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customXml/itemProps1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3.xml" ContentType="application/vnd.openxmlformats-officedocument.themeOverride+xml"/>
  <Override PartName="/ppt/notesSlides/notesSlide4.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5.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drawings/drawing1.xml" ContentType="application/vnd.openxmlformats-officedocument.drawingml.chartshapes+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6.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drawings/drawing2.xml" ContentType="application/vnd.openxmlformats-officedocument.drawingml.chartshapes+xml"/>
  <Override PartName="/ppt/notesSlides/notesSlide7.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drawings/drawing3.xml" ContentType="application/vnd.openxmlformats-officedocument.drawingml.chartshapes+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drawings/drawing4.xml" ContentType="application/vnd.openxmlformats-officedocument.drawingml.chartshapes+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drawings/drawing5.xml" ContentType="application/vnd.openxmlformats-officedocument.drawingml.chartshapes+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drawings/drawing6.xml" ContentType="application/vnd.openxmlformats-officedocument.drawingml.chartshapes+xml"/>
  <Override PartName="/ppt/notesSlides/notesSlide8.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9.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10.xml" ContentType="application/vnd.openxmlformats-officedocument.presentationml.notesSlide+xml"/>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2"/>
  </p:sldMasterIdLst>
  <p:notesMasterIdLst>
    <p:notesMasterId r:id="rId24"/>
  </p:notesMasterIdLst>
  <p:handoutMasterIdLst>
    <p:handoutMasterId r:id="rId25"/>
  </p:handoutMasterIdLst>
  <p:sldIdLst>
    <p:sldId id="256" r:id="rId13"/>
    <p:sldId id="2461" r:id="rId14"/>
    <p:sldId id="593" r:id="rId15"/>
    <p:sldId id="889" r:id="rId16"/>
    <p:sldId id="887" r:id="rId17"/>
    <p:sldId id="2463" r:id="rId18"/>
    <p:sldId id="903" r:id="rId19"/>
    <p:sldId id="343" r:id="rId20"/>
    <p:sldId id="2462" r:id="rId21"/>
    <p:sldId id="307" r:id="rId22"/>
    <p:sldId id="274" r:id="rId23"/>
  </p:sldIdLst>
  <p:sldSz cx="12192000" cy="6858000"/>
  <p:notesSz cx="6858000" cy="9144000"/>
  <p:custDataLst>
    <p:custData r:id="rId8"/>
    <p:custData r:id="rId10"/>
    <p:custData r:id="rId9"/>
    <p:custData r:id="rId11"/>
    <p:custData r:id="rId6"/>
    <p:custData r:id="rId5"/>
    <p:custData r:id="rId7"/>
  </p:custDataLst>
  <p:defaultTextStyle>
    <a:defPPr>
      <a:defRPr lang="en-C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600" userDrawn="1">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6E1DB"/>
    <a:srgbClr val="EAEAE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BF9529FB-F7F1-4122-B7C4-D901D1AFE0D1}">
  <a:tblStyle styleId="{BF9529FB-F7F1-4122-B7C4-D901D1AFE0D1}" styleName="RBC Light Gray">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CA949A42-8534-413A-A760-ABA5BDE51491}" styleName="RBC Tundra">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773" autoAdjust="0"/>
    <p:restoredTop sz="94660"/>
  </p:normalViewPr>
  <p:slideViewPr>
    <p:cSldViewPr snapToGrid="0">
      <p:cViewPr varScale="1">
        <p:scale>
          <a:sx n="107" d="100"/>
          <a:sy n="107" d="100"/>
        </p:scale>
        <p:origin x="798" y="102"/>
      </p:cViewPr>
      <p:guideLst>
        <p:guide orient="horz" pos="3600"/>
        <p:guide pos="3840"/>
      </p:guideLst>
    </p:cSldViewPr>
  </p:slideViewPr>
  <p:notesTextViewPr>
    <p:cViewPr>
      <p:scale>
        <a:sx n="1" d="1"/>
        <a:sy n="1" d="1"/>
      </p:scale>
      <p:origin x="0" y="0"/>
    </p:cViewPr>
  </p:notesTextViewPr>
  <p:sorterViewPr>
    <p:cViewPr>
      <p:scale>
        <a:sx n="66" d="100"/>
        <a:sy n="66" d="100"/>
      </p:scale>
      <p:origin x="0" y="0"/>
    </p:cViewPr>
  </p:sorterViewPr>
  <p:notesViewPr>
    <p:cSldViewPr snapToGrid="0" showGuides="1">
      <p:cViewPr varScale="1">
        <p:scale>
          <a:sx n="87" d="100"/>
          <a:sy n="87" d="100"/>
        </p:scale>
        <p:origin x="3112" y="200"/>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customXml" Target="../customXml/item8.xml"/><Relationship Id="rId13" Type="http://schemas.openxmlformats.org/officeDocument/2006/relationships/slide" Target="slides/slide1.xml"/><Relationship Id="rId18" Type="http://schemas.openxmlformats.org/officeDocument/2006/relationships/slide" Target="slides/slide6.xml"/><Relationship Id="rId26" Type="http://schemas.openxmlformats.org/officeDocument/2006/relationships/presProps" Target="presProps.xml"/><Relationship Id="rId3" Type="http://schemas.openxmlformats.org/officeDocument/2006/relationships/customXml" Target="../customXml/item3.xml"/><Relationship Id="rId21" Type="http://schemas.openxmlformats.org/officeDocument/2006/relationships/slide" Target="slides/slide9.xml"/><Relationship Id="rId7" Type="http://schemas.openxmlformats.org/officeDocument/2006/relationships/customXml" Target="../customXml/item7.xml"/><Relationship Id="rId12" Type="http://schemas.openxmlformats.org/officeDocument/2006/relationships/slideMaster" Target="slideMasters/slideMaster1.xml"/><Relationship Id="rId17" Type="http://schemas.openxmlformats.org/officeDocument/2006/relationships/slide" Target="slides/slide5.xml"/><Relationship Id="rId25" Type="http://schemas.openxmlformats.org/officeDocument/2006/relationships/handoutMaster" Target="handoutMasters/handoutMaster1.xml"/><Relationship Id="rId2" Type="http://schemas.openxmlformats.org/officeDocument/2006/relationships/customXml" Target="../customXml/item2.xml"/><Relationship Id="rId16" Type="http://schemas.openxmlformats.org/officeDocument/2006/relationships/slide" Target="slides/slide4.xml"/><Relationship Id="rId20" Type="http://schemas.openxmlformats.org/officeDocument/2006/relationships/slide" Target="slides/slide8.xml"/><Relationship Id="rId29"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customXml" Target="../customXml/item6.xml"/><Relationship Id="rId11" Type="http://schemas.openxmlformats.org/officeDocument/2006/relationships/customXml" Target="../customXml/item11.xml"/><Relationship Id="rId24" Type="http://schemas.openxmlformats.org/officeDocument/2006/relationships/notesMaster" Target="notesMasters/notesMaster1.xml"/><Relationship Id="rId5" Type="http://schemas.openxmlformats.org/officeDocument/2006/relationships/customXml" Target="../customXml/item5.xml"/><Relationship Id="rId15" Type="http://schemas.openxmlformats.org/officeDocument/2006/relationships/slide" Target="slides/slide3.xml"/><Relationship Id="rId23" Type="http://schemas.openxmlformats.org/officeDocument/2006/relationships/slide" Target="slides/slide11.xml"/><Relationship Id="rId28" Type="http://schemas.openxmlformats.org/officeDocument/2006/relationships/theme" Target="theme/theme1.xml"/><Relationship Id="rId10" Type="http://schemas.openxmlformats.org/officeDocument/2006/relationships/customXml" Target="../customXml/item10.xml"/><Relationship Id="rId19" Type="http://schemas.openxmlformats.org/officeDocument/2006/relationships/slide" Target="slides/slide7.xml"/><Relationship Id="rId4" Type="http://schemas.openxmlformats.org/officeDocument/2006/relationships/customXml" Target="../customXml/item4.xml"/><Relationship Id="rId9" Type="http://schemas.openxmlformats.org/officeDocument/2006/relationships/customXml" Target="../customXml/item9.xml"/><Relationship Id="rId14" Type="http://schemas.openxmlformats.org/officeDocument/2006/relationships/slide" Target="slides/slide2.xml"/><Relationship Id="rId22" Type="http://schemas.openxmlformats.org/officeDocument/2006/relationships/slide" Target="slides/slide10.xml"/><Relationship Id="rId27" Type="http://schemas.openxmlformats.org/officeDocument/2006/relationships/viewProps" Target="viewProps.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oleObject" Target="file:///\\MAPLE.FG.RBC.COM\data\toronto\transit\B00859A0\Investment%20Products%20Advisory%20Group\Big%20Picture\ACS%20Big%20Picture\Capital%20markets%20data%20refreshed.xlsx" TargetMode="External"/></Relationships>
</file>

<file path=ppt/charts/_rels/chart10.xml.rels><?xml version="1.0" encoding="UTF-8" standalone="yes"?>
<Relationships xmlns="http://schemas.openxmlformats.org/package/2006/relationships"><Relationship Id="rId3" Type="http://schemas.openxmlformats.org/officeDocument/2006/relationships/oleObject" Target="file:///\\MAPLE.FG.RBC.COM\data\toronto\transit\B00859A0\Investment%20Products%20Advisory%20Group\Big%20Picture\ACS%20Big%20Picture\Capital%20markets%20data%20refreshed.xlsx" TargetMode="Externa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chartUserShapes" Target="../drawings/drawing3.xml"/></Relationships>
</file>

<file path=ppt/charts/_rels/chart11.xml.rels><?xml version="1.0" encoding="UTF-8" standalone="yes"?>
<Relationships xmlns="http://schemas.openxmlformats.org/package/2006/relationships"><Relationship Id="rId3" Type="http://schemas.openxmlformats.org/officeDocument/2006/relationships/oleObject" Target="file:///\\MAPLE.FG.RBC.COM\data\toronto\transit\B00859A0\Investment%20Products%20Advisory%20Group\Big%20Picture\ACS%20Big%20Picture\Capital%20markets%20data%20refreshed.xlsx" TargetMode="Externa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chartUserShapes" Target="../drawings/drawing4.xml"/></Relationships>
</file>

<file path=ppt/charts/_rels/chart12.xml.rels><?xml version="1.0" encoding="UTF-8" standalone="yes"?>
<Relationships xmlns="http://schemas.openxmlformats.org/package/2006/relationships"><Relationship Id="rId3" Type="http://schemas.openxmlformats.org/officeDocument/2006/relationships/oleObject" Target="file:///\\MAPLE.FG.RBC.COM\data\toronto\transit\B00859A0\Investment%20Products%20Advisory%20Group\Big%20Picture\ACS%20Big%20Picture\Capital%20markets%20data%20refreshed.xlsx" TargetMode="Externa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chartUserShapes" Target="../drawings/drawing5.xml"/></Relationships>
</file>

<file path=ppt/charts/_rels/chart13.xml.rels><?xml version="1.0" encoding="UTF-8" standalone="yes"?>
<Relationships xmlns="http://schemas.openxmlformats.org/package/2006/relationships"><Relationship Id="rId3" Type="http://schemas.openxmlformats.org/officeDocument/2006/relationships/oleObject" Target="file:///\\MAPLE.FG.RBC.COM\data\toronto\transit\B00859A0\Investment%20Products%20Advisory%20Group\Big%20Picture\ACS%20Big%20Picture\Capital%20markets%20data%20refreshed.xlsx" TargetMode="Externa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chartUserShapes" Target="../drawings/drawing6.xml"/></Relationships>
</file>

<file path=ppt/charts/_rels/chart14.xml.rels><?xml version="1.0" encoding="UTF-8" standalone="yes"?>
<Relationships xmlns="http://schemas.openxmlformats.org/package/2006/relationships"><Relationship Id="rId3" Type="http://schemas.openxmlformats.org/officeDocument/2006/relationships/oleObject" Target="file:///\\maple.fg.rbc.com\data\toronto\transit\b00859A0\Investment%20Products%20Advisory%20Group\Big%20Picture\ACS%20Big%20Picture\Capital%20markets%20data%20refreshed.xlsx" TargetMode="External"/><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oleObject" Target="file:///\\maple.fg.rbc.com\data\toronto\transit\b00859A0\Investment%20Products%20Advisory%20Group\Big%20Picture\ACS%20Big%20Picture\Capital%20markets%20data%20refreshed.xlsx" TargetMode="External"/><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oleObject" Target="file:///\\maple.fg.rbc.com\data\toronto\transit\b00859A0\Investment%20Products%20Advisory%20Group\Big%20Picture\ACS%20Big%20Picture\Capital%20markets%20data%20refreshed.xlsx" TargetMode="External"/><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oleObject" Target="file:///\\maple.fg.rbc.com\data\toronto\transit\b00859A0\Investment%20Products%20Advisory%20Group\Big%20Picture\ACS%20Big%20Picture\Capital%20markets%20data%20refreshed.xlsx" TargetMode="External"/><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oleObject" Target="file:///\\maple.fg.rbc.com\data\toronto\transit\b00859A0\Investment%20Products%20Advisory%20Group\Big%20Picture\ACS%20Big%20Picture\Capital%20markets%20data%20refreshed.xlsx" TargetMode="External"/><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file:///\\MAPLE.FG.RBC.COM\data\toronto\transit\B00859A0\Investment%20Products%20Advisory%20Group\Big%20Picture\ACS%20Big%20Picture\Capital%20markets%20data%20refreshed.xlsx" TargetMode="External"/></Relationships>
</file>

<file path=ppt/charts/_rels/chart3.xml.rels><?xml version="1.0" encoding="UTF-8" standalone="yes"?>
<Relationships xmlns="http://schemas.openxmlformats.org/package/2006/relationships"><Relationship Id="rId3" Type="http://schemas.openxmlformats.org/officeDocument/2006/relationships/oleObject" Target="file:///\\MAPLE.FG.RBC.COM\data\toronto\transit\B00859A0\Investment%20Products%20Advisory%20Group\Big%20Picture\ACS%20Big%20Picture\Capital%20markets%20data%20refreshed.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oleObject" Target="file:///\\MAPLE.FG.RBC.COM\data\toronto\transit\B00859A0\Investment%20Products%20Advisory%20Group\Big%20Picture\ACS%20Big%20Picture\Capital%20markets%20data%20refreshed.xlsx" TargetMode="External"/></Relationships>
</file>

<file path=ppt/charts/_rels/chart5.xml.rels><?xml version="1.0" encoding="UTF-8" standalone="yes"?>
<Relationships xmlns="http://schemas.openxmlformats.org/package/2006/relationships"><Relationship Id="rId3" Type="http://schemas.openxmlformats.org/officeDocument/2006/relationships/oleObject" Target="file:///\\maple.fg.rbc.com\data\toronto\transit\b00859A0\Investment%20Products%20Advisory%20Group\Big%20Picture\ACS%20Big%20Picture\Capital%20markets%20data%20refreshed.xlsx"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file:///\\maple.fg.rbc.com\data\toronto\transit\b00859A0\Investment%20Products%20Advisory%20Group\Big%20Picture\ACS%20Big%20Picture\Capital%20markets%20data%20refreshed.xlsx" TargetMode="External"/><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oleObject" Target="file:///\\maple.fg.rbc.com\data\toronto\transit\b00859A0\Investment%20Products%20Advisory%20Group\Big%20Picture\ACS%20Big%20Picture\Capital%20markets%20data%20refreshed.xlsx" TargetMode="Externa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chartUserShapes" Target="../drawings/drawing1.xml"/></Relationships>
</file>

<file path=ppt/charts/_rels/chart8.xml.rels><?xml version="1.0" encoding="UTF-8" standalone="yes"?>
<Relationships xmlns="http://schemas.openxmlformats.org/package/2006/relationships"><Relationship Id="rId3" Type="http://schemas.openxmlformats.org/officeDocument/2006/relationships/oleObject" Target="file:///\\maple.fg.rbc.com\data\toronto\transit\b00859A0\Investment%20Products%20Advisory%20Group\Big%20Picture\ACS%20Big%20Picture\Capital%20markets%20data%20refreshed.xlsx" TargetMode="External"/><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oleObject" Target="file:///\\maple.fg.rbc.com\data\toronto\transit\B00859a0\Investment%20Products%20Advisory%20Group\Big%20Picture\ACS%20Big%20Picture\Capital%20markets%20data%20refreshed.xlsx" TargetMode="Externa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chartUserShapes" Target="../drawings/drawing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r>
              <a:rPr lang="en-US" sz="1400" b="1"/>
              <a:t>1-month return</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'Equity and bond market perf'!$C$2</c:f>
              <c:strCache>
                <c:ptCount val="1"/>
                <c:pt idx="0">
                  <c:v>1-Month</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'Equity and bond market perf'!$B$3:$B$6</c:f>
              <c:strCache>
                <c:ptCount val="4"/>
                <c:pt idx="0">
                  <c:v>Canadian short-term bonds</c:v>
                </c:pt>
                <c:pt idx="1">
                  <c:v>Canadian universe bonds</c:v>
                </c:pt>
                <c:pt idx="2">
                  <c:v>U.S. high yield bonds</c:v>
                </c:pt>
                <c:pt idx="3">
                  <c:v>EM bonds</c:v>
                </c:pt>
              </c:strCache>
            </c:strRef>
          </c:cat>
          <c:val>
            <c:numRef>
              <c:f>'Equity and bond market perf'!$C$3:$C$6</c:f>
              <c:numCache>
                <c:formatCode>0.00%</c:formatCode>
                <c:ptCount val="4"/>
                <c:pt idx="0">
                  <c:v>1.7728049464199999E-3</c:v>
                </c:pt>
                <c:pt idx="1">
                  <c:v>2.7462721546699996E-3</c:v>
                </c:pt>
                <c:pt idx="2">
                  <c:v>5.0699999999999999E-3</c:v>
                </c:pt>
                <c:pt idx="3">
                  <c:v>2.6999229744699999E-3</c:v>
                </c:pt>
              </c:numCache>
            </c:numRef>
          </c:val>
          <c:extLst>
            <c:ext xmlns:c16="http://schemas.microsoft.com/office/drawing/2014/chart" uri="{C3380CC4-5D6E-409C-BE32-E72D297353CC}">
              <c16:uniqueId val="{00000000-F8C1-4565-B944-45E5E858EC0A}"/>
            </c:ext>
          </c:extLst>
        </c:ser>
        <c:dLbls>
          <c:dLblPos val="outEnd"/>
          <c:showLegendKey val="0"/>
          <c:showVal val="1"/>
          <c:showCatName val="0"/>
          <c:showSerName val="0"/>
          <c:showPercent val="0"/>
          <c:showBubbleSize val="0"/>
        </c:dLbls>
        <c:gapWidth val="100"/>
        <c:overlap val="-27"/>
        <c:axId val="984336527"/>
        <c:axId val="1178778255"/>
      </c:barChart>
      <c:catAx>
        <c:axId val="984336527"/>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178778255"/>
        <c:crosses val="autoZero"/>
        <c:auto val="1"/>
        <c:lblAlgn val="ctr"/>
        <c:lblOffset val="100"/>
        <c:noMultiLvlLbl val="0"/>
      </c:catAx>
      <c:valAx>
        <c:axId val="1178778255"/>
        <c:scaling>
          <c:orientation val="minMax"/>
        </c:scaling>
        <c:delete val="1"/>
        <c:axPos val="l"/>
        <c:numFmt formatCode="0.00%" sourceLinked="1"/>
        <c:majorTickMark val="none"/>
        <c:minorTickMark val="none"/>
        <c:tickLblPos val="nextTo"/>
        <c:crossAx val="984336527"/>
        <c:crosses val="autoZero"/>
        <c:crossBetween val="between"/>
      </c:valAx>
      <c:spPr>
        <a:noFill/>
        <a:ln>
          <a:noFill/>
        </a:ln>
        <a:effectLst/>
      </c:spPr>
    </c:plotArea>
    <c:plotVisOnly val="1"/>
    <c:dispBlanksAs val="gap"/>
    <c:showDLblsOverMax val="0"/>
    <c:extLst/>
  </c:chart>
  <c:spPr>
    <a:noFill/>
    <a:ln>
      <a:noFill/>
    </a:ln>
    <a:effectLst/>
  </c:spPr>
  <c:txPr>
    <a:bodyPr/>
    <a:lstStyle/>
    <a:p>
      <a:pPr>
        <a:defRPr sz="1050"/>
      </a:pPr>
      <a:endParaRPr lang="en-US"/>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100" b="1" i="0" u="none" strike="noStrike" kern="1200" spc="0" baseline="0">
                <a:solidFill>
                  <a:schemeClr val="tx1">
                    <a:lumMod val="65000"/>
                    <a:lumOff val="35000"/>
                  </a:schemeClr>
                </a:solidFill>
                <a:latin typeface="+mn-lt"/>
                <a:ea typeface="+mn-ea"/>
                <a:cs typeface="+mn-cs"/>
              </a:defRPr>
            </a:pPr>
            <a:r>
              <a:rPr lang="en-US" sz="1100" b="1"/>
              <a:t>Canadian Equities</a:t>
            </a:r>
          </a:p>
        </c:rich>
      </c:tx>
      <c:overlay val="0"/>
      <c:spPr>
        <a:noFill/>
        <a:ln>
          <a:noFill/>
        </a:ln>
        <a:effectLst/>
      </c:spPr>
      <c:txPr>
        <a:bodyPr rot="0" spcFirstLastPara="1" vertOverflow="ellipsis" vert="horz" wrap="square" anchor="ctr" anchorCtr="1"/>
        <a:lstStyle/>
        <a:p>
          <a:pPr>
            <a:defRPr sz="11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5.6416524148886746E-2"/>
          <c:y val="0.11856465140133347"/>
          <c:w val="0.86030580604465856"/>
          <c:h val="0.74985009955652093"/>
        </c:manualLayout>
      </c:layout>
      <c:lineChart>
        <c:grouping val="standard"/>
        <c:varyColors val="0"/>
        <c:ser>
          <c:idx val="0"/>
          <c:order val="0"/>
          <c:tx>
            <c:strRef>
              <c:f>'Equity market PEs'!$B$8</c:f>
              <c:strCache>
                <c:ptCount val="1"/>
                <c:pt idx="0">
                  <c:v>BEST_PE_RATIO</c:v>
                </c:pt>
              </c:strCache>
            </c:strRef>
          </c:tx>
          <c:spPr>
            <a:ln w="15875" cap="rnd">
              <a:solidFill>
                <a:schemeClr val="accent1"/>
              </a:solidFill>
              <a:round/>
            </a:ln>
            <a:effectLst/>
          </c:spPr>
          <c:marker>
            <c:symbol val="none"/>
          </c:marker>
          <c:cat>
            <c:numRef>
              <c:f>'Equity market PEs'!$A$9:$A$3662</c:f>
              <c:numCache>
                <c:formatCode>m/d/yyyy</c:formatCode>
                <c:ptCount val="3654"/>
                <c:pt idx="0">
                  <c:v>42336</c:v>
                </c:pt>
                <c:pt idx="1">
                  <c:v>42337</c:v>
                </c:pt>
                <c:pt idx="2">
                  <c:v>42338</c:v>
                </c:pt>
                <c:pt idx="3">
                  <c:v>42339</c:v>
                </c:pt>
                <c:pt idx="4">
                  <c:v>42340</c:v>
                </c:pt>
                <c:pt idx="5">
                  <c:v>42341</c:v>
                </c:pt>
                <c:pt idx="6">
                  <c:v>42342</c:v>
                </c:pt>
                <c:pt idx="7">
                  <c:v>42343</c:v>
                </c:pt>
                <c:pt idx="8">
                  <c:v>42344</c:v>
                </c:pt>
                <c:pt idx="9">
                  <c:v>42345</c:v>
                </c:pt>
                <c:pt idx="10">
                  <c:v>42346</c:v>
                </c:pt>
                <c:pt idx="11">
                  <c:v>42347</c:v>
                </c:pt>
                <c:pt idx="12">
                  <c:v>42348</c:v>
                </c:pt>
                <c:pt idx="13">
                  <c:v>42349</c:v>
                </c:pt>
                <c:pt idx="14">
                  <c:v>42350</c:v>
                </c:pt>
                <c:pt idx="15">
                  <c:v>42351</c:v>
                </c:pt>
                <c:pt idx="16">
                  <c:v>42352</c:v>
                </c:pt>
                <c:pt idx="17">
                  <c:v>42353</c:v>
                </c:pt>
                <c:pt idx="18">
                  <c:v>42354</c:v>
                </c:pt>
                <c:pt idx="19">
                  <c:v>42355</c:v>
                </c:pt>
                <c:pt idx="20">
                  <c:v>42356</c:v>
                </c:pt>
                <c:pt idx="21">
                  <c:v>42357</c:v>
                </c:pt>
                <c:pt idx="22">
                  <c:v>42358</c:v>
                </c:pt>
                <c:pt idx="23">
                  <c:v>42359</c:v>
                </c:pt>
                <c:pt idx="24">
                  <c:v>42360</c:v>
                </c:pt>
                <c:pt idx="25">
                  <c:v>42361</c:v>
                </c:pt>
                <c:pt idx="26">
                  <c:v>42362</c:v>
                </c:pt>
                <c:pt idx="27">
                  <c:v>42363</c:v>
                </c:pt>
                <c:pt idx="28">
                  <c:v>42364</c:v>
                </c:pt>
                <c:pt idx="29">
                  <c:v>42365</c:v>
                </c:pt>
                <c:pt idx="30">
                  <c:v>42366</c:v>
                </c:pt>
                <c:pt idx="31">
                  <c:v>42367</c:v>
                </c:pt>
                <c:pt idx="32">
                  <c:v>42368</c:v>
                </c:pt>
                <c:pt idx="33">
                  <c:v>42369</c:v>
                </c:pt>
                <c:pt idx="34">
                  <c:v>42370</c:v>
                </c:pt>
                <c:pt idx="35">
                  <c:v>42371</c:v>
                </c:pt>
                <c:pt idx="36">
                  <c:v>42372</c:v>
                </c:pt>
                <c:pt idx="37">
                  <c:v>42373</c:v>
                </c:pt>
                <c:pt idx="38">
                  <c:v>42374</c:v>
                </c:pt>
                <c:pt idx="39">
                  <c:v>42375</c:v>
                </c:pt>
                <c:pt idx="40">
                  <c:v>42376</c:v>
                </c:pt>
                <c:pt idx="41">
                  <c:v>42377</c:v>
                </c:pt>
                <c:pt idx="42">
                  <c:v>42378</c:v>
                </c:pt>
                <c:pt idx="43">
                  <c:v>42379</c:v>
                </c:pt>
                <c:pt idx="44">
                  <c:v>42380</c:v>
                </c:pt>
                <c:pt idx="45">
                  <c:v>42381</c:v>
                </c:pt>
                <c:pt idx="46">
                  <c:v>42382</c:v>
                </c:pt>
                <c:pt idx="47">
                  <c:v>42383</c:v>
                </c:pt>
                <c:pt idx="48">
                  <c:v>42384</c:v>
                </c:pt>
                <c:pt idx="49">
                  <c:v>42385</c:v>
                </c:pt>
                <c:pt idx="50">
                  <c:v>42386</c:v>
                </c:pt>
                <c:pt idx="51">
                  <c:v>42387</c:v>
                </c:pt>
                <c:pt idx="52">
                  <c:v>42388</c:v>
                </c:pt>
                <c:pt idx="53">
                  <c:v>42389</c:v>
                </c:pt>
                <c:pt idx="54">
                  <c:v>42390</c:v>
                </c:pt>
                <c:pt idx="55">
                  <c:v>42391</c:v>
                </c:pt>
                <c:pt idx="56">
                  <c:v>42392</c:v>
                </c:pt>
                <c:pt idx="57">
                  <c:v>42393</c:v>
                </c:pt>
                <c:pt idx="58">
                  <c:v>42394</c:v>
                </c:pt>
                <c:pt idx="59">
                  <c:v>42395</c:v>
                </c:pt>
                <c:pt idx="60">
                  <c:v>42396</c:v>
                </c:pt>
                <c:pt idx="61">
                  <c:v>42397</c:v>
                </c:pt>
                <c:pt idx="62">
                  <c:v>42398</c:v>
                </c:pt>
                <c:pt idx="63">
                  <c:v>42399</c:v>
                </c:pt>
                <c:pt idx="64">
                  <c:v>42400</c:v>
                </c:pt>
                <c:pt idx="65">
                  <c:v>42401</c:v>
                </c:pt>
                <c:pt idx="66">
                  <c:v>42402</c:v>
                </c:pt>
                <c:pt idx="67">
                  <c:v>42403</c:v>
                </c:pt>
                <c:pt idx="68">
                  <c:v>42404</c:v>
                </c:pt>
                <c:pt idx="69">
                  <c:v>42405</c:v>
                </c:pt>
                <c:pt idx="70">
                  <c:v>42406</c:v>
                </c:pt>
                <c:pt idx="71">
                  <c:v>42407</c:v>
                </c:pt>
                <c:pt idx="72">
                  <c:v>42408</c:v>
                </c:pt>
                <c:pt idx="73">
                  <c:v>42409</c:v>
                </c:pt>
                <c:pt idx="74">
                  <c:v>42410</c:v>
                </c:pt>
                <c:pt idx="75">
                  <c:v>42411</c:v>
                </c:pt>
                <c:pt idx="76">
                  <c:v>42412</c:v>
                </c:pt>
                <c:pt idx="77">
                  <c:v>42413</c:v>
                </c:pt>
                <c:pt idx="78">
                  <c:v>42414</c:v>
                </c:pt>
                <c:pt idx="79">
                  <c:v>42415</c:v>
                </c:pt>
                <c:pt idx="80">
                  <c:v>42416</c:v>
                </c:pt>
                <c:pt idx="81">
                  <c:v>42417</c:v>
                </c:pt>
                <c:pt idx="82">
                  <c:v>42418</c:v>
                </c:pt>
                <c:pt idx="83">
                  <c:v>42419</c:v>
                </c:pt>
                <c:pt idx="84">
                  <c:v>42420</c:v>
                </c:pt>
                <c:pt idx="85">
                  <c:v>42421</c:v>
                </c:pt>
                <c:pt idx="86">
                  <c:v>42422</c:v>
                </c:pt>
                <c:pt idx="87">
                  <c:v>42423</c:v>
                </c:pt>
                <c:pt idx="88">
                  <c:v>42424</c:v>
                </c:pt>
                <c:pt idx="89">
                  <c:v>42425</c:v>
                </c:pt>
                <c:pt idx="90">
                  <c:v>42426</c:v>
                </c:pt>
                <c:pt idx="91">
                  <c:v>42427</c:v>
                </c:pt>
                <c:pt idx="92">
                  <c:v>42428</c:v>
                </c:pt>
                <c:pt idx="93">
                  <c:v>42429</c:v>
                </c:pt>
                <c:pt idx="94">
                  <c:v>42430</c:v>
                </c:pt>
                <c:pt idx="95">
                  <c:v>42431</c:v>
                </c:pt>
                <c:pt idx="96">
                  <c:v>42432</c:v>
                </c:pt>
                <c:pt idx="97">
                  <c:v>42433</c:v>
                </c:pt>
                <c:pt idx="98">
                  <c:v>42434</c:v>
                </c:pt>
                <c:pt idx="99">
                  <c:v>42435</c:v>
                </c:pt>
                <c:pt idx="100">
                  <c:v>42436</c:v>
                </c:pt>
                <c:pt idx="101">
                  <c:v>42437</c:v>
                </c:pt>
                <c:pt idx="102">
                  <c:v>42438</c:v>
                </c:pt>
                <c:pt idx="103">
                  <c:v>42439</c:v>
                </c:pt>
                <c:pt idx="104">
                  <c:v>42440</c:v>
                </c:pt>
                <c:pt idx="105">
                  <c:v>42441</c:v>
                </c:pt>
                <c:pt idx="106">
                  <c:v>42442</c:v>
                </c:pt>
                <c:pt idx="107">
                  <c:v>42443</c:v>
                </c:pt>
                <c:pt idx="108">
                  <c:v>42444</c:v>
                </c:pt>
                <c:pt idx="109">
                  <c:v>42445</c:v>
                </c:pt>
                <c:pt idx="110">
                  <c:v>42446</c:v>
                </c:pt>
                <c:pt idx="111">
                  <c:v>42447</c:v>
                </c:pt>
                <c:pt idx="112">
                  <c:v>42448</c:v>
                </c:pt>
                <c:pt idx="113">
                  <c:v>42449</c:v>
                </c:pt>
                <c:pt idx="114">
                  <c:v>42450</c:v>
                </c:pt>
                <c:pt idx="115">
                  <c:v>42451</c:v>
                </c:pt>
                <c:pt idx="116">
                  <c:v>42452</c:v>
                </c:pt>
                <c:pt idx="117">
                  <c:v>42453</c:v>
                </c:pt>
                <c:pt idx="118">
                  <c:v>42454</c:v>
                </c:pt>
                <c:pt idx="119">
                  <c:v>42455</c:v>
                </c:pt>
                <c:pt idx="120">
                  <c:v>42456</c:v>
                </c:pt>
                <c:pt idx="121">
                  <c:v>42457</c:v>
                </c:pt>
                <c:pt idx="122">
                  <c:v>42458</c:v>
                </c:pt>
                <c:pt idx="123">
                  <c:v>42459</c:v>
                </c:pt>
                <c:pt idx="124">
                  <c:v>42460</c:v>
                </c:pt>
                <c:pt idx="125">
                  <c:v>42461</c:v>
                </c:pt>
                <c:pt idx="126">
                  <c:v>42462</c:v>
                </c:pt>
                <c:pt idx="127">
                  <c:v>42463</c:v>
                </c:pt>
                <c:pt idx="128">
                  <c:v>42464</c:v>
                </c:pt>
                <c:pt idx="129">
                  <c:v>42465</c:v>
                </c:pt>
                <c:pt idx="130">
                  <c:v>42466</c:v>
                </c:pt>
                <c:pt idx="131">
                  <c:v>42467</c:v>
                </c:pt>
                <c:pt idx="132">
                  <c:v>42468</c:v>
                </c:pt>
                <c:pt idx="133">
                  <c:v>42469</c:v>
                </c:pt>
                <c:pt idx="134">
                  <c:v>42470</c:v>
                </c:pt>
                <c:pt idx="135">
                  <c:v>42471</c:v>
                </c:pt>
                <c:pt idx="136">
                  <c:v>42472</c:v>
                </c:pt>
                <c:pt idx="137">
                  <c:v>42473</c:v>
                </c:pt>
                <c:pt idx="138">
                  <c:v>42474</c:v>
                </c:pt>
                <c:pt idx="139">
                  <c:v>42475</c:v>
                </c:pt>
                <c:pt idx="140">
                  <c:v>42476</c:v>
                </c:pt>
                <c:pt idx="141">
                  <c:v>42477</c:v>
                </c:pt>
                <c:pt idx="142">
                  <c:v>42478</c:v>
                </c:pt>
                <c:pt idx="143">
                  <c:v>42479</c:v>
                </c:pt>
                <c:pt idx="144">
                  <c:v>42480</c:v>
                </c:pt>
                <c:pt idx="145">
                  <c:v>42481</c:v>
                </c:pt>
                <c:pt idx="146">
                  <c:v>42482</c:v>
                </c:pt>
                <c:pt idx="147">
                  <c:v>42483</c:v>
                </c:pt>
                <c:pt idx="148">
                  <c:v>42484</c:v>
                </c:pt>
                <c:pt idx="149">
                  <c:v>42485</c:v>
                </c:pt>
                <c:pt idx="150">
                  <c:v>42486</c:v>
                </c:pt>
                <c:pt idx="151">
                  <c:v>42487</c:v>
                </c:pt>
                <c:pt idx="152">
                  <c:v>42488</c:v>
                </c:pt>
                <c:pt idx="153">
                  <c:v>42489</c:v>
                </c:pt>
                <c:pt idx="154">
                  <c:v>42490</c:v>
                </c:pt>
                <c:pt idx="155">
                  <c:v>42491</c:v>
                </c:pt>
                <c:pt idx="156">
                  <c:v>42492</c:v>
                </c:pt>
                <c:pt idx="157">
                  <c:v>42493</c:v>
                </c:pt>
                <c:pt idx="158">
                  <c:v>42494</c:v>
                </c:pt>
                <c:pt idx="159">
                  <c:v>42495</c:v>
                </c:pt>
                <c:pt idx="160">
                  <c:v>42496</c:v>
                </c:pt>
                <c:pt idx="161">
                  <c:v>42497</c:v>
                </c:pt>
                <c:pt idx="162">
                  <c:v>42498</c:v>
                </c:pt>
                <c:pt idx="163">
                  <c:v>42499</c:v>
                </c:pt>
                <c:pt idx="164">
                  <c:v>42500</c:v>
                </c:pt>
                <c:pt idx="165">
                  <c:v>42501</c:v>
                </c:pt>
                <c:pt idx="166">
                  <c:v>42502</c:v>
                </c:pt>
                <c:pt idx="167">
                  <c:v>42503</c:v>
                </c:pt>
                <c:pt idx="168">
                  <c:v>42504</c:v>
                </c:pt>
                <c:pt idx="169">
                  <c:v>42505</c:v>
                </c:pt>
                <c:pt idx="170">
                  <c:v>42506</c:v>
                </c:pt>
                <c:pt idx="171">
                  <c:v>42507</c:v>
                </c:pt>
                <c:pt idx="172">
                  <c:v>42508</c:v>
                </c:pt>
                <c:pt idx="173">
                  <c:v>42509</c:v>
                </c:pt>
                <c:pt idx="174">
                  <c:v>42510</c:v>
                </c:pt>
                <c:pt idx="175">
                  <c:v>42511</c:v>
                </c:pt>
                <c:pt idx="176">
                  <c:v>42512</c:v>
                </c:pt>
                <c:pt idx="177">
                  <c:v>42513</c:v>
                </c:pt>
                <c:pt idx="178">
                  <c:v>42514</c:v>
                </c:pt>
                <c:pt idx="179">
                  <c:v>42515</c:v>
                </c:pt>
                <c:pt idx="180">
                  <c:v>42516</c:v>
                </c:pt>
                <c:pt idx="181">
                  <c:v>42517</c:v>
                </c:pt>
                <c:pt idx="182">
                  <c:v>42518</c:v>
                </c:pt>
                <c:pt idx="183">
                  <c:v>42519</c:v>
                </c:pt>
                <c:pt idx="184">
                  <c:v>42520</c:v>
                </c:pt>
                <c:pt idx="185">
                  <c:v>42521</c:v>
                </c:pt>
                <c:pt idx="186">
                  <c:v>42522</c:v>
                </c:pt>
                <c:pt idx="187">
                  <c:v>42523</c:v>
                </c:pt>
                <c:pt idx="188">
                  <c:v>42524</c:v>
                </c:pt>
                <c:pt idx="189">
                  <c:v>42525</c:v>
                </c:pt>
                <c:pt idx="190">
                  <c:v>42526</c:v>
                </c:pt>
                <c:pt idx="191">
                  <c:v>42527</c:v>
                </c:pt>
                <c:pt idx="192">
                  <c:v>42528</c:v>
                </c:pt>
                <c:pt idx="193">
                  <c:v>42529</c:v>
                </c:pt>
                <c:pt idx="194">
                  <c:v>42530</c:v>
                </c:pt>
                <c:pt idx="195">
                  <c:v>42531</c:v>
                </c:pt>
                <c:pt idx="196">
                  <c:v>42532</c:v>
                </c:pt>
                <c:pt idx="197">
                  <c:v>42533</c:v>
                </c:pt>
                <c:pt idx="198">
                  <c:v>42534</c:v>
                </c:pt>
                <c:pt idx="199">
                  <c:v>42535</c:v>
                </c:pt>
                <c:pt idx="200">
                  <c:v>42536</c:v>
                </c:pt>
                <c:pt idx="201">
                  <c:v>42537</c:v>
                </c:pt>
                <c:pt idx="202">
                  <c:v>42538</c:v>
                </c:pt>
                <c:pt idx="203">
                  <c:v>42539</c:v>
                </c:pt>
                <c:pt idx="204">
                  <c:v>42540</c:v>
                </c:pt>
                <c:pt idx="205">
                  <c:v>42541</c:v>
                </c:pt>
                <c:pt idx="206">
                  <c:v>42542</c:v>
                </c:pt>
                <c:pt idx="207">
                  <c:v>42543</c:v>
                </c:pt>
                <c:pt idx="208">
                  <c:v>42544</c:v>
                </c:pt>
                <c:pt idx="209">
                  <c:v>42545</c:v>
                </c:pt>
                <c:pt idx="210">
                  <c:v>42546</c:v>
                </c:pt>
                <c:pt idx="211">
                  <c:v>42547</c:v>
                </c:pt>
                <c:pt idx="212">
                  <c:v>42548</c:v>
                </c:pt>
                <c:pt idx="213">
                  <c:v>42549</c:v>
                </c:pt>
                <c:pt idx="214">
                  <c:v>42550</c:v>
                </c:pt>
                <c:pt idx="215">
                  <c:v>42551</c:v>
                </c:pt>
                <c:pt idx="216">
                  <c:v>42552</c:v>
                </c:pt>
                <c:pt idx="217">
                  <c:v>42553</c:v>
                </c:pt>
                <c:pt idx="218">
                  <c:v>42554</c:v>
                </c:pt>
                <c:pt idx="219">
                  <c:v>42555</c:v>
                </c:pt>
                <c:pt idx="220">
                  <c:v>42556</c:v>
                </c:pt>
                <c:pt idx="221">
                  <c:v>42557</c:v>
                </c:pt>
                <c:pt idx="222">
                  <c:v>42558</c:v>
                </c:pt>
                <c:pt idx="223">
                  <c:v>42559</c:v>
                </c:pt>
                <c:pt idx="224">
                  <c:v>42560</c:v>
                </c:pt>
                <c:pt idx="225">
                  <c:v>42561</c:v>
                </c:pt>
                <c:pt idx="226">
                  <c:v>42562</c:v>
                </c:pt>
                <c:pt idx="227">
                  <c:v>42563</c:v>
                </c:pt>
                <c:pt idx="228">
                  <c:v>42564</c:v>
                </c:pt>
                <c:pt idx="229">
                  <c:v>42565</c:v>
                </c:pt>
                <c:pt idx="230">
                  <c:v>42566</c:v>
                </c:pt>
                <c:pt idx="231">
                  <c:v>42567</c:v>
                </c:pt>
                <c:pt idx="232">
                  <c:v>42568</c:v>
                </c:pt>
                <c:pt idx="233">
                  <c:v>42569</c:v>
                </c:pt>
                <c:pt idx="234">
                  <c:v>42570</c:v>
                </c:pt>
                <c:pt idx="235">
                  <c:v>42571</c:v>
                </c:pt>
                <c:pt idx="236">
                  <c:v>42572</c:v>
                </c:pt>
                <c:pt idx="237">
                  <c:v>42573</c:v>
                </c:pt>
                <c:pt idx="238">
                  <c:v>42574</c:v>
                </c:pt>
                <c:pt idx="239">
                  <c:v>42575</c:v>
                </c:pt>
                <c:pt idx="240">
                  <c:v>42576</c:v>
                </c:pt>
                <c:pt idx="241">
                  <c:v>42577</c:v>
                </c:pt>
                <c:pt idx="242">
                  <c:v>42578</c:v>
                </c:pt>
                <c:pt idx="243">
                  <c:v>42579</c:v>
                </c:pt>
                <c:pt idx="244">
                  <c:v>42580</c:v>
                </c:pt>
                <c:pt idx="245">
                  <c:v>42581</c:v>
                </c:pt>
                <c:pt idx="246">
                  <c:v>42582</c:v>
                </c:pt>
                <c:pt idx="247">
                  <c:v>42583</c:v>
                </c:pt>
                <c:pt idx="248">
                  <c:v>42584</c:v>
                </c:pt>
                <c:pt idx="249">
                  <c:v>42585</c:v>
                </c:pt>
                <c:pt idx="250">
                  <c:v>42586</c:v>
                </c:pt>
                <c:pt idx="251">
                  <c:v>42587</c:v>
                </c:pt>
                <c:pt idx="252">
                  <c:v>42588</c:v>
                </c:pt>
                <c:pt idx="253">
                  <c:v>42589</c:v>
                </c:pt>
                <c:pt idx="254">
                  <c:v>42590</c:v>
                </c:pt>
                <c:pt idx="255">
                  <c:v>42591</c:v>
                </c:pt>
                <c:pt idx="256">
                  <c:v>42592</c:v>
                </c:pt>
                <c:pt idx="257">
                  <c:v>42593</c:v>
                </c:pt>
                <c:pt idx="258">
                  <c:v>42594</c:v>
                </c:pt>
                <c:pt idx="259">
                  <c:v>42595</c:v>
                </c:pt>
                <c:pt idx="260">
                  <c:v>42596</c:v>
                </c:pt>
                <c:pt idx="261">
                  <c:v>42597</c:v>
                </c:pt>
                <c:pt idx="262">
                  <c:v>42598</c:v>
                </c:pt>
                <c:pt idx="263">
                  <c:v>42599</c:v>
                </c:pt>
                <c:pt idx="264">
                  <c:v>42600</c:v>
                </c:pt>
                <c:pt idx="265">
                  <c:v>42601</c:v>
                </c:pt>
                <c:pt idx="266">
                  <c:v>42602</c:v>
                </c:pt>
                <c:pt idx="267">
                  <c:v>42603</c:v>
                </c:pt>
                <c:pt idx="268">
                  <c:v>42604</c:v>
                </c:pt>
                <c:pt idx="269">
                  <c:v>42605</c:v>
                </c:pt>
                <c:pt idx="270">
                  <c:v>42606</c:v>
                </c:pt>
                <c:pt idx="271">
                  <c:v>42607</c:v>
                </c:pt>
                <c:pt idx="272">
                  <c:v>42608</c:v>
                </c:pt>
                <c:pt idx="273">
                  <c:v>42609</c:v>
                </c:pt>
                <c:pt idx="274">
                  <c:v>42610</c:v>
                </c:pt>
                <c:pt idx="275">
                  <c:v>42611</c:v>
                </c:pt>
                <c:pt idx="276">
                  <c:v>42612</c:v>
                </c:pt>
                <c:pt idx="277">
                  <c:v>42613</c:v>
                </c:pt>
                <c:pt idx="278">
                  <c:v>42614</c:v>
                </c:pt>
                <c:pt idx="279">
                  <c:v>42615</c:v>
                </c:pt>
                <c:pt idx="280">
                  <c:v>42616</c:v>
                </c:pt>
                <c:pt idx="281">
                  <c:v>42617</c:v>
                </c:pt>
                <c:pt idx="282">
                  <c:v>42618</c:v>
                </c:pt>
                <c:pt idx="283">
                  <c:v>42619</c:v>
                </c:pt>
                <c:pt idx="284">
                  <c:v>42620</c:v>
                </c:pt>
                <c:pt idx="285">
                  <c:v>42621</c:v>
                </c:pt>
                <c:pt idx="286">
                  <c:v>42622</c:v>
                </c:pt>
                <c:pt idx="287">
                  <c:v>42623</c:v>
                </c:pt>
                <c:pt idx="288">
                  <c:v>42624</c:v>
                </c:pt>
                <c:pt idx="289">
                  <c:v>42625</c:v>
                </c:pt>
                <c:pt idx="290">
                  <c:v>42626</c:v>
                </c:pt>
                <c:pt idx="291">
                  <c:v>42627</c:v>
                </c:pt>
                <c:pt idx="292">
                  <c:v>42628</c:v>
                </c:pt>
                <c:pt idx="293">
                  <c:v>42629</c:v>
                </c:pt>
                <c:pt idx="294">
                  <c:v>42630</c:v>
                </c:pt>
                <c:pt idx="295">
                  <c:v>42631</c:v>
                </c:pt>
                <c:pt idx="296">
                  <c:v>42632</c:v>
                </c:pt>
                <c:pt idx="297">
                  <c:v>42633</c:v>
                </c:pt>
                <c:pt idx="298">
                  <c:v>42634</c:v>
                </c:pt>
                <c:pt idx="299">
                  <c:v>42635</c:v>
                </c:pt>
                <c:pt idx="300">
                  <c:v>42636</c:v>
                </c:pt>
                <c:pt idx="301">
                  <c:v>42637</c:v>
                </c:pt>
                <c:pt idx="302">
                  <c:v>42638</c:v>
                </c:pt>
                <c:pt idx="303">
                  <c:v>42639</c:v>
                </c:pt>
                <c:pt idx="304">
                  <c:v>42640</c:v>
                </c:pt>
                <c:pt idx="305">
                  <c:v>42641</c:v>
                </c:pt>
                <c:pt idx="306">
                  <c:v>42642</c:v>
                </c:pt>
                <c:pt idx="307">
                  <c:v>42643</c:v>
                </c:pt>
                <c:pt idx="308">
                  <c:v>42644</c:v>
                </c:pt>
                <c:pt idx="309">
                  <c:v>42645</c:v>
                </c:pt>
                <c:pt idx="310">
                  <c:v>42646</c:v>
                </c:pt>
                <c:pt idx="311">
                  <c:v>42647</c:v>
                </c:pt>
                <c:pt idx="312">
                  <c:v>42648</c:v>
                </c:pt>
                <c:pt idx="313">
                  <c:v>42649</c:v>
                </c:pt>
                <c:pt idx="314">
                  <c:v>42650</c:v>
                </c:pt>
                <c:pt idx="315">
                  <c:v>42651</c:v>
                </c:pt>
                <c:pt idx="316">
                  <c:v>42652</c:v>
                </c:pt>
                <c:pt idx="317">
                  <c:v>42653</c:v>
                </c:pt>
                <c:pt idx="318">
                  <c:v>42654</c:v>
                </c:pt>
                <c:pt idx="319">
                  <c:v>42655</c:v>
                </c:pt>
                <c:pt idx="320">
                  <c:v>42656</c:v>
                </c:pt>
                <c:pt idx="321">
                  <c:v>42657</c:v>
                </c:pt>
                <c:pt idx="322">
                  <c:v>42658</c:v>
                </c:pt>
                <c:pt idx="323">
                  <c:v>42659</c:v>
                </c:pt>
                <c:pt idx="324">
                  <c:v>42660</c:v>
                </c:pt>
                <c:pt idx="325">
                  <c:v>42661</c:v>
                </c:pt>
                <c:pt idx="326">
                  <c:v>42662</c:v>
                </c:pt>
                <c:pt idx="327">
                  <c:v>42663</c:v>
                </c:pt>
                <c:pt idx="328">
                  <c:v>42664</c:v>
                </c:pt>
                <c:pt idx="329">
                  <c:v>42665</c:v>
                </c:pt>
                <c:pt idx="330">
                  <c:v>42666</c:v>
                </c:pt>
                <c:pt idx="331">
                  <c:v>42667</c:v>
                </c:pt>
                <c:pt idx="332">
                  <c:v>42668</c:v>
                </c:pt>
                <c:pt idx="333">
                  <c:v>42669</c:v>
                </c:pt>
                <c:pt idx="334">
                  <c:v>42670</c:v>
                </c:pt>
                <c:pt idx="335">
                  <c:v>42671</c:v>
                </c:pt>
                <c:pt idx="336">
                  <c:v>42672</c:v>
                </c:pt>
                <c:pt idx="337">
                  <c:v>42673</c:v>
                </c:pt>
                <c:pt idx="338">
                  <c:v>42674</c:v>
                </c:pt>
                <c:pt idx="339">
                  <c:v>42675</c:v>
                </c:pt>
                <c:pt idx="340">
                  <c:v>42676</c:v>
                </c:pt>
                <c:pt idx="341">
                  <c:v>42677</c:v>
                </c:pt>
                <c:pt idx="342">
                  <c:v>42678</c:v>
                </c:pt>
                <c:pt idx="343">
                  <c:v>42679</c:v>
                </c:pt>
                <c:pt idx="344">
                  <c:v>42680</c:v>
                </c:pt>
                <c:pt idx="345">
                  <c:v>42681</c:v>
                </c:pt>
                <c:pt idx="346">
                  <c:v>42682</c:v>
                </c:pt>
                <c:pt idx="347">
                  <c:v>42683</c:v>
                </c:pt>
                <c:pt idx="348">
                  <c:v>42684</c:v>
                </c:pt>
                <c:pt idx="349">
                  <c:v>42685</c:v>
                </c:pt>
                <c:pt idx="350">
                  <c:v>42686</c:v>
                </c:pt>
                <c:pt idx="351">
                  <c:v>42687</c:v>
                </c:pt>
                <c:pt idx="352">
                  <c:v>42688</c:v>
                </c:pt>
                <c:pt idx="353">
                  <c:v>42689</c:v>
                </c:pt>
                <c:pt idx="354">
                  <c:v>42690</c:v>
                </c:pt>
                <c:pt idx="355">
                  <c:v>42691</c:v>
                </c:pt>
                <c:pt idx="356">
                  <c:v>42692</c:v>
                </c:pt>
                <c:pt idx="357">
                  <c:v>42693</c:v>
                </c:pt>
                <c:pt idx="358">
                  <c:v>42694</c:v>
                </c:pt>
                <c:pt idx="359">
                  <c:v>42695</c:v>
                </c:pt>
                <c:pt idx="360">
                  <c:v>42696</c:v>
                </c:pt>
                <c:pt idx="361">
                  <c:v>42697</c:v>
                </c:pt>
                <c:pt idx="362">
                  <c:v>42698</c:v>
                </c:pt>
                <c:pt idx="363">
                  <c:v>42699</c:v>
                </c:pt>
                <c:pt idx="364">
                  <c:v>42700</c:v>
                </c:pt>
                <c:pt idx="365">
                  <c:v>42701</c:v>
                </c:pt>
                <c:pt idx="366">
                  <c:v>42702</c:v>
                </c:pt>
                <c:pt idx="367">
                  <c:v>42703</c:v>
                </c:pt>
                <c:pt idx="368">
                  <c:v>42704</c:v>
                </c:pt>
                <c:pt idx="369">
                  <c:v>42705</c:v>
                </c:pt>
                <c:pt idx="370">
                  <c:v>42706</c:v>
                </c:pt>
                <c:pt idx="371">
                  <c:v>42707</c:v>
                </c:pt>
                <c:pt idx="372">
                  <c:v>42708</c:v>
                </c:pt>
                <c:pt idx="373">
                  <c:v>42709</c:v>
                </c:pt>
                <c:pt idx="374">
                  <c:v>42710</c:v>
                </c:pt>
                <c:pt idx="375">
                  <c:v>42711</c:v>
                </c:pt>
                <c:pt idx="376">
                  <c:v>42712</c:v>
                </c:pt>
                <c:pt idx="377">
                  <c:v>42713</c:v>
                </c:pt>
                <c:pt idx="378">
                  <c:v>42714</c:v>
                </c:pt>
                <c:pt idx="379">
                  <c:v>42715</c:v>
                </c:pt>
                <c:pt idx="380">
                  <c:v>42716</c:v>
                </c:pt>
                <c:pt idx="381">
                  <c:v>42717</c:v>
                </c:pt>
                <c:pt idx="382">
                  <c:v>42718</c:v>
                </c:pt>
                <c:pt idx="383">
                  <c:v>42719</c:v>
                </c:pt>
                <c:pt idx="384">
                  <c:v>42720</c:v>
                </c:pt>
                <c:pt idx="385">
                  <c:v>42721</c:v>
                </c:pt>
                <c:pt idx="386">
                  <c:v>42722</c:v>
                </c:pt>
                <c:pt idx="387">
                  <c:v>42723</c:v>
                </c:pt>
                <c:pt idx="388">
                  <c:v>42724</c:v>
                </c:pt>
                <c:pt idx="389">
                  <c:v>42725</c:v>
                </c:pt>
                <c:pt idx="390">
                  <c:v>42726</c:v>
                </c:pt>
                <c:pt idx="391">
                  <c:v>42727</c:v>
                </c:pt>
                <c:pt idx="392">
                  <c:v>42728</c:v>
                </c:pt>
                <c:pt idx="393">
                  <c:v>42729</c:v>
                </c:pt>
                <c:pt idx="394">
                  <c:v>42730</c:v>
                </c:pt>
                <c:pt idx="395">
                  <c:v>42731</c:v>
                </c:pt>
                <c:pt idx="396">
                  <c:v>42732</c:v>
                </c:pt>
                <c:pt idx="397">
                  <c:v>42733</c:v>
                </c:pt>
                <c:pt idx="398">
                  <c:v>42734</c:v>
                </c:pt>
                <c:pt idx="399">
                  <c:v>42735</c:v>
                </c:pt>
                <c:pt idx="400">
                  <c:v>42736</c:v>
                </c:pt>
                <c:pt idx="401">
                  <c:v>42737</c:v>
                </c:pt>
                <c:pt idx="402">
                  <c:v>42738</c:v>
                </c:pt>
                <c:pt idx="403">
                  <c:v>42739</c:v>
                </c:pt>
                <c:pt idx="404">
                  <c:v>42740</c:v>
                </c:pt>
                <c:pt idx="405">
                  <c:v>42741</c:v>
                </c:pt>
                <c:pt idx="406">
                  <c:v>42742</c:v>
                </c:pt>
                <c:pt idx="407">
                  <c:v>42743</c:v>
                </c:pt>
                <c:pt idx="408">
                  <c:v>42744</c:v>
                </c:pt>
                <c:pt idx="409">
                  <c:v>42745</c:v>
                </c:pt>
                <c:pt idx="410">
                  <c:v>42746</c:v>
                </c:pt>
                <c:pt idx="411">
                  <c:v>42747</c:v>
                </c:pt>
                <c:pt idx="412">
                  <c:v>42748</c:v>
                </c:pt>
                <c:pt idx="413">
                  <c:v>42749</c:v>
                </c:pt>
                <c:pt idx="414">
                  <c:v>42750</c:v>
                </c:pt>
                <c:pt idx="415">
                  <c:v>42751</c:v>
                </c:pt>
                <c:pt idx="416">
                  <c:v>42752</c:v>
                </c:pt>
                <c:pt idx="417">
                  <c:v>42753</c:v>
                </c:pt>
                <c:pt idx="418">
                  <c:v>42754</c:v>
                </c:pt>
                <c:pt idx="419">
                  <c:v>42755</c:v>
                </c:pt>
                <c:pt idx="420">
                  <c:v>42756</c:v>
                </c:pt>
                <c:pt idx="421">
                  <c:v>42757</c:v>
                </c:pt>
                <c:pt idx="422">
                  <c:v>42758</c:v>
                </c:pt>
                <c:pt idx="423">
                  <c:v>42759</c:v>
                </c:pt>
                <c:pt idx="424">
                  <c:v>42760</c:v>
                </c:pt>
                <c:pt idx="425">
                  <c:v>42761</c:v>
                </c:pt>
                <c:pt idx="426">
                  <c:v>42762</c:v>
                </c:pt>
                <c:pt idx="427">
                  <c:v>42763</c:v>
                </c:pt>
                <c:pt idx="428">
                  <c:v>42764</c:v>
                </c:pt>
                <c:pt idx="429">
                  <c:v>42765</c:v>
                </c:pt>
                <c:pt idx="430">
                  <c:v>42766</c:v>
                </c:pt>
                <c:pt idx="431">
                  <c:v>42767</c:v>
                </c:pt>
                <c:pt idx="432">
                  <c:v>42768</c:v>
                </c:pt>
                <c:pt idx="433">
                  <c:v>42769</c:v>
                </c:pt>
                <c:pt idx="434">
                  <c:v>42770</c:v>
                </c:pt>
                <c:pt idx="435">
                  <c:v>42771</c:v>
                </c:pt>
                <c:pt idx="436">
                  <c:v>42772</c:v>
                </c:pt>
                <c:pt idx="437">
                  <c:v>42773</c:v>
                </c:pt>
                <c:pt idx="438">
                  <c:v>42774</c:v>
                </c:pt>
                <c:pt idx="439">
                  <c:v>42775</c:v>
                </c:pt>
                <c:pt idx="440">
                  <c:v>42776</c:v>
                </c:pt>
                <c:pt idx="441">
                  <c:v>42777</c:v>
                </c:pt>
                <c:pt idx="442">
                  <c:v>42778</c:v>
                </c:pt>
                <c:pt idx="443">
                  <c:v>42779</c:v>
                </c:pt>
                <c:pt idx="444">
                  <c:v>42780</c:v>
                </c:pt>
                <c:pt idx="445">
                  <c:v>42781</c:v>
                </c:pt>
                <c:pt idx="446">
                  <c:v>42782</c:v>
                </c:pt>
                <c:pt idx="447">
                  <c:v>42783</c:v>
                </c:pt>
                <c:pt idx="448">
                  <c:v>42784</c:v>
                </c:pt>
                <c:pt idx="449">
                  <c:v>42785</c:v>
                </c:pt>
                <c:pt idx="450">
                  <c:v>42786</c:v>
                </c:pt>
                <c:pt idx="451">
                  <c:v>42787</c:v>
                </c:pt>
                <c:pt idx="452">
                  <c:v>42788</c:v>
                </c:pt>
                <c:pt idx="453">
                  <c:v>42789</c:v>
                </c:pt>
                <c:pt idx="454">
                  <c:v>42790</c:v>
                </c:pt>
                <c:pt idx="455">
                  <c:v>42791</c:v>
                </c:pt>
                <c:pt idx="456">
                  <c:v>42792</c:v>
                </c:pt>
                <c:pt idx="457">
                  <c:v>42793</c:v>
                </c:pt>
                <c:pt idx="458">
                  <c:v>42794</c:v>
                </c:pt>
                <c:pt idx="459">
                  <c:v>42795</c:v>
                </c:pt>
                <c:pt idx="460">
                  <c:v>42796</c:v>
                </c:pt>
                <c:pt idx="461">
                  <c:v>42797</c:v>
                </c:pt>
                <c:pt idx="462">
                  <c:v>42798</c:v>
                </c:pt>
                <c:pt idx="463">
                  <c:v>42799</c:v>
                </c:pt>
                <c:pt idx="464">
                  <c:v>42800</c:v>
                </c:pt>
                <c:pt idx="465">
                  <c:v>42801</c:v>
                </c:pt>
                <c:pt idx="466">
                  <c:v>42802</c:v>
                </c:pt>
                <c:pt idx="467">
                  <c:v>42803</c:v>
                </c:pt>
                <c:pt idx="468">
                  <c:v>42804</c:v>
                </c:pt>
                <c:pt idx="469">
                  <c:v>42805</c:v>
                </c:pt>
                <c:pt idx="470">
                  <c:v>42806</c:v>
                </c:pt>
                <c:pt idx="471">
                  <c:v>42807</c:v>
                </c:pt>
                <c:pt idx="472">
                  <c:v>42808</c:v>
                </c:pt>
                <c:pt idx="473">
                  <c:v>42809</c:v>
                </c:pt>
                <c:pt idx="474">
                  <c:v>42810</c:v>
                </c:pt>
                <c:pt idx="475">
                  <c:v>42811</c:v>
                </c:pt>
                <c:pt idx="476">
                  <c:v>42812</c:v>
                </c:pt>
                <c:pt idx="477">
                  <c:v>42813</c:v>
                </c:pt>
                <c:pt idx="478">
                  <c:v>42814</c:v>
                </c:pt>
                <c:pt idx="479">
                  <c:v>42815</c:v>
                </c:pt>
                <c:pt idx="480">
                  <c:v>42816</c:v>
                </c:pt>
                <c:pt idx="481">
                  <c:v>42817</c:v>
                </c:pt>
                <c:pt idx="482">
                  <c:v>42818</c:v>
                </c:pt>
                <c:pt idx="483">
                  <c:v>42819</c:v>
                </c:pt>
                <c:pt idx="484">
                  <c:v>42820</c:v>
                </c:pt>
                <c:pt idx="485">
                  <c:v>42821</c:v>
                </c:pt>
                <c:pt idx="486">
                  <c:v>42822</c:v>
                </c:pt>
                <c:pt idx="487">
                  <c:v>42823</c:v>
                </c:pt>
                <c:pt idx="488">
                  <c:v>42824</c:v>
                </c:pt>
                <c:pt idx="489">
                  <c:v>42825</c:v>
                </c:pt>
                <c:pt idx="490">
                  <c:v>42826</c:v>
                </c:pt>
                <c:pt idx="491">
                  <c:v>42827</c:v>
                </c:pt>
                <c:pt idx="492">
                  <c:v>42828</c:v>
                </c:pt>
                <c:pt idx="493">
                  <c:v>42829</c:v>
                </c:pt>
                <c:pt idx="494">
                  <c:v>42830</c:v>
                </c:pt>
                <c:pt idx="495">
                  <c:v>42831</c:v>
                </c:pt>
                <c:pt idx="496">
                  <c:v>42832</c:v>
                </c:pt>
                <c:pt idx="497">
                  <c:v>42833</c:v>
                </c:pt>
                <c:pt idx="498">
                  <c:v>42834</c:v>
                </c:pt>
                <c:pt idx="499">
                  <c:v>42835</c:v>
                </c:pt>
                <c:pt idx="500">
                  <c:v>42836</c:v>
                </c:pt>
                <c:pt idx="501">
                  <c:v>42837</c:v>
                </c:pt>
                <c:pt idx="502">
                  <c:v>42838</c:v>
                </c:pt>
                <c:pt idx="503">
                  <c:v>42839</c:v>
                </c:pt>
                <c:pt idx="504">
                  <c:v>42840</c:v>
                </c:pt>
                <c:pt idx="505">
                  <c:v>42841</c:v>
                </c:pt>
                <c:pt idx="506">
                  <c:v>42842</c:v>
                </c:pt>
                <c:pt idx="507">
                  <c:v>42843</c:v>
                </c:pt>
                <c:pt idx="508">
                  <c:v>42844</c:v>
                </c:pt>
                <c:pt idx="509">
                  <c:v>42845</c:v>
                </c:pt>
                <c:pt idx="510">
                  <c:v>42846</c:v>
                </c:pt>
                <c:pt idx="511">
                  <c:v>42847</c:v>
                </c:pt>
                <c:pt idx="512">
                  <c:v>42848</c:v>
                </c:pt>
                <c:pt idx="513">
                  <c:v>42849</c:v>
                </c:pt>
                <c:pt idx="514">
                  <c:v>42850</c:v>
                </c:pt>
                <c:pt idx="515">
                  <c:v>42851</c:v>
                </c:pt>
                <c:pt idx="516">
                  <c:v>42852</c:v>
                </c:pt>
                <c:pt idx="517">
                  <c:v>42853</c:v>
                </c:pt>
                <c:pt idx="518">
                  <c:v>42854</c:v>
                </c:pt>
                <c:pt idx="519">
                  <c:v>42855</c:v>
                </c:pt>
                <c:pt idx="520">
                  <c:v>42856</c:v>
                </c:pt>
                <c:pt idx="521">
                  <c:v>42857</c:v>
                </c:pt>
                <c:pt idx="522">
                  <c:v>42858</c:v>
                </c:pt>
                <c:pt idx="523">
                  <c:v>42859</c:v>
                </c:pt>
                <c:pt idx="524">
                  <c:v>42860</c:v>
                </c:pt>
                <c:pt idx="525">
                  <c:v>42861</c:v>
                </c:pt>
                <c:pt idx="526">
                  <c:v>42862</c:v>
                </c:pt>
                <c:pt idx="527">
                  <c:v>42863</c:v>
                </c:pt>
                <c:pt idx="528">
                  <c:v>42864</c:v>
                </c:pt>
                <c:pt idx="529">
                  <c:v>42865</c:v>
                </c:pt>
                <c:pt idx="530">
                  <c:v>42866</c:v>
                </c:pt>
                <c:pt idx="531">
                  <c:v>42867</c:v>
                </c:pt>
                <c:pt idx="532">
                  <c:v>42868</c:v>
                </c:pt>
                <c:pt idx="533">
                  <c:v>42869</c:v>
                </c:pt>
                <c:pt idx="534">
                  <c:v>42870</c:v>
                </c:pt>
                <c:pt idx="535">
                  <c:v>42871</c:v>
                </c:pt>
                <c:pt idx="536">
                  <c:v>42872</c:v>
                </c:pt>
                <c:pt idx="537">
                  <c:v>42873</c:v>
                </c:pt>
                <c:pt idx="538">
                  <c:v>42874</c:v>
                </c:pt>
                <c:pt idx="539">
                  <c:v>42875</c:v>
                </c:pt>
                <c:pt idx="540">
                  <c:v>42876</c:v>
                </c:pt>
                <c:pt idx="541">
                  <c:v>42877</c:v>
                </c:pt>
                <c:pt idx="542">
                  <c:v>42878</c:v>
                </c:pt>
                <c:pt idx="543">
                  <c:v>42879</c:v>
                </c:pt>
                <c:pt idx="544">
                  <c:v>42880</c:v>
                </c:pt>
                <c:pt idx="545">
                  <c:v>42881</c:v>
                </c:pt>
                <c:pt idx="546">
                  <c:v>42882</c:v>
                </c:pt>
                <c:pt idx="547">
                  <c:v>42883</c:v>
                </c:pt>
                <c:pt idx="548">
                  <c:v>42884</c:v>
                </c:pt>
                <c:pt idx="549">
                  <c:v>42885</c:v>
                </c:pt>
                <c:pt idx="550">
                  <c:v>42886</c:v>
                </c:pt>
                <c:pt idx="551">
                  <c:v>42887</c:v>
                </c:pt>
                <c:pt idx="552">
                  <c:v>42888</c:v>
                </c:pt>
                <c:pt idx="553">
                  <c:v>42889</c:v>
                </c:pt>
                <c:pt idx="554">
                  <c:v>42890</c:v>
                </c:pt>
                <c:pt idx="555">
                  <c:v>42891</c:v>
                </c:pt>
                <c:pt idx="556">
                  <c:v>42892</c:v>
                </c:pt>
                <c:pt idx="557">
                  <c:v>42893</c:v>
                </c:pt>
                <c:pt idx="558">
                  <c:v>42894</c:v>
                </c:pt>
                <c:pt idx="559">
                  <c:v>42895</c:v>
                </c:pt>
                <c:pt idx="560">
                  <c:v>42896</c:v>
                </c:pt>
                <c:pt idx="561">
                  <c:v>42897</c:v>
                </c:pt>
                <c:pt idx="562">
                  <c:v>42898</c:v>
                </c:pt>
                <c:pt idx="563">
                  <c:v>42899</c:v>
                </c:pt>
                <c:pt idx="564">
                  <c:v>42900</c:v>
                </c:pt>
                <c:pt idx="565">
                  <c:v>42901</c:v>
                </c:pt>
                <c:pt idx="566">
                  <c:v>42902</c:v>
                </c:pt>
                <c:pt idx="567">
                  <c:v>42903</c:v>
                </c:pt>
                <c:pt idx="568">
                  <c:v>42904</c:v>
                </c:pt>
                <c:pt idx="569">
                  <c:v>42905</c:v>
                </c:pt>
                <c:pt idx="570">
                  <c:v>42906</c:v>
                </c:pt>
                <c:pt idx="571">
                  <c:v>42907</c:v>
                </c:pt>
                <c:pt idx="572">
                  <c:v>42908</c:v>
                </c:pt>
                <c:pt idx="573">
                  <c:v>42909</c:v>
                </c:pt>
                <c:pt idx="574">
                  <c:v>42910</c:v>
                </c:pt>
                <c:pt idx="575">
                  <c:v>42911</c:v>
                </c:pt>
                <c:pt idx="576">
                  <c:v>42912</c:v>
                </c:pt>
                <c:pt idx="577">
                  <c:v>42913</c:v>
                </c:pt>
                <c:pt idx="578">
                  <c:v>42914</c:v>
                </c:pt>
                <c:pt idx="579">
                  <c:v>42915</c:v>
                </c:pt>
                <c:pt idx="580">
                  <c:v>42916</c:v>
                </c:pt>
                <c:pt idx="581">
                  <c:v>42917</c:v>
                </c:pt>
                <c:pt idx="582">
                  <c:v>42918</c:v>
                </c:pt>
                <c:pt idx="583">
                  <c:v>42919</c:v>
                </c:pt>
                <c:pt idx="584">
                  <c:v>42920</c:v>
                </c:pt>
                <c:pt idx="585">
                  <c:v>42921</c:v>
                </c:pt>
                <c:pt idx="586">
                  <c:v>42922</c:v>
                </c:pt>
                <c:pt idx="587">
                  <c:v>42923</c:v>
                </c:pt>
                <c:pt idx="588">
                  <c:v>42924</c:v>
                </c:pt>
                <c:pt idx="589">
                  <c:v>42925</c:v>
                </c:pt>
                <c:pt idx="590">
                  <c:v>42926</c:v>
                </c:pt>
                <c:pt idx="591">
                  <c:v>42927</c:v>
                </c:pt>
                <c:pt idx="592">
                  <c:v>42928</c:v>
                </c:pt>
                <c:pt idx="593">
                  <c:v>42929</c:v>
                </c:pt>
                <c:pt idx="594">
                  <c:v>42930</c:v>
                </c:pt>
                <c:pt idx="595">
                  <c:v>42931</c:v>
                </c:pt>
                <c:pt idx="596">
                  <c:v>42932</c:v>
                </c:pt>
                <c:pt idx="597">
                  <c:v>42933</c:v>
                </c:pt>
                <c:pt idx="598">
                  <c:v>42934</c:v>
                </c:pt>
                <c:pt idx="599">
                  <c:v>42935</c:v>
                </c:pt>
                <c:pt idx="600">
                  <c:v>42936</c:v>
                </c:pt>
                <c:pt idx="601">
                  <c:v>42937</c:v>
                </c:pt>
                <c:pt idx="602">
                  <c:v>42938</c:v>
                </c:pt>
                <c:pt idx="603">
                  <c:v>42939</c:v>
                </c:pt>
                <c:pt idx="604">
                  <c:v>42940</c:v>
                </c:pt>
                <c:pt idx="605">
                  <c:v>42941</c:v>
                </c:pt>
                <c:pt idx="606">
                  <c:v>42942</c:v>
                </c:pt>
                <c:pt idx="607">
                  <c:v>42943</c:v>
                </c:pt>
                <c:pt idx="608">
                  <c:v>42944</c:v>
                </c:pt>
                <c:pt idx="609">
                  <c:v>42945</c:v>
                </c:pt>
                <c:pt idx="610">
                  <c:v>42946</c:v>
                </c:pt>
                <c:pt idx="611">
                  <c:v>42947</c:v>
                </c:pt>
                <c:pt idx="612">
                  <c:v>42948</c:v>
                </c:pt>
                <c:pt idx="613">
                  <c:v>42949</c:v>
                </c:pt>
                <c:pt idx="614">
                  <c:v>42950</c:v>
                </c:pt>
                <c:pt idx="615">
                  <c:v>42951</c:v>
                </c:pt>
                <c:pt idx="616">
                  <c:v>42952</c:v>
                </c:pt>
                <c:pt idx="617">
                  <c:v>42953</c:v>
                </c:pt>
                <c:pt idx="618">
                  <c:v>42954</c:v>
                </c:pt>
                <c:pt idx="619">
                  <c:v>42955</c:v>
                </c:pt>
                <c:pt idx="620">
                  <c:v>42956</c:v>
                </c:pt>
                <c:pt idx="621">
                  <c:v>42957</c:v>
                </c:pt>
                <c:pt idx="622">
                  <c:v>42958</c:v>
                </c:pt>
                <c:pt idx="623">
                  <c:v>42959</c:v>
                </c:pt>
                <c:pt idx="624">
                  <c:v>42960</c:v>
                </c:pt>
                <c:pt idx="625">
                  <c:v>42961</c:v>
                </c:pt>
                <c:pt idx="626">
                  <c:v>42962</c:v>
                </c:pt>
                <c:pt idx="627">
                  <c:v>42963</c:v>
                </c:pt>
                <c:pt idx="628">
                  <c:v>42964</c:v>
                </c:pt>
                <c:pt idx="629">
                  <c:v>42965</c:v>
                </c:pt>
                <c:pt idx="630">
                  <c:v>42966</c:v>
                </c:pt>
                <c:pt idx="631">
                  <c:v>42967</c:v>
                </c:pt>
                <c:pt idx="632">
                  <c:v>42968</c:v>
                </c:pt>
                <c:pt idx="633">
                  <c:v>42969</c:v>
                </c:pt>
                <c:pt idx="634">
                  <c:v>42970</c:v>
                </c:pt>
                <c:pt idx="635">
                  <c:v>42971</c:v>
                </c:pt>
                <c:pt idx="636">
                  <c:v>42972</c:v>
                </c:pt>
                <c:pt idx="637">
                  <c:v>42973</c:v>
                </c:pt>
                <c:pt idx="638">
                  <c:v>42974</c:v>
                </c:pt>
                <c:pt idx="639">
                  <c:v>42975</c:v>
                </c:pt>
                <c:pt idx="640">
                  <c:v>42976</c:v>
                </c:pt>
                <c:pt idx="641">
                  <c:v>42977</c:v>
                </c:pt>
                <c:pt idx="642">
                  <c:v>42978</c:v>
                </c:pt>
                <c:pt idx="643">
                  <c:v>42979</c:v>
                </c:pt>
                <c:pt idx="644">
                  <c:v>42980</c:v>
                </c:pt>
                <c:pt idx="645">
                  <c:v>42981</c:v>
                </c:pt>
                <c:pt idx="646">
                  <c:v>42982</c:v>
                </c:pt>
                <c:pt idx="647">
                  <c:v>42983</c:v>
                </c:pt>
                <c:pt idx="648">
                  <c:v>42984</c:v>
                </c:pt>
                <c:pt idx="649">
                  <c:v>42985</c:v>
                </c:pt>
                <c:pt idx="650">
                  <c:v>42986</c:v>
                </c:pt>
                <c:pt idx="651">
                  <c:v>42987</c:v>
                </c:pt>
                <c:pt idx="652">
                  <c:v>42988</c:v>
                </c:pt>
                <c:pt idx="653">
                  <c:v>42989</c:v>
                </c:pt>
                <c:pt idx="654">
                  <c:v>42990</c:v>
                </c:pt>
                <c:pt idx="655">
                  <c:v>42991</c:v>
                </c:pt>
                <c:pt idx="656">
                  <c:v>42992</c:v>
                </c:pt>
                <c:pt idx="657">
                  <c:v>42993</c:v>
                </c:pt>
                <c:pt idx="658">
                  <c:v>42994</c:v>
                </c:pt>
                <c:pt idx="659">
                  <c:v>42995</c:v>
                </c:pt>
                <c:pt idx="660">
                  <c:v>42996</c:v>
                </c:pt>
                <c:pt idx="661">
                  <c:v>42997</c:v>
                </c:pt>
                <c:pt idx="662">
                  <c:v>42998</c:v>
                </c:pt>
                <c:pt idx="663">
                  <c:v>42999</c:v>
                </c:pt>
                <c:pt idx="664">
                  <c:v>43000</c:v>
                </c:pt>
                <c:pt idx="665">
                  <c:v>43001</c:v>
                </c:pt>
                <c:pt idx="666">
                  <c:v>43002</c:v>
                </c:pt>
                <c:pt idx="667">
                  <c:v>43003</c:v>
                </c:pt>
                <c:pt idx="668">
                  <c:v>43004</c:v>
                </c:pt>
                <c:pt idx="669">
                  <c:v>43005</c:v>
                </c:pt>
                <c:pt idx="670">
                  <c:v>43006</c:v>
                </c:pt>
                <c:pt idx="671">
                  <c:v>43007</c:v>
                </c:pt>
                <c:pt idx="672">
                  <c:v>43008</c:v>
                </c:pt>
                <c:pt idx="673">
                  <c:v>43009</c:v>
                </c:pt>
                <c:pt idx="674">
                  <c:v>43010</c:v>
                </c:pt>
                <c:pt idx="675">
                  <c:v>43011</c:v>
                </c:pt>
                <c:pt idx="676">
                  <c:v>43012</c:v>
                </c:pt>
                <c:pt idx="677">
                  <c:v>43013</c:v>
                </c:pt>
                <c:pt idx="678">
                  <c:v>43014</c:v>
                </c:pt>
                <c:pt idx="679">
                  <c:v>43015</c:v>
                </c:pt>
                <c:pt idx="680">
                  <c:v>43016</c:v>
                </c:pt>
                <c:pt idx="681">
                  <c:v>43017</c:v>
                </c:pt>
                <c:pt idx="682">
                  <c:v>43018</c:v>
                </c:pt>
                <c:pt idx="683">
                  <c:v>43019</c:v>
                </c:pt>
                <c:pt idx="684">
                  <c:v>43020</c:v>
                </c:pt>
                <c:pt idx="685">
                  <c:v>43021</c:v>
                </c:pt>
                <c:pt idx="686">
                  <c:v>43022</c:v>
                </c:pt>
                <c:pt idx="687">
                  <c:v>43023</c:v>
                </c:pt>
                <c:pt idx="688">
                  <c:v>43024</c:v>
                </c:pt>
                <c:pt idx="689">
                  <c:v>43025</c:v>
                </c:pt>
                <c:pt idx="690">
                  <c:v>43026</c:v>
                </c:pt>
                <c:pt idx="691">
                  <c:v>43027</c:v>
                </c:pt>
                <c:pt idx="692">
                  <c:v>43028</c:v>
                </c:pt>
                <c:pt idx="693">
                  <c:v>43029</c:v>
                </c:pt>
                <c:pt idx="694">
                  <c:v>43030</c:v>
                </c:pt>
                <c:pt idx="695">
                  <c:v>43031</c:v>
                </c:pt>
                <c:pt idx="696">
                  <c:v>43032</c:v>
                </c:pt>
                <c:pt idx="697">
                  <c:v>43033</c:v>
                </c:pt>
                <c:pt idx="698">
                  <c:v>43034</c:v>
                </c:pt>
                <c:pt idx="699">
                  <c:v>43035</c:v>
                </c:pt>
                <c:pt idx="700">
                  <c:v>43036</c:v>
                </c:pt>
                <c:pt idx="701">
                  <c:v>43037</c:v>
                </c:pt>
                <c:pt idx="702">
                  <c:v>43038</c:v>
                </c:pt>
                <c:pt idx="703">
                  <c:v>43039</c:v>
                </c:pt>
                <c:pt idx="704">
                  <c:v>43040</c:v>
                </c:pt>
                <c:pt idx="705">
                  <c:v>43041</c:v>
                </c:pt>
                <c:pt idx="706">
                  <c:v>43042</c:v>
                </c:pt>
                <c:pt idx="707">
                  <c:v>43043</c:v>
                </c:pt>
                <c:pt idx="708">
                  <c:v>43044</c:v>
                </c:pt>
                <c:pt idx="709">
                  <c:v>43045</c:v>
                </c:pt>
                <c:pt idx="710">
                  <c:v>43046</c:v>
                </c:pt>
                <c:pt idx="711">
                  <c:v>43047</c:v>
                </c:pt>
                <c:pt idx="712">
                  <c:v>43048</c:v>
                </c:pt>
                <c:pt idx="713">
                  <c:v>43049</c:v>
                </c:pt>
                <c:pt idx="714">
                  <c:v>43050</c:v>
                </c:pt>
                <c:pt idx="715">
                  <c:v>43051</c:v>
                </c:pt>
                <c:pt idx="716">
                  <c:v>43052</c:v>
                </c:pt>
                <c:pt idx="717">
                  <c:v>43053</c:v>
                </c:pt>
                <c:pt idx="718">
                  <c:v>43054</c:v>
                </c:pt>
                <c:pt idx="719">
                  <c:v>43055</c:v>
                </c:pt>
                <c:pt idx="720">
                  <c:v>43056</c:v>
                </c:pt>
                <c:pt idx="721">
                  <c:v>43057</c:v>
                </c:pt>
                <c:pt idx="722">
                  <c:v>43058</c:v>
                </c:pt>
                <c:pt idx="723">
                  <c:v>43059</c:v>
                </c:pt>
                <c:pt idx="724">
                  <c:v>43060</c:v>
                </c:pt>
                <c:pt idx="725">
                  <c:v>43061</c:v>
                </c:pt>
                <c:pt idx="726">
                  <c:v>43062</c:v>
                </c:pt>
                <c:pt idx="727">
                  <c:v>43063</c:v>
                </c:pt>
                <c:pt idx="728">
                  <c:v>43064</c:v>
                </c:pt>
                <c:pt idx="729">
                  <c:v>43065</c:v>
                </c:pt>
                <c:pt idx="730">
                  <c:v>43066</c:v>
                </c:pt>
                <c:pt idx="731">
                  <c:v>43067</c:v>
                </c:pt>
                <c:pt idx="732">
                  <c:v>43068</c:v>
                </c:pt>
                <c:pt idx="733">
                  <c:v>43069</c:v>
                </c:pt>
                <c:pt idx="734">
                  <c:v>43070</c:v>
                </c:pt>
                <c:pt idx="735">
                  <c:v>43071</c:v>
                </c:pt>
                <c:pt idx="736">
                  <c:v>43072</c:v>
                </c:pt>
                <c:pt idx="737">
                  <c:v>43073</c:v>
                </c:pt>
                <c:pt idx="738">
                  <c:v>43074</c:v>
                </c:pt>
                <c:pt idx="739">
                  <c:v>43075</c:v>
                </c:pt>
                <c:pt idx="740">
                  <c:v>43076</c:v>
                </c:pt>
                <c:pt idx="741">
                  <c:v>43077</c:v>
                </c:pt>
                <c:pt idx="742">
                  <c:v>43078</c:v>
                </c:pt>
                <c:pt idx="743">
                  <c:v>43079</c:v>
                </c:pt>
                <c:pt idx="744">
                  <c:v>43080</c:v>
                </c:pt>
                <c:pt idx="745">
                  <c:v>43081</c:v>
                </c:pt>
                <c:pt idx="746">
                  <c:v>43082</c:v>
                </c:pt>
                <c:pt idx="747">
                  <c:v>43083</c:v>
                </c:pt>
                <c:pt idx="748">
                  <c:v>43084</c:v>
                </c:pt>
                <c:pt idx="749">
                  <c:v>43085</c:v>
                </c:pt>
                <c:pt idx="750">
                  <c:v>43086</c:v>
                </c:pt>
                <c:pt idx="751">
                  <c:v>43087</c:v>
                </c:pt>
                <c:pt idx="752">
                  <c:v>43088</c:v>
                </c:pt>
                <c:pt idx="753">
                  <c:v>43089</c:v>
                </c:pt>
                <c:pt idx="754">
                  <c:v>43090</c:v>
                </c:pt>
                <c:pt idx="755">
                  <c:v>43091</c:v>
                </c:pt>
                <c:pt idx="756">
                  <c:v>43092</c:v>
                </c:pt>
                <c:pt idx="757">
                  <c:v>43093</c:v>
                </c:pt>
                <c:pt idx="758">
                  <c:v>43094</c:v>
                </c:pt>
                <c:pt idx="759">
                  <c:v>43095</c:v>
                </c:pt>
                <c:pt idx="760">
                  <c:v>43096</c:v>
                </c:pt>
                <c:pt idx="761">
                  <c:v>43097</c:v>
                </c:pt>
                <c:pt idx="762">
                  <c:v>43098</c:v>
                </c:pt>
                <c:pt idx="763">
                  <c:v>43099</c:v>
                </c:pt>
                <c:pt idx="764">
                  <c:v>43100</c:v>
                </c:pt>
                <c:pt idx="765">
                  <c:v>43101</c:v>
                </c:pt>
                <c:pt idx="766">
                  <c:v>43102</c:v>
                </c:pt>
                <c:pt idx="767">
                  <c:v>43103</c:v>
                </c:pt>
                <c:pt idx="768">
                  <c:v>43104</c:v>
                </c:pt>
                <c:pt idx="769">
                  <c:v>43105</c:v>
                </c:pt>
                <c:pt idx="770">
                  <c:v>43106</c:v>
                </c:pt>
                <c:pt idx="771">
                  <c:v>43107</c:v>
                </c:pt>
                <c:pt idx="772">
                  <c:v>43108</c:v>
                </c:pt>
                <c:pt idx="773">
                  <c:v>43109</c:v>
                </c:pt>
                <c:pt idx="774">
                  <c:v>43110</c:v>
                </c:pt>
                <c:pt idx="775">
                  <c:v>43111</c:v>
                </c:pt>
                <c:pt idx="776">
                  <c:v>43112</c:v>
                </c:pt>
                <c:pt idx="777">
                  <c:v>43113</c:v>
                </c:pt>
                <c:pt idx="778">
                  <c:v>43114</c:v>
                </c:pt>
                <c:pt idx="779">
                  <c:v>43115</c:v>
                </c:pt>
                <c:pt idx="780">
                  <c:v>43116</c:v>
                </c:pt>
                <c:pt idx="781">
                  <c:v>43117</c:v>
                </c:pt>
                <c:pt idx="782">
                  <c:v>43118</c:v>
                </c:pt>
                <c:pt idx="783">
                  <c:v>43119</c:v>
                </c:pt>
                <c:pt idx="784">
                  <c:v>43120</c:v>
                </c:pt>
                <c:pt idx="785">
                  <c:v>43121</c:v>
                </c:pt>
                <c:pt idx="786">
                  <c:v>43122</c:v>
                </c:pt>
                <c:pt idx="787">
                  <c:v>43123</c:v>
                </c:pt>
                <c:pt idx="788">
                  <c:v>43124</c:v>
                </c:pt>
                <c:pt idx="789">
                  <c:v>43125</c:v>
                </c:pt>
                <c:pt idx="790">
                  <c:v>43126</c:v>
                </c:pt>
                <c:pt idx="791">
                  <c:v>43127</c:v>
                </c:pt>
                <c:pt idx="792">
                  <c:v>43128</c:v>
                </c:pt>
                <c:pt idx="793">
                  <c:v>43129</c:v>
                </c:pt>
                <c:pt idx="794">
                  <c:v>43130</c:v>
                </c:pt>
                <c:pt idx="795">
                  <c:v>43131</c:v>
                </c:pt>
                <c:pt idx="796">
                  <c:v>43132</c:v>
                </c:pt>
                <c:pt idx="797">
                  <c:v>43133</c:v>
                </c:pt>
                <c:pt idx="798">
                  <c:v>43134</c:v>
                </c:pt>
                <c:pt idx="799">
                  <c:v>43135</c:v>
                </c:pt>
                <c:pt idx="800">
                  <c:v>43136</c:v>
                </c:pt>
                <c:pt idx="801">
                  <c:v>43137</c:v>
                </c:pt>
                <c:pt idx="802">
                  <c:v>43138</c:v>
                </c:pt>
                <c:pt idx="803">
                  <c:v>43139</c:v>
                </c:pt>
                <c:pt idx="804">
                  <c:v>43140</c:v>
                </c:pt>
                <c:pt idx="805">
                  <c:v>43141</c:v>
                </c:pt>
                <c:pt idx="806">
                  <c:v>43142</c:v>
                </c:pt>
                <c:pt idx="807">
                  <c:v>43143</c:v>
                </c:pt>
                <c:pt idx="808">
                  <c:v>43144</c:v>
                </c:pt>
                <c:pt idx="809">
                  <c:v>43145</c:v>
                </c:pt>
                <c:pt idx="810">
                  <c:v>43146</c:v>
                </c:pt>
                <c:pt idx="811">
                  <c:v>43147</c:v>
                </c:pt>
                <c:pt idx="812">
                  <c:v>43148</c:v>
                </c:pt>
                <c:pt idx="813">
                  <c:v>43149</c:v>
                </c:pt>
                <c:pt idx="814">
                  <c:v>43150</c:v>
                </c:pt>
                <c:pt idx="815">
                  <c:v>43151</c:v>
                </c:pt>
                <c:pt idx="816">
                  <c:v>43152</c:v>
                </c:pt>
                <c:pt idx="817">
                  <c:v>43153</c:v>
                </c:pt>
                <c:pt idx="818">
                  <c:v>43154</c:v>
                </c:pt>
                <c:pt idx="819">
                  <c:v>43155</c:v>
                </c:pt>
                <c:pt idx="820">
                  <c:v>43156</c:v>
                </c:pt>
                <c:pt idx="821">
                  <c:v>43157</c:v>
                </c:pt>
                <c:pt idx="822">
                  <c:v>43158</c:v>
                </c:pt>
                <c:pt idx="823">
                  <c:v>43159</c:v>
                </c:pt>
                <c:pt idx="824">
                  <c:v>43160</c:v>
                </c:pt>
                <c:pt idx="825">
                  <c:v>43161</c:v>
                </c:pt>
                <c:pt idx="826">
                  <c:v>43162</c:v>
                </c:pt>
                <c:pt idx="827">
                  <c:v>43163</c:v>
                </c:pt>
                <c:pt idx="828">
                  <c:v>43164</c:v>
                </c:pt>
                <c:pt idx="829">
                  <c:v>43165</c:v>
                </c:pt>
                <c:pt idx="830">
                  <c:v>43166</c:v>
                </c:pt>
                <c:pt idx="831">
                  <c:v>43167</c:v>
                </c:pt>
                <c:pt idx="832">
                  <c:v>43168</c:v>
                </c:pt>
                <c:pt idx="833">
                  <c:v>43169</c:v>
                </c:pt>
                <c:pt idx="834">
                  <c:v>43170</c:v>
                </c:pt>
                <c:pt idx="835">
                  <c:v>43171</c:v>
                </c:pt>
                <c:pt idx="836">
                  <c:v>43172</c:v>
                </c:pt>
                <c:pt idx="837">
                  <c:v>43173</c:v>
                </c:pt>
                <c:pt idx="838">
                  <c:v>43174</c:v>
                </c:pt>
                <c:pt idx="839">
                  <c:v>43175</c:v>
                </c:pt>
                <c:pt idx="840">
                  <c:v>43176</c:v>
                </c:pt>
                <c:pt idx="841">
                  <c:v>43177</c:v>
                </c:pt>
                <c:pt idx="842">
                  <c:v>43178</c:v>
                </c:pt>
                <c:pt idx="843">
                  <c:v>43179</c:v>
                </c:pt>
                <c:pt idx="844">
                  <c:v>43180</c:v>
                </c:pt>
                <c:pt idx="845">
                  <c:v>43181</c:v>
                </c:pt>
                <c:pt idx="846">
                  <c:v>43182</c:v>
                </c:pt>
                <c:pt idx="847">
                  <c:v>43183</c:v>
                </c:pt>
                <c:pt idx="848">
                  <c:v>43184</c:v>
                </c:pt>
                <c:pt idx="849">
                  <c:v>43185</c:v>
                </c:pt>
                <c:pt idx="850">
                  <c:v>43186</c:v>
                </c:pt>
                <c:pt idx="851">
                  <c:v>43187</c:v>
                </c:pt>
                <c:pt idx="852">
                  <c:v>43188</c:v>
                </c:pt>
                <c:pt idx="853">
                  <c:v>43189</c:v>
                </c:pt>
                <c:pt idx="854">
                  <c:v>43190</c:v>
                </c:pt>
                <c:pt idx="855">
                  <c:v>43191</c:v>
                </c:pt>
                <c:pt idx="856">
                  <c:v>43192</c:v>
                </c:pt>
                <c:pt idx="857">
                  <c:v>43193</c:v>
                </c:pt>
                <c:pt idx="858">
                  <c:v>43194</c:v>
                </c:pt>
                <c:pt idx="859">
                  <c:v>43195</c:v>
                </c:pt>
                <c:pt idx="860">
                  <c:v>43196</c:v>
                </c:pt>
                <c:pt idx="861">
                  <c:v>43197</c:v>
                </c:pt>
                <c:pt idx="862">
                  <c:v>43198</c:v>
                </c:pt>
                <c:pt idx="863">
                  <c:v>43199</c:v>
                </c:pt>
                <c:pt idx="864">
                  <c:v>43200</c:v>
                </c:pt>
                <c:pt idx="865">
                  <c:v>43201</c:v>
                </c:pt>
                <c:pt idx="866">
                  <c:v>43202</c:v>
                </c:pt>
                <c:pt idx="867">
                  <c:v>43203</c:v>
                </c:pt>
                <c:pt idx="868">
                  <c:v>43204</c:v>
                </c:pt>
                <c:pt idx="869">
                  <c:v>43205</c:v>
                </c:pt>
                <c:pt idx="870">
                  <c:v>43206</c:v>
                </c:pt>
                <c:pt idx="871">
                  <c:v>43207</c:v>
                </c:pt>
                <c:pt idx="872">
                  <c:v>43208</c:v>
                </c:pt>
                <c:pt idx="873">
                  <c:v>43209</c:v>
                </c:pt>
                <c:pt idx="874">
                  <c:v>43210</c:v>
                </c:pt>
                <c:pt idx="875">
                  <c:v>43211</c:v>
                </c:pt>
                <c:pt idx="876">
                  <c:v>43212</c:v>
                </c:pt>
                <c:pt idx="877">
                  <c:v>43213</c:v>
                </c:pt>
                <c:pt idx="878">
                  <c:v>43214</c:v>
                </c:pt>
                <c:pt idx="879">
                  <c:v>43215</c:v>
                </c:pt>
                <c:pt idx="880">
                  <c:v>43216</c:v>
                </c:pt>
                <c:pt idx="881">
                  <c:v>43217</c:v>
                </c:pt>
                <c:pt idx="882">
                  <c:v>43218</c:v>
                </c:pt>
                <c:pt idx="883">
                  <c:v>43219</c:v>
                </c:pt>
                <c:pt idx="884">
                  <c:v>43220</c:v>
                </c:pt>
                <c:pt idx="885">
                  <c:v>43221</c:v>
                </c:pt>
                <c:pt idx="886">
                  <c:v>43222</c:v>
                </c:pt>
                <c:pt idx="887">
                  <c:v>43223</c:v>
                </c:pt>
                <c:pt idx="888">
                  <c:v>43224</c:v>
                </c:pt>
                <c:pt idx="889">
                  <c:v>43225</c:v>
                </c:pt>
                <c:pt idx="890">
                  <c:v>43226</c:v>
                </c:pt>
                <c:pt idx="891">
                  <c:v>43227</c:v>
                </c:pt>
                <c:pt idx="892">
                  <c:v>43228</c:v>
                </c:pt>
                <c:pt idx="893">
                  <c:v>43229</c:v>
                </c:pt>
                <c:pt idx="894">
                  <c:v>43230</c:v>
                </c:pt>
                <c:pt idx="895">
                  <c:v>43231</c:v>
                </c:pt>
                <c:pt idx="896">
                  <c:v>43232</c:v>
                </c:pt>
                <c:pt idx="897">
                  <c:v>43233</c:v>
                </c:pt>
                <c:pt idx="898">
                  <c:v>43234</c:v>
                </c:pt>
                <c:pt idx="899">
                  <c:v>43235</c:v>
                </c:pt>
                <c:pt idx="900">
                  <c:v>43236</c:v>
                </c:pt>
                <c:pt idx="901">
                  <c:v>43237</c:v>
                </c:pt>
                <c:pt idx="902">
                  <c:v>43238</c:v>
                </c:pt>
                <c:pt idx="903">
                  <c:v>43239</c:v>
                </c:pt>
                <c:pt idx="904">
                  <c:v>43240</c:v>
                </c:pt>
                <c:pt idx="905">
                  <c:v>43241</c:v>
                </c:pt>
                <c:pt idx="906">
                  <c:v>43242</c:v>
                </c:pt>
                <c:pt idx="907">
                  <c:v>43243</c:v>
                </c:pt>
                <c:pt idx="908">
                  <c:v>43244</c:v>
                </c:pt>
                <c:pt idx="909">
                  <c:v>43245</c:v>
                </c:pt>
                <c:pt idx="910">
                  <c:v>43246</c:v>
                </c:pt>
                <c:pt idx="911">
                  <c:v>43247</c:v>
                </c:pt>
                <c:pt idx="912">
                  <c:v>43248</c:v>
                </c:pt>
                <c:pt idx="913">
                  <c:v>43249</c:v>
                </c:pt>
                <c:pt idx="914">
                  <c:v>43250</c:v>
                </c:pt>
                <c:pt idx="915">
                  <c:v>43251</c:v>
                </c:pt>
                <c:pt idx="916">
                  <c:v>43252</c:v>
                </c:pt>
                <c:pt idx="917">
                  <c:v>43253</c:v>
                </c:pt>
                <c:pt idx="918">
                  <c:v>43254</c:v>
                </c:pt>
                <c:pt idx="919">
                  <c:v>43255</c:v>
                </c:pt>
                <c:pt idx="920">
                  <c:v>43256</c:v>
                </c:pt>
                <c:pt idx="921">
                  <c:v>43257</c:v>
                </c:pt>
                <c:pt idx="922">
                  <c:v>43258</c:v>
                </c:pt>
                <c:pt idx="923">
                  <c:v>43259</c:v>
                </c:pt>
                <c:pt idx="924">
                  <c:v>43260</c:v>
                </c:pt>
                <c:pt idx="925">
                  <c:v>43261</c:v>
                </c:pt>
                <c:pt idx="926">
                  <c:v>43262</c:v>
                </c:pt>
                <c:pt idx="927">
                  <c:v>43263</c:v>
                </c:pt>
                <c:pt idx="928">
                  <c:v>43264</c:v>
                </c:pt>
                <c:pt idx="929">
                  <c:v>43265</c:v>
                </c:pt>
                <c:pt idx="930">
                  <c:v>43266</c:v>
                </c:pt>
                <c:pt idx="931">
                  <c:v>43267</c:v>
                </c:pt>
                <c:pt idx="932">
                  <c:v>43268</c:v>
                </c:pt>
                <c:pt idx="933">
                  <c:v>43269</c:v>
                </c:pt>
                <c:pt idx="934">
                  <c:v>43270</c:v>
                </c:pt>
                <c:pt idx="935">
                  <c:v>43271</c:v>
                </c:pt>
                <c:pt idx="936">
                  <c:v>43272</c:v>
                </c:pt>
                <c:pt idx="937">
                  <c:v>43273</c:v>
                </c:pt>
                <c:pt idx="938">
                  <c:v>43274</c:v>
                </c:pt>
                <c:pt idx="939">
                  <c:v>43275</c:v>
                </c:pt>
                <c:pt idx="940">
                  <c:v>43276</c:v>
                </c:pt>
                <c:pt idx="941">
                  <c:v>43277</c:v>
                </c:pt>
                <c:pt idx="942">
                  <c:v>43278</c:v>
                </c:pt>
                <c:pt idx="943">
                  <c:v>43279</c:v>
                </c:pt>
                <c:pt idx="944">
                  <c:v>43280</c:v>
                </c:pt>
                <c:pt idx="945">
                  <c:v>43281</c:v>
                </c:pt>
                <c:pt idx="946">
                  <c:v>43282</c:v>
                </c:pt>
                <c:pt idx="947">
                  <c:v>43283</c:v>
                </c:pt>
                <c:pt idx="948">
                  <c:v>43284</c:v>
                </c:pt>
                <c:pt idx="949">
                  <c:v>43285</c:v>
                </c:pt>
                <c:pt idx="950">
                  <c:v>43286</c:v>
                </c:pt>
                <c:pt idx="951">
                  <c:v>43287</c:v>
                </c:pt>
                <c:pt idx="952">
                  <c:v>43288</c:v>
                </c:pt>
                <c:pt idx="953">
                  <c:v>43289</c:v>
                </c:pt>
                <c:pt idx="954">
                  <c:v>43290</c:v>
                </c:pt>
                <c:pt idx="955">
                  <c:v>43291</c:v>
                </c:pt>
                <c:pt idx="956">
                  <c:v>43292</c:v>
                </c:pt>
                <c:pt idx="957">
                  <c:v>43293</c:v>
                </c:pt>
                <c:pt idx="958">
                  <c:v>43294</c:v>
                </c:pt>
                <c:pt idx="959">
                  <c:v>43295</c:v>
                </c:pt>
                <c:pt idx="960">
                  <c:v>43296</c:v>
                </c:pt>
                <c:pt idx="961">
                  <c:v>43297</c:v>
                </c:pt>
                <c:pt idx="962">
                  <c:v>43298</c:v>
                </c:pt>
                <c:pt idx="963">
                  <c:v>43299</c:v>
                </c:pt>
                <c:pt idx="964">
                  <c:v>43300</c:v>
                </c:pt>
                <c:pt idx="965">
                  <c:v>43301</c:v>
                </c:pt>
                <c:pt idx="966">
                  <c:v>43302</c:v>
                </c:pt>
                <c:pt idx="967">
                  <c:v>43303</c:v>
                </c:pt>
                <c:pt idx="968">
                  <c:v>43304</c:v>
                </c:pt>
                <c:pt idx="969">
                  <c:v>43305</c:v>
                </c:pt>
                <c:pt idx="970">
                  <c:v>43306</c:v>
                </c:pt>
                <c:pt idx="971">
                  <c:v>43307</c:v>
                </c:pt>
                <c:pt idx="972">
                  <c:v>43308</c:v>
                </c:pt>
                <c:pt idx="973">
                  <c:v>43309</c:v>
                </c:pt>
                <c:pt idx="974">
                  <c:v>43310</c:v>
                </c:pt>
                <c:pt idx="975">
                  <c:v>43311</c:v>
                </c:pt>
                <c:pt idx="976">
                  <c:v>43312</c:v>
                </c:pt>
                <c:pt idx="977">
                  <c:v>43313</c:v>
                </c:pt>
                <c:pt idx="978">
                  <c:v>43314</c:v>
                </c:pt>
                <c:pt idx="979">
                  <c:v>43315</c:v>
                </c:pt>
                <c:pt idx="980">
                  <c:v>43316</c:v>
                </c:pt>
                <c:pt idx="981">
                  <c:v>43317</c:v>
                </c:pt>
                <c:pt idx="982">
                  <c:v>43318</c:v>
                </c:pt>
                <c:pt idx="983">
                  <c:v>43319</c:v>
                </c:pt>
                <c:pt idx="984">
                  <c:v>43320</c:v>
                </c:pt>
                <c:pt idx="985">
                  <c:v>43321</c:v>
                </c:pt>
                <c:pt idx="986">
                  <c:v>43322</c:v>
                </c:pt>
                <c:pt idx="987">
                  <c:v>43323</c:v>
                </c:pt>
                <c:pt idx="988">
                  <c:v>43324</c:v>
                </c:pt>
                <c:pt idx="989">
                  <c:v>43325</c:v>
                </c:pt>
                <c:pt idx="990">
                  <c:v>43326</c:v>
                </c:pt>
                <c:pt idx="991">
                  <c:v>43327</c:v>
                </c:pt>
                <c:pt idx="992">
                  <c:v>43328</c:v>
                </c:pt>
                <c:pt idx="993">
                  <c:v>43329</c:v>
                </c:pt>
                <c:pt idx="994">
                  <c:v>43330</c:v>
                </c:pt>
                <c:pt idx="995">
                  <c:v>43331</c:v>
                </c:pt>
                <c:pt idx="996">
                  <c:v>43332</c:v>
                </c:pt>
                <c:pt idx="997">
                  <c:v>43333</c:v>
                </c:pt>
                <c:pt idx="998">
                  <c:v>43334</c:v>
                </c:pt>
                <c:pt idx="999">
                  <c:v>43335</c:v>
                </c:pt>
                <c:pt idx="1000">
                  <c:v>43336</c:v>
                </c:pt>
                <c:pt idx="1001">
                  <c:v>43337</c:v>
                </c:pt>
                <c:pt idx="1002">
                  <c:v>43338</c:v>
                </c:pt>
                <c:pt idx="1003">
                  <c:v>43339</c:v>
                </c:pt>
                <c:pt idx="1004">
                  <c:v>43340</c:v>
                </c:pt>
                <c:pt idx="1005">
                  <c:v>43341</c:v>
                </c:pt>
                <c:pt idx="1006">
                  <c:v>43342</c:v>
                </c:pt>
                <c:pt idx="1007">
                  <c:v>43343</c:v>
                </c:pt>
                <c:pt idx="1008">
                  <c:v>43344</c:v>
                </c:pt>
                <c:pt idx="1009">
                  <c:v>43345</c:v>
                </c:pt>
                <c:pt idx="1010">
                  <c:v>43346</c:v>
                </c:pt>
                <c:pt idx="1011">
                  <c:v>43347</c:v>
                </c:pt>
                <c:pt idx="1012">
                  <c:v>43348</c:v>
                </c:pt>
                <c:pt idx="1013">
                  <c:v>43349</c:v>
                </c:pt>
                <c:pt idx="1014">
                  <c:v>43350</c:v>
                </c:pt>
                <c:pt idx="1015">
                  <c:v>43351</c:v>
                </c:pt>
                <c:pt idx="1016">
                  <c:v>43352</c:v>
                </c:pt>
                <c:pt idx="1017">
                  <c:v>43353</c:v>
                </c:pt>
                <c:pt idx="1018">
                  <c:v>43354</c:v>
                </c:pt>
                <c:pt idx="1019">
                  <c:v>43355</c:v>
                </c:pt>
                <c:pt idx="1020">
                  <c:v>43356</c:v>
                </c:pt>
                <c:pt idx="1021">
                  <c:v>43357</c:v>
                </c:pt>
                <c:pt idx="1022">
                  <c:v>43358</c:v>
                </c:pt>
                <c:pt idx="1023">
                  <c:v>43359</c:v>
                </c:pt>
                <c:pt idx="1024">
                  <c:v>43360</c:v>
                </c:pt>
                <c:pt idx="1025">
                  <c:v>43361</c:v>
                </c:pt>
                <c:pt idx="1026">
                  <c:v>43362</c:v>
                </c:pt>
                <c:pt idx="1027">
                  <c:v>43363</c:v>
                </c:pt>
                <c:pt idx="1028">
                  <c:v>43364</c:v>
                </c:pt>
                <c:pt idx="1029">
                  <c:v>43365</c:v>
                </c:pt>
                <c:pt idx="1030">
                  <c:v>43366</c:v>
                </c:pt>
                <c:pt idx="1031">
                  <c:v>43367</c:v>
                </c:pt>
                <c:pt idx="1032">
                  <c:v>43368</c:v>
                </c:pt>
                <c:pt idx="1033">
                  <c:v>43369</c:v>
                </c:pt>
                <c:pt idx="1034">
                  <c:v>43370</c:v>
                </c:pt>
                <c:pt idx="1035">
                  <c:v>43371</c:v>
                </c:pt>
                <c:pt idx="1036">
                  <c:v>43372</c:v>
                </c:pt>
                <c:pt idx="1037">
                  <c:v>43373</c:v>
                </c:pt>
                <c:pt idx="1038">
                  <c:v>43374</c:v>
                </c:pt>
                <c:pt idx="1039">
                  <c:v>43375</c:v>
                </c:pt>
                <c:pt idx="1040">
                  <c:v>43376</c:v>
                </c:pt>
                <c:pt idx="1041">
                  <c:v>43377</c:v>
                </c:pt>
                <c:pt idx="1042">
                  <c:v>43378</c:v>
                </c:pt>
                <c:pt idx="1043">
                  <c:v>43379</c:v>
                </c:pt>
                <c:pt idx="1044">
                  <c:v>43380</c:v>
                </c:pt>
                <c:pt idx="1045">
                  <c:v>43381</c:v>
                </c:pt>
                <c:pt idx="1046">
                  <c:v>43382</c:v>
                </c:pt>
                <c:pt idx="1047">
                  <c:v>43383</c:v>
                </c:pt>
                <c:pt idx="1048">
                  <c:v>43384</c:v>
                </c:pt>
                <c:pt idx="1049">
                  <c:v>43385</c:v>
                </c:pt>
                <c:pt idx="1050">
                  <c:v>43386</c:v>
                </c:pt>
                <c:pt idx="1051">
                  <c:v>43387</c:v>
                </c:pt>
                <c:pt idx="1052">
                  <c:v>43388</c:v>
                </c:pt>
                <c:pt idx="1053">
                  <c:v>43389</c:v>
                </c:pt>
                <c:pt idx="1054">
                  <c:v>43390</c:v>
                </c:pt>
                <c:pt idx="1055">
                  <c:v>43391</c:v>
                </c:pt>
                <c:pt idx="1056">
                  <c:v>43392</c:v>
                </c:pt>
                <c:pt idx="1057">
                  <c:v>43393</c:v>
                </c:pt>
                <c:pt idx="1058">
                  <c:v>43394</c:v>
                </c:pt>
                <c:pt idx="1059">
                  <c:v>43395</c:v>
                </c:pt>
                <c:pt idx="1060">
                  <c:v>43396</c:v>
                </c:pt>
                <c:pt idx="1061">
                  <c:v>43397</c:v>
                </c:pt>
                <c:pt idx="1062">
                  <c:v>43398</c:v>
                </c:pt>
                <c:pt idx="1063">
                  <c:v>43399</c:v>
                </c:pt>
                <c:pt idx="1064">
                  <c:v>43400</c:v>
                </c:pt>
                <c:pt idx="1065">
                  <c:v>43401</c:v>
                </c:pt>
                <c:pt idx="1066">
                  <c:v>43402</c:v>
                </c:pt>
                <c:pt idx="1067">
                  <c:v>43403</c:v>
                </c:pt>
                <c:pt idx="1068">
                  <c:v>43404</c:v>
                </c:pt>
                <c:pt idx="1069">
                  <c:v>43405</c:v>
                </c:pt>
                <c:pt idx="1070">
                  <c:v>43406</c:v>
                </c:pt>
                <c:pt idx="1071">
                  <c:v>43407</c:v>
                </c:pt>
                <c:pt idx="1072">
                  <c:v>43408</c:v>
                </c:pt>
                <c:pt idx="1073">
                  <c:v>43409</c:v>
                </c:pt>
                <c:pt idx="1074">
                  <c:v>43410</c:v>
                </c:pt>
                <c:pt idx="1075">
                  <c:v>43411</c:v>
                </c:pt>
                <c:pt idx="1076">
                  <c:v>43412</c:v>
                </c:pt>
                <c:pt idx="1077">
                  <c:v>43413</c:v>
                </c:pt>
                <c:pt idx="1078">
                  <c:v>43414</c:v>
                </c:pt>
                <c:pt idx="1079">
                  <c:v>43415</c:v>
                </c:pt>
                <c:pt idx="1080">
                  <c:v>43416</c:v>
                </c:pt>
                <c:pt idx="1081">
                  <c:v>43417</c:v>
                </c:pt>
                <c:pt idx="1082">
                  <c:v>43418</c:v>
                </c:pt>
                <c:pt idx="1083">
                  <c:v>43419</c:v>
                </c:pt>
                <c:pt idx="1084">
                  <c:v>43420</c:v>
                </c:pt>
                <c:pt idx="1085">
                  <c:v>43421</c:v>
                </c:pt>
                <c:pt idx="1086">
                  <c:v>43422</c:v>
                </c:pt>
                <c:pt idx="1087">
                  <c:v>43423</c:v>
                </c:pt>
                <c:pt idx="1088">
                  <c:v>43424</c:v>
                </c:pt>
                <c:pt idx="1089">
                  <c:v>43425</c:v>
                </c:pt>
                <c:pt idx="1090">
                  <c:v>43426</c:v>
                </c:pt>
                <c:pt idx="1091">
                  <c:v>43427</c:v>
                </c:pt>
                <c:pt idx="1092">
                  <c:v>43428</c:v>
                </c:pt>
                <c:pt idx="1093">
                  <c:v>43429</c:v>
                </c:pt>
                <c:pt idx="1094">
                  <c:v>43430</c:v>
                </c:pt>
                <c:pt idx="1095">
                  <c:v>43431</c:v>
                </c:pt>
                <c:pt idx="1096">
                  <c:v>43432</c:v>
                </c:pt>
                <c:pt idx="1097">
                  <c:v>43433</c:v>
                </c:pt>
                <c:pt idx="1098">
                  <c:v>43434</c:v>
                </c:pt>
                <c:pt idx="1099">
                  <c:v>43435</c:v>
                </c:pt>
                <c:pt idx="1100">
                  <c:v>43436</c:v>
                </c:pt>
                <c:pt idx="1101">
                  <c:v>43437</c:v>
                </c:pt>
                <c:pt idx="1102">
                  <c:v>43438</c:v>
                </c:pt>
                <c:pt idx="1103">
                  <c:v>43439</c:v>
                </c:pt>
                <c:pt idx="1104">
                  <c:v>43440</c:v>
                </c:pt>
                <c:pt idx="1105">
                  <c:v>43441</c:v>
                </c:pt>
                <c:pt idx="1106">
                  <c:v>43442</c:v>
                </c:pt>
                <c:pt idx="1107">
                  <c:v>43443</c:v>
                </c:pt>
                <c:pt idx="1108">
                  <c:v>43444</c:v>
                </c:pt>
                <c:pt idx="1109">
                  <c:v>43445</c:v>
                </c:pt>
                <c:pt idx="1110">
                  <c:v>43446</c:v>
                </c:pt>
                <c:pt idx="1111">
                  <c:v>43447</c:v>
                </c:pt>
                <c:pt idx="1112">
                  <c:v>43448</c:v>
                </c:pt>
                <c:pt idx="1113">
                  <c:v>43449</c:v>
                </c:pt>
                <c:pt idx="1114">
                  <c:v>43450</c:v>
                </c:pt>
                <c:pt idx="1115">
                  <c:v>43451</c:v>
                </c:pt>
                <c:pt idx="1116">
                  <c:v>43452</c:v>
                </c:pt>
                <c:pt idx="1117">
                  <c:v>43453</c:v>
                </c:pt>
                <c:pt idx="1118">
                  <c:v>43454</c:v>
                </c:pt>
                <c:pt idx="1119">
                  <c:v>43455</c:v>
                </c:pt>
                <c:pt idx="1120">
                  <c:v>43456</c:v>
                </c:pt>
                <c:pt idx="1121">
                  <c:v>43457</c:v>
                </c:pt>
                <c:pt idx="1122">
                  <c:v>43458</c:v>
                </c:pt>
                <c:pt idx="1123">
                  <c:v>43459</c:v>
                </c:pt>
                <c:pt idx="1124">
                  <c:v>43460</c:v>
                </c:pt>
                <c:pt idx="1125">
                  <c:v>43461</c:v>
                </c:pt>
                <c:pt idx="1126">
                  <c:v>43462</c:v>
                </c:pt>
                <c:pt idx="1127">
                  <c:v>43463</c:v>
                </c:pt>
                <c:pt idx="1128">
                  <c:v>43464</c:v>
                </c:pt>
                <c:pt idx="1129">
                  <c:v>43465</c:v>
                </c:pt>
                <c:pt idx="1130">
                  <c:v>43466</c:v>
                </c:pt>
                <c:pt idx="1131">
                  <c:v>43467</c:v>
                </c:pt>
                <c:pt idx="1132">
                  <c:v>43468</c:v>
                </c:pt>
                <c:pt idx="1133">
                  <c:v>43469</c:v>
                </c:pt>
                <c:pt idx="1134">
                  <c:v>43470</c:v>
                </c:pt>
                <c:pt idx="1135">
                  <c:v>43471</c:v>
                </c:pt>
                <c:pt idx="1136">
                  <c:v>43472</c:v>
                </c:pt>
                <c:pt idx="1137">
                  <c:v>43473</c:v>
                </c:pt>
                <c:pt idx="1138">
                  <c:v>43474</c:v>
                </c:pt>
                <c:pt idx="1139">
                  <c:v>43475</c:v>
                </c:pt>
                <c:pt idx="1140">
                  <c:v>43476</c:v>
                </c:pt>
                <c:pt idx="1141">
                  <c:v>43477</c:v>
                </c:pt>
                <c:pt idx="1142">
                  <c:v>43478</c:v>
                </c:pt>
                <c:pt idx="1143">
                  <c:v>43479</c:v>
                </c:pt>
                <c:pt idx="1144">
                  <c:v>43480</c:v>
                </c:pt>
                <c:pt idx="1145">
                  <c:v>43481</c:v>
                </c:pt>
                <c:pt idx="1146">
                  <c:v>43482</c:v>
                </c:pt>
                <c:pt idx="1147">
                  <c:v>43483</c:v>
                </c:pt>
                <c:pt idx="1148">
                  <c:v>43484</c:v>
                </c:pt>
                <c:pt idx="1149">
                  <c:v>43485</c:v>
                </c:pt>
                <c:pt idx="1150">
                  <c:v>43486</c:v>
                </c:pt>
                <c:pt idx="1151">
                  <c:v>43487</c:v>
                </c:pt>
                <c:pt idx="1152">
                  <c:v>43488</c:v>
                </c:pt>
                <c:pt idx="1153">
                  <c:v>43489</c:v>
                </c:pt>
                <c:pt idx="1154">
                  <c:v>43490</c:v>
                </c:pt>
                <c:pt idx="1155">
                  <c:v>43491</c:v>
                </c:pt>
                <c:pt idx="1156">
                  <c:v>43492</c:v>
                </c:pt>
                <c:pt idx="1157">
                  <c:v>43493</c:v>
                </c:pt>
                <c:pt idx="1158">
                  <c:v>43494</c:v>
                </c:pt>
                <c:pt idx="1159">
                  <c:v>43495</c:v>
                </c:pt>
                <c:pt idx="1160">
                  <c:v>43496</c:v>
                </c:pt>
                <c:pt idx="1161">
                  <c:v>43497</c:v>
                </c:pt>
                <c:pt idx="1162">
                  <c:v>43498</c:v>
                </c:pt>
                <c:pt idx="1163">
                  <c:v>43499</c:v>
                </c:pt>
                <c:pt idx="1164">
                  <c:v>43500</c:v>
                </c:pt>
                <c:pt idx="1165">
                  <c:v>43501</c:v>
                </c:pt>
                <c:pt idx="1166">
                  <c:v>43502</c:v>
                </c:pt>
                <c:pt idx="1167">
                  <c:v>43503</c:v>
                </c:pt>
                <c:pt idx="1168">
                  <c:v>43504</c:v>
                </c:pt>
                <c:pt idx="1169">
                  <c:v>43505</c:v>
                </c:pt>
                <c:pt idx="1170">
                  <c:v>43506</c:v>
                </c:pt>
                <c:pt idx="1171">
                  <c:v>43507</c:v>
                </c:pt>
                <c:pt idx="1172">
                  <c:v>43508</c:v>
                </c:pt>
                <c:pt idx="1173">
                  <c:v>43509</c:v>
                </c:pt>
                <c:pt idx="1174">
                  <c:v>43510</c:v>
                </c:pt>
                <c:pt idx="1175">
                  <c:v>43511</c:v>
                </c:pt>
                <c:pt idx="1176">
                  <c:v>43512</c:v>
                </c:pt>
                <c:pt idx="1177">
                  <c:v>43513</c:v>
                </c:pt>
                <c:pt idx="1178">
                  <c:v>43514</c:v>
                </c:pt>
                <c:pt idx="1179">
                  <c:v>43515</c:v>
                </c:pt>
                <c:pt idx="1180">
                  <c:v>43516</c:v>
                </c:pt>
                <c:pt idx="1181">
                  <c:v>43517</c:v>
                </c:pt>
                <c:pt idx="1182">
                  <c:v>43518</c:v>
                </c:pt>
                <c:pt idx="1183">
                  <c:v>43519</c:v>
                </c:pt>
                <c:pt idx="1184">
                  <c:v>43520</c:v>
                </c:pt>
                <c:pt idx="1185">
                  <c:v>43521</c:v>
                </c:pt>
                <c:pt idx="1186">
                  <c:v>43522</c:v>
                </c:pt>
                <c:pt idx="1187">
                  <c:v>43523</c:v>
                </c:pt>
                <c:pt idx="1188">
                  <c:v>43524</c:v>
                </c:pt>
                <c:pt idx="1189">
                  <c:v>43525</c:v>
                </c:pt>
                <c:pt idx="1190">
                  <c:v>43526</c:v>
                </c:pt>
                <c:pt idx="1191">
                  <c:v>43527</c:v>
                </c:pt>
                <c:pt idx="1192">
                  <c:v>43528</c:v>
                </c:pt>
                <c:pt idx="1193">
                  <c:v>43529</c:v>
                </c:pt>
                <c:pt idx="1194">
                  <c:v>43530</c:v>
                </c:pt>
                <c:pt idx="1195">
                  <c:v>43531</c:v>
                </c:pt>
                <c:pt idx="1196">
                  <c:v>43532</c:v>
                </c:pt>
                <c:pt idx="1197">
                  <c:v>43533</c:v>
                </c:pt>
                <c:pt idx="1198">
                  <c:v>43534</c:v>
                </c:pt>
                <c:pt idx="1199">
                  <c:v>43535</c:v>
                </c:pt>
                <c:pt idx="1200">
                  <c:v>43536</c:v>
                </c:pt>
                <c:pt idx="1201">
                  <c:v>43537</c:v>
                </c:pt>
                <c:pt idx="1202">
                  <c:v>43538</c:v>
                </c:pt>
                <c:pt idx="1203">
                  <c:v>43539</c:v>
                </c:pt>
                <c:pt idx="1204">
                  <c:v>43540</c:v>
                </c:pt>
                <c:pt idx="1205">
                  <c:v>43541</c:v>
                </c:pt>
                <c:pt idx="1206">
                  <c:v>43542</c:v>
                </c:pt>
                <c:pt idx="1207">
                  <c:v>43543</c:v>
                </c:pt>
                <c:pt idx="1208">
                  <c:v>43544</c:v>
                </c:pt>
                <c:pt idx="1209">
                  <c:v>43545</c:v>
                </c:pt>
                <c:pt idx="1210">
                  <c:v>43546</c:v>
                </c:pt>
                <c:pt idx="1211">
                  <c:v>43547</c:v>
                </c:pt>
                <c:pt idx="1212">
                  <c:v>43548</c:v>
                </c:pt>
                <c:pt idx="1213">
                  <c:v>43549</c:v>
                </c:pt>
                <c:pt idx="1214">
                  <c:v>43550</c:v>
                </c:pt>
                <c:pt idx="1215">
                  <c:v>43551</c:v>
                </c:pt>
                <c:pt idx="1216">
                  <c:v>43552</c:v>
                </c:pt>
                <c:pt idx="1217">
                  <c:v>43553</c:v>
                </c:pt>
                <c:pt idx="1218">
                  <c:v>43554</c:v>
                </c:pt>
                <c:pt idx="1219">
                  <c:v>43555</c:v>
                </c:pt>
                <c:pt idx="1220">
                  <c:v>43556</c:v>
                </c:pt>
                <c:pt idx="1221">
                  <c:v>43557</c:v>
                </c:pt>
                <c:pt idx="1222">
                  <c:v>43558</c:v>
                </c:pt>
                <c:pt idx="1223">
                  <c:v>43559</c:v>
                </c:pt>
                <c:pt idx="1224">
                  <c:v>43560</c:v>
                </c:pt>
                <c:pt idx="1225">
                  <c:v>43561</c:v>
                </c:pt>
                <c:pt idx="1226">
                  <c:v>43562</c:v>
                </c:pt>
                <c:pt idx="1227">
                  <c:v>43563</c:v>
                </c:pt>
                <c:pt idx="1228">
                  <c:v>43564</c:v>
                </c:pt>
                <c:pt idx="1229">
                  <c:v>43565</c:v>
                </c:pt>
                <c:pt idx="1230">
                  <c:v>43566</c:v>
                </c:pt>
                <c:pt idx="1231">
                  <c:v>43567</c:v>
                </c:pt>
                <c:pt idx="1232">
                  <c:v>43568</c:v>
                </c:pt>
                <c:pt idx="1233">
                  <c:v>43569</c:v>
                </c:pt>
                <c:pt idx="1234">
                  <c:v>43570</c:v>
                </c:pt>
                <c:pt idx="1235">
                  <c:v>43571</c:v>
                </c:pt>
                <c:pt idx="1236">
                  <c:v>43572</c:v>
                </c:pt>
                <c:pt idx="1237">
                  <c:v>43573</c:v>
                </c:pt>
                <c:pt idx="1238">
                  <c:v>43574</c:v>
                </c:pt>
                <c:pt idx="1239">
                  <c:v>43575</c:v>
                </c:pt>
                <c:pt idx="1240">
                  <c:v>43576</c:v>
                </c:pt>
                <c:pt idx="1241">
                  <c:v>43577</c:v>
                </c:pt>
                <c:pt idx="1242">
                  <c:v>43578</c:v>
                </c:pt>
                <c:pt idx="1243">
                  <c:v>43579</c:v>
                </c:pt>
                <c:pt idx="1244">
                  <c:v>43580</c:v>
                </c:pt>
                <c:pt idx="1245">
                  <c:v>43581</c:v>
                </c:pt>
                <c:pt idx="1246">
                  <c:v>43582</c:v>
                </c:pt>
                <c:pt idx="1247">
                  <c:v>43583</c:v>
                </c:pt>
                <c:pt idx="1248">
                  <c:v>43584</c:v>
                </c:pt>
                <c:pt idx="1249">
                  <c:v>43585</c:v>
                </c:pt>
                <c:pt idx="1250">
                  <c:v>43586</c:v>
                </c:pt>
                <c:pt idx="1251">
                  <c:v>43587</c:v>
                </c:pt>
                <c:pt idx="1252">
                  <c:v>43588</c:v>
                </c:pt>
                <c:pt idx="1253">
                  <c:v>43589</c:v>
                </c:pt>
                <c:pt idx="1254">
                  <c:v>43590</c:v>
                </c:pt>
                <c:pt idx="1255">
                  <c:v>43591</c:v>
                </c:pt>
                <c:pt idx="1256">
                  <c:v>43592</c:v>
                </c:pt>
                <c:pt idx="1257">
                  <c:v>43593</c:v>
                </c:pt>
                <c:pt idx="1258">
                  <c:v>43594</c:v>
                </c:pt>
                <c:pt idx="1259">
                  <c:v>43595</c:v>
                </c:pt>
                <c:pt idx="1260">
                  <c:v>43596</c:v>
                </c:pt>
                <c:pt idx="1261">
                  <c:v>43597</c:v>
                </c:pt>
                <c:pt idx="1262">
                  <c:v>43598</c:v>
                </c:pt>
                <c:pt idx="1263">
                  <c:v>43599</c:v>
                </c:pt>
                <c:pt idx="1264">
                  <c:v>43600</c:v>
                </c:pt>
                <c:pt idx="1265">
                  <c:v>43601</c:v>
                </c:pt>
                <c:pt idx="1266">
                  <c:v>43602</c:v>
                </c:pt>
                <c:pt idx="1267">
                  <c:v>43603</c:v>
                </c:pt>
                <c:pt idx="1268">
                  <c:v>43604</c:v>
                </c:pt>
                <c:pt idx="1269">
                  <c:v>43605</c:v>
                </c:pt>
                <c:pt idx="1270">
                  <c:v>43606</c:v>
                </c:pt>
                <c:pt idx="1271">
                  <c:v>43607</c:v>
                </c:pt>
                <c:pt idx="1272">
                  <c:v>43608</c:v>
                </c:pt>
                <c:pt idx="1273">
                  <c:v>43609</c:v>
                </c:pt>
                <c:pt idx="1274">
                  <c:v>43610</c:v>
                </c:pt>
                <c:pt idx="1275">
                  <c:v>43611</c:v>
                </c:pt>
                <c:pt idx="1276">
                  <c:v>43612</c:v>
                </c:pt>
                <c:pt idx="1277">
                  <c:v>43613</c:v>
                </c:pt>
                <c:pt idx="1278">
                  <c:v>43614</c:v>
                </c:pt>
                <c:pt idx="1279">
                  <c:v>43615</c:v>
                </c:pt>
                <c:pt idx="1280">
                  <c:v>43616</c:v>
                </c:pt>
                <c:pt idx="1281">
                  <c:v>43617</c:v>
                </c:pt>
                <c:pt idx="1282">
                  <c:v>43618</c:v>
                </c:pt>
                <c:pt idx="1283">
                  <c:v>43619</c:v>
                </c:pt>
                <c:pt idx="1284">
                  <c:v>43620</c:v>
                </c:pt>
                <c:pt idx="1285">
                  <c:v>43621</c:v>
                </c:pt>
                <c:pt idx="1286">
                  <c:v>43622</c:v>
                </c:pt>
                <c:pt idx="1287">
                  <c:v>43623</c:v>
                </c:pt>
                <c:pt idx="1288">
                  <c:v>43624</c:v>
                </c:pt>
                <c:pt idx="1289">
                  <c:v>43625</c:v>
                </c:pt>
                <c:pt idx="1290">
                  <c:v>43626</c:v>
                </c:pt>
                <c:pt idx="1291">
                  <c:v>43627</c:v>
                </c:pt>
                <c:pt idx="1292">
                  <c:v>43628</c:v>
                </c:pt>
                <c:pt idx="1293">
                  <c:v>43629</c:v>
                </c:pt>
                <c:pt idx="1294">
                  <c:v>43630</c:v>
                </c:pt>
                <c:pt idx="1295">
                  <c:v>43631</c:v>
                </c:pt>
                <c:pt idx="1296">
                  <c:v>43632</c:v>
                </c:pt>
                <c:pt idx="1297">
                  <c:v>43633</c:v>
                </c:pt>
                <c:pt idx="1298">
                  <c:v>43634</c:v>
                </c:pt>
                <c:pt idx="1299">
                  <c:v>43635</c:v>
                </c:pt>
                <c:pt idx="1300">
                  <c:v>43636</c:v>
                </c:pt>
                <c:pt idx="1301">
                  <c:v>43637</c:v>
                </c:pt>
                <c:pt idx="1302">
                  <c:v>43638</c:v>
                </c:pt>
                <c:pt idx="1303">
                  <c:v>43639</c:v>
                </c:pt>
                <c:pt idx="1304">
                  <c:v>43640</c:v>
                </c:pt>
                <c:pt idx="1305">
                  <c:v>43641</c:v>
                </c:pt>
                <c:pt idx="1306">
                  <c:v>43642</c:v>
                </c:pt>
                <c:pt idx="1307">
                  <c:v>43643</c:v>
                </c:pt>
                <c:pt idx="1308">
                  <c:v>43644</c:v>
                </c:pt>
                <c:pt idx="1309">
                  <c:v>43645</c:v>
                </c:pt>
                <c:pt idx="1310">
                  <c:v>43646</c:v>
                </c:pt>
                <c:pt idx="1311">
                  <c:v>43647</c:v>
                </c:pt>
                <c:pt idx="1312">
                  <c:v>43648</c:v>
                </c:pt>
                <c:pt idx="1313">
                  <c:v>43649</c:v>
                </c:pt>
                <c:pt idx="1314">
                  <c:v>43650</c:v>
                </c:pt>
                <c:pt idx="1315">
                  <c:v>43651</c:v>
                </c:pt>
                <c:pt idx="1316">
                  <c:v>43652</c:v>
                </c:pt>
                <c:pt idx="1317">
                  <c:v>43653</c:v>
                </c:pt>
                <c:pt idx="1318">
                  <c:v>43654</c:v>
                </c:pt>
                <c:pt idx="1319">
                  <c:v>43655</c:v>
                </c:pt>
                <c:pt idx="1320">
                  <c:v>43656</c:v>
                </c:pt>
                <c:pt idx="1321">
                  <c:v>43657</c:v>
                </c:pt>
                <c:pt idx="1322">
                  <c:v>43658</c:v>
                </c:pt>
                <c:pt idx="1323">
                  <c:v>43659</c:v>
                </c:pt>
                <c:pt idx="1324">
                  <c:v>43660</c:v>
                </c:pt>
                <c:pt idx="1325">
                  <c:v>43661</c:v>
                </c:pt>
                <c:pt idx="1326">
                  <c:v>43662</c:v>
                </c:pt>
                <c:pt idx="1327">
                  <c:v>43663</c:v>
                </c:pt>
                <c:pt idx="1328">
                  <c:v>43664</c:v>
                </c:pt>
                <c:pt idx="1329">
                  <c:v>43665</c:v>
                </c:pt>
                <c:pt idx="1330">
                  <c:v>43666</c:v>
                </c:pt>
                <c:pt idx="1331">
                  <c:v>43667</c:v>
                </c:pt>
                <c:pt idx="1332">
                  <c:v>43668</c:v>
                </c:pt>
                <c:pt idx="1333">
                  <c:v>43669</c:v>
                </c:pt>
                <c:pt idx="1334">
                  <c:v>43670</c:v>
                </c:pt>
                <c:pt idx="1335">
                  <c:v>43671</c:v>
                </c:pt>
                <c:pt idx="1336">
                  <c:v>43672</c:v>
                </c:pt>
                <c:pt idx="1337">
                  <c:v>43673</c:v>
                </c:pt>
                <c:pt idx="1338">
                  <c:v>43674</c:v>
                </c:pt>
                <c:pt idx="1339">
                  <c:v>43675</c:v>
                </c:pt>
                <c:pt idx="1340">
                  <c:v>43676</c:v>
                </c:pt>
                <c:pt idx="1341">
                  <c:v>43677</c:v>
                </c:pt>
                <c:pt idx="1342">
                  <c:v>43678</c:v>
                </c:pt>
                <c:pt idx="1343">
                  <c:v>43679</c:v>
                </c:pt>
                <c:pt idx="1344">
                  <c:v>43680</c:v>
                </c:pt>
                <c:pt idx="1345">
                  <c:v>43681</c:v>
                </c:pt>
                <c:pt idx="1346">
                  <c:v>43682</c:v>
                </c:pt>
                <c:pt idx="1347">
                  <c:v>43683</c:v>
                </c:pt>
                <c:pt idx="1348">
                  <c:v>43684</c:v>
                </c:pt>
                <c:pt idx="1349">
                  <c:v>43685</c:v>
                </c:pt>
                <c:pt idx="1350">
                  <c:v>43686</c:v>
                </c:pt>
                <c:pt idx="1351">
                  <c:v>43687</c:v>
                </c:pt>
                <c:pt idx="1352">
                  <c:v>43688</c:v>
                </c:pt>
                <c:pt idx="1353">
                  <c:v>43689</c:v>
                </c:pt>
                <c:pt idx="1354">
                  <c:v>43690</c:v>
                </c:pt>
                <c:pt idx="1355">
                  <c:v>43691</c:v>
                </c:pt>
                <c:pt idx="1356">
                  <c:v>43692</c:v>
                </c:pt>
                <c:pt idx="1357">
                  <c:v>43693</c:v>
                </c:pt>
                <c:pt idx="1358">
                  <c:v>43694</c:v>
                </c:pt>
                <c:pt idx="1359">
                  <c:v>43695</c:v>
                </c:pt>
                <c:pt idx="1360">
                  <c:v>43696</c:v>
                </c:pt>
                <c:pt idx="1361">
                  <c:v>43697</c:v>
                </c:pt>
                <c:pt idx="1362">
                  <c:v>43698</c:v>
                </c:pt>
                <c:pt idx="1363">
                  <c:v>43699</c:v>
                </c:pt>
                <c:pt idx="1364">
                  <c:v>43700</c:v>
                </c:pt>
                <c:pt idx="1365">
                  <c:v>43701</c:v>
                </c:pt>
                <c:pt idx="1366">
                  <c:v>43702</c:v>
                </c:pt>
                <c:pt idx="1367">
                  <c:v>43703</c:v>
                </c:pt>
                <c:pt idx="1368">
                  <c:v>43704</c:v>
                </c:pt>
                <c:pt idx="1369">
                  <c:v>43705</c:v>
                </c:pt>
                <c:pt idx="1370">
                  <c:v>43706</c:v>
                </c:pt>
                <c:pt idx="1371">
                  <c:v>43707</c:v>
                </c:pt>
                <c:pt idx="1372">
                  <c:v>43708</c:v>
                </c:pt>
                <c:pt idx="1373">
                  <c:v>43709</c:v>
                </c:pt>
                <c:pt idx="1374">
                  <c:v>43710</c:v>
                </c:pt>
                <c:pt idx="1375">
                  <c:v>43711</c:v>
                </c:pt>
                <c:pt idx="1376">
                  <c:v>43712</c:v>
                </c:pt>
                <c:pt idx="1377">
                  <c:v>43713</c:v>
                </c:pt>
                <c:pt idx="1378">
                  <c:v>43714</c:v>
                </c:pt>
                <c:pt idx="1379">
                  <c:v>43715</c:v>
                </c:pt>
                <c:pt idx="1380">
                  <c:v>43716</c:v>
                </c:pt>
                <c:pt idx="1381">
                  <c:v>43717</c:v>
                </c:pt>
                <c:pt idx="1382">
                  <c:v>43718</c:v>
                </c:pt>
                <c:pt idx="1383">
                  <c:v>43719</c:v>
                </c:pt>
                <c:pt idx="1384">
                  <c:v>43720</c:v>
                </c:pt>
                <c:pt idx="1385">
                  <c:v>43721</c:v>
                </c:pt>
                <c:pt idx="1386">
                  <c:v>43722</c:v>
                </c:pt>
                <c:pt idx="1387">
                  <c:v>43723</c:v>
                </c:pt>
                <c:pt idx="1388">
                  <c:v>43724</c:v>
                </c:pt>
                <c:pt idx="1389">
                  <c:v>43725</c:v>
                </c:pt>
                <c:pt idx="1390">
                  <c:v>43726</c:v>
                </c:pt>
                <c:pt idx="1391">
                  <c:v>43727</c:v>
                </c:pt>
                <c:pt idx="1392">
                  <c:v>43728</c:v>
                </c:pt>
                <c:pt idx="1393">
                  <c:v>43729</c:v>
                </c:pt>
                <c:pt idx="1394">
                  <c:v>43730</c:v>
                </c:pt>
                <c:pt idx="1395">
                  <c:v>43731</c:v>
                </c:pt>
                <c:pt idx="1396">
                  <c:v>43732</c:v>
                </c:pt>
                <c:pt idx="1397">
                  <c:v>43733</c:v>
                </c:pt>
                <c:pt idx="1398">
                  <c:v>43734</c:v>
                </c:pt>
                <c:pt idx="1399">
                  <c:v>43735</c:v>
                </c:pt>
                <c:pt idx="1400">
                  <c:v>43736</c:v>
                </c:pt>
                <c:pt idx="1401">
                  <c:v>43737</c:v>
                </c:pt>
                <c:pt idx="1402">
                  <c:v>43738</c:v>
                </c:pt>
                <c:pt idx="1403">
                  <c:v>43739</c:v>
                </c:pt>
                <c:pt idx="1404">
                  <c:v>43740</c:v>
                </c:pt>
                <c:pt idx="1405">
                  <c:v>43741</c:v>
                </c:pt>
                <c:pt idx="1406">
                  <c:v>43742</c:v>
                </c:pt>
                <c:pt idx="1407">
                  <c:v>43743</c:v>
                </c:pt>
                <c:pt idx="1408">
                  <c:v>43744</c:v>
                </c:pt>
                <c:pt idx="1409">
                  <c:v>43745</c:v>
                </c:pt>
                <c:pt idx="1410">
                  <c:v>43746</c:v>
                </c:pt>
                <c:pt idx="1411">
                  <c:v>43747</c:v>
                </c:pt>
                <c:pt idx="1412">
                  <c:v>43748</c:v>
                </c:pt>
                <c:pt idx="1413">
                  <c:v>43749</c:v>
                </c:pt>
                <c:pt idx="1414">
                  <c:v>43750</c:v>
                </c:pt>
                <c:pt idx="1415">
                  <c:v>43751</c:v>
                </c:pt>
                <c:pt idx="1416">
                  <c:v>43752</c:v>
                </c:pt>
                <c:pt idx="1417">
                  <c:v>43753</c:v>
                </c:pt>
                <c:pt idx="1418">
                  <c:v>43754</c:v>
                </c:pt>
                <c:pt idx="1419">
                  <c:v>43755</c:v>
                </c:pt>
                <c:pt idx="1420">
                  <c:v>43756</c:v>
                </c:pt>
                <c:pt idx="1421">
                  <c:v>43757</c:v>
                </c:pt>
                <c:pt idx="1422">
                  <c:v>43758</c:v>
                </c:pt>
                <c:pt idx="1423">
                  <c:v>43759</c:v>
                </c:pt>
                <c:pt idx="1424">
                  <c:v>43760</c:v>
                </c:pt>
                <c:pt idx="1425">
                  <c:v>43761</c:v>
                </c:pt>
                <c:pt idx="1426">
                  <c:v>43762</c:v>
                </c:pt>
                <c:pt idx="1427">
                  <c:v>43763</c:v>
                </c:pt>
                <c:pt idx="1428">
                  <c:v>43764</c:v>
                </c:pt>
                <c:pt idx="1429">
                  <c:v>43765</c:v>
                </c:pt>
                <c:pt idx="1430">
                  <c:v>43766</c:v>
                </c:pt>
                <c:pt idx="1431">
                  <c:v>43767</c:v>
                </c:pt>
                <c:pt idx="1432">
                  <c:v>43768</c:v>
                </c:pt>
                <c:pt idx="1433">
                  <c:v>43769</c:v>
                </c:pt>
                <c:pt idx="1434">
                  <c:v>43770</c:v>
                </c:pt>
                <c:pt idx="1435">
                  <c:v>43771</c:v>
                </c:pt>
                <c:pt idx="1436">
                  <c:v>43772</c:v>
                </c:pt>
                <c:pt idx="1437">
                  <c:v>43773</c:v>
                </c:pt>
                <c:pt idx="1438">
                  <c:v>43774</c:v>
                </c:pt>
                <c:pt idx="1439">
                  <c:v>43775</c:v>
                </c:pt>
                <c:pt idx="1440">
                  <c:v>43776</c:v>
                </c:pt>
                <c:pt idx="1441">
                  <c:v>43777</c:v>
                </c:pt>
                <c:pt idx="1442">
                  <c:v>43778</c:v>
                </c:pt>
                <c:pt idx="1443">
                  <c:v>43779</c:v>
                </c:pt>
                <c:pt idx="1444">
                  <c:v>43780</c:v>
                </c:pt>
                <c:pt idx="1445">
                  <c:v>43781</c:v>
                </c:pt>
                <c:pt idx="1446">
                  <c:v>43782</c:v>
                </c:pt>
                <c:pt idx="1447">
                  <c:v>43783</c:v>
                </c:pt>
                <c:pt idx="1448">
                  <c:v>43784</c:v>
                </c:pt>
                <c:pt idx="1449">
                  <c:v>43785</c:v>
                </c:pt>
                <c:pt idx="1450">
                  <c:v>43786</c:v>
                </c:pt>
                <c:pt idx="1451">
                  <c:v>43787</c:v>
                </c:pt>
                <c:pt idx="1452">
                  <c:v>43788</c:v>
                </c:pt>
                <c:pt idx="1453">
                  <c:v>43789</c:v>
                </c:pt>
                <c:pt idx="1454">
                  <c:v>43790</c:v>
                </c:pt>
                <c:pt idx="1455">
                  <c:v>43791</c:v>
                </c:pt>
                <c:pt idx="1456">
                  <c:v>43792</c:v>
                </c:pt>
                <c:pt idx="1457">
                  <c:v>43793</c:v>
                </c:pt>
                <c:pt idx="1458">
                  <c:v>43794</c:v>
                </c:pt>
                <c:pt idx="1459">
                  <c:v>43795</c:v>
                </c:pt>
                <c:pt idx="1460">
                  <c:v>43796</c:v>
                </c:pt>
                <c:pt idx="1461">
                  <c:v>43797</c:v>
                </c:pt>
                <c:pt idx="1462">
                  <c:v>43798</c:v>
                </c:pt>
                <c:pt idx="1463">
                  <c:v>43799</c:v>
                </c:pt>
                <c:pt idx="1464">
                  <c:v>43800</c:v>
                </c:pt>
                <c:pt idx="1465">
                  <c:v>43801</c:v>
                </c:pt>
                <c:pt idx="1466">
                  <c:v>43802</c:v>
                </c:pt>
                <c:pt idx="1467">
                  <c:v>43803</c:v>
                </c:pt>
                <c:pt idx="1468">
                  <c:v>43804</c:v>
                </c:pt>
                <c:pt idx="1469">
                  <c:v>43805</c:v>
                </c:pt>
                <c:pt idx="1470">
                  <c:v>43806</c:v>
                </c:pt>
                <c:pt idx="1471">
                  <c:v>43807</c:v>
                </c:pt>
                <c:pt idx="1472">
                  <c:v>43808</c:v>
                </c:pt>
                <c:pt idx="1473">
                  <c:v>43809</c:v>
                </c:pt>
                <c:pt idx="1474">
                  <c:v>43810</c:v>
                </c:pt>
                <c:pt idx="1475">
                  <c:v>43811</c:v>
                </c:pt>
                <c:pt idx="1476">
                  <c:v>43812</c:v>
                </c:pt>
                <c:pt idx="1477">
                  <c:v>43813</c:v>
                </c:pt>
                <c:pt idx="1478">
                  <c:v>43814</c:v>
                </c:pt>
                <c:pt idx="1479">
                  <c:v>43815</c:v>
                </c:pt>
                <c:pt idx="1480">
                  <c:v>43816</c:v>
                </c:pt>
                <c:pt idx="1481">
                  <c:v>43817</c:v>
                </c:pt>
                <c:pt idx="1482">
                  <c:v>43818</c:v>
                </c:pt>
                <c:pt idx="1483">
                  <c:v>43819</c:v>
                </c:pt>
                <c:pt idx="1484">
                  <c:v>43820</c:v>
                </c:pt>
                <c:pt idx="1485">
                  <c:v>43821</c:v>
                </c:pt>
                <c:pt idx="1486">
                  <c:v>43822</c:v>
                </c:pt>
                <c:pt idx="1487">
                  <c:v>43823</c:v>
                </c:pt>
                <c:pt idx="1488">
                  <c:v>43824</c:v>
                </c:pt>
                <c:pt idx="1489">
                  <c:v>43825</c:v>
                </c:pt>
                <c:pt idx="1490">
                  <c:v>43826</c:v>
                </c:pt>
                <c:pt idx="1491">
                  <c:v>43827</c:v>
                </c:pt>
                <c:pt idx="1492">
                  <c:v>43828</c:v>
                </c:pt>
                <c:pt idx="1493">
                  <c:v>43829</c:v>
                </c:pt>
                <c:pt idx="1494">
                  <c:v>43830</c:v>
                </c:pt>
                <c:pt idx="1495">
                  <c:v>43831</c:v>
                </c:pt>
                <c:pt idx="1496">
                  <c:v>43832</c:v>
                </c:pt>
                <c:pt idx="1497">
                  <c:v>43833</c:v>
                </c:pt>
                <c:pt idx="1498">
                  <c:v>43834</c:v>
                </c:pt>
                <c:pt idx="1499">
                  <c:v>43835</c:v>
                </c:pt>
                <c:pt idx="1500">
                  <c:v>43836</c:v>
                </c:pt>
                <c:pt idx="1501">
                  <c:v>43837</c:v>
                </c:pt>
                <c:pt idx="1502">
                  <c:v>43838</c:v>
                </c:pt>
                <c:pt idx="1503">
                  <c:v>43839</c:v>
                </c:pt>
                <c:pt idx="1504">
                  <c:v>43840</c:v>
                </c:pt>
                <c:pt idx="1505">
                  <c:v>43841</c:v>
                </c:pt>
                <c:pt idx="1506">
                  <c:v>43842</c:v>
                </c:pt>
                <c:pt idx="1507">
                  <c:v>43843</c:v>
                </c:pt>
                <c:pt idx="1508">
                  <c:v>43844</c:v>
                </c:pt>
                <c:pt idx="1509">
                  <c:v>43845</c:v>
                </c:pt>
                <c:pt idx="1510">
                  <c:v>43846</c:v>
                </c:pt>
                <c:pt idx="1511">
                  <c:v>43847</c:v>
                </c:pt>
                <c:pt idx="1512">
                  <c:v>43848</c:v>
                </c:pt>
                <c:pt idx="1513">
                  <c:v>43849</c:v>
                </c:pt>
                <c:pt idx="1514">
                  <c:v>43850</c:v>
                </c:pt>
                <c:pt idx="1515">
                  <c:v>43851</c:v>
                </c:pt>
                <c:pt idx="1516">
                  <c:v>43852</c:v>
                </c:pt>
                <c:pt idx="1517">
                  <c:v>43853</c:v>
                </c:pt>
                <c:pt idx="1518">
                  <c:v>43854</c:v>
                </c:pt>
                <c:pt idx="1519">
                  <c:v>43855</c:v>
                </c:pt>
                <c:pt idx="1520">
                  <c:v>43856</c:v>
                </c:pt>
                <c:pt idx="1521">
                  <c:v>43857</c:v>
                </c:pt>
                <c:pt idx="1522">
                  <c:v>43858</c:v>
                </c:pt>
                <c:pt idx="1523">
                  <c:v>43859</c:v>
                </c:pt>
                <c:pt idx="1524">
                  <c:v>43860</c:v>
                </c:pt>
                <c:pt idx="1525">
                  <c:v>43861</c:v>
                </c:pt>
                <c:pt idx="1526">
                  <c:v>43862</c:v>
                </c:pt>
                <c:pt idx="1527">
                  <c:v>43863</c:v>
                </c:pt>
                <c:pt idx="1528">
                  <c:v>43864</c:v>
                </c:pt>
                <c:pt idx="1529">
                  <c:v>43865</c:v>
                </c:pt>
                <c:pt idx="1530">
                  <c:v>43866</c:v>
                </c:pt>
                <c:pt idx="1531">
                  <c:v>43867</c:v>
                </c:pt>
                <c:pt idx="1532">
                  <c:v>43868</c:v>
                </c:pt>
                <c:pt idx="1533">
                  <c:v>43869</c:v>
                </c:pt>
                <c:pt idx="1534">
                  <c:v>43870</c:v>
                </c:pt>
                <c:pt idx="1535">
                  <c:v>43871</c:v>
                </c:pt>
                <c:pt idx="1536">
                  <c:v>43872</c:v>
                </c:pt>
                <c:pt idx="1537">
                  <c:v>43873</c:v>
                </c:pt>
                <c:pt idx="1538">
                  <c:v>43874</c:v>
                </c:pt>
                <c:pt idx="1539">
                  <c:v>43875</c:v>
                </c:pt>
                <c:pt idx="1540">
                  <c:v>43876</c:v>
                </c:pt>
                <c:pt idx="1541">
                  <c:v>43877</c:v>
                </c:pt>
                <c:pt idx="1542">
                  <c:v>43878</c:v>
                </c:pt>
                <c:pt idx="1543">
                  <c:v>43879</c:v>
                </c:pt>
                <c:pt idx="1544">
                  <c:v>43880</c:v>
                </c:pt>
                <c:pt idx="1545">
                  <c:v>43881</c:v>
                </c:pt>
                <c:pt idx="1546">
                  <c:v>43882</c:v>
                </c:pt>
                <c:pt idx="1547">
                  <c:v>43883</c:v>
                </c:pt>
                <c:pt idx="1548">
                  <c:v>43884</c:v>
                </c:pt>
                <c:pt idx="1549">
                  <c:v>43885</c:v>
                </c:pt>
                <c:pt idx="1550">
                  <c:v>43886</c:v>
                </c:pt>
                <c:pt idx="1551">
                  <c:v>43887</c:v>
                </c:pt>
                <c:pt idx="1552">
                  <c:v>43888</c:v>
                </c:pt>
                <c:pt idx="1553">
                  <c:v>43889</c:v>
                </c:pt>
                <c:pt idx="1554">
                  <c:v>43890</c:v>
                </c:pt>
                <c:pt idx="1555">
                  <c:v>43891</c:v>
                </c:pt>
                <c:pt idx="1556">
                  <c:v>43892</c:v>
                </c:pt>
                <c:pt idx="1557">
                  <c:v>43893</c:v>
                </c:pt>
                <c:pt idx="1558">
                  <c:v>43894</c:v>
                </c:pt>
                <c:pt idx="1559">
                  <c:v>43895</c:v>
                </c:pt>
                <c:pt idx="1560">
                  <c:v>43896</c:v>
                </c:pt>
                <c:pt idx="1561">
                  <c:v>43897</c:v>
                </c:pt>
                <c:pt idx="1562">
                  <c:v>43898</c:v>
                </c:pt>
                <c:pt idx="1563">
                  <c:v>43899</c:v>
                </c:pt>
                <c:pt idx="1564">
                  <c:v>43900</c:v>
                </c:pt>
                <c:pt idx="1565">
                  <c:v>43901</c:v>
                </c:pt>
                <c:pt idx="1566">
                  <c:v>43902</c:v>
                </c:pt>
                <c:pt idx="1567">
                  <c:v>43903</c:v>
                </c:pt>
                <c:pt idx="1568">
                  <c:v>43904</c:v>
                </c:pt>
                <c:pt idx="1569">
                  <c:v>43905</c:v>
                </c:pt>
                <c:pt idx="1570">
                  <c:v>43906</c:v>
                </c:pt>
                <c:pt idx="1571">
                  <c:v>43907</c:v>
                </c:pt>
                <c:pt idx="1572">
                  <c:v>43908</c:v>
                </c:pt>
                <c:pt idx="1573">
                  <c:v>43909</c:v>
                </c:pt>
                <c:pt idx="1574">
                  <c:v>43910</c:v>
                </c:pt>
                <c:pt idx="1575">
                  <c:v>43911</c:v>
                </c:pt>
                <c:pt idx="1576">
                  <c:v>43912</c:v>
                </c:pt>
                <c:pt idx="1577">
                  <c:v>43913</c:v>
                </c:pt>
                <c:pt idx="1578">
                  <c:v>43914</c:v>
                </c:pt>
                <c:pt idx="1579">
                  <c:v>43915</c:v>
                </c:pt>
                <c:pt idx="1580">
                  <c:v>43916</c:v>
                </c:pt>
                <c:pt idx="1581">
                  <c:v>43917</c:v>
                </c:pt>
                <c:pt idx="1582">
                  <c:v>43918</c:v>
                </c:pt>
                <c:pt idx="1583">
                  <c:v>43919</c:v>
                </c:pt>
                <c:pt idx="1584">
                  <c:v>43920</c:v>
                </c:pt>
                <c:pt idx="1585">
                  <c:v>43921</c:v>
                </c:pt>
                <c:pt idx="1586">
                  <c:v>43922</c:v>
                </c:pt>
                <c:pt idx="1587">
                  <c:v>43923</c:v>
                </c:pt>
                <c:pt idx="1588">
                  <c:v>43924</c:v>
                </c:pt>
                <c:pt idx="1589">
                  <c:v>43925</c:v>
                </c:pt>
                <c:pt idx="1590">
                  <c:v>43926</c:v>
                </c:pt>
                <c:pt idx="1591">
                  <c:v>43927</c:v>
                </c:pt>
                <c:pt idx="1592">
                  <c:v>43928</c:v>
                </c:pt>
                <c:pt idx="1593">
                  <c:v>43929</c:v>
                </c:pt>
                <c:pt idx="1594">
                  <c:v>43930</c:v>
                </c:pt>
                <c:pt idx="1595">
                  <c:v>43931</c:v>
                </c:pt>
                <c:pt idx="1596">
                  <c:v>43932</c:v>
                </c:pt>
                <c:pt idx="1597">
                  <c:v>43933</c:v>
                </c:pt>
                <c:pt idx="1598">
                  <c:v>43934</c:v>
                </c:pt>
                <c:pt idx="1599">
                  <c:v>43935</c:v>
                </c:pt>
                <c:pt idx="1600">
                  <c:v>43936</c:v>
                </c:pt>
                <c:pt idx="1601">
                  <c:v>43937</c:v>
                </c:pt>
                <c:pt idx="1602">
                  <c:v>43938</c:v>
                </c:pt>
                <c:pt idx="1603">
                  <c:v>43939</c:v>
                </c:pt>
                <c:pt idx="1604">
                  <c:v>43940</c:v>
                </c:pt>
                <c:pt idx="1605">
                  <c:v>43941</c:v>
                </c:pt>
                <c:pt idx="1606">
                  <c:v>43942</c:v>
                </c:pt>
                <c:pt idx="1607">
                  <c:v>43943</c:v>
                </c:pt>
                <c:pt idx="1608">
                  <c:v>43944</c:v>
                </c:pt>
                <c:pt idx="1609">
                  <c:v>43945</c:v>
                </c:pt>
                <c:pt idx="1610">
                  <c:v>43946</c:v>
                </c:pt>
                <c:pt idx="1611">
                  <c:v>43947</c:v>
                </c:pt>
                <c:pt idx="1612">
                  <c:v>43948</c:v>
                </c:pt>
                <c:pt idx="1613">
                  <c:v>43949</c:v>
                </c:pt>
                <c:pt idx="1614">
                  <c:v>43950</c:v>
                </c:pt>
                <c:pt idx="1615">
                  <c:v>43951</c:v>
                </c:pt>
                <c:pt idx="1616">
                  <c:v>43952</c:v>
                </c:pt>
                <c:pt idx="1617">
                  <c:v>43953</c:v>
                </c:pt>
                <c:pt idx="1618">
                  <c:v>43954</c:v>
                </c:pt>
                <c:pt idx="1619">
                  <c:v>43955</c:v>
                </c:pt>
                <c:pt idx="1620">
                  <c:v>43956</c:v>
                </c:pt>
                <c:pt idx="1621">
                  <c:v>43957</c:v>
                </c:pt>
                <c:pt idx="1622">
                  <c:v>43958</c:v>
                </c:pt>
                <c:pt idx="1623">
                  <c:v>43959</c:v>
                </c:pt>
                <c:pt idx="1624">
                  <c:v>43960</c:v>
                </c:pt>
                <c:pt idx="1625">
                  <c:v>43961</c:v>
                </c:pt>
                <c:pt idx="1626">
                  <c:v>43962</c:v>
                </c:pt>
                <c:pt idx="1627">
                  <c:v>43963</c:v>
                </c:pt>
                <c:pt idx="1628">
                  <c:v>43964</c:v>
                </c:pt>
                <c:pt idx="1629">
                  <c:v>43965</c:v>
                </c:pt>
                <c:pt idx="1630">
                  <c:v>43966</c:v>
                </c:pt>
                <c:pt idx="1631">
                  <c:v>43967</c:v>
                </c:pt>
                <c:pt idx="1632">
                  <c:v>43968</c:v>
                </c:pt>
                <c:pt idx="1633">
                  <c:v>43969</c:v>
                </c:pt>
                <c:pt idx="1634">
                  <c:v>43970</c:v>
                </c:pt>
                <c:pt idx="1635">
                  <c:v>43971</c:v>
                </c:pt>
                <c:pt idx="1636">
                  <c:v>43972</c:v>
                </c:pt>
                <c:pt idx="1637">
                  <c:v>43973</c:v>
                </c:pt>
                <c:pt idx="1638">
                  <c:v>43974</c:v>
                </c:pt>
                <c:pt idx="1639">
                  <c:v>43975</c:v>
                </c:pt>
                <c:pt idx="1640">
                  <c:v>43976</c:v>
                </c:pt>
                <c:pt idx="1641">
                  <c:v>43977</c:v>
                </c:pt>
                <c:pt idx="1642">
                  <c:v>43978</c:v>
                </c:pt>
                <c:pt idx="1643">
                  <c:v>43979</c:v>
                </c:pt>
                <c:pt idx="1644">
                  <c:v>43980</c:v>
                </c:pt>
                <c:pt idx="1645">
                  <c:v>43981</c:v>
                </c:pt>
                <c:pt idx="1646">
                  <c:v>43982</c:v>
                </c:pt>
                <c:pt idx="1647">
                  <c:v>43983</c:v>
                </c:pt>
                <c:pt idx="1648">
                  <c:v>43984</c:v>
                </c:pt>
                <c:pt idx="1649">
                  <c:v>43985</c:v>
                </c:pt>
                <c:pt idx="1650">
                  <c:v>43986</c:v>
                </c:pt>
                <c:pt idx="1651">
                  <c:v>43987</c:v>
                </c:pt>
                <c:pt idx="1652">
                  <c:v>43988</c:v>
                </c:pt>
                <c:pt idx="1653">
                  <c:v>43989</c:v>
                </c:pt>
                <c:pt idx="1654">
                  <c:v>43990</c:v>
                </c:pt>
                <c:pt idx="1655">
                  <c:v>43991</c:v>
                </c:pt>
                <c:pt idx="1656">
                  <c:v>43992</c:v>
                </c:pt>
                <c:pt idx="1657">
                  <c:v>43993</c:v>
                </c:pt>
                <c:pt idx="1658">
                  <c:v>43994</c:v>
                </c:pt>
                <c:pt idx="1659">
                  <c:v>43995</c:v>
                </c:pt>
                <c:pt idx="1660">
                  <c:v>43996</c:v>
                </c:pt>
                <c:pt idx="1661">
                  <c:v>43997</c:v>
                </c:pt>
                <c:pt idx="1662">
                  <c:v>43998</c:v>
                </c:pt>
                <c:pt idx="1663">
                  <c:v>43999</c:v>
                </c:pt>
                <c:pt idx="1664">
                  <c:v>44000</c:v>
                </c:pt>
                <c:pt idx="1665">
                  <c:v>44001</c:v>
                </c:pt>
                <c:pt idx="1666">
                  <c:v>44002</c:v>
                </c:pt>
                <c:pt idx="1667">
                  <c:v>44003</c:v>
                </c:pt>
                <c:pt idx="1668">
                  <c:v>44004</c:v>
                </c:pt>
                <c:pt idx="1669">
                  <c:v>44005</c:v>
                </c:pt>
                <c:pt idx="1670">
                  <c:v>44006</c:v>
                </c:pt>
                <c:pt idx="1671">
                  <c:v>44007</c:v>
                </c:pt>
                <c:pt idx="1672">
                  <c:v>44008</c:v>
                </c:pt>
                <c:pt idx="1673">
                  <c:v>44009</c:v>
                </c:pt>
                <c:pt idx="1674">
                  <c:v>44010</c:v>
                </c:pt>
                <c:pt idx="1675">
                  <c:v>44011</c:v>
                </c:pt>
                <c:pt idx="1676">
                  <c:v>44012</c:v>
                </c:pt>
                <c:pt idx="1677">
                  <c:v>44013</c:v>
                </c:pt>
                <c:pt idx="1678">
                  <c:v>44014</c:v>
                </c:pt>
                <c:pt idx="1679">
                  <c:v>44015</c:v>
                </c:pt>
                <c:pt idx="1680">
                  <c:v>44016</c:v>
                </c:pt>
                <c:pt idx="1681">
                  <c:v>44017</c:v>
                </c:pt>
                <c:pt idx="1682">
                  <c:v>44018</c:v>
                </c:pt>
                <c:pt idx="1683">
                  <c:v>44019</c:v>
                </c:pt>
                <c:pt idx="1684">
                  <c:v>44020</c:v>
                </c:pt>
                <c:pt idx="1685">
                  <c:v>44021</c:v>
                </c:pt>
                <c:pt idx="1686">
                  <c:v>44022</c:v>
                </c:pt>
                <c:pt idx="1687">
                  <c:v>44023</c:v>
                </c:pt>
                <c:pt idx="1688">
                  <c:v>44024</c:v>
                </c:pt>
                <c:pt idx="1689">
                  <c:v>44025</c:v>
                </c:pt>
                <c:pt idx="1690">
                  <c:v>44026</c:v>
                </c:pt>
                <c:pt idx="1691">
                  <c:v>44027</c:v>
                </c:pt>
                <c:pt idx="1692">
                  <c:v>44028</c:v>
                </c:pt>
                <c:pt idx="1693">
                  <c:v>44029</c:v>
                </c:pt>
                <c:pt idx="1694">
                  <c:v>44030</c:v>
                </c:pt>
                <c:pt idx="1695">
                  <c:v>44031</c:v>
                </c:pt>
                <c:pt idx="1696">
                  <c:v>44032</c:v>
                </c:pt>
                <c:pt idx="1697">
                  <c:v>44033</c:v>
                </c:pt>
                <c:pt idx="1698">
                  <c:v>44034</c:v>
                </c:pt>
                <c:pt idx="1699">
                  <c:v>44035</c:v>
                </c:pt>
                <c:pt idx="1700">
                  <c:v>44036</c:v>
                </c:pt>
                <c:pt idx="1701">
                  <c:v>44037</c:v>
                </c:pt>
                <c:pt idx="1702">
                  <c:v>44038</c:v>
                </c:pt>
                <c:pt idx="1703">
                  <c:v>44039</c:v>
                </c:pt>
                <c:pt idx="1704">
                  <c:v>44040</c:v>
                </c:pt>
                <c:pt idx="1705">
                  <c:v>44041</c:v>
                </c:pt>
                <c:pt idx="1706">
                  <c:v>44042</c:v>
                </c:pt>
                <c:pt idx="1707">
                  <c:v>44043</c:v>
                </c:pt>
                <c:pt idx="1708">
                  <c:v>44044</c:v>
                </c:pt>
                <c:pt idx="1709">
                  <c:v>44045</c:v>
                </c:pt>
                <c:pt idx="1710">
                  <c:v>44046</c:v>
                </c:pt>
                <c:pt idx="1711">
                  <c:v>44047</c:v>
                </c:pt>
                <c:pt idx="1712">
                  <c:v>44048</c:v>
                </c:pt>
                <c:pt idx="1713">
                  <c:v>44049</c:v>
                </c:pt>
                <c:pt idx="1714">
                  <c:v>44050</c:v>
                </c:pt>
                <c:pt idx="1715">
                  <c:v>44051</c:v>
                </c:pt>
                <c:pt idx="1716">
                  <c:v>44052</c:v>
                </c:pt>
                <c:pt idx="1717">
                  <c:v>44053</c:v>
                </c:pt>
                <c:pt idx="1718">
                  <c:v>44054</c:v>
                </c:pt>
                <c:pt idx="1719">
                  <c:v>44055</c:v>
                </c:pt>
                <c:pt idx="1720">
                  <c:v>44056</c:v>
                </c:pt>
                <c:pt idx="1721">
                  <c:v>44057</c:v>
                </c:pt>
                <c:pt idx="1722">
                  <c:v>44058</c:v>
                </c:pt>
                <c:pt idx="1723">
                  <c:v>44059</c:v>
                </c:pt>
                <c:pt idx="1724">
                  <c:v>44060</c:v>
                </c:pt>
                <c:pt idx="1725">
                  <c:v>44061</c:v>
                </c:pt>
                <c:pt idx="1726">
                  <c:v>44062</c:v>
                </c:pt>
                <c:pt idx="1727">
                  <c:v>44063</c:v>
                </c:pt>
                <c:pt idx="1728">
                  <c:v>44064</c:v>
                </c:pt>
                <c:pt idx="1729">
                  <c:v>44065</c:v>
                </c:pt>
                <c:pt idx="1730">
                  <c:v>44066</c:v>
                </c:pt>
                <c:pt idx="1731">
                  <c:v>44067</c:v>
                </c:pt>
                <c:pt idx="1732">
                  <c:v>44068</c:v>
                </c:pt>
                <c:pt idx="1733">
                  <c:v>44069</c:v>
                </c:pt>
                <c:pt idx="1734">
                  <c:v>44070</c:v>
                </c:pt>
                <c:pt idx="1735">
                  <c:v>44071</c:v>
                </c:pt>
                <c:pt idx="1736">
                  <c:v>44072</c:v>
                </c:pt>
                <c:pt idx="1737">
                  <c:v>44073</c:v>
                </c:pt>
                <c:pt idx="1738">
                  <c:v>44074</c:v>
                </c:pt>
                <c:pt idx="1739">
                  <c:v>44075</c:v>
                </c:pt>
                <c:pt idx="1740">
                  <c:v>44076</c:v>
                </c:pt>
                <c:pt idx="1741">
                  <c:v>44077</c:v>
                </c:pt>
                <c:pt idx="1742">
                  <c:v>44078</c:v>
                </c:pt>
                <c:pt idx="1743">
                  <c:v>44079</c:v>
                </c:pt>
                <c:pt idx="1744">
                  <c:v>44080</c:v>
                </c:pt>
                <c:pt idx="1745">
                  <c:v>44081</c:v>
                </c:pt>
                <c:pt idx="1746">
                  <c:v>44082</c:v>
                </c:pt>
                <c:pt idx="1747">
                  <c:v>44083</c:v>
                </c:pt>
                <c:pt idx="1748">
                  <c:v>44084</c:v>
                </c:pt>
                <c:pt idx="1749">
                  <c:v>44085</c:v>
                </c:pt>
                <c:pt idx="1750">
                  <c:v>44086</c:v>
                </c:pt>
                <c:pt idx="1751">
                  <c:v>44087</c:v>
                </c:pt>
                <c:pt idx="1752">
                  <c:v>44088</c:v>
                </c:pt>
                <c:pt idx="1753">
                  <c:v>44089</c:v>
                </c:pt>
                <c:pt idx="1754">
                  <c:v>44090</c:v>
                </c:pt>
                <c:pt idx="1755">
                  <c:v>44091</c:v>
                </c:pt>
                <c:pt idx="1756">
                  <c:v>44092</c:v>
                </c:pt>
                <c:pt idx="1757">
                  <c:v>44093</c:v>
                </c:pt>
                <c:pt idx="1758">
                  <c:v>44094</c:v>
                </c:pt>
                <c:pt idx="1759">
                  <c:v>44095</c:v>
                </c:pt>
                <c:pt idx="1760">
                  <c:v>44096</c:v>
                </c:pt>
                <c:pt idx="1761">
                  <c:v>44097</c:v>
                </c:pt>
                <c:pt idx="1762">
                  <c:v>44098</c:v>
                </c:pt>
                <c:pt idx="1763">
                  <c:v>44099</c:v>
                </c:pt>
                <c:pt idx="1764">
                  <c:v>44100</c:v>
                </c:pt>
                <c:pt idx="1765">
                  <c:v>44101</c:v>
                </c:pt>
                <c:pt idx="1766">
                  <c:v>44102</c:v>
                </c:pt>
                <c:pt idx="1767">
                  <c:v>44103</c:v>
                </c:pt>
                <c:pt idx="1768">
                  <c:v>44104</c:v>
                </c:pt>
                <c:pt idx="1769">
                  <c:v>44105</c:v>
                </c:pt>
                <c:pt idx="1770">
                  <c:v>44106</c:v>
                </c:pt>
                <c:pt idx="1771">
                  <c:v>44107</c:v>
                </c:pt>
                <c:pt idx="1772">
                  <c:v>44108</c:v>
                </c:pt>
                <c:pt idx="1773">
                  <c:v>44109</c:v>
                </c:pt>
                <c:pt idx="1774">
                  <c:v>44110</c:v>
                </c:pt>
                <c:pt idx="1775">
                  <c:v>44111</c:v>
                </c:pt>
                <c:pt idx="1776">
                  <c:v>44112</c:v>
                </c:pt>
                <c:pt idx="1777">
                  <c:v>44113</c:v>
                </c:pt>
                <c:pt idx="1778">
                  <c:v>44114</c:v>
                </c:pt>
                <c:pt idx="1779">
                  <c:v>44115</c:v>
                </c:pt>
                <c:pt idx="1780">
                  <c:v>44116</c:v>
                </c:pt>
                <c:pt idx="1781">
                  <c:v>44117</c:v>
                </c:pt>
                <c:pt idx="1782">
                  <c:v>44118</c:v>
                </c:pt>
                <c:pt idx="1783">
                  <c:v>44119</c:v>
                </c:pt>
                <c:pt idx="1784">
                  <c:v>44120</c:v>
                </c:pt>
                <c:pt idx="1785">
                  <c:v>44121</c:v>
                </c:pt>
                <c:pt idx="1786">
                  <c:v>44122</c:v>
                </c:pt>
                <c:pt idx="1787">
                  <c:v>44123</c:v>
                </c:pt>
                <c:pt idx="1788">
                  <c:v>44124</c:v>
                </c:pt>
                <c:pt idx="1789">
                  <c:v>44125</c:v>
                </c:pt>
                <c:pt idx="1790">
                  <c:v>44126</c:v>
                </c:pt>
                <c:pt idx="1791">
                  <c:v>44127</c:v>
                </c:pt>
                <c:pt idx="1792">
                  <c:v>44128</c:v>
                </c:pt>
                <c:pt idx="1793">
                  <c:v>44129</c:v>
                </c:pt>
                <c:pt idx="1794">
                  <c:v>44130</c:v>
                </c:pt>
                <c:pt idx="1795">
                  <c:v>44131</c:v>
                </c:pt>
                <c:pt idx="1796">
                  <c:v>44132</c:v>
                </c:pt>
                <c:pt idx="1797">
                  <c:v>44133</c:v>
                </c:pt>
                <c:pt idx="1798">
                  <c:v>44134</c:v>
                </c:pt>
                <c:pt idx="1799">
                  <c:v>44135</c:v>
                </c:pt>
                <c:pt idx="1800">
                  <c:v>44136</c:v>
                </c:pt>
                <c:pt idx="1801">
                  <c:v>44137</c:v>
                </c:pt>
                <c:pt idx="1802">
                  <c:v>44138</c:v>
                </c:pt>
                <c:pt idx="1803">
                  <c:v>44139</c:v>
                </c:pt>
                <c:pt idx="1804">
                  <c:v>44140</c:v>
                </c:pt>
                <c:pt idx="1805">
                  <c:v>44141</c:v>
                </c:pt>
                <c:pt idx="1806">
                  <c:v>44142</c:v>
                </c:pt>
                <c:pt idx="1807">
                  <c:v>44143</c:v>
                </c:pt>
                <c:pt idx="1808">
                  <c:v>44144</c:v>
                </c:pt>
                <c:pt idx="1809">
                  <c:v>44145</c:v>
                </c:pt>
                <c:pt idx="1810">
                  <c:v>44146</c:v>
                </c:pt>
                <c:pt idx="1811">
                  <c:v>44147</c:v>
                </c:pt>
                <c:pt idx="1812">
                  <c:v>44148</c:v>
                </c:pt>
                <c:pt idx="1813">
                  <c:v>44149</c:v>
                </c:pt>
                <c:pt idx="1814">
                  <c:v>44150</c:v>
                </c:pt>
                <c:pt idx="1815">
                  <c:v>44151</c:v>
                </c:pt>
                <c:pt idx="1816">
                  <c:v>44152</c:v>
                </c:pt>
                <c:pt idx="1817">
                  <c:v>44153</c:v>
                </c:pt>
                <c:pt idx="1818">
                  <c:v>44154</c:v>
                </c:pt>
                <c:pt idx="1819">
                  <c:v>44155</c:v>
                </c:pt>
                <c:pt idx="1820">
                  <c:v>44156</c:v>
                </c:pt>
                <c:pt idx="1821">
                  <c:v>44157</c:v>
                </c:pt>
                <c:pt idx="1822">
                  <c:v>44158</c:v>
                </c:pt>
                <c:pt idx="1823">
                  <c:v>44159</c:v>
                </c:pt>
                <c:pt idx="1824">
                  <c:v>44160</c:v>
                </c:pt>
                <c:pt idx="1825">
                  <c:v>44161</c:v>
                </c:pt>
                <c:pt idx="1826">
                  <c:v>44162</c:v>
                </c:pt>
                <c:pt idx="1827">
                  <c:v>44163</c:v>
                </c:pt>
                <c:pt idx="1828">
                  <c:v>44164</c:v>
                </c:pt>
                <c:pt idx="1829">
                  <c:v>44165</c:v>
                </c:pt>
                <c:pt idx="1830">
                  <c:v>44166</c:v>
                </c:pt>
                <c:pt idx="1831">
                  <c:v>44167</c:v>
                </c:pt>
                <c:pt idx="1832">
                  <c:v>44168</c:v>
                </c:pt>
                <c:pt idx="1833">
                  <c:v>44169</c:v>
                </c:pt>
                <c:pt idx="1834">
                  <c:v>44170</c:v>
                </c:pt>
                <c:pt idx="1835">
                  <c:v>44171</c:v>
                </c:pt>
                <c:pt idx="1836">
                  <c:v>44172</c:v>
                </c:pt>
                <c:pt idx="1837">
                  <c:v>44173</c:v>
                </c:pt>
                <c:pt idx="1838">
                  <c:v>44174</c:v>
                </c:pt>
                <c:pt idx="1839">
                  <c:v>44175</c:v>
                </c:pt>
                <c:pt idx="1840">
                  <c:v>44176</c:v>
                </c:pt>
                <c:pt idx="1841">
                  <c:v>44177</c:v>
                </c:pt>
                <c:pt idx="1842">
                  <c:v>44178</c:v>
                </c:pt>
                <c:pt idx="1843">
                  <c:v>44179</c:v>
                </c:pt>
                <c:pt idx="1844">
                  <c:v>44180</c:v>
                </c:pt>
                <c:pt idx="1845">
                  <c:v>44181</c:v>
                </c:pt>
                <c:pt idx="1846">
                  <c:v>44182</c:v>
                </c:pt>
                <c:pt idx="1847">
                  <c:v>44183</c:v>
                </c:pt>
                <c:pt idx="1848">
                  <c:v>44184</c:v>
                </c:pt>
                <c:pt idx="1849">
                  <c:v>44185</c:v>
                </c:pt>
                <c:pt idx="1850">
                  <c:v>44186</c:v>
                </c:pt>
                <c:pt idx="1851">
                  <c:v>44187</c:v>
                </c:pt>
                <c:pt idx="1852">
                  <c:v>44188</c:v>
                </c:pt>
                <c:pt idx="1853">
                  <c:v>44189</c:v>
                </c:pt>
                <c:pt idx="1854">
                  <c:v>44190</c:v>
                </c:pt>
                <c:pt idx="1855">
                  <c:v>44191</c:v>
                </c:pt>
                <c:pt idx="1856">
                  <c:v>44192</c:v>
                </c:pt>
                <c:pt idx="1857">
                  <c:v>44193</c:v>
                </c:pt>
                <c:pt idx="1858">
                  <c:v>44194</c:v>
                </c:pt>
                <c:pt idx="1859">
                  <c:v>44195</c:v>
                </c:pt>
                <c:pt idx="1860">
                  <c:v>44196</c:v>
                </c:pt>
                <c:pt idx="1861">
                  <c:v>44197</c:v>
                </c:pt>
                <c:pt idx="1862">
                  <c:v>44198</c:v>
                </c:pt>
                <c:pt idx="1863">
                  <c:v>44199</c:v>
                </c:pt>
                <c:pt idx="1864">
                  <c:v>44200</c:v>
                </c:pt>
                <c:pt idx="1865">
                  <c:v>44201</c:v>
                </c:pt>
                <c:pt idx="1866">
                  <c:v>44202</c:v>
                </c:pt>
                <c:pt idx="1867">
                  <c:v>44203</c:v>
                </c:pt>
                <c:pt idx="1868">
                  <c:v>44204</c:v>
                </c:pt>
                <c:pt idx="1869">
                  <c:v>44205</c:v>
                </c:pt>
                <c:pt idx="1870">
                  <c:v>44206</c:v>
                </c:pt>
                <c:pt idx="1871">
                  <c:v>44207</c:v>
                </c:pt>
                <c:pt idx="1872">
                  <c:v>44208</c:v>
                </c:pt>
                <c:pt idx="1873">
                  <c:v>44209</c:v>
                </c:pt>
                <c:pt idx="1874">
                  <c:v>44210</c:v>
                </c:pt>
                <c:pt idx="1875">
                  <c:v>44211</c:v>
                </c:pt>
                <c:pt idx="1876">
                  <c:v>44212</c:v>
                </c:pt>
                <c:pt idx="1877">
                  <c:v>44213</c:v>
                </c:pt>
                <c:pt idx="1878">
                  <c:v>44214</c:v>
                </c:pt>
                <c:pt idx="1879">
                  <c:v>44215</c:v>
                </c:pt>
                <c:pt idx="1880">
                  <c:v>44216</c:v>
                </c:pt>
                <c:pt idx="1881">
                  <c:v>44217</c:v>
                </c:pt>
                <c:pt idx="1882">
                  <c:v>44218</c:v>
                </c:pt>
                <c:pt idx="1883">
                  <c:v>44219</c:v>
                </c:pt>
                <c:pt idx="1884">
                  <c:v>44220</c:v>
                </c:pt>
                <c:pt idx="1885">
                  <c:v>44221</c:v>
                </c:pt>
                <c:pt idx="1886">
                  <c:v>44222</c:v>
                </c:pt>
                <c:pt idx="1887">
                  <c:v>44223</c:v>
                </c:pt>
                <c:pt idx="1888">
                  <c:v>44224</c:v>
                </c:pt>
                <c:pt idx="1889">
                  <c:v>44225</c:v>
                </c:pt>
                <c:pt idx="1890">
                  <c:v>44226</c:v>
                </c:pt>
                <c:pt idx="1891">
                  <c:v>44227</c:v>
                </c:pt>
                <c:pt idx="1892">
                  <c:v>44228</c:v>
                </c:pt>
                <c:pt idx="1893">
                  <c:v>44229</c:v>
                </c:pt>
                <c:pt idx="1894">
                  <c:v>44230</c:v>
                </c:pt>
                <c:pt idx="1895">
                  <c:v>44231</c:v>
                </c:pt>
                <c:pt idx="1896">
                  <c:v>44232</c:v>
                </c:pt>
                <c:pt idx="1897">
                  <c:v>44233</c:v>
                </c:pt>
                <c:pt idx="1898">
                  <c:v>44234</c:v>
                </c:pt>
                <c:pt idx="1899">
                  <c:v>44235</c:v>
                </c:pt>
                <c:pt idx="1900">
                  <c:v>44236</c:v>
                </c:pt>
                <c:pt idx="1901">
                  <c:v>44237</c:v>
                </c:pt>
                <c:pt idx="1902">
                  <c:v>44238</c:v>
                </c:pt>
                <c:pt idx="1903">
                  <c:v>44239</c:v>
                </c:pt>
                <c:pt idx="1904">
                  <c:v>44240</c:v>
                </c:pt>
                <c:pt idx="1905">
                  <c:v>44241</c:v>
                </c:pt>
                <c:pt idx="1906">
                  <c:v>44242</c:v>
                </c:pt>
                <c:pt idx="1907">
                  <c:v>44243</c:v>
                </c:pt>
                <c:pt idx="1908">
                  <c:v>44244</c:v>
                </c:pt>
                <c:pt idx="1909">
                  <c:v>44245</c:v>
                </c:pt>
                <c:pt idx="1910">
                  <c:v>44246</c:v>
                </c:pt>
                <c:pt idx="1911">
                  <c:v>44247</c:v>
                </c:pt>
                <c:pt idx="1912">
                  <c:v>44248</c:v>
                </c:pt>
                <c:pt idx="1913">
                  <c:v>44249</c:v>
                </c:pt>
                <c:pt idx="1914">
                  <c:v>44250</c:v>
                </c:pt>
                <c:pt idx="1915">
                  <c:v>44251</c:v>
                </c:pt>
                <c:pt idx="1916">
                  <c:v>44252</c:v>
                </c:pt>
                <c:pt idx="1917">
                  <c:v>44253</c:v>
                </c:pt>
                <c:pt idx="1918">
                  <c:v>44254</c:v>
                </c:pt>
                <c:pt idx="1919">
                  <c:v>44255</c:v>
                </c:pt>
                <c:pt idx="1920">
                  <c:v>44256</c:v>
                </c:pt>
                <c:pt idx="1921">
                  <c:v>44257</c:v>
                </c:pt>
                <c:pt idx="1922">
                  <c:v>44258</c:v>
                </c:pt>
                <c:pt idx="1923">
                  <c:v>44259</c:v>
                </c:pt>
                <c:pt idx="1924">
                  <c:v>44260</c:v>
                </c:pt>
                <c:pt idx="1925">
                  <c:v>44261</c:v>
                </c:pt>
                <c:pt idx="1926">
                  <c:v>44262</c:v>
                </c:pt>
                <c:pt idx="1927">
                  <c:v>44263</c:v>
                </c:pt>
                <c:pt idx="1928">
                  <c:v>44264</c:v>
                </c:pt>
                <c:pt idx="1929">
                  <c:v>44265</c:v>
                </c:pt>
                <c:pt idx="1930">
                  <c:v>44266</c:v>
                </c:pt>
                <c:pt idx="1931">
                  <c:v>44267</c:v>
                </c:pt>
                <c:pt idx="1932">
                  <c:v>44268</c:v>
                </c:pt>
                <c:pt idx="1933">
                  <c:v>44269</c:v>
                </c:pt>
                <c:pt idx="1934">
                  <c:v>44270</c:v>
                </c:pt>
                <c:pt idx="1935">
                  <c:v>44271</c:v>
                </c:pt>
                <c:pt idx="1936">
                  <c:v>44272</c:v>
                </c:pt>
                <c:pt idx="1937">
                  <c:v>44273</c:v>
                </c:pt>
                <c:pt idx="1938">
                  <c:v>44274</c:v>
                </c:pt>
                <c:pt idx="1939">
                  <c:v>44275</c:v>
                </c:pt>
                <c:pt idx="1940">
                  <c:v>44276</c:v>
                </c:pt>
                <c:pt idx="1941">
                  <c:v>44277</c:v>
                </c:pt>
                <c:pt idx="1942">
                  <c:v>44278</c:v>
                </c:pt>
                <c:pt idx="1943">
                  <c:v>44279</c:v>
                </c:pt>
                <c:pt idx="1944">
                  <c:v>44280</c:v>
                </c:pt>
                <c:pt idx="1945">
                  <c:v>44281</c:v>
                </c:pt>
                <c:pt idx="1946">
                  <c:v>44282</c:v>
                </c:pt>
                <c:pt idx="1947">
                  <c:v>44283</c:v>
                </c:pt>
                <c:pt idx="1948">
                  <c:v>44284</c:v>
                </c:pt>
                <c:pt idx="1949">
                  <c:v>44285</c:v>
                </c:pt>
                <c:pt idx="1950">
                  <c:v>44286</c:v>
                </c:pt>
                <c:pt idx="1951">
                  <c:v>44287</c:v>
                </c:pt>
                <c:pt idx="1952">
                  <c:v>44288</c:v>
                </c:pt>
                <c:pt idx="1953">
                  <c:v>44289</c:v>
                </c:pt>
                <c:pt idx="1954">
                  <c:v>44290</c:v>
                </c:pt>
                <c:pt idx="1955">
                  <c:v>44291</c:v>
                </c:pt>
                <c:pt idx="1956">
                  <c:v>44292</c:v>
                </c:pt>
                <c:pt idx="1957">
                  <c:v>44293</c:v>
                </c:pt>
                <c:pt idx="1958">
                  <c:v>44294</c:v>
                </c:pt>
                <c:pt idx="1959">
                  <c:v>44295</c:v>
                </c:pt>
                <c:pt idx="1960">
                  <c:v>44296</c:v>
                </c:pt>
                <c:pt idx="1961">
                  <c:v>44297</c:v>
                </c:pt>
                <c:pt idx="1962">
                  <c:v>44298</c:v>
                </c:pt>
                <c:pt idx="1963">
                  <c:v>44299</c:v>
                </c:pt>
                <c:pt idx="1964">
                  <c:v>44300</c:v>
                </c:pt>
                <c:pt idx="1965">
                  <c:v>44301</c:v>
                </c:pt>
                <c:pt idx="1966">
                  <c:v>44302</c:v>
                </c:pt>
                <c:pt idx="1967">
                  <c:v>44303</c:v>
                </c:pt>
                <c:pt idx="1968">
                  <c:v>44304</c:v>
                </c:pt>
                <c:pt idx="1969">
                  <c:v>44305</c:v>
                </c:pt>
                <c:pt idx="1970">
                  <c:v>44306</c:v>
                </c:pt>
                <c:pt idx="1971">
                  <c:v>44307</c:v>
                </c:pt>
                <c:pt idx="1972">
                  <c:v>44308</c:v>
                </c:pt>
                <c:pt idx="1973">
                  <c:v>44309</c:v>
                </c:pt>
                <c:pt idx="1974">
                  <c:v>44310</c:v>
                </c:pt>
                <c:pt idx="1975">
                  <c:v>44311</c:v>
                </c:pt>
                <c:pt idx="1976">
                  <c:v>44312</c:v>
                </c:pt>
                <c:pt idx="1977">
                  <c:v>44313</c:v>
                </c:pt>
                <c:pt idx="1978">
                  <c:v>44314</c:v>
                </c:pt>
                <c:pt idx="1979">
                  <c:v>44315</c:v>
                </c:pt>
                <c:pt idx="1980">
                  <c:v>44316</c:v>
                </c:pt>
                <c:pt idx="1981">
                  <c:v>44317</c:v>
                </c:pt>
                <c:pt idx="1982">
                  <c:v>44318</c:v>
                </c:pt>
                <c:pt idx="1983">
                  <c:v>44319</c:v>
                </c:pt>
                <c:pt idx="1984">
                  <c:v>44320</c:v>
                </c:pt>
                <c:pt idx="1985">
                  <c:v>44321</c:v>
                </c:pt>
                <c:pt idx="1986">
                  <c:v>44322</c:v>
                </c:pt>
                <c:pt idx="1987">
                  <c:v>44323</c:v>
                </c:pt>
                <c:pt idx="1988">
                  <c:v>44324</c:v>
                </c:pt>
                <c:pt idx="1989">
                  <c:v>44325</c:v>
                </c:pt>
                <c:pt idx="1990">
                  <c:v>44326</c:v>
                </c:pt>
                <c:pt idx="1991">
                  <c:v>44327</c:v>
                </c:pt>
                <c:pt idx="1992">
                  <c:v>44328</c:v>
                </c:pt>
                <c:pt idx="1993">
                  <c:v>44329</c:v>
                </c:pt>
                <c:pt idx="1994">
                  <c:v>44330</c:v>
                </c:pt>
                <c:pt idx="1995">
                  <c:v>44331</c:v>
                </c:pt>
                <c:pt idx="1996">
                  <c:v>44332</c:v>
                </c:pt>
                <c:pt idx="1997">
                  <c:v>44333</c:v>
                </c:pt>
                <c:pt idx="1998">
                  <c:v>44334</c:v>
                </c:pt>
                <c:pt idx="1999">
                  <c:v>44335</c:v>
                </c:pt>
                <c:pt idx="2000">
                  <c:v>44336</c:v>
                </c:pt>
                <c:pt idx="2001">
                  <c:v>44337</c:v>
                </c:pt>
                <c:pt idx="2002">
                  <c:v>44338</c:v>
                </c:pt>
                <c:pt idx="2003">
                  <c:v>44339</c:v>
                </c:pt>
                <c:pt idx="2004">
                  <c:v>44340</c:v>
                </c:pt>
                <c:pt idx="2005">
                  <c:v>44341</c:v>
                </c:pt>
                <c:pt idx="2006">
                  <c:v>44342</c:v>
                </c:pt>
                <c:pt idx="2007">
                  <c:v>44343</c:v>
                </c:pt>
                <c:pt idx="2008">
                  <c:v>44344</c:v>
                </c:pt>
                <c:pt idx="2009">
                  <c:v>44345</c:v>
                </c:pt>
                <c:pt idx="2010">
                  <c:v>44346</c:v>
                </c:pt>
                <c:pt idx="2011">
                  <c:v>44347</c:v>
                </c:pt>
                <c:pt idx="2012">
                  <c:v>44348</c:v>
                </c:pt>
                <c:pt idx="2013">
                  <c:v>44349</c:v>
                </c:pt>
                <c:pt idx="2014">
                  <c:v>44350</c:v>
                </c:pt>
                <c:pt idx="2015">
                  <c:v>44351</c:v>
                </c:pt>
                <c:pt idx="2016">
                  <c:v>44352</c:v>
                </c:pt>
                <c:pt idx="2017">
                  <c:v>44353</c:v>
                </c:pt>
                <c:pt idx="2018">
                  <c:v>44354</c:v>
                </c:pt>
                <c:pt idx="2019">
                  <c:v>44355</c:v>
                </c:pt>
                <c:pt idx="2020">
                  <c:v>44356</c:v>
                </c:pt>
                <c:pt idx="2021">
                  <c:v>44357</c:v>
                </c:pt>
                <c:pt idx="2022">
                  <c:v>44358</c:v>
                </c:pt>
                <c:pt idx="2023">
                  <c:v>44359</c:v>
                </c:pt>
                <c:pt idx="2024">
                  <c:v>44360</c:v>
                </c:pt>
                <c:pt idx="2025">
                  <c:v>44361</c:v>
                </c:pt>
                <c:pt idx="2026">
                  <c:v>44362</c:v>
                </c:pt>
                <c:pt idx="2027">
                  <c:v>44363</c:v>
                </c:pt>
                <c:pt idx="2028">
                  <c:v>44364</c:v>
                </c:pt>
                <c:pt idx="2029">
                  <c:v>44365</c:v>
                </c:pt>
                <c:pt idx="2030">
                  <c:v>44366</c:v>
                </c:pt>
                <c:pt idx="2031">
                  <c:v>44367</c:v>
                </c:pt>
                <c:pt idx="2032">
                  <c:v>44368</c:v>
                </c:pt>
                <c:pt idx="2033">
                  <c:v>44369</c:v>
                </c:pt>
                <c:pt idx="2034">
                  <c:v>44370</c:v>
                </c:pt>
                <c:pt idx="2035">
                  <c:v>44371</c:v>
                </c:pt>
                <c:pt idx="2036">
                  <c:v>44372</c:v>
                </c:pt>
                <c:pt idx="2037">
                  <c:v>44373</c:v>
                </c:pt>
                <c:pt idx="2038">
                  <c:v>44374</c:v>
                </c:pt>
                <c:pt idx="2039">
                  <c:v>44375</c:v>
                </c:pt>
                <c:pt idx="2040">
                  <c:v>44376</c:v>
                </c:pt>
                <c:pt idx="2041">
                  <c:v>44377</c:v>
                </c:pt>
                <c:pt idx="2042">
                  <c:v>44378</c:v>
                </c:pt>
                <c:pt idx="2043">
                  <c:v>44379</c:v>
                </c:pt>
                <c:pt idx="2044">
                  <c:v>44380</c:v>
                </c:pt>
                <c:pt idx="2045">
                  <c:v>44381</c:v>
                </c:pt>
                <c:pt idx="2046">
                  <c:v>44382</c:v>
                </c:pt>
                <c:pt idx="2047">
                  <c:v>44383</c:v>
                </c:pt>
                <c:pt idx="2048">
                  <c:v>44384</c:v>
                </c:pt>
                <c:pt idx="2049">
                  <c:v>44385</c:v>
                </c:pt>
                <c:pt idx="2050">
                  <c:v>44386</c:v>
                </c:pt>
                <c:pt idx="2051">
                  <c:v>44387</c:v>
                </c:pt>
                <c:pt idx="2052">
                  <c:v>44388</c:v>
                </c:pt>
                <c:pt idx="2053">
                  <c:v>44389</c:v>
                </c:pt>
                <c:pt idx="2054">
                  <c:v>44390</c:v>
                </c:pt>
                <c:pt idx="2055">
                  <c:v>44391</c:v>
                </c:pt>
                <c:pt idx="2056">
                  <c:v>44392</c:v>
                </c:pt>
                <c:pt idx="2057">
                  <c:v>44393</c:v>
                </c:pt>
                <c:pt idx="2058">
                  <c:v>44394</c:v>
                </c:pt>
                <c:pt idx="2059">
                  <c:v>44395</c:v>
                </c:pt>
                <c:pt idx="2060">
                  <c:v>44396</c:v>
                </c:pt>
                <c:pt idx="2061">
                  <c:v>44397</c:v>
                </c:pt>
                <c:pt idx="2062">
                  <c:v>44398</c:v>
                </c:pt>
                <c:pt idx="2063">
                  <c:v>44399</c:v>
                </c:pt>
                <c:pt idx="2064">
                  <c:v>44400</c:v>
                </c:pt>
                <c:pt idx="2065">
                  <c:v>44401</c:v>
                </c:pt>
                <c:pt idx="2066">
                  <c:v>44402</c:v>
                </c:pt>
                <c:pt idx="2067">
                  <c:v>44403</c:v>
                </c:pt>
                <c:pt idx="2068">
                  <c:v>44404</c:v>
                </c:pt>
                <c:pt idx="2069">
                  <c:v>44405</c:v>
                </c:pt>
                <c:pt idx="2070">
                  <c:v>44406</c:v>
                </c:pt>
                <c:pt idx="2071">
                  <c:v>44407</c:v>
                </c:pt>
                <c:pt idx="2072">
                  <c:v>44408</c:v>
                </c:pt>
                <c:pt idx="2073">
                  <c:v>44409</c:v>
                </c:pt>
                <c:pt idx="2074">
                  <c:v>44410</c:v>
                </c:pt>
                <c:pt idx="2075">
                  <c:v>44411</c:v>
                </c:pt>
                <c:pt idx="2076">
                  <c:v>44412</c:v>
                </c:pt>
                <c:pt idx="2077">
                  <c:v>44413</c:v>
                </c:pt>
                <c:pt idx="2078">
                  <c:v>44414</c:v>
                </c:pt>
                <c:pt idx="2079">
                  <c:v>44415</c:v>
                </c:pt>
                <c:pt idx="2080">
                  <c:v>44416</c:v>
                </c:pt>
                <c:pt idx="2081">
                  <c:v>44417</c:v>
                </c:pt>
                <c:pt idx="2082">
                  <c:v>44418</c:v>
                </c:pt>
                <c:pt idx="2083">
                  <c:v>44419</c:v>
                </c:pt>
                <c:pt idx="2084">
                  <c:v>44420</c:v>
                </c:pt>
                <c:pt idx="2085">
                  <c:v>44421</c:v>
                </c:pt>
                <c:pt idx="2086">
                  <c:v>44422</c:v>
                </c:pt>
                <c:pt idx="2087">
                  <c:v>44423</c:v>
                </c:pt>
                <c:pt idx="2088">
                  <c:v>44424</c:v>
                </c:pt>
                <c:pt idx="2089">
                  <c:v>44425</c:v>
                </c:pt>
                <c:pt idx="2090">
                  <c:v>44426</c:v>
                </c:pt>
                <c:pt idx="2091">
                  <c:v>44427</c:v>
                </c:pt>
                <c:pt idx="2092">
                  <c:v>44428</c:v>
                </c:pt>
                <c:pt idx="2093">
                  <c:v>44429</c:v>
                </c:pt>
                <c:pt idx="2094">
                  <c:v>44430</c:v>
                </c:pt>
                <c:pt idx="2095">
                  <c:v>44431</c:v>
                </c:pt>
                <c:pt idx="2096">
                  <c:v>44432</c:v>
                </c:pt>
                <c:pt idx="2097">
                  <c:v>44433</c:v>
                </c:pt>
                <c:pt idx="2098">
                  <c:v>44434</c:v>
                </c:pt>
                <c:pt idx="2099">
                  <c:v>44435</c:v>
                </c:pt>
                <c:pt idx="2100">
                  <c:v>44436</c:v>
                </c:pt>
                <c:pt idx="2101">
                  <c:v>44437</c:v>
                </c:pt>
                <c:pt idx="2102">
                  <c:v>44438</c:v>
                </c:pt>
                <c:pt idx="2103">
                  <c:v>44439</c:v>
                </c:pt>
                <c:pt idx="2104">
                  <c:v>44440</c:v>
                </c:pt>
                <c:pt idx="2105">
                  <c:v>44441</c:v>
                </c:pt>
                <c:pt idx="2106">
                  <c:v>44442</c:v>
                </c:pt>
                <c:pt idx="2107">
                  <c:v>44443</c:v>
                </c:pt>
                <c:pt idx="2108">
                  <c:v>44444</c:v>
                </c:pt>
                <c:pt idx="2109">
                  <c:v>44445</c:v>
                </c:pt>
                <c:pt idx="2110">
                  <c:v>44446</c:v>
                </c:pt>
                <c:pt idx="2111">
                  <c:v>44447</c:v>
                </c:pt>
                <c:pt idx="2112">
                  <c:v>44448</c:v>
                </c:pt>
                <c:pt idx="2113">
                  <c:v>44449</c:v>
                </c:pt>
                <c:pt idx="2114">
                  <c:v>44450</c:v>
                </c:pt>
                <c:pt idx="2115">
                  <c:v>44451</c:v>
                </c:pt>
                <c:pt idx="2116">
                  <c:v>44452</c:v>
                </c:pt>
                <c:pt idx="2117">
                  <c:v>44453</c:v>
                </c:pt>
                <c:pt idx="2118">
                  <c:v>44454</c:v>
                </c:pt>
                <c:pt idx="2119">
                  <c:v>44455</c:v>
                </c:pt>
                <c:pt idx="2120">
                  <c:v>44456</c:v>
                </c:pt>
                <c:pt idx="2121">
                  <c:v>44457</c:v>
                </c:pt>
                <c:pt idx="2122">
                  <c:v>44458</c:v>
                </c:pt>
                <c:pt idx="2123">
                  <c:v>44459</c:v>
                </c:pt>
                <c:pt idx="2124">
                  <c:v>44460</c:v>
                </c:pt>
                <c:pt idx="2125">
                  <c:v>44461</c:v>
                </c:pt>
                <c:pt idx="2126">
                  <c:v>44462</c:v>
                </c:pt>
                <c:pt idx="2127">
                  <c:v>44463</c:v>
                </c:pt>
                <c:pt idx="2128">
                  <c:v>44464</c:v>
                </c:pt>
                <c:pt idx="2129">
                  <c:v>44465</c:v>
                </c:pt>
                <c:pt idx="2130">
                  <c:v>44466</c:v>
                </c:pt>
                <c:pt idx="2131">
                  <c:v>44467</c:v>
                </c:pt>
                <c:pt idx="2132">
                  <c:v>44468</c:v>
                </c:pt>
                <c:pt idx="2133">
                  <c:v>44469</c:v>
                </c:pt>
                <c:pt idx="2134">
                  <c:v>44470</c:v>
                </c:pt>
                <c:pt idx="2135">
                  <c:v>44471</c:v>
                </c:pt>
                <c:pt idx="2136">
                  <c:v>44472</c:v>
                </c:pt>
                <c:pt idx="2137">
                  <c:v>44473</c:v>
                </c:pt>
                <c:pt idx="2138">
                  <c:v>44474</c:v>
                </c:pt>
                <c:pt idx="2139">
                  <c:v>44475</c:v>
                </c:pt>
                <c:pt idx="2140">
                  <c:v>44476</c:v>
                </c:pt>
                <c:pt idx="2141">
                  <c:v>44477</c:v>
                </c:pt>
                <c:pt idx="2142">
                  <c:v>44478</c:v>
                </c:pt>
                <c:pt idx="2143">
                  <c:v>44479</c:v>
                </c:pt>
                <c:pt idx="2144">
                  <c:v>44480</c:v>
                </c:pt>
                <c:pt idx="2145">
                  <c:v>44481</c:v>
                </c:pt>
                <c:pt idx="2146">
                  <c:v>44482</c:v>
                </c:pt>
                <c:pt idx="2147">
                  <c:v>44483</c:v>
                </c:pt>
                <c:pt idx="2148">
                  <c:v>44484</c:v>
                </c:pt>
                <c:pt idx="2149">
                  <c:v>44485</c:v>
                </c:pt>
                <c:pt idx="2150">
                  <c:v>44486</c:v>
                </c:pt>
                <c:pt idx="2151">
                  <c:v>44487</c:v>
                </c:pt>
                <c:pt idx="2152">
                  <c:v>44488</c:v>
                </c:pt>
                <c:pt idx="2153">
                  <c:v>44489</c:v>
                </c:pt>
                <c:pt idx="2154">
                  <c:v>44490</c:v>
                </c:pt>
                <c:pt idx="2155">
                  <c:v>44491</c:v>
                </c:pt>
                <c:pt idx="2156">
                  <c:v>44492</c:v>
                </c:pt>
                <c:pt idx="2157">
                  <c:v>44493</c:v>
                </c:pt>
                <c:pt idx="2158">
                  <c:v>44494</c:v>
                </c:pt>
                <c:pt idx="2159">
                  <c:v>44495</c:v>
                </c:pt>
                <c:pt idx="2160">
                  <c:v>44496</c:v>
                </c:pt>
                <c:pt idx="2161">
                  <c:v>44497</c:v>
                </c:pt>
                <c:pt idx="2162">
                  <c:v>44498</c:v>
                </c:pt>
                <c:pt idx="2163">
                  <c:v>44499</c:v>
                </c:pt>
                <c:pt idx="2164">
                  <c:v>44500</c:v>
                </c:pt>
                <c:pt idx="2165">
                  <c:v>44501</c:v>
                </c:pt>
                <c:pt idx="2166">
                  <c:v>44502</c:v>
                </c:pt>
                <c:pt idx="2167">
                  <c:v>44503</c:v>
                </c:pt>
                <c:pt idx="2168">
                  <c:v>44504</c:v>
                </c:pt>
                <c:pt idx="2169">
                  <c:v>44505</c:v>
                </c:pt>
                <c:pt idx="2170">
                  <c:v>44506</c:v>
                </c:pt>
                <c:pt idx="2171">
                  <c:v>44507</c:v>
                </c:pt>
                <c:pt idx="2172">
                  <c:v>44508</c:v>
                </c:pt>
                <c:pt idx="2173">
                  <c:v>44509</c:v>
                </c:pt>
                <c:pt idx="2174">
                  <c:v>44510</c:v>
                </c:pt>
                <c:pt idx="2175">
                  <c:v>44511</c:v>
                </c:pt>
                <c:pt idx="2176">
                  <c:v>44512</c:v>
                </c:pt>
                <c:pt idx="2177">
                  <c:v>44513</c:v>
                </c:pt>
                <c:pt idx="2178">
                  <c:v>44514</c:v>
                </c:pt>
                <c:pt idx="2179">
                  <c:v>44515</c:v>
                </c:pt>
                <c:pt idx="2180">
                  <c:v>44516</c:v>
                </c:pt>
                <c:pt idx="2181">
                  <c:v>44517</c:v>
                </c:pt>
                <c:pt idx="2182">
                  <c:v>44518</c:v>
                </c:pt>
                <c:pt idx="2183">
                  <c:v>44519</c:v>
                </c:pt>
                <c:pt idx="2184">
                  <c:v>44520</c:v>
                </c:pt>
                <c:pt idx="2185">
                  <c:v>44521</c:v>
                </c:pt>
                <c:pt idx="2186">
                  <c:v>44522</c:v>
                </c:pt>
                <c:pt idx="2187">
                  <c:v>44523</c:v>
                </c:pt>
                <c:pt idx="2188">
                  <c:v>44524</c:v>
                </c:pt>
                <c:pt idx="2189">
                  <c:v>44525</c:v>
                </c:pt>
                <c:pt idx="2190">
                  <c:v>44526</c:v>
                </c:pt>
                <c:pt idx="2191">
                  <c:v>44527</c:v>
                </c:pt>
                <c:pt idx="2192">
                  <c:v>44528</c:v>
                </c:pt>
                <c:pt idx="2193">
                  <c:v>44529</c:v>
                </c:pt>
                <c:pt idx="2194">
                  <c:v>44530</c:v>
                </c:pt>
                <c:pt idx="2195">
                  <c:v>44531</c:v>
                </c:pt>
                <c:pt idx="2196">
                  <c:v>44532</c:v>
                </c:pt>
                <c:pt idx="2197">
                  <c:v>44533</c:v>
                </c:pt>
                <c:pt idx="2198">
                  <c:v>44534</c:v>
                </c:pt>
                <c:pt idx="2199">
                  <c:v>44535</c:v>
                </c:pt>
                <c:pt idx="2200">
                  <c:v>44536</c:v>
                </c:pt>
                <c:pt idx="2201">
                  <c:v>44537</c:v>
                </c:pt>
                <c:pt idx="2202">
                  <c:v>44538</c:v>
                </c:pt>
                <c:pt idx="2203">
                  <c:v>44539</c:v>
                </c:pt>
                <c:pt idx="2204">
                  <c:v>44540</c:v>
                </c:pt>
                <c:pt idx="2205">
                  <c:v>44541</c:v>
                </c:pt>
                <c:pt idx="2206">
                  <c:v>44542</c:v>
                </c:pt>
                <c:pt idx="2207">
                  <c:v>44543</c:v>
                </c:pt>
                <c:pt idx="2208">
                  <c:v>44544</c:v>
                </c:pt>
                <c:pt idx="2209">
                  <c:v>44545</c:v>
                </c:pt>
                <c:pt idx="2210">
                  <c:v>44546</c:v>
                </c:pt>
                <c:pt idx="2211">
                  <c:v>44547</c:v>
                </c:pt>
                <c:pt idx="2212">
                  <c:v>44548</c:v>
                </c:pt>
                <c:pt idx="2213">
                  <c:v>44549</c:v>
                </c:pt>
                <c:pt idx="2214">
                  <c:v>44550</c:v>
                </c:pt>
                <c:pt idx="2215">
                  <c:v>44551</c:v>
                </c:pt>
                <c:pt idx="2216">
                  <c:v>44552</c:v>
                </c:pt>
                <c:pt idx="2217">
                  <c:v>44553</c:v>
                </c:pt>
                <c:pt idx="2218">
                  <c:v>44554</c:v>
                </c:pt>
                <c:pt idx="2219">
                  <c:v>44555</c:v>
                </c:pt>
                <c:pt idx="2220">
                  <c:v>44556</c:v>
                </c:pt>
                <c:pt idx="2221">
                  <c:v>44557</c:v>
                </c:pt>
                <c:pt idx="2222">
                  <c:v>44558</c:v>
                </c:pt>
                <c:pt idx="2223">
                  <c:v>44559</c:v>
                </c:pt>
                <c:pt idx="2224">
                  <c:v>44560</c:v>
                </c:pt>
                <c:pt idx="2225">
                  <c:v>44561</c:v>
                </c:pt>
                <c:pt idx="2226">
                  <c:v>44562</c:v>
                </c:pt>
                <c:pt idx="2227">
                  <c:v>44563</c:v>
                </c:pt>
                <c:pt idx="2228">
                  <c:v>44564</c:v>
                </c:pt>
                <c:pt idx="2229">
                  <c:v>44565</c:v>
                </c:pt>
                <c:pt idx="2230">
                  <c:v>44566</c:v>
                </c:pt>
                <c:pt idx="2231">
                  <c:v>44567</c:v>
                </c:pt>
                <c:pt idx="2232">
                  <c:v>44568</c:v>
                </c:pt>
                <c:pt idx="2233">
                  <c:v>44569</c:v>
                </c:pt>
                <c:pt idx="2234">
                  <c:v>44570</c:v>
                </c:pt>
                <c:pt idx="2235">
                  <c:v>44571</c:v>
                </c:pt>
                <c:pt idx="2236">
                  <c:v>44572</c:v>
                </c:pt>
                <c:pt idx="2237">
                  <c:v>44573</c:v>
                </c:pt>
                <c:pt idx="2238">
                  <c:v>44574</c:v>
                </c:pt>
                <c:pt idx="2239">
                  <c:v>44575</c:v>
                </c:pt>
                <c:pt idx="2240">
                  <c:v>44576</c:v>
                </c:pt>
                <c:pt idx="2241">
                  <c:v>44577</c:v>
                </c:pt>
                <c:pt idx="2242">
                  <c:v>44578</c:v>
                </c:pt>
                <c:pt idx="2243">
                  <c:v>44579</c:v>
                </c:pt>
                <c:pt idx="2244">
                  <c:v>44580</c:v>
                </c:pt>
                <c:pt idx="2245">
                  <c:v>44581</c:v>
                </c:pt>
                <c:pt idx="2246">
                  <c:v>44582</c:v>
                </c:pt>
                <c:pt idx="2247">
                  <c:v>44583</c:v>
                </c:pt>
                <c:pt idx="2248">
                  <c:v>44584</c:v>
                </c:pt>
                <c:pt idx="2249">
                  <c:v>44585</c:v>
                </c:pt>
                <c:pt idx="2250">
                  <c:v>44586</c:v>
                </c:pt>
                <c:pt idx="2251">
                  <c:v>44587</c:v>
                </c:pt>
                <c:pt idx="2252">
                  <c:v>44588</c:v>
                </c:pt>
                <c:pt idx="2253">
                  <c:v>44589</c:v>
                </c:pt>
                <c:pt idx="2254">
                  <c:v>44590</c:v>
                </c:pt>
                <c:pt idx="2255">
                  <c:v>44591</c:v>
                </c:pt>
                <c:pt idx="2256">
                  <c:v>44592</c:v>
                </c:pt>
                <c:pt idx="2257">
                  <c:v>44593</c:v>
                </c:pt>
                <c:pt idx="2258">
                  <c:v>44594</c:v>
                </c:pt>
                <c:pt idx="2259">
                  <c:v>44595</c:v>
                </c:pt>
                <c:pt idx="2260">
                  <c:v>44596</c:v>
                </c:pt>
                <c:pt idx="2261">
                  <c:v>44597</c:v>
                </c:pt>
                <c:pt idx="2262">
                  <c:v>44598</c:v>
                </c:pt>
                <c:pt idx="2263">
                  <c:v>44599</c:v>
                </c:pt>
                <c:pt idx="2264">
                  <c:v>44600</c:v>
                </c:pt>
                <c:pt idx="2265">
                  <c:v>44601</c:v>
                </c:pt>
                <c:pt idx="2266">
                  <c:v>44602</c:v>
                </c:pt>
                <c:pt idx="2267">
                  <c:v>44603</c:v>
                </c:pt>
                <c:pt idx="2268">
                  <c:v>44604</c:v>
                </c:pt>
                <c:pt idx="2269">
                  <c:v>44605</c:v>
                </c:pt>
                <c:pt idx="2270">
                  <c:v>44606</c:v>
                </c:pt>
                <c:pt idx="2271">
                  <c:v>44607</c:v>
                </c:pt>
                <c:pt idx="2272">
                  <c:v>44608</c:v>
                </c:pt>
                <c:pt idx="2273">
                  <c:v>44609</c:v>
                </c:pt>
                <c:pt idx="2274">
                  <c:v>44610</c:v>
                </c:pt>
                <c:pt idx="2275">
                  <c:v>44611</c:v>
                </c:pt>
                <c:pt idx="2276">
                  <c:v>44612</c:v>
                </c:pt>
                <c:pt idx="2277">
                  <c:v>44613</c:v>
                </c:pt>
                <c:pt idx="2278">
                  <c:v>44614</c:v>
                </c:pt>
                <c:pt idx="2279">
                  <c:v>44615</c:v>
                </c:pt>
                <c:pt idx="2280">
                  <c:v>44616</c:v>
                </c:pt>
                <c:pt idx="2281">
                  <c:v>44617</c:v>
                </c:pt>
                <c:pt idx="2282">
                  <c:v>44618</c:v>
                </c:pt>
                <c:pt idx="2283">
                  <c:v>44619</c:v>
                </c:pt>
                <c:pt idx="2284">
                  <c:v>44620</c:v>
                </c:pt>
                <c:pt idx="2285">
                  <c:v>44621</c:v>
                </c:pt>
                <c:pt idx="2286">
                  <c:v>44622</c:v>
                </c:pt>
                <c:pt idx="2287">
                  <c:v>44623</c:v>
                </c:pt>
                <c:pt idx="2288">
                  <c:v>44624</c:v>
                </c:pt>
                <c:pt idx="2289">
                  <c:v>44625</c:v>
                </c:pt>
                <c:pt idx="2290">
                  <c:v>44626</c:v>
                </c:pt>
                <c:pt idx="2291">
                  <c:v>44627</c:v>
                </c:pt>
                <c:pt idx="2292">
                  <c:v>44628</c:v>
                </c:pt>
                <c:pt idx="2293">
                  <c:v>44629</c:v>
                </c:pt>
                <c:pt idx="2294">
                  <c:v>44630</c:v>
                </c:pt>
                <c:pt idx="2295">
                  <c:v>44631</c:v>
                </c:pt>
                <c:pt idx="2296">
                  <c:v>44632</c:v>
                </c:pt>
                <c:pt idx="2297">
                  <c:v>44633</c:v>
                </c:pt>
                <c:pt idx="2298">
                  <c:v>44634</c:v>
                </c:pt>
                <c:pt idx="2299">
                  <c:v>44635</c:v>
                </c:pt>
                <c:pt idx="2300">
                  <c:v>44636</c:v>
                </c:pt>
                <c:pt idx="2301">
                  <c:v>44637</c:v>
                </c:pt>
                <c:pt idx="2302">
                  <c:v>44638</c:v>
                </c:pt>
                <c:pt idx="2303">
                  <c:v>44639</c:v>
                </c:pt>
                <c:pt idx="2304">
                  <c:v>44640</c:v>
                </c:pt>
                <c:pt idx="2305">
                  <c:v>44641</c:v>
                </c:pt>
                <c:pt idx="2306">
                  <c:v>44642</c:v>
                </c:pt>
                <c:pt idx="2307">
                  <c:v>44643</c:v>
                </c:pt>
                <c:pt idx="2308">
                  <c:v>44644</c:v>
                </c:pt>
                <c:pt idx="2309">
                  <c:v>44645</c:v>
                </c:pt>
                <c:pt idx="2310">
                  <c:v>44646</c:v>
                </c:pt>
                <c:pt idx="2311">
                  <c:v>44647</c:v>
                </c:pt>
                <c:pt idx="2312">
                  <c:v>44648</c:v>
                </c:pt>
                <c:pt idx="2313">
                  <c:v>44649</c:v>
                </c:pt>
                <c:pt idx="2314">
                  <c:v>44650</c:v>
                </c:pt>
                <c:pt idx="2315">
                  <c:v>44651</c:v>
                </c:pt>
                <c:pt idx="2316">
                  <c:v>44652</c:v>
                </c:pt>
                <c:pt idx="2317">
                  <c:v>44653</c:v>
                </c:pt>
                <c:pt idx="2318">
                  <c:v>44654</c:v>
                </c:pt>
                <c:pt idx="2319">
                  <c:v>44655</c:v>
                </c:pt>
                <c:pt idx="2320">
                  <c:v>44656</c:v>
                </c:pt>
                <c:pt idx="2321">
                  <c:v>44657</c:v>
                </c:pt>
                <c:pt idx="2322">
                  <c:v>44658</c:v>
                </c:pt>
                <c:pt idx="2323">
                  <c:v>44659</c:v>
                </c:pt>
                <c:pt idx="2324">
                  <c:v>44660</c:v>
                </c:pt>
                <c:pt idx="2325">
                  <c:v>44661</c:v>
                </c:pt>
                <c:pt idx="2326">
                  <c:v>44662</c:v>
                </c:pt>
                <c:pt idx="2327">
                  <c:v>44663</c:v>
                </c:pt>
                <c:pt idx="2328">
                  <c:v>44664</c:v>
                </c:pt>
                <c:pt idx="2329">
                  <c:v>44665</c:v>
                </c:pt>
                <c:pt idx="2330">
                  <c:v>44666</c:v>
                </c:pt>
                <c:pt idx="2331">
                  <c:v>44667</c:v>
                </c:pt>
                <c:pt idx="2332">
                  <c:v>44668</c:v>
                </c:pt>
                <c:pt idx="2333">
                  <c:v>44669</c:v>
                </c:pt>
                <c:pt idx="2334">
                  <c:v>44670</c:v>
                </c:pt>
                <c:pt idx="2335">
                  <c:v>44671</c:v>
                </c:pt>
                <c:pt idx="2336">
                  <c:v>44672</c:v>
                </c:pt>
                <c:pt idx="2337">
                  <c:v>44673</c:v>
                </c:pt>
                <c:pt idx="2338">
                  <c:v>44674</c:v>
                </c:pt>
                <c:pt idx="2339">
                  <c:v>44675</c:v>
                </c:pt>
                <c:pt idx="2340">
                  <c:v>44676</c:v>
                </c:pt>
                <c:pt idx="2341">
                  <c:v>44677</c:v>
                </c:pt>
                <c:pt idx="2342">
                  <c:v>44678</c:v>
                </c:pt>
                <c:pt idx="2343">
                  <c:v>44679</c:v>
                </c:pt>
                <c:pt idx="2344">
                  <c:v>44680</c:v>
                </c:pt>
                <c:pt idx="2345">
                  <c:v>44681</c:v>
                </c:pt>
                <c:pt idx="2346">
                  <c:v>44682</c:v>
                </c:pt>
                <c:pt idx="2347">
                  <c:v>44683</c:v>
                </c:pt>
                <c:pt idx="2348">
                  <c:v>44684</c:v>
                </c:pt>
                <c:pt idx="2349">
                  <c:v>44685</c:v>
                </c:pt>
                <c:pt idx="2350">
                  <c:v>44686</c:v>
                </c:pt>
                <c:pt idx="2351">
                  <c:v>44687</c:v>
                </c:pt>
                <c:pt idx="2352">
                  <c:v>44688</c:v>
                </c:pt>
                <c:pt idx="2353">
                  <c:v>44689</c:v>
                </c:pt>
                <c:pt idx="2354">
                  <c:v>44690</c:v>
                </c:pt>
                <c:pt idx="2355">
                  <c:v>44691</c:v>
                </c:pt>
                <c:pt idx="2356">
                  <c:v>44692</c:v>
                </c:pt>
                <c:pt idx="2357">
                  <c:v>44693</c:v>
                </c:pt>
                <c:pt idx="2358">
                  <c:v>44694</c:v>
                </c:pt>
                <c:pt idx="2359">
                  <c:v>44695</c:v>
                </c:pt>
                <c:pt idx="2360">
                  <c:v>44696</c:v>
                </c:pt>
                <c:pt idx="2361">
                  <c:v>44697</c:v>
                </c:pt>
                <c:pt idx="2362">
                  <c:v>44698</c:v>
                </c:pt>
                <c:pt idx="2363">
                  <c:v>44699</c:v>
                </c:pt>
                <c:pt idx="2364">
                  <c:v>44700</c:v>
                </c:pt>
                <c:pt idx="2365">
                  <c:v>44701</c:v>
                </c:pt>
                <c:pt idx="2366">
                  <c:v>44702</c:v>
                </c:pt>
                <c:pt idx="2367">
                  <c:v>44703</c:v>
                </c:pt>
                <c:pt idx="2368">
                  <c:v>44704</c:v>
                </c:pt>
                <c:pt idx="2369">
                  <c:v>44705</c:v>
                </c:pt>
                <c:pt idx="2370">
                  <c:v>44706</c:v>
                </c:pt>
                <c:pt idx="2371">
                  <c:v>44707</c:v>
                </c:pt>
                <c:pt idx="2372">
                  <c:v>44708</c:v>
                </c:pt>
                <c:pt idx="2373">
                  <c:v>44709</c:v>
                </c:pt>
                <c:pt idx="2374">
                  <c:v>44710</c:v>
                </c:pt>
                <c:pt idx="2375">
                  <c:v>44711</c:v>
                </c:pt>
                <c:pt idx="2376">
                  <c:v>44712</c:v>
                </c:pt>
                <c:pt idx="2377">
                  <c:v>44713</c:v>
                </c:pt>
                <c:pt idx="2378">
                  <c:v>44714</c:v>
                </c:pt>
                <c:pt idx="2379">
                  <c:v>44715</c:v>
                </c:pt>
                <c:pt idx="2380">
                  <c:v>44716</c:v>
                </c:pt>
                <c:pt idx="2381">
                  <c:v>44717</c:v>
                </c:pt>
                <c:pt idx="2382">
                  <c:v>44718</c:v>
                </c:pt>
                <c:pt idx="2383">
                  <c:v>44719</c:v>
                </c:pt>
                <c:pt idx="2384">
                  <c:v>44720</c:v>
                </c:pt>
                <c:pt idx="2385">
                  <c:v>44721</c:v>
                </c:pt>
                <c:pt idx="2386">
                  <c:v>44722</c:v>
                </c:pt>
                <c:pt idx="2387">
                  <c:v>44723</c:v>
                </c:pt>
                <c:pt idx="2388">
                  <c:v>44724</c:v>
                </c:pt>
                <c:pt idx="2389">
                  <c:v>44725</c:v>
                </c:pt>
                <c:pt idx="2390">
                  <c:v>44726</c:v>
                </c:pt>
                <c:pt idx="2391">
                  <c:v>44727</c:v>
                </c:pt>
                <c:pt idx="2392">
                  <c:v>44728</c:v>
                </c:pt>
                <c:pt idx="2393">
                  <c:v>44729</c:v>
                </c:pt>
                <c:pt idx="2394">
                  <c:v>44730</c:v>
                </c:pt>
                <c:pt idx="2395">
                  <c:v>44731</c:v>
                </c:pt>
                <c:pt idx="2396">
                  <c:v>44732</c:v>
                </c:pt>
                <c:pt idx="2397">
                  <c:v>44733</c:v>
                </c:pt>
                <c:pt idx="2398">
                  <c:v>44734</c:v>
                </c:pt>
                <c:pt idx="2399">
                  <c:v>44735</c:v>
                </c:pt>
                <c:pt idx="2400">
                  <c:v>44736</c:v>
                </c:pt>
                <c:pt idx="2401">
                  <c:v>44737</c:v>
                </c:pt>
                <c:pt idx="2402">
                  <c:v>44738</c:v>
                </c:pt>
                <c:pt idx="2403">
                  <c:v>44739</c:v>
                </c:pt>
                <c:pt idx="2404">
                  <c:v>44740</c:v>
                </c:pt>
                <c:pt idx="2405">
                  <c:v>44741</c:v>
                </c:pt>
                <c:pt idx="2406">
                  <c:v>44742</c:v>
                </c:pt>
                <c:pt idx="2407">
                  <c:v>44743</c:v>
                </c:pt>
                <c:pt idx="2408">
                  <c:v>44744</c:v>
                </c:pt>
                <c:pt idx="2409">
                  <c:v>44745</c:v>
                </c:pt>
                <c:pt idx="2410">
                  <c:v>44746</c:v>
                </c:pt>
                <c:pt idx="2411">
                  <c:v>44747</c:v>
                </c:pt>
                <c:pt idx="2412">
                  <c:v>44748</c:v>
                </c:pt>
                <c:pt idx="2413">
                  <c:v>44749</c:v>
                </c:pt>
                <c:pt idx="2414">
                  <c:v>44750</c:v>
                </c:pt>
                <c:pt idx="2415">
                  <c:v>44751</c:v>
                </c:pt>
                <c:pt idx="2416">
                  <c:v>44752</c:v>
                </c:pt>
                <c:pt idx="2417">
                  <c:v>44753</c:v>
                </c:pt>
                <c:pt idx="2418">
                  <c:v>44754</c:v>
                </c:pt>
                <c:pt idx="2419">
                  <c:v>44755</c:v>
                </c:pt>
                <c:pt idx="2420">
                  <c:v>44756</c:v>
                </c:pt>
                <c:pt idx="2421">
                  <c:v>44757</c:v>
                </c:pt>
                <c:pt idx="2422">
                  <c:v>44758</c:v>
                </c:pt>
                <c:pt idx="2423">
                  <c:v>44759</c:v>
                </c:pt>
                <c:pt idx="2424">
                  <c:v>44760</c:v>
                </c:pt>
                <c:pt idx="2425">
                  <c:v>44761</c:v>
                </c:pt>
                <c:pt idx="2426">
                  <c:v>44762</c:v>
                </c:pt>
                <c:pt idx="2427">
                  <c:v>44763</c:v>
                </c:pt>
                <c:pt idx="2428">
                  <c:v>44764</c:v>
                </c:pt>
                <c:pt idx="2429">
                  <c:v>44765</c:v>
                </c:pt>
                <c:pt idx="2430">
                  <c:v>44766</c:v>
                </c:pt>
                <c:pt idx="2431">
                  <c:v>44767</c:v>
                </c:pt>
                <c:pt idx="2432">
                  <c:v>44768</c:v>
                </c:pt>
                <c:pt idx="2433">
                  <c:v>44769</c:v>
                </c:pt>
                <c:pt idx="2434">
                  <c:v>44770</c:v>
                </c:pt>
                <c:pt idx="2435">
                  <c:v>44771</c:v>
                </c:pt>
                <c:pt idx="2436">
                  <c:v>44772</c:v>
                </c:pt>
                <c:pt idx="2437">
                  <c:v>44773</c:v>
                </c:pt>
                <c:pt idx="2438">
                  <c:v>44774</c:v>
                </c:pt>
                <c:pt idx="2439">
                  <c:v>44775</c:v>
                </c:pt>
                <c:pt idx="2440">
                  <c:v>44776</c:v>
                </c:pt>
                <c:pt idx="2441">
                  <c:v>44777</c:v>
                </c:pt>
                <c:pt idx="2442">
                  <c:v>44778</c:v>
                </c:pt>
                <c:pt idx="2443">
                  <c:v>44779</c:v>
                </c:pt>
                <c:pt idx="2444">
                  <c:v>44780</c:v>
                </c:pt>
                <c:pt idx="2445">
                  <c:v>44781</c:v>
                </c:pt>
                <c:pt idx="2446">
                  <c:v>44782</c:v>
                </c:pt>
                <c:pt idx="2447">
                  <c:v>44783</c:v>
                </c:pt>
                <c:pt idx="2448">
                  <c:v>44784</c:v>
                </c:pt>
                <c:pt idx="2449">
                  <c:v>44785</c:v>
                </c:pt>
                <c:pt idx="2450">
                  <c:v>44786</c:v>
                </c:pt>
                <c:pt idx="2451">
                  <c:v>44787</c:v>
                </c:pt>
                <c:pt idx="2452">
                  <c:v>44788</c:v>
                </c:pt>
                <c:pt idx="2453">
                  <c:v>44789</c:v>
                </c:pt>
                <c:pt idx="2454">
                  <c:v>44790</c:v>
                </c:pt>
                <c:pt idx="2455">
                  <c:v>44791</c:v>
                </c:pt>
                <c:pt idx="2456">
                  <c:v>44792</c:v>
                </c:pt>
                <c:pt idx="2457">
                  <c:v>44793</c:v>
                </c:pt>
                <c:pt idx="2458">
                  <c:v>44794</c:v>
                </c:pt>
                <c:pt idx="2459">
                  <c:v>44795</c:v>
                </c:pt>
                <c:pt idx="2460">
                  <c:v>44796</c:v>
                </c:pt>
                <c:pt idx="2461">
                  <c:v>44797</c:v>
                </c:pt>
                <c:pt idx="2462">
                  <c:v>44798</c:v>
                </c:pt>
                <c:pt idx="2463">
                  <c:v>44799</c:v>
                </c:pt>
                <c:pt idx="2464">
                  <c:v>44800</c:v>
                </c:pt>
                <c:pt idx="2465">
                  <c:v>44801</c:v>
                </c:pt>
                <c:pt idx="2466">
                  <c:v>44802</c:v>
                </c:pt>
                <c:pt idx="2467">
                  <c:v>44803</c:v>
                </c:pt>
                <c:pt idx="2468">
                  <c:v>44804</c:v>
                </c:pt>
                <c:pt idx="2469">
                  <c:v>44805</c:v>
                </c:pt>
                <c:pt idx="2470">
                  <c:v>44806</c:v>
                </c:pt>
                <c:pt idx="2471">
                  <c:v>44807</c:v>
                </c:pt>
                <c:pt idx="2472">
                  <c:v>44808</c:v>
                </c:pt>
                <c:pt idx="2473">
                  <c:v>44809</c:v>
                </c:pt>
                <c:pt idx="2474">
                  <c:v>44810</c:v>
                </c:pt>
                <c:pt idx="2475">
                  <c:v>44811</c:v>
                </c:pt>
                <c:pt idx="2476">
                  <c:v>44812</c:v>
                </c:pt>
                <c:pt idx="2477">
                  <c:v>44813</c:v>
                </c:pt>
                <c:pt idx="2478">
                  <c:v>44814</c:v>
                </c:pt>
                <c:pt idx="2479">
                  <c:v>44815</c:v>
                </c:pt>
                <c:pt idx="2480">
                  <c:v>44816</c:v>
                </c:pt>
                <c:pt idx="2481">
                  <c:v>44817</c:v>
                </c:pt>
                <c:pt idx="2482">
                  <c:v>44818</c:v>
                </c:pt>
                <c:pt idx="2483">
                  <c:v>44819</c:v>
                </c:pt>
                <c:pt idx="2484">
                  <c:v>44820</c:v>
                </c:pt>
                <c:pt idx="2485">
                  <c:v>44821</c:v>
                </c:pt>
                <c:pt idx="2486">
                  <c:v>44822</c:v>
                </c:pt>
                <c:pt idx="2487">
                  <c:v>44823</c:v>
                </c:pt>
                <c:pt idx="2488">
                  <c:v>44824</c:v>
                </c:pt>
                <c:pt idx="2489">
                  <c:v>44825</c:v>
                </c:pt>
                <c:pt idx="2490">
                  <c:v>44826</c:v>
                </c:pt>
                <c:pt idx="2491">
                  <c:v>44827</c:v>
                </c:pt>
                <c:pt idx="2492">
                  <c:v>44828</c:v>
                </c:pt>
                <c:pt idx="2493">
                  <c:v>44829</c:v>
                </c:pt>
                <c:pt idx="2494">
                  <c:v>44830</c:v>
                </c:pt>
                <c:pt idx="2495">
                  <c:v>44831</c:v>
                </c:pt>
                <c:pt idx="2496">
                  <c:v>44832</c:v>
                </c:pt>
                <c:pt idx="2497">
                  <c:v>44833</c:v>
                </c:pt>
                <c:pt idx="2498">
                  <c:v>44834</c:v>
                </c:pt>
                <c:pt idx="2499">
                  <c:v>44835</c:v>
                </c:pt>
                <c:pt idx="2500">
                  <c:v>44836</c:v>
                </c:pt>
                <c:pt idx="2501">
                  <c:v>44837</c:v>
                </c:pt>
                <c:pt idx="2502">
                  <c:v>44838</c:v>
                </c:pt>
                <c:pt idx="2503">
                  <c:v>44839</c:v>
                </c:pt>
                <c:pt idx="2504">
                  <c:v>44840</c:v>
                </c:pt>
                <c:pt idx="2505">
                  <c:v>44841</c:v>
                </c:pt>
                <c:pt idx="2506">
                  <c:v>44842</c:v>
                </c:pt>
                <c:pt idx="2507">
                  <c:v>44843</c:v>
                </c:pt>
                <c:pt idx="2508">
                  <c:v>44844</c:v>
                </c:pt>
                <c:pt idx="2509">
                  <c:v>44845</c:v>
                </c:pt>
                <c:pt idx="2510">
                  <c:v>44846</c:v>
                </c:pt>
                <c:pt idx="2511">
                  <c:v>44847</c:v>
                </c:pt>
                <c:pt idx="2512">
                  <c:v>44848</c:v>
                </c:pt>
                <c:pt idx="2513">
                  <c:v>44849</c:v>
                </c:pt>
                <c:pt idx="2514">
                  <c:v>44850</c:v>
                </c:pt>
                <c:pt idx="2515">
                  <c:v>44851</c:v>
                </c:pt>
                <c:pt idx="2516">
                  <c:v>44852</c:v>
                </c:pt>
                <c:pt idx="2517">
                  <c:v>44853</c:v>
                </c:pt>
                <c:pt idx="2518">
                  <c:v>44854</c:v>
                </c:pt>
                <c:pt idx="2519">
                  <c:v>44855</c:v>
                </c:pt>
                <c:pt idx="2520">
                  <c:v>44856</c:v>
                </c:pt>
                <c:pt idx="2521">
                  <c:v>44857</c:v>
                </c:pt>
                <c:pt idx="2522">
                  <c:v>44858</c:v>
                </c:pt>
                <c:pt idx="2523">
                  <c:v>44859</c:v>
                </c:pt>
                <c:pt idx="2524">
                  <c:v>44860</c:v>
                </c:pt>
                <c:pt idx="2525">
                  <c:v>44861</c:v>
                </c:pt>
                <c:pt idx="2526">
                  <c:v>44862</c:v>
                </c:pt>
                <c:pt idx="2527">
                  <c:v>44863</c:v>
                </c:pt>
                <c:pt idx="2528">
                  <c:v>44864</c:v>
                </c:pt>
                <c:pt idx="2529">
                  <c:v>44865</c:v>
                </c:pt>
                <c:pt idx="2530">
                  <c:v>44866</c:v>
                </c:pt>
                <c:pt idx="2531">
                  <c:v>44867</c:v>
                </c:pt>
                <c:pt idx="2532">
                  <c:v>44868</c:v>
                </c:pt>
                <c:pt idx="2533">
                  <c:v>44869</c:v>
                </c:pt>
                <c:pt idx="2534">
                  <c:v>44870</c:v>
                </c:pt>
                <c:pt idx="2535">
                  <c:v>44871</c:v>
                </c:pt>
                <c:pt idx="2536">
                  <c:v>44872</c:v>
                </c:pt>
                <c:pt idx="2537">
                  <c:v>44873</c:v>
                </c:pt>
                <c:pt idx="2538">
                  <c:v>44874</c:v>
                </c:pt>
                <c:pt idx="2539">
                  <c:v>44875</c:v>
                </c:pt>
                <c:pt idx="2540">
                  <c:v>44876</c:v>
                </c:pt>
                <c:pt idx="2541">
                  <c:v>44877</c:v>
                </c:pt>
                <c:pt idx="2542">
                  <c:v>44878</c:v>
                </c:pt>
                <c:pt idx="2543">
                  <c:v>44879</c:v>
                </c:pt>
                <c:pt idx="2544">
                  <c:v>44880</c:v>
                </c:pt>
                <c:pt idx="2545">
                  <c:v>44881</c:v>
                </c:pt>
                <c:pt idx="2546">
                  <c:v>44882</c:v>
                </c:pt>
                <c:pt idx="2547">
                  <c:v>44883</c:v>
                </c:pt>
                <c:pt idx="2548">
                  <c:v>44884</c:v>
                </c:pt>
                <c:pt idx="2549">
                  <c:v>44885</c:v>
                </c:pt>
                <c:pt idx="2550">
                  <c:v>44886</c:v>
                </c:pt>
                <c:pt idx="2551">
                  <c:v>44887</c:v>
                </c:pt>
                <c:pt idx="2552">
                  <c:v>44888</c:v>
                </c:pt>
                <c:pt idx="2553">
                  <c:v>44889</c:v>
                </c:pt>
                <c:pt idx="2554">
                  <c:v>44890</c:v>
                </c:pt>
                <c:pt idx="2555">
                  <c:v>44891</c:v>
                </c:pt>
                <c:pt idx="2556">
                  <c:v>44892</c:v>
                </c:pt>
                <c:pt idx="2557">
                  <c:v>44893</c:v>
                </c:pt>
                <c:pt idx="2558">
                  <c:v>44894</c:v>
                </c:pt>
                <c:pt idx="2559">
                  <c:v>44895</c:v>
                </c:pt>
                <c:pt idx="2560">
                  <c:v>44896</c:v>
                </c:pt>
                <c:pt idx="2561">
                  <c:v>44897</c:v>
                </c:pt>
                <c:pt idx="2562">
                  <c:v>44898</c:v>
                </c:pt>
                <c:pt idx="2563">
                  <c:v>44899</c:v>
                </c:pt>
                <c:pt idx="2564">
                  <c:v>44900</c:v>
                </c:pt>
                <c:pt idx="2565">
                  <c:v>44901</c:v>
                </c:pt>
                <c:pt idx="2566">
                  <c:v>44902</c:v>
                </c:pt>
                <c:pt idx="2567">
                  <c:v>44903</c:v>
                </c:pt>
                <c:pt idx="2568">
                  <c:v>44904</c:v>
                </c:pt>
                <c:pt idx="2569">
                  <c:v>44905</c:v>
                </c:pt>
                <c:pt idx="2570">
                  <c:v>44906</c:v>
                </c:pt>
                <c:pt idx="2571">
                  <c:v>44907</c:v>
                </c:pt>
                <c:pt idx="2572">
                  <c:v>44908</c:v>
                </c:pt>
                <c:pt idx="2573">
                  <c:v>44909</c:v>
                </c:pt>
                <c:pt idx="2574">
                  <c:v>44910</c:v>
                </c:pt>
                <c:pt idx="2575">
                  <c:v>44911</c:v>
                </c:pt>
                <c:pt idx="2576">
                  <c:v>44912</c:v>
                </c:pt>
                <c:pt idx="2577">
                  <c:v>44913</c:v>
                </c:pt>
                <c:pt idx="2578">
                  <c:v>44914</c:v>
                </c:pt>
                <c:pt idx="2579">
                  <c:v>44915</c:v>
                </c:pt>
                <c:pt idx="2580">
                  <c:v>44916</c:v>
                </c:pt>
                <c:pt idx="2581">
                  <c:v>44917</c:v>
                </c:pt>
                <c:pt idx="2582">
                  <c:v>44918</c:v>
                </c:pt>
                <c:pt idx="2583">
                  <c:v>44919</c:v>
                </c:pt>
                <c:pt idx="2584">
                  <c:v>44920</c:v>
                </c:pt>
                <c:pt idx="2585">
                  <c:v>44921</c:v>
                </c:pt>
                <c:pt idx="2586">
                  <c:v>44922</c:v>
                </c:pt>
                <c:pt idx="2587">
                  <c:v>44923</c:v>
                </c:pt>
                <c:pt idx="2588">
                  <c:v>44924</c:v>
                </c:pt>
                <c:pt idx="2589">
                  <c:v>44925</c:v>
                </c:pt>
                <c:pt idx="2590">
                  <c:v>44926</c:v>
                </c:pt>
                <c:pt idx="2591">
                  <c:v>44927</c:v>
                </c:pt>
                <c:pt idx="2592">
                  <c:v>44928</c:v>
                </c:pt>
                <c:pt idx="2593">
                  <c:v>44929</c:v>
                </c:pt>
                <c:pt idx="2594">
                  <c:v>44930</c:v>
                </c:pt>
                <c:pt idx="2595">
                  <c:v>44931</c:v>
                </c:pt>
                <c:pt idx="2596">
                  <c:v>44932</c:v>
                </c:pt>
                <c:pt idx="2597">
                  <c:v>44933</c:v>
                </c:pt>
                <c:pt idx="2598">
                  <c:v>44934</c:v>
                </c:pt>
                <c:pt idx="2599">
                  <c:v>44935</c:v>
                </c:pt>
                <c:pt idx="2600">
                  <c:v>44936</c:v>
                </c:pt>
                <c:pt idx="2601">
                  <c:v>44937</c:v>
                </c:pt>
                <c:pt idx="2602">
                  <c:v>44938</c:v>
                </c:pt>
                <c:pt idx="2603">
                  <c:v>44939</c:v>
                </c:pt>
                <c:pt idx="2604">
                  <c:v>44940</c:v>
                </c:pt>
                <c:pt idx="2605">
                  <c:v>44941</c:v>
                </c:pt>
                <c:pt idx="2606">
                  <c:v>44942</c:v>
                </c:pt>
                <c:pt idx="2607">
                  <c:v>44943</c:v>
                </c:pt>
                <c:pt idx="2608">
                  <c:v>44944</c:v>
                </c:pt>
                <c:pt idx="2609">
                  <c:v>44945</c:v>
                </c:pt>
                <c:pt idx="2610">
                  <c:v>44946</c:v>
                </c:pt>
                <c:pt idx="2611">
                  <c:v>44947</c:v>
                </c:pt>
                <c:pt idx="2612">
                  <c:v>44948</c:v>
                </c:pt>
                <c:pt idx="2613">
                  <c:v>44949</c:v>
                </c:pt>
                <c:pt idx="2614">
                  <c:v>44950</c:v>
                </c:pt>
                <c:pt idx="2615">
                  <c:v>44951</c:v>
                </c:pt>
                <c:pt idx="2616">
                  <c:v>44952</c:v>
                </c:pt>
                <c:pt idx="2617">
                  <c:v>44953</c:v>
                </c:pt>
                <c:pt idx="2618">
                  <c:v>44954</c:v>
                </c:pt>
                <c:pt idx="2619">
                  <c:v>44955</c:v>
                </c:pt>
                <c:pt idx="2620">
                  <c:v>44956</c:v>
                </c:pt>
                <c:pt idx="2621">
                  <c:v>44957</c:v>
                </c:pt>
                <c:pt idx="2622">
                  <c:v>44958</c:v>
                </c:pt>
                <c:pt idx="2623">
                  <c:v>44959</c:v>
                </c:pt>
                <c:pt idx="2624">
                  <c:v>44960</c:v>
                </c:pt>
                <c:pt idx="2625">
                  <c:v>44961</c:v>
                </c:pt>
                <c:pt idx="2626">
                  <c:v>44962</c:v>
                </c:pt>
                <c:pt idx="2627">
                  <c:v>44963</c:v>
                </c:pt>
                <c:pt idx="2628">
                  <c:v>44964</c:v>
                </c:pt>
                <c:pt idx="2629">
                  <c:v>44965</c:v>
                </c:pt>
                <c:pt idx="2630">
                  <c:v>44966</c:v>
                </c:pt>
                <c:pt idx="2631">
                  <c:v>44967</c:v>
                </c:pt>
                <c:pt idx="2632">
                  <c:v>44968</c:v>
                </c:pt>
                <c:pt idx="2633">
                  <c:v>44969</c:v>
                </c:pt>
                <c:pt idx="2634">
                  <c:v>44970</c:v>
                </c:pt>
                <c:pt idx="2635">
                  <c:v>44971</c:v>
                </c:pt>
                <c:pt idx="2636">
                  <c:v>44972</c:v>
                </c:pt>
                <c:pt idx="2637">
                  <c:v>44973</c:v>
                </c:pt>
                <c:pt idx="2638">
                  <c:v>44974</c:v>
                </c:pt>
                <c:pt idx="2639">
                  <c:v>44975</c:v>
                </c:pt>
                <c:pt idx="2640">
                  <c:v>44976</c:v>
                </c:pt>
                <c:pt idx="2641">
                  <c:v>44977</c:v>
                </c:pt>
                <c:pt idx="2642">
                  <c:v>44978</c:v>
                </c:pt>
                <c:pt idx="2643">
                  <c:v>44979</c:v>
                </c:pt>
                <c:pt idx="2644">
                  <c:v>44980</c:v>
                </c:pt>
                <c:pt idx="2645">
                  <c:v>44981</c:v>
                </c:pt>
                <c:pt idx="2646">
                  <c:v>44982</c:v>
                </c:pt>
                <c:pt idx="2647">
                  <c:v>44983</c:v>
                </c:pt>
                <c:pt idx="2648">
                  <c:v>44984</c:v>
                </c:pt>
                <c:pt idx="2649">
                  <c:v>44985</c:v>
                </c:pt>
                <c:pt idx="2650">
                  <c:v>44986</c:v>
                </c:pt>
                <c:pt idx="2651">
                  <c:v>44987</c:v>
                </c:pt>
                <c:pt idx="2652">
                  <c:v>44988</c:v>
                </c:pt>
                <c:pt idx="2653">
                  <c:v>44989</c:v>
                </c:pt>
                <c:pt idx="2654">
                  <c:v>44990</c:v>
                </c:pt>
                <c:pt idx="2655">
                  <c:v>44991</c:v>
                </c:pt>
                <c:pt idx="2656">
                  <c:v>44992</c:v>
                </c:pt>
                <c:pt idx="2657">
                  <c:v>44993</c:v>
                </c:pt>
                <c:pt idx="2658">
                  <c:v>44994</c:v>
                </c:pt>
                <c:pt idx="2659">
                  <c:v>44995</c:v>
                </c:pt>
                <c:pt idx="2660">
                  <c:v>44996</c:v>
                </c:pt>
                <c:pt idx="2661">
                  <c:v>44997</c:v>
                </c:pt>
                <c:pt idx="2662">
                  <c:v>44998</c:v>
                </c:pt>
                <c:pt idx="2663">
                  <c:v>44999</c:v>
                </c:pt>
                <c:pt idx="2664">
                  <c:v>45000</c:v>
                </c:pt>
                <c:pt idx="2665">
                  <c:v>45001</c:v>
                </c:pt>
                <c:pt idx="2666">
                  <c:v>45002</c:v>
                </c:pt>
                <c:pt idx="2667">
                  <c:v>45003</c:v>
                </c:pt>
                <c:pt idx="2668">
                  <c:v>45004</c:v>
                </c:pt>
                <c:pt idx="2669">
                  <c:v>45005</c:v>
                </c:pt>
                <c:pt idx="2670">
                  <c:v>45006</c:v>
                </c:pt>
                <c:pt idx="2671">
                  <c:v>45007</c:v>
                </c:pt>
                <c:pt idx="2672">
                  <c:v>45008</c:v>
                </c:pt>
                <c:pt idx="2673">
                  <c:v>45009</c:v>
                </c:pt>
                <c:pt idx="2674">
                  <c:v>45010</c:v>
                </c:pt>
                <c:pt idx="2675">
                  <c:v>45011</c:v>
                </c:pt>
                <c:pt idx="2676">
                  <c:v>45012</c:v>
                </c:pt>
                <c:pt idx="2677">
                  <c:v>45013</c:v>
                </c:pt>
                <c:pt idx="2678">
                  <c:v>45014</c:v>
                </c:pt>
                <c:pt idx="2679">
                  <c:v>45015</c:v>
                </c:pt>
                <c:pt idx="2680">
                  <c:v>45016</c:v>
                </c:pt>
                <c:pt idx="2681">
                  <c:v>45017</c:v>
                </c:pt>
                <c:pt idx="2682">
                  <c:v>45018</c:v>
                </c:pt>
                <c:pt idx="2683">
                  <c:v>45019</c:v>
                </c:pt>
                <c:pt idx="2684">
                  <c:v>45020</c:v>
                </c:pt>
                <c:pt idx="2685">
                  <c:v>45021</c:v>
                </c:pt>
                <c:pt idx="2686">
                  <c:v>45022</c:v>
                </c:pt>
                <c:pt idx="2687">
                  <c:v>45023</c:v>
                </c:pt>
                <c:pt idx="2688">
                  <c:v>45024</c:v>
                </c:pt>
                <c:pt idx="2689">
                  <c:v>45025</c:v>
                </c:pt>
                <c:pt idx="2690">
                  <c:v>45026</c:v>
                </c:pt>
                <c:pt idx="2691">
                  <c:v>45027</c:v>
                </c:pt>
                <c:pt idx="2692">
                  <c:v>45028</c:v>
                </c:pt>
                <c:pt idx="2693">
                  <c:v>45029</c:v>
                </c:pt>
                <c:pt idx="2694">
                  <c:v>45030</c:v>
                </c:pt>
                <c:pt idx="2695">
                  <c:v>45031</c:v>
                </c:pt>
                <c:pt idx="2696">
                  <c:v>45032</c:v>
                </c:pt>
                <c:pt idx="2697">
                  <c:v>45033</c:v>
                </c:pt>
                <c:pt idx="2698">
                  <c:v>45034</c:v>
                </c:pt>
                <c:pt idx="2699">
                  <c:v>45035</c:v>
                </c:pt>
                <c:pt idx="2700">
                  <c:v>45036</c:v>
                </c:pt>
                <c:pt idx="2701">
                  <c:v>45037</c:v>
                </c:pt>
                <c:pt idx="2702">
                  <c:v>45038</c:v>
                </c:pt>
                <c:pt idx="2703">
                  <c:v>45039</c:v>
                </c:pt>
                <c:pt idx="2704">
                  <c:v>45040</c:v>
                </c:pt>
                <c:pt idx="2705">
                  <c:v>45041</c:v>
                </c:pt>
                <c:pt idx="2706">
                  <c:v>45042</c:v>
                </c:pt>
                <c:pt idx="2707">
                  <c:v>45043</c:v>
                </c:pt>
                <c:pt idx="2708">
                  <c:v>45044</c:v>
                </c:pt>
                <c:pt idx="2709">
                  <c:v>45045</c:v>
                </c:pt>
                <c:pt idx="2710">
                  <c:v>45046</c:v>
                </c:pt>
                <c:pt idx="2711">
                  <c:v>45047</c:v>
                </c:pt>
                <c:pt idx="2712">
                  <c:v>45048</c:v>
                </c:pt>
                <c:pt idx="2713">
                  <c:v>45049</c:v>
                </c:pt>
                <c:pt idx="2714">
                  <c:v>45050</c:v>
                </c:pt>
                <c:pt idx="2715">
                  <c:v>45051</c:v>
                </c:pt>
                <c:pt idx="2716">
                  <c:v>45052</c:v>
                </c:pt>
                <c:pt idx="2717">
                  <c:v>45053</c:v>
                </c:pt>
                <c:pt idx="2718">
                  <c:v>45054</c:v>
                </c:pt>
                <c:pt idx="2719">
                  <c:v>45055</c:v>
                </c:pt>
                <c:pt idx="2720">
                  <c:v>45056</c:v>
                </c:pt>
                <c:pt idx="2721">
                  <c:v>45057</c:v>
                </c:pt>
                <c:pt idx="2722">
                  <c:v>45058</c:v>
                </c:pt>
                <c:pt idx="2723">
                  <c:v>45059</c:v>
                </c:pt>
                <c:pt idx="2724">
                  <c:v>45060</c:v>
                </c:pt>
                <c:pt idx="2725">
                  <c:v>45061</c:v>
                </c:pt>
                <c:pt idx="2726">
                  <c:v>45062</c:v>
                </c:pt>
                <c:pt idx="2727">
                  <c:v>45063</c:v>
                </c:pt>
                <c:pt idx="2728">
                  <c:v>45064</c:v>
                </c:pt>
                <c:pt idx="2729">
                  <c:v>45065</c:v>
                </c:pt>
                <c:pt idx="2730">
                  <c:v>45066</c:v>
                </c:pt>
                <c:pt idx="2731">
                  <c:v>45067</c:v>
                </c:pt>
                <c:pt idx="2732">
                  <c:v>45068</c:v>
                </c:pt>
                <c:pt idx="2733">
                  <c:v>45069</c:v>
                </c:pt>
                <c:pt idx="2734">
                  <c:v>45070</c:v>
                </c:pt>
                <c:pt idx="2735">
                  <c:v>45071</c:v>
                </c:pt>
                <c:pt idx="2736">
                  <c:v>45072</c:v>
                </c:pt>
                <c:pt idx="2737">
                  <c:v>45073</c:v>
                </c:pt>
                <c:pt idx="2738">
                  <c:v>45074</c:v>
                </c:pt>
                <c:pt idx="2739">
                  <c:v>45075</c:v>
                </c:pt>
                <c:pt idx="2740">
                  <c:v>45076</c:v>
                </c:pt>
                <c:pt idx="2741">
                  <c:v>45077</c:v>
                </c:pt>
                <c:pt idx="2742">
                  <c:v>45078</c:v>
                </c:pt>
                <c:pt idx="2743">
                  <c:v>45079</c:v>
                </c:pt>
                <c:pt idx="2744">
                  <c:v>45080</c:v>
                </c:pt>
                <c:pt idx="2745">
                  <c:v>45081</c:v>
                </c:pt>
                <c:pt idx="2746">
                  <c:v>45082</c:v>
                </c:pt>
                <c:pt idx="2747">
                  <c:v>45083</c:v>
                </c:pt>
                <c:pt idx="2748">
                  <c:v>45084</c:v>
                </c:pt>
                <c:pt idx="2749">
                  <c:v>45085</c:v>
                </c:pt>
                <c:pt idx="2750">
                  <c:v>45086</c:v>
                </c:pt>
                <c:pt idx="2751">
                  <c:v>45087</c:v>
                </c:pt>
                <c:pt idx="2752">
                  <c:v>45088</c:v>
                </c:pt>
                <c:pt idx="2753">
                  <c:v>45089</c:v>
                </c:pt>
                <c:pt idx="2754">
                  <c:v>45090</c:v>
                </c:pt>
                <c:pt idx="2755">
                  <c:v>45091</c:v>
                </c:pt>
                <c:pt idx="2756">
                  <c:v>45092</c:v>
                </c:pt>
                <c:pt idx="2757">
                  <c:v>45093</c:v>
                </c:pt>
                <c:pt idx="2758">
                  <c:v>45094</c:v>
                </c:pt>
                <c:pt idx="2759">
                  <c:v>45095</c:v>
                </c:pt>
                <c:pt idx="2760">
                  <c:v>45096</c:v>
                </c:pt>
                <c:pt idx="2761">
                  <c:v>45097</c:v>
                </c:pt>
                <c:pt idx="2762">
                  <c:v>45098</c:v>
                </c:pt>
                <c:pt idx="2763">
                  <c:v>45099</c:v>
                </c:pt>
                <c:pt idx="2764">
                  <c:v>45100</c:v>
                </c:pt>
                <c:pt idx="2765">
                  <c:v>45101</c:v>
                </c:pt>
                <c:pt idx="2766">
                  <c:v>45102</c:v>
                </c:pt>
                <c:pt idx="2767">
                  <c:v>45103</c:v>
                </c:pt>
                <c:pt idx="2768">
                  <c:v>45104</c:v>
                </c:pt>
                <c:pt idx="2769">
                  <c:v>45105</c:v>
                </c:pt>
                <c:pt idx="2770">
                  <c:v>45106</c:v>
                </c:pt>
                <c:pt idx="2771">
                  <c:v>45107</c:v>
                </c:pt>
                <c:pt idx="2772">
                  <c:v>45108</c:v>
                </c:pt>
                <c:pt idx="2773">
                  <c:v>45109</c:v>
                </c:pt>
                <c:pt idx="2774">
                  <c:v>45110</c:v>
                </c:pt>
                <c:pt idx="2775">
                  <c:v>45111</c:v>
                </c:pt>
                <c:pt idx="2776">
                  <c:v>45112</c:v>
                </c:pt>
                <c:pt idx="2777">
                  <c:v>45113</c:v>
                </c:pt>
                <c:pt idx="2778">
                  <c:v>45114</c:v>
                </c:pt>
                <c:pt idx="2779">
                  <c:v>45115</c:v>
                </c:pt>
                <c:pt idx="2780">
                  <c:v>45116</c:v>
                </c:pt>
                <c:pt idx="2781">
                  <c:v>45117</c:v>
                </c:pt>
                <c:pt idx="2782">
                  <c:v>45118</c:v>
                </c:pt>
                <c:pt idx="2783">
                  <c:v>45119</c:v>
                </c:pt>
                <c:pt idx="2784">
                  <c:v>45120</c:v>
                </c:pt>
                <c:pt idx="2785">
                  <c:v>45121</c:v>
                </c:pt>
                <c:pt idx="2786">
                  <c:v>45122</c:v>
                </c:pt>
                <c:pt idx="2787">
                  <c:v>45123</c:v>
                </c:pt>
                <c:pt idx="2788">
                  <c:v>45124</c:v>
                </c:pt>
                <c:pt idx="2789">
                  <c:v>45125</c:v>
                </c:pt>
                <c:pt idx="2790">
                  <c:v>45126</c:v>
                </c:pt>
                <c:pt idx="2791">
                  <c:v>45127</c:v>
                </c:pt>
                <c:pt idx="2792">
                  <c:v>45128</c:v>
                </c:pt>
                <c:pt idx="2793">
                  <c:v>45129</c:v>
                </c:pt>
                <c:pt idx="2794">
                  <c:v>45130</c:v>
                </c:pt>
                <c:pt idx="2795">
                  <c:v>45131</c:v>
                </c:pt>
                <c:pt idx="2796">
                  <c:v>45132</c:v>
                </c:pt>
                <c:pt idx="2797">
                  <c:v>45133</c:v>
                </c:pt>
                <c:pt idx="2798">
                  <c:v>45134</c:v>
                </c:pt>
                <c:pt idx="2799">
                  <c:v>45135</c:v>
                </c:pt>
                <c:pt idx="2800">
                  <c:v>45136</c:v>
                </c:pt>
                <c:pt idx="2801">
                  <c:v>45137</c:v>
                </c:pt>
                <c:pt idx="2802">
                  <c:v>45138</c:v>
                </c:pt>
                <c:pt idx="2803">
                  <c:v>45139</c:v>
                </c:pt>
                <c:pt idx="2804">
                  <c:v>45140</c:v>
                </c:pt>
                <c:pt idx="2805">
                  <c:v>45141</c:v>
                </c:pt>
                <c:pt idx="2806">
                  <c:v>45142</c:v>
                </c:pt>
                <c:pt idx="2807">
                  <c:v>45143</c:v>
                </c:pt>
                <c:pt idx="2808">
                  <c:v>45144</c:v>
                </c:pt>
                <c:pt idx="2809">
                  <c:v>45145</c:v>
                </c:pt>
                <c:pt idx="2810">
                  <c:v>45146</c:v>
                </c:pt>
                <c:pt idx="2811">
                  <c:v>45147</c:v>
                </c:pt>
                <c:pt idx="2812">
                  <c:v>45148</c:v>
                </c:pt>
                <c:pt idx="2813">
                  <c:v>45149</c:v>
                </c:pt>
                <c:pt idx="2814">
                  <c:v>45150</c:v>
                </c:pt>
                <c:pt idx="2815">
                  <c:v>45151</c:v>
                </c:pt>
                <c:pt idx="2816">
                  <c:v>45152</c:v>
                </c:pt>
                <c:pt idx="2817">
                  <c:v>45153</c:v>
                </c:pt>
                <c:pt idx="2818">
                  <c:v>45154</c:v>
                </c:pt>
                <c:pt idx="2819">
                  <c:v>45155</c:v>
                </c:pt>
                <c:pt idx="2820">
                  <c:v>45156</c:v>
                </c:pt>
                <c:pt idx="2821">
                  <c:v>45157</c:v>
                </c:pt>
                <c:pt idx="2822">
                  <c:v>45158</c:v>
                </c:pt>
                <c:pt idx="2823">
                  <c:v>45159</c:v>
                </c:pt>
                <c:pt idx="2824">
                  <c:v>45160</c:v>
                </c:pt>
                <c:pt idx="2825">
                  <c:v>45161</c:v>
                </c:pt>
                <c:pt idx="2826">
                  <c:v>45162</c:v>
                </c:pt>
                <c:pt idx="2827">
                  <c:v>45163</c:v>
                </c:pt>
                <c:pt idx="2828">
                  <c:v>45164</c:v>
                </c:pt>
                <c:pt idx="2829">
                  <c:v>45165</c:v>
                </c:pt>
                <c:pt idx="2830">
                  <c:v>45166</c:v>
                </c:pt>
                <c:pt idx="2831">
                  <c:v>45167</c:v>
                </c:pt>
                <c:pt idx="2832">
                  <c:v>45168</c:v>
                </c:pt>
                <c:pt idx="2833">
                  <c:v>45169</c:v>
                </c:pt>
                <c:pt idx="2834">
                  <c:v>45170</c:v>
                </c:pt>
                <c:pt idx="2835">
                  <c:v>45171</c:v>
                </c:pt>
                <c:pt idx="2836">
                  <c:v>45172</c:v>
                </c:pt>
                <c:pt idx="2837">
                  <c:v>45173</c:v>
                </c:pt>
                <c:pt idx="2838">
                  <c:v>45174</c:v>
                </c:pt>
                <c:pt idx="2839">
                  <c:v>45175</c:v>
                </c:pt>
                <c:pt idx="2840">
                  <c:v>45176</c:v>
                </c:pt>
                <c:pt idx="2841">
                  <c:v>45177</c:v>
                </c:pt>
                <c:pt idx="2842">
                  <c:v>45178</c:v>
                </c:pt>
                <c:pt idx="2843">
                  <c:v>45179</c:v>
                </c:pt>
                <c:pt idx="2844">
                  <c:v>45180</c:v>
                </c:pt>
                <c:pt idx="2845">
                  <c:v>45181</c:v>
                </c:pt>
                <c:pt idx="2846">
                  <c:v>45182</c:v>
                </c:pt>
                <c:pt idx="2847">
                  <c:v>45183</c:v>
                </c:pt>
                <c:pt idx="2848">
                  <c:v>45184</c:v>
                </c:pt>
                <c:pt idx="2849">
                  <c:v>45185</c:v>
                </c:pt>
                <c:pt idx="2850">
                  <c:v>45186</c:v>
                </c:pt>
                <c:pt idx="2851">
                  <c:v>45187</c:v>
                </c:pt>
                <c:pt idx="2852">
                  <c:v>45188</c:v>
                </c:pt>
                <c:pt idx="2853">
                  <c:v>45189</c:v>
                </c:pt>
                <c:pt idx="2854">
                  <c:v>45190</c:v>
                </c:pt>
                <c:pt idx="2855">
                  <c:v>45191</c:v>
                </c:pt>
                <c:pt idx="2856">
                  <c:v>45192</c:v>
                </c:pt>
                <c:pt idx="2857">
                  <c:v>45193</c:v>
                </c:pt>
                <c:pt idx="2858">
                  <c:v>45194</c:v>
                </c:pt>
                <c:pt idx="2859">
                  <c:v>45195</c:v>
                </c:pt>
                <c:pt idx="2860">
                  <c:v>45196</c:v>
                </c:pt>
                <c:pt idx="2861">
                  <c:v>45197</c:v>
                </c:pt>
                <c:pt idx="2862">
                  <c:v>45198</c:v>
                </c:pt>
                <c:pt idx="2863">
                  <c:v>45199</c:v>
                </c:pt>
                <c:pt idx="2864">
                  <c:v>45200</c:v>
                </c:pt>
                <c:pt idx="2865">
                  <c:v>45201</c:v>
                </c:pt>
                <c:pt idx="2866">
                  <c:v>45202</c:v>
                </c:pt>
                <c:pt idx="2867">
                  <c:v>45203</c:v>
                </c:pt>
                <c:pt idx="2868">
                  <c:v>45204</c:v>
                </c:pt>
                <c:pt idx="2869">
                  <c:v>45205</c:v>
                </c:pt>
                <c:pt idx="2870">
                  <c:v>45206</c:v>
                </c:pt>
                <c:pt idx="2871">
                  <c:v>45207</c:v>
                </c:pt>
                <c:pt idx="2872">
                  <c:v>45208</c:v>
                </c:pt>
                <c:pt idx="2873">
                  <c:v>45209</c:v>
                </c:pt>
                <c:pt idx="2874">
                  <c:v>45210</c:v>
                </c:pt>
                <c:pt idx="2875">
                  <c:v>45211</c:v>
                </c:pt>
                <c:pt idx="2876">
                  <c:v>45212</c:v>
                </c:pt>
                <c:pt idx="2877">
                  <c:v>45213</c:v>
                </c:pt>
                <c:pt idx="2878">
                  <c:v>45214</c:v>
                </c:pt>
                <c:pt idx="2879">
                  <c:v>45215</c:v>
                </c:pt>
                <c:pt idx="2880">
                  <c:v>45216</c:v>
                </c:pt>
                <c:pt idx="2881">
                  <c:v>45217</c:v>
                </c:pt>
                <c:pt idx="2882">
                  <c:v>45218</c:v>
                </c:pt>
                <c:pt idx="2883">
                  <c:v>45219</c:v>
                </c:pt>
                <c:pt idx="2884">
                  <c:v>45220</c:v>
                </c:pt>
                <c:pt idx="2885">
                  <c:v>45221</c:v>
                </c:pt>
                <c:pt idx="2886">
                  <c:v>45222</c:v>
                </c:pt>
                <c:pt idx="2887">
                  <c:v>45223</c:v>
                </c:pt>
                <c:pt idx="2888">
                  <c:v>45224</c:v>
                </c:pt>
                <c:pt idx="2889">
                  <c:v>45225</c:v>
                </c:pt>
                <c:pt idx="2890">
                  <c:v>45226</c:v>
                </c:pt>
                <c:pt idx="2891">
                  <c:v>45227</c:v>
                </c:pt>
                <c:pt idx="2892">
                  <c:v>45228</c:v>
                </c:pt>
                <c:pt idx="2893">
                  <c:v>45229</c:v>
                </c:pt>
                <c:pt idx="2894">
                  <c:v>45230</c:v>
                </c:pt>
                <c:pt idx="2895">
                  <c:v>45231</c:v>
                </c:pt>
                <c:pt idx="2896">
                  <c:v>45232</c:v>
                </c:pt>
                <c:pt idx="2897">
                  <c:v>45233</c:v>
                </c:pt>
                <c:pt idx="2898">
                  <c:v>45234</c:v>
                </c:pt>
                <c:pt idx="2899">
                  <c:v>45235</c:v>
                </c:pt>
                <c:pt idx="2900">
                  <c:v>45236</c:v>
                </c:pt>
                <c:pt idx="2901">
                  <c:v>45237</c:v>
                </c:pt>
                <c:pt idx="2902">
                  <c:v>45238</c:v>
                </c:pt>
                <c:pt idx="2903">
                  <c:v>45239</c:v>
                </c:pt>
                <c:pt idx="2904">
                  <c:v>45240</c:v>
                </c:pt>
                <c:pt idx="2905">
                  <c:v>45241</c:v>
                </c:pt>
                <c:pt idx="2906">
                  <c:v>45242</c:v>
                </c:pt>
                <c:pt idx="2907">
                  <c:v>45243</c:v>
                </c:pt>
                <c:pt idx="2908">
                  <c:v>45244</c:v>
                </c:pt>
                <c:pt idx="2909">
                  <c:v>45245</c:v>
                </c:pt>
                <c:pt idx="2910">
                  <c:v>45246</c:v>
                </c:pt>
                <c:pt idx="2911">
                  <c:v>45247</c:v>
                </c:pt>
                <c:pt idx="2912">
                  <c:v>45248</c:v>
                </c:pt>
                <c:pt idx="2913">
                  <c:v>45249</c:v>
                </c:pt>
                <c:pt idx="2914">
                  <c:v>45250</c:v>
                </c:pt>
                <c:pt idx="2915">
                  <c:v>45251</c:v>
                </c:pt>
                <c:pt idx="2916">
                  <c:v>45252</c:v>
                </c:pt>
                <c:pt idx="2917">
                  <c:v>45253</c:v>
                </c:pt>
                <c:pt idx="2918">
                  <c:v>45254</c:v>
                </c:pt>
                <c:pt idx="2919">
                  <c:v>45255</c:v>
                </c:pt>
                <c:pt idx="2920">
                  <c:v>45256</c:v>
                </c:pt>
                <c:pt idx="2921">
                  <c:v>45257</c:v>
                </c:pt>
                <c:pt idx="2922">
                  <c:v>45258</c:v>
                </c:pt>
                <c:pt idx="2923">
                  <c:v>45259</c:v>
                </c:pt>
                <c:pt idx="2924">
                  <c:v>45260</c:v>
                </c:pt>
                <c:pt idx="2925">
                  <c:v>45261</c:v>
                </c:pt>
                <c:pt idx="2926">
                  <c:v>45262</c:v>
                </c:pt>
                <c:pt idx="2927">
                  <c:v>45263</c:v>
                </c:pt>
                <c:pt idx="2928">
                  <c:v>45264</c:v>
                </c:pt>
                <c:pt idx="2929">
                  <c:v>45265</c:v>
                </c:pt>
                <c:pt idx="2930">
                  <c:v>45266</c:v>
                </c:pt>
                <c:pt idx="2931">
                  <c:v>45267</c:v>
                </c:pt>
                <c:pt idx="2932">
                  <c:v>45268</c:v>
                </c:pt>
                <c:pt idx="2933">
                  <c:v>45269</c:v>
                </c:pt>
                <c:pt idx="2934">
                  <c:v>45270</c:v>
                </c:pt>
                <c:pt idx="2935">
                  <c:v>45271</c:v>
                </c:pt>
                <c:pt idx="2936">
                  <c:v>45272</c:v>
                </c:pt>
                <c:pt idx="2937">
                  <c:v>45273</c:v>
                </c:pt>
                <c:pt idx="2938">
                  <c:v>45274</c:v>
                </c:pt>
                <c:pt idx="2939">
                  <c:v>45275</c:v>
                </c:pt>
                <c:pt idx="2940">
                  <c:v>45276</c:v>
                </c:pt>
                <c:pt idx="2941">
                  <c:v>45277</c:v>
                </c:pt>
                <c:pt idx="2942">
                  <c:v>45278</c:v>
                </c:pt>
                <c:pt idx="2943">
                  <c:v>45279</c:v>
                </c:pt>
                <c:pt idx="2944">
                  <c:v>45280</c:v>
                </c:pt>
                <c:pt idx="2945">
                  <c:v>45281</c:v>
                </c:pt>
                <c:pt idx="2946">
                  <c:v>45282</c:v>
                </c:pt>
                <c:pt idx="2947">
                  <c:v>45283</c:v>
                </c:pt>
                <c:pt idx="2948">
                  <c:v>45284</c:v>
                </c:pt>
                <c:pt idx="2949">
                  <c:v>45285</c:v>
                </c:pt>
                <c:pt idx="2950">
                  <c:v>45286</c:v>
                </c:pt>
                <c:pt idx="2951">
                  <c:v>45287</c:v>
                </c:pt>
                <c:pt idx="2952">
                  <c:v>45288</c:v>
                </c:pt>
                <c:pt idx="2953">
                  <c:v>45289</c:v>
                </c:pt>
                <c:pt idx="2954">
                  <c:v>45290</c:v>
                </c:pt>
                <c:pt idx="2955">
                  <c:v>45291</c:v>
                </c:pt>
                <c:pt idx="2956">
                  <c:v>45292</c:v>
                </c:pt>
                <c:pt idx="2957">
                  <c:v>45293</c:v>
                </c:pt>
                <c:pt idx="2958">
                  <c:v>45294</c:v>
                </c:pt>
                <c:pt idx="2959">
                  <c:v>45295</c:v>
                </c:pt>
                <c:pt idx="2960">
                  <c:v>45296</c:v>
                </c:pt>
                <c:pt idx="2961">
                  <c:v>45297</c:v>
                </c:pt>
                <c:pt idx="2962">
                  <c:v>45298</c:v>
                </c:pt>
                <c:pt idx="2963">
                  <c:v>45299</c:v>
                </c:pt>
                <c:pt idx="2964">
                  <c:v>45300</c:v>
                </c:pt>
                <c:pt idx="2965">
                  <c:v>45301</c:v>
                </c:pt>
                <c:pt idx="2966">
                  <c:v>45302</c:v>
                </c:pt>
                <c:pt idx="2967">
                  <c:v>45303</c:v>
                </c:pt>
                <c:pt idx="2968">
                  <c:v>45304</c:v>
                </c:pt>
                <c:pt idx="2969">
                  <c:v>45305</c:v>
                </c:pt>
                <c:pt idx="2970">
                  <c:v>45306</c:v>
                </c:pt>
                <c:pt idx="2971">
                  <c:v>45307</c:v>
                </c:pt>
                <c:pt idx="2972">
                  <c:v>45308</c:v>
                </c:pt>
                <c:pt idx="2973">
                  <c:v>45309</c:v>
                </c:pt>
                <c:pt idx="2974">
                  <c:v>45310</c:v>
                </c:pt>
                <c:pt idx="2975">
                  <c:v>45311</c:v>
                </c:pt>
                <c:pt idx="2976">
                  <c:v>45312</c:v>
                </c:pt>
                <c:pt idx="2977">
                  <c:v>45313</c:v>
                </c:pt>
                <c:pt idx="2978">
                  <c:v>45314</c:v>
                </c:pt>
                <c:pt idx="2979">
                  <c:v>45315</c:v>
                </c:pt>
                <c:pt idx="2980">
                  <c:v>45316</c:v>
                </c:pt>
                <c:pt idx="2981">
                  <c:v>45317</c:v>
                </c:pt>
                <c:pt idx="2982">
                  <c:v>45318</c:v>
                </c:pt>
                <c:pt idx="2983">
                  <c:v>45319</c:v>
                </c:pt>
                <c:pt idx="2984">
                  <c:v>45320</c:v>
                </c:pt>
                <c:pt idx="2985">
                  <c:v>45321</c:v>
                </c:pt>
                <c:pt idx="2986">
                  <c:v>45322</c:v>
                </c:pt>
                <c:pt idx="2987">
                  <c:v>45323</c:v>
                </c:pt>
                <c:pt idx="2988">
                  <c:v>45324</c:v>
                </c:pt>
                <c:pt idx="2989">
                  <c:v>45325</c:v>
                </c:pt>
                <c:pt idx="2990">
                  <c:v>45326</c:v>
                </c:pt>
                <c:pt idx="2991">
                  <c:v>45327</c:v>
                </c:pt>
                <c:pt idx="2992">
                  <c:v>45328</c:v>
                </c:pt>
                <c:pt idx="2993">
                  <c:v>45329</c:v>
                </c:pt>
                <c:pt idx="2994">
                  <c:v>45330</c:v>
                </c:pt>
                <c:pt idx="2995">
                  <c:v>45331</c:v>
                </c:pt>
                <c:pt idx="2996">
                  <c:v>45332</c:v>
                </c:pt>
                <c:pt idx="2997">
                  <c:v>45333</c:v>
                </c:pt>
                <c:pt idx="2998">
                  <c:v>45334</c:v>
                </c:pt>
                <c:pt idx="2999">
                  <c:v>45335</c:v>
                </c:pt>
                <c:pt idx="3000">
                  <c:v>45336</c:v>
                </c:pt>
                <c:pt idx="3001">
                  <c:v>45337</c:v>
                </c:pt>
                <c:pt idx="3002">
                  <c:v>45338</c:v>
                </c:pt>
                <c:pt idx="3003">
                  <c:v>45339</c:v>
                </c:pt>
                <c:pt idx="3004">
                  <c:v>45340</c:v>
                </c:pt>
                <c:pt idx="3005">
                  <c:v>45341</c:v>
                </c:pt>
                <c:pt idx="3006">
                  <c:v>45342</c:v>
                </c:pt>
                <c:pt idx="3007">
                  <c:v>45343</c:v>
                </c:pt>
                <c:pt idx="3008">
                  <c:v>45344</c:v>
                </c:pt>
                <c:pt idx="3009">
                  <c:v>45345</c:v>
                </c:pt>
                <c:pt idx="3010">
                  <c:v>45346</c:v>
                </c:pt>
                <c:pt idx="3011">
                  <c:v>45347</c:v>
                </c:pt>
                <c:pt idx="3012">
                  <c:v>45348</c:v>
                </c:pt>
                <c:pt idx="3013">
                  <c:v>45349</c:v>
                </c:pt>
                <c:pt idx="3014">
                  <c:v>45350</c:v>
                </c:pt>
                <c:pt idx="3015">
                  <c:v>45351</c:v>
                </c:pt>
                <c:pt idx="3016">
                  <c:v>45352</c:v>
                </c:pt>
                <c:pt idx="3017">
                  <c:v>45353</c:v>
                </c:pt>
                <c:pt idx="3018">
                  <c:v>45354</c:v>
                </c:pt>
                <c:pt idx="3019">
                  <c:v>45355</c:v>
                </c:pt>
                <c:pt idx="3020">
                  <c:v>45356</c:v>
                </c:pt>
                <c:pt idx="3021">
                  <c:v>45357</c:v>
                </c:pt>
                <c:pt idx="3022">
                  <c:v>45358</c:v>
                </c:pt>
                <c:pt idx="3023">
                  <c:v>45359</c:v>
                </c:pt>
                <c:pt idx="3024">
                  <c:v>45360</c:v>
                </c:pt>
                <c:pt idx="3025">
                  <c:v>45361</c:v>
                </c:pt>
                <c:pt idx="3026">
                  <c:v>45362</c:v>
                </c:pt>
                <c:pt idx="3027">
                  <c:v>45363</c:v>
                </c:pt>
                <c:pt idx="3028">
                  <c:v>45364</c:v>
                </c:pt>
                <c:pt idx="3029">
                  <c:v>45365</c:v>
                </c:pt>
                <c:pt idx="3030">
                  <c:v>45366</c:v>
                </c:pt>
                <c:pt idx="3031">
                  <c:v>45367</c:v>
                </c:pt>
                <c:pt idx="3032">
                  <c:v>45368</c:v>
                </c:pt>
                <c:pt idx="3033">
                  <c:v>45369</c:v>
                </c:pt>
                <c:pt idx="3034">
                  <c:v>45370</c:v>
                </c:pt>
                <c:pt idx="3035">
                  <c:v>45371</c:v>
                </c:pt>
                <c:pt idx="3036">
                  <c:v>45372</c:v>
                </c:pt>
                <c:pt idx="3037">
                  <c:v>45373</c:v>
                </c:pt>
                <c:pt idx="3038">
                  <c:v>45374</c:v>
                </c:pt>
                <c:pt idx="3039">
                  <c:v>45375</c:v>
                </c:pt>
                <c:pt idx="3040">
                  <c:v>45376</c:v>
                </c:pt>
                <c:pt idx="3041">
                  <c:v>45377</c:v>
                </c:pt>
                <c:pt idx="3042">
                  <c:v>45378</c:v>
                </c:pt>
                <c:pt idx="3043">
                  <c:v>45379</c:v>
                </c:pt>
                <c:pt idx="3044">
                  <c:v>45380</c:v>
                </c:pt>
                <c:pt idx="3045">
                  <c:v>45381</c:v>
                </c:pt>
                <c:pt idx="3046">
                  <c:v>45382</c:v>
                </c:pt>
                <c:pt idx="3047">
                  <c:v>45383</c:v>
                </c:pt>
                <c:pt idx="3048">
                  <c:v>45384</c:v>
                </c:pt>
                <c:pt idx="3049">
                  <c:v>45385</c:v>
                </c:pt>
                <c:pt idx="3050">
                  <c:v>45386</c:v>
                </c:pt>
                <c:pt idx="3051">
                  <c:v>45387</c:v>
                </c:pt>
                <c:pt idx="3052">
                  <c:v>45388</c:v>
                </c:pt>
                <c:pt idx="3053">
                  <c:v>45389</c:v>
                </c:pt>
                <c:pt idx="3054">
                  <c:v>45390</c:v>
                </c:pt>
                <c:pt idx="3055">
                  <c:v>45391</c:v>
                </c:pt>
                <c:pt idx="3056">
                  <c:v>45392</c:v>
                </c:pt>
                <c:pt idx="3057">
                  <c:v>45393</c:v>
                </c:pt>
                <c:pt idx="3058">
                  <c:v>45394</c:v>
                </c:pt>
                <c:pt idx="3059">
                  <c:v>45395</c:v>
                </c:pt>
                <c:pt idx="3060">
                  <c:v>45396</c:v>
                </c:pt>
                <c:pt idx="3061">
                  <c:v>45397</c:v>
                </c:pt>
                <c:pt idx="3062">
                  <c:v>45398</c:v>
                </c:pt>
                <c:pt idx="3063">
                  <c:v>45399</c:v>
                </c:pt>
                <c:pt idx="3064">
                  <c:v>45400</c:v>
                </c:pt>
                <c:pt idx="3065">
                  <c:v>45401</c:v>
                </c:pt>
                <c:pt idx="3066">
                  <c:v>45402</c:v>
                </c:pt>
                <c:pt idx="3067">
                  <c:v>45403</c:v>
                </c:pt>
                <c:pt idx="3068">
                  <c:v>45404</c:v>
                </c:pt>
                <c:pt idx="3069">
                  <c:v>45405</c:v>
                </c:pt>
                <c:pt idx="3070">
                  <c:v>45406</c:v>
                </c:pt>
                <c:pt idx="3071">
                  <c:v>45407</c:v>
                </c:pt>
                <c:pt idx="3072">
                  <c:v>45408</c:v>
                </c:pt>
                <c:pt idx="3073">
                  <c:v>45409</c:v>
                </c:pt>
                <c:pt idx="3074">
                  <c:v>45410</c:v>
                </c:pt>
                <c:pt idx="3075">
                  <c:v>45411</c:v>
                </c:pt>
                <c:pt idx="3076">
                  <c:v>45412</c:v>
                </c:pt>
                <c:pt idx="3077">
                  <c:v>45413</c:v>
                </c:pt>
                <c:pt idx="3078">
                  <c:v>45414</c:v>
                </c:pt>
                <c:pt idx="3079">
                  <c:v>45415</c:v>
                </c:pt>
                <c:pt idx="3080">
                  <c:v>45416</c:v>
                </c:pt>
                <c:pt idx="3081">
                  <c:v>45417</c:v>
                </c:pt>
                <c:pt idx="3082">
                  <c:v>45418</c:v>
                </c:pt>
                <c:pt idx="3083">
                  <c:v>45419</c:v>
                </c:pt>
                <c:pt idx="3084">
                  <c:v>45420</c:v>
                </c:pt>
                <c:pt idx="3085">
                  <c:v>45421</c:v>
                </c:pt>
                <c:pt idx="3086">
                  <c:v>45422</c:v>
                </c:pt>
                <c:pt idx="3087">
                  <c:v>45423</c:v>
                </c:pt>
                <c:pt idx="3088">
                  <c:v>45424</c:v>
                </c:pt>
                <c:pt idx="3089">
                  <c:v>45425</c:v>
                </c:pt>
                <c:pt idx="3090">
                  <c:v>45426</c:v>
                </c:pt>
                <c:pt idx="3091">
                  <c:v>45427</c:v>
                </c:pt>
                <c:pt idx="3092">
                  <c:v>45428</c:v>
                </c:pt>
                <c:pt idx="3093">
                  <c:v>45429</c:v>
                </c:pt>
                <c:pt idx="3094">
                  <c:v>45430</c:v>
                </c:pt>
                <c:pt idx="3095">
                  <c:v>45431</c:v>
                </c:pt>
                <c:pt idx="3096">
                  <c:v>45432</c:v>
                </c:pt>
                <c:pt idx="3097">
                  <c:v>45433</c:v>
                </c:pt>
                <c:pt idx="3098">
                  <c:v>45434</c:v>
                </c:pt>
                <c:pt idx="3099">
                  <c:v>45435</c:v>
                </c:pt>
                <c:pt idx="3100">
                  <c:v>45436</c:v>
                </c:pt>
                <c:pt idx="3101">
                  <c:v>45437</c:v>
                </c:pt>
                <c:pt idx="3102">
                  <c:v>45438</c:v>
                </c:pt>
                <c:pt idx="3103">
                  <c:v>45439</c:v>
                </c:pt>
                <c:pt idx="3104">
                  <c:v>45440</c:v>
                </c:pt>
                <c:pt idx="3105">
                  <c:v>45441</c:v>
                </c:pt>
                <c:pt idx="3106">
                  <c:v>45442</c:v>
                </c:pt>
                <c:pt idx="3107">
                  <c:v>45443</c:v>
                </c:pt>
                <c:pt idx="3108">
                  <c:v>45444</c:v>
                </c:pt>
                <c:pt idx="3109">
                  <c:v>45445</c:v>
                </c:pt>
                <c:pt idx="3110">
                  <c:v>45446</c:v>
                </c:pt>
                <c:pt idx="3111">
                  <c:v>45447</c:v>
                </c:pt>
                <c:pt idx="3112">
                  <c:v>45448</c:v>
                </c:pt>
                <c:pt idx="3113">
                  <c:v>45449</c:v>
                </c:pt>
                <c:pt idx="3114">
                  <c:v>45450</c:v>
                </c:pt>
                <c:pt idx="3115">
                  <c:v>45451</c:v>
                </c:pt>
                <c:pt idx="3116">
                  <c:v>45452</c:v>
                </c:pt>
                <c:pt idx="3117">
                  <c:v>45453</c:v>
                </c:pt>
                <c:pt idx="3118">
                  <c:v>45454</c:v>
                </c:pt>
                <c:pt idx="3119">
                  <c:v>45455</c:v>
                </c:pt>
                <c:pt idx="3120">
                  <c:v>45456</c:v>
                </c:pt>
                <c:pt idx="3121">
                  <c:v>45457</c:v>
                </c:pt>
                <c:pt idx="3122">
                  <c:v>45458</c:v>
                </c:pt>
                <c:pt idx="3123">
                  <c:v>45459</c:v>
                </c:pt>
                <c:pt idx="3124">
                  <c:v>45460</c:v>
                </c:pt>
                <c:pt idx="3125">
                  <c:v>45461</c:v>
                </c:pt>
                <c:pt idx="3126">
                  <c:v>45462</c:v>
                </c:pt>
                <c:pt idx="3127">
                  <c:v>45463</c:v>
                </c:pt>
                <c:pt idx="3128">
                  <c:v>45464</c:v>
                </c:pt>
                <c:pt idx="3129">
                  <c:v>45465</c:v>
                </c:pt>
                <c:pt idx="3130">
                  <c:v>45466</c:v>
                </c:pt>
                <c:pt idx="3131">
                  <c:v>45467</c:v>
                </c:pt>
                <c:pt idx="3132">
                  <c:v>45468</c:v>
                </c:pt>
                <c:pt idx="3133">
                  <c:v>45469</c:v>
                </c:pt>
                <c:pt idx="3134">
                  <c:v>45470</c:v>
                </c:pt>
                <c:pt idx="3135">
                  <c:v>45471</c:v>
                </c:pt>
                <c:pt idx="3136">
                  <c:v>45472</c:v>
                </c:pt>
                <c:pt idx="3137">
                  <c:v>45473</c:v>
                </c:pt>
                <c:pt idx="3138">
                  <c:v>45474</c:v>
                </c:pt>
                <c:pt idx="3139">
                  <c:v>45475</c:v>
                </c:pt>
                <c:pt idx="3140">
                  <c:v>45476</c:v>
                </c:pt>
                <c:pt idx="3141">
                  <c:v>45477</c:v>
                </c:pt>
                <c:pt idx="3142">
                  <c:v>45478</c:v>
                </c:pt>
                <c:pt idx="3143">
                  <c:v>45479</c:v>
                </c:pt>
                <c:pt idx="3144">
                  <c:v>45480</c:v>
                </c:pt>
                <c:pt idx="3145">
                  <c:v>45481</c:v>
                </c:pt>
                <c:pt idx="3146">
                  <c:v>45482</c:v>
                </c:pt>
                <c:pt idx="3147">
                  <c:v>45483</c:v>
                </c:pt>
                <c:pt idx="3148">
                  <c:v>45484</c:v>
                </c:pt>
                <c:pt idx="3149">
                  <c:v>45485</c:v>
                </c:pt>
                <c:pt idx="3150">
                  <c:v>45486</c:v>
                </c:pt>
                <c:pt idx="3151">
                  <c:v>45487</c:v>
                </c:pt>
                <c:pt idx="3152">
                  <c:v>45488</c:v>
                </c:pt>
                <c:pt idx="3153">
                  <c:v>45489</c:v>
                </c:pt>
                <c:pt idx="3154">
                  <c:v>45490</c:v>
                </c:pt>
                <c:pt idx="3155">
                  <c:v>45491</c:v>
                </c:pt>
                <c:pt idx="3156">
                  <c:v>45492</c:v>
                </c:pt>
                <c:pt idx="3157">
                  <c:v>45493</c:v>
                </c:pt>
                <c:pt idx="3158">
                  <c:v>45494</c:v>
                </c:pt>
                <c:pt idx="3159">
                  <c:v>45495</c:v>
                </c:pt>
                <c:pt idx="3160">
                  <c:v>45496</c:v>
                </c:pt>
                <c:pt idx="3161">
                  <c:v>45497</c:v>
                </c:pt>
                <c:pt idx="3162">
                  <c:v>45498</c:v>
                </c:pt>
                <c:pt idx="3163">
                  <c:v>45499</c:v>
                </c:pt>
                <c:pt idx="3164">
                  <c:v>45500</c:v>
                </c:pt>
                <c:pt idx="3165">
                  <c:v>45501</c:v>
                </c:pt>
                <c:pt idx="3166">
                  <c:v>45502</c:v>
                </c:pt>
                <c:pt idx="3167">
                  <c:v>45503</c:v>
                </c:pt>
                <c:pt idx="3168">
                  <c:v>45504</c:v>
                </c:pt>
                <c:pt idx="3169">
                  <c:v>45505</c:v>
                </c:pt>
                <c:pt idx="3170">
                  <c:v>45506</c:v>
                </c:pt>
                <c:pt idx="3171">
                  <c:v>45507</c:v>
                </c:pt>
                <c:pt idx="3172">
                  <c:v>45508</c:v>
                </c:pt>
                <c:pt idx="3173">
                  <c:v>45509</c:v>
                </c:pt>
                <c:pt idx="3174">
                  <c:v>45510</c:v>
                </c:pt>
                <c:pt idx="3175">
                  <c:v>45511</c:v>
                </c:pt>
                <c:pt idx="3176">
                  <c:v>45512</c:v>
                </c:pt>
                <c:pt idx="3177">
                  <c:v>45513</c:v>
                </c:pt>
                <c:pt idx="3178">
                  <c:v>45514</c:v>
                </c:pt>
                <c:pt idx="3179">
                  <c:v>45515</c:v>
                </c:pt>
                <c:pt idx="3180">
                  <c:v>45516</c:v>
                </c:pt>
                <c:pt idx="3181">
                  <c:v>45517</c:v>
                </c:pt>
                <c:pt idx="3182">
                  <c:v>45518</c:v>
                </c:pt>
                <c:pt idx="3183">
                  <c:v>45519</c:v>
                </c:pt>
                <c:pt idx="3184">
                  <c:v>45520</c:v>
                </c:pt>
                <c:pt idx="3185">
                  <c:v>45521</c:v>
                </c:pt>
                <c:pt idx="3186">
                  <c:v>45522</c:v>
                </c:pt>
                <c:pt idx="3187">
                  <c:v>45523</c:v>
                </c:pt>
                <c:pt idx="3188">
                  <c:v>45524</c:v>
                </c:pt>
                <c:pt idx="3189">
                  <c:v>45525</c:v>
                </c:pt>
                <c:pt idx="3190">
                  <c:v>45526</c:v>
                </c:pt>
                <c:pt idx="3191">
                  <c:v>45527</c:v>
                </c:pt>
                <c:pt idx="3192">
                  <c:v>45528</c:v>
                </c:pt>
                <c:pt idx="3193">
                  <c:v>45529</c:v>
                </c:pt>
                <c:pt idx="3194">
                  <c:v>45530</c:v>
                </c:pt>
                <c:pt idx="3195">
                  <c:v>45531</c:v>
                </c:pt>
                <c:pt idx="3196">
                  <c:v>45532</c:v>
                </c:pt>
                <c:pt idx="3197">
                  <c:v>45533</c:v>
                </c:pt>
                <c:pt idx="3198">
                  <c:v>45534</c:v>
                </c:pt>
                <c:pt idx="3199">
                  <c:v>45535</c:v>
                </c:pt>
                <c:pt idx="3200">
                  <c:v>45536</c:v>
                </c:pt>
                <c:pt idx="3201">
                  <c:v>45537</c:v>
                </c:pt>
                <c:pt idx="3202">
                  <c:v>45538</c:v>
                </c:pt>
                <c:pt idx="3203">
                  <c:v>45539</c:v>
                </c:pt>
                <c:pt idx="3204">
                  <c:v>45540</c:v>
                </c:pt>
                <c:pt idx="3205">
                  <c:v>45541</c:v>
                </c:pt>
                <c:pt idx="3206">
                  <c:v>45542</c:v>
                </c:pt>
                <c:pt idx="3207">
                  <c:v>45543</c:v>
                </c:pt>
                <c:pt idx="3208">
                  <c:v>45544</c:v>
                </c:pt>
                <c:pt idx="3209">
                  <c:v>45545</c:v>
                </c:pt>
                <c:pt idx="3210">
                  <c:v>45546</c:v>
                </c:pt>
                <c:pt idx="3211">
                  <c:v>45547</c:v>
                </c:pt>
                <c:pt idx="3212">
                  <c:v>45548</c:v>
                </c:pt>
                <c:pt idx="3213">
                  <c:v>45549</c:v>
                </c:pt>
                <c:pt idx="3214">
                  <c:v>45550</c:v>
                </c:pt>
                <c:pt idx="3215">
                  <c:v>45551</c:v>
                </c:pt>
                <c:pt idx="3216">
                  <c:v>45552</c:v>
                </c:pt>
                <c:pt idx="3217">
                  <c:v>45553</c:v>
                </c:pt>
                <c:pt idx="3218">
                  <c:v>45554</c:v>
                </c:pt>
                <c:pt idx="3219">
                  <c:v>45555</c:v>
                </c:pt>
                <c:pt idx="3220">
                  <c:v>45556</c:v>
                </c:pt>
                <c:pt idx="3221">
                  <c:v>45557</c:v>
                </c:pt>
                <c:pt idx="3222">
                  <c:v>45558</c:v>
                </c:pt>
                <c:pt idx="3223">
                  <c:v>45559</c:v>
                </c:pt>
                <c:pt idx="3224">
                  <c:v>45560</c:v>
                </c:pt>
                <c:pt idx="3225">
                  <c:v>45561</c:v>
                </c:pt>
                <c:pt idx="3226">
                  <c:v>45562</c:v>
                </c:pt>
                <c:pt idx="3227">
                  <c:v>45563</c:v>
                </c:pt>
                <c:pt idx="3228">
                  <c:v>45564</c:v>
                </c:pt>
                <c:pt idx="3229">
                  <c:v>45565</c:v>
                </c:pt>
                <c:pt idx="3230">
                  <c:v>45566</c:v>
                </c:pt>
                <c:pt idx="3231">
                  <c:v>45567</c:v>
                </c:pt>
                <c:pt idx="3232">
                  <c:v>45568</c:v>
                </c:pt>
                <c:pt idx="3233">
                  <c:v>45569</c:v>
                </c:pt>
                <c:pt idx="3234">
                  <c:v>45570</c:v>
                </c:pt>
                <c:pt idx="3235">
                  <c:v>45571</c:v>
                </c:pt>
                <c:pt idx="3236">
                  <c:v>45572</c:v>
                </c:pt>
                <c:pt idx="3237">
                  <c:v>45573</c:v>
                </c:pt>
                <c:pt idx="3238">
                  <c:v>45574</c:v>
                </c:pt>
                <c:pt idx="3239">
                  <c:v>45575</c:v>
                </c:pt>
                <c:pt idx="3240">
                  <c:v>45576</c:v>
                </c:pt>
                <c:pt idx="3241">
                  <c:v>45577</c:v>
                </c:pt>
                <c:pt idx="3242">
                  <c:v>45578</c:v>
                </c:pt>
                <c:pt idx="3243">
                  <c:v>45579</c:v>
                </c:pt>
                <c:pt idx="3244">
                  <c:v>45580</c:v>
                </c:pt>
                <c:pt idx="3245">
                  <c:v>45581</c:v>
                </c:pt>
                <c:pt idx="3246">
                  <c:v>45582</c:v>
                </c:pt>
                <c:pt idx="3247">
                  <c:v>45583</c:v>
                </c:pt>
                <c:pt idx="3248">
                  <c:v>45584</c:v>
                </c:pt>
                <c:pt idx="3249">
                  <c:v>45585</c:v>
                </c:pt>
                <c:pt idx="3250">
                  <c:v>45586</c:v>
                </c:pt>
                <c:pt idx="3251">
                  <c:v>45587</c:v>
                </c:pt>
                <c:pt idx="3252">
                  <c:v>45588</c:v>
                </c:pt>
                <c:pt idx="3253">
                  <c:v>45589</c:v>
                </c:pt>
                <c:pt idx="3254">
                  <c:v>45590</c:v>
                </c:pt>
                <c:pt idx="3255">
                  <c:v>45591</c:v>
                </c:pt>
                <c:pt idx="3256">
                  <c:v>45592</c:v>
                </c:pt>
                <c:pt idx="3257">
                  <c:v>45593</c:v>
                </c:pt>
                <c:pt idx="3258">
                  <c:v>45594</c:v>
                </c:pt>
                <c:pt idx="3259">
                  <c:v>45595</c:v>
                </c:pt>
                <c:pt idx="3260">
                  <c:v>45596</c:v>
                </c:pt>
                <c:pt idx="3261">
                  <c:v>45597</c:v>
                </c:pt>
                <c:pt idx="3262">
                  <c:v>45598</c:v>
                </c:pt>
                <c:pt idx="3263">
                  <c:v>45599</c:v>
                </c:pt>
                <c:pt idx="3264">
                  <c:v>45600</c:v>
                </c:pt>
                <c:pt idx="3265">
                  <c:v>45601</c:v>
                </c:pt>
                <c:pt idx="3266">
                  <c:v>45602</c:v>
                </c:pt>
                <c:pt idx="3267">
                  <c:v>45603</c:v>
                </c:pt>
                <c:pt idx="3268">
                  <c:v>45604</c:v>
                </c:pt>
                <c:pt idx="3269">
                  <c:v>45605</c:v>
                </c:pt>
                <c:pt idx="3270">
                  <c:v>45606</c:v>
                </c:pt>
                <c:pt idx="3271">
                  <c:v>45607</c:v>
                </c:pt>
                <c:pt idx="3272">
                  <c:v>45608</c:v>
                </c:pt>
                <c:pt idx="3273">
                  <c:v>45609</c:v>
                </c:pt>
                <c:pt idx="3274">
                  <c:v>45610</c:v>
                </c:pt>
                <c:pt idx="3275">
                  <c:v>45611</c:v>
                </c:pt>
                <c:pt idx="3276">
                  <c:v>45612</c:v>
                </c:pt>
                <c:pt idx="3277">
                  <c:v>45613</c:v>
                </c:pt>
                <c:pt idx="3278">
                  <c:v>45614</c:v>
                </c:pt>
                <c:pt idx="3279">
                  <c:v>45615</c:v>
                </c:pt>
                <c:pt idx="3280">
                  <c:v>45616</c:v>
                </c:pt>
                <c:pt idx="3281">
                  <c:v>45617</c:v>
                </c:pt>
                <c:pt idx="3282">
                  <c:v>45618</c:v>
                </c:pt>
                <c:pt idx="3283">
                  <c:v>45619</c:v>
                </c:pt>
                <c:pt idx="3284">
                  <c:v>45620</c:v>
                </c:pt>
                <c:pt idx="3285">
                  <c:v>45621</c:v>
                </c:pt>
                <c:pt idx="3286">
                  <c:v>45622</c:v>
                </c:pt>
                <c:pt idx="3287">
                  <c:v>45623</c:v>
                </c:pt>
                <c:pt idx="3288">
                  <c:v>45624</c:v>
                </c:pt>
                <c:pt idx="3289">
                  <c:v>45625</c:v>
                </c:pt>
                <c:pt idx="3290">
                  <c:v>45626</c:v>
                </c:pt>
                <c:pt idx="3291">
                  <c:v>45627</c:v>
                </c:pt>
                <c:pt idx="3292">
                  <c:v>45628</c:v>
                </c:pt>
                <c:pt idx="3293">
                  <c:v>45629</c:v>
                </c:pt>
                <c:pt idx="3294">
                  <c:v>45630</c:v>
                </c:pt>
                <c:pt idx="3295">
                  <c:v>45631</c:v>
                </c:pt>
                <c:pt idx="3296">
                  <c:v>45632</c:v>
                </c:pt>
                <c:pt idx="3297">
                  <c:v>45633</c:v>
                </c:pt>
                <c:pt idx="3298">
                  <c:v>45634</c:v>
                </c:pt>
                <c:pt idx="3299">
                  <c:v>45635</c:v>
                </c:pt>
                <c:pt idx="3300">
                  <c:v>45636</c:v>
                </c:pt>
                <c:pt idx="3301">
                  <c:v>45637</c:v>
                </c:pt>
                <c:pt idx="3302">
                  <c:v>45638</c:v>
                </c:pt>
                <c:pt idx="3303">
                  <c:v>45639</c:v>
                </c:pt>
                <c:pt idx="3304">
                  <c:v>45640</c:v>
                </c:pt>
                <c:pt idx="3305">
                  <c:v>45641</c:v>
                </c:pt>
                <c:pt idx="3306">
                  <c:v>45642</c:v>
                </c:pt>
                <c:pt idx="3307">
                  <c:v>45643</c:v>
                </c:pt>
                <c:pt idx="3308">
                  <c:v>45644</c:v>
                </c:pt>
                <c:pt idx="3309">
                  <c:v>45645</c:v>
                </c:pt>
                <c:pt idx="3310">
                  <c:v>45646</c:v>
                </c:pt>
                <c:pt idx="3311">
                  <c:v>45647</c:v>
                </c:pt>
                <c:pt idx="3312">
                  <c:v>45648</c:v>
                </c:pt>
                <c:pt idx="3313">
                  <c:v>45649</c:v>
                </c:pt>
                <c:pt idx="3314">
                  <c:v>45650</c:v>
                </c:pt>
                <c:pt idx="3315">
                  <c:v>45651</c:v>
                </c:pt>
                <c:pt idx="3316">
                  <c:v>45652</c:v>
                </c:pt>
                <c:pt idx="3317">
                  <c:v>45653</c:v>
                </c:pt>
                <c:pt idx="3318">
                  <c:v>45654</c:v>
                </c:pt>
                <c:pt idx="3319">
                  <c:v>45655</c:v>
                </c:pt>
                <c:pt idx="3320">
                  <c:v>45656</c:v>
                </c:pt>
                <c:pt idx="3321">
                  <c:v>45657</c:v>
                </c:pt>
                <c:pt idx="3322">
                  <c:v>45658</c:v>
                </c:pt>
                <c:pt idx="3323">
                  <c:v>45659</c:v>
                </c:pt>
                <c:pt idx="3324">
                  <c:v>45660</c:v>
                </c:pt>
                <c:pt idx="3325">
                  <c:v>45661</c:v>
                </c:pt>
                <c:pt idx="3326">
                  <c:v>45662</c:v>
                </c:pt>
                <c:pt idx="3327">
                  <c:v>45663</c:v>
                </c:pt>
                <c:pt idx="3328">
                  <c:v>45664</c:v>
                </c:pt>
                <c:pt idx="3329">
                  <c:v>45665</c:v>
                </c:pt>
                <c:pt idx="3330">
                  <c:v>45666</c:v>
                </c:pt>
                <c:pt idx="3331">
                  <c:v>45667</c:v>
                </c:pt>
                <c:pt idx="3332">
                  <c:v>45668</c:v>
                </c:pt>
                <c:pt idx="3333">
                  <c:v>45669</c:v>
                </c:pt>
                <c:pt idx="3334">
                  <c:v>45670</c:v>
                </c:pt>
                <c:pt idx="3335">
                  <c:v>45671</c:v>
                </c:pt>
                <c:pt idx="3336">
                  <c:v>45672</c:v>
                </c:pt>
                <c:pt idx="3337">
                  <c:v>45673</c:v>
                </c:pt>
                <c:pt idx="3338">
                  <c:v>45674</c:v>
                </c:pt>
                <c:pt idx="3339">
                  <c:v>45675</c:v>
                </c:pt>
                <c:pt idx="3340">
                  <c:v>45676</c:v>
                </c:pt>
                <c:pt idx="3341">
                  <c:v>45677</c:v>
                </c:pt>
                <c:pt idx="3342">
                  <c:v>45678</c:v>
                </c:pt>
                <c:pt idx="3343">
                  <c:v>45679</c:v>
                </c:pt>
                <c:pt idx="3344">
                  <c:v>45680</c:v>
                </c:pt>
                <c:pt idx="3345">
                  <c:v>45681</c:v>
                </c:pt>
                <c:pt idx="3346">
                  <c:v>45682</c:v>
                </c:pt>
                <c:pt idx="3347">
                  <c:v>45683</c:v>
                </c:pt>
                <c:pt idx="3348">
                  <c:v>45684</c:v>
                </c:pt>
                <c:pt idx="3349">
                  <c:v>45685</c:v>
                </c:pt>
                <c:pt idx="3350">
                  <c:v>45686</c:v>
                </c:pt>
                <c:pt idx="3351">
                  <c:v>45687</c:v>
                </c:pt>
                <c:pt idx="3352">
                  <c:v>45688</c:v>
                </c:pt>
                <c:pt idx="3353">
                  <c:v>45689</c:v>
                </c:pt>
                <c:pt idx="3354">
                  <c:v>45690</c:v>
                </c:pt>
                <c:pt idx="3355">
                  <c:v>45691</c:v>
                </c:pt>
                <c:pt idx="3356">
                  <c:v>45692</c:v>
                </c:pt>
                <c:pt idx="3357">
                  <c:v>45693</c:v>
                </c:pt>
                <c:pt idx="3358">
                  <c:v>45694</c:v>
                </c:pt>
                <c:pt idx="3359">
                  <c:v>45695</c:v>
                </c:pt>
                <c:pt idx="3360">
                  <c:v>45696</c:v>
                </c:pt>
                <c:pt idx="3361">
                  <c:v>45697</c:v>
                </c:pt>
                <c:pt idx="3362">
                  <c:v>45698</c:v>
                </c:pt>
                <c:pt idx="3363">
                  <c:v>45699</c:v>
                </c:pt>
                <c:pt idx="3364">
                  <c:v>45700</c:v>
                </c:pt>
                <c:pt idx="3365">
                  <c:v>45701</c:v>
                </c:pt>
                <c:pt idx="3366">
                  <c:v>45702</c:v>
                </c:pt>
                <c:pt idx="3367">
                  <c:v>45703</c:v>
                </c:pt>
                <c:pt idx="3368">
                  <c:v>45704</c:v>
                </c:pt>
                <c:pt idx="3369">
                  <c:v>45705</c:v>
                </c:pt>
                <c:pt idx="3370">
                  <c:v>45706</c:v>
                </c:pt>
                <c:pt idx="3371">
                  <c:v>45707</c:v>
                </c:pt>
                <c:pt idx="3372">
                  <c:v>45708</c:v>
                </c:pt>
                <c:pt idx="3373">
                  <c:v>45709</c:v>
                </c:pt>
                <c:pt idx="3374">
                  <c:v>45710</c:v>
                </c:pt>
                <c:pt idx="3375">
                  <c:v>45711</c:v>
                </c:pt>
                <c:pt idx="3376">
                  <c:v>45712</c:v>
                </c:pt>
                <c:pt idx="3377">
                  <c:v>45713</c:v>
                </c:pt>
                <c:pt idx="3378">
                  <c:v>45714</c:v>
                </c:pt>
                <c:pt idx="3379">
                  <c:v>45715</c:v>
                </c:pt>
                <c:pt idx="3380">
                  <c:v>45716</c:v>
                </c:pt>
                <c:pt idx="3381">
                  <c:v>45717</c:v>
                </c:pt>
                <c:pt idx="3382">
                  <c:v>45718</c:v>
                </c:pt>
                <c:pt idx="3383">
                  <c:v>45719</c:v>
                </c:pt>
                <c:pt idx="3384">
                  <c:v>45720</c:v>
                </c:pt>
                <c:pt idx="3385">
                  <c:v>45721</c:v>
                </c:pt>
                <c:pt idx="3386">
                  <c:v>45722</c:v>
                </c:pt>
                <c:pt idx="3387">
                  <c:v>45723</c:v>
                </c:pt>
                <c:pt idx="3388">
                  <c:v>45724</c:v>
                </c:pt>
                <c:pt idx="3389">
                  <c:v>45725</c:v>
                </c:pt>
                <c:pt idx="3390">
                  <c:v>45726</c:v>
                </c:pt>
                <c:pt idx="3391">
                  <c:v>45727</c:v>
                </c:pt>
                <c:pt idx="3392">
                  <c:v>45728</c:v>
                </c:pt>
                <c:pt idx="3393">
                  <c:v>45729</c:v>
                </c:pt>
                <c:pt idx="3394">
                  <c:v>45730</c:v>
                </c:pt>
                <c:pt idx="3395">
                  <c:v>45731</c:v>
                </c:pt>
                <c:pt idx="3396">
                  <c:v>45732</c:v>
                </c:pt>
                <c:pt idx="3397">
                  <c:v>45733</c:v>
                </c:pt>
                <c:pt idx="3398">
                  <c:v>45734</c:v>
                </c:pt>
                <c:pt idx="3399">
                  <c:v>45735</c:v>
                </c:pt>
                <c:pt idx="3400">
                  <c:v>45736</c:v>
                </c:pt>
                <c:pt idx="3401">
                  <c:v>45737</c:v>
                </c:pt>
                <c:pt idx="3402">
                  <c:v>45738</c:v>
                </c:pt>
                <c:pt idx="3403">
                  <c:v>45739</c:v>
                </c:pt>
                <c:pt idx="3404">
                  <c:v>45740</c:v>
                </c:pt>
                <c:pt idx="3405">
                  <c:v>45741</c:v>
                </c:pt>
                <c:pt idx="3406">
                  <c:v>45742</c:v>
                </c:pt>
                <c:pt idx="3407">
                  <c:v>45743</c:v>
                </c:pt>
                <c:pt idx="3408">
                  <c:v>45744</c:v>
                </c:pt>
                <c:pt idx="3409">
                  <c:v>45745</c:v>
                </c:pt>
                <c:pt idx="3410">
                  <c:v>45746</c:v>
                </c:pt>
                <c:pt idx="3411">
                  <c:v>45747</c:v>
                </c:pt>
                <c:pt idx="3412">
                  <c:v>45748</c:v>
                </c:pt>
                <c:pt idx="3413">
                  <c:v>45749</c:v>
                </c:pt>
                <c:pt idx="3414">
                  <c:v>45750</c:v>
                </c:pt>
                <c:pt idx="3415">
                  <c:v>45751</c:v>
                </c:pt>
                <c:pt idx="3416">
                  <c:v>45752</c:v>
                </c:pt>
                <c:pt idx="3417">
                  <c:v>45753</c:v>
                </c:pt>
                <c:pt idx="3418">
                  <c:v>45754</c:v>
                </c:pt>
                <c:pt idx="3419">
                  <c:v>45755</c:v>
                </c:pt>
                <c:pt idx="3420">
                  <c:v>45756</c:v>
                </c:pt>
                <c:pt idx="3421">
                  <c:v>45757</c:v>
                </c:pt>
                <c:pt idx="3422">
                  <c:v>45758</c:v>
                </c:pt>
                <c:pt idx="3423">
                  <c:v>45759</c:v>
                </c:pt>
                <c:pt idx="3424">
                  <c:v>45760</c:v>
                </c:pt>
                <c:pt idx="3425">
                  <c:v>45761</c:v>
                </c:pt>
                <c:pt idx="3426">
                  <c:v>45762</c:v>
                </c:pt>
                <c:pt idx="3427">
                  <c:v>45763</c:v>
                </c:pt>
                <c:pt idx="3428">
                  <c:v>45764</c:v>
                </c:pt>
                <c:pt idx="3429">
                  <c:v>45765</c:v>
                </c:pt>
                <c:pt idx="3430">
                  <c:v>45766</c:v>
                </c:pt>
                <c:pt idx="3431">
                  <c:v>45767</c:v>
                </c:pt>
                <c:pt idx="3432">
                  <c:v>45768</c:v>
                </c:pt>
                <c:pt idx="3433">
                  <c:v>45769</c:v>
                </c:pt>
                <c:pt idx="3434">
                  <c:v>45770</c:v>
                </c:pt>
                <c:pt idx="3435">
                  <c:v>45771</c:v>
                </c:pt>
                <c:pt idx="3436">
                  <c:v>45772</c:v>
                </c:pt>
                <c:pt idx="3437">
                  <c:v>45773</c:v>
                </c:pt>
                <c:pt idx="3438">
                  <c:v>45774</c:v>
                </c:pt>
                <c:pt idx="3439">
                  <c:v>45775</c:v>
                </c:pt>
                <c:pt idx="3440">
                  <c:v>45776</c:v>
                </c:pt>
                <c:pt idx="3441">
                  <c:v>45777</c:v>
                </c:pt>
                <c:pt idx="3442">
                  <c:v>45778</c:v>
                </c:pt>
                <c:pt idx="3443">
                  <c:v>45779</c:v>
                </c:pt>
                <c:pt idx="3444">
                  <c:v>45780</c:v>
                </c:pt>
                <c:pt idx="3445">
                  <c:v>45781</c:v>
                </c:pt>
                <c:pt idx="3446">
                  <c:v>45782</c:v>
                </c:pt>
                <c:pt idx="3447">
                  <c:v>45783</c:v>
                </c:pt>
                <c:pt idx="3448">
                  <c:v>45784</c:v>
                </c:pt>
                <c:pt idx="3449">
                  <c:v>45785</c:v>
                </c:pt>
                <c:pt idx="3450">
                  <c:v>45786</c:v>
                </c:pt>
                <c:pt idx="3451">
                  <c:v>45787</c:v>
                </c:pt>
                <c:pt idx="3452">
                  <c:v>45788</c:v>
                </c:pt>
                <c:pt idx="3453">
                  <c:v>45789</c:v>
                </c:pt>
                <c:pt idx="3454">
                  <c:v>45790</c:v>
                </c:pt>
                <c:pt idx="3455">
                  <c:v>45791</c:v>
                </c:pt>
                <c:pt idx="3456">
                  <c:v>45792</c:v>
                </c:pt>
                <c:pt idx="3457">
                  <c:v>45793</c:v>
                </c:pt>
                <c:pt idx="3458">
                  <c:v>45794</c:v>
                </c:pt>
                <c:pt idx="3459">
                  <c:v>45795</c:v>
                </c:pt>
                <c:pt idx="3460">
                  <c:v>45796</c:v>
                </c:pt>
                <c:pt idx="3461">
                  <c:v>45797</c:v>
                </c:pt>
                <c:pt idx="3462">
                  <c:v>45798</c:v>
                </c:pt>
                <c:pt idx="3463">
                  <c:v>45799</c:v>
                </c:pt>
                <c:pt idx="3464">
                  <c:v>45800</c:v>
                </c:pt>
                <c:pt idx="3465">
                  <c:v>45801</c:v>
                </c:pt>
                <c:pt idx="3466">
                  <c:v>45802</c:v>
                </c:pt>
                <c:pt idx="3467">
                  <c:v>45803</c:v>
                </c:pt>
                <c:pt idx="3468">
                  <c:v>45804</c:v>
                </c:pt>
                <c:pt idx="3469">
                  <c:v>45805</c:v>
                </c:pt>
                <c:pt idx="3470">
                  <c:v>45806</c:v>
                </c:pt>
                <c:pt idx="3471">
                  <c:v>45807</c:v>
                </c:pt>
                <c:pt idx="3472">
                  <c:v>45808</c:v>
                </c:pt>
                <c:pt idx="3473">
                  <c:v>45809</c:v>
                </c:pt>
                <c:pt idx="3474">
                  <c:v>45810</c:v>
                </c:pt>
                <c:pt idx="3475">
                  <c:v>45811</c:v>
                </c:pt>
                <c:pt idx="3476">
                  <c:v>45812</c:v>
                </c:pt>
                <c:pt idx="3477">
                  <c:v>45813</c:v>
                </c:pt>
                <c:pt idx="3478">
                  <c:v>45814</c:v>
                </c:pt>
                <c:pt idx="3479">
                  <c:v>45815</c:v>
                </c:pt>
                <c:pt idx="3480">
                  <c:v>45816</c:v>
                </c:pt>
                <c:pt idx="3481">
                  <c:v>45817</c:v>
                </c:pt>
                <c:pt idx="3482">
                  <c:v>45818</c:v>
                </c:pt>
                <c:pt idx="3483">
                  <c:v>45819</c:v>
                </c:pt>
                <c:pt idx="3484">
                  <c:v>45820</c:v>
                </c:pt>
                <c:pt idx="3485">
                  <c:v>45821</c:v>
                </c:pt>
                <c:pt idx="3486">
                  <c:v>45822</c:v>
                </c:pt>
                <c:pt idx="3487">
                  <c:v>45823</c:v>
                </c:pt>
                <c:pt idx="3488">
                  <c:v>45824</c:v>
                </c:pt>
                <c:pt idx="3489">
                  <c:v>45825</c:v>
                </c:pt>
                <c:pt idx="3490">
                  <c:v>45826</c:v>
                </c:pt>
                <c:pt idx="3491">
                  <c:v>45827</c:v>
                </c:pt>
                <c:pt idx="3492">
                  <c:v>45828</c:v>
                </c:pt>
                <c:pt idx="3493">
                  <c:v>45829</c:v>
                </c:pt>
                <c:pt idx="3494">
                  <c:v>45830</c:v>
                </c:pt>
                <c:pt idx="3495">
                  <c:v>45831</c:v>
                </c:pt>
                <c:pt idx="3496">
                  <c:v>45832</c:v>
                </c:pt>
                <c:pt idx="3497">
                  <c:v>45833</c:v>
                </c:pt>
                <c:pt idx="3498">
                  <c:v>45834</c:v>
                </c:pt>
                <c:pt idx="3499">
                  <c:v>45835</c:v>
                </c:pt>
                <c:pt idx="3500">
                  <c:v>45836</c:v>
                </c:pt>
                <c:pt idx="3501">
                  <c:v>45837</c:v>
                </c:pt>
                <c:pt idx="3502">
                  <c:v>45838</c:v>
                </c:pt>
                <c:pt idx="3503">
                  <c:v>45839</c:v>
                </c:pt>
                <c:pt idx="3504">
                  <c:v>45840</c:v>
                </c:pt>
                <c:pt idx="3505">
                  <c:v>45841</c:v>
                </c:pt>
                <c:pt idx="3506">
                  <c:v>45842</c:v>
                </c:pt>
                <c:pt idx="3507">
                  <c:v>45843</c:v>
                </c:pt>
                <c:pt idx="3508">
                  <c:v>45844</c:v>
                </c:pt>
                <c:pt idx="3509">
                  <c:v>45845</c:v>
                </c:pt>
                <c:pt idx="3510">
                  <c:v>45846</c:v>
                </c:pt>
                <c:pt idx="3511">
                  <c:v>45847</c:v>
                </c:pt>
                <c:pt idx="3512">
                  <c:v>45848</c:v>
                </c:pt>
                <c:pt idx="3513">
                  <c:v>45849</c:v>
                </c:pt>
                <c:pt idx="3514">
                  <c:v>45850</c:v>
                </c:pt>
                <c:pt idx="3515">
                  <c:v>45851</c:v>
                </c:pt>
                <c:pt idx="3516">
                  <c:v>45852</c:v>
                </c:pt>
                <c:pt idx="3517">
                  <c:v>45853</c:v>
                </c:pt>
                <c:pt idx="3518">
                  <c:v>45854</c:v>
                </c:pt>
                <c:pt idx="3519">
                  <c:v>45855</c:v>
                </c:pt>
                <c:pt idx="3520">
                  <c:v>45856</c:v>
                </c:pt>
                <c:pt idx="3521">
                  <c:v>45857</c:v>
                </c:pt>
                <c:pt idx="3522">
                  <c:v>45858</c:v>
                </c:pt>
                <c:pt idx="3523">
                  <c:v>45859</c:v>
                </c:pt>
                <c:pt idx="3524">
                  <c:v>45860</c:v>
                </c:pt>
                <c:pt idx="3525">
                  <c:v>45861</c:v>
                </c:pt>
                <c:pt idx="3526">
                  <c:v>45862</c:v>
                </c:pt>
                <c:pt idx="3527">
                  <c:v>45863</c:v>
                </c:pt>
                <c:pt idx="3528">
                  <c:v>45864</c:v>
                </c:pt>
                <c:pt idx="3529">
                  <c:v>45865</c:v>
                </c:pt>
                <c:pt idx="3530">
                  <c:v>45866</c:v>
                </c:pt>
                <c:pt idx="3531">
                  <c:v>45867</c:v>
                </c:pt>
                <c:pt idx="3532">
                  <c:v>45868</c:v>
                </c:pt>
                <c:pt idx="3533">
                  <c:v>45869</c:v>
                </c:pt>
                <c:pt idx="3534">
                  <c:v>45870</c:v>
                </c:pt>
                <c:pt idx="3535">
                  <c:v>45871</c:v>
                </c:pt>
                <c:pt idx="3536">
                  <c:v>45872</c:v>
                </c:pt>
                <c:pt idx="3537">
                  <c:v>45873</c:v>
                </c:pt>
                <c:pt idx="3538">
                  <c:v>45874</c:v>
                </c:pt>
                <c:pt idx="3539">
                  <c:v>45875</c:v>
                </c:pt>
                <c:pt idx="3540">
                  <c:v>45876</c:v>
                </c:pt>
                <c:pt idx="3541">
                  <c:v>45877</c:v>
                </c:pt>
                <c:pt idx="3542">
                  <c:v>45878</c:v>
                </c:pt>
                <c:pt idx="3543">
                  <c:v>45879</c:v>
                </c:pt>
                <c:pt idx="3544">
                  <c:v>45880</c:v>
                </c:pt>
                <c:pt idx="3545">
                  <c:v>45881</c:v>
                </c:pt>
                <c:pt idx="3546">
                  <c:v>45882</c:v>
                </c:pt>
                <c:pt idx="3547">
                  <c:v>45883</c:v>
                </c:pt>
                <c:pt idx="3548">
                  <c:v>45884</c:v>
                </c:pt>
                <c:pt idx="3549">
                  <c:v>45885</c:v>
                </c:pt>
                <c:pt idx="3550">
                  <c:v>45886</c:v>
                </c:pt>
                <c:pt idx="3551">
                  <c:v>45887</c:v>
                </c:pt>
                <c:pt idx="3552">
                  <c:v>45888</c:v>
                </c:pt>
                <c:pt idx="3553">
                  <c:v>45889</c:v>
                </c:pt>
                <c:pt idx="3554">
                  <c:v>45890</c:v>
                </c:pt>
                <c:pt idx="3555">
                  <c:v>45891</c:v>
                </c:pt>
                <c:pt idx="3556">
                  <c:v>45892</c:v>
                </c:pt>
                <c:pt idx="3557">
                  <c:v>45893</c:v>
                </c:pt>
                <c:pt idx="3558">
                  <c:v>45894</c:v>
                </c:pt>
                <c:pt idx="3559">
                  <c:v>45895</c:v>
                </c:pt>
                <c:pt idx="3560">
                  <c:v>45896</c:v>
                </c:pt>
                <c:pt idx="3561">
                  <c:v>45897</c:v>
                </c:pt>
                <c:pt idx="3562">
                  <c:v>45898</c:v>
                </c:pt>
                <c:pt idx="3563">
                  <c:v>45899</c:v>
                </c:pt>
                <c:pt idx="3564">
                  <c:v>45900</c:v>
                </c:pt>
                <c:pt idx="3565">
                  <c:v>45901</c:v>
                </c:pt>
                <c:pt idx="3566">
                  <c:v>45902</c:v>
                </c:pt>
                <c:pt idx="3567">
                  <c:v>45903</c:v>
                </c:pt>
                <c:pt idx="3568">
                  <c:v>45904</c:v>
                </c:pt>
                <c:pt idx="3569">
                  <c:v>45905</c:v>
                </c:pt>
                <c:pt idx="3570">
                  <c:v>45906</c:v>
                </c:pt>
                <c:pt idx="3571">
                  <c:v>45907</c:v>
                </c:pt>
                <c:pt idx="3572">
                  <c:v>45908</c:v>
                </c:pt>
                <c:pt idx="3573">
                  <c:v>45909</c:v>
                </c:pt>
                <c:pt idx="3574">
                  <c:v>45910</c:v>
                </c:pt>
                <c:pt idx="3575">
                  <c:v>45911</c:v>
                </c:pt>
                <c:pt idx="3576">
                  <c:v>45912</c:v>
                </c:pt>
                <c:pt idx="3577">
                  <c:v>45913</c:v>
                </c:pt>
                <c:pt idx="3578">
                  <c:v>45914</c:v>
                </c:pt>
                <c:pt idx="3579">
                  <c:v>45915</c:v>
                </c:pt>
                <c:pt idx="3580">
                  <c:v>45916</c:v>
                </c:pt>
                <c:pt idx="3581">
                  <c:v>45917</c:v>
                </c:pt>
                <c:pt idx="3582">
                  <c:v>45918</c:v>
                </c:pt>
                <c:pt idx="3583">
                  <c:v>45919</c:v>
                </c:pt>
                <c:pt idx="3584">
                  <c:v>45920</c:v>
                </c:pt>
                <c:pt idx="3585">
                  <c:v>45921</c:v>
                </c:pt>
                <c:pt idx="3586">
                  <c:v>45922</c:v>
                </c:pt>
                <c:pt idx="3587">
                  <c:v>45923</c:v>
                </c:pt>
                <c:pt idx="3588">
                  <c:v>45924</c:v>
                </c:pt>
                <c:pt idx="3589">
                  <c:v>45925</c:v>
                </c:pt>
                <c:pt idx="3590">
                  <c:v>45926</c:v>
                </c:pt>
                <c:pt idx="3591">
                  <c:v>45927</c:v>
                </c:pt>
                <c:pt idx="3592">
                  <c:v>45928</c:v>
                </c:pt>
                <c:pt idx="3593">
                  <c:v>45929</c:v>
                </c:pt>
                <c:pt idx="3594">
                  <c:v>45930</c:v>
                </c:pt>
                <c:pt idx="3595">
                  <c:v>45931</c:v>
                </c:pt>
                <c:pt idx="3596">
                  <c:v>45932</c:v>
                </c:pt>
                <c:pt idx="3597">
                  <c:v>45933</c:v>
                </c:pt>
                <c:pt idx="3598">
                  <c:v>45934</c:v>
                </c:pt>
                <c:pt idx="3599">
                  <c:v>45935</c:v>
                </c:pt>
                <c:pt idx="3600">
                  <c:v>45936</c:v>
                </c:pt>
                <c:pt idx="3601">
                  <c:v>45937</c:v>
                </c:pt>
                <c:pt idx="3602">
                  <c:v>45938</c:v>
                </c:pt>
                <c:pt idx="3603">
                  <c:v>45939</c:v>
                </c:pt>
                <c:pt idx="3604">
                  <c:v>45940</c:v>
                </c:pt>
                <c:pt idx="3605">
                  <c:v>45941</c:v>
                </c:pt>
                <c:pt idx="3606">
                  <c:v>45942</c:v>
                </c:pt>
                <c:pt idx="3607">
                  <c:v>45943</c:v>
                </c:pt>
                <c:pt idx="3608">
                  <c:v>45944</c:v>
                </c:pt>
                <c:pt idx="3609">
                  <c:v>45945</c:v>
                </c:pt>
                <c:pt idx="3610">
                  <c:v>45946</c:v>
                </c:pt>
                <c:pt idx="3611">
                  <c:v>45947</c:v>
                </c:pt>
                <c:pt idx="3612">
                  <c:v>45948</c:v>
                </c:pt>
                <c:pt idx="3613">
                  <c:v>45949</c:v>
                </c:pt>
                <c:pt idx="3614">
                  <c:v>45950</c:v>
                </c:pt>
                <c:pt idx="3615">
                  <c:v>45951</c:v>
                </c:pt>
                <c:pt idx="3616">
                  <c:v>45952</c:v>
                </c:pt>
                <c:pt idx="3617">
                  <c:v>45953</c:v>
                </c:pt>
                <c:pt idx="3618">
                  <c:v>45954</c:v>
                </c:pt>
                <c:pt idx="3619">
                  <c:v>45955</c:v>
                </c:pt>
                <c:pt idx="3620">
                  <c:v>45956</c:v>
                </c:pt>
                <c:pt idx="3621">
                  <c:v>45957</c:v>
                </c:pt>
                <c:pt idx="3622">
                  <c:v>45958</c:v>
                </c:pt>
                <c:pt idx="3623">
                  <c:v>45959</c:v>
                </c:pt>
                <c:pt idx="3624">
                  <c:v>45960</c:v>
                </c:pt>
                <c:pt idx="3625">
                  <c:v>45961</c:v>
                </c:pt>
                <c:pt idx="3626">
                  <c:v>45962</c:v>
                </c:pt>
                <c:pt idx="3627">
                  <c:v>45963</c:v>
                </c:pt>
                <c:pt idx="3628">
                  <c:v>45964</c:v>
                </c:pt>
                <c:pt idx="3629">
                  <c:v>45965</c:v>
                </c:pt>
                <c:pt idx="3630">
                  <c:v>45966</c:v>
                </c:pt>
                <c:pt idx="3631">
                  <c:v>45967</c:v>
                </c:pt>
                <c:pt idx="3632">
                  <c:v>45968</c:v>
                </c:pt>
                <c:pt idx="3633">
                  <c:v>45969</c:v>
                </c:pt>
                <c:pt idx="3634">
                  <c:v>45970</c:v>
                </c:pt>
                <c:pt idx="3635">
                  <c:v>45971</c:v>
                </c:pt>
                <c:pt idx="3636">
                  <c:v>45972</c:v>
                </c:pt>
                <c:pt idx="3637">
                  <c:v>45973</c:v>
                </c:pt>
                <c:pt idx="3638">
                  <c:v>45974</c:v>
                </c:pt>
                <c:pt idx="3639">
                  <c:v>45975</c:v>
                </c:pt>
                <c:pt idx="3640">
                  <c:v>45976</c:v>
                </c:pt>
                <c:pt idx="3641">
                  <c:v>45977</c:v>
                </c:pt>
                <c:pt idx="3642">
                  <c:v>45978</c:v>
                </c:pt>
                <c:pt idx="3643">
                  <c:v>45979</c:v>
                </c:pt>
                <c:pt idx="3644">
                  <c:v>45980</c:v>
                </c:pt>
                <c:pt idx="3645">
                  <c:v>45981</c:v>
                </c:pt>
                <c:pt idx="3646">
                  <c:v>45982</c:v>
                </c:pt>
                <c:pt idx="3647">
                  <c:v>45983</c:v>
                </c:pt>
                <c:pt idx="3648">
                  <c:v>45984</c:v>
                </c:pt>
                <c:pt idx="3649">
                  <c:v>45985</c:v>
                </c:pt>
                <c:pt idx="3650">
                  <c:v>45986</c:v>
                </c:pt>
                <c:pt idx="3651">
                  <c:v>45987</c:v>
                </c:pt>
                <c:pt idx="3652">
                  <c:v>45988</c:v>
                </c:pt>
                <c:pt idx="3653">
                  <c:v>45989</c:v>
                </c:pt>
              </c:numCache>
            </c:numRef>
          </c:cat>
          <c:val>
            <c:numRef>
              <c:f>'Equity market PEs'!$B$9:$B$3662</c:f>
              <c:numCache>
                <c:formatCode>General</c:formatCode>
                <c:ptCount val="3654"/>
                <c:pt idx="0">
                  <c:v>15.1355</c:v>
                </c:pt>
                <c:pt idx="1">
                  <c:v>15.135999999999999</c:v>
                </c:pt>
                <c:pt idx="2">
                  <c:v>15.2546</c:v>
                </c:pt>
                <c:pt idx="3">
                  <c:v>15.442</c:v>
                </c:pt>
                <c:pt idx="4">
                  <c:v>15.2179</c:v>
                </c:pt>
                <c:pt idx="5">
                  <c:v>15.071099999999999</c:v>
                </c:pt>
                <c:pt idx="6">
                  <c:v>15.088200000000001</c:v>
                </c:pt>
                <c:pt idx="7">
                  <c:v>15.0831</c:v>
                </c:pt>
                <c:pt idx="8">
                  <c:v>15.0784</c:v>
                </c:pt>
                <c:pt idx="9">
                  <c:v>14.7094</c:v>
                </c:pt>
                <c:pt idx="10">
                  <c:v>14.62</c:v>
                </c:pt>
                <c:pt idx="11">
                  <c:v>14.622299999999999</c:v>
                </c:pt>
                <c:pt idx="12">
                  <c:v>14.7135</c:v>
                </c:pt>
                <c:pt idx="13">
                  <c:v>14.4893</c:v>
                </c:pt>
                <c:pt idx="14">
                  <c:v>14.478400000000001</c:v>
                </c:pt>
                <c:pt idx="15">
                  <c:v>14.4747</c:v>
                </c:pt>
                <c:pt idx="16">
                  <c:v>14.374700000000001</c:v>
                </c:pt>
                <c:pt idx="17">
                  <c:v>14.6724</c:v>
                </c:pt>
                <c:pt idx="18">
                  <c:v>14.959099999999999</c:v>
                </c:pt>
                <c:pt idx="19">
                  <c:v>14.8095</c:v>
                </c:pt>
                <c:pt idx="20">
                  <c:v>14.828200000000001</c:v>
                </c:pt>
                <c:pt idx="21">
                  <c:v>14.824299999999999</c:v>
                </c:pt>
                <c:pt idx="22">
                  <c:v>14.818300000000001</c:v>
                </c:pt>
                <c:pt idx="23">
                  <c:v>14.924300000000001</c:v>
                </c:pt>
                <c:pt idx="24">
                  <c:v>14.881</c:v>
                </c:pt>
                <c:pt idx="25">
                  <c:v>15.1114</c:v>
                </c:pt>
                <c:pt idx="26">
                  <c:v>15.132899999999999</c:v>
                </c:pt>
                <c:pt idx="27">
                  <c:v>15.128299999999999</c:v>
                </c:pt>
                <c:pt idx="28">
                  <c:v>15.1236</c:v>
                </c:pt>
                <c:pt idx="29">
                  <c:v>15.1189</c:v>
                </c:pt>
                <c:pt idx="30">
                  <c:v>15.1143</c:v>
                </c:pt>
                <c:pt idx="31">
                  <c:v>15.0306</c:v>
                </c:pt>
                <c:pt idx="32">
                  <c:v>14.9093</c:v>
                </c:pt>
                <c:pt idx="33">
                  <c:v>14.754</c:v>
                </c:pt>
                <c:pt idx="34">
                  <c:v>14.746700000000001</c:v>
                </c:pt>
                <c:pt idx="35">
                  <c:v>14.7394</c:v>
                </c:pt>
                <c:pt idx="36">
                  <c:v>14.7323</c:v>
                </c:pt>
                <c:pt idx="37">
                  <c:v>14.6311</c:v>
                </c:pt>
                <c:pt idx="38">
                  <c:v>14.6121</c:v>
                </c:pt>
                <c:pt idx="39">
                  <c:v>14.366</c:v>
                </c:pt>
                <c:pt idx="40">
                  <c:v>13.417899999999999</c:v>
                </c:pt>
                <c:pt idx="41">
                  <c:v>13.471500000000001</c:v>
                </c:pt>
                <c:pt idx="42">
                  <c:v>13.4656</c:v>
                </c:pt>
                <c:pt idx="43">
                  <c:v>13.4663</c:v>
                </c:pt>
                <c:pt idx="44">
                  <c:v>13.350099999999999</c:v>
                </c:pt>
                <c:pt idx="45">
                  <c:v>13.452199999999999</c:v>
                </c:pt>
                <c:pt idx="46">
                  <c:v>13.299899999999999</c:v>
                </c:pt>
                <c:pt idx="47">
                  <c:v>13.479100000000001</c:v>
                </c:pt>
                <c:pt idx="48">
                  <c:v>13.1859</c:v>
                </c:pt>
                <c:pt idx="49">
                  <c:v>13.1798</c:v>
                </c:pt>
                <c:pt idx="50">
                  <c:v>13.173500000000001</c:v>
                </c:pt>
                <c:pt idx="51">
                  <c:v>13.0724</c:v>
                </c:pt>
                <c:pt idx="52">
                  <c:v>13.1714</c:v>
                </c:pt>
                <c:pt idx="53">
                  <c:v>13.0288</c:v>
                </c:pt>
                <c:pt idx="54">
                  <c:v>13.2629</c:v>
                </c:pt>
                <c:pt idx="55">
                  <c:v>13.6638</c:v>
                </c:pt>
                <c:pt idx="56">
                  <c:v>13.657400000000001</c:v>
                </c:pt>
                <c:pt idx="57">
                  <c:v>13.6622</c:v>
                </c:pt>
                <c:pt idx="58">
                  <c:v>13.433</c:v>
                </c:pt>
                <c:pt idx="59">
                  <c:v>13.6477</c:v>
                </c:pt>
                <c:pt idx="60">
                  <c:v>13.725199999999999</c:v>
                </c:pt>
                <c:pt idx="61">
                  <c:v>13.9758</c:v>
                </c:pt>
                <c:pt idx="62">
                  <c:v>14.2737</c:v>
                </c:pt>
                <c:pt idx="63">
                  <c:v>14.2698</c:v>
                </c:pt>
                <c:pt idx="64">
                  <c:v>14.2905</c:v>
                </c:pt>
                <c:pt idx="65">
                  <c:v>14.149699999999999</c:v>
                </c:pt>
                <c:pt idx="66">
                  <c:v>13.9095</c:v>
                </c:pt>
                <c:pt idx="67">
                  <c:v>14.094799999999999</c:v>
                </c:pt>
                <c:pt idx="68">
                  <c:v>14.3705</c:v>
                </c:pt>
                <c:pt idx="69">
                  <c:v>14.4091</c:v>
                </c:pt>
                <c:pt idx="70">
                  <c:v>14.400600000000001</c:v>
                </c:pt>
                <c:pt idx="71">
                  <c:v>15.1205</c:v>
                </c:pt>
                <c:pt idx="72">
                  <c:v>14.867900000000001</c:v>
                </c:pt>
                <c:pt idx="73">
                  <c:v>14.567600000000001</c:v>
                </c:pt>
                <c:pt idx="74">
                  <c:v>14.4427</c:v>
                </c:pt>
                <c:pt idx="75">
                  <c:v>14.398199999999999</c:v>
                </c:pt>
                <c:pt idx="76">
                  <c:v>14.825699999999999</c:v>
                </c:pt>
                <c:pt idx="77">
                  <c:v>14.8161</c:v>
                </c:pt>
                <c:pt idx="78">
                  <c:v>14.8109</c:v>
                </c:pt>
                <c:pt idx="79">
                  <c:v>14.8125</c:v>
                </c:pt>
                <c:pt idx="80">
                  <c:v>15.055300000000001</c:v>
                </c:pt>
                <c:pt idx="81">
                  <c:v>15.4369</c:v>
                </c:pt>
                <c:pt idx="82">
                  <c:v>15.561500000000001</c:v>
                </c:pt>
                <c:pt idx="83">
                  <c:v>15.468400000000001</c:v>
                </c:pt>
                <c:pt idx="84">
                  <c:v>15.458399999999999</c:v>
                </c:pt>
                <c:pt idx="85">
                  <c:v>15.452199999999999</c:v>
                </c:pt>
                <c:pt idx="86">
                  <c:v>15.4854</c:v>
                </c:pt>
                <c:pt idx="87">
                  <c:v>15.3995</c:v>
                </c:pt>
                <c:pt idx="88">
                  <c:v>15.404299999999999</c:v>
                </c:pt>
                <c:pt idx="89">
                  <c:v>15.428000000000001</c:v>
                </c:pt>
                <c:pt idx="90">
                  <c:v>15.536899999999999</c:v>
                </c:pt>
                <c:pt idx="91">
                  <c:v>15.527100000000001</c:v>
                </c:pt>
                <c:pt idx="92">
                  <c:v>15.5541</c:v>
                </c:pt>
                <c:pt idx="93">
                  <c:v>15.6195</c:v>
                </c:pt>
                <c:pt idx="94">
                  <c:v>15.8058</c:v>
                </c:pt>
                <c:pt idx="95">
                  <c:v>15.8599</c:v>
                </c:pt>
                <c:pt idx="96">
                  <c:v>16.040099999999999</c:v>
                </c:pt>
                <c:pt idx="97">
                  <c:v>16.188800000000001</c:v>
                </c:pt>
                <c:pt idx="98">
                  <c:v>16.179600000000001</c:v>
                </c:pt>
                <c:pt idx="99">
                  <c:v>16.1568</c:v>
                </c:pt>
                <c:pt idx="100">
                  <c:v>16.358000000000001</c:v>
                </c:pt>
                <c:pt idx="101">
                  <c:v>16.270499999999998</c:v>
                </c:pt>
                <c:pt idx="102">
                  <c:v>16.3779</c:v>
                </c:pt>
                <c:pt idx="103">
                  <c:v>16.378799999999998</c:v>
                </c:pt>
                <c:pt idx="104">
                  <c:v>16.683</c:v>
                </c:pt>
                <c:pt idx="105">
                  <c:v>16.673999999999999</c:v>
                </c:pt>
                <c:pt idx="106">
                  <c:v>16.6645</c:v>
                </c:pt>
                <c:pt idx="107">
                  <c:v>16.586400000000001</c:v>
                </c:pt>
                <c:pt idx="108">
                  <c:v>16.683700000000002</c:v>
                </c:pt>
                <c:pt idx="109">
                  <c:v>16.9132</c:v>
                </c:pt>
                <c:pt idx="110">
                  <c:v>17.123699999999999</c:v>
                </c:pt>
                <c:pt idx="111">
                  <c:v>16.995000000000001</c:v>
                </c:pt>
                <c:pt idx="112">
                  <c:v>16.984400000000001</c:v>
                </c:pt>
                <c:pt idx="113">
                  <c:v>16.9758</c:v>
                </c:pt>
                <c:pt idx="114">
                  <c:v>17.049199999999999</c:v>
                </c:pt>
                <c:pt idx="115">
                  <c:v>16.991499999999998</c:v>
                </c:pt>
                <c:pt idx="116">
                  <c:v>16.833100000000002</c:v>
                </c:pt>
                <c:pt idx="117">
                  <c:v>16.799399999999999</c:v>
                </c:pt>
                <c:pt idx="118">
                  <c:v>16.788900000000002</c:v>
                </c:pt>
                <c:pt idx="119">
                  <c:v>16.778400000000001</c:v>
                </c:pt>
                <c:pt idx="120">
                  <c:v>16.7652</c:v>
                </c:pt>
                <c:pt idx="121">
                  <c:v>16.775400000000001</c:v>
                </c:pt>
                <c:pt idx="122">
                  <c:v>16.804500000000001</c:v>
                </c:pt>
                <c:pt idx="123">
                  <c:v>16.893000000000001</c:v>
                </c:pt>
                <c:pt idx="124">
                  <c:v>16.876899999999999</c:v>
                </c:pt>
                <c:pt idx="125">
                  <c:v>16.785699999999999</c:v>
                </c:pt>
                <c:pt idx="126">
                  <c:v>16.775300000000001</c:v>
                </c:pt>
                <c:pt idx="127">
                  <c:v>16.77</c:v>
                </c:pt>
                <c:pt idx="128">
                  <c:v>16.6252</c:v>
                </c:pt>
                <c:pt idx="129">
                  <c:v>16.5703</c:v>
                </c:pt>
                <c:pt idx="130">
                  <c:v>16.598099999999999</c:v>
                </c:pt>
                <c:pt idx="131">
                  <c:v>16.439599999999999</c:v>
                </c:pt>
                <c:pt idx="132">
                  <c:v>16.605399999999999</c:v>
                </c:pt>
                <c:pt idx="133">
                  <c:v>16.595099999999999</c:v>
                </c:pt>
                <c:pt idx="134">
                  <c:v>16.584399999999999</c:v>
                </c:pt>
                <c:pt idx="135">
                  <c:v>16.615400000000001</c:v>
                </c:pt>
                <c:pt idx="136">
                  <c:v>16.790400000000002</c:v>
                </c:pt>
                <c:pt idx="137">
                  <c:v>16.894300000000001</c:v>
                </c:pt>
                <c:pt idx="138">
                  <c:v>16.8674</c:v>
                </c:pt>
                <c:pt idx="139">
                  <c:v>16.8306</c:v>
                </c:pt>
                <c:pt idx="140">
                  <c:v>16.8201</c:v>
                </c:pt>
                <c:pt idx="141">
                  <c:v>16.8078</c:v>
                </c:pt>
                <c:pt idx="142">
                  <c:v>16.933399999999999</c:v>
                </c:pt>
                <c:pt idx="143">
                  <c:v>17.113099999999999</c:v>
                </c:pt>
                <c:pt idx="144">
                  <c:v>17.2088</c:v>
                </c:pt>
                <c:pt idx="145">
                  <c:v>17.1906</c:v>
                </c:pt>
                <c:pt idx="146">
                  <c:v>17.1953</c:v>
                </c:pt>
                <c:pt idx="147">
                  <c:v>17.1844</c:v>
                </c:pt>
                <c:pt idx="148">
                  <c:v>17.172000000000001</c:v>
                </c:pt>
                <c:pt idx="149">
                  <c:v>17.068100000000001</c:v>
                </c:pt>
                <c:pt idx="150">
                  <c:v>17.089600000000001</c:v>
                </c:pt>
                <c:pt idx="151">
                  <c:v>17.174099999999999</c:v>
                </c:pt>
                <c:pt idx="152">
                  <c:v>17.1721</c:v>
                </c:pt>
                <c:pt idx="153">
                  <c:v>17.3001</c:v>
                </c:pt>
                <c:pt idx="154">
                  <c:v>17.292300000000001</c:v>
                </c:pt>
                <c:pt idx="155">
                  <c:v>17.282</c:v>
                </c:pt>
                <c:pt idx="156">
                  <c:v>17.171900000000001</c:v>
                </c:pt>
                <c:pt idx="157">
                  <c:v>16.938800000000001</c:v>
                </c:pt>
                <c:pt idx="158">
                  <c:v>16.820599999999999</c:v>
                </c:pt>
                <c:pt idx="159">
                  <c:v>16.774999999999999</c:v>
                </c:pt>
                <c:pt idx="160">
                  <c:v>16.807700000000001</c:v>
                </c:pt>
                <c:pt idx="161">
                  <c:v>16.793500000000002</c:v>
                </c:pt>
                <c:pt idx="162">
                  <c:v>16.765599999999999</c:v>
                </c:pt>
                <c:pt idx="163">
                  <c:v>16.597799999999999</c:v>
                </c:pt>
                <c:pt idx="164">
                  <c:v>16.8291</c:v>
                </c:pt>
                <c:pt idx="165">
                  <c:v>16.817900000000002</c:v>
                </c:pt>
                <c:pt idx="166">
                  <c:v>16.815100000000001</c:v>
                </c:pt>
                <c:pt idx="167">
                  <c:v>16.6724</c:v>
                </c:pt>
                <c:pt idx="168">
                  <c:v>16.661799999999999</c:v>
                </c:pt>
                <c:pt idx="169">
                  <c:v>16.650300000000001</c:v>
                </c:pt>
                <c:pt idx="170">
                  <c:v>16.8123</c:v>
                </c:pt>
                <c:pt idx="171">
                  <c:v>16.834900000000001</c:v>
                </c:pt>
                <c:pt idx="172">
                  <c:v>16.700600000000001</c:v>
                </c:pt>
                <c:pt idx="173">
                  <c:v>16.671099999999999</c:v>
                </c:pt>
                <c:pt idx="174">
                  <c:v>16.764399999999998</c:v>
                </c:pt>
                <c:pt idx="175">
                  <c:v>16.753900000000002</c:v>
                </c:pt>
                <c:pt idx="176">
                  <c:v>16.744700000000002</c:v>
                </c:pt>
                <c:pt idx="177">
                  <c:v>16.742100000000001</c:v>
                </c:pt>
                <c:pt idx="178">
                  <c:v>16.7806</c:v>
                </c:pt>
                <c:pt idx="179">
                  <c:v>16.889399999999998</c:v>
                </c:pt>
                <c:pt idx="180">
                  <c:v>16.882000000000001</c:v>
                </c:pt>
                <c:pt idx="181">
                  <c:v>17.026700000000002</c:v>
                </c:pt>
                <c:pt idx="182">
                  <c:v>17.0166</c:v>
                </c:pt>
                <c:pt idx="183">
                  <c:v>17.0029</c:v>
                </c:pt>
                <c:pt idx="184">
                  <c:v>16.950600000000001</c:v>
                </c:pt>
                <c:pt idx="185">
                  <c:v>16.9649</c:v>
                </c:pt>
                <c:pt idx="186">
                  <c:v>16.910499999999999</c:v>
                </c:pt>
                <c:pt idx="187">
                  <c:v>16.9861</c:v>
                </c:pt>
                <c:pt idx="188">
                  <c:v>17.090599999999998</c:v>
                </c:pt>
                <c:pt idx="189">
                  <c:v>17.080500000000001</c:v>
                </c:pt>
                <c:pt idx="190">
                  <c:v>17.0624</c:v>
                </c:pt>
                <c:pt idx="191">
                  <c:v>17.1021</c:v>
                </c:pt>
                <c:pt idx="192">
                  <c:v>17.254000000000001</c:v>
                </c:pt>
                <c:pt idx="193">
                  <c:v>17.276</c:v>
                </c:pt>
                <c:pt idx="194">
                  <c:v>17.1708</c:v>
                </c:pt>
                <c:pt idx="195">
                  <c:v>16.9069</c:v>
                </c:pt>
                <c:pt idx="196">
                  <c:v>16.896799999999999</c:v>
                </c:pt>
                <c:pt idx="197">
                  <c:v>16.882200000000001</c:v>
                </c:pt>
                <c:pt idx="198">
                  <c:v>16.765899999999998</c:v>
                </c:pt>
                <c:pt idx="199">
                  <c:v>16.6252</c:v>
                </c:pt>
                <c:pt idx="200">
                  <c:v>16.659199999999998</c:v>
                </c:pt>
                <c:pt idx="201">
                  <c:v>16.602900000000002</c:v>
                </c:pt>
                <c:pt idx="202">
                  <c:v>16.754999999999999</c:v>
                </c:pt>
                <c:pt idx="203">
                  <c:v>16.745200000000001</c:v>
                </c:pt>
                <c:pt idx="204">
                  <c:v>16.748899999999999</c:v>
                </c:pt>
                <c:pt idx="205">
                  <c:v>16.879799999999999</c:v>
                </c:pt>
                <c:pt idx="206">
                  <c:v>16.874099999999999</c:v>
                </c:pt>
                <c:pt idx="207">
                  <c:v>16.8691</c:v>
                </c:pt>
                <c:pt idx="208">
                  <c:v>17.0456</c:v>
                </c:pt>
                <c:pt idx="209">
                  <c:v>16.772300000000001</c:v>
                </c:pt>
                <c:pt idx="210">
                  <c:v>16.7624</c:v>
                </c:pt>
                <c:pt idx="211">
                  <c:v>16.746600000000001</c:v>
                </c:pt>
                <c:pt idx="212">
                  <c:v>16.491700000000002</c:v>
                </c:pt>
                <c:pt idx="213">
                  <c:v>16.6541</c:v>
                </c:pt>
                <c:pt idx="214">
                  <c:v>16.870699999999999</c:v>
                </c:pt>
                <c:pt idx="215">
                  <c:v>16.895199999999999</c:v>
                </c:pt>
                <c:pt idx="216">
                  <c:v>16.880800000000001</c:v>
                </c:pt>
                <c:pt idx="217">
                  <c:v>16.870799999999999</c:v>
                </c:pt>
                <c:pt idx="218">
                  <c:v>16.8597</c:v>
                </c:pt>
                <c:pt idx="219">
                  <c:v>17.094899999999999</c:v>
                </c:pt>
                <c:pt idx="220">
                  <c:v>17.028400000000001</c:v>
                </c:pt>
                <c:pt idx="221">
                  <c:v>17.0077</c:v>
                </c:pt>
                <c:pt idx="222">
                  <c:v>16.8781</c:v>
                </c:pt>
                <c:pt idx="223">
                  <c:v>16.9862</c:v>
                </c:pt>
                <c:pt idx="224">
                  <c:v>16.976099999999999</c:v>
                </c:pt>
                <c:pt idx="225">
                  <c:v>16.972799999999999</c:v>
                </c:pt>
                <c:pt idx="226">
                  <c:v>17.0807</c:v>
                </c:pt>
                <c:pt idx="227">
                  <c:v>17.216799999999999</c:v>
                </c:pt>
                <c:pt idx="228">
                  <c:v>17.236499999999999</c:v>
                </c:pt>
                <c:pt idx="229">
                  <c:v>17.222799999999999</c:v>
                </c:pt>
                <c:pt idx="230">
                  <c:v>17.175599999999999</c:v>
                </c:pt>
                <c:pt idx="231">
                  <c:v>17.165400000000002</c:v>
                </c:pt>
                <c:pt idx="232">
                  <c:v>17.158300000000001</c:v>
                </c:pt>
                <c:pt idx="233">
                  <c:v>17.160499999999999</c:v>
                </c:pt>
                <c:pt idx="234">
                  <c:v>17.1267</c:v>
                </c:pt>
                <c:pt idx="235">
                  <c:v>17.143000000000001</c:v>
                </c:pt>
                <c:pt idx="236">
                  <c:v>17.1553</c:v>
                </c:pt>
                <c:pt idx="237">
                  <c:v>17.227499999999999</c:v>
                </c:pt>
                <c:pt idx="238">
                  <c:v>17.217500000000001</c:v>
                </c:pt>
                <c:pt idx="239">
                  <c:v>17.206499999999998</c:v>
                </c:pt>
                <c:pt idx="240">
                  <c:v>17.050699999999999</c:v>
                </c:pt>
                <c:pt idx="241">
                  <c:v>17.096399999999999</c:v>
                </c:pt>
                <c:pt idx="242">
                  <c:v>17.068200000000001</c:v>
                </c:pt>
                <c:pt idx="243">
                  <c:v>17.047799999999999</c:v>
                </c:pt>
                <c:pt idx="244">
                  <c:v>17.088000000000001</c:v>
                </c:pt>
                <c:pt idx="245">
                  <c:v>17.077500000000001</c:v>
                </c:pt>
                <c:pt idx="246">
                  <c:v>17.0684</c:v>
                </c:pt>
                <c:pt idx="247">
                  <c:v>17.045500000000001</c:v>
                </c:pt>
                <c:pt idx="248">
                  <c:v>16.929099999999998</c:v>
                </c:pt>
                <c:pt idx="249">
                  <c:v>16.960799999999999</c:v>
                </c:pt>
                <c:pt idx="250">
                  <c:v>16.955300000000001</c:v>
                </c:pt>
                <c:pt idx="251">
                  <c:v>17.081199999999999</c:v>
                </c:pt>
                <c:pt idx="252">
                  <c:v>17.070699999999999</c:v>
                </c:pt>
                <c:pt idx="253">
                  <c:v>17.071200000000001</c:v>
                </c:pt>
                <c:pt idx="254">
                  <c:v>17.1951</c:v>
                </c:pt>
                <c:pt idx="255">
                  <c:v>17.230699999999999</c:v>
                </c:pt>
                <c:pt idx="256">
                  <c:v>17.182200000000002</c:v>
                </c:pt>
                <c:pt idx="257">
                  <c:v>17.255700000000001</c:v>
                </c:pt>
                <c:pt idx="258">
                  <c:v>17.212499999999999</c:v>
                </c:pt>
                <c:pt idx="259">
                  <c:v>17.201699999999999</c:v>
                </c:pt>
                <c:pt idx="260">
                  <c:v>17.2028</c:v>
                </c:pt>
                <c:pt idx="261">
                  <c:v>17.239599999999999</c:v>
                </c:pt>
                <c:pt idx="262">
                  <c:v>17.145700000000001</c:v>
                </c:pt>
                <c:pt idx="263">
                  <c:v>17.114599999999999</c:v>
                </c:pt>
                <c:pt idx="264">
                  <c:v>17.1129</c:v>
                </c:pt>
                <c:pt idx="265">
                  <c:v>17.078399999999998</c:v>
                </c:pt>
                <c:pt idx="266">
                  <c:v>17.067499999999999</c:v>
                </c:pt>
                <c:pt idx="267">
                  <c:v>17.056699999999999</c:v>
                </c:pt>
                <c:pt idx="268">
                  <c:v>17.115400000000001</c:v>
                </c:pt>
                <c:pt idx="269">
                  <c:v>17.105</c:v>
                </c:pt>
                <c:pt idx="270">
                  <c:v>16.9846</c:v>
                </c:pt>
                <c:pt idx="271">
                  <c:v>16.9941</c:v>
                </c:pt>
                <c:pt idx="272">
                  <c:v>16.986499999999999</c:v>
                </c:pt>
                <c:pt idx="273">
                  <c:v>16.976099999999999</c:v>
                </c:pt>
                <c:pt idx="274">
                  <c:v>16.961600000000001</c:v>
                </c:pt>
                <c:pt idx="275">
                  <c:v>16.9968</c:v>
                </c:pt>
                <c:pt idx="276">
                  <c:v>16.974599999999999</c:v>
                </c:pt>
                <c:pt idx="277">
                  <c:v>16.845199999999998</c:v>
                </c:pt>
                <c:pt idx="278">
                  <c:v>16.942</c:v>
                </c:pt>
                <c:pt idx="279">
                  <c:v>17.0624</c:v>
                </c:pt>
                <c:pt idx="280">
                  <c:v>17.052099999999999</c:v>
                </c:pt>
                <c:pt idx="281">
                  <c:v>17.042200000000001</c:v>
                </c:pt>
                <c:pt idx="282">
                  <c:v>17.033300000000001</c:v>
                </c:pt>
                <c:pt idx="283">
                  <c:v>17.003299999999999</c:v>
                </c:pt>
                <c:pt idx="284">
                  <c:v>16.8949</c:v>
                </c:pt>
                <c:pt idx="285">
                  <c:v>16.879899999999999</c:v>
                </c:pt>
                <c:pt idx="286">
                  <c:v>16.5627</c:v>
                </c:pt>
                <c:pt idx="287">
                  <c:v>16.552399999999999</c:v>
                </c:pt>
                <c:pt idx="288">
                  <c:v>16.5075</c:v>
                </c:pt>
                <c:pt idx="289">
                  <c:v>16.552199999999999</c:v>
                </c:pt>
                <c:pt idx="290">
                  <c:v>16.253499999999999</c:v>
                </c:pt>
                <c:pt idx="291">
                  <c:v>16.274100000000001</c:v>
                </c:pt>
                <c:pt idx="292">
                  <c:v>16.415900000000001</c:v>
                </c:pt>
                <c:pt idx="293">
                  <c:v>16.417100000000001</c:v>
                </c:pt>
                <c:pt idx="294">
                  <c:v>16.4068</c:v>
                </c:pt>
                <c:pt idx="295">
                  <c:v>16.394500000000001</c:v>
                </c:pt>
                <c:pt idx="296">
                  <c:v>16.435099999999998</c:v>
                </c:pt>
                <c:pt idx="297">
                  <c:v>16.4421</c:v>
                </c:pt>
                <c:pt idx="298">
                  <c:v>16.640599999999999</c:v>
                </c:pt>
                <c:pt idx="299">
                  <c:v>16.725000000000001</c:v>
                </c:pt>
                <c:pt idx="300">
                  <c:v>16.596599999999999</c:v>
                </c:pt>
                <c:pt idx="301">
                  <c:v>16.586200000000002</c:v>
                </c:pt>
                <c:pt idx="302">
                  <c:v>16.573</c:v>
                </c:pt>
                <c:pt idx="303">
                  <c:v>16.482700000000001</c:v>
                </c:pt>
                <c:pt idx="304">
                  <c:v>16.391200000000001</c:v>
                </c:pt>
                <c:pt idx="305">
                  <c:v>16.566800000000001</c:v>
                </c:pt>
                <c:pt idx="306">
                  <c:v>16.579499999999999</c:v>
                </c:pt>
                <c:pt idx="307">
                  <c:v>16.537800000000001</c:v>
                </c:pt>
                <c:pt idx="308">
                  <c:v>16.5259</c:v>
                </c:pt>
                <c:pt idx="309">
                  <c:v>16.5093</c:v>
                </c:pt>
                <c:pt idx="310">
                  <c:v>16.463899999999999</c:v>
                </c:pt>
                <c:pt idx="311">
                  <c:v>16.259599999999999</c:v>
                </c:pt>
                <c:pt idx="312">
                  <c:v>16.348299999999998</c:v>
                </c:pt>
                <c:pt idx="313">
                  <c:v>16.304400000000001</c:v>
                </c:pt>
                <c:pt idx="314">
                  <c:v>16.257100000000001</c:v>
                </c:pt>
                <c:pt idx="315">
                  <c:v>16.247</c:v>
                </c:pt>
                <c:pt idx="316">
                  <c:v>16.234000000000002</c:v>
                </c:pt>
                <c:pt idx="317">
                  <c:v>16.219200000000001</c:v>
                </c:pt>
                <c:pt idx="318">
                  <c:v>16.192499999999999</c:v>
                </c:pt>
                <c:pt idx="319">
                  <c:v>16.266999999999999</c:v>
                </c:pt>
                <c:pt idx="320">
                  <c:v>16.285399999999999</c:v>
                </c:pt>
                <c:pt idx="321">
                  <c:v>16.2118</c:v>
                </c:pt>
                <c:pt idx="322">
                  <c:v>16.201599999999999</c:v>
                </c:pt>
                <c:pt idx="323">
                  <c:v>16.1844</c:v>
                </c:pt>
                <c:pt idx="324">
                  <c:v>16.194600000000001</c:v>
                </c:pt>
                <c:pt idx="325">
                  <c:v>16.3645</c:v>
                </c:pt>
                <c:pt idx="326">
                  <c:v>16.465199999999999</c:v>
                </c:pt>
                <c:pt idx="327">
                  <c:v>16.4939</c:v>
                </c:pt>
                <c:pt idx="328">
                  <c:v>16.5547</c:v>
                </c:pt>
                <c:pt idx="329">
                  <c:v>16.5443</c:v>
                </c:pt>
                <c:pt idx="330">
                  <c:v>16.537199999999999</c:v>
                </c:pt>
                <c:pt idx="331">
                  <c:v>16.475100000000001</c:v>
                </c:pt>
                <c:pt idx="332">
                  <c:v>16.3995</c:v>
                </c:pt>
                <c:pt idx="333">
                  <c:v>16.309200000000001</c:v>
                </c:pt>
                <c:pt idx="334">
                  <c:v>16.236999999999998</c:v>
                </c:pt>
                <c:pt idx="335">
                  <c:v>16.104800000000001</c:v>
                </c:pt>
                <c:pt idx="336">
                  <c:v>16.091100000000001</c:v>
                </c:pt>
                <c:pt idx="337">
                  <c:v>16.0822</c:v>
                </c:pt>
                <c:pt idx="338">
                  <c:v>16.080100000000002</c:v>
                </c:pt>
                <c:pt idx="339">
                  <c:v>16.061800000000002</c:v>
                </c:pt>
                <c:pt idx="340">
                  <c:v>15.863</c:v>
                </c:pt>
                <c:pt idx="341">
                  <c:v>15.846299999999999</c:v>
                </c:pt>
                <c:pt idx="342">
                  <c:v>15.803599999999999</c:v>
                </c:pt>
                <c:pt idx="343">
                  <c:v>15.795199999999999</c:v>
                </c:pt>
                <c:pt idx="344">
                  <c:v>15.777100000000001</c:v>
                </c:pt>
                <c:pt idx="345">
                  <c:v>15.9529</c:v>
                </c:pt>
                <c:pt idx="346">
                  <c:v>16.0032</c:v>
                </c:pt>
                <c:pt idx="347">
                  <c:v>16.117999999999999</c:v>
                </c:pt>
                <c:pt idx="348">
                  <c:v>16.087399999999999</c:v>
                </c:pt>
                <c:pt idx="349">
                  <c:v>15.8543</c:v>
                </c:pt>
                <c:pt idx="350">
                  <c:v>15.8444</c:v>
                </c:pt>
                <c:pt idx="351">
                  <c:v>15.828099999999999</c:v>
                </c:pt>
                <c:pt idx="352">
                  <c:v>15.871600000000001</c:v>
                </c:pt>
                <c:pt idx="353">
                  <c:v>16.168800000000001</c:v>
                </c:pt>
                <c:pt idx="354">
                  <c:v>16.120699999999999</c:v>
                </c:pt>
                <c:pt idx="355">
                  <c:v>16.251799999999999</c:v>
                </c:pt>
                <c:pt idx="356">
                  <c:v>16.274799999999999</c:v>
                </c:pt>
                <c:pt idx="357">
                  <c:v>16.264700000000001</c:v>
                </c:pt>
                <c:pt idx="358">
                  <c:v>16.253599999999999</c:v>
                </c:pt>
                <c:pt idx="359">
                  <c:v>16.437899999999999</c:v>
                </c:pt>
                <c:pt idx="360">
                  <c:v>16.508299999999998</c:v>
                </c:pt>
                <c:pt idx="361">
                  <c:v>16.4589</c:v>
                </c:pt>
                <c:pt idx="362">
                  <c:v>16.442</c:v>
                </c:pt>
                <c:pt idx="363">
                  <c:v>16.431999999999999</c:v>
                </c:pt>
                <c:pt idx="364">
                  <c:v>16.4221</c:v>
                </c:pt>
                <c:pt idx="365">
                  <c:v>16.410699999999999</c:v>
                </c:pt>
                <c:pt idx="366">
                  <c:v>16.336400000000001</c:v>
                </c:pt>
                <c:pt idx="367">
                  <c:v>16.296099999999999</c:v>
                </c:pt>
                <c:pt idx="368">
                  <c:v>16.374700000000001</c:v>
                </c:pt>
                <c:pt idx="369">
                  <c:v>16.292300000000001</c:v>
                </c:pt>
                <c:pt idx="370">
                  <c:v>16.319500000000001</c:v>
                </c:pt>
                <c:pt idx="371">
                  <c:v>16.311299999999999</c:v>
                </c:pt>
                <c:pt idx="372">
                  <c:v>16.2958</c:v>
                </c:pt>
                <c:pt idx="373">
                  <c:v>16.3309</c:v>
                </c:pt>
                <c:pt idx="374">
                  <c:v>16.360099999999999</c:v>
                </c:pt>
                <c:pt idx="375">
                  <c:v>16.440999999999999</c:v>
                </c:pt>
                <c:pt idx="376">
                  <c:v>16.4742</c:v>
                </c:pt>
                <c:pt idx="377">
                  <c:v>16.4755</c:v>
                </c:pt>
                <c:pt idx="378">
                  <c:v>16.465399999999999</c:v>
                </c:pt>
                <c:pt idx="379">
                  <c:v>16.458200000000001</c:v>
                </c:pt>
                <c:pt idx="380">
                  <c:v>16.393599999999999</c:v>
                </c:pt>
                <c:pt idx="381">
                  <c:v>16.491800000000001</c:v>
                </c:pt>
                <c:pt idx="382">
                  <c:v>16.287800000000001</c:v>
                </c:pt>
                <c:pt idx="383">
                  <c:v>16.301600000000001</c:v>
                </c:pt>
                <c:pt idx="384">
                  <c:v>16.362300000000001</c:v>
                </c:pt>
                <c:pt idx="385">
                  <c:v>16.351900000000001</c:v>
                </c:pt>
                <c:pt idx="386">
                  <c:v>16.335000000000001</c:v>
                </c:pt>
                <c:pt idx="387">
                  <c:v>16.358799999999999</c:v>
                </c:pt>
                <c:pt idx="388">
                  <c:v>16.3811</c:v>
                </c:pt>
                <c:pt idx="389">
                  <c:v>16.3719</c:v>
                </c:pt>
                <c:pt idx="390">
                  <c:v>16.395</c:v>
                </c:pt>
                <c:pt idx="391">
                  <c:v>16.369</c:v>
                </c:pt>
                <c:pt idx="392">
                  <c:v>16.359300000000001</c:v>
                </c:pt>
                <c:pt idx="393">
                  <c:v>16.349</c:v>
                </c:pt>
                <c:pt idx="394">
                  <c:v>16.339099999999998</c:v>
                </c:pt>
                <c:pt idx="395">
                  <c:v>16.3293</c:v>
                </c:pt>
                <c:pt idx="396">
                  <c:v>16.355</c:v>
                </c:pt>
                <c:pt idx="397">
                  <c:v>16.4055</c:v>
                </c:pt>
                <c:pt idx="398">
                  <c:v>16.252800000000001</c:v>
                </c:pt>
                <c:pt idx="399">
                  <c:v>16.242799999999999</c:v>
                </c:pt>
                <c:pt idx="400">
                  <c:v>16.237100000000002</c:v>
                </c:pt>
                <c:pt idx="401">
                  <c:v>16.228200000000001</c:v>
                </c:pt>
                <c:pt idx="402">
                  <c:v>16.344799999999999</c:v>
                </c:pt>
                <c:pt idx="403">
                  <c:v>16.472000000000001</c:v>
                </c:pt>
                <c:pt idx="404">
                  <c:v>16.5289</c:v>
                </c:pt>
                <c:pt idx="405">
                  <c:v>16.4391</c:v>
                </c:pt>
                <c:pt idx="406">
                  <c:v>16.4346</c:v>
                </c:pt>
                <c:pt idx="407">
                  <c:v>16.4207</c:v>
                </c:pt>
                <c:pt idx="408">
                  <c:v>16.317</c:v>
                </c:pt>
                <c:pt idx="409">
                  <c:v>16.3612</c:v>
                </c:pt>
                <c:pt idx="410">
                  <c:v>16.420999999999999</c:v>
                </c:pt>
                <c:pt idx="411">
                  <c:v>16.3644</c:v>
                </c:pt>
                <c:pt idx="412">
                  <c:v>16.444500000000001</c:v>
                </c:pt>
                <c:pt idx="413">
                  <c:v>16.438400000000001</c:v>
                </c:pt>
                <c:pt idx="414">
                  <c:v>16.433800000000002</c:v>
                </c:pt>
                <c:pt idx="415">
                  <c:v>16.415400000000002</c:v>
                </c:pt>
                <c:pt idx="416">
                  <c:v>16.364899999999999</c:v>
                </c:pt>
                <c:pt idx="417">
                  <c:v>16.309999999999999</c:v>
                </c:pt>
                <c:pt idx="418">
                  <c:v>16.297999999999998</c:v>
                </c:pt>
                <c:pt idx="419">
                  <c:v>16.426500000000001</c:v>
                </c:pt>
                <c:pt idx="420">
                  <c:v>16.421099999999999</c:v>
                </c:pt>
                <c:pt idx="421">
                  <c:v>16.413699999999999</c:v>
                </c:pt>
                <c:pt idx="422">
                  <c:v>16.344999999999999</c:v>
                </c:pt>
                <c:pt idx="423">
                  <c:v>16.509899999999998</c:v>
                </c:pt>
                <c:pt idx="424">
                  <c:v>16.564599999999999</c:v>
                </c:pt>
                <c:pt idx="425">
                  <c:v>16.511500000000002</c:v>
                </c:pt>
                <c:pt idx="426">
                  <c:v>16.451000000000001</c:v>
                </c:pt>
                <c:pt idx="427">
                  <c:v>16.445599999999999</c:v>
                </c:pt>
                <c:pt idx="428">
                  <c:v>16.4392</c:v>
                </c:pt>
                <c:pt idx="429">
                  <c:v>16.258800000000001</c:v>
                </c:pt>
                <c:pt idx="430">
                  <c:v>16.235700000000001</c:v>
                </c:pt>
                <c:pt idx="431">
                  <c:v>16.252800000000001</c:v>
                </c:pt>
                <c:pt idx="432">
                  <c:v>16.250299999999999</c:v>
                </c:pt>
                <c:pt idx="433">
                  <c:v>16.339099999999998</c:v>
                </c:pt>
                <c:pt idx="434">
                  <c:v>16.334099999999999</c:v>
                </c:pt>
                <c:pt idx="435">
                  <c:v>16.324300000000001</c:v>
                </c:pt>
                <c:pt idx="436">
                  <c:v>16.304099999999998</c:v>
                </c:pt>
                <c:pt idx="437">
                  <c:v>16.3245</c:v>
                </c:pt>
                <c:pt idx="438">
                  <c:v>16.377099999999999</c:v>
                </c:pt>
                <c:pt idx="439">
                  <c:v>16.459399999999999</c:v>
                </c:pt>
                <c:pt idx="440">
                  <c:v>16.586500000000001</c:v>
                </c:pt>
                <c:pt idx="441">
                  <c:v>16.5825</c:v>
                </c:pt>
                <c:pt idx="442">
                  <c:v>16.581299999999999</c:v>
                </c:pt>
                <c:pt idx="443">
                  <c:v>16.609100000000002</c:v>
                </c:pt>
                <c:pt idx="444">
                  <c:v>16.648900000000001</c:v>
                </c:pt>
                <c:pt idx="445">
                  <c:v>16.720600000000001</c:v>
                </c:pt>
                <c:pt idx="446">
                  <c:v>16.7806</c:v>
                </c:pt>
                <c:pt idx="447">
                  <c:v>16.793700000000001</c:v>
                </c:pt>
                <c:pt idx="448">
                  <c:v>16.788499999999999</c:v>
                </c:pt>
                <c:pt idx="449">
                  <c:v>16.786100000000001</c:v>
                </c:pt>
                <c:pt idx="450">
                  <c:v>16.781700000000001</c:v>
                </c:pt>
                <c:pt idx="451">
                  <c:v>16.865500000000001</c:v>
                </c:pt>
                <c:pt idx="452">
                  <c:v>16.767600000000002</c:v>
                </c:pt>
                <c:pt idx="453">
                  <c:v>16.704699999999999</c:v>
                </c:pt>
                <c:pt idx="454">
                  <c:v>16.411100000000001</c:v>
                </c:pt>
                <c:pt idx="455">
                  <c:v>16.4072</c:v>
                </c:pt>
                <c:pt idx="456">
                  <c:v>16.397600000000001</c:v>
                </c:pt>
                <c:pt idx="457">
                  <c:v>16.623999999999999</c:v>
                </c:pt>
                <c:pt idx="458">
                  <c:v>16.519200000000001</c:v>
                </c:pt>
                <c:pt idx="459">
                  <c:v>16.717600000000001</c:v>
                </c:pt>
                <c:pt idx="460">
                  <c:v>16.6219</c:v>
                </c:pt>
                <c:pt idx="461">
                  <c:v>16.647200000000002</c:v>
                </c:pt>
                <c:pt idx="462">
                  <c:v>16.6435</c:v>
                </c:pt>
                <c:pt idx="463">
                  <c:v>16.636299999999999</c:v>
                </c:pt>
                <c:pt idx="464">
                  <c:v>16.627099999999999</c:v>
                </c:pt>
                <c:pt idx="465">
                  <c:v>16.596699999999998</c:v>
                </c:pt>
                <c:pt idx="466">
                  <c:v>16.4802</c:v>
                </c:pt>
                <c:pt idx="467">
                  <c:v>16.451499999999999</c:v>
                </c:pt>
                <c:pt idx="468">
                  <c:v>16.407599999999999</c:v>
                </c:pt>
                <c:pt idx="469">
                  <c:v>16.402699999999999</c:v>
                </c:pt>
                <c:pt idx="470">
                  <c:v>16.396599999999999</c:v>
                </c:pt>
                <c:pt idx="471">
                  <c:v>16.4177</c:v>
                </c:pt>
                <c:pt idx="472">
                  <c:v>16.241</c:v>
                </c:pt>
                <c:pt idx="473">
                  <c:v>16.395700000000001</c:v>
                </c:pt>
                <c:pt idx="474">
                  <c:v>16.440799999999999</c:v>
                </c:pt>
                <c:pt idx="475">
                  <c:v>16.417400000000001</c:v>
                </c:pt>
                <c:pt idx="476">
                  <c:v>16.412400000000002</c:v>
                </c:pt>
                <c:pt idx="477">
                  <c:v>16.407</c:v>
                </c:pt>
                <c:pt idx="478">
                  <c:v>16.345400000000001</c:v>
                </c:pt>
                <c:pt idx="479">
                  <c:v>16.1815</c:v>
                </c:pt>
                <c:pt idx="480">
                  <c:v>16.218800000000002</c:v>
                </c:pt>
                <c:pt idx="481">
                  <c:v>16.305</c:v>
                </c:pt>
                <c:pt idx="482">
                  <c:v>16.3096</c:v>
                </c:pt>
                <c:pt idx="483">
                  <c:v>16.3047</c:v>
                </c:pt>
                <c:pt idx="484">
                  <c:v>16.302600000000002</c:v>
                </c:pt>
                <c:pt idx="485">
                  <c:v>16.381399999999999</c:v>
                </c:pt>
                <c:pt idx="486">
                  <c:v>16.4664</c:v>
                </c:pt>
                <c:pt idx="487">
                  <c:v>16.525200000000002</c:v>
                </c:pt>
                <c:pt idx="488">
                  <c:v>16.4115</c:v>
                </c:pt>
                <c:pt idx="489">
                  <c:v>16.357500000000002</c:v>
                </c:pt>
                <c:pt idx="490">
                  <c:v>16.352399999999999</c:v>
                </c:pt>
                <c:pt idx="491">
                  <c:v>16.353300000000001</c:v>
                </c:pt>
                <c:pt idx="492">
                  <c:v>16.383400000000002</c:v>
                </c:pt>
                <c:pt idx="493">
                  <c:v>16.452000000000002</c:v>
                </c:pt>
                <c:pt idx="494">
                  <c:v>16.424900000000001</c:v>
                </c:pt>
                <c:pt idx="495">
                  <c:v>16.458600000000001</c:v>
                </c:pt>
                <c:pt idx="496">
                  <c:v>16.4575</c:v>
                </c:pt>
                <c:pt idx="497">
                  <c:v>16.452100000000002</c:v>
                </c:pt>
                <c:pt idx="498">
                  <c:v>16.446200000000001</c:v>
                </c:pt>
                <c:pt idx="499">
                  <c:v>16.4998</c:v>
                </c:pt>
                <c:pt idx="500">
                  <c:v>16.5031</c:v>
                </c:pt>
                <c:pt idx="501">
                  <c:v>16.412400000000002</c:v>
                </c:pt>
                <c:pt idx="502">
                  <c:v>16.283799999999999</c:v>
                </c:pt>
                <c:pt idx="503">
                  <c:v>16.280899999999999</c:v>
                </c:pt>
                <c:pt idx="504">
                  <c:v>16.275500000000001</c:v>
                </c:pt>
                <c:pt idx="505">
                  <c:v>16.272200000000002</c:v>
                </c:pt>
                <c:pt idx="506">
                  <c:v>16.4358</c:v>
                </c:pt>
                <c:pt idx="507">
                  <c:v>16.3538</c:v>
                </c:pt>
                <c:pt idx="508">
                  <c:v>16.260400000000001</c:v>
                </c:pt>
                <c:pt idx="509">
                  <c:v>16.329699999999999</c:v>
                </c:pt>
                <c:pt idx="510">
                  <c:v>16.307099999999998</c:v>
                </c:pt>
                <c:pt idx="511">
                  <c:v>16.3018</c:v>
                </c:pt>
                <c:pt idx="512">
                  <c:v>16.296299999999999</c:v>
                </c:pt>
                <c:pt idx="513">
                  <c:v>16.400500000000001</c:v>
                </c:pt>
                <c:pt idx="514">
                  <c:v>16.449000000000002</c:v>
                </c:pt>
                <c:pt idx="515">
                  <c:v>16.3368</c:v>
                </c:pt>
                <c:pt idx="516">
                  <c:v>16.1602</c:v>
                </c:pt>
                <c:pt idx="517">
                  <c:v>16.225200000000001</c:v>
                </c:pt>
                <c:pt idx="518">
                  <c:v>16.218299999999999</c:v>
                </c:pt>
                <c:pt idx="519">
                  <c:v>16.211600000000001</c:v>
                </c:pt>
                <c:pt idx="520">
                  <c:v>16.1831</c:v>
                </c:pt>
                <c:pt idx="521">
                  <c:v>16.1846</c:v>
                </c:pt>
                <c:pt idx="522">
                  <c:v>16.094100000000001</c:v>
                </c:pt>
                <c:pt idx="523">
                  <c:v>15.989800000000001</c:v>
                </c:pt>
                <c:pt idx="524">
                  <c:v>16.1631</c:v>
                </c:pt>
                <c:pt idx="525">
                  <c:v>16.158000000000001</c:v>
                </c:pt>
                <c:pt idx="526">
                  <c:v>16.173400000000001</c:v>
                </c:pt>
                <c:pt idx="527">
                  <c:v>16.250299999999999</c:v>
                </c:pt>
                <c:pt idx="528">
                  <c:v>16.158899999999999</c:v>
                </c:pt>
                <c:pt idx="529">
                  <c:v>16.2273</c:v>
                </c:pt>
                <c:pt idx="530">
                  <c:v>16.1327</c:v>
                </c:pt>
                <c:pt idx="531">
                  <c:v>16.163399999999999</c:v>
                </c:pt>
                <c:pt idx="532">
                  <c:v>16.158000000000001</c:v>
                </c:pt>
                <c:pt idx="533">
                  <c:v>16.146699999999999</c:v>
                </c:pt>
                <c:pt idx="534">
                  <c:v>16.260200000000001</c:v>
                </c:pt>
                <c:pt idx="535">
                  <c:v>16.181899999999999</c:v>
                </c:pt>
                <c:pt idx="536">
                  <c:v>15.9041</c:v>
                </c:pt>
                <c:pt idx="537">
                  <c:v>15.9682</c:v>
                </c:pt>
                <c:pt idx="538">
                  <c:v>16.156500000000001</c:v>
                </c:pt>
                <c:pt idx="539">
                  <c:v>16.1511</c:v>
                </c:pt>
                <c:pt idx="540">
                  <c:v>16.1462</c:v>
                </c:pt>
                <c:pt idx="541">
                  <c:v>16.145199999999999</c:v>
                </c:pt>
                <c:pt idx="542">
                  <c:v>16.157699999999998</c:v>
                </c:pt>
                <c:pt idx="543">
                  <c:v>16.110099999999999</c:v>
                </c:pt>
                <c:pt idx="544">
                  <c:v>16.0686</c:v>
                </c:pt>
                <c:pt idx="545">
                  <c:v>16.072800000000001</c:v>
                </c:pt>
                <c:pt idx="546">
                  <c:v>16.067399999999999</c:v>
                </c:pt>
                <c:pt idx="547">
                  <c:v>16.061699999999998</c:v>
                </c:pt>
                <c:pt idx="548">
                  <c:v>16.064599999999999</c:v>
                </c:pt>
                <c:pt idx="549">
                  <c:v>16.004999999999999</c:v>
                </c:pt>
                <c:pt idx="550">
                  <c:v>15.974</c:v>
                </c:pt>
                <c:pt idx="551">
                  <c:v>16.097200000000001</c:v>
                </c:pt>
                <c:pt idx="552">
                  <c:v>16.053599999999999</c:v>
                </c:pt>
                <c:pt idx="553">
                  <c:v>16.048300000000001</c:v>
                </c:pt>
                <c:pt idx="554">
                  <c:v>16.0441</c:v>
                </c:pt>
                <c:pt idx="555">
                  <c:v>15.8111</c:v>
                </c:pt>
                <c:pt idx="556">
                  <c:v>15.8683</c:v>
                </c:pt>
                <c:pt idx="557">
                  <c:v>15.7064</c:v>
                </c:pt>
                <c:pt idx="558">
                  <c:v>15.7799</c:v>
                </c:pt>
                <c:pt idx="559">
                  <c:v>15.834</c:v>
                </c:pt>
                <c:pt idx="560">
                  <c:v>15.8285</c:v>
                </c:pt>
                <c:pt idx="561">
                  <c:v>15.823</c:v>
                </c:pt>
                <c:pt idx="562">
                  <c:v>15.729100000000001</c:v>
                </c:pt>
                <c:pt idx="563">
                  <c:v>15.725199999999999</c:v>
                </c:pt>
                <c:pt idx="564">
                  <c:v>15.5282</c:v>
                </c:pt>
                <c:pt idx="565">
                  <c:v>15.5252</c:v>
                </c:pt>
                <c:pt idx="566">
                  <c:v>15.8614</c:v>
                </c:pt>
                <c:pt idx="567">
                  <c:v>15.8561</c:v>
                </c:pt>
                <c:pt idx="568">
                  <c:v>15.8507</c:v>
                </c:pt>
                <c:pt idx="569">
                  <c:v>15.9254</c:v>
                </c:pt>
                <c:pt idx="570">
                  <c:v>15.797499999999999</c:v>
                </c:pt>
                <c:pt idx="571">
                  <c:v>15.807499999999999</c:v>
                </c:pt>
                <c:pt idx="572">
                  <c:v>15.903700000000001</c:v>
                </c:pt>
                <c:pt idx="573">
                  <c:v>16.0045</c:v>
                </c:pt>
                <c:pt idx="574">
                  <c:v>15.9984</c:v>
                </c:pt>
                <c:pt idx="575">
                  <c:v>15.996</c:v>
                </c:pt>
                <c:pt idx="576">
                  <c:v>15.98</c:v>
                </c:pt>
                <c:pt idx="577">
                  <c:v>15.941000000000001</c:v>
                </c:pt>
                <c:pt idx="578">
                  <c:v>16.023099999999999</c:v>
                </c:pt>
                <c:pt idx="579">
                  <c:v>15.886799999999999</c:v>
                </c:pt>
                <c:pt idx="580">
                  <c:v>15.8636</c:v>
                </c:pt>
                <c:pt idx="581">
                  <c:v>15.859</c:v>
                </c:pt>
                <c:pt idx="582">
                  <c:v>15.8599</c:v>
                </c:pt>
                <c:pt idx="583">
                  <c:v>15.8546</c:v>
                </c:pt>
                <c:pt idx="584">
                  <c:v>15.81</c:v>
                </c:pt>
                <c:pt idx="585">
                  <c:v>15.8376</c:v>
                </c:pt>
                <c:pt idx="586">
                  <c:v>15.756600000000001</c:v>
                </c:pt>
                <c:pt idx="587">
                  <c:v>15.702999999999999</c:v>
                </c:pt>
                <c:pt idx="588">
                  <c:v>15.698399999999999</c:v>
                </c:pt>
                <c:pt idx="589">
                  <c:v>15.693899999999999</c:v>
                </c:pt>
                <c:pt idx="590">
                  <c:v>15.778600000000001</c:v>
                </c:pt>
                <c:pt idx="591">
                  <c:v>15.8155</c:v>
                </c:pt>
                <c:pt idx="592">
                  <c:v>15.8094</c:v>
                </c:pt>
                <c:pt idx="593">
                  <c:v>15.8377</c:v>
                </c:pt>
                <c:pt idx="594">
                  <c:v>15.8834</c:v>
                </c:pt>
                <c:pt idx="595">
                  <c:v>15.878</c:v>
                </c:pt>
                <c:pt idx="596">
                  <c:v>15.877700000000001</c:v>
                </c:pt>
                <c:pt idx="597">
                  <c:v>15.889099999999999</c:v>
                </c:pt>
                <c:pt idx="598">
                  <c:v>15.889699999999999</c:v>
                </c:pt>
                <c:pt idx="599">
                  <c:v>16.024699999999999</c:v>
                </c:pt>
                <c:pt idx="600">
                  <c:v>16.072700000000001</c:v>
                </c:pt>
                <c:pt idx="601">
                  <c:v>15.9855</c:v>
                </c:pt>
                <c:pt idx="602">
                  <c:v>15.979799999999999</c:v>
                </c:pt>
                <c:pt idx="603">
                  <c:v>15.945600000000001</c:v>
                </c:pt>
                <c:pt idx="604">
                  <c:v>15.881600000000001</c:v>
                </c:pt>
                <c:pt idx="605">
                  <c:v>15.985900000000001</c:v>
                </c:pt>
                <c:pt idx="606">
                  <c:v>15.9467</c:v>
                </c:pt>
                <c:pt idx="607">
                  <c:v>16.0107</c:v>
                </c:pt>
                <c:pt idx="608">
                  <c:v>15.9991</c:v>
                </c:pt>
                <c:pt idx="609">
                  <c:v>15.994</c:v>
                </c:pt>
                <c:pt idx="610">
                  <c:v>15.9893</c:v>
                </c:pt>
                <c:pt idx="611">
                  <c:v>15.9994</c:v>
                </c:pt>
                <c:pt idx="612">
                  <c:v>16.041699999999999</c:v>
                </c:pt>
                <c:pt idx="613">
                  <c:v>16.105899999999998</c:v>
                </c:pt>
                <c:pt idx="614">
                  <c:v>16.0242</c:v>
                </c:pt>
                <c:pt idx="615">
                  <c:v>16.097799999999999</c:v>
                </c:pt>
                <c:pt idx="616">
                  <c:v>16.093</c:v>
                </c:pt>
                <c:pt idx="617">
                  <c:v>16.087199999999999</c:v>
                </c:pt>
                <c:pt idx="618">
                  <c:v>16.0778</c:v>
                </c:pt>
                <c:pt idx="619">
                  <c:v>16.064399999999999</c:v>
                </c:pt>
                <c:pt idx="620">
                  <c:v>16.005199999999999</c:v>
                </c:pt>
                <c:pt idx="621">
                  <c:v>15.8239</c:v>
                </c:pt>
                <c:pt idx="622">
                  <c:v>15.7775</c:v>
                </c:pt>
                <c:pt idx="623">
                  <c:v>15.7723</c:v>
                </c:pt>
                <c:pt idx="624">
                  <c:v>15.7591</c:v>
                </c:pt>
                <c:pt idx="625">
                  <c:v>15.867599999999999</c:v>
                </c:pt>
                <c:pt idx="626">
                  <c:v>15.8962</c:v>
                </c:pt>
                <c:pt idx="627">
                  <c:v>15.877599999999999</c:v>
                </c:pt>
                <c:pt idx="628">
                  <c:v>15.8186</c:v>
                </c:pt>
                <c:pt idx="629">
                  <c:v>15.802199999999999</c:v>
                </c:pt>
                <c:pt idx="630">
                  <c:v>15.8</c:v>
                </c:pt>
                <c:pt idx="631">
                  <c:v>15.795999999999999</c:v>
                </c:pt>
                <c:pt idx="632">
                  <c:v>15.782999999999999</c:v>
                </c:pt>
                <c:pt idx="633">
                  <c:v>15.8179</c:v>
                </c:pt>
                <c:pt idx="634">
                  <c:v>15.894500000000001</c:v>
                </c:pt>
                <c:pt idx="635">
                  <c:v>15.8713</c:v>
                </c:pt>
                <c:pt idx="636">
                  <c:v>15.8344</c:v>
                </c:pt>
                <c:pt idx="637">
                  <c:v>15.830399999999999</c:v>
                </c:pt>
                <c:pt idx="638">
                  <c:v>15.826599999999999</c:v>
                </c:pt>
                <c:pt idx="639">
                  <c:v>15.8018</c:v>
                </c:pt>
                <c:pt idx="640">
                  <c:v>15.8264</c:v>
                </c:pt>
                <c:pt idx="641">
                  <c:v>15.87</c:v>
                </c:pt>
                <c:pt idx="642">
                  <c:v>15.919700000000001</c:v>
                </c:pt>
                <c:pt idx="643">
                  <c:v>15.891999999999999</c:v>
                </c:pt>
                <c:pt idx="644">
                  <c:v>15.888</c:v>
                </c:pt>
                <c:pt idx="645">
                  <c:v>15.8856</c:v>
                </c:pt>
                <c:pt idx="646">
                  <c:v>15.881600000000001</c:v>
                </c:pt>
                <c:pt idx="647">
                  <c:v>15.7315</c:v>
                </c:pt>
                <c:pt idx="648">
                  <c:v>15.698399999999999</c:v>
                </c:pt>
                <c:pt idx="649">
                  <c:v>15.686999999999999</c:v>
                </c:pt>
                <c:pt idx="650">
                  <c:v>15.654999999999999</c:v>
                </c:pt>
                <c:pt idx="651">
                  <c:v>15.6509</c:v>
                </c:pt>
                <c:pt idx="652">
                  <c:v>15.6469</c:v>
                </c:pt>
                <c:pt idx="653">
                  <c:v>15.712300000000001</c:v>
                </c:pt>
                <c:pt idx="654">
                  <c:v>15.8148</c:v>
                </c:pt>
                <c:pt idx="655">
                  <c:v>15.7972</c:v>
                </c:pt>
                <c:pt idx="656">
                  <c:v>15.8514</c:v>
                </c:pt>
                <c:pt idx="657">
                  <c:v>16.126100000000001</c:v>
                </c:pt>
                <c:pt idx="658">
                  <c:v>16.1218</c:v>
                </c:pt>
                <c:pt idx="659">
                  <c:v>16.1157</c:v>
                </c:pt>
                <c:pt idx="660">
                  <c:v>16.096800000000002</c:v>
                </c:pt>
                <c:pt idx="661">
                  <c:v>16.163699999999999</c:v>
                </c:pt>
                <c:pt idx="662">
                  <c:v>16.261900000000001</c:v>
                </c:pt>
                <c:pt idx="663">
                  <c:v>16.3293</c:v>
                </c:pt>
                <c:pt idx="664">
                  <c:v>16.304200000000002</c:v>
                </c:pt>
                <c:pt idx="665">
                  <c:v>16.299800000000001</c:v>
                </c:pt>
                <c:pt idx="666">
                  <c:v>16.2944</c:v>
                </c:pt>
                <c:pt idx="667">
                  <c:v>16.357199999999999</c:v>
                </c:pt>
                <c:pt idx="668">
                  <c:v>16.299900000000001</c:v>
                </c:pt>
                <c:pt idx="669">
                  <c:v>16.430800000000001</c:v>
                </c:pt>
                <c:pt idx="670">
                  <c:v>16.435600000000001</c:v>
                </c:pt>
                <c:pt idx="671">
                  <c:v>16.438099999999999</c:v>
                </c:pt>
                <c:pt idx="672">
                  <c:v>16.433700000000002</c:v>
                </c:pt>
                <c:pt idx="673">
                  <c:v>16.425899999999999</c:v>
                </c:pt>
                <c:pt idx="674">
                  <c:v>16.492599999999999</c:v>
                </c:pt>
                <c:pt idx="675">
                  <c:v>16.5106</c:v>
                </c:pt>
                <c:pt idx="676">
                  <c:v>16.481400000000001</c:v>
                </c:pt>
                <c:pt idx="677">
                  <c:v>16.508099999999999</c:v>
                </c:pt>
                <c:pt idx="678">
                  <c:v>16.450099999999999</c:v>
                </c:pt>
                <c:pt idx="679">
                  <c:v>16.445699999999999</c:v>
                </c:pt>
                <c:pt idx="680">
                  <c:v>16.441299999999998</c:v>
                </c:pt>
                <c:pt idx="681">
                  <c:v>16.421900000000001</c:v>
                </c:pt>
                <c:pt idx="682">
                  <c:v>16.473199999999999</c:v>
                </c:pt>
                <c:pt idx="683">
                  <c:v>16.508900000000001</c:v>
                </c:pt>
                <c:pt idx="684">
                  <c:v>16.364899999999999</c:v>
                </c:pt>
                <c:pt idx="685">
                  <c:v>16.382400000000001</c:v>
                </c:pt>
                <c:pt idx="686">
                  <c:v>16.377800000000001</c:v>
                </c:pt>
                <c:pt idx="687">
                  <c:v>16.373200000000001</c:v>
                </c:pt>
                <c:pt idx="688">
                  <c:v>16.357399999999998</c:v>
                </c:pt>
                <c:pt idx="689">
                  <c:v>16.369</c:v>
                </c:pt>
                <c:pt idx="690">
                  <c:v>16.326799999999999</c:v>
                </c:pt>
                <c:pt idx="691">
                  <c:v>16.352499999999999</c:v>
                </c:pt>
                <c:pt idx="692">
                  <c:v>16.3841</c:v>
                </c:pt>
                <c:pt idx="693">
                  <c:v>16.379200000000001</c:v>
                </c:pt>
                <c:pt idx="694">
                  <c:v>16.374600000000001</c:v>
                </c:pt>
                <c:pt idx="695">
                  <c:v>16.3535</c:v>
                </c:pt>
                <c:pt idx="696">
                  <c:v>16.419799999999999</c:v>
                </c:pt>
                <c:pt idx="697">
                  <c:v>16.363800000000001</c:v>
                </c:pt>
                <c:pt idx="698">
                  <c:v>16.3645</c:v>
                </c:pt>
                <c:pt idx="699">
                  <c:v>16.357500000000002</c:v>
                </c:pt>
                <c:pt idx="700">
                  <c:v>16.353100000000001</c:v>
                </c:pt>
                <c:pt idx="701">
                  <c:v>16.351600000000001</c:v>
                </c:pt>
                <c:pt idx="702">
                  <c:v>16.3977</c:v>
                </c:pt>
                <c:pt idx="703">
                  <c:v>16.403700000000001</c:v>
                </c:pt>
                <c:pt idx="704">
                  <c:v>16.387799999999999</c:v>
                </c:pt>
                <c:pt idx="705">
                  <c:v>16.3782</c:v>
                </c:pt>
                <c:pt idx="706">
                  <c:v>16.389600000000002</c:v>
                </c:pt>
                <c:pt idx="707">
                  <c:v>16.385300000000001</c:v>
                </c:pt>
                <c:pt idx="708">
                  <c:v>16.377700000000001</c:v>
                </c:pt>
                <c:pt idx="709">
                  <c:v>16.471399999999999</c:v>
                </c:pt>
                <c:pt idx="710">
                  <c:v>16.488299999999999</c:v>
                </c:pt>
                <c:pt idx="711">
                  <c:v>16.452000000000002</c:v>
                </c:pt>
                <c:pt idx="712">
                  <c:v>16.415700000000001</c:v>
                </c:pt>
                <c:pt idx="713">
                  <c:v>16.379799999999999</c:v>
                </c:pt>
                <c:pt idx="714">
                  <c:v>16.375399999999999</c:v>
                </c:pt>
                <c:pt idx="715">
                  <c:v>16.366</c:v>
                </c:pt>
                <c:pt idx="716">
                  <c:v>16.345199999999998</c:v>
                </c:pt>
                <c:pt idx="717">
                  <c:v>16.239999999999998</c:v>
                </c:pt>
                <c:pt idx="718">
                  <c:v>16.229399999999998</c:v>
                </c:pt>
                <c:pt idx="719">
                  <c:v>16.2669</c:v>
                </c:pt>
                <c:pt idx="720">
                  <c:v>16.321200000000001</c:v>
                </c:pt>
                <c:pt idx="721">
                  <c:v>16.317</c:v>
                </c:pt>
                <c:pt idx="722">
                  <c:v>16.312799999999999</c:v>
                </c:pt>
                <c:pt idx="723">
                  <c:v>16.315000000000001</c:v>
                </c:pt>
                <c:pt idx="724">
                  <c:v>16.358699999999999</c:v>
                </c:pt>
                <c:pt idx="725">
                  <c:v>16.3536</c:v>
                </c:pt>
                <c:pt idx="726">
                  <c:v>16.343499999999999</c:v>
                </c:pt>
                <c:pt idx="727">
                  <c:v>16.37</c:v>
                </c:pt>
                <c:pt idx="728">
                  <c:v>16.3657</c:v>
                </c:pt>
                <c:pt idx="729">
                  <c:v>16.363</c:v>
                </c:pt>
                <c:pt idx="730">
                  <c:v>16.2775</c:v>
                </c:pt>
                <c:pt idx="731">
                  <c:v>16.2669</c:v>
                </c:pt>
                <c:pt idx="732">
                  <c:v>16.193000000000001</c:v>
                </c:pt>
                <c:pt idx="733">
                  <c:v>16.2881</c:v>
                </c:pt>
                <c:pt idx="734">
                  <c:v>16.253900000000002</c:v>
                </c:pt>
                <c:pt idx="735">
                  <c:v>16.249600000000001</c:v>
                </c:pt>
                <c:pt idx="736">
                  <c:v>16.247800000000002</c:v>
                </c:pt>
                <c:pt idx="737">
                  <c:v>16.164100000000001</c:v>
                </c:pt>
                <c:pt idx="738">
                  <c:v>16.107399999999998</c:v>
                </c:pt>
                <c:pt idx="739">
                  <c:v>16.0899</c:v>
                </c:pt>
                <c:pt idx="740">
                  <c:v>16.196100000000001</c:v>
                </c:pt>
                <c:pt idx="741">
                  <c:v>16.270399999999999</c:v>
                </c:pt>
                <c:pt idx="742">
                  <c:v>16.266100000000002</c:v>
                </c:pt>
                <c:pt idx="743">
                  <c:v>16.2607</c:v>
                </c:pt>
                <c:pt idx="744">
                  <c:v>16.252400000000002</c:v>
                </c:pt>
                <c:pt idx="745">
                  <c:v>16.257400000000001</c:v>
                </c:pt>
                <c:pt idx="746">
                  <c:v>16.2653</c:v>
                </c:pt>
                <c:pt idx="747">
                  <c:v>16.081700000000001</c:v>
                </c:pt>
                <c:pt idx="748">
                  <c:v>16.242599999999999</c:v>
                </c:pt>
                <c:pt idx="749">
                  <c:v>16.238399999999999</c:v>
                </c:pt>
                <c:pt idx="750">
                  <c:v>16.233499999999999</c:v>
                </c:pt>
                <c:pt idx="751">
                  <c:v>16.3262</c:v>
                </c:pt>
                <c:pt idx="752">
                  <c:v>16.317900000000002</c:v>
                </c:pt>
                <c:pt idx="753">
                  <c:v>16.353100000000001</c:v>
                </c:pt>
                <c:pt idx="754">
                  <c:v>16.375299999999999</c:v>
                </c:pt>
                <c:pt idx="755">
                  <c:v>16.359300000000001</c:v>
                </c:pt>
                <c:pt idx="756">
                  <c:v>16.3552</c:v>
                </c:pt>
                <c:pt idx="757">
                  <c:v>16.352</c:v>
                </c:pt>
                <c:pt idx="758">
                  <c:v>16.347799999999999</c:v>
                </c:pt>
                <c:pt idx="759">
                  <c:v>16.3386</c:v>
                </c:pt>
                <c:pt idx="760">
                  <c:v>16.367899999999999</c:v>
                </c:pt>
                <c:pt idx="761">
                  <c:v>16.382999999999999</c:v>
                </c:pt>
                <c:pt idx="762">
                  <c:v>16.368200000000002</c:v>
                </c:pt>
                <c:pt idx="763">
                  <c:v>16.365100000000002</c:v>
                </c:pt>
                <c:pt idx="764">
                  <c:v>16.360700000000001</c:v>
                </c:pt>
                <c:pt idx="765">
                  <c:v>16.354299999999999</c:v>
                </c:pt>
                <c:pt idx="766">
                  <c:v>16.4452</c:v>
                </c:pt>
                <c:pt idx="767">
                  <c:v>16.517299999999999</c:v>
                </c:pt>
                <c:pt idx="768">
                  <c:v>16.613199999999999</c:v>
                </c:pt>
                <c:pt idx="769">
                  <c:v>16.5623</c:v>
                </c:pt>
                <c:pt idx="770">
                  <c:v>16.5564</c:v>
                </c:pt>
                <c:pt idx="771">
                  <c:v>16.552099999999999</c:v>
                </c:pt>
                <c:pt idx="772">
                  <c:v>16.460899999999999</c:v>
                </c:pt>
                <c:pt idx="773">
                  <c:v>16.443999999999999</c:v>
                </c:pt>
                <c:pt idx="774">
                  <c:v>16.368099999999998</c:v>
                </c:pt>
                <c:pt idx="775">
                  <c:v>16.3565</c:v>
                </c:pt>
                <c:pt idx="776">
                  <c:v>16.3872</c:v>
                </c:pt>
                <c:pt idx="777">
                  <c:v>16.382200000000001</c:v>
                </c:pt>
                <c:pt idx="778">
                  <c:v>16.380400000000002</c:v>
                </c:pt>
                <c:pt idx="779">
                  <c:v>16.4421</c:v>
                </c:pt>
                <c:pt idx="780">
                  <c:v>16.3263</c:v>
                </c:pt>
                <c:pt idx="781">
                  <c:v>16.327500000000001</c:v>
                </c:pt>
                <c:pt idx="782">
                  <c:v>16.278400000000001</c:v>
                </c:pt>
                <c:pt idx="783">
                  <c:v>16.339300000000001</c:v>
                </c:pt>
                <c:pt idx="784">
                  <c:v>16.334499999999998</c:v>
                </c:pt>
                <c:pt idx="785">
                  <c:v>16.323499999999999</c:v>
                </c:pt>
                <c:pt idx="786">
                  <c:v>16.296700000000001</c:v>
                </c:pt>
                <c:pt idx="787">
                  <c:v>16.308800000000002</c:v>
                </c:pt>
                <c:pt idx="788">
                  <c:v>16.189399999999999</c:v>
                </c:pt>
                <c:pt idx="789">
                  <c:v>16.113299999999999</c:v>
                </c:pt>
                <c:pt idx="790">
                  <c:v>16.1448</c:v>
                </c:pt>
                <c:pt idx="791">
                  <c:v>16.14</c:v>
                </c:pt>
                <c:pt idx="792">
                  <c:v>16.135000000000002</c:v>
                </c:pt>
                <c:pt idx="793">
                  <c:v>15.9437</c:v>
                </c:pt>
                <c:pt idx="794">
                  <c:v>15.873799999999999</c:v>
                </c:pt>
                <c:pt idx="795">
                  <c:v>15.852</c:v>
                </c:pt>
                <c:pt idx="796">
                  <c:v>15.6837</c:v>
                </c:pt>
                <c:pt idx="797">
                  <c:v>15.4156</c:v>
                </c:pt>
                <c:pt idx="798">
                  <c:v>15.411199999999999</c:v>
                </c:pt>
                <c:pt idx="799">
                  <c:v>15.403700000000001</c:v>
                </c:pt>
                <c:pt idx="800">
                  <c:v>15.122999999999999</c:v>
                </c:pt>
                <c:pt idx="801">
                  <c:v>15.1541</c:v>
                </c:pt>
                <c:pt idx="802">
                  <c:v>15.0944</c:v>
                </c:pt>
                <c:pt idx="803">
                  <c:v>14.852499999999999</c:v>
                </c:pt>
                <c:pt idx="804">
                  <c:v>14.8073</c:v>
                </c:pt>
                <c:pt idx="805">
                  <c:v>14.803100000000001</c:v>
                </c:pt>
                <c:pt idx="806">
                  <c:v>14.799099999999999</c:v>
                </c:pt>
                <c:pt idx="807">
                  <c:v>14.9933</c:v>
                </c:pt>
                <c:pt idx="808">
                  <c:v>14.9688</c:v>
                </c:pt>
                <c:pt idx="809">
                  <c:v>15.082800000000001</c:v>
                </c:pt>
                <c:pt idx="810">
                  <c:v>15.103999999999999</c:v>
                </c:pt>
                <c:pt idx="811">
                  <c:v>15.141500000000001</c:v>
                </c:pt>
                <c:pt idx="812">
                  <c:v>15.1365</c:v>
                </c:pt>
                <c:pt idx="813">
                  <c:v>15.1309</c:v>
                </c:pt>
                <c:pt idx="814">
                  <c:v>15.1317</c:v>
                </c:pt>
                <c:pt idx="815">
                  <c:v>15.1082</c:v>
                </c:pt>
                <c:pt idx="816">
                  <c:v>15.174200000000001</c:v>
                </c:pt>
                <c:pt idx="817">
                  <c:v>15.1496</c:v>
                </c:pt>
                <c:pt idx="818">
                  <c:v>15.2691</c:v>
                </c:pt>
                <c:pt idx="819">
                  <c:v>15.2666</c:v>
                </c:pt>
                <c:pt idx="820">
                  <c:v>15.255100000000001</c:v>
                </c:pt>
                <c:pt idx="821">
                  <c:v>15.3073</c:v>
                </c:pt>
                <c:pt idx="822">
                  <c:v>15.2477</c:v>
                </c:pt>
                <c:pt idx="823">
                  <c:v>15.0131</c:v>
                </c:pt>
                <c:pt idx="824">
                  <c:v>14.9506</c:v>
                </c:pt>
                <c:pt idx="825">
                  <c:v>14.903</c:v>
                </c:pt>
                <c:pt idx="826">
                  <c:v>14.898999999999999</c:v>
                </c:pt>
                <c:pt idx="827">
                  <c:v>14.9053</c:v>
                </c:pt>
                <c:pt idx="828">
                  <c:v>15.0253</c:v>
                </c:pt>
                <c:pt idx="829">
                  <c:v>15.0297</c:v>
                </c:pt>
                <c:pt idx="830">
                  <c:v>14.954000000000001</c:v>
                </c:pt>
                <c:pt idx="831">
                  <c:v>15.023400000000001</c:v>
                </c:pt>
                <c:pt idx="832">
                  <c:v>15.0687</c:v>
                </c:pt>
                <c:pt idx="833">
                  <c:v>15.0646</c:v>
                </c:pt>
                <c:pt idx="834">
                  <c:v>15.0594</c:v>
                </c:pt>
                <c:pt idx="835">
                  <c:v>15.087199999999999</c:v>
                </c:pt>
                <c:pt idx="836">
                  <c:v>15.126799999999999</c:v>
                </c:pt>
                <c:pt idx="837">
                  <c:v>15.1096</c:v>
                </c:pt>
                <c:pt idx="838">
                  <c:v>15.117100000000001</c:v>
                </c:pt>
                <c:pt idx="839">
                  <c:v>15.213100000000001</c:v>
                </c:pt>
                <c:pt idx="840">
                  <c:v>15.2088</c:v>
                </c:pt>
                <c:pt idx="841">
                  <c:v>15.199299999999999</c:v>
                </c:pt>
                <c:pt idx="842">
                  <c:v>15.071099999999999</c:v>
                </c:pt>
                <c:pt idx="843">
                  <c:v>15.097799999999999</c:v>
                </c:pt>
                <c:pt idx="844">
                  <c:v>15.172599999999999</c:v>
                </c:pt>
                <c:pt idx="845">
                  <c:v>14.919499999999999</c:v>
                </c:pt>
                <c:pt idx="846">
                  <c:v>14.777200000000001</c:v>
                </c:pt>
                <c:pt idx="847">
                  <c:v>14.773099999999999</c:v>
                </c:pt>
                <c:pt idx="848">
                  <c:v>14.7661</c:v>
                </c:pt>
                <c:pt idx="849">
                  <c:v>14.831799999999999</c:v>
                </c:pt>
                <c:pt idx="850">
                  <c:v>14.738200000000001</c:v>
                </c:pt>
                <c:pt idx="851">
                  <c:v>14.696400000000001</c:v>
                </c:pt>
                <c:pt idx="852">
                  <c:v>14.903499999999999</c:v>
                </c:pt>
                <c:pt idx="853">
                  <c:v>14.899800000000001</c:v>
                </c:pt>
                <c:pt idx="854">
                  <c:v>14.8957</c:v>
                </c:pt>
                <c:pt idx="855">
                  <c:v>14.8912</c:v>
                </c:pt>
                <c:pt idx="856">
                  <c:v>14.738899999999999</c:v>
                </c:pt>
                <c:pt idx="857">
                  <c:v>14.7181</c:v>
                </c:pt>
                <c:pt idx="858">
                  <c:v>14.710699999999999</c:v>
                </c:pt>
                <c:pt idx="859">
                  <c:v>14.8973</c:v>
                </c:pt>
                <c:pt idx="860">
                  <c:v>14.753299999999999</c:v>
                </c:pt>
                <c:pt idx="861">
                  <c:v>14.7494</c:v>
                </c:pt>
                <c:pt idx="862">
                  <c:v>14.745799999999999</c:v>
                </c:pt>
                <c:pt idx="863">
                  <c:v>14.7492</c:v>
                </c:pt>
                <c:pt idx="864">
                  <c:v>14.807499999999999</c:v>
                </c:pt>
                <c:pt idx="865">
                  <c:v>14.7973</c:v>
                </c:pt>
                <c:pt idx="866">
                  <c:v>14.7798</c:v>
                </c:pt>
                <c:pt idx="867">
                  <c:v>14.7896</c:v>
                </c:pt>
                <c:pt idx="868">
                  <c:v>14.7851</c:v>
                </c:pt>
                <c:pt idx="869">
                  <c:v>14.7819</c:v>
                </c:pt>
                <c:pt idx="870">
                  <c:v>14.8058</c:v>
                </c:pt>
                <c:pt idx="871">
                  <c:v>14.8766</c:v>
                </c:pt>
                <c:pt idx="872">
                  <c:v>15.0412</c:v>
                </c:pt>
                <c:pt idx="873">
                  <c:v>14.9734</c:v>
                </c:pt>
                <c:pt idx="874">
                  <c:v>14.9696</c:v>
                </c:pt>
                <c:pt idx="875">
                  <c:v>14.964</c:v>
                </c:pt>
                <c:pt idx="876">
                  <c:v>14.949</c:v>
                </c:pt>
                <c:pt idx="877">
                  <c:v>15.0044</c:v>
                </c:pt>
                <c:pt idx="878">
                  <c:v>14.9222</c:v>
                </c:pt>
                <c:pt idx="879">
                  <c:v>14.944699999999999</c:v>
                </c:pt>
                <c:pt idx="880">
                  <c:v>15.026199999999999</c:v>
                </c:pt>
                <c:pt idx="881">
                  <c:v>15.055300000000001</c:v>
                </c:pt>
                <c:pt idx="882">
                  <c:v>15.051</c:v>
                </c:pt>
                <c:pt idx="883">
                  <c:v>15.044499999999999</c:v>
                </c:pt>
                <c:pt idx="884">
                  <c:v>14.966900000000001</c:v>
                </c:pt>
                <c:pt idx="885">
                  <c:v>14.997400000000001</c:v>
                </c:pt>
                <c:pt idx="886">
                  <c:v>14.960599999999999</c:v>
                </c:pt>
                <c:pt idx="887">
                  <c:v>14.9213</c:v>
                </c:pt>
                <c:pt idx="888">
                  <c:v>14.9901</c:v>
                </c:pt>
                <c:pt idx="889">
                  <c:v>14.9861</c:v>
                </c:pt>
                <c:pt idx="890">
                  <c:v>14.981</c:v>
                </c:pt>
                <c:pt idx="891">
                  <c:v>15.0067</c:v>
                </c:pt>
                <c:pt idx="892">
                  <c:v>14.989100000000001</c:v>
                </c:pt>
                <c:pt idx="893">
                  <c:v>15.0443</c:v>
                </c:pt>
                <c:pt idx="894">
                  <c:v>15.092499999999999</c:v>
                </c:pt>
                <c:pt idx="895">
                  <c:v>15.0786</c:v>
                </c:pt>
                <c:pt idx="896">
                  <c:v>15.074199999999999</c:v>
                </c:pt>
                <c:pt idx="897">
                  <c:v>15.0718</c:v>
                </c:pt>
                <c:pt idx="898">
                  <c:v>15.1632</c:v>
                </c:pt>
                <c:pt idx="899">
                  <c:v>15.156000000000001</c:v>
                </c:pt>
                <c:pt idx="900">
                  <c:v>15.160399999999999</c:v>
                </c:pt>
                <c:pt idx="901">
                  <c:v>15.162699999999999</c:v>
                </c:pt>
                <c:pt idx="902">
                  <c:v>15.1798</c:v>
                </c:pt>
                <c:pt idx="903">
                  <c:v>15.1755</c:v>
                </c:pt>
                <c:pt idx="904">
                  <c:v>15.170999999999999</c:v>
                </c:pt>
                <c:pt idx="905">
                  <c:v>15.130800000000001</c:v>
                </c:pt>
                <c:pt idx="906">
                  <c:v>15.1105</c:v>
                </c:pt>
                <c:pt idx="907">
                  <c:v>15.045199999999999</c:v>
                </c:pt>
                <c:pt idx="908">
                  <c:v>15.005699999999999</c:v>
                </c:pt>
                <c:pt idx="909">
                  <c:v>14.949</c:v>
                </c:pt>
                <c:pt idx="910">
                  <c:v>14.944699999999999</c:v>
                </c:pt>
                <c:pt idx="911">
                  <c:v>14.939500000000001</c:v>
                </c:pt>
                <c:pt idx="912">
                  <c:v>14.885300000000001</c:v>
                </c:pt>
                <c:pt idx="913">
                  <c:v>14.7852</c:v>
                </c:pt>
                <c:pt idx="914">
                  <c:v>14.911799999999999</c:v>
                </c:pt>
                <c:pt idx="915">
                  <c:v>14.9215</c:v>
                </c:pt>
                <c:pt idx="916">
                  <c:v>14.897600000000001</c:v>
                </c:pt>
                <c:pt idx="917">
                  <c:v>14.893700000000001</c:v>
                </c:pt>
                <c:pt idx="918">
                  <c:v>14.8956</c:v>
                </c:pt>
                <c:pt idx="919">
                  <c:v>14.899100000000001</c:v>
                </c:pt>
                <c:pt idx="920">
                  <c:v>14.9594</c:v>
                </c:pt>
                <c:pt idx="921">
                  <c:v>15.017099999999999</c:v>
                </c:pt>
                <c:pt idx="922">
                  <c:v>15.016500000000001</c:v>
                </c:pt>
                <c:pt idx="923">
                  <c:v>15.0152</c:v>
                </c:pt>
                <c:pt idx="924">
                  <c:v>15.010899999999999</c:v>
                </c:pt>
                <c:pt idx="925">
                  <c:v>15.010999999999999</c:v>
                </c:pt>
                <c:pt idx="926">
                  <c:v>15.0578</c:v>
                </c:pt>
                <c:pt idx="927">
                  <c:v>15.077</c:v>
                </c:pt>
                <c:pt idx="928">
                  <c:v>15.055300000000001</c:v>
                </c:pt>
                <c:pt idx="929">
                  <c:v>15.1065</c:v>
                </c:pt>
                <c:pt idx="930">
                  <c:v>15.076499999999999</c:v>
                </c:pt>
                <c:pt idx="931">
                  <c:v>15.0722</c:v>
                </c:pt>
                <c:pt idx="932">
                  <c:v>15.0661</c:v>
                </c:pt>
                <c:pt idx="933">
                  <c:v>15.1393</c:v>
                </c:pt>
                <c:pt idx="934">
                  <c:v>15.013</c:v>
                </c:pt>
                <c:pt idx="935">
                  <c:v>15.0932</c:v>
                </c:pt>
                <c:pt idx="936">
                  <c:v>15.004200000000001</c:v>
                </c:pt>
                <c:pt idx="937">
                  <c:v>15.1052</c:v>
                </c:pt>
                <c:pt idx="938">
                  <c:v>15.100899999999999</c:v>
                </c:pt>
                <c:pt idx="939">
                  <c:v>15.096299999999999</c:v>
                </c:pt>
                <c:pt idx="940">
                  <c:v>14.829700000000001</c:v>
                </c:pt>
                <c:pt idx="941">
                  <c:v>14.9124</c:v>
                </c:pt>
                <c:pt idx="942">
                  <c:v>14.863200000000001</c:v>
                </c:pt>
                <c:pt idx="943">
                  <c:v>14.810499999999999</c:v>
                </c:pt>
                <c:pt idx="944">
                  <c:v>14.8818</c:v>
                </c:pt>
                <c:pt idx="945">
                  <c:v>14.878500000000001</c:v>
                </c:pt>
                <c:pt idx="946">
                  <c:v>14.8743</c:v>
                </c:pt>
                <c:pt idx="947">
                  <c:v>14.876300000000001</c:v>
                </c:pt>
                <c:pt idx="948">
                  <c:v>14.854799999999999</c:v>
                </c:pt>
                <c:pt idx="949">
                  <c:v>14.8874</c:v>
                </c:pt>
                <c:pt idx="950">
                  <c:v>14.8454</c:v>
                </c:pt>
                <c:pt idx="951">
                  <c:v>14.961600000000001</c:v>
                </c:pt>
                <c:pt idx="952">
                  <c:v>14.9589</c:v>
                </c:pt>
                <c:pt idx="953">
                  <c:v>14.953900000000001</c:v>
                </c:pt>
                <c:pt idx="954">
                  <c:v>15.0505</c:v>
                </c:pt>
                <c:pt idx="955">
                  <c:v>15.130800000000001</c:v>
                </c:pt>
                <c:pt idx="956">
                  <c:v>14.992000000000001</c:v>
                </c:pt>
                <c:pt idx="957">
                  <c:v>15.1242</c:v>
                </c:pt>
                <c:pt idx="958">
                  <c:v>15.1038</c:v>
                </c:pt>
                <c:pt idx="959">
                  <c:v>15.0992</c:v>
                </c:pt>
                <c:pt idx="960">
                  <c:v>15.090400000000001</c:v>
                </c:pt>
                <c:pt idx="961">
                  <c:v>15.0497</c:v>
                </c:pt>
                <c:pt idx="962">
                  <c:v>15.055300000000001</c:v>
                </c:pt>
                <c:pt idx="963">
                  <c:v>15.010199999999999</c:v>
                </c:pt>
                <c:pt idx="964">
                  <c:v>15.0411</c:v>
                </c:pt>
                <c:pt idx="965">
                  <c:v>14.9316</c:v>
                </c:pt>
                <c:pt idx="966">
                  <c:v>14.9274</c:v>
                </c:pt>
                <c:pt idx="967">
                  <c:v>14.923400000000001</c:v>
                </c:pt>
                <c:pt idx="968">
                  <c:v>14.9442</c:v>
                </c:pt>
                <c:pt idx="969">
                  <c:v>14.9033</c:v>
                </c:pt>
                <c:pt idx="970">
                  <c:v>14.902699999999999</c:v>
                </c:pt>
                <c:pt idx="971">
                  <c:v>14.9664</c:v>
                </c:pt>
                <c:pt idx="972">
                  <c:v>14.8962</c:v>
                </c:pt>
                <c:pt idx="973">
                  <c:v>14.8918</c:v>
                </c:pt>
                <c:pt idx="974">
                  <c:v>14.886699999999999</c:v>
                </c:pt>
                <c:pt idx="975">
                  <c:v>14.852</c:v>
                </c:pt>
                <c:pt idx="976">
                  <c:v>14.9297</c:v>
                </c:pt>
                <c:pt idx="977">
                  <c:v>14.8169</c:v>
                </c:pt>
                <c:pt idx="978">
                  <c:v>14.799300000000001</c:v>
                </c:pt>
                <c:pt idx="979">
                  <c:v>14.791399999999999</c:v>
                </c:pt>
                <c:pt idx="980">
                  <c:v>14.787800000000001</c:v>
                </c:pt>
                <c:pt idx="981">
                  <c:v>14.7743</c:v>
                </c:pt>
                <c:pt idx="982">
                  <c:v>14.785</c:v>
                </c:pt>
                <c:pt idx="983">
                  <c:v>14.6648</c:v>
                </c:pt>
                <c:pt idx="984">
                  <c:v>14.686299999999999</c:v>
                </c:pt>
                <c:pt idx="985">
                  <c:v>14.7582</c:v>
                </c:pt>
                <c:pt idx="986">
                  <c:v>14.6617</c:v>
                </c:pt>
                <c:pt idx="987">
                  <c:v>14.654299999999999</c:v>
                </c:pt>
                <c:pt idx="988">
                  <c:v>14.6281</c:v>
                </c:pt>
                <c:pt idx="989">
                  <c:v>14.559699999999999</c:v>
                </c:pt>
                <c:pt idx="990">
                  <c:v>14.626300000000001</c:v>
                </c:pt>
                <c:pt idx="991">
                  <c:v>14.449199999999999</c:v>
                </c:pt>
                <c:pt idx="992">
                  <c:v>14.5161</c:v>
                </c:pt>
                <c:pt idx="993">
                  <c:v>14.594200000000001</c:v>
                </c:pt>
                <c:pt idx="994">
                  <c:v>14.589399999999999</c:v>
                </c:pt>
                <c:pt idx="995">
                  <c:v>14.584199999999999</c:v>
                </c:pt>
                <c:pt idx="996">
                  <c:v>14.5707</c:v>
                </c:pt>
                <c:pt idx="997">
                  <c:v>14.5381</c:v>
                </c:pt>
                <c:pt idx="998">
                  <c:v>14.5762</c:v>
                </c:pt>
                <c:pt idx="999">
                  <c:v>14.542299999999999</c:v>
                </c:pt>
                <c:pt idx="1000">
                  <c:v>14.564299999999999</c:v>
                </c:pt>
                <c:pt idx="1001">
                  <c:v>14.5595</c:v>
                </c:pt>
                <c:pt idx="1002">
                  <c:v>14.555400000000001</c:v>
                </c:pt>
                <c:pt idx="1003">
                  <c:v>14.6318</c:v>
                </c:pt>
                <c:pt idx="1004">
                  <c:v>14.5383</c:v>
                </c:pt>
                <c:pt idx="1005">
                  <c:v>14.5768</c:v>
                </c:pt>
                <c:pt idx="1006">
                  <c:v>14.5473</c:v>
                </c:pt>
                <c:pt idx="1007">
                  <c:v>14.444800000000001</c:v>
                </c:pt>
                <c:pt idx="1008">
                  <c:v>14.440200000000001</c:v>
                </c:pt>
                <c:pt idx="1009">
                  <c:v>14.4354</c:v>
                </c:pt>
                <c:pt idx="1010">
                  <c:v>14.4307</c:v>
                </c:pt>
                <c:pt idx="1011">
                  <c:v>14.3377</c:v>
                </c:pt>
                <c:pt idx="1012">
                  <c:v>14.307700000000001</c:v>
                </c:pt>
                <c:pt idx="1013">
                  <c:v>14.268700000000001</c:v>
                </c:pt>
                <c:pt idx="1014">
                  <c:v>14.251799999999999</c:v>
                </c:pt>
                <c:pt idx="1015">
                  <c:v>14.2471</c:v>
                </c:pt>
                <c:pt idx="1016">
                  <c:v>14.2417</c:v>
                </c:pt>
                <c:pt idx="1017">
                  <c:v>14.213699999999999</c:v>
                </c:pt>
                <c:pt idx="1018">
                  <c:v>14.2355</c:v>
                </c:pt>
                <c:pt idx="1019">
                  <c:v>14.185600000000001</c:v>
                </c:pt>
                <c:pt idx="1020">
                  <c:v>14.135999999999999</c:v>
                </c:pt>
                <c:pt idx="1021">
                  <c:v>14.1563</c:v>
                </c:pt>
                <c:pt idx="1022">
                  <c:v>14.1515</c:v>
                </c:pt>
                <c:pt idx="1023">
                  <c:v>14.1479</c:v>
                </c:pt>
                <c:pt idx="1024">
                  <c:v>14.2233</c:v>
                </c:pt>
                <c:pt idx="1025">
                  <c:v>14.3184</c:v>
                </c:pt>
                <c:pt idx="1026">
                  <c:v>14.2599</c:v>
                </c:pt>
                <c:pt idx="1027">
                  <c:v>14.3657</c:v>
                </c:pt>
                <c:pt idx="1028">
                  <c:v>14.3726</c:v>
                </c:pt>
                <c:pt idx="1029">
                  <c:v>14.367900000000001</c:v>
                </c:pt>
                <c:pt idx="1030">
                  <c:v>14.363899999999999</c:v>
                </c:pt>
                <c:pt idx="1031">
                  <c:v>14.341200000000001</c:v>
                </c:pt>
                <c:pt idx="1032">
                  <c:v>14.2967</c:v>
                </c:pt>
                <c:pt idx="1033">
                  <c:v>14.3041</c:v>
                </c:pt>
                <c:pt idx="1034">
                  <c:v>14.3254</c:v>
                </c:pt>
                <c:pt idx="1035">
                  <c:v>14.1982</c:v>
                </c:pt>
                <c:pt idx="1036">
                  <c:v>14.1937</c:v>
                </c:pt>
                <c:pt idx="1037">
                  <c:v>14.19</c:v>
                </c:pt>
                <c:pt idx="1038">
                  <c:v>14.2347</c:v>
                </c:pt>
                <c:pt idx="1039">
                  <c:v>14.190200000000001</c:v>
                </c:pt>
                <c:pt idx="1040">
                  <c:v>14.229799999999999</c:v>
                </c:pt>
                <c:pt idx="1041">
                  <c:v>14.136799999999999</c:v>
                </c:pt>
                <c:pt idx="1042">
                  <c:v>14.075799999999999</c:v>
                </c:pt>
                <c:pt idx="1043">
                  <c:v>14.071099999999999</c:v>
                </c:pt>
                <c:pt idx="1044">
                  <c:v>14.060600000000001</c:v>
                </c:pt>
                <c:pt idx="1045">
                  <c:v>14.0154</c:v>
                </c:pt>
                <c:pt idx="1046">
                  <c:v>13.9217</c:v>
                </c:pt>
                <c:pt idx="1047">
                  <c:v>13.6389</c:v>
                </c:pt>
                <c:pt idx="1048">
                  <c:v>13.4499</c:v>
                </c:pt>
                <c:pt idx="1049">
                  <c:v>13.523300000000001</c:v>
                </c:pt>
                <c:pt idx="1050">
                  <c:v>13.519</c:v>
                </c:pt>
                <c:pt idx="1051">
                  <c:v>13.5122</c:v>
                </c:pt>
                <c:pt idx="1052">
                  <c:v>13.487500000000001</c:v>
                </c:pt>
                <c:pt idx="1053">
                  <c:v>13.6273</c:v>
                </c:pt>
                <c:pt idx="1054">
                  <c:v>13.563800000000001</c:v>
                </c:pt>
                <c:pt idx="1055">
                  <c:v>13.467599999999999</c:v>
                </c:pt>
                <c:pt idx="1056">
                  <c:v>13.538399999999999</c:v>
                </c:pt>
                <c:pt idx="1057">
                  <c:v>13.531499999999999</c:v>
                </c:pt>
                <c:pt idx="1058">
                  <c:v>13.524800000000001</c:v>
                </c:pt>
                <c:pt idx="1059">
                  <c:v>13.478300000000001</c:v>
                </c:pt>
                <c:pt idx="1060">
                  <c:v>13.3645</c:v>
                </c:pt>
                <c:pt idx="1061">
                  <c:v>13.0562</c:v>
                </c:pt>
                <c:pt idx="1062">
                  <c:v>13.1058</c:v>
                </c:pt>
                <c:pt idx="1063">
                  <c:v>13.0717</c:v>
                </c:pt>
                <c:pt idx="1064">
                  <c:v>13.067600000000001</c:v>
                </c:pt>
                <c:pt idx="1065">
                  <c:v>13.0688</c:v>
                </c:pt>
                <c:pt idx="1066">
                  <c:v>12.920500000000001</c:v>
                </c:pt>
                <c:pt idx="1067">
                  <c:v>13.0817</c:v>
                </c:pt>
                <c:pt idx="1068">
                  <c:v>13.1951</c:v>
                </c:pt>
                <c:pt idx="1069">
                  <c:v>13.333600000000001</c:v>
                </c:pt>
                <c:pt idx="1070">
                  <c:v>13.277100000000001</c:v>
                </c:pt>
                <c:pt idx="1071">
                  <c:v>13.273199999999999</c:v>
                </c:pt>
                <c:pt idx="1072">
                  <c:v>13.254200000000001</c:v>
                </c:pt>
                <c:pt idx="1073">
                  <c:v>13.321400000000001</c:v>
                </c:pt>
                <c:pt idx="1074">
                  <c:v>13.377000000000001</c:v>
                </c:pt>
                <c:pt idx="1075">
                  <c:v>13.4435</c:v>
                </c:pt>
                <c:pt idx="1076">
                  <c:v>13.4336</c:v>
                </c:pt>
                <c:pt idx="1077">
                  <c:v>13.328099999999999</c:v>
                </c:pt>
                <c:pt idx="1078">
                  <c:v>13.324199999999999</c:v>
                </c:pt>
                <c:pt idx="1079">
                  <c:v>13.3187</c:v>
                </c:pt>
                <c:pt idx="1080">
                  <c:v>13.2264</c:v>
                </c:pt>
                <c:pt idx="1081">
                  <c:v>13.197699999999999</c:v>
                </c:pt>
                <c:pt idx="1082">
                  <c:v>13.1853</c:v>
                </c:pt>
                <c:pt idx="1083">
                  <c:v>13.2056</c:v>
                </c:pt>
                <c:pt idx="1084">
                  <c:v>13.211399999999999</c:v>
                </c:pt>
                <c:pt idx="1085">
                  <c:v>13.2073</c:v>
                </c:pt>
                <c:pt idx="1086">
                  <c:v>13.2042</c:v>
                </c:pt>
                <c:pt idx="1087">
                  <c:v>13.192</c:v>
                </c:pt>
                <c:pt idx="1088">
                  <c:v>13.045999999999999</c:v>
                </c:pt>
                <c:pt idx="1089">
                  <c:v>13.2324</c:v>
                </c:pt>
                <c:pt idx="1090">
                  <c:v>13.2235</c:v>
                </c:pt>
                <c:pt idx="1091">
                  <c:v>13.148300000000001</c:v>
                </c:pt>
                <c:pt idx="1092">
                  <c:v>13.144399999999999</c:v>
                </c:pt>
                <c:pt idx="1093">
                  <c:v>13.1404</c:v>
                </c:pt>
                <c:pt idx="1094">
                  <c:v>13.1389</c:v>
                </c:pt>
                <c:pt idx="1095">
                  <c:v>13.067399999999999</c:v>
                </c:pt>
                <c:pt idx="1096">
                  <c:v>13.238899999999999</c:v>
                </c:pt>
                <c:pt idx="1097">
                  <c:v>13.2606</c:v>
                </c:pt>
                <c:pt idx="1098">
                  <c:v>13.273300000000001</c:v>
                </c:pt>
                <c:pt idx="1099">
                  <c:v>13.2692</c:v>
                </c:pt>
                <c:pt idx="1100">
                  <c:v>13.264799999999999</c:v>
                </c:pt>
                <c:pt idx="1101">
                  <c:v>13.357200000000001</c:v>
                </c:pt>
                <c:pt idx="1102">
                  <c:v>13.174899999999999</c:v>
                </c:pt>
                <c:pt idx="1103">
                  <c:v>13.2775</c:v>
                </c:pt>
                <c:pt idx="1104">
                  <c:v>13.0898</c:v>
                </c:pt>
                <c:pt idx="1105">
                  <c:v>12.9633</c:v>
                </c:pt>
                <c:pt idx="1106">
                  <c:v>12.9595</c:v>
                </c:pt>
                <c:pt idx="1107">
                  <c:v>12.9565</c:v>
                </c:pt>
                <c:pt idx="1108">
                  <c:v>12.939399999999999</c:v>
                </c:pt>
                <c:pt idx="1109">
                  <c:v>12.884399999999999</c:v>
                </c:pt>
                <c:pt idx="1110">
                  <c:v>12.988099999999999</c:v>
                </c:pt>
                <c:pt idx="1111">
                  <c:v>12.972099999999999</c:v>
                </c:pt>
                <c:pt idx="1112">
                  <c:v>12.863200000000001</c:v>
                </c:pt>
                <c:pt idx="1113">
                  <c:v>12.8832</c:v>
                </c:pt>
                <c:pt idx="1114">
                  <c:v>12.8828</c:v>
                </c:pt>
                <c:pt idx="1115">
                  <c:v>12.6737</c:v>
                </c:pt>
                <c:pt idx="1116">
                  <c:v>12.7438</c:v>
                </c:pt>
                <c:pt idx="1117">
                  <c:v>12.6136</c:v>
                </c:pt>
                <c:pt idx="1118">
                  <c:v>12.485799999999999</c:v>
                </c:pt>
                <c:pt idx="1119">
                  <c:v>12.2849</c:v>
                </c:pt>
                <c:pt idx="1120">
                  <c:v>12.281599999999999</c:v>
                </c:pt>
                <c:pt idx="1121">
                  <c:v>12.2782</c:v>
                </c:pt>
                <c:pt idx="1122">
                  <c:v>12.167299999999999</c:v>
                </c:pt>
                <c:pt idx="1123">
                  <c:v>12.164099999999999</c:v>
                </c:pt>
                <c:pt idx="1124">
                  <c:v>12.160500000000001</c:v>
                </c:pt>
                <c:pt idx="1125">
                  <c:v>12.5029</c:v>
                </c:pt>
                <c:pt idx="1126">
                  <c:v>12.548299999999999</c:v>
                </c:pt>
                <c:pt idx="1127">
                  <c:v>12.545</c:v>
                </c:pt>
                <c:pt idx="1128">
                  <c:v>12.541600000000001</c:v>
                </c:pt>
                <c:pt idx="1129">
                  <c:v>12.6256</c:v>
                </c:pt>
                <c:pt idx="1130">
                  <c:v>12.617100000000001</c:v>
                </c:pt>
                <c:pt idx="1131">
                  <c:v>12.632199999999999</c:v>
                </c:pt>
                <c:pt idx="1132">
                  <c:v>12.577999999999999</c:v>
                </c:pt>
                <c:pt idx="1133">
                  <c:v>12.786199999999999</c:v>
                </c:pt>
                <c:pt idx="1134">
                  <c:v>12.791399999999999</c:v>
                </c:pt>
                <c:pt idx="1135">
                  <c:v>12.8294</c:v>
                </c:pt>
                <c:pt idx="1136">
                  <c:v>12.980600000000001</c:v>
                </c:pt>
                <c:pt idx="1137">
                  <c:v>13.120799999999999</c:v>
                </c:pt>
                <c:pt idx="1138">
                  <c:v>13.312200000000001</c:v>
                </c:pt>
                <c:pt idx="1139">
                  <c:v>13.4034</c:v>
                </c:pt>
                <c:pt idx="1140">
                  <c:v>13.421099999999999</c:v>
                </c:pt>
                <c:pt idx="1141">
                  <c:v>13.414</c:v>
                </c:pt>
                <c:pt idx="1142">
                  <c:v>13.416700000000001</c:v>
                </c:pt>
                <c:pt idx="1143">
                  <c:v>13.454700000000001</c:v>
                </c:pt>
                <c:pt idx="1144">
                  <c:v>13.5059</c:v>
                </c:pt>
                <c:pt idx="1145">
                  <c:v>13.5876</c:v>
                </c:pt>
                <c:pt idx="1146">
                  <c:v>13.6822</c:v>
                </c:pt>
                <c:pt idx="1147">
                  <c:v>13.827</c:v>
                </c:pt>
                <c:pt idx="1148">
                  <c:v>13.822900000000001</c:v>
                </c:pt>
                <c:pt idx="1149">
                  <c:v>13.8187</c:v>
                </c:pt>
                <c:pt idx="1150">
                  <c:v>13.864000000000001</c:v>
                </c:pt>
                <c:pt idx="1151">
                  <c:v>13.758800000000001</c:v>
                </c:pt>
                <c:pt idx="1152">
                  <c:v>13.7362</c:v>
                </c:pt>
                <c:pt idx="1153">
                  <c:v>13.7925</c:v>
                </c:pt>
                <c:pt idx="1154">
                  <c:v>13.8756</c:v>
                </c:pt>
                <c:pt idx="1155">
                  <c:v>13.871499999999999</c:v>
                </c:pt>
                <c:pt idx="1156">
                  <c:v>13.891999999999999</c:v>
                </c:pt>
                <c:pt idx="1157">
                  <c:v>14.0021</c:v>
                </c:pt>
                <c:pt idx="1158">
                  <c:v>14.084300000000001</c:v>
                </c:pt>
                <c:pt idx="1159">
                  <c:v>14.095599999999999</c:v>
                </c:pt>
                <c:pt idx="1160">
                  <c:v>14.144600000000001</c:v>
                </c:pt>
                <c:pt idx="1161">
                  <c:v>14.117900000000001</c:v>
                </c:pt>
                <c:pt idx="1162">
                  <c:v>14.1137</c:v>
                </c:pt>
                <c:pt idx="1163">
                  <c:v>14.1158</c:v>
                </c:pt>
                <c:pt idx="1164">
                  <c:v>14.196099999999999</c:v>
                </c:pt>
                <c:pt idx="1165">
                  <c:v>14.276199999999999</c:v>
                </c:pt>
                <c:pt idx="1166">
                  <c:v>14.322900000000001</c:v>
                </c:pt>
                <c:pt idx="1167">
                  <c:v>14.3088</c:v>
                </c:pt>
                <c:pt idx="1168">
                  <c:v>14.248900000000001</c:v>
                </c:pt>
                <c:pt idx="1169">
                  <c:v>14.2447</c:v>
                </c:pt>
                <c:pt idx="1170">
                  <c:v>14.242000000000001</c:v>
                </c:pt>
                <c:pt idx="1171">
                  <c:v>14.1858</c:v>
                </c:pt>
                <c:pt idx="1172">
                  <c:v>14.2698</c:v>
                </c:pt>
                <c:pt idx="1173">
                  <c:v>14.2437</c:v>
                </c:pt>
                <c:pt idx="1174">
                  <c:v>14.3307</c:v>
                </c:pt>
                <c:pt idx="1175">
                  <c:v>14.4795</c:v>
                </c:pt>
                <c:pt idx="1176">
                  <c:v>14.4788</c:v>
                </c:pt>
                <c:pt idx="1177">
                  <c:v>14.517099999999999</c:v>
                </c:pt>
                <c:pt idx="1178">
                  <c:v>14.5162</c:v>
                </c:pt>
                <c:pt idx="1179">
                  <c:v>14.6244</c:v>
                </c:pt>
                <c:pt idx="1180">
                  <c:v>14.7218</c:v>
                </c:pt>
                <c:pt idx="1181">
                  <c:v>14.704700000000001</c:v>
                </c:pt>
                <c:pt idx="1182">
                  <c:v>14.7121</c:v>
                </c:pt>
                <c:pt idx="1183">
                  <c:v>14.7081</c:v>
                </c:pt>
                <c:pt idx="1184">
                  <c:v>14.706099999999999</c:v>
                </c:pt>
                <c:pt idx="1185">
                  <c:v>14.7479</c:v>
                </c:pt>
                <c:pt idx="1186">
                  <c:v>14.791700000000001</c:v>
                </c:pt>
                <c:pt idx="1187">
                  <c:v>14.799099999999999</c:v>
                </c:pt>
                <c:pt idx="1188">
                  <c:v>14.7127</c:v>
                </c:pt>
                <c:pt idx="1189">
                  <c:v>14.792</c:v>
                </c:pt>
                <c:pt idx="1190">
                  <c:v>14.7849</c:v>
                </c:pt>
                <c:pt idx="1191">
                  <c:v>14.783899999999999</c:v>
                </c:pt>
                <c:pt idx="1192">
                  <c:v>14.7478</c:v>
                </c:pt>
                <c:pt idx="1193">
                  <c:v>14.815799999999999</c:v>
                </c:pt>
                <c:pt idx="1194">
                  <c:v>14.809699999999999</c:v>
                </c:pt>
                <c:pt idx="1195">
                  <c:v>14.7857</c:v>
                </c:pt>
                <c:pt idx="1196">
                  <c:v>14.7272</c:v>
                </c:pt>
                <c:pt idx="1197">
                  <c:v>14.723800000000001</c:v>
                </c:pt>
                <c:pt idx="1198">
                  <c:v>14.7186</c:v>
                </c:pt>
                <c:pt idx="1199">
                  <c:v>14.835800000000001</c:v>
                </c:pt>
                <c:pt idx="1200">
                  <c:v>14.8653</c:v>
                </c:pt>
                <c:pt idx="1201">
                  <c:v>14.89</c:v>
                </c:pt>
                <c:pt idx="1202">
                  <c:v>14.832700000000001</c:v>
                </c:pt>
                <c:pt idx="1203">
                  <c:v>14.8742</c:v>
                </c:pt>
                <c:pt idx="1204">
                  <c:v>14.8713</c:v>
                </c:pt>
                <c:pt idx="1205">
                  <c:v>14.869</c:v>
                </c:pt>
                <c:pt idx="1206">
                  <c:v>14.958600000000001</c:v>
                </c:pt>
                <c:pt idx="1207">
                  <c:v>14.890599999999999</c:v>
                </c:pt>
                <c:pt idx="1208">
                  <c:v>14.868600000000001</c:v>
                </c:pt>
                <c:pt idx="1209">
                  <c:v>14.9377</c:v>
                </c:pt>
                <c:pt idx="1210">
                  <c:v>14.769500000000001</c:v>
                </c:pt>
                <c:pt idx="1211">
                  <c:v>14.7661</c:v>
                </c:pt>
                <c:pt idx="1212">
                  <c:v>14.7599</c:v>
                </c:pt>
                <c:pt idx="1213">
                  <c:v>14.7333</c:v>
                </c:pt>
                <c:pt idx="1214">
                  <c:v>14.8324</c:v>
                </c:pt>
                <c:pt idx="1215">
                  <c:v>14.7974</c:v>
                </c:pt>
                <c:pt idx="1216">
                  <c:v>14.810499999999999</c:v>
                </c:pt>
                <c:pt idx="1217">
                  <c:v>14.765700000000001</c:v>
                </c:pt>
                <c:pt idx="1218">
                  <c:v>14.7622</c:v>
                </c:pt>
                <c:pt idx="1219">
                  <c:v>14.7624</c:v>
                </c:pt>
                <c:pt idx="1220">
                  <c:v>14.863099999999999</c:v>
                </c:pt>
                <c:pt idx="1221">
                  <c:v>14.8857</c:v>
                </c:pt>
                <c:pt idx="1222">
                  <c:v>14.890700000000001</c:v>
                </c:pt>
                <c:pt idx="1223">
                  <c:v>14.9152</c:v>
                </c:pt>
                <c:pt idx="1224">
                  <c:v>14.982900000000001</c:v>
                </c:pt>
                <c:pt idx="1225">
                  <c:v>14.979900000000001</c:v>
                </c:pt>
                <c:pt idx="1226">
                  <c:v>14.977399999999999</c:v>
                </c:pt>
                <c:pt idx="1227">
                  <c:v>14.974399999999999</c:v>
                </c:pt>
                <c:pt idx="1228">
                  <c:v>14.904199999999999</c:v>
                </c:pt>
                <c:pt idx="1229">
                  <c:v>14.933</c:v>
                </c:pt>
                <c:pt idx="1230">
                  <c:v>14.9298</c:v>
                </c:pt>
                <c:pt idx="1231">
                  <c:v>14.9733</c:v>
                </c:pt>
                <c:pt idx="1232">
                  <c:v>14.9701</c:v>
                </c:pt>
                <c:pt idx="1233">
                  <c:v>14.9686</c:v>
                </c:pt>
                <c:pt idx="1234">
                  <c:v>14.7812</c:v>
                </c:pt>
                <c:pt idx="1235">
                  <c:v>14.7592</c:v>
                </c:pt>
                <c:pt idx="1236">
                  <c:v>14.7981</c:v>
                </c:pt>
                <c:pt idx="1237">
                  <c:v>14.778</c:v>
                </c:pt>
                <c:pt idx="1238">
                  <c:v>14.776400000000001</c:v>
                </c:pt>
                <c:pt idx="1239">
                  <c:v>14.773400000000001</c:v>
                </c:pt>
                <c:pt idx="1240">
                  <c:v>14.7705</c:v>
                </c:pt>
                <c:pt idx="1241">
                  <c:v>14.741199999999999</c:v>
                </c:pt>
                <c:pt idx="1242">
                  <c:v>14.8078</c:v>
                </c:pt>
                <c:pt idx="1243">
                  <c:v>14.7254</c:v>
                </c:pt>
                <c:pt idx="1244">
                  <c:v>14.7111</c:v>
                </c:pt>
                <c:pt idx="1245">
                  <c:v>14.7378</c:v>
                </c:pt>
                <c:pt idx="1246">
                  <c:v>14.735200000000001</c:v>
                </c:pt>
                <c:pt idx="1247">
                  <c:v>14.7354</c:v>
                </c:pt>
                <c:pt idx="1248">
                  <c:v>14.7227</c:v>
                </c:pt>
                <c:pt idx="1249">
                  <c:v>14.701499999999999</c:v>
                </c:pt>
                <c:pt idx="1250">
                  <c:v>14.6198</c:v>
                </c:pt>
                <c:pt idx="1251">
                  <c:v>14.5062</c:v>
                </c:pt>
                <c:pt idx="1252">
                  <c:v>14.556800000000001</c:v>
                </c:pt>
                <c:pt idx="1253">
                  <c:v>14.553599999999999</c:v>
                </c:pt>
                <c:pt idx="1254">
                  <c:v>14.5686</c:v>
                </c:pt>
                <c:pt idx="1255">
                  <c:v>14.558</c:v>
                </c:pt>
                <c:pt idx="1256">
                  <c:v>14.430300000000001</c:v>
                </c:pt>
                <c:pt idx="1257">
                  <c:v>14.482200000000001</c:v>
                </c:pt>
                <c:pt idx="1258">
                  <c:v>14.358599999999999</c:v>
                </c:pt>
                <c:pt idx="1259">
                  <c:v>14.318300000000001</c:v>
                </c:pt>
                <c:pt idx="1260">
                  <c:v>14.316800000000001</c:v>
                </c:pt>
                <c:pt idx="1261">
                  <c:v>14.325900000000001</c:v>
                </c:pt>
                <c:pt idx="1262">
                  <c:v>14.2271</c:v>
                </c:pt>
                <c:pt idx="1263">
                  <c:v>14.313499999999999</c:v>
                </c:pt>
                <c:pt idx="1264">
                  <c:v>14.3469</c:v>
                </c:pt>
                <c:pt idx="1265">
                  <c:v>14.3637</c:v>
                </c:pt>
                <c:pt idx="1266">
                  <c:v>14.3161</c:v>
                </c:pt>
                <c:pt idx="1267">
                  <c:v>14.312799999999999</c:v>
                </c:pt>
                <c:pt idx="1268">
                  <c:v>14.309699999999999</c:v>
                </c:pt>
                <c:pt idx="1269">
                  <c:v>14.3123</c:v>
                </c:pt>
                <c:pt idx="1270">
                  <c:v>14.332000000000001</c:v>
                </c:pt>
                <c:pt idx="1271">
                  <c:v>14.245900000000001</c:v>
                </c:pt>
                <c:pt idx="1272">
                  <c:v>14.097</c:v>
                </c:pt>
                <c:pt idx="1273">
                  <c:v>14.146699999999999</c:v>
                </c:pt>
                <c:pt idx="1274">
                  <c:v>14.1462</c:v>
                </c:pt>
                <c:pt idx="1275">
                  <c:v>14.1432</c:v>
                </c:pt>
                <c:pt idx="1276">
                  <c:v>14.244300000000001</c:v>
                </c:pt>
                <c:pt idx="1277">
                  <c:v>14.2113</c:v>
                </c:pt>
                <c:pt idx="1278">
                  <c:v>14.0533</c:v>
                </c:pt>
                <c:pt idx="1279">
                  <c:v>14.023400000000001</c:v>
                </c:pt>
                <c:pt idx="1280">
                  <c:v>13.9734</c:v>
                </c:pt>
                <c:pt idx="1281">
                  <c:v>13.967000000000001</c:v>
                </c:pt>
                <c:pt idx="1282">
                  <c:v>13.9633</c:v>
                </c:pt>
                <c:pt idx="1283">
                  <c:v>13.975099999999999</c:v>
                </c:pt>
                <c:pt idx="1284">
                  <c:v>14.1393</c:v>
                </c:pt>
                <c:pt idx="1285">
                  <c:v>14.174200000000001</c:v>
                </c:pt>
                <c:pt idx="1286">
                  <c:v>14.189399999999999</c:v>
                </c:pt>
                <c:pt idx="1287">
                  <c:v>14.1996</c:v>
                </c:pt>
                <c:pt idx="1288">
                  <c:v>14.1965</c:v>
                </c:pt>
                <c:pt idx="1289">
                  <c:v>14.193300000000001</c:v>
                </c:pt>
                <c:pt idx="1290">
                  <c:v>14.1896</c:v>
                </c:pt>
                <c:pt idx="1291">
                  <c:v>14.2227</c:v>
                </c:pt>
                <c:pt idx="1292">
                  <c:v>14.202400000000001</c:v>
                </c:pt>
                <c:pt idx="1293">
                  <c:v>14.217599999999999</c:v>
                </c:pt>
                <c:pt idx="1294">
                  <c:v>14.274100000000001</c:v>
                </c:pt>
                <c:pt idx="1295">
                  <c:v>14.271000000000001</c:v>
                </c:pt>
                <c:pt idx="1296">
                  <c:v>14.267300000000001</c:v>
                </c:pt>
                <c:pt idx="1297">
                  <c:v>14.3164</c:v>
                </c:pt>
                <c:pt idx="1298">
                  <c:v>14.444699999999999</c:v>
                </c:pt>
                <c:pt idx="1299">
                  <c:v>14.465999999999999</c:v>
                </c:pt>
                <c:pt idx="1300">
                  <c:v>14.5604</c:v>
                </c:pt>
                <c:pt idx="1301">
                  <c:v>14.527799999999999</c:v>
                </c:pt>
                <c:pt idx="1302">
                  <c:v>14.5245</c:v>
                </c:pt>
                <c:pt idx="1303">
                  <c:v>14.5284</c:v>
                </c:pt>
                <c:pt idx="1304">
                  <c:v>14.555099999999999</c:v>
                </c:pt>
                <c:pt idx="1305">
                  <c:v>14.417</c:v>
                </c:pt>
                <c:pt idx="1306">
                  <c:v>14.385400000000001</c:v>
                </c:pt>
                <c:pt idx="1307">
                  <c:v>14.382300000000001</c:v>
                </c:pt>
                <c:pt idx="1308">
                  <c:v>14.4519</c:v>
                </c:pt>
                <c:pt idx="1309">
                  <c:v>14.4488</c:v>
                </c:pt>
                <c:pt idx="1310">
                  <c:v>14.4466</c:v>
                </c:pt>
                <c:pt idx="1311">
                  <c:v>14.438599999999999</c:v>
                </c:pt>
                <c:pt idx="1312">
                  <c:v>14.5124</c:v>
                </c:pt>
                <c:pt idx="1313">
                  <c:v>14.6058</c:v>
                </c:pt>
                <c:pt idx="1314">
                  <c:v>14.615500000000001</c:v>
                </c:pt>
                <c:pt idx="1315">
                  <c:v>14.5662</c:v>
                </c:pt>
                <c:pt idx="1316">
                  <c:v>14.563499999999999</c:v>
                </c:pt>
                <c:pt idx="1317">
                  <c:v>14.558299999999999</c:v>
                </c:pt>
                <c:pt idx="1318">
                  <c:v>14.482900000000001</c:v>
                </c:pt>
                <c:pt idx="1319">
                  <c:v>14.5405</c:v>
                </c:pt>
                <c:pt idx="1320">
                  <c:v>14.551500000000001</c:v>
                </c:pt>
                <c:pt idx="1321">
                  <c:v>14.524900000000001</c:v>
                </c:pt>
                <c:pt idx="1322">
                  <c:v>14.492599999999999</c:v>
                </c:pt>
                <c:pt idx="1323">
                  <c:v>14.4884</c:v>
                </c:pt>
                <c:pt idx="1324">
                  <c:v>14.4704</c:v>
                </c:pt>
                <c:pt idx="1325">
                  <c:v>14.5245</c:v>
                </c:pt>
                <c:pt idx="1326">
                  <c:v>14.5245</c:v>
                </c:pt>
                <c:pt idx="1327">
                  <c:v>14.472899999999999</c:v>
                </c:pt>
                <c:pt idx="1328">
                  <c:v>14.4816</c:v>
                </c:pt>
                <c:pt idx="1329">
                  <c:v>14.4779</c:v>
                </c:pt>
                <c:pt idx="1330">
                  <c:v>14.4749</c:v>
                </c:pt>
                <c:pt idx="1331">
                  <c:v>14.4771</c:v>
                </c:pt>
                <c:pt idx="1332">
                  <c:v>14.5252</c:v>
                </c:pt>
                <c:pt idx="1333">
                  <c:v>14.565799999999999</c:v>
                </c:pt>
                <c:pt idx="1334">
                  <c:v>14.608599999999999</c:v>
                </c:pt>
                <c:pt idx="1335">
                  <c:v>14.5421</c:v>
                </c:pt>
                <c:pt idx="1336">
                  <c:v>14.5762</c:v>
                </c:pt>
                <c:pt idx="1337">
                  <c:v>14.5726</c:v>
                </c:pt>
                <c:pt idx="1338">
                  <c:v>14.569100000000001</c:v>
                </c:pt>
                <c:pt idx="1339">
                  <c:v>14.5311</c:v>
                </c:pt>
                <c:pt idx="1340">
                  <c:v>14.5228</c:v>
                </c:pt>
                <c:pt idx="1341">
                  <c:v>14.488300000000001</c:v>
                </c:pt>
                <c:pt idx="1342">
                  <c:v>14.5001</c:v>
                </c:pt>
                <c:pt idx="1343">
                  <c:v>14.4244</c:v>
                </c:pt>
                <c:pt idx="1344">
                  <c:v>14.412599999999999</c:v>
                </c:pt>
                <c:pt idx="1345">
                  <c:v>14.4117</c:v>
                </c:pt>
                <c:pt idx="1346">
                  <c:v>14.395899999999999</c:v>
                </c:pt>
                <c:pt idx="1347">
                  <c:v>14.2791</c:v>
                </c:pt>
                <c:pt idx="1348">
                  <c:v>14.365</c:v>
                </c:pt>
                <c:pt idx="1349">
                  <c:v>14.5236</c:v>
                </c:pt>
                <c:pt idx="1350">
                  <c:v>14.470700000000001</c:v>
                </c:pt>
                <c:pt idx="1351">
                  <c:v>14.468</c:v>
                </c:pt>
                <c:pt idx="1352">
                  <c:v>14.462400000000001</c:v>
                </c:pt>
                <c:pt idx="1353">
                  <c:v>14.3558</c:v>
                </c:pt>
                <c:pt idx="1354">
                  <c:v>14.4498</c:v>
                </c:pt>
                <c:pt idx="1355">
                  <c:v>14.1861</c:v>
                </c:pt>
                <c:pt idx="1356">
                  <c:v>14.159800000000001</c:v>
                </c:pt>
                <c:pt idx="1357">
                  <c:v>14.2636</c:v>
                </c:pt>
                <c:pt idx="1358">
                  <c:v>14.263299999999999</c:v>
                </c:pt>
                <c:pt idx="1359">
                  <c:v>14.256399999999999</c:v>
                </c:pt>
                <c:pt idx="1360">
                  <c:v>14.3971</c:v>
                </c:pt>
                <c:pt idx="1361">
                  <c:v>14.3222</c:v>
                </c:pt>
                <c:pt idx="1362">
                  <c:v>14.4146</c:v>
                </c:pt>
                <c:pt idx="1363">
                  <c:v>14.3613</c:v>
                </c:pt>
                <c:pt idx="1364">
                  <c:v>14.1663</c:v>
                </c:pt>
                <c:pt idx="1365">
                  <c:v>14.163600000000001</c:v>
                </c:pt>
                <c:pt idx="1366">
                  <c:v>14.1609</c:v>
                </c:pt>
                <c:pt idx="1367">
                  <c:v>14.209099999999999</c:v>
                </c:pt>
                <c:pt idx="1368">
                  <c:v>14.285500000000001</c:v>
                </c:pt>
                <c:pt idx="1369">
                  <c:v>14.362</c:v>
                </c:pt>
                <c:pt idx="1370">
                  <c:v>14.461499999999999</c:v>
                </c:pt>
                <c:pt idx="1371">
                  <c:v>14.515499999999999</c:v>
                </c:pt>
                <c:pt idx="1372">
                  <c:v>14.5131</c:v>
                </c:pt>
                <c:pt idx="1373">
                  <c:v>14.511100000000001</c:v>
                </c:pt>
                <c:pt idx="1374">
                  <c:v>14.5068</c:v>
                </c:pt>
                <c:pt idx="1375">
                  <c:v>14.4933</c:v>
                </c:pt>
                <c:pt idx="1376">
                  <c:v>14.543900000000001</c:v>
                </c:pt>
                <c:pt idx="1377">
                  <c:v>14.653600000000001</c:v>
                </c:pt>
                <c:pt idx="1378">
                  <c:v>14.625999999999999</c:v>
                </c:pt>
                <c:pt idx="1379">
                  <c:v>14.6243</c:v>
                </c:pt>
                <c:pt idx="1380">
                  <c:v>14.622999999999999</c:v>
                </c:pt>
                <c:pt idx="1381">
                  <c:v>14.5844</c:v>
                </c:pt>
                <c:pt idx="1382">
                  <c:v>14.6219</c:v>
                </c:pt>
                <c:pt idx="1383">
                  <c:v>14.6972</c:v>
                </c:pt>
                <c:pt idx="1384">
                  <c:v>14.724399999999999</c:v>
                </c:pt>
                <c:pt idx="1385">
                  <c:v>14.752700000000001</c:v>
                </c:pt>
                <c:pt idx="1386">
                  <c:v>14.7501</c:v>
                </c:pt>
                <c:pt idx="1387">
                  <c:v>14.751099999999999</c:v>
                </c:pt>
                <c:pt idx="1388">
                  <c:v>14.8063</c:v>
                </c:pt>
                <c:pt idx="1389">
                  <c:v>14.8794</c:v>
                </c:pt>
                <c:pt idx="1390">
                  <c:v>14.8432</c:v>
                </c:pt>
                <c:pt idx="1391">
                  <c:v>14.9016</c:v>
                </c:pt>
                <c:pt idx="1392">
                  <c:v>14.917999999999999</c:v>
                </c:pt>
                <c:pt idx="1393">
                  <c:v>14.9154</c:v>
                </c:pt>
                <c:pt idx="1394">
                  <c:v>14.9069</c:v>
                </c:pt>
                <c:pt idx="1395">
                  <c:v>14.843400000000001</c:v>
                </c:pt>
                <c:pt idx="1396">
                  <c:v>14.7837</c:v>
                </c:pt>
                <c:pt idx="1397">
                  <c:v>14.7704</c:v>
                </c:pt>
                <c:pt idx="1398">
                  <c:v>14.776400000000001</c:v>
                </c:pt>
                <c:pt idx="1399">
                  <c:v>14.6882</c:v>
                </c:pt>
                <c:pt idx="1400">
                  <c:v>14.685600000000001</c:v>
                </c:pt>
                <c:pt idx="1401">
                  <c:v>14.6831</c:v>
                </c:pt>
                <c:pt idx="1402">
                  <c:v>14.6465</c:v>
                </c:pt>
                <c:pt idx="1403">
                  <c:v>14.457000000000001</c:v>
                </c:pt>
                <c:pt idx="1404">
                  <c:v>14.323</c:v>
                </c:pt>
                <c:pt idx="1405">
                  <c:v>14.3758</c:v>
                </c:pt>
                <c:pt idx="1406">
                  <c:v>14.451499999999999</c:v>
                </c:pt>
                <c:pt idx="1407">
                  <c:v>14.449299999999999</c:v>
                </c:pt>
                <c:pt idx="1408">
                  <c:v>14.4465</c:v>
                </c:pt>
                <c:pt idx="1409">
                  <c:v>14.4247</c:v>
                </c:pt>
                <c:pt idx="1410">
                  <c:v>14.300700000000001</c:v>
                </c:pt>
                <c:pt idx="1411">
                  <c:v>14.3703</c:v>
                </c:pt>
                <c:pt idx="1412">
                  <c:v>14.42</c:v>
                </c:pt>
                <c:pt idx="1413">
                  <c:v>14.437200000000001</c:v>
                </c:pt>
                <c:pt idx="1414">
                  <c:v>14.434799999999999</c:v>
                </c:pt>
                <c:pt idx="1415">
                  <c:v>14.4323</c:v>
                </c:pt>
                <c:pt idx="1416">
                  <c:v>14.406599999999999</c:v>
                </c:pt>
                <c:pt idx="1417">
                  <c:v>14.420500000000001</c:v>
                </c:pt>
                <c:pt idx="1418">
                  <c:v>14.430899999999999</c:v>
                </c:pt>
                <c:pt idx="1419">
                  <c:v>14.441700000000001</c:v>
                </c:pt>
                <c:pt idx="1420">
                  <c:v>14.4154</c:v>
                </c:pt>
                <c:pt idx="1421">
                  <c:v>14.413399999999999</c:v>
                </c:pt>
                <c:pt idx="1422">
                  <c:v>14.4109</c:v>
                </c:pt>
                <c:pt idx="1423">
                  <c:v>14.447900000000001</c:v>
                </c:pt>
                <c:pt idx="1424">
                  <c:v>14.4574</c:v>
                </c:pt>
                <c:pt idx="1425">
                  <c:v>14.4216</c:v>
                </c:pt>
                <c:pt idx="1426">
                  <c:v>14.465199999999999</c:v>
                </c:pt>
                <c:pt idx="1427">
                  <c:v>14.475</c:v>
                </c:pt>
                <c:pt idx="1428">
                  <c:v>14.4724</c:v>
                </c:pt>
                <c:pt idx="1429">
                  <c:v>14.462400000000001</c:v>
                </c:pt>
                <c:pt idx="1430">
                  <c:v>14.4504</c:v>
                </c:pt>
                <c:pt idx="1431">
                  <c:v>14.4823</c:v>
                </c:pt>
                <c:pt idx="1432">
                  <c:v>14.571099999999999</c:v>
                </c:pt>
                <c:pt idx="1433">
                  <c:v>14.562200000000001</c:v>
                </c:pt>
                <c:pt idx="1434">
                  <c:v>14.664999999999999</c:v>
                </c:pt>
                <c:pt idx="1435">
                  <c:v>14.6638</c:v>
                </c:pt>
                <c:pt idx="1436">
                  <c:v>14.647500000000001</c:v>
                </c:pt>
                <c:pt idx="1437">
                  <c:v>14.7034</c:v>
                </c:pt>
                <c:pt idx="1438">
                  <c:v>14.7224</c:v>
                </c:pt>
                <c:pt idx="1439">
                  <c:v>14.772399999999999</c:v>
                </c:pt>
                <c:pt idx="1440">
                  <c:v>14.8231</c:v>
                </c:pt>
                <c:pt idx="1441">
                  <c:v>14.898</c:v>
                </c:pt>
                <c:pt idx="1442">
                  <c:v>14.8957</c:v>
                </c:pt>
                <c:pt idx="1443">
                  <c:v>14.8988</c:v>
                </c:pt>
                <c:pt idx="1444">
                  <c:v>14.9095</c:v>
                </c:pt>
                <c:pt idx="1445">
                  <c:v>14.9412</c:v>
                </c:pt>
                <c:pt idx="1446">
                  <c:v>14.998100000000001</c:v>
                </c:pt>
                <c:pt idx="1447">
                  <c:v>15.0059</c:v>
                </c:pt>
                <c:pt idx="1448">
                  <c:v>15.0999</c:v>
                </c:pt>
                <c:pt idx="1449">
                  <c:v>15.0976</c:v>
                </c:pt>
                <c:pt idx="1450">
                  <c:v>15.093999999999999</c:v>
                </c:pt>
                <c:pt idx="1451">
                  <c:v>15.0983</c:v>
                </c:pt>
                <c:pt idx="1452">
                  <c:v>15.075699999999999</c:v>
                </c:pt>
                <c:pt idx="1453">
                  <c:v>15.074</c:v>
                </c:pt>
                <c:pt idx="1454">
                  <c:v>15.0655</c:v>
                </c:pt>
                <c:pt idx="1455">
                  <c:v>15.039199999999999</c:v>
                </c:pt>
                <c:pt idx="1456">
                  <c:v>15.036899999999999</c:v>
                </c:pt>
                <c:pt idx="1457">
                  <c:v>15.034599999999999</c:v>
                </c:pt>
                <c:pt idx="1458">
                  <c:v>15.0825</c:v>
                </c:pt>
                <c:pt idx="1459">
                  <c:v>15.088699999999999</c:v>
                </c:pt>
                <c:pt idx="1460">
                  <c:v>15.1503</c:v>
                </c:pt>
                <c:pt idx="1461">
                  <c:v>15.1648</c:v>
                </c:pt>
                <c:pt idx="1462">
                  <c:v>15.0863</c:v>
                </c:pt>
                <c:pt idx="1463">
                  <c:v>15.084</c:v>
                </c:pt>
                <c:pt idx="1464">
                  <c:v>15.0754</c:v>
                </c:pt>
                <c:pt idx="1465">
                  <c:v>15.004799999999999</c:v>
                </c:pt>
                <c:pt idx="1466">
                  <c:v>14.918100000000001</c:v>
                </c:pt>
                <c:pt idx="1467">
                  <c:v>14.9343</c:v>
                </c:pt>
                <c:pt idx="1468">
                  <c:v>14.8965</c:v>
                </c:pt>
                <c:pt idx="1469">
                  <c:v>15.033799999999999</c:v>
                </c:pt>
                <c:pt idx="1470">
                  <c:v>15.0313</c:v>
                </c:pt>
                <c:pt idx="1471">
                  <c:v>15.0275</c:v>
                </c:pt>
                <c:pt idx="1472">
                  <c:v>15.0085</c:v>
                </c:pt>
                <c:pt idx="1473">
                  <c:v>15.0373</c:v>
                </c:pt>
                <c:pt idx="1474">
                  <c:v>15.0472</c:v>
                </c:pt>
                <c:pt idx="1475">
                  <c:v>15.0701</c:v>
                </c:pt>
                <c:pt idx="1476">
                  <c:v>15.125999999999999</c:v>
                </c:pt>
                <c:pt idx="1477">
                  <c:v>15.124000000000001</c:v>
                </c:pt>
                <c:pt idx="1478">
                  <c:v>15.125299999999999</c:v>
                </c:pt>
                <c:pt idx="1479">
                  <c:v>15.123900000000001</c:v>
                </c:pt>
                <c:pt idx="1480">
                  <c:v>15.117100000000001</c:v>
                </c:pt>
                <c:pt idx="1481">
                  <c:v>15.0687</c:v>
                </c:pt>
                <c:pt idx="1482">
                  <c:v>15.096399999999999</c:v>
                </c:pt>
                <c:pt idx="1483">
                  <c:v>15.1602</c:v>
                </c:pt>
                <c:pt idx="1484">
                  <c:v>15.1578</c:v>
                </c:pt>
                <c:pt idx="1485">
                  <c:v>15.155099999999999</c:v>
                </c:pt>
                <c:pt idx="1486">
                  <c:v>15.202199999999999</c:v>
                </c:pt>
                <c:pt idx="1487">
                  <c:v>15.243499999999999</c:v>
                </c:pt>
                <c:pt idx="1488">
                  <c:v>15.2409</c:v>
                </c:pt>
                <c:pt idx="1489">
                  <c:v>15.239000000000001</c:v>
                </c:pt>
                <c:pt idx="1490">
                  <c:v>15.2271</c:v>
                </c:pt>
                <c:pt idx="1491">
                  <c:v>15.224500000000001</c:v>
                </c:pt>
                <c:pt idx="1492">
                  <c:v>15.223000000000001</c:v>
                </c:pt>
                <c:pt idx="1493">
                  <c:v>15.1595</c:v>
                </c:pt>
                <c:pt idx="1494">
                  <c:v>15.124599999999999</c:v>
                </c:pt>
                <c:pt idx="1495">
                  <c:v>15.1218</c:v>
                </c:pt>
                <c:pt idx="1496">
                  <c:v>15.149100000000001</c:v>
                </c:pt>
                <c:pt idx="1497">
                  <c:v>15.112500000000001</c:v>
                </c:pt>
                <c:pt idx="1498">
                  <c:v>15.1091</c:v>
                </c:pt>
                <c:pt idx="1499">
                  <c:v>15.1067</c:v>
                </c:pt>
                <c:pt idx="1500">
                  <c:v>15.132400000000001</c:v>
                </c:pt>
                <c:pt idx="1501">
                  <c:v>15.1911</c:v>
                </c:pt>
                <c:pt idx="1502">
                  <c:v>15.1953</c:v>
                </c:pt>
                <c:pt idx="1503">
                  <c:v>15.2479</c:v>
                </c:pt>
                <c:pt idx="1504">
                  <c:v>15.235099999999999</c:v>
                </c:pt>
                <c:pt idx="1505">
                  <c:v>15.232699999999999</c:v>
                </c:pt>
                <c:pt idx="1506">
                  <c:v>15.230600000000001</c:v>
                </c:pt>
                <c:pt idx="1507">
                  <c:v>15.234999999999999</c:v>
                </c:pt>
                <c:pt idx="1508">
                  <c:v>15.253500000000001</c:v>
                </c:pt>
                <c:pt idx="1509">
                  <c:v>15.3103</c:v>
                </c:pt>
                <c:pt idx="1510">
                  <c:v>15.403499999999999</c:v>
                </c:pt>
                <c:pt idx="1511">
                  <c:v>15.470700000000001</c:v>
                </c:pt>
                <c:pt idx="1512">
                  <c:v>15.4664</c:v>
                </c:pt>
                <c:pt idx="1513">
                  <c:v>15.4628</c:v>
                </c:pt>
                <c:pt idx="1514">
                  <c:v>15.493</c:v>
                </c:pt>
                <c:pt idx="1515">
                  <c:v>15.489800000000001</c:v>
                </c:pt>
                <c:pt idx="1516">
                  <c:v>15.4998</c:v>
                </c:pt>
                <c:pt idx="1517">
                  <c:v>15.528600000000001</c:v>
                </c:pt>
                <c:pt idx="1518">
                  <c:v>15.498799999999999</c:v>
                </c:pt>
                <c:pt idx="1519">
                  <c:v>15.495200000000001</c:v>
                </c:pt>
                <c:pt idx="1520">
                  <c:v>15.492800000000001</c:v>
                </c:pt>
                <c:pt idx="1521">
                  <c:v>15.379899999999999</c:v>
                </c:pt>
                <c:pt idx="1522">
                  <c:v>15.4384</c:v>
                </c:pt>
                <c:pt idx="1523">
                  <c:v>15.4588</c:v>
                </c:pt>
                <c:pt idx="1524">
                  <c:v>15.437200000000001</c:v>
                </c:pt>
                <c:pt idx="1525">
                  <c:v>15.250999999999999</c:v>
                </c:pt>
                <c:pt idx="1526">
                  <c:v>15.2476</c:v>
                </c:pt>
                <c:pt idx="1527">
                  <c:v>15.2432</c:v>
                </c:pt>
                <c:pt idx="1528">
                  <c:v>15.3049</c:v>
                </c:pt>
                <c:pt idx="1529">
                  <c:v>15.4411</c:v>
                </c:pt>
                <c:pt idx="1530">
                  <c:v>15.601599999999999</c:v>
                </c:pt>
                <c:pt idx="1531">
                  <c:v>15.7052</c:v>
                </c:pt>
                <c:pt idx="1532">
                  <c:v>15.6241</c:v>
                </c:pt>
                <c:pt idx="1533">
                  <c:v>15.621</c:v>
                </c:pt>
                <c:pt idx="1534">
                  <c:v>15.6175</c:v>
                </c:pt>
                <c:pt idx="1535">
                  <c:v>15.7098</c:v>
                </c:pt>
                <c:pt idx="1536">
                  <c:v>15.717499999999999</c:v>
                </c:pt>
                <c:pt idx="1537">
                  <c:v>15.7927</c:v>
                </c:pt>
                <c:pt idx="1538">
                  <c:v>15.8025</c:v>
                </c:pt>
                <c:pt idx="1539">
                  <c:v>15.8401</c:v>
                </c:pt>
                <c:pt idx="1540">
                  <c:v>15.8383</c:v>
                </c:pt>
                <c:pt idx="1541">
                  <c:v>15.8361</c:v>
                </c:pt>
                <c:pt idx="1542">
                  <c:v>15.8231</c:v>
                </c:pt>
                <c:pt idx="1543">
                  <c:v>15.904299999999999</c:v>
                </c:pt>
                <c:pt idx="1544">
                  <c:v>16.040299999999998</c:v>
                </c:pt>
                <c:pt idx="1545">
                  <c:v>16.064399999999999</c:v>
                </c:pt>
                <c:pt idx="1546">
                  <c:v>16.005400000000002</c:v>
                </c:pt>
                <c:pt idx="1547">
                  <c:v>16.002600000000001</c:v>
                </c:pt>
                <c:pt idx="1548">
                  <c:v>16.010000000000002</c:v>
                </c:pt>
                <c:pt idx="1549">
                  <c:v>15.785299999999999</c:v>
                </c:pt>
                <c:pt idx="1550">
                  <c:v>15.4331</c:v>
                </c:pt>
                <c:pt idx="1551">
                  <c:v>15.373900000000001</c:v>
                </c:pt>
                <c:pt idx="1552">
                  <c:v>15.097099999999999</c:v>
                </c:pt>
                <c:pt idx="1553">
                  <c:v>14.754099999999999</c:v>
                </c:pt>
                <c:pt idx="1554">
                  <c:v>14.7537</c:v>
                </c:pt>
                <c:pt idx="1555">
                  <c:v>14.7608</c:v>
                </c:pt>
                <c:pt idx="1556">
                  <c:v>15.05</c:v>
                </c:pt>
                <c:pt idx="1557">
                  <c:v>14.9198</c:v>
                </c:pt>
                <c:pt idx="1558">
                  <c:v>15.296900000000001</c:v>
                </c:pt>
                <c:pt idx="1559">
                  <c:v>15.096</c:v>
                </c:pt>
                <c:pt idx="1560">
                  <c:v>14.821300000000001</c:v>
                </c:pt>
                <c:pt idx="1561">
                  <c:v>14.818099999999999</c:v>
                </c:pt>
                <c:pt idx="1562">
                  <c:v>14.8316</c:v>
                </c:pt>
                <c:pt idx="1563">
                  <c:v>13.3094</c:v>
                </c:pt>
                <c:pt idx="1564">
                  <c:v>13.774699999999999</c:v>
                </c:pt>
                <c:pt idx="1565">
                  <c:v>13.1976</c:v>
                </c:pt>
                <c:pt idx="1566">
                  <c:v>11.610099999999999</c:v>
                </c:pt>
                <c:pt idx="1567">
                  <c:v>12.7369</c:v>
                </c:pt>
                <c:pt idx="1568">
                  <c:v>12.741</c:v>
                </c:pt>
                <c:pt idx="1569">
                  <c:v>12.741300000000001</c:v>
                </c:pt>
                <c:pt idx="1570">
                  <c:v>11.710100000000001</c:v>
                </c:pt>
                <c:pt idx="1571">
                  <c:v>12.2166</c:v>
                </c:pt>
                <c:pt idx="1572">
                  <c:v>11.315300000000001</c:v>
                </c:pt>
                <c:pt idx="1573">
                  <c:v>11.857900000000001</c:v>
                </c:pt>
                <c:pt idx="1574">
                  <c:v>11.693</c:v>
                </c:pt>
                <c:pt idx="1575">
                  <c:v>11.6897</c:v>
                </c:pt>
                <c:pt idx="1576">
                  <c:v>11.698399999999999</c:v>
                </c:pt>
                <c:pt idx="1577">
                  <c:v>11.165900000000001</c:v>
                </c:pt>
                <c:pt idx="1578">
                  <c:v>12.727</c:v>
                </c:pt>
                <c:pt idx="1579">
                  <c:v>13.3573</c:v>
                </c:pt>
                <c:pt idx="1580">
                  <c:v>13.642799999999999</c:v>
                </c:pt>
                <c:pt idx="1581">
                  <c:v>12.9961</c:v>
                </c:pt>
                <c:pt idx="1582">
                  <c:v>12.991</c:v>
                </c:pt>
                <c:pt idx="1583">
                  <c:v>13.0223</c:v>
                </c:pt>
                <c:pt idx="1584">
                  <c:v>13.491899999999999</c:v>
                </c:pt>
                <c:pt idx="1585">
                  <c:v>14.096</c:v>
                </c:pt>
                <c:pt idx="1586">
                  <c:v>13.608599999999999</c:v>
                </c:pt>
                <c:pt idx="1587">
                  <c:v>13.880100000000001</c:v>
                </c:pt>
                <c:pt idx="1588">
                  <c:v>13.750999999999999</c:v>
                </c:pt>
                <c:pt idx="1589">
                  <c:v>13.790699999999999</c:v>
                </c:pt>
                <c:pt idx="1590">
                  <c:v>13.7979</c:v>
                </c:pt>
                <c:pt idx="1591">
                  <c:v>14.569100000000001</c:v>
                </c:pt>
                <c:pt idx="1592">
                  <c:v>14.6678</c:v>
                </c:pt>
                <c:pt idx="1593">
                  <c:v>15.0314</c:v>
                </c:pt>
                <c:pt idx="1594">
                  <c:v>15.381399999999999</c:v>
                </c:pt>
                <c:pt idx="1595">
                  <c:v>15.373900000000001</c:v>
                </c:pt>
                <c:pt idx="1596">
                  <c:v>15.366400000000001</c:v>
                </c:pt>
                <c:pt idx="1597">
                  <c:v>15.365600000000001</c:v>
                </c:pt>
                <c:pt idx="1598">
                  <c:v>15.333299999999999</c:v>
                </c:pt>
                <c:pt idx="1599">
                  <c:v>15.7003</c:v>
                </c:pt>
                <c:pt idx="1600">
                  <c:v>15.4755</c:v>
                </c:pt>
                <c:pt idx="1601">
                  <c:v>15.417400000000001</c:v>
                </c:pt>
                <c:pt idx="1602">
                  <c:v>15.9312</c:v>
                </c:pt>
                <c:pt idx="1603">
                  <c:v>15.923400000000001</c:v>
                </c:pt>
                <c:pt idx="1604">
                  <c:v>15.9177</c:v>
                </c:pt>
                <c:pt idx="1605">
                  <c:v>15.955399999999999</c:v>
                </c:pt>
                <c:pt idx="1606">
                  <c:v>15.5754</c:v>
                </c:pt>
                <c:pt idx="1607">
                  <c:v>16.010999999999999</c:v>
                </c:pt>
                <c:pt idx="1608">
                  <c:v>15.996700000000001</c:v>
                </c:pt>
                <c:pt idx="1609">
                  <c:v>16.157499999999999</c:v>
                </c:pt>
                <c:pt idx="1610">
                  <c:v>16.148099999999999</c:v>
                </c:pt>
                <c:pt idx="1611">
                  <c:v>16.138500000000001</c:v>
                </c:pt>
                <c:pt idx="1612">
                  <c:v>16.411100000000001</c:v>
                </c:pt>
                <c:pt idx="1613">
                  <c:v>16.695399999999999</c:v>
                </c:pt>
                <c:pt idx="1614">
                  <c:v>17.341899999999999</c:v>
                </c:pt>
                <c:pt idx="1615">
                  <c:v>16.812899999999999</c:v>
                </c:pt>
                <c:pt idx="1616">
                  <c:v>16.723299999999998</c:v>
                </c:pt>
                <c:pt idx="1617">
                  <c:v>16.715199999999999</c:v>
                </c:pt>
                <c:pt idx="1618">
                  <c:v>16.721</c:v>
                </c:pt>
                <c:pt idx="1619">
                  <c:v>16.920400000000001</c:v>
                </c:pt>
                <c:pt idx="1620">
                  <c:v>17.037800000000001</c:v>
                </c:pt>
                <c:pt idx="1621">
                  <c:v>17.1008</c:v>
                </c:pt>
                <c:pt idx="1622">
                  <c:v>17.550699999999999</c:v>
                </c:pt>
                <c:pt idx="1623">
                  <c:v>17.922799999999999</c:v>
                </c:pt>
                <c:pt idx="1624">
                  <c:v>17.9069</c:v>
                </c:pt>
                <c:pt idx="1625">
                  <c:v>17.8948</c:v>
                </c:pt>
                <c:pt idx="1626">
                  <c:v>18.200500000000002</c:v>
                </c:pt>
                <c:pt idx="1627">
                  <c:v>17.961600000000001</c:v>
                </c:pt>
                <c:pt idx="1628">
                  <c:v>17.885999999999999</c:v>
                </c:pt>
                <c:pt idx="1629">
                  <c:v>18.270499999999998</c:v>
                </c:pt>
                <c:pt idx="1630">
                  <c:v>18.436</c:v>
                </c:pt>
                <c:pt idx="1631">
                  <c:v>18.413599999999999</c:v>
                </c:pt>
                <c:pt idx="1632">
                  <c:v>18.375399999999999</c:v>
                </c:pt>
                <c:pt idx="1633">
                  <c:v>18.4438</c:v>
                </c:pt>
                <c:pt idx="1634">
                  <c:v>18.869399999999999</c:v>
                </c:pt>
                <c:pt idx="1635">
                  <c:v>19.6938</c:v>
                </c:pt>
                <c:pt idx="1636">
                  <c:v>19.582699999999999</c:v>
                </c:pt>
                <c:pt idx="1637">
                  <c:v>19.605799999999999</c:v>
                </c:pt>
                <c:pt idx="1638">
                  <c:v>19.578199999999999</c:v>
                </c:pt>
                <c:pt idx="1639">
                  <c:v>19.556100000000001</c:v>
                </c:pt>
                <c:pt idx="1640">
                  <c:v>19.740100000000002</c:v>
                </c:pt>
                <c:pt idx="1641">
                  <c:v>19.859500000000001</c:v>
                </c:pt>
                <c:pt idx="1642">
                  <c:v>20.3156</c:v>
                </c:pt>
                <c:pt idx="1643">
                  <c:v>20.3325</c:v>
                </c:pt>
                <c:pt idx="1644">
                  <c:v>20.192399999999999</c:v>
                </c:pt>
                <c:pt idx="1645">
                  <c:v>20.162099999999999</c:v>
                </c:pt>
                <c:pt idx="1646">
                  <c:v>20.147500000000001</c:v>
                </c:pt>
                <c:pt idx="1647">
                  <c:v>20.2941</c:v>
                </c:pt>
                <c:pt idx="1648">
                  <c:v>20.493400000000001</c:v>
                </c:pt>
                <c:pt idx="1649">
                  <c:v>20.724299999999999</c:v>
                </c:pt>
                <c:pt idx="1650">
                  <c:v>20.631699999999999</c:v>
                </c:pt>
                <c:pt idx="1651">
                  <c:v>21.035</c:v>
                </c:pt>
                <c:pt idx="1652">
                  <c:v>21.003499999999999</c:v>
                </c:pt>
                <c:pt idx="1653">
                  <c:v>20.971800000000002</c:v>
                </c:pt>
                <c:pt idx="1654">
                  <c:v>21.010400000000001</c:v>
                </c:pt>
                <c:pt idx="1655">
                  <c:v>20.791799999999999</c:v>
                </c:pt>
                <c:pt idx="1656">
                  <c:v>20.5931</c:v>
                </c:pt>
                <c:pt idx="1657">
                  <c:v>19.6828</c:v>
                </c:pt>
                <c:pt idx="1658">
                  <c:v>19.911999999999999</c:v>
                </c:pt>
                <c:pt idx="1659">
                  <c:v>19.8828</c:v>
                </c:pt>
                <c:pt idx="1660">
                  <c:v>19.882999999999999</c:v>
                </c:pt>
                <c:pt idx="1661">
                  <c:v>19.922000000000001</c:v>
                </c:pt>
                <c:pt idx="1662">
                  <c:v>20.0822</c:v>
                </c:pt>
                <c:pt idx="1663">
                  <c:v>19.908200000000001</c:v>
                </c:pt>
                <c:pt idx="1664">
                  <c:v>19.9207</c:v>
                </c:pt>
                <c:pt idx="1665">
                  <c:v>19.8752</c:v>
                </c:pt>
                <c:pt idx="1666">
                  <c:v>19.846499999999999</c:v>
                </c:pt>
                <c:pt idx="1667">
                  <c:v>19.819800000000001</c:v>
                </c:pt>
                <c:pt idx="1668">
                  <c:v>19.602</c:v>
                </c:pt>
                <c:pt idx="1669">
                  <c:v>19.637799999999999</c:v>
                </c:pt>
                <c:pt idx="1670">
                  <c:v>19.248899999999999</c:v>
                </c:pt>
                <c:pt idx="1671">
                  <c:v>19.3948</c:v>
                </c:pt>
                <c:pt idx="1672">
                  <c:v>19.042400000000001</c:v>
                </c:pt>
                <c:pt idx="1673">
                  <c:v>19.015999999999998</c:v>
                </c:pt>
                <c:pt idx="1674">
                  <c:v>18.996600000000001</c:v>
                </c:pt>
                <c:pt idx="1675">
                  <c:v>19.226400000000002</c:v>
                </c:pt>
                <c:pt idx="1676">
                  <c:v>19.3888</c:v>
                </c:pt>
                <c:pt idx="1677">
                  <c:v>19.3445</c:v>
                </c:pt>
                <c:pt idx="1678">
                  <c:v>19.4741</c:v>
                </c:pt>
                <c:pt idx="1679">
                  <c:v>19.418500000000002</c:v>
                </c:pt>
                <c:pt idx="1680">
                  <c:v>19.391999999999999</c:v>
                </c:pt>
                <c:pt idx="1681">
                  <c:v>19.3444</c:v>
                </c:pt>
                <c:pt idx="1682">
                  <c:v>19.431899999999999</c:v>
                </c:pt>
                <c:pt idx="1683">
                  <c:v>19.3111</c:v>
                </c:pt>
                <c:pt idx="1684">
                  <c:v>19.341200000000001</c:v>
                </c:pt>
                <c:pt idx="1685">
                  <c:v>19.2285</c:v>
                </c:pt>
                <c:pt idx="1686">
                  <c:v>19.377600000000001</c:v>
                </c:pt>
                <c:pt idx="1687">
                  <c:v>19.351400000000002</c:v>
                </c:pt>
                <c:pt idx="1688">
                  <c:v>19.325600000000001</c:v>
                </c:pt>
                <c:pt idx="1689">
                  <c:v>19.189</c:v>
                </c:pt>
                <c:pt idx="1690">
                  <c:v>19.5168</c:v>
                </c:pt>
                <c:pt idx="1691">
                  <c:v>19.613700000000001</c:v>
                </c:pt>
                <c:pt idx="1692">
                  <c:v>19.5307</c:v>
                </c:pt>
                <c:pt idx="1693">
                  <c:v>19.666899999999998</c:v>
                </c:pt>
                <c:pt idx="1694">
                  <c:v>19.640999999999998</c:v>
                </c:pt>
                <c:pt idx="1695">
                  <c:v>19.6189</c:v>
                </c:pt>
                <c:pt idx="1696">
                  <c:v>19.641500000000001</c:v>
                </c:pt>
                <c:pt idx="1697">
                  <c:v>19.566500000000001</c:v>
                </c:pt>
                <c:pt idx="1698">
                  <c:v>19.5731</c:v>
                </c:pt>
                <c:pt idx="1699">
                  <c:v>19.371300000000002</c:v>
                </c:pt>
                <c:pt idx="1700">
                  <c:v>19.290299999999998</c:v>
                </c:pt>
                <c:pt idx="1701">
                  <c:v>19.265899999999998</c:v>
                </c:pt>
                <c:pt idx="1702">
                  <c:v>19.251200000000001</c:v>
                </c:pt>
                <c:pt idx="1703">
                  <c:v>19.397600000000001</c:v>
                </c:pt>
                <c:pt idx="1704">
                  <c:v>19.274699999999999</c:v>
                </c:pt>
                <c:pt idx="1705">
                  <c:v>19.541</c:v>
                </c:pt>
                <c:pt idx="1706">
                  <c:v>19.476900000000001</c:v>
                </c:pt>
                <c:pt idx="1707">
                  <c:v>19.282</c:v>
                </c:pt>
                <c:pt idx="1708">
                  <c:v>19.2576</c:v>
                </c:pt>
                <c:pt idx="1709">
                  <c:v>19.235099999999999</c:v>
                </c:pt>
                <c:pt idx="1710">
                  <c:v>19.220099999999999</c:v>
                </c:pt>
                <c:pt idx="1711">
                  <c:v>19.477499999999999</c:v>
                </c:pt>
                <c:pt idx="1712">
                  <c:v>19.546299999999999</c:v>
                </c:pt>
                <c:pt idx="1713">
                  <c:v>19.507200000000001</c:v>
                </c:pt>
                <c:pt idx="1714">
                  <c:v>19.337299999999999</c:v>
                </c:pt>
                <c:pt idx="1715">
                  <c:v>19.3125</c:v>
                </c:pt>
                <c:pt idx="1716">
                  <c:v>19.292999999999999</c:v>
                </c:pt>
                <c:pt idx="1717">
                  <c:v>19.309100000000001</c:v>
                </c:pt>
                <c:pt idx="1718">
                  <c:v>19.138999999999999</c:v>
                </c:pt>
                <c:pt idx="1719">
                  <c:v>19.143799999999999</c:v>
                </c:pt>
                <c:pt idx="1720">
                  <c:v>19.064</c:v>
                </c:pt>
                <c:pt idx="1721">
                  <c:v>18.913699999999999</c:v>
                </c:pt>
                <c:pt idx="1722">
                  <c:v>18.889500000000002</c:v>
                </c:pt>
                <c:pt idx="1723">
                  <c:v>18.848299999999998</c:v>
                </c:pt>
                <c:pt idx="1724">
                  <c:v>19.015999999999998</c:v>
                </c:pt>
                <c:pt idx="1725">
                  <c:v>19.010000000000002</c:v>
                </c:pt>
                <c:pt idx="1726">
                  <c:v>18.923200000000001</c:v>
                </c:pt>
                <c:pt idx="1727">
                  <c:v>18.9344</c:v>
                </c:pt>
                <c:pt idx="1728">
                  <c:v>18.784099999999999</c:v>
                </c:pt>
                <c:pt idx="1729">
                  <c:v>18.761900000000001</c:v>
                </c:pt>
                <c:pt idx="1730">
                  <c:v>18.738</c:v>
                </c:pt>
                <c:pt idx="1731">
                  <c:v>18.823399999999999</c:v>
                </c:pt>
                <c:pt idx="1732">
                  <c:v>18.796299999999999</c:v>
                </c:pt>
                <c:pt idx="1733">
                  <c:v>18.901199999999999</c:v>
                </c:pt>
                <c:pt idx="1734">
                  <c:v>18.844000000000001</c:v>
                </c:pt>
                <c:pt idx="1735">
                  <c:v>18.821400000000001</c:v>
                </c:pt>
                <c:pt idx="1736">
                  <c:v>18.799399999999999</c:v>
                </c:pt>
                <c:pt idx="1737">
                  <c:v>18.7775</c:v>
                </c:pt>
                <c:pt idx="1738">
                  <c:v>18.539200000000001</c:v>
                </c:pt>
                <c:pt idx="1739">
                  <c:v>18.672499999999999</c:v>
                </c:pt>
                <c:pt idx="1740">
                  <c:v>18.698799999999999</c:v>
                </c:pt>
                <c:pt idx="1741">
                  <c:v>18.394100000000002</c:v>
                </c:pt>
                <c:pt idx="1742">
                  <c:v>18.1067</c:v>
                </c:pt>
                <c:pt idx="1743">
                  <c:v>18.087</c:v>
                </c:pt>
                <c:pt idx="1744">
                  <c:v>18.066500000000001</c:v>
                </c:pt>
                <c:pt idx="1745">
                  <c:v>18.035299999999999</c:v>
                </c:pt>
                <c:pt idx="1746">
                  <c:v>17.8796</c:v>
                </c:pt>
                <c:pt idx="1747">
                  <c:v>18.162600000000001</c:v>
                </c:pt>
                <c:pt idx="1748">
                  <c:v>17.921800000000001</c:v>
                </c:pt>
                <c:pt idx="1749">
                  <c:v>17.930700000000002</c:v>
                </c:pt>
                <c:pt idx="1750">
                  <c:v>17.910399999999999</c:v>
                </c:pt>
                <c:pt idx="1751">
                  <c:v>17.855499999999999</c:v>
                </c:pt>
                <c:pt idx="1752">
                  <c:v>17.9755</c:v>
                </c:pt>
                <c:pt idx="1753">
                  <c:v>18.0213</c:v>
                </c:pt>
                <c:pt idx="1754">
                  <c:v>17.8704</c:v>
                </c:pt>
                <c:pt idx="1755">
                  <c:v>17.774100000000001</c:v>
                </c:pt>
                <c:pt idx="1756">
                  <c:v>17.726700000000001</c:v>
                </c:pt>
                <c:pt idx="1757">
                  <c:v>17.707100000000001</c:v>
                </c:pt>
                <c:pt idx="1758">
                  <c:v>17.6877</c:v>
                </c:pt>
                <c:pt idx="1759">
                  <c:v>17.4771</c:v>
                </c:pt>
                <c:pt idx="1760">
                  <c:v>17.6678</c:v>
                </c:pt>
                <c:pt idx="1761">
                  <c:v>17.307300000000001</c:v>
                </c:pt>
                <c:pt idx="1762">
                  <c:v>17.354900000000001</c:v>
                </c:pt>
                <c:pt idx="1763">
                  <c:v>17.489999999999998</c:v>
                </c:pt>
                <c:pt idx="1764">
                  <c:v>17.4709</c:v>
                </c:pt>
                <c:pt idx="1765">
                  <c:v>17.4467</c:v>
                </c:pt>
                <c:pt idx="1766">
                  <c:v>17.615400000000001</c:v>
                </c:pt>
                <c:pt idx="1767">
                  <c:v>17.5501</c:v>
                </c:pt>
                <c:pt idx="1768">
                  <c:v>17.432200000000002</c:v>
                </c:pt>
                <c:pt idx="1769">
                  <c:v>17.465699999999998</c:v>
                </c:pt>
                <c:pt idx="1770">
                  <c:v>17.464600000000001</c:v>
                </c:pt>
                <c:pt idx="1771">
                  <c:v>17.445699999999999</c:v>
                </c:pt>
                <c:pt idx="1772">
                  <c:v>17.427099999999999</c:v>
                </c:pt>
                <c:pt idx="1773">
                  <c:v>17.636600000000001</c:v>
                </c:pt>
                <c:pt idx="1774">
                  <c:v>17.4313</c:v>
                </c:pt>
                <c:pt idx="1775">
                  <c:v>17.623100000000001</c:v>
                </c:pt>
                <c:pt idx="1776">
                  <c:v>17.7302</c:v>
                </c:pt>
                <c:pt idx="1777">
                  <c:v>17.754899999999999</c:v>
                </c:pt>
                <c:pt idx="1778">
                  <c:v>17.735600000000002</c:v>
                </c:pt>
                <c:pt idx="1779">
                  <c:v>17.716899999999999</c:v>
                </c:pt>
                <c:pt idx="1780">
                  <c:v>17.7074</c:v>
                </c:pt>
                <c:pt idx="1781">
                  <c:v>17.598400000000002</c:v>
                </c:pt>
                <c:pt idx="1782">
                  <c:v>17.487400000000001</c:v>
                </c:pt>
                <c:pt idx="1783">
                  <c:v>17.504300000000001</c:v>
                </c:pt>
                <c:pt idx="1784">
                  <c:v>17.416699999999999</c:v>
                </c:pt>
                <c:pt idx="1785">
                  <c:v>17.398</c:v>
                </c:pt>
                <c:pt idx="1786">
                  <c:v>17.400300000000001</c:v>
                </c:pt>
                <c:pt idx="1787">
                  <c:v>17.1846</c:v>
                </c:pt>
                <c:pt idx="1788">
                  <c:v>17.1252</c:v>
                </c:pt>
                <c:pt idx="1789">
                  <c:v>17.0565</c:v>
                </c:pt>
                <c:pt idx="1790">
                  <c:v>17.098700000000001</c:v>
                </c:pt>
                <c:pt idx="1791">
                  <c:v>17.083200000000001</c:v>
                </c:pt>
                <c:pt idx="1792">
                  <c:v>17.0655</c:v>
                </c:pt>
                <c:pt idx="1793">
                  <c:v>17.047499999999999</c:v>
                </c:pt>
                <c:pt idx="1794">
                  <c:v>16.7928</c:v>
                </c:pt>
                <c:pt idx="1795">
                  <c:v>16.750800000000002</c:v>
                </c:pt>
                <c:pt idx="1796">
                  <c:v>16.230899999999998</c:v>
                </c:pt>
                <c:pt idx="1797">
                  <c:v>16.1813</c:v>
                </c:pt>
                <c:pt idx="1798">
                  <c:v>16.101700000000001</c:v>
                </c:pt>
                <c:pt idx="1799">
                  <c:v>16.0852</c:v>
                </c:pt>
                <c:pt idx="1800">
                  <c:v>16.074300000000001</c:v>
                </c:pt>
                <c:pt idx="1801">
                  <c:v>16.2287</c:v>
                </c:pt>
                <c:pt idx="1802">
                  <c:v>16.4528</c:v>
                </c:pt>
                <c:pt idx="1803">
                  <c:v>16.4434</c:v>
                </c:pt>
                <c:pt idx="1804">
                  <c:v>16.7331</c:v>
                </c:pt>
                <c:pt idx="1805">
                  <c:v>16.7134</c:v>
                </c:pt>
                <c:pt idx="1806">
                  <c:v>16.697600000000001</c:v>
                </c:pt>
                <c:pt idx="1807">
                  <c:v>16.682500000000001</c:v>
                </c:pt>
                <c:pt idx="1808">
                  <c:v>16.911899999999999</c:v>
                </c:pt>
                <c:pt idx="1809">
                  <c:v>17.017199999999999</c:v>
                </c:pt>
                <c:pt idx="1810">
                  <c:v>17.136299999999999</c:v>
                </c:pt>
                <c:pt idx="1811">
                  <c:v>17</c:v>
                </c:pt>
                <c:pt idx="1812">
                  <c:v>17.072700000000001</c:v>
                </c:pt>
                <c:pt idx="1813">
                  <c:v>17.053000000000001</c:v>
                </c:pt>
                <c:pt idx="1814">
                  <c:v>17.035699999999999</c:v>
                </c:pt>
                <c:pt idx="1815">
                  <c:v>17.242000000000001</c:v>
                </c:pt>
                <c:pt idx="1816">
                  <c:v>17.278700000000001</c:v>
                </c:pt>
                <c:pt idx="1817">
                  <c:v>17.104199999999999</c:v>
                </c:pt>
                <c:pt idx="1818">
                  <c:v>17.113199999999999</c:v>
                </c:pt>
                <c:pt idx="1819">
                  <c:v>17.202400000000001</c:v>
                </c:pt>
                <c:pt idx="1820">
                  <c:v>17.185199999999998</c:v>
                </c:pt>
                <c:pt idx="1821">
                  <c:v>17.177399999999999</c:v>
                </c:pt>
                <c:pt idx="1822">
                  <c:v>17.290099999999999</c:v>
                </c:pt>
                <c:pt idx="1823">
                  <c:v>17.478999999999999</c:v>
                </c:pt>
                <c:pt idx="1824">
                  <c:v>17.499500000000001</c:v>
                </c:pt>
                <c:pt idx="1825">
                  <c:v>17.514600000000002</c:v>
                </c:pt>
                <c:pt idx="1826">
                  <c:v>17.5474</c:v>
                </c:pt>
                <c:pt idx="1827">
                  <c:v>17.5303</c:v>
                </c:pt>
                <c:pt idx="1828">
                  <c:v>17.5121</c:v>
                </c:pt>
                <c:pt idx="1829">
                  <c:v>17.288599999999999</c:v>
                </c:pt>
                <c:pt idx="1830">
                  <c:v>17.3566</c:v>
                </c:pt>
                <c:pt idx="1831">
                  <c:v>17.342700000000001</c:v>
                </c:pt>
                <c:pt idx="1832">
                  <c:v>17.254300000000001</c:v>
                </c:pt>
                <c:pt idx="1833">
                  <c:v>17.3384</c:v>
                </c:pt>
                <c:pt idx="1834">
                  <c:v>17.322700000000001</c:v>
                </c:pt>
                <c:pt idx="1835">
                  <c:v>17.311</c:v>
                </c:pt>
                <c:pt idx="1836">
                  <c:v>17.374400000000001</c:v>
                </c:pt>
                <c:pt idx="1837">
                  <c:v>17.4147</c:v>
                </c:pt>
                <c:pt idx="1838">
                  <c:v>17.322800000000001</c:v>
                </c:pt>
                <c:pt idx="1839">
                  <c:v>17.306000000000001</c:v>
                </c:pt>
                <c:pt idx="1840">
                  <c:v>17.236999999999998</c:v>
                </c:pt>
                <c:pt idx="1841">
                  <c:v>17.221399999999999</c:v>
                </c:pt>
                <c:pt idx="1842">
                  <c:v>17.208300000000001</c:v>
                </c:pt>
                <c:pt idx="1843">
                  <c:v>17.008700000000001</c:v>
                </c:pt>
                <c:pt idx="1844">
                  <c:v>17.174199999999999</c:v>
                </c:pt>
                <c:pt idx="1845">
                  <c:v>17.2117</c:v>
                </c:pt>
                <c:pt idx="1846">
                  <c:v>17.271999999999998</c:v>
                </c:pt>
                <c:pt idx="1847">
                  <c:v>17.0838</c:v>
                </c:pt>
                <c:pt idx="1848">
                  <c:v>17.068300000000001</c:v>
                </c:pt>
                <c:pt idx="1849">
                  <c:v>17.053699999999999</c:v>
                </c:pt>
                <c:pt idx="1850">
                  <c:v>17.0746</c:v>
                </c:pt>
                <c:pt idx="1851">
                  <c:v>17.1037</c:v>
                </c:pt>
                <c:pt idx="1852">
                  <c:v>17.119499999999999</c:v>
                </c:pt>
                <c:pt idx="1853">
                  <c:v>17.130600000000001</c:v>
                </c:pt>
                <c:pt idx="1854">
                  <c:v>17.114699999999999</c:v>
                </c:pt>
                <c:pt idx="1855">
                  <c:v>17.0992</c:v>
                </c:pt>
                <c:pt idx="1856">
                  <c:v>17.083600000000001</c:v>
                </c:pt>
                <c:pt idx="1857">
                  <c:v>17.068100000000001</c:v>
                </c:pt>
                <c:pt idx="1858">
                  <c:v>16.977900000000002</c:v>
                </c:pt>
                <c:pt idx="1859">
                  <c:v>16.965499999999999</c:v>
                </c:pt>
                <c:pt idx="1860">
                  <c:v>16.850000000000001</c:v>
                </c:pt>
                <c:pt idx="1861">
                  <c:v>16.844100000000001</c:v>
                </c:pt>
                <c:pt idx="1862">
                  <c:v>16.838100000000001</c:v>
                </c:pt>
                <c:pt idx="1863">
                  <c:v>16.831299999999999</c:v>
                </c:pt>
                <c:pt idx="1864">
                  <c:v>16.901299999999999</c:v>
                </c:pt>
                <c:pt idx="1865">
                  <c:v>17.064299999999999</c:v>
                </c:pt>
                <c:pt idx="1866">
                  <c:v>17.179600000000001</c:v>
                </c:pt>
                <c:pt idx="1867">
                  <c:v>17.3111</c:v>
                </c:pt>
                <c:pt idx="1868">
                  <c:v>17.3306</c:v>
                </c:pt>
                <c:pt idx="1869">
                  <c:v>17.3247</c:v>
                </c:pt>
                <c:pt idx="1870">
                  <c:v>17.3156</c:v>
                </c:pt>
                <c:pt idx="1871">
                  <c:v>17.167899999999999</c:v>
                </c:pt>
                <c:pt idx="1872">
                  <c:v>17.2103</c:v>
                </c:pt>
                <c:pt idx="1873">
                  <c:v>17.097799999999999</c:v>
                </c:pt>
                <c:pt idx="1874">
                  <c:v>17.098400000000002</c:v>
                </c:pt>
                <c:pt idx="1875">
                  <c:v>17.037800000000001</c:v>
                </c:pt>
                <c:pt idx="1876">
                  <c:v>17.032</c:v>
                </c:pt>
                <c:pt idx="1877">
                  <c:v>17.026299999999999</c:v>
                </c:pt>
                <c:pt idx="1878">
                  <c:v>17.051200000000001</c:v>
                </c:pt>
                <c:pt idx="1879">
                  <c:v>17.0718</c:v>
                </c:pt>
                <c:pt idx="1880">
                  <c:v>17.0931</c:v>
                </c:pt>
                <c:pt idx="1881">
                  <c:v>17.0334</c:v>
                </c:pt>
                <c:pt idx="1882">
                  <c:v>16.936299999999999</c:v>
                </c:pt>
                <c:pt idx="1883">
                  <c:v>16.930299999999999</c:v>
                </c:pt>
                <c:pt idx="1884">
                  <c:v>16.9193</c:v>
                </c:pt>
                <c:pt idx="1885">
                  <c:v>16.9666</c:v>
                </c:pt>
                <c:pt idx="1886">
                  <c:v>16.830200000000001</c:v>
                </c:pt>
                <c:pt idx="1887">
                  <c:v>16.476600000000001</c:v>
                </c:pt>
                <c:pt idx="1888">
                  <c:v>16.690799999999999</c:v>
                </c:pt>
                <c:pt idx="1889">
                  <c:v>16.396000000000001</c:v>
                </c:pt>
                <c:pt idx="1890">
                  <c:v>16.3901</c:v>
                </c:pt>
                <c:pt idx="1891">
                  <c:v>16.383900000000001</c:v>
                </c:pt>
                <c:pt idx="1892">
                  <c:v>16.7089</c:v>
                </c:pt>
                <c:pt idx="1893">
                  <c:v>16.844999999999999</c:v>
                </c:pt>
                <c:pt idx="1894">
                  <c:v>16.836099999999998</c:v>
                </c:pt>
                <c:pt idx="1895">
                  <c:v>16.9344</c:v>
                </c:pt>
                <c:pt idx="1896">
                  <c:v>17.003799999999998</c:v>
                </c:pt>
                <c:pt idx="1897">
                  <c:v>16.997</c:v>
                </c:pt>
                <c:pt idx="1898">
                  <c:v>16.985700000000001</c:v>
                </c:pt>
                <c:pt idx="1899">
                  <c:v>17.1616</c:v>
                </c:pt>
                <c:pt idx="1900">
                  <c:v>17.228899999999999</c:v>
                </c:pt>
                <c:pt idx="1901">
                  <c:v>17.215499999999999</c:v>
                </c:pt>
                <c:pt idx="1902">
                  <c:v>17.143599999999999</c:v>
                </c:pt>
                <c:pt idx="1903">
                  <c:v>17.1875</c:v>
                </c:pt>
                <c:pt idx="1904">
                  <c:v>17.184200000000001</c:v>
                </c:pt>
                <c:pt idx="1905">
                  <c:v>17.155200000000001</c:v>
                </c:pt>
                <c:pt idx="1906">
                  <c:v>17.113399999999999</c:v>
                </c:pt>
                <c:pt idx="1907">
                  <c:v>17.116800000000001</c:v>
                </c:pt>
                <c:pt idx="1908">
                  <c:v>17.037400000000002</c:v>
                </c:pt>
                <c:pt idx="1909">
                  <c:v>16.889500000000002</c:v>
                </c:pt>
                <c:pt idx="1910">
                  <c:v>16.978999999999999</c:v>
                </c:pt>
                <c:pt idx="1911">
                  <c:v>16.966000000000001</c:v>
                </c:pt>
                <c:pt idx="1912">
                  <c:v>16.950399999999998</c:v>
                </c:pt>
                <c:pt idx="1913">
                  <c:v>16.956800000000001</c:v>
                </c:pt>
                <c:pt idx="1914">
                  <c:v>16.716200000000001</c:v>
                </c:pt>
                <c:pt idx="1915">
                  <c:v>16.711099999999998</c:v>
                </c:pt>
                <c:pt idx="1916">
                  <c:v>16.344999999999999</c:v>
                </c:pt>
                <c:pt idx="1917">
                  <c:v>16.110299999999999</c:v>
                </c:pt>
                <c:pt idx="1918">
                  <c:v>16.1038</c:v>
                </c:pt>
                <c:pt idx="1919">
                  <c:v>16.0962</c:v>
                </c:pt>
                <c:pt idx="1920">
                  <c:v>16.327999999999999</c:v>
                </c:pt>
                <c:pt idx="1921">
                  <c:v>16.424299999999999</c:v>
                </c:pt>
                <c:pt idx="1922">
                  <c:v>16.326599999999999</c:v>
                </c:pt>
                <c:pt idx="1923">
                  <c:v>16.1065</c:v>
                </c:pt>
                <c:pt idx="1924">
                  <c:v>16.3035</c:v>
                </c:pt>
                <c:pt idx="1925">
                  <c:v>16.297899999999998</c:v>
                </c:pt>
                <c:pt idx="1926">
                  <c:v>16.322500000000002</c:v>
                </c:pt>
                <c:pt idx="1927">
                  <c:v>16.2776</c:v>
                </c:pt>
                <c:pt idx="1928">
                  <c:v>16.400099999999998</c:v>
                </c:pt>
                <c:pt idx="1929">
                  <c:v>16.467700000000001</c:v>
                </c:pt>
                <c:pt idx="1930">
                  <c:v>16.5458</c:v>
                </c:pt>
                <c:pt idx="1931">
                  <c:v>16.5685</c:v>
                </c:pt>
                <c:pt idx="1932">
                  <c:v>16.520900000000001</c:v>
                </c:pt>
                <c:pt idx="1933">
                  <c:v>16.521000000000001</c:v>
                </c:pt>
                <c:pt idx="1934">
                  <c:v>16.513400000000001</c:v>
                </c:pt>
                <c:pt idx="1935">
                  <c:v>16.421199999999999</c:v>
                </c:pt>
                <c:pt idx="1936">
                  <c:v>16.523700000000002</c:v>
                </c:pt>
                <c:pt idx="1937">
                  <c:v>16.394300000000001</c:v>
                </c:pt>
                <c:pt idx="1938">
                  <c:v>16.3965</c:v>
                </c:pt>
                <c:pt idx="1939">
                  <c:v>16.390999999999998</c:v>
                </c:pt>
                <c:pt idx="1940">
                  <c:v>16.385400000000001</c:v>
                </c:pt>
                <c:pt idx="1941">
                  <c:v>16.482700000000001</c:v>
                </c:pt>
                <c:pt idx="1942">
                  <c:v>16.349699999999999</c:v>
                </c:pt>
                <c:pt idx="1943">
                  <c:v>16.1568</c:v>
                </c:pt>
                <c:pt idx="1944">
                  <c:v>16.128399999999999</c:v>
                </c:pt>
                <c:pt idx="1945">
                  <c:v>16.170400000000001</c:v>
                </c:pt>
                <c:pt idx="1946">
                  <c:v>16.165299999999998</c:v>
                </c:pt>
                <c:pt idx="1947">
                  <c:v>16.161200000000001</c:v>
                </c:pt>
                <c:pt idx="1948">
                  <c:v>16.129000000000001</c:v>
                </c:pt>
                <c:pt idx="1949">
                  <c:v>16.092199999999998</c:v>
                </c:pt>
                <c:pt idx="1950">
                  <c:v>16.056699999999999</c:v>
                </c:pt>
                <c:pt idx="1951">
                  <c:v>16.296500000000002</c:v>
                </c:pt>
                <c:pt idx="1952">
                  <c:v>16.291499999999999</c:v>
                </c:pt>
                <c:pt idx="1953">
                  <c:v>16.2867</c:v>
                </c:pt>
                <c:pt idx="1954">
                  <c:v>16.281300000000002</c:v>
                </c:pt>
                <c:pt idx="1955">
                  <c:v>16.303100000000001</c:v>
                </c:pt>
                <c:pt idx="1956">
                  <c:v>16.367100000000001</c:v>
                </c:pt>
                <c:pt idx="1957">
                  <c:v>16.3735</c:v>
                </c:pt>
                <c:pt idx="1958">
                  <c:v>16.4758</c:v>
                </c:pt>
                <c:pt idx="1959">
                  <c:v>16.4754</c:v>
                </c:pt>
                <c:pt idx="1960">
                  <c:v>16.470600000000001</c:v>
                </c:pt>
                <c:pt idx="1961">
                  <c:v>16.465599999999998</c:v>
                </c:pt>
                <c:pt idx="1962">
                  <c:v>16.399899999999999</c:v>
                </c:pt>
                <c:pt idx="1963">
                  <c:v>16.368300000000001</c:v>
                </c:pt>
                <c:pt idx="1964">
                  <c:v>16.325600000000001</c:v>
                </c:pt>
                <c:pt idx="1965">
                  <c:v>16.425699999999999</c:v>
                </c:pt>
                <c:pt idx="1966">
                  <c:v>16.4072</c:v>
                </c:pt>
                <c:pt idx="1967">
                  <c:v>16.402200000000001</c:v>
                </c:pt>
                <c:pt idx="1968">
                  <c:v>16.3978</c:v>
                </c:pt>
                <c:pt idx="1969">
                  <c:v>16.269100000000002</c:v>
                </c:pt>
                <c:pt idx="1970">
                  <c:v>16.1144</c:v>
                </c:pt>
                <c:pt idx="1971">
                  <c:v>16.192599999999999</c:v>
                </c:pt>
                <c:pt idx="1972">
                  <c:v>16.100899999999999</c:v>
                </c:pt>
                <c:pt idx="1973">
                  <c:v>16.149799999999999</c:v>
                </c:pt>
                <c:pt idx="1974">
                  <c:v>16.145</c:v>
                </c:pt>
                <c:pt idx="1975">
                  <c:v>16.136099999999999</c:v>
                </c:pt>
                <c:pt idx="1976">
                  <c:v>16.224499999999999</c:v>
                </c:pt>
                <c:pt idx="1977">
                  <c:v>16.255099999999999</c:v>
                </c:pt>
                <c:pt idx="1978">
                  <c:v>16.4025</c:v>
                </c:pt>
                <c:pt idx="1979">
                  <c:v>16.274699999999999</c:v>
                </c:pt>
                <c:pt idx="1980">
                  <c:v>16.135999999999999</c:v>
                </c:pt>
                <c:pt idx="1981">
                  <c:v>16.130800000000001</c:v>
                </c:pt>
                <c:pt idx="1982">
                  <c:v>16.116</c:v>
                </c:pt>
                <c:pt idx="1983">
                  <c:v>16.199200000000001</c:v>
                </c:pt>
                <c:pt idx="1984">
                  <c:v>16.1541</c:v>
                </c:pt>
                <c:pt idx="1985">
                  <c:v>16.220199999999998</c:v>
                </c:pt>
                <c:pt idx="1986">
                  <c:v>16.276700000000002</c:v>
                </c:pt>
                <c:pt idx="1987">
                  <c:v>16.413799999999998</c:v>
                </c:pt>
                <c:pt idx="1988">
                  <c:v>16.406099999999999</c:v>
                </c:pt>
                <c:pt idx="1989">
                  <c:v>16.384799999999998</c:v>
                </c:pt>
                <c:pt idx="1990">
                  <c:v>16.339300000000001</c:v>
                </c:pt>
                <c:pt idx="1991">
                  <c:v>16.215499999999999</c:v>
                </c:pt>
                <c:pt idx="1992">
                  <c:v>16.013200000000001</c:v>
                </c:pt>
                <c:pt idx="1993">
                  <c:v>15.9796</c:v>
                </c:pt>
                <c:pt idx="1994">
                  <c:v>16.096299999999999</c:v>
                </c:pt>
                <c:pt idx="1995">
                  <c:v>16.0945</c:v>
                </c:pt>
                <c:pt idx="1996">
                  <c:v>16.088000000000001</c:v>
                </c:pt>
                <c:pt idx="1997">
                  <c:v>16.255099999999999</c:v>
                </c:pt>
                <c:pt idx="1998">
                  <c:v>16.2895</c:v>
                </c:pt>
                <c:pt idx="1999">
                  <c:v>16.135400000000001</c:v>
                </c:pt>
                <c:pt idx="2000">
                  <c:v>16.183599999999998</c:v>
                </c:pt>
                <c:pt idx="2001">
                  <c:v>16.166</c:v>
                </c:pt>
                <c:pt idx="2002">
                  <c:v>16.162199999999999</c:v>
                </c:pt>
                <c:pt idx="2003">
                  <c:v>16.173999999999999</c:v>
                </c:pt>
                <c:pt idx="2004">
                  <c:v>16.172799999999999</c:v>
                </c:pt>
                <c:pt idx="2005">
                  <c:v>16.2056</c:v>
                </c:pt>
                <c:pt idx="2006">
                  <c:v>16.312100000000001</c:v>
                </c:pt>
                <c:pt idx="2007">
                  <c:v>16.128799999999998</c:v>
                </c:pt>
                <c:pt idx="2008">
                  <c:v>16.1493</c:v>
                </c:pt>
                <c:pt idx="2009">
                  <c:v>16.145800000000001</c:v>
                </c:pt>
                <c:pt idx="2010">
                  <c:v>16.141500000000001</c:v>
                </c:pt>
                <c:pt idx="2011">
                  <c:v>16.035</c:v>
                </c:pt>
                <c:pt idx="2012">
                  <c:v>16.178799999999999</c:v>
                </c:pt>
                <c:pt idx="2013">
                  <c:v>16.163499999999999</c:v>
                </c:pt>
                <c:pt idx="2014">
                  <c:v>16.121400000000001</c:v>
                </c:pt>
                <c:pt idx="2015">
                  <c:v>16.177700000000002</c:v>
                </c:pt>
                <c:pt idx="2016">
                  <c:v>16.174600000000002</c:v>
                </c:pt>
                <c:pt idx="2017">
                  <c:v>16.1708</c:v>
                </c:pt>
                <c:pt idx="2018">
                  <c:v>16.1328</c:v>
                </c:pt>
                <c:pt idx="2019">
                  <c:v>16.140999999999998</c:v>
                </c:pt>
                <c:pt idx="2020">
                  <c:v>16.095700000000001</c:v>
                </c:pt>
                <c:pt idx="2021">
                  <c:v>16.115200000000002</c:v>
                </c:pt>
                <c:pt idx="2022">
                  <c:v>16.190899999999999</c:v>
                </c:pt>
                <c:pt idx="2023">
                  <c:v>16.1874</c:v>
                </c:pt>
                <c:pt idx="2024">
                  <c:v>16.183299999999999</c:v>
                </c:pt>
                <c:pt idx="2025">
                  <c:v>16.192</c:v>
                </c:pt>
                <c:pt idx="2026">
                  <c:v>16.2516</c:v>
                </c:pt>
                <c:pt idx="2027">
                  <c:v>16.230599999999999</c:v>
                </c:pt>
                <c:pt idx="2028">
                  <c:v>16.150400000000001</c:v>
                </c:pt>
                <c:pt idx="2029">
                  <c:v>16.0611</c:v>
                </c:pt>
                <c:pt idx="2030">
                  <c:v>16.056100000000001</c:v>
                </c:pt>
                <c:pt idx="2031">
                  <c:v>16.052199999999999</c:v>
                </c:pt>
                <c:pt idx="2032">
                  <c:v>16.185600000000001</c:v>
                </c:pt>
                <c:pt idx="2033">
                  <c:v>16.2257</c:v>
                </c:pt>
                <c:pt idx="2034">
                  <c:v>16.1934</c:v>
                </c:pt>
                <c:pt idx="2035">
                  <c:v>16.228999999999999</c:v>
                </c:pt>
                <c:pt idx="2036">
                  <c:v>16.239000000000001</c:v>
                </c:pt>
                <c:pt idx="2037">
                  <c:v>16.235499999999998</c:v>
                </c:pt>
                <c:pt idx="2038">
                  <c:v>16.191700000000001</c:v>
                </c:pt>
                <c:pt idx="2039">
                  <c:v>16.106200000000001</c:v>
                </c:pt>
                <c:pt idx="2040">
                  <c:v>16.067499999999999</c:v>
                </c:pt>
                <c:pt idx="2041">
                  <c:v>16.049199999999999</c:v>
                </c:pt>
                <c:pt idx="2042">
                  <c:v>16.031300000000002</c:v>
                </c:pt>
                <c:pt idx="2043">
                  <c:v>16.0748</c:v>
                </c:pt>
                <c:pt idx="2044">
                  <c:v>16.0716</c:v>
                </c:pt>
                <c:pt idx="2045">
                  <c:v>16.061499999999999</c:v>
                </c:pt>
                <c:pt idx="2046">
                  <c:v>16.1004</c:v>
                </c:pt>
                <c:pt idx="2047">
                  <c:v>16.054500000000001</c:v>
                </c:pt>
                <c:pt idx="2048">
                  <c:v>16.0154</c:v>
                </c:pt>
                <c:pt idx="2049">
                  <c:v>15.8024</c:v>
                </c:pt>
                <c:pt idx="2050">
                  <c:v>15.9498</c:v>
                </c:pt>
                <c:pt idx="2051">
                  <c:v>15.944599999999999</c:v>
                </c:pt>
                <c:pt idx="2052">
                  <c:v>15.979100000000001</c:v>
                </c:pt>
                <c:pt idx="2053">
                  <c:v>15.940799999999999</c:v>
                </c:pt>
                <c:pt idx="2054">
                  <c:v>15.9232</c:v>
                </c:pt>
                <c:pt idx="2055">
                  <c:v>15.8072</c:v>
                </c:pt>
                <c:pt idx="2056">
                  <c:v>15.8177</c:v>
                </c:pt>
                <c:pt idx="2057">
                  <c:v>15.597099999999999</c:v>
                </c:pt>
                <c:pt idx="2058">
                  <c:v>15.5939</c:v>
                </c:pt>
                <c:pt idx="2059">
                  <c:v>15.583299999999999</c:v>
                </c:pt>
                <c:pt idx="2060">
                  <c:v>15.3583</c:v>
                </c:pt>
                <c:pt idx="2061">
                  <c:v>15.5366</c:v>
                </c:pt>
                <c:pt idx="2062">
                  <c:v>15.664899999999999</c:v>
                </c:pt>
                <c:pt idx="2063">
                  <c:v>15.6676</c:v>
                </c:pt>
                <c:pt idx="2064">
                  <c:v>15.7288</c:v>
                </c:pt>
                <c:pt idx="2065">
                  <c:v>15.7247</c:v>
                </c:pt>
                <c:pt idx="2066">
                  <c:v>15.7094</c:v>
                </c:pt>
                <c:pt idx="2067">
                  <c:v>15.691700000000001</c:v>
                </c:pt>
                <c:pt idx="2068">
                  <c:v>15.677</c:v>
                </c:pt>
                <c:pt idx="2069">
                  <c:v>15.602499999999999</c:v>
                </c:pt>
                <c:pt idx="2070">
                  <c:v>15.641</c:v>
                </c:pt>
                <c:pt idx="2071">
                  <c:v>15.6028</c:v>
                </c:pt>
                <c:pt idx="2072">
                  <c:v>15.6006</c:v>
                </c:pt>
                <c:pt idx="2073">
                  <c:v>15.596399999999999</c:v>
                </c:pt>
                <c:pt idx="2074">
                  <c:v>15.5677</c:v>
                </c:pt>
                <c:pt idx="2075">
                  <c:v>15.623200000000001</c:v>
                </c:pt>
                <c:pt idx="2076">
                  <c:v>15.594799999999999</c:v>
                </c:pt>
                <c:pt idx="2077">
                  <c:v>15.568</c:v>
                </c:pt>
                <c:pt idx="2078">
                  <c:v>15.622400000000001</c:v>
                </c:pt>
                <c:pt idx="2079">
                  <c:v>15.628500000000001</c:v>
                </c:pt>
                <c:pt idx="2080">
                  <c:v>15.6165</c:v>
                </c:pt>
                <c:pt idx="2081">
                  <c:v>15.495900000000001</c:v>
                </c:pt>
                <c:pt idx="2082">
                  <c:v>15.506</c:v>
                </c:pt>
                <c:pt idx="2083">
                  <c:v>15.5276</c:v>
                </c:pt>
                <c:pt idx="2084">
                  <c:v>15.502700000000001</c:v>
                </c:pt>
                <c:pt idx="2085">
                  <c:v>15.4992</c:v>
                </c:pt>
                <c:pt idx="2086">
                  <c:v>15.495799999999999</c:v>
                </c:pt>
                <c:pt idx="2087">
                  <c:v>15.494</c:v>
                </c:pt>
                <c:pt idx="2088">
                  <c:v>15.4521</c:v>
                </c:pt>
                <c:pt idx="2089">
                  <c:v>15.3672</c:v>
                </c:pt>
                <c:pt idx="2090">
                  <c:v>15.3071</c:v>
                </c:pt>
                <c:pt idx="2091">
                  <c:v>15.222</c:v>
                </c:pt>
                <c:pt idx="2092">
                  <c:v>15.291499999999999</c:v>
                </c:pt>
                <c:pt idx="2093">
                  <c:v>15.2897</c:v>
                </c:pt>
                <c:pt idx="2094">
                  <c:v>15.2859</c:v>
                </c:pt>
                <c:pt idx="2095">
                  <c:v>15.3973</c:v>
                </c:pt>
                <c:pt idx="2096">
                  <c:v>15.423400000000001</c:v>
                </c:pt>
                <c:pt idx="2097">
                  <c:v>15.420400000000001</c:v>
                </c:pt>
                <c:pt idx="2098">
                  <c:v>15.34</c:v>
                </c:pt>
                <c:pt idx="2099">
                  <c:v>15.4526</c:v>
                </c:pt>
                <c:pt idx="2100">
                  <c:v>15.450200000000001</c:v>
                </c:pt>
                <c:pt idx="2101">
                  <c:v>15.448600000000001</c:v>
                </c:pt>
                <c:pt idx="2102">
                  <c:v>15.3979</c:v>
                </c:pt>
                <c:pt idx="2103">
                  <c:v>15.3932</c:v>
                </c:pt>
                <c:pt idx="2104">
                  <c:v>15.468</c:v>
                </c:pt>
                <c:pt idx="2105">
                  <c:v>15.542299999999999</c:v>
                </c:pt>
                <c:pt idx="2106">
                  <c:v>15.5634</c:v>
                </c:pt>
                <c:pt idx="2107">
                  <c:v>15.5617</c:v>
                </c:pt>
                <c:pt idx="2108">
                  <c:v>15.5601</c:v>
                </c:pt>
                <c:pt idx="2109">
                  <c:v>15.556699999999999</c:v>
                </c:pt>
                <c:pt idx="2110">
                  <c:v>15.528499999999999</c:v>
                </c:pt>
                <c:pt idx="2111">
                  <c:v>15.4633</c:v>
                </c:pt>
                <c:pt idx="2112">
                  <c:v>15.4306</c:v>
                </c:pt>
                <c:pt idx="2113">
                  <c:v>15.3794</c:v>
                </c:pt>
                <c:pt idx="2114">
                  <c:v>15.377800000000001</c:v>
                </c:pt>
                <c:pt idx="2115">
                  <c:v>15.337400000000001</c:v>
                </c:pt>
                <c:pt idx="2116">
                  <c:v>15.355499999999999</c:v>
                </c:pt>
                <c:pt idx="2117">
                  <c:v>15.263400000000001</c:v>
                </c:pt>
                <c:pt idx="2118">
                  <c:v>15.332800000000001</c:v>
                </c:pt>
                <c:pt idx="2119">
                  <c:v>15.263</c:v>
                </c:pt>
                <c:pt idx="2120">
                  <c:v>15.180899999999999</c:v>
                </c:pt>
                <c:pt idx="2121">
                  <c:v>15.1791</c:v>
                </c:pt>
                <c:pt idx="2122">
                  <c:v>15.177300000000001</c:v>
                </c:pt>
                <c:pt idx="2123">
                  <c:v>14.927899999999999</c:v>
                </c:pt>
                <c:pt idx="2124">
                  <c:v>14.981400000000001</c:v>
                </c:pt>
                <c:pt idx="2125">
                  <c:v>15.091799999999999</c:v>
                </c:pt>
                <c:pt idx="2126">
                  <c:v>15.138</c:v>
                </c:pt>
                <c:pt idx="2127">
                  <c:v>15.0929</c:v>
                </c:pt>
                <c:pt idx="2128">
                  <c:v>15.091100000000001</c:v>
                </c:pt>
                <c:pt idx="2129">
                  <c:v>15.0907</c:v>
                </c:pt>
                <c:pt idx="2130">
                  <c:v>15.119300000000001</c:v>
                </c:pt>
                <c:pt idx="2131">
                  <c:v>14.8794</c:v>
                </c:pt>
                <c:pt idx="2132">
                  <c:v>14.837899999999999</c:v>
                </c:pt>
                <c:pt idx="2133">
                  <c:v>14.7613</c:v>
                </c:pt>
                <c:pt idx="2134">
                  <c:v>14.811199999999999</c:v>
                </c:pt>
                <c:pt idx="2135">
                  <c:v>14.8094</c:v>
                </c:pt>
                <c:pt idx="2136">
                  <c:v>14.806900000000001</c:v>
                </c:pt>
                <c:pt idx="2137">
                  <c:v>14.7453</c:v>
                </c:pt>
                <c:pt idx="2138">
                  <c:v>14.842000000000001</c:v>
                </c:pt>
                <c:pt idx="2139">
                  <c:v>14.8453</c:v>
                </c:pt>
                <c:pt idx="2140">
                  <c:v>15.005100000000001</c:v>
                </c:pt>
                <c:pt idx="2141">
                  <c:v>14.997999999999999</c:v>
                </c:pt>
                <c:pt idx="2142">
                  <c:v>14.9961</c:v>
                </c:pt>
                <c:pt idx="2143">
                  <c:v>14.994300000000001</c:v>
                </c:pt>
                <c:pt idx="2144">
                  <c:v>15.001300000000001</c:v>
                </c:pt>
                <c:pt idx="2145">
                  <c:v>15.0372</c:v>
                </c:pt>
                <c:pt idx="2146">
                  <c:v>15.148999999999999</c:v>
                </c:pt>
                <c:pt idx="2147">
                  <c:v>15.309200000000001</c:v>
                </c:pt>
                <c:pt idx="2148">
                  <c:v>15.392899999999999</c:v>
                </c:pt>
                <c:pt idx="2149">
                  <c:v>15.3874</c:v>
                </c:pt>
                <c:pt idx="2150">
                  <c:v>15.376899999999999</c:v>
                </c:pt>
                <c:pt idx="2151">
                  <c:v>15.414899999999999</c:v>
                </c:pt>
                <c:pt idx="2152">
                  <c:v>15.482799999999999</c:v>
                </c:pt>
                <c:pt idx="2153">
                  <c:v>15.5442</c:v>
                </c:pt>
                <c:pt idx="2154">
                  <c:v>15.541399999999999</c:v>
                </c:pt>
                <c:pt idx="2155">
                  <c:v>15.5398</c:v>
                </c:pt>
                <c:pt idx="2156">
                  <c:v>15.5372</c:v>
                </c:pt>
                <c:pt idx="2157">
                  <c:v>15.5345</c:v>
                </c:pt>
                <c:pt idx="2158">
                  <c:v>15.5936</c:v>
                </c:pt>
                <c:pt idx="2159">
                  <c:v>15.5176</c:v>
                </c:pt>
                <c:pt idx="2160">
                  <c:v>15.3437</c:v>
                </c:pt>
                <c:pt idx="2161">
                  <c:v>15.4954</c:v>
                </c:pt>
                <c:pt idx="2162">
                  <c:v>15.3445</c:v>
                </c:pt>
                <c:pt idx="2163">
                  <c:v>15.3467</c:v>
                </c:pt>
                <c:pt idx="2164">
                  <c:v>15.346399999999999</c:v>
                </c:pt>
                <c:pt idx="2165">
                  <c:v>15.504099999999999</c:v>
                </c:pt>
                <c:pt idx="2166">
                  <c:v>15.412000000000001</c:v>
                </c:pt>
                <c:pt idx="2167">
                  <c:v>15.415800000000001</c:v>
                </c:pt>
                <c:pt idx="2168">
                  <c:v>15.4381</c:v>
                </c:pt>
                <c:pt idx="2169">
                  <c:v>15.5227</c:v>
                </c:pt>
                <c:pt idx="2170">
                  <c:v>15.523199999999999</c:v>
                </c:pt>
                <c:pt idx="2171">
                  <c:v>15.5177</c:v>
                </c:pt>
                <c:pt idx="2172">
                  <c:v>15.565899999999999</c:v>
                </c:pt>
                <c:pt idx="2173">
                  <c:v>15.602499999999999</c:v>
                </c:pt>
                <c:pt idx="2174">
                  <c:v>15.508900000000001</c:v>
                </c:pt>
                <c:pt idx="2175">
                  <c:v>15.589399999999999</c:v>
                </c:pt>
                <c:pt idx="2176">
                  <c:v>15.6889</c:v>
                </c:pt>
                <c:pt idx="2177">
                  <c:v>15.6874</c:v>
                </c:pt>
                <c:pt idx="2178">
                  <c:v>15.681699999999999</c:v>
                </c:pt>
                <c:pt idx="2179">
                  <c:v>15.6167</c:v>
                </c:pt>
                <c:pt idx="2180">
                  <c:v>15.6297</c:v>
                </c:pt>
                <c:pt idx="2181">
                  <c:v>15.538</c:v>
                </c:pt>
                <c:pt idx="2182">
                  <c:v>15.524900000000001</c:v>
                </c:pt>
                <c:pt idx="2183">
                  <c:v>15.459300000000001</c:v>
                </c:pt>
                <c:pt idx="2184">
                  <c:v>15.4572</c:v>
                </c:pt>
                <c:pt idx="2185">
                  <c:v>15.4574</c:v>
                </c:pt>
                <c:pt idx="2186">
                  <c:v>15.331899999999999</c:v>
                </c:pt>
                <c:pt idx="2187">
                  <c:v>15.363</c:v>
                </c:pt>
                <c:pt idx="2188">
                  <c:v>15.4512</c:v>
                </c:pt>
                <c:pt idx="2189">
                  <c:v>15.4985</c:v>
                </c:pt>
                <c:pt idx="2190">
                  <c:v>15.1142</c:v>
                </c:pt>
                <c:pt idx="2191">
                  <c:v>15.1121</c:v>
                </c:pt>
                <c:pt idx="2192">
                  <c:v>15.1128</c:v>
                </c:pt>
                <c:pt idx="2193">
                  <c:v>15.108599999999999</c:v>
                </c:pt>
                <c:pt idx="2194">
                  <c:v>14.734999999999999</c:v>
                </c:pt>
                <c:pt idx="2195">
                  <c:v>14.588200000000001</c:v>
                </c:pt>
                <c:pt idx="2196">
                  <c:v>14.761900000000001</c:v>
                </c:pt>
                <c:pt idx="2197">
                  <c:v>14.6549</c:v>
                </c:pt>
                <c:pt idx="2198">
                  <c:v>14.6511</c:v>
                </c:pt>
                <c:pt idx="2199">
                  <c:v>14.6463</c:v>
                </c:pt>
                <c:pt idx="2200">
                  <c:v>14.801500000000001</c:v>
                </c:pt>
                <c:pt idx="2201">
                  <c:v>15.013400000000001</c:v>
                </c:pt>
                <c:pt idx="2202">
                  <c:v>14.9367</c:v>
                </c:pt>
                <c:pt idx="2203">
                  <c:v>14.8285</c:v>
                </c:pt>
                <c:pt idx="2204">
                  <c:v>14.8093</c:v>
                </c:pt>
                <c:pt idx="2205">
                  <c:v>14.8073</c:v>
                </c:pt>
                <c:pt idx="2206">
                  <c:v>14.803900000000001</c:v>
                </c:pt>
                <c:pt idx="2207">
                  <c:v>14.6797</c:v>
                </c:pt>
                <c:pt idx="2208">
                  <c:v>14.708</c:v>
                </c:pt>
                <c:pt idx="2209">
                  <c:v>14.8043</c:v>
                </c:pt>
                <c:pt idx="2210">
                  <c:v>14.772500000000001</c:v>
                </c:pt>
                <c:pt idx="2211">
                  <c:v>14.7552</c:v>
                </c:pt>
                <c:pt idx="2212">
                  <c:v>14.753</c:v>
                </c:pt>
                <c:pt idx="2213">
                  <c:v>14.7509</c:v>
                </c:pt>
                <c:pt idx="2214">
                  <c:v>14.5655</c:v>
                </c:pt>
                <c:pt idx="2215">
                  <c:v>14.837899999999999</c:v>
                </c:pt>
                <c:pt idx="2216">
                  <c:v>14.935499999999999</c:v>
                </c:pt>
                <c:pt idx="2217">
                  <c:v>14.997199999999999</c:v>
                </c:pt>
                <c:pt idx="2218">
                  <c:v>15.001899999999999</c:v>
                </c:pt>
                <c:pt idx="2219">
                  <c:v>14.9998</c:v>
                </c:pt>
                <c:pt idx="2220">
                  <c:v>14.9977</c:v>
                </c:pt>
                <c:pt idx="2221">
                  <c:v>14.996600000000001</c:v>
                </c:pt>
                <c:pt idx="2222">
                  <c:v>14.9945</c:v>
                </c:pt>
                <c:pt idx="2223">
                  <c:v>15.0771</c:v>
                </c:pt>
                <c:pt idx="2224">
                  <c:v>15.040800000000001</c:v>
                </c:pt>
                <c:pt idx="2225">
                  <c:v>14.985099999999999</c:v>
                </c:pt>
                <c:pt idx="2226">
                  <c:v>14.9831</c:v>
                </c:pt>
                <c:pt idx="2227">
                  <c:v>14.9808</c:v>
                </c:pt>
                <c:pt idx="2228">
                  <c:v>14.9824</c:v>
                </c:pt>
                <c:pt idx="2229">
                  <c:v>14.993</c:v>
                </c:pt>
                <c:pt idx="2230">
                  <c:v>14.823</c:v>
                </c:pt>
                <c:pt idx="2231">
                  <c:v>14.8369</c:v>
                </c:pt>
                <c:pt idx="2232">
                  <c:v>14.850099999999999</c:v>
                </c:pt>
                <c:pt idx="2233">
                  <c:v>14.8482</c:v>
                </c:pt>
                <c:pt idx="2234">
                  <c:v>14.839399999999999</c:v>
                </c:pt>
                <c:pt idx="2235">
                  <c:v>14.825900000000001</c:v>
                </c:pt>
                <c:pt idx="2236">
                  <c:v>15.000299999999999</c:v>
                </c:pt>
                <c:pt idx="2237">
                  <c:v>15.0747</c:v>
                </c:pt>
                <c:pt idx="2238">
                  <c:v>14.9984</c:v>
                </c:pt>
                <c:pt idx="2239">
                  <c:v>15.0373</c:v>
                </c:pt>
                <c:pt idx="2240">
                  <c:v>15.033099999999999</c:v>
                </c:pt>
                <c:pt idx="2241">
                  <c:v>15.0329</c:v>
                </c:pt>
                <c:pt idx="2242">
                  <c:v>15.097099999999999</c:v>
                </c:pt>
                <c:pt idx="2243">
                  <c:v>14.9354</c:v>
                </c:pt>
                <c:pt idx="2244">
                  <c:v>14.898199999999999</c:v>
                </c:pt>
                <c:pt idx="2245">
                  <c:v>14.792400000000001</c:v>
                </c:pt>
                <c:pt idx="2246">
                  <c:v>14.478199999999999</c:v>
                </c:pt>
                <c:pt idx="2247">
                  <c:v>14.473699999999999</c:v>
                </c:pt>
                <c:pt idx="2248">
                  <c:v>14.4589</c:v>
                </c:pt>
                <c:pt idx="2249">
                  <c:v>14.3531</c:v>
                </c:pt>
                <c:pt idx="2250">
                  <c:v>14.3613</c:v>
                </c:pt>
                <c:pt idx="2251">
                  <c:v>14.363</c:v>
                </c:pt>
                <c:pt idx="2252">
                  <c:v>14.322699999999999</c:v>
                </c:pt>
                <c:pt idx="2253">
                  <c:v>14.431100000000001</c:v>
                </c:pt>
                <c:pt idx="2254">
                  <c:v>14.4268</c:v>
                </c:pt>
                <c:pt idx="2255">
                  <c:v>14.4292</c:v>
                </c:pt>
                <c:pt idx="2256">
                  <c:v>14.6365</c:v>
                </c:pt>
                <c:pt idx="2257">
                  <c:v>14.788399999999999</c:v>
                </c:pt>
                <c:pt idx="2258">
                  <c:v>14.8241</c:v>
                </c:pt>
                <c:pt idx="2259">
                  <c:v>14.6234</c:v>
                </c:pt>
                <c:pt idx="2260">
                  <c:v>14.7498</c:v>
                </c:pt>
                <c:pt idx="2261">
                  <c:v>14.745900000000001</c:v>
                </c:pt>
                <c:pt idx="2262">
                  <c:v>14.742900000000001</c:v>
                </c:pt>
                <c:pt idx="2263">
                  <c:v>14.6997</c:v>
                </c:pt>
                <c:pt idx="2264">
                  <c:v>14.7927</c:v>
                </c:pt>
                <c:pt idx="2265">
                  <c:v>14.899900000000001</c:v>
                </c:pt>
                <c:pt idx="2266">
                  <c:v>14.8226</c:v>
                </c:pt>
                <c:pt idx="2267">
                  <c:v>14.696199999999999</c:v>
                </c:pt>
                <c:pt idx="2268">
                  <c:v>14.699299999999999</c:v>
                </c:pt>
                <c:pt idx="2269">
                  <c:v>14.6995</c:v>
                </c:pt>
                <c:pt idx="2270">
                  <c:v>14.5855</c:v>
                </c:pt>
                <c:pt idx="2271">
                  <c:v>14.651899999999999</c:v>
                </c:pt>
                <c:pt idx="2272">
                  <c:v>14.587899999999999</c:v>
                </c:pt>
                <c:pt idx="2273">
                  <c:v>14.4236</c:v>
                </c:pt>
                <c:pt idx="2274">
                  <c:v>14.265599999999999</c:v>
                </c:pt>
                <c:pt idx="2275">
                  <c:v>14.262</c:v>
                </c:pt>
                <c:pt idx="2276">
                  <c:v>14.2601</c:v>
                </c:pt>
                <c:pt idx="2277">
                  <c:v>14.2658</c:v>
                </c:pt>
                <c:pt idx="2278">
                  <c:v>14.1896</c:v>
                </c:pt>
                <c:pt idx="2279">
                  <c:v>14.0684</c:v>
                </c:pt>
                <c:pt idx="2280">
                  <c:v>14.068199999999999</c:v>
                </c:pt>
                <c:pt idx="2281">
                  <c:v>14.2826</c:v>
                </c:pt>
                <c:pt idx="2282">
                  <c:v>14.2849</c:v>
                </c:pt>
                <c:pt idx="2283">
                  <c:v>14.2827</c:v>
                </c:pt>
                <c:pt idx="2284">
                  <c:v>14.289</c:v>
                </c:pt>
                <c:pt idx="2285">
                  <c:v>14.159599999999999</c:v>
                </c:pt>
                <c:pt idx="2286">
                  <c:v>14.341100000000001</c:v>
                </c:pt>
                <c:pt idx="2287">
                  <c:v>14.300599999999999</c:v>
                </c:pt>
                <c:pt idx="2288">
                  <c:v>14.377599999999999</c:v>
                </c:pt>
                <c:pt idx="2289">
                  <c:v>14.3682</c:v>
                </c:pt>
                <c:pt idx="2290">
                  <c:v>14.3751</c:v>
                </c:pt>
                <c:pt idx="2291">
                  <c:v>14.283099999999999</c:v>
                </c:pt>
                <c:pt idx="2292">
                  <c:v>14.174799999999999</c:v>
                </c:pt>
                <c:pt idx="2293">
                  <c:v>14.301299999999999</c:v>
                </c:pt>
                <c:pt idx="2294">
                  <c:v>14.295500000000001</c:v>
                </c:pt>
                <c:pt idx="2295">
                  <c:v>14.0604</c:v>
                </c:pt>
                <c:pt idx="2296">
                  <c:v>14.060700000000001</c:v>
                </c:pt>
                <c:pt idx="2297">
                  <c:v>14.031000000000001</c:v>
                </c:pt>
                <c:pt idx="2298">
                  <c:v>13.820600000000001</c:v>
                </c:pt>
                <c:pt idx="2299">
                  <c:v>13.818099999999999</c:v>
                </c:pt>
                <c:pt idx="2300">
                  <c:v>14.0009</c:v>
                </c:pt>
                <c:pt idx="2301">
                  <c:v>14.183999999999999</c:v>
                </c:pt>
                <c:pt idx="2302">
                  <c:v>14.189299999999999</c:v>
                </c:pt>
                <c:pt idx="2303">
                  <c:v>14.1873</c:v>
                </c:pt>
                <c:pt idx="2304">
                  <c:v>14.1884</c:v>
                </c:pt>
                <c:pt idx="2305">
                  <c:v>14.3384</c:v>
                </c:pt>
                <c:pt idx="2306">
                  <c:v>14.3727</c:v>
                </c:pt>
                <c:pt idx="2307">
                  <c:v>14.263500000000001</c:v>
                </c:pt>
                <c:pt idx="2308">
                  <c:v>14.196899999999999</c:v>
                </c:pt>
                <c:pt idx="2309">
                  <c:v>14.2013</c:v>
                </c:pt>
                <c:pt idx="2310">
                  <c:v>14.2</c:v>
                </c:pt>
                <c:pt idx="2311">
                  <c:v>14.1988</c:v>
                </c:pt>
                <c:pt idx="2312">
                  <c:v>14.178900000000001</c:v>
                </c:pt>
                <c:pt idx="2313">
                  <c:v>14.228199999999999</c:v>
                </c:pt>
                <c:pt idx="2314">
                  <c:v>14.253500000000001</c:v>
                </c:pt>
                <c:pt idx="2315">
                  <c:v>14.1258</c:v>
                </c:pt>
                <c:pt idx="2316">
                  <c:v>14.144399999999999</c:v>
                </c:pt>
                <c:pt idx="2317">
                  <c:v>14.144</c:v>
                </c:pt>
                <c:pt idx="2318">
                  <c:v>14.1396</c:v>
                </c:pt>
                <c:pt idx="2319">
                  <c:v>14.2385</c:v>
                </c:pt>
                <c:pt idx="2320">
                  <c:v>14.123799999999999</c:v>
                </c:pt>
                <c:pt idx="2321">
                  <c:v>14.0289</c:v>
                </c:pt>
                <c:pt idx="2322">
                  <c:v>14.030099999999999</c:v>
                </c:pt>
                <c:pt idx="2323">
                  <c:v>14.048</c:v>
                </c:pt>
                <c:pt idx="2324">
                  <c:v>14.049200000000001</c:v>
                </c:pt>
                <c:pt idx="2325">
                  <c:v>14.0418</c:v>
                </c:pt>
                <c:pt idx="2326">
                  <c:v>13.9635</c:v>
                </c:pt>
                <c:pt idx="2327">
                  <c:v>13.8802</c:v>
                </c:pt>
                <c:pt idx="2328">
                  <c:v>13.946300000000001</c:v>
                </c:pt>
                <c:pt idx="2329">
                  <c:v>13.9565</c:v>
                </c:pt>
                <c:pt idx="2330">
                  <c:v>13.9534</c:v>
                </c:pt>
                <c:pt idx="2331">
                  <c:v>13.952199999999999</c:v>
                </c:pt>
                <c:pt idx="2332">
                  <c:v>13.952500000000001</c:v>
                </c:pt>
                <c:pt idx="2333">
                  <c:v>13.9636</c:v>
                </c:pt>
                <c:pt idx="2334">
                  <c:v>14.044</c:v>
                </c:pt>
                <c:pt idx="2335">
                  <c:v>14.037599999999999</c:v>
                </c:pt>
                <c:pt idx="2336">
                  <c:v>13.7986</c:v>
                </c:pt>
                <c:pt idx="2337">
                  <c:v>13.464700000000001</c:v>
                </c:pt>
                <c:pt idx="2338">
                  <c:v>13.4634</c:v>
                </c:pt>
                <c:pt idx="2339">
                  <c:v>13.4621</c:v>
                </c:pt>
                <c:pt idx="2340">
                  <c:v>13.2996</c:v>
                </c:pt>
                <c:pt idx="2341">
                  <c:v>13.0999</c:v>
                </c:pt>
                <c:pt idx="2342">
                  <c:v>13.090999999999999</c:v>
                </c:pt>
                <c:pt idx="2343">
                  <c:v>13.299899999999999</c:v>
                </c:pt>
                <c:pt idx="2344">
                  <c:v>13.058999999999999</c:v>
                </c:pt>
                <c:pt idx="2345">
                  <c:v>13.0589</c:v>
                </c:pt>
                <c:pt idx="2346">
                  <c:v>13.0505</c:v>
                </c:pt>
                <c:pt idx="2347">
                  <c:v>13.008699999999999</c:v>
                </c:pt>
                <c:pt idx="2348">
                  <c:v>13.1183</c:v>
                </c:pt>
                <c:pt idx="2349">
                  <c:v>13.2486</c:v>
                </c:pt>
                <c:pt idx="2350">
                  <c:v>12.9496</c:v>
                </c:pt>
                <c:pt idx="2351">
                  <c:v>12.888400000000001</c:v>
                </c:pt>
                <c:pt idx="2352">
                  <c:v>12.885999999999999</c:v>
                </c:pt>
                <c:pt idx="2353">
                  <c:v>12.878</c:v>
                </c:pt>
                <c:pt idx="2354">
                  <c:v>12.4558</c:v>
                </c:pt>
                <c:pt idx="2355">
                  <c:v>12.367800000000001</c:v>
                </c:pt>
                <c:pt idx="2356">
                  <c:v>12.323499999999999</c:v>
                </c:pt>
                <c:pt idx="2357">
                  <c:v>12.2188</c:v>
                </c:pt>
                <c:pt idx="2358">
                  <c:v>12.4818</c:v>
                </c:pt>
                <c:pt idx="2359">
                  <c:v>12.479900000000001</c:v>
                </c:pt>
                <c:pt idx="2360">
                  <c:v>12.4742</c:v>
                </c:pt>
                <c:pt idx="2361">
                  <c:v>12.4764</c:v>
                </c:pt>
                <c:pt idx="2362">
                  <c:v>12.667899999999999</c:v>
                </c:pt>
                <c:pt idx="2363">
                  <c:v>12.430199999999999</c:v>
                </c:pt>
                <c:pt idx="2364">
                  <c:v>12.511699999999999</c:v>
                </c:pt>
                <c:pt idx="2365">
                  <c:v>12.5246</c:v>
                </c:pt>
                <c:pt idx="2366">
                  <c:v>12.5236</c:v>
                </c:pt>
                <c:pt idx="2367">
                  <c:v>12.524100000000001</c:v>
                </c:pt>
                <c:pt idx="2368">
                  <c:v>12.4933</c:v>
                </c:pt>
                <c:pt idx="2369">
                  <c:v>12.5472</c:v>
                </c:pt>
                <c:pt idx="2370">
                  <c:v>12.585800000000001</c:v>
                </c:pt>
                <c:pt idx="2371">
                  <c:v>12.706899999999999</c:v>
                </c:pt>
                <c:pt idx="2372">
                  <c:v>12.853300000000001</c:v>
                </c:pt>
                <c:pt idx="2373">
                  <c:v>12.852399999999999</c:v>
                </c:pt>
                <c:pt idx="2374">
                  <c:v>12.848800000000001</c:v>
                </c:pt>
                <c:pt idx="2375">
                  <c:v>12.954499999999999</c:v>
                </c:pt>
                <c:pt idx="2376">
                  <c:v>12.847300000000001</c:v>
                </c:pt>
                <c:pt idx="2377">
                  <c:v>12.834099999999999</c:v>
                </c:pt>
                <c:pt idx="2378">
                  <c:v>13.016</c:v>
                </c:pt>
                <c:pt idx="2379">
                  <c:v>12.8718</c:v>
                </c:pt>
                <c:pt idx="2380">
                  <c:v>12.8711</c:v>
                </c:pt>
                <c:pt idx="2381">
                  <c:v>12.8691</c:v>
                </c:pt>
                <c:pt idx="2382">
                  <c:v>12.889900000000001</c:v>
                </c:pt>
                <c:pt idx="2383">
                  <c:v>12.9535</c:v>
                </c:pt>
                <c:pt idx="2384">
                  <c:v>12.8818</c:v>
                </c:pt>
                <c:pt idx="2385">
                  <c:v>12.7041</c:v>
                </c:pt>
                <c:pt idx="2386">
                  <c:v>12.509499999999999</c:v>
                </c:pt>
                <c:pt idx="2387">
                  <c:v>12.508800000000001</c:v>
                </c:pt>
                <c:pt idx="2388">
                  <c:v>12.5068</c:v>
                </c:pt>
                <c:pt idx="2389">
                  <c:v>12.1761</c:v>
                </c:pt>
                <c:pt idx="2390">
                  <c:v>12.0139</c:v>
                </c:pt>
                <c:pt idx="2391">
                  <c:v>12.048500000000001</c:v>
                </c:pt>
                <c:pt idx="2392">
                  <c:v>11.6579</c:v>
                </c:pt>
                <c:pt idx="2393">
                  <c:v>11.6105</c:v>
                </c:pt>
                <c:pt idx="2394">
                  <c:v>11.6044</c:v>
                </c:pt>
                <c:pt idx="2395">
                  <c:v>11.603400000000001</c:v>
                </c:pt>
                <c:pt idx="2396">
                  <c:v>11.731999999999999</c:v>
                </c:pt>
                <c:pt idx="2397">
                  <c:v>11.767099999999999</c:v>
                </c:pt>
                <c:pt idx="2398">
                  <c:v>11.557700000000001</c:v>
                </c:pt>
                <c:pt idx="2399">
                  <c:v>11.376200000000001</c:v>
                </c:pt>
                <c:pt idx="2400">
                  <c:v>11.5977</c:v>
                </c:pt>
                <c:pt idx="2401">
                  <c:v>11.596399999999999</c:v>
                </c:pt>
                <c:pt idx="2402">
                  <c:v>11.595800000000001</c:v>
                </c:pt>
                <c:pt idx="2403">
                  <c:v>11.709</c:v>
                </c:pt>
                <c:pt idx="2404">
                  <c:v>11.7119</c:v>
                </c:pt>
                <c:pt idx="2405">
                  <c:v>11.616400000000001</c:v>
                </c:pt>
                <c:pt idx="2406">
                  <c:v>11.440899999999999</c:v>
                </c:pt>
                <c:pt idx="2407">
                  <c:v>11.4399</c:v>
                </c:pt>
                <c:pt idx="2408">
                  <c:v>11.4411</c:v>
                </c:pt>
                <c:pt idx="2409">
                  <c:v>11.441000000000001</c:v>
                </c:pt>
                <c:pt idx="2410">
                  <c:v>11.5466</c:v>
                </c:pt>
                <c:pt idx="2411">
                  <c:v>11.418200000000001</c:v>
                </c:pt>
                <c:pt idx="2412">
                  <c:v>11.358599999999999</c:v>
                </c:pt>
                <c:pt idx="2413">
                  <c:v>11.5672</c:v>
                </c:pt>
                <c:pt idx="2414">
                  <c:v>11.560600000000001</c:v>
                </c:pt>
                <c:pt idx="2415">
                  <c:v>11.5601</c:v>
                </c:pt>
                <c:pt idx="2416">
                  <c:v>11.5617</c:v>
                </c:pt>
                <c:pt idx="2417">
                  <c:v>11.4351</c:v>
                </c:pt>
                <c:pt idx="2418">
                  <c:v>11.3531</c:v>
                </c:pt>
                <c:pt idx="2419">
                  <c:v>11.318199999999999</c:v>
                </c:pt>
                <c:pt idx="2420">
                  <c:v>11.1554</c:v>
                </c:pt>
                <c:pt idx="2421">
                  <c:v>11.1999</c:v>
                </c:pt>
                <c:pt idx="2422">
                  <c:v>11.2004</c:v>
                </c:pt>
                <c:pt idx="2423">
                  <c:v>11.205299999999999</c:v>
                </c:pt>
                <c:pt idx="2424">
                  <c:v>11.3576</c:v>
                </c:pt>
                <c:pt idx="2425">
                  <c:v>11.587199999999999</c:v>
                </c:pt>
                <c:pt idx="2426">
                  <c:v>11.661199999999999</c:v>
                </c:pt>
                <c:pt idx="2427">
                  <c:v>11.7163</c:v>
                </c:pt>
                <c:pt idx="2428">
                  <c:v>11.6785</c:v>
                </c:pt>
                <c:pt idx="2429">
                  <c:v>11.6783</c:v>
                </c:pt>
                <c:pt idx="2430">
                  <c:v>11.6747</c:v>
                </c:pt>
                <c:pt idx="2431">
                  <c:v>11.7575</c:v>
                </c:pt>
                <c:pt idx="2432">
                  <c:v>11.682600000000001</c:v>
                </c:pt>
                <c:pt idx="2433">
                  <c:v>11.867599999999999</c:v>
                </c:pt>
                <c:pt idx="2434">
                  <c:v>11.9848</c:v>
                </c:pt>
                <c:pt idx="2435">
                  <c:v>12.135999999999999</c:v>
                </c:pt>
                <c:pt idx="2436">
                  <c:v>12.1349</c:v>
                </c:pt>
                <c:pt idx="2437">
                  <c:v>12.1342</c:v>
                </c:pt>
                <c:pt idx="2438">
                  <c:v>12.1366</c:v>
                </c:pt>
                <c:pt idx="2439">
                  <c:v>12.0228</c:v>
                </c:pt>
                <c:pt idx="2440">
                  <c:v>12.042199999999999</c:v>
                </c:pt>
                <c:pt idx="2441">
                  <c:v>12.030900000000001</c:v>
                </c:pt>
                <c:pt idx="2442">
                  <c:v>12.087</c:v>
                </c:pt>
                <c:pt idx="2443">
                  <c:v>12.0725</c:v>
                </c:pt>
                <c:pt idx="2444">
                  <c:v>12.076499999999999</c:v>
                </c:pt>
                <c:pt idx="2445">
                  <c:v>12.110300000000001</c:v>
                </c:pt>
                <c:pt idx="2446">
                  <c:v>12.060499999999999</c:v>
                </c:pt>
                <c:pt idx="2447">
                  <c:v>12.281499999999999</c:v>
                </c:pt>
                <c:pt idx="2448">
                  <c:v>12.340999999999999</c:v>
                </c:pt>
                <c:pt idx="2449">
                  <c:v>12.4526</c:v>
                </c:pt>
                <c:pt idx="2450">
                  <c:v>12.4534</c:v>
                </c:pt>
                <c:pt idx="2451">
                  <c:v>12.456799999999999</c:v>
                </c:pt>
                <c:pt idx="2452">
                  <c:v>12.443300000000001</c:v>
                </c:pt>
                <c:pt idx="2453">
                  <c:v>12.508800000000001</c:v>
                </c:pt>
                <c:pt idx="2454">
                  <c:v>12.462199999999999</c:v>
                </c:pt>
                <c:pt idx="2455">
                  <c:v>12.5167</c:v>
                </c:pt>
                <c:pt idx="2456">
                  <c:v>12.4254</c:v>
                </c:pt>
                <c:pt idx="2457">
                  <c:v>12.4214</c:v>
                </c:pt>
                <c:pt idx="2458">
                  <c:v>12.420999999999999</c:v>
                </c:pt>
                <c:pt idx="2459">
                  <c:v>12.3102</c:v>
                </c:pt>
                <c:pt idx="2460">
                  <c:v>12.321400000000001</c:v>
                </c:pt>
                <c:pt idx="2461">
                  <c:v>12.3453</c:v>
                </c:pt>
                <c:pt idx="2462">
                  <c:v>12.440799999999999</c:v>
                </c:pt>
                <c:pt idx="2463">
                  <c:v>12.255599999999999</c:v>
                </c:pt>
                <c:pt idx="2464">
                  <c:v>12.255000000000001</c:v>
                </c:pt>
                <c:pt idx="2465">
                  <c:v>12.2544</c:v>
                </c:pt>
                <c:pt idx="2466">
                  <c:v>12.2323</c:v>
                </c:pt>
                <c:pt idx="2467">
                  <c:v>12.023199999999999</c:v>
                </c:pt>
                <c:pt idx="2468">
                  <c:v>11.909800000000001</c:v>
                </c:pt>
                <c:pt idx="2469">
                  <c:v>11.7806</c:v>
                </c:pt>
                <c:pt idx="2470">
                  <c:v>11.8546</c:v>
                </c:pt>
                <c:pt idx="2471">
                  <c:v>11.853899999999999</c:v>
                </c:pt>
                <c:pt idx="2472">
                  <c:v>11.853300000000001</c:v>
                </c:pt>
                <c:pt idx="2473">
                  <c:v>11.8527</c:v>
                </c:pt>
                <c:pt idx="2474">
                  <c:v>11.714499999999999</c:v>
                </c:pt>
                <c:pt idx="2475">
                  <c:v>11.7956</c:v>
                </c:pt>
                <c:pt idx="2476">
                  <c:v>11.883599999999999</c:v>
                </c:pt>
                <c:pt idx="2477">
                  <c:v>12.103400000000001</c:v>
                </c:pt>
                <c:pt idx="2478">
                  <c:v>12.1152</c:v>
                </c:pt>
                <c:pt idx="2479">
                  <c:v>12.1144</c:v>
                </c:pt>
                <c:pt idx="2480">
                  <c:v>12.235900000000001</c:v>
                </c:pt>
                <c:pt idx="2481">
                  <c:v>12.013999999999999</c:v>
                </c:pt>
                <c:pt idx="2482">
                  <c:v>12.058999999999999</c:v>
                </c:pt>
                <c:pt idx="2483">
                  <c:v>11.9482</c:v>
                </c:pt>
                <c:pt idx="2484">
                  <c:v>11.8363</c:v>
                </c:pt>
                <c:pt idx="2485">
                  <c:v>11.8239</c:v>
                </c:pt>
                <c:pt idx="2486">
                  <c:v>11.8378</c:v>
                </c:pt>
                <c:pt idx="2487">
                  <c:v>11.8284</c:v>
                </c:pt>
                <c:pt idx="2488">
                  <c:v>11.7035</c:v>
                </c:pt>
                <c:pt idx="2489">
                  <c:v>11.5908</c:v>
                </c:pt>
                <c:pt idx="2490">
                  <c:v>11.4755</c:v>
                </c:pt>
                <c:pt idx="2491">
                  <c:v>11.1473</c:v>
                </c:pt>
                <c:pt idx="2492">
                  <c:v>11.1448</c:v>
                </c:pt>
                <c:pt idx="2493">
                  <c:v>11.1441</c:v>
                </c:pt>
                <c:pt idx="2494">
                  <c:v>11.0647</c:v>
                </c:pt>
                <c:pt idx="2495">
                  <c:v>11.053000000000001</c:v>
                </c:pt>
                <c:pt idx="2496">
                  <c:v>11.266</c:v>
                </c:pt>
                <c:pt idx="2497">
                  <c:v>11.151999999999999</c:v>
                </c:pt>
                <c:pt idx="2498">
                  <c:v>11.1515</c:v>
                </c:pt>
                <c:pt idx="2499">
                  <c:v>11.1508</c:v>
                </c:pt>
                <c:pt idx="2500">
                  <c:v>11.148999999999999</c:v>
                </c:pt>
                <c:pt idx="2501">
                  <c:v>11.4282</c:v>
                </c:pt>
                <c:pt idx="2502">
                  <c:v>11.7372</c:v>
                </c:pt>
                <c:pt idx="2503">
                  <c:v>11.651</c:v>
                </c:pt>
                <c:pt idx="2504">
                  <c:v>11.488099999999999</c:v>
                </c:pt>
                <c:pt idx="2505">
                  <c:v>11.2536</c:v>
                </c:pt>
                <c:pt idx="2506">
                  <c:v>11.2453</c:v>
                </c:pt>
                <c:pt idx="2507">
                  <c:v>11.245100000000001</c:v>
                </c:pt>
                <c:pt idx="2508">
                  <c:v>11.242000000000001</c:v>
                </c:pt>
                <c:pt idx="2509">
                  <c:v>11.0153</c:v>
                </c:pt>
                <c:pt idx="2510">
                  <c:v>11.014799999999999</c:v>
                </c:pt>
                <c:pt idx="2511">
                  <c:v>11.284000000000001</c:v>
                </c:pt>
                <c:pt idx="2512">
                  <c:v>11.107699999999999</c:v>
                </c:pt>
                <c:pt idx="2513">
                  <c:v>11.1082</c:v>
                </c:pt>
                <c:pt idx="2514">
                  <c:v>11.105</c:v>
                </c:pt>
                <c:pt idx="2515">
                  <c:v>11.302899999999999</c:v>
                </c:pt>
                <c:pt idx="2516">
                  <c:v>11.421900000000001</c:v>
                </c:pt>
                <c:pt idx="2517">
                  <c:v>11.350199999999999</c:v>
                </c:pt>
                <c:pt idx="2518">
                  <c:v>11.322100000000001</c:v>
                </c:pt>
                <c:pt idx="2519">
                  <c:v>11.5116</c:v>
                </c:pt>
                <c:pt idx="2520">
                  <c:v>11.516</c:v>
                </c:pt>
                <c:pt idx="2521">
                  <c:v>11.5153</c:v>
                </c:pt>
                <c:pt idx="2522">
                  <c:v>11.561199999999999</c:v>
                </c:pt>
                <c:pt idx="2523">
                  <c:v>11.672800000000001</c:v>
                </c:pt>
                <c:pt idx="2524">
                  <c:v>11.7972</c:v>
                </c:pt>
                <c:pt idx="2525">
                  <c:v>11.8531</c:v>
                </c:pt>
                <c:pt idx="2526">
                  <c:v>11.9209</c:v>
                </c:pt>
                <c:pt idx="2527">
                  <c:v>11.9208</c:v>
                </c:pt>
                <c:pt idx="2528">
                  <c:v>11.922700000000001</c:v>
                </c:pt>
                <c:pt idx="2529">
                  <c:v>11.928100000000001</c:v>
                </c:pt>
                <c:pt idx="2530">
                  <c:v>11.9978</c:v>
                </c:pt>
                <c:pt idx="2531">
                  <c:v>11.8489</c:v>
                </c:pt>
                <c:pt idx="2532">
                  <c:v>11.853899999999999</c:v>
                </c:pt>
                <c:pt idx="2533">
                  <c:v>12.0206</c:v>
                </c:pt>
                <c:pt idx="2534">
                  <c:v>12.018000000000001</c:v>
                </c:pt>
                <c:pt idx="2535">
                  <c:v>12.0267</c:v>
                </c:pt>
                <c:pt idx="2536">
                  <c:v>12.105</c:v>
                </c:pt>
                <c:pt idx="2537">
                  <c:v>12.189500000000001</c:v>
                </c:pt>
                <c:pt idx="2538">
                  <c:v>11.994400000000001</c:v>
                </c:pt>
                <c:pt idx="2539">
                  <c:v>12.4442</c:v>
                </c:pt>
                <c:pt idx="2540">
                  <c:v>12.573</c:v>
                </c:pt>
                <c:pt idx="2541">
                  <c:v>12.5732</c:v>
                </c:pt>
                <c:pt idx="2542">
                  <c:v>12.578900000000001</c:v>
                </c:pt>
                <c:pt idx="2543">
                  <c:v>12.463100000000001</c:v>
                </c:pt>
                <c:pt idx="2544">
                  <c:v>12.526400000000001</c:v>
                </c:pt>
                <c:pt idx="2545">
                  <c:v>12.5091</c:v>
                </c:pt>
                <c:pt idx="2546">
                  <c:v>12.4747</c:v>
                </c:pt>
                <c:pt idx="2547">
                  <c:v>12.540100000000001</c:v>
                </c:pt>
                <c:pt idx="2548">
                  <c:v>12.5427</c:v>
                </c:pt>
                <c:pt idx="2549">
                  <c:v>12.549099999999999</c:v>
                </c:pt>
                <c:pt idx="2550">
                  <c:v>12.5313</c:v>
                </c:pt>
                <c:pt idx="2551">
                  <c:v>12.680300000000001</c:v>
                </c:pt>
                <c:pt idx="2552">
                  <c:v>12.7249</c:v>
                </c:pt>
                <c:pt idx="2553">
                  <c:v>12.765599999999999</c:v>
                </c:pt>
                <c:pt idx="2554">
                  <c:v>12.794600000000001</c:v>
                </c:pt>
                <c:pt idx="2555">
                  <c:v>12.794</c:v>
                </c:pt>
                <c:pt idx="2556">
                  <c:v>12.792999999999999</c:v>
                </c:pt>
                <c:pt idx="2557">
                  <c:v>12.728400000000001</c:v>
                </c:pt>
                <c:pt idx="2558">
                  <c:v>12.7845</c:v>
                </c:pt>
                <c:pt idx="2559">
                  <c:v>12.9535</c:v>
                </c:pt>
                <c:pt idx="2560">
                  <c:v>13.027799999999999</c:v>
                </c:pt>
                <c:pt idx="2561">
                  <c:v>13.0046</c:v>
                </c:pt>
                <c:pt idx="2562">
                  <c:v>13.004</c:v>
                </c:pt>
                <c:pt idx="2563">
                  <c:v>13.0181</c:v>
                </c:pt>
                <c:pt idx="2564">
                  <c:v>12.872</c:v>
                </c:pt>
                <c:pt idx="2565">
                  <c:v>12.702500000000001</c:v>
                </c:pt>
                <c:pt idx="2566">
                  <c:v>12.700799999999999</c:v>
                </c:pt>
                <c:pt idx="2567">
                  <c:v>12.7006</c:v>
                </c:pt>
                <c:pt idx="2568">
                  <c:v>12.686299999999999</c:v>
                </c:pt>
                <c:pt idx="2569">
                  <c:v>12.6861</c:v>
                </c:pt>
                <c:pt idx="2570">
                  <c:v>12.699</c:v>
                </c:pt>
                <c:pt idx="2571">
                  <c:v>12.668699999999999</c:v>
                </c:pt>
                <c:pt idx="2572">
                  <c:v>12.6935</c:v>
                </c:pt>
                <c:pt idx="2573">
                  <c:v>12.610099999999999</c:v>
                </c:pt>
                <c:pt idx="2574">
                  <c:v>12.427</c:v>
                </c:pt>
                <c:pt idx="2575">
                  <c:v>12.304500000000001</c:v>
                </c:pt>
                <c:pt idx="2576">
                  <c:v>12.3043</c:v>
                </c:pt>
                <c:pt idx="2577">
                  <c:v>12.3025</c:v>
                </c:pt>
                <c:pt idx="2578">
                  <c:v>12.1378</c:v>
                </c:pt>
                <c:pt idx="2579">
                  <c:v>12.2066</c:v>
                </c:pt>
                <c:pt idx="2580">
                  <c:v>12.429</c:v>
                </c:pt>
                <c:pt idx="2581">
                  <c:v>12.287599999999999</c:v>
                </c:pt>
                <c:pt idx="2582">
                  <c:v>12.386100000000001</c:v>
                </c:pt>
                <c:pt idx="2583">
                  <c:v>12.385999999999999</c:v>
                </c:pt>
                <c:pt idx="2584">
                  <c:v>12.385899999999999</c:v>
                </c:pt>
                <c:pt idx="2585">
                  <c:v>12.3858</c:v>
                </c:pt>
                <c:pt idx="2586">
                  <c:v>12.388299999999999</c:v>
                </c:pt>
                <c:pt idx="2587">
                  <c:v>12.242100000000001</c:v>
                </c:pt>
                <c:pt idx="2588">
                  <c:v>12.3673</c:v>
                </c:pt>
                <c:pt idx="2589">
                  <c:v>12.305300000000001</c:v>
                </c:pt>
                <c:pt idx="2590">
                  <c:v>12.3057</c:v>
                </c:pt>
                <c:pt idx="2591">
                  <c:v>12.3047</c:v>
                </c:pt>
                <c:pt idx="2592">
                  <c:v>12.303699999999999</c:v>
                </c:pt>
                <c:pt idx="2593">
                  <c:v>12.3437</c:v>
                </c:pt>
                <c:pt idx="2594">
                  <c:v>12.4398</c:v>
                </c:pt>
                <c:pt idx="2595">
                  <c:v>12.396100000000001</c:v>
                </c:pt>
                <c:pt idx="2596">
                  <c:v>12.6129</c:v>
                </c:pt>
                <c:pt idx="2597">
                  <c:v>12.6114</c:v>
                </c:pt>
                <c:pt idx="2598">
                  <c:v>12.6111</c:v>
                </c:pt>
                <c:pt idx="2599">
                  <c:v>12.6631</c:v>
                </c:pt>
                <c:pt idx="2600">
                  <c:v>12.6868</c:v>
                </c:pt>
                <c:pt idx="2601">
                  <c:v>12.786</c:v>
                </c:pt>
                <c:pt idx="2602">
                  <c:v>12.956</c:v>
                </c:pt>
                <c:pt idx="2603">
                  <c:v>13.059699999999999</c:v>
                </c:pt>
                <c:pt idx="2604">
                  <c:v>13.0581</c:v>
                </c:pt>
                <c:pt idx="2605">
                  <c:v>13.0578</c:v>
                </c:pt>
                <c:pt idx="2606">
                  <c:v>13.100199999999999</c:v>
                </c:pt>
                <c:pt idx="2607">
                  <c:v>13.143700000000001</c:v>
                </c:pt>
                <c:pt idx="2608">
                  <c:v>13.091799999999999</c:v>
                </c:pt>
                <c:pt idx="2609">
                  <c:v>13.103899999999999</c:v>
                </c:pt>
                <c:pt idx="2610">
                  <c:v>13.205299999999999</c:v>
                </c:pt>
                <c:pt idx="2611">
                  <c:v>13.2037</c:v>
                </c:pt>
                <c:pt idx="2612">
                  <c:v>13.2033</c:v>
                </c:pt>
                <c:pt idx="2613">
                  <c:v>13.3095</c:v>
                </c:pt>
                <c:pt idx="2614">
                  <c:v>13.3203</c:v>
                </c:pt>
                <c:pt idx="2615">
                  <c:v>13.305300000000001</c:v>
                </c:pt>
                <c:pt idx="2616">
                  <c:v>13.358700000000001</c:v>
                </c:pt>
                <c:pt idx="2617">
                  <c:v>13.363099999999999</c:v>
                </c:pt>
                <c:pt idx="2618">
                  <c:v>13.3614</c:v>
                </c:pt>
                <c:pt idx="2619">
                  <c:v>13.367000000000001</c:v>
                </c:pt>
                <c:pt idx="2620">
                  <c:v>13.265700000000001</c:v>
                </c:pt>
                <c:pt idx="2621">
                  <c:v>13.3896</c:v>
                </c:pt>
                <c:pt idx="2622">
                  <c:v>13.3835</c:v>
                </c:pt>
                <c:pt idx="2623">
                  <c:v>13.392899999999999</c:v>
                </c:pt>
                <c:pt idx="2624">
                  <c:v>13.380100000000001</c:v>
                </c:pt>
                <c:pt idx="2625">
                  <c:v>13.38</c:v>
                </c:pt>
                <c:pt idx="2626">
                  <c:v>13.3782</c:v>
                </c:pt>
                <c:pt idx="2627">
                  <c:v>13.274100000000001</c:v>
                </c:pt>
                <c:pt idx="2628">
                  <c:v>13.339700000000001</c:v>
                </c:pt>
                <c:pt idx="2629">
                  <c:v>13.3002</c:v>
                </c:pt>
                <c:pt idx="2630">
                  <c:v>13.2529</c:v>
                </c:pt>
                <c:pt idx="2631">
                  <c:v>13.289099999999999</c:v>
                </c:pt>
                <c:pt idx="2632">
                  <c:v>13.2874</c:v>
                </c:pt>
                <c:pt idx="2633">
                  <c:v>13.288500000000001</c:v>
                </c:pt>
                <c:pt idx="2634">
                  <c:v>13.356299999999999</c:v>
                </c:pt>
                <c:pt idx="2635">
                  <c:v>13.3468</c:v>
                </c:pt>
                <c:pt idx="2636">
                  <c:v>13.3535</c:v>
                </c:pt>
                <c:pt idx="2637">
                  <c:v>13.301</c:v>
                </c:pt>
                <c:pt idx="2638">
                  <c:v>13.251799999999999</c:v>
                </c:pt>
                <c:pt idx="2639">
                  <c:v>13.2493</c:v>
                </c:pt>
                <c:pt idx="2640">
                  <c:v>13.251099999999999</c:v>
                </c:pt>
                <c:pt idx="2641">
                  <c:v>13.260899999999999</c:v>
                </c:pt>
                <c:pt idx="2642">
                  <c:v>13.0791</c:v>
                </c:pt>
                <c:pt idx="2643">
                  <c:v>13.0299</c:v>
                </c:pt>
                <c:pt idx="2644">
                  <c:v>13.0114</c:v>
                </c:pt>
                <c:pt idx="2645">
                  <c:v>13.0357</c:v>
                </c:pt>
                <c:pt idx="2646">
                  <c:v>13.0336</c:v>
                </c:pt>
                <c:pt idx="2647">
                  <c:v>13.0298</c:v>
                </c:pt>
                <c:pt idx="2648">
                  <c:v>13.0657</c:v>
                </c:pt>
                <c:pt idx="2649">
                  <c:v>13.016</c:v>
                </c:pt>
                <c:pt idx="2650">
                  <c:v>13.0708</c:v>
                </c:pt>
                <c:pt idx="2651">
                  <c:v>13.146800000000001</c:v>
                </c:pt>
                <c:pt idx="2652">
                  <c:v>13.3264</c:v>
                </c:pt>
                <c:pt idx="2653">
                  <c:v>13.323</c:v>
                </c:pt>
                <c:pt idx="2654">
                  <c:v>13.3201</c:v>
                </c:pt>
                <c:pt idx="2655">
                  <c:v>13.2684</c:v>
                </c:pt>
                <c:pt idx="2656">
                  <c:v>13.1097</c:v>
                </c:pt>
                <c:pt idx="2657">
                  <c:v>13.1568</c:v>
                </c:pt>
                <c:pt idx="2658">
                  <c:v>12.9979</c:v>
                </c:pt>
                <c:pt idx="2659">
                  <c:v>12.799300000000001</c:v>
                </c:pt>
                <c:pt idx="2660">
                  <c:v>12.7971</c:v>
                </c:pt>
                <c:pt idx="2661">
                  <c:v>12.7949</c:v>
                </c:pt>
                <c:pt idx="2662">
                  <c:v>12.676600000000001</c:v>
                </c:pt>
                <c:pt idx="2663">
                  <c:v>12.7493</c:v>
                </c:pt>
                <c:pt idx="2664">
                  <c:v>12.544600000000001</c:v>
                </c:pt>
                <c:pt idx="2665">
                  <c:v>12.6561</c:v>
                </c:pt>
                <c:pt idx="2666">
                  <c:v>12.563700000000001</c:v>
                </c:pt>
                <c:pt idx="2667">
                  <c:v>12.560600000000001</c:v>
                </c:pt>
                <c:pt idx="2668">
                  <c:v>12.5566</c:v>
                </c:pt>
                <c:pt idx="2669">
                  <c:v>12.6152</c:v>
                </c:pt>
                <c:pt idx="2670">
                  <c:v>12.6995</c:v>
                </c:pt>
                <c:pt idx="2671">
                  <c:v>12.636900000000001</c:v>
                </c:pt>
                <c:pt idx="2672">
                  <c:v>12.605399999999999</c:v>
                </c:pt>
                <c:pt idx="2673">
                  <c:v>12.6295</c:v>
                </c:pt>
                <c:pt idx="2674">
                  <c:v>12.626300000000001</c:v>
                </c:pt>
                <c:pt idx="2675">
                  <c:v>12.667299999999999</c:v>
                </c:pt>
                <c:pt idx="2676">
                  <c:v>12.7559</c:v>
                </c:pt>
                <c:pt idx="2677">
                  <c:v>12.8001</c:v>
                </c:pt>
                <c:pt idx="2678">
                  <c:v>12.904400000000001</c:v>
                </c:pt>
                <c:pt idx="2679">
                  <c:v>12.9832</c:v>
                </c:pt>
                <c:pt idx="2680">
                  <c:v>13.0799</c:v>
                </c:pt>
                <c:pt idx="2681">
                  <c:v>13.0771</c:v>
                </c:pt>
                <c:pt idx="2682">
                  <c:v>13.0716</c:v>
                </c:pt>
                <c:pt idx="2683">
                  <c:v>13.198399999999999</c:v>
                </c:pt>
                <c:pt idx="2684">
                  <c:v>13.211499999999999</c:v>
                </c:pt>
                <c:pt idx="2685">
                  <c:v>13.1183</c:v>
                </c:pt>
                <c:pt idx="2686">
                  <c:v>13.112</c:v>
                </c:pt>
                <c:pt idx="2687">
                  <c:v>13.1052</c:v>
                </c:pt>
                <c:pt idx="2688">
                  <c:v>13.095499999999999</c:v>
                </c:pt>
                <c:pt idx="2689">
                  <c:v>13.0875</c:v>
                </c:pt>
                <c:pt idx="2690">
                  <c:v>13.168100000000001</c:v>
                </c:pt>
                <c:pt idx="2691">
                  <c:v>13.264799999999999</c:v>
                </c:pt>
                <c:pt idx="2692">
                  <c:v>13.276899999999999</c:v>
                </c:pt>
                <c:pt idx="2693">
                  <c:v>13.3926</c:v>
                </c:pt>
                <c:pt idx="2694">
                  <c:v>13.4071</c:v>
                </c:pt>
                <c:pt idx="2695">
                  <c:v>13.4069</c:v>
                </c:pt>
                <c:pt idx="2696">
                  <c:v>13.4171</c:v>
                </c:pt>
                <c:pt idx="2697">
                  <c:v>13.4595</c:v>
                </c:pt>
                <c:pt idx="2698">
                  <c:v>13.5235</c:v>
                </c:pt>
                <c:pt idx="2699">
                  <c:v>13.5152</c:v>
                </c:pt>
                <c:pt idx="2700">
                  <c:v>13.495100000000001</c:v>
                </c:pt>
                <c:pt idx="2701">
                  <c:v>13.5229</c:v>
                </c:pt>
                <c:pt idx="2702">
                  <c:v>13.5198</c:v>
                </c:pt>
                <c:pt idx="2703">
                  <c:v>13.520099999999999</c:v>
                </c:pt>
                <c:pt idx="2704">
                  <c:v>13.501200000000001</c:v>
                </c:pt>
                <c:pt idx="2705">
                  <c:v>13.335100000000001</c:v>
                </c:pt>
                <c:pt idx="2706">
                  <c:v>13.263500000000001</c:v>
                </c:pt>
                <c:pt idx="2707">
                  <c:v>13.3348</c:v>
                </c:pt>
                <c:pt idx="2708">
                  <c:v>13.404400000000001</c:v>
                </c:pt>
                <c:pt idx="2709">
                  <c:v>13.401199999999999</c:v>
                </c:pt>
                <c:pt idx="2710">
                  <c:v>13.395</c:v>
                </c:pt>
                <c:pt idx="2711">
                  <c:v>13.363200000000001</c:v>
                </c:pt>
                <c:pt idx="2712">
                  <c:v>13.2173</c:v>
                </c:pt>
                <c:pt idx="2713">
                  <c:v>13.1812</c:v>
                </c:pt>
                <c:pt idx="2714">
                  <c:v>13.1214</c:v>
                </c:pt>
                <c:pt idx="2715">
                  <c:v>13.2896</c:v>
                </c:pt>
                <c:pt idx="2716">
                  <c:v>13.279199999999999</c:v>
                </c:pt>
                <c:pt idx="2717">
                  <c:v>13.2743</c:v>
                </c:pt>
                <c:pt idx="2718">
                  <c:v>13.293900000000001</c:v>
                </c:pt>
                <c:pt idx="2719">
                  <c:v>13.3413</c:v>
                </c:pt>
                <c:pt idx="2720">
                  <c:v>13.2849</c:v>
                </c:pt>
                <c:pt idx="2721">
                  <c:v>13.2477</c:v>
                </c:pt>
                <c:pt idx="2722">
                  <c:v>13.2392</c:v>
                </c:pt>
                <c:pt idx="2723">
                  <c:v>13.2364</c:v>
                </c:pt>
                <c:pt idx="2724">
                  <c:v>13.238799999999999</c:v>
                </c:pt>
                <c:pt idx="2725">
                  <c:v>13.3306</c:v>
                </c:pt>
                <c:pt idx="2726">
                  <c:v>13.142300000000001</c:v>
                </c:pt>
                <c:pt idx="2727">
                  <c:v>13.1914</c:v>
                </c:pt>
                <c:pt idx="2728">
                  <c:v>13.216699999999999</c:v>
                </c:pt>
                <c:pt idx="2729">
                  <c:v>13.273300000000001</c:v>
                </c:pt>
                <c:pt idx="2730">
                  <c:v>13.270099999999999</c:v>
                </c:pt>
                <c:pt idx="2731">
                  <c:v>13.259</c:v>
                </c:pt>
                <c:pt idx="2732">
                  <c:v>13.2318</c:v>
                </c:pt>
                <c:pt idx="2733">
                  <c:v>13.0898</c:v>
                </c:pt>
                <c:pt idx="2734">
                  <c:v>13.001799999999999</c:v>
                </c:pt>
                <c:pt idx="2735">
                  <c:v>12.9457</c:v>
                </c:pt>
                <c:pt idx="2736">
                  <c:v>13.1091</c:v>
                </c:pt>
                <c:pt idx="2737">
                  <c:v>13.1114</c:v>
                </c:pt>
                <c:pt idx="2738">
                  <c:v>13.1083</c:v>
                </c:pt>
                <c:pt idx="2739">
                  <c:v>13.1404</c:v>
                </c:pt>
                <c:pt idx="2740">
                  <c:v>12.988899999999999</c:v>
                </c:pt>
                <c:pt idx="2741">
                  <c:v>12.8796</c:v>
                </c:pt>
                <c:pt idx="2742">
                  <c:v>12.960100000000001</c:v>
                </c:pt>
                <c:pt idx="2743">
                  <c:v>13.199</c:v>
                </c:pt>
                <c:pt idx="2744">
                  <c:v>13.195399999999999</c:v>
                </c:pt>
                <c:pt idx="2745">
                  <c:v>13.1915</c:v>
                </c:pt>
                <c:pt idx="2746">
                  <c:v>13.1303</c:v>
                </c:pt>
                <c:pt idx="2747">
                  <c:v>13.2211</c:v>
                </c:pt>
                <c:pt idx="2748">
                  <c:v>13.1808</c:v>
                </c:pt>
                <c:pt idx="2749">
                  <c:v>13.1729</c:v>
                </c:pt>
                <c:pt idx="2750">
                  <c:v>13.142099999999999</c:v>
                </c:pt>
                <c:pt idx="2751">
                  <c:v>13.138400000000001</c:v>
                </c:pt>
                <c:pt idx="2752">
                  <c:v>13.1381</c:v>
                </c:pt>
                <c:pt idx="2753">
                  <c:v>13.1609</c:v>
                </c:pt>
                <c:pt idx="2754">
                  <c:v>13.2241</c:v>
                </c:pt>
                <c:pt idx="2755">
                  <c:v>13.234999999999999</c:v>
                </c:pt>
                <c:pt idx="2756">
                  <c:v>13.254099999999999</c:v>
                </c:pt>
                <c:pt idx="2757">
                  <c:v>13.2188</c:v>
                </c:pt>
                <c:pt idx="2758">
                  <c:v>13.2151</c:v>
                </c:pt>
                <c:pt idx="2759">
                  <c:v>13.2117</c:v>
                </c:pt>
                <c:pt idx="2760">
                  <c:v>13.192500000000001</c:v>
                </c:pt>
                <c:pt idx="2761">
                  <c:v>13.073399999999999</c:v>
                </c:pt>
                <c:pt idx="2762">
                  <c:v>13.030900000000001</c:v>
                </c:pt>
                <c:pt idx="2763">
                  <c:v>12.9458</c:v>
                </c:pt>
                <c:pt idx="2764">
                  <c:v>12.8445</c:v>
                </c:pt>
                <c:pt idx="2765">
                  <c:v>12.841100000000001</c:v>
                </c:pt>
                <c:pt idx="2766">
                  <c:v>12.837899999999999</c:v>
                </c:pt>
                <c:pt idx="2767">
                  <c:v>12.990399999999999</c:v>
                </c:pt>
                <c:pt idx="2768">
                  <c:v>13.0793</c:v>
                </c:pt>
                <c:pt idx="2769">
                  <c:v>13.134600000000001</c:v>
                </c:pt>
                <c:pt idx="2770">
                  <c:v>13.1813</c:v>
                </c:pt>
                <c:pt idx="2771">
                  <c:v>13.332000000000001</c:v>
                </c:pt>
                <c:pt idx="2772">
                  <c:v>13.3285</c:v>
                </c:pt>
                <c:pt idx="2773">
                  <c:v>13.3339</c:v>
                </c:pt>
                <c:pt idx="2774">
                  <c:v>13.3306</c:v>
                </c:pt>
                <c:pt idx="2775">
                  <c:v>13.3607</c:v>
                </c:pt>
                <c:pt idx="2776">
                  <c:v>13.290800000000001</c:v>
                </c:pt>
                <c:pt idx="2777">
                  <c:v>13.0953</c:v>
                </c:pt>
                <c:pt idx="2778">
                  <c:v>13.125299999999999</c:v>
                </c:pt>
                <c:pt idx="2779">
                  <c:v>13.1219</c:v>
                </c:pt>
                <c:pt idx="2780">
                  <c:v>13.1211</c:v>
                </c:pt>
                <c:pt idx="2781">
                  <c:v>13.110200000000001</c:v>
                </c:pt>
                <c:pt idx="2782">
                  <c:v>13.1577</c:v>
                </c:pt>
                <c:pt idx="2783">
                  <c:v>13.3772</c:v>
                </c:pt>
                <c:pt idx="2784">
                  <c:v>13.5322</c:v>
                </c:pt>
                <c:pt idx="2785">
                  <c:v>13.5181</c:v>
                </c:pt>
                <c:pt idx="2786">
                  <c:v>13.516</c:v>
                </c:pt>
                <c:pt idx="2787">
                  <c:v>13.516400000000001</c:v>
                </c:pt>
                <c:pt idx="2788">
                  <c:v>13.536899999999999</c:v>
                </c:pt>
                <c:pt idx="2789">
                  <c:v>13.6424</c:v>
                </c:pt>
                <c:pt idx="2790">
                  <c:v>13.7445</c:v>
                </c:pt>
                <c:pt idx="2791">
                  <c:v>13.7128</c:v>
                </c:pt>
                <c:pt idx="2792">
                  <c:v>13.7807</c:v>
                </c:pt>
                <c:pt idx="2793">
                  <c:v>13.776999999999999</c:v>
                </c:pt>
                <c:pt idx="2794">
                  <c:v>13.7751</c:v>
                </c:pt>
                <c:pt idx="2795">
                  <c:v>13.811</c:v>
                </c:pt>
                <c:pt idx="2796">
                  <c:v>13.796900000000001</c:v>
                </c:pt>
                <c:pt idx="2797">
                  <c:v>13.8026</c:v>
                </c:pt>
                <c:pt idx="2798">
                  <c:v>13.6868</c:v>
                </c:pt>
                <c:pt idx="2799">
                  <c:v>13.774900000000001</c:v>
                </c:pt>
                <c:pt idx="2800">
                  <c:v>13.771699999999999</c:v>
                </c:pt>
                <c:pt idx="2801">
                  <c:v>13.7689</c:v>
                </c:pt>
                <c:pt idx="2802">
                  <c:v>13.8521</c:v>
                </c:pt>
                <c:pt idx="2803">
                  <c:v>13.785399999999999</c:v>
                </c:pt>
                <c:pt idx="2804">
                  <c:v>13.5458</c:v>
                </c:pt>
                <c:pt idx="2805">
                  <c:v>13.4679</c:v>
                </c:pt>
                <c:pt idx="2806">
                  <c:v>13.542199999999999</c:v>
                </c:pt>
                <c:pt idx="2807">
                  <c:v>13.5375</c:v>
                </c:pt>
                <c:pt idx="2808">
                  <c:v>13.54</c:v>
                </c:pt>
                <c:pt idx="2809">
                  <c:v>13.523899999999999</c:v>
                </c:pt>
                <c:pt idx="2810">
                  <c:v>13.480600000000001</c:v>
                </c:pt>
                <c:pt idx="2811">
                  <c:v>13.5106</c:v>
                </c:pt>
                <c:pt idx="2812">
                  <c:v>13.5503</c:v>
                </c:pt>
                <c:pt idx="2813">
                  <c:v>13.574</c:v>
                </c:pt>
                <c:pt idx="2814">
                  <c:v>13.5692</c:v>
                </c:pt>
                <c:pt idx="2815">
                  <c:v>13.5648</c:v>
                </c:pt>
                <c:pt idx="2816">
                  <c:v>13.476699999999999</c:v>
                </c:pt>
                <c:pt idx="2817">
                  <c:v>13.2179</c:v>
                </c:pt>
                <c:pt idx="2818">
                  <c:v>13.207599999999999</c:v>
                </c:pt>
                <c:pt idx="2819">
                  <c:v>13.1393</c:v>
                </c:pt>
                <c:pt idx="2820">
                  <c:v>13.153499999999999</c:v>
                </c:pt>
                <c:pt idx="2821">
                  <c:v>13.149900000000001</c:v>
                </c:pt>
                <c:pt idx="2822">
                  <c:v>13.145899999999999</c:v>
                </c:pt>
                <c:pt idx="2823">
                  <c:v>13.1135</c:v>
                </c:pt>
                <c:pt idx="2824">
                  <c:v>13.1282</c:v>
                </c:pt>
                <c:pt idx="2825">
                  <c:v>13.246700000000001</c:v>
                </c:pt>
                <c:pt idx="2826">
                  <c:v>13.1845</c:v>
                </c:pt>
                <c:pt idx="2827">
                  <c:v>13.245200000000001</c:v>
                </c:pt>
                <c:pt idx="2828">
                  <c:v>13.240500000000001</c:v>
                </c:pt>
                <c:pt idx="2829">
                  <c:v>13.2379</c:v>
                </c:pt>
                <c:pt idx="2830">
                  <c:v>13.357799999999999</c:v>
                </c:pt>
                <c:pt idx="2831">
                  <c:v>13.521699999999999</c:v>
                </c:pt>
                <c:pt idx="2832">
                  <c:v>13.557</c:v>
                </c:pt>
                <c:pt idx="2833">
                  <c:v>13.5503</c:v>
                </c:pt>
                <c:pt idx="2834">
                  <c:v>13.713200000000001</c:v>
                </c:pt>
                <c:pt idx="2835">
                  <c:v>13.7235</c:v>
                </c:pt>
                <c:pt idx="2836">
                  <c:v>13.7196</c:v>
                </c:pt>
                <c:pt idx="2837">
                  <c:v>13.7173</c:v>
                </c:pt>
                <c:pt idx="2838">
                  <c:v>13.615600000000001</c:v>
                </c:pt>
                <c:pt idx="2839">
                  <c:v>13.4941</c:v>
                </c:pt>
                <c:pt idx="2840">
                  <c:v>13.4123</c:v>
                </c:pt>
                <c:pt idx="2841">
                  <c:v>13.332000000000001</c:v>
                </c:pt>
                <c:pt idx="2842">
                  <c:v>13.3283</c:v>
                </c:pt>
                <c:pt idx="2843">
                  <c:v>13.323499999999999</c:v>
                </c:pt>
                <c:pt idx="2844">
                  <c:v>13.381</c:v>
                </c:pt>
                <c:pt idx="2845">
                  <c:v>13.4079</c:v>
                </c:pt>
                <c:pt idx="2846">
                  <c:v>13.4598</c:v>
                </c:pt>
                <c:pt idx="2847">
                  <c:v>13.6479</c:v>
                </c:pt>
                <c:pt idx="2848">
                  <c:v>13.6854</c:v>
                </c:pt>
                <c:pt idx="2849">
                  <c:v>13.6782</c:v>
                </c:pt>
                <c:pt idx="2850">
                  <c:v>13.674899999999999</c:v>
                </c:pt>
                <c:pt idx="2851">
                  <c:v>13.679399999999999</c:v>
                </c:pt>
                <c:pt idx="2852">
                  <c:v>13.488799999999999</c:v>
                </c:pt>
                <c:pt idx="2853">
                  <c:v>13.484299999999999</c:v>
                </c:pt>
                <c:pt idx="2854">
                  <c:v>13.1854</c:v>
                </c:pt>
                <c:pt idx="2855">
                  <c:v>13.176500000000001</c:v>
                </c:pt>
                <c:pt idx="2856">
                  <c:v>13.1731</c:v>
                </c:pt>
                <c:pt idx="2857">
                  <c:v>13.171099999999999</c:v>
                </c:pt>
                <c:pt idx="2858">
                  <c:v>13.163600000000001</c:v>
                </c:pt>
                <c:pt idx="2859">
                  <c:v>12.993399999999999</c:v>
                </c:pt>
                <c:pt idx="2860">
                  <c:v>12.903600000000001</c:v>
                </c:pt>
                <c:pt idx="2861">
                  <c:v>13.0398</c:v>
                </c:pt>
                <c:pt idx="2862">
                  <c:v>13.1043</c:v>
                </c:pt>
                <c:pt idx="2863">
                  <c:v>13.1012</c:v>
                </c:pt>
                <c:pt idx="2864">
                  <c:v>13.097300000000001</c:v>
                </c:pt>
                <c:pt idx="2865">
                  <c:v>12.8239</c:v>
                </c:pt>
                <c:pt idx="2866">
                  <c:v>12.7189</c:v>
                </c:pt>
                <c:pt idx="2867">
                  <c:v>12.707000000000001</c:v>
                </c:pt>
                <c:pt idx="2868">
                  <c:v>12.8089</c:v>
                </c:pt>
                <c:pt idx="2869">
                  <c:v>12.8858</c:v>
                </c:pt>
                <c:pt idx="2870">
                  <c:v>12.8835</c:v>
                </c:pt>
                <c:pt idx="2871">
                  <c:v>12.880800000000001</c:v>
                </c:pt>
                <c:pt idx="2872">
                  <c:v>12.8775</c:v>
                </c:pt>
                <c:pt idx="2873">
                  <c:v>12.955399999999999</c:v>
                </c:pt>
                <c:pt idx="2874">
                  <c:v>13.0586</c:v>
                </c:pt>
                <c:pt idx="2875">
                  <c:v>12.9399</c:v>
                </c:pt>
                <c:pt idx="2876">
                  <c:v>12.907400000000001</c:v>
                </c:pt>
                <c:pt idx="2877">
                  <c:v>12.9046</c:v>
                </c:pt>
                <c:pt idx="2878">
                  <c:v>12.9009</c:v>
                </c:pt>
                <c:pt idx="2879">
                  <c:v>12.9826</c:v>
                </c:pt>
                <c:pt idx="2880">
                  <c:v>13.0237</c:v>
                </c:pt>
                <c:pt idx="2881">
                  <c:v>12.845000000000001</c:v>
                </c:pt>
                <c:pt idx="2882">
                  <c:v>12.7836</c:v>
                </c:pt>
                <c:pt idx="2883">
                  <c:v>12.628399999999999</c:v>
                </c:pt>
                <c:pt idx="2884">
                  <c:v>12.6257</c:v>
                </c:pt>
                <c:pt idx="2885">
                  <c:v>12.6226</c:v>
                </c:pt>
                <c:pt idx="2886">
                  <c:v>12.5656</c:v>
                </c:pt>
                <c:pt idx="2887">
                  <c:v>12.522600000000001</c:v>
                </c:pt>
                <c:pt idx="2888">
                  <c:v>12.540900000000001</c:v>
                </c:pt>
                <c:pt idx="2889">
                  <c:v>12.481400000000001</c:v>
                </c:pt>
                <c:pt idx="2890">
                  <c:v>12.385300000000001</c:v>
                </c:pt>
                <c:pt idx="2891">
                  <c:v>12.382999999999999</c:v>
                </c:pt>
                <c:pt idx="2892">
                  <c:v>12.3803</c:v>
                </c:pt>
                <c:pt idx="2893">
                  <c:v>12.4375</c:v>
                </c:pt>
                <c:pt idx="2894">
                  <c:v>12.441700000000001</c:v>
                </c:pt>
                <c:pt idx="2895">
                  <c:v>12.5738</c:v>
                </c:pt>
                <c:pt idx="2896">
                  <c:v>12.942600000000001</c:v>
                </c:pt>
                <c:pt idx="2897">
                  <c:v>13.0921</c:v>
                </c:pt>
                <c:pt idx="2898">
                  <c:v>13.0966</c:v>
                </c:pt>
                <c:pt idx="2899">
                  <c:v>13.0809</c:v>
                </c:pt>
                <c:pt idx="2900">
                  <c:v>12.9922</c:v>
                </c:pt>
                <c:pt idx="2901">
                  <c:v>12.816700000000001</c:v>
                </c:pt>
                <c:pt idx="2902">
                  <c:v>12.785</c:v>
                </c:pt>
                <c:pt idx="2903">
                  <c:v>12.7475</c:v>
                </c:pt>
                <c:pt idx="2904">
                  <c:v>12.798400000000001</c:v>
                </c:pt>
                <c:pt idx="2905">
                  <c:v>12.7959</c:v>
                </c:pt>
                <c:pt idx="2906">
                  <c:v>12.798400000000001</c:v>
                </c:pt>
                <c:pt idx="2907">
                  <c:v>12.8134</c:v>
                </c:pt>
                <c:pt idx="2908">
                  <c:v>13.027200000000001</c:v>
                </c:pt>
                <c:pt idx="2909">
                  <c:v>13.075100000000001</c:v>
                </c:pt>
                <c:pt idx="2910">
                  <c:v>13.0694</c:v>
                </c:pt>
                <c:pt idx="2911">
                  <c:v>13.1419</c:v>
                </c:pt>
                <c:pt idx="2912">
                  <c:v>13.14</c:v>
                </c:pt>
                <c:pt idx="2913">
                  <c:v>13.141</c:v>
                </c:pt>
                <c:pt idx="2914">
                  <c:v>13.203200000000001</c:v>
                </c:pt>
                <c:pt idx="2915">
                  <c:v>13.1198</c:v>
                </c:pt>
                <c:pt idx="2916">
                  <c:v>13.123100000000001</c:v>
                </c:pt>
                <c:pt idx="2917">
                  <c:v>13.078799999999999</c:v>
                </c:pt>
                <c:pt idx="2918">
                  <c:v>13.064500000000001</c:v>
                </c:pt>
                <c:pt idx="2919">
                  <c:v>13.062200000000001</c:v>
                </c:pt>
                <c:pt idx="2920">
                  <c:v>13.0581</c:v>
                </c:pt>
                <c:pt idx="2921">
                  <c:v>13.014099999999999</c:v>
                </c:pt>
                <c:pt idx="2922">
                  <c:v>13.0448</c:v>
                </c:pt>
                <c:pt idx="2923">
                  <c:v>13.094900000000001</c:v>
                </c:pt>
                <c:pt idx="2924">
                  <c:v>13.174200000000001</c:v>
                </c:pt>
                <c:pt idx="2925">
                  <c:v>13.363</c:v>
                </c:pt>
                <c:pt idx="2926">
                  <c:v>13.3591</c:v>
                </c:pt>
                <c:pt idx="2927">
                  <c:v>13.358700000000001</c:v>
                </c:pt>
                <c:pt idx="2928">
                  <c:v>13.330399999999999</c:v>
                </c:pt>
                <c:pt idx="2929">
                  <c:v>13.3263</c:v>
                </c:pt>
                <c:pt idx="2930">
                  <c:v>13.298</c:v>
                </c:pt>
                <c:pt idx="2931">
                  <c:v>13.326499999999999</c:v>
                </c:pt>
                <c:pt idx="2932">
                  <c:v>13.383900000000001</c:v>
                </c:pt>
                <c:pt idx="2933">
                  <c:v>13.38</c:v>
                </c:pt>
                <c:pt idx="2934">
                  <c:v>13.3757</c:v>
                </c:pt>
                <c:pt idx="2935">
                  <c:v>13.4238</c:v>
                </c:pt>
                <c:pt idx="2936">
                  <c:v>13.3649</c:v>
                </c:pt>
                <c:pt idx="2937">
                  <c:v>13.555300000000001</c:v>
                </c:pt>
                <c:pt idx="2938">
                  <c:v>13.6709</c:v>
                </c:pt>
                <c:pt idx="2939">
                  <c:v>13.521800000000001</c:v>
                </c:pt>
                <c:pt idx="2940">
                  <c:v>13.5213</c:v>
                </c:pt>
                <c:pt idx="2941">
                  <c:v>13.5121</c:v>
                </c:pt>
                <c:pt idx="2942">
                  <c:v>13.584099999999999</c:v>
                </c:pt>
                <c:pt idx="2943">
                  <c:v>13.7409</c:v>
                </c:pt>
                <c:pt idx="2944">
                  <c:v>13.605600000000001</c:v>
                </c:pt>
                <c:pt idx="2945">
                  <c:v>13.757099999999999</c:v>
                </c:pt>
                <c:pt idx="2946">
                  <c:v>13.8377</c:v>
                </c:pt>
                <c:pt idx="2947">
                  <c:v>13.834199999999999</c:v>
                </c:pt>
                <c:pt idx="2948">
                  <c:v>13.8307</c:v>
                </c:pt>
                <c:pt idx="2949">
                  <c:v>13.827299999999999</c:v>
                </c:pt>
                <c:pt idx="2950">
                  <c:v>13.823700000000001</c:v>
                </c:pt>
                <c:pt idx="2951">
                  <c:v>13.9201</c:v>
                </c:pt>
                <c:pt idx="2952">
                  <c:v>13.8673</c:v>
                </c:pt>
                <c:pt idx="2953">
                  <c:v>13.8842</c:v>
                </c:pt>
                <c:pt idx="2954">
                  <c:v>13.880699999999999</c:v>
                </c:pt>
                <c:pt idx="2955">
                  <c:v>13.8773</c:v>
                </c:pt>
                <c:pt idx="2956">
                  <c:v>13.8752</c:v>
                </c:pt>
                <c:pt idx="2957">
                  <c:v>13.8195</c:v>
                </c:pt>
                <c:pt idx="2958">
                  <c:v>13.7888</c:v>
                </c:pt>
                <c:pt idx="2959">
                  <c:v>13.828200000000001</c:v>
                </c:pt>
                <c:pt idx="2960">
                  <c:v>13.863099999999999</c:v>
                </c:pt>
                <c:pt idx="2961">
                  <c:v>13.859500000000001</c:v>
                </c:pt>
                <c:pt idx="2962">
                  <c:v>13.8971</c:v>
                </c:pt>
                <c:pt idx="2963">
                  <c:v>13.991300000000001</c:v>
                </c:pt>
                <c:pt idx="2964">
                  <c:v>13.9183</c:v>
                </c:pt>
                <c:pt idx="2965">
                  <c:v>13.8977</c:v>
                </c:pt>
                <c:pt idx="2966">
                  <c:v>13.8477</c:v>
                </c:pt>
                <c:pt idx="2967">
                  <c:v>13.8918</c:v>
                </c:pt>
                <c:pt idx="2968">
                  <c:v>13.889200000000001</c:v>
                </c:pt>
                <c:pt idx="2969">
                  <c:v>13.886200000000001</c:v>
                </c:pt>
                <c:pt idx="2970">
                  <c:v>13.9201</c:v>
                </c:pt>
                <c:pt idx="2971">
                  <c:v>13.8939</c:v>
                </c:pt>
                <c:pt idx="2972">
                  <c:v>13.728400000000001</c:v>
                </c:pt>
                <c:pt idx="2973">
                  <c:v>13.7729</c:v>
                </c:pt>
                <c:pt idx="2974">
                  <c:v>13.874000000000001</c:v>
                </c:pt>
                <c:pt idx="2975">
                  <c:v>13.87</c:v>
                </c:pt>
                <c:pt idx="2976">
                  <c:v>13.867699999999999</c:v>
                </c:pt>
                <c:pt idx="2977">
                  <c:v>13.904400000000001</c:v>
                </c:pt>
                <c:pt idx="2978">
                  <c:v>13.987299999999999</c:v>
                </c:pt>
                <c:pt idx="2979">
                  <c:v>13.9986</c:v>
                </c:pt>
                <c:pt idx="2980">
                  <c:v>14.039199999999999</c:v>
                </c:pt>
                <c:pt idx="2981">
                  <c:v>14.0466</c:v>
                </c:pt>
                <c:pt idx="2982">
                  <c:v>14.042199999999999</c:v>
                </c:pt>
                <c:pt idx="2983">
                  <c:v>14.038399999999999</c:v>
                </c:pt>
                <c:pt idx="2984">
                  <c:v>14.0916</c:v>
                </c:pt>
                <c:pt idx="2985">
                  <c:v>14.111700000000001</c:v>
                </c:pt>
                <c:pt idx="2986">
                  <c:v>14.114000000000001</c:v>
                </c:pt>
                <c:pt idx="2987">
                  <c:v>14.164999999999999</c:v>
                </c:pt>
                <c:pt idx="2988">
                  <c:v>14.1759</c:v>
                </c:pt>
                <c:pt idx="2989">
                  <c:v>14.1722</c:v>
                </c:pt>
                <c:pt idx="2990">
                  <c:v>14.1678</c:v>
                </c:pt>
                <c:pt idx="2991">
                  <c:v>14.0421</c:v>
                </c:pt>
                <c:pt idx="2992">
                  <c:v>14.1089</c:v>
                </c:pt>
                <c:pt idx="2993">
                  <c:v>14.135899999999999</c:v>
                </c:pt>
                <c:pt idx="2994">
                  <c:v>14.13</c:v>
                </c:pt>
                <c:pt idx="2995">
                  <c:v>14.196300000000001</c:v>
                </c:pt>
                <c:pt idx="2996">
                  <c:v>14.192299999999999</c:v>
                </c:pt>
                <c:pt idx="2997">
                  <c:v>14.1891</c:v>
                </c:pt>
                <c:pt idx="2998">
                  <c:v>14.230600000000001</c:v>
                </c:pt>
                <c:pt idx="2999">
                  <c:v>13.9153</c:v>
                </c:pt>
                <c:pt idx="3000">
                  <c:v>14.105600000000001</c:v>
                </c:pt>
                <c:pt idx="3001">
                  <c:v>14.3322</c:v>
                </c:pt>
                <c:pt idx="3002">
                  <c:v>14.3705</c:v>
                </c:pt>
                <c:pt idx="3003">
                  <c:v>14.3712</c:v>
                </c:pt>
                <c:pt idx="3004">
                  <c:v>14.364000000000001</c:v>
                </c:pt>
                <c:pt idx="3005">
                  <c:v>14.3529</c:v>
                </c:pt>
                <c:pt idx="3006">
                  <c:v>14.3439</c:v>
                </c:pt>
                <c:pt idx="3007">
                  <c:v>14.3018</c:v>
                </c:pt>
                <c:pt idx="3008">
                  <c:v>14.3774</c:v>
                </c:pt>
                <c:pt idx="3009">
                  <c:v>14.4352</c:v>
                </c:pt>
                <c:pt idx="3010">
                  <c:v>14.4305</c:v>
                </c:pt>
                <c:pt idx="3011">
                  <c:v>14.428900000000001</c:v>
                </c:pt>
                <c:pt idx="3012">
                  <c:v>14.3666</c:v>
                </c:pt>
                <c:pt idx="3013">
                  <c:v>14.378299999999999</c:v>
                </c:pt>
                <c:pt idx="3014">
                  <c:v>14.3719</c:v>
                </c:pt>
                <c:pt idx="3015">
                  <c:v>14.450900000000001</c:v>
                </c:pt>
                <c:pt idx="3016">
                  <c:v>14.607799999999999</c:v>
                </c:pt>
                <c:pt idx="3017">
                  <c:v>14.595800000000001</c:v>
                </c:pt>
                <c:pt idx="3018">
                  <c:v>14.589600000000001</c:v>
                </c:pt>
                <c:pt idx="3019">
                  <c:v>14.5745</c:v>
                </c:pt>
                <c:pt idx="3020">
                  <c:v>14.5823</c:v>
                </c:pt>
                <c:pt idx="3021">
                  <c:v>14.6356</c:v>
                </c:pt>
                <c:pt idx="3022">
                  <c:v>14.779299999999999</c:v>
                </c:pt>
                <c:pt idx="3023">
                  <c:v>14.7608</c:v>
                </c:pt>
                <c:pt idx="3024">
                  <c:v>14.7578</c:v>
                </c:pt>
                <c:pt idx="3025">
                  <c:v>14.754899999999999</c:v>
                </c:pt>
                <c:pt idx="3026">
                  <c:v>14.790100000000001</c:v>
                </c:pt>
                <c:pt idx="3027">
                  <c:v>14.852399999999999</c:v>
                </c:pt>
                <c:pt idx="3028">
                  <c:v>14.948700000000001</c:v>
                </c:pt>
                <c:pt idx="3029">
                  <c:v>14.825900000000001</c:v>
                </c:pt>
                <c:pt idx="3030">
                  <c:v>14.839399999999999</c:v>
                </c:pt>
                <c:pt idx="3031">
                  <c:v>14.835000000000001</c:v>
                </c:pt>
                <c:pt idx="3032">
                  <c:v>14.8315</c:v>
                </c:pt>
                <c:pt idx="3033">
                  <c:v>14.8209</c:v>
                </c:pt>
                <c:pt idx="3034">
                  <c:v>14.842000000000001</c:v>
                </c:pt>
                <c:pt idx="3035">
                  <c:v>14.9688</c:v>
                </c:pt>
                <c:pt idx="3036">
                  <c:v>15.0161</c:v>
                </c:pt>
                <c:pt idx="3037">
                  <c:v>14.9587</c:v>
                </c:pt>
                <c:pt idx="3038">
                  <c:v>14.9541</c:v>
                </c:pt>
                <c:pt idx="3039">
                  <c:v>14.9497</c:v>
                </c:pt>
                <c:pt idx="3040">
                  <c:v>14.9026</c:v>
                </c:pt>
                <c:pt idx="3041">
                  <c:v>14.877700000000001</c:v>
                </c:pt>
                <c:pt idx="3042">
                  <c:v>15.0215</c:v>
                </c:pt>
                <c:pt idx="3043">
                  <c:v>15.0525</c:v>
                </c:pt>
                <c:pt idx="3044">
                  <c:v>15.0479</c:v>
                </c:pt>
                <c:pt idx="3045">
                  <c:v>15.0433</c:v>
                </c:pt>
                <c:pt idx="3046">
                  <c:v>15.039199999999999</c:v>
                </c:pt>
                <c:pt idx="3047">
                  <c:v>15.041399999999999</c:v>
                </c:pt>
                <c:pt idx="3048">
                  <c:v>14.9626</c:v>
                </c:pt>
                <c:pt idx="3049">
                  <c:v>14.9848</c:v>
                </c:pt>
                <c:pt idx="3050">
                  <c:v>14.9391</c:v>
                </c:pt>
                <c:pt idx="3051">
                  <c:v>15.051</c:v>
                </c:pt>
                <c:pt idx="3052">
                  <c:v>15.045400000000001</c:v>
                </c:pt>
                <c:pt idx="3053">
                  <c:v>15.0412</c:v>
                </c:pt>
                <c:pt idx="3054">
                  <c:v>15.031000000000001</c:v>
                </c:pt>
                <c:pt idx="3055">
                  <c:v>15.0745</c:v>
                </c:pt>
                <c:pt idx="3056">
                  <c:v>14.939299999999999</c:v>
                </c:pt>
                <c:pt idx="3057">
                  <c:v>14.8751</c:v>
                </c:pt>
                <c:pt idx="3058">
                  <c:v>14.7302</c:v>
                </c:pt>
                <c:pt idx="3059">
                  <c:v>14.724399999999999</c:v>
                </c:pt>
                <c:pt idx="3060">
                  <c:v>14.718999999999999</c:v>
                </c:pt>
                <c:pt idx="3061">
                  <c:v>14.5771</c:v>
                </c:pt>
                <c:pt idx="3062">
                  <c:v>14.495900000000001</c:v>
                </c:pt>
                <c:pt idx="3063">
                  <c:v>14.4999</c:v>
                </c:pt>
                <c:pt idx="3064">
                  <c:v>14.5463</c:v>
                </c:pt>
                <c:pt idx="3065">
                  <c:v>14.607799999999999</c:v>
                </c:pt>
                <c:pt idx="3066">
                  <c:v>14.6021</c:v>
                </c:pt>
                <c:pt idx="3067">
                  <c:v>14.5967</c:v>
                </c:pt>
                <c:pt idx="3068">
                  <c:v>14.465999999999999</c:v>
                </c:pt>
                <c:pt idx="3069">
                  <c:v>14.5366</c:v>
                </c:pt>
                <c:pt idx="3070">
                  <c:v>14.442500000000001</c:v>
                </c:pt>
                <c:pt idx="3071">
                  <c:v>14.440300000000001</c:v>
                </c:pt>
                <c:pt idx="3072">
                  <c:v>14.475300000000001</c:v>
                </c:pt>
                <c:pt idx="3073">
                  <c:v>14.4694</c:v>
                </c:pt>
                <c:pt idx="3074">
                  <c:v>14.463200000000001</c:v>
                </c:pt>
                <c:pt idx="3075">
                  <c:v>14.4869</c:v>
                </c:pt>
                <c:pt idx="3076">
                  <c:v>14.2845</c:v>
                </c:pt>
                <c:pt idx="3077">
                  <c:v>14.251799999999999</c:v>
                </c:pt>
                <c:pt idx="3078">
                  <c:v>14.3309</c:v>
                </c:pt>
                <c:pt idx="3079">
                  <c:v>14.385899999999999</c:v>
                </c:pt>
                <c:pt idx="3080">
                  <c:v>14.378399999999999</c:v>
                </c:pt>
                <c:pt idx="3081">
                  <c:v>14.37</c:v>
                </c:pt>
                <c:pt idx="3082">
                  <c:v>14.574299999999999</c:v>
                </c:pt>
                <c:pt idx="3083">
                  <c:v>14.6092</c:v>
                </c:pt>
                <c:pt idx="3084">
                  <c:v>14.5685</c:v>
                </c:pt>
                <c:pt idx="3085">
                  <c:v>14.651999999999999</c:v>
                </c:pt>
                <c:pt idx="3086">
                  <c:v>14.579499999999999</c:v>
                </c:pt>
                <c:pt idx="3087">
                  <c:v>14.5808</c:v>
                </c:pt>
                <c:pt idx="3088">
                  <c:v>14.5784</c:v>
                </c:pt>
                <c:pt idx="3089">
                  <c:v>14.56</c:v>
                </c:pt>
                <c:pt idx="3090">
                  <c:v>14.5382</c:v>
                </c:pt>
                <c:pt idx="3091">
                  <c:v>14.553900000000001</c:v>
                </c:pt>
                <c:pt idx="3092">
                  <c:v>14.546799999999999</c:v>
                </c:pt>
                <c:pt idx="3093">
                  <c:v>14.754200000000001</c:v>
                </c:pt>
                <c:pt idx="3094">
                  <c:v>14.749000000000001</c:v>
                </c:pt>
                <c:pt idx="3095">
                  <c:v>14.7433</c:v>
                </c:pt>
                <c:pt idx="3096">
                  <c:v>14.732900000000001</c:v>
                </c:pt>
                <c:pt idx="3097">
                  <c:v>14.724299999999999</c:v>
                </c:pt>
                <c:pt idx="3098">
                  <c:v>14.6534</c:v>
                </c:pt>
                <c:pt idx="3099">
                  <c:v>14.512600000000001</c:v>
                </c:pt>
                <c:pt idx="3100">
                  <c:v>14.579599999999999</c:v>
                </c:pt>
                <c:pt idx="3101">
                  <c:v>14.5761</c:v>
                </c:pt>
                <c:pt idx="3102">
                  <c:v>14.571400000000001</c:v>
                </c:pt>
                <c:pt idx="3103">
                  <c:v>14.6084</c:v>
                </c:pt>
                <c:pt idx="3104">
                  <c:v>14.5449</c:v>
                </c:pt>
                <c:pt idx="3105">
                  <c:v>14.3123</c:v>
                </c:pt>
                <c:pt idx="3106">
                  <c:v>14.401300000000001</c:v>
                </c:pt>
                <c:pt idx="3107">
                  <c:v>14.511699999999999</c:v>
                </c:pt>
                <c:pt idx="3108">
                  <c:v>14.5069</c:v>
                </c:pt>
                <c:pt idx="3109">
                  <c:v>14.5032</c:v>
                </c:pt>
                <c:pt idx="3110">
                  <c:v>14.418799999999999</c:v>
                </c:pt>
                <c:pt idx="3111">
                  <c:v>14.3241</c:v>
                </c:pt>
                <c:pt idx="3112">
                  <c:v>14.4254</c:v>
                </c:pt>
                <c:pt idx="3113">
                  <c:v>14.4549</c:v>
                </c:pt>
                <c:pt idx="3114">
                  <c:v>14.3032</c:v>
                </c:pt>
                <c:pt idx="3115">
                  <c:v>14.2982</c:v>
                </c:pt>
                <c:pt idx="3116">
                  <c:v>14.2959</c:v>
                </c:pt>
                <c:pt idx="3117">
                  <c:v>14.324999999999999</c:v>
                </c:pt>
                <c:pt idx="3118">
                  <c:v>14.2036</c:v>
                </c:pt>
                <c:pt idx="3119">
                  <c:v>14.2437</c:v>
                </c:pt>
                <c:pt idx="3120">
                  <c:v>14.0624</c:v>
                </c:pt>
                <c:pt idx="3121">
                  <c:v>14.0177</c:v>
                </c:pt>
                <c:pt idx="3122">
                  <c:v>14.013199999999999</c:v>
                </c:pt>
                <c:pt idx="3123">
                  <c:v>14.008800000000001</c:v>
                </c:pt>
                <c:pt idx="3124">
                  <c:v>13.963699999999999</c:v>
                </c:pt>
                <c:pt idx="3125">
                  <c:v>13.972300000000001</c:v>
                </c:pt>
                <c:pt idx="3126">
                  <c:v>13.910600000000001</c:v>
                </c:pt>
                <c:pt idx="3127">
                  <c:v>13.9398</c:v>
                </c:pt>
                <c:pt idx="3128">
                  <c:v>13.9161</c:v>
                </c:pt>
                <c:pt idx="3129">
                  <c:v>13.9117</c:v>
                </c:pt>
                <c:pt idx="3130">
                  <c:v>13.907299999999999</c:v>
                </c:pt>
                <c:pt idx="3131">
                  <c:v>14.1069</c:v>
                </c:pt>
                <c:pt idx="3132">
                  <c:v>14.0663</c:v>
                </c:pt>
                <c:pt idx="3133">
                  <c:v>14.044700000000001</c:v>
                </c:pt>
                <c:pt idx="3134">
                  <c:v>14.117000000000001</c:v>
                </c:pt>
                <c:pt idx="3135">
                  <c:v>14.071</c:v>
                </c:pt>
                <c:pt idx="3136">
                  <c:v>14.066599999999999</c:v>
                </c:pt>
                <c:pt idx="3137">
                  <c:v>14.063800000000001</c:v>
                </c:pt>
                <c:pt idx="3138">
                  <c:v>14.062099999999999</c:v>
                </c:pt>
                <c:pt idx="3139">
                  <c:v>14.096</c:v>
                </c:pt>
                <c:pt idx="3140">
                  <c:v>14.2646</c:v>
                </c:pt>
                <c:pt idx="3141">
                  <c:v>14.233000000000001</c:v>
                </c:pt>
                <c:pt idx="3142">
                  <c:v>14.1188</c:v>
                </c:pt>
                <c:pt idx="3143">
                  <c:v>14.114000000000001</c:v>
                </c:pt>
                <c:pt idx="3144">
                  <c:v>14.109400000000001</c:v>
                </c:pt>
                <c:pt idx="3145">
                  <c:v>14.164300000000001</c:v>
                </c:pt>
                <c:pt idx="3146">
                  <c:v>14.075799999999999</c:v>
                </c:pt>
                <c:pt idx="3147">
                  <c:v>14.274900000000001</c:v>
                </c:pt>
                <c:pt idx="3148">
                  <c:v>14.3634</c:v>
                </c:pt>
                <c:pt idx="3149">
                  <c:v>14.4354</c:v>
                </c:pt>
                <c:pt idx="3150">
                  <c:v>14.430400000000001</c:v>
                </c:pt>
                <c:pt idx="3151">
                  <c:v>14.4194</c:v>
                </c:pt>
                <c:pt idx="3152">
                  <c:v>14.4598</c:v>
                </c:pt>
                <c:pt idx="3153">
                  <c:v>14.6204</c:v>
                </c:pt>
                <c:pt idx="3154">
                  <c:v>14.5337</c:v>
                </c:pt>
                <c:pt idx="3155">
                  <c:v>14.452999999999999</c:v>
                </c:pt>
                <c:pt idx="3156">
                  <c:v>14.4262</c:v>
                </c:pt>
                <c:pt idx="3157">
                  <c:v>14.420999999999999</c:v>
                </c:pt>
                <c:pt idx="3158">
                  <c:v>14.417299999999999</c:v>
                </c:pt>
                <c:pt idx="3159">
                  <c:v>14.5389</c:v>
                </c:pt>
                <c:pt idx="3160">
                  <c:v>14.491199999999999</c:v>
                </c:pt>
                <c:pt idx="3161">
                  <c:v>14.3924</c:v>
                </c:pt>
                <c:pt idx="3162">
                  <c:v>14.3566</c:v>
                </c:pt>
                <c:pt idx="3163">
                  <c:v>14.481299999999999</c:v>
                </c:pt>
                <c:pt idx="3164">
                  <c:v>14.476800000000001</c:v>
                </c:pt>
                <c:pt idx="3165">
                  <c:v>14.480399999999999</c:v>
                </c:pt>
                <c:pt idx="3166">
                  <c:v>14.434799999999999</c:v>
                </c:pt>
                <c:pt idx="3167">
                  <c:v>14.4612</c:v>
                </c:pt>
                <c:pt idx="3168">
                  <c:v>14.6488</c:v>
                </c:pt>
                <c:pt idx="3169">
                  <c:v>14.379300000000001</c:v>
                </c:pt>
                <c:pt idx="3170">
                  <c:v>14.075699999999999</c:v>
                </c:pt>
                <c:pt idx="3171">
                  <c:v>14.075799999999999</c:v>
                </c:pt>
                <c:pt idx="3172">
                  <c:v>14.073</c:v>
                </c:pt>
                <c:pt idx="3173">
                  <c:v>14.074299999999999</c:v>
                </c:pt>
                <c:pt idx="3174">
                  <c:v>13.9034</c:v>
                </c:pt>
                <c:pt idx="3175">
                  <c:v>13.8355</c:v>
                </c:pt>
                <c:pt idx="3176">
                  <c:v>14.067</c:v>
                </c:pt>
                <c:pt idx="3177">
                  <c:v>14.109299999999999</c:v>
                </c:pt>
                <c:pt idx="3178">
                  <c:v>14.1168</c:v>
                </c:pt>
                <c:pt idx="3179">
                  <c:v>14.1197</c:v>
                </c:pt>
                <c:pt idx="3180">
                  <c:v>14.1577</c:v>
                </c:pt>
                <c:pt idx="3181">
                  <c:v>14.311999999999999</c:v>
                </c:pt>
                <c:pt idx="3182">
                  <c:v>14.4032</c:v>
                </c:pt>
                <c:pt idx="3183">
                  <c:v>14.574</c:v>
                </c:pt>
                <c:pt idx="3184">
                  <c:v>14.5787</c:v>
                </c:pt>
                <c:pt idx="3185">
                  <c:v>14.5733</c:v>
                </c:pt>
                <c:pt idx="3186">
                  <c:v>14.5724</c:v>
                </c:pt>
                <c:pt idx="3187">
                  <c:v>14.6046</c:v>
                </c:pt>
                <c:pt idx="3188">
                  <c:v>14.577400000000001</c:v>
                </c:pt>
                <c:pt idx="3189">
                  <c:v>14.628500000000001</c:v>
                </c:pt>
                <c:pt idx="3190">
                  <c:v>14.5709</c:v>
                </c:pt>
                <c:pt idx="3191">
                  <c:v>14.7315</c:v>
                </c:pt>
                <c:pt idx="3192">
                  <c:v>14.7278</c:v>
                </c:pt>
                <c:pt idx="3193">
                  <c:v>14.722799999999999</c:v>
                </c:pt>
                <c:pt idx="3194">
                  <c:v>14.763500000000001</c:v>
                </c:pt>
                <c:pt idx="3195">
                  <c:v>14.675599999999999</c:v>
                </c:pt>
                <c:pt idx="3196">
                  <c:v>14.580399999999999</c:v>
                </c:pt>
                <c:pt idx="3197">
                  <c:v>14.6113</c:v>
                </c:pt>
                <c:pt idx="3198">
                  <c:v>14.6988</c:v>
                </c:pt>
                <c:pt idx="3199">
                  <c:v>14.6936</c:v>
                </c:pt>
                <c:pt idx="3200">
                  <c:v>14.6889</c:v>
                </c:pt>
                <c:pt idx="3201">
                  <c:v>14.6815</c:v>
                </c:pt>
                <c:pt idx="3202">
                  <c:v>14.481999999999999</c:v>
                </c:pt>
                <c:pt idx="3203">
                  <c:v>14.4877</c:v>
                </c:pt>
                <c:pt idx="3204">
                  <c:v>14.442500000000001</c:v>
                </c:pt>
                <c:pt idx="3205">
                  <c:v>14.307499999999999</c:v>
                </c:pt>
                <c:pt idx="3206">
                  <c:v>14.303000000000001</c:v>
                </c:pt>
                <c:pt idx="3207">
                  <c:v>14.3085</c:v>
                </c:pt>
                <c:pt idx="3208">
                  <c:v>14.5352</c:v>
                </c:pt>
                <c:pt idx="3209">
                  <c:v>14.4871</c:v>
                </c:pt>
                <c:pt idx="3210">
                  <c:v>14.6617</c:v>
                </c:pt>
                <c:pt idx="3211">
                  <c:v>14.8263</c:v>
                </c:pt>
                <c:pt idx="3212">
                  <c:v>14.8802</c:v>
                </c:pt>
                <c:pt idx="3213">
                  <c:v>14.877000000000001</c:v>
                </c:pt>
                <c:pt idx="3214">
                  <c:v>14.8794</c:v>
                </c:pt>
                <c:pt idx="3215">
                  <c:v>14.984</c:v>
                </c:pt>
                <c:pt idx="3216">
                  <c:v>15.023999999999999</c:v>
                </c:pt>
                <c:pt idx="3217">
                  <c:v>14.9687</c:v>
                </c:pt>
                <c:pt idx="3218">
                  <c:v>15.1305</c:v>
                </c:pt>
                <c:pt idx="3219">
                  <c:v>15.126899999999999</c:v>
                </c:pt>
                <c:pt idx="3220">
                  <c:v>15.120900000000001</c:v>
                </c:pt>
                <c:pt idx="3221">
                  <c:v>15.1168</c:v>
                </c:pt>
                <c:pt idx="3222">
                  <c:v>15.0891</c:v>
                </c:pt>
                <c:pt idx="3223">
                  <c:v>15.1205</c:v>
                </c:pt>
                <c:pt idx="3224">
                  <c:v>15.0848</c:v>
                </c:pt>
                <c:pt idx="3225">
                  <c:v>15.1721</c:v>
                </c:pt>
                <c:pt idx="3226">
                  <c:v>15.110900000000001</c:v>
                </c:pt>
                <c:pt idx="3227">
                  <c:v>15.105499999999999</c:v>
                </c:pt>
                <c:pt idx="3228">
                  <c:v>15.1007</c:v>
                </c:pt>
                <c:pt idx="3229">
                  <c:v>15.1183</c:v>
                </c:pt>
                <c:pt idx="3230">
                  <c:v>15.1387</c:v>
                </c:pt>
                <c:pt idx="3231">
                  <c:v>15.084899999999999</c:v>
                </c:pt>
                <c:pt idx="3232">
                  <c:v>15.0794</c:v>
                </c:pt>
                <c:pt idx="3233">
                  <c:v>15.171900000000001</c:v>
                </c:pt>
                <c:pt idx="3234">
                  <c:v>15.1698</c:v>
                </c:pt>
                <c:pt idx="3235">
                  <c:v>15.167</c:v>
                </c:pt>
                <c:pt idx="3236">
                  <c:v>15.126899999999999</c:v>
                </c:pt>
                <c:pt idx="3237">
                  <c:v>15.0898</c:v>
                </c:pt>
                <c:pt idx="3238">
                  <c:v>15.1257</c:v>
                </c:pt>
                <c:pt idx="3239">
                  <c:v>15.1767</c:v>
                </c:pt>
                <c:pt idx="3240">
                  <c:v>15.3308</c:v>
                </c:pt>
                <c:pt idx="3241">
                  <c:v>15.327400000000001</c:v>
                </c:pt>
                <c:pt idx="3242">
                  <c:v>15.3253</c:v>
                </c:pt>
                <c:pt idx="3243">
                  <c:v>15.3378</c:v>
                </c:pt>
                <c:pt idx="3244">
                  <c:v>15.321199999999999</c:v>
                </c:pt>
                <c:pt idx="3245">
                  <c:v>15.3987</c:v>
                </c:pt>
                <c:pt idx="3246">
                  <c:v>15.4864</c:v>
                </c:pt>
                <c:pt idx="3247">
                  <c:v>15.561999999999999</c:v>
                </c:pt>
                <c:pt idx="3248">
                  <c:v>15.556800000000001</c:v>
                </c:pt>
                <c:pt idx="3249">
                  <c:v>15.5428</c:v>
                </c:pt>
                <c:pt idx="3250">
                  <c:v>15.463100000000001</c:v>
                </c:pt>
                <c:pt idx="3251">
                  <c:v>15.4427</c:v>
                </c:pt>
                <c:pt idx="3252">
                  <c:v>15.3438</c:v>
                </c:pt>
                <c:pt idx="3253">
                  <c:v>15.334300000000001</c:v>
                </c:pt>
                <c:pt idx="3254">
                  <c:v>15.2828</c:v>
                </c:pt>
                <c:pt idx="3255">
                  <c:v>15.2767</c:v>
                </c:pt>
                <c:pt idx="3256">
                  <c:v>15.2745</c:v>
                </c:pt>
                <c:pt idx="3257">
                  <c:v>15.3285</c:v>
                </c:pt>
                <c:pt idx="3258">
                  <c:v>15.315</c:v>
                </c:pt>
                <c:pt idx="3259">
                  <c:v>15.273999999999999</c:v>
                </c:pt>
                <c:pt idx="3260">
                  <c:v>15.052</c:v>
                </c:pt>
                <c:pt idx="3261">
                  <c:v>15.1004</c:v>
                </c:pt>
                <c:pt idx="3262">
                  <c:v>15.0951</c:v>
                </c:pt>
                <c:pt idx="3263">
                  <c:v>15.087</c:v>
                </c:pt>
                <c:pt idx="3264">
                  <c:v>15.09</c:v>
                </c:pt>
                <c:pt idx="3265">
                  <c:v>15.1754</c:v>
                </c:pt>
                <c:pt idx="3266">
                  <c:v>15.3253</c:v>
                </c:pt>
                <c:pt idx="3267">
                  <c:v>15.4665</c:v>
                </c:pt>
                <c:pt idx="3268">
                  <c:v>15.416</c:v>
                </c:pt>
                <c:pt idx="3269">
                  <c:v>15.4131</c:v>
                </c:pt>
                <c:pt idx="3270">
                  <c:v>15.4054</c:v>
                </c:pt>
                <c:pt idx="3271">
                  <c:v>15.4201</c:v>
                </c:pt>
                <c:pt idx="3272">
                  <c:v>15.4801</c:v>
                </c:pt>
                <c:pt idx="3273">
                  <c:v>15.511699999999999</c:v>
                </c:pt>
                <c:pt idx="3274">
                  <c:v>15.536099999999999</c:v>
                </c:pt>
                <c:pt idx="3275">
                  <c:v>15.431699999999999</c:v>
                </c:pt>
                <c:pt idx="3276">
                  <c:v>15.425800000000001</c:v>
                </c:pt>
                <c:pt idx="3277">
                  <c:v>15.417</c:v>
                </c:pt>
                <c:pt idx="3278">
                  <c:v>15.473599999999999</c:v>
                </c:pt>
                <c:pt idx="3279">
                  <c:v>15.5189</c:v>
                </c:pt>
                <c:pt idx="3280">
                  <c:v>15.5214</c:v>
                </c:pt>
                <c:pt idx="3281">
                  <c:v>15.7294</c:v>
                </c:pt>
                <c:pt idx="3282">
                  <c:v>15.7492</c:v>
                </c:pt>
                <c:pt idx="3283">
                  <c:v>15.747299999999999</c:v>
                </c:pt>
                <c:pt idx="3284">
                  <c:v>15.743</c:v>
                </c:pt>
                <c:pt idx="3285">
                  <c:v>15.72</c:v>
                </c:pt>
                <c:pt idx="3286">
                  <c:v>15.7112</c:v>
                </c:pt>
                <c:pt idx="3287">
                  <c:v>15.7651</c:v>
                </c:pt>
                <c:pt idx="3288">
                  <c:v>15.797599999999999</c:v>
                </c:pt>
                <c:pt idx="3289">
                  <c:v>15.8645</c:v>
                </c:pt>
                <c:pt idx="3290">
                  <c:v>15.858599999999999</c:v>
                </c:pt>
                <c:pt idx="3291">
                  <c:v>15.853999999999999</c:v>
                </c:pt>
                <c:pt idx="3292">
                  <c:v>15.762600000000001</c:v>
                </c:pt>
                <c:pt idx="3293">
                  <c:v>15.7944</c:v>
                </c:pt>
                <c:pt idx="3294">
                  <c:v>15.7813</c:v>
                </c:pt>
                <c:pt idx="3295">
                  <c:v>15.7865</c:v>
                </c:pt>
                <c:pt idx="3296">
                  <c:v>15.7813</c:v>
                </c:pt>
                <c:pt idx="3297">
                  <c:v>15.776</c:v>
                </c:pt>
                <c:pt idx="3298">
                  <c:v>15.767799999999999</c:v>
                </c:pt>
                <c:pt idx="3299">
                  <c:v>15.7263</c:v>
                </c:pt>
                <c:pt idx="3300">
                  <c:v>15.6447</c:v>
                </c:pt>
                <c:pt idx="3301">
                  <c:v>15.7301</c:v>
                </c:pt>
                <c:pt idx="3302">
                  <c:v>15.574199999999999</c:v>
                </c:pt>
                <c:pt idx="3303">
                  <c:v>15.460900000000001</c:v>
                </c:pt>
                <c:pt idx="3304">
                  <c:v>15.4543</c:v>
                </c:pt>
                <c:pt idx="3305">
                  <c:v>15.439399999999999</c:v>
                </c:pt>
                <c:pt idx="3306">
                  <c:v>15.3453</c:v>
                </c:pt>
                <c:pt idx="3307">
                  <c:v>15.299799999999999</c:v>
                </c:pt>
                <c:pt idx="3308">
                  <c:v>14.9474</c:v>
                </c:pt>
                <c:pt idx="3309">
                  <c:v>14.865600000000001</c:v>
                </c:pt>
                <c:pt idx="3310">
                  <c:v>14.975899999999999</c:v>
                </c:pt>
                <c:pt idx="3311">
                  <c:v>14.970499999999999</c:v>
                </c:pt>
                <c:pt idx="3312">
                  <c:v>14.964399999999999</c:v>
                </c:pt>
                <c:pt idx="3313">
                  <c:v>15.0557</c:v>
                </c:pt>
                <c:pt idx="3314">
                  <c:v>15.1083</c:v>
                </c:pt>
                <c:pt idx="3315">
                  <c:v>15.1038</c:v>
                </c:pt>
                <c:pt idx="3316">
                  <c:v>15.098699999999999</c:v>
                </c:pt>
                <c:pt idx="3317">
                  <c:v>15.0617</c:v>
                </c:pt>
                <c:pt idx="3318">
                  <c:v>15.056699999999999</c:v>
                </c:pt>
                <c:pt idx="3319">
                  <c:v>15.0517</c:v>
                </c:pt>
                <c:pt idx="3320">
                  <c:v>14.9435</c:v>
                </c:pt>
                <c:pt idx="3321">
                  <c:v>15.0053</c:v>
                </c:pt>
                <c:pt idx="3322">
                  <c:v>15.0009</c:v>
                </c:pt>
                <c:pt idx="3323">
                  <c:v>15.1005</c:v>
                </c:pt>
                <c:pt idx="3324">
                  <c:v>15.2196</c:v>
                </c:pt>
                <c:pt idx="3325">
                  <c:v>15.2159</c:v>
                </c:pt>
                <c:pt idx="3326">
                  <c:v>15.1997</c:v>
                </c:pt>
                <c:pt idx="3327">
                  <c:v>15.174899999999999</c:v>
                </c:pt>
                <c:pt idx="3328">
                  <c:v>15.1591</c:v>
                </c:pt>
                <c:pt idx="3329">
                  <c:v>15.2316</c:v>
                </c:pt>
                <c:pt idx="3330">
                  <c:v>15.2525</c:v>
                </c:pt>
                <c:pt idx="3331">
                  <c:v>15.0657</c:v>
                </c:pt>
                <c:pt idx="3332">
                  <c:v>15.0603</c:v>
                </c:pt>
                <c:pt idx="3333">
                  <c:v>15.0548</c:v>
                </c:pt>
                <c:pt idx="3334">
                  <c:v>14.9015</c:v>
                </c:pt>
                <c:pt idx="3335">
                  <c:v>14.9619</c:v>
                </c:pt>
                <c:pt idx="3336">
                  <c:v>15.076000000000001</c:v>
                </c:pt>
                <c:pt idx="3337">
                  <c:v>15.0932</c:v>
                </c:pt>
                <c:pt idx="3338">
                  <c:v>15.2119</c:v>
                </c:pt>
                <c:pt idx="3339">
                  <c:v>15.2075</c:v>
                </c:pt>
                <c:pt idx="3340">
                  <c:v>15.208399999999999</c:v>
                </c:pt>
                <c:pt idx="3341">
                  <c:v>15.2761</c:v>
                </c:pt>
                <c:pt idx="3342">
                  <c:v>15.3535</c:v>
                </c:pt>
                <c:pt idx="3343">
                  <c:v>15.335900000000001</c:v>
                </c:pt>
                <c:pt idx="3344">
                  <c:v>15.375999999999999</c:v>
                </c:pt>
                <c:pt idx="3345">
                  <c:v>15.3985</c:v>
                </c:pt>
                <c:pt idx="3346">
                  <c:v>15.3947</c:v>
                </c:pt>
                <c:pt idx="3347">
                  <c:v>15.391999999999999</c:v>
                </c:pt>
                <c:pt idx="3348">
                  <c:v>15.269399999999999</c:v>
                </c:pt>
                <c:pt idx="3349">
                  <c:v>15.346399999999999</c:v>
                </c:pt>
                <c:pt idx="3350">
                  <c:v>15.369300000000001</c:v>
                </c:pt>
                <c:pt idx="3351">
                  <c:v>15.5716</c:v>
                </c:pt>
                <c:pt idx="3352">
                  <c:v>15.405900000000001</c:v>
                </c:pt>
                <c:pt idx="3353">
                  <c:v>15.401400000000001</c:v>
                </c:pt>
                <c:pt idx="3354">
                  <c:v>15.405099999999999</c:v>
                </c:pt>
                <c:pt idx="3355">
                  <c:v>15.1557</c:v>
                </c:pt>
                <c:pt idx="3356">
                  <c:v>15.1845</c:v>
                </c:pt>
                <c:pt idx="3357">
                  <c:v>15.3468</c:v>
                </c:pt>
                <c:pt idx="3358">
                  <c:v>15.3749</c:v>
                </c:pt>
                <c:pt idx="3359">
                  <c:v>15.324</c:v>
                </c:pt>
                <c:pt idx="3360">
                  <c:v>15.320399999999999</c:v>
                </c:pt>
                <c:pt idx="3361">
                  <c:v>15.3171</c:v>
                </c:pt>
                <c:pt idx="3362">
                  <c:v>15.431800000000001</c:v>
                </c:pt>
                <c:pt idx="3363">
                  <c:v>15.420199999999999</c:v>
                </c:pt>
                <c:pt idx="3364">
                  <c:v>15.3825</c:v>
                </c:pt>
                <c:pt idx="3365">
                  <c:v>15.4659</c:v>
                </c:pt>
                <c:pt idx="3366">
                  <c:v>15.363200000000001</c:v>
                </c:pt>
                <c:pt idx="3367">
                  <c:v>15.3566</c:v>
                </c:pt>
                <c:pt idx="3368">
                  <c:v>15.357699999999999</c:v>
                </c:pt>
                <c:pt idx="3369">
                  <c:v>15.370100000000001</c:v>
                </c:pt>
                <c:pt idx="3370">
                  <c:v>15.49</c:v>
                </c:pt>
                <c:pt idx="3371">
                  <c:v>15.4755</c:v>
                </c:pt>
                <c:pt idx="3372">
                  <c:v>15.4315</c:v>
                </c:pt>
                <c:pt idx="3373">
                  <c:v>15.200799999999999</c:v>
                </c:pt>
                <c:pt idx="3374">
                  <c:v>15.197900000000001</c:v>
                </c:pt>
                <c:pt idx="3375">
                  <c:v>15.1999</c:v>
                </c:pt>
                <c:pt idx="3376">
                  <c:v>15.2003</c:v>
                </c:pt>
                <c:pt idx="3377">
                  <c:v>15.1364</c:v>
                </c:pt>
                <c:pt idx="3378">
                  <c:v>15.210100000000001</c:v>
                </c:pt>
                <c:pt idx="3379">
                  <c:v>15.055</c:v>
                </c:pt>
                <c:pt idx="3380">
                  <c:v>15.213100000000001</c:v>
                </c:pt>
                <c:pt idx="3381">
                  <c:v>15.2074</c:v>
                </c:pt>
                <c:pt idx="3382">
                  <c:v>15.201700000000001</c:v>
                </c:pt>
                <c:pt idx="3383">
                  <c:v>14.9567</c:v>
                </c:pt>
                <c:pt idx="3384">
                  <c:v>14.7554</c:v>
                </c:pt>
                <c:pt idx="3385">
                  <c:v>14.9519</c:v>
                </c:pt>
                <c:pt idx="3386">
                  <c:v>14.789</c:v>
                </c:pt>
                <c:pt idx="3387">
                  <c:v>14.8993</c:v>
                </c:pt>
                <c:pt idx="3388">
                  <c:v>14.8924</c:v>
                </c:pt>
                <c:pt idx="3389">
                  <c:v>14.8886</c:v>
                </c:pt>
                <c:pt idx="3390">
                  <c:v>14.626799999999999</c:v>
                </c:pt>
                <c:pt idx="3391">
                  <c:v>14.546799999999999</c:v>
                </c:pt>
                <c:pt idx="3392">
                  <c:v>14.651199999999999</c:v>
                </c:pt>
                <c:pt idx="3393">
                  <c:v>14.530900000000001</c:v>
                </c:pt>
                <c:pt idx="3394">
                  <c:v>14.736800000000001</c:v>
                </c:pt>
                <c:pt idx="3395">
                  <c:v>14.7027</c:v>
                </c:pt>
                <c:pt idx="3396">
                  <c:v>14.698600000000001</c:v>
                </c:pt>
                <c:pt idx="3397">
                  <c:v>14.853400000000001</c:v>
                </c:pt>
                <c:pt idx="3398">
                  <c:v>14.7584</c:v>
                </c:pt>
                <c:pt idx="3399">
                  <c:v>14.995799999999999</c:v>
                </c:pt>
                <c:pt idx="3400">
                  <c:v>14.989599999999999</c:v>
                </c:pt>
                <c:pt idx="3401">
                  <c:v>14.9274</c:v>
                </c:pt>
                <c:pt idx="3402">
                  <c:v>14.9251</c:v>
                </c:pt>
                <c:pt idx="3403">
                  <c:v>14.920999999999999</c:v>
                </c:pt>
                <c:pt idx="3404">
                  <c:v>15.292899999999999</c:v>
                </c:pt>
                <c:pt idx="3405">
                  <c:v>15.3096</c:v>
                </c:pt>
                <c:pt idx="3406">
                  <c:v>15.222099999999999</c:v>
                </c:pt>
                <c:pt idx="3407">
                  <c:v>15.212199999999999</c:v>
                </c:pt>
                <c:pt idx="3408">
                  <c:v>14.9648</c:v>
                </c:pt>
                <c:pt idx="3409">
                  <c:v>14.9604</c:v>
                </c:pt>
                <c:pt idx="3410">
                  <c:v>14.952199999999999</c:v>
                </c:pt>
                <c:pt idx="3411">
                  <c:v>15.016</c:v>
                </c:pt>
                <c:pt idx="3412">
                  <c:v>15.094900000000001</c:v>
                </c:pt>
                <c:pt idx="3413">
                  <c:v>15.216799999999999</c:v>
                </c:pt>
                <c:pt idx="3414">
                  <c:v>14.642099999999999</c:v>
                </c:pt>
                <c:pt idx="3415">
                  <c:v>13.9353</c:v>
                </c:pt>
                <c:pt idx="3416">
                  <c:v>13.9315</c:v>
                </c:pt>
                <c:pt idx="3417">
                  <c:v>13.928599999999999</c:v>
                </c:pt>
                <c:pt idx="3418">
                  <c:v>13.736599999999999</c:v>
                </c:pt>
                <c:pt idx="3419">
                  <c:v>13.502599999999999</c:v>
                </c:pt>
                <c:pt idx="3420">
                  <c:v>14.274699999999999</c:v>
                </c:pt>
                <c:pt idx="3421">
                  <c:v>13.865600000000001</c:v>
                </c:pt>
                <c:pt idx="3422">
                  <c:v>14.2455</c:v>
                </c:pt>
                <c:pt idx="3423">
                  <c:v>14.237500000000001</c:v>
                </c:pt>
                <c:pt idx="3424">
                  <c:v>14.241</c:v>
                </c:pt>
                <c:pt idx="3425">
                  <c:v>14.4231</c:v>
                </c:pt>
                <c:pt idx="3426">
                  <c:v>14.5824</c:v>
                </c:pt>
                <c:pt idx="3427">
                  <c:v>14.635</c:v>
                </c:pt>
                <c:pt idx="3428">
                  <c:v>14.691599999999999</c:v>
                </c:pt>
                <c:pt idx="3429">
                  <c:v>14.6884</c:v>
                </c:pt>
                <c:pt idx="3430">
                  <c:v>14.6797</c:v>
                </c:pt>
                <c:pt idx="3431">
                  <c:v>14.6782</c:v>
                </c:pt>
                <c:pt idx="3432">
                  <c:v>14.584300000000001</c:v>
                </c:pt>
                <c:pt idx="3433">
                  <c:v>14.750999999999999</c:v>
                </c:pt>
                <c:pt idx="3434">
                  <c:v>14.8536</c:v>
                </c:pt>
                <c:pt idx="3435">
                  <c:v>15.016999999999999</c:v>
                </c:pt>
                <c:pt idx="3436">
                  <c:v>15.0099</c:v>
                </c:pt>
                <c:pt idx="3437">
                  <c:v>15.006399999999999</c:v>
                </c:pt>
                <c:pt idx="3438">
                  <c:v>14.999700000000001</c:v>
                </c:pt>
                <c:pt idx="3439">
                  <c:v>15.0563</c:v>
                </c:pt>
                <c:pt idx="3440">
                  <c:v>15.1228</c:v>
                </c:pt>
                <c:pt idx="3441">
                  <c:v>15.1319</c:v>
                </c:pt>
                <c:pt idx="3442">
                  <c:v>15.1214</c:v>
                </c:pt>
                <c:pt idx="3443">
                  <c:v>15.271100000000001</c:v>
                </c:pt>
                <c:pt idx="3444">
                  <c:v>15.2699</c:v>
                </c:pt>
                <c:pt idx="3445">
                  <c:v>15.262499999999999</c:v>
                </c:pt>
                <c:pt idx="3446">
                  <c:v>15.229900000000001</c:v>
                </c:pt>
                <c:pt idx="3447">
                  <c:v>15.2349</c:v>
                </c:pt>
                <c:pt idx="3448">
                  <c:v>15.341100000000001</c:v>
                </c:pt>
                <c:pt idx="3449">
                  <c:v>15.3596</c:v>
                </c:pt>
                <c:pt idx="3450">
                  <c:v>15.419700000000001</c:v>
                </c:pt>
                <c:pt idx="3451">
                  <c:v>15.413500000000001</c:v>
                </c:pt>
                <c:pt idx="3452">
                  <c:v>15.4086</c:v>
                </c:pt>
                <c:pt idx="3453">
                  <c:v>15.475300000000001</c:v>
                </c:pt>
                <c:pt idx="3454">
                  <c:v>15.5251</c:v>
                </c:pt>
                <c:pt idx="3455">
                  <c:v>15.5702</c:v>
                </c:pt>
                <c:pt idx="3456">
                  <c:v>15.7056</c:v>
                </c:pt>
                <c:pt idx="3457">
                  <c:v>15.742800000000001</c:v>
                </c:pt>
                <c:pt idx="3458">
                  <c:v>15.7376</c:v>
                </c:pt>
                <c:pt idx="3459">
                  <c:v>15.7317</c:v>
                </c:pt>
                <c:pt idx="3460">
                  <c:v>15.7019</c:v>
                </c:pt>
                <c:pt idx="3461">
                  <c:v>15.7187</c:v>
                </c:pt>
                <c:pt idx="3462">
                  <c:v>15.5792</c:v>
                </c:pt>
                <c:pt idx="3463">
                  <c:v>15.5732</c:v>
                </c:pt>
                <c:pt idx="3464">
                  <c:v>15.612</c:v>
                </c:pt>
                <c:pt idx="3465">
                  <c:v>15.605600000000001</c:v>
                </c:pt>
                <c:pt idx="3466">
                  <c:v>15.606</c:v>
                </c:pt>
                <c:pt idx="3467">
                  <c:v>15.727</c:v>
                </c:pt>
                <c:pt idx="3468">
                  <c:v>15.8398</c:v>
                </c:pt>
                <c:pt idx="3469">
                  <c:v>15.861499999999999</c:v>
                </c:pt>
                <c:pt idx="3470">
                  <c:v>15.811400000000001</c:v>
                </c:pt>
                <c:pt idx="3471">
                  <c:v>15.7881</c:v>
                </c:pt>
                <c:pt idx="3472">
                  <c:v>15.7852</c:v>
                </c:pt>
                <c:pt idx="3473">
                  <c:v>15.7788</c:v>
                </c:pt>
                <c:pt idx="3474">
                  <c:v>15.9016</c:v>
                </c:pt>
                <c:pt idx="3475">
                  <c:v>15.9133</c:v>
                </c:pt>
                <c:pt idx="3476">
                  <c:v>15.8339</c:v>
                </c:pt>
                <c:pt idx="3477">
                  <c:v>15.833299999999999</c:v>
                </c:pt>
                <c:pt idx="3478">
                  <c:v>15.8811</c:v>
                </c:pt>
                <c:pt idx="3479">
                  <c:v>15.8757</c:v>
                </c:pt>
                <c:pt idx="3480">
                  <c:v>15.868499999999999</c:v>
                </c:pt>
                <c:pt idx="3481">
                  <c:v>15.8475</c:v>
                </c:pt>
                <c:pt idx="3482">
                  <c:v>15.8751</c:v>
                </c:pt>
                <c:pt idx="3483">
                  <c:v>15.930899999999999</c:v>
                </c:pt>
                <c:pt idx="3484">
                  <c:v>15.984999999999999</c:v>
                </c:pt>
                <c:pt idx="3485">
                  <c:v>15.918900000000001</c:v>
                </c:pt>
                <c:pt idx="3486">
                  <c:v>15.9137</c:v>
                </c:pt>
                <c:pt idx="3487">
                  <c:v>15.9124</c:v>
                </c:pt>
                <c:pt idx="3488">
                  <c:v>15.964399999999999</c:v>
                </c:pt>
                <c:pt idx="3489">
                  <c:v>16.0032</c:v>
                </c:pt>
                <c:pt idx="3490">
                  <c:v>16.011600000000001</c:v>
                </c:pt>
                <c:pt idx="3491">
                  <c:v>15.9811</c:v>
                </c:pt>
                <c:pt idx="3492">
                  <c:v>15.931800000000001</c:v>
                </c:pt>
                <c:pt idx="3493">
                  <c:v>15.926500000000001</c:v>
                </c:pt>
                <c:pt idx="3494">
                  <c:v>15.9207</c:v>
                </c:pt>
                <c:pt idx="3495">
                  <c:v>16.059000000000001</c:v>
                </c:pt>
                <c:pt idx="3496">
                  <c:v>16.104399999999998</c:v>
                </c:pt>
                <c:pt idx="3497">
                  <c:v>16.018999999999998</c:v>
                </c:pt>
                <c:pt idx="3498">
                  <c:v>16.143799999999999</c:v>
                </c:pt>
                <c:pt idx="3499">
                  <c:v>16.118500000000001</c:v>
                </c:pt>
                <c:pt idx="3500">
                  <c:v>16.121700000000001</c:v>
                </c:pt>
                <c:pt idx="3501">
                  <c:v>16.1159</c:v>
                </c:pt>
                <c:pt idx="3502">
                  <c:v>16.214400000000001</c:v>
                </c:pt>
                <c:pt idx="3503">
                  <c:v>16.207000000000001</c:v>
                </c:pt>
                <c:pt idx="3504">
                  <c:v>16.198499999999999</c:v>
                </c:pt>
                <c:pt idx="3505">
                  <c:v>16.296600000000002</c:v>
                </c:pt>
                <c:pt idx="3506">
                  <c:v>16.289400000000001</c:v>
                </c:pt>
                <c:pt idx="3507">
                  <c:v>16.279699999999998</c:v>
                </c:pt>
                <c:pt idx="3508">
                  <c:v>16.2605</c:v>
                </c:pt>
                <c:pt idx="3509">
                  <c:v>16.248699999999999</c:v>
                </c:pt>
                <c:pt idx="3510">
                  <c:v>16.202500000000001</c:v>
                </c:pt>
                <c:pt idx="3511">
                  <c:v>16.2315</c:v>
                </c:pt>
                <c:pt idx="3512">
                  <c:v>16.2911</c:v>
                </c:pt>
                <c:pt idx="3513">
                  <c:v>16.319900000000001</c:v>
                </c:pt>
                <c:pt idx="3514">
                  <c:v>16.314900000000002</c:v>
                </c:pt>
                <c:pt idx="3515">
                  <c:v>16.310099999999998</c:v>
                </c:pt>
                <c:pt idx="3516">
                  <c:v>16.404900000000001</c:v>
                </c:pt>
                <c:pt idx="3517">
                  <c:v>16.2806</c:v>
                </c:pt>
                <c:pt idx="3518">
                  <c:v>16.3264</c:v>
                </c:pt>
                <c:pt idx="3519">
                  <c:v>16.409400000000002</c:v>
                </c:pt>
                <c:pt idx="3520">
                  <c:v>16.338000000000001</c:v>
                </c:pt>
                <c:pt idx="3521">
                  <c:v>16.3324</c:v>
                </c:pt>
                <c:pt idx="3522">
                  <c:v>16.317599999999999</c:v>
                </c:pt>
                <c:pt idx="3523">
                  <c:v>16.311699999999998</c:v>
                </c:pt>
                <c:pt idx="3524">
                  <c:v>16.356999999999999</c:v>
                </c:pt>
                <c:pt idx="3525">
                  <c:v>16.357900000000001</c:v>
                </c:pt>
                <c:pt idx="3526">
                  <c:v>16.315100000000001</c:v>
                </c:pt>
                <c:pt idx="3527">
                  <c:v>16.373200000000001</c:v>
                </c:pt>
                <c:pt idx="3528">
                  <c:v>16.368099999999998</c:v>
                </c:pt>
                <c:pt idx="3529">
                  <c:v>16.365500000000001</c:v>
                </c:pt>
                <c:pt idx="3530">
                  <c:v>16.299199999999999</c:v>
                </c:pt>
                <c:pt idx="3531">
                  <c:v>16.3582</c:v>
                </c:pt>
                <c:pt idx="3532">
                  <c:v>16.247399999999999</c:v>
                </c:pt>
                <c:pt idx="3533">
                  <c:v>16.1587</c:v>
                </c:pt>
                <c:pt idx="3534">
                  <c:v>15.9991</c:v>
                </c:pt>
                <c:pt idx="3535">
                  <c:v>15.9916</c:v>
                </c:pt>
                <c:pt idx="3536">
                  <c:v>15.9854</c:v>
                </c:pt>
                <c:pt idx="3537">
                  <c:v>15.9739</c:v>
                </c:pt>
                <c:pt idx="3538">
                  <c:v>16.301200000000001</c:v>
                </c:pt>
                <c:pt idx="3539">
                  <c:v>16.511700000000001</c:v>
                </c:pt>
                <c:pt idx="3540">
                  <c:v>16.4025</c:v>
                </c:pt>
                <c:pt idx="3541">
                  <c:v>16.398700000000002</c:v>
                </c:pt>
                <c:pt idx="3542">
                  <c:v>16.3809</c:v>
                </c:pt>
                <c:pt idx="3543">
                  <c:v>16.370899999999999</c:v>
                </c:pt>
                <c:pt idx="3544">
                  <c:v>16.3325</c:v>
                </c:pt>
                <c:pt idx="3545">
                  <c:v>16.412199999999999</c:v>
                </c:pt>
                <c:pt idx="3546">
                  <c:v>16.4438</c:v>
                </c:pt>
                <c:pt idx="3547">
                  <c:v>16.394100000000002</c:v>
                </c:pt>
                <c:pt idx="3548">
                  <c:v>16.381599999999999</c:v>
                </c:pt>
                <c:pt idx="3549">
                  <c:v>16.378299999999999</c:v>
                </c:pt>
                <c:pt idx="3550">
                  <c:v>16.374300000000002</c:v>
                </c:pt>
                <c:pt idx="3551">
                  <c:v>16.3812</c:v>
                </c:pt>
                <c:pt idx="3552">
                  <c:v>16.3065</c:v>
                </c:pt>
                <c:pt idx="3553">
                  <c:v>16.327400000000001</c:v>
                </c:pt>
                <c:pt idx="3554">
                  <c:v>16.408200000000001</c:v>
                </c:pt>
                <c:pt idx="3555">
                  <c:v>16.570699999999999</c:v>
                </c:pt>
                <c:pt idx="3556">
                  <c:v>16.565000000000001</c:v>
                </c:pt>
                <c:pt idx="3557">
                  <c:v>16.5626</c:v>
                </c:pt>
                <c:pt idx="3558">
                  <c:v>16.432300000000001</c:v>
                </c:pt>
                <c:pt idx="3559">
                  <c:v>16.5275</c:v>
                </c:pt>
                <c:pt idx="3560">
                  <c:v>16.548300000000001</c:v>
                </c:pt>
                <c:pt idx="3561">
                  <c:v>16.517099999999999</c:v>
                </c:pt>
                <c:pt idx="3562">
                  <c:v>16.564399999999999</c:v>
                </c:pt>
                <c:pt idx="3563">
                  <c:v>16.563099999999999</c:v>
                </c:pt>
                <c:pt idx="3564">
                  <c:v>16.5581</c:v>
                </c:pt>
                <c:pt idx="3565">
                  <c:v>16.553699999999999</c:v>
                </c:pt>
                <c:pt idx="3566">
                  <c:v>16.563800000000001</c:v>
                </c:pt>
                <c:pt idx="3567">
                  <c:v>16.632400000000001</c:v>
                </c:pt>
                <c:pt idx="3568">
                  <c:v>16.7072</c:v>
                </c:pt>
                <c:pt idx="3569">
                  <c:v>16.774100000000001</c:v>
                </c:pt>
                <c:pt idx="3570">
                  <c:v>16.769200000000001</c:v>
                </c:pt>
                <c:pt idx="3571">
                  <c:v>16.762599999999999</c:v>
                </c:pt>
                <c:pt idx="3572">
                  <c:v>16.7425</c:v>
                </c:pt>
                <c:pt idx="3573">
                  <c:v>16.738199999999999</c:v>
                </c:pt>
                <c:pt idx="3574">
                  <c:v>16.7713</c:v>
                </c:pt>
                <c:pt idx="3575">
                  <c:v>16.8965</c:v>
                </c:pt>
                <c:pt idx="3576">
                  <c:v>16.816400000000002</c:v>
                </c:pt>
                <c:pt idx="3577">
                  <c:v>16.811399999999999</c:v>
                </c:pt>
                <c:pt idx="3578">
                  <c:v>16.8047</c:v>
                </c:pt>
                <c:pt idx="3579">
                  <c:v>16.88</c:v>
                </c:pt>
                <c:pt idx="3580">
                  <c:v>16.835999999999999</c:v>
                </c:pt>
                <c:pt idx="3581">
                  <c:v>16.836200000000002</c:v>
                </c:pt>
                <c:pt idx="3582">
                  <c:v>16.9102</c:v>
                </c:pt>
                <c:pt idx="3583">
                  <c:v>17.097300000000001</c:v>
                </c:pt>
                <c:pt idx="3584">
                  <c:v>17.096599999999999</c:v>
                </c:pt>
                <c:pt idx="3585">
                  <c:v>17.092099999999999</c:v>
                </c:pt>
                <c:pt idx="3586">
                  <c:v>17.212199999999999</c:v>
                </c:pt>
                <c:pt idx="3587">
                  <c:v>17.125699999999998</c:v>
                </c:pt>
                <c:pt idx="3588">
                  <c:v>17.062100000000001</c:v>
                </c:pt>
                <c:pt idx="3589">
                  <c:v>17.019200000000001</c:v>
                </c:pt>
                <c:pt idx="3590">
                  <c:v>17.031400000000001</c:v>
                </c:pt>
                <c:pt idx="3591">
                  <c:v>17.025300000000001</c:v>
                </c:pt>
                <c:pt idx="3592">
                  <c:v>16.978999999999999</c:v>
                </c:pt>
                <c:pt idx="3593">
                  <c:v>17.052299999999999</c:v>
                </c:pt>
                <c:pt idx="3594">
                  <c:v>17.064499999999999</c:v>
                </c:pt>
                <c:pt idx="3595">
                  <c:v>17.0914</c:v>
                </c:pt>
                <c:pt idx="3596">
                  <c:v>17.0916</c:v>
                </c:pt>
                <c:pt idx="3597">
                  <c:v>17.251200000000001</c:v>
                </c:pt>
                <c:pt idx="3598">
                  <c:v>17.243099999999998</c:v>
                </c:pt>
                <c:pt idx="3599">
                  <c:v>17.2165</c:v>
                </c:pt>
                <c:pt idx="3600">
                  <c:v>17.2423</c:v>
                </c:pt>
                <c:pt idx="3601">
                  <c:v>17.045400000000001</c:v>
                </c:pt>
                <c:pt idx="3602">
                  <c:v>17.117999999999999</c:v>
                </c:pt>
                <c:pt idx="3603">
                  <c:v>16.9542</c:v>
                </c:pt>
                <c:pt idx="3604">
                  <c:v>16.705100000000002</c:v>
                </c:pt>
                <c:pt idx="3605">
                  <c:v>16.698599999999999</c:v>
                </c:pt>
                <c:pt idx="3606">
                  <c:v>16.6919</c:v>
                </c:pt>
                <c:pt idx="3607">
                  <c:v>16.645499999999998</c:v>
                </c:pt>
                <c:pt idx="3608">
                  <c:v>16.91</c:v>
                </c:pt>
                <c:pt idx="3609">
                  <c:v>17.0501</c:v>
                </c:pt>
                <c:pt idx="3610">
                  <c:v>16.901499999999999</c:v>
                </c:pt>
                <c:pt idx="3611">
                  <c:v>16.6599</c:v>
                </c:pt>
                <c:pt idx="3612">
                  <c:v>16.6403</c:v>
                </c:pt>
                <c:pt idx="3613">
                  <c:v>16.628599999999999</c:v>
                </c:pt>
                <c:pt idx="3614">
                  <c:v>16.796700000000001</c:v>
                </c:pt>
                <c:pt idx="3615">
                  <c:v>16.467400000000001</c:v>
                </c:pt>
                <c:pt idx="3616">
                  <c:v>16.470600000000001</c:v>
                </c:pt>
                <c:pt idx="3617">
                  <c:v>16.561699999999998</c:v>
                </c:pt>
                <c:pt idx="3618">
                  <c:v>16.6492</c:v>
                </c:pt>
                <c:pt idx="3619">
                  <c:v>16.642800000000001</c:v>
                </c:pt>
                <c:pt idx="3620">
                  <c:v>16.642099999999999</c:v>
                </c:pt>
                <c:pt idx="3621">
                  <c:v>16.5928</c:v>
                </c:pt>
                <c:pt idx="3622">
                  <c:v>16.673999999999999</c:v>
                </c:pt>
                <c:pt idx="3623">
                  <c:v>16.507899999999999</c:v>
                </c:pt>
                <c:pt idx="3624">
                  <c:v>16.514099999999999</c:v>
                </c:pt>
                <c:pt idx="3625">
                  <c:v>16.541399999999999</c:v>
                </c:pt>
                <c:pt idx="3626">
                  <c:v>16.535900000000002</c:v>
                </c:pt>
                <c:pt idx="3627">
                  <c:v>16.522400000000001</c:v>
                </c:pt>
                <c:pt idx="3628">
                  <c:v>16.519500000000001</c:v>
                </c:pt>
                <c:pt idx="3629">
                  <c:v>16.217300000000002</c:v>
                </c:pt>
                <c:pt idx="3630">
                  <c:v>16.3809</c:v>
                </c:pt>
                <c:pt idx="3631">
                  <c:v>16.266100000000002</c:v>
                </c:pt>
                <c:pt idx="3632">
                  <c:v>16.283300000000001</c:v>
                </c:pt>
                <c:pt idx="3633">
                  <c:v>16.2682</c:v>
                </c:pt>
                <c:pt idx="3634">
                  <c:v>16.266400000000001</c:v>
                </c:pt>
                <c:pt idx="3635">
                  <c:v>16.4816</c:v>
                </c:pt>
                <c:pt idx="3636">
                  <c:v>16.5441</c:v>
                </c:pt>
                <c:pt idx="3637">
                  <c:v>16.750699999999998</c:v>
                </c:pt>
                <c:pt idx="3638">
                  <c:v>16.409700000000001</c:v>
                </c:pt>
                <c:pt idx="3639">
                  <c:v>16.444700000000001</c:v>
                </c:pt>
                <c:pt idx="3640">
                  <c:v>16.436199999999999</c:v>
                </c:pt>
                <c:pt idx="3641">
                  <c:v>16.438600000000001</c:v>
                </c:pt>
                <c:pt idx="3642">
                  <c:v>16.2867</c:v>
                </c:pt>
                <c:pt idx="3643">
                  <c:v>16.270900000000001</c:v>
                </c:pt>
                <c:pt idx="3644">
                  <c:v>16.378599999999999</c:v>
                </c:pt>
                <c:pt idx="3645">
                  <c:v>16.149899999999999</c:v>
                </c:pt>
                <c:pt idx="3646">
                  <c:v>16.2727</c:v>
                </c:pt>
                <c:pt idx="3647">
                  <c:v>16.263300000000001</c:v>
                </c:pt>
                <c:pt idx="3648">
                  <c:v>16.2592</c:v>
                </c:pt>
                <c:pt idx="3649">
                  <c:v>16.4803</c:v>
                </c:pt>
                <c:pt idx="3650">
                  <c:v>16.629100000000001</c:v>
                </c:pt>
                <c:pt idx="3651">
                  <c:v>16.7743</c:v>
                </c:pt>
                <c:pt idx="3652">
                  <c:v>16.7865</c:v>
                </c:pt>
                <c:pt idx="3653">
                  <c:v>16.888400000000001</c:v>
                </c:pt>
              </c:numCache>
            </c:numRef>
          </c:val>
          <c:smooth val="0"/>
          <c:extLst>
            <c:ext xmlns:c16="http://schemas.microsoft.com/office/drawing/2014/chart" uri="{C3380CC4-5D6E-409C-BE32-E72D297353CC}">
              <c16:uniqueId val="{00000E45-97B6-4E4A-BB6F-2BABF5AA81B3}"/>
            </c:ext>
          </c:extLst>
        </c:ser>
        <c:ser>
          <c:idx val="1"/>
          <c:order val="1"/>
          <c:tx>
            <c:strRef>
              <c:f>'Equity market PEs'!$C$8</c:f>
              <c:strCache>
                <c:ptCount val="1"/>
                <c:pt idx="0">
                  <c:v>PE_RATIO</c:v>
                </c:pt>
              </c:strCache>
            </c:strRef>
          </c:tx>
          <c:spPr>
            <a:ln w="15875" cap="rnd">
              <a:solidFill>
                <a:schemeClr val="accent2"/>
              </a:solidFill>
              <a:round/>
            </a:ln>
            <a:effectLst/>
          </c:spPr>
          <c:marker>
            <c:symbol val="none"/>
          </c:marker>
          <c:cat>
            <c:numRef>
              <c:f>'Equity market PEs'!$A$9:$A$3662</c:f>
              <c:numCache>
                <c:formatCode>m/d/yyyy</c:formatCode>
                <c:ptCount val="3654"/>
                <c:pt idx="0">
                  <c:v>42336</c:v>
                </c:pt>
                <c:pt idx="1">
                  <c:v>42337</c:v>
                </c:pt>
                <c:pt idx="2">
                  <c:v>42338</c:v>
                </c:pt>
                <c:pt idx="3">
                  <c:v>42339</c:v>
                </c:pt>
                <c:pt idx="4">
                  <c:v>42340</c:v>
                </c:pt>
                <c:pt idx="5">
                  <c:v>42341</c:v>
                </c:pt>
                <c:pt idx="6">
                  <c:v>42342</c:v>
                </c:pt>
                <c:pt idx="7">
                  <c:v>42343</c:v>
                </c:pt>
                <c:pt idx="8">
                  <c:v>42344</c:v>
                </c:pt>
                <c:pt idx="9">
                  <c:v>42345</c:v>
                </c:pt>
                <c:pt idx="10">
                  <c:v>42346</c:v>
                </c:pt>
                <c:pt idx="11">
                  <c:v>42347</c:v>
                </c:pt>
                <c:pt idx="12">
                  <c:v>42348</c:v>
                </c:pt>
                <c:pt idx="13">
                  <c:v>42349</c:v>
                </c:pt>
                <c:pt idx="14">
                  <c:v>42350</c:v>
                </c:pt>
                <c:pt idx="15">
                  <c:v>42351</c:v>
                </c:pt>
                <c:pt idx="16">
                  <c:v>42352</c:v>
                </c:pt>
                <c:pt idx="17">
                  <c:v>42353</c:v>
                </c:pt>
                <c:pt idx="18">
                  <c:v>42354</c:v>
                </c:pt>
                <c:pt idx="19">
                  <c:v>42355</c:v>
                </c:pt>
                <c:pt idx="20">
                  <c:v>42356</c:v>
                </c:pt>
                <c:pt idx="21">
                  <c:v>42357</c:v>
                </c:pt>
                <c:pt idx="22">
                  <c:v>42358</c:v>
                </c:pt>
                <c:pt idx="23">
                  <c:v>42359</c:v>
                </c:pt>
                <c:pt idx="24">
                  <c:v>42360</c:v>
                </c:pt>
                <c:pt idx="25">
                  <c:v>42361</c:v>
                </c:pt>
                <c:pt idx="26">
                  <c:v>42362</c:v>
                </c:pt>
                <c:pt idx="27">
                  <c:v>42363</c:v>
                </c:pt>
                <c:pt idx="28">
                  <c:v>42364</c:v>
                </c:pt>
                <c:pt idx="29">
                  <c:v>42365</c:v>
                </c:pt>
                <c:pt idx="30">
                  <c:v>42366</c:v>
                </c:pt>
                <c:pt idx="31">
                  <c:v>42367</c:v>
                </c:pt>
                <c:pt idx="32">
                  <c:v>42368</c:v>
                </c:pt>
                <c:pt idx="33">
                  <c:v>42369</c:v>
                </c:pt>
                <c:pt idx="34">
                  <c:v>42370</c:v>
                </c:pt>
                <c:pt idx="35">
                  <c:v>42371</c:v>
                </c:pt>
                <c:pt idx="36">
                  <c:v>42372</c:v>
                </c:pt>
                <c:pt idx="37">
                  <c:v>42373</c:v>
                </c:pt>
                <c:pt idx="38">
                  <c:v>42374</c:v>
                </c:pt>
                <c:pt idx="39">
                  <c:v>42375</c:v>
                </c:pt>
                <c:pt idx="40">
                  <c:v>42376</c:v>
                </c:pt>
                <c:pt idx="41">
                  <c:v>42377</c:v>
                </c:pt>
                <c:pt idx="42">
                  <c:v>42378</c:v>
                </c:pt>
                <c:pt idx="43">
                  <c:v>42379</c:v>
                </c:pt>
                <c:pt idx="44">
                  <c:v>42380</c:v>
                </c:pt>
                <c:pt idx="45">
                  <c:v>42381</c:v>
                </c:pt>
                <c:pt idx="46">
                  <c:v>42382</c:v>
                </c:pt>
                <c:pt idx="47">
                  <c:v>42383</c:v>
                </c:pt>
                <c:pt idx="48">
                  <c:v>42384</c:v>
                </c:pt>
                <c:pt idx="49">
                  <c:v>42385</c:v>
                </c:pt>
                <c:pt idx="50">
                  <c:v>42386</c:v>
                </c:pt>
                <c:pt idx="51">
                  <c:v>42387</c:v>
                </c:pt>
                <c:pt idx="52">
                  <c:v>42388</c:v>
                </c:pt>
                <c:pt idx="53">
                  <c:v>42389</c:v>
                </c:pt>
                <c:pt idx="54">
                  <c:v>42390</c:v>
                </c:pt>
                <c:pt idx="55">
                  <c:v>42391</c:v>
                </c:pt>
                <c:pt idx="56">
                  <c:v>42392</c:v>
                </c:pt>
                <c:pt idx="57">
                  <c:v>42393</c:v>
                </c:pt>
                <c:pt idx="58">
                  <c:v>42394</c:v>
                </c:pt>
                <c:pt idx="59">
                  <c:v>42395</c:v>
                </c:pt>
                <c:pt idx="60">
                  <c:v>42396</c:v>
                </c:pt>
                <c:pt idx="61">
                  <c:v>42397</c:v>
                </c:pt>
                <c:pt idx="62">
                  <c:v>42398</c:v>
                </c:pt>
                <c:pt idx="63">
                  <c:v>42399</c:v>
                </c:pt>
                <c:pt idx="64">
                  <c:v>42400</c:v>
                </c:pt>
                <c:pt idx="65">
                  <c:v>42401</c:v>
                </c:pt>
                <c:pt idx="66">
                  <c:v>42402</c:v>
                </c:pt>
                <c:pt idx="67">
                  <c:v>42403</c:v>
                </c:pt>
                <c:pt idx="68">
                  <c:v>42404</c:v>
                </c:pt>
                <c:pt idx="69">
                  <c:v>42405</c:v>
                </c:pt>
                <c:pt idx="70">
                  <c:v>42406</c:v>
                </c:pt>
                <c:pt idx="71">
                  <c:v>42407</c:v>
                </c:pt>
                <c:pt idx="72">
                  <c:v>42408</c:v>
                </c:pt>
                <c:pt idx="73">
                  <c:v>42409</c:v>
                </c:pt>
                <c:pt idx="74">
                  <c:v>42410</c:v>
                </c:pt>
                <c:pt idx="75">
                  <c:v>42411</c:v>
                </c:pt>
                <c:pt idx="76">
                  <c:v>42412</c:v>
                </c:pt>
                <c:pt idx="77">
                  <c:v>42413</c:v>
                </c:pt>
                <c:pt idx="78">
                  <c:v>42414</c:v>
                </c:pt>
                <c:pt idx="79">
                  <c:v>42415</c:v>
                </c:pt>
                <c:pt idx="80">
                  <c:v>42416</c:v>
                </c:pt>
                <c:pt idx="81">
                  <c:v>42417</c:v>
                </c:pt>
                <c:pt idx="82">
                  <c:v>42418</c:v>
                </c:pt>
                <c:pt idx="83">
                  <c:v>42419</c:v>
                </c:pt>
                <c:pt idx="84">
                  <c:v>42420</c:v>
                </c:pt>
                <c:pt idx="85">
                  <c:v>42421</c:v>
                </c:pt>
                <c:pt idx="86">
                  <c:v>42422</c:v>
                </c:pt>
                <c:pt idx="87">
                  <c:v>42423</c:v>
                </c:pt>
                <c:pt idx="88">
                  <c:v>42424</c:v>
                </c:pt>
                <c:pt idx="89">
                  <c:v>42425</c:v>
                </c:pt>
                <c:pt idx="90">
                  <c:v>42426</c:v>
                </c:pt>
                <c:pt idx="91">
                  <c:v>42427</c:v>
                </c:pt>
                <c:pt idx="92">
                  <c:v>42428</c:v>
                </c:pt>
                <c:pt idx="93">
                  <c:v>42429</c:v>
                </c:pt>
                <c:pt idx="94">
                  <c:v>42430</c:v>
                </c:pt>
                <c:pt idx="95">
                  <c:v>42431</c:v>
                </c:pt>
                <c:pt idx="96">
                  <c:v>42432</c:v>
                </c:pt>
                <c:pt idx="97">
                  <c:v>42433</c:v>
                </c:pt>
                <c:pt idx="98">
                  <c:v>42434</c:v>
                </c:pt>
                <c:pt idx="99">
                  <c:v>42435</c:v>
                </c:pt>
                <c:pt idx="100">
                  <c:v>42436</c:v>
                </c:pt>
                <c:pt idx="101">
                  <c:v>42437</c:v>
                </c:pt>
                <c:pt idx="102">
                  <c:v>42438</c:v>
                </c:pt>
                <c:pt idx="103">
                  <c:v>42439</c:v>
                </c:pt>
                <c:pt idx="104">
                  <c:v>42440</c:v>
                </c:pt>
                <c:pt idx="105">
                  <c:v>42441</c:v>
                </c:pt>
                <c:pt idx="106">
                  <c:v>42442</c:v>
                </c:pt>
                <c:pt idx="107">
                  <c:v>42443</c:v>
                </c:pt>
                <c:pt idx="108">
                  <c:v>42444</c:v>
                </c:pt>
                <c:pt idx="109">
                  <c:v>42445</c:v>
                </c:pt>
                <c:pt idx="110">
                  <c:v>42446</c:v>
                </c:pt>
                <c:pt idx="111">
                  <c:v>42447</c:v>
                </c:pt>
                <c:pt idx="112">
                  <c:v>42448</c:v>
                </c:pt>
                <c:pt idx="113">
                  <c:v>42449</c:v>
                </c:pt>
                <c:pt idx="114">
                  <c:v>42450</c:v>
                </c:pt>
                <c:pt idx="115">
                  <c:v>42451</c:v>
                </c:pt>
                <c:pt idx="116">
                  <c:v>42452</c:v>
                </c:pt>
                <c:pt idx="117">
                  <c:v>42453</c:v>
                </c:pt>
                <c:pt idx="118">
                  <c:v>42454</c:v>
                </c:pt>
                <c:pt idx="119">
                  <c:v>42455</c:v>
                </c:pt>
                <c:pt idx="120">
                  <c:v>42456</c:v>
                </c:pt>
                <c:pt idx="121">
                  <c:v>42457</c:v>
                </c:pt>
                <c:pt idx="122">
                  <c:v>42458</c:v>
                </c:pt>
                <c:pt idx="123">
                  <c:v>42459</c:v>
                </c:pt>
                <c:pt idx="124">
                  <c:v>42460</c:v>
                </c:pt>
                <c:pt idx="125">
                  <c:v>42461</c:v>
                </c:pt>
                <c:pt idx="126">
                  <c:v>42462</c:v>
                </c:pt>
                <c:pt idx="127">
                  <c:v>42463</c:v>
                </c:pt>
                <c:pt idx="128">
                  <c:v>42464</c:v>
                </c:pt>
                <c:pt idx="129">
                  <c:v>42465</c:v>
                </c:pt>
                <c:pt idx="130">
                  <c:v>42466</c:v>
                </c:pt>
                <c:pt idx="131">
                  <c:v>42467</c:v>
                </c:pt>
                <c:pt idx="132">
                  <c:v>42468</c:v>
                </c:pt>
                <c:pt idx="133">
                  <c:v>42469</c:v>
                </c:pt>
                <c:pt idx="134">
                  <c:v>42470</c:v>
                </c:pt>
                <c:pt idx="135">
                  <c:v>42471</c:v>
                </c:pt>
                <c:pt idx="136">
                  <c:v>42472</c:v>
                </c:pt>
                <c:pt idx="137">
                  <c:v>42473</c:v>
                </c:pt>
                <c:pt idx="138">
                  <c:v>42474</c:v>
                </c:pt>
                <c:pt idx="139">
                  <c:v>42475</c:v>
                </c:pt>
                <c:pt idx="140">
                  <c:v>42476</c:v>
                </c:pt>
                <c:pt idx="141">
                  <c:v>42477</c:v>
                </c:pt>
                <c:pt idx="142">
                  <c:v>42478</c:v>
                </c:pt>
                <c:pt idx="143">
                  <c:v>42479</c:v>
                </c:pt>
                <c:pt idx="144">
                  <c:v>42480</c:v>
                </c:pt>
                <c:pt idx="145">
                  <c:v>42481</c:v>
                </c:pt>
                <c:pt idx="146">
                  <c:v>42482</c:v>
                </c:pt>
                <c:pt idx="147">
                  <c:v>42483</c:v>
                </c:pt>
                <c:pt idx="148">
                  <c:v>42484</c:v>
                </c:pt>
                <c:pt idx="149">
                  <c:v>42485</c:v>
                </c:pt>
                <c:pt idx="150">
                  <c:v>42486</c:v>
                </c:pt>
                <c:pt idx="151">
                  <c:v>42487</c:v>
                </c:pt>
                <c:pt idx="152">
                  <c:v>42488</c:v>
                </c:pt>
                <c:pt idx="153">
                  <c:v>42489</c:v>
                </c:pt>
                <c:pt idx="154">
                  <c:v>42490</c:v>
                </c:pt>
                <c:pt idx="155">
                  <c:v>42491</c:v>
                </c:pt>
                <c:pt idx="156">
                  <c:v>42492</c:v>
                </c:pt>
                <c:pt idx="157">
                  <c:v>42493</c:v>
                </c:pt>
                <c:pt idx="158">
                  <c:v>42494</c:v>
                </c:pt>
                <c:pt idx="159">
                  <c:v>42495</c:v>
                </c:pt>
                <c:pt idx="160">
                  <c:v>42496</c:v>
                </c:pt>
                <c:pt idx="161">
                  <c:v>42497</c:v>
                </c:pt>
                <c:pt idx="162">
                  <c:v>42498</c:v>
                </c:pt>
                <c:pt idx="163">
                  <c:v>42499</c:v>
                </c:pt>
                <c:pt idx="164">
                  <c:v>42500</c:v>
                </c:pt>
                <c:pt idx="165">
                  <c:v>42501</c:v>
                </c:pt>
                <c:pt idx="166">
                  <c:v>42502</c:v>
                </c:pt>
                <c:pt idx="167">
                  <c:v>42503</c:v>
                </c:pt>
                <c:pt idx="168">
                  <c:v>42504</c:v>
                </c:pt>
                <c:pt idx="169">
                  <c:v>42505</c:v>
                </c:pt>
                <c:pt idx="170">
                  <c:v>42506</c:v>
                </c:pt>
                <c:pt idx="171">
                  <c:v>42507</c:v>
                </c:pt>
                <c:pt idx="172">
                  <c:v>42508</c:v>
                </c:pt>
                <c:pt idx="173">
                  <c:v>42509</c:v>
                </c:pt>
                <c:pt idx="174">
                  <c:v>42510</c:v>
                </c:pt>
                <c:pt idx="175">
                  <c:v>42511</c:v>
                </c:pt>
                <c:pt idx="176">
                  <c:v>42512</c:v>
                </c:pt>
                <c:pt idx="177">
                  <c:v>42513</c:v>
                </c:pt>
                <c:pt idx="178">
                  <c:v>42514</c:v>
                </c:pt>
                <c:pt idx="179">
                  <c:v>42515</c:v>
                </c:pt>
                <c:pt idx="180">
                  <c:v>42516</c:v>
                </c:pt>
                <c:pt idx="181">
                  <c:v>42517</c:v>
                </c:pt>
                <c:pt idx="182">
                  <c:v>42518</c:v>
                </c:pt>
                <c:pt idx="183">
                  <c:v>42519</c:v>
                </c:pt>
                <c:pt idx="184">
                  <c:v>42520</c:v>
                </c:pt>
                <c:pt idx="185">
                  <c:v>42521</c:v>
                </c:pt>
                <c:pt idx="186">
                  <c:v>42522</c:v>
                </c:pt>
                <c:pt idx="187">
                  <c:v>42523</c:v>
                </c:pt>
                <c:pt idx="188">
                  <c:v>42524</c:v>
                </c:pt>
                <c:pt idx="189">
                  <c:v>42525</c:v>
                </c:pt>
                <c:pt idx="190">
                  <c:v>42526</c:v>
                </c:pt>
                <c:pt idx="191">
                  <c:v>42527</c:v>
                </c:pt>
                <c:pt idx="192">
                  <c:v>42528</c:v>
                </c:pt>
                <c:pt idx="193">
                  <c:v>42529</c:v>
                </c:pt>
                <c:pt idx="194">
                  <c:v>42530</c:v>
                </c:pt>
                <c:pt idx="195">
                  <c:v>42531</c:v>
                </c:pt>
                <c:pt idx="196">
                  <c:v>42532</c:v>
                </c:pt>
                <c:pt idx="197">
                  <c:v>42533</c:v>
                </c:pt>
                <c:pt idx="198">
                  <c:v>42534</c:v>
                </c:pt>
                <c:pt idx="199">
                  <c:v>42535</c:v>
                </c:pt>
                <c:pt idx="200">
                  <c:v>42536</c:v>
                </c:pt>
                <c:pt idx="201">
                  <c:v>42537</c:v>
                </c:pt>
                <c:pt idx="202">
                  <c:v>42538</c:v>
                </c:pt>
                <c:pt idx="203">
                  <c:v>42539</c:v>
                </c:pt>
                <c:pt idx="204">
                  <c:v>42540</c:v>
                </c:pt>
                <c:pt idx="205">
                  <c:v>42541</c:v>
                </c:pt>
                <c:pt idx="206">
                  <c:v>42542</c:v>
                </c:pt>
                <c:pt idx="207">
                  <c:v>42543</c:v>
                </c:pt>
                <c:pt idx="208">
                  <c:v>42544</c:v>
                </c:pt>
                <c:pt idx="209">
                  <c:v>42545</c:v>
                </c:pt>
                <c:pt idx="210">
                  <c:v>42546</c:v>
                </c:pt>
                <c:pt idx="211">
                  <c:v>42547</c:v>
                </c:pt>
                <c:pt idx="212">
                  <c:v>42548</c:v>
                </c:pt>
                <c:pt idx="213">
                  <c:v>42549</c:v>
                </c:pt>
                <c:pt idx="214">
                  <c:v>42550</c:v>
                </c:pt>
                <c:pt idx="215">
                  <c:v>42551</c:v>
                </c:pt>
                <c:pt idx="216">
                  <c:v>42552</c:v>
                </c:pt>
                <c:pt idx="217">
                  <c:v>42553</c:v>
                </c:pt>
                <c:pt idx="218">
                  <c:v>42554</c:v>
                </c:pt>
                <c:pt idx="219">
                  <c:v>42555</c:v>
                </c:pt>
                <c:pt idx="220">
                  <c:v>42556</c:v>
                </c:pt>
                <c:pt idx="221">
                  <c:v>42557</c:v>
                </c:pt>
                <c:pt idx="222">
                  <c:v>42558</c:v>
                </c:pt>
                <c:pt idx="223">
                  <c:v>42559</c:v>
                </c:pt>
                <c:pt idx="224">
                  <c:v>42560</c:v>
                </c:pt>
                <c:pt idx="225">
                  <c:v>42561</c:v>
                </c:pt>
                <c:pt idx="226">
                  <c:v>42562</c:v>
                </c:pt>
                <c:pt idx="227">
                  <c:v>42563</c:v>
                </c:pt>
                <c:pt idx="228">
                  <c:v>42564</c:v>
                </c:pt>
                <c:pt idx="229">
                  <c:v>42565</c:v>
                </c:pt>
                <c:pt idx="230">
                  <c:v>42566</c:v>
                </c:pt>
                <c:pt idx="231">
                  <c:v>42567</c:v>
                </c:pt>
                <c:pt idx="232">
                  <c:v>42568</c:v>
                </c:pt>
                <c:pt idx="233">
                  <c:v>42569</c:v>
                </c:pt>
                <c:pt idx="234">
                  <c:v>42570</c:v>
                </c:pt>
                <c:pt idx="235">
                  <c:v>42571</c:v>
                </c:pt>
                <c:pt idx="236">
                  <c:v>42572</c:v>
                </c:pt>
                <c:pt idx="237">
                  <c:v>42573</c:v>
                </c:pt>
                <c:pt idx="238">
                  <c:v>42574</c:v>
                </c:pt>
                <c:pt idx="239">
                  <c:v>42575</c:v>
                </c:pt>
                <c:pt idx="240">
                  <c:v>42576</c:v>
                </c:pt>
                <c:pt idx="241">
                  <c:v>42577</c:v>
                </c:pt>
                <c:pt idx="242">
                  <c:v>42578</c:v>
                </c:pt>
                <c:pt idx="243">
                  <c:v>42579</c:v>
                </c:pt>
                <c:pt idx="244">
                  <c:v>42580</c:v>
                </c:pt>
                <c:pt idx="245">
                  <c:v>42581</c:v>
                </c:pt>
                <c:pt idx="246">
                  <c:v>42582</c:v>
                </c:pt>
                <c:pt idx="247">
                  <c:v>42583</c:v>
                </c:pt>
                <c:pt idx="248">
                  <c:v>42584</c:v>
                </c:pt>
                <c:pt idx="249">
                  <c:v>42585</c:v>
                </c:pt>
                <c:pt idx="250">
                  <c:v>42586</c:v>
                </c:pt>
                <c:pt idx="251">
                  <c:v>42587</c:v>
                </c:pt>
                <c:pt idx="252">
                  <c:v>42588</c:v>
                </c:pt>
                <c:pt idx="253">
                  <c:v>42589</c:v>
                </c:pt>
                <c:pt idx="254">
                  <c:v>42590</c:v>
                </c:pt>
                <c:pt idx="255">
                  <c:v>42591</c:v>
                </c:pt>
                <c:pt idx="256">
                  <c:v>42592</c:v>
                </c:pt>
                <c:pt idx="257">
                  <c:v>42593</c:v>
                </c:pt>
                <c:pt idx="258">
                  <c:v>42594</c:v>
                </c:pt>
                <c:pt idx="259">
                  <c:v>42595</c:v>
                </c:pt>
                <c:pt idx="260">
                  <c:v>42596</c:v>
                </c:pt>
                <c:pt idx="261">
                  <c:v>42597</c:v>
                </c:pt>
                <c:pt idx="262">
                  <c:v>42598</c:v>
                </c:pt>
                <c:pt idx="263">
                  <c:v>42599</c:v>
                </c:pt>
                <c:pt idx="264">
                  <c:v>42600</c:v>
                </c:pt>
                <c:pt idx="265">
                  <c:v>42601</c:v>
                </c:pt>
                <c:pt idx="266">
                  <c:v>42602</c:v>
                </c:pt>
                <c:pt idx="267">
                  <c:v>42603</c:v>
                </c:pt>
                <c:pt idx="268">
                  <c:v>42604</c:v>
                </c:pt>
                <c:pt idx="269">
                  <c:v>42605</c:v>
                </c:pt>
                <c:pt idx="270">
                  <c:v>42606</c:v>
                </c:pt>
                <c:pt idx="271">
                  <c:v>42607</c:v>
                </c:pt>
                <c:pt idx="272">
                  <c:v>42608</c:v>
                </c:pt>
                <c:pt idx="273">
                  <c:v>42609</c:v>
                </c:pt>
                <c:pt idx="274">
                  <c:v>42610</c:v>
                </c:pt>
                <c:pt idx="275">
                  <c:v>42611</c:v>
                </c:pt>
                <c:pt idx="276">
                  <c:v>42612</c:v>
                </c:pt>
                <c:pt idx="277">
                  <c:v>42613</c:v>
                </c:pt>
                <c:pt idx="278">
                  <c:v>42614</c:v>
                </c:pt>
                <c:pt idx="279">
                  <c:v>42615</c:v>
                </c:pt>
                <c:pt idx="280">
                  <c:v>42616</c:v>
                </c:pt>
                <c:pt idx="281">
                  <c:v>42617</c:v>
                </c:pt>
                <c:pt idx="282">
                  <c:v>42618</c:v>
                </c:pt>
                <c:pt idx="283">
                  <c:v>42619</c:v>
                </c:pt>
                <c:pt idx="284">
                  <c:v>42620</c:v>
                </c:pt>
                <c:pt idx="285">
                  <c:v>42621</c:v>
                </c:pt>
                <c:pt idx="286">
                  <c:v>42622</c:v>
                </c:pt>
                <c:pt idx="287">
                  <c:v>42623</c:v>
                </c:pt>
                <c:pt idx="288">
                  <c:v>42624</c:v>
                </c:pt>
                <c:pt idx="289">
                  <c:v>42625</c:v>
                </c:pt>
                <c:pt idx="290">
                  <c:v>42626</c:v>
                </c:pt>
                <c:pt idx="291">
                  <c:v>42627</c:v>
                </c:pt>
                <c:pt idx="292">
                  <c:v>42628</c:v>
                </c:pt>
                <c:pt idx="293">
                  <c:v>42629</c:v>
                </c:pt>
                <c:pt idx="294">
                  <c:v>42630</c:v>
                </c:pt>
                <c:pt idx="295">
                  <c:v>42631</c:v>
                </c:pt>
                <c:pt idx="296">
                  <c:v>42632</c:v>
                </c:pt>
                <c:pt idx="297">
                  <c:v>42633</c:v>
                </c:pt>
                <c:pt idx="298">
                  <c:v>42634</c:v>
                </c:pt>
                <c:pt idx="299">
                  <c:v>42635</c:v>
                </c:pt>
                <c:pt idx="300">
                  <c:v>42636</c:v>
                </c:pt>
                <c:pt idx="301">
                  <c:v>42637</c:v>
                </c:pt>
                <c:pt idx="302">
                  <c:v>42638</c:v>
                </c:pt>
                <c:pt idx="303">
                  <c:v>42639</c:v>
                </c:pt>
                <c:pt idx="304">
                  <c:v>42640</c:v>
                </c:pt>
                <c:pt idx="305">
                  <c:v>42641</c:v>
                </c:pt>
                <c:pt idx="306">
                  <c:v>42642</c:v>
                </c:pt>
                <c:pt idx="307">
                  <c:v>42643</c:v>
                </c:pt>
                <c:pt idx="308">
                  <c:v>42644</c:v>
                </c:pt>
                <c:pt idx="309">
                  <c:v>42645</c:v>
                </c:pt>
                <c:pt idx="310">
                  <c:v>42646</c:v>
                </c:pt>
                <c:pt idx="311">
                  <c:v>42647</c:v>
                </c:pt>
                <c:pt idx="312">
                  <c:v>42648</c:v>
                </c:pt>
                <c:pt idx="313">
                  <c:v>42649</c:v>
                </c:pt>
                <c:pt idx="314">
                  <c:v>42650</c:v>
                </c:pt>
                <c:pt idx="315">
                  <c:v>42651</c:v>
                </c:pt>
                <c:pt idx="316">
                  <c:v>42652</c:v>
                </c:pt>
                <c:pt idx="317">
                  <c:v>42653</c:v>
                </c:pt>
                <c:pt idx="318">
                  <c:v>42654</c:v>
                </c:pt>
                <c:pt idx="319">
                  <c:v>42655</c:v>
                </c:pt>
                <c:pt idx="320">
                  <c:v>42656</c:v>
                </c:pt>
                <c:pt idx="321">
                  <c:v>42657</c:v>
                </c:pt>
                <c:pt idx="322">
                  <c:v>42658</c:v>
                </c:pt>
                <c:pt idx="323">
                  <c:v>42659</c:v>
                </c:pt>
                <c:pt idx="324">
                  <c:v>42660</c:v>
                </c:pt>
                <c:pt idx="325">
                  <c:v>42661</c:v>
                </c:pt>
                <c:pt idx="326">
                  <c:v>42662</c:v>
                </c:pt>
                <c:pt idx="327">
                  <c:v>42663</c:v>
                </c:pt>
                <c:pt idx="328">
                  <c:v>42664</c:v>
                </c:pt>
                <c:pt idx="329">
                  <c:v>42665</c:v>
                </c:pt>
                <c:pt idx="330">
                  <c:v>42666</c:v>
                </c:pt>
                <c:pt idx="331">
                  <c:v>42667</c:v>
                </c:pt>
                <c:pt idx="332">
                  <c:v>42668</c:v>
                </c:pt>
                <c:pt idx="333">
                  <c:v>42669</c:v>
                </c:pt>
                <c:pt idx="334">
                  <c:v>42670</c:v>
                </c:pt>
                <c:pt idx="335">
                  <c:v>42671</c:v>
                </c:pt>
                <c:pt idx="336">
                  <c:v>42672</c:v>
                </c:pt>
                <c:pt idx="337">
                  <c:v>42673</c:v>
                </c:pt>
                <c:pt idx="338">
                  <c:v>42674</c:v>
                </c:pt>
                <c:pt idx="339">
                  <c:v>42675</c:v>
                </c:pt>
                <c:pt idx="340">
                  <c:v>42676</c:v>
                </c:pt>
                <c:pt idx="341">
                  <c:v>42677</c:v>
                </c:pt>
                <c:pt idx="342">
                  <c:v>42678</c:v>
                </c:pt>
                <c:pt idx="343">
                  <c:v>42679</c:v>
                </c:pt>
                <c:pt idx="344">
                  <c:v>42680</c:v>
                </c:pt>
                <c:pt idx="345">
                  <c:v>42681</c:v>
                </c:pt>
                <c:pt idx="346">
                  <c:v>42682</c:v>
                </c:pt>
                <c:pt idx="347">
                  <c:v>42683</c:v>
                </c:pt>
                <c:pt idx="348">
                  <c:v>42684</c:v>
                </c:pt>
                <c:pt idx="349">
                  <c:v>42685</c:v>
                </c:pt>
                <c:pt idx="350">
                  <c:v>42686</c:v>
                </c:pt>
                <c:pt idx="351">
                  <c:v>42687</c:v>
                </c:pt>
                <c:pt idx="352">
                  <c:v>42688</c:v>
                </c:pt>
                <c:pt idx="353">
                  <c:v>42689</c:v>
                </c:pt>
                <c:pt idx="354">
                  <c:v>42690</c:v>
                </c:pt>
                <c:pt idx="355">
                  <c:v>42691</c:v>
                </c:pt>
                <c:pt idx="356">
                  <c:v>42692</c:v>
                </c:pt>
                <c:pt idx="357">
                  <c:v>42693</c:v>
                </c:pt>
                <c:pt idx="358">
                  <c:v>42694</c:v>
                </c:pt>
                <c:pt idx="359">
                  <c:v>42695</c:v>
                </c:pt>
                <c:pt idx="360">
                  <c:v>42696</c:v>
                </c:pt>
                <c:pt idx="361">
                  <c:v>42697</c:v>
                </c:pt>
                <c:pt idx="362">
                  <c:v>42698</c:v>
                </c:pt>
                <c:pt idx="363">
                  <c:v>42699</c:v>
                </c:pt>
                <c:pt idx="364">
                  <c:v>42700</c:v>
                </c:pt>
                <c:pt idx="365">
                  <c:v>42701</c:v>
                </c:pt>
                <c:pt idx="366">
                  <c:v>42702</c:v>
                </c:pt>
                <c:pt idx="367">
                  <c:v>42703</c:v>
                </c:pt>
                <c:pt idx="368">
                  <c:v>42704</c:v>
                </c:pt>
                <c:pt idx="369">
                  <c:v>42705</c:v>
                </c:pt>
                <c:pt idx="370">
                  <c:v>42706</c:v>
                </c:pt>
                <c:pt idx="371">
                  <c:v>42707</c:v>
                </c:pt>
                <c:pt idx="372">
                  <c:v>42708</c:v>
                </c:pt>
                <c:pt idx="373">
                  <c:v>42709</c:v>
                </c:pt>
                <c:pt idx="374">
                  <c:v>42710</c:v>
                </c:pt>
                <c:pt idx="375">
                  <c:v>42711</c:v>
                </c:pt>
                <c:pt idx="376">
                  <c:v>42712</c:v>
                </c:pt>
                <c:pt idx="377">
                  <c:v>42713</c:v>
                </c:pt>
                <c:pt idx="378">
                  <c:v>42714</c:v>
                </c:pt>
                <c:pt idx="379">
                  <c:v>42715</c:v>
                </c:pt>
                <c:pt idx="380">
                  <c:v>42716</c:v>
                </c:pt>
                <c:pt idx="381">
                  <c:v>42717</c:v>
                </c:pt>
                <c:pt idx="382">
                  <c:v>42718</c:v>
                </c:pt>
                <c:pt idx="383">
                  <c:v>42719</c:v>
                </c:pt>
                <c:pt idx="384">
                  <c:v>42720</c:v>
                </c:pt>
                <c:pt idx="385">
                  <c:v>42721</c:v>
                </c:pt>
                <c:pt idx="386">
                  <c:v>42722</c:v>
                </c:pt>
                <c:pt idx="387">
                  <c:v>42723</c:v>
                </c:pt>
                <c:pt idx="388">
                  <c:v>42724</c:v>
                </c:pt>
                <c:pt idx="389">
                  <c:v>42725</c:v>
                </c:pt>
                <c:pt idx="390">
                  <c:v>42726</c:v>
                </c:pt>
                <c:pt idx="391">
                  <c:v>42727</c:v>
                </c:pt>
                <c:pt idx="392">
                  <c:v>42728</c:v>
                </c:pt>
                <c:pt idx="393">
                  <c:v>42729</c:v>
                </c:pt>
                <c:pt idx="394">
                  <c:v>42730</c:v>
                </c:pt>
                <c:pt idx="395">
                  <c:v>42731</c:v>
                </c:pt>
                <c:pt idx="396">
                  <c:v>42732</c:v>
                </c:pt>
                <c:pt idx="397">
                  <c:v>42733</c:v>
                </c:pt>
                <c:pt idx="398">
                  <c:v>42734</c:v>
                </c:pt>
                <c:pt idx="399">
                  <c:v>42735</c:v>
                </c:pt>
                <c:pt idx="400">
                  <c:v>42736</c:v>
                </c:pt>
                <c:pt idx="401">
                  <c:v>42737</c:v>
                </c:pt>
                <c:pt idx="402">
                  <c:v>42738</c:v>
                </c:pt>
                <c:pt idx="403">
                  <c:v>42739</c:v>
                </c:pt>
                <c:pt idx="404">
                  <c:v>42740</c:v>
                </c:pt>
                <c:pt idx="405">
                  <c:v>42741</c:v>
                </c:pt>
                <c:pt idx="406">
                  <c:v>42742</c:v>
                </c:pt>
                <c:pt idx="407">
                  <c:v>42743</c:v>
                </c:pt>
                <c:pt idx="408">
                  <c:v>42744</c:v>
                </c:pt>
                <c:pt idx="409">
                  <c:v>42745</c:v>
                </c:pt>
                <c:pt idx="410">
                  <c:v>42746</c:v>
                </c:pt>
                <c:pt idx="411">
                  <c:v>42747</c:v>
                </c:pt>
                <c:pt idx="412">
                  <c:v>42748</c:v>
                </c:pt>
                <c:pt idx="413">
                  <c:v>42749</c:v>
                </c:pt>
                <c:pt idx="414">
                  <c:v>42750</c:v>
                </c:pt>
                <c:pt idx="415">
                  <c:v>42751</c:v>
                </c:pt>
                <c:pt idx="416">
                  <c:v>42752</c:v>
                </c:pt>
                <c:pt idx="417">
                  <c:v>42753</c:v>
                </c:pt>
                <c:pt idx="418">
                  <c:v>42754</c:v>
                </c:pt>
                <c:pt idx="419">
                  <c:v>42755</c:v>
                </c:pt>
                <c:pt idx="420">
                  <c:v>42756</c:v>
                </c:pt>
                <c:pt idx="421">
                  <c:v>42757</c:v>
                </c:pt>
                <c:pt idx="422">
                  <c:v>42758</c:v>
                </c:pt>
                <c:pt idx="423">
                  <c:v>42759</c:v>
                </c:pt>
                <c:pt idx="424">
                  <c:v>42760</c:v>
                </c:pt>
                <c:pt idx="425">
                  <c:v>42761</c:v>
                </c:pt>
                <c:pt idx="426">
                  <c:v>42762</c:v>
                </c:pt>
                <c:pt idx="427">
                  <c:v>42763</c:v>
                </c:pt>
                <c:pt idx="428">
                  <c:v>42764</c:v>
                </c:pt>
                <c:pt idx="429">
                  <c:v>42765</c:v>
                </c:pt>
                <c:pt idx="430">
                  <c:v>42766</c:v>
                </c:pt>
                <c:pt idx="431">
                  <c:v>42767</c:v>
                </c:pt>
                <c:pt idx="432">
                  <c:v>42768</c:v>
                </c:pt>
                <c:pt idx="433">
                  <c:v>42769</c:v>
                </c:pt>
                <c:pt idx="434">
                  <c:v>42770</c:v>
                </c:pt>
                <c:pt idx="435">
                  <c:v>42771</c:v>
                </c:pt>
                <c:pt idx="436">
                  <c:v>42772</c:v>
                </c:pt>
                <c:pt idx="437">
                  <c:v>42773</c:v>
                </c:pt>
                <c:pt idx="438">
                  <c:v>42774</c:v>
                </c:pt>
                <c:pt idx="439">
                  <c:v>42775</c:v>
                </c:pt>
                <c:pt idx="440">
                  <c:v>42776</c:v>
                </c:pt>
                <c:pt idx="441">
                  <c:v>42777</c:v>
                </c:pt>
                <c:pt idx="442">
                  <c:v>42778</c:v>
                </c:pt>
                <c:pt idx="443">
                  <c:v>42779</c:v>
                </c:pt>
                <c:pt idx="444">
                  <c:v>42780</c:v>
                </c:pt>
                <c:pt idx="445">
                  <c:v>42781</c:v>
                </c:pt>
                <c:pt idx="446">
                  <c:v>42782</c:v>
                </c:pt>
                <c:pt idx="447">
                  <c:v>42783</c:v>
                </c:pt>
                <c:pt idx="448">
                  <c:v>42784</c:v>
                </c:pt>
                <c:pt idx="449">
                  <c:v>42785</c:v>
                </c:pt>
                <c:pt idx="450">
                  <c:v>42786</c:v>
                </c:pt>
                <c:pt idx="451">
                  <c:v>42787</c:v>
                </c:pt>
                <c:pt idx="452">
                  <c:v>42788</c:v>
                </c:pt>
                <c:pt idx="453">
                  <c:v>42789</c:v>
                </c:pt>
                <c:pt idx="454">
                  <c:v>42790</c:v>
                </c:pt>
                <c:pt idx="455">
                  <c:v>42791</c:v>
                </c:pt>
                <c:pt idx="456">
                  <c:v>42792</c:v>
                </c:pt>
                <c:pt idx="457">
                  <c:v>42793</c:v>
                </c:pt>
                <c:pt idx="458">
                  <c:v>42794</c:v>
                </c:pt>
                <c:pt idx="459">
                  <c:v>42795</c:v>
                </c:pt>
                <c:pt idx="460">
                  <c:v>42796</c:v>
                </c:pt>
                <c:pt idx="461">
                  <c:v>42797</c:v>
                </c:pt>
                <c:pt idx="462">
                  <c:v>42798</c:v>
                </c:pt>
                <c:pt idx="463">
                  <c:v>42799</c:v>
                </c:pt>
                <c:pt idx="464">
                  <c:v>42800</c:v>
                </c:pt>
                <c:pt idx="465">
                  <c:v>42801</c:v>
                </c:pt>
                <c:pt idx="466">
                  <c:v>42802</c:v>
                </c:pt>
                <c:pt idx="467">
                  <c:v>42803</c:v>
                </c:pt>
                <c:pt idx="468">
                  <c:v>42804</c:v>
                </c:pt>
                <c:pt idx="469">
                  <c:v>42805</c:v>
                </c:pt>
                <c:pt idx="470">
                  <c:v>42806</c:v>
                </c:pt>
                <c:pt idx="471">
                  <c:v>42807</c:v>
                </c:pt>
                <c:pt idx="472">
                  <c:v>42808</c:v>
                </c:pt>
                <c:pt idx="473">
                  <c:v>42809</c:v>
                </c:pt>
                <c:pt idx="474">
                  <c:v>42810</c:v>
                </c:pt>
                <c:pt idx="475">
                  <c:v>42811</c:v>
                </c:pt>
                <c:pt idx="476">
                  <c:v>42812</c:v>
                </c:pt>
                <c:pt idx="477">
                  <c:v>42813</c:v>
                </c:pt>
                <c:pt idx="478">
                  <c:v>42814</c:v>
                </c:pt>
                <c:pt idx="479">
                  <c:v>42815</c:v>
                </c:pt>
                <c:pt idx="480">
                  <c:v>42816</c:v>
                </c:pt>
                <c:pt idx="481">
                  <c:v>42817</c:v>
                </c:pt>
                <c:pt idx="482">
                  <c:v>42818</c:v>
                </c:pt>
                <c:pt idx="483">
                  <c:v>42819</c:v>
                </c:pt>
                <c:pt idx="484">
                  <c:v>42820</c:v>
                </c:pt>
                <c:pt idx="485">
                  <c:v>42821</c:v>
                </c:pt>
                <c:pt idx="486">
                  <c:v>42822</c:v>
                </c:pt>
                <c:pt idx="487">
                  <c:v>42823</c:v>
                </c:pt>
                <c:pt idx="488">
                  <c:v>42824</c:v>
                </c:pt>
                <c:pt idx="489">
                  <c:v>42825</c:v>
                </c:pt>
                <c:pt idx="490">
                  <c:v>42826</c:v>
                </c:pt>
                <c:pt idx="491">
                  <c:v>42827</c:v>
                </c:pt>
                <c:pt idx="492">
                  <c:v>42828</c:v>
                </c:pt>
                <c:pt idx="493">
                  <c:v>42829</c:v>
                </c:pt>
                <c:pt idx="494">
                  <c:v>42830</c:v>
                </c:pt>
                <c:pt idx="495">
                  <c:v>42831</c:v>
                </c:pt>
                <c:pt idx="496">
                  <c:v>42832</c:v>
                </c:pt>
                <c:pt idx="497">
                  <c:v>42833</c:v>
                </c:pt>
                <c:pt idx="498">
                  <c:v>42834</c:v>
                </c:pt>
                <c:pt idx="499">
                  <c:v>42835</c:v>
                </c:pt>
                <c:pt idx="500">
                  <c:v>42836</c:v>
                </c:pt>
                <c:pt idx="501">
                  <c:v>42837</c:v>
                </c:pt>
                <c:pt idx="502">
                  <c:v>42838</c:v>
                </c:pt>
                <c:pt idx="503">
                  <c:v>42839</c:v>
                </c:pt>
                <c:pt idx="504">
                  <c:v>42840</c:v>
                </c:pt>
                <c:pt idx="505">
                  <c:v>42841</c:v>
                </c:pt>
                <c:pt idx="506">
                  <c:v>42842</c:v>
                </c:pt>
                <c:pt idx="507">
                  <c:v>42843</c:v>
                </c:pt>
                <c:pt idx="508">
                  <c:v>42844</c:v>
                </c:pt>
                <c:pt idx="509">
                  <c:v>42845</c:v>
                </c:pt>
                <c:pt idx="510">
                  <c:v>42846</c:v>
                </c:pt>
                <c:pt idx="511">
                  <c:v>42847</c:v>
                </c:pt>
                <c:pt idx="512">
                  <c:v>42848</c:v>
                </c:pt>
                <c:pt idx="513">
                  <c:v>42849</c:v>
                </c:pt>
                <c:pt idx="514">
                  <c:v>42850</c:v>
                </c:pt>
                <c:pt idx="515">
                  <c:v>42851</c:v>
                </c:pt>
                <c:pt idx="516">
                  <c:v>42852</c:v>
                </c:pt>
                <c:pt idx="517">
                  <c:v>42853</c:v>
                </c:pt>
                <c:pt idx="518">
                  <c:v>42854</c:v>
                </c:pt>
                <c:pt idx="519">
                  <c:v>42855</c:v>
                </c:pt>
                <c:pt idx="520">
                  <c:v>42856</c:v>
                </c:pt>
                <c:pt idx="521">
                  <c:v>42857</c:v>
                </c:pt>
                <c:pt idx="522">
                  <c:v>42858</c:v>
                </c:pt>
                <c:pt idx="523">
                  <c:v>42859</c:v>
                </c:pt>
                <c:pt idx="524">
                  <c:v>42860</c:v>
                </c:pt>
                <c:pt idx="525">
                  <c:v>42861</c:v>
                </c:pt>
                <c:pt idx="526">
                  <c:v>42862</c:v>
                </c:pt>
                <c:pt idx="527">
                  <c:v>42863</c:v>
                </c:pt>
                <c:pt idx="528">
                  <c:v>42864</c:v>
                </c:pt>
                <c:pt idx="529">
                  <c:v>42865</c:v>
                </c:pt>
                <c:pt idx="530">
                  <c:v>42866</c:v>
                </c:pt>
                <c:pt idx="531">
                  <c:v>42867</c:v>
                </c:pt>
                <c:pt idx="532">
                  <c:v>42868</c:v>
                </c:pt>
                <c:pt idx="533">
                  <c:v>42869</c:v>
                </c:pt>
                <c:pt idx="534">
                  <c:v>42870</c:v>
                </c:pt>
                <c:pt idx="535">
                  <c:v>42871</c:v>
                </c:pt>
                <c:pt idx="536">
                  <c:v>42872</c:v>
                </c:pt>
                <c:pt idx="537">
                  <c:v>42873</c:v>
                </c:pt>
                <c:pt idx="538">
                  <c:v>42874</c:v>
                </c:pt>
                <c:pt idx="539">
                  <c:v>42875</c:v>
                </c:pt>
                <c:pt idx="540">
                  <c:v>42876</c:v>
                </c:pt>
                <c:pt idx="541">
                  <c:v>42877</c:v>
                </c:pt>
                <c:pt idx="542">
                  <c:v>42878</c:v>
                </c:pt>
                <c:pt idx="543">
                  <c:v>42879</c:v>
                </c:pt>
                <c:pt idx="544">
                  <c:v>42880</c:v>
                </c:pt>
                <c:pt idx="545">
                  <c:v>42881</c:v>
                </c:pt>
                <c:pt idx="546">
                  <c:v>42882</c:v>
                </c:pt>
                <c:pt idx="547">
                  <c:v>42883</c:v>
                </c:pt>
                <c:pt idx="548">
                  <c:v>42884</c:v>
                </c:pt>
                <c:pt idx="549">
                  <c:v>42885</c:v>
                </c:pt>
                <c:pt idx="550">
                  <c:v>42886</c:v>
                </c:pt>
                <c:pt idx="551">
                  <c:v>42887</c:v>
                </c:pt>
                <c:pt idx="552">
                  <c:v>42888</c:v>
                </c:pt>
                <c:pt idx="553">
                  <c:v>42889</c:v>
                </c:pt>
                <c:pt idx="554">
                  <c:v>42890</c:v>
                </c:pt>
                <c:pt idx="555">
                  <c:v>42891</c:v>
                </c:pt>
                <c:pt idx="556">
                  <c:v>42892</c:v>
                </c:pt>
                <c:pt idx="557">
                  <c:v>42893</c:v>
                </c:pt>
                <c:pt idx="558">
                  <c:v>42894</c:v>
                </c:pt>
                <c:pt idx="559">
                  <c:v>42895</c:v>
                </c:pt>
                <c:pt idx="560">
                  <c:v>42896</c:v>
                </c:pt>
                <c:pt idx="561">
                  <c:v>42897</c:v>
                </c:pt>
                <c:pt idx="562">
                  <c:v>42898</c:v>
                </c:pt>
                <c:pt idx="563">
                  <c:v>42899</c:v>
                </c:pt>
                <c:pt idx="564">
                  <c:v>42900</c:v>
                </c:pt>
                <c:pt idx="565">
                  <c:v>42901</c:v>
                </c:pt>
                <c:pt idx="566">
                  <c:v>42902</c:v>
                </c:pt>
                <c:pt idx="567">
                  <c:v>42903</c:v>
                </c:pt>
                <c:pt idx="568">
                  <c:v>42904</c:v>
                </c:pt>
                <c:pt idx="569">
                  <c:v>42905</c:v>
                </c:pt>
                <c:pt idx="570">
                  <c:v>42906</c:v>
                </c:pt>
                <c:pt idx="571">
                  <c:v>42907</c:v>
                </c:pt>
                <c:pt idx="572">
                  <c:v>42908</c:v>
                </c:pt>
                <c:pt idx="573">
                  <c:v>42909</c:v>
                </c:pt>
                <c:pt idx="574">
                  <c:v>42910</c:v>
                </c:pt>
                <c:pt idx="575">
                  <c:v>42911</c:v>
                </c:pt>
                <c:pt idx="576">
                  <c:v>42912</c:v>
                </c:pt>
                <c:pt idx="577">
                  <c:v>42913</c:v>
                </c:pt>
                <c:pt idx="578">
                  <c:v>42914</c:v>
                </c:pt>
                <c:pt idx="579">
                  <c:v>42915</c:v>
                </c:pt>
                <c:pt idx="580">
                  <c:v>42916</c:v>
                </c:pt>
                <c:pt idx="581">
                  <c:v>42917</c:v>
                </c:pt>
                <c:pt idx="582">
                  <c:v>42918</c:v>
                </c:pt>
                <c:pt idx="583">
                  <c:v>42919</c:v>
                </c:pt>
                <c:pt idx="584">
                  <c:v>42920</c:v>
                </c:pt>
                <c:pt idx="585">
                  <c:v>42921</c:v>
                </c:pt>
                <c:pt idx="586">
                  <c:v>42922</c:v>
                </c:pt>
                <c:pt idx="587">
                  <c:v>42923</c:v>
                </c:pt>
                <c:pt idx="588">
                  <c:v>42924</c:v>
                </c:pt>
                <c:pt idx="589">
                  <c:v>42925</c:v>
                </c:pt>
                <c:pt idx="590">
                  <c:v>42926</c:v>
                </c:pt>
                <c:pt idx="591">
                  <c:v>42927</c:v>
                </c:pt>
                <c:pt idx="592">
                  <c:v>42928</c:v>
                </c:pt>
                <c:pt idx="593">
                  <c:v>42929</c:v>
                </c:pt>
                <c:pt idx="594">
                  <c:v>42930</c:v>
                </c:pt>
                <c:pt idx="595">
                  <c:v>42931</c:v>
                </c:pt>
                <c:pt idx="596">
                  <c:v>42932</c:v>
                </c:pt>
                <c:pt idx="597">
                  <c:v>42933</c:v>
                </c:pt>
                <c:pt idx="598">
                  <c:v>42934</c:v>
                </c:pt>
                <c:pt idx="599">
                  <c:v>42935</c:v>
                </c:pt>
                <c:pt idx="600">
                  <c:v>42936</c:v>
                </c:pt>
                <c:pt idx="601">
                  <c:v>42937</c:v>
                </c:pt>
                <c:pt idx="602">
                  <c:v>42938</c:v>
                </c:pt>
                <c:pt idx="603">
                  <c:v>42939</c:v>
                </c:pt>
                <c:pt idx="604">
                  <c:v>42940</c:v>
                </c:pt>
                <c:pt idx="605">
                  <c:v>42941</c:v>
                </c:pt>
                <c:pt idx="606">
                  <c:v>42942</c:v>
                </c:pt>
                <c:pt idx="607">
                  <c:v>42943</c:v>
                </c:pt>
                <c:pt idx="608">
                  <c:v>42944</c:v>
                </c:pt>
                <c:pt idx="609">
                  <c:v>42945</c:v>
                </c:pt>
                <c:pt idx="610">
                  <c:v>42946</c:v>
                </c:pt>
                <c:pt idx="611">
                  <c:v>42947</c:v>
                </c:pt>
                <c:pt idx="612">
                  <c:v>42948</c:v>
                </c:pt>
                <c:pt idx="613">
                  <c:v>42949</c:v>
                </c:pt>
                <c:pt idx="614">
                  <c:v>42950</c:v>
                </c:pt>
                <c:pt idx="615">
                  <c:v>42951</c:v>
                </c:pt>
                <c:pt idx="616">
                  <c:v>42952</c:v>
                </c:pt>
                <c:pt idx="617">
                  <c:v>42953</c:v>
                </c:pt>
                <c:pt idx="618">
                  <c:v>42954</c:v>
                </c:pt>
                <c:pt idx="619">
                  <c:v>42955</c:v>
                </c:pt>
                <c:pt idx="620">
                  <c:v>42956</c:v>
                </c:pt>
                <c:pt idx="621">
                  <c:v>42957</c:v>
                </c:pt>
                <c:pt idx="622">
                  <c:v>42958</c:v>
                </c:pt>
                <c:pt idx="623">
                  <c:v>42959</c:v>
                </c:pt>
                <c:pt idx="624">
                  <c:v>42960</c:v>
                </c:pt>
                <c:pt idx="625">
                  <c:v>42961</c:v>
                </c:pt>
                <c:pt idx="626">
                  <c:v>42962</c:v>
                </c:pt>
                <c:pt idx="627">
                  <c:v>42963</c:v>
                </c:pt>
                <c:pt idx="628">
                  <c:v>42964</c:v>
                </c:pt>
                <c:pt idx="629">
                  <c:v>42965</c:v>
                </c:pt>
                <c:pt idx="630">
                  <c:v>42966</c:v>
                </c:pt>
                <c:pt idx="631">
                  <c:v>42967</c:v>
                </c:pt>
                <c:pt idx="632">
                  <c:v>42968</c:v>
                </c:pt>
                <c:pt idx="633">
                  <c:v>42969</c:v>
                </c:pt>
                <c:pt idx="634">
                  <c:v>42970</c:v>
                </c:pt>
                <c:pt idx="635">
                  <c:v>42971</c:v>
                </c:pt>
                <c:pt idx="636">
                  <c:v>42972</c:v>
                </c:pt>
                <c:pt idx="637">
                  <c:v>42973</c:v>
                </c:pt>
                <c:pt idx="638">
                  <c:v>42974</c:v>
                </c:pt>
                <c:pt idx="639">
                  <c:v>42975</c:v>
                </c:pt>
                <c:pt idx="640">
                  <c:v>42976</c:v>
                </c:pt>
                <c:pt idx="641">
                  <c:v>42977</c:v>
                </c:pt>
                <c:pt idx="642">
                  <c:v>42978</c:v>
                </c:pt>
                <c:pt idx="643">
                  <c:v>42979</c:v>
                </c:pt>
                <c:pt idx="644">
                  <c:v>42980</c:v>
                </c:pt>
                <c:pt idx="645">
                  <c:v>42981</c:v>
                </c:pt>
                <c:pt idx="646">
                  <c:v>42982</c:v>
                </c:pt>
                <c:pt idx="647">
                  <c:v>42983</c:v>
                </c:pt>
                <c:pt idx="648">
                  <c:v>42984</c:v>
                </c:pt>
                <c:pt idx="649">
                  <c:v>42985</c:v>
                </c:pt>
                <c:pt idx="650">
                  <c:v>42986</c:v>
                </c:pt>
                <c:pt idx="651">
                  <c:v>42987</c:v>
                </c:pt>
                <c:pt idx="652">
                  <c:v>42988</c:v>
                </c:pt>
                <c:pt idx="653">
                  <c:v>42989</c:v>
                </c:pt>
                <c:pt idx="654">
                  <c:v>42990</c:v>
                </c:pt>
                <c:pt idx="655">
                  <c:v>42991</c:v>
                </c:pt>
                <c:pt idx="656">
                  <c:v>42992</c:v>
                </c:pt>
                <c:pt idx="657">
                  <c:v>42993</c:v>
                </c:pt>
                <c:pt idx="658">
                  <c:v>42994</c:v>
                </c:pt>
                <c:pt idx="659">
                  <c:v>42995</c:v>
                </c:pt>
                <c:pt idx="660">
                  <c:v>42996</c:v>
                </c:pt>
                <c:pt idx="661">
                  <c:v>42997</c:v>
                </c:pt>
                <c:pt idx="662">
                  <c:v>42998</c:v>
                </c:pt>
                <c:pt idx="663">
                  <c:v>42999</c:v>
                </c:pt>
                <c:pt idx="664">
                  <c:v>43000</c:v>
                </c:pt>
                <c:pt idx="665">
                  <c:v>43001</c:v>
                </c:pt>
                <c:pt idx="666">
                  <c:v>43002</c:v>
                </c:pt>
                <c:pt idx="667">
                  <c:v>43003</c:v>
                </c:pt>
                <c:pt idx="668">
                  <c:v>43004</c:v>
                </c:pt>
                <c:pt idx="669">
                  <c:v>43005</c:v>
                </c:pt>
                <c:pt idx="670">
                  <c:v>43006</c:v>
                </c:pt>
                <c:pt idx="671">
                  <c:v>43007</c:v>
                </c:pt>
                <c:pt idx="672">
                  <c:v>43008</c:v>
                </c:pt>
                <c:pt idx="673">
                  <c:v>43009</c:v>
                </c:pt>
                <c:pt idx="674">
                  <c:v>43010</c:v>
                </c:pt>
                <c:pt idx="675">
                  <c:v>43011</c:v>
                </c:pt>
                <c:pt idx="676">
                  <c:v>43012</c:v>
                </c:pt>
                <c:pt idx="677">
                  <c:v>43013</c:v>
                </c:pt>
                <c:pt idx="678">
                  <c:v>43014</c:v>
                </c:pt>
                <c:pt idx="679">
                  <c:v>43015</c:v>
                </c:pt>
                <c:pt idx="680">
                  <c:v>43016</c:v>
                </c:pt>
                <c:pt idx="681">
                  <c:v>43017</c:v>
                </c:pt>
                <c:pt idx="682">
                  <c:v>43018</c:v>
                </c:pt>
                <c:pt idx="683">
                  <c:v>43019</c:v>
                </c:pt>
                <c:pt idx="684">
                  <c:v>43020</c:v>
                </c:pt>
                <c:pt idx="685">
                  <c:v>43021</c:v>
                </c:pt>
                <c:pt idx="686">
                  <c:v>43022</c:v>
                </c:pt>
                <c:pt idx="687">
                  <c:v>43023</c:v>
                </c:pt>
                <c:pt idx="688">
                  <c:v>43024</c:v>
                </c:pt>
                <c:pt idx="689">
                  <c:v>43025</c:v>
                </c:pt>
                <c:pt idx="690">
                  <c:v>43026</c:v>
                </c:pt>
                <c:pt idx="691">
                  <c:v>43027</c:v>
                </c:pt>
                <c:pt idx="692">
                  <c:v>43028</c:v>
                </c:pt>
                <c:pt idx="693">
                  <c:v>43029</c:v>
                </c:pt>
                <c:pt idx="694">
                  <c:v>43030</c:v>
                </c:pt>
                <c:pt idx="695">
                  <c:v>43031</c:v>
                </c:pt>
                <c:pt idx="696">
                  <c:v>43032</c:v>
                </c:pt>
                <c:pt idx="697">
                  <c:v>43033</c:v>
                </c:pt>
                <c:pt idx="698">
                  <c:v>43034</c:v>
                </c:pt>
                <c:pt idx="699">
                  <c:v>43035</c:v>
                </c:pt>
                <c:pt idx="700">
                  <c:v>43036</c:v>
                </c:pt>
                <c:pt idx="701">
                  <c:v>43037</c:v>
                </c:pt>
                <c:pt idx="702">
                  <c:v>43038</c:v>
                </c:pt>
                <c:pt idx="703">
                  <c:v>43039</c:v>
                </c:pt>
                <c:pt idx="704">
                  <c:v>43040</c:v>
                </c:pt>
                <c:pt idx="705">
                  <c:v>43041</c:v>
                </c:pt>
                <c:pt idx="706">
                  <c:v>43042</c:v>
                </c:pt>
                <c:pt idx="707">
                  <c:v>43043</c:v>
                </c:pt>
                <c:pt idx="708">
                  <c:v>43044</c:v>
                </c:pt>
                <c:pt idx="709">
                  <c:v>43045</c:v>
                </c:pt>
                <c:pt idx="710">
                  <c:v>43046</c:v>
                </c:pt>
                <c:pt idx="711">
                  <c:v>43047</c:v>
                </c:pt>
                <c:pt idx="712">
                  <c:v>43048</c:v>
                </c:pt>
                <c:pt idx="713">
                  <c:v>43049</c:v>
                </c:pt>
                <c:pt idx="714">
                  <c:v>43050</c:v>
                </c:pt>
                <c:pt idx="715">
                  <c:v>43051</c:v>
                </c:pt>
                <c:pt idx="716">
                  <c:v>43052</c:v>
                </c:pt>
                <c:pt idx="717">
                  <c:v>43053</c:v>
                </c:pt>
                <c:pt idx="718">
                  <c:v>43054</c:v>
                </c:pt>
                <c:pt idx="719">
                  <c:v>43055</c:v>
                </c:pt>
                <c:pt idx="720">
                  <c:v>43056</c:v>
                </c:pt>
                <c:pt idx="721">
                  <c:v>43057</c:v>
                </c:pt>
                <c:pt idx="722">
                  <c:v>43058</c:v>
                </c:pt>
                <c:pt idx="723">
                  <c:v>43059</c:v>
                </c:pt>
                <c:pt idx="724">
                  <c:v>43060</c:v>
                </c:pt>
                <c:pt idx="725">
                  <c:v>43061</c:v>
                </c:pt>
                <c:pt idx="726">
                  <c:v>43062</c:v>
                </c:pt>
                <c:pt idx="727">
                  <c:v>43063</c:v>
                </c:pt>
                <c:pt idx="728">
                  <c:v>43064</c:v>
                </c:pt>
                <c:pt idx="729">
                  <c:v>43065</c:v>
                </c:pt>
                <c:pt idx="730">
                  <c:v>43066</c:v>
                </c:pt>
                <c:pt idx="731">
                  <c:v>43067</c:v>
                </c:pt>
                <c:pt idx="732">
                  <c:v>43068</c:v>
                </c:pt>
                <c:pt idx="733">
                  <c:v>43069</c:v>
                </c:pt>
                <c:pt idx="734">
                  <c:v>43070</c:v>
                </c:pt>
                <c:pt idx="735">
                  <c:v>43071</c:v>
                </c:pt>
                <c:pt idx="736">
                  <c:v>43072</c:v>
                </c:pt>
                <c:pt idx="737">
                  <c:v>43073</c:v>
                </c:pt>
                <c:pt idx="738">
                  <c:v>43074</c:v>
                </c:pt>
                <c:pt idx="739">
                  <c:v>43075</c:v>
                </c:pt>
                <c:pt idx="740">
                  <c:v>43076</c:v>
                </c:pt>
                <c:pt idx="741">
                  <c:v>43077</c:v>
                </c:pt>
                <c:pt idx="742">
                  <c:v>43078</c:v>
                </c:pt>
                <c:pt idx="743">
                  <c:v>43079</c:v>
                </c:pt>
                <c:pt idx="744">
                  <c:v>43080</c:v>
                </c:pt>
                <c:pt idx="745">
                  <c:v>43081</c:v>
                </c:pt>
                <c:pt idx="746">
                  <c:v>43082</c:v>
                </c:pt>
                <c:pt idx="747">
                  <c:v>43083</c:v>
                </c:pt>
                <c:pt idx="748">
                  <c:v>43084</c:v>
                </c:pt>
                <c:pt idx="749">
                  <c:v>43085</c:v>
                </c:pt>
                <c:pt idx="750">
                  <c:v>43086</c:v>
                </c:pt>
                <c:pt idx="751">
                  <c:v>43087</c:v>
                </c:pt>
                <c:pt idx="752">
                  <c:v>43088</c:v>
                </c:pt>
                <c:pt idx="753">
                  <c:v>43089</c:v>
                </c:pt>
                <c:pt idx="754">
                  <c:v>43090</c:v>
                </c:pt>
                <c:pt idx="755">
                  <c:v>43091</c:v>
                </c:pt>
                <c:pt idx="756">
                  <c:v>43092</c:v>
                </c:pt>
                <c:pt idx="757">
                  <c:v>43093</c:v>
                </c:pt>
                <c:pt idx="758">
                  <c:v>43094</c:v>
                </c:pt>
                <c:pt idx="759">
                  <c:v>43095</c:v>
                </c:pt>
                <c:pt idx="760">
                  <c:v>43096</c:v>
                </c:pt>
                <c:pt idx="761">
                  <c:v>43097</c:v>
                </c:pt>
                <c:pt idx="762">
                  <c:v>43098</c:v>
                </c:pt>
                <c:pt idx="763">
                  <c:v>43099</c:v>
                </c:pt>
                <c:pt idx="764">
                  <c:v>43100</c:v>
                </c:pt>
                <c:pt idx="765">
                  <c:v>43101</c:v>
                </c:pt>
                <c:pt idx="766">
                  <c:v>43102</c:v>
                </c:pt>
                <c:pt idx="767">
                  <c:v>43103</c:v>
                </c:pt>
                <c:pt idx="768">
                  <c:v>43104</c:v>
                </c:pt>
                <c:pt idx="769">
                  <c:v>43105</c:v>
                </c:pt>
                <c:pt idx="770">
                  <c:v>43106</c:v>
                </c:pt>
                <c:pt idx="771">
                  <c:v>43107</c:v>
                </c:pt>
                <c:pt idx="772">
                  <c:v>43108</c:v>
                </c:pt>
                <c:pt idx="773">
                  <c:v>43109</c:v>
                </c:pt>
                <c:pt idx="774">
                  <c:v>43110</c:v>
                </c:pt>
                <c:pt idx="775">
                  <c:v>43111</c:v>
                </c:pt>
                <c:pt idx="776">
                  <c:v>43112</c:v>
                </c:pt>
                <c:pt idx="777">
                  <c:v>43113</c:v>
                </c:pt>
                <c:pt idx="778">
                  <c:v>43114</c:v>
                </c:pt>
                <c:pt idx="779">
                  <c:v>43115</c:v>
                </c:pt>
                <c:pt idx="780">
                  <c:v>43116</c:v>
                </c:pt>
                <c:pt idx="781">
                  <c:v>43117</c:v>
                </c:pt>
                <c:pt idx="782">
                  <c:v>43118</c:v>
                </c:pt>
                <c:pt idx="783">
                  <c:v>43119</c:v>
                </c:pt>
                <c:pt idx="784">
                  <c:v>43120</c:v>
                </c:pt>
                <c:pt idx="785">
                  <c:v>43121</c:v>
                </c:pt>
                <c:pt idx="786">
                  <c:v>43122</c:v>
                </c:pt>
                <c:pt idx="787">
                  <c:v>43123</c:v>
                </c:pt>
                <c:pt idx="788">
                  <c:v>43124</c:v>
                </c:pt>
                <c:pt idx="789">
                  <c:v>43125</c:v>
                </c:pt>
                <c:pt idx="790">
                  <c:v>43126</c:v>
                </c:pt>
                <c:pt idx="791">
                  <c:v>43127</c:v>
                </c:pt>
                <c:pt idx="792">
                  <c:v>43128</c:v>
                </c:pt>
                <c:pt idx="793">
                  <c:v>43129</c:v>
                </c:pt>
                <c:pt idx="794">
                  <c:v>43130</c:v>
                </c:pt>
                <c:pt idx="795">
                  <c:v>43131</c:v>
                </c:pt>
                <c:pt idx="796">
                  <c:v>43132</c:v>
                </c:pt>
                <c:pt idx="797">
                  <c:v>43133</c:v>
                </c:pt>
                <c:pt idx="798">
                  <c:v>43134</c:v>
                </c:pt>
                <c:pt idx="799">
                  <c:v>43135</c:v>
                </c:pt>
                <c:pt idx="800">
                  <c:v>43136</c:v>
                </c:pt>
                <c:pt idx="801">
                  <c:v>43137</c:v>
                </c:pt>
                <c:pt idx="802">
                  <c:v>43138</c:v>
                </c:pt>
                <c:pt idx="803">
                  <c:v>43139</c:v>
                </c:pt>
                <c:pt idx="804">
                  <c:v>43140</c:v>
                </c:pt>
                <c:pt idx="805">
                  <c:v>43141</c:v>
                </c:pt>
                <c:pt idx="806">
                  <c:v>43142</c:v>
                </c:pt>
                <c:pt idx="807">
                  <c:v>43143</c:v>
                </c:pt>
                <c:pt idx="808">
                  <c:v>43144</c:v>
                </c:pt>
                <c:pt idx="809">
                  <c:v>43145</c:v>
                </c:pt>
                <c:pt idx="810">
                  <c:v>43146</c:v>
                </c:pt>
                <c:pt idx="811">
                  <c:v>43147</c:v>
                </c:pt>
                <c:pt idx="812">
                  <c:v>43148</c:v>
                </c:pt>
                <c:pt idx="813">
                  <c:v>43149</c:v>
                </c:pt>
                <c:pt idx="814">
                  <c:v>43150</c:v>
                </c:pt>
                <c:pt idx="815">
                  <c:v>43151</c:v>
                </c:pt>
                <c:pt idx="816">
                  <c:v>43152</c:v>
                </c:pt>
                <c:pt idx="817">
                  <c:v>43153</c:v>
                </c:pt>
                <c:pt idx="818">
                  <c:v>43154</c:v>
                </c:pt>
                <c:pt idx="819">
                  <c:v>43155</c:v>
                </c:pt>
                <c:pt idx="820">
                  <c:v>43156</c:v>
                </c:pt>
                <c:pt idx="821">
                  <c:v>43157</c:v>
                </c:pt>
                <c:pt idx="822">
                  <c:v>43158</c:v>
                </c:pt>
                <c:pt idx="823">
                  <c:v>43159</c:v>
                </c:pt>
                <c:pt idx="824">
                  <c:v>43160</c:v>
                </c:pt>
                <c:pt idx="825">
                  <c:v>43161</c:v>
                </c:pt>
                <c:pt idx="826">
                  <c:v>43162</c:v>
                </c:pt>
                <c:pt idx="827">
                  <c:v>43163</c:v>
                </c:pt>
                <c:pt idx="828">
                  <c:v>43164</c:v>
                </c:pt>
                <c:pt idx="829">
                  <c:v>43165</c:v>
                </c:pt>
                <c:pt idx="830">
                  <c:v>43166</c:v>
                </c:pt>
                <c:pt idx="831">
                  <c:v>43167</c:v>
                </c:pt>
                <c:pt idx="832">
                  <c:v>43168</c:v>
                </c:pt>
                <c:pt idx="833">
                  <c:v>43169</c:v>
                </c:pt>
                <c:pt idx="834">
                  <c:v>43170</c:v>
                </c:pt>
                <c:pt idx="835">
                  <c:v>43171</c:v>
                </c:pt>
                <c:pt idx="836">
                  <c:v>43172</c:v>
                </c:pt>
                <c:pt idx="837">
                  <c:v>43173</c:v>
                </c:pt>
                <c:pt idx="838">
                  <c:v>43174</c:v>
                </c:pt>
                <c:pt idx="839">
                  <c:v>43175</c:v>
                </c:pt>
                <c:pt idx="840">
                  <c:v>43176</c:v>
                </c:pt>
                <c:pt idx="841">
                  <c:v>43177</c:v>
                </c:pt>
                <c:pt idx="842">
                  <c:v>43178</c:v>
                </c:pt>
                <c:pt idx="843">
                  <c:v>43179</c:v>
                </c:pt>
                <c:pt idx="844">
                  <c:v>43180</c:v>
                </c:pt>
                <c:pt idx="845">
                  <c:v>43181</c:v>
                </c:pt>
                <c:pt idx="846">
                  <c:v>43182</c:v>
                </c:pt>
                <c:pt idx="847">
                  <c:v>43183</c:v>
                </c:pt>
                <c:pt idx="848">
                  <c:v>43184</c:v>
                </c:pt>
                <c:pt idx="849">
                  <c:v>43185</c:v>
                </c:pt>
                <c:pt idx="850">
                  <c:v>43186</c:v>
                </c:pt>
                <c:pt idx="851">
                  <c:v>43187</c:v>
                </c:pt>
                <c:pt idx="852">
                  <c:v>43188</c:v>
                </c:pt>
                <c:pt idx="853">
                  <c:v>43189</c:v>
                </c:pt>
                <c:pt idx="854">
                  <c:v>43190</c:v>
                </c:pt>
                <c:pt idx="855">
                  <c:v>43191</c:v>
                </c:pt>
                <c:pt idx="856">
                  <c:v>43192</c:v>
                </c:pt>
                <c:pt idx="857">
                  <c:v>43193</c:v>
                </c:pt>
                <c:pt idx="858">
                  <c:v>43194</c:v>
                </c:pt>
                <c:pt idx="859">
                  <c:v>43195</c:v>
                </c:pt>
                <c:pt idx="860">
                  <c:v>43196</c:v>
                </c:pt>
                <c:pt idx="861">
                  <c:v>43197</c:v>
                </c:pt>
                <c:pt idx="862">
                  <c:v>43198</c:v>
                </c:pt>
                <c:pt idx="863">
                  <c:v>43199</c:v>
                </c:pt>
                <c:pt idx="864">
                  <c:v>43200</c:v>
                </c:pt>
                <c:pt idx="865">
                  <c:v>43201</c:v>
                </c:pt>
                <c:pt idx="866">
                  <c:v>43202</c:v>
                </c:pt>
                <c:pt idx="867">
                  <c:v>43203</c:v>
                </c:pt>
                <c:pt idx="868">
                  <c:v>43204</c:v>
                </c:pt>
                <c:pt idx="869">
                  <c:v>43205</c:v>
                </c:pt>
                <c:pt idx="870">
                  <c:v>43206</c:v>
                </c:pt>
                <c:pt idx="871">
                  <c:v>43207</c:v>
                </c:pt>
                <c:pt idx="872">
                  <c:v>43208</c:v>
                </c:pt>
                <c:pt idx="873">
                  <c:v>43209</c:v>
                </c:pt>
                <c:pt idx="874">
                  <c:v>43210</c:v>
                </c:pt>
                <c:pt idx="875">
                  <c:v>43211</c:v>
                </c:pt>
                <c:pt idx="876">
                  <c:v>43212</c:v>
                </c:pt>
                <c:pt idx="877">
                  <c:v>43213</c:v>
                </c:pt>
                <c:pt idx="878">
                  <c:v>43214</c:v>
                </c:pt>
                <c:pt idx="879">
                  <c:v>43215</c:v>
                </c:pt>
                <c:pt idx="880">
                  <c:v>43216</c:v>
                </c:pt>
                <c:pt idx="881">
                  <c:v>43217</c:v>
                </c:pt>
                <c:pt idx="882">
                  <c:v>43218</c:v>
                </c:pt>
                <c:pt idx="883">
                  <c:v>43219</c:v>
                </c:pt>
                <c:pt idx="884">
                  <c:v>43220</c:v>
                </c:pt>
                <c:pt idx="885">
                  <c:v>43221</c:v>
                </c:pt>
                <c:pt idx="886">
                  <c:v>43222</c:v>
                </c:pt>
                <c:pt idx="887">
                  <c:v>43223</c:v>
                </c:pt>
                <c:pt idx="888">
                  <c:v>43224</c:v>
                </c:pt>
                <c:pt idx="889">
                  <c:v>43225</c:v>
                </c:pt>
                <c:pt idx="890">
                  <c:v>43226</c:v>
                </c:pt>
                <c:pt idx="891">
                  <c:v>43227</c:v>
                </c:pt>
                <c:pt idx="892">
                  <c:v>43228</c:v>
                </c:pt>
                <c:pt idx="893">
                  <c:v>43229</c:v>
                </c:pt>
                <c:pt idx="894">
                  <c:v>43230</c:v>
                </c:pt>
                <c:pt idx="895">
                  <c:v>43231</c:v>
                </c:pt>
                <c:pt idx="896">
                  <c:v>43232</c:v>
                </c:pt>
                <c:pt idx="897">
                  <c:v>43233</c:v>
                </c:pt>
                <c:pt idx="898">
                  <c:v>43234</c:v>
                </c:pt>
                <c:pt idx="899">
                  <c:v>43235</c:v>
                </c:pt>
                <c:pt idx="900">
                  <c:v>43236</c:v>
                </c:pt>
                <c:pt idx="901">
                  <c:v>43237</c:v>
                </c:pt>
                <c:pt idx="902">
                  <c:v>43238</c:v>
                </c:pt>
                <c:pt idx="903">
                  <c:v>43239</c:v>
                </c:pt>
                <c:pt idx="904">
                  <c:v>43240</c:v>
                </c:pt>
                <c:pt idx="905">
                  <c:v>43241</c:v>
                </c:pt>
                <c:pt idx="906">
                  <c:v>43242</c:v>
                </c:pt>
                <c:pt idx="907">
                  <c:v>43243</c:v>
                </c:pt>
                <c:pt idx="908">
                  <c:v>43244</c:v>
                </c:pt>
                <c:pt idx="909">
                  <c:v>43245</c:v>
                </c:pt>
                <c:pt idx="910">
                  <c:v>43246</c:v>
                </c:pt>
                <c:pt idx="911">
                  <c:v>43247</c:v>
                </c:pt>
                <c:pt idx="912">
                  <c:v>43248</c:v>
                </c:pt>
                <c:pt idx="913">
                  <c:v>43249</c:v>
                </c:pt>
                <c:pt idx="914">
                  <c:v>43250</c:v>
                </c:pt>
                <c:pt idx="915">
                  <c:v>43251</c:v>
                </c:pt>
                <c:pt idx="916">
                  <c:v>43252</c:v>
                </c:pt>
                <c:pt idx="917">
                  <c:v>43253</c:v>
                </c:pt>
                <c:pt idx="918">
                  <c:v>43254</c:v>
                </c:pt>
                <c:pt idx="919">
                  <c:v>43255</c:v>
                </c:pt>
                <c:pt idx="920">
                  <c:v>43256</c:v>
                </c:pt>
                <c:pt idx="921">
                  <c:v>43257</c:v>
                </c:pt>
                <c:pt idx="922">
                  <c:v>43258</c:v>
                </c:pt>
                <c:pt idx="923">
                  <c:v>43259</c:v>
                </c:pt>
                <c:pt idx="924">
                  <c:v>43260</c:v>
                </c:pt>
                <c:pt idx="925">
                  <c:v>43261</c:v>
                </c:pt>
                <c:pt idx="926">
                  <c:v>43262</c:v>
                </c:pt>
                <c:pt idx="927">
                  <c:v>43263</c:v>
                </c:pt>
                <c:pt idx="928">
                  <c:v>43264</c:v>
                </c:pt>
                <c:pt idx="929">
                  <c:v>43265</c:v>
                </c:pt>
                <c:pt idx="930">
                  <c:v>43266</c:v>
                </c:pt>
                <c:pt idx="931">
                  <c:v>43267</c:v>
                </c:pt>
                <c:pt idx="932">
                  <c:v>43268</c:v>
                </c:pt>
                <c:pt idx="933">
                  <c:v>43269</c:v>
                </c:pt>
                <c:pt idx="934">
                  <c:v>43270</c:v>
                </c:pt>
                <c:pt idx="935">
                  <c:v>43271</c:v>
                </c:pt>
                <c:pt idx="936">
                  <c:v>43272</c:v>
                </c:pt>
                <c:pt idx="937">
                  <c:v>43273</c:v>
                </c:pt>
                <c:pt idx="938">
                  <c:v>43274</c:v>
                </c:pt>
                <c:pt idx="939">
                  <c:v>43275</c:v>
                </c:pt>
                <c:pt idx="940">
                  <c:v>43276</c:v>
                </c:pt>
                <c:pt idx="941">
                  <c:v>43277</c:v>
                </c:pt>
                <c:pt idx="942">
                  <c:v>43278</c:v>
                </c:pt>
                <c:pt idx="943">
                  <c:v>43279</c:v>
                </c:pt>
                <c:pt idx="944">
                  <c:v>43280</c:v>
                </c:pt>
                <c:pt idx="945">
                  <c:v>43281</c:v>
                </c:pt>
                <c:pt idx="946">
                  <c:v>43282</c:v>
                </c:pt>
                <c:pt idx="947">
                  <c:v>43283</c:v>
                </c:pt>
                <c:pt idx="948">
                  <c:v>43284</c:v>
                </c:pt>
                <c:pt idx="949">
                  <c:v>43285</c:v>
                </c:pt>
                <c:pt idx="950">
                  <c:v>43286</c:v>
                </c:pt>
                <c:pt idx="951">
                  <c:v>43287</c:v>
                </c:pt>
                <c:pt idx="952">
                  <c:v>43288</c:v>
                </c:pt>
                <c:pt idx="953">
                  <c:v>43289</c:v>
                </c:pt>
                <c:pt idx="954">
                  <c:v>43290</c:v>
                </c:pt>
                <c:pt idx="955">
                  <c:v>43291</c:v>
                </c:pt>
                <c:pt idx="956">
                  <c:v>43292</c:v>
                </c:pt>
                <c:pt idx="957">
                  <c:v>43293</c:v>
                </c:pt>
                <c:pt idx="958">
                  <c:v>43294</c:v>
                </c:pt>
                <c:pt idx="959">
                  <c:v>43295</c:v>
                </c:pt>
                <c:pt idx="960">
                  <c:v>43296</c:v>
                </c:pt>
                <c:pt idx="961">
                  <c:v>43297</c:v>
                </c:pt>
                <c:pt idx="962">
                  <c:v>43298</c:v>
                </c:pt>
                <c:pt idx="963">
                  <c:v>43299</c:v>
                </c:pt>
                <c:pt idx="964">
                  <c:v>43300</c:v>
                </c:pt>
                <c:pt idx="965">
                  <c:v>43301</c:v>
                </c:pt>
                <c:pt idx="966">
                  <c:v>43302</c:v>
                </c:pt>
                <c:pt idx="967">
                  <c:v>43303</c:v>
                </c:pt>
                <c:pt idx="968">
                  <c:v>43304</c:v>
                </c:pt>
                <c:pt idx="969">
                  <c:v>43305</c:v>
                </c:pt>
                <c:pt idx="970">
                  <c:v>43306</c:v>
                </c:pt>
                <c:pt idx="971">
                  <c:v>43307</c:v>
                </c:pt>
                <c:pt idx="972">
                  <c:v>43308</c:v>
                </c:pt>
                <c:pt idx="973">
                  <c:v>43309</c:v>
                </c:pt>
                <c:pt idx="974">
                  <c:v>43310</c:v>
                </c:pt>
                <c:pt idx="975">
                  <c:v>43311</c:v>
                </c:pt>
                <c:pt idx="976">
                  <c:v>43312</c:v>
                </c:pt>
                <c:pt idx="977">
                  <c:v>43313</c:v>
                </c:pt>
                <c:pt idx="978">
                  <c:v>43314</c:v>
                </c:pt>
                <c:pt idx="979">
                  <c:v>43315</c:v>
                </c:pt>
                <c:pt idx="980">
                  <c:v>43316</c:v>
                </c:pt>
                <c:pt idx="981">
                  <c:v>43317</c:v>
                </c:pt>
                <c:pt idx="982">
                  <c:v>43318</c:v>
                </c:pt>
                <c:pt idx="983">
                  <c:v>43319</c:v>
                </c:pt>
                <c:pt idx="984">
                  <c:v>43320</c:v>
                </c:pt>
                <c:pt idx="985">
                  <c:v>43321</c:v>
                </c:pt>
                <c:pt idx="986">
                  <c:v>43322</c:v>
                </c:pt>
                <c:pt idx="987">
                  <c:v>43323</c:v>
                </c:pt>
                <c:pt idx="988">
                  <c:v>43324</c:v>
                </c:pt>
                <c:pt idx="989">
                  <c:v>43325</c:v>
                </c:pt>
                <c:pt idx="990">
                  <c:v>43326</c:v>
                </c:pt>
                <c:pt idx="991">
                  <c:v>43327</c:v>
                </c:pt>
                <c:pt idx="992">
                  <c:v>43328</c:v>
                </c:pt>
                <c:pt idx="993">
                  <c:v>43329</c:v>
                </c:pt>
                <c:pt idx="994">
                  <c:v>43330</c:v>
                </c:pt>
                <c:pt idx="995">
                  <c:v>43331</c:v>
                </c:pt>
                <c:pt idx="996">
                  <c:v>43332</c:v>
                </c:pt>
                <c:pt idx="997">
                  <c:v>43333</c:v>
                </c:pt>
                <c:pt idx="998">
                  <c:v>43334</c:v>
                </c:pt>
                <c:pt idx="999">
                  <c:v>43335</c:v>
                </c:pt>
                <c:pt idx="1000">
                  <c:v>43336</c:v>
                </c:pt>
                <c:pt idx="1001">
                  <c:v>43337</c:v>
                </c:pt>
                <c:pt idx="1002">
                  <c:v>43338</c:v>
                </c:pt>
                <c:pt idx="1003">
                  <c:v>43339</c:v>
                </c:pt>
                <c:pt idx="1004">
                  <c:v>43340</c:v>
                </c:pt>
                <c:pt idx="1005">
                  <c:v>43341</c:v>
                </c:pt>
                <c:pt idx="1006">
                  <c:v>43342</c:v>
                </c:pt>
                <c:pt idx="1007">
                  <c:v>43343</c:v>
                </c:pt>
                <c:pt idx="1008">
                  <c:v>43344</c:v>
                </c:pt>
                <c:pt idx="1009">
                  <c:v>43345</c:v>
                </c:pt>
                <c:pt idx="1010">
                  <c:v>43346</c:v>
                </c:pt>
                <c:pt idx="1011">
                  <c:v>43347</c:v>
                </c:pt>
                <c:pt idx="1012">
                  <c:v>43348</c:v>
                </c:pt>
                <c:pt idx="1013">
                  <c:v>43349</c:v>
                </c:pt>
                <c:pt idx="1014">
                  <c:v>43350</c:v>
                </c:pt>
                <c:pt idx="1015">
                  <c:v>43351</c:v>
                </c:pt>
                <c:pt idx="1016">
                  <c:v>43352</c:v>
                </c:pt>
                <c:pt idx="1017">
                  <c:v>43353</c:v>
                </c:pt>
                <c:pt idx="1018">
                  <c:v>43354</c:v>
                </c:pt>
                <c:pt idx="1019">
                  <c:v>43355</c:v>
                </c:pt>
                <c:pt idx="1020">
                  <c:v>43356</c:v>
                </c:pt>
                <c:pt idx="1021">
                  <c:v>43357</c:v>
                </c:pt>
                <c:pt idx="1022">
                  <c:v>43358</c:v>
                </c:pt>
                <c:pt idx="1023">
                  <c:v>43359</c:v>
                </c:pt>
                <c:pt idx="1024">
                  <c:v>43360</c:v>
                </c:pt>
                <c:pt idx="1025">
                  <c:v>43361</c:v>
                </c:pt>
                <c:pt idx="1026">
                  <c:v>43362</c:v>
                </c:pt>
                <c:pt idx="1027">
                  <c:v>43363</c:v>
                </c:pt>
                <c:pt idx="1028">
                  <c:v>43364</c:v>
                </c:pt>
                <c:pt idx="1029">
                  <c:v>43365</c:v>
                </c:pt>
                <c:pt idx="1030">
                  <c:v>43366</c:v>
                </c:pt>
                <c:pt idx="1031">
                  <c:v>43367</c:v>
                </c:pt>
                <c:pt idx="1032">
                  <c:v>43368</c:v>
                </c:pt>
                <c:pt idx="1033">
                  <c:v>43369</c:v>
                </c:pt>
                <c:pt idx="1034">
                  <c:v>43370</c:v>
                </c:pt>
                <c:pt idx="1035">
                  <c:v>43371</c:v>
                </c:pt>
                <c:pt idx="1036">
                  <c:v>43372</c:v>
                </c:pt>
                <c:pt idx="1037">
                  <c:v>43373</c:v>
                </c:pt>
                <c:pt idx="1038">
                  <c:v>43374</c:v>
                </c:pt>
                <c:pt idx="1039">
                  <c:v>43375</c:v>
                </c:pt>
                <c:pt idx="1040">
                  <c:v>43376</c:v>
                </c:pt>
                <c:pt idx="1041">
                  <c:v>43377</c:v>
                </c:pt>
                <c:pt idx="1042">
                  <c:v>43378</c:v>
                </c:pt>
                <c:pt idx="1043">
                  <c:v>43379</c:v>
                </c:pt>
                <c:pt idx="1044">
                  <c:v>43380</c:v>
                </c:pt>
                <c:pt idx="1045">
                  <c:v>43381</c:v>
                </c:pt>
                <c:pt idx="1046">
                  <c:v>43382</c:v>
                </c:pt>
                <c:pt idx="1047">
                  <c:v>43383</c:v>
                </c:pt>
                <c:pt idx="1048">
                  <c:v>43384</c:v>
                </c:pt>
                <c:pt idx="1049">
                  <c:v>43385</c:v>
                </c:pt>
                <c:pt idx="1050">
                  <c:v>43386</c:v>
                </c:pt>
                <c:pt idx="1051">
                  <c:v>43387</c:v>
                </c:pt>
                <c:pt idx="1052">
                  <c:v>43388</c:v>
                </c:pt>
                <c:pt idx="1053">
                  <c:v>43389</c:v>
                </c:pt>
                <c:pt idx="1054">
                  <c:v>43390</c:v>
                </c:pt>
                <c:pt idx="1055">
                  <c:v>43391</c:v>
                </c:pt>
                <c:pt idx="1056">
                  <c:v>43392</c:v>
                </c:pt>
                <c:pt idx="1057">
                  <c:v>43393</c:v>
                </c:pt>
                <c:pt idx="1058">
                  <c:v>43394</c:v>
                </c:pt>
                <c:pt idx="1059">
                  <c:v>43395</c:v>
                </c:pt>
                <c:pt idx="1060">
                  <c:v>43396</c:v>
                </c:pt>
                <c:pt idx="1061">
                  <c:v>43397</c:v>
                </c:pt>
                <c:pt idx="1062">
                  <c:v>43398</c:v>
                </c:pt>
                <c:pt idx="1063">
                  <c:v>43399</c:v>
                </c:pt>
                <c:pt idx="1064">
                  <c:v>43400</c:v>
                </c:pt>
                <c:pt idx="1065">
                  <c:v>43401</c:v>
                </c:pt>
                <c:pt idx="1066">
                  <c:v>43402</c:v>
                </c:pt>
                <c:pt idx="1067">
                  <c:v>43403</c:v>
                </c:pt>
                <c:pt idx="1068">
                  <c:v>43404</c:v>
                </c:pt>
                <c:pt idx="1069">
                  <c:v>43405</c:v>
                </c:pt>
                <c:pt idx="1070">
                  <c:v>43406</c:v>
                </c:pt>
                <c:pt idx="1071">
                  <c:v>43407</c:v>
                </c:pt>
                <c:pt idx="1072">
                  <c:v>43408</c:v>
                </c:pt>
                <c:pt idx="1073">
                  <c:v>43409</c:v>
                </c:pt>
                <c:pt idx="1074">
                  <c:v>43410</c:v>
                </c:pt>
                <c:pt idx="1075">
                  <c:v>43411</c:v>
                </c:pt>
                <c:pt idx="1076">
                  <c:v>43412</c:v>
                </c:pt>
                <c:pt idx="1077">
                  <c:v>43413</c:v>
                </c:pt>
                <c:pt idx="1078">
                  <c:v>43414</c:v>
                </c:pt>
                <c:pt idx="1079">
                  <c:v>43415</c:v>
                </c:pt>
                <c:pt idx="1080">
                  <c:v>43416</c:v>
                </c:pt>
                <c:pt idx="1081">
                  <c:v>43417</c:v>
                </c:pt>
                <c:pt idx="1082">
                  <c:v>43418</c:v>
                </c:pt>
                <c:pt idx="1083">
                  <c:v>43419</c:v>
                </c:pt>
                <c:pt idx="1084">
                  <c:v>43420</c:v>
                </c:pt>
                <c:pt idx="1085">
                  <c:v>43421</c:v>
                </c:pt>
                <c:pt idx="1086">
                  <c:v>43422</c:v>
                </c:pt>
                <c:pt idx="1087">
                  <c:v>43423</c:v>
                </c:pt>
                <c:pt idx="1088">
                  <c:v>43424</c:v>
                </c:pt>
                <c:pt idx="1089">
                  <c:v>43425</c:v>
                </c:pt>
                <c:pt idx="1090">
                  <c:v>43426</c:v>
                </c:pt>
                <c:pt idx="1091">
                  <c:v>43427</c:v>
                </c:pt>
                <c:pt idx="1092">
                  <c:v>43428</c:v>
                </c:pt>
                <c:pt idx="1093">
                  <c:v>43429</c:v>
                </c:pt>
                <c:pt idx="1094">
                  <c:v>43430</c:v>
                </c:pt>
                <c:pt idx="1095">
                  <c:v>43431</c:v>
                </c:pt>
                <c:pt idx="1096">
                  <c:v>43432</c:v>
                </c:pt>
                <c:pt idx="1097">
                  <c:v>43433</c:v>
                </c:pt>
                <c:pt idx="1098">
                  <c:v>43434</c:v>
                </c:pt>
                <c:pt idx="1099">
                  <c:v>43435</c:v>
                </c:pt>
                <c:pt idx="1100">
                  <c:v>43436</c:v>
                </c:pt>
                <c:pt idx="1101">
                  <c:v>43437</c:v>
                </c:pt>
                <c:pt idx="1102">
                  <c:v>43438</c:v>
                </c:pt>
                <c:pt idx="1103">
                  <c:v>43439</c:v>
                </c:pt>
                <c:pt idx="1104">
                  <c:v>43440</c:v>
                </c:pt>
                <c:pt idx="1105">
                  <c:v>43441</c:v>
                </c:pt>
                <c:pt idx="1106">
                  <c:v>43442</c:v>
                </c:pt>
                <c:pt idx="1107">
                  <c:v>43443</c:v>
                </c:pt>
                <c:pt idx="1108">
                  <c:v>43444</c:v>
                </c:pt>
                <c:pt idx="1109">
                  <c:v>43445</c:v>
                </c:pt>
                <c:pt idx="1110">
                  <c:v>43446</c:v>
                </c:pt>
                <c:pt idx="1111">
                  <c:v>43447</c:v>
                </c:pt>
                <c:pt idx="1112">
                  <c:v>43448</c:v>
                </c:pt>
                <c:pt idx="1113">
                  <c:v>43449</c:v>
                </c:pt>
                <c:pt idx="1114">
                  <c:v>43450</c:v>
                </c:pt>
                <c:pt idx="1115">
                  <c:v>43451</c:v>
                </c:pt>
                <c:pt idx="1116">
                  <c:v>43452</c:v>
                </c:pt>
                <c:pt idx="1117">
                  <c:v>43453</c:v>
                </c:pt>
                <c:pt idx="1118">
                  <c:v>43454</c:v>
                </c:pt>
                <c:pt idx="1119">
                  <c:v>43455</c:v>
                </c:pt>
                <c:pt idx="1120">
                  <c:v>43456</c:v>
                </c:pt>
                <c:pt idx="1121">
                  <c:v>43457</c:v>
                </c:pt>
                <c:pt idx="1122">
                  <c:v>43458</c:v>
                </c:pt>
                <c:pt idx="1123">
                  <c:v>43459</c:v>
                </c:pt>
                <c:pt idx="1124">
                  <c:v>43460</c:v>
                </c:pt>
                <c:pt idx="1125">
                  <c:v>43461</c:v>
                </c:pt>
                <c:pt idx="1126">
                  <c:v>43462</c:v>
                </c:pt>
                <c:pt idx="1127">
                  <c:v>43463</c:v>
                </c:pt>
                <c:pt idx="1128">
                  <c:v>43464</c:v>
                </c:pt>
                <c:pt idx="1129">
                  <c:v>43465</c:v>
                </c:pt>
                <c:pt idx="1130">
                  <c:v>43466</c:v>
                </c:pt>
                <c:pt idx="1131">
                  <c:v>43467</c:v>
                </c:pt>
                <c:pt idx="1132">
                  <c:v>43468</c:v>
                </c:pt>
                <c:pt idx="1133">
                  <c:v>43469</c:v>
                </c:pt>
                <c:pt idx="1134">
                  <c:v>43470</c:v>
                </c:pt>
                <c:pt idx="1135">
                  <c:v>43471</c:v>
                </c:pt>
                <c:pt idx="1136">
                  <c:v>43472</c:v>
                </c:pt>
                <c:pt idx="1137">
                  <c:v>43473</c:v>
                </c:pt>
                <c:pt idx="1138">
                  <c:v>43474</c:v>
                </c:pt>
                <c:pt idx="1139">
                  <c:v>43475</c:v>
                </c:pt>
                <c:pt idx="1140">
                  <c:v>43476</c:v>
                </c:pt>
                <c:pt idx="1141">
                  <c:v>43477</c:v>
                </c:pt>
                <c:pt idx="1142">
                  <c:v>43478</c:v>
                </c:pt>
                <c:pt idx="1143">
                  <c:v>43479</c:v>
                </c:pt>
                <c:pt idx="1144">
                  <c:v>43480</c:v>
                </c:pt>
                <c:pt idx="1145">
                  <c:v>43481</c:v>
                </c:pt>
                <c:pt idx="1146">
                  <c:v>43482</c:v>
                </c:pt>
                <c:pt idx="1147">
                  <c:v>43483</c:v>
                </c:pt>
                <c:pt idx="1148">
                  <c:v>43484</c:v>
                </c:pt>
                <c:pt idx="1149">
                  <c:v>43485</c:v>
                </c:pt>
                <c:pt idx="1150">
                  <c:v>43486</c:v>
                </c:pt>
                <c:pt idx="1151">
                  <c:v>43487</c:v>
                </c:pt>
                <c:pt idx="1152">
                  <c:v>43488</c:v>
                </c:pt>
                <c:pt idx="1153">
                  <c:v>43489</c:v>
                </c:pt>
                <c:pt idx="1154">
                  <c:v>43490</c:v>
                </c:pt>
                <c:pt idx="1155">
                  <c:v>43491</c:v>
                </c:pt>
                <c:pt idx="1156">
                  <c:v>43492</c:v>
                </c:pt>
                <c:pt idx="1157">
                  <c:v>43493</c:v>
                </c:pt>
                <c:pt idx="1158">
                  <c:v>43494</c:v>
                </c:pt>
                <c:pt idx="1159">
                  <c:v>43495</c:v>
                </c:pt>
                <c:pt idx="1160">
                  <c:v>43496</c:v>
                </c:pt>
                <c:pt idx="1161">
                  <c:v>43497</c:v>
                </c:pt>
                <c:pt idx="1162">
                  <c:v>43498</c:v>
                </c:pt>
                <c:pt idx="1163">
                  <c:v>43499</c:v>
                </c:pt>
                <c:pt idx="1164">
                  <c:v>43500</c:v>
                </c:pt>
                <c:pt idx="1165">
                  <c:v>43501</c:v>
                </c:pt>
                <c:pt idx="1166">
                  <c:v>43502</c:v>
                </c:pt>
                <c:pt idx="1167">
                  <c:v>43503</c:v>
                </c:pt>
                <c:pt idx="1168">
                  <c:v>43504</c:v>
                </c:pt>
                <c:pt idx="1169">
                  <c:v>43505</c:v>
                </c:pt>
                <c:pt idx="1170">
                  <c:v>43506</c:v>
                </c:pt>
                <c:pt idx="1171">
                  <c:v>43507</c:v>
                </c:pt>
                <c:pt idx="1172">
                  <c:v>43508</c:v>
                </c:pt>
                <c:pt idx="1173">
                  <c:v>43509</c:v>
                </c:pt>
                <c:pt idx="1174">
                  <c:v>43510</c:v>
                </c:pt>
                <c:pt idx="1175">
                  <c:v>43511</c:v>
                </c:pt>
                <c:pt idx="1176">
                  <c:v>43512</c:v>
                </c:pt>
                <c:pt idx="1177">
                  <c:v>43513</c:v>
                </c:pt>
                <c:pt idx="1178">
                  <c:v>43514</c:v>
                </c:pt>
                <c:pt idx="1179">
                  <c:v>43515</c:v>
                </c:pt>
                <c:pt idx="1180">
                  <c:v>43516</c:v>
                </c:pt>
                <c:pt idx="1181">
                  <c:v>43517</c:v>
                </c:pt>
                <c:pt idx="1182">
                  <c:v>43518</c:v>
                </c:pt>
                <c:pt idx="1183">
                  <c:v>43519</c:v>
                </c:pt>
                <c:pt idx="1184">
                  <c:v>43520</c:v>
                </c:pt>
                <c:pt idx="1185">
                  <c:v>43521</c:v>
                </c:pt>
                <c:pt idx="1186">
                  <c:v>43522</c:v>
                </c:pt>
                <c:pt idx="1187">
                  <c:v>43523</c:v>
                </c:pt>
                <c:pt idx="1188">
                  <c:v>43524</c:v>
                </c:pt>
                <c:pt idx="1189">
                  <c:v>43525</c:v>
                </c:pt>
                <c:pt idx="1190">
                  <c:v>43526</c:v>
                </c:pt>
                <c:pt idx="1191">
                  <c:v>43527</c:v>
                </c:pt>
                <c:pt idx="1192">
                  <c:v>43528</c:v>
                </c:pt>
                <c:pt idx="1193">
                  <c:v>43529</c:v>
                </c:pt>
                <c:pt idx="1194">
                  <c:v>43530</c:v>
                </c:pt>
                <c:pt idx="1195">
                  <c:v>43531</c:v>
                </c:pt>
                <c:pt idx="1196">
                  <c:v>43532</c:v>
                </c:pt>
                <c:pt idx="1197">
                  <c:v>43533</c:v>
                </c:pt>
                <c:pt idx="1198">
                  <c:v>43534</c:v>
                </c:pt>
                <c:pt idx="1199">
                  <c:v>43535</c:v>
                </c:pt>
                <c:pt idx="1200">
                  <c:v>43536</c:v>
                </c:pt>
                <c:pt idx="1201">
                  <c:v>43537</c:v>
                </c:pt>
                <c:pt idx="1202">
                  <c:v>43538</c:v>
                </c:pt>
                <c:pt idx="1203">
                  <c:v>43539</c:v>
                </c:pt>
                <c:pt idx="1204">
                  <c:v>43540</c:v>
                </c:pt>
                <c:pt idx="1205">
                  <c:v>43541</c:v>
                </c:pt>
                <c:pt idx="1206">
                  <c:v>43542</c:v>
                </c:pt>
                <c:pt idx="1207">
                  <c:v>43543</c:v>
                </c:pt>
                <c:pt idx="1208">
                  <c:v>43544</c:v>
                </c:pt>
                <c:pt idx="1209">
                  <c:v>43545</c:v>
                </c:pt>
                <c:pt idx="1210">
                  <c:v>43546</c:v>
                </c:pt>
                <c:pt idx="1211">
                  <c:v>43547</c:v>
                </c:pt>
                <c:pt idx="1212">
                  <c:v>43548</c:v>
                </c:pt>
                <c:pt idx="1213">
                  <c:v>43549</c:v>
                </c:pt>
                <c:pt idx="1214">
                  <c:v>43550</c:v>
                </c:pt>
                <c:pt idx="1215">
                  <c:v>43551</c:v>
                </c:pt>
                <c:pt idx="1216">
                  <c:v>43552</c:v>
                </c:pt>
                <c:pt idx="1217">
                  <c:v>43553</c:v>
                </c:pt>
                <c:pt idx="1218">
                  <c:v>43554</c:v>
                </c:pt>
                <c:pt idx="1219">
                  <c:v>43555</c:v>
                </c:pt>
                <c:pt idx="1220">
                  <c:v>43556</c:v>
                </c:pt>
                <c:pt idx="1221">
                  <c:v>43557</c:v>
                </c:pt>
                <c:pt idx="1222">
                  <c:v>43558</c:v>
                </c:pt>
                <c:pt idx="1223">
                  <c:v>43559</c:v>
                </c:pt>
                <c:pt idx="1224">
                  <c:v>43560</c:v>
                </c:pt>
                <c:pt idx="1225">
                  <c:v>43561</c:v>
                </c:pt>
                <c:pt idx="1226">
                  <c:v>43562</c:v>
                </c:pt>
                <c:pt idx="1227">
                  <c:v>43563</c:v>
                </c:pt>
                <c:pt idx="1228">
                  <c:v>43564</c:v>
                </c:pt>
                <c:pt idx="1229">
                  <c:v>43565</c:v>
                </c:pt>
                <c:pt idx="1230">
                  <c:v>43566</c:v>
                </c:pt>
                <c:pt idx="1231">
                  <c:v>43567</c:v>
                </c:pt>
                <c:pt idx="1232">
                  <c:v>43568</c:v>
                </c:pt>
                <c:pt idx="1233">
                  <c:v>43569</c:v>
                </c:pt>
                <c:pt idx="1234">
                  <c:v>43570</c:v>
                </c:pt>
                <c:pt idx="1235">
                  <c:v>43571</c:v>
                </c:pt>
                <c:pt idx="1236">
                  <c:v>43572</c:v>
                </c:pt>
                <c:pt idx="1237">
                  <c:v>43573</c:v>
                </c:pt>
                <c:pt idx="1238">
                  <c:v>43574</c:v>
                </c:pt>
                <c:pt idx="1239">
                  <c:v>43575</c:v>
                </c:pt>
                <c:pt idx="1240">
                  <c:v>43576</c:v>
                </c:pt>
                <c:pt idx="1241">
                  <c:v>43577</c:v>
                </c:pt>
                <c:pt idx="1242">
                  <c:v>43578</c:v>
                </c:pt>
                <c:pt idx="1243">
                  <c:v>43579</c:v>
                </c:pt>
                <c:pt idx="1244">
                  <c:v>43580</c:v>
                </c:pt>
                <c:pt idx="1245">
                  <c:v>43581</c:v>
                </c:pt>
                <c:pt idx="1246">
                  <c:v>43582</c:v>
                </c:pt>
                <c:pt idx="1247">
                  <c:v>43583</c:v>
                </c:pt>
                <c:pt idx="1248">
                  <c:v>43584</c:v>
                </c:pt>
                <c:pt idx="1249">
                  <c:v>43585</c:v>
                </c:pt>
                <c:pt idx="1250">
                  <c:v>43586</c:v>
                </c:pt>
                <c:pt idx="1251">
                  <c:v>43587</c:v>
                </c:pt>
                <c:pt idx="1252">
                  <c:v>43588</c:v>
                </c:pt>
                <c:pt idx="1253">
                  <c:v>43589</c:v>
                </c:pt>
                <c:pt idx="1254">
                  <c:v>43590</c:v>
                </c:pt>
                <c:pt idx="1255">
                  <c:v>43591</c:v>
                </c:pt>
                <c:pt idx="1256">
                  <c:v>43592</c:v>
                </c:pt>
                <c:pt idx="1257">
                  <c:v>43593</c:v>
                </c:pt>
                <c:pt idx="1258">
                  <c:v>43594</c:v>
                </c:pt>
                <c:pt idx="1259">
                  <c:v>43595</c:v>
                </c:pt>
                <c:pt idx="1260">
                  <c:v>43596</c:v>
                </c:pt>
                <c:pt idx="1261">
                  <c:v>43597</c:v>
                </c:pt>
                <c:pt idx="1262">
                  <c:v>43598</c:v>
                </c:pt>
                <c:pt idx="1263">
                  <c:v>43599</c:v>
                </c:pt>
                <c:pt idx="1264">
                  <c:v>43600</c:v>
                </c:pt>
                <c:pt idx="1265">
                  <c:v>43601</c:v>
                </c:pt>
                <c:pt idx="1266">
                  <c:v>43602</c:v>
                </c:pt>
                <c:pt idx="1267">
                  <c:v>43603</c:v>
                </c:pt>
                <c:pt idx="1268">
                  <c:v>43604</c:v>
                </c:pt>
                <c:pt idx="1269">
                  <c:v>43605</c:v>
                </c:pt>
                <c:pt idx="1270">
                  <c:v>43606</c:v>
                </c:pt>
                <c:pt idx="1271">
                  <c:v>43607</c:v>
                </c:pt>
                <c:pt idx="1272">
                  <c:v>43608</c:v>
                </c:pt>
                <c:pt idx="1273">
                  <c:v>43609</c:v>
                </c:pt>
                <c:pt idx="1274">
                  <c:v>43610</c:v>
                </c:pt>
                <c:pt idx="1275">
                  <c:v>43611</c:v>
                </c:pt>
                <c:pt idx="1276">
                  <c:v>43612</c:v>
                </c:pt>
                <c:pt idx="1277">
                  <c:v>43613</c:v>
                </c:pt>
                <c:pt idx="1278">
                  <c:v>43614</c:v>
                </c:pt>
                <c:pt idx="1279">
                  <c:v>43615</c:v>
                </c:pt>
                <c:pt idx="1280">
                  <c:v>43616</c:v>
                </c:pt>
                <c:pt idx="1281">
                  <c:v>43617</c:v>
                </c:pt>
                <c:pt idx="1282">
                  <c:v>43618</c:v>
                </c:pt>
                <c:pt idx="1283">
                  <c:v>43619</c:v>
                </c:pt>
                <c:pt idx="1284">
                  <c:v>43620</c:v>
                </c:pt>
                <c:pt idx="1285">
                  <c:v>43621</c:v>
                </c:pt>
                <c:pt idx="1286">
                  <c:v>43622</c:v>
                </c:pt>
                <c:pt idx="1287">
                  <c:v>43623</c:v>
                </c:pt>
                <c:pt idx="1288">
                  <c:v>43624</c:v>
                </c:pt>
                <c:pt idx="1289">
                  <c:v>43625</c:v>
                </c:pt>
                <c:pt idx="1290">
                  <c:v>43626</c:v>
                </c:pt>
                <c:pt idx="1291">
                  <c:v>43627</c:v>
                </c:pt>
                <c:pt idx="1292">
                  <c:v>43628</c:v>
                </c:pt>
                <c:pt idx="1293">
                  <c:v>43629</c:v>
                </c:pt>
                <c:pt idx="1294">
                  <c:v>43630</c:v>
                </c:pt>
                <c:pt idx="1295">
                  <c:v>43631</c:v>
                </c:pt>
                <c:pt idx="1296">
                  <c:v>43632</c:v>
                </c:pt>
                <c:pt idx="1297">
                  <c:v>43633</c:v>
                </c:pt>
                <c:pt idx="1298">
                  <c:v>43634</c:v>
                </c:pt>
                <c:pt idx="1299">
                  <c:v>43635</c:v>
                </c:pt>
                <c:pt idx="1300">
                  <c:v>43636</c:v>
                </c:pt>
                <c:pt idx="1301">
                  <c:v>43637</c:v>
                </c:pt>
                <c:pt idx="1302">
                  <c:v>43638</c:v>
                </c:pt>
                <c:pt idx="1303">
                  <c:v>43639</c:v>
                </c:pt>
                <c:pt idx="1304">
                  <c:v>43640</c:v>
                </c:pt>
                <c:pt idx="1305">
                  <c:v>43641</c:v>
                </c:pt>
                <c:pt idx="1306">
                  <c:v>43642</c:v>
                </c:pt>
                <c:pt idx="1307">
                  <c:v>43643</c:v>
                </c:pt>
                <c:pt idx="1308">
                  <c:v>43644</c:v>
                </c:pt>
                <c:pt idx="1309">
                  <c:v>43645</c:v>
                </c:pt>
                <c:pt idx="1310">
                  <c:v>43646</c:v>
                </c:pt>
                <c:pt idx="1311">
                  <c:v>43647</c:v>
                </c:pt>
                <c:pt idx="1312">
                  <c:v>43648</c:v>
                </c:pt>
                <c:pt idx="1313">
                  <c:v>43649</c:v>
                </c:pt>
                <c:pt idx="1314">
                  <c:v>43650</c:v>
                </c:pt>
                <c:pt idx="1315">
                  <c:v>43651</c:v>
                </c:pt>
                <c:pt idx="1316">
                  <c:v>43652</c:v>
                </c:pt>
                <c:pt idx="1317">
                  <c:v>43653</c:v>
                </c:pt>
                <c:pt idx="1318">
                  <c:v>43654</c:v>
                </c:pt>
                <c:pt idx="1319">
                  <c:v>43655</c:v>
                </c:pt>
                <c:pt idx="1320">
                  <c:v>43656</c:v>
                </c:pt>
                <c:pt idx="1321">
                  <c:v>43657</c:v>
                </c:pt>
                <c:pt idx="1322">
                  <c:v>43658</c:v>
                </c:pt>
                <c:pt idx="1323">
                  <c:v>43659</c:v>
                </c:pt>
                <c:pt idx="1324">
                  <c:v>43660</c:v>
                </c:pt>
                <c:pt idx="1325">
                  <c:v>43661</c:v>
                </c:pt>
                <c:pt idx="1326">
                  <c:v>43662</c:v>
                </c:pt>
                <c:pt idx="1327">
                  <c:v>43663</c:v>
                </c:pt>
                <c:pt idx="1328">
                  <c:v>43664</c:v>
                </c:pt>
                <c:pt idx="1329">
                  <c:v>43665</c:v>
                </c:pt>
                <c:pt idx="1330">
                  <c:v>43666</c:v>
                </c:pt>
                <c:pt idx="1331">
                  <c:v>43667</c:v>
                </c:pt>
                <c:pt idx="1332">
                  <c:v>43668</c:v>
                </c:pt>
                <c:pt idx="1333">
                  <c:v>43669</c:v>
                </c:pt>
                <c:pt idx="1334">
                  <c:v>43670</c:v>
                </c:pt>
                <c:pt idx="1335">
                  <c:v>43671</c:v>
                </c:pt>
                <c:pt idx="1336">
                  <c:v>43672</c:v>
                </c:pt>
                <c:pt idx="1337">
                  <c:v>43673</c:v>
                </c:pt>
                <c:pt idx="1338">
                  <c:v>43674</c:v>
                </c:pt>
                <c:pt idx="1339">
                  <c:v>43675</c:v>
                </c:pt>
                <c:pt idx="1340">
                  <c:v>43676</c:v>
                </c:pt>
                <c:pt idx="1341">
                  <c:v>43677</c:v>
                </c:pt>
                <c:pt idx="1342">
                  <c:v>43678</c:v>
                </c:pt>
                <c:pt idx="1343">
                  <c:v>43679</c:v>
                </c:pt>
                <c:pt idx="1344">
                  <c:v>43680</c:v>
                </c:pt>
                <c:pt idx="1345">
                  <c:v>43681</c:v>
                </c:pt>
                <c:pt idx="1346">
                  <c:v>43682</c:v>
                </c:pt>
                <c:pt idx="1347">
                  <c:v>43683</c:v>
                </c:pt>
                <c:pt idx="1348">
                  <c:v>43684</c:v>
                </c:pt>
                <c:pt idx="1349">
                  <c:v>43685</c:v>
                </c:pt>
                <c:pt idx="1350">
                  <c:v>43686</c:v>
                </c:pt>
                <c:pt idx="1351">
                  <c:v>43687</c:v>
                </c:pt>
                <c:pt idx="1352">
                  <c:v>43688</c:v>
                </c:pt>
                <c:pt idx="1353">
                  <c:v>43689</c:v>
                </c:pt>
                <c:pt idx="1354">
                  <c:v>43690</c:v>
                </c:pt>
                <c:pt idx="1355">
                  <c:v>43691</c:v>
                </c:pt>
                <c:pt idx="1356">
                  <c:v>43692</c:v>
                </c:pt>
                <c:pt idx="1357">
                  <c:v>43693</c:v>
                </c:pt>
                <c:pt idx="1358">
                  <c:v>43694</c:v>
                </c:pt>
                <c:pt idx="1359">
                  <c:v>43695</c:v>
                </c:pt>
                <c:pt idx="1360">
                  <c:v>43696</c:v>
                </c:pt>
                <c:pt idx="1361">
                  <c:v>43697</c:v>
                </c:pt>
                <c:pt idx="1362">
                  <c:v>43698</c:v>
                </c:pt>
                <c:pt idx="1363">
                  <c:v>43699</c:v>
                </c:pt>
                <c:pt idx="1364">
                  <c:v>43700</c:v>
                </c:pt>
                <c:pt idx="1365">
                  <c:v>43701</c:v>
                </c:pt>
                <c:pt idx="1366">
                  <c:v>43702</c:v>
                </c:pt>
                <c:pt idx="1367">
                  <c:v>43703</c:v>
                </c:pt>
                <c:pt idx="1368">
                  <c:v>43704</c:v>
                </c:pt>
                <c:pt idx="1369">
                  <c:v>43705</c:v>
                </c:pt>
                <c:pt idx="1370">
                  <c:v>43706</c:v>
                </c:pt>
                <c:pt idx="1371">
                  <c:v>43707</c:v>
                </c:pt>
                <c:pt idx="1372">
                  <c:v>43708</c:v>
                </c:pt>
                <c:pt idx="1373">
                  <c:v>43709</c:v>
                </c:pt>
                <c:pt idx="1374">
                  <c:v>43710</c:v>
                </c:pt>
                <c:pt idx="1375">
                  <c:v>43711</c:v>
                </c:pt>
                <c:pt idx="1376">
                  <c:v>43712</c:v>
                </c:pt>
                <c:pt idx="1377">
                  <c:v>43713</c:v>
                </c:pt>
                <c:pt idx="1378">
                  <c:v>43714</c:v>
                </c:pt>
                <c:pt idx="1379">
                  <c:v>43715</c:v>
                </c:pt>
                <c:pt idx="1380">
                  <c:v>43716</c:v>
                </c:pt>
                <c:pt idx="1381">
                  <c:v>43717</c:v>
                </c:pt>
                <c:pt idx="1382">
                  <c:v>43718</c:v>
                </c:pt>
                <c:pt idx="1383">
                  <c:v>43719</c:v>
                </c:pt>
                <c:pt idx="1384">
                  <c:v>43720</c:v>
                </c:pt>
                <c:pt idx="1385">
                  <c:v>43721</c:v>
                </c:pt>
                <c:pt idx="1386">
                  <c:v>43722</c:v>
                </c:pt>
                <c:pt idx="1387">
                  <c:v>43723</c:v>
                </c:pt>
                <c:pt idx="1388">
                  <c:v>43724</c:v>
                </c:pt>
                <c:pt idx="1389">
                  <c:v>43725</c:v>
                </c:pt>
                <c:pt idx="1390">
                  <c:v>43726</c:v>
                </c:pt>
                <c:pt idx="1391">
                  <c:v>43727</c:v>
                </c:pt>
                <c:pt idx="1392">
                  <c:v>43728</c:v>
                </c:pt>
                <c:pt idx="1393">
                  <c:v>43729</c:v>
                </c:pt>
                <c:pt idx="1394">
                  <c:v>43730</c:v>
                </c:pt>
                <c:pt idx="1395">
                  <c:v>43731</c:v>
                </c:pt>
                <c:pt idx="1396">
                  <c:v>43732</c:v>
                </c:pt>
                <c:pt idx="1397">
                  <c:v>43733</c:v>
                </c:pt>
                <c:pt idx="1398">
                  <c:v>43734</c:v>
                </c:pt>
                <c:pt idx="1399">
                  <c:v>43735</c:v>
                </c:pt>
                <c:pt idx="1400">
                  <c:v>43736</c:v>
                </c:pt>
                <c:pt idx="1401">
                  <c:v>43737</c:v>
                </c:pt>
                <c:pt idx="1402">
                  <c:v>43738</c:v>
                </c:pt>
                <c:pt idx="1403">
                  <c:v>43739</c:v>
                </c:pt>
                <c:pt idx="1404">
                  <c:v>43740</c:v>
                </c:pt>
                <c:pt idx="1405">
                  <c:v>43741</c:v>
                </c:pt>
                <c:pt idx="1406">
                  <c:v>43742</c:v>
                </c:pt>
                <c:pt idx="1407">
                  <c:v>43743</c:v>
                </c:pt>
                <c:pt idx="1408">
                  <c:v>43744</c:v>
                </c:pt>
                <c:pt idx="1409">
                  <c:v>43745</c:v>
                </c:pt>
                <c:pt idx="1410">
                  <c:v>43746</c:v>
                </c:pt>
                <c:pt idx="1411">
                  <c:v>43747</c:v>
                </c:pt>
                <c:pt idx="1412">
                  <c:v>43748</c:v>
                </c:pt>
                <c:pt idx="1413">
                  <c:v>43749</c:v>
                </c:pt>
                <c:pt idx="1414">
                  <c:v>43750</c:v>
                </c:pt>
                <c:pt idx="1415">
                  <c:v>43751</c:v>
                </c:pt>
                <c:pt idx="1416">
                  <c:v>43752</c:v>
                </c:pt>
                <c:pt idx="1417">
                  <c:v>43753</c:v>
                </c:pt>
                <c:pt idx="1418">
                  <c:v>43754</c:v>
                </c:pt>
                <c:pt idx="1419">
                  <c:v>43755</c:v>
                </c:pt>
                <c:pt idx="1420">
                  <c:v>43756</c:v>
                </c:pt>
                <c:pt idx="1421">
                  <c:v>43757</c:v>
                </c:pt>
                <c:pt idx="1422">
                  <c:v>43758</c:v>
                </c:pt>
                <c:pt idx="1423">
                  <c:v>43759</c:v>
                </c:pt>
                <c:pt idx="1424">
                  <c:v>43760</c:v>
                </c:pt>
                <c:pt idx="1425">
                  <c:v>43761</c:v>
                </c:pt>
                <c:pt idx="1426">
                  <c:v>43762</c:v>
                </c:pt>
                <c:pt idx="1427">
                  <c:v>43763</c:v>
                </c:pt>
                <c:pt idx="1428">
                  <c:v>43764</c:v>
                </c:pt>
                <c:pt idx="1429">
                  <c:v>43765</c:v>
                </c:pt>
                <c:pt idx="1430">
                  <c:v>43766</c:v>
                </c:pt>
                <c:pt idx="1431">
                  <c:v>43767</c:v>
                </c:pt>
                <c:pt idx="1432">
                  <c:v>43768</c:v>
                </c:pt>
                <c:pt idx="1433">
                  <c:v>43769</c:v>
                </c:pt>
                <c:pt idx="1434">
                  <c:v>43770</c:v>
                </c:pt>
                <c:pt idx="1435">
                  <c:v>43771</c:v>
                </c:pt>
                <c:pt idx="1436">
                  <c:v>43772</c:v>
                </c:pt>
                <c:pt idx="1437">
                  <c:v>43773</c:v>
                </c:pt>
                <c:pt idx="1438">
                  <c:v>43774</c:v>
                </c:pt>
                <c:pt idx="1439">
                  <c:v>43775</c:v>
                </c:pt>
                <c:pt idx="1440">
                  <c:v>43776</c:v>
                </c:pt>
                <c:pt idx="1441">
                  <c:v>43777</c:v>
                </c:pt>
                <c:pt idx="1442">
                  <c:v>43778</c:v>
                </c:pt>
                <c:pt idx="1443">
                  <c:v>43779</c:v>
                </c:pt>
                <c:pt idx="1444">
                  <c:v>43780</c:v>
                </c:pt>
                <c:pt idx="1445">
                  <c:v>43781</c:v>
                </c:pt>
                <c:pt idx="1446">
                  <c:v>43782</c:v>
                </c:pt>
                <c:pt idx="1447">
                  <c:v>43783</c:v>
                </c:pt>
                <c:pt idx="1448">
                  <c:v>43784</c:v>
                </c:pt>
                <c:pt idx="1449">
                  <c:v>43785</c:v>
                </c:pt>
                <c:pt idx="1450">
                  <c:v>43786</c:v>
                </c:pt>
                <c:pt idx="1451">
                  <c:v>43787</c:v>
                </c:pt>
                <c:pt idx="1452">
                  <c:v>43788</c:v>
                </c:pt>
                <c:pt idx="1453">
                  <c:v>43789</c:v>
                </c:pt>
                <c:pt idx="1454">
                  <c:v>43790</c:v>
                </c:pt>
                <c:pt idx="1455">
                  <c:v>43791</c:v>
                </c:pt>
                <c:pt idx="1456">
                  <c:v>43792</c:v>
                </c:pt>
                <c:pt idx="1457">
                  <c:v>43793</c:v>
                </c:pt>
                <c:pt idx="1458">
                  <c:v>43794</c:v>
                </c:pt>
                <c:pt idx="1459">
                  <c:v>43795</c:v>
                </c:pt>
                <c:pt idx="1460">
                  <c:v>43796</c:v>
                </c:pt>
                <c:pt idx="1461">
                  <c:v>43797</c:v>
                </c:pt>
                <c:pt idx="1462">
                  <c:v>43798</c:v>
                </c:pt>
                <c:pt idx="1463">
                  <c:v>43799</c:v>
                </c:pt>
                <c:pt idx="1464">
                  <c:v>43800</c:v>
                </c:pt>
                <c:pt idx="1465">
                  <c:v>43801</c:v>
                </c:pt>
                <c:pt idx="1466">
                  <c:v>43802</c:v>
                </c:pt>
                <c:pt idx="1467">
                  <c:v>43803</c:v>
                </c:pt>
                <c:pt idx="1468">
                  <c:v>43804</c:v>
                </c:pt>
                <c:pt idx="1469">
                  <c:v>43805</c:v>
                </c:pt>
                <c:pt idx="1470">
                  <c:v>43806</c:v>
                </c:pt>
                <c:pt idx="1471">
                  <c:v>43807</c:v>
                </c:pt>
                <c:pt idx="1472">
                  <c:v>43808</c:v>
                </c:pt>
                <c:pt idx="1473">
                  <c:v>43809</c:v>
                </c:pt>
                <c:pt idx="1474">
                  <c:v>43810</c:v>
                </c:pt>
                <c:pt idx="1475">
                  <c:v>43811</c:v>
                </c:pt>
                <c:pt idx="1476">
                  <c:v>43812</c:v>
                </c:pt>
                <c:pt idx="1477">
                  <c:v>43813</c:v>
                </c:pt>
                <c:pt idx="1478">
                  <c:v>43814</c:v>
                </c:pt>
                <c:pt idx="1479">
                  <c:v>43815</c:v>
                </c:pt>
                <c:pt idx="1480">
                  <c:v>43816</c:v>
                </c:pt>
                <c:pt idx="1481">
                  <c:v>43817</c:v>
                </c:pt>
                <c:pt idx="1482">
                  <c:v>43818</c:v>
                </c:pt>
                <c:pt idx="1483">
                  <c:v>43819</c:v>
                </c:pt>
                <c:pt idx="1484">
                  <c:v>43820</c:v>
                </c:pt>
                <c:pt idx="1485">
                  <c:v>43821</c:v>
                </c:pt>
                <c:pt idx="1486">
                  <c:v>43822</c:v>
                </c:pt>
                <c:pt idx="1487">
                  <c:v>43823</c:v>
                </c:pt>
                <c:pt idx="1488">
                  <c:v>43824</c:v>
                </c:pt>
                <c:pt idx="1489">
                  <c:v>43825</c:v>
                </c:pt>
                <c:pt idx="1490">
                  <c:v>43826</c:v>
                </c:pt>
                <c:pt idx="1491">
                  <c:v>43827</c:v>
                </c:pt>
                <c:pt idx="1492">
                  <c:v>43828</c:v>
                </c:pt>
                <c:pt idx="1493">
                  <c:v>43829</c:v>
                </c:pt>
                <c:pt idx="1494">
                  <c:v>43830</c:v>
                </c:pt>
                <c:pt idx="1495">
                  <c:v>43831</c:v>
                </c:pt>
                <c:pt idx="1496">
                  <c:v>43832</c:v>
                </c:pt>
                <c:pt idx="1497">
                  <c:v>43833</c:v>
                </c:pt>
                <c:pt idx="1498">
                  <c:v>43834</c:v>
                </c:pt>
                <c:pt idx="1499">
                  <c:v>43835</c:v>
                </c:pt>
                <c:pt idx="1500">
                  <c:v>43836</c:v>
                </c:pt>
                <c:pt idx="1501">
                  <c:v>43837</c:v>
                </c:pt>
                <c:pt idx="1502">
                  <c:v>43838</c:v>
                </c:pt>
                <c:pt idx="1503">
                  <c:v>43839</c:v>
                </c:pt>
                <c:pt idx="1504">
                  <c:v>43840</c:v>
                </c:pt>
                <c:pt idx="1505">
                  <c:v>43841</c:v>
                </c:pt>
                <c:pt idx="1506">
                  <c:v>43842</c:v>
                </c:pt>
                <c:pt idx="1507">
                  <c:v>43843</c:v>
                </c:pt>
                <c:pt idx="1508">
                  <c:v>43844</c:v>
                </c:pt>
                <c:pt idx="1509">
                  <c:v>43845</c:v>
                </c:pt>
                <c:pt idx="1510">
                  <c:v>43846</c:v>
                </c:pt>
                <c:pt idx="1511">
                  <c:v>43847</c:v>
                </c:pt>
                <c:pt idx="1512">
                  <c:v>43848</c:v>
                </c:pt>
                <c:pt idx="1513">
                  <c:v>43849</c:v>
                </c:pt>
                <c:pt idx="1514">
                  <c:v>43850</c:v>
                </c:pt>
                <c:pt idx="1515">
                  <c:v>43851</c:v>
                </c:pt>
                <c:pt idx="1516">
                  <c:v>43852</c:v>
                </c:pt>
                <c:pt idx="1517">
                  <c:v>43853</c:v>
                </c:pt>
                <c:pt idx="1518">
                  <c:v>43854</c:v>
                </c:pt>
                <c:pt idx="1519">
                  <c:v>43855</c:v>
                </c:pt>
                <c:pt idx="1520">
                  <c:v>43856</c:v>
                </c:pt>
                <c:pt idx="1521">
                  <c:v>43857</c:v>
                </c:pt>
                <c:pt idx="1522">
                  <c:v>43858</c:v>
                </c:pt>
                <c:pt idx="1523">
                  <c:v>43859</c:v>
                </c:pt>
                <c:pt idx="1524">
                  <c:v>43860</c:v>
                </c:pt>
                <c:pt idx="1525">
                  <c:v>43861</c:v>
                </c:pt>
                <c:pt idx="1526">
                  <c:v>43862</c:v>
                </c:pt>
                <c:pt idx="1527">
                  <c:v>43863</c:v>
                </c:pt>
                <c:pt idx="1528">
                  <c:v>43864</c:v>
                </c:pt>
                <c:pt idx="1529">
                  <c:v>43865</c:v>
                </c:pt>
                <c:pt idx="1530">
                  <c:v>43866</c:v>
                </c:pt>
                <c:pt idx="1531">
                  <c:v>43867</c:v>
                </c:pt>
                <c:pt idx="1532">
                  <c:v>43868</c:v>
                </c:pt>
                <c:pt idx="1533">
                  <c:v>43869</c:v>
                </c:pt>
                <c:pt idx="1534">
                  <c:v>43870</c:v>
                </c:pt>
                <c:pt idx="1535">
                  <c:v>43871</c:v>
                </c:pt>
                <c:pt idx="1536">
                  <c:v>43872</c:v>
                </c:pt>
                <c:pt idx="1537">
                  <c:v>43873</c:v>
                </c:pt>
                <c:pt idx="1538">
                  <c:v>43874</c:v>
                </c:pt>
                <c:pt idx="1539">
                  <c:v>43875</c:v>
                </c:pt>
                <c:pt idx="1540">
                  <c:v>43876</c:v>
                </c:pt>
                <c:pt idx="1541">
                  <c:v>43877</c:v>
                </c:pt>
                <c:pt idx="1542">
                  <c:v>43878</c:v>
                </c:pt>
                <c:pt idx="1543">
                  <c:v>43879</c:v>
                </c:pt>
                <c:pt idx="1544">
                  <c:v>43880</c:v>
                </c:pt>
                <c:pt idx="1545">
                  <c:v>43881</c:v>
                </c:pt>
                <c:pt idx="1546">
                  <c:v>43882</c:v>
                </c:pt>
                <c:pt idx="1547">
                  <c:v>43883</c:v>
                </c:pt>
                <c:pt idx="1548">
                  <c:v>43884</c:v>
                </c:pt>
                <c:pt idx="1549">
                  <c:v>43885</c:v>
                </c:pt>
                <c:pt idx="1550">
                  <c:v>43886</c:v>
                </c:pt>
                <c:pt idx="1551">
                  <c:v>43887</c:v>
                </c:pt>
                <c:pt idx="1552">
                  <c:v>43888</c:v>
                </c:pt>
                <c:pt idx="1553">
                  <c:v>43889</c:v>
                </c:pt>
                <c:pt idx="1554">
                  <c:v>43890</c:v>
                </c:pt>
                <c:pt idx="1555">
                  <c:v>43891</c:v>
                </c:pt>
                <c:pt idx="1556">
                  <c:v>43892</c:v>
                </c:pt>
                <c:pt idx="1557">
                  <c:v>43893</c:v>
                </c:pt>
                <c:pt idx="1558">
                  <c:v>43894</c:v>
                </c:pt>
                <c:pt idx="1559">
                  <c:v>43895</c:v>
                </c:pt>
                <c:pt idx="1560">
                  <c:v>43896</c:v>
                </c:pt>
                <c:pt idx="1561">
                  <c:v>43897</c:v>
                </c:pt>
                <c:pt idx="1562">
                  <c:v>43898</c:v>
                </c:pt>
                <c:pt idx="1563">
                  <c:v>43899</c:v>
                </c:pt>
                <c:pt idx="1564">
                  <c:v>43900</c:v>
                </c:pt>
                <c:pt idx="1565">
                  <c:v>43901</c:v>
                </c:pt>
                <c:pt idx="1566">
                  <c:v>43902</c:v>
                </c:pt>
                <c:pt idx="1567">
                  <c:v>43903</c:v>
                </c:pt>
                <c:pt idx="1568">
                  <c:v>43904</c:v>
                </c:pt>
                <c:pt idx="1569">
                  <c:v>43905</c:v>
                </c:pt>
                <c:pt idx="1570">
                  <c:v>43906</c:v>
                </c:pt>
                <c:pt idx="1571">
                  <c:v>43907</c:v>
                </c:pt>
                <c:pt idx="1572">
                  <c:v>43908</c:v>
                </c:pt>
                <c:pt idx="1573">
                  <c:v>43909</c:v>
                </c:pt>
                <c:pt idx="1574">
                  <c:v>43910</c:v>
                </c:pt>
                <c:pt idx="1575">
                  <c:v>43911</c:v>
                </c:pt>
                <c:pt idx="1576">
                  <c:v>43912</c:v>
                </c:pt>
                <c:pt idx="1577">
                  <c:v>43913</c:v>
                </c:pt>
                <c:pt idx="1578">
                  <c:v>43914</c:v>
                </c:pt>
                <c:pt idx="1579">
                  <c:v>43915</c:v>
                </c:pt>
                <c:pt idx="1580">
                  <c:v>43916</c:v>
                </c:pt>
                <c:pt idx="1581">
                  <c:v>43917</c:v>
                </c:pt>
                <c:pt idx="1582">
                  <c:v>43918</c:v>
                </c:pt>
                <c:pt idx="1583">
                  <c:v>43919</c:v>
                </c:pt>
                <c:pt idx="1584">
                  <c:v>43920</c:v>
                </c:pt>
                <c:pt idx="1585">
                  <c:v>43921</c:v>
                </c:pt>
                <c:pt idx="1586">
                  <c:v>43922</c:v>
                </c:pt>
                <c:pt idx="1587">
                  <c:v>43923</c:v>
                </c:pt>
                <c:pt idx="1588">
                  <c:v>43924</c:v>
                </c:pt>
                <c:pt idx="1589">
                  <c:v>43925</c:v>
                </c:pt>
                <c:pt idx="1590">
                  <c:v>43926</c:v>
                </c:pt>
                <c:pt idx="1591">
                  <c:v>43927</c:v>
                </c:pt>
                <c:pt idx="1592">
                  <c:v>43928</c:v>
                </c:pt>
                <c:pt idx="1593">
                  <c:v>43929</c:v>
                </c:pt>
                <c:pt idx="1594">
                  <c:v>43930</c:v>
                </c:pt>
                <c:pt idx="1595">
                  <c:v>43931</c:v>
                </c:pt>
                <c:pt idx="1596">
                  <c:v>43932</c:v>
                </c:pt>
                <c:pt idx="1597">
                  <c:v>43933</c:v>
                </c:pt>
                <c:pt idx="1598">
                  <c:v>43934</c:v>
                </c:pt>
                <c:pt idx="1599">
                  <c:v>43935</c:v>
                </c:pt>
                <c:pt idx="1600">
                  <c:v>43936</c:v>
                </c:pt>
                <c:pt idx="1601">
                  <c:v>43937</c:v>
                </c:pt>
                <c:pt idx="1602">
                  <c:v>43938</c:v>
                </c:pt>
                <c:pt idx="1603">
                  <c:v>43939</c:v>
                </c:pt>
                <c:pt idx="1604">
                  <c:v>43940</c:v>
                </c:pt>
                <c:pt idx="1605">
                  <c:v>43941</c:v>
                </c:pt>
                <c:pt idx="1606">
                  <c:v>43942</c:v>
                </c:pt>
                <c:pt idx="1607">
                  <c:v>43943</c:v>
                </c:pt>
                <c:pt idx="1608">
                  <c:v>43944</c:v>
                </c:pt>
                <c:pt idx="1609">
                  <c:v>43945</c:v>
                </c:pt>
                <c:pt idx="1610">
                  <c:v>43946</c:v>
                </c:pt>
                <c:pt idx="1611">
                  <c:v>43947</c:v>
                </c:pt>
                <c:pt idx="1612">
                  <c:v>43948</c:v>
                </c:pt>
                <c:pt idx="1613">
                  <c:v>43949</c:v>
                </c:pt>
                <c:pt idx="1614">
                  <c:v>43950</c:v>
                </c:pt>
                <c:pt idx="1615">
                  <c:v>43951</c:v>
                </c:pt>
                <c:pt idx="1616">
                  <c:v>43952</c:v>
                </c:pt>
                <c:pt idx="1617">
                  <c:v>43953</c:v>
                </c:pt>
                <c:pt idx="1618">
                  <c:v>43954</c:v>
                </c:pt>
                <c:pt idx="1619">
                  <c:v>43955</c:v>
                </c:pt>
                <c:pt idx="1620">
                  <c:v>43956</c:v>
                </c:pt>
                <c:pt idx="1621">
                  <c:v>43957</c:v>
                </c:pt>
                <c:pt idx="1622">
                  <c:v>43958</c:v>
                </c:pt>
                <c:pt idx="1623">
                  <c:v>43959</c:v>
                </c:pt>
                <c:pt idx="1624">
                  <c:v>43960</c:v>
                </c:pt>
                <c:pt idx="1625">
                  <c:v>43961</c:v>
                </c:pt>
                <c:pt idx="1626">
                  <c:v>43962</c:v>
                </c:pt>
                <c:pt idx="1627">
                  <c:v>43963</c:v>
                </c:pt>
                <c:pt idx="1628">
                  <c:v>43964</c:v>
                </c:pt>
                <c:pt idx="1629">
                  <c:v>43965</c:v>
                </c:pt>
                <c:pt idx="1630">
                  <c:v>43966</c:v>
                </c:pt>
                <c:pt idx="1631">
                  <c:v>43967</c:v>
                </c:pt>
                <c:pt idx="1632">
                  <c:v>43968</c:v>
                </c:pt>
                <c:pt idx="1633">
                  <c:v>43969</c:v>
                </c:pt>
                <c:pt idx="1634">
                  <c:v>43970</c:v>
                </c:pt>
                <c:pt idx="1635">
                  <c:v>43971</c:v>
                </c:pt>
                <c:pt idx="1636">
                  <c:v>43972</c:v>
                </c:pt>
                <c:pt idx="1637">
                  <c:v>43973</c:v>
                </c:pt>
                <c:pt idx="1638">
                  <c:v>43974</c:v>
                </c:pt>
                <c:pt idx="1639">
                  <c:v>43975</c:v>
                </c:pt>
                <c:pt idx="1640">
                  <c:v>43976</c:v>
                </c:pt>
                <c:pt idx="1641">
                  <c:v>43977</c:v>
                </c:pt>
                <c:pt idx="1642">
                  <c:v>43978</c:v>
                </c:pt>
                <c:pt idx="1643">
                  <c:v>43979</c:v>
                </c:pt>
                <c:pt idx="1644">
                  <c:v>43980</c:v>
                </c:pt>
                <c:pt idx="1645">
                  <c:v>43981</c:v>
                </c:pt>
                <c:pt idx="1646">
                  <c:v>43982</c:v>
                </c:pt>
                <c:pt idx="1647">
                  <c:v>43983</c:v>
                </c:pt>
                <c:pt idx="1648">
                  <c:v>43984</c:v>
                </c:pt>
                <c:pt idx="1649">
                  <c:v>43985</c:v>
                </c:pt>
                <c:pt idx="1650">
                  <c:v>43986</c:v>
                </c:pt>
                <c:pt idx="1651">
                  <c:v>43987</c:v>
                </c:pt>
                <c:pt idx="1652">
                  <c:v>43988</c:v>
                </c:pt>
                <c:pt idx="1653">
                  <c:v>43989</c:v>
                </c:pt>
                <c:pt idx="1654">
                  <c:v>43990</c:v>
                </c:pt>
                <c:pt idx="1655">
                  <c:v>43991</c:v>
                </c:pt>
                <c:pt idx="1656">
                  <c:v>43992</c:v>
                </c:pt>
                <c:pt idx="1657">
                  <c:v>43993</c:v>
                </c:pt>
                <c:pt idx="1658">
                  <c:v>43994</c:v>
                </c:pt>
                <c:pt idx="1659">
                  <c:v>43995</c:v>
                </c:pt>
                <c:pt idx="1660">
                  <c:v>43996</c:v>
                </c:pt>
                <c:pt idx="1661">
                  <c:v>43997</c:v>
                </c:pt>
                <c:pt idx="1662">
                  <c:v>43998</c:v>
                </c:pt>
                <c:pt idx="1663">
                  <c:v>43999</c:v>
                </c:pt>
                <c:pt idx="1664">
                  <c:v>44000</c:v>
                </c:pt>
                <c:pt idx="1665">
                  <c:v>44001</c:v>
                </c:pt>
                <c:pt idx="1666">
                  <c:v>44002</c:v>
                </c:pt>
                <c:pt idx="1667">
                  <c:v>44003</c:v>
                </c:pt>
                <c:pt idx="1668">
                  <c:v>44004</c:v>
                </c:pt>
                <c:pt idx="1669">
                  <c:v>44005</c:v>
                </c:pt>
                <c:pt idx="1670">
                  <c:v>44006</c:v>
                </c:pt>
                <c:pt idx="1671">
                  <c:v>44007</c:v>
                </c:pt>
                <c:pt idx="1672">
                  <c:v>44008</c:v>
                </c:pt>
                <c:pt idx="1673">
                  <c:v>44009</c:v>
                </c:pt>
                <c:pt idx="1674">
                  <c:v>44010</c:v>
                </c:pt>
                <c:pt idx="1675">
                  <c:v>44011</c:v>
                </c:pt>
                <c:pt idx="1676">
                  <c:v>44012</c:v>
                </c:pt>
                <c:pt idx="1677">
                  <c:v>44013</c:v>
                </c:pt>
                <c:pt idx="1678">
                  <c:v>44014</c:v>
                </c:pt>
                <c:pt idx="1679">
                  <c:v>44015</c:v>
                </c:pt>
                <c:pt idx="1680">
                  <c:v>44016</c:v>
                </c:pt>
                <c:pt idx="1681">
                  <c:v>44017</c:v>
                </c:pt>
                <c:pt idx="1682">
                  <c:v>44018</c:v>
                </c:pt>
                <c:pt idx="1683">
                  <c:v>44019</c:v>
                </c:pt>
                <c:pt idx="1684">
                  <c:v>44020</c:v>
                </c:pt>
                <c:pt idx="1685">
                  <c:v>44021</c:v>
                </c:pt>
                <c:pt idx="1686">
                  <c:v>44022</c:v>
                </c:pt>
                <c:pt idx="1687">
                  <c:v>44023</c:v>
                </c:pt>
                <c:pt idx="1688">
                  <c:v>44024</c:v>
                </c:pt>
                <c:pt idx="1689">
                  <c:v>44025</c:v>
                </c:pt>
                <c:pt idx="1690">
                  <c:v>44026</c:v>
                </c:pt>
                <c:pt idx="1691">
                  <c:v>44027</c:v>
                </c:pt>
                <c:pt idx="1692">
                  <c:v>44028</c:v>
                </c:pt>
                <c:pt idx="1693">
                  <c:v>44029</c:v>
                </c:pt>
                <c:pt idx="1694">
                  <c:v>44030</c:v>
                </c:pt>
                <c:pt idx="1695">
                  <c:v>44031</c:v>
                </c:pt>
                <c:pt idx="1696">
                  <c:v>44032</c:v>
                </c:pt>
                <c:pt idx="1697">
                  <c:v>44033</c:v>
                </c:pt>
                <c:pt idx="1698">
                  <c:v>44034</c:v>
                </c:pt>
                <c:pt idx="1699">
                  <c:v>44035</c:v>
                </c:pt>
                <c:pt idx="1700">
                  <c:v>44036</c:v>
                </c:pt>
                <c:pt idx="1701">
                  <c:v>44037</c:v>
                </c:pt>
                <c:pt idx="1702">
                  <c:v>44038</c:v>
                </c:pt>
                <c:pt idx="1703">
                  <c:v>44039</c:v>
                </c:pt>
                <c:pt idx="1704">
                  <c:v>44040</c:v>
                </c:pt>
                <c:pt idx="1705">
                  <c:v>44041</c:v>
                </c:pt>
                <c:pt idx="1706">
                  <c:v>44042</c:v>
                </c:pt>
                <c:pt idx="1707">
                  <c:v>44043</c:v>
                </c:pt>
                <c:pt idx="1708">
                  <c:v>44044</c:v>
                </c:pt>
                <c:pt idx="1709">
                  <c:v>44045</c:v>
                </c:pt>
                <c:pt idx="1710">
                  <c:v>44046</c:v>
                </c:pt>
                <c:pt idx="1711">
                  <c:v>44047</c:v>
                </c:pt>
                <c:pt idx="1712">
                  <c:v>44048</c:v>
                </c:pt>
                <c:pt idx="1713">
                  <c:v>44049</c:v>
                </c:pt>
                <c:pt idx="1714">
                  <c:v>44050</c:v>
                </c:pt>
                <c:pt idx="1715">
                  <c:v>44051</c:v>
                </c:pt>
                <c:pt idx="1716">
                  <c:v>44052</c:v>
                </c:pt>
                <c:pt idx="1717">
                  <c:v>44053</c:v>
                </c:pt>
                <c:pt idx="1718">
                  <c:v>44054</c:v>
                </c:pt>
                <c:pt idx="1719">
                  <c:v>44055</c:v>
                </c:pt>
                <c:pt idx="1720">
                  <c:v>44056</c:v>
                </c:pt>
                <c:pt idx="1721">
                  <c:v>44057</c:v>
                </c:pt>
                <c:pt idx="1722">
                  <c:v>44058</c:v>
                </c:pt>
                <c:pt idx="1723">
                  <c:v>44059</c:v>
                </c:pt>
                <c:pt idx="1724">
                  <c:v>44060</c:v>
                </c:pt>
                <c:pt idx="1725">
                  <c:v>44061</c:v>
                </c:pt>
                <c:pt idx="1726">
                  <c:v>44062</c:v>
                </c:pt>
                <c:pt idx="1727">
                  <c:v>44063</c:v>
                </c:pt>
                <c:pt idx="1728">
                  <c:v>44064</c:v>
                </c:pt>
                <c:pt idx="1729">
                  <c:v>44065</c:v>
                </c:pt>
                <c:pt idx="1730">
                  <c:v>44066</c:v>
                </c:pt>
                <c:pt idx="1731">
                  <c:v>44067</c:v>
                </c:pt>
                <c:pt idx="1732">
                  <c:v>44068</c:v>
                </c:pt>
                <c:pt idx="1733">
                  <c:v>44069</c:v>
                </c:pt>
                <c:pt idx="1734">
                  <c:v>44070</c:v>
                </c:pt>
                <c:pt idx="1735">
                  <c:v>44071</c:v>
                </c:pt>
                <c:pt idx="1736">
                  <c:v>44072</c:v>
                </c:pt>
                <c:pt idx="1737">
                  <c:v>44073</c:v>
                </c:pt>
                <c:pt idx="1738">
                  <c:v>44074</c:v>
                </c:pt>
                <c:pt idx="1739">
                  <c:v>44075</c:v>
                </c:pt>
                <c:pt idx="1740">
                  <c:v>44076</c:v>
                </c:pt>
                <c:pt idx="1741">
                  <c:v>44077</c:v>
                </c:pt>
                <c:pt idx="1742">
                  <c:v>44078</c:v>
                </c:pt>
                <c:pt idx="1743">
                  <c:v>44079</c:v>
                </c:pt>
                <c:pt idx="1744">
                  <c:v>44080</c:v>
                </c:pt>
                <c:pt idx="1745">
                  <c:v>44081</c:v>
                </c:pt>
                <c:pt idx="1746">
                  <c:v>44082</c:v>
                </c:pt>
                <c:pt idx="1747">
                  <c:v>44083</c:v>
                </c:pt>
                <c:pt idx="1748">
                  <c:v>44084</c:v>
                </c:pt>
                <c:pt idx="1749">
                  <c:v>44085</c:v>
                </c:pt>
                <c:pt idx="1750">
                  <c:v>44086</c:v>
                </c:pt>
                <c:pt idx="1751">
                  <c:v>44087</c:v>
                </c:pt>
                <c:pt idx="1752">
                  <c:v>44088</c:v>
                </c:pt>
                <c:pt idx="1753">
                  <c:v>44089</c:v>
                </c:pt>
                <c:pt idx="1754">
                  <c:v>44090</c:v>
                </c:pt>
                <c:pt idx="1755">
                  <c:v>44091</c:v>
                </c:pt>
                <c:pt idx="1756">
                  <c:v>44092</c:v>
                </c:pt>
                <c:pt idx="1757">
                  <c:v>44093</c:v>
                </c:pt>
                <c:pt idx="1758">
                  <c:v>44094</c:v>
                </c:pt>
                <c:pt idx="1759">
                  <c:v>44095</c:v>
                </c:pt>
                <c:pt idx="1760">
                  <c:v>44096</c:v>
                </c:pt>
                <c:pt idx="1761">
                  <c:v>44097</c:v>
                </c:pt>
                <c:pt idx="1762">
                  <c:v>44098</c:v>
                </c:pt>
                <c:pt idx="1763">
                  <c:v>44099</c:v>
                </c:pt>
                <c:pt idx="1764">
                  <c:v>44100</c:v>
                </c:pt>
                <c:pt idx="1765">
                  <c:v>44101</c:v>
                </c:pt>
                <c:pt idx="1766">
                  <c:v>44102</c:v>
                </c:pt>
                <c:pt idx="1767">
                  <c:v>44103</c:v>
                </c:pt>
                <c:pt idx="1768">
                  <c:v>44104</c:v>
                </c:pt>
                <c:pt idx="1769">
                  <c:v>44105</c:v>
                </c:pt>
                <c:pt idx="1770">
                  <c:v>44106</c:v>
                </c:pt>
                <c:pt idx="1771">
                  <c:v>44107</c:v>
                </c:pt>
                <c:pt idx="1772">
                  <c:v>44108</c:v>
                </c:pt>
                <c:pt idx="1773">
                  <c:v>44109</c:v>
                </c:pt>
                <c:pt idx="1774">
                  <c:v>44110</c:v>
                </c:pt>
                <c:pt idx="1775">
                  <c:v>44111</c:v>
                </c:pt>
                <c:pt idx="1776">
                  <c:v>44112</c:v>
                </c:pt>
                <c:pt idx="1777">
                  <c:v>44113</c:v>
                </c:pt>
                <c:pt idx="1778">
                  <c:v>44114</c:v>
                </c:pt>
                <c:pt idx="1779">
                  <c:v>44115</c:v>
                </c:pt>
                <c:pt idx="1780">
                  <c:v>44116</c:v>
                </c:pt>
                <c:pt idx="1781">
                  <c:v>44117</c:v>
                </c:pt>
                <c:pt idx="1782">
                  <c:v>44118</c:v>
                </c:pt>
                <c:pt idx="1783">
                  <c:v>44119</c:v>
                </c:pt>
                <c:pt idx="1784">
                  <c:v>44120</c:v>
                </c:pt>
                <c:pt idx="1785">
                  <c:v>44121</c:v>
                </c:pt>
                <c:pt idx="1786">
                  <c:v>44122</c:v>
                </c:pt>
                <c:pt idx="1787">
                  <c:v>44123</c:v>
                </c:pt>
                <c:pt idx="1788">
                  <c:v>44124</c:v>
                </c:pt>
                <c:pt idx="1789">
                  <c:v>44125</c:v>
                </c:pt>
                <c:pt idx="1790">
                  <c:v>44126</c:v>
                </c:pt>
                <c:pt idx="1791">
                  <c:v>44127</c:v>
                </c:pt>
                <c:pt idx="1792">
                  <c:v>44128</c:v>
                </c:pt>
                <c:pt idx="1793">
                  <c:v>44129</c:v>
                </c:pt>
                <c:pt idx="1794">
                  <c:v>44130</c:v>
                </c:pt>
                <c:pt idx="1795">
                  <c:v>44131</c:v>
                </c:pt>
                <c:pt idx="1796">
                  <c:v>44132</c:v>
                </c:pt>
                <c:pt idx="1797">
                  <c:v>44133</c:v>
                </c:pt>
                <c:pt idx="1798">
                  <c:v>44134</c:v>
                </c:pt>
                <c:pt idx="1799">
                  <c:v>44135</c:v>
                </c:pt>
                <c:pt idx="1800">
                  <c:v>44136</c:v>
                </c:pt>
                <c:pt idx="1801">
                  <c:v>44137</c:v>
                </c:pt>
                <c:pt idx="1802">
                  <c:v>44138</c:v>
                </c:pt>
                <c:pt idx="1803">
                  <c:v>44139</c:v>
                </c:pt>
                <c:pt idx="1804">
                  <c:v>44140</c:v>
                </c:pt>
                <c:pt idx="1805">
                  <c:v>44141</c:v>
                </c:pt>
                <c:pt idx="1806">
                  <c:v>44142</c:v>
                </c:pt>
                <c:pt idx="1807">
                  <c:v>44143</c:v>
                </c:pt>
                <c:pt idx="1808">
                  <c:v>44144</c:v>
                </c:pt>
                <c:pt idx="1809">
                  <c:v>44145</c:v>
                </c:pt>
                <c:pt idx="1810">
                  <c:v>44146</c:v>
                </c:pt>
                <c:pt idx="1811">
                  <c:v>44147</c:v>
                </c:pt>
                <c:pt idx="1812">
                  <c:v>44148</c:v>
                </c:pt>
                <c:pt idx="1813">
                  <c:v>44149</c:v>
                </c:pt>
                <c:pt idx="1814">
                  <c:v>44150</c:v>
                </c:pt>
                <c:pt idx="1815">
                  <c:v>44151</c:v>
                </c:pt>
                <c:pt idx="1816">
                  <c:v>44152</c:v>
                </c:pt>
                <c:pt idx="1817">
                  <c:v>44153</c:v>
                </c:pt>
                <c:pt idx="1818">
                  <c:v>44154</c:v>
                </c:pt>
                <c:pt idx="1819">
                  <c:v>44155</c:v>
                </c:pt>
                <c:pt idx="1820">
                  <c:v>44156</c:v>
                </c:pt>
                <c:pt idx="1821">
                  <c:v>44157</c:v>
                </c:pt>
                <c:pt idx="1822">
                  <c:v>44158</c:v>
                </c:pt>
                <c:pt idx="1823">
                  <c:v>44159</c:v>
                </c:pt>
                <c:pt idx="1824">
                  <c:v>44160</c:v>
                </c:pt>
                <c:pt idx="1825">
                  <c:v>44161</c:v>
                </c:pt>
                <c:pt idx="1826">
                  <c:v>44162</c:v>
                </c:pt>
                <c:pt idx="1827">
                  <c:v>44163</c:v>
                </c:pt>
                <c:pt idx="1828">
                  <c:v>44164</c:v>
                </c:pt>
                <c:pt idx="1829">
                  <c:v>44165</c:v>
                </c:pt>
                <c:pt idx="1830">
                  <c:v>44166</c:v>
                </c:pt>
                <c:pt idx="1831">
                  <c:v>44167</c:v>
                </c:pt>
                <c:pt idx="1832">
                  <c:v>44168</c:v>
                </c:pt>
                <c:pt idx="1833">
                  <c:v>44169</c:v>
                </c:pt>
                <c:pt idx="1834">
                  <c:v>44170</c:v>
                </c:pt>
                <c:pt idx="1835">
                  <c:v>44171</c:v>
                </c:pt>
                <c:pt idx="1836">
                  <c:v>44172</c:v>
                </c:pt>
                <c:pt idx="1837">
                  <c:v>44173</c:v>
                </c:pt>
                <c:pt idx="1838">
                  <c:v>44174</c:v>
                </c:pt>
                <c:pt idx="1839">
                  <c:v>44175</c:v>
                </c:pt>
                <c:pt idx="1840">
                  <c:v>44176</c:v>
                </c:pt>
                <c:pt idx="1841">
                  <c:v>44177</c:v>
                </c:pt>
                <c:pt idx="1842">
                  <c:v>44178</c:v>
                </c:pt>
                <c:pt idx="1843">
                  <c:v>44179</c:v>
                </c:pt>
                <c:pt idx="1844">
                  <c:v>44180</c:v>
                </c:pt>
                <c:pt idx="1845">
                  <c:v>44181</c:v>
                </c:pt>
                <c:pt idx="1846">
                  <c:v>44182</c:v>
                </c:pt>
                <c:pt idx="1847">
                  <c:v>44183</c:v>
                </c:pt>
                <c:pt idx="1848">
                  <c:v>44184</c:v>
                </c:pt>
                <c:pt idx="1849">
                  <c:v>44185</c:v>
                </c:pt>
                <c:pt idx="1850">
                  <c:v>44186</c:v>
                </c:pt>
                <c:pt idx="1851">
                  <c:v>44187</c:v>
                </c:pt>
                <c:pt idx="1852">
                  <c:v>44188</c:v>
                </c:pt>
                <c:pt idx="1853">
                  <c:v>44189</c:v>
                </c:pt>
                <c:pt idx="1854">
                  <c:v>44190</c:v>
                </c:pt>
                <c:pt idx="1855">
                  <c:v>44191</c:v>
                </c:pt>
                <c:pt idx="1856">
                  <c:v>44192</c:v>
                </c:pt>
                <c:pt idx="1857">
                  <c:v>44193</c:v>
                </c:pt>
                <c:pt idx="1858">
                  <c:v>44194</c:v>
                </c:pt>
                <c:pt idx="1859">
                  <c:v>44195</c:v>
                </c:pt>
                <c:pt idx="1860">
                  <c:v>44196</c:v>
                </c:pt>
                <c:pt idx="1861">
                  <c:v>44197</c:v>
                </c:pt>
                <c:pt idx="1862">
                  <c:v>44198</c:v>
                </c:pt>
                <c:pt idx="1863">
                  <c:v>44199</c:v>
                </c:pt>
                <c:pt idx="1864">
                  <c:v>44200</c:v>
                </c:pt>
                <c:pt idx="1865">
                  <c:v>44201</c:v>
                </c:pt>
                <c:pt idx="1866">
                  <c:v>44202</c:v>
                </c:pt>
                <c:pt idx="1867">
                  <c:v>44203</c:v>
                </c:pt>
                <c:pt idx="1868">
                  <c:v>44204</c:v>
                </c:pt>
                <c:pt idx="1869">
                  <c:v>44205</c:v>
                </c:pt>
                <c:pt idx="1870">
                  <c:v>44206</c:v>
                </c:pt>
                <c:pt idx="1871">
                  <c:v>44207</c:v>
                </c:pt>
                <c:pt idx="1872">
                  <c:v>44208</c:v>
                </c:pt>
                <c:pt idx="1873">
                  <c:v>44209</c:v>
                </c:pt>
                <c:pt idx="1874">
                  <c:v>44210</c:v>
                </c:pt>
                <c:pt idx="1875">
                  <c:v>44211</c:v>
                </c:pt>
                <c:pt idx="1876">
                  <c:v>44212</c:v>
                </c:pt>
                <c:pt idx="1877">
                  <c:v>44213</c:v>
                </c:pt>
                <c:pt idx="1878">
                  <c:v>44214</c:v>
                </c:pt>
                <c:pt idx="1879">
                  <c:v>44215</c:v>
                </c:pt>
                <c:pt idx="1880">
                  <c:v>44216</c:v>
                </c:pt>
                <c:pt idx="1881">
                  <c:v>44217</c:v>
                </c:pt>
                <c:pt idx="1882">
                  <c:v>44218</c:v>
                </c:pt>
                <c:pt idx="1883">
                  <c:v>44219</c:v>
                </c:pt>
                <c:pt idx="1884">
                  <c:v>44220</c:v>
                </c:pt>
                <c:pt idx="1885">
                  <c:v>44221</c:v>
                </c:pt>
                <c:pt idx="1886">
                  <c:v>44222</c:v>
                </c:pt>
                <c:pt idx="1887">
                  <c:v>44223</c:v>
                </c:pt>
                <c:pt idx="1888">
                  <c:v>44224</c:v>
                </c:pt>
                <c:pt idx="1889">
                  <c:v>44225</c:v>
                </c:pt>
                <c:pt idx="1890">
                  <c:v>44226</c:v>
                </c:pt>
                <c:pt idx="1891">
                  <c:v>44227</c:v>
                </c:pt>
                <c:pt idx="1892">
                  <c:v>44228</c:v>
                </c:pt>
                <c:pt idx="1893">
                  <c:v>44229</c:v>
                </c:pt>
                <c:pt idx="1894">
                  <c:v>44230</c:v>
                </c:pt>
                <c:pt idx="1895">
                  <c:v>44231</c:v>
                </c:pt>
                <c:pt idx="1896">
                  <c:v>44232</c:v>
                </c:pt>
                <c:pt idx="1897">
                  <c:v>44233</c:v>
                </c:pt>
                <c:pt idx="1898">
                  <c:v>44234</c:v>
                </c:pt>
                <c:pt idx="1899">
                  <c:v>44235</c:v>
                </c:pt>
                <c:pt idx="1900">
                  <c:v>44236</c:v>
                </c:pt>
                <c:pt idx="1901">
                  <c:v>44237</c:v>
                </c:pt>
                <c:pt idx="1902">
                  <c:v>44238</c:v>
                </c:pt>
                <c:pt idx="1903">
                  <c:v>44239</c:v>
                </c:pt>
                <c:pt idx="1904">
                  <c:v>44240</c:v>
                </c:pt>
                <c:pt idx="1905">
                  <c:v>44241</c:v>
                </c:pt>
                <c:pt idx="1906">
                  <c:v>44242</c:v>
                </c:pt>
                <c:pt idx="1907">
                  <c:v>44243</c:v>
                </c:pt>
                <c:pt idx="1908">
                  <c:v>44244</c:v>
                </c:pt>
                <c:pt idx="1909">
                  <c:v>44245</c:v>
                </c:pt>
                <c:pt idx="1910">
                  <c:v>44246</c:v>
                </c:pt>
                <c:pt idx="1911">
                  <c:v>44247</c:v>
                </c:pt>
                <c:pt idx="1912">
                  <c:v>44248</c:v>
                </c:pt>
                <c:pt idx="1913">
                  <c:v>44249</c:v>
                </c:pt>
                <c:pt idx="1914">
                  <c:v>44250</c:v>
                </c:pt>
                <c:pt idx="1915">
                  <c:v>44251</c:v>
                </c:pt>
                <c:pt idx="1916">
                  <c:v>44252</c:v>
                </c:pt>
                <c:pt idx="1917">
                  <c:v>44253</c:v>
                </c:pt>
                <c:pt idx="1918">
                  <c:v>44254</c:v>
                </c:pt>
                <c:pt idx="1919">
                  <c:v>44255</c:v>
                </c:pt>
                <c:pt idx="1920">
                  <c:v>44256</c:v>
                </c:pt>
                <c:pt idx="1921">
                  <c:v>44257</c:v>
                </c:pt>
                <c:pt idx="1922">
                  <c:v>44258</c:v>
                </c:pt>
                <c:pt idx="1923">
                  <c:v>44259</c:v>
                </c:pt>
                <c:pt idx="1924">
                  <c:v>44260</c:v>
                </c:pt>
                <c:pt idx="1925">
                  <c:v>44261</c:v>
                </c:pt>
                <c:pt idx="1926">
                  <c:v>44262</c:v>
                </c:pt>
                <c:pt idx="1927">
                  <c:v>44263</c:v>
                </c:pt>
                <c:pt idx="1928">
                  <c:v>44264</c:v>
                </c:pt>
                <c:pt idx="1929">
                  <c:v>44265</c:v>
                </c:pt>
                <c:pt idx="1930">
                  <c:v>44266</c:v>
                </c:pt>
                <c:pt idx="1931">
                  <c:v>44267</c:v>
                </c:pt>
                <c:pt idx="1932">
                  <c:v>44268</c:v>
                </c:pt>
                <c:pt idx="1933">
                  <c:v>44269</c:v>
                </c:pt>
                <c:pt idx="1934">
                  <c:v>44270</c:v>
                </c:pt>
                <c:pt idx="1935">
                  <c:v>44271</c:v>
                </c:pt>
                <c:pt idx="1936">
                  <c:v>44272</c:v>
                </c:pt>
                <c:pt idx="1937">
                  <c:v>44273</c:v>
                </c:pt>
                <c:pt idx="1938">
                  <c:v>44274</c:v>
                </c:pt>
                <c:pt idx="1939">
                  <c:v>44275</c:v>
                </c:pt>
                <c:pt idx="1940">
                  <c:v>44276</c:v>
                </c:pt>
                <c:pt idx="1941">
                  <c:v>44277</c:v>
                </c:pt>
                <c:pt idx="1942">
                  <c:v>44278</c:v>
                </c:pt>
                <c:pt idx="1943">
                  <c:v>44279</c:v>
                </c:pt>
                <c:pt idx="1944">
                  <c:v>44280</c:v>
                </c:pt>
                <c:pt idx="1945">
                  <c:v>44281</c:v>
                </c:pt>
                <c:pt idx="1946">
                  <c:v>44282</c:v>
                </c:pt>
                <c:pt idx="1947">
                  <c:v>44283</c:v>
                </c:pt>
                <c:pt idx="1948">
                  <c:v>44284</c:v>
                </c:pt>
                <c:pt idx="1949">
                  <c:v>44285</c:v>
                </c:pt>
                <c:pt idx="1950">
                  <c:v>44286</c:v>
                </c:pt>
                <c:pt idx="1951">
                  <c:v>44287</c:v>
                </c:pt>
                <c:pt idx="1952">
                  <c:v>44288</c:v>
                </c:pt>
                <c:pt idx="1953">
                  <c:v>44289</c:v>
                </c:pt>
                <c:pt idx="1954">
                  <c:v>44290</c:v>
                </c:pt>
                <c:pt idx="1955">
                  <c:v>44291</c:v>
                </c:pt>
                <c:pt idx="1956">
                  <c:v>44292</c:v>
                </c:pt>
                <c:pt idx="1957">
                  <c:v>44293</c:v>
                </c:pt>
                <c:pt idx="1958">
                  <c:v>44294</c:v>
                </c:pt>
                <c:pt idx="1959">
                  <c:v>44295</c:v>
                </c:pt>
                <c:pt idx="1960">
                  <c:v>44296</c:v>
                </c:pt>
                <c:pt idx="1961">
                  <c:v>44297</c:v>
                </c:pt>
                <c:pt idx="1962">
                  <c:v>44298</c:v>
                </c:pt>
                <c:pt idx="1963">
                  <c:v>44299</c:v>
                </c:pt>
                <c:pt idx="1964">
                  <c:v>44300</c:v>
                </c:pt>
                <c:pt idx="1965">
                  <c:v>44301</c:v>
                </c:pt>
                <c:pt idx="1966">
                  <c:v>44302</c:v>
                </c:pt>
                <c:pt idx="1967">
                  <c:v>44303</c:v>
                </c:pt>
                <c:pt idx="1968">
                  <c:v>44304</c:v>
                </c:pt>
                <c:pt idx="1969">
                  <c:v>44305</c:v>
                </c:pt>
                <c:pt idx="1970">
                  <c:v>44306</c:v>
                </c:pt>
                <c:pt idx="1971">
                  <c:v>44307</c:v>
                </c:pt>
                <c:pt idx="1972">
                  <c:v>44308</c:v>
                </c:pt>
                <c:pt idx="1973">
                  <c:v>44309</c:v>
                </c:pt>
                <c:pt idx="1974">
                  <c:v>44310</c:v>
                </c:pt>
                <c:pt idx="1975">
                  <c:v>44311</c:v>
                </c:pt>
                <c:pt idx="1976">
                  <c:v>44312</c:v>
                </c:pt>
                <c:pt idx="1977">
                  <c:v>44313</c:v>
                </c:pt>
                <c:pt idx="1978">
                  <c:v>44314</c:v>
                </c:pt>
                <c:pt idx="1979">
                  <c:v>44315</c:v>
                </c:pt>
                <c:pt idx="1980">
                  <c:v>44316</c:v>
                </c:pt>
                <c:pt idx="1981">
                  <c:v>44317</c:v>
                </c:pt>
                <c:pt idx="1982">
                  <c:v>44318</c:v>
                </c:pt>
                <c:pt idx="1983">
                  <c:v>44319</c:v>
                </c:pt>
                <c:pt idx="1984">
                  <c:v>44320</c:v>
                </c:pt>
                <c:pt idx="1985">
                  <c:v>44321</c:v>
                </c:pt>
                <c:pt idx="1986">
                  <c:v>44322</c:v>
                </c:pt>
                <c:pt idx="1987">
                  <c:v>44323</c:v>
                </c:pt>
                <c:pt idx="1988">
                  <c:v>44324</c:v>
                </c:pt>
                <c:pt idx="1989">
                  <c:v>44325</c:v>
                </c:pt>
                <c:pt idx="1990">
                  <c:v>44326</c:v>
                </c:pt>
                <c:pt idx="1991">
                  <c:v>44327</c:v>
                </c:pt>
                <c:pt idx="1992">
                  <c:v>44328</c:v>
                </c:pt>
                <c:pt idx="1993">
                  <c:v>44329</c:v>
                </c:pt>
                <c:pt idx="1994">
                  <c:v>44330</c:v>
                </c:pt>
                <c:pt idx="1995">
                  <c:v>44331</c:v>
                </c:pt>
                <c:pt idx="1996">
                  <c:v>44332</c:v>
                </c:pt>
                <c:pt idx="1997">
                  <c:v>44333</c:v>
                </c:pt>
                <c:pt idx="1998">
                  <c:v>44334</c:v>
                </c:pt>
                <c:pt idx="1999">
                  <c:v>44335</c:v>
                </c:pt>
                <c:pt idx="2000">
                  <c:v>44336</c:v>
                </c:pt>
                <c:pt idx="2001">
                  <c:v>44337</c:v>
                </c:pt>
                <c:pt idx="2002">
                  <c:v>44338</c:v>
                </c:pt>
                <c:pt idx="2003">
                  <c:v>44339</c:v>
                </c:pt>
                <c:pt idx="2004">
                  <c:v>44340</c:v>
                </c:pt>
                <c:pt idx="2005">
                  <c:v>44341</c:v>
                </c:pt>
                <c:pt idx="2006">
                  <c:v>44342</c:v>
                </c:pt>
                <c:pt idx="2007">
                  <c:v>44343</c:v>
                </c:pt>
                <c:pt idx="2008">
                  <c:v>44344</c:v>
                </c:pt>
                <c:pt idx="2009">
                  <c:v>44345</c:v>
                </c:pt>
                <c:pt idx="2010">
                  <c:v>44346</c:v>
                </c:pt>
                <c:pt idx="2011">
                  <c:v>44347</c:v>
                </c:pt>
                <c:pt idx="2012">
                  <c:v>44348</c:v>
                </c:pt>
                <c:pt idx="2013">
                  <c:v>44349</c:v>
                </c:pt>
                <c:pt idx="2014">
                  <c:v>44350</c:v>
                </c:pt>
                <c:pt idx="2015">
                  <c:v>44351</c:v>
                </c:pt>
                <c:pt idx="2016">
                  <c:v>44352</c:v>
                </c:pt>
                <c:pt idx="2017">
                  <c:v>44353</c:v>
                </c:pt>
                <c:pt idx="2018">
                  <c:v>44354</c:v>
                </c:pt>
                <c:pt idx="2019">
                  <c:v>44355</c:v>
                </c:pt>
                <c:pt idx="2020">
                  <c:v>44356</c:v>
                </c:pt>
                <c:pt idx="2021">
                  <c:v>44357</c:v>
                </c:pt>
                <c:pt idx="2022">
                  <c:v>44358</c:v>
                </c:pt>
                <c:pt idx="2023">
                  <c:v>44359</c:v>
                </c:pt>
                <c:pt idx="2024">
                  <c:v>44360</c:v>
                </c:pt>
                <c:pt idx="2025">
                  <c:v>44361</c:v>
                </c:pt>
                <c:pt idx="2026">
                  <c:v>44362</c:v>
                </c:pt>
                <c:pt idx="2027">
                  <c:v>44363</c:v>
                </c:pt>
                <c:pt idx="2028">
                  <c:v>44364</c:v>
                </c:pt>
                <c:pt idx="2029">
                  <c:v>44365</c:v>
                </c:pt>
                <c:pt idx="2030">
                  <c:v>44366</c:v>
                </c:pt>
                <c:pt idx="2031">
                  <c:v>44367</c:v>
                </c:pt>
                <c:pt idx="2032">
                  <c:v>44368</c:v>
                </c:pt>
                <c:pt idx="2033">
                  <c:v>44369</c:v>
                </c:pt>
                <c:pt idx="2034">
                  <c:v>44370</c:v>
                </c:pt>
                <c:pt idx="2035">
                  <c:v>44371</c:v>
                </c:pt>
                <c:pt idx="2036">
                  <c:v>44372</c:v>
                </c:pt>
                <c:pt idx="2037">
                  <c:v>44373</c:v>
                </c:pt>
                <c:pt idx="2038">
                  <c:v>44374</c:v>
                </c:pt>
                <c:pt idx="2039">
                  <c:v>44375</c:v>
                </c:pt>
                <c:pt idx="2040">
                  <c:v>44376</c:v>
                </c:pt>
                <c:pt idx="2041">
                  <c:v>44377</c:v>
                </c:pt>
                <c:pt idx="2042">
                  <c:v>44378</c:v>
                </c:pt>
                <c:pt idx="2043">
                  <c:v>44379</c:v>
                </c:pt>
                <c:pt idx="2044">
                  <c:v>44380</c:v>
                </c:pt>
                <c:pt idx="2045">
                  <c:v>44381</c:v>
                </c:pt>
                <c:pt idx="2046">
                  <c:v>44382</c:v>
                </c:pt>
                <c:pt idx="2047">
                  <c:v>44383</c:v>
                </c:pt>
                <c:pt idx="2048">
                  <c:v>44384</c:v>
                </c:pt>
                <c:pt idx="2049">
                  <c:v>44385</c:v>
                </c:pt>
                <c:pt idx="2050">
                  <c:v>44386</c:v>
                </c:pt>
                <c:pt idx="2051">
                  <c:v>44387</c:v>
                </c:pt>
                <c:pt idx="2052">
                  <c:v>44388</c:v>
                </c:pt>
                <c:pt idx="2053">
                  <c:v>44389</c:v>
                </c:pt>
                <c:pt idx="2054">
                  <c:v>44390</c:v>
                </c:pt>
                <c:pt idx="2055">
                  <c:v>44391</c:v>
                </c:pt>
                <c:pt idx="2056">
                  <c:v>44392</c:v>
                </c:pt>
                <c:pt idx="2057">
                  <c:v>44393</c:v>
                </c:pt>
                <c:pt idx="2058">
                  <c:v>44394</c:v>
                </c:pt>
                <c:pt idx="2059">
                  <c:v>44395</c:v>
                </c:pt>
                <c:pt idx="2060">
                  <c:v>44396</c:v>
                </c:pt>
                <c:pt idx="2061">
                  <c:v>44397</c:v>
                </c:pt>
                <c:pt idx="2062">
                  <c:v>44398</c:v>
                </c:pt>
                <c:pt idx="2063">
                  <c:v>44399</c:v>
                </c:pt>
                <c:pt idx="2064">
                  <c:v>44400</c:v>
                </c:pt>
                <c:pt idx="2065">
                  <c:v>44401</c:v>
                </c:pt>
                <c:pt idx="2066">
                  <c:v>44402</c:v>
                </c:pt>
                <c:pt idx="2067">
                  <c:v>44403</c:v>
                </c:pt>
                <c:pt idx="2068">
                  <c:v>44404</c:v>
                </c:pt>
                <c:pt idx="2069">
                  <c:v>44405</c:v>
                </c:pt>
                <c:pt idx="2070">
                  <c:v>44406</c:v>
                </c:pt>
                <c:pt idx="2071">
                  <c:v>44407</c:v>
                </c:pt>
                <c:pt idx="2072">
                  <c:v>44408</c:v>
                </c:pt>
                <c:pt idx="2073">
                  <c:v>44409</c:v>
                </c:pt>
                <c:pt idx="2074">
                  <c:v>44410</c:v>
                </c:pt>
                <c:pt idx="2075">
                  <c:v>44411</c:v>
                </c:pt>
                <c:pt idx="2076">
                  <c:v>44412</c:v>
                </c:pt>
                <c:pt idx="2077">
                  <c:v>44413</c:v>
                </c:pt>
                <c:pt idx="2078">
                  <c:v>44414</c:v>
                </c:pt>
                <c:pt idx="2079">
                  <c:v>44415</c:v>
                </c:pt>
                <c:pt idx="2080">
                  <c:v>44416</c:v>
                </c:pt>
                <c:pt idx="2081">
                  <c:v>44417</c:v>
                </c:pt>
                <c:pt idx="2082">
                  <c:v>44418</c:v>
                </c:pt>
                <c:pt idx="2083">
                  <c:v>44419</c:v>
                </c:pt>
                <c:pt idx="2084">
                  <c:v>44420</c:v>
                </c:pt>
                <c:pt idx="2085">
                  <c:v>44421</c:v>
                </c:pt>
                <c:pt idx="2086">
                  <c:v>44422</c:v>
                </c:pt>
                <c:pt idx="2087">
                  <c:v>44423</c:v>
                </c:pt>
                <c:pt idx="2088">
                  <c:v>44424</c:v>
                </c:pt>
                <c:pt idx="2089">
                  <c:v>44425</c:v>
                </c:pt>
                <c:pt idx="2090">
                  <c:v>44426</c:v>
                </c:pt>
                <c:pt idx="2091">
                  <c:v>44427</c:v>
                </c:pt>
                <c:pt idx="2092">
                  <c:v>44428</c:v>
                </c:pt>
                <c:pt idx="2093">
                  <c:v>44429</c:v>
                </c:pt>
                <c:pt idx="2094">
                  <c:v>44430</c:v>
                </c:pt>
                <c:pt idx="2095">
                  <c:v>44431</c:v>
                </c:pt>
                <c:pt idx="2096">
                  <c:v>44432</c:v>
                </c:pt>
                <c:pt idx="2097">
                  <c:v>44433</c:v>
                </c:pt>
                <c:pt idx="2098">
                  <c:v>44434</c:v>
                </c:pt>
                <c:pt idx="2099">
                  <c:v>44435</c:v>
                </c:pt>
                <c:pt idx="2100">
                  <c:v>44436</c:v>
                </c:pt>
                <c:pt idx="2101">
                  <c:v>44437</c:v>
                </c:pt>
                <c:pt idx="2102">
                  <c:v>44438</c:v>
                </c:pt>
                <c:pt idx="2103">
                  <c:v>44439</c:v>
                </c:pt>
                <c:pt idx="2104">
                  <c:v>44440</c:v>
                </c:pt>
                <c:pt idx="2105">
                  <c:v>44441</c:v>
                </c:pt>
                <c:pt idx="2106">
                  <c:v>44442</c:v>
                </c:pt>
                <c:pt idx="2107">
                  <c:v>44443</c:v>
                </c:pt>
                <c:pt idx="2108">
                  <c:v>44444</c:v>
                </c:pt>
                <c:pt idx="2109">
                  <c:v>44445</c:v>
                </c:pt>
                <c:pt idx="2110">
                  <c:v>44446</c:v>
                </c:pt>
                <c:pt idx="2111">
                  <c:v>44447</c:v>
                </c:pt>
                <c:pt idx="2112">
                  <c:v>44448</c:v>
                </c:pt>
                <c:pt idx="2113">
                  <c:v>44449</c:v>
                </c:pt>
                <c:pt idx="2114">
                  <c:v>44450</c:v>
                </c:pt>
                <c:pt idx="2115">
                  <c:v>44451</c:v>
                </c:pt>
                <c:pt idx="2116">
                  <c:v>44452</c:v>
                </c:pt>
                <c:pt idx="2117">
                  <c:v>44453</c:v>
                </c:pt>
                <c:pt idx="2118">
                  <c:v>44454</c:v>
                </c:pt>
                <c:pt idx="2119">
                  <c:v>44455</c:v>
                </c:pt>
                <c:pt idx="2120">
                  <c:v>44456</c:v>
                </c:pt>
                <c:pt idx="2121">
                  <c:v>44457</c:v>
                </c:pt>
                <c:pt idx="2122">
                  <c:v>44458</c:v>
                </c:pt>
                <c:pt idx="2123">
                  <c:v>44459</c:v>
                </c:pt>
                <c:pt idx="2124">
                  <c:v>44460</c:v>
                </c:pt>
                <c:pt idx="2125">
                  <c:v>44461</c:v>
                </c:pt>
                <c:pt idx="2126">
                  <c:v>44462</c:v>
                </c:pt>
                <c:pt idx="2127">
                  <c:v>44463</c:v>
                </c:pt>
                <c:pt idx="2128">
                  <c:v>44464</c:v>
                </c:pt>
                <c:pt idx="2129">
                  <c:v>44465</c:v>
                </c:pt>
                <c:pt idx="2130">
                  <c:v>44466</c:v>
                </c:pt>
                <c:pt idx="2131">
                  <c:v>44467</c:v>
                </c:pt>
                <c:pt idx="2132">
                  <c:v>44468</c:v>
                </c:pt>
                <c:pt idx="2133">
                  <c:v>44469</c:v>
                </c:pt>
                <c:pt idx="2134">
                  <c:v>44470</c:v>
                </c:pt>
                <c:pt idx="2135">
                  <c:v>44471</c:v>
                </c:pt>
                <c:pt idx="2136">
                  <c:v>44472</c:v>
                </c:pt>
                <c:pt idx="2137">
                  <c:v>44473</c:v>
                </c:pt>
                <c:pt idx="2138">
                  <c:v>44474</c:v>
                </c:pt>
                <c:pt idx="2139">
                  <c:v>44475</c:v>
                </c:pt>
                <c:pt idx="2140">
                  <c:v>44476</c:v>
                </c:pt>
                <c:pt idx="2141">
                  <c:v>44477</c:v>
                </c:pt>
                <c:pt idx="2142">
                  <c:v>44478</c:v>
                </c:pt>
                <c:pt idx="2143">
                  <c:v>44479</c:v>
                </c:pt>
                <c:pt idx="2144">
                  <c:v>44480</c:v>
                </c:pt>
                <c:pt idx="2145">
                  <c:v>44481</c:v>
                </c:pt>
                <c:pt idx="2146">
                  <c:v>44482</c:v>
                </c:pt>
                <c:pt idx="2147">
                  <c:v>44483</c:v>
                </c:pt>
                <c:pt idx="2148">
                  <c:v>44484</c:v>
                </c:pt>
                <c:pt idx="2149">
                  <c:v>44485</c:v>
                </c:pt>
                <c:pt idx="2150">
                  <c:v>44486</c:v>
                </c:pt>
                <c:pt idx="2151">
                  <c:v>44487</c:v>
                </c:pt>
                <c:pt idx="2152">
                  <c:v>44488</c:v>
                </c:pt>
                <c:pt idx="2153">
                  <c:v>44489</c:v>
                </c:pt>
                <c:pt idx="2154">
                  <c:v>44490</c:v>
                </c:pt>
                <c:pt idx="2155">
                  <c:v>44491</c:v>
                </c:pt>
                <c:pt idx="2156">
                  <c:v>44492</c:v>
                </c:pt>
                <c:pt idx="2157">
                  <c:v>44493</c:v>
                </c:pt>
                <c:pt idx="2158">
                  <c:v>44494</c:v>
                </c:pt>
                <c:pt idx="2159">
                  <c:v>44495</c:v>
                </c:pt>
                <c:pt idx="2160">
                  <c:v>44496</c:v>
                </c:pt>
                <c:pt idx="2161">
                  <c:v>44497</c:v>
                </c:pt>
                <c:pt idx="2162">
                  <c:v>44498</c:v>
                </c:pt>
                <c:pt idx="2163">
                  <c:v>44499</c:v>
                </c:pt>
                <c:pt idx="2164">
                  <c:v>44500</c:v>
                </c:pt>
                <c:pt idx="2165">
                  <c:v>44501</c:v>
                </c:pt>
                <c:pt idx="2166">
                  <c:v>44502</c:v>
                </c:pt>
                <c:pt idx="2167">
                  <c:v>44503</c:v>
                </c:pt>
                <c:pt idx="2168">
                  <c:v>44504</c:v>
                </c:pt>
                <c:pt idx="2169">
                  <c:v>44505</c:v>
                </c:pt>
                <c:pt idx="2170">
                  <c:v>44506</c:v>
                </c:pt>
                <c:pt idx="2171">
                  <c:v>44507</c:v>
                </c:pt>
                <c:pt idx="2172">
                  <c:v>44508</c:v>
                </c:pt>
                <c:pt idx="2173">
                  <c:v>44509</c:v>
                </c:pt>
                <c:pt idx="2174">
                  <c:v>44510</c:v>
                </c:pt>
                <c:pt idx="2175">
                  <c:v>44511</c:v>
                </c:pt>
                <c:pt idx="2176">
                  <c:v>44512</c:v>
                </c:pt>
                <c:pt idx="2177">
                  <c:v>44513</c:v>
                </c:pt>
                <c:pt idx="2178">
                  <c:v>44514</c:v>
                </c:pt>
                <c:pt idx="2179">
                  <c:v>44515</c:v>
                </c:pt>
                <c:pt idx="2180">
                  <c:v>44516</c:v>
                </c:pt>
                <c:pt idx="2181">
                  <c:v>44517</c:v>
                </c:pt>
                <c:pt idx="2182">
                  <c:v>44518</c:v>
                </c:pt>
                <c:pt idx="2183">
                  <c:v>44519</c:v>
                </c:pt>
                <c:pt idx="2184">
                  <c:v>44520</c:v>
                </c:pt>
                <c:pt idx="2185">
                  <c:v>44521</c:v>
                </c:pt>
                <c:pt idx="2186">
                  <c:v>44522</c:v>
                </c:pt>
                <c:pt idx="2187">
                  <c:v>44523</c:v>
                </c:pt>
                <c:pt idx="2188">
                  <c:v>44524</c:v>
                </c:pt>
                <c:pt idx="2189">
                  <c:v>44525</c:v>
                </c:pt>
                <c:pt idx="2190">
                  <c:v>44526</c:v>
                </c:pt>
                <c:pt idx="2191">
                  <c:v>44527</c:v>
                </c:pt>
                <c:pt idx="2192">
                  <c:v>44528</c:v>
                </c:pt>
                <c:pt idx="2193">
                  <c:v>44529</c:v>
                </c:pt>
                <c:pt idx="2194">
                  <c:v>44530</c:v>
                </c:pt>
                <c:pt idx="2195">
                  <c:v>44531</c:v>
                </c:pt>
                <c:pt idx="2196">
                  <c:v>44532</c:v>
                </c:pt>
                <c:pt idx="2197">
                  <c:v>44533</c:v>
                </c:pt>
                <c:pt idx="2198">
                  <c:v>44534</c:v>
                </c:pt>
                <c:pt idx="2199">
                  <c:v>44535</c:v>
                </c:pt>
                <c:pt idx="2200">
                  <c:v>44536</c:v>
                </c:pt>
                <c:pt idx="2201">
                  <c:v>44537</c:v>
                </c:pt>
                <c:pt idx="2202">
                  <c:v>44538</c:v>
                </c:pt>
                <c:pt idx="2203">
                  <c:v>44539</c:v>
                </c:pt>
                <c:pt idx="2204">
                  <c:v>44540</c:v>
                </c:pt>
                <c:pt idx="2205">
                  <c:v>44541</c:v>
                </c:pt>
                <c:pt idx="2206">
                  <c:v>44542</c:v>
                </c:pt>
                <c:pt idx="2207">
                  <c:v>44543</c:v>
                </c:pt>
                <c:pt idx="2208">
                  <c:v>44544</c:v>
                </c:pt>
                <c:pt idx="2209">
                  <c:v>44545</c:v>
                </c:pt>
                <c:pt idx="2210">
                  <c:v>44546</c:v>
                </c:pt>
                <c:pt idx="2211">
                  <c:v>44547</c:v>
                </c:pt>
                <c:pt idx="2212">
                  <c:v>44548</c:v>
                </c:pt>
                <c:pt idx="2213">
                  <c:v>44549</c:v>
                </c:pt>
                <c:pt idx="2214">
                  <c:v>44550</c:v>
                </c:pt>
                <c:pt idx="2215">
                  <c:v>44551</c:v>
                </c:pt>
                <c:pt idx="2216">
                  <c:v>44552</c:v>
                </c:pt>
                <c:pt idx="2217">
                  <c:v>44553</c:v>
                </c:pt>
                <c:pt idx="2218">
                  <c:v>44554</c:v>
                </c:pt>
                <c:pt idx="2219">
                  <c:v>44555</c:v>
                </c:pt>
                <c:pt idx="2220">
                  <c:v>44556</c:v>
                </c:pt>
                <c:pt idx="2221">
                  <c:v>44557</c:v>
                </c:pt>
                <c:pt idx="2222">
                  <c:v>44558</c:v>
                </c:pt>
                <c:pt idx="2223">
                  <c:v>44559</c:v>
                </c:pt>
                <c:pt idx="2224">
                  <c:v>44560</c:v>
                </c:pt>
                <c:pt idx="2225">
                  <c:v>44561</c:v>
                </c:pt>
                <c:pt idx="2226">
                  <c:v>44562</c:v>
                </c:pt>
                <c:pt idx="2227">
                  <c:v>44563</c:v>
                </c:pt>
                <c:pt idx="2228">
                  <c:v>44564</c:v>
                </c:pt>
                <c:pt idx="2229">
                  <c:v>44565</c:v>
                </c:pt>
                <c:pt idx="2230">
                  <c:v>44566</c:v>
                </c:pt>
                <c:pt idx="2231">
                  <c:v>44567</c:v>
                </c:pt>
                <c:pt idx="2232">
                  <c:v>44568</c:v>
                </c:pt>
                <c:pt idx="2233">
                  <c:v>44569</c:v>
                </c:pt>
                <c:pt idx="2234">
                  <c:v>44570</c:v>
                </c:pt>
                <c:pt idx="2235">
                  <c:v>44571</c:v>
                </c:pt>
                <c:pt idx="2236">
                  <c:v>44572</c:v>
                </c:pt>
                <c:pt idx="2237">
                  <c:v>44573</c:v>
                </c:pt>
                <c:pt idx="2238">
                  <c:v>44574</c:v>
                </c:pt>
                <c:pt idx="2239">
                  <c:v>44575</c:v>
                </c:pt>
                <c:pt idx="2240">
                  <c:v>44576</c:v>
                </c:pt>
                <c:pt idx="2241">
                  <c:v>44577</c:v>
                </c:pt>
                <c:pt idx="2242">
                  <c:v>44578</c:v>
                </c:pt>
                <c:pt idx="2243">
                  <c:v>44579</c:v>
                </c:pt>
                <c:pt idx="2244">
                  <c:v>44580</c:v>
                </c:pt>
                <c:pt idx="2245">
                  <c:v>44581</c:v>
                </c:pt>
                <c:pt idx="2246">
                  <c:v>44582</c:v>
                </c:pt>
                <c:pt idx="2247">
                  <c:v>44583</c:v>
                </c:pt>
                <c:pt idx="2248">
                  <c:v>44584</c:v>
                </c:pt>
                <c:pt idx="2249">
                  <c:v>44585</c:v>
                </c:pt>
                <c:pt idx="2250">
                  <c:v>44586</c:v>
                </c:pt>
                <c:pt idx="2251">
                  <c:v>44587</c:v>
                </c:pt>
                <c:pt idx="2252">
                  <c:v>44588</c:v>
                </c:pt>
                <c:pt idx="2253">
                  <c:v>44589</c:v>
                </c:pt>
                <c:pt idx="2254">
                  <c:v>44590</c:v>
                </c:pt>
                <c:pt idx="2255">
                  <c:v>44591</c:v>
                </c:pt>
                <c:pt idx="2256">
                  <c:v>44592</c:v>
                </c:pt>
                <c:pt idx="2257">
                  <c:v>44593</c:v>
                </c:pt>
                <c:pt idx="2258">
                  <c:v>44594</c:v>
                </c:pt>
                <c:pt idx="2259">
                  <c:v>44595</c:v>
                </c:pt>
                <c:pt idx="2260">
                  <c:v>44596</c:v>
                </c:pt>
                <c:pt idx="2261">
                  <c:v>44597</c:v>
                </c:pt>
                <c:pt idx="2262">
                  <c:v>44598</c:v>
                </c:pt>
                <c:pt idx="2263">
                  <c:v>44599</c:v>
                </c:pt>
                <c:pt idx="2264">
                  <c:v>44600</c:v>
                </c:pt>
                <c:pt idx="2265">
                  <c:v>44601</c:v>
                </c:pt>
                <c:pt idx="2266">
                  <c:v>44602</c:v>
                </c:pt>
                <c:pt idx="2267">
                  <c:v>44603</c:v>
                </c:pt>
                <c:pt idx="2268">
                  <c:v>44604</c:v>
                </c:pt>
                <c:pt idx="2269">
                  <c:v>44605</c:v>
                </c:pt>
                <c:pt idx="2270">
                  <c:v>44606</c:v>
                </c:pt>
                <c:pt idx="2271">
                  <c:v>44607</c:v>
                </c:pt>
                <c:pt idx="2272">
                  <c:v>44608</c:v>
                </c:pt>
                <c:pt idx="2273">
                  <c:v>44609</c:v>
                </c:pt>
                <c:pt idx="2274">
                  <c:v>44610</c:v>
                </c:pt>
                <c:pt idx="2275">
                  <c:v>44611</c:v>
                </c:pt>
                <c:pt idx="2276">
                  <c:v>44612</c:v>
                </c:pt>
                <c:pt idx="2277">
                  <c:v>44613</c:v>
                </c:pt>
                <c:pt idx="2278">
                  <c:v>44614</c:v>
                </c:pt>
                <c:pt idx="2279">
                  <c:v>44615</c:v>
                </c:pt>
                <c:pt idx="2280">
                  <c:v>44616</c:v>
                </c:pt>
                <c:pt idx="2281">
                  <c:v>44617</c:v>
                </c:pt>
                <c:pt idx="2282">
                  <c:v>44618</c:v>
                </c:pt>
                <c:pt idx="2283">
                  <c:v>44619</c:v>
                </c:pt>
                <c:pt idx="2284">
                  <c:v>44620</c:v>
                </c:pt>
                <c:pt idx="2285">
                  <c:v>44621</c:v>
                </c:pt>
                <c:pt idx="2286">
                  <c:v>44622</c:v>
                </c:pt>
                <c:pt idx="2287">
                  <c:v>44623</c:v>
                </c:pt>
                <c:pt idx="2288">
                  <c:v>44624</c:v>
                </c:pt>
                <c:pt idx="2289">
                  <c:v>44625</c:v>
                </c:pt>
                <c:pt idx="2290">
                  <c:v>44626</c:v>
                </c:pt>
                <c:pt idx="2291">
                  <c:v>44627</c:v>
                </c:pt>
                <c:pt idx="2292">
                  <c:v>44628</c:v>
                </c:pt>
                <c:pt idx="2293">
                  <c:v>44629</c:v>
                </c:pt>
                <c:pt idx="2294">
                  <c:v>44630</c:v>
                </c:pt>
                <c:pt idx="2295">
                  <c:v>44631</c:v>
                </c:pt>
                <c:pt idx="2296">
                  <c:v>44632</c:v>
                </c:pt>
                <c:pt idx="2297">
                  <c:v>44633</c:v>
                </c:pt>
                <c:pt idx="2298">
                  <c:v>44634</c:v>
                </c:pt>
                <c:pt idx="2299">
                  <c:v>44635</c:v>
                </c:pt>
                <c:pt idx="2300">
                  <c:v>44636</c:v>
                </c:pt>
                <c:pt idx="2301">
                  <c:v>44637</c:v>
                </c:pt>
                <c:pt idx="2302">
                  <c:v>44638</c:v>
                </c:pt>
                <c:pt idx="2303">
                  <c:v>44639</c:v>
                </c:pt>
                <c:pt idx="2304">
                  <c:v>44640</c:v>
                </c:pt>
                <c:pt idx="2305">
                  <c:v>44641</c:v>
                </c:pt>
                <c:pt idx="2306">
                  <c:v>44642</c:v>
                </c:pt>
                <c:pt idx="2307">
                  <c:v>44643</c:v>
                </c:pt>
                <c:pt idx="2308">
                  <c:v>44644</c:v>
                </c:pt>
                <c:pt idx="2309">
                  <c:v>44645</c:v>
                </c:pt>
                <c:pt idx="2310">
                  <c:v>44646</c:v>
                </c:pt>
                <c:pt idx="2311">
                  <c:v>44647</c:v>
                </c:pt>
                <c:pt idx="2312">
                  <c:v>44648</c:v>
                </c:pt>
                <c:pt idx="2313">
                  <c:v>44649</c:v>
                </c:pt>
                <c:pt idx="2314">
                  <c:v>44650</c:v>
                </c:pt>
                <c:pt idx="2315">
                  <c:v>44651</c:v>
                </c:pt>
                <c:pt idx="2316">
                  <c:v>44652</c:v>
                </c:pt>
                <c:pt idx="2317">
                  <c:v>44653</c:v>
                </c:pt>
                <c:pt idx="2318">
                  <c:v>44654</c:v>
                </c:pt>
                <c:pt idx="2319">
                  <c:v>44655</c:v>
                </c:pt>
                <c:pt idx="2320">
                  <c:v>44656</c:v>
                </c:pt>
                <c:pt idx="2321">
                  <c:v>44657</c:v>
                </c:pt>
                <c:pt idx="2322">
                  <c:v>44658</c:v>
                </c:pt>
                <c:pt idx="2323">
                  <c:v>44659</c:v>
                </c:pt>
                <c:pt idx="2324">
                  <c:v>44660</c:v>
                </c:pt>
                <c:pt idx="2325">
                  <c:v>44661</c:v>
                </c:pt>
                <c:pt idx="2326">
                  <c:v>44662</c:v>
                </c:pt>
                <c:pt idx="2327">
                  <c:v>44663</c:v>
                </c:pt>
                <c:pt idx="2328">
                  <c:v>44664</c:v>
                </c:pt>
                <c:pt idx="2329">
                  <c:v>44665</c:v>
                </c:pt>
                <c:pt idx="2330">
                  <c:v>44666</c:v>
                </c:pt>
                <c:pt idx="2331">
                  <c:v>44667</c:v>
                </c:pt>
                <c:pt idx="2332">
                  <c:v>44668</c:v>
                </c:pt>
                <c:pt idx="2333">
                  <c:v>44669</c:v>
                </c:pt>
                <c:pt idx="2334">
                  <c:v>44670</c:v>
                </c:pt>
                <c:pt idx="2335">
                  <c:v>44671</c:v>
                </c:pt>
                <c:pt idx="2336">
                  <c:v>44672</c:v>
                </c:pt>
                <c:pt idx="2337">
                  <c:v>44673</c:v>
                </c:pt>
                <c:pt idx="2338">
                  <c:v>44674</c:v>
                </c:pt>
                <c:pt idx="2339">
                  <c:v>44675</c:v>
                </c:pt>
                <c:pt idx="2340">
                  <c:v>44676</c:v>
                </c:pt>
                <c:pt idx="2341">
                  <c:v>44677</c:v>
                </c:pt>
                <c:pt idx="2342">
                  <c:v>44678</c:v>
                </c:pt>
                <c:pt idx="2343">
                  <c:v>44679</c:v>
                </c:pt>
                <c:pt idx="2344">
                  <c:v>44680</c:v>
                </c:pt>
                <c:pt idx="2345">
                  <c:v>44681</c:v>
                </c:pt>
                <c:pt idx="2346">
                  <c:v>44682</c:v>
                </c:pt>
                <c:pt idx="2347">
                  <c:v>44683</c:v>
                </c:pt>
                <c:pt idx="2348">
                  <c:v>44684</c:v>
                </c:pt>
                <c:pt idx="2349">
                  <c:v>44685</c:v>
                </c:pt>
                <c:pt idx="2350">
                  <c:v>44686</c:v>
                </c:pt>
                <c:pt idx="2351">
                  <c:v>44687</c:v>
                </c:pt>
                <c:pt idx="2352">
                  <c:v>44688</c:v>
                </c:pt>
                <c:pt idx="2353">
                  <c:v>44689</c:v>
                </c:pt>
                <c:pt idx="2354">
                  <c:v>44690</c:v>
                </c:pt>
                <c:pt idx="2355">
                  <c:v>44691</c:v>
                </c:pt>
                <c:pt idx="2356">
                  <c:v>44692</c:v>
                </c:pt>
                <c:pt idx="2357">
                  <c:v>44693</c:v>
                </c:pt>
                <c:pt idx="2358">
                  <c:v>44694</c:v>
                </c:pt>
                <c:pt idx="2359">
                  <c:v>44695</c:v>
                </c:pt>
                <c:pt idx="2360">
                  <c:v>44696</c:v>
                </c:pt>
                <c:pt idx="2361">
                  <c:v>44697</c:v>
                </c:pt>
                <c:pt idx="2362">
                  <c:v>44698</c:v>
                </c:pt>
                <c:pt idx="2363">
                  <c:v>44699</c:v>
                </c:pt>
                <c:pt idx="2364">
                  <c:v>44700</c:v>
                </c:pt>
                <c:pt idx="2365">
                  <c:v>44701</c:v>
                </c:pt>
                <c:pt idx="2366">
                  <c:v>44702</c:v>
                </c:pt>
                <c:pt idx="2367">
                  <c:v>44703</c:v>
                </c:pt>
                <c:pt idx="2368">
                  <c:v>44704</c:v>
                </c:pt>
                <c:pt idx="2369">
                  <c:v>44705</c:v>
                </c:pt>
                <c:pt idx="2370">
                  <c:v>44706</c:v>
                </c:pt>
                <c:pt idx="2371">
                  <c:v>44707</c:v>
                </c:pt>
                <c:pt idx="2372">
                  <c:v>44708</c:v>
                </c:pt>
                <c:pt idx="2373">
                  <c:v>44709</c:v>
                </c:pt>
                <c:pt idx="2374">
                  <c:v>44710</c:v>
                </c:pt>
                <c:pt idx="2375">
                  <c:v>44711</c:v>
                </c:pt>
                <c:pt idx="2376">
                  <c:v>44712</c:v>
                </c:pt>
                <c:pt idx="2377">
                  <c:v>44713</c:v>
                </c:pt>
                <c:pt idx="2378">
                  <c:v>44714</c:v>
                </c:pt>
                <c:pt idx="2379">
                  <c:v>44715</c:v>
                </c:pt>
                <c:pt idx="2380">
                  <c:v>44716</c:v>
                </c:pt>
                <c:pt idx="2381">
                  <c:v>44717</c:v>
                </c:pt>
                <c:pt idx="2382">
                  <c:v>44718</c:v>
                </c:pt>
                <c:pt idx="2383">
                  <c:v>44719</c:v>
                </c:pt>
                <c:pt idx="2384">
                  <c:v>44720</c:v>
                </c:pt>
                <c:pt idx="2385">
                  <c:v>44721</c:v>
                </c:pt>
                <c:pt idx="2386">
                  <c:v>44722</c:v>
                </c:pt>
                <c:pt idx="2387">
                  <c:v>44723</c:v>
                </c:pt>
                <c:pt idx="2388">
                  <c:v>44724</c:v>
                </c:pt>
                <c:pt idx="2389">
                  <c:v>44725</c:v>
                </c:pt>
                <c:pt idx="2390">
                  <c:v>44726</c:v>
                </c:pt>
                <c:pt idx="2391">
                  <c:v>44727</c:v>
                </c:pt>
                <c:pt idx="2392">
                  <c:v>44728</c:v>
                </c:pt>
                <c:pt idx="2393">
                  <c:v>44729</c:v>
                </c:pt>
                <c:pt idx="2394">
                  <c:v>44730</c:v>
                </c:pt>
                <c:pt idx="2395">
                  <c:v>44731</c:v>
                </c:pt>
                <c:pt idx="2396">
                  <c:v>44732</c:v>
                </c:pt>
                <c:pt idx="2397">
                  <c:v>44733</c:v>
                </c:pt>
                <c:pt idx="2398">
                  <c:v>44734</c:v>
                </c:pt>
                <c:pt idx="2399">
                  <c:v>44735</c:v>
                </c:pt>
                <c:pt idx="2400">
                  <c:v>44736</c:v>
                </c:pt>
                <c:pt idx="2401">
                  <c:v>44737</c:v>
                </c:pt>
                <c:pt idx="2402">
                  <c:v>44738</c:v>
                </c:pt>
                <c:pt idx="2403">
                  <c:v>44739</c:v>
                </c:pt>
                <c:pt idx="2404">
                  <c:v>44740</c:v>
                </c:pt>
                <c:pt idx="2405">
                  <c:v>44741</c:v>
                </c:pt>
                <c:pt idx="2406">
                  <c:v>44742</c:v>
                </c:pt>
                <c:pt idx="2407">
                  <c:v>44743</c:v>
                </c:pt>
                <c:pt idx="2408">
                  <c:v>44744</c:v>
                </c:pt>
                <c:pt idx="2409">
                  <c:v>44745</c:v>
                </c:pt>
                <c:pt idx="2410">
                  <c:v>44746</c:v>
                </c:pt>
                <c:pt idx="2411">
                  <c:v>44747</c:v>
                </c:pt>
                <c:pt idx="2412">
                  <c:v>44748</c:v>
                </c:pt>
                <c:pt idx="2413">
                  <c:v>44749</c:v>
                </c:pt>
                <c:pt idx="2414">
                  <c:v>44750</c:v>
                </c:pt>
                <c:pt idx="2415">
                  <c:v>44751</c:v>
                </c:pt>
                <c:pt idx="2416">
                  <c:v>44752</c:v>
                </c:pt>
                <c:pt idx="2417">
                  <c:v>44753</c:v>
                </c:pt>
                <c:pt idx="2418">
                  <c:v>44754</c:v>
                </c:pt>
                <c:pt idx="2419">
                  <c:v>44755</c:v>
                </c:pt>
                <c:pt idx="2420">
                  <c:v>44756</c:v>
                </c:pt>
                <c:pt idx="2421">
                  <c:v>44757</c:v>
                </c:pt>
                <c:pt idx="2422">
                  <c:v>44758</c:v>
                </c:pt>
                <c:pt idx="2423">
                  <c:v>44759</c:v>
                </c:pt>
                <c:pt idx="2424">
                  <c:v>44760</c:v>
                </c:pt>
                <c:pt idx="2425">
                  <c:v>44761</c:v>
                </c:pt>
                <c:pt idx="2426">
                  <c:v>44762</c:v>
                </c:pt>
                <c:pt idx="2427">
                  <c:v>44763</c:v>
                </c:pt>
                <c:pt idx="2428">
                  <c:v>44764</c:v>
                </c:pt>
                <c:pt idx="2429">
                  <c:v>44765</c:v>
                </c:pt>
                <c:pt idx="2430">
                  <c:v>44766</c:v>
                </c:pt>
                <c:pt idx="2431">
                  <c:v>44767</c:v>
                </c:pt>
                <c:pt idx="2432">
                  <c:v>44768</c:v>
                </c:pt>
                <c:pt idx="2433">
                  <c:v>44769</c:v>
                </c:pt>
                <c:pt idx="2434">
                  <c:v>44770</c:v>
                </c:pt>
                <c:pt idx="2435">
                  <c:v>44771</c:v>
                </c:pt>
                <c:pt idx="2436">
                  <c:v>44772</c:v>
                </c:pt>
                <c:pt idx="2437">
                  <c:v>44773</c:v>
                </c:pt>
                <c:pt idx="2438">
                  <c:v>44774</c:v>
                </c:pt>
                <c:pt idx="2439">
                  <c:v>44775</c:v>
                </c:pt>
                <c:pt idx="2440">
                  <c:v>44776</c:v>
                </c:pt>
                <c:pt idx="2441">
                  <c:v>44777</c:v>
                </c:pt>
                <c:pt idx="2442">
                  <c:v>44778</c:v>
                </c:pt>
                <c:pt idx="2443">
                  <c:v>44779</c:v>
                </c:pt>
                <c:pt idx="2444">
                  <c:v>44780</c:v>
                </c:pt>
                <c:pt idx="2445">
                  <c:v>44781</c:v>
                </c:pt>
                <c:pt idx="2446">
                  <c:v>44782</c:v>
                </c:pt>
                <c:pt idx="2447">
                  <c:v>44783</c:v>
                </c:pt>
                <c:pt idx="2448">
                  <c:v>44784</c:v>
                </c:pt>
                <c:pt idx="2449">
                  <c:v>44785</c:v>
                </c:pt>
                <c:pt idx="2450">
                  <c:v>44786</c:v>
                </c:pt>
                <c:pt idx="2451">
                  <c:v>44787</c:v>
                </c:pt>
                <c:pt idx="2452">
                  <c:v>44788</c:v>
                </c:pt>
                <c:pt idx="2453">
                  <c:v>44789</c:v>
                </c:pt>
                <c:pt idx="2454">
                  <c:v>44790</c:v>
                </c:pt>
                <c:pt idx="2455">
                  <c:v>44791</c:v>
                </c:pt>
                <c:pt idx="2456">
                  <c:v>44792</c:v>
                </c:pt>
                <c:pt idx="2457">
                  <c:v>44793</c:v>
                </c:pt>
                <c:pt idx="2458">
                  <c:v>44794</c:v>
                </c:pt>
                <c:pt idx="2459">
                  <c:v>44795</c:v>
                </c:pt>
                <c:pt idx="2460">
                  <c:v>44796</c:v>
                </c:pt>
                <c:pt idx="2461">
                  <c:v>44797</c:v>
                </c:pt>
                <c:pt idx="2462">
                  <c:v>44798</c:v>
                </c:pt>
                <c:pt idx="2463">
                  <c:v>44799</c:v>
                </c:pt>
                <c:pt idx="2464">
                  <c:v>44800</c:v>
                </c:pt>
                <c:pt idx="2465">
                  <c:v>44801</c:v>
                </c:pt>
                <c:pt idx="2466">
                  <c:v>44802</c:v>
                </c:pt>
                <c:pt idx="2467">
                  <c:v>44803</c:v>
                </c:pt>
                <c:pt idx="2468">
                  <c:v>44804</c:v>
                </c:pt>
                <c:pt idx="2469">
                  <c:v>44805</c:v>
                </c:pt>
                <c:pt idx="2470">
                  <c:v>44806</c:v>
                </c:pt>
                <c:pt idx="2471">
                  <c:v>44807</c:v>
                </c:pt>
                <c:pt idx="2472">
                  <c:v>44808</c:v>
                </c:pt>
                <c:pt idx="2473">
                  <c:v>44809</c:v>
                </c:pt>
                <c:pt idx="2474">
                  <c:v>44810</c:v>
                </c:pt>
                <c:pt idx="2475">
                  <c:v>44811</c:v>
                </c:pt>
                <c:pt idx="2476">
                  <c:v>44812</c:v>
                </c:pt>
                <c:pt idx="2477">
                  <c:v>44813</c:v>
                </c:pt>
                <c:pt idx="2478">
                  <c:v>44814</c:v>
                </c:pt>
                <c:pt idx="2479">
                  <c:v>44815</c:v>
                </c:pt>
                <c:pt idx="2480">
                  <c:v>44816</c:v>
                </c:pt>
                <c:pt idx="2481">
                  <c:v>44817</c:v>
                </c:pt>
                <c:pt idx="2482">
                  <c:v>44818</c:v>
                </c:pt>
                <c:pt idx="2483">
                  <c:v>44819</c:v>
                </c:pt>
                <c:pt idx="2484">
                  <c:v>44820</c:v>
                </c:pt>
                <c:pt idx="2485">
                  <c:v>44821</c:v>
                </c:pt>
                <c:pt idx="2486">
                  <c:v>44822</c:v>
                </c:pt>
                <c:pt idx="2487">
                  <c:v>44823</c:v>
                </c:pt>
                <c:pt idx="2488">
                  <c:v>44824</c:v>
                </c:pt>
                <c:pt idx="2489">
                  <c:v>44825</c:v>
                </c:pt>
                <c:pt idx="2490">
                  <c:v>44826</c:v>
                </c:pt>
                <c:pt idx="2491">
                  <c:v>44827</c:v>
                </c:pt>
                <c:pt idx="2492">
                  <c:v>44828</c:v>
                </c:pt>
                <c:pt idx="2493">
                  <c:v>44829</c:v>
                </c:pt>
                <c:pt idx="2494">
                  <c:v>44830</c:v>
                </c:pt>
                <c:pt idx="2495">
                  <c:v>44831</c:v>
                </c:pt>
                <c:pt idx="2496">
                  <c:v>44832</c:v>
                </c:pt>
                <c:pt idx="2497">
                  <c:v>44833</c:v>
                </c:pt>
                <c:pt idx="2498">
                  <c:v>44834</c:v>
                </c:pt>
                <c:pt idx="2499">
                  <c:v>44835</c:v>
                </c:pt>
                <c:pt idx="2500">
                  <c:v>44836</c:v>
                </c:pt>
                <c:pt idx="2501">
                  <c:v>44837</c:v>
                </c:pt>
                <c:pt idx="2502">
                  <c:v>44838</c:v>
                </c:pt>
                <c:pt idx="2503">
                  <c:v>44839</c:v>
                </c:pt>
                <c:pt idx="2504">
                  <c:v>44840</c:v>
                </c:pt>
                <c:pt idx="2505">
                  <c:v>44841</c:v>
                </c:pt>
                <c:pt idx="2506">
                  <c:v>44842</c:v>
                </c:pt>
                <c:pt idx="2507">
                  <c:v>44843</c:v>
                </c:pt>
                <c:pt idx="2508">
                  <c:v>44844</c:v>
                </c:pt>
                <c:pt idx="2509">
                  <c:v>44845</c:v>
                </c:pt>
                <c:pt idx="2510">
                  <c:v>44846</c:v>
                </c:pt>
                <c:pt idx="2511">
                  <c:v>44847</c:v>
                </c:pt>
                <c:pt idx="2512">
                  <c:v>44848</c:v>
                </c:pt>
                <c:pt idx="2513">
                  <c:v>44849</c:v>
                </c:pt>
                <c:pt idx="2514">
                  <c:v>44850</c:v>
                </c:pt>
                <c:pt idx="2515">
                  <c:v>44851</c:v>
                </c:pt>
                <c:pt idx="2516">
                  <c:v>44852</c:v>
                </c:pt>
                <c:pt idx="2517">
                  <c:v>44853</c:v>
                </c:pt>
                <c:pt idx="2518">
                  <c:v>44854</c:v>
                </c:pt>
                <c:pt idx="2519">
                  <c:v>44855</c:v>
                </c:pt>
                <c:pt idx="2520">
                  <c:v>44856</c:v>
                </c:pt>
                <c:pt idx="2521">
                  <c:v>44857</c:v>
                </c:pt>
                <c:pt idx="2522">
                  <c:v>44858</c:v>
                </c:pt>
                <c:pt idx="2523">
                  <c:v>44859</c:v>
                </c:pt>
                <c:pt idx="2524">
                  <c:v>44860</c:v>
                </c:pt>
                <c:pt idx="2525">
                  <c:v>44861</c:v>
                </c:pt>
                <c:pt idx="2526">
                  <c:v>44862</c:v>
                </c:pt>
                <c:pt idx="2527">
                  <c:v>44863</c:v>
                </c:pt>
                <c:pt idx="2528">
                  <c:v>44864</c:v>
                </c:pt>
                <c:pt idx="2529">
                  <c:v>44865</c:v>
                </c:pt>
                <c:pt idx="2530">
                  <c:v>44866</c:v>
                </c:pt>
                <c:pt idx="2531">
                  <c:v>44867</c:v>
                </c:pt>
                <c:pt idx="2532">
                  <c:v>44868</c:v>
                </c:pt>
                <c:pt idx="2533">
                  <c:v>44869</c:v>
                </c:pt>
                <c:pt idx="2534">
                  <c:v>44870</c:v>
                </c:pt>
                <c:pt idx="2535">
                  <c:v>44871</c:v>
                </c:pt>
                <c:pt idx="2536">
                  <c:v>44872</c:v>
                </c:pt>
                <c:pt idx="2537">
                  <c:v>44873</c:v>
                </c:pt>
                <c:pt idx="2538">
                  <c:v>44874</c:v>
                </c:pt>
                <c:pt idx="2539">
                  <c:v>44875</c:v>
                </c:pt>
                <c:pt idx="2540">
                  <c:v>44876</c:v>
                </c:pt>
                <c:pt idx="2541">
                  <c:v>44877</c:v>
                </c:pt>
                <c:pt idx="2542">
                  <c:v>44878</c:v>
                </c:pt>
                <c:pt idx="2543">
                  <c:v>44879</c:v>
                </c:pt>
                <c:pt idx="2544">
                  <c:v>44880</c:v>
                </c:pt>
                <c:pt idx="2545">
                  <c:v>44881</c:v>
                </c:pt>
                <c:pt idx="2546">
                  <c:v>44882</c:v>
                </c:pt>
                <c:pt idx="2547">
                  <c:v>44883</c:v>
                </c:pt>
                <c:pt idx="2548">
                  <c:v>44884</c:v>
                </c:pt>
                <c:pt idx="2549">
                  <c:v>44885</c:v>
                </c:pt>
                <c:pt idx="2550">
                  <c:v>44886</c:v>
                </c:pt>
                <c:pt idx="2551">
                  <c:v>44887</c:v>
                </c:pt>
                <c:pt idx="2552">
                  <c:v>44888</c:v>
                </c:pt>
                <c:pt idx="2553">
                  <c:v>44889</c:v>
                </c:pt>
                <c:pt idx="2554">
                  <c:v>44890</c:v>
                </c:pt>
                <c:pt idx="2555">
                  <c:v>44891</c:v>
                </c:pt>
                <c:pt idx="2556">
                  <c:v>44892</c:v>
                </c:pt>
                <c:pt idx="2557">
                  <c:v>44893</c:v>
                </c:pt>
                <c:pt idx="2558">
                  <c:v>44894</c:v>
                </c:pt>
                <c:pt idx="2559">
                  <c:v>44895</c:v>
                </c:pt>
                <c:pt idx="2560">
                  <c:v>44896</c:v>
                </c:pt>
                <c:pt idx="2561">
                  <c:v>44897</c:v>
                </c:pt>
                <c:pt idx="2562">
                  <c:v>44898</c:v>
                </c:pt>
                <c:pt idx="2563">
                  <c:v>44899</c:v>
                </c:pt>
                <c:pt idx="2564">
                  <c:v>44900</c:v>
                </c:pt>
                <c:pt idx="2565">
                  <c:v>44901</c:v>
                </c:pt>
                <c:pt idx="2566">
                  <c:v>44902</c:v>
                </c:pt>
                <c:pt idx="2567">
                  <c:v>44903</c:v>
                </c:pt>
                <c:pt idx="2568">
                  <c:v>44904</c:v>
                </c:pt>
                <c:pt idx="2569">
                  <c:v>44905</c:v>
                </c:pt>
                <c:pt idx="2570">
                  <c:v>44906</c:v>
                </c:pt>
                <c:pt idx="2571">
                  <c:v>44907</c:v>
                </c:pt>
                <c:pt idx="2572">
                  <c:v>44908</c:v>
                </c:pt>
                <c:pt idx="2573">
                  <c:v>44909</c:v>
                </c:pt>
                <c:pt idx="2574">
                  <c:v>44910</c:v>
                </c:pt>
                <c:pt idx="2575">
                  <c:v>44911</c:v>
                </c:pt>
                <c:pt idx="2576">
                  <c:v>44912</c:v>
                </c:pt>
                <c:pt idx="2577">
                  <c:v>44913</c:v>
                </c:pt>
                <c:pt idx="2578">
                  <c:v>44914</c:v>
                </c:pt>
                <c:pt idx="2579">
                  <c:v>44915</c:v>
                </c:pt>
                <c:pt idx="2580">
                  <c:v>44916</c:v>
                </c:pt>
                <c:pt idx="2581">
                  <c:v>44917</c:v>
                </c:pt>
                <c:pt idx="2582">
                  <c:v>44918</c:v>
                </c:pt>
                <c:pt idx="2583">
                  <c:v>44919</c:v>
                </c:pt>
                <c:pt idx="2584">
                  <c:v>44920</c:v>
                </c:pt>
                <c:pt idx="2585">
                  <c:v>44921</c:v>
                </c:pt>
                <c:pt idx="2586">
                  <c:v>44922</c:v>
                </c:pt>
                <c:pt idx="2587">
                  <c:v>44923</c:v>
                </c:pt>
                <c:pt idx="2588">
                  <c:v>44924</c:v>
                </c:pt>
                <c:pt idx="2589">
                  <c:v>44925</c:v>
                </c:pt>
                <c:pt idx="2590">
                  <c:v>44926</c:v>
                </c:pt>
                <c:pt idx="2591">
                  <c:v>44927</c:v>
                </c:pt>
                <c:pt idx="2592">
                  <c:v>44928</c:v>
                </c:pt>
                <c:pt idx="2593">
                  <c:v>44929</c:v>
                </c:pt>
                <c:pt idx="2594">
                  <c:v>44930</c:v>
                </c:pt>
                <c:pt idx="2595">
                  <c:v>44931</c:v>
                </c:pt>
                <c:pt idx="2596">
                  <c:v>44932</c:v>
                </c:pt>
                <c:pt idx="2597">
                  <c:v>44933</c:v>
                </c:pt>
                <c:pt idx="2598">
                  <c:v>44934</c:v>
                </c:pt>
                <c:pt idx="2599">
                  <c:v>44935</c:v>
                </c:pt>
                <c:pt idx="2600">
                  <c:v>44936</c:v>
                </c:pt>
                <c:pt idx="2601">
                  <c:v>44937</c:v>
                </c:pt>
                <c:pt idx="2602">
                  <c:v>44938</c:v>
                </c:pt>
                <c:pt idx="2603">
                  <c:v>44939</c:v>
                </c:pt>
                <c:pt idx="2604">
                  <c:v>44940</c:v>
                </c:pt>
                <c:pt idx="2605">
                  <c:v>44941</c:v>
                </c:pt>
                <c:pt idx="2606">
                  <c:v>44942</c:v>
                </c:pt>
                <c:pt idx="2607">
                  <c:v>44943</c:v>
                </c:pt>
                <c:pt idx="2608">
                  <c:v>44944</c:v>
                </c:pt>
                <c:pt idx="2609">
                  <c:v>44945</c:v>
                </c:pt>
                <c:pt idx="2610">
                  <c:v>44946</c:v>
                </c:pt>
                <c:pt idx="2611">
                  <c:v>44947</c:v>
                </c:pt>
                <c:pt idx="2612">
                  <c:v>44948</c:v>
                </c:pt>
                <c:pt idx="2613">
                  <c:v>44949</c:v>
                </c:pt>
                <c:pt idx="2614">
                  <c:v>44950</c:v>
                </c:pt>
                <c:pt idx="2615">
                  <c:v>44951</c:v>
                </c:pt>
                <c:pt idx="2616">
                  <c:v>44952</c:v>
                </c:pt>
                <c:pt idx="2617">
                  <c:v>44953</c:v>
                </c:pt>
                <c:pt idx="2618">
                  <c:v>44954</c:v>
                </c:pt>
                <c:pt idx="2619">
                  <c:v>44955</c:v>
                </c:pt>
                <c:pt idx="2620">
                  <c:v>44956</c:v>
                </c:pt>
                <c:pt idx="2621">
                  <c:v>44957</c:v>
                </c:pt>
                <c:pt idx="2622">
                  <c:v>44958</c:v>
                </c:pt>
                <c:pt idx="2623">
                  <c:v>44959</c:v>
                </c:pt>
                <c:pt idx="2624">
                  <c:v>44960</c:v>
                </c:pt>
                <c:pt idx="2625">
                  <c:v>44961</c:v>
                </c:pt>
                <c:pt idx="2626">
                  <c:v>44962</c:v>
                </c:pt>
                <c:pt idx="2627">
                  <c:v>44963</c:v>
                </c:pt>
                <c:pt idx="2628">
                  <c:v>44964</c:v>
                </c:pt>
                <c:pt idx="2629">
                  <c:v>44965</c:v>
                </c:pt>
                <c:pt idx="2630">
                  <c:v>44966</c:v>
                </c:pt>
                <c:pt idx="2631">
                  <c:v>44967</c:v>
                </c:pt>
                <c:pt idx="2632">
                  <c:v>44968</c:v>
                </c:pt>
                <c:pt idx="2633">
                  <c:v>44969</c:v>
                </c:pt>
                <c:pt idx="2634">
                  <c:v>44970</c:v>
                </c:pt>
                <c:pt idx="2635">
                  <c:v>44971</c:v>
                </c:pt>
                <c:pt idx="2636">
                  <c:v>44972</c:v>
                </c:pt>
                <c:pt idx="2637">
                  <c:v>44973</c:v>
                </c:pt>
                <c:pt idx="2638">
                  <c:v>44974</c:v>
                </c:pt>
                <c:pt idx="2639">
                  <c:v>44975</c:v>
                </c:pt>
                <c:pt idx="2640">
                  <c:v>44976</c:v>
                </c:pt>
                <c:pt idx="2641">
                  <c:v>44977</c:v>
                </c:pt>
                <c:pt idx="2642">
                  <c:v>44978</c:v>
                </c:pt>
                <c:pt idx="2643">
                  <c:v>44979</c:v>
                </c:pt>
                <c:pt idx="2644">
                  <c:v>44980</c:v>
                </c:pt>
                <c:pt idx="2645">
                  <c:v>44981</c:v>
                </c:pt>
                <c:pt idx="2646">
                  <c:v>44982</c:v>
                </c:pt>
                <c:pt idx="2647">
                  <c:v>44983</c:v>
                </c:pt>
                <c:pt idx="2648">
                  <c:v>44984</c:v>
                </c:pt>
                <c:pt idx="2649">
                  <c:v>44985</c:v>
                </c:pt>
                <c:pt idx="2650">
                  <c:v>44986</c:v>
                </c:pt>
                <c:pt idx="2651">
                  <c:v>44987</c:v>
                </c:pt>
                <c:pt idx="2652">
                  <c:v>44988</c:v>
                </c:pt>
                <c:pt idx="2653">
                  <c:v>44989</c:v>
                </c:pt>
                <c:pt idx="2654">
                  <c:v>44990</c:v>
                </c:pt>
                <c:pt idx="2655">
                  <c:v>44991</c:v>
                </c:pt>
                <c:pt idx="2656">
                  <c:v>44992</c:v>
                </c:pt>
                <c:pt idx="2657">
                  <c:v>44993</c:v>
                </c:pt>
                <c:pt idx="2658">
                  <c:v>44994</c:v>
                </c:pt>
                <c:pt idx="2659">
                  <c:v>44995</c:v>
                </c:pt>
                <c:pt idx="2660">
                  <c:v>44996</c:v>
                </c:pt>
                <c:pt idx="2661">
                  <c:v>44997</c:v>
                </c:pt>
                <c:pt idx="2662">
                  <c:v>44998</c:v>
                </c:pt>
                <c:pt idx="2663">
                  <c:v>44999</c:v>
                </c:pt>
                <c:pt idx="2664">
                  <c:v>45000</c:v>
                </c:pt>
                <c:pt idx="2665">
                  <c:v>45001</c:v>
                </c:pt>
                <c:pt idx="2666">
                  <c:v>45002</c:v>
                </c:pt>
                <c:pt idx="2667">
                  <c:v>45003</c:v>
                </c:pt>
                <c:pt idx="2668">
                  <c:v>45004</c:v>
                </c:pt>
                <c:pt idx="2669">
                  <c:v>45005</c:v>
                </c:pt>
                <c:pt idx="2670">
                  <c:v>45006</c:v>
                </c:pt>
                <c:pt idx="2671">
                  <c:v>45007</c:v>
                </c:pt>
                <c:pt idx="2672">
                  <c:v>45008</c:v>
                </c:pt>
                <c:pt idx="2673">
                  <c:v>45009</c:v>
                </c:pt>
                <c:pt idx="2674">
                  <c:v>45010</c:v>
                </c:pt>
                <c:pt idx="2675">
                  <c:v>45011</c:v>
                </c:pt>
                <c:pt idx="2676">
                  <c:v>45012</c:v>
                </c:pt>
                <c:pt idx="2677">
                  <c:v>45013</c:v>
                </c:pt>
                <c:pt idx="2678">
                  <c:v>45014</c:v>
                </c:pt>
                <c:pt idx="2679">
                  <c:v>45015</c:v>
                </c:pt>
                <c:pt idx="2680">
                  <c:v>45016</c:v>
                </c:pt>
                <c:pt idx="2681">
                  <c:v>45017</c:v>
                </c:pt>
                <c:pt idx="2682">
                  <c:v>45018</c:v>
                </c:pt>
                <c:pt idx="2683">
                  <c:v>45019</c:v>
                </c:pt>
                <c:pt idx="2684">
                  <c:v>45020</c:v>
                </c:pt>
                <c:pt idx="2685">
                  <c:v>45021</c:v>
                </c:pt>
                <c:pt idx="2686">
                  <c:v>45022</c:v>
                </c:pt>
                <c:pt idx="2687">
                  <c:v>45023</c:v>
                </c:pt>
                <c:pt idx="2688">
                  <c:v>45024</c:v>
                </c:pt>
                <c:pt idx="2689">
                  <c:v>45025</c:v>
                </c:pt>
                <c:pt idx="2690">
                  <c:v>45026</c:v>
                </c:pt>
                <c:pt idx="2691">
                  <c:v>45027</c:v>
                </c:pt>
                <c:pt idx="2692">
                  <c:v>45028</c:v>
                </c:pt>
                <c:pt idx="2693">
                  <c:v>45029</c:v>
                </c:pt>
                <c:pt idx="2694">
                  <c:v>45030</c:v>
                </c:pt>
                <c:pt idx="2695">
                  <c:v>45031</c:v>
                </c:pt>
                <c:pt idx="2696">
                  <c:v>45032</c:v>
                </c:pt>
                <c:pt idx="2697">
                  <c:v>45033</c:v>
                </c:pt>
                <c:pt idx="2698">
                  <c:v>45034</c:v>
                </c:pt>
                <c:pt idx="2699">
                  <c:v>45035</c:v>
                </c:pt>
                <c:pt idx="2700">
                  <c:v>45036</c:v>
                </c:pt>
                <c:pt idx="2701">
                  <c:v>45037</c:v>
                </c:pt>
                <c:pt idx="2702">
                  <c:v>45038</c:v>
                </c:pt>
                <c:pt idx="2703">
                  <c:v>45039</c:v>
                </c:pt>
                <c:pt idx="2704">
                  <c:v>45040</c:v>
                </c:pt>
                <c:pt idx="2705">
                  <c:v>45041</c:v>
                </c:pt>
                <c:pt idx="2706">
                  <c:v>45042</c:v>
                </c:pt>
                <c:pt idx="2707">
                  <c:v>45043</c:v>
                </c:pt>
                <c:pt idx="2708">
                  <c:v>45044</c:v>
                </c:pt>
                <c:pt idx="2709">
                  <c:v>45045</c:v>
                </c:pt>
                <c:pt idx="2710">
                  <c:v>45046</c:v>
                </c:pt>
                <c:pt idx="2711">
                  <c:v>45047</c:v>
                </c:pt>
                <c:pt idx="2712">
                  <c:v>45048</c:v>
                </c:pt>
                <c:pt idx="2713">
                  <c:v>45049</c:v>
                </c:pt>
                <c:pt idx="2714">
                  <c:v>45050</c:v>
                </c:pt>
                <c:pt idx="2715">
                  <c:v>45051</c:v>
                </c:pt>
                <c:pt idx="2716">
                  <c:v>45052</c:v>
                </c:pt>
                <c:pt idx="2717">
                  <c:v>45053</c:v>
                </c:pt>
                <c:pt idx="2718">
                  <c:v>45054</c:v>
                </c:pt>
                <c:pt idx="2719">
                  <c:v>45055</c:v>
                </c:pt>
                <c:pt idx="2720">
                  <c:v>45056</c:v>
                </c:pt>
                <c:pt idx="2721">
                  <c:v>45057</c:v>
                </c:pt>
                <c:pt idx="2722">
                  <c:v>45058</c:v>
                </c:pt>
                <c:pt idx="2723">
                  <c:v>45059</c:v>
                </c:pt>
                <c:pt idx="2724">
                  <c:v>45060</c:v>
                </c:pt>
                <c:pt idx="2725">
                  <c:v>45061</c:v>
                </c:pt>
                <c:pt idx="2726">
                  <c:v>45062</c:v>
                </c:pt>
                <c:pt idx="2727">
                  <c:v>45063</c:v>
                </c:pt>
                <c:pt idx="2728">
                  <c:v>45064</c:v>
                </c:pt>
                <c:pt idx="2729">
                  <c:v>45065</c:v>
                </c:pt>
                <c:pt idx="2730">
                  <c:v>45066</c:v>
                </c:pt>
                <c:pt idx="2731">
                  <c:v>45067</c:v>
                </c:pt>
                <c:pt idx="2732">
                  <c:v>45068</c:v>
                </c:pt>
                <c:pt idx="2733">
                  <c:v>45069</c:v>
                </c:pt>
                <c:pt idx="2734">
                  <c:v>45070</c:v>
                </c:pt>
                <c:pt idx="2735">
                  <c:v>45071</c:v>
                </c:pt>
                <c:pt idx="2736">
                  <c:v>45072</c:v>
                </c:pt>
                <c:pt idx="2737">
                  <c:v>45073</c:v>
                </c:pt>
                <c:pt idx="2738">
                  <c:v>45074</c:v>
                </c:pt>
                <c:pt idx="2739">
                  <c:v>45075</c:v>
                </c:pt>
                <c:pt idx="2740">
                  <c:v>45076</c:v>
                </c:pt>
                <c:pt idx="2741">
                  <c:v>45077</c:v>
                </c:pt>
                <c:pt idx="2742">
                  <c:v>45078</c:v>
                </c:pt>
                <c:pt idx="2743">
                  <c:v>45079</c:v>
                </c:pt>
                <c:pt idx="2744">
                  <c:v>45080</c:v>
                </c:pt>
                <c:pt idx="2745">
                  <c:v>45081</c:v>
                </c:pt>
                <c:pt idx="2746">
                  <c:v>45082</c:v>
                </c:pt>
                <c:pt idx="2747">
                  <c:v>45083</c:v>
                </c:pt>
                <c:pt idx="2748">
                  <c:v>45084</c:v>
                </c:pt>
                <c:pt idx="2749">
                  <c:v>45085</c:v>
                </c:pt>
                <c:pt idx="2750">
                  <c:v>45086</c:v>
                </c:pt>
                <c:pt idx="2751">
                  <c:v>45087</c:v>
                </c:pt>
                <c:pt idx="2752">
                  <c:v>45088</c:v>
                </c:pt>
                <c:pt idx="2753">
                  <c:v>45089</c:v>
                </c:pt>
                <c:pt idx="2754">
                  <c:v>45090</c:v>
                </c:pt>
                <c:pt idx="2755">
                  <c:v>45091</c:v>
                </c:pt>
                <c:pt idx="2756">
                  <c:v>45092</c:v>
                </c:pt>
                <c:pt idx="2757">
                  <c:v>45093</c:v>
                </c:pt>
                <c:pt idx="2758">
                  <c:v>45094</c:v>
                </c:pt>
                <c:pt idx="2759">
                  <c:v>45095</c:v>
                </c:pt>
                <c:pt idx="2760">
                  <c:v>45096</c:v>
                </c:pt>
                <c:pt idx="2761">
                  <c:v>45097</c:v>
                </c:pt>
                <c:pt idx="2762">
                  <c:v>45098</c:v>
                </c:pt>
                <c:pt idx="2763">
                  <c:v>45099</c:v>
                </c:pt>
                <c:pt idx="2764">
                  <c:v>45100</c:v>
                </c:pt>
                <c:pt idx="2765">
                  <c:v>45101</c:v>
                </c:pt>
                <c:pt idx="2766">
                  <c:v>45102</c:v>
                </c:pt>
                <c:pt idx="2767">
                  <c:v>45103</c:v>
                </c:pt>
                <c:pt idx="2768">
                  <c:v>45104</c:v>
                </c:pt>
                <c:pt idx="2769">
                  <c:v>45105</c:v>
                </c:pt>
                <c:pt idx="2770">
                  <c:v>45106</c:v>
                </c:pt>
                <c:pt idx="2771">
                  <c:v>45107</c:v>
                </c:pt>
                <c:pt idx="2772">
                  <c:v>45108</c:v>
                </c:pt>
                <c:pt idx="2773">
                  <c:v>45109</c:v>
                </c:pt>
                <c:pt idx="2774">
                  <c:v>45110</c:v>
                </c:pt>
                <c:pt idx="2775">
                  <c:v>45111</c:v>
                </c:pt>
                <c:pt idx="2776">
                  <c:v>45112</c:v>
                </c:pt>
                <c:pt idx="2777">
                  <c:v>45113</c:v>
                </c:pt>
                <c:pt idx="2778">
                  <c:v>45114</c:v>
                </c:pt>
                <c:pt idx="2779">
                  <c:v>45115</c:v>
                </c:pt>
                <c:pt idx="2780">
                  <c:v>45116</c:v>
                </c:pt>
                <c:pt idx="2781">
                  <c:v>45117</c:v>
                </c:pt>
                <c:pt idx="2782">
                  <c:v>45118</c:v>
                </c:pt>
                <c:pt idx="2783">
                  <c:v>45119</c:v>
                </c:pt>
                <c:pt idx="2784">
                  <c:v>45120</c:v>
                </c:pt>
                <c:pt idx="2785">
                  <c:v>45121</c:v>
                </c:pt>
                <c:pt idx="2786">
                  <c:v>45122</c:v>
                </c:pt>
                <c:pt idx="2787">
                  <c:v>45123</c:v>
                </c:pt>
                <c:pt idx="2788">
                  <c:v>45124</c:v>
                </c:pt>
                <c:pt idx="2789">
                  <c:v>45125</c:v>
                </c:pt>
                <c:pt idx="2790">
                  <c:v>45126</c:v>
                </c:pt>
                <c:pt idx="2791">
                  <c:v>45127</c:v>
                </c:pt>
                <c:pt idx="2792">
                  <c:v>45128</c:v>
                </c:pt>
                <c:pt idx="2793">
                  <c:v>45129</c:v>
                </c:pt>
                <c:pt idx="2794">
                  <c:v>45130</c:v>
                </c:pt>
                <c:pt idx="2795">
                  <c:v>45131</c:v>
                </c:pt>
                <c:pt idx="2796">
                  <c:v>45132</c:v>
                </c:pt>
                <c:pt idx="2797">
                  <c:v>45133</c:v>
                </c:pt>
                <c:pt idx="2798">
                  <c:v>45134</c:v>
                </c:pt>
                <c:pt idx="2799">
                  <c:v>45135</c:v>
                </c:pt>
                <c:pt idx="2800">
                  <c:v>45136</c:v>
                </c:pt>
                <c:pt idx="2801">
                  <c:v>45137</c:v>
                </c:pt>
                <c:pt idx="2802">
                  <c:v>45138</c:v>
                </c:pt>
                <c:pt idx="2803">
                  <c:v>45139</c:v>
                </c:pt>
                <c:pt idx="2804">
                  <c:v>45140</c:v>
                </c:pt>
                <c:pt idx="2805">
                  <c:v>45141</c:v>
                </c:pt>
                <c:pt idx="2806">
                  <c:v>45142</c:v>
                </c:pt>
                <c:pt idx="2807">
                  <c:v>45143</c:v>
                </c:pt>
                <c:pt idx="2808">
                  <c:v>45144</c:v>
                </c:pt>
                <c:pt idx="2809">
                  <c:v>45145</c:v>
                </c:pt>
                <c:pt idx="2810">
                  <c:v>45146</c:v>
                </c:pt>
                <c:pt idx="2811">
                  <c:v>45147</c:v>
                </c:pt>
                <c:pt idx="2812">
                  <c:v>45148</c:v>
                </c:pt>
                <c:pt idx="2813">
                  <c:v>45149</c:v>
                </c:pt>
                <c:pt idx="2814">
                  <c:v>45150</c:v>
                </c:pt>
                <c:pt idx="2815">
                  <c:v>45151</c:v>
                </c:pt>
                <c:pt idx="2816">
                  <c:v>45152</c:v>
                </c:pt>
                <c:pt idx="2817">
                  <c:v>45153</c:v>
                </c:pt>
                <c:pt idx="2818">
                  <c:v>45154</c:v>
                </c:pt>
                <c:pt idx="2819">
                  <c:v>45155</c:v>
                </c:pt>
                <c:pt idx="2820">
                  <c:v>45156</c:v>
                </c:pt>
                <c:pt idx="2821">
                  <c:v>45157</c:v>
                </c:pt>
                <c:pt idx="2822">
                  <c:v>45158</c:v>
                </c:pt>
                <c:pt idx="2823">
                  <c:v>45159</c:v>
                </c:pt>
                <c:pt idx="2824">
                  <c:v>45160</c:v>
                </c:pt>
                <c:pt idx="2825">
                  <c:v>45161</c:v>
                </c:pt>
                <c:pt idx="2826">
                  <c:v>45162</c:v>
                </c:pt>
                <c:pt idx="2827">
                  <c:v>45163</c:v>
                </c:pt>
                <c:pt idx="2828">
                  <c:v>45164</c:v>
                </c:pt>
                <c:pt idx="2829">
                  <c:v>45165</c:v>
                </c:pt>
                <c:pt idx="2830">
                  <c:v>45166</c:v>
                </c:pt>
                <c:pt idx="2831">
                  <c:v>45167</c:v>
                </c:pt>
                <c:pt idx="2832">
                  <c:v>45168</c:v>
                </c:pt>
                <c:pt idx="2833">
                  <c:v>45169</c:v>
                </c:pt>
                <c:pt idx="2834">
                  <c:v>45170</c:v>
                </c:pt>
                <c:pt idx="2835">
                  <c:v>45171</c:v>
                </c:pt>
                <c:pt idx="2836">
                  <c:v>45172</c:v>
                </c:pt>
                <c:pt idx="2837">
                  <c:v>45173</c:v>
                </c:pt>
                <c:pt idx="2838">
                  <c:v>45174</c:v>
                </c:pt>
                <c:pt idx="2839">
                  <c:v>45175</c:v>
                </c:pt>
                <c:pt idx="2840">
                  <c:v>45176</c:v>
                </c:pt>
                <c:pt idx="2841">
                  <c:v>45177</c:v>
                </c:pt>
                <c:pt idx="2842">
                  <c:v>45178</c:v>
                </c:pt>
                <c:pt idx="2843">
                  <c:v>45179</c:v>
                </c:pt>
                <c:pt idx="2844">
                  <c:v>45180</c:v>
                </c:pt>
                <c:pt idx="2845">
                  <c:v>45181</c:v>
                </c:pt>
                <c:pt idx="2846">
                  <c:v>45182</c:v>
                </c:pt>
                <c:pt idx="2847">
                  <c:v>45183</c:v>
                </c:pt>
                <c:pt idx="2848">
                  <c:v>45184</c:v>
                </c:pt>
                <c:pt idx="2849">
                  <c:v>45185</c:v>
                </c:pt>
                <c:pt idx="2850">
                  <c:v>45186</c:v>
                </c:pt>
                <c:pt idx="2851">
                  <c:v>45187</c:v>
                </c:pt>
                <c:pt idx="2852">
                  <c:v>45188</c:v>
                </c:pt>
                <c:pt idx="2853">
                  <c:v>45189</c:v>
                </c:pt>
                <c:pt idx="2854">
                  <c:v>45190</c:v>
                </c:pt>
                <c:pt idx="2855">
                  <c:v>45191</c:v>
                </c:pt>
                <c:pt idx="2856">
                  <c:v>45192</c:v>
                </c:pt>
                <c:pt idx="2857">
                  <c:v>45193</c:v>
                </c:pt>
                <c:pt idx="2858">
                  <c:v>45194</c:v>
                </c:pt>
                <c:pt idx="2859">
                  <c:v>45195</c:v>
                </c:pt>
                <c:pt idx="2860">
                  <c:v>45196</c:v>
                </c:pt>
                <c:pt idx="2861">
                  <c:v>45197</c:v>
                </c:pt>
                <c:pt idx="2862">
                  <c:v>45198</c:v>
                </c:pt>
                <c:pt idx="2863">
                  <c:v>45199</c:v>
                </c:pt>
                <c:pt idx="2864">
                  <c:v>45200</c:v>
                </c:pt>
                <c:pt idx="2865">
                  <c:v>45201</c:v>
                </c:pt>
                <c:pt idx="2866">
                  <c:v>45202</c:v>
                </c:pt>
                <c:pt idx="2867">
                  <c:v>45203</c:v>
                </c:pt>
                <c:pt idx="2868">
                  <c:v>45204</c:v>
                </c:pt>
                <c:pt idx="2869">
                  <c:v>45205</c:v>
                </c:pt>
                <c:pt idx="2870">
                  <c:v>45206</c:v>
                </c:pt>
                <c:pt idx="2871">
                  <c:v>45207</c:v>
                </c:pt>
                <c:pt idx="2872">
                  <c:v>45208</c:v>
                </c:pt>
                <c:pt idx="2873">
                  <c:v>45209</c:v>
                </c:pt>
                <c:pt idx="2874">
                  <c:v>45210</c:v>
                </c:pt>
                <c:pt idx="2875">
                  <c:v>45211</c:v>
                </c:pt>
                <c:pt idx="2876">
                  <c:v>45212</c:v>
                </c:pt>
                <c:pt idx="2877">
                  <c:v>45213</c:v>
                </c:pt>
                <c:pt idx="2878">
                  <c:v>45214</c:v>
                </c:pt>
                <c:pt idx="2879">
                  <c:v>45215</c:v>
                </c:pt>
                <c:pt idx="2880">
                  <c:v>45216</c:v>
                </c:pt>
                <c:pt idx="2881">
                  <c:v>45217</c:v>
                </c:pt>
                <c:pt idx="2882">
                  <c:v>45218</c:v>
                </c:pt>
                <c:pt idx="2883">
                  <c:v>45219</c:v>
                </c:pt>
                <c:pt idx="2884">
                  <c:v>45220</c:v>
                </c:pt>
                <c:pt idx="2885">
                  <c:v>45221</c:v>
                </c:pt>
                <c:pt idx="2886">
                  <c:v>45222</c:v>
                </c:pt>
                <c:pt idx="2887">
                  <c:v>45223</c:v>
                </c:pt>
                <c:pt idx="2888">
                  <c:v>45224</c:v>
                </c:pt>
                <c:pt idx="2889">
                  <c:v>45225</c:v>
                </c:pt>
                <c:pt idx="2890">
                  <c:v>45226</c:v>
                </c:pt>
                <c:pt idx="2891">
                  <c:v>45227</c:v>
                </c:pt>
                <c:pt idx="2892">
                  <c:v>45228</c:v>
                </c:pt>
                <c:pt idx="2893">
                  <c:v>45229</c:v>
                </c:pt>
                <c:pt idx="2894">
                  <c:v>45230</c:v>
                </c:pt>
                <c:pt idx="2895">
                  <c:v>45231</c:v>
                </c:pt>
                <c:pt idx="2896">
                  <c:v>45232</c:v>
                </c:pt>
                <c:pt idx="2897">
                  <c:v>45233</c:v>
                </c:pt>
                <c:pt idx="2898">
                  <c:v>45234</c:v>
                </c:pt>
                <c:pt idx="2899">
                  <c:v>45235</c:v>
                </c:pt>
                <c:pt idx="2900">
                  <c:v>45236</c:v>
                </c:pt>
                <c:pt idx="2901">
                  <c:v>45237</c:v>
                </c:pt>
                <c:pt idx="2902">
                  <c:v>45238</c:v>
                </c:pt>
                <c:pt idx="2903">
                  <c:v>45239</c:v>
                </c:pt>
                <c:pt idx="2904">
                  <c:v>45240</c:v>
                </c:pt>
                <c:pt idx="2905">
                  <c:v>45241</c:v>
                </c:pt>
                <c:pt idx="2906">
                  <c:v>45242</c:v>
                </c:pt>
                <c:pt idx="2907">
                  <c:v>45243</c:v>
                </c:pt>
                <c:pt idx="2908">
                  <c:v>45244</c:v>
                </c:pt>
                <c:pt idx="2909">
                  <c:v>45245</c:v>
                </c:pt>
                <c:pt idx="2910">
                  <c:v>45246</c:v>
                </c:pt>
                <c:pt idx="2911">
                  <c:v>45247</c:v>
                </c:pt>
                <c:pt idx="2912">
                  <c:v>45248</c:v>
                </c:pt>
                <c:pt idx="2913">
                  <c:v>45249</c:v>
                </c:pt>
                <c:pt idx="2914">
                  <c:v>45250</c:v>
                </c:pt>
                <c:pt idx="2915">
                  <c:v>45251</c:v>
                </c:pt>
                <c:pt idx="2916">
                  <c:v>45252</c:v>
                </c:pt>
                <c:pt idx="2917">
                  <c:v>45253</c:v>
                </c:pt>
                <c:pt idx="2918">
                  <c:v>45254</c:v>
                </c:pt>
                <c:pt idx="2919">
                  <c:v>45255</c:v>
                </c:pt>
                <c:pt idx="2920">
                  <c:v>45256</c:v>
                </c:pt>
                <c:pt idx="2921">
                  <c:v>45257</c:v>
                </c:pt>
                <c:pt idx="2922">
                  <c:v>45258</c:v>
                </c:pt>
                <c:pt idx="2923">
                  <c:v>45259</c:v>
                </c:pt>
                <c:pt idx="2924">
                  <c:v>45260</c:v>
                </c:pt>
                <c:pt idx="2925">
                  <c:v>45261</c:v>
                </c:pt>
                <c:pt idx="2926">
                  <c:v>45262</c:v>
                </c:pt>
                <c:pt idx="2927">
                  <c:v>45263</c:v>
                </c:pt>
                <c:pt idx="2928">
                  <c:v>45264</c:v>
                </c:pt>
                <c:pt idx="2929">
                  <c:v>45265</c:v>
                </c:pt>
                <c:pt idx="2930">
                  <c:v>45266</c:v>
                </c:pt>
                <c:pt idx="2931">
                  <c:v>45267</c:v>
                </c:pt>
                <c:pt idx="2932">
                  <c:v>45268</c:v>
                </c:pt>
                <c:pt idx="2933">
                  <c:v>45269</c:v>
                </c:pt>
                <c:pt idx="2934">
                  <c:v>45270</c:v>
                </c:pt>
                <c:pt idx="2935">
                  <c:v>45271</c:v>
                </c:pt>
                <c:pt idx="2936">
                  <c:v>45272</c:v>
                </c:pt>
                <c:pt idx="2937">
                  <c:v>45273</c:v>
                </c:pt>
                <c:pt idx="2938">
                  <c:v>45274</c:v>
                </c:pt>
                <c:pt idx="2939">
                  <c:v>45275</c:v>
                </c:pt>
                <c:pt idx="2940">
                  <c:v>45276</c:v>
                </c:pt>
                <c:pt idx="2941">
                  <c:v>45277</c:v>
                </c:pt>
                <c:pt idx="2942">
                  <c:v>45278</c:v>
                </c:pt>
                <c:pt idx="2943">
                  <c:v>45279</c:v>
                </c:pt>
                <c:pt idx="2944">
                  <c:v>45280</c:v>
                </c:pt>
                <c:pt idx="2945">
                  <c:v>45281</c:v>
                </c:pt>
                <c:pt idx="2946">
                  <c:v>45282</c:v>
                </c:pt>
                <c:pt idx="2947">
                  <c:v>45283</c:v>
                </c:pt>
                <c:pt idx="2948">
                  <c:v>45284</c:v>
                </c:pt>
                <c:pt idx="2949">
                  <c:v>45285</c:v>
                </c:pt>
                <c:pt idx="2950">
                  <c:v>45286</c:v>
                </c:pt>
                <c:pt idx="2951">
                  <c:v>45287</c:v>
                </c:pt>
                <c:pt idx="2952">
                  <c:v>45288</c:v>
                </c:pt>
                <c:pt idx="2953">
                  <c:v>45289</c:v>
                </c:pt>
                <c:pt idx="2954">
                  <c:v>45290</c:v>
                </c:pt>
                <c:pt idx="2955">
                  <c:v>45291</c:v>
                </c:pt>
                <c:pt idx="2956">
                  <c:v>45292</c:v>
                </c:pt>
                <c:pt idx="2957">
                  <c:v>45293</c:v>
                </c:pt>
                <c:pt idx="2958">
                  <c:v>45294</c:v>
                </c:pt>
                <c:pt idx="2959">
                  <c:v>45295</c:v>
                </c:pt>
                <c:pt idx="2960">
                  <c:v>45296</c:v>
                </c:pt>
                <c:pt idx="2961">
                  <c:v>45297</c:v>
                </c:pt>
                <c:pt idx="2962">
                  <c:v>45298</c:v>
                </c:pt>
                <c:pt idx="2963">
                  <c:v>45299</c:v>
                </c:pt>
                <c:pt idx="2964">
                  <c:v>45300</c:v>
                </c:pt>
                <c:pt idx="2965">
                  <c:v>45301</c:v>
                </c:pt>
                <c:pt idx="2966">
                  <c:v>45302</c:v>
                </c:pt>
                <c:pt idx="2967">
                  <c:v>45303</c:v>
                </c:pt>
                <c:pt idx="2968">
                  <c:v>45304</c:v>
                </c:pt>
                <c:pt idx="2969">
                  <c:v>45305</c:v>
                </c:pt>
                <c:pt idx="2970">
                  <c:v>45306</c:v>
                </c:pt>
                <c:pt idx="2971">
                  <c:v>45307</c:v>
                </c:pt>
                <c:pt idx="2972">
                  <c:v>45308</c:v>
                </c:pt>
                <c:pt idx="2973">
                  <c:v>45309</c:v>
                </c:pt>
                <c:pt idx="2974">
                  <c:v>45310</c:v>
                </c:pt>
                <c:pt idx="2975">
                  <c:v>45311</c:v>
                </c:pt>
                <c:pt idx="2976">
                  <c:v>45312</c:v>
                </c:pt>
                <c:pt idx="2977">
                  <c:v>45313</c:v>
                </c:pt>
                <c:pt idx="2978">
                  <c:v>45314</c:v>
                </c:pt>
                <c:pt idx="2979">
                  <c:v>45315</c:v>
                </c:pt>
                <c:pt idx="2980">
                  <c:v>45316</c:v>
                </c:pt>
                <c:pt idx="2981">
                  <c:v>45317</c:v>
                </c:pt>
                <c:pt idx="2982">
                  <c:v>45318</c:v>
                </c:pt>
                <c:pt idx="2983">
                  <c:v>45319</c:v>
                </c:pt>
                <c:pt idx="2984">
                  <c:v>45320</c:v>
                </c:pt>
                <c:pt idx="2985">
                  <c:v>45321</c:v>
                </c:pt>
                <c:pt idx="2986">
                  <c:v>45322</c:v>
                </c:pt>
                <c:pt idx="2987">
                  <c:v>45323</c:v>
                </c:pt>
                <c:pt idx="2988">
                  <c:v>45324</c:v>
                </c:pt>
                <c:pt idx="2989">
                  <c:v>45325</c:v>
                </c:pt>
                <c:pt idx="2990">
                  <c:v>45326</c:v>
                </c:pt>
                <c:pt idx="2991">
                  <c:v>45327</c:v>
                </c:pt>
                <c:pt idx="2992">
                  <c:v>45328</c:v>
                </c:pt>
                <c:pt idx="2993">
                  <c:v>45329</c:v>
                </c:pt>
                <c:pt idx="2994">
                  <c:v>45330</c:v>
                </c:pt>
                <c:pt idx="2995">
                  <c:v>45331</c:v>
                </c:pt>
                <c:pt idx="2996">
                  <c:v>45332</c:v>
                </c:pt>
                <c:pt idx="2997">
                  <c:v>45333</c:v>
                </c:pt>
                <c:pt idx="2998">
                  <c:v>45334</c:v>
                </c:pt>
                <c:pt idx="2999">
                  <c:v>45335</c:v>
                </c:pt>
                <c:pt idx="3000">
                  <c:v>45336</c:v>
                </c:pt>
                <c:pt idx="3001">
                  <c:v>45337</c:v>
                </c:pt>
                <c:pt idx="3002">
                  <c:v>45338</c:v>
                </c:pt>
                <c:pt idx="3003">
                  <c:v>45339</c:v>
                </c:pt>
                <c:pt idx="3004">
                  <c:v>45340</c:v>
                </c:pt>
                <c:pt idx="3005">
                  <c:v>45341</c:v>
                </c:pt>
                <c:pt idx="3006">
                  <c:v>45342</c:v>
                </c:pt>
                <c:pt idx="3007">
                  <c:v>45343</c:v>
                </c:pt>
                <c:pt idx="3008">
                  <c:v>45344</c:v>
                </c:pt>
                <c:pt idx="3009">
                  <c:v>45345</c:v>
                </c:pt>
                <c:pt idx="3010">
                  <c:v>45346</c:v>
                </c:pt>
                <c:pt idx="3011">
                  <c:v>45347</c:v>
                </c:pt>
                <c:pt idx="3012">
                  <c:v>45348</c:v>
                </c:pt>
                <c:pt idx="3013">
                  <c:v>45349</c:v>
                </c:pt>
                <c:pt idx="3014">
                  <c:v>45350</c:v>
                </c:pt>
                <c:pt idx="3015">
                  <c:v>45351</c:v>
                </c:pt>
                <c:pt idx="3016">
                  <c:v>45352</c:v>
                </c:pt>
                <c:pt idx="3017">
                  <c:v>45353</c:v>
                </c:pt>
                <c:pt idx="3018">
                  <c:v>45354</c:v>
                </c:pt>
                <c:pt idx="3019">
                  <c:v>45355</c:v>
                </c:pt>
                <c:pt idx="3020">
                  <c:v>45356</c:v>
                </c:pt>
                <c:pt idx="3021">
                  <c:v>45357</c:v>
                </c:pt>
                <c:pt idx="3022">
                  <c:v>45358</c:v>
                </c:pt>
                <c:pt idx="3023">
                  <c:v>45359</c:v>
                </c:pt>
                <c:pt idx="3024">
                  <c:v>45360</c:v>
                </c:pt>
                <c:pt idx="3025">
                  <c:v>45361</c:v>
                </c:pt>
                <c:pt idx="3026">
                  <c:v>45362</c:v>
                </c:pt>
                <c:pt idx="3027">
                  <c:v>45363</c:v>
                </c:pt>
                <c:pt idx="3028">
                  <c:v>45364</c:v>
                </c:pt>
                <c:pt idx="3029">
                  <c:v>45365</c:v>
                </c:pt>
                <c:pt idx="3030">
                  <c:v>45366</c:v>
                </c:pt>
                <c:pt idx="3031">
                  <c:v>45367</c:v>
                </c:pt>
                <c:pt idx="3032">
                  <c:v>45368</c:v>
                </c:pt>
                <c:pt idx="3033">
                  <c:v>45369</c:v>
                </c:pt>
                <c:pt idx="3034">
                  <c:v>45370</c:v>
                </c:pt>
                <c:pt idx="3035">
                  <c:v>45371</c:v>
                </c:pt>
                <c:pt idx="3036">
                  <c:v>45372</c:v>
                </c:pt>
                <c:pt idx="3037">
                  <c:v>45373</c:v>
                </c:pt>
                <c:pt idx="3038">
                  <c:v>45374</c:v>
                </c:pt>
                <c:pt idx="3039">
                  <c:v>45375</c:v>
                </c:pt>
                <c:pt idx="3040">
                  <c:v>45376</c:v>
                </c:pt>
                <c:pt idx="3041">
                  <c:v>45377</c:v>
                </c:pt>
                <c:pt idx="3042">
                  <c:v>45378</c:v>
                </c:pt>
                <c:pt idx="3043">
                  <c:v>45379</c:v>
                </c:pt>
                <c:pt idx="3044">
                  <c:v>45380</c:v>
                </c:pt>
                <c:pt idx="3045">
                  <c:v>45381</c:v>
                </c:pt>
                <c:pt idx="3046">
                  <c:v>45382</c:v>
                </c:pt>
                <c:pt idx="3047">
                  <c:v>45383</c:v>
                </c:pt>
                <c:pt idx="3048">
                  <c:v>45384</c:v>
                </c:pt>
                <c:pt idx="3049">
                  <c:v>45385</c:v>
                </c:pt>
                <c:pt idx="3050">
                  <c:v>45386</c:v>
                </c:pt>
                <c:pt idx="3051">
                  <c:v>45387</c:v>
                </c:pt>
                <c:pt idx="3052">
                  <c:v>45388</c:v>
                </c:pt>
                <c:pt idx="3053">
                  <c:v>45389</c:v>
                </c:pt>
                <c:pt idx="3054">
                  <c:v>45390</c:v>
                </c:pt>
                <c:pt idx="3055">
                  <c:v>45391</c:v>
                </c:pt>
                <c:pt idx="3056">
                  <c:v>45392</c:v>
                </c:pt>
                <c:pt idx="3057">
                  <c:v>45393</c:v>
                </c:pt>
                <c:pt idx="3058">
                  <c:v>45394</c:v>
                </c:pt>
                <c:pt idx="3059">
                  <c:v>45395</c:v>
                </c:pt>
                <c:pt idx="3060">
                  <c:v>45396</c:v>
                </c:pt>
                <c:pt idx="3061">
                  <c:v>45397</c:v>
                </c:pt>
                <c:pt idx="3062">
                  <c:v>45398</c:v>
                </c:pt>
                <c:pt idx="3063">
                  <c:v>45399</c:v>
                </c:pt>
                <c:pt idx="3064">
                  <c:v>45400</c:v>
                </c:pt>
                <c:pt idx="3065">
                  <c:v>45401</c:v>
                </c:pt>
                <c:pt idx="3066">
                  <c:v>45402</c:v>
                </c:pt>
                <c:pt idx="3067">
                  <c:v>45403</c:v>
                </c:pt>
                <c:pt idx="3068">
                  <c:v>45404</c:v>
                </c:pt>
                <c:pt idx="3069">
                  <c:v>45405</c:v>
                </c:pt>
                <c:pt idx="3070">
                  <c:v>45406</c:v>
                </c:pt>
                <c:pt idx="3071">
                  <c:v>45407</c:v>
                </c:pt>
                <c:pt idx="3072">
                  <c:v>45408</c:v>
                </c:pt>
                <c:pt idx="3073">
                  <c:v>45409</c:v>
                </c:pt>
                <c:pt idx="3074">
                  <c:v>45410</c:v>
                </c:pt>
                <c:pt idx="3075">
                  <c:v>45411</c:v>
                </c:pt>
                <c:pt idx="3076">
                  <c:v>45412</c:v>
                </c:pt>
                <c:pt idx="3077">
                  <c:v>45413</c:v>
                </c:pt>
                <c:pt idx="3078">
                  <c:v>45414</c:v>
                </c:pt>
                <c:pt idx="3079">
                  <c:v>45415</c:v>
                </c:pt>
                <c:pt idx="3080">
                  <c:v>45416</c:v>
                </c:pt>
                <c:pt idx="3081">
                  <c:v>45417</c:v>
                </c:pt>
                <c:pt idx="3082">
                  <c:v>45418</c:v>
                </c:pt>
                <c:pt idx="3083">
                  <c:v>45419</c:v>
                </c:pt>
                <c:pt idx="3084">
                  <c:v>45420</c:v>
                </c:pt>
                <c:pt idx="3085">
                  <c:v>45421</c:v>
                </c:pt>
                <c:pt idx="3086">
                  <c:v>45422</c:v>
                </c:pt>
                <c:pt idx="3087">
                  <c:v>45423</c:v>
                </c:pt>
                <c:pt idx="3088">
                  <c:v>45424</c:v>
                </c:pt>
                <c:pt idx="3089">
                  <c:v>45425</c:v>
                </c:pt>
                <c:pt idx="3090">
                  <c:v>45426</c:v>
                </c:pt>
                <c:pt idx="3091">
                  <c:v>45427</c:v>
                </c:pt>
                <c:pt idx="3092">
                  <c:v>45428</c:v>
                </c:pt>
                <c:pt idx="3093">
                  <c:v>45429</c:v>
                </c:pt>
                <c:pt idx="3094">
                  <c:v>45430</c:v>
                </c:pt>
                <c:pt idx="3095">
                  <c:v>45431</c:v>
                </c:pt>
                <c:pt idx="3096">
                  <c:v>45432</c:v>
                </c:pt>
                <c:pt idx="3097">
                  <c:v>45433</c:v>
                </c:pt>
                <c:pt idx="3098">
                  <c:v>45434</c:v>
                </c:pt>
                <c:pt idx="3099">
                  <c:v>45435</c:v>
                </c:pt>
                <c:pt idx="3100">
                  <c:v>45436</c:v>
                </c:pt>
                <c:pt idx="3101">
                  <c:v>45437</c:v>
                </c:pt>
                <c:pt idx="3102">
                  <c:v>45438</c:v>
                </c:pt>
                <c:pt idx="3103">
                  <c:v>45439</c:v>
                </c:pt>
                <c:pt idx="3104">
                  <c:v>45440</c:v>
                </c:pt>
                <c:pt idx="3105">
                  <c:v>45441</c:v>
                </c:pt>
                <c:pt idx="3106">
                  <c:v>45442</c:v>
                </c:pt>
                <c:pt idx="3107">
                  <c:v>45443</c:v>
                </c:pt>
                <c:pt idx="3108">
                  <c:v>45444</c:v>
                </c:pt>
                <c:pt idx="3109">
                  <c:v>45445</c:v>
                </c:pt>
                <c:pt idx="3110">
                  <c:v>45446</c:v>
                </c:pt>
                <c:pt idx="3111">
                  <c:v>45447</c:v>
                </c:pt>
                <c:pt idx="3112">
                  <c:v>45448</c:v>
                </c:pt>
                <c:pt idx="3113">
                  <c:v>45449</c:v>
                </c:pt>
                <c:pt idx="3114">
                  <c:v>45450</c:v>
                </c:pt>
                <c:pt idx="3115">
                  <c:v>45451</c:v>
                </c:pt>
                <c:pt idx="3116">
                  <c:v>45452</c:v>
                </c:pt>
                <c:pt idx="3117">
                  <c:v>45453</c:v>
                </c:pt>
                <c:pt idx="3118">
                  <c:v>45454</c:v>
                </c:pt>
                <c:pt idx="3119">
                  <c:v>45455</c:v>
                </c:pt>
                <c:pt idx="3120">
                  <c:v>45456</c:v>
                </c:pt>
                <c:pt idx="3121">
                  <c:v>45457</c:v>
                </c:pt>
                <c:pt idx="3122">
                  <c:v>45458</c:v>
                </c:pt>
                <c:pt idx="3123">
                  <c:v>45459</c:v>
                </c:pt>
                <c:pt idx="3124">
                  <c:v>45460</c:v>
                </c:pt>
                <c:pt idx="3125">
                  <c:v>45461</c:v>
                </c:pt>
                <c:pt idx="3126">
                  <c:v>45462</c:v>
                </c:pt>
                <c:pt idx="3127">
                  <c:v>45463</c:v>
                </c:pt>
                <c:pt idx="3128">
                  <c:v>45464</c:v>
                </c:pt>
                <c:pt idx="3129">
                  <c:v>45465</c:v>
                </c:pt>
                <c:pt idx="3130">
                  <c:v>45466</c:v>
                </c:pt>
                <c:pt idx="3131">
                  <c:v>45467</c:v>
                </c:pt>
                <c:pt idx="3132">
                  <c:v>45468</c:v>
                </c:pt>
                <c:pt idx="3133">
                  <c:v>45469</c:v>
                </c:pt>
                <c:pt idx="3134">
                  <c:v>45470</c:v>
                </c:pt>
                <c:pt idx="3135">
                  <c:v>45471</c:v>
                </c:pt>
                <c:pt idx="3136">
                  <c:v>45472</c:v>
                </c:pt>
                <c:pt idx="3137">
                  <c:v>45473</c:v>
                </c:pt>
                <c:pt idx="3138">
                  <c:v>45474</c:v>
                </c:pt>
                <c:pt idx="3139">
                  <c:v>45475</c:v>
                </c:pt>
                <c:pt idx="3140">
                  <c:v>45476</c:v>
                </c:pt>
                <c:pt idx="3141">
                  <c:v>45477</c:v>
                </c:pt>
                <c:pt idx="3142">
                  <c:v>45478</c:v>
                </c:pt>
                <c:pt idx="3143">
                  <c:v>45479</c:v>
                </c:pt>
                <c:pt idx="3144">
                  <c:v>45480</c:v>
                </c:pt>
                <c:pt idx="3145">
                  <c:v>45481</c:v>
                </c:pt>
                <c:pt idx="3146">
                  <c:v>45482</c:v>
                </c:pt>
                <c:pt idx="3147">
                  <c:v>45483</c:v>
                </c:pt>
                <c:pt idx="3148">
                  <c:v>45484</c:v>
                </c:pt>
                <c:pt idx="3149">
                  <c:v>45485</c:v>
                </c:pt>
                <c:pt idx="3150">
                  <c:v>45486</c:v>
                </c:pt>
                <c:pt idx="3151">
                  <c:v>45487</c:v>
                </c:pt>
                <c:pt idx="3152">
                  <c:v>45488</c:v>
                </c:pt>
                <c:pt idx="3153">
                  <c:v>45489</c:v>
                </c:pt>
                <c:pt idx="3154">
                  <c:v>45490</c:v>
                </c:pt>
                <c:pt idx="3155">
                  <c:v>45491</c:v>
                </c:pt>
                <c:pt idx="3156">
                  <c:v>45492</c:v>
                </c:pt>
                <c:pt idx="3157">
                  <c:v>45493</c:v>
                </c:pt>
                <c:pt idx="3158">
                  <c:v>45494</c:v>
                </c:pt>
                <c:pt idx="3159">
                  <c:v>45495</c:v>
                </c:pt>
                <c:pt idx="3160">
                  <c:v>45496</c:v>
                </c:pt>
                <c:pt idx="3161">
                  <c:v>45497</c:v>
                </c:pt>
                <c:pt idx="3162">
                  <c:v>45498</c:v>
                </c:pt>
                <c:pt idx="3163">
                  <c:v>45499</c:v>
                </c:pt>
                <c:pt idx="3164">
                  <c:v>45500</c:v>
                </c:pt>
                <c:pt idx="3165">
                  <c:v>45501</c:v>
                </c:pt>
                <c:pt idx="3166">
                  <c:v>45502</c:v>
                </c:pt>
                <c:pt idx="3167">
                  <c:v>45503</c:v>
                </c:pt>
                <c:pt idx="3168">
                  <c:v>45504</c:v>
                </c:pt>
                <c:pt idx="3169">
                  <c:v>45505</c:v>
                </c:pt>
                <c:pt idx="3170">
                  <c:v>45506</c:v>
                </c:pt>
                <c:pt idx="3171">
                  <c:v>45507</c:v>
                </c:pt>
                <c:pt idx="3172">
                  <c:v>45508</c:v>
                </c:pt>
                <c:pt idx="3173">
                  <c:v>45509</c:v>
                </c:pt>
                <c:pt idx="3174">
                  <c:v>45510</c:v>
                </c:pt>
                <c:pt idx="3175">
                  <c:v>45511</c:v>
                </c:pt>
                <c:pt idx="3176">
                  <c:v>45512</c:v>
                </c:pt>
                <c:pt idx="3177">
                  <c:v>45513</c:v>
                </c:pt>
                <c:pt idx="3178">
                  <c:v>45514</c:v>
                </c:pt>
                <c:pt idx="3179">
                  <c:v>45515</c:v>
                </c:pt>
                <c:pt idx="3180">
                  <c:v>45516</c:v>
                </c:pt>
                <c:pt idx="3181">
                  <c:v>45517</c:v>
                </c:pt>
                <c:pt idx="3182">
                  <c:v>45518</c:v>
                </c:pt>
                <c:pt idx="3183">
                  <c:v>45519</c:v>
                </c:pt>
                <c:pt idx="3184">
                  <c:v>45520</c:v>
                </c:pt>
                <c:pt idx="3185">
                  <c:v>45521</c:v>
                </c:pt>
                <c:pt idx="3186">
                  <c:v>45522</c:v>
                </c:pt>
                <c:pt idx="3187">
                  <c:v>45523</c:v>
                </c:pt>
                <c:pt idx="3188">
                  <c:v>45524</c:v>
                </c:pt>
                <c:pt idx="3189">
                  <c:v>45525</c:v>
                </c:pt>
                <c:pt idx="3190">
                  <c:v>45526</c:v>
                </c:pt>
                <c:pt idx="3191">
                  <c:v>45527</c:v>
                </c:pt>
                <c:pt idx="3192">
                  <c:v>45528</c:v>
                </c:pt>
                <c:pt idx="3193">
                  <c:v>45529</c:v>
                </c:pt>
                <c:pt idx="3194">
                  <c:v>45530</c:v>
                </c:pt>
                <c:pt idx="3195">
                  <c:v>45531</c:v>
                </c:pt>
                <c:pt idx="3196">
                  <c:v>45532</c:v>
                </c:pt>
                <c:pt idx="3197">
                  <c:v>45533</c:v>
                </c:pt>
                <c:pt idx="3198">
                  <c:v>45534</c:v>
                </c:pt>
                <c:pt idx="3199">
                  <c:v>45535</c:v>
                </c:pt>
                <c:pt idx="3200">
                  <c:v>45536</c:v>
                </c:pt>
                <c:pt idx="3201">
                  <c:v>45537</c:v>
                </c:pt>
                <c:pt idx="3202">
                  <c:v>45538</c:v>
                </c:pt>
                <c:pt idx="3203">
                  <c:v>45539</c:v>
                </c:pt>
                <c:pt idx="3204">
                  <c:v>45540</c:v>
                </c:pt>
                <c:pt idx="3205">
                  <c:v>45541</c:v>
                </c:pt>
                <c:pt idx="3206">
                  <c:v>45542</c:v>
                </c:pt>
                <c:pt idx="3207">
                  <c:v>45543</c:v>
                </c:pt>
                <c:pt idx="3208">
                  <c:v>45544</c:v>
                </c:pt>
                <c:pt idx="3209">
                  <c:v>45545</c:v>
                </c:pt>
                <c:pt idx="3210">
                  <c:v>45546</c:v>
                </c:pt>
                <c:pt idx="3211">
                  <c:v>45547</c:v>
                </c:pt>
                <c:pt idx="3212">
                  <c:v>45548</c:v>
                </c:pt>
                <c:pt idx="3213">
                  <c:v>45549</c:v>
                </c:pt>
                <c:pt idx="3214">
                  <c:v>45550</c:v>
                </c:pt>
                <c:pt idx="3215">
                  <c:v>45551</c:v>
                </c:pt>
                <c:pt idx="3216">
                  <c:v>45552</c:v>
                </c:pt>
                <c:pt idx="3217">
                  <c:v>45553</c:v>
                </c:pt>
                <c:pt idx="3218">
                  <c:v>45554</c:v>
                </c:pt>
                <c:pt idx="3219">
                  <c:v>45555</c:v>
                </c:pt>
                <c:pt idx="3220">
                  <c:v>45556</c:v>
                </c:pt>
                <c:pt idx="3221">
                  <c:v>45557</c:v>
                </c:pt>
                <c:pt idx="3222">
                  <c:v>45558</c:v>
                </c:pt>
                <c:pt idx="3223">
                  <c:v>45559</c:v>
                </c:pt>
                <c:pt idx="3224">
                  <c:v>45560</c:v>
                </c:pt>
                <c:pt idx="3225">
                  <c:v>45561</c:v>
                </c:pt>
                <c:pt idx="3226">
                  <c:v>45562</c:v>
                </c:pt>
                <c:pt idx="3227">
                  <c:v>45563</c:v>
                </c:pt>
                <c:pt idx="3228">
                  <c:v>45564</c:v>
                </c:pt>
                <c:pt idx="3229">
                  <c:v>45565</c:v>
                </c:pt>
                <c:pt idx="3230">
                  <c:v>45566</c:v>
                </c:pt>
                <c:pt idx="3231">
                  <c:v>45567</c:v>
                </c:pt>
                <c:pt idx="3232">
                  <c:v>45568</c:v>
                </c:pt>
                <c:pt idx="3233">
                  <c:v>45569</c:v>
                </c:pt>
                <c:pt idx="3234">
                  <c:v>45570</c:v>
                </c:pt>
                <c:pt idx="3235">
                  <c:v>45571</c:v>
                </c:pt>
                <c:pt idx="3236">
                  <c:v>45572</c:v>
                </c:pt>
                <c:pt idx="3237">
                  <c:v>45573</c:v>
                </c:pt>
                <c:pt idx="3238">
                  <c:v>45574</c:v>
                </c:pt>
                <c:pt idx="3239">
                  <c:v>45575</c:v>
                </c:pt>
                <c:pt idx="3240">
                  <c:v>45576</c:v>
                </c:pt>
                <c:pt idx="3241">
                  <c:v>45577</c:v>
                </c:pt>
                <c:pt idx="3242">
                  <c:v>45578</c:v>
                </c:pt>
                <c:pt idx="3243">
                  <c:v>45579</c:v>
                </c:pt>
                <c:pt idx="3244">
                  <c:v>45580</c:v>
                </c:pt>
                <c:pt idx="3245">
                  <c:v>45581</c:v>
                </c:pt>
                <c:pt idx="3246">
                  <c:v>45582</c:v>
                </c:pt>
                <c:pt idx="3247">
                  <c:v>45583</c:v>
                </c:pt>
                <c:pt idx="3248">
                  <c:v>45584</c:v>
                </c:pt>
                <c:pt idx="3249">
                  <c:v>45585</c:v>
                </c:pt>
                <c:pt idx="3250">
                  <c:v>45586</c:v>
                </c:pt>
                <c:pt idx="3251">
                  <c:v>45587</c:v>
                </c:pt>
                <c:pt idx="3252">
                  <c:v>45588</c:v>
                </c:pt>
                <c:pt idx="3253">
                  <c:v>45589</c:v>
                </c:pt>
                <c:pt idx="3254">
                  <c:v>45590</c:v>
                </c:pt>
                <c:pt idx="3255">
                  <c:v>45591</c:v>
                </c:pt>
                <c:pt idx="3256">
                  <c:v>45592</c:v>
                </c:pt>
                <c:pt idx="3257">
                  <c:v>45593</c:v>
                </c:pt>
                <c:pt idx="3258">
                  <c:v>45594</c:v>
                </c:pt>
                <c:pt idx="3259">
                  <c:v>45595</c:v>
                </c:pt>
                <c:pt idx="3260">
                  <c:v>45596</c:v>
                </c:pt>
                <c:pt idx="3261">
                  <c:v>45597</c:v>
                </c:pt>
                <c:pt idx="3262">
                  <c:v>45598</c:v>
                </c:pt>
                <c:pt idx="3263">
                  <c:v>45599</c:v>
                </c:pt>
                <c:pt idx="3264">
                  <c:v>45600</c:v>
                </c:pt>
                <c:pt idx="3265">
                  <c:v>45601</c:v>
                </c:pt>
                <c:pt idx="3266">
                  <c:v>45602</c:v>
                </c:pt>
                <c:pt idx="3267">
                  <c:v>45603</c:v>
                </c:pt>
                <c:pt idx="3268">
                  <c:v>45604</c:v>
                </c:pt>
                <c:pt idx="3269">
                  <c:v>45605</c:v>
                </c:pt>
                <c:pt idx="3270">
                  <c:v>45606</c:v>
                </c:pt>
                <c:pt idx="3271">
                  <c:v>45607</c:v>
                </c:pt>
                <c:pt idx="3272">
                  <c:v>45608</c:v>
                </c:pt>
                <c:pt idx="3273">
                  <c:v>45609</c:v>
                </c:pt>
                <c:pt idx="3274">
                  <c:v>45610</c:v>
                </c:pt>
                <c:pt idx="3275">
                  <c:v>45611</c:v>
                </c:pt>
                <c:pt idx="3276">
                  <c:v>45612</c:v>
                </c:pt>
                <c:pt idx="3277">
                  <c:v>45613</c:v>
                </c:pt>
                <c:pt idx="3278">
                  <c:v>45614</c:v>
                </c:pt>
                <c:pt idx="3279">
                  <c:v>45615</c:v>
                </c:pt>
                <c:pt idx="3280">
                  <c:v>45616</c:v>
                </c:pt>
                <c:pt idx="3281">
                  <c:v>45617</c:v>
                </c:pt>
                <c:pt idx="3282">
                  <c:v>45618</c:v>
                </c:pt>
                <c:pt idx="3283">
                  <c:v>45619</c:v>
                </c:pt>
                <c:pt idx="3284">
                  <c:v>45620</c:v>
                </c:pt>
                <c:pt idx="3285">
                  <c:v>45621</c:v>
                </c:pt>
                <c:pt idx="3286">
                  <c:v>45622</c:v>
                </c:pt>
                <c:pt idx="3287">
                  <c:v>45623</c:v>
                </c:pt>
                <c:pt idx="3288">
                  <c:v>45624</c:v>
                </c:pt>
                <c:pt idx="3289">
                  <c:v>45625</c:v>
                </c:pt>
                <c:pt idx="3290">
                  <c:v>45626</c:v>
                </c:pt>
                <c:pt idx="3291">
                  <c:v>45627</c:v>
                </c:pt>
                <c:pt idx="3292">
                  <c:v>45628</c:v>
                </c:pt>
                <c:pt idx="3293">
                  <c:v>45629</c:v>
                </c:pt>
                <c:pt idx="3294">
                  <c:v>45630</c:v>
                </c:pt>
                <c:pt idx="3295">
                  <c:v>45631</c:v>
                </c:pt>
                <c:pt idx="3296">
                  <c:v>45632</c:v>
                </c:pt>
                <c:pt idx="3297">
                  <c:v>45633</c:v>
                </c:pt>
                <c:pt idx="3298">
                  <c:v>45634</c:v>
                </c:pt>
                <c:pt idx="3299">
                  <c:v>45635</c:v>
                </c:pt>
                <c:pt idx="3300">
                  <c:v>45636</c:v>
                </c:pt>
                <c:pt idx="3301">
                  <c:v>45637</c:v>
                </c:pt>
                <c:pt idx="3302">
                  <c:v>45638</c:v>
                </c:pt>
                <c:pt idx="3303">
                  <c:v>45639</c:v>
                </c:pt>
                <c:pt idx="3304">
                  <c:v>45640</c:v>
                </c:pt>
                <c:pt idx="3305">
                  <c:v>45641</c:v>
                </c:pt>
                <c:pt idx="3306">
                  <c:v>45642</c:v>
                </c:pt>
                <c:pt idx="3307">
                  <c:v>45643</c:v>
                </c:pt>
                <c:pt idx="3308">
                  <c:v>45644</c:v>
                </c:pt>
                <c:pt idx="3309">
                  <c:v>45645</c:v>
                </c:pt>
                <c:pt idx="3310">
                  <c:v>45646</c:v>
                </c:pt>
                <c:pt idx="3311">
                  <c:v>45647</c:v>
                </c:pt>
                <c:pt idx="3312">
                  <c:v>45648</c:v>
                </c:pt>
                <c:pt idx="3313">
                  <c:v>45649</c:v>
                </c:pt>
                <c:pt idx="3314">
                  <c:v>45650</c:v>
                </c:pt>
                <c:pt idx="3315">
                  <c:v>45651</c:v>
                </c:pt>
                <c:pt idx="3316">
                  <c:v>45652</c:v>
                </c:pt>
                <c:pt idx="3317">
                  <c:v>45653</c:v>
                </c:pt>
                <c:pt idx="3318">
                  <c:v>45654</c:v>
                </c:pt>
                <c:pt idx="3319">
                  <c:v>45655</c:v>
                </c:pt>
                <c:pt idx="3320">
                  <c:v>45656</c:v>
                </c:pt>
                <c:pt idx="3321">
                  <c:v>45657</c:v>
                </c:pt>
                <c:pt idx="3322">
                  <c:v>45658</c:v>
                </c:pt>
                <c:pt idx="3323">
                  <c:v>45659</c:v>
                </c:pt>
                <c:pt idx="3324">
                  <c:v>45660</c:v>
                </c:pt>
                <c:pt idx="3325">
                  <c:v>45661</c:v>
                </c:pt>
                <c:pt idx="3326">
                  <c:v>45662</c:v>
                </c:pt>
                <c:pt idx="3327">
                  <c:v>45663</c:v>
                </c:pt>
                <c:pt idx="3328">
                  <c:v>45664</c:v>
                </c:pt>
                <c:pt idx="3329">
                  <c:v>45665</c:v>
                </c:pt>
                <c:pt idx="3330">
                  <c:v>45666</c:v>
                </c:pt>
                <c:pt idx="3331">
                  <c:v>45667</c:v>
                </c:pt>
                <c:pt idx="3332">
                  <c:v>45668</c:v>
                </c:pt>
                <c:pt idx="3333">
                  <c:v>45669</c:v>
                </c:pt>
                <c:pt idx="3334">
                  <c:v>45670</c:v>
                </c:pt>
                <c:pt idx="3335">
                  <c:v>45671</c:v>
                </c:pt>
                <c:pt idx="3336">
                  <c:v>45672</c:v>
                </c:pt>
                <c:pt idx="3337">
                  <c:v>45673</c:v>
                </c:pt>
                <c:pt idx="3338">
                  <c:v>45674</c:v>
                </c:pt>
                <c:pt idx="3339">
                  <c:v>45675</c:v>
                </c:pt>
                <c:pt idx="3340">
                  <c:v>45676</c:v>
                </c:pt>
                <c:pt idx="3341">
                  <c:v>45677</c:v>
                </c:pt>
                <c:pt idx="3342">
                  <c:v>45678</c:v>
                </c:pt>
                <c:pt idx="3343">
                  <c:v>45679</c:v>
                </c:pt>
                <c:pt idx="3344">
                  <c:v>45680</c:v>
                </c:pt>
                <c:pt idx="3345">
                  <c:v>45681</c:v>
                </c:pt>
                <c:pt idx="3346">
                  <c:v>45682</c:v>
                </c:pt>
                <c:pt idx="3347">
                  <c:v>45683</c:v>
                </c:pt>
                <c:pt idx="3348">
                  <c:v>45684</c:v>
                </c:pt>
                <c:pt idx="3349">
                  <c:v>45685</c:v>
                </c:pt>
                <c:pt idx="3350">
                  <c:v>45686</c:v>
                </c:pt>
                <c:pt idx="3351">
                  <c:v>45687</c:v>
                </c:pt>
                <c:pt idx="3352">
                  <c:v>45688</c:v>
                </c:pt>
                <c:pt idx="3353">
                  <c:v>45689</c:v>
                </c:pt>
                <c:pt idx="3354">
                  <c:v>45690</c:v>
                </c:pt>
                <c:pt idx="3355">
                  <c:v>45691</c:v>
                </c:pt>
                <c:pt idx="3356">
                  <c:v>45692</c:v>
                </c:pt>
                <c:pt idx="3357">
                  <c:v>45693</c:v>
                </c:pt>
                <c:pt idx="3358">
                  <c:v>45694</c:v>
                </c:pt>
                <c:pt idx="3359">
                  <c:v>45695</c:v>
                </c:pt>
                <c:pt idx="3360">
                  <c:v>45696</c:v>
                </c:pt>
                <c:pt idx="3361">
                  <c:v>45697</c:v>
                </c:pt>
                <c:pt idx="3362">
                  <c:v>45698</c:v>
                </c:pt>
                <c:pt idx="3363">
                  <c:v>45699</c:v>
                </c:pt>
                <c:pt idx="3364">
                  <c:v>45700</c:v>
                </c:pt>
                <c:pt idx="3365">
                  <c:v>45701</c:v>
                </c:pt>
                <c:pt idx="3366">
                  <c:v>45702</c:v>
                </c:pt>
                <c:pt idx="3367">
                  <c:v>45703</c:v>
                </c:pt>
                <c:pt idx="3368">
                  <c:v>45704</c:v>
                </c:pt>
                <c:pt idx="3369">
                  <c:v>45705</c:v>
                </c:pt>
                <c:pt idx="3370">
                  <c:v>45706</c:v>
                </c:pt>
                <c:pt idx="3371">
                  <c:v>45707</c:v>
                </c:pt>
                <c:pt idx="3372">
                  <c:v>45708</c:v>
                </c:pt>
                <c:pt idx="3373">
                  <c:v>45709</c:v>
                </c:pt>
                <c:pt idx="3374">
                  <c:v>45710</c:v>
                </c:pt>
                <c:pt idx="3375">
                  <c:v>45711</c:v>
                </c:pt>
                <c:pt idx="3376">
                  <c:v>45712</c:v>
                </c:pt>
                <c:pt idx="3377">
                  <c:v>45713</c:v>
                </c:pt>
                <c:pt idx="3378">
                  <c:v>45714</c:v>
                </c:pt>
                <c:pt idx="3379">
                  <c:v>45715</c:v>
                </c:pt>
                <c:pt idx="3380">
                  <c:v>45716</c:v>
                </c:pt>
                <c:pt idx="3381">
                  <c:v>45717</c:v>
                </c:pt>
                <c:pt idx="3382">
                  <c:v>45718</c:v>
                </c:pt>
                <c:pt idx="3383">
                  <c:v>45719</c:v>
                </c:pt>
                <c:pt idx="3384">
                  <c:v>45720</c:v>
                </c:pt>
                <c:pt idx="3385">
                  <c:v>45721</c:v>
                </c:pt>
                <c:pt idx="3386">
                  <c:v>45722</c:v>
                </c:pt>
                <c:pt idx="3387">
                  <c:v>45723</c:v>
                </c:pt>
                <c:pt idx="3388">
                  <c:v>45724</c:v>
                </c:pt>
                <c:pt idx="3389">
                  <c:v>45725</c:v>
                </c:pt>
                <c:pt idx="3390">
                  <c:v>45726</c:v>
                </c:pt>
                <c:pt idx="3391">
                  <c:v>45727</c:v>
                </c:pt>
                <c:pt idx="3392">
                  <c:v>45728</c:v>
                </c:pt>
                <c:pt idx="3393">
                  <c:v>45729</c:v>
                </c:pt>
                <c:pt idx="3394">
                  <c:v>45730</c:v>
                </c:pt>
                <c:pt idx="3395">
                  <c:v>45731</c:v>
                </c:pt>
                <c:pt idx="3396">
                  <c:v>45732</c:v>
                </c:pt>
                <c:pt idx="3397">
                  <c:v>45733</c:v>
                </c:pt>
                <c:pt idx="3398">
                  <c:v>45734</c:v>
                </c:pt>
                <c:pt idx="3399">
                  <c:v>45735</c:v>
                </c:pt>
                <c:pt idx="3400">
                  <c:v>45736</c:v>
                </c:pt>
                <c:pt idx="3401">
                  <c:v>45737</c:v>
                </c:pt>
                <c:pt idx="3402">
                  <c:v>45738</c:v>
                </c:pt>
                <c:pt idx="3403">
                  <c:v>45739</c:v>
                </c:pt>
                <c:pt idx="3404">
                  <c:v>45740</c:v>
                </c:pt>
                <c:pt idx="3405">
                  <c:v>45741</c:v>
                </c:pt>
                <c:pt idx="3406">
                  <c:v>45742</c:v>
                </c:pt>
                <c:pt idx="3407">
                  <c:v>45743</c:v>
                </c:pt>
                <c:pt idx="3408">
                  <c:v>45744</c:v>
                </c:pt>
                <c:pt idx="3409">
                  <c:v>45745</c:v>
                </c:pt>
                <c:pt idx="3410">
                  <c:v>45746</c:v>
                </c:pt>
                <c:pt idx="3411">
                  <c:v>45747</c:v>
                </c:pt>
                <c:pt idx="3412">
                  <c:v>45748</c:v>
                </c:pt>
                <c:pt idx="3413">
                  <c:v>45749</c:v>
                </c:pt>
                <c:pt idx="3414">
                  <c:v>45750</c:v>
                </c:pt>
                <c:pt idx="3415">
                  <c:v>45751</c:v>
                </c:pt>
                <c:pt idx="3416">
                  <c:v>45752</c:v>
                </c:pt>
                <c:pt idx="3417">
                  <c:v>45753</c:v>
                </c:pt>
                <c:pt idx="3418">
                  <c:v>45754</c:v>
                </c:pt>
                <c:pt idx="3419">
                  <c:v>45755</c:v>
                </c:pt>
                <c:pt idx="3420">
                  <c:v>45756</c:v>
                </c:pt>
                <c:pt idx="3421">
                  <c:v>45757</c:v>
                </c:pt>
                <c:pt idx="3422">
                  <c:v>45758</c:v>
                </c:pt>
                <c:pt idx="3423">
                  <c:v>45759</c:v>
                </c:pt>
                <c:pt idx="3424">
                  <c:v>45760</c:v>
                </c:pt>
                <c:pt idx="3425">
                  <c:v>45761</c:v>
                </c:pt>
                <c:pt idx="3426">
                  <c:v>45762</c:v>
                </c:pt>
                <c:pt idx="3427">
                  <c:v>45763</c:v>
                </c:pt>
                <c:pt idx="3428">
                  <c:v>45764</c:v>
                </c:pt>
                <c:pt idx="3429">
                  <c:v>45765</c:v>
                </c:pt>
                <c:pt idx="3430">
                  <c:v>45766</c:v>
                </c:pt>
                <c:pt idx="3431">
                  <c:v>45767</c:v>
                </c:pt>
                <c:pt idx="3432">
                  <c:v>45768</c:v>
                </c:pt>
                <c:pt idx="3433">
                  <c:v>45769</c:v>
                </c:pt>
                <c:pt idx="3434">
                  <c:v>45770</c:v>
                </c:pt>
                <c:pt idx="3435">
                  <c:v>45771</c:v>
                </c:pt>
                <c:pt idx="3436">
                  <c:v>45772</c:v>
                </c:pt>
                <c:pt idx="3437">
                  <c:v>45773</c:v>
                </c:pt>
                <c:pt idx="3438">
                  <c:v>45774</c:v>
                </c:pt>
                <c:pt idx="3439">
                  <c:v>45775</c:v>
                </c:pt>
                <c:pt idx="3440">
                  <c:v>45776</c:v>
                </c:pt>
                <c:pt idx="3441">
                  <c:v>45777</c:v>
                </c:pt>
                <c:pt idx="3442">
                  <c:v>45778</c:v>
                </c:pt>
                <c:pt idx="3443">
                  <c:v>45779</c:v>
                </c:pt>
                <c:pt idx="3444">
                  <c:v>45780</c:v>
                </c:pt>
                <c:pt idx="3445">
                  <c:v>45781</c:v>
                </c:pt>
                <c:pt idx="3446">
                  <c:v>45782</c:v>
                </c:pt>
                <c:pt idx="3447">
                  <c:v>45783</c:v>
                </c:pt>
                <c:pt idx="3448">
                  <c:v>45784</c:v>
                </c:pt>
                <c:pt idx="3449">
                  <c:v>45785</c:v>
                </c:pt>
                <c:pt idx="3450">
                  <c:v>45786</c:v>
                </c:pt>
                <c:pt idx="3451">
                  <c:v>45787</c:v>
                </c:pt>
                <c:pt idx="3452">
                  <c:v>45788</c:v>
                </c:pt>
                <c:pt idx="3453">
                  <c:v>45789</c:v>
                </c:pt>
                <c:pt idx="3454">
                  <c:v>45790</c:v>
                </c:pt>
                <c:pt idx="3455">
                  <c:v>45791</c:v>
                </c:pt>
                <c:pt idx="3456">
                  <c:v>45792</c:v>
                </c:pt>
                <c:pt idx="3457">
                  <c:v>45793</c:v>
                </c:pt>
                <c:pt idx="3458">
                  <c:v>45794</c:v>
                </c:pt>
                <c:pt idx="3459">
                  <c:v>45795</c:v>
                </c:pt>
                <c:pt idx="3460">
                  <c:v>45796</c:v>
                </c:pt>
                <c:pt idx="3461">
                  <c:v>45797</c:v>
                </c:pt>
                <c:pt idx="3462">
                  <c:v>45798</c:v>
                </c:pt>
                <c:pt idx="3463">
                  <c:v>45799</c:v>
                </c:pt>
                <c:pt idx="3464">
                  <c:v>45800</c:v>
                </c:pt>
                <c:pt idx="3465">
                  <c:v>45801</c:v>
                </c:pt>
                <c:pt idx="3466">
                  <c:v>45802</c:v>
                </c:pt>
                <c:pt idx="3467">
                  <c:v>45803</c:v>
                </c:pt>
                <c:pt idx="3468">
                  <c:v>45804</c:v>
                </c:pt>
                <c:pt idx="3469">
                  <c:v>45805</c:v>
                </c:pt>
                <c:pt idx="3470">
                  <c:v>45806</c:v>
                </c:pt>
                <c:pt idx="3471">
                  <c:v>45807</c:v>
                </c:pt>
                <c:pt idx="3472">
                  <c:v>45808</c:v>
                </c:pt>
                <c:pt idx="3473">
                  <c:v>45809</c:v>
                </c:pt>
                <c:pt idx="3474">
                  <c:v>45810</c:v>
                </c:pt>
                <c:pt idx="3475">
                  <c:v>45811</c:v>
                </c:pt>
                <c:pt idx="3476">
                  <c:v>45812</c:v>
                </c:pt>
                <c:pt idx="3477">
                  <c:v>45813</c:v>
                </c:pt>
                <c:pt idx="3478">
                  <c:v>45814</c:v>
                </c:pt>
                <c:pt idx="3479">
                  <c:v>45815</c:v>
                </c:pt>
                <c:pt idx="3480">
                  <c:v>45816</c:v>
                </c:pt>
                <c:pt idx="3481">
                  <c:v>45817</c:v>
                </c:pt>
                <c:pt idx="3482">
                  <c:v>45818</c:v>
                </c:pt>
                <c:pt idx="3483">
                  <c:v>45819</c:v>
                </c:pt>
                <c:pt idx="3484">
                  <c:v>45820</c:v>
                </c:pt>
                <c:pt idx="3485">
                  <c:v>45821</c:v>
                </c:pt>
                <c:pt idx="3486">
                  <c:v>45822</c:v>
                </c:pt>
                <c:pt idx="3487">
                  <c:v>45823</c:v>
                </c:pt>
                <c:pt idx="3488">
                  <c:v>45824</c:v>
                </c:pt>
                <c:pt idx="3489">
                  <c:v>45825</c:v>
                </c:pt>
                <c:pt idx="3490">
                  <c:v>45826</c:v>
                </c:pt>
                <c:pt idx="3491">
                  <c:v>45827</c:v>
                </c:pt>
                <c:pt idx="3492">
                  <c:v>45828</c:v>
                </c:pt>
                <c:pt idx="3493">
                  <c:v>45829</c:v>
                </c:pt>
                <c:pt idx="3494">
                  <c:v>45830</c:v>
                </c:pt>
                <c:pt idx="3495">
                  <c:v>45831</c:v>
                </c:pt>
                <c:pt idx="3496">
                  <c:v>45832</c:v>
                </c:pt>
                <c:pt idx="3497">
                  <c:v>45833</c:v>
                </c:pt>
                <c:pt idx="3498">
                  <c:v>45834</c:v>
                </c:pt>
                <c:pt idx="3499">
                  <c:v>45835</c:v>
                </c:pt>
                <c:pt idx="3500">
                  <c:v>45836</c:v>
                </c:pt>
                <c:pt idx="3501">
                  <c:v>45837</c:v>
                </c:pt>
                <c:pt idx="3502">
                  <c:v>45838</c:v>
                </c:pt>
                <c:pt idx="3503">
                  <c:v>45839</c:v>
                </c:pt>
                <c:pt idx="3504">
                  <c:v>45840</c:v>
                </c:pt>
                <c:pt idx="3505">
                  <c:v>45841</c:v>
                </c:pt>
                <c:pt idx="3506">
                  <c:v>45842</c:v>
                </c:pt>
                <c:pt idx="3507">
                  <c:v>45843</c:v>
                </c:pt>
                <c:pt idx="3508">
                  <c:v>45844</c:v>
                </c:pt>
                <c:pt idx="3509">
                  <c:v>45845</c:v>
                </c:pt>
                <c:pt idx="3510">
                  <c:v>45846</c:v>
                </c:pt>
                <c:pt idx="3511">
                  <c:v>45847</c:v>
                </c:pt>
                <c:pt idx="3512">
                  <c:v>45848</c:v>
                </c:pt>
                <c:pt idx="3513">
                  <c:v>45849</c:v>
                </c:pt>
                <c:pt idx="3514">
                  <c:v>45850</c:v>
                </c:pt>
                <c:pt idx="3515">
                  <c:v>45851</c:v>
                </c:pt>
                <c:pt idx="3516">
                  <c:v>45852</c:v>
                </c:pt>
                <c:pt idx="3517">
                  <c:v>45853</c:v>
                </c:pt>
                <c:pt idx="3518">
                  <c:v>45854</c:v>
                </c:pt>
                <c:pt idx="3519">
                  <c:v>45855</c:v>
                </c:pt>
                <c:pt idx="3520">
                  <c:v>45856</c:v>
                </c:pt>
                <c:pt idx="3521">
                  <c:v>45857</c:v>
                </c:pt>
                <c:pt idx="3522">
                  <c:v>45858</c:v>
                </c:pt>
                <c:pt idx="3523">
                  <c:v>45859</c:v>
                </c:pt>
                <c:pt idx="3524">
                  <c:v>45860</c:v>
                </c:pt>
                <c:pt idx="3525">
                  <c:v>45861</c:v>
                </c:pt>
                <c:pt idx="3526">
                  <c:v>45862</c:v>
                </c:pt>
                <c:pt idx="3527">
                  <c:v>45863</c:v>
                </c:pt>
                <c:pt idx="3528">
                  <c:v>45864</c:v>
                </c:pt>
                <c:pt idx="3529">
                  <c:v>45865</c:v>
                </c:pt>
                <c:pt idx="3530">
                  <c:v>45866</c:v>
                </c:pt>
                <c:pt idx="3531">
                  <c:v>45867</c:v>
                </c:pt>
                <c:pt idx="3532">
                  <c:v>45868</c:v>
                </c:pt>
                <c:pt idx="3533">
                  <c:v>45869</c:v>
                </c:pt>
                <c:pt idx="3534">
                  <c:v>45870</c:v>
                </c:pt>
                <c:pt idx="3535">
                  <c:v>45871</c:v>
                </c:pt>
                <c:pt idx="3536">
                  <c:v>45872</c:v>
                </c:pt>
                <c:pt idx="3537">
                  <c:v>45873</c:v>
                </c:pt>
                <c:pt idx="3538">
                  <c:v>45874</c:v>
                </c:pt>
                <c:pt idx="3539">
                  <c:v>45875</c:v>
                </c:pt>
                <c:pt idx="3540">
                  <c:v>45876</c:v>
                </c:pt>
                <c:pt idx="3541">
                  <c:v>45877</c:v>
                </c:pt>
                <c:pt idx="3542">
                  <c:v>45878</c:v>
                </c:pt>
                <c:pt idx="3543">
                  <c:v>45879</c:v>
                </c:pt>
                <c:pt idx="3544">
                  <c:v>45880</c:v>
                </c:pt>
                <c:pt idx="3545">
                  <c:v>45881</c:v>
                </c:pt>
                <c:pt idx="3546">
                  <c:v>45882</c:v>
                </c:pt>
                <c:pt idx="3547">
                  <c:v>45883</c:v>
                </c:pt>
                <c:pt idx="3548">
                  <c:v>45884</c:v>
                </c:pt>
                <c:pt idx="3549">
                  <c:v>45885</c:v>
                </c:pt>
                <c:pt idx="3550">
                  <c:v>45886</c:v>
                </c:pt>
                <c:pt idx="3551">
                  <c:v>45887</c:v>
                </c:pt>
                <c:pt idx="3552">
                  <c:v>45888</c:v>
                </c:pt>
                <c:pt idx="3553">
                  <c:v>45889</c:v>
                </c:pt>
                <c:pt idx="3554">
                  <c:v>45890</c:v>
                </c:pt>
                <c:pt idx="3555">
                  <c:v>45891</c:v>
                </c:pt>
                <c:pt idx="3556">
                  <c:v>45892</c:v>
                </c:pt>
                <c:pt idx="3557">
                  <c:v>45893</c:v>
                </c:pt>
                <c:pt idx="3558">
                  <c:v>45894</c:v>
                </c:pt>
                <c:pt idx="3559">
                  <c:v>45895</c:v>
                </c:pt>
                <c:pt idx="3560">
                  <c:v>45896</c:v>
                </c:pt>
                <c:pt idx="3561">
                  <c:v>45897</c:v>
                </c:pt>
                <c:pt idx="3562">
                  <c:v>45898</c:v>
                </c:pt>
                <c:pt idx="3563">
                  <c:v>45899</c:v>
                </c:pt>
                <c:pt idx="3564">
                  <c:v>45900</c:v>
                </c:pt>
                <c:pt idx="3565">
                  <c:v>45901</c:v>
                </c:pt>
                <c:pt idx="3566">
                  <c:v>45902</c:v>
                </c:pt>
                <c:pt idx="3567">
                  <c:v>45903</c:v>
                </c:pt>
                <c:pt idx="3568">
                  <c:v>45904</c:v>
                </c:pt>
                <c:pt idx="3569">
                  <c:v>45905</c:v>
                </c:pt>
                <c:pt idx="3570">
                  <c:v>45906</c:v>
                </c:pt>
                <c:pt idx="3571">
                  <c:v>45907</c:v>
                </c:pt>
                <c:pt idx="3572">
                  <c:v>45908</c:v>
                </c:pt>
                <c:pt idx="3573">
                  <c:v>45909</c:v>
                </c:pt>
                <c:pt idx="3574">
                  <c:v>45910</c:v>
                </c:pt>
                <c:pt idx="3575">
                  <c:v>45911</c:v>
                </c:pt>
                <c:pt idx="3576">
                  <c:v>45912</c:v>
                </c:pt>
                <c:pt idx="3577">
                  <c:v>45913</c:v>
                </c:pt>
                <c:pt idx="3578">
                  <c:v>45914</c:v>
                </c:pt>
                <c:pt idx="3579">
                  <c:v>45915</c:v>
                </c:pt>
                <c:pt idx="3580">
                  <c:v>45916</c:v>
                </c:pt>
                <c:pt idx="3581">
                  <c:v>45917</c:v>
                </c:pt>
                <c:pt idx="3582">
                  <c:v>45918</c:v>
                </c:pt>
                <c:pt idx="3583">
                  <c:v>45919</c:v>
                </c:pt>
                <c:pt idx="3584">
                  <c:v>45920</c:v>
                </c:pt>
                <c:pt idx="3585">
                  <c:v>45921</c:v>
                </c:pt>
                <c:pt idx="3586">
                  <c:v>45922</c:v>
                </c:pt>
                <c:pt idx="3587">
                  <c:v>45923</c:v>
                </c:pt>
                <c:pt idx="3588">
                  <c:v>45924</c:v>
                </c:pt>
                <c:pt idx="3589">
                  <c:v>45925</c:v>
                </c:pt>
                <c:pt idx="3590">
                  <c:v>45926</c:v>
                </c:pt>
                <c:pt idx="3591">
                  <c:v>45927</c:v>
                </c:pt>
                <c:pt idx="3592">
                  <c:v>45928</c:v>
                </c:pt>
                <c:pt idx="3593">
                  <c:v>45929</c:v>
                </c:pt>
                <c:pt idx="3594">
                  <c:v>45930</c:v>
                </c:pt>
                <c:pt idx="3595">
                  <c:v>45931</c:v>
                </c:pt>
                <c:pt idx="3596">
                  <c:v>45932</c:v>
                </c:pt>
                <c:pt idx="3597">
                  <c:v>45933</c:v>
                </c:pt>
                <c:pt idx="3598">
                  <c:v>45934</c:v>
                </c:pt>
                <c:pt idx="3599">
                  <c:v>45935</c:v>
                </c:pt>
                <c:pt idx="3600">
                  <c:v>45936</c:v>
                </c:pt>
                <c:pt idx="3601">
                  <c:v>45937</c:v>
                </c:pt>
                <c:pt idx="3602">
                  <c:v>45938</c:v>
                </c:pt>
                <c:pt idx="3603">
                  <c:v>45939</c:v>
                </c:pt>
                <c:pt idx="3604">
                  <c:v>45940</c:v>
                </c:pt>
                <c:pt idx="3605">
                  <c:v>45941</c:v>
                </c:pt>
                <c:pt idx="3606">
                  <c:v>45942</c:v>
                </c:pt>
                <c:pt idx="3607">
                  <c:v>45943</c:v>
                </c:pt>
                <c:pt idx="3608">
                  <c:v>45944</c:v>
                </c:pt>
                <c:pt idx="3609">
                  <c:v>45945</c:v>
                </c:pt>
                <c:pt idx="3610">
                  <c:v>45946</c:v>
                </c:pt>
                <c:pt idx="3611">
                  <c:v>45947</c:v>
                </c:pt>
                <c:pt idx="3612">
                  <c:v>45948</c:v>
                </c:pt>
                <c:pt idx="3613">
                  <c:v>45949</c:v>
                </c:pt>
                <c:pt idx="3614">
                  <c:v>45950</c:v>
                </c:pt>
                <c:pt idx="3615">
                  <c:v>45951</c:v>
                </c:pt>
                <c:pt idx="3616">
                  <c:v>45952</c:v>
                </c:pt>
                <c:pt idx="3617">
                  <c:v>45953</c:v>
                </c:pt>
                <c:pt idx="3618">
                  <c:v>45954</c:v>
                </c:pt>
                <c:pt idx="3619">
                  <c:v>45955</c:v>
                </c:pt>
                <c:pt idx="3620">
                  <c:v>45956</c:v>
                </c:pt>
                <c:pt idx="3621">
                  <c:v>45957</c:v>
                </c:pt>
                <c:pt idx="3622">
                  <c:v>45958</c:v>
                </c:pt>
                <c:pt idx="3623">
                  <c:v>45959</c:v>
                </c:pt>
                <c:pt idx="3624">
                  <c:v>45960</c:v>
                </c:pt>
                <c:pt idx="3625">
                  <c:v>45961</c:v>
                </c:pt>
                <c:pt idx="3626">
                  <c:v>45962</c:v>
                </c:pt>
                <c:pt idx="3627">
                  <c:v>45963</c:v>
                </c:pt>
                <c:pt idx="3628">
                  <c:v>45964</c:v>
                </c:pt>
                <c:pt idx="3629">
                  <c:v>45965</c:v>
                </c:pt>
                <c:pt idx="3630">
                  <c:v>45966</c:v>
                </c:pt>
                <c:pt idx="3631">
                  <c:v>45967</c:v>
                </c:pt>
                <c:pt idx="3632">
                  <c:v>45968</c:v>
                </c:pt>
                <c:pt idx="3633">
                  <c:v>45969</c:v>
                </c:pt>
                <c:pt idx="3634">
                  <c:v>45970</c:v>
                </c:pt>
                <c:pt idx="3635">
                  <c:v>45971</c:v>
                </c:pt>
                <c:pt idx="3636">
                  <c:v>45972</c:v>
                </c:pt>
                <c:pt idx="3637">
                  <c:v>45973</c:v>
                </c:pt>
                <c:pt idx="3638">
                  <c:v>45974</c:v>
                </c:pt>
                <c:pt idx="3639">
                  <c:v>45975</c:v>
                </c:pt>
                <c:pt idx="3640">
                  <c:v>45976</c:v>
                </c:pt>
                <c:pt idx="3641">
                  <c:v>45977</c:v>
                </c:pt>
                <c:pt idx="3642">
                  <c:v>45978</c:v>
                </c:pt>
                <c:pt idx="3643">
                  <c:v>45979</c:v>
                </c:pt>
                <c:pt idx="3644">
                  <c:v>45980</c:v>
                </c:pt>
                <c:pt idx="3645">
                  <c:v>45981</c:v>
                </c:pt>
                <c:pt idx="3646">
                  <c:v>45982</c:v>
                </c:pt>
                <c:pt idx="3647">
                  <c:v>45983</c:v>
                </c:pt>
                <c:pt idx="3648">
                  <c:v>45984</c:v>
                </c:pt>
                <c:pt idx="3649">
                  <c:v>45985</c:v>
                </c:pt>
                <c:pt idx="3650">
                  <c:v>45986</c:v>
                </c:pt>
                <c:pt idx="3651">
                  <c:v>45987</c:v>
                </c:pt>
                <c:pt idx="3652">
                  <c:v>45988</c:v>
                </c:pt>
                <c:pt idx="3653">
                  <c:v>45989</c:v>
                </c:pt>
              </c:numCache>
            </c:numRef>
          </c:cat>
          <c:val>
            <c:numRef>
              <c:f>'Equity market PEs'!$C$9:$C$3662</c:f>
              <c:numCache>
                <c:formatCode>General</c:formatCode>
                <c:ptCount val="3654"/>
                <c:pt idx="0">
                  <c:v>19.5215</c:v>
                </c:pt>
                <c:pt idx="1">
                  <c:v>19.5215</c:v>
                </c:pt>
                <c:pt idx="2">
                  <c:v>19.669899999999998</c:v>
                </c:pt>
                <c:pt idx="3">
                  <c:v>22.0198</c:v>
                </c:pt>
                <c:pt idx="4">
                  <c:v>21.668900000000001</c:v>
                </c:pt>
                <c:pt idx="5">
                  <c:v>21.460799999999999</c:v>
                </c:pt>
                <c:pt idx="6">
                  <c:v>21.515799999999999</c:v>
                </c:pt>
                <c:pt idx="7">
                  <c:v>21.515799999999999</c:v>
                </c:pt>
                <c:pt idx="8">
                  <c:v>21.515799999999999</c:v>
                </c:pt>
                <c:pt idx="9">
                  <c:v>21.007100000000001</c:v>
                </c:pt>
                <c:pt idx="10">
                  <c:v>20.810700000000001</c:v>
                </c:pt>
                <c:pt idx="11">
                  <c:v>20.830300000000001</c:v>
                </c:pt>
                <c:pt idx="12">
                  <c:v>20.965699999999998</c:v>
                </c:pt>
                <c:pt idx="13">
                  <c:v>20.599499999999999</c:v>
                </c:pt>
                <c:pt idx="14">
                  <c:v>20.599499999999999</c:v>
                </c:pt>
                <c:pt idx="15">
                  <c:v>20.599499999999999</c:v>
                </c:pt>
                <c:pt idx="16">
                  <c:v>20.447299999999998</c:v>
                </c:pt>
                <c:pt idx="17">
                  <c:v>20.808199999999999</c:v>
                </c:pt>
                <c:pt idx="18">
                  <c:v>21.203299999999999</c:v>
                </c:pt>
                <c:pt idx="19">
                  <c:v>20.951799999999999</c:v>
                </c:pt>
                <c:pt idx="20">
                  <c:v>20.975000000000001</c:v>
                </c:pt>
                <c:pt idx="21">
                  <c:v>20.975000000000001</c:v>
                </c:pt>
                <c:pt idx="22">
                  <c:v>20.975000000000001</c:v>
                </c:pt>
                <c:pt idx="23">
                  <c:v>20.991199999999999</c:v>
                </c:pt>
                <c:pt idx="24">
                  <c:v>21.069299999999998</c:v>
                </c:pt>
                <c:pt idx="25">
                  <c:v>21.3947</c:v>
                </c:pt>
                <c:pt idx="26">
                  <c:v>21.434799999999999</c:v>
                </c:pt>
                <c:pt idx="27">
                  <c:v>21.434799999999999</c:v>
                </c:pt>
                <c:pt idx="28">
                  <c:v>21.434799999999999</c:v>
                </c:pt>
                <c:pt idx="29">
                  <c:v>21.434799999999999</c:v>
                </c:pt>
                <c:pt idx="30">
                  <c:v>21.434799999999999</c:v>
                </c:pt>
                <c:pt idx="31">
                  <c:v>21.331600000000002</c:v>
                </c:pt>
                <c:pt idx="32">
                  <c:v>21.164999999999999</c:v>
                </c:pt>
                <c:pt idx="33">
                  <c:v>20.951899999999998</c:v>
                </c:pt>
                <c:pt idx="34">
                  <c:v>19.93</c:v>
                </c:pt>
                <c:pt idx="35">
                  <c:v>19.93</c:v>
                </c:pt>
                <c:pt idx="36">
                  <c:v>19.93</c:v>
                </c:pt>
                <c:pt idx="37">
                  <c:v>19.8032</c:v>
                </c:pt>
                <c:pt idx="38">
                  <c:v>19.791399999999999</c:v>
                </c:pt>
                <c:pt idx="39">
                  <c:v>19.4953</c:v>
                </c:pt>
                <c:pt idx="40">
                  <c:v>19.0686</c:v>
                </c:pt>
                <c:pt idx="41">
                  <c:v>19.065000000000001</c:v>
                </c:pt>
                <c:pt idx="42">
                  <c:v>19.065000000000001</c:v>
                </c:pt>
                <c:pt idx="43">
                  <c:v>19.065000000000001</c:v>
                </c:pt>
                <c:pt idx="44">
                  <c:v>18.871600000000001</c:v>
                </c:pt>
                <c:pt idx="45">
                  <c:v>18.955400000000001</c:v>
                </c:pt>
                <c:pt idx="46">
                  <c:v>18.6434</c:v>
                </c:pt>
                <c:pt idx="47">
                  <c:v>18.897099999999998</c:v>
                </c:pt>
                <c:pt idx="48">
                  <c:v>18.494900000000001</c:v>
                </c:pt>
                <c:pt idx="49">
                  <c:v>18.494900000000001</c:v>
                </c:pt>
                <c:pt idx="50">
                  <c:v>18.494900000000001</c:v>
                </c:pt>
                <c:pt idx="51">
                  <c:v>18.293800000000001</c:v>
                </c:pt>
                <c:pt idx="52">
                  <c:v>18.3858</c:v>
                </c:pt>
                <c:pt idx="53">
                  <c:v>18.142099999999999</c:v>
                </c:pt>
                <c:pt idx="54">
                  <c:v>18.4374</c:v>
                </c:pt>
                <c:pt idx="55">
                  <c:v>18.979199999999999</c:v>
                </c:pt>
                <c:pt idx="56">
                  <c:v>18.979199999999999</c:v>
                </c:pt>
                <c:pt idx="57">
                  <c:v>18.979199999999999</c:v>
                </c:pt>
                <c:pt idx="58">
                  <c:v>18.601700000000001</c:v>
                </c:pt>
                <c:pt idx="59">
                  <c:v>18.889700000000001</c:v>
                </c:pt>
                <c:pt idx="60">
                  <c:v>18.960899999999999</c:v>
                </c:pt>
                <c:pt idx="61">
                  <c:v>19.288900000000002</c:v>
                </c:pt>
                <c:pt idx="62">
                  <c:v>19.640699999999999</c:v>
                </c:pt>
                <c:pt idx="63">
                  <c:v>19.640699999999999</c:v>
                </c:pt>
                <c:pt idx="64">
                  <c:v>19.640699999999999</c:v>
                </c:pt>
                <c:pt idx="65">
                  <c:v>19.4148</c:v>
                </c:pt>
                <c:pt idx="66">
                  <c:v>19.059200000000001</c:v>
                </c:pt>
                <c:pt idx="67">
                  <c:v>19.290199999999999</c:v>
                </c:pt>
                <c:pt idx="68">
                  <c:v>19.568200000000001</c:v>
                </c:pt>
                <c:pt idx="69">
                  <c:v>19.552099999999999</c:v>
                </c:pt>
                <c:pt idx="70">
                  <c:v>19.552099999999999</c:v>
                </c:pt>
                <c:pt idx="71">
                  <c:v>19.552099999999999</c:v>
                </c:pt>
                <c:pt idx="72">
                  <c:v>19.201899999999998</c:v>
                </c:pt>
                <c:pt idx="73">
                  <c:v>18.814699999999998</c:v>
                </c:pt>
                <c:pt idx="74">
                  <c:v>18.6663</c:v>
                </c:pt>
                <c:pt idx="75">
                  <c:v>18.515599999999999</c:v>
                </c:pt>
                <c:pt idx="76">
                  <c:v>18.965800000000002</c:v>
                </c:pt>
                <c:pt idx="77">
                  <c:v>18.965800000000002</c:v>
                </c:pt>
                <c:pt idx="78">
                  <c:v>18.965800000000002</c:v>
                </c:pt>
                <c:pt idx="79">
                  <c:v>18.965800000000002</c:v>
                </c:pt>
                <c:pt idx="80">
                  <c:v>19.2286</c:v>
                </c:pt>
                <c:pt idx="81">
                  <c:v>19.706700000000001</c:v>
                </c:pt>
                <c:pt idx="82">
                  <c:v>19.805</c:v>
                </c:pt>
                <c:pt idx="83">
                  <c:v>19.624400000000001</c:v>
                </c:pt>
                <c:pt idx="84">
                  <c:v>19.624400000000001</c:v>
                </c:pt>
                <c:pt idx="85">
                  <c:v>19.624400000000001</c:v>
                </c:pt>
                <c:pt idx="86">
                  <c:v>19.674499999999998</c:v>
                </c:pt>
                <c:pt idx="87">
                  <c:v>19.5486</c:v>
                </c:pt>
                <c:pt idx="88">
                  <c:v>19.5124</c:v>
                </c:pt>
                <c:pt idx="89">
                  <c:v>19.5474</c:v>
                </c:pt>
                <c:pt idx="90">
                  <c:v>18.676100000000002</c:v>
                </c:pt>
                <c:pt idx="91">
                  <c:v>18.676100000000002</c:v>
                </c:pt>
                <c:pt idx="92">
                  <c:v>18.675999999999998</c:v>
                </c:pt>
                <c:pt idx="93">
                  <c:v>18.729700000000001</c:v>
                </c:pt>
                <c:pt idx="94">
                  <c:v>18.960599999999999</c:v>
                </c:pt>
                <c:pt idx="95">
                  <c:v>19.018000000000001</c:v>
                </c:pt>
                <c:pt idx="96">
                  <c:v>19.4147</c:v>
                </c:pt>
                <c:pt idx="97">
                  <c:v>19.5334</c:v>
                </c:pt>
                <c:pt idx="98">
                  <c:v>19.5334</c:v>
                </c:pt>
                <c:pt idx="99">
                  <c:v>19.5334</c:v>
                </c:pt>
                <c:pt idx="100">
                  <c:v>19.8019</c:v>
                </c:pt>
                <c:pt idx="101">
                  <c:v>19.6874</c:v>
                </c:pt>
                <c:pt idx="102">
                  <c:v>19.711400000000001</c:v>
                </c:pt>
                <c:pt idx="103">
                  <c:v>19.684899999999999</c:v>
                </c:pt>
                <c:pt idx="104">
                  <c:v>19.890799999999999</c:v>
                </c:pt>
                <c:pt idx="105">
                  <c:v>19.890799999999999</c:v>
                </c:pt>
                <c:pt idx="106">
                  <c:v>19.890799999999999</c:v>
                </c:pt>
                <c:pt idx="107">
                  <c:v>19.883400000000002</c:v>
                </c:pt>
                <c:pt idx="108">
                  <c:v>20.7745</c:v>
                </c:pt>
                <c:pt idx="109">
                  <c:v>20.829699999999999</c:v>
                </c:pt>
                <c:pt idx="110">
                  <c:v>21.026399999999999</c:v>
                </c:pt>
                <c:pt idx="111">
                  <c:v>20.838799999999999</c:v>
                </c:pt>
                <c:pt idx="112">
                  <c:v>20.838799999999999</c:v>
                </c:pt>
                <c:pt idx="113">
                  <c:v>20.838799999999999</c:v>
                </c:pt>
                <c:pt idx="114">
                  <c:v>20.935500000000001</c:v>
                </c:pt>
                <c:pt idx="115">
                  <c:v>20.827200000000001</c:v>
                </c:pt>
                <c:pt idx="116">
                  <c:v>20.706299999999999</c:v>
                </c:pt>
                <c:pt idx="117">
                  <c:v>20.559200000000001</c:v>
                </c:pt>
                <c:pt idx="118">
                  <c:v>20.559200000000001</c:v>
                </c:pt>
                <c:pt idx="119">
                  <c:v>20.559200000000001</c:v>
                </c:pt>
                <c:pt idx="120">
                  <c:v>20.559200000000001</c:v>
                </c:pt>
                <c:pt idx="121">
                  <c:v>20.608699999999999</c:v>
                </c:pt>
                <c:pt idx="122">
                  <c:v>20.660299999999999</c:v>
                </c:pt>
                <c:pt idx="123">
                  <c:v>21.548500000000001</c:v>
                </c:pt>
                <c:pt idx="124">
                  <c:v>21.533100000000001</c:v>
                </c:pt>
                <c:pt idx="125">
                  <c:v>20.683900000000001</c:v>
                </c:pt>
                <c:pt idx="126">
                  <c:v>20.683900000000001</c:v>
                </c:pt>
                <c:pt idx="127">
                  <c:v>20.683900000000001</c:v>
                </c:pt>
                <c:pt idx="128">
                  <c:v>20.5443</c:v>
                </c:pt>
                <c:pt idx="129">
                  <c:v>20.495799999999999</c:v>
                </c:pt>
                <c:pt idx="130">
                  <c:v>20.560199999999998</c:v>
                </c:pt>
                <c:pt idx="131">
                  <c:v>20.435400000000001</c:v>
                </c:pt>
                <c:pt idx="132">
                  <c:v>20.636099999999999</c:v>
                </c:pt>
                <c:pt idx="133">
                  <c:v>20.636099999999999</c:v>
                </c:pt>
                <c:pt idx="134">
                  <c:v>20.636099999999999</c:v>
                </c:pt>
                <c:pt idx="135">
                  <c:v>20.675599999999999</c:v>
                </c:pt>
                <c:pt idx="136">
                  <c:v>20.92</c:v>
                </c:pt>
                <c:pt idx="137">
                  <c:v>21.0732</c:v>
                </c:pt>
                <c:pt idx="138">
                  <c:v>21.066199999999998</c:v>
                </c:pt>
                <c:pt idx="139">
                  <c:v>21.0183</c:v>
                </c:pt>
                <c:pt idx="140">
                  <c:v>21.0183</c:v>
                </c:pt>
                <c:pt idx="141">
                  <c:v>21.0183</c:v>
                </c:pt>
                <c:pt idx="142">
                  <c:v>21.145700000000001</c:v>
                </c:pt>
                <c:pt idx="143">
                  <c:v>21.372900000000001</c:v>
                </c:pt>
                <c:pt idx="144">
                  <c:v>21.440799999999999</c:v>
                </c:pt>
                <c:pt idx="145">
                  <c:v>21.394400000000001</c:v>
                </c:pt>
                <c:pt idx="146">
                  <c:v>21.383299999999998</c:v>
                </c:pt>
                <c:pt idx="147">
                  <c:v>21.383299999999998</c:v>
                </c:pt>
                <c:pt idx="148">
                  <c:v>21.383299999999998</c:v>
                </c:pt>
                <c:pt idx="149">
                  <c:v>21.263100000000001</c:v>
                </c:pt>
                <c:pt idx="150">
                  <c:v>21.283799999999999</c:v>
                </c:pt>
                <c:pt idx="151">
                  <c:v>21.404299999999999</c:v>
                </c:pt>
                <c:pt idx="152">
                  <c:v>21.4025</c:v>
                </c:pt>
                <c:pt idx="153">
                  <c:v>21.599499999999999</c:v>
                </c:pt>
                <c:pt idx="154">
                  <c:v>21.599499999999999</c:v>
                </c:pt>
                <c:pt idx="155">
                  <c:v>21.599499999999999</c:v>
                </c:pt>
                <c:pt idx="156">
                  <c:v>21.4666</c:v>
                </c:pt>
                <c:pt idx="157">
                  <c:v>21.222100000000001</c:v>
                </c:pt>
                <c:pt idx="158">
                  <c:v>21.104900000000001</c:v>
                </c:pt>
                <c:pt idx="159">
                  <c:v>21.104900000000001</c:v>
                </c:pt>
                <c:pt idx="160">
                  <c:v>21.212499999999999</c:v>
                </c:pt>
                <c:pt idx="161">
                  <c:v>21.212499999999999</c:v>
                </c:pt>
                <c:pt idx="162">
                  <c:v>21.212499999999999</c:v>
                </c:pt>
                <c:pt idx="163">
                  <c:v>20.999400000000001</c:v>
                </c:pt>
                <c:pt idx="164">
                  <c:v>21.326599999999999</c:v>
                </c:pt>
                <c:pt idx="165">
                  <c:v>21.346800000000002</c:v>
                </c:pt>
                <c:pt idx="166">
                  <c:v>21.3461</c:v>
                </c:pt>
                <c:pt idx="167">
                  <c:v>21.285399999999999</c:v>
                </c:pt>
                <c:pt idx="168">
                  <c:v>21.285399999999999</c:v>
                </c:pt>
                <c:pt idx="169">
                  <c:v>21.285399999999999</c:v>
                </c:pt>
                <c:pt idx="170">
                  <c:v>21.509799999999998</c:v>
                </c:pt>
                <c:pt idx="171">
                  <c:v>21.546299999999999</c:v>
                </c:pt>
                <c:pt idx="172">
                  <c:v>21.4053</c:v>
                </c:pt>
                <c:pt idx="173">
                  <c:v>21.3918</c:v>
                </c:pt>
                <c:pt idx="174">
                  <c:v>21.5502</c:v>
                </c:pt>
                <c:pt idx="175">
                  <c:v>21.5502</c:v>
                </c:pt>
                <c:pt idx="176">
                  <c:v>21.5502</c:v>
                </c:pt>
                <c:pt idx="177">
                  <c:v>21.5502</c:v>
                </c:pt>
                <c:pt idx="178">
                  <c:v>21.601700000000001</c:v>
                </c:pt>
                <c:pt idx="179">
                  <c:v>21.757899999999999</c:v>
                </c:pt>
                <c:pt idx="180">
                  <c:v>21.6648</c:v>
                </c:pt>
                <c:pt idx="181">
                  <c:v>21.751200000000001</c:v>
                </c:pt>
                <c:pt idx="182">
                  <c:v>21.751200000000001</c:v>
                </c:pt>
                <c:pt idx="183">
                  <c:v>21.749700000000001</c:v>
                </c:pt>
                <c:pt idx="184">
                  <c:v>21.721299999999999</c:v>
                </c:pt>
                <c:pt idx="185">
                  <c:v>21.681999999999999</c:v>
                </c:pt>
                <c:pt idx="186">
                  <c:v>21.678999999999998</c:v>
                </c:pt>
                <c:pt idx="187">
                  <c:v>21.790700000000001</c:v>
                </c:pt>
                <c:pt idx="188">
                  <c:v>21.9297</c:v>
                </c:pt>
                <c:pt idx="189">
                  <c:v>21.9297</c:v>
                </c:pt>
                <c:pt idx="190">
                  <c:v>21.9297</c:v>
                </c:pt>
                <c:pt idx="191">
                  <c:v>22.007000000000001</c:v>
                </c:pt>
                <c:pt idx="192">
                  <c:v>22.3614</c:v>
                </c:pt>
                <c:pt idx="193">
                  <c:v>22.286100000000001</c:v>
                </c:pt>
                <c:pt idx="194">
                  <c:v>22.172000000000001</c:v>
                </c:pt>
                <c:pt idx="195">
                  <c:v>21.857299999999999</c:v>
                </c:pt>
                <c:pt idx="196">
                  <c:v>21.857299999999999</c:v>
                </c:pt>
                <c:pt idx="197">
                  <c:v>21.857299999999999</c:v>
                </c:pt>
                <c:pt idx="198">
                  <c:v>21.788699999999999</c:v>
                </c:pt>
                <c:pt idx="199">
                  <c:v>21.617999999999999</c:v>
                </c:pt>
                <c:pt idx="200">
                  <c:v>21.679099999999998</c:v>
                </c:pt>
                <c:pt idx="201">
                  <c:v>21.615200000000002</c:v>
                </c:pt>
                <c:pt idx="202">
                  <c:v>21.645299999999999</c:v>
                </c:pt>
                <c:pt idx="203">
                  <c:v>21.645299999999999</c:v>
                </c:pt>
                <c:pt idx="204">
                  <c:v>21.645299999999999</c:v>
                </c:pt>
                <c:pt idx="205">
                  <c:v>21.8218</c:v>
                </c:pt>
                <c:pt idx="206">
                  <c:v>21.817299999999999</c:v>
                </c:pt>
                <c:pt idx="207">
                  <c:v>21.804099999999998</c:v>
                </c:pt>
                <c:pt idx="208">
                  <c:v>22.002700000000001</c:v>
                </c:pt>
                <c:pt idx="209">
                  <c:v>21.629799999999999</c:v>
                </c:pt>
                <c:pt idx="210">
                  <c:v>21.629799999999999</c:v>
                </c:pt>
                <c:pt idx="211">
                  <c:v>21.629799999999999</c:v>
                </c:pt>
                <c:pt idx="212">
                  <c:v>21.314699999999998</c:v>
                </c:pt>
                <c:pt idx="213">
                  <c:v>21.552499999999998</c:v>
                </c:pt>
                <c:pt idx="214">
                  <c:v>21.855</c:v>
                </c:pt>
                <c:pt idx="215">
                  <c:v>21.898299999999999</c:v>
                </c:pt>
                <c:pt idx="216">
                  <c:v>21.1599</c:v>
                </c:pt>
                <c:pt idx="217">
                  <c:v>21.1599</c:v>
                </c:pt>
                <c:pt idx="218">
                  <c:v>21.1599</c:v>
                </c:pt>
                <c:pt idx="219">
                  <c:v>21.452300000000001</c:v>
                </c:pt>
                <c:pt idx="220">
                  <c:v>21.393599999999999</c:v>
                </c:pt>
                <c:pt idx="221">
                  <c:v>21.410799999999998</c:v>
                </c:pt>
                <c:pt idx="222">
                  <c:v>21.264800000000001</c:v>
                </c:pt>
                <c:pt idx="223">
                  <c:v>21.453399999999998</c:v>
                </c:pt>
                <c:pt idx="224">
                  <c:v>21.453399999999998</c:v>
                </c:pt>
                <c:pt idx="225">
                  <c:v>21.453399999999998</c:v>
                </c:pt>
                <c:pt idx="226">
                  <c:v>21.607800000000001</c:v>
                </c:pt>
                <c:pt idx="227">
                  <c:v>21.777699999999999</c:v>
                </c:pt>
                <c:pt idx="228">
                  <c:v>21.8019</c:v>
                </c:pt>
                <c:pt idx="229">
                  <c:v>21.832999999999998</c:v>
                </c:pt>
                <c:pt idx="230">
                  <c:v>21.784800000000001</c:v>
                </c:pt>
                <c:pt idx="231">
                  <c:v>21.784800000000001</c:v>
                </c:pt>
                <c:pt idx="232">
                  <c:v>21.784800000000001</c:v>
                </c:pt>
                <c:pt idx="233">
                  <c:v>21.8598</c:v>
                </c:pt>
                <c:pt idx="234">
                  <c:v>21.848099999999999</c:v>
                </c:pt>
                <c:pt idx="235">
                  <c:v>21.8613</c:v>
                </c:pt>
                <c:pt idx="236">
                  <c:v>21.909800000000001</c:v>
                </c:pt>
                <c:pt idx="237">
                  <c:v>21.9621</c:v>
                </c:pt>
                <c:pt idx="238">
                  <c:v>21.9621</c:v>
                </c:pt>
                <c:pt idx="239">
                  <c:v>21.9621</c:v>
                </c:pt>
                <c:pt idx="240">
                  <c:v>21.8078</c:v>
                </c:pt>
                <c:pt idx="241">
                  <c:v>21.8858</c:v>
                </c:pt>
                <c:pt idx="242">
                  <c:v>21.881</c:v>
                </c:pt>
                <c:pt idx="243">
                  <c:v>21.888999999999999</c:v>
                </c:pt>
                <c:pt idx="244">
                  <c:v>21.9346</c:v>
                </c:pt>
                <c:pt idx="245">
                  <c:v>21.9346</c:v>
                </c:pt>
                <c:pt idx="246">
                  <c:v>21.9346</c:v>
                </c:pt>
                <c:pt idx="247">
                  <c:v>21.9346</c:v>
                </c:pt>
                <c:pt idx="248">
                  <c:v>21.775600000000001</c:v>
                </c:pt>
                <c:pt idx="249">
                  <c:v>21.8278</c:v>
                </c:pt>
                <c:pt idx="250">
                  <c:v>21.852900000000002</c:v>
                </c:pt>
                <c:pt idx="251">
                  <c:v>22.0334</c:v>
                </c:pt>
                <c:pt idx="252">
                  <c:v>22.0334</c:v>
                </c:pt>
                <c:pt idx="253">
                  <c:v>22.0334</c:v>
                </c:pt>
                <c:pt idx="254">
                  <c:v>22.193999999999999</c:v>
                </c:pt>
                <c:pt idx="255">
                  <c:v>22.262599999999999</c:v>
                </c:pt>
                <c:pt idx="256">
                  <c:v>22.223199999999999</c:v>
                </c:pt>
                <c:pt idx="257">
                  <c:v>22.254799999999999</c:v>
                </c:pt>
                <c:pt idx="258">
                  <c:v>22.181699999999999</c:v>
                </c:pt>
                <c:pt idx="259">
                  <c:v>22.181699999999999</c:v>
                </c:pt>
                <c:pt idx="260">
                  <c:v>22.181699999999999</c:v>
                </c:pt>
                <c:pt idx="261">
                  <c:v>22.226199999999999</c:v>
                </c:pt>
                <c:pt idx="262">
                  <c:v>22.115500000000001</c:v>
                </c:pt>
                <c:pt idx="263">
                  <c:v>22.1067</c:v>
                </c:pt>
                <c:pt idx="264">
                  <c:v>22.1038</c:v>
                </c:pt>
                <c:pt idx="265">
                  <c:v>22.0915</c:v>
                </c:pt>
                <c:pt idx="266">
                  <c:v>22.0915</c:v>
                </c:pt>
                <c:pt idx="267">
                  <c:v>22.0915</c:v>
                </c:pt>
                <c:pt idx="268">
                  <c:v>22.1828</c:v>
                </c:pt>
                <c:pt idx="269">
                  <c:v>23.921299999999999</c:v>
                </c:pt>
                <c:pt idx="270">
                  <c:v>23.683299999999999</c:v>
                </c:pt>
                <c:pt idx="271">
                  <c:v>23.6495</c:v>
                </c:pt>
                <c:pt idx="272">
                  <c:v>23.664400000000001</c:v>
                </c:pt>
                <c:pt idx="273">
                  <c:v>23.664400000000001</c:v>
                </c:pt>
                <c:pt idx="274">
                  <c:v>23.664300000000001</c:v>
                </c:pt>
                <c:pt idx="275">
                  <c:v>23.732399999999998</c:v>
                </c:pt>
                <c:pt idx="276">
                  <c:v>23.6921</c:v>
                </c:pt>
                <c:pt idx="277">
                  <c:v>23.538900000000002</c:v>
                </c:pt>
                <c:pt idx="278">
                  <c:v>23.676400000000001</c:v>
                </c:pt>
                <c:pt idx="279">
                  <c:v>23.8566</c:v>
                </c:pt>
                <c:pt idx="280">
                  <c:v>23.8566</c:v>
                </c:pt>
                <c:pt idx="281">
                  <c:v>23.8566</c:v>
                </c:pt>
                <c:pt idx="282">
                  <c:v>23.8566</c:v>
                </c:pt>
                <c:pt idx="283">
                  <c:v>23.894300000000001</c:v>
                </c:pt>
                <c:pt idx="284">
                  <c:v>23.867999999999999</c:v>
                </c:pt>
                <c:pt idx="285">
                  <c:v>23.8979</c:v>
                </c:pt>
                <c:pt idx="286">
                  <c:v>23.475300000000001</c:v>
                </c:pt>
                <c:pt idx="287">
                  <c:v>23.475300000000001</c:v>
                </c:pt>
                <c:pt idx="288">
                  <c:v>23.475300000000001</c:v>
                </c:pt>
                <c:pt idx="289">
                  <c:v>23.567599999999999</c:v>
                </c:pt>
                <c:pt idx="290">
                  <c:v>23.167100000000001</c:v>
                </c:pt>
                <c:pt idx="291">
                  <c:v>23.1982</c:v>
                </c:pt>
                <c:pt idx="292">
                  <c:v>23.419899999999998</c:v>
                </c:pt>
                <c:pt idx="293">
                  <c:v>23.334399999999999</c:v>
                </c:pt>
                <c:pt idx="294">
                  <c:v>23.334399999999999</c:v>
                </c:pt>
                <c:pt idx="295">
                  <c:v>23.334399999999999</c:v>
                </c:pt>
                <c:pt idx="296">
                  <c:v>23.407900000000001</c:v>
                </c:pt>
                <c:pt idx="297">
                  <c:v>23.449100000000001</c:v>
                </c:pt>
                <c:pt idx="298">
                  <c:v>23.754000000000001</c:v>
                </c:pt>
                <c:pt idx="299">
                  <c:v>23.8934</c:v>
                </c:pt>
                <c:pt idx="300">
                  <c:v>23.7332</c:v>
                </c:pt>
                <c:pt idx="301">
                  <c:v>23.7332</c:v>
                </c:pt>
                <c:pt idx="302">
                  <c:v>23.7332</c:v>
                </c:pt>
                <c:pt idx="303">
                  <c:v>23.6065</c:v>
                </c:pt>
                <c:pt idx="304">
                  <c:v>23.507300000000001</c:v>
                </c:pt>
                <c:pt idx="305">
                  <c:v>23.787299999999998</c:v>
                </c:pt>
                <c:pt idx="306">
                  <c:v>23.8247</c:v>
                </c:pt>
                <c:pt idx="307">
                  <c:v>23.778300000000002</c:v>
                </c:pt>
                <c:pt idx="308">
                  <c:v>22.887499999999999</c:v>
                </c:pt>
                <c:pt idx="309">
                  <c:v>22.887499999999999</c:v>
                </c:pt>
                <c:pt idx="310">
                  <c:v>22.830300000000001</c:v>
                </c:pt>
                <c:pt idx="311">
                  <c:v>22.569099999999999</c:v>
                </c:pt>
                <c:pt idx="312">
                  <c:v>22.708300000000001</c:v>
                </c:pt>
                <c:pt idx="313">
                  <c:v>22.683800000000002</c:v>
                </c:pt>
                <c:pt idx="314">
                  <c:v>22.638400000000001</c:v>
                </c:pt>
                <c:pt idx="315">
                  <c:v>22.638400000000001</c:v>
                </c:pt>
                <c:pt idx="316">
                  <c:v>22.638400000000001</c:v>
                </c:pt>
                <c:pt idx="317">
                  <c:v>22.638400000000001</c:v>
                </c:pt>
                <c:pt idx="318">
                  <c:v>22.612500000000001</c:v>
                </c:pt>
                <c:pt idx="319">
                  <c:v>22.720300000000002</c:v>
                </c:pt>
                <c:pt idx="320">
                  <c:v>22.758700000000001</c:v>
                </c:pt>
                <c:pt idx="321">
                  <c:v>22.6676</c:v>
                </c:pt>
                <c:pt idx="322">
                  <c:v>22.6676</c:v>
                </c:pt>
                <c:pt idx="323">
                  <c:v>22.6676</c:v>
                </c:pt>
                <c:pt idx="324">
                  <c:v>22.685600000000001</c:v>
                </c:pt>
                <c:pt idx="325">
                  <c:v>22.927600000000002</c:v>
                </c:pt>
                <c:pt idx="326">
                  <c:v>23.064599999999999</c:v>
                </c:pt>
                <c:pt idx="327">
                  <c:v>23.0746</c:v>
                </c:pt>
                <c:pt idx="328">
                  <c:v>23.216200000000001</c:v>
                </c:pt>
                <c:pt idx="329">
                  <c:v>23.216200000000001</c:v>
                </c:pt>
                <c:pt idx="330">
                  <c:v>23.217099999999999</c:v>
                </c:pt>
                <c:pt idx="331">
                  <c:v>23.192799999999998</c:v>
                </c:pt>
                <c:pt idx="332">
                  <c:v>23.1114</c:v>
                </c:pt>
                <c:pt idx="333">
                  <c:v>23.013400000000001</c:v>
                </c:pt>
                <c:pt idx="334">
                  <c:v>23.053599999999999</c:v>
                </c:pt>
                <c:pt idx="335">
                  <c:v>22.978200000000001</c:v>
                </c:pt>
                <c:pt idx="336">
                  <c:v>22.978200000000001</c:v>
                </c:pt>
                <c:pt idx="337">
                  <c:v>22.977</c:v>
                </c:pt>
                <c:pt idx="338">
                  <c:v>22.978899999999999</c:v>
                </c:pt>
                <c:pt idx="339">
                  <c:v>22.965</c:v>
                </c:pt>
                <c:pt idx="340">
                  <c:v>22.6797</c:v>
                </c:pt>
                <c:pt idx="341">
                  <c:v>22.6629</c:v>
                </c:pt>
                <c:pt idx="342">
                  <c:v>22.547699999999999</c:v>
                </c:pt>
                <c:pt idx="343">
                  <c:v>22.547699999999999</c:v>
                </c:pt>
                <c:pt idx="344">
                  <c:v>22.547699999999999</c:v>
                </c:pt>
                <c:pt idx="345">
                  <c:v>22.773599999999998</c:v>
                </c:pt>
                <c:pt idx="346">
                  <c:v>22.7804</c:v>
                </c:pt>
                <c:pt idx="347">
                  <c:v>22.9406</c:v>
                </c:pt>
                <c:pt idx="348">
                  <c:v>22.9163</c:v>
                </c:pt>
                <c:pt idx="349">
                  <c:v>22.622800000000002</c:v>
                </c:pt>
                <c:pt idx="350">
                  <c:v>22.622800000000002</c:v>
                </c:pt>
                <c:pt idx="351">
                  <c:v>22.622800000000002</c:v>
                </c:pt>
                <c:pt idx="352">
                  <c:v>22.689699999999998</c:v>
                </c:pt>
                <c:pt idx="353">
                  <c:v>22.933800000000002</c:v>
                </c:pt>
                <c:pt idx="354">
                  <c:v>22.898199999999999</c:v>
                </c:pt>
                <c:pt idx="355">
                  <c:v>23.0426</c:v>
                </c:pt>
                <c:pt idx="356">
                  <c:v>23.101600000000001</c:v>
                </c:pt>
                <c:pt idx="357">
                  <c:v>23.101600000000001</c:v>
                </c:pt>
                <c:pt idx="358">
                  <c:v>23.101600000000001</c:v>
                </c:pt>
                <c:pt idx="359">
                  <c:v>23.3748</c:v>
                </c:pt>
                <c:pt idx="360">
                  <c:v>23.468900000000001</c:v>
                </c:pt>
                <c:pt idx="361">
                  <c:v>23.438600000000001</c:v>
                </c:pt>
                <c:pt idx="362">
                  <c:v>23.429300000000001</c:v>
                </c:pt>
                <c:pt idx="363">
                  <c:v>23.4297</c:v>
                </c:pt>
                <c:pt idx="364">
                  <c:v>23.4297</c:v>
                </c:pt>
                <c:pt idx="365">
                  <c:v>23.4297</c:v>
                </c:pt>
                <c:pt idx="366">
                  <c:v>23.336300000000001</c:v>
                </c:pt>
                <c:pt idx="367">
                  <c:v>22.750599999999999</c:v>
                </c:pt>
                <c:pt idx="368">
                  <c:v>22.943300000000001</c:v>
                </c:pt>
                <c:pt idx="369">
                  <c:v>22.931100000000001</c:v>
                </c:pt>
                <c:pt idx="370">
                  <c:v>22.957599999999999</c:v>
                </c:pt>
                <c:pt idx="371">
                  <c:v>22.957599999999999</c:v>
                </c:pt>
                <c:pt idx="372">
                  <c:v>22.957599999999999</c:v>
                </c:pt>
                <c:pt idx="373">
                  <c:v>23.031500000000001</c:v>
                </c:pt>
                <c:pt idx="374">
                  <c:v>23.061499999999999</c:v>
                </c:pt>
                <c:pt idx="375">
                  <c:v>23.2301</c:v>
                </c:pt>
                <c:pt idx="376">
                  <c:v>23.335000000000001</c:v>
                </c:pt>
                <c:pt idx="377">
                  <c:v>23.3626</c:v>
                </c:pt>
                <c:pt idx="378">
                  <c:v>23.3626</c:v>
                </c:pt>
                <c:pt idx="379">
                  <c:v>23.3626</c:v>
                </c:pt>
                <c:pt idx="380">
                  <c:v>23.325099999999999</c:v>
                </c:pt>
                <c:pt idx="381">
                  <c:v>23.4666</c:v>
                </c:pt>
                <c:pt idx="382">
                  <c:v>23.189399999999999</c:v>
                </c:pt>
                <c:pt idx="383">
                  <c:v>23.219899999999999</c:v>
                </c:pt>
                <c:pt idx="384">
                  <c:v>23.269100000000002</c:v>
                </c:pt>
                <c:pt idx="385">
                  <c:v>23.269100000000002</c:v>
                </c:pt>
                <c:pt idx="386">
                  <c:v>23.269100000000002</c:v>
                </c:pt>
                <c:pt idx="387">
                  <c:v>23.2959</c:v>
                </c:pt>
                <c:pt idx="388">
                  <c:v>23.331199999999999</c:v>
                </c:pt>
                <c:pt idx="389">
                  <c:v>23.350899999999999</c:v>
                </c:pt>
                <c:pt idx="390">
                  <c:v>23.395700000000001</c:v>
                </c:pt>
                <c:pt idx="391">
                  <c:v>23.384899999999998</c:v>
                </c:pt>
                <c:pt idx="392">
                  <c:v>23.384899999999998</c:v>
                </c:pt>
                <c:pt idx="393">
                  <c:v>23.384899999999998</c:v>
                </c:pt>
                <c:pt idx="394">
                  <c:v>23.384899999999998</c:v>
                </c:pt>
                <c:pt idx="395">
                  <c:v>23.384899999999998</c:v>
                </c:pt>
                <c:pt idx="396">
                  <c:v>23.435099999999998</c:v>
                </c:pt>
                <c:pt idx="397">
                  <c:v>23.528199999999998</c:v>
                </c:pt>
                <c:pt idx="398">
                  <c:v>23.323</c:v>
                </c:pt>
                <c:pt idx="399">
                  <c:v>23.323</c:v>
                </c:pt>
                <c:pt idx="400">
                  <c:v>22.806799999999999</c:v>
                </c:pt>
                <c:pt idx="401">
                  <c:v>22.806799999999999</c:v>
                </c:pt>
                <c:pt idx="402">
                  <c:v>22.979099999999999</c:v>
                </c:pt>
                <c:pt idx="403">
                  <c:v>23.148900000000001</c:v>
                </c:pt>
                <c:pt idx="404">
                  <c:v>23.2531</c:v>
                </c:pt>
                <c:pt idx="405">
                  <c:v>23.118099999999998</c:v>
                </c:pt>
                <c:pt idx="406">
                  <c:v>23.118099999999998</c:v>
                </c:pt>
                <c:pt idx="407">
                  <c:v>23.116900000000001</c:v>
                </c:pt>
                <c:pt idx="408">
                  <c:v>22.957000000000001</c:v>
                </c:pt>
                <c:pt idx="409">
                  <c:v>23.012699999999999</c:v>
                </c:pt>
                <c:pt idx="410">
                  <c:v>23.11</c:v>
                </c:pt>
                <c:pt idx="411">
                  <c:v>23.000599999999999</c:v>
                </c:pt>
                <c:pt idx="412">
                  <c:v>23.118600000000001</c:v>
                </c:pt>
                <c:pt idx="413">
                  <c:v>23.118600000000001</c:v>
                </c:pt>
                <c:pt idx="414">
                  <c:v>23.118600000000001</c:v>
                </c:pt>
                <c:pt idx="415">
                  <c:v>23.091699999999999</c:v>
                </c:pt>
                <c:pt idx="416">
                  <c:v>23.035</c:v>
                </c:pt>
                <c:pt idx="417">
                  <c:v>22.970300000000002</c:v>
                </c:pt>
                <c:pt idx="418">
                  <c:v>22.988099999999999</c:v>
                </c:pt>
                <c:pt idx="419">
                  <c:v>23.194099999999999</c:v>
                </c:pt>
                <c:pt idx="420">
                  <c:v>23.194099999999999</c:v>
                </c:pt>
                <c:pt idx="421">
                  <c:v>23.194099999999999</c:v>
                </c:pt>
                <c:pt idx="422">
                  <c:v>23.093</c:v>
                </c:pt>
                <c:pt idx="423">
                  <c:v>23.286999999999999</c:v>
                </c:pt>
                <c:pt idx="424">
                  <c:v>23.3355</c:v>
                </c:pt>
                <c:pt idx="425">
                  <c:v>23.2896</c:v>
                </c:pt>
                <c:pt idx="426">
                  <c:v>23.229900000000001</c:v>
                </c:pt>
                <c:pt idx="427">
                  <c:v>23.229900000000001</c:v>
                </c:pt>
                <c:pt idx="428">
                  <c:v>23.228999999999999</c:v>
                </c:pt>
                <c:pt idx="429">
                  <c:v>22.974699999999999</c:v>
                </c:pt>
                <c:pt idx="430">
                  <c:v>22.946100000000001</c:v>
                </c:pt>
                <c:pt idx="431">
                  <c:v>22.9724</c:v>
                </c:pt>
                <c:pt idx="432">
                  <c:v>22.967500000000001</c:v>
                </c:pt>
                <c:pt idx="433">
                  <c:v>23.082799999999999</c:v>
                </c:pt>
                <c:pt idx="434">
                  <c:v>23.082799999999999</c:v>
                </c:pt>
                <c:pt idx="435">
                  <c:v>23.082799999999999</c:v>
                </c:pt>
                <c:pt idx="436">
                  <c:v>23.053699999999999</c:v>
                </c:pt>
                <c:pt idx="437">
                  <c:v>23.116199999999999</c:v>
                </c:pt>
                <c:pt idx="438">
                  <c:v>23.198599999999999</c:v>
                </c:pt>
                <c:pt idx="439">
                  <c:v>23.292899999999999</c:v>
                </c:pt>
                <c:pt idx="440">
                  <c:v>23.459700000000002</c:v>
                </c:pt>
                <c:pt idx="441">
                  <c:v>23.459700000000002</c:v>
                </c:pt>
                <c:pt idx="442">
                  <c:v>23.459700000000002</c:v>
                </c:pt>
                <c:pt idx="443">
                  <c:v>23.502600000000001</c:v>
                </c:pt>
                <c:pt idx="444">
                  <c:v>23.546500000000002</c:v>
                </c:pt>
                <c:pt idx="445">
                  <c:v>23.634399999999999</c:v>
                </c:pt>
                <c:pt idx="446">
                  <c:v>23.662400000000002</c:v>
                </c:pt>
                <c:pt idx="447">
                  <c:v>23.6234</c:v>
                </c:pt>
                <c:pt idx="448">
                  <c:v>23.6234</c:v>
                </c:pt>
                <c:pt idx="449">
                  <c:v>23.6234</c:v>
                </c:pt>
                <c:pt idx="450">
                  <c:v>23.6234</c:v>
                </c:pt>
                <c:pt idx="451">
                  <c:v>23.7483</c:v>
                </c:pt>
                <c:pt idx="452">
                  <c:v>23.610900000000001</c:v>
                </c:pt>
                <c:pt idx="453">
                  <c:v>23.537600000000001</c:v>
                </c:pt>
                <c:pt idx="454">
                  <c:v>23.168099999999999</c:v>
                </c:pt>
                <c:pt idx="455">
                  <c:v>23.168099999999999</c:v>
                </c:pt>
                <c:pt idx="456">
                  <c:v>23.168099999999999</c:v>
                </c:pt>
                <c:pt idx="457">
                  <c:v>23.063800000000001</c:v>
                </c:pt>
                <c:pt idx="458">
                  <c:v>21.2531</c:v>
                </c:pt>
                <c:pt idx="459">
                  <c:v>21.6493</c:v>
                </c:pt>
                <c:pt idx="460">
                  <c:v>21.446100000000001</c:v>
                </c:pt>
                <c:pt idx="461">
                  <c:v>21.501000000000001</c:v>
                </c:pt>
                <c:pt idx="462">
                  <c:v>21.501000000000001</c:v>
                </c:pt>
                <c:pt idx="463">
                  <c:v>21.501000000000001</c:v>
                </c:pt>
                <c:pt idx="464">
                  <c:v>21.5395</c:v>
                </c:pt>
                <c:pt idx="465">
                  <c:v>21.4618</c:v>
                </c:pt>
                <c:pt idx="466">
                  <c:v>21.338699999999999</c:v>
                </c:pt>
                <c:pt idx="467">
                  <c:v>21.415299999999998</c:v>
                </c:pt>
                <c:pt idx="468">
                  <c:v>21.4071</c:v>
                </c:pt>
                <c:pt idx="469">
                  <c:v>21.4071</c:v>
                </c:pt>
                <c:pt idx="470">
                  <c:v>21.407299999999999</c:v>
                </c:pt>
                <c:pt idx="471">
                  <c:v>21.465299999999999</c:v>
                </c:pt>
                <c:pt idx="472">
                  <c:v>21.256699999999999</c:v>
                </c:pt>
                <c:pt idx="473">
                  <c:v>21.468299999999999</c:v>
                </c:pt>
                <c:pt idx="474">
                  <c:v>21.525200000000002</c:v>
                </c:pt>
                <c:pt idx="475">
                  <c:v>21.425000000000001</c:v>
                </c:pt>
                <c:pt idx="476">
                  <c:v>21.425000000000001</c:v>
                </c:pt>
                <c:pt idx="477">
                  <c:v>21.425000000000001</c:v>
                </c:pt>
                <c:pt idx="478">
                  <c:v>21.370999999999999</c:v>
                </c:pt>
                <c:pt idx="479">
                  <c:v>21.190200000000001</c:v>
                </c:pt>
                <c:pt idx="480">
                  <c:v>21.311599999999999</c:v>
                </c:pt>
                <c:pt idx="481">
                  <c:v>21.435600000000001</c:v>
                </c:pt>
                <c:pt idx="482">
                  <c:v>21.4297</c:v>
                </c:pt>
                <c:pt idx="483">
                  <c:v>21.4297</c:v>
                </c:pt>
                <c:pt idx="484">
                  <c:v>21.4297</c:v>
                </c:pt>
                <c:pt idx="485">
                  <c:v>21.503299999999999</c:v>
                </c:pt>
                <c:pt idx="486">
                  <c:v>21.632899999999999</c:v>
                </c:pt>
                <c:pt idx="487">
                  <c:v>21.724499999999999</c:v>
                </c:pt>
                <c:pt idx="488">
                  <c:v>21.626300000000001</c:v>
                </c:pt>
                <c:pt idx="489">
                  <c:v>21.49</c:v>
                </c:pt>
                <c:pt idx="490">
                  <c:v>21.419899999999998</c:v>
                </c:pt>
                <c:pt idx="491">
                  <c:v>21.419899999999998</c:v>
                </c:pt>
                <c:pt idx="492">
                  <c:v>21.469799999999999</c:v>
                </c:pt>
                <c:pt idx="493">
                  <c:v>21.6035</c:v>
                </c:pt>
                <c:pt idx="494">
                  <c:v>21.567499999999999</c:v>
                </c:pt>
                <c:pt idx="495">
                  <c:v>21.642199999999999</c:v>
                </c:pt>
                <c:pt idx="496">
                  <c:v>21.5747</c:v>
                </c:pt>
                <c:pt idx="497">
                  <c:v>21.5747</c:v>
                </c:pt>
                <c:pt idx="498">
                  <c:v>21.5747</c:v>
                </c:pt>
                <c:pt idx="499">
                  <c:v>21.662400000000002</c:v>
                </c:pt>
                <c:pt idx="500">
                  <c:v>21.657299999999999</c:v>
                </c:pt>
                <c:pt idx="501">
                  <c:v>21.5303</c:v>
                </c:pt>
                <c:pt idx="502">
                  <c:v>21.3749</c:v>
                </c:pt>
                <c:pt idx="503">
                  <c:v>21.3749</c:v>
                </c:pt>
                <c:pt idx="504">
                  <c:v>21.3749</c:v>
                </c:pt>
                <c:pt idx="505">
                  <c:v>21.3749</c:v>
                </c:pt>
                <c:pt idx="506">
                  <c:v>21.580500000000001</c:v>
                </c:pt>
                <c:pt idx="507">
                  <c:v>21.498799999999999</c:v>
                </c:pt>
                <c:pt idx="508">
                  <c:v>21.402899999999999</c:v>
                </c:pt>
                <c:pt idx="509">
                  <c:v>21.5029</c:v>
                </c:pt>
                <c:pt idx="510">
                  <c:v>21.4877</c:v>
                </c:pt>
                <c:pt idx="511">
                  <c:v>21.4877</c:v>
                </c:pt>
                <c:pt idx="512">
                  <c:v>21.4877</c:v>
                </c:pt>
                <c:pt idx="513">
                  <c:v>21.622499999999999</c:v>
                </c:pt>
                <c:pt idx="514">
                  <c:v>21.6676</c:v>
                </c:pt>
                <c:pt idx="515">
                  <c:v>21.535900000000002</c:v>
                </c:pt>
                <c:pt idx="516">
                  <c:v>21.338999999999999</c:v>
                </c:pt>
                <c:pt idx="517">
                  <c:v>21.448699999999999</c:v>
                </c:pt>
                <c:pt idx="518">
                  <c:v>21.448699999999999</c:v>
                </c:pt>
                <c:pt idx="519">
                  <c:v>21.448699999999999</c:v>
                </c:pt>
                <c:pt idx="520">
                  <c:v>21.434200000000001</c:v>
                </c:pt>
                <c:pt idx="521">
                  <c:v>21.494800000000001</c:v>
                </c:pt>
                <c:pt idx="522">
                  <c:v>21.389500000000002</c:v>
                </c:pt>
                <c:pt idx="523">
                  <c:v>21.187999999999999</c:v>
                </c:pt>
                <c:pt idx="524">
                  <c:v>21.443000000000001</c:v>
                </c:pt>
                <c:pt idx="525">
                  <c:v>21.443000000000001</c:v>
                </c:pt>
                <c:pt idx="526">
                  <c:v>21.443000000000001</c:v>
                </c:pt>
                <c:pt idx="527">
                  <c:v>21.539400000000001</c:v>
                </c:pt>
                <c:pt idx="528">
                  <c:v>21.4254</c:v>
                </c:pt>
                <c:pt idx="529">
                  <c:v>21.513500000000001</c:v>
                </c:pt>
                <c:pt idx="530">
                  <c:v>21.399699999999999</c:v>
                </c:pt>
                <c:pt idx="531">
                  <c:v>21.382300000000001</c:v>
                </c:pt>
                <c:pt idx="532">
                  <c:v>21.382300000000001</c:v>
                </c:pt>
                <c:pt idx="533">
                  <c:v>21.382300000000001</c:v>
                </c:pt>
                <c:pt idx="534">
                  <c:v>21.510999999999999</c:v>
                </c:pt>
                <c:pt idx="535">
                  <c:v>21.392499999999998</c:v>
                </c:pt>
                <c:pt idx="536">
                  <c:v>21.0214</c:v>
                </c:pt>
                <c:pt idx="537">
                  <c:v>21.026199999999999</c:v>
                </c:pt>
                <c:pt idx="538">
                  <c:v>21.275700000000001</c:v>
                </c:pt>
                <c:pt idx="539">
                  <c:v>21.275700000000001</c:v>
                </c:pt>
                <c:pt idx="540">
                  <c:v>21.275700000000001</c:v>
                </c:pt>
                <c:pt idx="541">
                  <c:v>21.275700000000001</c:v>
                </c:pt>
                <c:pt idx="542">
                  <c:v>21.301100000000002</c:v>
                </c:pt>
                <c:pt idx="543">
                  <c:v>21.222000000000001</c:v>
                </c:pt>
                <c:pt idx="544">
                  <c:v>21.016100000000002</c:v>
                </c:pt>
                <c:pt idx="545">
                  <c:v>21.024699999999999</c:v>
                </c:pt>
                <c:pt idx="546">
                  <c:v>21.024699999999999</c:v>
                </c:pt>
                <c:pt idx="547">
                  <c:v>21.024699999999999</c:v>
                </c:pt>
                <c:pt idx="548">
                  <c:v>21.031500000000001</c:v>
                </c:pt>
                <c:pt idx="549">
                  <c:v>20.936</c:v>
                </c:pt>
                <c:pt idx="550">
                  <c:v>20.899899999999999</c:v>
                </c:pt>
                <c:pt idx="551">
                  <c:v>21.0686</c:v>
                </c:pt>
                <c:pt idx="552">
                  <c:v>21.032699999999998</c:v>
                </c:pt>
                <c:pt idx="553">
                  <c:v>21.032699999999998</c:v>
                </c:pt>
                <c:pt idx="554">
                  <c:v>21.032299999999999</c:v>
                </c:pt>
                <c:pt idx="555">
                  <c:v>20.987300000000001</c:v>
                </c:pt>
                <c:pt idx="556">
                  <c:v>21.061699999999998</c:v>
                </c:pt>
                <c:pt idx="557">
                  <c:v>20.935500000000001</c:v>
                </c:pt>
                <c:pt idx="558">
                  <c:v>21.0397</c:v>
                </c:pt>
                <c:pt idx="559">
                  <c:v>21.1081</c:v>
                </c:pt>
                <c:pt idx="560">
                  <c:v>21.1081</c:v>
                </c:pt>
                <c:pt idx="561">
                  <c:v>21.1081</c:v>
                </c:pt>
                <c:pt idx="562">
                  <c:v>21.0029</c:v>
                </c:pt>
                <c:pt idx="563">
                  <c:v>20.997399999999999</c:v>
                </c:pt>
                <c:pt idx="564">
                  <c:v>20.7121</c:v>
                </c:pt>
                <c:pt idx="565">
                  <c:v>20.698799999999999</c:v>
                </c:pt>
                <c:pt idx="566">
                  <c:v>20.742699999999999</c:v>
                </c:pt>
                <c:pt idx="567">
                  <c:v>20.742699999999999</c:v>
                </c:pt>
                <c:pt idx="568">
                  <c:v>20.742699999999999</c:v>
                </c:pt>
                <c:pt idx="569">
                  <c:v>20.843</c:v>
                </c:pt>
                <c:pt idx="570">
                  <c:v>20.684100000000001</c:v>
                </c:pt>
                <c:pt idx="571">
                  <c:v>20.681999999999999</c:v>
                </c:pt>
                <c:pt idx="572">
                  <c:v>20.779499999999999</c:v>
                </c:pt>
                <c:pt idx="573">
                  <c:v>20.915500000000002</c:v>
                </c:pt>
                <c:pt idx="574">
                  <c:v>20.915500000000002</c:v>
                </c:pt>
                <c:pt idx="575">
                  <c:v>20.915500000000002</c:v>
                </c:pt>
                <c:pt idx="576">
                  <c:v>20.910699999999999</c:v>
                </c:pt>
                <c:pt idx="577">
                  <c:v>20.864999999999998</c:v>
                </c:pt>
                <c:pt idx="578">
                  <c:v>20.971299999999999</c:v>
                </c:pt>
                <c:pt idx="579">
                  <c:v>20.777200000000001</c:v>
                </c:pt>
                <c:pt idx="580">
                  <c:v>20.7348</c:v>
                </c:pt>
                <c:pt idx="581">
                  <c:v>20.785599999999999</c:v>
                </c:pt>
                <c:pt idx="582">
                  <c:v>20.785599999999999</c:v>
                </c:pt>
                <c:pt idx="583">
                  <c:v>20.785599999999999</c:v>
                </c:pt>
                <c:pt idx="584">
                  <c:v>20.715</c:v>
                </c:pt>
                <c:pt idx="585">
                  <c:v>20.745999999999999</c:v>
                </c:pt>
                <c:pt idx="586">
                  <c:v>20.6434</c:v>
                </c:pt>
                <c:pt idx="587">
                  <c:v>20.573799999999999</c:v>
                </c:pt>
                <c:pt idx="588">
                  <c:v>20.573799999999999</c:v>
                </c:pt>
                <c:pt idx="589">
                  <c:v>20.573799999999999</c:v>
                </c:pt>
                <c:pt idx="590">
                  <c:v>20.6813</c:v>
                </c:pt>
                <c:pt idx="591">
                  <c:v>20.741399999999999</c:v>
                </c:pt>
                <c:pt idx="592">
                  <c:v>20.7225</c:v>
                </c:pt>
                <c:pt idx="593">
                  <c:v>20.7104</c:v>
                </c:pt>
                <c:pt idx="594">
                  <c:v>20.764900000000001</c:v>
                </c:pt>
                <c:pt idx="595">
                  <c:v>20.764900000000001</c:v>
                </c:pt>
                <c:pt idx="596">
                  <c:v>20.764900000000001</c:v>
                </c:pt>
                <c:pt idx="597">
                  <c:v>20.751999999999999</c:v>
                </c:pt>
                <c:pt idx="598">
                  <c:v>20.7303</c:v>
                </c:pt>
                <c:pt idx="599">
                  <c:v>20.860499999999998</c:v>
                </c:pt>
                <c:pt idx="600">
                  <c:v>20.887799999999999</c:v>
                </c:pt>
                <c:pt idx="601">
                  <c:v>20.776299999999999</c:v>
                </c:pt>
                <c:pt idx="602">
                  <c:v>20.776299999999999</c:v>
                </c:pt>
                <c:pt idx="603">
                  <c:v>20.776</c:v>
                </c:pt>
                <c:pt idx="604">
                  <c:v>20.701699999999999</c:v>
                </c:pt>
                <c:pt idx="605">
                  <c:v>20.802499999999998</c:v>
                </c:pt>
                <c:pt idx="606">
                  <c:v>20.7605</c:v>
                </c:pt>
                <c:pt idx="607">
                  <c:v>20.787199999999999</c:v>
                </c:pt>
                <c:pt idx="608">
                  <c:v>20.701699999999999</c:v>
                </c:pt>
                <c:pt idx="609">
                  <c:v>20.701699999999999</c:v>
                </c:pt>
                <c:pt idx="610">
                  <c:v>20.701699999999999</c:v>
                </c:pt>
                <c:pt idx="611">
                  <c:v>20.722000000000001</c:v>
                </c:pt>
                <c:pt idx="612">
                  <c:v>20.8017</c:v>
                </c:pt>
                <c:pt idx="613">
                  <c:v>20.8886</c:v>
                </c:pt>
                <c:pt idx="614">
                  <c:v>20.787800000000001</c:v>
                </c:pt>
                <c:pt idx="615">
                  <c:v>20.8781</c:v>
                </c:pt>
                <c:pt idx="616">
                  <c:v>20.8781</c:v>
                </c:pt>
                <c:pt idx="617">
                  <c:v>20.8781</c:v>
                </c:pt>
                <c:pt idx="618">
                  <c:v>20.877199999999998</c:v>
                </c:pt>
                <c:pt idx="619">
                  <c:v>20.875</c:v>
                </c:pt>
                <c:pt idx="620">
                  <c:v>20.8216</c:v>
                </c:pt>
                <c:pt idx="621">
                  <c:v>20.625900000000001</c:v>
                </c:pt>
                <c:pt idx="622">
                  <c:v>20.5716</c:v>
                </c:pt>
                <c:pt idx="623">
                  <c:v>20.5716</c:v>
                </c:pt>
                <c:pt idx="624">
                  <c:v>20.5716</c:v>
                </c:pt>
                <c:pt idx="625">
                  <c:v>20.690300000000001</c:v>
                </c:pt>
                <c:pt idx="626">
                  <c:v>20.660599999999999</c:v>
                </c:pt>
                <c:pt idx="627">
                  <c:v>20.639199999999999</c:v>
                </c:pt>
                <c:pt idx="628">
                  <c:v>20.572700000000001</c:v>
                </c:pt>
                <c:pt idx="629">
                  <c:v>20.461400000000001</c:v>
                </c:pt>
                <c:pt idx="630">
                  <c:v>20.461400000000001</c:v>
                </c:pt>
                <c:pt idx="631">
                  <c:v>20.461400000000001</c:v>
                </c:pt>
                <c:pt idx="632">
                  <c:v>20.460799999999999</c:v>
                </c:pt>
                <c:pt idx="633">
                  <c:v>20.5061</c:v>
                </c:pt>
                <c:pt idx="634">
                  <c:v>19.051600000000001</c:v>
                </c:pt>
                <c:pt idx="635">
                  <c:v>19.0654</c:v>
                </c:pt>
                <c:pt idx="636">
                  <c:v>19.039899999999999</c:v>
                </c:pt>
                <c:pt idx="637">
                  <c:v>19.039899999999999</c:v>
                </c:pt>
                <c:pt idx="638">
                  <c:v>19.039899999999999</c:v>
                </c:pt>
                <c:pt idx="639">
                  <c:v>19.0349</c:v>
                </c:pt>
                <c:pt idx="640">
                  <c:v>19.053000000000001</c:v>
                </c:pt>
                <c:pt idx="641">
                  <c:v>19.112200000000001</c:v>
                </c:pt>
                <c:pt idx="642">
                  <c:v>19.176100000000002</c:v>
                </c:pt>
                <c:pt idx="643">
                  <c:v>19.145800000000001</c:v>
                </c:pt>
                <c:pt idx="644">
                  <c:v>19.145800000000001</c:v>
                </c:pt>
                <c:pt idx="645">
                  <c:v>19.145800000000001</c:v>
                </c:pt>
                <c:pt idx="646">
                  <c:v>19.145800000000001</c:v>
                </c:pt>
                <c:pt idx="647">
                  <c:v>19.042899999999999</c:v>
                </c:pt>
                <c:pt idx="648">
                  <c:v>19.002300000000002</c:v>
                </c:pt>
                <c:pt idx="649">
                  <c:v>18.954899999999999</c:v>
                </c:pt>
                <c:pt idx="650">
                  <c:v>18.9054</c:v>
                </c:pt>
                <c:pt idx="651">
                  <c:v>18.9054</c:v>
                </c:pt>
                <c:pt idx="652">
                  <c:v>18.9054</c:v>
                </c:pt>
                <c:pt idx="653">
                  <c:v>18.9755</c:v>
                </c:pt>
                <c:pt idx="654">
                  <c:v>19.105599999999999</c:v>
                </c:pt>
                <c:pt idx="655">
                  <c:v>19.084700000000002</c:v>
                </c:pt>
                <c:pt idx="656">
                  <c:v>19.138999999999999</c:v>
                </c:pt>
                <c:pt idx="657">
                  <c:v>19.139399999999998</c:v>
                </c:pt>
                <c:pt idx="658">
                  <c:v>19.139399999999998</c:v>
                </c:pt>
                <c:pt idx="659">
                  <c:v>19.139399999999998</c:v>
                </c:pt>
                <c:pt idx="660">
                  <c:v>19.2197</c:v>
                </c:pt>
                <c:pt idx="661">
                  <c:v>19.290700000000001</c:v>
                </c:pt>
                <c:pt idx="662">
                  <c:v>19.412600000000001</c:v>
                </c:pt>
                <c:pt idx="663">
                  <c:v>19.495000000000001</c:v>
                </c:pt>
                <c:pt idx="664">
                  <c:v>19.494199999999999</c:v>
                </c:pt>
                <c:pt idx="665">
                  <c:v>19.494199999999999</c:v>
                </c:pt>
                <c:pt idx="666">
                  <c:v>19.494199999999999</c:v>
                </c:pt>
                <c:pt idx="667">
                  <c:v>19.572399999999998</c:v>
                </c:pt>
                <c:pt idx="668">
                  <c:v>19.519300000000001</c:v>
                </c:pt>
                <c:pt idx="669">
                  <c:v>19.692599999999999</c:v>
                </c:pt>
                <c:pt idx="670">
                  <c:v>19.703399999999998</c:v>
                </c:pt>
                <c:pt idx="671">
                  <c:v>19.724399999999999</c:v>
                </c:pt>
                <c:pt idx="672">
                  <c:v>19.724399999999999</c:v>
                </c:pt>
                <c:pt idx="673">
                  <c:v>19.748000000000001</c:v>
                </c:pt>
                <c:pt idx="674">
                  <c:v>19.836500000000001</c:v>
                </c:pt>
                <c:pt idx="675">
                  <c:v>19.866199999999999</c:v>
                </c:pt>
                <c:pt idx="676">
                  <c:v>19.8567</c:v>
                </c:pt>
                <c:pt idx="677">
                  <c:v>19.926600000000001</c:v>
                </c:pt>
                <c:pt idx="678">
                  <c:v>19.865600000000001</c:v>
                </c:pt>
                <c:pt idx="679">
                  <c:v>19.865600000000001</c:v>
                </c:pt>
                <c:pt idx="680">
                  <c:v>19.865600000000001</c:v>
                </c:pt>
                <c:pt idx="681">
                  <c:v>19.865600000000001</c:v>
                </c:pt>
                <c:pt idx="682">
                  <c:v>19.918800000000001</c:v>
                </c:pt>
                <c:pt idx="683">
                  <c:v>19.956700000000001</c:v>
                </c:pt>
                <c:pt idx="684">
                  <c:v>19.883199999999999</c:v>
                </c:pt>
                <c:pt idx="685">
                  <c:v>19.965299999999999</c:v>
                </c:pt>
                <c:pt idx="686">
                  <c:v>19.965299999999999</c:v>
                </c:pt>
                <c:pt idx="687">
                  <c:v>19.965299999999999</c:v>
                </c:pt>
                <c:pt idx="688">
                  <c:v>19.959499999999998</c:v>
                </c:pt>
                <c:pt idx="689">
                  <c:v>19.977399999999999</c:v>
                </c:pt>
                <c:pt idx="690">
                  <c:v>19.931799999999999</c:v>
                </c:pt>
                <c:pt idx="691">
                  <c:v>19.976800000000001</c:v>
                </c:pt>
                <c:pt idx="692">
                  <c:v>20.026299999999999</c:v>
                </c:pt>
                <c:pt idx="693">
                  <c:v>20.026299999999999</c:v>
                </c:pt>
                <c:pt idx="694">
                  <c:v>20.026299999999999</c:v>
                </c:pt>
                <c:pt idx="695">
                  <c:v>20.023800000000001</c:v>
                </c:pt>
                <c:pt idx="696">
                  <c:v>20.0867</c:v>
                </c:pt>
                <c:pt idx="697">
                  <c:v>20.023</c:v>
                </c:pt>
                <c:pt idx="698">
                  <c:v>20.070699999999999</c:v>
                </c:pt>
                <c:pt idx="699">
                  <c:v>20.151199999999999</c:v>
                </c:pt>
                <c:pt idx="700">
                  <c:v>20.151199999999999</c:v>
                </c:pt>
                <c:pt idx="701">
                  <c:v>20.151700000000002</c:v>
                </c:pt>
                <c:pt idx="702">
                  <c:v>20.214400000000001</c:v>
                </c:pt>
                <c:pt idx="703">
                  <c:v>20.243200000000002</c:v>
                </c:pt>
                <c:pt idx="704">
                  <c:v>20.247900000000001</c:v>
                </c:pt>
                <c:pt idx="705">
                  <c:v>20.229800000000001</c:v>
                </c:pt>
                <c:pt idx="706">
                  <c:v>20.2362</c:v>
                </c:pt>
                <c:pt idx="707">
                  <c:v>20.2362</c:v>
                </c:pt>
                <c:pt idx="708">
                  <c:v>20.2362</c:v>
                </c:pt>
                <c:pt idx="709">
                  <c:v>20.331299999999999</c:v>
                </c:pt>
                <c:pt idx="710">
                  <c:v>20.3813</c:v>
                </c:pt>
                <c:pt idx="711">
                  <c:v>20.3476</c:v>
                </c:pt>
                <c:pt idx="712">
                  <c:v>20.3186</c:v>
                </c:pt>
                <c:pt idx="713">
                  <c:v>20.264399999999998</c:v>
                </c:pt>
                <c:pt idx="714">
                  <c:v>20.264399999999998</c:v>
                </c:pt>
                <c:pt idx="715">
                  <c:v>20.264399999999998</c:v>
                </c:pt>
                <c:pt idx="716">
                  <c:v>20.248000000000001</c:v>
                </c:pt>
                <c:pt idx="717">
                  <c:v>20.1051</c:v>
                </c:pt>
                <c:pt idx="718">
                  <c:v>20.061299999999999</c:v>
                </c:pt>
                <c:pt idx="719">
                  <c:v>20.133199999999999</c:v>
                </c:pt>
                <c:pt idx="720">
                  <c:v>20.213000000000001</c:v>
                </c:pt>
                <c:pt idx="721">
                  <c:v>20.213000000000001</c:v>
                </c:pt>
                <c:pt idx="722">
                  <c:v>20.213000000000001</c:v>
                </c:pt>
                <c:pt idx="723">
                  <c:v>20.220400000000001</c:v>
                </c:pt>
                <c:pt idx="724">
                  <c:v>20.311599999999999</c:v>
                </c:pt>
                <c:pt idx="725">
                  <c:v>20.3078</c:v>
                </c:pt>
                <c:pt idx="726">
                  <c:v>20.308700000000002</c:v>
                </c:pt>
                <c:pt idx="727">
                  <c:v>20.351400000000002</c:v>
                </c:pt>
                <c:pt idx="728">
                  <c:v>20.351400000000002</c:v>
                </c:pt>
                <c:pt idx="729">
                  <c:v>20.351400000000002</c:v>
                </c:pt>
                <c:pt idx="730">
                  <c:v>20.268000000000001</c:v>
                </c:pt>
                <c:pt idx="731">
                  <c:v>19.740500000000001</c:v>
                </c:pt>
                <c:pt idx="732">
                  <c:v>19.6844</c:v>
                </c:pt>
                <c:pt idx="733">
                  <c:v>19.834900000000001</c:v>
                </c:pt>
                <c:pt idx="734">
                  <c:v>19.797799999999999</c:v>
                </c:pt>
                <c:pt idx="735">
                  <c:v>19.797799999999999</c:v>
                </c:pt>
                <c:pt idx="736">
                  <c:v>19.797799999999999</c:v>
                </c:pt>
                <c:pt idx="737">
                  <c:v>19.711400000000001</c:v>
                </c:pt>
                <c:pt idx="738">
                  <c:v>19.645299999999999</c:v>
                </c:pt>
                <c:pt idx="739">
                  <c:v>19.670000000000002</c:v>
                </c:pt>
                <c:pt idx="740">
                  <c:v>19.800599999999999</c:v>
                </c:pt>
                <c:pt idx="741">
                  <c:v>19.900200000000002</c:v>
                </c:pt>
                <c:pt idx="742">
                  <c:v>19.900200000000002</c:v>
                </c:pt>
                <c:pt idx="743">
                  <c:v>19.900200000000002</c:v>
                </c:pt>
                <c:pt idx="744">
                  <c:v>19.909099999999999</c:v>
                </c:pt>
                <c:pt idx="745">
                  <c:v>19.9254</c:v>
                </c:pt>
                <c:pt idx="746">
                  <c:v>19.9542</c:v>
                </c:pt>
                <c:pt idx="747">
                  <c:v>19.805199999999999</c:v>
                </c:pt>
                <c:pt idx="748">
                  <c:v>19.8367</c:v>
                </c:pt>
                <c:pt idx="749">
                  <c:v>19.8367</c:v>
                </c:pt>
                <c:pt idx="750">
                  <c:v>19.8367</c:v>
                </c:pt>
                <c:pt idx="751">
                  <c:v>19.947600000000001</c:v>
                </c:pt>
                <c:pt idx="752">
                  <c:v>19.9497</c:v>
                </c:pt>
                <c:pt idx="753">
                  <c:v>19.982199999999999</c:v>
                </c:pt>
                <c:pt idx="754">
                  <c:v>20.0106</c:v>
                </c:pt>
                <c:pt idx="755">
                  <c:v>19.9892</c:v>
                </c:pt>
                <c:pt idx="756">
                  <c:v>19.9892</c:v>
                </c:pt>
                <c:pt idx="757">
                  <c:v>19.9892</c:v>
                </c:pt>
                <c:pt idx="758">
                  <c:v>19.9892</c:v>
                </c:pt>
                <c:pt idx="759">
                  <c:v>19.9892</c:v>
                </c:pt>
                <c:pt idx="760">
                  <c:v>20.036000000000001</c:v>
                </c:pt>
                <c:pt idx="761">
                  <c:v>20.0593</c:v>
                </c:pt>
                <c:pt idx="762">
                  <c:v>20.043399999999998</c:v>
                </c:pt>
                <c:pt idx="763">
                  <c:v>20.043399999999998</c:v>
                </c:pt>
                <c:pt idx="764">
                  <c:v>20.043399999999998</c:v>
                </c:pt>
                <c:pt idx="765">
                  <c:v>19.714600000000001</c:v>
                </c:pt>
                <c:pt idx="766">
                  <c:v>19.8371</c:v>
                </c:pt>
                <c:pt idx="767">
                  <c:v>19.911999999999999</c:v>
                </c:pt>
                <c:pt idx="768">
                  <c:v>19.962299999999999</c:v>
                </c:pt>
                <c:pt idx="769">
                  <c:v>19.885100000000001</c:v>
                </c:pt>
                <c:pt idx="770">
                  <c:v>19.885100000000001</c:v>
                </c:pt>
                <c:pt idx="771">
                  <c:v>19.885100000000001</c:v>
                </c:pt>
                <c:pt idx="772">
                  <c:v>19.846399999999999</c:v>
                </c:pt>
                <c:pt idx="773">
                  <c:v>19.848299999999998</c:v>
                </c:pt>
                <c:pt idx="774">
                  <c:v>19.761600000000001</c:v>
                </c:pt>
                <c:pt idx="775">
                  <c:v>19.809000000000001</c:v>
                </c:pt>
                <c:pt idx="776">
                  <c:v>19.834900000000001</c:v>
                </c:pt>
                <c:pt idx="777">
                  <c:v>19.834900000000001</c:v>
                </c:pt>
                <c:pt idx="778">
                  <c:v>19.834900000000001</c:v>
                </c:pt>
                <c:pt idx="779">
                  <c:v>19.912299999999998</c:v>
                </c:pt>
                <c:pt idx="780">
                  <c:v>19.823599999999999</c:v>
                </c:pt>
                <c:pt idx="781">
                  <c:v>19.857399999999998</c:v>
                </c:pt>
                <c:pt idx="782">
                  <c:v>19.806000000000001</c:v>
                </c:pt>
                <c:pt idx="783">
                  <c:v>19.89</c:v>
                </c:pt>
                <c:pt idx="784">
                  <c:v>19.89</c:v>
                </c:pt>
                <c:pt idx="785">
                  <c:v>19.89</c:v>
                </c:pt>
                <c:pt idx="786">
                  <c:v>19.883299999999998</c:v>
                </c:pt>
                <c:pt idx="787">
                  <c:v>19.8949</c:v>
                </c:pt>
                <c:pt idx="788">
                  <c:v>19.805700000000002</c:v>
                </c:pt>
                <c:pt idx="789">
                  <c:v>19.708200000000001</c:v>
                </c:pt>
                <c:pt idx="790">
                  <c:v>19.751000000000001</c:v>
                </c:pt>
                <c:pt idx="791">
                  <c:v>19.751000000000001</c:v>
                </c:pt>
                <c:pt idx="792">
                  <c:v>19.751000000000001</c:v>
                </c:pt>
                <c:pt idx="793">
                  <c:v>19.575299999999999</c:v>
                </c:pt>
                <c:pt idx="794">
                  <c:v>19.405899999999999</c:v>
                </c:pt>
                <c:pt idx="795">
                  <c:v>19.401299999999999</c:v>
                </c:pt>
                <c:pt idx="796">
                  <c:v>19.290900000000001</c:v>
                </c:pt>
                <c:pt idx="797">
                  <c:v>18.980899999999998</c:v>
                </c:pt>
                <c:pt idx="798">
                  <c:v>18.980899999999998</c:v>
                </c:pt>
                <c:pt idx="799">
                  <c:v>18.980699999999999</c:v>
                </c:pt>
                <c:pt idx="800">
                  <c:v>18.691800000000001</c:v>
                </c:pt>
                <c:pt idx="801">
                  <c:v>18.729099999999999</c:v>
                </c:pt>
                <c:pt idx="802">
                  <c:v>18.688500000000001</c:v>
                </c:pt>
                <c:pt idx="803">
                  <c:v>18.365500000000001</c:v>
                </c:pt>
                <c:pt idx="804">
                  <c:v>18.3276</c:v>
                </c:pt>
                <c:pt idx="805">
                  <c:v>18.3276</c:v>
                </c:pt>
                <c:pt idx="806">
                  <c:v>18.3276</c:v>
                </c:pt>
                <c:pt idx="807">
                  <c:v>18.580300000000001</c:v>
                </c:pt>
                <c:pt idx="808">
                  <c:v>18.549399999999999</c:v>
                </c:pt>
                <c:pt idx="809">
                  <c:v>18.685600000000001</c:v>
                </c:pt>
                <c:pt idx="810">
                  <c:v>18.782399999999999</c:v>
                </c:pt>
                <c:pt idx="811">
                  <c:v>18.837299999999999</c:v>
                </c:pt>
                <c:pt idx="812">
                  <c:v>18.837299999999999</c:v>
                </c:pt>
                <c:pt idx="813">
                  <c:v>18.837299999999999</c:v>
                </c:pt>
                <c:pt idx="814">
                  <c:v>18.837299999999999</c:v>
                </c:pt>
                <c:pt idx="815">
                  <c:v>18.821200000000001</c:v>
                </c:pt>
                <c:pt idx="816">
                  <c:v>18.924299999999999</c:v>
                </c:pt>
                <c:pt idx="817">
                  <c:v>18.910499999999999</c:v>
                </c:pt>
                <c:pt idx="818">
                  <c:v>19.069299999999998</c:v>
                </c:pt>
                <c:pt idx="819">
                  <c:v>19.069299999999998</c:v>
                </c:pt>
                <c:pt idx="820">
                  <c:v>19.069299999999998</c:v>
                </c:pt>
                <c:pt idx="821">
                  <c:v>19.162299999999998</c:v>
                </c:pt>
                <c:pt idx="822">
                  <c:v>19.109200000000001</c:v>
                </c:pt>
                <c:pt idx="823">
                  <c:v>17.810300000000002</c:v>
                </c:pt>
                <c:pt idx="824">
                  <c:v>17.6723</c:v>
                </c:pt>
                <c:pt idx="825">
                  <c:v>17.704899999999999</c:v>
                </c:pt>
                <c:pt idx="826">
                  <c:v>17.704899999999999</c:v>
                </c:pt>
                <c:pt idx="827">
                  <c:v>17.704899999999999</c:v>
                </c:pt>
                <c:pt idx="828">
                  <c:v>17.860700000000001</c:v>
                </c:pt>
                <c:pt idx="829">
                  <c:v>17.8688</c:v>
                </c:pt>
                <c:pt idx="830">
                  <c:v>17.783999999999999</c:v>
                </c:pt>
                <c:pt idx="831">
                  <c:v>17.9026</c:v>
                </c:pt>
                <c:pt idx="832">
                  <c:v>18.131</c:v>
                </c:pt>
                <c:pt idx="833">
                  <c:v>18.131</c:v>
                </c:pt>
                <c:pt idx="834">
                  <c:v>18.131</c:v>
                </c:pt>
                <c:pt idx="835">
                  <c:v>18.1661</c:v>
                </c:pt>
                <c:pt idx="836">
                  <c:v>18.216699999999999</c:v>
                </c:pt>
                <c:pt idx="837">
                  <c:v>18.275200000000002</c:v>
                </c:pt>
                <c:pt idx="838">
                  <c:v>18.2957</c:v>
                </c:pt>
                <c:pt idx="839">
                  <c:v>18.334700000000002</c:v>
                </c:pt>
                <c:pt idx="840">
                  <c:v>18.334700000000002</c:v>
                </c:pt>
                <c:pt idx="841">
                  <c:v>18.334700000000002</c:v>
                </c:pt>
                <c:pt idx="842">
                  <c:v>18.193000000000001</c:v>
                </c:pt>
                <c:pt idx="843">
                  <c:v>18.244800000000001</c:v>
                </c:pt>
                <c:pt idx="844">
                  <c:v>18.3093</c:v>
                </c:pt>
                <c:pt idx="845">
                  <c:v>17.9879</c:v>
                </c:pt>
                <c:pt idx="846">
                  <c:v>17.806699999999999</c:v>
                </c:pt>
                <c:pt idx="847">
                  <c:v>17.8</c:v>
                </c:pt>
                <c:pt idx="848">
                  <c:v>17.8</c:v>
                </c:pt>
                <c:pt idx="849">
                  <c:v>17.887899999999998</c:v>
                </c:pt>
                <c:pt idx="850">
                  <c:v>17.7895</c:v>
                </c:pt>
                <c:pt idx="851">
                  <c:v>17.741800000000001</c:v>
                </c:pt>
                <c:pt idx="852">
                  <c:v>17.897300000000001</c:v>
                </c:pt>
                <c:pt idx="853">
                  <c:v>17.897300000000001</c:v>
                </c:pt>
                <c:pt idx="854">
                  <c:v>17.897300000000001</c:v>
                </c:pt>
                <c:pt idx="855">
                  <c:v>17.4526</c:v>
                </c:pt>
                <c:pt idx="856">
                  <c:v>17.277899999999999</c:v>
                </c:pt>
                <c:pt idx="857">
                  <c:v>17.2408</c:v>
                </c:pt>
                <c:pt idx="858">
                  <c:v>17.222100000000001</c:v>
                </c:pt>
                <c:pt idx="859">
                  <c:v>17.439800000000002</c:v>
                </c:pt>
                <c:pt idx="860">
                  <c:v>17.271000000000001</c:v>
                </c:pt>
                <c:pt idx="861">
                  <c:v>17.271000000000001</c:v>
                </c:pt>
                <c:pt idx="862">
                  <c:v>17.271000000000001</c:v>
                </c:pt>
                <c:pt idx="863">
                  <c:v>17.2941</c:v>
                </c:pt>
                <c:pt idx="864">
                  <c:v>17.333200000000001</c:v>
                </c:pt>
                <c:pt idx="865">
                  <c:v>17.328700000000001</c:v>
                </c:pt>
                <c:pt idx="866">
                  <c:v>17.3416</c:v>
                </c:pt>
                <c:pt idx="867">
                  <c:v>17.346900000000002</c:v>
                </c:pt>
                <c:pt idx="868">
                  <c:v>17.346900000000002</c:v>
                </c:pt>
                <c:pt idx="869">
                  <c:v>17.346900000000002</c:v>
                </c:pt>
                <c:pt idx="870">
                  <c:v>17.376899999999999</c:v>
                </c:pt>
                <c:pt idx="871">
                  <c:v>17.437000000000001</c:v>
                </c:pt>
                <c:pt idx="872">
                  <c:v>17.637599999999999</c:v>
                </c:pt>
                <c:pt idx="873">
                  <c:v>17.5518</c:v>
                </c:pt>
                <c:pt idx="874">
                  <c:v>17.585799999999999</c:v>
                </c:pt>
                <c:pt idx="875">
                  <c:v>17.585799999999999</c:v>
                </c:pt>
                <c:pt idx="876">
                  <c:v>17.585799999999999</c:v>
                </c:pt>
                <c:pt idx="877">
                  <c:v>17.662700000000001</c:v>
                </c:pt>
                <c:pt idx="878">
                  <c:v>17.577500000000001</c:v>
                </c:pt>
                <c:pt idx="879">
                  <c:v>17.614699999999999</c:v>
                </c:pt>
                <c:pt idx="880">
                  <c:v>17.759899999999998</c:v>
                </c:pt>
                <c:pt idx="881">
                  <c:v>17.795500000000001</c:v>
                </c:pt>
                <c:pt idx="882">
                  <c:v>17.795500000000001</c:v>
                </c:pt>
                <c:pt idx="883">
                  <c:v>17.795500000000001</c:v>
                </c:pt>
                <c:pt idx="884">
                  <c:v>17.726099999999999</c:v>
                </c:pt>
                <c:pt idx="885">
                  <c:v>17.738700000000001</c:v>
                </c:pt>
                <c:pt idx="886">
                  <c:v>17.748899999999999</c:v>
                </c:pt>
                <c:pt idx="887">
                  <c:v>17.741599999999998</c:v>
                </c:pt>
                <c:pt idx="888">
                  <c:v>17.864100000000001</c:v>
                </c:pt>
                <c:pt idx="889">
                  <c:v>17.864100000000001</c:v>
                </c:pt>
                <c:pt idx="890">
                  <c:v>17.864100000000001</c:v>
                </c:pt>
                <c:pt idx="891">
                  <c:v>17.9541</c:v>
                </c:pt>
                <c:pt idx="892">
                  <c:v>17.992799999999999</c:v>
                </c:pt>
                <c:pt idx="893">
                  <c:v>18.0702</c:v>
                </c:pt>
                <c:pt idx="894">
                  <c:v>18.125499999999999</c:v>
                </c:pt>
                <c:pt idx="895">
                  <c:v>18.1525</c:v>
                </c:pt>
                <c:pt idx="896">
                  <c:v>18.1525</c:v>
                </c:pt>
                <c:pt idx="897">
                  <c:v>18.1525</c:v>
                </c:pt>
                <c:pt idx="898">
                  <c:v>18.268699999999999</c:v>
                </c:pt>
                <c:pt idx="899">
                  <c:v>18.282599999999999</c:v>
                </c:pt>
                <c:pt idx="900">
                  <c:v>18.2942</c:v>
                </c:pt>
                <c:pt idx="901">
                  <c:v>18.334499999999998</c:v>
                </c:pt>
                <c:pt idx="902">
                  <c:v>18.355799999999999</c:v>
                </c:pt>
                <c:pt idx="903">
                  <c:v>18.355799999999999</c:v>
                </c:pt>
                <c:pt idx="904">
                  <c:v>18.355799999999999</c:v>
                </c:pt>
                <c:pt idx="905">
                  <c:v>18.355799999999999</c:v>
                </c:pt>
                <c:pt idx="906">
                  <c:v>18.335899999999999</c:v>
                </c:pt>
                <c:pt idx="907">
                  <c:v>18.323499999999999</c:v>
                </c:pt>
                <c:pt idx="908">
                  <c:v>17.584199999999999</c:v>
                </c:pt>
                <c:pt idx="909">
                  <c:v>17.539100000000001</c:v>
                </c:pt>
                <c:pt idx="910">
                  <c:v>17.539100000000001</c:v>
                </c:pt>
                <c:pt idx="911">
                  <c:v>17.539300000000001</c:v>
                </c:pt>
                <c:pt idx="912">
                  <c:v>17.474399999999999</c:v>
                </c:pt>
                <c:pt idx="913">
                  <c:v>17.366199999999999</c:v>
                </c:pt>
                <c:pt idx="914">
                  <c:v>17.569400000000002</c:v>
                </c:pt>
                <c:pt idx="915">
                  <c:v>17.581299999999999</c:v>
                </c:pt>
                <c:pt idx="916">
                  <c:v>17.5623</c:v>
                </c:pt>
                <c:pt idx="917">
                  <c:v>17.5623</c:v>
                </c:pt>
                <c:pt idx="918">
                  <c:v>17.5623</c:v>
                </c:pt>
                <c:pt idx="919">
                  <c:v>17.568300000000001</c:v>
                </c:pt>
                <c:pt idx="920">
                  <c:v>17.657399999999999</c:v>
                </c:pt>
                <c:pt idx="921">
                  <c:v>17.724900000000002</c:v>
                </c:pt>
                <c:pt idx="922">
                  <c:v>17.733699999999999</c:v>
                </c:pt>
                <c:pt idx="923">
                  <c:v>17.744499999999999</c:v>
                </c:pt>
                <c:pt idx="924">
                  <c:v>17.744499999999999</c:v>
                </c:pt>
                <c:pt idx="925">
                  <c:v>17.744499999999999</c:v>
                </c:pt>
                <c:pt idx="926">
                  <c:v>17.8109</c:v>
                </c:pt>
                <c:pt idx="927">
                  <c:v>17.839600000000001</c:v>
                </c:pt>
                <c:pt idx="928">
                  <c:v>17.813400000000001</c:v>
                </c:pt>
                <c:pt idx="929">
                  <c:v>17.8826</c:v>
                </c:pt>
                <c:pt idx="930">
                  <c:v>17.865500000000001</c:v>
                </c:pt>
                <c:pt idx="931">
                  <c:v>17.865500000000001</c:v>
                </c:pt>
                <c:pt idx="932">
                  <c:v>17.865500000000001</c:v>
                </c:pt>
                <c:pt idx="933">
                  <c:v>17.940300000000001</c:v>
                </c:pt>
                <c:pt idx="934">
                  <c:v>17.866700000000002</c:v>
                </c:pt>
                <c:pt idx="935">
                  <c:v>17.981000000000002</c:v>
                </c:pt>
                <c:pt idx="936">
                  <c:v>17.8871</c:v>
                </c:pt>
                <c:pt idx="937">
                  <c:v>18.013000000000002</c:v>
                </c:pt>
                <c:pt idx="938">
                  <c:v>18.013000000000002</c:v>
                </c:pt>
                <c:pt idx="939">
                  <c:v>18.013000000000002</c:v>
                </c:pt>
                <c:pt idx="940">
                  <c:v>17.721499999999999</c:v>
                </c:pt>
                <c:pt idx="941">
                  <c:v>17.826799999999999</c:v>
                </c:pt>
                <c:pt idx="942">
                  <c:v>17.777899999999999</c:v>
                </c:pt>
                <c:pt idx="943">
                  <c:v>17.722000000000001</c:v>
                </c:pt>
                <c:pt idx="944">
                  <c:v>17.829599999999999</c:v>
                </c:pt>
                <c:pt idx="945">
                  <c:v>17.829599999999999</c:v>
                </c:pt>
                <c:pt idx="946">
                  <c:v>17.830500000000001</c:v>
                </c:pt>
                <c:pt idx="947">
                  <c:v>17.830500000000001</c:v>
                </c:pt>
                <c:pt idx="948">
                  <c:v>17.814599999999999</c:v>
                </c:pt>
                <c:pt idx="949">
                  <c:v>17.860299999999999</c:v>
                </c:pt>
                <c:pt idx="950">
                  <c:v>17.8186</c:v>
                </c:pt>
                <c:pt idx="951">
                  <c:v>17.935099999999998</c:v>
                </c:pt>
                <c:pt idx="952">
                  <c:v>17.935099999999998</c:v>
                </c:pt>
                <c:pt idx="953">
                  <c:v>17.935099999999998</c:v>
                </c:pt>
                <c:pt idx="954">
                  <c:v>18.0306</c:v>
                </c:pt>
                <c:pt idx="955">
                  <c:v>18.136199999999999</c:v>
                </c:pt>
                <c:pt idx="956">
                  <c:v>17.9922</c:v>
                </c:pt>
                <c:pt idx="957">
                  <c:v>18.156700000000001</c:v>
                </c:pt>
                <c:pt idx="958">
                  <c:v>18.149799999999999</c:v>
                </c:pt>
                <c:pt idx="959">
                  <c:v>18.149799999999999</c:v>
                </c:pt>
                <c:pt idx="960">
                  <c:v>18.149799999999999</c:v>
                </c:pt>
                <c:pt idx="961">
                  <c:v>18.077100000000002</c:v>
                </c:pt>
                <c:pt idx="962">
                  <c:v>18.103899999999999</c:v>
                </c:pt>
                <c:pt idx="963">
                  <c:v>18.0581</c:v>
                </c:pt>
                <c:pt idx="964">
                  <c:v>18.13</c:v>
                </c:pt>
                <c:pt idx="965">
                  <c:v>18.0121</c:v>
                </c:pt>
                <c:pt idx="966">
                  <c:v>18.0121</c:v>
                </c:pt>
                <c:pt idx="967">
                  <c:v>18.0121</c:v>
                </c:pt>
                <c:pt idx="968">
                  <c:v>17.996099999999998</c:v>
                </c:pt>
                <c:pt idx="969">
                  <c:v>17.962399999999999</c:v>
                </c:pt>
                <c:pt idx="970">
                  <c:v>17.995999999999999</c:v>
                </c:pt>
                <c:pt idx="971">
                  <c:v>18.034300000000002</c:v>
                </c:pt>
                <c:pt idx="972">
                  <c:v>17.9666</c:v>
                </c:pt>
                <c:pt idx="973">
                  <c:v>17.9666</c:v>
                </c:pt>
                <c:pt idx="974">
                  <c:v>17.9666</c:v>
                </c:pt>
                <c:pt idx="975">
                  <c:v>17.913499999999999</c:v>
                </c:pt>
                <c:pt idx="976">
                  <c:v>18.0105</c:v>
                </c:pt>
                <c:pt idx="977">
                  <c:v>17.947800000000001</c:v>
                </c:pt>
                <c:pt idx="978">
                  <c:v>17.9833</c:v>
                </c:pt>
                <c:pt idx="979">
                  <c:v>17.9954</c:v>
                </c:pt>
                <c:pt idx="980">
                  <c:v>17.9954</c:v>
                </c:pt>
                <c:pt idx="981">
                  <c:v>17.9954</c:v>
                </c:pt>
                <c:pt idx="982">
                  <c:v>17.9954</c:v>
                </c:pt>
                <c:pt idx="983">
                  <c:v>17.847899999999999</c:v>
                </c:pt>
                <c:pt idx="984">
                  <c:v>17.8794</c:v>
                </c:pt>
                <c:pt idx="985">
                  <c:v>17.991099999999999</c:v>
                </c:pt>
                <c:pt idx="986">
                  <c:v>17.8919</c:v>
                </c:pt>
                <c:pt idx="987">
                  <c:v>17.8919</c:v>
                </c:pt>
                <c:pt idx="988">
                  <c:v>17.8919</c:v>
                </c:pt>
                <c:pt idx="989">
                  <c:v>17.808900000000001</c:v>
                </c:pt>
                <c:pt idx="990">
                  <c:v>17.8965</c:v>
                </c:pt>
                <c:pt idx="991">
                  <c:v>17.6968</c:v>
                </c:pt>
                <c:pt idx="992">
                  <c:v>17.781400000000001</c:v>
                </c:pt>
                <c:pt idx="993">
                  <c:v>17.8889</c:v>
                </c:pt>
                <c:pt idx="994">
                  <c:v>17.8889</c:v>
                </c:pt>
                <c:pt idx="995">
                  <c:v>17.8889</c:v>
                </c:pt>
                <c:pt idx="996">
                  <c:v>17.896899999999999</c:v>
                </c:pt>
                <c:pt idx="997">
                  <c:v>17.859500000000001</c:v>
                </c:pt>
                <c:pt idx="998">
                  <c:v>17.633400000000002</c:v>
                </c:pt>
                <c:pt idx="999">
                  <c:v>17.605</c:v>
                </c:pt>
                <c:pt idx="1000">
                  <c:v>17.636500000000002</c:v>
                </c:pt>
                <c:pt idx="1001">
                  <c:v>17.636500000000002</c:v>
                </c:pt>
                <c:pt idx="1002">
                  <c:v>17.636500000000002</c:v>
                </c:pt>
                <c:pt idx="1003">
                  <c:v>17.7318</c:v>
                </c:pt>
                <c:pt idx="1004">
                  <c:v>17.6797</c:v>
                </c:pt>
                <c:pt idx="1005">
                  <c:v>17.7149</c:v>
                </c:pt>
                <c:pt idx="1006">
                  <c:v>17.687000000000001</c:v>
                </c:pt>
                <c:pt idx="1007">
                  <c:v>17.569600000000001</c:v>
                </c:pt>
                <c:pt idx="1008">
                  <c:v>17.569600000000001</c:v>
                </c:pt>
                <c:pt idx="1009">
                  <c:v>17.569600000000001</c:v>
                </c:pt>
                <c:pt idx="1010">
                  <c:v>17.569600000000001</c:v>
                </c:pt>
                <c:pt idx="1011">
                  <c:v>17.459800000000001</c:v>
                </c:pt>
                <c:pt idx="1012">
                  <c:v>17.4299</c:v>
                </c:pt>
                <c:pt idx="1013">
                  <c:v>17.393599999999999</c:v>
                </c:pt>
                <c:pt idx="1014">
                  <c:v>17.382100000000001</c:v>
                </c:pt>
                <c:pt idx="1015">
                  <c:v>17.382100000000001</c:v>
                </c:pt>
                <c:pt idx="1016">
                  <c:v>17.382100000000001</c:v>
                </c:pt>
                <c:pt idx="1017">
                  <c:v>17.345099999999999</c:v>
                </c:pt>
                <c:pt idx="1018">
                  <c:v>17.3873</c:v>
                </c:pt>
                <c:pt idx="1019">
                  <c:v>17.343399999999999</c:v>
                </c:pt>
                <c:pt idx="1020">
                  <c:v>17.294599999999999</c:v>
                </c:pt>
                <c:pt idx="1021">
                  <c:v>17.307400000000001</c:v>
                </c:pt>
                <c:pt idx="1022">
                  <c:v>17.307400000000001</c:v>
                </c:pt>
                <c:pt idx="1023">
                  <c:v>17.307400000000001</c:v>
                </c:pt>
                <c:pt idx="1024">
                  <c:v>17.381699999999999</c:v>
                </c:pt>
                <c:pt idx="1025">
                  <c:v>17.5047</c:v>
                </c:pt>
                <c:pt idx="1026">
                  <c:v>17.454799999999999</c:v>
                </c:pt>
                <c:pt idx="1027">
                  <c:v>17.524899999999999</c:v>
                </c:pt>
                <c:pt idx="1028">
                  <c:v>17.535</c:v>
                </c:pt>
                <c:pt idx="1029">
                  <c:v>17.535</c:v>
                </c:pt>
                <c:pt idx="1030">
                  <c:v>17.535</c:v>
                </c:pt>
                <c:pt idx="1031">
                  <c:v>17.5169</c:v>
                </c:pt>
                <c:pt idx="1032">
                  <c:v>17.450500000000002</c:v>
                </c:pt>
                <c:pt idx="1033">
                  <c:v>17.461099999999998</c:v>
                </c:pt>
                <c:pt idx="1034">
                  <c:v>17.499199999999998</c:v>
                </c:pt>
                <c:pt idx="1035">
                  <c:v>17.357299999999999</c:v>
                </c:pt>
                <c:pt idx="1036">
                  <c:v>17.357299999999999</c:v>
                </c:pt>
                <c:pt idx="1037">
                  <c:v>17.357299999999999</c:v>
                </c:pt>
                <c:pt idx="1038">
                  <c:v>17.404</c:v>
                </c:pt>
                <c:pt idx="1039">
                  <c:v>17.309799999999999</c:v>
                </c:pt>
                <c:pt idx="1040">
                  <c:v>17.369</c:v>
                </c:pt>
                <c:pt idx="1041">
                  <c:v>17.298400000000001</c:v>
                </c:pt>
                <c:pt idx="1042">
                  <c:v>17.233000000000001</c:v>
                </c:pt>
                <c:pt idx="1043">
                  <c:v>17.233000000000001</c:v>
                </c:pt>
                <c:pt idx="1044">
                  <c:v>17.233000000000001</c:v>
                </c:pt>
                <c:pt idx="1045">
                  <c:v>17.233000000000001</c:v>
                </c:pt>
                <c:pt idx="1046">
                  <c:v>17.133400000000002</c:v>
                </c:pt>
                <c:pt idx="1047">
                  <c:v>16.769600000000001</c:v>
                </c:pt>
                <c:pt idx="1048">
                  <c:v>16.5532</c:v>
                </c:pt>
                <c:pt idx="1049">
                  <c:v>16.658200000000001</c:v>
                </c:pt>
                <c:pt idx="1050">
                  <c:v>16.658200000000001</c:v>
                </c:pt>
                <c:pt idx="1051">
                  <c:v>16.658200000000001</c:v>
                </c:pt>
                <c:pt idx="1052">
                  <c:v>16.652999999999999</c:v>
                </c:pt>
                <c:pt idx="1053">
                  <c:v>16.837</c:v>
                </c:pt>
                <c:pt idx="1054">
                  <c:v>16.783100000000001</c:v>
                </c:pt>
                <c:pt idx="1055">
                  <c:v>16.647200000000002</c:v>
                </c:pt>
                <c:pt idx="1056">
                  <c:v>16.718499999999999</c:v>
                </c:pt>
                <c:pt idx="1057">
                  <c:v>16.718499999999999</c:v>
                </c:pt>
                <c:pt idx="1058">
                  <c:v>16.718499999999999</c:v>
                </c:pt>
                <c:pt idx="1059">
                  <c:v>16.656500000000001</c:v>
                </c:pt>
                <c:pt idx="1060">
                  <c:v>16.518699999999999</c:v>
                </c:pt>
                <c:pt idx="1061">
                  <c:v>16.112300000000001</c:v>
                </c:pt>
                <c:pt idx="1062">
                  <c:v>16.128399999999999</c:v>
                </c:pt>
                <c:pt idx="1063">
                  <c:v>16.089700000000001</c:v>
                </c:pt>
                <c:pt idx="1064">
                  <c:v>16.089700000000001</c:v>
                </c:pt>
                <c:pt idx="1065">
                  <c:v>16.089700000000001</c:v>
                </c:pt>
                <c:pt idx="1066">
                  <c:v>15.909800000000001</c:v>
                </c:pt>
                <c:pt idx="1067">
                  <c:v>16.096499999999999</c:v>
                </c:pt>
                <c:pt idx="1068">
                  <c:v>16.239999999999998</c:v>
                </c:pt>
                <c:pt idx="1069">
                  <c:v>16.372699999999998</c:v>
                </c:pt>
                <c:pt idx="1070">
                  <c:v>16.339400000000001</c:v>
                </c:pt>
                <c:pt idx="1071">
                  <c:v>16.339400000000001</c:v>
                </c:pt>
                <c:pt idx="1072">
                  <c:v>16.339400000000001</c:v>
                </c:pt>
                <c:pt idx="1073">
                  <c:v>16.445699999999999</c:v>
                </c:pt>
                <c:pt idx="1074">
                  <c:v>16.526800000000001</c:v>
                </c:pt>
                <c:pt idx="1075">
                  <c:v>16.6097</c:v>
                </c:pt>
                <c:pt idx="1076">
                  <c:v>16.596800000000002</c:v>
                </c:pt>
                <c:pt idx="1077">
                  <c:v>16.507100000000001</c:v>
                </c:pt>
                <c:pt idx="1078">
                  <c:v>16.507100000000001</c:v>
                </c:pt>
                <c:pt idx="1079">
                  <c:v>16.507100000000001</c:v>
                </c:pt>
                <c:pt idx="1080">
                  <c:v>16.3795</c:v>
                </c:pt>
                <c:pt idx="1081">
                  <c:v>16.352900000000002</c:v>
                </c:pt>
                <c:pt idx="1082">
                  <c:v>16.354299999999999</c:v>
                </c:pt>
                <c:pt idx="1083">
                  <c:v>16.367000000000001</c:v>
                </c:pt>
                <c:pt idx="1084">
                  <c:v>16.378499999999999</c:v>
                </c:pt>
                <c:pt idx="1085">
                  <c:v>16.378499999999999</c:v>
                </c:pt>
                <c:pt idx="1086">
                  <c:v>16.378499999999999</c:v>
                </c:pt>
                <c:pt idx="1087">
                  <c:v>16.287199999999999</c:v>
                </c:pt>
                <c:pt idx="1088">
                  <c:v>16.077500000000001</c:v>
                </c:pt>
                <c:pt idx="1089">
                  <c:v>16.313199999999998</c:v>
                </c:pt>
                <c:pt idx="1090">
                  <c:v>16.3094</c:v>
                </c:pt>
                <c:pt idx="1091">
                  <c:v>16.222100000000001</c:v>
                </c:pt>
                <c:pt idx="1092">
                  <c:v>16.222100000000001</c:v>
                </c:pt>
                <c:pt idx="1093">
                  <c:v>16.222100000000001</c:v>
                </c:pt>
                <c:pt idx="1094">
                  <c:v>16.2241</c:v>
                </c:pt>
                <c:pt idx="1095">
                  <c:v>15.899699999999999</c:v>
                </c:pt>
                <c:pt idx="1096">
                  <c:v>16.158799999999999</c:v>
                </c:pt>
                <c:pt idx="1097">
                  <c:v>16.212399999999999</c:v>
                </c:pt>
                <c:pt idx="1098">
                  <c:v>16.2166</c:v>
                </c:pt>
                <c:pt idx="1099">
                  <c:v>16.2166</c:v>
                </c:pt>
                <c:pt idx="1100">
                  <c:v>16.2166</c:v>
                </c:pt>
                <c:pt idx="1101">
                  <c:v>16.2988</c:v>
                </c:pt>
                <c:pt idx="1102">
                  <c:v>16.0854</c:v>
                </c:pt>
                <c:pt idx="1103">
                  <c:v>16.222999999999999</c:v>
                </c:pt>
                <c:pt idx="1104">
                  <c:v>15.9611</c:v>
                </c:pt>
                <c:pt idx="1105">
                  <c:v>15.8095</c:v>
                </c:pt>
                <c:pt idx="1106">
                  <c:v>15.8095</c:v>
                </c:pt>
                <c:pt idx="1107">
                  <c:v>15.8095</c:v>
                </c:pt>
                <c:pt idx="1108">
                  <c:v>15.7362</c:v>
                </c:pt>
                <c:pt idx="1109">
                  <c:v>15.6714</c:v>
                </c:pt>
                <c:pt idx="1110">
                  <c:v>15.794499999999999</c:v>
                </c:pt>
                <c:pt idx="1111">
                  <c:v>15.755800000000001</c:v>
                </c:pt>
                <c:pt idx="1112">
                  <c:v>15.59</c:v>
                </c:pt>
                <c:pt idx="1113">
                  <c:v>15.59</c:v>
                </c:pt>
                <c:pt idx="1114">
                  <c:v>15.59</c:v>
                </c:pt>
                <c:pt idx="1115">
                  <c:v>15.341699999999999</c:v>
                </c:pt>
                <c:pt idx="1116">
                  <c:v>15.3996</c:v>
                </c:pt>
                <c:pt idx="1117">
                  <c:v>15.2364</c:v>
                </c:pt>
                <c:pt idx="1118">
                  <c:v>15.1058</c:v>
                </c:pt>
                <c:pt idx="1119">
                  <c:v>14.885400000000001</c:v>
                </c:pt>
                <c:pt idx="1120">
                  <c:v>14.885400000000001</c:v>
                </c:pt>
                <c:pt idx="1121">
                  <c:v>14.885400000000001</c:v>
                </c:pt>
                <c:pt idx="1122">
                  <c:v>14.7195</c:v>
                </c:pt>
                <c:pt idx="1123">
                  <c:v>14.7195</c:v>
                </c:pt>
                <c:pt idx="1124">
                  <c:v>14.7195</c:v>
                </c:pt>
                <c:pt idx="1125">
                  <c:v>15.130800000000001</c:v>
                </c:pt>
                <c:pt idx="1126">
                  <c:v>15.1915</c:v>
                </c:pt>
                <c:pt idx="1127">
                  <c:v>15.1915</c:v>
                </c:pt>
                <c:pt idx="1128">
                  <c:v>15.1915</c:v>
                </c:pt>
                <c:pt idx="1129">
                  <c:v>15.299200000000001</c:v>
                </c:pt>
                <c:pt idx="1130">
                  <c:v>15.286799999999999</c:v>
                </c:pt>
                <c:pt idx="1131">
                  <c:v>15.3127</c:v>
                </c:pt>
                <c:pt idx="1132">
                  <c:v>15.1693</c:v>
                </c:pt>
                <c:pt idx="1133">
                  <c:v>15.397500000000001</c:v>
                </c:pt>
                <c:pt idx="1134">
                  <c:v>15.397500000000001</c:v>
                </c:pt>
                <c:pt idx="1135">
                  <c:v>15.397500000000001</c:v>
                </c:pt>
                <c:pt idx="1136">
                  <c:v>15.4803</c:v>
                </c:pt>
                <c:pt idx="1137">
                  <c:v>15.588100000000001</c:v>
                </c:pt>
                <c:pt idx="1138">
                  <c:v>15.8011</c:v>
                </c:pt>
                <c:pt idx="1139">
                  <c:v>15.906499999999999</c:v>
                </c:pt>
                <c:pt idx="1140">
                  <c:v>15.944599999999999</c:v>
                </c:pt>
                <c:pt idx="1141">
                  <c:v>15.944599999999999</c:v>
                </c:pt>
                <c:pt idx="1142">
                  <c:v>15.944599999999999</c:v>
                </c:pt>
                <c:pt idx="1143">
                  <c:v>15.9834</c:v>
                </c:pt>
                <c:pt idx="1144">
                  <c:v>16.058900000000001</c:v>
                </c:pt>
                <c:pt idx="1145">
                  <c:v>16.128299999999999</c:v>
                </c:pt>
                <c:pt idx="1146">
                  <c:v>16.2349</c:v>
                </c:pt>
                <c:pt idx="1147">
                  <c:v>16.3338</c:v>
                </c:pt>
                <c:pt idx="1148">
                  <c:v>16.3338</c:v>
                </c:pt>
                <c:pt idx="1149">
                  <c:v>16.3338</c:v>
                </c:pt>
                <c:pt idx="1150">
                  <c:v>16.387499999999999</c:v>
                </c:pt>
                <c:pt idx="1151">
                  <c:v>16.259</c:v>
                </c:pt>
                <c:pt idx="1152">
                  <c:v>16.2319</c:v>
                </c:pt>
                <c:pt idx="1153">
                  <c:v>16.309200000000001</c:v>
                </c:pt>
                <c:pt idx="1154">
                  <c:v>16.400200000000002</c:v>
                </c:pt>
                <c:pt idx="1155">
                  <c:v>16.400200000000002</c:v>
                </c:pt>
                <c:pt idx="1156">
                  <c:v>16.400200000000002</c:v>
                </c:pt>
                <c:pt idx="1157">
                  <c:v>16.413599999999999</c:v>
                </c:pt>
                <c:pt idx="1158">
                  <c:v>16.503799999999998</c:v>
                </c:pt>
                <c:pt idx="1159">
                  <c:v>16.526700000000002</c:v>
                </c:pt>
                <c:pt idx="1160">
                  <c:v>16.586500000000001</c:v>
                </c:pt>
                <c:pt idx="1161">
                  <c:v>16.549900000000001</c:v>
                </c:pt>
                <c:pt idx="1162">
                  <c:v>16.549900000000001</c:v>
                </c:pt>
                <c:pt idx="1163">
                  <c:v>16.549900000000001</c:v>
                </c:pt>
                <c:pt idx="1164">
                  <c:v>16.6524</c:v>
                </c:pt>
                <c:pt idx="1165">
                  <c:v>16.759499999999999</c:v>
                </c:pt>
                <c:pt idx="1166">
                  <c:v>16.7698</c:v>
                </c:pt>
                <c:pt idx="1167">
                  <c:v>16.760200000000001</c:v>
                </c:pt>
                <c:pt idx="1168">
                  <c:v>16.685500000000001</c:v>
                </c:pt>
                <c:pt idx="1169">
                  <c:v>16.685500000000001</c:v>
                </c:pt>
                <c:pt idx="1170">
                  <c:v>16.685500000000001</c:v>
                </c:pt>
                <c:pt idx="1171">
                  <c:v>16.616599999999998</c:v>
                </c:pt>
                <c:pt idx="1172">
                  <c:v>16.694800000000001</c:v>
                </c:pt>
                <c:pt idx="1173">
                  <c:v>16.6784</c:v>
                </c:pt>
                <c:pt idx="1174">
                  <c:v>16.752300000000002</c:v>
                </c:pt>
                <c:pt idx="1175">
                  <c:v>16.904199999999999</c:v>
                </c:pt>
                <c:pt idx="1176">
                  <c:v>16.904199999999999</c:v>
                </c:pt>
                <c:pt idx="1177">
                  <c:v>16.904199999999999</c:v>
                </c:pt>
                <c:pt idx="1178">
                  <c:v>16.904199999999999</c:v>
                </c:pt>
                <c:pt idx="1179">
                  <c:v>17.010000000000002</c:v>
                </c:pt>
                <c:pt idx="1180">
                  <c:v>17.110199999999999</c:v>
                </c:pt>
                <c:pt idx="1181">
                  <c:v>17.0777</c:v>
                </c:pt>
                <c:pt idx="1182">
                  <c:v>17.090699999999998</c:v>
                </c:pt>
                <c:pt idx="1183">
                  <c:v>17.090699999999998</c:v>
                </c:pt>
                <c:pt idx="1184">
                  <c:v>17.090699999999998</c:v>
                </c:pt>
                <c:pt idx="1185">
                  <c:v>17.137699999999999</c:v>
                </c:pt>
                <c:pt idx="1186">
                  <c:v>17.1493</c:v>
                </c:pt>
                <c:pt idx="1187">
                  <c:v>17.156099999999999</c:v>
                </c:pt>
                <c:pt idx="1188">
                  <c:v>17.2485</c:v>
                </c:pt>
                <c:pt idx="1189">
                  <c:v>17.403199999999998</c:v>
                </c:pt>
                <c:pt idx="1190">
                  <c:v>17.403199999999998</c:v>
                </c:pt>
                <c:pt idx="1191">
                  <c:v>17.403199999999998</c:v>
                </c:pt>
                <c:pt idx="1192">
                  <c:v>17.368500000000001</c:v>
                </c:pt>
                <c:pt idx="1193">
                  <c:v>17.421900000000001</c:v>
                </c:pt>
                <c:pt idx="1194">
                  <c:v>17.574200000000001</c:v>
                </c:pt>
                <c:pt idx="1195">
                  <c:v>17.6998</c:v>
                </c:pt>
                <c:pt idx="1196">
                  <c:v>17.629000000000001</c:v>
                </c:pt>
                <c:pt idx="1197">
                  <c:v>17.629000000000001</c:v>
                </c:pt>
                <c:pt idx="1198">
                  <c:v>17.629000000000001</c:v>
                </c:pt>
                <c:pt idx="1199">
                  <c:v>17.753699999999998</c:v>
                </c:pt>
                <c:pt idx="1200">
                  <c:v>17.807500000000001</c:v>
                </c:pt>
                <c:pt idx="1201">
                  <c:v>17.804099999999998</c:v>
                </c:pt>
                <c:pt idx="1202">
                  <c:v>17.7227</c:v>
                </c:pt>
                <c:pt idx="1203">
                  <c:v>17.781700000000001</c:v>
                </c:pt>
                <c:pt idx="1204">
                  <c:v>17.781700000000001</c:v>
                </c:pt>
                <c:pt idx="1205">
                  <c:v>17.781700000000001</c:v>
                </c:pt>
                <c:pt idx="1206">
                  <c:v>17.9041</c:v>
                </c:pt>
                <c:pt idx="1207">
                  <c:v>17.841200000000001</c:v>
                </c:pt>
                <c:pt idx="1208">
                  <c:v>17.828099999999999</c:v>
                </c:pt>
                <c:pt idx="1209">
                  <c:v>17.913599999999999</c:v>
                </c:pt>
                <c:pt idx="1210">
                  <c:v>17.746400000000001</c:v>
                </c:pt>
                <c:pt idx="1211">
                  <c:v>17.746400000000001</c:v>
                </c:pt>
                <c:pt idx="1212">
                  <c:v>17.746400000000001</c:v>
                </c:pt>
                <c:pt idx="1213">
                  <c:v>17.720700000000001</c:v>
                </c:pt>
                <c:pt idx="1214">
                  <c:v>17.8216</c:v>
                </c:pt>
                <c:pt idx="1215">
                  <c:v>17.7987</c:v>
                </c:pt>
                <c:pt idx="1216">
                  <c:v>17.819400000000002</c:v>
                </c:pt>
                <c:pt idx="1217">
                  <c:v>17.7605</c:v>
                </c:pt>
                <c:pt idx="1218">
                  <c:v>17.7605</c:v>
                </c:pt>
                <c:pt idx="1219">
                  <c:v>17.7605</c:v>
                </c:pt>
                <c:pt idx="1220">
                  <c:v>17.920000000000002</c:v>
                </c:pt>
                <c:pt idx="1221">
                  <c:v>17.959599999999998</c:v>
                </c:pt>
                <c:pt idx="1222">
                  <c:v>17.997499999999999</c:v>
                </c:pt>
                <c:pt idx="1223">
                  <c:v>18.032599999999999</c:v>
                </c:pt>
                <c:pt idx="1224">
                  <c:v>18.126000000000001</c:v>
                </c:pt>
                <c:pt idx="1225">
                  <c:v>18.126000000000001</c:v>
                </c:pt>
                <c:pt idx="1226">
                  <c:v>18.126000000000001</c:v>
                </c:pt>
                <c:pt idx="1227">
                  <c:v>18.138400000000001</c:v>
                </c:pt>
                <c:pt idx="1228">
                  <c:v>18.059999999999999</c:v>
                </c:pt>
                <c:pt idx="1229">
                  <c:v>18.126200000000001</c:v>
                </c:pt>
                <c:pt idx="1230">
                  <c:v>18.1296</c:v>
                </c:pt>
                <c:pt idx="1231">
                  <c:v>18.219200000000001</c:v>
                </c:pt>
                <c:pt idx="1232">
                  <c:v>18.219200000000001</c:v>
                </c:pt>
                <c:pt idx="1233">
                  <c:v>18.219200000000001</c:v>
                </c:pt>
                <c:pt idx="1234">
                  <c:v>18.2578</c:v>
                </c:pt>
                <c:pt idx="1235">
                  <c:v>18.243200000000002</c:v>
                </c:pt>
                <c:pt idx="1236">
                  <c:v>18.2896</c:v>
                </c:pt>
                <c:pt idx="1237">
                  <c:v>18.365400000000001</c:v>
                </c:pt>
                <c:pt idx="1238">
                  <c:v>18.365400000000001</c:v>
                </c:pt>
                <c:pt idx="1239">
                  <c:v>18.365400000000001</c:v>
                </c:pt>
                <c:pt idx="1240">
                  <c:v>18.365400000000001</c:v>
                </c:pt>
                <c:pt idx="1241">
                  <c:v>18.3262</c:v>
                </c:pt>
                <c:pt idx="1242">
                  <c:v>18.428000000000001</c:v>
                </c:pt>
                <c:pt idx="1243">
                  <c:v>18.336400000000001</c:v>
                </c:pt>
                <c:pt idx="1244">
                  <c:v>18.3249</c:v>
                </c:pt>
                <c:pt idx="1245">
                  <c:v>18.366199999999999</c:v>
                </c:pt>
                <c:pt idx="1246">
                  <c:v>18.366199999999999</c:v>
                </c:pt>
                <c:pt idx="1247">
                  <c:v>18.366199999999999</c:v>
                </c:pt>
                <c:pt idx="1248">
                  <c:v>18.351700000000001</c:v>
                </c:pt>
                <c:pt idx="1249">
                  <c:v>18.329999999999998</c:v>
                </c:pt>
                <c:pt idx="1250">
                  <c:v>18.2438</c:v>
                </c:pt>
                <c:pt idx="1251">
                  <c:v>18.142199999999999</c:v>
                </c:pt>
                <c:pt idx="1252">
                  <c:v>18.2346</c:v>
                </c:pt>
                <c:pt idx="1253">
                  <c:v>18.2346</c:v>
                </c:pt>
                <c:pt idx="1254">
                  <c:v>18.2346</c:v>
                </c:pt>
                <c:pt idx="1255">
                  <c:v>18.233499999999999</c:v>
                </c:pt>
                <c:pt idx="1256">
                  <c:v>18.083500000000001</c:v>
                </c:pt>
                <c:pt idx="1257">
                  <c:v>18.127300000000002</c:v>
                </c:pt>
                <c:pt idx="1258">
                  <c:v>18.043700000000001</c:v>
                </c:pt>
                <c:pt idx="1259">
                  <c:v>18.0169</c:v>
                </c:pt>
                <c:pt idx="1260">
                  <c:v>18.0169</c:v>
                </c:pt>
                <c:pt idx="1261">
                  <c:v>18.0169</c:v>
                </c:pt>
                <c:pt idx="1262">
                  <c:v>17.901800000000001</c:v>
                </c:pt>
                <c:pt idx="1263">
                  <c:v>18.002500000000001</c:v>
                </c:pt>
                <c:pt idx="1264">
                  <c:v>18.0397</c:v>
                </c:pt>
                <c:pt idx="1265">
                  <c:v>18.178699999999999</c:v>
                </c:pt>
                <c:pt idx="1266">
                  <c:v>18.132100000000001</c:v>
                </c:pt>
                <c:pt idx="1267">
                  <c:v>18.132100000000001</c:v>
                </c:pt>
                <c:pt idx="1268">
                  <c:v>18.132100000000001</c:v>
                </c:pt>
                <c:pt idx="1269">
                  <c:v>18.132100000000001</c:v>
                </c:pt>
                <c:pt idx="1270">
                  <c:v>18.159400000000002</c:v>
                </c:pt>
                <c:pt idx="1271">
                  <c:v>18.049900000000001</c:v>
                </c:pt>
                <c:pt idx="1272">
                  <c:v>17.318200000000001</c:v>
                </c:pt>
                <c:pt idx="1273">
                  <c:v>17.388200000000001</c:v>
                </c:pt>
                <c:pt idx="1274">
                  <c:v>17.388200000000001</c:v>
                </c:pt>
                <c:pt idx="1275">
                  <c:v>17.388200000000001</c:v>
                </c:pt>
                <c:pt idx="1276">
                  <c:v>17.513100000000001</c:v>
                </c:pt>
                <c:pt idx="1277">
                  <c:v>17.452500000000001</c:v>
                </c:pt>
                <c:pt idx="1278">
                  <c:v>17.287099999999999</c:v>
                </c:pt>
                <c:pt idx="1279">
                  <c:v>17.242999999999999</c:v>
                </c:pt>
                <c:pt idx="1280">
                  <c:v>17.1877</c:v>
                </c:pt>
                <c:pt idx="1281">
                  <c:v>17.1877</c:v>
                </c:pt>
                <c:pt idx="1282">
                  <c:v>17.1877</c:v>
                </c:pt>
                <c:pt idx="1283">
                  <c:v>17.1646</c:v>
                </c:pt>
                <c:pt idx="1284">
                  <c:v>17.325700000000001</c:v>
                </c:pt>
                <c:pt idx="1285">
                  <c:v>17.375800000000002</c:v>
                </c:pt>
                <c:pt idx="1286">
                  <c:v>17.394300000000001</c:v>
                </c:pt>
                <c:pt idx="1287">
                  <c:v>17.3977</c:v>
                </c:pt>
                <c:pt idx="1288">
                  <c:v>17.3977</c:v>
                </c:pt>
                <c:pt idx="1289">
                  <c:v>17.3977</c:v>
                </c:pt>
                <c:pt idx="1290">
                  <c:v>17.380199999999999</c:v>
                </c:pt>
                <c:pt idx="1291">
                  <c:v>17.4177</c:v>
                </c:pt>
                <c:pt idx="1292">
                  <c:v>17.392900000000001</c:v>
                </c:pt>
                <c:pt idx="1293">
                  <c:v>17.4146</c:v>
                </c:pt>
                <c:pt idx="1294">
                  <c:v>17.4818</c:v>
                </c:pt>
                <c:pt idx="1295">
                  <c:v>17.4818</c:v>
                </c:pt>
                <c:pt idx="1296">
                  <c:v>17.4818</c:v>
                </c:pt>
                <c:pt idx="1297">
                  <c:v>17.536999999999999</c:v>
                </c:pt>
                <c:pt idx="1298">
                  <c:v>17.697800000000001</c:v>
                </c:pt>
                <c:pt idx="1299">
                  <c:v>17.706800000000001</c:v>
                </c:pt>
                <c:pt idx="1300">
                  <c:v>17.797999999999998</c:v>
                </c:pt>
                <c:pt idx="1301">
                  <c:v>17.748899999999999</c:v>
                </c:pt>
                <c:pt idx="1302">
                  <c:v>17.748899999999999</c:v>
                </c:pt>
                <c:pt idx="1303">
                  <c:v>17.748899999999999</c:v>
                </c:pt>
                <c:pt idx="1304">
                  <c:v>17.747399999999999</c:v>
                </c:pt>
                <c:pt idx="1305">
                  <c:v>17.584</c:v>
                </c:pt>
                <c:pt idx="1306">
                  <c:v>17.522300000000001</c:v>
                </c:pt>
                <c:pt idx="1307">
                  <c:v>17.524000000000001</c:v>
                </c:pt>
                <c:pt idx="1308">
                  <c:v>17.603999999999999</c:v>
                </c:pt>
                <c:pt idx="1309">
                  <c:v>17.603999999999999</c:v>
                </c:pt>
                <c:pt idx="1310">
                  <c:v>17.603999999999999</c:v>
                </c:pt>
                <c:pt idx="1311">
                  <c:v>17.611799999999999</c:v>
                </c:pt>
                <c:pt idx="1312">
                  <c:v>17.7075</c:v>
                </c:pt>
                <c:pt idx="1313">
                  <c:v>17.8203</c:v>
                </c:pt>
                <c:pt idx="1314">
                  <c:v>17.834399999999999</c:v>
                </c:pt>
                <c:pt idx="1315">
                  <c:v>17.783999999999999</c:v>
                </c:pt>
                <c:pt idx="1316">
                  <c:v>17.783999999999999</c:v>
                </c:pt>
                <c:pt idx="1317">
                  <c:v>17.783999999999999</c:v>
                </c:pt>
                <c:pt idx="1318">
                  <c:v>17.699000000000002</c:v>
                </c:pt>
                <c:pt idx="1319">
                  <c:v>17.786799999999999</c:v>
                </c:pt>
                <c:pt idx="1320">
                  <c:v>17.8062</c:v>
                </c:pt>
                <c:pt idx="1321">
                  <c:v>17.7682</c:v>
                </c:pt>
                <c:pt idx="1322">
                  <c:v>17.7254</c:v>
                </c:pt>
                <c:pt idx="1323">
                  <c:v>17.7254</c:v>
                </c:pt>
                <c:pt idx="1324">
                  <c:v>17.7254</c:v>
                </c:pt>
                <c:pt idx="1325">
                  <c:v>17.7498</c:v>
                </c:pt>
                <c:pt idx="1326">
                  <c:v>17.7408</c:v>
                </c:pt>
                <c:pt idx="1327">
                  <c:v>17.7212</c:v>
                </c:pt>
                <c:pt idx="1328">
                  <c:v>17.731999999999999</c:v>
                </c:pt>
                <c:pt idx="1329">
                  <c:v>17.723099999999999</c:v>
                </c:pt>
                <c:pt idx="1330">
                  <c:v>17.723099999999999</c:v>
                </c:pt>
                <c:pt idx="1331">
                  <c:v>17.723099999999999</c:v>
                </c:pt>
                <c:pt idx="1332">
                  <c:v>17.758500000000002</c:v>
                </c:pt>
                <c:pt idx="1333">
                  <c:v>17.816299999999998</c:v>
                </c:pt>
                <c:pt idx="1334">
                  <c:v>17.8584</c:v>
                </c:pt>
                <c:pt idx="1335">
                  <c:v>17.7255</c:v>
                </c:pt>
                <c:pt idx="1336">
                  <c:v>17.7715</c:v>
                </c:pt>
                <c:pt idx="1337">
                  <c:v>17.7715</c:v>
                </c:pt>
                <c:pt idx="1338">
                  <c:v>17.7715</c:v>
                </c:pt>
                <c:pt idx="1339">
                  <c:v>17.729800000000001</c:v>
                </c:pt>
                <c:pt idx="1340">
                  <c:v>17.701699999999999</c:v>
                </c:pt>
                <c:pt idx="1341">
                  <c:v>17.637699999999999</c:v>
                </c:pt>
                <c:pt idx="1342">
                  <c:v>17.606000000000002</c:v>
                </c:pt>
                <c:pt idx="1343">
                  <c:v>17.492699999999999</c:v>
                </c:pt>
                <c:pt idx="1344">
                  <c:v>17.492699999999999</c:v>
                </c:pt>
                <c:pt idx="1345">
                  <c:v>17.492699999999999</c:v>
                </c:pt>
                <c:pt idx="1346">
                  <c:v>17.492699999999999</c:v>
                </c:pt>
                <c:pt idx="1347">
                  <c:v>17.3614</c:v>
                </c:pt>
                <c:pt idx="1348">
                  <c:v>17.485800000000001</c:v>
                </c:pt>
                <c:pt idx="1349">
                  <c:v>17.6355</c:v>
                </c:pt>
                <c:pt idx="1350">
                  <c:v>17.567599999999999</c:v>
                </c:pt>
                <c:pt idx="1351">
                  <c:v>17.567599999999999</c:v>
                </c:pt>
                <c:pt idx="1352">
                  <c:v>17.567599999999999</c:v>
                </c:pt>
                <c:pt idx="1353">
                  <c:v>17.456299999999999</c:v>
                </c:pt>
                <c:pt idx="1354">
                  <c:v>17.5778</c:v>
                </c:pt>
                <c:pt idx="1355">
                  <c:v>17.25</c:v>
                </c:pt>
                <c:pt idx="1356">
                  <c:v>17.214099999999998</c:v>
                </c:pt>
                <c:pt idx="1357">
                  <c:v>17.361699999999999</c:v>
                </c:pt>
                <c:pt idx="1358">
                  <c:v>17.361699999999999</c:v>
                </c:pt>
                <c:pt idx="1359">
                  <c:v>17.361699999999999</c:v>
                </c:pt>
                <c:pt idx="1360">
                  <c:v>17.5275</c:v>
                </c:pt>
                <c:pt idx="1361">
                  <c:v>17.43</c:v>
                </c:pt>
                <c:pt idx="1362">
                  <c:v>16.750299999999999</c:v>
                </c:pt>
                <c:pt idx="1363">
                  <c:v>16.692799999999998</c:v>
                </c:pt>
                <c:pt idx="1364">
                  <c:v>16.471</c:v>
                </c:pt>
                <c:pt idx="1365">
                  <c:v>16.471</c:v>
                </c:pt>
                <c:pt idx="1366">
                  <c:v>16.471</c:v>
                </c:pt>
                <c:pt idx="1367">
                  <c:v>16.533899999999999</c:v>
                </c:pt>
                <c:pt idx="1368">
                  <c:v>16.624099999999999</c:v>
                </c:pt>
                <c:pt idx="1369">
                  <c:v>16.712499999999999</c:v>
                </c:pt>
                <c:pt idx="1370">
                  <c:v>16.831800000000001</c:v>
                </c:pt>
                <c:pt idx="1371">
                  <c:v>16.890899999999998</c:v>
                </c:pt>
                <c:pt idx="1372">
                  <c:v>16.890899999999998</c:v>
                </c:pt>
                <c:pt idx="1373">
                  <c:v>16.890899999999998</c:v>
                </c:pt>
                <c:pt idx="1374">
                  <c:v>16.890899999999998</c:v>
                </c:pt>
                <c:pt idx="1375">
                  <c:v>16.846900000000002</c:v>
                </c:pt>
                <c:pt idx="1376">
                  <c:v>16.894200000000001</c:v>
                </c:pt>
                <c:pt idx="1377">
                  <c:v>17.027200000000001</c:v>
                </c:pt>
                <c:pt idx="1378">
                  <c:v>16.988299999999999</c:v>
                </c:pt>
                <c:pt idx="1379">
                  <c:v>16.988299999999999</c:v>
                </c:pt>
                <c:pt idx="1380">
                  <c:v>16.988299999999999</c:v>
                </c:pt>
                <c:pt idx="1381">
                  <c:v>16.941700000000001</c:v>
                </c:pt>
                <c:pt idx="1382">
                  <c:v>16.985299999999999</c:v>
                </c:pt>
                <c:pt idx="1383">
                  <c:v>17.062000000000001</c:v>
                </c:pt>
                <c:pt idx="1384">
                  <c:v>17.087499999999999</c:v>
                </c:pt>
                <c:pt idx="1385">
                  <c:v>17.127700000000001</c:v>
                </c:pt>
                <c:pt idx="1386">
                  <c:v>17.127700000000001</c:v>
                </c:pt>
                <c:pt idx="1387">
                  <c:v>17.127700000000001</c:v>
                </c:pt>
                <c:pt idx="1388">
                  <c:v>17.198399999999999</c:v>
                </c:pt>
                <c:pt idx="1389">
                  <c:v>17.284099999999999</c:v>
                </c:pt>
                <c:pt idx="1390">
                  <c:v>17.248699999999999</c:v>
                </c:pt>
                <c:pt idx="1391">
                  <c:v>17.308199999999999</c:v>
                </c:pt>
                <c:pt idx="1392">
                  <c:v>17.3506</c:v>
                </c:pt>
                <c:pt idx="1393">
                  <c:v>17.3506</c:v>
                </c:pt>
                <c:pt idx="1394">
                  <c:v>17.3506</c:v>
                </c:pt>
                <c:pt idx="1395">
                  <c:v>17.317299999999999</c:v>
                </c:pt>
                <c:pt idx="1396">
                  <c:v>17.246600000000001</c:v>
                </c:pt>
                <c:pt idx="1397">
                  <c:v>17.232199999999999</c:v>
                </c:pt>
                <c:pt idx="1398">
                  <c:v>17.238399999999999</c:v>
                </c:pt>
                <c:pt idx="1399">
                  <c:v>17.139700000000001</c:v>
                </c:pt>
                <c:pt idx="1400">
                  <c:v>17.139700000000001</c:v>
                </c:pt>
                <c:pt idx="1401">
                  <c:v>17.139700000000001</c:v>
                </c:pt>
                <c:pt idx="1402">
                  <c:v>17.103100000000001</c:v>
                </c:pt>
                <c:pt idx="1403">
                  <c:v>16.883299999999998</c:v>
                </c:pt>
                <c:pt idx="1404">
                  <c:v>16.742999999999999</c:v>
                </c:pt>
                <c:pt idx="1405">
                  <c:v>16.802600000000002</c:v>
                </c:pt>
                <c:pt idx="1406">
                  <c:v>16.885000000000002</c:v>
                </c:pt>
                <c:pt idx="1407">
                  <c:v>16.885000000000002</c:v>
                </c:pt>
                <c:pt idx="1408">
                  <c:v>16.885000000000002</c:v>
                </c:pt>
                <c:pt idx="1409">
                  <c:v>16.8596</c:v>
                </c:pt>
                <c:pt idx="1410">
                  <c:v>16.7255</c:v>
                </c:pt>
                <c:pt idx="1411">
                  <c:v>16.813700000000001</c:v>
                </c:pt>
                <c:pt idx="1412">
                  <c:v>16.857600000000001</c:v>
                </c:pt>
                <c:pt idx="1413">
                  <c:v>16.849799999999998</c:v>
                </c:pt>
                <c:pt idx="1414">
                  <c:v>16.849799999999998</c:v>
                </c:pt>
                <c:pt idx="1415">
                  <c:v>16.849799999999998</c:v>
                </c:pt>
                <c:pt idx="1416">
                  <c:v>16.849799999999998</c:v>
                </c:pt>
                <c:pt idx="1417">
                  <c:v>16.853100000000001</c:v>
                </c:pt>
                <c:pt idx="1418">
                  <c:v>16.862100000000002</c:v>
                </c:pt>
                <c:pt idx="1419">
                  <c:v>16.8612</c:v>
                </c:pt>
                <c:pt idx="1420">
                  <c:v>16.8108</c:v>
                </c:pt>
                <c:pt idx="1421">
                  <c:v>16.8108</c:v>
                </c:pt>
                <c:pt idx="1422">
                  <c:v>16.8108</c:v>
                </c:pt>
                <c:pt idx="1423">
                  <c:v>16.853200000000001</c:v>
                </c:pt>
                <c:pt idx="1424">
                  <c:v>16.825600000000001</c:v>
                </c:pt>
                <c:pt idx="1425">
                  <c:v>16.7685</c:v>
                </c:pt>
                <c:pt idx="1426">
                  <c:v>16.802800000000001</c:v>
                </c:pt>
                <c:pt idx="1427">
                  <c:v>16.838899999999999</c:v>
                </c:pt>
                <c:pt idx="1428">
                  <c:v>16.838899999999999</c:v>
                </c:pt>
                <c:pt idx="1429">
                  <c:v>16.838899999999999</c:v>
                </c:pt>
                <c:pt idx="1430">
                  <c:v>16.825700000000001</c:v>
                </c:pt>
                <c:pt idx="1431">
                  <c:v>16.857199999999999</c:v>
                </c:pt>
                <c:pt idx="1432">
                  <c:v>16.942699999999999</c:v>
                </c:pt>
                <c:pt idx="1433">
                  <c:v>16.9239</c:v>
                </c:pt>
                <c:pt idx="1434">
                  <c:v>17.037800000000001</c:v>
                </c:pt>
                <c:pt idx="1435">
                  <c:v>17.037800000000001</c:v>
                </c:pt>
                <c:pt idx="1436">
                  <c:v>17.037800000000001</c:v>
                </c:pt>
                <c:pt idx="1437">
                  <c:v>17.115600000000001</c:v>
                </c:pt>
                <c:pt idx="1438">
                  <c:v>17.128</c:v>
                </c:pt>
                <c:pt idx="1439">
                  <c:v>17.1934</c:v>
                </c:pt>
                <c:pt idx="1440">
                  <c:v>17.255099999999999</c:v>
                </c:pt>
                <c:pt idx="1441">
                  <c:v>17.328700000000001</c:v>
                </c:pt>
                <c:pt idx="1442">
                  <c:v>17.328700000000001</c:v>
                </c:pt>
                <c:pt idx="1443">
                  <c:v>17.328700000000001</c:v>
                </c:pt>
                <c:pt idx="1444">
                  <c:v>17.334199999999999</c:v>
                </c:pt>
                <c:pt idx="1445">
                  <c:v>17.361499999999999</c:v>
                </c:pt>
                <c:pt idx="1446">
                  <c:v>17.4114</c:v>
                </c:pt>
                <c:pt idx="1447">
                  <c:v>17.425999999999998</c:v>
                </c:pt>
                <c:pt idx="1448">
                  <c:v>17.483799999999999</c:v>
                </c:pt>
                <c:pt idx="1449">
                  <c:v>17.483799999999999</c:v>
                </c:pt>
                <c:pt idx="1450">
                  <c:v>17.483799999999999</c:v>
                </c:pt>
                <c:pt idx="1451">
                  <c:v>17.480399999999999</c:v>
                </c:pt>
                <c:pt idx="1452">
                  <c:v>17.4663</c:v>
                </c:pt>
                <c:pt idx="1453">
                  <c:v>17.4605</c:v>
                </c:pt>
                <c:pt idx="1454">
                  <c:v>17.453700000000001</c:v>
                </c:pt>
                <c:pt idx="1455">
                  <c:v>17.408200000000001</c:v>
                </c:pt>
                <c:pt idx="1456">
                  <c:v>17.408200000000001</c:v>
                </c:pt>
                <c:pt idx="1457">
                  <c:v>17.408200000000001</c:v>
                </c:pt>
                <c:pt idx="1458">
                  <c:v>17.488299999999999</c:v>
                </c:pt>
                <c:pt idx="1459">
                  <c:v>17.441299999999998</c:v>
                </c:pt>
                <c:pt idx="1460">
                  <c:v>17.506599999999999</c:v>
                </c:pt>
                <c:pt idx="1461">
                  <c:v>17.5198</c:v>
                </c:pt>
                <c:pt idx="1462">
                  <c:v>17.4437</c:v>
                </c:pt>
                <c:pt idx="1463">
                  <c:v>17.4437</c:v>
                </c:pt>
                <c:pt idx="1464">
                  <c:v>17.4437</c:v>
                </c:pt>
                <c:pt idx="1465">
                  <c:v>17.383600000000001</c:v>
                </c:pt>
                <c:pt idx="1466">
                  <c:v>17.3064</c:v>
                </c:pt>
                <c:pt idx="1467">
                  <c:v>17.3462</c:v>
                </c:pt>
                <c:pt idx="1468">
                  <c:v>16.436900000000001</c:v>
                </c:pt>
                <c:pt idx="1469">
                  <c:v>16.575600000000001</c:v>
                </c:pt>
                <c:pt idx="1470">
                  <c:v>16.575600000000001</c:v>
                </c:pt>
                <c:pt idx="1471">
                  <c:v>16.575600000000001</c:v>
                </c:pt>
                <c:pt idx="1472">
                  <c:v>16.5306</c:v>
                </c:pt>
                <c:pt idx="1473">
                  <c:v>16.535799999999998</c:v>
                </c:pt>
                <c:pt idx="1474">
                  <c:v>16.525300000000001</c:v>
                </c:pt>
                <c:pt idx="1475">
                  <c:v>16.5352</c:v>
                </c:pt>
                <c:pt idx="1476">
                  <c:v>16.5901</c:v>
                </c:pt>
                <c:pt idx="1477">
                  <c:v>16.5901</c:v>
                </c:pt>
                <c:pt idx="1478">
                  <c:v>16.5901</c:v>
                </c:pt>
                <c:pt idx="1479">
                  <c:v>16.6447</c:v>
                </c:pt>
                <c:pt idx="1480">
                  <c:v>16.6631</c:v>
                </c:pt>
                <c:pt idx="1481">
                  <c:v>16.620899999999999</c:v>
                </c:pt>
                <c:pt idx="1482">
                  <c:v>16.652200000000001</c:v>
                </c:pt>
                <c:pt idx="1483">
                  <c:v>16.705300000000001</c:v>
                </c:pt>
                <c:pt idx="1484">
                  <c:v>16.705300000000001</c:v>
                </c:pt>
                <c:pt idx="1485">
                  <c:v>16.705300000000001</c:v>
                </c:pt>
                <c:pt idx="1486">
                  <c:v>16.715299999999999</c:v>
                </c:pt>
                <c:pt idx="1487">
                  <c:v>16.765499999999999</c:v>
                </c:pt>
                <c:pt idx="1488">
                  <c:v>16.765499999999999</c:v>
                </c:pt>
                <c:pt idx="1489">
                  <c:v>16.765499999999999</c:v>
                </c:pt>
                <c:pt idx="1490">
                  <c:v>16.753900000000002</c:v>
                </c:pt>
                <c:pt idx="1491">
                  <c:v>16.753900000000002</c:v>
                </c:pt>
                <c:pt idx="1492">
                  <c:v>16.753900000000002</c:v>
                </c:pt>
                <c:pt idx="1493">
                  <c:v>16.6859</c:v>
                </c:pt>
                <c:pt idx="1494">
                  <c:v>16.651599999999998</c:v>
                </c:pt>
                <c:pt idx="1495">
                  <c:v>16.343399999999999</c:v>
                </c:pt>
                <c:pt idx="1496">
                  <c:v>16.378399999999999</c:v>
                </c:pt>
                <c:pt idx="1497">
                  <c:v>16.346</c:v>
                </c:pt>
                <c:pt idx="1498">
                  <c:v>16.346</c:v>
                </c:pt>
                <c:pt idx="1499">
                  <c:v>16.346</c:v>
                </c:pt>
                <c:pt idx="1500">
                  <c:v>16.383700000000001</c:v>
                </c:pt>
                <c:pt idx="1501">
                  <c:v>16.4436</c:v>
                </c:pt>
                <c:pt idx="1502">
                  <c:v>16.4434</c:v>
                </c:pt>
                <c:pt idx="1503">
                  <c:v>16.508299999999998</c:v>
                </c:pt>
                <c:pt idx="1504">
                  <c:v>16.507300000000001</c:v>
                </c:pt>
                <c:pt idx="1505">
                  <c:v>16.507300000000001</c:v>
                </c:pt>
                <c:pt idx="1506">
                  <c:v>16.507300000000001</c:v>
                </c:pt>
                <c:pt idx="1507">
                  <c:v>16.563700000000001</c:v>
                </c:pt>
                <c:pt idx="1508">
                  <c:v>16.620699999999999</c:v>
                </c:pt>
                <c:pt idx="1509">
                  <c:v>16.680299999999999</c:v>
                </c:pt>
                <c:pt idx="1510">
                  <c:v>16.747</c:v>
                </c:pt>
                <c:pt idx="1511">
                  <c:v>16.818100000000001</c:v>
                </c:pt>
                <c:pt idx="1512">
                  <c:v>16.818100000000001</c:v>
                </c:pt>
                <c:pt idx="1513">
                  <c:v>16.818100000000001</c:v>
                </c:pt>
                <c:pt idx="1514">
                  <c:v>16.854800000000001</c:v>
                </c:pt>
                <c:pt idx="1515">
                  <c:v>16.8308</c:v>
                </c:pt>
                <c:pt idx="1516">
                  <c:v>16.857199999999999</c:v>
                </c:pt>
                <c:pt idx="1517">
                  <c:v>16.8782</c:v>
                </c:pt>
                <c:pt idx="1518">
                  <c:v>16.824200000000001</c:v>
                </c:pt>
                <c:pt idx="1519">
                  <c:v>16.824200000000001</c:v>
                </c:pt>
                <c:pt idx="1520">
                  <c:v>16.824200000000001</c:v>
                </c:pt>
                <c:pt idx="1521">
                  <c:v>16.706499999999998</c:v>
                </c:pt>
                <c:pt idx="1522">
                  <c:v>16.7624</c:v>
                </c:pt>
                <c:pt idx="1523">
                  <c:v>16.7728</c:v>
                </c:pt>
                <c:pt idx="1524">
                  <c:v>16.752500000000001</c:v>
                </c:pt>
                <c:pt idx="1525">
                  <c:v>16.587700000000002</c:v>
                </c:pt>
                <c:pt idx="1526">
                  <c:v>16.587700000000002</c:v>
                </c:pt>
                <c:pt idx="1527">
                  <c:v>16.587700000000002</c:v>
                </c:pt>
                <c:pt idx="1528">
                  <c:v>16.6464</c:v>
                </c:pt>
                <c:pt idx="1529">
                  <c:v>16.773800000000001</c:v>
                </c:pt>
                <c:pt idx="1530">
                  <c:v>16.9068</c:v>
                </c:pt>
                <c:pt idx="1531">
                  <c:v>17.008199999999999</c:v>
                </c:pt>
                <c:pt idx="1532">
                  <c:v>16.910499999999999</c:v>
                </c:pt>
                <c:pt idx="1533">
                  <c:v>16.910499999999999</c:v>
                </c:pt>
                <c:pt idx="1534">
                  <c:v>16.910499999999999</c:v>
                </c:pt>
                <c:pt idx="1535">
                  <c:v>16.992000000000001</c:v>
                </c:pt>
                <c:pt idx="1536">
                  <c:v>17.027000000000001</c:v>
                </c:pt>
                <c:pt idx="1537">
                  <c:v>17.080400000000001</c:v>
                </c:pt>
                <c:pt idx="1538">
                  <c:v>17.069199999999999</c:v>
                </c:pt>
                <c:pt idx="1539">
                  <c:v>17.095199999999998</c:v>
                </c:pt>
                <c:pt idx="1540">
                  <c:v>17.095199999999998</c:v>
                </c:pt>
                <c:pt idx="1541">
                  <c:v>17.095199999999998</c:v>
                </c:pt>
                <c:pt idx="1542">
                  <c:v>17.095199999999998</c:v>
                </c:pt>
                <c:pt idx="1543">
                  <c:v>17.104800000000001</c:v>
                </c:pt>
                <c:pt idx="1544">
                  <c:v>17.169</c:v>
                </c:pt>
                <c:pt idx="1545">
                  <c:v>17.186900000000001</c:v>
                </c:pt>
                <c:pt idx="1546">
                  <c:v>17.090599999999998</c:v>
                </c:pt>
                <c:pt idx="1547">
                  <c:v>17.090599999999998</c:v>
                </c:pt>
                <c:pt idx="1548">
                  <c:v>17.090599999999998</c:v>
                </c:pt>
                <c:pt idx="1549">
                  <c:v>16.8217</c:v>
                </c:pt>
                <c:pt idx="1550">
                  <c:v>16.4526</c:v>
                </c:pt>
                <c:pt idx="1551">
                  <c:v>16.322800000000001</c:v>
                </c:pt>
                <c:pt idx="1552">
                  <c:v>17.113499999999998</c:v>
                </c:pt>
                <c:pt idx="1553">
                  <c:v>16.638300000000001</c:v>
                </c:pt>
                <c:pt idx="1554">
                  <c:v>16.638300000000001</c:v>
                </c:pt>
                <c:pt idx="1555">
                  <c:v>16.6386</c:v>
                </c:pt>
                <c:pt idx="1556">
                  <c:v>16.9374</c:v>
                </c:pt>
                <c:pt idx="1557">
                  <c:v>16.7699</c:v>
                </c:pt>
                <c:pt idx="1558">
                  <c:v>17.158300000000001</c:v>
                </c:pt>
                <c:pt idx="1559">
                  <c:v>16.817699999999999</c:v>
                </c:pt>
                <c:pt idx="1560">
                  <c:v>16.439299999999999</c:v>
                </c:pt>
                <c:pt idx="1561">
                  <c:v>16.439299999999999</c:v>
                </c:pt>
                <c:pt idx="1562">
                  <c:v>16.4421</c:v>
                </c:pt>
                <c:pt idx="1563">
                  <c:v>14.7484</c:v>
                </c:pt>
                <c:pt idx="1564">
                  <c:v>15.198</c:v>
                </c:pt>
                <c:pt idx="1565">
                  <c:v>14.4922</c:v>
                </c:pt>
                <c:pt idx="1566">
                  <c:v>12.6981</c:v>
                </c:pt>
                <c:pt idx="1567">
                  <c:v>13.925000000000001</c:v>
                </c:pt>
                <c:pt idx="1568">
                  <c:v>13.925000000000001</c:v>
                </c:pt>
                <c:pt idx="1569">
                  <c:v>13.925000000000001</c:v>
                </c:pt>
                <c:pt idx="1570">
                  <c:v>12.547599999999999</c:v>
                </c:pt>
                <c:pt idx="1571">
                  <c:v>12.8744</c:v>
                </c:pt>
                <c:pt idx="1572">
                  <c:v>11.9299</c:v>
                </c:pt>
                <c:pt idx="1573">
                  <c:v>12.388199999999999</c:v>
                </c:pt>
                <c:pt idx="1574">
                  <c:v>12.0641</c:v>
                </c:pt>
                <c:pt idx="1575">
                  <c:v>12.0641</c:v>
                </c:pt>
                <c:pt idx="1576">
                  <c:v>12.0641</c:v>
                </c:pt>
                <c:pt idx="1577">
                  <c:v>11.429600000000001</c:v>
                </c:pt>
                <c:pt idx="1578">
                  <c:v>12.796200000000001</c:v>
                </c:pt>
                <c:pt idx="1579">
                  <c:v>13.373799999999999</c:v>
                </c:pt>
                <c:pt idx="1580">
                  <c:v>13.616300000000001</c:v>
                </c:pt>
                <c:pt idx="1581">
                  <c:v>12.920400000000001</c:v>
                </c:pt>
                <c:pt idx="1582">
                  <c:v>12.920400000000001</c:v>
                </c:pt>
                <c:pt idx="1583">
                  <c:v>12.920400000000001</c:v>
                </c:pt>
                <c:pt idx="1584">
                  <c:v>13.326000000000001</c:v>
                </c:pt>
                <c:pt idx="1585">
                  <c:v>13.6738</c:v>
                </c:pt>
                <c:pt idx="1586">
                  <c:v>12.860799999999999</c:v>
                </c:pt>
                <c:pt idx="1587">
                  <c:v>13.082000000000001</c:v>
                </c:pt>
                <c:pt idx="1588">
                  <c:v>12.922700000000001</c:v>
                </c:pt>
                <c:pt idx="1589">
                  <c:v>12.922700000000001</c:v>
                </c:pt>
                <c:pt idx="1590">
                  <c:v>12.922700000000001</c:v>
                </c:pt>
                <c:pt idx="1591">
                  <c:v>13.5763</c:v>
                </c:pt>
                <c:pt idx="1592">
                  <c:v>13.5977</c:v>
                </c:pt>
                <c:pt idx="1593">
                  <c:v>13.908899999999999</c:v>
                </c:pt>
                <c:pt idx="1594">
                  <c:v>14.1495</c:v>
                </c:pt>
                <c:pt idx="1595">
                  <c:v>14.1495</c:v>
                </c:pt>
                <c:pt idx="1596">
                  <c:v>14.1495</c:v>
                </c:pt>
                <c:pt idx="1597">
                  <c:v>14.1495</c:v>
                </c:pt>
                <c:pt idx="1598">
                  <c:v>14.058999999999999</c:v>
                </c:pt>
                <c:pt idx="1599">
                  <c:v>14.241199999999999</c:v>
                </c:pt>
                <c:pt idx="1600">
                  <c:v>13.941700000000001</c:v>
                </c:pt>
                <c:pt idx="1601">
                  <c:v>13.8826</c:v>
                </c:pt>
                <c:pt idx="1602">
                  <c:v>14.342599999999999</c:v>
                </c:pt>
                <c:pt idx="1603">
                  <c:v>14.342599999999999</c:v>
                </c:pt>
                <c:pt idx="1604">
                  <c:v>14.342599999999999</c:v>
                </c:pt>
                <c:pt idx="1605">
                  <c:v>14.370900000000001</c:v>
                </c:pt>
                <c:pt idx="1606">
                  <c:v>13.9232</c:v>
                </c:pt>
                <c:pt idx="1607">
                  <c:v>14.270899999999999</c:v>
                </c:pt>
                <c:pt idx="1608">
                  <c:v>14.2339</c:v>
                </c:pt>
                <c:pt idx="1609">
                  <c:v>14.403</c:v>
                </c:pt>
                <c:pt idx="1610">
                  <c:v>14.403</c:v>
                </c:pt>
                <c:pt idx="1611">
                  <c:v>14.403</c:v>
                </c:pt>
                <c:pt idx="1612">
                  <c:v>14.624499999999999</c:v>
                </c:pt>
                <c:pt idx="1613">
                  <c:v>14.7804</c:v>
                </c:pt>
                <c:pt idx="1614">
                  <c:v>15.2097</c:v>
                </c:pt>
                <c:pt idx="1615">
                  <c:v>14.7629</c:v>
                </c:pt>
                <c:pt idx="1616">
                  <c:v>14.6027</c:v>
                </c:pt>
                <c:pt idx="1617">
                  <c:v>14.6027</c:v>
                </c:pt>
                <c:pt idx="1618">
                  <c:v>14.5931</c:v>
                </c:pt>
                <c:pt idx="1619">
                  <c:v>14.717499999999999</c:v>
                </c:pt>
                <c:pt idx="1620">
                  <c:v>14.783899999999999</c:v>
                </c:pt>
                <c:pt idx="1621">
                  <c:v>14.803100000000001</c:v>
                </c:pt>
                <c:pt idx="1622">
                  <c:v>14.805999999999999</c:v>
                </c:pt>
                <c:pt idx="1623">
                  <c:v>14.938700000000001</c:v>
                </c:pt>
                <c:pt idx="1624">
                  <c:v>14.938700000000001</c:v>
                </c:pt>
                <c:pt idx="1625">
                  <c:v>14.938700000000001</c:v>
                </c:pt>
                <c:pt idx="1626">
                  <c:v>15.075100000000001</c:v>
                </c:pt>
                <c:pt idx="1627">
                  <c:v>14.853400000000001</c:v>
                </c:pt>
                <c:pt idx="1628">
                  <c:v>14.4762</c:v>
                </c:pt>
                <c:pt idx="1629">
                  <c:v>14.4826</c:v>
                </c:pt>
                <c:pt idx="1630">
                  <c:v>14.611599999999999</c:v>
                </c:pt>
                <c:pt idx="1631">
                  <c:v>14.611599999999999</c:v>
                </c:pt>
                <c:pt idx="1632">
                  <c:v>14.611599999999999</c:v>
                </c:pt>
                <c:pt idx="1633">
                  <c:v>14.611599999999999</c:v>
                </c:pt>
                <c:pt idx="1634">
                  <c:v>14.857699999999999</c:v>
                </c:pt>
                <c:pt idx="1635">
                  <c:v>14.9697</c:v>
                </c:pt>
                <c:pt idx="1636">
                  <c:v>14.857100000000001</c:v>
                </c:pt>
                <c:pt idx="1637">
                  <c:v>14.8858</c:v>
                </c:pt>
                <c:pt idx="1638">
                  <c:v>14.8858</c:v>
                </c:pt>
                <c:pt idx="1639">
                  <c:v>14.8858</c:v>
                </c:pt>
                <c:pt idx="1640">
                  <c:v>15.0473</c:v>
                </c:pt>
                <c:pt idx="1641">
                  <c:v>15.119899999999999</c:v>
                </c:pt>
                <c:pt idx="1642">
                  <c:v>18.354800000000001</c:v>
                </c:pt>
                <c:pt idx="1643">
                  <c:v>18.499099999999999</c:v>
                </c:pt>
                <c:pt idx="1644">
                  <c:v>18.2911</c:v>
                </c:pt>
                <c:pt idx="1645">
                  <c:v>18.2911</c:v>
                </c:pt>
                <c:pt idx="1646">
                  <c:v>18.2911</c:v>
                </c:pt>
                <c:pt idx="1647">
                  <c:v>18.3475</c:v>
                </c:pt>
                <c:pt idx="1648">
                  <c:v>18.5381</c:v>
                </c:pt>
                <c:pt idx="1649">
                  <c:v>18.757999999999999</c:v>
                </c:pt>
                <c:pt idx="1650">
                  <c:v>18.704799999999999</c:v>
                </c:pt>
                <c:pt idx="1651">
                  <c:v>19.0975</c:v>
                </c:pt>
                <c:pt idx="1652">
                  <c:v>19.0975</c:v>
                </c:pt>
                <c:pt idx="1653">
                  <c:v>19.0975</c:v>
                </c:pt>
                <c:pt idx="1654">
                  <c:v>19.242699999999999</c:v>
                </c:pt>
                <c:pt idx="1655">
                  <c:v>19.070399999999999</c:v>
                </c:pt>
                <c:pt idx="1656">
                  <c:v>18.908999999999999</c:v>
                </c:pt>
                <c:pt idx="1657">
                  <c:v>18.126899999999999</c:v>
                </c:pt>
                <c:pt idx="1658">
                  <c:v>18.374600000000001</c:v>
                </c:pt>
                <c:pt idx="1659">
                  <c:v>18.374600000000001</c:v>
                </c:pt>
                <c:pt idx="1660">
                  <c:v>18.380199999999999</c:v>
                </c:pt>
                <c:pt idx="1661">
                  <c:v>18.5045</c:v>
                </c:pt>
                <c:pt idx="1662">
                  <c:v>18.692499999999999</c:v>
                </c:pt>
                <c:pt idx="1663">
                  <c:v>18.587499999999999</c:v>
                </c:pt>
                <c:pt idx="1664">
                  <c:v>18.650700000000001</c:v>
                </c:pt>
                <c:pt idx="1665">
                  <c:v>18.639800000000001</c:v>
                </c:pt>
                <c:pt idx="1666">
                  <c:v>18.639800000000001</c:v>
                </c:pt>
                <c:pt idx="1667">
                  <c:v>18.639800000000001</c:v>
                </c:pt>
                <c:pt idx="1668">
                  <c:v>18.6905</c:v>
                </c:pt>
                <c:pt idx="1669">
                  <c:v>18.748100000000001</c:v>
                </c:pt>
                <c:pt idx="1670">
                  <c:v>18.4224</c:v>
                </c:pt>
                <c:pt idx="1671">
                  <c:v>18.604900000000001</c:v>
                </c:pt>
                <c:pt idx="1672">
                  <c:v>18.296900000000001</c:v>
                </c:pt>
                <c:pt idx="1673">
                  <c:v>18.296900000000001</c:v>
                </c:pt>
                <c:pt idx="1674">
                  <c:v>18.296900000000001</c:v>
                </c:pt>
                <c:pt idx="1675">
                  <c:v>18.558499999999999</c:v>
                </c:pt>
                <c:pt idx="1676">
                  <c:v>18.709900000000001</c:v>
                </c:pt>
                <c:pt idx="1677">
                  <c:v>18.659600000000001</c:v>
                </c:pt>
                <c:pt idx="1678">
                  <c:v>18.788499999999999</c:v>
                </c:pt>
                <c:pt idx="1679">
                  <c:v>18.7576</c:v>
                </c:pt>
                <c:pt idx="1680">
                  <c:v>18.7576</c:v>
                </c:pt>
                <c:pt idx="1681">
                  <c:v>18.7576</c:v>
                </c:pt>
                <c:pt idx="1682">
                  <c:v>18.845300000000002</c:v>
                </c:pt>
                <c:pt idx="1683">
                  <c:v>18.7561</c:v>
                </c:pt>
                <c:pt idx="1684">
                  <c:v>18.796600000000002</c:v>
                </c:pt>
                <c:pt idx="1685">
                  <c:v>18.723800000000001</c:v>
                </c:pt>
                <c:pt idx="1686">
                  <c:v>18.898399999999999</c:v>
                </c:pt>
                <c:pt idx="1687">
                  <c:v>18.898399999999999</c:v>
                </c:pt>
                <c:pt idx="1688">
                  <c:v>18.898399999999999</c:v>
                </c:pt>
                <c:pt idx="1689">
                  <c:v>18.808900000000001</c:v>
                </c:pt>
                <c:pt idx="1690">
                  <c:v>19.1325</c:v>
                </c:pt>
                <c:pt idx="1691">
                  <c:v>19.3188</c:v>
                </c:pt>
                <c:pt idx="1692">
                  <c:v>19.272099999999998</c:v>
                </c:pt>
                <c:pt idx="1693">
                  <c:v>19.391100000000002</c:v>
                </c:pt>
                <c:pt idx="1694">
                  <c:v>19.391100000000002</c:v>
                </c:pt>
                <c:pt idx="1695">
                  <c:v>19.391100000000002</c:v>
                </c:pt>
                <c:pt idx="1696">
                  <c:v>19.4635</c:v>
                </c:pt>
                <c:pt idx="1697">
                  <c:v>19.438600000000001</c:v>
                </c:pt>
                <c:pt idx="1698">
                  <c:v>19.4483</c:v>
                </c:pt>
                <c:pt idx="1699">
                  <c:v>19.265000000000001</c:v>
                </c:pt>
                <c:pt idx="1700">
                  <c:v>19.239100000000001</c:v>
                </c:pt>
                <c:pt idx="1701">
                  <c:v>19.239100000000001</c:v>
                </c:pt>
                <c:pt idx="1702">
                  <c:v>19.239100000000001</c:v>
                </c:pt>
                <c:pt idx="1703">
                  <c:v>19.436599999999999</c:v>
                </c:pt>
                <c:pt idx="1704">
                  <c:v>19.388500000000001</c:v>
                </c:pt>
                <c:pt idx="1705">
                  <c:v>19.597000000000001</c:v>
                </c:pt>
                <c:pt idx="1706">
                  <c:v>19.602599999999999</c:v>
                </c:pt>
                <c:pt idx="1707">
                  <c:v>19.446100000000001</c:v>
                </c:pt>
                <c:pt idx="1708">
                  <c:v>19.446100000000001</c:v>
                </c:pt>
                <c:pt idx="1709">
                  <c:v>19.446100000000001</c:v>
                </c:pt>
                <c:pt idx="1710">
                  <c:v>19.446100000000001</c:v>
                </c:pt>
                <c:pt idx="1711">
                  <c:v>19.685199999999998</c:v>
                </c:pt>
                <c:pt idx="1712">
                  <c:v>19.8459</c:v>
                </c:pt>
                <c:pt idx="1713">
                  <c:v>19.9391</c:v>
                </c:pt>
                <c:pt idx="1714">
                  <c:v>19.897400000000001</c:v>
                </c:pt>
                <c:pt idx="1715">
                  <c:v>19.897400000000001</c:v>
                </c:pt>
                <c:pt idx="1716">
                  <c:v>19.897400000000001</c:v>
                </c:pt>
                <c:pt idx="1717">
                  <c:v>19.970800000000001</c:v>
                </c:pt>
                <c:pt idx="1718">
                  <c:v>19.840299999999999</c:v>
                </c:pt>
                <c:pt idx="1719">
                  <c:v>19.9345</c:v>
                </c:pt>
                <c:pt idx="1720">
                  <c:v>19.880099999999999</c:v>
                </c:pt>
                <c:pt idx="1721">
                  <c:v>19.861499999999999</c:v>
                </c:pt>
                <c:pt idx="1722">
                  <c:v>19.861499999999999</c:v>
                </c:pt>
                <c:pt idx="1723">
                  <c:v>19.861499999999999</c:v>
                </c:pt>
                <c:pt idx="1724">
                  <c:v>20.031700000000001</c:v>
                </c:pt>
                <c:pt idx="1725">
                  <c:v>19.9955</c:v>
                </c:pt>
                <c:pt idx="1726">
                  <c:v>19.937000000000001</c:v>
                </c:pt>
                <c:pt idx="1727">
                  <c:v>19.972300000000001</c:v>
                </c:pt>
                <c:pt idx="1728">
                  <c:v>19.865400000000001</c:v>
                </c:pt>
                <c:pt idx="1729">
                  <c:v>19.865400000000001</c:v>
                </c:pt>
                <c:pt idx="1730">
                  <c:v>19.865400000000001</c:v>
                </c:pt>
                <c:pt idx="1731">
                  <c:v>19.996200000000002</c:v>
                </c:pt>
                <c:pt idx="1732">
                  <c:v>25.554200000000002</c:v>
                </c:pt>
                <c:pt idx="1733">
                  <c:v>25.636199999999999</c:v>
                </c:pt>
                <c:pt idx="1734">
                  <c:v>25.4956</c:v>
                </c:pt>
                <c:pt idx="1735">
                  <c:v>25.4526</c:v>
                </c:pt>
                <c:pt idx="1736">
                  <c:v>25.4526</c:v>
                </c:pt>
                <c:pt idx="1737">
                  <c:v>25.4526</c:v>
                </c:pt>
                <c:pt idx="1738">
                  <c:v>25.1662</c:v>
                </c:pt>
                <c:pt idx="1739">
                  <c:v>25.274899999999999</c:v>
                </c:pt>
                <c:pt idx="1740">
                  <c:v>25.353100000000001</c:v>
                </c:pt>
                <c:pt idx="1741">
                  <c:v>24.974900000000002</c:v>
                </c:pt>
                <c:pt idx="1742">
                  <c:v>24.618500000000001</c:v>
                </c:pt>
                <c:pt idx="1743">
                  <c:v>24.618500000000001</c:v>
                </c:pt>
                <c:pt idx="1744">
                  <c:v>24.618500000000001</c:v>
                </c:pt>
                <c:pt idx="1745">
                  <c:v>24.618500000000001</c:v>
                </c:pt>
                <c:pt idx="1746">
                  <c:v>24.5352</c:v>
                </c:pt>
                <c:pt idx="1747">
                  <c:v>24.97</c:v>
                </c:pt>
                <c:pt idx="1748">
                  <c:v>24.6647</c:v>
                </c:pt>
                <c:pt idx="1749">
                  <c:v>24.712700000000002</c:v>
                </c:pt>
                <c:pt idx="1750">
                  <c:v>24.712700000000002</c:v>
                </c:pt>
                <c:pt idx="1751">
                  <c:v>24.712700000000002</c:v>
                </c:pt>
                <c:pt idx="1752">
                  <c:v>24.9224</c:v>
                </c:pt>
                <c:pt idx="1753">
                  <c:v>25.030799999999999</c:v>
                </c:pt>
                <c:pt idx="1754">
                  <c:v>24.824200000000001</c:v>
                </c:pt>
                <c:pt idx="1755">
                  <c:v>24.749600000000001</c:v>
                </c:pt>
                <c:pt idx="1756">
                  <c:v>24.677099999999999</c:v>
                </c:pt>
                <c:pt idx="1757">
                  <c:v>24.677099999999999</c:v>
                </c:pt>
                <c:pt idx="1758">
                  <c:v>24.677099999999999</c:v>
                </c:pt>
                <c:pt idx="1759">
                  <c:v>24.376899999999999</c:v>
                </c:pt>
                <c:pt idx="1760">
                  <c:v>24.5305</c:v>
                </c:pt>
                <c:pt idx="1761">
                  <c:v>24.035499999999999</c:v>
                </c:pt>
                <c:pt idx="1762">
                  <c:v>23.964300000000001</c:v>
                </c:pt>
                <c:pt idx="1763">
                  <c:v>24.194900000000001</c:v>
                </c:pt>
                <c:pt idx="1764">
                  <c:v>24.194900000000001</c:v>
                </c:pt>
                <c:pt idx="1765">
                  <c:v>24.194900000000001</c:v>
                </c:pt>
                <c:pt idx="1766">
                  <c:v>24.462199999999999</c:v>
                </c:pt>
                <c:pt idx="1767">
                  <c:v>24.414999999999999</c:v>
                </c:pt>
                <c:pt idx="1768">
                  <c:v>24.279299999999999</c:v>
                </c:pt>
                <c:pt idx="1769">
                  <c:v>24.363900000000001</c:v>
                </c:pt>
                <c:pt idx="1770">
                  <c:v>24.385999999999999</c:v>
                </c:pt>
                <c:pt idx="1771">
                  <c:v>24.385999999999999</c:v>
                </c:pt>
                <c:pt idx="1772">
                  <c:v>24.385999999999999</c:v>
                </c:pt>
                <c:pt idx="1773">
                  <c:v>24.703600000000002</c:v>
                </c:pt>
                <c:pt idx="1774">
                  <c:v>24.441600000000001</c:v>
                </c:pt>
                <c:pt idx="1775">
                  <c:v>24.730799999999999</c:v>
                </c:pt>
                <c:pt idx="1776">
                  <c:v>24.890799999999999</c:v>
                </c:pt>
                <c:pt idx="1777">
                  <c:v>24.933299999999999</c:v>
                </c:pt>
                <c:pt idx="1778">
                  <c:v>24.933299999999999</c:v>
                </c:pt>
                <c:pt idx="1779">
                  <c:v>24.933299999999999</c:v>
                </c:pt>
                <c:pt idx="1780">
                  <c:v>24.933299999999999</c:v>
                </c:pt>
                <c:pt idx="1781">
                  <c:v>24.8551</c:v>
                </c:pt>
                <c:pt idx="1782">
                  <c:v>24.771599999999999</c:v>
                </c:pt>
                <c:pt idx="1783">
                  <c:v>24.840299999999999</c:v>
                </c:pt>
                <c:pt idx="1784">
                  <c:v>24.746600000000001</c:v>
                </c:pt>
                <c:pt idx="1785">
                  <c:v>24.746600000000001</c:v>
                </c:pt>
                <c:pt idx="1786">
                  <c:v>24.746600000000001</c:v>
                </c:pt>
                <c:pt idx="1787">
                  <c:v>24.498699999999999</c:v>
                </c:pt>
                <c:pt idx="1788">
                  <c:v>24.497399999999999</c:v>
                </c:pt>
                <c:pt idx="1789">
                  <c:v>24.432700000000001</c:v>
                </c:pt>
                <c:pt idx="1790">
                  <c:v>24.506599999999999</c:v>
                </c:pt>
                <c:pt idx="1791">
                  <c:v>24.543800000000001</c:v>
                </c:pt>
                <c:pt idx="1792">
                  <c:v>24.543800000000001</c:v>
                </c:pt>
                <c:pt idx="1793">
                  <c:v>24.543800000000001</c:v>
                </c:pt>
                <c:pt idx="1794">
                  <c:v>24.2058</c:v>
                </c:pt>
                <c:pt idx="1795">
                  <c:v>24.117599999999999</c:v>
                </c:pt>
                <c:pt idx="1796">
                  <c:v>23.463699999999999</c:v>
                </c:pt>
                <c:pt idx="1797">
                  <c:v>23.590399999999999</c:v>
                </c:pt>
                <c:pt idx="1798">
                  <c:v>23.454799999999999</c:v>
                </c:pt>
                <c:pt idx="1799">
                  <c:v>23.454799999999999</c:v>
                </c:pt>
                <c:pt idx="1800">
                  <c:v>23.454799999999999</c:v>
                </c:pt>
                <c:pt idx="1801">
                  <c:v>23.629799999999999</c:v>
                </c:pt>
                <c:pt idx="1802">
                  <c:v>23.994499999999999</c:v>
                </c:pt>
                <c:pt idx="1803">
                  <c:v>24.084199999999999</c:v>
                </c:pt>
                <c:pt idx="1804">
                  <c:v>24.5349</c:v>
                </c:pt>
                <c:pt idx="1805">
                  <c:v>24.511900000000001</c:v>
                </c:pt>
                <c:pt idx="1806">
                  <c:v>24.511900000000001</c:v>
                </c:pt>
                <c:pt idx="1807">
                  <c:v>24.511900000000001</c:v>
                </c:pt>
                <c:pt idx="1808">
                  <c:v>24.802399999999999</c:v>
                </c:pt>
                <c:pt idx="1809">
                  <c:v>25.012499999999999</c:v>
                </c:pt>
                <c:pt idx="1810">
                  <c:v>25.2515</c:v>
                </c:pt>
                <c:pt idx="1811">
                  <c:v>24.962499999999999</c:v>
                </c:pt>
                <c:pt idx="1812">
                  <c:v>25.103200000000001</c:v>
                </c:pt>
                <c:pt idx="1813">
                  <c:v>25.103200000000001</c:v>
                </c:pt>
                <c:pt idx="1814">
                  <c:v>25.103200000000001</c:v>
                </c:pt>
                <c:pt idx="1815">
                  <c:v>25.425599999999999</c:v>
                </c:pt>
                <c:pt idx="1816">
                  <c:v>25.513300000000001</c:v>
                </c:pt>
                <c:pt idx="1817">
                  <c:v>25.425599999999999</c:v>
                </c:pt>
                <c:pt idx="1818">
                  <c:v>25.4557</c:v>
                </c:pt>
                <c:pt idx="1819">
                  <c:v>25.620200000000001</c:v>
                </c:pt>
                <c:pt idx="1820">
                  <c:v>25.620200000000001</c:v>
                </c:pt>
                <c:pt idx="1821">
                  <c:v>25.620200000000001</c:v>
                </c:pt>
                <c:pt idx="1822">
                  <c:v>25.733799999999999</c:v>
                </c:pt>
                <c:pt idx="1823">
                  <c:v>27.237200000000001</c:v>
                </c:pt>
                <c:pt idx="1824">
                  <c:v>27.288499999999999</c:v>
                </c:pt>
                <c:pt idx="1825">
                  <c:v>27.348800000000001</c:v>
                </c:pt>
                <c:pt idx="1826">
                  <c:v>27.4116</c:v>
                </c:pt>
                <c:pt idx="1827">
                  <c:v>27.4116</c:v>
                </c:pt>
                <c:pt idx="1828">
                  <c:v>27.4116</c:v>
                </c:pt>
                <c:pt idx="1829">
                  <c:v>27.086600000000001</c:v>
                </c:pt>
                <c:pt idx="1830">
                  <c:v>27.132999999999999</c:v>
                </c:pt>
                <c:pt idx="1831">
                  <c:v>27.144100000000002</c:v>
                </c:pt>
                <c:pt idx="1832">
                  <c:v>26.390999999999998</c:v>
                </c:pt>
                <c:pt idx="1833">
                  <c:v>26.575900000000001</c:v>
                </c:pt>
                <c:pt idx="1834">
                  <c:v>26.575900000000001</c:v>
                </c:pt>
                <c:pt idx="1835">
                  <c:v>26.575900000000001</c:v>
                </c:pt>
                <c:pt idx="1836">
                  <c:v>26.667300000000001</c:v>
                </c:pt>
                <c:pt idx="1837">
                  <c:v>26.7532</c:v>
                </c:pt>
                <c:pt idx="1838">
                  <c:v>26.626300000000001</c:v>
                </c:pt>
                <c:pt idx="1839">
                  <c:v>26.675799999999999</c:v>
                </c:pt>
                <c:pt idx="1840">
                  <c:v>26.608499999999999</c:v>
                </c:pt>
                <c:pt idx="1841">
                  <c:v>26.608499999999999</c:v>
                </c:pt>
                <c:pt idx="1842">
                  <c:v>26.608499999999999</c:v>
                </c:pt>
                <c:pt idx="1843">
                  <c:v>26.363600000000002</c:v>
                </c:pt>
                <c:pt idx="1844">
                  <c:v>26.5441</c:v>
                </c:pt>
                <c:pt idx="1845">
                  <c:v>26.636500000000002</c:v>
                </c:pt>
                <c:pt idx="1846">
                  <c:v>26.765599999999999</c:v>
                </c:pt>
                <c:pt idx="1847">
                  <c:v>26.586200000000002</c:v>
                </c:pt>
                <c:pt idx="1848">
                  <c:v>26.586200000000002</c:v>
                </c:pt>
                <c:pt idx="1849">
                  <c:v>26.586200000000002</c:v>
                </c:pt>
                <c:pt idx="1850">
                  <c:v>26.535</c:v>
                </c:pt>
                <c:pt idx="1851">
                  <c:v>26.613199999999999</c:v>
                </c:pt>
                <c:pt idx="1852">
                  <c:v>26.675599999999999</c:v>
                </c:pt>
                <c:pt idx="1853">
                  <c:v>26.721499999999999</c:v>
                </c:pt>
                <c:pt idx="1854">
                  <c:v>26.721499999999999</c:v>
                </c:pt>
                <c:pt idx="1855">
                  <c:v>26.721499999999999</c:v>
                </c:pt>
                <c:pt idx="1856">
                  <c:v>26.721499999999999</c:v>
                </c:pt>
                <c:pt idx="1857">
                  <c:v>26.721499999999999</c:v>
                </c:pt>
                <c:pt idx="1858">
                  <c:v>26.599499999999999</c:v>
                </c:pt>
                <c:pt idx="1859">
                  <c:v>26.603200000000001</c:v>
                </c:pt>
                <c:pt idx="1860">
                  <c:v>26.432700000000001</c:v>
                </c:pt>
                <c:pt idx="1861">
                  <c:v>26.4526</c:v>
                </c:pt>
                <c:pt idx="1862">
                  <c:v>26.4526</c:v>
                </c:pt>
                <c:pt idx="1863">
                  <c:v>26.4526</c:v>
                </c:pt>
                <c:pt idx="1864">
                  <c:v>26.5959</c:v>
                </c:pt>
                <c:pt idx="1865">
                  <c:v>26.8307</c:v>
                </c:pt>
                <c:pt idx="1866">
                  <c:v>27.051600000000001</c:v>
                </c:pt>
                <c:pt idx="1867">
                  <c:v>27.354299999999999</c:v>
                </c:pt>
                <c:pt idx="1868">
                  <c:v>27.376300000000001</c:v>
                </c:pt>
                <c:pt idx="1869">
                  <c:v>27.376300000000001</c:v>
                </c:pt>
                <c:pt idx="1870">
                  <c:v>27.376300000000001</c:v>
                </c:pt>
                <c:pt idx="1871">
                  <c:v>27.213000000000001</c:v>
                </c:pt>
                <c:pt idx="1872">
                  <c:v>27.290900000000001</c:v>
                </c:pt>
                <c:pt idx="1873">
                  <c:v>27.2134</c:v>
                </c:pt>
                <c:pt idx="1874">
                  <c:v>27.248799999999999</c:v>
                </c:pt>
                <c:pt idx="1875">
                  <c:v>27.174399999999999</c:v>
                </c:pt>
                <c:pt idx="1876">
                  <c:v>27.174399999999999</c:v>
                </c:pt>
                <c:pt idx="1877">
                  <c:v>27.174399999999999</c:v>
                </c:pt>
                <c:pt idx="1878">
                  <c:v>27.2288</c:v>
                </c:pt>
                <c:pt idx="1879">
                  <c:v>27.247699999999998</c:v>
                </c:pt>
                <c:pt idx="1880">
                  <c:v>27.335000000000001</c:v>
                </c:pt>
                <c:pt idx="1881">
                  <c:v>27.185199999999998</c:v>
                </c:pt>
                <c:pt idx="1882">
                  <c:v>27.078499999999998</c:v>
                </c:pt>
                <c:pt idx="1883">
                  <c:v>27.078499999999998</c:v>
                </c:pt>
                <c:pt idx="1884">
                  <c:v>27.078499999999998</c:v>
                </c:pt>
                <c:pt idx="1885">
                  <c:v>27.169799999999999</c:v>
                </c:pt>
                <c:pt idx="1886">
                  <c:v>26.977599999999999</c:v>
                </c:pt>
                <c:pt idx="1887">
                  <c:v>26.439</c:v>
                </c:pt>
                <c:pt idx="1888">
                  <c:v>26.792200000000001</c:v>
                </c:pt>
                <c:pt idx="1889">
                  <c:v>26.3064</c:v>
                </c:pt>
                <c:pt idx="1890">
                  <c:v>26.3064</c:v>
                </c:pt>
                <c:pt idx="1891">
                  <c:v>26.3064</c:v>
                </c:pt>
                <c:pt idx="1892">
                  <c:v>26.845700000000001</c:v>
                </c:pt>
                <c:pt idx="1893">
                  <c:v>27.1219</c:v>
                </c:pt>
                <c:pt idx="1894">
                  <c:v>27.184799999999999</c:v>
                </c:pt>
                <c:pt idx="1895">
                  <c:v>27.376000000000001</c:v>
                </c:pt>
                <c:pt idx="1896">
                  <c:v>27.518599999999999</c:v>
                </c:pt>
                <c:pt idx="1897">
                  <c:v>27.518599999999999</c:v>
                </c:pt>
                <c:pt idx="1898">
                  <c:v>27.518599999999999</c:v>
                </c:pt>
                <c:pt idx="1899">
                  <c:v>27.813500000000001</c:v>
                </c:pt>
                <c:pt idx="1900">
                  <c:v>27.932400000000001</c:v>
                </c:pt>
                <c:pt idx="1901">
                  <c:v>28.007000000000001</c:v>
                </c:pt>
                <c:pt idx="1902">
                  <c:v>27.9087</c:v>
                </c:pt>
                <c:pt idx="1903">
                  <c:v>28.0107</c:v>
                </c:pt>
                <c:pt idx="1904">
                  <c:v>28.0107</c:v>
                </c:pt>
                <c:pt idx="1905">
                  <c:v>28.0107</c:v>
                </c:pt>
                <c:pt idx="1906">
                  <c:v>28.0107</c:v>
                </c:pt>
                <c:pt idx="1907">
                  <c:v>28.06</c:v>
                </c:pt>
                <c:pt idx="1908">
                  <c:v>27.881</c:v>
                </c:pt>
                <c:pt idx="1909">
                  <c:v>27.728200000000001</c:v>
                </c:pt>
                <c:pt idx="1910">
                  <c:v>27.895399999999999</c:v>
                </c:pt>
                <c:pt idx="1911">
                  <c:v>27.895399999999999</c:v>
                </c:pt>
                <c:pt idx="1912">
                  <c:v>27.895399999999999</c:v>
                </c:pt>
                <c:pt idx="1913">
                  <c:v>27.944700000000001</c:v>
                </c:pt>
                <c:pt idx="1914">
                  <c:v>27.813199999999998</c:v>
                </c:pt>
                <c:pt idx="1915">
                  <c:v>28.047599999999999</c:v>
                </c:pt>
                <c:pt idx="1916">
                  <c:v>28.673300000000001</c:v>
                </c:pt>
                <c:pt idx="1917">
                  <c:v>28.192299999999999</c:v>
                </c:pt>
                <c:pt idx="1918">
                  <c:v>28.193000000000001</c:v>
                </c:pt>
                <c:pt idx="1919">
                  <c:v>28.193000000000001</c:v>
                </c:pt>
                <c:pt idx="1920">
                  <c:v>28.572800000000001</c:v>
                </c:pt>
                <c:pt idx="1921">
                  <c:v>28.7441</c:v>
                </c:pt>
                <c:pt idx="1922">
                  <c:v>28.7346</c:v>
                </c:pt>
                <c:pt idx="1923">
                  <c:v>28.289200000000001</c:v>
                </c:pt>
                <c:pt idx="1924">
                  <c:v>28.754799999999999</c:v>
                </c:pt>
                <c:pt idx="1925">
                  <c:v>28.754799999999999</c:v>
                </c:pt>
                <c:pt idx="1926">
                  <c:v>28.786000000000001</c:v>
                </c:pt>
                <c:pt idx="1927">
                  <c:v>28.504899999999999</c:v>
                </c:pt>
                <c:pt idx="1928">
                  <c:v>28.610700000000001</c:v>
                </c:pt>
                <c:pt idx="1929">
                  <c:v>28.746500000000001</c:v>
                </c:pt>
                <c:pt idx="1930">
                  <c:v>29.015599999999999</c:v>
                </c:pt>
                <c:pt idx="1931">
                  <c:v>29.027200000000001</c:v>
                </c:pt>
                <c:pt idx="1932">
                  <c:v>29.027200000000001</c:v>
                </c:pt>
                <c:pt idx="1933">
                  <c:v>29.027200000000001</c:v>
                </c:pt>
                <c:pt idx="1934">
                  <c:v>29.180399999999999</c:v>
                </c:pt>
                <c:pt idx="1935">
                  <c:v>29.056699999999999</c:v>
                </c:pt>
                <c:pt idx="1936">
                  <c:v>29.223400000000002</c:v>
                </c:pt>
                <c:pt idx="1937">
                  <c:v>28.948399999999999</c:v>
                </c:pt>
                <c:pt idx="1938">
                  <c:v>28.9755</c:v>
                </c:pt>
                <c:pt idx="1939">
                  <c:v>28.9755</c:v>
                </c:pt>
                <c:pt idx="1940">
                  <c:v>28.9755</c:v>
                </c:pt>
                <c:pt idx="1941">
                  <c:v>28.921700000000001</c:v>
                </c:pt>
                <c:pt idx="1942">
                  <c:v>28.6981</c:v>
                </c:pt>
                <c:pt idx="1943">
                  <c:v>28.635300000000001</c:v>
                </c:pt>
                <c:pt idx="1944">
                  <c:v>28.649000000000001</c:v>
                </c:pt>
                <c:pt idx="1945">
                  <c:v>28.800699999999999</c:v>
                </c:pt>
                <c:pt idx="1946">
                  <c:v>28.800699999999999</c:v>
                </c:pt>
                <c:pt idx="1947">
                  <c:v>28.800699999999999</c:v>
                </c:pt>
                <c:pt idx="1948">
                  <c:v>28.750599999999999</c:v>
                </c:pt>
                <c:pt idx="1949">
                  <c:v>28.729600000000001</c:v>
                </c:pt>
                <c:pt idx="1950">
                  <c:v>28.7196</c:v>
                </c:pt>
                <c:pt idx="1951">
                  <c:v>29.1648</c:v>
                </c:pt>
                <c:pt idx="1952">
                  <c:v>29.1648</c:v>
                </c:pt>
                <c:pt idx="1953">
                  <c:v>29.1648</c:v>
                </c:pt>
                <c:pt idx="1954">
                  <c:v>29.1648</c:v>
                </c:pt>
                <c:pt idx="1955">
                  <c:v>29.220800000000001</c:v>
                </c:pt>
                <c:pt idx="1956">
                  <c:v>29.339600000000001</c:v>
                </c:pt>
                <c:pt idx="1957">
                  <c:v>29.3843</c:v>
                </c:pt>
                <c:pt idx="1958">
                  <c:v>29.537600000000001</c:v>
                </c:pt>
                <c:pt idx="1959">
                  <c:v>29.536300000000001</c:v>
                </c:pt>
                <c:pt idx="1960">
                  <c:v>29.536300000000001</c:v>
                </c:pt>
                <c:pt idx="1961">
                  <c:v>29.536300000000001</c:v>
                </c:pt>
                <c:pt idx="1962">
                  <c:v>29.495200000000001</c:v>
                </c:pt>
                <c:pt idx="1963">
                  <c:v>29.498899999999999</c:v>
                </c:pt>
                <c:pt idx="1964">
                  <c:v>29.4497</c:v>
                </c:pt>
                <c:pt idx="1965">
                  <c:v>29.680499999999999</c:v>
                </c:pt>
                <c:pt idx="1966">
                  <c:v>29.7257</c:v>
                </c:pt>
                <c:pt idx="1967">
                  <c:v>29.7257</c:v>
                </c:pt>
                <c:pt idx="1968">
                  <c:v>29.7257</c:v>
                </c:pt>
                <c:pt idx="1969">
                  <c:v>29.5</c:v>
                </c:pt>
                <c:pt idx="1970">
                  <c:v>29.248699999999999</c:v>
                </c:pt>
                <c:pt idx="1971">
                  <c:v>29.406099999999999</c:v>
                </c:pt>
                <c:pt idx="1972">
                  <c:v>29.2346</c:v>
                </c:pt>
                <c:pt idx="1973">
                  <c:v>29.3432</c:v>
                </c:pt>
                <c:pt idx="1974">
                  <c:v>29.3432</c:v>
                </c:pt>
                <c:pt idx="1975">
                  <c:v>29.3432</c:v>
                </c:pt>
                <c:pt idx="1976">
                  <c:v>29.448</c:v>
                </c:pt>
                <c:pt idx="1977">
                  <c:v>29.454999999999998</c:v>
                </c:pt>
                <c:pt idx="1978">
                  <c:v>29.734400000000001</c:v>
                </c:pt>
                <c:pt idx="1979">
                  <c:v>29.5792</c:v>
                </c:pt>
                <c:pt idx="1980">
                  <c:v>29.352399999999999</c:v>
                </c:pt>
                <c:pt idx="1981">
                  <c:v>29.352399999999999</c:v>
                </c:pt>
                <c:pt idx="1982">
                  <c:v>29.352399999999999</c:v>
                </c:pt>
                <c:pt idx="1983">
                  <c:v>29.513500000000001</c:v>
                </c:pt>
                <c:pt idx="1984">
                  <c:v>29.474900000000002</c:v>
                </c:pt>
                <c:pt idx="1985">
                  <c:v>29.663399999999999</c:v>
                </c:pt>
                <c:pt idx="1986">
                  <c:v>29.632999999999999</c:v>
                </c:pt>
                <c:pt idx="1987">
                  <c:v>29.912199999999999</c:v>
                </c:pt>
                <c:pt idx="1988">
                  <c:v>29.912199999999999</c:v>
                </c:pt>
                <c:pt idx="1989">
                  <c:v>29.912199999999999</c:v>
                </c:pt>
                <c:pt idx="1990">
                  <c:v>29.741900000000001</c:v>
                </c:pt>
                <c:pt idx="1991">
                  <c:v>29.606999999999999</c:v>
                </c:pt>
                <c:pt idx="1992">
                  <c:v>29.351600000000001</c:v>
                </c:pt>
                <c:pt idx="1993">
                  <c:v>29.3947</c:v>
                </c:pt>
                <c:pt idx="1994">
                  <c:v>29.749300000000002</c:v>
                </c:pt>
                <c:pt idx="1995">
                  <c:v>29.749300000000002</c:v>
                </c:pt>
                <c:pt idx="1996">
                  <c:v>29.749300000000002</c:v>
                </c:pt>
                <c:pt idx="1997">
                  <c:v>29.915099999999999</c:v>
                </c:pt>
                <c:pt idx="1998">
                  <c:v>29.9649</c:v>
                </c:pt>
                <c:pt idx="1999">
                  <c:v>29.826599999999999</c:v>
                </c:pt>
                <c:pt idx="2000">
                  <c:v>30.020099999999999</c:v>
                </c:pt>
                <c:pt idx="2001">
                  <c:v>29.995999999999999</c:v>
                </c:pt>
                <c:pt idx="2002">
                  <c:v>29.995999999999999</c:v>
                </c:pt>
                <c:pt idx="2003">
                  <c:v>29.995999999999999</c:v>
                </c:pt>
                <c:pt idx="2004">
                  <c:v>29.995999999999999</c:v>
                </c:pt>
                <c:pt idx="2005">
                  <c:v>30.052600000000002</c:v>
                </c:pt>
                <c:pt idx="2006">
                  <c:v>30.331199999999999</c:v>
                </c:pt>
                <c:pt idx="2007">
                  <c:v>22.2623</c:v>
                </c:pt>
                <c:pt idx="2008">
                  <c:v>22.333500000000001</c:v>
                </c:pt>
                <c:pt idx="2009">
                  <c:v>22.333500000000001</c:v>
                </c:pt>
                <c:pt idx="2010">
                  <c:v>22.333500000000001</c:v>
                </c:pt>
                <c:pt idx="2011">
                  <c:v>22.210599999999999</c:v>
                </c:pt>
                <c:pt idx="2012">
                  <c:v>22.488299999999999</c:v>
                </c:pt>
                <c:pt idx="2013">
                  <c:v>22.479700000000001</c:v>
                </c:pt>
                <c:pt idx="2014">
                  <c:v>22.428999999999998</c:v>
                </c:pt>
                <c:pt idx="2015">
                  <c:v>22.527699999999999</c:v>
                </c:pt>
                <c:pt idx="2016">
                  <c:v>22.527699999999999</c:v>
                </c:pt>
                <c:pt idx="2017">
                  <c:v>22.527899999999999</c:v>
                </c:pt>
                <c:pt idx="2018">
                  <c:v>22.535499999999999</c:v>
                </c:pt>
                <c:pt idx="2019">
                  <c:v>22.5701</c:v>
                </c:pt>
                <c:pt idx="2020">
                  <c:v>22.498000000000001</c:v>
                </c:pt>
                <c:pt idx="2021">
                  <c:v>22.5517</c:v>
                </c:pt>
                <c:pt idx="2022">
                  <c:v>22.651700000000002</c:v>
                </c:pt>
                <c:pt idx="2023">
                  <c:v>22.651700000000002</c:v>
                </c:pt>
                <c:pt idx="2024">
                  <c:v>22.651700000000002</c:v>
                </c:pt>
                <c:pt idx="2025">
                  <c:v>22.673400000000001</c:v>
                </c:pt>
                <c:pt idx="2026">
                  <c:v>22.756</c:v>
                </c:pt>
                <c:pt idx="2027">
                  <c:v>22.754200000000001</c:v>
                </c:pt>
                <c:pt idx="2028">
                  <c:v>22.654699999999998</c:v>
                </c:pt>
                <c:pt idx="2029">
                  <c:v>22.4922</c:v>
                </c:pt>
                <c:pt idx="2030">
                  <c:v>22.4922</c:v>
                </c:pt>
                <c:pt idx="2031">
                  <c:v>22.4907</c:v>
                </c:pt>
                <c:pt idx="2032">
                  <c:v>22.665400000000002</c:v>
                </c:pt>
                <c:pt idx="2033">
                  <c:v>22.713699999999999</c:v>
                </c:pt>
                <c:pt idx="2034">
                  <c:v>22.675699999999999</c:v>
                </c:pt>
                <c:pt idx="2035">
                  <c:v>22.732800000000001</c:v>
                </c:pt>
                <c:pt idx="2036">
                  <c:v>22.748699999999999</c:v>
                </c:pt>
                <c:pt idx="2037">
                  <c:v>22.748699999999999</c:v>
                </c:pt>
                <c:pt idx="2038">
                  <c:v>22.748699999999999</c:v>
                </c:pt>
                <c:pt idx="2039">
                  <c:v>22.648099999999999</c:v>
                </c:pt>
                <c:pt idx="2040">
                  <c:v>22.667899999999999</c:v>
                </c:pt>
                <c:pt idx="2041">
                  <c:v>22.661799999999999</c:v>
                </c:pt>
                <c:pt idx="2042">
                  <c:v>22.644100000000002</c:v>
                </c:pt>
                <c:pt idx="2043">
                  <c:v>22.7121</c:v>
                </c:pt>
                <c:pt idx="2044">
                  <c:v>22.7121</c:v>
                </c:pt>
                <c:pt idx="2045">
                  <c:v>22.7121</c:v>
                </c:pt>
                <c:pt idx="2046">
                  <c:v>22.7743</c:v>
                </c:pt>
                <c:pt idx="2047">
                  <c:v>22.795100000000001</c:v>
                </c:pt>
                <c:pt idx="2048">
                  <c:v>22.784500000000001</c:v>
                </c:pt>
                <c:pt idx="2049">
                  <c:v>22.526900000000001</c:v>
                </c:pt>
                <c:pt idx="2050">
                  <c:v>22.747900000000001</c:v>
                </c:pt>
                <c:pt idx="2051">
                  <c:v>22.747900000000001</c:v>
                </c:pt>
                <c:pt idx="2052">
                  <c:v>22.747900000000001</c:v>
                </c:pt>
                <c:pt idx="2053">
                  <c:v>22.719899999999999</c:v>
                </c:pt>
                <c:pt idx="2054">
                  <c:v>22.7621</c:v>
                </c:pt>
                <c:pt idx="2055">
                  <c:v>22.6235</c:v>
                </c:pt>
                <c:pt idx="2056">
                  <c:v>22.6645</c:v>
                </c:pt>
                <c:pt idx="2057">
                  <c:v>22.442</c:v>
                </c:pt>
                <c:pt idx="2058">
                  <c:v>22.442</c:v>
                </c:pt>
                <c:pt idx="2059">
                  <c:v>22.442</c:v>
                </c:pt>
                <c:pt idx="2060">
                  <c:v>22.151</c:v>
                </c:pt>
                <c:pt idx="2061">
                  <c:v>22.393899999999999</c:v>
                </c:pt>
                <c:pt idx="2062">
                  <c:v>22.581800000000001</c:v>
                </c:pt>
                <c:pt idx="2063">
                  <c:v>22.567699999999999</c:v>
                </c:pt>
                <c:pt idx="2064">
                  <c:v>22.669799999999999</c:v>
                </c:pt>
                <c:pt idx="2065">
                  <c:v>22.669799999999999</c:v>
                </c:pt>
                <c:pt idx="2066">
                  <c:v>22.669799999999999</c:v>
                </c:pt>
                <c:pt idx="2067">
                  <c:v>22.6434</c:v>
                </c:pt>
                <c:pt idx="2068">
                  <c:v>22.652899999999999</c:v>
                </c:pt>
                <c:pt idx="2069">
                  <c:v>22.716899999999999</c:v>
                </c:pt>
                <c:pt idx="2070">
                  <c:v>22.808299999999999</c:v>
                </c:pt>
                <c:pt idx="2071">
                  <c:v>22.781400000000001</c:v>
                </c:pt>
                <c:pt idx="2072">
                  <c:v>22.781400000000001</c:v>
                </c:pt>
                <c:pt idx="2073">
                  <c:v>22.781400000000001</c:v>
                </c:pt>
                <c:pt idx="2074">
                  <c:v>22.781400000000001</c:v>
                </c:pt>
                <c:pt idx="2075">
                  <c:v>22.869</c:v>
                </c:pt>
                <c:pt idx="2076">
                  <c:v>22.828499999999998</c:v>
                </c:pt>
                <c:pt idx="2077">
                  <c:v>22.879799999999999</c:v>
                </c:pt>
                <c:pt idx="2078">
                  <c:v>22.992100000000001</c:v>
                </c:pt>
                <c:pt idx="2079">
                  <c:v>22.992100000000001</c:v>
                </c:pt>
                <c:pt idx="2080">
                  <c:v>22.992100000000001</c:v>
                </c:pt>
                <c:pt idx="2081">
                  <c:v>22.949400000000001</c:v>
                </c:pt>
                <c:pt idx="2082">
                  <c:v>23.014900000000001</c:v>
                </c:pt>
                <c:pt idx="2083">
                  <c:v>23.080300000000001</c:v>
                </c:pt>
                <c:pt idx="2084">
                  <c:v>23.0428</c:v>
                </c:pt>
                <c:pt idx="2085">
                  <c:v>23.04</c:v>
                </c:pt>
                <c:pt idx="2086">
                  <c:v>23.04</c:v>
                </c:pt>
                <c:pt idx="2087">
                  <c:v>23.04</c:v>
                </c:pt>
                <c:pt idx="2088">
                  <c:v>23.001000000000001</c:v>
                </c:pt>
                <c:pt idx="2089">
                  <c:v>22.866499999999998</c:v>
                </c:pt>
                <c:pt idx="2090">
                  <c:v>22.797499999999999</c:v>
                </c:pt>
                <c:pt idx="2091">
                  <c:v>22.7</c:v>
                </c:pt>
                <c:pt idx="2092">
                  <c:v>22.838899999999999</c:v>
                </c:pt>
                <c:pt idx="2093">
                  <c:v>22.838899999999999</c:v>
                </c:pt>
                <c:pt idx="2094">
                  <c:v>22.838899999999999</c:v>
                </c:pt>
                <c:pt idx="2095">
                  <c:v>22.9922</c:v>
                </c:pt>
                <c:pt idx="2096">
                  <c:v>19.2973</c:v>
                </c:pt>
                <c:pt idx="2097">
                  <c:v>19.275400000000001</c:v>
                </c:pt>
                <c:pt idx="2098">
                  <c:v>19.169599999999999</c:v>
                </c:pt>
                <c:pt idx="2099">
                  <c:v>19.299700000000001</c:v>
                </c:pt>
                <c:pt idx="2100">
                  <c:v>19.299700000000001</c:v>
                </c:pt>
                <c:pt idx="2101">
                  <c:v>19.299700000000001</c:v>
                </c:pt>
                <c:pt idx="2102">
                  <c:v>19.252700000000001</c:v>
                </c:pt>
                <c:pt idx="2103">
                  <c:v>19.236899999999999</c:v>
                </c:pt>
                <c:pt idx="2104">
                  <c:v>19.335999999999999</c:v>
                </c:pt>
                <c:pt idx="2105">
                  <c:v>19.428599999999999</c:v>
                </c:pt>
                <c:pt idx="2106">
                  <c:v>19.453399999999998</c:v>
                </c:pt>
                <c:pt idx="2107">
                  <c:v>19.453399999999998</c:v>
                </c:pt>
                <c:pt idx="2108">
                  <c:v>19.453399999999998</c:v>
                </c:pt>
                <c:pt idx="2109">
                  <c:v>19.453299999999999</c:v>
                </c:pt>
                <c:pt idx="2110">
                  <c:v>19.439900000000002</c:v>
                </c:pt>
                <c:pt idx="2111">
                  <c:v>19.380500000000001</c:v>
                </c:pt>
                <c:pt idx="2112">
                  <c:v>19.348500000000001</c:v>
                </c:pt>
                <c:pt idx="2113">
                  <c:v>19.280999999999999</c:v>
                </c:pt>
                <c:pt idx="2114">
                  <c:v>19.280999999999999</c:v>
                </c:pt>
                <c:pt idx="2115">
                  <c:v>19.280999999999999</c:v>
                </c:pt>
                <c:pt idx="2116">
                  <c:v>19.312200000000001</c:v>
                </c:pt>
                <c:pt idx="2117">
                  <c:v>19.206399999999999</c:v>
                </c:pt>
                <c:pt idx="2118">
                  <c:v>19.337800000000001</c:v>
                </c:pt>
                <c:pt idx="2119">
                  <c:v>19.252099999999999</c:v>
                </c:pt>
                <c:pt idx="2120">
                  <c:v>19.1477</c:v>
                </c:pt>
                <c:pt idx="2121">
                  <c:v>19.1477</c:v>
                </c:pt>
                <c:pt idx="2122">
                  <c:v>19.1477</c:v>
                </c:pt>
                <c:pt idx="2123">
                  <c:v>18.8339</c:v>
                </c:pt>
                <c:pt idx="2124">
                  <c:v>18.9177</c:v>
                </c:pt>
                <c:pt idx="2125">
                  <c:v>19.064599999999999</c:v>
                </c:pt>
                <c:pt idx="2126">
                  <c:v>19.121099999999998</c:v>
                </c:pt>
                <c:pt idx="2127">
                  <c:v>19.0657</c:v>
                </c:pt>
                <c:pt idx="2128">
                  <c:v>19.0657</c:v>
                </c:pt>
                <c:pt idx="2129">
                  <c:v>19.0657</c:v>
                </c:pt>
                <c:pt idx="2130">
                  <c:v>19.096599999999999</c:v>
                </c:pt>
                <c:pt idx="2131">
                  <c:v>18.826599999999999</c:v>
                </c:pt>
                <c:pt idx="2132">
                  <c:v>18.811699999999998</c:v>
                </c:pt>
                <c:pt idx="2133">
                  <c:v>18.729700000000001</c:v>
                </c:pt>
                <c:pt idx="2134">
                  <c:v>18.8019</c:v>
                </c:pt>
                <c:pt idx="2135">
                  <c:v>18.8019</c:v>
                </c:pt>
                <c:pt idx="2136">
                  <c:v>18.8019</c:v>
                </c:pt>
                <c:pt idx="2137">
                  <c:v>18.709900000000001</c:v>
                </c:pt>
                <c:pt idx="2138">
                  <c:v>18.8323</c:v>
                </c:pt>
                <c:pt idx="2139">
                  <c:v>18.8399</c:v>
                </c:pt>
                <c:pt idx="2140">
                  <c:v>19.049499999999998</c:v>
                </c:pt>
                <c:pt idx="2141">
                  <c:v>19.049499999999998</c:v>
                </c:pt>
                <c:pt idx="2142">
                  <c:v>19.049499999999998</c:v>
                </c:pt>
                <c:pt idx="2143">
                  <c:v>19.049499999999998</c:v>
                </c:pt>
                <c:pt idx="2144">
                  <c:v>19.049499999999998</c:v>
                </c:pt>
                <c:pt idx="2145">
                  <c:v>19.068999999999999</c:v>
                </c:pt>
                <c:pt idx="2146">
                  <c:v>19.238199999999999</c:v>
                </c:pt>
                <c:pt idx="2147">
                  <c:v>19.426200000000001</c:v>
                </c:pt>
                <c:pt idx="2148">
                  <c:v>19.527100000000001</c:v>
                </c:pt>
                <c:pt idx="2149">
                  <c:v>19.527100000000001</c:v>
                </c:pt>
                <c:pt idx="2150">
                  <c:v>19.527100000000001</c:v>
                </c:pt>
                <c:pt idx="2151">
                  <c:v>19.580500000000001</c:v>
                </c:pt>
                <c:pt idx="2152">
                  <c:v>19.6753</c:v>
                </c:pt>
                <c:pt idx="2153">
                  <c:v>19.7698</c:v>
                </c:pt>
                <c:pt idx="2154">
                  <c:v>19.792300000000001</c:v>
                </c:pt>
                <c:pt idx="2155">
                  <c:v>19.7958</c:v>
                </c:pt>
                <c:pt idx="2156">
                  <c:v>19.7958</c:v>
                </c:pt>
                <c:pt idx="2157">
                  <c:v>19.7958</c:v>
                </c:pt>
                <c:pt idx="2158">
                  <c:v>19.8599</c:v>
                </c:pt>
                <c:pt idx="2159">
                  <c:v>19.756</c:v>
                </c:pt>
                <c:pt idx="2160">
                  <c:v>19.552199999999999</c:v>
                </c:pt>
                <c:pt idx="2161">
                  <c:v>19.778500000000001</c:v>
                </c:pt>
                <c:pt idx="2162">
                  <c:v>19.628699999999998</c:v>
                </c:pt>
                <c:pt idx="2163">
                  <c:v>19.628699999999998</c:v>
                </c:pt>
                <c:pt idx="2164">
                  <c:v>19.628699999999998</c:v>
                </c:pt>
                <c:pt idx="2165">
                  <c:v>19.8246</c:v>
                </c:pt>
                <c:pt idx="2166">
                  <c:v>19.752800000000001</c:v>
                </c:pt>
                <c:pt idx="2167">
                  <c:v>19.8415</c:v>
                </c:pt>
                <c:pt idx="2168">
                  <c:v>19.913399999999999</c:v>
                </c:pt>
                <c:pt idx="2169">
                  <c:v>20.019500000000001</c:v>
                </c:pt>
                <c:pt idx="2170">
                  <c:v>20.019500000000001</c:v>
                </c:pt>
                <c:pt idx="2171">
                  <c:v>20.019500000000001</c:v>
                </c:pt>
                <c:pt idx="2172">
                  <c:v>20.113399999999999</c:v>
                </c:pt>
                <c:pt idx="2173">
                  <c:v>20.148900000000001</c:v>
                </c:pt>
                <c:pt idx="2174">
                  <c:v>20.025200000000002</c:v>
                </c:pt>
                <c:pt idx="2175">
                  <c:v>20.1372</c:v>
                </c:pt>
                <c:pt idx="2176">
                  <c:v>20.311199999999999</c:v>
                </c:pt>
                <c:pt idx="2177">
                  <c:v>20.311199999999999</c:v>
                </c:pt>
                <c:pt idx="2178">
                  <c:v>20.311199999999999</c:v>
                </c:pt>
                <c:pt idx="2179">
                  <c:v>20.2315</c:v>
                </c:pt>
                <c:pt idx="2180">
                  <c:v>20.263300000000001</c:v>
                </c:pt>
                <c:pt idx="2181">
                  <c:v>20.203499999999998</c:v>
                </c:pt>
                <c:pt idx="2182">
                  <c:v>20.189</c:v>
                </c:pt>
                <c:pt idx="2183">
                  <c:v>20.111999999999998</c:v>
                </c:pt>
                <c:pt idx="2184">
                  <c:v>20.111999999999998</c:v>
                </c:pt>
                <c:pt idx="2185">
                  <c:v>20.111999999999998</c:v>
                </c:pt>
                <c:pt idx="2186">
                  <c:v>19.986799999999999</c:v>
                </c:pt>
                <c:pt idx="2187">
                  <c:v>20.017600000000002</c:v>
                </c:pt>
                <c:pt idx="2188">
                  <c:v>20.105899999999998</c:v>
                </c:pt>
                <c:pt idx="2189">
                  <c:v>20.1663</c:v>
                </c:pt>
                <c:pt idx="2190">
                  <c:v>19.711600000000001</c:v>
                </c:pt>
                <c:pt idx="2191">
                  <c:v>19.711600000000001</c:v>
                </c:pt>
                <c:pt idx="2192">
                  <c:v>19.711600000000001</c:v>
                </c:pt>
                <c:pt idx="2193">
                  <c:v>19.7332</c:v>
                </c:pt>
                <c:pt idx="2194">
                  <c:v>18.153700000000001</c:v>
                </c:pt>
                <c:pt idx="2195">
                  <c:v>18.028099999999998</c:v>
                </c:pt>
                <c:pt idx="2196">
                  <c:v>18.251000000000001</c:v>
                </c:pt>
                <c:pt idx="2197">
                  <c:v>18.1234</c:v>
                </c:pt>
                <c:pt idx="2198">
                  <c:v>18.1234</c:v>
                </c:pt>
                <c:pt idx="2199">
                  <c:v>18.1234</c:v>
                </c:pt>
                <c:pt idx="2200">
                  <c:v>18.323499999999999</c:v>
                </c:pt>
                <c:pt idx="2201">
                  <c:v>18.588699999999999</c:v>
                </c:pt>
                <c:pt idx="2202">
                  <c:v>18.511900000000001</c:v>
                </c:pt>
                <c:pt idx="2203">
                  <c:v>18.389900000000001</c:v>
                </c:pt>
                <c:pt idx="2204">
                  <c:v>18.359500000000001</c:v>
                </c:pt>
                <c:pt idx="2205">
                  <c:v>18.359500000000001</c:v>
                </c:pt>
                <c:pt idx="2206">
                  <c:v>18.359500000000001</c:v>
                </c:pt>
                <c:pt idx="2207">
                  <c:v>18.234500000000001</c:v>
                </c:pt>
                <c:pt idx="2208">
                  <c:v>18.146699999999999</c:v>
                </c:pt>
                <c:pt idx="2209">
                  <c:v>18.252700000000001</c:v>
                </c:pt>
                <c:pt idx="2210">
                  <c:v>18.226600000000001</c:v>
                </c:pt>
                <c:pt idx="2211">
                  <c:v>18.226099999999999</c:v>
                </c:pt>
                <c:pt idx="2212">
                  <c:v>18.226099999999999</c:v>
                </c:pt>
                <c:pt idx="2213">
                  <c:v>18.226099999999999</c:v>
                </c:pt>
                <c:pt idx="2214">
                  <c:v>18.049399999999999</c:v>
                </c:pt>
                <c:pt idx="2215">
                  <c:v>18.389299999999999</c:v>
                </c:pt>
                <c:pt idx="2216">
                  <c:v>18.5168</c:v>
                </c:pt>
                <c:pt idx="2217">
                  <c:v>18.647600000000001</c:v>
                </c:pt>
                <c:pt idx="2218">
                  <c:v>18.657</c:v>
                </c:pt>
                <c:pt idx="2219">
                  <c:v>18.657</c:v>
                </c:pt>
                <c:pt idx="2220">
                  <c:v>18.657</c:v>
                </c:pt>
                <c:pt idx="2221">
                  <c:v>18.657</c:v>
                </c:pt>
                <c:pt idx="2222">
                  <c:v>18.657</c:v>
                </c:pt>
                <c:pt idx="2223">
                  <c:v>18.757999999999999</c:v>
                </c:pt>
                <c:pt idx="2224">
                  <c:v>18.714099999999998</c:v>
                </c:pt>
                <c:pt idx="2225">
                  <c:v>18.651</c:v>
                </c:pt>
                <c:pt idx="2226">
                  <c:v>18.6419</c:v>
                </c:pt>
                <c:pt idx="2227">
                  <c:v>18.6419</c:v>
                </c:pt>
                <c:pt idx="2228">
                  <c:v>18.6419</c:v>
                </c:pt>
                <c:pt idx="2229">
                  <c:v>18.6539</c:v>
                </c:pt>
                <c:pt idx="2230">
                  <c:v>18.481000000000002</c:v>
                </c:pt>
                <c:pt idx="2231">
                  <c:v>18.509599999999999</c:v>
                </c:pt>
                <c:pt idx="2232">
                  <c:v>18.520299999999999</c:v>
                </c:pt>
                <c:pt idx="2233">
                  <c:v>18.520299999999999</c:v>
                </c:pt>
                <c:pt idx="2234">
                  <c:v>18.520299999999999</c:v>
                </c:pt>
                <c:pt idx="2235">
                  <c:v>18.509699999999999</c:v>
                </c:pt>
                <c:pt idx="2236">
                  <c:v>18.6876</c:v>
                </c:pt>
                <c:pt idx="2237">
                  <c:v>18.793099999999999</c:v>
                </c:pt>
                <c:pt idx="2238">
                  <c:v>18.703499999999998</c:v>
                </c:pt>
                <c:pt idx="2239">
                  <c:v>18.760200000000001</c:v>
                </c:pt>
                <c:pt idx="2240">
                  <c:v>18.760200000000001</c:v>
                </c:pt>
                <c:pt idx="2241">
                  <c:v>18.760200000000001</c:v>
                </c:pt>
                <c:pt idx="2242">
                  <c:v>18.918299999999999</c:v>
                </c:pt>
                <c:pt idx="2243">
                  <c:v>18.6873</c:v>
                </c:pt>
                <c:pt idx="2244">
                  <c:v>18.6264</c:v>
                </c:pt>
                <c:pt idx="2245">
                  <c:v>18.497299999999999</c:v>
                </c:pt>
                <c:pt idx="2246">
                  <c:v>18.113600000000002</c:v>
                </c:pt>
                <c:pt idx="2247">
                  <c:v>18.113600000000002</c:v>
                </c:pt>
                <c:pt idx="2248">
                  <c:v>18.113600000000002</c:v>
                </c:pt>
                <c:pt idx="2249">
                  <c:v>18.069600000000001</c:v>
                </c:pt>
                <c:pt idx="2250">
                  <c:v>18.0869</c:v>
                </c:pt>
                <c:pt idx="2251">
                  <c:v>18.091200000000001</c:v>
                </c:pt>
                <c:pt idx="2252">
                  <c:v>18.0458</c:v>
                </c:pt>
                <c:pt idx="2253">
                  <c:v>18.2194</c:v>
                </c:pt>
                <c:pt idx="2254">
                  <c:v>18.2194</c:v>
                </c:pt>
                <c:pt idx="2255">
                  <c:v>18.2193</c:v>
                </c:pt>
                <c:pt idx="2256">
                  <c:v>18.532499999999999</c:v>
                </c:pt>
                <c:pt idx="2257">
                  <c:v>18.7272</c:v>
                </c:pt>
                <c:pt idx="2258">
                  <c:v>18.764399999999998</c:v>
                </c:pt>
                <c:pt idx="2259">
                  <c:v>18.528700000000001</c:v>
                </c:pt>
                <c:pt idx="2260">
                  <c:v>18.684899999999999</c:v>
                </c:pt>
                <c:pt idx="2261">
                  <c:v>18.684899999999999</c:v>
                </c:pt>
                <c:pt idx="2262">
                  <c:v>18.684899999999999</c:v>
                </c:pt>
                <c:pt idx="2263">
                  <c:v>18.652999999999999</c:v>
                </c:pt>
                <c:pt idx="2264">
                  <c:v>18.7775</c:v>
                </c:pt>
                <c:pt idx="2265">
                  <c:v>18.976900000000001</c:v>
                </c:pt>
                <c:pt idx="2266">
                  <c:v>18.933499999999999</c:v>
                </c:pt>
                <c:pt idx="2267">
                  <c:v>18.948499999999999</c:v>
                </c:pt>
                <c:pt idx="2268">
                  <c:v>18.948499999999999</c:v>
                </c:pt>
                <c:pt idx="2269">
                  <c:v>18.948499999999999</c:v>
                </c:pt>
                <c:pt idx="2270">
                  <c:v>18.7759</c:v>
                </c:pt>
                <c:pt idx="2271">
                  <c:v>18.907800000000002</c:v>
                </c:pt>
                <c:pt idx="2272">
                  <c:v>18.8033</c:v>
                </c:pt>
                <c:pt idx="2273">
                  <c:v>18.620999999999999</c:v>
                </c:pt>
                <c:pt idx="2274">
                  <c:v>18.471900000000002</c:v>
                </c:pt>
                <c:pt idx="2275">
                  <c:v>18.471900000000002</c:v>
                </c:pt>
                <c:pt idx="2276">
                  <c:v>18.471900000000002</c:v>
                </c:pt>
                <c:pt idx="2277">
                  <c:v>18.471900000000002</c:v>
                </c:pt>
                <c:pt idx="2278">
                  <c:v>18.383700000000001</c:v>
                </c:pt>
                <c:pt idx="2279">
                  <c:v>18.239799999999999</c:v>
                </c:pt>
                <c:pt idx="2280">
                  <c:v>18.255400000000002</c:v>
                </c:pt>
                <c:pt idx="2281">
                  <c:v>18.5579</c:v>
                </c:pt>
                <c:pt idx="2282">
                  <c:v>18.5579</c:v>
                </c:pt>
                <c:pt idx="2283">
                  <c:v>18.5579</c:v>
                </c:pt>
                <c:pt idx="2284">
                  <c:v>18.575800000000001</c:v>
                </c:pt>
                <c:pt idx="2285">
                  <c:v>16.211300000000001</c:v>
                </c:pt>
                <c:pt idx="2286">
                  <c:v>16.372499999999999</c:v>
                </c:pt>
                <c:pt idx="2287">
                  <c:v>16.6309</c:v>
                </c:pt>
                <c:pt idx="2288">
                  <c:v>16.7776</c:v>
                </c:pt>
                <c:pt idx="2289">
                  <c:v>16.7776</c:v>
                </c:pt>
                <c:pt idx="2290">
                  <c:v>16.7776</c:v>
                </c:pt>
                <c:pt idx="2291">
                  <c:v>16.649799999999999</c:v>
                </c:pt>
                <c:pt idx="2292">
                  <c:v>16.594899999999999</c:v>
                </c:pt>
                <c:pt idx="2293">
                  <c:v>16.889299999999999</c:v>
                </c:pt>
                <c:pt idx="2294">
                  <c:v>16.959700000000002</c:v>
                </c:pt>
                <c:pt idx="2295">
                  <c:v>16.871099999999998</c:v>
                </c:pt>
                <c:pt idx="2296">
                  <c:v>16.9238</c:v>
                </c:pt>
                <c:pt idx="2297">
                  <c:v>16.923100000000002</c:v>
                </c:pt>
                <c:pt idx="2298">
                  <c:v>16.7257</c:v>
                </c:pt>
                <c:pt idx="2299">
                  <c:v>16.7241</c:v>
                </c:pt>
                <c:pt idx="2300">
                  <c:v>16.9696</c:v>
                </c:pt>
                <c:pt idx="2301">
                  <c:v>17.242599999999999</c:v>
                </c:pt>
                <c:pt idx="2302">
                  <c:v>17.2866</c:v>
                </c:pt>
                <c:pt idx="2303">
                  <c:v>17.2866</c:v>
                </c:pt>
                <c:pt idx="2304">
                  <c:v>17.2866</c:v>
                </c:pt>
                <c:pt idx="2305">
                  <c:v>17.4377</c:v>
                </c:pt>
                <c:pt idx="2306">
                  <c:v>17.4893</c:v>
                </c:pt>
                <c:pt idx="2307">
                  <c:v>17.380299999999998</c:v>
                </c:pt>
                <c:pt idx="2308">
                  <c:v>17.387599999999999</c:v>
                </c:pt>
                <c:pt idx="2309">
                  <c:v>17.440200000000001</c:v>
                </c:pt>
                <c:pt idx="2310">
                  <c:v>17.440200000000001</c:v>
                </c:pt>
                <c:pt idx="2311">
                  <c:v>17.4404</c:v>
                </c:pt>
                <c:pt idx="2312">
                  <c:v>17.418199999999999</c:v>
                </c:pt>
                <c:pt idx="2313">
                  <c:v>17.504899999999999</c:v>
                </c:pt>
                <c:pt idx="2314">
                  <c:v>17.769100000000002</c:v>
                </c:pt>
                <c:pt idx="2315">
                  <c:v>17.614000000000001</c:v>
                </c:pt>
                <c:pt idx="2316">
                  <c:v>17.6538</c:v>
                </c:pt>
                <c:pt idx="2317">
                  <c:v>17.6538</c:v>
                </c:pt>
                <c:pt idx="2318">
                  <c:v>17.6538</c:v>
                </c:pt>
                <c:pt idx="2319">
                  <c:v>17.760400000000001</c:v>
                </c:pt>
                <c:pt idx="2320">
                  <c:v>17.635999999999999</c:v>
                </c:pt>
                <c:pt idx="2321">
                  <c:v>17.521599999999999</c:v>
                </c:pt>
                <c:pt idx="2322">
                  <c:v>17.558800000000002</c:v>
                </c:pt>
                <c:pt idx="2323">
                  <c:v>17.590499999999999</c:v>
                </c:pt>
                <c:pt idx="2324">
                  <c:v>17.590499999999999</c:v>
                </c:pt>
                <c:pt idx="2325">
                  <c:v>17.590499999999999</c:v>
                </c:pt>
                <c:pt idx="2326">
                  <c:v>17.523099999999999</c:v>
                </c:pt>
                <c:pt idx="2327">
                  <c:v>17.462700000000002</c:v>
                </c:pt>
                <c:pt idx="2328">
                  <c:v>17.561199999999999</c:v>
                </c:pt>
                <c:pt idx="2329">
                  <c:v>17.575399999999998</c:v>
                </c:pt>
                <c:pt idx="2330">
                  <c:v>17.575399999999998</c:v>
                </c:pt>
                <c:pt idx="2331">
                  <c:v>17.575399999999998</c:v>
                </c:pt>
                <c:pt idx="2332">
                  <c:v>17.575399999999998</c:v>
                </c:pt>
                <c:pt idx="2333">
                  <c:v>17.593699999999998</c:v>
                </c:pt>
                <c:pt idx="2334">
                  <c:v>17.706600000000002</c:v>
                </c:pt>
                <c:pt idx="2335">
                  <c:v>17.690200000000001</c:v>
                </c:pt>
                <c:pt idx="2336">
                  <c:v>17.410399999999999</c:v>
                </c:pt>
                <c:pt idx="2337">
                  <c:v>17.037199999999999</c:v>
                </c:pt>
                <c:pt idx="2338">
                  <c:v>17.037199999999999</c:v>
                </c:pt>
                <c:pt idx="2339">
                  <c:v>17.037199999999999</c:v>
                </c:pt>
                <c:pt idx="2340">
                  <c:v>16.896899999999999</c:v>
                </c:pt>
                <c:pt idx="2341">
                  <c:v>16.6387</c:v>
                </c:pt>
                <c:pt idx="2342">
                  <c:v>16.681699999999999</c:v>
                </c:pt>
                <c:pt idx="2343">
                  <c:v>16.9847</c:v>
                </c:pt>
                <c:pt idx="2344">
                  <c:v>16.695900000000002</c:v>
                </c:pt>
                <c:pt idx="2345">
                  <c:v>16.695900000000002</c:v>
                </c:pt>
                <c:pt idx="2346">
                  <c:v>16.695900000000002</c:v>
                </c:pt>
                <c:pt idx="2347">
                  <c:v>16.639800000000001</c:v>
                </c:pt>
                <c:pt idx="2348">
                  <c:v>16.811199999999999</c:v>
                </c:pt>
                <c:pt idx="2349">
                  <c:v>17.036100000000001</c:v>
                </c:pt>
                <c:pt idx="2350">
                  <c:v>16.643000000000001</c:v>
                </c:pt>
                <c:pt idx="2351">
                  <c:v>16.592400000000001</c:v>
                </c:pt>
                <c:pt idx="2352">
                  <c:v>16.592400000000001</c:v>
                </c:pt>
                <c:pt idx="2353">
                  <c:v>16.592400000000001</c:v>
                </c:pt>
                <c:pt idx="2354">
                  <c:v>16.082899999999999</c:v>
                </c:pt>
                <c:pt idx="2355">
                  <c:v>15.9948</c:v>
                </c:pt>
                <c:pt idx="2356">
                  <c:v>15.952299999999999</c:v>
                </c:pt>
                <c:pt idx="2357">
                  <c:v>15.8413</c:v>
                </c:pt>
                <c:pt idx="2358">
                  <c:v>16.163799999999998</c:v>
                </c:pt>
                <c:pt idx="2359">
                  <c:v>16.163799999999998</c:v>
                </c:pt>
                <c:pt idx="2360">
                  <c:v>16.163799999999998</c:v>
                </c:pt>
                <c:pt idx="2361">
                  <c:v>16.249500000000001</c:v>
                </c:pt>
                <c:pt idx="2362">
                  <c:v>16.478400000000001</c:v>
                </c:pt>
                <c:pt idx="2363">
                  <c:v>16.165099999999999</c:v>
                </c:pt>
                <c:pt idx="2364">
                  <c:v>16.229800000000001</c:v>
                </c:pt>
                <c:pt idx="2365">
                  <c:v>16.2424</c:v>
                </c:pt>
                <c:pt idx="2366">
                  <c:v>16.2424</c:v>
                </c:pt>
                <c:pt idx="2367">
                  <c:v>16.2424</c:v>
                </c:pt>
                <c:pt idx="2368">
                  <c:v>16.2424</c:v>
                </c:pt>
                <c:pt idx="2369">
                  <c:v>16.313700000000001</c:v>
                </c:pt>
                <c:pt idx="2370">
                  <c:v>15.828200000000001</c:v>
                </c:pt>
                <c:pt idx="2371">
                  <c:v>15.924200000000001</c:v>
                </c:pt>
                <c:pt idx="2372">
                  <c:v>16.093</c:v>
                </c:pt>
                <c:pt idx="2373">
                  <c:v>16.093</c:v>
                </c:pt>
                <c:pt idx="2374">
                  <c:v>16.093</c:v>
                </c:pt>
                <c:pt idx="2375">
                  <c:v>16.2255</c:v>
                </c:pt>
                <c:pt idx="2376">
                  <c:v>16.075800000000001</c:v>
                </c:pt>
                <c:pt idx="2377">
                  <c:v>16.062899999999999</c:v>
                </c:pt>
                <c:pt idx="2378">
                  <c:v>16.309200000000001</c:v>
                </c:pt>
                <c:pt idx="2379">
                  <c:v>16.121400000000001</c:v>
                </c:pt>
                <c:pt idx="2380">
                  <c:v>16.121400000000001</c:v>
                </c:pt>
                <c:pt idx="2381">
                  <c:v>16.121400000000001</c:v>
                </c:pt>
                <c:pt idx="2382">
                  <c:v>16.1433</c:v>
                </c:pt>
                <c:pt idx="2383">
                  <c:v>16.228200000000001</c:v>
                </c:pt>
                <c:pt idx="2384">
                  <c:v>16.123100000000001</c:v>
                </c:pt>
                <c:pt idx="2385">
                  <c:v>15.946400000000001</c:v>
                </c:pt>
                <c:pt idx="2386">
                  <c:v>15.722200000000001</c:v>
                </c:pt>
                <c:pt idx="2387">
                  <c:v>15.722200000000001</c:v>
                </c:pt>
                <c:pt idx="2388">
                  <c:v>15.722200000000001</c:v>
                </c:pt>
                <c:pt idx="2389">
                  <c:v>15.3096</c:v>
                </c:pt>
                <c:pt idx="2390">
                  <c:v>15.1591</c:v>
                </c:pt>
                <c:pt idx="2391">
                  <c:v>15.208</c:v>
                </c:pt>
                <c:pt idx="2392">
                  <c:v>14.7363</c:v>
                </c:pt>
                <c:pt idx="2393">
                  <c:v>14.6793</c:v>
                </c:pt>
                <c:pt idx="2394">
                  <c:v>14.6793</c:v>
                </c:pt>
                <c:pt idx="2395">
                  <c:v>14.6793</c:v>
                </c:pt>
                <c:pt idx="2396">
                  <c:v>14.8743</c:v>
                </c:pt>
                <c:pt idx="2397">
                  <c:v>14.9314</c:v>
                </c:pt>
                <c:pt idx="2398">
                  <c:v>14.737399999999999</c:v>
                </c:pt>
                <c:pt idx="2399">
                  <c:v>14.514900000000001</c:v>
                </c:pt>
                <c:pt idx="2400">
                  <c:v>14.783099999999999</c:v>
                </c:pt>
                <c:pt idx="2401">
                  <c:v>14.783099999999999</c:v>
                </c:pt>
                <c:pt idx="2402">
                  <c:v>14.783099999999999</c:v>
                </c:pt>
                <c:pt idx="2403">
                  <c:v>14.934699999999999</c:v>
                </c:pt>
                <c:pt idx="2404">
                  <c:v>14.922499999999999</c:v>
                </c:pt>
                <c:pt idx="2405">
                  <c:v>14.810600000000001</c:v>
                </c:pt>
                <c:pt idx="2406">
                  <c:v>14.641999999999999</c:v>
                </c:pt>
                <c:pt idx="2407">
                  <c:v>14.6275</c:v>
                </c:pt>
                <c:pt idx="2408">
                  <c:v>14.6275</c:v>
                </c:pt>
                <c:pt idx="2409">
                  <c:v>14.6275</c:v>
                </c:pt>
                <c:pt idx="2410">
                  <c:v>14.757400000000001</c:v>
                </c:pt>
                <c:pt idx="2411">
                  <c:v>14.606400000000001</c:v>
                </c:pt>
                <c:pt idx="2412">
                  <c:v>14.5253</c:v>
                </c:pt>
                <c:pt idx="2413">
                  <c:v>14.783899999999999</c:v>
                </c:pt>
                <c:pt idx="2414">
                  <c:v>14.752700000000001</c:v>
                </c:pt>
                <c:pt idx="2415">
                  <c:v>14.752700000000001</c:v>
                </c:pt>
                <c:pt idx="2416">
                  <c:v>14.752700000000001</c:v>
                </c:pt>
                <c:pt idx="2417">
                  <c:v>14.5929</c:v>
                </c:pt>
                <c:pt idx="2418">
                  <c:v>14.4857</c:v>
                </c:pt>
                <c:pt idx="2419">
                  <c:v>14.436500000000001</c:v>
                </c:pt>
                <c:pt idx="2420">
                  <c:v>14.214600000000001</c:v>
                </c:pt>
                <c:pt idx="2421">
                  <c:v>14.2653</c:v>
                </c:pt>
                <c:pt idx="2422">
                  <c:v>14.2653</c:v>
                </c:pt>
                <c:pt idx="2423">
                  <c:v>14.2653</c:v>
                </c:pt>
                <c:pt idx="2424">
                  <c:v>14.4213</c:v>
                </c:pt>
                <c:pt idx="2425">
                  <c:v>14.6866</c:v>
                </c:pt>
                <c:pt idx="2426">
                  <c:v>14.750999999999999</c:v>
                </c:pt>
                <c:pt idx="2427">
                  <c:v>14.7837</c:v>
                </c:pt>
                <c:pt idx="2428">
                  <c:v>14.7217</c:v>
                </c:pt>
                <c:pt idx="2429">
                  <c:v>14.7217</c:v>
                </c:pt>
                <c:pt idx="2430">
                  <c:v>14.7217</c:v>
                </c:pt>
                <c:pt idx="2431">
                  <c:v>14.816000000000001</c:v>
                </c:pt>
                <c:pt idx="2432">
                  <c:v>14.713800000000001</c:v>
                </c:pt>
                <c:pt idx="2433">
                  <c:v>14.932399999999999</c:v>
                </c:pt>
                <c:pt idx="2434">
                  <c:v>15.0891</c:v>
                </c:pt>
                <c:pt idx="2435">
                  <c:v>15.2723</c:v>
                </c:pt>
                <c:pt idx="2436">
                  <c:v>15.2723</c:v>
                </c:pt>
                <c:pt idx="2437">
                  <c:v>15.2723</c:v>
                </c:pt>
                <c:pt idx="2438">
                  <c:v>15.2723</c:v>
                </c:pt>
                <c:pt idx="2439">
                  <c:v>15.126799999999999</c:v>
                </c:pt>
                <c:pt idx="2440">
                  <c:v>15.158300000000001</c:v>
                </c:pt>
                <c:pt idx="2441">
                  <c:v>15.182399999999999</c:v>
                </c:pt>
                <c:pt idx="2442">
                  <c:v>15.2158</c:v>
                </c:pt>
                <c:pt idx="2443">
                  <c:v>15.2158</c:v>
                </c:pt>
                <c:pt idx="2444">
                  <c:v>15.2155</c:v>
                </c:pt>
                <c:pt idx="2445">
                  <c:v>15.253399999999999</c:v>
                </c:pt>
                <c:pt idx="2446">
                  <c:v>15.1829</c:v>
                </c:pt>
                <c:pt idx="2447">
                  <c:v>15.4215</c:v>
                </c:pt>
                <c:pt idx="2448">
                  <c:v>15.5037</c:v>
                </c:pt>
                <c:pt idx="2449">
                  <c:v>15.6494</c:v>
                </c:pt>
                <c:pt idx="2450">
                  <c:v>15.6494</c:v>
                </c:pt>
                <c:pt idx="2451">
                  <c:v>15.6494</c:v>
                </c:pt>
                <c:pt idx="2452">
                  <c:v>15.65</c:v>
                </c:pt>
                <c:pt idx="2453">
                  <c:v>15.7193</c:v>
                </c:pt>
                <c:pt idx="2454">
                  <c:v>15.650700000000001</c:v>
                </c:pt>
                <c:pt idx="2455">
                  <c:v>15.7158</c:v>
                </c:pt>
                <c:pt idx="2456">
                  <c:v>15.596399999999999</c:v>
                </c:pt>
                <c:pt idx="2457">
                  <c:v>15.596399999999999</c:v>
                </c:pt>
                <c:pt idx="2458">
                  <c:v>15.596399999999999</c:v>
                </c:pt>
                <c:pt idx="2459">
                  <c:v>15.490500000000001</c:v>
                </c:pt>
                <c:pt idx="2460">
                  <c:v>13.3428</c:v>
                </c:pt>
                <c:pt idx="2461">
                  <c:v>13.3819</c:v>
                </c:pt>
                <c:pt idx="2462">
                  <c:v>13.4862</c:v>
                </c:pt>
                <c:pt idx="2463">
                  <c:v>13.285399999999999</c:v>
                </c:pt>
                <c:pt idx="2464">
                  <c:v>13.285399999999999</c:v>
                </c:pt>
                <c:pt idx="2465">
                  <c:v>13.285399999999999</c:v>
                </c:pt>
                <c:pt idx="2466">
                  <c:v>13.2606</c:v>
                </c:pt>
                <c:pt idx="2467">
                  <c:v>13.0404</c:v>
                </c:pt>
                <c:pt idx="2468">
                  <c:v>12.918799999999999</c:v>
                </c:pt>
                <c:pt idx="2469">
                  <c:v>12.793200000000001</c:v>
                </c:pt>
                <c:pt idx="2470">
                  <c:v>12.8788</c:v>
                </c:pt>
                <c:pt idx="2471">
                  <c:v>12.8788</c:v>
                </c:pt>
                <c:pt idx="2472">
                  <c:v>12.8788</c:v>
                </c:pt>
                <c:pt idx="2473">
                  <c:v>12.8788</c:v>
                </c:pt>
                <c:pt idx="2474">
                  <c:v>12.7567</c:v>
                </c:pt>
                <c:pt idx="2475">
                  <c:v>12.860099999999999</c:v>
                </c:pt>
                <c:pt idx="2476">
                  <c:v>12.9748</c:v>
                </c:pt>
                <c:pt idx="2477">
                  <c:v>13.2155</c:v>
                </c:pt>
                <c:pt idx="2478">
                  <c:v>13.2155</c:v>
                </c:pt>
                <c:pt idx="2479">
                  <c:v>13.2155</c:v>
                </c:pt>
                <c:pt idx="2480">
                  <c:v>13.3584</c:v>
                </c:pt>
                <c:pt idx="2481">
                  <c:v>13.13</c:v>
                </c:pt>
                <c:pt idx="2482">
                  <c:v>13.183199999999999</c:v>
                </c:pt>
                <c:pt idx="2483">
                  <c:v>13.0726</c:v>
                </c:pt>
                <c:pt idx="2484">
                  <c:v>12.956099999999999</c:v>
                </c:pt>
                <c:pt idx="2485">
                  <c:v>12.956099999999999</c:v>
                </c:pt>
                <c:pt idx="2486">
                  <c:v>12.956099999999999</c:v>
                </c:pt>
                <c:pt idx="2487">
                  <c:v>13.074</c:v>
                </c:pt>
                <c:pt idx="2488">
                  <c:v>12.9214</c:v>
                </c:pt>
                <c:pt idx="2489">
                  <c:v>12.798500000000001</c:v>
                </c:pt>
                <c:pt idx="2490">
                  <c:v>12.677199999999999</c:v>
                </c:pt>
                <c:pt idx="2491">
                  <c:v>12.3292</c:v>
                </c:pt>
                <c:pt idx="2492">
                  <c:v>12.3292</c:v>
                </c:pt>
                <c:pt idx="2493">
                  <c:v>12.3292</c:v>
                </c:pt>
                <c:pt idx="2494">
                  <c:v>12.2254</c:v>
                </c:pt>
                <c:pt idx="2495">
                  <c:v>12.2126</c:v>
                </c:pt>
                <c:pt idx="2496">
                  <c:v>12.440099999999999</c:v>
                </c:pt>
                <c:pt idx="2497">
                  <c:v>12.3019</c:v>
                </c:pt>
                <c:pt idx="2498">
                  <c:v>12.3035</c:v>
                </c:pt>
                <c:pt idx="2499">
                  <c:v>12.2759</c:v>
                </c:pt>
                <c:pt idx="2500">
                  <c:v>12.2759</c:v>
                </c:pt>
                <c:pt idx="2501">
                  <c:v>12.566700000000001</c:v>
                </c:pt>
                <c:pt idx="2502">
                  <c:v>12.8927</c:v>
                </c:pt>
                <c:pt idx="2503">
                  <c:v>12.802300000000001</c:v>
                </c:pt>
                <c:pt idx="2504">
                  <c:v>12.6319</c:v>
                </c:pt>
                <c:pt idx="2505">
                  <c:v>12.368399999999999</c:v>
                </c:pt>
                <c:pt idx="2506">
                  <c:v>12.368399999999999</c:v>
                </c:pt>
                <c:pt idx="2507">
                  <c:v>12.368399999999999</c:v>
                </c:pt>
                <c:pt idx="2508">
                  <c:v>12.368399999999999</c:v>
                </c:pt>
                <c:pt idx="2509">
                  <c:v>12.124499999999999</c:v>
                </c:pt>
                <c:pt idx="2510">
                  <c:v>12.1175</c:v>
                </c:pt>
                <c:pt idx="2511">
                  <c:v>12.3887</c:v>
                </c:pt>
                <c:pt idx="2512">
                  <c:v>12.1975</c:v>
                </c:pt>
                <c:pt idx="2513">
                  <c:v>12.1975</c:v>
                </c:pt>
                <c:pt idx="2514">
                  <c:v>12.1975</c:v>
                </c:pt>
                <c:pt idx="2515">
                  <c:v>12.393599999999999</c:v>
                </c:pt>
                <c:pt idx="2516">
                  <c:v>12.5115</c:v>
                </c:pt>
                <c:pt idx="2517">
                  <c:v>12.4291</c:v>
                </c:pt>
                <c:pt idx="2518">
                  <c:v>12.3658</c:v>
                </c:pt>
                <c:pt idx="2519">
                  <c:v>12.5533</c:v>
                </c:pt>
                <c:pt idx="2520">
                  <c:v>12.5533</c:v>
                </c:pt>
                <c:pt idx="2521">
                  <c:v>12.5533</c:v>
                </c:pt>
                <c:pt idx="2522">
                  <c:v>12.5915</c:v>
                </c:pt>
                <c:pt idx="2523">
                  <c:v>12.7104</c:v>
                </c:pt>
                <c:pt idx="2524">
                  <c:v>12.832000000000001</c:v>
                </c:pt>
                <c:pt idx="2525">
                  <c:v>12.8802</c:v>
                </c:pt>
                <c:pt idx="2526">
                  <c:v>12.9594</c:v>
                </c:pt>
                <c:pt idx="2527">
                  <c:v>12.9594</c:v>
                </c:pt>
                <c:pt idx="2528">
                  <c:v>12.9594</c:v>
                </c:pt>
                <c:pt idx="2529">
                  <c:v>12.929399999999999</c:v>
                </c:pt>
                <c:pt idx="2530">
                  <c:v>12.990399999999999</c:v>
                </c:pt>
                <c:pt idx="2531">
                  <c:v>12.8302</c:v>
                </c:pt>
                <c:pt idx="2532">
                  <c:v>12.8064</c:v>
                </c:pt>
                <c:pt idx="2533">
                  <c:v>12.9452</c:v>
                </c:pt>
                <c:pt idx="2534">
                  <c:v>12.9452</c:v>
                </c:pt>
                <c:pt idx="2535">
                  <c:v>12.9452</c:v>
                </c:pt>
                <c:pt idx="2536">
                  <c:v>13.0092</c:v>
                </c:pt>
                <c:pt idx="2537">
                  <c:v>13.0853</c:v>
                </c:pt>
                <c:pt idx="2538">
                  <c:v>12.8749</c:v>
                </c:pt>
                <c:pt idx="2539">
                  <c:v>13.305</c:v>
                </c:pt>
                <c:pt idx="2540">
                  <c:v>13.3856</c:v>
                </c:pt>
                <c:pt idx="2541">
                  <c:v>13.3856</c:v>
                </c:pt>
                <c:pt idx="2542">
                  <c:v>13.3856</c:v>
                </c:pt>
                <c:pt idx="2543">
                  <c:v>13.259399999999999</c:v>
                </c:pt>
                <c:pt idx="2544">
                  <c:v>13.3079</c:v>
                </c:pt>
                <c:pt idx="2545">
                  <c:v>13.2834</c:v>
                </c:pt>
                <c:pt idx="2546">
                  <c:v>13.2346</c:v>
                </c:pt>
                <c:pt idx="2547">
                  <c:v>13.2987</c:v>
                </c:pt>
                <c:pt idx="2548">
                  <c:v>13.2987</c:v>
                </c:pt>
                <c:pt idx="2549">
                  <c:v>13.2987</c:v>
                </c:pt>
                <c:pt idx="2550">
                  <c:v>13.296200000000001</c:v>
                </c:pt>
                <c:pt idx="2551">
                  <c:v>13.457800000000001</c:v>
                </c:pt>
                <c:pt idx="2552">
                  <c:v>13.4993</c:v>
                </c:pt>
                <c:pt idx="2553">
                  <c:v>13.5404</c:v>
                </c:pt>
                <c:pt idx="2554">
                  <c:v>13.566800000000001</c:v>
                </c:pt>
                <c:pt idx="2555">
                  <c:v>13.566800000000001</c:v>
                </c:pt>
                <c:pt idx="2556">
                  <c:v>13.566800000000001</c:v>
                </c:pt>
                <c:pt idx="2557">
                  <c:v>13.4581</c:v>
                </c:pt>
                <c:pt idx="2558">
                  <c:v>13.002599999999999</c:v>
                </c:pt>
                <c:pt idx="2559">
                  <c:v>13.1313</c:v>
                </c:pt>
                <c:pt idx="2560">
                  <c:v>13.1563</c:v>
                </c:pt>
                <c:pt idx="2561">
                  <c:v>13.1318</c:v>
                </c:pt>
                <c:pt idx="2562">
                  <c:v>13.1318</c:v>
                </c:pt>
                <c:pt idx="2563">
                  <c:v>13.1318</c:v>
                </c:pt>
                <c:pt idx="2564">
                  <c:v>12.975899999999999</c:v>
                </c:pt>
                <c:pt idx="2565">
                  <c:v>12.814299999999999</c:v>
                </c:pt>
                <c:pt idx="2566">
                  <c:v>12.8032</c:v>
                </c:pt>
                <c:pt idx="2567">
                  <c:v>12.800599999999999</c:v>
                </c:pt>
                <c:pt idx="2568">
                  <c:v>12.786899999999999</c:v>
                </c:pt>
                <c:pt idx="2569">
                  <c:v>12.786899999999999</c:v>
                </c:pt>
                <c:pt idx="2570">
                  <c:v>12.786899999999999</c:v>
                </c:pt>
                <c:pt idx="2571">
                  <c:v>12.833500000000001</c:v>
                </c:pt>
                <c:pt idx="2572">
                  <c:v>12.8377</c:v>
                </c:pt>
                <c:pt idx="2573">
                  <c:v>12.7532</c:v>
                </c:pt>
                <c:pt idx="2574">
                  <c:v>12.565899999999999</c:v>
                </c:pt>
                <c:pt idx="2575">
                  <c:v>12.465</c:v>
                </c:pt>
                <c:pt idx="2576">
                  <c:v>12.465</c:v>
                </c:pt>
                <c:pt idx="2577">
                  <c:v>12.465</c:v>
                </c:pt>
                <c:pt idx="2578">
                  <c:v>12.3094</c:v>
                </c:pt>
                <c:pt idx="2579">
                  <c:v>12.3775</c:v>
                </c:pt>
                <c:pt idx="2580">
                  <c:v>12.546900000000001</c:v>
                </c:pt>
                <c:pt idx="2581">
                  <c:v>12.4049</c:v>
                </c:pt>
                <c:pt idx="2582">
                  <c:v>12.5055</c:v>
                </c:pt>
                <c:pt idx="2583">
                  <c:v>12.5055</c:v>
                </c:pt>
                <c:pt idx="2584">
                  <c:v>12.5055</c:v>
                </c:pt>
                <c:pt idx="2585">
                  <c:v>12.5055</c:v>
                </c:pt>
                <c:pt idx="2586">
                  <c:v>12.5055</c:v>
                </c:pt>
                <c:pt idx="2587">
                  <c:v>12.3629</c:v>
                </c:pt>
                <c:pt idx="2588">
                  <c:v>12.4922</c:v>
                </c:pt>
                <c:pt idx="2589">
                  <c:v>12.4275</c:v>
                </c:pt>
                <c:pt idx="2590">
                  <c:v>12.4275</c:v>
                </c:pt>
                <c:pt idx="2591">
                  <c:v>12.4171</c:v>
                </c:pt>
                <c:pt idx="2592">
                  <c:v>12.4171</c:v>
                </c:pt>
                <c:pt idx="2593">
                  <c:v>12.454800000000001</c:v>
                </c:pt>
                <c:pt idx="2594">
                  <c:v>12.547700000000001</c:v>
                </c:pt>
                <c:pt idx="2595">
                  <c:v>12.495200000000001</c:v>
                </c:pt>
                <c:pt idx="2596">
                  <c:v>12.692299999999999</c:v>
                </c:pt>
                <c:pt idx="2597">
                  <c:v>12.692299999999999</c:v>
                </c:pt>
                <c:pt idx="2598">
                  <c:v>12.692299999999999</c:v>
                </c:pt>
                <c:pt idx="2599">
                  <c:v>12.720700000000001</c:v>
                </c:pt>
                <c:pt idx="2600">
                  <c:v>12.7475</c:v>
                </c:pt>
                <c:pt idx="2601">
                  <c:v>12.8283</c:v>
                </c:pt>
                <c:pt idx="2602">
                  <c:v>12.9476</c:v>
                </c:pt>
                <c:pt idx="2603">
                  <c:v>13.042999999999999</c:v>
                </c:pt>
                <c:pt idx="2604">
                  <c:v>13.042999999999999</c:v>
                </c:pt>
                <c:pt idx="2605">
                  <c:v>13.042999999999999</c:v>
                </c:pt>
                <c:pt idx="2606">
                  <c:v>13.0623</c:v>
                </c:pt>
                <c:pt idx="2607">
                  <c:v>13.1053</c:v>
                </c:pt>
                <c:pt idx="2608">
                  <c:v>13.0533</c:v>
                </c:pt>
                <c:pt idx="2609">
                  <c:v>13.031000000000001</c:v>
                </c:pt>
                <c:pt idx="2610">
                  <c:v>13.1347</c:v>
                </c:pt>
                <c:pt idx="2611">
                  <c:v>13.1347</c:v>
                </c:pt>
                <c:pt idx="2612">
                  <c:v>13.1347</c:v>
                </c:pt>
                <c:pt idx="2613">
                  <c:v>13.216900000000001</c:v>
                </c:pt>
                <c:pt idx="2614">
                  <c:v>13.2156</c:v>
                </c:pt>
                <c:pt idx="2615">
                  <c:v>13.196400000000001</c:v>
                </c:pt>
                <c:pt idx="2616">
                  <c:v>13.260999999999999</c:v>
                </c:pt>
                <c:pt idx="2617">
                  <c:v>13.27</c:v>
                </c:pt>
                <c:pt idx="2618">
                  <c:v>13.27</c:v>
                </c:pt>
                <c:pt idx="2619">
                  <c:v>13.27</c:v>
                </c:pt>
                <c:pt idx="2620">
                  <c:v>13.178800000000001</c:v>
                </c:pt>
                <c:pt idx="2621">
                  <c:v>13.303900000000001</c:v>
                </c:pt>
                <c:pt idx="2622">
                  <c:v>13.2934</c:v>
                </c:pt>
                <c:pt idx="2623">
                  <c:v>13.2866</c:v>
                </c:pt>
                <c:pt idx="2624">
                  <c:v>13.298999999999999</c:v>
                </c:pt>
                <c:pt idx="2625">
                  <c:v>13.298999999999999</c:v>
                </c:pt>
                <c:pt idx="2626">
                  <c:v>13.298999999999999</c:v>
                </c:pt>
                <c:pt idx="2627">
                  <c:v>13.215999999999999</c:v>
                </c:pt>
                <c:pt idx="2628">
                  <c:v>13.2776</c:v>
                </c:pt>
                <c:pt idx="2629">
                  <c:v>13.268599999999999</c:v>
                </c:pt>
                <c:pt idx="2630">
                  <c:v>13.216100000000001</c:v>
                </c:pt>
                <c:pt idx="2631">
                  <c:v>13.225300000000001</c:v>
                </c:pt>
                <c:pt idx="2632">
                  <c:v>13.225300000000001</c:v>
                </c:pt>
                <c:pt idx="2633">
                  <c:v>13.225300000000001</c:v>
                </c:pt>
                <c:pt idx="2634">
                  <c:v>13.283799999999999</c:v>
                </c:pt>
                <c:pt idx="2635">
                  <c:v>13.286</c:v>
                </c:pt>
                <c:pt idx="2636">
                  <c:v>13.295999999999999</c:v>
                </c:pt>
                <c:pt idx="2637">
                  <c:v>13.222899999999999</c:v>
                </c:pt>
                <c:pt idx="2638">
                  <c:v>13.164400000000001</c:v>
                </c:pt>
                <c:pt idx="2639">
                  <c:v>13.164400000000001</c:v>
                </c:pt>
                <c:pt idx="2640">
                  <c:v>13.164400000000001</c:v>
                </c:pt>
                <c:pt idx="2641">
                  <c:v>13.164400000000001</c:v>
                </c:pt>
                <c:pt idx="2642">
                  <c:v>12.995900000000001</c:v>
                </c:pt>
                <c:pt idx="2643">
                  <c:v>12.957800000000001</c:v>
                </c:pt>
                <c:pt idx="2644">
                  <c:v>12.954499999999999</c:v>
                </c:pt>
                <c:pt idx="2645">
                  <c:v>12.974399999999999</c:v>
                </c:pt>
                <c:pt idx="2646">
                  <c:v>12.974399999999999</c:v>
                </c:pt>
                <c:pt idx="2647">
                  <c:v>12.974399999999999</c:v>
                </c:pt>
                <c:pt idx="2648">
                  <c:v>13.0007</c:v>
                </c:pt>
                <c:pt idx="2649">
                  <c:v>12.9734</c:v>
                </c:pt>
                <c:pt idx="2650">
                  <c:v>12.979100000000001</c:v>
                </c:pt>
                <c:pt idx="2651">
                  <c:v>13.264200000000001</c:v>
                </c:pt>
                <c:pt idx="2652">
                  <c:v>13.4308</c:v>
                </c:pt>
                <c:pt idx="2653">
                  <c:v>13.4308</c:v>
                </c:pt>
                <c:pt idx="2654">
                  <c:v>13.4308</c:v>
                </c:pt>
                <c:pt idx="2655">
                  <c:v>13.3888</c:v>
                </c:pt>
                <c:pt idx="2656">
                  <c:v>13.238799999999999</c:v>
                </c:pt>
                <c:pt idx="2657">
                  <c:v>13.241099999999999</c:v>
                </c:pt>
                <c:pt idx="2658">
                  <c:v>13.0745</c:v>
                </c:pt>
                <c:pt idx="2659">
                  <c:v>12.875</c:v>
                </c:pt>
                <c:pt idx="2660">
                  <c:v>12.875</c:v>
                </c:pt>
                <c:pt idx="2661">
                  <c:v>12.8748</c:v>
                </c:pt>
                <c:pt idx="2662">
                  <c:v>12.752700000000001</c:v>
                </c:pt>
                <c:pt idx="2663">
                  <c:v>12.818300000000001</c:v>
                </c:pt>
                <c:pt idx="2664">
                  <c:v>12.624000000000001</c:v>
                </c:pt>
                <c:pt idx="2665">
                  <c:v>12.7415</c:v>
                </c:pt>
                <c:pt idx="2666">
                  <c:v>12.6556</c:v>
                </c:pt>
                <c:pt idx="2667">
                  <c:v>12.6556</c:v>
                </c:pt>
                <c:pt idx="2668">
                  <c:v>12.6556</c:v>
                </c:pt>
                <c:pt idx="2669">
                  <c:v>12.7416</c:v>
                </c:pt>
                <c:pt idx="2670">
                  <c:v>12.829599999999999</c:v>
                </c:pt>
                <c:pt idx="2671">
                  <c:v>12.7544</c:v>
                </c:pt>
                <c:pt idx="2672">
                  <c:v>12.708500000000001</c:v>
                </c:pt>
                <c:pt idx="2673">
                  <c:v>12.7736</c:v>
                </c:pt>
                <c:pt idx="2674">
                  <c:v>12.7736</c:v>
                </c:pt>
                <c:pt idx="2675">
                  <c:v>12.7736</c:v>
                </c:pt>
                <c:pt idx="2676">
                  <c:v>12.854799999999999</c:v>
                </c:pt>
                <c:pt idx="2677">
                  <c:v>12.876300000000001</c:v>
                </c:pt>
                <c:pt idx="2678">
                  <c:v>13.137600000000001</c:v>
                </c:pt>
                <c:pt idx="2679">
                  <c:v>13.064299999999999</c:v>
                </c:pt>
                <c:pt idx="2680">
                  <c:v>13.1968</c:v>
                </c:pt>
                <c:pt idx="2681">
                  <c:v>13.178599999999999</c:v>
                </c:pt>
                <c:pt idx="2682">
                  <c:v>13.178599999999999</c:v>
                </c:pt>
                <c:pt idx="2683">
                  <c:v>13.2956</c:v>
                </c:pt>
                <c:pt idx="2684">
                  <c:v>13.293900000000001</c:v>
                </c:pt>
                <c:pt idx="2685">
                  <c:v>13.217599999999999</c:v>
                </c:pt>
                <c:pt idx="2686">
                  <c:v>13.242000000000001</c:v>
                </c:pt>
                <c:pt idx="2687">
                  <c:v>13.242000000000001</c:v>
                </c:pt>
                <c:pt idx="2688">
                  <c:v>13.242000000000001</c:v>
                </c:pt>
                <c:pt idx="2689">
                  <c:v>13.242000000000001</c:v>
                </c:pt>
                <c:pt idx="2690">
                  <c:v>13.293900000000001</c:v>
                </c:pt>
                <c:pt idx="2691">
                  <c:v>13.3896</c:v>
                </c:pt>
                <c:pt idx="2692">
                  <c:v>13.4109</c:v>
                </c:pt>
                <c:pt idx="2693">
                  <c:v>13.4831</c:v>
                </c:pt>
                <c:pt idx="2694">
                  <c:v>13.4932</c:v>
                </c:pt>
                <c:pt idx="2695">
                  <c:v>13.4932</c:v>
                </c:pt>
                <c:pt idx="2696">
                  <c:v>13.4932</c:v>
                </c:pt>
                <c:pt idx="2697">
                  <c:v>13.533899999999999</c:v>
                </c:pt>
                <c:pt idx="2698">
                  <c:v>13.5619</c:v>
                </c:pt>
                <c:pt idx="2699">
                  <c:v>13.5594</c:v>
                </c:pt>
                <c:pt idx="2700">
                  <c:v>13.5265</c:v>
                </c:pt>
                <c:pt idx="2701">
                  <c:v>13.567500000000001</c:v>
                </c:pt>
                <c:pt idx="2702">
                  <c:v>13.567500000000001</c:v>
                </c:pt>
                <c:pt idx="2703">
                  <c:v>13.567500000000001</c:v>
                </c:pt>
                <c:pt idx="2704">
                  <c:v>13.599</c:v>
                </c:pt>
                <c:pt idx="2705">
                  <c:v>13.443300000000001</c:v>
                </c:pt>
                <c:pt idx="2706">
                  <c:v>13.395099999999999</c:v>
                </c:pt>
                <c:pt idx="2707">
                  <c:v>13.4977</c:v>
                </c:pt>
                <c:pt idx="2708">
                  <c:v>13.5726</c:v>
                </c:pt>
                <c:pt idx="2709">
                  <c:v>13.5726</c:v>
                </c:pt>
                <c:pt idx="2710">
                  <c:v>13.5726</c:v>
                </c:pt>
                <c:pt idx="2711">
                  <c:v>13.5585</c:v>
                </c:pt>
                <c:pt idx="2712">
                  <c:v>13.422000000000001</c:v>
                </c:pt>
                <c:pt idx="2713">
                  <c:v>13.387499999999999</c:v>
                </c:pt>
                <c:pt idx="2714">
                  <c:v>13.316800000000001</c:v>
                </c:pt>
                <c:pt idx="2715">
                  <c:v>13.5167</c:v>
                </c:pt>
                <c:pt idx="2716">
                  <c:v>13.5167</c:v>
                </c:pt>
                <c:pt idx="2717">
                  <c:v>13.5167</c:v>
                </c:pt>
                <c:pt idx="2718">
                  <c:v>13.5451</c:v>
                </c:pt>
                <c:pt idx="2719">
                  <c:v>13.545500000000001</c:v>
                </c:pt>
                <c:pt idx="2720">
                  <c:v>13.488899999999999</c:v>
                </c:pt>
                <c:pt idx="2721">
                  <c:v>13.435499999999999</c:v>
                </c:pt>
                <c:pt idx="2722">
                  <c:v>13.4368</c:v>
                </c:pt>
                <c:pt idx="2723">
                  <c:v>13.4368</c:v>
                </c:pt>
                <c:pt idx="2724">
                  <c:v>13.4368</c:v>
                </c:pt>
                <c:pt idx="2725">
                  <c:v>13.4688</c:v>
                </c:pt>
                <c:pt idx="2726">
                  <c:v>13.2735</c:v>
                </c:pt>
                <c:pt idx="2727">
                  <c:v>13.309100000000001</c:v>
                </c:pt>
                <c:pt idx="2728">
                  <c:v>13.3095</c:v>
                </c:pt>
                <c:pt idx="2729">
                  <c:v>13.344900000000001</c:v>
                </c:pt>
                <c:pt idx="2730">
                  <c:v>13.344900000000001</c:v>
                </c:pt>
                <c:pt idx="2731">
                  <c:v>13.344900000000001</c:v>
                </c:pt>
                <c:pt idx="2732">
                  <c:v>13.344900000000001</c:v>
                </c:pt>
                <c:pt idx="2733">
                  <c:v>13.2105</c:v>
                </c:pt>
                <c:pt idx="2734">
                  <c:v>13.1449</c:v>
                </c:pt>
                <c:pt idx="2735">
                  <c:v>13.082599999999999</c:v>
                </c:pt>
                <c:pt idx="2736">
                  <c:v>13.1797</c:v>
                </c:pt>
                <c:pt idx="2737">
                  <c:v>13.1797</c:v>
                </c:pt>
                <c:pt idx="2738">
                  <c:v>13.179399999999999</c:v>
                </c:pt>
                <c:pt idx="2739">
                  <c:v>13.2111</c:v>
                </c:pt>
                <c:pt idx="2740">
                  <c:v>13.0601</c:v>
                </c:pt>
                <c:pt idx="2741">
                  <c:v>12.953200000000001</c:v>
                </c:pt>
                <c:pt idx="2742">
                  <c:v>13.019500000000001</c:v>
                </c:pt>
                <c:pt idx="2743">
                  <c:v>13.2623</c:v>
                </c:pt>
                <c:pt idx="2744">
                  <c:v>13.2623</c:v>
                </c:pt>
                <c:pt idx="2745">
                  <c:v>13.2622</c:v>
                </c:pt>
                <c:pt idx="2746">
                  <c:v>13.2006</c:v>
                </c:pt>
                <c:pt idx="2747">
                  <c:v>13.283200000000001</c:v>
                </c:pt>
                <c:pt idx="2748">
                  <c:v>13.235200000000001</c:v>
                </c:pt>
                <c:pt idx="2749">
                  <c:v>13.208500000000001</c:v>
                </c:pt>
                <c:pt idx="2750">
                  <c:v>13.174899999999999</c:v>
                </c:pt>
                <c:pt idx="2751">
                  <c:v>13.174899999999999</c:v>
                </c:pt>
                <c:pt idx="2752">
                  <c:v>13.1752</c:v>
                </c:pt>
                <c:pt idx="2753">
                  <c:v>13.194699999999999</c:v>
                </c:pt>
                <c:pt idx="2754">
                  <c:v>13.2416</c:v>
                </c:pt>
                <c:pt idx="2755">
                  <c:v>13.257999999999999</c:v>
                </c:pt>
                <c:pt idx="2756">
                  <c:v>13.2661</c:v>
                </c:pt>
                <c:pt idx="2757">
                  <c:v>13.2316</c:v>
                </c:pt>
                <c:pt idx="2758">
                  <c:v>13.2316</c:v>
                </c:pt>
                <c:pt idx="2759">
                  <c:v>13.2316</c:v>
                </c:pt>
                <c:pt idx="2760">
                  <c:v>13.204599999999999</c:v>
                </c:pt>
                <c:pt idx="2761">
                  <c:v>10.597099999999999</c:v>
                </c:pt>
                <c:pt idx="2762">
                  <c:v>10.5722</c:v>
                </c:pt>
                <c:pt idx="2763">
                  <c:v>10.4666</c:v>
                </c:pt>
                <c:pt idx="2764">
                  <c:v>10.3797</c:v>
                </c:pt>
                <c:pt idx="2765">
                  <c:v>10.3797</c:v>
                </c:pt>
                <c:pt idx="2766">
                  <c:v>10.3797</c:v>
                </c:pt>
                <c:pt idx="2767">
                  <c:v>10.4703</c:v>
                </c:pt>
                <c:pt idx="2768">
                  <c:v>10.543200000000001</c:v>
                </c:pt>
                <c:pt idx="2769">
                  <c:v>10.5891</c:v>
                </c:pt>
                <c:pt idx="2770">
                  <c:v>10.6395</c:v>
                </c:pt>
                <c:pt idx="2771">
                  <c:v>10.768800000000001</c:v>
                </c:pt>
                <c:pt idx="2772">
                  <c:v>10.7455</c:v>
                </c:pt>
                <c:pt idx="2773">
                  <c:v>10.7455</c:v>
                </c:pt>
                <c:pt idx="2774">
                  <c:v>10.7455</c:v>
                </c:pt>
                <c:pt idx="2775">
                  <c:v>10.772</c:v>
                </c:pt>
                <c:pt idx="2776">
                  <c:v>10.7181</c:v>
                </c:pt>
                <c:pt idx="2777">
                  <c:v>10.5618</c:v>
                </c:pt>
                <c:pt idx="2778">
                  <c:v>10.572699999999999</c:v>
                </c:pt>
                <c:pt idx="2779">
                  <c:v>10.572699999999999</c:v>
                </c:pt>
                <c:pt idx="2780">
                  <c:v>10.572699999999999</c:v>
                </c:pt>
                <c:pt idx="2781">
                  <c:v>10.568</c:v>
                </c:pt>
                <c:pt idx="2782">
                  <c:v>10.597899999999999</c:v>
                </c:pt>
                <c:pt idx="2783">
                  <c:v>10.7004</c:v>
                </c:pt>
                <c:pt idx="2784">
                  <c:v>10.810700000000001</c:v>
                </c:pt>
                <c:pt idx="2785">
                  <c:v>10.802300000000001</c:v>
                </c:pt>
                <c:pt idx="2786">
                  <c:v>10.802300000000001</c:v>
                </c:pt>
                <c:pt idx="2787">
                  <c:v>10.802300000000001</c:v>
                </c:pt>
                <c:pt idx="2788">
                  <c:v>10.7835</c:v>
                </c:pt>
                <c:pt idx="2789">
                  <c:v>10.863300000000001</c:v>
                </c:pt>
                <c:pt idx="2790">
                  <c:v>10.924300000000001</c:v>
                </c:pt>
                <c:pt idx="2791">
                  <c:v>10.895200000000001</c:v>
                </c:pt>
                <c:pt idx="2792">
                  <c:v>10.9542</c:v>
                </c:pt>
                <c:pt idx="2793">
                  <c:v>10.9542</c:v>
                </c:pt>
                <c:pt idx="2794">
                  <c:v>10.9542</c:v>
                </c:pt>
                <c:pt idx="2795">
                  <c:v>10.973100000000001</c:v>
                </c:pt>
                <c:pt idx="2796">
                  <c:v>10.9567</c:v>
                </c:pt>
                <c:pt idx="2797">
                  <c:v>10.9621</c:v>
                </c:pt>
                <c:pt idx="2798">
                  <c:v>10.8682</c:v>
                </c:pt>
                <c:pt idx="2799">
                  <c:v>10.9397</c:v>
                </c:pt>
                <c:pt idx="2800">
                  <c:v>10.9397</c:v>
                </c:pt>
                <c:pt idx="2801">
                  <c:v>10.9397</c:v>
                </c:pt>
                <c:pt idx="2802">
                  <c:v>10.9969</c:v>
                </c:pt>
                <c:pt idx="2803">
                  <c:v>10.947100000000001</c:v>
                </c:pt>
                <c:pt idx="2804">
                  <c:v>10.779199999999999</c:v>
                </c:pt>
                <c:pt idx="2805">
                  <c:v>10.7273</c:v>
                </c:pt>
                <c:pt idx="2806">
                  <c:v>10.7888</c:v>
                </c:pt>
                <c:pt idx="2807">
                  <c:v>10.7888</c:v>
                </c:pt>
                <c:pt idx="2808">
                  <c:v>10.7888</c:v>
                </c:pt>
                <c:pt idx="2809">
                  <c:v>10.7888</c:v>
                </c:pt>
                <c:pt idx="2810">
                  <c:v>10.7728</c:v>
                </c:pt>
                <c:pt idx="2811">
                  <c:v>10.809799999999999</c:v>
                </c:pt>
                <c:pt idx="2812">
                  <c:v>10.846</c:v>
                </c:pt>
                <c:pt idx="2813">
                  <c:v>10.8805</c:v>
                </c:pt>
                <c:pt idx="2814">
                  <c:v>10.8805</c:v>
                </c:pt>
                <c:pt idx="2815">
                  <c:v>10.8805</c:v>
                </c:pt>
                <c:pt idx="2816">
                  <c:v>10.818099999999999</c:v>
                </c:pt>
                <c:pt idx="2817">
                  <c:v>10.6096</c:v>
                </c:pt>
                <c:pt idx="2818">
                  <c:v>10.6092</c:v>
                </c:pt>
                <c:pt idx="2819">
                  <c:v>10.562900000000001</c:v>
                </c:pt>
                <c:pt idx="2820">
                  <c:v>10.5662</c:v>
                </c:pt>
                <c:pt idx="2821">
                  <c:v>10.5662</c:v>
                </c:pt>
                <c:pt idx="2822">
                  <c:v>10.5662</c:v>
                </c:pt>
                <c:pt idx="2823">
                  <c:v>10.548400000000001</c:v>
                </c:pt>
                <c:pt idx="2824">
                  <c:v>10.4984</c:v>
                </c:pt>
                <c:pt idx="2825">
                  <c:v>10.599</c:v>
                </c:pt>
                <c:pt idx="2826">
                  <c:v>13.717000000000001</c:v>
                </c:pt>
                <c:pt idx="2827">
                  <c:v>13.759499999999999</c:v>
                </c:pt>
                <c:pt idx="2828">
                  <c:v>13.759499999999999</c:v>
                </c:pt>
                <c:pt idx="2829">
                  <c:v>13.7599</c:v>
                </c:pt>
                <c:pt idx="2830">
                  <c:v>13.891299999999999</c:v>
                </c:pt>
                <c:pt idx="2831">
                  <c:v>14.028600000000001</c:v>
                </c:pt>
                <c:pt idx="2832">
                  <c:v>14.0642</c:v>
                </c:pt>
                <c:pt idx="2833">
                  <c:v>14.0528</c:v>
                </c:pt>
                <c:pt idx="2834">
                  <c:v>14.2277</c:v>
                </c:pt>
                <c:pt idx="2835">
                  <c:v>14.2277</c:v>
                </c:pt>
                <c:pt idx="2836">
                  <c:v>14.2273</c:v>
                </c:pt>
                <c:pt idx="2837">
                  <c:v>14.2271</c:v>
                </c:pt>
                <c:pt idx="2838">
                  <c:v>14.1364</c:v>
                </c:pt>
                <c:pt idx="2839">
                  <c:v>14.0023</c:v>
                </c:pt>
                <c:pt idx="2840">
                  <c:v>13.933299999999999</c:v>
                </c:pt>
                <c:pt idx="2841">
                  <c:v>13.8934</c:v>
                </c:pt>
                <c:pt idx="2842">
                  <c:v>13.8934</c:v>
                </c:pt>
                <c:pt idx="2843">
                  <c:v>13.8934</c:v>
                </c:pt>
                <c:pt idx="2844">
                  <c:v>13.970599999999999</c:v>
                </c:pt>
                <c:pt idx="2845">
                  <c:v>13.998200000000001</c:v>
                </c:pt>
                <c:pt idx="2846">
                  <c:v>14.0342</c:v>
                </c:pt>
                <c:pt idx="2847">
                  <c:v>14.234299999999999</c:v>
                </c:pt>
                <c:pt idx="2848">
                  <c:v>14.272</c:v>
                </c:pt>
                <c:pt idx="2849">
                  <c:v>14.272</c:v>
                </c:pt>
                <c:pt idx="2850">
                  <c:v>14.272</c:v>
                </c:pt>
                <c:pt idx="2851">
                  <c:v>14.183299999999999</c:v>
                </c:pt>
                <c:pt idx="2852">
                  <c:v>13.9937</c:v>
                </c:pt>
                <c:pt idx="2853">
                  <c:v>13.9908</c:v>
                </c:pt>
                <c:pt idx="2854">
                  <c:v>13.698</c:v>
                </c:pt>
                <c:pt idx="2855">
                  <c:v>13.6899</c:v>
                </c:pt>
                <c:pt idx="2856">
                  <c:v>13.6899</c:v>
                </c:pt>
                <c:pt idx="2857">
                  <c:v>13.6899</c:v>
                </c:pt>
                <c:pt idx="2858">
                  <c:v>13.7029</c:v>
                </c:pt>
                <c:pt idx="2859">
                  <c:v>13.534000000000001</c:v>
                </c:pt>
                <c:pt idx="2860">
                  <c:v>13.450900000000001</c:v>
                </c:pt>
                <c:pt idx="2861">
                  <c:v>13.558</c:v>
                </c:pt>
                <c:pt idx="2862">
                  <c:v>13.523999999999999</c:v>
                </c:pt>
                <c:pt idx="2863">
                  <c:v>13.523999999999999</c:v>
                </c:pt>
                <c:pt idx="2864">
                  <c:v>13.5351</c:v>
                </c:pt>
                <c:pt idx="2865">
                  <c:v>13.283300000000001</c:v>
                </c:pt>
                <c:pt idx="2866">
                  <c:v>13.175000000000001</c:v>
                </c:pt>
                <c:pt idx="2867">
                  <c:v>13.184699999999999</c:v>
                </c:pt>
                <c:pt idx="2868">
                  <c:v>13.308</c:v>
                </c:pt>
                <c:pt idx="2869">
                  <c:v>13.3833</c:v>
                </c:pt>
                <c:pt idx="2870">
                  <c:v>13.3833</c:v>
                </c:pt>
                <c:pt idx="2871">
                  <c:v>13.3833</c:v>
                </c:pt>
                <c:pt idx="2872">
                  <c:v>13.3833</c:v>
                </c:pt>
                <c:pt idx="2873">
                  <c:v>13.4992</c:v>
                </c:pt>
                <c:pt idx="2874">
                  <c:v>13.612</c:v>
                </c:pt>
                <c:pt idx="2875">
                  <c:v>13.498699999999999</c:v>
                </c:pt>
                <c:pt idx="2876">
                  <c:v>13.472899999999999</c:v>
                </c:pt>
                <c:pt idx="2877">
                  <c:v>13.472899999999999</c:v>
                </c:pt>
                <c:pt idx="2878">
                  <c:v>13.472899999999999</c:v>
                </c:pt>
                <c:pt idx="2879">
                  <c:v>13.5823</c:v>
                </c:pt>
                <c:pt idx="2880">
                  <c:v>13.632199999999999</c:v>
                </c:pt>
                <c:pt idx="2881">
                  <c:v>13.464600000000001</c:v>
                </c:pt>
                <c:pt idx="2882">
                  <c:v>13.3942</c:v>
                </c:pt>
                <c:pt idx="2883">
                  <c:v>13.232900000000001</c:v>
                </c:pt>
                <c:pt idx="2884">
                  <c:v>13.232900000000001</c:v>
                </c:pt>
                <c:pt idx="2885">
                  <c:v>13.232900000000001</c:v>
                </c:pt>
                <c:pt idx="2886">
                  <c:v>13.1853</c:v>
                </c:pt>
                <c:pt idx="2887">
                  <c:v>13.143599999999999</c:v>
                </c:pt>
                <c:pt idx="2888">
                  <c:v>13.1168</c:v>
                </c:pt>
                <c:pt idx="2889">
                  <c:v>13.066599999999999</c:v>
                </c:pt>
                <c:pt idx="2890">
                  <c:v>12.9711</c:v>
                </c:pt>
                <c:pt idx="2891">
                  <c:v>12.9711</c:v>
                </c:pt>
                <c:pt idx="2892">
                  <c:v>12.9711</c:v>
                </c:pt>
                <c:pt idx="2893">
                  <c:v>13.053800000000001</c:v>
                </c:pt>
                <c:pt idx="2894">
                  <c:v>13.065300000000001</c:v>
                </c:pt>
                <c:pt idx="2895">
                  <c:v>13.2082</c:v>
                </c:pt>
                <c:pt idx="2896">
                  <c:v>13.5875</c:v>
                </c:pt>
                <c:pt idx="2897">
                  <c:v>13.725099999999999</c:v>
                </c:pt>
                <c:pt idx="2898">
                  <c:v>13.725099999999999</c:v>
                </c:pt>
                <c:pt idx="2899">
                  <c:v>13.725300000000001</c:v>
                </c:pt>
                <c:pt idx="2900">
                  <c:v>13.6691</c:v>
                </c:pt>
                <c:pt idx="2901">
                  <c:v>13.553599999999999</c:v>
                </c:pt>
                <c:pt idx="2902">
                  <c:v>13.5221</c:v>
                </c:pt>
                <c:pt idx="2903">
                  <c:v>13.5618</c:v>
                </c:pt>
                <c:pt idx="2904">
                  <c:v>13.6082</c:v>
                </c:pt>
                <c:pt idx="2905">
                  <c:v>13.6082</c:v>
                </c:pt>
                <c:pt idx="2906">
                  <c:v>13.6082</c:v>
                </c:pt>
                <c:pt idx="2907">
                  <c:v>13.647</c:v>
                </c:pt>
                <c:pt idx="2908">
                  <c:v>13.8659</c:v>
                </c:pt>
                <c:pt idx="2909">
                  <c:v>14.9543</c:v>
                </c:pt>
                <c:pt idx="2910">
                  <c:v>14.950699999999999</c:v>
                </c:pt>
                <c:pt idx="2911">
                  <c:v>15.0421</c:v>
                </c:pt>
                <c:pt idx="2912">
                  <c:v>15.0421</c:v>
                </c:pt>
                <c:pt idx="2913">
                  <c:v>15.0421</c:v>
                </c:pt>
                <c:pt idx="2914">
                  <c:v>15.097899999999999</c:v>
                </c:pt>
                <c:pt idx="2915">
                  <c:v>15.0006</c:v>
                </c:pt>
                <c:pt idx="2916">
                  <c:v>15.003500000000001</c:v>
                </c:pt>
                <c:pt idx="2917">
                  <c:v>15.0099</c:v>
                </c:pt>
                <c:pt idx="2918">
                  <c:v>14.9998</c:v>
                </c:pt>
                <c:pt idx="2919">
                  <c:v>14.9998</c:v>
                </c:pt>
                <c:pt idx="2920">
                  <c:v>14.999499999999999</c:v>
                </c:pt>
                <c:pt idx="2921">
                  <c:v>14.947699999999999</c:v>
                </c:pt>
                <c:pt idx="2922">
                  <c:v>15.054500000000001</c:v>
                </c:pt>
                <c:pt idx="2923">
                  <c:v>15.1142</c:v>
                </c:pt>
                <c:pt idx="2924">
                  <c:v>15.510400000000001</c:v>
                </c:pt>
                <c:pt idx="2925">
                  <c:v>15.7553</c:v>
                </c:pt>
                <c:pt idx="2926">
                  <c:v>15.7553</c:v>
                </c:pt>
                <c:pt idx="2927">
                  <c:v>15.7553</c:v>
                </c:pt>
                <c:pt idx="2928">
                  <c:v>15.7224</c:v>
                </c:pt>
                <c:pt idx="2929">
                  <c:v>15.692500000000001</c:v>
                </c:pt>
                <c:pt idx="2930">
                  <c:v>15.614100000000001</c:v>
                </c:pt>
                <c:pt idx="2931">
                  <c:v>15.6303</c:v>
                </c:pt>
                <c:pt idx="2932">
                  <c:v>15.671200000000001</c:v>
                </c:pt>
                <c:pt idx="2933">
                  <c:v>15.671200000000001</c:v>
                </c:pt>
                <c:pt idx="2934">
                  <c:v>15.671200000000001</c:v>
                </c:pt>
                <c:pt idx="2935">
                  <c:v>15.661099999999999</c:v>
                </c:pt>
                <c:pt idx="2936">
                  <c:v>15.5975</c:v>
                </c:pt>
                <c:pt idx="2937">
                  <c:v>15.901199999999999</c:v>
                </c:pt>
                <c:pt idx="2938">
                  <c:v>16.016500000000001</c:v>
                </c:pt>
                <c:pt idx="2939">
                  <c:v>15.8241</c:v>
                </c:pt>
                <c:pt idx="2940">
                  <c:v>15.8241</c:v>
                </c:pt>
                <c:pt idx="2941">
                  <c:v>15.8241</c:v>
                </c:pt>
                <c:pt idx="2942">
                  <c:v>15.8962</c:v>
                </c:pt>
                <c:pt idx="2943">
                  <c:v>16.063400000000001</c:v>
                </c:pt>
                <c:pt idx="2944">
                  <c:v>15.879300000000001</c:v>
                </c:pt>
                <c:pt idx="2945">
                  <c:v>16.006399999999999</c:v>
                </c:pt>
                <c:pt idx="2946">
                  <c:v>16.095400000000001</c:v>
                </c:pt>
                <c:pt idx="2947">
                  <c:v>16.095400000000001</c:v>
                </c:pt>
                <c:pt idx="2948">
                  <c:v>16.095400000000001</c:v>
                </c:pt>
                <c:pt idx="2949">
                  <c:v>16.095400000000001</c:v>
                </c:pt>
                <c:pt idx="2950">
                  <c:v>16.095400000000001</c:v>
                </c:pt>
                <c:pt idx="2951">
                  <c:v>16.199300000000001</c:v>
                </c:pt>
                <c:pt idx="2952">
                  <c:v>16.1326</c:v>
                </c:pt>
                <c:pt idx="2953">
                  <c:v>16.155000000000001</c:v>
                </c:pt>
                <c:pt idx="2954">
                  <c:v>16.155000000000001</c:v>
                </c:pt>
                <c:pt idx="2955">
                  <c:v>16.155000000000001</c:v>
                </c:pt>
                <c:pt idx="2956">
                  <c:v>16.137899999999998</c:v>
                </c:pt>
                <c:pt idx="2957">
                  <c:v>16.071999999999999</c:v>
                </c:pt>
                <c:pt idx="2958">
                  <c:v>16.030799999999999</c:v>
                </c:pt>
                <c:pt idx="2959">
                  <c:v>16.071400000000001</c:v>
                </c:pt>
                <c:pt idx="2960">
                  <c:v>16.122399999999999</c:v>
                </c:pt>
                <c:pt idx="2961">
                  <c:v>16.122399999999999</c:v>
                </c:pt>
                <c:pt idx="2962">
                  <c:v>16.122399999999999</c:v>
                </c:pt>
                <c:pt idx="2963">
                  <c:v>16.228300000000001</c:v>
                </c:pt>
                <c:pt idx="2964">
                  <c:v>16.148299999999999</c:v>
                </c:pt>
                <c:pt idx="2965">
                  <c:v>16.162500000000001</c:v>
                </c:pt>
                <c:pt idx="2966">
                  <c:v>16.108000000000001</c:v>
                </c:pt>
                <c:pt idx="2967">
                  <c:v>16.1633</c:v>
                </c:pt>
                <c:pt idx="2968">
                  <c:v>16.1633</c:v>
                </c:pt>
                <c:pt idx="2969">
                  <c:v>16.1633</c:v>
                </c:pt>
                <c:pt idx="2970">
                  <c:v>16.218399999999999</c:v>
                </c:pt>
                <c:pt idx="2971">
                  <c:v>16.130800000000001</c:v>
                </c:pt>
                <c:pt idx="2972">
                  <c:v>15.9359</c:v>
                </c:pt>
                <c:pt idx="2973">
                  <c:v>15.983499999999999</c:v>
                </c:pt>
                <c:pt idx="2974">
                  <c:v>16.098800000000001</c:v>
                </c:pt>
                <c:pt idx="2975">
                  <c:v>16.098800000000001</c:v>
                </c:pt>
                <c:pt idx="2976">
                  <c:v>16.098800000000001</c:v>
                </c:pt>
                <c:pt idx="2977">
                  <c:v>16.112300000000001</c:v>
                </c:pt>
                <c:pt idx="2978">
                  <c:v>16.197099999999999</c:v>
                </c:pt>
                <c:pt idx="2979">
                  <c:v>16.1904</c:v>
                </c:pt>
                <c:pt idx="2980">
                  <c:v>16.248699999999999</c:v>
                </c:pt>
                <c:pt idx="2981">
                  <c:v>16.266999999999999</c:v>
                </c:pt>
                <c:pt idx="2982">
                  <c:v>16.266999999999999</c:v>
                </c:pt>
                <c:pt idx="2983">
                  <c:v>16.266999999999999</c:v>
                </c:pt>
                <c:pt idx="2984">
                  <c:v>16.3245</c:v>
                </c:pt>
                <c:pt idx="2985">
                  <c:v>16.360499999999998</c:v>
                </c:pt>
                <c:pt idx="2986">
                  <c:v>16.201799999999999</c:v>
                </c:pt>
                <c:pt idx="2987">
                  <c:v>16.276800000000001</c:v>
                </c:pt>
                <c:pt idx="2988">
                  <c:v>16.250299999999999</c:v>
                </c:pt>
                <c:pt idx="2989">
                  <c:v>16.250299999999999</c:v>
                </c:pt>
                <c:pt idx="2990">
                  <c:v>16.250299999999999</c:v>
                </c:pt>
                <c:pt idx="2991">
                  <c:v>16.085999999999999</c:v>
                </c:pt>
                <c:pt idx="2992">
                  <c:v>16.152000000000001</c:v>
                </c:pt>
                <c:pt idx="2993">
                  <c:v>16.135300000000001</c:v>
                </c:pt>
                <c:pt idx="2994">
                  <c:v>16.097100000000001</c:v>
                </c:pt>
                <c:pt idx="2995">
                  <c:v>16.1662</c:v>
                </c:pt>
                <c:pt idx="2996">
                  <c:v>16.1662</c:v>
                </c:pt>
                <c:pt idx="2997">
                  <c:v>16.1662</c:v>
                </c:pt>
                <c:pt idx="2998">
                  <c:v>16.210599999999999</c:v>
                </c:pt>
                <c:pt idx="2999">
                  <c:v>15.84</c:v>
                </c:pt>
                <c:pt idx="3000">
                  <c:v>16.074400000000001</c:v>
                </c:pt>
                <c:pt idx="3001">
                  <c:v>16.3309</c:v>
                </c:pt>
                <c:pt idx="3002">
                  <c:v>16.356200000000001</c:v>
                </c:pt>
                <c:pt idx="3003">
                  <c:v>16.356200000000001</c:v>
                </c:pt>
                <c:pt idx="3004">
                  <c:v>16.356200000000001</c:v>
                </c:pt>
                <c:pt idx="3005">
                  <c:v>16.356200000000001</c:v>
                </c:pt>
                <c:pt idx="3006">
                  <c:v>16.327000000000002</c:v>
                </c:pt>
                <c:pt idx="3007">
                  <c:v>16.293600000000001</c:v>
                </c:pt>
                <c:pt idx="3008">
                  <c:v>16.405799999999999</c:v>
                </c:pt>
                <c:pt idx="3009">
                  <c:v>16.478899999999999</c:v>
                </c:pt>
                <c:pt idx="3010">
                  <c:v>16.478899999999999</c:v>
                </c:pt>
                <c:pt idx="3011">
                  <c:v>16.478899999999999</c:v>
                </c:pt>
                <c:pt idx="3012">
                  <c:v>16.410599999999999</c:v>
                </c:pt>
                <c:pt idx="3013">
                  <c:v>16.380199999999999</c:v>
                </c:pt>
                <c:pt idx="3014">
                  <c:v>16.348099999999999</c:v>
                </c:pt>
                <c:pt idx="3015">
                  <c:v>17.742100000000001</c:v>
                </c:pt>
                <c:pt idx="3016">
                  <c:v>17.904399999999999</c:v>
                </c:pt>
                <c:pt idx="3017">
                  <c:v>17.904399999999999</c:v>
                </c:pt>
                <c:pt idx="3018">
                  <c:v>17.904299999999999</c:v>
                </c:pt>
                <c:pt idx="3019">
                  <c:v>17.895199999999999</c:v>
                </c:pt>
                <c:pt idx="3020">
                  <c:v>17.850000000000001</c:v>
                </c:pt>
                <c:pt idx="3021">
                  <c:v>17.8949</c:v>
                </c:pt>
                <c:pt idx="3022">
                  <c:v>18.072700000000001</c:v>
                </c:pt>
                <c:pt idx="3023">
                  <c:v>18.059999999999999</c:v>
                </c:pt>
                <c:pt idx="3024">
                  <c:v>18.059999999999999</c:v>
                </c:pt>
                <c:pt idx="3025">
                  <c:v>18.059999999999999</c:v>
                </c:pt>
                <c:pt idx="3026">
                  <c:v>18.081399999999999</c:v>
                </c:pt>
                <c:pt idx="3027">
                  <c:v>18.1356</c:v>
                </c:pt>
                <c:pt idx="3028">
                  <c:v>18.258199999999999</c:v>
                </c:pt>
                <c:pt idx="3029">
                  <c:v>18.110399999999998</c:v>
                </c:pt>
                <c:pt idx="3030">
                  <c:v>18.125299999999999</c:v>
                </c:pt>
                <c:pt idx="3031">
                  <c:v>18.125399999999999</c:v>
                </c:pt>
                <c:pt idx="3032">
                  <c:v>18.125399999999999</c:v>
                </c:pt>
                <c:pt idx="3033">
                  <c:v>18.1158</c:v>
                </c:pt>
                <c:pt idx="3034">
                  <c:v>18.1372</c:v>
                </c:pt>
                <c:pt idx="3035">
                  <c:v>18.346299999999999</c:v>
                </c:pt>
                <c:pt idx="3036">
                  <c:v>18.3796</c:v>
                </c:pt>
                <c:pt idx="3037">
                  <c:v>18.293700000000001</c:v>
                </c:pt>
                <c:pt idx="3038">
                  <c:v>18.293700000000001</c:v>
                </c:pt>
                <c:pt idx="3039">
                  <c:v>18.293700000000001</c:v>
                </c:pt>
                <c:pt idx="3040">
                  <c:v>18.258400000000002</c:v>
                </c:pt>
                <c:pt idx="3041">
                  <c:v>18.233599999999999</c:v>
                </c:pt>
                <c:pt idx="3042">
                  <c:v>18.397300000000001</c:v>
                </c:pt>
                <c:pt idx="3043">
                  <c:v>18.449400000000001</c:v>
                </c:pt>
                <c:pt idx="3044">
                  <c:v>18.449400000000001</c:v>
                </c:pt>
                <c:pt idx="3045">
                  <c:v>18.449400000000001</c:v>
                </c:pt>
                <c:pt idx="3046">
                  <c:v>18.449400000000001</c:v>
                </c:pt>
                <c:pt idx="3047">
                  <c:v>18.4665</c:v>
                </c:pt>
                <c:pt idx="3048">
                  <c:v>18.374700000000001</c:v>
                </c:pt>
                <c:pt idx="3049">
                  <c:v>18.405799999999999</c:v>
                </c:pt>
                <c:pt idx="3050">
                  <c:v>18.351800000000001</c:v>
                </c:pt>
                <c:pt idx="3051">
                  <c:v>18.5288</c:v>
                </c:pt>
                <c:pt idx="3052">
                  <c:v>18.5288</c:v>
                </c:pt>
                <c:pt idx="3053">
                  <c:v>18.5288</c:v>
                </c:pt>
                <c:pt idx="3054">
                  <c:v>18.5261</c:v>
                </c:pt>
                <c:pt idx="3055">
                  <c:v>18.610499999999998</c:v>
                </c:pt>
                <c:pt idx="3056">
                  <c:v>18.476299999999998</c:v>
                </c:pt>
                <c:pt idx="3057">
                  <c:v>18.402200000000001</c:v>
                </c:pt>
                <c:pt idx="3058">
                  <c:v>18.2273</c:v>
                </c:pt>
                <c:pt idx="3059">
                  <c:v>18.2273</c:v>
                </c:pt>
                <c:pt idx="3060">
                  <c:v>18.2273</c:v>
                </c:pt>
                <c:pt idx="3061">
                  <c:v>18.094200000000001</c:v>
                </c:pt>
                <c:pt idx="3062">
                  <c:v>18.013200000000001</c:v>
                </c:pt>
                <c:pt idx="3063">
                  <c:v>18.0242</c:v>
                </c:pt>
                <c:pt idx="3064">
                  <c:v>18.067799999999998</c:v>
                </c:pt>
                <c:pt idx="3065">
                  <c:v>18.150099999999998</c:v>
                </c:pt>
                <c:pt idx="3066">
                  <c:v>18.150099999999998</c:v>
                </c:pt>
                <c:pt idx="3067">
                  <c:v>18.150099999999998</c:v>
                </c:pt>
                <c:pt idx="3068">
                  <c:v>18.203900000000001</c:v>
                </c:pt>
                <c:pt idx="3069">
                  <c:v>18.3202</c:v>
                </c:pt>
                <c:pt idx="3070">
                  <c:v>18.205300000000001</c:v>
                </c:pt>
                <c:pt idx="3071">
                  <c:v>18.215</c:v>
                </c:pt>
                <c:pt idx="3072">
                  <c:v>18.284800000000001</c:v>
                </c:pt>
                <c:pt idx="3073">
                  <c:v>18.284800000000001</c:v>
                </c:pt>
                <c:pt idx="3074">
                  <c:v>18.284800000000001</c:v>
                </c:pt>
                <c:pt idx="3075">
                  <c:v>18.3201</c:v>
                </c:pt>
                <c:pt idx="3076">
                  <c:v>18.072900000000001</c:v>
                </c:pt>
                <c:pt idx="3077">
                  <c:v>18.084499999999998</c:v>
                </c:pt>
                <c:pt idx="3078">
                  <c:v>18.1633</c:v>
                </c:pt>
                <c:pt idx="3079">
                  <c:v>18.2667</c:v>
                </c:pt>
                <c:pt idx="3080">
                  <c:v>18.2667</c:v>
                </c:pt>
                <c:pt idx="3081">
                  <c:v>18.2667</c:v>
                </c:pt>
                <c:pt idx="3082">
                  <c:v>18.526499999999999</c:v>
                </c:pt>
                <c:pt idx="3083">
                  <c:v>18.552399999999999</c:v>
                </c:pt>
                <c:pt idx="3084">
                  <c:v>18.526199999999999</c:v>
                </c:pt>
                <c:pt idx="3085">
                  <c:v>18.6233</c:v>
                </c:pt>
                <c:pt idx="3086">
                  <c:v>18.567599999999999</c:v>
                </c:pt>
                <c:pt idx="3087">
                  <c:v>18.567599999999999</c:v>
                </c:pt>
                <c:pt idx="3088">
                  <c:v>18.567599999999999</c:v>
                </c:pt>
                <c:pt idx="3089">
                  <c:v>18.526199999999999</c:v>
                </c:pt>
                <c:pt idx="3090">
                  <c:v>18.513000000000002</c:v>
                </c:pt>
                <c:pt idx="3091">
                  <c:v>18.547499999999999</c:v>
                </c:pt>
                <c:pt idx="3092">
                  <c:v>18.559999999999999</c:v>
                </c:pt>
                <c:pt idx="3093">
                  <c:v>18.697800000000001</c:v>
                </c:pt>
                <c:pt idx="3094">
                  <c:v>18.697800000000001</c:v>
                </c:pt>
                <c:pt idx="3095">
                  <c:v>18.697800000000001</c:v>
                </c:pt>
                <c:pt idx="3096">
                  <c:v>18.697800000000001</c:v>
                </c:pt>
                <c:pt idx="3097">
                  <c:v>18.700199999999999</c:v>
                </c:pt>
                <c:pt idx="3098">
                  <c:v>18.5992</c:v>
                </c:pt>
                <c:pt idx="3099">
                  <c:v>18.020800000000001</c:v>
                </c:pt>
                <c:pt idx="3100">
                  <c:v>18.118099999999998</c:v>
                </c:pt>
                <c:pt idx="3101">
                  <c:v>18.118099999999998</c:v>
                </c:pt>
                <c:pt idx="3102">
                  <c:v>18.118099999999998</c:v>
                </c:pt>
                <c:pt idx="3103">
                  <c:v>18.161799999999999</c:v>
                </c:pt>
                <c:pt idx="3104">
                  <c:v>18.075299999999999</c:v>
                </c:pt>
                <c:pt idx="3105">
                  <c:v>17.7821</c:v>
                </c:pt>
                <c:pt idx="3106">
                  <c:v>17.884899999999998</c:v>
                </c:pt>
                <c:pt idx="3107">
                  <c:v>18.049399999999999</c:v>
                </c:pt>
                <c:pt idx="3108">
                  <c:v>18.049399999999999</c:v>
                </c:pt>
                <c:pt idx="3109">
                  <c:v>18.049399999999999</c:v>
                </c:pt>
                <c:pt idx="3110">
                  <c:v>17.925799999999999</c:v>
                </c:pt>
                <c:pt idx="3111">
                  <c:v>17.813500000000001</c:v>
                </c:pt>
                <c:pt idx="3112">
                  <c:v>17.9496</c:v>
                </c:pt>
                <c:pt idx="3113">
                  <c:v>18.0184</c:v>
                </c:pt>
                <c:pt idx="3114">
                  <c:v>17.8384</c:v>
                </c:pt>
                <c:pt idx="3115">
                  <c:v>17.8384</c:v>
                </c:pt>
                <c:pt idx="3116">
                  <c:v>17.839600000000001</c:v>
                </c:pt>
                <c:pt idx="3117">
                  <c:v>17.890699999999999</c:v>
                </c:pt>
                <c:pt idx="3118">
                  <c:v>17.742799999999999</c:v>
                </c:pt>
                <c:pt idx="3119">
                  <c:v>17.802199999999999</c:v>
                </c:pt>
                <c:pt idx="3120">
                  <c:v>17.588999999999999</c:v>
                </c:pt>
                <c:pt idx="3121">
                  <c:v>17.541899999999998</c:v>
                </c:pt>
                <c:pt idx="3122">
                  <c:v>17.5411</c:v>
                </c:pt>
                <c:pt idx="3123">
                  <c:v>17.541399999999999</c:v>
                </c:pt>
                <c:pt idx="3124">
                  <c:v>17.4999</c:v>
                </c:pt>
                <c:pt idx="3125">
                  <c:v>17.518799999999999</c:v>
                </c:pt>
                <c:pt idx="3126">
                  <c:v>17.442499999999999</c:v>
                </c:pt>
                <c:pt idx="3127">
                  <c:v>17.4953</c:v>
                </c:pt>
                <c:pt idx="3128">
                  <c:v>17.473800000000001</c:v>
                </c:pt>
                <c:pt idx="3129">
                  <c:v>17.473800000000001</c:v>
                </c:pt>
                <c:pt idx="3130">
                  <c:v>17.473800000000001</c:v>
                </c:pt>
                <c:pt idx="3131">
                  <c:v>17.712</c:v>
                </c:pt>
                <c:pt idx="3132">
                  <c:v>17.665199999999999</c:v>
                </c:pt>
                <c:pt idx="3133">
                  <c:v>17.669599999999999</c:v>
                </c:pt>
                <c:pt idx="3134">
                  <c:v>17.7898</c:v>
                </c:pt>
                <c:pt idx="3135">
                  <c:v>17.736000000000001</c:v>
                </c:pt>
                <c:pt idx="3136">
                  <c:v>17.736000000000001</c:v>
                </c:pt>
                <c:pt idx="3137">
                  <c:v>17.736000000000001</c:v>
                </c:pt>
                <c:pt idx="3138">
                  <c:v>17.711400000000001</c:v>
                </c:pt>
                <c:pt idx="3139">
                  <c:v>17.7746</c:v>
                </c:pt>
                <c:pt idx="3140">
                  <c:v>17.993099999999998</c:v>
                </c:pt>
                <c:pt idx="3141">
                  <c:v>18.009599999999999</c:v>
                </c:pt>
                <c:pt idx="3142">
                  <c:v>17.8598</c:v>
                </c:pt>
                <c:pt idx="3143">
                  <c:v>17.8598</c:v>
                </c:pt>
                <c:pt idx="3144">
                  <c:v>17.8598</c:v>
                </c:pt>
                <c:pt idx="3145">
                  <c:v>17.914100000000001</c:v>
                </c:pt>
                <c:pt idx="3146">
                  <c:v>17.846399999999999</c:v>
                </c:pt>
                <c:pt idx="3147">
                  <c:v>18.095600000000001</c:v>
                </c:pt>
                <c:pt idx="3148">
                  <c:v>18.252500000000001</c:v>
                </c:pt>
                <c:pt idx="3149">
                  <c:v>18.357299999999999</c:v>
                </c:pt>
                <c:pt idx="3150">
                  <c:v>18.357299999999999</c:v>
                </c:pt>
                <c:pt idx="3151">
                  <c:v>18.357299999999999</c:v>
                </c:pt>
                <c:pt idx="3152">
                  <c:v>18.4206</c:v>
                </c:pt>
                <c:pt idx="3153">
                  <c:v>18.617899999999999</c:v>
                </c:pt>
                <c:pt idx="3154">
                  <c:v>18.501100000000001</c:v>
                </c:pt>
                <c:pt idx="3155">
                  <c:v>18.400400000000001</c:v>
                </c:pt>
                <c:pt idx="3156">
                  <c:v>18.370999999999999</c:v>
                </c:pt>
                <c:pt idx="3157">
                  <c:v>18.370999999999999</c:v>
                </c:pt>
                <c:pt idx="3158">
                  <c:v>18.370999999999999</c:v>
                </c:pt>
                <c:pt idx="3159">
                  <c:v>18.5185</c:v>
                </c:pt>
                <c:pt idx="3160">
                  <c:v>18.470800000000001</c:v>
                </c:pt>
                <c:pt idx="3161">
                  <c:v>18.329799999999999</c:v>
                </c:pt>
                <c:pt idx="3162">
                  <c:v>18.304300000000001</c:v>
                </c:pt>
                <c:pt idx="3163">
                  <c:v>18.471699999999998</c:v>
                </c:pt>
                <c:pt idx="3164">
                  <c:v>18.471699999999998</c:v>
                </c:pt>
                <c:pt idx="3165">
                  <c:v>18.471699999999998</c:v>
                </c:pt>
                <c:pt idx="3166">
                  <c:v>18.443200000000001</c:v>
                </c:pt>
                <c:pt idx="3167">
                  <c:v>18.479700000000001</c:v>
                </c:pt>
                <c:pt idx="3168">
                  <c:v>18.711300000000001</c:v>
                </c:pt>
                <c:pt idx="3169">
                  <c:v>18.397500000000001</c:v>
                </c:pt>
                <c:pt idx="3170">
                  <c:v>17.996300000000002</c:v>
                </c:pt>
                <c:pt idx="3171">
                  <c:v>17.996300000000002</c:v>
                </c:pt>
                <c:pt idx="3172">
                  <c:v>17.996300000000002</c:v>
                </c:pt>
                <c:pt idx="3173">
                  <c:v>17.996300000000002</c:v>
                </c:pt>
                <c:pt idx="3174">
                  <c:v>17.795300000000001</c:v>
                </c:pt>
                <c:pt idx="3175">
                  <c:v>17.715599999999998</c:v>
                </c:pt>
                <c:pt idx="3176">
                  <c:v>17.994700000000002</c:v>
                </c:pt>
                <c:pt idx="3177">
                  <c:v>18.064</c:v>
                </c:pt>
                <c:pt idx="3178">
                  <c:v>18.064</c:v>
                </c:pt>
                <c:pt idx="3179">
                  <c:v>18.064</c:v>
                </c:pt>
                <c:pt idx="3180">
                  <c:v>18.135000000000002</c:v>
                </c:pt>
                <c:pt idx="3181">
                  <c:v>18.3125</c:v>
                </c:pt>
                <c:pt idx="3182">
                  <c:v>18.427299999999999</c:v>
                </c:pt>
                <c:pt idx="3183">
                  <c:v>18.648099999999999</c:v>
                </c:pt>
                <c:pt idx="3184">
                  <c:v>18.665800000000001</c:v>
                </c:pt>
                <c:pt idx="3185">
                  <c:v>18.665800000000001</c:v>
                </c:pt>
                <c:pt idx="3186">
                  <c:v>18.665800000000001</c:v>
                </c:pt>
                <c:pt idx="3187">
                  <c:v>18.715900000000001</c:v>
                </c:pt>
                <c:pt idx="3188">
                  <c:v>18.651900000000001</c:v>
                </c:pt>
                <c:pt idx="3189">
                  <c:v>18.720199999999998</c:v>
                </c:pt>
                <c:pt idx="3190">
                  <c:v>18.339200000000002</c:v>
                </c:pt>
                <c:pt idx="3191">
                  <c:v>18.537099999999999</c:v>
                </c:pt>
                <c:pt idx="3192">
                  <c:v>18.537099999999999</c:v>
                </c:pt>
                <c:pt idx="3193">
                  <c:v>18.537600000000001</c:v>
                </c:pt>
                <c:pt idx="3194">
                  <c:v>18.587599999999998</c:v>
                </c:pt>
                <c:pt idx="3195">
                  <c:v>18.554600000000001</c:v>
                </c:pt>
                <c:pt idx="3196">
                  <c:v>18.394600000000001</c:v>
                </c:pt>
                <c:pt idx="3197">
                  <c:v>18.459800000000001</c:v>
                </c:pt>
                <c:pt idx="3198">
                  <c:v>18.556899999999999</c:v>
                </c:pt>
                <c:pt idx="3199">
                  <c:v>18.556899999999999</c:v>
                </c:pt>
                <c:pt idx="3200">
                  <c:v>18.556899999999999</c:v>
                </c:pt>
                <c:pt idx="3201">
                  <c:v>18.556999999999999</c:v>
                </c:pt>
                <c:pt idx="3202">
                  <c:v>18.3155</c:v>
                </c:pt>
                <c:pt idx="3203">
                  <c:v>18.317499999999999</c:v>
                </c:pt>
                <c:pt idx="3204">
                  <c:v>18.275700000000001</c:v>
                </c:pt>
                <c:pt idx="3205">
                  <c:v>18.1113</c:v>
                </c:pt>
                <c:pt idx="3206">
                  <c:v>18.1113</c:v>
                </c:pt>
                <c:pt idx="3207">
                  <c:v>18.1112</c:v>
                </c:pt>
                <c:pt idx="3208">
                  <c:v>18.3066</c:v>
                </c:pt>
                <c:pt idx="3209">
                  <c:v>18.287500000000001</c:v>
                </c:pt>
                <c:pt idx="3210">
                  <c:v>18.452300000000001</c:v>
                </c:pt>
                <c:pt idx="3211">
                  <c:v>18.664100000000001</c:v>
                </c:pt>
                <c:pt idx="3212">
                  <c:v>18.738399999999999</c:v>
                </c:pt>
                <c:pt idx="3213">
                  <c:v>18.738399999999999</c:v>
                </c:pt>
                <c:pt idx="3214">
                  <c:v>18.738399999999999</c:v>
                </c:pt>
                <c:pt idx="3215">
                  <c:v>18.8445</c:v>
                </c:pt>
                <c:pt idx="3216">
                  <c:v>18.825199999999999</c:v>
                </c:pt>
                <c:pt idx="3217">
                  <c:v>18.7575</c:v>
                </c:pt>
                <c:pt idx="3218">
                  <c:v>18.975100000000001</c:v>
                </c:pt>
                <c:pt idx="3219">
                  <c:v>18.975899999999999</c:v>
                </c:pt>
                <c:pt idx="3220">
                  <c:v>18.975899999999999</c:v>
                </c:pt>
                <c:pt idx="3221">
                  <c:v>18.975899999999999</c:v>
                </c:pt>
                <c:pt idx="3222">
                  <c:v>18.997699999999998</c:v>
                </c:pt>
                <c:pt idx="3223">
                  <c:v>19.043399999999998</c:v>
                </c:pt>
                <c:pt idx="3224">
                  <c:v>19.006599999999999</c:v>
                </c:pt>
                <c:pt idx="3225">
                  <c:v>19.1083</c:v>
                </c:pt>
                <c:pt idx="3226">
                  <c:v>19.0471</c:v>
                </c:pt>
                <c:pt idx="3227">
                  <c:v>19.0471</c:v>
                </c:pt>
                <c:pt idx="3228">
                  <c:v>19.0471</c:v>
                </c:pt>
                <c:pt idx="3229">
                  <c:v>19.081700000000001</c:v>
                </c:pt>
                <c:pt idx="3230">
                  <c:v>19.083100000000002</c:v>
                </c:pt>
                <c:pt idx="3231">
                  <c:v>19.057400000000001</c:v>
                </c:pt>
                <c:pt idx="3232">
                  <c:v>19.031099999999999</c:v>
                </c:pt>
                <c:pt idx="3233">
                  <c:v>19.185400000000001</c:v>
                </c:pt>
                <c:pt idx="3234">
                  <c:v>19.185400000000001</c:v>
                </c:pt>
                <c:pt idx="3235">
                  <c:v>19.185400000000001</c:v>
                </c:pt>
                <c:pt idx="3236">
                  <c:v>19.137699999999999</c:v>
                </c:pt>
                <c:pt idx="3237">
                  <c:v>19.113700000000001</c:v>
                </c:pt>
                <c:pt idx="3238">
                  <c:v>19.2347</c:v>
                </c:pt>
                <c:pt idx="3239">
                  <c:v>19.296199999999999</c:v>
                </c:pt>
                <c:pt idx="3240">
                  <c:v>19.430299999999999</c:v>
                </c:pt>
                <c:pt idx="3241">
                  <c:v>19.430299999999999</c:v>
                </c:pt>
                <c:pt idx="3242">
                  <c:v>19.430299999999999</c:v>
                </c:pt>
                <c:pt idx="3243">
                  <c:v>19.430299999999999</c:v>
                </c:pt>
                <c:pt idx="3244">
                  <c:v>19.404800000000002</c:v>
                </c:pt>
                <c:pt idx="3245">
                  <c:v>19.501799999999999</c:v>
                </c:pt>
                <c:pt idx="3246">
                  <c:v>19.604399999999998</c:v>
                </c:pt>
                <c:pt idx="3247">
                  <c:v>19.709299999999999</c:v>
                </c:pt>
                <c:pt idx="3248">
                  <c:v>19.709299999999999</c:v>
                </c:pt>
                <c:pt idx="3249">
                  <c:v>19.709299999999999</c:v>
                </c:pt>
                <c:pt idx="3250">
                  <c:v>19.630500000000001</c:v>
                </c:pt>
                <c:pt idx="3251">
                  <c:v>19.6252</c:v>
                </c:pt>
                <c:pt idx="3252">
                  <c:v>19.511600000000001</c:v>
                </c:pt>
                <c:pt idx="3253">
                  <c:v>19.4941</c:v>
                </c:pt>
                <c:pt idx="3254">
                  <c:v>19.424299999999999</c:v>
                </c:pt>
                <c:pt idx="3255">
                  <c:v>19.424299999999999</c:v>
                </c:pt>
                <c:pt idx="3256">
                  <c:v>19.424299999999999</c:v>
                </c:pt>
                <c:pt idx="3257">
                  <c:v>19.505299999999998</c:v>
                </c:pt>
                <c:pt idx="3258">
                  <c:v>19.502800000000001</c:v>
                </c:pt>
                <c:pt idx="3259">
                  <c:v>19.459299999999999</c:v>
                </c:pt>
                <c:pt idx="3260">
                  <c:v>19.180700000000002</c:v>
                </c:pt>
                <c:pt idx="3261">
                  <c:v>19.258800000000001</c:v>
                </c:pt>
                <c:pt idx="3262">
                  <c:v>19.258800000000001</c:v>
                </c:pt>
                <c:pt idx="3263">
                  <c:v>19.258800000000001</c:v>
                </c:pt>
                <c:pt idx="3264">
                  <c:v>19.259499999999999</c:v>
                </c:pt>
                <c:pt idx="3265">
                  <c:v>19.3642</c:v>
                </c:pt>
                <c:pt idx="3266">
                  <c:v>19.5623</c:v>
                </c:pt>
                <c:pt idx="3267">
                  <c:v>19.727799999999998</c:v>
                </c:pt>
                <c:pt idx="3268">
                  <c:v>19.659099999999999</c:v>
                </c:pt>
                <c:pt idx="3269">
                  <c:v>19.659099999999999</c:v>
                </c:pt>
                <c:pt idx="3270">
                  <c:v>19.659099999999999</c:v>
                </c:pt>
                <c:pt idx="3271">
                  <c:v>19.6829</c:v>
                </c:pt>
                <c:pt idx="3272">
                  <c:v>19.789000000000001</c:v>
                </c:pt>
                <c:pt idx="3273">
                  <c:v>19.8415</c:v>
                </c:pt>
                <c:pt idx="3274">
                  <c:v>19.889600000000002</c:v>
                </c:pt>
                <c:pt idx="3275">
                  <c:v>19.763400000000001</c:v>
                </c:pt>
                <c:pt idx="3276">
                  <c:v>19.763400000000001</c:v>
                </c:pt>
                <c:pt idx="3277">
                  <c:v>19.763400000000001</c:v>
                </c:pt>
                <c:pt idx="3278">
                  <c:v>19.831900000000001</c:v>
                </c:pt>
                <c:pt idx="3279">
                  <c:v>19.858699999999999</c:v>
                </c:pt>
                <c:pt idx="3280">
                  <c:v>19.879100000000001</c:v>
                </c:pt>
                <c:pt idx="3281">
                  <c:v>20.160399999999999</c:v>
                </c:pt>
                <c:pt idx="3282">
                  <c:v>20.2029</c:v>
                </c:pt>
                <c:pt idx="3283">
                  <c:v>20.2029</c:v>
                </c:pt>
                <c:pt idx="3284">
                  <c:v>20.2029</c:v>
                </c:pt>
                <c:pt idx="3285">
                  <c:v>20.175999999999998</c:v>
                </c:pt>
                <c:pt idx="3286">
                  <c:v>20.171900000000001</c:v>
                </c:pt>
                <c:pt idx="3287">
                  <c:v>20.2379</c:v>
                </c:pt>
                <c:pt idx="3288">
                  <c:v>20.281700000000001</c:v>
                </c:pt>
                <c:pt idx="3289">
                  <c:v>20.364699999999999</c:v>
                </c:pt>
                <c:pt idx="3290">
                  <c:v>20.364699999999999</c:v>
                </c:pt>
                <c:pt idx="3291">
                  <c:v>20.364699999999999</c:v>
                </c:pt>
                <c:pt idx="3292">
                  <c:v>20.318899999999999</c:v>
                </c:pt>
                <c:pt idx="3293">
                  <c:v>20.585899999999999</c:v>
                </c:pt>
                <c:pt idx="3294">
                  <c:v>20.5809</c:v>
                </c:pt>
                <c:pt idx="3295">
                  <c:v>21.174800000000001</c:v>
                </c:pt>
                <c:pt idx="3296">
                  <c:v>21.1875</c:v>
                </c:pt>
                <c:pt idx="3297">
                  <c:v>21.1875</c:v>
                </c:pt>
                <c:pt idx="3298">
                  <c:v>21.1874</c:v>
                </c:pt>
                <c:pt idx="3299">
                  <c:v>21.133199999999999</c:v>
                </c:pt>
                <c:pt idx="3300">
                  <c:v>21.033300000000001</c:v>
                </c:pt>
                <c:pt idx="3301">
                  <c:v>21.1648</c:v>
                </c:pt>
                <c:pt idx="3302">
                  <c:v>20.960799999999999</c:v>
                </c:pt>
                <c:pt idx="3303">
                  <c:v>20.848299999999998</c:v>
                </c:pt>
                <c:pt idx="3304">
                  <c:v>20.848299999999998</c:v>
                </c:pt>
                <c:pt idx="3305">
                  <c:v>20.848299999999998</c:v>
                </c:pt>
                <c:pt idx="3306">
                  <c:v>20.743400000000001</c:v>
                </c:pt>
                <c:pt idx="3307">
                  <c:v>20.720700000000001</c:v>
                </c:pt>
                <c:pt idx="3308">
                  <c:v>20.2593</c:v>
                </c:pt>
                <c:pt idx="3309">
                  <c:v>20.141300000000001</c:v>
                </c:pt>
                <c:pt idx="3310">
                  <c:v>20.2943</c:v>
                </c:pt>
                <c:pt idx="3311">
                  <c:v>20.2943</c:v>
                </c:pt>
                <c:pt idx="3312">
                  <c:v>20.2943</c:v>
                </c:pt>
                <c:pt idx="3313">
                  <c:v>20.4177</c:v>
                </c:pt>
                <c:pt idx="3314">
                  <c:v>20.4984</c:v>
                </c:pt>
                <c:pt idx="3315">
                  <c:v>20.4984</c:v>
                </c:pt>
                <c:pt idx="3316">
                  <c:v>20.4984</c:v>
                </c:pt>
                <c:pt idx="3317">
                  <c:v>20.456800000000001</c:v>
                </c:pt>
                <c:pt idx="3318">
                  <c:v>20.456800000000001</c:v>
                </c:pt>
                <c:pt idx="3319">
                  <c:v>20.456800000000001</c:v>
                </c:pt>
                <c:pt idx="3320">
                  <c:v>20.311699999999998</c:v>
                </c:pt>
                <c:pt idx="3321">
                  <c:v>20.400300000000001</c:v>
                </c:pt>
                <c:pt idx="3322">
                  <c:v>20.381599999999999</c:v>
                </c:pt>
                <c:pt idx="3323">
                  <c:v>20.521799999999999</c:v>
                </c:pt>
                <c:pt idx="3324">
                  <c:v>20.666399999999999</c:v>
                </c:pt>
                <c:pt idx="3325">
                  <c:v>20.666399999999999</c:v>
                </c:pt>
                <c:pt idx="3326">
                  <c:v>20.666399999999999</c:v>
                </c:pt>
                <c:pt idx="3327">
                  <c:v>20.605599999999999</c:v>
                </c:pt>
                <c:pt idx="3328">
                  <c:v>20.547999999999998</c:v>
                </c:pt>
                <c:pt idx="3329">
                  <c:v>20.648399999999999</c:v>
                </c:pt>
                <c:pt idx="3330">
                  <c:v>20.6663</c:v>
                </c:pt>
                <c:pt idx="3331">
                  <c:v>20.414400000000001</c:v>
                </c:pt>
                <c:pt idx="3332">
                  <c:v>20.414400000000001</c:v>
                </c:pt>
                <c:pt idx="3333">
                  <c:v>20.414400000000001</c:v>
                </c:pt>
                <c:pt idx="3334">
                  <c:v>20.223600000000001</c:v>
                </c:pt>
                <c:pt idx="3335">
                  <c:v>20.2667</c:v>
                </c:pt>
                <c:pt idx="3336">
                  <c:v>20.432099999999998</c:v>
                </c:pt>
                <c:pt idx="3337">
                  <c:v>20.478999999999999</c:v>
                </c:pt>
                <c:pt idx="3338">
                  <c:v>20.661799999999999</c:v>
                </c:pt>
                <c:pt idx="3339">
                  <c:v>20.661799999999999</c:v>
                </c:pt>
                <c:pt idx="3340">
                  <c:v>20.661799999999999</c:v>
                </c:pt>
                <c:pt idx="3341">
                  <c:v>20.747199999999999</c:v>
                </c:pt>
                <c:pt idx="3342">
                  <c:v>20.837900000000001</c:v>
                </c:pt>
                <c:pt idx="3343">
                  <c:v>20.8626</c:v>
                </c:pt>
                <c:pt idx="3344">
                  <c:v>20.9636</c:v>
                </c:pt>
                <c:pt idx="3345">
                  <c:v>20.991900000000001</c:v>
                </c:pt>
                <c:pt idx="3346">
                  <c:v>20.991900000000001</c:v>
                </c:pt>
                <c:pt idx="3347">
                  <c:v>20.991900000000001</c:v>
                </c:pt>
                <c:pt idx="3348">
                  <c:v>20.844100000000001</c:v>
                </c:pt>
                <c:pt idx="3349">
                  <c:v>20.951499999999999</c:v>
                </c:pt>
                <c:pt idx="3350">
                  <c:v>20.995899999999999</c:v>
                </c:pt>
                <c:pt idx="3351">
                  <c:v>21.271999999999998</c:v>
                </c:pt>
                <c:pt idx="3352">
                  <c:v>21.045200000000001</c:v>
                </c:pt>
                <c:pt idx="3353">
                  <c:v>21.045200000000001</c:v>
                </c:pt>
                <c:pt idx="3354">
                  <c:v>21.045200000000001</c:v>
                </c:pt>
                <c:pt idx="3355">
                  <c:v>20.805099999999999</c:v>
                </c:pt>
                <c:pt idx="3356">
                  <c:v>20.836099999999998</c:v>
                </c:pt>
                <c:pt idx="3357">
                  <c:v>21.075500000000002</c:v>
                </c:pt>
                <c:pt idx="3358">
                  <c:v>21.046299999999999</c:v>
                </c:pt>
                <c:pt idx="3359">
                  <c:v>20.9709</c:v>
                </c:pt>
                <c:pt idx="3360">
                  <c:v>20.9709</c:v>
                </c:pt>
                <c:pt idx="3361">
                  <c:v>20.9709</c:v>
                </c:pt>
                <c:pt idx="3362">
                  <c:v>21.148900000000001</c:v>
                </c:pt>
                <c:pt idx="3363">
                  <c:v>21.1266</c:v>
                </c:pt>
                <c:pt idx="3364">
                  <c:v>21.116900000000001</c:v>
                </c:pt>
                <c:pt idx="3365">
                  <c:v>21.2287</c:v>
                </c:pt>
                <c:pt idx="3366">
                  <c:v>21.050899999999999</c:v>
                </c:pt>
                <c:pt idx="3367">
                  <c:v>21.050899999999999</c:v>
                </c:pt>
                <c:pt idx="3368">
                  <c:v>21.050899999999999</c:v>
                </c:pt>
                <c:pt idx="3369">
                  <c:v>21.050899999999999</c:v>
                </c:pt>
                <c:pt idx="3370">
                  <c:v>21.1877</c:v>
                </c:pt>
                <c:pt idx="3371">
                  <c:v>21.169</c:v>
                </c:pt>
                <c:pt idx="3372">
                  <c:v>21.0764</c:v>
                </c:pt>
                <c:pt idx="3373">
                  <c:v>20.773199999999999</c:v>
                </c:pt>
                <c:pt idx="3374">
                  <c:v>20.773199999999999</c:v>
                </c:pt>
                <c:pt idx="3375">
                  <c:v>20.773199999999999</c:v>
                </c:pt>
                <c:pt idx="3376">
                  <c:v>20.776700000000002</c:v>
                </c:pt>
                <c:pt idx="3377">
                  <c:v>20.8202</c:v>
                </c:pt>
                <c:pt idx="3378">
                  <c:v>20.922999999999998</c:v>
                </c:pt>
                <c:pt idx="3379">
                  <c:v>18.6097</c:v>
                </c:pt>
                <c:pt idx="3380">
                  <c:v>18.857900000000001</c:v>
                </c:pt>
                <c:pt idx="3381">
                  <c:v>18.858000000000001</c:v>
                </c:pt>
                <c:pt idx="3382">
                  <c:v>18.858000000000001</c:v>
                </c:pt>
                <c:pt idx="3383">
                  <c:v>18.562799999999999</c:v>
                </c:pt>
                <c:pt idx="3384">
                  <c:v>18.2562</c:v>
                </c:pt>
                <c:pt idx="3385">
                  <c:v>18.455400000000001</c:v>
                </c:pt>
                <c:pt idx="3386">
                  <c:v>18.381900000000002</c:v>
                </c:pt>
                <c:pt idx="3387">
                  <c:v>18.596699999999998</c:v>
                </c:pt>
                <c:pt idx="3388">
                  <c:v>18.596699999999998</c:v>
                </c:pt>
                <c:pt idx="3389">
                  <c:v>18.596699999999998</c:v>
                </c:pt>
                <c:pt idx="3390">
                  <c:v>18.294599999999999</c:v>
                </c:pt>
                <c:pt idx="3391">
                  <c:v>18.1968</c:v>
                </c:pt>
                <c:pt idx="3392">
                  <c:v>18.2987</c:v>
                </c:pt>
                <c:pt idx="3393">
                  <c:v>18.143799999999999</c:v>
                </c:pt>
                <c:pt idx="3394">
                  <c:v>18.406300000000002</c:v>
                </c:pt>
                <c:pt idx="3395">
                  <c:v>18.406300000000002</c:v>
                </c:pt>
                <c:pt idx="3396">
                  <c:v>18.406300000000002</c:v>
                </c:pt>
                <c:pt idx="3397">
                  <c:v>18.580100000000002</c:v>
                </c:pt>
                <c:pt idx="3398">
                  <c:v>18.519300000000001</c:v>
                </c:pt>
                <c:pt idx="3399">
                  <c:v>18.802299999999999</c:v>
                </c:pt>
                <c:pt idx="3400">
                  <c:v>18.795200000000001</c:v>
                </c:pt>
                <c:pt idx="3401">
                  <c:v>18.622800000000002</c:v>
                </c:pt>
                <c:pt idx="3402">
                  <c:v>18.622800000000002</c:v>
                </c:pt>
                <c:pt idx="3403">
                  <c:v>18.622800000000002</c:v>
                </c:pt>
                <c:pt idx="3404">
                  <c:v>18.8735</c:v>
                </c:pt>
                <c:pt idx="3405">
                  <c:v>18.899799999999999</c:v>
                </c:pt>
                <c:pt idx="3406">
                  <c:v>18.776</c:v>
                </c:pt>
                <c:pt idx="3407">
                  <c:v>18.779499999999999</c:v>
                </c:pt>
                <c:pt idx="3408">
                  <c:v>18.4802</c:v>
                </c:pt>
                <c:pt idx="3409">
                  <c:v>18.4802</c:v>
                </c:pt>
                <c:pt idx="3410">
                  <c:v>18.4802</c:v>
                </c:pt>
                <c:pt idx="3411">
                  <c:v>18.598400000000002</c:v>
                </c:pt>
                <c:pt idx="3412">
                  <c:v>18.663900000000002</c:v>
                </c:pt>
                <c:pt idx="3413">
                  <c:v>18.8642</c:v>
                </c:pt>
                <c:pt idx="3414">
                  <c:v>18.137599999999999</c:v>
                </c:pt>
                <c:pt idx="3415">
                  <c:v>17.286300000000001</c:v>
                </c:pt>
                <c:pt idx="3416">
                  <c:v>17.286300000000001</c:v>
                </c:pt>
                <c:pt idx="3417">
                  <c:v>17.286300000000001</c:v>
                </c:pt>
                <c:pt idx="3418">
                  <c:v>17.037299999999998</c:v>
                </c:pt>
                <c:pt idx="3419">
                  <c:v>16.7745</c:v>
                </c:pt>
                <c:pt idx="3420">
                  <c:v>17.728300000000001</c:v>
                </c:pt>
                <c:pt idx="3421">
                  <c:v>17.196200000000001</c:v>
                </c:pt>
                <c:pt idx="3422">
                  <c:v>17.624300000000002</c:v>
                </c:pt>
                <c:pt idx="3423">
                  <c:v>17.624300000000002</c:v>
                </c:pt>
                <c:pt idx="3424">
                  <c:v>17.624300000000002</c:v>
                </c:pt>
                <c:pt idx="3425">
                  <c:v>17.832599999999999</c:v>
                </c:pt>
                <c:pt idx="3426">
                  <c:v>17.983000000000001</c:v>
                </c:pt>
                <c:pt idx="3427">
                  <c:v>18.0121</c:v>
                </c:pt>
                <c:pt idx="3428">
                  <c:v>18.0764</c:v>
                </c:pt>
                <c:pt idx="3429">
                  <c:v>18.0764</c:v>
                </c:pt>
                <c:pt idx="3430">
                  <c:v>18.0764</c:v>
                </c:pt>
                <c:pt idx="3431">
                  <c:v>18.0764</c:v>
                </c:pt>
                <c:pt idx="3432">
                  <c:v>17.9389</c:v>
                </c:pt>
                <c:pt idx="3433">
                  <c:v>18.160900000000002</c:v>
                </c:pt>
                <c:pt idx="3434">
                  <c:v>18.285499999999999</c:v>
                </c:pt>
                <c:pt idx="3435">
                  <c:v>18.475899999999999</c:v>
                </c:pt>
                <c:pt idx="3436">
                  <c:v>18.463200000000001</c:v>
                </c:pt>
                <c:pt idx="3437">
                  <c:v>18.466699999999999</c:v>
                </c:pt>
                <c:pt idx="3438">
                  <c:v>18.466699999999999</c:v>
                </c:pt>
                <c:pt idx="3439">
                  <c:v>18.532599999999999</c:v>
                </c:pt>
                <c:pt idx="3440">
                  <c:v>18.589300000000001</c:v>
                </c:pt>
                <c:pt idx="3441">
                  <c:v>18.564800000000002</c:v>
                </c:pt>
                <c:pt idx="3442">
                  <c:v>18.5303</c:v>
                </c:pt>
                <c:pt idx="3443">
                  <c:v>18.706600000000002</c:v>
                </c:pt>
                <c:pt idx="3444">
                  <c:v>18.706600000000002</c:v>
                </c:pt>
                <c:pt idx="3445">
                  <c:v>18.706600000000002</c:v>
                </c:pt>
                <c:pt idx="3446">
                  <c:v>18.648299999999999</c:v>
                </c:pt>
                <c:pt idx="3447">
                  <c:v>18.664200000000001</c:v>
                </c:pt>
                <c:pt idx="3448">
                  <c:v>18.8035</c:v>
                </c:pt>
                <c:pt idx="3449">
                  <c:v>18.872900000000001</c:v>
                </c:pt>
                <c:pt idx="3450">
                  <c:v>18.950399999999998</c:v>
                </c:pt>
                <c:pt idx="3451">
                  <c:v>18.950399999999998</c:v>
                </c:pt>
                <c:pt idx="3452">
                  <c:v>18.950399999999998</c:v>
                </c:pt>
                <c:pt idx="3453">
                  <c:v>19.0808</c:v>
                </c:pt>
                <c:pt idx="3454">
                  <c:v>19.144100000000002</c:v>
                </c:pt>
                <c:pt idx="3455">
                  <c:v>19.200600000000001</c:v>
                </c:pt>
                <c:pt idx="3456">
                  <c:v>19.3538</c:v>
                </c:pt>
                <c:pt idx="3457">
                  <c:v>19.409400000000002</c:v>
                </c:pt>
                <c:pt idx="3458">
                  <c:v>19.409400000000002</c:v>
                </c:pt>
                <c:pt idx="3459">
                  <c:v>19.409400000000002</c:v>
                </c:pt>
                <c:pt idx="3460">
                  <c:v>19.409400000000002</c:v>
                </c:pt>
                <c:pt idx="3461">
                  <c:v>19.472000000000001</c:v>
                </c:pt>
                <c:pt idx="3462">
                  <c:v>19.310199999999998</c:v>
                </c:pt>
                <c:pt idx="3463">
                  <c:v>18.562200000000001</c:v>
                </c:pt>
                <c:pt idx="3464">
                  <c:v>18.5808</c:v>
                </c:pt>
                <c:pt idx="3465">
                  <c:v>18.5808</c:v>
                </c:pt>
                <c:pt idx="3466">
                  <c:v>18.5809</c:v>
                </c:pt>
                <c:pt idx="3467">
                  <c:v>18.7196</c:v>
                </c:pt>
                <c:pt idx="3468">
                  <c:v>18.885200000000001</c:v>
                </c:pt>
                <c:pt idx="3469">
                  <c:v>18.909099999999999</c:v>
                </c:pt>
                <c:pt idx="3470">
                  <c:v>18.854700000000001</c:v>
                </c:pt>
                <c:pt idx="3471">
                  <c:v>18.8292</c:v>
                </c:pt>
                <c:pt idx="3472">
                  <c:v>18.8292</c:v>
                </c:pt>
                <c:pt idx="3473">
                  <c:v>18.8292</c:v>
                </c:pt>
                <c:pt idx="3474">
                  <c:v>18.9832</c:v>
                </c:pt>
                <c:pt idx="3475">
                  <c:v>19.010300000000001</c:v>
                </c:pt>
                <c:pt idx="3476">
                  <c:v>18.940899999999999</c:v>
                </c:pt>
                <c:pt idx="3477">
                  <c:v>18.955500000000001</c:v>
                </c:pt>
                <c:pt idx="3478">
                  <c:v>19.018000000000001</c:v>
                </c:pt>
                <c:pt idx="3479">
                  <c:v>19.018000000000001</c:v>
                </c:pt>
                <c:pt idx="3480">
                  <c:v>19.018000000000001</c:v>
                </c:pt>
                <c:pt idx="3481">
                  <c:v>18.980399999999999</c:v>
                </c:pt>
                <c:pt idx="3482">
                  <c:v>19.0169</c:v>
                </c:pt>
                <c:pt idx="3483">
                  <c:v>19.084</c:v>
                </c:pt>
                <c:pt idx="3484">
                  <c:v>19.149899999999999</c:v>
                </c:pt>
                <c:pt idx="3485">
                  <c:v>19.069700000000001</c:v>
                </c:pt>
                <c:pt idx="3486">
                  <c:v>19.069700000000001</c:v>
                </c:pt>
                <c:pt idx="3487">
                  <c:v>19.069700000000001</c:v>
                </c:pt>
                <c:pt idx="3488">
                  <c:v>19.1159</c:v>
                </c:pt>
                <c:pt idx="3489">
                  <c:v>19.096399999999999</c:v>
                </c:pt>
                <c:pt idx="3490">
                  <c:v>19.1097</c:v>
                </c:pt>
                <c:pt idx="3491">
                  <c:v>19.071899999999999</c:v>
                </c:pt>
                <c:pt idx="3492">
                  <c:v>19.066299999999998</c:v>
                </c:pt>
                <c:pt idx="3493">
                  <c:v>19.066299999999998</c:v>
                </c:pt>
                <c:pt idx="3494">
                  <c:v>19.066600000000001</c:v>
                </c:pt>
                <c:pt idx="3495">
                  <c:v>19.1477</c:v>
                </c:pt>
                <c:pt idx="3496">
                  <c:v>19.226299999999998</c:v>
                </c:pt>
                <c:pt idx="3497">
                  <c:v>19.119900000000001</c:v>
                </c:pt>
                <c:pt idx="3498">
                  <c:v>19.253499999999999</c:v>
                </c:pt>
                <c:pt idx="3499">
                  <c:v>19.210599999999999</c:v>
                </c:pt>
                <c:pt idx="3500">
                  <c:v>19.210599999999999</c:v>
                </c:pt>
                <c:pt idx="3501">
                  <c:v>19.210599999999999</c:v>
                </c:pt>
                <c:pt idx="3502">
                  <c:v>19.3292</c:v>
                </c:pt>
                <c:pt idx="3503">
                  <c:v>19.3171</c:v>
                </c:pt>
                <c:pt idx="3504">
                  <c:v>19.3262</c:v>
                </c:pt>
                <c:pt idx="3505">
                  <c:v>19.444600000000001</c:v>
                </c:pt>
                <c:pt idx="3506">
                  <c:v>19.445900000000002</c:v>
                </c:pt>
                <c:pt idx="3507">
                  <c:v>19.445900000000002</c:v>
                </c:pt>
                <c:pt idx="3508">
                  <c:v>19.445900000000002</c:v>
                </c:pt>
                <c:pt idx="3509">
                  <c:v>19.4345</c:v>
                </c:pt>
                <c:pt idx="3510">
                  <c:v>19.3506</c:v>
                </c:pt>
                <c:pt idx="3511">
                  <c:v>19.399999999999999</c:v>
                </c:pt>
                <c:pt idx="3512">
                  <c:v>19.479099999999999</c:v>
                </c:pt>
                <c:pt idx="3513">
                  <c:v>19.436599999999999</c:v>
                </c:pt>
                <c:pt idx="3514">
                  <c:v>19.436599999999999</c:v>
                </c:pt>
                <c:pt idx="3515">
                  <c:v>19.436599999999999</c:v>
                </c:pt>
                <c:pt idx="3516">
                  <c:v>19.562899999999999</c:v>
                </c:pt>
                <c:pt idx="3517">
                  <c:v>19.4588</c:v>
                </c:pt>
                <c:pt idx="3518">
                  <c:v>19.529900000000001</c:v>
                </c:pt>
                <c:pt idx="3519">
                  <c:v>19.6982</c:v>
                </c:pt>
                <c:pt idx="3520">
                  <c:v>19.645800000000001</c:v>
                </c:pt>
                <c:pt idx="3521">
                  <c:v>19.645800000000001</c:v>
                </c:pt>
                <c:pt idx="3522">
                  <c:v>19.645800000000001</c:v>
                </c:pt>
                <c:pt idx="3523">
                  <c:v>19.6479</c:v>
                </c:pt>
                <c:pt idx="3524">
                  <c:v>19.681999999999999</c:v>
                </c:pt>
                <c:pt idx="3525">
                  <c:v>19.7194</c:v>
                </c:pt>
                <c:pt idx="3526">
                  <c:v>19.6877</c:v>
                </c:pt>
                <c:pt idx="3527">
                  <c:v>19.775500000000001</c:v>
                </c:pt>
                <c:pt idx="3528">
                  <c:v>19.775500000000001</c:v>
                </c:pt>
                <c:pt idx="3529">
                  <c:v>19.775500000000001</c:v>
                </c:pt>
                <c:pt idx="3530">
                  <c:v>19.711500000000001</c:v>
                </c:pt>
                <c:pt idx="3531">
                  <c:v>19.808199999999999</c:v>
                </c:pt>
                <c:pt idx="3532">
                  <c:v>19.686</c:v>
                </c:pt>
                <c:pt idx="3533">
                  <c:v>19.6068</c:v>
                </c:pt>
                <c:pt idx="3534">
                  <c:v>19.4346</c:v>
                </c:pt>
                <c:pt idx="3535">
                  <c:v>19.4346</c:v>
                </c:pt>
                <c:pt idx="3536">
                  <c:v>19.4346</c:v>
                </c:pt>
                <c:pt idx="3537">
                  <c:v>19.4346</c:v>
                </c:pt>
                <c:pt idx="3538">
                  <c:v>19.829899999999999</c:v>
                </c:pt>
                <c:pt idx="3539">
                  <c:v>20.0823</c:v>
                </c:pt>
                <c:pt idx="3540">
                  <c:v>19.967500000000001</c:v>
                </c:pt>
                <c:pt idx="3541">
                  <c:v>19.965599999999998</c:v>
                </c:pt>
                <c:pt idx="3542">
                  <c:v>19.965599999999998</c:v>
                </c:pt>
                <c:pt idx="3543">
                  <c:v>19.965599999999998</c:v>
                </c:pt>
                <c:pt idx="3544">
                  <c:v>19.977499999999999</c:v>
                </c:pt>
                <c:pt idx="3545">
                  <c:v>20.0825</c:v>
                </c:pt>
                <c:pt idx="3546">
                  <c:v>20.134399999999999</c:v>
                </c:pt>
                <c:pt idx="3547">
                  <c:v>20.078700000000001</c:v>
                </c:pt>
                <c:pt idx="3548">
                  <c:v>20.071200000000001</c:v>
                </c:pt>
                <c:pt idx="3549">
                  <c:v>20.071200000000001</c:v>
                </c:pt>
                <c:pt idx="3550">
                  <c:v>20.071200000000001</c:v>
                </c:pt>
                <c:pt idx="3551">
                  <c:v>20.0837</c:v>
                </c:pt>
                <c:pt idx="3552">
                  <c:v>20.012499999999999</c:v>
                </c:pt>
                <c:pt idx="3553">
                  <c:v>20.052</c:v>
                </c:pt>
                <c:pt idx="3554">
                  <c:v>20.178999999999998</c:v>
                </c:pt>
                <c:pt idx="3555">
                  <c:v>20.378799999999998</c:v>
                </c:pt>
                <c:pt idx="3556">
                  <c:v>20.378799999999998</c:v>
                </c:pt>
                <c:pt idx="3557">
                  <c:v>20.378799999999998</c:v>
                </c:pt>
                <c:pt idx="3558">
                  <c:v>20.261399999999998</c:v>
                </c:pt>
                <c:pt idx="3559">
                  <c:v>20.161000000000001</c:v>
                </c:pt>
                <c:pt idx="3560">
                  <c:v>20.162700000000001</c:v>
                </c:pt>
                <c:pt idx="3561">
                  <c:v>20.128900000000002</c:v>
                </c:pt>
                <c:pt idx="3562">
                  <c:v>20.2195</c:v>
                </c:pt>
                <c:pt idx="3563">
                  <c:v>20.219799999999999</c:v>
                </c:pt>
                <c:pt idx="3564">
                  <c:v>20.219799999999999</c:v>
                </c:pt>
                <c:pt idx="3565">
                  <c:v>20.219899999999999</c:v>
                </c:pt>
                <c:pt idx="3566">
                  <c:v>20.259699999999999</c:v>
                </c:pt>
                <c:pt idx="3567">
                  <c:v>20.355699999999999</c:v>
                </c:pt>
                <c:pt idx="3568">
                  <c:v>20.473099999999999</c:v>
                </c:pt>
                <c:pt idx="3569">
                  <c:v>20.5686</c:v>
                </c:pt>
                <c:pt idx="3570">
                  <c:v>20.5686</c:v>
                </c:pt>
                <c:pt idx="3571">
                  <c:v>20.5686</c:v>
                </c:pt>
                <c:pt idx="3572">
                  <c:v>20.552499999999998</c:v>
                </c:pt>
                <c:pt idx="3573">
                  <c:v>20.577500000000001</c:v>
                </c:pt>
                <c:pt idx="3574">
                  <c:v>20.6599</c:v>
                </c:pt>
                <c:pt idx="3575">
                  <c:v>20.821300000000001</c:v>
                </c:pt>
                <c:pt idx="3576">
                  <c:v>20.733499999999999</c:v>
                </c:pt>
                <c:pt idx="3577">
                  <c:v>20.733499999999999</c:v>
                </c:pt>
                <c:pt idx="3578">
                  <c:v>20.733499999999999</c:v>
                </c:pt>
                <c:pt idx="3579">
                  <c:v>20.837700000000002</c:v>
                </c:pt>
                <c:pt idx="3580">
                  <c:v>20.755700000000001</c:v>
                </c:pt>
                <c:pt idx="3581">
                  <c:v>20.760200000000001</c:v>
                </c:pt>
                <c:pt idx="3582">
                  <c:v>20.8536</c:v>
                </c:pt>
                <c:pt idx="3583">
                  <c:v>21.076499999999999</c:v>
                </c:pt>
                <c:pt idx="3584">
                  <c:v>21.076499999999999</c:v>
                </c:pt>
                <c:pt idx="3585">
                  <c:v>21.076499999999999</c:v>
                </c:pt>
                <c:pt idx="3586">
                  <c:v>21.211500000000001</c:v>
                </c:pt>
                <c:pt idx="3587">
                  <c:v>21.11</c:v>
                </c:pt>
                <c:pt idx="3588">
                  <c:v>21.0684</c:v>
                </c:pt>
                <c:pt idx="3589">
                  <c:v>21.050799999999999</c:v>
                </c:pt>
                <c:pt idx="3590">
                  <c:v>21.0715</c:v>
                </c:pt>
                <c:pt idx="3591">
                  <c:v>21.0715</c:v>
                </c:pt>
                <c:pt idx="3592">
                  <c:v>21.0715</c:v>
                </c:pt>
                <c:pt idx="3593">
                  <c:v>21.220600000000001</c:v>
                </c:pt>
                <c:pt idx="3594">
                  <c:v>21.256699999999999</c:v>
                </c:pt>
                <c:pt idx="3595">
                  <c:v>21.312200000000001</c:v>
                </c:pt>
                <c:pt idx="3596">
                  <c:v>21.349599999999999</c:v>
                </c:pt>
                <c:pt idx="3597">
                  <c:v>21.569800000000001</c:v>
                </c:pt>
                <c:pt idx="3598">
                  <c:v>21.569800000000001</c:v>
                </c:pt>
                <c:pt idx="3599">
                  <c:v>21.569800000000001</c:v>
                </c:pt>
                <c:pt idx="3600">
                  <c:v>21.612400000000001</c:v>
                </c:pt>
                <c:pt idx="3601">
                  <c:v>21.4849</c:v>
                </c:pt>
                <c:pt idx="3602">
                  <c:v>21.5913</c:v>
                </c:pt>
                <c:pt idx="3603">
                  <c:v>21.427</c:v>
                </c:pt>
                <c:pt idx="3604">
                  <c:v>21.130400000000002</c:v>
                </c:pt>
                <c:pt idx="3605">
                  <c:v>21.130400000000002</c:v>
                </c:pt>
                <c:pt idx="3606">
                  <c:v>21.130400000000002</c:v>
                </c:pt>
                <c:pt idx="3607">
                  <c:v>21.130400000000002</c:v>
                </c:pt>
                <c:pt idx="3608">
                  <c:v>21.4862</c:v>
                </c:pt>
                <c:pt idx="3609">
                  <c:v>21.686900000000001</c:v>
                </c:pt>
                <c:pt idx="3610">
                  <c:v>21.560700000000001</c:v>
                </c:pt>
                <c:pt idx="3611">
                  <c:v>21.3127</c:v>
                </c:pt>
                <c:pt idx="3612">
                  <c:v>21.3127</c:v>
                </c:pt>
                <c:pt idx="3613">
                  <c:v>21.3127</c:v>
                </c:pt>
                <c:pt idx="3614">
                  <c:v>21.5307</c:v>
                </c:pt>
                <c:pt idx="3615">
                  <c:v>21.1572</c:v>
                </c:pt>
                <c:pt idx="3616">
                  <c:v>21.2239</c:v>
                </c:pt>
                <c:pt idx="3617">
                  <c:v>21.367799999999999</c:v>
                </c:pt>
                <c:pt idx="3618">
                  <c:v>21.485900000000001</c:v>
                </c:pt>
                <c:pt idx="3619">
                  <c:v>21.485900000000001</c:v>
                </c:pt>
                <c:pt idx="3620">
                  <c:v>21.485900000000001</c:v>
                </c:pt>
                <c:pt idx="3621">
                  <c:v>21.431100000000001</c:v>
                </c:pt>
                <c:pt idx="3622">
                  <c:v>21.533000000000001</c:v>
                </c:pt>
                <c:pt idx="3623">
                  <c:v>21.3384</c:v>
                </c:pt>
                <c:pt idx="3624">
                  <c:v>21.3626</c:v>
                </c:pt>
                <c:pt idx="3625">
                  <c:v>21.420500000000001</c:v>
                </c:pt>
                <c:pt idx="3626">
                  <c:v>21.420500000000001</c:v>
                </c:pt>
                <c:pt idx="3627">
                  <c:v>21.420500000000001</c:v>
                </c:pt>
                <c:pt idx="3628">
                  <c:v>21.430599999999998</c:v>
                </c:pt>
                <c:pt idx="3629">
                  <c:v>21.078700000000001</c:v>
                </c:pt>
                <c:pt idx="3630">
                  <c:v>21.309200000000001</c:v>
                </c:pt>
                <c:pt idx="3631">
                  <c:v>21.142900000000001</c:v>
                </c:pt>
                <c:pt idx="3632">
                  <c:v>21.1738</c:v>
                </c:pt>
                <c:pt idx="3633">
                  <c:v>21.1738</c:v>
                </c:pt>
                <c:pt idx="3634">
                  <c:v>21.1738</c:v>
                </c:pt>
                <c:pt idx="3635">
                  <c:v>21.460100000000001</c:v>
                </c:pt>
                <c:pt idx="3636">
                  <c:v>21.525600000000001</c:v>
                </c:pt>
                <c:pt idx="3637">
                  <c:v>21.8218</c:v>
                </c:pt>
                <c:pt idx="3638">
                  <c:v>21.415500000000002</c:v>
                </c:pt>
                <c:pt idx="3639">
                  <c:v>21.466999999999999</c:v>
                </c:pt>
                <c:pt idx="3640">
                  <c:v>21.466999999999999</c:v>
                </c:pt>
                <c:pt idx="3641">
                  <c:v>21.466999999999999</c:v>
                </c:pt>
                <c:pt idx="3642">
                  <c:v>21.289899999999999</c:v>
                </c:pt>
                <c:pt idx="3643">
                  <c:v>21.261700000000001</c:v>
                </c:pt>
                <c:pt idx="3644">
                  <c:v>21.433</c:v>
                </c:pt>
                <c:pt idx="3645">
                  <c:v>21.169799999999999</c:v>
                </c:pt>
                <c:pt idx="3646">
                  <c:v>21.349699999999999</c:v>
                </c:pt>
                <c:pt idx="3647">
                  <c:v>21.349699999999999</c:v>
                </c:pt>
                <c:pt idx="3648">
                  <c:v>21.349699999999999</c:v>
                </c:pt>
                <c:pt idx="3649">
                  <c:v>20.397300000000001</c:v>
                </c:pt>
                <c:pt idx="3650">
                  <c:v>20.5487</c:v>
                </c:pt>
                <c:pt idx="3651">
                  <c:v>20.734300000000001</c:v>
                </c:pt>
                <c:pt idx="3652">
                  <c:v>20.746500000000001</c:v>
                </c:pt>
                <c:pt idx="3653">
                  <c:v>20.8703</c:v>
                </c:pt>
              </c:numCache>
            </c:numRef>
          </c:val>
          <c:smooth val="0"/>
          <c:extLst>
            <c:ext xmlns:c16="http://schemas.microsoft.com/office/drawing/2014/chart" uri="{C3380CC4-5D6E-409C-BE32-E72D297353CC}">
              <c16:uniqueId val="{00001C8B-97B6-4E4A-BB6F-2BABF5AA81B3}"/>
            </c:ext>
          </c:extLst>
        </c:ser>
        <c:ser>
          <c:idx val="2"/>
          <c:order val="2"/>
          <c:tx>
            <c:strRef>
              <c:f>'Equity market PEs'!$D$8</c:f>
              <c:strCache>
                <c:ptCount val="1"/>
                <c:pt idx="0">
                  <c:v>10 Year Avg</c:v>
                </c:pt>
              </c:strCache>
            </c:strRef>
          </c:tx>
          <c:spPr>
            <a:ln w="12700" cap="rnd">
              <a:solidFill>
                <a:schemeClr val="tx2"/>
              </a:solidFill>
              <a:prstDash val="sysDash"/>
              <a:round/>
            </a:ln>
            <a:effectLst/>
          </c:spPr>
          <c:marker>
            <c:symbol val="none"/>
          </c:marker>
          <c:cat>
            <c:numRef>
              <c:f>'Equity market PEs'!$A$9:$A$3662</c:f>
              <c:numCache>
                <c:formatCode>m/d/yyyy</c:formatCode>
                <c:ptCount val="3654"/>
                <c:pt idx="0">
                  <c:v>42336</c:v>
                </c:pt>
                <c:pt idx="1">
                  <c:v>42337</c:v>
                </c:pt>
                <c:pt idx="2">
                  <c:v>42338</c:v>
                </c:pt>
                <c:pt idx="3">
                  <c:v>42339</c:v>
                </c:pt>
                <c:pt idx="4">
                  <c:v>42340</c:v>
                </c:pt>
                <c:pt idx="5">
                  <c:v>42341</c:v>
                </c:pt>
                <c:pt idx="6">
                  <c:v>42342</c:v>
                </c:pt>
                <c:pt idx="7">
                  <c:v>42343</c:v>
                </c:pt>
                <c:pt idx="8">
                  <c:v>42344</c:v>
                </c:pt>
                <c:pt idx="9">
                  <c:v>42345</c:v>
                </c:pt>
                <c:pt idx="10">
                  <c:v>42346</c:v>
                </c:pt>
                <c:pt idx="11">
                  <c:v>42347</c:v>
                </c:pt>
                <c:pt idx="12">
                  <c:v>42348</c:v>
                </c:pt>
                <c:pt idx="13">
                  <c:v>42349</c:v>
                </c:pt>
                <c:pt idx="14">
                  <c:v>42350</c:v>
                </c:pt>
                <c:pt idx="15">
                  <c:v>42351</c:v>
                </c:pt>
                <c:pt idx="16">
                  <c:v>42352</c:v>
                </c:pt>
                <c:pt idx="17">
                  <c:v>42353</c:v>
                </c:pt>
                <c:pt idx="18">
                  <c:v>42354</c:v>
                </c:pt>
                <c:pt idx="19">
                  <c:v>42355</c:v>
                </c:pt>
                <c:pt idx="20">
                  <c:v>42356</c:v>
                </c:pt>
                <c:pt idx="21">
                  <c:v>42357</c:v>
                </c:pt>
                <c:pt idx="22">
                  <c:v>42358</c:v>
                </c:pt>
                <c:pt idx="23">
                  <c:v>42359</c:v>
                </c:pt>
                <c:pt idx="24">
                  <c:v>42360</c:v>
                </c:pt>
                <c:pt idx="25">
                  <c:v>42361</c:v>
                </c:pt>
                <c:pt idx="26">
                  <c:v>42362</c:v>
                </c:pt>
                <c:pt idx="27">
                  <c:v>42363</c:v>
                </c:pt>
                <c:pt idx="28">
                  <c:v>42364</c:v>
                </c:pt>
                <c:pt idx="29">
                  <c:v>42365</c:v>
                </c:pt>
                <c:pt idx="30">
                  <c:v>42366</c:v>
                </c:pt>
                <c:pt idx="31">
                  <c:v>42367</c:v>
                </c:pt>
                <c:pt idx="32">
                  <c:v>42368</c:v>
                </c:pt>
                <c:pt idx="33">
                  <c:v>42369</c:v>
                </c:pt>
                <c:pt idx="34">
                  <c:v>42370</c:v>
                </c:pt>
                <c:pt idx="35">
                  <c:v>42371</c:v>
                </c:pt>
                <c:pt idx="36">
                  <c:v>42372</c:v>
                </c:pt>
                <c:pt idx="37">
                  <c:v>42373</c:v>
                </c:pt>
                <c:pt idx="38">
                  <c:v>42374</c:v>
                </c:pt>
                <c:pt idx="39">
                  <c:v>42375</c:v>
                </c:pt>
                <c:pt idx="40">
                  <c:v>42376</c:v>
                </c:pt>
                <c:pt idx="41">
                  <c:v>42377</c:v>
                </c:pt>
                <c:pt idx="42">
                  <c:v>42378</c:v>
                </c:pt>
                <c:pt idx="43">
                  <c:v>42379</c:v>
                </c:pt>
                <c:pt idx="44">
                  <c:v>42380</c:v>
                </c:pt>
                <c:pt idx="45">
                  <c:v>42381</c:v>
                </c:pt>
                <c:pt idx="46">
                  <c:v>42382</c:v>
                </c:pt>
                <c:pt idx="47">
                  <c:v>42383</c:v>
                </c:pt>
                <c:pt idx="48">
                  <c:v>42384</c:v>
                </c:pt>
                <c:pt idx="49">
                  <c:v>42385</c:v>
                </c:pt>
                <c:pt idx="50">
                  <c:v>42386</c:v>
                </c:pt>
                <c:pt idx="51">
                  <c:v>42387</c:v>
                </c:pt>
                <c:pt idx="52">
                  <c:v>42388</c:v>
                </c:pt>
                <c:pt idx="53">
                  <c:v>42389</c:v>
                </c:pt>
                <c:pt idx="54">
                  <c:v>42390</c:v>
                </c:pt>
                <c:pt idx="55">
                  <c:v>42391</c:v>
                </c:pt>
                <c:pt idx="56">
                  <c:v>42392</c:v>
                </c:pt>
                <c:pt idx="57">
                  <c:v>42393</c:v>
                </c:pt>
                <c:pt idx="58">
                  <c:v>42394</c:v>
                </c:pt>
                <c:pt idx="59">
                  <c:v>42395</c:v>
                </c:pt>
                <c:pt idx="60">
                  <c:v>42396</c:v>
                </c:pt>
                <c:pt idx="61">
                  <c:v>42397</c:v>
                </c:pt>
                <c:pt idx="62">
                  <c:v>42398</c:v>
                </c:pt>
                <c:pt idx="63">
                  <c:v>42399</c:v>
                </c:pt>
                <c:pt idx="64">
                  <c:v>42400</c:v>
                </c:pt>
                <c:pt idx="65">
                  <c:v>42401</c:v>
                </c:pt>
                <c:pt idx="66">
                  <c:v>42402</c:v>
                </c:pt>
                <c:pt idx="67">
                  <c:v>42403</c:v>
                </c:pt>
                <c:pt idx="68">
                  <c:v>42404</c:v>
                </c:pt>
                <c:pt idx="69">
                  <c:v>42405</c:v>
                </c:pt>
                <c:pt idx="70">
                  <c:v>42406</c:v>
                </c:pt>
                <c:pt idx="71">
                  <c:v>42407</c:v>
                </c:pt>
                <c:pt idx="72">
                  <c:v>42408</c:v>
                </c:pt>
                <c:pt idx="73">
                  <c:v>42409</c:v>
                </c:pt>
                <c:pt idx="74">
                  <c:v>42410</c:v>
                </c:pt>
                <c:pt idx="75">
                  <c:v>42411</c:v>
                </c:pt>
                <c:pt idx="76">
                  <c:v>42412</c:v>
                </c:pt>
                <c:pt idx="77">
                  <c:v>42413</c:v>
                </c:pt>
                <c:pt idx="78">
                  <c:v>42414</c:v>
                </c:pt>
                <c:pt idx="79">
                  <c:v>42415</c:v>
                </c:pt>
                <c:pt idx="80">
                  <c:v>42416</c:v>
                </c:pt>
                <c:pt idx="81">
                  <c:v>42417</c:v>
                </c:pt>
                <c:pt idx="82">
                  <c:v>42418</c:v>
                </c:pt>
                <c:pt idx="83">
                  <c:v>42419</c:v>
                </c:pt>
                <c:pt idx="84">
                  <c:v>42420</c:v>
                </c:pt>
                <c:pt idx="85">
                  <c:v>42421</c:v>
                </c:pt>
                <c:pt idx="86">
                  <c:v>42422</c:v>
                </c:pt>
                <c:pt idx="87">
                  <c:v>42423</c:v>
                </c:pt>
                <c:pt idx="88">
                  <c:v>42424</c:v>
                </c:pt>
                <c:pt idx="89">
                  <c:v>42425</c:v>
                </c:pt>
                <c:pt idx="90">
                  <c:v>42426</c:v>
                </c:pt>
                <c:pt idx="91">
                  <c:v>42427</c:v>
                </c:pt>
                <c:pt idx="92">
                  <c:v>42428</c:v>
                </c:pt>
                <c:pt idx="93">
                  <c:v>42429</c:v>
                </c:pt>
                <c:pt idx="94">
                  <c:v>42430</c:v>
                </c:pt>
                <c:pt idx="95">
                  <c:v>42431</c:v>
                </c:pt>
                <c:pt idx="96">
                  <c:v>42432</c:v>
                </c:pt>
                <c:pt idx="97">
                  <c:v>42433</c:v>
                </c:pt>
                <c:pt idx="98">
                  <c:v>42434</c:v>
                </c:pt>
                <c:pt idx="99">
                  <c:v>42435</c:v>
                </c:pt>
                <c:pt idx="100">
                  <c:v>42436</c:v>
                </c:pt>
                <c:pt idx="101">
                  <c:v>42437</c:v>
                </c:pt>
                <c:pt idx="102">
                  <c:v>42438</c:v>
                </c:pt>
                <c:pt idx="103">
                  <c:v>42439</c:v>
                </c:pt>
                <c:pt idx="104">
                  <c:v>42440</c:v>
                </c:pt>
                <c:pt idx="105">
                  <c:v>42441</c:v>
                </c:pt>
                <c:pt idx="106">
                  <c:v>42442</c:v>
                </c:pt>
                <c:pt idx="107">
                  <c:v>42443</c:v>
                </c:pt>
                <c:pt idx="108">
                  <c:v>42444</c:v>
                </c:pt>
                <c:pt idx="109">
                  <c:v>42445</c:v>
                </c:pt>
                <c:pt idx="110">
                  <c:v>42446</c:v>
                </c:pt>
                <c:pt idx="111">
                  <c:v>42447</c:v>
                </c:pt>
                <c:pt idx="112">
                  <c:v>42448</c:v>
                </c:pt>
                <c:pt idx="113">
                  <c:v>42449</c:v>
                </c:pt>
                <c:pt idx="114">
                  <c:v>42450</c:v>
                </c:pt>
                <c:pt idx="115">
                  <c:v>42451</c:v>
                </c:pt>
                <c:pt idx="116">
                  <c:v>42452</c:v>
                </c:pt>
                <c:pt idx="117">
                  <c:v>42453</c:v>
                </c:pt>
                <c:pt idx="118">
                  <c:v>42454</c:v>
                </c:pt>
                <c:pt idx="119">
                  <c:v>42455</c:v>
                </c:pt>
                <c:pt idx="120">
                  <c:v>42456</c:v>
                </c:pt>
                <c:pt idx="121">
                  <c:v>42457</c:v>
                </c:pt>
                <c:pt idx="122">
                  <c:v>42458</c:v>
                </c:pt>
                <c:pt idx="123">
                  <c:v>42459</c:v>
                </c:pt>
                <c:pt idx="124">
                  <c:v>42460</c:v>
                </c:pt>
                <c:pt idx="125">
                  <c:v>42461</c:v>
                </c:pt>
                <c:pt idx="126">
                  <c:v>42462</c:v>
                </c:pt>
                <c:pt idx="127">
                  <c:v>42463</c:v>
                </c:pt>
                <c:pt idx="128">
                  <c:v>42464</c:v>
                </c:pt>
                <c:pt idx="129">
                  <c:v>42465</c:v>
                </c:pt>
                <c:pt idx="130">
                  <c:v>42466</c:v>
                </c:pt>
                <c:pt idx="131">
                  <c:v>42467</c:v>
                </c:pt>
                <c:pt idx="132">
                  <c:v>42468</c:v>
                </c:pt>
                <c:pt idx="133">
                  <c:v>42469</c:v>
                </c:pt>
                <c:pt idx="134">
                  <c:v>42470</c:v>
                </c:pt>
                <c:pt idx="135">
                  <c:v>42471</c:v>
                </c:pt>
                <c:pt idx="136">
                  <c:v>42472</c:v>
                </c:pt>
                <c:pt idx="137">
                  <c:v>42473</c:v>
                </c:pt>
                <c:pt idx="138">
                  <c:v>42474</c:v>
                </c:pt>
                <c:pt idx="139">
                  <c:v>42475</c:v>
                </c:pt>
                <c:pt idx="140">
                  <c:v>42476</c:v>
                </c:pt>
                <c:pt idx="141">
                  <c:v>42477</c:v>
                </c:pt>
                <c:pt idx="142">
                  <c:v>42478</c:v>
                </c:pt>
                <c:pt idx="143">
                  <c:v>42479</c:v>
                </c:pt>
                <c:pt idx="144">
                  <c:v>42480</c:v>
                </c:pt>
                <c:pt idx="145">
                  <c:v>42481</c:v>
                </c:pt>
                <c:pt idx="146">
                  <c:v>42482</c:v>
                </c:pt>
                <c:pt idx="147">
                  <c:v>42483</c:v>
                </c:pt>
                <c:pt idx="148">
                  <c:v>42484</c:v>
                </c:pt>
                <c:pt idx="149">
                  <c:v>42485</c:v>
                </c:pt>
                <c:pt idx="150">
                  <c:v>42486</c:v>
                </c:pt>
                <c:pt idx="151">
                  <c:v>42487</c:v>
                </c:pt>
                <c:pt idx="152">
                  <c:v>42488</c:v>
                </c:pt>
                <c:pt idx="153">
                  <c:v>42489</c:v>
                </c:pt>
                <c:pt idx="154">
                  <c:v>42490</c:v>
                </c:pt>
                <c:pt idx="155">
                  <c:v>42491</c:v>
                </c:pt>
                <c:pt idx="156">
                  <c:v>42492</c:v>
                </c:pt>
                <c:pt idx="157">
                  <c:v>42493</c:v>
                </c:pt>
                <c:pt idx="158">
                  <c:v>42494</c:v>
                </c:pt>
                <c:pt idx="159">
                  <c:v>42495</c:v>
                </c:pt>
                <c:pt idx="160">
                  <c:v>42496</c:v>
                </c:pt>
                <c:pt idx="161">
                  <c:v>42497</c:v>
                </c:pt>
                <c:pt idx="162">
                  <c:v>42498</c:v>
                </c:pt>
                <c:pt idx="163">
                  <c:v>42499</c:v>
                </c:pt>
                <c:pt idx="164">
                  <c:v>42500</c:v>
                </c:pt>
                <c:pt idx="165">
                  <c:v>42501</c:v>
                </c:pt>
                <c:pt idx="166">
                  <c:v>42502</c:v>
                </c:pt>
                <c:pt idx="167">
                  <c:v>42503</c:v>
                </c:pt>
                <c:pt idx="168">
                  <c:v>42504</c:v>
                </c:pt>
                <c:pt idx="169">
                  <c:v>42505</c:v>
                </c:pt>
                <c:pt idx="170">
                  <c:v>42506</c:v>
                </c:pt>
                <c:pt idx="171">
                  <c:v>42507</c:v>
                </c:pt>
                <c:pt idx="172">
                  <c:v>42508</c:v>
                </c:pt>
                <c:pt idx="173">
                  <c:v>42509</c:v>
                </c:pt>
                <c:pt idx="174">
                  <c:v>42510</c:v>
                </c:pt>
                <c:pt idx="175">
                  <c:v>42511</c:v>
                </c:pt>
                <c:pt idx="176">
                  <c:v>42512</c:v>
                </c:pt>
                <c:pt idx="177">
                  <c:v>42513</c:v>
                </c:pt>
                <c:pt idx="178">
                  <c:v>42514</c:v>
                </c:pt>
                <c:pt idx="179">
                  <c:v>42515</c:v>
                </c:pt>
                <c:pt idx="180">
                  <c:v>42516</c:v>
                </c:pt>
                <c:pt idx="181">
                  <c:v>42517</c:v>
                </c:pt>
                <c:pt idx="182">
                  <c:v>42518</c:v>
                </c:pt>
                <c:pt idx="183">
                  <c:v>42519</c:v>
                </c:pt>
                <c:pt idx="184">
                  <c:v>42520</c:v>
                </c:pt>
                <c:pt idx="185">
                  <c:v>42521</c:v>
                </c:pt>
                <c:pt idx="186">
                  <c:v>42522</c:v>
                </c:pt>
                <c:pt idx="187">
                  <c:v>42523</c:v>
                </c:pt>
                <c:pt idx="188">
                  <c:v>42524</c:v>
                </c:pt>
                <c:pt idx="189">
                  <c:v>42525</c:v>
                </c:pt>
                <c:pt idx="190">
                  <c:v>42526</c:v>
                </c:pt>
                <c:pt idx="191">
                  <c:v>42527</c:v>
                </c:pt>
                <c:pt idx="192">
                  <c:v>42528</c:v>
                </c:pt>
                <c:pt idx="193">
                  <c:v>42529</c:v>
                </c:pt>
                <c:pt idx="194">
                  <c:v>42530</c:v>
                </c:pt>
                <c:pt idx="195">
                  <c:v>42531</c:v>
                </c:pt>
                <c:pt idx="196">
                  <c:v>42532</c:v>
                </c:pt>
                <c:pt idx="197">
                  <c:v>42533</c:v>
                </c:pt>
                <c:pt idx="198">
                  <c:v>42534</c:v>
                </c:pt>
                <c:pt idx="199">
                  <c:v>42535</c:v>
                </c:pt>
                <c:pt idx="200">
                  <c:v>42536</c:v>
                </c:pt>
                <c:pt idx="201">
                  <c:v>42537</c:v>
                </c:pt>
                <c:pt idx="202">
                  <c:v>42538</c:v>
                </c:pt>
                <c:pt idx="203">
                  <c:v>42539</c:v>
                </c:pt>
                <c:pt idx="204">
                  <c:v>42540</c:v>
                </c:pt>
                <c:pt idx="205">
                  <c:v>42541</c:v>
                </c:pt>
                <c:pt idx="206">
                  <c:v>42542</c:v>
                </c:pt>
                <c:pt idx="207">
                  <c:v>42543</c:v>
                </c:pt>
                <c:pt idx="208">
                  <c:v>42544</c:v>
                </c:pt>
                <c:pt idx="209">
                  <c:v>42545</c:v>
                </c:pt>
                <c:pt idx="210">
                  <c:v>42546</c:v>
                </c:pt>
                <c:pt idx="211">
                  <c:v>42547</c:v>
                </c:pt>
                <c:pt idx="212">
                  <c:v>42548</c:v>
                </c:pt>
                <c:pt idx="213">
                  <c:v>42549</c:v>
                </c:pt>
                <c:pt idx="214">
                  <c:v>42550</c:v>
                </c:pt>
                <c:pt idx="215">
                  <c:v>42551</c:v>
                </c:pt>
                <c:pt idx="216">
                  <c:v>42552</c:v>
                </c:pt>
                <c:pt idx="217">
                  <c:v>42553</c:v>
                </c:pt>
                <c:pt idx="218">
                  <c:v>42554</c:v>
                </c:pt>
                <c:pt idx="219">
                  <c:v>42555</c:v>
                </c:pt>
                <c:pt idx="220">
                  <c:v>42556</c:v>
                </c:pt>
                <c:pt idx="221">
                  <c:v>42557</c:v>
                </c:pt>
                <c:pt idx="222">
                  <c:v>42558</c:v>
                </c:pt>
                <c:pt idx="223">
                  <c:v>42559</c:v>
                </c:pt>
                <c:pt idx="224">
                  <c:v>42560</c:v>
                </c:pt>
                <c:pt idx="225">
                  <c:v>42561</c:v>
                </c:pt>
                <c:pt idx="226">
                  <c:v>42562</c:v>
                </c:pt>
                <c:pt idx="227">
                  <c:v>42563</c:v>
                </c:pt>
                <c:pt idx="228">
                  <c:v>42564</c:v>
                </c:pt>
                <c:pt idx="229">
                  <c:v>42565</c:v>
                </c:pt>
                <c:pt idx="230">
                  <c:v>42566</c:v>
                </c:pt>
                <c:pt idx="231">
                  <c:v>42567</c:v>
                </c:pt>
                <c:pt idx="232">
                  <c:v>42568</c:v>
                </c:pt>
                <c:pt idx="233">
                  <c:v>42569</c:v>
                </c:pt>
                <c:pt idx="234">
                  <c:v>42570</c:v>
                </c:pt>
                <c:pt idx="235">
                  <c:v>42571</c:v>
                </c:pt>
                <c:pt idx="236">
                  <c:v>42572</c:v>
                </c:pt>
                <c:pt idx="237">
                  <c:v>42573</c:v>
                </c:pt>
                <c:pt idx="238">
                  <c:v>42574</c:v>
                </c:pt>
                <c:pt idx="239">
                  <c:v>42575</c:v>
                </c:pt>
                <c:pt idx="240">
                  <c:v>42576</c:v>
                </c:pt>
                <c:pt idx="241">
                  <c:v>42577</c:v>
                </c:pt>
                <c:pt idx="242">
                  <c:v>42578</c:v>
                </c:pt>
                <c:pt idx="243">
                  <c:v>42579</c:v>
                </c:pt>
                <c:pt idx="244">
                  <c:v>42580</c:v>
                </c:pt>
                <c:pt idx="245">
                  <c:v>42581</c:v>
                </c:pt>
                <c:pt idx="246">
                  <c:v>42582</c:v>
                </c:pt>
                <c:pt idx="247">
                  <c:v>42583</c:v>
                </c:pt>
                <c:pt idx="248">
                  <c:v>42584</c:v>
                </c:pt>
                <c:pt idx="249">
                  <c:v>42585</c:v>
                </c:pt>
                <c:pt idx="250">
                  <c:v>42586</c:v>
                </c:pt>
                <c:pt idx="251">
                  <c:v>42587</c:v>
                </c:pt>
                <c:pt idx="252">
                  <c:v>42588</c:v>
                </c:pt>
                <c:pt idx="253">
                  <c:v>42589</c:v>
                </c:pt>
                <c:pt idx="254">
                  <c:v>42590</c:v>
                </c:pt>
                <c:pt idx="255">
                  <c:v>42591</c:v>
                </c:pt>
                <c:pt idx="256">
                  <c:v>42592</c:v>
                </c:pt>
                <c:pt idx="257">
                  <c:v>42593</c:v>
                </c:pt>
                <c:pt idx="258">
                  <c:v>42594</c:v>
                </c:pt>
                <c:pt idx="259">
                  <c:v>42595</c:v>
                </c:pt>
                <c:pt idx="260">
                  <c:v>42596</c:v>
                </c:pt>
                <c:pt idx="261">
                  <c:v>42597</c:v>
                </c:pt>
                <c:pt idx="262">
                  <c:v>42598</c:v>
                </c:pt>
                <c:pt idx="263">
                  <c:v>42599</c:v>
                </c:pt>
                <c:pt idx="264">
                  <c:v>42600</c:v>
                </c:pt>
                <c:pt idx="265">
                  <c:v>42601</c:v>
                </c:pt>
                <c:pt idx="266">
                  <c:v>42602</c:v>
                </c:pt>
                <c:pt idx="267">
                  <c:v>42603</c:v>
                </c:pt>
                <c:pt idx="268">
                  <c:v>42604</c:v>
                </c:pt>
                <c:pt idx="269">
                  <c:v>42605</c:v>
                </c:pt>
                <c:pt idx="270">
                  <c:v>42606</c:v>
                </c:pt>
                <c:pt idx="271">
                  <c:v>42607</c:v>
                </c:pt>
                <c:pt idx="272">
                  <c:v>42608</c:v>
                </c:pt>
                <c:pt idx="273">
                  <c:v>42609</c:v>
                </c:pt>
                <c:pt idx="274">
                  <c:v>42610</c:v>
                </c:pt>
                <c:pt idx="275">
                  <c:v>42611</c:v>
                </c:pt>
                <c:pt idx="276">
                  <c:v>42612</c:v>
                </c:pt>
                <c:pt idx="277">
                  <c:v>42613</c:v>
                </c:pt>
                <c:pt idx="278">
                  <c:v>42614</c:v>
                </c:pt>
                <c:pt idx="279">
                  <c:v>42615</c:v>
                </c:pt>
                <c:pt idx="280">
                  <c:v>42616</c:v>
                </c:pt>
                <c:pt idx="281">
                  <c:v>42617</c:v>
                </c:pt>
                <c:pt idx="282">
                  <c:v>42618</c:v>
                </c:pt>
                <c:pt idx="283">
                  <c:v>42619</c:v>
                </c:pt>
                <c:pt idx="284">
                  <c:v>42620</c:v>
                </c:pt>
                <c:pt idx="285">
                  <c:v>42621</c:v>
                </c:pt>
                <c:pt idx="286">
                  <c:v>42622</c:v>
                </c:pt>
                <c:pt idx="287">
                  <c:v>42623</c:v>
                </c:pt>
                <c:pt idx="288">
                  <c:v>42624</c:v>
                </c:pt>
                <c:pt idx="289">
                  <c:v>42625</c:v>
                </c:pt>
                <c:pt idx="290">
                  <c:v>42626</c:v>
                </c:pt>
                <c:pt idx="291">
                  <c:v>42627</c:v>
                </c:pt>
                <c:pt idx="292">
                  <c:v>42628</c:v>
                </c:pt>
                <c:pt idx="293">
                  <c:v>42629</c:v>
                </c:pt>
                <c:pt idx="294">
                  <c:v>42630</c:v>
                </c:pt>
                <c:pt idx="295">
                  <c:v>42631</c:v>
                </c:pt>
                <c:pt idx="296">
                  <c:v>42632</c:v>
                </c:pt>
                <c:pt idx="297">
                  <c:v>42633</c:v>
                </c:pt>
                <c:pt idx="298">
                  <c:v>42634</c:v>
                </c:pt>
                <c:pt idx="299">
                  <c:v>42635</c:v>
                </c:pt>
                <c:pt idx="300">
                  <c:v>42636</c:v>
                </c:pt>
                <c:pt idx="301">
                  <c:v>42637</c:v>
                </c:pt>
                <c:pt idx="302">
                  <c:v>42638</c:v>
                </c:pt>
                <c:pt idx="303">
                  <c:v>42639</c:v>
                </c:pt>
                <c:pt idx="304">
                  <c:v>42640</c:v>
                </c:pt>
                <c:pt idx="305">
                  <c:v>42641</c:v>
                </c:pt>
                <c:pt idx="306">
                  <c:v>42642</c:v>
                </c:pt>
                <c:pt idx="307">
                  <c:v>42643</c:v>
                </c:pt>
                <c:pt idx="308">
                  <c:v>42644</c:v>
                </c:pt>
                <c:pt idx="309">
                  <c:v>42645</c:v>
                </c:pt>
                <c:pt idx="310">
                  <c:v>42646</c:v>
                </c:pt>
                <c:pt idx="311">
                  <c:v>42647</c:v>
                </c:pt>
                <c:pt idx="312">
                  <c:v>42648</c:v>
                </c:pt>
                <c:pt idx="313">
                  <c:v>42649</c:v>
                </c:pt>
                <c:pt idx="314">
                  <c:v>42650</c:v>
                </c:pt>
                <c:pt idx="315">
                  <c:v>42651</c:v>
                </c:pt>
                <c:pt idx="316">
                  <c:v>42652</c:v>
                </c:pt>
                <c:pt idx="317">
                  <c:v>42653</c:v>
                </c:pt>
                <c:pt idx="318">
                  <c:v>42654</c:v>
                </c:pt>
                <c:pt idx="319">
                  <c:v>42655</c:v>
                </c:pt>
                <c:pt idx="320">
                  <c:v>42656</c:v>
                </c:pt>
                <c:pt idx="321">
                  <c:v>42657</c:v>
                </c:pt>
                <c:pt idx="322">
                  <c:v>42658</c:v>
                </c:pt>
                <c:pt idx="323">
                  <c:v>42659</c:v>
                </c:pt>
                <c:pt idx="324">
                  <c:v>42660</c:v>
                </c:pt>
                <c:pt idx="325">
                  <c:v>42661</c:v>
                </c:pt>
                <c:pt idx="326">
                  <c:v>42662</c:v>
                </c:pt>
                <c:pt idx="327">
                  <c:v>42663</c:v>
                </c:pt>
                <c:pt idx="328">
                  <c:v>42664</c:v>
                </c:pt>
                <c:pt idx="329">
                  <c:v>42665</c:v>
                </c:pt>
                <c:pt idx="330">
                  <c:v>42666</c:v>
                </c:pt>
                <c:pt idx="331">
                  <c:v>42667</c:v>
                </c:pt>
                <c:pt idx="332">
                  <c:v>42668</c:v>
                </c:pt>
                <c:pt idx="333">
                  <c:v>42669</c:v>
                </c:pt>
                <c:pt idx="334">
                  <c:v>42670</c:v>
                </c:pt>
                <c:pt idx="335">
                  <c:v>42671</c:v>
                </c:pt>
                <c:pt idx="336">
                  <c:v>42672</c:v>
                </c:pt>
                <c:pt idx="337">
                  <c:v>42673</c:v>
                </c:pt>
                <c:pt idx="338">
                  <c:v>42674</c:v>
                </c:pt>
                <c:pt idx="339">
                  <c:v>42675</c:v>
                </c:pt>
                <c:pt idx="340">
                  <c:v>42676</c:v>
                </c:pt>
                <c:pt idx="341">
                  <c:v>42677</c:v>
                </c:pt>
                <c:pt idx="342">
                  <c:v>42678</c:v>
                </c:pt>
                <c:pt idx="343">
                  <c:v>42679</c:v>
                </c:pt>
                <c:pt idx="344">
                  <c:v>42680</c:v>
                </c:pt>
                <c:pt idx="345">
                  <c:v>42681</c:v>
                </c:pt>
                <c:pt idx="346">
                  <c:v>42682</c:v>
                </c:pt>
                <c:pt idx="347">
                  <c:v>42683</c:v>
                </c:pt>
                <c:pt idx="348">
                  <c:v>42684</c:v>
                </c:pt>
                <c:pt idx="349">
                  <c:v>42685</c:v>
                </c:pt>
                <c:pt idx="350">
                  <c:v>42686</c:v>
                </c:pt>
                <c:pt idx="351">
                  <c:v>42687</c:v>
                </c:pt>
                <c:pt idx="352">
                  <c:v>42688</c:v>
                </c:pt>
                <c:pt idx="353">
                  <c:v>42689</c:v>
                </c:pt>
                <c:pt idx="354">
                  <c:v>42690</c:v>
                </c:pt>
                <c:pt idx="355">
                  <c:v>42691</c:v>
                </c:pt>
                <c:pt idx="356">
                  <c:v>42692</c:v>
                </c:pt>
                <c:pt idx="357">
                  <c:v>42693</c:v>
                </c:pt>
                <c:pt idx="358">
                  <c:v>42694</c:v>
                </c:pt>
                <c:pt idx="359">
                  <c:v>42695</c:v>
                </c:pt>
                <c:pt idx="360">
                  <c:v>42696</c:v>
                </c:pt>
                <c:pt idx="361">
                  <c:v>42697</c:v>
                </c:pt>
                <c:pt idx="362">
                  <c:v>42698</c:v>
                </c:pt>
                <c:pt idx="363">
                  <c:v>42699</c:v>
                </c:pt>
                <c:pt idx="364">
                  <c:v>42700</c:v>
                </c:pt>
                <c:pt idx="365">
                  <c:v>42701</c:v>
                </c:pt>
                <c:pt idx="366">
                  <c:v>42702</c:v>
                </c:pt>
                <c:pt idx="367">
                  <c:v>42703</c:v>
                </c:pt>
                <c:pt idx="368">
                  <c:v>42704</c:v>
                </c:pt>
                <c:pt idx="369">
                  <c:v>42705</c:v>
                </c:pt>
                <c:pt idx="370">
                  <c:v>42706</c:v>
                </c:pt>
                <c:pt idx="371">
                  <c:v>42707</c:v>
                </c:pt>
                <c:pt idx="372">
                  <c:v>42708</c:v>
                </c:pt>
                <c:pt idx="373">
                  <c:v>42709</c:v>
                </c:pt>
                <c:pt idx="374">
                  <c:v>42710</c:v>
                </c:pt>
                <c:pt idx="375">
                  <c:v>42711</c:v>
                </c:pt>
                <c:pt idx="376">
                  <c:v>42712</c:v>
                </c:pt>
                <c:pt idx="377">
                  <c:v>42713</c:v>
                </c:pt>
                <c:pt idx="378">
                  <c:v>42714</c:v>
                </c:pt>
                <c:pt idx="379">
                  <c:v>42715</c:v>
                </c:pt>
                <c:pt idx="380">
                  <c:v>42716</c:v>
                </c:pt>
                <c:pt idx="381">
                  <c:v>42717</c:v>
                </c:pt>
                <c:pt idx="382">
                  <c:v>42718</c:v>
                </c:pt>
                <c:pt idx="383">
                  <c:v>42719</c:v>
                </c:pt>
                <c:pt idx="384">
                  <c:v>42720</c:v>
                </c:pt>
                <c:pt idx="385">
                  <c:v>42721</c:v>
                </c:pt>
                <c:pt idx="386">
                  <c:v>42722</c:v>
                </c:pt>
                <c:pt idx="387">
                  <c:v>42723</c:v>
                </c:pt>
                <c:pt idx="388">
                  <c:v>42724</c:v>
                </c:pt>
                <c:pt idx="389">
                  <c:v>42725</c:v>
                </c:pt>
                <c:pt idx="390">
                  <c:v>42726</c:v>
                </c:pt>
                <c:pt idx="391">
                  <c:v>42727</c:v>
                </c:pt>
                <c:pt idx="392">
                  <c:v>42728</c:v>
                </c:pt>
                <c:pt idx="393">
                  <c:v>42729</c:v>
                </c:pt>
                <c:pt idx="394">
                  <c:v>42730</c:v>
                </c:pt>
                <c:pt idx="395">
                  <c:v>42731</c:v>
                </c:pt>
                <c:pt idx="396">
                  <c:v>42732</c:v>
                </c:pt>
                <c:pt idx="397">
                  <c:v>42733</c:v>
                </c:pt>
                <c:pt idx="398">
                  <c:v>42734</c:v>
                </c:pt>
                <c:pt idx="399">
                  <c:v>42735</c:v>
                </c:pt>
                <c:pt idx="400">
                  <c:v>42736</c:v>
                </c:pt>
                <c:pt idx="401">
                  <c:v>42737</c:v>
                </c:pt>
                <c:pt idx="402">
                  <c:v>42738</c:v>
                </c:pt>
                <c:pt idx="403">
                  <c:v>42739</c:v>
                </c:pt>
                <c:pt idx="404">
                  <c:v>42740</c:v>
                </c:pt>
                <c:pt idx="405">
                  <c:v>42741</c:v>
                </c:pt>
                <c:pt idx="406">
                  <c:v>42742</c:v>
                </c:pt>
                <c:pt idx="407">
                  <c:v>42743</c:v>
                </c:pt>
                <c:pt idx="408">
                  <c:v>42744</c:v>
                </c:pt>
                <c:pt idx="409">
                  <c:v>42745</c:v>
                </c:pt>
                <c:pt idx="410">
                  <c:v>42746</c:v>
                </c:pt>
                <c:pt idx="411">
                  <c:v>42747</c:v>
                </c:pt>
                <c:pt idx="412">
                  <c:v>42748</c:v>
                </c:pt>
                <c:pt idx="413">
                  <c:v>42749</c:v>
                </c:pt>
                <c:pt idx="414">
                  <c:v>42750</c:v>
                </c:pt>
                <c:pt idx="415">
                  <c:v>42751</c:v>
                </c:pt>
                <c:pt idx="416">
                  <c:v>42752</c:v>
                </c:pt>
                <c:pt idx="417">
                  <c:v>42753</c:v>
                </c:pt>
                <c:pt idx="418">
                  <c:v>42754</c:v>
                </c:pt>
                <c:pt idx="419">
                  <c:v>42755</c:v>
                </c:pt>
                <c:pt idx="420">
                  <c:v>42756</c:v>
                </c:pt>
                <c:pt idx="421">
                  <c:v>42757</c:v>
                </c:pt>
                <c:pt idx="422">
                  <c:v>42758</c:v>
                </c:pt>
                <c:pt idx="423">
                  <c:v>42759</c:v>
                </c:pt>
                <c:pt idx="424">
                  <c:v>42760</c:v>
                </c:pt>
                <c:pt idx="425">
                  <c:v>42761</c:v>
                </c:pt>
                <c:pt idx="426">
                  <c:v>42762</c:v>
                </c:pt>
                <c:pt idx="427">
                  <c:v>42763</c:v>
                </c:pt>
                <c:pt idx="428">
                  <c:v>42764</c:v>
                </c:pt>
                <c:pt idx="429">
                  <c:v>42765</c:v>
                </c:pt>
                <c:pt idx="430">
                  <c:v>42766</c:v>
                </c:pt>
                <c:pt idx="431">
                  <c:v>42767</c:v>
                </c:pt>
                <c:pt idx="432">
                  <c:v>42768</c:v>
                </c:pt>
                <c:pt idx="433">
                  <c:v>42769</c:v>
                </c:pt>
                <c:pt idx="434">
                  <c:v>42770</c:v>
                </c:pt>
                <c:pt idx="435">
                  <c:v>42771</c:v>
                </c:pt>
                <c:pt idx="436">
                  <c:v>42772</c:v>
                </c:pt>
                <c:pt idx="437">
                  <c:v>42773</c:v>
                </c:pt>
                <c:pt idx="438">
                  <c:v>42774</c:v>
                </c:pt>
                <c:pt idx="439">
                  <c:v>42775</c:v>
                </c:pt>
                <c:pt idx="440">
                  <c:v>42776</c:v>
                </c:pt>
                <c:pt idx="441">
                  <c:v>42777</c:v>
                </c:pt>
                <c:pt idx="442">
                  <c:v>42778</c:v>
                </c:pt>
                <c:pt idx="443">
                  <c:v>42779</c:v>
                </c:pt>
                <c:pt idx="444">
                  <c:v>42780</c:v>
                </c:pt>
                <c:pt idx="445">
                  <c:v>42781</c:v>
                </c:pt>
                <c:pt idx="446">
                  <c:v>42782</c:v>
                </c:pt>
                <c:pt idx="447">
                  <c:v>42783</c:v>
                </c:pt>
                <c:pt idx="448">
                  <c:v>42784</c:v>
                </c:pt>
                <c:pt idx="449">
                  <c:v>42785</c:v>
                </c:pt>
                <c:pt idx="450">
                  <c:v>42786</c:v>
                </c:pt>
                <c:pt idx="451">
                  <c:v>42787</c:v>
                </c:pt>
                <c:pt idx="452">
                  <c:v>42788</c:v>
                </c:pt>
                <c:pt idx="453">
                  <c:v>42789</c:v>
                </c:pt>
                <c:pt idx="454">
                  <c:v>42790</c:v>
                </c:pt>
                <c:pt idx="455">
                  <c:v>42791</c:v>
                </c:pt>
                <c:pt idx="456">
                  <c:v>42792</c:v>
                </c:pt>
                <c:pt idx="457">
                  <c:v>42793</c:v>
                </c:pt>
                <c:pt idx="458">
                  <c:v>42794</c:v>
                </c:pt>
                <c:pt idx="459">
                  <c:v>42795</c:v>
                </c:pt>
                <c:pt idx="460">
                  <c:v>42796</c:v>
                </c:pt>
                <c:pt idx="461">
                  <c:v>42797</c:v>
                </c:pt>
                <c:pt idx="462">
                  <c:v>42798</c:v>
                </c:pt>
                <c:pt idx="463">
                  <c:v>42799</c:v>
                </c:pt>
                <c:pt idx="464">
                  <c:v>42800</c:v>
                </c:pt>
                <c:pt idx="465">
                  <c:v>42801</c:v>
                </c:pt>
                <c:pt idx="466">
                  <c:v>42802</c:v>
                </c:pt>
                <c:pt idx="467">
                  <c:v>42803</c:v>
                </c:pt>
                <c:pt idx="468">
                  <c:v>42804</c:v>
                </c:pt>
                <c:pt idx="469">
                  <c:v>42805</c:v>
                </c:pt>
                <c:pt idx="470">
                  <c:v>42806</c:v>
                </c:pt>
                <c:pt idx="471">
                  <c:v>42807</c:v>
                </c:pt>
                <c:pt idx="472">
                  <c:v>42808</c:v>
                </c:pt>
                <c:pt idx="473">
                  <c:v>42809</c:v>
                </c:pt>
                <c:pt idx="474">
                  <c:v>42810</c:v>
                </c:pt>
                <c:pt idx="475">
                  <c:v>42811</c:v>
                </c:pt>
                <c:pt idx="476">
                  <c:v>42812</c:v>
                </c:pt>
                <c:pt idx="477">
                  <c:v>42813</c:v>
                </c:pt>
                <c:pt idx="478">
                  <c:v>42814</c:v>
                </c:pt>
                <c:pt idx="479">
                  <c:v>42815</c:v>
                </c:pt>
                <c:pt idx="480">
                  <c:v>42816</c:v>
                </c:pt>
                <c:pt idx="481">
                  <c:v>42817</c:v>
                </c:pt>
                <c:pt idx="482">
                  <c:v>42818</c:v>
                </c:pt>
                <c:pt idx="483">
                  <c:v>42819</c:v>
                </c:pt>
                <c:pt idx="484">
                  <c:v>42820</c:v>
                </c:pt>
                <c:pt idx="485">
                  <c:v>42821</c:v>
                </c:pt>
                <c:pt idx="486">
                  <c:v>42822</c:v>
                </c:pt>
                <c:pt idx="487">
                  <c:v>42823</c:v>
                </c:pt>
                <c:pt idx="488">
                  <c:v>42824</c:v>
                </c:pt>
                <c:pt idx="489">
                  <c:v>42825</c:v>
                </c:pt>
                <c:pt idx="490">
                  <c:v>42826</c:v>
                </c:pt>
                <c:pt idx="491">
                  <c:v>42827</c:v>
                </c:pt>
                <c:pt idx="492">
                  <c:v>42828</c:v>
                </c:pt>
                <c:pt idx="493">
                  <c:v>42829</c:v>
                </c:pt>
                <c:pt idx="494">
                  <c:v>42830</c:v>
                </c:pt>
                <c:pt idx="495">
                  <c:v>42831</c:v>
                </c:pt>
                <c:pt idx="496">
                  <c:v>42832</c:v>
                </c:pt>
                <c:pt idx="497">
                  <c:v>42833</c:v>
                </c:pt>
                <c:pt idx="498">
                  <c:v>42834</c:v>
                </c:pt>
                <c:pt idx="499">
                  <c:v>42835</c:v>
                </c:pt>
                <c:pt idx="500">
                  <c:v>42836</c:v>
                </c:pt>
                <c:pt idx="501">
                  <c:v>42837</c:v>
                </c:pt>
                <c:pt idx="502">
                  <c:v>42838</c:v>
                </c:pt>
                <c:pt idx="503">
                  <c:v>42839</c:v>
                </c:pt>
                <c:pt idx="504">
                  <c:v>42840</c:v>
                </c:pt>
                <c:pt idx="505">
                  <c:v>42841</c:v>
                </c:pt>
                <c:pt idx="506">
                  <c:v>42842</c:v>
                </c:pt>
                <c:pt idx="507">
                  <c:v>42843</c:v>
                </c:pt>
                <c:pt idx="508">
                  <c:v>42844</c:v>
                </c:pt>
                <c:pt idx="509">
                  <c:v>42845</c:v>
                </c:pt>
                <c:pt idx="510">
                  <c:v>42846</c:v>
                </c:pt>
                <c:pt idx="511">
                  <c:v>42847</c:v>
                </c:pt>
                <c:pt idx="512">
                  <c:v>42848</c:v>
                </c:pt>
                <c:pt idx="513">
                  <c:v>42849</c:v>
                </c:pt>
                <c:pt idx="514">
                  <c:v>42850</c:v>
                </c:pt>
                <c:pt idx="515">
                  <c:v>42851</c:v>
                </c:pt>
                <c:pt idx="516">
                  <c:v>42852</c:v>
                </c:pt>
                <c:pt idx="517">
                  <c:v>42853</c:v>
                </c:pt>
                <c:pt idx="518">
                  <c:v>42854</c:v>
                </c:pt>
                <c:pt idx="519">
                  <c:v>42855</c:v>
                </c:pt>
                <c:pt idx="520">
                  <c:v>42856</c:v>
                </c:pt>
                <c:pt idx="521">
                  <c:v>42857</c:v>
                </c:pt>
                <c:pt idx="522">
                  <c:v>42858</c:v>
                </c:pt>
                <c:pt idx="523">
                  <c:v>42859</c:v>
                </c:pt>
                <c:pt idx="524">
                  <c:v>42860</c:v>
                </c:pt>
                <c:pt idx="525">
                  <c:v>42861</c:v>
                </c:pt>
                <c:pt idx="526">
                  <c:v>42862</c:v>
                </c:pt>
                <c:pt idx="527">
                  <c:v>42863</c:v>
                </c:pt>
                <c:pt idx="528">
                  <c:v>42864</c:v>
                </c:pt>
                <c:pt idx="529">
                  <c:v>42865</c:v>
                </c:pt>
                <c:pt idx="530">
                  <c:v>42866</c:v>
                </c:pt>
                <c:pt idx="531">
                  <c:v>42867</c:v>
                </c:pt>
                <c:pt idx="532">
                  <c:v>42868</c:v>
                </c:pt>
                <c:pt idx="533">
                  <c:v>42869</c:v>
                </c:pt>
                <c:pt idx="534">
                  <c:v>42870</c:v>
                </c:pt>
                <c:pt idx="535">
                  <c:v>42871</c:v>
                </c:pt>
                <c:pt idx="536">
                  <c:v>42872</c:v>
                </c:pt>
                <c:pt idx="537">
                  <c:v>42873</c:v>
                </c:pt>
                <c:pt idx="538">
                  <c:v>42874</c:v>
                </c:pt>
                <c:pt idx="539">
                  <c:v>42875</c:v>
                </c:pt>
                <c:pt idx="540">
                  <c:v>42876</c:v>
                </c:pt>
                <c:pt idx="541">
                  <c:v>42877</c:v>
                </c:pt>
                <c:pt idx="542">
                  <c:v>42878</c:v>
                </c:pt>
                <c:pt idx="543">
                  <c:v>42879</c:v>
                </c:pt>
                <c:pt idx="544">
                  <c:v>42880</c:v>
                </c:pt>
                <c:pt idx="545">
                  <c:v>42881</c:v>
                </c:pt>
                <c:pt idx="546">
                  <c:v>42882</c:v>
                </c:pt>
                <c:pt idx="547">
                  <c:v>42883</c:v>
                </c:pt>
                <c:pt idx="548">
                  <c:v>42884</c:v>
                </c:pt>
                <c:pt idx="549">
                  <c:v>42885</c:v>
                </c:pt>
                <c:pt idx="550">
                  <c:v>42886</c:v>
                </c:pt>
                <c:pt idx="551">
                  <c:v>42887</c:v>
                </c:pt>
                <c:pt idx="552">
                  <c:v>42888</c:v>
                </c:pt>
                <c:pt idx="553">
                  <c:v>42889</c:v>
                </c:pt>
                <c:pt idx="554">
                  <c:v>42890</c:v>
                </c:pt>
                <c:pt idx="555">
                  <c:v>42891</c:v>
                </c:pt>
                <c:pt idx="556">
                  <c:v>42892</c:v>
                </c:pt>
                <c:pt idx="557">
                  <c:v>42893</c:v>
                </c:pt>
                <c:pt idx="558">
                  <c:v>42894</c:v>
                </c:pt>
                <c:pt idx="559">
                  <c:v>42895</c:v>
                </c:pt>
                <c:pt idx="560">
                  <c:v>42896</c:v>
                </c:pt>
                <c:pt idx="561">
                  <c:v>42897</c:v>
                </c:pt>
                <c:pt idx="562">
                  <c:v>42898</c:v>
                </c:pt>
                <c:pt idx="563">
                  <c:v>42899</c:v>
                </c:pt>
                <c:pt idx="564">
                  <c:v>42900</c:v>
                </c:pt>
                <c:pt idx="565">
                  <c:v>42901</c:v>
                </c:pt>
                <c:pt idx="566">
                  <c:v>42902</c:v>
                </c:pt>
                <c:pt idx="567">
                  <c:v>42903</c:v>
                </c:pt>
                <c:pt idx="568">
                  <c:v>42904</c:v>
                </c:pt>
                <c:pt idx="569">
                  <c:v>42905</c:v>
                </c:pt>
                <c:pt idx="570">
                  <c:v>42906</c:v>
                </c:pt>
                <c:pt idx="571">
                  <c:v>42907</c:v>
                </c:pt>
                <c:pt idx="572">
                  <c:v>42908</c:v>
                </c:pt>
                <c:pt idx="573">
                  <c:v>42909</c:v>
                </c:pt>
                <c:pt idx="574">
                  <c:v>42910</c:v>
                </c:pt>
                <c:pt idx="575">
                  <c:v>42911</c:v>
                </c:pt>
                <c:pt idx="576">
                  <c:v>42912</c:v>
                </c:pt>
                <c:pt idx="577">
                  <c:v>42913</c:v>
                </c:pt>
                <c:pt idx="578">
                  <c:v>42914</c:v>
                </c:pt>
                <c:pt idx="579">
                  <c:v>42915</c:v>
                </c:pt>
                <c:pt idx="580">
                  <c:v>42916</c:v>
                </c:pt>
                <c:pt idx="581">
                  <c:v>42917</c:v>
                </c:pt>
                <c:pt idx="582">
                  <c:v>42918</c:v>
                </c:pt>
                <c:pt idx="583">
                  <c:v>42919</c:v>
                </c:pt>
                <c:pt idx="584">
                  <c:v>42920</c:v>
                </c:pt>
                <c:pt idx="585">
                  <c:v>42921</c:v>
                </c:pt>
                <c:pt idx="586">
                  <c:v>42922</c:v>
                </c:pt>
                <c:pt idx="587">
                  <c:v>42923</c:v>
                </c:pt>
                <c:pt idx="588">
                  <c:v>42924</c:v>
                </c:pt>
                <c:pt idx="589">
                  <c:v>42925</c:v>
                </c:pt>
                <c:pt idx="590">
                  <c:v>42926</c:v>
                </c:pt>
                <c:pt idx="591">
                  <c:v>42927</c:v>
                </c:pt>
                <c:pt idx="592">
                  <c:v>42928</c:v>
                </c:pt>
                <c:pt idx="593">
                  <c:v>42929</c:v>
                </c:pt>
                <c:pt idx="594">
                  <c:v>42930</c:v>
                </c:pt>
                <c:pt idx="595">
                  <c:v>42931</c:v>
                </c:pt>
                <c:pt idx="596">
                  <c:v>42932</c:v>
                </c:pt>
                <c:pt idx="597">
                  <c:v>42933</c:v>
                </c:pt>
                <c:pt idx="598">
                  <c:v>42934</c:v>
                </c:pt>
                <c:pt idx="599">
                  <c:v>42935</c:v>
                </c:pt>
                <c:pt idx="600">
                  <c:v>42936</c:v>
                </c:pt>
                <c:pt idx="601">
                  <c:v>42937</c:v>
                </c:pt>
                <c:pt idx="602">
                  <c:v>42938</c:v>
                </c:pt>
                <c:pt idx="603">
                  <c:v>42939</c:v>
                </c:pt>
                <c:pt idx="604">
                  <c:v>42940</c:v>
                </c:pt>
                <c:pt idx="605">
                  <c:v>42941</c:v>
                </c:pt>
                <c:pt idx="606">
                  <c:v>42942</c:v>
                </c:pt>
                <c:pt idx="607">
                  <c:v>42943</c:v>
                </c:pt>
                <c:pt idx="608">
                  <c:v>42944</c:v>
                </c:pt>
                <c:pt idx="609">
                  <c:v>42945</c:v>
                </c:pt>
                <c:pt idx="610">
                  <c:v>42946</c:v>
                </c:pt>
                <c:pt idx="611">
                  <c:v>42947</c:v>
                </c:pt>
                <c:pt idx="612">
                  <c:v>42948</c:v>
                </c:pt>
                <c:pt idx="613">
                  <c:v>42949</c:v>
                </c:pt>
                <c:pt idx="614">
                  <c:v>42950</c:v>
                </c:pt>
                <c:pt idx="615">
                  <c:v>42951</c:v>
                </c:pt>
                <c:pt idx="616">
                  <c:v>42952</c:v>
                </c:pt>
                <c:pt idx="617">
                  <c:v>42953</c:v>
                </c:pt>
                <c:pt idx="618">
                  <c:v>42954</c:v>
                </c:pt>
                <c:pt idx="619">
                  <c:v>42955</c:v>
                </c:pt>
                <c:pt idx="620">
                  <c:v>42956</c:v>
                </c:pt>
                <c:pt idx="621">
                  <c:v>42957</c:v>
                </c:pt>
                <c:pt idx="622">
                  <c:v>42958</c:v>
                </c:pt>
                <c:pt idx="623">
                  <c:v>42959</c:v>
                </c:pt>
                <c:pt idx="624">
                  <c:v>42960</c:v>
                </c:pt>
                <c:pt idx="625">
                  <c:v>42961</c:v>
                </c:pt>
                <c:pt idx="626">
                  <c:v>42962</c:v>
                </c:pt>
                <c:pt idx="627">
                  <c:v>42963</c:v>
                </c:pt>
                <c:pt idx="628">
                  <c:v>42964</c:v>
                </c:pt>
                <c:pt idx="629">
                  <c:v>42965</c:v>
                </c:pt>
                <c:pt idx="630">
                  <c:v>42966</c:v>
                </c:pt>
                <c:pt idx="631">
                  <c:v>42967</c:v>
                </c:pt>
                <c:pt idx="632">
                  <c:v>42968</c:v>
                </c:pt>
                <c:pt idx="633">
                  <c:v>42969</c:v>
                </c:pt>
                <c:pt idx="634">
                  <c:v>42970</c:v>
                </c:pt>
                <c:pt idx="635">
                  <c:v>42971</c:v>
                </c:pt>
                <c:pt idx="636">
                  <c:v>42972</c:v>
                </c:pt>
                <c:pt idx="637">
                  <c:v>42973</c:v>
                </c:pt>
                <c:pt idx="638">
                  <c:v>42974</c:v>
                </c:pt>
                <c:pt idx="639">
                  <c:v>42975</c:v>
                </c:pt>
                <c:pt idx="640">
                  <c:v>42976</c:v>
                </c:pt>
                <c:pt idx="641">
                  <c:v>42977</c:v>
                </c:pt>
                <c:pt idx="642">
                  <c:v>42978</c:v>
                </c:pt>
                <c:pt idx="643">
                  <c:v>42979</c:v>
                </c:pt>
                <c:pt idx="644">
                  <c:v>42980</c:v>
                </c:pt>
                <c:pt idx="645">
                  <c:v>42981</c:v>
                </c:pt>
                <c:pt idx="646">
                  <c:v>42982</c:v>
                </c:pt>
                <c:pt idx="647">
                  <c:v>42983</c:v>
                </c:pt>
                <c:pt idx="648">
                  <c:v>42984</c:v>
                </c:pt>
                <c:pt idx="649">
                  <c:v>42985</c:v>
                </c:pt>
                <c:pt idx="650">
                  <c:v>42986</c:v>
                </c:pt>
                <c:pt idx="651">
                  <c:v>42987</c:v>
                </c:pt>
                <c:pt idx="652">
                  <c:v>42988</c:v>
                </c:pt>
                <c:pt idx="653">
                  <c:v>42989</c:v>
                </c:pt>
                <c:pt idx="654">
                  <c:v>42990</c:v>
                </c:pt>
                <c:pt idx="655">
                  <c:v>42991</c:v>
                </c:pt>
                <c:pt idx="656">
                  <c:v>42992</c:v>
                </c:pt>
                <c:pt idx="657">
                  <c:v>42993</c:v>
                </c:pt>
                <c:pt idx="658">
                  <c:v>42994</c:v>
                </c:pt>
                <c:pt idx="659">
                  <c:v>42995</c:v>
                </c:pt>
                <c:pt idx="660">
                  <c:v>42996</c:v>
                </c:pt>
                <c:pt idx="661">
                  <c:v>42997</c:v>
                </c:pt>
                <c:pt idx="662">
                  <c:v>42998</c:v>
                </c:pt>
                <c:pt idx="663">
                  <c:v>42999</c:v>
                </c:pt>
                <c:pt idx="664">
                  <c:v>43000</c:v>
                </c:pt>
                <c:pt idx="665">
                  <c:v>43001</c:v>
                </c:pt>
                <c:pt idx="666">
                  <c:v>43002</c:v>
                </c:pt>
                <c:pt idx="667">
                  <c:v>43003</c:v>
                </c:pt>
                <c:pt idx="668">
                  <c:v>43004</c:v>
                </c:pt>
                <c:pt idx="669">
                  <c:v>43005</c:v>
                </c:pt>
                <c:pt idx="670">
                  <c:v>43006</c:v>
                </c:pt>
                <c:pt idx="671">
                  <c:v>43007</c:v>
                </c:pt>
                <c:pt idx="672">
                  <c:v>43008</c:v>
                </c:pt>
                <c:pt idx="673">
                  <c:v>43009</c:v>
                </c:pt>
                <c:pt idx="674">
                  <c:v>43010</c:v>
                </c:pt>
                <c:pt idx="675">
                  <c:v>43011</c:v>
                </c:pt>
                <c:pt idx="676">
                  <c:v>43012</c:v>
                </c:pt>
                <c:pt idx="677">
                  <c:v>43013</c:v>
                </c:pt>
                <c:pt idx="678">
                  <c:v>43014</c:v>
                </c:pt>
                <c:pt idx="679">
                  <c:v>43015</c:v>
                </c:pt>
                <c:pt idx="680">
                  <c:v>43016</c:v>
                </c:pt>
                <c:pt idx="681">
                  <c:v>43017</c:v>
                </c:pt>
                <c:pt idx="682">
                  <c:v>43018</c:v>
                </c:pt>
                <c:pt idx="683">
                  <c:v>43019</c:v>
                </c:pt>
                <c:pt idx="684">
                  <c:v>43020</c:v>
                </c:pt>
                <c:pt idx="685">
                  <c:v>43021</c:v>
                </c:pt>
                <c:pt idx="686">
                  <c:v>43022</c:v>
                </c:pt>
                <c:pt idx="687">
                  <c:v>43023</c:v>
                </c:pt>
                <c:pt idx="688">
                  <c:v>43024</c:v>
                </c:pt>
                <c:pt idx="689">
                  <c:v>43025</c:v>
                </c:pt>
                <c:pt idx="690">
                  <c:v>43026</c:v>
                </c:pt>
                <c:pt idx="691">
                  <c:v>43027</c:v>
                </c:pt>
                <c:pt idx="692">
                  <c:v>43028</c:v>
                </c:pt>
                <c:pt idx="693">
                  <c:v>43029</c:v>
                </c:pt>
                <c:pt idx="694">
                  <c:v>43030</c:v>
                </c:pt>
                <c:pt idx="695">
                  <c:v>43031</c:v>
                </c:pt>
                <c:pt idx="696">
                  <c:v>43032</c:v>
                </c:pt>
                <c:pt idx="697">
                  <c:v>43033</c:v>
                </c:pt>
                <c:pt idx="698">
                  <c:v>43034</c:v>
                </c:pt>
                <c:pt idx="699">
                  <c:v>43035</c:v>
                </c:pt>
                <c:pt idx="700">
                  <c:v>43036</c:v>
                </c:pt>
                <c:pt idx="701">
                  <c:v>43037</c:v>
                </c:pt>
                <c:pt idx="702">
                  <c:v>43038</c:v>
                </c:pt>
                <c:pt idx="703">
                  <c:v>43039</c:v>
                </c:pt>
                <c:pt idx="704">
                  <c:v>43040</c:v>
                </c:pt>
                <c:pt idx="705">
                  <c:v>43041</c:v>
                </c:pt>
                <c:pt idx="706">
                  <c:v>43042</c:v>
                </c:pt>
                <c:pt idx="707">
                  <c:v>43043</c:v>
                </c:pt>
                <c:pt idx="708">
                  <c:v>43044</c:v>
                </c:pt>
                <c:pt idx="709">
                  <c:v>43045</c:v>
                </c:pt>
                <c:pt idx="710">
                  <c:v>43046</c:v>
                </c:pt>
                <c:pt idx="711">
                  <c:v>43047</c:v>
                </c:pt>
                <c:pt idx="712">
                  <c:v>43048</c:v>
                </c:pt>
                <c:pt idx="713">
                  <c:v>43049</c:v>
                </c:pt>
                <c:pt idx="714">
                  <c:v>43050</c:v>
                </c:pt>
                <c:pt idx="715">
                  <c:v>43051</c:v>
                </c:pt>
                <c:pt idx="716">
                  <c:v>43052</c:v>
                </c:pt>
                <c:pt idx="717">
                  <c:v>43053</c:v>
                </c:pt>
                <c:pt idx="718">
                  <c:v>43054</c:v>
                </c:pt>
                <c:pt idx="719">
                  <c:v>43055</c:v>
                </c:pt>
                <c:pt idx="720">
                  <c:v>43056</c:v>
                </c:pt>
                <c:pt idx="721">
                  <c:v>43057</c:v>
                </c:pt>
                <c:pt idx="722">
                  <c:v>43058</c:v>
                </c:pt>
                <c:pt idx="723">
                  <c:v>43059</c:v>
                </c:pt>
                <c:pt idx="724">
                  <c:v>43060</c:v>
                </c:pt>
                <c:pt idx="725">
                  <c:v>43061</c:v>
                </c:pt>
                <c:pt idx="726">
                  <c:v>43062</c:v>
                </c:pt>
                <c:pt idx="727">
                  <c:v>43063</c:v>
                </c:pt>
                <c:pt idx="728">
                  <c:v>43064</c:v>
                </c:pt>
                <c:pt idx="729">
                  <c:v>43065</c:v>
                </c:pt>
                <c:pt idx="730">
                  <c:v>43066</c:v>
                </c:pt>
                <c:pt idx="731">
                  <c:v>43067</c:v>
                </c:pt>
                <c:pt idx="732">
                  <c:v>43068</c:v>
                </c:pt>
                <c:pt idx="733">
                  <c:v>43069</c:v>
                </c:pt>
                <c:pt idx="734">
                  <c:v>43070</c:v>
                </c:pt>
                <c:pt idx="735">
                  <c:v>43071</c:v>
                </c:pt>
                <c:pt idx="736">
                  <c:v>43072</c:v>
                </c:pt>
                <c:pt idx="737">
                  <c:v>43073</c:v>
                </c:pt>
                <c:pt idx="738">
                  <c:v>43074</c:v>
                </c:pt>
                <c:pt idx="739">
                  <c:v>43075</c:v>
                </c:pt>
                <c:pt idx="740">
                  <c:v>43076</c:v>
                </c:pt>
                <c:pt idx="741">
                  <c:v>43077</c:v>
                </c:pt>
                <c:pt idx="742">
                  <c:v>43078</c:v>
                </c:pt>
                <c:pt idx="743">
                  <c:v>43079</c:v>
                </c:pt>
                <c:pt idx="744">
                  <c:v>43080</c:v>
                </c:pt>
                <c:pt idx="745">
                  <c:v>43081</c:v>
                </c:pt>
                <c:pt idx="746">
                  <c:v>43082</c:v>
                </c:pt>
                <c:pt idx="747">
                  <c:v>43083</c:v>
                </c:pt>
                <c:pt idx="748">
                  <c:v>43084</c:v>
                </c:pt>
                <c:pt idx="749">
                  <c:v>43085</c:v>
                </c:pt>
                <c:pt idx="750">
                  <c:v>43086</c:v>
                </c:pt>
                <c:pt idx="751">
                  <c:v>43087</c:v>
                </c:pt>
                <c:pt idx="752">
                  <c:v>43088</c:v>
                </c:pt>
                <c:pt idx="753">
                  <c:v>43089</c:v>
                </c:pt>
                <c:pt idx="754">
                  <c:v>43090</c:v>
                </c:pt>
                <c:pt idx="755">
                  <c:v>43091</c:v>
                </c:pt>
                <c:pt idx="756">
                  <c:v>43092</c:v>
                </c:pt>
                <c:pt idx="757">
                  <c:v>43093</c:v>
                </c:pt>
                <c:pt idx="758">
                  <c:v>43094</c:v>
                </c:pt>
                <c:pt idx="759">
                  <c:v>43095</c:v>
                </c:pt>
                <c:pt idx="760">
                  <c:v>43096</c:v>
                </c:pt>
                <c:pt idx="761">
                  <c:v>43097</c:v>
                </c:pt>
                <c:pt idx="762">
                  <c:v>43098</c:v>
                </c:pt>
                <c:pt idx="763">
                  <c:v>43099</c:v>
                </c:pt>
                <c:pt idx="764">
                  <c:v>43100</c:v>
                </c:pt>
                <c:pt idx="765">
                  <c:v>43101</c:v>
                </c:pt>
                <c:pt idx="766">
                  <c:v>43102</c:v>
                </c:pt>
                <c:pt idx="767">
                  <c:v>43103</c:v>
                </c:pt>
                <c:pt idx="768">
                  <c:v>43104</c:v>
                </c:pt>
                <c:pt idx="769">
                  <c:v>43105</c:v>
                </c:pt>
                <c:pt idx="770">
                  <c:v>43106</c:v>
                </c:pt>
                <c:pt idx="771">
                  <c:v>43107</c:v>
                </c:pt>
                <c:pt idx="772">
                  <c:v>43108</c:v>
                </c:pt>
                <c:pt idx="773">
                  <c:v>43109</c:v>
                </c:pt>
                <c:pt idx="774">
                  <c:v>43110</c:v>
                </c:pt>
                <c:pt idx="775">
                  <c:v>43111</c:v>
                </c:pt>
                <c:pt idx="776">
                  <c:v>43112</c:v>
                </c:pt>
                <c:pt idx="777">
                  <c:v>43113</c:v>
                </c:pt>
                <c:pt idx="778">
                  <c:v>43114</c:v>
                </c:pt>
                <c:pt idx="779">
                  <c:v>43115</c:v>
                </c:pt>
                <c:pt idx="780">
                  <c:v>43116</c:v>
                </c:pt>
                <c:pt idx="781">
                  <c:v>43117</c:v>
                </c:pt>
                <c:pt idx="782">
                  <c:v>43118</c:v>
                </c:pt>
                <c:pt idx="783">
                  <c:v>43119</c:v>
                </c:pt>
                <c:pt idx="784">
                  <c:v>43120</c:v>
                </c:pt>
                <c:pt idx="785">
                  <c:v>43121</c:v>
                </c:pt>
                <c:pt idx="786">
                  <c:v>43122</c:v>
                </c:pt>
                <c:pt idx="787">
                  <c:v>43123</c:v>
                </c:pt>
                <c:pt idx="788">
                  <c:v>43124</c:v>
                </c:pt>
                <c:pt idx="789">
                  <c:v>43125</c:v>
                </c:pt>
                <c:pt idx="790">
                  <c:v>43126</c:v>
                </c:pt>
                <c:pt idx="791">
                  <c:v>43127</c:v>
                </c:pt>
                <c:pt idx="792">
                  <c:v>43128</c:v>
                </c:pt>
                <c:pt idx="793">
                  <c:v>43129</c:v>
                </c:pt>
                <c:pt idx="794">
                  <c:v>43130</c:v>
                </c:pt>
                <c:pt idx="795">
                  <c:v>43131</c:v>
                </c:pt>
                <c:pt idx="796">
                  <c:v>43132</c:v>
                </c:pt>
                <c:pt idx="797">
                  <c:v>43133</c:v>
                </c:pt>
                <c:pt idx="798">
                  <c:v>43134</c:v>
                </c:pt>
                <c:pt idx="799">
                  <c:v>43135</c:v>
                </c:pt>
                <c:pt idx="800">
                  <c:v>43136</c:v>
                </c:pt>
                <c:pt idx="801">
                  <c:v>43137</c:v>
                </c:pt>
                <c:pt idx="802">
                  <c:v>43138</c:v>
                </c:pt>
                <c:pt idx="803">
                  <c:v>43139</c:v>
                </c:pt>
                <c:pt idx="804">
                  <c:v>43140</c:v>
                </c:pt>
                <c:pt idx="805">
                  <c:v>43141</c:v>
                </c:pt>
                <c:pt idx="806">
                  <c:v>43142</c:v>
                </c:pt>
                <c:pt idx="807">
                  <c:v>43143</c:v>
                </c:pt>
                <c:pt idx="808">
                  <c:v>43144</c:v>
                </c:pt>
                <c:pt idx="809">
                  <c:v>43145</c:v>
                </c:pt>
                <c:pt idx="810">
                  <c:v>43146</c:v>
                </c:pt>
                <c:pt idx="811">
                  <c:v>43147</c:v>
                </c:pt>
                <c:pt idx="812">
                  <c:v>43148</c:v>
                </c:pt>
                <c:pt idx="813">
                  <c:v>43149</c:v>
                </c:pt>
                <c:pt idx="814">
                  <c:v>43150</c:v>
                </c:pt>
                <c:pt idx="815">
                  <c:v>43151</c:v>
                </c:pt>
                <c:pt idx="816">
                  <c:v>43152</c:v>
                </c:pt>
                <c:pt idx="817">
                  <c:v>43153</c:v>
                </c:pt>
                <c:pt idx="818">
                  <c:v>43154</c:v>
                </c:pt>
                <c:pt idx="819">
                  <c:v>43155</c:v>
                </c:pt>
                <c:pt idx="820">
                  <c:v>43156</c:v>
                </c:pt>
                <c:pt idx="821">
                  <c:v>43157</c:v>
                </c:pt>
                <c:pt idx="822">
                  <c:v>43158</c:v>
                </c:pt>
                <c:pt idx="823">
                  <c:v>43159</c:v>
                </c:pt>
                <c:pt idx="824">
                  <c:v>43160</c:v>
                </c:pt>
                <c:pt idx="825">
                  <c:v>43161</c:v>
                </c:pt>
                <c:pt idx="826">
                  <c:v>43162</c:v>
                </c:pt>
                <c:pt idx="827">
                  <c:v>43163</c:v>
                </c:pt>
                <c:pt idx="828">
                  <c:v>43164</c:v>
                </c:pt>
                <c:pt idx="829">
                  <c:v>43165</c:v>
                </c:pt>
                <c:pt idx="830">
                  <c:v>43166</c:v>
                </c:pt>
                <c:pt idx="831">
                  <c:v>43167</c:v>
                </c:pt>
                <c:pt idx="832">
                  <c:v>43168</c:v>
                </c:pt>
                <c:pt idx="833">
                  <c:v>43169</c:v>
                </c:pt>
                <c:pt idx="834">
                  <c:v>43170</c:v>
                </c:pt>
                <c:pt idx="835">
                  <c:v>43171</c:v>
                </c:pt>
                <c:pt idx="836">
                  <c:v>43172</c:v>
                </c:pt>
                <c:pt idx="837">
                  <c:v>43173</c:v>
                </c:pt>
                <c:pt idx="838">
                  <c:v>43174</c:v>
                </c:pt>
                <c:pt idx="839">
                  <c:v>43175</c:v>
                </c:pt>
                <c:pt idx="840">
                  <c:v>43176</c:v>
                </c:pt>
                <c:pt idx="841">
                  <c:v>43177</c:v>
                </c:pt>
                <c:pt idx="842">
                  <c:v>43178</c:v>
                </c:pt>
                <c:pt idx="843">
                  <c:v>43179</c:v>
                </c:pt>
                <c:pt idx="844">
                  <c:v>43180</c:v>
                </c:pt>
                <c:pt idx="845">
                  <c:v>43181</c:v>
                </c:pt>
                <c:pt idx="846">
                  <c:v>43182</c:v>
                </c:pt>
                <c:pt idx="847">
                  <c:v>43183</c:v>
                </c:pt>
                <c:pt idx="848">
                  <c:v>43184</c:v>
                </c:pt>
                <c:pt idx="849">
                  <c:v>43185</c:v>
                </c:pt>
                <c:pt idx="850">
                  <c:v>43186</c:v>
                </c:pt>
                <c:pt idx="851">
                  <c:v>43187</c:v>
                </c:pt>
                <c:pt idx="852">
                  <c:v>43188</c:v>
                </c:pt>
                <c:pt idx="853">
                  <c:v>43189</c:v>
                </c:pt>
                <c:pt idx="854">
                  <c:v>43190</c:v>
                </c:pt>
                <c:pt idx="855">
                  <c:v>43191</c:v>
                </c:pt>
                <c:pt idx="856">
                  <c:v>43192</c:v>
                </c:pt>
                <c:pt idx="857">
                  <c:v>43193</c:v>
                </c:pt>
                <c:pt idx="858">
                  <c:v>43194</c:v>
                </c:pt>
                <c:pt idx="859">
                  <c:v>43195</c:v>
                </c:pt>
                <c:pt idx="860">
                  <c:v>43196</c:v>
                </c:pt>
                <c:pt idx="861">
                  <c:v>43197</c:v>
                </c:pt>
                <c:pt idx="862">
                  <c:v>43198</c:v>
                </c:pt>
                <c:pt idx="863">
                  <c:v>43199</c:v>
                </c:pt>
                <c:pt idx="864">
                  <c:v>43200</c:v>
                </c:pt>
                <c:pt idx="865">
                  <c:v>43201</c:v>
                </c:pt>
                <c:pt idx="866">
                  <c:v>43202</c:v>
                </c:pt>
                <c:pt idx="867">
                  <c:v>43203</c:v>
                </c:pt>
                <c:pt idx="868">
                  <c:v>43204</c:v>
                </c:pt>
                <c:pt idx="869">
                  <c:v>43205</c:v>
                </c:pt>
                <c:pt idx="870">
                  <c:v>43206</c:v>
                </c:pt>
                <c:pt idx="871">
                  <c:v>43207</c:v>
                </c:pt>
                <c:pt idx="872">
                  <c:v>43208</c:v>
                </c:pt>
                <c:pt idx="873">
                  <c:v>43209</c:v>
                </c:pt>
                <c:pt idx="874">
                  <c:v>43210</c:v>
                </c:pt>
                <c:pt idx="875">
                  <c:v>43211</c:v>
                </c:pt>
                <c:pt idx="876">
                  <c:v>43212</c:v>
                </c:pt>
                <c:pt idx="877">
                  <c:v>43213</c:v>
                </c:pt>
                <c:pt idx="878">
                  <c:v>43214</c:v>
                </c:pt>
                <c:pt idx="879">
                  <c:v>43215</c:v>
                </c:pt>
                <c:pt idx="880">
                  <c:v>43216</c:v>
                </c:pt>
                <c:pt idx="881">
                  <c:v>43217</c:v>
                </c:pt>
                <c:pt idx="882">
                  <c:v>43218</c:v>
                </c:pt>
                <c:pt idx="883">
                  <c:v>43219</c:v>
                </c:pt>
                <c:pt idx="884">
                  <c:v>43220</c:v>
                </c:pt>
                <c:pt idx="885">
                  <c:v>43221</c:v>
                </c:pt>
                <c:pt idx="886">
                  <c:v>43222</c:v>
                </c:pt>
                <c:pt idx="887">
                  <c:v>43223</c:v>
                </c:pt>
                <c:pt idx="888">
                  <c:v>43224</c:v>
                </c:pt>
                <c:pt idx="889">
                  <c:v>43225</c:v>
                </c:pt>
                <c:pt idx="890">
                  <c:v>43226</c:v>
                </c:pt>
                <c:pt idx="891">
                  <c:v>43227</c:v>
                </c:pt>
                <c:pt idx="892">
                  <c:v>43228</c:v>
                </c:pt>
                <c:pt idx="893">
                  <c:v>43229</c:v>
                </c:pt>
                <c:pt idx="894">
                  <c:v>43230</c:v>
                </c:pt>
                <c:pt idx="895">
                  <c:v>43231</c:v>
                </c:pt>
                <c:pt idx="896">
                  <c:v>43232</c:v>
                </c:pt>
                <c:pt idx="897">
                  <c:v>43233</c:v>
                </c:pt>
                <c:pt idx="898">
                  <c:v>43234</c:v>
                </c:pt>
                <c:pt idx="899">
                  <c:v>43235</c:v>
                </c:pt>
                <c:pt idx="900">
                  <c:v>43236</c:v>
                </c:pt>
                <c:pt idx="901">
                  <c:v>43237</c:v>
                </c:pt>
                <c:pt idx="902">
                  <c:v>43238</c:v>
                </c:pt>
                <c:pt idx="903">
                  <c:v>43239</c:v>
                </c:pt>
                <c:pt idx="904">
                  <c:v>43240</c:v>
                </c:pt>
                <c:pt idx="905">
                  <c:v>43241</c:v>
                </c:pt>
                <c:pt idx="906">
                  <c:v>43242</c:v>
                </c:pt>
                <c:pt idx="907">
                  <c:v>43243</c:v>
                </c:pt>
                <c:pt idx="908">
                  <c:v>43244</c:v>
                </c:pt>
                <c:pt idx="909">
                  <c:v>43245</c:v>
                </c:pt>
                <c:pt idx="910">
                  <c:v>43246</c:v>
                </c:pt>
                <c:pt idx="911">
                  <c:v>43247</c:v>
                </c:pt>
                <c:pt idx="912">
                  <c:v>43248</c:v>
                </c:pt>
                <c:pt idx="913">
                  <c:v>43249</c:v>
                </c:pt>
                <c:pt idx="914">
                  <c:v>43250</c:v>
                </c:pt>
                <c:pt idx="915">
                  <c:v>43251</c:v>
                </c:pt>
                <c:pt idx="916">
                  <c:v>43252</c:v>
                </c:pt>
                <c:pt idx="917">
                  <c:v>43253</c:v>
                </c:pt>
                <c:pt idx="918">
                  <c:v>43254</c:v>
                </c:pt>
                <c:pt idx="919">
                  <c:v>43255</c:v>
                </c:pt>
                <c:pt idx="920">
                  <c:v>43256</c:v>
                </c:pt>
                <c:pt idx="921">
                  <c:v>43257</c:v>
                </c:pt>
                <c:pt idx="922">
                  <c:v>43258</c:v>
                </c:pt>
                <c:pt idx="923">
                  <c:v>43259</c:v>
                </c:pt>
                <c:pt idx="924">
                  <c:v>43260</c:v>
                </c:pt>
                <c:pt idx="925">
                  <c:v>43261</c:v>
                </c:pt>
                <c:pt idx="926">
                  <c:v>43262</c:v>
                </c:pt>
                <c:pt idx="927">
                  <c:v>43263</c:v>
                </c:pt>
                <c:pt idx="928">
                  <c:v>43264</c:v>
                </c:pt>
                <c:pt idx="929">
                  <c:v>43265</c:v>
                </c:pt>
                <c:pt idx="930">
                  <c:v>43266</c:v>
                </c:pt>
                <c:pt idx="931">
                  <c:v>43267</c:v>
                </c:pt>
                <c:pt idx="932">
                  <c:v>43268</c:v>
                </c:pt>
                <c:pt idx="933">
                  <c:v>43269</c:v>
                </c:pt>
                <c:pt idx="934">
                  <c:v>43270</c:v>
                </c:pt>
                <c:pt idx="935">
                  <c:v>43271</c:v>
                </c:pt>
                <c:pt idx="936">
                  <c:v>43272</c:v>
                </c:pt>
                <c:pt idx="937">
                  <c:v>43273</c:v>
                </c:pt>
                <c:pt idx="938">
                  <c:v>43274</c:v>
                </c:pt>
                <c:pt idx="939">
                  <c:v>43275</c:v>
                </c:pt>
                <c:pt idx="940">
                  <c:v>43276</c:v>
                </c:pt>
                <c:pt idx="941">
                  <c:v>43277</c:v>
                </c:pt>
                <c:pt idx="942">
                  <c:v>43278</c:v>
                </c:pt>
                <c:pt idx="943">
                  <c:v>43279</c:v>
                </c:pt>
                <c:pt idx="944">
                  <c:v>43280</c:v>
                </c:pt>
                <c:pt idx="945">
                  <c:v>43281</c:v>
                </c:pt>
                <c:pt idx="946">
                  <c:v>43282</c:v>
                </c:pt>
                <c:pt idx="947">
                  <c:v>43283</c:v>
                </c:pt>
                <c:pt idx="948">
                  <c:v>43284</c:v>
                </c:pt>
                <c:pt idx="949">
                  <c:v>43285</c:v>
                </c:pt>
                <c:pt idx="950">
                  <c:v>43286</c:v>
                </c:pt>
                <c:pt idx="951">
                  <c:v>43287</c:v>
                </c:pt>
                <c:pt idx="952">
                  <c:v>43288</c:v>
                </c:pt>
                <c:pt idx="953">
                  <c:v>43289</c:v>
                </c:pt>
                <c:pt idx="954">
                  <c:v>43290</c:v>
                </c:pt>
                <c:pt idx="955">
                  <c:v>43291</c:v>
                </c:pt>
                <c:pt idx="956">
                  <c:v>43292</c:v>
                </c:pt>
                <c:pt idx="957">
                  <c:v>43293</c:v>
                </c:pt>
                <c:pt idx="958">
                  <c:v>43294</c:v>
                </c:pt>
                <c:pt idx="959">
                  <c:v>43295</c:v>
                </c:pt>
                <c:pt idx="960">
                  <c:v>43296</c:v>
                </c:pt>
                <c:pt idx="961">
                  <c:v>43297</c:v>
                </c:pt>
                <c:pt idx="962">
                  <c:v>43298</c:v>
                </c:pt>
                <c:pt idx="963">
                  <c:v>43299</c:v>
                </c:pt>
                <c:pt idx="964">
                  <c:v>43300</c:v>
                </c:pt>
                <c:pt idx="965">
                  <c:v>43301</c:v>
                </c:pt>
                <c:pt idx="966">
                  <c:v>43302</c:v>
                </c:pt>
                <c:pt idx="967">
                  <c:v>43303</c:v>
                </c:pt>
                <c:pt idx="968">
                  <c:v>43304</c:v>
                </c:pt>
                <c:pt idx="969">
                  <c:v>43305</c:v>
                </c:pt>
                <c:pt idx="970">
                  <c:v>43306</c:v>
                </c:pt>
                <c:pt idx="971">
                  <c:v>43307</c:v>
                </c:pt>
                <c:pt idx="972">
                  <c:v>43308</c:v>
                </c:pt>
                <c:pt idx="973">
                  <c:v>43309</c:v>
                </c:pt>
                <c:pt idx="974">
                  <c:v>43310</c:v>
                </c:pt>
                <c:pt idx="975">
                  <c:v>43311</c:v>
                </c:pt>
                <c:pt idx="976">
                  <c:v>43312</c:v>
                </c:pt>
                <c:pt idx="977">
                  <c:v>43313</c:v>
                </c:pt>
                <c:pt idx="978">
                  <c:v>43314</c:v>
                </c:pt>
                <c:pt idx="979">
                  <c:v>43315</c:v>
                </c:pt>
                <c:pt idx="980">
                  <c:v>43316</c:v>
                </c:pt>
                <c:pt idx="981">
                  <c:v>43317</c:v>
                </c:pt>
                <c:pt idx="982">
                  <c:v>43318</c:v>
                </c:pt>
                <c:pt idx="983">
                  <c:v>43319</c:v>
                </c:pt>
                <c:pt idx="984">
                  <c:v>43320</c:v>
                </c:pt>
                <c:pt idx="985">
                  <c:v>43321</c:v>
                </c:pt>
                <c:pt idx="986">
                  <c:v>43322</c:v>
                </c:pt>
                <c:pt idx="987">
                  <c:v>43323</c:v>
                </c:pt>
                <c:pt idx="988">
                  <c:v>43324</c:v>
                </c:pt>
                <c:pt idx="989">
                  <c:v>43325</c:v>
                </c:pt>
                <c:pt idx="990">
                  <c:v>43326</c:v>
                </c:pt>
                <c:pt idx="991">
                  <c:v>43327</c:v>
                </c:pt>
                <c:pt idx="992">
                  <c:v>43328</c:v>
                </c:pt>
                <c:pt idx="993">
                  <c:v>43329</c:v>
                </c:pt>
                <c:pt idx="994">
                  <c:v>43330</c:v>
                </c:pt>
                <c:pt idx="995">
                  <c:v>43331</c:v>
                </c:pt>
                <c:pt idx="996">
                  <c:v>43332</c:v>
                </c:pt>
                <c:pt idx="997">
                  <c:v>43333</c:v>
                </c:pt>
                <c:pt idx="998">
                  <c:v>43334</c:v>
                </c:pt>
                <c:pt idx="999">
                  <c:v>43335</c:v>
                </c:pt>
                <c:pt idx="1000">
                  <c:v>43336</c:v>
                </c:pt>
                <c:pt idx="1001">
                  <c:v>43337</c:v>
                </c:pt>
                <c:pt idx="1002">
                  <c:v>43338</c:v>
                </c:pt>
                <c:pt idx="1003">
                  <c:v>43339</c:v>
                </c:pt>
                <c:pt idx="1004">
                  <c:v>43340</c:v>
                </c:pt>
                <c:pt idx="1005">
                  <c:v>43341</c:v>
                </c:pt>
                <c:pt idx="1006">
                  <c:v>43342</c:v>
                </c:pt>
                <c:pt idx="1007">
                  <c:v>43343</c:v>
                </c:pt>
                <c:pt idx="1008">
                  <c:v>43344</c:v>
                </c:pt>
                <c:pt idx="1009">
                  <c:v>43345</c:v>
                </c:pt>
                <c:pt idx="1010">
                  <c:v>43346</c:v>
                </c:pt>
                <c:pt idx="1011">
                  <c:v>43347</c:v>
                </c:pt>
                <c:pt idx="1012">
                  <c:v>43348</c:v>
                </c:pt>
                <c:pt idx="1013">
                  <c:v>43349</c:v>
                </c:pt>
                <c:pt idx="1014">
                  <c:v>43350</c:v>
                </c:pt>
                <c:pt idx="1015">
                  <c:v>43351</c:v>
                </c:pt>
                <c:pt idx="1016">
                  <c:v>43352</c:v>
                </c:pt>
                <c:pt idx="1017">
                  <c:v>43353</c:v>
                </c:pt>
                <c:pt idx="1018">
                  <c:v>43354</c:v>
                </c:pt>
                <c:pt idx="1019">
                  <c:v>43355</c:v>
                </c:pt>
                <c:pt idx="1020">
                  <c:v>43356</c:v>
                </c:pt>
                <c:pt idx="1021">
                  <c:v>43357</c:v>
                </c:pt>
                <c:pt idx="1022">
                  <c:v>43358</c:v>
                </c:pt>
                <c:pt idx="1023">
                  <c:v>43359</c:v>
                </c:pt>
                <c:pt idx="1024">
                  <c:v>43360</c:v>
                </c:pt>
                <c:pt idx="1025">
                  <c:v>43361</c:v>
                </c:pt>
                <c:pt idx="1026">
                  <c:v>43362</c:v>
                </c:pt>
                <c:pt idx="1027">
                  <c:v>43363</c:v>
                </c:pt>
                <c:pt idx="1028">
                  <c:v>43364</c:v>
                </c:pt>
                <c:pt idx="1029">
                  <c:v>43365</c:v>
                </c:pt>
                <c:pt idx="1030">
                  <c:v>43366</c:v>
                </c:pt>
                <c:pt idx="1031">
                  <c:v>43367</c:v>
                </c:pt>
                <c:pt idx="1032">
                  <c:v>43368</c:v>
                </c:pt>
                <c:pt idx="1033">
                  <c:v>43369</c:v>
                </c:pt>
                <c:pt idx="1034">
                  <c:v>43370</c:v>
                </c:pt>
                <c:pt idx="1035">
                  <c:v>43371</c:v>
                </c:pt>
                <c:pt idx="1036">
                  <c:v>43372</c:v>
                </c:pt>
                <c:pt idx="1037">
                  <c:v>43373</c:v>
                </c:pt>
                <c:pt idx="1038">
                  <c:v>43374</c:v>
                </c:pt>
                <c:pt idx="1039">
                  <c:v>43375</c:v>
                </c:pt>
                <c:pt idx="1040">
                  <c:v>43376</c:v>
                </c:pt>
                <c:pt idx="1041">
                  <c:v>43377</c:v>
                </c:pt>
                <c:pt idx="1042">
                  <c:v>43378</c:v>
                </c:pt>
                <c:pt idx="1043">
                  <c:v>43379</c:v>
                </c:pt>
                <c:pt idx="1044">
                  <c:v>43380</c:v>
                </c:pt>
                <c:pt idx="1045">
                  <c:v>43381</c:v>
                </c:pt>
                <c:pt idx="1046">
                  <c:v>43382</c:v>
                </c:pt>
                <c:pt idx="1047">
                  <c:v>43383</c:v>
                </c:pt>
                <c:pt idx="1048">
                  <c:v>43384</c:v>
                </c:pt>
                <c:pt idx="1049">
                  <c:v>43385</c:v>
                </c:pt>
                <c:pt idx="1050">
                  <c:v>43386</c:v>
                </c:pt>
                <c:pt idx="1051">
                  <c:v>43387</c:v>
                </c:pt>
                <c:pt idx="1052">
                  <c:v>43388</c:v>
                </c:pt>
                <c:pt idx="1053">
                  <c:v>43389</c:v>
                </c:pt>
                <c:pt idx="1054">
                  <c:v>43390</c:v>
                </c:pt>
                <c:pt idx="1055">
                  <c:v>43391</c:v>
                </c:pt>
                <c:pt idx="1056">
                  <c:v>43392</c:v>
                </c:pt>
                <c:pt idx="1057">
                  <c:v>43393</c:v>
                </c:pt>
                <c:pt idx="1058">
                  <c:v>43394</c:v>
                </c:pt>
                <c:pt idx="1059">
                  <c:v>43395</c:v>
                </c:pt>
                <c:pt idx="1060">
                  <c:v>43396</c:v>
                </c:pt>
                <c:pt idx="1061">
                  <c:v>43397</c:v>
                </c:pt>
                <c:pt idx="1062">
                  <c:v>43398</c:v>
                </c:pt>
                <c:pt idx="1063">
                  <c:v>43399</c:v>
                </c:pt>
                <c:pt idx="1064">
                  <c:v>43400</c:v>
                </c:pt>
                <c:pt idx="1065">
                  <c:v>43401</c:v>
                </c:pt>
                <c:pt idx="1066">
                  <c:v>43402</c:v>
                </c:pt>
                <c:pt idx="1067">
                  <c:v>43403</c:v>
                </c:pt>
                <c:pt idx="1068">
                  <c:v>43404</c:v>
                </c:pt>
                <c:pt idx="1069">
                  <c:v>43405</c:v>
                </c:pt>
                <c:pt idx="1070">
                  <c:v>43406</c:v>
                </c:pt>
                <c:pt idx="1071">
                  <c:v>43407</c:v>
                </c:pt>
                <c:pt idx="1072">
                  <c:v>43408</c:v>
                </c:pt>
                <c:pt idx="1073">
                  <c:v>43409</c:v>
                </c:pt>
                <c:pt idx="1074">
                  <c:v>43410</c:v>
                </c:pt>
                <c:pt idx="1075">
                  <c:v>43411</c:v>
                </c:pt>
                <c:pt idx="1076">
                  <c:v>43412</c:v>
                </c:pt>
                <c:pt idx="1077">
                  <c:v>43413</c:v>
                </c:pt>
                <c:pt idx="1078">
                  <c:v>43414</c:v>
                </c:pt>
                <c:pt idx="1079">
                  <c:v>43415</c:v>
                </c:pt>
                <c:pt idx="1080">
                  <c:v>43416</c:v>
                </c:pt>
                <c:pt idx="1081">
                  <c:v>43417</c:v>
                </c:pt>
                <c:pt idx="1082">
                  <c:v>43418</c:v>
                </c:pt>
                <c:pt idx="1083">
                  <c:v>43419</c:v>
                </c:pt>
                <c:pt idx="1084">
                  <c:v>43420</c:v>
                </c:pt>
                <c:pt idx="1085">
                  <c:v>43421</c:v>
                </c:pt>
                <c:pt idx="1086">
                  <c:v>43422</c:v>
                </c:pt>
                <c:pt idx="1087">
                  <c:v>43423</c:v>
                </c:pt>
                <c:pt idx="1088">
                  <c:v>43424</c:v>
                </c:pt>
                <c:pt idx="1089">
                  <c:v>43425</c:v>
                </c:pt>
                <c:pt idx="1090">
                  <c:v>43426</c:v>
                </c:pt>
                <c:pt idx="1091">
                  <c:v>43427</c:v>
                </c:pt>
                <c:pt idx="1092">
                  <c:v>43428</c:v>
                </c:pt>
                <c:pt idx="1093">
                  <c:v>43429</c:v>
                </c:pt>
                <c:pt idx="1094">
                  <c:v>43430</c:v>
                </c:pt>
                <c:pt idx="1095">
                  <c:v>43431</c:v>
                </c:pt>
                <c:pt idx="1096">
                  <c:v>43432</c:v>
                </c:pt>
                <c:pt idx="1097">
                  <c:v>43433</c:v>
                </c:pt>
                <c:pt idx="1098">
                  <c:v>43434</c:v>
                </c:pt>
                <c:pt idx="1099">
                  <c:v>43435</c:v>
                </c:pt>
                <c:pt idx="1100">
                  <c:v>43436</c:v>
                </c:pt>
                <c:pt idx="1101">
                  <c:v>43437</c:v>
                </c:pt>
                <c:pt idx="1102">
                  <c:v>43438</c:v>
                </c:pt>
                <c:pt idx="1103">
                  <c:v>43439</c:v>
                </c:pt>
                <c:pt idx="1104">
                  <c:v>43440</c:v>
                </c:pt>
                <c:pt idx="1105">
                  <c:v>43441</c:v>
                </c:pt>
                <c:pt idx="1106">
                  <c:v>43442</c:v>
                </c:pt>
                <c:pt idx="1107">
                  <c:v>43443</c:v>
                </c:pt>
                <c:pt idx="1108">
                  <c:v>43444</c:v>
                </c:pt>
                <c:pt idx="1109">
                  <c:v>43445</c:v>
                </c:pt>
                <c:pt idx="1110">
                  <c:v>43446</c:v>
                </c:pt>
                <c:pt idx="1111">
                  <c:v>43447</c:v>
                </c:pt>
                <c:pt idx="1112">
                  <c:v>43448</c:v>
                </c:pt>
                <c:pt idx="1113">
                  <c:v>43449</c:v>
                </c:pt>
                <c:pt idx="1114">
                  <c:v>43450</c:v>
                </c:pt>
                <c:pt idx="1115">
                  <c:v>43451</c:v>
                </c:pt>
                <c:pt idx="1116">
                  <c:v>43452</c:v>
                </c:pt>
                <c:pt idx="1117">
                  <c:v>43453</c:v>
                </c:pt>
                <c:pt idx="1118">
                  <c:v>43454</c:v>
                </c:pt>
                <c:pt idx="1119">
                  <c:v>43455</c:v>
                </c:pt>
                <c:pt idx="1120">
                  <c:v>43456</c:v>
                </c:pt>
                <c:pt idx="1121">
                  <c:v>43457</c:v>
                </c:pt>
                <c:pt idx="1122">
                  <c:v>43458</c:v>
                </c:pt>
                <c:pt idx="1123">
                  <c:v>43459</c:v>
                </c:pt>
                <c:pt idx="1124">
                  <c:v>43460</c:v>
                </c:pt>
                <c:pt idx="1125">
                  <c:v>43461</c:v>
                </c:pt>
                <c:pt idx="1126">
                  <c:v>43462</c:v>
                </c:pt>
                <c:pt idx="1127">
                  <c:v>43463</c:v>
                </c:pt>
                <c:pt idx="1128">
                  <c:v>43464</c:v>
                </c:pt>
                <c:pt idx="1129">
                  <c:v>43465</c:v>
                </c:pt>
                <c:pt idx="1130">
                  <c:v>43466</c:v>
                </c:pt>
                <c:pt idx="1131">
                  <c:v>43467</c:v>
                </c:pt>
                <c:pt idx="1132">
                  <c:v>43468</c:v>
                </c:pt>
                <c:pt idx="1133">
                  <c:v>43469</c:v>
                </c:pt>
                <c:pt idx="1134">
                  <c:v>43470</c:v>
                </c:pt>
                <c:pt idx="1135">
                  <c:v>43471</c:v>
                </c:pt>
                <c:pt idx="1136">
                  <c:v>43472</c:v>
                </c:pt>
                <c:pt idx="1137">
                  <c:v>43473</c:v>
                </c:pt>
                <c:pt idx="1138">
                  <c:v>43474</c:v>
                </c:pt>
                <c:pt idx="1139">
                  <c:v>43475</c:v>
                </c:pt>
                <c:pt idx="1140">
                  <c:v>43476</c:v>
                </c:pt>
                <c:pt idx="1141">
                  <c:v>43477</c:v>
                </c:pt>
                <c:pt idx="1142">
                  <c:v>43478</c:v>
                </c:pt>
                <c:pt idx="1143">
                  <c:v>43479</c:v>
                </c:pt>
                <c:pt idx="1144">
                  <c:v>43480</c:v>
                </c:pt>
                <c:pt idx="1145">
                  <c:v>43481</c:v>
                </c:pt>
                <c:pt idx="1146">
                  <c:v>43482</c:v>
                </c:pt>
                <c:pt idx="1147">
                  <c:v>43483</c:v>
                </c:pt>
                <c:pt idx="1148">
                  <c:v>43484</c:v>
                </c:pt>
                <c:pt idx="1149">
                  <c:v>43485</c:v>
                </c:pt>
                <c:pt idx="1150">
                  <c:v>43486</c:v>
                </c:pt>
                <c:pt idx="1151">
                  <c:v>43487</c:v>
                </c:pt>
                <c:pt idx="1152">
                  <c:v>43488</c:v>
                </c:pt>
                <c:pt idx="1153">
                  <c:v>43489</c:v>
                </c:pt>
                <c:pt idx="1154">
                  <c:v>43490</c:v>
                </c:pt>
                <c:pt idx="1155">
                  <c:v>43491</c:v>
                </c:pt>
                <c:pt idx="1156">
                  <c:v>43492</c:v>
                </c:pt>
                <c:pt idx="1157">
                  <c:v>43493</c:v>
                </c:pt>
                <c:pt idx="1158">
                  <c:v>43494</c:v>
                </c:pt>
                <c:pt idx="1159">
                  <c:v>43495</c:v>
                </c:pt>
                <c:pt idx="1160">
                  <c:v>43496</c:v>
                </c:pt>
                <c:pt idx="1161">
                  <c:v>43497</c:v>
                </c:pt>
                <c:pt idx="1162">
                  <c:v>43498</c:v>
                </c:pt>
                <c:pt idx="1163">
                  <c:v>43499</c:v>
                </c:pt>
                <c:pt idx="1164">
                  <c:v>43500</c:v>
                </c:pt>
                <c:pt idx="1165">
                  <c:v>43501</c:v>
                </c:pt>
                <c:pt idx="1166">
                  <c:v>43502</c:v>
                </c:pt>
                <c:pt idx="1167">
                  <c:v>43503</c:v>
                </c:pt>
                <c:pt idx="1168">
                  <c:v>43504</c:v>
                </c:pt>
                <c:pt idx="1169">
                  <c:v>43505</c:v>
                </c:pt>
                <c:pt idx="1170">
                  <c:v>43506</c:v>
                </c:pt>
                <c:pt idx="1171">
                  <c:v>43507</c:v>
                </c:pt>
                <c:pt idx="1172">
                  <c:v>43508</c:v>
                </c:pt>
                <c:pt idx="1173">
                  <c:v>43509</c:v>
                </c:pt>
                <c:pt idx="1174">
                  <c:v>43510</c:v>
                </c:pt>
                <c:pt idx="1175">
                  <c:v>43511</c:v>
                </c:pt>
                <c:pt idx="1176">
                  <c:v>43512</c:v>
                </c:pt>
                <c:pt idx="1177">
                  <c:v>43513</c:v>
                </c:pt>
                <c:pt idx="1178">
                  <c:v>43514</c:v>
                </c:pt>
                <c:pt idx="1179">
                  <c:v>43515</c:v>
                </c:pt>
                <c:pt idx="1180">
                  <c:v>43516</c:v>
                </c:pt>
                <c:pt idx="1181">
                  <c:v>43517</c:v>
                </c:pt>
                <c:pt idx="1182">
                  <c:v>43518</c:v>
                </c:pt>
                <c:pt idx="1183">
                  <c:v>43519</c:v>
                </c:pt>
                <c:pt idx="1184">
                  <c:v>43520</c:v>
                </c:pt>
                <c:pt idx="1185">
                  <c:v>43521</c:v>
                </c:pt>
                <c:pt idx="1186">
                  <c:v>43522</c:v>
                </c:pt>
                <c:pt idx="1187">
                  <c:v>43523</c:v>
                </c:pt>
                <c:pt idx="1188">
                  <c:v>43524</c:v>
                </c:pt>
                <c:pt idx="1189">
                  <c:v>43525</c:v>
                </c:pt>
                <c:pt idx="1190">
                  <c:v>43526</c:v>
                </c:pt>
                <c:pt idx="1191">
                  <c:v>43527</c:v>
                </c:pt>
                <c:pt idx="1192">
                  <c:v>43528</c:v>
                </c:pt>
                <c:pt idx="1193">
                  <c:v>43529</c:v>
                </c:pt>
                <c:pt idx="1194">
                  <c:v>43530</c:v>
                </c:pt>
                <c:pt idx="1195">
                  <c:v>43531</c:v>
                </c:pt>
                <c:pt idx="1196">
                  <c:v>43532</c:v>
                </c:pt>
                <c:pt idx="1197">
                  <c:v>43533</c:v>
                </c:pt>
                <c:pt idx="1198">
                  <c:v>43534</c:v>
                </c:pt>
                <c:pt idx="1199">
                  <c:v>43535</c:v>
                </c:pt>
                <c:pt idx="1200">
                  <c:v>43536</c:v>
                </c:pt>
                <c:pt idx="1201">
                  <c:v>43537</c:v>
                </c:pt>
                <c:pt idx="1202">
                  <c:v>43538</c:v>
                </c:pt>
                <c:pt idx="1203">
                  <c:v>43539</c:v>
                </c:pt>
                <c:pt idx="1204">
                  <c:v>43540</c:v>
                </c:pt>
                <c:pt idx="1205">
                  <c:v>43541</c:v>
                </c:pt>
                <c:pt idx="1206">
                  <c:v>43542</c:v>
                </c:pt>
                <c:pt idx="1207">
                  <c:v>43543</c:v>
                </c:pt>
                <c:pt idx="1208">
                  <c:v>43544</c:v>
                </c:pt>
                <c:pt idx="1209">
                  <c:v>43545</c:v>
                </c:pt>
                <c:pt idx="1210">
                  <c:v>43546</c:v>
                </c:pt>
                <c:pt idx="1211">
                  <c:v>43547</c:v>
                </c:pt>
                <c:pt idx="1212">
                  <c:v>43548</c:v>
                </c:pt>
                <c:pt idx="1213">
                  <c:v>43549</c:v>
                </c:pt>
                <c:pt idx="1214">
                  <c:v>43550</c:v>
                </c:pt>
                <c:pt idx="1215">
                  <c:v>43551</c:v>
                </c:pt>
                <c:pt idx="1216">
                  <c:v>43552</c:v>
                </c:pt>
                <c:pt idx="1217">
                  <c:v>43553</c:v>
                </c:pt>
                <c:pt idx="1218">
                  <c:v>43554</c:v>
                </c:pt>
                <c:pt idx="1219">
                  <c:v>43555</c:v>
                </c:pt>
                <c:pt idx="1220">
                  <c:v>43556</c:v>
                </c:pt>
                <c:pt idx="1221">
                  <c:v>43557</c:v>
                </c:pt>
                <c:pt idx="1222">
                  <c:v>43558</c:v>
                </c:pt>
                <c:pt idx="1223">
                  <c:v>43559</c:v>
                </c:pt>
                <c:pt idx="1224">
                  <c:v>43560</c:v>
                </c:pt>
                <c:pt idx="1225">
                  <c:v>43561</c:v>
                </c:pt>
                <c:pt idx="1226">
                  <c:v>43562</c:v>
                </c:pt>
                <c:pt idx="1227">
                  <c:v>43563</c:v>
                </c:pt>
                <c:pt idx="1228">
                  <c:v>43564</c:v>
                </c:pt>
                <c:pt idx="1229">
                  <c:v>43565</c:v>
                </c:pt>
                <c:pt idx="1230">
                  <c:v>43566</c:v>
                </c:pt>
                <c:pt idx="1231">
                  <c:v>43567</c:v>
                </c:pt>
                <c:pt idx="1232">
                  <c:v>43568</c:v>
                </c:pt>
                <c:pt idx="1233">
                  <c:v>43569</c:v>
                </c:pt>
                <c:pt idx="1234">
                  <c:v>43570</c:v>
                </c:pt>
                <c:pt idx="1235">
                  <c:v>43571</c:v>
                </c:pt>
                <c:pt idx="1236">
                  <c:v>43572</c:v>
                </c:pt>
                <c:pt idx="1237">
                  <c:v>43573</c:v>
                </c:pt>
                <c:pt idx="1238">
                  <c:v>43574</c:v>
                </c:pt>
                <c:pt idx="1239">
                  <c:v>43575</c:v>
                </c:pt>
                <c:pt idx="1240">
                  <c:v>43576</c:v>
                </c:pt>
                <c:pt idx="1241">
                  <c:v>43577</c:v>
                </c:pt>
                <c:pt idx="1242">
                  <c:v>43578</c:v>
                </c:pt>
                <c:pt idx="1243">
                  <c:v>43579</c:v>
                </c:pt>
                <c:pt idx="1244">
                  <c:v>43580</c:v>
                </c:pt>
                <c:pt idx="1245">
                  <c:v>43581</c:v>
                </c:pt>
                <c:pt idx="1246">
                  <c:v>43582</c:v>
                </c:pt>
                <c:pt idx="1247">
                  <c:v>43583</c:v>
                </c:pt>
                <c:pt idx="1248">
                  <c:v>43584</c:v>
                </c:pt>
                <c:pt idx="1249">
                  <c:v>43585</c:v>
                </c:pt>
                <c:pt idx="1250">
                  <c:v>43586</c:v>
                </c:pt>
                <c:pt idx="1251">
                  <c:v>43587</c:v>
                </c:pt>
                <c:pt idx="1252">
                  <c:v>43588</c:v>
                </c:pt>
                <c:pt idx="1253">
                  <c:v>43589</c:v>
                </c:pt>
                <c:pt idx="1254">
                  <c:v>43590</c:v>
                </c:pt>
                <c:pt idx="1255">
                  <c:v>43591</c:v>
                </c:pt>
                <c:pt idx="1256">
                  <c:v>43592</c:v>
                </c:pt>
                <c:pt idx="1257">
                  <c:v>43593</c:v>
                </c:pt>
                <c:pt idx="1258">
                  <c:v>43594</c:v>
                </c:pt>
                <c:pt idx="1259">
                  <c:v>43595</c:v>
                </c:pt>
                <c:pt idx="1260">
                  <c:v>43596</c:v>
                </c:pt>
                <c:pt idx="1261">
                  <c:v>43597</c:v>
                </c:pt>
                <c:pt idx="1262">
                  <c:v>43598</c:v>
                </c:pt>
                <c:pt idx="1263">
                  <c:v>43599</c:v>
                </c:pt>
                <c:pt idx="1264">
                  <c:v>43600</c:v>
                </c:pt>
                <c:pt idx="1265">
                  <c:v>43601</c:v>
                </c:pt>
                <c:pt idx="1266">
                  <c:v>43602</c:v>
                </c:pt>
                <c:pt idx="1267">
                  <c:v>43603</c:v>
                </c:pt>
                <c:pt idx="1268">
                  <c:v>43604</c:v>
                </c:pt>
                <c:pt idx="1269">
                  <c:v>43605</c:v>
                </c:pt>
                <c:pt idx="1270">
                  <c:v>43606</c:v>
                </c:pt>
                <c:pt idx="1271">
                  <c:v>43607</c:v>
                </c:pt>
                <c:pt idx="1272">
                  <c:v>43608</c:v>
                </c:pt>
                <c:pt idx="1273">
                  <c:v>43609</c:v>
                </c:pt>
                <c:pt idx="1274">
                  <c:v>43610</c:v>
                </c:pt>
                <c:pt idx="1275">
                  <c:v>43611</c:v>
                </c:pt>
                <c:pt idx="1276">
                  <c:v>43612</c:v>
                </c:pt>
                <c:pt idx="1277">
                  <c:v>43613</c:v>
                </c:pt>
                <c:pt idx="1278">
                  <c:v>43614</c:v>
                </c:pt>
                <c:pt idx="1279">
                  <c:v>43615</c:v>
                </c:pt>
                <c:pt idx="1280">
                  <c:v>43616</c:v>
                </c:pt>
                <c:pt idx="1281">
                  <c:v>43617</c:v>
                </c:pt>
                <c:pt idx="1282">
                  <c:v>43618</c:v>
                </c:pt>
                <c:pt idx="1283">
                  <c:v>43619</c:v>
                </c:pt>
                <c:pt idx="1284">
                  <c:v>43620</c:v>
                </c:pt>
                <c:pt idx="1285">
                  <c:v>43621</c:v>
                </c:pt>
                <c:pt idx="1286">
                  <c:v>43622</c:v>
                </c:pt>
                <c:pt idx="1287">
                  <c:v>43623</c:v>
                </c:pt>
                <c:pt idx="1288">
                  <c:v>43624</c:v>
                </c:pt>
                <c:pt idx="1289">
                  <c:v>43625</c:v>
                </c:pt>
                <c:pt idx="1290">
                  <c:v>43626</c:v>
                </c:pt>
                <c:pt idx="1291">
                  <c:v>43627</c:v>
                </c:pt>
                <c:pt idx="1292">
                  <c:v>43628</c:v>
                </c:pt>
                <c:pt idx="1293">
                  <c:v>43629</c:v>
                </c:pt>
                <c:pt idx="1294">
                  <c:v>43630</c:v>
                </c:pt>
                <c:pt idx="1295">
                  <c:v>43631</c:v>
                </c:pt>
                <c:pt idx="1296">
                  <c:v>43632</c:v>
                </c:pt>
                <c:pt idx="1297">
                  <c:v>43633</c:v>
                </c:pt>
                <c:pt idx="1298">
                  <c:v>43634</c:v>
                </c:pt>
                <c:pt idx="1299">
                  <c:v>43635</c:v>
                </c:pt>
                <c:pt idx="1300">
                  <c:v>43636</c:v>
                </c:pt>
                <c:pt idx="1301">
                  <c:v>43637</c:v>
                </c:pt>
                <c:pt idx="1302">
                  <c:v>43638</c:v>
                </c:pt>
                <c:pt idx="1303">
                  <c:v>43639</c:v>
                </c:pt>
                <c:pt idx="1304">
                  <c:v>43640</c:v>
                </c:pt>
                <c:pt idx="1305">
                  <c:v>43641</c:v>
                </c:pt>
                <c:pt idx="1306">
                  <c:v>43642</c:v>
                </c:pt>
                <c:pt idx="1307">
                  <c:v>43643</c:v>
                </c:pt>
                <c:pt idx="1308">
                  <c:v>43644</c:v>
                </c:pt>
                <c:pt idx="1309">
                  <c:v>43645</c:v>
                </c:pt>
                <c:pt idx="1310">
                  <c:v>43646</c:v>
                </c:pt>
                <c:pt idx="1311">
                  <c:v>43647</c:v>
                </c:pt>
                <c:pt idx="1312">
                  <c:v>43648</c:v>
                </c:pt>
                <c:pt idx="1313">
                  <c:v>43649</c:v>
                </c:pt>
                <c:pt idx="1314">
                  <c:v>43650</c:v>
                </c:pt>
                <c:pt idx="1315">
                  <c:v>43651</c:v>
                </c:pt>
                <c:pt idx="1316">
                  <c:v>43652</c:v>
                </c:pt>
                <c:pt idx="1317">
                  <c:v>43653</c:v>
                </c:pt>
                <c:pt idx="1318">
                  <c:v>43654</c:v>
                </c:pt>
                <c:pt idx="1319">
                  <c:v>43655</c:v>
                </c:pt>
                <c:pt idx="1320">
                  <c:v>43656</c:v>
                </c:pt>
                <c:pt idx="1321">
                  <c:v>43657</c:v>
                </c:pt>
                <c:pt idx="1322">
                  <c:v>43658</c:v>
                </c:pt>
                <c:pt idx="1323">
                  <c:v>43659</c:v>
                </c:pt>
                <c:pt idx="1324">
                  <c:v>43660</c:v>
                </c:pt>
                <c:pt idx="1325">
                  <c:v>43661</c:v>
                </c:pt>
                <c:pt idx="1326">
                  <c:v>43662</c:v>
                </c:pt>
                <c:pt idx="1327">
                  <c:v>43663</c:v>
                </c:pt>
                <c:pt idx="1328">
                  <c:v>43664</c:v>
                </c:pt>
                <c:pt idx="1329">
                  <c:v>43665</c:v>
                </c:pt>
                <c:pt idx="1330">
                  <c:v>43666</c:v>
                </c:pt>
                <c:pt idx="1331">
                  <c:v>43667</c:v>
                </c:pt>
                <c:pt idx="1332">
                  <c:v>43668</c:v>
                </c:pt>
                <c:pt idx="1333">
                  <c:v>43669</c:v>
                </c:pt>
                <c:pt idx="1334">
                  <c:v>43670</c:v>
                </c:pt>
                <c:pt idx="1335">
                  <c:v>43671</c:v>
                </c:pt>
                <c:pt idx="1336">
                  <c:v>43672</c:v>
                </c:pt>
                <c:pt idx="1337">
                  <c:v>43673</c:v>
                </c:pt>
                <c:pt idx="1338">
                  <c:v>43674</c:v>
                </c:pt>
                <c:pt idx="1339">
                  <c:v>43675</c:v>
                </c:pt>
                <c:pt idx="1340">
                  <c:v>43676</c:v>
                </c:pt>
                <c:pt idx="1341">
                  <c:v>43677</c:v>
                </c:pt>
                <c:pt idx="1342">
                  <c:v>43678</c:v>
                </c:pt>
                <c:pt idx="1343">
                  <c:v>43679</c:v>
                </c:pt>
                <c:pt idx="1344">
                  <c:v>43680</c:v>
                </c:pt>
                <c:pt idx="1345">
                  <c:v>43681</c:v>
                </c:pt>
                <c:pt idx="1346">
                  <c:v>43682</c:v>
                </c:pt>
                <c:pt idx="1347">
                  <c:v>43683</c:v>
                </c:pt>
                <c:pt idx="1348">
                  <c:v>43684</c:v>
                </c:pt>
                <c:pt idx="1349">
                  <c:v>43685</c:v>
                </c:pt>
                <c:pt idx="1350">
                  <c:v>43686</c:v>
                </c:pt>
                <c:pt idx="1351">
                  <c:v>43687</c:v>
                </c:pt>
                <c:pt idx="1352">
                  <c:v>43688</c:v>
                </c:pt>
                <c:pt idx="1353">
                  <c:v>43689</c:v>
                </c:pt>
                <c:pt idx="1354">
                  <c:v>43690</c:v>
                </c:pt>
                <c:pt idx="1355">
                  <c:v>43691</c:v>
                </c:pt>
                <c:pt idx="1356">
                  <c:v>43692</c:v>
                </c:pt>
                <c:pt idx="1357">
                  <c:v>43693</c:v>
                </c:pt>
                <c:pt idx="1358">
                  <c:v>43694</c:v>
                </c:pt>
                <c:pt idx="1359">
                  <c:v>43695</c:v>
                </c:pt>
                <c:pt idx="1360">
                  <c:v>43696</c:v>
                </c:pt>
                <c:pt idx="1361">
                  <c:v>43697</c:v>
                </c:pt>
                <c:pt idx="1362">
                  <c:v>43698</c:v>
                </c:pt>
                <c:pt idx="1363">
                  <c:v>43699</c:v>
                </c:pt>
                <c:pt idx="1364">
                  <c:v>43700</c:v>
                </c:pt>
                <c:pt idx="1365">
                  <c:v>43701</c:v>
                </c:pt>
                <c:pt idx="1366">
                  <c:v>43702</c:v>
                </c:pt>
                <c:pt idx="1367">
                  <c:v>43703</c:v>
                </c:pt>
                <c:pt idx="1368">
                  <c:v>43704</c:v>
                </c:pt>
                <c:pt idx="1369">
                  <c:v>43705</c:v>
                </c:pt>
                <c:pt idx="1370">
                  <c:v>43706</c:v>
                </c:pt>
                <c:pt idx="1371">
                  <c:v>43707</c:v>
                </c:pt>
                <c:pt idx="1372">
                  <c:v>43708</c:v>
                </c:pt>
                <c:pt idx="1373">
                  <c:v>43709</c:v>
                </c:pt>
                <c:pt idx="1374">
                  <c:v>43710</c:v>
                </c:pt>
                <c:pt idx="1375">
                  <c:v>43711</c:v>
                </c:pt>
                <c:pt idx="1376">
                  <c:v>43712</c:v>
                </c:pt>
                <c:pt idx="1377">
                  <c:v>43713</c:v>
                </c:pt>
                <c:pt idx="1378">
                  <c:v>43714</c:v>
                </c:pt>
                <c:pt idx="1379">
                  <c:v>43715</c:v>
                </c:pt>
                <c:pt idx="1380">
                  <c:v>43716</c:v>
                </c:pt>
                <c:pt idx="1381">
                  <c:v>43717</c:v>
                </c:pt>
                <c:pt idx="1382">
                  <c:v>43718</c:v>
                </c:pt>
                <c:pt idx="1383">
                  <c:v>43719</c:v>
                </c:pt>
                <c:pt idx="1384">
                  <c:v>43720</c:v>
                </c:pt>
                <c:pt idx="1385">
                  <c:v>43721</c:v>
                </c:pt>
                <c:pt idx="1386">
                  <c:v>43722</c:v>
                </c:pt>
                <c:pt idx="1387">
                  <c:v>43723</c:v>
                </c:pt>
                <c:pt idx="1388">
                  <c:v>43724</c:v>
                </c:pt>
                <c:pt idx="1389">
                  <c:v>43725</c:v>
                </c:pt>
                <c:pt idx="1390">
                  <c:v>43726</c:v>
                </c:pt>
                <c:pt idx="1391">
                  <c:v>43727</c:v>
                </c:pt>
                <c:pt idx="1392">
                  <c:v>43728</c:v>
                </c:pt>
                <c:pt idx="1393">
                  <c:v>43729</c:v>
                </c:pt>
                <c:pt idx="1394">
                  <c:v>43730</c:v>
                </c:pt>
                <c:pt idx="1395">
                  <c:v>43731</c:v>
                </c:pt>
                <c:pt idx="1396">
                  <c:v>43732</c:v>
                </c:pt>
                <c:pt idx="1397">
                  <c:v>43733</c:v>
                </c:pt>
                <c:pt idx="1398">
                  <c:v>43734</c:v>
                </c:pt>
                <c:pt idx="1399">
                  <c:v>43735</c:v>
                </c:pt>
                <c:pt idx="1400">
                  <c:v>43736</c:v>
                </c:pt>
                <c:pt idx="1401">
                  <c:v>43737</c:v>
                </c:pt>
                <c:pt idx="1402">
                  <c:v>43738</c:v>
                </c:pt>
                <c:pt idx="1403">
                  <c:v>43739</c:v>
                </c:pt>
                <c:pt idx="1404">
                  <c:v>43740</c:v>
                </c:pt>
                <c:pt idx="1405">
                  <c:v>43741</c:v>
                </c:pt>
                <c:pt idx="1406">
                  <c:v>43742</c:v>
                </c:pt>
                <c:pt idx="1407">
                  <c:v>43743</c:v>
                </c:pt>
                <c:pt idx="1408">
                  <c:v>43744</c:v>
                </c:pt>
                <c:pt idx="1409">
                  <c:v>43745</c:v>
                </c:pt>
                <c:pt idx="1410">
                  <c:v>43746</c:v>
                </c:pt>
                <c:pt idx="1411">
                  <c:v>43747</c:v>
                </c:pt>
                <c:pt idx="1412">
                  <c:v>43748</c:v>
                </c:pt>
                <c:pt idx="1413">
                  <c:v>43749</c:v>
                </c:pt>
                <c:pt idx="1414">
                  <c:v>43750</c:v>
                </c:pt>
                <c:pt idx="1415">
                  <c:v>43751</c:v>
                </c:pt>
                <c:pt idx="1416">
                  <c:v>43752</c:v>
                </c:pt>
                <c:pt idx="1417">
                  <c:v>43753</c:v>
                </c:pt>
                <c:pt idx="1418">
                  <c:v>43754</c:v>
                </c:pt>
                <c:pt idx="1419">
                  <c:v>43755</c:v>
                </c:pt>
                <c:pt idx="1420">
                  <c:v>43756</c:v>
                </c:pt>
                <c:pt idx="1421">
                  <c:v>43757</c:v>
                </c:pt>
                <c:pt idx="1422">
                  <c:v>43758</c:v>
                </c:pt>
                <c:pt idx="1423">
                  <c:v>43759</c:v>
                </c:pt>
                <c:pt idx="1424">
                  <c:v>43760</c:v>
                </c:pt>
                <c:pt idx="1425">
                  <c:v>43761</c:v>
                </c:pt>
                <c:pt idx="1426">
                  <c:v>43762</c:v>
                </c:pt>
                <c:pt idx="1427">
                  <c:v>43763</c:v>
                </c:pt>
                <c:pt idx="1428">
                  <c:v>43764</c:v>
                </c:pt>
                <c:pt idx="1429">
                  <c:v>43765</c:v>
                </c:pt>
                <c:pt idx="1430">
                  <c:v>43766</c:v>
                </c:pt>
                <c:pt idx="1431">
                  <c:v>43767</c:v>
                </c:pt>
                <c:pt idx="1432">
                  <c:v>43768</c:v>
                </c:pt>
                <c:pt idx="1433">
                  <c:v>43769</c:v>
                </c:pt>
                <c:pt idx="1434">
                  <c:v>43770</c:v>
                </c:pt>
                <c:pt idx="1435">
                  <c:v>43771</c:v>
                </c:pt>
                <c:pt idx="1436">
                  <c:v>43772</c:v>
                </c:pt>
                <c:pt idx="1437">
                  <c:v>43773</c:v>
                </c:pt>
                <c:pt idx="1438">
                  <c:v>43774</c:v>
                </c:pt>
                <c:pt idx="1439">
                  <c:v>43775</c:v>
                </c:pt>
                <c:pt idx="1440">
                  <c:v>43776</c:v>
                </c:pt>
                <c:pt idx="1441">
                  <c:v>43777</c:v>
                </c:pt>
                <c:pt idx="1442">
                  <c:v>43778</c:v>
                </c:pt>
                <c:pt idx="1443">
                  <c:v>43779</c:v>
                </c:pt>
                <c:pt idx="1444">
                  <c:v>43780</c:v>
                </c:pt>
                <c:pt idx="1445">
                  <c:v>43781</c:v>
                </c:pt>
                <c:pt idx="1446">
                  <c:v>43782</c:v>
                </c:pt>
                <c:pt idx="1447">
                  <c:v>43783</c:v>
                </c:pt>
                <c:pt idx="1448">
                  <c:v>43784</c:v>
                </c:pt>
                <c:pt idx="1449">
                  <c:v>43785</c:v>
                </c:pt>
                <c:pt idx="1450">
                  <c:v>43786</c:v>
                </c:pt>
                <c:pt idx="1451">
                  <c:v>43787</c:v>
                </c:pt>
                <c:pt idx="1452">
                  <c:v>43788</c:v>
                </c:pt>
                <c:pt idx="1453">
                  <c:v>43789</c:v>
                </c:pt>
                <c:pt idx="1454">
                  <c:v>43790</c:v>
                </c:pt>
                <c:pt idx="1455">
                  <c:v>43791</c:v>
                </c:pt>
                <c:pt idx="1456">
                  <c:v>43792</c:v>
                </c:pt>
                <c:pt idx="1457">
                  <c:v>43793</c:v>
                </c:pt>
                <c:pt idx="1458">
                  <c:v>43794</c:v>
                </c:pt>
                <c:pt idx="1459">
                  <c:v>43795</c:v>
                </c:pt>
                <c:pt idx="1460">
                  <c:v>43796</c:v>
                </c:pt>
                <c:pt idx="1461">
                  <c:v>43797</c:v>
                </c:pt>
                <c:pt idx="1462">
                  <c:v>43798</c:v>
                </c:pt>
                <c:pt idx="1463">
                  <c:v>43799</c:v>
                </c:pt>
                <c:pt idx="1464">
                  <c:v>43800</c:v>
                </c:pt>
                <c:pt idx="1465">
                  <c:v>43801</c:v>
                </c:pt>
                <c:pt idx="1466">
                  <c:v>43802</c:v>
                </c:pt>
                <c:pt idx="1467">
                  <c:v>43803</c:v>
                </c:pt>
                <c:pt idx="1468">
                  <c:v>43804</c:v>
                </c:pt>
                <c:pt idx="1469">
                  <c:v>43805</c:v>
                </c:pt>
                <c:pt idx="1470">
                  <c:v>43806</c:v>
                </c:pt>
                <c:pt idx="1471">
                  <c:v>43807</c:v>
                </c:pt>
                <c:pt idx="1472">
                  <c:v>43808</c:v>
                </c:pt>
                <c:pt idx="1473">
                  <c:v>43809</c:v>
                </c:pt>
                <c:pt idx="1474">
                  <c:v>43810</c:v>
                </c:pt>
                <c:pt idx="1475">
                  <c:v>43811</c:v>
                </c:pt>
                <c:pt idx="1476">
                  <c:v>43812</c:v>
                </c:pt>
                <c:pt idx="1477">
                  <c:v>43813</c:v>
                </c:pt>
                <c:pt idx="1478">
                  <c:v>43814</c:v>
                </c:pt>
                <c:pt idx="1479">
                  <c:v>43815</c:v>
                </c:pt>
                <c:pt idx="1480">
                  <c:v>43816</c:v>
                </c:pt>
                <c:pt idx="1481">
                  <c:v>43817</c:v>
                </c:pt>
                <c:pt idx="1482">
                  <c:v>43818</c:v>
                </c:pt>
                <c:pt idx="1483">
                  <c:v>43819</c:v>
                </c:pt>
                <c:pt idx="1484">
                  <c:v>43820</c:v>
                </c:pt>
                <c:pt idx="1485">
                  <c:v>43821</c:v>
                </c:pt>
                <c:pt idx="1486">
                  <c:v>43822</c:v>
                </c:pt>
                <c:pt idx="1487">
                  <c:v>43823</c:v>
                </c:pt>
                <c:pt idx="1488">
                  <c:v>43824</c:v>
                </c:pt>
                <c:pt idx="1489">
                  <c:v>43825</c:v>
                </c:pt>
                <c:pt idx="1490">
                  <c:v>43826</c:v>
                </c:pt>
                <c:pt idx="1491">
                  <c:v>43827</c:v>
                </c:pt>
                <c:pt idx="1492">
                  <c:v>43828</c:v>
                </c:pt>
                <c:pt idx="1493">
                  <c:v>43829</c:v>
                </c:pt>
                <c:pt idx="1494">
                  <c:v>43830</c:v>
                </c:pt>
                <c:pt idx="1495">
                  <c:v>43831</c:v>
                </c:pt>
                <c:pt idx="1496">
                  <c:v>43832</c:v>
                </c:pt>
                <c:pt idx="1497">
                  <c:v>43833</c:v>
                </c:pt>
                <c:pt idx="1498">
                  <c:v>43834</c:v>
                </c:pt>
                <c:pt idx="1499">
                  <c:v>43835</c:v>
                </c:pt>
                <c:pt idx="1500">
                  <c:v>43836</c:v>
                </c:pt>
                <c:pt idx="1501">
                  <c:v>43837</c:v>
                </c:pt>
                <c:pt idx="1502">
                  <c:v>43838</c:v>
                </c:pt>
                <c:pt idx="1503">
                  <c:v>43839</c:v>
                </c:pt>
                <c:pt idx="1504">
                  <c:v>43840</c:v>
                </c:pt>
                <c:pt idx="1505">
                  <c:v>43841</c:v>
                </c:pt>
                <c:pt idx="1506">
                  <c:v>43842</c:v>
                </c:pt>
                <c:pt idx="1507">
                  <c:v>43843</c:v>
                </c:pt>
                <c:pt idx="1508">
                  <c:v>43844</c:v>
                </c:pt>
                <c:pt idx="1509">
                  <c:v>43845</c:v>
                </c:pt>
                <c:pt idx="1510">
                  <c:v>43846</c:v>
                </c:pt>
                <c:pt idx="1511">
                  <c:v>43847</c:v>
                </c:pt>
                <c:pt idx="1512">
                  <c:v>43848</c:v>
                </c:pt>
                <c:pt idx="1513">
                  <c:v>43849</c:v>
                </c:pt>
                <c:pt idx="1514">
                  <c:v>43850</c:v>
                </c:pt>
                <c:pt idx="1515">
                  <c:v>43851</c:v>
                </c:pt>
                <c:pt idx="1516">
                  <c:v>43852</c:v>
                </c:pt>
                <c:pt idx="1517">
                  <c:v>43853</c:v>
                </c:pt>
                <c:pt idx="1518">
                  <c:v>43854</c:v>
                </c:pt>
                <c:pt idx="1519">
                  <c:v>43855</c:v>
                </c:pt>
                <c:pt idx="1520">
                  <c:v>43856</c:v>
                </c:pt>
                <c:pt idx="1521">
                  <c:v>43857</c:v>
                </c:pt>
                <c:pt idx="1522">
                  <c:v>43858</c:v>
                </c:pt>
                <c:pt idx="1523">
                  <c:v>43859</c:v>
                </c:pt>
                <c:pt idx="1524">
                  <c:v>43860</c:v>
                </c:pt>
                <c:pt idx="1525">
                  <c:v>43861</c:v>
                </c:pt>
                <c:pt idx="1526">
                  <c:v>43862</c:v>
                </c:pt>
                <c:pt idx="1527">
                  <c:v>43863</c:v>
                </c:pt>
                <c:pt idx="1528">
                  <c:v>43864</c:v>
                </c:pt>
                <c:pt idx="1529">
                  <c:v>43865</c:v>
                </c:pt>
                <c:pt idx="1530">
                  <c:v>43866</c:v>
                </c:pt>
                <c:pt idx="1531">
                  <c:v>43867</c:v>
                </c:pt>
                <c:pt idx="1532">
                  <c:v>43868</c:v>
                </c:pt>
                <c:pt idx="1533">
                  <c:v>43869</c:v>
                </c:pt>
                <c:pt idx="1534">
                  <c:v>43870</c:v>
                </c:pt>
                <c:pt idx="1535">
                  <c:v>43871</c:v>
                </c:pt>
                <c:pt idx="1536">
                  <c:v>43872</c:v>
                </c:pt>
                <c:pt idx="1537">
                  <c:v>43873</c:v>
                </c:pt>
                <c:pt idx="1538">
                  <c:v>43874</c:v>
                </c:pt>
                <c:pt idx="1539">
                  <c:v>43875</c:v>
                </c:pt>
                <c:pt idx="1540">
                  <c:v>43876</c:v>
                </c:pt>
                <c:pt idx="1541">
                  <c:v>43877</c:v>
                </c:pt>
                <c:pt idx="1542">
                  <c:v>43878</c:v>
                </c:pt>
                <c:pt idx="1543">
                  <c:v>43879</c:v>
                </c:pt>
                <c:pt idx="1544">
                  <c:v>43880</c:v>
                </c:pt>
                <c:pt idx="1545">
                  <c:v>43881</c:v>
                </c:pt>
                <c:pt idx="1546">
                  <c:v>43882</c:v>
                </c:pt>
                <c:pt idx="1547">
                  <c:v>43883</c:v>
                </c:pt>
                <c:pt idx="1548">
                  <c:v>43884</c:v>
                </c:pt>
                <c:pt idx="1549">
                  <c:v>43885</c:v>
                </c:pt>
                <c:pt idx="1550">
                  <c:v>43886</c:v>
                </c:pt>
                <c:pt idx="1551">
                  <c:v>43887</c:v>
                </c:pt>
                <c:pt idx="1552">
                  <c:v>43888</c:v>
                </c:pt>
                <c:pt idx="1553">
                  <c:v>43889</c:v>
                </c:pt>
                <c:pt idx="1554">
                  <c:v>43890</c:v>
                </c:pt>
                <c:pt idx="1555">
                  <c:v>43891</c:v>
                </c:pt>
                <c:pt idx="1556">
                  <c:v>43892</c:v>
                </c:pt>
                <c:pt idx="1557">
                  <c:v>43893</c:v>
                </c:pt>
                <c:pt idx="1558">
                  <c:v>43894</c:v>
                </c:pt>
                <c:pt idx="1559">
                  <c:v>43895</c:v>
                </c:pt>
                <c:pt idx="1560">
                  <c:v>43896</c:v>
                </c:pt>
                <c:pt idx="1561">
                  <c:v>43897</c:v>
                </c:pt>
                <c:pt idx="1562">
                  <c:v>43898</c:v>
                </c:pt>
                <c:pt idx="1563">
                  <c:v>43899</c:v>
                </c:pt>
                <c:pt idx="1564">
                  <c:v>43900</c:v>
                </c:pt>
                <c:pt idx="1565">
                  <c:v>43901</c:v>
                </c:pt>
                <c:pt idx="1566">
                  <c:v>43902</c:v>
                </c:pt>
                <c:pt idx="1567">
                  <c:v>43903</c:v>
                </c:pt>
                <c:pt idx="1568">
                  <c:v>43904</c:v>
                </c:pt>
                <c:pt idx="1569">
                  <c:v>43905</c:v>
                </c:pt>
                <c:pt idx="1570">
                  <c:v>43906</c:v>
                </c:pt>
                <c:pt idx="1571">
                  <c:v>43907</c:v>
                </c:pt>
                <c:pt idx="1572">
                  <c:v>43908</c:v>
                </c:pt>
                <c:pt idx="1573">
                  <c:v>43909</c:v>
                </c:pt>
                <c:pt idx="1574">
                  <c:v>43910</c:v>
                </c:pt>
                <c:pt idx="1575">
                  <c:v>43911</c:v>
                </c:pt>
                <c:pt idx="1576">
                  <c:v>43912</c:v>
                </c:pt>
                <c:pt idx="1577">
                  <c:v>43913</c:v>
                </c:pt>
                <c:pt idx="1578">
                  <c:v>43914</c:v>
                </c:pt>
                <c:pt idx="1579">
                  <c:v>43915</c:v>
                </c:pt>
                <c:pt idx="1580">
                  <c:v>43916</c:v>
                </c:pt>
                <c:pt idx="1581">
                  <c:v>43917</c:v>
                </c:pt>
                <c:pt idx="1582">
                  <c:v>43918</c:v>
                </c:pt>
                <c:pt idx="1583">
                  <c:v>43919</c:v>
                </c:pt>
                <c:pt idx="1584">
                  <c:v>43920</c:v>
                </c:pt>
                <c:pt idx="1585">
                  <c:v>43921</c:v>
                </c:pt>
                <c:pt idx="1586">
                  <c:v>43922</c:v>
                </c:pt>
                <c:pt idx="1587">
                  <c:v>43923</c:v>
                </c:pt>
                <c:pt idx="1588">
                  <c:v>43924</c:v>
                </c:pt>
                <c:pt idx="1589">
                  <c:v>43925</c:v>
                </c:pt>
                <c:pt idx="1590">
                  <c:v>43926</c:v>
                </c:pt>
                <c:pt idx="1591">
                  <c:v>43927</c:v>
                </c:pt>
                <c:pt idx="1592">
                  <c:v>43928</c:v>
                </c:pt>
                <c:pt idx="1593">
                  <c:v>43929</c:v>
                </c:pt>
                <c:pt idx="1594">
                  <c:v>43930</c:v>
                </c:pt>
                <c:pt idx="1595">
                  <c:v>43931</c:v>
                </c:pt>
                <c:pt idx="1596">
                  <c:v>43932</c:v>
                </c:pt>
                <c:pt idx="1597">
                  <c:v>43933</c:v>
                </c:pt>
                <c:pt idx="1598">
                  <c:v>43934</c:v>
                </c:pt>
                <c:pt idx="1599">
                  <c:v>43935</c:v>
                </c:pt>
                <c:pt idx="1600">
                  <c:v>43936</c:v>
                </c:pt>
                <c:pt idx="1601">
                  <c:v>43937</c:v>
                </c:pt>
                <c:pt idx="1602">
                  <c:v>43938</c:v>
                </c:pt>
                <c:pt idx="1603">
                  <c:v>43939</c:v>
                </c:pt>
                <c:pt idx="1604">
                  <c:v>43940</c:v>
                </c:pt>
                <c:pt idx="1605">
                  <c:v>43941</c:v>
                </c:pt>
                <c:pt idx="1606">
                  <c:v>43942</c:v>
                </c:pt>
                <c:pt idx="1607">
                  <c:v>43943</c:v>
                </c:pt>
                <c:pt idx="1608">
                  <c:v>43944</c:v>
                </c:pt>
                <c:pt idx="1609">
                  <c:v>43945</c:v>
                </c:pt>
                <c:pt idx="1610">
                  <c:v>43946</c:v>
                </c:pt>
                <c:pt idx="1611">
                  <c:v>43947</c:v>
                </c:pt>
                <c:pt idx="1612">
                  <c:v>43948</c:v>
                </c:pt>
                <c:pt idx="1613">
                  <c:v>43949</c:v>
                </c:pt>
                <c:pt idx="1614">
                  <c:v>43950</c:v>
                </c:pt>
                <c:pt idx="1615">
                  <c:v>43951</c:v>
                </c:pt>
                <c:pt idx="1616">
                  <c:v>43952</c:v>
                </c:pt>
                <c:pt idx="1617">
                  <c:v>43953</c:v>
                </c:pt>
                <c:pt idx="1618">
                  <c:v>43954</c:v>
                </c:pt>
                <c:pt idx="1619">
                  <c:v>43955</c:v>
                </c:pt>
                <c:pt idx="1620">
                  <c:v>43956</c:v>
                </c:pt>
                <c:pt idx="1621">
                  <c:v>43957</c:v>
                </c:pt>
                <c:pt idx="1622">
                  <c:v>43958</c:v>
                </c:pt>
                <c:pt idx="1623">
                  <c:v>43959</c:v>
                </c:pt>
                <c:pt idx="1624">
                  <c:v>43960</c:v>
                </c:pt>
                <c:pt idx="1625">
                  <c:v>43961</c:v>
                </c:pt>
                <c:pt idx="1626">
                  <c:v>43962</c:v>
                </c:pt>
                <c:pt idx="1627">
                  <c:v>43963</c:v>
                </c:pt>
                <c:pt idx="1628">
                  <c:v>43964</c:v>
                </c:pt>
                <c:pt idx="1629">
                  <c:v>43965</c:v>
                </c:pt>
                <c:pt idx="1630">
                  <c:v>43966</c:v>
                </c:pt>
                <c:pt idx="1631">
                  <c:v>43967</c:v>
                </c:pt>
                <c:pt idx="1632">
                  <c:v>43968</c:v>
                </c:pt>
                <c:pt idx="1633">
                  <c:v>43969</c:v>
                </c:pt>
                <c:pt idx="1634">
                  <c:v>43970</c:v>
                </c:pt>
                <c:pt idx="1635">
                  <c:v>43971</c:v>
                </c:pt>
                <c:pt idx="1636">
                  <c:v>43972</c:v>
                </c:pt>
                <c:pt idx="1637">
                  <c:v>43973</c:v>
                </c:pt>
                <c:pt idx="1638">
                  <c:v>43974</c:v>
                </c:pt>
                <c:pt idx="1639">
                  <c:v>43975</c:v>
                </c:pt>
                <c:pt idx="1640">
                  <c:v>43976</c:v>
                </c:pt>
                <c:pt idx="1641">
                  <c:v>43977</c:v>
                </c:pt>
                <c:pt idx="1642">
                  <c:v>43978</c:v>
                </c:pt>
                <c:pt idx="1643">
                  <c:v>43979</c:v>
                </c:pt>
                <c:pt idx="1644">
                  <c:v>43980</c:v>
                </c:pt>
                <c:pt idx="1645">
                  <c:v>43981</c:v>
                </c:pt>
                <c:pt idx="1646">
                  <c:v>43982</c:v>
                </c:pt>
                <c:pt idx="1647">
                  <c:v>43983</c:v>
                </c:pt>
                <c:pt idx="1648">
                  <c:v>43984</c:v>
                </c:pt>
                <c:pt idx="1649">
                  <c:v>43985</c:v>
                </c:pt>
                <c:pt idx="1650">
                  <c:v>43986</c:v>
                </c:pt>
                <c:pt idx="1651">
                  <c:v>43987</c:v>
                </c:pt>
                <c:pt idx="1652">
                  <c:v>43988</c:v>
                </c:pt>
                <c:pt idx="1653">
                  <c:v>43989</c:v>
                </c:pt>
                <c:pt idx="1654">
                  <c:v>43990</c:v>
                </c:pt>
                <c:pt idx="1655">
                  <c:v>43991</c:v>
                </c:pt>
                <c:pt idx="1656">
                  <c:v>43992</c:v>
                </c:pt>
                <c:pt idx="1657">
                  <c:v>43993</c:v>
                </c:pt>
                <c:pt idx="1658">
                  <c:v>43994</c:v>
                </c:pt>
                <c:pt idx="1659">
                  <c:v>43995</c:v>
                </c:pt>
                <c:pt idx="1660">
                  <c:v>43996</c:v>
                </c:pt>
                <c:pt idx="1661">
                  <c:v>43997</c:v>
                </c:pt>
                <c:pt idx="1662">
                  <c:v>43998</c:v>
                </c:pt>
                <c:pt idx="1663">
                  <c:v>43999</c:v>
                </c:pt>
                <c:pt idx="1664">
                  <c:v>44000</c:v>
                </c:pt>
                <c:pt idx="1665">
                  <c:v>44001</c:v>
                </c:pt>
                <c:pt idx="1666">
                  <c:v>44002</c:v>
                </c:pt>
                <c:pt idx="1667">
                  <c:v>44003</c:v>
                </c:pt>
                <c:pt idx="1668">
                  <c:v>44004</c:v>
                </c:pt>
                <c:pt idx="1669">
                  <c:v>44005</c:v>
                </c:pt>
                <c:pt idx="1670">
                  <c:v>44006</c:v>
                </c:pt>
                <c:pt idx="1671">
                  <c:v>44007</c:v>
                </c:pt>
                <c:pt idx="1672">
                  <c:v>44008</c:v>
                </c:pt>
                <c:pt idx="1673">
                  <c:v>44009</c:v>
                </c:pt>
                <c:pt idx="1674">
                  <c:v>44010</c:v>
                </c:pt>
                <c:pt idx="1675">
                  <c:v>44011</c:v>
                </c:pt>
                <c:pt idx="1676">
                  <c:v>44012</c:v>
                </c:pt>
                <c:pt idx="1677">
                  <c:v>44013</c:v>
                </c:pt>
                <c:pt idx="1678">
                  <c:v>44014</c:v>
                </c:pt>
                <c:pt idx="1679">
                  <c:v>44015</c:v>
                </c:pt>
                <c:pt idx="1680">
                  <c:v>44016</c:v>
                </c:pt>
                <c:pt idx="1681">
                  <c:v>44017</c:v>
                </c:pt>
                <c:pt idx="1682">
                  <c:v>44018</c:v>
                </c:pt>
                <c:pt idx="1683">
                  <c:v>44019</c:v>
                </c:pt>
                <c:pt idx="1684">
                  <c:v>44020</c:v>
                </c:pt>
                <c:pt idx="1685">
                  <c:v>44021</c:v>
                </c:pt>
                <c:pt idx="1686">
                  <c:v>44022</c:v>
                </c:pt>
                <c:pt idx="1687">
                  <c:v>44023</c:v>
                </c:pt>
                <c:pt idx="1688">
                  <c:v>44024</c:v>
                </c:pt>
                <c:pt idx="1689">
                  <c:v>44025</c:v>
                </c:pt>
                <c:pt idx="1690">
                  <c:v>44026</c:v>
                </c:pt>
                <c:pt idx="1691">
                  <c:v>44027</c:v>
                </c:pt>
                <c:pt idx="1692">
                  <c:v>44028</c:v>
                </c:pt>
                <c:pt idx="1693">
                  <c:v>44029</c:v>
                </c:pt>
                <c:pt idx="1694">
                  <c:v>44030</c:v>
                </c:pt>
                <c:pt idx="1695">
                  <c:v>44031</c:v>
                </c:pt>
                <c:pt idx="1696">
                  <c:v>44032</c:v>
                </c:pt>
                <c:pt idx="1697">
                  <c:v>44033</c:v>
                </c:pt>
                <c:pt idx="1698">
                  <c:v>44034</c:v>
                </c:pt>
                <c:pt idx="1699">
                  <c:v>44035</c:v>
                </c:pt>
                <c:pt idx="1700">
                  <c:v>44036</c:v>
                </c:pt>
                <c:pt idx="1701">
                  <c:v>44037</c:v>
                </c:pt>
                <c:pt idx="1702">
                  <c:v>44038</c:v>
                </c:pt>
                <c:pt idx="1703">
                  <c:v>44039</c:v>
                </c:pt>
                <c:pt idx="1704">
                  <c:v>44040</c:v>
                </c:pt>
                <c:pt idx="1705">
                  <c:v>44041</c:v>
                </c:pt>
                <c:pt idx="1706">
                  <c:v>44042</c:v>
                </c:pt>
                <c:pt idx="1707">
                  <c:v>44043</c:v>
                </c:pt>
                <c:pt idx="1708">
                  <c:v>44044</c:v>
                </c:pt>
                <c:pt idx="1709">
                  <c:v>44045</c:v>
                </c:pt>
                <c:pt idx="1710">
                  <c:v>44046</c:v>
                </c:pt>
                <c:pt idx="1711">
                  <c:v>44047</c:v>
                </c:pt>
                <c:pt idx="1712">
                  <c:v>44048</c:v>
                </c:pt>
                <c:pt idx="1713">
                  <c:v>44049</c:v>
                </c:pt>
                <c:pt idx="1714">
                  <c:v>44050</c:v>
                </c:pt>
                <c:pt idx="1715">
                  <c:v>44051</c:v>
                </c:pt>
                <c:pt idx="1716">
                  <c:v>44052</c:v>
                </c:pt>
                <c:pt idx="1717">
                  <c:v>44053</c:v>
                </c:pt>
                <c:pt idx="1718">
                  <c:v>44054</c:v>
                </c:pt>
                <c:pt idx="1719">
                  <c:v>44055</c:v>
                </c:pt>
                <c:pt idx="1720">
                  <c:v>44056</c:v>
                </c:pt>
                <c:pt idx="1721">
                  <c:v>44057</c:v>
                </c:pt>
                <c:pt idx="1722">
                  <c:v>44058</c:v>
                </c:pt>
                <c:pt idx="1723">
                  <c:v>44059</c:v>
                </c:pt>
                <c:pt idx="1724">
                  <c:v>44060</c:v>
                </c:pt>
                <c:pt idx="1725">
                  <c:v>44061</c:v>
                </c:pt>
                <c:pt idx="1726">
                  <c:v>44062</c:v>
                </c:pt>
                <c:pt idx="1727">
                  <c:v>44063</c:v>
                </c:pt>
                <c:pt idx="1728">
                  <c:v>44064</c:v>
                </c:pt>
                <c:pt idx="1729">
                  <c:v>44065</c:v>
                </c:pt>
                <c:pt idx="1730">
                  <c:v>44066</c:v>
                </c:pt>
                <c:pt idx="1731">
                  <c:v>44067</c:v>
                </c:pt>
                <c:pt idx="1732">
                  <c:v>44068</c:v>
                </c:pt>
                <c:pt idx="1733">
                  <c:v>44069</c:v>
                </c:pt>
                <c:pt idx="1734">
                  <c:v>44070</c:v>
                </c:pt>
                <c:pt idx="1735">
                  <c:v>44071</c:v>
                </c:pt>
                <c:pt idx="1736">
                  <c:v>44072</c:v>
                </c:pt>
                <c:pt idx="1737">
                  <c:v>44073</c:v>
                </c:pt>
                <c:pt idx="1738">
                  <c:v>44074</c:v>
                </c:pt>
                <c:pt idx="1739">
                  <c:v>44075</c:v>
                </c:pt>
                <c:pt idx="1740">
                  <c:v>44076</c:v>
                </c:pt>
                <c:pt idx="1741">
                  <c:v>44077</c:v>
                </c:pt>
                <c:pt idx="1742">
                  <c:v>44078</c:v>
                </c:pt>
                <c:pt idx="1743">
                  <c:v>44079</c:v>
                </c:pt>
                <c:pt idx="1744">
                  <c:v>44080</c:v>
                </c:pt>
                <c:pt idx="1745">
                  <c:v>44081</c:v>
                </c:pt>
                <c:pt idx="1746">
                  <c:v>44082</c:v>
                </c:pt>
                <c:pt idx="1747">
                  <c:v>44083</c:v>
                </c:pt>
                <c:pt idx="1748">
                  <c:v>44084</c:v>
                </c:pt>
                <c:pt idx="1749">
                  <c:v>44085</c:v>
                </c:pt>
                <c:pt idx="1750">
                  <c:v>44086</c:v>
                </c:pt>
                <c:pt idx="1751">
                  <c:v>44087</c:v>
                </c:pt>
                <c:pt idx="1752">
                  <c:v>44088</c:v>
                </c:pt>
                <c:pt idx="1753">
                  <c:v>44089</c:v>
                </c:pt>
                <c:pt idx="1754">
                  <c:v>44090</c:v>
                </c:pt>
                <c:pt idx="1755">
                  <c:v>44091</c:v>
                </c:pt>
                <c:pt idx="1756">
                  <c:v>44092</c:v>
                </c:pt>
                <c:pt idx="1757">
                  <c:v>44093</c:v>
                </c:pt>
                <c:pt idx="1758">
                  <c:v>44094</c:v>
                </c:pt>
                <c:pt idx="1759">
                  <c:v>44095</c:v>
                </c:pt>
                <c:pt idx="1760">
                  <c:v>44096</c:v>
                </c:pt>
                <c:pt idx="1761">
                  <c:v>44097</c:v>
                </c:pt>
                <c:pt idx="1762">
                  <c:v>44098</c:v>
                </c:pt>
                <c:pt idx="1763">
                  <c:v>44099</c:v>
                </c:pt>
                <c:pt idx="1764">
                  <c:v>44100</c:v>
                </c:pt>
                <c:pt idx="1765">
                  <c:v>44101</c:v>
                </c:pt>
                <c:pt idx="1766">
                  <c:v>44102</c:v>
                </c:pt>
                <c:pt idx="1767">
                  <c:v>44103</c:v>
                </c:pt>
                <c:pt idx="1768">
                  <c:v>44104</c:v>
                </c:pt>
                <c:pt idx="1769">
                  <c:v>44105</c:v>
                </c:pt>
                <c:pt idx="1770">
                  <c:v>44106</c:v>
                </c:pt>
                <c:pt idx="1771">
                  <c:v>44107</c:v>
                </c:pt>
                <c:pt idx="1772">
                  <c:v>44108</c:v>
                </c:pt>
                <c:pt idx="1773">
                  <c:v>44109</c:v>
                </c:pt>
                <c:pt idx="1774">
                  <c:v>44110</c:v>
                </c:pt>
                <c:pt idx="1775">
                  <c:v>44111</c:v>
                </c:pt>
                <c:pt idx="1776">
                  <c:v>44112</c:v>
                </c:pt>
                <c:pt idx="1777">
                  <c:v>44113</c:v>
                </c:pt>
                <c:pt idx="1778">
                  <c:v>44114</c:v>
                </c:pt>
                <c:pt idx="1779">
                  <c:v>44115</c:v>
                </c:pt>
                <c:pt idx="1780">
                  <c:v>44116</c:v>
                </c:pt>
                <c:pt idx="1781">
                  <c:v>44117</c:v>
                </c:pt>
                <c:pt idx="1782">
                  <c:v>44118</c:v>
                </c:pt>
                <c:pt idx="1783">
                  <c:v>44119</c:v>
                </c:pt>
                <c:pt idx="1784">
                  <c:v>44120</c:v>
                </c:pt>
                <c:pt idx="1785">
                  <c:v>44121</c:v>
                </c:pt>
                <c:pt idx="1786">
                  <c:v>44122</c:v>
                </c:pt>
                <c:pt idx="1787">
                  <c:v>44123</c:v>
                </c:pt>
                <c:pt idx="1788">
                  <c:v>44124</c:v>
                </c:pt>
                <c:pt idx="1789">
                  <c:v>44125</c:v>
                </c:pt>
                <c:pt idx="1790">
                  <c:v>44126</c:v>
                </c:pt>
                <c:pt idx="1791">
                  <c:v>44127</c:v>
                </c:pt>
                <c:pt idx="1792">
                  <c:v>44128</c:v>
                </c:pt>
                <c:pt idx="1793">
                  <c:v>44129</c:v>
                </c:pt>
                <c:pt idx="1794">
                  <c:v>44130</c:v>
                </c:pt>
                <c:pt idx="1795">
                  <c:v>44131</c:v>
                </c:pt>
                <c:pt idx="1796">
                  <c:v>44132</c:v>
                </c:pt>
                <c:pt idx="1797">
                  <c:v>44133</c:v>
                </c:pt>
                <c:pt idx="1798">
                  <c:v>44134</c:v>
                </c:pt>
                <c:pt idx="1799">
                  <c:v>44135</c:v>
                </c:pt>
                <c:pt idx="1800">
                  <c:v>44136</c:v>
                </c:pt>
                <c:pt idx="1801">
                  <c:v>44137</c:v>
                </c:pt>
                <c:pt idx="1802">
                  <c:v>44138</c:v>
                </c:pt>
                <c:pt idx="1803">
                  <c:v>44139</c:v>
                </c:pt>
                <c:pt idx="1804">
                  <c:v>44140</c:v>
                </c:pt>
                <c:pt idx="1805">
                  <c:v>44141</c:v>
                </c:pt>
                <c:pt idx="1806">
                  <c:v>44142</c:v>
                </c:pt>
                <c:pt idx="1807">
                  <c:v>44143</c:v>
                </c:pt>
                <c:pt idx="1808">
                  <c:v>44144</c:v>
                </c:pt>
                <c:pt idx="1809">
                  <c:v>44145</c:v>
                </c:pt>
                <c:pt idx="1810">
                  <c:v>44146</c:v>
                </c:pt>
                <c:pt idx="1811">
                  <c:v>44147</c:v>
                </c:pt>
                <c:pt idx="1812">
                  <c:v>44148</c:v>
                </c:pt>
                <c:pt idx="1813">
                  <c:v>44149</c:v>
                </c:pt>
                <c:pt idx="1814">
                  <c:v>44150</c:v>
                </c:pt>
                <c:pt idx="1815">
                  <c:v>44151</c:v>
                </c:pt>
                <c:pt idx="1816">
                  <c:v>44152</c:v>
                </c:pt>
                <c:pt idx="1817">
                  <c:v>44153</c:v>
                </c:pt>
                <c:pt idx="1818">
                  <c:v>44154</c:v>
                </c:pt>
                <c:pt idx="1819">
                  <c:v>44155</c:v>
                </c:pt>
                <c:pt idx="1820">
                  <c:v>44156</c:v>
                </c:pt>
                <c:pt idx="1821">
                  <c:v>44157</c:v>
                </c:pt>
                <c:pt idx="1822">
                  <c:v>44158</c:v>
                </c:pt>
                <c:pt idx="1823">
                  <c:v>44159</c:v>
                </c:pt>
                <c:pt idx="1824">
                  <c:v>44160</c:v>
                </c:pt>
                <c:pt idx="1825">
                  <c:v>44161</c:v>
                </c:pt>
                <c:pt idx="1826">
                  <c:v>44162</c:v>
                </c:pt>
                <c:pt idx="1827">
                  <c:v>44163</c:v>
                </c:pt>
                <c:pt idx="1828">
                  <c:v>44164</c:v>
                </c:pt>
                <c:pt idx="1829">
                  <c:v>44165</c:v>
                </c:pt>
                <c:pt idx="1830">
                  <c:v>44166</c:v>
                </c:pt>
                <c:pt idx="1831">
                  <c:v>44167</c:v>
                </c:pt>
                <c:pt idx="1832">
                  <c:v>44168</c:v>
                </c:pt>
                <c:pt idx="1833">
                  <c:v>44169</c:v>
                </c:pt>
                <c:pt idx="1834">
                  <c:v>44170</c:v>
                </c:pt>
                <c:pt idx="1835">
                  <c:v>44171</c:v>
                </c:pt>
                <c:pt idx="1836">
                  <c:v>44172</c:v>
                </c:pt>
                <c:pt idx="1837">
                  <c:v>44173</c:v>
                </c:pt>
                <c:pt idx="1838">
                  <c:v>44174</c:v>
                </c:pt>
                <c:pt idx="1839">
                  <c:v>44175</c:v>
                </c:pt>
                <c:pt idx="1840">
                  <c:v>44176</c:v>
                </c:pt>
                <c:pt idx="1841">
                  <c:v>44177</c:v>
                </c:pt>
                <c:pt idx="1842">
                  <c:v>44178</c:v>
                </c:pt>
                <c:pt idx="1843">
                  <c:v>44179</c:v>
                </c:pt>
                <c:pt idx="1844">
                  <c:v>44180</c:v>
                </c:pt>
                <c:pt idx="1845">
                  <c:v>44181</c:v>
                </c:pt>
                <c:pt idx="1846">
                  <c:v>44182</c:v>
                </c:pt>
                <c:pt idx="1847">
                  <c:v>44183</c:v>
                </c:pt>
                <c:pt idx="1848">
                  <c:v>44184</c:v>
                </c:pt>
                <c:pt idx="1849">
                  <c:v>44185</c:v>
                </c:pt>
                <c:pt idx="1850">
                  <c:v>44186</c:v>
                </c:pt>
                <c:pt idx="1851">
                  <c:v>44187</c:v>
                </c:pt>
                <c:pt idx="1852">
                  <c:v>44188</c:v>
                </c:pt>
                <c:pt idx="1853">
                  <c:v>44189</c:v>
                </c:pt>
                <c:pt idx="1854">
                  <c:v>44190</c:v>
                </c:pt>
                <c:pt idx="1855">
                  <c:v>44191</c:v>
                </c:pt>
                <c:pt idx="1856">
                  <c:v>44192</c:v>
                </c:pt>
                <c:pt idx="1857">
                  <c:v>44193</c:v>
                </c:pt>
                <c:pt idx="1858">
                  <c:v>44194</c:v>
                </c:pt>
                <c:pt idx="1859">
                  <c:v>44195</c:v>
                </c:pt>
                <c:pt idx="1860">
                  <c:v>44196</c:v>
                </c:pt>
                <c:pt idx="1861">
                  <c:v>44197</c:v>
                </c:pt>
                <c:pt idx="1862">
                  <c:v>44198</c:v>
                </c:pt>
                <c:pt idx="1863">
                  <c:v>44199</c:v>
                </c:pt>
                <c:pt idx="1864">
                  <c:v>44200</c:v>
                </c:pt>
                <c:pt idx="1865">
                  <c:v>44201</c:v>
                </c:pt>
                <c:pt idx="1866">
                  <c:v>44202</c:v>
                </c:pt>
                <c:pt idx="1867">
                  <c:v>44203</c:v>
                </c:pt>
                <c:pt idx="1868">
                  <c:v>44204</c:v>
                </c:pt>
                <c:pt idx="1869">
                  <c:v>44205</c:v>
                </c:pt>
                <c:pt idx="1870">
                  <c:v>44206</c:v>
                </c:pt>
                <c:pt idx="1871">
                  <c:v>44207</c:v>
                </c:pt>
                <c:pt idx="1872">
                  <c:v>44208</c:v>
                </c:pt>
                <c:pt idx="1873">
                  <c:v>44209</c:v>
                </c:pt>
                <c:pt idx="1874">
                  <c:v>44210</c:v>
                </c:pt>
                <c:pt idx="1875">
                  <c:v>44211</c:v>
                </c:pt>
                <c:pt idx="1876">
                  <c:v>44212</c:v>
                </c:pt>
                <c:pt idx="1877">
                  <c:v>44213</c:v>
                </c:pt>
                <c:pt idx="1878">
                  <c:v>44214</c:v>
                </c:pt>
                <c:pt idx="1879">
                  <c:v>44215</c:v>
                </c:pt>
                <c:pt idx="1880">
                  <c:v>44216</c:v>
                </c:pt>
                <c:pt idx="1881">
                  <c:v>44217</c:v>
                </c:pt>
                <c:pt idx="1882">
                  <c:v>44218</c:v>
                </c:pt>
                <c:pt idx="1883">
                  <c:v>44219</c:v>
                </c:pt>
                <c:pt idx="1884">
                  <c:v>44220</c:v>
                </c:pt>
                <c:pt idx="1885">
                  <c:v>44221</c:v>
                </c:pt>
                <c:pt idx="1886">
                  <c:v>44222</c:v>
                </c:pt>
                <c:pt idx="1887">
                  <c:v>44223</c:v>
                </c:pt>
                <c:pt idx="1888">
                  <c:v>44224</c:v>
                </c:pt>
                <c:pt idx="1889">
                  <c:v>44225</c:v>
                </c:pt>
                <c:pt idx="1890">
                  <c:v>44226</c:v>
                </c:pt>
                <c:pt idx="1891">
                  <c:v>44227</c:v>
                </c:pt>
                <c:pt idx="1892">
                  <c:v>44228</c:v>
                </c:pt>
                <c:pt idx="1893">
                  <c:v>44229</c:v>
                </c:pt>
                <c:pt idx="1894">
                  <c:v>44230</c:v>
                </c:pt>
                <c:pt idx="1895">
                  <c:v>44231</c:v>
                </c:pt>
                <c:pt idx="1896">
                  <c:v>44232</c:v>
                </c:pt>
                <c:pt idx="1897">
                  <c:v>44233</c:v>
                </c:pt>
                <c:pt idx="1898">
                  <c:v>44234</c:v>
                </c:pt>
                <c:pt idx="1899">
                  <c:v>44235</c:v>
                </c:pt>
                <c:pt idx="1900">
                  <c:v>44236</c:v>
                </c:pt>
                <c:pt idx="1901">
                  <c:v>44237</c:v>
                </c:pt>
                <c:pt idx="1902">
                  <c:v>44238</c:v>
                </c:pt>
                <c:pt idx="1903">
                  <c:v>44239</c:v>
                </c:pt>
                <c:pt idx="1904">
                  <c:v>44240</c:v>
                </c:pt>
                <c:pt idx="1905">
                  <c:v>44241</c:v>
                </c:pt>
                <c:pt idx="1906">
                  <c:v>44242</c:v>
                </c:pt>
                <c:pt idx="1907">
                  <c:v>44243</c:v>
                </c:pt>
                <c:pt idx="1908">
                  <c:v>44244</c:v>
                </c:pt>
                <c:pt idx="1909">
                  <c:v>44245</c:v>
                </c:pt>
                <c:pt idx="1910">
                  <c:v>44246</c:v>
                </c:pt>
                <c:pt idx="1911">
                  <c:v>44247</c:v>
                </c:pt>
                <c:pt idx="1912">
                  <c:v>44248</c:v>
                </c:pt>
                <c:pt idx="1913">
                  <c:v>44249</c:v>
                </c:pt>
                <c:pt idx="1914">
                  <c:v>44250</c:v>
                </c:pt>
                <c:pt idx="1915">
                  <c:v>44251</c:v>
                </c:pt>
                <c:pt idx="1916">
                  <c:v>44252</c:v>
                </c:pt>
                <c:pt idx="1917">
                  <c:v>44253</c:v>
                </c:pt>
                <c:pt idx="1918">
                  <c:v>44254</c:v>
                </c:pt>
                <c:pt idx="1919">
                  <c:v>44255</c:v>
                </c:pt>
                <c:pt idx="1920">
                  <c:v>44256</c:v>
                </c:pt>
                <c:pt idx="1921">
                  <c:v>44257</c:v>
                </c:pt>
                <c:pt idx="1922">
                  <c:v>44258</c:v>
                </c:pt>
                <c:pt idx="1923">
                  <c:v>44259</c:v>
                </c:pt>
                <c:pt idx="1924">
                  <c:v>44260</c:v>
                </c:pt>
                <c:pt idx="1925">
                  <c:v>44261</c:v>
                </c:pt>
                <c:pt idx="1926">
                  <c:v>44262</c:v>
                </c:pt>
                <c:pt idx="1927">
                  <c:v>44263</c:v>
                </c:pt>
                <c:pt idx="1928">
                  <c:v>44264</c:v>
                </c:pt>
                <c:pt idx="1929">
                  <c:v>44265</c:v>
                </c:pt>
                <c:pt idx="1930">
                  <c:v>44266</c:v>
                </c:pt>
                <c:pt idx="1931">
                  <c:v>44267</c:v>
                </c:pt>
                <c:pt idx="1932">
                  <c:v>44268</c:v>
                </c:pt>
                <c:pt idx="1933">
                  <c:v>44269</c:v>
                </c:pt>
                <c:pt idx="1934">
                  <c:v>44270</c:v>
                </c:pt>
                <c:pt idx="1935">
                  <c:v>44271</c:v>
                </c:pt>
                <c:pt idx="1936">
                  <c:v>44272</c:v>
                </c:pt>
                <c:pt idx="1937">
                  <c:v>44273</c:v>
                </c:pt>
                <c:pt idx="1938">
                  <c:v>44274</c:v>
                </c:pt>
                <c:pt idx="1939">
                  <c:v>44275</c:v>
                </c:pt>
                <c:pt idx="1940">
                  <c:v>44276</c:v>
                </c:pt>
                <c:pt idx="1941">
                  <c:v>44277</c:v>
                </c:pt>
                <c:pt idx="1942">
                  <c:v>44278</c:v>
                </c:pt>
                <c:pt idx="1943">
                  <c:v>44279</c:v>
                </c:pt>
                <c:pt idx="1944">
                  <c:v>44280</c:v>
                </c:pt>
                <c:pt idx="1945">
                  <c:v>44281</c:v>
                </c:pt>
                <c:pt idx="1946">
                  <c:v>44282</c:v>
                </c:pt>
                <c:pt idx="1947">
                  <c:v>44283</c:v>
                </c:pt>
                <c:pt idx="1948">
                  <c:v>44284</c:v>
                </c:pt>
                <c:pt idx="1949">
                  <c:v>44285</c:v>
                </c:pt>
                <c:pt idx="1950">
                  <c:v>44286</c:v>
                </c:pt>
                <c:pt idx="1951">
                  <c:v>44287</c:v>
                </c:pt>
                <c:pt idx="1952">
                  <c:v>44288</c:v>
                </c:pt>
                <c:pt idx="1953">
                  <c:v>44289</c:v>
                </c:pt>
                <c:pt idx="1954">
                  <c:v>44290</c:v>
                </c:pt>
                <c:pt idx="1955">
                  <c:v>44291</c:v>
                </c:pt>
                <c:pt idx="1956">
                  <c:v>44292</c:v>
                </c:pt>
                <c:pt idx="1957">
                  <c:v>44293</c:v>
                </c:pt>
                <c:pt idx="1958">
                  <c:v>44294</c:v>
                </c:pt>
                <c:pt idx="1959">
                  <c:v>44295</c:v>
                </c:pt>
                <c:pt idx="1960">
                  <c:v>44296</c:v>
                </c:pt>
                <c:pt idx="1961">
                  <c:v>44297</c:v>
                </c:pt>
                <c:pt idx="1962">
                  <c:v>44298</c:v>
                </c:pt>
                <c:pt idx="1963">
                  <c:v>44299</c:v>
                </c:pt>
                <c:pt idx="1964">
                  <c:v>44300</c:v>
                </c:pt>
                <c:pt idx="1965">
                  <c:v>44301</c:v>
                </c:pt>
                <c:pt idx="1966">
                  <c:v>44302</c:v>
                </c:pt>
                <c:pt idx="1967">
                  <c:v>44303</c:v>
                </c:pt>
                <c:pt idx="1968">
                  <c:v>44304</c:v>
                </c:pt>
                <c:pt idx="1969">
                  <c:v>44305</c:v>
                </c:pt>
                <c:pt idx="1970">
                  <c:v>44306</c:v>
                </c:pt>
                <c:pt idx="1971">
                  <c:v>44307</c:v>
                </c:pt>
                <c:pt idx="1972">
                  <c:v>44308</c:v>
                </c:pt>
                <c:pt idx="1973">
                  <c:v>44309</c:v>
                </c:pt>
                <c:pt idx="1974">
                  <c:v>44310</c:v>
                </c:pt>
                <c:pt idx="1975">
                  <c:v>44311</c:v>
                </c:pt>
                <c:pt idx="1976">
                  <c:v>44312</c:v>
                </c:pt>
                <c:pt idx="1977">
                  <c:v>44313</c:v>
                </c:pt>
                <c:pt idx="1978">
                  <c:v>44314</c:v>
                </c:pt>
                <c:pt idx="1979">
                  <c:v>44315</c:v>
                </c:pt>
                <c:pt idx="1980">
                  <c:v>44316</c:v>
                </c:pt>
                <c:pt idx="1981">
                  <c:v>44317</c:v>
                </c:pt>
                <c:pt idx="1982">
                  <c:v>44318</c:v>
                </c:pt>
                <c:pt idx="1983">
                  <c:v>44319</c:v>
                </c:pt>
                <c:pt idx="1984">
                  <c:v>44320</c:v>
                </c:pt>
                <c:pt idx="1985">
                  <c:v>44321</c:v>
                </c:pt>
                <c:pt idx="1986">
                  <c:v>44322</c:v>
                </c:pt>
                <c:pt idx="1987">
                  <c:v>44323</c:v>
                </c:pt>
                <c:pt idx="1988">
                  <c:v>44324</c:v>
                </c:pt>
                <c:pt idx="1989">
                  <c:v>44325</c:v>
                </c:pt>
                <c:pt idx="1990">
                  <c:v>44326</c:v>
                </c:pt>
                <c:pt idx="1991">
                  <c:v>44327</c:v>
                </c:pt>
                <c:pt idx="1992">
                  <c:v>44328</c:v>
                </c:pt>
                <c:pt idx="1993">
                  <c:v>44329</c:v>
                </c:pt>
                <c:pt idx="1994">
                  <c:v>44330</c:v>
                </c:pt>
                <c:pt idx="1995">
                  <c:v>44331</c:v>
                </c:pt>
                <c:pt idx="1996">
                  <c:v>44332</c:v>
                </c:pt>
                <c:pt idx="1997">
                  <c:v>44333</c:v>
                </c:pt>
                <c:pt idx="1998">
                  <c:v>44334</c:v>
                </c:pt>
                <c:pt idx="1999">
                  <c:v>44335</c:v>
                </c:pt>
                <c:pt idx="2000">
                  <c:v>44336</c:v>
                </c:pt>
                <c:pt idx="2001">
                  <c:v>44337</c:v>
                </c:pt>
                <c:pt idx="2002">
                  <c:v>44338</c:v>
                </c:pt>
                <c:pt idx="2003">
                  <c:v>44339</c:v>
                </c:pt>
                <c:pt idx="2004">
                  <c:v>44340</c:v>
                </c:pt>
                <c:pt idx="2005">
                  <c:v>44341</c:v>
                </c:pt>
                <c:pt idx="2006">
                  <c:v>44342</c:v>
                </c:pt>
                <c:pt idx="2007">
                  <c:v>44343</c:v>
                </c:pt>
                <c:pt idx="2008">
                  <c:v>44344</c:v>
                </c:pt>
                <c:pt idx="2009">
                  <c:v>44345</c:v>
                </c:pt>
                <c:pt idx="2010">
                  <c:v>44346</c:v>
                </c:pt>
                <c:pt idx="2011">
                  <c:v>44347</c:v>
                </c:pt>
                <c:pt idx="2012">
                  <c:v>44348</c:v>
                </c:pt>
                <c:pt idx="2013">
                  <c:v>44349</c:v>
                </c:pt>
                <c:pt idx="2014">
                  <c:v>44350</c:v>
                </c:pt>
                <c:pt idx="2015">
                  <c:v>44351</c:v>
                </c:pt>
                <c:pt idx="2016">
                  <c:v>44352</c:v>
                </c:pt>
                <c:pt idx="2017">
                  <c:v>44353</c:v>
                </c:pt>
                <c:pt idx="2018">
                  <c:v>44354</c:v>
                </c:pt>
                <c:pt idx="2019">
                  <c:v>44355</c:v>
                </c:pt>
                <c:pt idx="2020">
                  <c:v>44356</c:v>
                </c:pt>
                <c:pt idx="2021">
                  <c:v>44357</c:v>
                </c:pt>
                <c:pt idx="2022">
                  <c:v>44358</c:v>
                </c:pt>
                <c:pt idx="2023">
                  <c:v>44359</c:v>
                </c:pt>
                <c:pt idx="2024">
                  <c:v>44360</c:v>
                </c:pt>
                <c:pt idx="2025">
                  <c:v>44361</c:v>
                </c:pt>
                <c:pt idx="2026">
                  <c:v>44362</c:v>
                </c:pt>
                <c:pt idx="2027">
                  <c:v>44363</c:v>
                </c:pt>
                <c:pt idx="2028">
                  <c:v>44364</c:v>
                </c:pt>
                <c:pt idx="2029">
                  <c:v>44365</c:v>
                </c:pt>
                <c:pt idx="2030">
                  <c:v>44366</c:v>
                </c:pt>
                <c:pt idx="2031">
                  <c:v>44367</c:v>
                </c:pt>
                <c:pt idx="2032">
                  <c:v>44368</c:v>
                </c:pt>
                <c:pt idx="2033">
                  <c:v>44369</c:v>
                </c:pt>
                <c:pt idx="2034">
                  <c:v>44370</c:v>
                </c:pt>
                <c:pt idx="2035">
                  <c:v>44371</c:v>
                </c:pt>
                <c:pt idx="2036">
                  <c:v>44372</c:v>
                </c:pt>
                <c:pt idx="2037">
                  <c:v>44373</c:v>
                </c:pt>
                <c:pt idx="2038">
                  <c:v>44374</c:v>
                </c:pt>
                <c:pt idx="2039">
                  <c:v>44375</c:v>
                </c:pt>
                <c:pt idx="2040">
                  <c:v>44376</c:v>
                </c:pt>
                <c:pt idx="2041">
                  <c:v>44377</c:v>
                </c:pt>
                <c:pt idx="2042">
                  <c:v>44378</c:v>
                </c:pt>
                <c:pt idx="2043">
                  <c:v>44379</c:v>
                </c:pt>
                <c:pt idx="2044">
                  <c:v>44380</c:v>
                </c:pt>
                <c:pt idx="2045">
                  <c:v>44381</c:v>
                </c:pt>
                <c:pt idx="2046">
                  <c:v>44382</c:v>
                </c:pt>
                <c:pt idx="2047">
                  <c:v>44383</c:v>
                </c:pt>
                <c:pt idx="2048">
                  <c:v>44384</c:v>
                </c:pt>
                <c:pt idx="2049">
                  <c:v>44385</c:v>
                </c:pt>
                <c:pt idx="2050">
                  <c:v>44386</c:v>
                </c:pt>
                <c:pt idx="2051">
                  <c:v>44387</c:v>
                </c:pt>
                <c:pt idx="2052">
                  <c:v>44388</c:v>
                </c:pt>
                <c:pt idx="2053">
                  <c:v>44389</c:v>
                </c:pt>
                <c:pt idx="2054">
                  <c:v>44390</c:v>
                </c:pt>
                <c:pt idx="2055">
                  <c:v>44391</c:v>
                </c:pt>
                <c:pt idx="2056">
                  <c:v>44392</c:v>
                </c:pt>
                <c:pt idx="2057">
                  <c:v>44393</c:v>
                </c:pt>
                <c:pt idx="2058">
                  <c:v>44394</c:v>
                </c:pt>
                <c:pt idx="2059">
                  <c:v>44395</c:v>
                </c:pt>
                <c:pt idx="2060">
                  <c:v>44396</c:v>
                </c:pt>
                <c:pt idx="2061">
                  <c:v>44397</c:v>
                </c:pt>
                <c:pt idx="2062">
                  <c:v>44398</c:v>
                </c:pt>
                <c:pt idx="2063">
                  <c:v>44399</c:v>
                </c:pt>
                <c:pt idx="2064">
                  <c:v>44400</c:v>
                </c:pt>
                <c:pt idx="2065">
                  <c:v>44401</c:v>
                </c:pt>
                <c:pt idx="2066">
                  <c:v>44402</c:v>
                </c:pt>
                <c:pt idx="2067">
                  <c:v>44403</c:v>
                </c:pt>
                <c:pt idx="2068">
                  <c:v>44404</c:v>
                </c:pt>
                <c:pt idx="2069">
                  <c:v>44405</c:v>
                </c:pt>
                <c:pt idx="2070">
                  <c:v>44406</c:v>
                </c:pt>
                <c:pt idx="2071">
                  <c:v>44407</c:v>
                </c:pt>
                <c:pt idx="2072">
                  <c:v>44408</c:v>
                </c:pt>
                <c:pt idx="2073">
                  <c:v>44409</c:v>
                </c:pt>
                <c:pt idx="2074">
                  <c:v>44410</c:v>
                </c:pt>
                <c:pt idx="2075">
                  <c:v>44411</c:v>
                </c:pt>
                <c:pt idx="2076">
                  <c:v>44412</c:v>
                </c:pt>
                <c:pt idx="2077">
                  <c:v>44413</c:v>
                </c:pt>
                <c:pt idx="2078">
                  <c:v>44414</c:v>
                </c:pt>
                <c:pt idx="2079">
                  <c:v>44415</c:v>
                </c:pt>
                <c:pt idx="2080">
                  <c:v>44416</c:v>
                </c:pt>
                <c:pt idx="2081">
                  <c:v>44417</c:v>
                </c:pt>
                <c:pt idx="2082">
                  <c:v>44418</c:v>
                </c:pt>
                <c:pt idx="2083">
                  <c:v>44419</c:v>
                </c:pt>
                <c:pt idx="2084">
                  <c:v>44420</c:v>
                </c:pt>
                <c:pt idx="2085">
                  <c:v>44421</c:v>
                </c:pt>
                <c:pt idx="2086">
                  <c:v>44422</c:v>
                </c:pt>
                <c:pt idx="2087">
                  <c:v>44423</c:v>
                </c:pt>
                <c:pt idx="2088">
                  <c:v>44424</c:v>
                </c:pt>
                <c:pt idx="2089">
                  <c:v>44425</c:v>
                </c:pt>
                <c:pt idx="2090">
                  <c:v>44426</c:v>
                </c:pt>
                <c:pt idx="2091">
                  <c:v>44427</c:v>
                </c:pt>
                <c:pt idx="2092">
                  <c:v>44428</c:v>
                </c:pt>
                <c:pt idx="2093">
                  <c:v>44429</c:v>
                </c:pt>
                <c:pt idx="2094">
                  <c:v>44430</c:v>
                </c:pt>
                <c:pt idx="2095">
                  <c:v>44431</c:v>
                </c:pt>
                <c:pt idx="2096">
                  <c:v>44432</c:v>
                </c:pt>
                <c:pt idx="2097">
                  <c:v>44433</c:v>
                </c:pt>
                <c:pt idx="2098">
                  <c:v>44434</c:v>
                </c:pt>
                <c:pt idx="2099">
                  <c:v>44435</c:v>
                </c:pt>
                <c:pt idx="2100">
                  <c:v>44436</c:v>
                </c:pt>
                <c:pt idx="2101">
                  <c:v>44437</c:v>
                </c:pt>
                <c:pt idx="2102">
                  <c:v>44438</c:v>
                </c:pt>
                <c:pt idx="2103">
                  <c:v>44439</c:v>
                </c:pt>
                <c:pt idx="2104">
                  <c:v>44440</c:v>
                </c:pt>
                <c:pt idx="2105">
                  <c:v>44441</c:v>
                </c:pt>
                <c:pt idx="2106">
                  <c:v>44442</c:v>
                </c:pt>
                <c:pt idx="2107">
                  <c:v>44443</c:v>
                </c:pt>
                <c:pt idx="2108">
                  <c:v>44444</c:v>
                </c:pt>
                <c:pt idx="2109">
                  <c:v>44445</c:v>
                </c:pt>
                <c:pt idx="2110">
                  <c:v>44446</c:v>
                </c:pt>
                <c:pt idx="2111">
                  <c:v>44447</c:v>
                </c:pt>
                <c:pt idx="2112">
                  <c:v>44448</c:v>
                </c:pt>
                <c:pt idx="2113">
                  <c:v>44449</c:v>
                </c:pt>
                <c:pt idx="2114">
                  <c:v>44450</c:v>
                </c:pt>
                <c:pt idx="2115">
                  <c:v>44451</c:v>
                </c:pt>
                <c:pt idx="2116">
                  <c:v>44452</c:v>
                </c:pt>
                <c:pt idx="2117">
                  <c:v>44453</c:v>
                </c:pt>
                <c:pt idx="2118">
                  <c:v>44454</c:v>
                </c:pt>
                <c:pt idx="2119">
                  <c:v>44455</c:v>
                </c:pt>
                <c:pt idx="2120">
                  <c:v>44456</c:v>
                </c:pt>
                <c:pt idx="2121">
                  <c:v>44457</c:v>
                </c:pt>
                <c:pt idx="2122">
                  <c:v>44458</c:v>
                </c:pt>
                <c:pt idx="2123">
                  <c:v>44459</c:v>
                </c:pt>
                <c:pt idx="2124">
                  <c:v>44460</c:v>
                </c:pt>
                <c:pt idx="2125">
                  <c:v>44461</c:v>
                </c:pt>
                <c:pt idx="2126">
                  <c:v>44462</c:v>
                </c:pt>
                <c:pt idx="2127">
                  <c:v>44463</c:v>
                </c:pt>
                <c:pt idx="2128">
                  <c:v>44464</c:v>
                </c:pt>
                <c:pt idx="2129">
                  <c:v>44465</c:v>
                </c:pt>
                <c:pt idx="2130">
                  <c:v>44466</c:v>
                </c:pt>
                <c:pt idx="2131">
                  <c:v>44467</c:v>
                </c:pt>
                <c:pt idx="2132">
                  <c:v>44468</c:v>
                </c:pt>
                <c:pt idx="2133">
                  <c:v>44469</c:v>
                </c:pt>
                <c:pt idx="2134">
                  <c:v>44470</c:v>
                </c:pt>
                <c:pt idx="2135">
                  <c:v>44471</c:v>
                </c:pt>
                <c:pt idx="2136">
                  <c:v>44472</c:v>
                </c:pt>
                <c:pt idx="2137">
                  <c:v>44473</c:v>
                </c:pt>
                <c:pt idx="2138">
                  <c:v>44474</c:v>
                </c:pt>
                <c:pt idx="2139">
                  <c:v>44475</c:v>
                </c:pt>
                <c:pt idx="2140">
                  <c:v>44476</c:v>
                </c:pt>
                <c:pt idx="2141">
                  <c:v>44477</c:v>
                </c:pt>
                <c:pt idx="2142">
                  <c:v>44478</c:v>
                </c:pt>
                <c:pt idx="2143">
                  <c:v>44479</c:v>
                </c:pt>
                <c:pt idx="2144">
                  <c:v>44480</c:v>
                </c:pt>
                <c:pt idx="2145">
                  <c:v>44481</c:v>
                </c:pt>
                <c:pt idx="2146">
                  <c:v>44482</c:v>
                </c:pt>
                <c:pt idx="2147">
                  <c:v>44483</c:v>
                </c:pt>
                <c:pt idx="2148">
                  <c:v>44484</c:v>
                </c:pt>
                <c:pt idx="2149">
                  <c:v>44485</c:v>
                </c:pt>
                <c:pt idx="2150">
                  <c:v>44486</c:v>
                </c:pt>
                <c:pt idx="2151">
                  <c:v>44487</c:v>
                </c:pt>
                <c:pt idx="2152">
                  <c:v>44488</c:v>
                </c:pt>
                <c:pt idx="2153">
                  <c:v>44489</c:v>
                </c:pt>
                <c:pt idx="2154">
                  <c:v>44490</c:v>
                </c:pt>
                <c:pt idx="2155">
                  <c:v>44491</c:v>
                </c:pt>
                <c:pt idx="2156">
                  <c:v>44492</c:v>
                </c:pt>
                <c:pt idx="2157">
                  <c:v>44493</c:v>
                </c:pt>
                <c:pt idx="2158">
                  <c:v>44494</c:v>
                </c:pt>
                <c:pt idx="2159">
                  <c:v>44495</c:v>
                </c:pt>
                <c:pt idx="2160">
                  <c:v>44496</c:v>
                </c:pt>
                <c:pt idx="2161">
                  <c:v>44497</c:v>
                </c:pt>
                <c:pt idx="2162">
                  <c:v>44498</c:v>
                </c:pt>
                <c:pt idx="2163">
                  <c:v>44499</c:v>
                </c:pt>
                <c:pt idx="2164">
                  <c:v>44500</c:v>
                </c:pt>
                <c:pt idx="2165">
                  <c:v>44501</c:v>
                </c:pt>
                <c:pt idx="2166">
                  <c:v>44502</c:v>
                </c:pt>
                <c:pt idx="2167">
                  <c:v>44503</c:v>
                </c:pt>
                <c:pt idx="2168">
                  <c:v>44504</c:v>
                </c:pt>
                <c:pt idx="2169">
                  <c:v>44505</c:v>
                </c:pt>
                <c:pt idx="2170">
                  <c:v>44506</c:v>
                </c:pt>
                <c:pt idx="2171">
                  <c:v>44507</c:v>
                </c:pt>
                <c:pt idx="2172">
                  <c:v>44508</c:v>
                </c:pt>
                <c:pt idx="2173">
                  <c:v>44509</c:v>
                </c:pt>
                <c:pt idx="2174">
                  <c:v>44510</c:v>
                </c:pt>
                <c:pt idx="2175">
                  <c:v>44511</c:v>
                </c:pt>
                <c:pt idx="2176">
                  <c:v>44512</c:v>
                </c:pt>
                <c:pt idx="2177">
                  <c:v>44513</c:v>
                </c:pt>
                <c:pt idx="2178">
                  <c:v>44514</c:v>
                </c:pt>
                <c:pt idx="2179">
                  <c:v>44515</c:v>
                </c:pt>
                <c:pt idx="2180">
                  <c:v>44516</c:v>
                </c:pt>
                <c:pt idx="2181">
                  <c:v>44517</c:v>
                </c:pt>
                <c:pt idx="2182">
                  <c:v>44518</c:v>
                </c:pt>
                <c:pt idx="2183">
                  <c:v>44519</c:v>
                </c:pt>
                <c:pt idx="2184">
                  <c:v>44520</c:v>
                </c:pt>
                <c:pt idx="2185">
                  <c:v>44521</c:v>
                </c:pt>
                <c:pt idx="2186">
                  <c:v>44522</c:v>
                </c:pt>
                <c:pt idx="2187">
                  <c:v>44523</c:v>
                </c:pt>
                <c:pt idx="2188">
                  <c:v>44524</c:v>
                </c:pt>
                <c:pt idx="2189">
                  <c:v>44525</c:v>
                </c:pt>
                <c:pt idx="2190">
                  <c:v>44526</c:v>
                </c:pt>
                <c:pt idx="2191">
                  <c:v>44527</c:v>
                </c:pt>
                <c:pt idx="2192">
                  <c:v>44528</c:v>
                </c:pt>
                <c:pt idx="2193">
                  <c:v>44529</c:v>
                </c:pt>
                <c:pt idx="2194">
                  <c:v>44530</c:v>
                </c:pt>
                <c:pt idx="2195">
                  <c:v>44531</c:v>
                </c:pt>
                <c:pt idx="2196">
                  <c:v>44532</c:v>
                </c:pt>
                <c:pt idx="2197">
                  <c:v>44533</c:v>
                </c:pt>
                <c:pt idx="2198">
                  <c:v>44534</c:v>
                </c:pt>
                <c:pt idx="2199">
                  <c:v>44535</c:v>
                </c:pt>
                <c:pt idx="2200">
                  <c:v>44536</c:v>
                </c:pt>
                <c:pt idx="2201">
                  <c:v>44537</c:v>
                </c:pt>
                <c:pt idx="2202">
                  <c:v>44538</c:v>
                </c:pt>
                <c:pt idx="2203">
                  <c:v>44539</c:v>
                </c:pt>
                <c:pt idx="2204">
                  <c:v>44540</c:v>
                </c:pt>
                <c:pt idx="2205">
                  <c:v>44541</c:v>
                </c:pt>
                <c:pt idx="2206">
                  <c:v>44542</c:v>
                </c:pt>
                <c:pt idx="2207">
                  <c:v>44543</c:v>
                </c:pt>
                <c:pt idx="2208">
                  <c:v>44544</c:v>
                </c:pt>
                <c:pt idx="2209">
                  <c:v>44545</c:v>
                </c:pt>
                <c:pt idx="2210">
                  <c:v>44546</c:v>
                </c:pt>
                <c:pt idx="2211">
                  <c:v>44547</c:v>
                </c:pt>
                <c:pt idx="2212">
                  <c:v>44548</c:v>
                </c:pt>
                <c:pt idx="2213">
                  <c:v>44549</c:v>
                </c:pt>
                <c:pt idx="2214">
                  <c:v>44550</c:v>
                </c:pt>
                <c:pt idx="2215">
                  <c:v>44551</c:v>
                </c:pt>
                <c:pt idx="2216">
                  <c:v>44552</c:v>
                </c:pt>
                <c:pt idx="2217">
                  <c:v>44553</c:v>
                </c:pt>
                <c:pt idx="2218">
                  <c:v>44554</c:v>
                </c:pt>
                <c:pt idx="2219">
                  <c:v>44555</c:v>
                </c:pt>
                <c:pt idx="2220">
                  <c:v>44556</c:v>
                </c:pt>
                <c:pt idx="2221">
                  <c:v>44557</c:v>
                </c:pt>
                <c:pt idx="2222">
                  <c:v>44558</c:v>
                </c:pt>
                <c:pt idx="2223">
                  <c:v>44559</c:v>
                </c:pt>
                <c:pt idx="2224">
                  <c:v>44560</c:v>
                </c:pt>
                <c:pt idx="2225">
                  <c:v>44561</c:v>
                </c:pt>
                <c:pt idx="2226">
                  <c:v>44562</c:v>
                </c:pt>
                <c:pt idx="2227">
                  <c:v>44563</c:v>
                </c:pt>
                <c:pt idx="2228">
                  <c:v>44564</c:v>
                </c:pt>
                <c:pt idx="2229">
                  <c:v>44565</c:v>
                </c:pt>
                <c:pt idx="2230">
                  <c:v>44566</c:v>
                </c:pt>
                <c:pt idx="2231">
                  <c:v>44567</c:v>
                </c:pt>
                <c:pt idx="2232">
                  <c:v>44568</c:v>
                </c:pt>
                <c:pt idx="2233">
                  <c:v>44569</c:v>
                </c:pt>
                <c:pt idx="2234">
                  <c:v>44570</c:v>
                </c:pt>
                <c:pt idx="2235">
                  <c:v>44571</c:v>
                </c:pt>
                <c:pt idx="2236">
                  <c:v>44572</c:v>
                </c:pt>
                <c:pt idx="2237">
                  <c:v>44573</c:v>
                </c:pt>
                <c:pt idx="2238">
                  <c:v>44574</c:v>
                </c:pt>
                <c:pt idx="2239">
                  <c:v>44575</c:v>
                </c:pt>
                <c:pt idx="2240">
                  <c:v>44576</c:v>
                </c:pt>
                <c:pt idx="2241">
                  <c:v>44577</c:v>
                </c:pt>
                <c:pt idx="2242">
                  <c:v>44578</c:v>
                </c:pt>
                <c:pt idx="2243">
                  <c:v>44579</c:v>
                </c:pt>
                <c:pt idx="2244">
                  <c:v>44580</c:v>
                </c:pt>
                <c:pt idx="2245">
                  <c:v>44581</c:v>
                </c:pt>
                <c:pt idx="2246">
                  <c:v>44582</c:v>
                </c:pt>
                <c:pt idx="2247">
                  <c:v>44583</c:v>
                </c:pt>
                <c:pt idx="2248">
                  <c:v>44584</c:v>
                </c:pt>
                <c:pt idx="2249">
                  <c:v>44585</c:v>
                </c:pt>
                <c:pt idx="2250">
                  <c:v>44586</c:v>
                </c:pt>
                <c:pt idx="2251">
                  <c:v>44587</c:v>
                </c:pt>
                <c:pt idx="2252">
                  <c:v>44588</c:v>
                </c:pt>
                <c:pt idx="2253">
                  <c:v>44589</c:v>
                </c:pt>
                <c:pt idx="2254">
                  <c:v>44590</c:v>
                </c:pt>
                <c:pt idx="2255">
                  <c:v>44591</c:v>
                </c:pt>
                <c:pt idx="2256">
                  <c:v>44592</c:v>
                </c:pt>
                <c:pt idx="2257">
                  <c:v>44593</c:v>
                </c:pt>
                <c:pt idx="2258">
                  <c:v>44594</c:v>
                </c:pt>
                <c:pt idx="2259">
                  <c:v>44595</c:v>
                </c:pt>
                <c:pt idx="2260">
                  <c:v>44596</c:v>
                </c:pt>
                <c:pt idx="2261">
                  <c:v>44597</c:v>
                </c:pt>
                <c:pt idx="2262">
                  <c:v>44598</c:v>
                </c:pt>
                <c:pt idx="2263">
                  <c:v>44599</c:v>
                </c:pt>
                <c:pt idx="2264">
                  <c:v>44600</c:v>
                </c:pt>
                <c:pt idx="2265">
                  <c:v>44601</c:v>
                </c:pt>
                <c:pt idx="2266">
                  <c:v>44602</c:v>
                </c:pt>
                <c:pt idx="2267">
                  <c:v>44603</c:v>
                </c:pt>
                <c:pt idx="2268">
                  <c:v>44604</c:v>
                </c:pt>
                <c:pt idx="2269">
                  <c:v>44605</c:v>
                </c:pt>
                <c:pt idx="2270">
                  <c:v>44606</c:v>
                </c:pt>
                <c:pt idx="2271">
                  <c:v>44607</c:v>
                </c:pt>
                <c:pt idx="2272">
                  <c:v>44608</c:v>
                </c:pt>
                <c:pt idx="2273">
                  <c:v>44609</c:v>
                </c:pt>
                <c:pt idx="2274">
                  <c:v>44610</c:v>
                </c:pt>
                <c:pt idx="2275">
                  <c:v>44611</c:v>
                </c:pt>
                <c:pt idx="2276">
                  <c:v>44612</c:v>
                </c:pt>
                <c:pt idx="2277">
                  <c:v>44613</c:v>
                </c:pt>
                <c:pt idx="2278">
                  <c:v>44614</c:v>
                </c:pt>
                <c:pt idx="2279">
                  <c:v>44615</c:v>
                </c:pt>
                <c:pt idx="2280">
                  <c:v>44616</c:v>
                </c:pt>
                <c:pt idx="2281">
                  <c:v>44617</c:v>
                </c:pt>
                <c:pt idx="2282">
                  <c:v>44618</c:v>
                </c:pt>
                <c:pt idx="2283">
                  <c:v>44619</c:v>
                </c:pt>
                <c:pt idx="2284">
                  <c:v>44620</c:v>
                </c:pt>
                <c:pt idx="2285">
                  <c:v>44621</c:v>
                </c:pt>
                <c:pt idx="2286">
                  <c:v>44622</c:v>
                </c:pt>
                <c:pt idx="2287">
                  <c:v>44623</c:v>
                </c:pt>
                <c:pt idx="2288">
                  <c:v>44624</c:v>
                </c:pt>
                <c:pt idx="2289">
                  <c:v>44625</c:v>
                </c:pt>
                <c:pt idx="2290">
                  <c:v>44626</c:v>
                </c:pt>
                <c:pt idx="2291">
                  <c:v>44627</c:v>
                </c:pt>
                <c:pt idx="2292">
                  <c:v>44628</c:v>
                </c:pt>
                <c:pt idx="2293">
                  <c:v>44629</c:v>
                </c:pt>
                <c:pt idx="2294">
                  <c:v>44630</c:v>
                </c:pt>
                <c:pt idx="2295">
                  <c:v>44631</c:v>
                </c:pt>
                <c:pt idx="2296">
                  <c:v>44632</c:v>
                </c:pt>
                <c:pt idx="2297">
                  <c:v>44633</c:v>
                </c:pt>
                <c:pt idx="2298">
                  <c:v>44634</c:v>
                </c:pt>
                <c:pt idx="2299">
                  <c:v>44635</c:v>
                </c:pt>
                <c:pt idx="2300">
                  <c:v>44636</c:v>
                </c:pt>
                <c:pt idx="2301">
                  <c:v>44637</c:v>
                </c:pt>
                <c:pt idx="2302">
                  <c:v>44638</c:v>
                </c:pt>
                <c:pt idx="2303">
                  <c:v>44639</c:v>
                </c:pt>
                <c:pt idx="2304">
                  <c:v>44640</c:v>
                </c:pt>
                <c:pt idx="2305">
                  <c:v>44641</c:v>
                </c:pt>
                <c:pt idx="2306">
                  <c:v>44642</c:v>
                </c:pt>
                <c:pt idx="2307">
                  <c:v>44643</c:v>
                </c:pt>
                <c:pt idx="2308">
                  <c:v>44644</c:v>
                </c:pt>
                <c:pt idx="2309">
                  <c:v>44645</c:v>
                </c:pt>
                <c:pt idx="2310">
                  <c:v>44646</c:v>
                </c:pt>
                <c:pt idx="2311">
                  <c:v>44647</c:v>
                </c:pt>
                <c:pt idx="2312">
                  <c:v>44648</c:v>
                </c:pt>
                <c:pt idx="2313">
                  <c:v>44649</c:v>
                </c:pt>
                <c:pt idx="2314">
                  <c:v>44650</c:v>
                </c:pt>
                <c:pt idx="2315">
                  <c:v>44651</c:v>
                </c:pt>
                <c:pt idx="2316">
                  <c:v>44652</c:v>
                </c:pt>
                <c:pt idx="2317">
                  <c:v>44653</c:v>
                </c:pt>
                <c:pt idx="2318">
                  <c:v>44654</c:v>
                </c:pt>
                <c:pt idx="2319">
                  <c:v>44655</c:v>
                </c:pt>
                <c:pt idx="2320">
                  <c:v>44656</c:v>
                </c:pt>
                <c:pt idx="2321">
                  <c:v>44657</c:v>
                </c:pt>
                <c:pt idx="2322">
                  <c:v>44658</c:v>
                </c:pt>
                <c:pt idx="2323">
                  <c:v>44659</c:v>
                </c:pt>
                <c:pt idx="2324">
                  <c:v>44660</c:v>
                </c:pt>
                <c:pt idx="2325">
                  <c:v>44661</c:v>
                </c:pt>
                <c:pt idx="2326">
                  <c:v>44662</c:v>
                </c:pt>
                <c:pt idx="2327">
                  <c:v>44663</c:v>
                </c:pt>
                <c:pt idx="2328">
                  <c:v>44664</c:v>
                </c:pt>
                <c:pt idx="2329">
                  <c:v>44665</c:v>
                </c:pt>
                <c:pt idx="2330">
                  <c:v>44666</c:v>
                </c:pt>
                <c:pt idx="2331">
                  <c:v>44667</c:v>
                </c:pt>
                <c:pt idx="2332">
                  <c:v>44668</c:v>
                </c:pt>
                <c:pt idx="2333">
                  <c:v>44669</c:v>
                </c:pt>
                <c:pt idx="2334">
                  <c:v>44670</c:v>
                </c:pt>
                <c:pt idx="2335">
                  <c:v>44671</c:v>
                </c:pt>
                <c:pt idx="2336">
                  <c:v>44672</c:v>
                </c:pt>
                <c:pt idx="2337">
                  <c:v>44673</c:v>
                </c:pt>
                <c:pt idx="2338">
                  <c:v>44674</c:v>
                </c:pt>
                <c:pt idx="2339">
                  <c:v>44675</c:v>
                </c:pt>
                <c:pt idx="2340">
                  <c:v>44676</c:v>
                </c:pt>
                <c:pt idx="2341">
                  <c:v>44677</c:v>
                </c:pt>
                <c:pt idx="2342">
                  <c:v>44678</c:v>
                </c:pt>
                <c:pt idx="2343">
                  <c:v>44679</c:v>
                </c:pt>
                <c:pt idx="2344">
                  <c:v>44680</c:v>
                </c:pt>
                <c:pt idx="2345">
                  <c:v>44681</c:v>
                </c:pt>
                <c:pt idx="2346">
                  <c:v>44682</c:v>
                </c:pt>
                <c:pt idx="2347">
                  <c:v>44683</c:v>
                </c:pt>
                <c:pt idx="2348">
                  <c:v>44684</c:v>
                </c:pt>
                <c:pt idx="2349">
                  <c:v>44685</c:v>
                </c:pt>
                <c:pt idx="2350">
                  <c:v>44686</c:v>
                </c:pt>
                <c:pt idx="2351">
                  <c:v>44687</c:v>
                </c:pt>
                <c:pt idx="2352">
                  <c:v>44688</c:v>
                </c:pt>
                <c:pt idx="2353">
                  <c:v>44689</c:v>
                </c:pt>
                <c:pt idx="2354">
                  <c:v>44690</c:v>
                </c:pt>
                <c:pt idx="2355">
                  <c:v>44691</c:v>
                </c:pt>
                <c:pt idx="2356">
                  <c:v>44692</c:v>
                </c:pt>
                <c:pt idx="2357">
                  <c:v>44693</c:v>
                </c:pt>
                <c:pt idx="2358">
                  <c:v>44694</c:v>
                </c:pt>
                <c:pt idx="2359">
                  <c:v>44695</c:v>
                </c:pt>
                <c:pt idx="2360">
                  <c:v>44696</c:v>
                </c:pt>
                <c:pt idx="2361">
                  <c:v>44697</c:v>
                </c:pt>
                <c:pt idx="2362">
                  <c:v>44698</c:v>
                </c:pt>
                <c:pt idx="2363">
                  <c:v>44699</c:v>
                </c:pt>
                <c:pt idx="2364">
                  <c:v>44700</c:v>
                </c:pt>
                <c:pt idx="2365">
                  <c:v>44701</c:v>
                </c:pt>
                <c:pt idx="2366">
                  <c:v>44702</c:v>
                </c:pt>
                <c:pt idx="2367">
                  <c:v>44703</c:v>
                </c:pt>
                <c:pt idx="2368">
                  <c:v>44704</c:v>
                </c:pt>
                <c:pt idx="2369">
                  <c:v>44705</c:v>
                </c:pt>
                <c:pt idx="2370">
                  <c:v>44706</c:v>
                </c:pt>
                <c:pt idx="2371">
                  <c:v>44707</c:v>
                </c:pt>
                <c:pt idx="2372">
                  <c:v>44708</c:v>
                </c:pt>
                <c:pt idx="2373">
                  <c:v>44709</c:v>
                </c:pt>
                <c:pt idx="2374">
                  <c:v>44710</c:v>
                </c:pt>
                <c:pt idx="2375">
                  <c:v>44711</c:v>
                </c:pt>
                <c:pt idx="2376">
                  <c:v>44712</c:v>
                </c:pt>
                <c:pt idx="2377">
                  <c:v>44713</c:v>
                </c:pt>
                <c:pt idx="2378">
                  <c:v>44714</c:v>
                </c:pt>
                <c:pt idx="2379">
                  <c:v>44715</c:v>
                </c:pt>
                <c:pt idx="2380">
                  <c:v>44716</c:v>
                </c:pt>
                <c:pt idx="2381">
                  <c:v>44717</c:v>
                </c:pt>
                <c:pt idx="2382">
                  <c:v>44718</c:v>
                </c:pt>
                <c:pt idx="2383">
                  <c:v>44719</c:v>
                </c:pt>
                <c:pt idx="2384">
                  <c:v>44720</c:v>
                </c:pt>
                <c:pt idx="2385">
                  <c:v>44721</c:v>
                </c:pt>
                <c:pt idx="2386">
                  <c:v>44722</c:v>
                </c:pt>
                <c:pt idx="2387">
                  <c:v>44723</c:v>
                </c:pt>
                <c:pt idx="2388">
                  <c:v>44724</c:v>
                </c:pt>
                <c:pt idx="2389">
                  <c:v>44725</c:v>
                </c:pt>
                <c:pt idx="2390">
                  <c:v>44726</c:v>
                </c:pt>
                <c:pt idx="2391">
                  <c:v>44727</c:v>
                </c:pt>
                <c:pt idx="2392">
                  <c:v>44728</c:v>
                </c:pt>
                <c:pt idx="2393">
                  <c:v>44729</c:v>
                </c:pt>
                <c:pt idx="2394">
                  <c:v>44730</c:v>
                </c:pt>
                <c:pt idx="2395">
                  <c:v>44731</c:v>
                </c:pt>
                <c:pt idx="2396">
                  <c:v>44732</c:v>
                </c:pt>
                <c:pt idx="2397">
                  <c:v>44733</c:v>
                </c:pt>
                <c:pt idx="2398">
                  <c:v>44734</c:v>
                </c:pt>
                <c:pt idx="2399">
                  <c:v>44735</c:v>
                </c:pt>
                <c:pt idx="2400">
                  <c:v>44736</c:v>
                </c:pt>
                <c:pt idx="2401">
                  <c:v>44737</c:v>
                </c:pt>
                <c:pt idx="2402">
                  <c:v>44738</c:v>
                </c:pt>
                <c:pt idx="2403">
                  <c:v>44739</c:v>
                </c:pt>
                <c:pt idx="2404">
                  <c:v>44740</c:v>
                </c:pt>
                <c:pt idx="2405">
                  <c:v>44741</c:v>
                </c:pt>
                <c:pt idx="2406">
                  <c:v>44742</c:v>
                </c:pt>
                <c:pt idx="2407">
                  <c:v>44743</c:v>
                </c:pt>
                <c:pt idx="2408">
                  <c:v>44744</c:v>
                </c:pt>
                <c:pt idx="2409">
                  <c:v>44745</c:v>
                </c:pt>
                <c:pt idx="2410">
                  <c:v>44746</c:v>
                </c:pt>
                <c:pt idx="2411">
                  <c:v>44747</c:v>
                </c:pt>
                <c:pt idx="2412">
                  <c:v>44748</c:v>
                </c:pt>
                <c:pt idx="2413">
                  <c:v>44749</c:v>
                </c:pt>
                <c:pt idx="2414">
                  <c:v>44750</c:v>
                </c:pt>
                <c:pt idx="2415">
                  <c:v>44751</c:v>
                </c:pt>
                <c:pt idx="2416">
                  <c:v>44752</c:v>
                </c:pt>
                <c:pt idx="2417">
                  <c:v>44753</c:v>
                </c:pt>
                <c:pt idx="2418">
                  <c:v>44754</c:v>
                </c:pt>
                <c:pt idx="2419">
                  <c:v>44755</c:v>
                </c:pt>
                <c:pt idx="2420">
                  <c:v>44756</c:v>
                </c:pt>
                <c:pt idx="2421">
                  <c:v>44757</c:v>
                </c:pt>
                <c:pt idx="2422">
                  <c:v>44758</c:v>
                </c:pt>
                <c:pt idx="2423">
                  <c:v>44759</c:v>
                </c:pt>
                <c:pt idx="2424">
                  <c:v>44760</c:v>
                </c:pt>
                <c:pt idx="2425">
                  <c:v>44761</c:v>
                </c:pt>
                <c:pt idx="2426">
                  <c:v>44762</c:v>
                </c:pt>
                <c:pt idx="2427">
                  <c:v>44763</c:v>
                </c:pt>
                <c:pt idx="2428">
                  <c:v>44764</c:v>
                </c:pt>
                <c:pt idx="2429">
                  <c:v>44765</c:v>
                </c:pt>
                <c:pt idx="2430">
                  <c:v>44766</c:v>
                </c:pt>
                <c:pt idx="2431">
                  <c:v>44767</c:v>
                </c:pt>
                <c:pt idx="2432">
                  <c:v>44768</c:v>
                </c:pt>
                <c:pt idx="2433">
                  <c:v>44769</c:v>
                </c:pt>
                <c:pt idx="2434">
                  <c:v>44770</c:v>
                </c:pt>
                <c:pt idx="2435">
                  <c:v>44771</c:v>
                </c:pt>
                <c:pt idx="2436">
                  <c:v>44772</c:v>
                </c:pt>
                <c:pt idx="2437">
                  <c:v>44773</c:v>
                </c:pt>
                <c:pt idx="2438">
                  <c:v>44774</c:v>
                </c:pt>
                <c:pt idx="2439">
                  <c:v>44775</c:v>
                </c:pt>
                <c:pt idx="2440">
                  <c:v>44776</c:v>
                </c:pt>
                <c:pt idx="2441">
                  <c:v>44777</c:v>
                </c:pt>
                <c:pt idx="2442">
                  <c:v>44778</c:v>
                </c:pt>
                <c:pt idx="2443">
                  <c:v>44779</c:v>
                </c:pt>
                <c:pt idx="2444">
                  <c:v>44780</c:v>
                </c:pt>
                <c:pt idx="2445">
                  <c:v>44781</c:v>
                </c:pt>
                <c:pt idx="2446">
                  <c:v>44782</c:v>
                </c:pt>
                <c:pt idx="2447">
                  <c:v>44783</c:v>
                </c:pt>
                <c:pt idx="2448">
                  <c:v>44784</c:v>
                </c:pt>
                <c:pt idx="2449">
                  <c:v>44785</c:v>
                </c:pt>
                <c:pt idx="2450">
                  <c:v>44786</c:v>
                </c:pt>
                <c:pt idx="2451">
                  <c:v>44787</c:v>
                </c:pt>
                <c:pt idx="2452">
                  <c:v>44788</c:v>
                </c:pt>
                <c:pt idx="2453">
                  <c:v>44789</c:v>
                </c:pt>
                <c:pt idx="2454">
                  <c:v>44790</c:v>
                </c:pt>
                <c:pt idx="2455">
                  <c:v>44791</c:v>
                </c:pt>
                <c:pt idx="2456">
                  <c:v>44792</c:v>
                </c:pt>
                <c:pt idx="2457">
                  <c:v>44793</c:v>
                </c:pt>
                <c:pt idx="2458">
                  <c:v>44794</c:v>
                </c:pt>
                <c:pt idx="2459">
                  <c:v>44795</c:v>
                </c:pt>
                <c:pt idx="2460">
                  <c:v>44796</c:v>
                </c:pt>
                <c:pt idx="2461">
                  <c:v>44797</c:v>
                </c:pt>
                <c:pt idx="2462">
                  <c:v>44798</c:v>
                </c:pt>
                <c:pt idx="2463">
                  <c:v>44799</c:v>
                </c:pt>
                <c:pt idx="2464">
                  <c:v>44800</c:v>
                </c:pt>
                <c:pt idx="2465">
                  <c:v>44801</c:v>
                </c:pt>
                <c:pt idx="2466">
                  <c:v>44802</c:v>
                </c:pt>
                <c:pt idx="2467">
                  <c:v>44803</c:v>
                </c:pt>
                <c:pt idx="2468">
                  <c:v>44804</c:v>
                </c:pt>
                <c:pt idx="2469">
                  <c:v>44805</c:v>
                </c:pt>
                <c:pt idx="2470">
                  <c:v>44806</c:v>
                </c:pt>
                <c:pt idx="2471">
                  <c:v>44807</c:v>
                </c:pt>
                <c:pt idx="2472">
                  <c:v>44808</c:v>
                </c:pt>
                <c:pt idx="2473">
                  <c:v>44809</c:v>
                </c:pt>
                <c:pt idx="2474">
                  <c:v>44810</c:v>
                </c:pt>
                <c:pt idx="2475">
                  <c:v>44811</c:v>
                </c:pt>
                <c:pt idx="2476">
                  <c:v>44812</c:v>
                </c:pt>
                <c:pt idx="2477">
                  <c:v>44813</c:v>
                </c:pt>
                <c:pt idx="2478">
                  <c:v>44814</c:v>
                </c:pt>
                <c:pt idx="2479">
                  <c:v>44815</c:v>
                </c:pt>
                <c:pt idx="2480">
                  <c:v>44816</c:v>
                </c:pt>
                <c:pt idx="2481">
                  <c:v>44817</c:v>
                </c:pt>
                <c:pt idx="2482">
                  <c:v>44818</c:v>
                </c:pt>
                <c:pt idx="2483">
                  <c:v>44819</c:v>
                </c:pt>
                <c:pt idx="2484">
                  <c:v>44820</c:v>
                </c:pt>
                <c:pt idx="2485">
                  <c:v>44821</c:v>
                </c:pt>
                <c:pt idx="2486">
                  <c:v>44822</c:v>
                </c:pt>
                <c:pt idx="2487">
                  <c:v>44823</c:v>
                </c:pt>
                <c:pt idx="2488">
                  <c:v>44824</c:v>
                </c:pt>
                <c:pt idx="2489">
                  <c:v>44825</c:v>
                </c:pt>
                <c:pt idx="2490">
                  <c:v>44826</c:v>
                </c:pt>
                <c:pt idx="2491">
                  <c:v>44827</c:v>
                </c:pt>
                <c:pt idx="2492">
                  <c:v>44828</c:v>
                </c:pt>
                <c:pt idx="2493">
                  <c:v>44829</c:v>
                </c:pt>
                <c:pt idx="2494">
                  <c:v>44830</c:v>
                </c:pt>
                <c:pt idx="2495">
                  <c:v>44831</c:v>
                </c:pt>
                <c:pt idx="2496">
                  <c:v>44832</c:v>
                </c:pt>
                <c:pt idx="2497">
                  <c:v>44833</c:v>
                </c:pt>
                <c:pt idx="2498">
                  <c:v>44834</c:v>
                </c:pt>
                <c:pt idx="2499">
                  <c:v>44835</c:v>
                </c:pt>
                <c:pt idx="2500">
                  <c:v>44836</c:v>
                </c:pt>
                <c:pt idx="2501">
                  <c:v>44837</c:v>
                </c:pt>
                <c:pt idx="2502">
                  <c:v>44838</c:v>
                </c:pt>
                <c:pt idx="2503">
                  <c:v>44839</c:v>
                </c:pt>
                <c:pt idx="2504">
                  <c:v>44840</c:v>
                </c:pt>
                <c:pt idx="2505">
                  <c:v>44841</c:v>
                </c:pt>
                <c:pt idx="2506">
                  <c:v>44842</c:v>
                </c:pt>
                <c:pt idx="2507">
                  <c:v>44843</c:v>
                </c:pt>
                <c:pt idx="2508">
                  <c:v>44844</c:v>
                </c:pt>
                <c:pt idx="2509">
                  <c:v>44845</c:v>
                </c:pt>
                <c:pt idx="2510">
                  <c:v>44846</c:v>
                </c:pt>
                <c:pt idx="2511">
                  <c:v>44847</c:v>
                </c:pt>
                <c:pt idx="2512">
                  <c:v>44848</c:v>
                </c:pt>
                <c:pt idx="2513">
                  <c:v>44849</c:v>
                </c:pt>
                <c:pt idx="2514">
                  <c:v>44850</c:v>
                </c:pt>
                <c:pt idx="2515">
                  <c:v>44851</c:v>
                </c:pt>
                <c:pt idx="2516">
                  <c:v>44852</c:v>
                </c:pt>
                <c:pt idx="2517">
                  <c:v>44853</c:v>
                </c:pt>
                <c:pt idx="2518">
                  <c:v>44854</c:v>
                </c:pt>
                <c:pt idx="2519">
                  <c:v>44855</c:v>
                </c:pt>
                <c:pt idx="2520">
                  <c:v>44856</c:v>
                </c:pt>
                <c:pt idx="2521">
                  <c:v>44857</c:v>
                </c:pt>
                <c:pt idx="2522">
                  <c:v>44858</c:v>
                </c:pt>
                <c:pt idx="2523">
                  <c:v>44859</c:v>
                </c:pt>
                <c:pt idx="2524">
                  <c:v>44860</c:v>
                </c:pt>
                <c:pt idx="2525">
                  <c:v>44861</c:v>
                </c:pt>
                <c:pt idx="2526">
                  <c:v>44862</c:v>
                </c:pt>
                <c:pt idx="2527">
                  <c:v>44863</c:v>
                </c:pt>
                <c:pt idx="2528">
                  <c:v>44864</c:v>
                </c:pt>
                <c:pt idx="2529">
                  <c:v>44865</c:v>
                </c:pt>
                <c:pt idx="2530">
                  <c:v>44866</c:v>
                </c:pt>
                <c:pt idx="2531">
                  <c:v>44867</c:v>
                </c:pt>
                <c:pt idx="2532">
                  <c:v>44868</c:v>
                </c:pt>
                <c:pt idx="2533">
                  <c:v>44869</c:v>
                </c:pt>
                <c:pt idx="2534">
                  <c:v>44870</c:v>
                </c:pt>
                <c:pt idx="2535">
                  <c:v>44871</c:v>
                </c:pt>
                <c:pt idx="2536">
                  <c:v>44872</c:v>
                </c:pt>
                <c:pt idx="2537">
                  <c:v>44873</c:v>
                </c:pt>
                <c:pt idx="2538">
                  <c:v>44874</c:v>
                </c:pt>
                <c:pt idx="2539">
                  <c:v>44875</c:v>
                </c:pt>
                <c:pt idx="2540">
                  <c:v>44876</c:v>
                </c:pt>
                <c:pt idx="2541">
                  <c:v>44877</c:v>
                </c:pt>
                <c:pt idx="2542">
                  <c:v>44878</c:v>
                </c:pt>
                <c:pt idx="2543">
                  <c:v>44879</c:v>
                </c:pt>
                <c:pt idx="2544">
                  <c:v>44880</c:v>
                </c:pt>
                <c:pt idx="2545">
                  <c:v>44881</c:v>
                </c:pt>
                <c:pt idx="2546">
                  <c:v>44882</c:v>
                </c:pt>
                <c:pt idx="2547">
                  <c:v>44883</c:v>
                </c:pt>
                <c:pt idx="2548">
                  <c:v>44884</c:v>
                </c:pt>
                <c:pt idx="2549">
                  <c:v>44885</c:v>
                </c:pt>
                <c:pt idx="2550">
                  <c:v>44886</c:v>
                </c:pt>
                <c:pt idx="2551">
                  <c:v>44887</c:v>
                </c:pt>
                <c:pt idx="2552">
                  <c:v>44888</c:v>
                </c:pt>
                <c:pt idx="2553">
                  <c:v>44889</c:v>
                </c:pt>
                <c:pt idx="2554">
                  <c:v>44890</c:v>
                </c:pt>
                <c:pt idx="2555">
                  <c:v>44891</c:v>
                </c:pt>
                <c:pt idx="2556">
                  <c:v>44892</c:v>
                </c:pt>
                <c:pt idx="2557">
                  <c:v>44893</c:v>
                </c:pt>
                <c:pt idx="2558">
                  <c:v>44894</c:v>
                </c:pt>
                <c:pt idx="2559">
                  <c:v>44895</c:v>
                </c:pt>
                <c:pt idx="2560">
                  <c:v>44896</c:v>
                </c:pt>
                <c:pt idx="2561">
                  <c:v>44897</c:v>
                </c:pt>
                <c:pt idx="2562">
                  <c:v>44898</c:v>
                </c:pt>
                <c:pt idx="2563">
                  <c:v>44899</c:v>
                </c:pt>
                <c:pt idx="2564">
                  <c:v>44900</c:v>
                </c:pt>
                <c:pt idx="2565">
                  <c:v>44901</c:v>
                </c:pt>
                <c:pt idx="2566">
                  <c:v>44902</c:v>
                </c:pt>
                <c:pt idx="2567">
                  <c:v>44903</c:v>
                </c:pt>
                <c:pt idx="2568">
                  <c:v>44904</c:v>
                </c:pt>
                <c:pt idx="2569">
                  <c:v>44905</c:v>
                </c:pt>
                <c:pt idx="2570">
                  <c:v>44906</c:v>
                </c:pt>
                <c:pt idx="2571">
                  <c:v>44907</c:v>
                </c:pt>
                <c:pt idx="2572">
                  <c:v>44908</c:v>
                </c:pt>
                <c:pt idx="2573">
                  <c:v>44909</c:v>
                </c:pt>
                <c:pt idx="2574">
                  <c:v>44910</c:v>
                </c:pt>
                <c:pt idx="2575">
                  <c:v>44911</c:v>
                </c:pt>
                <c:pt idx="2576">
                  <c:v>44912</c:v>
                </c:pt>
                <c:pt idx="2577">
                  <c:v>44913</c:v>
                </c:pt>
                <c:pt idx="2578">
                  <c:v>44914</c:v>
                </c:pt>
                <c:pt idx="2579">
                  <c:v>44915</c:v>
                </c:pt>
                <c:pt idx="2580">
                  <c:v>44916</c:v>
                </c:pt>
                <c:pt idx="2581">
                  <c:v>44917</c:v>
                </c:pt>
                <c:pt idx="2582">
                  <c:v>44918</c:v>
                </c:pt>
                <c:pt idx="2583">
                  <c:v>44919</c:v>
                </c:pt>
                <c:pt idx="2584">
                  <c:v>44920</c:v>
                </c:pt>
                <c:pt idx="2585">
                  <c:v>44921</c:v>
                </c:pt>
                <c:pt idx="2586">
                  <c:v>44922</c:v>
                </c:pt>
                <c:pt idx="2587">
                  <c:v>44923</c:v>
                </c:pt>
                <c:pt idx="2588">
                  <c:v>44924</c:v>
                </c:pt>
                <c:pt idx="2589">
                  <c:v>44925</c:v>
                </c:pt>
                <c:pt idx="2590">
                  <c:v>44926</c:v>
                </c:pt>
                <c:pt idx="2591">
                  <c:v>44927</c:v>
                </c:pt>
                <c:pt idx="2592">
                  <c:v>44928</c:v>
                </c:pt>
                <c:pt idx="2593">
                  <c:v>44929</c:v>
                </c:pt>
                <c:pt idx="2594">
                  <c:v>44930</c:v>
                </c:pt>
                <c:pt idx="2595">
                  <c:v>44931</c:v>
                </c:pt>
                <c:pt idx="2596">
                  <c:v>44932</c:v>
                </c:pt>
                <c:pt idx="2597">
                  <c:v>44933</c:v>
                </c:pt>
                <c:pt idx="2598">
                  <c:v>44934</c:v>
                </c:pt>
                <c:pt idx="2599">
                  <c:v>44935</c:v>
                </c:pt>
                <c:pt idx="2600">
                  <c:v>44936</c:v>
                </c:pt>
                <c:pt idx="2601">
                  <c:v>44937</c:v>
                </c:pt>
                <c:pt idx="2602">
                  <c:v>44938</c:v>
                </c:pt>
                <c:pt idx="2603">
                  <c:v>44939</c:v>
                </c:pt>
                <c:pt idx="2604">
                  <c:v>44940</c:v>
                </c:pt>
                <c:pt idx="2605">
                  <c:v>44941</c:v>
                </c:pt>
                <c:pt idx="2606">
                  <c:v>44942</c:v>
                </c:pt>
                <c:pt idx="2607">
                  <c:v>44943</c:v>
                </c:pt>
                <c:pt idx="2608">
                  <c:v>44944</c:v>
                </c:pt>
                <c:pt idx="2609">
                  <c:v>44945</c:v>
                </c:pt>
                <c:pt idx="2610">
                  <c:v>44946</c:v>
                </c:pt>
                <c:pt idx="2611">
                  <c:v>44947</c:v>
                </c:pt>
                <c:pt idx="2612">
                  <c:v>44948</c:v>
                </c:pt>
                <c:pt idx="2613">
                  <c:v>44949</c:v>
                </c:pt>
                <c:pt idx="2614">
                  <c:v>44950</c:v>
                </c:pt>
                <c:pt idx="2615">
                  <c:v>44951</c:v>
                </c:pt>
                <c:pt idx="2616">
                  <c:v>44952</c:v>
                </c:pt>
                <c:pt idx="2617">
                  <c:v>44953</c:v>
                </c:pt>
                <c:pt idx="2618">
                  <c:v>44954</c:v>
                </c:pt>
                <c:pt idx="2619">
                  <c:v>44955</c:v>
                </c:pt>
                <c:pt idx="2620">
                  <c:v>44956</c:v>
                </c:pt>
                <c:pt idx="2621">
                  <c:v>44957</c:v>
                </c:pt>
                <c:pt idx="2622">
                  <c:v>44958</c:v>
                </c:pt>
                <c:pt idx="2623">
                  <c:v>44959</c:v>
                </c:pt>
                <c:pt idx="2624">
                  <c:v>44960</c:v>
                </c:pt>
                <c:pt idx="2625">
                  <c:v>44961</c:v>
                </c:pt>
                <c:pt idx="2626">
                  <c:v>44962</c:v>
                </c:pt>
                <c:pt idx="2627">
                  <c:v>44963</c:v>
                </c:pt>
                <c:pt idx="2628">
                  <c:v>44964</c:v>
                </c:pt>
                <c:pt idx="2629">
                  <c:v>44965</c:v>
                </c:pt>
                <c:pt idx="2630">
                  <c:v>44966</c:v>
                </c:pt>
                <c:pt idx="2631">
                  <c:v>44967</c:v>
                </c:pt>
                <c:pt idx="2632">
                  <c:v>44968</c:v>
                </c:pt>
                <c:pt idx="2633">
                  <c:v>44969</c:v>
                </c:pt>
                <c:pt idx="2634">
                  <c:v>44970</c:v>
                </c:pt>
                <c:pt idx="2635">
                  <c:v>44971</c:v>
                </c:pt>
                <c:pt idx="2636">
                  <c:v>44972</c:v>
                </c:pt>
                <c:pt idx="2637">
                  <c:v>44973</c:v>
                </c:pt>
                <c:pt idx="2638">
                  <c:v>44974</c:v>
                </c:pt>
                <c:pt idx="2639">
                  <c:v>44975</c:v>
                </c:pt>
                <c:pt idx="2640">
                  <c:v>44976</c:v>
                </c:pt>
                <c:pt idx="2641">
                  <c:v>44977</c:v>
                </c:pt>
                <c:pt idx="2642">
                  <c:v>44978</c:v>
                </c:pt>
                <c:pt idx="2643">
                  <c:v>44979</c:v>
                </c:pt>
                <c:pt idx="2644">
                  <c:v>44980</c:v>
                </c:pt>
                <c:pt idx="2645">
                  <c:v>44981</c:v>
                </c:pt>
                <c:pt idx="2646">
                  <c:v>44982</c:v>
                </c:pt>
                <c:pt idx="2647">
                  <c:v>44983</c:v>
                </c:pt>
                <c:pt idx="2648">
                  <c:v>44984</c:v>
                </c:pt>
                <c:pt idx="2649">
                  <c:v>44985</c:v>
                </c:pt>
                <c:pt idx="2650">
                  <c:v>44986</c:v>
                </c:pt>
                <c:pt idx="2651">
                  <c:v>44987</c:v>
                </c:pt>
                <c:pt idx="2652">
                  <c:v>44988</c:v>
                </c:pt>
                <c:pt idx="2653">
                  <c:v>44989</c:v>
                </c:pt>
                <c:pt idx="2654">
                  <c:v>44990</c:v>
                </c:pt>
                <c:pt idx="2655">
                  <c:v>44991</c:v>
                </c:pt>
                <c:pt idx="2656">
                  <c:v>44992</c:v>
                </c:pt>
                <c:pt idx="2657">
                  <c:v>44993</c:v>
                </c:pt>
                <c:pt idx="2658">
                  <c:v>44994</c:v>
                </c:pt>
                <c:pt idx="2659">
                  <c:v>44995</c:v>
                </c:pt>
                <c:pt idx="2660">
                  <c:v>44996</c:v>
                </c:pt>
                <c:pt idx="2661">
                  <c:v>44997</c:v>
                </c:pt>
                <c:pt idx="2662">
                  <c:v>44998</c:v>
                </c:pt>
                <c:pt idx="2663">
                  <c:v>44999</c:v>
                </c:pt>
                <c:pt idx="2664">
                  <c:v>45000</c:v>
                </c:pt>
                <c:pt idx="2665">
                  <c:v>45001</c:v>
                </c:pt>
                <c:pt idx="2666">
                  <c:v>45002</c:v>
                </c:pt>
                <c:pt idx="2667">
                  <c:v>45003</c:v>
                </c:pt>
                <c:pt idx="2668">
                  <c:v>45004</c:v>
                </c:pt>
                <c:pt idx="2669">
                  <c:v>45005</c:v>
                </c:pt>
                <c:pt idx="2670">
                  <c:v>45006</c:v>
                </c:pt>
                <c:pt idx="2671">
                  <c:v>45007</c:v>
                </c:pt>
                <c:pt idx="2672">
                  <c:v>45008</c:v>
                </c:pt>
                <c:pt idx="2673">
                  <c:v>45009</c:v>
                </c:pt>
                <c:pt idx="2674">
                  <c:v>45010</c:v>
                </c:pt>
                <c:pt idx="2675">
                  <c:v>45011</c:v>
                </c:pt>
                <c:pt idx="2676">
                  <c:v>45012</c:v>
                </c:pt>
                <c:pt idx="2677">
                  <c:v>45013</c:v>
                </c:pt>
                <c:pt idx="2678">
                  <c:v>45014</c:v>
                </c:pt>
                <c:pt idx="2679">
                  <c:v>45015</c:v>
                </c:pt>
                <c:pt idx="2680">
                  <c:v>45016</c:v>
                </c:pt>
                <c:pt idx="2681">
                  <c:v>45017</c:v>
                </c:pt>
                <c:pt idx="2682">
                  <c:v>45018</c:v>
                </c:pt>
                <c:pt idx="2683">
                  <c:v>45019</c:v>
                </c:pt>
                <c:pt idx="2684">
                  <c:v>45020</c:v>
                </c:pt>
                <c:pt idx="2685">
                  <c:v>45021</c:v>
                </c:pt>
                <c:pt idx="2686">
                  <c:v>45022</c:v>
                </c:pt>
                <c:pt idx="2687">
                  <c:v>45023</c:v>
                </c:pt>
                <c:pt idx="2688">
                  <c:v>45024</c:v>
                </c:pt>
                <c:pt idx="2689">
                  <c:v>45025</c:v>
                </c:pt>
                <c:pt idx="2690">
                  <c:v>45026</c:v>
                </c:pt>
                <c:pt idx="2691">
                  <c:v>45027</c:v>
                </c:pt>
                <c:pt idx="2692">
                  <c:v>45028</c:v>
                </c:pt>
                <c:pt idx="2693">
                  <c:v>45029</c:v>
                </c:pt>
                <c:pt idx="2694">
                  <c:v>45030</c:v>
                </c:pt>
                <c:pt idx="2695">
                  <c:v>45031</c:v>
                </c:pt>
                <c:pt idx="2696">
                  <c:v>45032</c:v>
                </c:pt>
                <c:pt idx="2697">
                  <c:v>45033</c:v>
                </c:pt>
                <c:pt idx="2698">
                  <c:v>45034</c:v>
                </c:pt>
                <c:pt idx="2699">
                  <c:v>45035</c:v>
                </c:pt>
                <c:pt idx="2700">
                  <c:v>45036</c:v>
                </c:pt>
                <c:pt idx="2701">
                  <c:v>45037</c:v>
                </c:pt>
                <c:pt idx="2702">
                  <c:v>45038</c:v>
                </c:pt>
                <c:pt idx="2703">
                  <c:v>45039</c:v>
                </c:pt>
                <c:pt idx="2704">
                  <c:v>45040</c:v>
                </c:pt>
                <c:pt idx="2705">
                  <c:v>45041</c:v>
                </c:pt>
                <c:pt idx="2706">
                  <c:v>45042</c:v>
                </c:pt>
                <c:pt idx="2707">
                  <c:v>45043</c:v>
                </c:pt>
                <c:pt idx="2708">
                  <c:v>45044</c:v>
                </c:pt>
                <c:pt idx="2709">
                  <c:v>45045</c:v>
                </c:pt>
                <c:pt idx="2710">
                  <c:v>45046</c:v>
                </c:pt>
                <c:pt idx="2711">
                  <c:v>45047</c:v>
                </c:pt>
                <c:pt idx="2712">
                  <c:v>45048</c:v>
                </c:pt>
                <c:pt idx="2713">
                  <c:v>45049</c:v>
                </c:pt>
                <c:pt idx="2714">
                  <c:v>45050</c:v>
                </c:pt>
                <c:pt idx="2715">
                  <c:v>45051</c:v>
                </c:pt>
                <c:pt idx="2716">
                  <c:v>45052</c:v>
                </c:pt>
                <c:pt idx="2717">
                  <c:v>45053</c:v>
                </c:pt>
                <c:pt idx="2718">
                  <c:v>45054</c:v>
                </c:pt>
                <c:pt idx="2719">
                  <c:v>45055</c:v>
                </c:pt>
                <c:pt idx="2720">
                  <c:v>45056</c:v>
                </c:pt>
                <c:pt idx="2721">
                  <c:v>45057</c:v>
                </c:pt>
                <c:pt idx="2722">
                  <c:v>45058</c:v>
                </c:pt>
                <c:pt idx="2723">
                  <c:v>45059</c:v>
                </c:pt>
                <c:pt idx="2724">
                  <c:v>45060</c:v>
                </c:pt>
                <c:pt idx="2725">
                  <c:v>45061</c:v>
                </c:pt>
                <c:pt idx="2726">
                  <c:v>45062</c:v>
                </c:pt>
                <c:pt idx="2727">
                  <c:v>45063</c:v>
                </c:pt>
                <c:pt idx="2728">
                  <c:v>45064</c:v>
                </c:pt>
                <c:pt idx="2729">
                  <c:v>45065</c:v>
                </c:pt>
                <c:pt idx="2730">
                  <c:v>45066</c:v>
                </c:pt>
                <c:pt idx="2731">
                  <c:v>45067</c:v>
                </c:pt>
                <c:pt idx="2732">
                  <c:v>45068</c:v>
                </c:pt>
                <c:pt idx="2733">
                  <c:v>45069</c:v>
                </c:pt>
                <c:pt idx="2734">
                  <c:v>45070</c:v>
                </c:pt>
                <c:pt idx="2735">
                  <c:v>45071</c:v>
                </c:pt>
                <c:pt idx="2736">
                  <c:v>45072</c:v>
                </c:pt>
                <c:pt idx="2737">
                  <c:v>45073</c:v>
                </c:pt>
                <c:pt idx="2738">
                  <c:v>45074</c:v>
                </c:pt>
                <c:pt idx="2739">
                  <c:v>45075</c:v>
                </c:pt>
                <c:pt idx="2740">
                  <c:v>45076</c:v>
                </c:pt>
                <c:pt idx="2741">
                  <c:v>45077</c:v>
                </c:pt>
                <c:pt idx="2742">
                  <c:v>45078</c:v>
                </c:pt>
                <c:pt idx="2743">
                  <c:v>45079</c:v>
                </c:pt>
                <c:pt idx="2744">
                  <c:v>45080</c:v>
                </c:pt>
                <c:pt idx="2745">
                  <c:v>45081</c:v>
                </c:pt>
                <c:pt idx="2746">
                  <c:v>45082</c:v>
                </c:pt>
                <c:pt idx="2747">
                  <c:v>45083</c:v>
                </c:pt>
                <c:pt idx="2748">
                  <c:v>45084</c:v>
                </c:pt>
                <c:pt idx="2749">
                  <c:v>45085</c:v>
                </c:pt>
                <c:pt idx="2750">
                  <c:v>45086</c:v>
                </c:pt>
                <c:pt idx="2751">
                  <c:v>45087</c:v>
                </c:pt>
                <c:pt idx="2752">
                  <c:v>45088</c:v>
                </c:pt>
                <c:pt idx="2753">
                  <c:v>45089</c:v>
                </c:pt>
                <c:pt idx="2754">
                  <c:v>45090</c:v>
                </c:pt>
                <c:pt idx="2755">
                  <c:v>45091</c:v>
                </c:pt>
                <c:pt idx="2756">
                  <c:v>45092</c:v>
                </c:pt>
                <c:pt idx="2757">
                  <c:v>45093</c:v>
                </c:pt>
                <c:pt idx="2758">
                  <c:v>45094</c:v>
                </c:pt>
                <c:pt idx="2759">
                  <c:v>45095</c:v>
                </c:pt>
                <c:pt idx="2760">
                  <c:v>45096</c:v>
                </c:pt>
                <c:pt idx="2761">
                  <c:v>45097</c:v>
                </c:pt>
                <c:pt idx="2762">
                  <c:v>45098</c:v>
                </c:pt>
                <c:pt idx="2763">
                  <c:v>45099</c:v>
                </c:pt>
                <c:pt idx="2764">
                  <c:v>45100</c:v>
                </c:pt>
                <c:pt idx="2765">
                  <c:v>45101</c:v>
                </c:pt>
                <c:pt idx="2766">
                  <c:v>45102</c:v>
                </c:pt>
                <c:pt idx="2767">
                  <c:v>45103</c:v>
                </c:pt>
                <c:pt idx="2768">
                  <c:v>45104</c:v>
                </c:pt>
                <c:pt idx="2769">
                  <c:v>45105</c:v>
                </c:pt>
                <c:pt idx="2770">
                  <c:v>45106</c:v>
                </c:pt>
                <c:pt idx="2771">
                  <c:v>45107</c:v>
                </c:pt>
                <c:pt idx="2772">
                  <c:v>45108</c:v>
                </c:pt>
                <c:pt idx="2773">
                  <c:v>45109</c:v>
                </c:pt>
                <c:pt idx="2774">
                  <c:v>45110</c:v>
                </c:pt>
                <c:pt idx="2775">
                  <c:v>45111</c:v>
                </c:pt>
                <c:pt idx="2776">
                  <c:v>45112</c:v>
                </c:pt>
                <c:pt idx="2777">
                  <c:v>45113</c:v>
                </c:pt>
                <c:pt idx="2778">
                  <c:v>45114</c:v>
                </c:pt>
                <c:pt idx="2779">
                  <c:v>45115</c:v>
                </c:pt>
                <c:pt idx="2780">
                  <c:v>45116</c:v>
                </c:pt>
                <c:pt idx="2781">
                  <c:v>45117</c:v>
                </c:pt>
                <c:pt idx="2782">
                  <c:v>45118</c:v>
                </c:pt>
                <c:pt idx="2783">
                  <c:v>45119</c:v>
                </c:pt>
                <c:pt idx="2784">
                  <c:v>45120</c:v>
                </c:pt>
                <c:pt idx="2785">
                  <c:v>45121</c:v>
                </c:pt>
                <c:pt idx="2786">
                  <c:v>45122</c:v>
                </c:pt>
                <c:pt idx="2787">
                  <c:v>45123</c:v>
                </c:pt>
                <c:pt idx="2788">
                  <c:v>45124</c:v>
                </c:pt>
                <c:pt idx="2789">
                  <c:v>45125</c:v>
                </c:pt>
                <c:pt idx="2790">
                  <c:v>45126</c:v>
                </c:pt>
                <c:pt idx="2791">
                  <c:v>45127</c:v>
                </c:pt>
                <c:pt idx="2792">
                  <c:v>45128</c:v>
                </c:pt>
                <c:pt idx="2793">
                  <c:v>45129</c:v>
                </c:pt>
                <c:pt idx="2794">
                  <c:v>45130</c:v>
                </c:pt>
                <c:pt idx="2795">
                  <c:v>45131</c:v>
                </c:pt>
                <c:pt idx="2796">
                  <c:v>45132</c:v>
                </c:pt>
                <c:pt idx="2797">
                  <c:v>45133</c:v>
                </c:pt>
                <c:pt idx="2798">
                  <c:v>45134</c:v>
                </c:pt>
                <c:pt idx="2799">
                  <c:v>45135</c:v>
                </c:pt>
                <c:pt idx="2800">
                  <c:v>45136</c:v>
                </c:pt>
                <c:pt idx="2801">
                  <c:v>45137</c:v>
                </c:pt>
                <c:pt idx="2802">
                  <c:v>45138</c:v>
                </c:pt>
                <c:pt idx="2803">
                  <c:v>45139</c:v>
                </c:pt>
                <c:pt idx="2804">
                  <c:v>45140</c:v>
                </c:pt>
                <c:pt idx="2805">
                  <c:v>45141</c:v>
                </c:pt>
                <c:pt idx="2806">
                  <c:v>45142</c:v>
                </c:pt>
                <c:pt idx="2807">
                  <c:v>45143</c:v>
                </c:pt>
                <c:pt idx="2808">
                  <c:v>45144</c:v>
                </c:pt>
                <c:pt idx="2809">
                  <c:v>45145</c:v>
                </c:pt>
                <c:pt idx="2810">
                  <c:v>45146</c:v>
                </c:pt>
                <c:pt idx="2811">
                  <c:v>45147</c:v>
                </c:pt>
                <c:pt idx="2812">
                  <c:v>45148</c:v>
                </c:pt>
                <c:pt idx="2813">
                  <c:v>45149</c:v>
                </c:pt>
                <c:pt idx="2814">
                  <c:v>45150</c:v>
                </c:pt>
                <c:pt idx="2815">
                  <c:v>45151</c:v>
                </c:pt>
                <c:pt idx="2816">
                  <c:v>45152</c:v>
                </c:pt>
                <c:pt idx="2817">
                  <c:v>45153</c:v>
                </c:pt>
                <c:pt idx="2818">
                  <c:v>45154</c:v>
                </c:pt>
                <c:pt idx="2819">
                  <c:v>45155</c:v>
                </c:pt>
                <c:pt idx="2820">
                  <c:v>45156</c:v>
                </c:pt>
                <c:pt idx="2821">
                  <c:v>45157</c:v>
                </c:pt>
                <c:pt idx="2822">
                  <c:v>45158</c:v>
                </c:pt>
                <c:pt idx="2823">
                  <c:v>45159</c:v>
                </c:pt>
                <c:pt idx="2824">
                  <c:v>45160</c:v>
                </c:pt>
                <c:pt idx="2825">
                  <c:v>45161</c:v>
                </c:pt>
                <c:pt idx="2826">
                  <c:v>45162</c:v>
                </c:pt>
                <c:pt idx="2827">
                  <c:v>45163</c:v>
                </c:pt>
                <c:pt idx="2828">
                  <c:v>45164</c:v>
                </c:pt>
                <c:pt idx="2829">
                  <c:v>45165</c:v>
                </c:pt>
                <c:pt idx="2830">
                  <c:v>45166</c:v>
                </c:pt>
                <c:pt idx="2831">
                  <c:v>45167</c:v>
                </c:pt>
                <c:pt idx="2832">
                  <c:v>45168</c:v>
                </c:pt>
                <c:pt idx="2833">
                  <c:v>45169</c:v>
                </c:pt>
                <c:pt idx="2834">
                  <c:v>45170</c:v>
                </c:pt>
                <c:pt idx="2835">
                  <c:v>45171</c:v>
                </c:pt>
                <c:pt idx="2836">
                  <c:v>45172</c:v>
                </c:pt>
                <c:pt idx="2837">
                  <c:v>45173</c:v>
                </c:pt>
                <c:pt idx="2838">
                  <c:v>45174</c:v>
                </c:pt>
                <c:pt idx="2839">
                  <c:v>45175</c:v>
                </c:pt>
                <c:pt idx="2840">
                  <c:v>45176</c:v>
                </c:pt>
                <c:pt idx="2841">
                  <c:v>45177</c:v>
                </c:pt>
                <c:pt idx="2842">
                  <c:v>45178</c:v>
                </c:pt>
                <c:pt idx="2843">
                  <c:v>45179</c:v>
                </c:pt>
                <c:pt idx="2844">
                  <c:v>45180</c:v>
                </c:pt>
                <c:pt idx="2845">
                  <c:v>45181</c:v>
                </c:pt>
                <c:pt idx="2846">
                  <c:v>45182</c:v>
                </c:pt>
                <c:pt idx="2847">
                  <c:v>45183</c:v>
                </c:pt>
                <c:pt idx="2848">
                  <c:v>45184</c:v>
                </c:pt>
                <c:pt idx="2849">
                  <c:v>45185</c:v>
                </c:pt>
                <c:pt idx="2850">
                  <c:v>45186</c:v>
                </c:pt>
                <c:pt idx="2851">
                  <c:v>45187</c:v>
                </c:pt>
                <c:pt idx="2852">
                  <c:v>45188</c:v>
                </c:pt>
                <c:pt idx="2853">
                  <c:v>45189</c:v>
                </c:pt>
                <c:pt idx="2854">
                  <c:v>45190</c:v>
                </c:pt>
                <c:pt idx="2855">
                  <c:v>45191</c:v>
                </c:pt>
                <c:pt idx="2856">
                  <c:v>45192</c:v>
                </c:pt>
                <c:pt idx="2857">
                  <c:v>45193</c:v>
                </c:pt>
                <c:pt idx="2858">
                  <c:v>45194</c:v>
                </c:pt>
                <c:pt idx="2859">
                  <c:v>45195</c:v>
                </c:pt>
                <c:pt idx="2860">
                  <c:v>45196</c:v>
                </c:pt>
                <c:pt idx="2861">
                  <c:v>45197</c:v>
                </c:pt>
                <c:pt idx="2862">
                  <c:v>45198</c:v>
                </c:pt>
                <c:pt idx="2863">
                  <c:v>45199</c:v>
                </c:pt>
                <c:pt idx="2864">
                  <c:v>45200</c:v>
                </c:pt>
                <c:pt idx="2865">
                  <c:v>45201</c:v>
                </c:pt>
                <c:pt idx="2866">
                  <c:v>45202</c:v>
                </c:pt>
                <c:pt idx="2867">
                  <c:v>45203</c:v>
                </c:pt>
                <c:pt idx="2868">
                  <c:v>45204</c:v>
                </c:pt>
                <c:pt idx="2869">
                  <c:v>45205</c:v>
                </c:pt>
                <c:pt idx="2870">
                  <c:v>45206</c:v>
                </c:pt>
                <c:pt idx="2871">
                  <c:v>45207</c:v>
                </c:pt>
                <c:pt idx="2872">
                  <c:v>45208</c:v>
                </c:pt>
                <c:pt idx="2873">
                  <c:v>45209</c:v>
                </c:pt>
                <c:pt idx="2874">
                  <c:v>45210</c:v>
                </c:pt>
                <c:pt idx="2875">
                  <c:v>45211</c:v>
                </c:pt>
                <c:pt idx="2876">
                  <c:v>45212</c:v>
                </c:pt>
                <c:pt idx="2877">
                  <c:v>45213</c:v>
                </c:pt>
                <c:pt idx="2878">
                  <c:v>45214</c:v>
                </c:pt>
                <c:pt idx="2879">
                  <c:v>45215</c:v>
                </c:pt>
                <c:pt idx="2880">
                  <c:v>45216</c:v>
                </c:pt>
                <c:pt idx="2881">
                  <c:v>45217</c:v>
                </c:pt>
                <c:pt idx="2882">
                  <c:v>45218</c:v>
                </c:pt>
                <c:pt idx="2883">
                  <c:v>45219</c:v>
                </c:pt>
                <c:pt idx="2884">
                  <c:v>45220</c:v>
                </c:pt>
                <c:pt idx="2885">
                  <c:v>45221</c:v>
                </c:pt>
                <c:pt idx="2886">
                  <c:v>45222</c:v>
                </c:pt>
                <c:pt idx="2887">
                  <c:v>45223</c:v>
                </c:pt>
                <c:pt idx="2888">
                  <c:v>45224</c:v>
                </c:pt>
                <c:pt idx="2889">
                  <c:v>45225</c:v>
                </c:pt>
                <c:pt idx="2890">
                  <c:v>45226</c:v>
                </c:pt>
                <c:pt idx="2891">
                  <c:v>45227</c:v>
                </c:pt>
                <c:pt idx="2892">
                  <c:v>45228</c:v>
                </c:pt>
                <c:pt idx="2893">
                  <c:v>45229</c:v>
                </c:pt>
                <c:pt idx="2894">
                  <c:v>45230</c:v>
                </c:pt>
                <c:pt idx="2895">
                  <c:v>45231</c:v>
                </c:pt>
                <c:pt idx="2896">
                  <c:v>45232</c:v>
                </c:pt>
                <c:pt idx="2897">
                  <c:v>45233</c:v>
                </c:pt>
                <c:pt idx="2898">
                  <c:v>45234</c:v>
                </c:pt>
                <c:pt idx="2899">
                  <c:v>45235</c:v>
                </c:pt>
                <c:pt idx="2900">
                  <c:v>45236</c:v>
                </c:pt>
                <c:pt idx="2901">
                  <c:v>45237</c:v>
                </c:pt>
                <c:pt idx="2902">
                  <c:v>45238</c:v>
                </c:pt>
                <c:pt idx="2903">
                  <c:v>45239</c:v>
                </c:pt>
                <c:pt idx="2904">
                  <c:v>45240</c:v>
                </c:pt>
                <c:pt idx="2905">
                  <c:v>45241</c:v>
                </c:pt>
                <c:pt idx="2906">
                  <c:v>45242</c:v>
                </c:pt>
                <c:pt idx="2907">
                  <c:v>45243</c:v>
                </c:pt>
                <c:pt idx="2908">
                  <c:v>45244</c:v>
                </c:pt>
                <c:pt idx="2909">
                  <c:v>45245</c:v>
                </c:pt>
                <c:pt idx="2910">
                  <c:v>45246</c:v>
                </c:pt>
                <c:pt idx="2911">
                  <c:v>45247</c:v>
                </c:pt>
                <c:pt idx="2912">
                  <c:v>45248</c:v>
                </c:pt>
                <c:pt idx="2913">
                  <c:v>45249</c:v>
                </c:pt>
                <c:pt idx="2914">
                  <c:v>45250</c:v>
                </c:pt>
                <c:pt idx="2915">
                  <c:v>45251</c:v>
                </c:pt>
                <c:pt idx="2916">
                  <c:v>45252</c:v>
                </c:pt>
                <c:pt idx="2917">
                  <c:v>45253</c:v>
                </c:pt>
                <c:pt idx="2918">
                  <c:v>45254</c:v>
                </c:pt>
                <c:pt idx="2919">
                  <c:v>45255</c:v>
                </c:pt>
                <c:pt idx="2920">
                  <c:v>45256</c:v>
                </c:pt>
                <c:pt idx="2921">
                  <c:v>45257</c:v>
                </c:pt>
                <c:pt idx="2922">
                  <c:v>45258</c:v>
                </c:pt>
                <c:pt idx="2923">
                  <c:v>45259</c:v>
                </c:pt>
                <c:pt idx="2924">
                  <c:v>45260</c:v>
                </c:pt>
                <c:pt idx="2925">
                  <c:v>45261</c:v>
                </c:pt>
                <c:pt idx="2926">
                  <c:v>45262</c:v>
                </c:pt>
                <c:pt idx="2927">
                  <c:v>45263</c:v>
                </c:pt>
                <c:pt idx="2928">
                  <c:v>45264</c:v>
                </c:pt>
                <c:pt idx="2929">
                  <c:v>45265</c:v>
                </c:pt>
                <c:pt idx="2930">
                  <c:v>45266</c:v>
                </c:pt>
                <c:pt idx="2931">
                  <c:v>45267</c:v>
                </c:pt>
                <c:pt idx="2932">
                  <c:v>45268</c:v>
                </c:pt>
                <c:pt idx="2933">
                  <c:v>45269</c:v>
                </c:pt>
                <c:pt idx="2934">
                  <c:v>45270</c:v>
                </c:pt>
                <c:pt idx="2935">
                  <c:v>45271</c:v>
                </c:pt>
                <c:pt idx="2936">
                  <c:v>45272</c:v>
                </c:pt>
                <c:pt idx="2937">
                  <c:v>45273</c:v>
                </c:pt>
                <c:pt idx="2938">
                  <c:v>45274</c:v>
                </c:pt>
                <c:pt idx="2939">
                  <c:v>45275</c:v>
                </c:pt>
                <c:pt idx="2940">
                  <c:v>45276</c:v>
                </c:pt>
                <c:pt idx="2941">
                  <c:v>45277</c:v>
                </c:pt>
                <c:pt idx="2942">
                  <c:v>45278</c:v>
                </c:pt>
                <c:pt idx="2943">
                  <c:v>45279</c:v>
                </c:pt>
                <c:pt idx="2944">
                  <c:v>45280</c:v>
                </c:pt>
                <c:pt idx="2945">
                  <c:v>45281</c:v>
                </c:pt>
                <c:pt idx="2946">
                  <c:v>45282</c:v>
                </c:pt>
                <c:pt idx="2947">
                  <c:v>45283</c:v>
                </c:pt>
                <c:pt idx="2948">
                  <c:v>45284</c:v>
                </c:pt>
                <c:pt idx="2949">
                  <c:v>45285</c:v>
                </c:pt>
                <c:pt idx="2950">
                  <c:v>45286</c:v>
                </c:pt>
                <c:pt idx="2951">
                  <c:v>45287</c:v>
                </c:pt>
                <c:pt idx="2952">
                  <c:v>45288</c:v>
                </c:pt>
                <c:pt idx="2953">
                  <c:v>45289</c:v>
                </c:pt>
                <c:pt idx="2954">
                  <c:v>45290</c:v>
                </c:pt>
                <c:pt idx="2955">
                  <c:v>45291</c:v>
                </c:pt>
                <c:pt idx="2956">
                  <c:v>45292</c:v>
                </c:pt>
                <c:pt idx="2957">
                  <c:v>45293</c:v>
                </c:pt>
                <c:pt idx="2958">
                  <c:v>45294</c:v>
                </c:pt>
                <c:pt idx="2959">
                  <c:v>45295</c:v>
                </c:pt>
                <c:pt idx="2960">
                  <c:v>45296</c:v>
                </c:pt>
                <c:pt idx="2961">
                  <c:v>45297</c:v>
                </c:pt>
                <c:pt idx="2962">
                  <c:v>45298</c:v>
                </c:pt>
                <c:pt idx="2963">
                  <c:v>45299</c:v>
                </c:pt>
                <c:pt idx="2964">
                  <c:v>45300</c:v>
                </c:pt>
                <c:pt idx="2965">
                  <c:v>45301</c:v>
                </c:pt>
                <c:pt idx="2966">
                  <c:v>45302</c:v>
                </c:pt>
                <c:pt idx="2967">
                  <c:v>45303</c:v>
                </c:pt>
                <c:pt idx="2968">
                  <c:v>45304</c:v>
                </c:pt>
                <c:pt idx="2969">
                  <c:v>45305</c:v>
                </c:pt>
                <c:pt idx="2970">
                  <c:v>45306</c:v>
                </c:pt>
                <c:pt idx="2971">
                  <c:v>45307</c:v>
                </c:pt>
                <c:pt idx="2972">
                  <c:v>45308</c:v>
                </c:pt>
                <c:pt idx="2973">
                  <c:v>45309</c:v>
                </c:pt>
                <c:pt idx="2974">
                  <c:v>45310</c:v>
                </c:pt>
                <c:pt idx="2975">
                  <c:v>45311</c:v>
                </c:pt>
                <c:pt idx="2976">
                  <c:v>45312</c:v>
                </c:pt>
                <c:pt idx="2977">
                  <c:v>45313</c:v>
                </c:pt>
                <c:pt idx="2978">
                  <c:v>45314</c:v>
                </c:pt>
                <c:pt idx="2979">
                  <c:v>45315</c:v>
                </c:pt>
                <c:pt idx="2980">
                  <c:v>45316</c:v>
                </c:pt>
                <c:pt idx="2981">
                  <c:v>45317</c:v>
                </c:pt>
                <c:pt idx="2982">
                  <c:v>45318</c:v>
                </c:pt>
                <c:pt idx="2983">
                  <c:v>45319</c:v>
                </c:pt>
                <c:pt idx="2984">
                  <c:v>45320</c:v>
                </c:pt>
                <c:pt idx="2985">
                  <c:v>45321</c:v>
                </c:pt>
                <c:pt idx="2986">
                  <c:v>45322</c:v>
                </c:pt>
                <c:pt idx="2987">
                  <c:v>45323</c:v>
                </c:pt>
                <c:pt idx="2988">
                  <c:v>45324</c:v>
                </c:pt>
                <c:pt idx="2989">
                  <c:v>45325</c:v>
                </c:pt>
                <c:pt idx="2990">
                  <c:v>45326</c:v>
                </c:pt>
                <c:pt idx="2991">
                  <c:v>45327</c:v>
                </c:pt>
                <c:pt idx="2992">
                  <c:v>45328</c:v>
                </c:pt>
                <c:pt idx="2993">
                  <c:v>45329</c:v>
                </c:pt>
                <c:pt idx="2994">
                  <c:v>45330</c:v>
                </c:pt>
                <c:pt idx="2995">
                  <c:v>45331</c:v>
                </c:pt>
                <c:pt idx="2996">
                  <c:v>45332</c:v>
                </c:pt>
                <c:pt idx="2997">
                  <c:v>45333</c:v>
                </c:pt>
                <c:pt idx="2998">
                  <c:v>45334</c:v>
                </c:pt>
                <c:pt idx="2999">
                  <c:v>45335</c:v>
                </c:pt>
                <c:pt idx="3000">
                  <c:v>45336</c:v>
                </c:pt>
                <c:pt idx="3001">
                  <c:v>45337</c:v>
                </c:pt>
                <c:pt idx="3002">
                  <c:v>45338</c:v>
                </c:pt>
                <c:pt idx="3003">
                  <c:v>45339</c:v>
                </c:pt>
                <c:pt idx="3004">
                  <c:v>45340</c:v>
                </c:pt>
                <c:pt idx="3005">
                  <c:v>45341</c:v>
                </c:pt>
                <c:pt idx="3006">
                  <c:v>45342</c:v>
                </c:pt>
                <c:pt idx="3007">
                  <c:v>45343</c:v>
                </c:pt>
                <c:pt idx="3008">
                  <c:v>45344</c:v>
                </c:pt>
                <c:pt idx="3009">
                  <c:v>45345</c:v>
                </c:pt>
                <c:pt idx="3010">
                  <c:v>45346</c:v>
                </c:pt>
                <c:pt idx="3011">
                  <c:v>45347</c:v>
                </c:pt>
                <c:pt idx="3012">
                  <c:v>45348</c:v>
                </c:pt>
                <c:pt idx="3013">
                  <c:v>45349</c:v>
                </c:pt>
                <c:pt idx="3014">
                  <c:v>45350</c:v>
                </c:pt>
                <c:pt idx="3015">
                  <c:v>45351</c:v>
                </c:pt>
                <c:pt idx="3016">
                  <c:v>45352</c:v>
                </c:pt>
                <c:pt idx="3017">
                  <c:v>45353</c:v>
                </c:pt>
                <c:pt idx="3018">
                  <c:v>45354</c:v>
                </c:pt>
                <c:pt idx="3019">
                  <c:v>45355</c:v>
                </c:pt>
                <c:pt idx="3020">
                  <c:v>45356</c:v>
                </c:pt>
                <c:pt idx="3021">
                  <c:v>45357</c:v>
                </c:pt>
                <c:pt idx="3022">
                  <c:v>45358</c:v>
                </c:pt>
                <c:pt idx="3023">
                  <c:v>45359</c:v>
                </c:pt>
                <c:pt idx="3024">
                  <c:v>45360</c:v>
                </c:pt>
                <c:pt idx="3025">
                  <c:v>45361</c:v>
                </c:pt>
                <c:pt idx="3026">
                  <c:v>45362</c:v>
                </c:pt>
                <c:pt idx="3027">
                  <c:v>45363</c:v>
                </c:pt>
                <c:pt idx="3028">
                  <c:v>45364</c:v>
                </c:pt>
                <c:pt idx="3029">
                  <c:v>45365</c:v>
                </c:pt>
                <c:pt idx="3030">
                  <c:v>45366</c:v>
                </c:pt>
                <c:pt idx="3031">
                  <c:v>45367</c:v>
                </c:pt>
                <c:pt idx="3032">
                  <c:v>45368</c:v>
                </c:pt>
                <c:pt idx="3033">
                  <c:v>45369</c:v>
                </c:pt>
                <c:pt idx="3034">
                  <c:v>45370</c:v>
                </c:pt>
                <c:pt idx="3035">
                  <c:v>45371</c:v>
                </c:pt>
                <c:pt idx="3036">
                  <c:v>45372</c:v>
                </c:pt>
                <c:pt idx="3037">
                  <c:v>45373</c:v>
                </c:pt>
                <c:pt idx="3038">
                  <c:v>45374</c:v>
                </c:pt>
                <c:pt idx="3039">
                  <c:v>45375</c:v>
                </c:pt>
                <c:pt idx="3040">
                  <c:v>45376</c:v>
                </c:pt>
                <c:pt idx="3041">
                  <c:v>45377</c:v>
                </c:pt>
                <c:pt idx="3042">
                  <c:v>45378</c:v>
                </c:pt>
                <c:pt idx="3043">
                  <c:v>45379</c:v>
                </c:pt>
                <c:pt idx="3044">
                  <c:v>45380</c:v>
                </c:pt>
                <c:pt idx="3045">
                  <c:v>45381</c:v>
                </c:pt>
                <c:pt idx="3046">
                  <c:v>45382</c:v>
                </c:pt>
                <c:pt idx="3047">
                  <c:v>45383</c:v>
                </c:pt>
                <c:pt idx="3048">
                  <c:v>45384</c:v>
                </c:pt>
                <c:pt idx="3049">
                  <c:v>45385</c:v>
                </c:pt>
                <c:pt idx="3050">
                  <c:v>45386</c:v>
                </c:pt>
                <c:pt idx="3051">
                  <c:v>45387</c:v>
                </c:pt>
                <c:pt idx="3052">
                  <c:v>45388</c:v>
                </c:pt>
                <c:pt idx="3053">
                  <c:v>45389</c:v>
                </c:pt>
                <c:pt idx="3054">
                  <c:v>45390</c:v>
                </c:pt>
                <c:pt idx="3055">
                  <c:v>45391</c:v>
                </c:pt>
                <c:pt idx="3056">
                  <c:v>45392</c:v>
                </c:pt>
                <c:pt idx="3057">
                  <c:v>45393</c:v>
                </c:pt>
                <c:pt idx="3058">
                  <c:v>45394</c:v>
                </c:pt>
                <c:pt idx="3059">
                  <c:v>45395</c:v>
                </c:pt>
                <c:pt idx="3060">
                  <c:v>45396</c:v>
                </c:pt>
                <c:pt idx="3061">
                  <c:v>45397</c:v>
                </c:pt>
                <c:pt idx="3062">
                  <c:v>45398</c:v>
                </c:pt>
                <c:pt idx="3063">
                  <c:v>45399</c:v>
                </c:pt>
                <c:pt idx="3064">
                  <c:v>45400</c:v>
                </c:pt>
                <c:pt idx="3065">
                  <c:v>45401</c:v>
                </c:pt>
                <c:pt idx="3066">
                  <c:v>45402</c:v>
                </c:pt>
                <c:pt idx="3067">
                  <c:v>45403</c:v>
                </c:pt>
                <c:pt idx="3068">
                  <c:v>45404</c:v>
                </c:pt>
                <c:pt idx="3069">
                  <c:v>45405</c:v>
                </c:pt>
                <c:pt idx="3070">
                  <c:v>45406</c:v>
                </c:pt>
                <c:pt idx="3071">
                  <c:v>45407</c:v>
                </c:pt>
                <c:pt idx="3072">
                  <c:v>45408</c:v>
                </c:pt>
                <c:pt idx="3073">
                  <c:v>45409</c:v>
                </c:pt>
                <c:pt idx="3074">
                  <c:v>45410</c:v>
                </c:pt>
                <c:pt idx="3075">
                  <c:v>45411</c:v>
                </c:pt>
                <c:pt idx="3076">
                  <c:v>45412</c:v>
                </c:pt>
                <c:pt idx="3077">
                  <c:v>45413</c:v>
                </c:pt>
                <c:pt idx="3078">
                  <c:v>45414</c:v>
                </c:pt>
                <c:pt idx="3079">
                  <c:v>45415</c:v>
                </c:pt>
                <c:pt idx="3080">
                  <c:v>45416</c:v>
                </c:pt>
                <c:pt idx="3081">
                  <c:v>45417</c:v>
                </c:pt>
                <c:pt idx="3082">
                  <c:v>45418</c:v>
                </c:pt>
                <c:pt idx="3083">
                  <c:v>45419</c:v>
                </c:pt>
                <c:pt idx="3084">
                  <c:v>45420</c:v>
                </c:pt>
                <c:pt idx="3085">
                  <c:v>45421</c:v>
                </c:pt>
                <c:pt idx="3086">
                  <c:v>45422</c:v>
                </c:pt>
                <c:pt idx="3087">
                  <c:v>45423</c:v>
                </c:pt>
                <c:pt idx="3088">
                  <c:v>45424</c:v>
                </c:pt>
                <c:pt idx="3089">
                  <c:v>45425</c:v>
                </c:pt>
                <c:pt idx="3090">
                  <c:v>45426</c:v>
                </c:pt>
                <c:pt idx="3091">
                  <c:v>45427</c:v>
                </c:pt>
                <c:pt idx="3092">
                  <c:v>45428</c:v>
                </c:pt>
                <c:pt idx="3093">
                  <c:v>45429</c:v>
                </c:pt>
                <c:pt idx="3094">
                  <c:v>45430</c:v>
                </c:pt>
                <c:pt idx="3095">
                  <c:v>45431</c:v>
                </c:pt>
                <c:pt idx="3096">
                  <c:v>45432</c:v>
                </c:pt>
                <c:pt idx="3097">
                  <c:v>45433</c:v>
                </c:pt>
                <c:pt idx="3098">
                  <c:v>45434</c:v>
                </c:pt>
                <c:pt idx="3099">
                  <c:v>45435</c:v>
                </c:pt>
                <c:pt idx="3100">
                  <c:v>45436</c:v>
                </c:pt>
                <c:pt idx="3101">
                  <c:v>45437</c:v>
                </c:pt>
                <c:pt idx="3102">
                  <c:v>45438</c:v>
                </c:pt>
                <c:pt idx="3103">
                  <c:v>45439</c:v>
                </c:pt>
                <c:pt idx="3104">
                  <c:v>45440</c:v>
                </c:pt>
                <c:pt idx="3105">
                  <c:v>45441</c:v>
                </c:pt>
                <c:pt idx="3106">
                  <c:v>45442</c:v>
                </c:pt>
                <c:pt idx="3107">
                  <c:v>45443</c:v>
                </c:pt>
                <c:pt idx="3108">
                  <c:v>45444</c:v>
                </c:pt>
                <c:pt idx="3109">
                  <c:v>45445</c:v>
                </c:pt>
                <c:pt idx="3110">
                  <c:v>45446</c:v>
                </c:pt>
                <c:pt idx="3111">
                  <c:v>45447</c:v>
                </c:pt>
                <c:pt idx="3112">
                  <c:v>45448</c:v>
                </c:pt>
                <c:pt idx="3113">
                  <c:v>45449</c:v>
                </c:pt>
                <c:pt idx="3114">
                  <c:v>45450</c:v>
                </c:pt>
                <c:pt idx="3115">
                  <c:v>45451</c:v>
                </c:pt>
                <c:pt idx="3116">
                  <c:v>45452</c:v>
                </c:pt>
                <c:pt idx="3117">
                  <c:v>45453</c:v>
                </c:pt>
                <c:pt idx="3118">
                  <c:v>45454</c:v>
                </c:pt>
                <c:pt idx="3119">
                  <c:v>45455</c:v>
                </c:pt>
                <c:pt idx="3120">
                  <c:v>45456</c:v>
                </c:pt>
                <c:pt idx="3121">
                  <c:v>45457</c:v>
                </c:pt>
                <c:pt idx="3122">
                  <c:v>45458</c:v>
                </c:pt>
                <c:pt idx="3123">
                  <c:v>45459</c:v>
                </c:pt>
                <c:pt idx="3124">
                  <c:v>45460</c:v>
                </c:pt>
                <c:pt idx="3125">
                  <c:v>45461</c:v>
                </c:pt>
                <c:pt idx="3126">
                  <c:v>45462</c:v>
                </c:pt>
                <c:pt idx="3127">
                  <c:v>45463</c:v>
                </c:pt>
                <c:pt idx="3128">
                  <c:v>45464</c:v>
                </c:pt>
                <c:pt idx="3129">
                  <c:v>45465</c:v>
                </c:pt>
                <c:pt idx="3130">
                  <c:v>45466</c:v>
                </c:pt>
                <c:pt idx="3131">
                  <c:v>45467</c:v>
                </c:pt>
                <c:pt idx="3132">
                  <c:v>45468</c:v>
                </c:pt>
                <c:pt idx="3133">
                  <c:v>45469</c:v>
                </c:pt>
                <c:pt idx="3134">
                  <c:v>45470</c:v>
                </c:pt>
                <c:pt idx="3135">
                  <c:v>45471</c:v>
                </c:pt>
                <c:pt idx="3136">
                  <c:v>45472</c:v>
                </c:pt>
                <c:pt idx="3137">
                  <c:v>45473</c:v>
                </c:pt>
                <c:pt idx="3138">
                  <c:v>45474</c:v>
                </c:pt>
                <c:pt idx="3139">
                  <c:v>45475</c:v>
                </c:pt>
                <c:pt idx="3140">
                  <c:v>45476</c:v>
                </c:pt>
                <c:pt idx="3141">
                  <c:v>45477</c:v>
                </c:pt>
                <c:pt idx="3142">
                  <c:v>45478</c:v>
                </c:pt>
                <c:pt idx="3143">
                  <c:v>45479</c:v>
                </c:pt>
                <c:pt idx="3144">
                  <c:v>45480</c:v>
                </c:pt>
                <c:pt idx="3145">
                  <c:v>45481</c:v>
                </c:pt>
                <c:pt idx="3146">
                  <c:v>45482</c:v>
                </c:pt>
                <c:pt idx="3147">
                  <c:v>45483</c:v>
                </c:pt>
                <c:pt idx="3148">
                  <c:v>45484</c:v>
                </c:pt>
                <c:pt idx="3149">
                  <c:v>45485</c:v>
                </c:pt>
                <c:pt idx="3150">
                  <c:v>45486</c:v>
                </c:pt>
                <c:pt idx="3151">
                  <c:v>45487</c:v>
                </c:pt>
                <c:pt idx="3152">
                  <c:v>45488</c:v>
                </c:pt>
                <c:pt idx="3153">
                  <c:v>45489</c:v>
                </c:pt>
                <c:pt idx="3154">
                  <c:v>45490</c:v>
                </c:pt>
                <c:pt idx="3155">
                  <c:v>45491</c:v>
                </c:pt>
                <c:pt idx="3156">
                  <c:v>45492</c:v>
                </c:pt>
                <c:pt idx="3157">
                  <c:v>45493</c:v>
                </c:pt>
                <c:pt idx="3158">
                  <c:v>45494</c:v>
                </c:pt>
                <c:pt idx="3159">
                  <c:v>45495</c:v>
                </c:pt>
                <c:pt idx="3160">
                  <c:v>45496</c:v>
                </c:pt>
                <c:pt idx="3161">
                  <c:v>45497</c:v>
                </c:pt>
                <c:pt idx="3162">
                  <c:v>45498</c:v>
                </c:pt>
                <c:pt idx="3163">
                  <c:v>45499</c:v>
                </c:pt>
                <c:pt idx="3164">
                  <c:v>45500</c:v>
                </c:pt>
                <c:pt idx="3165">
                  <c:v>45501</c:v>
                </c:pt>
                <c:pt idx="3166">
                  <c:v>45502</c:v>
                </c:pt>
                <c:pt idx="3167">
                  <c:v>45503</c:v>
                </c:pt>
                <c:pt idx="3168">
                  <c:v>45504</c:v>
                </c:pt>
                <c:pt idx="3169">
                  <c:v>45505</c:v>
                </c:pt>
                <c:pt idx="3170">
                  <c:v>45506</c:v>
                </c:pt>
                <c:pt idx="3171">
                  <c:v>45507</c:v>
                </c:pt>
                <c:pt idx="3172">
                  <c:v>45508</c:v>
                </c:pt>
                <c:pt idx="3173">
                  <c:v>45509</c:v>
                </c:pt>
                <c:pt idx="3174">
                  <c:v>45510</c:v>
                </c:pt>
                <c:pt idx="3175">
                  <c:v>45511</c:v>
                </c:pt>
                <c:pt idx="3176">
                  <c:v>45512</c:v>
                </c:pt>
                <c:pt idx="3177">
                  <c:v>45513</c:v>
                </c:pt>
                <c:pt idx="3178">
                  <c:v>45514</c:v>
                </c:pt>
                <c:pt idx="3179">
                  <c:v>45515</c:v>
                </c:pt>
                <c:pt idx="3180">
                  <c:v>45516</c:v>
                </c:pt>
                <c:pt idx="3181">
                  <c:v>45517</c:v>
                </c:pt>
                <c:pt idx="3182">
                  <c:v>45518</c:v>
                </c:pt>
                <c:pt idx="3183">
                  <c:v>45519</c:v>
                </c:pt>
                <c:pt idx="3184">
                  <c:v>45520</c:v>
                </c:pt>
                <c:pt idx="3185">
                  <c:v>45521</c:v>
                </c:pt>
                <c:pt idx="3186">
                  <c:v>45522</c:v>
                </c:pt>
                <c:pt idx="3187">
                  <c:v>45523</c:v>
                </c:pt>
                <c:pt idx="3188">
                  <c:v>45524</c:v>
                </c:pt>
                <c:pt idx="3189">
                  <c:v>45525</c:v>
                </c:pt>
                <c:pt idx="3190">
                  <c:v>45526</c:v>
                </c:pt>
                <c:pt idx="3191">
                  <c:v>45527</c:v>
                </c:pt>
                <c:pt idx="3192">
                  <c:v>45528</c:v>
                </c:pt>
                <c:pt idx="3193">
                  <c:v>45529</c:v>
                </c:pt>
                <c:pt idx="3194">
                  <c:v>45530</c:v>
                </c:pt>
                <c:pt idx="3195">
                  <c:v>45531</c:v>
                </c:pt>
                <c:pt idx="3196">
                  <c:v>45532</c:v>
                </c:pt>
                <c:pt idx="3197">
                  <c:v>45533</c:v>
                </c:pt>
                <c:pt idx="3198">
                  <c:v>45534</c:v>
                </c:pt>
                <c:pt idx="3199">
                  <c:v>45535</c:v>
                </c:pt>
                <c:pt idx="3200">
                  <c:v>45536</c:v>
                </c:pt>
                <c:pt idx="3201">
                  <c:v>45537</c:v>
                </c:pt>
                <c:pt idx="3202">
                  <c:v>45538</c:v>
                </c:pt>
                <c:pt idx="3203">
                  <c:v>45539</c:v>
                </c:pt>
                <c:pt idx="3204">
                  <c:v>45540</c:v>
                </c:pt>
                <c:pt idx="3205">
                  <c:v>45541</c:v>
                </c:pt>
                <c:pt idx="3206">
                  <c:v>45542</c:v>
                </c:pt>
                <c:pt idx="3207">
                  <c:v>45543</c:v>
                </c:pt>
                <c:pt idx="3208">
                  <c:v>45544</c:v>
                </c:pt>
                <c:pt idx="3209">
                  <c:v>45545</c:v>
                </c:pt>
                <c:pt idx="3210">
                  <c:v>45546</c:v>
                </c:pt>
                <c:pt idx="3211">
                  <c:v>45547</c:v>
                </c:pt>
                <c:pt idx="3212">
                  <c:v>45548</c:v>
                </c:pt>
                <c:pt idx="3213">
                  <c:v>45549</c:v>
                </c:pt>
                <c:pt idx="3214">
                  <c:v>45550</c:v>
                </c:pt>
                <c:pt idx="3215">
                  <c:v>45551</c:v>
                </c:pt>
                <c:pt idx="3216">
                  <c:v>45552</c:v>
                </c:pt>
                <c:pt idx="3217">
                  <c:v>45553</c:v>
                </c:pt>
                <c:pt idx="3218">
                  <c:v>45554</c:v>
                </c:pt>
                <c:pt idx="3219">
                  <c:v>45555</c:v>
                </c:pt>
                <c:pt idx="3220">
                  <c:v>45556</c:v>
                </c:pt>
                <c:pt idx="3221">
                  <c:v>45557</c:v>
                </c:pt>
                <c:pt idx="3222">
                  <c:v>45558</c:v>
                </c:pt>
                <c:pt idx="3223">
                  <c:v>45559</c:v>
                </c:pt>
                <c:pt idx="3224">
                  <c:v>45560</c:v>
                </c:pt>
                <c:pt idx="3225">
                  <c:v>45561</c:v>
                </c:pt>
                <c:pt idx="3226">
                  <c:v>45562</c:v>
                </c:pt>
                <c:pt idx="3227">
                  <c:v>45563</c:v>
                </c:pt>
                <c:pt idx="3228">
                  <c:v>45564</c:v>
                </c:pt>
                <c:pt idx="3229">
                  <c:v>45565</c:v>
                </c:pt>
                <c:pt idx="3230">
                  <c:v>45566</c:v>
                </c:pt>
                <c:pt idx="3231">
                  <c:v>45567</c:v>
                </c:pt>
                <c:pt idx="3232">
                  <c:v>45568</c:v>
                </c:pt>
                <c:pt idx="3233">
                  <c:v>45569</c:v>
                </c:pt>
                <c:pt idx="3234">
                  <c:v>45570</c:v>
                </c:pt>
                <c:pt idx="3235">
                  <c:v>45571</c:v>
                </c:pt>
                <c:pt idx="3236">
                  <c:v>45572</c:v>
                </c:pt>
                <c:pt idx="3237">
                  <c:v>45573</c:v>
                </c:pt>
                <c:pt idx="3238">
                  <c:v>45574</c:v>
                </c:pt>
                <c:pt idx="3239">
                  <c:v>45575</c:v>
                </c:pt>
                <c:pt idx="3240">
                  <c:v>45576</c:v>
                </c:pt>
                <c:pt idx="3241">
                  <c:v>45577</c:v>
                </c:pt>
                <c:pt idx="3242">
                  <c:v>45578</c:v>
                </c:pt>
                <c:pt idx="3243">
                  <c:v>45579</c:v>
                </c:pt>
                <c:pt idx="3244">
                  <c:v>45580</c:v>
                </c:pt>
                <c:pt idx="3245">
                  <c:v>45581</c:v>
                </c:pt>
                <c:pt idx="3246">
                  <c:v>45582</c:v>
                </c:pt>
                <c:pt idx="3247">
                  <c:v>45583</c:v>
                </c:pt>
                <c:pt idx="3248">
                  <c:v>45584</c:v>
                </c:pt>
                <c:pt idx="3249">
                  <c:v>45585</c:v>
                </c:pt>
                <c:pt idx="3250">
                  <c:v>45586</c:v>
                </c:pt>
                <c:pt idx="3251">
                  <c:v>45587</c:v>
                </c:pt>
                <c:pt idx="3252">
                  <c:v>45588</c:v>
                </c:pt>
                <c:pt idx="3253">
                  <c:v>45589</c:v>
                </c:pt>
                <c:pt idx="3254">
                  <c:v>45590</c:v>
                </c:pt>
                <c:pt idx="3255">
                  <c:v>45591</c:v>
                </c:pt>
                <c:pt idx="3256">
                  <c:v>45592</c:v>
                </c:pt>
                <c:pt idx="3257">
                  <c:v>45593</c:v>
                </c:pt>
                <c:pt idx="3258">
                  <c:v>45594</c:v>
                </c:pt>
                <c:pt idx="3259">
                  <c:v>45595</c:v>
                </c:pt>
                <c:pt idx="3260">
                  <c:v>45596</c:v>
                </c:pt>
                <c:pt idx="3261">
                  <c:v>45597</c:v>
                </c:pt>
                <c:pt idx="3262">
                  <c:v>45598</c:v>
                </c:pt>
                <c:pt idx="3263">
                  <c:v>45599</c:v>
                </c:pt>
                <c:pt idx="3264">
                  <c:v>45600</c:v>
                </c:pt>
                <c:pt idx="3265">
                  <c:v>45601</c:v>
                </c:pt>
                <c:pt idx="3266">
                  <c:v>45602</c:v>
                </c:pt>
                <c:pt idx="3267">
                  <c:v>45603</c:v>
                </c:pt>
                <c:pt idx="3268">
                  <c:v>45604</c:v>
                </c:pt>
                <c:pt idx="3269">
                  <c:v>45605</c:v>
                </c:pt>
                <c:pt idx="3270">
                  <c:v>45606</c:v>
                </c:pt>
                <c:pt idx="3271">
                  <c:v>45607</c:v>
                </c:pt>
                <c:pt idx="3272">
                  <c:v>45608</c:v>
                </c:pt>
                <c:pt idx="3273">
                  <c:v>45609</c:v>
                </c:pt>
                <c:pt idx="3274">
                  <c:v>45610</c:v>
                </c:pt>
                <c:pt idx="3275">
                  <c:v>45611</c:v>
                </c:pt>
                <c:pt idx="3276">
                  <c:v>45612</c:v>
                </c:pt>
                <c:pt idx="3277">
                  <c:v>45613</c:v>
                </c:pt>
                <c:pt idx="3278">
                  <c:v>45614</c:v>
                </c:pt>
                <c:pt idx="3279">
                  <c:v>45615</c:v>
                </c:pt>
                <c:pt idx="3280">
                  <c:v>45616</c:v>
                </c:pt>
                <c:pt idx="3281">
                  <c:v>45617</c:v>
                </c:pt>
                <c:pt idx="3282">
                  <c:v>45618</c:v>
                </c:pt>
                <c:pt idx="3283">
                  <c:v>45619</c:v>
                </c:pt>
                <c:pt idx="3284">
                  <c:v>45620</c:v>
                </c:pt>
                <c:pt idx="3285">
                  <c:v>45621</c:v>
                </c:pt>
                <c:pt idx="3286">
                  <c:v>45622</c:v>
                </c:pt>
                <c:pt idx="3287">
                  <c:v>45623</c:v>
                </c:pt>
                <c:pt idx="3288">
                  <c:v>45624</c:v>
                </c:pt>
                <c:pt idx="3289">
                  <c:v>45625</c:v>
                </c:pt>
                <c:pt idx="3290">
                  <c:v>45626</c:v>
                </c:pt>
                <c:pt idx="3291">
                  <c:v>45627</c:v>
                </c:pt>
                <c:pt idx="3292">
                  <c:v>45628</c:v>
                </c:pt>
                <c:pt idx="3293">
                  <c:v>45629</c:v>
                </c:pt>
                <c:pt idx="3294">
                  <c:v>45630</c:v>
                </c:pt>
                <c:pt idx="3295">
                  <c:v>45631</c:v>
                </c:pt>
                <c:pt idx="3296">
                  <c:v>45632</c:v>
                </c:pt>
                <c:pt idx="3297">
                  <c:v>45633</c:v>
                </c:pt>
                <c:pt idx="3298">
                  <c:v>45634</c:v>
                </c:pt>
                <c:pt idx="3299">
                  <c:v>45635</c:v>
                </c:pt>
                <c:pt idx="3300">
                  <c:v>45636</c:v>
                </c:pt>
                <c:pt idx="3301">
                  <c:v>45637</c:v>
                </c:pt>
                <c:pt idx="3302">
                  <c:v>45638</c:v>
                </c:pt>
                <c:pt idx="3303">
                  <c:v>45639</c:v>
                </c:pt>
                <c:pt idx="3304">
                  <c:v>45640</c:v>
                </c:pt>
                <c:pt idx="3305">
                  <c:v>45641</c:v>
                </c:pt>
                <c:pt idx="3306">
                  <c:v>45642</c:v>
                </c:pt>
                <c:pt idx="3307">
                  <c:v>45643</c:v>
                </c:pt>
                <c:pt idx="3308">
                  <c:v>45644</c:v>
                </c:pt>
                <c:pt idx="3309">
                  <c:v>45645</c:v>
                </c:pt>
                <c:pt idx="3310">
                  <c:v>45646</c:v>
                </c:pt>
                <c:pt idx="3311">
                  <c:v>45647</c:v>
                </c:pt>
                <c:pt idx="3312">
                  <c:v>45648</c:v>
                </c:pt>
                <c:pt idx="3313">
                  <c:v>45649</c:v>
                </c:pt>
                <c:pt idx="3314">
                  <c:v>45650</c:v>
                </c:pt>
                <c:pt idx="3315">
                  <c:v>45651</c:v>
                </c:pt>
                <c:pt idx="3316">
                  <c:v>45652</c:v>
                </c:pt>
                <c:pt idx="3317">
                  <c:v>45653</c:v>
                </c:pt>
                <c:pt idx="3318">
                  <c:v>45654</c:v>
                </c:pt>
                <c:pt idx="3319">
                  <c:v>45655</c:v>
                </c:pt>
                <c:pt idx="3320">
                  <c:v>45656</c:v>
                </c:pt>
                <c:pt idx="3321">
                  <c:v>45657</c:v>
                </c:pt>
                <c:pt idx="3322">
                  <c:v>45658</c:v>
                </c:pt>
                <c:pt idx="3323">
                  <c:v>45659</c:v>
                </c:pt>
                <c:pt idx="3324">
                  <c:v>45660</c:v>
                </c:pt>
                <c:pt idx="3325">
                  <c:v>45661</c:v>
                </c:pt>
                <c:pt idx="3326">
                  <c:v>45662</c:v>
                </c:pt>
                <c:pt idx="3327">
                  <c:v>45663</c:v>
                </c:pt>
                <c:pt idx="3328">
                  <c:v>45664</c:v>
                </c:pt>
                <c:pt idx="3329">
                  <c:v>45665</c:v>
                </c:pt>
                <c:pt idx="3330">
                  <c:v>45666</c:v>
                </c:pt>
                <c:pt idx="3331">
                  <c:v>45667</c:v>
                </c:pt>
                <c:pt idx="3332">
                  <c:v>45668</c:v>
                </c:pt>
                <c:pt idx="3333">
                  <c:v>45669</c:v>
                </c:pt>
                <c:pt idx="3334">
                  <c:v>45670</c:v>
                </c:pt>
                <c:pt idx="3335">
                  <c:v>45671</c:v>
                </c:pt>
                <c:pt idx="3336">
                  <c:v>45672</c:v>
                </c:pt>
                <c:pt idx="3337">
                  <c:v>45673</c:v>
                </c:pt>
                <c:pt idx="3338">
                  <c:v>45674</c:v>
                </c:pt>
                <c:pt idx="3339">
                  <c:v>45675</c:v>
                </c:pt>
                <c:pt idx="3340">
                  <c:v>45676</c:v>
                </c:pt>
                <c:pt idx="3341">
                  <c:v>45677</c:v>
                </c:pt>
                <c:pt idx="3342">
                  <c:v>45678</c:v>
                </c:pt>
                <c:pt idx="3343">
                  <c:v>45679</c:v>
                </c:pt>
                <c:pt idx="3344">
                  <c:v>45680</c:v>
                </c:pt>
                <c:pt idx="3345">
                  <c:v>45681</c:v>
                </c:pt>
                <c:pt idx="3346">
                  <c:v>45682</c:v>
                </c:pt>
                <c:pt idx="3347">
                  <c:v>45683</c:v>
                </c:pt>
                <c:pt idx="3348">
                  <c:v>45684</c:v>
                </c:pt>
                <c:pt idx="3349">
                  <c:v>45685</c:v>
                </c:pt>
                <c:pt idx="3350">
                  <c:v>45686</c:v>
                </c:pt>
                <c:pt idx="3351">
                  <c:v>45687</c:v>
                </c:pt>
                <c:pt idx="3352">
                  <c:v>45688</c:v>
                </c:pt>
                <c:pt idx="3353">
                  <c:v>45689</c:v>
                </c:pt>
                <c:pt idx="3354">
                  <c:v>45690</c:v>
                </c:pt>
                <c:pt idx="3355">
                  <c:v>45691</c:v>
                </c:pt>
                <c:pt idx="3356">
                  <c:v>45692</c:v>
                </c:pt>
                <c:pt idx="3357">
                  <c:v>45693</c:v>
                </c:pt>
                <c:pt idx="3358">
                  <c:v>45694</c:v>
                </c:pt>
                <c:pt idx="3359">
                  <c:v>45695</c:v>
                </c:pt>
                <c:pt idx="3360">
                  <c:v>45696</c:v>
                </c:pt>
                <c:pt idx="3361">
                  <c:v>45697</c:v>
                </c:pt>
                <c:pt idx="3362">
                  <c:v>45698</c:v>
                </c:pt>
                <c:pt idx="3363">
                  <c:v>45699</c:v>
                </c:pt>
                <c:pt idx="3364">
                  <c:v>45700</c:v>
                </c:pt>
                <c:pt idx="3365">
                  <c:v>45701</c:v>
                </c:pt>
                <c:pt idx="3366">
                  <c:v>45702</c:v>
                </c:pt>
                <c:pt idx="3367">
                  <c:v>45703</c:v>
                </c:pt>
                <c:pt idx="3368">
                  <c:v>45704</c:v>
                </c:pt>
                <c:pt idx="3369">
                  <c:v>45705</c:v>
                </c:pt>
                <c:pt idx="3370">
                  <c:v>45706</c:v>
                </c:pt>
                <c:pt idx="3371">
                  <c:v>45707</c:v>
                </c:pt>
                <c:pt idx="3372">
                  <c:v>45708</c:v>
                </c:pt>
                <c:pt idx="3373">
                  <c:v>45709</c:v>
                </c:pt>
                <c:pt idx="3374">
                  <c:v>45710</c:v>
                </c:pt>
                <c:pt idx="3375">
                  <c:v>45711</c:v>
                </c:pt>
                <c:pt idx="3376">
                  <c:v>45712</c:v>
                </c:pt>
                <c:pt idx="3377">
                  <c:v>45713</c:v>
                </c:pt>
                <c:pt idx="3378">
                  <c:v>45714</c:v>
                </c:pt>
                <c:pt idx="3379">
                  <c:v>45715</c:v>
                </c:pt>
                <c:pt idx="3380">
                  <c:v>45716</c:v>
                </c:pt>
                <c:pt idx="3381">
                  <c:v>45717</c:v>
                </c:pt>
                <c:pt idx="3382">
                  <c:v>45718</c:v>
                </c:pt>
                <c:pt idx="3383">
                  <c:v>45719</c:v>
                </c:pt>
                <c:pt idx="3384">
                  <c:v>45720</c:v>
                </c:pt>
                <c:pt idx="3385">
                  <c:v>45721</c:v>
                </c:pt>
                <c:pt idx="3386">
                  <c:v>45722</c:v>
                </c:pt>
                <c:pt idx="3387">
                  <c:v>45723</c:v>
                </c:pt>
                <c:pt idx="3388">
                  <c:v>45724</c:v>
                </c:pt>
                <c:pt idx="3389">
                  <c:v>45725</c:v>
                </c:pt>
                <c:pt idx="3390">
                  <c:v>45726</c:v>
                </c:pt>
                <c:pt idx="3391">
                  <c:v>45727</c:v>
                </c:pt>
                <c:pt idx="3392">
                  <c:v>45728</c:v>
                </c:pt>
                <c:pt idx="3393">
                  <c:v>45729</c:v>
                </c:pt>
                <c:pt idx="3394">
                  <c:v>45730</c:v>
                </c:pt>
                <c:pt idx="3395">
                  <c:v>45731</c:v>
                </c:pt>
                <c:pt idx="3396">
                  <c:v>45732</c:v>
                </c:pt>
                <c:pt idx="3397">
                  <c:v>45733</c:v>
                </c:pt>
                <c:pt idx="3398">
                  <c:v>45734</c:v>
                </c:pt>
                <c:pt idx="3399">
                  <c:v>45735</c:v>
                </c:pt>
                <c:pt idx="3400">
                  <c:v>45736</c:v>
                </c:pt>
                <c:pt idx="3401">
                  <c:v>45737</c:v>
                </c:pt>
                <c:pt idx="3402">
                  <c:v>45738</c:v>
                </c:pt>
                <c:pt idx="3403">
                  <c:v>45739</c:v>
                </c:pt>
                <c:pt idx="3404">
                  <c:v>45740</c:v>
                </c:pt>
                <c:pt idx="3405">
                  <c:v>45741</c:v>
                </c:pt>
                <c:pt idx="3406">
                  <c:v>45742</c:v>
                </c:pt>
                <c:pt idx="3407">
                  <c:v>45743</c:v>
                </c:pt>
                <c:pt idx="3408">
                  <c:v>45744</c:v>
                </c:pt>
                <c:pt idx="3409">
                  <c:v>45745</c:v>
                </c:pt>
                <c:pt idx="3410">
                  <c:v>45746</c:v>
                </c:pt>
                <c:pt idx="3411">
                  <c:v>45747</c:v>
                </c:pt>
                <c:pt idx="3412">
                  <c:v>45748</c:v>
                </c:pt>
                <c:pt idx="3413">
                  <c:v>45749</c:v>
                </c:pt>
                <c:pt idx="3414">
                  <c:v>45750</c:v>
                </c:pt>
                <c:pt idx="3415">
                  <c:v>45751</c:v>
                </c:pt>
                <c:pt idx="3416">
                  <c:v>45752</c:v>
                </c:pt>
                <c:pt idx="3417">
                  <c:v>45753</c:v>
                </c:pt>
                <c:pt idx="3418">
                  <c:v>45754</c:v>
                </c:pt>
                <c:pt idx="3419">
                  <c:v>45755</c:v>
                </c:pt>
                <c:pt idx="3420">
                  <c:v>45756</c:v>
                </c:pt>
                <c:pt idx="3421">
                  <c:v>45757</c:v>
                </c:pt>
                <c:pt idx="3422">
                  <c:v>45758</c:v>
                </c:pt>
                <c:pt idx="3423">
                  <c:v>45759</c:v>
                </c:pt>
                <c:pt idx="3424">
                  <c:v>45760</c:v>
                </c:pt>
                <c:pt idx="3425">
                  <c:v>45761</c:v>
                </c:pt>
                <c:pt idx="3426">
                  <c:v>45762</c:v>
                </c:pt>
                <c:pt idx="3427">
                  <c:v>45763</c:v>
                </c:pt>
                <c:pt idx="3428">
                  <c:v>45764</c:v>
                </c:pt>
                <c:pt idx="3429">
                  <c:v>45765</c:v>
                </c:pt>
                <c:pt idx="3430">
                  <c:v>45766</c:v>
                </c:pt>
                <c:pt idx="3431">
                  <c:v>45767</c:v>
                </c:pt>
                <c:pt idx="3432">
                  <c:v>45768</c:v>
                </c:pt>
                <c:pt idx="3433">
                  <c:v>45769</c:v>
                </c:pt>
                <c:pt idx="3434">
                  <c:v>45770</c:v>
                </c:pt>
                <c:pt idx="3435">
                  <c:v>45771</c:v>
                </c:pt>
                <c:pt idx="3436">
                  <c:v>45772</c:v>
                </c:pt>
                <c:pt idx="3437">
                  <c:v>45773</c:v>
                </c:pt>
                <c:pt idx="3438">
                  <c:v>45774</c:v>
                </c:pt>
                <c:pt idx="3439">
                  <c:v>45775</c:v>
                </c:pt>
                <c:pt idx="3440">
                  <c:v>45776</c:v>
                </c:pt>
                <c:pt idx="3441">
                  <c:v>45777</c:v>
                </c:pt>
                <c:pt idx="3442">
                  <c:v>45778</c:v>
                </c:pt>
                <c:pt idx="3443">
                  <c:v>45779</c:v>
                </c:pt>
                <c:pt idx="3444">
                  <c:v>45780</c:v>
                </c:pt>
                <c:pt idx="3445">
                  <c:v>45781</c:v>
                </c:pt>
                <c:pt idx="3446">
                  <c:v>45782</c:v>
                </c:pt>
                <c:pt idx="3447">
                  <c:v>45783</c:v>
                </c:pt>
                <c:pt idx="3448">
                  <c:v>45784</c:v>
                </c:pt>
                <c:pt idx="3449">
                  <c:v>45785</c:v>
                </c:pt>
                <c:pt idx="3450">
                  <c:v>45786</c:v>
                </c:pt>
                <c:pt idx="3451">
                  <c:v>45787</c:v>
                </c:pt>
                <c:pt idx="3452">
                  <c:v>45788</c:v>
                </c:pt>
                <c:pt idx="3453">
                  <c:v>45789</c:v>
                </c:pt>
                <c:pt idx="3454">
                  <c:v>45790</c:v>
                </c:pt>
                <c:pt idx="3455">
                  <c:v>45791</c:v>
                </c:pt>
                <c:pt idx="3456">
                  <c:v>45792</c:v>
                </c:pt>
                <c:pt idx="3457">
                  <c:v>45793</c:v>
                </c:pt>
                <c:pt idx="3458">
                  <c:v>45794</c:v>
                </c:pt>
                <c:pt idx="3459">
                  <c:v>45795</c:v>
                </c:pt>
                <c:pt idx="3460">
                  <c:v>45796</c:v>
                </c:pt>
                <c:pt idx="3461">
                  <c:v>45797</c:v>
                </c:pt>
                <c:pt idx="3462">
                  <c:v>45798</c:v>
                </c:pt>
                <c:pt idx="3463">
                  <c:v>45799</c:v>
                </c:pt>
                <c:pt idx="3464">
                  <c:v>45800</c:v>
                </c:pt>
                <c:pt idx="3465">
                  <c:v>45801</c:v>
                </c:pt>
                <c:pt idx="3466">
                  <c:v>45802</c:v>
                </c:pt>
                <c:pt idx="3467">
                  <c:v>45803</c:v>
                </c:pt>
                <c:pt idx="3468">
                  <c:v>45804</c:v>
                </c:pt>
                <c:pt idx="3469">
                  <c:v>45805</c:v>
                </c:pt>
                <c:pt idx="3470">
                  <c:v>45806</c:v>
                </c:pt>
                <c:pt idx="3471">
                  <c:v>45807</c:v>
                </c:pt>
                <c:pt idx="3472">
                  <c:v>45808</c:v>
                </c:pt>
                <c:pt idx="3473">
                  <c:v>45809</c:v>
                </c:pt>
                <c:pt idx="3474">
                  <c:v>45810</c:v>
                </c:pt>
                <c:pt idx="3475">
                  <c:v>45811</c:v>
                </c:pt>
                <c:pt idx="3476">
                  <c:v>45812</c:v>
                </c:pt>
                <c:pt idx="3477">
                  <c:v>45813</c:v>
                </c:pt>
                <c:pt idx="3478">
                  <c:v>45814</c:v>
                </c:pt>
                <c:pt idx="3479">
                  <c:v>45815</c:v>
                </c:pt>
                <c:pt idx="3480">
                  <c:v>45816</c:v>
                </c:pt>
                <c:pt idx="3481">
                  <c:v>45817</c:v>
                </c:pt>
                <c:pt idx="3482">
                  <c:v>45818</c:v>
                </c:pt>
                <c:pt idx="3483">
                  <c:v>45819</c:v>
                </c:pt>
                <c:pt idx="3484">
                  <c:v>45820</c:v>
                </c:pt>
                <c:pt idx="3485">
                  <c:v>45821</c:v>
                </c:pt>
                <c:pt idx="3486">
                  <c:v>45822</c:v>
                </c:pt>
                <c:pt idx="3487">
                  <c:v>45823</c:v>
                </c:pt>
                <c:pt idx="3488">
                  <c:v>45824</c:v>
                </c:pt>
                <c:pt idx="3489">
                  <c:v>45825</c:v>
                </c:pt>
                <c:pt idx="3490">
                  <c:v>45826</c:v>
                </c:pt>
                <c:pt idx="3491">
                  <c:v>45827</c:v>
                </c:pt>
                <c:pt idx="3492">
                  <c:v>45828</c:v>
                </c:pt>
                <c:pt idx="3493">
                  <c:v>45829</c:v>
                </c:pt>
                <c:pt idx="3494">
                  <c:v>45830</c:v>
                </c:pt>
                <c:pt idx="3495">
                  <c:v>45831</c:v>
                </c:pt>
                <c:pt idx="3496">
                  <c:v>45832</c:v>
                </c:pt>
                <c:pt idx="3497">
                  <c:v>45833</c:v>
                </c:pt>
                <c:pt idx="3498">
                  <c:v>45834</c:v>
                </c:pt>
                <c:pt idx="3499">
                  <c:v>45835</c:v>
                </c:pt>
                <c:pt idx="3500">
                  <c:v>45836</c:v>
                </c:pt>
                <c:pt idx="3501">
                  <c:v>45837</c:v>
                </c:pt>
                <c:pt idx="3502">
                  <c:v>45838</c:v>
                </c:pt>
                <c:pt idx="3503">
                  <c:v>45839</c:v>
                </c:pt>
                <c:pt idx="3504">
                  <c:v>45840</c:v>
                </c:pt>
                <c:pt idx="3505">
                  <c:v>45841</c:v>
                </c:pt>
                <c:pt idx="3506">
                  <c:v>45842</c:v>
                </c:pt>
                <c:pt idx="3507">
                  <c:v>45843</c:v>
                </c:pt>
                <c:pt idx="3508">
                  <c:v>45844</c:v>
                </c:pt>
                <c:pt idx="3509">
                  <c:v>45845</c:v>
                </c:pt>
                <c:pt idx="3510">
                  <c:v>45846</c:v>
                </c:pt>
                <c:pt idx="3511">
                  <c:v>45847</c:v>
                </c:pt>
                <c:pt idx="3512">
                  <c:v>45848</c:v>
                </c:pt>
                <c:pt idx="3513">
                  <c:v>45849</c:v>
                </c:pt>
                <c:pt idx="3514">
                  <c:v>45850</c:v>
                </c:pt>
                <c:pt idx="3515">
                  <c:v>45851</c:v>
                </c:pt>
                <c:pt idx="3516">
                  <c:v>45852</c:v>
                </c:pt>
                <c:pt idx="3517">
                  <c:v>45853</c:v>
                </c:pt>
                <c:pt idx="3518">
                  <c:v>45854</c:v>
                </c:pt>
                <c:pt idx="3519">
                  <c:v>45855</c:v>
                </c:pt>
                <c:pt idx="3520">
                  <c:v>45856</c:v>
                </c:pt>
                <c:pt idx="3521">
                  <c:v>45857</c:v>
                </c:pt>
                <c:pt idx="3522">
                  <c:v>45858</c:v>
                </c:pt>
                <c:pt idx="3523">
                  <c:v>45859</c:v>
                </c:pt>
                <c:pt idx="3524">
                  <c:v>45860</c:v>
                </c:pt>
                <c:pt idx="3525">
                  <c:v>45861</c:v>
                </c:pt>
                <c:pt idx="3526">
                  <c:v>45862</c:v>
                </c:pt>
                <c:pt idx="3527">
                  <c:v>45863</c:v>
                </c:pt>
                <c:pt idx="3528">
                  <c:v>45864</c:v>
                </c:pt>
                <c:pt idx="3529">
                  <c:v>45865</c:v>
                </c:pt>
                <c:pt idx="3530">
                  <c:v>45866</c:v>
                </c:pt>
                <c:pt idx="3531">
                  <c:v>45867</c:v>
                </c:pt>
                <c:pt idx="3532">
                  <c:v>45868</c:v>
                </c:pt>
                <c:pt idx="3533">
                  <c:v>45869</c:v>
                </c:pt>
                <c:pt idx="3534">
                  <c:v>45870</c:v>
                </c:pt>
                <c:pt idx="3535">
                  <c:v>45871</c:v>
                </c:pt>
                <c:pt idx="3536">
                  <c:v>45872</c:v>
                </c:pt>
                <c:pt idx="3537">
                  <c:v>45873</c:v>
                </c:pt>
                <c:pt idx="3538">
                  <c:v>45874</c:v>
                </c:pt>
                <c:pt idx="3539">
                  <c:v>45875</c:v>
                </c:pt>
                <c:pt idx="3540">
                  <c:v>45876</c:v>
                </c:pt>
                <c:pt idx="3541">
                  <c:v>45877</c:v>
                </c:pt>
                <c:pt idx="3542">
                  <c:v>45878</c:v>
                </c:pt>
                <c:pt idx="3543">
                  <c:v>45879</c:v>
                </c:pt>
                <c:pt idx="3544">
                  <c:v>45880</c:v>
                </c:pt>
                <c:pt idx="3545">
                  <c:v>45881</c:v>
                </c:pt>
                <c:pt idx="3546">
                  <c:v>45882</c:v>
                </c:pt>
                <c:pt idx="3547">
                  <c:v>45883</c:v>
                </c:pt>
                <c:pt idx="3548">
                  <c:v>45884</c:v>
                </c:pt>
                <c:pt idx="3549">
                  <c:v>45885</c:v>
                </c:pt>
                <c:pt idx="3550">
                  <c:v>45886</c:v>
                </c:pt>
                <c:pt idx="3551">
                  <c:v>45887</c:v>
                </c:pt>
                <c:pt idx="3552">
                  <c:v>45888</c:v>
                </c:pt>
                <c:pt idx="3553">
                  <c:v>45889</c:v>
                </c:pt>
                <c:pt idx="3554">
                  <c:v>45890</c:v>
                </c:pt>
                <c:pt idx="3555">
                  <c:v>45891</c:v>
                </c:pt>
                <c:pt idx="3556">
                  <c:v>45892</c:v>
                </c:pt>
                <c:pt idx="3557">
                  <c:v>45893</c:v>
                </c:pt>
                <c:pt idx="3558">
                  <c:v>45894</c:v>
                </c:pt>
                <c:pt idx="3559">
                  <c:v>45895</c:v>
                </c:pt>
                <c:pt idx="3560">
                  <c:v>45896</c:v>
                </c:pt>
                <c:pt idx="3561">
                  <c:v>45897</c:v>
                </c:pt>
                <c:pt idx="3562">
                  <c:v>45898</c:v>
                </c:pt>
                <c:pt idx="3563">
                  <c:v>45899</c:v>
                </c:pt>
                <c:pt idx="3564">
                  <c:v>45900</c:v>
                </c:pt>
                <c:pt idx="3565">
                  <c:v>45901</c:v>
                </c:pt>
                <c:pt idx="3566">
                  <c:v>45902</c:v>
                </c:pt>
                <c:pt idx="3567">
                  <c:v>45903</c:v>
                </c:pt>
                <c:pt idx="3568">
                  <c:v>45904</c:v>
                </c:pt>
                <c:pt idx="3569">
                  <c:v>45905</c:v>
                </c:pt>
                <c:pt idx="3570">
                  <c:v>45906</c:v>
                </c:pt>
                <c:pt idx="3571">
                  <c:v>45907</c:v>
                </c:pt>
                <c:pt idx="3572">
                  <c:v>45908</c:v>
                </c:pt>
                <c:pt idx="3573">
                  <c:v>45909</c:v>
                </c:pt>
                <c:pt idx="3574">
                  <c:v>45910</c:v>
                </c:pt>
                <c:pt idx="3575">
                  <c:v>45911</c:v>
                </c:pt>
                <c:pt idx="3576">
                  <c:v>45912</c:v>
                </c:pt>
                <c:pt idx="3577">
                  <c:v>45913</c:v>
                </c:pt>
                <c:pt idx="3578">
                  <c:v>45914</c:v>
                </c:pt>
                <c:pt idx="3579">
                  <c:v>45915</c:v>
                </c:pt>
                <c:pt idx="3580">
                  <c:v>45916</c:v>
                </c:pt>
                <c:pt idx="3581">
                  <c:v>45917</c:v>
                </c:pt>
                <c:pt idx="3582">
                  <c:v>45918</c:v>
                </c:pt>
                <c:pt idx="3583">
                  <c:v>45919</c:v>
                </c:pt>
                <c:pt idx="3584">
                  <c:v>45920</c:v>
                </c:pt>
                <c:pt idx="3585">
                  <c:v>45921</c:v>
                </c:pt>
                <c:pt idx="3586">
                  <c:v>45922</c:v>
                </c:pt>
                <c:pt idx="3587">
                  <c:v>45923</c:v>
                </c:pt>
                <c:pt idx="3588">
                  <c:v>45924</c:v>
                </c:pt>
                <c:pt idx="3589">
                  <c:v>45925</c:v>
                </c:pt>
                <c:pt idx="3590">
                  <c:v>45926</c:v>
                </c:pt>
                <c:pt idx="3591">
                  <c:v>45927</c:v>
                </c:pt>
                <c:pt idx="3592">
                  <c:v>45928</c:v>
                </c:pt>
                <c:pt idx="3593">
                  <c:v>45929</c:v>
                </c:pt>
                <c:pt idx="3594">
                  <c:v>45930</c:v>
                </c:pt>
                <c:pt idx="3595">
                  <c:v>45931</c:v>
                </c:pt>
                <c:pt idx="3596">
                  <c:v>45932</c:v>
                </c:pt>
                <c:pt idx="3597">
                  <c:v>45933</c:v>
                </c:pt>
                <c:pt idx="3598">
                  <c:v>45934</c:v>
                </c:pt>
                <c:pt idx="3599">
                  <c:v>45935</c:v>
                </c:pt>
                <c:pt idx="3600">
                  <c:v>45936</c:v>
                </c:pt>
                <c:pt idx="3601">
                  <c:v>45937</c:v>
                </c:pt>
                <c:pt idx="3602">
                  <c:v>45938</c:v>
                </c:pt>
                <c:pt idx="3603">
                  <c:v>45939</c:v>
                </c:pt>
                <c:pt idx="3604">
                  <c:v>45940</c:v>
                </c:pt>
                <c:pt idx="3605">
                  <c:v>45941</c:v>
                </c:pt>
                <c:pt idx="3606">
                  <c:v>45942</c:v>
                </c:pt>
                <c:pt idx="3607">
                  <c:v>45943</c:v>
                </c:pt>
                <c:pt idx="3608">
                  <c:v>45944</c:v>
                </c:pt>
                <c:pt idx="3609">
                  <c:v>45945</c:v>
                </c:pt>
                <c:pt idx="3610">
                  <c:v>45946</c:v>
                </c:pt>
                <c:pt idx="3611">
                  <c:v>45947</c:v>
                </c:pt>
                <c:pt idx="3612">
                  <c:v>45948</c:v>
                </c:pt>
                <c:pt idx="3613">
                  <c:v>45949</c:v>
                </c:pt>
                <c:pt idx="3614">
                  <c:v>45950</c:v>
                </c:pt>
                <c:pt idx="3615">
                  <c:v>45951</c:v>
                </c:pt>
                <c:pt idx="3616">
                  <c:v>45952</c:v>
                </c:pt>
                <c:pt idx="3617">
                  <c:v>45953</c:v>
                </c:pt>
                <c:pt idx="3618">
                  <c:v>45954</c:v>
                </c:pt>
                <c:pt idx="3619">
                  <c:v>45955</c:v>
                </c:pt>
                <c:pt idx="3620">
                  <c:v>45956</c:v>
                </c:pt>
                <c:pt idx="3621">
                  <c:v>45957</c:v>
                </c:pt>
                <c:pt idx="3622">
                  <c:v>45958</c:v>
                </c:pt>
                <c:pt idx="3623">
                  <c:v>45959</c:v>
                </c:pt>
                <c:pt idx="3624">
                  <c:v>45960</c:v>
                </c:pt>
                <c:pt idx="3625">
                  <c:v>45961</c:v>
                </c:pt>
                <c:pt idx="3626">
                  <c:v>45962</c:v>
                </c:pt>
                <c:pt idx="3627">
                  <c:v>45963</c:v>
                </c:pt>
                <c:pt idx="3628">
                  <c:v>45964</c:v>
                </c:pt>
                <c:pt idx="3629">
                  <c:v>45965</c:v>
                </c:pt>
                <c:pt idx="3630">
                  <c:v>45966</c:v>
                </c:pt>
                <c:pt idx="3631">
                  <c:v>45967</c:v>
                </c:pt>
                <c:pt idx="3632">
                  <c:v>45968</c:v>
                </c:pt>
                <c:pt idx="3633">
                  <c:v>45969</c:v>
                </c:pt>
                <c:pt idx="3634">
                  <c:v>45970</c:v>
                </c:pt>
                <c:pt idx="3635">
                  <c:v>45971</c:v>
                </c:pt>
                <c:pt idx="3636">
                  <c:v>45972</c:v>
                </c:pt>
                <c:pt idx="3637">
                  <c:v>45973</c:v>
                </c:pt>
                <c:pt idx="3638">
                  <c:v>45974</c:v>
                </c:pt>
                <c:pt idx="3639">
                  <c:v>45975</c:v>
                </c:pt>
                <c:pt idx="3640">
                  <c:v>45976</c:v>
                </c:pt>
                <c:pt idx="3641">
                  <c:v>45977</c:v>
                </c:pt>
                <c:pt idx="3642">
                  <c:v>45978</c:v>
                </c:pt>
                <c:pt idx="3643">
                  <c:v>45979</c:v>
                </c:pt>
                <c:pt idx="3644">
                  <c:v>45980</c:v>
                </c:pt>
                <c:pt idx="3645">
                  <c:v>45981</c:v>
                </c:pt>
                <c:pt idx="3646">
                  <c:v>45982</c:v>
                </c:pt>
                <c:pt idx="3647">
                  <c:v>45983</c:v>
                </c:pt>
                <c:pt idx="3648">
                  <c:v>45984</c:v>
                </c:pt>
                <c:pt idx="3649">
                  <c:v>45985</c:v>
                </c:pt>
                <c:pt idx="3650">
                  <c:v>45986</c:v>
                </c:pt>
                <c:pt idx="3651">
                  <c:v>45987</c:v>
                </c:pt>
                <c:pt idx="3652">
                  <c:v>45988</c:v>
                </c:pt>
                <c:pt idx="3653">
                  <c:v>45989</c:v>
                </c:pt>
              </c:numCache>
            </c:numRef>
          </c:cat>
          <c:val>
            <c:numRef>
              <c:f>'Equity market PEs'!$D$9:$D$3662</c:f>
              <c:numCache>
                <c:formatCode>0.00</c:formatCode>
                <c:ptCount val="3654"/>
                <c:pt idx="0">
                  <c:v>15.113129939792014</c:v>
                </c:pt>
                <c:pt idx="1">
                  <c:v>15.113129939792014</c:v>
                </c:pt>
                <c:pt idx="2">
                  <c:v>15.113129939792014</c:v>
                </c:pt>
                <c:pt idx="3">
                  <c:v>15.113129939792014</c:v>
                </c:pt>
                <c:pt idx="4">
                  <c:v>15.113129939792014</c:v>
                </c:pt>
                <c:pt idx="5">
                  <c:v>15.113129939792014</c:v>
                </c:pt>
                <c:pt idx="6">
                  <c:v>15.113129939792014</c:v>
                </c:pt>
                <c:pt idx="7">
                  <c:v>15.113129939792014</c:v>
                </c:pt>
                <c:pt idx="8">
                  <c:v>15.113129939792014</c:v>
                </c:pt>
                <c:pt idx="9">
                  <c:v>15.113129939792014</c:v>
                </c:pt>
                <c:pt idx="10">
                  <c:v>15.113129939792014</c:v>
                </c:pt>
                <c:pt idx="11">
                  <c:v>15.113129939792014</c:v>
                </c:pt>
                <c:pt idx="12">
                  <c:v>15.113129939792014</c:v>
                </c:pt>
                <c:pt idx="13">
                  <c:v>15.113129939792014</c:v>
                </c:pt>
                <c:pt idx="14">
                  <c:v>15.113129939792014</c:v>
                </c:pt>
                <c:pt idx="15">
                  <c:v>15.113129939792014</c:v>
                </c:pt>
                <c:pt idx="16">
                  <c:v>15.113129939792014</c:v>
                </c:pt>
                <c:pt idx="17">
                  <c:v>15.113129939792014</c:v>
                </c:pt>
                <c:pt idx="18">
                  <c:v>15.113129939792014</c:v>
                </c:pt>
                <c:pt idx="19">
                  <c:v>15.113129939792014</c:v>
                </c:pt>
                <c:pt idx="20">
                  <c:v>15.113129939792014</c:v>
                </c:pt>
                <c:pt idx="21">
                  <c:v>15.113129939792014</c:v>
                </c:pt>
                <c:pt idx="22">
                  <c:v>15.113129939792014</c:v>
                </c:pt>
                <c:pt idx="23">
                  <c:v>15.113129939792014</c:v>
                </c:pt>
                <c:pt idx="24">
                  <c:v>15.113129939792014</c:v>
                </c:pt>
                <c:pt idx="25">
                  <c:v>15.113129939792014</c:v>
                </c:pt>
                <c:pt idx="26">
                  <c:v>15.113129939792014</c:v>
                </c:pt>
                <c:pt idx="27">
                  <c:v>15.113129939792014</c:v>
                </c:pt>
                <c:pt idx="28">
                  <c:v>15.113129939792014</c:v>
                </c:pt>
                <c:pt idx="29">
                  <c:v>15.113129939792014</c:v>
                </c:pt>
                <c:pt idx="30">
                  <c:v>15.113129939792014</c:v>
                </c:pt>
                <c:pt idx="31">
                  <c:v>15.113129939792014</c:v>
                </c:pt>
                <c:pt idx="32">
                  <c:v>15.113129939792014</c:v>
                </c:pt>
                <c:pt idx="33">
                  <c:v>15.113129939792014</c:v>
                </c:pt>
                <c:pt idx="34">
                  <c:v>15.113129939792014</c:v>
                </c:pt>
                <c:pt idx="35">
                  <c:v>15.113129939792014</c:v>
                </c:pt>
                <c:pt idx="36">
                  <c:v>15.113129939792014</c:v>
                </c:pt>
                <c:pt idx="37">
                  <c:v>15.113129939792014</c:v>
                </c:pt>
                <c:pt idx="38">
                  <c:v>15.113129939792014</c:v>
                </c:pt>
                <c:pt idx="39">
                  <c:v>15.113129939792014</c:v>
                </c:pt>
                <c:pt idx="40">
                  <c:v>15.113129939792014</c:v>
                </c:pt>
                <c:pt idx="41">
                  <c:v>15.113129939792014</c:v>
                </c:pt>
                <c:pt idx="42">
                  <c:v>15.113129939792014</c:v>
                </c:pt>
                <c:pt idx="43">
                  <c:v>15.113129939792014</c:v>
                </c:pt>
                <c:pt idx="44">
                  <c:v>15.113129939792014</c:v>
                </c:pt>
                <c:pt idx="45">
                  <c:v>15.113129939792014</c:v>
                </c:pt>
                <c:pt idx="46">
                  <c:v>15.113129939792014</c:v>
                </c:pt>
                <c:pt idx="47">
                  <c:v>15.113129939792014</c:v>
                </c:pt>
                <c:pt idx="48">
                  <c:v>15.113129939792014</c:v>
                </c:pt>
                <c:pt idx="49">
                  <c:v>15.113129939792014</c:v>
                </c:pt>
                <c:pt idx="50">
                  <c:v>15.113129939792014</c:v>
                </c:pt>
                <c:pt idx="51">
                  <c:v>15.113129939792014</c:v>
                </c:pt>
                <c:pt idx="52">
                  <c:v>15.113129939792014</c:v>
                </c:pt>
                <c:pt idx="53">
                  <c:v>15.113129939792014</c:v>
                </c:pt>
                <c:pt idx="54">
                  <c:v>15.113129939792014</c:v>
                </c:pt>
                <c:pt idx="55">
                  <c:v>15.113129939792014</c:v>
                </c:pt>
                <c:pt idx="56">
                  <c:v>15.113129939792014</c:v>
                </c:pt>
                <c:pt idx="57">
                  <c:v>15.113129939792014</c:v>
                </c:pt>
                <c:pt idx="58">
                  <c:v>15.113129939792014</c:v>
                </c:pt>
                <c:pt idx="59">
                  <c:v>15.113129939792014</c:v>
                </c:pt>
                <c:pt idx="60">
                  <c:v>15.113129939792014</c:v>
                </c:pt>
                <c:pt idx="61">
                  <c:v>15.113129939792014</c:v>
                </c:pt>
                <c:pt idx="62">
                  <c:v>15.113129939792014</c:v>
                </c:pt>
                <c:pt idx="63">
                  <c:v>15.113129939792014</c:v>
                </c:pt>
                <c:pt idx="64">
                  <c:v>15.113129939792014</c:v>
                </c:pt>
                <c:pt idx="65">
                  <c:v>15.113129939792014</c:v>
                </c:pt>
                <c:pt idx="66">
                  <c:v>15.113129939792014</c:v>
                </c:pt>
                <c:pt idx="67">
                  <c:v>15.113129939792014</c:v>
                </c:pt>
                <c:pt idx="68">
                  <c:v>15.113129939792014</c:v>
                </c:pt>
                <c:pt idx="69">
                  <c:v>15.113129939792014</c:v>
                </c:pt>
                <c:pt idx="70">
                  <c:v>15.113129939792014</c:v>
                </c:pt>
                <c:pt idx="71">
                  <c:v>15.113129939792014</c:v>
                </c:pt>
                <c:pt idx="72">
                  <c:v>15.113129939792014</c:v>
                </c:pt>
                <c:pt idx="73">
                  <c:v>15.113129939792014</c:v>
                </c:pt>
                <c:pt idx="74">
                  <c:v>15.113129939792014</c:v>
                </c:pt>
                <c:pt idx="75">
                  <c:v>15.113129939792014</c:v>
                </c:pt>
                <c:pt idx="76">
                  <c:v>15.113129939792014</c:v>
                </c:pt>
                <c:pt idx="77">
                  <c:v>15.113129939792014</c:v>
                </c:pt>
                <c:pt idx="78">
                  <c:v>15.113129939792014</c:v>
                </c:pt>
                <c:pt idx="79">
                  <c:v>15.113129939792014</c:v>
                </c:pt>
                <c:pt idx="80">
                  <c:v>15.113129939792014</c:v>
                </c:pt>
                <c:pt idx="81">
                  <c:v>15.113129939792014</c:v>
                </c:pt>
                <c:pt idx="82">
                  <c:v>15.113129939792014</c:v>
                </c:pt>
                <c:pt idx="83">
                  <c:v>15.113129939792014</c:v>
                </c:pt>
                <c:pt idx="84">
                  <c:v>15.113129939792014</c:v>
                </c:pt>
                <c:pt idx="85">
                  <c:v>15.113129939792014</c:v>
                </c:pt>
                <c:pt idx="86">
                  <c:v>15.113129939792014</c:v>
                </c:pt>
                <c:pt idx="87">
                  <c:v>15.113129939792014</c:v>
                </c:pt>
                <c:pt idx="88">
                  <c:v>15.113129939792014</c:v>
                </c:pt>
                <c:pt idx="89">
                  <c:v>15.113129939792014</c:v>
                </c:pt>
                <c:pt idx="90">
                  <c:v>15.113129939792014</c:v>
                </c:pt>
                <c:pt idx="91">
                  <c:v>15.113129939792014</c:v>
                </c:pt>
                <c:pt idx="92">
                  <c:v>15.113129939792014</c:v>
                </c:pt>
                <c:pt idx="93">
                  <c:v>15.113129939792014</c:v>
                </c:pt>
                <c:pt idx="94">
                  <c:v>15.113129939792014</c:v>
                </c:pt>
                <c:pt idx="95">
                  <c:v>15.113129939792014</c:v>
                </c:pt>
                <c:pt idx="96">
                  <c:v>15.113129939792014</c:v>
                </c:pt>
                <c:pt idx="97">
                  <c:v>15.113129939792014</c:v>
                </c:pt>
                <c:pt idx="98">
                  <c:v>15.113129939792014</c:v>
                </c:pt>
                <c:pt idx="99">
                  <c:v>15.113129939792014</c:v>
                </c:pt>
                <c:pt idx="100">
                  <c:v>15.113129939792014</c:v>
                </c:pt>
                <c:pt idx="101">
                  <c:v>15.113129939792014</c:v>
                </c:pt>
                <c:pt idx="102">
                  <c:v>15.113129939792014</c:v>
                </c:pt>
                <c:pt idx="103">
                  <c:v>15.113129939792014</c:v>
                </c:pt>
                <c:pt idx="104">
                  <c:v>15.113129939792014</c:v>
                </c:pt>
                <c:pt idx="105">
                  <c:v>15.113129939792014</c:v>
                </c:pt>
                <c:pt idx="106">
                  <c:v>15.113129939792014</c:v>
                </c:pt>
                <c:pt idx="107">
                  <c:v>15.113129939792014</c:v>
                </c:pt>
                <c:pt idx="108">
                  <c:v>15.113129939792014</c:v>
                </c:pt>
                <c:pt idx="109">
                  <c:v>15.113129939792014</c:v>
                </c:pt>
                <c:pt idx="110">
                  <c:v>15.113129939792014</c:v>
                </c:pt>
                <c:pt idx="111">
                  <c:v>15.113129939792014</c:v>
                </c:pt>
                <c:pt idx="112">
                  <c:v>15.113129939792014</c:v>
                </c:pt>
                <c:pt idx="113">
                  <c:v>15.113129939792014</c:v>
                </c:pt>
                <c:pt idx="114">
                  <c:v>15.113129939792014</c:v>
                </c:pt>
                <c:pt idx="115">
                  <c:v>15.113129939792014</c:v>
                </c:pt>
                <c:pt idx="116">
                  <c:v>15.113129939792014</c:v>
                </c:pt>
                <c:pt idx="117">
                  <c:v>15.113129939792014</c:v>
                </c:pt>
                <c:pt idx="118">
                  <c:v>15.113129939792014</c:v>
                </c:pt>
                <c:pt idx="119">
                  <c:v>15.113129939792014</c:v>
                </c:pt>
                <c:pt idx="120">
                  <c:v>15.113129939792014</c:v>
                </c:pt>
                <c:pt idx="121">
                  <c:v>15.113129939792014</c:v>
                </c:pt>
                <c:pt idx="122">
                  <c:v>15.113129939792014</c:v>
                </c:pt>
                <c:pt idx="123">
                  <c:v>15.113129939792014</c:v>
                </c:pt>
                <c:pt idx="124">
                  <c:v>15.113129939792014</c:v>
                </c:pt>
                <c:pt idx="125">
                  <c:v>15.113129939792014</c:v>
                </c:pt>
                <c:pt idx="126">
                  <c:v>15.113129939792014</c:v>
                </c:pt>
                <c:pt idx="127">
                  <c:v>15.113129939792014</c:v>
                </c:pt>
                <c:pt idx="128">
                  <c:v>15.113129939792014</c:v>
                </c:pt>
                <c:pt idx="129">
                  <c:v>15.113129939792014</c:v>
                </c:pt>
                <c:pt idx="130">
                  <c:v>15.113129939792014</c:v>
                </c:pt>
                <c:pt idx="131">
                  <c:v>15.113129939792014</c:v>
                </c:pt>
                <c:pt idx="132">
                  <c:v>15.113129939792014</c:v>
                </c:pt>
                <c:pt idx="133">
                  <c:v>15.113129939792014</c:v>
                </c:pt>
                <c:pt idx="134">
                  <c:v>15.113129939792014</c:v>
                </c:pt>
                <c:pt idx="135">
                  <c:v>15.113129939792014</c:v>
                </c:pt>
                <c:pt idx="136">
                  <c:v>15.113129939792014</c:v>
                </c:pt>
                <c:pt idx="137">
                  <c:v>15.113129939792014</c:v>
                </c:pt>
                <c:pt idx="138">
                  <c:v>15.113129939792014</c:v>
                </c:pt>
                <c:pt idx="139">
                  <c:v>15.113129939792014</c:v>
                </c:pt>
                <c:pt idx="140">
                  <c:v>15.113129939792014</c:v>
                </c:pt>
                <c:pt idx="141">
                  <c:v>15.113129939792014</c:v>
                </c:pt>
                <c:pt idx="142">
                  <c:v>15.113129939792014</c:v>
                </c:pt>
                <c:pt idx="143">
                  <c:v>15.113129939792014</c:v>
                </c:pt>
                <c:pt idx="144">
                  <c:v>15.113129939792014</c:v>
                </c:pt>
                <c:pt idx="145">
                  <c:v>15.113129939792014</c:v>
                </c:pt>
                <c:pt idx="146">
                  <c:v>15.113129939792014</c:v>
                </c:pt>
                <c:pt idx="147">
                  <c:v>15.113129939792014</c:v>
                </c:pt>
                <c:pt idx="148">
                  <c:v>15.113129939792014</c:v>
                </c:pt>
                <c:pt idx="149">
                  <c:v>15.113129939792014</c:v>
                </c:pt>
                <c:pt idx="150">
                  <c:v>15.113129939792014</c:v>
                </c:pt>
                <c:pt idx="151">
                  <c:v>15.113129939792014</c:v>
                </c:pt>
                <c:pt idx="152">
                  <c:v>15.113129939792014</c:v>
                </c:pt>
                <c:pt idx="153">
                  <c:v>15.113129939792014</c:v>
                </c:pt>
                <c:pt idx="154">
                  <c:v>15.113129939792014</c:v>
                </c:pt>
                <c:pt idx="155">
                  <c:v>15.113129939792014</c:v>
                </c:pt>
                <c:pt idx="156">
                  <c:v>15.113129939792014</c:v>
                </c:pt>
                <c:pt idx="157">
                  <c:v>15.113129939792014</c:v>
                </c:pt>
                <c:pt idx="158">
                  <c:v>15.113129939792014</c:v>
                </c:pt>
                <c:pt idx="159">
                  <c:v>15.113129939792014</c:v>
                </c:pt>
                <c:pt idx="160">
                  <c:v>15.113129939792014</c:v>
                </c:pt>
                <c:pt idx="161">
                  <c:v>15.113129939792014</c:v>
                </c:pt>
                <c:pt idx="162">
                  <c:v>15.113129939792014</c:v>
                </c:pt>
                <c:pt idx="163">
                  <c:v>15.113129939792014</c:v>
                </c:pt>
                <c:pt idx="164">
                  <c:v>15.113129939792014</c:v>
                </c:pt>
                <c:pt idx="165">
                  <c:v>15.113129939792014</c:v>
                </c:pt>
                <c:pt idx="166">
                  <c:v>15.113129939792014</c:v>
                </c:pt>
                <c:pt idx="167">
                  <c:v>15.113129939792014</c:v>
                </c:pt>
                <c:pt idx="168">
                  <c:v>15.113129939792014</c:v>
                </c:pt>
                <c:pt idx="169">
                  <c:v>15.113129939792014</c:v>
                </c:pt>
                <c:pt idx="170">
                  <c:v>15.113129939792014</c:v>
                </c:pt>
                <c:pt idx="171">
                  <c:v>15.113129939792014</c:v>
                </c:pt>
                <c:pt idx="172">
                  <c:v>15.113129939792014</c:v>
                </c:pt>
                <c:pt idx="173">
                  <c:v>15.113129939792014</c:v>
                </c:pt>
                <c:pt idx="174">
                  <c:v>15.113129939792014</c:v>
                </c:pt>
                <c:pt idx="175">
                  <c:v>15.113129939792014</c:v>
                </c:pt>
                <c:pt idx="176">
                  <c:v>15.113129939792014</c:v>
                </c:pt>
                <c:pt idx="177">
                  <c:v>15.113129939792014</c:v>
                </c:pt>
                <c:pt idx="178">
                  <c:v>15.113129939792014</c:v>
                </c:pt>
                <c:pt idx="179">
                  <c:v>15.113129939792014</c:v>
                </c:pt>
                <c:pt idx="180">
                  <c:v>15.113129939792014</c:v>
                </c:pt>
                <c:pt idx="181">
                  <c:v>15.113129939792014</c:v>
                </c:pt>
                <c:pt idx="182">
                  <c:v>15.113129939792014</c:v>
                </c:pt>
                <c:pt idx="183">
                  <c:v>15.113129939792014</c:v>
                </c:pt>
                <c:pt idx="184">
                  <c:v>15.113129939792014</c:v>
                </c:pt>
                <c:pt idx="185">
                  <c:v>15.113129939792014</c:v>
                </c:pt>
                <c:pt idx="186">
                  <c:v>15.113129939792014</c:v>
                </c:pt>
                <c:pt idx="187">
                  <c:v>15.113129939792014</c:v>
                </c:pt>
                <c:pt idx="188">
                  <c:v>15.113129939792014</c:v>
                </c:pt>
                <c:pt idx="189">
                  <c:v>15.113129939792014</c:v>
                </c:pt>
                <c:pt idx="190">
                  <c:v>15.113129939792014</c:v>
                </c:pt>
                <c:pt idx="191">
                  <c:v>15.113129939792014</c:v>
                </c:pt>
                <c:pt idx="192">
                  <c:v>15.113129939792014</c:v>
                </c:pt>
                <c:pt idx="193">
                  <c:v>15.113129939792014</c:v>
                </c:pt>
                <c:pt idx="194">
                  <c:v>15.113129939792014</c:v>
                </c:pt>
                <c:pt idx="195">
                  <c:v>15.113129939792014</c:v>
                </c:pt>
                <c:pt idx="196">
                  <c:v>15.113129939792014</c:v>
                </c:pt>
                <c:pt idx="197">
                  <c:v>15.113129939792014</c:v>
                </c:pt>
                <c:pt idx="198">
                  <c:v>15.113129939792014</c:v>
                </c:pt>
                <c:pt idx="199">
                  <c:v>15.113129939792014</c:v>
                </c:pt>
                <c:pt idx="200">
                  <c:v>15.113129939792014</c:v>
                </c:pt>
                <c:pt idx="201">
                  <c:v>15.113129939792014</c:v>
                </c:pt>
                <c:pt idx="202">
                  <c:v>15.113129939792014</c:v>
                </c:pt>
                <c:pt idx="203">
                  <c:v>15.113129939792014</c:v>
                </c:pt>
                <c:pt idx="204">
                  <c:v>15.113129939792014</c:v>
                </c:pt>
                <c:pt idx="205">
                  <c:v>15.113129939792014</c:v>
                </c:pt>
                <c:pt idx="206">
                  <c:v>15.113129939792014</c:v>
                </c:pt>
                <c:pt idx="207">
                  <c:v>15.113129939792014</c:v>
                </c:pt>
                <c:pt idx="208">
                  <c:v>15.113129939792014</c:v>
                </c:pt>
                <c:pt idx="209">
                  <c:v>15.113129939792014</c:v>
                </c:pt>
                <c:pt idx="210">
                  <c:v>15.113129939792014</c:v>
                </c:pt>
                <c:pt idx="211">
                  <c:v>15.113129939792014</c:v>
                </c:pt>
                <c:pt idx="212">
                  <c:v>15.113129939792014</c:v>
                </c:pt>
                <c:pt idx="213">
                  <c:v>15.113129939792014</c:v>
                </c:pt>
                <c:pt idx="214">
                  <c:v>15.113129939792014</c:v>
                </c:pt>
                <c:pt idx="215">
                  <c:v>15.113129939792014</c:v>
                </c:pt>
                <c:pt idx="216">
                  <c:v>15.113129939792014</c:v>
                </c:pt>
                <c:pt idx="217">
                  <c:v>15.113129939792014</c:v>
                </c:pt>
                <c:pt idx="218">
                  <c:v>15.113129939792014</c:v>
                </c:pt>
                <c:pt idx="219">
                  <c:v>15.113129939792014</c:v>
                </c:pt>
                <c:pt idx="220">
                  <c:v>15.113129939792014</c:v>
                </c:pt>
                <c:pt idx="221">
                  <c:v>15.113129939792014</c:v>
                </c:pt>
                <c:pt idx="222">
                  <c:v>15.113129939792014</c:v>
                </c:pt>
                <c:pt idx="223">
                  <c:v>15.113129939792014</c:v>
                </c:pt>
                <c:pt idx="224">
                  <c:v>15.113129939792014</c:v>
                </c:pt>
                <c:pt idx="225">
                  <c:v>15.113129939792014</c:v>
                </c:pt>
                <c:pt idx="226">
                  <c:v>15.113129939792014</c:v>
                </c:pt>
                <c:pt idx="227">
                  <c:v>15.113129939792014</c:v>
                </c:pt>
                <c:pt idx="228">
                  <c:v>15.113129939792014</c:v>
                </c:pt>
                <c:pt idx="229">
                  <c:v>15.113129939792014</c:v>
                </c:pt>
                <c:pt idx="230">
                  <c:v>15.113129939792014</c:v>
                </c:pt>
                <c:pt idx="231">
                  <c:v>15.113129939792014</c:v>
                </c:pt>
                <c:pt idx="232">
                  <c:v>15.113129939792014</c:v>
                </c:pt>
                <c:pt idx="233">
                  <c:v>15.113129939792014</c:v>
                </c:pt>
                <c:pt idx="234">
                  <c:v>15.113129939792014</c:v>
                </c:pt>
                <c:pt idx="235">
                  <c:v>15.113129939792014</c:v>
                </c:pt>
                <c:pt idx="236">
                  <c:v>15.113129939792014</c:v>
                </c:pt>
                <c:pt idx="237">
                  <c:v>15.113129939792014</c:v>
                </c:pt>
                <c:pt idx="238">
                  <c:v>15.113129939792014</c:v>
                </c:pt>
                <c:pt idx="239">
                  <c:v>15.113129939792014</c:v>
                </c:pt>
                <c:pt idx="240">
                  <c:v>15.113129939792014</c:v>
                </c:pt>
                <c:pt idx="241">
                  <c:v>15.113129939792014</c:v>
                </c:pt>
                <c:pt idx="242">
                  <c:v>15.113129939792014</c:v>
                </c:pt>
                <c:pt idx="243">
                  <c:v>15.113129939792014</c:v>
                </c:pt>
                <c:pt idx="244">
                  <c:v>15.113129939792014</c:v>
                </c:pt>
                <c:pt idx="245">
                  <c:v>15.113129939792014</c:v>
                </c:pt>
                <c:pt idx="246">
                  <c:v>15.113129939792014</c:v>
                </c:pt>
                <c:pt idx="247">
                  <c:v>15.113129939792014</c:v>
                </c:pt>
                <c:pt idx="248">
                  <c:v>15.113129939792014</c:v>
                </c:pt>
                <c:pt idx="249">
                  <c:v>15.113129939792014</c:v>
                </c:pt>
                <c:pt idx="250">
                  <c:v>15.113129939792014</c:v>
                </c:pt>
                <c:pt idx="251">
                  <c:v>15.113129939792014</c:v>
                </c:pt>
                <c:pt idx="252">
                  <c:v>15.113129939792014</c:v>
                </c:pt>
                <c:pt idx="253">
                  <c:v>15.113129939792014</c:v>
                </c:pt>
                <c:pt idx="254">
                  <c:v>15.113129939792014</c:v>
                </c:pt>
                <c:pt idx="255">
                  <c:v>15.113129939792014</c:v>
                </c:pt>
                <c:pt idx="256">
                  <c:v>15.113129939792014</c:v>
                </c:pt>
                <c:pt idx="257">
                  <c:v>15.113129939792014</c:v>
                </c:pt>
                <c:pt idx="258">
                  <c:v>15.113129939792014</c:v>
                </c:pt>
                <c:pt idx="259">
                  <c:v>15.113129939792014</c:v>
                </c:pt>
                <c:pt idx="260">
                  <c:v>15.113129939792014</c:v>
                </c:pt>
                <c:pt idx="261">
                  <c:v>15.113129939792014</c:v>
                </c:pt>
                <c:pt idx="262">
                  <c:v>15.113129939792014</c:v>
                </c:pt>
                <c:pt idx="263">
                  <c:v>15.113129939792014</c:v>
                </c:pt>
                <c:pt idx="264">
                  <c:v>15.113129939792014</c:v>
                </c:pt>
                <c:pt idx="265">
                  <c:v>15.113129939792014</c:v>
                </c:pt>
                <c:pt idx="266">
                  <c:v>15.113129939792014</c:v>
                </c:pt>
                <c:pt idx="267">
                  <c:v>15.113129939792014</c:v>
                </c:pt>
                <c:pt idx="268">
                  <c:v>15.113129939792014</c:v>
                </c:pt>
                <c:pt idx="269">
                  <c:v>15.113129939792014</c:v>
                </c:pt>
                <c:pt idx="270">
                  <c:v>15.113129939792014</c:v>
                </c:pt>
                <c:pt idx="271">
                  <c:v>15.113129939792014</c:v>
                </c:pt>
                <c:pt idx="272">
                  <c:v>15.113129939792014</c:v>
                </c:pt>
                <c:pt idx="273">
                  <c:v>15.113129939792014</c:v>
                </c:pt>
                <c:pt idx="274">
                  <c:v>15.113129939792014</c:v>
                </c:pt>
                <c:pt idx="275">
                  <c:v>15.113129939792014</c:v>
                </c:pt>
                <c:pt idx="276">
                  <c:v>15.113129939792014</c:v>
                </c:pt>
                <c:pt idx="277">
                  <c:v>15.113129939792014</c:v>
                </c:pt>
                <c:pt idx="278">
                  <c:v>15.113129939792014</c:v>
                </c:pt>
                <c:pt idx="279">
                  <c:v>15.113129939792014</c:v>
                </c:pt>
                <c:pt idx="280">
                  <c:v>15.113129939792014</c:v>
                </c:pt>
                <c:pt idx="281">
                  <c:v>15.113129939792014</c:v>
                </c:pt>
                <c:pt idx="282">
                  <c:v>15.113129939792014</c:v>
                </c:pt>
                <c:pt idx="283">
                  <c:v>15.113129939792014</c:v>
                </c:pt>
                <c:pt idx="284">
                  <c:v>15.113129939792014</c:v>
                </c:pt>
                <c:pt idx="285">
                  <c:v>15.113129939792014</c:v>
                </c:pt>
                <c:pt idx="286">
                  <c:v>15.113129939792014</c:v>
                </c:pt>
                <c:pt idx="287">
                  <c:v>15.113129939792014</c:v>
                </c:pt>
                <c:pt idx="288">
                  <c:v>15.113129939792014</c:v>
                </c:pt>
                <c:pt idx="289">
                  <c:v>15.113129939792014</c:v>
                </c:pt>
                <c:pt idx="290">
                  <c:v>15.113129939792014</c:v>
                </c:pt>
                <c:pt idx="291">
                  <c:v>15.113129939792014</c:v>
                </c:pt>
                <c:pt idx="292">
                  <c:v>15.113129939792014</c:v>
                </c:pt>
                <c:pt idx="293">
                  <c:v>15.113129939792014</c:v>
                </c:pt>
                <c:pt idx="294">
                  <c:v>15.113129939792014</c:v>
                </c:pt>
                <c:pt idx="295">
                  <c:v>15.113129939792014</c:v>
                </c:pt>
                <c:pt idx="296">
                  <c:v>15.113129939792014</c:v>
                </c:pt>
                <c:pt idx="297">
                  <c:v>15.113129939792014</c:v>
                </c:pt>
                <c:pt idx="298">
                  <c:v>15.113129939792014</c:v>
                </c:pt>
                <c:pt idx="299">
                  <c:v>15.113129939792014</c:v>
                </c:pt>
                <c:pt idx="300">
                  <c:v>15.113129939792014</c:v>
                </c:pt>
                <c:pt idx="301">
                  <c:v>15.113129939792014</c:v>
                </c:pt>
                <c:pt idx="302">
                  <c:v>15.113129939792014</c:v>
                </c:pt>
                <c:pt idx="303">
                  <c:v>15.113129939792014</c:v>
                </c:pt>
                <c:pt idx="304">
                  <c:v>15.113129939792014</c:v>
                </c:pt>
                <c:pt idx="305">
                  <c:v>15.113129939792014</c:v>
                </c:pt>
                <c:pt idx="306">
                  <c:v>15.113129939792014</c:v>
                </c:pt>
                <c:pt idx="307">
                  <c:v>15.113129939792014</c:v>
                </c:pt>
                <c:pt idx="308">
                  <c:v>15.113129939792014</c:v>
                </c:pt>
                <c:pt idx="309">
                  <c:v>15.113129939792014</c:v>
                </c:pt>
                <c:pt idx="310">
                  <c:v>15.113129939792014</c:v>
                </c:pt>
                <c:pt idx="311">
                  <c:v>15.113129939792014</c:v>
                </c:pt>
                <c:pt idx="312">
                  <c:v>15.113129939792014</c:v>
                </c:pt>
                <c:pt idx="313">
                  <c:v>15.113129939792014</c:v>
                </c:pt>
                <c:pt idx="314">
                  <c:v>15.113129939792014</c:v>
                </c:pt>
                <c:pt idx="315">
                  <c:v>15.113129939792014</c:v>
                </c:pt>
                <c:pt idx="316">
                  <c:v>15.113129939792014</c:v>
                </c:pt>
                <c:pt idx="317">
                  <c:v>15.113129939792014</c:v>
                </c:pt>
                <c:pt idx="318">
                  <c:v>15.113129939792014</c:v>
                </c:pt>
                <c:pt idx="319">
                  <c:v>15.113129939792014</c:v>
                </c:pt>
                <c:pt idx="320">
                  <c:v>15.113129939792014</c:v>
                </c:pt>
                <c:pt idx="321">
                  <c:v>15.113129939792014</c:v>
                </c:pt>
                <c:pt idx="322">
                  <c:v>15.113129939792014</c:v>
                </c:pt>
                <c:pt idx="323">
                  <c:v>15.113129939792014</c:v>
                </c:pt>
                <c:pt idx="324">
                  <c:v>15.113129939792014</c:v>
                </c:pt>
                <c:pt idx="325">
                  <c:v>15.113129939792014</c:v>
                </c:pt>
                <c:pt idx="326">
                  <c:v>15.113129939792014</c:v>
                </c:pt>
                <c:pt idx="327">
                  <c:v>15.113129939792014</c:v>
                </c:pt>
                <c:pt idx="328">
                  <c:v>15.113129939792014</c:v>
                </c:pt>
                <c:pt idx="329">
                  <c:v>15.113129939792014</c:v>
                </c:pt>
                <c:pt idx="330">
                  <c:v>15.113129939792014</c:v>
                </c:pt>
                <c:pt idx="331">
                  <c:v>15.113129939792014</c:v>
                </c:pt>
                <c:pt idx="332">
                  <c:v>15.113129939792014</c:v>
                </c:pt>
                <c:pt idx="333">
                  <c:v>15.113129939792014</c:v>
                </c:pt>
                <c:pt idx="334">
                  <c:v>15.113129939792014</c:v>
                </c:pt>
                <c:pt idx="335">
                  <c:v>15.113129939792014</c:v>
                </c:pt>
                <c:pt idx="336">
                  <c:v>15.113129939792014</c:v>
                </c:pt>
                <c:pt idx="337">
                  <c:v>15.113129939792014</c:v>
                </c:pt>
                <c:pt idx="338">
                  <c:v>15.113129939792014</c:v>
                </c:pt>
                <c:pt idx="339">
                  <c:v>15.113129939792014</c:v>
                </c:pt>
                <c:pt idx="340">
                  <c:v>15.113129939792014</c:v>
                </c:pt>
                <c:pt idx="341">
                  <c:v>15.113129939792014</c:v>
                </c:pt>
                <c:pt idx="342">
                  <c:v>15.113129939792014</c:v>
                </c:pt>
                <c:pt idx="343">
                  <c:v>15.113129939792014</c:v>
                </c:pt>
                <c:pt idx="344">
                  <c:v>15.113129939792014</c:v>
                </c:pt>
                <c:pt idx="345">
                  <c:v>15.113129939792014</c:v>
                </c:pt>
                <c:pt idx="346">
                  <c:v>15.113129939792014</c:v>
                </c:pt>
                <c:pt idx="347">
                  <c:v>15.113129939792014</c:v>
                </c:pt>
                <c:pt idx="348">
                  <c:v>15.113129939792014</c:v>
                </c:pt>
                <c:pt idx="349">
                  <c:v>15.113129939792014</c:v>
                </c:pt>
                <c:pt idx="350">
                  <c:v>15.113129939792014</c:v>
                </c:pt>
                <c:pt idx="351">
                  <c:v>15.113129939792014</c:v>
                </c:pt>
                <c:pt idx="352">
                  <c:v>15.113129939792014</c:v>
                </c:pt>
                <c:pt idx="353">
                  <c:v>15.113129939792014</c:v>
                </c:pt>
                <c:pt idx="354">
                  <c:v>15.113129939792014</c:v>
                </c:pt>
                <c:pt idx="355">
                  <c:v>15.113129939792014</c:v>
                </c:pt>
                <c:pt idx="356">
                  <c:v>15.113129939792014</c:v>
                </c:pt>
                <c:pt idx="357">
                  <c:v>15.113129939792014</c:v>
                </c:pt>
                <c:pt idx="358">
                  <c:v>15.113129939792014</c:v>
                </c:pt>
                <c:pt idx="359">
                  <c:v>15.113129939792014</c:v>
                </c:pt>
                <c:pt idx="360">
                  <c:v>15.113129939792014</c:v>
                </c:pt>
                <c:pt idx="361">
                  <c:v>15.113129939792014</c:v>
                </c:pt>
                <c:pt idx="362">
                  <c:v>15.113129939792014</c:v>
                </c:pt>
                <c:pt idx="363">
                  <c:v>15.113129939792014</c:v>
                </c:pt>
                <c:pt idx="364">
                  <c:v>15.113129939792014</c:v>
                </c:pt>
                <c:pt idx="365">
                  <c:v>15.113129939792014</c:v>
                </c:pt>
                <c:pt idx="366">
                  <c:v>15.113129939792014</c:v>
                </c:pt>
                <c:pt idx="367">
                  <c:v>15.113129939792014</c:v>
                </c:pt>
                <c:pt idx="368">
                  <c:v>15.113129939792014</c:v>
                </c:pt>
                <c:pt idx="369">
                  <c:v>15.113129939792014</c:v>
                </c:pt>
                <c:pt idx="370">
                  <c:v>15.113129939792014</c:v>
                </c:pt>
                <c:pt idx="371">
                  <c:v>15.113129939792014</c:v>
                </c:pt>
                <c:pt idx="372">
                  <c:v>15.113129939792014</c:v>
                </c:pt>
                <c:pt idx="373">
                  <c:v>15.113129939792014</c:v>
                </c:pt>
                <c:pt idx="374">
                  <c:v>15.113129939792014</c:v>
                </c:pt>
                <c:pt idx="375">
                  <c:v>15.113129939792014</c:v>
                </c:pt>
                <c:pt idx="376">
                  <c:v>15.113129939792014</c:v>
                </c:pt>
                <c:pt idx="377">
                  <c:v>15.113129939792014</c:v>
                </c:pt>
                <c:pt idx="378">
                  <c:v>15.113129939792014</c:v>
                </c:pt>
                <c:pt idx="379">
                  <c:v>15.113129939792014</c:v>
                </c:pt>
                <c:pt idx="380">
                  <c:v>15.113129939792014</c:v>
                </c:pt>
                <c:pt idx="381">
                  <c:v>15.113129939792014</c:v>
                </c:pt>
                <c:pt idx="382">
                  <c:v>15.113129939792014</c:v>
                </c:pt>
                <c:pt idx="383">
                  <c:v>15.113129939792014</c:v>
                </c:pt>
                <c:pt idx="384">
                  <c:v>15.113129939792014</c:v>
                </c:pt>
                <c:pt idx="385">
                  <c:v>15.113129939792014</c:v>
                </c:pt>
                <c:pt idx="386">
                  <c:v>15.113129939792014</c:v>
                </c:pt>
                <c:pt idx="387">
                  <c:v>15.113129939792014</c:v>
                </c:pt>
                <c:pt idx="388">
                  <c:v>15.113129939792014</c:v>
                </c:pt>
                <c:pt idx="389">
                  <c:v>15.113129939792014</c:v>
                </c:pt>
                <c:pt idx="390">
                  <c:v>15.113129939792014</c:v>
                </c:pt>
                <c:pt idx="391">
                  <c:v>15.113129939792014</c:v>
                </c:pt>
                <c:pt idx="392">
                  <c:v>15.113129939792014</c:v>
                </c:pt>
                <c:pt idx="393">
                  <c:v>15.113129939792014</c:v>
                </c:pt>
                <c:pt idx="394">
                  <c:v>15.113129939792014</c:v>
                </c:pt>
                <c:pt idx="395">
                  <c:v>15.113129939792014</c:v>
                </c:pt>
                <c:pt idx="396">
                  <c:v>15.113129939792014</c:v>
                </c:pt>
                <c:pt idx="397">
                  <c:v>15.113129939792014</c:v>
                </c:pt>
                <c:pt idx="398">
                  <c:v>15.113129939792014</c:v>
                </c:pt>
                <c:pt idx="399">
                  <c:v>15.113129939792014</c:v>
                </c:pt>
                <c:pt idx="400">
                  <c:v>15.113129939792014</c:v>
                </c:pt>
                <c:pt idx="401">
                  <c:v>15.113129939792014</c:v>
                </c:pt>
                <c:pt idx="402">
                  <c:v>15.113129939792014</c:v>
                </c:pt>
                <c:pt idx="403">
                  <c:v>15.113129939792014</c:v>
                </c:pt>
                <c:pt idx="404">
                  <c:v>15.113129939792014</c:v>
                </c:pt>
                <c:pt idx="405">
                  <c:v>15.113129939792014</c:v>
                </c:pt>
                <c:pt idx="406">
                  <c:v>15.113129939792014</c:v>
                </c:pt>
                <c:pt idx="407">
                  <c:v>15.113129939792014</c:v>
                </c:pt>
                <c:pt idx="408">
                  <c:v>15.113129939792014</c:v>
                </c:pt>
                <c:pt idx="409">
                  <c:v>15.113129939792014</c:v>
                </c:pt>
                <c:pt idx="410">
                  <c:v>15.113129939792014</c:v>
                </c:pt>
                <c:pt idx="411">
                  <c:v>15.113129939792014</c:v>
                </c:pt>
                <c:pt idx="412">
                  <c:v>15.113129939792014</c:v>
                </c:pt>
                <c:pt idx="413">
                  <c:v>15.113129939792014</c:v>
                </c:pt>
                <c:pt idx="414">
                  <c:v>15.113129939792014</c:v>
                </c:pt>
                <c:pt idx="415">
                  <c:v>15.113129939792014</c:v>
                </c:pt>
                <c:pt idx="416">
                  <c:v>15.113129939792014</c:v>
                </c:pt>
                <c:pt idx="417">
                  <c:v>15.113129939792014</c:v>
                </c:pt>
                <c:pt idx="418">
                  <c:v>15.113129939792014</c:v>
                </c:pt>
                <c:pt idx="419">
                  <c:v>15.113129939792014</c:v>
                </c:pt>
                <c:pt idx="420">
                  <c:v>15.113129939792014</c:v>
                </c:pt>
                <c:pt idx="421">
                  <c:v>15.113129939792014</c:v>
                </c:pt>
                <c:pt idx="422">
                  <c:v>15.113129939792014</c:v>
                </c:pt>
                <c:pt idx="423">
                  <c:v>15.113129939792014</c:v>
                </c:pt>
                <c:pt idx="424">
                  <c:v>15.113129939792014</c:v>
                </c:pt>
                <c:pt idx="425">
                  <c:v>15.113129939792014</c:v>
                </c:pt>
                <c:pt idx="426">
                  <c:v>15.113129939792014</c:v>
                </c:pt>
                <c:pt idx="427">
                  <c:v>15.113129939792014</c:v>
                </c:pt>
                <c:pt idx="428">
                  <c:v>15.113129939792014</c:v>
                </c:pt>
                <c:pt idx="429">
                  <c:v>15.113129939792014</c:v>
                </c:pt>
                <c:pt idx="430">
                  <c:v>15.113129939792014</c:v>
                </c:pt>
                <c:pt idx="431">
                  <c:v>15.113129939792014</c:v>
                </c:pt>
                <c:pt idx="432">
                  <c:v>15.113129939792014</c:v>
                </c:pt>
                <c:pt idx="433">
                  <c:v>15.113129939792014</c:v>
                </c:pt>
                <c:pt idx="434">
                  <c:v>15.113129939792014</c:v>
                </c:pt>
                <c:pt idx="435">
                  <c:v>15.113129939792014</c:v>
                </c:pt>
                <c:pt idx="436">
                  <c:v>15.113129939792014</c:v>
                </c:pt>
                <c:pt idx="437">
                  <c:v>15.113129939792014</c:v>
                </c:pt>
                <c:pt idx="438">
                  <c:v>15.113129939792014</c:v>
                </c:pt>
                <c:pt idx="439">
                  <c:v>15.113129939792014</c:v>
                </c:pt>
                <c:pt idx="440">
                  <c:v>15.113129939792014</c:v>
                </c:pt>
                <c:pt idx="441">
                  <c:v>15.113129939792014</c:v>
                </c:pt>
                <c:pt idx="442">
                  <c:v>15.113129939792014</c:v>
                </c:pt>
                <c:pt idx="443">
                  <c:v>15.113129939792014</c:v>
                </c:pt>
                <c:pt idx="444">
                  <c:v>15.113129939792014</c:v>
                </c:pt>
                <c:pt idx="445">
                  <c:v>15.113129939792014</c:v>
                </c:pt>
                <c:pt idx="446">
                  <c:v>15.113129939792014</c:v>
                </c:pt>
                <c:pt idx="447">
                  <c:v>15.113129939792014</c:v>
                </c:pt>
                <c:pt idx="448">
                  <c:v>15.113129939792014</c:v>
                </c:pt>
                <c:pt idx="449">
                  <c:v>15.113129939792014</c:v>
                </c:pt>
                <c:pt idx="450">
                  <c:v>15.113129939792014</c:v>
                </c:pt>
                <c:pt idx="451">
                  <c:v>15.113129939792014</c:v>
                </c:pt>
                <c:pt idx="452">
                  <c:v>15.113129939792014</c:v>
                </c:pt>
                <c:pt idx="453">
                  <c:v>15.113129939792014</c:v>
                </c:pt>
                <c:pt idx="454">
                  <c:v>15.113129939792014</c:v>
                </c:pt>
                <c:pt idx="455">
                  <c:v>15.113129939792014</c:v>
                </c:pt>
                <c:pt idx="456">
                  <c:v>15.113129939792014</c:v>
                </c:pt>
                <c:pt idx="457">
                  <c:v>15.113129939792014</c:v>
                </c:pt>
                <c:pt idx="458">
                  <c:v>15.113129939792014</c:v>
                </c:pt>
                <c:pt idx="459">
                  <c:v>15.113129939792014</c:v>
                </c:pt>
                <c:pt idx="460">
                  <c:v>15.113129939792014</c:v>
                </c:pt>
                <c:pt idx="461">
                  <c:v>15.113129939792014</c:v>
                </c:pt>
                <c:pt idx="462">
                  <c:v>15.113129939792014</c:v>
                </c:pt>
                <c:pt idx="463">
                  <c:v>15.113129939792014</c:v>
                </c:pt>
                <c:pt idx="464">
                  <c:v>15.113129939792014</c:v>
                </c:pt>
                <c:pt idx="465">
                  <c:v>15.113129939792014</c:v>
                </c:pt>
                <c:pt idx="466">
                  <c:v>15.113129939792014</c:v>
                </c:pt>
                <c:pt idx="467">
                  <c:v>15.113129939792014</c:v>
                </c:pt>
                <c:pt idx="468">
                  <c:v>15.113129939792014</c:v>
                </c:pt>
                <c:pt idx="469">
                  <c:v>15.113129939792014</c:v>
                </c:pt>
                <c:pt idx="470">
                  <c:v>15.113129939792014</c:v>
                </c:pt>
                <c:pt idx="471">
                  <c:v>15.113129939792014</c:v>
                </c:pt>
                <c:pt idx="472">
                  <c:v>15.113129939792014</c:v>
                </c:pt>
                <c:pt idx="473">
                  <c:v>15.113129939792014</c:v>
                </c:pt>
                <c:pt idx="474">
                  <c:v>15.113129939792014</c:v>
                </c:pt>
                <c:pt idx="475">
                  <c:v>15.113129939792014</c:v>
                </c:pt>
                <c:pt idx="476">
                  <c:v>15.113129939792014</c:v>
                </c:pt>
                <c:pt idx="477">
                  <c:v>15.113129939792014</c:v>
                </c:pt>
                <c:pt idx="478">
                  <c:v>15.113129939792014</c:v>
                </c:pt>
                <c:pt idx="479">
                  <c:v>15.113129939792014</c:v>
                </c:pt>
                <c:pt idx="480">
                  <c:v>15.113129939792014</c:v>
                </c:pt>
                <c:pt idx="481">
                  <c:v>15.113129939792014</c:v>
                </c:pt>
                <c:pt idx="482">
                  <c:v>15.113129939792014</c:v>
                </c:pt>
                <c:pt idx="483">
                  <c:v>15.113129939792014</c:v>
                </c:pt>
                <c:pt idx="484">
                  <c:v>15.113129939792014</c:v>
                </c:pt>
                <c:pt idx="485">
                  <c:v>15.113129939792014</c:v>
                </c:pt>
                <c:pt idx="486">
                  <c:v>15.113129939792014</c:v>
                </c:pt>
                <c:pt idx="487">
                  <c:v>15.113129939792014</c:v>
                </c:pt>
                <c:pt idx="488">
                  <c:v>15.113129939792014</c:v>
                </c:pt>
                <c:pt idx="489">
                  <c:v>15.113129939792014</c:v>
                </c:pt>
                <c:pt idx="490">
                  <c:v>15.113129939792014</c:v>
                </c:pt>
                <c:pt idx="491">
                  <c:v>15.113129939792014</c:v>
                </c:pt>
                <c:pt idx="492">
                  <c:v>15.113129939792014</c:v>
                </c:pt>
                <c:pt idx="493">
                  <c:v>15.113129939792014</c:v>
                </c:pt>
                <c:pt idx="494">
                  <c:v>15.113129939792014</c:v>
                </c:pt>
                <c:pt idx="495">
                  <c:v>15.113129939792014</c:v>
                </c:pt>
                <c:pt idx="496">
                  <c:v>15.113129939792014</c:v>
                </c:pt>
                <c:pt idx="497">
                  <c:v>15.113129939792014</c:v>
                </c:pt>
                <c:pt idx="498">
                  <c:v>15.113129939792014</c:v>
                </c:pt>
                <c:pt idx="499">
                  <c:v>15.113129939792014</c:v>
                </c:pt>
                <c:pt idx="500">
                  <c:v>15.113129939792014</c:v>
                </c:pt>
                <c:pt idx="501">
                  <c:v>15.113129939792014</c:v>
                </c:pt>
                <c:pt idx="502">
                  <c:v>15.113129939792014</c:v>
                </c:pt>
                <c:pt idx="503">
                  <c:v>15.113129939792014</c:v>
                </c:pt>
                <c:pt idx="504">
                  <c:v>15.113129939792014</c:v>
                </c:pt>
                <c:pt idx="505">
                  <c:v>15.113129939792014</c:v>
                </c:pt>
                <c:pt idx="506">
                  <c:v>15.113129939792014</c:v>
                </c:pt>
                <c:pt idx="507">
                  <c:v>15.113129939792014</c:v>
                </c:pt>
                <c:pt idx="508">
                  <c:v>15.113129939792014</c:v>
                </c:pt>
                <c:pt idx="509">
                  <c:v>15.113129939792014</c:v>
                </c:pt>
                <c:pt idx="510">
                  <c:v>15.113129939792014</c:v>
                </c:pt>
                <c:pt idx="511">
                  <c:v>15.113129939792014</c:v>
                </c:pt>
                <c:pt idx="512">
                  <c:v>15.113129939792014</c:v>
                </c:pt>
                <c:pt idx="513">
                  <c:v>15.113129939792014</c:v>
                </c:pt>
                <c:pt idx="514">
                  <c:v>15.113129939792014</c:v>
                </c:pt>
                <c:pt idx="515">
                  <c:v>15.113129939792014</c:v>
                </c:pt>
                <c:pt idx="516">
                  <c:v>15.113129939792014</c:v>
                </c:pt>
                <c:pt idx="517">
                  <c:v>15.113129939792014</c:v>
                </c:pt>
                <c:pt idx="518">
                  <c:v>15.113129939792014</c:v>
                </c:pt>
                <c:pt idx="519">
                  <c:v>15.113129939792014</c:v>
                </c:pt>
                <c:pt idx="520">
                  <c:v>15.113129939792014</c:v>
                </c:pt>
                <c:pt idx="521">
                  <c:v>15.113129939792014</c:v>
                </c:pt>
                <c:pt idx="522">
                  <c:v>15.113129939792014</c:v>
                </c:pt>
                <c:pt idx="523">
                  <c:v>15.113129939792014</c:v>
                </c:pt>
                <c:pt idx="524">
                  <c:v>15.113129939792014</c:v>
                </c:pt>
                <c:pt idx="525">
                  <c:v>15.113129939792014</c:v>
                </c:pt>
                <c:pt idx="526">
                  <c:v>15.113129939792014</c:v>
                </c:pt>
                <c:pt idx="527">
                  <c:v>15.113129939792014</c:v>
                </c:pt>
                <c:pt idx="528">
                  <c:v>15.113129939792014</c:v>
                </c:pt>
                <c:pt idx="529">
                  <c:v>15.113129939792014</c:v>
                </c:pt>
                <c:pt idx="530">
                  <c:v>15.113129939792014</c:v>
                </c:pt>
                <c:pt idx="531">
                  <c:v>15.113129939792014</c:v>
                </c:pt>
                <c:pt idx="532">
                  <c:v>15.113129939792014</c:v>
                </c:pt>
                <c:pt idx="533">
                  <c:v>15.113129939792014</c:v>
                </c:pt>
                <c:pt idx="534">
                  <c:v>15.113129939792014</c:v>
                </c:pt>
                <c:pt idx="535">
                  <c:v>15.113129939792014</c:v>
                </c:pt>
                <c:pt idx="536">
                  <c:v>15.113129939792014</c:v>
                </c:pt>
                <c:pt idx="537">
                  <c:v>15.113129939792014</c:v>
                </c:pt>
                <c:pt idx="538">
                  <c:v>15.113129939792014</c:v>
                </c:pt>
                <c:pt idx="539">
                  <c:v>15.113129939792014</c:v>
                </c:pt>
                <c:pt idx="540">
                  <c:v>15.113129939792014</c:v>
                </c:pt>
                <c:pt idx="541">
                  <c:v>15.113129939792014</c:v>
                </c:pt>
                <c:pt idx="542">
                  <c:v>15.113129939792014</c:v>
                </c:pt>
                <c:pt idx="543">
                  <c:v>15.113129939792014</c:v>
                </c:pt>
                <c:pt idx="544">
                  <c:v>15.113129939792014</c:v>
                </c:pt>
                <c:pt idx="545">
                  <c:v>15.113129939792014</c:v>
                </c:pt>
                <c:pt idx="546">
                  <c:v>15.113129939792014</c:v>
                </c:pt>
                <c:pt idx="547">
                  <c:v>15.113129939792014</c:v>
                </c:pt>
                <c:pt idx="548">
                  <c:v>15.113129939792014</c:v>
                </c:pt>
                <c:pt idx="549">
                  <c:v>15.113129939792014</c:v>
                </c:pt>
                <c:pt idx="550">
                  <c:v>15.113129939792014</c:v>
                </c:pt>
                <c:pt idx="551">
                  <c:v>15.113129939792014</c:v>
                </c:pt>
                <c:pt idx="552">
                  <c:v>15.113129939792014</c:v>
                </c:pt>
                <c:pt idx="553">
                  <c:v>15.113129939792014</c:v>
                </c:pt>
                <c:pt idx="554">
                  <c:v>15.113129939792014</c:v>
                </c:pt>
                <c:pt idx="555">
                  <c:v>15.113129939792014</c:v>
                </c:pt>
                <c:pt idx="556">
                  <c:v>15.113129939792014</c:v>
                </c:pt>
                <c:pt idx="557">
                  <c:v>15.113129939792014</c:v>
                </c:pt>
                <c:pt idx="558">
                  <c:v>15.113129939792014</c:v>
                </c:pt>
                <c:pt idx="559">
                  <c:v>15.113129939792014</c:v>
                </c:pt>
                <c:pt idx="560">
                  <c:v>15.113129939792014</c:v>
                </c:pt>
                <c:pt idx="561">
                  <c:v>15.113129939792014</c:v>
                </c:pt>
                <c:pt idx="562">
                  <c:v>15.113129939792014</c:v>
                </c:pt>
                <c:pt idx="563">
                  <c:v>15.113129939792014</c:v>
                </c:pt>
                <c:pt idx="564">
                  <c:v>15.113129939792014</c:v>
                </c:pt>
                <c:pt idx="565">
                  <c:v>15.113129939792014</c:v>
                </c:pt>
                <c:pt idx="566">
                  <c:v>15.113129939792014</c:v>
                </c:pt>
                <c:pt idx="567">
                  <c:v>15.113129939792014</c:v>
                </c:pt>
                <c:pt idx="568">
                  <c:v>15.113129939792014</c:v>
                </c:pt>
                <c:pt idx="569">
                  <c:v>15.113129939792014</c:v>
                </c:pt>
                <c:pt idx="570">
                  <c:v>15.113129939792014</c:v>
                </c:pt>
                <c:pt idx="571">
                  <c:v>15.113129939792014</c:v>
                </c:pt>
                <c:pt idx="572">
                  <c:v>15.113129939792014</c:v>
                </c:pt>
                <c:pt idx="573">
                  <c:v>15.113129939792014</c:v>
                </c:pt>
                <c:pt idx="574">
                  <c:v>15.113129939792014</c:v>
                </c:pt>
                <c:pt idx="575">
                  <c:v>15.113129939792014</c:v>
                </c:pt>
                <c:pt idx="576">
                  <c:v>15.113129939792014</c:v>
                </c:pt>
                <c:pt idx="577">
                  <c:v>15.113129939792014</c:v>
                </c:pt>
                <c:pt idx="578">
                  <c:v>15.113129939792014</c:v>
                </c:pt>
                <c:pt idx="579">
                  <c:v>15.113129939792014</c:v>
                </c:pt>
                <c:pt idx="580">
                  <c:v>15.113129939792014</c:v>
                </c:pt>
                <c:pt idx="581">
                  <c:v>15.113129939792014</c:v>
                </c:pt>
                <c:pt idx="582">
                  <c:v>15.113129939792014</c:v>
                </c:pt>
                <c:pt idx="583">
                  <c:v>15.113129939792014</c:v>
                </c:pt>
                <c:pt idx="584">
                  <c:v>15.113129939792014</c:v>
                </c:pt>
                <c:pt idx="585">
                  <c:v>15.113129939792014</c:v>
                </c:pt>
                <c:pt idx="586">
                  <c:v>15.113129939792014</c:v>
                </c:pt>
                <c:pt idx="587">
                  <c:v>15.113129939792014</c:v>
                </c:pt>
                <c:pt idx="588">
                  <c:v>15.113129939792014</c:v>
                </c:pt>
                <c:pt idx="589">
                  <c:v>15.113129939792014</c:v>
                </c:pt>
                <c:pt idx="590">
                  <c:v>15.113129939792014</c:v>
                </c:pt>
                <c:pt idx="591">
                  <c:v>15.113129939792014</c:v>
                </c:pt>
                <c:pt idx="592">
                  <c:v>15.113129939792014</c:v>
                </c:pt>
                <c:pt idx="593">
                  <c:v>15.113129939792014</c:v>
                </c:pt>
                <c:pt idx="594">
                  <c:v>15.113129939792014</c:v>
                </c:pt>
                <c:pt idx="595">
                  <c:v>15.113129939792014</c:v>
                </c:pt>
                <c:pt idx="596">
                  <c:v>15.113129939792014</c:v>
                </c:pt>
                <c:pt idx="597">
                  <c:v>15.113129939792014</c:v>
                </c:pt>
                <c:pt idx="598">
                  <c:v>15.113129939792014</c:v>
                </c:pt>
                <c:pt idx="599">
                  <c:v>15.113129939792014</c:v>
                </c:pt>
                <c:pt idx="600">
                  <c:v>15.113129939792014</c:v>
                </c:pt>
                <c:pt idx="601">
                  <c:v>15.113129939792014</c:v>
                </c:pt>
                <c:pt idx="602">
                  <c:v>15.113129939792014</c:v>
                </c:pt>
                <c:pt idx="603">
                  <c:v>15.113129939792014</c:v>
                </c:pt>
                <c:pt idx="604">
                  <c:v>15.113129939792014</c:v>
                </c:pt>
                <c:pt idx="605">
                  <c:v>15.113129939792014</c:v>
                </c:pt>
                <c:pt idx="606">
                  <c:v>15.113129939792014</c:v>
                </c:pt>
                <c:pt idx="607">
                  <c:v>15.113129939792014</c:v>
                </c:pt>
                <c:pt idx="608">
                  <c:v>15.113129939792014</c:v>
                </c:pt>
                <c:pt idx="609">
                  <c:v>15.113129939792014</c:v>
                </c:pt>
                <c:pt idx="610">
                  <c:v>15.113129939792014</c:v>
                </c:pt>
                <c:pt idx="611">
                  <c:v>15.113129939792014</c:v>
                </c:pt>
                <c:pt idx="612">
                  <c:v>15.113129939792014</c:v>
                </c:pt>
                <c:pt idx="613">
                  <c:v>15.113129939792014</c:v>
                </c:pt>
                <c:pt idx="614">
                  <c:v>15.113129939792014</c:v>
                </c:pt>
                <c:pt idx="615">
                  <c:v>15.113129939792014</c:v>
                </c:pt>
                <c:pt idx="616">
                  <c:v>15.113129939792014</c:v>
                </c:pt>
                <c:pt idx="617">
                  <c:v>15.113129939792014</c:v>
                </c:pt>
                <c:pt idx="618">
                  <c:v>15.113129939792014</c:v>
                </c:pt>
                <c:pt idx="619">
                  <c:v>15.113129939792014</c:v>
                </c:pt>
                <c:pt idx="620">
                  <c:v>15.113129939792014</c:v>
                </c:pt>
                <c:pt idx="621">
                  <c:v>15.113129939792014</c:v>
                </c:pt>
                <c:pt idx="622">
                  <c:v>15.113129939792014</c:v>
                </c:pt>
                <c:pt idx="623">
                  <c:v>15.113129939792014</c:v>
                </c:pt>
                <c:pt idx="624">
                  <c:v>15.113129939792014</c:v>
                </c:pt>
                <c:pt idx="625">
                  <c:v>15.113129939792014</c:v>
                </c:pt>
                <c:pt idx="626">
                  <c:v>15.113129939792014</c:v>
                </c:pt>
                <c:pt idx="627">
                  <c:v>15.113129939792014</c:v>
                </c:pt>
                <c:pt idx="628">
                  <c:v>15.113129939792014</c:v>
                </c:pt>
                <c:pt idx="629">
                  <c:v>15.113129939792014</c:v>
                </c:pt>
                <c:pt idx="630">
                  <c:v>15.113129939792014</c:v>
                </c:pt>
                <c:pt idx="631">
                  <c:v>15.113129939792014</c:v>
                </c:pt>
                <c:pt idx="632">
                  <c:v>15.113129939792014</c:v>
                </c:pt>
                <c:pt idx="633">
                  <c:v>15.113129939792014</c:v>
                </c:pt>
                <c:pt idx="634">
                  <c:v>15.113129939792014</c:v>
                </c:pt>
                <c:pt idx="635">
                  <c:v>15.113129939792014</c:v>
                </c:pt>
                <c:pt idx="636">
                  <c:v>15.113129939792014</c:v>
                </c:pt>
                <c:pt idx="637">
                  <c:v>15.113129939792014</c:v>
                </c:pt>
                <c:pt idx="638">
                  <c:v>15.113129939792014</c:v>
                </c:pt>
                <c:pt idx="639">
                  <c:v>15.113129939792014</c:v>
                </c:pt>
                <c:pt idx="640">
                  <c:v>15.113129939792014</c:v>
                </c:pt>
                <c:pt idx="641">
                  <c:v>15.113129939792014</c:v>
                </c:pt>
                <c:pt idx="642">
                  <c:v>15.113129939792014</c:v>
                </c:pt>
                <c:pt idx="643">
                  <c:v>15.113129939792014</c:v>
                </c:pt>
                <c:pt idx="644">
                  <c:v>15.113129939792014</c:v>
                </c:pt>
                <c:pt idx="645">
                  <c:v>15.113129939792014</c:v>
                </c:pt>
                <c:pt idx="646">
                  <c:v>15.113129939792014</c:v>
                </c:pt>
                <c:pt idx="647">
                  <c:v>15.113129939792014</c:v>
                </c:pt>
                <c:pt idx="648">
                  <c:v>15.113129939792014</c:v>
                </c:pt>
                <c:pt idx="649">
                  <c:v>15.113129939792014</c:v>
                </c:pt>
                <c:pt idx="650">
                  <c:v>15.113129939792014</c:v>
                </c:pt>
                <c:pt idx="651">
                  <c:v>15.113129939792014</c:v>
                </c:pt>
                <c:pt idx="652">
                  <c:v>15.113129939792014</c:v>
                </c:pt>
                <c:pt idx="653">
                  <c:v>15.113129939792014</c:v>
                </c:pt>
                <c:pt idx="654">
                  <c:v>15.113129939792014</c:v>
                </c:pt>
                <c:pt idx="655">
                  <c:v>15.113129939792014</c:v>
                </c:pt>
                <c:pt idx="656">
                  <c:v>15.113129939792014</c:v>
                </c:pt>
                <c:pt idx="657">
                  <c:v>15.113129939792014</c:v>
                </c:pt>
                <c:pt idx="658">
                  <c:v>15.113129939792014</c:v>
                </c:pt>
                <c:pt idx="659">
                  <c:v>15.113129939792014</c:v>
                </c:pt>
                <c:pt idx="660">
                  <c:v>15.113129939792014</c:v>
                </c:pt>
                <c:pt idx="661">
                  <c:v>15.113129939792014</c:v>
                </c:pt>
                <c:pt idx="662">
                  <c:v>15.113129939792014</c:v>
                </c:pt>
                <c:pt idx="663">
                  <c:v>15.113129939792014</c:v>
                </c:pt>
                <c:pt idx="664">
                  <c:v>15.113129939792014</c:v>
                </c:pt>
                <c:pt idx="665">
                  <c:v>15.113129939792014</c:v>
                </c:pt>
                <c:pt idx="666">
                  <c:v>15.113129939792014</c:v>
                </c:pt>
                <c:pt idx="667">
                  <c:v>15.113129939792014</c:v>
                </c:pt>
                <c:pt idx="668">
                  <c:v>15.113129939792014</c:v>
                </c:pt>
                <c:pt idx="669">
                  <c:v>15.113129939792014</c:v>
                </c:pt>
                <c:pt idx="670">
                  <c:v>15.113129939792014</c:v>
                </c:pt>
                <c:pt idx="671">
                  <c:v>15.113129939792014</c:v>
                </c:pt>
                <c:pt idx="672">
                  <c:v>15.113129939792014</c:v>
                </c:pt>
                <c:pt idx="673">
                  <c:v>15.113129939792014</c:v>
                </c:pt>
                <c:pt idx="674">
                  <c:v>15.113129939792014</c:v>
                </c:pt>
                <c:pt idx="675">
                  <c:v>15.113129939792014</c:v>
                </c:pt>
                <c:pt idx="676">
                  <c:v>15.113129939792014</c:v>
                </c:pt>
                <c:pt idx="677">
                  <c:v>15.113129939792014</c:v>
                </c:pt>
                <c:pt idx="678">
                  <c:v>15.113129939792014</c:v>
                </c:pt>
                <c:pt idx="679">
                  <c:v>15.113129939792014</c:v>
                </c:pt>
                <c:pt idx="680">
                  <c:v>15.113129939792014</c:v>
                </c:pt>
                <c:pt idx="681">
                  <c:v>15.113129939792014</c:v>
                </c:pt>
                <c:pt idx="682">
                  <c:v>15.113129939792014</c:v>
                </c:pt>
                <c:pt idx="683">
                  <c:v>15.113129939792014</c:v>
                </c:pt>
                <c:pt idx="684">
                  <c:v>15.113129939792014</c:v>
                </c:pt>
                <c:pt idx="685">
                  <c:v>15.113129939792014</c:v>
                </c:pt>
                <c:pt idx="686">
                  <c:v>15.113129939792014</c:v>
                </c:pt>
                <c:pt idx="687">
                  <c:v>15.113129939792014</c:v>
                </c:pt>
                <c:pt idx="688">
                  <c:v>15.113129939792014</c:v>
                </c:pt>
                <c:pt idx="689">
                  <c:v>15.113129939792014</c:v>
                </c:pt>
                <c:pt idx="690">
                  <c:v>15.113129939792014</c:v>
                </c:pt>
                <c:pt idx="691">
                  <c:v>15.113129939792014</c:v>
                </c:pt>
                <c:pt idx="692">
                  <c:v>15.113129939792014</c:v>
                </c:pt>
                <c:pt idx="693">
                  <c:v>15.113129939792014</c:v>
                </c:pt>
                <c:pt idx="694">
                  <c:v>15.113129939792014</c:v>
                </c:pt>
                <c:pt idx="695">
                  <c:v>15.113129939792014</c:v>
                </c:pt>
                <c:pt idx="696">
                  <c:v>15.113129939792014</c:v>
                </c:pt>
                <c:pt idx="697">
                  <c:v>15.113129939792014</c:v>
                </c:pt>
                <c:pt idx="698">
                  <c:v>15.113129939792014</c:v>
                </c:pt>
                <c:pt idx="699">
                  <c:v>15.113129939792014</c:v>
                </c:pt>
                <c:pt idx="700">
                  <c:v>15.113129939792014</c:v>
                </c:pt>
                <c:pt idx="701">
                  <c:v>15.113129939792014</c:v>
                </c:pt>
                <c:pt idx="702">
                  <c:v>15.113129939792014</c:v>
                </c:pt>
                <c:pt idx="703">
                  <c:v>15.113129939792014</c:v>
                </c:pt>
                <c:pt idx="704">
                  <c:v>15.113129939792014</c:v>
                </c:pt>
                <c:pt idx="705">
                  <c:v>15.113129939792014</c:v>
                </c:pt>
                <c:pt idx="706">
                  <c:v>15.113129939792014</c:v>
                </c:pt>
                <c:pt idx="707">
                  <c:v>15.113129939792014</c:v>
                </c:pt>
                <c:pt idx="708">
                  <c:v>15.113129939792014</c:v>
                </c:pt>
                <c:pt idx="709">
                  <c:v>15.113129939792014</c:v>
                </c:pt>
                <c:pt idx="710">
                  <c:v>15.113129939792014</c:v>
                </c:pt>
                <c:pt idx="711">
                  <c:v>15.113129939792014</c:v>
                </c:pt>
                <c:pt idx="712">
                  <c:v>15.113129939792014</c:v>
                </c:pt>
                <c:pt idx="713">
                  <c:v>15.113129939792014</c:v>
                </c:pt>
                <c:pt idx="714">
                  <c:v>15.113129939792014</c:v>
                </c:pt>
                <c:pt idx="715">
                  <c:v>15.113129939792014</c:v>
                </c:pt>
                <c:pt idx="716">
                  <c:v>15.113129939792014</c:v>
                </c:pt>
                <c:pt idx="717">
                  <c:v>15.113129939792014</c:v>
                </c:pt>
                <c:pt idx="718">
                  <c:v>15.113129939792014</c:v>
                </c:pt>
                <c:pt idx="719">
                  <c:v>15.113129939792014</c:v>
                </c:pt>
                <c:pt idx="720">
                  <c:v>15.113129939792014</c:v>
                </c:pt>
                <c:pt idx="721">
                  <c:v>15.113129939792014</c:v>
                </c:pt>
                <c:pt idx="722">
                  <c:v>15.113129939792014</c:v>
                </c:pt>
                <c:pt idx="723">
                  <c:v>15.113129939792014</c:v>
                </c:pt>
                <c:pt idx="724">
                  <c:v>15.113129939792014</c:v>
                </c:pt>
                <c:pt idx="725">
                  <c:v>15.113129939792014</c:v>
                </c:pt>
                <c:pt idx="726">
                  <c:v>15.113129939792014</c:v>
                </c:pt>
                <c:pt idx="727">
                  <c:v>15.113129939792014</c:v>
                </c:pt>
                <c:pt idx="728">
                  <c:v>15.113129939792014</c:v>
                </c:pt>
                <c:pt idx="729">
                  <c:v>15.113129939792014</c:v>
                </c:pt>
                <c:pt idx="730">
                  <c:v>15.113129939792014</c:v>
                </c:pt>
                <c:pt idx="731">
                  <c:v>15.113129939792014</c:v>
                </c:pt>
                <c:pt idx="732">
                  <c:v>15.113129939792014</c:v>
                </c:pt>
                <c:pt idx="733">
                  <c:v>15.113129939792014</c:v>
                </c:pt>
                <c:pt idx="734">
                  <c:v>15.113129939792014</c:v>
                </c:pt>
                <c:pt idx="735">
                  <c:v>15.113129939792014</c:v>
                </c:pt>
                <c:pt idx="736">
                  <c:v>15.113129939792014</c:v>
                </c:pt>
                <c:pt idx="737">
                  <c:v>15.113129939792014</c:v>
                </c:pt>
                <c:pt idx="738">
                  <c:v>15.113129939792014</c:v>
                </c:pt>
                <c:pt idx="739">
                  <c:v>15.113129939792014</c:v>
                </c:pt>
                <c:pt idx="740">
                  <c:v>15.113129939792014</c:v>
                </c:pt>
                <c:pt idx="741">
                  <c:v>15.113129939792014</c:v>
                </c:pt>
                <c:pt idx="742">
                  <c:v>15.113129939792014</c:v>
                </c:pt>
                <c:pt idx="743">
                  <c:v>15.113129939792014</c:v>
                </c:pt>
                <c:pt idx="744">
                  <c:v>15.113129939792014</c:v>
                </c:pt>
                <c:pt idx="745">
                  <c:v>15.113129939792014</c:v>
                </c:pt>
                <c:pt idx="746">
                  <c:v>15.113129939792014</c:v>
                </c:pt>
                <c:pt idx="747">
                  <c:v>15.113129939792014</c:v>
                </c:pt>
                <c:pt idx="748">
                  <c:v>15.113129939792014</c:v>
                </c:pt>
                <c:pt idx="749">
                  <c:v>15.113129939792014</c:v>
                </c:pt>
                <c:pt idx="750">
                  <c:v>15.113129939792014</c:v>
                </c:pt>
                <c:pt idx="751">
                  <c:v>15.113129939792014</c:v>
                </c:pt>
                <c:pt idx="752">
                  <c:v>15.113129939792014</c:v>
                </c:pt>
                <c:pt idx="753">
                  <c:v>15.113129939792014</c:v>
                </c:pt>
                <c:pt idx="754">
                  <c:v>15.113129939792014</c:v>
                </c:pt>
                <c:pt idx="755">
                  <c:v>15.113129939792014</c:v>
                </c:pt>
                <c:pt idx="756">
                  <c:v>15.113129939792014</c:v>
                </c:pt>
                <c:pt idx="757">
                  <c:v>15.113129939792014</c:v>
                </c:pt>
                <c:pt idx="758">
                  <c:v>15.113129939792014</c:v>
                </c:pt>
                <c:pt idx="759">
                  <c:v>15.113129939792014</c:v>
                </c:pt>
                <c:pt idx="760">
                  <c:v>15.113129939792014</c:v>
                </c:pt>
                <c:pt idx="761">
                  <c:v>15.113129939792014</c:v>
                </c:pt>
                <c:pt idx="762">
                  <c:v>15.113129939792014</c:v>
                </c:pt>
                <c:pt idx="763">
                  <c:v>15.113129939792014</c:v>
                </c:pt>
                <c:pt idx="764">
                  <c:v>15.113129939792014</c:v>
                </c:pt>
                <c:pt idx="765">
                  <c:v>15.113129939792014</c:v>
                </c:pt>
                <c:pt idx="766">
                  <c:v>15.113129939792014</c:v>
                </c:pt>
                <c:pt idx="767">
                  <c:v>15.113129939792014</c:v>
                </c:pt>
                <c:pt idx="768">
                  <c:v>15.113129939792014</c:v>
                </c:pt>
                <c:pt idx="769">
                  <c:v>15.113129939792014</c:v>
                </c:pt>
                <c:pt idx="770">
                  <c:v>15.113129939792014</c:v>
                </c:pt>
                <c:pt idx="771">
                  <c:v>15.113129939792014</c:v>
                </c:pt>
                <c:pt idx="772">
                  <c:v>15.113129939792014</c:v>
                </c:pt>
                <c:pt idx="773">
                  <c:v>15.113129939792014</c:v>
                </c:pt>
                <c:pt idx="774">
                  <c:v>15.113129939792014</c:v>
                </c:pt>
                <c:pt idx="775">
                  <c:v>15.113129939792014</c:v>
                </c:pt>
                <c:pt idx="776">
                  <c:v>15.113129939792014</c:v>
                </c:pt>
                <c:pt idx="777">
                  <c:v>15.113129939792014</c:v>
                </c:pt>
                <c:pt idx="778">
                  <c:v>15.113129939792014</c:v>
                </c:pt>
                <c:pt idx="779">
                  <c:v>15.113129939792014</c:v>
                </c:pt>
                <c:pt idx="780">
                  <c:v>15.113129939792014</c:v>
                </c:pt>
                <c:pt idx="781">
                  <c:v>15.113129939792014</c:v>
                </c:pt>
                <c:pt idx="782">
                  <c:v>15.113129939792014</c:v>
                </c:pt>
                <c:pt idx="783">
                  <c:v>15.113129939792014</c:v>
                </c:pt>
                <c:pt idx="784">
                  <c:v>15.113129939792014</c:v>
                </c:pt>
                <c:pt idx="785">
                  <c:v>15.113129939792014</c:v>
                </c:pt>
                <c:pt idx="786">
                  <c:v>15.113129939792014</c:v>
                </c:pt>
                <c:pt idx="787">
                  <c:v>15.113129939792014</c:v>
                </c:pt>
                <c:pt idx="788">
                  <c:v>15.113129939792014</c:v>
                </c:pt>
                <c:pt idx="789">
                  <c:v>15.113129939792014</c:v>
                </c:pt>
                <c:pt idx="790">
                  <c:v>15.113129939792014</c:v>
                </c:pt>
                <c:pt idx="791">
                  <c:v>15.113129939792014</c:v>
                </c:pt>
                <c:pt idx="792">
                  <c:v>15.113129939792014</c:v>
                </c:pt>
                <c:pt idx="793">
                  <c:v>15.113129939792014</c:v>
                </c:pt>
                <c:pt idx="794">
                  <c:v>15.113129939792014</c:v>
                </c:pt>
                <c:pt idx="795">
                  <c:v>15.113129939792014</c:v>
                </c:pt>
                <c:pt idx="796">
                  <c:v>15.113129939792014</c:v>
                </c:pt>
                <c:pt idx="797">
                  <c:v>15.113129939792014</c:v>
                </c:pt>
                <c:pt idx="798">
                  <c:v>15.113129939792014</c:v>
                </c:pt>
                <c:pt idx="799">
                  <c:v>15.113129939792014</c:v>
                </c:pt>
                <c:pt idx="800">
                  <c:v>15.113129939792014</c:v>
                </c:pt>
                <c:pt idx="801">
                  <c:v>15.113129939792014</c:v>
                </c:pt>
                <c:pt idx="802">
                  <c:v>15.113129939792014</c:v>
                </c:pt>
                <c:pt idx="803">
                  <c:v>15.113129939792014</c:v>
                </c:pt>
                <c:pt idx="804">
                  <c:v>15.113129939792014</c:v>
                </c:pt>
                <c:pt idx="805">
                  <c:v>15.113129939792014</c:v>
                </c:pt>
                <c:pt idx="806">
                  <c:v>15.113129939792014</c:v>
                </c:pt>
                <c:pt idx="807">
                  <c:v>15.113129939792014</c:v>
                </c:pt>
                <c:pt idx="808">
                  <c:v>15.113129939792014</c:v>
                </c:pt>
                <c:pt idx="809">
                  <c:v>15.113129939792014</c:v>
                </c:pt>
                <c:pt idx="810">
                  <c:v>15.113129939792014</c:v>
                </c:pt>
                <c:pt idx="811">
                  <c:v>15.113129939792014</c:v>
                </c:pt>
                <c:pt idx="812">
                  <c:v>15.113129939792014</c:v>
                </c:pt>
                <c:pt idx="813">
                  <c:v>15.113129939792014</c:v>
                </c:pt>
                <c:pt idx="814">
                  <c:v>15.113129939792014</c:v>
                </c:pt>
                <c:pt idx="815">
                  <c:v>15.113129939792014</c:v>
                </c:pt>
                <c:pt idx="816">
                  <c:v>15.113129939792014</c:v>
                </c:pt>
                <c:pt idx="817">
                  <c:v>15.113129939792014</c:v>
                </c:pt>
                <c:pt idx="818">
                  <c:v>15.113129939792014</c:v>
                </c:pt>
                <c:pt idx="819">
                  <c:v>15.113129939792014</c:v>
                </c:pt>
                <c:pt idx="820">
                  <c:v>15.113129939792014</c:v>
                </c:pt>
                <c:pt idx="821">
                  <c:v>15.113129939792014</c:v>
                </c:pt>
                <c:pt idx="822">
                  <c:v>15.113129939792014</c:v>
                </c:pt>
                <c:pt idx="823">
                  <c:v>15.113129939792014</c:v>
                </c:pt>
                <c:pt idx="824">
                  <c:v>15.113129939792014</c:v>
                </c:pt>
                <c:pt idx="825">
                  <c:v>15.113129939792014</c:v>
                </c:pt>
                <c:pt idx="826">
                  <c:v>15.113129939792014</c:v>
                </c:pt>
                <c:pt idx="827">
                  <c:v>15.113129939792014</c:v>
                </c:pt>
                <c:pt idx="828">
                  <c:v>15.113129939792014</c:v>
                </c:pt>
                <c:pt idx="829">
                  <c:v>15.113129939792014</c:v>
                </c:pt>
                <c:pt idx="830">
                  <c:v>15.113129939792014</c:v>
                </c:pt>
                <c:pt idx="831">
                  <c:v>15.113129939792014</c:v>
                </c:pt>
                <c:pt idx="832">
                  <c:v>15.113129939792014</c:v>
                </c:pt>
                <c:pt idx="833">
                  <c:v>15.113129939792014</c:v>
                </c:pt>
                <c:pt idx="834">
                  <c:v>15.113129939792014</c:v>
                </c:pt>
                <c:pt idx="835">
                  <c:v>15.113129939792014</c:v>
                </c:pt>
                <c:pt idx="836">
                  <c:v>15.113129939792014</c:v>
                </c:pt>
                <c:pt idx="837">
                  <c:v>15.113129939792014</c:v>
                </c:pt>
                <c:pt idx="838">
                  <c:v>15.113129939792014</c:v>
                </c:pt>
                <c:pt idx="839">
                  <c:v>15.113129939792014</c:v>
                </c:pt>
                <c:pt idx="840">
                  <c:v>15.113129939792014</c:v>
                </c:pt>
                <c:pt idx="841">
                  <c:v>15.113129939792014</c:v>
                </c:pt>
                <c:pt idx="842">
                  <c:v>15.113129939792014</c:v>
                </c:pt>
                <c:pt idx="843">
                  <c:v>15.113129939792014</c:v>
                </c:pt>
                <c:pt idx="844">
                  <c:v>15.113129939792014</c:v>
                </c:pt>
                <c:pt idx="845">
                  <c:v>15.113129939792014</c:v>
                </c:pt>
                <c:pt idx="846">
                  <c:v>15.113129939792014</c:v>
                </c:pt>
                <c:pt idx="847">
                  <c:v>15.113129939792014</c:v>
                </c:pt>
                <c:pt idx="848">
                  <c:v>15.113129939792014</c:v>
                </c:pt>
                <c:pt idx="849">
                  <c:v>15.113129939792014</c:v>
                </c:pt>
                <c:pt idx="850">
                  <c:v>15.113129939792014</c:v>
                </c:pt>
                <c:pt idx="851">
                  <c:v>15.113129939792014</c:v>
                </c:pt>
                <c:pt idx="852">
                  <c:v>15.113129939792014</c:v>
                </c:pt>
                <c:pt idx="853">
                  <c:v>15.113129939792014</c:v>
                </c:pt>
                <c:pt idx="854">
                  <c:v>15.113129939792014</c:v>
                </c:pt>
                <c:pt idx="855">
                  <c:v>15.113129939792014</c:v>
                </c:pt>
                <c:pt idx="856">
                  <c:v>15.113129939792014</c:v>
                </c:pt>
                <c:pt idx="857">
                  <c:v>15.113129939792014</c:v>
                </c:pt>
                <c:pt idx="858">
                  <c:v>15.113129939792014</c:v>
                </c:pt>
                <c:pt idx="859">
                  <c:v>15.113129939792014</c:v>
                </c:pt>
                <c:pt idx="860">
                  <c:v>15.113129939792014</c:v>
                </c:pt>
                <c:pt idx="861">
                  <c:v>15.113129939792014</c:v>
                </c:pt>
                <c:pt idx="862">
                  <c:v>15.113129939792014</c:v>
                </c:pt>
                <c:pt idx="863">
                  <c:v>15.113129939792014</c:v>
                </c:pt>
                <c:pt idx="864">
                  <c:v>15.113129939792014</c:v>
                </c:pt>
                <c:pt idx="865">
                  <c:v>15.113129939792014</c:v>
                </c:pt>
                <c:pt idx="866">
                  <c:v>15.113129939792014</c:v>
                </c:pt>
                <c:pt idx="867">
                  <c:v>15.113129939792014</c:v>
                </c:pt>
                <c:pt idx="868">
                  <c:v>15.113129939792014</c:v>
                </c:pt>
                <c:pt idx="869">
                  <c:v>15.113129939792014</c:v>
                </c:pt>
                <c:pt idx="870">
                  <c:v>15.113129939792014</c:v>
                </c:pt>
                <c:pt idx="871">
                  <c:v>15.113129939792014</c:v>
                </c:pt>
                <c:pt idx="872">
                  <c:v>15.113129939792014</c:v>
                </c:pt>
                <c:pt idx="873">
                  <c:v>15.113129939792014</c:v>
                </c:pt>
                <c:pt idx="874">
                  <c:v>15.113129939792014</c:v>
                </c:pt>
                <c:pt idx="875">
                  <c:v>15.113129939792014</c:v>
                </c:pt>
                <c:pt idx="876">
                  <c:v>15.113129939792014</c:v>
                </c:pt>
                <c:pt idx="877">
                  <c:v>15.113129939792014</c:v>
                </c:pt>
                <c:pt idx="878">
                  <c:v>15.113129939792014</c:v>
                </c:pt>
                <c:pt idx="879">
                  <c:v>15.113129939792014</c:v>
                </c:pt>
                <c:pt idx="880">
                  <c:v>15.113129939792014</c:v>
                </c:pt>
                <c:pt idx="881">
                  <c:v>15.113129939792014</c:v>
                </c:pt>
                <c:pt idx="882">
                  <c:v>15.113129939792014</c:v>
                </c:pt>
                <c:pt idx="883">
                  <c:v>15.113129939792014</c:v>
                </c:pt>
                <c:pt idx="884">
                  <c:v>15.113129939792014</c:v>
                </c:pt>
                <c:pt idx="885">
                  <c:v>15.113129939792014</c:v>
                </c:pt>
                <c:pt idx="886">
                  <c:v>15.113129939792014</c:v>
                </c:pt>
                <c:pt idx="887">
                  <c:v>15.113129939792014</c:v>
                </c:pt>
                <c:pt idx="888">
                  <c:v>15.113129939792014</c:v>
                </c:pt>
                <c:pt idx="889">
                  <c:v>15.113129939792014</c:v>
                </c:pt>
                <c:pt idx="890">
                  <c:v>15.113129939792014</c:v>
                </c:pt>
                <c:pt idx="891">
                  <c:v>15.113129939792014</c:v>
                </c:pt>
                <c:pt idx="892">
                  <c:v>15.113129939792014</c:v>
                </c:pt>
                <c:pt idx="893">
                  <c:v>15.113129939792014</c:v>
                </c:pt>
                <c:pt idx="894">
                  <c:v>15.113129939792014</c:v>
                </c:pt>
                <c:pt idx="895">
                  <c:v>15.113129939792014</c:v>
                </c:pt>
                <c:pt idx="896">
                  <c:v>15.113129939792014</c:v>
                </c:pt>
                <c:pt idx="897">
                  <c:v>15.113129939792014</c:v>
                </c:pt>
                <c:pt idx="898">
                  <c:v>15.113129939792014</c:v>
                </c:pt>
                <c:pt idx="899">
                  <c:v>15.113129939792014</c:v>
                </c:pt>
                <c:pt idx="900">
                  <c:v>15.113129939792014</c:v>
                </c:pt>
                <c:pt idx="901">
                  <c:v>15.113129939792014</c:v>
                </c:pt>
                <c:pt idx="902">
                  <c:v>15.113129939792014</c:v>
                </c:pt>
                <c:pt idx="903">
                  <c:v>15.113129939792014</c:v>
                </c:pt>
                <c:pt idx="904">
                  <c:v>15.113129939792014</c:v>
                </c:pt>
                <c:pt idx="905">
                  <c:v>15.113129939792014</c:v>
                </c:pt>
                <c:pt idx="906">
                  <c:v>15.113129939792014</c:v>
                </c:pt>
                <c:pt idx="907">
                  <c:v>15.113129939792014</c:v>
                </c:pt>
                <c:pt idx="908">
                  <c:v>15.113129939792014</c:v>
                </c:pt>
                <c:pt idx="909">
                  <c:v>15.113129939792014</c:v>
                </c:pt>
                <c:pt idx="910">
                  <c:v>15.113129939792014</c:v>
                </c:pt>
                <c:pt idx="911">
                  <c:v>15.113129939792014</c:v>
                </c:pt>
                <c:pt idx="912">
                  <c:v>15.113129939792014</c:v>
                </c:pt>
                <c:pt idx="913">
                  <c:v>15.113129939792014</c:v>
                </c:pt>
                <c:pt idx="914">
                  <c:v>15.113129939792014</c:v>
                </c:pt>
                <c:pt idx="915">
                  <c:v>15.113129939792014</c:v>
                </c:pt>
                <c:pt idx="916">
                  <c:v>15.113129939792014</c:v>
                </c:pt>
                <c:pt idx="917">
                  <c:v>15.113129939792014</c:v>
                </c:pt>
                <c:pt idx="918">
                  <c:v>15.113129939792014</c:v>
                </c:pt>
                <c:pt idx="919">
                  <c:v>15.113129939792014</c:v>
                </c:pt>
                <c:pt idx="920">
                  <c:v>15.113129939792014</c:v>
                </c:pt>
                <c:pt idx="921">
                  <c:v>15.113129939792014</c:v>
                </c:pt>
                <c:pt idx="922">
                  <c:v>15.113129939792014</c:v>
                </c:pt>
                <c:pt idx="923">
                  <c:v>15.113129939792014</c:v>
                </c:pt>
                <c:pt idx="924">
                  <c:v>15.113129939792014</c:v>
                </c:pt>
                <c:pt idx="925">
                  <c:v>15.113129939792014</c:v>
                </c:pt>
                <c:pt idx="926">
                  <c:v>15.113129939792014</c:v>
                </c:pt>
                <c:pt idx="927">
                  <c:v>15.113129939792014</c:v>
                </c:pt>
                <c:pt idx="928">
                  <c:v>15.113129939792014</c:v>
                </c:pt>
                <c:pt idx="929">
                  <c:v>15.113129939792014</c:v>
                </c:pt>
                <c:pt idx="930">
                  <c:v>15.113129939792014</c:v>
                </c:pt>
                <c:pt idx="931">
                  <c:v>15.113129939792014</c:v>
                </c:pt>
                <c:pt idx="932">
                  <c:v>15.113129939792014</c:v>
                </c:pt>
                <c:pt idx="933">
                  <c:v>15.113129939792014</c:v>
                </c:pt>
                <c:pt idx="934">
                  <c:v>15.113129939792014</c:v>
                </c:pt>
                <c:pt idx="935">
                  <c:v>15.113129939792014</c:v>
                </c:pt>
                <c:pt idx="936">
                  <c:v>15.113129939792014</c:v>
                </c:pt>
                <c:pt idx="937">
                  <c:v>15.113129939792014</c:v>
                </c:pt>
                <c:pt idx="938">
                  <c:v>15.113129939792014</c:v>
                </c:pt>
                <c:pt idx="939">
                  <c:v>15.113129939792014</c:v>
                </c:pt>
                <c:pt idx="940">
                  <c:v>15.113129939792014</c:v>
                </c:pt>
                <c:pt idx="941">
                  <c:v>15.113129939792014</c:v>
                </c:pt>
                <c:pt idx="942">
                  <c:v>15.113129939792014</c:v>
                </c:pt>
                <c:pt idx="943">
                  <c:v>15.113129939792014</c:v>
                </c:pt>
                <c:pt idx="944">
                  <c:v>15.113129939792014</c:v>
                </c:pt>
                <c:pt idx="945">
                  <c:v>15.113129939792014</c:v>
                </c:pt>
                <c:pt idx="946">
                  <c:v>15.113129939792014</c:v>
                </c:pt>
                <c:pt idx="947">
                  <c:v>15.113129939792014</c:v>
                </c:pt>
                <c:pt idx="948">
                  <c:v>15.113129939792014</c:v>
                </c:pt>
                <c:pt idx="949">
                  <c:v>15.113129939792014</c:v>
                </c:pt>
                <c:pt idx="950">
                  <c:v>15.113129939792014</c:v>
                </c:pt>
                <c:pt idx="951">
                  <c:v>15.113129939792014</c:v>
                </c:pt>
                <c:pt idx="952">
                  <c:v>15.113129939792014</c:v>
                </c:pt>
                <c:pt idx="953">
                  <c:v>15.113129939792014</c:v>
                </c:pt>
                <c:pt idx="954">
                  <c:v>15.113129939792014</c:v>
                </c:pt>
                <c:pt idx="955">
                  <c:v>15.113129939792014</c:v>
                </c:pt>
                <c:pt idx="956">
                  <c:v>15.113129939792014</c:v>
                </c:pt>
                <c:pt idx="957">
                  <c:v>15.113129939792014</c:v>
                </c:pt>
                <c:pt idx="958">
                  <c:v>15.113129939792014</c:v>
                </c:pt>
                <c:pt idx="959">
                  <c:v>15.113129939792014</c:v>
                </c:pt>
                <c:pt idx="960">
                  <c:v>15.113129939792014</c:v>
                </c:pt>
                <c:pt idx="961">
                  <c:v>15.113129939792014</c:v>
                </c:pt>
                <c:pt idx="962">
                  <c:v>15.113129939792014</c:v>
                </c:pt>
                <c:pt idx="963">
                  <c:v>15.113129939792014</c:v>
                </c:pt>
                <c:pt idx="964">
                  <c:v>15.113129939792014</c:v>
                </c:pt>
                <c:pt idx="965">
                  <c:v>15.113129939792014</c:v>
                </c:pt>
                <c:pt idx="966">
                  <c:v>15.113129939792014</c:v>
                </c:pt>
                <c:pt idx="967">
                  <c:v>15.113129939792014</c:v>
                </c:pt>
                <c:pt idx="968">
                  <c:v>15.113129939792014</c:v>
                </c:pt>
                <c:pt idx="969">
                  <c:v>15.113129939792014</c:v>
                </c:pt>
                <c:pt idx="970">
                  <c:v>15.113129939792014</c:v>
                </c:pt>
                <c:pt idx="971">
                  <c:v>15.113129939792014</c:v>
                </c:pt>
                <c:pt idx="972">
                  <c:v>15.113129939792014</c:v>
                </c:pt>
                <c:pt idx="973">
                  <c:v>15.113129939792014</c:v>
                </c:pt>
                <c:pt idx="974">
                  <c:v>15.113129939792014</c:v>
                </c:pt>
                <c:pt idx="975">
                  <c:v>15.113129939792014</c:v>
                </c:pt>
                <c:pt idx="976">
                  <c:v>15.113129939792014</c:v>
                </c:pt>
                <c:pt idx="977">
                  <c:v>15.113129939792014</c:v>
                </c:pt>
                <c:pt idx="978">
                  <c:v>15.113129939792014</c:v>
                </c:pt>
                <c:pt idx="979">
                  <c:v>15.113129939792014</c:v>
                </c:pt>
                <c:pt idx="980">
                  <c:v>15.113129939792014</c:v>
                </c:pt>
                <c:pt idx="981">
                  <c:v>15.113129939792014</c:v>
                </c:pt>
                <c:pt idx="982">
                  <c:v>15.113129939792014</c:v>
                </c:pt>
                <c:pt idx="983">
                  <c:v>15.113129939792014</c:v>
                </c:pt>
                <c:pt idx="984">
                  <c:v>15.113129939792014</c:v>
                </c:pt>
                <c:pt idx="985">
                  <c:v>15.113129939792014</c:v>
                </c:pt>
                <c:pt idx="986">
                  <c:v>15.113129939792014</c:v>
                </c:pt>
                <c:pt idx="987">
                  <c:v>15.113129939792014</c:v>
                </c:pt>
                <c:pt idx="988">
                  <c:v>15.113129939792014</c:v>
                </c:pt>
                <c:pt idx="989">
                  <c:v>15.113129939792014</c:v>
                </c:pt>
                <c:pt idx="990">
                  <c:v>15.113129939792014</c:v>
                </c:pt>
                <c:pt idx="991">
                  <c:v>15.113129939792014</c:v>
                </c:pt>
                <c:pt idx="992">
                  <c:v>15.113129939792014</c:v>
                </c:pt>
                <c:pt idx="993">
                  <c:v>15.113129939792014</c:v>
                </c:pt>
                <c:pt idx="994">
                  <c:v>15.113129939792014</c:v>
                </c:pt>
                <c:pt idx="995">
                  <c:v>15.113129939792014</c:v>
                </c:pt>
                <c:pt idx="996">
                  <c:v>15.113129939792014</c:v>
                </c:pt>
                <c:pt idx="997">
                  <c:v>15.113129939792014</c:v>
                </c:pt>
                <c:pt idx="998">
                  <c:v>15.113129939792014</c:v>
                </c:pt>
                <c:pt idx="999">
                  <c:v>15.113129939792014</c:v>
                </c:pt>
                <c:pt idx="1000">
                  <c:v>15.113129939792014</c:v>
                </c:pt>
                <c:pt idx="1001">
                  <c:v>15.113129939792014</c:v>
                </c:pt>
                <c:pt idx="1002">
                  <c:v>15.113129939792014</c:v>
                </c:pt>
                <c:pt idx="1003">
                  <c:v>15.113129939792014</c:v>
                </c:pt>
                <c:pt idx="1004">
                  <c:v>15.113129939792014</c:v>
                </c:pt>
                <c:pt idx="1005">
                  <c:v>15.113129939792014</c:v>
                </c:pt>
                <c:pt idx="1006">
                  <c:v>15.113129939792014</c:v>
                </c:pt>
                <c:pt idx="1007">
                  <c:v>15.113129939792014</c:v>
                </c:pt>
                <c:pt idx="1008">
                  <c:v>15.113129939792014</c:v>
                </c:pt>
                <c:pt idx="1009">
                  <c:v>15.113129939792014</c:v>
                </c:pt>
                <c:pt idx="1010">
                  <c:v>15.113129939792014</c:v>
                </c:pt>
                <c:pt idx="1011">
                  <c:v>15.113129939792014</c:v>
                </c:pt>
                <c:pt idx="1012">
                  <c:v>15.113129939792014</c:v>
                </c:pt>
                <c:pt idx="1013">
                  <c:v>15.113129939792014</c:v>
                </c:pt>
                <c:pt idx="1014">
                  <c:v>15.113129939792014</c:v>
                </c:pt>
                <c:pt idx="1015">
                  <c:v>15.113129939792014</c:v>
                </c:pt>
                <c:pt idx="1016">
                  <c:v>15.113129939792014</c:v>
                </c:pt>
                <c:pt idx="1017">
                  <c:v>15.113129939792014</c:v>
                </c:pt>
                <c:pt idx="1018">
                  <c:v>15.113129939792014</c:v>
                </c:pt>
                <c:pt idx="1019">
                  <c:v>15.113129939792014</c:v>
                </c:pt>
                <c:pt idx="1020">
                  <c:v>15.113129939792014</c:v>
                </c:pt>
                <c:pt idx="1021">
                  <c:v>15.113129939792014</c:v>
                </c:pt>
                <c:pt idx="1022">
                  <c:v>15.113129939792014</c:v>
                </c:pt>
                <c:pt idx="1023">
                  <c:v>15.113129939792014</c:v>
                </c:pt>
                <c:pt idx="1024">
                  <c:v>15.113129939792014</c:v>
                </c:pt>
                <c:pt idx="1025">
                  <c:v>15.113129939792014</c:v>
                </c:pt>
                <c:pt idx="1026">
                  <c:v>15.113129939792014</c:v>
                </c:pt>
                <c:pt idx="1027">
                  <c:v>15.113129939792014</c:v>
                </c:pt>
                <c:pt idx="1028">
                  <c:v>15.113129939792014</c:v>
                </c:pt>
                <c:pt idx="1029">
                  <c:v>15.113129939792014</c:v>
                </c:pt>
                <c:pt idx="1030">
                  <c:v>15.113129939792014</c:v>
                </c:pt>
                <c:pt idx="1031">
                  <c:v>15.113129939792014</c:v>
                </c:pt>
                <c:pt idx="1032">
                  <c:v>15.113129939792014</c:v>
                </c:pt>
                <c:pt idx="1033">
                  <c:v>15.113129939792014</c:v>
                </c:pt>
                <c:pt idx="1034">
                  <c:v>15.113129939792014</c:v>
                </c:pt>
                <c:pt idx="1035">
                  <c:v>15.113129939792014</c:v>
                </c:pt>
                <c:pt idx="1036">
                  <c:v>15.113129939792014</c:v>
                </c:pt>
                <c:pt idx="1037">
                  <c:v>15.113129939792014</c:v>
                </c:pt>
                <c:pt idx="1038">
                  <c:v>15.113129939792014</c:v>
                </c:pt>
                <c:pt idx="1039">
                  <c:v>15.113129939792014</c:v>
                </c:pt>
                <c:pt idx="1040">
                  <c:v>15.113129939792014</c:v>
                </c:pt>
                <c:pt idx="1041">
                  <c:v>15.113129939792014</c:v>
                </c:pt>
                <c:pt idx="1042">
                  <c:v>15.113129939792014</c:v>
                </c:pt>
                <c:pt idx="1043">
                  <c:v>15.113129939792014</c:v>
                </c:pt>
                <c:pt idx="1044">
                  <c:v>15.113129939792014</c:v>
                </c:pt>
                <c:pt idx="1045">
                  <c:v>15.113129939792014</c:v>
                </c:pt>
                <c:pt idx="1046">
                  <c:v>15.113129939792014</c:v>
                </c:pt>
                <c:pt idx="1047">
                  <c:v>15.113129939792014</c:v>
                </c:pt>
                <c:pt idx="1048">
                  <c:v>15.113129939792014</c:v>
                </c:pt>
                <c:pt idx="1049">
                  <c:v>15.113129939792014</c:v>
                </c:pt>
                <c:pt idx="1050">
                  <c:v>15.113129939792014</c:v>
                </c:pt>
                <c:pt idx="1051">
                  <c:v>15.113129939792014</c:v>
                </c:pt>
                <c:pt idx="1052">
                  <c:v>15.113129939792014</c:v>
                </c:pt>
                <c:pt idx="1053">
                  <c:v>15.113129939792014</c:v>
                </c:pt>
                <c:pt idx="1054">
                  <c:v>15.113129939792014</c:v>
                </c:pt>
                <c:pt idx="1055">
                  <c:v>15.113129939792014</c:v>
                </c:pt>
                <c:pt idx="1056">
                  <c:v>15.113129939792014</c:v>
                </c:pt>
                <c:pt idx="1057">
                  <c:v>15.113129939792014</c:v>
                </c:pt>
                <c:pt idx="1058">
                  <c:v>15.113129939792014</c:v>
                </c:pt>
                <c:pt idx="1059">
                  <c:v>15.113129939792014</c:v>
                </c:pt>
                <c:pt idx="1060">
                  <c:v>15.113129939792014</c:v>
                </c:pt>
                <c:pt idx="1061">
                  <c:v>15.113129939792014</c:v>
                </c:pt>
                <c:pt idx="1062">
                  <c:v>15.113129939792014</c:v>
                </c:pt>
                <c:pt idx="1063">
                  <c:v>15.113129939792014</c:v>
                </c:pt>
                <c:pt idx="1064">
                  <c:v>15.113129939792014</c:v>
                </c:pt>
                <c:pt idx="1065">
                  <c:v>15.113129939792014</c:v>
                </c:pt>
                <c:pt idx="1066">
                  <c:v>15.113129939792014</c:v>
                </c:pt>
                <c:pt idx="1067">
                  <c:v>15.113129939792014</c:v>
                </c:pt>
                <c:pt idx="1068">
                  <c:v>15.113129939792014</c:v>
                </c:pt>
                <c:pt idx="1069">
                  <c:v>15.113129939792014</c:v>
                </c:pt>
                <c:pt idx="1070">
                  <c:v>15.113129939792014</c:v>
                </c:pt>
                <c:pt idx="1071">
                  <c:v>15.113129939792014</c:v>
                </c:pt>
                <c:pt idx="1072">
                  <c:v>15.113129939792014</c:v>
                </c:pt>
                <c:pt idx="1073">
                  <c:v>15.113129939792014</c:v>
                </c:pt>
                <c:pt idx="1074">
                  <c:v>15.113129939792014</c:v>
                </c:pt>
                <c:pt idx="1075">
                  <c:v>15.113129939792014</c:v>
                </c:pt>
                <c:pt idx="1076">
                  <c:v>15.113129939792014</c:v>
                </c:pt>
                <c:pt idx="1077">
                  <c:v>15.113129939792014</c:v>
                </c:pt>
                <c:pt idx="1078">
                  <c:v>15.113129939792014</c:v>
                </c:pt>
                <c:pt idx="1079">
                  <c:v>15.113129939792014</c:v>
                </c:pt>
                <c:pt idx="1080">
                  <c:v>15.113129939792014</c:v>
                </c:pt>
                <c:pt idx="1081">
                  <c:v>15.113129939792014</c:v>
                </c:pt>
                <c:pt idx="1082">
                  <c:v>15.113129939792014</c:v>
                </c:pt>
                <c:pt idx="1083">
                  <c:v>15.113129939792014</c:v>
                </c:pt>
                <c:pt idx="1084">
                  <c:v>15.113129939792014</c:v>
                </c:pt>
                <c:pt idx="1085">
                  <c:v>15.113129939792014</c:v>
                </c:pt>
                <c:pt idx="1086">
                  <c:v>15.113129939792014</c:v>
                </c:pt>
                <c:pt idx="1087">
                  <c:v>15.113129939792014</c:v>
                </c:pt>
                <c:pt idx="1088">
                  <c:v>15.113129939792014</c:v>
                </c:pt>
                <c:pt idx="1089">
                  <c:v>15.113129939792014</c:v>
                </c:pt>
                <c:pt idx="1090">
                  <c:v>15.113129939792014</c:v>
                </c:pt>
                <c:pt idx="1091">
                  <c:v>15.113129939792014</c:v>
                </c:pt>
                <c:pt idx="1092">
                  <c:v>15.113129939792014</c:v>
                </c:pt>
                <c:pt idx="1093">
                  <c:v>15.113129939792014</c:v>
                </c:pt>
                <c:pt idx="1094">
                  <c:v>15.113129939792014</c:v>
                </c:pt>
                <c:pt idx="1095">
                  <c:v>15.113129939792014</c:v>
                </c:pt>
                <c:pt idx="1096">
                  <c:v>15.113129939792014</c:v>
                </c:pt>
                <c:pt idx="1097">
                  <c:v>15.113129939792014</c:v>
                </c:pt>
                <c:pt idx="1098">
                  <c:v>15.113129939792014</c:v>
                </c:pt>
                <c:pt idx="1099">
                  <c:v>15.113129939792014</c:v>
                </c:pt>
                <c:pt idx="1100">
                  <c:v>15.113129939792014</c:v>
                </c:pt>
                <c:pt idx="1101">
                  <c:v>15.113129939792014</c:v>
                </c:pt>
                <c:pt idx="1102">
                  <c:v>15.113129939792014</c:v>
                </c:pt>
                <c:pt idx="1103">
                  <c:v>15.113129939792014</c:v>
                </c:pt>
                <c:pt idx="1104">
                  <c:v>15.113129939792014</c:v>
                </c:pt>
                <c:pt idx="1105">
                  <c:v>15.113129939792014</c:v>
                </c:pt>
                <c:pt idx="1106">
                  <c:v>15.113129939792014</c:v>
                </c:pt>
                <c:pt idx="1107">
                  <c:v>15.113129939792014</c:v>
                </c:pt>
                <c:pt idx="1108">
                  <c:v>15.113129939792014</c:v>
                </c:pt>
                <c:pt idx="1109">
                  <c:v>15.113129939792014</c:v>
                </c:pt>
                <c:pt idx="1110">
                  <c:v>15.113129939792014</c:v>
                </c:pt>
                <c:pt idx="1111">
                  <c:v>15.113129939792014</c:v>
                </c:pt>
                <c:pt idx="1112">
                  <c:v>15.113129939792014</c:v>
                </c:pt>
                <c:pt idx="1113">
                  <c:v>15.113129939792014</c:v>
                </c:pt>
                <c:pt idx="1114">
                  <c:v>15.113129939792014</c:v>
                </c:pt>
                <c:pt idx="1115">
                  <c:v>15.113129939792014</c:v>
                </c:pt>
                <c:pt idx="1116">
                  <c:v>15.113129939792014</c:v>
                </c:pt>
                <c:pt idx="1117">
                  <c:v>15.113129939792014</c:v>
                </c:pt>
                <c:pt idx="1118">
                  <c:v>15.113129939792014</c:v>
                </c:pt>
                <c:pt idx="1119">
                  <c:v>15.113129939792014</c:v>
                </c:pt>
                <c:pt idx="1120">
                  <c:v>15.113129939792014</c:v>
                </c:pt>
                <c:pt idx="1121">
                  <c:v>15.113129939792014</c:v>
                </c:pt>
                <c:pt idx="1122">
                  <c:v>15.113129939792014</c:v>
                </c:pt>
                <c:pt idx="1123">
                  <c:v>15.113129939792014</c:v>
                </c:pt>
                <c:pt idx="1124">
                  <c:v>15.113129939792014</c:v>
                </c:pt>
                <c:pt idx="1125">
                  <c:v>15.113129939792014</c:v>
                </c:pt>
                <c:pt idx="1126">
                  <c:v>15.113129939792014</c:v>
                </c:pt>
                <c:pt idx="1127">
                  <c:v>15.113129939792014</c:v>
                </c:pt>
                <c:pt idx="1128">
                  <c:v>15.113129939792014</c:v>
                </c:pt>
                <c:pt idx="1129">
                  <c:v>15.113129939792014</c:v>
                </c:pt>
                <c:pt idx="1130">
                  <c:v>15.113129939792014</c:v>
                </c:pt>
                <c:pt idx="1131">
                  <c:v>15.113129939792014</c:v>
                </c:pt>
                <c:pt idx="1132">
                  <c:v>15.113129939792014</c:v>
                </c:pt>
                <c:pt idx="1133">
                  <c:v>15.113129939792014</c:v>
                </c:pt>
                <c:pt idx="1134">
                  <c:v>15.113129939792014</c:v>
                </c:pt>
                <c:pt idx="1135">
                  <c:v>15.113129939792014</c:v>
                </c:pt>
                <c:pt idx="1136">
                  <c:v>15.113129939792014</c:v>
                </c:pt>
                <c:pt idx="1137">
                  <c:v>15.113129939792014</c:v>
                </c:pt>
                <c:pt idx="1138">
                  <c:v>15.113129939792014</c:v>
                </c:pt>
                <c:pt idx="1139">
                  <c:v>15.113129939792014</c:v>
                </c:pt>
                <c:pt idx="1140">
                  <c:v>15.113129939792014</c:v>
                </c:pt>
                <c:pt idx="1141">
                  <c:v>15.113129939792014</c:v>
                </c:pt>
                <c:pt idx="1142">
                  <c:v>15.113129939792014</c:v>
                </c:pt>
                <c:pt idx="1143">
                  <c:v>15.113129939792014</c:v>
                </c:pt>
                <c:pt idx="1144">
                  <c:v>15.113129939792014</c:v>
                </c:pt>
                <c:pt idx="1145">
                  <c:v>15.113129939792014</c:v>
                </c:pt>
                <c:pt idx="1146">
                  <c:v>15.113129939792014</c:v>
                </c:pt>
                <c:pt idx="1147">
                  <c:v>15.113129939792014</c:v>
                </c:pt>
                <c:pt idx="1148">
                  <c:v>15.113129939792014</c:v>
                </c:pt>
                <c:pt idx="1149">
                  <c:v>15.113129939792014</c:v>
                </c:pt>
                <c:pt idx="1150">
                  <c:v>15.113129939792014</c:v>
                </c:pt>
                <c:pt idx="1151">
                  <c:v>15.113129939792014</c:v>
                </c:pt>
                <c:pt idx="1152">
                  <c:v>15.113129939792014</c:v>
                </c:pt>
                <c:pt idx="1153">
                  <c:v>15.113129939792014</c:v>
                </c:pt>
                <c:pt idx="1154">
                  <c:v>15.113129939792014</c:v>
                </c:pt>
                <c:pt idx="1155">
                  <c:v>15.113129939792014</c:v>
                </c:pt>
                <c:pt idx="1156">
                  <c:v>15.113129939792014</c:v>
                </c:pt>
                <c:pt idx="1157">
                  <c:v>15.113129939792014</c:v>
                </c:pt>
                <c:pt idx="1158">
                  <c:v>15.113129939792014</c:v>
                </c:pt>
                <c:pt idx="1159">
                  <c:v>15.113129939792014</c:v>
                </c:pt>
                <c:pt idx="1160">
                  <c:v>15.113129939792014</c:v>
                </c:pt>
                <c:pt idx="1161">
                  <c:v>15.113129939792014</c:v>
                </c:pt>
                <c:pt idx="1162">
                  <c:v>15.113129939792014</c:v>
                </c:pt>
                <c:pt idx="1163">
                  <c:v>15.113129939792014</c:v>
                </c:pt>
                <c:pt idx="1164">
                  <c:v>15.113129939792014</c:v>
                </c:pt>
                <c:pt idx="1165">
                  <c:v>15.113129939792014</c:v>
                </c:pt>
                <c:pt idx="1166">
                  <c:v>15.113129939792014</c:v>
                </c:pt>
                <c:pt idx="1167">
                  <c:v>15.113129939792014</c:v>
                </c:pt>
                <c:pt idx="1168">
                  <c:v>15.113129939792014</c:v>
                </c:pt>
                <c:pt idx="1169">
                  <c:v>15.113129939792014</c:v>
                </c:pt>
                <c:pt idx="1170">
                  <c:v>15.113129939792014</c:v>
                </c:pt>
                <c:pt idx="1171">
                  <c:v>15.113129939792014</c:v>
                </c:pt>
                <c:pt idx="1172">
                  <c:v>15.113129939792014</c:v>
                </c:pt>
                <c:pt idx="1173">
                  <c:v>15.113129939792014</c:v>
                </c:pt>
                <c:pt idx="1174">
                  <c:v>15.113129939792014</c:v>
                </c:pt>
                <c:pt idx="1175">
                  <c:v>15.113129939792014</c:v>
                </c:pt>
                <c:pt idx="1176">
                  <c:v>15.113129939792014</c:v>
                </c:pt>
                <c:pt idx="1177">
                  <c:v>15.113129939792014</c:v>
                </c:pt>
                <c:pt idx="1178">
                  <c:v>15.113129939792014</c:v>
                </c:pt>
                <c:pt idx="1179">
                  <c:v>15.113129939792014</c:v>
                </c:pt>
                <c:pt idx="1180">
                  <c:v>15.113129939792014</c:v>
                </c:pt>
                <c:pt idx="1181">
                  <c:v>15.113129939792014</c:v>
                </c:pt>
                <c:pt idx="1182">
                  <c:v>15.113129939792014</c:v>
                </c:pt>
                <c:pt idx="1183">
                  <c:v>15.113129939792014</c:v>
                </c:pt>
                <c:pt idx="1184">
                  <c:v>15.113129939792014</c:v>
                </c:pt>
                <c:pt idx="1185">
                  <c:v>15.113129939792014</c:v>
                </c:pt>
                <c:pt idx="1186">
                  <c:v>15.113129939792014</c:v>
                </c:pt>
                <c:pt idx="1187">
                  <c:v>15.113129939792014</c:v>
                </c:pt>
                <c:pt idx="1188">
                  <c:v>15.113129939792014</c:v>
                </c:pt>
                <c:pt idx="1189">
                  <c:v>15.113129939792014</c:v>
                </c:pt>
                <c:pt idx="1190">
                  <c:v>15.113129939792014</c:v>
                </c:pt>
                <c:pt idx="1191">
                  <c:v>15.113129939792014</c:v>
                </c:pt>
                <c:pt idx="1192">
                  <c:v>15.113129939792014</c:v>
                </c:pt>
                <c:pt idx="1193">
                  <c:v>15.113129939792014</c:v>
                </c:pt>
                <c:pt idx="1194">
                  <c:v>15.113129939792014</c:v>
                </c:pt>
                <c:pt idx="1195">
                  <c:v>15.113129939792014</c:v>
                </c:pt>
                <c:pt idx="1196">
                  <c:v>15.113129939792014</c:v>
                </c:pt>
                <c:pt idx="1197">
                  <c:v>15.113129939792014</c:v>
                </c:pt>
                <c:pt idx="1198">
                  <c:v>15.113129939792014</c:v>
                </c:pt>
                <c:pt idx="1199">
                  <c:v>15.113129939792014</c:v>
                </c:pt>
                <c:pt idx="1200">
                  <c:v>15.113129939792014</c:v>
                </c:pt>
                <c:pt idx="1201">
                  <c:v>15.113129939792014</c:v>
                </c:pt>
                <c:pt idx="1202">
                  <c:v>15.113129939792014</c:v>
                </c:pt>
                <c:pt idx="1203">
                  <c:v>15.113129939792014</c:v>
                </c:pt>
                <c:pt idx="1204">
                  <c:v>15.113129939792014</c:v>
                </c:pt>
                <c:pt idx="1205">
                  <c:v>15.113129939792014</c:v>
                </c:pt>
                <c:pt idx="1206">
                  <c:v>15.113129939792014</c:v>
                </c:pt>
                <c:pt idx="1207">
                  <c:v>15.113129939792014</c:v>
                </c:pt>
                <c:pt idx="1208">
                  <c:v>15.113129939792014</c:v>
                </c:pt>
                <c:pt idx="1209">
                  <c:v>15.113129939792014</c:v>
                </c:pt>
                <c:pt idx="1210">
                  <c:v>15.113129939792014</c:v>
                </c:pt>
                <c:pt idx="1211">
                  <c:v>15.113129939792014</c:v>
                </c:pt>
                <c:pt idx="1212">
                  <c:v>15.113129939792014</c:v>
                </c:pt>
                <c:pt idx="1213">
                  <c:v>15.113129939792014</c:v>
                </c:pt>
                <c:pt idx="1214">
                  <c:v>15.113129939792014</c:v>
                </c:pt>
                <c:pt idx="1215">
                  <c:v>15.113129939792014</c:v>
                </c:pt>
                <c:pt idx="1216">
                  <c:v>15.113129939792014</c:v>
                </c:pt>
                <c:pt idx="1217">
                  <c:v>15.113129939792014</c:v>
                </c:pt>
                <c:pt idx="1218">
                  <c:v>15.113129939792014</c:v>
                </c:pt>
                <c:pt idx="1219">
                  <c:v>15.113129939792014</c:v>
                </c:pt>
                <c:pt idx="1220">
                  <c:v>15.113129939792014</c:v>
                </c:pt>
                <c:pt idx="1221">
                  <c:v>15.113129939792014</c:v>
                </c:pt>
                <c:pt idx="1222">
                  <c:v>15.113129939792014</c:v>
                </c:pt>
                <c:pt idx="1223">
                  <c:v>15.113129939792014</c:v>
                </c:pt>
                <c:pt idx="1224">
                  <c:v>15.113129939792014</c:v>
                </c:pt>
                <c:pt idx="1225">
                  <c:v>15.113129939792014</c:v>
                </c:pt>
                <c:pt idx="1226">
                  <c:v>15.113129939792014</c:v>
                </c:pt>
                <c:pt idx="1227">
                  <c:v>15.113129939792014</c:v>
                </c:pt>
                <c:pt idx="1228">
                  <c:v>15.113129939792014</c:v>
                </c:pt>
                <c:pt idx="1229">
                  <c:v>15.113129939792014</c:v>
                </c:pt>
                <c:pt idx="1230">
                  <c:v>15.113129939792014</c:v>
                </c:pt>
                <c:pt idx="1231">
                  <c:v>15.113129939792014</c:v>
                </c:pt>
                <c:pt idx="1232">
                  <c:v>15.113129939792014</c:v>
                </c:pt>
                <c:pt idx="1233">
                  <c:v>15.113129939792014</c:v>
                </c:pt>
                <c:pt idx="1234">
                  <c:v>15.113129939792014</c:v>
                </c:pt>
                <c:pt idx="1235">
                  <c:v>15.113129939792014</c:v>
                </c:pt>
                <c:pt idx="1236">
                  <c:v>15.113129939792014</c:v>
                </c:pt>
                <c:pt idx="1237">
                  <c:v>15.113129939792014</c:v>
                </c:pt>
                <c:pt idx="1238">
                  <c:v>15.113129939792014</c:v>
                </c:pt>
                <c:pt idx="1239">
                  <c:v>15.113129939792014</c:v>
                </c:pt>
                <c:pt idx="1240">
                  <c:v>15.113129939792014</c:v>
                </c:pt>
                <c:pt idx="1241">
                  <c:v>15.113129939792014</c:v>
                </c:pt>
                <c:pt idx="1242">
                  <c:v>15.113129939792014</c:v>
                </c:pt>
                <c:pt idx="1243">
                  <c:v>15.113129939792014</c:v>
                </c:pt>
                <c:pt idx="1244">
                  <c:v>15.113129939792014</c:v>
                </c:pt>
                <c:pt idx="1245">
                  <c:v>15.113129939792014</c:v>
                </c:pt>
                <c:pt idx="1246">
                  <c:v>15.113129939792014</c:v>
                </c:pt>
                <c:pt idx="1247">
                  <c:v>15.113129939792014</c:v>
                </c:pt>
                <c:pt idx="1248">
                  <c:v>15.113129939792014</c:v>
                </c:pt>
                <c:pt idx="1249">
                  <c:v>15.113129939792014</c:v>
                </c:pt>
                <c:pt idx="1250">
                  <c:v>15.113129939792014</c:v>
                </c:pt>
                <c:pt idx="1251">
                  <c:v>15.113129939792014</c:v>
                </c:pt>
                <c:pt idx="1252">
                  <c:v>15.113129939792014</c:v>
                </c:pt>
                <c:pt idx="1253">
                  <c:v>15.113129939792014</c:v>
                </c:pt>
                <c:pt idx="1254">
                  <c:v>15.113129939792014</c:v>
                </c:pt>
                <c:pt idx="1255">
                  <c:v>15.113129939792014</c:v>
                </c:pt>
                <c:pt idx="1256">
                  <c:v>15.113129939792014</c:v>
                </c:pt>
                <c:pt idx="1257">
                  <c:v>15.113129939792014</c:v>
                </c:pt>
                <c:pt idx="1258">
                  <c:v>15.113129939792014</c:v>
                </c:pt>
                <c:pt idx="1259">
                  <c:v>15.113129939792014</c:v>
                </c:pt>
                <c:pt idx="1260">
                  <c:v>15.113129939792014</c:v>
                </c:pt>
                <c:pt idx="1261">
                  <c:v>15.113129939792014</c:v>
                </c:pt>
                <c:pt idx="1262">
                  <c:v>15.113129939792014</c:v>
                </c:pt>
                <c:pt idx="1263">
                  <c:v>15.113129939792014</c:v>
                </c:pt>
                <c:pt idx="1264">
                  <c:v>15.113129939792014</c:v>
                </c:pt>
                <c:pt idx="1265">
                  <c:v>15.113129939792014</c:v>
                </c:pt>
                <c:pt idx="1266">
                  <c:v>15.113129939792014</c:v>
                </c:pt>
                <c:pt idx="1267">
                  <c:v>15.113129939792014</c:v>
                </c:pt>
                <c:pt idx="1268">
                  <c:v>15.113129939792014</c:v>
                </c:pt>
                <c:pt idx="1269">
                  <c:v>15.113129939792014</c:v>
                </c:pt>
                <c:pt idx="1270">
                  <c:v>15.113129939792014</c:v>
                </c:pt>
                <c:pt idx="1271">
                  <c:v>15.113129939792014</c:v>
                </c:pt>
                <c:pt idx="1272">
                  <c:v>15.113129939792014</c:v>
                </c:pt>
                <c:pt idx="1273">
                  <c:v>15.113129939792014</c:v>
                </c:pt>
                <c:pt idx="1274">
                  <c:v>15.113129939792014</c:v>
                </c:pt>
                <c:pt idx="1275">
                  <c:v>15.113129939792014</c:v>
                </c:pt>
                <c:pt idx="1276">
                  <c:v>15.113129939792014</c:v>
                </c:pt>
                <c:pt idx="1277">
                  <c:v>15.113129939792014</c:v>
                </c:pt>
                <c:pt idx="1278">
                  <c:v>15.113129939792014</c:v>
                </c:pt>
                <c:pt idx="1279">
                  <c:v>15.113129939792014</c:v>
                </c:pt>
                <c:pt idx="1280">
                  <c:v>15.113129939792014</c:v>
                </c:pt>
                <c:pt idx="1281">
                  <c:v>15.113129939792014</c:v>
                </c:pt>
                <c:pt idx="1282">
                  <c:v>15.113129939792014</c:v>
                </c:pt>
                <c:pt idx="1283">
                  <c:v>15.113129939792014</c:v>
                </c:pt>
                <c:pt idx="1284">
                  <c:v>15.113129939792014</c:v>
                </c:pt>
                <c:pt idx="1285">
                  <c:v>15.113129939792014</c:v>
                </c:pt>
                <c:pt idx="1286">
                  <c:v>15.113129939792014</c:v>
                </c:pt>
                <c:pt idx="1287">
                  <c:v>15.113129939792014</c:v>
                </c:pt>
                <c:pt idx="1288">
                  <c:v>15.113129939792014</c:v>
                </c:pt>
                <c:pt idx="1289">
                  <c:v>15.113129939792014</c:v>
                </c:pt>
                <c:pt idx="1290">
                  <c:v>15.113129939792014</c:v>
                </c:pt>
                <c:pt idx="1291">
                  <c:v>15.113129939792014</c:v>
                </c:pt>
                <c:pt idx="1292">
                  <c:v>15.113129939792014</c:v>
                </c:pt>
                <c:pt idx="1293">
                  <c:v>15.113129939792014</c:v>
                </c:pt>
                <c:pt idx="1294">
                  <c:v>15.113129939792014</c:v>
                </c:pt>
                <c:pt idx="1295">
                  <c:v>15.113129939792014</c:v>
                </c:pt>
                <c:pt idx="1296">
                  <c:v>15.113129939792014</c:v>
                </c:pt>
                <c:pt idx="1297">
                  <c:v>15.113129939792014</c:v>
                </c:pt>
                <c:pt idx="1298">
                  <c:v>15.113129939792014</c:v>
                </c:pt>
                <c:pt idx="1299">
                  <c:v>15.113129939792014</c:v>
                </c:pt>
                <c:pt idx="1300">
                  <c:v>15.113129939792014</c:v>
                </c:pt>
                <c:pt idx="1301">
                  <c:v>15.113129939792014</c:v>
                </c:pt>
                <c:pt idx="1302">
                  <c:v>15.113129939792014</c:v>
                </c:pt>
                <c:pt idx="1303">
                  <c:v>15.113129939792014</c:v>
                </c:pt>
                <c:pt idx="1304">
                  <c:v>15.113129939792014</c:v>
                </c:pt>
                <c:pt idx="1305">
                  <c:v>15.113129939792014</c:v>
                </c:pt>
                <c:pt idx="1306">
                  <c:v>15.113129939792014</c:v>
                </c:pt>
                <c:pt idx="1307">
                  <c:v>15.113129939792014</c:v>
                </c:pt>
                <c:pt idx="1308">
                  <c:v>15.113129939792014</c:v>
                </c:pt>
                <c:pt idx="1309">
                  <c:v>15.113129939792014</c:v>
                </c:pt>
                <c:pt idx="1310">
                  <c:v>15.113129939792014</c:v>
                </c:pt>
                <c:pt idx="1311">
                  <c:v>15.113129939792014</c:v>
                </c:pt>
                <c:pt idx="1312">
                  <c:v>15.113129939792014</c:v>
                </c:pt>
                <c:pt idx="1313">
                  <c:v>15.113129939792014</c:v>
                </c:pt>
                <c:pt idx="1314">
                  <c:v>15.113129939792014</c:v>
                </c:pt>
                <c:pt idx="1315">
                  <c:v>15.113129939792014</c:v>
                </c:pt>
                <c:pt idx="1316">
                  <c:v>15.113129939792014</c:v>
                </c:pt>
                <c:pt idx="1317">
                  <c:v>15.113129939792014</c:v>
                </c:pt>
                <c:pt idx="1318">
                  <c:v>15.113129939792014</c:v>
                </c:pt>
                <c:pt idx="1319">
                  <c:v>15.113129939792014</c:v>
                </c:pt>
                <c:pt idx="1320">
                  <c:v>15.113129939792014</c:v>
                </c:pt>
                <c:pt idx="1321">
                  <c:v>15.113129939792014</c:v>
                </c:pt>
                <c:pt idx="1322">
                  <c:v>15.113129939792014</c:v>
                </c:pt>
                <c:pt idx="1323">
                  <c:v>15.113129939792014</c:v>
                </c:pt>
                <c:pt idx="1324">
                  <c:v>15.113129939792014</c:v>
                </c:pt>
                <c:pt idx="1325">
                  <c:v>15.113129939792014</c:v>
                </c:pt>
                <c:pt idx="1326">
                  <c:v>15.113129939792014</c:v>
                </c:pt>
                <c:pt idx="1327">
                  <c:v>15.113129939792014</c:v>
                </c:pt>
                <c:pt idx="1328">
                  <c:v>15.113129939792014</c:v>
                </c:pt>
                <c:pt idx="1329">
                  <c:v>15.113129939792014</c:v>
                </c:pt>
                <c:pt idx="1330">
                  <c:v>15.113129939792014</c:v>
                </c:pt>
                <c:pt idx="1331">
                  <c:v>15.113129939792014</c:v>
                </c:pt>
                <c:pt idx="1332">
                  <c:v>15.113129939792014</c:v>
                </c:pt>
                <c:pt idx="1333">
                  <c:v>15.113129939792014</c:v>
                </c:pt>
                <c:pt idx="1334">
                  <c:v>15.113129939792014</c:v>
                </c:pt>
                <c:pt idx="1335">
                  <c:v>15.113129939792014</c:v>
                </c:pt>
                <c:pt idx="1336">
                  <c:v>15.113129939792014</c:v>
                </c:pt>
                <c:pt idx="1337">
                  <c:v>15.113129939792014</c:v>
                </c:pt>
                <c:pt idx="1338">
                  <c:v>15.113129939792014</c:v>
                </c:pt>
                <c:pt idx="1339">
                  <c:v>15.113129939792014</c:v>
                </c:pt>
                <c:pt idx="1340">
                  <c:v>15.113129939792014</c:v>
                </c:pt>
                <c:pt idx="1341">
                  <c:v>15.113129939792014</c:v>
                </c:pt>
                <c:pt idx="1342">
                  <c:v>15.113129939792014</c:v>
                </c:pt>
                <c:pt idx="1343">
                  <c:v>15.113129939792014</c:v>
                </c:pt>
                <c:pt idx="1344">
                  <c:v>15.113129939792014</c:v>
                </c:pt>
                <c:pt idx="1345">
                  <c:v>15.113129939792014</c:v>
                </c:pt>
                <c:pt idx="1346">
                  <c:v>15.113129939792014</c:v>
                </c:pt>
                <c:pt idx="1347">
                  <c:v>15.113129939792014</c:v>
                </c:pt>
                <c:pt idx="1348">
                  <c:v>15.113129939792014</c:v>
                </c:pt>
                <c:pt idx="1349">
                  <c:v>15.113129939792014</c:v>
                </c:pt>
                <c:pt idx="1350">
                  <c:v>15.113129939792014</c:v>
                </c:pt>
                <c:pt idx="1351">
                  <c:v>15.113129939792014</c:v>
                </c:pt>
                <c:pt idx="1352">
                  <c:v>15.113129939792014</c:v>
                </c:pt>
                <c:pt idx="1353">
                  <c:v>15.113129939792014</c:v>
                </c:pt>
                <c:pt idx="1354">
                  <c:v>15.113129939792014</c:v>
                </c:pt>
                <c:pt idx="1355">
                  <c:v>15.113129939792014</c:v>
                </c:pt>
                <c:pt idx="1356">
                  <c:v>15.113129939792014</c:v>
                </c:pt>
                <c:pt idx="1357">
                  <c:v>15.113129939792014</c:v>
                </c:pt>
                <c:pt idx="1358">
                  <c:v>15.113129939792014</c:v>
                </c:pt>
                <c:pt idx="1359">
                  <c:v>15.113129939792014</c:v>
                </c:pt>
                <c:pt idx="1360">
                  <c:v>15.113129939792014</c:v>
                </c:pt>
                <c:pt idx="1361">
                  <c:v>15.113129939792014</c:v>
                </c:pt>
                <c:pt idx="1362">
                  <c:v>15.113129939792014</c:v>
                </c:pt>
                <c:pt idx="1363">
                  <c:v>15.113129939792014</c:v>
                </c:pt>
                <c:pt idx="1364">
                  <c:v>15.113129939792014</c:v>
                </c:pt>
                <c:pt idx="1365">
                  <c:v>15.113129939792014</c:v>
                </c:pt>
                <c:pt idx="1366">
                  <c:v>15.113129939792014</c:v>
                </c:pt>
                <c:pt idx="1367">
                  <c:v>15.113129939792014</c:v>
                </c:pt>
                <c:pt idx="1368">
                  <c:v>15.113129939792014</c:v>
                </c:pt>
                <c:pt idx="1369">
                  <c:v>15.113129939792014</c:v>
                </c:pt>
                <c:pt idx="1370">
                  <c:v>15.113129939792014</c:v>
                </c:pt>
                <c:pt idx="1371">
                  <c:v>15.113129939792014</c:v>
                </c:pt>
                <c:pt idx="1372">
                  <c:v>15.113129939792014</c:v>
                </c:pt>
                <c:pt idx="1373">
                  <c:v>15.113129939792014</c:v>
                </c:pt>
                <c:pt idx="1374">
                  <c:v>15.113129939792014</c:v>
                </c:pt>
                <c:pt idx="1375">
                  <c:v>15.113129939792014</c:v>
                </c:pt>
                <c:pt idx="1376">
                  <c:v>15.113129939792014</c:v>
                </c:pt>
                <c:pt idx="1377">
                  <c:v>15.113129939792014</c:v>
                </c:pt>
                <c:pt idx="1378">
                  <c:v>15.113129939792014</c:v>
                </c:pt>
                <c:pt idx="1379">
                  <c:v>15.113129939792014</c:v>
                </c:pt>
                <c:pt idx="1380">
                  <c:v>15.113129939792014</c:v>
                </c:pt>
                <c:pt idx="1381">
                  <c:v>15.113129939792014</c:v>
                </c:pt>
                <c:pt idx="1382">
                  <c:v>15.113129939792014</c:v>
                </c:pt>
                <c:pt idx="1383">
                  <c:v>15.113129939792014</c:v>
                </c:pt>
                <c:pt idx="1384">
                  <c:v>15.113129939792014</c:v>
                </c:pt>
                <c:pt idx="1385">
                  <c:v>15.113129939792014</c:v>
                </c:pt>
                <c:pt idx="1386">
                  <c:v>15.113129939792014</c:v>
                </c:pt>
                <c:pt idx="1387">
                  <c:v>15.113129939792014</c:v>
                </c:pt>
                <c:pt idx="1388">
                  <c:v>15.113129939792014</c:v>
                </c:pt>
                <c:pt idx="1389">
                  <c:v>15.113129939792014</c:v>
                </c:pt>
                <c:pt idx="1390">
                  <c:v>15.113129939792014</c:v>
                </c:pt>
                <c:pt idx="1391">
                  <c:v>15.113129939792014</c:v>
                </c:pt>
                <c:pt idx="1392">
                  <c:v>15.113129939792014</c:v>
                </c:pt>
                <c:pt idx="1393">
                  <c:v>15.113129939792014</c:v>
                </c:pt>
                <c:pt idx="1394">
                  <c:v>15.113129939792014</c:v>
                </c:pt>
                <c:pt idx="1395">
                  <c:v>15.113129939792014</c:v>
                </c:pt>
                <c:pt idx="1396">
                  <c:v>15.113129939792014</c:v>
                </c:pt>
                <c:pt idx="1397">
                  <c:v>15.113129939792014</c:v>
                </c:pt>
                <c:pt idx="1398">
                  <c:v>15.113129939792014</c:v>
                </c:pt>
                <c:pt idx="1399">
                  <c:v>15.113129939792014</c:v>
                </c:pt>
                <c:pt idx="1400">
                  <c:v>15.113129939792014</c:v>
                </c:pt>
                <c:pt idx="1401">
                  <c:v>15.113129939792014</c:v>
                </c:pt>
                <c:pt idx="1402">
                  <c:v>15.113129939792014</c:v>
                </c:pt>
                <c:pt idx="1403">
                  <c:v>15.113129939792014</c:v>
                </c:pt>
                <c:pt idx="1404">
                  <c:v>15.113129939792014</c:v>
                </c:pt>
                <c:pt idx="1405">
                  <c:v>15.113129939792014</c:v>
                </c:pt>
                <c:pt idx="1406">
                  <c:v>15.113129939792014</c:v>
                </c:pt>
                <c:pt idx="1407">
                  <c:v>15.113129939792014</c:v>
                </c:pt>
                <c:pt idx="1408">
                  <c:v>15.113129939792014</c:v>
                </c:pt>
                <c:pt idx="1409">
                  <c:v>15.113129939792014</c:v>
                </c:pt>
                <c:pt idx="1410">
                  <c:v>15.113129939792014</c:v>
                </c:pt>
                <c:pt idx="1411">
                  <c:v>15.113129939792014</c:v>
                </c:pt>
                <c:pt idx="1412">
                  <c:v>15.113129939792014</c:v>
                </c:pt>
                <c:pt idx="1413">
                  <c:v>15.113129939792014</c:v>
                </c:pt>
                <c:pt idx="1414">
                  <c:v>15.113129939792014</c:v>
                </c:pt>
                <c:pt idx="1415">
                  <c:v>15.113129939792014</c:v>
                </c:pt>
                <c:pt idx="1416">
                  <c:v>15.113129939792014</c:v>
                </c:pt>
                <c:pt idx="1417">
                  <c:v>15.113129939792014</c:v>
                </c:pt>
                <c:pt idx="1418">
                  <c:v>15.113129939792014</c:v>
                </c:pt>
                <c:pt idx="1419">
                  <c:v>15.113129939792014</c:v>
                </c:pt>
                <c:pt idx="1420">
                  <c:v>15.113129939792014</c:v>
                </c:pt>
                <c:pt idx="1421">
                  <c:v>15.113129939792014</c:v>
                </c:pt>
                <c:pt idx="1422">
                  <c:v>15.113129939792014</c:v>
                </c:pt>
                <c:pt idx="1423">
                  <c:v>15.113129939792014</c:v>
                </c:pt>
                <c:pt idx="1424">
                  <c:v>15.113129939792014</c:v>
                </c:pt>
                <c:pt idx="1425">
                  <c:v>15.113129939792014</c:v>
                </c:pt>
                <c:pt idx="1426">
                  <c:v>15.113129939792014</c:v>
                </c:pt>
                <c:pt idx="1427">
                  <c:v>15.113129939792014</c:v>
                </c:pt>
                <c:pt idx="1428">
                  <c:v>15.113129939792014</c:v>
                </c:pt>
                <c:pt idx="1429">
                  <c:v>15.113129939792014</c:v>
                </c:pt>
                <c:pt idx="1430">
                  <c:v>15.113129939792014</c:v>
                </c:pt>
                <c:pt idx="1431">
                  <c:v>15.113129939792014</c:v>
                </c:pt>
                <c:pt idx="1432">
                  <c:v>15.113129939792014</c:v>
                </c:pt>
                <c:pt idx="1433">
                  <c:v>15.113129939792014</c:v>
                </c:pt>
                <c:pt idx="1434">
                  <c:v>15.113129939792014</c:v>
                </c:pt>
                <c:pt idx="1435">
                  <c:v>15.113129939792014</c:v>
                </c:pt>
                <c:pt idx="1436">
                  <c:v>15.113129939792014</c:v>
                </c:pt>
                <c:pt idx="1437">
                  <c:v>15.113129939792014</c:v>
                </c:pt>
                <c:pt idx="1438">
                  <c:v>15.113129939792014</c:v>
                </c:pt>
                <c:pt idx="1439">
                  <c:v>15.113129939792014</c:v>
                </c:pt>
                <c:pt idx="1440">
                  <c:v>15.113129939792014</c:v>
                </c:pt>
                <c:pt idx="1441">
                  <c:v>15.113129939792014</c:v>
                </c:pt>
                <c:pt idx="1442">
                  <c:v>15.113129939792014</c:v>
                </c:pt>
                <c:pt idx="1443">
                  <c:v>15.113129939792014</c:v>
                </c:pt>
                <c:pt idx="1444">
                  <c:v>15.113129939792014</c:v>
                </c:pt>
                <c:pt idx="1445">
                  <c:v>15.113129939792014</c:v>
                </c:pt>
                <c:pt idx="1446">
                  <c:v>15.113129939792014</c:v>
                </c:pt>
                <c:pt idx="1447">
                  <c:v>15.113129939792014</c:v>
                </c:pt>
                <c:pt idx="1448">
                  <c:v>15.113129939792014</c:v>
                </c:pt>
                <c:pt idx="1449">
                  <c:v>15.113129939792014</c:v>
                </c:pt>
                <c:pt idx="1450">
                  <c:v>15.113129939792014</c:v>
                </c:pt>
                <c:pt idx="1451">
                  <c:v>15.113129939792014</c:v>
                </c:pt>
                <c:pt idx="1452">
                  <c:v>15.113129939792014</c:v>
                </c:pt>
                <c:pt idx="1453">
                  <c:v>15.113129939792014</c:v>
                </c:pt>
                <c:pt idx="1454">
                  <c:v>15.113129939792014</c:v>
                </c:pt>
                <c:pt idx="1455">
                  <c:v>15.113129939792014</c:v>
                </c:pt>
                <c:pt idx="1456">
                  <c:v>15.113129939792014</c:v>
                </c:pt>
                <c:pt idx="1457">
                  <c:v>15.113129939792014</c:v>
                </c:pt>
                <c:pt idx="1458">
                  <c:v>15.113129939792014</c:v>
                </c:pt>
                <c:pt idx="1459">
                  <c:v>15.113129939792014</c:v>
                </c:pt>
                <c:pt idx="1460">
                  <c:v>15.113129939792014</c:v>
                </c:pt>
                <c:pt idx="1461">
                  <c:v>15.113129939792014</c:v>
                </c:pt>
                <c:pt idx="1462">
                  <c:v>15.113129939792014</c:v>
                </c:pt>
                <c:pt idx="1463">
                  <c:v>15.113129939792014</c:v>
                </c:pt>
                <c:pt idx="1464">
                  <c:v>15.113129939792014</c:v>
                </c:pt>
                <c:pt idx="1465">
                  <c:v>15.113129939792014</c:v>
                </c:pt>
                <c:pt idx="1466">
                  <c:v>15.113129939792014</c:v>
                </c:pt>
                <c:pt idx="1467">
                  <c:v>15.113129939792014</c:v>
                </c:pt>
                <c:pt idx="1468">
                  <c:v>15.113129939792014</c:v>
                </c:pt>
                <c:pt idx="1469">
                  <c:v>15.113129939792014</c:v>
                </c:pt>
                <c:pt idx="1470">
                  <c:v>15.113129939792014</c:v>
                </c:pt>
                <c:pt idx="1471">
                  <c:v>15.113129939792014</c:v>
                </c:pt>
                <c:pt idx="1472">
                  <c:v>15.113129939792014</c:v>
                </c:pt>
                <c:pt idx="1473">
                  <c:v>15.113129939792014</c:v>
                </c:pt>
                <c:pt idx="1474">
                  <c:v>15.113129939792014</c:v>
                </c:pt>
                <c:pt idx="1475">
                  <c:v>15.113129939792014</c:v>
                </c:pt>
                <c:pt idx="1476">
                  <c:v>15.113129939792014</c:v>
                </c:pt>
                <c:pt idx="1477">
                  <c:v>15.113129939792014</c:v>
                </c:pt>
                <c:pt idx="1478">
                  <c:v>15.113129939792014</c:v>
                </c:pt>
                <c:pt idx="1479">
                  <c:v>15.113129939792014</c:v>
                </c:pt>
                <c:pt idx="1480">
                  <c:v>15.113129939792014</c:v>
                </c:pt>
                <c:pt idx="1481">
                  <c:v>15.113129939792014</c:v>
                </c:pt>
                <c:pt idx="1482">
                  <c:v>15.113129939792014</c:v>
                </c:pt>
                <c:pt idx="1483">
                  <c:v>15.113129939792014</c:v>
                </c:pt>
                <c:pt idx="1484">
                  <c:v>15.113129939792014</c:v>
                </c:pt>
                <c:pt idx="1485">
                  <c:v>15.113129939792014</c:v>
                </c:pt>
                <c:pt idx="1486">
                  <c:v>15.113129939792014</c:v>
                </c:pt>
                <c:pt idx="1487">
                  <c:v>15.113129939792014</c:v>
                </c:pt>
                <c:pt idx="1488">
                  <c:v>15.113129939792014</c:v>
                </c:pt>
                <c:pt idx="1489">
                  <c:v>15.113129939792014</c:v>
                </c:pt>
                <c:pt idx="1490">
                  <c:v>15.113129939792014</c:v>
                </c:pt>
                <c:pt idx="1491">
                  <c:v>15.113129939792014</c:v>
                </c:pt>
                <c:pt idx="1492">
                  <c:v>15.113129939792014</c:v>
                </c:pt>
                <c:pt idx="1493">
                  <c:v>15.113129939792014</c:v>
                </c:pt>
                <c:pt idx="1494">
                  <c:v>15.113129939792014</c:v>
                </c:pt>
                <c:pt idx="1495">
                  <c:v>15.113129939792014</c:v>
                </c:pt>
                <c:pt idx="1496">
                  <c:v>15.113129939792014</c:v>
                </c:pt>
                <c:pt idx="1497">
                  <c:v>15.113129939792014</c:v>
                </c:pt>
                <c:pt idx="1498">
                  <c:v>15.113129939792014</c:v>
                </c:pt>
                <c:pt idx="1499">
                  <c:v>15.113129939792014</c:v>
                </c:pt>
                <c:pt idx="1500">
                  <c:v>15.113129939792014</c:v>
                </c:pt>
                <c:pt idx="1501">
                  <c:v>15.113129939792014</c:v>
                </c:pt>
                <c:pt idx="1502">
                  <c:v>15.113129939792014</c:v>
                </c:pt>
                <c:pt idx="1503">
                  <c:v>15.113129939792014</c:v>
                </c:pt>
                <c:pt idx="1504">
                  <c:v>15.113129939792014</c:v>
                </c:pt>
                <c:pt idx="1505">
                  <c:v>15.113129939792014</c:v>
                </c:pt>
                <c:pt idx="1506">
                  <c:v>15.113129939792014</c:v>
                </c:pt>
                <c:pt idx="1507">
                  <c:v>15.113129939792014</c:v>
                </c:pt>
                <c:pt idx="1508">
                  <c:v>15.113129939792014</c:v>
                </c:pt>
                <c:pt idx="1509">
                  <c:v>15.113129939792014</c:v>
                </c:pt>
                <c:pt idx="1510">
                  <c:v>15.113129939792014</c:v>
                </c:pt>
                <c:pt idx="1511">
                  <c:v>15.113129939792014</c:v>
                </c:pt>
                <c:pt idx="1512">
                  <c:v>15.113129939792014</c:v>
                </c:pt>
                <c:pt idx="1513">
                  <c:v>15.113129939792014</c:v>
                </c:pt>
                <c:pt idx="1514">
                  <c:v>15.113129939792014</c:v>
                </c:pt>
                <c:pt idx="1515">
                  <c:v>15.113129939792014</c:v>
                </c:pt>
                <c:pt idx="1516">
                  <c:v>15.113129939792014</c:v>
                </c:pt>
                <c:pt idx="1517">
                  <c:v>15.113129939792014</c:v>
                </c:pt>
                <c:pt idx="1518">
                  <c:v>15.113129939792014</c:v>
                </c:pt>
                <c:pt idx="1519">
                  <c:v>15.113129939792014</c:v>
                </c:pt>
                <c:pt idx="1520">
                  <c:v>15.113129939792014</c:v>
                </c:pt>
                <c:pt idx="1521">
                  <c:v>15.113129939792014</c:v>
                </c:pt>
                <c:pt idx="1522">
                  <c:v>15.113129939792014</c:v>
                </c:pt>
                <c:pt idx="1523">
                  <c:v>15.113129939792014</c:v>
                </c:pt>
                <c:pt idx="1524">
                  <c:v>15.113129939792014</c:v>
                </c:pt>
                <c:pt idx="1525">
                  <c:v>15.113129939792014</c:v>
                </c:pt>
                <c:pt idx="1526">
                  <c:v>15.113129939792014</c:v>
                </c:pt>
                <c:pt idx="1527">
                  <c:v>15.113129939792014</c:v>
                </c:pt>
                <c:pt idx="1528">
                  <c:v>15.113129939792014</c:v>
                </c:pt>
                <c:pt idx="1529">
                  <c:v>15.113129939792014</c:v>
                </c:pt>
                <c:pt idx="1530">
                  <c:v>15.113129939792014</c:v>
                </c:pt>
                <c:pt idx="1531">
                  <c:v>15.113129939792014</c:v>
                </c:pt>
                <c:pt idx="1532">
                  <c:v>15.113129939792014</c:v>
                </c:pt>
                <c:pt idx="1533">
                  <c:v>15.113129939792014</c:v>
                </c:pt>
                <c:pt idx="1534">
                  <c:v>15.113129939792014</c:v>
                </c:pt>
                <c:pt idx="1535">
                  <c:v>15.113129939792014</c:v>
                </c:pt>
                <c:pt idx="1536">
                  <c:v>15.113129939792014</c:v>
                </c:pt>
                <c:pt idx="1537">
                  <c:v>15.113129939792014</c:v>
                </c:pt>
                <c:pt idx="1538">
                  <c:v>15.113129939792014</c:v>
                </c:pt>
                <c:pt idx="1539">
                  <c:v>15.113129939792014</c:v>
                </c:pt>
                <c:pt idx="1540">
                  <c:v>15.113129939792014</c:v>
                </c:pt>
                <c:pt idx="1541">
                  <c:v>15.113129939792014</c:v>
                </c:pt>
                <c:pt idx="1542">
                  <c:v>15.113129939792014</c:v>
                </c:pt>
                <c:pt idx="1543">
                  <c:v>15.113129939792014</c:v>
                </c:pt>
                <c:pt idx="1544">
                  <c:v>15.113129939792014</c:v>
                </c:pt>
                <c:pt idx="1545">
                  <c:v>15.113129939792014</c:v>
                </c:pt>
                <c:pt idx="1546">
                  <c:v>15.113129939792014</c:v>
                </c:pt>
                <c:pt idx="1547">
                  <c:v>15.113129939792014</c:v>
                </c:pt>
                <c:pt idx="1548">
                  <c:v>15.113129939792014</c:v>
                </c:pt>
                <c:pt idx="1549">
                  <c:v>15.113129939792014</c:v>
                </c:pt>
                <c:pt idx="1550">
                  <c:v>15.113129939792014</c:v>
                </c:pt>
                <c:pt idx="1551">
                  <c:v>15.113129939792014</c:v>
                </c:pt>
                <c:pt idx="1552">
                  <c:v>15.113129939792014</c:v>
                </c:pt>
                <c:pt idx="1553">
                  <c:v>15.113129939792014</c:v>
                </c:pt>
                <c:pt idx="1554">
                  <c:v>15.113129939792014</c:v>
                </c:pt>
                <c:pt idx="1555">
                  <c:v>15.113129939792014</c:v>
                </c:pt>
                <c:pt idx="1556">
                  <c:v>15.113129939792014</c:v>
                </c:pt>
                <c:pt idx="1557">
                  <c:v>15.113129939792014</c:v>
                </c:pt>
                <c:pt idx="1558">
                  <c:v>15.113129939792014</c:v>
                </c:pt>
                <c:pt idx="1559">
                  <c:v>15.113129939792014</c:v>
                </c:pt>
                <c:pt idx="1560">
                  <c:v>15.113129939792014</c:v>
                </c:pt>
                <c:pt idx="1561">
                  <c:v>15.113129939792014</c:v>
                </c:pt>
                <c:pt idx="1562">
                  <c:v>15.113129939792014</c:v>
                </c:pt>
                <c:pt idx="1563">
                  <c:v>15.113129939792014</c:v>
                </c:pt>
                <c:pt idx="1564">
                  <c:v>15.113129939792014</c:v>
                </c:pt>
                <c:pt idx="1565">
                  <c:v>15.113129939792014</c:v>
                </c:pt>
                <c:pt idx="1566">
                  <c:v>15.113129939792014</c:v>
                </c:pt>
                <c:pt idx="1567">
                  <c:v>15.113129939792014</c:v>
                </c:pt>
                <c:pt idx="1568">
                  <c:v>15.113129939792014</c:v>
                </c:pt>
                <c:pt idx="1569">
                  <c:v>15.113129939792014</c:v>
                </c:pt>
                <c:pt idx="1570">
                  <c:v>15.113129939792014</c:v>
                </c:pt>
                <c:pt idx="1571">
                  <c:v>15.113129939792014</c:v>
                </c:pt>
                <c:pt idx="1572">
                  <c:v>15.113129939792014</c:v>
                </c:pt>
                <c:pt idx="1573">
                  <c:v>15.113129939792014</c:v>
                </c:pt>
                <c:pt idx="1574">
                  <c:v>15.113129939792014</c:v>
                </c:pt>
                <c:pt idx="1575">
                  <c:v>15.113129939792014</c:v>
                </c:pt>
                <c:pt idx="1576">
                  <c:v>15.113129939792014</c:v>
                </c:pt>
                <c:pt idx="1577">
                  <c:v>15.113129939792014</c:v>
                </c:pt>
                <c:pt idx="1578">
                  <c:v>15.113129939792014</c:v>
                </c:pt>
                <c:pt idx="1579">
                  <c:v>15.113129939792014</c:v>
                </c:pt>
                <c:pt idx="1580">
                  <c:v>15.113129939792014</c:v>
                </c:pt>
                <c:pt idx="1581">
                  <c:v>15.113129939792014</c:v>
                </c:pt>
                <c:pt idx="1582">
                  <c:v>15.113129939792014</c:v>
                </c:pt>
                <c:pt idx="1583">
                  <c:v>15.113129939792014</c:v>
                </c:pt>
                <c:pt idx="1584">
                  <c:v>15.113129939792014</c:v>
                </c:pt>
                <c:pt idx="1585">
                  <c:v>15.113129939792014</c:v>
                </c:pt>
                <c:pt idx="1586">
                  <c:v>15.113129939792014</c:v>
                </c:pt>
                <c:pt idx="1587">
                  <c:v>15.113129939792014</c:v>
                </c:pt>
                <c:pt idx="1588">
                  <c:v>15.113129939792014</c:v>
                </c:pt>
                <c:pt idx="1589">
                  <c:v>15.113129939792014</c:v>
                </c:pt>
                <c:pt idx="1590">
                  <c:v>15.113129939792014</c:v>
                </c:pt>
                <c:pt idx="1591">
                  <c:v>15.113129939792014</c:v>
                </c:pt>
                <c:pt idx="1592">
                  <c:v>15.113129939792014</c:v>
                </c:pt>
                <c:pt idx="1593">
                  <c:v>15.113129939792014</c:v>
                </c:pt>
                <c:pt idx="1594">
                  <c:v>15.113129939792014</c:v>
                </c:pt>
                <c:pt idx="1595">
                  <c:v>15.113129939792014</c:v>
                </c:pt>
                <c:pt idx="1596">
                  <c:v>15.113129939792014</c:v>
                </c:pt>
                <c:pt idx="1597">
                  <c:v>15.113129939792014</c:v>
                </c:pt>
                <c:pt idx="1598">
                  <c:v>15.113129939792014</c:v>
                </c:pt>
                <c:pt idx="1599">
                  <c:v>15.113129939792014</c:v>
                </c:pt>
                <c:pt idx="1600">
                  <c:v>15.113129939792014</c:v>
                </c:pt>
                <c:pt idx="1601">
                  <c:v>15.113129939792014</c:v>
                </c:pt>
                <c:pt idx="1602">
                  <c:v>15.113129939792014</c:v>
                </c:pt>
                <c:pt idx="1603">
                  <c:v>15.113129939792014</c:v>
                </c:pt>
                <c:pt idx="1604">
                  <c:v>15.113129939792014</c:v>
                </c:pt>
                <c:pt idx="1605">
                  <c:v>15.113129939792014</c:v>
                </c:pt>
                <c:pt idx="1606">
                  <c:v>15.113129939792014</c:v>
                </c:pt>
                <c:pt idx="1607">
                  <c:v>15.113129939792014</c:v>
                </c:pt>
                <c:pt idx="1608">
                  <c:v>15.113129939792014</c:v>
                </c:pt>
                <c:pt idx="1609">
                  <c:v>15.113129939792014</c:v>
                </c:pt>
                <c:pt idx="1610">
                  <c:v>15.113129939792014</c:v>
                </c:pt>
                <c:pt idx="1611">
                  <c:v>15.113129939792014</c:v>
                </c:pt>
                <c:pt idx="1612">
                  <c:v>15.113129939792014</c:v>
                </c:pt>
                <c:pt idx="1613">
                  <c:v>15.113129939792014</c:v>
                </c:pt>
                <c:pt idx="1614">
                  <c:v>15.113129939792014</c:v>
                </c:pt>
                <c:pt idx="1615">
                  <c:v>15.113129939792014</c:v>
                </c:pt>
                <c:pt idx="1616">
                  <c:v>15.113129939792014</c:v>
                </c:pt>
                <c:pt idx="1617">
                  <c:v>15.113129939792014</c:v>
                </c:pt>
                <c:pt idx="1618">
                  <c:v>15.113129939792014</c:v>
                </c:pt>
                <c:pt idx="1619">
                  <c:v>15.113129939792014</c:v>
                </c:pt>
                <c:pt idx="1620">
                  <c:v>15.113129939792014</c:v>
                </c:pt>
                <c:pt idx="1621">
                  <c:v>15.113129939792014</c:v>
                </c:pt>
                <c:pt idx="1622">
                  <c:v>15.113129939792014</c:v>
                </c:pt>
                <c:pt idx="1623">
                  <c:v>15.113129939792014</c:v>
                </c:pt>
                <c:pt idx="1624">
                  <c:v>15.113129939792014</c:v>
                </c:pt>
                <c:pt idx="1625">
                  <c:v>15.113129939792014</c:v>
                </c:pt>
                <c:pt idx="1626">
                  <c:v>15.113129939792014</c:v>
                </c:pt>
                <c:pt idx="1627">
                  <c:v>15.113129939792014</c:v>
                </c:pt>
                <c:pt idx="1628">
                  <c:v>15.113129939792014</c:v>
                </c:pt>
                <c:pt idx="1629">
                  <c:v>15.113129939792014</c:v>
                </c:pt>
                <c:pt idx="1630">
                  <c:v>15.113129939792014</c:v>
                </c:pt>
                <c:pt idx="1631">
                  <c:v>15.113129939792014</c:v>
                </c:pt>
                <c:pt idx="1632">
                  <c:v>15.113129939792014</c:v>
                </c:pt>
                <c:pt idx="1633">
                  <c:v>15.113129939792014</c:v>
                </c:pt>
                <c:pt idx="1634">
                  <c:v>15.113129939792014</c:v>
                </c:pt>
                <c:pt idx="1635">
                  <c:v>15.113129939792014</c:v>
                </c:pt>
                <c:pt idx="1636">
                  <c:v>15.113129939792014</c:v>
                </c:pt>
                <c:pt idx="1637">
                  <c:v>15.113129939792014</c:v>
                </c:pt>
                <c:pt idx="1638">
                  <c:v>15.113129939792014</c:v>
                </c:pt>
                <c:pt idx="1639">
                  <c:v>15.113129939792014</c:v>
                </c:pt>
                <c:pt idx="1640">
                  <c:v>15.113129939792014</c:v>
                </c:pt>
                <c:pt idx="1641">
                  <c:v>15.113129939792014</c:v>
                </c:pt>
                <c:pt idx="1642">
                  <c:v>15.113129939792014</c:v>
                </c:pt>
                <c:pt idx="1643">
                  <c:v>15.113129939792014</c:v>
                </c:pt>
                <c:pt idx="1644">
                  <c:v>15.113129939792014</c:v>
                </c:pt>
                <c:pt idx="1645">
                  <c:v>15.113129939792014</c:v>
                </c:pt>
                <c:pt idx="1646">
                  <c:v>15.113129939792014</c:v>
                </c:pt>
                <c:pt idx="1647">
                  <c:v>15.113129939792014</c:v>
                </c:pt>
                <c:pt idx="1648">
                  <c:v>15.113129939792014</c:v>
                </c:pt>
                <c:pt idx="1649">
                  <c:v>15.113129939792014</c:v>
                </c:pt>
                <c:pt idx="1650">
                  <c:v>15.113129939792014</c:v>
                </c:pt>
                <c:pt idx="1651">
                  <c:v>15.113129939792014</c:v>
                </c:pt>
                <c:pt idx="1652">
                  <c:v>15.113129939792014</c:v>
                </c:pt>
                <c:pt idx="1653">
                  <c:v>15.113129939792014</c:v>
                </c:pt>
                <c:pt idx="1654">
                  <c:v>15.113129939792014</c:v>
                </c:pt>
                <c:pt idx="1655">
                  <c:v>15.113129939792014</c:v>
                </c:pt>
                <c:pt idx="1656">
                  <c:v>15.113129939792014</c:v>
                </c:pt>
                <c:pt idx="1657">
                  <c:v>15.113129939792014</c:v>
                </c:pt>
                <c:pt idx="1658">
                  <c:v>15.113129939792014</c:v>
                </c:pt>
                <c:pt idx="1659">
                  <c:v>15.113129939792014</c:v>
                </c:pt>
                <c:pt idx="1660">
                  <c:v>15.113129939792014</c:v>
                </c:pt>
                <c:pt idx="1661">
                  <c:v>15.113129939792014</c:v>
                </c:pt>
                <c:pt idx="1662">
                  <c:v>15.113129939792014</c:v>
                </c:pt>
                <c:pt idx="1663">
                  <c:v>15.113129939792014</c:v>
                </c:pt>
                <c:pt idx="1664">
                  <c:v>15.113129939792014</c:v>
                </c:pt>
                <c:pt idx="1665">
                  <c:v>15.113129939792014</c:v>
                </c:pt>
                <c:pt idx="1666">
                  <c:v>15.113129939792014</c:v>
                </c:pt>
                <c:pt idx="1667">
                  <c:v>15.113129939792014</c:v>
                </c:pt>
                <c:pt idx="1668">
                  <c:v>15.113129939792014</c:v>
                </c:pt>
                <c:pt idx="1669">
                  <c:v>15.113129939792014</c:v>
                </c:pt>
                <c:pt idx="1670">
                  <c:v>15.113129939792014</c:v>
                </c:pt>
                <c:pt idx="1671">
                  <c:v>15.113129939792014</c:v>
                </c:pt>
                <c:pt idx="1672">
                  <c:v>15.113129939792014</c:v>
                </c:pt>
                <c:pt idx="1673">
                  <c:v>15.113129939792014</c:v>
                </c:pt>
                <c:pt idx="1674">
                  <c:v>15.113129939792014</c:v>
                </c:pt>
                <c:pt idx="1675">
                  <c:v>15.113129939792014</c:v>
                </c:pt>
                <c:pt idx="1676">
                  <c:v>15.113129939792014</c:v>
                </c:pt>
                <c:pt idx="1677">
                  <c:v>15.113129939792014</c:v>
                </c:pt>
                <c:pt idx="1678">
                  <c:v>15.113129939792014</c:v>
                </c:pt>
                <c:pt idx="1679">
                  <c:v>15.113129939792014</c:v>
                </c:pt>
                <c:pt idx="1680">
                  <c:v>15.113129939792014</c:v>
                </c:pt>
                <c:pt idx="1681">
                  <c:v>15.113129939792014</c:v>
                </c:pt>
                <c:pt idx="1682">
                  <c:v>15.113129939792014</c:v>
                </c:pt>
                <c:pt idx="1683">
                  <c:v>15.113129939792014</c:v>
                </c:pt>
                <c:pt idx="1684">
                  <c:v>15.113129939792014</c:v>
                </c:pt>
                <c:pt idx="1685">
                  <c:v>15.113129939792014</c:v>
                </c:pt>
                <c:pt idx="1686">
                  <c:v>15.113129939792014</c:v>
                </c:pt>
                <c:pt idx="1687">
                  <c:v>15.113129939792014</c:v>
                </c:pt>
                <c:pt idx="1688">
                  <c:v>15.113129939792014</c:v>
                </c:pt>
                <c:pt idx="1689">
                  <c:v>15.113129939792014</c:v>
                </c:pt>
                <c:pt idx="1690">
                  <c:v>15.113129939792014</c:v>
                </c:pt>
                <c:pt idx="1691">
                  <c:v>15.113129939792014</c:v>
                </c:pt>
                <c:pt idx="1692">
                  <c:v>15.113129939792014</c:v>
                </c:pt>
                <c:pt idx="1693">
                  <c:v>15.113129939792014</c:v>
                </c:pt>
                <c:pt idx="1694">
                  <c:v>15.113129939792014</c:v>
                </c:pt>
                <c:pt idx="1695">
                  <c:v>15.113129939792014</c:v>
                </c:pt>
                <c:pt idx="1696">
                  <c:v>15.113129939792014</c:v>
                </c:pt>
                <c:pt idx="1697">
                  <c:v>15.113129939792014</c:v>
                </c:pt>
                <c:pt idx="1698">
                  <c:v>15.113129939792014</c:v>
                </c:pt>
                <c:pt idx="1699">
                  <c:v>15.113129939792014</c:v>
                </c:pt>
                <c:pt idx="1700">
                  <c:v>15.113129939792014</c:v>
                </c:pt>
                <c:pt idx="1701">
                  <c:v>15.113129939792014</c:v>
                </c:pt>
                <c:pt idx="1702">
                  <c:v>15.113129939792014</c:v>
                </c:pt>
                <c:pt idx="1703">
                  <c:v>15.113129939792014</c:v>
                </c:pt>
                <c:pt idx="1704">
                  <c:v>15.113129939792014</c:v>
                </c:pt>
                <c:pt idx="1705">
                  <c:v>15.113129939792014</c:v>
                </c:pt>
                <c:pt idx="1706">
                  <c:v>15.113129939792014</c:v>
                </c:pt>
                <c:pt idx="1707">
                  <c:v>15.113129939792014</c:v>
                </c:pt>
                <c:pt idx="1708">
                  <c:v>15.113129939792014</c:v>
                </c:pt>
                <c:pt idx="1709">
                  <c:v>15.113129939792014</c:v>
                </c:pt>
                <c:pt idx="1710">
                  <c:v>15.113129939792014</c:v>
                </c:pt>
                <c:pt idx="1711">
                  <c:v>15.113129939792014</c:v>
                </c:pt>
                <c:pt idx="1712">
                  <c:v>15.113129939792014</c:v>
                </c:pt>
                <c:pt idx="1713">
                  <c:v>15.113129939792014</c:v>
                </c:pt>
                <c:pt idx="1714">
                  <c:v>15.113129939792014</c:v>
                </c:pt>
                <c:pt idx="1715">
                  <c:v>15.113129939792014</c:v>
                </c:pt>
                <c:pt idx="1716">
                  <c:v>15.113129939792014</c:v>
                </c:pt>
                <c:pt idx="1717">
                  <c:v>15.113129939792014</c:v>
                </c:pt>
                <c:pt idx="1718">
                  <c:v>15.113129939792014</c:v>
                </c:pt>
                <c:pt idx="1719">
                  <c:v>15.113129939792014</c:v>
                </c:pt>
                <c:pt idx="1720">
                  <c:v>15.113129939792014</c:v>
                </c:pt>
                <c:pt idx="1721">
                  <c:v>15.113129939792014</c:v>
                </c:pt>
                <c:pt idx="1722">
                  <c:v>15.113129939792014</c:v>
                </c:pt>
                <c:pt idx="1723">
                  <c:v>15.113129939792014</c:v>
                </c:pt>
                <c:pt idx="1724">
                  <c:v>15.113129939792014</c:v>
                </c:pt>
                <c:pt idx="1725">
                  <c:v>15.113129939792014</c:v>
                </c:pt>
                <c:pt idx="1726">
                  <c:v>15.113129939792014</c:v>
                </c:pt>
                <c:pt idx="1727">
                  <c:v>15.113129939792014</c:v>
                </c:pt>
                <c:pt idx="1728">
                  <c:v>15.113129939792014</c:v>
                </c:pt>
                <c:pt idx="1729">
                  <c:v>15.113129939792014</c:v>
                </c:pt>
                <c:pt idx="1730">
                  <c:v>15.113129939792014</c:v>
                </c:pt>
                <c:pt idx="1731">
                  <c:v>15.113129939792014</c:v>
                </c:pt>
                <c:pt idx="1732">
                  <c:v>15.113129939792014</c:v>
                </c:pt>
                <c:pt idx="1733">
                  <c:v>15.113129939792014</c:v>
                </c:pt>
                <c:pt idx="1734">
                  <c:v>15.113129939792014</c:v>
                </c:pt>
                <c:pt idx="1735">
                  <c:v>15.113129939792014</c:v>
                </c:pt>
                <c:pt idx="1736">
                  <c:v>15.113129939792014</c:v>
                </c:pt>
                <c:pt idx="1737">
                  <c:v>15.113129939792014</c:v>
                </c:pt>
                <c:pt idx="1738">
                  <c:v>15.113129939792014</c:v>
                </c:pt>
                <c:pt idx="1739">
                  <c:v>15.113129939792014</c:v>
                </c:pt>
                <c:pt idx="1740">
                  <c:v>15.113129939792014</c:v>
                </c:pt>
                <c:pt idx="1741">
                  <c:v>15.113129939792014</c:v>
                </c:pt>
                <c:pt idx="1742">
                  <c:v>15.113129939792014</c:v>
                </c:pt>
                <c:pt idx="1743">
                  <c:v>15.113129939792014</c:v>
                </c:pt>
                <c:pt idx="1744">
                  <c:v>15.113129939792014</c:v>
                </c:pt>
                <c:pt idx="1745">
                  <c:v>15.113129939792014</c:v>
                </c:pt>
                <c:pt idx="1746">
                  <c:v>15.113129939792014</c:v>
                </c:pt>
                <c:pt idx="1747">
                  <c:v>15.113129939792014</c:v>
                </c:pt>
                <c:pt idx="1748">
                  <c:v>15.113129939792014</c:v>
                </c:pt>
                <c:pt idx="1749">
                  <c:v>15.113129939792014</c:v>
                </c:pt>
                <c:pt idx="1750">
                  <c:v>15.113129939792014</c:v>
                </c:pt>
                <c:pt idx="1751">
                  <c:v>15.113129939792014</c:v>
                </c:pt>
                <c:pt idx="1752">
                  <c:v>15.113129939792014</c:v>
                </c:pt>
                <c:pt idx="1753">
                  <c:v>15.113129939792014</c:v>
                </c:pt>
                <c:pt idx="1754">
                  <c:v>15.113129939792014</c:v>
                </c:pt>
                <c:pt idx="1755">
                  <c:v>15.113129939792014</c:v>
                </c:pt>
                <c:pt idx="1756">
                  <c:v>15.113129939792014</c:v>
                </c:pt>
                <c:pt idx="1757">
                  <c:v>15.113129939792014</c:v>
                </c:pt>
                <c:pt idx="1758">
                  <c:v>15.113129939792014</c:v>
                </c:pt>
                <c:pt idx="1759">
                  <c:v>15.113129939792014</c:v>
                </c:pt>
                <c:pt idx="1760">
                  <c:v>15.113129939792014</c:v>
                </c:pt>
                <c:pt idx="1761">
                  <c:v>15.113129939792014</c:v>
                </c:pt>
                <c:pt idx="1762">
                  <c:v>15.113129939792014</c:v>
                </c:pt>
                <c:pt idx="1763">
                  <c:v>15.113129939792014</c:v>
                </c:pt>
                <c:pt idx="1764">
                  <c:v>15.113129939792014</c:v>
                </c:pt>
                <c:pt idx="1765">
                  <c:v>15.113129939792014</c:v>
                </c:pt>
                <c:pt idx="1766">
                  <c:v>15.113129939792014</c:v>
                </c:pt>
                <c:pt idx="1767">
                  <c:v>15.113129939792014</c:v>
                </c:pt>
                <c:pt idx="1768">
                  <c:v>15.113129939792014</c:v>
                </c:pt>
                <c:pt idx="1769">
                  <c:v>15.113129939792014</c:v>
                </c:pt>
                <c:pt idx="1770">
                  <c:v>15.113129939792014</c:v>
                </c:pt>
                <c:pt idx="1771">
                  <c:v>15.113129939792014</c:v>
                </c:pt>
                <c:pt idx="1772">
                  <c:v>15.113129939792014</c:v>
                </c:pt>
                <c:pt idx="1773">
                  <c:v>15.113129939792014</c:v>
                </c:pt>
                <c:pt idx="1774">
                  <c:v>15.113129939792014</c:v>
                </c:pt>
                <c:pt idx="1775">
                  <c:v>15.113129939792014</c:v>
                </c:pt>
                <c:pt idx="1776">
                  <c:v>15.113129939792014</c:v>
                </c:pt>
                <c:pt idx="1777">
                  <c:v>15.113129939792014</c:v>
                </c:pt>
                <c:pt idx="1778">
                  <c:v>15.113129939792014</c:v>
                </c:pt>
                <c:pt idx="1779">
                  <c:v>15.113129939792014</c:v>
                </c:pt>
                <c:pt idx="1780">
                  <c:v>15.113129939792014</c:v>
                </c:pt>
                <c:pt idx="1781">
                  <c:v>15.113129939792014</c:v>
                </c:pt>
                <c:pt idx="1782">
                  <c:v>15.113129939792014</c:v>
                </c:pt>
                <c:pt idx="1783">
                  <c:v>15.113129939792014</c:v>
                </c:pt>
                <c:pt idx="1784">
                  <c:v>15.113129939792014</c:v>
                </c:pt>
                <c:pt idx="1785">
                  <c:v>15.113129939792014</c:v>
                </c:pt>
                <c:pt idx="1786">
                  <c:v>15.113129939792014</c:v>
                </c:pt>
                <c:pt idx="1787">
                  <c:v>15.113129939792014</c:v>
                </c:pt>
                <c:pt idx="1788">
                  <c:v>15.113129939792014</c:v>
                </c:pt>
                <c:pt idx="1789">
                  <c:v>15.113129939792014</c:v>
                </c:pt>
                <c:pt idx="1790">
                  <c:v>15.113129939792014</c:v>
                </c:pt>
                <c:pt idx="1791">
                  <c:v>15.113129939792014</c:v>
                </c:pt>
                <c:pt idx="1792">
                  <c:v>15.113129939792014</c:v>
                </c:pt>
                <c:pt idx="1793">
                  <c:v>15.113129939792014</c:v>
                </c:pt>
                <c:pt idx="1794">
                  <c:v>15.113129939792014</c:v>
                </c:pt>
                <c:pt idx="1795">
                  <c:v>15.113129939792014</c:v>
                </c:pt>
                <c:pt idx="1796">
                  <c:v>15.113129939792014</c:v>
                </c:pt>
                <c:pt idx="1797">
                  <c:v>15.113129939792014</c:v>
                </c:pt>
                <c:pt idx="1798">
                  <c:v>15.113129939792014</c:v>
                </c:pt>
                <c:pt idx="1799">
                  <c:v>15.113129939792014</c:v>
                </c:pt>
                <c:pt idx="1800">
                  <c:v>15.113129939792014</c:v>
                </c:pt>
                <c:pt idx="1801">
                  <c:v>15.113129939792014</c:v>
                </c:pt>
                <c:pt idx="1802">
                  <c:v>15.113129939792014</c:v>
                </c:pt>
                <c:pt idx="1803">
                  <c:v>15.113129939792014</c:v>
                </c:pt>
                <c:pt idx="1804">
                  <c:v>15.113129939792014</c:v>
                </c:pt>
                <c:pt idx="1805">
                  <c:v>15.113129939792014</c:v>
                </c:pt>
                <c:pt idx="1806">
                  <c:v>15.113129939792014</c:v>
                </c:pt>
                <c:pt idx="1807">
                  <c:v>15.113129939792014</c:v>
                </c:pt>
                <c:pt idx="1808">
                  <c:v>15.113129939792014</c:v>
                </c:pt>
                <c:pt idx="1809">
                  <c:v>15.113129939792014</c:v>
                </c:pt>
                <c:pt idx="1810">
                  <c:v>15.113129939792014</c:v>
                </c:pt>
                <c:pt idx="1811">
                  <c:v>15.113129939792014</c:v>
                </c:pt>
                <c:pt idx="1812">
                  <c:v>15.113129939792014</c:v>
                </c:pt>
                <c:pt idx="1813">
                  <c:v>15.113129939792014</c:v>
                </c:pt>
                <c:pt idx="1814">
                  <c:v>15.113129939792014</c:v>
                </c:pt>
                <c:pt idx="1815">
                  <c:v>15.113129939792014</c:v>
                </c:pt>
                <c:pt idx="1816">
                  <c:v>15.113129939792014</c:v>
                </c:pt>
                <c:pt idx="1817">
                  <c:v>15.113129939792014</c:v>
                </c:pt>
                <c:pt idx="1818">
                  <c:v>15.113129939792014</c:v>
                </c:pt>
                <c:pt idx="1819">
                  <c:v>15.113129939792014</c:v>
                </c:pt>
                <c:pt idx="1820">
                  <c:v>15.113129939792014</c:v>
                </c:pt>
                <c:pt idx="1821">
                  <c:v>15.113129939792014</c:v>
                </c:pt>
                <c:pt idx="1822">
                  <c:v>15.113129939792014</c:v>
                </c:pt>
                <c:pt idx="1823">
                  <c:v>15.113129939792014</c:v>
                </c:pt>
                <c:pt idx="1824">
                  <c:v>15.113129939792014</c:v>
                </c:pt>
                <c:pt idx="1825">
                  <c:v>15.113129939792014</c:v>
                </c:pt>
                <c:pt idx="1826">
                  <c:v>15.113129939792014</c:v>
                </c:pt>
                <c:pt idx="1827">
                  <c:v>15.113129939792014</c:v>
                </c:pt>
                <c:pt idx="1828">
                  <c:v>15.113129939792014</c:v>
                </c:pt>
                <c:pt idx="1829">
                  <c:v>15.113129939792014</c:v>
                </c:pt>
                <c:pt idx="1830">
                  <c:v>15.113129939792014</c:v>
                </c:pt>
                <c:pt idx="1831">
                  <c:v>15.113129939792014</c:v>
                </c:pt>
                <c:pt idx="1832">
                  <c:v>15.113129939792014</c:v>
                </c:pt>
                <c:pt idx="1833">
                  <c:v>15.113129939792014</c:v>
                </c:pt>
                <c:pt idx="1834">
                  <c:v>15.113129939792014</c:v>
                </c:pt>
                <c:pt idx="1835">
                  <c:v>15.113129939792014</c:v>
                </c:pt>
                <c:pt idx="1836">
                  <c:v>15.113129939792014</c:v>
                </c:pt>
                <c:pt idx="1837">
                  <c:v>15.113129939792014</c:v>
                </c:pt>
                <c:pt idx="1838">
                  <c:v>15.113129939792014</c:v>
                </c:pt>
                <c:pt idx="1839">
                  <c:v>15.113129939792014</c:v>
                </c:pt>
                <c:pt idx="1840">
                  <c:v>15.113129939792014</c:v>
                </c:pt>
                <c:pt idx="1841">
                  <c:v>15.113129939792014</c:v>
                </c:pt>
                <c:pt idx="1842">
                  <c:v>15.113129939792014</c:v>
                </c:pt>
                <c:pt idx="1843">
                  <c:v>15.113129939792014</c:v>
                </c:pt>
                <c:pt idx="1844">
                  <c:v>15.113129939792014</c:v>
                </c:pt>
                <c:pt idx="1845">
                  <c:v>15.113129939792014</c:v>
                </c:pt>
                <c:pt idx="1846">
                  <c:v>15.113129939792014</c:v>
                </c:pt>
                <c:pt idx="1847">
                  <c:v>15.113129939792014</c:v>
                </c:pt>
                <c:pt idx="1848">
                  <c:v>15.113129939792014</c:v>
                </c:pt>
                <c:pt idx="1849">
                  <c:v>15.113129939792014</c:v>
                </c:pt>
                <c:pt idx="1850">
                  <c:v>15.113129939792014</c:v>
                </c:pt>
                <c:pt idx="1851">
                  <c:v>15.113129939792014</c:v>
                </c:pt>
                <c:pt idx="1852">
                  <c:v>15.113129939792014</c:v>
                </c:pt>
                <c:pt idx="1853">
                  <c:v>15.113129939792014</c:v>
                </c:pt>
                <c:pt idx="1854">
                  <c:v>15.113129939792014</c:v>
                </c:pt>
                <c:pt idx="1855">
                  <c:v>15.113129939792014</c:v>
                </c:pt>
                <c:pt idx="1856">
                  <c:v>15.113129939792014</c:v>
                </c:pt>
                <c:pt idx="1857">
                  <c:v>15.113129939792014</c:v>
                </c:pt>
                <c:pt idx="1858">
                  <c:v>15.113129939792014</c:v>
                </c:pt>
                <c:pt idx="1859">
                  <c:v>15.113129939792014</c:v>
                </c:pt>
                <c:pt idx="1860">
                  <c:v>15.113129939792014</c:v>
                </c:pt>
                <c:pt idx="1861">
                  <c:v>15.113129939792014</c:v>
                </c:pt>
                <c:pt idx="1862">
                  <c:v>15.113129939792014</c:v>
                </c:pt>
                <c:pt idx="1863">
                  <c:v>15.113129939792014</c:v>
                </c:pt>
                <c:pt idx="1864">
                  <c:v>15.113129939792014</c:v>
                </c:pt>
                <c:pt idx="1865">
                  <c:v>15.113129939792014</c:v>
                </c:pt>
                <c:pt idx="1866">
                  <c:v>15.113129939792014</c:v>
                </c:pt>
                <c:pt idx="1867">
                  <c:v>15.113129939792014</c:v>
                </c:pt>
                <c:pt idx="1868">
                  <c:v>15.113129939792014</c:v>
                </c:pt>
                <c:pt idx="1869">
                  <c:v>15.113129939792014</c:v>
                </c:pt>
                <c:pt idx="1870">
                  <c:v>15.113129939792014</c:v>
                </c:pt>
                <c:pt idx="1871">
                  <c:v>15.113129939792014</c:v>
                </c:pt>
                <c:pt idx="1872">
                  <c:v>15.113129939792014</c:v>
                </c:pt>
                <c:pt idx="1873">
                  <c:v>15.113129939792014</c:v>
                </c:pt>
                <c:pt idx="1874">
                  <c:v>15.113129939792014</c:v>
                </c:pt>
                <c:pt idx="1875">
                  <c:v>15.113129939792014</c:v>
                </c:pt>
                <c:pt idx="1876">
                  <c:v>15.113129939792014</c:v>
                </c:pt>
                <c:pt idx="1877">
                  <c:v>15.113129939792014</c:v>
                </c:pt>
                <c:pt idx="1878">
                  <c:v>15.113129939792014</c:v>
                </c:pt>
                <c:pt idx="1879">
                  <c:v>15.113129939792014</c:v>
                </c:pt>
                <c:pt idx="1880">
                  <c:v>15.113129939792014</c:v>
                </c:pt>
                <c:pt idx="1881">
                  <c:v>15.113129939792014</c:v>
                </c:pt>
                <c:pt idx="1882">
                  <c:v>15.113129939792014</c:v>
                </c:pt>
                <c:pt idx="1883">
                  <c:v>15.113129939792014</c:v>
                </c:pt>
                <c:pt idx="1884">
                  <c:v>15.113129939792014</c:v>
                </c:pt>
                <c:pt idx="1885">
                  <c:v>15.113129939792014</c:v>
                </c:pt>
                <c:pt idx="1886">
                  <c:v>15.113129939792014</c:v>
                </c:pt>
                <c:pt idx="1887">
                  <c:v>15.113129939792014</c:v>
                </c:pt>
                <c:pt idx="1888">
                  <c:v>15.113129939792014</c:v>
                </c:pt>
                <c:pt idx="1889">
                  <c:v>15.113129939792014</c:v>
                </c:pt>
                <c:pt idx="1890">
                  <c:v>15.113129939792014</c:v>
                </c:pt>
                <c:pt idx="1891">
                  <c:v>15.113129939792014</c:v>
                </c:pt>
                <c:pt idx="1892">
                  <c:v>15.113129939792014</c:v>
                </c:pt>
                <c:pt idx="1893">
                  <c:v>15.113129939792014</c:v>
                </c:pt>
                <c:pt idx="1894">
                  <c:v>15.113129939792014</c:v>
                </c:pt>
                <c:pt idx="1895">
                  <c:v>15.113129939792014</c:v>
                </c:pt>
                <c:pt idx="1896">
                  <c:v>15.113129939792014</c:v>
                </c:pt>
                <c:pt idx="1897">
                  <c:v>15.113129939792014</c:v>
                </c:pt>
                <c:pt idx="1898">
                  <c:v>15.113129939792014</c:v>
                </c:pt>
                <c:pt idx="1899">
                  <c:v>15.113129939792014</c:v>
                </c:pt>
                <c:pt idx="1900">
                  <c:v>15.113129939792014</c:v>
                </c:pt>
                <c:pt idx="1901">
                  <c:v>15.113129939792014</c:v>
                </c:pt>
                <c:pt idx="1902">
                  <c:v>15.113129939792014</c:v>
                </c:pt>
                <c:pt idx="1903">
                  <c:v>15.113129939792014</c:v>
                </c:pt>
                <c:pt idx="1904">
                  <c:v>15.113129939792014</c:v>
                </c:pt>
                <c:pt idx="1905">
                  <c:v>15.113129939792014</c:v>
                </c:pt>
                <c:pt idx="1906">
                  <c:v>15.113129939792014</c:v>
                </c:pt>
                <c:pt idx="1907">
                  <c:v>15.113129939792014</c:v>
                </c:pt>
                <c:pt idx="1908">
                  <c:v>15.113129939792014</c:v>
                </c:pt>
                <c:pt idx="1909">
                  <c:v>15.113129939792014</c:v>
                </c:pt>
                <c:pt idx="1910">
                  <c:v>15.113129939792014</c:v>
                </c:pt>
                <c:pt idx="1911">
                  <c:v>15.113129939792014</c:v>
                </c:pt>
                <c:pt idx="1912">
                  <c:v>15.113129939792014</c:v>
                </c:pt>
                <c:pt idx="1913">
                  <c:v>15.113129939792014</c:v>
                </c:pt>
                <c:pt idx="1914">
                  <c:v>15.113129939792014</c:v>
                </c:pt>
                <c:pt idx="1915">
                  <c:v>15.113129939792014</c:v>
                </c:pt>
                <c:pt idx="1916">
                  <c:v>15.113129939792014</c:v>
                </c:pt>
                <c:pt idx="1917">
                  <c:v>15.113129939792014</c:v>
                </c:pt>
                <c:pt idx="1918">
                  <c:v>15.113129939792014</c:v>
                </c:pt>
                <c:pt idx="1919">
                  <c:v>15.113129939792014</c:v>
                </c:pt>
                <c:pt idx="1920">
                  <c:v>15.113129939792014</c:v>
                </c:pt>
                <c:pt idx="1921">
                  <c:v>15.113129939792014</c:v>
                </c:pt>
                <c:pt idx="1922">
                  <c:v>15.113129939792014</c:v>
                </c:pt>
                <c:pt idx="1923">
                  <c:v>15.113129939792014</c:v>
                </c:pt>
                <c:pt idx="1924">
                  <c:v>15.113129939792014</c:v>
                </c:pt>
                <c:pt idx="1925">
                  <c:v>15.113129939792014</c:v>
                </c:pt>
                <c:pt idx="1926">
                  <c:v>15.113129939792014</c:v>
                </c:pt>
                <c:pt idx="1927">
                  <c:v>15.113129939792014</c:v>
                </c:pt>
                <c:pt idx="1928">
                  <c:v>15.113129939792014</c:v>
                </c:pt>
                <c:pt idx="1929">
                  <c:v>15.113129939792014</c:v>
                </c:pt>
                <c:pt idx="1930">
                  <c:v>15.113129939792014</c:v>
                </c:pt>
                <c:pt idx="1931">
                  <c:v>15.113129939792014</c:v>
                </c:pt>
                <c:pt idx="1932">
                  <c:v>15.113129939792014</c:v>
                </c:pt>
                <c:pt idx="1933">
                  <c:v>15.113129939792014</c:v>
                </c:pt>
                <c:pt idx="1934">
                  <c:v>15.113129939792014</c:v>
                </c:pt>
                <c:pt idx="1935">
                  <c:v>15.113129939792014</c:v>
                </c:pt>
                <c:pt idx="1936">
                  <c:v>15.113129939792014</c:v>
                </c:pt>
                <c:pt idx="1937">
                  <c:v>15.113129939792014</c:v>
                </c:pt>
                <c:pt idx="1938">
                  <c:v>15.113129939792014</c:v>
                </c:pt>
                <c:pt idx="1939">
                  <c:v>15.113129939792014</c:v>
                </c:pt>
                <c:pt idx="1940">
                  <c:v>15.113129939792014</c:v>
                </c:pt>
                <c:pt idx="1941">
                  <c:v>15.113129939792014</c:v>
                </c:pt>
                <c:pt idx="1942">
                  <c:v>15.113129939792014</c:v>
                </c:pt>
                <c:pt idx="1943">
                  <c:v>15.113129939792014</c:v>
                </c:pt>
                <c:pt idx="1944">
                  <c:v>15.113129939792014</c:v>
                </c:pt>
                <c:pt idx="1945">
                  <c:v>15.113129939792014</c:v>
                </c:pt>
                <c:pt idx="1946">
                  <c:v>15.113129939792014</c:v>
                </c:pt>
                <c:pt idx="1947">
                  <c:v>15.113129939792014</c:v>
                </c:pt>
                <c:pt idx="1948">
                  <c:v>15.113129939792014</c:v>
                </c:pt>
                <c:pt idx="1949">
                  <c:v>15.113129939792014</c:v>
                </c:pt>
                <c:pt idx="1950">
                  <c:v>15.113129939792014</c:v>
                </c:pt>
                <c:pt idx="1951">
                  <c:v>15.113129939792014</c:v>
                </c:pt>
                <c:pt idx="1952">
                  <c:v>15.113129939792014</c:v>
                </c:pt>
                <c:pt idx="1953">
                  <c:v>15.113129939792014</c:v>
                </c:pt>
                <c:pt idx="1954">
                  <c:v>15.113129939792014</c:v>
                </c:pt>
                <c:pt idx="1955">
                  <c:v>15.113129939792014</c:v>
                </c:pt>
                <c:pt idx="1956">
                  <c:v>15.113129939792014</c:v>
                </c:pt>
                <c:pt idx="1957">
                  <c:v>15.113129939792014</c:v>
                </c:pt>
                <c:pt idx="1958">
                  <c:v>15.113129939792014</c:v>
                </c:pt>
                <c:pt idx="1959">
                  <c:v>15.113129939792014</c:v>
                </c:pt>
                <c:pt idx="1960">
                  <c:v>15.113129939792014</c:v>
                </c:pt>
                <c:pt idx="1961">
                  <c:v>15.113129939792014</c:v>
                </c:pt>
                <c:pt idx="1962">
                  <c:v>15.113129939792014</c:v>
                </c:pt>
                <c:pt idx="1963">
                  <c:v>15.113129939792014</c:v>
                </c:pt>
                <c:pt idx="1964">
                  <c:v>15.113129939792014</c:v>
                </c:pt>
                <c:pt idx="1965">
                  <c:v>15.113129939792014</c:v>
                </c:pt>
                <c:pt idx="1966">
                  <c:v>15.113129939792014</c:v>
                </c:pt>
                <c:pt idx="1967">
                  <c:v>15.113129939792014</c:v>
                </c:pt>
                <c:pt idx="1968">
                  <c:v>15.113129939792014</c:v>
                </c:pt>
                <c:pt idx="1969">
                  <c:v>15.113129939792014</c:v>
                </c:pt>
                <c:pt idx="1970">
                  <c:v>15.113129939792014</c:v>
                </c:pt>
                <c:pt idx="1971">
                  <c:v>15.113129939792014</c:v>
                </c:pt>
                <c:pt idx="1972">
                  <c:v>15.113129939792014</c:v>
                </c:pt>
                <c:pt idx="1973">
                  <c:v>15.113129939792014</c:v>
                </c:pt>
                <c:pt idx="1974">
                  <c:v>15.113129939792014</c:v>
                </c:pt>
                <c:pt idx="1975">
                  <c:v>15.113129939792014</c:v>
                </c:pt>
                <c:pt idx="1976">
                  <c:v>15.113129939792014</c:v>
                </c:pt>
                <c:pt idx="1977">
                  <c:v>15.113129939792014</c:v>
                </c:pt>
                <c:pt idx="1978">
                  <c:v>15.113129939792014</c:v>
                </c:pt>
                <c:pt idx="1979">
                  <c:v>15.113129939792014</c:v>
                </c:pt>
                <c:pt idx="1980">
                  <c:v>15.113129939792014</c:v>
                </c:pt>
                <c:pt idx="1981">
                  <c:v>15.113129939792014</c:v>
                </c:pt>
                <c:pt idx="1982">
                  <c:v>15.113129939792014</c:v>
                </c:pt>
                <c:pt idx="1983">
                  <c:v>15.113129939792014</c:v>
                </c:pt>
                <c:pt idx="1984">
                  <c:v>15.113129939792014</c:v>
                </c:pt>
                <c:pt idx="1985">
                  <c:v>15.113129939792014</c:v>
                </c:pt>
                <c:pt idx="1986">
                  <c:v>15.113129939792014</c:v>
                </c:pt>
                <c:pt idx="1987">
                  <c:v>15.113129939792014</c:v>
                </c:pt>
                <c:pt idx="1988">
                  <c:v>15.113129939792014</c:v>
                </c:pt>
                <c:pt idx="1989">
                  <c:v>15.113129939792014</c:v>
                </c:pt>
                <c:pt idx="1990">
                  <c:v>15.113129939792014</c:v>
                </c:pt>
                <c:pt idx="1991">
                  <c:v>15.113129939792014</c:v>
                </c:pt>
                <c:pt idx="1992">
                  <c:v>15.113129939792014</c:v>
                </c:pt>
                <c:pt idx="1993">
                  <c:v>15.113129939792014</c:v>
                </c:pt>
                <c:pt idx="1994">
                  <c:v>15.113129939792014</c:v>
                </c:pt>
                <c:pt idx="1995">
                  <c:v>15.113129939792014</c:v>
                </c:pt>
                <c:pt idx="1996">
                  <c:v>15.113129939792014</c:v>
                </c:pt>
                <c:pt idx="1997">
                  <c:v>15.113129939792014</c:v>
                </c:pt>
                <c:pt idx="1998">
                  <c:v>15.113129939792014</c:v>
                </c:pt>
                <c:pt idx="1999">
                  <c:v>15.113129939792014</c:v>
                </c:pt>
                <c:pt idx="2000">
                  <c:v>15.113129939792014</c:v>
                </c:pt>
                <c:pt idx="2001">
                  <c:v>15.113129939792014</c:v>
                </c:pt>
                <c:pt idx="2002">
                  <c:v>15.113129939792014</c:v>
                </c:pt>
                <c:pt idx="2003">
                  <c:v>15.113129939792014</c:v>
                </c:pt>
                <c:pt idx="2004">
                  <c:v>15.113129939792014</c:v>
                </c:pt>
                <c:pt idx="2005">
                  <c:v>15.113129939792014</c:v>
                </c:pt>
                <c:pt idx="2006">
                  <c:v>15.113129939792014</c:v>
                </c:pt>
                <c:pt idx="2007">
                  <c:v>15.113129939792014</c:v>
                </c:pt>
                <c:pt idx="2008">
                  <c:v>15.113129939792014</c:v>
                </c:pt>
                <c:pt idx="2009">
                  <c:v>15.113129939792014</c:v>
                </c:pt>
                <c:pt idx="2010">
                  <c:v>15.113129939792014</c:v>
                </c:pt>
                <c:pt idx="2011">
                  <c:v>15.113129939792014</c:v>
                </c:pt>
                <c:pt idx="2012">
                  <c:v>15.113129939792014</c:v>
                </c:pt>
                <c:pt idx="2013">
                  <c:v>15.113129939792014</c:v>
                </c:pt>
                <c:pt idx="2014">
                  <c:v>15.113129939792014</c:v>
                </c:pt>
                <c:pt idx="2015">
                  <c:v>15.113129939792014</c:v>
                </c:pt>
                <c:pt idx="2016">
                  <c:v>15.113129939792014</c:v>
                </c:pt>
                <c:pt idx="2017">
                  <c:v>15.113129939792014</c:v>
                </c:pt>
                <c:pt idx="2018">
                  <c:v>15.113129939792014</c:v>
                </c:pt>
                <c:pt idx="2019">
                  <c:v>15.113129939792014</c:v>
                </c:pt>
                <c:pt idx="2020">
                  <c:v>15.113129939792014</c:v>
                </c:pt>
                <c:pt idx="2021">
                  <c:v>15.113129939792014</c:v>
                </c:pt>
                <c:pt idx="2022">
                  <c:v>15.113129939792014</c:v>
                </c:pt>
                <c:pt idx="2023">
                  <c:v>15.113129939792014</c:v>
                </c:pt>
                <c:pt idx="2024">
                  <c:v>15.113129939792014</c:v>
                </c:pt>
                <c:pt idx="2025">
                  <c:v>15.113129939792014</c:v>
                </c:pt>
                <c:pt idx="2026">
                  <c:v>15.113129939792014</c:v>
                </c:pt>
                <c:pt idx="2027">
                  <c:v>15.113129939792014</c:v>
                </c:pt>
                <c:pt idx="2028">
                  <c:v>15.113129939792014</c:v>
                </c:pt>
                <c:pt idx="2029">
                  <c:v>15.113129939792014</c:v>
                </c:pt>
                <c:pt idx="2030">
                  <c:v>15.113129939792014</c:v>
                </c:pt>
                <c:pt idx="2031">
                  <c:v>15.113129939792014</c:v>
                </c:pt>
                <c:pt idx="2032">
                  <c:v>15.113129939792014</c:v>
                </c:pt>
                <c:pt idx="2033">
                  <c:v>15.113129939792014</c:v>
                </c:pt>
                <c:pt idx="2034">
                  <c:v>15.113129939792014</c:v>
                </c:pt>
                <c:pt idx="2035">
                  <c:v>15.113129939792014</c:v>
                </c:pt>
                <c:pt idx="2036">
                  <c:v>15.113129939792014</c:v>
                </c:pt>
                <c:pt idx="2037">
                  <c:v>15.113129939792014</c:v>
                </c:pt>
                <c:pt idx="2038">
                  <c:v>15.113129939792014</c:v>
                </c:pt>
                <c:pt idx="2039">
                  <c:v>15.113129939792014</c:v>
                </c:pt>
                <c:pt idx="2040">
                  <c:v>15.113129939792014</c:v>
                </c:pt>
                <c:pt idx="2041">
                  <c:v>15.113129939792014</c:v>
                </c:pt>
                <c:pt idx="2042">
                  <c:v>15.113129939792014</c:v>
                </c:pt>
                <c:pt idx="2043">
                  <c:v>15.113129939792014</c:v>
                </c:pt>
                <c:pt idx="2044">
                  <c:v>15.113129939792014</c:v>
                </c:pt>
                <c:pt idx="2045">
                  <c:v>15.113129939792014</c:v>
                </c:pt>
                <c:pt idx="2046">
                  <c:v>15.113129939792014</c:v>
                </c:pt>
                <c:pt idx="2047">
                  <c:v>15.113129939792014</c:v>
                </c:pt>
                <c:pt idx="2048">
                  <c:v>15.113129939792014</c:v>
                </c:pt>
                <c:pt idx="2049">
                  <c:v>15.113129939792014</c:v>
                </c:pt>
                <c:pt idx="2050">
                  <c:v>15.113129939792014</c:v>
                </c:pt>
                <c:pt idx="2051">
                  <c:v>15.113129939792014</c:v>
                </c:pt>
                <c:pt idx="2052">
                  <c:v>15.113129939792014</c:v>
                </c:pt>
                <c:pt idx="2053">
                  <c:v>15.113129939792014</c:v>
                </c:pt>
                <c:pt idx="2054">
                  <c:v>15.113129939792014</c:v>
                </c:pt>
                <c:pt idx="2055">
                  <c:v>15.113129939792014</c:v>
                </c:pt>
                <c:pt idx="2056">
                  <c:v>15.113129939792014</c:v>
                </c:pt>
                <c:pt idx="2057">
                  <c:v>15.113129939792014</c:v>
                </c:pt>
                <c:pt idx="2058">
                  <c:v>15.113129939792014</c:v>
                </c:pt>
                <c:pt idx="2059">
                  <c:v>15.113129939792014</c:v>
                </c:pt>
                <c:pt idx="2060">
                  <c:v>15.113129939792014</c:v>
                </c:pt>
                <c:pt idx="2061">
                  <c:v>15.113129939792014</c:v>
                </c:pt>
                <c:pt idx="2062">
                  <c:v>15.113129939792014</c:v>
                </c:pt>
                <c:pt idx="2063">
                  <c:v>15.113129939792014</c:v>
                </c:pt>
                <c:pt idx="2064">
                  <c:v>15.113129939792014</c:v>
                </c:pt>
                <c:pt idx="2065">
                  <c:v>15.113129939792014</c:v>
                </c:pt>
                <c:pt idx="2066">
                  <c:v>15.113129939792014</c:v>
                </c:pt>
                <c:pt idx="2067">
                  <c:v>15.113129939792014</c:v>
                </c:pt>
                <c:pt idx="2068">
                  <c:v>15.113129939792014</c:v>
                </c:pt>
                <c:pt idx="2069">
                  <c:v>15.113129939792014</c:v>
                </c:pt>
                <c:pt idx="2070">
                  <c:v>15.113129939792014</c:v>
                </c:pt>
                <c:pt idx="2071">
                  <c:v>15.113129939792014</c:v>
                </c:pt>
                <c:pt idx="2072">
                  <c:v>15.113129939792014</c:v>
                </c:pt>
                <c:pt idx="2073">
                  <c:v>15.113129939792014</c:v>
                </c:pt>
                <c:pt idx="2074">
                  <c:v>15.113129939792014</c:v>
                </c:pt>
                <c:pt idx="2075">
                  <c:v>15.113129939792014</c:v>
                </c:pt>
                <c:pt idx="2076">
                  <c:v>15.113129939792014</c:v>
                </c:pt>
                <c:pt idx="2077">
                  <c:v>15.113129939792014</c:v>
                </c:pt>
                <c:pt idx="2078">
                  <c:v>15.113129939792014</c:v>
                </c:pt>
                <c:pt idx="2079">
                  <c:v>15.113129939792014</c:v>
                </c:pt>
                <c:pt idx="2080">
                  <c:v>15.113129939792014</c:v>
                </c:pt>
                <c:pt idx="2081">
                  <c:v>15.113129939792014</c:v>
                </c:pt>
                <c:pt idx="2082">
                  <c:v>15.113129939792014</c:v>
                </c:pt>
                <c:pt idx="2083">
                  <c:v>15.113129939792014</c:v>
                </c:pt>
                <c:pt idx="2084">
                  <c:v>15.113129939792014</c:v>
                </c:pt>
                <c:pt idx="2085">
                  <c:v>15.113129939792014</c:v>
                </c:pt>
                <c:pt idx="2086">
                  <c:v>15.113129939792014</c:v>
                </c:pt>
                <c:pt idx="2087">
                  <c:v>15.113129939792014</c:v>
                </c:pt>
                <c:pt idx="2088">
                  <c:v>15.113129939792014</c:v>
                </c:pt>
                <c:pt idx="2089">
                  <c:v>15.113129939792014</c:v>
                </c:pt>
                <c:pt idx="2090">
                  <c:v>15.113129939792014</c:v>
                </c:pt>
                <c:pt idx="2091">
                  <c:v>15.113129939792014</c:v>
                </c:pt>
                <c:pt idx="2092">
                  <c:v>15.113129939792014</c:v>
                </c:pt>
                <c:pt idx="2093">
                  <c:v>15.113129939792014</c:v>
                </c:pt>
                <c:pt idx="2094">
                  <c:v>15.113129939792014</c:v>
                </c:pt>
                <c:pt idx="2095">
                  <c:v>15.113129939792014</c:v>
                </c:pt>
                <c:pt idx="2096">
                  <c:v>15.113129939792014</c:v>
                </c:pt>
                <c:pt idx="2097">
                  <c:v>15.113129939792014</c:v>
                </c:pt>
                <c:pt idx="2098">
                  <c:v>15.113129939792014</c:v>
                </c:pt>
                <c:pt idx="2099">
                  <c:v>15.113129939792014</c:v>
                </c:pt>
                <c:pt idx="2100">
                  <c:v>15.113129939792014</c:v>
                </c:pt>
                <c:pt idx="2101">
                  <c:v>15.113129939792014</c:v>
                </c:pt>
                <c:pt idx="2102">
                  <c:v>15.113129939792014</c:v>
                </c:pt>
                <c:pt idx="2103">
                  <c:v>15.113129939792014</c:v>
                </c:pt>
                <c:pt idx="2104">
                  <c:v>15.113129939792014</c:v>
                </c:pt>
                <c:pt idx="2105">
                  <c:v>15.113129939792014</c:v>
                </c:pt>
                <c:pt idx="2106">
                  <c:v>15.113129939792014</c:v>
                </c:pt>
                <c:pt idx="2107">
                  <c:v>15.113129939792014</c:v>
                </c:pt>
                <c:pt idx="2108">
                  <c:v>15.113129939792014</c:v>
                </c:pt>
                <c:pt idx="2109">
                  <c:v>15.113129939792014</c:v>
                </c:pt>
                <c:pt idx="2110">
                  <c:v>15.113129939792014</c:v>
                </c:pt>
                <c:pt idx="2111">
                  <c:v>15.113129939792014</c:v>
                </c:pt>
                <c:pt idx="2112">
                  <c:v>15.113129939792014</c:v>
                </c:pt>
                <c:pt idx="2113">
                  <c:v>15.113129939792014</c:v>
                </c:pt>
                <c:pt idx="2114">
                  <c:v>15.113129939792014</c:v>
                </c:pt>
                <c:pt idx="2115">
                  <c:v>15.113129939792014</c:v>
                </c:pt>
                <c:pt idx="2116">
                  <c:v>15.113129939792014</c:v>
                </c:pt>
                <c:pt idx="2117">
                  <c:v>15.113129939792014</c:v>
                </c:pt>
                <c:pt idx="2118">
                  <c:v>15.113129939792014</c:v>
                </c:pt>
                <c:pt idx="2119">
                  <c:v>15.113129939792014</c:v>
                </c:pt>
                <c:pt idx="2120">
                  <c:v>15.113129939792014</c:v>
                </c:pt>
                <c:pt idx="2121">
                  <c:v>15.113129939792014</c:v>
                </c:pt>
                <c:pt idx="2122">
                  <c:v>15.113129939792014</c:v>
                </c:pt>
                <c:pt idx="2123">
                  <c:v>15.113129939792014</c:v>
                </c:pt>
                <c:pt idx="2124">
                  <c:v>15.113129939792014</c:v>
                </c:pt>
                <c:pt idx="2125">
                  <c:v>15.113129939792014</c:v>
                </c:pt>
                <c:pt idx="2126">
                  <c:v>15.113129939792014</c:v>
                </c:pt>
                <c:pt idx="2127">
                  <c:v>15.113129939792014</c:v>
                </c:pt>
                <c:pt idx="2128">
                  <c:v>15.113129939792014</c:v>
                </c:pt>
                <c:pt idx="2129">
                  <c:v>15.113129939792014</c:v>
                </c:pt>
                <c:pt idx="2130">
                  <c:v>15.113129939792014</c:v>
                </c:pt>
                <c:pt idx="2131">
                  <c:v>15.113129939792014</c:v>
                </c:pt>
                <c:pt idx="2132">
                  <c:v>15.113129939792014</c:v>
                </c:pt>
                <c:pt idx="2133">
                  <c:v>15.113129939792014</c:v>
                </c:pt>
                <c:pt idx="2134">
                  <c:v>15.113129939792014</c:v>
                </c:pt>
                <c:pt idx="2135">
                  <c:v>15.113129939792014</c:v>
                </c:pt>
                <c:pt idx="2136">
                  <c:v>15.113129939792014</c:v>
                </c:pt>
                <c:pt idx="2137">
                  <c:v>15.113129939792014</c:v>
                </c:pt>
                <c:pt idx="2138">
                  <c:v>15.113129939792014</c:v>
                </c:pt>
                <c:pt idx="2139">
                  <c:v>15.113129939792014</c:v>
                </c:pt>
                <c:pt idx="2140">
                  <c:v>15.113129939792014</c:v>
                </c:pt>
                <c:pt idx="2141">
                  <c:v>15.113129939792014</c:v>
                </c:pt>
                <c:pt idx="2142">
                  <c:v>15.113129939792014</c:v>
                </c:pt>
                <c:pt idx="2143">
                  <c:v>15.113129939792014</c:v>
                </c:pt>
                <c:pt idx="2144">
                  <c:v>15.113129939792014</c:v>
                </c:pt>
                <c:pt idx="2145">
                  <c:v>15.113129939792014</c:v>
                </c:pt>
                <c:pt idx="2146">
                  <c:v>15.113129939792014</c:v>
                </c:pt>
                <c:pt idx="2147">
                  <c:v>15.113129939792014</c:v>
                </c:pt>
                <c:pt idx="2148">
                  <c:v>15.113129939792014</c:v>
                </c:pt>
                <c:pt idx="2149">
                  <c:v>15.113129939792014</c:v>
                </c:pt>
                <c:pt idx="2150">
                  <c:v>15.113129939792014</c:v>
                </c:pt>
                <c:pt idx="2151">
                  <c:v>15.113129939792014</c:v>
                </c:pt>
                <c:pt idx="2152">
                  <c:v>15.113129939792014</c:v>
                </c:pt>
                <c:pt idx="2153">
                  <c:v>15.113129939792014</c:v>
                </c:pt>
                <c:pt idx="2154">
                  <c:v>15.113129939792014</c:v>
                </c:pt>
                <c:pt idx="2155">
                  <c:v>15.113129939792014</c:v>
                </c:pt>
                <c:pt idx="2156">
                  <c:v>15.113129939792014</c:v>
                </c:pt>
                <c:pt idx="2157">
                  <c:v>15.113129939792014</c:v>
                </c:pt>
                <c:pt idx="2158">
                  <c:v>15.113129939792014</c:v>
                </c:pt>
                <c:pt idx="2159">
                  <c:v>15.113129939792014</c:v>
                </c:pt>
                <c:pt idx="2160">
                  <c:v>15.113129939792014</c:v>
                </c:pt>
                <c:pt idx="2161">
                  <c:v>15.113129939792014</c:v>
                </c:pt>
                <c:pt idx="2162">
                  <c:v>15.113129939792014</c:v>
                </c:pt>
                <c:pt idx="2163">
                  <c:v>15.113129939792014</c:v>
                </c:pt>
                <c:pt idx="2164">
                  <c:v>15.113129939792014</c:v>
                </c:pt>
                <c:pt idx="2165">
                  <c:v>15.113129939792014</c:v>
                </c:pt>
                <c:pt idx="2166">
                  <c:v>15.113129939792014</c:v>
                </c:pt>
                <c:pt idx="2167">
                  <c:v>15.113129939792014</c:v>
                </c:pt>
                <c:pt idx="2168">
                  <c:v>15.113129939792014</c:v>
                </c:pt>
                <c:pt idx="2169">
                  <c:v>15.113129939792014</c:v>
                </c:pt>
                <c:pt idx="2170">
                  <c:v>15.113129939792014</c:v>
                </c:pt>
                <c:pt idx="2171">
                  <c:v>15.113129939792014</c:v>
                </c:pt>
                <c:pt idx="2172">
                  <c:v>15.113129939792014</c:v>
                </c:pt>
                <c:pt idx="2173">
                  <c:v>15.113129939792014</c:v>
                </c:pt>
                <c:pt idx="2174">
                  <c:v>15.113129939792014</c:v>
                </c:pt>
                <c:pt idx="2175">
                  <c:v>15.113129939792014</c:v>
                </c:pt>
                <c:pt idx="2176">
                  <c:v>15.113129939792014</c:v>
                </c:pt>
                <c:pt idx="2177">
                  <c:v>15.113129939792014</c:v>
                </c:pt>
                <c:pt idx="2178">
                  <c:v>15.113129939792014</c:v>
                </c:pt>
                <c:pt idx="2179">
                  <c:v>15.113129939792014</c:v>
                </c:pt>
                <c:pt idx="2180">
                  <c:v>15.113129939792014</c:v>
                </c:pt>
                <c:pt idx="2181">
                  <c:v>15.113129939792014</c:v>
                </c:pt>
                <c:pt idx="2182">
                  <c:v>15.113129939792014</c:v>
                </c:pt>
                <c:pt idx="2183">
                  <c:v>15.113129939792014</c:v>
                </c:pt>
                <c:pt idx="2184">
                  <c:v>15.113129939792014</c:v>
                </c:pt>
                <c:pt idx="2185">
                  <c:v>15.113129939792014</c:v>
                </c:pt>
                <c:pt idx="2186">
                  <c:v>15.113129939792014</c:v>
                </c:pt>
                <c:pt idx="2187">
                  <c:v>15.113129939792014</c:v>
                </c:pt>
                <c:pt idx="2188">
                  <c:v>15.113129939792014</c:v>
                </c:pt>
                <c:pt idx="2189">
                  <c:v>15.113129939792014</c:v>
                </c:pt>
                <c:pt idx="2190">
                  <c:v>15.113129939792014</c:v>
                </c:pt>
                <c:pt idx="2191">
                  <c:v>15.113129939792014</c:v>
                </c:pt>
                <c:pt idx="2192">
                  <c:v>15.113129939792014</c:v>
                </c:pt>
                <c:pt idx="2193">
                  <c:v>15.113129939792014</c:v>
                </c:pt>
                <c:pt idx="2194">
                  <c:v>15.113129939792014</c:v>
                </c:pt>
                <c:pt idx="2195">
                  <c:v>15.113129939792014</c:v>
                </c:pt>
                <c:pt idx="2196">
                  <c:v>15.113129939792014</c:v>
                </c:pt>
                <c:pt idx="2197">
                  <c:v>15.113129939792014</c:v>
                </c:pt>
                <c:pt idx="2198">
                  <c:v>15.113129939792014</c:v>
                </c:pt>
                <c:pt idx="2199">
                  <c:v>15.113129939792014</c:v>
                </c:pt>
                <c:pt idx="2200">
                  <c:v>15.113129939792014</c:v>
                </c:pt>
                <c:pt idx="2201">
                  <c:v>15.113129939792014</c:v>
                </c:pt>
                <c:pt idx="2202">
                  <c:v>15.113129939792014</c:v>
                </c:pt>
                <c:pt idx="2203">
                  <c:v>15.113129939792014</c:v>
                </c:pt>
                <c:pt idx="2204">
                  <c:v>15.113129939792014</c:v>
                </c:pt>
                <c:pt idx="2205">
                  <c:v>15.113129939792014</c:v>
                </c:pt>
                <c:pt idx="2206">
                  <c:v>15.113129939792014</c:v>
                </c:pt>
                <c:pt idx="2207">
                  <c:v>15.113129939792014</c:v>
                </c:pt>
                <c:pt idx="2208">
                  <c:v>15.113129939792014</c:v>
                </c:pt>
                <c:pt idx="2209">
                  <c:v>15.113129939792014</c:v>
                </c:pt>
                <c:pt idx="2210">
                  <c:v>15.113129939792014</c:v>
                </c:pt>
                <c:pt idx="2211">
                  <c:v>15.113129939792014</c:v>
                </c:pt>
                <c:pt idx="2212">
                  <c:v>15.113129939792014</c:v>
                </c:pt>
                <c:pt idx="2213">
                  <c:v>15.113129939792014</c:v>
                </c:pt>
                <c:pt idx="2214">
                  <c:v>15.113129939792014</c:v>
                </c:pt>
                <c:pt idx="2215">
                  <c:v>15.113129939792014</c:v>
                </c:pt>
                <c:pt idx="2216">
                  <c:v>15.113129939792014</c:v>
                </c:pt>
                <c:pt idx="2217">
                  <c:v>15.113129939792014</c:v>
                </c:pt>
                <c:pt idx="2218">
                  <c:v>15.113129939792014</c:v>
                </c:pt>
                <c:pt idx="2219">
                  <c:v>15.113129939792014</c:v>
                </c:pt>
                <c:pt idx="2220">
                  <c:v>15.113129939792014</c:v>
                </c:pt>
                <c:pt idx="2221">
                  <c:v>15.113129939792014</c:v>
                </c:pt>
                <c:pt idx="2222">
                  <c:v>15.113129939792014</c:v>
                </c:pt>
                <c:pt idx="2223">
                  <c:v>15.113129939792014</c:v>
                </c:pt>
                <c:pt idx="2224">
                  <c:v>15.113129939792014</c:v>
                </c:pt>
                <c:pt idx="2225">
                  <c:v>15.113129939792014</c:v>
                </c:pt>
                <c:pt idx="2226">
                  <c:v>15.113129939792014</c:v>
                </c:pt>
                <c:pt idx="2227">
                  <c:v>15.113129939792014</c:v>
                </c:pt>
                <c:pt idx="2228">
                  <c:v>15.113129939792014</c:v>
                </c:pt>
                <c:pt idx="2229">
                  <c:v>15.113129939792014</c:v>
                </c:pt>
                <c:pt idx="2230">
                  <c:v>15.113129939792014</c:v>
                </c:pt>
                <c:pt idx="2231">
                  <c:v>15.113129939792014</c:v>
                </c:pt>
                <c:pt idx="2232">
                  <c:v>15.113129939792014</c:v>
                </c:pt>
                <c:pt idx="2233">
                  <c:v>15.113129939792014</c:v>
                </c:pt>
                <c:pt idx="2234">
                  <c:v>15.113129939792014</c:v>
                </c:pt>
                <c:pt idx="2235">
                  <c:v>15.113129939792014</c:v>
                </c:pt>
                <c:pt idx="2236">
                  <c:v>15.113129939792014</c:v>
                </c:pt>
                <c:pt idx="2237">
                  <c:v>15.113129939792014</c:v>
                </c:pt>
                <c:pt idx="2238">
                  <c:v>15.113129939792014</c:v>
                </c:pt>
                <c:pt idx="2239">
                  <c:v>15.113129939792014</c:v>
                </c:pt>
                <c:pt idx="2240">
                  <c:v>15.113129939792014</c:v>
                </c:pt>
                <c:pt idx="2241">
                  <c:v>15.113129939792014</c:v>
                </c:pt>
                <c:pt idx="2242">
                  <c:v>15.113129939792014</c:v>
                </c:pt>
                <c:pt idx="2243">
                  <c:v>15.113129939792014</c:v>
                </c:pt>
                <c:pt idx="2244">
                  <c:v>15.113129939792014</c:v>
                </c:pt>
                <c:pt idx="2245">
                  <c:v>15.113129939792014</c:v>
                </c:pt>
                <c:pt idx="2246">
                  <c:v>15.113129939792014</c:v>
                </c:pt>
                <c:pt idx="2247">
                  <c:v>15.113129939792014</c:v>
                </c:pt>
                <c:pt idx="2248">
                  <c:v>15.113129939792014</c:v>
                </c:pt>
                <c:pt idx="2249">
                  <c:v>15.113129939792014</c:v>
                </c:pt>
                <c:pt idx="2250">
                  <c:v>15.113129939792014</c:v>
                </c:pt>
                <c:pt idx="2251">
                  <c:v>15.113129939792014</c:v>
                </c:pt>
                <c:pt idx="2252">
                  <c:v>15.113129939792014</c:v>
                </c:pt>
                <c:pt idx="2253">
                  <c:v>15.113129939792014</c:v>
                </c:pt>
                <c:pt idx="2254">
                  <c:v>15.113129939792014</c:v>
                </c:pt>
                <c:pt idx="2255">
                  <c:v>15.113129939792014</c:v>
                </c:pt>
                <c:pt idx="2256">
                  <c:v>15.113129939792014</c:v>
                </c:pt>
                <c:pt idx="2257">
                  <c:v>15.113129939792014</c:v>
                </c:pt>
                <c:pt idx="2258">
                  <c:v>15.113129939792014</c:v>
                </c:pt>
                <c:pt idx="2259">
                  <c:v>15.113129939792014</c:v>
                </c:pt>
                <c:pt idx="2260">
                  <c:v>15.113129939792014</c:v>
                </c:pt>
                <c:pt idx="2261">
                  <c:v>15.113129939792014</c:v>
                </c:pt>
                <c:pt idx="2262">
                  <c:v>15.113129939792014</c:v>
                </c:pt>
                <c:pt idx="2263">
                  <c:v>15.113129939792014</c:v>
                </c:pt>
                <c:pt idx="2264">
                  <c:v>15.113129939792014</c:v>
                </c:pt>
                <c:pt idx="2265">
                  <c:v>15.113129939792014</c:v>
                </c:pt>
                <c:pt idx="2266">
                  <c:v>15.113129939792014</c:v>
                </c:pt>
                <c:pt idx="2267">
                  <c:v>15.113129939792014</c:v>
                </c:pt>
                <c:pt idx="2268">
                  <c:v>15.113129939792014</c:v>
                </c:pt>
                <c:pt idx="2269">
                  <c:v>15.113129939792014</c:v>
                </c:pt>
                <c:pt idx="2270">
                  <c:v>15.113129939792014</c:v>
                </c:pt>
                <c:pt idx="2271">
                  <c:v>15.113129939792014</c:v>
                </c:pt>
                <c:pt idx="2272">
                  <c:v>15.113129939792014</c:v>
                </c:pt>
                <c:pt idx="2273">
                  <c:v>15.113129939792014</c:v>
                </c:pt>
                <c:pt idx="2274">
                  <c:v>15.113129939792014</c:v>
                </c:pt>
                <c:pt idx="2275">
                  <c:v>15.113129939792014</c:v>
                </c:pt>
                <c:pt idx="2276">
                  <c:v>15.113129939792014</c:v>
                </c:pt>
                <c:pt idx="2277">
                  <c:v>15.113129939792014</c:v>
                </c:pt>
                <c:pt idx="2278">
                  <c:v>15.113129939792014</c:v>
                </c:pt>
                <c:pt idx="2279">
                  <c:v>15.113129939792014</c:v>
                </c:pt>
                <c:pt idx="2280">
                  <c:v>15.113129939792014</c:v>
                </c:pt>
                <c:pt idx="2281">
                  <c:v>15.113129939792014</c:v>
                </c:pt>
                <c:pt idx="2282">
                  <c:v>15.113129939792014</c:v>
                </c:pt>
                <c:pt idx="2283">
                  <c:v>15.113129939792014</c:v>
                </c:pt>
                <c:pt idx="2284">
                  <c:v>15.113129939792014</c:v>
                </c:pt>
                <c:pt idx="2285">
                  <c:v>15.113129939792014</c:v>
                </c:pt>
                <c:pt idx="2286">
                  <c:v>15.113129939792014</c:v>
                </c:pt>
                <c:pt idx="2287">
                  <c:v>15.113129939792014</c:v>
                </c:pt>
                <c:pt idx="2288">
                  <c:v>15.113129939792014</c:v>
                </c:pt>
                <c:pt idx="2289">
                  <c:v>15.113129939792014</c:v>
                </c:pt>
                <c:pt idx="2290">
                  <c:v>15.113129939792014</c:v>
                </c:pt>
                <c:pt idx="2291">
                  <c:v>15.113129939792014</c:v>
                </c:pt>
                <c:pt idx="2292">
                  <c:v>15.113129939792014</c:v>
                </c:pt>
                <c:pt idx="2293">
                  <c:v>15.113129939792014</c:v>
                </c:pt>
                <c:pt idx="2294">
                  <c:v>15.113129939792014</c:v>
                </c:pt>
                <c:pt idx="2295">
                  <c:v>15.113129939792014</c:v>
                </c:pt>
                <c:pt idx="2296">
                  <c:v>15.113129939792014</c:v>
                </c:pt>
                <c:pt idx="2297">
                  <c:v>15.113129939792014</c:v>
                </c:pt>
                <c:pt idx="2298">
                  <c:v>15.113129939792014</c:v>
                </c:pt>
                <c:pt idx="2299">
                  <c:v>15.113129939792014</c:v>
                </c:pt>
                <c:pt idx="2300">
                  <c:v>15.113129939792014</c:v>
                </c:pt>
                <c:pt idx="2301">
                  <c:v>15.113129939792014</c:v>
                </c:pt>
                <c:pt idx="2302">
                  <c:v>15.113129939792014</c:v>
                </c:pt>
                <c:pt idx="2303">
                  <c:v>15.113129939792014</c:v>
                </c:pt>
                <c:pt idx="2304">
                  <c:v>15.113129939792014</c:v>
                </c:pt>
                <c:pt idx="2305">
                  <c:v>15.113129939792014</c:v>
                </c:pt>
                <c:pt idx="2306">
                  <c:v>15.113129939792014</c:v>
                </c:pt>
                <c:pt idx="2307">
                  <c:v>15.113129939792014</c:v>
                </c:pt>
                <c:pt idx="2308">
                  <c:v>15.113129939792014</c:v>
                </c:pt>
                <c:pt idx="2309">
                  <c:v>15.113129939792014</c:v>
                </c:pt>
                <c:pt idx="2310">
                  <c:v>15.113129939792014</c:v>
                </c:pt>
                <c:pt idx="2311">
                  <c:v>15.113129939792014</c:v>
                </c:pt>
                <c:pt idx="2312">
                  <c:v>15.113129939792014</c:v>
                </c:pt>
                <c:pt idx="2313">
                  <c:v>15.113129939792014</c:v>
                </c:pt>
                <c:pt idx="2314">
                  <c:v>15.113129939792014</c:v>
                </c:pt>
                <c:pt idx="2315">
                  <c:v>15.113129939792014</c:v>
                </c:pt>
                <c:pt idx="2316">
                  <c:v>15.113129939792014</c:v>
                </c:pt>
                <c:pt idx="2317">
                  <c:v>15.113129939792014</c:v>
                </c:pt>
                <c:pt idx="2318">
                  <c:v>15.113129939792014</c:v>
                </c:pt>
                <c:pt idx="2319">
                  <c:v>15.113129939792014</c:v>
                </c:pt>
                <c:pt idx="2320">
                  <c:v>15.113129939792014</c:v>
                </c:pt>
                <c:pt idx="2321">
                  <c:v>15.113129939792014</c:v>
                </c:pt>
                <c:pt idx="2322">
                  <c:v>15.113129939792014</c:v>
                </c:pt>
                <c:pt idx="2323">
                  <c:v>15.113129939792014</c:v>
                </c:pt>
                <c:pt idx="2324">
                  <c:v>15.113129939792014</c:v>
                </c:pt>
                <c:pt idx="2325">
                  <c:v>15.113129939792014</c:v>
                </c:pt>
                <c:pt idx="2326">
                  <c:v>15.113129939792014</c:v>
                </c:pt>
                <c:pt idx="2327">
                  <c:v>15.113129939792014</c:v>
                </c:pt>
                <c:pt idx="2328">
                  <c:v>15.113129939792014</c:v>
                </c:pt>
                <c:pt idx="2329">
                  <c:v>15.113129939792014</c:v>
                </c:pt>
                <c:pt idx="2330">
                  <c:v>15.113129939792014</c:v>
                </c:pt>
                <c:pt idx="2331">
                  <c:v>15.113129939792014</c:v>
                </c:pt>
                <c:pt idx="2332">
                  <c:v>15.113129939792014</c:v>
                </c:pt>
                <c:pt idx="2333">
                  <c:v>15.113129939792014</c:v>
                </c:pt>
                <c:pt idx="2334">
                  <c:v>15.113129939792014</c:v>
                </c:pt>
                <c:pt idx="2335">
                  <c:v>15.113129939792014</c:v>
                </c:pt>
                <c:pt idx="2336">
                  <c:v>15.113129939792014</c:v>
                </c:pt>
                <c:pt idx="2337">
                  <c:v>15.113129939792014</c:v>
                </c:pt>
                <c:pt idx="2338">
                  <c:v>15.113129939792014</c:v>
                </c:pt>
                <c:pt idx="2339">
                  <c:v>15.113129939792014</c:v>
                </c:pt>
                <c:pt idx="2340">
                  <c:v>15.113129939792014</c:v>
                </c:pt>
                <c:pt idx="2341">
                  <c:v>15.113129939792014</c:v>
                </c:pt>
                <c:pt idx="2342">
                  <c:v>15.113129939792014</c:v>
                </c:pt>
                <c:pt idx="2343">
                  <c:v>15.113129939792014</c:v>
                </c:pt>
                <c:pt idx="2344">
                  <c:v>15.113129939792014</c:v>
                </c:pt>
                <c:pt idx="2345">
                  <c:v>15.113129939792014</c:v>
                </c:pt>
                <c:pt idx="2346">
                  <c:v>15.113129939792014</c:v>
                </c:pt>
                <c:pt idx="2347">
                  <c:v>15.113129939792014</c:v>
                </c:pt>
                <c:pt idx="2348">
                  <c:v>15.113129939792014</c:v>
                </c:pt>
                <c:pt idx="2349">
                  <c:v>15.113129939792014</c:v>
                </c:pt>
                <c:pt idx="2350">
                  <c:v>15.113129939792014</c:v>
                </c:pt>
                <c:pt idx="2351">
                  <c:v>15.113129939792014</c:v>
                </c:pt>
                <c:pt idx="2352">
                  <c:v>15.113129939792014</c:v>
                </c:pt>
                <c:pt idx="2353">
                  <c:v>15.113129939792014</c:v>
                </c:pt>
                <c:pt idx="2354">
                  <c:v>15.113129939792014</c:v>
                </c:pt>
                <c:pt idx="2355">
                  <c:v>15.113129939792014</c:v>
                </c:pt>
                <c:pt idx="2356">
                  <c:v>15.113129939792014</c:v>
                </c:pt>
                <c:pt idx="2357">
                  <c:v>15.113129939792014</c:v>
                </c:pt>
                <c:pt idx="2358">
                  <c:v>15.113129939792014</c:v>
                </c:pt>
                <c:pt idx="2359">
                  <c:v>15.113129939792014</c:v>
                </c:pt>
                <c:pt idx="2360">
                  <c:v>15.113129939792014</c:v>
                </c:pt>
                <c:pt idx="2361">
                  <c:v>15.113129939792014</c:v>
                </c:pt>
                <c:pt idx="2362">
                  <c:v>15.113129939792014</c:v>
                </c:pt>
                <c:pt idx="2363">
                  <c:v>15.113129939792014</c:v>
                </c:pt>
                <c:pt idx="2364">
                  <c:v>15.113129939792014</c:v>
                </c:pt>
                <c:pt idx="2365">
                  <c:v>15.113129939792014</c:v>
                </c:pt>
                <c:pt idx="2366">
                  <c:v>15.113129939792014</c:v>
                </c:pt>
                <c:pt idx="2367">
                  <c:v>15.113129939792014</c:v>
                </c:pt>
                <c:pt idx="2368">
                  <c:v>15.113129939792014</c:v>
                </c:pt>
                <c:pt idx="2369">
                  <c:v>15.113129939792014</c:v>
                </c:pt>
                <c:pt idx="2370">
                  <c:v>15.113129939792014</c:v>
                </c:pt>
                <c:pt idx="2371">
                  <c:v>15.113129939792014</c:v>
                </c:pt>
                <c:pt idx="2372">
                  <c:v>15.113129939792014</c:v>
                </c:pt>
                <c:pt idx="2373">
                  <c:v>15.113129939792014</c:v>
                </c:pt>
                <c:pt idx="2374">
                  <c:v>15.113129939792014</c:v>
                </c:pt>
                <c:pt idx="2375">
                  <c:v>15.113129939792014</c:v>
                </c:pt>
                <c:pt idx="2376">
                  <c:v>15.113129939792014</c:v>
                </c:pt>
                <c:pt idx="2377">
                  <c:v>15.113129939792014</c:v>
                </c:pt>
                <c:pt idx="2378">
                  <c:v>15.113129939792014</c:v>
                </c:pt>
                <c:pt idx="2379">
                  <c:v>15.113129939792014</c:v>
                </c:pt>
                <c:pt idx="2380">
                  <c:v>15.113129939792014</c:v>
                </c:pt>
                <c:pt idx="2381">
                  <c:v>15.113129939792014</c:v>
                </c:pt>
                <c:pt idx="2382">
                  <c:v>15.113129939792014</c:v>
                </c:pt>
                <c:pt idx="2383">
                  <c:v>15.113129939792014</c:v>
                </c:pt>
                <c:pt idx="2384">
                  <c:v>15.113129939792014</c:v>
                </c:pt>
                <c:pt idx="2385">
                  <c:v>15.113129939792014</c:v>
                </c:pt>
                <c:pt idx="2386">
                  <c:v>15.113129939792014</c:v>
                </c:pt>
                <c:pt idx="2387">
                  <c:v>15.113129939792014</c:v>
                </c:pt>
                <c:pt idx="2388">
                  <c:v>15.113129939792014</c:v>
                </c:pt>
                <c:pt idx="2389">
                  <c:v>15.113129939792014</c:v>
                </c:pt>
                <c:pt idx="2390">
                  <c:v>15.113129939792014</c:v>
                </c:pt>
                <c:pt idx="2391">
                  <c:v>15.113129939792014</c:v>
                </c:pt>
                <c:pt idx="2392">
                  <c:v>15.113129939792014</c:v>
                </c:pt>
                <c:pt idx="2393">
                  <c:v>15.113129939792014</c:v>
                </c:pt>
                <c:pt idx="2394">
                  <c:v>15.113129939792014</c:v>
                </c:pt>
                <c:pt idx="2395">
                  <c:v>15.113129939792014</c:v>
                </c:pt>
                <c:pt idx="2396">
                  <c:v>15.113129939792014</c:v>
                </c:pt>
                <c:pt idx="2397">
                  <c:v>15.113129939792014</c:v>
                </c:pt>
                <c:pt idx="2398">
                  <c:v>15.113129939792014</c:v>
                </c:pt>
                <c:pt idx="2399">
                  <c:v>15.113129939792014</c:v>
                </c:pt>
                <c:pt idx="2400">
                  <c:v>15.113129939792014</c:v>
                </c:pt>
                <c:pt idx="2401">
                  <c:v>15.113129939792014</c:v>
                </c:pt>
                <c:pt idx="2402">
                  <c:v>15.113129939792014</c:v>
                </c:pt>
                <c:pt idx="2403">
                  <c:v>15.113129939792014</c:v>
                </c:pt>
                <c:pt idx="2404">
                  <c:v>15.113129939792014</c:v>
                </c:pt>
                <c:pt idx="2405">
                  <c:v>15.113129939792014</c:v>
                </c:pt>
                <c:pt idx="2406">
                  <c:v>15.113129939792014</c:v>
                </c:pt>
                <c:pt idx="2407">
                  <c:v>15.113129939792014</c:v>
                </c:pt>
                <c:pt idx="2408">
                  <c:v>15.113129939792014</c:v>
                </c:pt>
                <c:pt idx="2409">
                  <c:v>15.113129939792014</c:v>
                </c:pt>
                <c:pt idx="2410">
                  <c:v>15.113129939792014</c:v>
                </c:pt>
                <c:pt idx="2411">
                  <c:v>15.113129939792014</c:v>
                </c:pt>
                <c:pt idx="2412">
                  <c:v>15.113129939792014</c:v>
                </c:pt>
                <c:pt idx="2413">
                  <c:v>15.113129939792014</c:v>
                </c:pt>
                <c:pt idx="2414">
                  <c:v>15.113129939792014</c:v>
                </c:pt>
                <c:pt idx="2415">
                  <c:v>15.113129939792014</c:v>
                </c:pt>
                <c:pt idx="2416">
                  <c:v>15.113129939792014</c:v>
                </c:pt>
                <c:pt idx="2417">
                  <c:v>15.113129939792014</c:v>
                </c:pt>
                <c:pt idx="2418">
                  <c:v>15.113129939792014</c:v>
                </c:pt>
                <c:pt idx="2419">
                  <c:v>15.113129939792014</c:v>
                </c:pt>
                <c:pt idx="2420">
                  <c:v>15.113129939792014</c:v>
                </c:pt>
                <c:pt idx="2421">
                  <c:v>15.113129939792014</c:v>
                </c:pt>
                <c:pt idx="2422">
                  <c:v>15.113129939792014</c:v>
                </c:pt>
                <c:pt idx="2423">
                  <c:v>15.113129939792014</c:v>
                </c:pt>
                <c:pt idx="2424">
                  <c:v>15.113129939792014</c:v>
                </c:pt>
                <c:pt idx="2425">
                  <c:v>15.113129939792014</c:v>
                </c:pt>
                <c:pt idx="2426">
                  <c:v>15.113129939792014</c:v>
                </c:pt>
                <c:pt idx="2427">
                  <c:v>15.113129939792014</c:v>
                </c:pt>
                <c:pt idx="2428">
                  <c:v>15.113129939792014</c:v>
                </c:pt>
                <c:pt idx="2429">
                  <c:v>15.113129939792014</c:v>
                </c:pt>
                <c:pt idx="2430">
                  <c:v>15.113129939792014</c:v>
                </c:pt>
                <c:pt idx="2431">
                  <c:v>15.113129939792014</c:v>
                </c:pt>
                <c:pt idx="2432">
                  <c:v>15.113129939792014</c:v>
                </c:pt>
                <c:pt idx="2433">
                  <c:v>15.113129939792014</c:v>
                </c:pt>
                <c:pt idx="2434">
                  <c:v>15.113129939792014</c:v>
                </c:pt>
                <c:pt idx="2435">
                  <c:v>15.113129939792014</c:v>
                </c:pt>
                <c:pt idx="2436">
                  <c:v>15.113129939792014</c:v>
                </c:pt>
                <c:pt idx="2437">
                  <c:v>15.113129939792014</c:v>
                </c:pt>
                <c:pt idx="2438">
                  <c:v>15.113129939792014</c:v>
                </c:pt>
                <c:pt idx="2439">
                  <c:v>15.113129939792014</c:v>
                </c:pt>
                <c:pt idx="2440">
                  <c:v>15.113129939792014</c:v>
                </c:pt>
                <c:pt idx="2441">
                  <c:v>15.113129939792014</c:v>
                </c:pt>
                <c:pt idx="2442">
                  <c:v>15.113129939792014</c:v>
                </c:pt>
                <c:pt idx="2443">
                  <c:v>15.113129939792014</c:v>
                </c:pt>
                <c:pt idx="2444">
                  <c:v>15.113129939792014</c:v>
                </c:pt>
                <c:pt idx="2445">
                  <c:v>15.113129939792014</c:v>
                </c:pt>
                <c:pt idx="2446">
                  <c:v>15.113129939792014</c:v>
                </c:pt>
                <c:pt idx="2447">
                  <c:v>15.113129939792014</c:v>
                </c:pt>
                <c:pt idx="2448">
                  <c:v>15.113129939792014</c:v>
                </c:pt>
                <c:pt idx="2449">
                  <c:v>15.113129939792014</c:v>
                </c:pt>
                <c:pt idx="2450">
                  <c:v>15.113129939792014</c:v>
                </c:pt>
                <c:pt idx="2451">
                  <c:v>15.113129939792014</c:v>
                </c:pt>
                <c:pt idx="2452">
                  <c:v>15.113129939792014</c:v>
                </c:pt>
                <c:pt idx="2453">
                  <c:v>15.113129939792014</c:v>
                </c:pt>
                <c:pt idx="2454">
                  <c:v>15.113129939792014</c:v>
                </c:pt>
                <c:pt idx="2455">
                  <c:v>15.113129939792014</c:v>
                </c:pt>
                <c:pt idx="2456">
                  <c:v>15.113129939792014</c:v>
                </c:pt>
                <c:pt idx="2457">
                  <c:v>15.113129939792014</c:v>
                </c:pt>
                <c:pt idx="2458">
                  <c:v>15.113129939792014</c:v>
                </c:pt>
                <c:pt idx="2459">
                  <c:v>15.113129939792014</c:v>
                </c:pt>
                <c:pt idx="2460">
                  <c:v>15.113129939792014</c:v>
                </c:pt>
                <c:pt idx="2461">
                  <c:v>15.113129939792014</c:v>
                </c:pt>
                <c:pt idx="2462">
                  <c:v>15.113129939792014</c:v>
                </c:pt>
                <c:pt idx="2463">
                  <c:v>15.113129939792014</c:v>
                </c:pt>
                <c:pt idx="2464">
                  <c:v>15.113129939792014</c:v>
                </c:pt>
                <c:pt idx="2465">
                  <c:v>15.113129939792014</c:v>
                </c:pt>
                <c:pt idx="2466">
                  <c:v>15.113129939792014</c:v>
                </c:pt>
                <c:pt idx="2467">
                  <c:v>15.113129939792014</c:v>
                </c:pt>
                <c:pt idx="2468">
                  <c:v>15.113129939792014</c:v>
                </c:pt>
                <c:pt idx="2469">
                  <c:v>15.113129939792014</c:v>
                </c:pt>
                <c:pt idx="2470">
                  <c:v>15.113129939792014</c:v>
                </c:pt>
                <c:pt idx="2471">
                  <c:v>15.113129939792014</c:v>
                </c:pt>
                <c:pt idx="2472">
                  <c:v>15.113129939792014</c:v>
                </c:pt>
                <c:pt idx="2473">
                  <c:v>15.113129939792014</c:v>
                </c:pt>
                <c:pt idx="2474">
                  <c:v>15.113129939792014</c:v>
                </c:pt>
                <c:pt idx="2475">
                  <c:v>15.113129939792014</c:v>
                </c:pt>
                <c:pt idx="2476">
                  <c:v>15.113129939792014</c:v>
                </c:pt>
                <c:pt idx="2477">
                  <c:v>15.113129939792014</c:v>
                </c:pt>
                <c:pt idx="2478">
                  <c:v>15.113129939792014</c:v>
                </c:pt>
                <c:pt idx="2479">
                  <c:v>15.113129939792014</c:v>
                </c:pt>
                <c:pt idx="2480">
                  <c:v>15.113129939792014</c:v>
                </c:pt>
                <c:pt idx="2481">
                  <c:v>15.113129939792014</c:v>
                </c:pt>
                <c:pt idx="2482">
                  <c:v>15.113129939792014</c:v>
                </c:pt>
                <c:pt idx="2483">
                  <c:v>15.113129939792014</c:v>
                </c:pt>
                <c:pt idx="2484">
                  <c:v>15.113129939792014</c:v>
                </c:pt>
                <c:pt idx="2485">
                  <c:v>15.113129939792014</c:v>
                </c:pt>
                <c:pt idx="2486">
                  <c:v>15.113129939792014</c:v>
                </c:pt>
                <c:pt idx="2487">
                  <c:v>15.113129939792014</c:v>
                </c:pt>
                <c:pt idx="2488">
                  <c:v>15.113129939792014</c:v>
                </c:pt>
                <c:pt idx="2489">
                  <c:v>15.113129939792014</c:v>
                </c:pt>
                <c:pt idx="2490">
                  <c:v>15.113129939792014</c:v>
                </c:pt>
                <c:pt idx="2491">
                  <c:v>15.113129939792014</c:v>
                </c:pt>
                <c:pt idx="2492">
                  <c:v>15.113129939792014</c:v>
                </c:pt>
                <c:pt idx="2493">
                  <c:v>15.113129939792014</c:v>
                </c:pt>
                <c:pt idx="2494">
                  <c:v>15.113129939792014</c:v>
                </c:pt>
                <c:pt idx="2495">
                  <c:v>15.113129939792014</c:v>
                </c:pt>
                <c:pt idx="2496">
                  <c:v>15.113129939792014</c:v>
                </c:pt>
                <c:pt idx="2497">
                  <c:v>15.113129939792014</c:v>
                </c:pt>
                <c:pt idx="2498">
                  <c:v>15.113129939792014</c:v>
                </c:pt>
                <c:pt idx="2499">
                  <c:v>15.113129939792014</c:v>
                </c:pt>
                <c:pt idx="2500">
                  <c:v>15.113129939792014</c:v>
                </c:pt>
                <c:pt idx="2501">
                  <c:v>15.113129939792014</c:v>
                </c:pt>
                <c:pt idx="2502">
                  <c:v>15.113129939792014</c:v>
                </c:pt>
                <c:pt idx="2503">
                  <c:v>15.113129939792014</c:v>
                </c:pt>
                <c:pt idx="2504">
                  <c:v>15.113129939792014</c:v>
                </c:pt>
                <c:pt idx="2505">
                  <c:v>15.113129939792014</c:v>
                </c:pt>
                <c:pt idx="2506">
                  <c:v>15.113129939792014</c:v>
                </c:pt>
                <c:pt idx="2507">
                  <c:v>15.113129939792014</c:v>
                </c:pt>
                <c:pt idx="2508">
                  <c:v>15.113129939792014</c:v>
                </c:pt>
                <c:pt idx="2509">
                  <c:v>15.113129939792014</c:v>
                </c:pt>
                <c:pt idx="2510">
                  <c:v>15.113129939792014</c:v>
                </c:pt>
                <c:pt idx="2511">
                  <c:v>15.113129939792014</c:v>
                </c:pt>
                <c:pt idx="2512">
                  <c:v>15.113129939792014</c:v>
                </c:pt>
                <c:pt idx="2513">
                  <c:v>15.113129939792014</c:v>
                </c:pt>
                <c:pt idx="2514">
                  <c:v>15.113129939792014</c:v>
                </c:pt>
                <c:pt idx="2515">
                  <c:v>15.113129939792014</c:v>
                </c:pt>
                <c:pt idx="2516">
                  <c:v>15.113129939792014</c:v>
                </c:pt>
                <c:pt idx="2517">
                  <c:v>15.113129939792014</c:v>
                </c:pt>
                <c:pt idx="2518">
                  <c:v>15.113129939792014</c:v>
                </c:pt>
                <c:pt idx="2519">
                  <c:v>15.113129939792014</c:v>
                </c:pt>
                <c:pt idx="2520">
                  <c:v>15.113129939792014</c:v>
                </c:pt>
                <c:pt idx="2521">
                  <c:v>15.113129939792014</c:v>
                </c:pt>
                <c:pt idx="2522">
                  <c:v>15.113129939792014</c:v>
                </c:pt>
                <c:pt idx="2523">
                  <c:v>15.113129939792014</c:v>
                </c:pt>
                <c:pt idx="2524">
                  <c:v>15.113129939792014</c:v>
                </c:pt>
                <c:pt idx="2525">
                  <c:v>15.113129939792014</c:v>
                </c:pt>
                <c:pt idx="2526">
                  <c:v>15.113129939792014</c:v>
                </c:pt>
                <c:pt idx="2527">
                  <c:v>15.113129939792014</c:v>
                </c:pt>
                <c:pt idx="2528">
                  <c:v>15.113129939792014</c:v>
                </c:pt>
                <c:pt idx="2529">
                  <c:v>15.113129939792014</c:v>
                </c:pt>
                <c:pt idx="2530">
                  <c:v>15.113129939792014</c:v>
                </c:pt>
                <c:pt idx="2531">
                  <c:v>15.113129939792014</c:v>
                </c:pt>
                <c:pt idx="2532">
                  <c:v>15.113129939792014</c:v>
                </c:pt>
                <c:pt idx="2533">
                  <c:v>15.113129939792014</c:v>
                </c:pt>
                <c:pt idx="2534">
                  <c:v>15.113129939792014</c:v>
                </c:pt>
                <c:pt idx="2535">
                  <c:v>15.113129939792014</c:v>
                </c:pt>
                <c:pt idx="2536">
                  <c:v>15.113129939792014</c:v>
                </c:pt>
                <c:pt idx="2537">
                  <c:v>15.113129939792014</c:v>
                </c:pt>
                <c:pt idx="2538">
                  <c:v>15.113129939792014</c:v>
                </c:pt>
                <c:pt idx="2539">
                  <c:v>15.113129939792014</c:v>
                </c:pt>
                <c:pt idx="2540">
                  <c:v>15.113129939792014</c:v>
                </c:pt>
                <c:pt idx="2541">
                  <c:v>15.113129939792014</c:v>
                </c:pt>
                <c:pt idx="2542">
                  <c:v>15.113129939792014</c:v>
                </c:pt>
                <c:pt idx="2543">
                  <c:v>15.113129939792014</c:v>
                </c:pt>
                <c:pt idx="2544">
                  <c:v>15.113129939792014</c:v>
                </c:pt>
                <c:pt idx="2545">
                  <c:v>15.113129939792014</c:v>
                </c:pt>
                <c:pt idx="2546">
                  <c:v>15.113129939792014</c:v>
                </c:pt>
                <c:pt idx="2547">
                  <c:v>15.113129939792014</c:v>
                </c:pt>
                <c:pt idx="2548">
                  <c:v>15.113129939792014</c:v>
                </c:pt>
                <c:pt idx="2549">
                  <c:v>15.113129939792014</c:v>
                </c:pt>
                <c:pt idx="2550">
                  <c:v>15.113129939792014</c:v>
                </c:pt>
                <c:pt idx="2551">
                  <c:v>15.113129939792014</c:v>
                </c:pt>
                <c:pt idx="2552">
                  <c:v>15.113129939792014</c:v>
                </c:pt>
                <c:pt idx="2553">
                  <c:v>15.113129939792014</c:v>
                </c:pt>
                <c:pt idx="2554">
                  <c:v>15.113129939792014</c:v>
                </c:pt>
                <c:pt idx="2555">
                  <c:v>15.113129939792014</c:v>
                </c:pt>
                <c:pt idx="2556">
                  <c:v>15.113129939792014</c:v>
                </c:pt>
                <c:pt idx="2557">
                  <c:v>15.113129939792014</c:v>
                </c:pt>
                <c:pt idx="2558">
                  <c:v>15.113129939792014</c:v>
                </c:pt>
                <c:pt idx="2559">
                  <c:v>15.113129939792014</c:v>
                </c:pt>
                <c:pt idx="2560">
                  <c:v>15.113129939792014</c:v>
                </c:pt>
                <c:pt idx="2561">
                  <c:v>15.113129939792014</c:v>
                </c:pt>
                <c:pt idx="2562">
                  <c:v>15.113129939792014</c:v>
                </c:pt>
                <c:pt idx="2563">
                  <c:v>15.113129939792014</c:v>
                </c:pt>
                <c:pt idx="2564">
                  <c:v>15.113129939792014</c:v>
                </c:pt>
                <c:pt idx="2565">
                  <c:v>15.113129939792014</c:v>
                </c:pt>
                <c:pt idx="2566">
                  <c:v>15.113129939792014</c:v>
                </c:pt>
                <c:pt idx="2567">
                  <c:v>15.113129939792014</c:v>
                </c:pt>
                <c:pt idx="2568">
                  <c:v>15.113129939792014</c:v>
                </c:pt>
                <c:pt idx="2569">
                  <c:v>15.113129939792014</c:v>
                </c:pt>
                <c:pt idx="2570">
                  <c:v>15.113129939792014</c:v>
                </c:pt>
                <c:pt idx="2571">
                  <c:v>15.113129939792014</c:v>
                </c:pt>
                <c:pt idx="2572">
                  <c:v>15.113129939792014</c:v>
                </c:pt>
                <c:pt idx="2573">
                  <c:v>15.113129939792014</c:v>
                </c:pt>
                <c:pt idx="2574">
                  <c:v>15.113129939792014</c:v>
                </c:pt>
                <c:pt idx="2575">
                  <c:v>15.113129939792014</c:v>
                </c:pt>
                <c:pt idx="2576">
                  <c:v>15.113129939792014</c:v>
                </c:pt>
                <c:pt idx="2577">
                  <c:v>15.113129939792014</c:v>
                </c:pt>
                <c:pt idx="2578">
                  <c:v>15.113129939792014</c:v>
                </c:pt>
                <c:pt idx="2579">
                  <c:v>15.113129939792014</c:v>
                </c:pt>
                <c:pt idx="2580">
                  <c:v>15.113129939792014</c:v>
                </c:pt>
                <c:pt idx="2581">
                  <c:v>15.113129939792014</c:v>
                </c:pt>
                <c:pt idx="2582">
                  <c:v>15.113129939792014</c:v>
                </c:pt>
                <c:pt idx="2583">
                  <c:v>15.113129939792014</c:v>
                </c:pt>
                <c:pt idx="2584">
                  <c:v>15.113129939792014</c:v>
                </c:pt>
                <c:pt idx="2585">
                  <c:v>15.113129939792014</c:v>
                </c:pt>
                <c:pt idx="2586">
                  <c:v>15.113129939792014</c:v>
                </c:pt>
                <c:pt idx="2587">
                  <c:v>15.113129939792014</c:v>
                </c:pt>
                <c:pt idx="2588">
                  <c:v>15.113129939792014</c:v>
                </c:pt>
                <c:pt idx="2589">
                  <c:v>15.113129939792014</c:v>
                </c:pt>
                <c:pt idx="2590">
                  <c:v>15.113129939792014</c:v>
                </c:pt>
                <c:pt idx="2591">
                  <c:v>15.113129939792014</c:v>
                </c:pt>
                <c:pt idx="2592">
                  <c:v>15.113129939792014</c:v>
                </c:pt>
                <c:pt idx="2593">
                  <c:v>15.113129939792014</c:v>
                </c:pt>
                <c:pt idx="2594">
                  <c:v>15.113129939792014</c:v>
                </c:pt>
                <c:pt idx="2595">
                  <c:v>15.113129939792014</c:v>
                </c:pt>
                <c:pt idx="2596">
                  <c:v>15.113129939792014</c:v>
                </c:pt>
                <c:pt idx="2597">
                  <c:v>15.113129939792014</c:v>
                </c:pt>
                <c:pt idx="2598">
                  <c:v>15.113129939792014</c:v>
                </c:pt>
                <c:pt idx="2599">
                  <c:v>15.113129939792014</c:v>
                </c:pt>
                <c:pt idx="2600">
                  <c:v>15.113129939792014</c:v>
                </c:pt>
                <c:pt idx="2601">
                  <c:v>15.113129939792014</c:v>
                </c:pt>
                <c:pt idx="2602">
                  <c:v>15.113129939792014</c:v>
                </c:pt>
                <c:pt idx="2603">
                  <c:v>15.113129939792014</c:v>
                </c:pt>
                <c:pt idx="2604">
                  <c:v>15.113129939792014</c:v>
                </c:pt>
                <c:pt idx="2605">
                  <c:v>15.113129939792014</c:v>
                </c:pt>
                <c:pt idx="2606">
                  <c:v>15.113129939792014</c:v>
                </c:pt>
                <c:pt idx="2607">
                  <c:v>15.113129939792014</c:v>
                </c:pt>
                <c:pt idx="2608">
                  <c:v>15.113129939792014</c:v>
                </c:pt>
                <c:pt idx="2609">
                  <c:v>15.113129939792014</c:v>
                </c:pt>
                <c:pt idx="2610">
                  <c:v>15.113129939792014</c:v>
                </c:pt>
                <c:pt idx="2611">
                  <c:v>15.113129939792014</c:v>
                </c:pt>
                <c:pt idx="2612">
                  <c:v>15.113129939792014</c:v>
                </c:pt>
                <c:pt idx="2613">
                  <c:v>15.113129939792014</c:v>
                </c:pt>
                <c:pt idx="2614">
                  <c:v>15.113129939792014</c:v>
                </c:pt>
                <c:pt idx="2615">
                  <c:v>15.113129939792014</c:v>
                </c:pt>
                <c:pt idx="2616">
                  <c:v>15.113129939792014</c:v>
                </c:pt>
                <c:pt idx="2617">
                  <c:v>15.113129939792014</c:v>
                </c:pt>
                <c:pt idx="2618">
                  <c:v>15.113129939792014</c:v>
                </c:pt>
                <c:pt idx="2619">
                  <c:v>15.113129939792014</c:v>
                </c:pt>
                <c:pt idx="2620">
                  <c:v>15.113129939792014</c:v>
                </c:pt>
                <c:pt idx="2621">
                  <c:v>15.113129939792014</c:v>
                </c:pt>
                <c:pt idx="2622">
                  <c:v>15.113129939792014</c:v>
                </c:pt>
                <c:pt idx="2623">
                  <c:v>15.113129939792014</c:v>
                </c:pt>
                <c:pt idx="2624">
                  <c:v>15.113129939792014</c:v>
                </c:pt>
                <c:pt idx="2625">
                  <c:v>15.113129939792014</c:v>
                </c:pt>
                <c:pt idx="2626">
                  <c:v>15.113129939792014</c:v>
                </c:pt>
                <c:pt idx="2627">
                  <c:v>15.113129939792014</c:v>
                </c:pt>
                <c:pt idx="2628">
                  <c:v>15.113129939792014</c:v>
                </c:pt>
                <c:pt idx="2629">
                  <c:v>15.113129939792014</c:v>
                </c:pt>
                <c:pt idx="2630">
                  <c:v>15.113129939792014</c:v>
                </c:pt>
                <c:pt idx="2631">
                  <c:v>15.113129939792014</c:v>
                </c:pt>
                <c:pt idx="2632">
                  <c:v>15.113129939792014</c:v>
                </c:pt>
                <c:pt idx="2633">
                  <c:v>15.113129939792014</c:v>
                </c:pt>
                <c:pt idx="2634">
                  <c:v>15.113129939792014</c:v>
                </c:pt>
                <c:pt idx="2635">
                  <c:v>15.113129939792014</c:v>
                </c:pt>
                <c:pt idx="2636">
                  <c:v>15.113129939792014</c:v>
                </c:pt>
                <c:pt idx="2637">
                  <c:v>15.113129939792014</c:v>
                </c:pt>
                <c:pt idx="2638">
                  <c:v>15.113129939792014</c:v>
                </c:pt>
                <c:pt idx="2639">
                  <c:v>15.113129939792014</c:v>
                </c:pt>
                <c:pt idx="2640">
                  <c:v>15.113129939792014</c:v>
                </c:pt>
                <c:pt idx="2641">
                  <c:v>15.113129939792014</c:v>
                </c:pt>
                <c:pt idx="2642">
                  <c:v>15.113129939792014</c:v>
                </c:pt>
                <c:pt idx="2643">
                  <c:v>15.113129939792014</c:v>
                </c:pt>
                <c:pt idx="2644">
                  <c:v>15.113129939792014</c:v>
                </c:pt>
                <c:pt idx="2645">
                  <c:v>15.113129939792014</c:v>
                </c:pt>
                <c:pt idx="2646">
                  <c:v>15.113129939792014</c:v>
                </c:pt>
                <c:pt idx="2647">
                  <c:v>15.113129939792014</c:v>
                </c:pt>
                <c:pt idx="2648">
                  <c:v>15.113129939792014</c:v>
                </c:pt>
                <c:pt idx="2649">
                  <c:v>15.113129939792014</c:v>
                </c:pt>
                <c:pt idx="2650">
                  <c:v>15.113129939792014</c:v>
                </c:pt>
                <c:pt idx="2651">
                  <c:v>15.113129939792014</c:v>
                </c:pt>
                <c:pt idx="2652">
                  <c:v>15.113129939792014</c:v>
                </c:pt>
                <c:pt idx="2653">
                  <c:v>15.113129939792014</c:v>
                </c:pt>
                <c:pt idx="2654">
                  <c:v>15.113129939792014</c:v>
                </c:pt>
                <c:pt idx="2655">
                  <c:v>15.113129939792014</c:v>
                </c:pt>
                <c:pt idx="2656">
                  <c:v>15.113129939792014</c:v>
                </c:pt>
                <c:pt idx="2657">
                  <c:v>15.113129939792014</c:v>
                </c:pt>
                <c:pt idx="2658">
                  <c:v>15.113129939792014</c:v>
                </c:pt>
                <c:pt idx="2659">
                  <c:v>15.113129939792014</c:v>
                </c:pt>
                <c:pt idx="2660">
                  <c:v>15.113129939792014</c:v>
                </c:pt>
                <c:pt idx="2661">
                  <c:v>15.113129939792014</c:v>
                </c:pt>
                <c:pt idx="2662">
                  <c:v>15.113129939792014</c:v>
                </c:pt>
                <c:pt idx="2663">
                  <c:v>15.113129939792014</c:v>
                </c:pt>
                <c:pt idx="2664">
                  <c:v>15.113129939792014</c:v>
                </c:pt>
                <c:pt idx="2665">
                  <c:v>15.113129939792014</c:v>
                </c:pt>
                <c:pt idx="2666">
                  <c:v>15.113129939792014</c:v>
                </c:pt>
                <c:pt idx="2667">
                  <c:v>15.113129939792014</c:v>
                </c:pt>
                <c:pt idx="2668">
                  <c:v>15.113129939792014</c:v>
                </c:pt>
                <c:pt idx="2669">
                  <c:v>15.113129939792014</c:v>
                </c:pt>
                <c:pt idx="2670">
                  <c:v>15.113129939792014</c:v>
                </c:pt>
                <c:pt idx="2671">
                  <c:v>15.113129939792014</c:v>
                </c:pt>
                <c:pt idx="2672">
                  <c:v>15.113129939792014</c:v>
                </c:pt>
                <c:pt idx="2673">
                  <c:v>15.113129939792014</c:v>
                </c:pt>
                <c:pt idx="2674">
                  <c:v>15.113129939792014</c:v>
                </c:pt>
                <c:pt idx="2675">
                  <c:v>15.113129939792014</c:v>
                </c:pt>
                <c:pt idx="2676">
                  <c:v>15.113129939792014</c:v>
                </c:pt>
                <c:pt idx="2677">
                  <c:v>15.113129939792014</c:v>
                </c:pt>
                <c:pt idx="2678">
                  <c:v>15.113129939792014</c:v>
                </c:pt>
                <c:pt idx="2679">
                  <c:v>15.113129939792014</c:v>
                </c:pt>
                <c:pt idx="2680">
                  <c:v>15.113129939792014</c:v>
                </c:pt>
                <c:pt idx="2681">
                  <c:v>15.113129939792014</c:v>
                </c:pt>
                <c:pt idx="2682">
                  <c:v>15.113129939792014</c:v>
                </c:pt>
                <c:pt idx="2683">
                  <c:v>15.113129939792014</c:v>
                </c:pt>
                <c:pt idx="2684">
                  <c:v>15.113129939792014</c:v>
                </c:pt>
                <c:pt idx="2685">
                  <c:v>15.113129939792014</c:v>
                </c:pt>
                <c:pt idx="2686">
                  <c:v>15.113129939792014</c:v>
                </c:pt>
                <c:pt idx="2687">
                  <c:v>15.113129939792014</c:v>
                </c:pt>
                <c:pt idx="2688">
                  <c:v>15.113129939792014</c:v>
                </c:pt>
                <c:pt idx="2689">
                  <c:v>15.113129939792014</c:v>
                </c:pt>
                <c:pt idx="2690">
                  <c:v>15.113129939792014</c:v>
                </c:pt>
                <c:pt idx="2691">
                  <c:v>15.113129939792014</c:v>
                </c:pt>
                <c:pt idx="2692">
                  <c:v>15.113129939792014</c:v>
                </c:pt>
                <c:pt idx="2693">
                  <c:v>15.113129939792014</c:v>
                </c:pt>
                <c:pt idx="2694">
                  <c:v>15.113129939792014</c:v>
                </c:pt>
                <c:pt idx="2695">
                  <c:v>15.113129939792014</c:v>
                </c:pt>
                <c:pt idx="2696">
                  <c:v>15.113129939792014</c:v>
                </c:pt>
                <c:pt idx="2697">
                  <c:v>15.113129939792014</c:v>
                </c:pt>
                <c:pt idx="2698">
                  <c:v>15.113129939792014</c:v>
                </c:pt>
                <c:pt idx="2699">
                  <c:v>15.113129939792014</c:v>
                </c:pt>
                <c:pt idx="2700">
                  <c:v>15.113129939792014</c:v>
                </c:pt>
                <c:pt idx="2701">
                  <c:v>15.113129939792014</c:v>
                </c:pt>
                <c:pt idx="2702">
                  <c:v>15.113129939792014</c:v>
                </c:pt>
                <c:pt idx="2703">
                  <c:v>15.113129939792014</c:v>
                </c:pt>
                <c:pt idx="2704">
                  <c:v>15.113129939792014</c:v>
                </c:pt>
                <c:pt idx="2705">
                  <c:v>15.113129939792014</c:v>
                </c:pt>
                <c:pt idx="2706">
                  <c:v>15.113129939792014</c:v>
                </c:pt>
                <c:pt idx="2707">
                  <c:v>15.113129939792014</c:v>
                </c:pt>
                <c:pt idx="2708">
                  <c:v>15.113129939792014</c:v>
                </c:pt>
                <c:pt idx="2709">
                  <c:v>15.113129939792014</c:v>
                </c:pt>
                <c:pt idx="2710">
                  <c:v>15.113129939792014</c:v>
                </c:pt>
                <c:pt idx="2711">
                  <c:v>15.113129939792014</c:v>
                </c:pt>
                <c:pt idx="2712">
                  <c:v>15.113129939792014</c:v>
                </c:pt>
                <c:pt idx="2713">
                  <c:v>15.113129939792014</c:v>
                </c:pt>
                <c:pt idx="2714">
                  <c:v>15.113129939792014</c:v>
                </c:pt>
                <c:pt idx="2715">
                  <c:v>15.113129939792014</c:v>
                </c:pt>
                <c:pt idx="2716">
                  <c:v>15.113129939792014</c:v>
                </c:pt>
                <c:pt idx="2717">
                  <c:v>15.113129939792014</c:v>
                </c:pt>
                <c:pt idx="2718">
                  <c:v>15.113129939792014</c:v>
                </c:pt>
                <c:pt idx="2719">
                  <c:v>15.113129939792014</c:v>
                </c:pt>
                <c:pt idx="2720">
                  <c:v>15.113129939792014</c:v>
                </c:pt>
                <c:pt idx="2721">
                  <c:v>15.113129939792014</c:v>
                </c:pt>
                <c:pt idx="2722">
                  <c:v>15.113129939792014</c:v>
                </c:pt>
                <c:pt idx="2723">
                  <c:v>15.113129939792014</c:v>
                </c:pt>
                <c:pt idx="2724">
                  <c:v>15.113129939792014</c:v>
                </c:pt>
                <c:pt idx="2725">
                  <c:v>15.113129939792014</c:v>
                </c:pt>
                <c:pt idx="2726">
                  <c:v>15.113129939792014</c:v>
                </c:pt>
                <c:pt idx="2727">
                  <c:v>15.113129939792014</c:v>
                </c:pt>
                <c:pt idx="2728">
                  <c:v>15.113129939792014</c:v>
                </c:pt>
                <c:pt idx="2729">
                  <c:v>15.113129939792014</c:v>
                </c:pt>
                <c:pt idx="2730">
                  <c:v>15.113129939792014</c:v>
                </c:pt>
                <c:pt idx="2731">
                  <c:v>15.113129939792014</c:v>
                </c:pt>
                <c:pt idx="2732">
                  <c:v>15.113129939792014</c:v>
                </c:pt>
                <c:pt idx="2733">
                  <c:v>15.113129939792014</c:v>
                </c:pt>
                <c:pt idx="2734">
                  <c:v>15.113129939792014</c:v>
                </c:pt>
                <c:pt idx="2735">
                  <c:v>15.113129939792014</c:v>
                </c:pt>
                <c:pt idx="2736">
                  <c:v>15.113129939792014</c:v>
                </c:pt>
                <c:pt idx="2737">
                  <c:v>15.113129939792014</c:v>
                </c:pt>
                <c:pt idx="2738">
                  <c:v>15.113129939792014</c:v>
                </c:pt>
                <c:pt idx="2739">
                  <c:v>15.113129939792014</c:v>
                </c:pt>
                <c:pt idx="2740">
                  <c:v>15.113129939792014</c:v>
                </c:pt>
                <c:pt idx="2741">
                  <c:v>15.113129939792014</c:v>
                </c:pt>
                <c:pt idx="2742">
                  <c:v>15.113129939792014</c:v>
                </c:pt>
                <c:pt idx="2743">
                  <c:v>15.113129939792014</c:v>
                </c:pt>
                <c:pt idx="2744">
                  <c:v>15.113129939792014</c:v>
                </c:pt>
                <c:pt idx="2745">
                  <c:v>15.113129939792014</c:v>
                </c:pt>
                <c:pt idx="2746">
                  <c:v>15.113129939792014</c:v>
                </c:pt>
                <c:pt idx="2747">
                  <c:v>15.113129939792014</c:v>
                </c:pt>
                <c:pt idx="2748">
                  <c:v>15.113129939792014</c:v>
                </c:pt>
                <c:pt idx="2749">
                  <c:v>15.113129939792014</c:v>
                </c:pt>
                <c:pt idx="2750">
                  <c:v>15.113129939792014</c:v>
                </c:pt>
                <c:pt idx="2751">
                  <c:v>15.113129939792014</c:v>
                </c:pt>
                <c:pt idx="2752">
                  <c:v>15.113129939792014</c:v>
                </c:pt>
                <c:pt idx="2753">
                  <c:v>15.113129939792014</c:v>
                </c:pt>
                <c:pt idx="2754">
                  <c:v>15.113129939792014</c:v>
                </c:pt>
                <c:pt idx="2755">
                  <c:v>15.113129939792014</c:v>
                </c:pt>
                <c:pt idx="2756">
                  <c:v>15.113129939792014</c:v>
                </c:pt>
                <c:pt idx="2757">
                  <c:v>15.113129939792014</c:v>
                </c:pt>
                <c:pt idx="2758">
                  <c:v>15.113129939792014</c:v>
                </c:pt>
                <c:pt idx="2759">
                  <c:v>15.113129939792014</c:v>
                </c:pt>
                <c:pt idx="2760">
                  <c:v>15.113129939792014</c:v>
                </c:pt>
                <c:pt idx="2761">
                  <c:v>15.113129939792014</c:v>
                </c:pt>
                <c:pt idx="2762">
                  <c:v>15.113129939792014</c:v>
                </c:pt>
                <c:pt idx="2763">
                  <c:v>15.113129939792014</c:v>
                </c:pt>
                <c:pt idx="2764">
                  <c:v>15.113129939792014</c:v>
                </c:pt>
                <c:pt idx="2765">
                  <c:v>15.113129939792014</c:v>
                </c:pt>
                <c:pt idx="2766">
                  <c:v>15.113129939792014</c:v>
                </c:pt>
                <c:pt idx="2767">
                  <c:v>15.113129939792014</c:v>
                </c:pt>
                <c:pt idx="2768">
                  <c:v>15.113129939792014</c:v>
                </c:pt>
                <c:pt idx="2769">
                  <c:v>15.113129939792014</c:v>
                </c:pt>
                <c:pt idx="2770">
                  <c:v>15.113129939792014</c:v>
                </c:pt>
                <c:pt idx="2771">
                  <c:v>15.113129939792014</c:v>
                </c:pt>
                <c:pt idx="2772">
                  <c:v>15.113129939792014</c:v>
                </c:pt>
                <c:pt idx="2773">
                  <c:v>15.113129939792014</c:v>
                </c:pt>
                <c:pt idx="2774">
                  <c:v>15.113129939792014</c:v>
                </c:pt>
                <c:pt idx="2775">
                  <c:v>15.113129939792014</c:v>
                </c:pt>
                <c:pt idx="2776">
                  <c:v>15.113129939792014</c:v>
                </c:pt>
                <c:pt idx="2777">
                  <c:v>15.113129939792014</c:v>
                </c:pt>
                <c:pt idx="2778">
                  <c:v>15.113129939792014</c:v>
                </c:pt>
                <c:pt idx="2779">
                  <c:v>15.113129939792014</c:v>
                </c:pt>
                <c:pt idx="2780">
                  <c:v>15.113129939792014</c:v>
                </c:pt>
                <c:pt idx="2781">
                  <c:v>15.113129939792014</c:v>
                </c:pt>
                <c:pt idx="2782">
                  <c:v>15.113129939792014</c:v>
                </c:pt>
                <c:pt idx="2783">
                  <c:v>15.113129939792014</c:v>
                </c:pt>
                <c:pt idx="2784">
                  <c:v>15.113129939792014</c:v>
                </c:pt>
                <c:pt idx="2785">
                  <c:v>15.113129939792014</c:v>
                </c:pt>
                <c:pt idx="2786">
                  <c:v>15.113129939792014</c:v>
                </c:pt>
                <c:pt idx="2787">
                  <c:v>15.113129939792014</c:v>
                </c:pt>
                <c:pt idx="2788">
                  <c:v>15.113129939792014</c:v>
                </c:pt>
                <c:pt idx="2789">
                  <c:v>15.113129939792014</c:v>
                </c:pt>
                <c:pt idx="2790">
                  <c:v>15.113129939792014</c:v>
                </c:pt>
                <c:pt idx="2791">
                  <c:v>15.113129939792014</c:v>
                </c:pt>
                <c:pt idx="2792">
                  <c:v>15.113129939792014</c:v>
                </c:pt>
                <c:pt idx="2793">
                  <c:v>15.113129939792014</c:v>
                </c:pt>
                <c:pt idx="2794">
                  <c:v>15.113129939792014</c:v>
                </c:pt>
                <c:pt idx="2795">
                  <c:v>15.113129939792014</c:v>
                </c:pt>
                <c:pt idx="2796">
                  <c:v>15.113129939792014</c:v>
                </c:pt>
                <c:pt idx="2797">
                  <c:v>15.113129939792014</c:v>
                </c:pt>
                <c:pt idx="2798">
                  <c:v>15.113129939792014</c:v>
                </c:pt>
                <c:pt idx="2799">
                  <c:v>15.113129939792014</c:v>
                </c:pt>
                <c:pt idx="2800">
                  <c:v>15.113129939792014</c:v>
                </c:pt>
                <c:pt idx="2801">
                  <c:v>15.113129939792014</c:v>
                </c:pt>
                <c:pt idx="2802">
                  <c:v>15.113129939792014</c:v>
                </c:pt>
                <c:pt idx="2803">
                  <c:v>15.113129939792014</c:v>
                </c:pt>
                <c:pt idx="2804">
                  <c:v>15.113129939792014</c:v>
                </c:pt>
                <c:pt idx="2805">
                  <c:v>15.113129939792014</c:v>
                </c:pt>
                <c:pt idx="2806">
                  <c:v>15.113129939792014</c:v>
                </c:pt>
                <c:pt idx="2807">
                  <c:v>15.113129939792014</c:v>
                </c:pt>
                <c:pt idx="2808">
                  <c:v>15.113129939792014</c:v>
                </c:pt>
                <c:pt idx="2809">
                  <c:v>15.113129939792014</c:v>
                </c:pt>
                <c:pt idx="2810">
                  <c:v>15.113129939792014</c:v>
                </c:pt>
                <c:pt idx="2811">
                  <c:v>15.113129939792014</c:v>
                </c:pt>
                <c:pt idx="2812">
                  <c:v>15.113129939792014</c:v>
                </c:pt>
                <c:pt idx="2813">
                  <c:v>15.113129939792014</c:v>
                </c:pt>
                <c:pt idx="2814">
                  <c:v>15.113129939792014</c:v>
                </c:pt>
                <c:pt idx="2815">
                  <c:v>15.113129939792014</c:v>
                </c:pt>
                <c:pt idx="2816">
                  <c:v>15.113129939792014</c:v>
                </c:pt>
                <c:pt idx="2817">
                  <c:v>15.113129939792014</c:v>
                </c:pt>
                <c:pt idx="2818">
                  <c:v>15.113129939792014</c:v>
                </c:pt>
                <c:pt idx="2819">
                  <c:v>15.113129939792014</c:v>
                </c:pt>
                <c:pt idx="2820">
                  <c:v>15.113129939792014</c:v>
                </c:pt>
                <c:pt idx="2821">
                  <c:v>15.113129939792014</c:v>
                </c:pt>
                <c:pt idx="2822">
                  <c:v>15.113129939792014</c:v>
                </c:pt>
                <c:pt idx="2823">
                  <c:v>15.113129939792014</c:v>
                </c:pt>
                <c:pt idx="2824">
                  <c:v>15.113129939792014</c:v>
                </c:pt>
                <c:pt idx="2825">
                  <c:v>15.113129939792014</c:v>
                </c:pt>
                <c:pt idx="2826">
                  <c:v>15.113129939792014</c:v>
                </c:pt>
                <c:pt idx="2827">
                  <c:v>15.113129939792014</c:v>
                </c:pt>
                <c:pt idx="2828">
                  <c:v>15.113129939792014</c:v>
                </c:pt>
                <c:pt idx="2829">
                  <c:v>15.113129939792014</c:v>
                </c:pt>
                <c:pt idx="2830">
                  <c:v>15.113129939792014</c:v>
                </c:pt>
                <c:pt idx="2831">
                  <c:v>15.113129939792014</c:v>
                </c:pt>
                <c:pt idx="2832">
                  <c:v>15.113129939792014</c:v>
                </c:pt>
                <c:pt idx="2833">
                  <c:v>15.113129939792014</c:v>
                </c:pt>
                <c:pt idx="2834">
                  <c:v>15.113129939792014</c:v>
                </c:pt>
                <c:pt idx="2835">
                  <c:v>15.113129939792014</c:v>
                </c:pt>
                <c:pt idx="2836">
                  <c:v>15.113129939792014</c:v>
                </c:pt>
                <c:pt idx="2837">
                  <c:v>15.113129939792014</c:v>
                </c:pt>
                <c:pt idx="2838">
                  <c:v>15.113129939792014</c:v>
                </c:pt>
                <c:pt idx="2839">
                  <c:v>15.113129939792014</c:v>
                </c:pt>
                <c:pt idx="2840">
                  <c:v>15.113129939792014</c:v>
                </c:pt>
                <c:pt idx="2841">
                  <c:v>15.113129939792014</c:v>
                </c:pt>
                <c:pt idx="2842">
                  <c:v>15.113129939792014</c:v>
                </c:pt>
                <c:pt idx="2843">
                  <c:v>15.113129939792014</c:v>
                </c:pt>
                <c:pt idx="2844">
                  <c:v>15.113129939792014</c:v>
                </c:pt>
                <c:pt idx="2845">
                  <c:v>15.113129939792014</c:v>
                </c:pt>
                <c:pt idx="2846">
                  <c:v>15.113129939792014</c:v>
                </c:pt>
                <c:pt idx="2847">
                  <c:v>15.113129939792014</c:v>
                </c:pt>
                <c:pt idx="2848">
                  <c:v>15.113129939792014</c:v>
                </c:pt>
                <c:pt idx="2849">
                  <c:v>15.113129939792014</c:v>
                </c:pt>
                <c:pt idx="2850">
                  <c:v>15.113129939792014</c:v>
                </c:pt>
                <c:pt idx="2851">
                  <c:v>15.113129939792014</c:v>
                </c:pt>
                <c:pt idx="2852">
                  <c:v>15.113129939792014</c:v>
                </c:pt>
                <c:pt idx="2853">
                  <c:v>15.113129939792014</c:v>
                </c:pt>
                <c:pt idx="2854">
                  <c:v>15.113129939792014</c:v>
                </c:pt>
                <c:pt idx="2855">
                  <c:v>15.113129939792014</c:v>
                </c:pt>
                <c:pt idx="2856">
                  <c:v>15.113129939792014</c:v>
                </c:pt>
                <c:pt idx="2857">
                  <c:v>15.113129939792014</c:v>
                </c:pt>
                <c:pt idx="2858">
                  <c:v>15.113129939792014</c:v>
                </c:pt>
                <c:pt idx="2859">
                  <c:v>15.113129939792014</c:v>
                </c:pt>
                <c:pt idx="2860">
                  <c:v>15.113129939792014</c:v>
                </c:pt>
                <c:pt idx="2861">
                  <c:v>15.113129939792014</c:v>
                </c:pt>
                <c:pt idx="2862">
                  <c:v>15.113129939792014</c:v>
                </c:pt>
                <c:pt idx="2863">
                  <c:v>15.113129939792014</c:v>
                </c:pt>
                <c:pt idx="2864">
                  <c:v>15.113129939792014</c:v>
                </c:pt>
                <c:pt idx="2865">
                  <c:v>15.113129939792014</c:v>
                </c:pt>
                <c:pt idx="2866">
                  <c:v>15.113129939792014</c:v>
                </c:pt>
                <c:pt idx="2867">
                  <c:v>15.113129939792014</c:v>
                </c:pt>
                <c:pt idx="2868">
                  <c:v>15.113129939792014</c:v>
                </c:pt>
                <c:pt idx="2869">
                  <c:v>15.113129939792014</c:v>
                </c:pt>
                <c:pt idx="2870">
                  <c:v>15.113129939792014</c:v>
                </c:pt>
                <c:pt idx="2871">
                  <c:v>15.113129939792014</c:v>
                </c:pt>
                <c:pt idx="2872">
                  <c:v>15.113129939792014</c:v>
                </c:pt>
                <c:pt idx="2873">
                  <c:v>15.113129939792014</c:v>
                </c:pt>
                <c:pt idx="2874">
                  <c:v>15.113129939792014</c:v>
                </c:pt>
                <c:pt idx="2875">
                  <c:v>15.113129939792014</c:v>
                </c:pt>
                <c:pt idx="2876">
                  <c:v>15.113129939792014</c:v>
                </c:pt>
                <c:pt idx="2877">
                  <c:v>15.113129939792014</c:v>
                </c:pt>
                <c:pt idx="2878">
                  <c:v>15.113129939792014</c:v>
                </c:pt>
                <c:pt idx="2879">
                  <c:v>15.113129939792014</c:v>
                </c:pt>
                <c:pt idx="2880">
                  <c:v>15.113129939792014</c:v>
                </c:pt>
                <c:pt idx="2881">
                  <c:v>15.113129939792014</c:v>
                </c:pt>
                <c:pt idx="2882">
                  <c:v>15.113129939792014</c:v>
                </c:pt>
                <c:pt idx="2883">
                  <c:v>15.113129939792014</c:v>
                </c:pt>
                <c:pt idx="2884">
                  <c:v>15.113129939792014</c:v>
                </c:pt>
                <c:pt idx="2885">
                  <c:v>15.113129939792014</c:v>
                </c:pt>
                <c:pt idx="2886">
                  <c:v>15.113129939792014</c:v>
                </c:pt>
                <c:pt idx="2887">
                  <c:v>15.113129939792014</c:v>
                </c:pt>
                <c:pt idx="2888">
                  <c:v>15.113129939792014</c:v>
                </c:pt>
                <c:pt idx="2889">
                  <c:v>15.113129939792014</c:v>
                </c:pt>
                <c:pt idx="2890">
                  <c:v>15.113129939792014</c:v>
                </c:pt>
                <c:pt idx="2891">
                  <c:v>15.113129939792014</c:v>
                </c:pt>
                <c:pt idx="2892">
                  <c:v>15.113129939792014</c:v>
                </c:pt>
                <c:pt idx="2893">
                  <c:v>15.113129939792014</c:v>
                </c:pt>
                <c:pt idx="2894">
                  <c:v>15.113129939792014</c:v>
                </c:pt>
                <c:pt idx="2895">
                  <c:v>15.113129939792014</c:v>
                </c:pt>
                <c:pt idx="2896">
                  <c:v>15.113129939792014</c:v>
                </c:pt>
                <c:pt idx="2897">
                  <c:v>15.113129939792014</c:v>
                </c:pt>
                <c:pt idx="2898">
                  <c:v>15.113129939792014</c:v>
                </c:pt>
                <c:pt idx="2899">
                  <c:v>15.113129939792014</c:v>
                </c:pt>
                <c:pt idx="2900">
                  <c:v>15.113129939792014</c:v>
                </c:pt>
                <c:pt idx="2901">
                  <c:v>15.113129939792014</c:v>
                </c:pt>
                <c:pt idx="2902">
                  <c:v>15.113129939792014</c:v>
                </c:pt>
                <c:pt idx="2903">
                  <c:v>15.113129939792014</c:v>
                </c:pt>
                <c:pt idx="2904">
                  <c:v>15.113129939792014</c:v>
                </c:pt>
                <c:pt idx="2905">
                  <c:v>15.113129939792014</c:v>
                </c:pt>
                <c:pt idx="2906">
                  <c:v>15.113129939792014</c:v>
                </c:pt>
                <c:pt idx="2907">
                  <c:v>15.113129939792014</c:v>
                </c:pt>
                <c:pt idx="2908">
                  <c:v>15.113129939792014</c:v>
                </c:pt>
                <c:pt idx="2909">
                  <c:v>15.113129939792014</c:v>
                </c:pt>
                <c:pt idx="2910">
                  <c:v>15.113129939792014</c:v>
                </c:pt>
                <c:pt idx="2911">
                  <c:v>15.113129939792014</c:v>
                </c:pt>
                <c:pt idx="2912">
                  <c:v>15.113129939792014</c:v>
                </c:pt>
                <c:pt idx="2913">
                  <c:v>15.113129939792014</c:v>
                </c:pt>
                <c:pt idx="2914">
                  <c:v>15.113129939792014</c:v>
                </c:pt>
                <c:pt idx="2915">
                  <c:v>15.113129939792014</c:v>
                </c:pt>
                <c:pt idx="2916">
                  <c:v>15.113129939792014</c:v>
                </c:pt>
                <c:pt idx="2917">
                  <c:v>15.113129939792014</c:v>
                </c:pt>
                <c:pt idx="2918">
                  <c:v>15.113129939792014</c:v>
                </c:pt>
                <c:pt idx="2919">
                  <c:v>15.113129939792014</c:v>
                </c:pt>
                <c:pt idx="2920">
                  <c:v>15.113129939792014</c:v>
                </c:pt>
                <c:pt idx="2921">
                  <c:v>15.113129939792014</c:v>
                </c:pt>
                <c:pt idx="2922">
                  <c:v>15.113129939792014</c:v>
                </c:pt>
                <c:pt idx="2923">
                  <c:v>15.113129939792014</c:v>
                </c:pt>
                <c:pt idx="2924">
                  <c:v>15.113129939792014</c:v>
                </c:pt>
                <c:pt idx="2925">
                  <c:v>15.113129939792014</c:v>
                </c:pt>
                <c:pt idx="2926">
                  <c:v>15.113129939792014</c:v>
                </c:pt>
                <c:pt idx="2927">
                  <c:v>15.113129939792014</c:v>
                </c:pt>
                <c:pt idx="2928">
                  <c:v>15.113129939792014</c:v>
                </c:pt>
                <c:pt idx="2929">
                  <c:v>15.113129939792014</c:v>
                </c:pt>
                <c:pt idx="2930">
                  <c:v>15.113129939792014</c:v>
                </c:pt>
                <c:pt idx="2931">
                  <c:v>15.113129939792014</c:v>
                </c:pt>
                <c:pt idx="2932">
                  <c:v>15.113129939792014</c:v>
                </c:pt>
                <c:pt idx="2933">
                  <c:v>15.113129939792014</c:v>
                </c:pt>
                <c:pt idx="2934">
                  <c:v>15.113129939792014</c:v>
                </c:pt>
                <c:pt idx="2935">
                  <c:v>15.113129939792014</c:v>
                </c:pt>
                <c:pt idx="2936">
                  <c:v>15.113129939792014</c:v>
                </c:pt>
                <c:pt idx="2937">
                  <c:v>15.113129939792014</c:v>
                </c:pt>
                <c:pt idx="2938">
                  <c:v>15.113129939792014</c:v>
                </c:pt>
                <c:pt idx="2939">
                  <c:v>15.113129939792014</c:v>
                </c:pt>
                <c:pt idx="2940">
                  <c:v>15.113129939792014</c:v>
                </c:pt>
                <c:pt idx="2941">
                  <c:v>15.113129939792014</c:v>
                </c:pt>
                <c:pt idx="2942">
                  <c:v>15.113129939792014</c:v>
                </c:pt>
                <c:pt idx="2943">
                  <c:v>15.113129939792014</c:v>
                </c:pt>
                <c:pt idx="2944">
                  <c:v>15.113129939792014</c:v>
                </c:pt>
                <c:pt idx="2945">
                  <c:v>15.113129939792014</c:v>
                </c:pt>
                <c:pt idx="2946">
                  <c:v>15.113129939792014</c:v>
                </c:pt>
                <c:pt idx="2947">
                  <c:v>15.113129939792014</c:v>
                </c:pt>
                <c:pt idx="2948">
                  <c:v>15.113129939792014</c:v>
                </c:pt>
                <c:pt idx="2949">
                  <c:v>15.113129939792014</c:v>
                </c:pt>
                <c:pt idx="2950">
                  <c:v>15.113129939792014</c:v>
                </c:pt>
                <c:pt idx="2951">
                  <c:v>15.113129939792014</c:v>
                </c:pt>
                <c:pt idx="2952">
                  <c:v>15.113129939792014</c:v>
                </c:pt>
                <c:pt idx="2953">
                  <c:v>15.113129939792014</c:v>
                </c:pt>
                <c:pt idx="2954">
                  <c:v>15.113129939792014</c:v>
                </c:pt>
                <c:pt idx="2955">
                  <c:v>15.113129939792014</c:v>
                </c:pt>
                <c:pt idx="2956">
                  <c:v>15.113129939792014</c:v>
                </c:pt>
                <c:pt idx="2957">
                  <c:v>15.113129939792014</c:v>
                </c:pt>
                <c:pt idx="2958">
                  <c:v>15.113129939792014</c:v>
                </c:pt>
                <c:pt idx="2959">
                  <c:v>15.113129939792014</c:v>
                </c:pt>
                <c:pt idx="2960">
                  <c:v>15.113129939792014</c:v>
                </c:pt>
                <c:pt idx="2961">
                  <c:v>15.113129939792014</c:v>
                </c:pt>
                <c:pt idx="2962">
                  <c:v>15.113129939792014</c:v>
                </c:pt>
                <c:pt idx="2963">
                  <c:v>15.113129939792014</c:v>
                </c:pt>
                <c:pt idx="2964">
                  <c:v>15.113129939792014</c:v>
                </c:pt>
                <c:pt idx="2965">
                  <c:v>15.113129939792014</c:v>
                </c:pt>
                <c:pt idx="2966">
                  <c:v>15.113129939792014</c:v>
                </c:pt>
                <c:pt idx="2967">
                  <c:v>15.113129939792014</c:v>
                </c:pt>
                <c:pt idx="2968">
                  <c:v>15.113129939792014</c:v>
                </c:pt>
                <c:pt idx="2969">
                  <c:v>15.113129939792014</c:v>
                </c:pt>
                <c:pt idx="2970">
                  <c:v>15.113129939792014</c:v>
                </c:pt>
                <c:pt idx="2971">
                  <c:v>15.113129939792014</c:v>
                </c:pt>
                <c:pt idx="2972">
                  <c:v>15.113129939792014</c:v>
                </c:pt>
                <c:pt idx="2973">
                  <c:v>15.113129939792014</c:v>
                </c:pt>
                <c:pt idx="2974">
                  <c:v>15.113129939792014</c:v>
                </c:pt>
                <c:pt idx="2975">
                  <c:v>15.113129939792014</c:v>
                </c:pt>
                <c:pt idx="2976">
                  <c:v>15.113129939792014</c:v>
                </c:pt>
                <c:pt idx="2977">
                  <c:v>15.113129939792014</c:v>
                </c:pt>
                <c:pt idx="2978">
                  <c:v>15.113129939792014</c:v>
                </c:pt>
                <c:pt idx="2979">
                  <c:v>15.113129939792014</c:v>
                </c:pt>
                <c:pt idx="2980">
                  <c:v>15.113129939792014</c:v>
                </c:pt>
                <c:pt idx="2981">
                  <c:v>15.113129939792014</c:v>
                </c:pt>
                <c:pt idx="2982">
                  <c:v>15.113129939792014</c:v>
                </c:pt>
                <c:pt idx="2983">
                  <c:v>15.113129939792014</c:v>
                </c:pt>
                <c:pt idx="2984">
                  <c:v>15.113129939792014</c:v>
                </c:pt>
                <c:pt idx="2985">
                  <c:v>15.113129939792014</c:v>
                </c:pt>
                <c:pt idx="2986">
                  <c:v>15.113129939792014</c:v>
                </c:pt>
                <c:pt idx="2987">
                  <c:v>15.113129939792014</c:v>
                </c:pt>
                <c:pt idx="2988">
                  <c:v>15.113129939792014</c:v>
                </c:pt>
                <c:pt idx="2989">
                  <c:v>15.113129939792014</c:v>
                </c:pt>
                <c:pt idx="2990">
                  <c:v>15.113129939792014</c:v>
                </c:pt>
                <c:pt idx="2991">
                  <c:v>15.113129939792014</c:v>
                </c:pt>
                <c:pt idx="2992">
                  <c:v>15.113129939792014</c:v>
                </c:pt>
                <c:pt idx="2993">
                  <c:v>15.113129939792014</c:v>
                </c:pt>
                <c:pt idx="2994">
                  <c:v>15.113129939792014</c:v>
                </c:pt>
                <c:pt idx="2995">
                  <c:v>15.113129939792014</c:v>
                </c:pt>
                <c:pt idx="2996">
                  <c:v>15.113129939792014</c:v>
                </c:pt>
                <c:pt idx="2997">
                  <c:v>15.113129939792014</c:v>
                </c:pt>
                <c:pt idx="2998">
                  <c:v>15.113129939792014</c:v>
                </c:pt>
                <c:pt idx="2999">
                  <c:v>15.113129939792014</c:v>
                </c:pt>
                <c:pt idx="3000">
                  <c:v>15.113129939792014</c:v>
                </c:pt>
                <c:pt idx="3001">
                  <c:v>15.113129939792014</c:v>
                </c:pt>
                <c:pt idx="3002">
                  <c:v>15.113129939792014</c:v>
                </c:pt>
                <c:pt idx="3003">
                  <c:v>15.113129939792014</c:v>
                </c:pt>
                <c:pt idx="3004">
                  <c:v>15.113129939792014</c:v>
                </c:pt>
                <c:pt idx="3005">
                  <c:v>15.113129939792014</c:v>
                </c:pt>
                <c:pt idx="3006">
                  <c:v>15.113129939792014</c:v>
                </c:pt>
                <c:pt idx="3007">
                  <c:v>15.113129939792014</c:v>
                </c:pt>
                <c:pt idx="3008">
                  <c:v>15.113129939792014</c:v>
                </c:pt>
                <c:pt idx="3009">
                  <c:v>15.113129939792014</c:v>
                </c:pt>
                <c:pt idx="3010">
                  <c:v>15.113129939792014</c:v>
                </c:pt>
                <c:pt idx="3011">
                  <c:v>15.113129939792014</c:v>
                </c:pt>
                <c:pt idx="3012">
                  <c:v>15.113129939792014</c:v>
                </c:pt>
                <c:pt idx="3013">
                  <c:v>15.113129939792014</c:v>
                </c:pt>
                <c:pt idx="3014">
                  <c:v>15.113129939792014</c:v>
                </c:pt>
                <c:pt idx="3015">
                  <c:v>15.113129939792014</c:v>
                </c:pt>
                <c:pt idx="3016">
                  <c:v>15.113129939792014</c:v>
                </c:pt>
                <c:pt idx="3017">
                  <c:v>15.113129939792014</c:v>
                </c:pt>
                <c:pt idx="3018">
                  <c:v>15.113129939792014</c:v>
                </c:pt>
                <c:pt idx="3019">
                  <c:v>15.113129939792014</c:v>
                </c:pt>
                <c:pt idx="3020">
                  <c:v>15.113129939792014</c:v>
                </c:pt>
                <c:pt idx="3021">
                  <c:v>15.113129939792014</c:v>
                </c:pt>
                <c:pt idx="3022">
                  <c:v>15.113129939792014</c:v>
                </c:pt>
                <c:pt idx="3023">
                  <c:v>15.113129939792014</c:v>
                </c:pt>
                <c:pt idx="3024">
                  <c:v>15.113129939792014</c:v>
                </c:pt>
                <c:pt idx="3025">
                  <c:v>15.113129939792014</c:v>
                </c:pt>
                <c:pt idx="3026">
                  <c:v>15.113129939792014</c:v>
                </c:pt>
                <c:pt idx="3027">
                  <c:v>15.113129939792014</c:v>
                </c:pt>
                <c:pt idx="3028">
                  <c:v>15.113129939792014</c:v>
                </c:pt>
                <c:pt idx="3029">
                  <c:v>15.113129939792014</c:v>
                </c:pt>
                <c:pt idx="3030">
                  <c:v>15.113129939792014</c:v>
                </c:pt>
                <c:pt idx="3031">
                  <c:v>15.113129939792014</c:v>
                </c:pt>
                <c:pt idx="3032">
                  <c:v>15.113129939792014</c:v>
                </c:pt>
                <c:pt idx="3033">
                  <c:v>15.113129939792014</c:v>
                </c:pt>
                <c:pt idx="3034">
                  <c:v>15.113129939792014</c:v>
                </c:pt>
                <c:pt idx="3035">
                  <c:v>15.113129939792014</c:v>
                </c:pt>
                <c:pt idx="3036">
                  <c:v>15.113129939792014</c:v>
                </c:pt>
                <c:pt idx="3037">
                  <c:v>15.113129939792014</c:v>
                </c:pt>
                <c:pt idx="3038">
                  <c:v>15.113129939792014</c:v>
                </c:pt>
                <c:pt idx="3039">
                  <c:v>15.113129939792014</c:v>
                </c:pt>
                <c:pt idx="3040">
                  <c:v>15.113129939792014</c:v>
                </c:pt>
                <c:pt idx="3041">
                  <c:v>15.113129939792014</c:v>
                </c:pt>
                <c:pt idx="3042">
                  <c:v>15.113129939792014</c:v>
                </c:pt>
                <c:pt idx="3043">
                  <c:v>15.113129939792014</c:v>
                </c:pt>
                <c:pt idx="3044">
                  <c:v>15.113129939792014</c:v>
                </c:pt>
                <c:pt idx="3045">
                  <c:v>15.113129939792014</c:v>
                </c:pt>
                <c:pt idx="3046">
                  <c:v>15.113129939792014</c:v>
                </c:pt>
                <c:pt idx="3047">
                  <c:v>15.113129939792014</c:v>
                </c:pt>
                <c:pt idx="3048">
                  <c:v>15.113129939792014</c:v>
                </c:pt>
                <c:pt idx="3049">
                  <c:v>15.113129939792014</c:v>
                </c:pt>
                <c:pt idx="3050">
                  <c:v>15.113129939792014</c:v>
                </c:pt>
                <c:pt idx="3051">
                  <c:v>15.113129939792014</c:v>
                </c:pt>
                <c:pt idx="3052">
                  <c:v>15.113129939792014</c:v>
                </c:pt>
                <c:pt idx="3053">
                  <c:v>15.113129939792014</c:v>
                </c:pt>
                <c:pt idx="3054">
                  <c:v>15.113129939792014</c:v>
                </c:pt>
                <c:pt idx="3055">
                  <c:v>15.113129939792014</c:v>
                </c:pt>
                <c:pt idx="3056">
                  <c:v>15.113129939792014</c:v>
                </c:pt>
                <c:pt idx="3057">
                  <c:v>15.113129939792014</c:v>
                </c:pt>
                <c:pt idx="3058">
                  <c:v>15.113129939792014</c:v>
                </c:pt>
                <c:pt idx="3059">
                  <c:v>15.113129939792014</c:v>
                </c:pt>
                <c:pt idx="3060">
                  <c:v>15.113129939792014</c:v>
                </c:pt>
                <c:pt idx="3061">
                  <c:v>15.113129939792014</c:v>
                </c:pt>
                <c:pt idx="3062">
                  <c:v>15.113129939792014</c:v>
                </c:pt>
                <c:pt idx="3063">
                  <c:v>15.113129939792014</c:v>
                </c:pt>
                <c:pt idx="3064">
                  <c:v>15.113129939792014</c:v>
                </c:pt>
                <c:pt idx="3065">
                  <c:v>15.113129939792014</c:v>
                </c:pt>
                <c:pt idx="3066">
                  <c:v>15.113129939792014</c:v>
                </c:pt>
                <c:pt idx="3067">
                  <c:v>15.113129939792014</c:v>
                </c:pt>
                <c:pt idx="3068">
                  <c:v>15.113129939792014</c:v>
                </c:pt>
                <c:pt idx="3069">
                  <c:v>15.113129939792014</c:v>
                </c:pt>
                <c:pt idx="3070">
                  <c:v>15.113129939792014</c:v>
                </c:pt>
                <c:pt idx="3071">
                  <c:v>15.113129939792014</c:v>
                </c:pt>
                <c:pt idx="3072">
                  <c:v>15.113129939792014</c:v>
                </c:pt>
                <c:pt idx="3073">
                  <c:v>15.113129939792014</c:v>
                </c:pt>
                <c:pt idx="3074">
                  <c:v>15.113129939792014</c:v>
                </c:pt>
                <c:pt idx="3075">
                  <c:v>15.113129939792014</c:v>
                </c:pt>
                <c:pt idx="3076">
                  <c:v>15.113129939792014</c:v>
                </c:pt>
                <c:pt idx="3077">
                  <c:v>15.113129939792014</c:v>
                </c:pt>
                <c:pt idx="3078">
                  <c:v>15.113129939792014</c:v>
                </c:pt>
                <c:pt idx="3079">
                  <c:v>15.113129939792014</c:v>
                </c:pt>
                <c:pt idx="3080">
                  <c:v>15.113129939792014</c:v>
                </c:pt>
                <c:pt idx="3081">
                  <c:v>15.113129939792014</c:v>
                </c:pt>
                <c:pt idx="3082">
                  <c:v>15.113129939792014</c:v>
                </c:pt>
                <c:pt idx="3083">
                  <c:v>15.113129939792014</c:v>
                </c:pt>
                <c:pt idx="3084">
                  <c:v>15.113129939792014</c:v>
                </c:pt>
                <c:pt idx="3085">
                  <c:v>15.113129939792014</c:v>
                </c:pt>
                <c:pt idx="3086">
                  <c:v>15.113129939792014</c:v>
                </c:pt>
                <c:pt idx="3087">
                  <c:v>15.113129939792014</c:v>
                </c:pt>
                <c:pt idx="3088">
                  <c:v>15.113129939792014</c:v>
                </c:pt>
                <c:pt idx="3089">
                  <c:v>15.113129939792014</c:v>
                </c:pt>
                <c:pt idx="3090">
                  <c:v>15.113129939792014</c:v>
                </c:pt>
                <c:pt idx="3091">
                  <c:v>15.113129939792014</c:v>
                </c:pt>
                <c:pt idx="3092">
                  <c:v>15.113129939792014</c:v>
                </c:pt>
                <c:pt idx="3093">
                  <c:v>15.113129939792014</c:v>
                </c:pt>
                <c:pt idx="3094">
                  <c:v>15.113129939792014</c:v>
                </c:pt>
                <c:pt idx="3095">
                  <c:v>15.113129939792014</c:v>
                </c:pt>
                <c:pt idx="3096">
                  <c:v>15.113129939792014</c:v>
                </c:pt>
                <c:pt idx="3097">
                  <c:v>15.113129939792014</c:v>
                </c:pt>
                <c:pt idx="3098">
                  <c:v>15.113129939792014</c:v>
                </c:pt>
                <c:pt idx="3099">
                  <c:v>15.113129939792014</c:v>
                </c:pt>
                <c:pt idx="3100">
                  <c:v>15.113129939792014</c:v>
                </c:pt>
                <c:pt idx="3101">
                  <c:v>15.113129939792014</c:v>
                </c:pt>
                <c:pt idx="3102">
                  <c:v>15.113129939792014</c:v>
                </c:pt>
                <c:pt idx="3103">
                  <c:v>15.113129939792014</c:v>
                </c:pt>
                <c:pt idx="3104">
                  <c:v>15.113129939792014</c:v>
                </c:pt>
                <c:pt idx="3105">
                  <c:v>15.113129939792014</c:v>
                </c:pt>
                <c:pt idx="3106">
                  <c:v>15.113129939792014</c:v>
                </c:pt>
                <c:pt idx="3107">
                  <c:v>15.113129939792014</c:v>
                </c:pt>
                <c:pt idx="3108">
                  <c:v>15.113129939792014</c:v>
                </c:pt>
                <c:pt idx="3109">
                  <c:v>15.113129939792014</c:v>
                </c:pt>
                <c:pt idx="3110">
                  <c:v>15.113129939792014</c:v>
                </c:pt>
                <c:pt idx="3111">
                  <c:v>15.113129939792014</c:v>
                </c:pt>
                <c:pt idx="3112">
                  <c:v>15.113129939792014</c:v>
                </c:pt>
                <c:pt idx="3113">
                  <c:v>15.113129939792014</c:v>
                </c:pt>
                <c:pt idx="3114">
                  <c:v>15.113129939792014</c:v>
                </c:pt>
                <c:pt idx="3115">
                  <c:v>15.113129939792014</c:v>
                </c:pt>
                <c:pt idx="3116">
                  <c:v>15.113129939792014</c:v>
                </c:pt>
                <c:pt idx="3117">
                  <c:v>15.113129939792014</c:v>
                </c:pt>
                <c:pt idx="3118">
                  <c:v>15.113129939792014</c:v>
                </c:pt>
                <c:pt idx="3119">
                  <c:v>15.113129939792014</c:v>
                </c:pt>
                <c:pt idx="3120">
                  <c:v>15.113129939792014</c:v>
                </c:pt>
                <c:pt idx="3121">
                  <c:v>15.113129939792014</c:v>
                </c:pt>
                <c:pt idx="3122">
                  <c:v>15.113129939792014</c:v>
                </c:pt>
                <c:pt idx="3123">
                  <c:v>15.113129939792014</c:v>
                </c:pt>
                <c:pt idx="3124">
                  <c:v>15.113129939792014</c:v>
                </c:pt>
                <c:pt idx="3125">
                  <c:v>15.113129939792014</c:v>
                </c:pt>
                <c:pt idx="3126">
                  <c:v>15.113129939792014</c:v>
                </c:pt>
                <c:pt idx="3127">
                  <c:v>15.113129939792014</c:v>
                </c:pt>
                <c:pt idx="3128">
                  <c:v>15.113129939792014</c:v>
                </c:pt>
                <c:pt idx="3129">
                  <c:v>15.113129939792014</c:v>
                </c:pt>
                <c:pt idx="3130">
                  <c:v>15.113129939792014</c:v>
                </c:pt>
                <c:pt idx="3131">
                  <c:v>15.113129939792014</c:v>
                </c:pt>
                <c:pt idx="3132">
                  <c:v>15.113129939792014</c:v>
                </c:pt>
                <c:pt idx="3133">
                  <c:v>15.113129939792014</c:v>
                </c:pt>
                <c:pt idx="3134">
                  <c:v>15.113129939792014</c:v>
                </c:pt>
                <c:pt idx="3135">
                  <c:v>15.113129939792014</c:v>
                </c:pt>
                <c:pt idx="3136">
                  <c:v>15.113129939792014</c:v>
                </c:pt>
                <c:pt idx="3137">
                  <c:v>15.113129939792014</c:v>
                </c:pt>
                <c:pt idx="3138">
                  <c:v>15.113129939792014</c:v>
                </c:pt>
                <c:pt idx="3139">
                  <c:v>15.113129939792014</c:v>
                </c:pt>
                <c:pt idx="3140">
                  <c:v>15.113129939792014</c:v>
                </c:pt>
                <c:pt idx="3141">
                  <c:v>15.113129939792014</c:v>
                </c:pt>
                <c:pt idx="3142">
                  <c:v>15.113129939792014</c:v>
                </c:pt>
                <c:pt idx="3143">
                  <c:v>15.113129939792014</c:v>
                </c:pt>
                <c:pt idx="3144">
                  <c:v>15.113129939792014</c:v>
                </c:pt>
                <c:pt idx="3145">
                  <c:v>15.113129939792014</c:v>
                </c:pt>
                <c:pt idx="3146">
                  <c:v>15.113129939792014</c:v>
                </c:pt>
                <c:pt idx="3147">
                  <c:v>15.113129939792014</c:v>
                </c:pt>
                <c:pt idx="3148">
                  <c:v>15.113129939792014</c:v>
                </c:pt>
                <c:pt idx="3149">
                  <c:v>15.113129939792014</c:v>
                </c:pt>
                <c:pt idx="3150">
                  <c:v>15.113129939792014</c:v>
                </c:pt>
                <c:pt idx="3151">
                  <c:v>15.113129939792014</c:v>
                </c:pt>
                <c:pt idx="3152">
                  <c:v>15.113129939792014</c:v>
                </c:pt>
                <c:pt idx="3153">
                  <c:v>15.113129939792014</c:v>
                </c:pt>
                <c:pt idx="3154">
                  <c:v>15.113129939792014</c:v>
                </c:pt>
                <c:pt idx="3155">
                  <c:v>15.113129939792014</c:v>
                </c:pt>
                <c:pt idx="3156">
                  <c:v>15.113129939792014</c:v>
                </c:pt>
                <c:pt idx="3157">
                  <c:v>15.113129939792014</c:v>
                </c:pt>
                <c:pt idx="3158">
                  <c:v>15.113129939792014</c:v>
                </c:pt>
                <c:pt idx="3159">
                  <c:v>15.113129939792014</c:v>
                </c:pt>
                <c:pt idx="3160">
                  <c:v>15.113129939792014</c:v>
                </c:pt>
                <c:pt idx="3161">
                  <c:v>15.113129939792014</c:v>
                </c:pt>
                <c:pt idx="3162">
                  <c:v>15.113129939792014</c:v>
                </c:pt>
                <c:pt idx="3163">
                  <c:v>15.113129939792014</c:v>
                </c:pt>
                <c:pt idx="3164">
                  <c:v>15.113129939792014</c:v>
                </c:pt>
                <c:pt idx="3165">
                  <c:v>15.113129939792014</c:v>
                </c:pt>
                <c:pt idx="3166">
                  <c:v>15.113129939792014</c:v>
                </c:pt>
                <c:pt idx="3167">
                  <c:v>15.113129939792014</c:v>
                </c:pt>
                <c:pt idx="3168">
                  <c:v>15.113129939792014</c:v>
                </c:pt>
                <c:pt idx="3169">
                  <c:v>15.113129939792014</c:v>
                </c:pt>
                <c:pt idx="3170">
                  <c:v>15.113129939792014</c:v>
                </c:pt>
                <c:pt idx="3171">
                  <c:v>15.113129939792014</c:v>
                </c:pt>
                <c:pt idx="3172">
                  <c:v>15.113129939792014</c:v>
                </c:pt>
                <c:pt idx="3173">
                  <c:v>15.113129939792014</c:v>
                </c:pt>
                <c:pt idx="3174">
                  <c:v>15.113129939792014</c:v>
                </c:pt>
                <c:pt idx="3175">
                  <c:v>15.113129939792014</c:v>
                </c:pt>
                <c:pt idx="3176">
                  <c:v>15.113129939792014</c:v>
                </c:pt>
                <c:pt idx="3177">
                  <c:v>15.113129939792014</c:v>
                </c:pt>
                <c:pt idx="3178">
                  <c:v>15.113129939792014</c:v>
                </c:pt>
                <c:pt idx="3179">
                  <c:v>15.113129939792014</c:v>
                </c:pt>
                <c:pt idx="3180">
                  <c:v>15.113129939792014</c:v>
                </c:pt>
                <c:pt idx="3181">
                  <c:v>15.113129939792014</c:v>
                </c:pt>
                <c:pt idx="3182">
                  <c:v>15.113129939792014</c:v>
                </c:pt>
                <c:pt idx="3183">
                  <c:v>15.113129939792014</c:v>
                </c:pt>
                <c:pt idx="3184">
                  <c:v>15.113129939792014</c:v>
                </c:pt>
                <c:pt idx="3185">
                  <c:v>15.113129939792014</c:v>
                </c:pt>
                <c:pt idx="3186">
                  <c:v>15.113129939792014</c:v>
                </c:pt>
                <c:pt idx="3187">
                  <c:v>15.113129939792014</c:v>
                </c:pt>
                <c:pt idx="3188">
                  <c:v>15.113129939792014</c:v>
                </c:pt>
                <c:pt idx="3189">
                  <c:v>15.113129939792014</c:v>
                </c:pt>
                <c:pt idx="3190">
                  <c:v>15.113129939792014</c:v>
                </c:pt>
                <c:pt idx="3191">
                  <c:v>15.113129939792014</c:v>
                </c:pt>
                <c:pt idx="3192">
                  <c:v>15.113129939792014</c:v>
                </c:pt>
                <c:pt idx="3193">
                  <c:v>15.113129939792014</c:v>
                </c:pt>
                <c:pt idx="3194">
                  <c:v>15.113129939792014</c:v>
                </c:pt>
                <c:pt idx="3195">
                  <c:v>15.113129939792014</c:v>
                </c:pt>
                <c:pt idx="3196">
                  <c:v>15.113129939792014</c:v>
                </c:pt>
                <c:pt idx="3197">
                  <c:v>15.113129939792014</c:v>
                </c:pt>
                <c:pt idx="3198">
                  <c:v>15.113129939792014</c:v>
                </c:pt>
                <c:pt idx="3199">
                  <c:v>15.113129939792014</c:v>
                </c:pt>
                <c:pt idx="3200">
                  <c:v>15.113129939792014</c:v>
                </c:pt>
                <c:pt idx="3201">
                  <c:v>15.113129939792014</c:v>
                </c:pt>
                <c:pt idx="3202">
                  <c:v>15.113129939792014</c:v>
                </c:pt>
                <c:pt idx="3203">
                  <c:v>15.113129939792014</c:v>
                </c:pt>
                <c:pt idx="3204">
                  <c:v>15.113129939792014</c:v>
                </c:pt>
                <c:pt idx="3205">
                  <c:v>15.113129939792014</c:v>
                </c:pt>
                <c:pt idx="3206">
                  <c:v>15.113129939792014</c:v>
                </c:pt>
                <c:pt idx="3207">
                  <c:v>15.113129939792014</c:v>
                </c:pt>
                <c:pt idx="3208">
                  <c:v>15.113129939792014</c:v>
                </c:pt>
                <c:pt idx="3209">
                  <c:v>15.113129939792014</c:v>
                </c:pt>
                <c:pt idx="3210">
                  <c:v>15.113129939792014</c:v>
                </c:pt>
                <c:pt idx="3211">
                  <c:v>15.113129939792014</c:v>
                </c:pt>
                <c:pt idx="3212">
                  <c:v>15.113129939792014</c:v>
                </c:pt>
                <c:pt idx="3213">
                  <c:v>15.113129939792014</c:v>
                </c:pt>
                <c:pt idx="3214">
                  <c:v>15.113129939792014</c:v>
                </c:pt>
                <c:pt idx="3215">
                  <c:v>15.113129939792014</c:v>
                </c:pt>
                <c:pt idx="3216">
                  <c:v>15.113129939792014</c:v>
                </c:pt>
                <c:pt idx="3217">
                  <c:v>15.113129939792014</c:v>
                </c:pt>
                <c:pt idx="3218">
                  <c:v>15.113129939792014</c:v>
                </c:pt>
                <c:pt idx="3219">
                  <c:v>15.113129939792014</c:v>
                </c:pt>
                <c:pt idx="3220">
                  <c:v>15.113129939792014</c:v>
                </c:pt>
                <c:pt idx="3221">
                  <c:v>15.113129939792014</c:v>
                </c:pt>
                <c:pt idx="3222">
                  <c:v>15.113129939792014</c:v>
                </c:pt>
                <c:pt idx="3223">
                  <c:v>15.113129939792014</c:v>
                </c:pt>
                <c:pt idx="3224">
                  <c:v>15.113129939792014</c:v>
                </c:pt>
                <c:pt idx="3225">
                  <c:v>15.113129939792014</c:v>
                </c:pt>
                <c:pt idx="3226">
                  <c:v>15.113129939792014</c:v>
                </c:pt>
                <c:pt idx="3227">
                  <c:v>15.113129939792014</c:v>
                </c:pt>
                <c:pt idx="3228">
                  <c:v>15.113129939792014</c:v>
                </c:pt>
                <c:pt idx="3229">
                  <c:v>15.113129939792014</c:v>
                </c:pt>
                <c:pt idx="3230">
                  <c:v>15.113129939792014</c:v>
                </c:pt>
                <c:pt idx="3231">
                  <c:v>15.113129939792014</c:v>
                </c:pt>
                <c:pt idx="3232">
                  <c:v>15.113129939792014</c:v>
                </c:pt>
                <c:pt idx="3233">
                  <c:v>15.113129939792014</c:v>
                </c:pt>
                <c:pt idx="3234">
                  <c:v>15.113129939792014</c:v>
                </c:pt>
                <c:pt idx="3235">
                  <c:v>15.113129939792014</c:v>
                </c:pt>
                <c:pt idx="3236">
                  <c:v>15.113129939792014</c:v>
                </c:pt>
                <c:pt idx="3237">
                  <c:v>15.113129939792014</c:v>
                </c:pt>
                <c:pt idx="3238">
                  <c:v>15.113129939792014</c:v>
                </c:pt>
                <c:pt idx="3239">
                  <c:v>15.113129939792014</c:v>
                </c:pt>
                <c:pt idx="3240">
                  <c:v>15.113129939792014</c:v>
                </c:pt>
                <c:pt idx="3241">
                  <c:v>15.113129939792014</c:v>
                </c:pt>
                <c:pt idx="3242">
                  <c:v>15.113129939792014</c:v>
                </c:pt>
                <c:pt idx="3243">
                  <c:v>15.113129939792014</c:v>
                </c:pt>
                <c:pt idx="3244">
                  <c:v>15.113129939792014</c:v>
                </c:pt>
                <c:pt idx="3245">
                  <c:v>15.113129939792014</c:v>
                </c:pt>
                <c:pt idx="3246">
                  <c:v>15.113129939792014</c:v>
                </c:pt>
                <c:pt idx="3247">
                  <c:v>15.113129939792014</c:v>
                </c:pt>
                <c:pt idx="3248">
                  <c:v>15.113129939792014</c:v>
                </c:pt>
                <c:pt idx="3249">
                  <c:v>15.113129939792014</c:v>
                </c:pt>
                <c:pt idx="3250">
                  <c:v>15.113129939792014</c:v>
                </c:pt>
                <c:pt idx="3251">
                  <c:v>15.113129939792014</c:v>
                </c:pt>
                <c:pt idx="3252">
                  <c:v>15.113129939792014</c:v>
                </c:pt>
                <c:pt idx="3253">
                  <c:v>15.113129939792014</c:v>
                </c:pt>
                <c:pt idx="3254">
                  <c:v>15.113129939792014</c:v>
                </c:pt>
                <c:pt idx="3255">
                  <c:v>15.113129939792014</c:v>
                </c:pt>
                <c:pt idx="3256">
                  <c:v>15.113129939792014</c:v>
                </c:pt>
                <c:pt idx="3257">
                  <c:v>15.113129939792014</c:v>
                </c:pt>
                <c:pt idx="3258">
                  <c:v>15.113129939792014</c:v>
                </c:pt>
                <c:pt idx="3259">
                  <c:v>15.113129939792014</c:v>
                </c:pt>
                <c:pt idx="3260">
                  <c:v>15.113129939792014</c:v>
                </c:pt>
                <c:pt idx="3261">
                  <c:v>15.113129939792014</c:v>
                </c:pt>
                <c:pt idx="3262">
                  <c:v>15.113129939792014</c:v>
                </c:pt>
                <c:pt idx="3263">
                  <c:v>15.113129939792014</c:v>
                </c:pt>
                <c:pt idx="3264">
                  <c:v>15.113129939792014</c:v>
                </c:pt>
                <c:pt idx="3265">
                  <c:v>15.113129939792014</c:v>
                </c:pt>
                <c:pt idx="3266">
                  <c:v>15.113129939792014</c:v>
                </c:pt>
                <c:pt idx="3267">
                  <c:v>15.113129939792014</c:v>
                </c:pt>
                <c:pt idx="3268">
                  <c:v>15.113129939792014</c:v>
                </c:pt>
                <c:pt idx="3269">
                  <c:v>15.113129939792014</c:v>
                </c:pt>
                <c:pt idx="3270">
                  <c:v>15.113129939792014</c:v>
                </c:pt>
                <c:pt idx="3271">
                  <c:v>15.113129939792014</c:v>
                </c:pt>
                <c:pt idx="3272">
                  <c:v>15.113129939792014</c:v>
                </c:pt>
                <c:pt idx="3273">
                  <c:v>15.113129939792014</c:v>
                </c:pt>
                <c:pt idx="3274">
                  <c:v>15.113129939792014</c:v>
                </c:pt>
                <c:pt idx="3275">
                  <c:v>15.113129939792014</c:v>
                </c:pt>
                <c:pt idx="3276">
                  <c:v>15.113129939792014</c:v>
                </c:pt>
                <c:pt idx="3277">
                  <c:v>15.113129939792014</c:v>
                </c:pt>
                <c:pt idx="3278">
                  <c:v>15.113129939792014</c:v>
                </c:pt>
                <c:pt idx="3279">
                  <c:v>15.113129939792014</c:v>
                </c:pt>
                <c:pt idx="3280">
                  <c:v>15.113129939792014</c:v>
                </c:pt>
                <c:pt idx="3281">
                  <c:v>15.113129939792014</c:v>
                </c:pt>
                <c:pt idx="3282">
                  <c:v>15.113129939792014</c:v>
                </c:pt>
                <c:pt idx="3283">
                  <c:v>15.113129939792014</c:v>
                </c:pt>
                <c:pt idx="3284">
                  <c:v>15.113129939792014</c:v>
                </c:pt>
                <c:pt idx="3285">
                  <c:v>15.113129939792014</c:v>
                </c:pt>
                <c:pt idx="3286">
                  <c:v>15.113129939792014</c:v>
                </c:pt>
                <c:pt idx="3287">
                  <c:v>15.113129939792014</c:v>
                </c:pt>
                <c:pt idx="3288">
                  <c:v>15.113129939792014</c:v>
                </c:pt>
                <c:pt idx="3289">
                  <c:v>15.113129939792014</c:v>
                </c:pt>
                <c:pt idx="3290">
                  <c:v>15.113129939792014</c:v>
                </c:pt>
                <c:pt idx="3291">
                  <c:v>15.113129939792014</c:v>
                </c:pt>
                <c:pt idx="3292">
                  <c:v>15.113129939792014</c:v>
                </c:pt>
                <c:pt idx="3293">
                  <c:v>15.113129939792014</c:v>
                </c:pt>
                <c:pt idx="3294">
                  <c:v>15.113129939792014</c:v>
                </c:pt>
                <c:pt idx="3295">
                  <c:v>15.113129939792014</c:v>
                </c:pt>
                <c:pt idx="3296">
                  <c:v>15.113129939792014</c:v>
                </c:pt>
                <c:pt idx="3297">
                  <c:v>15.113129939792014</c:v>
                </c:pt>
                <c:pt idx="3298">
                  <c:v>15.113129939792014</c:v>
                </c:pt>
                <c:pt idx="3299">
                  <c:v>15.113129939792014</c:v>
                </c:pt>
                <c:pt idx="3300">
                  <c:v>15.113129939792014</c:v>
                </c:pt>
                <c:pt idx="3301">
                  <c:v>15.113129939792014</c:v>
                </c:pt>
                <c:pt idx="3302">
                  <c:v>15.113129939792014</c:v>
                </c:pt>
                <c:pt idx="3303">
                  <c:v>15.113129939792014</c:v>
                </c:pt>
                <c:pt idx="3304">
                  <c:v>15.113129939792014</c:v>
                </c:pt>
                <c:pt idx="3305">
                  <c:v>15.113129939792014</c:v>
                </c:pt>
                <c:pt idx="3306">
                  <c:v>15.113129939792014</c:v>
                </c:pt>
                <c:pt idx="3307">
                  <c:v>15.113129939792014</c:v>
                </c:pt>
                <c:pt idx="3308">
                  <c:v>15.113129939792014</c:v>
                </c:pt>
                <c:pt idx="3309">
                  <c:v>15.113129939792014</c:v>
                </c:pt>
                <c:pt idx="3310">
                  <c:v>15.113129939792014</c:v>
                </c:pt>
                <c:pt idx="3311">
                  <c:v>15.113129939792014</c:v>
                </c:pt>
                <c:pt idx="3312">
                  <c:v>15.113129939792014</c:v>
                </c:pt>
                <c:pt idx="3313">
                  <c:v>15.113129939792014</c:v>
                </c:pt>
                <c:pt idx="3314">
                  <c:v>15.113129939792014</c:v>
                </c:pt>
                <c:pt idx="3315">
                  <c:v>15.113129939792014</c:v>
                </c:pt>
                <c:pt idx="3316">
                  <c:v>15.113129939792014</c:v>
                </c:pt>
                <c:pt idx="3317">
                  <c:v>15.113129939792014</c:v>
                </c:pt>
                <c:pt idx="3318">
                  <c:v>15.113129939792014</c:v>
                </c:pt>
                <c:pt idx="3319">
                  <c:v>15.113129939792014</c:v>
                </c:pt>
                <c:pt idx="3320">
                  <c:v>15.113129939792014</c:v>
                </c:pt>
                <c:pt idx="3321">
                  <c:v>15.113129939792014</c:v>
                </c:pt>
                <c:pt idx="3322">
                  <c:v>15.113129939792014</c:v>
                </c:pt>
                <c:pt idx="3323">
                  <c:v>15.113129939792014</c:v>
                </c:pt>
                <c:pt idx="3324">
                  <c:v>15.113129939792014</c:v>
                </c:pt>
                <c:pt idx="3325">
                  <c:v>15.113129939792014</c:v>
                </c:pt>
                <c:pt idx="3326">
                  <c:v>15.113129939792014</c:v>
                </c:pt>
                <c:pt idx="3327">
                  <c:v>15.113129939792014</c:v>
                </c:pt>
                <c:pt idx="3328">
                  <c:v>15.113129939792014</c:v>
                </c:pt>
                <c:pt idx="3329">
                  <c:v>15.113129939792014</c:v>
                </c:pt>
                <c:pt idx="3330">
                  <c:v>15.113129939792014</c:v>
                </c:pt>
                <c:pt idx="3331">
                  <c:v>15.113129939792014</c:v>
                </c:pt>
                <c:pt idx="3332">
                  <c:v>15.113129939792014</c:v>
                </c:pt>
                <c:pt idx="3333">
                  <c:v>15.113129939792014</c:v>
                </c:pt>
                <c:pt idx="3334">
                  <c:v>15.113129939792014</c:v>
                </c:pt>
                <c:pt idx="3335">
                  <c:v>15.113129939792014</c:v>
                </c:pt>
                <c:pt idx="3336">
                  <c:v>15.113129939792014</c:v>
                </c:pt>
                <c:pt idx="3337">
                  <c:v>15.113129939792014</c:v>
                </c:pt>
                <c:pt idx="3338">
                  <c:v>15.113129939792014</c:v>
                </c:pt>
                <c:pt idx="3339">
                  <c:v>15.113129939792014</c:v>
                </c:pt>
                <c:pt idx="3340">
                  <c:v>15.113129939792014</c:v>
                </c:pt>
                <c:pt idx="3341">
                  <c:v>15.113129939792014</c:v>
                </c:pt>
                <c:pt idx="3342">
                  <c:v>15.113129939792014</c:v>
                </c:pt>
                <c:pt idx="3343">
                  <c:v>15.113129939792014</c:v>
                </c:pt>
                <c:pt idx="3344">
                  <c:v>15.113129939792014</c:v>
                </c:pt>
                <c:pt idx="3345">
                  <c:v>15.113129939792014</c:v>
                </c:pt>
                <c:pt idx="3346">
                  <c:v>15.113129939792014</c:v>
                </c:pt>
                <c:pt idx="3347">
                  <c:v>15.113129939792014</c:v>
                </c:pt>
                <c:pt idx="3348">
                  <c:v>15.113129939792014</c:v>
                </c:pt>
                <c:pt idx="3349">
                  <c:v>15.113129939792014</c:v>
                </c:pt>
                <c:pt idx="3350">
                  <c:v>15.113129939792014</c:v>
                </c:pt>
                <c:pt idx="3351">
                  <c:v>15.113129939792014</c:v>
                </c:pt>
                <c:pt idx="3352">
                  <c:v>15.113129939792014</c:v>
                </c:pt>
                <c:pt idx="3353">
                  <c:v>15.113129939792014</c:v>
                </c:pt>
                <c:pt idx="3354">
                  <c:v>15.113129939792014</c:v>
                </c:pt>
                <c:pt idx="3355">
                  <c:v>15.113129939792014</c:v>
                </c:pt>
                <c:pt idx="3356">
                  <c:v>15.113129939792014</c:v>
                </c:pt>
                <c:pt idx="3357">
                  <c:v>15.113129939792014</c:v>
                </c:pt>
                <c:pt idx="3358">
                  <c:v>15.113129939792014</c:v>
                </c:pt>
                <c:pt idx="3359">
                  <c:v>15.113129939792014</c:v>
                </c:pt>
                <c:pt idx="3360">
                  <c:v>15.113129939792014</c:v>
                </c:pt>
                <c:pt idx="3361">
                  <c:v>15.113129939792014</c:v>
                </c:pt>
                <c:pt idx="3362">
                  <c:v>15.113129939792014</c:v>
                </c:pt>
                <c:pt idx="3363">
                  <c:v>15.113129939792014</c:v>
                </c:pt>
                <c:pt idx="3364">
                  <c:v>15.113129939792014</c:v>
                </c:pt>
                <c:pt idx="3365">
                  <c:v>15.113129939792014</c:v>
                </c:pt>
                <c:pt idx="3366">
                  <c:v>15.113129939792014</c:v>
                </c:pt>
                <c:pt idx="3367">
                  <c:v>15.113129939792014</c:v>
                </c:pt>
                <c:pt idx="3368">
                  <c:v>15.113129939792014</c:v>
                </c:pt>
                <c:pt idx="3369">
                  <c:v>15.113129939792014</c:v>
                </c:pt>
                <c:pt idx="3370">
                  <c:v>15.113129939792014</c:v>
                </c:pt>
                <c:pt idx="3371">
                  <c:v>15.113129939792014</c:v>
                </c:pt>
                <c:pt idx="3372">
                  <c:v>15.113129939792014</c:v>
                </c:pt>
                <c:pt idx="3373">
                  <c:v>15.113129939792014</c:v>
                </c:pt>
                <c:pt idx="3374">
                  <c:v>15.113129939792014</c:v>
                </c:pt>
                <c:pt idx="3375">
                  <c:v>15.113129939792014</c:v>
                </c:pt>
                <c:pt idx="3376">
                  <c:v>15.113129939792014</c:v>
                </c:pt>
                <c:pt idx="3377">
                  <c:v>15.113129939792014</c:v>
                </c:pt>
                <c:pt idx="3378">
                  <c:v>15.113129939792014</c:v>
                </c:pt>
                <c:pt idx="3379">
                  <c:v>15.113129939792014</c:v>
                </c:pt>
                <c:pt idx="3380">
                  <c:v>15.113129939792014</c:v>
                </c:pt>
                <c:pt idx="3381">
                  <c:v>15.113129939792014</c:v>
                </c:pt>
                <c:pt idx="3382">
                  <c:v>15.113129939792014</c:v>
                </c:pt>
                <c:pt idx="3383">
                  <c:v>15.113129939792014</c:v>
                </c:pt>
                <c:pt idx="3384">
                  <c:v>15.113129939792014</c:v>
                </c:pt>
                <c:pt idx="3385">
                  <c:v>15.113129939792014</c:v>
                </c:pt>
                <c:pt idx="3386">
                  <c:v>15.113129939792014</c:v>
                </c:pt>
                <c:pt idx="3387">
                  <c:v>15.113129939792014</c:v>
                </c:pt>
                <c:pt idx="3388">
                  <c:v>15.113129939792014</c:v>
                </c:pt>
                <c:pt idx="3389">
                  <c:v>15.113129939792014</c:v>
                </c:pt>
                <c:pt idx="3390">
                  <c:v>15.113129939792014</c:v>
                </c:pt>
                <c:pt idx="3391">
                  <c:v>15.113129939792014</c:v>
                </c:pt>
                <c:pt idx="3392">
                  <c:v>15.113129939792014</c:v>
                </c:pt>
                <c:pt idx="3393">
                  <c:v>15.113129939792014</c:v>
                </c:pt>
                <c:pt idx="3394">
                  <c:v>15.113129939792014</c:v>
                </c:pt>
                <c:pt idx="3395">
                  <c:v>15.113129939792014</c:v>
                </c:pt>
                <c:pt idx="3396">
                  <c:v>15.113129939792014</c:v>
                </c:pt>
                <c:pt idx="3397">
                  <c:v>15.113129939792014</c:v>
                </c:pt>
                <c:pt idx="3398">
                  <c:v>15.113129939792014</c:v>
                </c:pt>
                <c:pt idx="3399">
                  <c:v>15.113129939792014</c:v>
                </c:pt>
                <c:pt idx="3400">
                  <c:v>15.113129939792014</c:v>
                </c:pt>
                <c:pt idx="3401">
                  <c:v>15.113129939792014</c:v>
                </c:pt>
                <c:pt idx="3402">
                  <c:v>15.113129939792014</c:v>
                </c:pt>
                <c:pt idx="3403">
                  <c:v>15.113129939792014</c:v>
                </c:pt>
                <c:pt idx="3404">
                  <c:v>15.113129939792014</c:v>
                </c:pt>
                <c:pt idx="3405">
                  <c:v>15.113129939792014</c:v>
                </c:pt>
                <c:pt idx="3406">
                  <c:v>15.113129939792014</c:v>
                </c:pt>
                <c:pt idx="3407">
                  <c:v>15.113129939792014</c:v>
                </c:pt>
                <c:pt idx="3408">
                  <c:v>15.113129939792014</c:v>
                </c:pt>
                <c:pt idx="3409">
                  <c:v>15.113129939792014</c:v>
                </c:pt>
                <c:pt idx="3410">
                  <c:v>15.113129939792014</c:v>
                </c:pt>
                <c:pt idx="3411">
                  <c:v>15.113129939792014</c:v>
                </c:pt>
                <c:pt idx="3412">
                  <c:v>15.113129939792014</c:v>
                </c:pt>
                <c:pt idx="3413">
                  <c:v>15.113129939792014</c:v>
                </c:pt>
                <c:pt idx="3414">
                  <c:v>15.113129939792014</c:v>
                </c:pt>
                <c:pt idx="3415">
                  <c:v>15.113129939792014</c:v>
                </c:pt>
                <c:pt idx="3416">
                  <c:v>15.113129939792014</c:v>
                </c:pt>
                <c:pt idx="3417">
                  <c:v>15.113129939792014</c:v>
                </c:pt>
                <c:pt idx="3418">
                  <c:v>15.113129939792014</c:v>
                </c:pt>
                <c:pt idx="3419">
                  <c:v>15.113129939792014</c:v>
                </c:pt>
                <c:pt idx="3420">
                  <c:v>15.113129939792014</c:v>
                </c:pt>
                <c:pt idx="3421">
                  <c:v>15.113129939792014</c:v>
                </c:pt>
                <c:pt idx="3422">
                  <c:v>15.113129939792014</c:v>
                </c:pt>
                <c:pt idx="3423">
                  <c:v>15.113129939792014</c:v>
                </c:pt>
                <c:pt idx="3424">
                  <c:v>15.113129939792014</c:v>
                </c:pt>
                <c:pt idx="3425">
                  <c:v>15.113129939792014</c:v>
                </c:pt>
                <c:pt idx="3426">
                  <c:v>15.113129939792014</c:v>
                </c:pt>
                <c:pt idx="3427">
                  <c:v>15.113129939792014</c:v>
                </c:pt>
                <c:pt idx="3428">
                  <c:v>15.113129939792014</c:v>
                </c:pt>
                <c:pt idx="3429">
                  <c:v>15.113129939792014</c:v>
                </c:pt>
                <c:pt idx="3430">
                  <c:v>15.113129939792014</c:v>
                </c:pt>
                <c:pt idx="3431">
                  <c:v>15.113129939792014</c:v>
                </c:pt>
                <c:pt idx="3432">
                  <c:v>15.113129939792014</c:v>
                </c:pt>
                <c:pt idx="3433">
                  <c:v>15.113129939792014</c:v>
                </c:pt>
                <c:pt idx="3434">
                  <c:v>15.113129939792014</c:v>
                </c:pt>
                <c:pt idx="3435">
                  <c:v>15.113129939792014</c:v>
                </c:pt>
                <c:pt idx="3436">
                  <c:v>15.113129939792014</c:v>
                </c:pt>
                <c:pt idx="3437">
                  <c:v>15.113129939792014</c:v>
                </c:pt>
                <c:pt idx="3438">
                  <c:v>15.113129939792014</c:v>
                </c:pt>
                <c:pt idx="3439">
                  <c:v>15.113129939792014</c:v>
                </c:pt>
                <c:pt idx="3440">
                  <c:v>15.113129939792014</c:v>
                </c:pt>
                <c:pt idx="3441">
                  <c:v>15.113129939792014</c:v>
                </c:pt>
                <c:pt idx="3442">
                  <c:v>15.113129939792014</c:v>
                </c:pt>
                <c:pt idx="3443">
                  <c:v>15.113129939792014</c:v>
                </c:pt>
                <c:pt idx="3444">
                  <c:v>15.113129939792014</c:v>
                </c:pt>
                <c:pt idx="3445">
                  <c:v>15.113129939792014</c:v>
                </c:pt>
                <c:pt idx="3446">
                  <c:v>15.113129939792014</c:v>
                </c:pt>
                <c:pt idx="3447">
                  <c:v>15.113129939792014</c:v>
                </c:pt>
                <c:pt idx="3448">
                  <c:v>15.113129939792014</c:v>
                </c:pt>
                <c:pt idx="3449">
                  <c:v>15.113129939792014</c:v>
                </c:pt>
                <c:pt idx="3450">
                  <c:v>15.113129939792014</c:v>
                </c:pt>
                <c:pt idx="3451">
                  <c:v>15.113129939792014</c:v>
                </c:pt>
                <c:pt idx="3452">
                  <c:v>15.113129939792014</c:v>
                </c:pt>
                <c:pt idx="3453">
                  <c:v>15.113129939792014</c:v>
                </c:pt>
                <c:pt idx="3454">
                  <c:v>15.113129939792014</c:v>
                </c:pt>
                <c:pt idx="3455">
                  <c:v>15.113129939792014</c:v>
                </c:pt>
                <c:pt idx="3456">
                  <c:v>15.113129939792014</c:v>
                </c:pt>
                <c:pt idx="3457">
                  <c:v>15.113129939792014</c:v>
                </c:pt>
                <c:pt idx="3458">
                  <c:v>15.113129939792014</c:v>
                </c:pt>
                <c:pt idx="3459">
                  <c:v>15.113129939792014</c:v>
                </c:pt>
                <c:pt idx="3460">
                  <c:v>15.113129939792014</c:v>
                </c:pt>
                <c:pt idx="3461">
                  <c:v>15.113129939792014</c:v>
                </c:pt>
                <c:pt idx="3462">
                  <c:v>15.113129939792014</c:v>
                </c:pt>
                <c:pt idx="3463">
                  <c:v>15.113129939792014</c:v>
                </c:pt>
                <c:pt idx="3464">
                  <c:v>15.113129939792014</c:v>
                </c:pt>
                <c:pt idx="3465">
                  <c:v>15.113129939792014</c:v>
                </c:pt>
                <c:pt idx="3466">
                  <c:v>15.113129939792014</c:v>
                </c:pt>
                <c:pt idx="3467">
                  <c:v>15.113129939792014</c:v>
                </c:pt>
                <c:pt idx="3468">
                  <c:v>15.113129939792014</c:v>
                </c:pt>
                <c:pt idx="3469">
                  <c:v>15.113129939792014</c:v>
                </c:pt>
                <c:pt idx="3470">
                  <c:v>15.113129939792014</c:v>
                </c:pt>
                <c:pt idx="3471">
                  <c:v>15.113129939792014</c:v>
                </c:pt>
                <c:pt idx="3472">
                  <c:v>15.113129939792014</c:v>
                </c:pt>
                <c:pt idx="3473">
                  <c:v>15.113129939792014</c:v>
                </c:pt>
                <c:pt idx="3474">
                  <c:v>15.113129939792014</c:v>
                </c:pt>
                <c:pt idx="3475">
                  <c:v>15.113129939792014</c:v>
                </c:pt>
                <c:pt idx="3476">
                  <c:v>15.113129939792014</c:v>
                </c:pt>
                <c:pt idx="3477">
                  <c:v>15.113129939792014</c:v>
                </c:pt>
                <c:pt idx="3478">
                  <c:v>15.113129939792014</c:v>
                </c:pt>
                <c:pt idx="3479">
                  <c:v>15.113129939792014</c:v>
                </c:pt>
                <c:pt idx="3480">
                  <c:v>15.113129939792014</c:v>
                </c:pt>
                <c:pt idx="3481">
                  <c:v>15.113129939792014</c:v>
                </c:pt>
                <c:pt idx="3482">
                  <c:v>15.113129939792014</c:v>
                </c:pt>
                <c:pt idx="3483">
                  <c:v>15.113129939792014</c:v>
                </c:pt>
                <c:pt idx="3484">
                  <c:v>15.113129939792014</c:v>
                </c:pt>
                <c:pt idx="3485">
                  <c:v>15.113129939792014</c:v>
                </c:pt>
                <c:pt idx="3486">
                  <c:v>15.113129939792014</c:v>
                </c:pt>
                <c:pt idx="3487">
                  <c:v>15.113129939792014</c:v>
                </c:pt>
                <c:pt idx="3488">
                  <c:v>15.113129939792014</c:v>
                </c:pt>
                <c:pt idx="3489">
                  <c:v>15.113129939792014</c:v>
                </c:pt>
                <c:pt idx="3490">
                  <c:v>15.113129939792014</c:v>
                </c:pt>
                <c:pt idx="3491">
                  <c:v>15.113129939792014</c:v>
                </c:pt>
                <c:pt idx="3492">
                  <c:v>15.113129939792014</c:v>
                </c:pt>
                <c:pt idx="3493">
                  <c:v>15.113129939792014</c:v>
                </c:pt>
                <c:pt idx="3494">
                  <c:v>15.113129939792014</c:v>
                </c:pt>
                <c:pt idx="3495">
                  <c:v>15.113129939792014</c:v>
                </c:pt>
                <c:pt idx="3496">
                  <c:v>15.113129939792014</c:v>
                </c:pt>
                <c:pt idx="3497">
                  <c:v>15.113129939792014</c:v>
                </c:pt>
                <c:pt idx="3498">
                  <c:v>15.113129939792014</c:v>
                </c:pt>
                <c:pt idx="3499">
                  <c:v>15.113129939792014</c:v>
                </c:pt>
                <c:pt idx="3500">
                  <c:v>15.113129939792014</c:v>
                </c:pt>
                <c:pt idx="3501">
                  <c:v>15.113129939792014</c:v>
                </c:pt>
                <c:pt idx="3502">
                  <c:v>15.113129939792014</c:v>
                </c:pt>
                <c:pt idx="3503">
                  <c:v>15.113129939792014</c:v>
                </c:pt>
                <c:pt idx="3504">
                  <c:v>15.113129939792014</c:v>
                </c:pt>
                <c:pt idx="3505">
                  <c:v>15.113129939792014</c:v>
                </c:pt>
                <c:pt idx="3506">
                  <c:v>15.113129939792014</c:v>
                </c:pt>
                <c:pt idx="3507">
                  <c:v>15.113129939792014</c:v>
                </c:pt>
                <c:pt idx="3508">
                  <c:v>15.113129939792014</c:v>
                </c:pt>
                <c:pt idx="3509">
                  <c:v>15.113129939792014</c:v>
                </c:pt>
                <c:pt idx="3510">
                  <c:v>15.113129939792014</c:v>
                </c:pt>
                <c:pt idx="3511">
                  <c:v>15.113129939792014</c:v>
                </c:pt>
                <c:pt idx="3512">
                  <c:v>15.113129939792014</c:v>
                </c:pt>
                <c:pt idx="3513">
                  <c:v>15.113129939792014</c:v>
                </c:pt>
                <c:pt idx="3514">
                  <c:v>15.113129939792014</c:v>
                </c:pt>
                <c:pt idx="3515">
                  <c:v>15.113129939792014</c:v>
                </c:pt>
                <c:pt idx="3516">
                  <c:v>15.113129939792014</c:v>
                </c:pt>
                <c:pt idx="3517">
                  <c:v>15.113129939792014</c:v>
                </c:pt>
                <c:pt idx="3518">
                  <c:v>15.113129939792014</c:v>
                </c:pt>
                <c:pt idx="3519">
                  <c:v>15.113129939792014</c:v>
                </c:pt>
                <c:pt idx="3520">
                  <c:v>15.113129939792014</c:v>
                </c:pt>
                <c:pt idx="3521">
                  <c:v>15.113129939792014</c:v>
                </c:pt>
                <c:pt idx="3522">
                  <c:v>15.113129939792014</c:v>
                </c:pt>
                <c:pt idx="3523">
                  <c:v>15.113129939792014</c:v>
                </c:pt>
                <c:pt idx="3524">
                  <c:v>15.113129939792014</c:v>
                </c:pt>
                <c:pt idx="3525">
                  <c:v>15.113129939792014</c:v>
                </c:pt>
                <c:pt idx="3526">
                  <c:v>15.113129939792014</c:v>
                </c:pt>
                <c:pt idx="3527">
                  <c:v>15.113129939792014</c:v>
                </c:pt>
                <c:pt idx="3528">
                  <c:v>15.113129939792014</c:v>
                </c:pt>
                <c:pt idx="3529">
                  <c:v>15.113129939792014</c:v>
                </c:pt>
                <c:pt idx="3530">
                  <c:v>15.113129939792014</c:v>
                </c:pt>
                <c:pt idx="3531">
                  <c:v>15.113129939792014</c:v>
                </c:pt>
                <c:pt idx="3532">
                  <c:v>15.113129939792014</c:v>
                </c:pt>
                <c:pt idx="3533">
                  <c:v>15.113129939792014</c:v>
                </c:pt>
                <c:pt idx="3534">
                  <c:v>15.113129939792014</c:v>
                </c:pt>
                <c:pt idx="3535">
                  <c:v>15.113129939792014</c:v>
                </c:pt>
                <c:pt idx="3536">
                  <c:v>15.113129939792014</c:v>
                </c:pt>
                <c:pt idx="3537">
                  <c:v>15.113129939792014</c:v>
                </c:pt>
                <c:pt idx="3538">
                  <c:v>15.113129939792014</c:v>
                </c:pt>
                <c:pt idx="3539">
                  <c:v>15.113129939792014</c:v>
                </c:pt>
                <c:pt idx="3540">
                  <c:v>15.113129939792014</c:v>
                </c:pt>
                <c:pt idx="3541">
                  <c:v>15.113129939792014</c:v>
                </c:pt>
                <c:pt idx="3542">
                  <c:v>15.113129939792014</c:v>
                </c:pt>
                <c:pt idx="3543">
                  <c:v>15.113129939792014</c:v>
                </c:pt>
                <c:pt idx="3544">
                  <c:v>15.113129939792014</c:v>
                </c:pt>
                <c:pt idx="3545">
                  <c:v>15.113129939792014</c:v>
                </c:pt>
                <c:pt idx="3546">
                  <c:v>15.113129939792014</c:v>
                </c:pt>
                <c:pt idx="3547">
                  <c:v>15.113129939792014</c:v>
                </c:pt>
                <c:pt idx="3548">
                  <c:v>15.113129939792014</c:v>
                </c:pt>
                <c:pt idx="3549">
                  <c:v>15.113129939792014</c:v>
                </c:pt>
                <c:pt idx="3550">
                  <c:v>15.113129939792014</c:v>
                </c:pt>
                <c:pt idx="3551">
                  <c:v>15.113129939792014</c:v>
                </c:pt>
                <c:pt idx="3552">
                  <c:v>15.113129939792014</c:v>
                </c:pt>
                <c:pt idx="3553">
                  <c:v>15.113129939792014</c:v>
                </c:pt>
                <c:pt idx="3554">
                  <c:v>15.113129939792014</c:v>
                </c:pt>
                <c:pt idx="3555">
                  <c:v>15.113129939792014</c:v>
                </c:pt>
                <c:pt idx="3556">
                  <c:v>15.113129939792014</c:v>
                </c:pt>
                <c:pt idx="3557">
                  <c:v>15.113129939792014</c:v>
                </c:pt>
                <c:pt idx="3558">
                  <c:v>15.113129939792014</c:v>
                </c:pt>
                <c:pt idx="3559">
                  <c:v>15.113129939792014</c:v>
                </c:pt>
                <c:pt idx="3560">
                  <c:v>15.113129939792014</c:v>
                </c:pt>
                <c:pt idx="3561">
                  <c:v>15.113129939792014</c:v>
                </c:pt>
                <c:pt idx="3562">
                  <c:v>15.113129939792014</c:v>
                </c:pt>
                <c:pt idx="3563">
                  <c:v>15.113129939792014</c:v>
                </c:pt>
                <c:pt idx="3564">
                  <c:v>15.113129939792014</c:v>
                </c:pt>
                <c:pt idx="3565">
                  <c:v>15.113129939792014</c:v>
                </c:pt>
                <c:pt idx="3566">
                  <c:v>15.113129939792014</c:v>
                </c:pt>
                <c:pt idx="3567">
                  <c:v>15.113129939792014</c:v>
                </c:pt>
                <c:pt idx="3568">
                  <c:v>15.113129939792014</c:v>
                </c:pt>
                <c:pt idx="3569">
                  <c:v>15.113129939792014</c:v>
                </c:pt>
                <c:pt idx="3570">
                  <c:v>15.113129939792014</c:v>
                </c:pt>
                <c:pt idx="3571">
                  <c:v>15.113129939792014</c:v>
                </c:pt>
                <c:pt idx="3572">
                  <c:v>15.113129939792014</c:v>
                </c:pt>
                <c:pt idx="3573">
                  <c:v>15.113129939792014</c:v>
                </c:pt>
                <c:pt idx="3574">
                  <c:v>15.113129939792014</c:v>
                </c:pt>
                <c:pt idx="3575">
                  <c:v>15.113129939792014</c:v>
                </c:pt>
                <c:pt idx="3576">
                  <c:v>15.113129939792014</c:v>
                </c:pt>
                <c:pt idx="3577">
                  <c:v>15.113129939792014</c:v>
                </c:pt>
                <c:pt idx="3578">
                  <c:v>15.113129939792014</c:v>
                </c:pt>
                <c:pt idx="3579">
                  <c:v>15.113129939792014</c:v>
                </c:pt>
                <c:pt idx="3580">
                  <c:v>15.113129939792014</c:v>
                </c:pt>
                <c:pt idx="3581">
                  <c:v>15.113129939792014</c:v>
                </c:pt>
                <c:pt idx="3582">
                  <c:v>15.113129939792014</c:v>
                </c:pt>
                <c:pt idx="3583">
                  <c:v>15.113129939792014</c:v>
                </c:pt>
                <c:pt idx="3584">
                  <c:v>15.113129939792014</c:v>
                </c:pt>
                <c:pt idx="3585">
                  <c:v>15.113129939792014</c:v>
                </c:pt>
                <c:pt idx="3586">
                  <c:v>15.113129939792014</c:v>
                </c:pt>
                <c:pt idx="3587">
                  <c:v>15.113129939792014</c:v>
                </c:pt>
                <c:pt idx="3588">
                  <c:v>15.113129939792014</c:v>
                </c:pt>
                <c:pt idx="3589">
                  <c:v>15.113129939792014</c:v>
                </c:pt>
                <c:pt idx="3590">
                  <c:v>15.113129939792014</c:v>
                </c:pt>
                <c:pt idx="3591">
                  <c:v>15.113129939792014</c:v>
                </c:pt>
                <c:pt idx="3592">
                  <c:v>15.113129939792014</c:v>
                </c:pt>
                <c:pt idx="3593">
                  <c:v>15.113129939792014</c:v>
                </c:pt>
                <c:pt idx="3594">
                  <c:v>15.113129939792014</c:v>
                </c:pt>
                <c:pt idx="3595">
                  <c:v>15.113129939792014</c:v>
                </c:pt>
                <c:pt idx="3596">
                  <c:v>15.113129939792014</c:v>
                </c:pt>
                <c:pt idx="3597">
                  <c:v>15.113129939792014</c:v>
                </c:pt>
                <c:pt idx="3598">
                  <c:v>15.113129939792014</c:v>
                </c:pt>
                <c:pt idx="3599">
                  <c:v>15.113129939792014</c:v>
                </c:pt>
                <c:pt idx="3600">
                  <c:v>15.113129939792014</c:v>
                </c:pt>
                <c:pt idx="3601">
                  <c:v>15.113129939792014</c:v>
                </c:pt>
                <c:pt idx="3602">
                  <c:v>15.113129939792014</c:v>
                </c:pt>
                <c:pt idx="3603">
                  <c:v>15.113129939792014</c:v>
                </c:pt>
                <c:pt idx="3604">
                  <c:v>15.113129939792014</c:v>
                </c:pt>
                <c:pt idx="3605">
                  <c:v>15.113129939792014</c:v>
                </c:pt>
                <c:pt idx="3606">
                  <c:v>15.113129939792014</c:v>
                </c:pt>
                <c:pt idx="3607">
                  <c:v>15.113129939792014</c:v>
                </c:pt>
                <c:pt idx="3608">
                  <c:v>15.113129939792014</c:v>
                </c:pt>
                <c:pt idx="3609">
                  <c:v>15.113129939792014</c:v>
                </c:pt>
                <c:pt idx="3610">
                  <c:v>15.113129939792014</c:v>
                </c:pt>
                <c:pt idx="3611">
                  <c:v>15.113129939792014</c:v>
                </c:pt>
                <c:pt idx="3612">
                  <c:v>15.113129939792014</c:v>
                </c:pt>
                <c:pt idx="3613">
                  <c:v>15.113129939792014</c:v>
                </c:pt>
                <c:pt idx="3614">
                  <c:v>15.113129939792014</c:v>
                </c:pt>
                <c:pt idx="3615">
                  <c:v>15.113129939792014</c:v>
                </c:pt>
                <c:pt idx="3616">
                  <c:v>15.113129939792014</c:v>
                </c:pt>
                <c:pt idx="3617">
                  <c:v>15.113129939792014</c:v>
                </c:pt>
                <c:pt idx="3618">
                  <c:v>15.113129939792014</c:v>
                </c:pt>
                <c:pt idx="3619">
                  <c:v>15.113129939792014</c:v>
                </c:pt>
                <c:pt idx="3620">
                  <c:v>15.113129939792014</c:v>
                </c:pt>
                <c:pt idx="3621">
                  <c:v>15.113129939792014</c:v>
                </c:pt>
                <c:pt idx="3622">
                  <c:v>15.113129939792014</c:v>
                </c:pt>
                <c:pt idx="3623">
                  <c:v>15.113129939792014</c:v>
                </c:pt>
                <c:pt idx="3624">
                  <c:v>15.113129939792014</c:v>
                </c:pt>
                <c:pt idx="3625">
                  <c:v>15.113129939792014</c:v>
                </c:pt>
                <c:pt idx="3626">
                  <c:v>15.113129939792014</c:v>
                </c:pt>
                <c:pt idx="3627">
                  <c:v>15.113129939792014</c:v>
                </c:pt>
                <c:pt idx="3628">
                  <c:v>15.113129939792014</c:v>
                </c:pt>
                <c:pt idx="3629">
                  <c:v>15.113129939792014</c:v>
                </c:pt>
                <c:pt idx="3630">
                  <c:v>15.113129939792014</c:v>
                </c:pt>
                <c:pt idx="3631">
                  <c:v>15.113129939792014</c:v>
                </c:pt>
                <c:pt idx="3632">
                  <c:v>15.113129939792014</c:v>
                </c:pt>
                <c:pt idx="3633">
                  <c:v>15.113129939792014</c:v>
                </c:pt>
                <c:pt idx="3634">
                  <c:v>15.113129939792014</c:v>
                </c:pt>
                <c:pt idx="3635">
                  <c:v>15.113129939792014</c:v>
                </c:pt>
                <c:pt idx="3636">
                  <c:v>15.113129939792014</c:v>
                </c:pt>
                <c:pt idx="3637">
                  <c:v>15.113129939792014</c:v>
                </c:pt>
                <c:pt idx="3638">
                  <c:v>15.113129939792014</c:v>
                </c:pt>
                <c:pt idx="3639">
                  <c:v>15.113129939792014</c:v>
                </c:pt>
                <c:pt idx="3640">
                  <c:v>15.113129939792014</c:v>
                </c:pt>
                <c:pt idx="3641">
                  <c:v>15.113129939792014</c:v>
                </c:pt>
                <c:pt idx="3642">
                  <c:v>15.113129939792014</c:v>
                </c:pt>
                <c:pt idx="3643">
                  <c:v>15.113129939792014</c:v>
                </c:pt>
                <c:pt idx="3644">
                  <c:v>15.113129939792014</c:v>
                </c:pt>
                <c:pt idx="3645">
                  <c:v>15.113129939792014</c:v>
                </c:pt>
                <c:pt idx="3646">
                  <c:v>15.113129939792014</c:v>
                </c:pt>
                <c:pt idx="3647">
                  <c:v>15.113129939792014</c:v>
                </c:pt>
                <c:pt idx="3648">
                  <c:v>15.113129939792014</c:v>
                </c:pt>
                <c:pt idx="3649">
                  <c:v>15.113129939792014</c:v>
                </c:pt>
                <c:pt idx="3650">
                  <c:v>15.113129939792014</c:v>
                </c:pt>
                <c:pt idx="3651">
                  <c:v>15.113129939792014</c:v>
                </c:pt>
                <c:pt idx="3652" formatCode="0.0">
                  <c:v>15.113129939792014</c:v>
                </c:pt>
                <c:pt idx="3653" formatCode="0.0">
                  <c:v>15.113129939792014</c:v>
                </c:pt>
              </c:numCache>
            </c:numRef>
          </c:val>
          <c:smooth val="0"/>
          <c:extLst>
            <c:ext xmlns:c16="http://schemas.microsoft.com/office/drawing/2014/chart" uri="{C3380CC4-5D6E-409C-BE32-E72D297353CC}">
              <c16:uniqueId val="{00001C8C-97B6-4E4A-BB6F-2BABF5AA81B3}"/>
            </c:ext>
          </c:extLst>
        </c:ser>
        <c:ser>
          <c:idx val="3"/>
          <c:order val="3"/>
          <c:tx>
            <c:strRef>
              <c:f>'Equity market PEs'!$E$8</c:f>
              <c:strCache>
                <c:ptCount val="1"/>
                <c:pt idx="0">
                  <c:v>10 Year Avg</c:v>
                </c:pt>
              </c:strCache>
            </c:strRef>
          </c:tx>
          <c:spPr>
            <a:ln w="12700" cap="rnd">
              <a:solidFill>
                <a:schemeClr val="accent2"/>
              </a:solidFill>
              <a:prstDash val="sysDash"/>
              <a:round/>
            </a:ln>
            <a:effectLst/>
          </c:spPr>
          <c:marker>
            <c:symbol val="none"/>
          </c:marker>
          <c:cat>
            <c:numRef>
              <c:f>'Equity market PEs'!$A$9:$A$3662</c:f>
              <c:numCache>
                <c:formatCode>m/d/yyyy</c:formatCode>
                <c:ptCount val="3654"/>
                <c:pt idx="0">
                  <c:v>42336</c:v>
                </c:pt>
                <c:pt idx="1">
                  <c:v>42337</c:v>
                </c:pt>
                <c:pt idx="2">
                  <c:v>42338</c:v>
                </c:pt>
                <c:pt idx="3">
                  <c:v>42339</c:v>
                </c:pt>
                <c:pt idx="4">
                  <c:v>42340</c:v>
                </c:pt>
                <c:pt idx="5">
                  <c:v>42341</c:v>
                </c:pt>
                <c:pt idx="6">
                  <c:v>42342</c:v>
                </c:pt>
                <c:pt idx="7">
                  <c:v>42343</c:v>
                </c:pt>
                <c:pt idx="8">
                  <c:v>42344</c:v>
                </c:pt>
                <c:pt idx="9">
                  <c:v>42345</c:v>
                </c:pt>
                <c:pt idx="10">
                  <c:v>42346</c:v>
                </c:pt>
                <c:pt idx="11">
                  <c:v>42347</c:v>
                </c:pt>
                <c:pt idx="12">
                  <c:v>42348</c:v>
                </c:pt>
                <c:pt idx="13">
                  <c:v>42349</c:v>
                </c:pt>
                <c:pt idx="14">
                  <c:v>42350</c:v>
                </c:pt>
                <c:pt idx="15">
                  <c:v>42351</c:v>
                </c:pt>
                <c:pt idx="16">
                  <c:v>42352</c:v>
                </c:pt>
                <c:pt idx="17">
                  <c:v>42353</c:v>
                </c:pt>
                <c:pt idx="18">
                  <c:v>42354</c:v>
                </c:pt>
                <c:pt idx="19">
                  <c:v>42355</c:v>
                </c:pt>
                <c:pt idx="20">
                  <c:v>42356</c:v>
                </c:pt>
                <c:pt idx="21">
                  <c:v>42357</c:v>
                </c:pt>
                <c:pt idx="22">
                  <c:v>42358</c:v>
                </c:pt>
                <c:pt idx="23">
                  <c:v>42359</c:v>
                </c:pt>
                <c:pt idx="24">
                  <c:v>42360</c:v>
                </c:pt>
                <c:pt idx="25">
                  <c:v>42361</c:v>
                </c:pt>
                <c:pt idx="26">
                  <c:v>42362</c:v>
                </c:pt>
                <c:pt idx="27">
                  <c:v>42363</c:v>
                </c:pt>
                <c:pt idx="28">
                  <c:v>42364</c:v>
                </c:pt>
                <c:pt idx="29">
                  <c:v>42365</c:v>
                </c:pt>
                <c:pt idx="30">
                  <c:v>42366</c:v>
                </c:pt>
                <c:pt idx="31">
                  <c:v>42367</c:v>
                </c:pt>
                <c:pt idx="32">
                  <c:v>42368</c:v>
                </c:pt>
                <c:pt idx="33">
                  <c:v>42369</c:v>
                </c:pt>
                <c:pt idx="34">
                  <c:v>42370</c:v>
                </c:pt>
                <c:pt idx="35">
                  <c:v>42371</c:v>
                </c:pt>
                <c:pt idx="36">
                  <c:v>42372</c:v>
                </c:pt>
                <c:pt idx="37">
                  <c:v>42373</c:v>
                </c:pt>
                <c:pt idx="38">
                  <c:v>42374</c:v>
                </c:pt>
                <c:pt idx="39">
                  <c:v>42375</c:v>
                </c:pt>
                <c:pt idx="40">
                  <c:v>42376</c:v>
                </c:pt>
                <c:pt idx="41">
                  <c:v>42377</c:v>
                </c:pt>
                <c:pt idx="42">
                  <c:v>42378</c:v>
                </c:pt>
                <c:pt idx="43">
                  <c:v>42379</c:v>
                </c:pt>
                <c:pt idx="44">
                  <c:v>42380</c:v>
                </c:pt>
                <c:pt idx="45">
                  <c:v>42381</c:v>
                </c:pt>
                <c:pt idx="46">
                  <c:v>42382</c:v>
                </c:pt>
                <c:pt idx="47">
                  <c:v>42383</c:v>
                </c:pt>
                <c:pt idx="48">
                  <c:v>42384</c:v>
                </c:pt>
                <c:pt idx="49">
                  <c:v>42385</c:v>
                </c:pt>
                <c:pt idx="50">
                  <c:v>42386</c:v>
                </c:pt>
                <c:pt idx="51">
                  <c:v>42387</c:v>
                </c:pt>
                <c:pt idx="52">
                  <c:v>42388</c:v>
                </c:pt>
                <c:pt idx="53">
                  <c:v>42389</c:v>
                </c:pt>
                <c:pt idx="54">
                  <c:v>42390</c:v>
                </c:pt>
                <c:pt idx="55">
                  <c:v>42391</c:v>
                </c:pt>
                <c:pt idx="56">
                  <c:v>42392</c:v>
                </c:pt>
                <c:pt idx="57">
                  <c:v>42393</c:v>
                </c:pt>
                <c:pt idx="58">
                  <c:v>42394</c:v>
                </c:pt>
                <c:pt idx="59">
                  <c:v>42395</c:v>
                </c:pt>
                <c:pt idx="60">
                  <c:v>42396</c:v>
                </c:pt>
                <c:pt idx="61">
                  <c:v>42397</c:v>
                </c:pt>
                <c:pt idx="62">
                  <c:v>42398</c:v>
                </c:pt>
                <c:pt idx="63">
                  <c:v>42399</c:v>
                </c:pt>
                <c:pt idx="64">
                  <c:v>42400</c:v>
                </c:pt>
                <c:pt idx="65">
                  <c:v>42401</c:v>
                </c:pt>
                <c:pt idx="66">
                  <c:v>42402</c:v>
                </c:pt>
                <c:pt idx="67">
                  <c:v>42403</c:v>
                </c:pt>
                <c:pt idx="68">
                  <c:v>42404</c:v>
                </c:pt>
                <c:pt idx="69">
                  <c:v>42405</c:v>
                </c:pt>
                <c:pt idx="70">
                  <c:v>42406</c:v>
                </c:pt>
                <c:pt idx="71">
                  <c:v>42407</c:v>
                </c:pt>
                <c:pt idx="72">
                  <c:v>42408</c:v>
                </c:pt>
                <c:pt idx="73">
                  <c:v>42409</c:v>
                </c:pt>
                <c:pt idx="74">
                  <c:v>42410</c:v>
                </c:pt>
                <c:pt idx="75">
                  <c:v>42411</c:v>
                </c:pt>
                <c:pt idx="76">
                  <c:v>42412</c:v>
                </c:pt>
                <c:pt idx="77">
                  <c:v>42413</c:v>
                </c:pt>
                <c:pt idx="78">
                  <c:v>42414</c:v>
                </c:pt>
                <c:pt idx="79">
                  <c:v>42415</c:v>
                </c:pt>
                <c:pt idx="80">
                  <c:v>42416</c:v>
                </c:pt>
                <c:pt idx="81">
                  <c:v>42417</c:v>
                </c:pt>
                <c:pt idx="82">
                  <c:v>42418</c:v>
                </c:pt>
                <c:pt idx="83">
                  <c:v>42419</c:v>
                </c:pt>
                <c:pt idx="84">
                  <c:v>42420</c:v>
                </c:pt>
                <c:pt idx="85">
                  <c:v>42421</c:v>
                </c:pt>
                <c:pt idx="86">
                  <c:v>42422</c:v>
                </c:pt>
                <c:pt idx="87">
                  <c:v>42423</c:v>
                </c:pt>
                <c:pt idx="88">
                  <c:v>42424</c:v>
                </c:pt>
                <c:pt idx="89">
                  <c:v>42425</c:v>
                </c:pt>
                <c:pt idx="90">
                  <c:v>42426</c:v>
                </c:pt>
                <c:pt idx="91">
                  <c:v>42427</c:v>
                </c:pt>
                <c:pt idx="92">
                  <c:v>42428</c:v>
                </c:pt>
                <c:pt idx="93">
                  <c:v>42429</c:v>
                </c:pt>
                <c:pt idx="94">
                  <c:v>42430</c:v>
                </c:pt>
                <c:pt idx="95">
                  <c:v>42431</c:v>
                </c:pt>
                <c:pt idx="96">
                  <c:v>42432</c:v>
                </c:pt>
                <c:pt idx="97">
                  <c:v>42433</c:v>
                </c:pt>
                <c:pt idx="98">
                  <c:v>42434</c:v>
                </c:pt>
                <c:pt idx="99">
                  <c:v>42435</c:v>
                </c:pt>
                <c:pt idx="100">
                  <c:v>42436</c:v>
                </c:pt>
                <c:pt idx="101">
                  <c:v>42437</c:v>
                </c:pt>
                <c:pt idx="102">
                  <c:v>42438</c:v>
                </c:pt>
                <c:pt idx="103">
                  <c:v>42439</c:v>
                </c:pt>
                <c:pt idx="104">
                  <c:v>42440</c:v>
                </c:pt>
                <c:pt idx="105">
                  <c:v>42441</c:v>
                </c:pt>
                <c:pt idx="106">
                  <c:v>42442</c:v>
                </c:pt>
                <c:pt idx="107">
                  <c:v>42443</c:v>
                </c:pt>
                <c:pt idx="108">
                  <c:v>42444</c:v>
                </c:pt>
                <c:pt idx="109">
                  <c:v>42445</c:v>
                </c:pt>
                <c:pt idx="110">
                  <c:v>42446</c:v>
                </c:pt>
                <c:pt idx="111">
                  <c:v>42447</c:v>
                </c:pt>
                <c:pt idx="112">
                  <c:v>42448</c:v>
                </c:pt>
                <c:pt idx="113">
                  <c:v>42449</c:v>
                </c:pt>
                <c:pt idx="114">
                  <c:v>42450</c:v>
                </c:pt>
                <c:pt idx="115">
                  <c:v>42451</c:v>
                </c:pt>
                <c:pt idx="116">
                  <c:v>42452</c:v>
                </c:pt>
                <c:pt idx="117">
                  <c:v>42453</c:v>
                </c:pt>
                <c:pt idx="118">
                  <c:v>42454</c:v>
                </c:pt>
                <c:pt idx="119">
                  <c:v>42455</c:v>
                </c:pt>
                <c:pt idx="120">
                  <c:v>42456</c:v>
                </c:pt>
                <c:pt idx="121">
                  <c:v>42457</c:v>
                </c:pt>
                <c:pt idx="122">
                  <c:v>42458</c:v>
                </c:pt>
                <c:pt idx="123">
                  <c:v>42459</c:v>
                </c:pt>
                <c:pt idx="124">
                  <c:v>42460</c:v>
                </c:pt>
                <c:pt idx="125">
                  <c:v>42461</c:v>
                </c:pt>
                <c:pt idx="126">
                  <c:v>42462</c:v>
                </c:pt>
                <c:pt idx="127">
                  <c:v>42463</c:v>
                </c:pt>
                <c:pt idx="128">
                  <c:v>42464</c:v>
                </c:pt>
                <c:pt idx="129">
                  <c:v>42465</c:v>
                </c:pt>
                <c:pt idx="130">
                  <c:v>42466</c:v>
                </c:pt>
                <c:pt idx="131">
                  <c:v>42467</c:v>
                </c:pt>
                <c:pt idx="132">
                  <c:v>42468</c:v>
                </c:pt>
                <c:pt idx="133">
                  <c:v>42469</c:v>
                </c:pt>
                <c:pt idx="134">
                  <c:v>42470</c:v>
                </c:pt>
                <c:pt idx="135">
                  <c:v>42471</c:v>
                </c:pt>
                <c:pt idx="136">
                  <c:v>42472</c:v>
                </c:pt>
                <c:pt idx="137">
                  <c:v>42473</c:v>
                </c:pt>
                <c:pt idx="138">
                  <c:v>42474</c:v>
                </c:pt>
                <c:pt idx="139">
                  <c:v>42475</c:v>
                </c:pt>
                <c:pt idx="140">
                  <c:v>42476</c:v>
                </c:pt>
                <c:pt idx="141">
                  <c:v>42477</c:v>
                </c:pt>
                <c:pt idx="142">
                  <c:v>42478</c:v>
                </c:pt>
                <c:pt idx="143">
                  <c:v>42479</c:v>
                </c:pt>
                <c:pt idx="144">
                  <c:v>42480</c:v>
                </c:pt>
                <c:pt idx="145">
                  <c:v>42481</c:v>
                </c:pt>
                <c:pt idx="146">
                  <c:v>42482</c:v>
                </c:pt>
                <c:pt idx="147">
                  <c:v>42483</c:v>
                </c:pt>
                <c:pt idx="148">
                  <c:v>42484</c:v>
                </c:pt>
                <c:pt idx="149">
                  <c:v>42485</c:v>
                </c:pt>
                <c:pt idx="150">
                  <c:v>42486</c:v>
                </c:pt>
                <c:pt idx="151">
                  <c:v>42487</c:v>
                </c:pt>
                <c:pt idx="152">
                  <c:v>42488</c:v>
                </c:pt>
                <c:pt idx="153">
                  <c:v>42489</c:v>
                </c:pt>
                <c:pt idx="154">
                  <c:v>42490</c:v>
                </c:pt>
                <c:pt idx="155">
                  <c:v>42491</c:v>
                </c:pt>
                <c:pt idx="156">
                  <c:v>42492</c:v>
                </c:pt>
                <c:pt idx="157">
                  <c:v>42493</c:v>
                </c:pt>
                <c:pt idx="158">
                  <c:v>42494</c:v>
                </c:pt>
                <c:pt idx="159">
                  <c:v>42495</c:v>
                </c:pt>
                <c:pt idx="160">
                  <c:v>42496</c:v>
                </c:pt>
                <c:pt idx="161">
                  <c:v>42497</c:v>
                </c:pt>
                <c:pt idx="162">
                  <c:v>42498</c:v>
                </c:pt>
                <c:pt idx="163">
                  <c:v>42499</c:v>
                </c:pt>
                <c:pt idx="164">
                  <c:v>42500</c:v>
                </c:pt>
                <c:pt idx="165">
                  <c:v>42501</c:v>
                </c:pt>
                <c:pt idx="166">
                  <c:v>42502</c:v>
                </c:pt>
                <c:pt idx="167">
                  <c:v>42503</c:v>
                </c:pt>
                <c:pt idx="168">
                  <c:v>42504</c:v>
                </c:pt>
                <c:pt idx="169">
                  <c:v>42505</c:v>
                </c:pt>
                <c:pt idx="170">
                  <c:v>42506</c:v>
                </c:pt>
                <c:pt idx="171">
                  <c:v>42507</c:v>
                </c:pt>
                <c:pt idx="172">
                  <c:v>42508</c:v>
                </c:pt>
                <c:pt idx="173">
                  <c:v>42509</c:v>
                </c:pt>
                <c:pt idx="174">
                  <c:v>42510</c:v>
                </c:pt>
                <c:pt idx="175">
                  <c:v>42511</c:v>
                </c:pt>
                <c:pt idx="176">
                  <c:v>42512</c:v>
                </c:pt>
                <c:pt idx="177">
                  <c:v>42513</c:v>
                </c:pt>
                <c:pt idx="178">
                  <c:v>42514</c:v>
                </c:pt>
                <c:pt idx="179">
                  <c:v>42515</c:v>
                </c:pt>
                <c:pt idx="180">
                  <c:v>42516</c:v>
                </c:pt>
                <c:pt idx="181">
                  <c:v>42517</c:v>
                </c:pt>
                <c:pt idx="182">
                  <c:v>42518</c:v>
                </c:pt>
                <c:pt idx="183">
                  <c:v>42519</c:v>
                </c:pt>
                <c:pt idx="184">
                  <c:v>42520</c:v>
                </c:pt>
                <c:pt idx="185">
                  <c:v>42521</c:v>
                </c:pt>
                <c:pt idx="186">
                  <c:v>42522</c:v>
                </c:pt>
                <c:pt idx="187">
                  <c:v>42523</c:v>
                </c:pt>
                <c:pt idx="188">
                  <c:v>42524</c:v>
                </c:pt>
                <c:pt idx="189">
                  <c:v>42525</c:v>
                </c:pt>
                <c:pt idx="190">
                  <c:v>42526</c:v>
                </c:pt>
                <c:pt idx="191">
                  <c:v>42527</c:v>
                </c:pt>
                <c:pt idx="192">
                  <c:v>42528</c:v>
                </c:pt>
                <c:pt idx="193">
                  <c:v>42529</c:v>
                </c:pt>
                <c:pt idx="194">
                  <c:v>42530</c:v>
                </c:pt>
                <c:pt idx="195">
                  <c:v>42531</c:v>
                </c:pt>
                <c:pt idx="196">
                  <c:v>42532</c:v>
                </c:pt>
                <c:pt idx="197">
                  <c:v>42533</c:v>
                </c:pt>
                <c:pt idx="198">
                  <c:v>42534</c:v>
                </c:pt>
                <c:pt idx="199">
                  <c:v>42535</c:v>
                </c:pt>
                <c:pt idx="200">
                  <c:v>42536</c:v>
                </c:pt>
                <c:pt idx="201">
                  <c:v>42537</c:v>
                </c:pt>
                <c:pt idx="202">
                  <c:v>42538</c:v>
                </c:pt>
                <c:pt idx="203">
                  <c:v>42539</c:v>
                </c:pt>
                <c:pt idx="204">
                  <c:v>42540</c:v>
                </c:pt>
                <c:pt idx="205">
                  <c:v>42541</c:v>
                </c:pt>
                <c:pt idx="206">
                  <c:v>42542</c:v>
                </c:pt>
                <c:pt idx="207">
                  <c:v>42543</c:v>
                </c:pt>
                <c:pt idx="208">
                  <c:v>42544</c:v>
                </c:pt>
                <c:pt idx="209">
                  <c:v>42545</c:v>
                </c:pt>
                <c:pt idx="210">
                  <c:v>42546</c:v>
                </c:pt>
                <c:pt idx="211">
                  <c:v>42547</c:v>
                </c:pt>
                <c:pt idx="212">
                  <c:v>42548</c:v>
                </c:pt>
                <c:pt idx="213">
                  <c:v>42549</c:v>
                </c:pt>
                <c:pt idx="214">
                  <c:v>42550</c:v>
                </c:pt>
                <c:pt idx="215">
                  <c:v>42551</c:v>
                </c:pt>
                <c:pt idx="216">
                  <c:v>42552</c:v>
                </c:pt>
                <c:pt idx="217">
                  <c:v>42553</c:v>
                </c:pt>
                <c:pt idx="218">
                  <c:v>42554</c:v>
                </c:pt>
                <c:pt idx="219">
                  <c:v>42555</c:v>
                </c:pt>
                <c:pt idx="220">
                  <c:v>42556</c:v>
                </c:pt>
                <c:pt idx="221">
                  <c:v>42557</c:v>
                </c:pt>
                <c:pt idx="222">
                  <c:v>42558</c:v>
                </c:pt>
                <c:pt idx="223">
                  <c:v>42559</c:v>
                </c:pt>
                <c:pt idx="224">
                  <c:v>42560</c:v>
                </c:pt>
                <c:pt idx="225">
                  <c:v>42561</c:v>
                </c:pt>
                <c:pt idx="226">
                  <c:v>42562</c:v>
                </c:pt>
                <c:pt idx="227">
                  <c:v>42563</c:v>
                </c:pt>
                <c:pt idx="228">
                  <c:v>42564</c:v>
                </c:pt>
                <c:pt idx="229">
                  <c:v>42565</c:v>
                </c:pt>
                <c:pt idx="230">
                  <c:v>42566</c:v>
                </c:pt>
                <c:pt idx="231">
                  <c:v>42567</c:v>
                </c:pt>
                <c:pt idx="232">
                  <c:v>42568</c:v>
                </c:pt>
                <c:pt idx="233">
                  <c:v>42569</c:v>
                </c:pt>
                <c:pt idx="234">
                  <c:v>42570</c:v>
                </c:pt>
                <c:pt idx="235">
                  <c:v>42571</c:v>
                </c:pt>
                <c:pt idx="236">
                  <c:v>42572</c:v>
                </c:pt>
                <c:pt idx="237">
                  <c:v>42573</c:v>
                </c:pt>
                <c:pt idx="238">
                  <c:v>42574</c:v>
                </c:pt>
                <c:pt idx="239">
                  <c:v>42575</c:v>
                </c:pt>
                <c:pt idx="240">
                  <c:v>42576</c:v>
                </c:pt>
                <c:pt idx="241">
                  <c:v>42577</c:v>
                </c:pt>
                <c:pt idx="242">
                  <c:v>42578</c:v>
                </c:pt>
                <c:pt idx="243">
                  <c:v>42579</c:v>
                </c:pt>
                <c:pt idx="244">
                  <c:v>42580</c:v>
                </c:pt>
                <c:pt idx="245">
                  <c:v>42581</c:v>
                </c:pt>
                <c:pt idx="246">
                  <c:v>42582</c:v>
                </c:pt>
                <c:pt idx="247">
                  <c:v>42583</c:v>
                </c:pt>
                <c:pt idx="248">
                  <c:v>42584</c:v>
                </c:pt>
                <c:pt idx="249">
                  <c:v>42585</c:v>
                </c:pt>
                <c:pt idx="250">
                  <c:v>42586</c:v>
                </c:pt>
                <c:pt idx="251">
                  <c:v>42587</c:v>
                </c:pt>
                <c:pt idx="252">
                  <c:v>42588</c:v>
                </c:pt>
                <c:pt idx="253">
                  <c:v>42589</c:v>
                </c:pt>
                <c:pt idx="254">
                  <c:v>42590</c:v>
                </c:pt>
                <c:pt idx="255">
                  <c:v>42591</c:v>
                </c:pt>
                <c:pt idx="256">
                  <c:v>42592</c:v>
                </c:pt>
                <c:pt idx="257">
                  <c:v>42593</c:v>
                </c:pt>
                <c:pt idx="258">
                  <c:v>42594</c:v>
                </c:pt>
                <c:pt idx="259">
                  <c:v>42595</c:v>
                </c:pt>
                <c:pt idx="260">
                  <c:v>42596</c:v>
                </c:pt>
                <c:pt idx="261">
                  <c:v>42597</c:v>
                </c:pt>
                <c:pt idx="262">
                  <c:v>42598</c:v>
                </c:pt>
                <c:pt idx="263">
                  <c:v>42599</c:v>
                </c:pt>
                <c:pt idx="264">
                  <c:v>42600</c:v>
                </c:pt>
                <c:pt idx="265">
                  <c:v>42601</c:v>
                </c:pt>
                <c:pt idx="266">
                  <c:v>42602</c:v>
                </c:pt>
                <c:pt idx="267">
                  <c:v>42603</c:v>
                </c:pt>
                <c:pt idx="268">
                  <c:v>42604</c:v>
                </c:pt>
                <c:pt idx="269">
                  <c:v>42605</c:v>
                </c:pt>
                <c:pt idx="270">
                  <c:v>42606</c:v>
                </c:pt>
                <c:pt idx="271">
                  <c:v>42607</c:v>
                </c:pt>
                <c:pt idx="272">
                  <c:v>42608</c:v>
                </c:pt>
                <c:pt idx="273">
                  <c:v>42609</c:v>
                </c:pt>
                <c:pt idx="274">
                  <c:v>42610</c:v>
                </c:pt>
                <c:pt idx="275">
                  <c:v>42611</c:v>
                </c:pt>
                <c:pt idx="276">
                  <c:v>42612</c:v>
                </c:pt>
                <c:pt idx="277">
                  <c:v>42613</c:v>
                </c:pt>
                <c:pt idx="278">
                  <c:v>42614</c:v>
                </c:pt>
                <c:pt idx="279">
                  <c:v>42615</c:v>
                </c:pt>
                <c:pt idx="280">
                  <c:v>42616</c:v>
                </c:pt>
                <c:pt idx="281">
                  <c:v>42617</c:v>
                </c:pt>
                <c:pt idx="282">
                  <c:v>42618</c:v>
                </c:pt>
                <c:pt idx="283">
                  <c:v>42619</c:v>
                </c:pt>
                <c:pt idx="284">
                  <c:v>42620</c:v>
                </c:pt>
                <c:pt idx="285">
                  <c:v>42621</c:v>
                </c:pt>
                <c:pt idx="286">
                  <c:v>42622</c:v>
                </c:pt>
                <c:pt idx="287">
                  <c:v>42623</c:v>
                </c:pt>
                <c:pt idx="288">
                  <c:v>42624</c:v>
                </c:pt>
                <c:pt idx="289">
                  <c:v>42625</c:v>
                </c:pt>
                <c:pt idx="290">
                  <c:v>42626</c:v>
                </c:pt>
                <c:pt idx="291">
                  <c:v>42627</c:v>
                </c:pt>
                <c:pt idx="292">
                  <c:v>42628</c:v>
                </c:pt>
                <c:pt idx="293">
                  <c:v>42629</c:v>
                </c:pt>
                <c:pt idx="294">
                  <c:v>42630</c:v>
                </c:pt>
                <c:pt idx="295">
                  <c:v>42631</c:v>
                </c:pt>
                <c:pt idx="296">
                  <c:v>42632</c:v>
                </c:pt>
                <c:pt idx="297">
                  <c:v>42633</c:v>
                </c:pt>
                <c:pt idx="298">
                  <c:v>42634</c:v>
                </c:pt>
                <c:pt idx="299">
                  <c:v>42635</c:v>
                </c:pt>
                <c:pt idx="300">
                  <c:v>42636</c:v>
                </c:pt>
                <c:pt idx="301">
                  <c:v>42637</c:v>
                </c:pt>
                <c:pt idx="302">
                  <c:v>42638</c:v>
                </c:pt>
                <c:pt idx="303">
                  <c:v>42639</c:v>
                </c:pt>
                <c:pt idx="304">
                  <c:v>42640</c:v>
                </c:pt>
                <c:pt idx="305">
                  <c:v>42641</c:v>
                </c:pt>
                <c:pt idx="306">
                  <c:v>42642</c:v>
                </c:pt>
                <c:pt idx="307">
                  <c:v>42643</c:v>
                </c:pt>
                <c:pt idx="308">
                  <c:v>42644</c:v>
                </c:pt>
                <c:pt idx="309">
                  <c:v>42645</c:v>
                </c:pt>
                <c:pt idx="310">
                  <c:v>42646</c:v>
                </c:pt>
                <c:pt idx="311">
                  <c:v>42647</c:v>
                </c:pt>
                <c:pt idx="312">
                  <c:v>42648</c:v>
                </c:pt>
                <c:pt idx="313">
                  <c:v>42649</c:v>
                </c:pt>
                <c:pt idx="314">
                  <c:v>42650</c:v>
                </c:pt>
                <c:pt idx="315">
                  <c:v>42651</c:v>
                </c:pt>
                <c:pt idx="316">
                  <c:v>42652</c:v>
                </c:pt>
                <c:pt idx="317">
                  <c:v>42653</c:v>
                </c:pt>
                <c:pt idx="318">
                  <c:v>42654</c:v>
                </c:pt>
                <c:pt idx="319">
                  <c:v>42655</c:v>
                </c:pt>
                <c:pt idx="320">
                  <c:v>42656</c:v>
                </c:pt>
                <c:pt idx="321">
                  <c:v>42657</c:v>
                </c:pt>
                <c:pt idx="322">
                  <c:v>42658</c:v>
                </c:pt>
                <c:pt idx="323">
                  <c:v>42659</c:v>
                </c:pt>
                <c:pt idx="324">
                  <c:v>42660</c:v>
                </c:pt>
                <c:pt idx="325">
                  <c:v>42661</c:v>
                </c:pt>
                <c:pt idx="326">
                  <c:v>42662</c:v>
                </c:pt>
                <c:pt idx="327">
                  <c:v>42663</c:v>
                </c:pt>
                <c:pt idx="328">
                  <c:v>42664</c:v>
                </c:pt>
                <c:pt idx="329">
                  <c:v>42665</c:v>
                </c:pt>
                <c:pt idx="330">
                  <c:v>42666</c:v>
                </c:pt>
                <c:pt idx="331">
                  <c:v>42667</c:v>
                </c:pt>
                <c:pt idx="332">
                  <c:v>42668</c:v>
                </c:pt>
                <c:pt idx="333">
                  <c:v>42669</c:v>
                </c:pt>
                <c:pt idx="334">
                  <c:v>42670</c:v>
                </c:pt>
                <c:pt idx="335">
                  <c:v>42671</c:v>
                </c:pt>
                <c:pt idx="336">
                  <c:v>42672</c:v>
                </c:pt>
                <c:pt idx="337">
                  <c:v>42673</c:v>
                </c:pt>
                <c:pt idx="338">
                  <c:v>42674</c:v>
                </c:pt>
                <c:pt idx="339">
                  <c:v>42675</c:v>
                </c:pt>
                <c:pt idx="340">
                  <c:v>42676</c:v>
                </c:pt>
                <c:pt idx="341">
                  <c:v>42677</c:v>
                </c:pt>
                <c:pt idx="342">
                  <c:v>42678</c:v>
                </c:pt>
                <c:pt idx="343">
                  <c:v>42679</c:v>
                </c:pt>
                <c:pt idx="344">
                  <c:v>42680</c:v>
                </c:pt>
                <c:pt idx="345">
                  <c:v>42681</c:v>
                </c:pt>
                <c:pt idx="346">
                  <c:v>42682</c:v>
                </c:pt>
                <c:pt idx="347">
                  <c:v>42683</c:v>
                </c:pt>
                <c:pt idx="348">
                  <c:v>42684</c:v>
                </c:pt>
                <c:pt idx="349">
                  <c:v>42685</c:v>
                </c:pt>
                <c:pt idx="350">
                  <c:v>42686</c:v>
                </c:pt>
                <c:pt idx="351">
                  <c:v>42687</c:v>
                </c:pt>
                <c:pt idx="352">
                  <c:v>42688</c:v>
                </c:pt>
                <c:pt idx="353">
                  <c:v>42689</c:v>
                </c:pt>
                <c:pt idx="354">
                  <c:v>42690</c:v>
                </c:pt>
                <c:pt idx="355">
                  <c:v>42691</c:v>
                </c:pt>
                <c:pt idx="356">
                  <c:v>42692</c:v>
                </c:pt>
                <c:pt idx="357">
                  <c:v>42693</c:v>
                </c:pt>
                <c:pt idx="358">
                  <c:v>42694</c:v>
                </c:pt>
                <c:pt idx="359">
                  <c:v>42695</c:v>
                </c:pt>
                <c:pt idx="360">
                  <c:v>42696</c:v>
                </c:pt>
                <c:pt idx="361">
                  <c:v>42697</c:v>
                </c:pt>
                <c:pt idx="362">
                  <c:v>42698</c:v>
                </c:pt>
                <c:pt idx="363">
                  <c:v>42699</c:v>
                </c:pt>
                <c:pt idx="364">
                  <c:v>42700</c:v>
                </c:pt>
                <c:pt idx="365">
                  <c:v>42701</c:v>
                </c:pt>
                <c:pt idx="366">
                  <c:v>42702</c:v>
                </c:pt>
                <c:pt idx="367">
                  <c:v>42703</c:v>
                </c:pt>
                <c:pt idx="368">
                  <c:v>42704</c:v>
                </c:pt>
                <c:pt idx="369">
                  <c:v>42705</c:v>
                </c:pt>
                <c:pt idx="370">
                  <c:v>42706</c:v>
                </c:pt>
                <c:pt idx="371">
                  <c:v>42707</c:v>
                </c:pt>
                <c:pt idx="372">
                  <c:v>42708</c:v>
                </c:pt>
                <c:pt idx="373">
                  <c:v>42709</c:v>
                </c:pt>
                <c:pt idx="374">
                  <c:v>42710</c:v>
                </c:pt>
                <c:pt idx="375">
                  <c:v>42711</c:v>
                </c:pt>
                <c:pt idx="376">
                  <c:v>42712</c:v>
                </c:pt>
                <c:pt idx="377">
                  <c:v>42713</c:v>
                </c:pt>
                <c:pt idx="378">
                  <c:v>42714</c:v>
                </c:pt>
                <c:pt idx="379">
                  <c:v>42715</c:v>
                </c:pt>
                <c:pt idx="380">
                  <c:v>42716</c:v>
                </c:pt>
                <c:pt idx="381">
                  <c:v>42717</c:v>
                </c:pt>
                <c:pt idx="382">
                  <c:v>42718</c:v>
                </c:pt>
                <c:pt idx="383">
                  <c:v>42719</c:v>
                </c:pt>
                <c:pt idx="384">
                  <c:v>42720</c:v>
                </c:pt>
                <c:pt idx="385">
                  <c:v>42721</c:v>
                </c:pt>
                <c:pt idx="386">
                  <c:v>42722</c:v>
                </c:pt>
                <c:pt idx="387">
                  <c:v>42723</c:v>
                </c:pt>
                <c:pt idx="388">
                  <c:v>42724</c:v>
                </c:pt>
                <c:pt idx="389">
                  <c:v>42725</c:v>
                </c:pt>
                <c:pt idx="390">
                  <c:v>42726</c:v>
                </c:pt>
                <c:pt idx="391">
                  <c:v>42727</c:v>
                </c:pt>
                <c:pt idx="392">
                  <c:v>42728</c:v>
                </c:pt>
                <c:pt idx="393">
                  <c:v>42729</c:v>
                </c:pt>
                <c:pt idx="394">
                  <c:v>42730</c:v>
                </c:pt>
                <c:pt idx="395">
                  <c:v>42731</c:v>
                </c:pt>
                <c:pt idx="396">
                  <c:v>42732</c:v>
                </c:pt>
                <c:pt idx="397">
                  <c:v>42733</c:v>
                </c:pt>
                <c:pt idx="398">
                  <c:v>42734</c:v>
                </c:pt>
                <c:pt idx="399">
                  <c:v>42735</c:v>
                </c:pt>
                <c:pt idx="400">
                  <c:v>42736</c:v>
                </c:pt>
                <c:pt idx="401">
                  <c:v>42737</c:v>
                </c:pt>
                <c:pt idx="402">
                  <c:v>42738</c:v>
                </c:pt>
                <c:pt idx="403">
                  <c:v>42739</c:v>
                </c:pt>
                <c:pt idx="404">
                  <c:v>42740</c:v>
                </c:pt>
                <c:pt idx="405">
                  <c:v>42741</c:v>
                </c:pt>
                <c:pt idx="406">
                  <c:v>42742</c:v>
                </c:pt>
                <c:pt idx="407">
                  <c:v>42743</c:v>
                </c:pt>
                <c:pt idx="408">
                  <c:v>42744</c:v>
                </c:pt>
                <c:pt idx="409">
                  <c:v>42745</c:v>
                </c:pt>
                <c:pt idx="410">
                  <c:v>42746</c:v>
                </c:pt>
                <c:pt idx="411">
                  <c:v>42747</c:v>
                </c:pt>
                <c:pt idx="412">
                  <c:v>42748</c:v>
                </c:pt>
                <c:pt idx="413">
                  <c:v>42749</c:v>
                </c:pt>
                <c:pt idx="414">
                  <c:v>42750</c:v>
                </c:pt>
                <c:pt idx="415">
                  <c:v>42751</c:v>
                </c:pt>
                <c:pt idx="416">
                  <c:v>42752</c:v>
                </c:pt>
                <c:pt idx="417">
                  <c:v>42753</c:v>
                </c:pt>
                <c:pt idx="418">
                  <c:v>42754</c:v>
                </c:pt>
                <c:pt idx="419">
                  <c:v>42755</c:v>
                </c:pt>
                <c:pt idx="420">
                  <c:v>42756</c:v>
                </c:pt>
                <c:pt idx="421">
                  <c:v>42757</c:v>
                </c:pt>
                <c:pt idx="422">
                  <c:v>42758</c:v>
                </c:pt>
                <c:pt idx="423">
                  <c:v>42759</c:v>
                </c:pt>
                <c:pt idx="424">
                  <c:v>42760</c:v>
                </c:pt>
                <c:pt idx="425">
                  <c:v>42761</c:v>
                </c:pt>
                <c:pt idx="426">
                  <c:v>42762</c:v>
                </c:pt>
                <c:pt idx="427">
                  <c:v>42763</c:v>
                </c:pt>
                <c:pt idx="428">
                  <c:v>42764</c:v>
                </c:pt>
                <c:pt idx="429">
                  <c:v>42765</c:v>
                </c:pt>
                <c:pt idx="430">
                  <c:v>42766</c:v>
                </c:pt>
                <c:pt idx="431">
                  <c:v>42767</c:v>
                </c:pt>
                <c:pt idx="432">
                  <c:v>42768</c:v>
                </c:pt>
                <c:pt idx="433">
                  <c:v>42769</c:v>
                </c:pt>
                <c:pt idx="434">
                  <c:v>42770</c:v>
                </c:pt>
                <c:pt idx="435">
                  <c:v>42771</c:v>
                </c:pt>
                <c:pt idx="436">
                  <c:v>42772</c:v>
                </c:pt>
                <c:pt idx="437">
                  <c:v>42773</c:v>
                </c:pt>
                <c:pt idx="438">
                  <c:v>42774</c:v>
                </c:pt>
                <c:pt idx="439">
                  <c:v>42775</c:v>
                </c:pt>
                <c:pt idx="440">
                  <c:v>42776</c:v>
                </c:pt>
                <c:pt idx="441">
                  <c:v>42777</c:v>
                </c:pt>
                <c:pt idx="442">
                  <c:v>42778</c:v>
                </c:pt>
                <c:pt idx="443">
                  <c:v>42779</c:v>
                </c:pt>
                <c:pt idx="444">
                  <c:v>42780</c:v>
                </c:pt>
                <c:pt idx="445">
                  <c:v>42781</c:v>
                </c:pt>
                <c:pt idx="446">
                  <c:v>42782</c:v>
                </c:pt>
                <c:pt idx="447">
                  <c:v>42783</c:v>
                </c:pt>
                <c:pt idx="448">
                  <c:v>42784</c:v>
                </c:pt>
                <c:pt idx="449">
                  <c:v>42785</c:v>
                </c:pt>
                <c:pt idx="450">
                  <c:v>42786</c:v>
                </c:pt>
                <c:pt idx="451">
                  <c:v>42787</c:v>
                </c:pt>
                <c:pt idx="452">
                  <c:v>42788</c:v>
                </c:pt>
                <c:pt idx="453">
                  <c:v>42789</c:v>
                </c:pt>
                <c:pt idx="454">
                  <c:v>42790</c:v>
                </c:pt>
                <c:pt idx="455">
                  <c:v>42791</c:v>
                </c:pt>
                <c:pt idx="456">
                  <c:v>42792</c:v>
                </c:pt>
                <c:pt idx="457">
                  <c:v>42793</c:v>
                </c:pt>
                <c:pt idx="458">
                  <c:v>42794</c:v>
                </c:pt>
                <c:pt idx="459">
                  <c:v>42795</c:v>
                </c:pt>
                <c:pt idx="460">
                  <c:v>42796</c:v>
                </c:pt>
                <c:pt idx="461">
                  <c:v>42797</c:v>
                </c:pt>
                <c:pt idx="462">
                  <c:v>42798</c:v>
                </c:pt>
                <c:pt idx="463">
                  <c:v>42799</c:v>
                </c:pt>
                <c:pt idx="464">
                  <c:v>42800</c:v>
                </c:pt>
                <c:pt idx="465">
                  <c:v>42801</c:v>
                </c:pt>
                <c:pt idx="466">
                  <c:v>42802</c:v>
                </c:pt>
                <c:pt idx="467">
                  <c:v>42803</c:v>
                </c:pt>
                <c:pt idx="468">
                  <c:v>42804</c:v>
                </c:pt>
                <c:pt idx="469">
                  <c:v>42805</c:v>
                </c:pt>
                <c:pt idx="470">
                  <c:v>42806</c:v>
                </c:pt>
                <c:pt idx="471">
                  <c:v>42807</c:v>
                </c:pt>
                <c:pt idx="472">
                  <c:v>42808</c:v>
                </c:pt>
                <c:pt idx="473">
                  <c:v>42809</c:v>
                </c:pt>
                <c:pt idx="474">
                  <c:v>42810</c:v>
                </c:pt>
                <c:pt idx="475">
                  <c:v>42811</c:v>
                </c:pt>
                <c:pt idx="476">
                  <c:v>42812</c:v>
                </c:pt>
                <c:pt idx="477">
                  <c:v>42813</c:v>
                </c:pt>
                <c:pt idx="478">
                  <c:v>42814</c:v>
                </c:pt>
                <c:pt idx="479">
                  <c:v>42815</c:v>
                </c:pt>
                <c:pt idx="480">
                  <c:v>42816</c:v>
                </c:pt>
                <c:pt idx="481">
                  <c:v>42817</c:v>
                </c:pt>
                <c:pt idx="482">
                  <c:v>42818</c:v>
                </c:pt>
                <c:pt idx="483">
                  <c:v>42819</c:v>
                </c:pt>
                <c:pt idx="484">
                  <c:v>42820</c:v>
                </c:pt>
                <c:pt idx="485">
                  <c:v>42821</c:v>
                </c:pt>
                <c:pt idx="486">
                  <c:v>42822</c:v>
                </c:pt>
                <c:pt idx="487">
                  <c:v>42823</c:v>
                </c:pt>
                <c:pt idx="488">
                  <c:v>42824</c:v>
                </c:pt>
                <c:pt idx="489">
                  <c:v>42825</c:v>
                </c:pt>
                <c:pt idx="490">
                  <c:v>42826</c:v>
                </c:pt>
                <c:pt idx="491">
                  <c:v>42827</c:v>
                </c:pt>
                <c:pt idx="492">
                  <c:v>42828</c:v>
                </c:pt>
                <c:pt idx="493">
                  <c:v>42829</c:v>
                </c:pt>
                <c:pt idx="494">
                  <c:v>42830</c:v>
                </c:pt>
                <c:pt idx="495">
                  <c:v>42831</c:v>
                </c:pt>
                <c:pt idx="496">
                  <c:v>42832</c:v>
                </c:pt>
                <c:pt idx="497">
                  <c:v>42833</c:v>
                </c:pt>
                <c:pt idx="498">
                  <c:v>42834</c:v>
                </c:pt>
                <c:pt idx="499">
                  <c:v>42835</c:v>
                </c:pt>
                <c:pt idx="500">
                  <c:v>42836</c:v>
                </c:pt>
                <c:pt idx="501">
                  <c:v>42837</c:v>
                </c:pt>
                <c:pt idx="502">
                  <c:v>42838</c:v>
                </c:pt>
                <c:pt idx="503">
                  <c:v>42839</c:v>
                </c:pt>
                <c:pt idx="504">
                  <c:v>42840</c:v>
                </c:pt>
                <c:pt idx="505">
                  <c:v>42841</c:v>
                </c:pt>
                <c:pt idx="506">
                  <c:v>42842</c:v>
                </c:pt>
                <c:pt idx="507">
                  <c:v>42843</c:v>
                </c:pt>
                <c:pt idx="508">
                  <c:v>42844</c:v>
                </c:pt>
                <c:pt idx="509">
                  <c:v>42845</c:v>
                </c:pt>
                <c:pt idx="510">
                  <c:v>42846</c:v>
                </c:pt>
                <c:pt idx="511">
                  <c:v>42847</c:v>
                </c:pt>
                <c:pt idx="512">
                  <c:v>42848</c:v>
                </c:pt>
                <c:pt idx="513">
                  <c:v>42849</c:v>
                </c:pt>
                <c:pt idx="514">
                  <c:v>42850</c:v>
                </c:pt>
                <c:pt idx="515">
                  <c:v>42851</c:v>
                </c:pt>
                <c:pt idx="516">
                  <c:v>42852</c:v>
                </c:pt>
                <c:pt idx="517">
                  <c:v>42853</c:v>
                </c:pt>
                <c:pt idx="518">
                  <c:v>42854</c:v>
                </c:pt>
                <c:pt idx="519">
                  <c:v>42855</c:v>
                </c:pt>
                <c:pt idx="520">
                  <c:v>42856</c:v>
                </c:pt>
                <c:pt idx="521">
                  <c:v>42857</c:v>
                </c:pt>
                <c:pt idx="522">
                  <c:v>42858</c:v>
                </c:pt>
                <c:pt idx="523">
                  <c:v>42859</c:v>
                </c:pt>
                <c:pt idx="524">
                  <c:v>42860</c:v>
                </c:pt>
                <c:pt idx="525">
                  <c:v>42861</c:v>
                </c:pt>
                <c:pt idx="526">
                  <c:v>42862</c:v>
                </c:pt>
                <c:pt idx="527">
                  <c:v>42863</c:v>
                </c:pt>
                <c:pt idx="528">
                  <c:v>42864</c:v>
                </c:pt>
                <c:pt idx="529">
                  <c:v>42865</c:v>
                </c:pt>
                <c:pt idx="530">
                  <c:v>42866</c:v>
                </c:pt>
                <c:pt idx="531">
                  <c:v>42867</c:v>
                </c:pt>
                <c:pt idx="532">
                  <c:v>42868</c:v>
                </c:pt>
                <c:pt idx="533">
                  <c:v>42869</c:v>
                </c:pt>
                <c:pt idx="534">
                  <c:v>42870</c:v>
                </c:pt>
                <c:pt idx="535">
                  <c:v>42871</c:v>
                </c:pt>
                <c:pt idx="536">
                  <c:v>42872</c:v>
                </c:pt>
                <c:pt idx="537">
                  <c:v>42873</c:v>
                </c:pt>
                <c:pt idx="538">
                  <c:v>42874</c:v>
                </c:pt>
                <c:pt idx="539">
                  <c:v>42875</c:v>
                </c:pt>
                <c:pt idx="540">
                  <c:v>42876</c:v>
                </c:pt>
                <c:pt idx="541">
                  <c:v>42877</c:v>
                </c:pt>
                <c:pt idx="542">
                  <c:v>42878</c:v>
                </c:pt>
                <c:pt idx="543">
                  <c:v>42879</c:v>
                </c:pt>
                <c:pt idx="544">
                  <c:v>42880</c:v>
                </c:pt>
                <c:pt idx="545">
                  <c:v>42881</c:v>
                </c:pt>
                <c:pt idx="546">
                  <c:v>42882</c:v>
                </c:pt>
                <c:pt idx="547">
                  <c:v>42883</c:v>
                </c:pt>
                <c:pt idx="548">
                  <c:v>42884</c:v>
                </c:pt>
                <c:pt idx="549">
                  <c:v>42885</c:v>
                </c:pt>
                <c:pt idx="550">
                  <c:v>42886</c:v>
                </c:pt>
                <c:pt idx="551">
                  <c:v>42887</c:v>
                </c:pt>
                <c:pt idx="552">
                  <c:v>42888</c:v>
                </c:pt>
                <c:pt idx="553">
                  <c:v>42889</c:v>
                </c:pt>
                <c:pt idx="554">
                  <c:v>42890</c:v>
                </c:pt>
                <c:pt idx="555">
                  <c:v>42891</c:v>
                </c:pt>
                <c:pt idx="556">
                  <c:v>42892</c:v>
                </c:pt>
                <c:pt idx="557">
                  <c:v>42893</c:v>
                </c:pt>
                <c:pt idx="558">
                  <c:v>42894</c:v>
                </c:pt>
                <c:pt idx="559">
                  <c:v>42895</c:v>
                </c:pt>
                <c:pt idx="560">
                  <c:v>42896</c:v>
                </c:pt>
                <c:pt idx="561">
                  <c:v>42897</c:v>
                </c:pt>
                <c:pt idx="562">
                  <c:v>42898</c:v>
                </c:pt>
                <c:pt idx="563">
                  <c:v>42899</c:v>
                </c:pt>
                <c:pt idx="564">
                  <c:v>42900</c:v>
                </c:pt>
                <c:pt idx="565">
                  <c:v>42901</c:v>
                </c:pt>
                <c:pt idx="566">
                  <c:v>42902</c:v>
                </c:pt>
                <c:pt idx="567">
                  <c:v>42903</c:v>
                </c:pt>
                <c:pt idx="568">
                  <c:v>42904</c:v>
                </c:pt>
                <c:pt idx="569">
                  <c:v>42905</c:v>
                </c:pt>
                <c:pt idx="570">
                  <c:v>42906</c:v>
                </c:pt>
                <c:pt idx="571">
                  <c:v>42907</c:v>
                </c:pt>
                <c:pt idx="572">
                  <c:v>42908</c:v>
                </c:pt>
                <c:pt idx="573">
                  <c:v>42909</c:v>
                </c:pt>
                <c:pt idx="574">
                  <c:v>42910</c:v>
                </c:pt>
                <c:pt idx="575">
                  <c:v>42911</c:v>
                </c:pt>
                <c:pt idx="576">
                  <c:v>42912</c:v>
                </c:pt>
                <c:pt idx="577">
                  <c:v>42913</c:v>
                </c:pt>
                <c:pt idx="578">
                  <c:v>42914</c:v>
                </c:pt>
                <c:pt idx="579">
                  <c:v>42915</c:v>
                </c:pt>
                <c:pt idx="580">
                  <c:v>42916</c:v>
                </c:pt>
                <c:pt idx="581">
                  <c:v>42917</c:v>
                </c:pt>
                <c:pt idx="582">
                  <c:v>42918</c:v>
                </c:pt>
                <c:pt idx="583">
                  <c:v>42919</c:v>
                </c:pt>
                <c:pt idx="584">
                  <c:v>42920</c:v>
                </c:pt>
                <c:pt idx="585">
                  <c:v>42921</c:v>
                </c:pt>
                <c:pt idx="586">
                  <c:v>42922</c:v>
                </c:pt>
                <c:pt idx="587">
                  <c:v>42923</c:v>
                </c:pt>
                <c:pt idx="588">
                  <c:v>42924</c:v>
                </c:pt>
                <c:pt idx="589">
                  <c:v>42925</c:v>
                </c:pt>
                <c:pt idx="590">
                  <c:v>42926</c:v>
                </c:pt>
                <c:pt idx="591">
                  <c:v>42927</c:v>
                </c:pt>
                <c:pt idx="592">
                  <c:v>42928</c:v>
                </c:pt>
                <c:pt idx="593">
                  <c:v>42929</c:v>
                </c:pt>
                <c:pt idx="594">
                  <c:v>42930</c:v>
                </c:pt>
                <c:pt idx="595">
                  <c:v>42931</c:v>
                </c:pt>
                <c:pt idx="596">
                  <c:v>42932</c:v>
                </c:pt>
                <c:pt idx="597">
                  <c:v>42933</c:v>
                </c:pt>
                <c:pt idx="598">
                  <c:v>42934</c:v>
                </c:pt>
                <c:pt idx="599">
                  <c:v>42935</c:v>
                </c:pt>
                <c:pt idx="600">
                  <c:v>42936</c:v>
                </c:pt>
                <c:pt idx="601">
                  <c:v>42937</c:v>
                </c:pt>
                <c:pt idx="602">
                  <c:v>42938</c:v>
                </c:pt>
                <c:pt idx="603">
                  <c:v>42939</c:v>
                </c:pt>
                <c:pt idx="604">
                  <c:v>42940</c:v>
                </c:pt>
                <c:pt idx="605">
                  <c:v>42941</c:v>
                </c:pt>
                <c:pt idx="606">
                  <c:v>42942</c:v>
                </c:pt>
                <c:pt idx="607">
                  <c:v>42943</c:v>
                </c:pt>
                <c:pt idx="608">
                  <c:v>42944</c:v>
                </c:pt>
                <c:pt idx="609">
                  <c:v>42945</c:v>
                </c:pt>
                <c:pt idx="610">
                  <c:v>42946</c:v>
                </c:pt>
                <c:pt idx="611">
                  <c:v>42947</c:v>
                </c:pt>
                <c:pt idx="612">
                  <c:v>42948</c:v>
                </c:pt>
                <c:pt idx="613">
                  <c:v>42949</c:v>
                </c:pt>
                <c:pt idx="614">
                  <c:v>42950</c:v>
                </c:pt>
                <c:pt idx="615">
                  <c:v>42951</c:v>
                </c:pt>
                <c:pt idx="616">
                  <c:v>42952</c:v>
                </c:pt>
                <c:pt idx="617">
                  <c:v>42953</c:v>
                </c:pt>
                <c:pt idx="618">
                  <c:v>42954</c:v>
                </c:pt>
                <c:pt idx="619">
                  <c:v>42955</c:v>
                </c:pt>
                <c:pt idx="620">
                  <c:v>42956</c:v>
                </c:pt>
                <c:pt idx="621">
                  <c:v>42957</c:v>
                </c:pt>
                <c:pt idx="622">
                  <c:v>42958</c:v>
                </c:pt>
                <c:pt idx="623">
                  <c:v>42959</c:v>
                </c:pt>
                <c:pt idx="624">
                  <c:v>42960</c:v>
                </c:pt>
                <c:pt idx="625">
                  <c:v>42961</c:v>
                </c:pt>
                <c:pt idx="626">
                  <c:v>42962</c:v>
                </c:pt>
                <c:pt idx="627">
                  <c:v>42963</c:v>
                </c:pt>
                <c:pt idx="628">
                  <c:v>42964</c:v>
                </c:pt>
                <c:pt idx="629">
                  <c:v>42965</c:v>
                </c:pt>
                <c:pt idx="630">
                  <c:v>42966</c:v>
                </c:pt>
                <c:pt idx="631">
                  <c:v>42967</c:v>
                </c:pt>
                <c:pt idx="632">
                  <c:v>42968</c:v>
                </c:pt>
                <c:pt idx="633">
                  <c:v>42969</c:v>
                </c:pt>
                <c:pt idx="634">
                  <c:v>42970</c:v>
                </c:pt>
                <c:pt idx="635">
                  <c:v>42971</c:v>
                </c:pt>
                <c:pt idx="636">
                  <c:v>42972</c:v>
                </c:pt>
                <c:pt idx="637">
                  <c:v>42973</c:v>
                </c:pt>
                <c:pt idx="638">
                  <c:v>42974</c:v>
                </c:pt>
                <c:pt idx="639">
                  <c:v>42975</c:v>
                </c:pt>
                <c:pt idx="640">
                  <c:v>42976</c:v>
                </c:pt>
                <c:pt idx="641">
                  <c:v>42977</c:v>
                </c:pt>
                <c:pt idx="642">
                  <c:v>42978</c:v>
                </c:pt>
                <c:pt idx="643">
                  <c:v>42979</c:v>
                </c:pt>
                <c:pt idx="644">
                  <c:v>42980</c:v>
                </c:pt>
                <c:pt idx="645">
                  <c:v>42981</c:v>
                </c:pt>
                <c:pt idx="646">
                  <c:v>42982</c:v>
                </c:pt>
                <c:pt idx="647">
                  <c:v>42983</c:v>
                </c:pt>
                <c:pt idx="648">
                  <c:v>42984</c:v>
                </c:pt>
                <c:pt idx="649">
                  <c:v>42985</c:v>
                </c:pt>
                <c:pt idx="650">
                  <c:v>42986</c:v>
                </c:pt>
                <c:pt idx="651">
                  <c:v>42987</c:v>
                </c:pt>
                <c:pt idx="652">
                  <c:v>42988</c:v>
                </c:pt>
                <c:pt idx="653">
                  <c:v>42989</c:v>
                </c:pt>
                <c:pt idx="654">
                  <c:v>42990</c:v>
                </c:pt>
                <c:pt idx="655">
                  <c:v>42991</c:v>
                </c:pt>
                <c:pt idx="656">
                  <c:v>42992</c:v>
                </c:pt>
                <c:pt idx="657">
                  <c:v>42993</c:v>
                </c:pt>
                <c:pt idx="658">
                  <c:v>42994</c:v>
                </c:pt>
                <c:pt idx="659">
                  <c:v>42995</c:v>
                </c:pt>
                <c:pt idx="660">
                  <c:v>42996</c:v>
                </c:pt>
                <c:pt idx="661">
                  <c:v>42997</c:v>
                </c:pt>
                <c:pt idx="662">
                  <c:v>42998</c:v>
                </c:pt>
                <c:pt idx="663">
                  <c:v>42999</c:v>
                </c:pt>
                <c:pt idx="664">
                  <c:v>43000</c:v>
                </c:pt>
                <c:pt idx="665">
                  <c:v>43001</c:v>
                </c:pt>
                <c:pt idx="666">
                  <c:v>43002</c:v>
                </c:pt>
                <c:pt idx="667">
                  <c:v>43003</c:v>
                </c:pt>
                <c:pt idx="668">
                  <c:v>43004</c:v>
                </c:pt>
                <c:pt idx="669">
                  <c:v>43005</c:v>
                </c:pt>
                <c:pt idx="670">
                  <c:v>43006</c:v>
                </c:pt>
                <c:pt idx="671">
                  <c:v>43007</c:v>
                </c:pt>
                <c:pt idx="672">
                  <c:v>43008</c:v>
                </c:pt>
                <c:pt idx="673">
                  <c:v>43009</c:v>
                </c:pt>
                <c:pt idx="674">
                  <c:v>43010</c:v>
                </c:pt>
                <c:pt idx="675">
                  <c:v>43011</c:v>
                </c:pt>
                <c:pt idx="676">
                  <c:v>43012</c:v>
                </c:pt>
                <c:pt idx="677">
                  <c:v>43013</c:v>
                </c:pt>
                <c:pt idx="678">
                  <c:v>43014</c:v>
                </c:pt>
                <c:pt idx="679">
                  <c:v>43015</c:v>
                </c:pt>
                <c:pt idx="680">
                  <c:v>43016</c:v>
                </c:pt>
                <c:pt idx="681">
                  <c:v>43017</c:v>
                </c:pt>
                <c:pt idx="682">
                  <c:v>43018</c:v>
                </c:pt>
                <c:pt idx="683">
                  <c:v>43019</c:v>
                </c:pt>
                <c:pt idx="684">
                  <c:v>43020</c:v>
                </c:pt>
                <c:pt idx="685">
                  <c:v>43021</c:v>
                </c:pt>
                <c:pt idx="686">
                  <c:v>43022</c:v>
                </c:pt>
                <c:pt idx="687">
                  <c:v>43023</c:v>
                </c:pt>
                <c:pt idx="688">
                  <c:v>43024</c:v>
                </c:pt>
                <c:pt idx="689">
                  <c:v>43025</c:v>
                </c:pt>
                <c:pt idx="690">
                  <c:v>43026</c:v>
                </c:pt>
                <c:pt idx="691">
                  <c:v>43027</c:v>
                </c:pt>
                <c:pt idx="692">
                  <c:v>43028</c:v>
                </c:pt>
                <c:pt idx="693">
                  <c:v>43029</c:v>
                </c:pt>
                <c:pt idx="694">
                  <c:v>43030</c:v>
                </c:pt>
                <c:pt idx="695">
                  <c:v>43031</c:v>
                </c:pt>
                <c:pt idx="696">
                  <c:v>43032</c:v>
                </c:pt>
                <c:pt idx="697">
                  <c:v>43033</c:v>
                </c:pt>
                <c:pt idx="698">
                  <c:v>43034</c:v>
                </c:pt>
                <c:pt idx="699">
                  <c:v>43035</c:v>
                </c:pt>
                <c:pt idx="700">
                  <c:v>43036</c:v>
                </c:pt>
                <c:pt idx="701">
                  <c:v>43037</c:v>
                </c:pt>
                <c:pt idx="702">
                  <c:v>43038</c:v>
                </c:pt>
                <c:pt idx="703">
                  <c:v>43039</c:v>
                </c:pt>
                <c:pt idx="704">
                  <c:v>43040</c:v>
                </c:pt>
                <c:pt idx="705">
                  <c:v>43041</c:v>
                </c:pt>
                <c:pt idx="706">
                  <c:v>43042</c:v>
                </c:pt>
                <c:pt idx="707">
                  <c:v>43043</c:v>
                </c:pt>
                <c:pt idx="708">
                  <c:v>43044</c:v>
                </c:pt>
                <c:pt idx="709">
                  <c:v>43045</c:v>
                </c:pt>
                <c:pt idx="710">
                  <c:v>43046</c:v>
                </c:pt>
                <c:pt idx="711">
                  <c:v>43047</c:v>
                </c:pt>
                <c:pt idx="712">
                  <c:v>43048</c:v>
                </c:pt>
                <c:pt idx="713">
                  <c:v>43049</c:v>
                </c:pt>
                <c:pt idx="714">
                  <c:v>43050</c:v>
                </c:pt>
                <c:pt idx="715">
                  <c:v>43051</c:v>
                </c:pt>
                <c:pt idx="716">
                  <c:v>43052</c:v>
                </c:pt>
                <c:pt idx="717">
                  <c:v>43053</c:v>
                </c:pt>
                <c:pt idx="718">
                  <c:v>43054</c:v>
                </c:pt>
                <c:pt idx="719">
                  <c:v>43055</c:v>
                </c:pt>
                <c:pt idx="720">
                  <c:v>43056</c:v>
                </c:pt>
                <c:pt idx="721">
                  <c:v>43057</c:v>
                </c:pt>
                <c:pt idx="722">
                  <c:v>43058</c:v>
                </c:pt>
                <c:pt idx="723">
                  <c:v>43059</c:v>
                </c:pt>
                <c:pt idx="724">
                  <c:v>43060</c:v>
                </c:pt>
                <c:pt idx="725">
                  <c:v>43061</c:v>
                </c:pt>
                <c:pt idx="726">
                  <c:v>43062</c:v>
                </c:pt>
                <c:pt idx="727">
                  <c:v>43063</c:v>
                </c:pt>
                <c:pt idx="728">
                  <c:v>43064</c:v>
                </c:pt>
                <c:pt idx="729">
                  <c:v>43065</c:v>
                </c:pt>
                <c:pt idx="730">
                  <c:v>43066</c:v>
                </c:pt>
                <c:pt idx="731">
                  <c:v>43067</c:v>
                </c:pt>
                <c:pt idx="732">
                  <c:v>43068</c:v>
                </c:pt>
                <c:pt idx="733">
                  <c:v>43069</c:v>
                </c:pt>
                <c:pt idx="734">
                  <c:v>43070</c:v>
                </c:pt>
                <c:pt idx="735">
                  <c:v>43071</c:v>
                </c:pt>
                <c:pt idx="736">
                  <c:v>43072</c:v>
                </c:pt>
                <c:pt idx="737">
                  <c:v>43073</c:v>
                </c:pt>
                <c:pt idx="738">
                  <c:v>43074</c:v>
                </c:pt>
                <c:pt idx="739">
                  <c:v>43075</c:v>
                </c:pt>
                <c:pt idx="740">
                  <c:v>43076</c:v>
                </c:pt>
                <c:pt idx="741">
                  <c:v>43077</c:v>
                </c:pt>
                <c:pt idx="742">
                  <c:v>43078</c:v>
                </c:pt>
                <c:pt idx="743">
                  <c:v>43079</c:v>
                </c:pt>
                <c:pt idx="744">
                  <c:v>43080</c:v>
                </c:pt>
                <c:pt idx="745">
                  <c:v>43081</c:v>
                </c:pt>
                <c:pt idx="746">
                  <c:v>43082</c:v>
                </c:pt>
                <c:pt idx="747">
                  <c:v>43083</c:v>
                </c:pt>
                <c:pt idx="748">
                  <c:v>43084</c:v>
                </c:pt>
                <c:pt idx="749">
                  <c:v>43085</c:v>
                </c:pt>
                <c:pt idx="750">
                  <c:v>43086</c:v>
                </c:pt>
                <c:pt idx="751">
                  <c:v>43087</c:v>
                </c:pt>
                <c:pt idx="752">
                  <c:v>43088</c:v>
                </c:pt>
                <c:pt idx="753">
                  <c:v>43089</c:v>
                </c:pt>
                <c:pt idx="754">
                  <c:v>43090</c:v>
                </c:pt>
                <c:pt idx="755">
                  <c:v>43091</c:v>
                </c:pt>
                <c:pt idx="756">
                  <c:v>43092</c:v>
                </c:pt>
                <c:pt idx="757">
                  <c:v>43093</c:v>
                </c:pt>
                <c:pt idx="758">
                  <c:v>43094</c:v>
                </c:pt>
                <c:pt idx="759">
                  <c:v>43095</c:v>
                </c:pt>
                <c:pt idx="760">
                  <c:v>43096</c:v>
                </c:pt>
                <c:pt idx="761">
                  <c:v>43097</c:v>
                </c:pt>
                <c:pt idx="762">
                  <c:v>43098</c:v>
                </c:pt>
                <c:pt idx="763">
                  <c:v>43099</c:v>
                </c:pt>
                <c:pt idx="764">
                  <c:v>43100</c:v>
                </c:pt>
                <c:pt idx="765">
                  <c:v>43101</c:v>
                </c:pt>
                <c:pt idx="766">
                  <c:v>43102</c:v>
                </c:pt>
                <c:pt idx="767">
                  <c:v>43103</c:v>
                </c:pt>
                <c:pt idx="768">
                  <c:v>43104</c:v>
                </c:pt>
                <c:pt idx="769">
                  <c:v>43105</c:v>
                </c:pt>
                <c:pt idx="770">
                  <c:v>43106</c:v>
                </c:pt>
                <c:pt idx="771">
                  <c:v>43107</c:v>
                </c:pt>
                <c:pt idx="772">
                  <c:v>43108</c:v>
                </c:pt>
                <c:pt idx="773">
                  <c:v>43109</c:v>
                </c:pt>
                <c:pt idx="774">
                  <c:v>43110</c:v>
                </c:pt>
                <c:pt idx="775">
                  <c:v>43111</c:v>
                </c:pt>
                <c:pt idx="776">
                  <c:v>43112</c:v>
                </c:pt>
                <c:pt idx="777">
                  <c:v>43113</c:v>
                </c:pt>
                <c:pt idx="778">
                  <c:v>43114</c:v>
                </c:pt>
                <c:pt idx="779">
                  <c:v>43115</c:v>
                </c:pt>
                <c:pt idx="780">
                  <c:v>43116</c:v>
                </c:pt>
                <c:pt idx="781">
                  <c:v>43117</c:v>
                </c:pt>
                <c:pt idx="782">
                  <c:v>43118</c:v>
                </c:pt>
                <c:pt idx="783">
                  <c:v>43119</c:v>
                </c:pt>
                <c:pt idx="784">
                  <c:v>43120</c:v>
                </c:pt>
                <c:pt idx="785">
                  <c:v>43121</c:v>
                </c:pt>
                <c:pt idx="786">
                  <c:v>43122</c:v>
                </c:pt>
                <c:pt idx="787">
                  <c:v>43123</c:v>
                </c:pt>
                <c:pt idx="788">
                  <c:v>43124</c:v>
                </c:pt>
                <c:pt idx="789">
                  <c:v>43125</c:v>
                </c:pt>
                <c:pt idx="790">
                  <c:v>43126</c:v>
                </c:pt>
                <c:pt idx="791">
                  <c:v>43127</c:v>
                </c:pt>
                <c:pt idx="792">
                  <c:v>43128</c:v>
                </c:pt>
                <c:pt idx="793">
                  <c:v>43129</c:v>
                </c:pt>
                <c:pt idx="794">
                  <c:v>43130</c:v>
                </c:pt>
                <c:pt idx="795">
                  <c:v>43131</c:v>
                </c:pt>
                <c:pt idx="796">
                  <c:v>43132</c:v>
                </c:pt>
                <c:pt idx="797">
                  <c:v>43133</c:v>
                </c:pt>
                <c:pt idx="798">
                  <c:v>43134</c:v>
                </c:pt>
                <c:pt idx="799">
                  <c:v>43135</c:v>
                </c:pt>
                <c:pt idx="800">
                  <c:v>43136</c:v>
                </c:pt>
                <c:pt idx="801">
                  <c:v>43137</c:v>
                </c:pt>
                <c:pt idx="802">
                  <c:v>43138</c:v>
                </c:pt>
                <c:pt idx="803">
                  <c:v>43139</c:v>
                </c:pt>
                <c:pt idx="804">
                  <c:v>43140</c:v>
                </c:pt>
                <c:pt idx="805">
                  <c:v>43141</c:v>
                </c:pt>
                <c:pt idx="806">
                  <c:v>43142</c:v>
                </c:pt>
                <c:pt idx="807">
                  <c:v>43143</c:v>
                </c:pt>
                <c:pt idx="808">
                  <c:v>43144</c:v>
                </c:pt>
                <c:pt idx="809">
                  <c:v>43145</c:v>
                </c:pt>
                <c:pt idx="810">
                  <c:v>43146</c:v>
                </c:pt>
                <c:pt idx="811">
                  <c:v>43147</c:v>
                </c:pt>
                <c:pt idx="812">
                  <c:v>43148</c:v>
                </c:pt>
                <c:pt idx="813">
                  <c:v>43149</c:v>
                </c:pt>
                <c:pt idx="814">
                  <c:v>43150</c:v>
                </c:pt>
                <c:pt idx="815">
                  <c:v>43151</c:v>
                </c:pt>
                <c:pt idx="816">
                  <c:v>43152</c:v>
                </c:pt>
                <c:pt idx="817">
                  <c:v>43153</c:v>
                </c:pt>
                <c:pt idx="818">
                  <c:v>43154</c:v>
                </c:pt>
                <c:pt idx="819">
                  <c:v>43155</c:v>
                </c:pt>
                <c:pt idx="820">
                  <c:v>43156</c:v>
                </c:pt>
                <c:pt idx="821">
                  <c:v>43157</c:v>
                </c:pt>
                <c:pt idx="822">
                  <c:v>43158</c:v>
                </c:pt>
                <c:pt idx="823">
                  <c:v>43159</c:v>
                </c:pt>
                <c:pt idx="824">
                  <c:v>43160</c:v>
                </c:pt>
                <c:pt idx="825">
                  <c:v>43161</c:v>
                </c:pt>
                <c:pt idx="826">
                  <c:v>43162</c:v>
                </c:pt>
                <c:pt idx="827">
                  <c:v>43163</c:v>
                </c:pt>
                <c:pt idx="828">
                  <c:v>43164</c:v>
                </c:pt>
                <c:pt idx="829">
                  <c:v>43165</c:v>
                </c:pt>
                <c:pt idx="830">
                  <c:v>43166</c:v>
                </c:pt>
                <c:pt idx="831">
                  <c:v>43167</c:v>
                </c:pt>
                <c:pt idx="832">
                  <c:v>43168</c:v>
                </c:pt>
                <c:pt idx="833">
                  <c:v>43169</c:v>
                </c:pt>
                <c:pt idx="834">
                  <c:v>43170</c:v>
                </c:pt>
                <c:pt idx="835">
                  <c:v>43171</c:v>
                </c:pt>
                <c:pt idx="836">
                  <c:v>43172</c:v>
                </c:pt>
                <c:pt idx="837">
                  <c:v>43173</c:v>
                </c:pt>
                <c:pt idx="838">
                  <c:v>43174</c:v>
                </c:pt>
                <c:pt idx="839">
                  <c:v>43175</c:v>
                </c:pt>
                <c:pt idx="840">
                  <c:v>43176</c:v>
                </c:pt>
                <c:pt idx="841">
                  <c:v>43177</c:v>
                </c:pt>
                <c:pt idx="842">
                  <c:v>43178</c:v>
                </c:pt>
                <c:pt idx="843">
                  <c:v>43179</c:v>
                </c:pt>
                <c:pt idx="844">
                  <c:v>43180</c:v>
                </c:pt>
                <c:pt idx="845">
                  <c:v>43181</c:v>
                </c:pt>
                <c:pt idx="846">
                  <c:v>43182</c:v>
                </c:pt>
                <c:pt idx="847">
                  <c:v>43183</c:v>
                </c:pt>
                <c:pt idx="848">
                  <c:v>43184</c:v>
                </c:pt>
                <c:pt idx="849">
                  <c:v>43185</c:v>
                </c:pt>
                <c:pt idx="850">
                  <c:v>43186</c:v>
                </c:pt>
                <c:pt idx="851">
                  <c:v>43187</c:v>
                </c:pt>
                <c:pt idx="852">
                  <c:v>43188</c:v>
                </c:pt>
                <c:pt idx="853">
                  <c:v>43189</c:v>
                </c:pt>
                <c:pt idx="854">
                  <c:v>43190</c:v>
                </c:pt>
                <c:pt idx="855">
                  <c:v>43191</c:v>
                </c:pt>
                <c:pt idx="856">
                  <c:v>43192</c:v>
                </c:pt>
                <c:pt idx="857">
                  <c:v>43193</c:v>
                </c:pt>
                <c:pt idx="858">
                  <c:v>43194</c:v>
                </c:pt>
                <c:pt idx="859">
                  <c:v>43195</c:v>
                </c:pt>
                <c:pt idx="860">
                  <c:v>43196</c:v>
                </c:pt>
                <c:pt idx="861">
                  <c:v>43197</c:v>
                </c:pt>
                <c:pt idx="862">
                  <c:v>43198</c:v>
                </c:pt>
                <c:pt idx="863">
                  <c:v>43199</c:v>
                </c:pt>
                <c:pt idx="864">
                  <c:v>43200</c:v>
                </c:pt>
                <c:pt idx="865">
                  <c:v>43201</c:v>
                </c:pt>
                <c:pt idx="866">
                  <c:v>43202</c:v>
                </c:pt>
                <c:pt idx="867">
                  <c:v>43203</c:v>
                </c:pt>
                <c:pt idx="868">
                  <c:v>43204</c:v>
                </c:pt>
                <c:pt idx="869">
                  <c:v>43205</c:v>
                </c:pt>
                <c:pt idx="870">
                  <c:v>43206</c:v>
                </c:pt>
                <c:pt idx="871">
                  <c:v>43207</c:v>
                </c:pt>
                <c:pt idx="872">
                  <c:v>43208</c:v>
                </c:pt>
                <c:pt idx="873">
                  <c:v>43209</c:v>
                </c:pt>
                <c:pt idx="874">
                  <c:v>43210</c:v>
                </c:pt>
                <c:pt idx="875">
                  <c:v>43211</c:v>
                </c:pt>
                <c:pt idx="876">
                  <c:v>43212</c:v>
                </c:pt>
                <c:pt idx="877">
                  <c:v>43213</c:v>
                </c:pt>
                <c:pt idx="878">
                  <c:v>43214</c:v>
                </c:pt>
                <c:pt idx="879">
                  <c:v>43215</c:v>
                </c:pt>
                <c:pt idx="880">
                  <c:v>43216</c:v>
                </c:pt>
                <c:pt idx="881">
                  <c:v>43217</c:v>
                </c:pt>
                <c:pt idx="882">
                  <c:v>43218</c:v>
                </c:pt>
                <c:pt idx="883">
                  <c:v>43219</c:v>
                </c:pt>
                <c:pt idx="884">
                  <c:v>43220</c:v>
                </c:pt>
                <c:pt idx="885">
                  <c:v>43221</c:v>
                </c:pt>
                <c:pt idx="886">
                  <c:v>43222</c:v>
                </c:pt>
                <c:pt idx="887">
                  <c:v>43223</c:v>
                </c:pt>
                <c:pt idx="888">
                  <c:v>43224</c:v>
                </c:pt>
                <c:pt idx="889">
                  <c:v>43225</c:v>
                </c:pt>
                <c:pt idx="890">
                  <c:v>43226</c:v>
                </c:pt>
                <c:pt idx="891">
                  <c:v>43227</c:v>
                </c:pt>
                <c:pt idx="892">
                  <c:v>43228</c:v>
                </c:pt>
                <c:pt idx="893">
                  <c:v>43229</c:v>
                </c:pt>
                <c:pt idx="894">
                  <c:v>43230</c:v>
                </c:pt>
                <c:pt idx="895">
                  <c:v>43231</c:v>
                </c:pt>
                <c:pt idx="896">
                  <c:v>43232</c:v>
                </c:pt>
                <c:pt idx="897">
                  <c:v>43233</c:v>
                </c:pt>
                <c:pt idx="898">
                  <c:v>43234</c:v>
                </c:pt>
                <c:pt idx="899">
                  <c:v>43235</c:v>
                </c:pt>
                <c:pt idx="900">
                  <c:v>43236</c:v>
                </c:pt>
                <c:pt idx="901">
                  <c:v>43237</c:v>
                </c:pt>
                <c:pt idx="902">
                  <c:v>43238</c:v>
                </c:pt>
                <c:pt idx="903">
                  <c:v>43239</c:v>
                </c:pt>
                <c:pt idx="904">
                  <c:v>43240</c:v>
                </c:pt>
                <c:pt idx="905">
                  <c:v>43241</c:v>
                </c:pt>
                <c:pt idx="906">
                  <c:v>43242</c:v>
                </c:pt>
                <c:pt idx="907">
                  <c:v>43243</c:v>
                </c:pt>
                <c:pt idx="908">
                  <c:v>43244</c:v>
                </c:pt>
                <c:pt idx="909">
                  <c:v>43245</c:v>
                </c:pt>
                <c:pt idx="910">
                  <c:v>43246</c:v>
                </c:pt>
                <c:pt idx="911">
                  <c:v>43247</c:v>
                </c:pt>
                <c:pt idx="912">
                  <c:v>43248</c:v>
                </c:pt>
                <c:pt idx="913">
                  <c:v>43249</c:v>
                </c:pt>
                <c:pt idx="914">
                  <c:v>43250</c:v>
                </c:pt>
                <c:pt idx="915">
                  <c:v>43251</c:v>
                </c:pt>
                <c:pt idx="916">
                  <c:v>43252</c:v>
                </c:pt>
                <c:pt idx="917">
                  <c:v>43253</c:v>
                </c:pt>
                <c:pt idx="918">
                  <c:v>43254</c:v>
                </c:pt>
                <c:pt idx="919">
                  <c:v>43255</c:v>
                </c:pt>
                <c:pt idx="920">
                  <c:v>43256</c:v>
                </c:pt>
                <c:pt idx="921">
                  <c:v>43257</c:v>
                </c:pt>
                <c:pt idx="922">
                  <c:v>43258</c:v>
                </c:pt>
                <c:pt idx="923">
                  <c:v>43259</c:v>
                </c:pt>
                <c:pt idx="924">
                  <c:v>43260</c:v>
                </c:pt>
                <c:pt idx="925">
                  <c:v>43261</c:v>
                </c:pt>
                <c:pt idx="926">
                  <c:v>43262</c:v>
                </c:pt>
                <c:pt idx="927">
                  <c:v>43263</c:v>
                </c:pt>
                <c:pt idx="928">
                  <c:v>43264</c:v>
                </c:pt>
                <c:pt idx="929">
                  <c:v>43265</c:v>
                </c:pt>
                <c:pt idx="930">
                  <c:v>43266</c:v>
                </c:pt>
                <c:pt idx="931">
                  <c:v>43267</c:v>
                </c:pt>
                <c:pt idx="932">
                  <c:v>43268</c:v>
                </c:pt>
                <c:pt idx="933">
                  <c:v>43269</c:v>
                </c:pt>
                <c:pt idx="934">
                  <c:v>43270</c:v>
                </c:pt>
                <c:pt idx="935">
                  <c:v>43271</c:v>
                </c:pt>
                <c:pt idx="936">
                  <c:v>43272</c:v>
                </c:pt>
                <c:pt idx="937">
                  <c:v>43273</c:v>
                </c:pt>
                <c:pt idx="938">
                  <c:v>43274</c:v>
                </c:pt>
                <c:pt idx="939">
                  <c:v>43275</c:v>
                </c:pt>
                <c:pt idx="940">
                  <c:v>43276</c:v>
                </c:pt>
                <c:pt idx="941">
                  <c:v>43277</c:v>
                </c:pt>
                <c:pt idx="942">
                  <c:v>43278</c:v>
                </c:pt>
                <c:pt idx="943">
                  <c:v>43279</c:v>
                </c:pt>
                <c:pt idx="944">
                  <c:v>43280</c:v>
                </c:pt>
                <c:pt idx="945">
                  <c:v>43281</c:v>
                </c:pt>
                <c:pt idx="946">
                  <c:v>43282</c:v>
                </c:pt>
                <c:pt idx="947">
                  <c:v>43283</c:v>
                </c:pt>
                <c:pt idx="948">
                  <c:v>43284</c:v>
                </c:pt>
                <c:pt idx="949">
                  <c:v>43285</c:v>
                </c:pt>
                <c:pt idx="950">
                  <c:v>43286</c:v>
                </c:pt>
                <c:pt idx="951">
                  <c:v>43287</c:v>
                </c:pt>
                <c:pt idx="952">
                  <c:v>43288</c:v>
                </c:pt>
                <c:pt idx="953">
                  <c:v>43289</c:v>
                </c:pt>
                <c:pt idx="954">
                  <c:v>43290</c:v>
                </c:pt>
                <c:pt idx="955">
                  <c:v>43291</c:v>
                </c:pt>
                <c:pt idx="956">
                  <c:v>43292</c:v>
                </c:pt>
                <c:pt idx="957">
                  <c:v>43293</c:v>
                </c:pt>
                <c:pt idx="958">
                  <c:v>43294</c:v>
                </c:pt>
                <c:pt idx="959">
                  <c:v>43295</c:v>
                </c:pt>
                <c:pt idx="960">
                  <c:v>43296</c:v>
                </c:pt>
                <c:pt idx="961">
                  <c:v>43297</c:v>
                </c:pt>
                <c:pt idx="962">
                  <c:v>43298</c:v>
                </c:pt>
                <c:pt idx="963">
                  <c:v>43299</c:v>
                </c:pt>
                <c:pt idx="964">
                  <c:v>43300</c:v>
                </c:pt>
                <c:pt idx="965">
                  <c:v>43301</c:v>
                </c:pt>
                <c:pt idx="966">
                  <c:v>43302</c:v>
                </c:pt>
                <c:pt idx="967">
                  <c:v>43303</c:v>
                </c:pt>
                <c:pt idx="968">
                  <c:v>43304</c:v>
                </c:pt>
                <c:pt idx="969">
                  <c:v>43305</c:v>
                </c:pt>
                <c:pt idx="970">
                  <c:v>43306</c:v>
                </c:pt>
                <c:pt idx="971">
                  <c:v>43307</c:v>
                </c:pt>
                <c:pt idx="972">
                  <c:v>43308</c:v>
                </c:pt>
                <c:pt idx="973">
                  <c:v>43309</c:v>
                </c:pt>
                <c:pt idx="974">
                  <c:v>43310</c:v>
                </c:pt>
                <c:pt idx="975">
                  <c:v>43311</c:v>
                </c:pt>
                <c:pt idx="976">
                  <c:v>43312</c:v>
                </c:pt>
                <c:pt idx="977">
                  <c:v>43313</c:v>
                </c:pt>
                <c:pt idx="978">
                  <c:v>43314</c:v>
                </c:pt>
                <c:pt idx="979">
                  <c:v>43315</c:v>
                </c:pt>
                <c:pt idx="980">
                  <c:v>43316</c:v>
                </c:pt>
                <c:pt idx="981">
                  <c:v>43317</c:v>
                </c:pt>
                <c:pt idx="982">
                  <c:v>43318</c:v>
                </c:pt>
                <c:pt idx="983">
                  <c:v>43319</c:v>
                </c:pt>
                <c:pt idx="984">
                  <c:v>43320</c:v>
                </c:pt>
                <c:pt idx="985">
                  <c:v>43321</c:v>
                </c:pt>
                <c:pt idx="986">
                  <c:v>43322</c:v>
                </c:pt>
                <c:pt idx="987">
                  <c:v>43323</c:v>
                </c:pt>
                <c:pt idx="988">
                  <c:v>43324</c:v>
                </c:pt>
                <c:pt idx="989">
                  <c:v>43325</c:v>
                </c:pt>
                <c:pt idx="990">
                  <c:v>43326</c:v>
                </c:pt>
                <c:pt idx="991">
                  <c:v>43327</c:v>
                </c:pt>
                <c:pt idx="992">
                  <c:v>43328</c:v>
                </c:pt>
                <c:pt idx="993">
                  <c:v>43329</c:v>
                </c:pt>
                <c:pt idx="994">
                  <c:v>43330</c:v>
                </c:pt>
                <c:pt idx="995">
                  <c:v>43331</c:v>
                </c:pt>
                <c:pt idx="996">
                  <c:v>43332</c:v>
                </c:pt>
                <c:pt idx="997">
                  <c:v>43333</c:v>
                </c:pt>
                <c:pt idx="998">
                  <c:v>43334</c:v>
                </c:pt>
                <c:pt idx="999">
                  <c:v>43335</c:v>
                </c:pt>
                <c:pt idx="1000">
                  <c:v>43336</c:v>
                </c:pt>
                <c:pt idx="1001">
                  <c:v>43337</c:v>
                </c:pt>
                <c:pt idx="1002">
                  <c:v>43338</c:v>
                </c:pt>
                <c:pt idx="1003">
                  <c:v>43339</c:v>
                </c:pt>
                <c:pt idx="1004">
                  <c:v>43340</c:v>
                </c:pt>
                <c:pt idx="1005">
                  <c:v>43341</c:v>
                </c:pt>
                <c:pt idx="1006">
                  <c:v>43342</c:v>
                </c:pt>
                <c:pt idx="1007">
                  <c:v>43343</c:v>
                </c:pt>
                <c:pt idx="1008">
                  <c:v>43344</c:v>
                </c:pt>
                <c:pt idx="1009">
                  <c:v>43345</c:v>
                </c:pt>
                <c:pt idx="1010">
                  <c:v>43346</c:v>
                </c:pt>
                <c:pt idx="1011">
                  <c:v>43347</c:v>
                </c:pt>
                <c:pt idx="1012">
                  <c:v>43348</c:v>
                </c:pt>
                <c:pt idx="1013">
                  <c:v>43349</c:v>
                </c:pt>
                <c:pt idx="1014">
                  <c:v>43350</c:v>
                </c:pt>
                <c:pt idx="1015">
                  <c:v>43351</c:v>
                </c:pt>
                <c:pt idx="1016">
                  <c:v>43352</c:v>
                </c:pt>
                <c:pt idx="1017">
                  <c:v>43353</c:v>
                </c:pt>
                <c:pt idx="1018">
                  <c:v>43354</c:v>
                </c:pt>
                <c:pt idx="1019">
                  <c:v>43355</c:v>
                </c:pt>
                <c:pt idx="1020">
                  <c:v>43356</c:v>
                </c:pt>
                <c:pt idx="1021">
                  <c:v>43357</c:v>
                </c:pt>
                <c:pt idx="1022">
                  <c:v>43358</c:v>
                </c:pt>
                <c:pt idx="1023">
                  <c:v>43359</c:v>
                </c:pt>
                <c:pt idx="1024">
                  <c:v>43360</c:v>
                </c:pt>
                <c:pt idx="1025">
                  <c:v>43361</c:v>
                </c:pt>
                <c:pt idx="1026">
                  <c:v>43362</c:v>
                </c:pt>
                <c:pt idx="1027">
                  <c:v>43363</c:v>
                </c:pt>
                <c:pt idx="1028">
                  <c:v>43364</c:v>
                </c:pt>
                <c:pt idx="1029">
                  <c:v>43365</c:v>
                </c:pt>
                <c:pt idx="1030">
                  <c:v>43366</c:v>
                </c:pt>
                <c:pt idx="1031">
                  <c:v>43367</c:v>
                </c:pt>
                <c:pt idx="1032">
                  <c:v>43368</c:v>
                </c:pt>
                <c:pt idx="1033">
                  <c:v>43369</c:v>
                </c:pt>
                <c:pt idx="1034">
                  <c:v>43370</c:v>
                </c:pt>
                <c:pt idx="1035">
                  <c:v>43371</c:v>
                </c:pt>
                <c:pt idx="1036">
                  <c:v>43372</c:v>
                </c:pt>
                <c:pt idx="1037">
                  <c:v>43373</c:v>
                </c:pt>
                <c:pt idx="1038">
                  <c:v>43374</c:v>
                </c:pt>
                <c:pt idx="1039">
                  <c:v>43375</c:v>
                </c:pt>
                <c:pt idx="1040">
                  <c:v>43376</c:v>
                </c:pt>
                <c:pt idx="1041">
                  <c:v>43377</c:v>
                </c:pt>
                <c:pt idx="1042">
                  <c:v>43378</c:v>
                </c:pt>
                <c:pt idx="1043">
                  <c:v>43379</c:v>
                </c:pt>
                <c:pt idx="1044">
                  <c:v>43380</c:v>
                </c:pt>
                <c:pt idx="1045">
                  <c:v>43381</c:v>
                </c:pt>
                <c:pt idx="1046">
                  <c:v>43382</c:v>
                </c:pt>
                <c:pt idx="1047">
                  <c:v>43383</c:v>
                </c:pt>
                <c:pt idx="1048">
                  <c:v>43384</c:v>
                </c:pt>
                <c:pt idx="1049">
                  <c:v>43385</c:v>
                </c:pt>
                <c:pt idx="1050">
                  <c:v>43386</c:v>
                </c:pt>
                <c:pt idx="1051">
                  <c:v>43387</c:v>
                </c:pt>
                <c:pt idx="1052">
                  <c:v>43388</c:v>
                </c:pt>
                <c:pt idx="1053">
                  <c:v>43389</c:v>
                </c:pt>
                <c:pt idx="1054">
                  <c:v>43390</c:v>
                </c:pt>
                <c:pt idx="1055">
                  <c:v>43391</c:v>
                </c:pt>
                <c:pt idx="1056">
                  <c:v>43392</c:v>
                </c:pt>
                <c:pt idx="1057">
                  <c:v>43393</c:v>
                </c:pt>
                <c:pt idx="1058">
                  <c:v>43394</c:v>
                </c:pt>
                <c:pt idx="1059">
                  <c:v>43395</c:v>
                </c:pt>
                <c:pt idx="1060">
                  <c:v>43396</c:v>
                </c:pt>
                <c:pt idx="1061">
                  <c:v>43397</c:v>
                </c:pt>
                <c:pt idx="1062">
                  <c:v>43398</c:v>
                </c:pt>
                <c:pt idx="1063">
                  <c:v>43399</c:v>
                </c:pt>
                <c:pt idx="1064">
                  <c:v>43400</c:v>
                </c:pt>
                <c:pt idx="1065">
                  <c:v>43401</c:v>
                </c:pt>
                <c:pt idx="1066">
                  <c:v>43402</c:v>
                </c:pt>
                <c:pt idx="1067">
                  <c:v>43403</c:v>
                </c:pt>
                <c:pt idx="1068">
                  <c:v>43404</c:v>
                </c:pt>
                <c:pt idx="1069">
                  <c:v>43405</c:v>
                </c:pt>
                <c:pt idx="1070">
                  <c:v>43406</c:v>
                </c:pt>
                <c:pt idx="1071">
                  <c:v>43407</c:v>
                </c:pt>
                <c:pt idx="1072">
                  <c:v>43408</c:v>
                </c:pt>
                <c:pt idx="1073">
                  <c:v>43409</c:v>
                </c:pt>
                <c:pt idx="1074">
                  <c:v>43410</c:v>
                </c:pt>
                <c:pt idx="1075">
                  <c:v>43411</c:v>
                </c:pt>
                <c:pt idx="1076">
                  <c:v>43412</c:v>
                </c:pt>
                <c:pt idx="1077">
                  <c:v>43413</c:v>
                </c:pt>
                <c:pt idx="1078">
                  <c:v>43414</c:v>
                </c:pt>
                <c:pt idx="1079">
                  <c:v>43415</c:v>
                </c:pt>
                <c:pt idx="1080">
                  <c:v>43416</c:v>
                </c:pt>
                <c:pt idx="1081">
                  <c:v>43417</c:v>
                </c:pt>
                <c:pt idx="1082">
                  <c:v>43418</c:v>
                </c:pt>
                <c:pt idx="1083">
                  <c:v>43419</c:v>
                </c:pt>
                <c:pt idx="1084">
                  <c:v>43420</c:v>
                </c:pt>
                <c:pt idx="1085">
                  <c:v>43421</c:v>
                </c:pt>
                <c:pt idx="1086">
                  <c:v>43422</c:v>
                </c:pt>
                <c:pt idx="1087">
                  <c:v>43423</c:v>
                </c:pt>
                <c:pt idx="1088">
                  <c:v>43424</c:v>
                </c:pt>
                <c:pt idx="1089">
                  <c:v>43425</c:v>
                </c:pt>
                <c:pt idx="1090">
                  <c:v>43426</c:v>
                </c:pt>
                <c:pt idx="1091">
                  <c:v>43427</c:v>
                </c:pt>
                <c:pt idx="1092">
                  <c:v>43428</c:v>
                </c:pt>
                <c:pt idx="1093">
                  <c:v>43429</c:v>
                </c:pt>
                <c:pt idx="1094">
                  <c:v>43430</c:v>
                </c:pt>
                <c:pt idx="1095">
                  <c:v>43431</c:v>
                </c:pt>
                <c:pt idx="1096">
                  <c:v>43432</c:v>
                </c:pt>
                <c:pt idx="1097">
                  <c:v>43433</c:v>
                </c:pt>
                <c:pt idx="1098">
                  <c:v>43434</c:v>
                </c:pt>
                <c:pt idx="1099">
                  <c:v>43435</c:v>
                </c:pt>
                <c:pt idx="1100">
                  <c:v>43436</c:v>
                </c:pt>
                <c:pt idx="1101">
                  <c:v>43437</c:v>
                </c:pt>
                <c:pt idx="1102">
                  <c:v>43438</c:v>
                </c:pt>
                <c:pt idx="1103">
                  <c:v>43439</c:v>
                </c:pt>
                <c:pt idx="1104">
                  <c:v>43440</c:v>
                </c:pt>
                <c:pt idx="1105">
                  <c:v>43441</c:v>
                </c:pt>
                <c:pt idx="1106">
                  <c:v>43442</c:v>
                </c:pt>
                <c:pt idx="1107">
                  <c:v>43443</c:v>
                </c:pt>
                <c:pt idx="1108">
                  <c:v>43444</c:v>
                </c:pt>
                <c:pt idx="1109">
                  <c:v>43445</c:v>
                </c:pt>
                <c:pt idx="1110">
                  <c:v>43446</c:v>
                </c:pt>
                <c:pt idx="1111">
                  <c:v>43447</c:v>
                </c:pt>
                <c:pt idx="1112">
                  <c:v>43448</c:v>
                </c:pt>
                <c:pt idx="1113">
                  <c:v>43449</c:v>
                </c:pt>
                <c:pt idx="1114">
                  <c:v>43450</c:v>
                </c:pt>
                <c:pt idx="1115">
                  <c:v>43451</c:v>
                </c:pt>
                <c:pt idx="1116">
                  <c:v>43452</c:v>
                </c:pt>
                <c:pt idx="1117">
                  <c:v>43453</c:v>
                </c:pt>
                <c:pt idx="1118">
                  <c:v>43454</c:v>
                </c:pt>
                <c:pt idx="1119">
                  <c:v>43455</c:v>
                </c:pt>
                <c:pt idx="1120">
                  <c:v>43456</c:v>
                </c:pt>
                <c:pt idx="1121">
                  <c:v>43457</c:v>
                </c:pt>
                <c:pt idx="1122">
                  <c:v>43458</c:v>
                </c:pt>
                <c:pt idx="1123">
                  <c:v>43459</c:v>
                </c:pt>
                <c:pt idx="1124">
                  <c:v>43460</c:v>
                </c:pt>
                <c:pt idx="1125">
                  <c:v>43461</c:v>
                </c:pt>
                <c:pt idx="1126">
                  <c:v>43462</c:v>
                </c:pt>
                <c:pt idx="1127">
                  <c:v>43463</c:v>
                </c:pt>
                <c:pt idx="1128">
                  <c:v>43464</c:v>
                </c:pt>
                <c:pt idx="1129">
                  <c:v>43465</c:v>
                </c:pt>
                <c:pt idx="1130">
                  <c:v>43466</c:v>
                </c:pt>
                <c:pt idx="1131">
                  <c:v>43467</c:v>
                </c:pt>
                <c:pt idx="1132">
                  <c:v>43468</c:v>
                </c:pt>
                <c:pt idx="1133">
                  <c:v>43469</c:v>
                </c:pt>
                <c:pt idx="1134">
                  <c:v>43470</c:v>
                </c:pt>
                <c:pt idx="1135">
                  <c:v>43471</c:v>
                </c:pt>
                <c:pt idx="1136">
                  <c:v>43472</c:v>
                </c:pt>
                <c:pt idx="1137">
                  <c:v>43473</c:v>
                </c:pt>
                <c:pt idx="1138">
                  <c:v>43474</c:v>
                </c:pt>
                <c:pt idx="1139">
                  <c:v>43475</c:v>
                </c:pt>
                <c:pt idx="1140">
                  <c:v>43476</c:v>
                </c:pt>
                <c:pt idx="1141">
                  <c:v>43477</c:v>
                </c:pt>
                <c:pt idx="1142">
                  <c:v>43478</c:v>
                </c:pt>
                <c:pt idx="1143">
                  <c:v>43479</c:v>
                </c:pt>
                <c:pt idx="1144">
                  <c:v>43480</c:v>
                </c:pt>
                <c:pt idx="1145">
                  <c:v>43481</c:v>
                </c:pt>
                <c:pt idx="1146">
                  <c:v>43482</c:v>
                </c:pt>
                <c:pt idx="1147">
                  <c:v>43483</c:v>
                </c:pt>
                <c:pt idx="1148">
                  <c:v>43484</c:v>
                </c:pt>
                <c:pt idx="1149">
                  <c:v>43485</c:v>
                </c:pt>
                <c:pt idx="1150">
                  <c:v>43486</c:v>
                </c:pt>
                <c:pt idx="1151">
                  <c:v>43487</c:v>
                </c:pt>
                <c:pt idx="1152">
                  <c:v>43488</c:v>
                </c:pt>
                <c:pt idx="1153">
                  <c:v>43489</c:v>
                </c:pt>
                <c:pt idx="1154">
                  <c:v>43490</c:v>
                </c:pt>
                <c:pt idx="1155">
                  <c:v>43491</c:v>
                </c:pt>
                <c:pt idx="1156">
                  <c:v>43492</c:v>
                </c:pt>
                <c:pt idx="1157">
                  <c:v>43493</c:v>
                </c:pt>
                <c:pt idx="1158">
                  <c:v>43494</c:v>
                </c:pt>
                <c:pt idx="1159">
                  <c:v>43495</c:v>
                </c:pt>
                <c:pt idx="1160">
                  <c:v>43496</c:v>
                </c:pt>
                <c:pt idx="1161">
                  <c:v>43497</c:v>
                </c:pt>
                <c:pt idx="1162">
                  <c:v>43498</c:v>
                </c:pt>
                <c:pt idx="1163">
                  <c:v>43499</c:v>
                </c:pt>
                <c:pt idx="1164">
                  <c:v>43500</c:v>
                </c:pt>
                <c:pt idx="1165">
                  <c:v>43501</c:v>
                </c:pt>
                <c:pt idx="1166">
                  <c:v>43502</c:v>
                </c:pt>
                <c:pt idx="1167">
                  <c:v>43503</c:v>
                </c:pt>
                <c:pt idx="1168">
                  <c:v>43504</c:v>
                </c:pt>
                <c:pt idx="1169">
                  <c:v>43505</c:v>
                </c:pt>
                <c:pt idx="1170">
                  <c:v>43506</c:v>
                </c:pt>
                <c:pt idx="1171">
                  <c:v>43507</c:v>
                </c:pt>
                <c:pt idx="1172">
                  <c:v>43508</c:v>
                </c:pt>
                <c:pt idx="1173">
                  <c:v>43509</c:v>
                </c:pt>
                <c:pt idx="1174">
                  <c:v>43510</c:v>
                </c:pt>
                <c:pt idx="1175">
                  <c:v>43511</c:v>
                </c:pt>
                <c:pt idx="1176">
                  <c:v>43512</c:v>
                </c:pt>
                <c:pt idx="1177">
                  <c:v>43513</c:v>
                </c:pt>
                <c:pt idx="1178">
                  <c:v>43514</c:v>
                </c:pt>
                <c:pt idx="1179">
                  <c:v>43515</c:v>
                </c:pt>
                <c:pt idx="1180">
                  <c:v>43516</c:v>
                </c:pt>
                <c:pt idx="1181">
                  <c:v>43517</c:v>
                </c:pt>
                <c:pt idx="1182">
                  <c:v>43518</c:v>
                </c:pt>
                <c:pt idx="1183">
                  <c:v>43519</c:v>
                </c:pt>
                <c:pt idx="1184">
                  <c:v>43520</c:v>
                </c:pt>
                <c:pt idx="1185">
                  <c:v>43521</c:v>
                </c:pt>
                <c:pt idx="1186">
                  <c:v>43522</c:v>
                </c:pt>
                <c:pt idx="1187">
                  <c:v>43523</c:v>
                </c:pt>
                <c:pt idx="1188">
                  <c:v>43524</c:v>
                </c:pt>
                <c:pt idx="1189">
                  <c:v>43525</c:v>
                </c:pt>
                <c:pt idx="1190">
                  <c:v>43526</c:v>
                </c:pt>
                <c:pt idx="1191">
                  <c:v>43527</c:v>
                </c:pt>
                <c:pt idx="1192">
                  <c:v>43528</c:v>
                </c:pt>
                <c:pt idx="1193">
                  <c:v>43529</c:v>
                </c:pt>
                <c:pt idx="1194">
                  <c:v>43530</c:v>
                </c:pt>
                <c:pt idx="1195">
                  <c:v>43531</c:v>
                </c:pt>
                <c:pt idx="1196">
                  <c:v>43532</c:v>
                </c:pt>
                <c:pt idx="1197">
                  <c:v>43533</c:v>
                </c:pt>
                <c:pt idx="1198">
                  <c:v>43534</c:v>
                </c:pt>
                <c:pt idx="1199">
                  <c:v>43535</c:v>
                </c:pt>
                <c:pt idx="1200">
                  <c:v>43536</c:v>
                </c:pt>
                <c:pt idx="1201">
                  <c:v>43537</c:v>
                </c:pt>
                <c:pt idx="1202">
                  <c:v>43538</c:v>
                </c:pt>
                <c:pt idx="1203">
                  <c:v>43539</c:v>
                </c:pt>
                <c:pt idx="1204">
                  <c:v>43540</c:v>
                </c:pt>
                <c:pt idx="1205">
                  <c:v>43541</c:v>
                </c:pt>
                <c:pt idx="1206">
                  <c:v>43542</c:v>
                </c:pt>
                <c:pt idx="1207">
                  <c:v>43543</c:v>
                </c:pt>
                <c:pt idx="1208">
                  <c:v>43544</c:v>
                </c:pt>
                <c:pt idx="1209">
                  <c:v>43545</c:v>
                </c:pt>
                <c:pt idx="1210">
                  <c:v>43546</c:v>
                </c:pt>
                <c:pt idx="1211">
                  <c:v>43547</c:v>
                </c:pt>
                <c:pt idx="1212">
                  <c:v>43548</c:v>
                </c:pt>
                <c:pt idx="1213">
                  <c:v>43549</c:v>
                </c:pt>
                <c:pt idx="1214">
                  <c:v>43550</c:v>
                </c:pt>
                <c:pt idx="1215">
                  <c:v>43551</c:v>
                </c:pt>
                <c:pt idx="1216">
                  <c:v>43552</c:v>
                </c:pt>
                <c:pt idx="1217">
                  <c:v>43553</c:v>
                </c:pt>
                <c:pt idx="1218">
                  <c:v>43554</c:v>
                </c:pt>
                <c:pt idx="1219">
                  <c:v>43555</c:v>
                </c:pt>
                <c:pt idx="1220">
                  <c:v>43556</c:v>
                </c:pt>
                <c:pt idx="1221">
                  <c:v>43557</c:v>
                </c:pt>
                <c:pt idx="1222">
                  <c:v>43558</c:v>
                </c:pt>
                <c:pt idx="1223">
                  <c:v>43559</c:v>
                </c:pt>
                <c:pt idx="1224">
                  <c:v>43560</c:v>
                </c:pt>
                <c:pt idx="1225">
                  <c:v>43561</c:v>
                </c:pt>
                <c:pt idx="1226">
                  <c:v>43562</c:v>
                </c:pt>
                <c:pt idx="1227">
                  <c:v>43563</c:v>
                </c:pt>
                <c:pt idx="1228">
                  <c:v>43564</c:v>
                </c:pt>
                <c:pt idx="1229">
                  <c:v>43565</c:v>
                </c:pt>
                <c:pt idx="1230">
                  <c:v>43566</c:v>
                </c:pt>
                <c:pt idx="1231">
                  <c:v>43567</c:v>
                </c:pt>
                <c:pt idx="1232">
                  <c:v>43568</c:v>
                </c:pt>
                <c:pt idx="1233">
                  <c:v>43569</c:v>
                </c:pt>
                <c:pt idx="1234">
                  <c:v>43570</c:v>
                </c:pt>
                <c:pt idx="1235">
                  <c:v>43571</c:v>
                </c:pt>
                <c:pt idx="1236">
                  <c:v>43572</c:v>
                </c:pt>
                <c:pt idx="1237">
                  <c:v>43573</c:v>
                </c:pt>
                <c:pt idx="1238">
                  <c:v>43574</c:v>
                </c:pt>
                <c:pt idx="1239">
                  <c:v>43575</c:v>
                </c:pt>
                <c:pt idx="1240">
                  <c:v>43576</c:v>
                </c:pt>
                <c:pt idx="1241">
                  <c:v>43577</c:v>
                </c:pt>
                <c:pt idx="1242">
                  <c:v>43578</c:v>
                </c:pt>
                <c:pt idx="1243">
                  <c:v>43579</c:v>
                </c:pt>
                <c:pt idx="1244">
                  <c:v>43580</c:v>
                </c:pt>
                <c:pt idx="1245">
                  <c:v>43581</c:v>
                </c:pt>
                <c:pt idx="1246">
                  <c:v>43582</c:v>
                </c:pt>
                <c:pt idx="1247">
                  <c:v>43583</c:v>
                </c:pt>
                <c:pt idx="1248">
                  <c:v>43584</c:v>
                </c:pt>
                <c:pt idx="1249">
                  <c:v>43585</c:v>
                </c:pt>
                <c:pt idx="1250">
                  <c:v>43586</c:v>
                </c:pt>
                <c:pt idx="1251">
                  <c:v>43587</c:v>
                </c:pt>
                <c:pt idx="1252">
                  <c:v>43588</c:v>
                </c:pt>
                <c:pt idx="1253">
                  <c:v>43589</c:v>
                </c:pt>
                <c:pt idx="1254">
                  <c:v>43590</c:v>
                </c:pt>
                <c:pt idx="1255">
                  <c:v>43591</c:v>
                </c:pt>
                <c:pt idx="1256">
                  <c:v>43592</c:v>
                </c:pt>
                <c:pt idx="1257">
                  <c:v>43593</c:v>
                </c:pt>
                <c:pt idx="1258">
                  <c:v>43594</c:v>
                </c:pt>
                <c:pt idx="1259">
                  <c:v>43595</c:v>
                </c:pt>
                <c:pt idx="1260">
                  <c:v>43596</c:v>
                </c:pt>
                <c:pt idx="1261">
                  <c:v>43597</c:v>
                </c:pt>
                <c:pt idx="1262">
                  <c:v>43598</c:v>
                </c:pt>
                <c:pt idx="1263">
                  <c:v>43599</c:v>
                </c:pt>
                <c:pt idx="1264">
                  <c:v>43600</c:v>
                </c:pt>
                <c:pt idx="1265">
                  <c:v>43601</c:v>
                </c:pt>
                <c:pt idx="1266">
                  <c:v>43602</c:v>
                </c:pt>
                <c:pt idx="1267">
                  <c:v>43603</c:v>
                </c:pt>
                <c:pt idx="1268">
                  <c:v>43604</c:v>
                </c:pt>
                <c:pt idx="1269">
                  <c:v>43605</c:v>
                </c:pt>
                <c:pt idx="1270">
                  <c:v>43606</c:v>
                </c:pt>
                <c:pt idx="1271">
                  <c:v>43607</c:v>
                </c:pt>
                <c:pt idx="1272">
                  <c:v>43608</c:v>
                </c:pt>
                <c:pt idx="1273">
                  <c:v>43609</c:v>
                </c:pt>
                <c:pt idx="1274">
                  <c:v>43610</c:v>
                </c:pt>
                <c:pt idx="1275">
                  <c:v>43611</c:v>
                </c:pt>
                <c:pt idx="1276">
                  <c:v>43612</c:v>
                </c:pt>
                <c:pt idx="1277">
                  <c:v>43613</c:v>
                </c:pt>
                <c:pt idx="1278">
                  <c:v>43614</c:v>
                </c:pt>
                <c:pt idx="1279">
                  <c:v>43615</c:v>
                </c:pt>
                <c:pt idx="1280">
                  <c:v>43616</c:v>
                </c:pt>
                <c:pt idx="1281">
                  <c:v>43617</c:v>
                </c:pt>
                <c:pt idx="1282">
                  <c:v>43618</c:v>
                </c:pt>
                <c:pt idx="1283">
                  <c:v>43619</c:v>
                </c:pt>
                <c:pt idx="1284">
                  <c:v>43620</c:v>
                </c:pt>
                <c:pt idx="1285">
                  <c:v>43621</c:v>
                </c:pt>
                <c:pt idx="1286">
                  <c:v>43622</c:v>
                </c:pt>
                <c:pt idx="1287">
                  <c:v>43623</c:v>
                </c:pt>
                <c:pt idx="1288">
                  <c:v>43624</c:v>
                </c:pt>
                <c:pt idx="1289">
                  <c:v>43625</c:v>
                </c:pt>
                <c:pt idx="1290">
                  <c:v>43626</c:v>
                </c:pt>
                <c:pt idx="1291">
                  <c:v>43627</c:v>
                </c:pt>
                <c:pt idx="1292">
                  <c:v>43628</c:v>
                </c:pt>
                <c:pt idx="1293">
                  <c:v>43629</c:v>
                </c:pt>
                <c:pt idx="1294">
                  <c:v>43630</c:v>
                </c:pt>
                <c:pt idx="1295">
                  <c:v>43631</c:v>
                </c:pt>
                <c:pt idx="1296">
                  <c:v>43632</c:v>
                </c:pt>
                <c:pt idx="1297">
                  <c:v>43633</c:v>
                </c:pt>
                <c:pt idx="1298">
                  <c:v>43634</c:v>
                </c:pt>
                <c:pt idx="1299">
                  <c:v>43635</c:v>
                </c:pt>
                <c:pt idx="1300">
                  <c:v>43636</c:v>
                </c:pt>
                <c:pt idx="1301">
                  <c:v>43637</c:v>
                </c:pt>
                <c:pt idx="1302">
                  <c:v>43638</c:v>
                </c:pt>
                <c:pt idx="1303">
                  <c:v>43639</c:v>
                </c:pt>
                <c:pt idx="1304">
                  <c:v>43640</c:v>
                </c:pt>
                <c:pt idx="1305">
                  <c:v>43641</c:v>
                </c:pt>
                <c:pt idx="1306">
                  <c:v>43642</c:v>
                </c:pt>
                <c:pt idx="1307">
                  <c:v>43643</c:v>
                </c:pt>
                <c:pt idx="1308">
                  <c:v>43644</c:v>
                </c:pt>
                <c:pt idx="1309">
                  <c:v>43645</c:v>
                </c:pt>
                <c:pt idx="1310">
                  <c:v>43646</c:v>
                </c:pt>
                <c:pt idx="1311">
                  <c:v>43647</c:v>
                </c:pt>
                <c:pt idx="1312">
                  <c:v>43648</c:v>
                </c:pt>
                <c:pt idx="1313">
                  <c:v>43649</c:v>
                </c:pt>
                <c:pt idx="1314">
                  <c:v>43650</c:v>
                </c:pt>
                <c:pt idx="1315">
                  <c:v>43651</c:v>
                </c:pt>
                <c:pt idx="1316">
                  <c:v>43652</c:v>
                </c:pt>
                <c:pt idx="1317">
                  <c:v>43653</c:v>
                </c:pt>
                <c:pt idx="1318">
                  <c:v>43654</c:v>
                </c:pt>
                <c:pt idx="1319">
                  <c:v>43655</c:v>
                </c:pt>
                <c:pt idx="1320">
                  <c:v>43656</c:v>
                </c:pt>
                <c:pt idx="1321">
                  <c:v>43657</c:v>
                </c:pt>
                <c:pt idx="1322">
                  <c:v>43658</c:v>
                </c:pt>
                <c:pt idx="1323">
                  <c:v>43659</c:v>
                </c:pt>
                <c:pt idx="1324">
                  <c:v>43660</c:v>
                </c:pt>
                <c:pt idx="1325">
                  <c:v>43661</c:v>
                </c:pt>
                <c:pt idx="1326">
                  <c:v>43662</c:v>
                </c:pt>
                <c:pt idx="1327">
                  <c:v>43663</c:v>
                </c:pt>
                <c:pt idx="1328">
                  <c:v>43664</c:v>
                </c:pt>
                <c:pt idx="1329">
                  <c:v>43665</c:v>
                </c:pt>
                <c:pt idx="1330">
                  <c:v>43666</c:v>
                </c:pt>
                <c:pt idx="1331">
                  <c:v>43667</c:v>
                </c:pt>
                <c:pt idx="1332">
                  <c:v>43668</c:v>
                </c:pt>
                <c:pt idx="1333">
                  <c:v>43669</c:v>
                </c:pt>
                <c:pt idx="1334">
                  <c:v>43670</c:v>
                </c:pt>
                <c:pt idx="1335">
                  <c:v>43671</c:v>
                </c:pt>
                <c:pt idx="1336">
                  <c:v>43672</c:v>
                </c:pt>
                <c:pt idx="1337">
                  <c:v>43673</c:v>
                </c:pt>
                <c:pt idx="1338">
                  <c:v>43674</c:v>
                </c:pt>
                <c:pt idx="1339">
                  <c:v>43675</c:v>
                </c:pt>
                <c:pt idx="1340">
                  <c:v>43676</c:v>
                </c:pt>
                <c:pt idx="1341">
                  <c:v>43677</c:v>
                </c:pt>
                <c:pt idx="1342">
                  <c:v>43678</c:v>
                </c:pt>
                <c:pt idx="1343">
                  <c:v>43679</c:v>
                </c:pt>
                <c:pt idx="1344">
                  <c:v>43680</c:v>
                </c:pt>
                <c:pt idx="1345">
                  <c:v>43681</c:v>
                </c:pt>
                <c:pt idx="1346">
                  <c:v>43682</c:v>
                </c:pt>
                <c:pt idx="1347">
                  <c:v>43683</c:v>
                </c:pt>
                <c:pt idx="1348">
                  <c:v>43684</c:v>
                </c:pt>
                <c:pt idx="1349">
                  <c:v>43685</c:v>
                </c:pt>
                <c:pt idx="1350">
                  <c:v>43686</c:v>
                </c:pt>
                <c:pt idx="1351">
                  <c:v>43687</c:v>
                </c:pt>
                <c:pt idx="1352">
                  <c:v>43688</c:v>
                </c:pt>
                <c:pt idx="1353">
                  <c:v>43689</c:v>
                </c:pt>
                <c:pt idx="1354">
                  <c:v>43690</c:v>
                </c:pt>
                <c:pt idx="1355">
                  <c:v>43691</c:v>
                </c:pt>
                <c:pt idx="1356">
                  <c:v>43692</c:v>
                </c:pt>
                <c:pt idx="1357">
                  <c:v>43693</c:v>
                </c:pt>
                <c:pt idx="1358">
                  <c:v>43694</c:v>
                </c:pt>
                <c:pt idx="1359">
                  <c:v>43695</c:v>
                </c:pt>
                <c:pt idx="1360">
                  <c:v>43696</c:v>
                </c:pt>
                <c:pt idx="1361">
                  <c:v>43697</c:v>
                </c:pt>
                <c:pt idx="1362">
                  <c:v>43698</c:v>
                </c:pt>
                <c:pt idx="1363">
                  <c:v>43699</c:v>
                </c:pt>
                <c:pt idx="1364">
                  <c:v>43700</c:v>
                </c:pt>
                <c:pt idx="1365">
                  <c:v>43701</c:v>
                </c:pt>
                <c:pt idx="1366">
                  <c:v>43702</c:v>
                </c:pt>
                <c:pt idx="1367">
                  <c:v>43703</c:v>
                </c:pt>
                <c:pt idx="1368">
                  <c:v>43704</c:v>
                </c:pt>
                <c:pt idx="1369">
                  <c:v>43705</c:v>
                </c:pt>
                <c:pt idx="1370">
                  <c:v>43706</c:v>
                </c:pt>
                <c:pt idx="1371">
                  <c:v>43707</c:v>
                </c:pt>
                <c:pt idx="1372">
                  <c:v>43708</c:v>
                </c:pt>
                <c:pt idx="1373">
                  <c:v>43709</c:v>
                </c:pt>
                <c:pt idx="1374">
                  <c:v>43710</c:v>
                </c:pt>
                <c:pt idx="1375">
                  <c:v>43711</c:v>
                </c:pt>
                <c:pt idx="1376">
                  <c:v>43712</c:v>
                </c:pt>
                <c:pt idx="1377">
                  <c:v>43713</c:v>
                </c:pt>
                <c:pt idx="1378">
                  <c:v>43714</c:v>
                </c:pt>
                <c:pt idx="1379">
                  <c:v>43715</c:v>
                </c:pt>
                <c:pt idx="1380">
                  <c:v>43716</c:v>
                </c:pt>
                <c:pt idx="1381">
                  <c:v>43717</c:v>
                </c:pt>
                <c:pt idx="1382">
                  <c:v>43718</c:v>
                </c:pt>
                <c:pt idx="1383">
                  <c:v>43719</c:v>
                </c:pt>
                <c:pt idx="1384">
                  <c:v>43720</c:v>
                </c:pt>
                <c:pt idx="1385">
                  <c:v>43721</c:v>
                </c:pt>
                <c:pt idx="1386">
                  <c:v>43722</c:v>
                </c:pt>
                <c:pt idx="1387">
                  <c:v>43723</c:v>
                </c:pt>
                <c:pt idx="1388">
                  <c:v>43724</c:v>
                </c:pt>
                <c:pt idx="1389">
                  <c:v>43725</c:v>
                </c:pt>
                <c:pt idx="1390">
                  <c:v>43726</c:v>
                </c:pt>
                <c:pt idx="1391">
                  <c:v>43727</c:v>
                </c:pt>
                <c:pt idx="1392">
                  <c:v>43728</c:v>
                </c:pt>
                <c:pt idx="1393">
                  <c:v>43729</c:v>
                </c:pt>
                <c:pt idx="1394">
                  <c:v>43730</c:v>
                </c:pt>
                <c:pt idx="1395">
                  <c:v>43731</c:v>
                </c:pt>
                <c:pt idx="1396">
                  <c:v>43732</c:v>
                </c:pt>
                <c:pt idx="1397">
                  <c:v>43733</c:v>
                </c:pt>
                <c:pt idx="1398">
                  <c:v>43734</c:v>
                </c:pt>
                <c:pt idx="1399">
                  <c:v>43735</c:v>
                </c:pt>
                <c:pt idx="1400">
                  <c:v>43736</c:v>
                </c:pt>
                <c:pt idx="1401">
                  <c:v>43737</c:v>
                </c:pt>
                <c:pt idx="1402">
                  <c:v>43738</c:v>
                </c:pt>
                <c:pt idx="1403">
                  <c:v>43739</c:v>
                </c:pt>
                <c:pt idx="1404">
                  <c:v>43740</c:v>
                </c:pt>
                <c:pt idx="1405">
                  <c:v>43741</c:v>
                </c:pt>
                <c:pt idx="1406">
                  <c:v>43742</c:v>
                </c:pt>
                <c:pt idx="1407">
                  <c:v>43743</c:v>
                </c:pt>
                <c:pt idx="1408">
                  <c:v>43744</c:v>
                </c:pt>
                <c:pt idx="1409">
                  <c:v>43745</c:v>
                </c:pt>
                <c:pt idx="1410">
                  <c:v>43746</c:v>
                </c:pt>
                <c:pt idx="1411">
                  <c:v>43747</c:v>
                </c:pt>
                <c:pt idx="1412">
                  <c:v>43748</c:v>
                </c:pt>
                <c:pt idx="1413">
                  <c:v>43749</c:v>
                </c:pt>
                <c:pt idx="1414">
                  <c:v>43750</c:v>
                </c:pt>
                <c:pt idx="1415">
                  <c:v>43751</c:v>
                </c:pt>
                <c:pt idx="1416">
                  <c:v>43752</c:v>
                </c:pt>
                <c:pt idx="1417">
                  <c:v>43753</c:v>
                </c:pt>
                <c:pt idx="1418">
                  <c:v>43754</c:v>
                </c:pt>
                <c:pt idx="1419">
                  <c:v>43755</c:v>
                </c:pt>
                <c:pt idx="1420">
                  <c:v>43756</c:v>
                </c:pt>
                <c:pt idx="1421">
                  <c:v>43757</c:v>
                </c:pt>
                <c:pt idx="1422">
                  <c:v>43758</c:v>
                </c:pt>
                <c:pt idx="1423">
                  <c:v>43759</c:v>
                </c:pt>
                <c:pt idx="1424">
                  <c:v>43760</c:v>
                </c:pt>
                <c:pt idx="1425">
                  <c:v>43761</c:v>
                </c:pt>
                <c:pt idx="1426">
                  <c:v>43762</c:v>
                </c:pt>
                <c:pt idx="1427">
                  <c:v>43763</c:v>
                </c:pt>
                <c:pt idx="1428">
                  <c:v>43764</c:v>
                </c:pt>
                <c:pt idx="1429">
                  <c:v>43765</c:v>
                </c:pt>
                <c:pt idx="1430">
                  <c:v>43766</c:v>
                </c:pt>
                <c:pt idx="1431">
                  <c:v>43767</c:v>
                </c:pt>
                <c:pt idx="1432">
                  <c:v>43768</c:v>
                </c:pt>
                <c:pt idx="1433">
                  <c:v>43769</c:v>
                </c:pt>
                <c:pt idx="1434">
                  <c:v>43770</c:v>
                </c:pt>
                <c:pt idx="1435">
                  <c:v>43771</c:v>
                </c:pt>
                <c:pt idx="1436">
                  <c:v>43772</c:v>
                </c:pt>
                <c:pt idx="1437">
                  <c:v>43773</c:v>
                </c:pt>
                <c:pt idx="1438">
                  <c:v>43774</c:v>
                </c:pt>
                <c:pt idx="1439">
                  <c:v>43775</c:v>
                </c:pt>
                <c:pt idx="1440">
                  <c:v>43776</c:v>
                </c:pt>
                <c:pt idx="1441">
                  <c:v>43777</c:v>
                </c:pt>
                <c:pt idx="1442">
                  <c:v>43778</c:v>
                </c:pt>
                <c:pt idx="1443">
                  <c:v>43779</c:v>
                </c:pt>
                <c:pt idx="1444">
                  <c:v>43780</c:v>
                </c:pt>
                <c:pt idx="1445">
                  <c:v>43781</c:v>
                </c:pt>
                <c:pt idx="1446">
                  <c:v>43782</c:v>
                </c:pt>
                <c:pt idx="1447">
                  <c:v>43783</c:v>
                </c:pt>
                <c:pt idx="1448">
                  <c:v>43784</c:v>
                </c:pt>
                <c:pt idx="1449">
                  <c:v>43785</c:v>
                </c:pt>
                <c:pt idx="1450">
                  <c:v>43786</c:v>
                </c:pt>
                <c:pt idx="1451">
                  <c:v>43787</c:v>
                </c:pt>
                <c:pt idx="1452">
                  <c:v>43788</c:v>
                </c:pt>
                <c:pt idx="1453">
                  <c:v>43789</c:v>
                </c:pt>
                <c:pt idx="1454">
                  <c:v>43790</c:v>
                </c:pt>
                <c:pt idx="1455">
                  <c:v>43791</c:v>
                </c:pt>
                <c:pt idx="1456">
                  <c:v>43792</c:v>
                </c:pt>
                <c:pt idx="1457">
                  <c:v>43793</c:v>
                </c:pt>
                <c:pt idx="1458">
                  <c:v>43794</c:v>
                </c:pt>
                <c:pt idx="1459">
                  <c:v>43795</c:v>
                </c:pt>
                <c:pt idx="1460">
                  <c:v>43796</c:v>
                </c:pt>
                <c:pt idx="1461">
                  <c:v>43797</c:v>
                </c:pt>
                <c:pt idx="1462">
                  <c:v>43798</c:v>
                </c:pt>
                <c:pt idx="1463">
                  <c:v>43799</c:v>
                </c:pt>
                <c:pt idx="1464">
                  <c:v>43800</c:v>
                </c:pt>
                <c:pt idx="1465">
                  <c:v>43801</c:v>
                </c:pt>
                <c:pt idx="1466">
                  <c:v>43802</c:v>
                </c:pt>
                <c:pt idx="1467">
                  <c:v>43803</c:v>
                </c:pt>
                <c:pt idx="1468">
                  <c:v>43804</c:v>
                </c:pt>
                <c:pt idx="1469">
                  <c:v>43805</c:v>
                </c:pt>
                <c:pt idx="1470">
                  <c:v>43806</c:v>
                </c:pt>
                <c:pt idx="1471">
                  <c:v>43807</c:v>
                </c:pt>
                <c:pt idx="1472">
                  <c:v>43808</c:v>
                </c:pt>
                <c:pt idx="1473">
                  <c:v>43809</c:v>
                </c:pt>
                <c:pt idx="1474">
                  <c:v>43810</c:v>
                </c:pt>
                <c:pt idx="1475">
                  <c:v>43811</c:v>
                </c:pt>
                <c:pt idx="1476">
                  <c:v>43812</c:v>
                </c:pt>
                <c:pt idx="1477">
                  <c:v>43813</c:v>
                </c:pt>
                <c:pt idx="1478">
                  <c:v>43814</c:v>
                </c:pt>
                <c:pt idx="1479">
                  <c:v>43815</c:v>
                </c:pt>
                <c:pt idx="1480">
                  <c:v>43816</c:v>
                </c:pt>
                <c:pt idx="1481">
                  <c:v>43817</c:v>
                </c:pt>
                <c:pt idx="1482">
                  <c:v>43818</c:v>
                </c:pt>
                <c:pt idx="1483">
                  <c:v>43819</c:v>
                </c:pt>
                <c:pt idx="1484">
                  <c:v>43820</c:v>
                </c:pt>
                <c:pt idx="1485">
                  <c:v>43821</c:v>
                </c:pt>
                <c:pt idx="1486">
                  <c:v>43822</c:v>
                </c:pt>
                <c:pt idx="1487">
                  <c:v>43823</c:v>
                </c:pt>
                <c:pt idx="1488">
                  <c:v>43824</c:v>
                </c:pt>
                <c:pt idx="1489">
                  <c:v>43825</c:v>
                </c:pt>
                <c:pt idx="1490">
                  <c:v>43826</c:v>
                </c:pt>
                <c:pt idx="1491">
                  <c:v>43827</c:v>
                </c:pt>
                <c:pt idx="1492">
                  <c:v>43828</c:v>
                </c:pt>
                <c:pt idx="1493">
                  <c:v>43829</c:v>
                </c:pt>
                <c:pt idx="1494">
                  <c:v>43830</c:v>
                </c:pt>
                <c:pt idx="1495">
                  <c:v>43831</c:v>
                </c:pt>
                <c:pt idx="1496">
                  <c:v>43832</c:v>
                </c:pt>
                <c:pt idx="1497">
                  <c:v>43833</c:v>
                </c:pt>
                <c:pt idx="1498">
                  <c:v>43834</c:v>
                </c:pt>
                <c:pt idx="1499">
                  <c:v>43835</c:v>
                </c:pt>
                <c:pt idx="1500">
                  <c:v>43836</c:v>
                </c:pt>
                <c:pt idx="1501">
                  <c:v>43837</c:v>
                </c:pt>
                <c:pt idx="1502">
                  <c:v>43838</c:v>
                </c:pt>
                <c:pt idx="1503">
                  <c:v>43839</c:v>
                </c:pt>
                <c:pt idx="1504">
                  <c:v>43840</c:v>
                </c:pt>
                <c:pt idx="1505">
                  <c:v>43841</c:v>
                </c:pt>
                <c:pt idx="1506">
                  <c:v>43842</c:v>
                </c:pt>
                <c:pt idx="1507">
                  <c:v>43843</c:v>
                </c:pt>
                <c:pt idx="1508">
                  <c:v>43844</c:v>
                </c:pt>
                <c:pt idx="1509">
                  <c:v>43845</c:v>
                </c:pt>
                <c:pt idx="1510">
                  <c:v>43846</c:v>
                </c:pt>
                <c:pt idx="1511">
                  <c:v>43847</c:v>
                </c:pt>
                <c:pt idx="1512">
                  <c:v>43848</c:v>
                </c:pt>
                <c:pt idx="1513">
                  <c:v>43849</c:v>
                </c:pt>
                <c:pt idx="1514">
                  <c:v>43850</c:v>
                </c:pt>
                <c:pt idx="1515">
                  <c:v>43851</c:v>
                </c:pt>
                <c:pt idx="1516">
                  <c:v>43852</c:v>
                </c:pt>
                <c:pt idx="1517">
                  <c:v>43853</c:v>
                </c:pt>
                <c:pt idx="1518">
                  <c:v>43854</c:v>
                </c:pt>
                <c:pt idx="1519">
                  <c:v>43855</c:v>
                </c:pt>
                <c:pt idx="1520">
                  <c:v>43856</c:v>
                </c:pt>
                <c:pt idx="1521">
                  <c:v>43857</c:v>
                </c:pt>
                <c:pt idx="1522">
                  <c:v>43858</c:v>
                </c:pt>
                <c:pt idx="1523">
                  <c:v>43859</c:v>
                </c:pt>
                <c:pt idx="1524">
                  <c:v>43860</c:v>
                </c:pt>
                <c:pt idx="1525">
                  <c:v>43861</c:v>
                </c:pt>
                <c:pt idx="1526">
                  <c:v>43862</c:v>
                </c:pt>
                <c:pt idx="1527">
                  <c:v>43863</c:v>
                </c:pt>
                <c:pt idx="1528">
                  <c:v>43864</c:v>
                </c:pt>
                <c:pt idx="1529">
                  <c:v>43865</c:v>
                </c:pt>
                <c:pt idx="1530">
                  <c:v>43866</c:v>
                </c:pt>
                <c:pt idx="1531">
                  <c:v>43867</c:v>
                </c:pt>
                <c:pt idx="1532">
                  <c:v>43868</c:v>
                </c:pt>
                <c:pt idx="1533">
                  <c:v>43869</c:v>
                </c:pt>
                <c:pt idx="1534">
                  <c:v>43870</c:v>
                </c:pt>
                <c:pt idx="1535">
                  <c:v>43871</c:v>
                </c:pt>
                <c:pt idx="1536">
                  <c:v>43872</c:v>
                </c:pt>
                <c:pt idx="1537">
                  <c:v>43873</c:v>
                </c:pt>
                <c:pt idx="1538">
                  <c:v>43874</c:v>
                </c:pt>
                <c:pt idx="1539">
                  <c:v>43875</c:v>
                </c:pt>
                <c:pt idx="1540">
                  <c:v>43876</c:v>
                </c:pt>
                <c:pt idx="1541">
                  <c:v>43877</c:v>
                </c:pt>
                <c:pt idx="1542">
                  <c:v>43878</c:v>
                </c:pt>
                <c:pt idx="1543">
                  <c:v>43879</c:v>
                </c:pt>
                <c:pt idx="1544">
                  <c:v>43880</c:v>
                </c:pt>
                <c:pt idx="1545">
                  <c:v>43881</c:v>
                </c:pt>
                <c:pt idx="1546">
                  <c:v>43882</c:v>
                </c:pt>
                <c:pt idx="1547">
                  <c:v>43883</c:v>
                </c:pt>
                <c:pt idx="1548">
                  <c:v>43884</c:v>
                </c:pt>
                <c:pt idx="1549">
                  <c:v>43885</c:v>
                </c:pt>
                <c:pt idx="1550">
                  <c:v>43886</c:v>
                </c:pt>
                <c:pt idx="1551">
                  <c:v>43887</c:v>
                </c:pt>
                <c:pt idx="1552">
                  <c:v>43888</c:v>
                </c:pt>
                <c:pt idx="1553">
                  <c:v>43889</c:v>
                </c:pt>
                <c:pt idx="1554">
                  <c:v>43890</c:v>
                </c:pt>
                <c:pt idx="1555">
                  <c:v>43891</c:v>
                </c:pt>
                <c:pt idx="1556">
                  <c:v>43892</c:v>
                </c:pt>
                <c:pt idx="1557">
                  <c:v>43893</c:v>
                </c:pt>
                <c:pt idx="1558">
                  <c:v>43894</c:v>
                </c:pt>
                <c:pt idx="1559">
                  <c:v>43895</c:v>
                </c:pt>
                <c:pt idx="1560">
                  <c:v>43896</c:v>
                </c:pt>
                <c:pt idx="1561">
                  <c:v>43897</c:v>
                </c:pt>
                <c:pt idx="1562">
                  <c:v>43898</c:v>
                </c:pt>
                <c:pt idx="1563">
                  <c:v>43899</c:v>
                </c:pt>
                <c:pt idx="1564">
                  <c:v>43900</c:v>
                </c:pt>
                <c:pt idx="1565">
                  <c:v>43901</c:v>
                </c:pt>
                <c:pt idx="1566">
                  <c:v>43902</c:v>
                </c:pt>
                <c:pt idx="1567">
                  <c:v>43903</c:v>
                </c:pt>
                <c:pt idx="1568">
                  <c:v>43904</c:v>
                </c:pt>
                <c:pt idx="1569">
                  <c:v>43905</c:v>
                </c:pt>
                <c:pt idx="1570">
                  <c:v>43906</c:v>
                </c:pt>
                <c:pt idx="1571">
                  <c:v>43907</c:v>
                </c:pt>
                <c:pt idx="1572">
                  <c:v>43908</c:v>
                </c:pt>
                <c:pt idx="1573">
                  <c:v>43909</c:v>
                </c:pt>
                <c:pt idx="1574">
                  <c:v>43910</c:v>
                </c:pt>
                <c:pt idx="1575">
                  <c:v>43911</c:v>
                </c:pt>
                <c:pt idx="1576">
                  <c:v>43912</c:v>
                </c:pt>
                <c:pt idx="1577">
                  <c:v>43913</c:v>
                </c:pt>
                <c:pt idx="1578">
                  <c:v>43914</c:v>
                </c:pt>
                <c:pt idx="1579">
                  <c:v>43915</c:v>
                </c:pt>
                <c:pt idx="1580">
                  <c:v>43916</c:v>
                </c:pt>
                <c:pt idx="1581">
                  <c:v>43917</c:v>
                </c:pt>
                <c:pt idx="1582">
                  <c:v>43918</c:v>
                </c:pt>
                <c:pt idx="1583">
                  <c:v>43919</c:v>
                </c:pt>
                <c:pt idx="1584">
                  <c:v>43920</c:v>
                </c:pt>
                <c:pt idx="1585">
                  <c:v>43921</c:v>
                </c:pt>
                <c:pt idx="1586">
                  <c:v>43922</c:v>
                </c:pt>
                <c:pt idx="1587">
                  <c:v>43923</c:v>
                </c:pt>
                <c:pt idx="1588">
                  <c:v>43924</c:v>
                </c:pt>
                <c:pt idx="1589">
                  <c:v>43925</c:v>
                </c:pt>
                <c:pt idx="1590">
                  <c:v>43926</c:v>
                </c:pt>
                <c:pt idx="1591">
                  <c:v>43927</c:v>
                </c:pt>
                <c:pt idx="1592">
                  <c:v>43928</c:v>
                </c:pt>
                <c:pt idx="1593">
                  <c:v>43929</c:v>
                </c:pt>
                <c:pt idx="1594">
                  <c:v>43930</c:v>
                </c:pt>
                <c:pt idx="1595">
                  <c:v>43931</c:v>
                </c:pt>
                <c:pt idx="1596">
                  <c:v>43932</c:v>
                </c:pt>
                <c:pt idx="1597">
                  <c:v>43933</c:v>
                </c:pt>
                <c:pt idx="1598">
                  <c:v>43934</c:v>
                </c:pt>
                <c:pt idx="1599">
                  <c:v>43935</c:v>
                </c:pt>
                <c:pt idx="1600">
                  <c:v>43936</c:v>
                </c:pt>
                <c:pt idx="1601">
                  <c:v>43937</c:v>
                </c:pt>
                <c:pt idx="1602">
                  <c:v>43938</c:v>
                </c:pt>
                <c:pt idx="1603">
                  <c:v>43939</c:v>
                </c:pt>
                <c:pt idx="1604">
                  <c:v>43940</c:v>
                </c:pt>
                <c:pt idx="1605">
                  <c:v>43941</c:v>
                </c:pt>
                <c:pt idx="1606">
                  <c:v>43942</c:v>
                </c:pt>
                <c:pt idx="1607">
                  <c:v>43943</c:v>
                </c:pt>
                <c:pt idx="1608">
                  <c:v>43944</c:v>
                </c:pt>
                <c:pt idx="1609">
                  <c:v>43945</c:v>
                </c:pt>
                <c:pt idx="1610">
                  <c:v>43946</c:v>
                </c:pt>
                <c:pt idx="1611">
                  <c:v>43947</c:v>
                </c:pt>
                <c:pt idx="1612">
                  <c:v>43948</c:v>
                </c:pt>
                <c:pt idx="1613">
                  <c:v>43949</c:v>
                </c:pt>
                <c:pt idx="1614">
                  <c:v>43950</c:v>
                </c:pt>
                <c:pt idx="1615">
                  <c:v>43951</c:v>
                </c:pt>
                <c:pt idx="1616">
                  <c:v>43952</c:v>
                </c:pt>
                <c:pt idx="1617">
                  <c:v>43953</c:v>
                </c:pt>
                <c:pt idx="1618">
                  <c:v>43954</c:v>
                </c:pt>
                <c:pt idx="1619">
                  <c:v>43955</c:v>
                </c:pt>
                <c:pt idx="1620">
                  <c:v>43956</c:v>
                </c:pt>
                <c:pt idx="1621">
                  <c:v>43957</c:v>
                </c:pt>
                <c:pt idx="1622">
                  <c:v>43958</c:v>
                </c:pt>
                <c:pt idx="1623">
                  <c:v>43959</c:v>
                </c:pt>
                <c:pt idx="1624">
                  <c:v>43960</c:v>
                </c:pt>
                <c:pt idx="1625">
                  <c:v>43961</c:v>
                </c:pt>
                <c:pt idx="1626">
                  <c:v>43962</c:v>
                </c:pt>
                <c:pt idx="1627">
                  <c:v>43963</c:v>
                </c:pt>
                <c:pt idx="1628">
                  <c:v>43964</c:v>
                </c:pt>
                <c:pt idx="1629">
                  <c:v>43965</c:v>
                </c:pt>
                <c:pt idx="1630">
                  <c:v>43966</c:v>
                </c:pt>
                <c:pt idx="1631">
                  <c:v>43967</c:v>
                </c:pt>
                <c:pt idx="1632">
                  <c:v>43968</c:v>
                </c:pt>
                <c:pt idx="1633">
                  <c:v>43969</c:v>
                </c:pt>
                <c:pt idx="1634">
                  <c:v>43970</c:v>
                </c:pt>
                <c:pt idx="1635">
                  <c:v>43971</c:v>
                </c:pt>
                <c:pt idx="1636">
                  <c:v>43972</c:v>
                </c:pt>
                <c:pt idx="1637">
                  <c:v>43973</c:v>
                </c:pt>
                <c:pt idx="1638">
                  <c:v>43974</c:v>
                </c:pt>
                <c:pt idx="1639">
                  <c:v>43975</c:v>
                </c:pt>
                <c:pt idx="1640">
                  <c:v>43976</c:v>
                </c:pt>
                <c:pt idx="1641">
                  <c:v>43977</c:v>
                </c:pt>
                <c:pt idx="1642">
                  <c:v>43978</c:v>
                </c:pt>
                <c:pt idx="1643">
                  <c:v>43979</c:v>
                </c:pt>
                <c:pt idx="1644">
                  <c:v>43980</c:v>
                </c:pt>
                <c:pt idx="1645">
                  <c:v>43981</c:v>
                </c:pt>
                <c:pt idx="1646">
                  <c:v>43982</c:v>
                </c:pt>
                <c:pt idx="1647">
                  <c:v>43983</c:v>
                </c:pt>
                <c:pt idx="1648">
                  <c:v>43984</c:v>
                </c:pt>
                <c:pt idx="1649">
                  <c:v>43985</c:v>
                </c:pt>
                <c:pt idx="1650">
                  <c:v>43986</c:v>
                </c:pt>
                <c:pt idx="1651">
                  <c:v>43987</c:v>
                </c:pt>
                <c:pt idx="1652">
                  <c:v>43988</c:v>
                </c:pt>
                <c:pt idx="1653">
                  <c:v>43989</c:v>
                </c:pt>
                <c:pt idx="1654">
                  <c:v>43990</c:v>
                </c:pt>
                <c:pt idx="1655">
                  <c:v>43991</c:v>
                </c:pt>
                <c:pt idx="1656">
                  <c:v>43992</c:v>
                </c:pt>
                <c:pt idx="1657">
                  <c:v>43993</c:v>
                </c:pt>
                <c:pt idx="1658">
                  <c:v>43994</c:v>
                </c:pt>
                <c:pt idx="1659">
                  <c:v>43995</c:v>
                </c:pt>
                <c:pt idx="1660">
                  <c:v>43996</c:v>
                </c:pt>
                <c:pt idx="1661">
                  <c:v>43997</c:v>
                </c:pt>
                <c:pt idx="1662">
                  <c:v>43998</c:v>
                </c:pt>
                <c:pt idx="1663">
                  <c:v>43999</c:v>
                </c:pt>
                <c:pt idx="1664">
                  <c:v>44000</c:v>
                </c:pt>
                <c:pt idx="1665">
                  <c:v>44001</c:v>
                </c:pt>
                <c:pt idx="1666">
                  <c:v>44002</c:v>
                </c:pt>
                <c:pt idx="1667">
                  <c:v>44003</c:v>
                </c:pt>
                <c:pt idx="1668">
                  <c:v>44004</c:v>
                </c:pt>
                <c:pt idx="1669">
                  <c:v>44005</c:v>
                </c:pt>
                <c:pt idx="1670">
                  <c:v>44006</c:v>
                </c:pt>
                <c:pt idx="1671">
                  <c:v>44007</c:v>
                </c:pt>
                <c:pt idx="1672">
                  <c:v>44008</c:v>
                </c:pt>
                <c:pt idx="1673">
                  <c:v>44009</c:v>
                </c:pt>
                <c:pt idx="1674">
                  <c:v>44010</c:v>
                </c:pt>
                <c:pt idx="1675">
                  <c:v>44011</c:v>
                </c:pt>
                <c:pt idx="1676">
                  <c:v>44012</c:v>
                </c:pt>
                <c:pt idx="1677">
                  <c:v>44013</c:v>
                </c:pt>
                <c:pt idx="1678">
                  <c:v>44014</c:v>
                </c:pt>
                <c:pt idx="1679">
                  <c:v>44015</c:v>
                </c:pt>
                <c:pt idx="1680">
                  <c:v>44016</c:v>
                </c:pt>
                <c:pt idx="1681">
                  <c:v>44017</c:v>
                </c:pt>
                <c:pt idx="1682">
                  <c:v>44018</c:v>
                </c:pt>
                <c:pt idx="1683">
                  <c:v>44019</c:v>
                </c:pt>
                <c:pt idx="1684">
                  <c:v>44020</c:v>
                </c:pt>
                <c:pt idx="1685">
                  <c:v>44021</c:v>
                </c:pt>
                <c:pt idx="1686">
                  <c:v>44022</c:v>
                </c:pt>
                <c:pt idx="1687">
                  <c:v>44023</c:v>
                </c:pt>
                <c:pt idx="1688">
                  <c:v>44024</c:v>
                </c:pt>
                <c:pt idx="1689">
                  <c:v>44025</c:v>
                </c:pt>
                <c:pt idx="1690">
                  <c:v>44026</c:v>
                </c:pt>
                <c:pt idx="1691">
                  <c:v>44027</c:v>
                </c:pt>
                <c:pt idx="1692">
                  <c:v>44028</c:v>
                </c:pt>
                <c:pt idx="1693">
                  <c:v>44029</c:v>
                </c:pt>
                <c:pt idx="1694">
                  <c:v>44030</c:v>
                </c:pt>
                <c:pt idx="1695">
                  <c:v>44031</c:v>
                </c:pt>
                <c:pt idx="1696">
                  <c:v>44032</c:v>
                </c:pt>
                <c:pt idx="1697">
                  <c:v>44033</c:v>
                </c:pt>
                <c:pt idx="1698">
                  <c:v>44034</c:v>
                </c:pt>
                <c:pt idx="1699">
                  <c:v>44035</c:v>
                </c:pt>
                <c:pt idx="1700">
                  <c:v>44036</c:v>
                </c:pt>
                <c:pt idx="1701">
                  <c:v>44037</c:v>
                </c:pt>
                <c:pt idx="1702">
                  <c:v>44038</c:v>
                </c:pt>
                <c:pt idx="1703">
                  <c:v>44039</c:v>
                </c:pt>
                <c:pt idx="1704">
                  <c:v>44040</c:v>
                </c:pt>
                <c:pt idx="1705">
                  <c:v>44041</c:v>
                </c:pt>
                <c:pt idx="1706">
                  <c:v>44042</c:v>
                </c:pt>
                <c:pt idx="1707">
                  <c:v>44043</c:v>
                </c:pt>
                <c:pt idx="1708">
                  <c:v>44044</c:v>
                </c:pt>
                <c:pt idx="1709">
                  <c:v>44045</c:v>
                </c:pt>
                <c:pt idx="1710">
                  <c:v>44046</c:v>
                </c:pt>
                <c:pt idx="1711">
                  <c:v>44047</c:v>
                </c:pt>
                <c:pt idx="1712">
                  <c:v>44048</c:v>
                </c:pt>
                <c:pt idx="1713">
                  <c:v>44049</c:v>
                </c:pt>
                <c:pt idx="1714">
                  <c:v>44050</c:v>
                </c:pt>
                <c:pt idx="1715">
                  <c:v>44051</c:v>
                </c:pt>
                <c:pt idx="1716">
                  <c:v>44052</c:v>
                </c:pt>
                <c:pt idx="1717">
                  <c:v>44053</c:v>
                </c:pt>
                <c:pt idx="1718">
                  <c:v>44054</c:v>
                </c:pt>
                <c:pt idx="1719">
                  <c:v>44055</c:v>
                </c:pt>
                <c:pt idx="1720">
                  <c:v>44056</c:v>
                </c:pt>
                <c:pt idx="1721">
                  <c:v>44057</c:v>
                </c:pt>
                <c:pt idx="1722">
                  <c:v>44058</c:v>
                </c:pt>
                <c:pt idx="1723">
                  <c:v>44059</c:v>
                </c:pt>
                <c:pt idx="1724">
                  <c:v>44060</c:v>
                </c:pt>
                <c:pt idx="1725">
                  <c:v>44061</c:v>
                </c:pt>
                <c:pt idx="1726">
                  <c:v>44062</c:v>
                </c:pt>
                <c:pt idx="1727">
                  <c:v>44063</c:v>
                </c:pt>
                <c:pt idx="1728">
                  <c:v>44064</c:v>
                </c:pt>
                <c:pt idx="1729">
                  <c:v>44065</c:v>
                </c:pt>
                <c:pt idx="1730">
                  <c:v>44066</c:v>
                </c:pt>
                <c:pt idx="1731">
                  <c:v>44067</c:v>
                </c:pt>
                <c:pt idx="1732">
                  <c:v>44068</c:v>
                </c:pt>
                <c:pt idx="1733">
                  <c:v>44069</c:v>
                </c:pt>
                <c:pt idx="1734">
                  <c:v>44070</c:v>
                </c:pt>
                <c:pt idx="1735">
                  <c:v>44071</c:v>
                </c:pt>
                <c:pt idx="1736">
                  <c:v>44072</c:v>
                </c:pt>
                <c:pt idx="1737">
                  <c:v>44073</c:v>
                </c:pt>
                <c:pt idx="1738">
                  <c:v>44074</c:v>
                </c:pt>
                <c:pt idx="1739">
                  <c:v>44075</c:v>
                </c:pt>
                <c:pt idx="1740">
                  <c:v>44076</c:v>
                </c:pt>
                <c:pt idx="1741">
                  <c:v>44077</c:v>
                </c:pt>
                <c:pt idx="1742">
                  <c:v>44078</c:v>
                </c:pt>
                <c:pt idx="1743">
                  <c:v>44079</c:v>
                </c:pt>
                <c:pt idx="1744">
                  <c:v>44080</c:v>
                </c:pt>
                <c:pt idx="1745">
                  <c:v>44081</c:v>
                </c:pt>
                <c:pt idx="1746">
                  <c:v>44082</c:v>
                </c:pt>
                <c:pt idx="1747">
                  <c:v>44083</c:v>
                </c:pt>
                <c:pt idx="1748">
                  <c:v>44084</c:v>
                </c:pt>
                <c:pt idx="1749">
                  <c:v>44085</c:v>
                </c:pt>
                <c:pt idx="1750">
                  <c:v>44086</c:v>
                </c:pt>
                <c:pt idx="1751">
                  <c:v>44087</c:v>
                </c:pt>
                <c:pt idx="1752">
                  <c:v>44088</c:v>
                </c:pt>
                <c:pt idx="1753">
                  <c:v>44089</c:v>
                </c:pt>
                <c:pt idx="1754">
                  <c:v>44090</c:v>
                </c:pt>
                <c:pt idx="1755">
                  <c:v>44091</c:v>
                </c:pt>
                <c:pt idx="1756">
                  <c:v>44092</c:v>
                </c:pt>
                <c:pt idx="1757">
                  <c:v>44093</c:v>
                </c:pt>
                <c:pt idx="1758">
                  <c:v>44094</c:v>
                </c:pt>
                <c:pt idx="1759">
                  <c:v>44095</c:v>
                </c:pt>
                <c:pt idx="1760">
                  <c:v>44096</c:v>
                </c:pt>
                <c:pt idx="1761">
                  <c:v>44097</c:v>
                </c:pt>
                <c:pt idx="1762">
                  <c:v>44098</c:v>
                </c:pt>
                <c:pt idx="1763">
                  <c:v>44099</c:v>
                </c:pt>
                <c:pt idx="1764">
                  <c:v>44100</c:v>
                </c:pt>
                <c:pt idx="1765">
                  <c:v>44101</c:v>
                </c:pt>
                <c:pt idx="1766">
                  <c:v>44102</c:v>
                </c:pt>
                <c:pt idx="1767">
                  <c:v>44103</c:v>
                </c:pt>
                <c:pt idx="1768">
                  <c:v>44104</c:v>
                </c:pt>
                <c:pt idx="1769">
                  <c:v>44105</c:v>
                </c:pt>
                <c:pt idx="1770">
                  <c:v>44106</c:v>
                </c:pt>
                <c:pt idx="1771">
                  <c:v>44107</c:v>
                </c:pt>
                <c:pt idx="1772">
                  <c:v>44108</c:v>
                </c:pt>
                <c:pt idx="1773">
                  <c:v>44109</c:v>
                </c:pt>
                <c:pt idx="1774">
                  <c:v>44110</c:v>
                </c:pt>
                <c:pt idx="1775">
                  <c:v>44111</c:v>
                </c:pt>
                <c:pt idx="1776">
                  <c:v>44112</c:v>
                </c:pt>
                <c:pt idx="1777">
                  <c:v>44113</c:v>
                </c:pt>
                <c:pt idx="1778">
                  <c:v>44114</c:v>
                </c:pt>
                <c:pt idx="1779">
                  <c:v>44115</c:v>
                </c:pt>
                <c:pt idx="1780">
                  <c:v>44116</c:v>
                </c:pt>
                <c:pt idx="1781">
                  <c:v>44117</c:v>
                </c:pt>
                <c:pt idx="1782">
                  <c:v>44118</c:v>
                </c:pt>
                <c:pt idx="1783">
                  <c:v>44119</c:v>
                </c:pt>
                <c:pt idx="1784">
                  <c:v>44120</c:v>
                </c:pt>
                <c:pt idx="1785">
                  <c:v>44121</c:v>
                </c:pt>
                <c:pt idx="1786">
                  <c:v>44122</c:v>
                </c:pt>
                <c:pt idx="1787">
                  <c:v>44123</c:v>
                </c:pt>
                <c:pt idx="1788">
                  <c:v>44124</c:v>
                </c:pt>
                <c:pt idx="1789">
                  <c:v>44125</c:v>
                </c:pt>
                <c:pt idx="1790">
                  <c:v>44126</c:v>
                </c:pt>
                <c:pt idx="1791">
                  <c:v>44127</c:v>
                </c:pt>
                <c:pt idx="1792">
                  <c:v>44128</c:v>
                </c:pt>
                <c:pt idx="1793">
                  <c:v>44129</c:v>
                </c:pt>
                <c:pt idx="1794">
                  <c:v>44130</c:v>
                </c:pt>
                <c:pt idx="1795">
                  <c:v>44131</c:v>
                </c:pt>
                <c:pt idx="1796">
                  <c:v>44132</c:v>
                </c:pt>
                <c:pt idx="1797">
                  <c:v>44133</c:v>
                </c:pt>
                <c:pt idx="1798">
                  <c:v>44134</c:v>
                </c:pt>
                <c:pt idx="1799">
                  <c:v>44135</c:v>
                </c:pt>
                <c:pt idx="1800">
                  <c:v>44136</c:v>
                </c:pt>
                <c:pt idx="1801">
                  <c:v>44137</c:v>
                </c:pt>
                <c:pt idx="1802">
                  <c:v>44138</c:v>
                </c:pt>
                <c:pt idx="1803">
                  <c:v>44139</c:v>
                </c:pt>
                <c:pt idx="1804">
                  <c:v>44140</c:v>
                </c:pt>
                <c:pt idx="1805">
                  <c:v>44141</c:v>
                </c:pt>
                <c:pt idx="1806">
                  <c:v>44142</c:v>
                </c:pt>
                <c:pt idx="1807">
                  <c:v>44143</c:v>
                </c:pt>
                <c:pt idx="1808">
                  <c:v>44144</c:v>
                </c:pt>
                <c:pt idx="1809">
                  <c:v>44145</c:v>
                </c:pt>
                <c:pt idx="1810">
                  <c:v>44146</c:v>
                </c:pt>
                <c:pt idx="1811">
                  <c:v>44147</c:v>
                </c:pt>
                <c:pt idx="1812">
                  <c:v>44148</c:v>
                </c:pt>
                <c:pt idx="1813">
                  <c:v>44149</c:v>
                </c:pt>
                <c:pt idx="1814">
                  <c:v>44150</c:v>
                </c:pt>
                <c:pt idx="1815">
                  <c:v>44151</c:v>
                </c:pt>
                <c:pt idx="1816">
                  <c:v>44152</c:v>
                </c:pt>
                <c:pt idx="1817">
                  <c:v>44153</c:v>
                </c:pt>
                <c:pt idx="1818">
                  <c:v>44154</c:v>
                </c:pt>
                <c:pt idx="1819">
                  <c:v>44155</c:v>
                </c:pt>
                <c:pt idx="1820">
                  <c:v>44156</c:v>
                </c:pt>
                <c:pt idx="1821">
                  <c:v>44157</c:v>
                </c:pt>
                <c:pt idx="1822">
                  <c:v>44158</c:v>
                </c:pt>
                <c:pt idx="1823">
                  <c:v>44159</c:v>
                </c:pt>
                <c:pt idx="1824">
                  <c:v>44160</c:v>
                </c:pt>
                <c:pt idx="1825">
                  <c:v>44161</c:v>
                </c:pt>
                <c:pt idx="1826">
                  <c:v>44162</c:v>
                </c:pt>
                <c:pt idx="1827">
                  <c:v>44163</c:v>
                </c:pt>
                <c:pt idx="1828">
                  <c:v>44164</c:v>
                </c:pt>
                <c:pt idx="1829">
                  <c:v>44165</c:v>
                </c:pt>
                <c:pt idx="1830">
                  <c:v>44166</c:v>
                </c:pt>
                <c:pt idx="1831">
                  <c:v>44167</c:v>
                </c:pt>
                <c:pt idx="1832">
                  <c:v>44168</c:v>
                </c:pt>
                <c:pt idx="1833">
                  <c:v>44169</c:v>
                </c:pt>
                <c:pt idx="1834">
                  <c:v>44170</c:v>
                </c:pt>
                <c:pt idx="1835">
                  <c:v>44171</c:v>
                </c:pt>
                <c:pt idx="1836">
                  <c:v>44172</c:v>
                </c:pt>
                <c:pt idx="1837">
                  <c:v>44173</c:v>
                </c:pt>
                <c:pt idx="1838">
                  <c:v>44174</c:v>
                </c:pt>
                <c:pt idx="1839">
                  <c:v>44175</c:v>
                </c:pt>
                <c:pt idx="1840">
                  <c:v>44176</c:v>
                </c:pt>
                <c:pt idx="1841">
                  <c:v>44177</c:v>
                </c:pt>
                <c:pt idx="1842">
                  <c:v>44178</c:v>
                </c:pt>
                <c:pt idx="1843">
                  <c:v>44179</c:v>
                </c:pt>
                <c:pt idx="1844">
                  <c:v>44180</c:v>
                </c:pt>
                <c:pt idx="1845">
                  <c:v>44181</c:v>
                </c:pt>
                <c:pt idx="1846">
                  <c:v>44182</c:v>
                </c:pt>
                <c:pt idx="1847">
                  <c:v>44183</c:v>
                </c:pt>
                <c:pt idx="1848">
                  <c:v>44184</c:v>
                </c:pt>
                <c:pt idx="1849">
                  <c:v>44185</c:v>
                </c:pt>
                <c:pt idx="1850">
                  <c:v>44186</c:v>
                </c:pt>
                <c:pt idx="1851">
                  <c:v>44187</c:v>
                </c:pt>
                <c:pt idx="1852">
                  <c:v>44188</c:v>
                </c:pt>
                <c:pt idx="1853">
                  <c:v>44189</c:v>
                </c:pt>
                <c:pt idx="1854">
                  <c:v>44190</c:v>
                </c:pt>
                <c:pt idx="1855">
                  <c:v>44191</c:v>
                </c:pt>
                <c:pt idx="1856">
                  <c:v>44192</c:v>
                </c:pt>
                <c:pt idx="1857">
                  <c:v>44193</c:v>
                </c:pt>
                <c:pt idx="1858">
                  <c:v>44194</c:v>
                </c:pt>
                <c:pt idx="1859">
                  <c:v>44195</c:v>
                </c:pt>
                <c:pt idx="1860">
                  <c:v>44196</c:v>
                </c:pt>
                <c:pt idx="1861">
                  <c:v>44197</c:v>
                </c:pt>
                <c:pt idx="1862">
                  <c:v>44198</c:v>
                </c:pt>
                <c:pt idx="1863">
                  <c:v>44199</c:v>
                </c:pt>
                <c:pt idx="1864">
                  <c:v>44200</c:v>
                </c:pt>
                <c:pt idx="1865">
                  <c:v>44201</c:v>
                </c:pt>
                <c:pt idx="1866">
                  <c:v>44202</c:v>
                </c:pt>
                <c:pt idx="1867">
                  <c:v>44203</c:v>
                </c:pt>
                <c:pt idx="1868">
                  <c:v>44204</c:v>
                </c:pt>
                <c:pt idx="1869">
                  <c:v>44205</c:v>
                </c:pt>
                <c:pt idx="1870">
                  <c:v>44206</c:v>
                </c:pt>
                <c:pt idx="1871">
                  <c:v>44207</c:v>
                </c:pt>
                <c:pt idx="1872">
                  <c:v>44208</c:v>
                </c:pt>
                <c:pt idx="1873">
                  <c:v>44209</c:v>
                </c:pt>
                <c:pt idx="1874">
                  <c:v>44210</c:v>
                </c:pt>
                <c:pt idx="1875">
                  <c:v>44211</c:v>
                </c:pt>
                <c:pt idx="1876">
                  <c:v>44212</c:v>
                </c:pt>
                <c:pt idx="1877">
                  <c:v>44213</c:v>
                </c:pt>
                <c:pt idx="1878">
                  <c:v>44214</c:v>
                </c:pt>
                <c:pt idx="1879">
                  <c:v>44215</c:v>
                </c:pt>
                <c:pt idx="1880">
                  <c:v>44216</c:v>
                </c:pt>
                <c:pt idx="1881">
                  <c:v>44217</c:v>
                </c:pt>
                <c:pt idx="1882">
                  <c:v>44218</c:v>
                </c:pt>
                <c:pt idx="1883">
                  <c:v>44219</c:v>
                </c:pt>
                <c:pt idx="1884">
                  <c:v>44220</c:v>
                </c:pt>
                <c:pt idx="1885">
                  <c:v>44221</c:v>
                </c:pt>
                <c:pt idx="1886">
                  <c:v>44222</c:v>
                </c:pt>
                <c:pt idx="1887">
                  <c:v>44223</c:v>
                </c:pt>
                <c:pt idx="1888">
                  <c:v>44224</c:v>
                </c:pt>
                <c:pt idx="1889">
                  <c:v>44225</c:v>
                </c:pt>
                <c:pt idx="1890">
                  <c:v>44226</c:v>
                </c:pt>
                <c:pt idx="1891">
                  <c:v>44227</c:v>
                </c:pt>
                <c:pt idx="1892">
                  <c:v>44228</c:v>
                </c:pt>
                <c:pt idx="1893">
                  <c:v>44229</c:v>
                </c:pt>
                <c:pt idx="1894">
                  <c:v>44230</c:v>
                </c:pt>
                <c:pt idx="1895">
                  <c:v>44231</c:v>
                </c:pt>
                <c:pt idx="1896">
                  <c:v>44232</c:v>
                </c:pt>
                <c:pt idx="1897">
                  <c:v>44233</c:v>
                </c:pt>
                <c:pt idx="1898">
                  <c:v>44234</c:v>
                </c:pt>
                <c:pt idx="1899">
                  <c:v>44235</c:v>
                </c:pt>
                <c:pt idx="1900">
                  <c:v>44236</c:v>
                </c:pt>
                <c:pt idx="1901">
                  <c:v>44237</c:v>
                </c:pt>
                <c:pt idx="1902">
                  <c:v>44238</c:v>
                </c:pt>
                <c:pt idx="1903">
                  <c:v>44239</c:v>
                </c:pt>
                <c:pt idx="1904">
                  <c:v>44240</c:v>
                </c:pt>
                <c:pt idx="1905">
                  <c:v>44241</c:v>
                </c:pt>
                <c:pt idx="1906">
                  <c:v>44242</c:v>
                </c:pt>
                <c:pt idx="1907">
                  <c:v>44243</c:v>
                </c:pt>
                <c:pt idx="1908">
                  <c:v>44244</c:v>
                </c:pt>
                <c:pt idx="1909">
                  <c:v>44245</c:v>
                </c:pt>
                <c:pt idx="1910">
                  <c:v>44246</c:v>
                </c:pt>
                <c:pt idx="1911">
                  <c:v>44247</c:v>
                </c:pt>
                <c:pt idx="1912">
                  <c:v>44248</c:v>
                </c:pt>
                <c:pt idx="1913">
                  <c:v>44249</c:v>
                </c:pt>
                <c:pt idx="1914">
                  <c:v>44250</c:v>
                </c:pt>
                <c:pt idx="1915">
                  <c:v>44251</c:v>
                </c:pt>
                <c:pt idx="1916">
                  <c:v>44252</c:v>
                </c:pt>
                <c:pt idx="1917">
                  <c:v>44253</c:v>
                </c:pt>
                <c:pt idx="1918">
                  <c:v>44254</c:v>
                </c:pt>
                <c:pt idx="1919">
                  <c:v>44255</c:v>
                </c:pt>
                <c:pt idx="1920">
                  <c:v>44256</c:v>
                </c:pt>
                <c:pt idx="1921">
                  <c:v>44257</c:v>
                </c:pt>
                <c:pt idx="1922">
                  <c:v>44258</c:v>
                </c:pt>
                <c:pt idx="1923">
                  <c:v>44259</c:v>
                </c:pt>
                <c:pt idx="1924">
                  <c:v>44260</c:v>
                </c:pt>
                <c:pt idx="1925">
                  <c:v>44261</c:v>
                </c:pt>
                <c:pt idx="1926">
                  <c:v>44262</c:v>
                </c:pt>
                <c:pt idx="1927">
                  <c:v>44263</c:v>
                </c:pt>
                <c:pt idx="1928">
                  <c:v>44264</c:v>
                </c:pt>
                <c:pt idx="1929">
                  <c:v>44265</c:v>
                </c:pt>
                <c:pt idx="1930">
                  <c:v>44266</c:v>
                </c:pt>
                <c:pt idx="1931">
                  <c:v>44267</c:v>
                </c:pt>
                <c:pt idx="1932">
                  <c:v>44268</c:v>
                </c:pt>
                <c:pt idx="1933">
                  <c:v>44269</c:v>
                </c:pt>
                <c:pt idx="1934">
                  <c:v>44270</c:v>
                </c:pt>
                <c:pt idx="1935">
                  <c:v>44271</c:v>
                </c:pt>
                <c:pt idx="1936">
                  <c:v>44272</c:v>
                </c:pt>
                <c:pt idx="1937">
                  <c:v>44273</c:v>
                </c:pt>
                <c:pt idx="1938">
                  <c:v>44274</c:v>
                </c:pt>
                <c:pt idx="1939">
                  <c:v>44275</c:v>
                </c:pt>
                <c:pt idx="1940">
                  <c:v>44276</c:v>
                </c:pt>
                <c:pt idx="1941">
                  <c:v>44277</c:v>
                </c:pt>
                <c:pt idx="1942">
                  <c:v>44278</c:v>
                </c:pt>
                <c:pt idx="1943">
                  <c:v>44279</c:v>
                </c:pt>
                <c:pt idx="1944">
                  <c:v>44280</c:v>
                </c:pt>
                <c:pt idx="1945">
                  <c:v>44281</c:v>
                </c:pt>
                <c:pt idx="1946">
                  <c:v>44282</c:v>
                </c:pt>
                <c:pt idx="1947">
                  <c:v>44283</c:v>
                </c:pt>
                <c:pt idx="1948">
                  <c:v>44284</c:v>
                </c:pt>
                <c:pt idx="1949">
                  <c:v>44285</c:v>
                </c:pt>
                <c:pt idx="1950">
                  <c:v>44286</c:v>
                </c:pt>
                <c:pt idx="1951">
                  <c:v>44287</c:v>
                </c:pt>
                <c:pt idx="1952">
                  <c:v>44288</c:v>
                </c:pt>
                <c:pt idx="1953">
                  <c:v>44289</c:v>
                </c:pt>
                <c:pt idx="1954">
                  <c:v>44290</c:v>
                </c:pt>
                <c:pt idx="1955">
                  <c:v>44291</c:v>
                </c:pt>
                <c:pt idx="1956">
                  <c:v>44292</c:v>
                </c:pt>
                <c:pt idx="1957">
                  <c:v>44293</c:v>
                </c:pt>
                <c:pt idx="1958">
                  <c:v>44294</c:v>
                </c:pt>
                <c:pt idx="1959">
                  <c:v>44295</c:v>
                </c:pt>
                <c:pt idx="1960">
                  <c:v>44296</c:v>
                </c:pt>
                <c:pt idx="1961">
                  <c:v>44297</c:v>
                </c:pt>
                <c:pt idx="1962">
                  <c:v>44298</c:v>
                </c:pt>
                <c:pt idx="1963">
                  <c:v>44299</c:v>
                </c:pt>
                <c:pt idx="1964">
                  <c:v>44300</c:v>
                </c:pt>
                <c:pt idx="1965">
                  <c:v>44301</c:v>
                </c:pt>
                <c:pt idx="1966">
                  <c:v>44302</c:v>
                </c:pt>
                <c:pt idx="1967">
                  <c:v>44303</c:v>
                </c:pt>
                <c:pt idx="1968">
                  <c:v>44304</c:v>
                </c:pt>
                <c:pt idx="1969">
                  <c:v>44305</c:v>
                </c:pt>
                <c:pt idx="1970">
                  <c:v>44306</c:v>
                </c:pt>
                <c:pt idx="1971">
                  <c:v>44307</c:v>
                </c:pt>
                <c:pt idx="1972">
                  <c:v>44308</c:v>
                </c:pt>
                <c:pt idx="1973">
                  <c:v>44309</c:v>
                </c:pt>
                <c:pt idx="1974">
                  <c:v>44310</c:v>
                </c:pt>
                <c:pt idx="1975">
                  <c:v>44311</c:v>
                </c:pt>
                <c:pt idx="1976">
                  <c:v>44312</c:v>
                </c:pt>
                <c:pt idx="1977">
                  <c:v>44313</c:v>
                </c:pt>
                <c:pt idx="1978">
                  <c:v>44314</c:v>
                </c:pt>
                <c:pt idx="1979">
                  <c:v>44315</c:v>
                </c:pt>
                <c:pt idx="1980">
                  <c:v>44316</c:v>
                </c:pt>
                <c:pt idx="1981">
                  <c:v>44317</c:v>
                </c:pt>
                <c:pt idx="1982">
                  <c:v>44318</c:v>
                </c:pt>
                <c:pt idx="1983">
                  <c:v>44319</c:v>
                </c:pt>
                <c:pt idx="1984">
                  <c:v>44320</c:v>
                </c:pt>
                <c:pt idx="1985">
                  <c:v>44321</c:v>
                </c:pt>
                <c:pt idx="1986">
                  <c:v>44322</c:v>
                </c:pt>
                <c:pt idx="1987">
                  <c:v>44323</c:v>
                </c:pt>
                <c:pt idx="1988">
                  <c:v>44324</c:v>
                </c:pt>
                <c:pt idx="1989">
                  <c:v>44325</c:v>
                </c:pt>
                <c:pt idx="1990">
                  <c:v>44326</c:v>
                </c:pt>
                <c:pt idx="1991">
                  <c:v>44327</c:v>
                </c:pt>
                <c:pt idx="1992">
                  <c:v>44328</c:v>
                </c:pt>
                <c:pt idx="1993">
                  <c:v>44329</c:v>
                </c:pt>
                <c:pt idx="1994">
                  <c:v>44330</c:v>
                </c:pt>
                <c:pt idx="1995">
                  <c:v>44331</c:v>
                </c:pt>
                <c:pt idx="1996">
                  <c:v>44332</c:v>
                </c:pt>
                <c:pt idx="1997">
                  <c:v>44333</c:v>
                </c:pt>
                <c:pt idx="1998">
                  <c:v>44334</c:v>
                </c:pt>
                <c:pt idx="1999">
                  <c:v>44335</c:v>
                </c:pt>
                <c:pt idx="2000">
                  <c:v>44336</c:v>
                </c:pt>
                <c:pt idx="2001">
                  <c:v>44337</c:v>
                </c:pt>
                <c:pt idx="2002">
                  <c:v>44338</c:v>
                </c:pt>
                <c:pt idx="2003">
                  <c:v>44339</c:v>
                </c:pt>
                <c:pt idx="2004">
                  <c:v>44340</c:v>
                </c:pt>
                <c:pt idx="2005">
                  <c:v>44341</c:v>
                </c:pt>
                <c:pt idx="2006">
                  <c:v>44342</c:v>
                </c:pt>
                <c:pt idx="2007">
                  <c:v>44343</c:v>
                </c:pt>
                <c:pt idx="2008">
                  <c:v>44344</c:v>
                </c:pt>
                <c:pt idx="2009">
                  <c:v>44345</c:v>
                </c:pt>
                <c:pt idx="2010">
                  <c:v>44346</c:v>
                </c:pt>
                <c:pt idx="2011">
                  <c:v>44347</c:v>
                </c:pt>
                <c:pt idx="2012">
                  <c:v>44348</c:v>
                </c:pt>
                <c:pt idx="2013">
                  <c:v>44349</c:v>
                </c:pt>
                <c:pt idx="2014">
                  <c:v>44350</c:v>
                </c:pt>
                <c:pt idx="2015">
                  <c:v>44351</c:v>
                </c:pt>
                <c:pt idx="2016">
                  <c:v>44352</c:v>
                </c:pt>
                <c:pt idx="2017">
                  <c:v>44353</c:v>
                </c:pt>
                <c:pt idx="2018">
                  <c:v>44354</c:v>
                </c:pt>
                <c:pt idx="2019">
                  <c:v>44355</c:v>
                </c:pt>
                <c:pt idx="2020">
                  <c:v>44356</c:v>
                </c:pt>
                <c:pt idx="2021">
                  <c:v>44357</c:v>
                </c:pt>
                <c:pt idx="2022">
                  <c:v>44358</c:v>
                </c:pt>
                <c:pt idx="2023">
                  <c:v>44359</c:v>
                </c:pt>
                <c:pt idx="2024">
                  <c:v>44360</c:v>
                </c:pt>
                <c:pt idx="2025">
                  <c:v>44361</c:v>
                </c:pt>
                <c:pt idx="2026">
                  <c:v>44362</c:v>
                </c:pt>
                <c:pt idx="2027">
                  <c:v>44363</c:v>
                </c:pt>
                <c:pt idx="2028">
                  <c:v>44364</c:v>
                </c:pt>
                <c:pt idx="2029">
                  <c:v>44365</c:v>
                </c:pt>
                <c:pt idx="2030">
                  <c:v>44366</c:v>
                </c:pt>
                <c:pt idx="2031">
                  <c:v>44367</c:v>
                </c:pt>
                <c:pt idx="2032">
                  <c:v>44368</c:v>
                </c:pt>
                <c:pt idx="2033">
                  <c:v>44369</c:v>
                </c:pt>
                <c:pt idx="2034">
                  <c:v>44370</c:v>
                </c:pt>
                <c:pt idx="2035">
                  <c:v>44371</c:v>
                </c:pt>
                <c:pt idx="2036">
                  <c:v>44372</c:v>
                </c:pt>
                <c:pt idx="2037">
                  <c:v>44373</c:v>
                </c:pt>
                <c:pt idx="2038">
                  <c:v>44374</c:v>
                </c:pt>
                <c:pt idx="2039">
                  <c:v>44375</c:v>
                </c:pt>
                <c:pt idx="2040">
                  <c:v>44376</c:v>
                </c:pt>
                <c:pt idx="2041">
                  <c:v>44377</c:v>
                </c:pt>
                <c:pt idx="2042">
                  <c:v>44378</c:v>
                </c:pt>
                <c:pt idx="2043">
                  <c:v>44379</c:v>
                </c:pt>
                <c:pt idx="2044">
                  <c:v>44380</c:v>
                </c:pt>
                <c:pt idx="2045">
                  <c:v>44381</c:v>
                </c:pt>
                <c:pt idx="2046">
                  <c:v>44382</c:v>
                </c:pt>
                <c:pt idx="2047">
                  <c:v>44383</c:v>
                </c:pt>
                <c:pt idx="2048">
                  <c:v>44384</c:v>
                </c:pt>
                <c:pt idx="2049">
                  <c:v>44385</c:v>
                </c:pt>
                <c:pt idx="2050">
                  <c:v>44386</c:v>
                </c:pt>
                <c:pt idx="2051">
                  <c:v>44387</c:v>
                </c:pt>
                <c:pt idx="2052">
                  <c:v>44388</c:v>
                </c:pt>
                <c:pt idx="2053">
                  <c:v>44389</c:v>
                </c:pt>
                <c:pt idx="2054">
                  <c:v>44390</c:v>
                </c:pt>
                <c:pt idx="2055">
                  <c:v>44391</c:v>
                </c:pt>
                <c:pt idx="2056">
                  <c:v>44392</c:v>
                </c:pt>
                <c:pt idx="2057">
                  <c:v>44393</c:v>
                </c:pt>
                <c:pt idx="2058">
                  <c:v>44394</c:v>
                </c:pt>
                <c:pt idx="2059">
                  <c:v>44395</c:v>
                </c:pt>
                <c:pt idx="2060">
                  <c:v>44396</c:v>
                </c:pt>
                <c:pt idx="2061">
                  <c:v>44397</c:v>
                </c:pt>
                <c:pt idx="2062">
                  <c:v>44398</c:v>
                </c:pt>
                <c:pt idx="2063">
                  <c:v>44399</c:v>
                </c:pt>
                <c:pt idx="2064">
                  <c:v>44400</c:v>
                </c:pt>
                <c:pt idx="2065">
                  <c:v>44401</c:v>
                </c:pt>
                <c:pt idx="2066">
                  <c:v>44402</c:v>
                </c:pt>
                <c:pt idx="2067">
                  <c:v>44403</c:v>
                </c:pt>
                <c:pt idx="2068">
                  <c:v>44404</c:v>
                </c:pt>
                <c:pt idx="2069">
                  <c:v>44405</c:v>
                </c:pt>
                <c:pt idx="2070">
                  <c:v>44406</c:v>
                </c:pt>
                <c:pt idx="2071">
                  <c:v>44407</c:v>
                </c:pt>
                <c:pt idx="2072">
                  <c:v>44408</c:v>
                </c:pt>
                <c:pt idx="2073">
                  <c:v>44409</c:v>
                </c:pt>
                <c:pt idx="2074">
                  <c:v>44410</c:v>
                </c:pt>
                <c:pt idx="2075">
                  <c:v>44411</c:v>
                </c:pt>
                <c:pt idx="2076">
                  <c:v>44412</c:v>
                </c:pt>
                <c:pt idx="2077">
                  <c:v>44413</c:v>
                </c:pt>
                <c:pt idx="2078">
                  <c:v>44414</c:v>
                </c:pt>
                <c:pt idx="2079">
                  <c:v>44415</c:v>
                </c:pt>
                <c:pt idx="2080">
                  <c:v>44416</c:v>
                </c:pt>
                <c:pt idx="2081">
                  <c:v>44417</c:v>
                </c:pt>
                <c:pt idx="2082">
                  <c:v>44418</c:v>
                </c:pt>
                <c:pt idx="2083">
                  <c:v>44419</c:v>
                </c:pt>
                <c:pt idx="2084">
                  <c:v>44420</c:v>
                </c:pt>
                <c:pt idx="2085">
                  <c:v>44421</c:v>
                </c:pt>
                <c:pt idx="2086">
                  <c:v>44422</c:v>
                </c:pt>
                <c:pt idx="2087">
                  <c:v>44423</c:v>
                </c:pt>
                <c:pt idx="2088">
                  <c:v>44424</c:v>
                </c:pt>
                <c:pt idx="2089">
                  <c:v>44425</c:v>
                </c:pt>
                <c:pt idx="2090">
                  <c:v>44426</c:v>
                </c:pt>
                <c:pt idx="2091">
                  <c:v>44427</c:v>
                </c:pt>
                <c:pt idx="2092">
                  <c:v>44428</c:v>
                </c:pt>
                <c:pt idx="2093">
                  <c:v>44429</c:v>
                </c:pt>
                <c:pt idx="2094">
                  <c:v>44430</c:v>
                </c:pt>
                <c:pt idx="2095">
                  <c:v>44431</c:v>
                </c:pt>
                <c:pt idx="2096">
                  <c:v>44432</c:v>
                </c:pt>
                <c:pt idx="2097">
                  <c:v>44433</c:v>
                </c:pt>
                <c:pt idx="2098">
                  <c:v>44434</c:v>
                </c:pt>
                <c:pt idx="2099">
                  <c:v>44435</c:v>
                </c:pt>
                <c:pt idx="2100">
                  <c:v>44436</c:v>
                </c:pt>
                <c:pt idx="2101">
                  <c:v>44437</c:v>
                </c:pt>
                <c:pt idx="2102">
                  <c:v>44438</c:v>
                </c:pt>
                <c:pt idx="2103">
                  <c:v>44439</c:v>
                </c:pt>
                <c:pt idx="2104">
                  <c:v>44440</c:v>
                </c:pt>
                <c:pt idx="2105">
                  <c:v>44441</c:v>
                </c:pt>
                <c:pt idx="2106">
                  <c:v>44442</c:v>
                </c:pt>
                <c:pt idx="2107">
                  <c:v>44443</c:v>
                </c:pt>
                <c:pt idx="2108">
                  <c:v>44444</c:v>
                </c:pt>
                <c:pt idx="2109">
                  <c:v>44445</c:v>
                </c:pt>
                <c:pt idx="2110">
                  <c:v>44446</c:v>
                </c:pt>
                <c:pt idx="2111">
                  <c:v>44447</c:v>
                </c:pt>
                <c:pt idx="2112">
                  <c:v>44448</c:v>
                </c:pt>
                <c:pt idx="2113">
                  <c:v>44449</c:v>
                </c:pt>
                <c:pt idx="2114">
                  <c:v>44450</c:v>
                </c:pt>
                <c:pt idx="2115">
                  <c:v>44451</c:v>
                </c:pt>
                <c:pt idx="2116">
                  <c:v>44452</c:v>
                </c:pt>
                <c:pt idx="2117">
                  <c:v>44453</c:v>
                </c:pt>
                <c:pt idx="2118">
                  <c:v>44454</c:v>
                </c:pt>
                <c:pt idx="2119">
                  <c:v>44455</c:v>
                </c:pt>
                <c:pt idx="2120">
                  <c:v>44456</c:v>
                </c:pt>
                <c:pt idx="2121">
                  <c:v>44457</c:v>
                </c:pt>
                <c:pt idx="2122">
                  <c:v>44458</c:v>
                </c:pt>
                <c:pt idx="2123">
                  <c:v>44459</c:v>
                </c:pt>
                <c:pt idx="2124">
                  <c:v>44460</c:v>
                </c:pt>
                <c:pt idx="2125">
                  <c:v>44461</c:v>
                </c:pt>
                <c:pt idx="2126">
                  <c:v>44462</c:v>
                </c:pt>
                <c:pt idx="2127">
                  <c:v>44463</c:v>
                </c:pt>
                <c:pt idx="2128">
                  <c:v>44464</c:v>
                </c:pt>
                <c:pt idx="2129">
                  <c:v>44465</c:v>
                </c:pt>
                <c:pt idx="2130">
                  <c:v>44466</c:v>
                </c:pt>
                <c:pt idx="2131">
                  <c:v>44467</c:v>
                </c:pt>
                <c:pt idx="2132">
                  <c:v>44468</c:v>
                </c:pt>
                <c:pt idx="2133">
                  <c:v>44469</c:v>
                </c:pt>
                <c:pt idx="2134">
                  <c:v>44470</c:v>
                </c:pt>
                <c:pt idx="2135">
                  <c:v>44471</c:v>
                </c:pt>
                <c:pt idx="2136">
                  <c:v>44472</c:v>
                </c:pt>
                <c:pt idx="2137">
                  <c:v>44473</c:v>
                </c:pt>
                <c:pt idx="2138">
                  <c:v>44474</c:v>
                </c:pt>
                <c:pt idx="2139">
                  <c:v>44475</c:v>
                </c:pt>
                <c:pt idx="2140">
                  <c:v>44476</c:v>
                </c:pt>
                <c:pt idx="2141">
                  <c:v>44477</c:v>
                </c:pt>
                <c:pt idx="2142">
                  <c:v>44478</c:v>
                </c:pt>
                <c:pt idx="2143">
                  <c:v>44479</c:v>
                </c:pt>
                <c:pt idx="2144">
                  <c:v>44480</c:v>
                </c:pt>
                <c:pt idx="2145">
                  <c:v>44481</c:v>
                </c:pt>
                <c:pt idx="2146">
                  <c:v>44482</c:v>
                </c:pt>
                <c:pt idx="2147">
                  <c:v>44483</c:v>
                </c:pt>
                <c:pt idx="2148">
                  <c:v>44484</c:v>
                </c:pt>
                <c:pt idx="2149">
                  <c:v>44485</c:v>
                </c:pt>
                <c:pt idx="2150">
                  <c:v>44486</c:v>
                </c:pt>
                <c:pt idx="2151">
                  <c:v>44487</c:v>
                </c:pt>
                <c:pt idx="2152">
                  <c:v>44488</c:v>
                </c:pt>
                <c:pt idx="2153">
                  <c:v>44489</c:v>
                </c:pt>
                <c:pt idx="2154">
                  <c:v>44490</c:v>
                </c:pt>
                <c:pt idx="2155">
                  <c:v>44491</c:v>
                </c:pt>
                <c:pt idx="2156">
                  <c:v>44492</c:v>
                </c:pt>
                <c:pt idx="2157">
                  <c:v>44493</c:v>
                </c:pt>
                <c:pt idx="2158">
                  <c:v>44494</c:v>
                </c:pt>
                <c:pt idx="2159">
                  <c:v>44495</c:v>
                </c:pt>
                <c:pt idx="2160">
                  <c:v>44496</c:v>
                </c:pt>
                <c:pt idx="2161">
                  <c:v>44497</c:v>
                </c:pt>
                <c:pt idx="2162">
                  <c:v>44498</c:v>
                </c:pt>
                <c:pt idx="2163">
                  <c:v>44499</c:v>
                </c:pt>
                <c:pt idx="2164">
                  <c:v>44500</c:v>
                </c:pt>
                <c:pt idx="2165">
                  <c:v>44501</c:v>
                </c:pt>
                <c:pt idx="2166">
                  <c:v>44502</c:v>
                </c:pt>
                <c:pt idx="2167">
                  <c:v>44503</c:v>
                </c:pt>
                <c:pt idx="2168">
                  <c:v>44504</c:v>
                </c:pt>
                <c:pt idx="2169">
                  <c:v>44505</c:v>
                </c:pt>
                <c:pt idx="2170">
                  <c:v>44506</c:v>
                </c:pt>
                <c:pt idx="2171">
                  <c:v>44507</c:v>
                </c:pt>
                <c:pt idx="2172">
                  <c:v>44508</c:v>
                </c:pt>
                <c:pt idx="2173">
                  <c:v>44509</c:v>
                </c:pt>
                <c:pt idx="2174">
                  <c:v>44510</c:v>
                </c:pt>
                <c:pt idx="2175">
                  <c:v>44511</c:v>
                </c:pt>
                <c:pt idx="2176">
                  <c:v>44512</c:v>
                </c:pt>
                <c:pt idx="2177">
                  <c:v>44513</c:v>
                </c:pt>
                <c:pt idx="2178">
                  <c:v>44514</c:v>
                </c:pt>
                <c:pt idx="2179">
                  <c:v>44515</c:v>
                </c:pt>
                <c:pt idx="2180">
                  <c:v>44516</c:v>
                </c:pt>
                <c:pt idx="2181">
                  <c:v>44517</c:v>
                </c:pt>
                <c:pt idx="2182">
                  <c:v>44518</c:v>
                </c:pt>
                <c:pt idx="2183">
                  <c:v>44519</c:v>
                </c:pt>
                <c:pt idx="2184">
                  <c:v>44520</c:v>
                </c:pt>
                <c:pt idx="2185">
                  <c:v>44521</c:v>
                </c:pt>
                <c:pt idx="2186">
                  <c:v>44522</c:v>
                </c:pt>
                <c:pt idx="2187">
                  <c:v>44523</c:v>
                </c:pt>
                <c:pt idx="2188">
                  <c:v>44524</c:v>
                </c:pt>
                <c:pt idx="2189">
                  <c:v>44525</c:v>
                </c:pt>
                <c:pt idx="2190">
                  <c:v>44526</c:v>
                </c:pt>
                <c:pt idx="2191">
                  <c:v>44527</c:v>
                </c:pt>
                <c:pt idx="2192">
                  <c:v>44528</c:v>
                </c:pt>
                <c:pt idx="2193">
                  <c:v>44529</c:v>
                </c:pt>
                <c:pt idx="2194">
                  <c:v>44530</c:v>
                </c:pt>
                <c:pt idx="2195">
                  <c:v>44531</c:v>
                </c:pt>
                <c:pt idx="2196">
                  <c:v>44532</c:v>
                </c:pt>
                <c:pt idx="2197">
                  <c:v>44533</c:v>
                </c:pt>
                <c:pt idx="2198">
                  <c:v>44534</c:v>
                </c:pt>
                <c:pt idx="2199">
                  <c:v>44535</c:v>
                </c:pt>
                <c:pt idx="2200">
                  <c:v>44536</c:v>
                </c:pt>
                <c:pt idx="2201">
                  <c:v>44537</c:v>
                </c:pt>
                <c:pt idx="2202">
                  <c:v>44538</c:v>
                </c:pt>
                <c:pt idx="2203">
                  <c:v>44539</c:v>
                </c:pt>
                <c:pt idx="2204">
                  <c:v>44540</c:v>
                </c:pt>
                <c:pt idx="2205">
                  <c:v>44541</c:v>
                </c:pt>
                <c:pt idx="2206">
                  <c:v>44542</c:v>
                </c:pt>
                <c:pt idx="2207">
                  <c:v>44543</c:v>
                </c:pt>
                <c:pt idx="2208">
                  <c:v>44544</c:v>
                </c:pt>
                <c:pt idx="2209">
                  <c:v>44545</c:v>
                </c:pt>
                <c:pt idx="2210">
                  <c:v>44546</c:v>
                </c:pt>
                <c:pt idx="2211">
                  <c:v>44547</c:v>
                </c:pt>
                <c:pt idx="2212">
                  <c:v>44548</c:v>
                </c:pt>
                <c:pt idx="2213">
                  <c:v>44549</c:v>
                </c:pt>
                <c:pt idx="2214">
                  <c:v>44550</c:v>
                </c:pt>
                <c:pt idx="2215">
                  <c:v>44551</c:v>
                </c:pt>
                <c:pt idx="2216">
                  <c:v>44552</c:v>
                </c:pt>
                <c:pt idx="2217">
                  <c:v>44553</c:v>
                </c:pt>
                <c:pt idx="2218">
                  <c:v>44554</c:v>
                </c:pt>
                <c:pt idx="2219">
                  <c:v>44555</c:v>
                </c:pt>
                <c:pt idx="2220">
                  <c:v>44556</c:v>
                </c:pt>
                <c:pt idx="2221">
                  <c:v>44557</c:v>
                </c:pt>
                <c:pt idx="2222">
                  <c:v>44558</c:v>
                </c:pt>
                <c:pt idx="2223">
                  <c:v>44559</c:v>
                </c:pt>
                <c:pt idx="2224">
                  <c:v>44560</c:v>
                </c:pt>
                <c:pt idx="2225">
                  <c:v>44561</c:v>
                </c:pt>
                <c:pt idx="2226">
                  <c:v>44562</c:v>
                </c:pt>
                <c:pt idx="2227">
                  <c:v>44563</c:v>
                </c:pt>
                <c:pt idx="2228">
                  <c:v>44564</c:v>
                </c:pt>
                <c:pt idx="2229">
                  <c:v>44565</c:v>
                </c:pt>
                <c:pt idx="2230">
                  <c:v>44566</c:v>
                </c:pt>
                <c:pt idx="2231">
                  <c:v>44567</c:v>
                </c:pt>
                <c:pt idx="2232">
                  <c:v>44568</c:v>
                </c:pt>
                <c:pt idx="2233">
                  <c:v>44569</c:v>
                </c:pt>
                <c:pt idx="2234">
                  <c:v>44570</c:v>
                </c:pt>
                <c:pt idx="2235">
                  <c:v>44571</c:v>
                </c:pt>
                <c:pt idx="2236">
                  <c:v>44572</c:v>
                </c:pt>
                <c:pt idx="2237">
                  <c:v>44573</c:v>
                </c:pt>
                <c:pt idx="2238">
                  <c:v>44574</c:v>
                </c:pt>
                <c:pt idx="2239">
                  <c:v>44575</c:v>
                </c:pt>
                <c:pt idx="2240">
                  <c:v>44576</c:v>
                </c:pt>
                <c:pt idx="2241">
                  <c:v>44577</c:v>
                </c:pt>
                <c:pt idx="2242">
                  <c:v>44578</c:v>
                </c:pt>
                <c:pt idx="2243">
                  <c:v>44579</c:v>
                </c:pt>
                <c:pt idx="2244">
                  <c:v>44580</c:v>
                </c:pt>
                <c:pt idx="2245">
                  <c:v>44581</c:v>
                </c:pt>
                <c:pt idx="2246">
                  <c:v>44582</c:v>
                </c:pt>
                <c:pt idx="2247">
                  <c:v>44583</c:v>
                </c:pt>
                <c:pt idx="2248">
                  <c:v>44584</c:v>
                </c:pt>
                <c:pt idx="2249">
                  <c:v>44585</c:v>
                </c:pt>
                <c:pt idx="2250">
                  <c:v>44586</c:v>
                </c:pt>
                <c:pt idx="2251">
                  <c:v>44587</c:v>
                </c:pt>
                <c:pt idx="2252">
                  <c:v>44588</c:v>
                </c:pt>
                <c:pt idx="2253">
                  <c:v>44589</c:v>
                </c:pt>
                <c:pt idx="2254">
                  <c:v>44590</c:v>
                </c:pt>
                <c:pt idx="2255">
                  <c:v>44591</c:v>
                </c:pt>
                <c:pt idx="2256">
                  <c:v>44592</c:v>
                </c:pt>
                <c:pt idx="2257">
                  <c:v>44593</c:v>
                </c:pt>
                <c:pt idx="2258">
                  <c:v>44594</c:v>
                </c:pt>
                <c:pt idx="2259">
                  <c:v>44595</c:v>
                </c:pt>
                <c:pt idx="2260">
                  <c:v>44596</c:v>
                </c:pt>
                <c:pt idx="2261">
                  <c:v>44597</c:v>
                </c:pt>
                <c:pt idx="2262">
                  <c:v>44598</c:v>
                </c:pt>
                <c:pt idx="2263">
                  <c:v>44599</c:v>
                </c:pt>
                <c:pt idx="2264">
                  <c:v>44600</c:v>
                </c:pt>
                <c:pt idx="2265">
                  <c:v>44601</c:v>
                </c:pt>
                <c:pt idx="2266">
                  <c:v>44602</c:v>
                </c:pt>
                <c:pt idx="2267">
                  <c:v>44603</c:v>
                </c:pt>
                <c:pt idx="2268">
                  <c:v>44604</c:v>
                </c:pt>
                <c:pt idx="2269">
                  <c:v>44605</c:v>
                </c:pt>
                <c:pt idx="2270">
                  <c:v>44606</c:v>
                </c:pt>
                <c:pt idx="2271">
                  <c:v>44607</c:v>
                </c:pt>
                <c:pt idx="2272">
                  <c:v>44608</c:v>
                </c:pt>
                <c:pt idx="2273">
                  <c:v>44609</c:v>
                </c:pt>
                <c:pt idx="2274">
                  <c:v>44610</c:v>
                </c:pt>
                <c:pt idx="2275">
                  <c:v>44611</c:v>
                </c:pt>
                <c:pt idx="2276">
                  <c:v>44612</c:v>
                </c:pt>
                <c:pt idx="2277">
                  <c:v>44613</c:v>
                </c:pt>
                <c:pt idx="2278">
                  <c:v>44614</c:v>
                </c:pt>
                <c:pt idx="2279">
                  <c:v>44615</c:v>
                </c:pt>
                <c:pt idx="2280">
                  <c:v>44616</c:v>
                </c:pt>
                <c:pt idx="2281">
                  <c:v>44617</c:v>
                </c:pt>
                <c:pt idx="2282">
                  <c:v>44618</c:v>
                </c:pt>
                <c:pt idx="2283">
                  <c:v>44619</c:v>
                </c:pt>
                <c:pt idx="2284">
                  <c:v>44620</c:v>
                </c:pt>
                <c:pt idx="2285">
                  <c:v>44621</c:v>
                </c:pt>
                <c:pt idx="2286">
                  <c:v>44622</c:v>
                </c:pt>
                <c:pt idx="2287">
                  <c:v>44623</c:v>
                </c:pt>
                <c:pt idx="2288">
                  <c:v>44624</c:v>
                </c:pt>
                <c:pt idx="2289">
                  <c:v>44625</c:v>
                </c:pt>
                <c:pt idx="2290">
                  <c:v>44626</c:v>
                </c:pt>
                <c:pt idx="2291">
                  <c:v>44627</c:v>
                </c:pt>
                <c:pt idx="2292">
                  <c:v>44628</c:v>
                </c:pt>
                <c:pt idx="2293">
                  <c:v>44629</c:v>
                </c:pt>
                <c:pt idx="2294">
                  <c:v>44630</c:v>
                </c:pt>
                <c:pt idx="2295">
                  <c:v>44631</c:v>
                </c:pt>
                <c:pt idx="2296">
                  <c:v>44632</c:v>
                </c:pt>
                <c:pt idx="2297">
                  <c:v>44633</c:v>
                </c:pt>
                <c:pt idx="2298">
                  <c:v>44634</c:v>
                </c:pt>
                <c:pt idx="2299">
                  <c:v>44635</c:v>
                </c:pt>
                <c:pt idx="2300">
                  <c:v>44636</c:v>
                </c:pt>
                <c:pt idx="2301">
                  <c:v>44637</c:v>
                </c:pt>
                <c:pt idx="2302">
                  <c:v>44638</c:v>
                </c:pt>
                <c:pt idx="2303">
                  <c:v>44639</c:v>
                </c:pt>
                <c:pt idx="2304">
                  <c:v>44640</c:v>
                </c:pt>
                <c:pt idx="2305">
                  <c:v>44641</c:v>
                </c:pt>
                <c:pt idx="2306">
                  <c:v>44642</c:v>
                </c:pt>
                <c:pt idx="2307">
                  <c:v>44643</c:v>
                </c:pt>
                <c:pt idx="2308">
                  <c:v>44644</c:v>
                </c:pt>
                <c:pt idx="2309">
                  <c:v>44645</c:v>
                </c:pt>
                <c:pt idx="2310">
                  <c:v>44646</c:v>
                </c:pt>
                <c:pt idx="2311">
                  <c:v>44647</c:v>
                </c:pt>
                <c:pt idx="2312">
                  <c:v>44648</c:v>
                </c:pt>
                <c:pt idx="2313">
                  <c:v>44649</c:v>
                </c:pt>
                <c:pt idx="2314">
                  <c:v>44650</c:v>
                </c:pt>
                <c:pt idx="2315">
                  <c:v>44651</c:v>
                </c:pt>
                <c:pt idx="2316">
                  <c:v>44652</c:v>
                </c:pt>
                <c:pt idx="2317">
                  <c:v>44653</c:v>
                </c:pt>
                <c:pt idx="2318">
                  <c:v>44654</c:v>
                </c:pt>
                <c:pt idx="2319">
                  <c:v>44655</c:v>
                </c:pt>
                <c:pt idx="2320">
                  <c:v>44656</c:v>
                </c:pt>
                <c:pt idx="2321">
                  <c:v>44657</c:v>
                </c:pt>
                <c:pt idx="2322">
                  <c:v>44658</c:v>
                </c:pt>
                <c:pt idx="2323">
                  <c:v>44659</c:v>
                </c:pt>
                <c:pt idx="2324">
                  <c:v>44660</c:v>
                </c:pt>
                <c:pt idx="2325">
                  <c:v>44661</c:v>
                </c:pt>
                <c:pt idx="2326">
                  <c:v>44662</c:v>
                </c:pt>
                <c:pt idx="2327">
                  <c:v>44663</c:v>
                </c:pt>
                <c:pt idx="2328">
                  <c:v>44664</c:v>
                </c:pt>
                <c:pt idx="2329">
                  <c:v>44665</c:v>
                </c:pt>
                <c:pt idx="2330">
                  <c:v>44666</c:v>
                </c:pt>
                <c:pt idx="2331">
                  <c:v>44667</c:v>
                </c:pt>
                <c:pt idx="2332">
                  <c:v>44668</c:v>
                </c:pt>
                <c:pt idx="2333">
                  <c:v>44669</c:v>
                </c:pt>
                <c:pt idx="2334">
                  <c:v>44670</c:v>
                </c:pt>
                <c:pt idx="2335">
                  <c:v>44671</c:v>
                </c:pt>
                <c:pt idx="2336">
                  <c:v>44672</c:v>
                </c:pt>
                <c:pt idx="2337">
                  <c:v>44673</c:v>
                </c:pt>
                <c:pt idx="2338">
                  <c:v>44674</c:v>
                </c:pt>
                <c:pt idx="2339">
                  <c:v>44675</c:v>
                </c:pt>
                <c:pt idx="2340">
                  <c:v>44676</c:v>
                </c:pt>
                <c:pt idx="2341">
                  <c:v>44677</c:v>
                </c:pt>
                <c:pt idx="2342">
                  <c:v>44678</c:v>
                </c:pt>
                <c:pt idx="2343">
                  <c:v>44679</c:v>
                </c:pt>
                <c:pt idx="2344">
                  <c:v>44680</c:v>
                </c:pt>
                <c:pt idx="2345">
                  <c:v>44681</c:v>
                </c:pt>
                <c:pt idx="2346">
                  <c:v>44682</c:v>
                </c:pt>
                <c:pt idx="2347">
                  <c:v>44683</c:v>
                </c:pt>
                <c:pt idx="2348">
                  <c:v>44684</c:v>
                </c:pt>
                <c:pt idx="2349">
                  <c:v>44685</c:v>
                </c:pt>
                <c:pt idx="2350">
                  <c:v>44686</c:v>
                </c:pt>
                <c:pt idx="2351">
                  <c:v>44687</c:v>
                </c:pt>
                <c:pt idx="2352">
                  <c:v>44688</c:v>
                </c:pt>
                <c:pt idx="2353">
                  <c:v>44689</c:v>
                </c:pt>
                <c:pt idx="2354">
                  <c:v>44690</c:v>
                </c:pt>
                <c:pt idx="2355">
                  <c:v>44691</c:v>
                </c:pt>
                <c:pt idx="2356">
                  <c:v>44692</c:v>
                </c:pt>
                <c:pt idx="2357">
                  <c:v>44693</c:v>
                </c:pt>
                <c:pt idx="2358">
                  <c:v>44694</c:v>
                </c:pt>
                <c:pt idx="2359">
                  <c:v>44695</c:v>
                </c:pt>
                <c:pt idx="2360">
                  <c:v>44696</c:v>
                </c:pt>
                <c:pt idx="2361">
                  <c:v>44697</c:v>
                </c:pt>
                <c:pt idx="2362">
                  <c:v>44698</c:v>
                </c:pt>
                <c:pt idx="2363">
                  <c:v>44699</c:v>
                </c:pt>
                <c:pt idx="2364">
                  <c:v>44700</c:v>
                </c:pt>
                <c:pt idx="2365">
                  <c:v>44701</c:v>
                </c:pt>
                <c:pt idx="2366">
                  <c:v>44702</c:v>
                </c:pt>
                <c:pt idx="2367">
                  <c:v>44703</c:v>
                </c:pt>
                <c:pt idx="2368">
                  <c:v>44704</c:v>
                </c:pt>
                <c:pt idx="2369">
                  <c:v>44705</c:v>
                </c:pt>
                <c:pt idx="2370">
                  <c:v>44706</c:v>
                </c:pt>
                <c:pt idx="2371">
                  <c:v>44707</c:v>
                </c:pt>
                <c:pt idx="2372">
                  <c:v>44708</c:v>
                </c:pt>
                <c:pt idx="2373">
                  <c:v>44709</c:v>
                </c:pt>
                <c:pt idx="2374">
                  <c:v>44710</c:v>
                </c:pt>
                <c:pt idx="2375">
                  <c:v>44711</c:v>
                </c:pt>
                <c:pt idx="2376">
                  <c:v>44712</c:v>
                </c:pt>
                <c:pt idx="2377">
                  <c:v>44713</c:v>
                </c:pt>
                <c:pt idx="2378">
                  <c:v>44714</c:v>
                </c:pt>
                <c:pt idx="2379">
                  <c:v>44715</c:v>
                </c:pt>
                <c:pt idx="2380">
                  <c:v>44716</c:v>
                </c:pt>
                <c:pt idx="2381">
                  <c:v>44717</c:v>
                </c:pt>
                <c:pt idx="2382">
                  <c:v>44718</c:v>
                </c:pt>
                <c:pt idx="2383">
                  <c:v>44719</c:v>
                </c:pt>
                <c:pt idx="2384">
                  <c:v>44720</c:v>
                </c:pt>
                <c:pt idx="2385">
                  <c:v>44721</c:v>
                </c:pt>
                <c:pt idx="2386">
                  <c:v>44722</c:v>
                </c:pt>
                <c:pt idx="2387">
                  <c:v>44723</c:v>
                </c:pt>
                <c:pt idx="2388">
                  <c:v>44724</c:v>
                </c:pt>
                <c:pt idx="2389">
                  <c:v>44725</c:v>
                </c:pt>
                <c:pt idx="2390">
                  <c:v>44726</c:v>
                </c:pt>
                <c:pt idx="2391">
                  <c:v>44727</c:v>
                </c:pt>
                <c:pt idx="2392">
                  <c:v>44728</c:v>
                </c:pt>
                <c:pt idx="2393">
                  <c:v>44729</c:v>
                </c:pt>
                <c:pt idx="2394">
                  <c:v>44730</c:v>
                </c:pt>
                <c:pt idx="2395">
                  <c:v>44731</c:v>
                </c:pt>
                <c:pt idx="2396">
                  <c:v>44732</c:v>
                </c:pt>
                <c:pt idx="2397">
                  <c:v>44733</c:v>
                </c:pt>
                <c:pt idx="2398">
                  <c:v>44734</c:v>
                </c:pt>
                <c:pt idx="2399">
                  <c:v>44735</c:v>
                </c:pt>
                <c:pt idx="2400">
                  <c:v>44736</c:v>
                </c:pt>
                <c:pt idx="2401">
                  <c:v>44737</c:v>
                </c:pt>
                <c:pt idx="2402">
                  <c:v>44738</c:v>
                </c:pt>
                <c:pt idx="2403">
                  <c:v>44739</c:v>
                </c:pt>
                <c:pt idx="2404">
                  <c:v>44740</c:v>
                </c:pt>
                <c:pt idx="2405">
                  <c:v>44741</c:v>
                </c:pt>
                <c:pt idx="2406">
                  <c:v>44742</c:v>
                </c:pt>
                <c:pt idx="2407">
                  <c:v>44743</c:v>
                </c:pt>
                <c:pt idx="2408">
                  <c:v>44744</c:v>
                </c:pt>
                <c:pt idx="2409">
                  <c:v>44745</c:v>
                </c:pt>
                <c:pt idx="2410">
                  <c:v>44746</c:v>
                </c:pt>
                <c:pt idx="2411">
                  <c:v>44747</c:v>
                </c:pt>
                <c:pt idx="2412">
                  <c:v>44748</c:v>
                </c:pt>
                <c:pt idx="2413">
                  <c:v>44749</c:v>
                </c:pt>
                <c:pt idx="2414">
                  <c:v>44750</c:v>
                </c:pt>
                <c:pt idx="2415">
                  <c:v>44751</c:v>
                </c:pt>
                <c:pt idx="2416">
                  <c:v>44752</c:v>
                </c:pt>
                <c:pt idx="2417">
                  <c:v>44753</c:v>
                </c:pt>
                <c:pt idx="2418">
                  <c:v>44754</c:v>
                </c:pt>
                <c:pt idx="2419">
                  <c:v>44755</c:v>
                </c:pt>
                <c:pt idx="2420">
                  <c:v>44756</c:v>
                </c:pt>
                <c:pt idx="2421">
                  <c:v>44757</c:v>
                </c:pt>
                <c:pt idx="2422">
                  <c:v>44758</c:v>
                </c:pt>
                <c:pt idx="2423">
                  <c:v>44759</c:v>
                </c:pt>
                <c:pt idx="2424">
                  <c:v>44760</c:v>
                </c:pt>
                <c:pt idx="2425">
                  <c:v>44761</c:v>
                </c:pt>
                <c:pt idx="2426">
                  <c:v>44762</c:v>
                </c:pt>
                <c:pt idx="2427">
                  <c:v>44763</c:v>
                </c:pt>
                <c:pt idx="2428">
                  <c:v>44764</c:v>
                </c:pt>
                <c:pt idx="2429">
                  <c:v>44765</c:v>
                </c:pt>
                <c:pt idx="2430">
                  <c:v>44766</c:v>
                </c:pt>
                <c:pt idx="2431">
                  <c:v>44767</c:v>
                </c:pt>
                <c:pt idx="2432">
                  <c:v>44768</c:v>
                </c:pt>
                <c:pt idx="2433">
                  <c:v>44769</c:v>
                </c:pt>
                <c:pt idx="2434">
                  <c:v>44770</c:v>
                </c:pt>
                <c:pt idx="2435">
                  <c:v>44771</c:v>
                </c:pt>
                <c:pt idx="2436">
                  <c:v>44772</c:v>
                </c:pt>
                <c:pt idx="2437">
                  <c:v>44773</c:v>
                </c:pt>
                <c:pt idx="2438">
                  <c:v>44774</c:v>
                </c:pt>
                <c:pt idx="2439">
                  <c:v>44775</c:v>
                </c:pt>
                <c:pt idx="2440">
                  <c:v>44776</c:v>
                </c:pt>
                <c:pt idx="2441">
                  <c:v>44777</c:v>
                </c:pt>
                <c:pt idx="2442">
                  <c:v>44778</c:v>
                </c:pt>
                <c:pt idx="2443">
                  <c:v>44779</c:v>
                </c:pt>
                <c:pt idx="2444">
                  <c:v>44780</c:v>
                </c:pt>
                <c:pt idx="2445">
                  <c:v>44781</c:v>
                </c:pt>
                <c:pt idx="2446">
                  <c:v>44782</c:v>
                </c:pt>
                <c:pt idx="2447">
                  <c:v>44783</c:v>
                </c:pt>
                <c:pt idx="2448">
                  <c:v>44784</c:v>
                </c:pt>
                <c:pt idx="2449">
                  <c:v>44785</c:v>
                </c:pt>
                <c:pt idx="2450">
                  <c:v>44786</c:v>
                </c:pt>
                <c:pt idx="2451">
                  <c:v>44787</c:v>
                </c:pt>
                <c:pt idx="2452">
                  <c:v>44788</c:v>
                </c:pt>
                <c:pt idx="2453">
                  <c:v>44789</c:v>
                </c:pt>
                <c:pt idx="2454">
                  <c:v>44790</c:v>
                </c:pt>
                <c:pt idx="2455">
                  <c:v>44791</c:v>
                </c:pt>
                <c:pt idx="2456">
                  <c:v>44792</c:v>
                </c:pt>
                <c:pt idx="2457">
                  <c:v>44793</c:v>
                </c:pt>
                <c:pt idx="2458">
                  <c:v>44794</c:v>
                </c:pt>
                <c:pt idx="2459">
                  <c:v>44795</c:v>
                </c:pt>
                <c:pt idx="2460">
                  <c:v>44796</c:v>
                </c:pt>
                <c:pt idx="2461">
                  <c:v>44797</c:v>
                </c:pt>
                <c:pt idx="2462">
                  <c:v>44798</c:v>
                </c:pt>
                <c:pt idx="2463">
                  <c:v>44799</c:v>
                </c:pt>
                <c:pt idx="2464">
                  <c:v>44800</c:v>
                </c:pt>
                <c:pt idx="2465">
                  <c:v>44801</c:v>
                </c:pt>
                <c:pt idx="2466">
                  <c:v>44802</c:v>
                </c:pt>
                <c:pt idx="2467">
                  <c:v>44803</c:v>
                </c:pt>
                <c:pt idx="2468">
                  <c:v>44804</c:v>
                </c:pt>
                <c:pt idx="2469">
                  <c:v>44805</c:v>
                </c:pt>
                <c:pt idx="2470">
                  <c:v>44806</c:v>
                </c:pt>
                <c:pt idx="2471">
                  <c:v>44807</c:v>
                </c:pt>
                <c:pt idx="2472">
                  <c:v>44808</c:v>
                </c:pt>
                <c:pt idx="2473">
                  <c:v>44809</c:v>
                </c:pt>
                <c:pt idx="2474">
                  <c:v>44810</c:v>
                </c:pt>
                <c:pt idx="2475">
                  <c:v>44811</c:v>
                </c:pt>
                <c:pt idx="2476">
                  <c:v>44812</c:v>
                </c:pt>
                <c:pt idx="2477">
                  <c:v>44813</c:v>
                </c:pt>
                <c:pt idx="2478">
                  <c:v>44814</c:v>
                </c:pt>
                <c:pt idx="2479">
                  <c:v>44815</c:v>
                </c:pt>
                <c:pt idx="2480">
                  <c:v>44816</c:v>
                </c:pt>
                <c:pt idx="2481">
                  <c:v>44817</c:v>
                </c:pt>
                <c:pt idx="2482">
                  <c:v>44818</c:v>
                </c:pt>
                <c:pt idx="2483">
                  <c:v>44819</c:v>
                </c:pt>
                <c:pt idx="2484">
                  <c:v>44820</c:v>
                </c:pt>
                <c:pt idx="2485">
                  <c:v>44821</c:v>
                </c:pt>
                <c:pt idx="2486">
                  <c:v>44822</c:v>
                </c:pt>
                <c:pt idx="2487">
                  <c:v>44823</c:v>
                </c:pt>
                <c:pt idx="2488">
                  <c:v>44824</c:v>
                </c:pt>
                <c:pt idx="2489">
                  <c:v>44825</c:v>
                </c:pt>
                <c:pt idx="2490">
                  <c:v>44826</c:v>
                </c:pt>
                <c:pt idx="2491">
                  <c:v>44827</c:v>
                </c:pt>
                <c:pt idx="2492">
                  <c:v>44828</c:v>
                </c:pt>
                <c:pt idx="2493">
                  <c:v>44829</c:v>
                </c:pt>
                <c:pt idx="2494">
                  <c:v>44830</c:v>
                </c:pt>
                <c:pt idx="2495">
                  <c:v>44831</c:v>
                </c:pt>
                <c:pt idx="2496">
                  <c:v>44832</c:v>
                </c:pt>
                <c:pt idx="2497">
                  <c:v>44833</c:v>
                </c:pt>
                <c:pt idx="2498">
                  <c:v>44834</c:v>
                </c:pt>
                <c:pt idx="2499">
                  <c:v>44835</c:v>
                </c:pt>
                <c:pt idx="2500">
                  <c:v>44836</c:v>
                </c:pt>
                <c:pt idx="2501">
                  <c:v>44837</c:v>
                </c:pt>
                <c:pt idx="2502">
                  <c:v>44838</c:v>
                </c:pt>
                <c:pt idx="2503">
                  <c:v>44839</c:v>
                </c:pt>
                <c:pt idx="2504">
                  <c:v>44840</c:v>
                </c:pt>
                <c:pt idx="2505">
                  <c:v>44841</c:v>
                </c:pt>
                <c:pt idx="2506">
                  <c:v>44842</c:v>
                </c:pt>
                <c:pt idx="2507">
                  <c:v>44843</c:v>
                </c:pt>
                <c:pt idx="2508">
                  <c:v>44844</c:v>
                </c:pt>
                <c:pt idx="2509">
                  <c:v>44845</c:v>
                </c:pt>
                <c:pt idx="2510">
                  <c:v>44846</c:v>
                </c:pt>
                <c:pt idx="2511">
                  <c:v>44847</c:v>
                </c:pt>
                <c:pt idx="2512">
                  <c:v>44848</c:v>
                </c:pt>
                <c:pt idx="2513">
                  <c:v>44849</c:v>
                </c:pt>
                <c:pt idx="2514">
                  <c:v>44850</c:v>
                </c:pt>
                <c:pt idx="2515">
                  <c:v>44851</c:v>
                </c:pt>
                <c:pt idx="2516">
                  <c:v>44852</c:v>
                </c:pt>
                <c:pt idx="2517">
                  <c:v>44853</c:v>
                </c:pt>
                <c:pt idx="2518">
                  <c:v>44854</c:v>
                </c:pt>
                <c:pt idx="2519">
                  <c:v>44855</c:v>
                </c:pt>
                <c:pt idx="2520">
                  <c:v>44856</c:v>
                </c:pt>
                <c:pt idx="2521">
                  <c:v>44857</c:v>
                </c:pt>
                <c:pt idx="2522">
                  <c:v>44858</c:v>
                </c:pt>
                <c:pt idx="2523">
                  <c:v>44859</c:v>
                </c:pt>
                <c:pt idx="2524">
                  <c:v>44860</c:v>
                </c:pt>
                <c:pt idx="2525">
                  <c:v>44861</c:v>
                </c:pt>
                <c:pt idx="2526">
                  <c:v>44862</c:v>
                </c:pt>
                <c:pt idx="2527">
                  <c:v>44863</c:v>
                </c:pt>
                <c:pt idx="2528">
                  <c:v>44864</c:v>
                </c:pt>
                <c:pt idx="2529">
                  <c:v>44865</c:v>
                </c:pt>
                <c:pt idx="2530">
                  <c:v>44866</c:v>
                </c:pt>
                <c:pt idx="2531">
                  <c:v>44867</c:v>
                </c:pt>
                <c:pt idx="2532">
                  <c:v>44868</c:v>
                </c:pt>
                <c:pt idx="2533">
                  <c:v>44869</c:v>
                </c:pt>
                <c:pt idx="2534">
                  <c:v>44870</c:v>
                </c:pt>
                <c:pt idx="2535">
                  <c:v>44871</c:v>
                </c:pt>
                <c:pt idx="2536">
                  <c:v>44872</c:v>
                </c:pt>
                <c:pt idx="2537">
                  <c:v>44873</c:v>
                </c:pt>
                <c:pt idx="2538">
                  <c:v>44874</c:v>
                </c:pt>
                <c:pt idx="2539">
                  <c:v>44875</c:v>
                </c:pt>
                <c:pt idx="2540">
                  <c:v>44876</c:v>
                </c:pt>
                <c:pt idx="2541">
                  <c:v>44877</c:v>
                </c:pt>
                <c:pt idx="2542">
                  <c:v>44878</c:v>
                </c:pt>
                <c:pt idx="2543">
                  <c:v>44879</c:v>
                </c:pt>
                <c:pt idx="2544">
                  <c:v>44880</c:v>
                </c:pt>
                <c:pt idx="2545">
                  <c:v>44881</c:v>
                </c:pt>
                <c:pt idx="2546">
                  <c:v>44882</c:v>
                </c:pt>
                <c:pt idx="2547">
                  <c:v>44883</c:v>
                </c:pt>
                <c:pt idx="2548">
                  <c:v>44884</c:v>
                </c:pt>
                <c:pt idx="2549">
                  <c:v>44885</c:v>
                </c:pt>
                <c:pt idx="2550">
                  <c:v>44886</c:v>
                </c:pt>
                <c:pt idx="2551">
                  <c:v>44887</c:v>
                </c:pt>
                <c:pt idx="2552">
                  <c:v>44888</c:v>
                </c:pt>
                <c:pt idx="2553">
                  <c:v>44889</c:v>
                </c:pt>
                <c:pt idx="2554">
                  <c:v>44890</c:v>
                </c:pt>
                <c:pt idx="2555">
                  <c:v>44891</c:v>
                </c:pt>
                <c:pt idx="2556">
                  <c:v>44892</c:v>
                </c:pt>
                <c:pt idx="2557">
                  <c:v>44893</c:v>
                </c:pt>
                <c:pt idx="2558">
                  <c:v>44894</c:v>
                </c:pt>
                <c:pt idx="2559">
                  <c:v>44895</c:v>
                </c:pt>
                <c:pt idx="2560">
                  <c:v>44896</c:v>
                </c:pt>
                <c:pt idx="2561">
                  <c:v>44897</c:v>
                </c:pt>
                <c:pt idx="2562">
                  <c:v>44898</c:v>
                </c:pt>
                <c:pt idx="2563">
                  <c:v>44899</c:v>
                </c:pt>
                <c:pt idx="2564">
                  <c:v>44900</c:v>
                </c:pt>
                <c:pt idx="2565">
                  <c:v>44901</c:v>
                </c:pt>
                <c:pt idx="2566">
                  <c:v>44902</c:v>
                </c:pt>
                <c:pt idx="2567">
                  <c:v>44903</c:v>
                </c:pt>
                <c:pt idx="2568">
                  <c:v>44904</c:v>
                </c:pt>
                <c:pt idx="2569">
                  <c:v>44905</c:v>
                </c:pt>
                <c:pt idx="2570">
                  <c:v>44906</c:v>
                </c:pt>
                <c:pt idx="2571">
                  <c:v>44907</c:v>
                </c:pt>
                <c:pt idx="2572">
                  <c:v>44908</c:v>
                </c:pt>
                <c:pt idx="2573">
                  <c:v>44909</c:v>
                </c:pt>
                <c:pt idx="2574">
                  <c:v>44910</c:v>
                </c:pt>
                <c:pt idx="2575">
                  <c:v>44911</c:v>
                </c:pt>
                <c:pt idx="2576">
                  <c:v>44912</c:v>
                </c:pt>
                <c:pt idx="2577">
                  <c:v>44913</c:v>
                </c:pt>
                <c:pt idx="2578">
                  <c:v>44914</c:v>
                </c:pt>
                <c:pt idx="2579">
                  <c:v>44915</c:v>
                </c:pt>
                <c:pt idx="2580">
                  <c:v>44916</c:v>
                </c:pt>
                <c:pt idx="2581">
                  <c:v>44917</c:v>
                </c:pt>
                <c:pt idx="2582">
                  <c:v>44918</c:v>
                </c:pt>
                <c:pt idx="2583">
                  <c:v>44919</c:v>
                </c:pt>
                <c:pt idx="2584">
                  <c:v>44920</c:v>
                </c:pt>
                <c:pt idx="2585">
                  <c:v>44921</c:v>
                </c:pt>
                <c:pt idx="2586">
                  <c:v>44922</c:v>
                </c:pt>
                <c:pt idx="2587">
                  <c:v>44923</c:v>
                </c:pt>
                <c:pt idx="2588">
                  <c:v>44924</c:v>
                </c:pt>
                <c:pt idx="2589">
                  <c:v>44925</c:v>
                </c:pt>
                <c:pt idx="2590">
                  <c:v>44926</c:v>
                </c:pt>
                <c:pt idx="2591">
                  <c:v>44927</c:v>
                </c:pt>
                <c:pt idx="2592">
                  <c:v>44928</c:v>
                </c:pt>
                <c:pt idx="2593">
                  <c:v>44929</c:v>
                </c:pt>
                <c:pt idx="2594">
                  <c:v>44930</c:v>
                </c:pt>
                <c:pt idx="2595">
                  <c:v>44931</c:v>
                </c:pt>
                <c:pt idx="2596">
                  <c:v>44932</c:v>
                </c:pt>
                <c:pt idx="2597">
                  <c:v>44933</c:v>
                </c:pt>
                <c:pt idx="2598">
                  <c:v>44934</c:v>
                </c:pt>
                <c:pt idx="2599">
                  <c:v>44935</c:v>
                </c:pt>
                <c:pt idx="2600">
                  <c:v>44936</c:v>
                </c:pt>
                <c:pt idx="2601">
                  <c:v>44937</c:v>
                </c:pt>
                <c:pt idx="2602">
                  <c:v>44938</c:v>
                </c:pt>
                <c:pt idx="2603">
                  <c:v>44939</c:v>
                </c:pt>
                <c:pt idx="2604">
                  <c:v>44940</c:v>
                </c:pt>
                <c:pt idx="2605">
                  <c:v>44941</c:v>
                </c:pt>
                <c:pt idx="2606">
                  <c:v>44942</c:v>
                </c:pt>
                <c:pt idx="2607">
                  <c:v>44943</c:v>
                </c:pt>
                <c:pt idx="2608">
                  <c:v>44944</c:v>
                </c:pt>
                <c:pt idx="2609">
                  <c:v>44945</c:v>
                </c:pt>
                <c:pt idx="2610">
                  <c:v>44946</c:v>
                </c:pt>
                <c:pt idx="2611">
                  <c:v>44947</c:v>
                </c:pt>
                <c:pt idx="2612">
                  <c:v>44948</c:v>
                </c:pt>
                <c:pt idx="2613">
                  <c:v>44949</c:v>
                </c:pt>
                <c:pt idx="2614">
                  <c:v>44950</c:v>
                </c:pt>
                <c:pt idx="2615">
                  <c:v>44951</c:v>
                </c:pt>
                <c:pt idx="2616">
                  <c:v>44952</c:v>
                </c:pt>
                <c:pt idx="2617">
                  <c:v>44953</c:v>
                </c:pt>
                <c:pt idx="2618">
                  <c:v>44954</c:v>
                </c:pt>
                <c:pt idx="2619">
                  <c:v>44955</c:v>
                </c:pt>
                <c:pt idx="2620">
                  <c:v>44956</c:v>
                </c:pt>
                <c:pt idx="2621">
                  <c:v>44957</c:v>
                </c:pt>
                <c:pt idx="2622">
                  <c:v>44958</c:v>
                </c:pt>
                <c:pt idx="2623">
                  <c:v>44959</c:v>
                </c:pt>
                <c:pt idx="2624">
                  <c:v>44960</c:v>
                </c:pt>
                <c:pt idx="2625">
                  <c:v>44961</c:v>
                </c:pt>
                <c:pt idx="2626">
                  <c:v>44962</c:v>
                </c:pt>
                <c:pt idx="2627">
                  <c:v>44963</c:v>
                </c:pt>
                <c:pt idx="2628">
                  <c:v>44964</c:v>
                </c:pt>
                <c:pt idx="2629">
                  <c:v>44965</c:v>
                </c:pt>
                <c:pt idx="2630">
                  <c:v>44966</c:v>
                </c:pt>
                <c:pt idx="2631">
                  <c:v>44967</c:v>
                </c:pt>
                <c:pt idx="2632">
                  <c:v>44968</c:v>
                </c:pt>
                <c:pt idx="2633">
                  <c:v>44969</c:v>
                </c:pt>
                <c:pt idx="2634">
                  <c:v>44970</c:v>
                </c:pt>
                <c:pt idx="2635">
                  <c:v>44971</c:v>
                </c:pt>
                <c:pt idx="2636">
                  <c:v>44972</c:v>
                </c:pt>
                <c:pt idx="2637">
                  <c:v>44973</c:v>
                </c:pt>
                <c:pt idx="2638">
                  <c:v>44974</c:v>
                </c:pt>
                <c:pt idx="2639">
                  <c:v>44975</c:v>
                </c:pt>
                <c:pt idx="2640">
                  <c:v>44976</c:v>
                </c:pt>
                <c:pt idx="2641">
                  <c:v>44977</c:v>
                </c:pt>
                <c:pt idx="2642">
                  <c:v>44978</c:v>
                </c:pt>
                <c:pt idx="2643">
                  <c:v>44979</c:v>
                </c:pt>
                <c:pt idx="2644">
                  <c:v>44980</c:v>
                </c:pt>
                <c:pt idx="2645">
                  <c:v>44981</c:v>
                </c:pt>
                <c:pt idx="2646">
                  <c:v>44982</c:v>
                </c:pt>
                <c:pt idx="2647">
                  <c:v>44983</c:v>
                </c:pt>
                <c:pt idx="2648">
                  <c:v>44984</c:v>
                </c:pt>
                <c:pt idx="2649">
                  <c:v>44985</c:v>
                </c:pt>
                <c:pt idx="2650">
                  <c:v>44986</c:v>
                </c:pt>
                <c:pt idx="2651">
                  <c:v>44987</c:v>
                </c:pt>
                <c:pt idx="2652">
                  <c:v>44988</c:v>
                </c:pt>
                <c:pt idx="2653">
                  <c:v>44989</c:v>
                </c:pt>
                <c:pt idx="2654">
                  <c:v>44990</c:v>
                </c:pt>
                <c:pt idx="2655">
                  <c:v>44991</c:v>
                </c:pt>
                <c:pt idx="2656">
                  <c:v>44992</c:v>
                </c:pt>
                <c:pt idx="2657">
                  <c:v>44993</c:v>
                </c:pt>
                <c:pt idx="2658">
                  <c:v>44994</c:v>
                </c:pt>
                <c:pt idx="2659">
                  <c:v>44995</c:v>
                </c:pt>
                <c:pt idx="2660">
                  <c:v>44996</c:v>
                </c:pt>
                <c:pt idx="2661">
                  <c:v>44997</c:v>
                </c:pt>
                <c:pt idx="2662">
                  <c:v>44998</c:v>
                </c:pt>
                <c:pt idx="2663">
                  <c:v>44999</c:v>
                </c:pt>
                <c:pt idx="2664">
                  <c:v>45000</c:v>
                </c:pt>
                <c:pt idx="2665">
                  <c:v>45001</c:v>
                </c:pt>
                <c:pt idx="2666">
                  <c:v>45002</c:v>
                </c:pt>
                <c:pt idx="2667">
                  <c:v>45003</c:v>
                </c:pt>
                <c:pt idx="2668">
                  <c:v>45004</c:v>
                </c:pt>
                <c:pt idx="2669">
                  <c:v>45005</c:v>
                </c:pt>
                <c:pt idx="2670">
                  <c:v>45006</c:v>
                </c:pt>
                <c:pt idx="2671">
                  <c:v>45007</c:v>
                </c:pt>
                <c:pt idx="2672">
                  <c:v>45008</c:v>
                </c:pt>
                <c:pt idx="2673">
                  <c:v>45009</c:v>
                </c:pt>
                <c:pt idx="2674">
                  <c:v>45010</c:v>
                </c:pt>
                <c:pt idx="2675">
                  <c:v>45011</c:v>
                </c:pt>
                <c:pt idx="2676">
                  <c:v>45012</c:v>
                </c:pt>
                <c:pt idx="2677">
                  <c:v>45013</c:v>
                </c:pt>
                <c:pt idx="2678">
                  <c:v>45014</c:v>
                </c:pt>
                <c:pt idx="2679">
                  <c:v>45015</c:v>
                </c:pt>
                <c:pt idx="2680">
                  <c:v>45016</c:v>
                </c:pt>
                <c:pt idx="2681">
                  <c:v>45017</c:v>
                </c:pt>
                <c:pt idx="2682">
                  <c:v>45018</c:v>
                </c:pt>
                <c:pt idx="2683">
                  <c:v>45019</c:v>
                </c:pt>
                <c:pt idx="2684">
                  <c:v>45020</c:v>
                </c:pt>
                <c:pt idx="2685">
                  <c:v>45021</c:v>
                </c:pt>
                <c:pt idx="2686">
                  <c:v>45022</c:v>
                </c:pt>
                <c:pt idx="2687">
                  <c:v>45023</c:v>
                </c:pt>
                <c:pt idx="2688">
                  <c:v>45024</c:v>
                </c:pt>
                <c:pt idx="2689">
                  <c:v>45025</c:v>
                </c:pt>
                <c:pt idx="2690">
                  <c:v>45026</c:v>
                </c:pt>
                <c:pt idx="2691">
                  <c:v>45027</c:v>
                </c:pt>
                <c:pt idx="2692">
                  <c:v>45028</c:v>
                </c:pt>
                <c:pt idx="2693">
                  <c:v>45029</c:v>
                </c:pt>
                <c:pt idx="2694">
                  <c:v>45030</c:v>
                </c:pt>
                <c:pt idx="2695">
                  <c:v>45031</c:v>
                </c:pt>
                <c:pt idx="2696">
                  <c:v>45032</c:v>
                </c:pt>
                <c:pt idx="2697">
                  <c:v>45033</c:v>
                </c:pt>
                <c:pt idx="2698">
                  <c:v>45034</c:v>
                </c:pt>
                <c:pt idx="2699">
                  <c:v>45035</c:v>
                </c:pt>
                <c:pt idx="2700">
                  <c:v>45036</c:v>
                </c:pt>
                <c:pt idx="2701">
                  <c:v>45037</c:v>
                </c:pt>
                <c:pt idx="2702">
                  <c:v>45038</c:v>
                </c:pt>
                <c:pt idx="2703">
                  <c:v>45039</c:v>
                </c:pt>
                <c:pt idx="2704">
                  <c:v>45040</c:v>
                </c:pt>
                <c:pt idx="2705">
                  <c:v>45041</c:v>
                </c:pt>
                <c:pt idx="2706">
                  <c:v>45042</c:v>
                </c:pt>
                <c:pt idx="2707">
                  <c:v>45043</c:v>
                </c:pt>
                <c:pt idx="2708">
                  <c:v>45044</c:v>
                </c:pt>
                <c:pt idx="2709">
                  <c:v>45045</c:v>
                </c:pt>
                <c:pt idx="2710">
                  <c:v>45046</c:v>
                </c:pt>
                <c:pt idx="2711">
                  <c:v>45047</c:v>
                </c:pt>
                <c:pt idx="2712">
                  <c:v>45048</c:v>
                </c:pt>
                <c:pt idx="2713">
                  <c:v>45049</c:v>
                </c:pt>
                <c:pt idx="2714">
                  <c:v>45050</c:v>
                </c:pt>
                <c:pt idx="2715">
                  <c:v>45051</c:v>
                </c:pt>
                <c:pt idx="2716">
                  <c:v>45052</c:v>
                </c:pt>
                <c:pt idx="2717">
                  <c:v>45053</c:v>
                </c:pt>
                <c:pt idx="2718">
                  <c:v>45054</c:v>
                </c:pt>
                <c:pt idx="2719">
                  <c:v>45055</c:v>
                </c:pt>
                <c:pt idx="2720">
                  <c:v>45056</c:v>
                </c:pt>
                <c:pt idx="2721">
                  <c:v>45057</c:v>
                </c:pt>
                <c:pt idx="2722">
                  <c:v>45058</c:v>
                </c:pt>
                <c:pt idx="2723">
                  <c:v>45059</c:v>
                </c:pt>
                <c:pt idx="2724">
                  <c:v>45060</c:v>
                </c:pt>
                <c:pt idx="2725">
                  <c:v>45061</c:v>
                </c:pt>
                <c:pt idx="2726">
                  <c:v>45062</c:v>
                </c:pt>
                <c:pt idx="2727">
                  <c:v>45063</c:v>
                </c:pt>
                <c:pt idx="2728">
                  <c:v>45064</c:v>
                </c:pt>
                <c:pt idx="2729">
                  <c:v>45065</c:v>
                </c:pt>
                <c:pt idx="2730">
                  <c:v>45066</c:v>
                </c:pt>
                <c:pt idx="2731">
                  <c:v>45067</c:v>
                </c:pt>
                <c:pt idx="2732">
                  <c:v>45068</c:v>
                </c:pt>
                <c:pt idx="2733">
                  <c:v>45069</c:v>
                </c:pt>
                <c:pt idx="2734">
                  <c:v>45070</c:v>
                </c:pt>
                <c:pt idx="2735">
                  <c:v>45071</c:v>
                </c:pt>
                <c:pt idx="2736">
                  <c:v>45072</c:v>
                </c:pt>
                <c:pt idx="2737">
                  <c:v>45073</c:v>
                </c:pt>
                <c:pt idx="2738">
                  <c:v>45074</c:v>
                </c:pt>
                <c:pt idx="2739">
                  <c:v>45075</c:v>
                </c:pt>
                <c:pt idx="2740">
                  <c:v>45076</c:v>
                </c:pt>
                <c:pt idx="2741">
                  <c:v>45077</c:v>
                </c:pt>
                <c:pt idx="2742">
                  <c:v>45078</c:v>
                </c:pt>
                <c:pt idx="2743">
                  <c:v>45079</c:v>
                </c:pt>
                <c:pt idx="2744">
                  <c:v>45080</c:v>
                </c:pt>
                <c:pt idx="2745">
                  <c:v>45081</c:v>
                </c:pt>
                <c:pt idx="2746">
                  <c:v>45082</c:v>
                </c:pt>
                <c:pt idx="2747">
                  <c:v>45083</c:v>
                </c:pt>
                <c:pt idx="2748">
                  <c:v>45084</c:v>
                </c:pt>
                <c:pt idx="2749">
                  <c:v>45085</c:v>
                </c:pt>
                <c:pt idx="2750">
                  <c:v>45086</c:v>
                </c:pt>
                <c:pt idx="2751">
                  <c:v>45087</c:v>
                </c:pt>
                <c:pt idx="2752">
                  <c:v>45088</c:v>
                </c:pt>
                <c:pt idx="2753">
                  <c:v>45089</c:v>
                </c:pt>
                <c:pt idx="2754">
                  <c:v>45090</c:v>
                </c:pt>
                <c:pt idx="2755">
                  <c:v>45091</c:v>
                </c:pt>
                <c:pt idx="2756">
                  <c:v>45092</c:v>
                </c:pt>
                <c:pt idx="2757">
                  <c:v>45093</c:v>
                </c:pt>
                <c:pt idx="2758">
                  <c:v>45094</c:v>
                </c:pt>
                <c:pt idx="2759">
                  <c:v>45095</c:v>
                </c:pt>
                <c:pt idx="2760">
                  <c:v>45096</c:v>
                </c:pt>
                <c:pt idx="2761">
                  <c:v>45097</c:v>
                </c:pt>
                <c:pt idx="2762">
                  <c:v>45098</c:v>
                </c:pt>
                <c:pt idx="2763">
                  <c:v>45099</c:v>
                </c:pt>
                <c:pt idx="2764">
                  <c:v>45100</c:v>
                </c:pt>
                <c:pt idx="2765">
                  <c:v>45101</c:v>
                </c:pt>
                <c:pt idx="2766">
                  <c:v>45102</c:v>
                </c:pt>
                <c:pt idx="2767">
                  <c:v>45103</c:v>
                </c:pt>
                <c:pt idx="2768">
                  <c:v>45104</c:v>
                </c:pt>
                <c:pt idx="2769">
                  <c:v>45105</c:v>
                </c:pt>
                <c:pt idx="2770">
                  <c:v>45106</c:v>
                </c:pt>
                <c:pt idx="2771">
                  <c:v>45107</c:v>
                </c:pt>
                <c:pt idx="2772">
                  <c:v>45108</c:v>
                </c:pt>
                <c:pt idx="2773">
                  <c:v>45109</c:v>
                </c:pt>
                <c:pt idx="2774">
                  <c:v>45110</c:v>
                </c:pt>
                <c:pt idx="2775">
                  <c:v>45111</c:v>
                </c:pt>
                <c:pt idx="2776">
                  <c:v>45112</c:v>
                </c:pt>
                <c:pt idx="2777">
                  <c:v>45113</c:v>
                </c:pt>
                <c:pt idx="2778">
                  <c:v>45114</c:v>
                </c:pt>
                <c:pt idx="2779">
                  <c:v>45115</c:v>
                </c:pt>
                <c:pt idx="2780">
                  <c:v>45116</c:v>
                </c:pt>
                <c:pt idx="2781">
                  <c:v>45117</c:v>
                </c:pt>
                <c:pt idx="2782">
                  <c:v>45118</c:v>
                </c:pt>
                <c:pt idx="2783">
                  <c:v>45119</c:v>
                </c:pt>
                <c:pt idx="2784">
                  <c:v>45120</c:v>
                </c:pt>
                <c:pt idx="2785">
                  <c:v>45121</c:v>
                </c:pt>
                <c:pt idx="2786">
                  <c:v>45122</c:v>
                </c:pt>
                <c:pt idx="2787">
                  <c:v>45123</c:v>
                </c:pt>
                <c:pt idx="2788">
                  <c:v>45124</c:v>
                </c:pt>
                <c:pt idx="2789">
                  <c:v>45125</c:v>
                </c:pt>
                <c:pt idx="2790">
                  <c:v>45126</c:v>
                </c:pt>
                <c:pt idx="2791">
                  <c:v>45127</c:v>
                </c:pt>
                <c:pt idx="2792">
                  <c:v>45128</c:v>
                </c:pt>
                <c:pt idx="2793">
                  <c:v>45129</c:v>
                </c:pt>
                <c:pt idx="2794">
                  <c:v>45130</c:v>
                </c:pt>
                <c:pt idx="2795">
                  <c:v>45131</c:v>
                </c:pt>
                <c:pt idx="2796">
                  <c:v>45132</c:v>
                </c:pt>
                <c:pt idx="2797">
                  <c:v>45133</c:v>
                </c:pt>
                <c:pt idx="2798">
                  <c:v>45134</c:v>
                </c:pt>
                <c:pt idx="2799">
                  <c:v>45135</c:v>
                </c:pt>
                <c:pt idx="2800">
                  <c:v>45136</c:v>
                </c:pt>
                <c:pt idx="2801">
                  <c:v>45137</c:v>
                </c:pt>
                <c:pt idx="2802">
                  <c:v>45138</c:v>
                </c:pt>
                <c:pt idx="2803">
                  <c:v>45139</c:v>
                </c:pt>
                <c:pt idx="2804">
                  <c:v>45140</c:v>
                </c:pt>
                <c:pt idx="2805">
                  <c:v>45141</c:v>
                </c:pt>
                <c:pt idx="2806">
                  <c:v>45142</c:v>
                </c:pt>
                <c:pt idx="2807">
                  <c:v>45143</c:v>
                </c:pt>
                <c:pt idx="2808">
                  <c:v>45144</c:v>
                </c:pt>
                <c:pt idx="2809">
                  <c:v>45145</c:v>
                </c:pt>
                <c:pt idx="2810">
                  <c:v>45146</c:v>
                </c:pt>
                <c:pt idx="2811">
                  <c:v>45147</c:v>
                </c:pt>
                <c:pt idx="2812">
                  <c:v>45148</c:v>
                </c:pt>
                <c:pt idx="2813">
                  <c:v>45149</c:v>
                </c:pt>
                <c:pt idx="2814">
                  <c:v>45150</c:v>
                </c:pt>
                <c:pt idx="2815">
                  <c:v>45151</c:v>
                </c:pt>
                <c:pt idx="2816">
                  <c:v>45152</c:v>
                </c:pt>
                <c:pt idx="2817">
                  <c:v>45153</c:v>
                </c:pt>
                <c:pt idx="2818">
                  <c:v>45154</c:v>
                </c:pt>
                <c:pt idx="2819">
                  <c:v>45155</c:v>
                </c:pt>
                <c:pt idx="2820">
                  <c:v>45156</c:v>
                </c:pt>
                <c:pt idx="2821">
                  <c:v>45157</c:v>
                </c:pt>
                <c:pt idx="2822">
                  <c:v>45158</c:v>
                </c:pt>
                <c:pt idx="2823">
                  <c:v>45159</c:v>
                </c:pt>
                <c:pt idx="2824">
                  <c:v>45160</c:v>
                </c:pt>
                <c:pt idx="2825">
                  <c:v>45161</c:v>
                </c:pt>
                <c:pt idx="2826">
                  <c:v>45162</c:v>
                </c:pt>
                <c:pt idx="2827">
                  <c:v>45163</c:v>
                </c:pt>
                <c:pt idx="2828">
                  <c:v>45164</c:v>
                </c:pt>
                <c:pt idx="2829">
                  <c:v>45165</c:v>
                </c:pt>
                <c:pt idx="2830">
                  <c:v>45166</c:v>
                </c:pt>
                <c:pt idx="2831">
                  <c:v>45167</c:v>
                </c:pt>
                <c:pt idx="2832">
                  <c:v>45168</c:v>
                </c:pt>
                <c:pt idx="2833">
                  <c:v>45169</c:v>
                </c:pt>
                <c:pt idx="2834">
                  <c:v>45170</c:v>
                </c:pt>
                <c:pt idx="2835">
                  <c:v>45171</c:v>
                </c:pt>
                <c:pt idx="2836">
                  <c:v>45172</c:v>
                </c:pt>
                <c:pt idx="2837">
                  <c:v>45173</c:v>
                </c:pt>
                <c:pt idx="2838">
                  <c:v>45174</c:v>
                </c:pt>
                <c:pt idx="2839">
                  <c:v>45175</c:v>
                </c:pt>
                <c:pt idx="2840">
                  <c:v>45176</c:v>
                </c:pt>
                <c:pt idx="2841">
                  <c:v>45177</c:v>
                </c:pt>
                <c:pt idx="2842">
                  <c:v>45178</c:v>
                </c:pt>
                <c:pt idx="2843">
                  <c:v>45179</c:v>
                </c:pt>
                <c:pt idx="2844">
                  <c:v>45180</c:v>
                </c:pt>
                <c:pt idx="2845">
                  <c:v>45181</c:v>
                </c:pt>
                <c:pt idx="2846">
                  <c:v>45182</c:v>
                </c:pt>
                <c:pt idx="2847">
                  <c:v>45183</c:v>
                </c:pt>
                <c:pt idx="2848">
                  <c:v>45184</c:v>
                </c:pt>
                <c:pt idx="2849">
                  <c:v>45185</c:v>
                </c:pt>
                <c:pt idx="2850">
                  <c:v>45186</c:v>
                </c:pt>
                <c:pt idx="2851">
                  <c:v>45187</c:v>
                </c:pt>
                <c:pt idx="2852">
                  <c:v>45188</c:v>
                </c:pt>
                <c:pt idx="2853">
                  <c:v>45189</c:v>
                </c:pt>
                <c:pt idx="2854">
                  <c:v>45190</c:v>
                </c:pt>
                <c:pt idx="2855">
                  <c:v>45191</c:v>
                </c:pt>
                <c:pt idx="2856">
                  <c:v>45192</c:v>
                </c:pt>
                <c:pt idx="2857">
                  <c:v>45193</c:v>
                </c:pt>
                <c:pt idx="2858">
                  <c:v>45194</c:v>
                </c:pt>
                <c:pt idx="2859">
                  <c:v>45195</c:v>
                </c:pt>
                <c:pt idx="2860">
                  <c:v>45196</c:v>
                </c:pt>
                <c:pt idx="2861">
                  <c:v>45197</c:v>
                </c:pt>
                <c:pt idx="2862">
                  <c:v>45198</c:v>
                </c:pt>
                <c:pt idx="2863">
                  <c:v>45199</c:v>
                </c:pt>
                <c:pt idx="2864">
                  <c:v>45200</c:v>
                </c:pt>
                <c:pt idx="2865">
                  <c:v>45201</c:v>
                </c:pt>
                <c:pt idx="2866">
                  <c:v>45202</c:v>
                </c:pt>
                <c:pt idx="2867">
                  <c:v>45203</c:v>
                </c:pt>
                <c:pt idx="2868">
                  <c:v>45204</c:v>
                </c:pt>
                <c:pt idx="2869">
                  <c:v>45205</c:v>
                </c:pt>
                <c:pt idx="2870">
                  <c:v>45206</c:v>
                </c:pt>
                <c:pt idx="2871">
                  <c:v>45207</c:v>
                </c:pt>
                <c:pt idx="2872">
                  <c:v>45208</c:v>
                </c:pt>
                <c:pt idx="2873">
                  <c:v>45209</c:v>
                </c:pt>
                <c:pt idx="2874">
                  <c:v>45210</c:v>
                </c:pt>
                <c:pt idx="2875">
                  <c:v>45211</c:v>
                </c:pt>
                <c:pt idx="2876">
                  <c:v>45212</c:v>
                </c:pt>
                <c:pt idx="2877">
                  <c:v>45213</c:v>
                </c:pt>
                <c:pt idx="2878">
                  <c:v>45214</c:v>
                </c:pt>
                <c:pt idx="2879">
                  <c:v>45215</c:v>
                </c:pt>
                <c:pt idx="2880">
                  <c:v>45216</c:v>
                </c:pt>
                <c:pt idx="2881">
                  <c:v>45217</c:v>
                </c:pt>
                <c:pt idx="2882">
                  <c:v>45218</c:v>
                </c:pt>
                <c:pt idx="2883">
                  <c:v>45219</c:v>
                </c:pt>
                <c:pt idx="2884">
                  <c:v>45220</c:v>
                </c:pt>
                <c:pt idx="2885">
                  <c:v>45221</c:v>
                </c:pt>
                <c:pt idx="2886">
                  <c:v>45222</c:v>
                </c:pt>
                <c:pt idx="2887">
                  <c:v>45223</c:v>
                </c:pt>
                <c:pt idx="2888">
                  <c:v>45224</c:v>
                </c:pt>
                <c:pt idx="2889">
                  <c:v>45225</c:v>
                </c:pt>
                <c:pt idx="2890">
                  <c:v>45226</c:v>
                </c:pt>
                <c:pt idx="2891">
                  <c:v>45227</c:v>
                </c:pt>
                <c:pt idx="2892">
                  <c:v>45228</c:v>
                </c:pt>
                <c:pt idx="2893">
                  <c:v>45229</c:v>
                </c:pt>
                <c:pt idx="2894">
                  <c:v>45230</c:v>
                </c:pt>
                <c:pt idx="2895">
                  <c:v>45231</c:v>
                </c:pt>
                <c:pt idx="2896">
                  <c:v>45232</c:v>
                </c:pt>
                <c:pt idx="2897">
                  <c:v>45233</c:v>
                </c:pt>
                <c:pt idx="2898">
                  <c:v>45234</c:v>
                </c:pt>
                <c:pt idx="2899">
                  <c:v>45235</c:v>
                </c:pt>
                <c:pt idx="2900">
                  <c:v>45236</c:v>
                </c:pt>
                <c:pt idx="2901">
                  <c:v>45237</c:v>
                </c:pt>
                <c:pt idx="2902">
                  <c:v>45238</c:v>
                </c:pt>
                <c:pt idx="2903">
                  <c:v>45239</c:v>
                </c:pt>
                <c:pt idx="2904">
                  <c:v>45240</c:v>
                </c:pt>
                <c:pt idx="2905">
                  <c:v>45241</c:v>
                </c:pt>
                <c:pt idx="2906">
                  <c:v>45242</c:v>
                </c:pt>
                <c:pt idx="2907">
                  <c:v>45243</c:v>
                </c:pt>
                <c:pt idx="2908">
                  <c:v>45244</c:v>
                </c:pt>
                <c:pt idx="2909">
                  <c:v>45245</c:v>
                </c:pt>
                <c:pt idx="2910">
                  <c:v>45246</c:v>
                </c:pt>
                <c:pt idx="2911">
                  <c:v>45247</c:v>
                </c:pt>
                <c:pt idx="2912">
                  <c:v>45248</c:v>
                </c:pt>
                <c:pt idx="2913">
                  <c:v>45249</c:v>
                </c:pt>
                <c:pt idx="2914">
                  <c:v>45250</c:v>
                </c:pt>
                <c:pt idx="2915">
                  <c:v>45251</c:v>
                </c:pt>
                <c:pt idx="2916">
                  <c:v>45252</c:v>
                </c:pt>
                <c:pt idx="2917">
                  <c:v>45253</c:v>
                </c:pt>
                <c:pt idx="2918">
                  <c:v>45254</c:v>
                </c:pt>
                <c:pt idx="2919">
                  <c:v>45255</c:v>
                </c:pt>
                <c:pt idx="2920">
                  <c:v>45256</c:v>
                </c:pt>
                <c:pt idx="2921">
                  <c:v>45257</c:v>
                </c:pt>
                <c:pt idx="2922">
                  <c:v>45258</c:v>
                </c:pt>
                <c:pt idx="2923">
                  <c:v>45259</c:v>
                </c:pt>
                <c:pt idx="2924">
                  <c:v>45260</c:v>
                </c:pt>
                <c:pt idx="2925">
                  <c:v>45261</c:v>
                </c:pt>
                <c:pt idx="2926">
                  <c:v>45262</c:v>
                </c:pt>
                <c:pt idx="2927">
                  <c:v>45263</c:v>
                </c:pt>
                <c:pt idx="2928">
                  <c:v>45264</c:v>
                </c:pt>
                <c:pt idx="2929">
                  <c:v>45265</c:v>
                </c:pt>
                <c:pt idx="2930">
                  <c:v>45266</c:v>
                </c:pt>
                <c:pt idx="2931">
                  <c:v>45267</c:v>
                </c:pt>
                <c:pt idx="2932">
                  <c:v>45268</c:v>
                </c:pt>
                <c:pt idx="2933">
                  <c:v>45269</c:v>
                </c:pt>
                <c:pt idx="2934">
                  <c:v>45270</c:v>
                </c:pt>
                <c:pt idx="2935">
                  <c:v>45271</c:v>
                </c:pt>
                <c:pt idx="2936">
                  <c:v>45272</c:v>
                </c:pt>
                <c:pt idx="2937">
                  <c:v>45273</c:v>
                </c:pt>
                <c:pt idx="2938">
                  <c:v>45274</c:v>
                </c:pt>
                <c:pt idx="2939">
                  <c:v>45275</c:v>
                </c:pt>
                <c:pt idx="2940">
                  <c:v>45276</c:v>
                </c:pt>
                <c:pt idx="2941">
                  <c:v>45277</c:v>
                </c:pt>
                <c:pt idx="2942">
                  <c:v>45278</c:v>
                </c:pt>
                <c:pt idx="2943">
                  <c:v>45279</c:v>
                </c:pt>
                <c:pt idx="2944">
                  <c:v>45280</c:v>
                </c:pt>
                <c:pt idx="2945">
                  <c:v>45281</c:v>
                </c:pt>
                <c:pt idx="2946">
                  <c:v>45282</c:v>
                </c:pt>
                <c:pt idx="2947">
                  <c:v>45283</c:v>
                </c:pt>
                <c:pt idx="2948">
                  <c:v>45284</c:v>
                </c:pt>
                <c:pt idx="2949">
                  <c:v>45285</c:v>
                </c:pt>
                <c:pt idx="2950">
                  <c:v>45286</c:v>
                </c:pt>
                <c:pt idx="2951">
                  <c:v>45287</c:v>
                </c:pt>
                <c:pt idx="2952">
                  <c:v>45288</c:v>
                </c:pt>
                <c:pt idx="2953">
                  <c:v>45289</c:v>
                </c:pt>
                <c:pt idx="2954">
                  <c:v>45290</c:v>
                </c:pt>
                <c:pt idx="2955">
                  <c:v>45291</c:v>
                </c:pt>
                <c:pt idx="2956">
                  <c:v>45292</c:v>
                </c:pt>
                <c:pt idx="2957">
                  <c:v>45293</c:v>
                </c:pt>
                <c:pt idx="2958">
                  <c:v>45294</c:v>
                </c:pt>
                <c:pt idx="2959">
                  <c:v>45295</c:v>
                </c:pt>
                <c:pt idx="2960">
                  <c:v>45296</c:v>
                </c:pt>
                <c:pt idx="2961">
                  <c:v>45297</c:v>
                </c:pt>
                <c:pt idx="2962">
                  <c:v>45298</c:v>
                </c:pt>
                <c:pt idx="2963">
                  <c:v>45299</c:v>
                </c:pt>
                <c:pt idx="2964">
                  <c:v>45300</c:v>
                </c:pt>
                <c:pt idx="2965">
                  <c:v>45301</c:v>
                </c:pt>
                <c:pt idx="2966">
                  <c:v>45302</c:v>
                </c:pt>
                <c:pt idx="2967">
                  <c:v>45303</c:v>
                </c:pt>
                <c:pt idx="2968">
                  <c:v>45304</c:v>
                </c:pt>
                <c:pt idx="2969">
                  <c:v>45305</c:v>
                </c:pt>
                <c:pt idx="2970">
                  <c:v>45306</c:v>
                </c:pt>
                <c:pt idx="2971">
                  <c:v>45307</c:v>
                </c:pt>
                <c:pt idx="2972">
                  <c:v>45308</c:v>
                </c:pt>
                <c:pt idx="2973">
                  <c:v>45309</c:v>
                </c:pt>
                <c:pt idx="2974">
                  <c:v>45310</c:v>
                </c:pt>
                <c:pt idx="2975">
                  <c:v>45311</c:v>
                </c:pt>
                <c:pt idx="2976">
                  <c:v>45312</c:v>
                </c:pt>
                <c:pt idx="2977">
                  <c:v>45313</c:v>
                </c:pt>
                <c:pt idx="2978">
                  <c:v>45314</c:v>
                </c:pt>
                <c:pt idx="2979">
                  <c:v>45315</c:v>
                </c:pt>
                <c:pt idx="2980">
                  <c:v>45316</c:v>
                </c:pt>
                <c:pt idx="2981">
                  <c:v>45317</c:v>
                </c:pt>
                <c:pt idx="2982">
                  <c:v>45318</c:v>
                </c:pt>
                <c:pt idx="2983">
                  <c:v>45319</c:v>
                </c:pt>
                <c:pt idx="2984">
                  <c:v>45320</c:v>
                </c:pt>
                <c:pt idx="2985">
                  <c:v>45321</c:v>
                </c:pt>
                <c:pt idx="2986">
                  <c:v>45322</c:v>
                </c:pt>
                <c:pt idx="2987">
                  <c:v>45323</c:v>
                </c:pt>
                <c:pt idx="2988">
                  <c:v>45324</c:v>
                </c:pt>
                <c:pt idx="2989">
                  <c:v>45325</c:v>
                </c:pt>
                <c:pt idx="2990">
                  <c:v>45326</c:v>
                </c:pt>
                <c:pt idx="2991">
                  <c:v>45327</c:v>
                </c:pt>
                <c:pt idx="2992">
                  <c:v>45328</c:v>
                </c:pt>
                <c:pt idx="2993">
                  <c:v>45329</c:v>
                </c:pt>
                <c:pt idx="2994">
                  <c:v>45330</c:v>
                </c:pt>
                <c:pt idx="2995">
                  <c:v>45331</c:v>
                </c:pt>
                <c:pt idx="2996">
                  <c:v>45332</c:v>
                </c:pt>
                <c:pt idx="2997">
                  <c:v>45333</c:v>
                </c:pt>
                <c:pt idx="2998">
                  <c:v>45334</c:v>
                </c:pt>
                <c:pt idx="2999">
                  <c:v>45335</c:v>
                </c:pt>
                <c:pt idx="3000">
                  <c:v>45336</c:v>
                </c:pt>
                <c:pt idx="3001">
                  <c:v>45337</c:v>
                </c:pt>
                <c:pt idx="3002">
                  <c:v>45338</c:v>
                </c:pt>
                <c:pt idx="3003">
                  <c:v>45339</c:v>
                </c:pt>
                <c:pt idx="3004">
                  <c:v>45340</c:v>
                </c:pt>
                <c:pt idx="3005">
                  <c:v>45341</c:v>
                </c:pt>
                <c:pt idx="3006">
                  <c:v>45342</c:v>
                </c:pt>
                <c:pt idx="3007">
                  <c:v>45343</c:v>
                </c:pt>
                <c:pt idx="3008">
                  <c:v>45344</c:v>
                </c:pt>
                <c:pt idx="3009">
                  <c:v>45345</c:v>
                </c:pt>
                <c:pt idx="3010">
                  <c:v>45346</c:v>
                </c:pt>
                <c:pt idx="3011">
                  <c:v>45347</c:v>
                </c:pt>
                <c:pt idx="3012">
                  <c:v>45348</c:v>
                </c:pt>
                <c:pt idx="3013">
                  <c:v>45349</c:v>
                </c:pt>
                <c:pt idx="3014">
                  <c:v>45350</c:v>
                </c:pt>
                <c:pt idx="3015">
                  <c:v>45351</c:v>
                </c:pt>
                <c:pt idx="3016">
                  <c:v>45352</c:v>
                </c:pt>
                <c:pt idx="3017">
                  <c:v>45353</c:v>
                </c:pt>
                <c:pt idx="3018">
                  <c:v>45354</c:v>
                </c:pt>
                <c:pt idx="3019">
                  <c:v>45355</c:v>
                </c:pt>
                <c:pt idx="3020">
                  <c:v>45356</c:v>
                </c:pt>
                <c:pt idx="3021">
                  <c:v>45357</c:v>
                </c:pt>
                <c:pt idx="3022">
                  <c:v>45358</c:v>
                </c:pt>
                <c:pt idx="3023">
                  <c:v>45359</c:v>
                </c:pt>
                <c:pt idx="3024">
                  <c:v>45360</c:v>
                </c:pt>
                <c:pt idx="3025">
                  <c:v>45361</c:v>
                </c:pt>
                <c:pt idx="3026">
                  <c:v>45362</c:v>
                </c:pt>
                <c:pt idx="3027">
                  <c:v>45363</c:v>
                </c:pt>
                <c:pt idx="3028">
                  <c:v>45364</c:v>
                </c:pt>
                <c:pt idx="3029">
                  <c:v>45365</c:v>
                </c:pt>
                <c:pt idx="3030">
                  <c:v>45366</c:v>
                </c:pt>
                <c:pt idx="3031">
                  <c:v>45367</c:v>
                </c:pt>
                <c:pt idx="3032">
                  <c:v>45368</c:v>
                </c:pt>
                <c:pt idx="3033">
                  <c:v>45369</c:v>
                </c:pt>
                <c:pt idx="3034">
                  <c:v>45370</c:v>
                </c:pt>
                <c:pt idx="3035">
                  <c:v>45371</c:v>
                </c:pt>
                <c:pt idx="3036">
                  <c:v>45372</c:v>
                </c:pt>
                <c:pt idx="3037">
                  <c:v>45373</c:v>
                </c:pt>
                <c:pt idx="3038">
                  <c:v>45374</c:v>
                </c:pt>
                <c:pt idx="3039">
                  <c:v>45375</c:v>
                </c:pt>
                <c:pt idx="3040">
                  <c:v>45376</c:v>
                </c:pt>
                <c:pt idx="3041">
                  <c:v>45377</c:v>
                </c:pt>
                <c:pt idx="3042">
                  <c:v>45378</c:v>
                </c:pt>
                <c:pt idx="3043">
                  <c:v>45379</c:v>
                </c:pt>
                <c:pt idx="3044">
                  <c:v>45380</c:v>
                </c:pt>
                <c:pt idx="3045">
                  <c:v>45381</c:v>
                </c:pt>
                <c:pt idx="3046">
                  <c:v>45382</c:v>
                </c:pt>
                <c:pt idx="3047">
                  <c:v>45383</c:v>
                </c:pt>
                <c:pt idx="3048">
                  <c:v>45384</c:v>
                </c:pt>
                <c:pt idx="3049">
                  <c:v>45385</c:v>
                </c:pt>
                <c:pt idx="3050">
                  <c:v>45386</c:v>
                </c:pt>
                <c:pt idx="3051">
                  <c:v>45387</c:v>
                </c:pt>
                <c:pt idx="3052">
                  <c:v>45388</c:v>
                </c:pt>
                <c:pt idx="3053">
                  <c:v>45389</c:v>
                </c:pt>
                <c:pt idx="3054">
                  <c:v>45390</c:v>
                </c:pt>
                <c:pt idx="3055">
                  <c:v>45391</c:v>
                </c:pt>
                <c:pt idx="3056">
                  <c:v>45392</c:v>
                </c:pt>
                <c:pt idx="3057">
                  <c:v>45393</c:v>
                </c:pt>
                <c:pt idx="3058">
                  <c:v>45394</c:v>
                </c:pt>
                <c:pt idx="3059">
                  <c:v>45395</c:v>
                </c:pt>
                <c:pt idx="3060">
                  <c:v>45396</c:v>
                </c:pt>
                <c:pt idx="3061">
                  <c:v>45397</c:v>
                </c:pt>
                <c:pt idx="3062">
                  <c:v>45398</c:v>
                </c:pt>
                <c:pt idx="3063">
                  <c:v>45399</c:v>
                </c:pt>
                <c:pt idx="3064">
                  <c:v>45400</c:v>
                </c:pt>
                <c:pt idx="3065">
                  <c:v>45401</c:v>
                </c:pt>
                <c:pt idx="3066">
                  <c:v>45402</c:v>
                </c:pt>
                <c:pt idx="3067">
                  <c:v>45403</c:v>
                </c:pt>
                <c:pt idx="3068">
                  <c:v>45404</c:v>
                </c:pt>
                <c:pt idx="3069">
                  <c:v>45405</c:v>
                </c:pt>
                <c:pt idx="3070">
                  <c:v>45406</c:v>
                </c:pt>
                <c:pt idx="3071">
                  <c:v>45407</c:v>
                </c:pt>
                <c:pt idx="3072">
                  <c:v>45408</c:v>
                </c:pt>
                <c:pt idx="3073">
                  <c:v>45409</c:v>
                </c:pt>
                <c:pt idx="3074">
                  <c:v>45410</c:v>
                </c:pt>
                <c:pt idx="3075">
                  <c:v>45411</c:v>
                </c:pt>
                <c:pt idx="3076">
                  <c:v>45412</c:v>
                </c:pt>
                <c:pt idx="3077">
                  <c:v>45413</c:v>
                </c:pt>
                <c:pt idx="3078">
                  <c:v>45414</c:v>
                </c:pt>
                <c:pt idx="3079">
                  <c:v>45415</c:v>
                </c:pt>
                <c:pt idx="3080">
                  <c:v>45416</c:v>
                </c:pt>
                <c:pt idx="3081">
                  <c:v>45417</c:v>
                </c:pt>
                <c:pt idx="3082">
                  <c:v>45418</c:v>
                </c:pt>
                <c:pt idx="3083">
                  <c:v>45419</c:v>
                </c:pt>
                <c:pt idx="3084">
                  <c:v>45420</c:v>
                </c:pt>
                <c:pt idx="3085">
                  <c:v>45421</c:v>
                </c:pt>
                <c:pt idx="3086">
                  <c:v>45422</c:v>
                </c:pt>
                <c:pt idx="3087">
                  <c:v>45423</c:v>
                </c:pt>
                <c:pt idx="3088">
                  <c:v>45424</c:v>
                </c:pt>
                <c:pt idx="3089">
                  <c:v>45425</c:v>
                </c:pt>
                <c:pt idx="3090">
                  <c:v>45426</c:v>
                </c:pt>
                <c:pt idx="3091">
                  <c:v>45427</c:v>
                </c:pt>
                <c:pt idx="3092">
                  <c:v>45428</c:v>
                </c:pt>
                <c:pt idx="3093">
                  <c:v>45429</c:v>
                </c:pt>
                <c:pt idx="3094">
                  <c:v>45430</c:v>
                </c:pt>
                <c:pt idx="3095">
                  <c:v>45431</c:v>
                </c:pt>
                <c:pt idx="3096">
                  <c:v>45432</c:v>
                </c:pt>
                <c:pt idx="3097">
                  <c:v>45433</c:v>
                </c:pt>
                <c:pt idx="3098">
                  <c:v>45434</c:v>
                </c:pt>
                <c:pt idx="3099">
                  <c:v>45435</c:v>
                </c:pt>
                <c:pt idx="3100">
                  <c:v>45436</c:v>
                </c:pt>
                <c:pt idx="3101">
                  <c:v>45437</c:v>
                </c:pt>
                <c:pt idx="3102">
                  <c:v>45438</c:v>
                </c:pt>
                <c:pt idx="3103">
                  <c:v>45439</c:v>
                </c:pt>
                <c:pt idx="3104">
                  <c:v>45440</c:v>
                </c:pt>
                <c:pt idx="3105">
                  <c:v>45441</c:v>
                </c:pt>
                <c:pt idx="3106">
                  <c:v>45442</c:v>
                </c:pt>
                <c:pt idx="3107">
                  <c:v>45443</c:v>
                </c:pt>
                <c:pt idx="3108">
                  <c:v>45444</c:v>
                </c:pt>
                <c:pt idx="3109">
                  <c:v>45445</c:v>
                </c:pt>
                <c:pt idx="3110">
                  <c:v>45446</c:v>
                </c:pt>
                <c:pt idx="3111">
                  <c:v>45447</c:v>
                </c:pt>
                <c:pt idx="3112">
                  <c:v>45448</c:v>
                </c:pt>
                <c:pt idx="3113">
                  <c:v>45449</c:v>
                </c:pt>
                <c:pt idx="3114">
                  <c:v>45450</c:v>
                </c:pt>
                <c:pt idx="3115">
                  <c:v>45451</c:v>
                </c:pt>
                <c:pt idx="3116">
                  <c:v>45452</c:v>
                </c:pt>
                <c:pt idx="3117">
                  <c:v>45453</c:v>
                </c:pt>
                <c:pt idx="3118">
                  <c:v>45454</c:v>
                </c:pt>
                <c:pt idx="3119">
                  <c:v>45455</c:v>
                </c:pt>
                <c:pt idx="3120">
                  <c:v>45456</c:v>
                </c:pt>
                <c:pt idx="3121">
                  <c:v>45457</c:v>
                </c:pt>
                <c:pt idx="3122">
                  <c:v>45458</c:v>
                </c:pt>
                <c:pt idx="3123">
                  <c:v>45459</c:v>
                </c:pt>
                <c:pt idx="3124">
                  <c:v>45460</c:v>
                </c:pt>
                <c:pt idx="3125">
                  <c:v>45461</c:v>
                </c:pt>
                <c:pt idx="3126">
                  <c:v>45462</c:v>
                </c:pt>
                <c:pt idx="3127">
                  <c:v>45463</c:v>
                </c:pt>
                <c:pt idx="3128">
                  <c:v>45464</c:v>
                </c:pt>
                <c:pt idx="3129">
                  <c:v>45465</c:v>
                </c:pt>
                <c:pt idx="3130">
                  <c:v>45466</c:v>
                </c:pt>
                <c:pt idx="3131">
                  <c:v>45467</c:v>
                </c:pt>
                <c:pt idx="3132">
                  <c:v>45468</c:v>
                </c:pt>
                <c:pt idx="3133">
                  <c:v>45469</c:v>
                </c:pt>
                <c:pt idx="3134">
                  <c:v>45470</c:v>
                </c:pt>
                <c:pt idx="3135">
                  <c:v>45471</c:v>
                </c:pt>
                <c:pt idx="3136">
                  <c:v>45472</c:v>
                </c:pt>
                <c:pt idx="3137">
                  <c:v>45473</c:v>
                </c:pt>
                <c:pt idx="3138">
                  <c:v>45474</c:v>
                </c:pt>
                <c:pt idx="3139">
                  <c:v>45475</c:v>
                </c:pt>
                <c:pt idx="3140">
                  <c:v>45476</c:v>
                </c:pt>
                <c:pt idx="3141">
                  <c:v>45477</c:v>
                </c:pt>
                <c:pt idx="3142">
                  <c:v>45478</c:v>
                </c:pt>
                <c:pt idx="3143">
                  <c:v>45479</c:v>
                </c:pt>
                <c:pt idx="3144">
                  <c:v>45480</c:v>
                </c:pt>
                <c:pt idx="3145">
                  <c:v>45481</c:v>
                </c:pt>
                <c:pt idx="3146">
                  <c:v>45482</c:v>
                </c:pt>
                <c:pt idx="3147">
                  <c:v>45483</c:v>
                </c:pt>
                <c:pt idx="3148">
                  <c:v>45484</c:v>
                </c:pt>
                <c:pt idx="3149">
                  <c:v>45485</c:v>
                </c:pt>
                <c:pt idx="3150">
                  <c:v>45486</c:v>
                </c:pt>
                <c:pt idx="3151">
                  <c:v>45487</c:v>
                </c:pt>
                <c:pt idx="3152">
                  <c:v>45488</c:v>
                </c:pt>
                <c:pt idx="3153">
                  <c:v>45489</c:v>
                </c:pt>
                <c:pt idx="3154">
                  <c:v>45490</c:v>
                </c:pt>
                <c:pt idx="3155">
                  <c:v>45491</c:v>
                </c:pt>
                <c:pt idx="3156">
                  <c:v>45492</c:v>
                </c:pt>
                <c:pt idx="3157">
                  <c:v>45493</c:v>
                </c:pt>
                <c:pt idx="3158">
                  <c:v>45494</c:v>
                </c:pt>
                <c:pt idx="3159">
                  <c:v>45495</c:v>
                </c:pt>
                <c:pt idx="3160">
                  <c:v>45496</c:v>
                </c:pt>
                <c:pt idx="3161">
                  <c:v>45497</c:v>
                </c:pt>
                <c:pt idx="3162">
                  <c:v>45498</c:v>
                </c:pt>
                <c:pt idx="3163">
                  <c:v>45499</c:v>
                </c:pt>
                <c:pt idx="3164">
                  <c:v>45500</c:v>
                </c:pt>
                <c:pt idx="3165">
                  <c:v>45501</c:v>
                </c:pt>
                <c:pt idx="3166">
                  <c:v>45502</c:v>
                </c:pt>
                <c:pt idx="3167">
                  <c:v>45503</c:v>
                </c:pt>
                <c:pt idx="3168">
                  <c:v>45504</c:v>
                </c:pt>
                <c:pt idx="3169">
                  <c:v>45505</c:v>
                </c:pt>
                <c:pt idx="3170">
                  <c:v>45506</c:v>
                </c:pt>
                <c:pt idx="3171">
                  <c:v>45507</c:v>
                </c:pt>
                <c:pt idx="3172">
                  <c:v>45508</c:v>
                </c:pt>
                <c:pt idx="3173">
                  <c:v>45509</c:v>
                </c:pt>
                <c:pt idx="3174">
                  <c:v>45510</c:v>
                </c:pt>
                <c:pt idx="3175">
                  <c:v>45511</c:v>
                </c:pt>
                <c:pt idx="3176">
                  <c:v>45512</c:v>
                </c:pt>
                <c:pt idx="3177">
                  <c:v>45513</c:v>
                </c:pt>
                <c:pt idx="3178">
                  <c:v>45514</c:v>
                </c:pt>
                <c:pt idx="3179">
                  <c:v>45515</c:v>
                </c:pt>
                <c:pt idx="3180">
                  <c:v>45516</c:v>
                </c:pt>
                <c:pt idx="3181">
                  <c:v>45517</c:v>
                </c:pt>
                <c:pt idx="3182">
                  <c:v>45518</c:v>
                </c:pt>
                <c:pt idx="3183">
                  <c:v>45519</c:v>
                </c:pt>
                <c:pt idx="3184">
                  <c:v>45520</c:v>
                </c:pt>
                <c:pt idx="3185">
                  <c:v>45521</c:v>
                </c:pt>
                <c:pt idx="3186">
                  <c:v>45522</c:v>
                </c:pt>
                <c:pt idx="3187">
                  <c:v>45523</c:v>
                </c:pt>
                <c:pt idx="3188">
                  <c:v>45524</c:v>
                </c:pt>
                <c:pt idx="3189">
                  <c:v>45525</c:v>
                </c:pt>
                <c:pt idx="3190">
                  <c:v>45526</c:v>
                </c:pt>
                <c:pt idx="3191">
                  <c:v>45527</c:v>
                </c:pt>
                <c:pt idx="3192">
                  <c:v>45528</c:v>
                </c:pt>
                <c:pt idx="3193">
                  <c:v>45529</c:v>
                </c:pt>
                <c:pt idx="3194">
                  <c:v>45530</c:v>
                </c:pt>
                <c:pt idx="3195">
                  <c:v>45531</c:v>
                </c:pt>
                <c:pt idx="3196">
                  <c:v>45532</c:v>
                </c:pt>
                <c:pt idx="3197">
                  <c:v>45533</c:v>
                </c:pt>
                <c:pt idx="3198">
                  <c:v>45534</c:v>
                </c:pt>
                <c:pt idx="3199">
                  <c:v>45535</c:v>
                </c:pt>
                <c:pt idx="3200">
                  <c:v>45536</c:v>
                </c:pt>
                <c:pt idx="3201">
                  <c:v>45537</c:v>
                </c:pt>
                <c:pt idx="3202">
                  <c:v>45538</c:v>
                </c:pt>
                <c:pt idx="3203">
                  <c:v>45539</c:v>
                </c:pt>
                <c:pt idx="3204">
                  <c:v>45540</c:v>
                </c:pt>
                <c:pt idx="3205">
                  <c:v>45541</c:v>
                </c:pt>
                <c:pt idx="3206">
                  <c:v>45542</c:v>
                </c:pt>
                <c:pt idx="3207">
                  <c:v>45543</c:v>
                </c:pt>
                <c:pt idx="3208">
                  <c:v>45544</c:v>
                </c:pt>
                <c:pt idx="3209">
                  <c:v>45545</c:v>
                </c:pt>
                <c:pt idx="3210">
                  <c:v>45546</c:v>
                </c:pt>
                <c:pt idx="3211">
                  <c:v>45547</c:v>
                </c:pt>
                <c:pt idx="3212">
                  <c:v>45548</c:v>
                </c:pt>
                <c:pt idx="3213">
                  <c:v>45549</c:v>
                </c:pt>
                <c:pt idx="3214">
                  <c:v>45550</c:v>
                </c:pt>
                <c:pt idx="3215">
                  <c:v>45551</c:v>
                </c:pt>
                <c:pt idx="3216">
                  <c:v>45552</c:v>
                </c:pt>
                <c:pt idx="3217">
                  <c:v>45553</c:v>
                </c:pt>
                <c:pt idx="3218">
                  <c:v>45554</c:v>
                </c:pt>
                <c:pt idx="3219">
                  <c:v>45555</c:v>
                </c:pt>
                <c:pt idx="3220">
                  <c:v>45556</c:v>
                </c:pt>
                <c:pt idx="3221">
                  <c:v>45557</c:v>
                </c:pt>
                <c:pt idx="3222">
                  <c:v>45558</c:v>
                </c:pt>
                <c:pt idx="3223">
                  <c:v>45559</c:v>
                </c:pt>
                <c:pt idx="3224">
                  <c:v>45560</c:v>
                </c:pt>
                <c:pt idx="3225">
                  <c:v>45561</c:v>
                </c:pt>
                <c:pt idx="3226">
                  <c:v>45562</c:v>
                </c:pt>
                <c:pt idx="3227">
                  <c:v>45563</c:v>
                </c:pt>
                <c:pt idx="3228">
                  <c:v>45564</c:v>
                </c:pt>
                <c:pt idx="3229">
                  <c:v>45565</c:v>
                </c:pt>
                <c:pt idx="3230">
                  <c:v>45566</c:v>
                </c:pt>
                <c:pt idx="3231">
                  <c:v>45567</c:v>
                </c:pt>
                <c:pt idx="3232">
                  <c:v>45568</c:v>
                </c:pt>
                <c:pt idx="3233">
                  <c:v>45569</c:v>
                </c:pt>
                <c:pt idx="3234">
                  <c:v>45570</c:v>
                </c:pt>
                <c:pt idx="3235">
                  <c:v>45571</c:v>
                </c:pt>
                <c:pt idx="3236">
                  <c:v>45572</c:v>
                </c:pt>
                <c:pt idx="3237">
                  <c:v>45573</c:v>
                </c:pt>
                <c:pt idx="3238">
                  <c:v>45574</c:v>
                </c:pt>
                <c:pt idx="3239">
                  <c:v>45575</c:v>
                </c:pt>
                <c:pt idx="3240">
                  <c:v>45576</c:v>
                </c:pt>
                <c:pt idx="3241">
                  <c:v>45577</c:v>
                </c:pt>
                <c:pt idx="3242">
                  <c:v>45578</c:v>
                </c:pt>
                <c:pt idx="3243">
                  <c:v>45579</c:v>
                </c:pt>
                <c:pt idx="3244">
                  <c:v>45580</c:v>
                </c:pt>
                <c:pt idx="3245">
                  <c:v>45581</c:v>
                </c:pt>
                <c:pt idx="3246">
                  <c:v>45582</c:v>
                </c:pt>
                <c:pt idx="3247">
                  <c:v>45583</c:v>
                </c:pt>
                <c:pt idx="3248">
                  <c:v>45584</c:v>
                </c:pt>
                <c:pt idx="3249">
                  <c:v>45585</c:v>
                </c:pt>
                <c:pt idx="3250">
                  <c:v>45586</c:v>
                </c:pt>
                <c:pt idx="3251">
                  <c:v>45587</c:v>
                </c:pt>
                <c:pt idx="3252">
                  <c:v>45588</c:v>
                </c:pt>
                <c:pt idx="3253">
                  <c:v>45589</c:v>
                </c:pt>
                <c:pt idx="3254">
                  <c:v>45590</c:v>
                </c:pt>
                <c:pt idx="3255">
                  <c:v>45591</c:v>
                </c:pt>
                <c:pt idx="3256">
                  <c:v>45592</c:v>
                </c:pt>
                <c:pt idx="3257">
                  <c:v>45593</c:v>
                </c:pt>
                <c:pt idx="3258">
                  <c:v>45594</c:v>
                </c:pt>
                <c:pt idx="3259">
                  <c:v>45595</c:v>
                </c:pt>
                <c:pt idx="3260">
                  <c:v>45596</c:v>
                </c:pt>
                <c:pt idx="3261">
                  <c:v>45597</c:v>
                </c:pt>
                <c:pt idx="3262">
                  <c:v>45598</c:v>
                </c:pt>
                <c:pt idx="3263">
                  <c:v>45599</c:v>
                </c:pt>
                <c:pt idx="3264">
                  <c:v>45600</c:v>
                </c:pt>
                <c:pt idx="3265">
                  <c:v>45601</c:v>
                </c:pt>
                <c:pt idx="3266">
                  <c:v>45602</c:v>
                </c:pt>
                <c:pt idx="3267">
                  <c:v>45603</c:v>
                </c:pt>
                <c:pt idx="3268">
                  <c:v>45604</c:v>
                </c:pt>
                <c:pt idx="3269">
                  <c:v>45605</c:v>
                </c:pt>
                <c:pt idx="3270">
                  <c:v>45606</c:v>
                </c:pt>
                <c:pt idx="3271">
                  <c:v>45607</c:v>
                </c:pt>
                <c:pt idx="3272">
                  <c:v>45608</c:v>
                </c:pt>
                <c:pt idx="3273">
                  <c:v>45609</c:v>
                </c:pt>
                <c:pt idx="3274">
                  <c:v>45610</c:v>
                </c:pt>
                <c:pt idx="3275">
                  <c:v>45611</c:v>
                </c:pt>
                <c:pt idx="3276">
                  <c:v>45612</c:v>
                </c:pt>
                <c:pt idx="3277">
                  <c:v>45613</c:v>
                </c:pt>
                <c:pt idx="3278">
                  <c:v>45614</c:v>
                </c:pt>
                <c:pt idx="3279">
                  <c:v>45615</c:v>
                </c:pt>
                <c:pt idx="3280">
                  <c:v>45616</c:v>
                </c:pt>
                <c:pt idx="3281">
                  <c:v>45617</c:v>
                </c:pt>
                <c:pt idx="3282">
                  <c:v>45618</c:v>
                </c:pt>
                <c:pt idx="3283">
                  <c:v>45619</c:v>
                </c:pt>
                <c:pt idx="3284">
                  <c:v>45620</c:v>
                </c:pt>
                <c:pt idx="3285">
                  <c:v>45621</c:v>
                </c:pt>
                <c:pt idx="3286">
                  <c:v>45622</c:v>
                </c:pt>
                <c:pt idx="3287">
                  <c:v>45623</c:v>
                </c:pt>
                <c:pt idx="3288">
                  <c:v>45624</c:v>
                </c:pt>
                <c:pt idx="3289">
                  <c:v>45625</c:v>
                </c:pt>
                <c:pt idx="3290">
                  <c:v>45626</c:v>
                </c:pt>
                <c:pt idx="3291">
                  <c:v>45627</c:v>
                </c:pt>
                <c:pt idx="3292">
                  <c:v>45628</c:v>
                </c:pt>
                <c:pt idx="3293">
                  <c:v>45629</c:v>
                </c:pt>
                <c:pt idx="3294">
                  <c:v>45630</c:v>
                </c:pt>
                <c:pt idx="3295">
                  <c:v>45631</c:v>
                </c:pt>
                <c:pt idx="3296">
                  <c:v>45632</c:v>
                </c:pt>
                <c:pt idx="3297">
                  <c:v>45633</c:v>
                </c:pt>
                <c:pt idx="3298">
                  <c:v>45634</c:v>
                </c:pt>
                <c:pt idx="3299">
                  <c:v>45635</c:v>
                </c:pt>
                <c:pt idx="3300">
                  <c:v>45636</c:v>
                </c:pt>
                <c:pt idx="3301">
                  <c:v>45637</c:v>
                </c:pt>
                <c:pt idx="3302">
                  <c:v>45638</c:v>
                </c:pt>
                <c:pt idx="3303">
                  <c:v>45639</c:v>
                </c:pt>
                <c:pt idx="3304">
                  <c:v>45640</c:v>
                </c:pt>
                <c:pt idx="3305">
                  <c:v>45641</c:v>
                </c:pt>
                <c:pt idx="3306">
                  <c:v>45642</c:v>
                </c:pt>
                <c:pt idx="3307">
                  <c:v>45643</c:v>
                </c:pt>
                <c:pt idx="3308">
                  <c:v>45644</c:v>
                </c:pt>
                <c:pt idx="3309">
                  <c:v>45645</c:v>
                </c:pt>
                <c:pt idx="3310">
                  <c:v>45646</c:v>
                </c:pt>
                <c:pt idx="3311">
                  <c:v>45647</c:v>
                </c:pt>
                <c:pt idx="3312">
                  <c:v>45648</c:v>
                </c:pt>
                <c:pt idx="3313">
                  <c:v>45649</c:v>
                </c:pt>
                <c:pt idx="3314">
                  <c:v>45650</c:v>
                </c:pt>
                <c:pt idx="3315">
                  <c:v>45651</c:v>
                </c:pt>
                <c:pt idx="3316">
                  <c:v>45652</c:v>
                </c:pt>
                <c:pt idx="3317">
                  <c:v>45653</c:v>
                </c:pt>
                <c:pt idx="3318">
                  <c:v>45654</c:v>
                </c:pt>
                <c:pt idx="3319">
                  <c:v>45655</c:v>
                </c:pt>
                <c:pt idx="3320">
                  <c:v>45656</c:v>
                </c:pt>
                <c:pt idx="3321">
                  <c:v>45657</c:v>
                </c:pt>
                <c:pt idx="3322">
                  <c:v>45658</c:v>
                </c:pt>
                <c:pt idx="3323">
                  <c:v>45659</c:v>
                </c:pt>
                <c:pt idx="3324">
                  <c:v>45660</c:v>
                </c:pt>
                <c:pt idx="3325">
                  <c:v>45661</c:v>
                </c:pt>
                <c:pt idx="3326">
                  <c:v>45662</c:v>
                </c:pt>
                <c:pt idx="3327">
                  <c:v>45663</c:v>
                </c:pt>
                <c:pt idx="3328">
                  <c:v>45664</c:v>
                </c:pt>
                <c:pt idx="3329">
                  <c:v>45665</c:v>
                </c:pt>
                <c:pt idx="3330">
                  <c:v>45666</c:v>
                </c:pt>
                <c:pt idx="3331">
                  <c:v>45667</c:v>
                </c:pt>
                <c:pt idx="3332">
                  <c:v>45668</c:v>
                </c:pt>
                <c:pt idx="3333">
                  <c:v>45669</c:v>
                </c:pt>
                <c:pt idx="3334">
                  <c:v>45670</c:v>
                </c:pt>
                <c:pt idx="3335">
                  <c:v>45671</c:v>
                </c:pt>
                <c:pt idx="3336">
                  <c:v>45672</c:v>
                </c:pt>
                <c:pt idx="3337">
                  <c:v>45673</c:v>
                </c:pt>
                <c:pt idx="3338">
                  <c:v>45674</c:v>
                </c:pt>
                <c:pt idx="3339">
                  <c:v>45675</c:v>
                </c:pt>
                <c:pt idx="3340">
                  <c:v>45676</c:v>
                </c:pt>
                <c:pt idx="3341">
                  <c:v>45677</c:v>
                </c:pt>
                <c:pt idx="3342">
                  <c:v>45678</c:v>
                </c:pt>
                <c:pt idx="3343">
                  <c:v>45679</c:v>
                </c:pt>
                <c:pt idx="3344">
                  <c:v>45680</c:v>
                </c:pt>
                <c:pt idx="3345">
                  <c:v>45681</c:v>
                </c:pt>
                <c:pt idx="3346">
                  <c:v>45682</c:v>
                </c:pt>
                <c:pt idx="3347">
                  <c:v>45683</c:v>
                </c:pt>
                <c:pt idx="3348">
                  <c:v>45684</c:v>
                </c:pt>
                <c:pt idx="3349">
                  <c:v>45685</c:v>
                </c:pt>
                <c:pt idx="3350">
                  <c:v>45686</c:v>
                </c:pt>
                <c:pt idx="3351">
                  <c:v>45687</c:v>
                </c:pt>
                <c:pt idx="3352">
                  <c:v>45688</c:v>
                </c:pt>
                <c:pt idx="3353">
                  <c:v>45689</c:v>
                </c:pt>
                <c:pt idx="3354">
                  <c:v>45690</c:v>
                </c:pt>
                <c:pt idx="3355">
                  <c:v>45691</c:v>
                </c:pt>
                <c:pt idx="3356">
                  <c:v>45692</c:v>
                </c:pt>
                <c:pt idx="3357">
                  <c:v>45693</c:v>
                </c:pt>
                <c:pt idx="3358">
                  <c:v>45694</c:v>
                </c:pt>
                <c:pt idx="3359">
                  <c:v>45695</c:v>
                </c:pt>
                <c:pt idx="3360">
                  <c:v>45696</c:v>
                </c:pt>
                <c:pt idx="3361">
                  <c:v>45697</c:v>
                </c:pt>
                <c:pt idx="3362">
                  <c:v>45698</c:v>
                </c:pt>
                <c:pt idx="3363">
                  <c:v>45699</c:v>
                </c:pt>
                <c:pt idx="3364">
                  <c:v>45700</c:v>
                </c:pt>
                <c:pt idx="3365">
                  <c:v>45701</c:v>
                </c:pt>
                <c:pt idx="3366">
                  <c:v>45702</c:v>
                </c:pt>
                <c:pt idx="3367">
                  <c:v>45703</c:v>
                </c:pt>
                <c:pt idx="3368">
                  <c:v>45704</c:v>
                </c:pt>
                <c:pt idx="3369">
                  <c:v>45705</c:v>
                </c:pt>
                <c:pt idx="3370">
                  <c:v>45706</c:v>
                </c:pt>
                <c:pt idx="3371">
                  <c:v>45707</c:v>
                </c:pt>
                <c:pt idx="3372">
                  <c:v>45708</c:v>
                </c:pt>
                <c:pt idx="3373">
                  <c:v>45709</c:v>
                </c:pt>
                <c:pt idx="3374">
                  <c:v>45710</c:v>
                </c:pt>
                <c:pt idx="3375">
                  <c:v>45711</c:v>
                </c:pt>
                <c:pt idx="3376">
                  <c:v>45712</c:v>
                </c:pt>
                <c:pt idx="3377">
                  <c:v>45713</c:v>
                </c:pt>
                <c:pt idx="3378">
                  <c:v>45714</c:v>
                </c:pt>
                <c:pt idx="3379">
                  <c:v>45715</c:v>
                </c:pt>
                <c:pt idx="3380">
                  <c:v>45716</c:v>
                </c:pt>
                <c:pt idx="3381">
                  <c:v>45717</c:v>
                </c:pt>
                <c:pt idx="3382">
                  <c:v>45718</c:v>
                </c:pt>
                <c:pt idx="3383">
                  <c:v>45719</c:v>
                </c:pt>
                <c:pt idx="3384">
                  <c:v>45720</c:v>
                </c:pt>
                <c:pt idx="3385">
                  <c:v>45721</c:v>
                </c:pt>
                <c:pt idx="3386">
                  <c:v>45722</c:v>
                </c:pt>
                <c:pt idx="3387">
                  <c:v>45723</c:v>
                </c:pt>
                <c:pt idx="3388">
                  <c:v>45724</c:v>
                </c:pt>
                <c:pt idx="3389">
                  <c:v>45725</c:v>
                </c:pt>
                <c:pt idx="3390">
                  <c:v>45726</c:v>
                </c:pt>
                <c:pt idx="3391">
                  <c:v>45727</c:v>
                </c:pt>
                <c:pt idx="3392">
                  <c:v>45728</c:v>
                </c:pt>
                <c:pt idx="3393">
                  <c:v>45729</c:v>
                </c:pt>
                <c:pt idx="3394">
                  <c:v>45730</c:v>
                </c:pt>
                <c:pt idx="3395">
                  <c:v>45731</c:v>
                </c:pt>
                <c:pt idx="3396">
                  <c:v>45732</c:v>
                </c:pt>
                <c:pt idx="3397">
                  <c:v>45733</c:v>
                </c:pt>
                <c:pt idx="3398">
                  <c:v>45734</c:v>
                </c:pt>
                <c:pt idx="3399">
                  <c:v>45735</c:v>
                </c:pt>
                <c:pt idx="3400">
                  <c:v>45736</c:v>
                </c:pt>
                <c:pt idx="3401">
                  <c:v>45737</c:v>
                </c:pt>
                <c:pt idx="3402">
                  <c:v>45738</c:v>
                </c:pt>
                <c:pt idx="3403">
                  <c:v>45739</c:v>
                </c:pt>
                <c:pt idx="3404">
                  <c:v>45740</c:v>
                </c:pt>
                <c:pt idx="3405">
                  <c:v>45741</c:v>
                </c:pt>
                <c:pt idx="3406">
                  <c:v>45742</c:v>
                </c:pt>
                <c:pt idx="3407">
                  <c:v>45743</c:v>
                </c:pt>
                <c:pt idx="3408">
                  <c:v>45744</c:v>
                </c:pt>
                <c:pt idx="3409">
                  <c:v>45745</c:v>
                </c:pt>
                <c:pt idx="3410">
                  <c:v>45746</c:v>
                </c:pt>
                <c:pt idx="3411">
                  <c:v>45747</c:v>
                </c:pt>
                <c:pt idx="3412">
                  <c:v>45748</c:v>
                </c:pt>
                <c:pt idx="3413">
                  <c:v>45749</c:v>
                </c:pt>
                <c:pt idx="3414">
                  <c:v>45750</c:v>
                </c:pt>
                <c:pt idx="3415">
                  <c:v>45751</c:v>
                </c:pt>
                <c:pt idx="3416">
                  <c:v>45752</c:v>
                </c:pt>
                <c:pt idx="3417">
                  <c:v>45753</c:v>
                </c:pt>
                <c:pt idx="3418">
                  <c:v>45754</c:v>
                </c:pt>
                <c:pt idx="3419">
                  <c:v>45755</c:v>
                </c:pt>
                <c:pt idx="3420">
                  <c:v>45756</c:v>
                </c:pt>
                <c:pt idx="3421">
                  <c:v>45757</c:v>
                </c:pt>
                <c:pt idx="3422">
                  <c:v>45758</c:v>
                </c:pt>
                <c:pt idx="3423">
                  <c:v>45759</c:v>
                </c:pt>
                <c:pt idx="3424">
                  <c:v>45760</c:v>
                </c:pt>
                <c:pt idx="3425">
                  <c:v>45761</c:v>
                </c:pt>
                <c:pt idx="3426">
                  <c:v>45762</c:v>
                </c:pt>
                <c:pt idx="3427">
                  <c:v>45763</c:v>
                </c:pt>
                <c:pt idx="3428">
                  <c:v>45764</c:v>
                </c:pt>
                <c:pt idx="3429">
                  <c:v>45765</c:v>
                </c:pt>
                <c:pt idx="3430">
                  <c:v>45766</c:v>
                </c:pt>
                <c:pt idx="3431">
                  <c:v>45767</c:v>
                </c:pt>
                <c:pt idx="3432">
                  <c:v>45768</c:v>
                </c:pt>
                <c:pt idx="3433">
                  <c:v>45769</c:v>
                </c:pt>
                <c:pt idx="3434">
                  <c:v>45770</c:v>
                </c:pt>
                <c:pt idx="3435">
                  <c:v>45771</c:v>
                </c:pt>
                <c:pt idx="3436">
                  <c:v>45772</c:v>
                </c:pt>
                <c:pt idx="3437">
                  <c:v>45773</c:v>
                </c:pt>
                <c:pt idx="3438">
                  <c:v>45774</c:v>
                </c:pt>
                <c:pt idx="3439">
                  <c:v>45775</c:v>
                </c:pt>
                <c:pt idx="3440">
                  <c:v>45776</c:v>
                </c:pt>
                <c:pt idx="3441">
                  <c:v>45777</c:v>
                </c:pt>
                <c:pt idx="3442">
                  <c:v>45778</c:v>
                </c:pt>
                <c:pt idx="3443">
                  <c:v>45779</c:v>
                </c:pt>
                <c:pt idx="3444">
                  <c:v>45780</c:v>
                </c:pt>
                <c:pt idx="3445">
                  <c:v>45781</c:v>
                </c:pt>
                <c:pt idx="3446">
                  <c:v>45782</c:v>
                </c:pt>
                <c:pt idx="3447">
                  <c:v>45783</c:v>
                </c:pt>
                <c:pt idx="3448">
                  <c:v>45784</c:v>
                </c:pt>
                <c:pt idx="3449">
                  <c:v>45785</c:v>
                </c:pt>
                <c:pt idx="3450">
                  <c:v>45786</c:v>
                </c:pt>
                <c:pt idx="3451">
                  <c:v>45787</c:v>
                </c:pt>
                <c:pt idx="3452">
                  <c:v>45788</c:v>
                </c:pt>
                <c:pt idx="3453">
                  <c:v>45789</c:v>
                </c:pt>
                <c:pt idx="3454">
                  <c:v>45790</c:v>
                </c:pt>
                <c:pt idx="3455">
                  <c:v>45791</c:v>
                </c:pt>
                <c:pt idx="3456">
                  <c:v>45792</c:v>
                </c:pt>
                <c:pt idx="3457">
                  <c:v>45793</c:v>
                </c:pt>
                <c:pt idx="3458">
                  <c:v>45794</c:v>
                </c:pt>
                <c:pt idx="3459">
                  <c:v>45795</c:v>
                </c:pt>
                <c:pt idx="3460">
                  <c:v>45796</c:v>
                </c:pt>
                <c:pt idx="3461">
                  <c:v>45797</c:v>
                </c:pt>
                <c:pt idx="3462">
                  <c:v>45798</c:v>
                </c:pt>
                <c:pt idx="3463">
                  <c:v>45799</c:v>
                </c:pt>
                <c:pt idx="3464">
                  <c:v>45800</c:v>
                </c:pt>
                <c:pt idx="3465">
                  <c:v>45801</c:v>
                </c:pt>
                <c:pt idx="3466">
                  <c:v>45802</c:v>
                </c:pt>
                <c:pt idx="3467">
                  <c:v>45803</c:v>
                </c:pt>
                <c:pt idx="3468">
                  <c:v>45804</c:v>
                </c:pt>
                <c:pt idx="3469">
                  <c:v>45805</c:v>
                </c:pt>
                <c:pt idx="3470">
                  <c:v>45806</c:v>
                </c:pt>
                <c:pt idx="3471">
                  <c:v>45807</c:v>
                </c:pt>
                <c:pt idx="3472">
                  <c:v>45808</c:v>
                </c:pt>
                <c:pt idx="3473">
                  <c:v>45809</c:v>
                </c:pt>
                <c:pt idx="3474">
                  <c:v>45810</c:v>
                </c:pt>
                <c:pt idx="3475">
                  <c:v>45811</c:v>
                </c:pt>
                <c:pt idx="3476">
                  <c:v>45812</c:v>
                </c:pt>
                <c:pt idx="3477">
                  <c:v>45813</c:v>
                </c:pt>
                <c:pt idx="3478">
                  <c:v>45814</c:v>
                </c:pt>
                <c:pt idx="3479">
                  <c:v>45815</c:v>
                </c:pt>
                <c:pt idx="3480">
                  <c:v>45816</c:v>
                </c:pt>
                <c:pt idx="3481">
                  <c:v>45817</c:v>
                </c:pt>
                <c:pt idx="3482">
                  <c:v>45818</c:v>
                </c:pt>
                <c:pt idx="3483">
                  <c:v>45819</c:v>
                </c:pt>
                <c:pt idx="3484">
                  <c:v>45820</c:v>
                </c:pt>
                <c:pt idx="3485">
                  <c:v>45821</c:v>
                </c:pt>
                <c:pt idx="3486">
                  <c:v>45822</c:v>
                </c:pt>
                <c:pt idx="3487">
                  <c:v>45823</c:v>
                </c:pt>
                <c:pt idx="3488">
                  <c:v>45824</c:v>
                </c:pt>
                <c:pt idx="3489">
                  <c:v>45825</c:v>
                </c:pt>
                <c:pt idx="3490">
                  <c:v>45826</c:v>
                </c:pt>
                <c:pt idx="3491">
                  <c:v>45827</c:v>
                </c:pt>
                <c:pt idx="3492">
                  <c:v>45828</c:v>
                </c:pt>
                <c:pt idx="3493">
                  <c:v>45829</c:v>
                </c:pt>
                <c:pt idx="3494">
                  <c:v>45830</c:v>
                </c:pt>
                <c:pt idx="3495">
                  <c:v>45831</c:v>
                </c:pt>
                <c:pt idx="3496">
                  <c:v>45832</c:v>
                </c:pt>
                <c:pt idx="3497">
                  <c:v>45833</c:v>
                </c:pt>
                <c:pt idx="3498">
                  <c:v>45834</c:v>
                </c:pt>
                <c:pt idx="3499">
                  <c:v>45835</c:v>
                </c:pt>
                <c:pt idx="3500">
                  <c:v>45836</c:v>
                </c:pt>
                <c:pt idx="3501">
                  <c:v>45837</c:v>
                </c:pt>
                <c:pt idx="3502">
                  <c:v>45838</c:v>
                </c:pt>
                <c:pt idx="3503">
                  <c:v>45839</c:v>
                </c:pt>
                <c:pt idx="3504">
                  <c:v>45840</c:v>
                </c:pt>
                <c:pt idx="3505">
                  <c:v>45841</c:v>
                </c:pt>
                <c:pt idx="3506">
                  <c:v>45842</c:v>
                </c:pt>
                <c:pt idx="3507">
                  <c:v>45843</c:v>
                </c:pt>
                <c:pt idx="3508">
                  <c:v>45844</c:v>
                </c:pt>
                <c:pt idx="3509">
                  <c:v>45845</c:v>
                </c:pt>
                <c:pt idx="3510">
                  <c:v>45846</c:v>
                </c:pt>
                <c:pt idx="3511">
                  <c:v>45847</c:v>
                </c:pt>
                <c:pt idx="3512">
                  <c:v>45848</c:v>
                </c:pt>
                <c:pt idx="3513">
                  <c:v>45849</c:v>
                </c:pt>
                <c:pt idx="3514">
                  <c:v>45850</c:v>
                </c:pt>
                <c:pt idx="3515">
                  <c:v>45851</c:v>
                </c:pt>
                <c:pt idx="3516">
                  <c:v>45852</c:v>
                </c:pt>
                <c:pt idx="3517">
                  <c:v>45853</c:v>
                </c:pt>
                <c:pt idx="3518">
                  <c:v>45854</c:v>
                </c:pt>
                <c:pt idx="3519">
                  <c:v>45855</c:v>
                </c:pt>
                <c:pt idx="3520">
                  <c:v>45856</c:v>
                </c:pt>
                <c:pt idx="3521">
                  <c:v>45857</c:v>
                </c:pt>
                <c:pt idx="3522">
                  <c:v>45858</c:v>
                </c:pt>
                <c:pt idx="3523">
                  <c:v>45859</c:v>
                </c:pt>
                <c:pt idx="3524">
                  <c:v>45860</c:v>
                </c:pt>
                <c:pt idx="3525">
                  <c:v>45861</c:v>
                </c:pt>
                <c:pt idx="3526">
                  <c:v>45862</c:v>
                </c:pt>
                <c:pt idx="3527">
                  <c:v>45863</c:v>
                </c:pt>
                <c:pt idx="3528">
                  <c:v>45864</c:v>
                </c:pt>
                <c:pt idx="3529">
                  <c:v>45865</c:v>
                </c:pt>
                <c:pt idx="3530">
                  <c:v>45866</c:v>
                </c:pt>
                <c:pt idx="3531">
                  <c:v>45867</c:v>
                </c:pt>
                <c:pt idx="3532">
                  <c:v>45868</c:v>
                </c:pt>
                <c:pt idx="3533">
                  <c:v>45869</c:v>
                </c:pt>
                <c:pt idx="3534">
                  <c:v>45870</c:v>
                </c:pt>
                <c:pt idx="3535">
                  <c:v>45871</c:v>
                </c:pt>
                <c:pt idx="3536">
                  <c:v>45872</c:v>
                </c:pt>
                <c:pt idx="3537">
                  <c:v>45873</c:v>
                </c:pt>
                <c:pt idx="3538">
                  <c:v>45874</c:v>
                </c:pt>
                <c:pt idx="3539">
                  <c:v>45875</c:v>
                </c:pt>
                <c:pt idx="3540">
                  <c:v>45876</c:v>
                </c:pt>
                <c:pt idx="3541">
                  <c:v>45877</c:v>
                </c:pt>
                <c:pt idx="3542">
                  <c:v>45878</c:v>
                </c:pt>
                <c:pt idx="3543">
                  <c:v>45879</c:v>
                </c:pt>
                <c:pt idx="3544">
                  <c:v>45880</c:v>
                </c:pt>
                <c:pt idx="3545">
                  <c:v>45881</c:v>
                </c:pt>
                <c:pt idx="3546">
                  <c:v>45882</c:v>
                </c:pt>
                <c:pt idx="3547">
                  <c:v>45883</c:v>
                </c:pt>
                <c:pt idx="3548">
                  <c:v>45884</c:v>
                </c:pt>
                <c:pt idx="3549">
                  <c:v>45885</c:v>
                </c:pt>
                <c:pt idx="3550">
                  <c:v>45886</c:v>
                </c:pt>
                <c:pt idx="3551">
                  <c:v>45887</c:v>
                </c:pt>
                <c:pt idx="3552">
                  <c:v>45888</c:v>
                </c:pt>
                <c:pt idx="3553">
                  <c:v>45889</c:v>
                </c:pt>
                <c:pt idx="3554">
                  <c:v>45890</c:v>
                </c:pt>
                <c:pt idx="3555">
                  <c:v>45891</c:v>
                </c:pt>
                <c:pt idx="3556">
                  <c:v>45892</c:v>
                </c:pt>
                <c:pt idx="3557">
                  <c:v>45893</c:v>
                </c:pt>
                <c:pt idx="3558">
                  <c:v>45894</c:v>
                </c:pt>
                <c:pt idx="3559">
                  <c:v>45895</c:v>
                </c:pt>
                <c:pt idx="3560">
                  <c:v>45896</c:v>
                </c:pt>
                <c:pt idx="3561">
                  <c:v>45897</c:v>
                </c:pt>
                <c:pt idx="3562">
                  <c:v>45898</c:v>
                </c:pt>
                <c:pt idx="3563">
                  <c:v>45899</c:v>
                </c:pt>
                <c:pt idx="3564">
                  <c:v>45900</c:v>
                </c:pt>
                <c:pt idx="3565">
                  <c:v>45901</c:v>
                </c:pt>
                <c:pt idx="3566">
                  <c:v>45902</c:v>
                </c:pt>
                <c:pt idx="3567">
                  <c:v>45903</c:v>
                </c:pt>
                <c:pt idx="3568">
                  <c:v>45904</c:v>
                </c:pt>
                <c:pt idx="3569">
                  <c:v>45905</c:v>
                </c:pt>
                <c:pt idx="3570">
                  <c:v>45906</c:v>
                </c:pt>
                <c:pt idx="3571">
                  <c:v>45907</c:v>
                </c:pt>
                <c:pt idx="3572">
                  <c:v>45908</c:v>
                </c:pt>
                <c:pt idx="3573">
                  <c:v>45909</c:v>
                </c:pt>
                <c:pt idx="3574">
                  <c:v>45910</c:v>
                </c:pt>
                <c:pt idx="3575">
                  <c:v>45911</c:v>
                </c:pt>
                <c:pt idx="3576">
                  <c:v>45912</c:v>
                </c:pt>
                <c:pt idx="3577">
                  <c:v>45913</c:v>
                </c:pt>
                <c:pt idx="3578">
                  <c:v>45914</c:v>
                </c:pt>
                <c:pt idx="3579">
                  <c:v>45915</c:v>
                </c:pt>
                <c:pt idx="3580">
                  <c:v>45916</c:v>
                </c:pt>
                <c:pt idx="3581">
                  <c:v>45917</c:v>
                </c:pt>
                <c:pt idx="3582">
                  <c:v>45918</c:v>
                </c:pt>
                <c:pt idx="3583">
                  <c:v>45919</c:v>
                </c:pt>
                <c:pt idx="3584">
                  <c:v>45920</c:v>
                </c:pt>
                <c:pt idx="3585">
                  <c:v>45921</c:v>
                </c:pt>
                <c:pt idx="3586">
                  <c:v>45922</c:v>
                </c:pt>
                <c:pt idx="3587">
                  <c:v>45923</c:v>
                </c:pt>
                <c:pt idx="3588">
                  <c:v>45924</c:v>
                </c:pt>
                <c:pt idx="3589">
                  <c:v>45925</c:v>
                </c:pt>
                <c:pt idx="3590">
                  <c:v>45926</c:v>
                </c:pt>
                <c:pt idx="3591">
                  <c:v>45927</c:v>
                </c:pt>
                <c:pt idx="3592">
                  <c:v>45928</c:v>
                </c:pt>
                <c:pt idx="3593">
                  <c:v>45929</c:v>
                </c:pt>
                <c:pt idx="3594">
                  <c:v>45930</c:v>
                </c:pt>
                <c:pt idx="3595">
                  <c:v>45931</c:v>
                </c:pt>
                <c:pt idx="3596">
                  <c:v>45932</c:v>
                </c:pt>
                <c:pt idx="3597">
                  <c:v>45933</c:v>
                </c:pt>
                <c:pt idx="3598">
                  <c:v>45934</c:v>
                </c:pt>
                <c:pt idx="3599">
                  <c:v>45935</c:v>
                </c:pt>
                <c:pt idx="3600">
                  <c:v>45936</c:v>
                </c:pt>
                <c:pt idx="3601">
                  <c:v>45937</c:v>
                </c:pt>
                <c:pt idx="3602">
                  <c:v>45938</c:v>
                </c:pt>
                <c:pt idx="3603">
                  <c:v>45939</c:v>
                </c:pt>
                <c:pt idx="3604">
                  <c:v>45940</c:v>
                </c:pt>
                <c:pt idx="3605">
                  <c:v>45941</c:v>
                </c:pt>
                <c:pt idx="3606">
                  <c:v>45942</c:v>
                </c:pt>
                <c:pt idx="3607">
                  <c:v>45943</c:v>
                </c:pt>
                <c:pt idx="3608">
                  <c:v>45944</c:v>
                </c:pt>
                <c:pt idx="3609">
                  <c:v>45945</c:v>
                </c:pt>
                <c:pt idx="3610">
                  <c:v>45946</c:v>
                </c:pt>
                <c:pt idx="3611">
                  <c:v>45947</c:v>
                </c:pt>
                <c:pt idx="3612">
                  <c:v>45948</c:v>
                </c:pt>
                <c:pt idx="3613">
                  <c:v>45949</c:v>
                </c:pt>
                <c:pt idx="3614">
                  <c:v>45950</c:v>
                </c:pt>
                <c:pt idx="3615">
                  <c:v>45951</c:v>
                </c:pt>
                <c:pt idx="3616">
                  <c:v>45952</c:v>
                </c:pt>
                <c:pt idx="3617">
                  <c:v>45953</c:v>
                </c:pt>
                <c:pt idx="3618">
                  <c:v>45954</c:v>
                </c:pt>
                <c:pt idx="3619">
                  <c:v>45955</c:v>
                </c:pt>
                <c:pt idx="3620">
                  <c:v>45956</c:v>
                </c:pt>
                <c:pt idx="3621">
                  <c:v>45957</c:v>
                </c:pt>
                <c:pt idx="3622">
                  <c:v>45958</c:v>
                </c:pt>
                <c:pt idx="3623">
                  <c:v>45959</c:v>
                </c:pt>
                <c:pt idx="3624">
                  <c:v>45960</c:v>
                </c:pt>
                <c:pt idx="3625">
                  <c:v>45961</c:v>
                </c:pt>
                <c:pt idx="3626">
                  <c:v>45962</c:v>
                </c:pt>
                <c:pt idx="3627">
                  <c:v>45963</c:v>
                </c:pt>
                <c:pt idx="3628">
                  <c:v>45964</c:v>
                </c:pt>
                <c:pt idx="3629">
                  <c:v>45965</c:v>
                </c:pt>
                <c:pt idx="3630">
                  <c:v>45966</c:v>
                </c:pt>
                <c:pt idx="3631">
                  <c:v>45967</c:v>
                </c:pt>
                <c:pt idx="3632">
                  <c:v>45968</c:v>
                </c:pt>
                <c:pt idx="3633">
                  <c:v>45969</c:v>
                </c:pt>
                <c:pt idx="3634">
                  <c:v>45970</c:v>
                </c:pt>
                <c:pt idx="3635">
                  <c:v>45971</c:v>
                </c:pt>
                <c:pt idx="3636">
                  <c:v>45972</c:v>
                </c:pt>
                <c:pt idx="3637">
                  <c:v>45973</c:v>
                </c:pt>
                <c:pt idx="3638">
                  <c:v>45974</c:v>
                </c:pt>
                <c:pt idx="3639">
                  <c:v>45975</c:v>
                </c:pt>
                <c:pt idx="3640">
                  <c:v>45976</c:v>
                </c:pt>
                <c:pt idx="3641">
                  <c:v>45977</c:v>
                </c:pt>
                <c:pt idx="3642">
                  <c:v>45978</c:v>
                </c:pt>
                <c:pt idx="3643">
                  <c:v>45979</c:v>
                </c:pt>
                <c:pt idx="3644">
                  <c:v>45980</c:v>
                </c:pt>
                <c:pt idx="3645">
                  <c:v>45981</c:v>
                </c:pt>
                <c:pt idx="3646">
                  <c:v>45982</c:v>
                </c:pt>
                <c:pt idx="3647">
                  <c:v>45983</c:v>
                </c:pt>
                <c:pt idx="3648">
                  <c:v>45984</c:v>
                </c:pt>
                <c:pt idx="3649">
                  <c:v>45985</c:v>
                </c:pt>
                <c:pt idx="3650">
                  <c:v>45986</c:v>
                </c:pt>
                <c:pt idx="3651">
                  <c:v>45987</c:v>
                </c:pt>
                <c:pt idx="3652">
                  <c:v>45988</c:v>
                </c:pt>
                <c:pt idx="3653">
                  <c:v>45989</c:v>
                </c:pt>
              </c:numCache>
            </c:numRef>
          </c:cat>
          <c:val>
            <c:numRef>
              <c:f>'Equity market PEs'!$E$9:$E$3662</c:f>
              <c:numCache>
                <c:formatCode>0.00</c:formatCode>
                <c:ptCount val="3654"/>
                <c:pt idx="0">
                  <c:v>18.79157309797478</c:v>
                </c:pt>
                <c:pt idx="1">
                  <c:v>18.79157309797478</c:v>
                </c:pt>
                <c:pt idx="2">
                  <c:v>18.79157309797478</c:v>
                </c:pt>
                <c:pt idx="3">
                  <c:v>18.79157309797478</c:v>
                </c:pt>
                <c:pt idx="4">
                  <c:v>18.79157309797478</c:v>
                </c:pt>
                <c:pt idx="5">
                  <c:v>18.79157309797478</c:v>
                </c:pt>
                <c:pt idx="6">
                  <c:v>18.79157309797478</c:v>
                </c:pt>
                <c:pt idx="7">
                  <c:v>18.79157309797478</c:v>
                </c:pt>
                <c:pt idx="8">
                  <c:v>18.79157309797478</c:v>
                </c:pt>
                <c:pt idx="9">
                  <c:v>18.79157309797478</c:v>
                </c:pt>
                <c:pt idx="10">
                  <c:v>18.79157309797478</c:v>
                </c:pt>
                <c:pt idx="11">
                  <c:v>18.79157309797478</c:v>
                </c:pt>
                <c:pt idx="12">
                  <c:v>18.79157309797478</c:v>
                </c:pt>
                <c:pt idx="13">
                  <c:v>18.79157309797478</c:v>
                </c:pt>
                <c:pt idx="14">
                  <c:v>18.79157309797478</c:v>
                </c:pt>
                <c:pt idx="15">
                  <c:v>18.79157309797478</c:v>
                </c:pt>
                <c:pt idx="16">
                  <c:v>18.79157309797478</c:v>
                </c:pt>
                <c:pt idx="17">
                  <c:v>18.79157309797478</c:v>
                </c:pt>
                <c:pt idx="18">
                  <c:v>18.79157309797478</c:v>
                </c:pt>
                <c:pt idx="19">
                  <c:v>18.79157309797478</c:v>
                </c:pt>
                <c:pt idx="20">
                  <c:v>18.79157309797478</c:v>
                </c:pt>
                <c:pt idx="21">
                  <c:v>18.79157309797478</c:v>
                </c:pt>
                <c:pt idx="22">
                  <c:v>18.79157309797478</c:v>
                </c:pt>
                <c:pt idx="23">
                  <c:v>18.79157309797478</c:v>
                </c:pt>
                <c:pt idx="24">
                  <c:v>18.79157309797478</c:v>
                </c:pt>
                <c:pt idx="25">
                  <c:v>18.79157309797478</c:v>
                </c:pt>
                <c:pt idx="26">
                  <c:v>18.79157309797478</c:v>
                </c:pt>
                <c:pt idx="27">
                  <c:v>18.79157309797478</c:v>
                </c:pt>
                <c:pt idx="28">
                  <c:v>18.79157309797478</c:v>
                </c:pt>
                <c:pt idx="29">
                  <c:v>18.79157309797478</c:v>
                </c:pt>
                <c:pt idx="30">
                  <c:v>18.79157309797478</c:v>
                </c:pt>
                <c:pt idx="31">
                  <c:v>18.79157309797478</c:v>
                </c:pt>
                <c:pt idx="32">
                  <c:v>18.79157309797478</c:v>
                </c:pt>
                <c:pt idx="33">
                  <c:v>18.79157309797478</c:v>
                </c:pt>
                <c:pt idx="34">
                  <c:v>18.79157309797478</c:v>
                </c:pt>
                <c:pt idx="35">
                  <c:v>18.79157309797478</c:v>
                </c:pt>
                <c:pt idx="36">
                  <c:v>18.79157309797478</c:v>
                </c:pt>
                <c:pt idx="37">
                  <c:v>18.79157309797478</c:v>
                </c:pt>
                <c:pt idx="38">
                  <c:v>18.79157309797478</c:v>
                </c:pt>
                <c:pt idx="39">
                  <c:v>18.79157309797478</c:v>
                </c:pt>
                <c:pt idx="40">
                  <c:v>18.79157309797478</c:v>
                </c:pt>
                <c:pt idx="41">
                  <c:v>18.79157309797478</c:v>
                </c:pt>
                <c:pt idx="42">
                  <c:v>18.79157309797478</c:v>
                </c:pt>
                <c:pt idx="43">
                  <c:v>18.79157309797478</c:v>
                </c:pt>
                <c:pt idx="44">
                  <c:v>18.79157309797478</c:v>
                </c:pt>
                <c:pt idx="45">
                  <c:v>18.79157309797478</c:v>
                </c:pt>
                <c:pt idx="46">
                  <c:v>18.79157309797478</c:v>
                </c:pt>
                <c:pt idx="47">
                  <c:v>18.79157309797478</c:v>
                </c:pt>
                <c:pt idx="48">
                  <c:v>18.79157309797478</c:v>
                </c:pt>
                <c:pt idx="49">
                  <c:v>18.79157309797478</c:v>
                </c:pt>
                <c:pt idx="50">
                  <c:v>18.79157309797478</c:v>
                </c:pt>
                <c:pt idx="51">
                  <c:v>18.79157309797478</c:v>
                </c:pt>
                <c:pt idx="52">
                  <c:v>18.79157309797478</c:v>
                </c:pt>
                <c:pt idx="53">
                  <c:v>18.79157309797478</c:v>
                </c:pt>
                <c:pt idx="54">
                  <c:v>18.79157309797478</c:v>
                </c:pt>
                <c:pt idx="55">
                  <c:v>18.79157309797478</c:v>
                </c:pt>
                <c:pt idx="56">
                  <c:v>18.79157309797478</c:v>
                </c:pt>
                <c:pt idx="57">
                  <c:v>18.79157309797478</c:v>
                </c:pt>
                <c:pt idx="58">
                  <c:v>18.79157309797478</c:v>
                </c:pt>
                <c:pt idx="59">
                  <c:v>18.79157309797478</c:v>
                </c:pt>
                <c:pt idx="60">
                  <c:v>18.79157309797478</c:v>
                </c:pt>
                <c:pt idx="61">
                  <c:v>18.79157309797478</c:v>
                </c:pt>
                <c:pt idx="62">
                  <c:v>18.79157309797478</c:v>
                </c:pt>
                <c:pt idx="63">
                  <c:v>18.79157309797478</c:v>
                </c:pt>
                <c:pt idx="64">
                  <c:v>18.79157309797478</c:v>
                </c:pt>
                <c:pt idx="65">
                  <c:v>18.79157309797478</c:v>
                </c:pt>
                <c:pt idx="66">
                  <c:v>18.79157309797478</c:v>
                </c:pt>
                <c:pt idx="67">
                  <c:v>18.79157309797478</c:v>
                </c:pt>
                <c:pt idx="68">
                  <c:v>18.79157309797478</c:v>
                </c:pt>
                <c:pt idx="69">
                  <c:v>18.79157309797478</c:v>
                </c:pt>
                <c:pt idx="70">
                  <c:v>18.79157309797478</c:v>
                </c:pt>
                <c:pt idx="71">
                  <c:v>18.79157309797478</c:v>
                </c:pt>
                <c:pt idx="72">
                  <c:v>18.79157309797478</c:v>
                </c:pt>
                <c:pt idx="73">
                  <c:v>18.79157309797478</c:v>
                </c:pt>
                <c:pt idx="74">
                  <c:v>18.79157309797478</c:v>
                </c:pt>
                <c:pt idx="75">
                  <c:v>18.79157309797478</c:v>
                </c:pt>
                <c:pt idx="76">
                  <c:v>18.79157309797478</c:v>
                </c:pt>
                <c:pt idx="77">
                  <c:v>18.79157309797478</c:v>
                </c:pt>
                <c:pt idx="78">
                  <c:v>18.79157309797478</c:v>
                </c:pt>
                <c:pt idx="79">
                  <c:v>18.79157309797478</c:v>
                </c:pt>
                <c:pt idx="80">
                  <c:v>18.79157309797478</c:v>
                </c:pt>
                <c:pt idx="81">
                  <c:v>18.79157309797478</c:v>
                </c:pt>
                <c:pt idx="82">
                  <c:v>18.79157309797478</c:v>
                </c:pt>
                <c:pt idx="83">
                  <c:v>18.79157309797478</c:v>
                </c:pt>
                <c:pt idx="84">
                  <c:v>18.79157309797478</c:v>
                </c:pt>
                <c:pt idx="85">
                  <c:v>18.79157309797478</c:v>
                </c:pt>
                <c:pt idx="86">
                  <c:v>18.79157309797478</c:v>
                </c:pt>
                <c:pt idx="87">
                  <c:v>18.79157309797478</c:v>
                </c:pt>
                <c:pt idx="88">
                  <c:v>18.79157309797478</c:v>
                </c:pt>
                <c:pt idx="89">
                  <c:v>18.79157309797478</c:v>
                </c:pt>
                <c:pt idx="90">
                  <c:v>18.79157309797478</c:v>
                </c:pt>
                <c:pt idx="91">
                  <c:v>18.79157309797478</c:v>
                </c:pt>
                <c:pt idx="92">
                  <c:v>18.79157309797478</c:v>
                </c:pt>
                <c:pt idx="93">
                  <c:v>18.79157309797478</c:v>
                </c:pt>
                <c:pt idx="94">
                  <c:v>18.79157309797478</c:v>
                </c:pt>
                <c:pt idx="95">
                  <c:v>18.79157309797478</c:v>
                </c:pt>
                <c:pt idx="96">
                  <c:v>18.79157309797478</c:v>
                </c:pt>
                <c:pt idx="97">
                  <c:v>18.79157309797478</c:v>
                </c:pt>
                <c:pt idx="98">
                  <c:v>18.79157309797478</c:v>
                </c:pt>
                <c:pt idx="99">
                  <c:v>18.79157309797478</c:v>
                </c:pt>
                <c:pt idx="100">
                  <c:v>18.79157309797478</c:v>
                </c:pt>
                <c:pt idx="101">
                  <c:v>18.79157309797478</c:v>
                </c:pt>
                <c:pt idx="102">
                  <c:v>18.79157309797478</c:v>
                </c:pt>
                <c:pt idx="103">
                  <c:v>18.79157309797478</c:v>
                </c:pt>
                <c:pt idx="104">
                  <c:v>18.79157309797478</c:v>
                </c:pt>
                <c:pt idx="105">
                  <c:v>18.79157309797478</c:v>
                </c:pt>
                <c:pt idx="106">
                  <c:v>18.79157309797478</c:v>
                </c:pt>
                <c:pt idx="107">
                  <c:v>18.79157309797478</c:v>
                </c:pt>
                <c:pt idx="108">
                  <c:v>18.79157309797478</c:v>
                </c:pt>
                <c:pt idx="109">
                  <c:v>18.79157309797478</c:v>
                </c:pt>
                <c:pt idx="110">
                  <c:v>18.79157309797478</c:v>
                </c:pt>
                <c:pt idx="111">
                  <c:v>18.79157309797478</c:v>
                </c:pt>
                <c:pt idx="112">
                  <c:v>18.79157309797478</c:v>
                </c:pt>
                <c:pt idx="113">
                  <c:v>18.79157309797478</c:v>
                </c:pt>
                <c:pt idx="114">
                  <c:v>18.79157309797478</c:v>
                </c:pt>
                <c:pt idx="115">
                  <c:v>18.79157309797478</c:v>
                </c:pt>
                <c:pt idx="116">
                  <c:v>18.79157309797478</c:v>
                </c:pt>
                <c:pt idx="117">
                  <c:v>18.79157309797478</c:v>
                </c:pt>
                <c:pt idx="118">
                  <c:v>18.79157309797478</c:v>
                </c:pt>
                <c:pt idx="119">
                  <c:v>18.79157309797478</c:v>
                </c:pt>
                <c:pt idx="120">
                  <c:v>18.79157309797478</c:v>
                </c:pt>
                <c:pt idx="121">
                  <c:v>18.79157309797478</c:v>
                </c:pt>
                <c:pt idx="122">
                  <c:v>18.79157309797478</c:v>
                </c:pt>
                <c:pt idx="123">
                  <c:v>18.79157309797478</c:v>
                </c:pt>
                <c:pt idx="124">
                  <c:v>18.79157309797478</c:v>
                </c:pt>
                <c:pt idx="125">
                  <c:v>18.79157309797478</c:v>
                </c:pt>
                <c:pt idx="126">
                  <c:v>18.79157309797478</c:v>
                </c:pt>
                <c:pt idx="127">
                  <c:v>18.79157309797478</c:v>
                </c:pt>
                <c:pt idx="128">
                  <c:v>18.79157309797478</c:v>
                </c:pt>
                <c:pt idx="129">
                  <c:v>18.79157309797478</c:v>
                </c:pt>
                <c:pt idx="130">
                  <c:v>18.79157309797478</c:v>
                </c:pt>
                <c:pt idx="131">
                  <c:v>18.79157309797478</c:v>
                </c:pt>
                <c:pt idx="132">
                  <c:v>18.79157309797478</c:v>
                </c:pt>
                <c:pt idx="133">
                  <c:v>18.79157309797478</c:v>
                </c:pt>
                <c:pt idx="134">
                  <c:v>18.79157309797478</c:v>
                </c:pt>
                <c:pt idx="135">
                  <c:v>18.79157309797478</c:v>
                </c:pt>
                <c:pt idx="136">
                  <c:v>18.79157309797478</c:v>
                </c:pt>
                <c:pt idx="137">
                  <c:v>18.79157309797478</c:v>
                </c:pt>
                <c:pt idx="138">
                  <c:v>18.79157309797478</c:v>
                </c:pt>
                <c:pt idx="139">
                  <c:v>18.79157309797478</c:v>
                </c:pt>
                <c:pt idx="140">
                  <c:v>18.79157309797478</c:v>
                </c:pt>
                <c:pt idx="141">
                  <c:v>18.79157309797478</c:v>
                </c:pt>
                <c:pt idx="142">
                  <c:v>18.79157309797478</c:v>
                </c:pt>
                <c:pt idx="143">
                  <c:v>18.79157309797478</c:v>
                </c:pt>
                <c:pt idx="144">
                  <c:v>18.79157309797478</c:v>
                </c:pt>
                <c:pt idx="145">
                  <c:v>18.79157309797478</c:v>
                </c:pt>
                <c:pt idx="146">
                  <c:v>18.79157309797478</c:v>
                </c:pt>
                <c:pt idx="147">
                  <c:v>18.79157309797478</c:v>
                </c:pt>
                <c:pt idx="148">
                  <c:v>18.79157309797478</c:v>
                </c:pt>
                <c:pt idx="149">
                  <c:v>18.79157309797478</c:v>
                </c:pt>
                <c:pt idx="150">
                  <c:v>18.79157309797478</c:v>
                </c:pt>
                <c:pt idx="151">
                  <c:v>18.79157309797478</c:v>
                </c:pt>
                <c:pt idx="152">
                  <c:v>18.79157309797478</c:v>
                </c:pt>
                <c:pt idx="153">
                  <c:v>18.79157309797478</c:v>
                </c:pt>
                <c:pt idx="154">
                  <c:v>18.79157309797478</c:v>
                </c:pt>
                <c:pt idx="155">
                  <c:v>18.79157309797478</c:v>
                </c:pt>
                <c:pt idx="156">
                  <c:v>18.79157309797478</c:v>
                </c:pt>
                <c:pt idx="157">
                  <c:v>18.79157309797478</c:v>
                </c:pt>
                <c:pt idx="158">
                  <c:v>18.79157309797478</c:v>
                </c:pt>
                <c:pt idx="159">
                  <c:v>18.79157309797478</c:v>
                </c:pt>
                <c:pt idx="160">
                  <c:v>18.79157309797478</c:v>
                </c:pt>
                <c:pt idx="161">
                  <c:v>18.79157309797478</c:v>
                </c:pt>
                <c:pt idx="162">
                  <c:v>18.79157309797478</c:v>
                </c:pt>
                <c:pt idx="163">
                  <c:v>18.79157309797478</c:v>
                </c:pt>
                <c:pt idx="164">
                  <c:v>18.79157309797478</c:v>
                </c:pt>
                <c:pt idx="165">
                  <c:v>18.79157309797478</c:v>
                </c:pt>
                <c:pt idx="166">
                  <c:v>18.79157309797478</c:v>
                </c:pt>
                <c:pt idx="167">
                  <c:v>18.79157309797478</c:v>
                </c:pt>
                <c:pt idx="168">
                  <c:v>18.79157309797478</c:v>
                </c:pt>
                <c:pt idx="169">
                  <c:v>18.79157309797478</c:v>
                </c:pt>
                <c:pt idx="170">
                  <c:v>18.79157309797478</c:v>
                </c:pt>
                <c:pt idx="171">
                  <c:v>18.79157309797478</c:v>
                </c:pt>
                <c:pt idx="172">
                  <c:v>18.79157309797478</c:v>
                </c:pt>
                <c:pt idx="173">
                  <c:v>18.79157309797478</c:v>
                </c:pt>
                <c:pt idx="174">
                  <c:v>18.79157309797478</c:v>
                </c:pt>
                <c:pt idx="175">
                  <c:v>18.79157309797478</c:v>
                </c:pt>
                <c:pt idx="176">
                  <c:v>18.79157309797478</c:v>
                </c:pt>
                <c:pt idx="177">
                  <c:v>18.79157309797478</c:v>
                </c:pt>
                <c:pt idx="178">
                  <c:v>18.79157309797478</c:v>
                </c:pt>
                <c:pt idx="179">
                  <c:v>18.79157309797478</c:v>
                </c:pt>
                <c:pt idx="180">
                  <c:v>18.79157309797478</c:v>
                </c:pt>
                <c:pt idx="181">
                  <c:v>18.79157309797478</c:v>
                </c:pt>
                <c:pt idx="182">
                  <c:v>18.79157309797478</c:v>
                </c:pt>
                <c:pt idx="183">
                  <c:v>18.79157309797478</c:v>
                </c:pt>
                <c:pt idx="184">
                  <c:v>18.79157309797478</c:v>
                </c:pt>
                <c:pt idx="185">
                  <c:v>18.79157309797478</c:v>
                </c:pt>
                <c:pt idx="186">
                  <c:v>18.79157309797478</c:v>
                </c:pt>
                <c:pt idx="187">
                  <c:v>18.79157309797478</c:v>
                </c:pt>
                <c:pt idx="188">
                  <c:v>18.79157309797478</c:v>
                </c:pt>
                <c:pt idx="189">
                  <c:v>18.79157309797478</c:v>
                </c:pt>
                <c:pt idx="190">
                  <c:v>18.79157309797478</c:v>
                </c:pt>
                <c:pt idx="191">
                  <c:v>18.79157309797478</c:v>
                </c:pt>
                <c:pt idx="192">
                  <c:v>18.79157309797478</c:v>
                </c:pt>
                <c:pt idx="193">
                  <c:v>18.79157309797478</c:v>
                </c:pt>
                <c:pt idx="194">
                  <c:v>18.79157309797478</c:v>
                </c:pt>
                <c:pt idx="195">
                  <c:v>18.79157309797478</c:v>
                </c:pt>
                <c:pt idx="196">
                  <c:v>18.79157309797478</c:v>
                </c:pt>
                <c:pt idx="197">
                  <c:v>18.79157309797478</c:v>
                </c:pt>
                <c:pt idx="198">
                  <c:v>18.79157309797478</c:v>
                </c:pt>
                <c:pt idx="199">
                  <c:v>18.79157309797478</c:v>
                </c:pt>
                <c:pt idx="200">
                  <c:v>18.79157309797478</c:v>
                </c:pt>
                <c:pt idx="201">
                  <c:v>18.79157309797478</c:v>
                </c:pt>
                <c:pt idx="202">
                  <c:v>18.79157309797478</c:v>
                </c:pt>
                <c:pt idx="203">
                  <c:v>18.79157309797478</c:v>
                </c:pt>
                <c:pt idx="204">
                  <c:v>18.79157309797478</c:v>
                </c:pt>
                <c:pt idx="205">
                  <c:v>18.79157309797478</c:v>
                </c:pt>
                <c:pt idx="206">
                  <c:v>18.79157309797478</c:v>
                </c:pt>
                <c:pt idx="207">
                  <c:v>18.79157309797478</c:v>
                </c:pt>
                <c:pt idx="208">
                  <c:v>18.79157309797478</c:v>
                </c:pt>
                <c:pt idx="209">
                  <c:v>18.79157309797478</c:v>
                </c:pt>
                <c:pt idx="210">
                  <c:v>18.79157309797478</c:v>
                </c:pt>
                <c:pt idx="211">
                  <c:v>18.79157309797478</c:v>
                </c:pt>
                <c:pt idx="212">
                  <c:v>18.79157309797478</c:v>
                </c:pt>
                <c:pt idx="213">
                  <c:v>18.79157309797478</c:v>
                </c:pt>
                <c:pt idx="214">
                  <c:v>18.79157309797478</c:v>
                </c:pt>
                <c:pt idx="215">
                  <c:v>18.79157309797478</c:v>
                </c:pt>
                <c:pt idx="216">
                  <c:v>18.79157309797478</c:v>
                </c:pt>
                <c:pt idx="217">
                  <c:v>18.79157309797478</c:v>
                </c:pt>
                <c:pt idx="218">
                  <c:v>18.79157309797478</c:v>
                </c:pt>
                <c:pt idx="219">
                  <c:v>18.79157309797478</c:v>
                </c:pt>
                <c:pt idx="220">
                  <c:v>18.79157309797478</c:v>
                </c:pt>
                <c:pt idx="221">
                  <c:v>18.79157309797478</c:v>
                </c:pt>
                <c:pt idx="222">
                  <c:v>18.79157309797478</c:v>
                </c:pt>
                <c:pt idx="223">
                  <c:v>18.79157309797478</c:v>
                </c:pt>
                <c:pt idx="224">
                  <c:v>18.79157309797478</c:v>
                </c:pt>
                <c:pt idx="225">
                  <c:v>18.79157309797478</c:v>
                </c:pt>
                <c:pt idx="226">
                  <c:v>18.79157309797478</c:v>
                </c:pt>
                <c:pt idx="227">
                  <c:v>18.79157309797478</c:v>
                </c:pt>
                <c:pt idx="228">
                  <c:v>18.79157309797478</c:v>
                </c:pt>
                <c:pt idx="229">
                  <c:v>18.79157309797478</c:v>
                </c:pt>
                <c:pt idx="230">
                  <c:v>18.79157309797478</c:v>
                </c:pt>
                <c:pt idx="231">
                  <c:v>18.79157309797478</c:v>
                </c:pt>
                <c:pt idx="232">
                  <c:v>18.79157309797478</c:v>
                </c:pt>
                <c:pt idx="233">
                  <c:v>18.79157309797478</c:v>
                </c:pt>
                <c:pt idx="234">
                  <c:v>18.79157309797478</c:v>
                </c:pt>
                <c:pt idx="235">
                  <c:v>18.79157309797478</c:v>
                </c:pt>
                <c:pt idx="236">
                  <c:v>18.79157309797478</c:v>
                </c:pt>
                <c:pt idx="237">
                  <c:v>18.79157309797478</c:v>
                </c:pt>
                <c:pt idx="238">
                  <c:v>18.79157309797478</c:v>
                </c:pt>
                <c:pt idx="239">
                  <c:v>18.79157309797478</c:v>
                </c:pt>
                <c:pt idx="240">
                  <c:v>18.79157309797478</c:v>
                </c:pt>
                <c:pt idx="241">
                  <c:v>18.79157309797478</c:v>
                </c:pt>
                <c:pt idx="242">
                  <c:v>18.79157309797478</c:v>
                </c:pt>
                <c:pt idx="243">
                  <c:v>18.79157309797478</c:v>
                </c:pt>
                <c:pt idx="244">
                  <c:v>18.79157309797478</c:v>
                </c:pt>
                <c:pt idx="245">
                  <c:v>18.79157309797478</c:v>
                </c:pt>
                <c:pt idx="246">
                  <c:v>18.79157309797478</c:v>
                </c:pt>
                <c:pt idx="247">
                  <c:v>18.79157309797478</c:v>
                </c:pt>
                <c:pt idx="248">
                  <c:v>18.79157309797478</c:v>
                </c:pt>
                <c:pt idx="249">
                  <c:v>18.79157309797478</c:v>
                </c:pt>
                <c:pt idx="250">
                  <c:v>18.79157309797478</c:v>
                </c:pt>
                <c:pt idx="251">
                  <c:v>18.79157309797478</c:v>
                </c:pt>
                <c:pt idx="252">
                  <c:v>18.79157309797478</c:v>
                </c:pt>
                <c:pt idx="253">
                  <c:v>18.79157309797478</c:v>
                </c:pt>
                <c:pt idx="254">
                  <c:v>18.79157309797478</c:v>
                </c:pt>
                <c:pt idx="255">
                  <c:v>18.79157309797478</c:v>
                </c:pt>
                <c:pt idx="256">
                  <c:v>18.79157309797478</c:v>
                </c:pt>
                <c:pt idx="257">
                  <c:v>18.79157309797478</c:v>
                </c:pt>
                <c:pt idx="258">
                  <c:v>18.79157309797478</c:v>
                </c:pt>
                <c:pt idx="259">
                  <c:v>18.79157309797478</c:v>
                </c:pt>
                <c:pt idx="260">
                  <c:v>18.79157309797478</c:v>
                </c:pt>
                <c:pt idx="261">
                  <c:v>18.79157309797478</c:v>
                </c:pt>
                <c:pt idx="262">
                  <c:v>18.79157309797478</c:v>
                </c:pt>
                <c:pt idx="263">
                  <c:v>18.79157309797478</c:v>
                </c:pt>
                <c:pt idx="264">
                  <c:v>18.79157309797478</c:v>
                </c:pt>
                <c:pt idx="265">
                  <c:v>18.79157309797478</c:v>
                </c:pt>
                <c:pt idx="266">
                  <c:v>18.79157309797478</c:v>
                </c:pt>
                <c:pt idx="267">
                  <c:v>18.79157309797478</c:v>
                </c:pt>
                <c:pt idx="268">
                  <c:v>18.79157309797478</c:v>
                </c:pt>
                <c:pt idx="269">
                  <c:v>18.79157309797478</c:v>
                </c:pt>
                <c:pt idx="270">
                  <c:v>18.79157309797478</c:v>
                </c:pt>
                <c:pt idx="271">
                  <c:v>18.79157309797478</c:v>
                </c:pt>
                <c:pt idx="272">
                  <c:v>18.79157309797478</c:v>
                </c:pt>
                <c:pt idx="273">
                  <c:v>18.79157309797478</c:v>
                </c:pt>
                <c:pt idx="274">
                  <c:v>18.79157309797478</c:v>
                </c:pt>
                <c:pt idx="275">
                  <c:v>18.79157309797478</c:v>
                </c:pt>
                <c:pt idx="276">
                  <c:v>18.79157309797478</c:v>
                </c:pt>
                <c:pt idx="277">
                  <c:v>18.79157309797478</c:v>
                </c:pt>
                <c:pt idx="278">
                  <c:v>18.79157309797478</c:v>
                </c:pt>
                <c:pt idx="279">
                  <c:v>18.79157309797478</c:v>
                </c:pt>
                <c:pt idx="280">
                  <c:v>18.79157309797478</c:v>
                </c:pt>
                <c:pt idx="281">
                  <c:v>18.79157309797478</c:v>
                </c:pt>
                <c:pt idx="282">
                  <c:v>18.79157309797478</c:v>
                </c:pt>
                <c:pt idx="283">
                  <c:v>18.79157309797478</c:v>
                </c:pt>
                <c:pt idx="284">
                  <c:v>18.79157309797478</c:v>
                </c:pt>
                <c:pt idx="285">
                  <c:v>18.79157309797478</c:v>
                </c:pt>
                <c:pt idx="286">
                  <c:v>18.79157309797478</c:v>
                </c:pt>
                <c:pt idx="287">
                  <c:v>18.79157309797478</c:v>
                </c:pt>
                <c:pt idx="288">
                  <c:v>18.79157309797478</c:v>
                </c:pt>
                <c:pt idx="289">
                  <c:v>18.79157309797478</c:v>
                </c:pt>
                <c:pt idx="290">
                  <c:v>18.79157309797478</c:v>
                </c:pt>
                <c:pt idx="291">
                  <c:v>18.79157309797478</c:v>
                </c:pt>
                <c:pt idx="292">
                  <c:v>18.79157309797478</c:v>
                </c:pt>
                <c:pt idx="293">
                  <c:v>18.79157309797478</c:v>
                </c:pt>
                <c:pt idx="294">
                  <c:v>18.79157309797478</c:v>
                </c:pt>
                <c:pt idx="295">
                  <c:v>18.79157309797478</c:v>
                </c:pt>
                <c:pt idx="296">
                  <c:v>18.79157309797478</c:v>
                </c:pt>
                <c:pt idx="297">
                  <c:v>18.79157309797478</c:v>
                </c:pt>
                <c:pt idx="298">
                  <c:v>18.79157309797478</c:v>
                </c:pt>
                <c:pt idx="299">
                  <c:v>18.79157309797478</c:v>
                </c:pt>
                <c:pt idx="300">
                  <c:v>18.79157309797478</c:v>
                </c:pt>
                <c:pt idx="301">
                  <c:v>18.79157309797478</c:v>
                </c:pt>
                <c:pt idx="302">
                  <c:v>18.79157309797478</c:v>
                </c:pt>
                <c:pt idx="303">
                  <c:v>18.79157309797478</c:v>
                </c:pt>
                <c:pt idx="304">
                  <c:v>18.79157309797478</c:v>
                </c:pt>
                <c:pt idx="305">
                  <c:v>18.79157309797478</c:v>
                </c:pt>
                <c:pt idx="306">
                  <c:v>18.79157309797478</c:v>
                </c:pt>
                <c:pt idx="307">
                  <c:v>18.79157309797478</c:v>
                </c:pt>
                <c:pt idx="308">
                  <c:v>18.79157309797478</c:v>
                </c:pt>
                <c:pt idx="309">
                  <c:v>18.79157309797478</c:v>
                </c:pt>
                <c:pt idx="310">
                  <c:v>18.79157309797478</c:v>
                </c:pt>
                <c:pt idx="311">
                  <c:v>18.79157309797478</c:v>
                </c:pt>
                <c:pt idx="312">
                  <c:v>18.79157309797478</c:v>
                </c:pt>
                <c:pt idx="313">
                  <c:v>18.79157309797478</c:v>
                </c:pt>
                <c:pt idx="314">
                  <c:v>18.79157309797478</c:v>
                </c:pt>
                <c:pt idx="315">
                  <c:v>18.79157309797478</c:v>
                </c:pt>
                <c:pt idx="316">
                  <c:v>18.79157309797478</c:v>
                </c:pt>
                <c:pt idx="317">
                  <c:v>18.79157309797478</c:v>
                </c:pt>
                <c:pt idx="318">
                  <c:v>18.79157309797478</c:v>
                </c:pt>
                <c:pt idx="319">
                  <c:v>18.79157309797478</c:v>
                </c:pt>
                <c:pt idx="320">
                  <c:v>18.79157309797478</c:v>
                </c:pt>
                <c:pt idx="321">
                  <c:v>18.79157309797478</c:v>
                </c:pt>
                <c:pt idx="322">
                  <c:v>18.79157309797478</c:v>
                </c:pt>
                <c:pt idx="323">
                  <c:v>18.79157309797478</c:v>
                </c:pt>
                <c:pt idx="324">
                  <c:v>18.79157309797478</c:v>
                </c:pt>
                <c:pt idx="325">
                  <c:v>18.79157309797478</c:v>
                </c:pt>
                <c:pt idx="326">
                  <c:v>18.79157309797478</c:v>
                </c:pt>
                <c:pt idx="327">
                  <c:v>18.79157309797478</c:v>
                </c:pt>
                <c:pt idx="328">
                  <c:v>18.79157309797478</c:v>
                </c:pt>
                <c:pt idx="329">
                  <c:v>18.79157309797478</c:v>
                </c:pt>
                <c:pt idx="330">
                  <c:v>18.79157309797478</c:v>
                </c:pt>
                <c:pt idx="331">
                  <c:v>18.79157309797478</c:v>
                </c:pt>
                <c:pt idx="332">
                  <c:v>18.79157309797478</c:v>
                </c:pt>
                <c:pt idx="333">
                  <c:v>18.79157309797478</c:v>
                </c:pt>
                <c:pt idx="334">
                  <c:v>18.79157309797478</c:v>
                </c:pt>
                <c:pt idx="335">
                  <c:v>18.79157309797478</c:v>
                </c:pt>
                <c:pt idx="336">
                  <c:v>18.79157309797478</c:v>
                </c:pt>
                <c:pt idx="337">
                  <c:v>18.79157309797478</c:v>
                </c:pt>
                <c:pt idx="338">
                  <c:v>18.79157309797478</c:v>
                </c:pt>
                <c:pt idx="339">
                  <c:v>18.79157309797478</c:v>
                </c:pt>
                <c:pt idx="340">
                  <c:v>18.79157309797478</c:v>
                </c:pt>
                <c:pt idx="341">
                  <c:v>18.79157309797478</c:v>
                </c:pt>
                <c:pt idx="342">
                  <c:v>18.79157309797478</c:v>
                </c:pt>
                <c:pt idx="343">
                  <c:v>18.79157309797478</c:v>
                </c:pt>
                <c:pt idx="344">
                  <c:v>18.79157309797478</c:v>
                </c:pt>
                <c:pt idx="345">
                  <c:v>18.79157309797478</c:v>
                </c:pt>
                <c:pt idx="346">
                  <c:v>18.79157309797478</c:v>
                </c:pt>
                <c:pt idx="347">
                  <c:v>18.79157309797478</c:v>
                </c:pt>
                <c:pt idx="348">
                  <c:v>18.79157309797478</c:v>
                </c:pt>
                <c:pt idx="349">
                  <c:v>18.79157309797478</c:v>
                </c:pt>
                <c:pt idx="350">
                  <c:v>18.79157309797478</c:v>
                </c:pt>
                <c:pt idx="351">
                  <c:v>18.79157309797478</c:v>
                </c:pt>
                <c:pt idx="352">
                  <c:v>18.79157309797478</c:v>
                </c:pt>
                <c:pt idx="353">
                  <c:v>18.79157309797478</c:v>
                </c:pt>
                <c:pt idx="354">
                  <c:v>18.79157309797478</c:v>
                </c:pt>
                <c:pt idx="355">
                  <c:v>18.79157309797478</c:v>
                </c:pt>
                <c:pt idx="356">
                  <c:v>18.79157309797478</c:v>
                </c:pt>
                <c:pt idx="357">
                  <c:v>18.79157309797478</c:v>
                </c:pt>
                <c:pt idx="358">
                  <c:v>18.79157309797478</c:v>
                </c:pt>
                <c:pt idx="359">
                  <c:v>18.79157309797478</c:v>
                </c:pt>
                <c:pt idx="360">
                  <c:v>18.79157309797478</c:v>
                </c:pt>
                <c:pt idx="361">
                  <c:v>18.79157309797478</c:v>
                </c:pt>
                <c:pt idx="362">
                  <c:v>18.79157309797478</c:v>
                </c:pt>
                <c:pt idx="363">
                  <c:v>18.79157309797478</c:v>
                </c:pt>
                <c:pt idx="364">
                  <c:v>18.79157309797478</c:v>
                </c:pt>
                <c:pt idx="365">
                  <c:v>18.79157309797478</c:v>
                </c:pt>
                <c:pt idx="366">
                  <c:v>18.79157309797478</c:v>
                </c:pt>
                <c:pt idx="367">
                  <c:v>18.79157309797478</c:v>
                </c:pt>
                <c:pt idx="368">
                  <c:v>18.79157309797478</c:v>
                </c:pt>
                <c:pt idx="369">
                  <c:v>18.79157309797478</c:v>
                </c:pt>
                <c:pt idx="370">
                  <c:v>18.79157309797478</c:v>
                </c:pt>
                <c:pt idx="371">
                  <c:v>18.79157309797478</c:v>
                </c:pt>
                <c:pt idx="372">
                  <c:v>18.79157309797478</c:v>
                </c:pt>
                <c:pt idx="373">
                  <c:v>18.79157309797478</c:v>
                </c:pt>
                <c:pt idx="374">
                  <c:v>18.79157309797478</c:v>
                </c:pt>
                <c:pt idx="375">
                  <c:v>18.79157309797478</c:v>
                </c:pt>
                <c:pt idx="376">
                  <c:v>18.79157309797478</c:v>
                </c:pt>
                <c:pt idx="377">
                  <c:v>18.79157309797478</c:v>
                </c:pt>
                <c:pt idx="378">
                  <c:v>18.79157309797478</c:v>
                </c:pt>
                <c:pt idx="379">
                  <c:v>18.79157309797478</c:v>
                </c:pt>
                <c:pt idx="380">
                  <c:v>18.79157309797478</c:v>
                </c:pt>
                <c:pt idx="381">
                  <c:v>18.79157309797478</c:v>
                </c:pt>
                <c:pt idx="382">
                  <c:v>18.79157309797478</c:v>
                </c:pt>
                <c:pt idx="383">
                  <c:v>18.79157309797478</c:v>
                </c:pt>
                <c:pt idx="384">
                  <c:v>18.79157309797478</c:v>
                </c:pt>
                <c:pt idx="385">
                  <c:v>18.79157309797478</c:v>
                </c:pt>
                <c:pt idx="386">
                  <c:v>18.79157309797478</c:v>
                </c:pt>
                <c:pt idx="387">
                  <c:v>18.79157309797478</c:v>
                </c:pt>
                <c:pt idx="388">
                  <c:v>18.79157309797478</c:v>
                </c:pt>
                <c:pt idx="389">
                  <c:v>18.79157309797478</c:v>
                </c:pt>
                <c:pt idx="390">
                  <c:v>18.79157309797478</c:v>
                </c:pt>
                <c:pt idx="391">
                  <c:v>18.79157309797478</c:v>
                </c:pt>
                <c:pt idx="392">
                  <c:v>18.79157309797478</c:v>
                </c:pt>
                <c:pt idx="393">
                  <c:v>18.79157309797478</c:v>
                </c:pt>
                <c:pt idx="394">
                  <c:v>18.79157309797478</c:v>
                </c:pt>
                <c:pt idx="395">
                  <c:v>18.79157309797478</c:v>
                </c:pt>
                <c:pt idx="396">
                  <c:v>18.79157309797478</c:v>
                </c:pt>
                <c:pt idx="397">
                  <c:v>18.79157309797478</c:v>
                </c:pt>
                <c:pt idx="398">
                  <c:v>18.79157309797478</c:v>
                </c:pt>
                <c:pt idx="399">
                  <c:v>18.79157309797478</c:v>
                </c:pt>
                <c:pt idx="400">
                  <c:v>18.79157309797478</c:v>
                </c:pt>
                <c:pt idx="401">
                  <c:v>18.79157309797478</c:v>
                </c:pt>
                <c:pt idx="402">
                  <c:v>18.79157309797478</c:v>
                </c:pt>
                <c:pt idx="403">
                  <c:v>18.79157309797478</c:v>
                </c:pt>
                <c:pt idx="404">
                  <c:v>18.79157309797478</c:v>
                </c:pt>
                <c:pt idx="405">
                  <c:v>18.79157309797478</c:v>
                </c:pt>
                <c:pt idx="406">
                  <c:v>18.79157309797478</c:v>
                </c:pt>
                <c:pt idx="407">
                  <c:v>18.79157309797478</c:v>
                </c:pt>
                <c:pt idx="408">
                  <c:v>18.79157309797478</c:v>
                </c:pt>
                <c:pt idx="409">
                  <c:v>18.79157309797478</c:v>
                </c:pt>
                <c:pt idx="410">
                  <c:v>18.79157309797478</c:v>
                </c:pt>
                <c:pt idx="411">
                  <c:v>18.79157309797478</c:v>
                </c:pt>
                <c:pt idx="412">
                  <c:v>18.79157309797478</c:v>
                </c:pt>
                <c:pt idx="413">
                  <c:v>18.79157309797478</c:v>
                </c:pt>
                <c:pt idx="414">
                  <c:v>18.79157309797478</c:v>
                </c:pt>
                <c:pt idx="415">
                  <c:v>18.79157309797478</c:v>
                </c:pt>
                <c:pt idx="416">
                  <c:v>18.79157309797478</c:v>
                </c:pt>
                <c:pt idx="417">
                  <c:v>18.79157309797478</c:v>
                </c:pt>
                <c:pt idx="418">
                  <c:v>18.79157309797478</c:v>
                </c:pt>
                <c:pt idx="419">
                  <c:v>18.79157309797478</c:v>
                </c:pt>
                <c:pt idx="420">
                  <c:v>18.79157309797478</c:v>
                </c:pt>
                <c:pt idx="421">
                  <c:v>18.79157309797478</c:v>
                </c:pt>
                <c:pt idx="422">
                  <c:v>18.79157309797478</c:v>
                </c:pt>
                <c:pt idx="423">
                  <c:v>18.79157309797478</c:v>
                </c:pt>
                <c:pt idx="424">
                  <c:v>18.79157309797478</c:v>
                </c:pt>
                <c:pt idx="425">
                  <c:v>18.79157309797478</c:v>
                </c:pt>
                <c:pt idx="426">
                  <c:v>18.79157309797478</c:v>
                </c:pt>
                <c:pt idx="427">
                  <c:v>18.79157309797478</c:v>
                </c:pt>
                <c:pt idx="428">
                  <c:v>18.79157309797478</c:v>
                </c:pt>
                <c:pt idx="429">
                  <c:v>18.79157309797478</c:v>
                </c:pt>
                <c:pt idx="430">
                  <c:v>18.79157309797478</c:v>
                </c:pt>
                <c:pt idx="431">
                  <c:v>18.79157309797478</c:v>
                </c:pt>
                <c:pt idx="432">
                  <c:v>18.79157309797478</c:v>
                </c:pt>
                <c:pt idx="433">
                  <c:v>18.79157309797478</c:v>
                </c:pt>
                <c:pt idx="434">
                  <c:v>18.79157309797478</c:v>
                </c:pt>
                <c:pt idx="435">
                  <c:v>18.79157309797478</c:v>
                </c:pt>
                <c:pt idx="436">
                  <c:v>18.79157309797478</c:v>
                </c:pt>
                <c:pt idx="437">
                  <c:v>18.79157309797478</c:v>
                </c:pt>
                <c:pt idx="438">
                  <c:v>18.79157309797478</c:v>
                </c:pt>
                <c:pt idx="439">
                  <c:v>18.79157309797478</c:v>
                </c:pt>
                <c:pt idx="440">
                  <c:v>18.79157309797478</c:v>
                </c:pt>
                <c:pt idx="441">
                  <c:v>18.79157309797478</c:v>
                </c:pt>
                <c:pt idx="442">
                  <c:v>18.79157309797478</c:v>
                </c:pt>
                <c:pt idx="443">
                  <c:v>18.79157309797478</c:v>
                </c:pt>
                <c:pt idx="444">
                  <c:v>18.79157309797478</c:v>
                </c:pt>
                <c:pt idx="445">
                  <c:v>18.79157309797478</c:v>
                </c:pt>
                <c:pt idx="446">
                  <c:v>18.79157309797478</c:v>
                </c:pt>
                <c:pt idx="447">
                  <c:v>18.79157309797478</c:v>
                </c:pt>
                <c:pt idx="448">
                  <c:v>18.79157309797478</c:v>
                </c:pt>
                <c:pt idx="449">
                  <c:v>18.79157309797478</c:v>
                </c:pt>
                <c:pt idx="450">
                  <c:v>18.79157309797478</c:v>
                </c:pt>
                <c:pt idx="451">
                  <c:v>18.79157309797478</c:v>
                </c:pt>
                <c:pt idx="452">
                  <c:v>18.79157309797478</c:v>
                </c:pt>
                <c:pt idx="453">
                  <c:v>18.79157309797478</c:v>
                </c:pt>
                <c:pt idx="454">
                  <c:v>18.79157309797478</c:v>
                </c:pt>
                <c:pt idx="455">
                  <c:v>18.79157309797478</c:v>
                </c:pt>
                <c:pt idx="456">
                  <c:v>18.79157309797478</c:v>
                </c:pt>
                <c:pt idx="457">
                  <c:v>18.79157309797478</c:v>
                </c:pt>
                <c:pt idx="458">
                  <c:v>18.79157309797478</c:v>
                </c:pt>
                <c:pt idx="459">
                  <c:v>18.79157309797478</c:v>
                </c:pt>
                <c:pt idx="460">
                  <c:v>18.79157309797478</c:v>
                </c:pt>
                <c:pt idx="461">
                  <c:v>18.79157309797478</c:v>
                </c:pt>
                <c:pt idx="462">
                  <c:v>18.79157309797478</c:v>
                </c:pt>
                <c:pt idx="463">
                  <c:v>18.79157309797478</c:v>
                </c:pt>
                <c:pt idx="464">
                  <c:v>18.79157309797478</c:v>
                </c:pt>
                <c:pt idx="465">
                  <c:v>18.79157309797478</c:v>
                </c:pt>
                <c:pt idx="466">
                  <c:v>18.79157309797478</c:v>
                </c:pt>
                <c:pt idx="467">
                  <c:v>18.79157309797478</c:v>
                </c:pt>
                <c:pt idx="468">
                  <c:v>18.79157309797478</c:v>
                </c:pt>
                <c:pt idx="469">
                  <c:v>18.79157309797478</c:v>
                </c:pt>
                <c:pt idx="470">
                  <c:v>18.79157309797478</c:v>
                </c:pt>
                <c:pt idx="471">
                  <c:v>18.79157309797478</c:v>
                </c:pt>
                <c:pt idx="472">
                  <c:v>18.79157309797478</c:v>
                </c:pt>
                <c:pt idx="473">
                  <c:v>18.79157309797478</c:v>
                </c:pt>
                <c:pt idx="474">
                  <c:v>18.79157309797478</c:v>
                </c:pt>
                <c:pt idx="475">
                  <c:v>18.79157309797478</c:v>
                </c:pt>
                <c:pt idx="476">
                  <c:v>18.79157309797478</c:v>
                </c:pt>
                <c:pt idx="477">
                  <c:v>18.79157309797478</c:v>
                </c:pt>
                <c:pt idx="478">
                  <c:v>18.79157309797478</c:v>
                </c:pt>
                <c:pt idx="479">
                  <c:v>18.79157309797478</c:v>
                </c:pt>
                <c:pt idx="480">
                  <c:v>18.79157309797478</c:v>
                </c:pt>
                <c:pt idx="481">
                  <c:v>18.79157309797478</c:v>
                </c:pt>
                <c:pt idx="482">
                  <c:v>18.79157309797478</c:v>
                </c:pt>
                <c:pt idx="483">
                  <c:v>18.79157309797478</c:v>
                </c:pt>
                <c:pt idx="484">
                  <c:v>18.79157309797478</c:v>
                </c:pt>
                <c:pt idx="485">
                  <c:v>18.79157309797478</c:v>
                </c:pt>
                <c:pt idx="486">
                  <c:v>18.79157309797478</c:v>
                </c:pt>
                <c:pt idx="487">
                  <c:v>18.79157309797478</c:v>
                </c:pt>
                <c:pt idx="488">
                  <c:v>18.79157309797478</c:v>
                </c:pt>
                <c:pt idx="489">
                  <c:v>18.79157309797478</c:v>
                </c:pt>
                <c:pt idx="490">
                  <c:v>18.79157309797478</c:v>
                </c:pt>
                <c:pt idx="491">
                  <c:v>18.79157309797478</c:v>
                </c:pt>
                <c:pt idx="492">
                  <c:v>18.79157309797478</c:v>
                </c:pt>
                <c:pt idx="493">
                  <c:v>18.79157309797478</c:v>
                </c:pt>
                <c:pt idx="494">
                  <c:v>18.79157309797478</c:v>
                </c:pt>
                <c:pt idx="495">
                  <c:v>18.79157309797478</c:v>
                </c:pt>
                <c:pt idx="496">
                  <c:v>18.79157309797478</c:v>
                </c:pt>
                <c:pt idx="497">
                  <c:v>18.79157309797478</c:v>
                </c:pt>
                <c:pt idx="498">
                  <c:v>18.79157309797478</c:v>
                </c:pt>
                <c:pt idx="499">
                  <c:v>18.79157309797478</c:v>
                </c:pt>
                <c:pt idx="500">
                  <c:v>18.79157309797478</c:v>
                </c:pt>
                <c:pt idx="501">
                  <c:v>18.79157309797478</c:v>
                </c:pt>
                <c:pt idx="502">
                  <c:v>18.79157309797478</c:v>
                </c:pt>
                <c:pt idx="503">
                  <c:v>18.79157309797478</c:v>
                </c:pt>
                <c:pt idx="504">
                  <c:v>18.79157309797478</c:v>
                </c:pt>
                <c:pt idx="505">
                  <c:v>18.79157309797478</c:v>
                </c:pt>
                <c:pt idx="506">
                  <c:v>18.79157309797478</c:v>
                </c:pt>
                <c:pt idx="507">
                  <c:v>18.79157309797478</c:v>
                </c:pt>
                <c:pt idx="508">
                  <c:v>18.79157309797478</c:v>
                </c:pt>
                <c:pt idx="509">
                  <c:v>18.79157309797478</c:v>
                </c:pt>
                <c:pt idx="510">
                  <c:v>18.79157309797478</c:v>
                </c:pt>
                <c:pt idx="511">
                  <c:v>18.79157309797478</c:v>
                </c:pt>
                <c:pt idx="512">
                  <c:v>18.79157309797478</c:v>
                </c:pt>
                <c:pt idx="513">
                  <c:v>18.79157309797478</c:v>
                </c:pt>
                <c:pt idx="514">
                  <c:v>18.79157309797478</c:v>
                </c:pt>
                <c:pt idx="515">
                  <c:v>18.79157309797478</c:v>
                </c:pt>
                <c:pt idx="516">
                  <c:v>18.79157309797478</c:v>
                </c:pt>
                <c:pt idx="517">
                  <c:v>18.79157309797478</c:v>
                </c:pt>
                <c:pt idx="518">
                  <c:v>18.79157309797478</c:v>
                </c:pt>
                <c:pt idx="519">
                  <c:v>18.79157309797478</c:v>
                </c:pt>
                <c:pt idx="520">
                  <c:v>18.79157309797478</c:v>
                </c:pt>
                <c:pt idx="521">
                  <c:v>18.79157309797478</c:v>
                </c:pt>
                <c:pt idx="522">
                  <c:v>18.79157309797478</c:v>
                </c:pt>
                <c:pt idx="523">
                  <c:v>18.79157309797478</c:v>
                </c:pt>
                <c:pt idx="524">
                  <c:v>18.79157309797478</c:v>
                </c:pt>
                <c:pt idx="525">
                  <c:v>18.79157309797478</c:v>
                </c:pt>
                <c:pt idx="526">
                  <c:v>18.79157309797478</c:v>
                </c:pt>
                <c:pt idx="527">
                  <c:v>18.79157309797478</c:v>
                </c:pt>
                <c:pt idx="528">
                  <c:v>18.79157309797478</c:v>
                </c:pt>
                <c:pt idx="529">
                  <c:v>18.79157309797478</c:v>
                </c:pt>
                <c:pt idx="530">
                  <c:v>18.79157309797478</c:v>
                </c:pt>
                <c:pt idx="531">
                  <c:v>18.79157309797478</c:v>
                </c:pt>
                <c:pt idx="532">
                  <c:v>18.79157309797478</c:v>
                </c:pt>
                <c:pt idx="533">
                  <c:v>18.79157309797478</c:v>
                </c:pt>
                <c:pt idx="534">
                  <c:v>18.79157309797478</c:v>
                </c:pt>
                <c:pt idx="535">
                  <c:v>18.79157309797478</c:v>
                </c:pt>
                <c:pt idx="536">
                  <c:v>18.79157309797478</c:v>
                </c:pt>
                <c:pt idx="537">
                  <c:v>18.79157309797478</c:v>
                </c:pt>
                <c:pt idx="538">
                  <c:v>18.79157309797478</c:v>
                </c:pt>
                <c:pt idx="539">
                  <c:v>18.79157309797478</c:v>
                </c:pt>
                <c:pt idx="540">
                  <c:v>18.79157309797478</c:v>
                </c:pt>
                <c:pt idx="541">
                  <c:v>18.79157309797478</c:v>
                </c:pt>
                <c:pt idx="542">
                  <c:v>18.79157309797478</c:v>
                </c:pt>
                <c:pt idx="543">
                  <c:v>18.79157309797478</c:v>
                </c:pt>
                <c:pt idx="544">
                  <c:v>18.79157309797478</c:v>
                </c:pt>
                <c:pt idx="545">
                  <c:v>18.79157309797478</c:v>
                </c:pt>
                <c:pt idx="546">
                  <c:v>18.79157309797478</c:v>
                </c:pt>
                <c:pt idx="547">
                  <c:v>18.79157309797478</c:v>
                </c:pt>
                <c:pt idx="548">
                  <c:v>18.79157309797478</c:v>
                </c:pt>
                <c:pt idx="549">
                  <c:v>18.79157309797478</c:v>
                </c:pt>
                <c:pt idx="550">
                  <c:v>18.79157309797478</c:v>
                </c:pt>
                <c:pt idx="551">
                  <c:v>18.79157309797478</c:v>
                </c:pt>
                <c:pt idx="552">
                  <c:v>18.79157309797478</c:v>
                </c:pt>
                <c:pt idx="553">
                  <c:v>18.79157309797478</c:v>
                </c:pt>
                <c:pt idx="554">
                  <c:v>18.79157309797478</c:v>
                </c:pt>
                <c:pt idx="555">
                  <c:v>18.79157309797478</c:v>
                </c:pt>
                <c:pt idx="556">
                  <c:v>18.79157309797478</c:v>
                </c:pt>
                <c:pt idx="557">
                  <c:v>18.79157309797478</c:v>
                </c:pt>
                <c:pt idx="558">
                  <c:v>18.79157309797478</c:v>
                </c:pt>
                <c:pt idx="559">
                  <c:v>18.79157309797478</c:v>
                </c:pt>
                <c:pt idx="560">
                  <c:v>18.79157309797478</c:v>
                </c:pt>
                <c:pt idx="561">
                  <c:v>18.79157309797478</c:v>
                </c:pt>
                <c:pt idx="562">
                  <c:v>18.79157309797478</c:v>
                </c:pt>
                <c:pt idx="563">
                  <c:v>18.79157309797478</c:v>
                </c:pt>
                <c:pt idx="564">
                  <c:v>18.79157309797478</c:v>
                </c:pt>
                <c:pt idx="565">
                  <c:v>18.79157309797478</c:v>
                </c:pt>
                <c:pt idx="566">
                  <c:v>18.79157309797478</c:v>
                </c:pt>
                <c:pt idx="567">
                  <c:v>18.79157309797478</c:v>
                </c:pt>
                <c:pt idx="568">
                  <c:v>18.79157309797478</c:v>
                </c:pt>
                <c:pt idx="569">
                  <c:v>18.79157309797478</c:v>
                </c:pt>
                <c:pt idx="570">
                  <c:v>18.79157309797478</c:v>
                </c:pt>
                <c:pt idx="571">
                  <c:v>18.79157309797478</c:v>
                </c:pt>
                <c:pt idx="572">
                  <c:v>18.79157309797478</c:v>
                </c:pt>
                <c:pt idx="573">
                  <c:v>18.79157309797478</c:v>
                </c:pt>
                <c:pt idx="574">
                  <c:v>18.79157309797478</c:v>
                </c:pt>
                <c:pt idx="575">
                  <c:v>18.79157309797478</c:v>
                </c:pt>
                <c:pt idx="576">
                  <c:v>18.79157309797478</c:v>
                </c:pt>
                <c:pt idx="577">
                  <c:v>18.79157309797478</c:v>
                </c:pt>
                <c:pt idx="578">
                  <c:v>18.79157309797478</c:v>
                </c:pt>
                <c:pt idx="579">
                  <c:v>18.79157309797478</c:v>
                </c:pt>
                <c:pt idx="580">
                  <c:v>18.79157309797478</c:v>
                </c:pt>
                <c:pt idx="581">
                  <c:v>18.79157309797478</c:v>
                </c:pt>
                <c:pt idx="582">
                  <c:v>18.79157309797478</c:v>
                </c:pt>
                <c:pt idx="583">
                  <c:v>18.79157309797478</c:v>
                </c:pt>
                <c:pt idx="584">
                  <c:v>18.79157309797478</c:v>
                </c:pt>
                <c:pt idx="585">
                  <c:v>18.79157309797478</c:v>
                </c:pt>
                <c:pt idx="586">
                  <c:v>18.79157309797478</c:v>
                </c:pt>
                <c:pt idx="587">
                  <c:v>18.79157309797478</c:v>
                </c:pt>
                <c:pt idx="588">
                  <c:v>18.79157309797478</c:v>
                </c:pt>
                <c:pt idx="589">
                  <c:v>18.79157309797478</c:v>
                </c:pt>
                <c:pt idx="590">
                  <c:v>18.79157309797478</c:v>
                </c:pt>
                <c:pt idx="591">
                  <c:v>18.79157309797478</c:v>
                </c:pt>
                <c:pt idx="592">
                  <c:v>18.79157309797478</c:v>
                </c:pt>
                <c:pt idx="593">
                  <c:v>18.79157309797478</c:v>
                </c:pt>
                <c:pt idx="594">
                  <c:v>18.79157309797478</c:v>
                </c:pt>
                <c:pt idx="595">
                  <c:v>18.79157309797478</c:v>
                </c:pt>
                <c:pt idx="596">
                  <c:v>18.79157309797478</c:v>
                </c:pt>
                <c:pt idx="597">
                  <c:v>18.79157309797478</c:v>
                </c:pt>
                <c:pt idx="598">
                  <c:v>18.79157309797478</c:v>
                </c:pt>
                <c:pt idx="599">
                  <c:v>18.79157309797478</c:v>
                </c:pt>
                <c:pt idx="600">
                  <c:v>18.79157309797478</c:v>
                </c:pt>
                <c:pt idx="601">
                  <c:v>18.79157309797478</c:v>
                </c:pt>
                <c:pt idx="602">
                  <c:v>18.79157309797478</c:v>
                </c:pt>
                <c:pt idx="603">
                  <c:v>18.79157309797478</c:v>
                </c:pt>
                <c:pt idx="604">
                  <c:v>18.79157309797478</c:v>
                </c:pt>
                <c:pt idx="605">
                  <c:v>18.79157309797478</c:v>
                </c:pt>
                <c:pt idx="606">
                  <c:v>18.79157309797478</c:v>
                </c:pt>
                <c:pt idx="607">
                  <c:v>18.79157309797478</c:v>
                </c:pt>
                <c:pt idx="608">
                  <c:v>18.79157309797478</c:v>
                </c:pt>
                <c:pt idx="609">
                  <c:v>18.79157309797478</c:v>
                </c:pt>
                <c:pt idx="610">
                  <c:v>18.79157309797478</c:v>
                </c:pt>
                <c:pt idx="611">
                  <c:v>18.79157309797478</c:v>
                </c:pt>
                <c:pt idx="612">
                  <c:v>18.79157309797478</c:v>
                </c:pt>
                <c:pt idx="613">
                  <c:v>18.79157309797478</c:v>
                </c:pt>
                <c:pt idx="614">
                  <c:v>18.79157309797478</c:v>
                </c:pt>
                <c:pt idx="615">
                  <c:v>18.79157309797478</c:v>
                </c:pt>
                <c:pt idx="616">
                  <c:v>18.79157309797478</c:v>
                </c:pt>
                <c:pt idx="617">
                  <c:v>18.79157309797478</c:v>
                </c:pt>
                <c:pt idx="618">
                  <c:v>18.79157309797478</c:v>
                </c:pt>
                <c:pt idx="619">
                  <c:v>18.79157309797478</c:v>
                </c:pt>
                <c:pt idx="620">
                  <c:v>18.79157309797478</c:v>
                </c:pt>
                <c:pt idx="621">
                  <c:v>18.79157309797478</c:v>
                </c:pt>
                <c:pt idx="622">
                  <c:v>18.79157309797478</c:v>
                </c:pt>
                <c:pt idx="623">
                  <c:v>18.79157309797478</c:v>
                </c:pt>
                <c:pt idx="624">
                  <c:v>18.79157309797478</c:v>
                </c:pt>
                <c:pt idx="625">
                  <c:v>18.79157309797478</c:v>
                </c:pt>
                <c:pt idx="626">
                  <c:v>18.79157309797478</c:v>
                </c:pt>
                <c:pt idx="627">
                  <c:v>18.79157309797478</c:v>
                </c:pt>
                <c:pt idx="628">
                  <c:v>18.79157309797478</c:v>
                </c:pt>
                <c:pt idx="629">
                  <c:v>18.79157309797478</c:v>
                </c:pt>
                <c:pt idx="630">
                  <c:v>18.79157309797478</c:v>
                </c:pt>
                <c:pt idx="631">
                  <c:v>18.79157309797478</c:v>
                </c:pt>
                <c:pt idx="632">
                  <c:v>18.79157309797478</c:v>
                </c:pt>
                <c:pt idx="633">
                  <c:v>18.79157309797478</c:v>
                </c:pt>
                <c:pt idx="634">
                  <c:v>18.79157309797478</c:v>
                </c:pt>
                <c:pt idx="635">
                  <c:v>18.79157309797478</c:v>
                </c:pt>
                <c:pt idx="636">
                  <c:v>18.79157309797478</c:v>
                </c:pt>
                <c:pt idx="637">
                  <c:v>18.79157309797478</c:v>
                </c:pt>
                <c:pt idx="638">
                  <c:v>18.79157309797478</c:v>
                </c:pt>
                <c:pt idx="639">
                  <c:v>18.79157309797478</c:v>
                </c:pt>
                <c:pt idx="640">
                  <c:v>18.79157309797478</c:v>
                </c:pt>
                <c:pt idx="641">
                  <c:v>18.79157309797478</c:v>
                </c:pt>
                <c:pt idx="642">
                  <c:v>18.79157309797478</c:v>
                </c:pt>
                <c:pt idx="643">
                  <c:v>18.79157309797478</c:v>
                </c:pt>
                <c:pt idx="644">
                  <c:v>18.79157309797478</c:v>
                </c:pt>
                <c:pt idx="645">
                  <c:v>18.79157309797478</c:v>
                </c:pt>
                <c:pt idx="646">
                  <c:v>18.79157309797478</c:v>
                </c:pt>
                <c:pt idx="647">
                  <c:v>18.79157309797478</c:v>
                </c:pt>
                <c:pt idx="648">
                  <c:v>18.79157309797478</c:v>
                </c:pt>
                <c:pt idx="649">
                  <c:v>18.79157309797478</c:v>
                </c:pt>
                <c:pt idx="650">
                  <c:v>18.79157309797478</c:v>
                </c:pt>
                <c:pt idx="651">
                  <c:v>18.79157309797478</c:v>
                </c:pt>
                <c:pt idx="652">
                  <c:v>18.79157309797478</c:v>
                </c:pt>
                <c:pt idx="653">
                  <c:v>18.79157309797478</c:v>
                </c:pt>
                <c:pt idx="654">
                  <c:v>18.79157309797478</c:v>
                </c:pt>
                <c:pt idx="655">
                  <c:v>18.79157309797478</c:v>
                </c:pt>
                <c:pt idx="656">
                  <c:v>18.79157309797478</c:v>
                </c:pt>
                <c:pt idx="657">
                  <c:v>18.79157309797478</c:v>
                </c:pt>
                <c:pt idx="658">
                  <c:v>18.79157309797478</c:v>
                </c:pt>
                <c:pt idx="659">
                  <c:v>18.79157309797478</c:v>
                </c:pt>
                <c:pt idx="660">
                  <c:v>18.79157309797478</c:v>
                </c:pt>
                <c:pt idx="661">
                  <c:v>18.79157309797478</c:v>
                </c:pt>
                <c:pt idx="662">
                  <c:v>18.79157309797478</c:v>
                </c:pt>
                <c:pt idx="663">
                  <c:v>18.79157309797478</c:v>
                </c:pt>
                <c:pt idx="664">
                  <c:v>18.79157309797478</c:v>
                </c:pt>
                <c:pt idx="665">
                  <c:v>18.79157309797478</c:v>
                </c:pt>
                <c:pt idx="666">
                  <c:v>18.79157309797478</c:v>
                </c:pt>
                <c:pt idx="667">
                  <c:v>18.79157309797478</c:v>
                </c:pt>
                <c:pt idx="668">
                  <c:v>18.79157309797478</c:v>
                </c:pt>
                <c:pt idx="669">
                  <c:v>18.79157309797478</c:v>
                </c:pt>
                <c:pt idx="670">
                  <c:v>18.79157309797478</c:v>
                </c:pt>
                <c:pt idx="671">
                  <c:v>18.79157309797478</c:v>
                </c:pt>
                <c:pt idx="672">
                  <c:v>18.79157309797478</c:v>
                </c:pt>
                <c:pt idx="673">
                  <c:v>18.79157309797478</c:v>
                </c:pt>
                <c:pt idx="674">
                  <c:v>18.79157309797478</c:v>
                </c:pt>
                <c:pt idx="675">
                  <c:v>18.79157309797478</c:v>
                </c:pt>
                <c:pt idx="676">
                  <c:v>18.79157309797478</c:v>
                </c:pt>
                <c:pt idx="677">
                  <c:v>18.79157309797478</c:v>
                </c:pt>
                <c:pt idx="678">
                  <c:v>18.79157309797478</c:v>
                </c:pt>
                <c:pt idx="679">
                  <c:v>18.79157309797478</c:v>
                </c:pt>
                <c:pt idx="680">
                  <c:v>18.79157309797478</c:v>
                </c:pt>
                <c:pt idx="681">
                  <c:v>18.79157309797478</c:v>
                </c:pt>
                <c:pt idx="682">
                  <c:v>18.79157309797478</c:v>
                </c:pt>
                <c:pt idx="683">
                  <c:v>18.79157309797478</c:v>
                </c:pt>
                <c:pt idx="684">
                  <c:v>18.79157309797478</c:v>
                </c:pt>
                <c:pt idx="685">
                  <c:v>18.79157309797478</c:v>
                </c:pt>
                <c:pt idx="686">
                  <c:v>18.79157309797478</c:v>
                </c:pt>
                <c:pt idx="687">
                  <c:v>18.79157309797478</c:v>
                </c:pt>
                <c:pt idx="688">
                  <c:v>18.79157309797478</c:v>
                </c:pt>
                <c:pt idx="689">
                  <c:v>18.79157309797478</c:v>
                </c:pt>
                <c:pt idx="690">
                  <c:v>18.79157309797478</c:v>
                </c:pt>
                <c:pt idx="691">
                  <c:v>18.79157309797478</c:v>
                </c:pt>
                <c:pt idx="692">
                  <c:v>18.79157309797478</c:v>
                </c:pt>
                <c:pt idx="693">
                  <c:v>18.79157309797478</c:v>
                </c:pt>
                <c:pt idx="694">
                  <c:v>18.79157309797478</c:v>
                </c:pt>
                <c:pt idx="695">
                  <c:v>18.79157309797478</c:v>
                </c:pt>
                <c:pt idx="696">
                  <c:v>18.79157309797478</c:v>
                </c:pt>
                <c:pt idx="697">
                  <c:v>18.79157309797478</c:v>
                </c:pt>
                <c:pt idx="698">
                  <c:v>18.79157309797478</c:v>
                </c:pt>
                <c:pt idx="699">
                  <c:v>18.79157309797478</c:v>
                </c:pt>
                <c:pt idx="700">
                  <c:v>18.79157309797478</c:v>
                </c:pt>
                <c:pt idx="701">
                  <c:v>18.79157309797478</c:v>
                </c:pt>
                <c:pt idx="702">
                  <c:v>18.79157309797478</c:v>
                </c:pt>
                <c:pt idx="703">
                  <c:v>18.79157309797478</c:v>
                </c:pt>
                <c:pt idx="704">
                  <c:v>18.79157309797478</c:v>
                </c:pt>
                <c:pt idx="705">
                  <c:v>18.79157309797478</c:v>
                </c:pt>
                <c:pt idx="706">
                  <c:v>18.79157309797478</c:v>
                </c:pt>
                <c:pt idx="707">
                  <c:v>18.79157309797478</c:v>
                </c:pt>
                <c:pt idx="708">
                  <c:v>18.79157309797478</c:v>
                </c:pt>
                <c:pt idx="709">
                  <c:v>18.79157309797478</c:v>
                </c:pt>
                <c:pt idx="710">
                  <c:v>18.79157309797478</c:v>
                </c:pt>
                <c:pt idx="711">
                  <c:v>18.79157309797478</c:v>
                </c:pt>
                <c:pt idx="712">
                  <c:v>18.79157309797478</c:v>
                </c:pt>
                <c:pt idx="713">
                  <c:v>18.79157309797478</c:v>
                </c:pt>
                <c:pt idx="714">
                  <c:v>18.79157309797478</c:v>
                </c:pt>
                <c:pt idx="715">
                  <c:v>18.79157309797478</c:v>
                </c:pt>
                <c:pt idx="716">
                  <c:v>18.79157309797478</c:v>
                </c:pt>
                <c:pt idx="717">
                  <c:v>18.79157309797478</c:v>
                </c:pt>
                <c:pt idx="718">
                  <c:v>18.79157309797478</c:v>
                </c:pt>
                <c:pt idx="719">
                  <c:v>18.79157309797478</c:v>
                </c:pt>
                <c:pt idx="720">
                  <c:v>18.79157309797478</c:v>
                </c:pt>
                <c:pt idx="721">
                  <c:v>18.79157309797478</c:v>
                </c:pt>
                <c:pt idx="722">
                  <c:v>18.79157309797478</c:v>
                </c:pt>
                <c:pt idx="723">
                  <c:v>18.79157309797478</c:v>
                </c:pt>
                <c:pt idx="724">
                  <c:v>18.79157309797478</c:v>
                </c:pt>
                <c:pt idx="725">
                  <c:v>18.79157309797478</c:v>
                </c:pt>
                <c:pt idx="726">
                  <c:v>18.79157309797478</c:v>
                </c:pt>
                <c:pt idx="727">
                  <c:v>18.79157309797478</c:v>
                </c:pt>
                <c:pt idx="728">
                  <c:v>18.79157309797478</c:v>
                </c:pt>
                <c:pt idx="729">
                  <c:v>18.79157309797478</c:v>
                </c:pt>
                <c:pt idx="730">
                  <c:v>18.79157309797478</c:v>
                </c:pt>
                <c:pt idx="731">
                  <c:v>18.79157309797478</c:v>
                </c:pt>
                <c:pt idx="732">
                  <c:v>18.79157309797478</c:v>
                </c:pt>
                <c:pt idx="733">
                  <c:v>18.79157309797478</c:v>
                </c:pt>
                <c:pt idx="734">
                  <c:v>18.79157309797478</c:v>
                </c:pt>
                <c:pt idx="735">
                  <c:v>18.79157309797478</c:v>
                </c:pt>
                <c:pt idx="736">
                  <c:v>18.79157309797478</c:v>
                </c:pt>
                <c:pt idx="737">
                  <c:v>18.79157309797478</c:v>
                </c:pt>
                <c:pt idx="738">
                  <c:v>18.79157309797478</c:v>
                </c:pt>
                <c:pt idx="739">
                  <c:v>18.79157309797478</c:v>
                </c:pt>
                <c:pt idx="740">
                  <c:v>18.79157309797478</c:v>
                </c:pt>
                <c:pt idx="741">
                  <c:v>18.79157309797478</c:v>
                </c:pt>
                <c:pt idx="742">
                  <c:v>18.79157309797478</c:v>
                </c:pt>
                <c:pt idx="743">
                  <c:v>18.79157309797478</c:v>
                </c:pt>
                <c:pt idx="744">
                  <c:v>18.79157309797478</c:v>
                </c:pt>
                <c:pt idx="745">
                  <c:v>18.79157309797478</c:v>
                </c:pt>
                <c:pt idx="746">
                  <c:v>18.79157309797478</c:v>
                </c:pt>
                <c:pt idx="747">
                  <c:v>18.79157309797478</c:v>
                </c:pt>
                <c:pt idx="748">
                  <c:v>18.79157309797478</c:v>
                </c:pt>
                <c:pt idx="749">
                  <c:v>18.79157309797478</c:v>
                </c:pt>
                <c:pt idx="750">
                  <c:v>18.79157309797478</c:v>
                </c:pt>
                <c:pt idx="751">
                  <c:v>18.79157309797478</c:v>
                </c:pt>
                <c:pt idx="752">
                  <c:v>18.79157309797478</c:v>
                </c:pt>
                <c:pt idx="753">
                  <c:v>18.79157309797478</c:v>
                </c:pt>
                <c:pt idx="754">
                  <c:v>18.79157309797478</c:v>
                </c:pt>
                <c:pt idx="755">
                  <c:v>18.79157309797478</c:v>
                </c:pt>
                <c:pt idx="756">
                  <c:v>18.79157309797478</c:v>
                </c:pt>
                <c:pt idx="757">
                  <c:v>18.79157309797478</c:v>
                </c:pt>
                <c:pt idx="758">
                  <c:v>18.79157309797478</c:v>
                </c:pt>
                <c:pt idx="759">
                  <c:v>18.79157309797478</c:v>
                </c:pt>
                <c:pt idx="760">
                  <c:v>18.79157309797478</c:v>
                </c:pt>
                <c:pt idx="761">
                  <c:v>18.79157309797478</c:v>
                </c:pt>
                <c:pt idx="762">
                  <c:v>18.79157309797478</c:v>
                </c:pt>
                <c:pt idx="763">
                  <c:v>18.79157309797478</c:v>
                </c:pt>
                <c:pt idx="764">
                  <c:v>18.79157309797478</c:v>
                </c:pt>
                <c:pt idx="765">
                  <c:v>18.79157309797478</c:v>
                </c:pt>
                <c:pt idx="766">
                  <c:v>18.79157309797478</c:v>
                </c:pt>
                <c:pt idx="767">
                  <c:v>18.79157309797478</c:v>
                </c:pt>
                <c:pt idx="768">
                  <c:v>18.79157309797478</c:v>
                </c:pt>
                <c:pt idx="769">
                  <c:v>18.79157309797478</c:v>
                </c:pt>
                <c:pt idx="770">
                  <c:v>18.79157309797478</c:v>
                </c:pt>
                <c:pt idx="771">
                  <c:v>18.79157309797478</c:v>
                </c:pt>
                <c:pt idx="772">
                  <c:v>18.79157309797478</c:v>
                </c:pt>
                <c:pt idx="773">
                  <c:v>18.79157309797478</c:v>
                </c:pt>
                <c:pt idx="774">
                  <c:v>18.79157309797478</c:v>
                </c:pt>
                <c:pt idx="775">
                  <c:v>18.79157309797478</c:v>
                </c:pt>
                <c:pt idx="776">
                  <c:v>18.79157309797478</c:v>
                </c:pt>
                <c:pt idx="777">
                  <c:v>18.79157309797478</c:v>
                </c:pt>
                <c:pt idx="778">
                  <c:v>18.79157309797478</c:v>
                </c:pt>
                <c:pt idx="779">
                  <c:v>18.79157309797478</c:v>
                </c:pt>
                <c:pt idx="780">
                  <c:v>18.79157309797478</c:v>
                </c:pt>
                <c:pt idx="781">
                  <c:v>18.79157309797478</c:v>
                </c:pt>
                <c:pt idx="782">
                  <c:v>18.79157309797478</c:v>
                </c:pt>
                <c:pt idx="783">
                  <c:v>18.79157309797478</c:v>
                </c:pt>
                <c:pt idx="784">
                  <c:v>18.79157309797478</c:v>
                </c:pt>
                <c:pt idx="785">
                  <c:v>18.79157309797478</c:v>
                </c:pt>
                <c:pt idx="786">
                  <c:v>18.79157309797478</c:v>
                </c:pt>
                <c:pt idx="787">
                  <c:v>18.79157309797478</c:v>
                </c:pt>
                <c:pt idx="788">
                  <c:v>18.79157309797478</c:v>
                </c:pt>
                <c:pt idx="789">
                  <c:v>18.79157309797478</c:v>
                </c:pt>
                <c:pt idx="790">
                  <c:v>18.79157309797478</c:v>
                </c:pt>
                <c:pt idx="791">
                  <c:v>18.79157309797478</c:v>
                </c:pt>
                <c:pt idx="792">
                  <c:v>18.79157309797478</c:v>
                </c:pt>
                <c:pt idx="793">
                  <c:v>18.79157309797478</c:v>
                </c:pt>
                <c:pt idx="794">
                  <c:v>18.79157309797478</c:v>
                </c:pt>
                <c:pt idx="795">
                  <c:v>18.79157309797478</c:v>
                </c:pt>
                <c:pt idx="796">
                  <c:v>18.79157309797478</c:v>
                </c:pt>
                <c:pt idx="797">
                  <c:v>18.79157309797478</c:v>
                </c:pt>
                <c:pt idx="798">
                  <c:v>18.79157309797478</c:v>
                </c:pt>
                <c:pt idx="799">
                  <c:v>18.79157309797478</c:v>
                </c:pt>
                <c:pt idx="800">
                  <c:v>18.79157309797478</c:v>
                </c:pt>
                <c:pt idx="801">
                  <c:v>18.79157309797478</c:v>
                </c:pt>
                <c:pt idx="802">
                  <c:v>18.79157309797478</c:v>
                </c:pt>
                <c:pt idx="803">
                  <c:v>18.79157309797478</c:v>
                </c:pt>
                <c:pt idx="804">
                  <c:v>18.79157309797478</c:v>
                </c:pt>
                <c:pt idx="805">
                  <c:v>18.79157309797478</c:v>
                </c:pt>
                <c:pt idx="806">
                  <c:v>18.79157309797478</c:v>
                </c:pt>
                <c:pt idx="807">
                  <c:v>18.79157309797478</c:v>
                </c:pt>
                <c:pt idx="808">
                  <c:v>18.79157309797478</c:v>
                </c:pt>
                <c:pt idx="809">
                  <c:v>18.79157309797478</c:v>
                </c:pt>
                <c:pt idx="810">
                  <c:v>18.79157309797478</c:v>
                </c:pt>
                <c:pt idx="811">
                  <c:v>18.79157309797478</c:v>
                </c:pt>
                <c:pt idx="812">
                  <c:v>18.79157309797478</c:v>
                </c:pt>
                <c:pt idx="813">
                  <c:v>18.79157309797478</c:v>
                </c:pt>
                <c:pt idx="814">
                  <c:v>18.79157309797478</c:v>
                </c:pt>
                <c:pt idx="815">
                  <c:v>18.79157309797478</c:v>
                </c:pt>
                <c:pt idx="816">
                  <c:v>18.79157309797478</c:v>
                </c:pt>
                <c:pt idx="817">
                  <c:v>18.79157309797478</c:v>
                </c:pt>
                <c:pt idx="818">
                  <c:v>18.79157309797478</c:v>
                </c:pt>
                <c:pt idx="819">
                  <c:v>18.79157309797478</c:v>
                </c:pt>
                <c:pt idx="820">
                  <c:v>18.79157309797478</c:v>
                </c:pt>
                <c:pt idx="821">
                  <c:v>18.79157309797478</c:v>
                </c:pt>
                <c:pt idx="822">
                  <c:v>18.79157309797478</c:v>
                </c:pt>
                <c:pt idx="823">
                  <c:v>18.79157309797478</c:v>
                </c:pt>
                <c:pt idx="824">
                  <c:v>18.79157309797478</c:v>
                </c:pt>
                <c:pt idx="825">
                  <c:v>18.79157309797478</c:v>
                </c:pt>
                <c:pt idx="826">
                  <c:v>18.79157309797478</c:v>
                </c:pt>
                <c:pt idx="827">
                  <c:v>18.79157309797478</c:v>
                </c:pt>
                <c:pt idx="828">
                  <c:v>18.79157309797478</c:v>
                </c:pt>
                <c:pt idx="829">
                  <c:v>18.79157309797478</c:v>
                </c:pt>
                <c:pt idx="830">
                  <c:v>18.79157309797478</c:v>
                </c:pt>
                <c:pt idx="831">
                  <c:v>18.79157309797478</c:v>
                </c:pt>
                <c:pt idx="832">
                  <c:v>18.79157309797478</c:v>
                </c:pt>
                <c:pt idx="833">
                  <c:v>18.79157309797478</c:v>
                </c:pt>
                <c:pt idx="834">
                  <c:v>18.79157309797478</c:v>
                </c:pt>
                <c:pt idx="835">
                  <c:v>18.79157309797478</c:v>
                </c:pt>
                <c:pt idx="836">
                  <c:v>18.79157309797478</c:v>
                </c:pt>
                <c:pt idx="837">
                  <c:v>18.79157309797478</c:v>
                </c:pt>
                <c:pt idx="838">
                  <c:v>18.79157309797478</c:v>
                </c:pt>
                <c:pt idx="839">
                  <c:v>18.79157309797478</c:v>
                </c:pt>
                <c:pt idx="840">
                  <c:v>18.79157309797478</c:v>
                </c:pt>
                <c:pt idx="841">
                  <c:v>18.79157309797478</c:v>
                </c:pt>
                <c:pt idx="842">
                  <c:v>18.79157309797478</c:v>
                </c:pt>
                <c:pt idx="843">
                  <c:v>18.79157309797478</c:v>
                </c:pt>
                <c:pt idx="844">
                  <c:v>18.79157309797478</c:v>
                </c:pt>
                <c:pt idx="845">
                  <c:v>18.79157309797478</c:v>
                </c:pt>
                <c:pt idx="846">
                  <c:v>18.79157309797478</c:v>
                </c:pt>
                <c:pt idx="847">
                  <c:v>18.79157309797478</c:v>
                </c:pt>
                <c:pt idx="848">
                  <c:v>18.79157309797478</c:v>
                </c:pt>
                <c:pt idx="849">
                  <c:v>18.79157309797478</c:v>
                </c:pt>
                <c:pt idx="850">
                  <c:v>18.79157309797478</c:v>
                </c:pt>
                <c:pt idx="851">
                  <c:v>18.79157309797478</c:v>
                </c:pt>
                <c:pt idx="852">
                  <c:v>18.79157309797478</c:v>
                </c:pt>
                <c:pt idx="853">
                  <c:v>18.79157309797478</c:v>
                </c:pt>
                <c:pt idx="854">
                  <c:v>18.79157309797478</c:v>
                </c:pt>
                <c:pt idx="855">
                  <c:v>18.79157309797478</c:v>
                </c:pt>
                <c:pt idx="856">
                  <c:v>18.79157309797478</c:v>
                </c:pt>
                <c:pt idx="857">
                  <c:v>18.79157309797478</c:v>
                </c:pt>
                <c:pt idx="858">
                  <c:v>18.79157309797478</c:v>
                </c:pt>
                <c:pt idx="859">
                  <c:v>18.79157309797478</c:v>
                </c:pt>
                <c:pt idx="860">
                  <c:v>18.79157309797478</c:v>
                </c:pt>
                <c:pt idx="861">
                  <c:v>18.79157309797478</c:v>
                </c:pt>
                <c:pt idx="862">
                  <c:v>18.79157309797478</c:v>
                </c:pt>
                <c:pt idx="863">
                  <c:v>18.79157309797478</c:v>
                </c:pt>
                <c:pt idx="864">
                  <c:v>18.79157309797478</c:v>
                </c:pt>
                <c:pt idx="865">
                  <c:v>18.79157309797478</c:v>
                </c:pt>
                <c:pt idx="866">
                  <c:v>18.79157309797478</c:v>
                </c:pt>
                <c:pt idx="867">
                  <c:v>18.79157309797478</c:v>
                </c:pt>
                <c:pt idx="868">
                  <c:v>18.79157309797478</c:v>
                </c:pt>
                <c:pt idx="869">
                  <c:v>18.79157309797478</c:v>
                </c:pt>
                <c:pt idx="870">
                  <c:v>18.79157309797478</c:v>
                </c:pt>
                <c:pt idx="871">
                  <c:v>18.79157309797478</c:v>
                </c:pt>
                <c:pt idx="872">
                  <c:v>18.79157309797478</c:v>
                </c:pt>
                <c:pt idx="873">
                  <c:v>18.79157309797478</c:v>
                </c:pt>
                <c:pt idx="874">
                  <c:v>18.79157309797478</c:v>
                </c:pt>
                <c:pt idx="875">
                  <c:v>18.79157309797478</c:v>
                </c:pt>
                <c:pt idx="876">
                  <c:v>18.79157309797478</c:v>
                </c:pt>
                <c:pt idx="877">
                  <c:v>18.79157309797478</c:v>
                </c:pt>
                <c:pt idx="878">
                  <c:v>18.79157309797478</c:v>
                </c:pt>
                <c:pt idx="879">
                  <c:v>18.79157309797478</c:v>
                </c:pt>
                <c:pt idx="880">
                  <c:v>18.79157309797478</c:v>
                </c:pt>
                <c:pt idx="881">
                  <c:v>18.79157309797478</c:v>
                </c:pt>
                <c:pt idx="882">
                  <c:v>18.79157309797478</c:v>
                </c:pt>
                <c:pt idx="883">
                  <c:v>18.79157309797478</c:v>
                </c:pt>
                <c:pt idx="884">
                  <c:v>18.79157309797478</c:v>
                </c:pt>
                <c:pt idx="885">
                  <c:v>18.79157309797478</c:v>
                </c:pt>
                <c:pt idx="886">
                  <c:v>18.79157309797478</c:v>
                </c:pt>
                <c:pt idx="887">
                  <c:v>18.79157309797478</c:v>
                </c:pt>
                <c:pt idx="888">
                  <c:v>18.79157309797478</c:v>
                </c:pt>
                <c:pt idx="889">
                  <c:v>18.79157309797478</c:v>
                </c:pt>
                <c:pt idx="890">
                  <c:v>18.79157309797478</c:v>
                </c:pt>
                <c:pt idx="891">
                  <c:v>18.79157309797478</c:v>
                </c:pt>
                <c:pt idx="892">
                  <c:v>18.79157309797478</c:v>
                </c:pt>
                <c:pt idx="893">
                  <c:v>18.79157309797478</c:v>
                </c:pt>
                <c:pt idx="894">
                  <c:v>18.79157309797478</c:v>
                </c:pt>
                <c:pt idx="895">
                  <c:v>18.79157309797478</c:v>
                </c:pt>
                <c:pt idx="896">
                  <c:v>18.79157309797478</c:v>
                </c:pt>
                <c:pt idx="897">
                  <c:v>18.79157309797478</c:v>
                </c:pt>
                <c:pt idx="898">
                  <c:v>18.79157309797478</c:v>
                </c:pt>
                <c:pt idx="899">
                  <c:v>18.79157309797478</c:v>
                </c:pt>
                <c:pt idx="900">
                  <c:v>18.79157309797478</c:v>
                </c:pt>
                <c:pt idx="901">
                  <c:v>18.79157309797478</c:v>
                </c:pt>
                <c:pt idx="902">
                  <c:v>18.79157309797478</c:v>
                </c:pt>
                <c:pt idx="903">
                  <c:v>18.79157309797478</c:v>
                </c:pt>
                <c:pt idx="904">
                  <c:v>18.79157309797478</c:v>
                </c:pt>
                <c:pt idx="905">
                  <c:v>18.79157309797478</c:v>
                </c:pt>
                <c:pt idx="906">
                  <c:v>18.79157309797478</c:v>
                </c:pt>
                <c:pt idx="907">
                  <c:v>18.79157309797478</c:v>
                </c:pt>
                <c:pt idx="908">
                  <c:v>18.79157309797478</c:v>
                </c:pt>
                <c:pt idx="909">
                  <c:v>18.79157309797478</c:v>
                </c:pt>
                <c:pt idx="910">
                  <c:v>18.79157309797478</c:v>
                </c:pt>
                <c:pt idx="911">
                  <c:v>18.79157309797478</c:v>
                </c:pt>
                <c:pt idx="912">
                  <c:v>18.79157309797478</c:v>
                </c:pt>
                <c:pt idx="913">
                  <c:v>18.79157309797478</c:v>
                </c:pt>
                <c:pt idx="914">
                  <c:v>18.79157309797478</c:v>
                </c:pt>
                <c:pt idx="915">
                  <c:v>18.79157309797478</c:v>
                </c:pt>
                <c:pt idx="916">
                  <c:v>18.79157309797478</c:v>
                </c:pt>
                <c:pt idx="917">
                  <c:v>18.79157309797478</c:v>
                </c:pt>
                <c:pt idx="918">
                  <c:v>18.79157309797478</c:v>
                </c:pt>
                <c:pt idx="919">
                  <c:v>18.79157309797478</c:v>
                </c:pt>
                <c:pt idx="920">
                  <c:v>18.79157309797478</c:v>
                </c:pt>
                <c:pt idx="921">
                  <c:v>18.79157309797478</c:v>
                </c:pt>
                <c:pt idx="922">
                  <c:v>18.79157309797478</c:v>
                </c:pt>
                <c:pt idx="923">
                  <c:v>18.79157309797478</c:v>
                </c:pt>
                <c:pt idx="924">
                  <c:v>18.79157309797478</c:v>
                </c:pt>
                <c:pt idx="925">
                  <c:v>18.79157309797478</c:v>
                </c:pt>
                <c:pt idx="926">
                  <c:v>18.79157309797478</c:v>
                </c:pt>
                <c:pt idx="927">
                  <c:v>18.79157309797478</c:v>
                </c:pt>
                <c:pt idx="928">
                  <c:v>18.79157309797478</c:v>
                </c:pt>
                <c:pt idx="929">
                  <c:v>18.79157309797478</c:v>
                </c:pt>
                <c:pt idx="930">
                  <c:v>18.79157309797478</c:v>
                </c:pt>
                <c:pt idx="931">
                  <c:v>18.79157309797478</c:v>
                </c:pt>
                <c:pt idx="932">
                  <c:v>18.79157309797478</c:v>
                </c:pt>
                <c:pt idx="933">
                  <c:v>18.79157309797478</c:v>
                </c:pt>
                <c:pt idx="934">
                  <c:v>18.79157309797478</c:v>
                </c:pt>
                <c:pt idx="935">
                  <c:v>18.79157309797478</c:v>
                </c:pt>
                <c:pt idx="936">
                  <c:v>18.79157309797478</c:v>
                </c:pt>
                <c:pt idx="937">
                  <c:v>18.79157309797478</c:v>
                </c:pt>
                <c:pt idx="938">
                  <c:v>18.79157309797478</c:v>
                </c:pt>
                <c:pt idx="939">
                  <c:v>18.79157309797478</c:v>
                </c:pt>
                <c:pt idx="940">
                  <c:v>18.79157309797478</c:v>
                </c:pt>
                <c:pt idx="941">
                  <c:v>18.79157309797478</c:v>
                </c:pt>
                <c:pt idx="942">
                  <c:v>18.79157309797478</c:v>
                </c:pt>
                <c:pt idx="943">
                  <c:v>18.79157309797478</c:v>
                </c:pt>
                <c:pt idx="944">
                  <c:v>18.79157309797478</c:v>
                </c:pt>
                <c:pt idx="945">
                  <c:v>18.79157309797478</c:v>
                </c:pt>
                <c:pt idx="946">
                  <c:v>18.79157309797478</c:v>
                </c:pt>
                <c:pt idx="947">
                  <c:v>18.79157309797478</c:v>
                </c:pt>
                <c:pt idx="948">
                  <c:v>18.79157309797478</c:v>
                </c:pt>
                <c:pt idx="949">
                  <c:v>18.79157309797478</c:v>
                </c:pt>
                <c:pt idx="950">
                  <c:v>18.79157309797478</c:v>
                </c:pt>
                <c:pt idx="951">
                  <c:v>18.79157309797478</c:v>
                </c:pt>
                <c:pt idx="952">
                  <c:v>18.79157309797478</c:v>
                </c:pt>
                <c:pt idx="953">
                  <c:v>18.79157309797478</c:v>
                </c:pt>
                <c:pt idx="954">
                  <c:v>18.79157309797478</c:v>
                </c:pt>
                <c:pt idx="955">
                  <c:v>18.79157309797478</c:v>
                </c:pt>
                <c:pt idx="956">
                  <c:v>18.79157309797478</c:v>
                </c:pt>
                <c:pt idx="957">
                  <c:v>18.79157309797478</c:v>
                </c:pt>
                <c:pt idx="958">
                  <c:v>18.79157309797478</c:v>
                </c:pt>
                <c:pt idx="959">
                  <c:v>18.79157309797478</c:v>
                </c:pt>
                <c:pt idx="960">
                  <c:v>18.79157309797478</c:v>
                </c:pt>
                <c:pt idx="961">
                  <c:v>18.79157309797478</c:v>
                </c:pt>
                <c:pt idx="962">
                  <c:v>18.79157309797478</c:v>
                </c:pt>
                <c:pt idx="963">
                  <c:v>18.79157309797478</c:v>
                </c:pt>
                <c:pt idx="964">
                  <c:v>18.79157309797478</c:v>
                </c:pt>
                <c:pt idx="965">
                  <c:v>18.79157309797478</c:v>
                </c:pt>
                <c:pt idx="966">
                  <c:v>18.79157309797478</c:v>
                </c:pt>
                <c:pt idx="967">
                  <c:v>18.79157309797478</c:v>
                </c:pt>
                <c:pt idx="968">
                  <c:v>18.79157309797478</c:v>
                </c:pt>
                <c:pt idx="969">
                  <c:v>18.79157309797478</c:v>
                </c:pt>
                <c:pt idx="970">
                  <c:v>18.79157309797478</c:v>
                </c:pt>
                <c:pt idx="971">
                  <c:v>18.79157309797478</c:v>
                </c:pt>
                <c:pt idx="972">
                  <c:v>18.79157309797478</c:v>
                </c:pt>
                <c:pt idx="973">
                  <c:v>18.79157309797478</c:v>
                </c:pt>
                <c:pt idx="974">
                  <c:v>18.79157309797478</c:v>
                </c:pt>
                <c:pt idx="975">
                  <c:v>18.79157309797478</c:v>
                </c:pt>
                <c:pt idx="976">
                  <c:v>18.79157309797478</c:v>
                </c:pt>
                <c:pt idx="977">
                  <c:v>18.79157309797478</c:v>
                </c:pt>
                <c:pt idx="978">
                  <c:v>18.79157309797478</c:v>
                </c:pt>
                <c:pt idx="979">
                  <c:v>18.79157309797478</c:v>
                </c:pt>
                <c:pt idx="980">
                  <c:v>18.79157309797478</c:v>
                </c:pt>
                <c:pt idx="981">
                  <c:v>18.79157309797478</c:v>
                </c:pt>
                <c:pt idx="982">
                  <c:v>18.79157309797478</c:v>
                </c:pt>
                <c:pt idx="983">
                  <c:v>18.79157309797478</c:v>
                </c:pt>
                <c:pt idx="984">
                  <c:v>18.79157309797478</c:v>
                </c:pt>
                <c:pt idx="985">
                  <c:v>18.79157309797478</c:v>
                </c:pt>
                <c:pt idx="986">
                  <c:v>18.79157309797478</c:v>
                </c:pt>
                <c:pt idx="987">
                  <c:v>18.79157309797478</c:v>
                </c:pt>
                <c:pt idx="988">
                  <c:v>18.79157309797478</c:v>
                </c:pt>
                <c:pt idx="989">
                  <c:v>18.79157309797478</c:v>
                </c:pt>
                <c:pt idx="990">
                  <c:v>18.79157309797478</c:v>
                </c:pt>
                <c:pt idx="991">
                  <c:v>18.79157309797478</c:v>
                </c:pt>
                <c:pt idx="992">
                  <c:v>18.79157309797478</c:v>
                </c:pt>
                <c:pt idx="993">
                  <c:v>18.79157309797478</c:v>
                </c:pt>
                <c:pt idx="994">
                  <c:v>18.79157309797478</c:v>
                </c:pt>
                <c:pt idx="995">
                  <c:v>18.79157309797478</c:v>
                </c:pt>
                <c:pt idx="996">
                  <c:v>18.79157309797478</c:v>
                </c:pt>
                <c:pt idx="997">
                  <c:v>18.79157309797478</c:v>
                </c:pt>
                <c:pt idx="998">
                  <c:v>18.79157309797478</c:v>
                </c:pt>
                <c:pt idx="999">
                  <c:v>18.79157309797478</c:v>
                </c:pt>
                <c:pt idx="1000">
                  <c:v>18.79157309797478</c:v>
                </c:pt>
                <c:pt idx="1001">
                  <c:v>18.79157309797478</c:v>
                </c:pt>
                <c:pt idx="1002">
                  <c:v>18.79157309797478</c:v>
                </c:pt>
                <c:pt idx="1003">
                  <c:v>18.79157309797478</c:v>
                </c:pt>
                <c:pt idx="1004">
                  <c:v>18.79157309797478</c:v>
                </c:pt>
                <c:pt idx="1005">
                  <c:v>18.79157309797478</c:v>
                </c:pt>
                <c:pt idx="1006">
                  <c:v>18.79157309797478</c:v>
                </c:pt>
                <c:pt idx="1007">
                  <c:v>18.79157309797478</c:v>
                </c:pt>
                <c:pt idx="1008">
                  <c:v>18.79157309797478</c:v>
                </c:pt>
                <c:pt idx="1009">
                  <c:v>18.79157309797478</c:v>
                </c:pt>
                <c:pt idx="1010">
                  <c:v>18.79157309797478</c:v>
                </c:pt>
                <c:pt idx="1011">
                  <c:v>18.79157309797478</c:v>
                </c:pt>
                <c:pt idx="1012">
                  <c:v>18.79157309797478</c:v>
                </c:pt>
                <c:pt idx="1013">
                  <c:v>18.79157309797478</c:v>
                </c:pt>
                <c:pt idx="1014">
                  <c:v>18.79157309797478</c:v>
                </c:pt>
                <c:pt idx="1015">
                  <c:v>18.79157309797478</c:v>
                </c:pt>
                <c:pt idx="1016">
                  <c:v>18.79157309797478</c:v>
                </c:pt>
                <c:pt idx="1017">
                  <c:v>18.79157309797478</c:v>
                </c:pt>
                <c:pt idx="1018">
                  <c:v>18.79157309797478</c:v>
                </c:pt>
                <c:pt idx="1019">
                  <c:v>18.79157309797478</c:v>
                </c:pt>
                <c:pt idx="1020">
                  <c:v>18.79157309797478</c:v>
                </c:pt>
                <c:pt idx="1021">
                  <c:v>18.79157309797478</c:v>
                </c:pt>
                <c:pt idx="1022">
                  <c:v>18.79157309797478</c:v>
                </c:pt>
                <c:pt idx="1023">
                  <c:v>18.79157309797478</c:v>
                </c:pt>
                <c:pt idx="1024">
                  <c:v>18.79157309797478</c:v>
                </c:pt>
                <c:pt idx="1025">
                  <c:v>18.79157309797478</c:v>
                </c:pt>
                <c:pt idx="1026">
                  <c:v>18.79157309797478</c:v>
                </c:pt>
                <c:pt idx="1027">
                  <c:v>18.79157309797478</c:v>
                </c:pt>
                <c:pt idx="1028">
                  <c:v>18.79157309797478</c:v>
                </c:pt>
                <c:pt idx="1029">
                  <c:v>18.79157309797478</c:v>
                </c:pt>
                <c:pt idx="1030">
                  <c:v>18.79157309797478</c:v>
                </c:pt>
                <c:pt idx="1031">
                  <c:v>18.79157309797478</c:v>
                </c:pt>
                <c:pt idx="1032">
                  <c:v>18.79157309797478</c:v>
                </c:pt>
                <c:pt idx="1033">
                  <c:v>18.79157309797478</c:v>
                </c:pt>
                <c:pt idx="1034">
                  <c:v>18.79157309797478</c:v>
                </c:pt>
                <c:pt idx="1035">
                  <c:v>18.79157309797478</c:v>
                </c:pt>
                <c:pt idx="1036">
                  <c:v>18.79157309797478</c:v>
                </c:pt>
                <c:pt idx="1037">
                  <c:v>18.79157309797478</c:v>
                </c:pt>
                <c:pt idx="1038">
                  <c:v>18.79157309797478</c:v>
                </c:pt>
                <c:pt idx="1039">
                  <c:v>18.79157309797478</c:v>
                </c:pt>
                <c:pt idx="1040">
                  <c:v>18.79157309797478</c:v>
                </c:pt>
                <c:pt idx="1041">
                  <c:v>18.79157309797478</c:v>
                </c:pt>
                <c:pt idx="1042">
                  <c:v>18.79157309797478</c:v>
                </c:pt>
                <c:pt idx="1043">
                  <c:v>18.79157309797478</c:v>
                </c:pt>
                <c:pt idx="1044">
                  <c:v>18.79157309797478</c:v>
                </c:pt>
                <c:pt idx="1045">
                  <c:v>18.79157309797478</c:v>
                </c:pt>
                <c:pt idx="1046">
                  <c:v>18.79157309797478</c:v>
                </c:pt>
                <c:pt idx="1047">
                  <c:v>18.79157309797478</c:v>
                </c:pt>
                <c:pt idx="1048">
                  <c:v>18.79157309797478</c:v>
                </c:pt>
                <c:pt idx="1049">
                  <c:v>18.79157309797478</c:v>
                </c:pt>
                <c:pt idx="1050">
                  <c:v>18.79157309797478</c:v>
                </c:pt>
                <c:pt idx="1051">
                  <c:v>18.79157309797478</c:v>
                </c:pt>
                <c:pt idx="1052">
                  <c:v>18.79157309797478</c:v>
                </c:pt>
                <c:pt idx="1053">
                  <c:v>18.79157309797478</c:v>
                </c:pt>
                <c:pt idx="1054">
                  <c:v>18.79157309797478</c:v>
                </c:pt>
                <c:pt idx="1055">
                  <c:v>18.79157309797478</c:v>
                </c:pt>
                <c:pt idx="1056">
                  <c:v>18.79157309797478</c:v>
                </c:pt>
                <c:pt idx="1057">
                  <c:v>18.79157309797478</c:v>
                </c:pt>
                <c:pt idx="1058">
                  <c:v>18.79157309797478</c:v>
                </c:pt>
                <c:pt idx="1059">
                  <c:v>18.79157309797478</c:v>
                </c:pt>
                <c:pt idx="1060">
                  <c:v>18.79157309797478</c:v>
                </c:pt>
                <c:pt idx="1061">
                  <c:v>18.79157309797478</c:v>
                </c:pt>
                <c:pt idx="1062">
                  <c:v>18.79157309797478</c:v>
                </c:pt>
                <c:pt idx="1063">
                  <c:v>18.79157309797478</c:v>
                </c:pt>
                <c:pt idx="1064">
                  <c:v>18.79157309797478</c:v>
                </c:pt>
                <c:pt idx="1065">
                  <c:v>18.79157309797478</c:v>
                </c:pt>
                <c:pt idx="1066">
                  <c:v>18.79157309797478</c:v>
                </c:pt>
                <c:pt idx="1067">
                  <c:v>18.79157309797478</c:v>
                </c:pt>
                <c:pt idx="1068">
                  <c:v>18.79157309797478</c:v>
                </c:pt>
                <c:pt idx="1069">
                  <c:v>18.79157309797478</c:v>
                </c:pt>
                <c:pt idx="1070">
                  <c:v>18.79157309797478</c:v>
                </c:pt>
                <c:pt idx="1071">
                  <c:v>18.79157309797478</c:v>
                </c:pt>
                <c:pt idx="1072">
                  <c:v>18.79157309797478</c:v>
                </c:pt>
                <c:pt idx="1073">
                  <c:v>18.79157309797478</c:v>
                </c:pt>
                <c:pt idx="1074">
                  <c:v>18.79157309797478</c:v>
                </c:pt>
                <c:pt idx="1075">
                  <c:v>18.79157309797478</c:v>
                </c:pt>
                <c:pt idx="1076">
                  <c:v>18.79157309797478</c:v>
                </c:pt>
                <c:pt idx="1077">
                  <c:v>18.79157309797478</c:v>
                </c:pt>
                <c:pt idx="1078">
                  <c:v>18.79157309797478</c:v>
                </c:pt>
                <c:pt idx="1079">
                  <c:v>18.79157309797478</c:v>
                </c:pt>
                <c:pt idx="1080">
                  <c:v>18.79157309797478</c:v>
                </c:pt>
                <c:pt idx="1081">
                  <c:v>18.79157309797478</c:v>
                </c:pt>
                <c:pt idx="1082">
                  <c:v>18.79157309797478</c:v>
                </c:pt>
                <c:pt idx="1083">
                  <c:v>18.79157309797478</c:v>
                </c:pt>
                <c:pt idx="1084">
                  <c:v>18.79157309797478</c:v>
                </c:pt>
                <c:pt idx="1085">
                  <c:v>18.79157309797478</c:v>
                </c:pt>
                <c:pt idx="1086">
                  <c:v>18.79157309797478</c:v>
                </c:pt>
                <c:pt idx="1087">
                  <c:v>18.79157309797478</c:v>
                </c:pt>
                <c:pt idx="1088">
                  <c:v>18.79157309797478</c:v>
                </c:pt>
                <c:pt idx="1089">
                  <c:v>18.79157309797478</c:v>
                </c:pt>
                <c:pt idx="1090">
                  <c:v>18.79157309797478</c:v>
                </c:pt>
                <c:pt idx="1091">
                  <c:v>18.79157309797478</c:v>
                </c:pt>
                <c:pt idx="1092">
                  <c:v>18.79157309797478</c:v>
                </c:pt>
                <c:pt idx="1093">
                  <c:v>18.79157309797478</c:v>
                </c:pt>
                <c:pt idx="1094">
                  <c:v>18.79157309797478</c:v>
                </c:pt>
                <c:pt idx="1095">
                  <c:v>18.79157309797478</c:v>
                </c:pt>
                <c:pt idx="1096">
                  <c:v>18.79157309797478</c:v>
                </c:pt>
                <c:pt idx="1097">
                  <c:v>18.79157309797478</c:v>
                </c:pt>
                <c:pt idx="1098">
                  <c:v>18.79157309797478</c:v>
                </c:pt>
                <c:pt idx="1099">
                  <c:v>18.79157309797478</c:v>
                </c:pt>
                <c:pt idx="1100">
                  <c:v>18.79157309797478</c:v>
                </c:pt>
                <c:pt idx="1101">
                  <c:v>18.79157309797478</c:v>
                </c:pt>
                <c:pt idx="1102">
                  <c:v>18.79157309797478</c:v>
                </c:pt>
                <c:pt idx="1103">
                  <c:v>18.79157309797478</c:v>
                </c:pt>
                <c:pt idx="1104">
                  <c:v>18.79157309797478</c:v>
                </c:pt>
                <c:pt idx="1105">
                  <c:v>18.79157309797478</c:v>
                </c:pt>
                <c:pt idx="1106">
                  <c:v>18.79157309797478</c:v>
                </c:pt>
                <c:pt idx="1107">
                  <c:v>18.79157309797478</c:v>
                </c:pt>
                <c:pt idx="1108">
                  <c:v>18.79157309797478</c:v>
                </c:pt>
                <c:pt idx="1109">
                  <c:v>18.79157309797478</c:v>
                </c:pt>
                <c:pt idx="1110">
                  <c:v>18.79157309797478</c:v>
                </c:pt>
                <c:pt idx="1111">
                  <c:v>18.79157309797478</c:v>
                </c:pt>
                <c:pt idx="1112">
                  <c:v>18.79157309797478</c:v>
                </c:pt>
                <c:pt idx="1113">
                  <c:v>18.79157309797478</c:v>
                </c:pt>
                <c:pt idx="1114">
                  <c:v>18.79157309797478</c:v>
                </c:pt>
                <c:pt idx="1115">
                  <c:v>18.79157309797478</c:v>
                </c:pt>
                <c:pt idx="1116">
                  <c:v>18.79157309797478</c:v>
                </c:pt>
                <c:pt idx="1117">
                  <c:v>18.79157309797478</c:v>
                </c:pt>
                <c:pt idx="1118">
                  <c:v>18.79157309797478</c:v>
                </c:pt>
                <c:pt idx="1119">
                  <c:v>18.79157309797478</c:v>
                </c:pt>
                <c:pt idx="1120">
                  <c:v>18.79157309797478</c:v>
                </c:pt>
                <c:pt idx="1121">
                  <c:v>18.79157309797478</c:v>
                </c:pt>
                <c:pt idx="1122">
                  <c:v>18.79157309797478</c:v>
                </c:pt>
                <c:pt idx="1123">
                  <c:v>18.79157309797478</c:v>
                </c:pt>
                <c:pt idx="1124">
                  <c:v>18.79157309797478</c:v>
                </c:pt>
                <c:pt idx="1125">
                  <c:v>18.79157309797478</c:v>
                </c:pt>
                <c:pt idx="1126">
                  <c:v>18.79157309797478</c:v>
                </c:pt>
                <c:pt idx="1127">
                  <c:v>18.79157309797478</c:v>
                </c:pt>
                <c:pt idx="1128">
                  <c:v>18.79157309797478</c:v>
                </c:pt>
                <c:pt idx="1129">
                  <c:v>18.79157309797478</c:v>
                </c:pt>
                <c:pt idx="1130">
                  <c:v>18.79157309797478</c:v>
                </c:pt>
                <c:pt idx="1131">
                  <c:v>18.79157309797478</c:v>
                </c:pt>
                <c:pt idx="1132">
                  <c:v>18.79157309797478</c:v>
                </c:pt>
                <c:pt idx="1133">
                  <c:v>18.79157309797478</c:v>
                </c:pt>
                <c:pt idx="1134">
                  <c:v>18.79157309797478</c:v>
                </c:pt>
                <c:pt idx="1135">
                  <c:v>18.79157309797478</c:v>
                </c:pt>
                <c:pt idx="1136">
                  <c:v>18.79157309797478</c:v>
                </c:pt>
                <c:pt idx="1137">
                  <c:v>18.79157309797478</c:v>
                </c:pt>
                <c:pt idx="1138">
                  <c:v>18.79157309797478</c:v>
                </c:pt>
                <c:pt idx="1139">
                  <c:v>18.79157309797478</c:v>
                </c:pt>
                <c:pt idx="1140">
                  <c:v>18.79157309797478</c:v>
                </c:pt>
                <c:pt idx="1141">
                  <c:v>18.79157309797478</c:v>
                </c:pt>
                <c:pt idx="1142">
                  <c:v>18.79157309797478</c:v>
                </c:pt>
                <c:pt idx="1143">
                  <c:v>18.79157309797478</c:v>
                </c:pt>
                <c:pt idx="1144">
                  <c:v>18.79157309797478</c:v>
                </c:pt>
                <c:pt idx="1145">
                  <c:v>18.79157309797478</c:v>
                </c:pt>
                <c:pt idx="1146">
                  <c:v>18.79157309797478</c:v>
                </c:pt>
                <c:pt idx="1147">
                  <c:v>18.79157309797478</c:v>
                </c:pt>
                <c:pt idx="1148">
                  <c:v>18.79157309797478</c:v>
                </c:pt>
                <c:pt idx="1149">
                  <c:v>18.79157309797478</c:v>
                </c:pt>
                <c:pt idx="1150">
                  <c:v>18.79157309797478</c:v>
                </c:pt>
                <c:pt idx="1151">
                  <c:v>18.79157309797478</c:v>
                </c:pt>
                <c:pt idx="1152">
                  <c:v>18.79157309797478</c:v>
                </c:pt>
                <c:pt idx="1153">
                  <c:v>18.79157309797478</c:v>
                </c:pt>
                <c:pt idx="1154">
                  <c:v>18.79157309797478</c:v>
                </c:pt>
                <c:pt idx="1155">
                  <c:v>18.79157309797478</c:v>
                </c:pt>
                <c:pt idx="1156">
                  <c:v>18.79157309797478</c:v>
                </c:pt>
                <c:pt idx="1157">
                  <c:v>18.79157309797478</c:v>
                </c:pt>
                <c:pt idx="1158">
                  <c:v>18.79157309797478</c:v>
                </c:pt>
                <c:pt idx="1159">
                  <c:v>18.79157309797478</c:v>
                </c:pt>
                <c:pt idx="1160">
                  <c:v>18.79157309797478</c:v>
                </c:pt>
                <c:pt idx="1161">
                  <c:v>18.79157309797478</c:v>
                </c:pt>
                <c:pt idx="1162">
                  <c:v>18.79157309797478</c:v>
                </c:pt>
                <c:pt idx="1163">
                  <c:v>18.79157309797478</c:v>
                </c:pt>
                <c:pt idx="1164">
                  <c:v>18.79157309797478</c:v>
                </c:pt>
                <c:pt idx="1165">
                  <c:v>18.79157309797478</c:v>
                </c:pt>
                <c:pt idx="1166">
                  <c:v>18.79157309797478</c:v>
                </c:pt>
                <c:pt idx="1167">
                  <c:v>18.79157309797478</c:v>
                </c:pt>
                <c:pt idx="1168">
                  <c:v>18.79157309797478</c:v>
                </c:pt>
                <c:pt idx="1169">
                  <c:v>18.79157309797478</c:v>
                </c:pt>
                <c:pt idx="1170">
                  <c:v>18.79157309797478</c:v>
                </c:pt>
                <c:pt idx="1171">
                  <c:v>18.79157309797478</c:v>
                </c:pt>
                <c:pt idx="1172">
                  <c:v>18.79157309797478</c:v>
                </c:pt>
                <c:pt idx="1173">
                  <c:v>18.79157309797478</c:v>
                </c:pt>
                <c:pt idx="1174">
                  <c:v>18.79157309797478</c:v>
                </c:pt>
                <c:pt idx="1175">
                  <c:v>18.79157309797478</c:v>
                </c:pt>
                <c:pt idx="1176">
                  <c:v>18.79157309797478</c:v>
                </c:pt>
                <c:pt idx="1177">
                  <c:v>18.79157309797478</c:v>
                </c:pt>
                <c:pt idx="1178">
                  <c:v>18.79157309797478</c:v>
                </c:pt>
                <c:pt idx="1179">
                  <c:v>18.79157309797478</c:v>
                </c:pt>
                <c:pt idx="1180">
                  <c:v>18.79157309797478</c:v>
                </c:pt>
                <c:pt idx="1181">
                  <c:v>18.79157309797478</c:v>
                </c:pt>
                <c:pt idx="1182">
                  <c:v>18.79157309797478</c:v>
                </c:pt>
                <c:pt idx="1183">
                  <c:v>18.79157309797478</c:v>
                </c:pt>
                <c:pt idx="1184">
                  <c:v>18.79157309797478</c:v>
                </c:pt>
                <c:pt idx="1185">
                  <c:v>18.79157309797478</c:v>
                </c:pt>
                <c:pt idx="1186">
                  <c:v>18.79157309797478</c:v>
                </c:pt>
                <c:pt idx="1187">
                  <c:v>18.79157309797478</c:v>
                </c:pt>
                <c:pt idx="1188">
                  <c:v>18.79157309797478</c:v>
                </c:pt>
                <c:pt idx="1189">
                  <c:v>18.79157309797478</c:v>
                </c:pt>
                <c:pt idx="1190">
                  <c:v>18.79157309797478</c:v>
                </c:pt>
                <c:pt idx="1191">
                  <c:v>18.79157309797478</c:v>
                </c:pt>
                <c:pt idx="1192">
                  <c:v>18.79157309797478</c:v>
                </c:pt>
                <c:pt idx="1193">
                  <c:v>18.79157309797478</c:v>
                </c:pt>
                <c:pt idx="1194">
                  <c:v>18.79157309797478</c:v>
                </c:pt>
                <c:pt idx="1195">
                  <c:v>18.79157309797478</c:v>
                </c:pt>
                <c:pt idx="1196">
                  <c:v>18.79157309797478</c:v>
                </c:pt>
                <c:pt idx="1197">
                  <c:v>18.79157309797478</c:v>
                </c:pt>
                <c:pt idx="1198">
                  <c:v>18.79157309797478</c:v>
                </c:pt>
                <c:pt idx="1199">
                  <c:v>18.79157309797478</c:v>
                </c:pt>
                <c:pt idx="1200">
                  <c:v>18.79157309797478</c:v>
                </c:pt>
                <c:pt idx="1201">
                  <c:v>18.79157309797478</c:v>
                </c:pt>
                <c:pt idx="1202">
                  <c:v>18.79157309797478</c:v>
                </c:pt>
                <c:pt idx="1203">
                  <c:v>18.79157309797478</c:v>
                </c:pt>
                <c:pt idx="1204">
                  <c:v>18.79157309797478</c:v>
                </c:pt>
                <c:pt idx="1205">
                  <c:v>18.79157309797478</c:v>
                </c:pt>
                <c:pt idx="1206">
                  <c:v>18.79157309797478</c:v>
                </c:pt>
                <c:pt idx="1207">
                  <c:v>18.79157309797478</c:v>
                </c:pt>
                <c:pt idx="1208">
                  <c:v>18.79157309797478</c:v>
                </c:pt>
                <c:pt idx="1209">
                  <c:v>18.79157309797478</c:v>
                </c:pt>
                <c:pt idx="1210">
                  <c:v>18.79157309797478</c:v>
                </c:pt>
                <c:pt idx="1211">
                  <c:v>18.79157309797478</c:v>
                </c:pt>
                <c:pt idx="1212">
                  <c:v>18.79157309797478</c:v>
                </c:pt>
                <c:pt idx="1213">
                  <c:v>18.79157309797478</c:v>
                </c:pt>
                <c:pt idx="1214">
                  <c:v>18.79157309797478</c:v>
                </c:pt>
                <c:pt idx="1215">
                  <c:v>18.79157309797478</c:v>
                </c:pt>
                <c:pt idx="1216">
                  <c:v>18.79157309797478</c:v>
                </c:pt>
                <c:pt idx="1217">
                  <c:v>18.79157309797478</c:v>
                </c:pt>
                <c:pt idx="1218">
                  <c:v>18.79157309797478</c:v>
                </c:pt>
                <c:pt idx="1219">
                  <c:v>18.79157309797478</c:v>
                </c:pt>
                <c:pt idx="1220">
                  <c:v>18.79157309797478</c:v>
                </c:pt>
                <c:pt idx="1221">
                  <c:v>18.79157309797478</c:v>
                </c:pt>
                <c:pt idx="1222">
                  <c:v>18.79157309797478</c:v>
                </c:pt>
                <c:pt idx="1223">
                  <c:v>18.79157309797478</c:v>
                </c:pt>
                <c:pt idx="1224">
                  <c:v>18.79157309797478</c:v>
                </c:pt>
                <c:pt idx="1225">
                  <c:v>18.79157309797478</c:v>
                </c:pt>
                <c:pt idx="1226">
                  <c:v>18.79157309797478</c:v>
                </c:pt>
                <c:pt idx="1227">
                  <c:v>18.79157309797478</c:v>
                </c:pt>
                <c:pt idx="1228">
                  <c:v>18.79157309797478</c:v>
                </c:pt>
                <c:pt idx="1229">
                  <c:v>18.79157309797478</c:v>
                </c:pt>
                <c:pt idx="1230">
                  <c:v>18.79157309797478</c:v>
                </c:pt>
                <c:pt idx="1231">
                  <c:v>18.79157309797478</c:v>
                </c:pt>
                <c:pt idx="1232">
                  <c:v>18.79157309797478</c:v>
                </c:pt>
                <c:pt idx="1233">
                  <c:v>18.79157309797478</c:v>
                </c:pt>
                <c:pt idx="1234">
                  <c:v>18.79157309797478</c:v>
                </c:pt>
                <c:pt idx="1235">
                  <c:v>18.79157309797478</c:v>
                </c:pt>
                <c:pt idx="1236">
                  <c:v>18.79157309797478</c:v>
                </c:pt>
                <c:pt idx="1237">
                  <c:v>18.79157309797478</c:v>
                </c:pt>
                <c:pt idx="1238">
                  <c:v>18.79157309797478</c:v>
                </c:pt>
                <c:pt idx="1239">
                  <c:v>18.79157309797478</c:v>
                </c:pt>
                <c:pt idx="1240">
                  <c:v>18.79157309797478</c:v>
                </c:pt>
                <c:pt idx="1241">
                  <c:v>18.79157309797478</c:v>
                </c:pt>
                <c:pt idx="1242">
                  <c:v>18.79157309797478</c:v>
                </c:pt>
                <c:pt idx="1243">
                  <c:v>18.79157309797478</c:v>
                </c:pt>
                <c:pt idx="1244">
                  <c:v>18.79157309797478</c:v>
                </c:pt>
                <c:pt idx="1245">
                  <c:v>18.79157309797478</c:v>
                </c:pt>
                <c:pt idx="1246">
                  <c:v>18.79157309797478</c:v>
                </c:pt>
                <c:pt idx="1247">
                  <c:v>18.79157309797478</c:v>
                </c:pt>
                <c:pt idx="1248">
                  <c:v>18.79157309797478</c:v>
                </c:pt>
                <c:pt idx="1249">
                  <c:v>18.79157309797478</c:v>
                </c:pt>
                <c:pt idx="1250">
                  <c:v>18.79157309797478</c:v>
                </c:pt>
                <c:pt idx="1251">
                  <c:v>18.79157309797478</c:v>
                </c:pt>
                <c:pt idx="1252">
                  <c:v>18.79157309797478</c:v>
                </c:pt>
                <c:pt idx="1253">
                  <c:v>18.79157309797478</c:v>
                </c:pt>
                <c:pt idx="1254">
                  <c:v>18.79157309797478</c:v>
                </c:pt>
                <c:pt idx="1255">
                  <c:v>18.79157309797478</c:v>
                </c:pt>
                <c:pt idx="1256">
                  <c:v>18.79157309797478</c:v>
                </c:pt>
                <c:pt idx="1257">
                  <c:v>18.79157309797478</c:v>
                </c:pt>
                <c:pt idx="1258">
                  <c:v>18.79157309797478</c:v>
                </c:pt>
                <c:pt idx="1259">
                  <c:v>18.79157309797478</c:v>
                </c:pt>
                <c:pt idx="1260">
                  <c:v>18.79157309797478</c:v>
                </c:pt>
                <c:pt idx="1261">
                  <c:v>18.79157309797478</c:v>
                </c:pt>
                <c:pt idx="1262">
                  <c:v>18.79157309797478</c:v>
                </c:pt>
                <c:pt idx="1263">
                  <c:v>18.79157309797478</c:v>
                </c:pt>
                <c:pt idx="1264">
                  <c:v>18.79157309797478</c:v>
                </c:pt>
                <c:pt idx="1265">
                  <c:v>18.79157309797478</c:v>
                </c:pt>
                <c:pt idx="1266">
                  <c:v>18.79157309797478</c:v>
                </c:pt>
                <c:pt idx="1267">
                  <c:v>18.79157309797478</c:v>
                </c:pt>
                <c:pt idx="1268">
                  <c:v>18.79157309797478</c:v>
                </c:pt>
                <c:pt idx="1269">
                  <c:v>18.79157309797478</c:v>
                </c:pt>
                <c:pt idx="1270">
                  <c:v>18.79157309797478</c:v>
                </c:pt>
                <c:pt idx="1271">
                  <c:v>18.79157309797478</c:v>
                </c:pt>
                <c:pt idx="1272">
                  <c:v>18.79157309797478</c:v>
                </c:pt>
                <c:pt idx="1273">
                  <c:v>18.79157309797478</c:v>
                </c:pt>
                <c:pt idx="1274">
                  <c:v>18.79157309797478</c:v>
                </c:pt>
                <c:pt idx="1275">
                  <c:v>18.79157309797478</c:v>
                </c:pt>
                <c:pt idx="1276">
                  <c:v>18.79157309797478</c:v>
                </c:pt>
                <c:pt idx="1277">
                  <c:v>18.79157309797478</c:v>
                </c:pt>
                <c:pt idx="1278">
                  <c:v>18.79157309797478</c:v>
                </c:pt>
                <c:pt idx="1279">
                  <c:v>18.79157309797478</c:v>
                </c:pt>
                <c:pt idx="1280">
                  <c:v>18.79157309797478</c:v>
                </c:pt>
                <c:pt idx="1281">
                  <c:v>18.79157309797478</c:v>
                </c:pt>
                <c:pt idx="1282">
                  <c:v>18.79157309797478</c:v>
                </c:pt>
                <c:pt idx="1283">
                  <c:v>18.79157309797478</c:v>
                </c:pt>
                <c:pt idx="1284">
                  <c:v>18.79157309797478</c:v>
                </c:pt>
                <c:pt idx="1285">
                  <c:v>18.79157309797478</c:v>
                </c:pt>
                <c:pt idx="1286">
                  <c:v>18.79157309797478</c:v>
                </c:pt>
                <c:pt idx="1287">
                  <c:v>18.79157309797478</c:v>
                </c:pt>
                <c:pt idx="1288">
                  <c:v>18.79157309797478</c:v>
                </c:pt>
                <c:pt idx="1289">
                  <c:v>18.79157309797478</c:v>
                </c:pt>
                <c:pt idx="1290">
                  <c:v>18.79157309797478</c:v>
                </c:pt>
                <c:pt idx="1291">
                  <c:v>18.79157309797478</c:v>
                </c:pt>
                <c:pt idx="1292">
                  <c:v>18.79157309797478</c:v>
                </c:pt>
                <c:pt idx="1293">
                  <c:v>18.79157309797478</c:v>
                </c:pt>
                <c:pt idx="1294">
                  <c:v>18.79157309797478</c:v>
                </c:pt>
                <c:pt idx="1295">
                  <c:v>18.79157309797478</c:v>
                </c:pt>
                <c:pt idx="1296">
                  <c:v>18.79157309797478</c:v>
                </c:pt>
                <c:pt idx="1297">
                  <c:v>18.79157309797478</c:v>
                </c:pt>
                <c:pt idx="1298">
                  <c:v>18.79157309797478</c:v>
                </c:pt>
                <c:pt idx="1299">
                  <c:v>18.79157309797478</c:v>
                </c:pt>
                <c:pt idx="1300">
                  <c:v>18.79157309797478</c:v>
                </c:pt>
                <c:pt idx="1301">
                  <c:v>18.79157309797478</c:v>
                </c:pt>
                <c:pt idx="1302">
                  <c:v>18.79157309797478</c:v>
                </c:pt>
                <c:pt idx="1303">
                  <c:v>18.79157309797478</c:v>
                </c:pt>
                <c:pt idx="1304">
                  <c:v>18.79157309797478</c:v>
                </c:pt>
                <c:pt idx="1305">
                  <c:v>18.79157309797478</c:v>
                </c:pt>
                <c:pt idx="1306">
                  <c:v>18.79157309797478</c:v>
                </c:pt>
                <c:pt idx="1307">
                  <c:v>18.79157309797478</c:v>
                </c:pt>
                <c:pt idx="1308">
                  <c:v>18.79157309797478</c:v>
                </c:pt>
                <c:pt idx="1309">
                  <c:v>18.79157309797478</c:v>
                </c:pt>
                <c:pt idx="1310">
                  <c:v>18.79157309797478</c:v>
                </c:pt>
                <c:pt idx="1311">
                  <c:v>18.79157309797478</c:v>
                </c:pt>
                <c:pt idx="1312">
                  <c:v>18.79157309797478</c:v>
                </c:pt>
                <c:pt idx="1313">
                  <c:v>18.79157309797478</c:v>
                </c:pt>
                <c:pt idx="1314">
                  <c:v>18.79157309797478</c:v>
                </c:pt>
                <c:pt idx="1315">
                  <c:v>18.79157309797478</c:v>
                </c:pt>
                <c:pt idx="1316">
                  <c:v>18.79157309797478</c:v>
                </c:pt>
                <c:pt idx="1317">
                  <c:v>18.79157309797478</c:v>
                </c:pt>
                <c:pt idx="1318">
                  <c:v>18.79157309797478</c:v>
                </c:pt>
                <c:pt idx="1319">
                  <c:v>18.79157309797478</c:v>
                </c:pt>
                <c:pt idx="1320">
                  <c:v>18.79157309797478</c:v>
                </c:pt>
                <c:pt idx="1321">
                  <c:v>18.79157309797478</c:v>
                </c:pt>
                <c:pt idx="1322">
                  <c:v>18.79157309797478</c:v>
                </c:pt>
                <c:pt idx="1323">
                  <c:v>18.79157309797478</c:v>
                </c:pt>
                <c:pt idx="1324">
                  <c:v>18.79157309797478</c:v>
                </c:pt>
                <c:pt idx="1325">
                  <c:v>18.79157309797478</c:v>
                </c:pt>
                <c:pt idx="1326">
                  <c:v>18.79157309797478</c:v>
                </c:pt>
                <c:pt idx="1327">
                  <c:v>18.79157309797478</c:v>
                </c:pt>
                <c:pt idx="1328">
                  <c:v>18.79157309797478</c:v>
                </c:pt>
                <c:pt idx="1329">
                  <c:v>18.79157309797478</c:v>
                </c:pt>
                <c:pt idx="1330">
                  <c:v>18.79157309797478</c:v>
                </c:pt>
                <c:pt idx="1331">
                  <c:v>18.79157309797478</c:v>
                </c:pt>
                <c:pt idx="1332">
                  <c:v>18.79157309797478</c:v>
                </c:pt>
                <c:pt idx="1333">
                  <c:v>18.79157309797478</c:v>
                </c:pt>
                <c:pt idx="1334">
                  <c:v>18.79157309797478</c:v>
                </c:pt>
                <c:pt idx="1335">
                  <c:v>18.79157309797478</c:v>
                </c:pt>
                <c:pt idx="1336">
                  <c:v>18.79157309797478</c:v>
                </c:pt>
                <c:pt idx="1337">
                  <c:v>18.79157309797478</c:v>
                </c:pt>
                <c:pt idx="1338">
                  <c:v>18.79157309797478</c:v>
                </c:pt>
                <c:pt idx="1339">
                  <c:v>18.79157309797478</c:v>
                </c:pt>
                <c:pt idx="1340">
                  <c:v>18.79157309797478</c:v>
                </c:pt>
                <c:pt idx="1341">
                  <c:v>18.79157309797478</c:v>
                </c:pt>
                <c:pt idx="1342">
                  <c:v>18.79157309797478</c:v>
                </c:pt>
                <c:pt idx="1343">
                  <c:v>18.79157309797478</c:v>
                </c:pt>
                <c:pt idx="1344">
                  <c:v>18.79157309797478</c:v>
                </c:pt>
                <c:pt idx="1345">
                  <c:v>18.79157309797478</c:v>
                </c:pt>
                <c:pt idx="1346">
                  <c:v>18.79157309797478</c:v>
                </c:pt>
                <c:pt idx="1347">
                  <c:v>18.79157309797478</c:v>
                </c:pt>
                <c:pt idx="1348">
                  <c:v>18.79157309797478</c:v>
                </c:pt>
                <c:pt idx="1349">
                  <c:v>18.79157309797478</c:v>
                </c:pt>
                <c:pt idx="1350">
                  <c:v>18.79157309797478</c:v>
                </c:pt>
                <c:pt idx="1351">
                  <c:v>18.79157309797478</c:v>
                </c:pt>
                <c:pt idx="1352">
                  <c:v>18.79157309797478</c:v>
                </c:pt>
                <c:pt idx="1353">
                  <c:v>18.79157309797478</c:v>
                </c:pt>
                <c:pt idx="1354">
                  <c:v>18.79157309797478</c:v>
                </c:pt>
                <c:pt idx="1355">
                  <c:v>18.79157309797478</c:v>
                </c:pt>
                <c:pt idx="1356">
                  <c:v>18.79157309797478</c:v>
                </c:pt>
                <c:pt idx="1357">
                  <c:v>18.79157309797478</c:v>
                </c:pt>
                <c:pt idx="1358">
                  <c:v>18.79157309797478</c:v>
                </c:pt>
                <c:pt idx="1359">
                  <c:v>18.79157309797478</c:v>
                </c:pt>
                <c:pt idx="1360">
                  <c:v>18.79157309797478</c:v>
                </c:pt>
                <c:pt idx="1361">
                  <c:v>18.79157309797478</c:v>
                </c:pt>
                <c:pt idx="1362">
                  <c:v>18.79157309797478</c:v>
                </c:pt>
                <c:pt idx="1363">
                  <c:v>18.79157309797478</c:v>
                </c:pt>
                <c:pt idx="1364">
                  <c:v>18.79157309797478</c:v>
                </c:pt>
                <c:pt idx="1365">
                  <c:v>18.79157309797478</c:v>
                </c:pt>
                <c:pt idx="1366">
                  <c:v>18.79157309797478</c:v>
                </c:pt>
                <c:pt idx="1367">
                  <c:v>18.79157309797478</c:v>
                </c:pt>
                <c:pt idx="1368">
                  <c:v>18.79157309797478</c:v>
                </c:pt>
                <c:pt idx="1369">
                  <c:v>18.79157309797478</c:v>
                </c:pt>
                <c:pt idx="1370">
                  <c:v>18.79157309797478</c:v>
                </c:pt>
                <c:pt idx="1371">
                  <c:v>18.79157309797478</c:v>
                </c:pt>
                <c:pt idx="1372">
                  <c:v>18.79157309797478</c:v>
                </c:pt>
                <c:pt idx="1373">
                  <c:v>18.79157309797478</c:v>
                </c:pt>
                <c:pt idx="1374">
                  <c:v>18.79157309797478</c:v>
                </c:pt>
                <c:pt idx="1375">
                  <c:v>18.79157309797478</c:v>
                </c:pt>
                <c:pt idx="1376">
                  <c:v>18.79157309797478</c:v>
                </c:pt>
                <c:pt idx="1377">
                  <c:v>18.79157309797478</c:v>
                </c:pt>
                <c:pt idx="1378">
                  <c:v>18.79157309797478</c:v>
                </c:pt>
                <c:pt idx="1379">
                  <c:v>18.79157309797478</c:v>
                </c:pt>
                <c:pt idx="1380">
                  <c:v>18.79157309797478</c:v>
                </c:pt>
                <c:pt idx="1381">
                  <c:v>18.79157309797478</c:v>
                </c:pt>
                <c:pt idx="1382">
                  <c:v>18.79157309797478</c:v>
                </c:pt>
                <c:pt idx="1383">
                  <c:v>18.79157309797478</c:v>
                </c:pt>
                <c:pt idx="1384">
                  <c:v>18.79157309797478</c:v>
                </c:pt>
                <c:pt idx="1385">
                  <c:v>18.79157309797478</c:v>
                </c:pt>
                <c:pt idx="1386">
                  <c:v>18.79157309797478</c:v>
                </c:pt>
                <c:pt idx="1387">
                  <c:v>18.79157309797478</c:v>
                </c:pt>
                <c:pt idx="1388">
                  <c:v>18.79157309797478</c:v>
                </c:pt>
                <c:pt idx="1389">
                  <c:v>18.79157309797478</c:v>
                </c:pt>
                <c:pt idx="1390">
                  <c:v>18.79157309797478</c:v>
                </c:pt>
                <c:pt idx="1391">
                  <c:v>18.79157309797478</c:v>
                </c:pt>
                <c:pt idx="1392">
                  <c:v>18.79157309797478</c:v>
                </c:pt>
                <c:pt idx="1393">
                  <c:v>18.79157309797478</c:v>
                </c:pt>
                <c:pt idx="1394">
                  <c:v>18.79157309797478</c:v>
                </c:pt>
                <c:pt idx="1395">
                  <c:v>18.79157309797478</c:v>
                </c:pt>
                <c:pt idx="1396">
                  <c:v>18.79157309797478</c:v>
                </c:pt>
                <c:pt idx="1397">
                  <c:v>18.79157309797478</c:v>
                </c:pt>
                <c:pt idx="1398">
                  <c:v>18.79157309797478</c:v>
                </c:pt>
                <c:pt idx="1399">
                  <c:v>18.79157309797478</c:v>
                </c:pt>
                <c:pt idx="1400">
                  <c:v>18.79157309797478</c:v>
                </c:pt>
                <c:pt idx="1401">
                  <c:v>18.79157309797478</c:v>
                </c:pt>
                <c:pt idx="1402">
                  <c:v>18.79157309797478</c:v>
                </c:pt>
                <c:pt idx="1403">
                  <c:v>18.79157309797478</c:v>
                </c:pt>
                <c:pt idx="1404">
                  <c:v>18.79157309797478</c:v>
                </c:pt>
                <c:pt idx="1405">
                  <c:v>18.79157309797478</c:v>
                </c:pt>
                <c:pt idx="1406">
                  <c:v>18.79157309797478</c:v>
                </c:pt>
                <c:pt idx="1407">
                  <c:v>18.79157309797478</c:v>
                </c:pt>
                <c:pt idx="1408">
                  <c:v>18.79157309797478</c:v>
                </c:pt>
                <c:pt idx="1409">
                  <c:v>18.79157309797478</c:v>
                </c:pt>
                <c:pt idx="1410">
                  <c:v>18.79157309797478</c:v>
                </c:pt>
                <c:pt idx="1411">
                  <c:v>18.79157309797478</c:v>
                </c:pt>
                <c:pt idx="1412">
                  <c:v>18.79157309797478</c:v>
                </c:pt>
                <c:pt idx="1413">
                  <c:v>18.79157309797478</c:v>
                </c:pt>
                <c:pt idx="1414">
                  <c:v>18.79157309797478</c:v>
                </c:pt>
                <c:pt idx="1415">
                  <c:v>18.79157309797478</c:v>
                </c:pt>
                <c:pt idx="1416">
                  <c:v>18.79157309797478</c:v>
                </c:pt>
                <c:pt idx="1417">
                  <c:v>18.79157309797478</c:v>
                </c:pt>
                <c:pt idx="1418">
                  <c:v>18.79157309797478</c:v>
                </c:pt>
                <c:pt idx="1419">
                  <c:v>18.79157309797478</c:v>
                </c:pt>
                <c:pt idx="1420">
                  <c:v>18.79157309797478</c:v>
                </c:pt>
                <c:pt idx="1421">
                  <c:v>18.79157309797478</c:v>
                </c:pt>
                <c:pt idx="1422">
                  <c:v>18.79157309797478</c:v>
                </c:pt>
                <c:pt idx="1423">
                  <c:v>18.79157309797478</c:v>
                </c:pt>
                <c:pt idx="1424">
                  <c:v>18.79157309797478</c:v>
                </c:pt>
                <c:pt idx="1425">
                  <c:v>18.79157309797478</c:v>
                </c:pt>
                <c:pt idx="1426">
                  <c:v>18.79157309797478</c:v>
                </c:pt>
                <c:pt idx="1427">
                  <c:v>18.79157309797478</c:v>
                </c:pt>
                <c:pt idx="1428">
                  <c:v>18.79157309797478</c:v>
                </c:pt>
                <c:pt idx="1429">
                  <c:v>18.79157309797478</c:v>
                </c:pt>
                <c:pt idx="1430">
                  <c:v>18.79157309797478</c:v>
                </c:pt>
                <c:pt idx="1431">
                  <c:v>18.79157309797478</c:v>
                </c:pt>
                <c:pt idx="1432">
                  <c:v>18.79157309797478</c:v>
                </c:pt>
                <c:pt idx="1433">
                  <c:v>18.79157309797478</c:v>
                </c:pt>
                <c:pt idx="1434">
                  <c:v>18.79157309797478</c:v>
                </c:pt>
                <c:pt idx="1435">
                  <c:v>18.79157309797478</c:v>
                </c:pt>
                <c:pt idx="1436">
                  <c:v>18.79157309797478</c:v>
                </c:pt>
                <c:pt idx="1437">
                  <c:v>18.79157309797478</c:v>
                </c:pt>
                <c:pt idx="1438">
                  <c:v>18.79157309797478</c:v>
                </c:pt>
                <c:pt idx="1439">
                  <c:v>18.79157309797478</c:v>
                </c:pt>
                <c:pt idx="1440">
                  <c:v>18.79157309797478</c:v>
                </c:pt>
                <c:pt idx="1441">
                  <c:v>18.79157309797478</c:v>
                </c:pt>
                <c:pt idx="1442">
                  <c:v>18.79157309797478</c:v>
                </c:pt>
                <c:pt idx="1443">
                  <c:v>18.79157309797478</c:v>
                </c:pt>
                <c:pt idx="1444">
                  <c:v>18.79157309797478</c:v>
                </c:pt>
                <c:pt idx="1445">
                  <c:v>18.79157309797478</c:v>
                </c:pt>
                <c:pt idx="1446">
                  <c:v>18.79157309797478</c:v>
                </c:pt>
                <c:pt idx="1447">
                  <c:v>18.79157309797478</c:v>
                </c:pt>
                <c:pt idx="1448">
                  <c:v>18.79157309797478</c:v>
                </c:pt>
                <c:pt idx="1449">
                  <c:v>18.79157309797478</c:v>
                </c:pt>
                <c:pt idx="1450">
                  <c:v>18.79157309797478</c:v>
                </c:pt>
                <c:pt idx="1451">
                  <c:v>18.79157309797478</c:v>
                </c:pt>
                <c:pt idx="1452">
                  <c:v>18.79157309797478</c:v>
                </c:pt>
                <c:pt idx="1453">
                  <c:v>18.79157309797478</c:v>
                </c:pt>
                <c:pt idx="1454">
                  <c:v>18.79157309797478</c:v>
                </c:pt>
                <c:pt idx="1455">
                  <c:v>18.79157309797478</c:v>
                </c:pt>
                <c:pt idx="1456">
                  <c:v>18.79157309797478</c:v>
                </c:pt>
                <c:pt idx="1457">
                  <c:v>18.79157309797478</c:v>
                </c:pt>
                <c:pt idx="1458">
                  <c:v>18.79157309797478</c:v>
                </c:pt>
                <c:pt idx="1459">
                  <c:v>18.79157309797478</c:v>
                </c:pt>
                <c:pt idx="1460">
                  <c:v>18.79157309797478</c:v>
                </c:pt>
                <c:pt idx="1461">
                  <c:v>18.79157309797478</c:v>
                </c:pt>
                <c:pt idx="1462">
                  <c:v>18.79157309797478</c:v>
                </c:pt>
                <c:pt idx="1463">
                  <c:v>18.79157309797478</c:v>
                </c:pt>
                <c:pt idx="1464">
                  <c:v>18.79157309797478</c:v>
                </c:pt>
                <c:pt idx="1465">
                  <c:v>18.79157309797478</c:v>
                </c:pt>
                <c:pt idx="1466">
                  <c:v>18.79157309797478</c:v>
                </c:pt>
                <c:pt idx="1467">
                  <c:v>18.79157309797478</c:v>
                </c:pt>
                <c:pt idx="1468">
                  <c:v>18.79157309797478</c:v>
                </c:pt>
                <c:pt idx="1469">
                  <c:v>18.79157309797478</c:v>
                </c:pt>
                <c:pt idx="1470">
                  <c:v>18.79157309797478</c:v>
                </c:pt>
                <c:pt idx="1471">
                  <c:v>18.79157309797478</c:v>
                </c:pt>
                <c:pt idx="1472">
                  <c:v>18.79157309797478</c:v>
                </c:pt>
                <c:pt idx="1473">
                  <c:v>18.79157309797478</c:v>
                </c:pt>
                <c:pt idx="1474">
                  <c:v>18.79157309797478</c:v>
                </c:pt>
                <c:pt idx="1475">
                  <c:v>18.79157309797478</c:v>
                </c:pt>
                <c:pt idx="1476">
                  <c:v>18.79157309797478</c:v>
                </c:pt>
                <c:pt idx="1477">
                  <c:v>18.79157309797478</c:v>
                </c:pt>
                <c:pt idx="1478">
                  <c:v>18.79157309797478</c:v>
                </c:pt>
                <c:pt idx="1479">
                  <c:v>18.79157309797478</c:v>
                </c:pt>
                <c:pt idx="1480">
                  <c:v>18.79157309797478</c:v>
                </c:pt>
                <c:pt idx="1481">
                  <c:v>18.79157309797478</c:v>
                </c:pt>
                <c:pt idx="1482">
                  <c:v>18.79157309797478</c:v>
                </c:pt>
                <c:pt idx="1483">
                  <c:v>18.79157309797478</c:v>
                </c:pt>
                <c:pt idx="1484">
                  <c:v>18.79157309797478</c:v>
                </c:pt>
                <c:pt idx="1485">
                  <c:v>18.79157309797478</c:v>
                </c:pt>
                <c:pt idx="1486">
                  <c:v>18.79157309797478</c:v>
                </c:pt>
                <c:pt idx="1487">
                  <c:v>18.79157309797478</c:v>
                </c:pt>
                <c:pt idx="1488">
                  <c:v>18.79157309797478</c:v>
                </c:pt>
                <c:pt idx="1489">
                  <c:v>18.79157309797478</c:v>
                </c:pt>
                <c:pt idx="1490">
                  <c:v>18.79157309797478</c:v>
                </c:pt>
                <c:pt idx="1491">
                  <c:v>18.79157309797478</c:v>
                </c:pt>
                <c:pt idx="1492">
                  <c:v>18.79157309797478</c:v>
                </c:pt>
                <c:pt idx="1493">
                  <c:v>18.79157309797478</c:v>
                </c:pt>
                <c:pt idx="1494">
                  <c:v>18.79157309797478</c:v>
                </c:pt>
                <c:pt idx="1495">
                  <c:v>18.79157309797478</c:v>
                </c:pt>
                <c:pt idx="1496">
                  <c:v>18.79157309797478</c:v>
                </c:pt>
                <c:pt idx="1497">
                  <c:v>18.79157309797478</c:v>
                </c:pt>
                <c:pt idx="1498">
                  <c:v>18.79157309797478</c:v>
                </c:pt>
                <c:pt idx="1499">
                  <c:v>18.79157309797478</c:v>
                </c:pt>
                <c:pt idx="1500">
                  <c:v>18.79157309797478</c:v>
                </c:pt>
                <c:pt idx="1501">
                  <c:v>18.79157309797478</c:v>
                </c:pt>
                <c:pt idx="1502">
                  <c:v>18.79157309797478</c:v>
                </c:pt>
                <c:pt idx="1503">
                  <c:v>18.79157309797478</c:v>
                </c:pt>
                <c:pt idx="1504">
                  <c:v>18.79157309797478</c:v>
                </c:pt>
                <c:pt idx="1505">
                  <c:v>18.79157309797478</c:v>
                </c:pt>
                <c:pt idx="1506">
                  <c:v>18.79157309797478</c:v>
                </c:pt>
                <c:pt idx="1507">
                  <c:v>18.79157309797478</c:v>
                </c:pt>
                <c:pt idx="1508">
                  <c:v>18.79157309797478</c:v>
                </c:pt>
                <c:pt idx="1509">
                  <c:v>18.79157309797478</c:v>
                </c:pt>
                <c:pt idx="1510">
                  <c:v>18.79157309797478</c:v>
                </c:pt>
                <c:pt idx="1511">
                  <c:v>18.79157309797478</c:v>
                </c:pt>
                <c:pt idx="1512">
                  <c:v>18.79157309797478</c:v>
                </c:pt>
                <c:pt idx="1513">
                  <c:v>18.79157309797478</c:v>
                </c:pt>
                <c:pt idx="1514">
                  <c:v>18.79157309797478</c:v>
                </c:pt>
                <c:pt idx="1515">
                  <c:v>18.79157309797478</c:v>
                </c:pt>
                <c:pt idx="1516">
                  <c:v>18.79157309797478</c:v>
                </c:pt>
                <c:pt idx="1517">
                  <c:v>18.79157309797478</c:v>
                </c:pt>
                <c:pt idx="1518">
                  <c:v>18.79157309797478</c:v>
                </c:pt>
                <c:pt idx="1519">
                  <c:v>18.79157309797478</c:v>
                </c:pt>
                <c:pt idx="1520">
                  <c:v>18.79157309797478</c:v>
                </c:pt>
                <c:pt idx="1521">
                  <c:v>18.79157309797478</c:v>
                </c:pt>
                <c:pt idx="1522">
                  <c:v>18.79157309797478</c:v>
                </c:pt>
                <c:pt idx="1523">
                  <c:v>18.79157309797478</c:v>
                </c:pt>
                <c:pt idx="1524">
                  <c:v>18.79157309797478</c:v>
                </c:pt>
                <c:pt idx="1525">
                  <c:v>18.79157309797478</c:v>
                </c:pt>
                <c:pt idx="1526">
                  <c:v>18.79157309797478</c:v>
                </c:pt>
                <c:pt idx="1527">
                  <c:v>18.79157309797478</c:v>
                </c:pt>
                <c:pt idx="1528">
                  <c:v>18.79157309797478</c:v>
                </c:pt>
                <c:pt idx="1529">
                  <c:v>18.79157309797478</c:v>
                </c:pt>
                <c:pt idx="1530">
                  <c:v>18.79157309797478</c:v>
                </c:pt>
                <c:pt idx="1531">
                  <c:v>18.79157309797478</c:v>
                </c:pt>
                <c:pt idx="1532">
                  <c:v>18.79157309797478</c:v>
                </c:pt>
                <c:pt idx="1533">
                  <c:v>18.79157309797478</c:v>
                </c:pt>
                <c:pt idx="1534">
                  <c:v>18.79157309797478</c:v>
                </c:pt>
                <c:pt idx="1535">
                  <c:v>18.79157309797478</c:v>
                </c:pt>
                <c:pt idx="1536">
                  <c:v>18.79157309797478</c:v>
                </c:pt>
                <c:pt idx="1537">
                  <c:v>18.79157309797478</c:v>
                </c:pt>
                <c:pt idx="1538">
                  <c:v>18.79157309797478</c:v>
                </c:pt>
                <c:pt idx="1539">
                  <c:v>18.79157309797478</c:v>
                </c:pt>
                <c:pt idx="1540">
                  <c:v>18.79157309797478</c:v>
                </c:pt>
                <c:pt idx="1541">
                  <c:v>18.79157309797478</c:v>
                </c:pt>
                <c:pt idx="1542">
                  <c:v>18.79157309797478</c:v>
                </c:pt>
                <c:pt idx="1543">
                  <c:v>18.79157309797478</c:v>
                </c:pt>
                <c:pt idx="1544">
                  <c:v>18.79157309797478</c:v>
                </c:pt>
                <c:pt idx="1545">
                  <c:v>18.79157309797478</c:v>
                </c:pt>
                <c:pt idx="1546">
                  <c:v>18.79157309797478</c:v>
                </c:pt>
                <c:pt idx="1547">
                  <c:v>18.79157309797478</c:v>
                </c:pt>
                <c:pt idx="1548">
                  <c:v>18.79157309797478</c:v>
                </c:pt>
                <c:pt idx="1549">
                  <c:v>18.79157309797478</c:v>
                </c:pt>
                <c:pt idx="1550">
                  <c:v>18.79157309797478</c:v>
                </c:pt>
                <c:pt idx="1551">
                  <c:v>18.79157309797478</c:v>
                </c:pt>
                <c:pt idx="1552">
                  <c:v>18.79157309797478</c:v>
                </c:pt>
                <c:pt idx="1553">
                  <c:v>18.79157309797478</c:v>
                </c:pt>
                <c:pt idx="1554">
                  <c:v>18.79157309797478</c:v>
                </c:pt>
                <c:pt idx="1555">
                  <c:v>18.79157309797478</c:v>
                </c:pt>
                <c:pt idx="1556">
                  <c:v>18.79157309797478</c:v>
                </c:pt>
                <c:pt idx="1557">
                  <c:v>18.79157309797478</c:v>
                </c:pt>
                <c:pt idx="1558">
                  <c:v>18.79157309797478</c:v>
                </c:pt>
                <c:pt idx="1559">
                  <c:v>18.79157309797478</c:v>
                </c:pt>
                <c:pt idx="1560">
                  <c:v>18.79157309797478</c:v>
                </c:pt>
                <c:pt idx="1561">
                  <c:v>18.79157309797478</c:v>
                </c:pt>
                <c:pt idx="1562">
                  <c:v>18.79157309797478</c:v>
                </c:pt>
                <c:pt idx="1563">
                  <c:v>18.79157309797478</c:v>
                </c:pt>
                <c:pt idx="1564">
                  <c:v>18.79157309797478</c:v>
                </c:pt>
                <c:pt idx="1565">
                  <c:v>18.79157309797478</c:v>
                </c:pt>
                <c:pt idx="1566">
                  <c:v>18.79157309797478</c:v>
                </c:pt>
                <c:pt idx="1567">
                  <c:v>18.79157309797478</c:v>
                </c:pt>
                <c:pt idx="1568">
                  <c:v>18.79157309797478</c:v>
                </c:pt>
                <c:pt idx="1569">
                  <c:v>18.79157309797478</c:v>
                </c:pt>
                <c:pt idx="1570">
                  <c:v>18.79157309797478</c:v>
                </c:pt>
                <c:pt idx="1571">
                  <c:v>18.79157309797478</c:v>
                </c:pt>
                <c:pt idx="1572">
                  <c:v>18.79157309797478</c:v>
                </c:pt>
                <c:pt idx="1573">
                  <c:v>18.79157309797478</c:v>
                </c:pt>
                <c:pt idx="1574">
                  <c:v>18.79157309797478</c:v>
                </c:pt>
                <c:pt idx="1575">
                  <c:v>18.79157309797478</c:v>
                </c:pt>
                <c:pt idx="1576">
                  <c:v>18.79157309797478</c:v>
                </c:pt>
                <c:pt idx="1577">
                  <c:v>18.79157309797478</c:v>
                </c:pt>
                <c:pt idx="1578">
                  <c:v>18.79157309797478</c:v>
                </c:pt>
                <c:pt idx="1579">
                  <c:v>18.79157309797478</c:v>
                </c:pt>
                <c:pt idx="1580">
                  <c:v>18.79157309797478</c:v>
                </c:pt>
                <c:pt idx="1581">
                  <c:v>18.79157309797478</c:v>
                </c:pt>
                <c:pt idx="1582">
                  <c:v>18.79157309797478</c:v>
                </c:pt>
                <c:pt idx="1583">
                  <c:v>18.79157309797478</c:v>
                </c:pt>
                <c:pt idx="1584">
                  <c:v>18.79157309797478</c:v>
                </c:pt>
                <c:pt idx="1585">
                  <c:v>18.79157309797478</c:v>
                </c:pt>
                <c:pt idx="1586">
                  <c:v>18.79157309797478</c:v>
                </c:pt>
                <c:pt idx="1587">
                  <c:v>18.79157309797478</c:v>
                </c:pt>
                <c:pt idx="1588">
                  <c:v>18.79157309797478</c:v>
                </c:pt>
                <c:pt idx="1589">
                  <c:v>18.79157309797478</c:v>
                </c:pt>
                <c:pt idx="1590">
                  <c:v>18.79157309797478</c:v>
                </c:pt>
                <c:pt idx="1591">
                  <c:v>18.79157309797478</c:v>
                </c:pt>
                <c:pt idx="1592">
                  <c:v>18.79157309797478</c:v>
                </c:pt>
                <c:pt idx="1593">
                  <c:v>18.79157309797478</c:v>
                </c:pt>
                <c:pt idx="1594">
                  <c:v>18.79157309797478</c:v>
                </c:pt>
                <c:pt idx="1595">
                  <c:v>18.79157309797478</c:v>
                </c:pt>
                <c:pt idx="1596">
                  <c:v>18.79157309797478</c:v>
                </c:pt>
                <c:pt idx="1597">
                  <c:v>18.79157309797478</c:v>
                </c:pt>
                <c:pt idx="1598">
                  <c:v>18.79157309797478</c:v>
                </c:pt>
                <c:pt idx="1599">
                  <c:v>18.79157309797478</c:v>
                </c:pt>
                <c:pt idx="1600">
                  <c:v>18.79157309797478</c:v>
                </c:pt>
                <c:pt idx="1601">
                  <c:v>18.79157309797478</c:v>
                </c:pt>
                <c:pt idx="1602">
                  <c:v>18.79157309797478</c:v>
                </c:pt>
                <c:pt idx="1603">
                  <c:v>18.79157309797478</c:v>
                </c:pt>
                <c:pt idx="1604">
                  <c:v>18.79157309797478</c:v>
                </c:pt>
                <c:pt idx="1605">
                  <c:v>18.79157309797478</c:v>
                </c:pt>
                <c:pt idx="1606">
                  <c:v>18.79157309797478</c:v>
                </c:pt>
                <c:pt idx="1607">
                  <c:v>18.79157309797478</c:v>
                </c:pt>
                <c:pt idx="1608">
                  <c:v>18.79157309797478</c:v>
                </c:pt>
                <c:pt idx="1609">
                  <c:v>18.79157309797478</c:v>
                </c:pt>
                <c:pt idx="1610">
                  <c:v>18.79157309797478</c:v>
                </c:pt>
                <c:pt idx="1611">
                  <c:v>18.79157309797478</c:v>
                </c:pt>
                <c:pt idx="1612">
                  <c:v>18.79157309797478</c:v>
                </c:pt>
                <c:pt idx="1613">
                  <c:v>18.79157309797478</c:v>
                </c:pt>
                <c:pt idx="1614">
                  <c:v>18.79157309797478</c:v>
                </c:pt>
                <c:pt idx="1615">
                  <c:v>18.79157309797478</c:v>
                </c:pt>
                <c:pt idx="1616">
                  <c:v>18.79157309797478</c:v>
                </c:pt>
                <c:pt idx="1617">
                  <c:v>18.79157309797478</c:v>
                </c:pt>
                <c:pt idx="1618">
                  <c:v>18.79157309797478</c:v>
                </c:pt>
                <c:pt idx="1619">
                  <c:v>18.79157309797478</c:v>
                </c:pt>
                <c:pt idx="1620">
                  <c:v>18.79157309797478</c:v>
                </c:pt>
                <c:pt idx="1621">
                  <c:v>18.79157309797478</c:v>
                </c:pt>
                <c:pt idx="1622">
                  <c:v>18.79157309797478</c:v>
                </c:pt>
                <c:pt idx="1623">
                  <c:v>18.79157309797478</c:v>
                </c:pt>
                <c:pt idx="1624">
                  <c:v>18.79157309797478</c:v>
                </c:pt>
                <c:pt idx="1625">
                  <c:v>18.79157309797478</c:v>
                </c:pt>
                <c:pt idx="1626">
                  <c:v>18.79157309797478</c:v>
                </c:pt>
                <c:pt idx="1627">
                  <c:v>18.79157309797478</c:v>
                </c:pt>
                <c:pt idx="1628">
                  <c:v>18.79157309797478</c:v>
                </c:pt>
                <c:pt idx="1629">
                  <c:v>18.79157309797478</c:v>
                </c:pt>
                <c:pt idx="1630">
                  <c:v>18.79157309797478</c:v>
                </c:pt>
                <c:pt idx="1631">
                  <c:v>18.79157309797478</c:v>
                </c:pt>
                <c:pt idx="1632">
                  <c:v>18.79157309797478</c:v>
                </c:pt>
                <c:pt idx="1633">
                  <c:v>18.79157309797478</c:v>
                </c:pt>
                <c:pt idx="1634">
                  <c:v>18.79157309797478</c:v>
                </c:pt>
                <c:pt idx="1635">
                  <c:v>18.79157309797478</c:v>
                </c:pt>
                <c:pt idx="1636">
                  <c:v>18.79157309797478</c:v>
                </c:pt>
                <c:pt idx="1637">
                  <c:v>18.79157309797478</c:v>
                </c:pt>
                <c:pt idx="1638">
                  <c:v>18.79157309797478</c:v>
                </c:pt>
                <c:pt idx="1639">
                  <c:v>18.79157309797478</c:v>
                </c:pt>
                <c:pt idx="1640">
                  <c:v>18.79157309797478</c:v>
                </c:pt>
                <c:pt idx="1641">
                  <c:v>18.79157309797478</c:v>
                </c:pt>
                <c:pt idx="1642">
                  <c:v>18.79157309797478</c:v>
                </c:pt>
                <c:pt idx="1643">
                  <c:v>18.79157309797478</c:v>
                </c:pt>
                <c:pt idx="1644">
                  <c:v>18.79157309797478</c:v>
                </c:pt>
                <c:pt idx="1645">
                  <c:v>18.79157309797478</c:v>
                </c:pt>
                <c:pt idx="1646">
                  <c:v>18.79157309797478</c:v>
                </c:pt>
                <c:pt idx="1647">
                  <c:v>18.79157309797478</c:v>
                </c:pt>
                <c:pt idx="1648">
                  <c:v>18.79157309797478</c:v>
                </c:pt>
                <c:pt idx="1649">
                  <c:v>18.79157309797478</c:v>
                </c:pt>
                <c:pt idx="1650">
                  <c:v>18.79157309797478</c:v>
                </c:pt>
                <c:pt idx="1651">
                  <c:v>18.79157309797478</c:v>
                </c:pt>
                <c:pt idx="1652">
                  <c:v>18.79157309797478</c:v>
                </c:pt>
                <c:pt idx="1653">
                  <c:v>18.79157309797478</c:v>
                </c:pt>
                <c:pt idx="1654">
                  <c:v>18.79157309797478</c:v>
                </c:pt>
                <c:pt idx="1655">
                  <c:v>18.79157309797478</c:v>
                </c:pt>
                <c:pt idx="1656">
                  <c:v>18.79157309797478</c:v>
                </c:pt>
                <c:pt idx="1657">
                  <c:v>18.79157309797478</c:v>
                </c:pt>
                <c:pt idx="1658">
                  <c:v>18.79157309797478</c:v>
                </c:pt>
                <c:pt idx="1659">
                  <c:v>18.79157309797478</c:v>
                </c:pt>
                <c:pt idx="1660">
                  <c:v>18.79157309797478</c:v>
                </c:pt>
                <c:pt idx="1661">
                  <c:v>18.79157309797478</c:v>
                </c:pt>
                <c:pt idx="1662">
                  <c:v>18.79157309797478</c:v>
                </c:pt>
                <c:pt idx="1663">
                  <c:v>18.79157309797478</c:v>
                </c:pt>
                <c:pt idx="1664">
                  <c:v>18.79157309797478</c:v>
                </c:pt>
                <c:pt idx="1665">
                  <c:v>18.79157309797478</c:v>
                </c:pt>
                <c:pt idx="1666">
                  <c:v>18.79157309797478</c:v>
                </c:pt>
                <c:pt idx="1667">
                  <c:v>18.79157309797478</c:v>
                </c:pt>
                <c:pt idx="1668">
                  <c:v>18.79157309797478</c:v>
                </c:pt>
                <c:pt idx="1669">
                  <c:v>18.79157309797478</c:v>
                </c:pt>
                <c:pt idx="1670">
                  <c:v>18.79157309797478</c:v>
                </c:pt>
                <c:pt idx="1671">
                  <c:v>18.79157309797478</c:v>
                </c:pt>
                <c:pt idx="1672">
                  <c:v>18.79157309797478</c:v>
                </c:pt>
                <c:pt idx="1673">
                  <c:v>18.79157309797478</c:v>
                </c:pt>
                <c:pt idx="1674">
                  <c:v>18.79157309797478</c:v>
                </c:pt>
                <c:pt idx="1675">
                  <c:v>18.79157309797478</c:v>
                </c:pt>
                <c:pt idx="1676">
                  <c:v>18.79157309797478</c:v>
                </c:pt>
                <c:pt idx="1677">
                  <c:v>18.79157309797478</c:v>
                </c:pt>
                <c:pt idx="1678">
                  <c:v>18.79157309797478</c:v>
                </c:pt>
                <c:pt idx="1679">
                  <c:v>18.79157309797478</c:v>
                </c:pt>
                <c:pt idx="1680">
                  <c:v>18.79157309797478</c:v>
                </c:pt>
                <c:pt idx="1681">
                  <c:v>18.79157309797478</c:v>
                </c:pt>
                <c:pt idx="1682">
                  <c:v>18.79157309797478</c:v>
                </c:pt>
                <c:pt idx="1683">
                  <c:v>18.79157309797478</c:v>
                </c:pt>
                <c:pt idx="1684">
                  <c:v>18.79157309797478</c:v>
                </c:pt>
                <c:pt idx="1685">
                  <c:v>18.79157309797478</c:v>
                </c:pt>
                <c:pt idx="1686">
                  <c:v>18.79157309797478</c:v>
                </c:pt>
                <c:pt idx="1687">
                  <c:v>18.79157309797478</c:v>
                </c:pt>
                <c:pt idx="1688">
                  <c:v>18.79157309797478</c:v>
                </c:pt>
                <c:pt idx="1689">
                  <c:v>18.79157309797478</c:v>
                </c:pt>
                <c:pt idx="1690">
                  <c:v>18.79157309797478</c:v>
                </c:pt>
                <c:pt idx="1691">
                  <c:v>18.79157309797478</c:v>
                </c:pt>
                <c:pt idx="1692">
                  <c:v>18.79157309797478</c:v>
                </c:pt>
                <c:pt idx="1693">
                  <c:v>18.79157309797478</c:v>
                </c:pt>
                <c:pt idx="1694">
                  <c:v>18.79157309797478</c:v>
                </c:pt>
                <c:pt idx="1695">
                  <c:v>18.79157309797478</c:v>
                </c:pt>
                <c:pt idx="1696">
                  <c:v>18.79157309797478</c:v>
                </c:pt>
                <c:pt idx="1697">
                  <c:v>18.79157309797478</c:v>
                </c:pt>
                <c:pt idx="1698">
                  <c:v>18.79157309797478</c:v>
                </c:pt>
                <c:pt idx="1699">
                  <c:v>18.79157309797478</c:v>
                </c:pt>
                <c:pt idx="1700">
                  <c:v>18.79157309797478</c:v>
                </c:pt>
                <c:pt idx="1701">
                  <c:v>18.79157309797478</c:v>
                </c:pt>
                <c:pt idx="1702">
                  <c:v>18.79157309797478</c:v>
                </c:pt>
                <c:pt idx="1703">
                  <c:v>18.79157309797478</c:v>
                </c:pt>
                <c:pt idx="1704">
                  <c:v>18.79157309797478</c:v>
                </c:pt>
                <c:pt idx="1705">
                  <c:v>18.79157309797478</c:v>
                </c:pt>
                <c:pt idx="1706">
                  <c:v>18.79157309797478</c:v>
                </c:pt>
                <c:pt idx="1707">
                  <c:v>18.79157309797478</c:v>
                </c:pt>
                <c:pt idx="1708">
                  <c:v>18.79157309797478</c:v>
                </c:pt>
                <c:pt idx="1709">
                  <c:v>18.79157309797478</c:v>
                </c:pt>
                <c:pt idx="1710">
                  <c:v>18.79157309797478</c:v>
                </c:pt>
                <c:pt idx="1711">
                  <c:v>18.79157309797478</c:v>
                </c:pt>
                <c:pt idx="1712">
                  <c:v>18.79157309797478</c:v>
                </c:pt>
                <c:pt idx="1713">
                  <c:v>18.79157309797478</c:v>
                </c:pt>
                <c:pt idx="1714">
                  <c:v>18.79157309797478</c:v>
                </c:pt>
                <c:pt idx="1715">
                  <c:v>18.79157309797478</c:v>
                </c:pt>
                <c:pt idx="1716">
                  <c:v>18.79157309797478</c:v>
                </c:pt>
                <c:pt idx="1717">
                  <c:v>18.79157309797478</c:v>
                </c:pt>
                <c:pt idx="1718">
                  <c:v>18.79157309797478</c:v>
                </c:pt>
                <c:pt idx="1719">
                  <c:v>18.79157309797478</c:v>
                </c:pt>
                <c:pt idx="1720">
                  <c:v>18.79157309797478</c:v>
                </c:pt>
                <c:pt idx="1721">
                  <c:v>18.79157309797478</c:v>
                </c:pt>
                <c:pt idx="1722">
                  <c:v>18.79157309797478</c:v>
                </c:pt>
                <c:pt idx="1723">
                  <c:v>18.79157309797478</c:v>
                </c:pt>
                <c:pt idx="1724">
                  <c:v>18.79157309797478</c:v>
                </c:pt>
                <c:pt idx="1725">
                  <c:v>18.79157309797478</c:v>
                </c:pt>
                <c:pt idx="1726">
                  <c:v>18.79157309797478</c:v>
                </c:pt>
                <c:pt idx="1727">
                  <c:v>18.79157309797478</c:v>
                </c:pt>
                <c:pt idx="1728">
                  <c:v>18.79157309797478</c:v>
                </c:pt>
                <c:pt idx="1729">
                  <c:v>18.79157309797478</c:v>
                </c:pt>
                <c:pt idx="1730">
                  <c:v>18.79157309797478</c:v>
                </c:pt>
                <c:pt idx="1731">
                  <c:v>18.79157309797478</c:v>
                </c:pt>
                <c:pt idx="1732">
                  <c:v>18.79157309797478</c:v>
                </c:pt>
                <c:pt idx="1733">
                  <c:v>18.79157309797478</c:v>
                </c:pt>
                <c:pt idx="1734">
                  <c:v>18.79157309797478</c:v>
                </c:pt>
                <c:pt idx="1735">
                  <c:v>18.79157309797478</c:v>
                </c:pt>
                <c:pt idx="1736">
                  <c:v>18.79157309797478</c:v>
                </c:pt>
                <c:pt idx="1737">
                  <c:v>18.79157309797478</c:v>
                </c:pt>
                <c:pt idx="1738">
                  <c:v>18.79157309797478</c:v>
                </c:pt>
                <c:pt idx="1739">
                  <c:v>18.79157309797478</c:v>
                </c:pt>
                <c:pt idx="1740">
                  <c:v>18.79157309797478</c:v>
                </c:pt>
                <c:pt idx="1741">
                  <c:v>18.79157309797478</c:v>
                </c:pt>
                <c:pt idx="1742">
                  <c:v>18.79157309797478</c:v>
                </c:pt>
                <c:pt idx="1743">
                  <c:v>18.79157309797478</c:v>
                </c:pt>
                <c:pt idx="1744">
                  <c:v>18.79157309797478</c:v>
                </c:pt>
                <c:pt idx="1745">
                  <c:v>18.79157309797478</c:v>
                </c:pt>
                <c:pt idx="1746">
                  <c:v>18.79157309797478</c:v>
                </c:pt>
                <c:pt idx="1747">
                  <c:v>18.79157309797478</c:v>
                </c:pt>
                <c:pt idx="1748">
                  <c:v>18.79157309797478</c:v>
                </c:pt>
                <c:pt idx="1749">
                  <c:v>18.79157309797478</c:v>
                </c:pt>
                <c:pt idx="1750">
                  <c:v>18.79157309797478</c:v>
                </c:pt>
                <c:pt idx="1751">
                  <c:v>18.79157309797478</c:v>
                </c:pt>
                <c:pt idx="1752">
                  <c:v>18.79157309797478</c:v>
                </c:pt>
                <c:pt idx="1753">
                  <c:v>18.79157309797478</c:v>
                </c:pt>
                <c:pt idx="1754">
                  <c:v>18.79157309797478</c:v>
                </c:pt>
                <c:pt idx="1755">
                  <c:v>18.79157309797478</c:v>
                </c:pt>
                <c:pt idx="1756">
                  <c:v>18.79157309797478</c:v>
                </c:pt>
                <c:pt idx="1757">
                  <c:v>18.79157309797478</c:v>
                </c:pt>
                <c:pt idx="1758">
                  <c:v>18.79157309797478</c:v>
                </c:pt>
                <c:pt idx="1759">
                  <c:v>18.79157309797478</c:v>
                </c:pt>
                <c:pt idx="1760">
                  <c:v>18.79157309797478</c:v>
                </c:pt>
                <c:pt idx="1761">
                  <c:v>18.79157309797478</c:v>
                </c:pt>
                <c:pt idx="1762">
                  <c:v>18.79157309797478</c:v>
                </c:pt>
                <c:pt idx="1763">
                  <c:v>18.79157309797478</c:v>
                </c:pt>
                <c:pt idx="1764">
                  <c:v>18.79157309797478</c:v>
                </c:pt>
                <c:pt idx="1765">
                  <c:v>18.79157309797478</c:v>
                </c:pt>
                <c:pt idx="1766">
                  <c:v>18.79157309797478</c:v>
                </c:pt>
                <c:pt idx="1767">
                  <c:v>18.79157309797478</c:v>
                </c:pt>
                <c:pt idx="1768">
                  <c:v>18.79157309797478</c:v>
                </c:pt>
                <c:pt idx="1769">
                  <c:v>18.79157309797478</c:v>
                </c:pt>
                <c:pt idx="1770">
                  <c:v>18.79157309797478</c:v>
                </c:pt>
                <c:pt idx="1771">
                  <c:v>18.79157309797478</c:v>
                </c:pt>
                <c:pt idx="1772">
                  <c:v>18.79157309797478</c:v>
                </c:pt>
                <c:pt idx="1773">
                  <c:v>18.79157309797478</c:v>
                </c:pt>
                <c:pt idx="1774">
                  <c:v>18.79157309797478</c:v>
                </c:pt>
                <c:pt idx="1775">
                  <c:v>18.79157309797478</c:v>
                </c:pt>
                <c:pt idx="1776">
                  <c:v>18.79157309797478</c:v>
                </c:pt>
                <c:pt idx="1777">
                  <c:v>18.79157309797478</c:v>
                </c:pt>
                <c:pt idx="1778">
                  <c:v>18.79157309797478</c:v>
                </c:pt>
                <c:pt idx="1779">
                  <c:v>18.79157309797478</c:v>
                </c:pt>
                <c:pt idx="1780">
                  <c:v>18.79157309797478</c:v>
                </c:pt>
                <c:pt idx="1781">
                  <c:v>18.79157309797478</c:v>
                </c:pt>
                <c:pt idx="1782">
                  <c:v>18.79157309797478</c:v>
                </c:pt>
                <c:pt idx="1783">
                  <c:v>18.79157309797478</c:v>
                </c:pt>
                <c:pt idx="1784">
                  <c:v>18.79157309797478</c:v>
                </c:pt>
                <c:pt idx="1785">
                  <c:v>18.79157309797478</c:v>
                </c:pt>
                <c:pt idx="1786">
                  <c:v>18.79157309797478</c:v>
                </c:pt>
                <c:pt idx="1787">
                  <c:v>18.79157309797478</c:v>
                </c:pt>
                <c:pt idx="1788">
                  <c:v>18.79157309797478</c:v>
                </c:pt>
                <c:pt idx="1789">
                  <c:v>18.79157309797478</c:v>
                </c:pt>
                <c:pt idx="1790">
                  <c:v>18.79157309797478</c:v>
                </c:pt>
                <c:pt idx="1791">
                  <c:v>18.79157309797478</c:v>
                </c:pt>
                <c:pt idx="1792">
                  <c:v>18.79157309797478</c:v>
                </c:pt>
                <c:pt idx="1793">
                  <c:v>18.79157309797478</c:v>
                </c:pt>
                <c:pt idx="1794">
                  <c:v>18.79157309797478</c:v>
                </c:pt>
                <c:pt idx="1795">
                  <c:v>18.79157309797478</c:v>
                </c:pt>
                <c:pt idx="1796">
                  <c:v>18.79157309797478</c:v>
                </c:pt>
                <c:pt idx="1797">
                  <c:v>18.79157309797478</c:v>
                </c:pt>
                <c:pt idx="1798">
                  <c:v>18.79157309797478</c:v>
                </c:pt>
                <c:pt idx="1799">
                  <c:v>18.79157309797478</c:v>
                </c:pt>
                <c:pt idx="1800">
                  <c:v>18.79157309797478</c:v>
                </c:pt>
                <c:pt idx="1801">
                  <c:v>18.79157309797478</c:v>
                </c:pt>
                <c:pt idx="1802">
                  <c:v>18.79157309797478</c:v>
                </c:pt>
                <c:pt idx="1803">
                  <c:v>18.79157309797478</c:v>
                </c:pt>
                <c:pt idx="1804">
                  <c:v>18.79157309797478</c:v>
                </c:pt>
                <c:pt idx="1805">
                  <c:v>18.79157309797478</c:v>
                </c:pt>
                <c:pt idx="1806">
                  <c:v>18.79157309797478</c:v>
                </c:pt>
                <c:pt idx="1807">
                  <c:v>18.79157309797478</c:v>
                </c:pt>
                <c:pt idx="1808">
                  <c:v>18.79157309797478</c:v>
                </c:pt>
                <c:pt idx="1809">
                  <c:v>18.79157309797478</c:v>
                </c:pt>
                <c:pt idx="1810">
                  <c:v>18.79157309797478</c:v>
                </c:pt>
                <c:pt idx="1811">
                  <c:v>18.79157309797478</c:v>
                </c:pt>
                <c:pt idx="1812">
                  <c:v>18.79157309797478</c:v>
                </c:pt>
                <c:pt idx="1813">
                  <c:v>18.79157309797478</c:v>
                </c:pt>
                <c:pt idx="1814">
                  <c:v>18.79157309797478</c:v>
                </c:pt>
                <c:pt idx="1815">
                  <c:v>18.79157309797478</c:v>
                </c:pt>
                <c:pt idx="1816">
                  <c:v>18.79157309797478</c:v>
                </c:pt>
                <c:pt idx="1817">
                  <c:v>18.79157309797478</c:v>
                </c:pt>
                <c:pt idx="1818">
                  <c:v>18.79157309797478</c:v>
                </c:pt>
                <c:pt idx="1819">
                  <c:v>18.79157309797478</c:v>
                </c:pt>
                <c:pt idx="1820">
                  <c:v>18.79157309797478</c:v>
                </c:pt>
                <c:pt idx="1821">
                  <c:v>18.79157309797478</c:v>
                </c:pt>
                <c:pt idx="1822">
                  <c:v>18.79157309797478</c:v>
                </c:pt>
                <c:pt idx="1823">
                  <c:v>18.79157309797478</c:v>
                </c:pt>
                <c:pt idx="1824">
                  <c:v>18.79157309797478</c:v>
                </c:pt>
                <c:pt idx="1825">
                  <c:v>18.79157309797478</c:v>
                </c:pt>
                <c:pt idx="1826">
                  <c:v>18.79157309797478</c:v>
                </c:pt>
                <c:pt idx="1827">
                  <c:v>18.79157309797478</c:v>
                </c:pt>
                <c:pt idx="1828">
                  <c:v>18.79157309797478</c:v>
                </c:pt>
                <c:pt idx="1829">
                  <c:v>18.79157309797478</c:v>
                </c:pt>
                <c:pt idx="1830">
                  <c:v>18.79157309797478</c:v>
                </c:pt>
                <c:pt idx="1831">
                  <c:v>18.79157309797478</c:v>
                </c:pt>
                <c:pt idx="1832">
                  <c:v>18.79157309797478</c:v>
                </c:pt>
                <c:pt idx="1833">
                  <c:v>18.79157309797478</c:v>
                </c:pt>
                <c:pt idx="1834">
                  <c:v>18.79157309797478</c:v>
                </c:pt>
                <c:pt idx="1835">
                  <c:v>18.79157309797478</c:v>
                </c:pt>
                <c:pt idx="1836">
                  <c:v>18.79157309797478</c:v>
                </c:pt>
                <c:pt idx="1837">
                  <c:v>18.79157309797478</c:v>
                </c:pt>
                <c:pt idx="1838">
                  <c:v>18.79157309797478</c:v>
                </c:pt>
                <c:pt idx="1839">
                  <c:v>18.79157309797478</c:v>
                </c:pt>
                <c:pt idx="1840">
                  <c:v>18.79157309797478</c:v>
                </c:pt>
                <c:pt idx="1841">
                  <c:v>18.79157309797478</c:v>
                </c:pt>
                <c:pt idx="1842">
                  <c:v>18.79157309797478</c:v>
                </c:pt>
                <c:pt idx="1843">
                  <c:v>18.79157309797478</c:v>
                </c:pt>
                <c:pt idx="1844">
                  <c:v>18.79157309797478</c:v>
                </c:pt>
                <c:pt idx="1845">
                  <c:v>18.79157309797478</c:v>
                </c:pt>
                <c:pt idx="1846">
                  <c:v>18.79157309797478</c:v>
                </c:pt>
                <c:pt idx="1847">
                  <c:v>18.79157309797478</c:v>
                </c:pt>
                <c:pt idx="1848">
                  <c:v>18.79157309797478</c:v>
                </c:pt>
                <c:pt idx="1849">
                  <c:v>18.79157309797478</c:v>
                </c:pt>
                <c:pt idx="1850">
                  <c:v>18.79157309797478</c:v>
                </c:pt>
                <c:pt idx="1851">
                  <c:v>18.79157309797478</c:v>
                </c:pt>
                <c:pt idx="1852">
                  <c:v>18.79157309797478</c:v>
                </c:pt>
                <c:pt idx="1853">
                  <c:v>18.79157309797478</c:v>
                </c:pt>
                <c:pt idx="1854">
                  <c:v>18.79157309797478</c:v>
                </c:pt>
                <c:pt idx="1855">
                  <c:v>18.79157309797478</c:v>
                </c:pt>
                <c:pt idx="1856">
                  <c:v>18.79157309797478</c:v>
                </c:pt>
                <c:pt idx="1857">
                  <c:v>18.79157309797478</c:v>
                </c:pt>
                <c:pt idx="1858">
                  <c:v>18.79157309797478</c:v>
                </c:pt>
                <c:pt idx="1859">
                  <c:v>18.79157309797478</c:v>
                </c:pt>
                <c:pt idx="1860">
                  <c:v>18.79157309797478</c:v>
                </c:pt>
                <c:pt idx="1861">
                  <c:v>18.79157309797478</c:v>
                </c:pt>
                <c:pt idx="1862">
                  <c:v>18.79157309797478</c:v>
                </c:pt>
                <c:pt idx="1863">
                  <c:v>18.79157309797478</c:v>
                </c:pt>
                <c:pt idx="1864">
                  <c:v>18.79157309797478</c:v>
                </c:pt>
                <c:pt idx="1865">
                  <c:v>18.79157309797478</c:v>
                </c:pt>
                <c:pt idx="1866">
                  <c:v>18.79157309797478</c:v>
                </c:pt>
                <c:pt idx="1867">
                  <c:v>18.79157309797478</c:v>
                </c:pt>
                <c:pt idx="1868">
                  <c:v>18.79157309797478</c:v>
                </c:pt>
                <c:pt idx="1869">
                  <c:v>18.79157309797478</c:v>
                </c:pt>
                <c:pt idx="1870">
                  <c:v>18.79157309797478</c:v>
                </c:pt>
                <c:pt idx="1871">
                  <c:v>18.79157309797478</c:v>
                </c:pt>
                <c:pt idx="1872">
                  <c:v>18.79157309797478</c:v>
                </c:pt>
                <c:pt idx="1873">
                  <c:v>18.79157309797478</c:v>
                </c:pt>
                <c:pt idx="1874">
                  <c:v>18.79157309797478</c:v>
                </c:pt>
                <c:pt idx="1875">
                  <c:v>18.79157309797478</c:v>
                </c:pt>
                <c:pt idx="1876">
                  <c:v>18.79157309797478</c:v>
                </c:pt>
                <c:pt idx="1877">
                  <c:v>18.79157309797478</c:v>
                </c:pt>
                <c:pt idx="1878">
                  <c:v>18.79157309797478</c:v>
                </c:pt>
                <c:pt idx="1879">
                  <c:v>18.79157309797478</c:v>
                </c:pt>
                <c:pt idx="1880">
                  <c:v>18.79157309797478</c:v>
                </c:pt>
                <c:pt idx="1881">
                  <c:v>18.79157309797478</c:v>
                </c:pt>
                <c:pt idx="1882">
                  <c:v>18.79157309797478</c:v>
                </c:pt>
                <c:pt idx="1883">
                  <c:v>18.79157309797478</c:v>
                </c:pt>
                <c:pt idx="1884">
                  <c:v>18.79157309797478</c:v>
                </c:pt>
                <c:pt idx="1885">
                  <c:v>18.79157309797478</c:v>
                </c:pt>
                <c:pt idx="1886">
                  <c:v>18.79157309797478</c:v>
                </c:pt>
                <c:pt idx="1887">
                  <c:v>18.79157309797478</c:v>
                </c:pt>
                <c:pt idx="1888">
                  <c:v>18.79157309797478</c:v>
                </c:pt>
                <c:pt idx="1889">
                  <c:v>18.79157309797478</c:v>
                </c:pt>
                <c:pt idx="1890">
                  <c:v>18.79157309797478</c:v>
                </c:pt>
                <c:pt idx="1891">
                  <c:v>18.79157309797478</c:v>
                </c:pt>
                <c:pt idx="1892">
                  <c:v>18.79157309797478</c:v>
                </c:pt>
                <c:pt idx="1893">
                  <c:v>18.79157309797478</c:v>
                </c:pt>
                <c:pt idx="1894">
                  <c:v>18.79157309797478</c:v>
                </c:pt>
                <c:pt idx="1895">
                  <c:v>18.79157309797478</c:v>
                </c:pt>
                <c:pt idx="1896">
                  <c:v>18.79157309797478</c:v>
                </c:pt>
                <c:pt idx="1897">
                  <c:v>18.79157309797478</c:v>
                </c:pt>
                <c:pt idx="1898">
                  <c:v>18.79157309797478</c:v>
                </c:pt>
                <c:pt idx="1899">
                  <c:v>18.79157309797478</c:v>
                </c:pt>
                <c:pt idx="1900">
                  <c:v>18.79157309797478</c:v>
                </c:pt>
                <c:pt idx="1901">
                  <c:v>18.79157309797478</c:v>
                </c:pt>
                <c:pt idx="1902">
                  <c:v>18.79157309797478</c:v>
                </c:pt>
                <c:pt idx="1903">
                  <c:v>18.79157309797478</c:v>
                </c:pt>
                <c:pt idx="1904">
                  <c:v>18.79157309797478</c:v>
                </c:pt>
                <c:pt idx="1905">
                  <c:v>18.79157309797478</c:v>
                </c:pt>
                <c:pt idx="1906">
                  <c:v>18.79157309797478</c:v>
                </c:pt>
                <c:pt idx="1907">
                  <c:v>18.79157309797478</c:v>
                </c:pt>
                <c:pt idx="1908">
                  <c:v>18.79157309797478</c:v>
                </c:pt>
                <c:pt idx="1909">
                  <c:v>18.79157309797478</c:v>
                </c:pt>
                <c:pt idx="1910">
                  <c:v>18.79157309797478</c:v>
                </c:pt>
                <c:pt idx="1911">
                  <c:v>18.79157309797478</c:v>
                </c:pt>
                <c:pt idx="1912">
                  <c:v>18.79157309797478</c:v>
                </c:pt>
                <c:pt idx="1913">
                  <c:v>18.79157309797478</c:v>
                </c:pt>
                <c:pt idx="1914">
                  <c:v>18.79157309797478</c:v>
                </c:pt>
                <c:pt idx="1915">
                  <c:v>18.79157309797478</c:v>
                </c:pt>
                <c:pt idx="1916">
                  <c:v>18.79157309797478</c:v>
                </c:pt>
                <c:pt idx="1917">
                  <c:v>18.79157309797478</c:v>
                </c:pt>
                <c:pt idx="1918">
                  <c:v>18.79157309797478</c:v>
                </c:pt>
                <c:pt idx="1919">
                  <c:v>18.79157309797478</c:v>
                </c:pt>
                <c:pt idx="1920">
                  <c:v>18.79157309797478</c:v>
                </c:pt>
                <c:pt idx="1921">
                  <c:v>18.79157309797478</c:v>
                </c:pt>
                <c:pt idx="1922">
                  <c:v>18.79157309797478</c:v>
                </c:pt>
                <c:pt idx="1923">
                  <c:v>18.79157309797478</c:v>
                </c:pt>
                <c:pt idx="1924">
                  <c:v>18.79157309797478</c:v>
                </c:pt>
                <c:pt idx="1925">
                  <c:v>18.79157309797478</c:v>
                </c:pt>
                <c:pt idx="1926">
                  <c:v>18.79157309797478</c:v>
                </c:pt>
                <c:pt idx="1927">
                  <c:v>18.79157309797478</c:v>
                </c:pt>
                <c:pt idx="1928">
                  <c:v>18.79157309797478</c:v>
                </c:pt>
                <c:pt idx="1929">
                  <c:v>18.79157309797478</c:v>
                </c:pt>
                <c:pt idx="1930">
                  <c:v>18.79157309797478</c:v>
                </c:pt>
                <c:pt idx="1931">
                  <c:v>18.79157309797478</c:v>
                </c:pt>
                <c:pt idx="1932">
                  <c:v>18.79157309797478</c:v>
                </c:pt>
                <c:pt idx="1933">
                  <c:v>18.79157309797478</c:v>
                </c:pt>
                <c:pt idx="1934">
                  <c:v>18.79157309797478</c:v>
                </c:pt>
                <c:pt idx="1935">
                  <c:v>18.79157309797478</c:v>
                </c:pt>
                <c:pt idx="1936">
                  <c:v>18.79157309797478</c:v>
                </c:pt>
                <c:pt idx="1937">
                  <c:v>18.79157309797478</c:v>
                </c:pt>
                <c:pt idx="1938">
                  <c:v>18.79157309797478</c:v>
                </c:pt>
                <c:pt idx="1939">
                  <c:v>18.79157309797478</c:v>
                </c:pt>
                <c:pt idx="1940">
                  <c:v>18.79157309797478</c:v>
                </c:pt>
                <c:pt idx="1941">
                  <c:v>18.79157309797478</c:v>
                </c:pt>
                <c:pt idx="1942">
                  <c:v>18.79157309797478</c:v>
                </c:pt>
                <c:pt idx="1943">
                  <c:v>18.79157309797478</c:v>
                </c:pt>
                <c:pt idx="1944">
                  <c:v>18.79157309797478</c:v>
                </c:pt>
                <c:pt idx="1945">
                  <c:v>18.79157309797478</c:v>
                </c:pt>
                <c:pt idx="1946">
                  <c:v>18.79157309797478</c:v>
                </c:pt>
                <c:pt idx="1947">
                  <c:v>18.79157309797478</c:v>
                </c:pt>
                <c:pt idx="1948">
                  <c:v>18.79157309797478</c:v>
                </c:pt>
                <c:pt idx="1949">
                  <c:v>18.79157309797478</c:v>
                </c:pt>
                <c:pt idx="1950">
                  <c:v>18.79157309797478</c:v>
                </c:pt>
                <c:pt idx="1951">
                  <c:v>18.79157309797478</c:v>
                </c:pt>
                <c:pt idx="1952">
                  <c:v>18.79157309797478</c:v>
                </c:pt>
                <c:pt idx="1953">
                  <c:v>18.79157309797478</c:v>
                </c:pt>
                <c:pt idx="1954">
                  <c:v>18.79157309797478</c:v>
                </c:pt>
                <c:pt idx="1955">
                  <c:v>18.79157309797478</c:v>
                </c:pt>
                <c:pt idx="1956">
                  <c:v>18.79157309797478</c:v>
                </c:pt>
                <c:pt idx="1957">
                  <c:v>18.79157309797478</c:v>
                </c:pt>
                <c:pt idx="1958">
                  <c:v>18.79157309797478</c:v>
                </c:pt>
                <c:pt idx="1959">
                  <c:v>18.79157309797478</c:v>
                </c:pt>
                <c:pt idx="1960">
                  <c:v>18.79157309797478</c:v>
                </c:pt>
                <c:pt idx="1961">
                  <c:v>18.79157309797478</c:v>
                </c:pt>
                <c:pt idx="1962">
                  <c:v>18.79157309797478</c:v>
                </c:pt>
                <c:pt idx="1963">
                  <c:v>18.79157309797478</c:v>
                </c:pt>
                <c:pt idx="1964">
                  <c:v>18.79157309797478</c:v>
                </c:pt>
                <c:pt idx="1965">
                  <c:v>18.79157309797478</c:v>
                </c:pt>
                <c:pt idx="1966">
                  <c:v>18.79157309797478</c:v>
                </c:pt>
                <c:pt idx="1967">
                  <c:v>18.79157309797478</c:v>
                </c:pt>
                <c:pt idx="1968">
                  <c:v>18.79157309797478</c:v>
                </c:pt>
                <c:pt idx="1969">
                  <c:v>18.79157309797478</c:v>
                </c:pt>
                <c:pt idx="1970">
                  <c:v>18.79157309797478</c:v>
                </c:pt>
                <c:pt idx="1971">
                  <c:v>18.79157309797478</c:v>
                </c:pt>
                <c:pt idx="1972">
                  <c:v>18.79157309797478</c:v>
                </c:pt>
                <c:pt idx="1973">
                  <c:v>18.79157309797478</c:v>
                </c:pt>
                <c:pt idx="1974">
                  <c:v>18.79157309797478</c:v>
                </c:pt>
                <c:pt idx="1975">
                  <c:v>18.79157309797478</c:v>
                </c:pt>
                <c:pt idx="1976">
                  <c:v>18.79157309797478</c:v>
                </c:pt>
                <c:pt idx="1977">
                  <c:v>18.79157309797478</c:v>
                </c:pt>
                <c:pt idx="1978">
                  <c:v>18.79157309797478</c:v>
                </c:pt>
                <c:pt idx="1979">
                  <c:v>18.79157309797478</c:v>
                </c:pt>
                <c:pt idx="1980">
                  <c:v>18.79157309797478</c:v>
                </c:pt>
                <c:pt idx="1981">
                  <c:v>18.79157309797478</c:v>
                </c:pt>
                <c:pt idx="1982">
                  <c:v>18.79157309797478</c:v>
                </c:pt>
                <c:pt idx="1983">
                  <c:v>18.79157309797478</c:v>
                </c:pt>
                <c:pt idx="1984">
                  <c:v>18.79157309797478</c:v>
                </c:pt>
                <c:pt idx="1985">
                  <c:v>18.79157309797478</c:v>
                </c:pt>
                <c:pt idx="1986">
                  <c:v>18.79157309797478</c:v>
                </c:pt>
                <c:pt idx="1987">
                  <c:v>18.79157309797478</c:v>
                </c:pt>
                <c:pt idx="1988">
                  <c:v>18.79157309797478</c:v>
                </c:pt>
                <c:pt idx="1989">
                  <c:v>18.79157309797478</c:v>
                </c:pt>
                <c:pt idx="1990">
                  <c:v>18.79157309797478</c:v>
                </c:pt>
                <c:pt idx="1991">
                  <c:v>18.79157309797478</c:v>
                </c:pt>
                <c:pt idx="1992">
                  <c:v>18.79157309797478</c:v>
                </c:pt>
                <c:pt idx="1993">
                  <c:v>18.79157309797478</c:v>
                </c:pt>
                <c:pt idx="1994">
                  <c:v>18.79157309797478</c:v>
                </c:pt>
                <c:pt idx="1995">
                  <c:v>18.79157309797478</c:v>
                </c:pt>
                <c:pt idx="1996">
                  <c:v>18.79157309797478</c:v>
                </c:pt>
                <c:pt idx="1997">
                  <c:v>18.79157309797478</c:v>
                </c:pt>
                <c:pt idx="1998">
                  <c:v>18.79157309797478</c:v>
                </c:pt>
                <c:pt idx="1999">
                  <c:v>18.79157309797478</c:v>
                </c:pt>
                <c:pt idx="2000">
                  <c:v>18.79157309797478</c:v>
                </c:pt>
                <c:pt idx="2001">
                  <c:v>18.79157309797478</c:v>
                </c:pt>
                <c:pt idx="2002">
                  <c:v>18.79157309797478</c:v>
                </c:pt>
                <c:pt idx="2003">
                  <c:v>18.79157309797478</c:v>
                </c:pt>
                <c:pt idx="2004">
                  <c:v>18.79157309797478</c:v>
                </c:pt>
                <c:pt idx="2005">
                  <c:v>18.79157309797478</c:v>
                </c:pt>
                <c:pt idx="2006">
                  <c:v>18.79157309797478</c:v>
                </c:pt>
                <c:pt idx="2007">
                  <c:v>18.79157309797478</c:v>
                </c:pt>
                <c:pt idx="2008">
                  <c:v>18.79157309797478</c:v>
                </c:pt>
                <c:pt idx="2009">
                  <c:v>18.79157309797478</c:v>
                </c:pt>
                <c:pt idx="2010">
                  <c:v>18.79157309797478</c:v>
                </c:pt>
                <c:pt idx="2011">
                  <c:v>18.79157309797478</c:v>
                </c:pt>
                <c:pt idx="2012">
                  <c:v>18.79157309797478</c:v>
                </c:pt>
                <c:pt idx="2013">
                  <c:v>18.79157309797478</c:v>
                </c:pt>
                <c:pt idx="2014">
                  <c:v>18.79157309797478</c:v>
                </c:pt>
                <c:pt idx="2015">
                  <c:v>18.79157309797478</c:v>
                </c:pt>
                <c:pt idx="2016">
                  <c:v>18.79157309797478</c:v>
                </c:pt>
                <c:pt idx="2017">
                  <c:v>18.79157309797478</c:v>
                </c:pt>
                <c:pt idx="2018">
                  <c:v>18.79157309797478</c:v>
                </c:pt>
                <c:pt idx="2019">
                  <c:v>18.79157309797478</c:v>
                </c:pt>
                <c:pt idx="2020">
                  <c:v>18.79157309797478</c:v>
                </c:pt>
                <c:pt idx="2021">
                  <c:v>18.79157309797478</c:v>
                </c:pt>
                <c:pt idx="2022">
                  <c:v>18.79157309797478</c:v>
                </c:pt>
                <c:pt idx="2023">
                  <c:v>18.79157309797478</c:v>
                </c:pt>
                <c:pt idx="2024">
                  <c:v>18.79157309797478</c:v>
                </c:pt>
                <c:pt idx="2025">
                  <c:v>18.79157309797478</c:v>
                </c:pt>
                <c:pt idx="2026">
                  <c:v>18.79157309797478</c:v>
                </c:pt>
                <c:pt idx="2027">
                  <c:v>18.79157309797478</c:v>
                </c:pt>
                <c:pt idx="2028">
                  <c:v>18.79157309797478</c:v>
                </c:pt>
                <c:pt idx="2029">
                  <c:v>18.79157309797478</c:v>
                </c:pt>
                <c:pt idx="2030">
                  <c:v>18.79157309797478</c:v>
                </c:pt>
                <c:pt idx="2031">
                  <c:v>18.79157309797478</c:v>
                </c:pt>
                <c:pt idx="2032">
                  <c:v>18.79157309797478</c:v>
                </c:pt>
                <c:pt idx="2033">
                  <c:v>18.79157309797478</c:v>
                </c:pt>
                <c:pt idx="2034">
                  <c:v>18.79157309797478</c:v>
                </c:pt>
                <c:pt idx="2035">
                  <c:v>18.79157309797478</c:v>
                </c:pt>
                <c:pt idx="2036">
                  <c:v>18.79157309797478</c:v>
                </c:pt>
                <c:pt idx="2037">
                  <c:v>18.79157309797478</c:v>
                </c:pt>
                <c:pt idx="2038">
                  <c:v>18.79157309797478</c:v>
                </c:pt>
                <c:pt idx="2039">
                  <c:v>18.79157309797478</c:v>
                </c:pt>
                <c:pt idx="2040">
                  <c:v>18.79157309797478</c:v>
                </c:pt>
                <c:pt idx="2041">
                  <c:v>18.79157309797478</c:v>
                </c:pt>
                <c:pt idx="2042">
                  <c:v>18.79157309797478</c:v>
                </c:pt>
                <c:pt idx="2043">
                  <c:v>18.79157309797478</c:v>
                </c:pt>
                <c:pt idx="2044">
                  <c:v>18.79157309797478</c:v>
                </c:pt>
                <c:pt idx="2045">
                  <c:v>18.79157309797478</c:v>
                </c:pt>
                <c:pt idx="2046">
                  <c:v>18.79157309797478</c:v>
                </c:pt>
                <c:pt idx="2047">
                  <c:v>18.79157309797478</c:v>
                </c:pt>
                <c:pt idx="2048">
                  <c:v>18.79157309797478</c:v>
                </c:pt>
                <c:pt idx="2049">
                  <c:v>18.79157309797478</c:v>
                </c:pt>
                <c:pt idx="2050">
                  <c:v>18.79157309797478</c:v>
                </c:pt>
                <c:pt idx="2051">
                  <c:v>18.79157309797478</c:v>
                </c:pt>
                <c:pt idx="2052">
                  <c:v>18.79157309797478</c:v>
                </c:pt>
                <c:pt idx="2053">
                  <c:v>18.79157309797478</c:v>
                </c:pt>
                <c:pt idx="2054">
                  <c:v>18.79157309797478</c:v>
                </c:pt>
                <c:pt idx="2055">
                  <c:v>18.79157309797478</c:v>
                </c:pt>
                <c:pt idx="2056">
                  <c:v>18.79157309797478</c:v>
                </c:pt>
                <c:pt idx="2057">
                  <c:v>18.79157309797478</c:v>
                </c:pt>
                <c:pt idx="2058">
                  <c:v>18.79157309797478</c:v>
                </c:pt>
                <c:pt idx="2059">
                  <c:v>18.79157309797478</c:v>
                </c:pt>
                <c:pt idx="2060">
                  <c:v>18.79157309797478</c:v>
                </c:pt>
                <c:pt idx="2061">
                  <c:v>18.79157309797478</c:v>
                </c:pt>
                <c:pt idx="2062">
                  <c:v>18.79157309797478</c:v>
                </c:pt>
                <c:pt idx="2063">
                  <c:v>18.79157309797478</c:v>
                </c:pt>
                <c:pt idx="2064">
                  <c:v>18.79157309797478</c:v>
                </c:pt>
                <c:pt idx="2065">
                  <c:v>18.79157309797478</c:v>
                </c:pt>
                <c:pt idx="2066">
                  <c:v>18.79157309797478</c:v>
                </c:pt>
                <c:pt idx="2067">
                  <c:v>18.79157309797478</c:v>
                </c:pt>
                <c:pt idx="2068">
                  <c:v>18.79157309797478</c:v>
                </c:pt>
                <c:pt idx="2069">
                  <c:v>18.79157309797478</c:v>
                </c:pt>
                <c:pt idx="2070">
                  <c:v>18.79157309797478</c:v>
                </c:pt>
                <c:pt idx="2071">
                  <c:v>18.79157309797478</c:v>
                </c:pt>
                <c:pt idx="2072">
                  <c:v>18.79157309797478</c:v>
                </c:pt>
                <c:pt idx="2073">
                  <c:v>18.79157309797478</c:v>
                </c:pt>
                <c:pt idx="2074">
                  <c:v>18.79157309797478</c:v>
                </c:pt>
                <c:pt idx="2075">
                  <c:v>18.79157309797478</c:v>
                </c:pt>
                <c:pt idx="2076">
                  <c:v>18.79157309797478</c:v>
                </c:pt>
                <c:pt idx="2077">
                  <c:v>18.79157309797478</c:v>
                </c:pt>
                <c:pt idx="2078">
                  <c:v>18.79157309797478</c:v>
                </c:pt>
                <c:pt idx="2079">
                  <c:v>18.79157309797478</c:v>
                </c:pt>
                <c:pt idx="2080">
                  <c:v>18.79157309797478</c:v>
                </c:pt>
                <c:pt idx="2081">
                  <c:v>18.79157309797478</c:v>
                </c:pt>
                <c:pt idx="2082">
                  <c:v>18.79157309797478</c:v>
                </c:pt>
                <c:pt idx="2083">
                  <c:v>18.79157309797478</c:v>
                </c:pt>
                <c:pt idx="2084">
                  <c:v>18.79157309797478</c:v>
                </c:pt>
                <c:pt idx="2085">
                  <c:v>18.79157309797478</c:v>
                </c:pt>
                <c:pt idx="2086">
                  <c:v>18.79157309797478</c:v>
                </c:pt>
                <c:pt idx="2087">
                  <c:v>18.79157309797478</c:v>
                </c:pt>
                <c:pt idx="2088">
                  <c:v>18.79157309797478</c:v>
                </c:pt>
                <c:pt idx="2089">
                  <c:v>18.79157309797478</c:v>
                </c:pt>
                <c:pt idx="2090">
                  <c:v>18.79157309797478</c:v>
                </c:pt>
                <c:pt idx="2091">
                  <c:v>18.79157309797478</c:v>
                </c:pt>
                <c:pt idx="2092">
                  <c:v>18.79157309797478</c:v>
                </c:pt>
                <c:pt idx="2093">
                  <c:v>18.79157309797478</c:v>
                </c:pt>
                <c:pt idx="2094">
                  <c:v>18.79157309797478</c:v>
                </c:pt>
                <c:pt idx="2095">
                  <c:v>18.79157309797478</c:v>
                </c:pt>
                <c:pt idx="2096">
                  <c:v>18.79157309797478</c:v>
                </c:pt>
                <c:pt idx="2097">
                  <c:v>18.79157309797478</c:v>
                </c:pt>
                <c:pt idx="2098">
                  <c:v>18.79157309797478</c:v>
                </c:pt>
                <c:pt idx="2099">
                  <c:v>18.79157309797478</c:v>
                </c:pt>
                <c:pt idx="2100">
                  <c:v>18.79157309797478</c:v>
                </c:pt>
                <c:pt idx="2101">
                  <c:v>18.79157309797478</c:v>
                </c:pt>
                <c:pt idx="2102">
                  <c:v>18.79157309797478</c:v>
                </c:pt>
                <c:pt idx="2103">
                  <c:v>18.79157309797478</c:v>
                </c:pt>
                <c:pt idx="2104">
                  <c:v>18.79157309797478</c:v>
                </c:pt>
                <c:pt idx="2105">
                  <c:v>18.79157309797478</c:v>
                </c:pt>
                <c:pt idx="2106">
                  <c:v>18.79157309797478</c:v>
                </c:pt>
                <c:pt idx="2107">
                  <c:v>18.79157309797478</c:v>
                </c:pt>
                <c:pt idx="2108">
                  <c:v>18.79157309797478</c:v>
                </c:pt>
                <c:pt idx="2109">
                  <c:v>18.79157309797478</c:v>
                </c:pt>
                <c:pt idx="2110">
                  <c:v>18.79157309797478</c:v>
                </c:pt>
                <c:pt idx="2111">
                  <c:v>18.79157309797478</c:v>
                </c:pt>
                <c:pt idx="2112">
                  <c:v>18.79157309797478</c:v>
                </c:pt>
                <c:pt idx="2113">
                  <c:v>18.79157309797478</c:v>
                </c:pt>
                <c:pt idx="2114">
                  <c:v>18.79157309797478</c:v>
                </c:pt>
                <c:pt idx="2115">
                  <c:v>18.79157309797478</c:v>
                </c:pt>
                <c:pt idx="2116">
                  <c:v>18.79157309797478</c:v>
                </c:pt>
                <c:pt idx="2117">
                  <c:v>18.79157309797478</c:v>
                </c:pt>
                <c:pt idx="2118">
                  <c:v>18.79157309797478</c:v>
                </c:pt>
                <c:pt idx="2119">
                  <c:v>18.79157309797478</c:v>
                </c:pt>
                <c:pt idx="2120">
                  <c:v>18.79157309797478</c:v>
                </c:pt>
                <c:pt idx="2121">
                  <c:v>18.79157309797478</c:v>
                </c:pt>
                <c:pt idx="2122">
                  <c:v>18.79157309797478</c:v>
                </c:pt>
                <c:pt idx="2123">
                  <c:v>18.79157309797478</c:v>
                </c:pt>
                <c:pt idx="2124">
                  <c:v>18.79157309797478</c:v>
                </c:pt>
                <c:pt idx="2125">
                  <c:v>18.79157309797478</c:v>
                </c:pt>
                <c:pt idx="2126">
                  <c:v>18.79157309797478</c:v>
                </c:pt>
                <c:pt idx="2127">
                  <c:v>18.79157309797478</c:v>
                </c:pt>
                <c:pt idx="2128">
                  <c:v>18.79157309797478</c:v>
                </c:pt>
                <c:pt idx="2129">
                  <c:v>18.79157309797478</c:v>
                </c:pt>
                <c:pt idx="2130">
                  <c:v>18.79157309797478</c:v>
                </c:pt>
                <c:pt idx="2131">
                  <c:v>18.79157309797478</c:v>
                </c:pt>
                <c:pt idx="2132">
                  <c:v>18.79157309797478</c:v>
                </c:pt>
                <c:pt idx="2133">
                  <c:v>18.79157309797478</c:v>
                </c:pt>
                <c:pt idx="2134">
                  <c:v>18.79157309797478</c:v>
                </c:pt>
                <c:pt idx="2135">
                  <c:v>18.79157309797478</c:v>
                </c:pt>
                <c:pt idx="2136">
                  <c:v>18.79157309797478</c:v>
                </c:pt>
                <c:pt idx="2137">
                  <c:v>18.79157309797478</c:v>
                </c:pt>
                <c:pt idx="2138">
                  <c:v>18.79157309797478</c:v>
                </c:pt>
                <c:pt idx="2139">
                  <c:v>18.79157309797478</c:v>
                </c:pt>
                <c:pt idx="2140">
                  <c:v>18.79157309797478</c:v>
                </c:pt>
                <c:pt idx="2141">
                  <c:v>18.79157309797478</c:v>
                </c:pt>
                <c:pt idx="2142">
                  <c:v>18.79157309797478</c:v>
                </c:pt>
                <c:pt idx="2143">
                  <c:v>18.79157309797478</c:v>
                </c:pt>
                <c:pt idx="2144">
                  <c:v>18.79157309797478</c:v>
                </c:pt>
                <c:pt idx="2145">
                  <c:v>18.79157309797478</c:v>
                </c:pt>
                <c:pt idx="2146">
                  <c:v>18.79157309797478</c:v>
                </c:pt>
                <c:pt idx="2147">
                  <c:v>18.79157309797478</c:v>
                </c:pt>
                <c:pt idx="2148">
                  <c:v>18.79157309797478</c:v>
                </c:pt>
                <c:pt idx="2149">
                  <c:v>18.79157309797478</c:v>
                </c:pt>
                <c:pt idx="2150">
                  <c:v>18.79157309797478</c:v>
                </c:pt>
                <c:pt idx="2151">
                  <c:v>18.79157309797478</c:v>
                </c:pt>
                <c:pt idx="2152">
                  <c:v>18.79157309797478</c:v>
                </c:pt>
                <c:pt idx="2153">
                  <c:v>18.79157309797478</c:v>
                </c:pt>
                <c:pt idx="2154">
                  <c:v>18.79157309797478</c:v>
                </c:pt>
                <c:pt idx="2155">
                  <c:v>18.79157309797478</c:v>
                </c:pt>
                <c:pt idx="2156">
                  <c:v>18.79157309797478</c:v>
                </c:pt>
                <c:pt idx="2157">
                  <c:v>18.79157309797478</c:v>
                </c:pt>
                <c:pt idx="2158">
                  <c:v>18.79157309797478</c:v>
                </c:pt>
                <c:pt idx="2159">
                  <c:v>18.79157309797478</c:v>
                </c:pt>
                <c:pt idx="2160">
                  <c:v>18.79157309797478</c:v>
                </c:pt>
                <c:pt idx="2161">
                  <c:v>18.79157309797478</c:v>
                </c:pt>
                <c:pt idx="2162">
                  <c:v>18.79157309797478</c:v>
                </c:pt>
                <c:pt idx="2163">
                  <c:v>18.79157309797478</c:v>
                </c:pt>
                <c:pt idx="2164">
                  <c:v>18.79157309797478</c:v>
                </c:pt>
                <c:pt idx="2165">
                  <c:v>18.79157309797478</c:v>
                </c:pt>
                <c:pt idx="2166">
                  <c:v>18.79157309797478</c:v>
                </c:pt>
                <c:pt idx="2167">
                  <c:v>18.79157309797478</c:v>
                </c:pt>
                <c:pt idx="2168">
                  <c:v>18.79157309797478</c:v>
                </c:pt>
                <c:pt idx="2169">
                  <c:v>18.79157309797478</c:v>
                </c:pt>
                <c:pt idx="2170">
                  <c:v>18.79157309797478</c:v>
                </c:pt>
                <c:pt idx="2171">
                  <c:v>18.79157309797478</c:v>
                </c:pt>
                <c:pt idx="2172">
                  <c:v>18.79157309797478</c:v>
                </c:pt>
                <c:pt idx="2173">
                  <c:v>18.79157309797478</c:v>
                </c:pt>
                <c:pt idx="2174">
                  <c:v>18.79157309797478</c:v>
                </c:pt>
                <c:pt idx="2175">
                  <c:v>18.79157309797478</c:v>
                </c:pt>
                <c:pt idx="2176">
                  <c:v>18.79157309797478</c:v>
                </c:pt>
                <c:pt idx="2177">
                  <c:v>18.79157309797478</c:v>
                </c:pt>
                <c:pt idx="2178">
                  <c:v>18.79157309797478</c:v>
                </c:pt>
                <c:pt idx="2179">
                  <c:v>18.79157309797478</c:v>
                </c:pt>
                <c:pt idx="2180">
                  <c:v>18.79157309797478</c:v>
                </c:pt>
                <c:pt idx="2181">
                  <c:v>18.79157309797478</c:v>
                </c:pt>
                <c:pt idx="2182">
                  <c:v>18.79157309797478</c:v>
                </c:pt>
                <c:pt idx="2183">
                  <c:v>18.79157309797478</c:v>
                </c:pt>
                <c:pt idx="2184">
                  <c:v>18.79157309797478</c:v>
                </c:pt>
                <c:pt idx="2185">
                  <c:v>18.79157309797478</c:v>
                </c:pt>
                <c:pt idx="2186">
                  <c:v>18.79157309797478</c:v>
                </c:pt>
                <c:pt idx="2187">
                  <c:v>18.79157309797478</c:v>
                </c:pt>
                <c:pt idx="2188">
                  <c:v>18.79157309797478</c:v>
                </c:pt>
                <c:pt idx="2189">
                  <c:v>18.79157309797478</c:v>
                </c:pt>
                <c:pt idx="2190">
                  <c:v>18.79157309797478</c:v>
                </c:pt>
                <c:pt idx="2191">
                  <c:v>18.79157309797478</c:v>
                </c:pt>
                <c:pt idx="2192">
                  <c:v>18.79157309797478</c:v>
                </c:pt>
                <c:pt idx="2193">
                  <c:v>18.79157309797478</c:v>
                </c:pt>
                <c:pt idx="2194">
                  <c:v>18.79157309797478</c:v>
                </c:pt>
                <c:pt idx="2195">
                  <c:v>18.79157309797478</c:v>
                </c:pt>
                <c:pt idx="2196">
                  <c:v>18.79157309797478</c:v>
                </c:pt>
                <c:pt idx="2197">
                  <c:v>18.79157309797478</c:v>
                </c:pt>
                <c:pt idx="2198">
                  <c:v>18.79157309797478</c:v>
                </c:pt>
                <c:pt idx="2199">
                  <c:v>18.79157309797478</c:v>
                </c:pt>
                <c:pt idx="2200">
                  <c:v>18.79157309797478</c:v>
                </c:pt>
                <c:pt idx="2201">
                  <c:v>18.79157309797478</c:v>
                </c:pt>
                <c:pt idx="2202">
                  <c:v>18.79157309797478</c:v>
                </c:pt>
                <c:pt idx="2203">
                  <c:v>18.79157309797478</c:v>
                </c:pt>
                <c:pt idx="2204">
                  <c:v>18.79157309797478</c:v>
                </c:pt>
                <c:pt idx="2205">
                  <c:v>18.79157309797478</c:v>
                </c:pt>
                <c:pt idx="2206">
                  <c:v>18.79157309797478</c:v>
                </c:pt>
                <c:pt idx="2207">
                  <c:v>18.79157309797478</c:v>
                </c:pt>
                <c:pt idx="2208">
                  <c:v>18.79157309797478</c:v>
                </c:pt>
                <c:pt idx="2209">
                  <c:v>18.79157309797478</c:v>
                </c:pt>
                <c:pt idx="2210">
                  <c:v>18.79157309797478</c:v>
                </c:pt>
                <c:pt idx="2211">
                  <c:v>18.79157309797478</c:v>
                </c:pt>
                <c:pt idx="2212">
                  <c:v>18.79157309797478</c:v>
                </c:pt>
                <c:pt idx="2213">
                  <c:v>18.79157309797478</c:v>
                </c:pt>
                <c:pt idx="2214">
                  <c:v>18.79157309797478</c:v>
                </c:pt>
                <c:pt idx="2215">
                  <c:v>18.79157309797478</c:v>
                </c:pt>
                <c:pt idx="2216">
                  <c:v>18.79157309797478</c:v>
                </c:pt>
                <c:pt idx="2217">
                  <c:v>18.79157309797478</c:v>
                </c:pt>
                <c:pt idx="2218">
                  <c:v>18.79157309797478</c:v>
                </c:pt>
                <c:pt idx="2219">
                  <c:v>18.79157309797478</c:v>
                </c:pt>
                <c:pt idx="2220">
                  <c:v>18.79157309797478</c:v>
                </c:pt>
                <c:pt idx="2221">
                  <c:v>18.79157309797478</c:v>
                </c:pt>
                <c:pt idx="2222">
                  <c:v>18.79157309797478</c:v>
                </c:pt>
                <c:pt idx="2223">
                  <c:v>18.79157309797478</c:v>
                </c:pt>
                <c:pt idx="2224">
                  <c:v>18.79157309797478</c:v>
                </c:pt>
                <c:pt idx="2225">
                  <c:v>18.79157309797478</c:v>
                </c:pt>
                <c:pt idx="2226">
                  <c:v>18.79157309797478</c:v>
                </c:pt>
                <c:pt idx="2227">
                  <c:v>18.79157309797478</c:v>
                </c:pt>
                <c:pt idx="2228">
                  <c:v>18.79157309797478</c:v>
                </c:pt>
                <c:pt idx="2229">
                  <c:v>18.79157309797478</c:v>
                </c:pt>
                <c:pt idx="2230">
                  <c:v>18.79157309797478</c:v>
                </c:pt>
                <c:pt idx="2231">
                  <c:v>18.79157309797478</c:v>
                </c:pt>
                <c:pt idx="2232">
                  <c:v>18.79157309797478</c:v>
                </c:pt>
                <c:pt idx="2233">
                  <c:v>18.79157309797478</c:v>
                </c:pt>
                <c:pt idx="2234">
                  <c:v>18.79157309797478</c:v>
                </c:pt>
                <c:pt idx="2235">
                  <c:v>18.79157309797478</c:v>
                </c:pt>
                <c:pt idx="2236">
                  <c:v>18.79157309797478</c:v>
                </c:pt>
                <c:pt idx="2237">
                  <c:v>18.79157309797478</c:v>
                </c:pt>
                <c:pt idx="2238">
                  <c:v>18.79157309797478</c:v>
                </c:pt>
                <c:pt idx="2239">
                  <c:v>18.79157309797478</c:v>
                </c:pt>
                <c:pt idx="2240">
                  <c:v>18.79157309797478</c:v>
                </c:pt>
                <c:pt idx="2241">
                  <c:v>18.79157309797478</c:v>
                </c:pt>
                <c:pt idx="2242">
                  <c:v>18.79157309797478</c:v>
                </c:pt>
                <c:pt idx="2243">
                  <c:v>18.79157309797478</c:v>
                </c:pt>
                <c:pt idx="2244">
                  <c:v>18.79157309797478</c:v>
                </c:pt>
                <c:pt idx="2245">
                  <c:v>18.79157309797478</c:v>
                </c:pt>
                <c:pt idx="2246">
                  <c:v>18.79157309797478</c:v>
                </c:pt>
                <c:pt idx="2247">
                  <c:v>18.79157309797478</c:v>
                </c:pt>
                <c:pt idx="2248">
                  <c:v>18.79157309797478</c:v>
                </c:pt>
                <c:pt idx="2249">
                  <c:v>18.79157309797478</c:v>
                </c:pt>
                <c:pt idx="2250">
                  <c:v>18.79157309797478</c:v>
                </c:pt>
                <c:pt idx="2251">
                  <c:v>18.79157309797478</c:v>
                </c:pt>
                <c:pt idx="2252">
                  <c:v>18.79157309797478</c:v>
                </c:pt>
                <c:pt idx="2253">
                  <c:v>18.79157309797478</c:v>
                </c:pt>
                <c:pt idx="2254">
                  <c:v>18.79157309797478</c:v>
                </c:pt>
                <c:pt idx="2255">
                  <c:v>18.79157309797478</c:v>
                </c:pt>
                <c:pt idx="2256">
                  <c:v>18.79157309797478</c:v>
                </c:pt>
                <c:pt idx="2257">
                  <c:v>18.79157309797478</c:v>
                </c:pt>
                <c:pt idx="2258">
                  <c:v>18.79157309797478</c:v>
                </c:pt>
                <c:pt idx="2259">
                  <c:v>18.79157309797478</c:v>
                </c:pt>
                <c:pt idx="2260">
                  <c:v>18.79157309797478</c:v>
                </c:pt>
                <c:pt idx="2261">
                  <c:v>18.79157309797478</c:v>
                </c:pt>
                <c:pt idx="2262">
                  <c:v>18.79157309797478</c:v>
                </c:pt>
                <c:pt idx="2263">
                  <c:v>18.79157309797478</c:v>
                </c:pt>
                <c:pt idx="2264">
                  <c:v>18.79157309797478</c:v>
                </c:pt>
                <c:pt idx="2265">
                  <c:v>18.79157309797478</c:v>
                </c:pt>
                <c:pt idx="2266">
                  <c:v>18.79157309797478</c:v>
                </c:pt>
                <c:pt idx="2267">
                  <c:v>18.79157309797478</c:v>
                </c:pt>
                <c:pt idx="2268">
                  <c:v>18.79157309797478</c:v>
                </c:pt>
                <c:pt idx="2269">
                  <c:v>18.79157309797478</c:v>
                </c:pt>
                <c:pt idx="2270">
                  <c:v>18.79157309797478</c:v>
                </c:pt>
                <c:pt idx="2271">
                  <c:v>18.79157309797478</c:v>
                </c:pt>
                <c:pt idx="2272">
                  <c:v>18.79157309797478</c:v>
                </c:pt>
                <c:pt idx="2273">
                  <c:v>18.79157309797478</c:v>
                </c:pt>
                <c:pt idx="2274">
                  <c:v>18.79157309797478</c:v>
                </c:pt>
                <c:pt idx="2275">
                  <c:v>18.79157309797478</c:v>
                </c:pt>
                <c:pt idx="2276">
                  <c:v>18.79157309797478</c:v>
                </c:pt>
                <c:pt idx="2277">
                  <c:v>18.79157309797478</c:v>
                </c:pt>
                <c:pt idx="2278">
                  <c:v>18.79157309797478</c:v>
                </c:pt>
                <c:pt idx="2279">
                  <c:v>18.79157309797478</c:v>
                </c:pt>
                <c:pt idx="2280">
                  <c:v>18.79157309797478</c:v>
                </c:pt>
                <c:pt idx="2281">
                  <c:v>18.79157309797478</c:v>
                </c:pt>
                <c:pt idx="2282">
                  <c:v>18.79157309797478</c:v>
                </c:pt>
                <c:pt idx="2283">
                  <c:v>18.79157309797478</c:v>
                </c:pt>
                <c:pt idx="2284">
                  <c:v>18.79157309797478</c:v>
                </c:pt>
                <c:pt idx="2285">
                  <c:v>18.79157309797478</c:v>
                </c:pt>
                <c:pt idx="2286">
                  <c:v>18.79157309797478</c:v>
                </c:pt>
                <c:pt idx="2287">
                  <c:v>18.79157309797478</c:v>
                </c:pt>
                <c:pt idx="2288">
                  <c:v>18.79157309797478</c:v>
                </c:pt>
                <c:pt idx="2289">
                  <c:v>18.79157309797478</c:v>
                </c:pt>
                <c:pt idx="2290">
                  <c:v>18.79157309797478</c:v>
                </c:pt>
                <c:pt idx="2291">
                  <c:v>18.79157309797478</c:v>
                </c:pt>
                <c:pt idx="2292">
                  <c:v>18.79157309797478</c:v>
                </c:pt>
                <c:pt idx="2293">
                  <c:v>18.79157309797478</c:v>
                </c:pt>
                <c:pt idx="2294">
                  <c:v>18.79157309797478</c:v>
                </c:pt>
                <c:pt idx="2295">
                  <c:v>18.79157309797478</c:v>
                </c:pt>
                <c:pt idx="2296">
                  <c:v>18.79157309797478</c:v>
                </c:pt>
                <c:pt idx="2297">
                  <c:v>18.79157309797478</c:v>
                </c:pt>
                <c:pt idx="2298">
                  <c:v>18.79157309797478</c:v>
                </c:pt>
                <c:pt idx="2299">
                  <c:v>18.79157309797478</c:v>
                </c:pt>
                <c:pt idx="2300">
                  <c:v>18.79157309797478</c:v>
                </c:pt>
                <c:pt idx="2301">
                  <c:v>18.79157309797478</c:v>
                </c:pt>
                <c:pt idx="2302">
                  <c:v>18.79157309797478</c:v>
                </c:pt>
                <c:pt idx="2303">
                  <c:v>18.79157309797478</c:v>
                </c:pt>
                <c:pt idx="2304">
                  <c:v>18.79157309797478</c:v>
                </c:pt>
                <c:pt idx="2305">
                  <c:v>18.79157309797478</c:v>
                </c:pt>
                <c:pt idx="2306">
                  <c:v>18.79157309797478</c:v>
                </c:pt>
                <c:pt idx="2307">
                  <c:v>18.79157309797478</c:v>
                </c:pt>
                <c:pt idx="2308">
                  <c:v>18.79157309797478</c:v>
                </c:pt>
                <c:pt idx="2309">
                  <c:v>18.79157309797478</c:v>
                </c:pt>
                <c:pt idx="2310">
                  <c:v>18.79157309797478</c:v>
                </c:pt>
                <c:pt idx="2311">
                  <c:v>18.79157309797478</c:v>
                </c:pt>
                <c:pt idx="2312">
                  <c:v>18.79157309797478</c:v>
                </c:pt>
                <c:pt idx="2313">
                  <c:v>18.79157309797478</c:v>
                </c:pt>
                <c:pt idx="2314">
                  <c:v>18.79157309797478</c:v>
                </c:pt>
                <c:pt idx="2315">
                  <c:v>18.79157309797478</c:v>
                </c:pt>
                <c:pt idx="2316">
                  <c:v>18.79157309797478</c:v>
                </c:pt>
                <c:pt idx="2317">
                  <c:v>18.79157309797478</c:v>
                </c:pt>
                <c:pt idx="2318">
                  <c:v>18.79157309797478</c:v>
                </c:pt>
                <c:pt idx="2319">
                  <c:v>18.79157309797478</c:v>
                </c:pt>
                <c:pt idx="2320">
                  <c:v>18.79157309797478</c:v>
                </c:pt>
                <c:pt idx="2321">
                  <c:v>18.79157309797478</c:v>
                </c:pt>
                <c:pt idx="2322">
                  <c:v>18.79157309797478</c:v>
                </c:pt>
                <c:pt idx="2323">
                  <c:v>18.79157309797478</c:v>
                </c:pt>
                <c:pt idx="2324">
                  <c:v>18.79157309797478</c:v>
                </c:pt>
                <c:pt idx="2325">
                  <c:v>18.79157309797478</c:v>
                </c:pt>
                <c:pt idx="2326">
                  <c:v>18.79157309797478</c:v>
                </c:pt>
                <c:pt idx="2327">
                  <c:v>18.79157309797478</c:v>
                </c:pt>
                <c:pt idx="2328">
                  <c:v>18.79157309797478</c:v>
                </c:pt>
                <c:pt idx="2329">
                  <c:v>18.79157309797478</c:v>
                </c:pt>
                <c:pt idx="2330">
                  <c:v>18.79157309797478</c:v>
                </c:pt>
                <c:pt idx="2331">
                  <c:v>18.79157309797478</c:v>
                </c:pt>
                <c:pt idx="2332">
                  <c:v>18.79157309797478</c:v>
                </c:pt>
                <c:pt idx="2333">
                  <c:v>18.79157309797478</c:v>
                </c:pt>
                <c:pt idx="2334">
                  <c:v>18.79157309797478</c:v>
                </c:pt>
                <c:pt idx="2335">
                  <c:v>18.79157309797478</c:v>
                </c:pt>
                <c:pt idx="2336">
                  <c:v>18.79157309797478</c:v>
                </c:pt>
                <c:pt idx="2337">
                  <c:v>18.79157309797478</c:v>
                </c:pt>
                <c:pt idx="2338">
                  <c:v>18.79157309797478</c:v>
                </c:pt>
                <c:pt idx="2339">
                  <c:v>18.79157309797478</c:v>
                </c:pt>
                <c:pt idx="2340">
                  <c:v>18.79157309797478</c:v>
                </c:pt>
                <c:pt idx="2341">
                  <c:v>18.79157309797478</c:v>
                </c:pt>
                <c:pt idx="2342">
                  <c:v>18.79157309797478</c:v>
                </c:pt>
                <c:pt idx="2343">
                  <c:v>18.79157309797478</c:v>
                </c:pt>
                <c:pt idx="2344">
                  <c:v>18.79157309797478</c:v>
                </c:pt>
                <c:pt idx="2345">
                  <c:v>18.79157309797478</c:v>
                </c:pt>
                <c:pt idx="2346">
                  <c:v>18.79157309797478</c:v>
                </c:pt>
                <c:pt idx="2347">
                  <c:v>18.79157309797478</c:v>
                </c:pt>
                <c:pt idx="2348">
                  <c:v>18.79157309797478</c:v>
                </c:pt>
                <c:pt idx="2349">
                  <c:v>18.79157309797478</c:v>
                </c:pt>
                <c:pt idx="2350">
                  <c:v>18.79157309797478</c:v>
                </c:pt>
                <c:pt idx="2351">
                  <c:v>18.79157309797478</c:v>
                </c:pt>
                <c:pt idx="2352">
                  <c:v>18.79157309797478</c:v>
                </c:pt>
                <c:pt idx="2353">
                  <c:v>18.79157309797478</c:v>
                </c:pt>
                <c:pt idx="2354">
                  <c:v>18.79157309797478</c:v>
                </c:pt>
                <c:pt idx="2355">
                  <c:v>18.79157309797478</c:v>
                </c:pt>
                <c:pt idx="2356">
                  <c:v>18.79157309797478</c:v>
                </c:pt>
                <c:pt idx="2357">
                  <c:v>18.79157309797478</c:v>
                </c:pt>
                <c:pt idx="2358">
                  <c:v>18.79157309797478</c:v>
                </c:pt>
                <c:pt idx="2359">
                  <c:v>18.79157309797478</c:v>
                </c:pt>
                <c:pt idx="2360">
                  <c:v>18.79157309797478</c:v>
                </c:pt>
                <c:pt idx="2361">
                  <c:v>18.79157309797478</c:v>
                </c:pt>
                <c:pt idx="2362">
                  <c:v>18.79157309797478</c:v>
                </c:pt>
                <c:pt idx="2363">
                  <c:v>18.79157309797478</c:v>
                </c:pt>
                <c:pt idx="2364">
                  <c:v>18.79157309797478</c:v>
                </c:pt>
                <c:pt idx="2365">
                  <c:v>18.79157309797478</c:v>
                </c:pt>
                <c:pt idx="2366">
                  <c:v>18.79157309797478</c:v>
                </c:pt>
                <c:pt idx="2367">
                  <c:v>18.79157309797478</c:v>
                </c:pt>
                <c:pt idx="2368">
                  <c:v>18.79157309797478</c:v>
                </c:pt>
                <c:pt idx="2369">
                  <c:v>18.79157309797478</c:v>
                </c:pt>
                <c:pt idx="2370">
                  <c:v>18.79157309797478</c:v>
                </c:pt>
                <c:pt idx="2371">
                  <c:v>18.79157309797478</c:v>
                </c:pt>
                <c:pt idx="2372">
                  <c:v>18.79157309797478</c:v>
                </c:pt>
                <c:pt idx="2373">
                  <c:v>18.79157309797478</c:v>
                </c:pt>
                <c:pt idx="2374">
                  <c:v>18.79157309797478</c:v>
                </c:pt>
                <c:pt idx="2375">
                  <c:v>18.79157309797478</c:v>
                </c:pt>
                <c:pt idx="2376">
                  <c:v>18.79157309797478</c:v>
                </c:pt>
                <c:pt idx="2377">
                  <c:v>18.79157309797478</c:v>
                </c:pt>
                <c:pt idx="2378">
                  <c:v>18.79157309797478</c:v>
                </c:pt>
                <c:pt idx="2379">
                  <c:v>18.79157309797478</c:v>
                </c:pt>
                <c:pt idx="2380">
                  <c:v>18.79157309797478</c:v>
                </c:pt>
                <c:pt idx="2381">
                  <c:v>18.79157309797478</c:v>
                </c:pt>
                <c:pt idx="2382">
                  <c:v>18.79157309797478</c:v>
                </c:pt>
                <c:pt idx="2383">
                  <c:v>18.79157309797478</c:v>
                </c:pt>
                <c:pt idx="2384">
                  <c:v>18.79157309797478</c:v>
                </c:pt>
                <c:pt idx="2385">
                  <c:v>18.79157309797478</c:v>
                </c:pt>
                <c:pt idx="2386">
                  <c:v>18.79157309797478</c:v>
                </c:pt>
                <c:pt idx="2387">
                  <c:v>18.79157309797478</c:v>
                </c:pt>
                <c:pt idx="2388">
                  <c:v>18.79157309797478</c:v>
                </c:pt>
                <c:pt idx="2389">
                  <c:v>18.79157309797478</c:v>
                </c:pt>
                <c:pt idx="2390">
                  <c:v>18.79157309797478</c:v>
                </c:pt>
                <c:pt idx="2391">
                  <c:v>18.79157309797478</c:v>
                </c:pt>
                <c:pt idx="2392">
                  <c:v>18.79157309797478</c:v>
                </c:pt>
                <c:pt idx="2393">
                  <c:v>18.79157309797478</c:v>
                </c:pt>
                <c:pt idx="2394">
                  <c:v>18.79157309797478</c:v>
                </c:pt>
                <c:pt idx="2395">
                  <c:v>18.79157309797478</c:v>
                </c:pt>
                <c:pt idx="2396">
                  <c:v>18.79157309797478</c:v>
                </c:pt>
                <c:pt idx="2397">
                  <c:v>18.79157309797478</c:v>
                </c:pt>
                <c:pt idx="2398">
                  <c:v>18.79157309797478</c:v>
                </c:pt>
                <c:pt idx="2399">
                  <c:v>18.79157309797478</c:v>
                </c:pt>
                <c:pt idx="2400">
                  <c:v>18.79157309797478</c:v>
                </c:pt>
                <c:pt idx="2401">
                  <c:v>18.79157309797478</c:v>
                </c:pt>
                <c:pt idx="2402">
                  <c:v>18.79157309797478</c:v>
                </c:pt>
                <c:pt idx="2403">
                  <c:v>18.79157309797478</c:v>
                </c:pt>
                <c:pt idx="2404">
                  <c:v>18.79157309797478</c:v>
                </c:pt>
                <c:pt idx="2405">
                  <c:v>18.79157309797478</c:v>
                </c:pt>
                <c:pt idx="2406">
                  <c:v>18.79157309797478</c:v>
                </c:pt>
                <c:pt idx="2407">
                  <c:v>18.79157309797478</c:v>
                </c:pt>
                <c:pt idx="2408">
                  <c:v>18.79157309797478</c:v>
                </c:pt>
                <c:pt idx="2409">
                  <c:v>18.79157309797478</c:v>
                </c:pt>
                <c:pt idx="2410">
                  <c:v>18.79157309797478</c:v>
                </c:pt>
                <c:pt idx="2411">
                  <c:v>18.79157309797478</c:v>
                </c:pt>
                <c:pt idx="2412">
                  <c:v>18.79157309797478</c:v>
                </c:pt>
                <c:pt idx="2413">
                  <c:v>18.79157309797478</c:v>
                </c:pt>
                <c:pt idx="2414">
                  <c:v>18.79157309797478</c:v>
                </c:pt>
                <c:pt idx="2415">
                  <c:v>18.79157309797478</c:v>
                </c:pt>
                <c:pt idx="2416">
                  <c:v>18.79157309797478</c:v>
                </c:pt>
                <c:pt idx="2417">
                  <c:v>18.79157309797478</c:v>
                </c:pt>
                <c:pt idx="2418">
                  <c:v>18.79157309797478</c:v>
                </c:pt>
                <c:pt idx="2419">
                  <c:v>18.79157309797478</c:v>
                </c:pt>
                <c:pt idx="2420">
                  <c:v>18.79157309797478</c:v>
                </c:pt>
                <c:pt idx="2421">
                  <c:v>18.79157309797478</c:v>
                </c:pt>
                <c:pt idx="2422">
                  <c:v>18.79157309797478</c:v>
                </c:pt>
                <c:pt idx="2423">
                  <c:v>18.79157309797478</c:v>
                </c:pt>
                <c:pt idx="2424">
                  <c:v>18.79157309797478</c:v>
                </c:pt>
                <c:pt idx="2425">
                  <c:v>18.79157309797478</c:v>
                </c:pt>
                <c:pt idx="2426">
                  <c:v>18.79157309797478</c:v>
                </c:pt>
                <c:pt idx="2427">
                  <c:v>18.79157309797478</c:v>
                </c:pt>
                <c:pt idx="2428">
                  <c:v>18.79157309797478</c:v>
                </c:pt>
                <c:pt idx="2429">
                  <c:v>18.79157309797478</c:v>
                </c:pt>
                <c:pt idx="2430">
                  <c:v>18.79157309797478</c:v>
                </c:pt>
                <c:pt idx="2431">
                  <c:v>18.79157309797478</c:v>
                </c:pt>
                <c:pt idx="2432">
                  <c:v>18.79157309797478</c:v>
                </c:pt>
                <c:pt idx="2433">
                  <c:v>18.79157309797478</c:v>
                </c:pt>
                <c:pt idx="2434">
                  <c:v>18.79157309797478</c:v>
                </c:pt>
                <c:pt idx="2435">
                  <c:v>18.79157309797478</c:v>
                </c:pt>
                <c:pt idx="2436">
                  <c:v>18.79157309797478</c:v>
                </c:pt>
                <c:pt idx="2437">
                  <c:v>18.79157309797478</c:v>
                </c:pt>
                <c:pt idx="2438">
                  <c:v>18.79157309797478</c:v>
                </c:pt>
                <c:pt idx="2439">
                  <c:v>18.79157309797478</c:v>
                </c:pt>
                <c:pt idx="2440">
                  <c:v>18.79157309797478</c:v>
                </c:pt>
                <c:pt idx="2441">
                  <c:v>18.79157309797478</c:v>
                </c:pt>
                <c:pt idx="2442">
                  <c:v>18.79157309797478</c:v>
                </c:pt>
                <c:pt idx="2443">
                  <c:v>18.79157309797478</c:v>
                </c:pt>
                <c:pt idx="2444">
                  <c:v>18.79157309797478</c:v>
                </c:pt>
                <c:pt idx="2445">
                  <c:v>18.79157309797478</c:v>
                </c:pt>
                <c:pt idx="2446">
                  <c:v>18.79157309797478</c:v>
                </c:pt>
                <c:pt idx="2447">
                  <c:v>18.79157309797478</c:v>
                </c:pt>
                <c:pt idx="2448">
                  <c:v>18.79157309797478</c:v>
                </c:pt>
                <c:pt idx="2449">
                  <c:v>18.79157309797478</c:v>
                </c:pt>
                <c:pt idx="2450">
                  <c:v>18.79157309797478</c:v>
                </c:pt>
                <c:pt idx="2451">
                  <c:v>18.79157309797478</c:v>
                </c:pt>
                <c:pt idx="2452">
                  <c:v>18.79157309797478</c:v>
                </c:pt>
                <c:pt idx="2453">
                  <c:v>18.79157309797478</c:v>
                </c:pt>
                <c:pt idx="2454">
                  <c:v>18.79157309797478</c:v>
                </c:pt>
                <c:pt idx="2455">
                  <c:v>18.79157309797478</c:v>
                </c:pt>
                <c:pt idx="2456">
                  <c:v>18.79157309797478</c:v>
                </c:pt>
                <c:pt idx="2457">
                  <c:v>18.79157309797478</c:v>
                </c:pt>
                <c:pt idx="2458">
                  <c:v>18.79157309797478</c:v>
                </c:pt>
                <c:pt idx="2459">
                  <c:v>18.79157309797478</c:v>
                </c:pt>
                <c:pt idx="2460">
                  <c:v>18.79157309797478</c:v>
                </c:pt>
                <c:pt idx="2461">
                  <c:v>18.79157309797478</c:v>
                </c:pt>
                <c:pt idx="2462">
                  <c:v>18.79157309797478</c:v>
                </c:pt>
                <c:pt idx="2463">
                  <c:v>18.79157309797478</c:v>
                </c:pt>
                <c:pt idx="2464">
                  <c:v>18.79157309797478</c:v>
                </c:pt>
                <c:pt idx="2465">
                  <c:v>18.79157309797478</c:v>
                </c:pt>
                <c:pt idx="2466">
                  <c:v>18.79157309797478</c:v>
                </c:pt>
                <c:pt idx="2467">
                  <c:v>18.79157309797478</c:v>
                </c:pt>
                <c:pt idx="2468">
                  <c:v>18.79157309797478</c:v>
                </c:pt>
                <c:pt idx="2469">
                  <c:v>18.79157309797478</c:v>
                </c:pt>
                <c:pt idx="2470">
                  <c:v>18.79157309797478</c:v>
                </c:pt>
                <c:pt idx="2471">
                  <c:v>18.79157309797478</c:v>
                </c:pt>
                <c:pt idx="2472">
                  <c:v>18.79157309797478</c:v>
                </c:pt>
                <c:pt idx="2473">
                  <c:v>18.79157309797478</c:v>
                </c:pt>
                <c:pt idx="2474">
                  <c:v>18.79157309797478</c:v>
                </c:pt>
                <c:pt idx="2475">
                  <c:v>18.79157309797478</c:v>
                </c:pt>
                <c:pt idx="2476">
                  <c:v>18.79157309797478</c:v>
                </c:pt>
                <c:pt idx="2477">
                  <c:v>18.79157309797478</c:v>
                </c:pt>
                <c:pt idx="2478">
                  <c:v>18.79157309797478</c:v>
                </c:pt>
                <c:pt idx="2479">
                  <c:v>18.79157309797478</c:v>
                </c:pt>
                <c:pt idx="2480">
                  <c:v>18.79157309797478</c:v>
                </c:pt>
                <c:pt idx="2481">
                  <c:v>18.79157309797478</c:v>
                </c:pt>
                <c:pt idx="2482">
                  <c:v>18.79157309797478</c:v>
                </c:pt>
                <c:pt idx="2483">
                  <c:v>18.79157309797478</c:v>
                </c:pt>
                <c:pt idx="2484">
                  <c:v>18.79157309797478</c:v>
                </c:pt>
                <c:pt idx="2485">
                  <c:v>18.79157309797478</c:v>
                </c:pt>
                <c:pt idx="2486">
                  <c:v>18.79157309797478</c:v>
                </c:pt>
                <c:pt idx="2487">
                  <c:v>18.79157309797478</c:v>
                </c:pt>
                <c:pt idx="2488">
                  <c:v>18.79157309797478</c:v>
                </c:pt>
                <c:pt idx="2489">
                  <c:v>18.79157309797478</c:v>
                </c:pt>
                <c:pt idx="2490">
                  <c:v>18.79157309797478</c:v>
                </c:pt>
                <c:pt idx="2491">
                  <c:v>18.79157309797478</c:v>
                </c:pt>
                <c:pt idx="2492">
                  <c:v>18.79157309797478</c:v>
                </c:pt>
                <c:pt idx="2493">
                  <c:v>18.79157309797478</c:v>
                </c:pt>
                <c:pt idx="2494">
                  <c:v>18.79157309797478</c:v>
                </c:pt>
                <c:pt idx="2495">
                  <c:v>18.79157309797478</c:v>
                </c:pt>
                <c:pt idx="2496">
                  <c:v>18.79157309797478</c:v>
                </c:pt>
                <c:pt idx="2497">
                  <c:v>18.79157309797478</c:v>
                </c:pt>
                <c:pt idx="2498">
                  <c:v>18.79157309797478</c:v>
                </c:pt>
                <c:pt idx="2499">
                  <c:v>18.79157309797478</c:v>
                </c:pt>
                <c:pt idx="2500">
                  <c:v>18.79157309797478</c:v>
                </c:pt>
                <c:pt idx="2501">
                  <c:v>18.79157309797478</c:v>
                </c:pt>
                <c:pt idx="2502">
                  <c:v>18.79157309797478</c:v>
                </c:pt>
                <c:pt idx="2503">
                  <c:v>18.79157309797478</c:v>
                </c:pt>
                <c:pt idx="2504">
                  <c:v>18.79157309797478</c:v>
                </c:pt>
                <c:pt idx="2505">
                  <c:v>18.79157309797478</c:v>
                </c:pt>
                <c:pt idx="2506">
                  <c:v>18.79157309797478</c:v>
                </c:pt>
                <c:pt idx="2507">
                  <c:v>18.79157309797478</c:v>
                </c:pt>
                <c:pt idx="2508">
                  <c:v>18.79157309797478</c:v>
                </c:pt>
                <c:pt idx="2509">
                  <c:v>18.79157309797478</c:v>
                </c:pt>
                <c:pt idx="2510">
                  <c:v>18.79157309797478</c:v>
                </c:pt>
                <c:pt idx="2511">
                  <c:v>18.79157309797478</c:v>
                </c:pt>
                <c:pt idx="2512">
                  <c:v>18.79157309797478</c:v>
                </c:pt>
                <c:pt idx="2513">
                  <c:v>18.79157309797478</c:v>
                </c:pt>
                <c:pt idx="2514">
                  <c:v>18.79157309797478</c:v>
                </c:pt>
                <c:pt idx="2515">
                  <c:v>18.79157309797478</c:v>
                </c:pt>
                <c:pt idx="2516">
                  <c:v>18.79157309797478</c:v>
                </c:pt>
                <c:pt idx="2517">
                  <c:v>18.79157309797478</c:v>
                </c:pt>
                <c:pt idx="2518">
                  <c:v>18.79157309797478</c:v>
                </c:pt>
                <c:pt idx="2519">
                  <c:v>18.79157309797478</c:v>
                </c:pt>
                <c:pt idx="2520">
                  <c:v>18.79157309797478</c:v>
                </c:pt>
                <c:pt idx="2521">
                  <c:v>18.79157309797478</c:v>
                </c:pt>
                <c:pt idx="2522">
                  <c:v>18.79157309797478</c:v>
                </c:pt>
                <c:pt idx="2523">
                  <c:v>18.79157309797478</c:v>
                </c:pt>
                <c:pt idx="2524">
                  <c:v>18.79157309797478</c:v>
                </c:pt>
                <c:pt idx="2525">
                  <c:v>18.79157309797478</c:v>
                </c:pt>
                <c:pt idx="2526">
                  <c:v>18.79157309797478</c:v>
                </c:pt>
                <c:pt idx="2527">
                  <c:v>18.79157309797478</c:v>
                </c:pt>
                <c:pt idx="2528">
                  <c:v>18.79157309797478</c:v>
                </c:pt>
                <c:pt idx="2529">
                  <c:v>18.79157309797478</c:v>
                </c:pt>
                <c:pt idx="2530">
                  <c:v>18.79157309797478</c:v>
                </c:pt>
                <c:pt idx="2531">
                  <c:v>18.79157309797478</c:v>
                </c:pt>
                <c:pt idx="2532">
                  <c:v>18.79157309797478</c:v>
                </c:pt>
                <c:pt idx="2533">
                  <c:v>18.79157309797478</c:v>
                </c:pt>
                <c:pt idx="2534">
                  <c:v>18.79157309797478</c:v>
                </c:pt>
                <c:pt idx="2535">
                  <c:v>18.79157309797478</c:v>
                </c:pt>
                <c:pt idx="2536">
                  <c:v>18.79157309797478</c:v>
                </c:pt>
                <c:pt idx="2537">
                  <c:v>18.79157309797478</c:v>
                </c:pt>
                <c:pt idx="2538">
                  <c:v>18.79157309797478</c:v>
                </c:pt>
                <c:pt idx="2539">
                  <c:v>18.79157309797478</c:v>
                </c:pt>
                <c:pt idx="2540">
                  <c:v>18.79157309797478</c:v>
                </c:pt>
                <c:pt idx="2541">
                  <c:v>18.79157309797478</c:v>
                </c:pt>
                <c:pt idx="2542">
                  <c:v>18.79157309797478</c:v>
                </c:pt>
                <c:pt idx="2543">
                  <c:v>18.79157309797478</c:v>
                </c:pt>
                <c:pt idx="2544">
                  <c:v>18.79157309797478</c:v>
                </c:pt>
                <c:pt idx="2545">
                  <c:v>18.79157309797478</c:v>
                </c:pt>
                <c:pt idx="2546">
                  <c:v>18.79157309797478</c:v>
                </c:pt>
                <c:pt idx="2547">
                  <c:v>18.79157309797478</c:v>
                </c:pt>
                <c:pt idx="2548">
                  <c:v>18.79157309797478</c:v>
                </c:pt>
                <c:pt idx="2549">
                  <c:v>18.79157309797478</c:v>
                </c:pt>
                <c:pt idx="2550">
                  <c:v>18.79157309797478</c:v>
                </c:pt>
                <c:pt idx="2551">
                  <c:v>18.79157309797478</c:v>
                </c:pt>
                <c:pt idx="2552">
                  <c:v>18.79157309797478</c:v>
                </c:pt>
                <c:pt idx="2553">
                  <c:v>18.79157309797478</c:v>
                </c:pt>
                <c:pt idx="2554">
                  <c:v>18.79157309797478</c:v>
                </c:pt>
                <c:pt idx="2555">
                  <c:v>18.79157309797478</c:v>
                </c:pt>
                <c:pt idx="2556">
                  <c:v>18.79157309797478</c:v>
                </c:pt>
                <c:pt idx="2557">
                  <c:v>18.79157309797478</c:v>
                </c:pt>
                <c:pt idx="2558">
                  <c:v>18.79157309797478</c:v>
                </c:pt>
                <c:pt idx="2559">
                  <c:v>18.79157309797478</c:v>
                </c:pt>
                <c:pt idx="2560">
                  <c:v>18.79157309797478</c:v>
                </c:pt>
                <c:pt idx="2561">
                  <c:v>18.79157309797478</c:v>
                </c:pt>
                <c:pt idx="2562">
                  <c:v>18.79157309797478</c:v>
                </c:pt>
                <c:pt idx="2563">
                  <c:v>18.79157309797478</c:v>
                </c:pt>
                <c:pt idx="2564">
                  <c:v>18.79157309797478</c:v>
                </c:pt>
                <c:pt idx="2565">
                  <c:v>18.79157309797478</c:v>
                </c:pt>
                <c:pt idx="2566">
                  <c:v>18.79157309797478</c:v>
                </c:pt>
                <c:pt idx="2567">
                  <c:v>18.79157309797478</c:v>
                </c:pt>
                <c:pt idx="2568">
                  <c:v>18.79157309797478</c:v>
                </c:pt>
                <c:pt idx="2569">
                  <c:v>18.79157309797478</c:v>
                </c:pt>
                <c:pt idx="2570">
                  <c:v>18.79157309797478</c:v>
                </c:pt>
                <c:pt idx="2571">
                  <c:v>18.79157309797478</c:v>
                </c:pt>
                <c:pt idx="2572">
                  <c:v>18.79157309797478</c:v>
                </c:pt>
                <c:pt idx="2573">
                  <c:v>18.79157309797478</c:v>
                </c:pt>
                <c:pt idx="2574">
                  <c:v>18.79157309797478</c:v>
                </c:pt>
                <c:pt idx="2575">
                  <c:v>18.79157309797478</c:v>
                </c:pt>
                <c:pt idx="2576">
                  <c:v>18.79157309797478</c:v>
                </c:pt>
                <c:pt idx="2577">
                  <c:v>18.79157309797478</c:v>
                </c:pt>
                <c:pt idx="2578">
                  <c:v>18.79157309797478</c:v>
                </c:pt>
                <c:pt idx="2579">
                  <c:v>18.79157309797478</c:v>
                </c:pt>
                <c:pt idx="2580">
                  <c:v>18.79157309797478</c:v>
                </c:pt>
                <c:pt idx="2581">
                  <c:v>18.79157309797478</c:v>
                </c:pt>
                <c:pt idx="2582">
                  <c:v>18.79157309797478</c:v>
                </c:pt>
                <c:pt idx="2583">
                  <c:v>18.79157309797478</c:v>
                </c:pt>
                <c:pt idx="2584">
                  <c:v>18.79157309797478</c:v>
                </c:pt>
                <c:pt idx="2585">
                  <c:v>18.79157309797478</c:v>
                </c:pt>
                <c:pt idx="2586">
                  <c:v>18.79157309797478</c:v>
                </c:pt>
                <c:pt idx="2587">
                  <c:v>18.79157309797478</c:v>
                </c:pt>
                <c:pt idx="2588">
                  <c:v>18.79157309797478</c:v>
                </c:pt>
                <c:pt idx="2589">
                  <c:v>18.79157309797478</c:v>
                </c:pt>
                <c:pt idx="2590">
                  <c:v>18.79157309797478</c:v>
                </c:pt>
                <c:pt idx="2591">
                  <c:v>18.79157309797478</c:v>
                </c:pt>
                <c:pt idx="2592">
                  <c:v>18.79157309797478</c:v>
                </c:pt>
                <c:pt idx="2593">
                  <c:v>18.79157309797478</c:v>
                </c:pt>
                <c:pt idx="2594">
                  <c:v>18.79157309797478</c:v>
                </c:pt>
                <c:pt idx="2595">
                  <c:v>18.79157309797478</c:v>
                </c:pt>
                <c:pt idx="2596">
                  <c:v>18.79157309797478</c:v>
                </c:pt>
                <c:pt idx="2597">
                  <c:v>18.79157309797478</c:v>
                </c:pt>
                <c:pt idx="2598">
                  <c:v>18.79157309797478</c:v>
                </c:pt>
                <c:pt idx="2599">
                  <c:v>18.79157309797478</c:v>
                </c:pt>
                <c:pt idx="2600">
                  <c:v>18.79157309797478</c:v>
                </c:pt>
                <c:pt idx="2601">
                  <c:v>18.79157309797478</c:v>
                </c:pt>
                <c:pt idx="2602">
                  <c:v>18.79157309797478</c:v>
                </c:pt>
                <c:pt idx="2603">
                  <c:v>18.79157309797478</c:v>
                </c:pt>
                <c:pt idx="2604">
                  <c:v>18.79157309797478</c:v>
                </c:pt>
                <c:pt idx="2605">
                  <c:v>18.79157309797478</c:v>
                </c:pt>
                <c:pt idx="2606">
                  <c:v>18.79157309797478</c:v>
                </c:pt>
                <c:pt idx="2607">
                  <c:v>18.79157309797478</c:v>
                </c:pt>
                <c:pt idx="2608">
                  <c:v>18.79157309797478</c:v>
                </c:pt>
                <c:pt idx="2609">
                  <c:v>18.79157309797478</c:v>
                </c:pt>
                <c:pt idx="2610">
                  <c:v>18.79157309797478</c:v>
                </c:pt>
                <c:pt idx="2611">
                  <c:v>18.79157309797478</c:v>
                </c:pt>
                <c:pt idx="2612">
                  <c:v>18.79157309797478</c:v>
                </c:pt>
                <c:pt idx="2613">
                  <c:v>18.79157309797478</c:v>
                </c:pt>
                <c:pt idx="2614">
                  <c:v>18.79157309797478</c:v>
                </c:pt>
                <c:pt idx="2615">
                  <c:v>18.79157309797478</c:v>
                </c:pt>
                <c:pt idx="2616">
                  <c:v>18.79157309797478</c:v>
                </c:pt>
                <c:pt idx="2617">
                  <c:v>18.79157309797478</c:v>
                </c:pt>
                <c:pt idx="2618">
                  <c:v>18.79157309797478</c:v>
                </c:pt>
                <c:pt idx="2619">
                  <c:v>18.79157309797478</c:v>
                </c:pt>
                <c:pt idx="2620">
                  <c:v>18.79157309797478</c:v>
                </c:pt>
                <c:pt idx="2621">
                  <c:v>18.79157309797478</c:v>
                </c:pt>
                <c:pt idx="2622">
                  <c:v>18.79157309797478</c:v>
                </c:pt>
                <c:pt idx="2623">
                  <c:v>18.79157309797478</c:v>
                </c:pt>
                <c:pt idx="2624">
                  <c:v>18.79157309797478</c:v>
                </c:pt>
                <c:pt idx="2625">
                  <c:v>18.79157309797478</c:v>
                </c:pt>
                <c:pt idx="2626">
                  <c:v>18.79157309797478</c:v>
                </c:pt>
                <c:pt idx="2627">
                  <c:v>18.79157309797478</c:v>
                </c:pt>
                <c:pt idx="2628">
                  <c:v>18.79157309797478</c:v>
                </c:pt>
                <c:pt idx="2629">
                  <c:v>18.79157309797478</c:v>
                </c:pt>
                <c:pt idx="2630">
                  <c:v>18.79157309797478</c:v>
                </c:pt>
                <c:pt idx="2631">
                  <c:v>18.79157309797478</c:v>
                </c:pt>
                <c:pt idx="2632">
                  <c:v>18.79157309797478</c:v>
                </c:pt>
                <c:pt idx="2633">
                  <c:v>18.79157309797478</c:v>
                </c:pt>
                <c:pt idx="2634">
                  <c:v>18.79157309797478</c:v>
                </c:pt>
                <c:pt idx="2635">
                  <c:v>18.79157309797478</c:v>
                </c:pt>
                <c:pt idx="2636">
                  <c:v>18.79157309797478</c:v>
                </c:pt>
                <c:pt idx="2637">
                  <c:v>18.79157309797478</c:v>
                </c:pt>
                <c:pt idx="2638">
                  <c:v>18.79157309797478</c:v>
                </c:pt>
                <c:pt idx="2639">
                  <c:v>18.79157309797478</c:v>
                </c:pt>
                <c:pt idx="2640">
                  <c:v>18.79157309797478</c:v>
                </c:pt>
                <c:pt idx="2641">
                  <c:v>18.79157309797478</c:v>
                </c:pt>
                <c:pt idx="2642">
                  <c:v>18.79157309797478</c:v>
                </c:pt>
                <c:pt idx="2643">
                  <c:v>18.79157309797478</c:v>
                </c:pt>
                <c:pt idx="2644">
                  <c:v>18.79157309797478</c:v>
                </c:pt>
                <c:pt idx="2645">
                  <c:v>18.79157309797478</c:v>
                </c:pt>
                <c:pt idx="2646">
                  <c:v>18.79157309797478</c:v>
                </c:pt>
                <c:pt idx="2647">
                  <c:v>18.79157309797478</c:v>
                </c:pt>
                <c:pt idx="2648">
                  <c:v>18.79157309797478</c:v>
                </c:pt>
                <c:pt idx="2649">
                  <c:v>18.79157309797478</c:v>
                </c:pt>
                <c:pt idx="2650">
                  <c:v>18.79157309797478</c:v>
                </c:pt>
                <c:pt idx="2651">
                  <c:v>18.79157309797478</c:v>
                </c:pt>
                <c:pt idx="2652">
                  <c:v>18.79157309797478</c:v>
                </c:pt>
                <c:pt idx="2653">
                  <c:v>18.79157309797478</c:v>
                </c:pt>
                <c:pt idx="2654">
                  <c:v>18.79157309797478</c:v>
                </c:pt>
                <c:pt idx="2655">
                  <c:v>18.79157309797478</c:v>
                </c:pt>
                <c:pt idx="2656">
                  <c:v>18.79157309797478</c:v>
                </c:pt>
                <c:pt idx="2657">
                  <c:v>18.79157309797478</c:v>
                </c:pt>
                <c:pt idx="2658">
                  <c:v>18.79157309797478</c:v>
                </c:pt>
                <c:pt idx="2659">
                  <c:v>18.79157309797478</c:v>
                </c:pt>
                <c:pt idx="2660">
                  <c:v>18.79157309797478</c:v>
                </c:pt>
                <c:pt idx="2661">
                  <c:v>18.79157309797478</c:v>
                </c:pt>
                <c:pt idx="2662">
                  <c:v>18.79157309797478</c:v>
                </c:pt>
                <c:pt idx="2663">
                  <c:v>18.79157309797478</c:v>
                </c:pt>
                <c:pt idx="2664">
                  <c:v>18.79157309797478</c:v>
                </c:pt>
                <c:pt idx="2665">
                  <c:v>18.79157309797478</c:v>
                </c:pt>
                <c:pt idx="2666">
                  <c:v>18.79157309797478</c:v>
                </c:pt>
                <c:pt idx="2667">
                  <c:v>18.79157309797478</c:v>
                </c:pt>
                <c:pt idx="2668">
                  <c:v>18.79157309797478</c:v>
                </c:pt>
                <c:pt idx="2669">
                  <c:v>18.79157309797478</c:v>
                </c:pt>
                <c:pt idx="2670">
                  <c:v>18.79157309797478</c:v>
                </c:pt>
                <c:pt idx="2671">
                  <c:v>18.79157309797478</c:v>
                </c:pt>
                <c:pt idx="2672">
                  <c:v>18.79157309797478</c:v>
                </c:pt>
                <c:pt idx="2673">
                  <c:v>18.79157309797478</c:v>
                </c:pt>
                <c:pt idx="2674">
                  <c:v>18.79157309797478</c:v>
                </c:pt>
                <c:pt idx="2675">
                  <c:v>18.79157309797478</c:v>
                </c:pt>
                <c:pt idx="2676">
                  <c:v>18.79157309797478</c:v>
                </c:pt>
                <c:pt idx="2677">
                  <c:v>18.79157309797478</c:v>
                </c:pt>
                <c:pt idx="2678">
                  <c:v>18.79157309797478</c:v>
                </c:pt>
                <c:pt idx="2679">
                  <c:v>18.79157309797478</c:v>
                </c:pt>
                <c:pt idx="2680">
                  <c:v>18.79157309797478</c:v>
                </c:pt>
                <c:pt idx="2681">
                  <c:v>18.79157309797478</c:v>
                </c:pt>
                <c:pt idx="2682">
                  <c:v>18.79157309797478</c:v>
                </c:pt>
                <c:pt idx="2683">
                  <c:v>18.79157309797478</c:v>
                </c:pt>
                <c:pt idx="2684">
                  <c:v>18.79157309797478</c:v>
                </c:pt>
                <c:pt idx="2685">
                  <c:v>18.79157309797478</c:v>
                </c:pt>
                <c:pt idx="2686">
                  <c:v>18.79157309797478</c:v>
                </c:pt>
                <c:pt idx="2687">
                  <c:v>18.79157309797478</c:v>
                </c:pt>
                <c:pt idx="2688">
                  <c:v>18.79157309797478</c:v>
                </c:pt>
                <c:pt idx="2689">
                  <c:v>18.79157309797478</c:v>
                </c:pt>
                <c:pt idx="2690">
                  <c:v>18.79157309797478</c:v>
                </c:pt>
                <c:pt idx="2691">
                  <c:v>18.79157309797478</c:v>
                </c:pt>
                <c:pt idx="2692">
                  <c:v>18.79157309797478</c:v>
                </c:pt>
                <c:pt idx="2693">
                  <c:v>18.79157309797478</c:v>
                </c:pt>
                <c:pt idx="2694">
                  <c:v>18.79157309797478</c:v>
                </c:pt>
                <c:pt idx="2695">
                  <c:v>18.79157309797478</c:v>
                </c:pt>
                <c:pt idx="2696">
                  <c:v>18.79157309797478</c:v>
                </c:pt>
                <c:pt idx="2697">
                  <c:v>18.79157309797478</c:v>
                </c:pt>
                <c:pt idx="2698">
                  <c:v>18.79157309797478</c:v>
                </c:pt>
                <c:pt idx="2699">
                  <c:v>18.79157309797478</c:v>
                </c:pt>
                <c:pt idx="2700">
                  <c:v>18.79157309797478</c:v>
                </c:pt>
                <c:pt idx="2701">
                  <c:v>18.79157309797478</c:v>
                </c:pt>
                <c:pt idx="2702">
                  <c:v>18.79157309797478</c:v>
                </c:pt>
                <c:pt idx="2703">
                  <c:v>18.79157309797478</c:v>
                </c:pt>
                <c:pt idx="2704">
                  <c:v>18.79157309797478</c:v>
                </c:pt>
                <c:pt idx="2705">
                  <c:v>18.79157309797478</c:v>
                </c:pt>
                <c:pt idx="2706">
                  <c:v>18.79157309797478</c:v>
                </c:pt>
                <c:pt idx="2707">
                  <c:v>18.79157309797478</c:v>
                </c:pt>
                <c:pt idx="2708">
                  <c:v>18.79157309797478</c:v>
                </c:pt>
                <c:pt idx="2709">
                  <c:v>18.79157309797478</c:v>
                </c:pt>
                <c:pt idx="2710">
                  <c:v>18.79157309797478</c:v>
                </c:pt>
                <c:pt idx="2711">
                  <c:v>18.79157309797478</c:v>
                </c:pt>
                <c:pt idx="2712">
                  <c:v>18.79157309797478</c:v>
                </c:pt>
                <c:pt idx="2713">
                  <c:v>18.79157309797478</c:v>
                </c:pt>
                <c:pt idx="2714">
                  <c:v>18.79157309797478</c:v>
                </c:pt>
                <c:pt idx="2715">
                  <c:v>18.79157309797478</c:v>
                </c:pt>
                <c:pt idx="2716">
                  <c:v>18.79157309797478</c:v>
                </c:pt>
                <c:pt idx="2717">
                  <c:v>18.79157309797478</c:v>
                </c:pt>
                <c:pt idx="2718">
                  <c:v>18.79157309797478</c:v>
                </c:pt>
                <c:pt idx="2719">
                  <c:v>18.79157309797478</c:v>
                </c:pt>
                <c:pt idx="2720">
                  <c:v>18.79157309797478</c:v>
                </c:pt>
                <c:pt idx="2721">
                  <c:v>18.79157309797478</c:v>
                </c:pt>
                <c:pt idx="2722">
                  <c:v>18.79157309797478</c:v>
                </c:pt>
                <c:pt idx="2723">
                  <c:v>18.79157309797478</c:v>
                </c:pt>
                <c:pt idx="2724">
                  <c:v>18.79157309797478</c:v>
                </c:pt>
                <c:pt idx="2725">
                  <c:v>18.79157309797478</c:v>
                </c:pt>
                <c:pt idx="2726">
                  <c:v>18.79157309797478</c:v>
                </c:pt>
                <c:pt idx="2727">
                  <c:v>18.79157309797478</c:v>
                </c:pt>
                <c:pt idx="2728">
                  <c:v>18.79157309797478</c:v>
                </c:pt>
                <c:pt idx="2729">
                  <c:v>18.79157309797478</c:v>
                </c:pt>
                <c:pt idx="2730">
                  <c:v>18.79157309797478</c:v>
                </c:pt>
                <c:pt idx="2731">
                  <c:v>18.79157309797478</c:v>
                </c:pt>
                <c:pt idx="2732">
                  <c:v>18.79157309797478</c:v>
                </c:pt>
                <c:pt idx="2733">
                  <c:v>18.79157309797478</c:v>
                </c:pt>
                <c:pt idx="2734">
                  <c:v>18.79157309797478</c:v>
                </c:pt>
                <c:pt idx="2735">
                  <c:v>18.79157309797478</c:v>
                </c:pt>
                <c:pt idx="2736">
                  <c:v>18.79157309797478</c:v>
                </c:pt>
                <c:pt idx="2737">
                  <c:v>18.79157309797478</c:v>
                </c:pt>
                <c:pt idx="2738">
                  <c:v>18.79157309797478</c:v>
                </c:pt>
                <c:pt idx="2739">
                  <c:v>18.79157309797478</c:v>
                </c:pt>
                <c:pt idx="2740">
                  <c:v>18.79157309797478</c:v>
                </c:pt>
                <c:pt idx="2741">
                  <c:v>18.79157309797478</c:v>
                </c:pt>
                <c:pt idx="2742">
                  <c:v>18.79157309797478</c:v>
                </c:pt>
                <c:pt idx="2743">
                  <c:v>18.79157309797478</c:v>
                </c:pt>
                <c:pt idx="2744">
                  <c:v>18.79157309797478</c:v>
                </c:pt>
                <c:pt idx="2745">
                  <c:v>18.79157309797478</c:v>
                </c:pt>
                <c:pt idx="2746">
                  <c:v>18.79157309797478</c:v>
                </c:pt>
                <c:pt idx="2747">
                  <c:v>18.79157309797478</c:v>
                </c:pt>
                <c:pt idx="2748">
                  <c:v>18.79157309797478</c:v>
                </c:pt>
                <c:pt idx="2749">
                  <c:v>18.79157309797478</c:v>
                </c:pt>
                <c:pt idx="2750">
                  <c:v>18.79157309797478</c:v>
                </c:pt>
                <c:pt idx="2751">
                  <c:v>18.79157309797478</c:v>
                </c:pt>
                <c:pt idx="2752">
                  <c:v>18.79157309797478</c:v>
                </c:pt>
                <c:pt idx="2753">
                  <c:v>18.79157309797478</c:v>
                </c:pt>
                <c:pt idx="2754">
                  <c:v>18.79157309797478</c:v>
                </c:pt>
                <c:pt idx="2755">
                  <c:v>18.79157309797478</c:v>
                </c:pt>
                <c:pt idx="2756">
                  <c:v>18.79157309797478</c:v>
                </c:pt>
                <c:pt idx="2757">
                  <c:v>18.79157309797478</c:v>
                </c:pt>
                <c:pt idx="2758">
                  <c:v>18.79157309797478</c:v>
                </c:pt>
                <c:pt idx="2759">
                  <c:v>18.79157309797478</c:v>
                </c:pt>
                <c:pt idx="2760">
                  <c:v>18.79157309797478</c:v>
                </c:pt>
                <c:pt idx="2761">
                  <c:v>18.79157309797478</c:v>
                </c:pt>
                <c:pt idx="2762">
                  <c:v>18.79157309797478</c:v>
                </c:pt>
                <c:pt idx="2763">
                  <c:v>18.79157309797478</c:v>
                </c:pt>
                <c:pt idx="2764">
                  <c:v>18.79157309797478</c:v>
                </c:pt>
                <c:pt idx="2765">
                  <c:v>18.79157309797478</c:v>
                </c:pt>
                <c:pt idx="2766">
                  <c:v>18.79157309797478</c:v>
                </c:pt>
                <c:pt idx="2767">
                  <c:v>18.79157309797478</c:v>
                </c:pt>
                <c:pt idx="2768">
                  <c:v>18.79157309797478</c:v>
                </c:pt>
                <c:pt idx="2769">
                  <c:v>18.79157309797478</c:v>
                </c:pt>
                <c:pt idx="2770">
                  <c:v>18.79157309797478</c:v>
                </c:pt>
                <c:pt idx="2771">
                  <c:v>18.79157309797478</c:v>
                </c:pt>
                <c:pt idx="2772">
                  <c:v>18.79157309797478</c:v>
                </c:pt>
                <c:pt idx="2773">
                  <c:v>18.79157309797478</c:v>
                </c:pt>
                <c:pt idx="2774">
                  <c:v>18.79157309797478</c:v>
                </c:pt>
                <c:pt idx="2775">
                  <c:v>18.79157309797478</c:v>
                </c:pt>
                <c:pt idx="2776">
                  <c:v>18.79157309797478</c:v>
                </c:pt>
                <c:pt idx="2777">
                  <c:v>18.79157309797478</c:v>
                </c:pt>
                <c:pt idx="2778">
                  <c:v>18.79157309797478</c:v>
                </c:pt>
                <c:pt idx="2779">
                  <c:v>18.79157309797478</c:v>
                </c:pt>
                <c:pt idx="2780">
                  <c:v>18.79157309797478</c:v>
                </c:pt>
                <c:pt idx="2781">
                  <c:v>18.79157309797478</c:v>
                </c:pt>
                <c:pt idx="2782">
                  <c:v>18.79157309797478</c:v>
                </c:pt>
                <c:pt idx="2783">
                  <c:v>18.79157309797478</c:v>
                </c:pt>
                <c:pt idx="2784">
                  <c:v>18.79157309797478</c:v>
                </c:pt>
                <c:pt idx="2785">
                  <c:v>18.79157309797478</c:v>
                </c:pt>
                <c:pt idx="2786">
                  <c:v>18.79157309797478</c:v>
                </c:pt>
                <c:pt idx="2787">
                  <c:v>18.79157309797478</c:v>
                </c:pt>
                <c:pt idx="2788">
                  <c:v>18.79157309797478</c:v>
                </c:pt>
                <c:pt idx="2789">
                  <c:v>18.79157309797478</c:v>
                </c:pt>
                <c:pt idx="2790">
                  <c:v>18.79157309797478</c:v>
                </c:pt>
                <c:pt idx="2791">
                  <c:v>18.79157309797478</c:v>
                </c:pt>
                <c:pt idx="2792">
                  <c:v>18.79157309797478</c:v>
                </c:pt>
                <c:pt idx="2793">
                  <c:v>18.79157309797478</c:v>
                </c:pt>
                <c:pt idx="2794">
                  <c:v>18.79157309797478</c:v>
                </c:pt>
                <c:pt idx="2795">
                  <c:v>18.79157309797478</c:v>
                </c:pt>
                <c:pt idx="2796">
                  <c:v>18.79157309797478</c:v>
                </c:pt>
                <c:pt idx="2797">
                  <c:v>18.79157309797478</c:v>
                </c:pt>
                <c:pt idx="2798">
                  <c:v>18.79157309797478</c:v>
                </c:pt>
                <c:pt idx="2799">
                  <c:v>18.79157309797478</c:v>
                </c:pt>
                <c:pt idx="2800">
                  <c:v>18.79157309797478</c:v>
                </c:pt>
                <c:pt idx="2801">
                  <c:v>18.79157309797478</c:v>
                </c:pt>
                <c:pt idx="2802">
                  <c:v>18.79157309797478</c:v>
                </c:pt>
                <c:pt idx="2803">
                  <c:v>18.79157309797478</c:v>
                </c:pt>
                <c:pt idx="2804">
                  <c:v>18.79157309797478</c:v>
                </c:pt>
                <c:pt idx="2805">
                  <c:v>18.79157309797478</c:v>
                </c:pt>
                <c:pt idx="2806">
                  <c:v>18.79157309797478</c:v>
                </c:pt>
                <c:pt idx="2807">
                  <c:v>18.79157309797478</c:v>
                </c:pt>
                <c:pt idx="2808">
                  <c:v>18.79157309797478</c:v>
                </c:pt>
                <c:pt idx="2809">
                  <c:v>18.79157309797478</c:v>
                </c:pt>
                <c:pt idx="2810">
                  <c:v>18.79157309797478</c:v>
                </c:pt>
                <c:pt idx="2811">
                  <c:v>18.79157309797478</c:v>
                </c:pt>
                <c:pt idx="2812">
                  <c:v>18.79157309797478</c:v>
                </c:pt>
                <c:pt idx="2813">
                  <c:v>18.79157309797478</c:v>
                </c:pt>
                <c:pt idx="2814">
                  <c:v>18.79157309797478</c:v>
                </c:pt>
                <c:pt idx="2815">
                  <c:v>18.79157309797478</c:v>
                </c:pt>
                <c:pt idx="2816">
                  <c:v>18.79157309797478</c:v>
                </c:pt>
                <c:pt idx="2817">
                  <c:v>18.79157309797478</c:v>
                </c:pt>
                <c:pt idx="2818">
                  <c:v>18.79157309797478</c:v>
                </c:pt>
                <c:pt idx="2819">
                  <c:v>18.79157309797478</c:v>
                </c:pt>
                <c:pt idx="2820">
                  <c:v>18.79157309797478</c:v>
                </c:pt>
                <c:pt idx="2821">
                  <c:v>18.79157309797478</c:v>
                </c:pt>
                <c:pt idx="2822">
                  <c:v>18.79157309797478</c:v>
                </c:pt>
                <c:pt idx="2823">
                  <c:v>18.79157309797478</c:v>
                </c:pt>
                <c:pt idx="2824">
                  <c:v>18.79157309797478</c:v>
                </c:pt>
                <c:pt idx="2825">
                  <c:v>18.79157309797478</c:v>
                </c:pt>
                <c:pt idx="2826">
                  <c:v>18.79157309797478</c:v>
                </c:pt>
                <c:pt idx="2827">
                  <c:v>18.79157309797478</c:v>
                </c:pt>
                <c:pt idx="2828">
                  <c:v>18.79157309797478</c:v>
                </c:pt>
                <c:pt idx="2829">
                  <c:v>18.79157309797478</c:v>
                </c:pt>
                <c:pt idx="2830">
                  <c:v>18.79157309797478</c:v>
                </c:pt>
                <c:pt idx="2831">
                  <c:v>18.79157309797478</c:v>
                </c:pt>
                <c:pt idx="2832">
                  <c:v>18.79157309797478</c:v>
                </c:pt>
                <c:pt idx="2833">
                  <c:v>18.79157309797478</c:v>
                </c:pt>
                <c:pt idx="2834">
                  <c:v>18.79157309797478</c:v>
                </c:pt>
                <c:pt idx="2835">
                  <c:v>18.79157309797478</c:v>
                </c:pt>
                <c:pt idx="2836">
                  <c:v>18.79157309797478</c:v>
                </c:pt>
                <c:pt idx="2837">
                  <c:v>18.79157309797478</c:v>
                </c:pt>
                <c:pt idx="2838">
                  <c:v>18.79157309797478</c:v>
                </c:pt>
                <c:pt idx="2839">
                  <c:v>18.79157309797478</c:v>
                </c:pt>
                <c:pt idx="2840">
                  <c:v>18.79157309797478</c:v>
                </c:pt>
                <c:pt idx="2841">
                  <c:v>18.79157309797478</c:v>
                </c:pt>
                <c:pt idx="2842">
                  <c:v>18.79157309797478</c:v>
                </c:pt>
                <c:pt idx="2843">
                  <c:v>18.79157309797478</c:v>
                </c:pt>
                <c:pt idx="2844">
                  <c:v>18.79157309797478</c:v>
                </c:pt>
                <c:pt idx="2845">
                  <c:v>18.79157309797478</c:v>
                </c:pt>
                <c:pt idx="2846">
                  <c:v>18.79157309797478</c:v>
                </c:pt>
                <c:pt idx="2847">
                  <c:v>18.79157309797478</c:v>
                </c:pt>
                <c:pt idx="2848">
                  <c:v>18.79157309797478</c:v>
                </c:pt>
                <c:pt idx="2849">
                  <c:v>18.79157309797478</c:v>
                </c:pt>
                <c:pt idx="2850">
                  <c:v>18.79157309797478</c:v>
                </c:pt>
                <c:pt idx="2851">
                  <c:v>18.79157309797478</c:v>
                </c:pt>
                <c:pt idx="2852">
                  <c:v>18.79157309797478</c:v>
                </c:pt>
                <c:pt idx="2853">
                  <c:v>18.79157309797478</c:v>
                </c:pt>
                <c:pt idx="2854">
                  <c:v>18.79157309797478</c:v>
                </c:pt>
                <c:pt idx="2855">
                  <c:v>18.79157309797478</c:v>
                </c:pt>
                <c:pt idx="2856">
                  <c:v>18.79157309797478</c:v>
                </c:pt>
                <c:pt idx="2857">
                  <c:v>18.79157309797478</c:v>
                </c:pt>
                <c:pt idx="2858">
                  <c:v>18.79157309797478</c:v>
                </c:pt>
                <c:pt idx="2859">
                  <c:v>18.79157309797478</c:v>
                </c:pt>
                <c:pt idx="2860">
                  <c:v>18.79157309797478</c:v>
                </c:pt>
                <c:pt idx="2861">
                  <c:v>18.79157309797478</c:v>
                </c:pt>
                <c:pt idx="2862">
                  <c:v>18.79157309797478</c:v>
                </c:pt>
                <c:pt idx="2863">
                  <c:v>18.79157309797478</c:v>
                </c:pt>
                <c:pt idx="2864">
                  <c:v>18.79157309797478</c:v>
                </c:pt>
                <c:pt idx="2865">
                  <c:v>18.79157309797478</c:v>
                </c:pt>
                <c:pt idx="2866">
                  <c:v>18.79157309797478</c:v>
                </c:pt>
                <c:pt idx="2867">
                  <c:v>18.79157309797478</c:v>
                </c:pt>
                <c:pt idx="2868">
                  <c:v>18.79157309797478</c:v>
                </c:pt>
                <c:pt idx="2869">
                  <c:v>18.79157309797478</c:v>
                </c:pt>
                <c:pt idx="2870">
                  <c:v>18.79157309797478</c:v>
                </c:pt>
                <c:pt idx="2871">
                  <c:v>18.79157309797478</c:v>
                </c:pt>
                <c:pt idx="2872">
                  <c:v>18.79157309797478</c:v>
                </c:pt>
                <c:pt idx="2873">
                  <c:v>18.79157309797478</c:v>
                </c:pt>
                <c:pt idx="2874">
                  <c:v>18.79157309797478</c:v>
                </c:pt>
                <c:pt idx="2875">
                  <c:v>18.79157309797478</c:v>
                </c:pt>
                <c:pt idx="2876">
                  <c:v>18.79157309797478</c:v>
                </c:pt>
                <c:pt idx="2877">
                  <c:v>18.79157309797478</c:v>
                </c:pt>
                <c:pt idx="2878">
                  <c:v>18.79157309797478</c:v>
                </c:pt>
                <c:pt idx="2879">
                  <c:v>18.79157309797478</c:v>
                </c:pt>
                <c:pt idx="2880">
                  <c:v>18.79157309797478</c:v>
                </c:pt>
                <c:pt idx="2881">
                  <c:v>18.79157309797478</c:v>
                </c:pt>
                <c:pt idx="2882">
                  <c:v>18.79157309797478</c:v>
                </c:pt>
                <c:pt idx="2883">
                  <c:v>18.79157309797478</c:v>
                </c:pt>
                <c:pt idx="2884">
                  <c:v>18.79157309797478</c:v>
                </c:pt>
                <c:pt idx="2885">
                  <c:v>18.79157309797478</c:v>
                </c:pt>
                <c:pt idx="2886">
                  <c:v>18.79157309797478</c:v>
                </c:pt>
                <c:pt idx="2887">
                  <c:v>18.79157309797478</c:v>
                </c:pt>
                <c:pt idx="2888">
                  <c:v>18.79157309797478</c:v>
                </c:pt>
                <c:pt idx="2889">
                  <c:v>18.79157309797478</c:v>
                </c:pt>
                <c:pt idx="2890">
                  <c:v>18.79157309797478</c:v>
                </c:pt>
                <c:pt idx="2891">
                  <c:v>18.79157309797478</c:v>
                </c:pt>
                <c:pt idx="2892">
                  <c:v>18.79157309797478</c:v>
                </c:pt>
                <c:pt idx="2893">
                  <c:v>18.79157309797478</c:v>
                </c:pt>
                <c:pt idx="2894">
                  <c:v>18.79157309797478</c:v>
                </c:pt>
                <c:pt idx="2895">
                  <c:v>18.79157309797478</c:v>
                </c:pt>
                <c:pt idx="2896">
                  <c:v>18.79157309797478</c:v>
                </c:pt>
                <c:pt idx="2897">
                  <c:v>18.79157309797478</c:v>
                </c:pt>
                <c:pt idx="2898">
                  <c:v>18.79157309797478</c:v>
                </c:pt>
                <c:pt idx="2899">
                  <c:v>18.79157309797478</c:v>
                </c:pt>
                <c:pt idx="2900">
                  <c:v>18.79157309797478</c:v>
                </c:pt>
                <c:pt idx="2901">
                  <c:v>18.79157309797478</c:v>
                </c:pt>
                <c:pt idx="2902">
                  <c:v>18.79157309797478</c:v>
                </c:pt>
                <c:pt idx="2903">
                  <c:v>18.79157309797478</c:v>
                </c:pt>
                <c:pt idx="2904">
                  <c:v>18.79157309797478</c:v>
                </c:pt>
                <c:pt idx="2905">
                  <c:v>18.79157309797478</c:v>
                </c:pt>
                <c:pt idx="2906">
                  <c:v>18.79157309797478</c:v>
                </c:pt>
                <c:pt idx="2907">
                  <c:v>18.79157309797478</c:v>
                </c:pt>
                <c:pt idx="2908">
                  <c:v>18.79157309797478</c:v>
                </c:pt>
                <c:pt idx="2909">
                  <c:v>18.79157309797478</c:v>
                </c:pt>
                <c:pt idx="2910">
                  <c:v>18.79157309797478</c:v>
                </c:pt>
                <c:pt idx="2911">
                  <c:v>18.79157309797478</c:v>
                </c:pt>
                <c:pt idx="2912">
                  <c:v>18.79157309797478</c:v>
                </c:pt>
                <c:pt idx="2913">
                  <c:v>18.79157309797478</c:v>
                </c:pt>
                <c:pt idx="2914">
                  <c:v>18.79157309797478</c:v>
                </c:pt>
                <c:pt idx="2915">
                  <c:v>18.79157309797478</c:v>
                </c:pt>
                <c:pt idx="2916">
                  <c:v>18.79157309797478</c:v>
                </c:pt>
                <c:pt idx="2917">
                  <c:v>18.79157309797478</c:v>
                </c:pt>
                <c:pt idx="2918">
                  <c:v>18.79157309797478</c:v>
                </c:pt>
                <c:pt idx="2919">
                  <c:v>18.79157309797478</c:v>
                </c:pt>
                <c:pt idx="2920">
                  <c:v>18.79157309797478</c:v>
                </c:pt>
                <c:pt idx="2921">
                  <c:v>18.79157309797478</c:v>
                </c:pt>
                <c:pt idx="2922">
                  <c:v>18.79157309797478</c:v>
                </c:pt>
                <c:pt idx="2923">
                  <c:v>18.79157309797478</c:v>
                </c:pt>
                <c:pt idx="2924">
                  <c:v>18.79157309797478</c:v>
                </c:pt>
                <c:pt idx="2925">
                  <c:v>18.79157309797478</c:v>
                </c:pt>
                <c:pt idx="2926">
                  <c:v>18.79157309797478</c:v>
                </c:pt>
                <c:pt idx="2927">
                  <c:v>18.79157309797478</c:v>
                </c:pt>
                <c:pt idx="2928">
                  <c:v>18.79157309797478</c:v>
                </c:pt>
                <c:pt idx="2929">
                  <c:v>18.79157309797478</c:v>
                </c:pt>
                <c:pt idx="2930">
                  <c:v>18.79157309797478</c:v>
                </c:pt>
                <c:pt idx="2931">
                  <c:v>18.79157309797478</c:v>
                </c:pt>
                <c:pt idx="2932">
                  <c:v>18.79157309797478</c:v>
                </c:pt>
                <c:pt idx="2933">
                  <c:v>18.79157309797478</c:v>
                </c:pt>
                <c:pt idx="2934">
                  <c:v>18.79157309797478</c:v>
                </c:pt>
                <c:pt idx="2935">
                  <c:v>18.79157309797478</c:v>
                </c:pt>
                <c:pt idx="2936">
                  <c:v>18.79157309797478</c:v>
                </c:pt>
                <c:pt idx="2937">
                  <c:v>18.79157309797478</c:v>
                </c:pt>
                <c:pt idx="2938">
                  <c:v>18.79157309797478</c:v>
                </c:pt>
                <c:pt idx="2939">
                  <c:v>18.79157309797478</c:v>
                </c:pt>
                <c:pt idx="2940">
                  <c:v>18.79157309797478</c:v>
                </c:pt>
                <c:pt idx="2941">
                  <c:v>18.79157309797478</c:v>
                </c:pt>
                <c:pt idx="2942">
                  <c:v>18.79157309797478</c:v>
                </c:pt>
                <c:pt idx="2943">
                  <c:v>18.79157309797478</c:v>
                </c:pt>
                <c:pt idx="2944">
                  <c:v>18.79157309797478</c:v>
                </c:pt>
                <c:pt idx="2945">
                  <c:v>18.79157309797478</c:v>
                </c:pt>
                <c:pt idx="2946">
                  <c:v>18.79157309797478</c:v>
                </c:pt>
                <c:pt idx="2947">
                  <c:v>18.79157309797478</c:v>
                </c:pt>
                <c:pt idx="2948">
                  <c:v>18.79157309797478</c:v>
                </c:pt>
                <c:pt idx="2949">
                  <c:v>18.79157309797478</c:v>
                </c:pt>
                <c:pt idx="2950">
                  <c:v>18.79157309797478</c:v>
                </c:pt>
                <c:pt idx="2951">
                  <c:v>18.79157309797478</c:v>
                </c:pt>
                <c:pt idx="2952">
                  <c:v>18.79157309797478</c:v>
                </c:pt>
                <c:pt idx="2953">
                  <c:v>18.79157309797478</c:v>
                </c:pt>
                <c:pt idx="2954">
                  <c:v>18.79157309797478</c:v>
                </c:pt>
                <c:pt idx="2955">
                  <c:v>18.79157309797478</c:v>
                </c:pt>
                <c:pt idx="2956">
                  <c:v>18.79157309797478</c:v>
                </c:pt>
                <c:pt idx="2957">
                  <c:v>18.79157309797478</c:v>
                </c:pt>
                <c:pt idx="2958">
                  <c:v>18.79157309797478</c:v>
                </c:pt>
                <c:pt idx="2959">
                  <c:v>18.79157309797478</c:v>
                </c:pt>
                <c:pt idx="2960">
                  <c:v>18.79157309797478</c:v>
                </c:pt>
                <c:pt idx="2961">
                  <c:v>18.79157309797478</c:v>
                </c:pt>
                <c:pt idx="2962">
                  <c:v>18.79157309797478</c:v>
                </c:pt>
                <c:pt idx="2963">
                  <c:v>18.79157309797478</c:v>
                </c:pt>
                <c:pt idx="2964">
                  <c:v>18.79157309797478</c:v>
                </c:pt>
                <c:pt idx="2965">
                  <c:v>18.79157309797478</c:v>
                </c:pt>
                <c:pt idx="2966">
                  <c:v>18.79157309797478</c:v>
                </c:pt>
                <c:pt idx="2967">
                  <c:v>18.79157309797478</c:v>
                </c:pt>
                <c:pt idx="2968">
                  <c:v>18.79157309797478</c:v>
                </c:pt>
                <c:pt idx="2969">
                  <c:v>18.79157309797478</c:v>
                </c:pt>
                <c:pt idx="2970">
                  <c:v>18.79157309797478</c:v>
                </c:pt>
                <c:pt idx="2971">
                  <c:v>18.79157309797478</c:v>
                </c:pt>
                <c:pt idx="2972">
                  <c:v>18.79157309797478</c:v>
                </c:pt>
                <c:pt idx="2973">
                  <c:v>18.79157309797478</c:v>
                </c:pt>
                <c:pt idx="2974">
                  <c:v>18.79157309797478</c:v>
                </c:pt>
                <c:pt idx="2975">
                  <c:v>18.79157309797478</c:v>
                </c:pt>
                <c:pt idx="2976">
                  <c:v>18.79157309797478</c:v>
                </c:pt>
                <c:pt idx="2977">
                  <c:v>18.79157309797478</c:v>
                </c:pt>
                <c:pt idx="2978">
                  <c:v>18.79157309797478</c:v>
                </c:pt>
                <c:pt idx="2979">
                  <c:v>18.79157309797478</c:v>
                </c:pt>
                <c:pt idx="2980">
                  <c:v>18.79157309797478</c:v>
                </c:pt>
                <c:pt idx="2981">
                  <c:v>18.79157309797478</c:v>
                </c:pt>
                <c:pt idx="2982">
                  <c:v>18.79157309797478</c:v>
                </c:pt>
                <c:pt idx="2983">
                  <c:v>18.79157309797478</c:v>
                </c:pt>
                <c:pt idx="2984">
                  <c:v>18.79157309797478</c:v>
                </c:pt>
                <c:pt idx="2985">
                  <c:v>18.79157309797478</c:v>
                </c:pt>
                <c:pt idx="2986">
                  <c:v>18.79157309797478</c:v>
                </c:pt>
                <c:pt idx="2987">
                  <c:v>18.79157309797478</c:v>
                </c:pt>
                <c:pt idx="2988">
                  <c:v>18.79157309797478</c:v>
                </c:pt>
                <c:pt idx="2989">
                  <c:v>18.79157309797478</c:v>
                </c:pt>
                <c:pt idx="2990">
                  <c:v>18.79157309797478</c:v>
                </c:pt>
                <c:pt idx="2991">
                  <c:v>18.79157309797478</c:v>
                </c:pt>
                <c:pt idx="2992">
                  <c:v>18.79157309797478</c:v>
                </c:pt>
                <c:pt idx="2993">
                  <c:v>18.79157309797478</c:v>
                </c:pt>
                <c:pt idx="2994">
                  <c:v>18.79157309797478</c:v>
                </c:pt>
                <c:pt idx="2995">
                  <c:v>18.79157309797478</c:v>
                </c:pt>
                <c:pt idx="2996">
                  <c:v>18.79157309797478</c:v>
                </c:pt>
                <c:pt idx="2997">
                  <c:v>18.79157309797478</c:v>
                </c:pt>
                <c:pt idx="2998">
                  <c:v>18.79157309797478</c:v>
                </c:pt>
                <c:pt idx="2999">
                  <c:v>18.79157309797478</c:v>
                </c:pt>
                <c:pt idx="3000">
                  <c:v>18.79157309797478</c:v>
                </c:pt>
                <c:pt idx="3001">
                  <c:v>18.79157309797478</c:v>
                </c:pt>
                <c:pt idx="3002">
                  <c:v>18.79157309797478</c:v>
                </c:pt>
                <c:pt idx="3003">
                  <c:v>18.79157309797478</c:v>
                </c:pt>
                <c:pt idx="3004">
                  <c:v>18.79157309797478</c:v>
                </c:pt>
                <c:pt idx="3005">
                  <c:v>18.79157309797478</c:v>
                </c:pt>
                <c:pt idx="3006">
                  <c:v>18.79157309797478</c:v>
                </c:pt>
                <c:pt idx="3007">
                  <c:v>18.79157309797478</c:v>
                </c:pt>
                <c:pt idx="3008">
                  <c:v>18.79157309797478</c:v>
                </c:pt>
                <c:pt idx="3009">
                  <c:v>18.79157309797478</c:v>
                </c:pt>
                <c:pt idx="3010">
                  <c:v>18.79157309797478</c:v>
                </c:pt>
                <c:pt idx="3011">
                  <c:v>18.79157309797478</c:v>
                </c:pt>
                <c:pt idx="3012">
                  <c:v>18.79157309797478</c:v>
                </c:pt>
                <c:pt idx="3013">
                  <c:v>18.79157309797478</c:v>
                </c:pt>
                <c:pt idx="3014">
                  <c:v>18.79157309797478</c:v>
                </c:pt>
                <c:pt idx="3015">
                  <c:v>18.79157309797478</c:v>
                </c:pt>
                <c:pt idx="3016">
                  <c:v>18.79157309797478</c:v>
                </c:pt>
                <c:pt idx="3017">
                  <c:v>18.79157309797478</c:v>
                </c:pt>
                <c:pt idx="3018">
                  <c:v>18.79157309797478</c:v>
                </c:pt>
                <c:pt idx="3019">
                  <c:v>18.79157309797478</c:v>
                </c:pt>
                <c:pt idx="3020">
                  <c:v>18.79157309797478</c:v>
                </c:pt>
                <c:pt idx="3021">
                  <c:v>18.79157309797478</c:v>
                </c:pt>
                <c:pt idx="3022">
                  <c:v>18.79157309797478</c:v>
                </c:pt>
                <c:pt idx="3023">
                  <c:v>18.79157309797478</c:v>
                </c:pt>
                <c:pt idx="3024">
                  <c:v>18.79157309797478</c:v>
                </c:pt>
                <c:pt idx="3025">
                  <c:v>18.79157309797478</c:v>
                </c:pt>
                <c:pt idx="3026">
                  <c:v>18.79157309797478</c:v>
                </c:pt>
                <c:pt idx="3027">
                  <c:v>18.79157309797478</c:v>
                </c:pt>
                <c:pt idx="3028">
                  <c:v>18.79157309797478</c:v>
                </c:pt>
                <c:pt idx="3029">
                  <c:v>18.79157309797478</c:v>
                </c:pt>
                <c:pt idx="3030">
                  <c:v>18.79157309797478</c:v>
                </c:pt>
                <c:pt idx="3031">
                  <c:v>18.79157309797478</c:v>
                </c:pt>
                <c:pt idx="3032">
                  <c:v>18.79157309797478</c:v>
                </c:pt>
                <c:pt idx="3033">
                  <c:v>18.79157309797478</c:v>
                </c:pt>
                <c:pt idx="3034">
                  <c:v>18.79157309797478</c:v>
                </c:pt>
                <c:pt idx="3035">
                  <c:v>18.79157309797478</c:v>
                </c:pt>
                <c:pt idx="3036">
                  <c:v>18.79157309797478</c:v>
                </c:pt>
                <c:pt idx="3037">
                  <c:v>18.79157309797478</c:v>
                </c:pt>
                <c:pt idx="3038">
                  <c:v>18.79157309797478</c:v>
                </c:pt>
                <c:pt idx="3039">
                  <c:v>18.79157309797478</c:v>
                </c:pt>
                <c:pt idx="3040">
                  <c:v>18.79157309797478</c:v>
                </c:pt>
                <c:pt idx="3041">
                  <c:v>18.79157309797478</c:v>
                </c:pt>
                <c:pt idx="3042">
                  <c:v>18.79157309797478</c:v>
                </c:pt>
                <c:pt idx="3043">
                  <c:v>18.79157309797478</c:v>
                </c:pt>
                <c:pt idx="3044">
                  <c:v>18.79157309797478</c:v>
                </c:pt>
                <c:pt idx="3045">
                  <c:v>18.79157309797478</c:v>
                </c:pt>
                <c:pt idx="3046">
                  <c:v>18.79157309797478</c:v>
                </c:pt>
                <c:pt idx="3047">
                  <c:v>18.79157309797478</c:v>
                </c:pt>
                <c:pt idx="3048">
                  <c:v>18.79157309797478</c:v>
                </c:pt>
                <c:pt idx="3049">
                  <c:v>18.79157309797478</c:v>
                </c:pt>
                <c:pt idx="3050">
                  <c:v>18.79157309797478</c:v>
                </c:pt>
                <c:pt idx="3051">
                  <c:v>18.79157309797478</c:v>
                </c:pt>
                <c:pt idx="3052">
                  <c:v>18.79157309797478</c:v>
                </c:pt>
                <c:pt idx="3053">
                  <c:v>18.79157309797478</c:v>
                </c:pt>
                <c:pt idx="3054">
                  <c:v>18.79157309797478</c:v>
                </c:pt>
                <c:pt idx="3055">
                  <c:v>18.79157309797478</c:v>
                </c:pt>
                <c:pt idx="3056">
                  <c:v>18.79157309797478</c:v>
                </c:pt>
                <c:pt idx="3057">
                  <c:v>18.79157309797478</c:v>
                </c:pt>
                <c:pt idx="3058">
                  <c:v>18.79157309797478</c:v>
                </c:pt>
                <c:pt idx="3059">
                  <c:v>18.79157309797478</c:v>
                </c:pt>
                <c:pt idx="3060">
                  <c:v>18.79157309797478</c:v>
                </c:pt>
                <c:pt idx="3061">
                  <c:v>18.79157309797478</c:v>
                </c:pt>
                <c:pt idx="3062">
                  <c:v>18.79157309797478</c:v>
                </c:pt>
                <c:pt idx="3063">
                  <c:v>18.79157309797478</c:v>
                </c:pt>
                <c:pt idx="3064">
                  <c:v>18.79157309797478</c:v>
                </c:pt>
                <c:pt idx="3065">
                  <c:v>18.79157309797478</c:v>
                </c:pt>
                <c:pt idx="3066">
                  <c:v>18.79157309797478</c:v>
                </c:pt>
                <c:pt idx="3067">
                  <c:v>18.79157309797478</c:v>
                </c:pt>
                <c:pt idx="3068">
                  <c:v>18.79157309797478</c:v>
                </c:pt>
                <c:pt idx="3069">
                  <c:v>18.79157309797478</c:v>
                </c:pt>
                <c:pt idx="3070">
                  <c:v>18.79157309797478</c:v>
                </c:pt>
                <c:pt idx="3071">
                  <c:v>18.79157309797478</c:v>
                </c:pt>
                <c:pt idx="3072">
                  <c:v>18.79157309797478</c:v>
                </c:pt>
                <c:pt idx="3073">
                  <c:v>18.79157309797478</c:v>
                </c:pt>
                <c:pt idx="3074">
                  <c:v>18.79157309797478</c:v>
                </c:pt>
                <c:pt idx="3075">
                  <c:v>18.79157309797478</c:v>
                </c:pt>
                <c:pt idx="3076">
                  <c:v>18.79157309797478</c:v>
                </c:pt>
                <c:pt idx="3077">
                  <c:v>18.79157309797478</c:v>
                </c:pt>
                <c:pt idx="3078">
                  <c:v>18.79157309797478</c:v>
                </c:pt>
                <c:pt idx="3079">
                  <c:v>18.79157309797478</c:v>
                </c:pt>
                <c:pt idx="3080">
                  <c:v>18.79157309797478</c:v>
                </c:pt>
                <c:pt idx="3081">
                  <c:v>18.79157309797478</c:v>
                </c:pt>
                <c:pt idx="3082">
                  <c:v>18.79157309797478</c:v>
                </c:pt>
                <c:pt idx="3083">
                  <c:v>18.79157309797478</c:v>
                </c:pt>
                <c:pt idx="3084">
                  <c:v>18.79157309797478</c:v>
                </c:pt>
                <c:pt idx="3085">
                  <c:v>18.79157309797478</c:v>
                </c:pt>
                <c:pt idx="3086">
                  <c:v>18.79157309797478</c:v>
                </c:pt>
                <c:pt idx="3087">
                  <c:v>18.79157309797478</c:v>
                </c:pt>
                <c:pt idx="3088">
                  <c:v>18.79157309797478</c:v>
                </c:pt>
                <c:pt idx="3089">
                  <c:v>18.79157309797478</c:v>
                </c:pt>
                <c:pt idx="3090">
                  <c:v>18.79157309797478</c:v>
                </c:pt>
                <c:pt idx="3091">
                  <c:v>18.79157309797478</c:v>
                </c:pt>
                <c:pt idx="3092">
                  <c:v>18.79157309797478</c:v>
                </c:pt>
                <c:pt idx="3093">
                  <c:v>18.79157309797478</c:v>
                </c:pt>
                <c:pt idx="3094">
                  <c:v>18.79157309797478</c:v>
                </c:pt>
                <c:pt idx="3095">
                  <c:v>18.79157309797478</c:v>
                </c:pt>
                <c:pt idx="3096">
                  <c:v>18.79157309797478</c:v>
                </c:pt>
                <c:pt idx="3097">
                  <c:v>18.79157309797478</c:v>
                </c:pt>
                <c:pt idx="3098">
                  <c:v>18.79157309797478</c:v>
                </c:pt>
                <c:pt idx="3099">
                  <c:v>18.79157309797478</c:v>
                </c:pt>
                <c:pt idx="3100">
                  <c:v>18.79157309797478</c:v>
                </c:pt>
                <c:pt idx="3101">
                  <c:v>18.79157309797478</c:v>
                </c:pt>
                <c:pt idx="3102">
                  <c:v>18.79157309797478</c:v>
                </c:pt>
                <c:pt idx="3103">
                  <c:v>18.79157309797478</c:v>
                </c:pt>
                <c:pt idx="3104">
                  <c:v>18.79157309797478</c:v>
                </c:pt>
                <c:pt idx="3105">
                  <c:v>18.79157309797478</c:v>
                </c:pt>
                <c:pt idx="3106">
                  <c:v>18.79157309797478</c:v>
                </c:pt>
                <c:pt idx="3107">
                  <c:v>18.79157309797478</c:v>
                </c:pt>
                <c:pt idx="3108">
                  <c:v>18.79157309797478</c:v>
                </c:pt>
                <c:pt idx="3109">
                  <c:v>18.79157309797478</c:v>
                </c:pt>
                <c:pt idx="3110">
                  <c:v>18.79157309797478</c:v>
                </c:pt>
                <c:pt idx="3111">
                  <c:v>18.79157309797478</c:v>
                </c:pt>
                <c:pt idx="3112">
                  <c:v>18.79157309797478</c:v>
                </c:pt>
                <c:pt idx="3113">
                  <c:v>18.79157309797478</c:v>
                </c:pt>
                <c:pt idx="3114">
                  <c:v>18.79157309797478</c:v>
                </c:pt>
                <c:pt idx="3115">
                  <c:v>18.79157309797478</c:v>
                </c:pt>
                <c:pt idx="3116">
                  <c:v>18.79157309797478</c:v>
                </c:pt>
                <c:pt idx="3117">
                  <c:v>18.79157309797478</c:v>
                </c:pt>
                <c:pt idx="3118">
                  <c:v>18.79157309797478</c:v>
                </c:pt>
                <c:pt idx="3119">
                  <c:v>18.79157309797478</c:v>
                </c:pt>
                <c:pt idx="3120">
                  <c:v>18.79157309797478</c:v>
                </c:pt>
                <c:pt idx="3121">
                  <c:v>18.79157309797478</c:v>
                </c:pt>
                <c:pt idx="3122">
                  <c:v>18.79157309797478</c:v>
                </c:pt>
                <c:pt idx="3123">
                  <c:v>18.79157309797478</c:v>
                </c:pt>
                <c:pt idx="3124">
                  <c:v>18.79157309797478</c:v>
                </c:pt>
                <c:pt idx="3125">
                  <c:v>18.79157309797478</c:v>
                </c:pt>
                <c:pt idx="3126">
                  <c:v>18.79157309797478</c:v>
                </c:pt>
                <c:pt idx="3127">
                  <c:v>18.79157309797478</c:v>
                </c:pt>
                <c:pt idx="3128">
                  <c:v>18.79157309797478</c:v>
                </c:pt>
                <c:pt idx="3129">
                  <c:v>18.79157309797478</c:v>
                </c:pt>
                <c:pt idx="3130">
                  <c:v>18.79157309797478</c:v>
                </c:pt>
                <c:pt idx="3131">
                  <c:v>18.79157309797478</c:v>
                </c:pt>
                <c:pt idx="3132">
                  <c:v>18.79157309797478</c:v>
                </c:pt>
                <c:pt idx="3133">
                  <c:v>18.79157309797478</c:v>
                </c:pt>
                <c:pt idx="3134">
                  <c:v>18.79157309797478</c:v>
                </c:pt>
                <c:pt idx="3135">
                  <c:v>18.79157309797478</c:v>
                </c:pt>
                <c:pt idx="3136">
                  <c:v>18.79157309797478</c:v>
                </c:pt>
                <c:pt idx="3137">
                  <c:v>18.79157309797478</c:v>
                </c:pt>
                <c:pt idx="3138">
                  <c:v>18.79157309797478</c:v>
                </c:pt>
                <c:pt idx="3139">
                  <c:v>18.79157309797478</c:v>
                </c:pt>
                <c:pt idx="3140">
                  <c:v>18.79157309797478</c:v>
                </c:pt>
                <c:pt idx="3141">
                  <c:v>18.79157309797478</c:v>
                </c:pt>
                <c:pt idx="3142">
                  <c:v>18.79157309797478</c:v>
                </c:pt>
                <c:pt idx="3143">
                  <c:v>18.79157309797478</c:v>
                </c:pt>
                <c:pt idx="3144">
                  <c:v>18.79157309797478</c:v>
                </c:pt>
                <c:pt idx="3145">
                  <c:v>18.79157309797478</c:v>
                </c:pt>
                <c:pt idx="3146">
                  <c:v>18.79157309797478</c:v>
                </c:pt>
                <c:pt idx="3147">
                  <c:v>18.79157309797478</c:v>
                </c:pt>
                <c:pt idx="3148">
                  <c:v>18.79157309797478</c:v>
                </c:pt>
                <c:pt idx="3149">
                  <c:v>18.79157309797478</c:v>
                </c:pt>
                <c:pt idx="3150">
                  <c:v>18.79157309797478</c:v>
                </c:pt>
                <c:pt idx="3151">
                  <c:v>18.79157309797478</c:v>
                </c:pt>
                <c:pt idx="3152">
                  <c:v>18.79157309797478</c:v>
                </c:pt>
                <c:pt idx="3153">
                  <c:v>18.79157309797478</c:v>
                </c:pt>
                <c:pt idx="3154">
                  <c:v>18.79157309797478</c:v>
                </c:pt>
                <c:pt idx="3155">
                  <c:v>18.79157309797478</c:v>
                </c:pt>
                <c:pt idx="3156">
                  <c:v>18.79157309797478</c:v>
                </c:pt>
                <c:pt idx="3157">
                  <c:v>18.79157309797478</c:v>
                </c:pt>
                <c:pt idx="3158">
                  <c:v>18.79157309797478</c:v>
                </c:pt>
                <c:pt idx="3159">
                  <c:v>18.79157309797478</c:v>
                </c:pt>
                <c:pt idx="3160">
                  <c:v>18.79157309797478</c:v>
                </c:pt>
                <c:pt idx="3161">
                  <c:v>18.79157309797478</c:v>
                </c:pt>
                <c:pt idx="3162">
                  <c:v>18.79157309797478</c:v>
                </c:pt>
                <c:pt idx="3163">
                  <c:v>18.79157309797478</c:v>
                </c:pt>
                <c:pt idx="3164">
                  <c:v>18.79157309797478</c:v>
                </c:pt>
                <c:pt idx="3165">
                  <c:v>18.79157309797478</c:v>
                </c:pt>
                <c:pt idx="3166">
                  <c:v>18.79157309797478</c:v>
                </c:pt>
                <c:pt idx="3167">
                  <c:v>18.79157309797478</c:v>
                </c:pt>
                <c:pt idx="3168">
                  <c:v>18.79157309797478</c:v>
                </c:pt>
                <c:pt idx="3169">
                  <c:v>18.79157309797478</c:v>
                </c:pt>
                <c:pt idx="3170">
                  <c:v>18.79157309797478</c:v>
                </c:pt>
                <c:pt idx="3171">
                  <c:v>18.79157309797478</c:v>
                </c:pt>
                <c:pt idx="3172">
                  <c:v>18.79157309797478</c:v>
                </c:pt>
                <c:pt idx="3173">
                  <c:v>18.79157309797478</c:v>
                </c:pt>
                <c:pt idx="3174">
                  <c:v>18.79157309797478</c:v>
                </c:pt>
                <c:pt idx="3175">
                  <c:v>18.79157309797478</c:v>
                </c:pt>
                <c:pt idx="3176">
                  <c:v>18.79157309797478</c:v>
                </c:pt>
                <c:pt idx="3177">
                  <c:v>18.79157309797478</c:v>
                </c:pt>
                <c:pt idx="3178">
                  <c:v>18.79157309797478</c:v>
                </c:pt>
                <c:pt idx="3179">
                  <c:v>18.79157309797478</c:v>
                </c:pt>
                <c:pt idx="3180">
                  <c:v>18.79157309797478</c:v>
                </c:pt>
                <c:pt idx="3181">
                  <c:v>18.79157309797478</c:v>
                </c:pt>
                <c:pt idx="3182">
                  <c:v>18.79157309797478</c:v>
                </c:pt>
                <c:pt idx="3183">
                  <c:v>18.79157309797478</c:v>
                </c:pt>
                <c:pt idx="3184">
                  <c:v>18.79157309797478</c:v>
                </c:pt>
                <c:pt idx="3185">
                  <c:v>18.79157309797478</c:v>
                </c:pt>
                <c:pt idx="3186">
                  <c:v>18.79157309797478</c:v>
                </c:pt>
                <c:pt idx="3187">
                  <c:v>18.79157309797478</c:v>
                </c:pt>
                <c:pt idx="3188">
                  <c:v>18.79157309797478</c:v>
                </c:pt>
                <c:pt idx="3189">
                  <c:v>18.79157309797478</c:v>
                </c:pt>
                <c:pt idx="3190">
                  <c:v>18.79157309797478</c:v>
                </c:pt>
                <c:pt idx="3191">
                  <c:v>18.79157309797478</c:v>
                </c:pt>
                <c:pt idx="3192">
                  <c:v>18.79157309797478</c:v>
                </c:pt>
                <c:pt idx="3193">
                  <c:v>18.79157309797478</c:v>
                </c:pt>
                <c:pt idx="3194">
                  <c:v>18.79157309797478</c:v>
                </c:pt>
                <c:pt idx="3195">
                  <c:v>18.79157309797478</c:v>
                </c:pt>
                <c:pt idx="3196">
                  <c:v>18.79157309797478</c:v>
                </c:pt>
                <c:pt idx="3197">
                  <c:v>18.79157309797478</c:v>
                </c:pt>
                <c:pt idx="3198">
                  <c:v>18.79157309797478</c:v>
                </c:pt>
                <c:pt idx="3199">
                  <c:v>18.79157309797478</c:v>
                </c:pt>
                <c:pt idx="3200">
                  <c:v>18.79157309797478</c:v>
                </c:pt>
                <c:pt idx="3201">
                  <c:v>18.79157309797478</c:v>
                </c:pt>
                <c:pt idx="3202">
                  <c:v>18.79157309797478</c:v>
                </c:pt>
                <c:pt idx="3203">
                  <c:v>18.79157309797478</c:v>
                </c:pt>
                <c:pt idx="3204">
                  <c:v>18.79157309797478</c:v>
                </c:pt>
                <c:pt idx="3205">
                  <c:v>18.79157309797478</c:v>
                </c:pt>
                <c:pt idx="3206">
                  <c:v>18.79157309797478</c:v>
                </c:pt>
                <c:pt idx="3207">
                  <c:v>18.79157309797478</c:v>
                </c:pt>
                <c:pt idx="3208">
                  <c:v>18.79157309797478</c:v>
                </c:pt>
                <c:pt idx="3209">
                  <c:v>18.79157309797478</c:v>
                </c:pt>
                <c:pt idx="3210">
                  <c:v>18.79157309797478</c:v>
                </c:pt>
                <c:pt idx="3211">
                  <c:v>18.79157309797478</c:v>
                </c:pt>
                <c:pt idx="3212">
                  <c:v>18.79157309797478</c:v>
                </c:pt>
                <c:pt idx="3213">
                  <c:v>18.79157309797478</c:v>
                </c:pt>
                <c:pt idx="3214">
                  <c:v>18.79157309797478</c:v>
                </c:pt>
                <c:pt idx="3215">
                  <c:v>18.79157309797478</c:v>
                </c:pt>
                <c:pt idx="3216">
                  <c:v>18.79157309797478</c:v>
                </c:pt>
                <c:pt idx="3217">
                  <c:v>18.79157309797478</c:v>
                </c:pt>
                <c:pt idx="3218">
                  <c:v>18.79157309797478</c:v>
                </c:pt>
                <c:pt idx="3219">
                  <c:v>18.79157309797478</c:v>
                </c:pt>
                <c:pt idx="3220">
                  <c:v>18.79157309797478</c:v>
                </c:pt>
                <c:pt idx="3221">
                  <c:v>18.79157309797478</c:v>
                </c:pt>
                <c:pt idx="3222">
                  <c:v>18.79157309797478</c:v>
                </c:pt>
                <c:pt idx="3223">
                  <c:v>18.79157309797478</c:v>
                </c:pt>
                <c:pt idx="3224">
                  <c:v>18.79157309797478</c:v>
                </c:pt>
                <c:pt idx="3225">
                  <c:v>18.79157309797478</c:v>
                </c:pt>
                <c:pt idx="3226">
                  <c:v>18.79157309797478</c:v>
                </c:pt>
                <c:pt idx="3227">
                  <c:v>18.79157309797478</c:v>
                </c:pt>
                <c:pt idx="3228">
                  <c:v>18.79157309797478</c:v>
                </c:pt>
                <c:pt idx="3229">
                  <c:v>18.79157309797478</c:v>
                </c:pt>
                <c:pt idx="3230">
                  <c:v>18.79157309797478</c:v>
                </c:pt>
                <c:pt idx="3231">
                  <c:v>18.79157309797478</c:v>
                </c:pt>
                <c:pt idx="3232">
                  <c:v>18.79157309797478</c:v>
                </c:pt>
                <c:pt idx="3233">
                  <c:v>18.79157309797478</c:v>
                </c:pt>
                <c:pt idx="3234">
                  <c:v>18.79157309797478</c:v>
                </c:pt>
                <c:pt idx="3235">
                  <c:v>18.79157309797478</c:v>
                </c:pt>
                <c:pt idx="3236">
                  <c:v>18.79157309797478</c:v>
                </c:pt>
                <c:pt idx="3237">
                  <c:v>18.79157309797478</c:v>
                </c:pt>
                <c:pt idx="3238">
                  <c:v>18.79157309797478</c:v>
                </c:pt>
                <c:pt idx="3239">
                  <c:v>18.79157309797478</c:v>
                </c:pt>
                <c:pt idx="3240">
                  <c:v>18.79157309797478</c:v>
                </c:pt>
                <c:pt idx="3241">
                  <c:v>18.79157309797478</c:v>
                </c:pt>
                <c:pt idx="3242">
                  <c:v>18.79157309797478</c:v>
                </c:pt>
                <c:pt idx="3243">
                  <c:v>18.79157309797478</c:v>
                </c:pt>
                <c:pt idx="3244">
                  <c:v>18.79157309797478</c:v>
                </c:pt>
                <c:pt idx="3245">
                  <c:v>18.79157309797478</c:v>
                </c:pt>
                <c:pt idx="3246">
                  <c:v>18.79157309797478</c:v>
                </c:pt>
                <c:pt idx="3247">
                  <c:v>18.79157309797478</c:v>
                </c:pt>
                <c:pt idx="3248">
                  <c:v>18.79157309797478</c:v>
                </c:pt>
                <c:pt idx="3249">
                  <c:v>18.79157309797478</c:v>
                </c:pt>
                <c:pt idx="3250">
                  <c:v>18.79157309797478</c:v>
                </c:pt>
                <c:pt idx="3251">
                  <c:v>18.79157309797478</c:v>
                </c:pt>
                <c:pt idx="3252">
                  <c:v>18.79157309797478</c:v>
                </c:pt>
                <c:pt idx="3253">
                  <c:v>18.79157309797478</c:v>
                </c:pt>
                <c:pt idx="3254">
                  <c:v>18.79157309797478</c:v>
                </c:pt>
                <c:pt idx="3255">
                  <c:v>18.79157309797478</c:v>
                </c:pt>
                <c:pt idx="3256">
                  <c:v>18.79157309797478</c:v>
                </c:pt>
                <c:pt idx="3257">
                  <c:v>18.79157309797478</c:v>
                </c:pt>
                <c:pt idx="3258">
                  <c:v>18.79157309797478</c:v>
                </c:pt>
                <c:pt idx="3259">
                  <c:v>18.79157309797478</c:v>
                </c:pt>
                <c:pt idx="3260">
                  <c:v>18.79157309797478</c:v>
                </c:pt>
                <c:pt idx="3261">
                  <c:v>18.79157309797478</c:v>
                </c:pt>
                <c:pt idx="3262">
                  <c:v>18.79157309797478</c:v>
                </c:pt>
                <c:pt idx="3263">
                  <c:v>18.79157309797478</c:v>
                </c:pt>
                <c:pt idx="3264">
                  <c:v>18.79157309797478</c:v>
                </c:pt>
                <c:pt idx="3265">
                  <c:v>18.79157309797478</c:v>
                </c:pt>
                <c:pt idx="3266">
                  <c:v>18.79157309797478</c:v>
                </c:pt>
                <c:pt idx="3267">
                  <c:v>18.79157309797478</c:v>
                </c:pt>
                <c:pt idx="3268">
                  <c:v>18.79157309797478</c:v>
                </c:pt>
                <c:pt idx="3269">
                  <c:v>18.79157309797478</c:v>
                </c:pt>
                <c:pt idx="3270">
                  <c:v>18.79157309797478</c:v>
                </c:pt>
                <c:pt idx="3271">
                  <c:v>18.79157309797478</c:v>
                </c:pt>
                <c:pt idx="3272">
                  <c:v>18.79157309797478</c:v>
                </c:pt>
                <c:pt idx="3273">
                  <c:v>18.79157309797478</c:v>
                </c:pt>
                <c:pt idx="3274">
                  <c:v>18.79157309797478</c:v>
                </c:pt>
                <c:pt idx="3275">
                  <c:v>18.79157309797478</c:v>
                </c:pt>
                <c:pt idx="3276">
                  <c:v>18.79157309797478</c:v>
                </c:pt>
                <c:pt idx="3277">
                  <c:v>18.79157309797478</c:v>
                </c:pt>
                <c:pt idx="3278">
                  <c:v>18.79157309797478</c:v>
                </c:pt>
                <c:pt idx="3279">
                  <c:v>18.79157309797478</c:v>
                </c:pt>
                <c:pt idx="3280">
                  <c:v>18.79157309797478</c:v>
                </c:pt>
                <c:pt idx="3281">
                  <c:v>18.79157309797478</c:v>
                </c:pt>
                <c:pt idx="3282">
                  <c:v>18.79157309797478</c:v>
                </c:pt>
                <c:pt idx="3283">
                  <c:v>18.79157309797478</c:v>
                </c:pt>
                <c:pt idx="3284">
                  <c:v>18.79157309797478</c:v>
                </c:pt>
                <c:pt idx="3285">
                  <c:v>18.79157309797478</c:v>
                </c:pt>
                <c:pt idx="3286">
                  <c:v>18.79157309797478</c:v>
                </c:pt>
                <c:pt idx="3287">
                  <c:v>18.79157309797478</c:v>
                </c:pt>
                <c:pt idx="3288">
                  <c:v>18.79157309797478</c:v>
                </c:pt>
                <c:pt idx="3289">
                  <c:v>18.79157309797478</c:v>
                </c:pt>
                <c:pt idx="3290">
                  <c:v>18.79157309797478</c:v>
                </c:pt>
                <c:pt idx="3291">
                  <c:v>18.79157309797478</c:v>
                </c:pt>
                <c:pt idx="3292">
                  <c:v>18.79157309797478</c:v>
                </c:pt>
                <c:pt idx="3293">
                  <c:v>18.79157309797478</c:v>
                </c:pt>
                <c:pt idx="3294">
                  <c:v>18.79157309797478</c:v>
                </c:pt>
                <c:pt idx="3295">
                  <c:v>18.79157309797478</c:v>
                </c:pt>
                <c:pt idx="3296">
                  <c:v>18.79157309797478</c:v>
                </c:pt>
                <c:pt idx="3297">
                  <c:v>18.79157309797478</c:v>
                </c:pt>
                <c:pt idx="3298">
                  <c:v>18.79157309797478</c:v>
                </c:pt>
                <c:pt idx="3299">
                  <c:v>18.79157309797478</c:v>
                </c:pt>
                <c:pt idx="3300">
                  <c:v>18.79157309797478</c:v>
                </c:pt>
                <c:pt idx="3301">
                  <c:v>18.79157309797478</c:v>
                </c:pt>
                <c:pt idx="3302">
                  <c:v>18.79157309797478</c:v>
                </c:pt>
                <c:pt idx="3303">
                  <c:v>18.79157309797478</c:v>
                </c:pt>
                <c:pt idx="3304">
                  <c:v>18.79157309797478</c:v>
                </c:pt>
                <c:pt idx="3305">
                  <c:v>18.79157309797478</c:v>
                </c:pt>
                <c:pt idx="3306">
                  <c:v>18.79157309797478</c:v>
                </c:pt>
                <c:pt idx="3307">
                  <c:v>18.79157309797478</c:v>
                </c:pt>
                <c:pt idx="3308">
                  <c:v>18.79157309797478</c:v>
                </c:pt>
                <c:pt idx="3309">
                  <c:v>18.79157309797478</c:v>
                </c:pt>
                <c:pt idx="3310">
                  <c:v>18.79157309797478</c:v>
                </c:pt>
                <c:pt idx="3311">
                  <c:v>18.79157309797478</c:v>
                </c:pt>
                <c:pt idx="3312">
                  <c:v>18.79157309797478</c:v>
                </c:pt>
                <c:pt idx="3313">
                  <c:v>18.79157309797478</c:v>
                </c:pt>
                <c:pt idx="3314">
                  <c:v>18.79157309797478</c:v>
                </c:pt>
                <c:pt idx="3315">
                  <c:v>18.79157309797478</c:v>
                </c:pt>
                <c:pt idx="3316">
                  <c:v>18.79157309797478</c:v>
                </c:pt>
                <c:pt idx="3317">
                  <c:v>18.79157309797478</c:v>
                </c:pt>
                <c:pt idx="3318">
                  <c:v>18.79157309797478</c:v>
                </c:pt>
                <c:pt idx="3319">
                  <c:v>18.79157309797478</c:v>
                </c:pt>
                <c:pt idx="3320">
                  <c:v>18.79157309797478</c:v>
                </c:pt>
                <c:pt idx="3321">
                  <c:v>18.79157309797478</c:v>
                </c:pt>
                <c:pt idx="3322">
                  <c:v>18.79157309797478</c:v>
                </c:pt>
                <c:pt idx="3323">
                  <c:v>18.79157309797478</c:v>
                </c:pt>
                <c:pt idx="3324">
                  <c:v>18.79157309797478</c:v>
                </c:pt>
                <c:pt idx="3325">
                  <c:v>18.79157309797478</c:v>
                </c:pt>
                <c:pt idx="3326">
                  <c:v>18.79157309797478</c:v>
                </c:pt>
                <c:pt idx="3327">
                  <c:v>18.79157309797478</c:v>
                </c:pt>
                <c:pt idx="3328">
                  <c:v>18.79157309797478</c:v>
                </c:pt>
                <c:pt idx="3329">
                  <c:v>18.79157309797478</c:v>
                </c:pt>
                <c:pt idx="3330">
                  <c:v>18.79157309797478</c:v>
                </c:pt>
                <c:pt idx="3331">
                  <c:v>18.79157309797478</c:v>
                </c:pt>
                <c:pt idx="3332">
                  <c:v>18.79157309797478</c:v>
                </c:pt>
                <c:pt idx="3333">
                  <c:v>18.79157309797478</c:v>
                </c:pt>
                <c:pt idx="3334">
                  <c:v>18.79157309797478</c:v>
                </c:pt>
                <c:pt idx="3335">
                  <c:v>18.79157309797478</c:v>
                </c:pt>
                <c:pt idx="3336">
                  <c:v>18.79157309797478</c:v>
                </c:pt>
                <c:pt idx="3337">
                  <c:v>18.79157309797478</c:v>
                </c:pt>
                <c:pt idx="3338">
                  <c:v>18.79157309797478</c:v>
                </c:pt>
                <c:pt idx="3339">
                  <c:v>18.79157309797478</c:v>
                </c:pt>
                <c:pt idx="3340">
                  <c:v>18.79157309797478</c:v>
                </c:pt>
                <c:pt idx="3341">
                  <c:v>18.79157309797478</c:v>
                </c:pt>
                <c:pt idx="3342">
                  <c:v>18.79157309797478</c:v>
                </c:pt>
                <c:pt idx="3343">
                  <c:v>18.79157309797478</c:v>
                </c:pt>
                <c:pt idx="3344">
                  <c:v>18.79157309797478</c:v>
                </c:pt>
                <c:pt idx="3345">
                  <c:v>18.79157309797478</c:v>
                </c:pt>
                <c:pt idx="3346">
                  <c:v>18.79157309797478</c:v>
                </c:pt>
                <c:pt idx="3347">
                  <c:v>18.79157309797478</c:v>
                </c:pt>
                <c:pt idx="3348">
                  <c:v>18.79157309797478</c:v>
                </c:pt>
                <c:pt idx="3349">
                  <c:v>18.79157309797478</c:v>
                </c:pt>
                <c:pt idx="3350">
                  <c:v>18.79157309797478</c:v>
                </c:pt>
                <c:pt idx="3351">
                  <c:v>18.79157309797478</c:v>
                </c:pt>
                <c:pt idx="3352">
                  <c:v>18.79157309797478</c:v>
                </c:pt>
                <c:pt idx="3353">
                  <c:v>18.79157309797478</c:v>
                </c:pt>
                <c:pt idx="3354">
                  <c:v>18.79157309797478</c:v>
                </c:pt>
                <c:pt idx="3355">
                  <c:v>18.79157309797478</c:v>
                </c:pt>
                <c:pt idx="3356">
                  <c:v>18.79157309797478</c:v>
                </c:pt>
                <c:pt idx="3357">
                  <c:v>18.79157309797478</c:v>
                </c:pt>
                <c:pt idx="3358">
                  <c:v>18.79157309797478</c:v>
                </c:pt>
                <c:pt idx="3359">
                  <c:v>18.79157309797478</c:v>
                </c:pt>
                <c:pt idx="3360">
                  <c:v>18.79157309797478</c:v>
                </c:pt>
                <c:pt idx="3361">
                  <c:v>18.79157309797478</c:v>
                </c:pt>
                <c:pt idx="3362">
                  <c:v>18.79157309797478</c:v>
                </c:pt>
                <c:pt idx="3363">
                  <c:v>18.79157309797478</c:v>
                </c:pt>
                <c:pt idx="3364">
                  <c:v>18.79157309797478</c:v>
                </c:pt>
                <c:pt idx="3365">
                  <c:v>18.79157309797478</c:v>
                </c:pt>
                <c:pt idx="3366">
                  <c:v>18.79157309797478</c:v>
                </c:pt>
                <c:pt idx="3367">
                  <c:v>18.79157309797478</c:v>
                </c:pt>
                <c:pt idx="3368">
                  <c:v>18.79157309797478</c:v>
                </c:pt>
                <c:pt idx="3369">
                  <c:v>18.79157309797478</c:v>
                </c:pt>
                <c:pt idx="3370">
                  <c:v>18.79157309797478</c:v>
                </c:pt>
                <c:pt idx="3371">
                  <c:v>18.79157309797478</c:v>
                </c:pt>
                <c:pt idx="3372">
                  <c:v>18.79157309797478</c:v>
                </c:pt>
                <c:pt idx="3373">
                  <c:v>18.79157309797478</c:v>
                </c:pt>
                <c:pt idx="3374">
                  <c:v>18.79157309797478</c:v>
                </c:pt>
                <c:pt idx="3375">
                  <c:v>18.79157309797478</c:v>
                </c:pt>
                <c:pt idx="3376">
                  <c:v>18.79157309797478</c:v>
                </c:pt>
                <c:pt idx="3377">
                  <c:v>18.79157309797478</c:v>
                </c:pt>
                <c:pt idx="3378">
                  <c:v>18.79157309797478</c:v>
                </c:pt>
                <c:pt idx="3379">
                  <c:v>18.79157309797478</c:v>
                </c:pt>
                <c:pt idx="3380">
                  <c:v>18.79157309797478</c:v>
                </c:pt>
                <c:pt idx="3381">
                  <c:v>18.79157309797478</c:v>
                </c:pt>
                <c:pt idx="3382">
                  <c:v>18.79157309797478</c:v>
                </c:pt>
                <c:pt idx="3383">
                  <c:v>18.79157309797478</c:v>
                </c:pt>
                <c:pt idx="3384">
                  <c:v>18.79157309797478</c:v>
                </c:pt>
                <c:pt idx="3385">
                  <c:v>18.79157309797478</c:v>
                </c:pt>
                <c:pt idx="3386">
                  <c:v>18.79157309797478</c:v>
                </c:pt>
                <c:pt idx="3387">
                  <c:v>18.79157309797478</c:v>
                </c:pt>
                <c:pt idx="3388">
                  <c:v>18.79157309797478</c:v>
                </c:pt>
                <c:pt idx="3389">
                  <c:v>18.79157309797478</c:v>
                </c:pt>
                <c:pt idx="3390">
                  <c:v>18.79157309797478</c:v>
                </c:pt>
                <c:pt idx="3391">
                  <c:v>18.79157309797478</c:v>
                </c:pt>
                <c:pt idx="3392">
                  <c:v>18.79157309797478</c:v>
                </c:pt>
                <c:pt idx="3393">
                  <c:v>18.79157309797478</c:v>
                </c:pt>
                <c:pt idx="3394">
                  <c:v>18.79157309797478</c:v>
                </c:pt>
                <c:pt idx="3395">
                  <c:v>18.79157309797478</c:v>
                </c:pt>
                <c:pt idx="3396">
                  <c:v>18.79157309797478</c:v>
                </c:pt>
                <c:pt idx="3397">
                  <c:v>18.79157309797478</c:v>
                </c:pt>
                <c:pt idx="3398">
                  <c:v>18.79157309797478</c:v>
                </c:pt>
                <c:pt idx="3399">
                  <c:v>18.79157309797478</c:v>
                </c:pt>
                <c:pt idx="3400">
                  <c:v>18.79157309797478</c:v>
                </c:pt>
                <c:pt idx="3401">
                  <c:v>18.79157309797478</c:v>
                </c:pt>
                <c:pt idx="3402">
                  <c:v>18.79157309797478</c:v>
                </c:pt>
                <c:pt idx="3403">
                  <c:v>18.79157309797478</c:v>
                </c:pt>
                <c:pt idx="3404">
                  <c:v>18.79157309797478</c:v>
                </c:pt>
                <c:pt idx="3405">
                  <c:v>18.79157309797478</c:v>
                </c:pt>
                <c:pt idx="3406">
                  <c:v>18.79157309797478</c:v>
                </c:pt>
                <c:pt idx="3407">
                  <c:v>18.79157309797478</c:v>
                </c:pt>
                <c:pt idx="3408">
                  <c:v>18.79157309797478</c:v>
                </c:pt>
                <c:pt idx="3409">
                  <c:v>18.79157309797478</c:v>
                </c:pt>
                <c:pt idx="3410">
                  <c:v>18.79157309797478</c:v>
                </c:pt>
                <c:pt idx="3411">
                  <c:v>18.79157309797478</c:v>
                </c:pt>
                <c:pt idx="3412">
                  <c:v>18.79157309797478</c:v>
                </c:pt>
                <c:pt idx="3413">
                  <c:v>18.79157309797478</c:v>
                </c:pt>
                <c:pt idx="3414">
                  <c:v>18.79157309797478</c:v>
                </c:pt>
                <c:pt idx="3415">
                  <c:v>18.79157309797478</c:v>
                </c:pt>
                <c:pt idx="3416">
                  <c:v>18.79157309797478</c:v>
                </c:pt>
                <c:pt idx="3417">
                  <c:v>18.79157309797478</c:v>
                </c:pt>
                <c:pt idx="3418">
                  <c:v>18.79157309797478</c:v>
                </c:pt>
                <c:pt idx="3419">
                  <c:v>18.79157309797478</c:v>
                </c:pt>
                <c:pt idx="3420">
                  <c:v>18.79157309797478</c:v>
                </c:pt>
                <c:pt idx="3421">
                  <c:v>18.79157309797478</c:v>
                </c:pt>
                <c:pt idx="3422">
                  <c:v>18.79157309797478</c:v>
                </c:pt>
                <c:pt idx="3423">
                  <c:v>18.79157309797478</c:v>
                </c:pt>
                <c:pt idx="3424">
                  <c:v>18.79157309797478</c:v>
                </c:pt>
                <c:pt idx="3425">
                  <c:v>18.79157309797478</c:v>
                </c:pt>
                <c:pt idx="3426">
                  <c:v>18.79157309797478</c:v>
                </c:pt>
                <c:pt idx="3427">
                  <c:v>18.79157309797478</c:v>
                </c:pt>
                <c:pt idx="3428">
                  <c:v>18.79157309797478</c:v>
                </c:pt>
                <c:pt idx="3429">
                  <c:v>18.79157309797478</c:v>
                </c:pt>
                <c:pt idx="3430">
                  <c:v>18.79157309797478</c:v>
                </c:pt>
                <c:pt idx="3431">
                  <c:v>18.79157309797478</c:v>
                </c:pt>
                <c:pt idx="3432">
                  <c:v>18.79157309797478</c:v>
                </c:pt>
                <c:pt idx="3433">
                  <c:v>18.79157309797478</c:v>
                </c:pt>
                <c:pt idx="3434">
                  <c:v>18.79157309797478</c:v>
                </c:pt>
                <c:pt idx="3435">
                  <c:v>18.79157309797478</c:v>
                </c:pt>
                <c:pt idx="3436">
                  <c:v>18.79157309797478</c:v>
                </c:pt>
                <c:pt idx="3437">
                  <c:v>18.79157309797478</c:v>
                </c:pt>
                <c:pt idx="3438">
                  <c:v>18.79157309797478</c:v>
                </c:pt>
                <c:pt idx="3439">
                  <c:v>18.79157309797478</c:v>
                </c:pt>
                <c:pt idx="3440">
                  <c:v>18.79157309797478</c:v>
                </c:pt>
                <c:pt idx="3441">
                  <c:v>18.79157309797478</c:v>
                </c:pt>
                <c:pt idx="3442">
                  <c:v>18.79157309797478</c:v>
                </c:pt>
                <c:pt idx="3443">
                  <c:v>18.79157309797478</c:v>
                </c:pt>
                <c:pt idx="3444">
                  <c:v>18.79157309797478</c:v>
                </c:pt>
                <c:pt idx="3445">
                  <c:v>18.79157309797478</c:v>
                </c:pt>
                <c:pt idx="3446">
                  <c:v>18.79157309797478</c:v>
                </c:pt>
                <c:pt idx="3447">
                  <c:v>18.79157309797478</c:v>
                </c:pt>
                <c:pt idx="3448">
                  <c:v>18.79157309797478</c:v>
                </c:pt>
                <c:pt idx="3449">
                  <c:v>18.79157309797478</c:v>
                </c:pt>
                <c:pt idx="3450">
                  <c:v>18.79157309797478</c:v>
                </c:pt>
                <c:pt idx="3451">
                  <c:v>18.79157309797478</c:v>
                </c:pt>
                <c:pt idx="3452">
                  <c:v>18.79157309797478</c:v>
                </c:pt>
                <c:pt idx="3453">
                  <c:v>18.79157309797478</c:v>
                </c:pt>
                <c:pt idx="3454">
                  <c:v>18.79157309797478</c:v>
                </c:pt>
                <c:pt idx="3455">
                  <c:v>18.79157309797478</c:v>
                </c:pt>
                <c:pt idx="3456">
                  <c:v>18.79157309797478</c:v>
                </c:pt>
                <c:pt idx="3457">
                  <c:v>18.79157309797478</c:v>
                </c:pt>
                <c:pt idx="3458">
                  <c:v>18.79157309797478</c:v>
                </c:pt>
                <c:pt idx="3459">
                  <c:v>18.79157309797478</c:v>
                </c:pt>
                <c:pt idx="3460">
                  <c:v>18.79157309797478</c:v>
                </c:pt>
                <c:pt idx="3461">
                  <c:v>18.79157309797478</c:v>
                </c:pt>
                <c:pt idx="3462">
                  <c:v>18.79157309797478</c:v>
                </c:pt>
                <c:pt idx="3463">
                  <c:v>18.79157309797478</c:v>
                </c:pt>
                <c:pt idx="3464">
                  <c:v>18.79157309797478</c:v>
                </c:pt>
                <c:pt idx="3465">
                  <c:v>18.79157309797478</c:v>
                </c:pt>
                <c:pt idx="3466">
                  <c:v>18.79157309797478</c:v>
                </c:pt>
                <c:pt idx="3467">
                  <c:v>18.79157309797478</c:v>
                </c:pt>
                <c:pt idx="3468">
                  <c:v>18.79157309797478</c:v>
                </c:pt>
                <c:pt idx="3469">
                  <c:v>18.79157309797478</c:v>
                </c:pt>
                <c:pt idx="3470">
                  <c:v>18.79157309797478</c:v>
                </c:pt>
                <c:pt idx="3471">
                  <c:v>18.79157309797478</c:v>
                </c:pt>
                <c:pt idx="3472">
                  <c:v>18.79157309797478</c:v>
                </c:pt>
                <c:pt idx="3473">
                  <c:v>18.79157309797478</c:v>
                </c:pt>
                <c:pt idx="3474">
                  <c:v>18.79157309797478</c:v>
                </c:pt>
                <c:pt idx="3475">
                  <c:v>18.79157309797478</c:v>
                </c:pt>
                <c:pt idx="3476">
                  <c:v>18.79157309797478</c:v>
                </c:pt>
                <c:pt idx="3477">
                  <c:v>18.79157309797478</c:v>
                </c:pt>
                <c:pt idx="3478">
                  <c:v>18.79157309797478</c:v>
                </c:pt>
                <c:pt idx="3479">
                  <c:v>18.79157309797478</c:v>
                </c:pt>
                <c:pt idx="3480">
                  <c:v>18.79157309797478</c:v>
                </c:pt>
                <c:pt idx="3481">
                  <c:v>18.79157309797478</c:v>
                </c:pt>
                <c:pt idx="3482">
                  <c:v>18.79157309797478</c:v>
                </c:pt>
                <c:pt idx="3483">
                  <c:v>18.79157309797478</c:v>
                </c:pt>
                <c:pt idx="3484">
                  <c:v>18.79157309797478</c:v>
                </c:pt>
                <c:pt idx="3485">
                  <c:v>18.79157309797478</c:v>
                </c:pt>
                <c:pt idx="3486">
                  <c:v>18.79157309797478</c:v>
                </c:pt>
                <c:pt idx="3487">
                  <c:v>18.79157309797478</c:v>
                </c:pt>
                <c:pt idx="3488">
                  <c:v>18.79157309797478</c:v>
                </c:pt>
                <c:pt idx="3489">
                  <c:v>18.79157309797478</c:v>
                </c:pt>
                <c:pt idx="3490">
                  <c:v>18.79157309797478</c:v>
                </c:pt>
                <c:pt idx="3491">
                  <c:v>18.79157309797478</c:v>
                </c:pt>
                <c:pt idx="3492">
                  <c:v>18.79157309797478</c:v>
                </c:pt>
                <c:pt idx="3493">
                  <c:v>18.79157309797478</c:v>
                </c:pt>
                <c:pt idx="3494">
                  <c:v>18.79157309797478</c:v>
                </c:pt>
                <c:pt idx="3495">
                  <c:v>18.79157309797478</c:v>
                </c:pt>
                <c:pt idx="3496">
                  <c:v>18.79157309797478</c:v>
                </c:pt>
                <c:pt idx="3497">
                  <c:v>18.79157309797478</c:v>
                </c:pt>
                <c:pt idx="3498">
                  <c:v>18.79157309797478</c:v>
                </c:pt>
                <c:pt idx="3499">
                  <c:v>18.79157309797478</c:v>
                </c:pt>
                <c:pt idx="3500">
                  <c:v>18.79157309797478</c:v>
                </c:pt>
                <c:pt idx="3501">
                  <c:v>18.79157309797478</c:v>
                </c:pt>
                <c:pt idx="3502">
                  <c:v>18.79157309797478</c:v>
                </c:pt>
                <c:pt idx="3503">
                  <c:v>18.79157309797478</c:v>
                </c:pt>
                <c:pt idx="3504">
                  <c:v>18.79157309797478</c:v>
                </c:pt>
                <c:pt idx="3505">
                  <c:v>18.79157309797478</c:v>
                </c:pt>
                <c:pt idx="3506">
                  <c:v>18.79157309797478</c:v>
                </c:pt>
                <c:pt idx="3507">
                  <c:v>18.79157309797478</c:v>
                </c:pt>
                <c:pt idx="3508">
                  <c:v>18.79157309797478</c:v>
                </c:pt>
                <c:pt idx="3509">
                  <c:v>18.79157309797478</c:v>
                </c:pt>
                <c:pt idx="3510">
                  <c:v>18.79157309797478</c:v>
                </c:pt>
                <c:pt idx="3511">
                  <c:v>18.79157309797478</c:v>
                </c:pt>
                <c:pt idx="3512">
                  <c:v>18.79157309797478</c:v>
                </c:pt>
                <c:pt idx="3513">
                  <c:v>18.79157309797478</c:v>
                </c:pt>
                <c:pt idx="3514">
                  <c:v>18.79157309797478</c:v>
                </c:pt>
                <c:pt idx="3515">
                  <c:v>18.79157309797478</c:v>
                </c:pt>
                <c:pt idx="3516">
                  <c:v>18.79157309797478</c:v>
                </c:pt>
                <c:pt idx="3517">
                  <c:v>18.79157309797478</c:v>
                </c:pt>
                <c:pt idx="3518">
                  <c:v>18.79157309797478</c:v>
                </c:pt>
                <c:pt idx="3519">
                  <c:v>18.79157309797478</c:v>
                </c:pt>
                <c:pt idx="3520">
                  <c:v>18.79157309797478</c:v>
                </c:pt>
                <c:pt idx="3521">
                  <c:v>18.79157309797478</c:v>
                </c:pt>
                <c:pt idx="3522">
                  <c:v>18.79157309797478</c:v>
                </c:pt>
                <c:pt idx="3523">
                  <c:v>18.79157309797478</c:v>
                </c:pt>
                <c:pt idx="3524">
                  <c:v>18.79157309797478</c:v>
                </c:pt>
                <c:pt idx="3525">
                  <c:v>18.79157309797478</c:v>
                </c:pt>
                <c:pt idx="3526">
                  <c:v>18.79157309797478</c:v>
                </c:pt>
                <c:pt idx="3527">
                  <c:v>18.79157309797478</c:v>
                </c:pt>
                <c:pt idx="3528">
                  <c:v>18.79157309797478</c:v>
                </c:pt>
                <c:pt idx="3529">
                  <c:v>18.79157309797478</c:v>
                </c:pt>
                <c:pt idx="3530">
                  <c:v>18.79157309797478</c:v>
                </c:pt>
                <c:pt idx="3531">
                  <c:v>18.79157309797478</c:v>
                </c:pt>
                <c:pt idx="3532">
                  <c:v>18.79157309797478</c:v>
                </c:pt>
                <c:pt idx="3533">
                  <c:v>18.79157309797478</c:v>
                </c:pt>
                <c:pt idx="3534">
                  <c:v>18.79157309797478</c:v>
                </c:pt>
                <c:pt idx="3535">
                  <c:v>18.79157309797478</c:v>
                </c:pt>
                <c:pt idx="3536">
                  <c:v>18.79157309797478</c:v>
                </c:pt>
                <c:pt idx="3537">
                  <c:v>18.79157309797478</c:v>
                </c:pt>
                <c:pt idx="3538">
                  <c:v>18.79157309797478</c:v>
                </c:pt>
                <c:pt idx="3539">
                  <c:v>18.79157309797478</c:v>
                </c:pt>
                <c:pt idx="3540">
                  <c:v>18.79157309797478</c:v>
                </c:pt>
                <c:pt idx="3541">
                  <c:v>18.79157309797478</c:v>
                </c:pt>
                <c:pt idx="3542">
                  <c:v>18.79157309797478</c:v>
                </c:pt>
                <c:pt idx="3543">
                  <c:v>18.79157309797478</c:v>
                </c:pt>
                <c:pt idx="3544">
                  <c:v>18.79157309797478</c:v>
                </c:pt>
                <c:pt idx="3545">
                  <c:v>18.79157309797478</c:v>
                </c:pt>
                <c:pt idx="3546">
                  <c:v>18.79157309797478</c:v>
                </c:pt>
                <c:pt idx="3547">
                  <c:v>18.79157309797478</c:v>
                </c:pt>
                <c:pt idx="3548">
                  <c:v>18.79157309797478</c:v>
                </c:pt>
                <c:pt idx="3549">
                  <c:v>18.79157309797478</c:v>
                </c:pt>
                <c:pt idx="3550">
                  <c:v>18.79157309797478</c:v>
                </c:pt>
                <c:pt idx="3551">
                  <c:v>18.79157309797478</c:v>
                </c:pt>
                <c:pt idx="3552">
                  <c:v>18.79157309797478</c:v>
                </c:pt>
                <c:pt idx="3553">
                  <c:v>18.79157309797478</c:v>
                </c:pt>
                <c:pt idx="3554">
                  <c:v>18.79157309797478</c:v>
                </c:pt>
                <c:pt idx="3555">
                  <c:v>18.79157309797478</c:v>
                </c:pt>
                <c:pt idx="3556">
                  <c:v>18.79157309797478</c:v>
                </c:pt>
                <c:pt idx="3557">
                  <c:v>18.79157309797478</c:v>
                </c:pt>
                <c:pt idx="3558">
                  <c:v>18.79157309797478</c:v>
                </c:pt>
                <c:pt idx="3559">
                  <c:v>18.79157309797478</c:v>
                </c:pt>
                <c:pt idx="3560">
                  <c:v>18.79157309797478</c:v>
                </c:pt>
                <c:pt idx="3561">
                  <c:v>18.79157309797478</c:v>
                </c:pt>
                <c:pt idx="3562">
                  <c:v>18.79157309797478</c:v>
                </c:pt>
                <c:pt idx="3563">
                  <c:v>18.79157309797478</c:v>
                </c:pt>
                <c:pt idx="3564">
                  <c:v>18.79157309797478</c:v>
                </c:pt>
                <c:pt idx="3565">
                  <c:v>18.79157309797478</c:v>
                </c:pt>
                <c:pt idx="3566">
                  <c:v>18.79157309797478</c:v>
                </c:pt>
                <c:pt idx="3567">
                  <c:v>18.79157309797478</c:v>
                </c:pt>
                <c:pt idx="3568">
                  <c:v>18.79157309797478</c:v>
                </c:pt>
                <c:pt idx="3569">
                  <c:v>18.79157309797478</c:v>
                </c:pt>
                <c:pt idx="3570">
                  <c:v>18.79157309797478</c:v>
                </c:pt>
                <c:pt idx="3571">
                  <c:v>18.79157309797478</c:v>
                </c:pt>
                <c:pt idx="3572">
                  <c:v>18.79157309797478</c:v>
                </c:pt>
                <c:pt idx="3573">
                  <c:v>18.79157309797478</c:v>
                </c:pt>
                <c:pt idx="3574">
                  <c:v>18.79157309797478</c:v>
                </c:pt>
                <c:pt idx="3575">
                  <c:v>18.79157309797478</c:v>
                </c:pt>
                <c:pt idx="3576">
                  <c:v>18.79157309797478</c:v>
                </c:pt>
                <c:pt idx="3577">
                  <c:v>18.79157309797478</c:v>
                </c:pt>
                <c:pt idx="3578">
                  <c:v>18.79157309797478</c:v>
                </c:pt>
                <c:pt idx="3579">
                  <c:v>18.79157309797478</c:v>
                </c:pt>
                <c:pt idx="3580">
                  <c:v>18.79157309797478</c:v>
                </c:pt>
                <c:pt idx="3581">
                  <c:v>18.79157309797478</c:v>
                </c:pt>
                <c:pt idx="3582">
                  <c:v>18.79157309797478</c:v>
                </c:pt>
                <c:pt idx="3583">
                  <c:v>18.79157309797478</c:v>
                </c:pt>
                <c:pt idx="3584">
                  <c:v>18.79157309797478</c:v>
                </c:pt>
                <c:pt idx="3585">
                  <c:v>18.79157309797478</c:v>
                </c:pt>
                <c:pt idx="3586">
                  <c:v>18.79157309797478</c:v>
                </c:pt>
                <c:pt idx="3587">
                  <c:v>18.79157309797478</c:v>
                </c:pt>
                <c:pt idx="3588">
                  <c:v>18.79157309797478</c:v>
                </c:pt>
                <c:pt idx="3589">
                  <c:v>18.79157309797478</c:v>
                </c:pt>
                <c:pt idx="3590">
                  <c:v>18.79157309797478</c:v>
                </c:pt>
                <c:pt idx="3591">
                  <c:v>18.79157309797478</c:v>
                </c:pt>
                <c:pt idx="3592">
                  <c:v>18.79157309797478</c:v>
                </c:pt>
                <c:pt idx="3593">
                  <c:v>18.79157309797478</c:v>
                </c:pt>
                <c:pt idx="3594">
                  <c:v>18.79157309797478</c:v>
                </c:pt>
                <c:pt idx="3595">
                  <c:v>18.79157309797478</c:v>
                </c:pt>
                <c:pt idx="3596">
                  <c:v>18.79157309797478</c:v>
                </c:pt>
                <c:pt idx="3597">
                  <c:v>18.79157309797478</c:v>
                </c:pt>
                <c:pt idx="3598">
                  <c:v>18.79157309797478</c:v>
                </c:pt>
                <c:pt idx="3599">
                  <c:v>18.79157309797478</c:v>
                </c:pt>
                <c:pt idx="3600">
                  <c:v>18.79157309797478</c:v>
                </c:pt>
                <c:pt idx="3601">
                  <c:v>18.79157309797478</c:v>
                </c:pt>
                <c:pt idx="3602">
                  <c:v>18.79157309797478</c:v>
                </c:pt>
                <c:pt idx="3603">
                  <c:v>18.79157309797478</c:v>
                </c:pt>
                <c:pt idx="3604">
                  <c:v>18.79157309797478</c:v>
                </c:pt>
                <c:pt idx="3605">
                  <c:v>18.79157309797478</c:v>
                </c:pt>
                <c:pt idx="3606">
                  <c:v>18.79157309797478</c:v>
                </c:pt>
                <c:pt idx="3607">
                  <c:v>18.79157309797478</c:v>
                </c:pt>
                <c:pt idx="3608">
                  <c:v>18.79157309797478</c:v>
                </c:pt>
                <c:pt idx="3609">
                  <c:v>18.79157309797478</c:v>
                </c:pt>
                <c:pt idx="3610">
                  <c:v>18.79157309797478</c:v>
                </c:pt>
                <c:pt idx="3611">
                  <c:v>18.79157309797478</c:v>
                </c:pt>
                <c:pt idx="3612">
                  <c:v>18.79157309797478</c:v>
                </c:pt>
                <c:pt idx="3613">
                  <c:v>18.79157309797478</c:v>
                </c:pt>
                <c:pt idx="3614">
                  <c:v>18.79157309797478</c:v>
                </c:pt>
                <c:pt idx="3615">
                  <c:v>18.79157309797478</c:v>
                </c:pt>
                <c:pt idx="3616">
                  <c:v>18.79157309797478</c:v>
                </c:pt>
                <c:pt idx="3617">
                  <c:v>18.79157309797478</c:v>
                </c:pt>
                <c:pt idx="3618">
                  <c:v>18.79157309797478</c:v>
                </c:pt>
                <c:pt idx="3619">
                  <c:v>18.79157309797478</c:v>
                </c:pt>
                <c:pt idx="3620">
                  <c:v>18.79157309797478</c:v>
                </c:pt>
                <c:pt idx="3621">
                  <c:v>18.79157309797478</c:v>
                </c:pt>
                <c:pt idx="3622">
                  <c:v>18.79157309797478</c:v>
                </c:pt>
                <c:pt idx="3623">
                  <c:v>18.79157309797478</c:v>
                </c:pt>
                <c:pt idx="3624">
                  <c:v>18.79157309797478</c:v>
                </c:pt>
                <c:pt idx="3625">
                  <c:v>18.79157309797478</c:v>
                </c:pt>
                <c:pt idx="3626">
                  <c:v>18.79157309797478</c:v>
                </c:pt>
                <c:pt idx="3627">
                  <c:v>18.79157309797478</c:v>
                </c:pt>
                <c:pt idx="3628">
                  <c:v>18.79157309797478</c:v>
                </c:pt>
                <c:pt idx="3629">
                  <c:v>18.79157309797478</c:v>
                </c:pt>
                <c:pt idx="3630">
                  <c:v>18.79157309797478</c:v>
                </c:pt>
                <c:pt idx="3631">
                  <c:v>18.79157309797478</c:v>
                </c:pt>
                <c:pt idx="3632">
                  <c:v>18.79157309797478</c:v>
                </c:pt>
                <c:pt idx="3633">
                  <c:v>18.79157309797478</c:v>
                </c:pt>
                <c:pt idx="3634">
                  <c:v>18.79157309797478</c:v>
                </c:pt>
                <c:pt idx="3635">
                  <c:v>18.79157309797478</c:v>
                </c:pt>
                <c:pt idx="3636">
                  <c:v>18.79157309797478</c:v>
                </c:pt>
                <c:pt idx="3637">
                  <c:v>18.79157309797478</c:v>
                </c:pt>
                <c:pt idx="3638">
                  <c:v>18.79157309797478</c:v>
                </c:pt>
                <c:pt idx="3639">
                  <c:v>18.79157309797478</c:v>
                </c:pt>
                <c:pt idx="3640">
                  <c:v>18.79157309797478</c:v>
                </c:pt>
                <c:pt idx="3641">
                  <c:v>18.79157309797478</c:v>
                </c:pt>
                <c:pt idx="3642">
                  <c:v>18.79157309797478</c:v>
                </c:pt>
                <c:pt idx="3643">
                  <c:v>18.79157309797478</c:v>
                </c:pt>
                <c:pt idx="3644">
                  <c:v>18.79157309797478</c:v>
                </c:pt>
                <c:pt idx="3645">
                  <c:v>18.79157309797478</c:v>
                </c:pt>
                <c:pt idx="3646">
                  <c:v>18.79157309797478</c:v>
                </c:pt>
                <c:pt idx="3647">
                  <c:v>18.79157309797478</c:v>
                </c:pt>
                <c:pt idx="3648">
                  <c:v>18.79157309797478</c:v>
                </c:pt>
                <c:pt idx="3649">
                  <c:v>18.79157309797478</c:v>
                </c:pt>
                <c:pt idx="3650">
                  <c:v>18.79157309797478</c:v>
                </c:pt>
                <c:pt idx="3651">
                  <c:v>18.79157309797478</c:v>
                </c:pt>
                <c:pt idx="3652" formatCode="0.0">
                  <c:v>18.79157309797478</c:v>
                </c:pt>
                <c:pt idx="3653" formatCode="0.0">
                  <c:v>18.79157309797478</c:v>
                </c:pt>
              </c:numCache>
            </c:numRef>
          </c:val>
          <c:smooth val="0"/>
          <c:extLst>
            <c:ext xmlns:c16="http://schemas.microsoft.com/office/drawing/2014/chart" uri="{C3380CC4-5D6E-409C-BE32-E72D297353CC}">
              <c16:uniqueId val="{00001C8D-97B6-4E4A-BB6F-2BABF5AA81B3}"/>
            </c:ext>
          </c:extLst>
        </c:ser>
        <c:dLbls>
          <c:showLegendKey val="0"/>
          <c:showVal val="0"/>
          <c:showCatName val="0"/>
          <c:showSerName val="0"/>
          <c:showPercent val="0"/>
          <c:showBubbleSize val="0"/>
        </c:dLbls>
        <c:smooth val="0"/>
        <c:axId val="1510935663"/>
        <c:axId val="1318126767"/>
      </c:lineChart>
      <c:dateAx>
        <c:axId val="1510935663"/>
        <c:scaling>
          <c:orientation val="minMax"/>
          <c:max val="45991"/>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318126767"/>
        <c:crosses val="autoZero"/>
        <c:auto val="1"/>
        <c:lblOffset val="100"/>
        <c:baseTimeUnit val="days"/>
      </c:dateAx>
      <c:valAx>
        <c:axId val="1318126767"/>
        <c:scaling>
          <c:orientation val="minMax"/>
          <c:min val="5"/>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51093566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100" b="1" i="0" u="none" strike="noStrike" kern="1200" spc="0" baseline="0">
                <a:solidFill>
                  <a:schemeClr val="tx1">
                    <a:lumMod val="65000"/>
                    <a:lumOff val="35000"/>
                  </a:schemeClr>
                </a:solidFill>
                <a:latin typeface="+mn-lt"/>
                <a:ea typeface="+mn-ea"/>
                <a:cs typeface="+mn-cs"/>
              </a:defRPr>
            </a:pPr>
            <a:r>
              <a:rPr lang="en-US" sz="1100" b="1"/>
              <a:t>U.S. Equities</a:t>
            </a:r>
          </a:p>
        </c:rich>
      </c:tx>
      <c:overlay val="0"/>
      <c:spPr>
        <a:noFill/>
        <a:ln>
          <a:noFill/>
        </a:ln>
        <a:effectLst/>
      </c:spPr>
      <c:txPr>
        <a:bodyPr rot="0" spcFirstLastPara="1" vertOverflow="ellipsis" vert="horz" wrap="square" anchor="ctr" anchorCtr="1"/>
        <a:lstStyle/>
        <a:p>
          <a:pPr>
            <a:defRPr sz="11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5.6416524148886746E-2"/>
          <c:y val="0.12455124143964763"/>
          <c:w val="0.87840380246586824"/>
          <c:h val="0.74386350951820668"/>
        </c:manualLayout>
      </c:layout>
      <c:lineChart>
        <c:grouping val="standard"/>
        <c:varyColors val="0"/>
        <c:ser>
          <c:idx val="0"/>
          <c:order val="0"/>
          <c:tx>
            <c:strRef>
              <c:f>'Equity market PEs'!$I$8</c:f>
              <c:strCache>
                <c:ptCount val="1"/>
                <c:pt idx="0">
                  <c:v>BEST_PE_RATIO</c:v>
                </c:pt>
              </c:strCache>
            </c:strRef>
          </c:tx>
          <c:spPr>
            <a:ln w="15875" cap="rnd">
              <a:solidFill>
                <a:schemeClr val="accent1"/>
              </a:solidFill>
              <a:round/>
            </a:ln>
            <a:effectLst/>
          </c:spPr>
          <c:marker>
            <c:symbol val="none"/>
          </c:marker>
          <c:cat>
            <c:numRef>
              <c:f>'Equity market PEs'!$H$9:$H$3661</c:f>
              <c:numCache>
                <c:formatCode>m/d/yyyy</c:formatCode>
                <c:ptCount val="3653"/>
                <c:pt idx="0">
                  <c:v>42336</c:v>
                </c:pt>
                <c:pt idx="1">
                  <c:v>42337</c:v>
                </c:pt>
                <c:pt idx="2">
                  <c:v>42338</c:v>
                </c:pt>
                <c:pt idx="3">
                  <c:v>42339</c:v>
                </c:pt>
                <c:pt idx="4">
                  <c:v>42340</c:v>
                </c:pt>
                <c:pt idx="5">
                  <c:v>42341</c:v>
                </c:pt>
                <c:pt idx="6">
                  <c:v>42342</c:v>
                </c:pt>
                <c:pt idx="7">
                  <c:v>42343</c:v>
                </c:pt>
                <c:pt idx="8">
                  <c:v>42344</c:v>
                </c:pt>
                <c:pt idx="9">
                  <c:v>42345</c:v>
                </c:pt>
                <c:pt idx="10">
                  <c:v>42346</c:v>
                </c:pt>
                <c:pt idx="11">
                  <c:v>42347</c:v>
                </c:pt>
                <c:pt idx="12">
                  <c:v>42348</c:v>
                </c:pt>
                <c:pt idx="13">
                  <c:v>42349</c:v>
                </c:pt>
                <c:pt idx="14">
                  <c:v>42350</c:v>
                </c:pt>
                <c:pt idx="15">
                  <c:v>42351</c:v>
                </c:pt>
                <c:pt idx="16">
                  <c:v>42352</c:v>
                </c:pt>
                <c:pt idx="17">
                  <c:v>42353</c:v>
                </c:pt>
                <c:pt idx="18">
                  <c:v>42354</c:v>
                </c:pt>
                <c:pt idx="19">
                  <c:v>42355</c:v>
                </c:pt>
                <c:pt idx="20">
                  <c:v>42356</c:v>
                </c:pt>
                <c:pt idx="21">
                  <c:v>42357</c:v>
                </c:pt>
                <c:pt idx="22">
                  <c:v>42358</c:v>
                </c:pt>
                <c:pt idx="23">
                  <c:v>42359</c:v>
                </c:pt>
                <c:pt idx="24">
                  <c:v>42360</c:v>
                </c:pt>
                <c:pt idx="25">
                  <c:v>42361</c:v>
                </c:pt>
                <c:pt idx="26">
                  <c:v>42362</c:v>
                </c:pt>
                <c:pt idx="27">
                  <c:v>42363</c:v>
                </c:pt>
                <c:pt idx="28">
                  <c:v>42364</c:v>
                </c:pt>
                <c:pt idx="29">
                  <c:v>42365</c:v>
                </c:pt>
                <c:pt idx="30">
                  <c:v>42366</c:v>
                </c:pt>
                <c:pt idx="31">
                  <c:v>42367</c:v>
                </c:pt>
                <c:pt idx="32">
                  <c:v>42368</c:v>
                </c:pt>
                <c:pt idx="33">
                  <c:v>42369</c:v>
                </c:pt>
                <c:pt idx="34">
                  <c:v>42370</c:v>
                </c:pt>
                <c:pt idx="35">
                  <c:v>42371</c:v>
                </c:pt>
                <c:pt idx="36">
                  <c:v>42372</c:v>
                </c:pt>
                <c:pt idx="37">
                  <c:v>42373</c:v>
                </c:pt>
                <c:pt idx="38">
                  <c:v>42374</c:v>
                </c:pt>
                <c:pt idx="39">
                  <c:v>42375</c:v>
                </c:pt>
                <c:pt idx="40">
                  <c:v>42376</c:v>
                </c:pt>
                <c:pt idx="41">
                  <c:v>42377</c:v>
                </c:pt>
                <c:pt idx="42">
                  <c:v>42378</c:v>
                </c:pt>
                <c:pt idx="43">
                  <c:v>42379</c:v>
                </c:pt>
                <c:pt idx="44">
                  <c:v>42380</c:v>
                </c:pt>
                <c:pt idx="45">
                  <c:v>42381</c:v>
                </c:pt>
                <c:pt idx="46">
                  <c:v>42382</c:v>
                </c:pt>
                <c:pt idx="47">
                  <c:v>42383</c:v>
                </c:pt>
                <c:pt idx="48">
                  <c:v>42384</c:v>
                </c:pt>
                <c:pt idx="49">
                  <c:v>42385</c:v>
                </c:pt>
                <c:pt idx="50">
                  <c:v>42386</c:v>
                </c:pt>
                <c:pt idx="51">
                  <c:v>42387</c:v>
                </c:pt>
                <c:pt idx="52">
                  <c:v>42388</c:v>
                </c:pt>
                <c:pt idx="53">
                  <c:v>42389</c:v>
                </c:pt>
                <c:pt idx="54">
                  <c:v>42390</c:v>
                </c:pt>
                <c:pt idx="55">
                  <c:v>42391</c:v>
                </c:pt>
                <c:pt idx="56">
                  <c:v>42392</c:v>
                </c:pt>
                <c:pt idx="57">
                  <c:v>42393</c:v>
                </c:pt>
                <c:pt idx="58">
                  <c:v>42394</c:v>
                </c:pt>
                <c:pt idx="59">
                  <c:v>42395</c:v>
                </c:pt>
                <c:pt idx="60">
                  <c:v>42396</c:v>
                </c:pt>
                <c:pt idx="61">
                  <c:v>42397</c:v>
                </c:pt>
                <c:pt idx="62">
                  <c:v>42398</c:v>
                </c:pt>
                <c:pt idx="63">
                  <c:v>42399</c:v>
                </c:pt>
                <c:pt idx="64">
                  <c:v>42400</c:v>
                </c:pt>
                <c:pt idx="65">
                  <c:v>42401</c:v>
                </c:pt>
                <c:pt idx="66">
                  <c:v>42402</c:v>
                </c:pt>
                <c:pt idx="67">
                  <c:v>42403</c:v>
                </c:pt>
                <c:pt idx="68">
                  <c:v>42404</c:v>
                </c:pt>
                <c:pt idx="69">
                  <c:v>42405</c:v>
                </c:pt>
                <c:pt idx="70">
                  <c:v>42406</c:v>
                </c:pt>
                <c:pt idx="71">
                  <c:v>42407</c:v>
                </c:pt>
                <c:pt idx="72">
                  <c:v>42408</c:v>
                </c:pt>
                <c:pt idx="73">
                  <c:v>42409</c:v>
                </c:pt>
                <c:pt idx="74">
                  <c:v>42410</c:v>
                </c:pt>
                <c:pt idx="75">
                  <c:v>42411</c:v>
                </c:pt>
                <c:pt idx="76">
                  <c:v>42412</c:v>
                </c:pt>
                <c:pt idx="77">
                  <c:v>42413</c:v>
                </c:pt>
                <c:pt idx="78">
                  <c:v>42414</c:v>
                </c:pt>
                <c:pt idx="79">
                  <c:v>42415</c:v>
                </c:pt>
                <c:pt idx="80">
                  <c:v>42416</c:v>
                </c:pt>
                <c:pt idx="81">
                  <c:v>42417</c:v>
                </c:pt>
                <c:pt idx="82">
                  <c:v>42418</c:v>
                </c:pt>
                <c:pt idx="83">
                  <c:v>42419</c:v>
                </c:pt>
                <c:pt idx="84">
                  <c:v>42420</c:v>
                </c:pt>
                <c:pt idx="85">
                  <c:v>42421</c:v>
                </c:pt>
                <c:pt idx="86">
                  <c:v>42422</c:v>
                </c:pt>
                <c:pt idx="87">
                  <c:v>42423</c:v>
                </c:pt>
                <c:pt idx="88">
                  <c:v>42424</c:v>
                </c:pt>
                <c:pt idx="89">
                  <c:v>42425</c:v>
                </c:pt>
                <c:pt idx="90">
                  <c:v>42426</c:v>
                </c:pt>
                <c:pt idx="91">
                  <c:v>42427</c:v>
                </c:pt>
                <c:pt idx="92">
                  <c:v>42428</c:v>
                </c:pt>
                <c:pt idx="93">
                  <c:v>42429</c:v>
                </c:pt>
                <c:pt idx="94">
                  <c:v>42430</c:v>
                </c:pt>
                <c:pt idx="95">
                  <c:v>42431</c:v>
                </c:pt>
                <c:pt idx="96">
                  <c:v>42432</c:v>
                </c:pt>
                <c:pt idx="97">
                  <c:v>42433</c:v>
                </c:pt>
                <c:pt idx="98">
                  <c:v>42434</c:v>
                </c:pt>
                <c:pt idx="99">
                  <c:v>42435</c:v>
                </c:pt>
                <c:pt idx="100">
                  <c:v>42436</c:v>
                </c:pt>
                <c:pt idx="101">
                  <c:v>42437</c:v>
                </c:pt>
                <c:pt idx="102">
                  <c:v>42438</c:v>
                </c:pt>
                <c:pt idx="103">
                  <c:v>42439</c:v>
                </c:pt>
                <c:pt idx="104">
                  <c:v>42440</c:v>
                </c:pt>
                <c:pt idx="105">
                  <c:v>42441</c:v>
                </c:pt>
                <c:pt idx="106">
                  <c:v>42442</c:v>
                </c:pt>
                <c:pt idx="107">
                  <c:v>42443</c:v>
                </c:pt>
                <c:pt idx="108">
                  <c:v>42444</c:v>
                </c:pt>
                <c:pt idx="109">
                  <c:v>42445</c:v>
                </c:pt>
                <c:pt idx="110">
                  <c:v>42446</c:v>
                </c:pt>
                <c:pt idx="111">
                  <c:v>42447</c:v>
                </c:pt>
                <c:pt idx="112">
                  <c:v>42448</c:v>
                </c:pt>
                <c:pt idx="113">
                  <c:v>42449</c:v>
                </c:pt>
                <c:pt idx="114">
                  <c:v>42450</c:v>
                </c:pt>
                <c:pt idx="115">
                  <c:v>42451</c:v>
                </c:pt>
                <c:pt idx="116">
                  <c:v>42452</c:v>
                </c:pt>
                <c:pt idx="117">
                  <c:v>42453</c:v>
                </c:pt>
                <c:pt idx="118">
                  <c:v>42454</c:v>
                </c:pt>
                <c:pt idx="119">
                  <c:v>42455</c:v>
                </c:pt>
                <c:pt idx="120">
                  <c:v>42456</c:v>
                </c:pt>
                <c:pt idx="121">
                  <c:v>42457</c:v>
                </c:pt>
                <c:pt idx="122">
                  <c:v>42458</c:v>
                </c:pt>
                <c:pt idx="123">
                  <c:v>42459</c:v>
                </c:pt>
                <c:pt idx="124">
                  <c:v>42460</c:v>
                </c:pt>
                <c:pt idx="125">
                  <c:v>42461</c:v>
                </c:pt>
                <c:pt idx="126">
                  <c:v>42462</c:v>
                </c:pt>
                <c:pt idx="127">
                  <c:v>42463</c:v>
                </c:pt>
                <c:pt idx="128">
                  <c:v>42464</c:v>
                </c:pt>
                <c:pt idx="129">
                  <c:v>42465</c:v>
                </c:pt>
                <c:pt idx="130">
                  <c:v>42466</c:v>
                </c:pt>
                <c:pt idx="131">
                  <c:v>42467</c:v>
                </c:pt>
                <c:pt idx="132">
                  <c:v>42468</c:v>
                </c:pt>
                <c:pt idx="133">
                  <c:v>42469</c:v>
                </c:pt>
                <c:pt idx="134">
                  <c:v>42470</c:v>
                </c:pt>
                <c:pt idx="135">
                  <c:v>42471</c:v>
                </c:pt>
                <c:pt idx="136">
                  <c:v>42472</c:v>
                </c:pt>
                <c:pt idx="137">
                  <c:v>42473</c:v>
                </c:pt>
                <c:pt idx="138">
                  <c:v>42474</c:v>
                </c:pt>
                <c:pt idx="139">
                  <c:v>42475</c:v>
                </c:pt>
                <c:pt idx="140">
                  <c:v>42476</c:v>
                </c:pt>
                <c:pt idx="141">
                  <c:v>42477</c:v>
                </c:pt>
                <c:pt idx="142">
                  <c:v>42478</c:v>
                </c:pt>
                <c:pt idx="143">
                  <c:v>42479</c:v>
                </c:pt>
                <c:pt idx="144">
                  <c:v>42480</c:v>
                </c:pt>
                <c:pt idx="145">
                  <c:v>42481</c:v>
                </c:pt>
                <c:pt idx="146">
                  <c:v>42482</c:v>
                </c:pt>
                <c:pt idx="147">
                  <c:v>42483</c:v>
                </c:pt>
                <c:pt idx="148">
                  <c:v>42484</c:v>
                </c:pt>
                <c:pt idx="149">
                  <c:v>42485</c:v>
                </c:pt>
                <c:pt idx="150">
                  <c:v>42486</c:v>
                </c:pt>
                <c:pt idx="151">
                  <c:v>42487</c:v>
                </c:pt>
                <c:pt idx="152">
                  <c:v>42488</c:v>
                </c:pt>
                <c:pt idx="153">
                  <c:v>42489</c:v>
                </c:pt>
                <c:pt idx="154">
                  <c:v>42490</c:v>
                </c:pt>
                <c:pt idx="155">
                  <c:v>42491</c:v>
                </c:pt>
                <c:pt idx="156">
                  <c:v>42492</c:v>
                </c:pt>
                <c:pt idx="157">
                  <c:v>42493</c:v>
                </c:pt>
                <c:pt idx="158">
                  <c:v>42494</c:v>
                </c:pt>
                <c:pt idx="159">
                  <c:v>42495</c:v>
                </c:pt>
                <c:pt idx="160">
                  <c:v>42496</c:v>
                </c:pt>
                <c:pt idx="161">
                  <c:v>42497</c:v>
                </c:pt>
                <c:pt idx="162">
                  <c:v>42498</c:v>
                </c:pt>
                <c:pt idx="163">
                  <c:v>42499</c:v>
                </c:pt>
                <c:pt idx="164">
                  <c:v>42500</c:v>
                </c:pt>
                <c:pt idx="165">
                  <c:v>42501</c:v>
                </c:pt>
                <c:pt idx="166">
                  <c:v>42502</c:v>
                </c:pt>
                <c:pt idx="167">
                  <c:v>42503</c:v>
                </c:pt>
                <c:pt idx="168">
                  <c:v>42504</c:v>
                </c:pt>
                <c:pt idx="169">
                  <c:v>42505</c:v>
                </c:pt>
                <c:pt idx="170">
                  <c:v>42506</c:v>
                </c:pt>
                <c:pt idx="171">
                  <c:v>42507</c:v>
                </c:pt>
                <c:pt idx="172">
                  <c:v>42508</c:v>
                </c:pt>
                <c:pt idx="173">
                  <c:v>42509</c:v>
                </c:pt>
                <c:pt idx="174">
                  <c:v>42510</c:v>
                </c:pt>
                <c:pt idx="175">
                  <c:v>42511</c:v>
                </c:pt>
                <c:pt idx="176">
                  <c:v>42512</c:v>
                </c:pt>
                <c:pt idx="177">
                  <c:v>42513</c:v>
                </c:pt>
                <c:pt idx="178">
                  <c:v>42514</c:v>
                </c:pt>
                <c:pt idx="179">
                  <c:v>42515</c:v>
                </c:pt>
                <c:pt idx="180">
                  <c:v>42516</c:v>
                </c:pt>
                <c:pt idx="181">
                  <c:v>42517</c:v>
                </c:pt>
                <c:pt idx="182">
                  <c:v>42518</c:v>
                </c:pt>
                <c:pt idx="183">
                  <c:v>42519</c:v>
                </c:pt>
                <c:pt idx="184">
                  <c:v>42520</c:v>
                </c:pt>
                <c:pt idx="185">
                  <c:v>42521</c:v>
                </c:pt>
                <c:pt idx="186">
                  <c:v>42522</c:v>
                </c:pt>
                <c:pt idx="187">
                  <c:v>42523</c:v>
                </c:pt>
                <c:pt idx="188">
                  <c:v>42524</c:v>
                </c:pt>
                <c:pt idx="189">
                  <c:v>42525</c:v>
                </c:pt>
                <c:pt idx="190">
                  <c:v>42526</c:v>
                </c:pt>
                <c:pt idx="191">
                  <c:v>42527</c:v>
                </c:pt>
                <c:pt idx="192">
                  <c:v>42528</c:v>
                </c:pt>
                <c:pt idx="193">
                  <c:v>42529</c:v>
                </c:pt>
                <c:pt idx="194">
                  <c:v>42530</c:v>
                </c:pt>
                <c:pt idx="195">
                  <c:v>42531</c:v>
                </c:pt>
                <c:pt idx="196">
                  <c:v>42532</c:v>
                </c:pt>
                <c:pt idx="197">
                  <c:v>42533</c:v>
                </c:pt>
                <c:pt idx="198">
                  <c:v>42534</c:v>
                </c:pt>
                <c:pt idx="199">
                  <c:v>42535</c:v>
                </c:pt>
                <c:pt idx="200">
                  <c:v>42536</c:v>
                </c:pt>
                <c:pt idx="201">
                  <c:v>42537</c:v>
                </c:pt>
                <c:pt idx="202">
                  <c:v>42538</c:v>
                </c:pt>
                <c:pt idx="203">
                  <c:v>42539</c:v>
                </c:pt>
                <c:pt idx="204">
                  <c:v>42540</c:v>
                </c:pt>
                <c:pt idx="205">
                  <c:v>42541</c:v>
                </c:pt>
                <c:pt idx="206">
                  <c:v>42542</c:v>
                </c:pt>
                <c:pt idx="207">
                  <c:v>42543</c:v>
                </c:pt>
                <c:pt idx="208">
                  <c:v>42544</c:v>
                </c:pt>
                <c:pt idx="209">
                  <c:v>42545</c:v>
                </c:pt>
                <c:pt idx="210">
                  <c:v>42546</c:v>
                </c:pt>
                <c:pt idx="211">
                  <c:v>42547</c:v>
                </c:pt>
                <c:pt idx="212">
                  <c:v>42548</c:v>
                </c:pt>
                <c:pt idx="213">
                  <c:v>42549</c:v>
                </c:pt>
                <c:pt idx="214">
                  <c:v>42550</c:v>
                </c:pt>
                <c:pt idx="215">
                  <c:v>42551</c:v>
                </c:pt>
                <c:pt idx="216">
                  <c:v>42552</c:v>
                </c:pt>
                <c:pt idx="217">
                  <c:v>42553</c:v>
                </c:pt>
                <c:pt idx="218">
                  <c:v>42554</c:v>
                </c:pt>
                <c:pt idx="219">
                  <c:v>42555</c:v>
                </c:pt>
                <c:pt idx="220">
                  <c:v>42556</c:v>
                </c:pt>
                <c:pt idx="221">
                  <c:v>42557</c:v>
                </c:pt>
                <c:pt idx="222">
                  <c:v>42558</c:v>
                </c:pt>
                <c:pt idx="223">
                  <c:v>42559</c:v>
                </c:pt>
                <c:pt idx="224">
                  <c:v>42560</c:v>
                </c:pt>
                <c:pt idx="225">
                  <c:v>42561</c:v>
                </c:pt>
                <c:pt idx="226">
                  <c:v>42562</c:v>
                </c:pt>
                <c:pt idx="227">
                  <c:v>42563</c:v>
                </c:pt>
                <c:pt idx="228">
                  <c:v>42564</c:v>
                </c:pt>
                <c:pt idx="229">
                  <c:v>42565</c:v>
                </c:pt>
                <c:pt idx="230">
                  <c:v>42566</c:v>
                </c:pt>
                <c:pt idx="231">
                  <c:v>42567</c:v>
                </c:pt>
                <c:pt idx="232">
                  <c:v>42568</c:v>
                </c:pt>
                <c:pt idx="233">
                  <c:v>42569</c:v>
                </c:pt>
                <c:pt idx="234">
                  <c:v>42570</c:v>
                </c:pt>
                <c:pt idx="235">
                  <c:v>42571</c:v>
                </c:pt>
                <c:pt idx="236">
                  <c:v>42572</c:v>
                </c:pt>
                <c:pt idx="237">
                  <c:v>42573</c:v>
                </c:pt>
                <c:pt idx="238">
                  <c:v>42574</c:v>
                </c:pt>
                <c:pt idx="239">
                  <c:v>42575</c:v>
                </c:pt>
                <c:pt idx="240">
                  <c:v>42576</c:v>
                </c:pt>
                <c:pt idx="241">
                  <c:v>42577</c:v>
                </c:pt>
                <c:pt idx="242">
                  <c:v>42578</c:v>
                </c:pt>
                <c:pt idx="243">
                  <c:v>42579</c:v>
                </c:pt>
                <c:pt idx="244">
                  <c:v>42580</c:v>
                </c:pt>
                <c:pt idx="245">
                  <c:v>42581</c:v>
                </c:pt>
                <c:pt idx="246">
                  <c:v>42582</c:v>
                </c:pt>
                <c:pt idx="247">
                  <c:v>42583</c:v>
                </c:pt>
                <c:pt idx="248">
                  <c:v>42584</c:v>
                </c:pt>
                <c:pt idx="249">
                  <c:v>42585</c:v>
                </c:pt>
                <c:pt idx="250">
                  <c:v>42586</c:v>
                </c:pt>
                <c:pt idx="251">
                  <c:v>42587</c:v>
                </c:pt>
                <c:pt idx="252">
                  <c:v>42588</c:v>
                </c:pt>
                <c:pt idx="253">
                  <c:v>42589</c:v>
                </c:pt>
                <c:pt idx="254">
                  <c:v>42590</c:v>
                </c:pt>
                <c:pt idx="255">
                  <c:v>42591</c:v>
                </c:pt>
                <c:pt idx="256">
                  <c:v>42592</c:v>
                </c:pt>
                <c:pt idx="257">
                  <c:v>42593</c:v>
                </c:pt>
                <c:pt idx="258">
                  <c:v>42594</c:v>
                </c:pt>
                <c:pt idx="259">
                  <c:v>42595</c:v>
                </c:pt>
                <c:pt idx="260">
                  <c:v>42596</c:v>
                </c:pt>
                <c:pt idx="261">
                  <c:v>42597</c:v>
                </c:pt>
                <c:pt idx="262">
                  <c:v>42598</c:v>
                </c:pt>
                <c:pt idx="263">
                  <c:v>42599</c:v>
                </c:pt>
                <c:pt idx="264">
                  <c:v>42600</c:v>
                </c:pt>
                <c:pt idx="265">
                  <c:v>42601</c:v>
                </c:pt>
                <c:pt idx="266">
                  <c:v>42602</c:v>
                </c:pt>
                <c:pt idx="267">
                  <c:v>42603</c:v>
                </c:pt>
                <c:pt idx="268">
                  <c:v>42604</c:v>
                </c:pt>
                <c:pt idx="269">
                  <c:v>42605</c:v>
                </c:pt>
                <c:pt idx="270">
                  <c:v>42606</c:v>
                </c:pt>
                <c:pt idx="271">
                  <c:v>42607</c:v>
                </c:pt>
                <c:pt idx="272">
                  <c:v>42608</c:v>
                </c:pt>
                <c:pt idx="273">
                  <c:v>42609</c:v>
                </c:pt>
                <c:pt idx="274">
                  <c:v>42610</c:v>
                </c:pt>
                <c:pt idx="275">
                  <c:v>42611</c:v>
                </c:pt>
                <c:pt idx="276">
                  <c:v>42612</c:v>
                </c:pt>
                <c:pt idx="277">
                  <c:v>42613</c:v>
                </c:pt>
                <c:pt idx="278">
                  <c:v>42614</c:v>
                </c:pt>
                <c:pt idx="279">
                  <c:v>42615</c:v>
                </c:pt>
                <c:pt idx="280">
                  <c:v>42616</c:v>
                </c:pt>
                <c:pt idx="281">
                  <c:v>42617</c:v>
                </c:pt>
                <c:pt idx="282">
                  <c:v>42618</c:v>
                </c:pt>
                <c:pt idx="283">
                  <c:v>42619</c:v>
                </c:pt>
                <c:pt idx="284">
                  <c:v>42620</c:v>
                </c:pt>
                <c:pt idx="285">
                  <c:v>42621</c:v>
                </c:pt>
                <c:pt idx="286">
                  <c:v>42622</c:v>
                </c:pt>
                <c:pt idx="287">
                  <c:v>42623</c:v>
                </c:pt>
                <c:pt idx="288">
                  <c:v>42624</c:v>
                </c:pt>
                <c:pt idx="289">
                  <c:v>42625</c:v>
                </c:pt>
                <c:pt idx="290">
                  <c:v>42626</c:v>
                </c:pt>
                <c:pt idx="291">
                  <c:v>42627</c:v>
                </c:pt>
                <c:pt idx="292">
                  <c:v>42628</c:v>
                </c:pt>
                <c:pt idx="293">
                  <c:v>42629</c:v>
                </c:pt>
                <c:pt idx="294">
                  <c:v>42630</c:v>
                </c:pt>
                <c:pt idx="295">
                  <c:v>42631</c:v>
                </c:pt>
                <c:pt idx="296">
                  <c:v>42632</c:v>
                </c:pt>
                <c:pt idx="297">
                  <c:v>42633</c:v>
                </c:pt>
                <c:pt idx="298">
                  <c:v>42634</c:v>
                </c:pt>
                <c:pt idx="299">
                  <c:v>42635</c:v>
                </c:pt>
                <c:pt idx="300">
                  <c:v>42636</c:v>
                </c:pt>
                <c:pt idx="301">
                  <c:v>42637</c:v>
                </c:pt>
                <c:pt idx="302">
                  <c:v>42638</c:v>
                </c:pt>
                <c:pt idx="303">
                  <c:v>42639</c:v>
                </c:pt>
                <c:pt idx="304">
                  <c:v>42640</c:v>
                </c:pt>
                <c:pt idx="305">
                  <c:v>42641</c:v>
                </c:pt>
                <c:pt idx="306">
                  <c:v>42642</c:v>
                </c:pt>
                <c:pt idx="307">
                  <c:v>42643</c:v>
                </c:pt>
                <c:pt idx="308">
                  <c:v>42644</c:v>
                </c:pt>
                <c:pt idx="309">
                  <c:v>42645</c:v>
                </c:pt>
                <c:pt idx="310">
                  <c:v>42646</c:v>
                </c:pt>
                <c:pt idx="311">
                  <c:v>42647</c:v>
                </c:pt>
                <c:pt idx="312">
                  <c:v>42648</c:v>
                </c:pt>
                <c:pt idx="313">
                  <c:v>42649</c:v>
                </c:pt>
                <c:pt idx="314">
                  <c:v>42650</c:v>
                </c:pt>
                <c:pt idx="315">
                  <c:v>42651</c:v>
                </c:pt>
                <c:pt idx="316">
                  <c:v>42652</c:v>
                </c:pt>
                <c:pt idx="317">
                  <c:v>42653</c:v>
                </c:pt>
                <c:pt idx="318">
                  <c:v>42654</c:v>
                </c:pt>
                <c:pt idx="319">
                  <c:v>42655</c:v>
                </c:pt>
                <c:pt idx="320">
                  <c:v>42656</c:v>
                </c:pt>
                <c:pt idx="321">
                  <c:v>42657</c:v>
                </c:pt>
                <c:pt idx="322">
                  <c:v>42658</c:v>
                </c:pt>
                <c:pt idx="323">
                  <c:v>42659</c:v>
                </c:pt>
                <c:pt idx="324">
                  <c:v>42660</c:v>
                </c:pt>
                <c:pt idx="325">
                  <c:v>42661</c:v>
                </c:pt>
                <c:pt idx="326">
                  <c:v>42662</c:v>
                </c:pt>
                <c:pt idx="327">
                  <c:v>42663</c:v>
                </c:pt>
                <c:pt idx="328">
                  <c:v>42664</c:v>
                </c:pt>
                <c:pt idx="329">
                  <c:v>42665</c:v>
                </c:pt>
                <c:pt idx="330">
                  <c:v>42666</c:v>
                </c:pt>
                <c:pt idx="331">
                  <c:v>42667</c:v>
                </c:pt>
                <c:pt idx="332">
                  <c:v>42668</c:v>
                </c:pt>
                <c:pt idx="333">
                  <c:v>42669</c:v>
                </c:pt>
                <c:pt idx="334">
                  <c:v>42670</c:v>
                </c:pt>
                <c:pt idx="335">
                  <c:v>42671</c:v>
                </c:pt>
                <c:pt idx="336">
                  <c:v>42672</c:v>
                </c:pt>
                <c:pt idx="337">
                  <c:v>42673</c:v>
                </c:pt>
                <c:pt idx="338">
                  <c:v>42674</c:v>
                </c:pt>
                <c:pt idx="339">
                  <c:v>42675</c:v>
                </c:pt>
                <c:pt idx="340">
                  <c:v>42676</c:v>
                </c:pt>
                <c:pt idx="341">
                  <c:v>42677</c:v>
                </c:pt>
                <c:pt idx="342">
                  <c:v>42678</c:v>
                </c:pt>
                <c:pt idx="343">
                  <c:v>42679</c:v>
                </c:pt>
                <c:pt idx="344">
                  <c:v>42680</c:v>
                </c:pt>
                <c:pt idx="345">
                  <c:v>42681</c:v>
                </c:pt>
                <c:pt idx="346">
                  <c:v>42682</c:v>
                </c:pt>
                <c:pt idx="347">
                  <c:v>42683</c:v>
                </c:pt>
                <c:pt idx="348">
                  <c:v>42684</c:v>
                </c:pt>
                <c:pt idx="349">
                  <c:v>42685</c:v>
                </c:pt>
                <c:pt idx="350">
                  <c:v>42686</c:v>
                </c:pt>
                <c:pt idx="351">
                  <c:v>42687</c:v>
                </c:pt>
                <c:pt idx="352">
                  <c:v>42688</c:v>
                </c:pt>
                <c:pt idx="353">
                  <c:v>42689</c:v>
                </c:pt>
                <c:pt idx="354">
                  <c:v>42690</c:v>
                </c:pt>
                <c:pt idx="355">
                  <c:v>42691</c:v>
                </c:pt>
                <c:pt idx="356">
                  <c:v>42692</c:v>
                </c:pt>
                <c:pt idx="357">
                  <c:v>42693</c:v>
                </c:pt>
                <c:pt idx="358">
                  <c:v>42694</c:v>
                </c:pt>
                <c:pt idx="359">
                  <c:v>42695</c:v>
                </c:pt>
                <c:pt idx="360">
                  <c:v>42696</c:v>
                </c:pt>
                <c:pt idx="361">
                  <c:v>42697</c:v>
                </c:pt>
                <c:pt idx="362">
                  <c:v>42698</c:v>
                </c:pt>
                <c:pt idx="363">
                  <c:v>42699</c:v>
                </c:pt>
                <c:pt idx="364">
                  <c:v>42700</c:v>
                </c:pt>
                <c:pt idx="365">
                  <c:v>42701</c:v>
                </c:pt>
                <c:pt idx="366">
                  <c:v>42702</c:v>
                </c:pt>
                <c:pt idx="367">
                  <c:v>42703</c:v>
                </c:pt>
                <c:pt idx="368">
                  <c:v>42704</c:v>
                </c:pt>
                <c:pt idx="369">
                  <c:v>42705</c:v>
                </c:pt>
                <c:pt idx="370">
                  <c:v>42706</c:v>
                </c:pt>
                <c:pt idx="371">
                  <c:v>42707</c:v>
                </c:pt>
                <c:pt idx="372">
                  <c:v>42708</c:v>
                </c:pt>
                <c:pt idx="373">
                  <c:v>42709</c:v>
                </c:pt>
                <c:pt idx="374">
                  <c:v>42710</c:v>
                </c:pt>
                <c:pt idx="375">
                  <c:v>42711</c:v>
                </c:pt>
                <c:pt idx="376">
                  <c:v>42712</c:v>
                </c:pt>
                <c:pt idx="377">
                  <c:v>42713</c:v>
                </c:pt>
                <c:pt idx="378">
                  <c:v>42714</c:v>
                </c:pt>
                <c:pt idx="379">
                  <c:v>42715</c:v>
                </c:pt>
                <c:pt idx="380">
                  <c:v>42716</c:v>
                </c:pt>
                <c:pt idx="381">
                  <c:v>42717</c:v>
                </c:pt>
                <c:pt idx="382">
                  <c:v>42718</c:v>
                </c:pt>
                <c:pt idx="383">
                  <c:v>42719</c:v>
                </c:pt>
                <c:pt idx="384">
                  <c:v>42720</c:v>
                </c:pt>
                <c:pt idx="385">
                  <c:v>42721</c:v>
                </c:pt>
                <c:pt idx="386">
                  <c:v>42722</c:v>
                </c:pt>
                <c:pt idx="387">
                  <c:v>42723</c:v>
                </c:pt>
                <c:pt idx="388">
                  <c:v>42724</c:v>
                </c:pt>
                <c:pt idx="389">
                  <c:v>42725</c:v>
                </c:pt>
                <c:pt idx="390">
                  <c:v>42726</c:v>
                </c:pt>
                <c:pt idx="391">
                  <c:v>42727</c:v>
                </c:pt>
                <c:pt idx="392">
                  <c:v>42728</c:v>
                </c:pt>
                <c:pt idx="393">
                  <c:v>42729</c:v>
                </c:pt>
                <c:pt idx="394">
                  <c:v>42730</c:v>
                </c:pt>
                <c:pt idx="395">
                  <c:v>42731</c:v>
                </c:pt>
                <c:pt idx="396">
                  <c:v>42732</c:v>
                </c:pt>
                <c:pt idx="397">
                  <c:v>42733</c:v>
                </c:pt>
                <c:pt idx="398">
                  <c:v>42734</c:v>
                </c:pt>
                <c:pt idx="399">
                  <c:v>42735</c:v>
                </c:pt>
                <c:pt idx="400">
                  <c:v>42736</c:v>
                </c:pt>
                <c:pt idx="401">
                  <c:v>42737</c:v>
                </c:pt>
                <c:pt idx="402">
                  <c:v>42738</c:v>
                </c:pt>
                <c:pt idx="403">
                  <c:v>42739</c:v>
                </c:pt>
                <c:pt idx="404">
                  <c:v>42740</c:v>
                </c:pt>
                <c:pt idx="405">
                  <c:v>42741</c:v>
                </c:pt>
                <c:pt idx="406">
                  <c:v>42742</c:v>
                </c:pt>
                <c:pt idx="407">
                  <c:v>42743</c:v>
                </c:pt>
                <c:pt idx="408">
                  <c:v>42744</c:v>
                </c:pt>
                <c:pt idx="409">
                  <c:v>42745</c:v>
                </c:pt>
                <c:pt idx="410">
                  <c:v>42746</c:v>
                </c:pt>
                <c:pt idx="411">
                  <c:v>42747</c:v>
                </c:pt>
                <c:pt idx="412">
                  <c:v>42748</c:v>
                </c:pt>
                <c:pt idx="413">
                  <c:v>42749</c:v>
                </c:pt>
                <c:pt idx="414">
                  <c:v>42750</c:v>
                </c:pt>
                <c:pt idx="415">
                  <c:v>42751</c:v>
                </c:pt>
                <c:pt idx="416">
                  <c:v>42752</c:v>
                </c:pt>
                <c:pt idx="417">
                  <c:v>42753</c:v>
                </c:pt>
                <c:pt idx="418">
                  <c:v>42754</c:v>
                </c:pt>
                <c:pt idx="419">
                  <c:v>42755</c:v>
                </c:pt>
                <c:pt idx="420">
                  <c:v>42756</c:v>
                </c:pt>
                <c:pt idx="421">
                  <c:v>42757</c:v>
                </c:pt>
                <c:pt idx="422">
                  <c:v>42758</c:v>
                </c:pt>
                <c:pt idx="423">
                  <c:v>42759</c:v>
                </c:pt>
                <c:pt idx="424">
                  <c:v>42760</c:v>
                </c:pt>
                <c:pt idx="425">
                  <c:v>42761</c:v>
                </c:pt>
                <c:pt idx="426">
                  <c:v>42762</c:v>
                </c:pt>
                <c:pt idx="427">
                  <c:v>42763</c:v>
                </c:pt>
                <c:pt idx="428">
                  <c:v>42764</c:v>
                </c:pt>
                <c:pt idx="429">
                  <c:v>42765</c:v>
                </c:pt>
                <c:pt idx="430">
                  <c:v>42766</c:v>
                </c:pt>
                <c:pt idx="431">
                  <c:v>42767</c:v>
                </c:pt>
                <c:pt idx="432">
                  <c:v>42768</c:v>
                </c:pt>
                <c:pt idx="433">
                  <c:v>42769</c:v>
                </c:pt>
                <c:pt idx="434">
                  <c:v>42770</c:v>
                </c:pt>
                <c:pt idx="435">
                  <c:v>42771</c:v>
                </c:pt>
                <c:pt idx="436">
                  <c:v>42772</c:v>
                </c:pt>
                <c:pt idx="437">
                  <c:v>42773</c:v>
                </c:pt>
                <c:pt idx="438">
                  <c:v>42774</c:v>
                </c:pt>
                <c:pt idx="439">
                  <c:v>42775</c:v>
                </c:pt>
                <c:pt idx="440">
                  <c:v>42776</c:v>
                </c:pt>
                <c:pt idx="441">
                  <c:v>42777</c:v>
                </c:pt>
                <c:pt idx="442">
                  <c:v>42778</c:v>
                </c:pt>
                <c:pt idx="443">
                  <c:v>42779</c:v>
                </c:pt>
                <c:pt idx="444">
                  <c:v>42780</c:v>
                </c:pt>
                <c:pt idx="445">
                  <c:v>42781</c:v>
                </c:pt>
                <c:pt idx="446">
                  <c:v>42782</c:v>
                </c:pt>
                <c:pt idx="447">
                  <c:v>42783</c:v>
                </c:pt>
                <c:pt idx="448">
                  <c:v>42784</c:v>
                </c:pt>
                <c:pt idx="449">
                  <c:v>42785</c:v>
                </c:pt>
                <c:pt idx="450">
                  <c:v>42786</c:v>
                </c:pt>
                <c:pt idx="451">
                  <c:v>42787</c:v>
                </c:pt>
                <c:pt idx="452">
                  <c:v>42788</c:v>
                </c:pt>
                <c:pt idx="453">
                  <c:v>42789</c:v>
                </c:pt>
                <c:pt idx="454">
                  <c:v>42790</c:v>
                </c:pt>
                <c:pt idx="455">
                  <c:v>42791</c:v>
                </c:pt>
                <c:pt idx="456">
                  <c:v>42792</c:v>
                </c:pt>
                <c:pt idx="457">
                  <c:v>42793</c:v>
                </c:pt>
                <c:pt idx="458">
                  <c:v>42794</c:v>
                </c:pt>
                <c:pt idx="459">
                  <c:v>42795</c:v>
                </c:pt>
                <c:pt idx="460">
                  <c:v>42796</c:v>
                </c:pt>
                <c:pt idx="461">
                  <c:v>42797</c:v>
                </c:pt>
                <c:pt idx="462">
                  <c:v>42798</c:v>
                </c:pt>
                <c:pt idx="463">
                  <c:v>42799</c:v>
                </c:pt>
                <c:pt idx="464">
                  <c:v>42800</c:v>
                </c:pt>
                <c:pt idx="465">
                  <c:v>42801</c:v>
                </c:pt>
                <c:pt idx="466">
                  <c:v>42802</c:v>
                </c:pt>
                <c:pt idx="467">
                  <c:v>42803</c:v>
                </c:pt>
                <c:pt idx="468">
                  <c:v>42804</c:v>
                </c:pt>
                <c:pt idx="469">
                  <c:v>42805</c:v>
                </c:pt>
                <c:pt idx="470">
                  <c:v>42806</c:v>
                </c:pt>
                <c:pt idx="471">
                  <c:v>42807</c:v>
                </c:pt>
                <c:pt idx="472">
                  <c:v>42808</c:v>
                </c:pt>
                <c:pt idx="473">
                  <c:v>42809</c:v>
                </c:pt>
                <c:pt idx="474">
                  <c:v>42810</c:v>
                </c:pt>
                <c:pt idx="475">
                  <c:v>42811</c:v>
                </c:pt>
                <c:pt idx="476">
                  <c:v>42812</c:v>
                </c:pt>
                <c:pt idx="477">
                  <c:v>42813</c:v>
                </c:pt>
                <c:pt idx="478">
                  <c:v>42814</c:v>
                </c:pt>
                <c:pt idx="479">
                  <c:v>42815</c:v>
                </c:pt>
                <c:pt idx="480">
                  <c:v>42816</c:v>
                </c:pt>
                <c:pt idx="481">
                  <c:v>42817</c:v>
                </c:pt>
                <c:pt idx="482">
                  <c:v>42818</c:v>
                </c:pt>
                <c:pt idx="483">
                  <c:v>42819</c:v>
                </c:pt>
                <c:pt idx="484">
                  <c:v>42820</c:v>
                </c:pt>
                <c:pt idx="485">
                  <c:v>42821</c:v>
                </c:pt>
                <c:pt idx="486">
                  <c:v>42822</c:v>
                </c:pt>
                <c:pt idx="487">
                  <c:v>42823</c:v>
                </c:pt>
                <c:pt idx="488">
                  <c:v>42824</c:v>
                </c:pt>
                <c:pt idx="489">
                  <c:v>42825</c:v>
                </c:pt>
                <c:pt idx="490">
                  <c:v>42826</c:v>
                </c:pt>
                <c:pt idx="491">
                  <c:v>42827</c:v>
                </c:pt>
                <c:pt idx="492">
                  <c:v>42828</c:v>
                </c:pt>
                <c:pt idx="493">
                  <c:v>42829</c:v>
                </c:pt>
                <c:pt idx="494">
                  <c:v>42830</c:v>
                </c:pt>
                <c:pt idx="495">
                  <c:v>42831</c:v>
                </c:pt>
                <c:pt idx="496">
                  <c:v>42832</c:v>
                </c:pt>
                <c:pt idx="497">
                  <c:v>42833</c:v>
                </c:pt>
                <c:pt idx="498">
                  <c:v>42834</c:v>
                </c:pt>
                <c:pt idx="499">
                  <c:v>42835</c:v>
                </c:pt>
                <c:pt idx="500">
                  <c:v>42836</c:v>
                </c:pt>
                <c:pt idx="501">
                  <c:v>42837</c:v>
                </c:pt>
                <c:pt idx="502">
                  <c:v>42838</c:v>
                </c:pt>
                <c:pt idx="503">
                  <c:v>42839</c:v>
                </c:pt>
                <c:pt idx="504">
                  <c:v>42840</c:v>
                </c:pt>
                <c:pt idx="505">
                  <c:v>42841</c:v>
                </c:pt>
                <c:pt idx="506">
                  <c:v>42842</c:v>
                </c:pt>
                <c:pt idx="507">
                  <c:v>42843</c:v>
                </c:pt>
                <c:pt idx="508">
                  <c:v>42844</c:v>
                </c:pt>
                <c:pt idx="509">
                  <c:v>42845</c:v>
                </c:pt>
                <c:pt idx="510">
                  <c:v>42846</c:v>
                </c:pt>
                <c:pt idx="511">
                  <c:v>42847</c:v>
                </c:pt>
                <c:pt idx="512">
                  <c:v>42848</c:v>
                </c:pt>
                <c:pt idx="513">
                  <c:v>42849</c:v>
                </c:pt>
                <c:pt idx="514">
                  <c:v>42850</c:v>
                </c:pt>
                <c:pt idx="515">
                  <c:v>42851</c:v>
                </c:pt>
                <c:pt idx="516">
                  <c:v>42852</c:v>
                </c:pt>
                <c:pt idx="517">
                  <c:v>42853</c:v>
                </c:pt>
                <c:pt idx="518">
                  <c:v>42854</c:v>
                </c:pt>
                <c:pt idx="519">
                  <c:v>42855</c:v>
                </c:pt>
                <c:pt idx="520">
                  <c:v>42856</c:v>
                </c:pt>
                <c:pt idx="521">
                  <c:v>42857</c:v>
                </c:pt>
                <c:pt idx="522">
                  <c:v>42858</c:v>
                </c:pt>
                <c:pt idx="523">
                  <c:v>42859</c:v>
                </c:pt>
                <c:pt idx="524">
                  <c:v>42860</c:v>
                </c:pt>
                <c:pt idx="525">
                  <c:v>42861</c:v>
                </c:pt>
                <c:pt idx="526">
                  <c:v>42862</c:v>
                </c:pt>
                <c:pt idx="527">
                  <c:v>42863</c:v>
                </c:pt>
                <c:pt idx="528">
                  <c:v>42864</c:v>
                </c:pt>
                <c:pt idx="529">
                  <c:v>42865</c:v>
                </c:pt>
                <c:pt idx="530">
                  <c:v>42866</c:v>
                </c:pt>
                <c:pt idx="531">
                  <c:v>42867</c:v>
                </c:pt>
                <c:pt idx="532">
                  <c:v>42868</c:v>
                </c:pt>
                <c:pt idx="533">
                  <c:v>42869</c:v>
                </c:pt>
                <c:pt idx="534">
                  <c:v>42870</c:v>
                </c:pt>
                <c:pt idx="535">
                  <c:v>42871</c:v>
                </c:pt>
                <c:pt idx="536">
                  <c:v>42872</c:v>
                </c:pt>
                <c:pt idx="537">
                  <c:v>42873</c:v>
                </c:pt>
                <c:pt idx="538">
                  <c:v>42874</c:v>
                </c:pt>
                <c:pt idx="539">
                  <c:v>42875</c:v>
                </c:pt>
                <c:pt idx="540">
                  <c:v>42876</c:v>
                </c:pt>
                <c:pt idx="541">
                  <c:v>42877</c:v>
                </c:pt>
                <c:pt idx="542">
                  <c:v>42878</c:v>
                </c:pt>
                <c:pt idx="543">
                  <c:v>42879</c:v>
                </c:pt>
                <c:pt idx="544">
                  <c:v>42880</c:v>
                </c:pt>
                <c:pt idx="545">
                  <c:v>42881</c:v>
                </c:pt>
                <c:pt idx="546">
                  <c:v>42882</c:v>
                </c:pt>
                <c:pt idx="547">
                  <c:v>42883</c:v>
                </c:pt>
                <c:pt idx="548">
                  <c:v>42884</c:v>
                </c:pt>
                <c:pt idx="549">
                  <c:v>42885</c:v>
                </c:pt>
                <c:pt idx="550">
                  <c:v>42886</c:v>
                </c:pt>
                <c:pt idx="551">
                  <c:v>42887</c:v>
                </c:pt>
                <c:pt idx="552">
                  <c:v>42888</c:v>
                </c:pt>
                <c:pt idx="553">
                  <c:v>42889</c:v>
                </c:pt>
                <c:pt idx="554">
                  <c:v>42890</c:v>
                </c:pt>
                <c:pt idx="555">
                  <c:v>42891</c:v>
                </c:pt>
                <c:pt idx="556">
                  <c:v>42892</c:v>
                </c:pt>
                <c:pt idx="557">
                  <c:v>42893</c:v>
                </c:pt>
                <c:pt idx="558">
                  <c:v>42894</c:v>
                </c:pt>
                <c:pt idx="559">
                  <c:v>42895</c:v>
                </c:pt>
                <c:pt idx="560">
                  <c:v>42896</c:v>
                </c:pt>
                <c:pt idx="561">
                  <c:v>42897</c:v>
                </c:pt>
                <c:pt idx="562">
                  <c:v>42898</c:v>
                </c:pt>
                <c:pt idx="563">
                  <c:v>42899</c:v>
                </c:pt>
                <c:pt idx="564">
                  <c:v>42900</c:v>
                </c:pt>
                <c:pt idx="565">
                  <c:v>42901</c:v>
                </c:pt>
                <c:pt idx="566">
                  <c:v>42902</c:v>
                </c:pt>
                <c:pt idx="567">
                  <c:v>42903</c:v>
                </c:pt>
                <c:pt idx="568">
                  <c:v>42904</c:v>
                </c:pt>
                <c:pt idx="569">
                  <c:v>42905</c:v>
                </c:pt>
                <c:pt idx="570">
                  <c:v>42906</c:v>
                </c:pt>
                <c:pt idx="571">
                  <c:v>42907</c:v>
                </c:pt>
                <c:pt idx="572">
                  <c:v>42908</c:v>
                </c:pt>
                <c:pt idx="573">
                  <c:v>42909</c:v>
                </c:pt>
                <c:pt idx="574">
                  <c:v>42910</c:v>
                </c:pt>
                <c:pt idx="575">
                  <c:v>42911</c:v>
                </c:pt>
                <c:pt idx="576">
                  <c:v>42912</c:v>
                </c:pt>
                <c:pt idx="577">
                  <c:v>42913</c:v>
                </c:pt>
                <c:pt idx="578">
                  <c:v>42914</c:v>
                </c:pt>
                <c:pt idx="579">
                  <c:v>42915</c:v>
                </c:pt>
                <c:pt idx="580">
                  <c:v>42916</c:v>
                </c:pt>
                <c:pt idx="581">
                  <c:v>42917</c:v>
                </c:pt>
                <c:pt idx="582">
                  <c:v>42918</c:v>
                </c:pt>
                <c:pt idx="583">
                  <c:v>42919</c:v>
                </c:pt>
                <c:pt idx="584">
                  <c:v>42920</c:v>
                </c:pt>
                <c:pt idx="585">
                  <c:v>42921</c:v>
                </c:pt>
                <c:pt idx="586">
                  <c:v>42922</c:v>
                </c:pt>
                <c:pt idx="587">
                  <c:v>42923</c:v>
                </c:pt>
                <c:pt idx="588">
                  <c:v>42924</c:v>
                </c:pt>
                <c:pt idx="589">
                  <c:v>42925</c:v>
                </c:pt>
                <c:pt idx="590">
                  <c:v>42926</c:v>
                </c:pt>
                <c:pt idx="591">
                  <c:v>42927</c:v>
                </c:pt>
                <c:pt idx="592">
                  <c:v>42928</c:v>
                </c:pt>
                <c:pt idx="593">
                  <c:v>42929</c:v>
                </c:pt>
                <c:pt idx="594">
                  <c:v>42930</c:v>
                </c:pt>
                <c:pt idx="595">
                  <c:v>42931</c:v>
                </c:pt>
                <c:pt idx="596">
                  <c:v>42932</c:v>
                </c:pt>
                <c:pt idx="597">
                  <c:v>42933</c:v>
                </c:pt>
                <c:pt idx="598">
                  <c:v>42934</c:v>
                </c:pt>
                <c:pt idx="599">
                  <c:v>42935</c:v>
                </c:pt>
                <c:pt idx="600">
                  <c:v>42936</c:v>
                </c:pt>
                <c:pt idx="601">
                  <c:v>42937</c:v>
                </c:pt>
                <c:pt idx="602">
                  <c:v>42938</c:v>
                </c:pt>
                <c:pt idx="603">
                  <c:v>42939</c:v>
                </c:pt>
                <c:pt idx="604">
                  <c:v>42940</c:v>
                </c:pt>
                <c:pt idx="605">
                  <c:v>42941</c:v>
                </c:pt>
                <c:pt idx="606">
                  <c:v>42942</c:v>
                </c:pt>
                <c:pt idx="607">
                  <c:v>42943</c:v>
                </c:pt>
                <c:pt idx="608">
                  <c:v>42944</c:v>
                </c:pt>
                <c:pt idx="609">
                  <c:v>42945</c:v>
                </c:pt>
                <c:pt idx="610">
                  <c:v>42946</c:v>
                </c:pt>
                <c:pt idx="611">
                  <c:v>42947</c:v>
                </c:pt>
                <c:pt idx="612">
                  <c:v>42948</c:v>
                </c:pt>
                <c:pt idx="613">
                  <c:v>42949</c:v>
                </c:pt>
                <c:pt idx="614">
                  <c:v>42950</c:v>
                </c:pt>
                <c:pt idx="615">
                  <c:v>42951</c:v>
                </c:pt>
                <c:pt idx="616">
                  <c:v>42952</c:v>
                </c:pt>
                <c:pt idx="617">
                  <c:v>42953</c:v>
                </c:pt>
                <c:pt idx="618">
                  <c:v>42954</c:v>
                </c:pt>
                <c:pt idx="619">
                  <c:v>42955</c:v>
                </c:pt>
                <c:pt idx="620">
                  <c:v>42956</c:v>
                </c:pt>
                <c:pt idx="621">
                  <c:v>42957</c:v>
                </c:pt>
                <c:pt idx="622">
                  <c:v>42958</c:v>
                </c:pt>
                <c:pt idx="623">
                  <c:v>42959</c:v>
                </c:pt>
                <c:pt idx="624">
                  <c:v>42960</c:v>
                </c:pt>
                <c:pt idx="625">
                  <c:v>42961</c:v>
                </c:pt>
                <c:pt idx="626">
                  <c:v>42962</c:v>
                </c:pt>
                <c:pt idx="627">
                  <c:v>42963</c:v>
                </c:pt>
                <c:pt idx="628">
                  <c:v>42964</c:v>
                </c:pt>
                <c:pt idx="629">
                  <c:v>42965</c:v>
                </c:pt>
                <c:pt idx="630">
                  <c:v>42966</c:v>
                </c:pt>
                <c:pt idx="631">
                  <c:v>42967</c:v>
                </c:pt>
                <c:pt idx="632">
                  <c:v>42968</c:v>
                </c:pt>
                <c:pt idx="633">
                  <c:v>42969</c:v>
                </c:pt>
                <c:pt idx="634">
                  <c:v>42970</c:v>
                </c:pt>
                <c:pt idx="635">
                  <c:v>42971</c:v>
                </c:pt>
                <c:pt idx="636">
                  <c:v>42972</c:v>
                </c:pt>
                <c:pt idx="637">
                  <c:v>42973</c:v>
                </c:pt>
                <c:pt idx="638">
                  <c:v>42974</c:v>
                </c:pt>
                <c:pt idx="639">
                  <c:v>42975</c:v>
                </c:pt>
                <c:pt idx="640">
                  <c:v>42976</c:v>
                </c:pt>
                <c:pt idx="641">
                  <c:v>42977</c:v>
                </c:pt>
                <c:pt idx="642">
                  <c:v>42978</c:v>
                </c:pt>
                <c:pt idx="643">
                  <c:v>42979</c:v>
                </c:pt>
                <c:pt idx="644">
                  <c:v>42980</c:v>
                </c:pt>
                <c:pt idx="645">
                  <c:v>42981</c:v>
                </c:pt>
                <c:pt idx="646">
                  <c:v>42982</c:v>
                </c:pt>
                <c:pt idx="647">
                  <c:v>42983</c:v>
                </c:pt>
                <c:pt idx="648">
                  <c:v>42984</c:v>
                </c:pt>
                <c:pt idx="649">
                  <c:v>42985</c:v>
                </c:pt>
                <c:pt idx="650">
                  <c:v>42986</c:v>
                </c:pt>
                <c:pt idx="651">
                  <c:v>42987</c:v>
                </c:pt>
                <c:pt idx="652">
                  <c:v>42988</c:v>
                </c:pt>
                <c:pt idx="653">
                  <c:v>42989</c:v>
                </c:pt>
                <c:pt idx="654">
                  <c:v>42990</c:v>
                </c:pt>
                <c:pt idx="655">
                  <c:v>42991</c:v>
                </c:pt>
                <c:pt idx="656">
                  <c:v>42992</c:v>
                </c:pt>
                <c:pt idx="657">
                  <c:v>42993</c:v>
                </c:pt>
                <c:pt idx="658">
                  <c:v>42994</c:v>
                </c:pt>
                <c:pt idx="659">
                  <c:v>42995</c:v>
                </c:pt>
                <c:pt idx="660">
                  <c:v>42996</c:v>
                </c:pt>
                <c:pt idx="661">
                  <c:v>42997</c:v>
                </c:pt>
                <c:pt idx="662">
                  <c:v>42998</c:v>
                </c:pt>
                <c:pt idx="663">
                  <c:v>42999</c:v>
                </c:pt>
                <c:pt idx="664">
                  <c:v>43000</c:v>
                </c:pt>
                <c:pt idx="665">
                  <c:v>43001</c:v>
                </c:pt>
                <c:pt idx="666">
                  <c:v>43002</c:v>
                </c:pt>
                <c:pt idx="667">
                  <c:v>43003</c:v>
                </c:pt>
                <c:pt idx="668">
                  <c:v>43004</c:v>
                </c:pt>
                <c:pt idx="669">
                  <c:v>43005</c:v>
                </c:pt>
                <c:pt idx="670">
                  <c:v>43006</c:v>
                </c:pt>
                <c:pt idx="671">
                  <c:v>43007</c:v>
                </c:pt>
                <c:pt idx="672">
                  <c:v>43008</c:v>
                </c:pt>
                <c:pt idx="673">
                  <c:v>43009</c:v>
                </c:pt>
                <c:pt idx="674">
                  <c:v>43010</c:v>
                </c:pt>
                <c:pt idx="675">
                  <c:v>43011</c:v>
                </c:pt>
                <c:pt idx="676">
                  <c:v>43012</c:v>
                </c:pt>
                <c:pt idx="677">
                  <c:v>43013</c:v>
                </c:pt>
                <c:pt idx="678">
                  <c:v>43014</c:v>
                </c:pt>
                <c:pt idx="679">
                  <c:v>43015</c:v>
                </c:pt>
                <c:pt idx="680">
                  <c:v>43016</c:v>
                </c:pt>
                <c:pt idx="681">
                  <c:v>43017</c:v>
                </c:pt>
                <c:pt idx="682">
                  <c:v>43018</c:v>
                </c:pt>
                <c:pt idx="683">
                  <c:v>43019</c:v>
                </c:pt>
                <c:pt idx="684">
                  <c:v>43020</c:v>
                </c:pt>
                <c:pt idx="685">
                  <c:v>43021</c:v>
                </c:pt>
                <c:pt idx="686">
                  <c:v>43022</c:v>
                </c:pt>
                <c:pt idx="687">
                  <c:v>43023</c:v>
                </c:pt>
                <c:pt idx="688">
                  <c:v>43024</c:v>
                </c:pt>
                <c:pt idx="689">
                  <c:v>43025</c:v>
                </c:pt>
                <c:pt idx="690">
                  <c:v>43026</c:v>
                </c:pt>
                <c:pt idx="691">
                  <c:v>43027</c:v>
                </c:pt>
                <c:pt idx="692">
                  <c:v>43028</c:v>
                </c:pt>
                <c:pt idx="693">
                  <c:v>43029</c:v>
                </c:pt>
                <c:pt idx="694">
                  <c:v>43030</c:v>
                </c:pt>
                <c:pt idx="695">
                  <c:v>43031</c:v>
                </c:pt>
                <c:pt idx="696">
                  <c:v>43032</c:v>
                </c:pt>
                <c:pt idx="697">
                  <c:v>43033</c:v>
                </c:pt>
                <c:pt idx="698">
                  <c:v>43034</c:v>
                </c:pt>
                <c:pt idx="699">
                  <c:v>43035</c:v>
                </c:pt>
                <c:pt idx="700">
                  <c:v>43036</c:v>
                </c:pt>
                <c:pt idx="701">
                  <c:v>43037</c:v>
                </c:pt>
                <c:pt idx="702">
                  <c:v>43038</c:v>
                </c:pt>
                <c:pt idx="703">
                  <c:v>43039</c:v>
                </c:pt>
                <c:pt idx="704">
                  <c:v>43040</c:v>
                </c:pt>
                <c:pt idx="705">
                  <c:v>43041</c:v>
                </c:pt>
                <c:pt idx="706">
                  <c:v>43042</c:v>
                </c:pt>
                <c:pt idx="707">
                  <c:v>43043</c:v>
                </c:pt>
                <c:pt idx="708">
                  <c:v>43044</c:v>
                </c:pt>
                <c:pt idx="709">
                  <c:v>43045</c:v>
                </c:pt>
                <c:pt idx="710">
                  <c:v>43046</c:v>
                </c:pt>
                <c:pt idx="711">
                  <c:v>43047</c:v>
                </c:pt>
                <c:pt idx="712">
                  <c:v>43048</c:v>
                </c:pt>
                <c:pt idx="713">
                  <c:v>43049</c:v>
                </c:pt>
                <c:pt idx="714">
                  <c:v>43050</c:v>
                </c:pt>
                <c:pt idx="715">
                  <c:v>43051</c:v>
                </c:pt>
                <c:pt idx="716">
                  <c:v>43052</c:v>
                </c:pt>
                <c:pt idx="717">
                  <c:v>43053</c:v>
                </c:pt>
                <c:pt idx="718">
                  <c:v>43054</c:v>
                </c:pt>
                <c:pt idx="719">
                  <c:v>43055</c:v>
                </c:pt>
                <c:pt idx="720">
                  <c:v>43056</c:v>
                </c:pt>
                <c:pt idx="721">
                  <c:v>43057</c:v>
                </c:pt>
                <c:pt idx="722">
                  <c:v>43058</c:v>
                </c:pt>
                <c:pt idx="723">
                  <c:v>43059</c:v>
                </c:pt>
                <c:pt idx="724">
                  <c:v>43060</c:v>
                </c:pt>
                <c:pt idx="725">
                  <c:v>43061</c:v>
                </c:pt>
                <c:pt idx="726">
                  <c:v>43062</c:v>
                </c:pt>
                <c:pt idx="727">
                  <c:v>43063</c:v>
                </c:pt>
                <c:pt idx="728">
                  <c:v>43064</c:v>
                </c:pt>
                <c:pt idx="729">
                  <c:v>43065</c:v>
                </c:pt>
                <c:pt idx="730">
                  <c:v>43066</c:v>
                </c:pt>
                <c:pt idx="731">
                  <c:v>43067</c:v>
                </c:pt>
                <c:pt idx="732">
                  <c:v>43068</c:v>
                </c:pt>
                <c:pt idx="733">
                  <c:v>43069</c:v>
                </c:pt>
                <c:pt idx="734">
                  <c:v>43070</c:v>
                </c:pt>
                <c:pt idx="735">
                  <c:v>43071</c:v>
                </c:pt>
                <c:pt idx="736">
                  <c:v>43072</c:v>
                </c:pt>
                <c:pt idx="737">
                  <c:v>43073</c:v>
                </c:pt>
                <c:pt idx="738">
                  <c:v>43074</c:v>
                </c:pt>
                <c:pt idx="739">
                  <c:v>43075</c:v>
                </c:pt>
                <c:pt idx="740">
                  <c:v>43076</c:v>
                </c:pt>
                <c:pt idx="741">
                  <c:v>43077</c:v>
                </c:pt>
                <c:pt idx="742">
                  <c:v>43078</c:v>
                </c:pt>
                <c:pt idx="743">
                  <c:v>43079</c:v>
                </c:pt>
                <c:pt idx="744">
                  <c:v>43080</c:v>
                </c:pt>
                <c:pt idx="745">
                  <c:v>43081</c:v>
                </c:pt>
                <c:pt idx="746">
                  <c:v>43082</c:v>
                </c:pt>
                <c:pt idx="747">
                  <c:v>43083</c:v>
                </c:pt>
                <c:pt idx="748">
                  <c:v>43084</c:v>
                </c:pt>
                <c:pt idx="749">
                  <c:v>43085</c:v>
                </c:pt>
                <c:pt idx="750">
                  <c:v>43086</c:v>
                </c:pt>
                <c:pt idx="751">
                  <c:v>43087</c:v>
                </c:pt>
                <c:pt idx="752">
                  <c:v>43088</c:v>
                </c:pt>
                <c:pt idx="753">
                  <c:v>43089</c:v>
                </c:pt>
                <c:pt idx="754">
                  <c:v>43090</c:v>
                </c:pt>
                <c:pt idx="755">
                  <c:v>43091</c:v>
                </c:pt>
                <c:pt idx="756">
                  <c:v>43092</c:v>
                </c:pt>
                <c:pt idx="757">
                  <c:v>43093</c:v>
                </c:pt>
                <c:pt idx="758">
                  <c:v>43094</c:v>
                </c:pt>
                <c:pt idx="759">
                  <c:v>43095</c:v>
                </c:pt>
                <c:pt idx="760">
                  <c:v>43096</c:v>
                </c:pt>
                <c:pt idx="761">
                  <c:v>43097</c:v>
                </c:pt>
                <c:pt idx="762">
                  <c:v>43098</c:v>
                </c:pt>
                <c:pt idx="763">
                  <c:v>43099</c:v>
                </c:pt>
                <c:pt idx="764">
                  <c:v>43100</c:v>
                </c:pt>
                <c:pt idx="765">
                  <c:v>43101</c:v>
                </c:pt>
                <c:pt idx="766">
                  <c:v>43102</c:v>
                </c:pt>
                <c:pt idx="767">
                  <c:v>43103</c:v>
                </c:pt>
                <c:pt idx="768">
                  <c:v>43104</c:v>
                </c:pt>
                <c:pt idx="769">
                  <c:v>43105</c:v>
                </c:pt>
                <c:pt idx="770">
                  <c:v>43106</c:v>
                </c:pt>
                <c:pt idx="771">
                  <c:v>43107</c:v>
                </c:pt>
                <c:pt idx="772">
                  <c:v>43108</c:v>
                </c:pt>
                <c:pt idx="773">
                  <c:v>43109</c:v>
                </c:pt>
                <c:pt idx="774">
                  <c:v>43110</c:v>
                </c:pt>
                <c:pt idx="775">
                  <c:v>43111</c:v>
                </c:pt>
                <c:pt idx="776">
                  <c:v>43112</c:v>
                </c:pt>
                <c:pt idx="777">
                  <c:v>43113</c:v>
                </c:pt>
                <c:pt idx="778">
                  <c:v>43114</c:v>
                </c:pt>
                <c:pt idx="779">
                  <c:v>43115</c:v>
                </c:pt>
                <c:pt idx="780">
                  <c:v>43116</c:v>
                </c:pt>
                <c:pt idx="781">
                  <c:v>43117</c:v>
                </c:pt>
                <c:pt idx="782">
                  <c:v>43118</c:v>
                </c:pt>
                <c:pt idx="783">
                  <c:v>43119</c:v>
                </c:pt>
                <c:pt idx="784">
                  <c:v>43120</c:v>
                </c:pt>
                <c:pt idx="785">
                  <c:v>43121</c:v>
                </c:pt>
                <c:pt idx="786">
                  <c:v>43122</c:v>
                </c:pt>
                <c:pt idx="787">
                  <c:v>43123</c:v>
                </c:pt>
                <c:pt idx="788">
                  <c:v>43124</c:v>
                </c:pt>
                <c:pt idx="789">
                  <c:v>43125</c:v>
                </c:pt>
                <c:pt idx="790">
                  <c:v>43126</c:v>
                </c:pt>
                <c:pt idx="791">
                  <c:v>43127</c:v>
                </c:pt>
                <c:pt idx="792">
                  <c:v>43128</c:v>
                </c:pt>
                <c:pt idx="793">
                  <c:v>43129</c:v>
                </c:pt>
                <c:pt idx="794">
                  <c:v>43130</c:v>
                </c:pt>
                <c:pt idx="795">
                  <c:v>43131</c:v>
                </c:pt>
                <c:pt idx="796">
                  <c:v>43132</c:v>
                </c:pt>
                <c:pt idx="797">
                  <c:v>43133</c:v>
                </c:pt>
                <c:pt idx="798">
                  <c:v>43134</c:v>
                </c:pt>
                <c:pt idx="799">
                  <c:v>43135</c:v>
                </c:pt>
                <c:pt idx="800">
                  <c:v>43136</c:v>
                </c:pt>
                <c:pt idx="801">
                  <c:v>43137</c:v>
                </c:pt>
                <c:pt idx="802">
                  <c:v>43138</c:v>
                </c:pt>
                <c:pt idx="803">
                  <c:v>43139</c:v>
                </c:pt>
                <c:pt idx="804">
                  <c:v>43140</c:v>
                </c:pt>
                <c:pt idx="805">
                  <c:v>43141</c:v>
                </c:pt>
                <c:pt idx="806">
                  <c:v>43142</c:v>
                </c:pt>
                <c:pt idx="807">
                  <c:v>43143</c:v>
                </c:pt>
                <c:pt idx="808">
                  <c:v>43144</c:v>
                </c:pt>
                <c:pt idx="809">
                  <c:v>43145</c:v>
                </c:pt>
                <c:pt idx="810">
                  <c:v>43146</c:v>
                </c:pt>
                <c:pt idx="811">
                  <c:v>43147</c:v>
                </c:pt>
                <c:pt idx="812">
                  <c:v>43148</c:v>
                </c:pt>
                <c:pt idx="813">
                  <c:v>43149</c:v>
                </c:pt>
                <c:pt idx="814">
                  <c:v>43150</c:v>
                </c:pt>
                <c:pt idx="815">
                  <c:v>43151</c:v>
                </c:pt>
                <c:pt idx="816">
                  <c:v>43152</c:v>
                </c:pt>
                <c:pt idx="817">
                  <c:v>43153</c:v>
                </c:pt>
                <c:pt idx="818">
                  <c:v>43154</c:v>
                </c:pt>
                <c:pt idx="819">
                  <c:v>43155</c:v>
                </c:pt>
                <c:pt idx="820">
                  <c:v>43156</c:v>
                </c:pt>
                <c:pt idx="821">
                  <c:v>43157</c:v>
                </c:pt>
                <c:pt idx="822">
                  <c:v>43158</c:v>
                </c:pt>
                <c:pt idx="823">
                  <c:v>43159</c:v>
                </c:pt>
                <c:pt idx="824">
                  <c:v>43160</c:v>
                </c:pt>
                <c:pt idx="825">
                  <c:v>43161</c:v>
                </c:pt>
                <c:pt idx="826">
                  <c:v>43162</c:v>
                </c:pt>
                <c:pt idx="827">
                  <c:v>43163</c:v>
                </c:pt>
                <c:pt idx="828">
                  <c:v>43164</c:v>
                </c:pt>
                <c:pt idx="829">
                  <c:v>43165</c:v>
                </c:pt>
                <c:pt idx="830">
                  <c:v>43166</c:v>
                </c:pt>
                <c:pt idx="831">
                  <c:v>43167</c:v>
                </c:pt>
                <c:pt idx="832">
                  <c:v>43168</c:v>
                </c:pt>
                <c:pt idx="833">
                  <c:v>43169</c:v>
                </c:pt>
                <c:pt idx="834">
                  <c:v>43170</c:v>
                </c:pt>
                <c:pt idx="835">
                  <c:v>43171</c:v>
                </c:pt>
                <c:pt idx="836">
                  <c:v>43172</c:v>
                </c:pt>
                <c:pt idx="837">
                  <c:v>43173</c:v>
                </c:pt>
                <c:pt idx="838">
                  <c:v>43174</c:v>
                </c:pt>
                <c:pt idx="839">
                  <c:v>43175</c:v>
                </c:pt>
                <c:pt idx="840">
                  <c:v>43176</c:v>
                </c:pt>
                <c:pt idx="841">
                  <c:v>43177</c:v>
                </c:pt>
                <c:pt idx="842">
                  <c:v>43178</c:v>
                </c:pt>
                <c:pt idx="843">
                  <c:v>43179</c:v>
                </c:pt>
                <c:pt idx="844">
                  <c:v>43180</c:v>
                </c:pt>
                <c:pt idx="845">
                  <c:v>43181</c:v>
                </c:pt>
                <c:pt idx="846">
                  <c:v>43182</c:v>
                </c:pt>
                <c:pt idx="847">
                  <c:v>43183</c:v>
                </c:pt>
                <c:pt idx="848">
                  <c:v>43184</c:v>
                </c:pt>
                <c:pt idx="849">
                  <c:v>43185</c:v>
                </c:pt>
                <c:pt idx="850">
                  <c:v>43186</c:v>
                </c:pt>
                <c:pt idx="851">
                  <c:v>43187</c:v>
                </c:pt>
                <c:pt idx="852">
                  <c:v>43188</c:v>
                </c:pt>
                <c:pt idx="853">
                  <c:v>43189</c:v>
                </c:pt>
                <c:pt idx="854">
                  <c:v>43190</c:v>
                </c:pt>
                <c:pt idx="855">
                  <c:v>43191</c:v>
                </c:pt>
                <c:pt idx="856">
                  <c:v>43192</c:v>
                </c:pt>
                <c:pt idx="857">
                  <c:v>43193</c:v>
                </c:pt>
                <c:pt idx="858">
                  <c:v>43194</c:v>
                </c:pt>
                <c:pt idx="859">
                  <c:v>43195</c:v>
                </c:pt>
                <c:pt idx="860">
                  <c:v>43196</c:v>
                </c:pt>
                <c:pt idx="861">
                  <c:v>43197</c:v>
                </c:pt>
                <c:pt idx="862">
                  <c:v>43198</c:v>
                </c:pt>
                <c:pt idx="863">
                  <c:v>43199</c:v>
                </c:pt>
                <c:pt idx="864">
                  <c:v>43200</c:v>
                </c:pt>
                <c:pt idx="865">
                  <c:v>43201</c:v>
                </c:pt>
                <c:pt idx="866">
                  <c:v>43202</c:v>
                </c:pt>
                <c:pt idx="867">
                  <c:v>43203</c:v>
                </c:pt>
                <c:pt idx="868">
                  <c:v>43204</c:v>
                </c:pt>
                <c:pt idx="869">
                  <c:v>43205</c:v>
                </c:pt>
                <c:pt idx="870">
                  <c:v>43206</c:v>
                </c:pt>
                <c:pt idx="871">
                  <c:v>43207</c:v>
                </c:pt>
                <c:pt idx="872">
                  <c:v>43208</c:v>
                </c:pt>
                <c:pt idx="873">
                  <c:v>43209</c:v>
                </c:pt>
                <c:pt idx="874">
                  <c:v>43210</c:v>
                </c:pt>
                <c:pt idx="875">
                  <c:v>43211</c:v>
                </c:pt>
                <c:pt idx="876">
                  <c:v>43212</c:v>
                </c:pt>
                <c:pt idx="877">
                  <c:v>43213</c:v>
                </c:pt>
                <c:pt idx="878">
                  <c:v>43214</c:v>
                </c:pt>
                <c:pt idx="879">
                  <c:v>43215</c:v>
                </c:pt>
                <c:pt idx="880">
                  <c:v>43216</c:v>
                </c:pt>
                <c:pt idx="881">
                  <c:v>43217</c:v>
                </c:pt>
                <c:pt idx="882">
                  <c:v>43218</c:v>
                </c:pt>
                <c:pt idx="883">
                  <c:v>43219</c:v>
                </c:pt>
                <c:pt idx="884">
                  <c:v>43220</c:v>
                </c:pt>
                <c:pt idx="885">
                  <c:v>43221</c:v>
                </c:pt>
                <c:pt idx="886">
                  <c:v>43222</c:v>
                </c:pt>
                <c:pt idx="887">
                  <c:v>43223</c:v>
                </c:pt>
                <c:pt idx="888">
                  <c:v>43224</c:v>
                </c:pt>
                <c:pt idx="889">
                  <c:v>43225</c:v>
                </c:pt>
                <c:pt idx="890">
                  <c:v>43226</c:v>
                </c:pt>
                <c:pt idx="891">
                  <c:v>43227</c:v>
                </c:pt>
                <c:pt idx="892">
                  <c:v>43228</c:v>
                </c:pt>
                <c:pt idx="893">
                  <c:v>43229</c:v>
                </c:pt>
                <c:pt idx="894">
                  <c:v>43230</c:v>
                </c:pt>
                <c:pt idx="895">
                  <c:v>43231</c:v>
                </c:pt>
                <c:pt idx="896">
                  <c:v>43232</c:v>
                </c:pt>
                <c:pt idx="897">
                  <c:v>43233</c:v>
                </c:pt>
                <c:pt idx="898">
                  <c:v>43234</c:v>
                </c:pt>
                <c:pt idx="899">
                  <c:v>43235</c:v>
                </c:pt>
                <c:pt idx="900">
                  <c:v>43236</c:v>
                </c:pt>
                <c:pt idx="901">
                  <c:v>43237</c:v>
                </c:pt>
                <c:pt idx="902">
                  <c:v>43238</c:v>
                </c:pt>
                <c:pt idx="903">
                  <c:v>43239</c:v>
                </c:pt>
                <c:pt idx="904">
                  <c:v>43240</c:v>
                </c:pt>
                <c:pt idx="905">
                  <c:v>43241</c:v>
                </c:pt>
                <c:pt idx="906">
                  <c:v>43242</c:v>
                </c:pt>
                <c:pt idx="907">
                  <c:v>43243</c:v>
                </c:pt>
                <c:pt idx="908">
                  <c:v>43244</c:v>
                </c:pt>
                <c:pt idx="909">
                  <c:v>43245</c:v>
                </c:pt>
                <c:pt idx="910">
                  <c:v>43246</c:v>
                </c:pt>
                <c:pt idx="911">
                  <c:v>43247</c:v>
                </c:pt>
                <c:pt idx="912">
                  <c:v>43248</c:v>
                </c:pt>
                <c:pt idx="913">
                  <c:v>43249</c:v>
                </c:pt>
                <c:pt idx="914">
                  <c:v>43250</c:v>
                </c:pt>
                <c:pt idx="915">
                  <c:v>43251</c:v>
                </c:pt>
                <c:pt idx="916">
                  <c:v>43252</c:v>
                </c:pt>
                <c:pt idx="917">
                  <c:v>43253</c:v>
                </c:pt>
                <c:pt idx="918">
                  <c:v>43254</c:v>
                </c:pt>
                <c:pt idx="919">
                  <c:v>43255</c:v>
                </c:pt>
                <c:pt idx="920">
                  <c:v>43256</c:v>
                </c:pt>
                <c:pt idx="921">
                  <c:v>43257</c:v>
                </c:pt>
                <c:pt idx="922">
                  <c:v>43258</c:v>
                </c:pt>
                <c:pt idx="923">
                  <c:v>43259</c:v>
                </c:pt>
                <c:pt idx="924">
                  <c:v>43260</c:v>
                </c:pt>
                <c:pt idx="925">
                  <c:v>43261</c:v>
                </c:pt>
                <c:pt idx="926">
                  <c:v>43262</c:v>
                </c:pt>
                <c:pt idx="927">
                  <c:v>43263</c:v>
                </c:pt>
                <c:pt idx="928">
                  <c:v>43264</c:v>
                </c:pt>
                <c:pt idx="929">
                  <c:v>43265</c:v>
                </c:pt>
                <c:pt idx="930">
                  <c:v>43266</c:v>
                </c:pt>
                <c:pt idx="931">
                  <c:v>43267</c:v>
                </c:pt>
                <c:pt idx="932">
                  <c:v>43268</c:v>
                </c:pt>
                <c:pt idx="933">
                  <c:v>43269</c:v>
                </c:pt>
                <c:pt idx="934">
                  <c:v>43270</c:v>
                </c:pt>
                <c:pt idx="935">
                  <c:v>43271</c:v>
                </c:pt>
                <c:pt idx="936">
                  <c:v>43272</c:v>
                </c:pt>
                <c:pt idx="937">
                  <c:v>43273</c:v>
                </c:pt>
                <c:pt idx="938">
                  <c:v>43274</c:v>
                </c:pt>
                <c:pt idx="939">
                  <c:v>43275</c:v>
                </c:pt>
                <c:pt idx="940">
                  <c:v>43276</c:v>
                </c:pt>
                <c:pt idx="941">
                  <c:v>43277</c:v>
                </c:pt>
                <c:pt idx="942">
                  <c:v>43278</c:v>
                </c:pt>
                <c:pt idx="943">
                  <c:v>43279</c:v>
                </c:pt>
                <c:pt idx="944">
                  <c:v>43280</c:v>
                </c:pt>
                <c:pt idx="945">
                  <c:v>43281</c:v>
                </c:pt>
                <c:pt idx="946">
                  <c:v>43282</c:v>
                </c:pt>
                <c:pt idx="947">
                  <c:v>43283</c:v>
                </c:pt>
                <c:pt idx="948">
                  <c:v>43284</c:v>
                </c:pt>
                <c:pt idx="949">
                  <c:v>43285</c:v>
                </c:pt>
                <c:pt idx="950">
                  <c:v>43286</c:v>
                </c:pt>
                <c:pt idx="951">
                  <c:v>43287</c:v>
                </c:pt>
                <c:pt idx="952">
                  <c:v>43288</c:v>
                </c:pt>
                <c:pt idx="953">
                  <c:v>43289</c:v>
                </c:pt>
                <c:pt idx="954">
                  <c:v>43290</c:v>
                </c:pt>
                <c:pt idx="955">
                  <c:v>43291</c:v>
                </c:pt>
                <c:pt idx="956">
                  <c:v>43292</c:v>
                </c:pt>
                <c:pt idx="957">
                  <c:v>43293</c:v>
                </c:pt>
                <c:pt idx="958">
                  <c:v>43294</c:v>
                </c:pt>
                <c:pt idx="959">
                  <c:v>43295</c:v>
                </c:pt>
                <c:pt idx="960">
                  <c:v>43296</c:v>
                </c:pt>
                <c:pt idx="961">
                  <c:v>43297</c:v>
                </c:pt>
                <c:pt idx="962">
                  <c:v>43298</c:v>
                </c:pt>
                <c:pt idx="963">
                  <c:v>43299</c:v>
                </c:pt>
                <c:pt idx="964">
                  <c:v>43300</c:v>
                </c:pt>
                <c:pt idx="965">
                  <c:v>43301</c:v>
                </c:pt>
                <c:pt idx="966">
                  <c:v>43302</c:v>
                </c:pt>
                <c:pt idx="967">
                  <c:v>43303</c:v>
                </c:pt>
                <c:pt idx="968">
                  <c:v>43304</c:v>
                </c:pt>
                <c:pt idx="969">
                  <c:v>43305</c:v>
                </c:pt>
                <c:pt idx="970">
                  <c:v>43306</c:v>
                </c:pt>
                <c:pt idx="971">
                  <c:v>43307</c:v>
                </c:pt>
                <c:pt idx="972">
                  <c:v>43308</c:v>
                </c:pt>
                <c:pt idx="973">
                  <c:v>43309</c:v>
                </c:pt>
                <c:pt idx="974">
                  <c:v>43310</c:v>
                </c:pt>
                <c:pt idx="975">
                  <c:v>43311</c:v>
                </c:pt>
                <c:pt idx="976">
                  <c:v>43312</c:v>
                </c:pt>
                <c:pt idx="977">
                  <c:v>43313</c:v>
                </c:pt>
                <c:pt idx="978">
                  <c:v>43314</c:v>
                </c:pt>
                <c:pt idx="979">
                  <c:v>43315</c:v>
                </c:pt>
                <c:pt idx="980">
                  <c:v>43316</c:v>
                </c:pt>
                <c:pt idx="981">
                  <c:v>43317</c:v>
                </c:pt>
                <c:pt idx="982">
                  <c:v>43318</c:v>
                </c:pt>
                <c:pt idx="983">
                  <c:v>43319</c:v>
                </c:pt>
                <c:pt idx="984">
                  <c:v>43320</c:v>
                </c:pt>
                <c:pt idx="985">
                  <c:v>43321</c:v>
                </c:pt>
                <c:pt idx="986">
                  <c:v>43322</c:v>
                </c:pt>
                <c:pt idx="987">
                  <c:v>43323</c:v>
                </c:pt>
                <c:pt idx="988">
                  <c:v>43324</c:v>
                </c:pt>
                <c:pt idx="989">
                  <c:v>43325</c:v>
                </c:pt>
                <c:pt idx="990">
                  <c:v>43326</c:v>
                </c:pt>
                <c:pt idx="991">
                  <c:v>43327</c:v>
                </c:pt>
                <c:pt idx="992">
                  <c:v>43328</c:v>
                </c:pt>
                <c:pt idx="993">
                  <c:v>43329</c:v>
                </c:pt>
                <c:pt idx="994">
                  <c:v>43330</c:v>
                </c:pt>
                <c:pt idx="995">
                  <c:v>43331</c:v>
                </c:pt>
                <c:pt idx="996">
                  <c:v>43332</c:v>
                </c:pt>
                <c:pt idx="997">
                  <c:v>43333</c:v>
                </c:pt>
                <c:pt idx="998">
                  <c:v>43334</c:v>
                </c:pt>
                <c:pt idx="999">
                  <c:v>43335</c:v>
                </c:pt>
                <c:pt idx="1000">
                  <c:v>43336</c:v>
                </c:pt>
                <c:pt idx="1001">
                  <c:v>43337</c:v>
                </c:pt>
                <c:pt idx="1002">
                  <c:v>43338</c:v>
                </c:pt>
                <c:pt idx="1003">
                  <c:v>43339</c:v>
                </c:pt>
                <c:pt idx="1004">
                  <c:v>43340</c:v>
                </c:pt>
                <c:pt idx="1005">
                  <c:v>43341</c:v>
                </c:pt>
                <c:pt idx="1006">
                  <c:v>43342</c:v>
                </c:pt>
                <c:pt idx="1007">
                  <c:v>43343</c:v>
                </c:pt>
                <c:pt idx="1008">
                  <c:v>43344</c:v>
                </c:pt>
                <c:pt idx="1009">
                  <c:v>43345</c:v>
                </c:pt>
                <c:pt idx="1010">
                  <c:v>43346</c:v>
                </c:pt>
                <c:pt idx="1011">
                  <c:v>43347</c:v>
                </c:pt>
                <c:pt idx="1012">
                  <c:v>43348</c:v>
                </c:pt>
                <c:pt idx="1013">
                  <c:v>43349</c:v>
                </c:pt>
                <c:pt idx="1014">
                  <c:v>43350</c:v>
                </c:pt>
                <c:pt idx="1015">
                  <c:v>43351</c:v>
                </c:pt>
                <c:pt idx="1016">
                  <c:v>43352</c:v>
                </c:pt>
                <c:pt idx="1017">
                  <c:v>43353</c:v>
                </c:pt>
                <c:pt idx="1018">
                  <c:v>43354</c:v>
                </c:pt>
                <c:pt idx="1019">
                  <c:v>43355</c:v>
                </c:pt>
                <c:pt idx="1020">
                  <c:v>43356</c:v>
                </c:pt>
                <c:pt idx="1021">
                  <c:v>43357</c:v>
                </c:pt>
                <c:pt idx="1022">
                  <c:v>43358</c:v>
                </c:pt>
                <c:pt idx="1023">
                  <c:v>43359</c:v>
                </c:pt>
                <c:pt idx="1024">
                  <c:v>43360</c:v>
                </c:pt>
                <c:pt idx="1025">
                  <c:v>43361</c:v>
                </c:pt>
                <c:pt idx="1026">
                  <c:v>43362</c:v>
                </c:pt>
                <c:pt idx="1027">
                  <c:v>43363</c:v>
                </c:pt>
                <c:pt idx="1028">
                  <c:v>43364</c:v>
                </c:pt>
                <c:pt idx="1029">
                  <c:v>43365</c:v>
                </c:pt>
                <c:pt idx="1030">
                  <c:v>43366</c:v>
                </c:pt>
                <c:pt idx="1031">
                  <c:v>43367</c:v>
                </c:pt>
                <c:pt idx="1032">
                  <c:v>43368</c:v>
                </c:pt>
                <c:pt idx="1033">
                  <c:v>43369</c:v>
                </c:pt>
                <c:pt idx="1034">
                  <c:v>43370</c:v>
                </c:pt>
                <c:pt idx="1035">
                  <c:v>43371</c:v>
                </c:pt>
                <c:pt idx="1036">
                  <c:v>43372</c:v>
                </c:pt>
                <c:pt idx="1037">
                  <c:v>43373</c:v>
                </c:pt>
                <c:pt idx="1038">
                  <c:v>43374</c:v>
                </c:pt>
                <c:pt idx="1039">
                  <c:v>43375</c:v>
                </c:pt>
                <c:pt idx="1040">
                  <c:v>43376</c:v>
                </c:pt>
                <c:pt idx="1041">
                  <c:v>43377</c:v>
                </c:pt>
                <c:pt idx="1042">
                  <c:v>43378</c:v>
                </c:pt>
                <c:pt idx="1043">
                  <c:v>43379</c:v>
                </c:pt>
                <c:pt idx="1044">
                  <c:v>43380</c:v>
                </c:pt>
                <c:pt idx="1045">
                  <c:v>43381</c:v>
                </c:pt>
                <c:pt idx="1046">
                  <c:v>43382</c:v>
                </c:pt>
                <c:pt idx="1047">
                  <c:v>43383</c:v>
                </c:pt>
                <c:pt idx="1048">
                  <c:v>43384</c:v>
                </c:pt>
                <c:pt idx="1049">
                  <c:v>43385</c:v>
                </c:pt>
                <c:pt idx="1050">
                  <c:v>43386</c:v>
                </c:pt>
                <c:pt idx="1051">
                  <c:v>43387</c:v>
                </c:pt>
                <c:pt idx="1052">
                  <c:v>43388</c:v>
                </c:pt>
                <c:pt idx="1053">
                  <c:v>43389</c:v>
                </c:pt>
                <c:pt idx="1054">
                  <c:v>43390</c:v>
                </c:pt>
                <c:pt idx="1055">
                  <c:v>43391</c:v>
                </c:pt>
                <c:pt idx="1056">
                  <c:v>43392</c:v>
                </c:pt>
                <c:pt idx="1057">
                  <c:v>43393</c:v>
                </c:pt>
                <c:pt idx="1058">
                  <c:v>43394</c:v>
                </c:pt>
                <c:pt idx="1059">
                  <c:v>43395</c:v>
                </c:pt>
                <c:pt idx="1060">
                  <c:v>43396</c:v>
                </c:pt>
                <c:pt idx="1061">
                  <c:v>43397</c:v>
                </c:pt>
                <c:pt idx="1062">
                  <c:v>43398</c:v>
                </c:pt>
                <c:pt idx="1063">
                  <c:v>43399</c:v>
                </c:pt>
                <c:pt idx="1064">
                  <c:v>43400</c:v>
                </c:pt>
                <c:pt idx="1065">
                  <c:v>43401</c:v>
                </c:pt>
                <c:pt idx="1066">
                  <c:v>43402</c:v>
                </c:pt>
                <c:pt idx="1067">
                  <c:v>43403</c:v>
                </c:pt>
                <c:pt idx="1068">
                  <c:v>43404</c:v>
                </c:pt>
                <c:pt idx="1069">
                  <c:v>43405</c:v>
                </c:pt>
                <c:pt idx="1070">
                  <c:v>43406</c:v>
                </c:pt>
                <c:pt idx="1071">
                  <c:v>43407</c:v>
                </c:pt>
                <c:pt idx="1072">
                  <c:v>43408</c:v>
                </c:pt>
                <c:pt idx="1073">
                  <c:v>43409</c:v>
                </c:pt>
                <c:pt idx="1074">
                  <c:v>43410</c:v>
                </c:pt>
                <c:pt idx="1075">
                  <c:v>43411</c:v>
                </c:pt>
                <c:pt idx="1076">
                  <c:v>43412</c:v>
                </c:pt>
                <c:pt idx="1077">
                  <c:v>43413</c:v>
                </c:pt>
                <c:pt idx="1078">
                  <c:v>43414</c:v>
                </c:pt>
                <c:pt idx="1079">
                  <c:v>43415</c:v>
                </c:pt>
                <c:pt idx="1080">
                  <c:v>43416</c:v>
                </c:pt>
                <c:pt idx="1081">
                  <c:v>43417</c:v>
                </c:pt>
                <c:pt idx="1082">
                  <c:v>43418</c:v>
                </c:pt>
                <c:pt idx="1083">
                  <c:v>43419</c:v>
                </c:pt>
                <c:pt idx="1084">
                  <c:v>43420</c:v>
                </c:pt>
                <c:pt idx="1085">
                  <c:v>43421</c:v>
                </c:pt>
                <c:pt idx="1086">
                  <c:v>43422</c:v>
                </c:pt>
                <c:pt idx="1087">
                  <c:v>43423</c:v>
                </c:pt>
                <c:pt idx="1088">
                  <c:v>43424</c:v>
                </c:pt>
                <c:pt idx="1089">
                  <c:v>43425</c:v>
                </c:pt>
                <c:pt idx="1090">
                  <c:v>43426</c:v>
                </c:pt>
                <c:pt idx="1091">
                  <c:v>43427</c:v>
                </c:pt>
                <c:pt idx="1092">
                  <c:v>43428</c:v>
                </c:pt>
                <c:pt idx="1093">
                  <c:v>43429</c:v>
                </c:pt>
                <c:pt idx="1094">
                  <c:v>43430</c:v>
                </c:pt>
                <c:pt idx="1095">
                  <c:v>43431</c:v>
                </c:pt>
                <c:pt idx="1096">
                  <c:v>43432</c:v>
                </c:pt>
                <c:pt idx="1097">
                  <c:v>43433</c:v>
                </c:pt>
                <c:pt idx="1098">
                  <c:v>43434</c:v>
                </c:pt>
                <c:pt idx="1099">
                  <c:v>43435</c:v>
                </c:pt>
                <c:pt idx="1100">
                  <c:v>43436</c:v>
                </c:pt>
                <c:pt idx="1101">
                  <c:v>43437</c:v>
                </c:pt>
                <c:pt idx="1102">
                  <c:v>43438</c:v>
                </c:pt>
                <c:pt idx="1103">
                  <c:v>43439</c:v>
                </c:pt>
                <c:pt idx="1104">
                  <c:v>43440</c:v>
                </c:pt>
                <c:pt idx="1105">
                  <c:v>43441</c:v>
                </c:pt>
                <c:pt idx="1106">
                  <c:v>43442</c:v>
                </c:pt>
                <c:pt idx="1107">
                  <c:v>43443</c:v>
                </c:pt>
                <c:pt idx="1108">
                  <c:v>43444</c:v>
                </c:pt>
                <c:pt idx="1109">
                  <c:v>43445</c:v>
                </c:pt>
                <c:pt idx="1110">
                  <c:v>43446</c:v>
                </c:pt>
                <c:pt idx="1111">
                  <c:v>43447</c:v>
                </c:pt>
                <c:pt idx="1112">
                  <c:v>43448</c:v>
                </c:pt>
                <c:pt idx="1113">
                  <c:v>43449</c:v>
                </c:pt>
                <c:pt idx="1114">
                  <c:v>43450</c:v>
                </c:pt>
                <c:pt idx="1115">
                  <c:v>43451</c:v>
                </c:pt>
                <c:pt idx="1116">
                  <c:v>43452</c:v>
                </c:pt>
                <c:pt idx="1117">
                  <c:v>43453</c:v>
                </c:pt>
                <c:pt idx="1118">
                  <c:v>43454</c:v>
                </c:pt>
                <c:pt idx="1119">
                  <c:v>43455</c:v>
                </c:pt>
                <c:pt idx="1120">
                  <c:v>43456</c:v>
                </c:pt>
                <c:pt idx="1121">
                  <c:v>43457</c:v>
                </c:pt>
                <c:pt idx="1122">
                  <c:v>43458</c:v>
                </c:pt>
                <c:pt idx="1123">
                  <c:v>43459</c:v>
                </c:pt>
                <c:pt idx="1124">
                  <c:v>43460</c:v>
                </c:pt>
                <c:pt idx="1125">
                  <c:v>43461</c:v>
                </c:pt>
                <c:pt idx="1126">
                  <c:v>43462</c:v>
                </c:pt>
                <c:pt idx="1127">
                  <c:v>43463</c:v>
                </c:pt>
                <c:pt idx="1128">
                  <c:v>43464</c:v>
                </c:pt>
                <c:pt idx="1129">
                  <c:v>43465</c:v>
                </c:pt>
                <c:pt idx="1130">
                  <c:v>43466</c:v>
                </c:pt>
                <c:pt idx="1131">
                  <c:v>43467</c:v>
                </c:pt>
                <c:pt idx="1132">
                  <c:v>43468</c:v>
                </c:pt>
                <c:pt idx="1133">
                  <c:v>43469</c:v>
                </c:pt>
                <c:pt idx="1134">
                  <c:v>43470</c:v>
                </c:pt>
                <c:pt idx="1135">
                  <c:v>43471</c:v>
                </c:pt>
                <c:pt idx="1136">
                  <c:v>43472</c:v>
                </c:pt>
                <c:pt idx="1137">
                  <c:v>43473</c:v>
                </c:pt>
                <c:pt idx="1138">
                  <c:v>43474</c:v>
                </c:pt>
                <c:pt idx="1139">
                  <c:v>43475</c:v>
                </c:pt>
                <c:pt idx="1140">
                  <c:v>43476</c:v>
                </c:pt>
                <c:pt idx="1141">
                  <c:v>43477</c:v>
                </c:pt>
                <c:pt idx="1142">
                  <c:v>43478</c:v>
                </c:pt>
                <c:pt idx="1143">
                  <c:v>43479</c:v>
                </c:pt>
                <c:pt idx="1144">
                  <c:v>43480</c:v>
                </c:pt>
                <c:pt idx="1145">
                  <c:v>43481</c:v>
                </c:pt>
                <c:pt idx="1146">
                  <c:v>43482</c:v>
                </c:pt>
                <c:pt idx="1147">
                  <c:v>43483</c:v>
                </c:pt>
                <c:pt idx="1148">
                  <c:v>43484</c:v>
                </c:pt>
                <c:pt idx="1149">
                  <c:v>43485</c:v>
                </c:pt>
                <c:pt idx="1150">
                  <c:v>43486</c:v>
                </c:pt>
                <c:pt idx="1151">
                  <c:v>43487</c:v>
                </c:pt>
                <c:pt idx="1152">
                  <c:v>43488</c:v>
                </c:pt>
                <c:pt idx="1153">
                  <c:v>43489</c:v>
                </c:pt>
                <c:pt idx="1154">
                  <c:v>43490</c:v>
                </c:pt>
                <c:pt idx="1155">
                  <c:v>43491</c:v>
                </c:pt>
                <c:pt idx="1156">
                  <c:v>43492</c:v>
                </c:pt>
                <c:pt idx="1157">
                  <c:v>43493</c:v>
                </c:pt>
                <c:pt idx="1158">
                  <c:v>43494</c:v>
                </c:pt>
                <c:pt idx="1159">
                  <c:v>43495</c:v>
                </c:pt>
                <c:pt idx="1160">
                  <c:v>43496</c:v>
                </c:pt>
                <c:pt idx="1161">
                  <c:v>43497</c:v>
                </c:pt>
                <c:pt idx="1162">
                  <c:v>43498</c:v>
                </c:pt>
                <c:pt idx="1163">
                  <c:v>43499</c:v>
                </c:pt>
                <c:pt idx="1164">
                  <c:v>43500</c:v>
                </c:pt>
                <c:pt idx="1165">
                  <c:v>43501</c:v>
                </c:pt>
                <c:pt idx="1166">
                  <c:v>43502</c:v>
                </c:pt>
                <c:pt idx="1167">
                  <c:v>43503</c:v>
                </c:pt>
                <c:pt idx="1168">
                  <c:v>43504</c:v>
                </c:pt>
                <c:pt idx="1169">
                  <c:v>43505</c:v>
                </c:pt>
                <c:pt idx="1170">
                  <c:v>43506</c:v>
                </c:pt>
                <c:pt idx="1171">
                  <c:v>43507</c:v>
                </c:pt>
                <c:pt idx="1172">
                  <c:v>43508</c:v>
                </c:pt>
                <c:pt idx="1173">
                  <c:v>43509</c:v>
                </c:pt>
                <c:pt idx="1174">
                  <c:v>43510</c:v>
                </c:pt>
                <c:pt idx="1175">
                  <c:v>43511</c:v>
                </c:pt>
                <c:pt idx="1176">
                  <c:v>43512</c:v>
                </c:pt>
                <c:pt idx="1177">
                  <c:v>43513</c:v>
                </c:pt>
                <c:pt idx="1178">
                  <c:v>43514</c:v>
                </c:pt>
                <c:pt idx="1179">
                  <c:v>43515</c:v>
                </c:pt>
                <c:pt idx="1180">
                  <c:v>43516</c:v>
                </c:pt>
                <c:pt idx="1181">
                  <c:v>43517</c:v>
                </c:pt>
                <c:pt idx="1182">
                  <c:v>43518</c:v>
                </c:pt>
                <c:pt idx="1183">
                  <c:v>43519</c:v>
                </c:pt>
                <c:pt idx="1184">
                  <c:v>43520</c:v>
                </c:pt>
                <c:pt idx="1185">
                  <c:v>43521</c:v>
                </c:pt>
                <c:pt idx="1186">
                  <c:v>43522</c:v>
                </c:pt>
                <c:pt idx="1187">
                  <c:v>43523</c:v>
                </c:pt>
                <c:pt idx="1188">
                  <c:v>43524</c:v>
                </c:pt>
                <c:pt idx="1189">
                  <c:v>43525</c:v>
                </c:pt>
                <c:pt idx="1190">
                  <c:v>43526</c:v>
                </c:pt>
                <c:pt idx="1191">
                  <c:v>43527</c:v>
                </c:pt>
                <c:pt idx="1192">
                  <c:v>43528</c:v>
                </c:pt>
                <c:pt idx="1193">
                  <c:v>43529</c:v>
                </c:pt>
                <c:pt idx="1194">
                  <c:v>43530</c:v>
                </c:pt>
                <c:pt idx="1195">
                  <c:v>43531</c:v>
                </c:pt>
                <c:pt idx="1196">
                  <c:v>43532</c:v>
                </c:pt>
                <c:pt idx="1197">
                  <c:v>43533</c:v>
                </c:pt>
                <c:pt idx="1198">
                  <c:v>43534</c:v>
                </c:pt>
                <c:pt idx="1199">
                  <c:v>43535</c:v>
                </c:pt>
                <c:pt idx="1200">
                  <c:v>43536</c:v>
                </c:pt>
                <c:pt idx="1201">
                  <c:v>43537</c:v>
                </c:pt>
                <c:pt idx="1202">
                  <c:v>43538</c:v>
                </c:pt>
                <c:pt idx="1203">
                  <c:v>43539</c:v>
                </c:pt>
                <c:pt idx="1204">
                  <c:v>43540</c:v>
                </c:pt>
                <c:pt idx="1205">
                  <c:v>43541</c:v>
                </c:pt>
                <c:pt idx="1206">
                  <c:v>43542</c:v>
                </c:pt>
                <c:pt idx="1207">
                  <c:v>43543</c:v>
                </c:pt>
                <c:pt idx="1208">
                  <c:v>43544</c:v>
                </c:pt>
                <c:pt idx="1209">
                  <c:v>43545</c:v>
                </c:pt>
                <c:pt idx="1210">
                  <c:v>43546</c:v>
                </c:pt>
                <c:pt idx="1211">
                  <c:v>43547</c:v>
                </c:pt>
                <c:pt idx="1212">
                  <c:v>43548</c:v>
                </c:pt>
                <c:pt idx="1213">
                  <c:v>43549</c:v>
                </c:pt>
                <c:pt idx="1214">
                  <c:v>43550</c:v>
                </c:pt>
                <c:pt idx="1215">
                  <c:v>43551</c:v>
                </c:pt>
                <c:pt idx="1216">
                  <c:v>43552</c:v>
                </c:pt>
                <c:pt idx="1217">
                  <c:v>43553</c:v>
                </c:pt>
                <c:pt idx="1218">
                  <c:v>43554</c:v>
                </c:pt>
                <c:pt idx="1219">
                  <c:v>43555</c:v>
                </c:pt>
                <c:pt idx="1220">
                  <c:v>43556</c:v>
                </c:pt>
                <c:pt idx="1221">
                  <c:v>43557</c:v>
                </c:pt>
                <c:pt idx="1222">
                  <c:v>43558</c:v>
                </c:pt>
                <c:pt idx="1223">
                  <c:v>43559</c:v>
                </c:pt>
                <c:pt idx="1224">
                  <c:v>43560</c:v>
                </c:pt>
                <c:pt idx="1225">
                  <c:v>43561</c:v>
                </c:pt>
                <c:pt idx="1226">
                  <c:v>43562</c:v>
                </c:pt>
                <c:pt idx="1227">
                  <c:v>43563</c:v>
                </c:pt>
                <c:pt idx="1228">
                  <c:v>43564</c:v>
                </c:pt>
                <c:pt idx="1229">
                  <c:v>43565</c:v>
                </c:pt>
                <c:pt idx="1230">
                  <c:v>43566</c:v>
                </c:pt>
                <c:pt idx="1231">
                  <c:v>43567</c:v>
                </c:pt>
                <c:pt idx="1232">
                  <c:v>43568</c:v>
                </c:pt>
                <c:pt idx="1233">
                  <c:v>43569</c:v>
                </c:pt>
                <c:pt idx="1234">
                  <c:v>43570</c:v>
                </c:pt>
                <c:pt idx="1235">
                  <c:v>43571</c:v>
                </c:pt>
                <c:pt idx="1236">
                  <c:v>43572</c:v>
                </c:pt>
                <c:pt idx="1237">
                  <c:v>43573</c:v>
                </c:pt>
                <c:pt idx="1238">
                  <c:v>43574</c:v>
                </c:pt>
                <c:pt idx="1239">
                  <c:v>43575</c:v>
                </c:pt>
                <c:pt idx="1240">
                  <c:v>43576</c:v>
                </c:pt>
                <c:pt idx="1241">
                  <c:v>43577</c:v>
                </c:pt>
                <c:pt idx="1242">
                  <c:v>43578</c:v>
                </c:pt>
                <c:pt idx="1243">
                  <c:v>43579</c:v>
                </c:pt>
                <c:pt idx="1244">
                  <c:v>43580</c:v>
                </c:pt>
                <c:pt idx="1245">
                  <c:v>43581</c:v>
                </c:pt>
                <c:pt idx="1246">
                  <c:v>43582</c:v>
                </c:pt>
                <c:pt idx="1247">
                  <c:v>43583</c:v>
                </c:pt>
                <c:pt idx="1248">
                  <c:v>43584</c:v>
                </c:pt>
                <c:pt idx="1249">
                  <c:v>43585</c:v>
                </c:pt>
                <c:pt idx="1250">
                  <c:v>43586</c:v>
                </c:pt>
                <c:pt idx="1251">
                  <c:v>43587</c:v>
                </c:pt>
                <c:pt idx="1252">
                  <c:v>43588</c:v>
                </c:pt>
                <c:pt idx="1253">
                  <c:v>43589</c:v>
                </c:pt>
                <c:pt idx="1254">
                  <c:v>43590</c:v>
                </c:pt>
                <c:pt idx="1255">
                  <c:v>43591</c:v>
                </c:pt>
                <c:pt idx="1256">
                  <c:v>43592</c:v>
                </c:pt>
                <c:pt idx="1257">
                  <c:v>43593</c:v>
                </c:pt>
                <c:pt idx="1258">
                  <c:v>43594</c:v>
                </c:pt>
                <c:pt idx="1259">
                  <c:v>43595</c:v>
                </c:pt>
                <c:pt idx="1260">
                  <c:v>43596</c:v>
                </c:pt>
                <c:pt idx="1261">
                  <c:v>43597</c:v>
                </c:pt>
                <c:pt idx="1262">
                  <c:v>43598</c:v>
                </c:pt>
                <c:pt idx="1263">
                  <c:v>43599</c:v>
                </c:pt>
                <c:pt idx="1264">
                  <c:v>43600</c:v>
                </c:pt>
                <c:pt idx="1265">
                  <c:v>43601</c:v>
                </c:pt>
                <c:pt idx="1266">
                  <c:v>43602</c:v>
                </c:pt>
                <c:pt idx="1267">
                  <c:v>43603</c:v>
                </c:pt>
                <c:pt idx="1268">
                  <c:v>43604</c:v>
                </c:pt>
                <c:pt idx="1269">
                  <c:v>43605</c:v>
                </c:pt>
                <c:pt idx="1270">
                  <c:v>43606</c:v>
                </c:pt>
                <c:pt idx="1271">
                  <c:v>43607</c:v>
                </c:pt>
                <c:pt idx="1272">
                  <c:v>43608</c:v>
                </c:pt>
                <c:pt idx="1273">
                  <c:v>43609</c:v>
                </c:pt>
                <c:pt idx="1274">
                  <c:v>43610</c:v>
                </c:pt>
                <c:pt idx="1275">
                  <c:v>43611</c:v>
                </c:pt>
                <c:pt idx="1276">
                  <c:v>43612</c:v>
                </c:pt>
                <c:pt idx="1277">
                  <c:v>43613</c:v>
                </c:pt>
                <c:pt idx="1278">
                  <c:v>43614</c:v>
                </c:pt>
                <c:pt idx="1279">
                  <c:v>43615</c:v>
                </c:pt>
                <c:pt idx="1280">
                  <c:v>43616</c:v>
                </c:pt>
                <c:pt idx="1281">
                  <c:v>43617</c:v>
                </c:pt>
                <c:pt idx="1282">
                  <c:v>43618</c:v>
                </c:pt>
                <c:pt idx="1283">
                  <c:v>43619</c:v>
                </c:pt>
                <c:pt idx="1284">
                  <c:v>43620</c:v>
                </c:pt>
                <c:pt idx="1285">
                  <c:v>43621</c:v>
                </c:pt>
                <c:pt idx="1286">
                  <c:v>43622</c:v>
                </c:pt>
                <c:pt idx="1287">
                  <c:v>43623</c:v>
                </c:pt>
                <c:pt idx="1288">
                  <c:v>43624</c:v>
                </c:pt>
                <c:pt idx="1289">
                  <c:v>43625</c:v>
                </c:pt>
                <c:pt idx="1290">
                  <c:v>43626</c:v>
                </c:pt>
                <c:pt idx="1291">
                  <c:v>43627</c:v>
                </c:pt>
                <c:pt idx="1292">
                  <c:v>43628</c:v>
                </c:pt>
                <c:pt idx="1293">
                  <c:v>43629</c:v>
                </c:pt>
                <c:pt idx="1294">
                  <c:v>43630</c:v>
                </c:pt>
                <c:pt idx="1295">
                  <c:v>43631</c:v>
                </c:pt>
                <c:pt idx="1296">
                  <c:v>43632</c:v>
                </c:pt>
                <c:pt idx="1297">
                  <c:v>43633</c:v>
                </c:pt>
                <c:pt idx="1298">
                  <c:v>43634</c:v>
                </c:pt>
                <c:pt idx="1299">
                  <c:v>43635</c:v>
                </c:pt>
                <c:pt idx="1300">
                  <c:v>43636</c:v>
                </c:pt>
                <c:pt idx="1301">
                  <c:v>43637</c:v>
                </c:pt>
                <c:pt idx="1302">
                  <c:v>43638</c:v>
                </c:pt>
                <c:pt idx="1303">
                  <c:v>43639</c:v>
                </c:pt>
                <c:pt idx="1304">
                  <c:v>43640</c:v>
                </c:pt>
                <c:pt idx="1305">
                  <c:v>43641</c:v>
                </c:pt>
                <c:pt idx="1306">
                  <c:v>43642</c:v>
                </c:pt>
                <c:pt idx="1307">
                  <c:v>43643</c:v>
                </c:pt>
                <c:pt idx="1308">
                  <c:v>43644</c:v>
                </c:pt>
                <c:pt idx="1309">
                  <c:v>43645</c:v>
                </c:pt>
                <c:pt idx="1310">
                  <c:v>43646</c:v>
                </c:pt>
                <c:pt idx="1311">
                  <c:v>43647</c:v>
                </c:pt>
                <c:pt idx="1312">
                  <c:v>43648</c:v>
                </c:pt>
                <c:pt idx="1313">
                  <c:v>43649</c:v>
                </c:pt>
                <c:pt idx="1314">
                  <c:v>43650</c:v>
                </c:pt>
                <c:pt idx="1315">
                  <c:v>43651</c:v>
                </c:pt>
                <c:pt idx="1316">
                  <c:v>43652</c:v>
                </c:pt>
                <c:pt idx="1317">
                  <c:v>43653</c:v>
                </c:pt>
                <c:pt idx="1318">
                  <c:v>43654</c:v>
                </c:pt>
                <c:pt idx="1319">
                  <c:v>43655</c:v>
                </c:pt>
                <c:pt idx="1320">
                  <c:v>43656</c:v>
                </c:pt>
                <c:pt idx="1321">
                  <c:v>43657</c:v>
                </c:pt>
                <c:pt idx="1322">
                  <c:v>43658</c:v>
                </c:pt>
                <c:pt idx="1323">
                  <c:v>43659</c:v>
                </c:pt>
                <c:pt idx="1324">
                  <c:v>43660</c:v>
                </c:pt>
                <c:pt idx="1325">
                  <c:v>43661</c:v>
                </c:pt>
                <c:pt idx="1326">
                  <c:v>43662</c:v>
                </c:pt>
                <c:pt idx="1327">
                  <c:v>43663</c:v>
                </c:pt>
                <c:pt idx="1328">
                  <c:v>43664</c:v>
                </c:pt>
                <c:pt idx="1329">
                  <c:v>43665</c:v>
                </c:pt>
                <c:pt idx="1330">
                  <c:v>43666</c:v>
                </c:pt>
                <c:pt idx="1331">
                  <c:v>43667</c:v>
                </c:pt>
                <c:pt idx="1332">
                  <c:v>43668</c:v>
                </c:pt>
                <c:pt idx="1333">
                  <c:v>43669</c:v>
                </c:pt>
                <c:pt idx="1334">
                  <c:v>43670</c:v>
                </c:pt>
                <c:pt idx="1335">
                  <c:v>43671</c:v>
                </c:pt>
                <c:pt idx="1336">
                  <c:v>43672</c:v>
                </c:pt>
                <c:pt idx="1337">
                  <c:v>43673</c:v>
                </c:pt>
                <c:pt idx="1338">
                  <c:v>43674</c:v>
                </c:pt>
                <c:pt idx="1339">
                  <c:v>43675</c:v>
                </c:pt>
                <c:pt idx="1340">
                  <c:v>43676</c:v>
                </c:pt>
                <c:pt idx="1341">
                  <c:v>43677</c:v>
                </c:pt>
                <c:pt idx="1342">
                  <c:v>43678</c:v>
                </c:pt>
                <c:pt idx="1343">
                  <c:v>43679</c:v>
                </c:pt>
                <c:pt idx="1344">
                  <c:v>43680</c:v>
                </c:pt>
                <c:pt idx="1345">
                  <c:v>43681</c:v>
                </c:pt>
                <c:pt idx="1346">
                  <c:v>43682</c:v>
                </c:pt>
                <c:pt idx="1347">
                  <c:v>43683</c:v>
                </c:pt>
                <c:pt idx="1348">
                  <c:v>43684</c:v>
                </c:pt>
                <c:pt idx="1349">
                  <c:v>43685</c:v>
                </c:pt>
                <c:pt idx="1350">
                  <c:v>43686</c:v>
                </c:pt>
                <c:pt idx="1351">
                  <c:v>43687</c:v>
                </c:pt>
                <c:pt idx="1352">
                  <c:v>43688</c:v>
                </c:pt>
                <c:pt idx="1353">
                  <c:v>43689</c:v>
                </c:pt>
                <c:pt idx="1354">
                  <c:v>43690</c:v>
                </c:pt>
                <c:pt idx="1355">
                  <c:v>43691</c:v>
                </c:pt>
                <c:pt idx="1356">
                  <c:v>43692</c:v>
                </c:pt>
                <c:pt idx="1357">
                  <c:v>43693</c:v>
                </c:pt>
                <c:pt idx="1358">
                  <c:v>43694</c:v>
                </c:pt>
                <c:pt idx="1359">
                  <c:v>43695</c:v>
                </c:pt>
                <c:pt idx="1360">
                  <c:v>43696</c:v>
                </c:pt>
                <c:pt idx="1361">
                  <c:v>43697</c:v>
                </c:pt>
                <c:pt idx="1362">
                  <c:v>43698</c:v>
                </c:pt>
                <c:pt idx="1363">
                  <c:v>43699</c:v>
                </c:pt>
                <c:pt idx="1364">
                  <c:v>43700</c:v>
                </c:pt>
                <c:pt idx="1365">
                  <c:v>43701</c:v>
                </c:pt>
                <c:pt idx="1366">
                  <c:v>43702</c:v>
                </c:pt>
                <c:pt idx="1367">
                  <c:v>43703</c:v>
                </c:pt>
                <c:pt idx="1368">
                  <c:v>43704</c:v>
                </c:pt>
                <c:pt idx="1369">
                  <c:v>43705</c:v>
                </c:pt>
                <c:pt idx="1370">
                  <c:v>43706</c:v>
                </c:pt>
                <c:pt idx="1371">
                  <c:v>43707</c:v>
                </c:pt>
                <c:pt idx="1372">
                  <c:v>43708</c:v>
                </c:pt>
                <c:pt idx="1373">
                  <c:v>43709</c:v>
                </c:pt>
                <c:pt idx="1374">
                  <c:v>43710</c:v>
                </c:pt>
                <c:pt idx="1375">
                  <c:v>43711</c:v>
                </c:pt>
                <c:pt idx="1376">
                  <c:v>43712</c:v>
                </c:pt>
                <c:pt idx="1377">
                  <c:v>43713</c:v>
                </c:pt>
                <c:pt idx="1378">
                  <c:v>43714</c:v>
                </c:pt>
                <c:pt idx="1379">
                  <c:v>43715</c:v>
                </c:pt>
                <c:pt idx="1380">
                  <c:v>43716</c:v>
                </c:pt>
                <c:pt idx="1381">
                  <c:v>43717</c:v>
                </c:pt>
                <c:pt idx="1382">
                  <c:v>43718</c:v>
                </c:pt>
                <c:pt idx="1383">
                  <c:v>43719</c:v>
                </c:pt>
                <c:pt idx="1384">
                  <c:v>43720</c:v>
                </c:pt>
                <c:pt idx="1385">
                  <c:v>43721</c:v>
                </c:pt>
                <c:pt idx="1386">
                  <c:v>43722</c:v>
                </c:pt>
                <c:pt idx="1387">
                  <c:v>43723</c:v>
                </c:pt>
                <c:pt idx="1388">
                  <c:v>43724</c:v>
                </c:pt>
                <c:pt idx="1389">
                  <c:v>43725</c:v>
                </c:pt>
                <c:pt idx="1390">
                  <c:v>43726</c:v>
                </c:pt>
                <c:pt idx="1391">
                  <c:v>43727</c:v>
                </c:pt>
                <c:pt idx="1392">
                  <c:v>43728</c:v>
                </c:pt>
                <c:pt idx="1393">
                  <c:v>43729</c:v>
                </c:pt>
                <c:pt idx="1394">
                  <c:v>43730</c:v>
                </c:pt>
                <c:pt idx="1395">
                  <c:v>43731</c:v>
                </c:pt>
                <c:pt idx="1396">
                  <c:v>43732</c:v>
                </c:pt>
                <c:pt idx="1397">
                  <c:v>43733</c:v>
                </c:pt>
                <c:pt idx="1398">
                  <c:v>43734</c:v>
                </c:pt>
                <c:pt idx="1399">
                  <c:v>43735</c:v>
                </c:pt>
                <c:pt idx="1400">
                  <c:v>43736</c:v>
                </c:pt>
                <c:pt idx="1401">
                  <c:v>43737</c:v>
                </c:pt>
                <c:pt idx="1402">
                  <c:v>43738</c:v>
                </c:pt>
                <c:pt idx="1403">
                  <c:v>43739</c:v>
                </c:pt>
                <c:pt idx="1404">
                  <c:v>43740</c:v>
                </c:pt>
                <c:pt idx="1405">
                  <c:v>43741</c:v>
                </c:pt>
                <c:pt idx="1406">
                  <c:v>43742</c:v>
                </c:pt>
                <c:pt idx="1407">
                  <c:v>43743</c:v>
                </c:pt>
                <c:pt idx="1408">
                  <c:v>43744</c:v>
                </c:pt>
                <c:pt idx="1409">
                  <c:v>43745</c:v>
                </c:pt>
                <c:pt idx="1410">
                  <c:v>43746</c:v>
                </c:pt>
                <c:pt idx="1411">
                  <c:v>43747</c:v>
                </c:pt>
                <c:pt idx="1412">
                  <c:v>43748</c:v>
                </c:pt>
                <c:pt idx="1413">
                  <c:v>43749</c:v>
                </c:pt>
                <c:pt idx="1414">
                  <c:v>43750</c:v>
                </c:pt>
                <c:pt idx="1415">
                  <c:v>43751</c:v>
                </c:pt>
                <c:pt idx="1416">
                  <c:v>43752</c:v>
                </c:pt>
                <c:pt idx="1417">
                  <c:v>43753</c:v>
                </c:pt>
                <c:pt idx="1418">
                  <c:v>43754</c:v>
                </c:pt>
                <c:pt idx="1419">
                  <c:v>43755</c:v>
                </c:pt>
                <c:pt idx="1420">
                  <c:v>43756</c:v>
                </c:pt>
                <c:pt idx="1421">
                  <c:v>43757</c:v>
                </c:pt>
                <c:pt idx="1422">
                  <c:v>43758</c:v>
                </c:pt>
                <c:pt idx="1423">
                  <c:v>43759</c:v>
                </c:pt>
                <c:pt idx="1424">
                  <c:v>43760</c:v>
                </c:pt>
                <c:pt idx="1425">
                  <c:v>43761</c:v>
                </c:pt>
                <c:pt idx="1426">
                  <c:v>43762</c:v>
                </c:pt>
                <c:pt idx="1427">
                  <c:v>43763</c:v>
                </c:pt>
                <c:pt idx="1428">
                  <c:v>43764</c:v>
                </c:pt>
                <c:pt idx="1429">
                  <c:v>43765</c:v>
                </c:pt>
                <c:pt idx="1430">
                  <c:v>43766</c:v>
                </c:pt>
                <c:pt idx="1431">
                  <c:v>43767</c:v>
                </c:pt>
                <c:pt idx="1432">
                  <c:v>43768</c:v>
                </c:pt>
                <c:pt idx="1433">
                  <c:v>43769</c:v>
                </c:pt>
                <c:pt idx="1434">
                  <c:v>43770</c:v>
                </c:pt>
                <c:pt idx="1435">
                  <c:v>43771</c:v>
                </c:pt>
                <c:pt idx="1436">
                  <c:v>43772</c:v>
                </c:pt>
                <c:pt idx="1437">
                  <c:v>43773</c:v>
                </c:pt>
                <c:pt idx="1438">
                  <c:v>43774</c:v>
                </c:pt>
                <c:pt idx="1439">
                  <c:v>43775</c:v>
                </c:pt>
                <c:pt idx="1440">
                  <c:v>43776</c:v>
                </c:pt>
                <c:pt idx="1441">
                  <c:v>43777</c:v>
                </c:pt>
                <c:pt idx="1442">
                  <c:v>43778</c:v>
                </c:pt>
                <c:pt idx="1443">
                  <c:v>43779</c:v>
                </c:pt>
                <c:pt idx="1444">
                  <c:v>43780</c:v>
                </c:pt>
                <c:pt idx="1445">
                  <c:v>43781</c:v>
                </c:pt>
                <c:pt idx="1446">
                  <c:v>43782</c:v>
                </c:pt>
                <c:pt idx="1447">
                  <c:v>43783</c:v>
                </c:pt>
                <c:pt idx="1448">
                  <c:v>43784</c:v>
                </c:pt>
                <c:pt idx="1449">
                  <c:v>43785</c:v>
                </c:pt>
                <c:pt idx="1450">
                  <c:v>43786</c:v>
                </c:pt>
                <c:pt idx="1451">
                  <c:v>43787</c:v>
                </c:pt>
                <c:pt idx="1452">
                  <c:v>43788</c:v>
                </c:pt>
                <c:pt idx="1453">
                  <c:v>43789</c:v>
                </c:pt>
                <c:pt idx="1454">
                  <c:v>43790</c:v>
                </c:pt>
                <c:pt idx="1455">
                  <c:v>43791</c:v>
                </c:pt>
                <c:pt idx="1456">
                  <c:v>43792</c:v>
                </c:pt>
                <c:pt idx="1457">
                  <c:v>43793</c:v>
                </c:pt>
                <c:pt idx="1458">
                  <c:v>43794</c:v>
                </c:pt>
                <c:pt idx="1459">
                  <c:v>43795</c:v>
                </c:pt>
                <c:pt idx="1460">
                  <c:v>43796</c:v>
                </c:pt>
                <c:pt idx="1461">
                  <c:v>43797</c:v>
                </c:pt>
                <c:pt idx="1462">
                  <c:v>43798</c:v>
                </c:pt>
                <c:pt idx="1463">
                  <c:v>43799</c:v>
                </c:pt>
                <c:pt idx="1464">
                  <c:v>43800</c:v>
                </c:pt>
                <c:pt idx="1465">
                  <c:v>43801</c:v>
                </c:pt>
                <c:pt idx="1466">
                  <c:v>43802</c:v>
                </c:pt>
                <c:pt idx="1467">
                  <c:v>43803</c:v>
                </c:pt>
                <c:pt idx="1468">
                  <c:v>43804</c:v>
                </c:pt>
                <c:pt idx="1469">
                  <c:v>43805</c:v>
                </c:pt>
                <c:pt idx="1470">
                  <c:v>43806</c:v>
                </c:pt>
                <c:pt idx="1471">
                  <c:v>43807</c:v>
                </c:pt>
                <c:pt idx="1472">
                  <c:v>43808</c:v>
                </c:pt>
                <c:pt idx="1473">
                  <c:v>43809</c:v>
                </c:pt>
                <c:pt idx="1474">
                  <c:v>43810</c:v>
                </c:pt>
                <c:pt idx="1475">
                  <c:v>43811</c:v>
                </c:pt>
                <c:pt idx="1476">
                  <c:v>43812</c:v>
                </c:pt>
                <c:pt idx="1477">
                  <c:v>43813</c:v>
                </c:pt>
                <c:pt idx="1478">
                  <c:v>43814</c:v>
                </c:pt>
                <c:pt idx="1479">
                  <c:v>43815</c:v>
                </c:pt>
                <c:pt idx="1480">
                  <c:v>43816</c:v>
                </c:pt>
                <c:pt idx="1481">
                  <c:v>43817</c:v>
                </c:pt>
                <c:pt idx="1482">
                  <c:v>43818</c:v>
                </c:pt>
                <c:pt idx="1483">
                  <c:v>43819</c:v>
                </c:pt>
                <c:pt idx="1484">
                  <c:v>43820</c:v>
                </c:pt>
                <c:pt idx="1485">
                  <c:v>43821</c:v>
                </c:pt>
                <c:pt idx="1486">
                  <c:v>43822</c:v>
                </c:pt>
                <c:pt idx="1487">
                  <c:v>43823</c:v>
                </c:pt>
                <c:pt idx="1488">
                  <c:v>43824</c:v>
                </c:pt>
                <c:pt idx="1489">
                  <c:v>43825</c:v>
                </c:pt>
                <c:pt idx="1490">
                  <c:v>43826</c:v>
                </c:pt>
                <c:pt idx="1491">
                  <c:v>43827</c:v>
                </c:pt>
                <c:pt idx="1492">
                  <c:v>43828</c:v>
                </c:pt>
                <c:pt idx="1493">
                  <c:v>43829</c:v>
                </c:pt>
                <c:pt idx="1494">
                  <c:v>43830</c:v>
                </c:pt>
                <c:pt idx="1495">
                  <c:v>43831</c:v>
                </c:pt>
                <c:pt idx="1496">
                  <c:v>43832</c:v>
                </c:pt>
                <c:pt idx="1497">
                  <c:v>43833</c:v>
                </c:pt>
                <c:pt idx="1498">
                  <c:v>43834</c:v>
                </c:pt>
                <c:pt idx="1499">
                  <c:v>43835</c:v>
                </c:pt>
                <c:pt idx="1500">
                  <c:v>43836</c:v>
                </c:pt>
                <c:pt idx="1501">
                  <c:v>43837</c:v>
                </c:pt>
                <c:pt idx="1502">
                  <c:v>43838</c:v>
                </c:pt>
                <c:pt idx="1503">
                  <c:v>43839</c:v>
                </c:pt>
                <c:pt idx="1504">
                  <c:v>43840</c:v>
                </c:pt>
                <c:pt idx="1505">
                  <c:v>43841</c:v>
                </c:pt>
                <c:pt idx="1506">
                  <c:v>43842</c:v>
                </c:pt>
                <c:pt idx="1507">
                  <c:v>43843</c:v>
                </c:pt>
                <c:pt idx="1508">
                  <c:v>43844</c:v>
                </c:pt>
                <c:pt idx="1509">
                  <c:v>43845</c:v>
                </c:pt>
                <c:pt idx="1510">
                  <c:v>43846</c:v>
                </c:pt>
                <c:pt idx="1511">
                  <c:v>43847</c:v>
                </c:pt>
                <c:pt idx="1512">
                  <c:v>43848</c:v>
                </c:pt>
                <c:pt idx="1513">
                  <c:v>43849</c:v>
                </c:pt>
                <c:pt idx="1514">
                  <c:v>43850</c:v>
                </c:pt>
                <c:pt idx="1515">
                  <c:v>43851</c:v>
                </c:pt>
                <c:pt idx="1516">
                  <c:v>43852</c:v>
                </c:pt>
                <c:pt idx="1517">
                  <c:v>43853</c:v>
                </c:pt>
                <c:pt idx="1518">
                  <c:v>43854</c:v>
                </c:pt>
                <c:pt idx="1519">
                  <c:v>43855</c:v>
                </c:pt>
                <c:pt idx="1520">
                  <c:v>43856</c:v>
                </c:pt>
                <c:pt idx="1521">
                  <c:v>43857</c:v>
                </c:pt>
                <c:pt idx="1522">
                  <c:v>43858</c:v>
                </c:pt>
                <c:pt idx="1523">
                  <c:v>43859</c:v>
                </c:pt>
                <c:pt idx="1524">
                  <c:v>43860</c:v>
                </c:pt>
                <c:pt idx="1525">
                  <c:v>43861</c:v>
                </c:pt>
                <c:pt idx="1526">
                  <c:v>43862</c:v>
                </c:pt>
                <c:pt idx="1527">
                  <c:v>43863</c:v>
                </c:pt>
                <c:pt idx="1528">
                  <c:v>43864</c:v>
                </c:pt>
                <c:pt idx="1529">
                  <c:v>43865</c:v>
                </c:pt>
                <c:pt idx="1530">
                  <c:v>43866</c:v>
                </c:pt>
                <c:pt idx="1531">
                  <c:v>43867</c:v>
                </c:pt>
                <c:pt idx="1532">
                  <c:v>43868</c:v>
                </c:pt>
                <c:pt idx="1533">
                  <c:v>43869</c:v>
                </c:pt>
                <c:pt idx="1534">
                  <c:v>43870</c:v>
                </c:pt>
                <c:pt idx="1535">
                  <c:v>43871</c:v>
                </c:pt>
                <c:pt idx="1536">
                  <c:v>43872</c:v>
                </c:pt>
                <c:pt idx="1537">
                  <c:v>43873</c:v>
                </c:pt>
                <c:pt idx="1538">
                  <c:v>43874</c:v>
                </c:pt>
                <c:pt idx="1539">
                  <c:v>43875</c:v>
                </c:pt>
                <c:pt idx="1540">
                  <c:v>43876</c:v>
                </c:pt>
                <c:pt idx="1541">
                  <c:v>43877</c:v>
                </c:pt>
                <c:pt idx="1542">
                  <c:v>43878</c:v>
                </c:pt>
                <c:pt idx="1543">
                  <c:v>43879</c:v>
                </c:pt>
                <c:pt idx="1544">
                  <c:v>43880</c:v>
                </c:pt>
                <c:pt idx="1545">
                  <c:v>43881</c:v>
                </c:pt>
                <c:pt idx="1546">
                  <c:v>43882</c:v>
                </c:pt>
                <c:pt idx="1547">
                  <c:v>43883</c:v>
                </c:pt>
                <c:pt idx="1548">
                  <c:v>43884</c:v>
                </c:pt>
                <c:pt idx="1549">
                  <c:v>43885</c:v>
                </c:pt>
                <c:pt idx="1550">
                  <c:v>43886</c:v>
                </c:pt>
                <c:pt idx="1551">
                  <c:v>43887</c:v>
                </c:pt>
                <c:pt idx="1552">
                  <c:v>43888</c:v>
                </c:pt>
                <c:pt idx="1553">
                  <c:v>43889</c:v>
                </c:pt>
                <c:pt idx="1554">
                  <c:v>43890</c:v>
                </c:pt>
                <c:pt idx="1555">
                  <c:v>43891</c:v>
                </c:pt>
                <c:pt idx="1556">
                  <c:v>43892</c:v>
                </c:pt>
                <c:pt idx="1557">
                  <c:v>43893</c:v>
                </c:pt>
                <c:pt idx="1558">
                  <c:v>43894</c:v>
                </c:pt>
                <c:pt idx="1559">
                  <c:v>43895</c:v>
                </c:pt>
                <c:pt idx="1560">
                  <c:v>43896</c:v>
                </c:pt>
                <c:pt idx="1561">
                  <c:v>43897</c:v>
                </c:pt>
                <c:pt idx="1562">
                  <c:v>43898</c:v>
                </c:pt>
                <c:pt idx="1563">
                  <c:v>43899</c:v>
                </c:pt>
                <c:pt idx="1564">
                  <c:v>43900</c:v>
                </c:pt>
                <c:pt idx="1565">
                  <c:v>43901</c:v>
                </c:pt>
                <c:pt idx="1566">
                  <c:v>43902</c:v>
                </c:pt>
                <c:pt idx="1567">
                  <c:v>43903</c:v>
                </c:pt>
                <c:pt idx="1568">
                  <c:v>43904</c:v>
                </c:pt>
                <c:pt idx="1569">
                  <c:v>43905</c:v>
                </c:pt>
                <c:pt idx="1570">
                  <c:v>43906</c:v>
                </c:pt>
                <c:pt idx="1571">
                  <c:v>43907</c:v>
                </c:pt>
                <c:pt idx="1572">
                  <c:v>43908</c:v>
                </c:pt>
                <c:pt idx="1573">
                  <c:v>43909</c:v>
                </c:pt>
                <c:pt idx="1574">
                  <c:v>43910</c:v>
                </c:pt>
                <c:pt idx="1575">
                  <c:v>43911</c:v>
                </c:pt>
                <c:pt idx="1576">
                  <c:v>43912</c:v>
                </c:pt>
                <c:pt idx="1577">
                  <c:v>43913</c:v>
                </c:pt>
                <c:pt idx="1578">
                  <c:v>43914</c:v>
                </c:pt>
                <c:pt idx="1579">
                  <c:v>43915</c:v>
                </c:pt>
                <c:pt idx="1580">
                  <c:v>43916</c:v>
                </c:pt>
                <c:pt idx="1581">
                  <c:v>43917</c:v>
                </c:pt>
                <c:pt idx="1582">
                  <c:v>43918</c:v>
                </c:pt>
                <c:pt idx="1583">
                  <c:v>43919</c:v>
                </c:pt>
                <c:pt idx="1584">
                  <c:v>43920</c:v>
                </c:pt>
                <c:pt idx="1585">
                  <c:v>43921</c:v>
                </c:pt>
                <c:pt idx="1586">
                  <c:v>43922</c:v>
                </c:pt>
                <c:pt idx="1587">
                  <c:v>43923</c:v>
                </c:pt>
                <c:pt idx="1588">
                  <c:v>43924</c:v>
                </c:pt>
                <c:pt idx="1589">
                  <c:v>43925</c:v>
                </c:pt>
                <c:pt idx="1590">
                  <c:v>43926</c:v>
                </c:pt>
                <c:pt idx="1591">
                  <c:v>43927</c:v>
                </c:pt>
                <c:pt idx="1592">
                  <c:v>43928</c:v>
                </c:pt>
                <c:pt idx="1593">
                  <c:v>43929</c:v>
                </c:pt>
                <c:pt idx="1594">
                  <c:v>43930</c:v>
                </c:pt>
                <c:pt idx="1595">
                  <c:v>43931</c:v>
                </c:pt>
                <c:pt idx="1596">
                  <c:v>43932</c:v>
                </c:pt>
                <c:pt idx="1597">
                  <c:v>43933</c:v>
                </c:pt>
                <c:pt idx="1598">
                  <c:v>43934</c:v>
                </c:pt>
                <c:pt idx="1599">
                  <c:v>43935</c:v>
                </c:pt>
                <c:pt idx="1600">
                  <c:v>43936</c:v>
                </c:pt>
                <c:pt idx="1601">
                  <c:v>43937</c:v>
                </c:pt>
                <c:pt idx="1602">
                  <c:v>43938</c:v>
                </c:pt>
                <c:pt idx="1603">
                  <c:v>43939</c:v>
                </c:pt>
                <c:pt idx="1604">
                  <c:v>43940</c:v>
                </c:pt>
                <c:pt idx="1605">
                  <c:v>43941</c:v>
                </c:pt>
                <c:pt idx="1606">
                  <c:v>43942</c:v>
                </c:pt>
                <c:pt idx="1607">
                  <c:v>43943</c:v>
                </c:pt>
                <c:pt idx="1608">
                  <c:v>43944</c:v>
                </c:pt>
                <c:pt idx="1609">
                  <c:v>43945</c:v>
                </c:pt>
                <c:pt idx="1610">
                  <c:v>43946</c:v>
                </c:pt>
                <c:pt idx="1611">
                  <c:v>43947</c:v>
                </c:pt>
                <c:pt idx="1612">
                  <c:v>43948</c:v>
                </c:pt>
                <c:pt idx="1613">
                  <c:v>43949</c:v>
                </c:pt>
                <c:pt idx="1614">
                  <c:v>43950</c:v>
                </c:pt>
                <c:pt idx="1615">
                  <c:v>43951</c:v>
                </c:pt>
                <c:pt idx="1616">
                  <c:v>43952</c:v>
                </c:pt>
                <c:pt idx="1617">
                  <c:v>43953</c:v>
                </c:pt>
                <c:pt idx="1618">
                  <c:v>43954</c:v>
                </c:pt>
                <c:pt idx="1619">
                  <c:v>43955</c:v>
                </c:pt>
                <c:pt idx="1620">
                  <c:v>43956</c:v>
                </c:pt>
                <c:pt idx="1621">
                  <c:v>43957</c:v>
                </c:pt>
                <c:pt idx="1622">
                  <c:v>43958</c:v>
                </c:pt>
                <c:pt idx="1623">
                  <c:v>43959</c:v>
                </c:pt>
                <c:pt idx="1624">
                  <c:v>43960</c:v>
                </c:pt>
                <c:pt idx="1625">
                  <c:v>43961</c:v>
                </c:pt>
                <c:pt idx="1626">
                  <c:v>43962</c:v>
                </c:pt>
                <c:pt idx="1627">
                  <c:v>43963</c:v>
                </c:pt>
                <c:pt idx="1628">
                  <c:v>43964</c:v>
                </c:pt>
                <c:pt idx="1629">
                  <c:v>43965</c:v>
                </c:pt>
                <c:pt idx="1630">
                  <c:v>43966</c:v>
                </c:pt>
                <c:pt idx="1631">
                  <c:v>43967</c:v>
                </c:pt>
                <c:pt idx="1632">
                  <c:v>43968</c:v>
                </c:pt>
                <c:pt idx="1633">
                  <c:v>43969</c:v>
                </c:pt>
                <c:pt idx="1634">
                  <c:v>43970</c:v>
                </c:pt>
                <c:pt idx="1635">
                  <c:v>43971</c:v>
                </c:pt>
                <c:pt idx="1636">
                  <c:v>43972</c:v>
                </c:pt>
                <c:pt idx="1637">
                  <c:v>43973</c:v>
                </c:pt>
                <c:pt idx="1638">
                  <c:v>43974</c:v>
                </c:pt>
                <c:pt idx="1639">
                  <c:v>43975</c:v>
                </c:pt>
                <c:pt idx="1640">
                  <c:v>43976</c:v>
                </c:pt>
                <c:pt idx="1641">
                  <c:v>43977</c:v>
                </c:pt>
                <c:pt idx="1642">
                  <c:v>43978</c:v>
                </c:pt>
                <c:pt idx="1643">
                  <c:v>43979</c:v>
                </c:pt>
                <c:pt idx="1644">
                  <c:v>43980</c:v>
                </c:pt>
                <c:pt idx="1645">
                  <c:v>43981</c:v>
                </c:pt>
                <c:pt idx="1646">
                  <c:v>43982</c:v>
                </c:pt>
                <c:pt idx="1647">
                  <c:v>43983</c:v>
                </c:pt>
                <c:pt idx="1648">
                  <c:v>43984</c:v>
                </c:pt>
                <c:pt idx="1649">
                  <c:v>43985</c:v>
                </c:pt>
                <c:pt idx="1650">
                  <c:v>43986</c:v>
                </c:pt>
                <c:pt idx="1651">
                  <c:v>43987</c:v>
                </c:pt>
                <c:pt idx="1652">
                  <c:v>43988</c:v>
                </c:pt>
                <c:pt idx="1653">
                  <c:v>43989</c:v>
                </c:pt>
                <c:pt idx="1654">
                  <c:v>43990</c:v>
                </c:pt>
                <c:pt idx="1655">
                  <c:v>43991</c:v>
                </c:pt>
                <c:pt idx="1656">
                  <c:v>43992</c:v>
                </c:pt>
                <c:pt idx="1657">
                  <c:v>43993</c:v>
                </c:pt>
                <c:pt idx="1658">
                  <c:v>43994</c:v>
                </c:pt>
                <c:pt idx="1659">
                  <c:v>43995</c:v>
                </c:pt>
                <c:pt idx="1660">
                  <c:v>43996</c:v>
                </c:pt>
                <c:pt idx="1661">
                  <c:v>43997</c:v>
                </c:pt>
                <c:pt idx="1662">
                  <c:v>43998</c:v>
                </c:pt>
                <c:pt idx="1663">
                  <c:v>43999</c:v>
                </c:pt>
                <c:pt idx="1664">
                  <c:v>44000</c:v>
                </c:pt>
                <c:pt idx="1665">
                  <c:v>44001</c:v>
                </c:pt>
                <c:pt idx="1666">
                  <c:v>44002</c:v>
                </c:pt>
                <c:pt idx="1667">
                  <c:v>44003</c:v>
                </c:pt>
                <c:pt idx="1668">
                  <c:v>44004</c:v>
                </c:pt>
                <c:pt idx="1669">
                  <c:v>44005</c:v>
                </c:pt>
                <c:pt idx="1670">
                  <c:v>44006</c:v>
                </c:pt>
                <c:pt idx="1671">
                  <c:v>44007</c:v>
                </c:pt>
                <c:pt idx="1672">
                  <c:v>44008</c:v>
                </c:pt>
                <c:pt idx="1673">
                  <c:v>44009</c:v>
                </c:pt>
                <c:pt idx="1674">
                  <c:v>44010</c:v>
                </c:pt>
                <c:pt idx="1675">
                  <c:v>44011</c:v>
                </c:pt>
                <c:pt idx="1676">
                  <c:v>44012</c:v>
                </c:pt>
                <c:pt idx="1677">
                  <c:v>44013</c:v>
                </c:pt>
                <c:pt idx="1678">
                  <c:v>44014</c:v>
                </c:pt>
                <c:pt idx="1679">
                  <c:v>44015</c:v>
                </c:pt>
                <c:pt idx="1680">
                  <c:v>44016</c:v>
                </c:pt>
                <c:pt idx="1681">
                  <c:v>44017</c:v>
                </c:pt>
                <c:pt idx="1682">
                  <c:v>44018</c:v>
                </c:pt>
                <c:pt idx="1683">
                  <c:v>44019</c:v>
                </c:pt>
                <c:pt idx="1684">
                  <c:v>44020</c:v>
                </c:pt>
                <c:pt idx="1685">
                  <c:v>44021</c:v>
                </c:pt>
                <c:pt idx="1686">
                  <c:v>44022</c:v>
                </c:pt>
                <c:pt idx="1687">
                  <c:v>44023</c:v>
                </c:pt>
                <c:pt idx="1688">
                  <c:v>44024</c:v>
                </c:pt>
                <c:pt idx="1689">
                  <c:v>44025</c:v>
                </c:pt>
                <c:pt idx="1690">
                  <c:v>44026</c:v>
                </c:pt>
                <c:pt idx="1691">
                  <c:v>44027</c:v>
                </c:pt>
                <c:pt idx="1692">
                  <c:v>44028</c:v>
                </c:pt>
                <c:pt idx="1693">
                  <c:v>44029</c:v>
                </c:pt>
                <c:pt idx="1694">
                  <c:v>44030</c:v>
                </c:pt>
                <c:pt idx="1695">
                  <c:v>44031</c:v>
                </c:pt>
                <c:pt idx="1696">
                  <c:v>44032</c:v>
                </c:pt>
                <c:pt idx="1697">
                  <c:v>44033</c:v>
                </c:pt>
                <c:pt idx="1698">
                  <c:v>44034</c:v>
                </c:pt>
                <c:pt idx="1699">
                  <c:v>44035</c:v>
                </c:pt>
                <c:pt idx="1700">
                  <c:v>44036</c:v>
                </c:pt>
                <c:pt idx="1701">
                  <c:v>44037</c:v>
                </c:pt>
                <c:pt idx="1702">
                  <c:v>44038</c:v>
                </c:pt>
                <c:pt idx="1703">
                  <c:v>44039</c:v>
                </c:pt>
                <c:pt idx="1704">
                  <c:v>44040</c:v>
                </c:pt>
                <c:pt idx="1705">
                  <c:v>44041</c:v>
                </c:pt>
                <c:pt idx="1706">
                  <c:v>44042</c:v>
                </c:pt>
                <c:pt idx="1707">
                  <c:v>44043</c:v>
                </c:pt>
                <c:pt idx="1708">
                  <c:v>44044</c:v>
                </c:pt>
                <c:pt idx="1709">
                  <c:v>44045</c:v>
                </c:pt>
                <c:pt idx="1710">
                  <c:v>44046</c:v>
                </c:pt>
                <c:pt idx="1711">
                  <c:v>44047</c:v>
                </c:pt>
                <c:pt idx="1712">
                  <c:v>44048</c:v>
                </c:pt>
                <c:pt idx="1713">
                  <c:v>44049</c:v>
                </c:pt>
                <c:pt idx="1714">
                  <c:v>44050</c:v>
                </c:pt>
                <c:pt idx="1715">
                  <c:v>44051</c:v>
                </c:pt>
                <c:pt idx="1716">
                  <c:v>44052</c:v>
                </c:pt>
                <c:pt idx="1717">
                  <c:v>44053</c:v>
                </c:pt>
                <c:pt idx="1718">
                  <c:v>44054</c:v>
                </c:pt>
                <c:pt idx="1719">
                  <c:v>44055</c:v>
                </c:pt>
                <c:pt idx="1720">
                  <c:v>44056</c:v>
                </c:pt>
                <c:pt idx="1721">
                  <c:v>44057</c:v>
                </c:pt>
                <c:pt idx="1722">
                  <c:v>44058</c:v>
                </c:pt>
                <c:pt idx="1723">
                  <c:v>44059</c:v>
                </c:pt>
                <c:pt idx="1724">
                  <c:v>44060</c:v>
                </c:pt>
                <c:pt idx="1725">
                  <c:v>44061</c:v>
                </c:pt>
                <c:pt idx="1726">
                  <c:v>44062</c:v>
                </c:pt>
                <c:pt idx="1727">
                  <c:v>44063</c:v>
                </c:pt>
                <c:pt idx="1728">
                  <c:v>44064</c:v>
                </c:pt>
                <c:pt idx="1729">
                  <c:v>44065</c:v>
                </c:pt>
                <c:pt idx="1730">
                  <c:v>44066</c:v>
                </c:pt>
                <c:pt idx="1731">
                  <c:v>44067</c:v>
                </c:pt>
                <c:pt idx="1732">
                  <c:v>44068</c:v>
                </c:pt>
                <c:pt idx="1733">
                  <c:v>44069</c:v>
                </c:pt>
                <c:pt idx="1734">
                  <c:v>44070</c:v>
                </c:pt>
                <c:pt idx="1735">
                  <c:v>44071</c:v>
                </c:pt>
                <c:pt idx="1736">
                  <c:v>44072</c:v>
                </c:pt>
                <c:pt idx="1737">
                  <c:v>44073</c:v>
                </c:pt>
                <c:pt idx="1738">
                  <c:v>44074</c:v>
                </c:pt>
                <c:pt idx="1739">
                  <c:v>44075</c:v>
                </c:pt>
                <c:pt idx="1740">
                  <c:v>44076</c:v>
                </c:pt>
                <c:pt idx="1741">
                  <c:v>44077</c:v>
                </c:pt>
                <c:pt idx="1742">
                  <c:v>44078</c:v>
                </c:pt>
                <c:pt idx="1743">
                  <c:v>44079</c:v>
                </c:pt>
                <c:pt idx="1744">
                  <c:v>44080</c:v>
                </c:pt>
                <c:pt idx="1745">
                  <c:v>44081</c:v>
                </c:pt>
                <c:pt idx="1746">
                  <c:v>44082</c:v>
                </c:pt>
                <c:pt idx="1747">
                  <c:v>44083</c:v>
                </c:pt>
                <c:pt idx="1748">
                  <c:v>44084</c:v>
                </c:pt>
                <c:pt idx="1749">
                  <c:v>44085</c:v>
                </c:pt>
                <c:pt idx="1750">
                  <c:v>44086</c:v>
                </c:pt>
                <c:pt idx="1751">
                  <c:v>44087</c:v>
                </c:pt>
                <c:pt idx="1752">
                  <c:v>44088</c:v>
                </c:pt>
                <c:pt idx="1753">
                  <c:v>44089</c:v>
                </c:pt>
                <c:pt idx="1754">
                  <c:v>44090</c:v>
                </c:pt>
                <c:pt idx="1755">
                  <c:v>44091</c:v>
                </c:pt>
                <c:pt idx="1756">
                  <c:v>44092</c:v>
                </c:pt>
                <c:pt idx="1757">
                  <c:v>44093</c:v>
                </c:pt>
                <c:pt idx="1758">
                  <c:v>44094</c:v>
                </c:pt>
                <c:pt idx="1759">
                  <c:v>44095</c:v>
                </c:pt>
                <c:pt idx="1760">
                  <c:v>44096</c:v>
                </c:pt>
                <c:pt idx="1761">
                  <c:v>44097</c:v>
                </c:pt>
                <c:pt idx="1762">
                  <c:v>44098</c:v>
                </c:pt>
                <c:pt idx="1763">
                  <c:v>44099</c:v>
                </c:pt>
                <c:pt idx="1764">
                  <c:v>44100</c:v>
                </c:pt>
                <c:pt idx="1765">
                  <c:v>44101</c:v>
                </c:pt>
                <c:pt idx="1766">
                  <c:v>44102</c:v>
                </c:pt>
                <c:pt idx="1767">
                  <c:v>44103</c:v>
                </c:pt>
                <c:pt idx="1768">
                  <c:v>44104</c:v>
                </c:pt>
                <c:pt idx="1769">
                  <c:v>44105</c:v>
                </c:pt>
                <c:pt idx="1770">
                  <c:v>44106</c:v>
                </c:pt>
                <c:pt idx="1771">
                  <c:v>44107</c:v>
                </c:pt>
                <c:pt idx="1772">
                  <c:v>44108</c:v>
                </c:pt>
                <c:pt idx="1773">
                  <c:v>44109</c:v>
                </c:pt>
                <c:pt idx="1774">
                  <c:v>44110</c:v>
                </c:pt>
                <c:pt idx="1775">
                  <c:v>44111</c:v>
                </c:pt>
                <c:pt idx="1776">
                  <c:v>44112</c:v>
                </c:pt>
                <c:pt idx="1777">
                  <c:v>44113</c:v>
                </c:pt>
                <c:pt idx="1778">
                  <c:v>44114</c:v>
                </c:pt>
                <c:pt idx="1779">
                  <c:v>44115</c:v>
                </c:pt>
                <c:pt idx="1780">
                  <c:v>44116</c:v>
                </c:pt>
                <c:pt idx="1781">
                  <c:v>44117</c:v>
                </c:pt>
                <c:pt idx="1782">
                  <c:v>44118</c:v>
                </c:pt>
                <c:pt idx="1783">
                  <c:v>44119</c:v>
                </c:pt>
                <c:pt idx="1784">
                  <c:v>44120</c:v>
                </c:pt>
                <c:pt idx="1785">
                  <c:v>44121</c:v>
                </c:pt>
                <c:pt idx="1786">
                  <c:v>44122</c:v>
                </c:pt>
                <c:pt idx="1787">
                  <c:v>44123</c:v>
                </c:pt>
                <c:pt idx="1788">
                  <c:v>44124</c:v>
                </c:pt>
                <c:pt idx="1789">
                  <c:v>44125</c:v>
                </c:pt>
                <c:pt idx="1790">
                  <c:v>44126</c:v>
                </c:pt>
                <c:pt idx="1791">
                  <c:v>44127</c:v>
                </c:pt>
                <c:pt idx="1792">
                  <c:v>44128</c:v>
                </c:pt>
                <c:pt idx="1793">
                  <c:v>44129</c:v>
                </c:pt>
                <c:pt idx="1794">
                  <c:v>44130</c:v>
                </c:pt>
                <c:pt idx="1795">
                  <c:v>44131</c:v>
                </c:pt>
                <c:pt idx="1796">
                  <c:v>44132</c:v>
                </c:pt>
                <c:pt idx="1797">
                  <c:v>44133</c:v>
                </c:pt>
                <c:pt idx="1798">
                  <c:v>44134</c:v>
                </c:pt>
                <c:pt idx="1799">
                  <c:v>44135</c:v>
                </c:pt>
                <c:pt idx="1800">
                  <c:v>44136</c:v>
                </c:pt>
                <c:pt idx="1801">
                  <c:v>44137</c:v>
                </c:pt>
                <c:pt idx="1802">
                  <c:v>44138</c:v>
                </c:pt>
                <c:pt idx="1803">
                  <c:v>44139</c:v>
                </c:pt>
                <c:pt idx="1804">
                  <c:v>44140</c:v>
                </c:pt>
                <c:pt idx="1805">
                  <c:v>44141</c:v>
                </c:pt>
                <c:pt idx="1806">
                  <c:v>44142</c:v>
                </c:pt>
                <c:pt idx="1807">
                  <c:v>44143</c:v>
                </c:pt>
                <c:pt idx="1808">
                  <c:v>44144</c:v>
                </c:pt>
                <c:pt idx="1809">
                  <c:v>44145</c:v>
                </c:pt>
                <c:pt idx="1810">
                  <c:v>44146</c:v>
                </c:pt>
                <c:pt idx="1811">
                  <c:v>44147</c:v>
                </c:pt>
                <c:pt idx="1812">
                  <c:v>44148</c:v>
                </c:pt>
                <c:pt idx="1813">
                  <c:v>44149</c:v>
                </c:pt>
                <c:pt idx="1814">
                  <c:v>44150</c:v>
                </c:pt>
                <c:pt idx="1815">
                  <c:v>44151</c:v>
                </c:pt>
                <c:pt idx="1816">
                  <c:v>44152</c:v>
                </c:pt>
                <c:pt idx="1817">
                  <c:v>44153</c:v>
                </c:pt>
                <c:pt idx="1818">
                  <c:v>44154</c:v>
                </c:pt>
                <c:pt idx="1819">
                  <c:v>44155</c:v>
                </c:pt>
                <c:pt idx="1820">
                  <c:v>44156</c:v>
                </c:pt>
                <c:pt idx="1821">
                  <c:v>44157</c:v>
                </c:pt>
                <c:pt idx="1822">
                  <c:v>44158</c:v>
                </c:pt>
                <c:pt idx="1823">
                  <c:v>44159</c:v>
                </c:pt>
                <c:pt idx="1824">
                  <c:v>44160</c:v>
                </c:pt>
                <c:pt idx="1825">
                  <c:v>44161</c:v>
                </c:pt>
                <c:pt idx="1826">
                  <c:v>44162</c:v>
                </c:pt>
                <c:pt idx="1827">
                  <c:v>44163</c:v>
                </c:pt>
                <c:pt idx="1828">
                  <c:v>44164</c:v>
                </c:pt>
                <c:pt idx="1829">
                  <c:v>44165</c:v>
                </c:pt>
                <c:pt idx="1830">
                  <c:v>44166</c:v>
                </c:pt>
                <c:pt idx="1831">
                  <c:v>44167</c:v>
                </c:pt>
                <c:pt idx="1832">
                  <c:v>44168</c:v>
                </c:pt>
                <c:pt idx="1833">
                  <c:v>44169</c:v>
                </c:pt>
                <c:pt idx="1834">
                  <c:v>44170</c:v>
                </c:pt>
                <c:pt idx="1835">
                  <c:v>44171</c:v>
                </c:pt>
                <c:pt idx="1836">
                  <c:v>44172</c:v>
                </c:pt>
                <c:pt idx="1837">
                  <c:v>44173</c:v>
                </c:pt>
                <c:pt idx="1838">
                  <c:v>44174</c:v>
                </c:pt>
                <c:pt idx="1839">
                  <c:v>44175</c:v>
                </c:pt>
                <c:pt idx="1840">
                  <c:v>44176</c:v>
                </c:pt>
                <c:pt idx="1841">
                  <c:v>44177</c:v>
                </c:pt>
                <c:pt idx="1842">
                  <c:v>44178</c:v>
                </c:pt>
                <c:pt idx="1843">
                  <c:v>44179</c:v>
                </c:pt>
                <c:pt idx="1844">
                  <c:v>44180</c:v>
                </c:pt>
                <c:pt idx="1845">
                  <c:v>44181</c:v>
                </c:pt>
                <c:pt idx="1846">
                  <c:v>44182</c:v>
                </c:pt>
                <c:pt idx="1847">
                  <c:v>44183</c:v>
                </c:pt>
                <c:pt idx="1848">
                  <c:v>44184</c:v>
                </c:pt>
                <c:pt idx="1849">
                  <c:v>44185</c:v>
                </c:pt>
                <c:pt idx="1850">
                  <c:v>44186</c:v>
                </c:pt>
                <c:pt idx="1851">
                  <c:v>44187</c:v>
                </c:pt>
                <c:pt idx="1852">
                  <c:v>44188</c:v>
                </c:pt>
                <c:pt idx="1853">
                  <c:v>44189</c:v>
                </c:pt>
                <c:pt idx="1854">
                  <c:v>44190</c:v>
                </c:pt>
                <c:pt idx="1855">
                  <c:v>44191</c:v>
                </c:pt>
                <c:pt idx="1856">
                  <c:v>44192</c:v>
                </c:pt>
                <c:pt idx="1857">
                  <c:v>44193</c:v>
                </c:pt>
                <c:pt idx="1858">
                  <c:v>44194</c:v>
                </c:pt>
                <c:pt idx="1859">
                  <c:v>44195</c:v>
                </c:pt>
                <c:pt idx="1860">
                  <c:v>44196</c:v>
                </c:pt>
                <c:pt idx="1861">
                  <c:v>44197</c:v>
                </c:pt>
                <c:pt idx="1862">
                  <c:v>44198</c:v>
                </c:pt>
                <c:pt idx="1863">
                  <c:v>44199</c:v>
                </c:pt>
                <c:pt idx="1864">
                  <c:v>44200</c:v>
                </c:pt>
                <c:pt idx="1865">
                  <c:v>44201</c:v>
                </c:pt>
                <c:pt idx="1866">
                  <c:v>44202</c:v>
                </c:pt>
                <c:pt idx="1867">
                  <c:v>44203</c:v>
                </c:pt>
                <c:pt idx="1868">
                  <c:v>44204</c:v>
                </c:pt>
                <c:pt idx="1869">
                  <c:v>44205</c:v>
                </c:pt>
                <c:pt idx="1870">
                  <c:v>44206</c:v>
                </c:pt>
                <c:pt idx="1871">
                  <c:v>44207</c:v>
                </c:pt>
                <c:pt idx="1872">
                  <c:v>44208</c:v>
                </c:pt>
                <c:pt idx="1873">
                  <c:v>44209</c:v>
                </c:pt>
                <c:pt idx="1874">
                  <c:v>44210</c:v>
                </c:pt>
                <c:pt idx="1875">
                  <c:v>44211</c:v>
                </c:pt>
                <c:pt idx="1876">
                  <c:v>44212</c:v>
                </c:pt>
                <c:pt idx="1877">
                  <c:v>44213</c:v>
                </c:pt>
                <c:pt idx="1878">
                  <c:v>44214</c:v>
                </c:pt>
                <c:pt idx="1879">
                  <c:v>44215</c:v>
                </c:pt>
                <c:pt idx="1880">
                  <c:v>44216</c:v>
                </c:pt>
                <c:pt idx="1881">
                  <c:v>44217</c:v>
                </c:pt>
                <c:pt idx="1882">
                  <c:v>44218</c:v>
                </c:pt>
                <c:pt idx="1883">
                  <c:v>44219</c:v>
                </c:pt>
                <c:pt idx="1884">
                  <c:v>44220</c:v>
                </c:pt>
                <c:pt idx="1885">
                  <c:v>44221</c:v>
                </c:pt>
                <c:pt idx="1886">
                  <c:v>44222</c:v>
                </c:pt>
                <c:pt idx="1887">
                  <c:v>44223</c:v>
                </c:pt>
                <c:pt idx="1888">
                  <c:v>44224</c:v>
                </c:pt>
                <c:pt idx="1889">
                  <c:v>44225</c:v>
                </c:pt>
                <c:pt idx="1890">
                  <c:v>44226</c:v>
                </c:pt>
                <c:pt idx="1891">
                  <c:v>44227</c:v>
                </c:pt>
                <c:pt idx="1892">
                  <c:v>44228</c:v>
                </c:pt>
                <c:pt idx="1893">
                  <c:v>44229</c:v>
                </c:pt>
                <c:pt idx="1894">
                  <c:v>44230</c:v>
                </c:pt>
                <c:pt idx="1895">
                  <c:v>44231</c:v>
                </c:pt>
                <c:pt idx="1896">
                  <c:v>44232</c:v>
                </c:pt>
                <c:pt idx="1897">
                  <c:v>44233</c:v>
                </c:pt>
                <c:pt idx="1898">
                  <c:v>44234</c:v>
                </c:pt>
                <c:pt idx="1899">
                  <c:v>44235</c:v>
                </c:pt>
                <c:pt idx="1900">
                  <c:v>44236</c:v>
                </c:pt>
                <c:pt idx="1901">
                  <c:v>44237</c:v>
                </c:pt>
                <c:pt idx="1902">
                  <c:v>44238</c:v>
                </c:pt>
                <c:pt idx="1903">
                  <c:v>44239</c:v>
                </c:pt>
                <c:pt idx="1904">
                  <c:v>44240</c:v>
                </c:pt>
                <c:pt idx="1905">
                  <c:v>44241</c:v>
                </c:pt>
                <c:pt idx="1906">
                  <c:v>44242</c:v>
                </c:pt>
                <c:pt idx="1907">
                  <c:v>44243</c:v>
                </c:pt>
                <c:pt idx="1908">
                  <c:v>44244</c:v>
                </c:pt>
                <c:pt idx="1909">
                  <c:v>44245</c:v>
                </c:pt>
                <c:pt idx="1910">
                  <c:v>44246</c:v>
                </c:pt>
                <c:pt idx="1911">
                  <c:v>44247</c:v>
                </c:pt>
                <c:pt idx="1912">
                  <c:v>44248</c:v>
                </c:pt>
                <c:pt idx="1913">
                  <c:v>44249</c:v>
                </c:pt>
                <c:pt idx="1914">
                  <c:v>44250</c:v>
                </c:pt>
                <c:pt idx="1915">
                  <c:v>44251</c:v>
                </c:pt>
                <c:pt idx="1916">
                  <c:v>44252</c:v>
                </c:pt>
                <c:pt idx="1917">
                  <c:v>44253</c:v>
                </c:pt>
                <c:pt idx="1918">
                  <c:v>44254</c:v>
                </c:pt>
                <c:pt idx="1919">
                  <c:v>44255</c:v>
                </c:pt>
                <c:pt idx="1920">
                  <c:v>44256</c:v>
                </c:pt>
                <c:pt idx="1921">
                  <c:v>44257</c:v>
                </c:pt>
                <c:pt idx="1922">
                  <c:v>44258</c:v>
                </c:pt>
                <c:pt idx="1923">
                  <c:v>44259</c:v>
                </c:pt>
                <c:pt idx="1924">
                  <c:v>44260</c:v>
                </c:pt>
                <c:pt idx="1925">
                  <c:v>44261</c:v>
                </c:pt>
                <c:pt idx="1926">
                  <c:v>44262</c:v>
                </c:pt>
                <c:pt idx="1927">
                  <c:v>44263</c:v>
                </c:pt>
                <c:pt idx="1928">
                  <c:v>44264</c:v>
                </c:pt>
                <c:pt idx="1929">
                  <c:v>44265</c:v>
                </c:pt>
                <c:pt idx="1930">
                  <c:v>44266</c:v>
                </c:pt>
                <c:pt idx="1931">
                  <c:v>44267</c:v>
                </c:pt>
                <c:pt idx="1932">
                  <c:v>44268</c:v>
                </c:pt>
                <c:pt idx="1933">
                  <c:v>44269</c:v>
                </c:pt>
                <c:pt idx="1934">
                  <c:v>44270</c:v>
                </c:pt>
                <c:pt idx="1935">
                  <c:v>44271</c:v>
                </c:pt>
                <c:pt idx="1936">
                  <c:v>44272</c:v>
                </c:pt>
                <c:pt idx="1937">
                  <c:v>44273</c:v>
                </c:pt>
                <c:pt idx="1938">
                  <c:v>44274</c:v>
                </c:pt>
                <c:pt idx="1939">
                  <c:v>44275</c:v>
                </c:pt>
                <c:pt idx="1940">
                  <c:v>44276</c:v>
                </c:pt>
                <c:pt idx="1941">
                  <c:v>44277</c:v>
                </c:pt>
                <c:pt idx="1942">
                  <c:v>44278</c:v>
                </c:pt>
                <c:pt idx="1943">
                  <c:v>44279</c:v>
                </c:pt>
                <c:pt idx="1944">
                  <c:v>44280</c:v>
                </c:pt>
                <c:pt idx="1945">
                  <c:v>44281</c:v>
                </c:pt>
                <c:pt idx="1946">
                  <c:v>44282</c:v>
                </c:pt>
                <c:pt idx="1947">
                  <c:v>44283</c:v>
                </c:pt>
                <c:pt idx="1948">
                  <c:v>44284</c:v>
                </c:pt>
                <c:pt idx="1949">
                  <c:v>44285</c:v>
                </c:pt>
                <c:pt idx="1950">
                  <c:v>44286</c:v>
                </c:pt>
                <c:pt idx="1951">
                  <c:v>44287</c:v>
                </c:pt>
                <c:pt idx="1952">
                  <c:v>44288</c:v>
                </c:pt>
                <c:pt idx="1953">
                  <c:v>44289</c:v>
                </c:pt>
                <c:pt idx="1954">
                  <c:v>44290</c:v>
                </c:pt>
                <c:pt idx="1955">
                  <c:v>44291</c:v>
                </c:pt>
                <c:pt idx="1956">
                  <c:v>44292</c:v>
                </c:pt>
                <c:pt idx="1957">
                  <c:v>44293</c:v>
                </c:pt>
                <c:pt idx="1958">
                  <c:v>44294</c:v>
                </c:pt>
                <c:pt idx="1959">
                  <c:v>44295</c:v>
                </c:pt>
                <c:pt idx="1960">
                  <c:v>44296</c:v>
                </c:pt>
                <c:pt idx="1961">
                  <c:v>44297</c:v>
                </c:pt>
                <c:pt idx="1962">
                  <c:v>44298</c:v>
                </c:pt>
                <c:pt idx="1963">
                  <c:v>44299</c:v>
                </c:pt>
                <c:pt idx="1964">
                  <c:v>44300</c:v>
                </c:pt>
                <c:pt idx="1965">
                  <c:v>44301</c:v>
                </c:pt>
                <c:pt idx="1966">
                  <c:v>44302</c:v>
                </c:pt>
                <c:pt idx="1967">
                  <c:v>44303</c:v>
                </c:pt>
                <c:pt idx="1968">
                  <c:v>44304</c:v>
                </c:pt>
                <c:pt idx="1969">
                  <c:v>44305</c:v>
                </c:pt>
                <c:pt idx="1970">
                  <c:v>44306</c:v>
                </c:pt>
                <c:pt idx="1971">
                  <c:v>44307</c:v>
                </c:pt>
                <c:pt idx="1972">
                  <c:v>44308</c:v>
                </c:pt>
                <c:pt idx="1973">
                  <c:v>44309</c:v>
                </c:pt>
                <c:pt idx="1974">
                  <c:v>44310</c:v>
                </c:pt>
                <c:pt idx="1975">
                  <c:v>44311</c:v>
                </c:pt>
                <c:pt idx="1976">
                  <c:v>44312</c:v>
                </c:pt>
                <c:pt idx="1977">
                  <c:v>44313</c:v>
                </c:pt>
                <c:pt idx="1978">
                  <c:v>44314</c:v>
                </c:pt>
                <c:pt idx="1979">
                  <c:v>44315</c:v>
                </c:pt>
                <c:pt idx="1980">
                  <c:v>44316</c:v>
                </c:pt>
                <c:pt idx="1981">
                  <c:v>44317</c:v>
                </c:pt>
                <c:pt idx="1982">
                  <c:v>44318</c:v>
                </c:pt>
                <c:pt idx="1983">
                  <c:v>44319</c:v>
                </c:pt>
                <c:pt idx="1984">
                  <c:v>44320</c:v>
                </c:pt>
                <c:pt idx="1985">
                  <c:v>44321</c:v>
                </c:pt>
                <c:pt idx="1986">
                  <c:v>44322</c:v>
                </c:pt>
                <c:pt idx="1987">
                  <c:v>44323</c:v>
                </c:pt>
                <c:pt idx="1988">
                  <c:v>44324</c:v>
                </c:pt>
                <c:pt idx="1989">
                  <c:v>44325</c:v>
                </c:pt>
                <c:pt idx="1990">
                  <c:v>44326</c:v>
                </c:pt>
                <c:pt idx="1991">
                  <c:v>44327</c:v>
                </c:pt>
                <c:pt idx="1992">
                  <c:v>44328</c:v>
                </c:pt>
                <c:pt idx="1993">
                  <c:v>44329</c:v>
                </c:pt>
                <c:pt idx="1994">
                  <c:v>44330</c:v>
                </c:pt>
                <c:pt idx="1995">
                  <c:v>44331</c:v>
                </c:pt>
                <c:pt idx="1996">
                  <c:v>44332</c:v>
                </c:pt>
                <c:pt idx="1997">
                  <c:v>44333</c:v>
                </c:pt>
                <c:pt idx="1998">
                  <c:v>44334</c:v>
                </c:pt>
                <c:pt idx="1999">
                  <c:v>44335</c:v>
                </c:pt>
                <c:pt idx="2000">
                  <c:v>44336</c:v>
                </c:pt>
                <c:pt idx="2001">
                  <c:v>44337</c:v>
                </c:pt>
                <c:pt idx="2002">
                  <c:v>44338</c:v>
                </c:pt>
                <c:pt idx="2003">
                  <c:v>44339</c:v>
                </c:pt>
                <c:pt idx="2004">
                  <c:v>44340</c:v>
                </c:pt>
                <c:pt idx="2005">
                  <c:v>44341</c:v>
                </c:pt>
                <c:pt idx="2006">
                  <c:v>44342</c:v>
                </c:pt>
                <c:pt idx="2007">
                  <c:v>44343</c:v>
                </c:pt>
                <c:pt idx="2008">
                  <c:v>44344</c:v>
                </c:pt>
                <c:pt idx="2009">
                  <c:v>44345</c:v>
                </c:pt>
                <c:pt idx="2010">
                  <c:v>44346</c:v>
                </c:pt>
                <c:pt idx="2011">
                  <c:v>44347</c:v>
                </c:pt>
                <c:pt idx="2012">
                  <c:v>44348</c:v>
                </c:pt>
                <c:pt idx="2013">
                  <c:v>44349</c:v>
                </c:pt>
                <c:pt idx="2014">
                  <c:v>44350</c:v>
                </c:pt>
                <c:pt idx="2015">
                  <c:v>44351</c:v>
                </c:pt>
                <c:pt idx="2016">
                  <c:v>44352</c:v>
                </c:pt>
                <c:pt idx="2017">
                  <c:v>44353</c:v>
                </c:pt>
                <c:pt idx="2018">
                  <c:v>44354</c:v>
                </c:pt>
                <c:pt idx="2019">
                  <c:v>44355</c:v>
                </c:pt>
                <c:pt idx="2020">
                  <c:v>44356</c:v>
                </c:pt>
                <c:pt idx="2021">
                  <c:v>44357</c:v>
                </c:pt>
                <c:pt idx="2022">
                  <c:v>44358</c:v>
                </c:pt>
                <c:pt idx="2023">
                  <c:v>44359</c:v>
                </c:pt>
                <c:pt idx="2024">
                  <c:v>44360</c:v>
                </c:pt>
                <c:pt idx="2025">
                  <c:v>44361</c:v>
                </c:pt>
                <c:pt idx="2026">
                  <c:v>44362</c:v>
                </c:pt>
                <c:pt idx="2027">
                  <c:v>44363</c:v>
                </c:pt>
                <c:pt idx="2028">
                  <c:v>44364</c:v>
                </c:pt>
                <c:pt idx="2029">
                  <c:v>44365</c:v>
                </c:pt>
                <c:pt idx="2030">
                  <c:v>44366</c:v>
                </c:pt>
                <c:pt idx="2031">
                  <c:v>44367</c:v>
                </c:pt>
                <c:pt idx="2032">
                  <c:v>44368</c:v>
                </c:pt>
                <c:pt idx="2033">
                  <c:v>44369</c:v>
                </c:pt>
                <c:pt idx="2034">
                  <c:v>44370</c:v>
                </c:pt>
                <c:pt idx="2035">
                  <c:v>44371</c:v>
                </c:pt>
                <c:pt idx="2036">
                  <c:v>44372</c:v>
                </c:pt>
                <c:pt idx="2037">
                  <c:v>44373</c:v>
                </c:pt>
                <c:pt idx="2038">
                  <c:v>44374</c:v>
                </c:pt>
                <c:pt idx="2039">
                  <c:v>44375</c:v>
                </c:pt>
                <c:pt idx="2040">
                  <c:v>44376</c:v>
                </c:pt>
                <c:pt idx="2041">
                  <c:v>44377</c:v>
                </c:pt>
                <c:pt idx="2042">
                  <c:v>44378</c:v>
                </c:pt>
                <c:pt idx="2043">
                  <c:v>44379</c:v>
                </c:pt>
                <c:pt idx="2044">
                  <c:v>44380</c:v>
                </c:pt>
                <c:pt idx="2045">
                  <c:v>44381</c:v>
                </c:pt>
                <c:pt idx="2046">
                  <c:v>44382</c:v>
                </c:pt>
                <c:pt idx="2047">
                  <c:v>44383</c:v>
                </c:pt>
                <c:pt idx="2048">
                  <c:v>44384</c:v>
                </c:pt>
                <c:pt idx="2049">
                  <c:v>44385</c:v>
                </c:pt>
                <c:pt idx="2050">
                  <c:v>44386</c:v>
                </c:pt>
                <c:pt idx="2051">
                  <c:v>44387</c:v>
                </c:pt>
                <c:pt idx="2052">
                  <c:v>44388</c:v>
                </c:pt>
                <c:pt idx="2053">
                  <c:v>44389</c:v>
                </c:pt>
                <c:pt idx="2054">
                  <c:v>44390</c:v>
                </c:pt>
                <c:pt idx="2055">
                  <c:v>44391</c:v>
                </c:pt>
                <c:pt idx="2056">
                  <c:v>44392</c:v>
                </c:pt>
                <c:pt idx="2057">
                  <c:v>44393</c:v>
                </c:pt>
                <c:pt idx="2058">
                  <c:v>44394</c:v>
                </c:pt>
                <c:pt idx="2059">
                  <c:v>44395</c:v>
                </c:pt>
                <c:pt idx="2060">
                  <c:v>44396</c:v>
                </c:pt>
                <c:pt idx="2061">
                  <c:v>44397</c:v>
                </c:pt>
                <c:pt idx="2062">
                  <c:v>44398</c:v>
                </c:pt>
                <c:pt idx="2063">
                  <c:v>44399</c:v>
                </c:pt>
                <c:pt idx="2064">
                  <c:v>44400</c:v>
                </c:pt>
                <c:pt idx="2065">
                  <c:v>44401</c:v>
                </c:pt>
                <c:pt idx="2066">
                  <c:v>44402</c:v>
                </c:pt>
                <c:pt idx="2067">
                  <c:v>44403</c:v>
                </c:pt>
                <c:pt idx="2068">
                  <c:v>44404</c:v>
                </c:pt>
                <c:pt idx="2069">
                  <c:v>44405</c:v>
                </c:pt>
                <c:pt idx="2070">
                  <c:v>44406</c:v>
                </c:pt>
                <c:pt idx="2071">
                  <c:v>44407</c:v>
                </c:pt>
                <c:pt idx="2072">
                  <c:v>44408</c:v>
                </c:pt>
                <c:pt idx="2073">
                  <c:v>44409</c:v>
                </c:pt>
                <c:pt idx="2074">
                  <c:v>44410</c:v>
                </c:pt>
                <c:pt idx="2075">
                  <c:v>44411</c:v>
                </c:pt>
                <c:pt idx="2076">
                  <c:v>44412</c:v>
                </c:pt>
                <c:pt idx="2077">
                  <c:v>44413</c:v>
                </c:pt>
                <c:pt idx="2078">
                  <c:v>44414</c:v>
                </c:pt>
                <c:pt idx="2079">
                  <c:v>44415</c:v>
                </c:pt>
                <c:pt idx="2080">
                  <c:v>44416</c:v>
                </c:pt>
                <c:pt idx="2081">
                  <c:v>44417</c:v>
                </c:pt>
                <c:pt idx="2082">
                  <c:v>44418</c:v>
                </c:pt>
                <c:pt idx="2083">
                  <c:v>44419</c:v>
                </c:pt>
                <c:pt idx="2084">
                  <c:v>44420</c:v>
                </c:pt>
                <c:pt idx="2085">
                  <c:v>44421</c:v>
                </c:pt>
                <c:pt idx="2086">
                  <c:v>44422</c:v>
                </c:pt>
                <c:pt idx="2087">
                  <c:v>44423</c:v>
                </c:pt>
                <c:pt idx="2088">
                  <c:v>44424</c:v>
                </c:pt>
                <c:pt idx="2089">
                  <c:v>44425</c:v>
                </c:pt>
                <c:pt idx="2090">
                  <c:v>44426</c:v>
                </c:pt>
                <c:pt idx="2091">
                  <c:v>44427</c:v>
                </c:pt>
                <c:pt idx="2092">
                  <c:v>44428</c:v>
                </c:pt>
                <c:pt idx="2093">
                  <c:v>44429</c:v>
                </c:pt>
                <c:pt idx="2094">
                  <c:v>44430</c:v>
                </c:pt>
                <c:pt idx="2095">
                  <c:v>44431</c:v>
                </c:pt>
                <c:pt idx="2096">
                  <c:v>44432</c:v>
                </c:pt>
                <c:pt idx="2097">
                  <c:v>44433</c:v>
                </c:pt>
                <c:pt idx="2098">
                  <c:v>44434</c:v>
                </c:pt>
                <c:pt idx="2099">
                  <c:v>44435</c:v>
                </c:pt>
                <c:pt idx="2100">
                  <c:v>44436</c:v>
                </c:pt>
                <c:pt idx="2101">
                  <c:v>44437</c:v>
                </c:pt>
                <c:pt idx="2102">
                  <c:v>44438</c:v>
                </c:pt>
                <c:pt idx="2103">
                  <c:v>44439</c:v>
                </c:pt>
                <c:pt idx="2104">
                  <c:v>44440</c:v>
                </c:pt>
                <c:pt idx="2105">
                  <c:v>44441</c:v>
                </c:pt>
                <c:pt idx="2106">
                  <c:v>44442</c:v>
                </c:pt>
                <c:pt idx="2107">
                  <c:v>44443</c:v>
                </c:pt>
                <c:pt idx="2108">
                  <c:v>44444</c:v>
                </c:pt>
                <c:pt idx="2109">
                  <c:v>44445</c:v>
                </c:pt>
                <c:pt idx="2110">
                  <c:v>44446</c:v>
                </c:pt>
                <c:pt idx="2111">
                  <c:v>44447</c:v>
                </c:pt>
                <c:pt idx="2112">
                  <c:v>44448</c:v>
                </c:pt>
                <c:pt idx="2113">
                  <c:v>44449</c:v>
                </c:pt>
                <c:pt idx="2114">
                  <c:v>44450</c:v>
                </c:pt>
                <c:pt idx="2115">
                  <c:v>44451</c:v>
                </c:pt>
                <c:pt idx="2116">
                  <c:v>44452</c:v>
                </c:pt>
                <c:pt idx="2117">
                  <c:v>44453</c:v>
                </c:pt>
                <c:pt idx="2118">
                  <c:v>44454</c:v>
                </c:pt>
                <c:pt idx="2119">
                  <c:v>44455</c:v>
                </c:pt>
                <c:pt idx="2120">
                  <c:v>44456</c:v>
                </c:pt>
                <c:pt idx="2121">
                  <c:v>44457</c:v>
                </c:pt>
                <c:pt idx="2122">
                  <c:v>44458</c:v>
                </c:pt>
                <c:pt idx="2123">
                  <c:v>44459</c:v>
                </c:pt>
                <c:pt idx="2124">
                  <c:v>44460</c:v>
                </c:pt>
                <c:pt idx="2125">
                  <c:v>44461</c:v>
                </c:pt>
                <c:pt idx="2126">
                  <c:v>44462</c:v>
                </c:pt>
                <c:pt idx="2127">
                  <c:v>44463</c:v>
                </c:pt>
                <c:pt idx="2128">
                  <c:v>44464</c:v>
                </c:pt>
                <c:pt idx="2129">
                  <c:v>44465</c:v>
                </c:pt>
                <c:pt idx="2130">
                  <c:v>44466</c:v>
                </c:pt>
                <c:pt idx="2131">
                  <c:v>44467</c:v>
                </c:pt>
                <c:pt idx="2132">
                  <c:v>44468</c:v>
                </c:pt>
                <c:pt idx="2133">
                  <c:v>44469</c:v>
                </c:pt>
                <c:pt idx="2134">
                  <c:v>44470</c:v>
                </c:pt>
                <c:pt idx="2135">
                  <c:v>44471</c:v>
                </c:pt>
                <c:pt idx="2136">
                  <c:v>44472</c:v>
                </c:pt>
                <c:pt idx="2137">
                  <c:v>44473</c:v>
                </c:pt>
                <c:pt idx="2138">
                  <c:v>44474</c:v>
                </c:pt>
                <c:pt idx="2139">
                  <c:v>44475</c:v>
                </c:pt>
                <c:pt idx="2140">
                  <c:v>44476</c:v>
                </c:pt>
                <c:pt idx="2141">
                  <c:v>44477</c:v>
                </c:pt>
                <c:pt idx="2142">
                  <c:v>44478</c:v>
                </c:pt>
                <c:pt idx="2143">
                  <c:v>44479</c:v>
                </c:pt>
                <c:pt idx="2144">
                  <c:v>44480</c:v>
                </c:pt>
                <c:pt idx="2145">
                  <c:v>44481</c:v>
                </c:pt>
                <c:pt idx="2146">
                  <c:v>44482</c:v>
                </c:pt>
                <c:pt idx="2147">
                  <c:v>44483</c:v>
                </c:pt>
                <c:pt idx="2148">
                  <c:v>44484</c:v>
                </c:pt>
                <c:pt idx="2149">
                  <c:v>44485</c:v>
                </c:pt>
                <c:pt idx="2150">
                  <c:v>44486</c:v>
                </c:pt>
                <c:pt idx="2151">
                  <c:v>44487</c:v>
                </c:pt>
                <c:pt idx="2152">
                  <c:v>44488</c:v>
                </c:pt>
                <c:pt idx="2153">
                  <c:v>44489</c:v>
                </c:pt>
                <c:pt idx="2154">
                  <c:v>44490</c:v>
                </c:pt>
                <c:pt idx="2155">
                  <c:v>44491</c:v>
                </c:pt>
                <c:pt idx="2156">
                  <c:v>44492</c:v>
                </c:pt>
                <c:pt idx="2157">
                  <c:v>44493</c:v>
                </c:pt>
                <c:pt idx="2158">
                  <c:v>44494</c:v>
                </c:pt>
                <c:pt idx="2159">
                  <c:v>44495</c:v>
                </c:pt>
                <c:pt idx="2160">
                  <c:v>44496</c:v>
                </c:pt>
                <c:pt idx="2161">
                  <c:v>44497</c:v>
                </c:pt>
                <c:pt idx="2162">
                  <c:v>44498</c:v>
                </c:pt>
                <c:pt idx="2163">
                  <c:v>44499</c:v>
                </c:pt>
                <c:pt idx="2164">
                  <c:v>44500</c:v>
                </c:pt>
                <c:pt idx="2165">
                  <c:v>44501</c:v>
                </c:pt>
                <c:pt idx="2166">
                  <c:v>44502</c:v>
                </c:pt>
                <c:pt idx="2167">
                  <c:v>44503</c:v>
                </c:pt>
                <c:pt idx="2168">
                  <c:v>44504</c:v>
                </c:pt>
                <c:pt idx="2169">
                  <c:v>44505</c:v>
                </c:pt>
                <c:pt idx="2170">
                  <c:v>44506</c:v>
                </c:pt>
                <c:pt idx="2171">
                  <c:v>44507</c:v>
                </c:pt>
                <c:pt idx="2172">
                  <c:v>44508</c:v>
                </c:pt>
                <c:pt idx="2173">
                  <c:v>44509</c:v>
                </c:pt>
                <c:pt idx="2174">
                  <c:v>44510</c:v>
                </c:pt>
                <c:pt idx="2175">
                  <c:v>44511</c:v>
                </c:pt>
                <c:pt idx="2176">
                  <c:v>44512</c:v>
                </c:pt>
                <c:pt idx="2177">
                  <c:v>44513</c:v>
                </c:pt>
                <c:pt idx="2178">
                  <c:v>44514</c:v>
                </c:pt>
                <c:pt idx="2179">
                  <c:v>44515</c:v>
                </c:pt>
                <c:pt idx="2180">
                  <c:v>44516</c:v>
                </c:pt>
                <c:pt idx="2181">
                  <c:v>44517</c:v>
                </c:pt>
                <c:pt idx="2182">
                  <c:v>44518</c:v>
                </c:pt>
                <c:pt idx="2183">
                  <c:v>44519</c:v>
                </c:pt>
                <c:pt idx="2184">
                  <c:v>44520</c:v>
                </c:pt>
                <c:pt idx="2185">
                  <c:v>44521</c:v>
                </c:pt>
                <c:pt idx="2186">
                  <c:v>44522</c:v>
                </c:pt>
                <c:pt idx="2187">
                  <c:v>44523</c:v>
                </c:pt>
                <c:pt idx="2188">
                  <c:v>44524</c:v>
                </c:pt>
                <c:pt idx="2189">
                  <c:v>44525</c:v>
                </c:pt>
                <c:pt idx="2190">
                  <c:v>44526</c:v>
                </c:pt>
                <c:pt idx="2191">
                  <c:v>44527</c:v>
                </c:pt>
                <c:pt idx="2192">
                  <c:v>44528</c:v>
                </c:pt>
                <c:pt idx="2193">
                  <c:v>44529</c:v>
                </c:pt>
                <c:pt idx="2194">
                  <c:v>44530</c:v>
                </c:pt>
                <c:pt idx="2195">
                  <c:v>44531</c:v>
                </c:pt>
                <c:pt idx="2196">
                  <c:v>44532</c:v>
                </c:pt>
                <c:pt idx="2197">
                  <c:v>44533</c:v>
                </c:pt>
                <c:pt idx="2198">
                  <c:v>44534</c:v>
                </c:pt>
                <c:pt idx="2199">
                  <c:v>44535</c:v>
                </c:pt>
                <c:pt idx="2200">
                  <c:v>44536</c:v>
                </c:pt>
                <c:pt idx="2201">
                  <c:v>44537</c:v>
                </c:pt>
                <c:pt idx="2202">
                  <c:v>44538</c:v>
                </c:pt>
                <c:pt idx="2203">
                  <c:v>44539</c:v>
                </c:pt>
                <c:pt idx="2204">
                  <c:v>44540</c:v>
                </c:pt>
                <c:pt idx="2205">
                  <c:v>44541</c:v>
                </c:pt>
                <c:pt idx="2206">
                  <c:v>44542</c:v>
                </c:pt>
                <c:pt idx="2207">
                  <c:v>44543</c:v>
                </c:pt>
                <c:pt idx="2208">
                  <c:v>44544</c:v>
                </c:pt>
                <c:pt idx="2209">
                  <c:v>44545</c:v>
                </c:pt>
                <c:pt idx="2210">
                  <c:v>44546</c:v>
                </c:pt>
                <c:pt idx="2211">
                  <c:v>44547</c:v>
                </c:pt>
                <c:pt idx="2212">
                  <c:v>44548</c:v>
                </c:pt>
                <c:pt idx="2213">
                  <c:v>44549</c:v>
                </c:pt>
                <c:pt idx="2214">
                  <c:v>44550</c:v>
                </c:pt>
                <c:pt idx="2215">
                  <c:v>44551</c:v>
                </c:pt>
                <c:pt idx="2216">
                  <c:v>44552</c:v>
                </c:pt>
                <c:pt idx="2217">
                  <c:v>44553</c:v>
                </c:pt>
                <c:pt idx="2218">
                  <c:v>44554</c:v>
                </c:pt>
                <c:pt idx="2219">
                  <c:v>44555</c:v>
                </c:pt>
                <c:pt idx="2220">
                  <c:v>44556</c:v>
                </c:pt>
                <c:pt idx="2221">
                  <c:v>44557</c:v>
                </c:pt>
                <c:pt idx="2222">
                  <c:v>44558</c:v>
                </c:pt>
                <c:pt idx="2223">
                  <c:v>44559</c:v>
                </c:pt>
                <c:pt idx="2224">
                  <c:v>44560</c:v>
                </c:pt>
                <c:pt idx="2225">
                  <c:v>44561</c:v>
                </c:pt>
                <c:pt idx="2226">
                  <c:v>44562</c:v>
                </c:pt>
                <c:pt idx="2227">
                  <c:v>44563</c:v>
                </c:pt>
                <c:pt idx="2228">
                  <c:v>44564</c:v>
                </c:pt>
                <c:pt idx="2229">
                  <c:v>44565</c:v>
                </c:pt>
                <c:pt idx="2230">
                  <c:v>44566</c:v>
                </c:pt>
                <c:pt idx="2231">
                  <c:v>44567</c:v>
                </c:pt>
                <c:pt idx="2232">
                  <c:v>44568</c:v>
                </c:pt>
                <c:pt idx="2233">
                  <c:v>44569</c:v>
                </c:pt>
                <c:pt idx="2234">
                  <c:v>44570</c:v>
                </c:pt>
                <c:pt idx="2235">
                  <c:v>44571</c:v>
                </c:pt>
                <c:pt idx="2236">
                  <c:v>44572</c:v>
                </c:pt>
                <c:pt idx="2237">
                  <c:v>44573</c:v>
                </c:pt>
                <c:pt idx="2238">
                  <c:v>44574</c:v>
                </c:pt>
                <c:pt idx="2239">
                  <c:v>44575</c:v>
                </c:pt>
                <c:pt idx="2240">
                  <c:v>44576</c:v>
                </c:pt>
                <c:pt idx="2241">
                  <c:v>44577</c:v>
                </c:pt>
                <c:pt idx="2242">
                  <c:v>44578</c:v>
                </c:pt>
                <c:pt idx="2243">
                  <c:v>44579</c:v>
                </c:pt>
                <c:pt idx="2244">
                  <c:v>44580</c:v>
                </c:pt>
                <c:pt idx="2245">
                  <c:v>44581</c:v>
                </c:pt>
                <c:pt idx="2246">
                  <c:v>44582</c:v>
                </c:pt>
                <c:pt idx="2247">
                  <c:v>44583</c:v>
                </c:pt>
                <c:pt idx="2248">
                  <c:v>44584</c:v>
                </c:pt>
                <c:pt idx="2249">
                  <c:v>44585</c:v>
                </c:pt>
                <c:pt idx="2250">
                  <c:v>44586</c:v>
                </c:pt>
                <c:pt idx="2251">
                  <c:v>44587</c:v>
                </c:pt>
                <c:pt idx="2252">
                  <c:v>44588</c:v>
                </c:pt>
                <c:pt idx="2253">
                  <c:v>44589</c:v>
                </c:pt>
                <c:pt idx="2254">
                  <c:v>44590</c:v>
                </c:pt>
                <c:pt idx="2255">
                  <c:v>44591</c:v>
                </c:pt>
                <c:pt idx="2256">
                  <c:v>44592</c:v>
                </c:pt>
                <c:pt idx="2257">
                  <c:v>44593</c:v>
                </c:pt>
                <c:pt idx="2258">
                  <c:v>44594</c:v>
                </c:pt>
                <c:pt idx="2259">
                  <c:v>44595</c:v>
                </c:pt>
                <c:pt idx="2260">
                  <c:v>44596</c:v>
                </c:pt>
                <c:pt idx="2261">
                  <c:v>44597</c:v>
                </c:pt>
                <c:pt idx="2262">
                  <c:v>44598</c:v>
                </c:pt>
                <c:pt idx="2263">
                  <c:v>44599</c:v>
                </c:pt>
                <c:pt idx="2264">
                  <c:v>44600</c:v>
                </c:pt>
                <c:pt idx="2265">
                  <c:v>44601</c:v>
                </c:pt>
                <c:pt idx="2266">
                  <c:v>44602</c:v>
                </c:pt>
                <c:pt idx="2267">
                  <c:v>44603</c:v>
                </c:pt>
                <c:pt idx="2268">
                  <c:v>44604</c:v>
                </c:pt>
                <c:pt idx="2269">
                  <c:v>44605</c:v>
                </c:pt>
                <c:pt idx="2270">
                  <c:v>44606</c:v>
                </c:pt>
                <c:pt idx="2271">
                  <c:v>44607</c:v>
                </c:pt>
                <c:pt idx="2272">
                  <c:v>44608</c:v>
                </c:pt>
                <c:pt idx="2273">
                  <c:v>44609</c:v>
                </c:pt>
                <c:pt idx="2274">
                  <c:v>44610</c:v>
                </c:pt>
                <c:pt idx="2275">
                  <c:v>44611</c:v>
                </c:pt>
                <c:pt idx="2276">
                  <c:v>44612</c:v>
                </c:pt>
                <c:pt idx="2277">
                  <c:v>44613</c:v>
                </c:pt>
                <c:pt idx="2278">
                  <c:v>44614</c:v>
                </c:pt>
                <c:pt idx="2279">
                  <c:v>44615</c:v>
                </c:pt>
                <c:pt idx="2280">
                  <c:v>44616</c:v>
                </c:pt>
                <c:pt idx="2281">
                  <c:v>44617</c:v>
                </c:pt>
                <c:pt idx="2282">
                  <c:v>44618</c:v>
                </c:pt>
                <c:pt idx="2283">
                  <c:v>44619</c:v>
                </c:pt>
                <c:pt idx="2284">
                  <c:v>44620</c:v>
                </c:pt>
                <c:pt idx="2285">
                  <c:v>44621</c:v>
                </c:pt>
                <c:pt idx="2286">
                  <c:v>44622</c:v>
                </c:pt>
                <c:pt idx="2287">
                  <c:v>44623</c:v>
                </c:pt>
                <c:pt idx="2288">
                  <c:v>44624</c:v>
                </c:pt>
                <c:pt idx="2289">
                  <c:v>44625</c:v>
                </c:pt>
                <c:pt idx="2290">
                  <c:v>44626</c:v>
                </c:pt>
                <c:pt idx="2291">
                  <c:v>44627</c:v>
                </c:pt>
                <c:pt idx="2292">
                  <c:v>44628</c:v>
                </c:pt>
                <c:pt idx="2293">
                  <c:v>44629</c:v>
                </c:pt>
                <c:pt idx="2294">
                  <c:v>44630</c:v>
                </c:pt>
                <c:pt idx="2295">
                  <c:v>44631</c:v>
                </c:pt>
                <c:pt idx="2296">
                  <c:v>44632</c:v>
                </c:pt>
                <c:pt idx="2297">
                  <c:v>44633</c:v>
                </c:pt>
                <c:pt idx="2298">
                  <c:v>44634</c:v>
                </c:pt>
                <c:pt idx="2299">
                  <c:v>44635</c:v>
                </c:pt>
                <c:pt idx="2300">
                  <c:v>44636</c:v>
                </c:pt>
                <c:pt idx="2301">
                  <c:v>44637</c:v>
                </c:pt>
                <c:pt idx="2302">
                  <c:v>44638</c:v>
                </c:pt>
                <c:pt idx="2303">
                  <c:v>44639</c:v>
                </c:pt>
                <c:pt idx="2304">
                  <c:v>44640</c:v>
                </c:pt>
                <c:pt idx="2305">
                  <c:v>44641</c:v>
                </c:pt>
                <c:pt idx="2306">
                  <c:v>44642</c:v>
                </c:pt>
                <c:pt idx="2307">
                  <c:v>44643</c:v>
                </c:pt>
                <c:pt idx="2308">
                  <c:v>44644</c:v>
                </c:pt>
                <c:pt idx="2309">
                  <c:v>44645</c:v>
                </c:pt>
                <c:pt idx="2310">
                  <c:v>44646</c:v>
                </c:pt>
                <c:pt idx="2311">
                  <c:v>44647</c:v>
                </c:pt>
                <c:pt idx="2312">
                  <c:v>44648</c:v>
                </c:pt>
                <c:pt idx="2313">
                  <c:v>44649</c:v>
                </c:pt>
                <c:pt idx="2314">
                  <c:v>44650</c:v>
                </c:pt>
                <c:pt idx="2315">
                  <c:v>44651</c:v>
                </c:pt>
                <c:pt idx="2316">
                  <c:v>44652</c:v>
                </c:pt>
                <c:pt idx="2317">
                  <c:v>44653</c:v>
                </c:pt>
                <c:pt idx="2318">
                  <c:v>44654</c:v>
                </c:pt>
                <c:pt idx="2319">
                  <c:v>44655</c:v>
                </c:pt>
                <c:pt idx="2320">
                  <c:v>44656</c:v>
                </c:pt>
                <c:pt idx="2321">
                  <c:v>44657</c:v>
                </c:pt>
                <c:pt idx="2322">
                  <c:v>44658</c:v>
                </c:pt>
                <c:pt idx="2323">
                  <c:v>44659</c:v>
                </c:pt>
                <c:pt idx="2324">
                  <c:v>44660</c:v>
                </c:pt>
                <c:pt idx="2325">
                  <c:v>44661</c:v>
                </c:pt>
                <c:pt idx="2326">
                  <c:v>44662</c:v>
                </c:pt>
                <c:pt idx="2327">
                  <c:v>44663</c:v>
                </c:pt>
                <c:pt idx="2328">
                  <c:v>44664</c:v>
                </c:pt>
                <c:pt idx="2329">
                  <c:v>44665</c:v>
                </c:pt>
                <c:pt idx="2330">
                  <c:v>44666</c:v>
                </c:pt>
                <c:pt idx="2331">
                  <c:v>44667</c:v>
                </c:pt>
                <c:pt idx="2332">
                  <c:v>44668</c:v>
                </c:pt>
                <c:pt idx="2333">
                  <c:v>44669</c:v>
                </c:pt>
                <c:pt idx="2334">
                  <c:v>44670</c:v>
                </c:pt>
                <c:pt idx="2335">
                  <c:v>44671</c:v>
                </c:pt>
                <c:pt idx="2336">
                  <c:v>44672</c:v>
                </c:pt>
                <c:pt idx="2337">
                  <c:v>44673</c:v>
                </c:pt>
                <c:pt idx="2338">
                  <c:v>44674</c:v>
                </c:pt>
                <c:pt idx="2339">
                  <c:v>44675</c:v>
                </c:pt>
                <c:pt idx="2340">
                  <c:v>44676</c:v>
                </c:pt>
                <c:pt idx="2341">
                  <c:v>44677</c:v>
                </c:pt>
                <c:pt idx="2342">
                  <c:v>44678</c:v>
                </c:pt>
                <c:pt idx="2343">
                  <c:v>44679</c:v>
                </c:pt>
                <c:pt idx="2344">
                  <c:v>44680</c:v>
                </c:pt>
                <c:pt idx="2345">
                  <c:v>44681</c:v>
                </c:pt>
                <c:pt idx="2346">
                  <c:v>44682</c:v>
                </c:pt>
                <c:pt idx="2347">
                  <c:v>44683</c:v>
                </c:pt>
                <c:pt idx="2348">
                  <c:v>44684</c:v>
                </c:pt>
                <c:pt idx="2349">
                  <c:v>44685</c:v>
                </c:pt>
                <c:pt idx="2350">
                  <c:v>44686</c:v>
                </c:pt>
                <c:pt idx="2351">
                  <c:v>44687</c:v>
                </c:pt>
                <c:pt idx="2352">
                  <c:v>44688</c:v>
                </c:pt>
                <c:pt idx="2353">
                  <c:v>44689</c:v>
                </c:pt>
                <c:pt idx="2354">
                  <c:v>44690</c:v>
                </c:pt>
                <c:pt idx="2355">
                  <c:v>44691</c:v>
                </c:pt>
                <c:pt idx="2356">
                  <c:v>44692</c:v>
                </c:pt>
                <c:pt idx="2357">
                  <c:v>44693</c:v>
                </c:pt>
                <c:pt idx="2358">
                  <c:v>44694</c:v>
                </c:pt>
                <c:pt idx="2359">
                  <c:v>44695</c:v>
                </c:pt>
                <c:pt idx="2360">
                  <c:v>44696</c:v>
                </c:pt>
                <c:pt idx="2361">
                  <c:v>44697</c:v>
                </c:pt>
                <c:pt idx="2362">
                  <c:v>44698</c:v>
                </c:pt>
                <c:pt idx="2363">
                  <c:v>44699</c:v>
                </c:pt>
                <c:pt idx="2364">
                  <c:v>44700</c:v>
                </c:pt>
                <c:pt idx="2365">
                  <c:v>44701</c:v>
                </c:pt>
                <c:pt idx="2366">
                  <c:v>44702</c:v>
                </c:pt>
                <c:pt idx="2367">
                  <c:v>44703</c:v>
                </c:pt>
                <c:pt idx="2368">
                  <c:v>44704</c:v>
                </c:pt>
                <c:pt idx="2369">
                  <c:v>44705</c:v>
                </c:pt>
                <c:pt idx="2370">
                  <c:v>44706</c:v>
                </c:pt>
                <c:pt idx="2371">
                  <c:v>44707</c:v>
                </c:pt>
                <c:pt idx="2372">
                  <c:v>44708</c:v>
                </c:pt>
                <c:pt idx="2373">
                  <c:v>44709</c:v>
                </c:pt>
                <c:pt idx="2374">
                  <c:v>44710</c:v>
                </c:pt>
                <c:pt idx="2375">
                  <c:v>44711</c:v>
                </c:pt>
                <c:pt idx="2376">
                  <c:v>44712</c:v>
                </c:pt>
                <c:pt idx="2377">
                  <c:v>44713</c:v>
                </c:pt>
                <c:pt idx="2378">
                  <c:v>44714</c:v>
                </c:pt>
                <c:pt idx="2379">
                  <c:v>44715</c:v>
                </c:pt>
                <c:pt idx="2380">
                  <c:v>44716</c:v>
                </c:pt>
                <c:pt idx="2381">
                  <c:v>44717</c:v>
                </c:pt>
                <c:pt idx="2382">
                  <c:v>44718</c:v>
                </c:pt>
                <c:pt idx="2383">
                  <c:v>44719</c:v>
                </c:pt>
                <c:pt idx="2384">
                  <c:v>44720</c:v>
                </c:pt>
                <c:pt idx="2385">
                  <c:v>44721</c:v>
                </c:pt>
                <c:pt idx="2386">
                  <c:v>44722</c:v>
                </c:pt>
                <c:pt idx="2387">
                  <c:v>44723</c:v>
                </c:pt>
                <c:pt idx="2388">
                  <c:v>44724</c:v>
                </c:pt>
                <c:pt idx="2389">
                  <c:v>44725</c:v>
                </c:pt>
                <c:pt idx="2390">
                  <c:v>44726</c:v>
                </c:pt>
                <c:pt idx="2391">
                  <c:v>44727</c:v>
                </c:pt>
                <c:pt idx="2392">
                  <c:v>44728</c:v>
                </c:pt>
                <c:pt idx="2393">
                  <c:v>44729</c:v>
                </c:pt>
                <c:pt idx="2394">
                  <c:v>44730</c:v>
                </c:pt>
                <c:pt idx="2395">
                  <c:v>44731</c:v>
                </c:pt>
                <c:pt idx="2396">
                  <c:v>44732</c:v>
                </c:pt>
                <c:pt idx="2397">
                  <c:v>44733</c:v>
                </c:pt>
                <c:pt idx="2398">
                  <c:v>44734</c:v>
                </c:pt>
                <c:pt idx="2399">
                  <c:v>44735</c:v>
                </c:pt>
                <c:pt idx="2400">
                  <c:v>44736</c:v>
                </c:pt>
                <c:pt idx="2401">
                  <c:v>44737</c:v>
                </c:pt>
                <c:pt idx="2402">
                  <c:v>44738</c:v>
                </c:pt>
                <c:pt idx="2403">
                  <c:v>44739</c:v>
                </c:pt>
                <c:pt idx="2404">
                  <c:v>44740</c:v>
                </c:pt>
                <c:pt idx="2405">
                  <c:v>44741</c:v>
                </c:pt>
                <c:pt idx="2406">
                  <c:v>44742</c:v>
                </c:pt>
                <c:pt idx="2407">
                  <c:v>44743</c:v>
                </c:pt>
                <c:pt idx="2408">
                  <c:v>44744</c:v>
                </c:pt>
                <c:pt idx="2409">
                  <c:v>44745</c:v>
                </c:pt>
                <c:pt idx="2410">
                  <c:v>44746</c:v>
                </c:pt>
                <c:pt idx="2411">
                  <c:v>44747</c:v>
                </c:pt>
                <c:pt idx="2412">
                  <c:v>44748</c:v>
                </c:pt>
                <c:pt idx="2413">
                  <c:v>44749</c:v>
                </c:pt>
                <c:pt idx="2414">
                  <c:v>44750</c:v>
                </c:pt>
                <c:pt idx="2415">
                  <c:v>44751</c:v>
                </c:pt>
                <c:pt idx="2416">
                  <c:v>44752</c:v>
                </c:pt>
                <c:pt idx="2417">
                  <c:v>44753</c:v>
                </c:pt>
                <c:pt idx="2418">
                  <c:v>44754</c:v>
                </c:pt>
                <c:pt idx="2419">
                  <c:v>44755</c:v>
                </c:pt>
                <c:pt idx="2420">
                  <c:v>44756</c:v>
                </c:pt>
                <c:pt idx="2421">
                  <c:v>44757</c:v>
                </c:pt>
                <c:pt idx="2422">
                  <c:v>44758</c:v>
                </c:pt>
                <c:pt idx="2423">
                  <c:v>44759</c:v>
                </c:pt>
                <c:pt idx="2424">
                  <c:v>44760</c:v>
                </c:pt>
                <c:pt idx="2425">
                  <c:v>44761</c:v>
                </c:pt>
                <c:pt idx="2426">
                  <c:v>44762</c:v>
                </c:pt>
                <c:pt idx="2427">
                  <c:v>44763</c:v>
                </c:pt>
                <c:pt idx="2428">
                  <c:v>44764</c:v>
                </c:pt>
                <c:pt idx="2429">
                  <c:v>44765</c:v>
                </c:pt>
                <c:pt idx="2430">
                  <c:v>44766</c:v>
                </c:pt>
                <c:pt idx="2431">
                  <c:v>44767</c:v>
                </c:pt>
                <c:pt idx="2432">
                  <c:v>44768</c:v>
                </c:pt>
                <c:pt idx="2433">
                  <c:v>44769</c:v>
                </c:pt>
                <c:pt idx="2434">
                  <c:v>44770</c:v>
                </c:pt>
                <c:pt idx="2435">
                  <c:v>44771</c:v>
                </c:pt>
                <c:pt idx="2436">
                  <c:v>44772</c:v>
                </c:pt>
                <c:pt idx="2437">
                  <c:v>44773</c:v>
                </c:pt>
                <c:pt idx="2438">
                  <c:v>44774</c:v>
                </c:pt>
                <c:pt idx="2439">
                  <c:v>44775</c:v>
                </c:pt>
                <c:pt idx="2440">
                  <c:v>44776</c:v>
                </c:pt>
                <c:pt idx="2441">
                  <c:v>44777</c:v>
                </c:pt>
                <c:pt idx="2442">
                  <c:v>44778</c:v>
                </c:pt>
                <c:pt idx="2443">
                  <c:v>44779</c:v>
                </c:pt>
                <c:pt idx="2444">
                  <c:v>44780</c:v>
                </c:pt>
                <c:pt idx="2445">
                  <c:v>44781</c:v>
                </c:pt>
                <c:pt idx="2446">
                  <c:v>44782</c:v>
                </c:pt>
                <c:pt idx="2447">
                  <c:v>44783</c:v>
                </c:pt>
                <c:pt idx="2448">
                  <c:v>44784</c:v>
                </c:pt>
                <c:pt idx="2449">
                  <c:v>44785</c:v>
                </c:pt>
                <c:pt idx="2450">
                  <c:v>44786</c:v>
                </c:pt>
                <c:pt idx="2451">
                  <c:v>44787</c:v>
                </c:pt>
                <c:pt idx="2452">
                  <c:v>44788</c:v>
                </c:pt>
                <c:pt idx="2453">
                  <c:v>44789</c:v>
                </c:pt>
                <c:pt idx="2454">
                  <c:v>44790</c:v>
                </c:pt>
                <c:pt idx="2455">
                  <c:v>44791</c:v>
                </c:pt>
                <c:pt idx="2456">
                  <c:v>44792</c:v>
                </c:pt>
                <c:pt idx="2457">
                  <c:v>44793</c:v>
                </c:pt>
                <c:pt idx="2458">
                  <c:v>44794</c:v>
                </c:pt>
                <c:pt idx="2459">
                  <c:v>44795</c:v>
                </c:pt>
                <c:pt idx="2460">
                  <c:v>44796</c:v>
                </c:pt>
                <c:pt idx="2461">
                  <c:v>44797</c:v>
                </c:pt>
                <c:pt idx="2462">
                  <c:v>44798</c:v>
                </c:pt>
                <c:pt idx="2463">
                  <c:v>44799</c:v>
                </c:pt>
                <c:pt idx="2464">
                  <c:v>44800</c:v>
                </c:pt>
                <c:pt idx="2465">
                  <c:v>44801</c:v>
                </c:pt>
                <c:pt idx="2466">
                  <c:v>44802</c:v>
                </c:pt>
                <c:pt idx="2467">
                  <c:v>44803</c:v>
                </c:pt>
                <c:pt idx="2468">
                  <c:v>44804</c:v>
                </c:pt>
                <c:pt idx="2469">
                  <c:v>44805</c:v>
                </c:pt>
                <c:pt idx="2470">
                  <c:v>44806</c:v>
                </c:pt>
                <c:pt idx="2471">
                  <c:v>44807</c:v>
                </c:pt>
                <c:pt idx="2472">
                  <c:v>44808</c:v>
                </c:pt>
                <c:pt idx="2473">
                  <c:v>44809</c:v>
                </c:pt>
                <c:pt idx="2474">
                  <c:v>44810</c:v>
                </c:pt>
                <c:pt idx="2475">
                  <c:v>44811</c:v>
                </c:pt>
                <c:pt idx="2476">
                  <c:v>44812</c:v>
                </c:pt>
                <c:pt idx="2477">
                  <c:v>44813</c:v>
                </c:pt>
                <c:pt idx="2478">
                  <c:v>44814</c:v>
                </c:pt>
                <c:pt idx="2479">
                  <c:v>44815</c:v>
                </c:pt>
                <c:pt idx="2480">
                  <c:v>44816</c:v>
                </c:pt>
                <c:pt idx="2481">
                  <c:v>44817</c:v>
                </c:pt>
                <c:pt idx="2482">
                  <c:v>44818</c:v>
                </c:pt>
                <c:pt idx="2483">
                  <c:v>44819</c:v>
                </c:pt>
                <c:pt idx="2484">
                  <c:v>44820</c:v>
                </c:pt>
                <c:pt idx="2485">
                  <c:v>44821</c:v>
                </c:pt>
                <c:pt idx="2486">
                  <c:v>44822</c:v>
                </c:pt>
                <c:pt idx="2487">
                  <c:v>44823</c:v>
                </c:pt>
                <c:pt idx="2488">
                  <c:v>44824</c:v>
                </c:pt>
                <c:pt idx="2489">
                  <c:v>44825</c:v>
                </c:pt>
                <c:pt idx="2490">
                  <c:v>44826</c:v>
                </c:pt>
                <c:pt idx="2491">
                  <c:v>44827</c:v>
                </c:pt>
                <c:pt idx="2492">
                  <c:v>44828</c:v>
                </c:pt>
                <c:pt idx="2493">
                  <c:v>44829</c:v>
                </c:pt>
                <c:pt idx="2494">
                  <c:v>44830</c:v>
                </c:pt>
                <c:pt idx="2495">
                  <c:v>44831</c:v>
                </c:pt>
                <c:pt idx="2496">
                  <c:v>44832</c:v>
                </c:pt>
                <c:pt idx="2497">
                  <c:v>44833</c:v>
                </c:pt>
                <c:pt idx="2498">
                  <c:v>44834</c:v>
                </c:pt>
                <c:pt idx="2499">
                  <c:v>44835</c:v>
                </c:pt>
                <c:pt idx="2500">
                  <c:v>44836</c:v>
                </c:pt>
                <c:pt idx="2501">
                  <c:v>44837</c:v>
                </c:pt>
                <c:pt idx="2502">
                  <c:v>44838</c:v>
                </c:pt>
                <c:pt idx="2503">
                  <c:v>44839</c:v>
                </c:pt>
                <c:pt idx="2504">
                  <c:v>44840</c:v>
                </c:pt>
                <c:pt idx="2505">
                  <c:v>44841</c:v>
                </c:pt>
                <c:pt idx="2506">
                  <c:v>44842</c:v>
                </c:pt>
                <c:pt idx="2507">
                  <c:v>44843</c:v>
                </c:pt>
                <c:pt idx="2508">
                  <c:v>44844</c:v>
                </c:pt>
                <c:pt idx="2509">
                  <c:v>44845</c:v>
                </c:pt>
                <c:pt idx="2510">
                  <c:v>44846</c:v>
                </c:pt>
                <c:pt idx="2511">
                  <c:v>44847</c:v>
                </c:pt>
                <c:pt idx="2512">
                  <c:v>44848</c:v>
                </c:pt>
                <c:pt idx="2513">
                  <c:v>44849</c:v>
                </c:pt>
                <c:pt idx="2514">
                  <c:v>44850</c:v>
                </c:pt>
                <c:pt idx="2515">
                  <c:v>44851</c:v>
                </c:pt>
                <c:pt idx="2516">
                  <c:v>44852</c:v>
                </c:pt>
                <c:pt idx="2517">
                  <c:v>44853</c:v>
                </c:pt>
                <c:pt idx="2518">
                  <c:v>44854</c:v>
                </c:pt>
                <c:pt idx="2519">
                  <c:v>44855</c:v>
                </c:pt>
                <c:pt idx="2520">
                  <c:v>44856</c:v>
                </c:pt>
                <c:pt idx="2521">
                  <c:v>44857</c:v>
                </c:pt>
                <c:pt idx="2522">
                  <c:v>44858</c:v>
                </c:pt>
                <c:pt idx="2523">
                  <c:v>44859</c:v>
                </c:pt>
                <c:pt idx="2524">
                  <c:v>44860</c:v>
                </c:pt>
                <c:pt idx="2525">
                  <c:v>44861</c:v>
                </c:pt>
                <c:pt idx="2526">
                  <c:v>44862</c:v>
                </c:pt>
                <c:pt idx="2527">
                  <c:v>44863</c:v>
                </c:pt>
                <c:pt idx="2528">
                  <c:v>44864</c:v>
                </c:pt>
                <c:pt idx="2529">
                  <c:v>44865</c:v>
                </c:pt>
                <c:pt idx="2530">
                  <c:v>44866</c:v>
                </c:pt>
                <c:pt idx="2531">
                  <c:v>44867</c:v>
                </c:pt>
                <c:pt idx="2532">
                  <c:v>44868</c:v>
                </c:pt>
                <c:pt idx="2533">
                  <c:v>44869</c:v>
                </c:pt>
                <c:pt idx="2534">
                  <c:v>44870</c:v>
                </c:pt>
                <c:pt idx="2535">
                  <c:v>44871</c:v>
                </c:pt>
                <c:pt idx="2536">
                  <c:v>44872</c:v>
                </c:pt>
                <c:pt idx="2537">
                  <c:v>44873</c:v>
                </c:pt>
                <c:pt idx="2538">
                  <c:v>44874</c:v>
                </c:pt>
                <c:pt idx="2539">
                  <c:v>44875</c:v>
                </c:pt>
                <c:pt idx="2540">
                  <c:v>44876</c:v>
                </c:pt>
                <c:pt idx="2541">
                  <c:v>44877</c:v>
                </c:pt>
                <c:pt idx="2542">
                  <c:v>44878</c:v>
                </c:pt>
                <c:pt idx="2543">
                  <c:v>44879</c:v>
                </c:pt>
                <c:pt idx="2544">
                  <c:v>44880</c:v>
                </c:pt>
                <c:pt idx="2545">
                  <c:v>44881</c:v>
                </c:pt>
                <c:pt idx="2546">
                  <c:v>44882</c:v>
                </c:pt>
                <c:pt idx="2547">
                  <c:v>44883</c:v>
                </c:pt>
                <c:pt idx="2548">
                  <c:v>44884</c:v>
                </c:pt>
                <c:pt idx="2549">
                  <c:v>44885</c:v>
                </c:pt>
                <c:pt idx="2550">
                  <c:v>44886</c:v>
                </c:pt>
                <c:pt idx="2551">
                  <c:v>44887</c:v>
                </c:pt>
                <c:pt idx="2552">
                  <c:v>44888</c:v>
                </c:pt>
                <c:pt idx="2553">
                  <c:v>44889</c:v>
                </c:pt>
                <c:pt idx="2554">
                  <c:v>44890</c:v>
                </c:pt>
                <c:pt idx="2555">
                  <c:v>44891</c:v>
                </c:pt>
                <c:pt idx="2556">
                  <c:v>44892</c:v>
                </c:pt>
                <c:pt idx="2557">
                  <c:v>44893</c:v>
                </c:pt>
                <c:pt idx="2558">
                  <c:v>44894</c:v>
                </c:pt>
                <c:pt idx="2559">
                  <c:v>44895</c:v>
                </c:pt>
                <c:pt idx="2560">
                  <c:v>44896</c:v>
                </c:pt>
                <c:pt idx="2561">
                  <c:v>44897</c:v>
                </c:pt>
                <c:pt idx="2562">
                  <c:v>44898</c:v>
                </c:pt>
                <c:pt idx="2563">
                  <c:v>44899</c:v>
                </c:pt>
                <c:pt idx="2564">
                  <c:v>44900</c:v>
                </c:pt>
                <c:pt idx="2565">
                  <c:v>44901</c:v>
                </c:pt>
                <c:pt idx="2566">
                  <c:v>44902</c:v>
                </c:pt>
                <c:pt idx="2567">
                  <c:v>44903</c:v>
                </c:pt>
                <c:pt idx="2568">
                  <c:v>44904</c:v>
                </c:pt>
                <c:pt idx="2569">
                  <c:v>44905</c:v>
                </c:pt>
                <c:pt idx="2570">
                  <c:v>44906</c:v>
                </c:pt>
                <c:pt idx="2571">
                  <c:v>44907</c:v>
                </c:pt>
                <c:pt idx="2572">
                  <c:v>44908</c:v>
                </c:pt>
                <c:pt idx="2573">
                  <c:v>44909</c:v>
                </c:pt>
                <c:pt idx="2574">
                  <c:v>44910</c:v>
                </c:pt>
                <c:pt idx="2575">
                  <c:v>44911</c:v>
                </c:pt>
                <c:pt idx="2576">
                  <c:v>44912</c:v>
                </c:pt>
                <c:pt idx="2577">
                  <c:v>44913</c:v>
                </c:pt>
                <c:pt idx="2578">
                  <c:v>44914</c:v>
                </c:pt>
                <c:pt idx="2579">
                  <c:v>44915</c:v>
                </c:pt>
                <c:pt idx="2580">
                  <c:v>44916</c:v>
                </c:pt>
                <c:pt idx="2581">
                  <c:v>44917</c:v>
                </c:pt>
                <c:pt idx="2582">
                  <c:v>44918</c:v>
                </c:pt>
                <c:pt idx="2583">
                  <c:v>44919</c:v>
                </c:pt>
                <c:pt idx="2584">
                  <c:v>44920</c:v>
                </c:pt>
                <c:pt idx="2585">
                  <c:v>44921</c:v>
                </c:pt>
                <c:pt idx="2586">
                  <c:v>44922</c:v>
                </c:pt>
                <c:pt idx="2587">
                  <c:v>44923</c:v>
                </c:pt>
                <c:pt idx="2588">
                  <c:v>44924</c:v>
                </c:pt>
                <c:pt idx="2589">
                  <c:v>44925</c:v>
                </c:pt>
                <c:pt idx="2590">
                  <c:v>44926</c:v>
                </c:pt>
                <c:pt idx="2591">
                  <c:v>44927</c:v>
                </c:pt>
                <c:pt idx="2592">
                  <c:v>44928</c:v>
                </c:pt>
                <c:pt idx="2593">
                  <c:v>44929</c:v>
                </c:pt>
                <c:pt idx="2594">
                  <c:v>44930</c:v>
                </c:pt>
                <c:pt idx="2595">
                  <c:v>44931</c:v>
                </c:pt>
                <c:pt idx="2596">
                  <c:v>44932</c:v>
                </c:pt>
                <c:pt idx="2597">
                  <c:v>44933</c:v>
                </c:pt>
                <c:pt idx="2598">
                  <c:v>44934</c:v>
                </c:pt>
                <c:pt idx="2599">
                  <c:v>44935</c:v>
                </c:pt>
                <c:pt idx="2600">
                  <c:v>44936</c:v>
                </c:pt>
                <c:pt idx="2601">
                  <c:v>44937</c:v>
                </c:pt>
                <c:pt idx="2602">
                  <c:v>44938</c:v>
                </c:pt>
                <c:pt idx="2603">
                  <c:v>44939</c:v>
                </c:pt>
                <c:pt idx="2604">
                  <c:v>44940</c:v>
                </c:pt>
                <c:pt idx="2605">
                  <c:v>44941</c:v>
                </c:pt>
                <c:pt idx="2606">
                  <c:v>44942</c:v>
                </c:pt>
                <c:pt idx="2607">
                  <c:v>44943</c:v>
                </c:pt>
                <c:pt idx="2608">
                  <c:v>44944</c:v>
                </c:pt>
                <c:pt idx="2609">
                  <c:v>44945</c:v>
                </c:pt>
                <c:pt idx="2610">
                  <c:v>44946</c:v>
                </c:pt>
                <c:pt idx="2611">
                  <c:v>44947</c:v>
                </c:pt>
                <c:pt idx="2612">
                  <c:v>44948</c:v>
                </c:pt>
                <c:pt idx="2613">
                  <c:v>44949</c:v>
                </c:pt>
                <c:pt idx="2614">
                  <c:v>44950</c:v>
                </c:pt>
                <c:pt idx="2615">
                  <c:v>44951</c:v>
                </c:pt>
                <c:pt idx="2616">
                  <c:v>44952</c:v>
                </c:pt>
                <c:pt idx="2617">
                  <c:v>44953</c:v>
                </c:pt>
                <c:pt idx="2618">
                  <c:v>44954</c:v>
                </c:pt>
                <c:pt idx="2619">
                  <c:v>44955</c:v>
                </c:pt>
                <c:pt idx="2620">
                  <c:v>44956</c:v>
                </c:pt>
                <c:pt idx="2621">
                  <c:v>44957</c:v>
                </c:pt>
                <c:pt idx="2622">
                  <c:v>44958</c:v>
                </c:pt>
                <c:pt idx="2623">
                  <c:v>44959</c:v>
                </c:pt>
                <c:pt idx="2624">
                  <c:v>44960</c:v>
                </c:pt>
                <c:pt idx="2625">
                  <c:v>44961</c:v>
                </c:pt>
                <c:pt idx="2626">
                  <c:v>44962</c:v>
                </c:pt>
                <c:pt idx="2627">
                  <c:v>44963</c:v>
                </c:pt>
                <c:pt idx="2628">
                  <c:v>44964</c:v>
                </c:pt>
                <c:pt idx="2629">
                  <c:v>44965</c:v>
                </c:pt>
                <c:pt idx="2630">
                  <c:v>44966</c:v>
                </c:pt>
                <c:pt idx="2631">
                  <c:v>44967</c:v>
                </c:pt>
                <c:pt idx="2632">
                  <c:v>44968</c:v>
                </c:pt>
                <c:pt idx="2633">
                  <c:v>44969</c:v>
                </c:pt>
                <c:pt idx="2634">
                  <c:v>44970</c:v>
                </c:pt>
                <c:pt idx="2635">
                  <c:v>44971</c:v>
                </c:pt>
                <c:pt idx="2636">
                  <c:v>44972</c:v>
                </c:pt>
                <c:pt idx="2637">
                  <c:v>44973</c:v>
                </c:pt>
                <c:pt idx="2638">
                  <c:v>44974</c:v>
                </c:pt>
                <c:pt idx="2639">
                  <c:v>44975</c:v>
                </c:pt>
                <c:pt idx="2640">
                  <c:v>44976</c:v>
                </c:pt>
                <c:pt idx="2641">
                  <c:v>44977</c:v>
                </c:pt>
                <c:pt idx="2642">
                  <c:v>44978</c:v>
                </c:pt>
                <c:pt idx="2643">
                  <c:v>44979</c:v>
                </c:pt>
                <c:pt idx="2644">
                  <c:v>44980</c:v>
                </c:pt>
                <c:pt idx="2645">
                  <c:v>44981</c:v>
                </c:pt>
                <c:pt idx="2646">
                  <c:v>44982</c:v>
                </c:pt>
                <c:pt idx="2647">
                  <c:v>44983</c:v>
                </c:pt>
                <c:pt idx="2648">
                  <c:v>44984</c:v>
                </c:pt>
                <c:pt idx="2649">
                  <c:v>44985</c:v>
                </c:pt>
                <c:pt idx="2650">
                  <c:v>44986</c:v>
                </c:pt>
                <c:pt idx="2651">
                  <c:v>44987</c:v>
                </c:pt>
                <c:pt idx="2652">
                  <c:v>44988</c:v>
                </c:pt>
                <c:pt idx="2653">
                  <c:v>44989</c:v>
                </c:pt>
                <c:pt idx="2654">
                  <c:v>44990</c:v>
                </c:pt>
                <c:pt idx="2655">
                  <c:v>44991</c:v>
                </c:pt>
                <c:pt idx="2656">
                  <c:v>44992</c:v>
                </c:pt>
                <c:pt idx="2657">
                  <c:v>44993</c:v>
                </c:pt>
                <c:pt idx="2658">
                  <c:v>44994</c:v>
                </c:pt>
                <c:pt idx="2659">
                  <c:v>44995</c:v>
                </c:pt>
                <c:pt idx="2660">
                  <c:v>44996</c:v>
                </c:pt>
                <c:pt idx="2661">
                  <c:v>44997</c:v>
                </c:pt>
                <c:pt idx="2662">
                  <c:v>44998</c:v>
                </c:pt>
                <c:pt idx="2663">
                  <c:v>44999</c:v>
                </c:pt>
                <c:pt idx="2664">
                  <c:v>45000</c:v>
                </c:pt>
                <c:pt idx="2665">
                  <c:v>45001</c:v>
                </c:pt>
                <c:pt idx="2666">
                  <c:v>45002</c:v>
                </c:pt>
                <c:pt idx="2667">
                  <c:v>45003</c:v>
                </c:pt>
                <c:pt idx="2668">
                  <c:v>45004</c:v>
                </c:pt>
                <c:pt idx="2669">
                  <c:v>45005</c:v>
                </c:pt>
                <c:pt idx="2670">
                  <c:v>45006</c:v>
                </c:pt>
                <c:pt idx="2671">
                  <c:v>45007</c:v>
                </c:pt>
                <c:pt idx="2672">
                  <c:v>45008</c:v>
                </c:pt>
                <c:pt idx="2673">
                  <c:v>45009</c:v>
                </c:pt>
                <c:pt idx="2674">
                  <c:v>45010</c:v>
                </c:pt>
                <c:pt idx="2675">
                  <c:v>45011</c:v>
                </c:pt>
                <c:pt idx="2676">
                  <c:v>45012</c:v>
                </c:pt>
                <c:pt idx="2677">
                  <c:v>45013</c:v>
                </c:pt>
                <c:pt idx="2678">
                  <c:v>45014</c:v>
                </c:pt>
                <c:pt idx="2679">
                  <c:v>45015</c:v>
                </c:pt>
                <c:pt idx="2680">
                  <c:v>45016</c:v>
                </c:pt>
                <c:pt idx="2681">
                  <c:v>45017</c:v>
                </c:pt>
                <c:pt idx="2682">
                  <c:v>45018</c:v>
                </c:pt>
                <c:pt idx="2683">
                  <c:v>45019</c:v>
                </c:pt>
                <c:pt idx="2684">
                  <c:v>45020</c:v>
                </c:pt>
                <c:pt idx="2685">
                  <c:v>45021</c:v>
                </c:pt>
                <c:pt idx="2686">
                  <c:v>45022</c:v>
                </c:pt>
                <c:pt idx="2687">
                  <c:v>45023</c:v>
                </c:pt>
                <c:pt idx="2688">
                  <c:v>45024</c:v>
                </c:pt>
                <c:pt idx="2689">
                  <c:v>45025</c:v>
                </c:pt>
                <c:pt idx="2690">
                  <c:v>45026</c:v>
                </c:pt>
                <c:pt idx="2691">
                  <c:v>45027</c:v>
                </c:pt>
                <c:pt idx="2692">
                  <c:v>45028</c:v>
                </c:pt>
                <c:pt idx="2693">
                  <c:v>45029</c:v>
                </c:pt>
                <c:pt idx="2694">
                  <c:v>45030</c:v>
                </c:pt>
                <c:pt idx="2695">
                  <c:v>45031</c:v>
                </c:pt>
                <c:pt idx="2696">
                  <c:v>45032</c:v>
                </c:pt>
                <c:pt idx="2697">
                  <c:v>45033</c:v>
                </c:pt>
                <c:pt idx="2698">
                  <c:v>45034</c:v>
                </c:pt>
                <c:pt idx="2699">
                  <c:v>45035</c:v>
                </c:pt>
                <c:pt idx="2700">
                  <c:v>45036</c:v>
                </c:pt>
                <c:pt idx="2701">
                  <c:v>45037</c:v>
                </c:pt>
                <c:pt idx="2702">
                  <c:v>45038</c:v>
                </c:pt>
                <c:pt idx="2703">
                  <c:v>45039</c:v>
                </c:pt>
                <c:pt idx="2704">
                  <c:v>45040</c:v>
                </c:pt>
                <c:pt idx="2705">
                  <c:v>45041</c:v>
                </c:pt>
                <c:pt idx="2706">
                  <c:v>45042</c:v>
                </c:pt>
                <c:pt idx="2707">
                  <c:v>45043</c:v>
                </c:pt>
                <c:pt idx="2708">
                  <c:v>45044</c:v>
                </c:pt>
                <c:pt idx="2709">
                  <c:v>45045</c:v>
                </c:pt>
                <c:pt idx="2710">
                  <c:v>45046</c:v>
                </c:pt>
                <c:pt idx="2711">
                  <c:v>45047</c:v>
                </c:pt>
                <c:pt idx="2712">
                  <c:v>45048</c:v>
                </c:pt>
                <c:pt idx="2713">
                  <c:v>45049</c:v>
                </c:pt>
                <c:pt idx="2714">
                  <c:v>45050</c:v>
                </c:pt>
                <c:pt idx="2715">
                  <c:v>45051</c:v>
                </c:pt>
                <c:pt idx="2716">
                  <c:v>45052</c:v>
                </c:pt>
                <c:pt idx="2717">
                  <c:v>45053</c:v>
                </c:pt>
                <c:pt idx="2718">
                  <c:v>45054</c:v>
                </c:pt>
                <c:pt idx="2719">
                  <c:v>45055</c:v>
                </c:pt>
                <c:pt idx="2720">
                  <c:v>45056</c:v>
                </c:pt>
                <c:pt idx="2721">
                  <c:v>45057</c:v>
                </c:pt>
                <c:pt idx="2722">
                  <c:v>45058</c:v>
                </c:pt>
                <c:pt idx="2723">
                  <c:v>45059</c:v>
                </c:pt>
                <c:pt idx="2724">
                  <c:v>45060</c:v>
                </c:pt>
                <c:pt idx="2725">
                  <c:v>45061</c:v>
                </c:pt>
                <c:pt idx="2726">
                  <c:v>45062</c:v>
                </c:pt>
                <c:pt idx="2727">
                  <c:v>45063</c:v>
                </c:pt>
                <c:pt idx="2728">
                  <c:v>45064</c:v>
                </c:pt>
                <c:pt idx="2729">
                  <c:v>45065</c:v>
                </c:pt>
                <c:pt idx="2730">
                  <c:v>45066</c:v>
                </c:pt>
                <c:pt idx="2731">
                  <c:v>45067</c:v>
                </c:pt>
                <c:pt idx="2732">
                  <c:v>45068</c:v>
                </c:pt>
                <c:pt idx="2733">
                  <c:v>45069</c:v>
                </c:pt>
                <c:pt idx="2734">
                  <c:v>45070</c:v>
                </c:pt>
                <c:pt idx="2735">
                  <c:v>45071</c:v>
                </c:pt>
                <c:pt idx="2736">
                  <c:v>45072</c:v>
                </c:pt>
                <c:pt idx="2737">
                  <c:v>45073</c:v>
                </c:pt>
                <c:pt idx="2738">
                  <c:v>45074</c:v>
                </c:pt>
                <c:pt idx="2739">
                  <c:v>45075</c:v>
                </c:pt>
                <c:pt idx="2740">
                  <c:v>45076</c:v>
                </c:pt>
                <c:pt idx="2741">
                  <c:v>45077</c:v>
                </c:pt>
                <c:pt idx="2742">
                  <c:v>45078</c:v>
                </c:pt>
                <c:pt idx="2743">
                  <c:v>45079</c:v>
                </c:pt>
                <c:pt idx="2744">
                  <c:v>45080</c:v>
                </c:pt>
                <c:pt idx="2745">
                  <c:v>45081</c:v>
                </c:pt>
                <c:pt idx="2746">
                  <c:v>45082</c:v>
                </c:pt>
                <c:pt idx="2747">
                  <c:v>45083</c:v>
                </c:pt>
                <c:pt idx="2748">
                  <c:v>45084</c:v>
                </c:pt>
                <c:pt idx="2749">
                  <c:v>45085</c:v>
                </c:pt>
                <c:pt idx="2750">
                  <c:v>45086</c:v>
                </c:pt>
                <c:pt idx="2751">
                  <c:v>45087</c:v>
                </c:pt>
                <c:pt idx="2752">
                  <c:v>45088</c:v>
                </c:pt>
                <c:pt idx="2753">
                  <c:v>45089</c:v>
                </c:pt>
                <c:pt idx="2754">
                  <c:v>45090</c:v>
                </c:pt>
                <c:pt idx="2755">
                  <c:v>45091</c:v>
                </c:pt>
                <c:pt idx="2756">
                  <c:v>45092</c:v>
                </c:pt>
                <c:pt idx="2757">
                  <c:v>45093</c:v>
                </c:pt>
                <c:pt idx="2758">
                  <c:v>45094</c:v>
                </c:pt>
                <c:pt idx="2759">
                  <c:v>45095</c:v>
                </c:pt>
                <c:pt idx="2760">
                  <c:v>45096</c:v>
                </c:pt>
                <c:pt idx="2761">
                  <c:v>45097</c:v>
                </c:pt>
                <c:pt idx="2762">
                  <c:v>45098</c:v>
                </c:pt>
                <c:pt idx="2763">
                  <c:v>45099</c:v>
                </c:pt>
                <c:pt idx="2764">
                  <c:v>45100</c:v>
                </c:pt>
                <c:pt idx="2765">
                  <c:v>45101</c:v>
                </c:pt>
                <c:pt idx="2766">
                  <c:v>45102</c:v>
                </c:pt>
                <c:pt idx="2767">
                  <c:v>45103</c:v>
                </c:pt>
                <c:pt idx="2768">
                  <c:v>45104</c:v>
                </c:pt>
                <c:pt idx="2769">
                  <c:v>45105</c:v>
                </c:pt>
                <c:pt idx="2770">
                  <c:v>45106</c:v>
                </c:pt>
                <c:pt idx="2771">
                  <c:v>45107</c:v>
                </c:pt>
                <c:pt idx="2772">
                  <c:v>45108</c:v>
                </c:pt>
                <c:pt idx="2773">
                  <c:v>45109</c:v>
                </c:pt>
                <c:pt idx="2774">
                  <c:v>45110</c:v>
                </c:pt>
                <c:pt idx="2775">
                  <c:v>45111</c:v>
                </c:pt>
                <c:pt idx="2776">
                  <c:v>45112</c:v>
                </c:pt>
                <c:pt idx="2777">
                  <c:v>45113</c:v>
                </c:pt>
                <c:pt idx="2778">
                  <c:v>45114</c:v>
                </c:pt>
                <c:pt idx="2779">
                  <c:v>45115</c:v>
                </c:pt>
                <c:pt idx="2780">
                  <c:v>45116</c:v>
                </c:pt>
                <c:pt idx="2781">
                  <c:v>45117</c:v>
                </c:pt>
                <c:pt idx="2782">
                  <c:v>45118</c:v>
                </c:pt>
                <c:pt idx="2783">
                  <c:v>45119</c:v>
                </c:pt>
                <c:pt idx="2784">
                  <c:v>45120</c:v>
                </c:pt>
                <c:pt idx="2785">
                  <c:v>45121</c:v>
                </c:pt>
                <c:pt idx="2786">
                  <c:v>45122</c:v>
                </c:pt>
                <c:pt idx="2787">
                  <c:v>45123</c:v>
                </c:pt>
                <c:pt idx="2788">
                  <c:v>45124</c:v>
                </c:pt>
                <c:pt idx="2789">
                  <c:v>45125</c:v>
                </c:pt>
                <c:pt idx="2790">
                  <c:v>45126</c:v>
                </c:pt>
                <c:pt idx="2791">
                  <c:v>45127</c:v>
                </c:pt>
                <c:pt idx="2792">
                  <c:v>45128</c:v>
                </c:pt>
                <c:pt idx="2793">
                  <c:v>45129</c:v>
                </c:pt>
                <c:pt idx="2794">
                  <c:v>45130</c:v>
                </c:pt>
                <c:pt idx="2795">
                  <c:v>45131</c:v>
                </c:pt>
                <c:pt idx="2796">
                  <c:v>45132</c:v>
                </c:pt>
                <c:pt idx="2797">
                  <c:v>45133</c:v>
                </c:pt>
                <c:pt idx="2798">
                  <c:v>45134</c:v>
                </c:pt>
                <c:pt idx="2799">
                  <c:v>45135</c:v>
                </c:pt>
                <c:pt idx="2800">
                  <c:v>45136</c:v>
                </c:pt>
                <c:pt idx="2801">
                  <c:v>45137</c:v>
                </c:pt>
                <c:pt idx="2802">
                  <c:v>45138</c:v>
                </c:pt>
                <c:pt idx="2803">
                  <c:v>45139</c:v>
                </c:pt>
                <c:pt idx="2804">
                  <c:v>45140</c:v>
                </c:pt>
                <c:pt idx="2805">
                  <c:v>45141</c:v>
                </c:pt>
                <c:pt idx="2806">
                  <c:v>45142</c:v>
                </c:pt>
                <c:pt idx="2807">
                  <c:v>45143</c:v>
                </c:pt>
                <c:pt idx="2808">
                  <c:v>45144</c:v>
                </c:pt>
                <c:pt idx="2809">
                  <c:v>45145</c:v>
                </c:pt>
                <c:pt idx="2810">
                  <c:v>45146</c:v>
                </c:pt>
                <c:pt idx="2811">
                  <c:v>45147</c:v>
                </c:pt>
                <c:pt idx="2812">
                  <c:v>45148</c:v>
                </c:pt>
                <c:pt idx="2813">
                  <c:v>45149</c:v>
                </c:pt>
                <c:pt idx="2814">
                  <c:v>45150</c:v>
                </c:pt>
                <c:pt idx="2815">
                  <c:v>45151</c:v>
                </c:pt>
                <c:pt idx="2816">
                  <c:v>45152</c:v>
                </c:pt>
                <c:pt idx="2817">
                  <c:v>45153</c:v>
                </c:pt>
                <c:pt idx="2818">
                  <c:v>45154</c:v>
                </c:pt>
                <c:pt idx="2819">
                  <c:v>45155</c:v>
                </c:pt>
                <c:pt idx="2820">
                  <c:v>45156</c:v>
                </c:pt>
                <c:pt idx="2821">
                  <c:v>45157</c:v>
                </c:pt>
                <c:pt idx="2822">
                  <c:v>45158</c:v>
                </c:pt>
                <c:pt idx="2823">
                  <c:v>45159</c:v>
                </c:pt>
                <c:pt idx="2824">
                  <c:v>45160</c:v>
                </c:pt>
                <c:pt idx="2825">
                  <c:v>45161</c:v>
                </c:pt>
                <c:pt idx="2826">
                  <c:v>45162</c:v>
                </c:pt>
                <c:pt idx="2827">
                  <c:v>45163</c:v>
                </c:pt>
                <c:pt idx="2828">
                  <c:v>45164</c:v>
                </c:pt>
                <c:pt idx="2829">
                  <c:v>45165</c:v>
                </c:pt>
                <c:pt idx="2830">
                  <c:v>45166</c:v>
                </c:pt>
                <c:pt idx="2831">
                  <c:v>45167</c:v>
                </c:pt>
                <c:pt idx="2832">
                  <c:v>45168</c:v>
                </c:pt>
                <c:pt idx="2833">
                  <c:v>45169</c:v>
                </c:pt>
                <c:pt idx="2834">
                  <c:v>45170</c:v>
                </c:pt>
                <c:pt idx="2835">
                  <c:v>45171</c:v>
                </c:pt>
                <c:pt idx="2836">
                  <c:v>45172</c:v>
                </c:pt>
                <c:pt idx="2837">
                  <c:v>45173</c:v>
                </c:pt>
                <c:pt idx="2838">
                  <c:v>45174</c:v>
                </c:pt>
                <c:pt idx="2839">
                  <c:v>45175</c:v>
                </c:pt>
                <c:pt idx="2840">
                  <c:v>45176</c:v>
                </c:pt>
                <c:pt idx="2841">
                  <c:v>45177</c:v>
                </c:pt>
                <c:pt idx="2842">
                  <c:v>45178</c:v>
                </c:pt>
                <c:pt idx="2843">
                  <c:v>45179</c:v>
                </c:pt>
                <c:pt idx="2844">
                  <c:v>45180</c:v>
                </c:pt>
                <c:pt idx="2845">
                  <c:v>45181</c:v>
                </c:pt>
                <c:pt idx="2846">
                  <c:v>45182</c:v>
                </c:pt>
                <c:pt idx="2847">
                  <c:v>45183</c:v>
                </c:pt>
                <c:pt idx="2848">
                  <c:v>45184</c:v>
                </c:pt>
                <c:pt idx="2849">
                  <c:v>45185</c:v>
                </c:pt>
                <c:pt idx="2850">
                  <c:v>45186</c:v>
                </c:pt>
                <c:pt idx="2851">
                  <c:v>45187</c:v>
                </c:pt>
                <c:pt idx="2852">
                  <c:v>45188</c:v>
                </c:pt>
                <c:pt idx="2853">
                  <c:v>45189</c:v>
                </c:pt>
                <c:pt idx="2854">
                  <c:v>45190</c:v>
                </c:pt>
                <c:pt idx="2855">
                  <c:v>45191</c:v>
                </c:pt>
                <c:pt idx="2856">
                  <c:v>45192</c:v>
                </c:pt>
                <c:pt idx="2857">
                  <c:v>45193</c:v>
                </c:pt>
                <c:pt idx="2858">
                  <c:v>45194</c:v>
                </c:pt>
                <c:pt idx="2859">
                  <c:v>45195</c:v>
                </c:pt>
                <c:pt idx="2860">
                  <c:v>45196</c:v>
                </c:pt>
                <c:pt idx="2861">
                  <c:v>45197</c:v>
                </c:pt>
                <c:pt idx="2862">
                  <c:v>45198</c:v>
                </c:pt>
                <c:pt idx="2863">
                  <c:v>45199</c:v>
                </c:pt>
                <c:pt idx="2864">
                  <c:v>45200</c:v>
                </c:pt>
                <c:pt idx="2865">
                  <c:v>45201</c:v>
                </c:pt>
                <c:pt idx="2866">
                  <c:v>45202</c:v>
                </c:pt>
                <c:pt idx="2867">
                  <c:v>45203</c:v>
                </c:pt>
                <c:pt idx="2868">
                  <c:v>45204</c:v>
                </c:pt>
                <c:pt idx="2869">
                  <c:v>45205</c:v>
                </c:pt>
                <c:pt idx="2870">
                  <c:v>45206</c:v>
                </c:pt>
                <c:pt idx="2871">
                  <c:v>45207</c:v>
                </c:pt>
                <c:pt idx="2872">
                  <c:v>45208</c:v>
                </c:pt>
                <c:pt idx="2873">
                  <c:v>45209</c:v>
                </c:pt>
                <c:pt idx="2874">
                  <c:v>45210</c:v>
                </c:pt>
                <c:pt idx="2875">
                  <c:v>45211</c:v>
                </c:pt>
                <c:pt idx="2876">
                  <c:v>45212</c:v>
                </c:pt>
                <c:pt idx="2877">
                  <c:v>45213</c:v>
                </c:pt>
                <c:pt idx="2878">
                  <c:v>45214</c:v>
                </c:pt>
                <c:pt idx="2879">
                  <c:v>45215</c:v>
                </c:pt>
                <c:pt idx="2880">
                  <c:v>45216</c:v>
                </c:pt>
                <c:pt idx="2881">
                  <c:v>45217</c:v>
                </c:pt>
                <c:pt idx="2882">
                  <c:v>45218</c:v>
                </c:pt>
                <c:pt idx="2883">
                  <c:v>45219</c:v>
                </c:pt>
                <c:pt idx="2884">
                  <c:v>45220</c:v>
                </c:pt>
                <c:pt idx="2885">
                  <c:v>45221</c:v>
                </c:pt>
                <c:pt idx="2886">
                  <c:v>45222</c:v>
                </c:pt>
                <c:pt idx="2887">
                  <c:v>45223</c:v>
                </c:pt>
                <c:pt idx="2888">
                  <c:v>45224</c:v>
                </c:pt>
                <c:pt idx="2889">
                  <c:v>45225</c:v>
                </c:pt>
                <c:pt idx="2890">
                  <c:v>45226</c:v>
                </c:pt>
                <c:pt idx="2891">
                  <c:v>45227</c:v>
                </c:pt>
                <c:pt idx="2892">
                  <c:v>45228</c:v>
                </c:pt>
                <c:pt idx="2893">
                  <c:v>45229</c:v>
                </c:pt>
                <c:pt idx="2894">
                  <c:v>45230</c:v>
                </c:pt>
                <c:pt idx="2895">
                  <c:v>45231</c:v>
                </c:pt>
                <c:pt idx="2896">
                  <c:v>45232</c:v>
                </c:pt>
                <c:pt idx="2897">
                  <c:v>45233</c:v>
                </c:pt>
                <c:pt idx="2898">
                  <c:v>45234</c:v>
                </c:pt>
                <c:pt idx="2899">
                  <c:v>45235</c:v>
                </c:pt>
                <c:pt idx="2900">
                  <c:v>45236</c:v>
                </c:pt>
                <c:pt idx="2901">
                  <c:v>45237</c:v>
                </c:pt>
                <c:pt idx="2902">
                  <c:v>45238</c:v>
                </c:pt>
                <c:pt idx="2903">
                  <c:v>45239</c:v>
                </c:pt>
                <c:pt idx="2904">
                  <c:v>45240</c:v>
                </c:pt>
                <c:pt idx="2905">
                  <c:v>45241</c:v>
                </c:pt>
                <c:pt idx="2906">
                  <c:v>45242</c:v>
                </c:pt>
                <c:pt idx="2907">
                  <c:v>45243</c:v>
                </c:pt>
                <c:pt idx="2908">
                  <c:v>45244</c:v>
                </c:pt>
                <c:pt idx="2909">
                  <c:v>45245</c:v>
                </c:pt>
                <c:pt idx="2910">
                  <c:v>45246</c:v>
                </c:pt>
                <c:pt idx="2911">
                  <c:v>45247</c:v>
                </c:pt>
                <c:pt idx="2912">
                  <c:v>45248</c:v>
                </c:pt>
                <c:pt idx="2913">
                  <c:v>45249</c:v>
                </c:pt>
                <c:pt idx="2914">
                  <c:v>45250</c:v>
                </c:pt>
                <c:pt idx="2915">
                  <c:v>45251</c:v>
                </c:pt>
                <c:pt idx="2916">
                  <c:v>45252</c:v>
                </c:pt>
                <c:pt idx="2917">
                  <c:v>45253</c:v>
                </c:pt>
                <c:pt idx="2918">
                  <c:v>45254</c:v>
                </c:pt>
                <c:pt idx="2919">
                  <c:v>45255</c:v>
                </c:pt>
                <c:pt idx="2920">
                  <c:v>45256</c:v>
                </c:pt>
                <c:pt idx="2921">
                  <c:v>45257</c:v>
                </c:pt>
                <c:pt idx="2922">
                  <c:v>45258</c:v>
                </c:pt>
                <c:pt idx="2923">
                  <c:v>45259</c:v>
                </c:pt>
                <c:pt idx="2924">
                  <c:v>45260</c:v>
                </c:pt>
                <c:pt idx="2925">
                  <c:v>45261</c:v>
                </c:pt>
                <c:pt idx="2926">
                  <c:v>45262</c:v>
                </c:pt>
                <c:pt idx="2927">
                  <c:v>45263</c:v>
                </c:pt>
                <c:pt idx="2928">
                  <c:v>45264</c:v>
                </c:pt>
                <c:pt idx="2929">
                  <c:v>45265</c:v>
                </c:pt>
                <c:pt idx="2930">
                  <c:v>45266</c:v>
                </c:pt>
                <c:pt idx="2931">
                  <c:v>45267</c:v>
                </c:pt>
                <c:pt idx="2932">
                  <c:v>45268</c:v>
                </c:pt>
                <c:pt idx="2933">
                  <c:v>45269</c:v>
                </c:pt>
                <c:pt idx="2934">
                  <c:v>45270</c:v>
                </c:pt>
                <c:pt idx="2935">
                  <c:v>45271</c:v>
                </c:pt>
                <c:pt idx="2936">
                  <c:v>45272</c:v>
                </c:pt>
                <c:pt idx="2937">
                  <c:v>45273</c:v>
                </c:pt>
                <c:pt idx="2938">
                  <c:v>45274</c:v>
                </c:pt>
                <c:pt idx="2939">
                  <c:v>45275</c:v>
                </c:pt>
                <c:pt idx="2940">
                  <c:v>45276</c:v>
                </c:pt>
                <c:pt idx="2941">
                  <c:v>45277</c:v>
                </c:pt>
                <c:pt idx="2942">
                  <c:v>45278</c:v>
                </c:pt>
                <c:pt idx="2943">
                  <c:v>45279</c:v>
                </c:pt>
                <c:pt idx="2944">
                  <c:v>45280</c:v>
                </c:pt>
                <c:pt idx="2945">
                  <c:v>45281</c:v>
                </c:pt>
                <c:pt idx="2946">
                  <c:v>45282</c:v>
                </c:pt>
                <c:pt idx="2947">
                  <c:v>45283</c:v>
                </c:pt>
                <c:pt idx="2948">
                  <c:v>45284</c:v>
                </c:pt>
                <c:pt idx="2949">
                  <c:v>45285</c:v>
                </c:pt>
                <c:pt idx="2950">
                  <c:v>45286</c:v>
                </c:pt>
                <c:pt idx="2951">
                  <c:v>45287</c:v>
                </c:pt>
                <c:pt idx="2952">
                  <c:v>45288</c:v>
                </c:pt>
                <c:pt idx="2953">
                  <c:v>45289</c:v>
                </c:pt>
                <c:pt idx="2954">
                  <c:v>45290</c:v>
                </c:pt>
                <c:pt idx="2955">
                  <c:v>45291</c:v>
                </c:pt>
                <c:pt idx="2956">
                  <c:v>45292</c:v>
                </c:pt>
                <c:pt idx="2957">
                  <c:v>45293</c:v>
                </c:pt>
                <c:pt idx="2958">
                  <c:v>45294</c:v>
                </c:pt>
                <c:pt idx="2959">
                  <c:v>45295</c:v>
                </c:pt>
                <c:pt idx="2960">
                  <c:v>45296</c:v>
                </c:pt>
                <c:pt idx="2961">
                  <c:v>45297</c:v>
                </c:pt>
                <c:pt idx="2962">
                  <c:v>45298</c:v>
                </c:pt>
                <c:pt idx="2963">
                  <c:v>45299</c:v>
                </c:pt>
                <c:pt idx="2964">
                  <c:v>45300</c:v>
                </c:pt>
                <c:pt idx="2965">
                  <c:v>45301</c:v>
                </c:pt>
                <c:pt idx="2966">
                  <c:v>45302</c:v>
                </c:pt>
                <c:pt idx="2967">
                  <c:v>45303</c:v>
                </c:pt>
                <c:pt idx="2968">
                  <c:v>45304</c:v>
                </c:pt>
                <c:pt idx="2969">
                  <c:v>45305</c:v>
                </c:pt>
                <c:pt idx="2970">
                  <c:v>45306</c:v>
                </c:pt>
                <c:pt idx="2971">
                  <c:v>45307</c:v>
                </c:pt>
                <c:pt idx="2972">
                  <c:v>45308</c:v>
                </c:pt>
                <c:pt idx="2973">
                  <c:v>45309</c:v>
                </c:pt>
                <c:pt idx="2974">
                  <c:v>45310</c:v>
                </c:pt>
                <c:pt idx="2975">
                  <c:v>45311</c:v>
                </c:pt>
                <c:pt idx="2976">
                  <c:v>45312</c:v>
                </c:pt>
                <c:pt idx="2977">
                  <c:v>45313</c:v>
                </c:pt>
                <c:pt idx="2978">
                  <c:v>45314</c:v>
                </c:pt>
                <c:pt idx="2979">
                  <c:v>45315</c:v>
                </c:pt>
                <c:pt idx="2980">
                  <c:v>45316</c:v>
                </c:pt>
                <c:pt idx="2981">
                  <c:v>45317</c:v>
                </c:pt>
                <c:pt idx="2982">
                  <c:v>45318</c:v>
                </c:pt>
                <c:pt idx="2983">
                  <c:v>45319</c:v>
                </c:pt>
                <c:pt idx="2984">
                  <c:v>45320</c:v>
                </c:pt>
                <c:pt idx="2985">
                  <c:v>45321</c:v>
                </c:pt>
                <c:pt idx="2986">
                  <c:v>45322</c:v>
                </c:pt>
                <c:pt idx="2987">
                  <c:v>45323</c:v>
                </c:pt>
                <c:pt idx="2988">
                  <c:v>45324</c:v>
                </c:pt>
                <c:pt idx="2989">
                  <c:v>45325</c:v>
                </c:pt>
                <c:pt idx="2990">
                  <c:v>45326</c:v>
                </c:pt>
                <c:pt idx="2991">
                  <c:v>45327</c:v>
                </c:pt>
                <c:pt idx="2992">
                  <c:v>45328</c:v>
                </c:pt>
                <c:pt idx="2993">
                  <c:v>45329</c:v>
                </c:pt>
                <c:pt idx="2994">
                  <c:v>45330</c:v>
                </c:pt>
                <c:pt idx="2995">
                  <c:v>45331</c:v>
                </c:pt>
                <c:pt idx="2996">
                  <c:v>45332</c:v>
                </c:pt>
                <c:pt idx="2997">
                  <c:v>45333</c:v>
                </c:pt>
                <c:pt idx="2998">
                  <c:v>45334</c:v>
                </c:pt>
                <c:pt idx="2999">
                  <c:v>45335</c:v>
                </c:pt>
                <c:pt idx="3000">
                  <c:v>45336</c:v>
                </c:pt>
                <c:pt idx="3001">
                  <c:v>45337</c:v>
                </c:pt>
                <c:pt idx="3002">
                  <c:v>45338</c:v>
                </c:pt>
                <c:pt idx="3003">
                  <c:v>45339</c:v>
                </c:pt>
                <c:pt idx="3004">
                  <c:v>45340</c:v>
                </c:pt>
                <c:pt idx="3005">
                  <c:v>45341</c:v>
                </c:pt>
                <c:pt idx="3006">
                  <c:v>45342</c:v>
                </c:pt>
                <c:pt idx="3007">
                  <c:v>45343</c:v>
                </c:pt>
                <c:pt idx="3008">
                  <c:v>45344</c:v>
                </c:pt>
                <c:pt idx="3009">
                  <c:v>45345</c:v>
                </c:pt>
                <c:pt idx="3010">
                  <c:v>45346</c:v>
                </c:pt>
                <c:pt idx="3011">
                  <c:v>45347</c:v>
                </c:pt>
                <c:pt idx="3012">
                  <c:v>45348</c:v>
                </c:pt>
                <c:pt idx="3013">
                  <c:v>45349</c:v>
                </c:pt>
                <c:pt idx="3014">
                  <c:v>45350</c:v>
                </c:pt>
                <c:pt idx="3015">
                  <c:v>45351</c:v>
                </c:pt>
                <c:pt idx="3016">
                  <c:v>45352</c:v>
                </c:pt>
                <c:pt idx="3017">
                  <c:v>45353</c:v>
                </c:pt>
                <c:pt idx="3018">
                  <c:v>45354</c:v>
                </c:pt>
                <c:pt idx="3019">
                  <c:v>45355</c:v>
                </c:pt>
                <c:pt idx="3020">
                  <c:v>45356</c:v>
                </c:pt>
                <c:pt idx="3021">
                  <c:v>45357</c:v>
                </c:pt>
                <c:pt idx="3022">
                  <c:v>45358</c:v>
                </c:pt>
                <c:pt idx="3023">
                  <c:v>45359</c:v>
                </c:pt>
                <c:pt idx="3024">
                  <c:v>45360</c:v>
                </c:pt>
                <c:pt idx="3025">
                  <c:v>45361</c:v>
                </c:pt>
                <c:pt idx="3026">
                  <c:v>45362</c:v>
                </c:pt>
                <c:pt idx="3027">
                  <c:v>45363</c:v>
                </c:pt>
                <c:pt idx="3028">
                  <c:v>45364</c:v>
                </c:pt>
                <c:pt idx="3029">
                  <c:v>45365</c:v>
                </c:pt>
                <c:pt idx="3030">
                  <c:v>45366</c:v>
                </c:pt>
                <c:pt idx="3031">
                  <c:v>45367</c:v>
                </c:pt>
                <c:pt idx="3032">
                  <c:v>45368</c:v>
                </c:pt>
                <c:pt idx="3033">
                  <c:v>45369</c:v>
                </c:pt>
                <c:pt idx="3034">
                  <c:v>45370</c:v>
                </c:pt>
                <c:pt idx="3035">
                  <c:v>45371</c:v>
                </c:pt>
                <c:pt idx="3036">
                  <c:v>45372</c:v>
                </c:pt>
                <c:pt idx="3037">
                  <c:v>45373</c:v>
                </c:pt>
                <c:pt idx="3038">
                  <c:v>45374</c:v>
                </c:pt>
                <c:pt idx="3039">
                  <c:v>45375</c:v>
                </c:pt>
                <c:pt idx="3040">
                  <c:v>45376</c:v>
                </c:pt>
                <c:pt idx="3041">
                  <c:v>45377</c:v>
                </c:pt>
                <c:pt idx="3042">
                  <c:v>45378</c:v>
                </c:pt>
                <c:pt idx="3043">
                  <c:v>45379</c:v>
                </c:pt>
                <c:pt idx="3044">
                  <c:v>45380</c:v>
                </c:pt>
                <c:pt idx="3045">
                  <c:v>45381</c:v>
                </c:pt>
                <c:pt idx="3046">
                  <c:v>45382</c:v>
                </c:pt>
                <c:pt idx="3047">
                  <c:v>45383</c:v>
                </c:pt>
                <c:pt idx="3048">
                  <c:v>45384</c:v>
                </c:pt>
                <c:pt idx="3049">
                  <c:v>45385</c:v>
                </c:pt>
                <c:pt idx="3050">
                  <c:v>45386</c:v>
                </c:pt>
                <c:pt idx="3051">
                  <c:v>45387</c:v>
                </c:pt>
                <c:pt idx="3052">
                  <c:v>45388</c:v>
                </c:pt>
                <c:pt idx="3053">
                  <c:v>45389</c:v>
                </c:pt>
                <c:pt idx="3054">
                  <c:v>45390</c:v>
                </c:pt>
                <c:pt idx="3055">
                  <c:v>45391</c:v>
                </c:pt>
                <c:pt idx="3056">
                  <c:v>45392</c:v>
                </c:pt>
                <c:pt idx="3057">
                  <c:v>45393</c:v>
                </c:pt>
                <c:pt idx="3058">
                  <c:v>45394</c:v>
                </c:pt>
                <c:pt idx="3059">
                  <c:v>45395</c:v>
                </c:pt>
                <c:pt idx="3060">
                  <c:v>45396</c:v>
                </c:pt>
                <c:pt idx="3061">
                  <c:v>45397</c:v>
                </c:pt>
                <c:pt idx="3062">
                  <c:v>45398</c:v>
                </c:pt>
                <c:pt idx="3063">
                  <c:v>45399</c:v>
                </c:pt>
                <c:pt idx="3064">
                  <c:v>45400</c:v>
                </c:pt>
                <c:pt idx="3065">
                  <c:v>45401</c:v>
                </c:pt>
                <c:pt idx="3066">
                  <c:v>45402</c:v>
                </c:pt>
                <c:pt idx="3067">
                  <c:v>45403</c:v>
                </c:pt>
                <c:pt idx="3068">
                  <c:v>45404</c:v>
                </c:pt>
                <c:pt idx="3069">
                  <c:v>45405</c:v>
                </c:pt>
                <c:pt idx="3070">
                  <c:v>45406</c:v>
                </c:pt>
                <c:pt idx="3071">
                  <c:v>45407</c:v>
                </c:pt>
                <c:pt idx="3072">
                  <c:v>45408</c:v>
                </c:pt>
                <c:pt idx="3073">
                  <c:v>45409</c:v>
                </c:pt>
                <c:pt idx="3074">
                  <c:v>45410</c:v>
                </c:pt>
                <c:pt idx="3075">
                  <c:v>45411</c:v>
                </c:pt>
                <c:pt idx="3076">
                  <c:v>45412</c:v>
                </c:pt>
                <c:pt idx="3077">
                  <c:v>45413</c:v>
                </c:pt>
                <c:pt idx="3078">
                  <c:v>45414</c:v>
                </c:pt>
                <c:pt idx="3079">
                  <c:v>45415</c:v>
                </c:pt>
                <c:pt idx="3080">
                  <c:v>45416</c:v>
                </c:pt>
                <c:pt idx="3081">
                  <c:v>45417</c:v>
                </c:pt>
                <c:pt idx="3082">
                  <c:v>45418</c:v>
                </c:pt>
                <c:pt idx="3083">
                  <c:v>45419</c:v>
                </c:pt>
                <c:pt idx="3084">
                  <c:v>45420</c:v>
                </c:pt>
                <c:pt idx="3085">
                  <c:v>45421</c:v>
                </c:pt>
                <c:pt idx="3086">
                  <c:v>45422</c:v>
                </c:pt>
                <c:pt idx="3087">
                  <c:v>45423</c:v>
                </c:pt>
                <c:pt idx="3088">
                  <c:v>45424</c:v>
                </c:pt>
                <c:pt idx="3089">
                  <c:v>45425</c:v>
                </c:pt>
                <c:pt idx="3090">
                  <c:v>45426</c:v>
                </c:pt>
                <c:pt idx="3091">
                  <c:v>45427</c:v>
                </c:pt>
                <c:pt idx="3092">
                  <c:v>45428</c:v>
                </c:pt>
                <c:pt idx="3093">
                  <c:v>45429</c:v>
                </c:pt>
                <c:pt idx="3094">
                  <c:v>45430</c:v>
                </c:pt>
                <c:pt idx="3095">
                  <c:v>45431</c:v>
                </c:pt>
                <c:pt idx="3096">
                  <c:v>45432</c:v>
                </c:pt>
                <c:pt idx="3097">
                  <c:v>45433</c:v>
                </c:pt>
                <c:pt idx="3098">
                  <c:v>45434</c:v>
                </c:pt>
                <c:pt idx="3099">
                  <c:v>45435</c:v>
                </c:pt>
                <c:pt idx="3100">
                  <c:v>45436</c:v>
                </c:pt>
                <c:pt idx="3101">
                  <c:v>45437</c:v>
                </c:pt>
                <c:pt idx="3102">
                  <c:v>45438</c:v>
                </c:pt>
                <c:pt idx="3103">
                  <c:v>45439</c:v>
                </c:pt>
                <c:pt idx="3104">
                  <c:v>45440</c:v>
                </c:pt>
                <c:pt idx="3105">
                  <c:v>45441</c:v>
                </c:pt>
                <c:pt idx="3106">
                  <c:v>45442</c:v>
                </c:pt>
                <c:pt idx="3107">
                  <c:v>45443</c:v>
                </c:pt>
                <c:pt idx="3108">
                  <c:v>45444</c:v>
                </c:pt>
                <c:pt idx="3109">
                  <c:v>45445</c:v>
                </c:pt>
                <c:pt idx="3110">
                  <c:v>45446</c:v>
                </c:pt>
                <c:pt idx="3111">
                  <c:v>45447</c:v>
                </c:pt>
                <c:pt idx="3112">
                  <c:v>45448</c:v>
                </c:pt>
                <c:pt idx="3113">
                  <c:v>45449</c:v>
                </c:pt>
                <c:pt idx="3114">
                  <c:v>45450</c:v>
                </c:pt>
                <c:pt idx="3115">
                  <c:v>45451</c:v>
                </c:pt>
                <c:pt idx="3116">
                  <c:v>45452</c:v>
                </c:pt>
                <c:pt idx="3117">
                  <c:v>45453</c:v>
                </c:pt>
                <c:pt idx="3118">
                  <c:v>45454</c:v>
                </c:pt>
                <c:pt idx="3119">
                  <c:v>45455</c:v>
                </c:pt>
                <c:pt idx="3120">
                  <c:v>45456</c:v>
                </c:pt>
                <c:pt idx="3121">
                  <c:v>45457</c:v>
                </c:pt>
                <c:pt idx="3122">
                  <c:v>45458</c:v>
                </c:pt>
                <c:pt idx="3123">
                  <c:v>45459</c:v>
                </c:pt>
                <c:pt idx="3124">
                  <c:v>45460</c:v>
                </c:pt>
                <c:pt idx="3125">
                  <c:v>45461</c:v>
                </c:pt>
                <c:pt idx="3126">
                  <c:v>45462</c:v>
                </c:pt>
                <c:pt idx="3127">
                  <c:v>45463</c:v>
                </c:pt>
                <c:pt idx="3128">
                  <c:v>45464</c:v>
                </c:pt>
                <c:pt idx="3129">
                  <c:v>45465</c:v>
                </c:pt>
                <c:pt idx="3130">
                  <c:v>45466</c:v>
                </c:pt>
                <c:pt idx="3131">
                  <c:v>45467</c:v>
                </c:pt>
                <c:pt idx="3132">
                  <c:v>45468</c:v>
                </c:pt>
                <c:pt idx="3133">
                  <c:v>45469</c:v>
                </c:pt>
                <c:pt idx="3134">
                  <c:v>45470</c:v>
                </c:pt>
                <c:pt idx="3135">
                  <c:v>45471</c:v>
                </c:pt>
                <c:pt idx="3136">
                  <c:v>45472</c:v>
                </c:pt>
                <c:pt idx="3137">
                  <c:v>45473</c:v>
                </c:pt>
                <c:pt idx="3138">
                  <c:v>45474</c:v>
                </c:pt>
                <c:pt idx="3139">
                  <c:v>45475</c:v>
                </c:pt>
                <c:pt idx="3140">
                  <c:v>45476</c:v>
                </c:pt>
                <c:pt idx="3141">
                  <c:v>45477</c:v>
                </c:pt>
                <c:pt idx="3142">
                  <c:v>45478</c:v>
                </c:pt>
                <c:pt idx="3143">
                  <c:v>45479</c:v>
                </c:pt>
                <c:pt idx="3144">
                  <c:v>45480</c:v>
                </c:pt>
                <c:pt idx="3145">
                  <c:v>45481</c:v>
                </c:pt>
                <c:pt idx="3146">
                  <c:v>45482</c:v>
                </c:pt>
                <c:pt idx="3147">
                  <c:v>45483</c:v>
                </c:pt>
                <c:pt idx="3148">
                  <c:v>45484</c:v>
                </c:pt>
                <c:pt idx="3149">
                  <c:v>45485</c:v>
                </c:pt>
                <c:pt idx="3150">
                  <c:v>45486</c:v>
                </c:pt>
                <c:pt idx="3151">
                  <c:v>45487</c:v>
                </c:pt>
                <c:pt idx="3152">
                  <c:v>45488</c:v>
                </c:pt>
                <c:pt idx="3153">
                  <c:v>45489</c:v>
                </c:pt>
                <c:pt idx="3154">
                  <c:v>45490</c:v>
                </c:pt>
                <c:pt idx="3155">
                  <c:v>45491</c:v>
                </c:pt>
                <c:pt idx="3156">
                  <c:v>45492</c:v>
                </c:pt>
                <c:pt idx="3157">
                  <c:v>45493</c:v>
                </c:pt>
                <c:pt idx="3158">
                  <c:v>45494</c:v>
                </c:pt>
                <c:pt idx="3159">
                  <c:v>45495</c:v>
                </c:pt>
                <c:pt idx="3160">
                  <c:v>45496</c:v>
                </c:pt>
                <c:pt idx="3161">
                  <c:v>45497</c:v>
                </c:pt>
                <c:pt idx="3162">
                  <c:v>45498</c:v>
                </c:pt>
                <c:pt idx="3163">
                  <c:v>45499</c:v>
                </c:pt>
                <c:pt idx="3164">
                  <c:v>45500</c:v>
                </c:pt>
                <c:pt idx="3165">
                  <c:v>45501</c:v>
                </c:pt>
                <c:pt idx="3166">
                  <c:v>45502</c:v>
                </c:pt>
                <c:pt idx="3167">
                  <c:v>45503</c:v>
                </c:pt>
                <c:pt idx="3168">
                  <c:v>45504</c:v>
                </c:pt>
                <c:pt idx="3169">
                  <c:v>45505</c:v>
                </c:pt>
                <c:pt idx="3170">
                  <c:v>45506</c:v>
                </c:pt>
                <c:pt idx="3171">
                  <c:v>45507</c:v>
                </c:pt>
                <c:pt idx="3172">
                  <c:v>45508</c:v>
                </c:pt>
                <c:pt idx="3173">
                  <c:v>45509</c:v>
                </c:pt>
                <c:pt idx="3174">
                  <c:v>45510</c:v>
                </c:pt>
                <c:pt idx="3175">
                  <c:v>45511</c:v>
                </c:pt>
                <c:pt idx="3176">
                  <c:v>45512</c:v>
                </c:pt>
                <c:pt idx="3177">
                  <c:v>45513</c:v>
                </c:pt>
                <c:pt idx="3178">
                  <c:v>45514</c:v>
                </c:pt>
                <c:pt idx="3179">
                  <c:v>45515</c:v>
                </c:pt>
                <c:pt idx="3180">
                  <c:v>45516</c:v>
                </c:pt>
                <c:pt idx="3181">
                  <c:v>45517</c:v>
                </c:pt>
                <c:pt idx="3182">
                  <c:v>45518</c:v>
                </c:pt>
                <c:pt idx="3183">
                  <c:v>45519</c:v>
                </c:pt>
                <c:pt idx="3184">
                  <c:v>45520</c:v>
                </c:pt>
                <c:pt idx="3185">
                  <c:v>45521</c:v>
                </c:pt>
                <c:pt idx="3186">
                  <c:v>45522</c:v>
                </c:pt>
                <c:pt idx="3187">
                  <c:v>45523</c:v>
                </c:pt>
                <c:pt idx="3188">
                  <c:v>45524</c:v>
                </c:pt>
                <c:pt idx="3189">
                  <c:v>45525</c:v>
                </c:pt>
                <c:pt idx="3190">
                  <c:v>45526</c:v>
                </c:pt>
                <c:pt idx="3191">
                  <c:v>45527</c:v>
                </c:pt>
                <c:pt idx="3192">
                  <c:v>45528</c:v>
                </c:pt>
                <c:pt idx="3193">
                  <c:v>45529</c:v>
                </c:pt>
                <c:pt idx="3194">
                  <c:v>45530</c:v>
                </c:pt>
                <c:pt idx="3195">
                  <c:v>45531</c:v>
                </c:pt>
                <c:pt idx="3196">
                  <c:v>45532</c:v>
                </c:pt>
                <c:pt idx="3197">
                  <c:v>45533</c:v>
                </c:pt>
                <c:pt idx="3198">
                  <c:v>45534</c:v>
                </c:pt>
                <c:pt idx="3199">
                  <c:v>45535</c:v>
                </c:pt>
                <c:pt idx="3200">
                  <c:v>45536</c:v>
                </c:pt>
                <c:pt idx="3201">
                  <c:v>45537</c:v>
                </c:pt>
                <c:pt idx="3202">
                  <c:v>45538</c:v>
                </c:pt>
                <c:pt idx="3203">
                  <c:v>45539</c:v>
                </c:pt>
                <c:pt idx="3204">
                  <c:v>45540</c:v>
                </c:pt>
                <c:pt idx="3205">
                  <c:v>45541</c:v>
                </c:pt>
                <c:pt idx="3206">
                  <c:v>45542</c:v>
                </c:pt>
                <c:pt idx="3207">
                  <c:v>45543</c:v>
                </c:pt>
                <c:pt idx="3208">
                  <c:v>45544</c:v>
                </c:pt>
                <c:pt idx="3209">
                  <c:v>45545</c:v>
                </c:pt>
                <c:pt idx="3210">
                  <c:v>45546</c:v>
                </c:pt>
                <c:pt idx="3211">
                  <c:v>45547</c:v>
                </c:pt>
                <c:pt idx="3212">
                  <c:v>45548</c:v>
                </c:pt>
                <c:pt idx="3213">
                  <c:v>45549</c:v>
                </c:pt>
                <c:pt idx="3214">
                  <c:v>45550</c:v>
                </c:pt>
                <c:pt idx="3215">
                  <c:v>45551</c:v>
                </c:pt>
                <c:pt idx="3216">
                  <c:v>45552</c:v>
                </c:pt>
                <c:pt idx="3217">
                  <c:v>45553</c:v>
                </c:pt>
                <c:pt idx="3218">
                  <c:v>45554</c:v>
                </c:pt>
                <c:pt idx="3219">
                  <c:v>45555</c:v>
                </c:pt>
                <c:pt idx="3220">
                  <c:v>45556</c:v>
                </c:pt>
                <c:pt idx="3221">
                  <c:v>45557</c:v>
                </c:pt>
                <c:pt idx="3222">
                  <c:v>45558</c:v>
                </c:pt>
                <c:pt idx="3223">
                  <c:v>45559</c:v>
                </c:pt>
                <c:pt idx="3224">
                  <c:v>45560</c:v>
                </c:pt>
                <c:pt idx="3225">
                  <c:v>45561</c:v>
                </c:pt>
                <c:pt idx="3226">
                  <c:v>45562</c:v>
                </c:pt>
                <c:pt idx="3227">
                  <c:v>45563</c:v>
                </c:pt>
                <c:pt idx="3228">
                  <c:v>45564</c:v>
                </c:pt>
                <c:pt idx="3229">
                  <c:v>45565</c:v>
                </c:pt>
                <c:pt idx="3230">
                  <c:v>45566</c:v>
                </c:pt>
                <c:pt idx="3231">
                  <c:v>45567</c:v>
                </c:pt>
                <c:pt idx="3232">
                  <c:v>45568</c:v>
                </c:pt>
                <c:pt idx="3233">
                  <c:v>45569</c:v>
                </c:pt>
                <c:pt idx="3234">
                  <c:v>45570</c:v>
                </c:pt>
                <c:pt idx="3235">
                  <c:v>45571</c:v>
                </c:pt>
                <c:pt idx="3236">
                  <c:v>45572</c:v>
                </c:pt>
                <c:pt idx="3237">
                  <c:v>45573</c:v>
                </c:pt>
                <c:pt idx="3238">
                  <c:v>45574</c:v>
                </c:pt>
                <c:pt idx="3239">
                  <c:v>45575</c:v>
                </c:pt>
                <c:pt idx="3240">
                  <c:v>45576</c:v>
                </c:pt>
                <c:pt idx="3241">
                  <c:v>45577</c:v>
                </c:pt>
                <c:pt idx="3242">
                  <c:v>45578</c:v>
                </c:pt>
                <c:pt idx="3243">
                  <c:v>45579</c:v>
                </c:pt>
                <c:pt idx="3244">
                  <c:v>45580</c:v>
                </c:pt>
                <c:pt idx="3245">
                  <c:v>45581</c:v>
                </c:pt>
                <c:pt idx="3246">
                  <c:v>45582</c:v>
                </c:pt>
                <c:pt idx="3247">
                  <c:v>45583</c:v>
                </c:pt>
                <c:pt idx="3248">
                  <c:v>45584</c:v>
                </c:pt>
                <c:pt idx="3249">
                  <c:v>45585</c:v>
                </c:pt>
                <c:pt idx="3250">
                  <c:v>45586</c:v>
                </c:pt>
                <c:pt idx="3251">
                  <c:v>45587</c:v>
                </c:pt>
                <c:pt idx="3252">
                  <c:v>45588</c:v>
                </c:pt>
                <c:pt idx="3253">
                  <c:v>45589</c:v>
                </c:pt>
                <c:pt idx="3254">
                  <c:v>45590</c:v>
                </c:pt>
                <c:pt idx="3255">
                  <c:v>45591</c:v>
                </c:pt>
                <c:pt idx="3256">
                  <c:v>45592</c:v>
                </c:pt>
                <c:pt idx="3257">
                  <c:v>45593</c:v>
                </c:pt>
                <c:pt idx="3258">
                  <c:v>45594</c:v>
                </c:pt>
                <c:pt idx="3259">
                  <c:v>45595</c:v>
                </c:pt>
                <c:pt idx="3260">
                  <c:v>45596</c:v>
                </c:pt>
                <c:pt idx="3261">
                  <c:v>45597</c:v>
                </c:pt>
                <c:pt idx="3262">
                  <c:v>45598</c:v>
                </c:pt>
                <c:pt idx="3263">
                  <c:v>45599</c:v>
                </c:pt>
                <c:pt idx="3264">
                  <c:v>45600</c:v>
                </c:pt>
                <c:pt idx="3265">
                  <c:v>45601</c:v>
                </c:pt>
                <c:pt idx="3266">
                  <c:v>45602</c:v>
                </c:pt>
                <c:pt idx="3267">
                  <c:v>45603</c:v>
                </c:pt>
                <c:pt idx="3268">
                  <c:v>45604</c:v>
                </c:pt>
                <c:pt idx="3269">
                  <c:v>45605</c:v>
                </c:pt>
                <c:pt idx="3270">
                  <c:v>45606</c:v>
                </c:pt>
                <c:pt idx="3271">
                  <c:v>45607</c:v>
                </c:pt>
                <c:pt idx="3272">
                  <c:v>45608</c:v>
                </c:pt>
                <c:pt idx="3273">
                  <c:v>45609</c:v>
                </c:pt>
                <c:pt idx="3274">
                  <c:v>45610</c:v>
                </c:pt>
                <c:pt idx="3275">
                  <c:v>45611</c:v>
                </c:pt>
                <c:pt idx="3276">
                  <c:v>45612</c:v>
                </c:pt>
                <c:pt idx="3277">
                  <c:v>45613</c:v>
                </c:pt>
                <c:pt idx="3278">
                  <c:v>45614</c:v>
                </c:pt>
                <c:pt idx="3279">
                  <c:v>45615</c:v>
                </c:pt>
                <c:pt idx="3280">
                  <c:v>45616</c:v>
                </c:pt>
                <c:pt idx="3281">
                  <c:v>45617</c:v>
                </c:pt>
                <c:pt idx="3282">
                  <c:v>45618</c:v>
                </c:pt>
                <c:pt idx="3283">
                  <c:v>45619</c:v>
                </c:pt>
                <c:pt idx="3284">
                  <c:v>45620</c:v>
                </c:pt>
                <c:pt idx="3285">
                  <c:v>45621</c:v>
                </c:pt>
                <c:pt idx="3286">
                  <c:v>45622</c:v>
                </c:pt>
                <c:pt idx="3287">
                  <c:v>45623</c:v>
                </c:pt>
                <c:pt idx="3288">
                  <c:v>45624</c:v>
                </c:pt>
                <c:pt idx="3289">
                  <c:v>45625</c:v>
                </c:pt>
                <c:pt idx="3290">
                  <c:v>45626</c:v>
                </c:pt>
                <c:pt idx="3291">
                  <c:v>45627</c:v>
                </c:pt>
                <c:pt idx="3292">
                  <c:v>45628</c:v>
                </c:pt>
                <c:pt idx="3293">
                  <c:v>45629</c:v>
                </c:pt>
                <c:pt idx="3294">
                  <c:v>45630</c:v>
                </c:pt>
                <c:pt idx="3295">
                  <c:v>45631</c:v>
                </c:pt>
                <c:pt idx="3296">
                  <c:v>45632</c:v>
                </c:pt>
                <c:pt idx="3297">
                  <c:v>45633</c:v>
                </c:pt>
                <c:pt idx="3298">
                  <c:v>45634</c:v>
                </c:pt>
                <c:pt idx="3299">
                  <c:v>45635</c:v>
                </c:pt>
                <c:pt idx="3300">
                  <c:v>45636</c:v>
                </c:pt>
                <c:pt idx="3301">
                  <c:v>45637</c:v>
                </c:pt>
                <c:pt idx="3302">
                  <c:v>45638</c:v>
                </c:pt>
                <c:pt idx="3303">
                  <c:v>45639</c:v>
                </c:pt>
                <c:pt idx="3304">
                  <c:v>45640</c:v>
                </c:pt>
                <c:pt idx="3305">
                  <c:v>45641</c:v>
                </c:pt>
                <c:pt idx="3306">
                  <c:v>45642</c:v>
                </c:pt>
                <c:pt idx="3307">
                  <c:v>45643</c:v>
                </c:pt>
                <c:pt idx="3308">
                  <c:v>45644</c:v>
                </c:pt>
                <c:pt idx="3309">
                  <c:v>45645</c:v>
                </c:pt>
                <c:pt idx="3310">
                  <c:v>45646</c:v>
                </c:pt>
                <c:pt idx="3311">
                  <c:v>45647</c:v>
                </c:pt>
                <c:pt idx="3312">
                  <c:v>45648</c:v>
                </c:pt>
                <c:pt idx="3313">
                  <c:v>45649</c:v>
                </c:pt>
                <c:pt idx="3314">
                  <c:v>45650</c:v>
                </c:pt>
                <c:pt idx="3315">
                  <c:v>45651</c:v>
                </c:pt>
                <c:pt idx="3316">
                  <c:v>45652</c:v>
                </c:pt>
                <c:pt idx="3317">
                  <c:v>45653</c:v>
                </c:pt>
                <c:pt idx="3318">
                  <c:v>45654</c:v>
                </c:pt>
                <c:pt idx="3319">
                  <c:v>45655</c:v>
                </c:pt>
                <c:pt idx="3320">
                  <c:v>45656</c:v>
                </c:pt>
                <c:pt idx="3321">
                  <c:v>45657</c:v>
                </c:pt>
                <c:pt idx="3322">
                  <c:v>45658</c:v>
                </c:pt>
                <c:pt idx="3323">
                  <c:v>45659</c:v>
                </c:pt>
                <c:pt idx="3324">
                  <c:v>45660</c:v>
                </c:pt>
                <c:pt idx="3325">
                  <c:v>45661</c:v>
                </c:pt>
                <c:pt idx="3326">
                  <c:v>45662</c:v>
                </c:pt>
                <c:pt idx="3327">
                  <c:v>45663</c:v>
                </c:pt>
                <c:pt idx="3328">
                  <c:v>45664</c:v>
                </c:pt>
                <c:pt idx="3329">
                  <c:v>45665</c:v>
                </c:pt>
                <c:pt idx="3330">
                  <c:v>45666</c:v>
                </c:pt>
                <c:pt idx="3331">
                  <c:v>45667</c:v>
                </c:pt>
                <c:pt idx="3332">
                  <c:v>45668</c:v>
                </c:pt>
                <c:pt idx="3333">
                  <c:v>45669</c:v>
                </c:pt>
                <c:pt idx="3334">
                  <c:v>45670</c:v>
                </c:pt>
                <c:pt idx="3335">
                  <c:v>45671</c:v>
                </c:pt>
                <c:pt idx="3336">
                  <c:v>45672</c:v>
                </c:pt>
                <c:pt idx="3337">
                  <c:v>45673</c:v>
                </c:pt>
                <c:pt idx="3338">
                  <c:v>45674</c:v>
                </c:pt>
                <c:pt idx="3339">
                  <c:v>45675</c:v>
                </c:pt>
                <c:pt idx="3340">
                  <c:v>45676</c:v>
                </c:pt>
                <c:pt idx="3341">
                  <c:v>45677</c:v>
                </c:pt>
                <c:pt idx="3342">
                  <c:v>45678</c:v>
                </c:pt>
                <c:pt idx="3343">
                  <c:v>45679</c:v>
                </c:pt>
                <c:pt idx="3344">
                  <c:v>45680</c:v>
                </c:pt>
                <c:pt idx="3345">
                  <c:v>45681</c:v>
                </c:pt>
                <c:pt idx="3346">
                  <c:v>45682</c:v>
                </c:pt>
                <c:pt idx="3347">
                  <c:v>45683</c:v>
                </c:pt>
                <c:pt idx="3348">
                  <c:v>45684</c:v>
                </c:pt>
                <c:pt idx="3349">
                  <c:v>45685</c:v>
                </c:pt>
                <c:pt idx="3350">
                  <c:v>45686</c:v>
                </c:pt>
                <c:pt idx="3351">
                  <c:v>45687</c:v>
                </c:pt>
                <c:pt idx="3352">
                  <c:v>45688</c:v>
                </c:pt>
                <c:pt idx="3353">
                  <c:v>45689</c:v>
                </c:pt>
                <c:pt idx="3354">
                  <c:v>45690</c:v>
                </c:pt>
                <c:pt idx="3355">
                  <c:v>45691</c:v>
                </c:pt>
                <c:pt idx="3356">
                  <c:v>45692</c:v>
                </c:pt>
                <c:pt idx="3357">
                  <c:v>45693</c:v>
                </c:pt>
                <c:pt idx="3358">
                  <c:v>45694</c:v>
                </c:pt>
                <c:pt idx="3359">
                  <c:v>45695</c:v>
                </c:pt>
                <c:pt idx="3360">
                  <c:v>45696</c:v>
                </c:pt>
                <c:pt idx="3361">
                  <c:v>45697</c:v>
                </c:pt>
                <c:pt idx="3362">
                  <c:v>45698</c:v>
                </c:pt>
                <c:pt idx="3363">
                  <c:v>45699</c:v>
                </c:pt>
                <c:pt idx="3364">
                  <c:v>45700</c:v>
                </c:pt>
                <c:pt idx="3365">
                  <c:v>45701</c:v>
                </c:pt>
                <c:pt idx="3366">
                  <c:v>45702</c:v>
                </c:pt>
                <c:pt idx="3367">
                  <c:v>45703</c:v>
                </c:pt>
                <c:pt idx="3368">
                  <c:v>45704</c:v>
                </c:pt>
                <c:pt idx="3369">
                  <c:v>45705</c:v>
                </c:pt>
                <c:pt idx="3370">
                  <c:v>45706</c:v>
                </c:pt>
                <c:pt idx="3371">
                  <c:v>45707</c:v>
                </c:pt>
                <c:pt idx="3372">
                  <c:v>45708</c:v>
                </c:pt>
                <c:pt idx="3373">
                  <c:v>45709</c:v>
                </c:pt>
                <c:pt idx="3374">
                  <c:v>45710</c:v>
                </c:pt>
                <c:pt idx="3375">
                  <c:v>45711</c:v>
                </c:pt>
                <c:pt idx="3376">
                  <c:v>45712</c:v>
                </c:pt>
                <c:pt idx="3377">
                  <c:v>45713</c:v>
                </c:pt>
                <c:pt idx="3378">
                  <c:v>45714</c:v>
                </c:pt>
                <c:pt idx="3379">
                  <c:v>45715</c:v>
                </c:pt>
                <c:pt idx="3380">
                  <c:v>45716</c:v>
                </c:pt>
                <c:pt idx="3381">
                  <c:v>45717</c:v>
                </c:pt>
                <c:pt idx="3382">
                  <c:v>45718</c:v>
                </c:pt>
                <c:pt idx="3383">
                  <c:v>45719</c:v>
                </c:pt>
                <c:pt idx="3384">
                  <c:v>45720</c:v>
                </c:pt>
                <c:pt idx="3385">
                  <c:v>45721</c:v>
                </c:pt>
                <c:pt idx="3386">
                  <c:v>45722</c:v>
                </c:pt>
                <c:pt idx="3387">
                  <c:v>45723</c:v>
                </c:pt>
                <c:pt idx="3388">
                  <c:v>45724</c:v>
                </c:pt>
                <c:pt idx="3389">
                  <c:v>45725</c:v>
                </c:pt>
                <c:pt idx="3390">
                  <c:v>45726</c:v>
                </c:pt>
                <c:pt idx="3391">
                  <c:v>45727</c:v>
                </c:pt>
                <c:pt idx="3392">
                  <c:v>45728</c:v>
                </c:pt>
                <c:pt idx="3393">
                  <c:v>45729</c:v>
                </c:pt>
                <c:pt idx="3394">
                  <c:v>45730</c:v>
                </c:pt>
                <c:pt idx="3395">
                  <c:v>45731</c:v>
                </c:pt>
                <c:pt idx="3396">
                  <c:v>45732</c:v>
                </c:pt>
                <c:pt idx="3397">
                  <c:v>45733</c:v>
                </c:pt>
                <c:pt idx="3398">
                  <c:v>45734</c:v>
                </c:pt>
                <c:pt idx="3399">
                  <c:v>45735</c:v>
                </c:pt>
                <c:pt idx="3400">
                  <c:v>45736</c:v>
                </c:pt>
                <c:pt idx="3401">
                  <c:v>45737</c:v>
                </c:pt>
                <c:pt idx="3402">
                  <c:v>45738</c:v>
                </c:pt>
                <c:pt idx="3403">
                  <c:v>45739</c:v>
                </c:pt>
                <c:pt idx="3404">
                  <c:v>45740</c:v>
                </c:pt>
                <c:pt idx="3405">
                  <c:v>45741</c:v>
                </c:pt>
                <c:pt idx="3406">
                  <c:v>45742</c:v>
                </c:pt>
                <c:pt idx="3407">
                  <c:v>45743</c:v>
                </c:pt>
                <c:pt idx="3408">
                  <c:v>45744</c:v>
                </c:pt>
                <c:pt idx="3409">
                  <c:v>45745</c:v>
                </c:pt>
                <c:pt idx="3410">
                  <c:v>45746</c:v>
                </c:pt>
                <c:pt idx="3411">
                  <c:v>45747</c:v>
                </c:pt>
                <c:pt idx="3412">
                  <c:v>45748</c:v>
                </c:pt>
                <c:pt idx="3413">
                  <c:v>45749</c:v>
                </c:pt>
                <c:pt idx="3414">
                  <c:v>45750</c:v>
                </c:pt>
                <c:pt idx="3415">
                  <c:v>45751</c:v>
                </c:pt>
                <c:pt idx="3416">
                  <c:v>45752</c:v>
                </c:pt>
                <c:pt idx="3417">
                  <c:v>45753</c:v>
                </c:pt>
                <c:pt idx="3418">
                  <c:v>45754</c:v>
                </c:pt>
                <c:pt idx="3419">
                  <c:v>45755</c:v>
                </c:pt>
                <c:pt idx="3420">
                  <c:v>45756</c:v>
                </c:pt>
                <c:pt idx="3421">
                  <c:v>45757</c:v>
                </c:pt>
                <c:pt idx="3422">
                  <c:v>45758</c:v>
                </c:pt>
                <c:pt idx="3423">
                  <c:v>45759</c:v>
                </c:pt>
                <c:pt idx="3424">
                  <c:v>45760</c:v>
                </c:pt>
                <c:pt idx="3425">
                  <c:v>45761</c:v>
                </c:pt>
                <c:pt idx="3426">
                  <c:v>45762</c:v>
                </c:pt>
                <c:pt idx="3427">
                  <c:v>45763</c:v>
                </c:pt>
                <c:pt idx="3428">
                  <c:v>45764</c:v>
                </c:pt>
                <c:pt idx="3429">
                  <c:v>45765</c:v>
                </c:pt>
                <c:pt idx="3430">
                  <c:v>45766</c:v>
                </c:pt>
                <c:pt idx="3431">
                  <c:v>45767</c:v>
                </c:pt>
                <c:pt idx="3432">
                  <c:v>45768</c:v>
                </c:pt>
                <c:pt idx="3433">
                  <c:v>45769</c:v>
                </c:pt>
                <c:pt idx="3434">
                  <c:v>45770</c:v>
                </c:pt>
                <c:pt idx="3435">
                  <c:v>45771</c:v>
                </c:pt>
                <c:pt idx="3436">
                  <c:v>45772</c:v>
                </c:pt>
                <c:pt idx="3437">
                  <c:v>45773</c:v>
                </c:pt>
                <c:pt idx="3438">
                  <c:v>45774</c:v>
                </c:pt>
                <c:pt idx="3439">
                  <c:v>45775</c:v>
                </c:pt>
                <c:pt idx="3440">
                  <c:v>45776</c:v>
                </c:pt>
                <c:pt idx="3441">
                  <c:v>45777</c:v>
                </c:pt>
                <c:pt idx="3442">
                  <c:v>45778</c:v>
                </c:pt>
                <c:pt idx="3443">
                  <c:v>45779</c:v>
                </c:pt>
                <c:pt idx="3444">
                  <c:v>45780</c:v>
                </c:pt>
                <c:pt idx="3445">
                  <c:v>45781</c:v>
                </c:pt>
                <c:pt idx="3446">
                  <c:v>45782</c:v>
                </c:pt>
                <c:pt idx="3447">
                  <c:v>45783</c:v>
                </c:pt>
                <c:pt idx="3448">
                  <c:v>45784</c:v>
                </c:pt>
                <c:pt idx="3449">
                  <c:v>45785</c:v>
                </c:pt>
                <c:pt idx="3450">
                  <c:v>45786</c:v>
                </c:pt>
                <c:pt idx="3451">
                  <c:v>45787</c:v>
                </c:pt>
                <c:pt idx="3452">
                  <c:v>45788</c:v>
                </c:pt>
                <c:pt idx="3453">
                  <c:v>45789</c:v>
                </c:pt>
                <c:pt idx="3454">
                  <c:v>45790</c:v>
                </c:pt>
                <c:pt idx="3455">
                  <c:v>45791</c:v>
                </c:pt>
                <c:pt idx="3456">
                  <c:v>45792</c:v>
                </c:pt>
                <c:pt idx="3457">
                  <c:v>45793</c:v>
                </c:pt>
                <c:pt idx="3458">
                  <c:v>45794</c:v>
                </c:pt>
                <c:pt idx="3459">
                  <c:v>45795</c:v>
                </c:pt>
                <c:pt idx="3460">
                  <c:v>45796</c:v>
                </c:pt>
                <c:pt idx="3461">
                  <c:v>45797</c:v>
                </c:pt>
                <c:pt idx="3462">
                  <c:v>45798</c:v>
                </c:pt>
                <c:pt idx="3463">
                  <c:v>45799</c:v>
                </c:pt>
                <c:pt idx="3464">
                  <c:v>45800</c:v>
                </c:pt>
                <c:pt idx="3465">
                  <c:v>45801</c:v>
                </c:pt>
                <c:pt idx="3466">
                  <c:v>45802</c:v>
                </c:pt>
                <c:pt idx="3467">
                  <c:v>45803</c:v>
                </c:pt>
                <c:pt idx="3468">
                  <c:v>45804</c:v>
                </c:pt>
                <c:pt idx="3469">
                  <c:v>45805</c:v>
                </c:pt>
                <c:pt idx="3470">
                  <c:v>45806</c:v>
                </c:pt>
                <c:pt idx="3471">
                  <c:v>45807</c:v>
                </c:pt>
                <c:pt idx="3472">
                  <c:v>45808</c:v>
                </c:pt>
                <c:pt idx="3473">
                  <c:v>45809</c:v>
                </c:pt>
                <c:pt idx="3474">
                  <c:v>45810</c:v>
                </c:pt>
                <c:pt idx="3475">
                  <c:v>45811</c:v>
                </c:pt>
                <c:pt idx="3476">
                  <c:v>45812</c:v>
                </c:pt>
                <c:pt idx="3477">
                  <c:v>45813</c:v>
                </c:pt>
                <c:pt idx="3478">
                  <c:v>45814</c:v>
                </c:pt>
                <c:pt idx="3479">
                  <c:v>45815</c:v>
                </c:pt>
                <c:pt idx="3480">
                  <c:v>45816</c:v>
                </c:pt>
                <c:pt idx="3481">
                  <c:v>45817</c:v>
                </c:pt>
                <c:pt idx="3482">
                  <c:v>45818</c:v>
                </c:pt>
                <c:pt idx="3483">
                  <c:v>45819</c:v>
                </c:pt>
                <c:pt idx="3484">
                  <c:v>45820</c:v>
                </c:pt>
                <c:pt idx="3485">
                  <c:v>45821</c:v>
                </c:pt>
                <c:pt idx="3486">
                  <c:v>45822</c:v>
                </c:pt>
                <c:pt idx="3487">
                  <c:v>45823</c:v>
                </c:pt>
                <c:pt idx="3488">
                  <c:v>45824</c:v>
                </c:pt>
                <c:pt idx="3489">
                  <c:v>45825</c:v>
                </c:pt>
                <c:pt idx="3490">
                  <c:v>45826</c:v>
                </c:pt>
                <c:pt idx="3491">
                  <c:v>45827</c:v>
                </c:pt>
                <c:pt idx="3492">
                  <c:v>45828</c:v>
                </c:pt>
                <c:pt idx="3493">
                  <c:v>45829</c:v>
                </c:pt>
                <c:pt idx="3494">
                  <c:v>45830</c:v>
                </c:pt>
                <c:pt idx="3495">
                  <c:v>45831</c:v>
                </c:pt>
                <c:pt idx="3496">
                  <c:v>45832</c:v>
                </c:pt>
                <c:pt idx="3497">
                  <c:v>45833</c:v>
                </c:pt>
                <c:pt idx="3498">
                  <c:v>45834</c:v>
                </c:pt>
                <c:pt idx="3499">
                  <c:v>45835</c:v>
                </c:pt>
                <c:pt idx="3500">
                  <c:v>45836</c:v>
                </c:pt>
                <c:pt idx="3501">
                  <c:v>45837</c:v>
                </c:pt>
                <c:pt idx="3502">
                  <c:v>45838</c:v>
                </c:pt>
                <c:pt idx="3503">
                  <c:v>45839</c:v>
                </c:pt>
                <c:pt idx="3504">
                  <c:v>45840</c:v>
                </c:pt>
                <c:pt idx="3505">
                  <c:v>45841</c:v>
                </c:pt>
                <c:pt idx="3506">
                  <c:v>45842</c:v>
                </c:pt>
                <c:pt idx="3507">
                  <c:v>45843</c:v>
                </c:pt>
                <c:pt idx="3508">
                  <c:v>45844</c:v>
                </c:pt>
                <c:pt idx="3509">
                  <c:v>45845</c:v>
                </c:pt>
                <c:pt idx="3510">
                  <c:v>45846</c:v>
                </c:pt>
                <c:pt idx="3511">
                  <c:v>45847</c:v>
                </c:pt>
                <c:pt idx="3512">
                  <c:v>45848</c:v>
                </c:pt>
                <c:pt idx="3513">
                  <c:v>45849</c:v>
                </c:pt>
                <c:pt idx="3514">
                  <c:v>45850</c:v>
                </c:pt>
                <c:pt idx="3515">
                  <c:v>45851</c:v>
                </c:pt>
                <c:pt idx="3516">
                  <c:v>45852</c:v>
                </c:pt>
                <c:pt idx="3517">
                  <c:v>45853</c:v>
                </c:pt>
                <c:pt idx="3518">
                  <c:v>45854</c:v>
                </c:pt>
                <c:pt idx="3519">
                  <c:v>45855</c:v>
                </c:pt>
                <c:pt idx="3520">
                  <c:v>45856</c:v>
                </c:pt>
                <c:pt idx="3521">
                  <c:v>45857</c:v>
                </c:pt>
                <c:pt idx="3522">
                  <c:v>45858</c:v>
                </c:pt>
                <c:pt idx="3523">
                  <c:v>45859</c:v>
                </c:pt>
                <c:pt idx="3524">
                  <c:v>45860</c:v>
                </c:pt>
                <c:pt idx="3525">
                  <c:v>45861</c:v>
                </c:pt>
                <c:pt idx="3526">
                  <c:v>45862</c:v>
                </c:pt>
                <c:pt idx="3527">
                  <c:v>45863</c:v>
                </c:pt>
                <c:pt idx="3528">
                  <c:v>45864</c:v>
                </c:pt>
                <c:pt idx="3529">
                  <c:v>45865</c:v>
                </c:pt>
                <c:pt idx="3530">
                  <c:v>45866</c:v>
                </c:pt>
                <c:pt idx="3531">
                  <c:v>45867</c:v>
                </c:pt>
                <c:pt idx="3532">
                  <c:v>45868</c:v>
                </c:pt>
                <c:pt idx="3533">
                  <c:v>45869</c:v>
                </c:pt>
                <c:pt idx="3534">
                  <c:v>45870</c:v>
                </c:pt>
                <c:pt idx="3535">
                  <c:v>45871</c:v>
                </c:pt>
                <c:pt idx="3536">
                  <c:v>45872</c:v>
                </c:pt>
                <c:pt idx="3537">
                  <c:v>45873</c:v>
                </c:pt>
                <c:pt idx="3538">
                  <c:v>45874</c:v>
                </c:pt>
                <c:pt idx="3539">
                  <c:v>45875</c:v>
                </c:pt>
                <c:pt idx="3540">
                  <c:v>45876</c:v>
                </c:pt>
                <c:pt idx="3541">
                  <c:v>45877</c:v>
                </c:pt>
                <c:pt idx="3542">
                  <c:v>45878</c:v>
                </c:pt>
                <c:pt idx="3543">
                  <c:v>45879</c:v>
                </c:pt>
                <c:pt idx="3544">
                  <c:v>45880</c:v>
                </c:pt>
                <c:pt idx="3545">
                  <c:v>45881</c:v>
                </c:pt>
                <c:pt idx="3546">
                  <c:v>45882</c:v>
                </c:pt>
                <c:pt idx="3547">
                  <c:v>45883</c:v>
                </c:pt>
                <c:pt idx="3548">
                  <c:v>45884</c:v>
                </c:pt>
                <c:pt idx="3549">
                  <c:v>45885</c:v>
                </c:pt>
                <c:pt idx="3550">
                  <c:v>45886</c:v>
                </c:pt>
                <c:pt idx="3551">
                  <c:v>45887</c:v>
                </c:pt>
                <c:pt idx="3552">
                  <c:v>45888</c:v>
                </c:pt>
                <c:pt idx="3553">
                  <c:v>45889</c:v>
                </c:pt>
                <c:pt idx="3554">
                  <c:v>45890</c:v>
                </c:pt>
                <c:pt idx="3555">
                  <c:v>45891</c:v>
                </c:pt>
                <c:pt idx="3556">
                  <c:v>45892</c:v>
                </c:pt>
                <c:pt idx="3557">
                  <c:v>45893</c:v>
                </c:pt>
                <c:pt idx="3558">
                  <c:v>45894</c:v>
                </c:pt>
                <c:pt idx="3559">
                  <c:v>45895</c:v>
                </c:pt>
                <c:pt idx="3560">
                  <c:v>45896</c:v>
                </c:pt>
                <c:pt idx="3561">
                  <c:v>45897</c:v>
                </c:pt>
                <c:pt idx="3562">
                  <c:v>45898</c:v>
                </c:pt>
                <c:pt idx="3563">
                  <c:v>45899</c:v>
                </c:pt>
                <c:pt idx="3564">
                  <c:v>45900</c:v>
                </c:pt>
                <c:pt idx="3565">
                  <c:v>45901</c:v>
                </c:pt>
                <c:pt idx="3566">
                  <c:v>45902</c:v>
                </c:pt>
                <c:pt idx="3567">
                  <c:v>45903</c:v>
                </c:pt>
                <c:pt idx="3568">
                  <c:v>45904</c:v>
                </c:pt>
                <c:pt idx="3569">
                  <c:v>45905</c:v>
                </c:pt>
                <c:pt idx="3570">
                  <c:v>45906</c:v>
                </c:pt>
                <c:pt idx="3571">
                  <c:v>45907</c:v>
                </c:pt>
                <c:pt idx="3572">
                  <c:v>45908</c:v>
                </c:pt>
                <c:pt idx="3573">
                  <c:v>45909</c:v>
                </c:pt>
                <c:pt idx="3574">
                  <c:v>45910</c:v>
                </c:pt>
                <c:pt idx="3575">
                  <c:v>45911</c:v>
                </c:pt>
                <c:pt idx="3576">
                  <c:v>45912</c:v>
                </c:pt>
                <c:pt idx="3577">
                  <c:v>45913</c:v>
                </c:pt>
                <c:pt idx="3578">
                  <c:v>45914</c:v>
                </c:pt>
                <c:pt idx="3579">
                  <c:v>45915</c:v>
                </c:pt>
                <c:pt idx="3580">
                  <c:v>45916</c:v>
                </c:pt>
                <c:pt idx="3581">
                  <c:v>45917</c:v>
                </c:pt>
                <c:pt idx="3582">
                  <c:v>45918</c:v>
                </c:pt>
                <c:pt idx="3583">
                  <c:v>45919</c:v>
                </c:pt>
                <c:pt idx="3584">
                  <c:v>45920</c:v>
                </c:pt>
                <c:pt idx="3585">
                  <c:v>45921</c:v>
                </c:pt>
                <c:pt idx="3586">
                  <c:v>45922</c:v>
                </c:pt>
                <c:pt idx="3587">
                  <c:v>45923</c:v>
                </c:pt>
                <c:pt idx="3588">
                  <c:v>45924</c:v>
                </c:pt>
                <c:pt idx="3589">
                  <c:v>45925</c:v>
                </c:pt>
                <c:pt idx="3590">
                  <c:v>45926</c:v>
                </c:pt>
                <c:pt idx="3591">
                  <c:v>45927</c:v>
                </c:pt>
                <c:pt idx="3592">
                  <c:v>45928</c:v>
                </c:pt>
                <c:pt idx="3593">
                  <c:v>45929</c:v>
                </c:pt>
                <c:pt idx="3594">
                  <c:v>45930</c:v>
                </c:pt>
                <c:pt idx="3595">
                  <c:v>45931</c:v>
                </c:pt>
                <c:pt idx="3596">
                  <c:v>45932</c:v>
                </c:pt>
                <c:pt idx="3597">
                  <c:v>45933</c:v>
                </c:pt>
                <c:pt idx="3598">
                  <c:v>45934</c:v>
                </c:pt>
                <c:pt idx="3599">
                  <c:v>45935</c:v>
                </c:pt>
                <c:pt idx="3600">
                  <c:v>45936</c:v>
                </c:pt>
                <c:pt idx="3601">
                  <c:v>45937</c:v>
                </c:pt>
                <c:pt idx="3602">
                  <c:v>45938</c:v>
                </c:pt>
                <c:pt idx="3603">
                  <c:v>45939</c:v>
                </c:pt>
                <c:pt idx="3604">
                  <c:v>45940</c:v>
                </c:pt>
                <c:pt idx="3605">
                  <c:v>45941</c:v>
                </c:pt>
                <c:pt idx="3606">
                  <c:v>45942</c:v>
                </c:pt>
                <c:pt idx="3607">
                  <c:v>45943</c:v>
                </c:pt>
                <c:pt idx="3608">
                  <c:v>45944</c:v>
                </c:pt>
                <c:pt idx="3609">
                  <c:v>45945</c:v>
                </c:pt>
                <c:pt idx="3610">
                  <c:v>45946</c:v>
                </c:pt>
                <c:pt idx="3611">
                  <c:v>45947</c:v>
                </c:pt>
                <c:pt idx="3612">
                  <c:v>45948</c:v>
                </c:pt>
                <c:pt idx="3613">
                  <c:v>45949</c:v>
                </c:pt>
                <c:pt idx="3614">
                  <c:v>45950</c:v>
                </c:pt>
                <c:pt idx="3615">
                  <c:v>45951</c:v>
                </c:pt>
                <c:pt idx="3616">
                  <c:v>45952</c:v>
                </c:pt>
                <c:pt idx="3617">
                  <c:v>45953</c:v>
                </c:pt>
                <c:pt idx="3618">
                  <c:v>45954</c:v>
                </c:pt>
                <c:pt idx="3619">
                  <c:v>45955</c:v>
                </c:pt>
                <c:pt idx="3620">
                  <c:v>45956</c:v>
                </c:pt>
                <c:pt idx="3621">
                  <c:v>45957</c:v>
                </c:pt>
                <c:pt idx="3622">
                  <c:v>45958</c:v>
                </c:pt>
                <c:pt idx="3623">
                  <c:v>45959</c:v>
                </c:pt>
                <c:pt idx="3624">
                  <c:v>45960</c:v>
                </c:pt>
                <c:pt idx="3625">
                  <c:v>45961</c:v>
                </c:pt>
                <c:pt idx="3626">
                  <c:v>45962</c:v>
                </c:pt>
                <c:pt idx="3627">
                  <c:v>45963</c:v>
                </c:pt>
                <c:pt idx="3628">
                  <c:v>45964</c:v>
                </c:pt>
                <c:pt idx="3629">
                  <c:v>45965</c:v>
                </c:pt>
                <c:pt idx="3630">
                  <c:v>45966</c:v>
                </c:pt>
                <c:pt idx="3631">
                  <c:v>45967</c:v>
                </c:pt>
                <c:pt idx="3632">
                  <c:v>45968</c:v>
                </c:pt>
                <c:pt idx="3633">
                  <c:v>45969</c:v>
                </c:pt>
                <c:pt idx="3634">
                  <c:v>45970</c:v>
                </c:pt>
                <c:pt idx="3635">
                  <c:v>45971</c:v>
                </c:pt>
                <c:pt idx="3636">
                  <c:v>45972</c:v>
                </c:pt>
                <c:pt idx="3637">
                  <c:v>45973</c:v>
                </c:pt>
                <c:pt idx="3638">
                  <c:v>45974</c:v>
                </c:pt>
                <c:pt idx="3639">
                  <c:v>45975</c:v>
                </c:pt>
                <c:pt idx="3640">
                  <c:v>45976</c:v>
                </c:pt>
                <c:pt idx="3641">
                  <c:v>45977</c:v>
                </c:pt>
                <c:pt idx="3642">
                  <c:v>45978</c:v>
                </c:pt>
                <c:pt idx="3643">
                  <c:v>45979</c:v>
                </c:pt>
                <c:pt idx="3644">
                  <c:v>45980</c:v>
                </c:pt>
                <c:pt idx="3645">
                  <c:v>45981</c:v>
                </c:pt>
                <c:pt idx="3646">
                  <c:v>45982</c:v>
                </c:pt>
                <c:pt idx="3647">
                  <c:v>45983</c:v>
                </c:pt>
                <c:pt idx="3648">
                  <c:v>45984</c:v>
                </c:pt>
                <c:pt idx="3649">
                  <c:v>45985</c:v>
                </c:pt>
                <c:pt idx="3650">
                  <c:v>45986</c:v>
                </c:pt>
                <c:pt idx="3651">
                  <c:v>45987</c:v>
                </c:pt>
                <c:pt idx="3652">
                  <c:v>45988</c:v>
                </c:pt>
              </c:numCache>
            </c:numRef>
          </c:cat>
          <c:val>
            <c:numRef>
              <c:f>'Equity market PEs'!$I$9:$I$3661</c:f>
              <c:numCache>
                <c:formatCode>General</c:formatCode>
                <c:ptCount val="3653"/>
                <c:pt idx="0" formatCode="0.0">
                  <c:v>16.745100000000001</c:v>
                </c:pt>
                <c:pt idx="1">
                  <c:v>16.740400000000001</c:v>
                </c:pt>
                <c:pt idx="2">
                  <c:v>16.6647</c:v>
                </c:pt>
                <c:pt idx="3">
                  <c:v>16.839600000000001</c:v>
                </c:pt>
                <c:pt idx="4">
                  <c:v>16.651</c:v>
                </c:pt>
                <c:pt idx="5">
                  <c:v>16.408000000000001</c:v>
                </c:pt>
                <c:pt idx="6">
                  <c:v>16.7437</c:v>
                </c:pt>
                <c:pt idx="7">
                  <c:v>16.7408</c:v>
                </c:pt>
                <c:pt idx="8">
                  <c:v>16.738</c:v>
                </c:pt>
                <c:pt idx="9">
                  <c:v>16.6206</c:v>
                </c:pt>
                <c:pt idx="10">
                  <c:v>16.518999999999998</c:v>
                </c:pt>
                <c:pt idx="11">
                  <c:v>16.401499999999999</c:v>
                </c:pt>
                <c:pt idx="12">
                  <c:v>16.438400000000001</c:v>
                </c:pt>
                <c:pt idx="13">
                  <c:v>16.1218</c:v>
                </c:pt>
                <c:pt idx="14">
                  <c:v>16.1188</c:v>
                </c:pt>
                <c:pt idx="15">
                  <c:v>16.116700000000002</c:v>
                </c:pt>
                <c:pt idx="16">
                  <c:v>16.197199999999999</c:v>
                </c:pt>
                <c:pt idx="17">
                  <c:v>16.383900000000001</c:v>
                </c:pt>
                <c:pt idx="18">
                  <c:v>16.6248</c:v>
                </c:pt>
                <c:pt idx="19">
                  <c:v>16.374199999999998</c:v>
                </c:pt>
                <c:pt idx="20">
                  <c:v>16.080100000000002</c:v>
                </c:pt>
                <c:pt idx="21">
                  <c:v>16.077000000000002</c:v>
                </c:pt>
                <c:pt idx="22">
                  <c:v>16.0761</c:v>
                </c:pt>
                <c:pt idx="23">
                  <c:v>16.104900000000001</c:v>
                </c:pt>
                <c:pt idx="24">
                  <c:v>16.255800000000001</c:v>
                </c:pt>
                <c:pt idx="25">
                  <c:v>16.4693</c:v>
                </c:pt>
                <c:pt idx="26">
                  <c:v>16.4389</c:v>
                </c:pt>
                <c:pt idx="27">
                  <c:v>16.435400000000001</c:v>
                </c:pt>
                <c:pt idx="28">
                  <c:v>16.432500000000001</c:v>
                </c:pt>
                <c:pt idx="29">
                  <c:v>16.4297</c:v>
                </c:pt>
                <c:pt idx="30">
                  <c:v>16.391500000000001</c:v>
                </c:pt>
                <c:pt idx="31">
                  <c:v>16.557600000000001</c:v>
                </c:pt>
                <c:pt idx="32">
                  <c:v>16.438700000000001</c:v>
                </c:pt>
                <c:pt idx="33">
                  <c:v>16.281099999999999</c:v>
                </c:pt>
                <c:pt idx="34">
                  <c:v>16.276499999999999</c:v>
                </c:pt>
                <c:pt idx="35">
                  <c:v>16.270299999999999</c:v>
                </c:pt>
                <c:pt idx="36">
                  <c:v>16.2667</c:v>
                </c:pt>
                <c:pt idx="37">
                  <c:v>16.0198</c:v>
                </c:pt>
                <c:pt idx="38">
                  <c:v>16.054300000000001</c:v>
                </c:pt>
                <c:pt idx="39">
                  <c:v>15.8409</c:v>
                </c:pt>
                <c:pt idx="40">
                  <c:v>15.4801</c:v>
                </c:pt>
                <c:pt idx="41">
                  <c:v>15.333500000000001</c:v>
                </c:pt>
                <c:pt idx="42">
                  <c:v>15.328900000000001</c:v>
                </c:pt>
                <c:pt idx="43">
                  <c:v>15.329599999999999</c:v>
                </c:pt>
                <c:pt idx="44">
                  <c:v>15.3591</c:v>
                </c:pt>
                <c:pt idx="45">
                  <c:v>15.514699999999999</c:v>
                </c:pt>
                <c:pt idx="46">
                  <c:v>15.1541</c:v>
                </c:pt>
                <c:pt idx="47">
                  <c:v>15.4148</c:v>
                </c:pt>
                <c:pt idx="48">
                  <c:v>15.1006</c:v>
                </c:pt>
                <c:pt idx="49">
                  <c:v>15.0969</c:v>
                </c:pt>
                <c:pt idx="50">
                  <c:v>15.092599999999999</c:v>
                </c:pt>
                <c:pt idx="51">
                  <c:v>15.0898</c:v>
                </c:pt>
                <c:pt idx="52">
                  <c:v>15.1434</c:v>
                </c:pt>
                <c:pt idx="53">
                  <c:v>14.995799999999999</c:v>
                </c:pt>
                <c:pt idx="54">
                  <c:v>15.0853</c:v>
                </c:pt>
                <c:pt idx="55">
                  <c:v>15.403</c:v>
                </c:pt>
                <c:pt idx="56">
                  <c:v>15.3996</c:v>
                </c:pt>
                <c:pt idx="57">
                  <c:v>15.406599999999999</c:v>
                </c:pt>
                <c:pt idx="58">
                  <c:v>15.1724</c:v>
                </c:pt>
                <c:pt idx="59">
                  <c:v>15.4345</c:v>
                </c:pt>
                <c:pt idx="60">
                  <c:v>15.3056</c:v>
                </c:pt>
                <c:pt idx="61">
                  <c:v>15.417299999999999</c:v>
                </c:pt>
                <c:pt idx="62">
                  <c:v>15.8332</c:v>
                </c:pt>
                <c:pt idx="63">
                  <c:v>15.829800000000001</c:v>
                </c:pt>
                <c:pt idx="64">
                  <c:v>15.8233</c:v>
                </c:pt>
                <c:pt idx="65">
                  <c:v>15.821899999999999</c:v>
                </c:pt>
                <c:pt idx="66">
                  <c:v>15.5563</c:v>
                </c:pt>
                <c:pt idx="67">
                  <c:v>15.6668</c:v>
                </c:pt>
                <c:pt idx="68">
                  <c:v>15.6989</c:v>
                </c:pt>
                <c:pt idx="69">
                  <c:v>15.4389</c:v>
                </c:pt>
                <c:pt idx="70">
                  <c:v>15.436400000000001</c:v>
                </c:pt>
                <c:pt idx="71">
                  <c:v>15.4312</c:v>
                </c:pt>
                <c:pt idx="72">
                  <c:v>15.2065</c:v>
                </c:pt>
                <c:pt idx="73">
                  <c:v>15.2067</c:v>
                </c:pt>
                <c:pt idx="74">
                  <c:v>15.206899999999999</c:v>
                </c:pt>
                <c:pt idx="75">
                  <c:v>15.013500000000001</c:v>
                </c:pt>
                <c:pt idx="76">
                  <c:v>15.3141</c:v>
                </c:pt>
                <c:pt idx="77">
                  <c:v>15.31</c:v>
                </c:pt>
                <c:pt idx="78">
                  <c:v>15.3041</c:v>
                </c:pt>
                <c:pt idx="79">
                  <c:v>15.3002</c:v>
                </c:pt>
                <c:pt idx="80">
                  <c:v>15.5555</c:v>
                </c:pt>
                <c:pt idx="81">
                  <c:v>15.805400000000001</c:v>
                </c:pt>
                <c:pt idx="82">
                  <c:v>15.729200000000001</c:v>
                </c:pt>
                <c:pt idx="83">
                  <c:v>15.7295</c:v>
                </c:pt>
                <c:pt idx="84">
                  <c:v>15.7248</c:v>
                </c:pt>
                <c:pt idx="85">
                  <c:v>15.720499999999999</c:v>
                </c:pt>
                <c:pt idx="86">
                  <c:v>15.967000000000001</c:v>
                </c:pt>
                <c:pt idx="87">
                  <c:v>15.777100000000001</c:v>
                </c:pt>
                <c:pt idx="88">
                  <c:v>15.872199999999999</c:v>
                </c:pt>
                <c:pt idx="89">
                  <c:v>16.050999999999998</c:v>
                </c:pt>
                <c:pt idx="90">
                  <c:v>16.036200000000001</c:v>
                </c:pt>
                <c:pt idx="91">
                  <c:v>16.031199999999998</c:v>
                </c:pt>
                <c:pt idx="92">
                  <c:v>16.0748</c:v>
                </c:pt>
                <c:pt idx="93">
                  <c:v>15.9519</c:v>
                </c:pt>
                <c:pt idx="94">
                  <c:v>16.351400000000002</c:v>
                </c:pt>
                <c:pt idx="95">
                  <c:v>16.4236</c:v>
                </c:pt>
                <c:pt idx="96">
                  <c:v>16.480899999999998</c:v>
                </c:pt>
                <c:pt idx="97">
                  <c:v>16.535</c:v>
                </c:pt>
                <c:pt idx="98">
                  <c:v>16.5304</c:v>
                </c:pt>
                <c:pt idx="99">
                  <c:v>16.527200000000001</c:v>
                </c:pt>
                <c:pt idx="100">
                  <c:v>16.530999999999999</c:v>
                </c:pt>
                <c:pt idx="101">
                  <c:v>16.3475</c:v>
                </c:pt>
                <c:pt idx="102">
                  <c:v>16.429300000000001</c:v>
                </c:pt>
                <c:pt idx="103">
                  <c:v>16.431999999999999</c:v>
                </c:pt>
                <c:pt idx="104">
                  <c:v>16.707799999999999</c:v>
                </c:pt>
                <c:pt idx="105">
                  <c:v>16.702400000000001</c:v>
                </c:pt>
                <c:pt idx="106">
                  <c:v>16.6968</c:v>
                </c:pt>
                <c:pt idx="107">
                  <c:v>16.672000000000001</c:v>
                </c:pt>
                <c:pt idx="108">
                  <c:v>16.647099999999998</c:v>
                </c:pt>
                <c:pt idx="109">
                  <c:v>16.736799999999999</c:v>
                </c:pt>
                <c:pt idx="110">
                  <c:v>16.8413</c:v>
                </c:pt>
                <c:pt idx="111">
                  <c:v>16.9147</c:v>
                </c:pt>
                <c:pt idx="112">
                  <c:v>16.91</c:v>
                </c:pt>
                <c:pt idx="113">
                  <c:v>16.905100000000001</c:v>
                </c:pt>
                <c:pt idx="114">
                  <c:v>16.8779</c:v>
                </c:pt>
                <c:pt idx="115">
                  <c:v>16.8597</c:v>
                </c:pt>
                <c:pt idx="116">
                  <c:v>16.756699999999999</c:v>
                </c:pt>
                <c:pt idx="117">
                  <c:v>16.754100000000001</c:v>
                </c:pt>
                <c:pt idx="118">
                  <c:v>16.748799999999999</c:v>
                </c:pt>
                <c:pt idx="119">
                  <c:v>16.743200000000002</c:v>
                </c:pt>
                <c:pt idx="120">
                  <c:v>16.738199999999999</c:v>
                </c:pt>
                <c:pt idx="121">
                  <c:v>16.743200000000002</c:v>
                </c:pt>
                <c:pt idx="122">
                  <c:v>16.8872</c:v>
                </c:pt>
                <c:pt idx="123">
                  <c:v>16.964600000000001</c:v>
                </c:pt>
                <c:pt idx="124">
                  <c:v>16.941800000000001</c:v>
                </c:pt>
                <c:pt idx="125">
                  <c:v>17.0458</c:v>
                </c:pt>
                <c:pt idx="126">
                  <c:v>17.040600000000001</c:v>
                </c:pt>
                <c:pt idx="127">
                  <c:v>17.036000000000001</c:v>
                </c:pt>
                <c:pt idx="128">
                  <c:v>16.988800000000001</c:v>
                </c:pt>
                <c:pt idx="129">
                  <c:v>16.818300000000001</c:v>
                </c:pt>
                <c:pt idx="130">
                  <c:v>16.991900000000001</c:v>
                </c:pt>
                <c:pt idx="131">
                  <c:v>16.778300000000002</c:v>
                </c:pt>
                <c:pt idx="132">
                  <c:v>16.8185</c:v>
                </c:pt>
                <c:pt idx="133">
                  <c:v>16.815100000000001</c:v>
                </c:pt>
                <c:pt idx="134">
                  <c:v>16.809100000000001</c:v>
                </c:pt>
                <c:pt idx="135">
                  <c:v>16.770199999999999</c:v>
                </c:pt>
                <c:pt idx="136">
                  <c:v>16.9331</c:v>
                </c:pt>
                <c:pt idx="137">
                  <c:v>17.098299999999998</c:v>
                </c:pt>
                <c:pt idx="138">
                  <c:v>17.1022</c:v>
                </c:pt>
                <c:pt idx="139">
                  <c:v>17.085699999999999</c:v>
                </c:pt>
                <c:pt idx="140">
                  <c:v>17.080100000000002</c:v>
                </c:pt>
                <c:pt idx="141">
                  <c:v>17.074200000000001</c:v>
                </c:pt>
                <c:pt idx="142">
                  <c:v>17.1828</c:v>
                </c:pt>
                <c:pt idx="143">
                  <c:v>17.229099999999999</c:v>
                </c:pt>
                <c:pt idx="144">
                  <c:v>17.247800000000002</c:v>
                </c:pt>
                <c:pt idx="145">
                  <c:v>17.1755</c:v>
                </c:pt>
                <c:pt idx="146">
                  <c:v>17.188199999999998</c:v>
                </c:pt>
                <c:pt idx="147">
                  <c:v>17.1829</c:v>
                </c:pt>
                <c:pt idx="148">
                  <c:v>17.177099999999999</c:v>
                </c:pt>
                <c:pt idx="149">
                  <c:v>17.156700000000001</c:v>
                </c:pt>
                <c:pt idx="150">
                  <c:v>17.214200000000002</c:v>
                </c:pt>
                <c:pt idx="151">
                  <c:v>17.264500000000002</c:v>
                </c:pt>
                <c:pt idx="152">
                  <c:v>17.089099999999998</c:v>
                </c:pt>
                <c:pt idx="153">
                  <c:v>17.001899999999999</c:v>
                </c:pt>
                <c:pt idx="154">
                  <c:v>16.994299999999999</c:v>
                </c:pt>
                <c:pt idx="155">
                  <c:v>16.998200000000001</c:v>
                </c:pt>
                <c:pt idx="156">
                  <c:v>17.111699999999999</c:v>
                </c:pt>
                <c:pt idx="157">
                  <c:v>16.966200000000001</c:v>
                </c:pt>
                <c:pt idx="158">
                  <c:v>16.860099999999999</c:v>
                </c:pt>
                <c:pt idx="159">
                  <c:v>16.856400000000001</c:v>
                </c:pt>
                <c:pt idx="160">
                  <c:v>16.911799999999999</c:v>
                </c:pt>
                <c:pt idx="161">
                  <c:v>16.9053</c:v>
                </c:pt>
                <c:pt idx="162">
                  <c:v>16.895399999999999</c:v>
                </c:pt>
                <c:pt idx="163">
                  <c:v>16.901199999999999</c:v>
                </c:pt>
                <c:pt idx="164">
                  <c:v>17.110299999999999</c:v>
                </c:pt>
                <c:pt idx="165">
                  <c:v>16.9407</c:v>
                </c:pt>
                <c:pt idx="166">
                  <c:v>16.937999999999999</c:v>
                </c:pt>
                <c:pt idx="167">
                  <c:v>16.772200000000002</c:v>
                </c:pt>
                <c:pt idx="168">
                  <c:v>16.767299999999999</c:v>
                </c:pt>
                <c:pt idx="169">
                  <c:v>16.7636</c:v>
                </c:pt>
                <c:pt idx="170">
                  <c:v>16.917300000000001</c:v>
                </c:pt>
                <c:pt idx="171">
                  <c:v>16.753</c:v>
                </c:pt>
                <c:pt idx="172">
                  <c:v>16.746300000000002</c:v>
                </c:pt>
                <c:pt idx="173">
                  <c:v>16.678799999999999</c:v>
                </c:pt>
                <c:pt idx="174">
                  <c:v>16.770499999999998</c:v>
                </c:pt>
                <c:pt idx="175">
                  <c:v>16.765999999999998</c:v>
                </c:pt>
                <c:pt idx="176">
                  <c:v>16.7608</c:v>
                </c:pt>
                <c:pt idx="177">
                  <c:v>16.715900000000001</c:v>
                </c:pt>
                <c:pt idx="178">
                  <c:v>16.939299999999999</c:v>
                </c:pt>
                <c:pt idx="179">
                  <c:v>17.059699999999999</c:v>
                </c:pt>
                <c:pt idx="180">
                  <c:v>17.054600000000001</c:v>
                </c:pt>
                <c:pt idx="181">
                  <c:v>17.123100000000001</c:v>
                </c:pt>
                <c:pt idx="182">
                  <c:v>17.1175</c:v>
                </c:pt>
                <c:pt idx="183">
                  <c:v>17.111599999999999</c:v>
                </c:pt>
                <c:pt idx="184">
                  <c:v>17.1065</c:v>
                </c:pt>
                <c:pt idx="185">
                  <c:v>17.084399999999999</c:v>
                </c:pt>
                <c:pt idx="186">
                  <c:v>17.102</c:v>
                </c:pt>
                <c:pt idx="187">
                  <c:v>17.145299999999999</c:v>
                </c:pt>
                <c:pt idx="188">
                  <c:v>17.0915</c:v>
                </c:pt>
                <c:pt idx="189">
                  <c:v>17.086400000000001</c:v>
                </c:pt>
                <c:pt idx="190">
                  <c:v>17.080400000000001</c:v>
                </c:pt>
                <c:pt idx="191">
                  <c:v>17.1585</c:v>
                </c:pt>
                <c:pt idx="192">
                  <c:v>17.175899999999999</c:v>
                </c:pt>
                <c:pt idx="193">
                  <c:v>17.226400000000002</c:v>
                </c:pt>
                <c:pt idx="194">
                  <c:v>17.191400000000002</c:v>
                </c:pt>
                <c:pt idx="195">
                  <c:v>17.0304</c:v>
                </c:pt>
                <c:pt idx="196">
                  <c:v>17.024999999999999</c:v>
                </c:pt>
                <c:pt idx="197">
                  <c:v>17.019300000000001</c:v>
                </c:pt>
                <c:pt idx="198">
                  <c:v>16.8794</c:v>
                </c:pt>
                <c:pt idx="199">
                  <c:v>16.843800000000002</c:v>
                </c:pt>
                <c:pt idx="200">
                  <c:v>16.812200000000001</c:v>
                </c:pt>
                <c:pt idx="201">
                  <c:v>16.865400000000001</c:v>
                </c:pt>
                <c:pt idx="202">
                  <c:v>16.8108</c:v>
                </c:pt>
                <c:pt idx="203">
                  <c:v>16.805399999999999</c:v>
                </c:pt>
                <c:pt idx="204">
                  <c:v>16.800999999999998</c:v>
                </c:pt>
                <c:pt idx="205">
                  <c:v>16.838699999999999</c:v>
                </c:pt>
                <c:pt idx="206">
                  <c:v>16.882300000000001</c:v>
                </c:pt>
                <c:pt idx="207">
                  <c:v>16.854600000000001</c:v>
                </c:pt>
                <c:pt idx="208">
                  <c:v>17.074100000000001</c:v>
                </c:pt>
                <c:pt idx="209">
                  <c:v>16.458400000000001</c:v>
                </c:pt>
                <c:pt idx="210">
                  <c:v>16.4529</c:v>
                </c:pt>
                <c:pt idx="211">
                  <c:v>16.447299999999998</c:v>
                </c:pt>
                <c:pt idx="212">
                  <c:v>16.142800000000001</c:v>
                </c:pt>
                <c:pt idx="213">
                  <c:v>16.4267</c:v>
                </c:pt>
                <c:pt idx="214">
                  <c:v>16.710899999999999</c:v>
                </c:pt>
                <c:pt idx="215">
                  <c:v>16.9453</c:v>
                </c:pt>
                <c:pt idx="216">
                  <c:v>16.978899999999999</c:v>
                </c:pt>
                <c:pt idx="217">
                  <c:v>16.973400000000002</c:v>
                </c:pt>
                <c:pt idx="218">
                  <c:v>16.9678</c:v>
                </c:pt>
                <c:pt idx="219">
                  <c:v>16.9648</c:v>
                </c:pt>
                <c:pt idx="220">
                  <c:v>16.8369</c:v>
                </c:pt>
                <c:pt idx="221">
                  <c:v>16.9255</c:v>
                </c:pt>
                <c:pt idx="222">
                  <c:v>16.903700000000001</c:v>
                </c:pt>
                <c:pt idx="223">
                  <c:v>17.1616</c:v>
                </c:pt>
                <c:pt idx="224">
                  <c:v>17.155999999999999</c:v>
                </c:pt>
                <c:pt idx="225">
                  <c:v>17.1541</c:v>
                </c:pt>
                <c:pt idx="226">
                  <c:v>17.225000000000001</c:v>
                </c:pt>
                <c:pt idx="227">
                  <c:v>17.338999999999999</c:v>
                </c:pt>
                <c:pt idx="228">
                  <c:v>17.334199999999999</c:v>
                </c:pt>
                <c:pt idx="229">
                  <c:v>17.421099999999999</c:v>
                </c:pt>
                <c:pt idx="230">
                  <c:v>17.4023</c:v>
                </c:pt>
                <c:pt idx="231">
                  <c:v>17.396599999999999</c:v>
                </c:pt>
                <c:pt idx="232">
                  <c:v>17.395</c:v>
                </c:pt>
                <c:pt idx="233">
                  <c:v>17.4315</c:v>
                </c:pt>
                <c:pt idx="234">
                  <c:v>17.4009</c:v>
                </c:pt>
                <c:pt idx="235">
                  <c:v>17.473800000000001</c:v>
                </c:pt>
                <c:pt idx="236">
                  <c:v>17.400400000000001</c:v>
                </c:pt>
                <c:pt idx="237">
                  <c:v>17.474599999999999</c:v>
                </c:pt>
                <c:pt idx="238">
                  <c:v>17.468399999999999</c:v>
                </c:pt>
                <c:pt idx="239">
                  <c:v>17.4633</c:v>
                </c:pt>
                <c:pt idx="240">
                  <c:v>17.406400000000001</c:v>
                </c:pt>
                <c:pt idx="241">
                  <c:v>17.415400000000002</c:v>
                </c:pt>
                <c:pt idx="242">
                  <c:v>17.3794</c:v>
                </c:pt>
                <c:pt idx="243">
                  <c:v>17.396999999999998</c:v>
                </c:pt>
                <c:pt idx="244">
                  <c:v>17.4358</c:v>
                </c:pt>
                <c:pt idx="245">
                  <c:v>17.430900000000001</c:v>
                </c:pt>
                <c:pt idx="246">
                  <c:v>17.4316</c:v>
                </c:pt>
                <c:pt idx="247">
                  <c:v>17.4131</c:v>
                </c:pt>
                <c:pt idx="248">
                  <c:v>17.302499999999998</c:v>
                </c:pt>
                <c:pt idx="249">
                  <c:v>17.351800000000001</c:v>
                </c:pt>
                <c:pt idx="250">
                  <c:v>17.358599999999999</c:v>
                </c:pt>
                <c:pt idx="251">
                  <c:v>17.504200000000001</c:v>
                </c:pt>
                <c:pt idx="252">
                  <c:v>17.499500000000001</c:v>
                </c:pt>
                <c:pt idx="253">
                  <c:v>17.5017</c:v>
                </c:pt>
                <c:pt idx="254">
                  <c:v>17.4756</c:v>
                </c:pt>
                <c:pt idx="255">
                  <c:v>17.545000000000002</c:v>
                </c:pt>
                <c:pt idx="256">
                  <c:v>17.493300000000001</c:v>
                </c:pt>
                <c:pt idx="257">
                  <c:v>17.5687</c:v>
                </c:pt>
                <c:pt idx="258">
                  <c:v>17.549299999999999</c:v>
                </c:pt>
                <c:pt idx="259">
                  <c:v>17.543600000000001</c:v>
                </c:pt>
                <c:pt idx="260">
                  <c:v>17.538499999999999</c:v>
                </c:pt>
                <c:pt idx="261">
                  <c:v>17.578900000000001</c:v>
                </c:pt>
                <c:pt idx="262">
                  <c:v>17.4785</c:v>
                </c:pt>
                <c:pt idx="263">
                  <c:v>17.512799999999999</c:v>
                </c:pt>
                <c:pt idx="264">
                  <c:v>17.543500000000002</c:v>
                </c:pt>
                <c:pt idx="265">
                  <c:v>17.5045</c:v>
                </c:pt>
                <c:pt idx="266">
                  <c:v>17.4986</c:v>
                </c:pt>
                <c:pt idx="267">
                  <c:v>17.491900000000001</c:v>
                </c:pt>
                <c:pt idx="268">
                  <c:v>17.477499999999999</c:v>
                </c:pt>
                <c:pt idx="269">
                  <c:v>17.504799999999999</c:v>
                </c:pt>
                <c:pt idx="270">
                  <c:v>17.405000000000001</c:v>
                </c:pt>
                <c:pt idx="271">
                  <c:v>17.379000000000001</c:v>
                </c:pt>
                <c:pt idx="272">
                  <c:v>17.346699999999998</c:v>
                </c:pt>
                <c:pt idx="273">
                  <c:v>17.341100000000001</c:v>
                </c:pt>
                <c:pt idx="274">
                  <c:v>17.3353</c:v>
                </c:pt>
                <c:pt idx="275">
                  <c:v>17.419599999999999</c:v>
                </c:pt>
                <c:pt idx="276">
                  <c:v>17.376300000000001</c:v>
                </c:pt>
                <c:pt idx="277">
                  <c:v>17.3308</c:v>
                </c:pt>
                <c:pt idx="278">
                  <c:v>17.3306</c:v>
                </c:pt>
                <c:pt idx="279">
                  <c:v>17.398900000000001</c:v>
                </c:pt>
                <c:pt idx="280">
                  <c:v>17.3931</c:v>
                </c:pt>
                <c:pt idx="281">
                  <c:v>17.3873</c:v>
                </c:pt>
                <c:pt idx="282">
                  <c:v>17.380800000000001</c:v>
                </c:pt>
                <c:pt idx="283">
                  <c:v>17.4587</c:v>
                </c:pt>
                <c:pt idx="284">
                  <c:v>17.421900000000001</c:v>
                </c:pt>
                <c:pt idx="285">
                  <c:v>17.435199999999998</c:v>
                </c:pt>
                <c:pt idx="286">
                  <c:v>17.002700000000001</c:v>
                </c:pt>
                <c:pt idx="287">
                  <c:v>16.998100000000001</c:v>
                </c:pt>
                <c:pt idx="288">
                  <c:v>16.992599999999999</c:v>
                </c:pt>
                <c:pt idx="289">
                  <c:v>17.235700000000001</c:v>
                </c:pt>
                <c:pt idx="290">
                  <c:v>16.979900000000001</c:v>
                </c:pt>
                <c:pt idx="291">
                  <c:v>16.963999999999999</c:v>
                </c:pt>
                <c:pt idx="292">
                  <c:v>17.133800000000001</c:v>
                </c:pt>
                <c:pt idx="293">
                  <c:v>17.063199999999998</c:v>
                </c:pt>
                <c:pt idx="294">
                  <c:v>17.0566</c:v>
                </c:pt>
                <c:pt idx="295">
                  <c:v>17.051200000000001</c:v>
                </c:pt>
                <c:pt idx="296">
                  <c:v>17.001899999999999</c:v>
                </c:pt>
                <c:pt idx="297">
                  <c:v>17.005800000000001</c:v>
                </c:pt>
                <c:pt idx="298">
                  <c:v>17.182200000000002</c:v>
                </c:pt>
                <c:pt idx="299">
                  <c:v>17.2835</c:v>
                </c:pt>
                <c:pt idx="300">
                  <c:v>17.184699999999999</c:v>
                </c:pt>
                <c:pt idx="301">
                  <c:v>17.178999999999998</c:v>
                </c:pt>
                <c:pt idx="302">
                  <c:v>17.172699999999999</c:v>
                </c:pt>
                <c:pt idx="303">
                  <c:v>17.020700000000001</c:v>
                </c:pt>
                <c:pt idx="304">
                  <c:v>17.1309</c:v>
                </c:pt>
                <c:pt idx="305">
                  <c:v>17.2196</c:v>
                </c:pt>
                <c:pt idx="306">
                  <c:v>17.049700000000001</c:v>
                </c:pt>
                <c:pt idx="307">
                  <c:v>17.181799999999999</c:v>
                </c:pt>
                <c:pt idx="308">
                  <c:v>17.176200000000001</c:v>
                </c:pt>
                <c:pt idx="309">
                  <c:v>17.169899999999998</c:v>
                </c:pt>
                <c:pt idx="310">
                  <c:v>17.11</c:v>
                </c:pt>
                <c:pt idx="311">
                  <c:v>17.020399999999999</c:v>
                </c:pt>
                <c:pt idx="312">
                  <c:v>17.088899999999999</c:v>
                </c:pt>
                <c:pt idx="313">
                  <c:v>17.086500000000001</c:v>
                </c:pt>
                <c:pt idx="314">
                  <c:v>17.027699999999999</c:v>
                </c:pt>
                <c:pt idx="315">
                  <c:v>17.025200000000002</c:v>
                </c:pt>
                <c:pt idx="316">
                  <c:v>17.017700000000001</c:v>
                </c:pt>
                <c:pt idx="317">
                  <c:v>17.0943</c:v>
                </c:pt>
                <c:pt idx="318">
                  <c:v>16.886600000000001</c:v>
                </c:pt>
                <c:pt idx="319">
                  <c:v>16.9024</c:v>
                </c:pt>
                <c:pt idx="320">
                  <c:v>16.851199999999999</c:v>
                </c:pt>
                <c:pt idx="321">
                  <c:v>16.849399999999999</c:v>
                </c:pt>
                <c:pt idx="322">
                  <c:v>16.8432</c:v>
                </c:pt>
                <c:pt idx="323">
                  <c:v>16.835999999999999</c:v>
                </c:pt>
                <c:pt idx="324">
                  <c:v>16.783200000000001</c:v>
                </c:pt>
                <c:pt idx="325">
                  <c:v>16.880099999999999</c:v>
                </c:pt>
                <c:pt idx="326">
                  <c:v>16.901900000000001</c:v>
                </c:pt>
                <c:pt idx="327">
                  <c:v>16.872900000000001</c:v>
                </c:pt>
                <c:pt idx="328">
                  <c:v>16.8581</c:v>
                </c:pt>
                <c:pt idx="329">
                  <c:v>16.8521</c:v>
                </c:pt>
                <c:pt idx="330">
                  <c:v>16.848400000000002</c:v>
                </c:pt>
                <c:pt idx="331">
                  <c:v>16.9237</c:v>
                </c:pt>
                <c:pt idx="332">
                  <c:v>16.857500000000002</c:v>
                </c:pt>
                <c:pt idx="333">
                  <c:v>16.822700000000001</c:v>
                </c:pt>
                <c:pt idx="334">
                  <c:v>16.766200000000001</c:v>
                </c:pt>
                <c:pt idx="335">
                  <c:v>16.726099999999999</c:v>
                </c:pt>
                <c:pt idx="336">
                  <c:v>16.721499999999999</c:v>
                </c:pt>
                <c:pt idx="337">
                  <c:v>16.7181</c:v>
                </c:pt>
                <c:pt idx="338">
                  <c:v>16.706099999999999</c:v>
                </c:pt>
                <c:pt idx="339">
                  <c:v>16.6023</c:v>
                </c:pt>
                <c:pt idx="340">
                  <c:v>16.505099999999999</c:v>
                </c:pt>
                <c:pt idx="341">
                  <c:v>16.430800000000001</c:v>
                </c:pt>
                <c:pt idx="342">
                  <c:v>16.400200000000002</c:v>
                </c:pt>
                <c:pt idx="343">
                  <c:v>16.394600000000001</c:v>
                </c:pt>
                <c:pt idx="344">
                  <c:v>16.392199999999999</c:v>
                </c:pt>
                <c:pt idx="345">
                  <c:v>16.747900000000001</c:v>
                </c:pt>
                <c:pt idx="346">
                  <c:v>16.8156</c:v>
                </c:pt>
                <c:pt idx="347">
                  <c:v>17.002400000000002</c:v>
                </c:pt>
                <c:pt idx="348">
                  <c:v>17.0229</c:v>
                </c:pt>
                <c:pt idx="349">
                  <c:v>16.995100000000001</c:v>
                </c:pt>
                <c:pt idx="350">
                  <c:v>16.989899999999999</c:v>
                </c:pt>
                <c:pt idx="351">
                  <c:v>16.985199999999999</c:v>
                </c:pt>
                <c:pt idx="352">
                  <c:v>16.972200000000001</c:v>
                </c:pt>
                <c:pt idx="353">
                  <c:v>17.094200000000001</c:v>
                </c:pt>
                <c:pt idx="354">
                  <c:v>17.0669</c:v>
                </c:pt>
                <c:pt idx="355">
                  <c:v>17.1464</c:v>
                </c:pt>
                <c:pt idx="356">
                  <c:v>17.098099999999999</c:v>
                </c:pt>
                <c:pt idx="357">
                  <c:v>17.092700000000001</c:v>
                </c:pt>
                <c:pt idx="358">
                  <c:v>17.0928</c:v>
                </c:pt>
                <c:pt idx="359">
                  <c:v>17.204799999999999</c:v>
                </c:pt>
                <c:pt idx="360">
                  <c:v>17.247699999999998</c:v>
                </c:pt>
                <c:pt idx="361">
                  <c:v>17.255099999999999</c:v>
                </c:pt>
                <c:pt idx="362">
                  <c:v>17.249500000000001</c:v>
                </c:pt>
                <c:pt idx="363">
                  <c:v>17.311599999999999</c:v>
                </c:pt>
                <c:pt idx="364">
                  <c:v>17.3062</c:v>
                </c:pt>
                <c:pt idx="365">
                  <c:v>17.299800000000001</c:v>
                </c:pt>
                <c:pt idx="366">
                  <c:v>17.2011</c:v>
                </c:pt>
                <c:pt idx="367">
                  <c:v>17.222100000000001</c:v>
                </c:pt>
                <c:pt idx="368">
                  <c:v>17.1629</c:v>
                </c:pt>
                <c:pt idx="369">
                  <c:v>17.096499999999999</c:v>
                </c:pt>
                <c:pt idx="370">
                  <c:v>17.110099999999999</c:v>
                </c:pt>
                <c:pt idx="371">
                  <c:v>17.104900000000001</c:v>
                </c:pt>
                <c:pt idx="372">
                  <c:v>17.1022</c:v>
                </c:pt>
                <c:pt idx="373">
                  <c:v>17.1907</c:v>
                </c:pt>
                <c:pt idx="374">
                  <c:v>17.240300000000001</c:v>
                </c:pt>
                <c:pt idx="375">
                  <c:v>17.457999999999998</c:v>
                </c:pt>
                <c:pt idx="376">
                  <c:v>17.485600000000002</c:v>
                </c:pt>
                <c:pt idx="377">
                  <c:v>17.588000000000001</c:v>
                </c:pt>
                <c:pt idx="378">
                  <c:v>17.5825</c:v>
                </c:pt>
                <c:pt idx="379">
                  <c:v>17.574100000000001</c:v>
                </c:pt>
                <c:pt idx="380">
                  <c:v>17.542200000000001</c:v>
                </c:pt>
                <c:pt idx="381">
                  <c:v>17.6557</c:v>
                </c:pt>
                <c:pt idx="382">
                  <c:v>17.507999999999999</c:v>
                </c:pt>
                <c:pt idx="383">
                  <c:v>17.562799999999999</c:v>
                </c:pt>
                <c:pt idx="384">
                  <c:v>17.524899999999999</c:v>
                </c:pt>
                <c:pt idx="385">
                  <c:v>17.5197</c:v>
                </c:pt>
                <c:pt idx="386">
                  <c:v>17.514900000000001</c:v>
                </c:pt>
                <c:pt idx="387">
                  <c:v>17.4862</c:v>
                </c:pt>
                <c:pt idx="388">
                  <c:v>17.541699999999999</c:v>
                </c:pt>
                <c:pt idx="389">
                  <c:v>17.484200000000001</c:v>
                </c:pt>
                <c:pt idx="390">
                  <c:v>17.4376</c:v>
                </c:pt>
                <c:pt idx="391">
                  <c:v>17.445900000000002</c:v>
                </c:pt>
                <c:pt idx="392">
                  <c:v>17.441299999999998</c:v>
                </c:pt>
                <c:pt idx="393">
                  <c:v>17.436199999999999</c:v>
                </c:pt>
                <c:pt idx="394">
                  <c:v>17.431000000000001</c:v>
                </c:pt>
                <c:pt idx="395">
                  <c:v>17.464200000000002</c:v>
                </c:pt>
                <c:pt idx="396">
                  <c:v>17.2424</c:v>
                </c:pt>
                <c:pt idx="397">
                  <c:v>17.230799999999999</c:v>
                </c:pt>
                <c:pt idx="398">
                  <c:v>17.144100000000002</c:v>
                </c:pt>
                <c:pt idx="399">
                  <c:v>17.139099999999999</c:v>
                </c:pt>
                <c:pt idx="400">
                  <c:v>17.134699999999999</c:v>
                </c:pt>
                <c:pt idx="401">
                  <c:v>17.1297</c:v>
                </c:pt>
                <c:pt idx="402">
                  <c:v>17.277899999999999</c:v>
                </c:pt>
                <c:pt idx="403">
                  <c:v>17.3748</c:v>
                </c:pt>
                <c:pt idx="404">
                  <c:v>17.372499999999999</c:v>
                </c:pt>
                <c:pt idx="405">
                  <c:v>17.441099999999999</c:v>
                </c:pt>
                <c:pt idx="406">
                  <c:v>17.436699999999998</c:v>
                </c:pt>
                <c:pt idx="407">
                  <c:v>17.432099999999998</c:v>
                </c:pt>
                <c:pt idx="408">
                  <c:v>17.364799999999999</c:v>
                </c:pt>
                <c:pt idx="409">
                  <c:v>17.356300000000001</c:v>
                </c:pt>
                <c:pt idx="410">
                  <c:v>17.390999999999998</c:v>
                </c:pt>
                <c:pt idx="411">
                  <c:v>17.345500000000001</c:v>
                </c:pt>
                <c:pt idx="412">
                  <c:v>17.3597</c:v>
                </c:pt>
                <c:pt idx="413">
                  <c:v>17.353000000000002</c:v>
                </c:pt>
                <c:pt idx="414">
                  <c:v>17.348099999999999</c:v>
                </c:pt>
                <c:pt idx="415">
                  <c:v>17.341899999999999</c:v>
                </c:pt>
                <c:pt idx="416">
                  <c:v>17.2867</c:v>
                </c:pt>
                <c:pt idx="417">
                  <c:v>17.3155</c:v>
                </c:pt>
                <c:pt idx="418">
                  <c:v>17.241299999999999</c:v>
                </c:pt>
                <c:pt idx="419">
                  <c:v>17.290700000000001</c:v>
                </c:pt>
                <c:pt idx="420">
                  <c:v>17.286100000000001</c:v>
                </c:pt>
                <c:pt idx="421">
                  <c:v>17.282699999999998</c:v>
                </c:pt>
                <c:pt idx="422">
                  <c:v>17.2316</c:v>
                </c:pt>
                <c:pt idx="423">
                  <c:v>17.342300000000002</c:v>
                </c:pt>
                <c:pt idx="424">
                  <c:v>17.4816</c:v>
                </c:pt>
                <c:pt idx="425">
                  <c:v>17.4712</c:v>
                </c:pt>
                <c:pt idx="426">
                  <c:v>17.4514</c:v>
                </c:pt>
                <c:pt idx="427">
                  <c:v>17.447299999999998</c:v>
                </c:pt>
                <c:pt idx="428">
                  <c:v>17.441199999999998</c:v>
                </c:pt>
                <c:pt idx="429">
                  <c:v>17.340299999999999</c:v>
                </c:pt>
                <c:pt idx="430">
                  <c:v>17.3171</c:v>
                </c:pt>
                <c:pt idx="431">
                  <c:v>17.326699999999999</c:v>
                </c:pt>
                <c:pt idx="432">
                  <c:v>17.324100000000001</c:v>
                </c:pt>
                <c:pt idx="433">
                  <c:v>17.4636</c:v>
                </c:pt>
                <c:pt idx="434">
                  <c:v>17.459</c:v>
                </c:pt>
                <c:pt idx="435">
                  <c:v>17.453399999999998</c:v>
                </c:pt>
                <c:pt idx="436">
                  <c:v>17.408100000000001</c:v>
                </c:pt>
                <c:pt idx="437">
                  <c:v>17.424499999999998</c:v>
                </c:pt>
                <c:pt idx="438">
                  <c:v>17.462199999999999</c:v>
                </c:pt>
                <c:pt idx="439">
                  <c:v>17.568899999999999</c:v>
                </c:pt>
                <c:pt idx="440">
                  <c:v>17.628399999999999</c:v>
                </c:pt>
                <c:pt idx="441">
                  <c:v>17.623699999999999</c:v>
                </c:pt>
                <c:pt idx="442">
                  <c:v>17.618400000000001</c:v>
                </c:pt>
                <c:pt idx="443">
                  <c:v>17.7134</c:v>
                </c:pt>
                <c:pt idx="444">
                  <c:v>17.776599999999998</c:v>
                </c:pt>
                <c:pt idx="445">
                  <c:v>17.853300000000001</c:v>
                </c:pt>
                <c:pt idx="446">
                  <c:v>17.8371</c:v>
                </c:pt>
                <c:pt idx="447">
                  <c:v>17.856300000000001</c:v>
                </c:pt>
                <c:pt idx="448">
                  <c:v>17.850999999999999</c:v>
                </c:pt>
                <c:pt idx="449">
                  <c:v>17.848299999999998</c:v>
                </c:pt>
                <c:pt idx="450">
                  <c:v>17.843399999999999</c:v>
                </c:pt>
                <c:pt idx="451">
                  <c:v>17.948499999999999</c:v>
                </c:pt>
                <c:pt idx="452">
                  <c:v>17.922999999999998</c:v>
                </c:pt>
                <c:pt idx="453">
                  <c:v>17.927499999999998</c:v>
                </c:pt>
                <c:pt idx="454">
                  <c:v>17.953800000000001</c:v>
                </c:pt>
                <c:pt idx="455">
                  <c:v>17.948599999999999</c:v>
                </c:pt>
                <c:pt idx="456">
                  <c:v>17.946300000000001</c:v>
                </c:pt>
                <c:pt idx="457">
                  <c:v>17.9621</c:v>
                </c:pt>
                <c:pt idx="458">
                  <c:v>17.9328</c:v>
                </c:pt>
                <c:pt idx="459">
                  <c:v>18.187100000000001</c:v>
                </c:pt>
                <c:pt idx="460">
                  <c:v>18.086300000000001</c:v>
                </c:pt>
                <c:pt idx="461">
                  <c:v>18.093900000000001</c:v>
                </c:pt>
                <c:pt idx="462">
                  <c:v>18.0899</c:v>
                </c:pt>
                <c:pt idx="463">
                  <c:v>18.0854</c:v>
                </c:pt>
                <c:pt idx="464">
                  <c:v>18.019600000000001</c:v>
                </c:pt>
                <c:pt idx="465">
                  <c:v>17.962499999999999</c:v>
                </c:pt>
                <c:pt idx="466">
                  <c:v>17.918900000000001</c:v>
                </c:pt>
                <c:pt idx="467">
                  <c:v>17.940899999999999</c:v>
                </c:pt>
                <c:pt idx="468">
                  <c:v>17.9954</c:v>
                </c:pt>
                <c:pt idx="469">
                  <c:v>17.990500000000001</c:v>
                </c:pt>
                <c:pt idx="470">
                  <c:v>17.984100000000002</c:v>
                </c:pt>
                <c:pt idx="471">
                  <c:v>17.975999999999999</c:v>
                </c:pt>
                <c:pt idx="472">
                  <c:v>17.905200000000001</c:v>
                </c:pt>
                <c:pt idx="473">
                  <c:v>18.052</c:v>
                </c:pt>
                <c:pt idx="474">
                  <c:v>18.016300000000001</c:v>
                </c:pt>
                <c:pt idx="475">
                  <c:v>17.986799999999999</c:v>
                </c:pt>
                <c:pt idx="476">
                  <c:v>17.9818</c:v>
                </c:pt>
                <c:pt idx="477">
                  <c:v>17.9755</c:v>
                </c:pt>
                <c:pt idx="478">
                  <c:v>17.861799999999999</c:v>
                </c:pt>
                <c:pt idx="479">
                  <c:v>17.630099999999999</c:v>
                </c:pt>
                <c:pt idx="480">
                  <c:v>17.665800000000001</c:v>
                </c:pt>
                <c:pt idx="481">
                  <c:v>17.636500000000002</c:v>
                </c:pt>
                <c:pt idx="482">
                  <c:v>17.5959</c:v>
                </c:pt>
                <c:pt idx="483">
                  <c:v>17.5913</c:v>
                </c:pt>
                <c:pt idx="484">
                  <c:v>17.5868</c:v>
                </c:pt>
                <c:pt idx="485">
                  <c:v>17.561399999999999</c:v>
                </c:pt>
                <c:pt idx="486">
                  <c:v>17.686599999999999</c:v>
                </c:pt>
                <c:pt idx="487">
                  <c:v>17.7026</c:v>
                </c:pt>
                <c:pt idx="488">
                  <c:v>17.7422</c:v>
                </c:pt>
                <c:pt idx="489">
                  <c:v>17.695399999999999</c:v>
                </c:pt>
                <c:pt idx="490">
                  <c:v>17.6904</c:v>
                </c:pt>
                <c:pt idx="491">
                  <c:v>17.6859</c:v>
                </c:pt>
                <c:pt idx="492">
                  <c:v>17.654499999999999</c:v>
                </c:pt>
                <c:pt idx="493">
                  <c:v>17.6388</c:v>
                </c:pt>
                <c:pt idx="494">
                  <c:v>17.589300000000001</c:v>
                </c:pt>
                <c:pt idx="495">
                  <c:v>17.6006</c:v>
                </c:pt>
                <c:pt idx="496">
                  <c:v>17.580500000000001</c:v>
                </c:pt>
                <c:pt idx="497">
                  <c:v>17.575800000000001</c:v>
                </c:pt>
                <c:pt idx="498">
                  <c:v>17.5717</c:v>
                </c:pt>
                <c:pt idx="499">
                  <c:v>17.579999999999998</c:v>
                </c:pt>
                <c:pt idx="500">
                  <c:v>17.547999999999998</c:v>
                </c:pt>
                <c:pt idx="501">
                  <c:v>17.4818</c:v>
                </c:pt>
                <c:pt idx="502">
                  <c:v>17.3583</c:v>
                </c:pt>
                <c:pt idx="503">
                  <c:v>17.352599999999999</c:v>
                </c:pt>
                <c:pt idx="504">
                  <c:v>17.347300000000001</c:v>
                </c:pt>
                <c:pt idx="505">
                  <c:v>17.343499999999999</c:v>
                </c:pt>
                <c:pt idx="506">
                  <c:v>17.488399999999999</c:v>
                </c:pt>
                <c:pt idx="507">
                  <c:v>17.4192</c:v>
                </c:pt>
                <c:pt idx="508">
                  <c:v>17.3872</c:v>
                </c:pt>
                <c:pt idx="509">
                  <c:v>17.513100000000001</c:v>
                </c:pt>
                <c:pt idx="510">
                  <c:v>17.461400000000001</c:v>
                </c:pt>
                <c:pt idx="511">
                  <c:v>17.456800000000001</c:v>
                </c:pt>
                <c:pt idx="512">
                  <c:v>17.4512</c:v>
                </c:pt>
                <c:pt idx="513">
                  <c:v>17.633199999999999</c:v>
                </c:pt>
                <c:pt idx="514">
                  <c:v>17.720300000000002</c:v>
                </c:pt>
                <c:pt idx="515">
                  <c:v>17.707899999999999</c:v>
                </c:pt>
                <c:pt idx="516">
                  <c:v>17.714099999999998</c:v>
                </c:pt>
                <c:pt idx="517">
                  <c:v>17.6675</c:v>
                </c:pt>
                <c:pt idx="518">
                  <c:v>17.660599999999999</c:v>
                </c:pt>
                <c:pt idx="519">
                  <c:v>17.657800000000002</c:v>
                </c:pt>
                <c:pt idx="520">
                  <c:v>17.6813</c:v>
                </c:pt>
                <c:pt idx="521">
                  <c:v>17.687000000000001</c:v>
                </c:pt>
                <c:pt idx="522">
                  <c:v>17.658300000000001</c:v>
                </c:pt>
                <c:pt idx="523">
                  <c:v>17.649699999999999</c:v>
                </c:pt>
                <c:pt idx="524">
                  <c:v>17.802199999999999</c:v>
                </c:pt>
                <c:pt idx="525">
                  <c:v>17.796900000000001</c:v>
                </c:pt>
                <c:pt idx="526">
                  <c:v>17.791699999999999</c:v>
                </c:pt>
                <c:pt idx="527">
                  <c:v>17.7438</c:v>
                </c:pt>
                <c:pt idx="528">
                  <c:v>17.7119</c:v>
                </c:pt>
                <c:pt idx="529">
                  <c:v>17.726400000000002</c:v>
                </c:pt>
                <c:pt idx="530">
                  <c:v>17.691700000000001</c:v>
                </c:pt>
                <c:pt idx="531">
                  <c:v>17.662500000000001</c:v>
                </c:pt>
                <c:pt idx="532">
                  <c:v>17.656600000000001</c:v>
                </c:pt>
                <c:pt idx="533">
                  <c:v>17.652699999999999</c:v>
                </c:pt>
                <c:pt idx="534">
                  <c:v>17.732900000000001</c:v>
                </c:pt>
                <c:pt idx="535">
                  <c:v>17.713799999999999</c:v>
                </c:pt>
                <c:pt idx="536">
                  <c:v>17.391999999999999</c:v>
                </c:pt>
                <c:pt idx="537">
                  <c:v>17.4529</c:v>
                </c:pt>
                <c:pt idx="538">
                  <c:v>17.559999999999999</c:v>
                </c:pt>
                <c:pt idx="539">
                  <c:v>17.5548</c:v>
                </c:pt>
                <c:pt idx="540">
                  <c:v>17.5472</c:v>
                </c:pt>
                <c:pt idx="541">
                  <c:v>17.630099999999999</c:v>
                </c:pt>
                <c:pt idx="542">
                  <c:v>17.658799999999999</c:v>
                </c:pt>
                <c:pt idx="543">
                  <c:v>17.6966</c:v>
                </c:pt>
                <c:pt idx="544">
                  <c:v>17.771000000000001</c:v>
                </c:pt>
                <c:pt idx="545">
                  <c:v>17.773900000000001</c:v>
                </c:pt>
                <c:pt idx="546">
                  <c:v>17.768799999999999</c:v>
                </c:pt>
                <c:pt idx="547">
                  <c:v>17.7638</c:v>
                </c:pt>
                <c:pt idx="548">
                  <c:v>17.7593</c:v>
                </c:pt>
                <c:pt idx="549">
                  <c:v>17.734999999999999</c:v>
                </c:pt>
                <c:pt idx="550">
                  <c:v>17.7286</c:v>
                </c:pt>
                <c:pt idx="551">
                  <c:v>17.863299999999999</c:v>
                </c:pt>
                <c:pt idx="552">
                  <c:v>17.928899999999999</c:v>
                </c:pt>
                <c:pt idx="553">
                  <c:v>17.923500000000001</c:v>
                </c:pt>
                <c:pt idx="554">
                  <c:v>17.918500000000002</c:v>
                </c:pt>
                <c:pt idx="555">
                  <c:v>17.895600000000002</c:v>
                </c:pt>
                <c:pt idx="556">
                  <c:v>17.834599999999998</c:v>
                </c:pt>
                <c:pt idx="557">
                  <c:v>17.8584</c:v>
                </c:pt>
                <c:pt idx="558">
                  <c:v>17.864899999999999</c:v>
                </c:pt>
                <c:pt idx="559">
                  <c:v>17.8431</c:v>
                </c:pt>
                <c:pt idx="560">
                  <c:v>17.837</c:v>
                </c:pt>
                <c:pt idx="561">
                  <c:v>17.833200000000001</c:v>
                </c:pt>
                <c:pt idx="562">
                  <c:v>17.808399999999999</c:v>
                </c:pt>
                <c:pt idx="563">
                  <c:v>17.885000000000002</c:v>
                </c:pt>
                <c:pt idx="564">
                  <c:v>17.8613</c:v>
                </c:pt>
                <c:pt idx="565">
                  <c:v>17.817799999999998</c:v>
                </c:pt>
                <c:pt idx="566">
                  <c:v>17.8231</c:v>
                </c:pt>
                <c:pt idx="567">
                  <c:v>17.817900000000002</c:v>
                </c:pt>
                <c:pt idx="568">
                  <c:v>17.811699999999998</c:v>
                </c:pt>
                <c:pt idx="569">
                  <c:v>17.9069</c:v>
                </c:pt>
                <c:pt idx="570">
                  <c:v>17.783999999999999</c:v>
                </c:pt>
                <c:pt idx="571">
                  <c:v>17.7758</c:v>
                </c:pt>
                <c:pt idx="572">
                  <c:v>17.756699999999999</c:v>
                </c:pt>
                <c:pt idx="573">
                  <c:v>17.778300000000002</c:v>
                </c:pt>
                <c:pt idx="574">
                  <c:v>17.773199999999999</c:v>
                </c:pt>
                <c:pt idx="575">
                  <c:v>17.7685</c:v>
                </c:pt>
                <c:pt idx="576">
                  <c:v>17.768699999999999</c:v>
                </c:pt>
                <c:pt idx="577">
                  <c:v>17.622599999999998</c:v>
                </c:pt>
                <c:pt idx="578">
                  <c:v>17.772400000000001</c:v>
                </c:pt>
                <c:pt idx="579">
                  <c:v>17.626300000000001</c:v>
                </c:pt>
                <c:pt idx="580">
                  <c:v>17.642299999999999</c:v>
                </c:pt>
                <c:pt idx="581">
                  <c:v>17.6374</c:v>
                </c:pt>
                <c:pt idx="582">
                  <c:v>17.633500000000002</c:v>
                </c:pt>
                <c:pt idx="583">
                  <c:v>17.676100000000002</c:v>
                </c:pt>
                <c:pt idx="584">
                  <c:v>17.6707</c:v>
                </c:pt>
                <c:pt idx="585">
                  <c:v>17.7059</c:v>
                </c:pt>
                <c:pt idx="586">
                  <c:v>17.5381</c:v>
                </c:pt>
                <c:pt idx="587">
                  <c:v>17.640499999999999</c:v>
                </c:pt>
                <c:pt idx="588">
                  <c:v>17.6356</c:v>
                </c:pt>
                <c:pt idx="589">
                  <c:v>17.6309</c:v>
                </c:pt>
                <c:pt idx="590">
                  <c:v>17.642099999999999</c:v>
                </c:pt>
                <c:pt idx="591">
                  <c:v>17.630800000000001</c:v>
                </c:pt>
                <c:pt idx="592">
                  <c:v>17.753699999999998</c:v>
                </c:pt>
                <c:pt idx="593">
                  <c:v>17.789000000000001</c:v>
                </c:pt>
                <c:pt idx="594">
                  <c:v>17.878799999999998</c:v>
                </c:pt>
                <c:pt idx="595">
                  <c:v>17.8736</c:v>
                </c:pt>
                <c:pt idx="596">
                  <c:v>17.8673</c:v>
                </c:pt>
                <c:pt idx="597">
                  <c:v>17.837800000000001</c:v>
                </c:pt>
                <c:pt idx="598">
                  <c:v>17.846499999999999</c:v>
                </c:pt>
                <c:pt idx="599">
                  <c:v>17.939399999999999</c:v>
                </c:pt>
                <c:pt idx="600">
                  <c:v>17.932500000000001</c:v>
                </c:pt>
                <c:pt idx="601">
                  <c:v>17.915600000000001</c:v>
                </c:pt>
                <c:pt idx="602">
                  <c:v>17.9101</c:v>
                </c:pt>
                <c:pt idx="603">
                  <c:v>17.905899999999999</c:v>
                </c:pt>
                <c:pt idx="604">
                  <c:v>17.900400000000001</c:v>
                </c:pt>
                <c:pt idx="605">
                  <c:v>17.945499999999999</c:v>
                </c:pt>
                <c:pt idx="606">
                  <c:v>17.927700000000002</c:v>
                </c:pt>
                <c:pt idx="607">
                  <c:v>17.858899999999998</c:v>
                </c:pt>
                <c:pt idx="608">
                  <c:v>17.834099999999999</c:v>
                </c:pt>
                <c:pt idx="609">
                  <c:v>17.831</c:v>
                </c:pt>
                <c:pt idx="610">
                  <c:v>17.827100000000002</c:v>
                </c:pt>
                <c:pt idx="611">
                  <c:v>17.813700000000001</c:v>
                </c:pt>
                <c:pt idx="612">
                  <c:v>17.8477</c:v>
                </c:pt>
                <c:pt idx="613">
                  <c:v>17.8538</c:v>
                </c:pt>
                <c:pt idx="614">
                  <c:v>17.792899999999999</c:v>
                </c:pt>
                <c:pt idx="615">
                  <c:v>17.8249</c:v>
                </c:pt>
                <c:pt idx="616">
                  <c:v>17.820499999999999</c:v>
                </c:pt>
                <c:pt idx="617">
                  <c:v>17.819299999999998</c:v>
                </c:pt>
                <c:pt idx="618">
                  <c:v>17.838000000000001</c:v>
                </c:pt>
                <c:pt idx="619">
                  <c:v>17.791599999999999</c:v>
                </c:pt>
                <c:pt idx="620">
                  <c:v>17.783100000000001</c:v>
                </c:pt>
                <c:pt idx="621">
                  <c:v>17.514700000000001</c:v>
                </c:pt>
                <c:pt idx="622">
                  <c:v>17.529699999999998</c:v>
                </c:pt>
                <c:pt idx="623">
                  <c:v>17.524899999999999</c:v>
                </c:pt>
                <c:pt idx="624">
                  <c:v>17.520900000000001</c:v>
                </c:pt>
                <c:pt idx="625">
                  <c:v>17.696000000000002</c:v>
                </c:pt>
                <c:pt idx="626">
                  <c:v>17.683299999999999</c:v>
                </c:pt>
                <c:pt idx="627">
                  <c:v>17.708200000000001</c:v>
                </c:pt>
                <c:pt idx="628">
                  <c:v>17.433599999999998</c:v>
                </c:pt>
                <c:pt idx="629">
                  <c:v>17.395099999999999</c:v>
                </c:pt>
                <c:pt idx="630">
                  <c:v>17.390899999999998</c:v>
                </c:pt>
                <c:pt idx="631">
                  <c:v>17.386800000000001</c:v>
                </c:pt>
                <c:pt idx="632">
                  <c:v>17.4069</c:v>
                </c:pt>
                <c:pt idx="633">
                  <c:v>17.5809</c:v>
                </c:pt>
                <c:pt idx="634">
                  <c:v>17.517399999999999</c:v>
                </c:pt>
                <c:pt idx="635">
                  <c:v>17.490500000000001</c:v>
                </c:pt>
                <c:pt idx="636">
                  <c:v>17.511800000000001</c:v>
                </c:pt>
                <c:pt idx="637">
                  <c:v>17.5075</c:v>
                </c:pt>
                <c:pt idx="638">
                  <c:v>17.5029</c:v>
                </c:pt>
                <c:pt idx="639">
                  <c:v>17.511500000000002</c:v>
                </c:pt>
                <c:pt idx="640">
                  <c:v>17.523099999999999</c:v>
                </c:pt>
                <c:pt idx="641">
                  <c:v>17.599900000000002</c:v>
                </c:pt>
                <c:pt idx="642">
                  <c:v>17.6995</c:v>
                </c:pt>
                <c:pt idx="643">
                  <c:v>17.740100000000002</c:v>
                </c:pt>
                <c:pt idx="644">
                  <c:v>17.735600000000002</c:v>
                </c:pt>
                <c:pt idx="645">
                  <c:v>17.7285</c:v>
                </c:pt>
                <c:pt idx="646">
                  <c:v>17.724499999999999</c:v>
                </c:pt>
                <c:pt idx="647">
                  <c:v>17.605699999999999</c:v>
                </c:pt>
                <c:pt idx="648">
                  <c:v>17.655899999999999</c:v>
                </c:pt>
                <c:pt idx="649">
                  <c:v>17.646799999999999</c:v>
                </c:pt>
                <c:pt idx="650">
                  <c:v>17.613800000000001</c:v>
                </c:pt>
                <c:pt idx="651">
                  <c:v>17.6098</c:v>
                </c:pt>
                <c:pt idx="652">
                  <c:v>17.6066</c:v>
                </c:pt>
                <c:pt idx="653">
                  <c:v>17.8002</c:v>
                </c:pt>
                <c:pt idx="654">
                  <c:v>17.86</c:v>
                </c:pt>
                <c:pt idx="655">
                  <c:v>17.865200000000002</c:v>
                </c:pt>
                <c:pt idx="656">
                  <c:v>17.836400000000001</c:v>
                </c:pt>
                <c:pt idx="657">
                  <c:v>17.865200000000002</c:v>
                </c:pt>
                <c:pt idx="658">
                  <c:v>17.860700000000001</c:v>
                </c:pt>
                <c:pt idx="659">
                  <c:v>17.857099999999999</c:v>
                </c:pt>
                <c:pt idx="660">
                  <c:v>17.86</c:v>
                </c:pt>
                <c:pt idx="661">
                  <c:v>17.8765</c:v>
                </c:pt>
                <c:pt idx="662">
                  <c:v>17.885000000000002</c:v>
                </c:pt>
                <c:pt idx="663">
                  <c:v>17.827100000000002</c:v>
                </c:pt>
                <c:pt idx="664">
                  <c:v>17.834800000000001</c:v>
                </c:pt>
                <c:pt idx="665">
                  <c:v>17.830300000000001</c:v>
                </c:pt>
                <c:pt idx="666">
                  <c:v>17.825700000000001</c:v>
                </c:pt>
                <c:pt idx="667">
                  <c:v>17.782699999999998</c:v>
                </c:pt>
                <c:pt idx="668">
                  <c:v>17.7761</c:v>
                </c:pt>
                <c:pt idx="669">
                  <c:v>17.8386</c:v>
                </c:pt>
                <c:pt idx="670">
                  <c:v>17.853100000000001</c:v>
                </c:pt>
                <c:pt idx="671">
                  <c:v>17.915099999999999</c:v>
                </c:pt>
                <c:pt idx="672">
                  <c:v>17.910499999999999</c:v>
                </c:pt>
                <c:pt idx="673">
                  <c:v>17.9056</c:v>
                </c:pt>
                <c:pt idx="674">
                  <c:v>17.966799999999999</c:v>
                </c:pt>
                <c:pt idx="675">
                  <c:v>17.9937</c:v>
                </c:pt>
                <c:pt idx="676">
                  <c:v>18.007300000000001</c:v>
                </c:pt>
                <c:pt idx="677">
                  <c:v>18.1069</c:v>
                </c:pt>
                <c:pt idx="678">
                  <c:v>18.0823</c:v>
                </c:pt>
                <c:pt idx="679">
                  <c:v>18.077500000000001</c:v>
                </c:pt>
                <c:pt idx="680">
                  <c:v>18.072099999999999</c:v>
                </c:pt>
                <c:pt idx="681">
                  <c:v>18.034500000000001</c:v>
                </c:pt>
                <c:pt idx="682">
                  <c:v>18.069900000000001</c:v>
                </c:pt>
                <c:pt idx="683">
                  <c:v>18.100899999999999</c:v>
                </c:pt>
                <c:pt idx="684">
                  <c:v>18.063500000000001</c:v>
                </c:pt>
                <c:pt idx="685">
                  <c:v>18.061900000000001</c:v>
                </c:pt>
                <c:pt idx="686">
                  <c:v>18.057099999999998</c:v>
                </c:pt>
                <c:pt idx="687">
                  <c:v>18.059999999999999</c:v>
                </c:pt>
                <c:pt idx="688">
                  <c:v>18.080100000000002</c:v>
                </c:pt>
                <c:pt idx="689">
                  <c:v>18.0746</c:v>
                </c:pt>
                <c:pt idx="690">
                  <c:v>18.0793</c:v>
                </c:pt>
                <c:pt idx="691">
                  <c:v>18.075399999999998</c:v>
                </c:pt>
                <c:pt idx="692">
                  <c:v>18.1692</c:v>
                </c:pt>
                <c:pt idx="693">
                  <c:v>18.175999999999998</c:v>
                </c:pt>
                <c:pt idx="694">
                  <c:v>18.174399999999999</c:v>
                </c:pt>
                <c:pt idx="695">
                  <c:v>18.1249</c:v>
                </c:pt>
                <c:pt idx="696">
                  <c:v>18.133600000000001</c:v>
                </c:pt>
                <c:pt idx="697">
                  <c:v>18.0382</c:v>
                </c:pt>
                <c:pt idx="698">
                  <c:v>18.047999999999998</c:v>
                </c:pt>
                <c:pt idx="699">
                  <c:v>18.163499999999999</c:v>
                </c:pt>
                <c:pt idx="700">
                  <c:v>18.159400000000002</c:v>
                </c:pt>
                <c:pt idx="701">
                  <c:v>18.155100000000001</c:v>
                </c:pt>
                <c:pt idx="702">
                  <c:v>18.090900000000001</c:v>
                </c:pt>
                <c:pt idx="703">
                  <c:v>18.101600000000001</c:v>
                </c:pt>
                <c:pt idx="704">
                  <c:v>18.1295</c:v>
                </c:pt>
                <c:pt idx="705">
                  <c:v>18.1249</c:v>
                </c:pt>
                <c:pt idx="706">
                  <c:v>18.1707</c:v>
                </c:pt>
                <c:pt idx="707">
                  <c:v>18.164999999999999</c:v>
                </c:pt>
                <c:pt idx="708">
                  <c:v>18.166399999999999</c:v>
                </c:pt>
                <c:pt idx="709">
                  <c:v>18.178100000000001</c:v>
                </c:pt>
                <c:pt idx="710">
                  <c:v>18.164100000000001</c:v>
                </c:pt>
                <c:pt idx="711">
                  <c:v>18.185700000000001</c:v>
                </c:pt>
                <c:pt idx="712">
                  <c:v>18.1127</c:v>
                </c:pt>
                <c:pt idx="713">
                  <c:v>18.087800000000001</c:v>
                </c:pt>
                <c:pt idx="714">
                  <c:v>18.082699999999999</c:v>
                </c:pt>
                <c:pt idx="715">
                  <c:v>18.077400000000001</c:v>
                </c:pt>
                <c:pt idx="716">
                  <c:v>18.095500000000001</c:v>
                </c:pt>
                <c:pt idx="717">
                  <c:v>18.051500000000001</c:v>
                </c:pt>
                <c:pt idx="718">
                  <c:v>17.946999999999999</c:v>
                </c:pt>
                <c:pt idx="719">
                  <c:v>18.077999999999999</c:v>
                </c:pt>
                <c:pt idx="720">
                  <c:v>18.0197</c:v>
                </c:pt>
                <c:pt idx="721">
                  <c:v>18.0151</c:v>
                </c:pt>
                <c:pt idx="722">
                  <c:v>18.011600000000001</c:v>
                </c:pt>
                <c:pt idx="723">
                  <c:v>18.0288</c:v>
                </c:pt>
                <c:pt idx="724">
                  <c:v>18.131</c:v>
                </c:pt>
                <c:pt idx="725">
                  <c:v>18.1083</c:v>
                </c:pt>
                <c:pt idx="726">
                  <c:v>18.102</c:v>
                </c:pt>
                <c:pt idx="727">
                  <c:v>18.1341</c:v>
                </c:pt>
                <c:pt idx="728">
                  <c:v>18.129100000000001</c:v>
                </c:pt>
                <c:pt idx="729">
                  <c:v>18.124199999999998</c:v>
                </c:pt>
                <c:pt idx="730">
                  <c:v>18.113600000000002</c:v>
                </c:pt>
                <c:pt idx="731">
                  <c:v>18.286799999999999</c:v>
                </c:pt>
                <c:pt idx="732">
                  <c:v>18.272600000000001</c:v>
                </c:pt>
                <c:pt idx="733">
                  <c:v>18.415700000000001</c:v>
                </c:pt>
                <c:pt idx="734">
                  <c:v>18.3705</c:v>
                </c:pt>
                <c:pt idx="735">
                  <c:v>18.366</c:v>
                </c:pt>
                <c:pt idx="736">
                  <c:v>18.362200000000001</c:v>
                </c:pt>
                <c:pt idx="737">
                  <c:v>18.336200000000002</c:v>
                </c:pt>
                <c:pt idx="738">
                  <c:v>18.2608</c:v>
                </c:pt>
                <c:pt idx="739">
                  <c:v>18.2502</c:v>
                </c:pt>
                <c:pt idx="740">
                  <c:v>18.305499999999999</c:v>
                </c:pt>
                <c:pt idx="741">
                  <c:v>18.399000000000001</c:v>
                </c:pt>
                <c:pt idx="742">
                  <c:v>18.392900000000001</c:v>
                </c:pt>
                <c:pt idx="743">
                  <c:v>18.387799999999999</c:v>
                </c:pt>
                <c:pt idx="744">
                  <c:v>18.438600000000001</c:v>
                </c:pt>
                <c:pt idx="745">
                  <c:v>18.450900000000001</c:v>
                </c:pt>
                <c:pt idx="746">
                  <c:v>18.426100000000002</c:v>
                </c:pt>
                <c:pt idx="747">
                  <c:v>18.339500000000001</c:v>
                </c:pt>
                <c:pt idx="748">
                  <c:v>18.501200000000001</c:v>
                </c:pt>
                <c:pt idx="749">
                  <c:v>18.496300000000002</c:v>
                </c:pt>
                <c:pt idx="750">
                  <c:v>18.491199999999999</c:v>
                </c:pt>
                <c:pt idx="751">
                  <c:v>18.528300000000002</c:v>
                </c:pt>
                <c:pt idx="752">
                  <c:v>18.444299999999998</c:v>
                </c:pt>
                <c:pt idx="753">
                  <c:v>18.373200000000001</c:v>
                </c:pt>
                <c:pt idx="754">
                  <c:v>18.391999999999999</c:v>
                </c:pt>
                <c:pt idx="755">
                  <c:v>18.3523</c:v>
                </c:pt>
                <c:pt idx="756">
                  <c:v>18.346900000000002</c:v>
                </c:pt>
                <c:pt idx="757">
                  <c:v>18.3414</c:v>
                </c:pt>
                <c:pt idx="758">
                  <c:v>18.336200000000002</c:v>
                </c:pt>
                <c:pt idx="759">
                  <c:v>18.309100000000001</c:v>
                </c:pt>
                <c:pt idx="760">
                  <c:v>18.316099999999999</c:v>
                </c:pt>
                <c:pt idx="761">
                  <c:v>18.3384</c:v>
                </c:pt>
                <c:pt idx="762">
                  <c:v>18.238</c:v>
                </c:pt>
                <c:pt idx="763">
                  <c:v>18.233000000000001</c:v>
                </c:pt>
                <c:pt idx="764">
                  <c:v>18.227399999999999</c:v>
                </c:pt>
                <c:pt idx="765">
                  <c:v>18.221800000000002</c:v>
                </c:pt>
                <c:pt idx="766">
                  <c:v>18.3369</c:v>
                </c:pt>
                <c:pt idx="767">
                  <c:v>18.383299999999998</c:v>
                </c:pt>
                <c:pt idx="768">
                  <c:v>18.3643</c:v>
                </c:pt>
                <c:pt idx="769">
                  <c:v>18.392900000000001</c:v>
                </c:pt>
                <c:pt idx="770">
                  <c:v>18.3857</c:v>
                </c:pt>
                <c:pt idx="771">
                  <c:v>18.362400000000001</c:v>
                </c:pt>
                <c:pt idx="772">
                  <c:v>18.2973</c:v>
                </c:pt>
                <c:pt idx="773">
                  <c:v>18.241399999999999</c:v>
                </c:pt>
                <c:pt idx="774">
                  <c:v>18.168500000000002</c:v>
                </c:pt>
                <c:pt idx="775">
                  <c:v>18.257400000000001</c:v>
                </c:pt>
                <c:pt idx="776">
                  <c:v>18.352399999999999</c:v>
                </c:pt>
                <c:pt idx="777">
                  <c:v>18.349</c:v>
                </c:pt>
                <c:pt idx="778">
                  <c:v>18.345800000000001</c:v>
                </c:pt>
                <c:pt idx="779">
                  <c:v>18.329899999999999</c:v>
                </c:pt>
                <c:pt idx="780">
                  <c:v>18.203499999999998</c:v>
                </c:pt>
                <c:pt idx="781">
                  <c:v>18.294499999999999</c:v>
                </c:pt>
                <c:pt idx="782">
                  <c:v>18.1922</c:v>
                </c:pt>
                <c:pt idx="783">
                  <c:v>18.214700000000001</c:v>
                </c:pt>
                <c:pt idx="784">
                  <c:v>18.209599999999998</c:v>
                </c:pt>
                <c:pt idx="785">
                  <c:v>18.2012</c:v>
                </c:pt>
                <c:pt idx="786">
                  <c:v>18.310400000000001</c:v>
                </c:pt>
                <c:pt idx="787">
                  <c:v>18.318000000000001</c:v>
                </c:pt>
                <c:pt idx="788">
                  <c:v>18.275200000000002</c:v>
                </c:pt>
                <c:pt idx="789">
                  <c:v>18.260899999999999</c:v>
                </c:pt>
                <c:pt idx="790">
                  <c:v>18.433800000000002</c:v>
                </c:pt>
                <c:pt idx="791">
                  <c:v>18.428899999999999</c:v>
                </c:pt>
                <c:pt idx="792">
                  <c:v>18.4114</c:v>
                </c:pt>
                <c:pt idx="793">
                  <c:v>18.246099999999998</c:v>
                </c:pt>
                <c:pt idx="794">
                  <c:v>18.017199999999999</c:v>
                </c:pt>
                <c:pt idx="795">
                  <c:v>17.976900000000001</c:v>
                </c:pt>
                <c:pt idx="796">
                  <c:v>17.9025</c:v>
                </c:pt>
                <c:pt idx="797">
                  <c:v>17.529800000000002</c:v>
                </c:pt>
                <c:pt idx="798">
                  <c:v>17.523800000000001</c:v>
                </c:pt>
                <c:pt idx="799">
                  <c:v>17.521699999999999</c:v>
                </c:pt>
                <c:pt idx="800">
                  <c:v>16.790900000000001</c:v>
                </c:pt>
                <c:pt idx="801">
                  <c:v>17.0609</c:v>
                </c:pt>
                <c:pt idx="802">
                  <c:v>16.9603</c:v>
                </c:pt>
                <c:pt idx="803">
                  <c:v>16.3127</c:v>
                </c:pt>
                <c:pt idx="804">
                  <c:v>16.541799999999999</c:v>
                </c:pt>
                <c:pt idx="805">
                  <c:v>16.5381</c:v>
                </c:pt>
                <c:pt idx="806">
                  <c:v>16.5365</c:v>
                </c:pt>
                <c:pt idx="807">
                  <c:v>16.7622</c:v>
                </c:pt>
                <c:pt idx="808">
                  <c:v>16.799900000000001</c:v>
                </c:pt>
                <c:pt idx="809">
                  <c:v>17.016400000000001</c:v>
                </c:pt>
                <c:pt idx="810">
                  <c:v>17.209</c:v>
                </c:pt>
                <c:pt idx="811">
                  <c:v>17.2014</c:v>
                </c:pt>
                <c:pt idx="812">
                  <c:v>17.197099999999999</c:v>
                </c:pt>
                <c:pt idx="813">
                  <c:v>17.191700000000001</c:v>
                </c:pt>
                <c:pt idx="814">
                  <c:v>17.1861</c:v>
                </c:pt>
                <c:pt idx="815">
                  <c:v>17.081700000000001</c:v>
                </c:pt>
                <c:pt idx="816">
                  <c:v>16.985800000000001</c:v>
                </c:pt>
                <c:pt idx="817">
                  <c:v>17.002500000000001</c:v>
                </c:pt>
                <c:pt idx="818">
                  <c:v>17.2669</c:v>
                </c:pt>
                <c:pt idx="819">
                  <c:v>17.263300000000001</c:v>
                </c:pt>
                <c:pt idx="820">
                  <c:v>17.253599999999999</c:v>
                </c:pt>
                <c:pt idx="821">
                  <c:v>17.448699999999999</c:v>
                </c:pt>
                <c:pt idx="822">
                  <c:v>17.2211</c:v>
                </c:pt>
                <c:pt idx="823">
                  <c:v>17.026399999999999</c:v>
                </c:pt>
                <c:pt idx="824">
                  <c:v>16.790700000000001</c:v>
                </c:pt>
                <c:pt idx="825">
                  <c:v>16.875</c:v>
                </c:pt>
                <c:pt idx="826">
                  <c:v>16.8706</c:v>
                </c:pt>
                <c:pt idx="827">
                  <c:v>16.866900000000001</c:v>
                </c:pt>
                <c:pt idx="828">
                  <c:v>17.0472</c:v>
                </c:pt>
                <c:pt idx="829">
                  <c:v>17.083400000000001</c:v>
                </c:pt>
                <c:pt idx="830">
                  <c:v>17.079499999999999</c:v>
                </c:pt>
                <c:pt idx="831">
                  <c:v>17.1524</c:v>
                </c:pt>
                <c:pt idx="832">
                  <c:v>17.445599999999999</c:v>
                </c:pt>
                <c:pt idx="833">
                  <c:v>17.441600000000001</c:v>
                </c:pt>
                <c:pt idx="834">
                  <c:v>17.436900000000001</c:v>
                </c:pt>
                <c:pt idx="835">
                  <c:v>17.401499999999999</c:v>
                </c:pt>
                <c:pt idx="836">
                  <c:v>17.285699999999999</c:v>
                </c:pt>
                <c:pt idx="837">
                  <c:v>17.1816</c:v>
                </c:pt>
                <c:pt idx="838">
                  <c:v>17.168099999999999</c:v>
                </c:pt>
                <c:pt idx="839">
                  <c:v>17.191099999999999</c:v>
                </c:pt>
                <c:pt idx="840">
                  <c:v>17.1875</c:v>
                </c:pt>
                <c:pt idx="841">
                  <c:v>17.183</c:v>
                </c:pt>
                <c:pt idx="842">
                  <c:v>16.890999999999998</c:v>
                </c:pt>
                <c:pt idx="843">
                  <c:v>16.907800000000002</c:v>
                </c:pt>
                <c:pt idx="844">
                  <c:v>16.872</c:v>
                </c:pt>
                <c:pt idx="845">
                  <c:v>16.439399999999999</c:v>
                </c:pt>
                <c:pt idx="846">
                  <c:v>16.084700000000002</c:v>
                </c:pt>
                <c:pt idx="847">
                  <c:v>16.081099999999999</c:v>
                </c:pt>
                <c:pt idx="848">
                  <c:v>16.076699999999999</c:v>
                </c:pt>
                <c:pt idx="849">
                  <c:v>16.513999999999999</c:v>
                </c:pt>
                <c:pt idx="850">
                  <c:v>16.230599999999999</c:v>
                </c:pt>
                <c:pt idx="851">
                  <c:v>16.18</c:v>
                </c:pt>
                <c:pt idx="852">
                  <c:v>16.398399999999999</c:v>
                </c:pt>
                <c:pt idx="853">
                  <c:v>16.394600000000001</c:v>
                </c:pt>
                <c:pt idx="854">
                  <c:v>16.390799999999999</c:v>
                </c:pt>
                <c:pt idx="855">
                  <c:v>16.386700000000001</c:v>
                </c:pt>
                <c:pt idx="856">
                  <c:v>16.0199</c:v>
                </c:pt>
                <c:pt idx="857">
                  <c:v>16.216999999999999</c:v>
                </c:pt>
                <c:pt idx="858">
                  <c:v>16.4025</c:v>
                </c:pt>
                <c:pt idx="859">
                  <c:v>16.518699999999999</c:v>
                </c:pt>
                <c:pt idx="860">
                  <c:v>16.1523</c:v>
                </c:pt>
                <c:pt idx="861">
                  <c:v>16.148599999999998</c:v>
                </c:pt>
                <c:pt idx="862">
                  <c:v>16.146599999999999</c:v>
                </c:pt>
                <c:pt idx="863">
                  <c:v>16.194099999999999</c:v>
                </c:pt>
                <c:pt idx="864">
                  <c:v>16.457999999999998</c:v>
                </c:pt>
                <c:pt idx="865">
                  <c:v>16.3552</c:v>
                </c:pt>
                <c:pt idx="866">
                  <c:v>16.477499999999999</c:v>
                </c:pt>
                <c:pt idx="867">
                  <c:v>16.4298</c:v>
                </c:pt>
                <c:pt idx="868">
                  <c:v>16.425000000000001</c:v>
                </c:pt>
                <c:pt idx="869">
                  <c:v>16.426500000000001</c:v>
                </c:pt>
                <c:pt idx="870">
                  <c:v>16.559799999999999</c:v>
                </c:pt>
                <c:pt idx="871">
                  <c:v>16.734200000000001</c:v>
                </c:pt>
                <c:pt idx="872">
                  <c:v>16.733699999999999</c:v>
                </c:pt>
                <c:pt idx="873">
                  <c:v>16.625</c:v>
                </c:pt>
                <c:pt idx="874">
                  <c:v>16.476500000000001</c:v>
                </c:pt>
                <c:pt idx="875">
                  <c:v>16.473299999999998</c:v>
                </c:pt>
                <c:pt idx="876">
                  <c:v>16.466100000000001</c:v>
                </c:pt>
                <c:pt idx="877">
                  <c:v>16.465299999999999</c:v>
                </c:pt>
                <c:pt idx="878">
                  <c:v>16.235499999999998</c:v>
                </c:pt>
                <c:pt idx="879">
                  <c:v>16.251799999999999</c:v>
                </c:pt>
                <c:pt idx="880">
                  <c:v>16.3825</c:v>
                </c:pt>
                <c:pt idx="881">
                  <c:v>16.344200000000001</c:v>
                </c:pt>
                <c:pt idx="882">
                  <c:v>16.34</c:v>
                </c:pt>
                <c:pt idx="883">
                  <c:v>16.337299999999999</c:v>
                </c:pt>
                <c:pt idx="884">
                  <c:v>16.203600000000002</c:v>
                </c:pt>
                <c:pt idx="885">
                  <c:v>16.234999999999999</c:v>
                </c:pt>
                <c:pt idx="886">
                  <c:v>16.098199999999999</c:v>
                </c:pt>
                <c:pt idx="887">
                  <c:v>16.064599999999999</c:v>
                </c:pt>
                <c:pt idx="888">
                  <c:v>16.269200000000001</c:v>
                </c:pt>
                <c:pt idx="889">
                  <c:v>16.266300000000001</c:v>
                </c:pt>
                <c:pt idx="890">
                  <c:v>16.2578</c:v>
                </c:pt>
                <c:pt idx="891">
                  <c:v>16.310400000000001</c:v>
                </c:pt>
                <c:pt idx="892">
                  <c:v>16.299900000000001</c:v>
                </c:pt>
                <c:pt idx="893">
                  <c:v>16.447900000000001</c:v>
                </c:pt>
                <c:pt idx="894">
                  <c:v>16.585100000000001</c:v>
                </c:pt>
                <c:pt idx="895">
                  <c:v>16.614899999999999</c:v>
                </c:pt>
                <c:pt idx="896">
                  <c:v>16.61</c:v>
                </c:pt>
                <c:pt idx="897">
                  <c:v>16.6065</c:v>
                </c:pt>
                <c:pt idx="898">
                  <c:v>16.610900000000001</c:v>
                </c:pt>
                <c:pt idx="899">
                  <c:v>16.489699999999999</c:v>
                </c:pt>
                <c:pt idx="900">
                  <c:v>16.552</c:v>
                </c:pt>
                <c:pt idx="901">
                  <c:v>16.5306</c:v>
                </c:pt>
                <c:pt idx="902">
                  <c:v>16.482600000000001</c:v>
                </c:pt>
                <c:pt idx="903">
                  <c:v>16.478999999999999</c:v>
                </c:pt>
                <c:pt idx="904">
                  <c:v>16.473800000000001</c:v>
                </c:pt>
                <c:pt idx="905">
                  <c:v>16.5869</c:v>
                </c:pt>
                <c:pt idx="906">
                  <c:v>16.522400000000001</c:v>
                </c:pt>
                <c:pt idx="907">
                  <c:v>16.5686</c:v>
                </c:pt>
                <c:pt idx="908">
                  <c:v>16.5367</c:v>
                </c:pt>
                <c:pt idx="909">
                  <c:v>16.492599999999999</c:v>
                </c:pt>
                <c:pt idx="910">
                  <c:v>16.488900000000001</c:v>
                </c:pt>
                <c:pt idx="911">
                  <c:v>16.485199999999999</c:v>
                </c:pt>
                <c:pt idx="912">
                  <c:v>16.481300000000001</c:v>
                </c:pt>
                <c:pt idx="913">
                  <c:v>16.2897</c:v>
                </c:pt>
                <c:pt idx="914">
                  <c:v>16.484500000000001</c:v>
                </c:pt>
                <c:pt idx="915">
                  <c:v>16.381399999999999</c:v>
                </c:pt>
                <c:pt idx="916">
                  <c:v>16.544</c:v>
                </c:pt>
                <c:pt idx="917">
                  <c:v>16.540500000000002</c:v>
                </c:pt>
                <c:pt idx="918">
                  <c:v>16.536799999999999</c:v>
                </c:pt>
                <c:pt idx="919">
                  <c:v>16.603200000000001</c:v>
                </c:pt>
                <c:pt idx="920">
                  <c:v>16.611899999999999</c:v>
                </c:pt>
                <c:pt idx="921">
                  <c:v>16.752500000000001</c:v>
                </c:pt>
                <c:pt idx="922">
                  <c:v>16.738299999999999</c:v>
                </c:pt>
                <c:pt idx="923">
                  <c:v>16.7819</c:v>
                </c:pt>
                <c:pt idx="924">
                  <c:v>16.778199999999998</c:v>
                </c:pt>
                <c:pt idx="925">
                  <c:v>16.7744</c:v>
                </c:pt>
                <c:pt idx="926">
                  <c:v>16.776499999999999</c:v>
                </c:pt>
                <c:pt idx="927">
                  <c:v>16.8032</c:v>
                </c:pt>
                <c:pt idx="928">
                  <c:v>16.733000000000001</c:v>
                </c:pt>
                <c:pt idx="929">
                  <c:v>16.761800000000001</c:v>
                </c:pt>
                <c:pt idx="930">
                  <c:v>16.738299999999999</c:v>
                </c:pt>
                <c:pt idx="931">
                  <c:v>16.7346</c:v>
                </c:pt>
                <c:pt idx="932">
                  <c:v>16.731300000000001</c:v>
                </c:pt>
                <c:pt idx="933">
                  <c:v>16.654699999999998</c:v>
                </c:pt>
                <c:pt idx="934">
                  <c:v>16.580400000000001</c:v>
                </c:pt>
                <c:pt idx="935">
                  <c:v>16.591100000000001</c:v>
                </c:pt>
                <c:pt idx="936">
                  <c:v>16.476700000000001</c:v>
                </c:pt>
                <c:pt idx="937">
                  <c:v>16.505700000000001</c:v>
                </c:pt>
                <c:pt idx="938">
                  <c:v>16.502099999999999</c:v>
                </c:pt>
                <c:pt idx="939">
                  <c:v>16.4986</c:v>
                </c:pt>
                <c:pt idx="940">
                  <c:v>16.2621</c:v>
                </c:pt>
                <c:pt idx="941">
                  <c:v>16.290600000000001</c:v>
                </c:pt>
                <c:pt idx="942">
                  <c:v>16.142700000000001</c:v>
                </c:pt>
                <c:pt idx="943">
                  <c:v>16.232900000000001</c:v>
                </c:pt>
                <c:pt idx="944">
                  <c:v>16.2439</c:v>
                </c:pt>
                <c:pt idx="945">
                  <c:v>16.240400000000001</c:v>
                </c:pt>
                <c:pt idx="946">
                  <c:v>16.236899999999999</c:v>
                </c:pt>
                <c:pt idx="947">
                  <c:v>16.279900000000001</c:v>
                </c:pt>
                <c:pt idx="948">
                  <c:v>16.1983</c:v>
                </c:pt>
                <c:pt idx="949">
                  <c:v>16.193999999999999</c:v>
                </c:pt>
                <c:pt idx="950">
                  <c:v>16.330500000000001</c:v>
                </c:pt>
                <c:pt idx="951">
                  <c:v>16.467300000000002</c:v>
                </c:pt>
                <c:pt idx="952">
                  <c:v>16.4635</c:v>
                </c:pt>
                <c:pt idx="953">
                  <c:v>16.460599999999999</c:v>
                </c:pt>
                <c:pt idx="954">
                  <c:v>16.600899999999999</c:v>
                </c:pt>
                <c:pt idx="955">
                  <c:v>16.647600000000001</c:v>
                </c:pt>
                <c:pt idx="956">
                  <c:v>16.525200000000002</c:v>
                </c:pt>
                <c:pt idx="957">
                  <c:v>16.663699999999999</c:v>
                </c:pt>
                <c:pt idx="958">
                  <c:v>16.675899999999999</c:v>
                </c:pt>
                <c:pt idx="959">
                  <c:v>16.671600000000002</c:v>
                </c:pt>
                <c:pt idx="960">
                  <c:v>16.666399999999999</c:v>
                </c:pt>
                <c:pt idx="961">
                  <c:v>16.643999999999998</c:v>
                </c:pt>
                <c:pt idx="962">
                  <c:v>16.7059</c:v>
                </c:pt>
                <c:pt idx="963">
                  <c:v>16.724900000000002</c:v>
                </c:pt>
                <c:pt idx="964">
                  <c:v>16.6404</c:v>
                </c:pt>
                <c:pt idx="965">
                  <c:v>16.6114</c:v>
                </c:pt>
                <c:pt idx="966">
                  <c:v>16.607800000000001</c:v>
                </c:pt>
                <c:pt idx="967">
                  <c:v>16.6037</c:v>
                </c:pt>
                <c:pt idx="968">
                  <c:v>16.6236</c:v>
                </c:pt>
                <c:pt idx="969">
                  <c:v>16.701799999999999</c:v>
                </c:pt>
                <c:pt idx="970">
                  <c:v>16.8443</c:v>
                </c:pt>
                <c:pt idx="971">
                  <c:v>16.806899999999999</c:v>
                </c:pt>
                <c:pt idx="972">
                  <c:v>16.677900000000001</c:v>
                </c:pt>
                <c:pt idx="973">
                  <c:v>16.674800000000001</c:v>
                </c:pt>
                <c:pt idx="974">
                  <c:v>16.670300000000001</c:v>
                </c:pt>
                <c:pt idx="975">
                  <c:v>16.570699999999999</c:v>
                </c:pt>
                <c:pt idx="976">
                  <c:v>16.628499999999999</c:v>
                </c:pt>
                <c:pt idx="977">
                  <c:v>16.599599999999999</c:v>
                </c:pt>
                <c:pt idx="978">
                  <c:v>16.680599999999998</c:v>
                </c:pt>
                <c:pt idx="979">
                  <c:v>16.761600000000001</c:v>
                </c:pt>
                <c:pt idx="980">
                  <c:v>16.759499999999999</c:v>
                </c:pt>
                <c:pt idx="981">
                  <c:v>16.7515</c:v>
                </c:pt>
                <c:pt idx="982">
                  <c:v>16.811900000000001</c:v>
                </c:pt>
                <c:pt idx="983">
                  <c:v>16.8566</c:v>
                </c:pt>
                <c:pt idx="984">
                  <c:v>16.839200000000002</c:v>
                </c:pt>
                <c:pt idx="985">
                  <c:v>16.814900000000002</c:v>
                </c:pt>
                <c:pt idx="986">
                  <c:v>16.6892</c:v>
                </c:pt>
                <c:pt idx="987">
                  <c:v>16.685099999999998</c:v>
                </c:pt>
                <c:pt idx="988">
                  <c:v>16.681699999999999</c:v>
                </c:pt>
                <c:pt idx="989">
                  <c:v>16.615500000000001</c:v>
                </c:pt>
                <c:pt idx="990">
                  <c:v>16.7121</c:v>
                </c:pt>
                <c:pt idx="991">
                  <c:v>16.577300000000001</c:v>
                </c:pt>
                <c:pt idx="992">
                  <c:v>16.704799999999999</c:v>
                </c:pt>
                <c:pt idx="993">
                  <c:v>16.754100000000001</c:v>
                </c:pt>
                <c:pt idx="994">
                  <c:v>16.7501</c:v>
                </c:pt>
                <c:pt idx="995">
                  <c:v>16.747199999999999</c:v>
                </c:pt>
                <c:pt idx="996">
                  <c:v>16.7851</c:v>
                </c:pt>
                <c:pt idx="997">
                  <c:v>16.8186</c:v>
                </c:pt>
                <c:pt idx="998">
                  <c:v>16.813800000000001</c:v>
                </c:pt>
                <c:pt idx="999">
                  <c:v>16.781500000000001</c:v>
                </c:pt>
                <c:pt idx="1000">
                  <c:v>16.883199999999999</c:v>
                </c:pt>
                <c:pt idx="1001">
                  <c:v>16.879300000000001</c:v>
                </c:pt>
                <c:pt idx="1002">
                  <c:v>16.875399999999999</c:v>
                </c:pt>
                <c:pt idx="1003">
                  <c:v>17.000900000000001</c:v>
                </c:pt>
                <c:pt idx="1004">
                  <c:v>17.010000000000002</c:v>
                </c:pt>
                <c:pt idx="1005">
                  <c:v>17.104199999999999</c:v>
                </c:pt>
                <c:pt idx="1006">
                  <c:v>17.026800000000001</c:v>
                </c:pt>
                <c:pt idx="1007">
                  <c:v>17.027200000000001</c:v>
                </c:pt>
                <c:pt idx="1008">
                  <c:v>17.023299999999999</c:v>
                </c:pt>
                <c:pt idx="1009">
                  <c:v>17.019300000000001</c:v>
                </c:pt>
                <c:pt idx="1010">
                  <c:v>17.013500000000001</c:v>
                </c:pt>
                <c:pt idx="1011">
                  <c:v>16.973500000000001</c:v>
                </c:pt>
                <c:pt idx="1012">
                  <c:v>16.924399999999999</c:v>
                </c:pt>
                <c:pt idx="1013">
                  <c:v>16.8583</c:v>
                </c:pt>
                <c:pt idx="1014">
                  <c:v>16.815000000000001</c:v>
                </c:pt>
                <c:pt idx="1015">
                  <c:v>16.811199999999999</c:v>
                </c:pt>
                <c:pt idx="1016">
                  <c:v>16.807200000000002</c:v>
                </c:pt>
                <c:pt idx="1017">
                  <c:v>16.834</c:v>
                </c:pt>
                <c:pt idx="1018">
                  <c:v>16.888100000000001</c:v>
                </c:pt>
                <c:pt idx="1019">
                  <c:v>16.895199999999999</c:v>
                </c:pt>
                <c:pt idx="1020">
                  <c:v>16.976299999999998</c:v>
                </c:pt>
                <c:pt idx="1021">
                  <c:v>16.976099999999999</c:v>
                </c:pt>
                <c:pt idx="1022">
                  <c:v>16.972100000000001</c:v>
                </c:pt>
                <c:pt idx="1023">
                  <c:v>16.972799999999999</c:v>
                </c:pt>
                <c:pt idx="1024">
                  <c:v>16.879000000000001</c:v>
                </c:pt>
                <c:pt idx="1025">
                  <c:v>16.9741</c:v>
                </c:pt>
                <c:pt idx="1026">
                  <c:v>16.988700000000001</c:v>
                </c:pt>
                <c:pt idx="1027">
                  <c:v>17.115300000000001</c:v>
                </c:pt>
                <c:pt idx="1028">
                  <c:v>17.112300000000001</c:v>
                </c:pt>
                <c:pt idx="1029">
                  <c:v>17.108000000000001</c:v>
                </c:pt>
                <c:pt idx="1030">
                  <c:v>17.104700000000001</c:v>
                </c:pt>
                <c:pt idx="1031">
                  <c:v>16.9481</c:v>
                </c:pt>
                <c:pt idx="1032">
                  <c:v>16.919499999999999</c:v>
                </c:pt>
                <c:pt idx="1033">
                  <c:v>16.861899999999999</c:v>
                </c:pt>
                <c:pt idx="1034">
                  <c:v>16.906099999999999</c:v>
                </c:pt>
                <c:pt idx="1035">
                  <c:v>16.901</c:v>
                </c:pt>
                <c:pt idx="1036">
                  <c:v>16.896899999999999</c:v>
                </c:pt>
                <c:pt idx="1037">
                  <c:v>16.895199999999999</c:v>
                </c:pt>
                <c:pt idx="1038">
                  <c:v>16.9453</c:v>
                </c:pt>
                <c:pt idx="1039">
                  <c:v>16.939</c:v>
                </c:pt>
                <c:pt idx="1040">
                  <c:v>16.950399999999998</c:v>
                </c:pt>
                <c:pt idx="1041">
                  <c:v>16.8081</c:v>
                </c:pt>
                <c:pt idx="1042">
                  <c:v>16.711400000000001</c:v>
                </c:pt>
                <c:pt idx="1043">
                  <c:v>16.7075</c:v>
                </c:pt>
                <c:pt idx="1044">
                  <c:v>16.7041</c:v>
                </c:pt>
                <c:pt idx="1045">
                  <c:v>16.672899999999998</c:v>
                </c:pt>
                <c:pt idx="1046">
                  <c:v>16.644200000000001</c:v>
                </c:pt>
                <c:pt idx="1047">
                  <c:v>16.099399999999999</c:v>
                </c:pt>
                <c:pt idx="1048">
                  <c:v>15.7737</c:v>
                </c:pt>
                <c:pt idx="1049">
                  <c:v>15.9872</c:v>
                </c:pt>
                <c:pt idx="1050">
                  <c:v>15.9832</c:v>
                </c:pt>
                <c:pt idx="1051">
                  <c:v>15.978999999999999</c:v>
                </c:pt>
                <c:pt idx="1052">
                  <c:v>15.8878</c:v>
                </c:pt>
                <c:pt idx="1053">
                  <c:v>16.229299999999999</c:v>
                </c:pt>
                <c:pt idx="1054">
                  <c:v>16.221299999999999</c:v>
                </c:pt>
                <c:pt idx="1055">
                  <c:v>15.9816</c:v>
                </c:pt>
                <c:pt idx="1056">
                  <c:v>15.973599999999999</c:v>
                </c:pt>
                <c:pt idx="1057">
                  <c:v>15.9695</c:v>
                </c:pt>
                <c:pt idx="1058">
                  <c:v>15.966699999999999</c:v>
                </c:pt>
                <c:pt idx="1059">
                  <c:v>15.8911</c:v>
                </c:pt>
                <c:pt idx="1060">
                  <c:v>15.798</c:v>
                </c:pt>
                <c:pt idx="1061">
                  <c:v>15.3089</c:v>
                </c:pt>
                <c:pt idx="1062">
                  <c:v>15.591900000000001</c:v>
                </c:pt>
                <c:pt idx="1063">
                  <c:v>15.327500000000001</c:v>
                </c:pt>
                <c:pt idx="1064">
                  <c:v>15.324400000000001</c:v>
                </c:pt>
                <c:pt idx="1065">
                  <c:v>15.3215</c:v>
                </c:pt>
                <c:pt idx="1066">
                  <c:v>15.220700000000001</c:v>
                </c:pt>
                <c:pt idx="1067">
                  <c:v>15.467000000000001</c:v>
                </c:pt>
                <c:pt idx="1068">
                  <c:v>15.634499999999999</c:v>
                </c:pt>
                <c:pt idx="1069">
                  <c:v>15.800700000000001</c:v>
                </c:pt>
                <c:pt idx="1070">
                  <c:v>15.728400000000001</c:v>
                </c:pt>
                <c:pt idx="1071">
                  <c:v>15.728</c:v>
                </c:pt>
                <c:pt idx="1072">
                  <c:v>15.718999999999999</c:v>
                </c:pt>
                <c:pt idx="1073">
                  <c:v>15.8049</c:v>
                </c:pt>
                <c:pt idx="1074">
                  <c:v>15.9091</c:v>
                </c:pt>
                <c:pt idx="1075">
                  <c:v>16.2469</c:v>
                </c:pt>
                <c:pt idx="1076">
                  <c:v>16.212700000000002</c:v>
                </c:pt>
                <c:pt idx="1077">
                  <c:v>16.068100000000001</c:v>
                </c:pt>
                <c:pt idx="1078">
                  <c:v>16.064499999999999</c:v>
                </c:pt>
                <c:pt idx="1079">
                  <c:v>16.064499999999999</c:v>
                </c:pt>
                <c:pt idx="1080">
                  <c:v>15.7477</c:v>
                </c:pt>
                <c:pt idx="1081">
                  <c:v>15.726100000000001</c:v>
                </c:pt>
                <c:pt idx="1082">
                  <c:v>15.6188</c:v>
                </c:pt>
                <c:pt idx="1083">
                  <c:v>15.7919</c:v>
                </c:pt>
                <c:pt idx="1084">
                  <c:v>15.8353</c:v>
                </c:pt>
                <c:pt idx="1085">
                  <c:v>15.832100000000001</c:v>
                </c:pt>
                <c:pt idx="1086">
                  <c:v>15.829499999999999</c:v>
                </c:pt>
                <c:pt idx="1087">
                  <c:v>15.5792</c:v>
                </c:pt>
                <c:pt idx="1088">
                  <c:v>15.3108</c:v>
                </c:pt>
                <c:pt idx="1089">
                  <c:v>15.355499999999999</c:v>
                </c:pt>
                <c:pt idx="1090">
                  <c:v>15.3529</c:v>
                </c:pt>
                <c:pt idx="1091">
                  <c:v>15.2479</c:v>
                </c:pt>
                <c:pt idx="1092">
                  <c:v>15.244999999999999</c:v>
                </c:pt>
                <c:pt idx="1093">
                  <c:v>15.251300000000001</c:v>
                </c:pt>
                <c:pt idx="1094">
                  <c:v>15.49</c:v>
                </c:pt>
                <c:pt idx="1095">
                  <c:v>15.539899999999999</c:v>
                </c:pt>
                <c:pt idx="1096">
                  <c:v>15.897</c:v>
                </c:pt>
                <c:pt idx="1097">
                  <c:v>15.8621</c:v>
                </c:pt>
                <c:pt idx="1098">
                  <c:v>15.9892</c:v>
                </c:pt>
                <c:pt idx="1099">
                  <c:v>15.986000000000001</c:v>
                </c:pt>
                <c:pt idx="1100">
                  <c:v>15.9831</c:v>
                </c:pt>
                <c:pt idx="1101">
                  <c:v>16.174600000000002</c:v>
                </c:pt>
                <c:pt idx="1102">
                  <c:v>15.654199999999999</c:v>
                </c:pt>
                <c:pt idx="1103">
                  <c:v>15.6525</c:v>
                </c:pt>
                <c:pt idx="1104">
                  <c:v>15.6309</c:v>
                </c:pt>
                <c:pt idx="1105">
                  <c:v>15.2621</c:v>
                </c:pt>
                <c:pt idx="1106">
                  <c:v>15.258900000000001</c:v>
                </c:pt>
                <c:pt idx="1107">
                  <c:v>15.2547</c:v>
                </c:pt>
                <c:pt idx="1108">
                  <c:v>15.308299999999999</c:v>
                </c:pt>
                <c:pt idx="1109">
                  <c:v>15.303000000000001</c:v>
                </c:pt>
                <c:pt idx="1110">
                  <c:v>15.3881</c:v>
                </c:pt>
                <c:pt idx="1111">
                  <c:v>15.387499999999999</c:v>
                </c:pt>
                <c:pt idx="1112">
                  <c:v>15.090999999999999</c:v>
                </c:pt>
                <c:pt idx="1113">
                  <c:v>15.0909</c:v>
                </c:pt>
                <c:pt idx="1114">
                  <c:v>15.088699999999999</c:v>
                </c:pt>
                <c:pt idx="1115">
                  <c:v>14.7742</c:v>
                </c:pt>
                <c:pt idx="1116">
                  <c:v>14.8093</c:v>
                </c:pt>
                <c:pt idx="1117">
                  <c:v>14.6111</c:v>
                </c:pt>
                <c:pt idx="1118">
                  <c:v>14.3714</c:v>
                </c:pt>
                <c:pt idx="1119">
                  <c:v>14.1012</c:v>
                </c:pt>
                <c:pt idx="1120">
                  <c:v>14.0998</c:v>
                </c:pt>
                <c:pt idx="1121">
                  <c:v>14.097</c:v>
                </c:pt>
                <c:pt idx="1122">
                  <c:v>13.6899</c:v>
                </c:pt>
                <c:pt idx="1123">
                  <c:v>13.6874</c:v>
                </c:pt>
                <c:pt idx="1124">
                  <c:v>14.364599999999999</c:v>
                </c:pt>
                <c:pt idx="1125">
                  <c:v>14.4816</c:v>
                </c:pt>
                <c:pt idx="1126">
                  <c:v>14.4617</c:v>
                </c:pt>
                <c:pt idx="1127">
                  <c:v>14.4589</c:v>
                </c:pt>
                <c:pt idx="1128">
                  <c:v>14.4565</c:v>
                </c:pt>
                <c:pt idx="1129">
                  <c:v>14.5791</c:v>
                </c:pt>
                <c:pt idx="1130">
                  <c:v>14.5756</c:v>
                </c:pt>
                <c:pt idx="1131">
                  <c:v>14.614800000000001</c:v>
                </c:pt>
                <c:pt idx="1132">
                  <c:v>14.2727</c:v>
                </c:pt>
                <c:pt idx="1133">
                  <c:v>14.7956</c:v>
                </c:pt>
                <c:pt idx="1134">
                  <c:v>14.7948</c:v>
                </c:pt>
                <c:pt idx="1135">
                  <c:v>14.805999999999999</c:v>
                </c:pt>
                <c:pt idx="1136">
                  <c:v>14.9216</c:v>
                </c:pt>
                <c:pt idx="1137">
                  <c:v>15.0776</c:v>
                </c:pt>
                <c:pt idx="1138">
                  <c:v>15.1683</c:v>
                </c:pt>
                <c:pt idx="1139">
                  <c:v>15.233499999999999</c:v>
                </c:pt>
                <c:pt idx="1140">
                  <c:v>15.252700000000001</c:v>
                </c:pt>
                <c:pt idx="1141">
                  <c:v>15.248699999999999</c:v>
                </c:pt>
                <c:pt idx="1142">
                  <c:v>15.250299999999999</c:v>
                </c:pt>
                <c:pt idx="1143">
                  <c:v>15.1724</c:v>
                </c:pt>
                <c:pt idx="1144">
                  <c:v>15.3414</c:v>
                </c:pt>
                <c:pt idx="1145">
                  <c:v>15.3736</c:v>
                </c:pt>
                <c:pt idx="1146">
                  <c:v>15.4861</c:v>
                </c:pt>
                <c:pt idx="1147">
                  <c:v>15.7209</c:v>
                </c:pt>
                <c:pt idx="1148">
                  <c:v>15.7172</c:v>
                </c:pt>
                <c:pt idx="1149">
                  <c:v>15.7118</c:v>
                </c:pt>
                <c:pt idx="1150">
                  <c:v>15.706899999999999</c:v>
                </c:pt>
                <c:pt idx="1151">
                  <c:v>15.488200000000001</c:v>
                </c:pt>
                <c:pt idx="1152">
                  <c:v>15.5229</c:v>
                </c:pt>
                <c:pt idx="1153">
                  <c:v>15.5585</c:v>
                </c:pt>
                <c:pt idx="1154">
                  <c:v>15.6997</c:v>
                </c:pt>
                <c:pt idx="1155">
                  <c:v>15.6959</c:v>
                </c:pt>
                <c:pt idx="1156">
                  <c:v>15.6936</c:v>
                </c:pt>
                <c:pt idx="1157">
                  <c:v>15.576700000000001</c:v>
                </c:pt>
                <c:pt idx="1158">
                  <c:v>15.5786</c:v>
                </c:pt>
                <c:pt idx="1159">
                  <c:v>15.847099999999999</c:v>
                </c:pt>
                <c:pt idx="1160">
                  <c:v>16.001799999999999</c:v>
                </c:pt>
                <c:pt idx="1161">
                  <c:v>16.045400000000001</c:v>
                </c:pt>
                <c:pt idx="1162">
                  <c:v>16.042200000000001</c:v>
                </c:pt>
                <c:pt idx="1163">
                  <c:v>16.0413</c:v>
                </c:pt>
                <c:pt idx="1164">
                  <c:v>16.144200000000001</c:v>
                </c:pt>
                <c:pt idx="1165">
                  <c:v>16.228400000000001</c:v>
                </c:pt>
                <c:pt idx="1166">
                  <c:v>16.198699999999999</c:v>
                </c:pt>
                <c:pt idx="1167">
                  <c:v>16.045999999999999</c:v>
                </c:pt>
                <c:pt idx="1168">
                  <c:v>16.0548</c:v>
                </c:pt>
                <c:pt idx="1169">
                  <c:v>16.050699999999999</c:v>
                </c:pt>
                <c:pt idx="1170">
                  <c:v>16.047000000000001</c:v>
                </c:pt>
                <c:pt idx="1171">
                  <c:v>16.057099999999998</c:v>
                </c:pt>
                <c:pt idx="1172">
                  <c:v>16.256699999999999</c:v>
                </c:pt>
                <c:pt idx="1173">
                  <c:v>16.3035</c:v>
                </c:pt>
                <c:pt idx="1174">
                  <c:v>16.271699999999999</c:v>
                </c:pt>
                <c:pt idx="1175">
                  <c:v>16.505400000000002</c:v>
                </c:pt>
                <c:pt idx="1176">
                  <c:v>16.500699999999998</c:v>
                </c:pt>
                <c:pt idx="1177">
                  <c:v>16.4969</c:v>
                </c:pt>
                <c:pt idx="1178">
                  <c:v>16.494199999999999</c:v>
                </c:pt>
                <c:pt idx="1179">
                  <c:v>16.526499999999999</c:v>
                </c:pt>
                <c:pt idx="1180">
                  <c:v>16.557200000000002</c:v>
                </c:pt>
                <c:pt idx="1181">
                  <c:v>16.509</c:v>
                </c:pt>
                <c:pt idx="1182">
                  <c:v>16.617599999999999</c:v>
                </c:pt>
                <c:pt idx="1183">
                  <c:v>16.615300000000001</c:v>
                </c:pt>
                <c:pt idx="1184">
                  <c:v>16.6112</c:v>
                </c:pt>
                <c:pt idx="1185">
                  <c:v>16.629200000000001</c:v>
                </c:pt>
                <c:pt idx="1186">
                  <c:v>16.611699999999999</c:v>
                </c:pt>
                <c:pt idx="1187">
                  <c:v>16.596</c:v>
                </c:pt>
                <c:pt idx="1188">
                  <c:v>16.497900000000001</c:v>
                </c:pt>
                <c:pt idx="1189">
                  <c:v>16.608000000000001</c:v>
                </c:pt>
                <c:pt idx="1190">
                  <c:v>16.6035</c:v>
                </c:pt>
                <c:pt idx="1191">
                  <c:v>16.599699999999999</c:v>
                </c:pt>
                <c:pt idx="1192">
                  <c:v>16.537400000000002</c:v>
                </c:pt>
                <c:pt idx="1193">
                  <c:v>16.517800000000001</c:v>
                </c:pt>
                <c:pt idx="1194">
                  <c:v>16.405100000000001</c:v>
                </c:pt>
                <c:pt idx="1195">
                  <c:v>16.264800000000001</c:v>
                </c:pt>
                <c:pt idx="1196">
                  <c:v>16.224</c:v>
                </c:pt>
                <c:pt idx="1197">
                  <c:v>16.219799999999999</c:v>
                </c:pt>
                <c:pt idx="1198">
                  <c:v>16.215599999999998</c:v>
                </c:pt>
                <c:pt idx="1199">
                  <c:v>16.4482</c:v>
                </c:pt>
                <c:pt idx="1200">
                  <c:v>16.499099999999999</c:v>
                </c:pt>
                <c:pt idx="1201">
                  <c:v>16.6128</c:v>
                </c:pt>
                <c:pt idx="1202">
                  <c:v>16.603999999999999</c:v>
                </c:pt>
                <c:pt idx="1203">
                  <c:v>16.6892</c:v>
                </c:pt>
                <c:pt idx="1204">
                  <c:v>16.684899999999999</c:v>
                </c:pt>
                <c:pt idx="1205">
                  <c:v>16.6816</c:v>
                </c:pt>
                <c:pt idx="1206">
                  <c:v>16.625900000000001</c:v>
                </c:pt>
                <c:pt idx="1207">
                  <c:v>16.615300000000001</c:v>
                </c:pt>
                <c:pt idx="1208">
                  <c:v>16.5716</c:v>
                </c:pt>
                <c:pt idx="1209">
                  <c:v>16.757000000000001</c:v>
                </c:pt>
                <c:pt idx="1210">
                  <c:v>16.435099999999998</c:v>
                </c:pt>
                <c:pt idx="1211">
                  <c:v>16.430399999999999</c:v>
                </c:pt>
                <c:pt idx="1212">
                  <c:v>16.4251</c:v>
                </c:pt>
                <c:pt idx="1213">
                  <c:v>16.41</c:v>
                </c:pt>
                <c:pt idx="1214">
                  <c:v>16.5258</c:v>
                </c:pt>
                <c:pt idx="1215">
                  <c:v>16.4514</c:v>
                </c:pt>
                <c:pt idx="1216">
                  <c:v>16.509599999999999</c:v>
                </c:pt>
                <c:pt idx="1217">
                  <c:v>16.620999999999999</c:v>
                </c:pt>
                <c:pt idx="1218">
                  <c:v>16.616399999999999</c:v>
                </c:pt>
                <c:pt idx="1219">
                  <c:v>16.612400000000001</c:v>
                </c:pt>
                <c:pt idx="1220">
                  <c:v>16.807700000000001</c:v>
                </c:pt>
                <c:pt idx="1221">
                  <c:v>16.798300000000001</c:v>
                </c:pt>
                <c:pt idx="1222">
                  <c:v>16.854600000000001</c:v>
                </c:pt>
                <c:pt idx="1223">
                  <c:v>16.8734</c:v>
                </c:pt>
                <c:pt idx="1224">
                  <c:v>16.951000000000001</c:v>
                </c:pt>
                <c:pt idx="1225">
                  <c:v>16.9467</c:v>
                </c:pt>
                <c:pt idx="1226">
                  <c:v>16.942900000000002</c:v>
                </c:pt>
                <c:pt idx="1227">
                  <c:v>16.965199999999999</c:v>
                </c:pt>
                <c:pt idx="1228">
                  <c:v>16.860900000000001</c:v>
                </c:pt>
                <c:pt idx="1229">
                  <c:v>16.917899999999999</c:v>
                </c:pt>
                <c:pt idx="1230">
                  <c:v>16.915700000000001</c:v>
                </c:pt>
                <c:pt idx="1231">
                  <c:v>17.0242</c:v>
                </c:pt>
                <c:pt idx="1232">
                  <c:v>17.019500000000001</c:v>
                </c:pt>
                <c:pt idx="1233">
                  <c:v>17.0154</c:v>
                </c:pt>
                <c:pt idx="1234">
                  <c:v>16.986799999999999</c:v>
                </c:pt>
                <c:pt idx="1235">
                  <c:v>16.9923</c:v>
                </c:pt>
                <c:pt idx="1236">
                  <c:v>16.947500000000002</c:v>
                </c:pt>
                <c:pt idx="1237">
                  <c:v>16.972100000000001</c:v>
                </c:pt>
                <c:pt idx="1238">
                  <c:v>16.967099999999999</c:v>
                </c:pt>
                <c:pt idx="1239">
                  <c:v>16.962399999999999</c:v>
                </c:pt>
                <c:pt idx="1240">
                  <c:v>16.956800000000001</c:v>
                </c:pt>
                <c:pt idx="1241">
                  <c:v>16.955100000000002</c:v>
                </c:pt>
                <c:pt idx="1242">
                  <c:v>17.0945</c:v>
                </c:pt>
                <c:pt idx="1243">
                  <c:v>17.0367</c:v>
                </c:pt>
                <c:pt idx="1244">
                  <c:v>17.020600000000002</c:v>
                </c:pt>
                <c:pt idx="1245">
                  <c:v>17.1069</c:v>
                </c:pt>
                <c:pt idx="1246">
                  <c:v>17.1023</c:v>
                </c:pt>
                <c:pt idx="1247">
                  <c:v>17.099699999999999</c:v>
                </c:pt>
                <c:pt idx="1248">
                  <c:v>17.1159</c:v>
                </c:pt>
                <c:pt idx="1249">
                  <c:v>17.132000000000001</c:v>
                </c:pt>
                <c:pt idx="1250">
                  <c:v>16.9879</c:v>
                </c:pt>
                <c:pt idx="1251">
                  <c:v>16.948799999999999</c:v>
                </c:pt>
                <c:pt idx="1252">
                  <c:v>17.106000000000002</c:v>
                </c:pt>
                <c:pt idx="1253">
                  <c:v>17.101700000000001</c:v>
                </c:pt>
                <c:pt idx="1254">
                  <c:v>17.097100000000001</c:v>
                </c:pt>
                <c:pt idx="1255">
                  <c:v>17.008400000000002</c:v>
                </c:pt>
                <c:pt idx="1256">
                  <c:v>16.734500000000001</c:v>
                </c:pt>
                <c:pt idx="1257">
                  <c:v>16.7102</c:v>
                </c:pt>
                <c:pt idx="1258">
                  <c:v>16.665800000000001</c:v>
                </c:pt>
                <c:pt idx="1259">
                  <c:v>16.729600000000001</c:v>
                </c:pt>
                <c:pt idx="1260">
                  <c:v>16.724799999999998</c:v>
                </c:pt>
                <c:pt idx="1261">
                  <c:v>16.722799999999999</c:v>
                </c:pt>
                <c:pt idx="1262">
                  <c:v>16.314800000000002</c:v>
                </c:pt>
                <c:pt idx="1263">
                  <c:v>16.444400000000002</c:v>
                </c:pt>
                <c:pt idx="1264">
                  <c:v>16.536300000000001</c:v>
                </c:pt>
                <c:pt idx="1265">
                  <c:v>16.685700000000001</c:v>
                </c:pt>
                <c:pt idx="1266">
                  <c:v>16.5855</c:v>
                </c:pt>
                <c:pt idx="1267">
                  <c:v>16.579799999999999</c:v>
                </c:pt>
                <c:pt idx="1268">
                  <c:v>16.576599999999999</c:v>
                </c:pt>
                <c:pt idx="1269">
                  <c:v>16.462700000000002</c:v>
                </c:pt>
                <c:pt idx="1270">
                  <c:v>16.6005</c:v>
                </c:pt>
                <c:pt idx="1271">
                  <c:v>16.549900000000001</c:v>
                </c:pt>
                <c:pt idx="1272">
                  <c:v>16.355</c:v>
                </c:pt>
                <c:pt idx="1273">
                  <c:v>16.375499999999999</c:v>
                </c:pt>
                <c:pt idx="1274">
                  <c:v>16.3704</c:v>
                </c:pt>
                <c:pt idx="1275">
                  <c:v>16.366</c:v>
                </c:pt>
                <c:pt idx="1276">
                  <c:v>16.365400000000001</c:v>
                </c:pt>
                <c:pt idx="1277">
                  <c:v>16.231100000000001</c:v>
                </c:pt>
                <c:pt idx="1278">
                  <c:v>16.114599999999999</c:v>
                </c:pt>
                <c:pt idx="1279">
                  <c:v>16.145700000000001</c:v>
                </c:pt>
                <c:pt idx="1280">
                  <c:v>15.9323</c:v>
                </c:pt>
                <c:pt idx="1281">
                  <c:v>15.927899999999999</c:v>
                </c:pt>
                <c:pt idx="1282">
                  <c:v>15.926</c:v>
                </c:pt>
                <c:pt idx="1283">
                  <c:v>15.879</c:v>
                </c:pt>
                <c:pt idx="1284">
                  <c:v>16.2195</c:v>
                </c:pt>
                <c:pt idx="1285">
                  <c:v>16.353000000000002</c:v>
                </c:pt>
                <c:pt idx="1286">
                  <c:v>16.457599999999999</c:v>
                </c:pt>
                <c:pt idx="1287">
                  <c:v>16.6311</c:v>
                </c:pt>
                <c:pt idx="1288">
                  <c:v>16.6265</c:v>
                </c:pt>
                <c:pt idx="1289">
                  <c:v>16.624300000000002</c:v>
                </c:pt>
                <c:pt idx="1290">
                  <c:v>16.693899999999999</c:v>
                </c:pt>
                <c:pt idx="1291">
                  <c:v>16.690100000000001</c:v>
                </c:pt>
                <c:pt idx="1292">
                  <c:v>16.651399999999999</c:v>
                </c:pt>
                <c:pt idx="1293">
                  <c:v>16.7302</c:v>
                </c:pt>
                <c:pt idx="1294">
                  <c:v>16.7044</c:v>
                </c:pt>
                <c:pt idx="1295">
                  <c:v>16.709599999999998</c:v>
                </c:pt>
                <c:pt idx="1296">
                  <c:v>16.7059</c:v>
                </c:pt>
                <c:pt idx="1297">
                  <c:v>16.734500000000001</c:v>
                </c:pt>
                <c:pt idx="1298">
                  <c:v>16.882100000000001</c:v>
                </c:pt>
                <c:pt idx="1299">
                  <c:v>16.925599999999999</c:v>
                </c:pt>
                <c:pt idx="1300">
                  <c:v>17.09</c:v>
                </c:pt>
                <c:pt idx="1301">
                  <c:v>17.069099999999999</c:v>
                </c:pt>
                <c:pt idx="1302">
                  <c:v>17.064499999999999</c:v>
                </c:pt>
                <c:pt idx="1303">
                  <c:v>17.061699999999998</c:v>
                </c:pt>
                <c:pt idx="1304">
                  <c:v>16.998100000000001</c:v>
                </c:pt>
                <c:pt idx="1305">
                  <c:v>16.832000000000001</c:v>
                </c:pt>
                <c:pt idx="1306">
                  <c:v>16.820499999999999</c:v>
                </c:pt>
                <c:pt idx="1307">
                  <c:v>16.889099999999999</c:v>
                </c:pt>
                <c:pt idx="1308">
                  <c:v>16.982600000000001</c:v>
                </c:pt>
                <c:pt idx="1309">
                  <c:v>16.978200000000001</c:v>
                </c:pt>
                <c:pt idx="1310">
                  <c:v>16.973800000000001</c:v>
                </c:pt>
                <c:pt idx="1311">
                  <c:v>17.1175</c:v>
                </c:pt>
                <c:pt idx="1312">
                  <c:v>17.1632</c:v>
                </c:pt>
                <c:pt idx="1313">
                  <c:v>17.286999999999999</c:v>
                </c:pt>
                <c:pt idx="1314">
                  <c:v>17.282299999999999</c:v>
                </c:pt>
                <c:pt idx="1315">
                  <c:v>17.249600000000001</c:v>
                </c:pt>
                <c:pt idx="1316">
                  <c:v>17.245100000000001</c:v>
                </c:pt>
                <c:pt idx="1317">
                  <c:v>17.2423</c:v>
                </c:pt>
                <c:pt idx="1318">
                  <c:v>17.167200000000001</c:v>
                </c:pt>
                <c:pt idx="1319">
                  <c:v>17.1889</c:v>
                </c:pt>
                <c:pt idx="1320">
                  <c:v>17.266999999999999</c:v>
                </c:pt>
                <c:pt idx="1321">
                  <c:v>17.309799999999999</c:v>
                </c:pt>
                <c:pt idx="1322">
                  <c:v>17.384699999999999</c:v>
                </c:pt>
                <c:pt idx="1323">
                  <c:v>17.38</c:v>
                </c:pt>
                <c:pt idx="1324">
                  <c:v>17.375800000000002</c:v>
                </c:pt>
                <c:pt idx="1325">
                  <c:v>17.383600000000001</c:v>
                </c:pt>
                <c:pt idx="1326">
                  <c:v>17.327400000000001</c:v>
                </c:pt>
                <c:pt idx="1327">
                  <c:v>17.208600000000001</c:v>
                </c:pt>
                <c:pt idx="1328">
                  <c:v>17.273099999999999</c:v>
                </c:pt>
                <c:pt idx="1329">
                  <c:v>17.159700000000001</c:v>
                </c:pt>
                <c:pt idx="1330">
                  <c:v>17.1557</c:v>
                </c:pt>
                <c:pt idx="1331">
                  <c:v>17.151700000000002</c:v>
                </c:pt>
                <c:pt idx="1332">
                  <c:v>17.1995</c:v>
                </c:pt>
                <c:pt idx="1333">
                  <c:v>17.310600000000001</c:v>
                </c:pt>
                <c:pt idx="1334">
                  <c:v>17.383299999999998</c:v>
                </c:pt>
                <c:pt idx="1335">
                  <c:v>17.312200000000001</c:v>
                </c:pt>
                <c:pt idx="1336">
                  <c:v>17.444099999999999</c:v>
                </c:pt>
                <c:pt idx="1337">
                  <c:v>17.4392</c:v>
                </c:pt>
                <c:pt idx="1338">
                  <c:v>17.436800000000002</c:v>
                </c:pt>
                <c:pt idx="1339">
                  <c:v>17.401800000000001</c:v>
                </c:pt>
                <c:pt idx="1340">
                  <c:v>17.354099999999999</c:v>
                </c:pt>
                <c:pt idx="1341">
                  <c:v>17.148900000000001</c:v>
                </c:pt>
                <c:pt idx="1342">
                  <c:v>17.014800000000001</c:v>
                </c:pt>
                <c:pt idx="1343">
                  <c:v>16.899799999999999</c:v>
                </c:pt>
                <c:pt idx="1344">
                  <c:v>16.9024</c:v>
                </c:pt>
                <c:pt idx="1345">
                  <c:v>16.903199999999998</c:v>
                </c:pt>
                <c:pt idx="1346">
                  <c:v>16.4054</c:v>
                </c:pt>
                <c:pt idx="1347">
                  <c:v>16.630199999999999</c:v>
                </c:pt>
                <c:pt idx="1348">
                  <c:v>16.639600000000002</c:v>
                </c:pt>
                <c:pt idx="1349">
                  <c:v>16.951799999999999</c:v>
                </c:pt>
                <c:pt idx="1350">
                  <c:v>16.836099999999998</c:v>
                </c:pt>
                <c:pt idx="1351">
                  <c:v>16.831600000000002</c:v>
                </c:pt>
                <c:pt idx="1352">
                  <c:v>16.827000000000002</c:v>
                </c:pt>
                <c:pt idx="1353">
                  <c:v>16.627199999999998</c:v>
                </c:pt>
                <c:pt idx="1354">
                  <c:v>16.872800000000002</c:v>
                </c:pt>
                <c:pt idx="1355">
                  <c:v>16.384</c:v>
                </c:pt>
                <c:pt idx="1356">
                  <c:v>16.425799999999999</c:v>
                </c:pt>
                <c:pt idx="1357">
                  <c:v>16.6373</c:v>
                </c:pt>
                <c:pt idx="1358">
                  <c:v>16.613499999999998</c:v>
                </c:pt>
                <c:pt idx="1359">
                  <c:v>16.611499999999999</c:v>
                </c:pt>
                <c:pt idx="1360">
                  <c:v>16.8123</c:v>
                </c:pt>
                <c:pt idx="1361">
                  <c:v>16.6813</c:v>
                </c:pt>
                <c:pt idx="1362">
                  <c:v>16.813500000000001</c:v>
                </c:pt>
                <c:pt idx="1363">
                  <c:v>16.806899999999999</c:v>
                </c:pt>
                <c:pt idx="1364">
                  <c:v>16.366399999999999</c:v>
                </c:pt>
                <c:pt idx="1365">
                  <c:v>16.3627</c:v>
                </c:pt>
                <c:pt idx="1366">
                  <c:v>16.358899999999998</c:v>
                </c:pt>
                <c:pt idx="1367">
                  <c:v>16.534700000000001</c:v>
                </c:pt>
                <c:pt idx="1368">
                  <c:v>16.476800000000001</c:v>
                </c:pt>
                <c:pt idx="1369">
                  <c:v>16.5838</c:v>
                </c:pt>
                <c:pt idx="1370">
                  <c:v>16.794699999999999</c:v>
                </c:pt>
                <c:pt idx="1371">
                  <c:v>16.7971</c:v>
                </c:pt>
                <c:pt idx="1372">
                  <c:v>16.792999999999999</c:v>
                </c:pt>
                <c:pt idx="1373">
                  <c:v>16.789100000000001</c:v>
                </c:pt>
                <c:pt idx="1374">
                  <c:v>16.7849</c:v>
                </c:pt>
                <c:pt idx="1375">
                  <c:v>16.666699999999999</c:v>
                </c:pt>
                <c:pt idx="1376">
                  <c:v>16.843299999999999</c:v>
                </c:pt>
                <c:pt idx="1377">
                  <c:v>17.075099999999999</c:v>
                </c:pt>
                <c:pt idx="1378">
                  <c:v>17.082699999999999</c:v>
                </c:pt>
                <c:pt idx="1379">
                  <c:v>17.078900000000001</c:v>
                </c:pt>
                <c:pt idx="1380">
                  <c:v>17.075500000000002</c:v>
                </c:pt>
                <c:pt idx="1381">
                  <c:v>17.0383</c:v>
                </c:pt>
                <c:pt idx="1382">
                  <c:v>17.052700000000002</c:v>
                </c:pt>
                <c:pt idx="1383">
                  <c:v>17.179099999999998</c:v>
                </c:pt>
                <c:pt idx="1384">
                  <c:v>17.2315</c:v>
                </c:pt>
                <c:pt idx="1385">
                  <c:v>17.197299999999998</c:v>
                </c:pt>
                <c:pt idx="1386">
                  <c:v>17.193000000000001</c:v>
                </c:pt>
                <c:pt idx="1387">
                  <c:v>17.189399999999999</c:v>
                </c:pt>
                <c:pt idx="1388">
                  <c:v>17.132300000000001</c:v>
                </c:pt>
                <c:pt idx="1389">
                  <c:v>17.1751</c:v>
                </c:pt>
                <c:pt idx="1390">
                  <c:v>17.186</c:v>
                </c:pt>
                <c:pt idx="1391">
                  <c:v>17.180099999999999</c:v>
                </c:pt>
                <c:pt idx="1392">
                  <c:v>17.092700000000001</c:v>
                </c:pt>
                <c:pt idx="1393">
                  <c:v>17.0886</c:v>
                </c:pt>
                <c:pt idx="1394">
                  <c:v>17.0869</c:v>
                </c:pt>
                <c:pt idx="1395">
                  <c:v>17.0318</c:v>
                </c:pt>
                <c:pt idx="1396">
                  <c:v>16.8841</c:v>
                </c:pt>
                <c:pt idx="1397">
                  <c:v>16.990600000000001</c:v>
                </c:pt>
                <c:pt idx="1398">
                  <c:v>16.949200000000001</c:v>
                </c:pt>
                <c:pt idx="1399">
                  <c:v>16.8568</c:v>
                </c:pt>
                <c:pt idx="1400">
                  <c:v>16.852599999999999</c:v>
                </c:pt>
                <c:pt idx="1401">
                  <c:v>16.8491</c:v>
                </c:pt>
                <c:pt idx="1402">
                  <c:v>16.938600000000001</c:v>
                </c:pt>
                <c:pt idx="1403">
                  <c:v>16.729199999999999</c:v>
                </c:pt>
                <c:pt idx="1404">
                  <c:v>16.4358</c:v>
                </c:pt>
                <c:pt idx="1405">
                  <c:v>16.557400000000001</c:v>
                </c:pt>
                <c:pt idx="1406">
                  <c:v>16.7973</c:v>
                </c:pt>
                <c:pt idx="1407">
                  <c:v>16.793399999999998</c:v>
                </c:pt>
                <c:pt idx="1408">
                  <c:v>16.787299999999998</c:v>
                </c:pt>
                <c:pt idx="1409">
                  <c:v>16.717700000000001</c:v>
                </c:pt>
                <c:pt idx="1410">
                  <c:v>16.462700000000002</c:v>
                </c:pt>
                <c:pt idx="1411">
                  <c:v>16.621099999999998</c:v>
                </c:pt>
                <c:pt idx="1412">
                  <c:v>16.729399999999998</c:v>
                </c:pt>
                <c:pt idx="1413">
                  <c:v>16.9117</c:v>
                </c:pt>
                <c:pt idx="1414">
                  <c:v>16.909700000000001</c:v>
                </c:pt>
                <c:pt idx="1415">
                  <c:v>16.906700000000001</c:v>
                </c:pt>
                <c:pt idx="1416">
                  <c:v>16.892800000000001</c:v>
                </c:pt>
                <c:pt idx="1417">
                  <c:v>17.0624</c:v>
                </c:pt>
                <c:pt idx="1418">
                  <c:v>17.036100000000001</c:v>
                </c:pt>
                <c:pt idx="1419">
                  <c:v>17.1266</c:v>
                </c:pt>
                <c:pt idx="1420">
                  <c:v>17.069600000000001</c:v>
                </c:pt>
                <c:pt idx="1421">
                  <c:v>17.068100000000001</c:v>
                </c:pt>
                <c:pt idx="1422">
                  <c:v>17.064399999999999</c:v>
                </c:pt>
                <c:pt idx="1423">
                  <c:v>17.1874</c:v>
                </c:pt>
                <c:pt idx="1424">
                  <c:v>17.126000000000001</c:v>
                </c:pt>
                <c:pt idx="1425">
                  <c:v>17.171299999999999</c:v>
                </c:pt>
                <c:pt idx="1426">
                  <c:v>17.210899999999999</c:v>
                </c:pt>
                <c:pt idx="1427">
                  <c:v>17.294799999999999</c:v>
                </c:pt>
                <c:pt idx="1428">
                  <c:v>17.291499999999999</c:v>
                </c:pt>
                <c:pt idx="1429">
                  <c:v>17.287800000000001</c:v>
                </c:pt>
                <c:pt idx="1430">
                  <c:v>17.407599999999999</c:v>
                </c:pt>
                <c:pt idx="1431">
                  <c:v>17.3751</c:v>
                </c:pt>
                <c:pt idx="1432">
                  <c:v>17.4314</c:v>
                </c:pt>
                <c:pt idx="1433">
                  <c:v>17.380299999999998</c:v>
                </c:pt>
                <c:pt idx="1434">
                  <c:v>17.5564</c:v>
                </c:pt>
                <c:pt idx="1435">
                  <c:v>17.552299999999999</c:v>
                </c:pt>
                <c:pt idx="1436">
                  <c:v>17.5442</c:v>
                </c:pt>
                <c:pt idx="1437">
                  <c:v>17.615600000000001</c:v>
                </c:pt>
                <c:pt idx="1438">
                  <c:v>17.5932</c:v>
                </c:pt>
                <c:pt idx="1439">
                  <c:v>17.6096</c:v>
                </c:pt>
                <c:pt idx="1440">
                  <c:v>17.6572</c:v>
                </c:pt>
                <c:pt idx="1441">
                  <c:v>17.700099999999999</c:v>
                </c:pt>
                <c:pt idx="1442">
                  <c:v>17.697299999999998</c:v>
                </c:pt>
                <c:pt idx="1443">
                  <c:v>17.694800000000001</c:v>
                </c:pt>
                <c:pt idx="1444">
                  <c:v>17.665600000000001</c:v>
                </c:pt>
                <c:pt idx="1445">
                  <c:v>17.698</c:v>
                </c:pt>
                <c:pt idx="1446">
                  <c:v>17.707999999999998</c:v>
                </c:pt>
                <c:pt idx="1447">
                  <c:v>17.717099999999999</c:v>
                </c:pt>
                <c:pt idx="1448">
                  <c:v>17.839600000000001</c:v>
                </c:pt>
                <c:pt idx="1449">
                  <c:v>17.836099999999998</c:v>
                </c:pt>
                <c:pt idx="1450">
                  <c:v>17.847300000000001</c:v>
                </c:pt>
                <c:pt idx="1451">
                  <c:v>17.855399999999999</c:v>
                </c:pt>
                <c:pt idx="1452">
                  <c:v>17.839099999999998</c:v>
                </c:pt>
                <c:pt idx="1453">
                  <c:v>17.7591</c:v>
                </c:pt>
                <c:pt idx="1454">
                  <c:v>17.837399999999999</c:v>
                </c:pt>
                <c:pt idx="1455">
                  <c:v>17.8645</c:v>
                </c:pt>
                <c:pt idx="1456">
                  <c:v>17.860399999999998</c:v>
                </c:pt>
                <c:pt idx="1457">
                  <c:v>17.855699999999999</c:v>
                </c:pt>
                <c:pt idx="1458">
                  <c:v>17.983899999999998</c:v>
                </c:pt>
                <c:pt idx="1459">
                  <c:v>18.0169</c:v>
                </c:pt>
                <c:pt idx="1460">
                  <c:v>18.090599999999998</c:v>
                </c:pt>
                <c:pt idx="1461">
                  <c:v>18.0869</c:v>
                </c:pt>
                <c:pt idx="1462">
                  <c:v>18.0121</c:v>
                </c:pt>
                <c:pt idx="1463">
                  <c:v>18.007899999999999</c:v>
                </c:pt>
                <c:pt idx="1464">
                  <c:v>18.004300000000001</c:v>
                </c:pt>
                <c:pt idx="1465">
                  <c:v>17.857399999999998</c:v>
                </c:pt>
                <c:pt idx="1466">
                  <c:v>17.7303</c:v>
                </c:pt>
                <c:pt idx="1467">
                  <c:v>17.842700000000001</c:v>
                </c:pt>
                <c:pt idx="1468">
                  <c:v>17.884699999999999</c:v>
                </c:pt>
                <c:pt idx="1469">
                  <c:v>18.0397</c:v>
                </c:pt>
                <c:pt idx="1470">
                  <c:v>18.035599999999999</c:v>
                </c:pt>
                <c:pt idx="1471">
                  <c:v>18.0318</c:v>
                </c:pt>
                <c:pt idx="1472">
                  <c:v>17.991599999999998</c:v>
                </c:pt>
                <c:pt idx="1473">
                  <c:v>17.968399999999999</c:v>
                </c:pt>
                <c:pt idx="1474">
                  <c:v>18.016300000000001</c:v>
                </c:pt>
                <c:pt idx="1475">
                  <c:v>18.1675</c:v>
                </c:pt>
                <c:pt idx="1476">
                  <c:v>18.162400000000002</c:v>
                </c:pt>
                <c:pt idx="1477">
                  <c:v>18.159199999999998</c:v>
                </c:pt>
                <c:pt idx="1478">
                  <c:v>18.155000000000001</c:v>
                </c:pt>
                <c:pt idx="1479">
                  <c:v>18.286300000000001</c:v>
                </c:pt>
                <c:pt idx="1480">
                  <c:v>18.2942</c:v>
                </c:pt>
                <c:pt idx="1481">
                  <c:v>18.295400000000001</c:v>
                </c:pt>
                <c:pt idx="1482">
                  <c:v>18.380299999999998</c:v>
                </c:pt>
                <c:pt idx="1483">
                  <c:v>18.469200000000001</c:v>
                </c:pt>
                <c:pt idx="1484">
                  <c:v>18.464600000000001</c:v>
                </c:pt>
                <c:pt idx="1485">
                  <c:v>18.460100000000001</c:v>
                </c:pt>
                <c:pt idx="1486">
                  <c:v>18.420300000000001</c:v>
                </c:pt>
                <c:pt idx="1487">
                  <c:v>18.413</c:v>
                </c:pt>
                <c:pt idx="1488">
                  <c:v>18.408899999999999</c:v>
                </c:pt>
                <c:pt idx="1489">
                  <c:v>18.501899999999999</c:v>
                </c:pt>
                <c:pt idx="1490">
                  <c:v>18.497199999999999</c:v>
                </c:pt>
                <c:pt idx="1491">
                  <c:v>18.492999999999999</c:v>
                </c:pt>
                <c:pt idx="1492">
                  <c:v>18.488700000000001</c:v>
                </c:pt>
                <c:pt idx="1493">
                  <c:v>18.377800000000001</c:v>
                </c:pt>
                <c:pt idx="1494">
                  <c:v>18.428000000000001</c:v>
                </c:pt>
                <c:pt idx="1495">
                  <c:v>18.423500000000001</c:v>
                </c:pt>
                <c:pt idx="1496">
                  <c:v>18.569299999999998</c:v>
                </c:pt>
                <c:pt idx="1497">
                  <c:v>18.435500000000001</c:v>
                </c:pt>
                <c:pt idx="1498">
                  <c:v>18.430900000000001</c:v>
                </c:pt>
                <c:pt idx="1499">
                  <c:v>18.424600000000002</c:v>
                </c:pt>
                <c:pt idx="1500">
                  <c:v>18.4861</c:v>
                </c:pt>
                <c:pt idx="1501">
                  <c:v>18.423400000000001</c:v>
                </c:pt>
                <c:pt idx="1502">
                  <c:v>18.517600000000002</c:v>
                </c:pt>
                <c:pt idx="1503">
                  <c:v>18.626899999999999</c:v>
                </c:pt>
                <c:pt idx="1504">
                  <c:v>18.568100000000001</c:v>
                </c:pt>
                <c:pt idx="1505">
                  <c:v>18.563500000000001</c:v>
                </c:pt>
                <c:pt idx="1506">
                  <c:v>18.5596</c:v>
                </c:pt>
                <c:pt idx="1507">
                  <c:v>18.689</c:v>
                </c:pt>
                <c:pt idx="1508">
                  <c:v>18.6584</c:v>
                </c:pt>
                <c:pt idx="1509">
                  <c:v>18.6968</c:v>
                </c:pt>
                <c:pt idx="1510">
                  <c:v>18.848400000000002</c:v>
                </c:pt>
                <c:pt idx="1511">
                  <c:v>18.932200000000002</c:v>
                </c:pt>
                <c:pt idx="1512">
                  <c:v>18.924499999999998</c:v>
                </c:pt>
                <c:pt idx="1513">
                  <c:v>18.920300000000001</c:v>
                </c:pt>
                <c:pt idx="1514">
                  <c:v>18.9162</c:v>
                </c:pt>
                <c:pt idx="1515">
                  <c:v>18.842500000000001</c:v>
                </c:pt>
                <c:pt idx="1516">
                  <c:v>18.861599999999999</c:v>
                </c:pt>
                <c:pt idx="1517">
                  <c:v>18.878599999999999</c:v>
                </c:pt>
                <c:pt idx="1518">
                  <c:v>18.687000000000001</c:v>
                </c:pt>
                <c:pt idx="1519">
                  <c:v>18.681899999999999</c:v>
                </c:pt>
                <c:pt idx="1520">
                  <c:v>18.6753</c:v>
                </c:pt>
                <c:pt idx="1521">
                  <c:v>18.385200000000001</c:v>
                </c:pt>
                <c:pt idx="1522">
                  <c:v>18.572900000000001</c:v>
                </c:pt>
                <c:pt idx="1523">
                  <c:v>18.525500000000001</c:v>
                </c:pt>
                <c:pt idx="1524">
                  <c:v>18.616</c:v>
                </c:pt>
                <c:pt idx="1525">
                  <c:v>18.292400000000001</c:v>
                </c:pt>
                <c:pt idx="1526">
                  <c:v>18.2851</c:v>
                </c:pt>
                <c:pt idx="1527">
                  <c:v>18.2928</c:v>
                </c:pt>
                <c:pt idx="1528">
                  <c:v>18.461300000000001</c:v>
                </c:pt>
                <c:pt idx="1529">
                  <c:v>18.7485</c:v>
                </c:pt>
                <c:pt idx="1530">
                  <c:v>18.978000000000002</c:v>
                </c:pt>
                <c:pt idx="1531">
                  <c:v>19.0242</c:v>
                </c:pt>
                <c:pt idx="1532">
                  <c:v>18.9255</c:v>
                </c:pt>
                <c:pt idx="1533">
                  <c:v>18.920300000000001</c:v>
                </c:pt>
                <c:pt idx="1534">
                  <c:v>18.9114</c:v>
                </c:pt>
                <c:pt idx="1535">
                  <c:v>19.049700000000001</c:v>
                </c:pt>
                <c:pt idx="1536">
                  <c:v>19.0808</c:v>
                </c:pt>
                <c:pt idx="1537">
                  <c:v>19.178999999999998</c:v>
                </c:pt>
                <c:pt idx="1538">
                  <c:v>19.148800000000001</c:v>
                </c:pt>
                <c:pt idx="1539">
                  <c:v>19.183700000000002</c:v>
                </c:pt>
                <c:pt idx="1540">
                  <c:v>19.1784</c:v>
                </c:pt>
                <c:pt idx="1541">
                  <c:v>19.173400000000001</c:v>
                </c:pt>
                <c:pt idx="1542">
                  <c:v>19.1797</c:v>
                </c:pt>
                <c:pt idx="1543">
                  <c:v>19.1295</c:v>
                </c:pt>
                <c:pt idx="1544">
                  <c:v>19.2197</c:v>
                </c:pt>
                <c:pt idx="1545">
                  <c:v>19.145700000000001</c:v>
                </c:pt>
                <c:pt idx="1546">
                  <c:v>18.946200000000001</c:v>
                </c:pt>
                <c:pt idx="1547">
                  <c:v>18.941700000000001</c:v>
                </c:pt>
                <c:pt idx="1548">
                  <c:v>18.950299999999999</c:v>
                </c:pt>
                <c:pt idx="1549">
                  <c:v>18.317799999999998</c:v>
                </c:pt>
                <c:pt idx="1550">
                  <c:v>17.754200000000001</c:v>
                </c:pt>
                <c:pt idx="1551">
                  <c:v>17.698399999999999</c:v>
                </c:pt>
                <c:pt idx="1552">
                  <c:v>16.926400000000001</c:v>
                </c:pt>
                <c:pt idx="1553">
                  <c:v>16.846800000000002</c:v>
                </c:pt>
                <c:pt idx="1554">
                  <c:v>16.8475</c:v>
                </c:pt>
                <c:pt idx="1555">
                  <c:v>16.8429</c:v>
                </c:pt>
                <c:pt idx="1556">
                  <c:v>17.636800000000001</c:v>
                </c:pt>
                <c:pt idx="1557">
                  <c:v>17.146599999999999</c:v>
                </c:pt>
                <c:pt idx="1558">
                  <c:v>17.8918</c:v>
                </c:pt>
                <c:pt idx="1559">
                  <c:v>17.303100000000001</c:v>
                </c:pt>
                <c:pt idx="1560">
                  <c:v>17.0167</c:v>
                </c:pt>
                <c:pt idx="1561">
                  <c:v>17.011199999999999</c:v>
                </c:pt>
                <c:pt idx="1562">
                  <c:v>17.0136</c:v>
                </c:pt>
                <c:pt idx="1563">
                  <c:v>15.7788</c:v>
                </c:pt>
                <c:pt idx="1564">
                  <c:v>16.5855</c:v>
                </c:pt>
                <c:pt idx="1565">
                  <c:v>15.834300000000001</c:v>
                </c:pt>
                <c:pt idx="1566">
                  <c:v>14.357799999999999</c:v>
                </c:pt>
                <c:pt idx="1567">
                  <c:v>15.753299999999999</c:v>
                </c:pt>
                <c:pt idx="1568">
                  <c:v>15.754200000000001</c:v>
                </c:pt>
                <c:pt idx="1569">
                  <c:v>15.776199999999999</c:v>
                </c:pt>
                <c:pt idx="1570">
                  <c:v>14.034000000000001</c:v>
                </c:pt>
                <c:pt idx="1571">
                  <c:v>14.944599999999999</c:v>
                </c:pt>
                <c:pt idx="1572">
                  <c:v>14.2415</c:v>
                </c:pt>
                <c:pt idx="1573">
                  <c:v>14.3665</c:v>
                </c:pt>
                <c:pt idx="1574">
                  <c:v>13.856199999999999</c:v>
                </c:pt>
                <c:pt idx="1575">
                  <c:v>13.851699999999999</c:v>
                </c:pt>
                <c:pt idx="1576">
                  <c:v>13.873100000000001</c:v>
                </c:pt>
                <c:pt idx="1577">
                  <c:v>13.6029</c:v>
                </c:pt>
                <c:pt idx="1578">
                  <c:v>14.989100000000001</c:v>
                </c:pt>
                <c:pt idx="1579">
                  <c:v>15.271000000000001</c:v>
                </c:pt>
                <c:pt idx="1580">
                  <c:v>16.3124</c:v>
                </c:pt>
                <c:pt idx="1581">
                  <c:v>15.8574</c:v>
                </c:pt>
                <c:pt idx="1582">
                  <c:v>15.858000000000001</c:v>
                </c:pt>
                <c:pt idx="1583">
                  <c:v>15.9062</c:v>
                </c:pt>
                <c:pt idx="1584">
                  <c:v>16.5718</c:v>
                </c:pt>
                <c:pt idx="1585">
                  <c:v>16.480799999999999</c:v>
                </c:pt>
                <c:pt idx="1586">
                  <c:v>15.8254</c:v>
                </c:pt>
                <c:pt idx="1587">
                  <c:v>16.290400000000002</c:v>
                </c:pt>
                <c:pt idx="1588">
                  <c:v>16.106100000000001</c:v>
                </c:pt>
                <c:pt idx="1589">
                  <c:v>16.106400000000001</c:v>
                </c:pt>
                <c:pt idx="1590">
                  <c:v>16.1126</c:v>
                </c:pt>
                <c:pt idx="1591">
                  <c:v>17.413699999999999</c:v>
                </c:pt>
                <c:pt idx="1592">
                  <c:v>17.689900000000002</c:v>
                </c:pt>
                <c:pt idx="1593">
                  <c:v>18.5169</c:v>
                </c:pt>
                <c:pt idx="1594">
                  <c:v>18.951000000000001</c:v>
                </c:pt>
                <c:pt idx="1595">
                  <c:v>18.9345</c:v>
                </c:pt>
                <c:pt idx="1596">
                  <c:v>18.9238</c:v>
                </c:pt>
                <c:pt idx="1597">
                  <c:v>18.9603</c:v>
                </c:pt>
                <c:pt idx="1598">
                  <c:v>18.819099999999999</c:v>
                </c:pt>
                <c:pt idx="1599">
                  <c:v>19.5442</c:v>
                </c:pt>
                <c:pt idx="1600">
                  <c:v>19.278500000000001</c:v>
                </c:pt>
                <c:pt idx="1601">
                  <c:v>19.4557</c:v>
                </c:pt>
                <c:pt idx="1602">
                  <c:v>20.024100000000001</c:v>
                </c:pt>
                <c:pt idx="1603">
                  <c:v>20.011099999999999</c:v>
                </c:pt>
                <c:pt idx="1604">
                  <c:v>20.004999999999999</c:v>
                </c:pt>
                <c:pt idx="1605">
                  <c:v>19.769500000000001</c:v>
                </c:pt>
                <c:pt idx="1606">
                  <c:v>19.244199999999999</c:v>
                </c:pt>
                <c:pt idx="1607">
                  <c:v>19.751999999999999</c:v>
                </c:pt>
                <c:pt idx="1608">
                  <c:v>19.796099999999999</c:v>
                </c:pt>
                <c:pt idx="1609">
                  <c:v>20.1219</c:v>
                </c:pt>
                <c:pt idx="1610">
                  <c:v>20.108499999999999</c:v>
                </c:pt>
                <c:pt idx="1611">
                  <c:v>20.101400000000002</c:v>
                </c:pt>
                <c:pt idx="1612">
                  <c:v>20.435400000000001</c:v>
                </c:pt>
                <c:pt idx="1613">
                  <c:v>20.374300000000002</c:v>
                </c:pt>
                <c:pt idx="1614">
                  <c:v>20.909199999999998</c:v>
                </c:pt>
                <c:pt idx="1615">
                  <c:v>20.8002</c:v>
                </c:pt>
                <c:pt idx="1616">
                  <c:v>20.372199999999999</c:v>
                </c:pt>
                <c:pt idx="1617">
                  <c:v>20.2866</c:v>
                </c:pt>
                <c:pt idx="1618">
                  <c:v>20.302099999999999</c:v>
                </c:pt>
                <c:pt idx="1619">
                  <c:v>20.4026</c:v>
                </c:pt>
                <c:pt idx="1620">
                  <c:v>20.6814</c:v>
                </c:pt>
                <c:pt idx="1621">
                  <c:v>20.55</c:v>
                </c:pt>
                <c:pt idx="1622">
                  <c:v>20.8079</c:v>
                </c:pt>
                <c:pt idx="1623">
                  <c:v>21.193000000000001</c:v>
                </c:pt>
                <c:pt idx="1624">
                  <c:v>21.1798</c:v>
                </c:pt>
                <c:pt idx="1625">
                  <c:v>21.1846</c:v>
                </c:pt>
                <c:pt idx="1626">
                  <c:v>21.189499999999999</c:v>
                </c:pt>
                <c:pt idx="1627">
                  <c:v>20.854900000000001</c:v>
                </c:pt>
                <c:pt idx="1628">
                  <c:v>20.493600000000001</c:v>
                </c:pt>
                <c:pt idx="1629">
                  <c:v>20.734500000000001</c:v>
                </c:pt>
                <c:pt idx="1630">
                  <c:v>20.826599999999999</c:v>
                </c:pt>
                <c:pt idx="1631">
                  <c:v>20.8111</c:v>
                </c:pt>
                <c:pt idx="1632">
                  <c:v>20.796800000000001</c:v>
                </c:pt>
                <c:pt idx="1633">
                  <c:v>21.449200000000001</c:v>
                </c:pt>
                <c:pt idx="1634">
                  <c:v>21.204000000000001</c:v>
                </c:pt>
                <c:pt idx="1635">
                  <c:v>21.5398</c:v>
                </c:pt>
                <c:pt idx="1636">
                  <c:v>21.420999999999999</c:v>
                </c:pt>
                <c:pt idx="1637">
                  <c:v>21.4617</c:v>
                </c:pt>
                <c:pt idx="1638">
                  <c:v>21.4453</c:v>
                </c:pt>
                <c:pt idx="1639">
                  <c:v>21.4313</c:v>
                </c:pt>
                <c:pt idx="1640">
                  <c:v>21.411200000000001</c:v>
                </c:pt>
                <c:pt idx="1641">
                  <c:v>21.6554</c:v>
                </c:pt>
                <c:pt idx="1642">
                  <c:v>21.946899999999999</c:v>
                </c:pt>
                <c:pt idx="1643">
                  <c:v>21.893000000000001</c:v>
                </c:pt>
                <c:pt idx="1644">
                  <c:v>21.987200000000001</c:v>
                </c:pt>
                <c:pt idx="1645">
                  <c:v>21.9711</c:v>
                </c:pt>
                <c:pt idx="1646">
                  <c:v>21.956299999999999</c:v>
                </c:pt>
                <c:pt idx="1647">
                  <c:v>22.014500000000002</c:v>
                </c:pt>
                <c:pt idx="1648">
                  <c:v>22.176300000000001</c:v>
                </c:pt>
                <c:pt idx="1649">
                  <c:v>22.454000000000001</c:v>
                </c:pt>
                <c:pt idx="1650">
                  <c:v>22.376899999999999</c:v>
                </c:pt>
                <c:pt idx="1651">
                  <c:v>22.964200000000002</c:v>
                </c:pt>
                <c:pt idx="1652">
                  <c:v>22.950299999999999</c:v>
                </c:pt>
                <c:pt idx="1653">
                  <c:v>22.933700000000002</c:v>
                </c:pt>
                <c:pt idx="1654">
                  <c:v>23.182600000000001</c:v>
                </c:pt>
                <c:pt idx="1655">
                  <c:v>22.969200000000001</c:v>
                </c:pt>
                <c:pt idx="1656">
                  <c:v>22.837499999999999</c:v>
                </c:pt>
                <c:pt idx="1657">
                  <c:v>21.470700000000001</c:v>
                </c:pt>
                <c:pt idx="1658">
                  <c:v>21.732700000000001</c:v>
                </c:pt>
                <c:pt idx="1659">
                  <c:v>21.716699999999999</c:v>
                </c:pt>
                <c:pt idx="1660">
                  <c:v>21.698799999999999</c:v>
                </c:pt>
                <c:pt idx="1661">
                  <c:v>21.854199999999999</c:v>
                </c:pt>
                <c:pt idx="1662">
                  <c:v>22.2532</c:v>
                </c:pt>
                <c:pt idx="1663">
                  <c:v>22.154800000000002</c:v>
                </c:pt>
                <c:pt idx="1664">
                  <c:v>22.1511</c:v>
                </c:pt>
                <c:pt idx="1665">
                  <c:v>22.01</c:v>
                </c:pt>
                <c:pt idx="1666">
                  <c:v>21.993600000000001</c:v>
                </c:pt>
                <c:pt idx="1667">
                  <c:v>21.978899999999999</c:v>
                </c:pt>
                <c:pt idx="1668">
                  <c:v>21.9619</c:v>
                </c:pt>
                <c:pt idx="1669">
                  <c:v>22.0367</c:v>
                </c:pt>
                <c:pt idx="1670">
                  <c:v>21.450399999999998</c:v>
                </c:pt>
                <c:pt idx="1671">
                  <c:v>21.685199999999998</c:v>
                </c:pt>
                <c:pt idx="1672">
                  <c:v>21.1646</c:v>
                </c:pt>
                <c:pt idx="1673">
                  <c:v>21.148900000000001</c:v>
                </c:pt>
                <c:pt idx="1674">
                  <c:v>21.1388</c:v>
                </c:pt>
                <c:pt idx="1675">
                  <c:v>21.4177</c:v>
                </c:pt>
                <c:pt idx="1676">
                  <c:v>21.707100000000001</c:v>
                </c:pt>
                <c:pt idx="1677">
                  <c:v>21.8185</c:v>
                </c:pt>
                <c:pt idx="1678">
                  <c:v>21.895900000000001</c:v>
                </c:pt>
                <c:pt idx="1679">
                  <c:v>21.882100000000001</c:v>
                </c:pt>
                <c:pt idx="1680">
                  <c:v>21.8673</c:v>
                </c:pt>
                <c:pt idx="1681">
                  <c:v>21.85</c:v>
                </c:pt>
                <c:pt idx="1682">
                  <c:v>22.1891</c:v>
                </c:pt>
                <c:pt idx="1683">
                  <c:v>21.919</c:v>
                </c:pt>
                <c:pt idx="1684">
                  <c:v>22.096800000000002</c:v>
                </c:pt>
                <c:pt idx="1685">
                  <c:v>21.984400000000001</c:v>
                </c:pt>
                <c:pt idx="1686">
                  <c:v>22.2026</c:v>
                </c:pt>
                <c:pt idx="1687">
                  <c:v>22.1875</c:v>
                </c:pt>
                <c:pt idx="1688">
                  <c:v>22.1709</c:v>
                </c:pt>
                <c:pt idx="1689">
                  <c:v>21.946300000000001</c:v>
                </c:pt>
                <c:pt idx="1690">
                  <c:v>22.267600000000002</c:v>
                </c:pt>
                <c:pt idx="1691">
                  <c:v>22.466000000000001</c:v>
                </c:pt>
                <c:pt idx="1692">
                  <c:v>22.354800000000001</c:v>
                </c:pt>
                <c:pt idx="1693">
                  <c:v>22.395900000000001</c:v>
                </c:pt>
                <c:pt idx="1694">
                  <c:v>22.376200000000001</c:v>
                </c:pt>
                <c:pt idx="1695">
                  <c:v>22.3582</c:v>
                </c:pt>
                <c:pt idx="1696">
                  <c:v>22.501200000000001</c:v>
                </c:pt>
                <c:pt idx="1697">
                  <c:v>22.513000000000002</c:v>
                </c:pt>
                <c:pt idx="1698">
                  <c:v>22.566700000000001</c:v>
                </c:pt>
                <c:pt idx="1699">
                  <c:v>22.2301</c:v>
                </c:pt>
                <c:pt idx="1700">
                  <c:v>22.0809</c:v>
                </c:pt>
                <c:pt idx="1701">
                  <c:v>22.065000000000001</c:v>
                </c:pt>
                <c:pt idx="1702">
                  <c:v>22.0471</c:v>
                </c:pt>
                <c:pt idx="1703">
                  <c:v>22.192399999999999</c:v>
                </c:pt>
                <c:pt idx="1704">
                  <c:v>22.001899999999999</c:v>
                </c:pt>
                <c:pt idx="1705">
                  <c:v>22.204699999999999</c:v>
                </c:pt>
                <c:pt idx="1706">
                  <c:v>22.015499999999999</c:v>
                </c:pt>
                <c:pt idx="1707">
                  <c:v>21.996700000000001</c:v>
                </c:pt>
                <c:pt idx="1708">
                  <c:v>21.9786</c:v>
                </c:pt>
                <c:pt idx="1709">
                  <c:v>21.963100000000001</c:v>
                </c:pt>
                <c:pt idx="1710">
                  <c:v>22.094200000000001</c:v>
                </c:pt>
                <c:pt idx="1711">
                  <c:v>22.164000000000001</c:v>
                </c:pt>
                <c:pt idx="1712">
                  <c:v>22.276499999999999</c:v>
                </c:pt>
                <c:pt idx="1713">
                  <c:v>22.403099999999998</c:v>
                </c:pt>
                <c:pt idx="1714">
                  <c:v>22.407499999999999</c:v>
                </c:pt>
                <c:pt idx="1715">
                  <c:v>22.3901</c:v>
                </c:pt>
                <c:pt idx="1716">
                  <c:v>22.373799999999999</c:v>
                </c:pt>
                <c:pt idx="1717">
                  <c:v>22.4312</c:v>
                </c:pt>
                <c:pt idx="1718">
                  <c:v>22.230599999999999</c:v>
                </c:pt>
                <c:pt idx="1719">
                  <c:v>22.5322</c:v>
                </c:pt>
                <c:pt idx="1720">
                  <c:v>22.4635</c:v>
                </c:pt>
                <c:pt idx="1721">
                  <c:v>22.431999999999999</c:v>
                </c:pt>
                <c:pt idx="1722">
                  <c:v>22.416599999999999</c:v>
                </c:pt>
                <c:pt idx="1723">
                  <c:v>22.4023</c:v>
                </c:pt>
                <c:pt idx="1724">
                  <c:v>22.443999999999999</c:v>
                </c:pt>
                <c:pt idx="1725">
                  <c:v>22.4681</c:v>
                </c:pt>
                <c:pt idx="1726">
                  <c:v>22.325700000000001</c:v>
                </c:pt>
                <c:pt idx="1727">
                  <c:v>22.370699999999999</c:v>
                </c:pt>
                <c:pt idx="1728">
                  <c:v>22.414300000000001</c:v>
                </c:pt>
                <c:pt idx="1729">
                  <c:v>22.398900000000001</c:v>
                </c:pt>
                <c:pt idx="1730">
                  <c:v>22.3828</c:v>
                </c:pt>
                <c:pt idx="1731">
                  <c:v>22.588100000000001</c:v>
                </c:pt>
                <c:pt idx="1732">
                  <c:v>22.641100000000002</c:v>
                </c:pt>
                <c:pt idx="1733">
                  <c:v>22.854399999999998</c:v>
                </c:pt>
                <c:pt idx="1734">
                  <c:v>22.8767</c:v>
                </c:pt>
                <c:pt idx="1735">
                  <c:v>23.019100000000002</c:v>
                </c:pt>
                <c:pt idx="1736">
                  <c:v>23.003699999999998</c:v>
                </c:pt>
                <c:pt idx="1737">
                  <c:v>22.9864</c:v>
                </c:pt>
                <c:pt idx="1738">
                  <c:v>22.9284</c:v>
                </c:pt>
                <c:pt idx="1739">
                  <c:v>23.071200000000001</c:v>
                </c:pt>
                <c:pt idx="1740">
                  <c:v>23.411200000000001</c:v>
                </c:pt>
                <c:pt idx="1741">
                  <c:v>22.578600000000002</c:v>
                </c:pt>
                <c:pt idx="1742">
                  <c:v>22.3767</c:v>
                </c:pt>
                <c:pt idx="1743">
                  <c:v>22.361499999999999</c:v>
                </c:pt>
                <c:pt idx="1744">
                  <c:v>22.346399999999999</c:v>
                </c:pt>
                <c:pt idx="1745">
                  <c:v>22.3306</c:v>
                </c:pt>
                <c:pt idx="1746">
                  <c:v>21.709399999999999</c:v>
                </c:pt>
                <c:pt idx="1747">
                  <c:v>22.132300000000001</c:v>
                </c:pt>
                <c:pt idx="1748">
                  <c:v>21.715499999999999</c:v>
                </c:pt>
                <c:pt idx="1749">
                  <c:v>21.6997</c:v>
                </c:pt>
                <c:pt idx="1750">
                  <c:v>21.685500000000001</c:v>
                </c:pt>
                <c:pt idx="1751">
                  <c:v>21.669799999999999</c:v>
                </c:pt>
                <c:pt idx="1752">
                  <c:v>21.923100000000002</c:v>
                </c:pt>
                <c:pt idx="1753">
                  <c:v>22.0167</c:v>
                </c:pt>
                <c:pt idx="1754">
                  <c:v>21.887699999999999</c:v>
                </c:pt>
                <c:pt idx="1755">
                  <c:v>21.684699999999999</c:v>
                </c:pt>
                <c:pt idx="1756">
                  <c:v>21.4236</c:v>
                </c:pt>
                <c:pt idx="1757">
                  <c:v>21.409300000000002</c:v>
                </c:pt>
                <c:pt idx="1758">
                  <c:v>21.394500000000001</c:v>
                </c:pt>
                <c:pt idx="1759">
                  <c:v>21.1495</c:v>
                </c:pt>
                <c:pt idx="1760">
                  <c:v>21.349399999999999</c:v>
                </c:pt>
                <c:pt idx="1761">
                  <c:v>20.8323</c:v>
                </c:pt>
                <c:pt idx="1762">
                  <c:v>20.864100000000001</c:v>
                </c:pt>
                <c:pt idx="1763">
                  <c:v>21.183599999999998</c:v>
                </c:pt>
                <c:pt idx="1764">
                  <c:v>21.1694</c:v>
                </c:pt>
                <c:pt idx="1765">
                  <c:v>21.160799999999998</c:v>
                </c:pt>
                <c:pt idx="1766">
                  <c:v>21.491900000000001</c:v>
                </c:pt>
                <c:pt idx="1767">
                  <c:v>21.382000000000001</c:v>
                </c:pt>
                <c:pt idx="1768">
                  <c:v>21.544799999999999</c:v>
                </c:pt>
                <c:pt idx="1769">
                  <c:v>21.640799999999999</c:v>
                </c:pt>
                <c:pt idx="1770">
                  <c:v>21.416599999999999</c:v>
                </c:pt>
                <c:pt idx="1771">
                  <c:v>21.4025</c:v>
                </c:pt>
                <c:pt idx="1772">
                  <c:v>21.388999999999999</c:v>
                </c:pt>
                <c:pt idx="1773">
                  <c:v>21.746200000000002</c:v>
                </c:pt>
                <c:pt idx="1774">
                  <c:v>21.441800000000001</c:v>
                </c:pt>
                <c:pt idx="1775">
                  <c:v>21.8169</c:v>
                </c:pt>
                <c:pt idx="1776">
                  <c:v>21.9771</c:v>
                </c:pt>
                <c:pt idx="1777">
                  <c:v>22.154699999999998</c:v>
                </c:pt>
                <c:pt idx="1778">
                  <c:v>22.140899999999998</c:v>
                </c:pt>
                <c:pt idx="1779">
                  <c:v>22.123100000000001</c:v>
                </c:pt>
                <c:pt idx="1780">
                  <c:v>22.477699999999999</c:v>
                </c:pt>
                <c:pt idx="1781">
                  <c:v>22.3262</c:v>
                </c:pt>
                <c:pt idx="1782">
                  <c:v>22.140999999999998</c:v>
                </c:pt>
                <c:pt idx="1783">
                  <c:v>22.078800000000001</c:v>
                </c:pt>
                <c:pt idx="1784">
                  <c:v>22.061</c:v>
                </c:pt>
                <c:pt idx="1785">
                  <c:v>22.046500000000002</c:v>
                </c:pt>
                <c:pt idx="1786">
                  <c:v>22.030799999999999</c:v>
                </c:pt>
                <c:pt idx="1787">
                  <c:v>21.662199999999999</c:v>
                </c:pt>
                <c:pt idx="1788">
                  <c:v>21.730899999999998</c:v>
                </c:pt>
                <c:pt idx="1789">
                  <c:v>21.658999999999999</c:v>
                </c:pt>
                <c:pt idx="1790">
                  <c:v>21.7362</c:v>
                </c:pt>
                <c:pt idx="1791">
                  <c:v>21.813600000000001</c:v>
                </c:pt>
                <c:pt idx="1792">
                  <c:v>21.800599999999999</c:v>
                </c:pt>
                <c:pt idx="1793">
                  <c:v>21.802199999999999</c:v>
                </c:pt>
                <c:pt idx="1794">
                  <c:v>21.3916</c:v>
                </c:pt>
                <c:pt idx="1795">
                  <c:v>21.282699999999998</c:v>
                </c:pt>
                <c:pt idx="1796">
                  <c:v>20.4908</c:v>
                </c:pt>
                <c:pt idx="1797">
                  <c:v>20.685500000000001</c:v>
                </c:pt>
                <c:pt idx="1798">
                  <c:v>20.391500000000001</c:v>
                </c:pt>
                <c:pt idx="1799">
                  <c:v>20.378399999999999</c:v>
                </c:pt>
                <c:pt idx="1800">
                  <c:v>20.3657</c:v>
                </c:pt>
                <c:pt idx="1801">
                  <c:v>20.61</c:v>
                </c:pt>
                <c:pt idx="1802">
                  <c:v>20.943000000000001</c:v>
                </c:pt>
                <c:pt idx="1803">
                  <c:v>21.376200000000001</c:v>
                </c:pt>
                <c:pt idx="1804">
                  <c:v>21.753</c:v>
                </c:pt>
                <c:pt idx="1805">
                  <c:v>21.7196</c:v>
                </c:pt>
                <c:pt idx="1806">
                  <c:v>21.707000000000001</c:v>
                </c:pt>
                <c:pt idx="1807">
                  <c:v>21.697900000000001</c:v>
                </c:pt>
                <c:pt idx="1808">
                  <c:v>21.932099999999998</c:v>
                </c:pt>
                <c:pt idx="1809">
                  <c:v>21.866299999999999</c:v>
                </c:pt>
                <c:pt idx="1810">
                  <c:v>22.0169</c:v>
                </c:pt>
                <c:pt idx="1811">
                  <c:v>21.773499999999999</c:v>
                </c:pt>
                <c:pt idx="1812">
                  <c:v>22.060400000000001</c:v>
                </c:pt>
                <c:pt idx="1813">
                  <c:v>22.046900000000001</c:v>
                </c:pt>
                <c:pt idx="1814">
                  <c:v>22.031500000000001</c:v>
                </c:pt>
                <c:pt idx="1815">
                  <c:v>22.278600000000001</c:v>
                </c:pt>
                <c:pt idx="1816">
                  <c:v>22.134599999999999</c:v>
                </c:pt>
                <c:pt idx="1817">
                  <c:v>21.812799999999999</c:v>
                </c:pt>
                <c:pt idx="1818">
                  <c:v>21.884899999999998</c:v>
                </c:pt>
                <c:pt idx="1819">
                  <c:v>21.723400000000002</c:v>
                </c:pt>
                <c:pt idx="1820">
                  <c:v>21.710100000000001</c:v>
                </c:pt>
                <c:pt idx="1821">
                  <c:v>21.696000000000002</c:v>
                </c:pt>
                <c:pt idx="1822">
                  <c:v>21.795400000000001</c:v>
                </c:pt>
                <c:pt idx="1823">
                  <c:v>22.132400000000001</c:v>
                </c:pt>
                <c:pt idx="1824">
                  <c:v>22.067599999999999</c:v>
                </c:pt>
                <c:pt idx="1825">
                  <c:v>22.052800000000001</c:v>
                </c:pt>
                <c:pt idx="1826">
                  <c:v>22.0901</c:v>
                </c:pt>
                <c:pt idx="1827">
                  <c:v>22.0776</c:v>
                </c:pt>
                <c:pt idx="1828">
                  <c:v>22.0654</c:v>
                </c:pt>
                <c:pt idx="1829">
                  <c:v>21.938300000000002</c:v>
                </c:pt>
                <c:pt idx="1830">
                  <c:v>22.163699999999999</c:v>
                </c:pt>
                <c:pt idx="1831">
                  <c:v>22.189900000000002</c:v>
                </c:pt>
                <c:pt idx="1832">
                  <c:v>22.183</c:v>
                </c:pt>
                <c:pt idx="1833">
                  <c:v>22.371700000000001</c:v>
                </c:pt>
                <c:pt idx="1834">
                  <c:v>22.359000000000002</c:v>
                </c:pt>
                <c:pt idx="1835">
                  <c:v>22.3462</c:v>
                </c:pt>
                <c:pt idx="1836">
                  <c:v>22.284099999999999</c:v>
                </c:pt>
                <c:pt idx="1837">
                  <c:v>22.317499999999999</c:v>
                </c:pt>
                <c:pt idx="1838">
                  <c:v>22.116700000000002</c:v>
                </c:pt>
                <c:pt idx="1839">
                  <c:v>22.060600000000001</c:v>
                </c:pt>
                <c:pt idx="1840">
                  <c:v>22.006</c:v>
                </c:pt>
                <c:pt idx="1841">
                  <c:v>21.994</c:v>
                </c:pt>
                <c:pt idx="1842">
                  <c:v>21.982399999999998</c:v>
                </c:pt>
                <c:pt idx="1843">
                  <c:v>21.866700000000002</c:v>
                </c:pt>
                <c:pt idx="1844">
                  <c:v>22.122900000000001</c:v>
                </c:pt>
                <c:pt idx="1845">
                  <c:v>22.157699999999998</c:v>
                </c:pt>
                <c:pt idx="1846">
                  <c:v>22.259799999999998</c:v>
                </c:pt>
                <c:pt idx="1847">
                  <c:v>22.1569</c:v>
                </c:pt>
                <c:pt idx="1848">
                  <c:v>22.144100000000002</c:v>
                </c:pt>
                <c:pt idx="1849">
                  <c:v>22.131</c:v>
                </c:pt>
                <c:pt idx="1850">
                  <c:v>22.355</c:v>
                </c:pt>
                <c:pt idx="1851">
                  <c:v>22.2944</c:v>
                </c:pt>
                <c:pt idx="1852">
                  <c:v>22.292300000000001</c:v>
                </c:pt>
                <c:pt idx="1853">
                  <c:v>22.3568</c:v>
                </c:pt>
                <c:pt idx="1854">
                  <c:v>22.344100000000001</c:v>
                </c:pt>
                <c:pt idx="1855">
                  <c:v>22.331399999999999</c:v>
                </c:pt>
                <c:pt idx="1856">
                  <c:v>22.3186</c:v>
                </c:pt>
                <c:pt idx="1857">
                  <c:v>22.500800000000002</c:v>
                </c:pt>
                <c:pt idx="1858">
                  <c:v>22.438199999999998</c:v>
                </c:pt>
                <c:pt idx="1859">
                  <c:v>22.456299999999999</c:v>
                </c:pt>
                <c:pt idx="1860">
                  <c:v>22.585599999999999</c:v>
                </c:pt>
                <c:pt idx="1861">
                  <c:v>22.5763</c:v>
                </c:pt>
                <c:pt idx="1862">
                  <c:v>22.5669</c:v>
                </c:pt>
                <c:pt idx="1863">
                  <c:v>22.537199999999999</c:v>
                </c:pt>
                <c:pt idx="1864">
                  <c:v>22.166899999999998</c:v>
                </c:pt>
                <c:pt idx="1865">
                  <c:v>22.290900000000001</c:v>
                </c:pt>
                <c:pt idx="1866">
                  <c:v>22.394600000000001</c:v>
                </c:pt>
                <c:pt idx="1867">
                  <c:v>22.704499999999999</c:v>
                </c:pt>
                <c:pt idx="1868">
                  <c:v>22.811800000000002</c:v>
                </c:pt>
                <c:pt idx="1869">
                  <c:v>22.802700000000002</c:v>
                </c:pt>
                <c:pt idx="1870">
                  <c:v>22.792400000000001</c:v>
                </c:pt>
                <c:pt idx="1871">
                  <c:v>22.6004</c:v>
                </c:pt>
                <c:pt idx="1872">
                  <c:v>22.586300000000001</c:v>
                </c:pt>
                <c:pt idx="1873">
                  <c:v>22.629000000000001</c:v>
                </c:pt>
                <c:pt idx="1874">
                  <c:v>22.535799999999998</c:v>
                </c:pt>
                <c:pt idx="1875">
                  <c:v>22.364899999999999</c:v>
                </c:pt>
                <c:pt idx="1876">
                  <c:v>22.355599999999999</c:v>
                </c:pt>
                <c:pt idx="1877">
                  <c:v>22.3399</c:v>
                </c:pt>
                <c:pt idx="1878">
                  <c:v>22.299700000000001</c:v>
                </c:pt>
                <c:pt idx="1879">
                  <c:v>22.415199999999999</c:v>
                </c:pt>
                <c:pt idx="1880">
                  <c:v>22.679200000000002</c:v>
                </c:pt>
                <c:pt idx="1881">
                  <c:v>22.664200000000001</c:v>
                </c:pt>
                <c:pt idx="1882">
                  <c:v>22.547699999999999</c:v>
                </c:pt>
                <c:pt idx="1883">
                  <c:v>22.535699999999999</c:v>
                </c:pt>
                <c:pt idx="1884">
                  <c:v>22.523399999999999</c:v>
                </c:pt>
                <c:pt idx="1885">
                  <c:v>22.568000000000001</c:v>
                </c:pt>
                <c:pt idx="1886">
                  <c:v>22.4758</c:v>
                </c:pt>
                <c:pt idx="1887">
                  <c:v>21.770900000000001</c:v>
                </c:pt>
                <c:pt idx="1888">
                  <c:v>21.902899999999999</c:v>
                </c:pt>
                <c:pt idx="1889">
                  <c:v>21.463899999999999</c:v>
                </c:pt>
                <c:pt idx="1890">
                  <c:v>21.461099999999998</c:v>
                </c:pt>
                <c:pt idx="1891">
                  <c:v>21.438500000000001</c:v>
                </c:pt>
                <c:pt idx="1892">
                  <c:v>21.757000000000001</c:v>
                </c:pt>
                <c:pt idx="1893">
                  <c:v>21.993600000000001</c:v>
                </c:pt>
                <c:pt idx="1894">
                  <c:v>21.922000000000001</c:v>
                </c:pt>
                <c:pt idx="1895">
                  <c:v>22.142099999999999</c:v>
                </c:pt>
                <c:pt idx="1896">
                  <c:v>22.209599999999998</c:v>
                </c:pt>
                <c:pt idx="1897">
                  <c:v>22.2011</c:v>
                </c:pt>
                <c:pt idx="1898">
                  <c:v>22.1889</c:v>
                </c:pt>
                <c:pt idx="1899">
                  <c:v>22.3446</c:v>
                </c:pt>
                <c:pt idx="1900">
                  <c:v>22.290299999999998</c:v>
                </c:pt>
                <c:pt idx="1901">
                  <c:v>22.2638</c:v>
                </c:pt>
                <c:pt idx="1902">
                  <c:v>22.297499999999999</c:v>
                </c:pt>
                <c:pt idx="1903">
                  <c:v>22.412299999999998</c:v>
                </c:pt>
                <c:pt idx="1904">
                  <c:v>22.406400000000001</c:v>
                </c:pt>
                <c:pt idx="1905">
                  <c:v>22.396999999999998</c:v>
                </c:pt>
                <c:pt idx="1906">
                  <c:v>22.3871</c:v>
                </c:pt>
                <c:pt idx="1907">
                  <c:v>22.360900000000001</c:v>
                </c:pt>
                <c:pt idx="1908">
                  <c:v>22.332999999999998</c:v>
                </c:pt>
                <c:pt idx="1909">
                  <c:v>22.203399999999998</c:v>
                </c:pt>
                <c:pt idx="1910">
                  <c:v>22.133700000000001</c:v>
                </c:pt>
                <c:pt idx="1911">
                  <c:v>22.125399999999999</c:v>
                </c:pt>
                <c:pt idx="1912">
                  <c:v>22.116800000000001</c:v>
                </c:pt>
                <c:pt idx="1913">
                  <c:v>21.922699999999999</c:v>
                </c:pt>
                <c:pt idx="1914">
                  <c:v>21.925899999999999</c:v>
                </c:pt>
                <c:pt idx="1915">
                  <c:v>22.178799999999999</c:v>
                </c:pt>
                <c:pt idx="1916">
                  <c:v>21.630600000000001</c:v>
                </c:pt>
                <c:pt idx="1917">
                  <c:v>21.4983</c:v>
                </c:pt>
                <c:pt idx="1918">
                  <c:v>21.4909</c:v>
                </c:pt>
                <c:pt idx="1919">
                  <c:v>21.488399999999999</c:v>
                </c:pt>
                <c:pt idx="1920">
                  <c:v>21.9496</c:v>
                </c:pt>
                <c:pt idx="1921">
                  <c:v>21.7563</c:v>
                </c:pt>
                <c:pt idx="1922">
                  <c:v>21.455500000000001</c:v>
                </c:pt>
                <c:pt idx="1923">
                  <c:v>21.149000000000001</c:v>
                </c:pt>
                <c:pt idx="1924">
                  <c:v>21.541799999999999</c:v>
                </c:pt>
                <c:pt idx="1925">
                  <c:v>21.5352</c:v>
                </c:pt>
                <c:pt idx="1926">
                  <c:v>21.524899999999999</c:v>
                </c:pt>
                <c:pt idx="1927">
                  <c:v>21.385300000000001</c:v>
                </c:pt>
                <c:pt idx="1928">
                  <c:v>21.673400000000001</c:v>
                </c:pt>
                <c:pt idx="1929">
                  <c:v>21.798999999999999</c:v>
                </c:pt>
                <c:pt idx="1930">
                  <c:v>21.993400000000001</c:v>
                </c:pt>
                <c:pt idx="1931">
                  <c:v>22.005199999999999</c:v>
                </c:pt>
                <c:pt idx="1932">
                  <c:v>21.9892</c:v>
                </c:pt>
                <c:pt idx="1933">
                  <c:v>21.9725</c:v>
                </c:pt>
                <c:pt idx="1934">
                  <c:v>22.098500000000001</c:v>
                </c:pt>
                <c:pt idx="1935">
                  <c:v>22.042200000000001</c:v>
                </c:pt>
                <c:pt idx="1936">
                  <c:v>22.090599999999998</c:v>
                </c:pt>
                <c:pt idx="1937">
                  <c:v>21.752500000000001</c:v>
                </c:pt>
                <c:pt idx="1938">
                  <c:v>21.716100000000001</c:v>
                </c:pt>
                <c:pt idx="1939">
                  <c:v>21.708100000000002</c:v>
                </c:pt>
                <c:pt idx="1940">
                  <c:v>21.699200000000001</c:v>
                </c:pt>
                <c:pt idx="1941">
                  <c:v>21.862400000000001</c:v>
                </c:pt>
                <c:pt idx="1942">
                  <c:v>21.689800000000002</c:v>
                </c:pt>
                <c:pt idx="1943">
                  <c:v>21.558299999999999</c:v>
                </c:pt>
                <c:pt idx="1944">
                  <c:v>21.658100000000001</c:v>
                </c:pt>
                <c:pt idx="1945">
                  <c:v>22.0075</c:v>
                </c:pt>
                <c:pt idx="1946">
                  <c:v>22.001000000000001</c:v>
                </c:pt>
                <c:pt idx="1947">
                  <c:v>21.982099999999999</c:v>
                </c:pt>
                <c:pt idx="1948">
                  <c:v>21.965299999999999</c:v>
                </c:pt>
                <c:pt idx="1949">
                  <c:v>21.873200000000001</c:v>
                </c:pt>
                <c:pt idx="1950">
                  <c:v>21.895299999999999</c:v>
                </c:pt>
                <c:pt idx="1951">
                  <c:v>22.111799999999999</c:v>
                </c:pt>
                <c:pt idx="1952">
                  <c:v>22.1023</c:v>
                </c:pt>
                <c:pt idx="1953">
                  <c:v>22.094100000000001</c:v>
                </c:pt>
                <c:pt idx="1954">
                  <c:v>22.083600000000001</c:v>
                </c:pt>
                <c:pt idx="1955">
                  <c:v>22.3733</c:v>
                </c:pt>
                <c:pt idx="1956">
                  <c:v>22.330100000000002</c:v>
                </c:pt>
                <c:pt idx="1957">
                  <c:v>22.3367</c:v>
                </c:pt>
                <c:pt idx="1958">
                  <c:v>22.400600000000001</c:v>
                </c:pt>
                <c:pt idx="1959">
                  <c:v>22.556799999999999</c:v>
                </c:pt>
                <c:pt idx="1960">
                  <c:v>22.5486</c:v>
                </c:pt>
                <c:pt idx="1961">
                  <c:v>22.537600000000001</c:v>
                </c:pt>
                <c:pt idx="1962">
                  <c:v>22.5059</c:v>
                </c:pt>
                <c:pt idx="1963">
                  <c:v>22.567699999999999</c:v>
                </c:pt>
                <c:pt idx="1964">
                  <c:v>22.3963</c:v>
                </c:pt>
                <c:pt idx="1965">
                  <c:v>22.542000000000002</c:v>
                </c:pt>
                <c:pt idx="1966">
                  <c:v>22.577300000000001</c:v>
                </c:pt>
                <c:pt idx="1967">
                  <c:v>22.568300000000001</c:v>
                </c:pt>
                <c:pt idx="1968">
                  <c:v>22.555599999999998</c:v>
                </c:pt>
                <c:pt idx="1969">
                  <c:v>22.356999999999999</c:v>
                </c:pt>
                <c:pt idx="1970">
                  <c:v>22.2044</c:v>
                </c:pt>
                <c:pt idx="1971">
                  <c:v>22.3962</c:v>
                </c:pt>
                <c:pt idx="1972">
                  <c:v>22.1219</c:v>
                </c:pt>
                <c:pt idx="1973">
                  <c:v>22.327500000000001</c:v>
                </c:pt>
                <c:pt idx="1974">
                  <c:v>22.319700000000001</c:v>
                </c:pt>
                <c:pt idx="1975">
                  <c:v>22.297599999999999</c:v>
                </c:pt>
                <c:pt idx="1976">
                  <c:v>22.318000000000001</c:v>
                </c:pt>
                <c:pt idx="1977">
                  <c:v>22.204000000000001</c:v>
                </c:pt>
                <c:pt idx="1978">
                  <c:v>21.8887</c:v>
                </c:pt>
                <c:pt idx="1979">
                  <c:v>21.9133</c:v>
                </c:pt>
                <c:pt idx="1980">
                  <c:v>21.675699999999999</c:v>
                </c:pt>
                <c:pt idx="1981">
                  <c:v>21.668500000000002</c:v>
                </c:pt>
                <c:pt idx="1982">
                  <c:v>21.623100000000001</c:v>
                </c:pt>
                <c:pt idx="1983">
                  <c:v>21.654299999999999</c:v>
                </c:pt>
                <c:pt idx="1984">
                  <c:v>21.459299999999999</c:v>
                </c:pt>
                <c:pt idx="1985">
                  <c:v>21.43</c:v>
                </c:pt>
                <c:pt idx="1986">
                  <c:v>21.568200000000001</c:v>
                </c:pt>
                <c:pt idx="1987">
                  <c:v>21.709499999999998</c:v>
                </c:pt>
                <c:pt idx="1988">
                  <c:v>21.702400000000001</c:v>
                </c:pt>
                <c:pt idx="1989">
                  <c:v>21.696999999999999</c:v>
                </c:pt>
                <c:pt idx="1990">
                  <c:v>21.4467</c:v>
                </c:pt>
                <c:pt idx="1991">
                  <c:v>21.249400000000001</c:v>
                </c:pt>
                <c:pt idx="1992">
                  <c:v>20.789200000000001</c:v>
                </c:pt>
                <c:pt idx="1993">
                  <c:v>21.0212</c:v>
                </c:pt>
                <c:pt idx="1994">
                  <c:v>21.328399999999998</c:v>
                </c:pt>
                <c:pt idx="1995">
                  <c:v>21.321899999999999</c:v>
                </c:pt>
                <c:pt idx="1996">
                  <c:v>21.304600000000001</c:v>
                </c:pt>
                <c:pt idx="1997">
                  <c:v>21.230499999999999</c:v>
                </c:pt>
                <c:pt idx="1998">
                  <c:v>21.025300000000001</c:v>
                </c:pt>
                <c:pt idx="1999">
                  <c:v>20.936800000000002</c:v>
                </c:pt>
                <c:pt idx="2000">
                  <c:v>21.139299999999999</c:v>
                </c:pt>
                <c:pt idx="2001">
                  <c:v>21.094100000000001</c:v>
                </c:pt>
                <c:pt idx="2002">
                  <c:v>21.087499999999999</c:v>
                </c:pt>
                <c:pt idx="2003">
                  <c:v>21.078600000000002</c:v>
                </c:pt>
                <c:pt idx="2004">
                  <c:v>21.276700000000002</c:v>
                </c:pt>
                <c:pt idx="2005">
                  <c:v>21.2193</c:v>
                </c:pt>
                <c:pt idx="2006">
                  <c:v>21.2395</c:v>
                </c:pt>
                <c:pt idx="2007">
                  <c:v>21.2394</c:v>
                </c:pt>
                <c:pt idx="2008">
                  <c:v>21.246200000000002</c:v>
                </c:pt>
                <c:pt idx="2009">
                  <c:v>21.239899999999999</c:v>
                </c:pt>
                <c:pt idx="2010">
                  <c:v>21.233499999999999</c:v>
                </c:pt>
                <c:pt idx="2011">
                  <c:v>21.222300000000001</c:v>
                </c:pt>
                <c:pt idx="2012">
                  <c:v>21.214200000000002</c:v>
                </c:pt>
                <c:pt idx="2013">
                  <c:v>21.240300000000001</c:v>
                </c:pt>
                <c:pt idx="2014">
                  <c:v>21.156400000000001</c:v>
                </c:pt>
                <c:pt idx="2015">
                  <c:v>21.316800000000001</c:v>
                </c:pt>
                <c:pt idx="2016">
                  <c:v>21.310600000000001</c:v>
                </c:pt>
                <c:pt idx="2017">
                  <c:v>21.303100000000001</c:v>
                </c:pt>
                <c:pt idx="2018">
                  <c:v>21.279499999999999</c:v>
                </c:pt>
                <c:pt idx="2019">
                  <c:v>21.274999999999999</c:v>
                </c:pt>
                <c:pt idx="2020">
                  <c:v>21.223500000000001</c:v>
                </c:pt>
                <c:pt idx="2021">
                  <c:v>21.305199999999999</c:v>
                </c:pt>
                <c:pt idx="2022">
                  <c:v>21.338999999999999</c:v>
                </c:pt>
                <c:pt idx="2023">
                  <c:v>21.332699999999999</c:v>
                </c:pt>
                <c:pt idx="2024">
                  <c:v>21.3261</c:v>
                </c:pt>
                <c:pt idx="2025">
                  <c:v>21.354500000000002</c:v>
                </c:pt>
                <c:pt idx="2026">
                  <c:v>21.301300000000001</c:v>
                </c:pt>
                <c:pt idx="2027">
                  <c:v>21.178100000000001</c:v>
                </c:pt>
                <c:pt idx="2028">
                  <c:v>21.1568</c:v>
                </c:pt>
                <c:pt idx="2029">
                  <c:v>20.861599999999999</c:v>
                </c:pt>
                <c:pt idx="2030">
                  <c:v>20.856300000000001</c:v>
                </c:pt>
                <c:pt idx="2031">
                  <c:v>20.847100000000001</c:v>
                </c:pt>
                <c:pt idx="2032">
                  <c:v>21.096399999999999</c:v>
                </c:pt>
                <c:pt idx="2033">
                  <c:v>21.1845</c:v>
                </c:pt>
                <c:pt idx="2034">
                  <c:v>21.153500000000001</c:v>
                </c:pt>
                <c:pt idx="2035">
                  <c:v>21.260899999999999</c:v>
                </c:pt>
                <c:pt idx="2036">
                  <c:v>21.3232</c:v>
                </c:pt>
                <c:pt idx="2037">
                  <c:v>21.316400000000002</c:v>
                </c:pt>
                <c:pt idx="2038">
                  <c:v>21.3095</c:v>
                </c:pt>
                <c:pt idx="2039">
                  <c:v>21.356999999999999</c:v>
                </c:pt>
                <c:pt idx="2040">
                  <c:v>21.353300000000001</c:v>
                </c:pt>
                <c:pt idx="2041">
                  <c:v>21.363099999999999</c:v>
                </c:pt>
                <c:pt idx="2042">
                  <c:v>21.453800000000001</c:v>
                </c:pt>
                <c:pt idx="2043">
                  <c:v>21.601400000000002</c:v>
                </c:pt>
                <c:pt idx="2044">
                  <c:v>21.595800000000001</c:v>
                </c:pt>
                <c:pt idx="2045">
                  <c:v>21.589700000000001</c:v>
                </c:pt>
                <c:pt idx="2046">
                  <c:v>21.583600000000001</c:v>
                </c:pt>
                <c:pt idx="2047">
                  <c:v>21.523499999999999</c:v>
                </c:pt>
                <c:pt idx="2048">
                  <c:v>21.5808</c:v>
                </c:pt>
                <c:pt idx="2049">
                  <c:v>21.3886</c:v>
                </c:pt>
                <c:pt idx="2050">
                  <c:v>21.617899999999999</c:v>
                </c:pt>
                <c:pt idx="2051">
                  <c:v>21.611799999999999</c:v>
                </c:pt>
                <c:pt idx="2052">
                  <c:v>21.602</c:v>
                </c:pt>
                <c:pt idx="2053">
                  <c:v>21.655000000000001</c:v>
                </c:pt>
                <c:pt idx="2054">
                  <c:v>21.542400000000001</c:v>
                </c:pt>
                <c:pt idx="2055">
                  <c:v>21.532800000000002</c:v>
                </c:pt>
                <c:pt idx="2056">
                  <c:v>21.43</c:v>
                </c:pt>
                <c:pt idx="2057">
                  <c:v>21.251200000000001</c:v>
                </c:pt>
                <c:pt idx="2058">
                  <c:v>21.242699999999999</c:v>
                </c:pt>
                <c:pt idx="2059">
                  <c:v>21.2317</c:v>
                </c:pt>
                <c:pt idx="2060">
                  <c:v>20.8855</c:v>
                </c:pt>
                <c:pt idx="2061">
                  <c:v>21.181699999999999</c:v>
                </c:pt>
                <c:pt idx="2062">
                  <c:v>21.307300000000001</c:v>
                </c:pt>
                <c:pt idx="2063">
                  <c:v>21.298200000000001</c:v>
                </c:pt>
                <c:pt idx="2064">
                  <c:v>21.508099999999999</c:v>
                </c:pt>
                <c:pt idx="2065">
                  <c:v>21.495699999999999</c:v>
                </c:pt>
                <c:pt idx="2066">
                  <c:v>21.491499999999998</c:v>
                </c:pt>
                <c:pt idx="2067">
                  <c:v>21.4969</c:v>
                </c:pt>
                <c:pt idx="2068">
                  <c:v>21.253399999999999</c:v>
                </c:pt>
                <c:pt idx="2069">
                  <c:v>21.131599999999999</c:v>
                </c:pt>
                <c:pt idx="2070">
                  <c:v>21.146899999999999</c:v>
                </c:pt>
                <c:pt idx="2071">
                  <c:v>21.016400000000001</c:v>
                </c:pt>
                <c:pt idx="2072">
                  <c:v>21.010999999999999</c:v>
                </c:pt>
                <c:pt idx="2073">
                  <c:v>21.0031</c:v>
                </c:pt>
                <c:pt idx="2074">
                  <c:v>20.9328</c:v>
                </c:pt>
                <c:pt idx="2075">
                  <c:v>21.076799999999999</c:v>
                </c:pt>
                <c:pt idx="2076">
                  <c:v>20.969799999999999</c:v>
                </c:pt>
                <c:pt idx="2077">
                  <c:v>21.0701</c:v>
                </c:pt>
                <c:pt idx="2078">
                  <c:v>21.081499999999998</c:v>
                </c:pt>
                <c:pt idx="2079">
                  <c:v>21.074100000000001</c:v>
                </c:pt>
                <c:pt idx="2080">
                  <c:v>21.063500000000001</c:v>
                </c:pt>
                <c:pt idx="2081">
                  <c:v>21.0244</c:v>
                </c:pt>
                <c:pt idx="2082">
                  <c:v>21.032699999999998</c:v>
                </c:pt>
                <c:pt idx="2083">
                  <c:v>21.0703</c:v>
                </c:pt>
                <c:pt idx="2084">
                  <c:v>21.121700000000001</c:v>
                </c:pt>
                <c:pt idx="2085">
                  <c:v>21.150600000000001</c:v>
                </c:pt>
                <c:pt idx="2086">
                  <c:v>21.146000000000001</c:v>
                </c:pt>
                <c:pt idx="2087">
                  <c:v>21.137799999999999</c:v>
                </c:pt>
                <c:pt idx="2088">
                  <c:v>21.1783</c:v>
                </c:pt>
                <c:pt idx="2089">
                  <c:v>21.019100000000002</c:v>
                </c:pt>
                <c:pt idx="2090">
                  <c:v>20.749300000000002</c:v>
                </c:pt>
                <c:pt idx="2091">
                  <c:v>20.760200000000001</c:v>
                </c:pt>
                <c:pt idx="2092">
                  <c:v>20.916699999999999</c:v>
                </c:pt>
                <c:pt idx="2093">
                  <c:v>20.912299999999998</c:v>
                </c:pt>
                <c:pt idx="2094">
                  <c:v>20.9069</c:v>
                </c:pt>
                <c:pt idx="2095">
                  <c:v>21.081800000000001</c:v>
                </c:pt>
                <c:pt idx="2096">
                  <c:v>21.108000000000001</c:v>
                </c:pt>
                <c:pt idx="2097">
                  <c:v>21.1526</c:v>
                </c:pt>
                <c:pt idx="2098">
                  <c:v>20.9892</c:v>
                </c:pt>
                <c:pt idx="2099">
                  <c:v>21.170100000000001</c:v>
                </c:pt>
                <c:pt idx="2100">
                  <c:v>21.1661</c:v>
                </c:pt>
                <c:pt idx="2101">
                  <c:v>21.163599999999999</c:v>
                </c:pt>
                <c:pt idx="2102">
                  <c:v>21.267299999999999</c:v>
                </c:pt>
                <c:pt idx="2103">
                  <c:v>21.238800000000001</c:v>
                </c:pt>
                <c:pt idx="2104">
                  <c:v>21.243500000000001</c:v>
                </c:pt>
                <c:pt idx="2105">
                  <c:v>21.298999999999999</c:v>
                </c:pt>
                <c:pt idx="2106">
                  <c:v>21.2881</c:v>
                </c:pt>
                <c:pt idx="2107">
                  <c:v>21.283799999999999</c:v>
                </c:pt>
                <c:pt idx="2108">
                  <c:v>21.279599999999999</c:v>
                </c:pt>
                <c:pt idx="2109">
                  <c:v>21.274799999999999</c:v>
                </c:pt>
                <c:pt idx="2110">
                  <c:v>21.190200000000001</c:v>
                </c:pt>
                <c:pt idx="2111">
                  <c:v>21.151900000000001</c:v>
                </c:pt>
                <c:pt idx="2112">
                  <c:v>21.044499999999999</c:v>
                </c:pt>
                <c:pt idx="2113">
                  <c:v>20.878299999999999</c:v>
                </c:pt>
                <c:pt idx="2114">
                  <c:v>20.873699999999999</c:v>
                </c:pt>
                <c:pt idx="2115">
                  <c:v>20.8963</c:v>
                </c:pt>
                <c:pt idx="2116">
                  <c:v>20.9498</c:v>
                </c:pt>
                <c:pt idx="2117">
                  <c:v>20.8657</c:v>
                </c:pt>
                <c:pt idx="2118">
                  <c:v>21.032299999999999</c:v>
                </c:pt>
                <c:pt idx="2119">
                  <c:v>20.9818</c:v>
                </c:pt>
                <c:pt idx="2120">
                  <c:v>20.788</c:v>
                </c:pt>
                <c:pt idx="2121">
                  <c:v>20.784199999999998</c:v>
                </c:pt>
                <c:pt idx="2122">
                  <c:v>20.778700000000001</c:v>
                </c:pt>
                <c:pt idx="2123">
                  <c:v>20.406300000000002</c:v>
                </c:pt>
                <c:pt idx="2124">
                  <c:v>20.388200000000001</c:v>
                </c:pt>
                <c:pt idx="2125">
                  <c:v>20.577000000000002</c:v>
                </c:pt>
                <c:pt idx="2126">
                  <c:v>20.826000000000001</c:v>
                </c:pt>
                <c:pt idx="2127">
                  <c:v>20.849699999999999</c:v>
                </c:pt>
                <c:pt idx="2128">
                  <c:v>20.8445</c:v>
                </c:pt>
                <c:pt idx="2129">
                  <c:v>20.8371</c:v>
                </c:pt>
                <c:pt idx="2130">
                  <c:v>20.754300000000001</c:v>
                </c:pt>
                <c:pt idx="2131">
                  <c:v>20.337700000000002</c:v>
                </c:pt>
                <c:pt idx="2132">
                  <c:v>20.374700000000001</c:v>
                </c:pt>
                <c:pt idx="2133">
                  <c:v>20.131799999999998</c:v>
                </c:pt>
                <c:pt idx="2134">
                  <c:v>20.3535</c:v>
                </c:pt>
                <c:pt idx="2135">
                  <c:v>20.349299999999999</c:v>
                </c:pt>
                <c:pt idx="2136">
                  <c:v>20.345199999999998</c:v>
                </c:pt>
                <c:pt idx="2137">
                  <c:v>20.067900000000002</c:v>
                </c:pt>
                <c:pt idx="2138">
                  <c:v>20.272500000000001</c:v>
                </c:pt>
                <c:pt idx="2139">
                  <c:v>20.3369</c:v>
                </c:pt>
                <c:pt idx="2140">
                  <c:v>20.491399999999999</c:v>
                </c:pt>
                <c:pt idx="2141">
                  <c:v>20.4526</c:v>
                </c:pt>
                <c:pt idx="2142">
                  <c:v>20.4482</c:v>
                </c:pt>
                <c:pt idx="2143">
                  <c:v>20.443899999999999</c:v>
                </c:pt>
                <c:pt idx="2144">
                  <c:v>20.304400000000001</c:v>
                </c:pt>
                <c:pt idx="2145">
                  <c:v>20.247599999999998</c:v>
                </c:pt>
                <c:pt idx="2146">
                  <c:v>20.2925</c:v>
                </c:pt>
                <c:pt idx="2147">
                  <c:v>20.612500000000001</c:v>
                </c:pt>
                <c:pt idx="2148">
                  <c:v>20.749600000000001</c:v>
                </c:pt>
                <c:pt idx="2149">
                  <c:v>20.744199999999999</c:v>
                </c:pt>
                <c:pt idx="2150">
                  <c:v>20.729900000000001</c:v>
                </c:pt>
                <c:pt idx="2151">
                  <c:v>20.7895</c:v>
                </c:pt>
                <c:pt idx="2152">
                  <c:v>20.925899999999999</c:v>
                </c:pt>
                <c:pt idx="2153">
                  <c:v>20.999400000000001</c:v>
                </c:pt>
                <c:pt idx="2154">
                  <c:v>21.055</c:v>
                </c:pt>
                <c:pt idx="2155">
                  <c:v>21.029499999999999</c:v>
                </c:pt>
                <c:pt idx="2156">
                  <c:v>21.025300000000001</c:v>
                </c:pt>
                <c:pt idx="2157">
                  <c:v>21.0197</c:v>
                </c:pt>
                <c:pt idx="2158">
                  <c:v>21.142299999999999</c:v>
                </c:pt>
                <c:pt idx="2159">
                  <c:v>21.177099999999999</c:v>
                </c:pt>
                <c:pt idx="2160">
                  <c:v>21.0581</c:v>
                </c:pt>
                <c:pt idx="2161">
                  <c:v>21.259</c:v>
                </c:pt>
                <c:pt idx="2162">
                  <c:v>21.333500000000001</c:v>
                </c:pt>
                <c:pt idx="2163">
                  <c:v>21.326699999999999</c:v>
                </c:pt>
                <c:pt idx="2164">
                  <c:v>21.312899999999999</c:v>
                </c:pt>
                <c:pt idx="2165">
                  <c:v>21.3414</c:v>
                </c:pt>
                <c:pt idx="2166">
                  <c:v>21.386900000000001</c:v>
                </c:pt>
                <c:pt idx="2167">
                  <c:v>21.488900000000001</c:v>
                </c:pt>
                <c:pt idx="2168">
                  <c:v>21.559100000000001</c:v>
                </c:pt>
                <c:pt idx="2169">
                  <c:v>21.630500000000001</c:v>
                </c:pt>
                <c:pt idx="2170">
                  <c:v>21.625699999999998</c:v>
                </c:pt>
                <c:pt idx="2171">
                  <c:v>21.587199999999999</c:v>
                </c:pt>
                <c:pt idx="2172">
                  <c:v>21.633600000000001</c:v>
                </c:pt>
                <c:pt idx="2173">
                  <c:v>21.5501</c:v>
                </c:pt>
                <c:pt idx="2174">
                  <c:v>21.359100000000002</c:v>
                </c:pt>
                <c:pt idx="2175">
                  <c:v>21.372</c:v>
                </c:pt>
                <c:pt idx="2176">
                  <c:v>21.527899999999999</c:v>
                </c:pt>
                <c:pt idx="2177">
                  <c:v>21.5244</c:v>
                </c:pt>
                <c:pt idx="2178">
                  <c:v>21.521599999999999</c:v>
                </c:pt>
                <c:pt idx="2179">
                  <c:v>21.516200000000001</c:v>
                </c:pt>
                <c:pt idx="2180">
                  <c:v>21.579799999999999</c:v>
                </c:pt>
                <c:pt idx="2181">
                  <c:v>21.506499999999999</c:v>
                </c:pt>
                <c:pt idx="2182">
                  <c:v>21.549499999999998</c:v>
                </c:pt>
                <c:pt idx="2183">
                  <c:v>21.511399999999998</c:v>
                </c:pt>
                <c:pt idx="2184">
                  <c:v>21.507100000000001</c:v>
                </c:pt>
                <c:pt idx="2185">
                  <c:v>21.502099999999999</c:v>
                </c:pt>
                <c:pt idx="2186">
                  <c:v>21.4223</c:v>
                </c:pt>
                <c:pt idx="2187">
                  <c:v>21.4436</c:v>
                </c:pt>
                <c:pt idx="2188">
                  <c:v>21.480799999999999</c:v>
                </c:pt>
                <c:pt idx="2189">
                  <c:v>21.475899999999999</c:v>
                </c:pt>
                <c:pt idx="2190">
                  <c:v>20.9802</c:v>
                </c:pt>
                <c:pt idx="2191">
                  <c:v>20.975899999999999</c:v>
                </c:pt>
                <c:pt idx="2192">
                  <c:v>20.971299999999999</c:v>
                </c:pt>
                <c:pt idx="2193">
                  <c:v>21.225300000000001</c:v>
                </c:pt>
                <c:pt idx="2194">
                  <c:v>20.819900000000001</c:v>
                </c:pt>
                <c:pt idx="2195">
                  <c:v>20.569400000000002</c:v>
                </c:pt>
                <c:pt idx="2196">
                  <c:v>20.861000000000001</c:v>
                </c:pt>
                <c:pt idx="2197">
                  <c:v>20.690999999999999</c:v>
                </c:pt>
                <c:pt idx="2198">
                  <c:v>20.686800000000002</c:v>
                </c:pt>
                <c:pt idx="2199">
                  <c:v>20.679400000000001</c:v>
                </c:pt>
                <c:pt idx="2200">
                  <c:v>20.889700000000001</c:v>
                </c:pt>
                <c:pt idx="2201">
                  <c:v>21.3081</c:v>
                </c:pt>
                <c:pt idx="2202">
                  <c:v>21.366900000000001</c:v>
                </c:pt>
                <c:pt idx="2203">
                  <c:v>21.203499999999998</c:v>
                </c:pt>
                <c:pt idx="2204">
                  <c:v>21.376300000000001</c:v>
                </c:pt>
                <c:pt idx="2205">
                  <c:v>21.375900000000001</c:v>
                </c:pt>
                <c:pt idx="2206">
                  <c:v>21.369900000000001</c:v>
                </c:pt>
                <c:pt idx="2207">
                  <c:v>21.1205</c:v>
                </c:pt>
                <c:pt idx="2208">
                  <c:v>20.972000000000001</c:v>
                </c:pt>
                <c:pt idx="2209">
                  <c:v>21.302900000000001</c:v>
                </c:pt>
                <c:pt idx="2210">
                  <c:v>21.103000000000002</c:v>
                </c:pt>
                <c:pt idx="2211">
                  <c:v>20.879000000000001</c:v>
                </c:pt>
                <c:pt idx="2212">
                  <c:v>20.8752</c:v>
                </c:pt>
                <c:pt idx="2213">
                  <c:v>20.870699999999999</c:v>
                </c:pt>
                <c:pt idx="2214">
                  <c:v>20.5731</c:v>
                </c:pt>
                <c:pt idx="2215">
                  <c:v>20.931999999999999</c:v>
                </c:pt>
                <c:pt idx="2216">
                  <c:v>21.140599999999999</c:v>
                </c:pt>
                <c:pt idx="2217">
                  <c:v>21.266100000000002</c:v>
                </c:pt>
                <c:pt idx="2218">
                  <c:v>21.261500000000002</c:v>
                </c:pt>
                <c:pt idx="2219">
                  <c:v>21.256799999999998</c:v>
                </c:pt>
                <c:pt idx="2220">
                  <c:v>21.252199999999998</c:v>
                </c:pt>
                <c:pt idx="2221">
                  <c:v>21.5425</c:v>
                </c:pt>
                <c:pt idx="2222">
                  <c:v>21.518999999999998</c:v>
                </c:pt>
                <c:pt idx="2223">
                  <c:v>21.5458</c:v>
                </c:pt>
                <c:pt idx="2224">
                  <c:v>21.4754</c:v>
                </c:pt>
                <c:pt idx="2225">
                  <c:v>21.4176</c:v>
                </c:pt>
                <c:pt idx="2226">
                  <c:v>21.4133</c:v>
                </c:pt>
                <c:pt idx="2227">
                  <c:v>21.4087</c:v>
                </c:pt>
                <c:pt idx="2228">
                  <c:v>21.528500000000001</c:v>
                </c:pt>
                <c:pt idx="2229">
                  <c:v>21.494299999999999</c:v>
                </c:pt>
                <c:pt idx="2230">
                  <c:v>21.060099999999998</c:v>
                </c:pt>
                <c:pt idx="2231">
                  <c:v>21.025500000000001</c:v>
                </c:pt>
                <c:pt idx="2232">
                  <c:v>20.945399999999999</c:v>
                </c:pt>
                <c:pt idx="2233">
                  <c:v>20.940799999999999</c:v>
                </c:pt>
                <c:pt idx="2234">
                  <c:v>20.933900000000001</c:v>
                </c:pt>
                <c:pt idx="2235">
                  <c:v>20.901700000000002</c:v>
                </c:pt>
                <c:pt idx="2236">
                  <c:v>21.095099999999999</c:v>
                </c:pt>
                <c:pt idx="2237">
                  <c:v>21.145399999999999</c:v>
                </c:pt>
                <c:pt idx="2238">
                  <c:v>20.823399999999999</c:v>
                </c:pt>
                <c:pt idx="2239">
                  <c:v>20.8354</c:v>
                </c:pt>
                <c:pt idx="2240">
                  <c:v>20.831399999999999</c:v>
                </c:pt>
                <c:pt idx="2241">
                  <c:v>20.8279</c:v>
                </c:pt>
                <c:pt idx="2242">
                  <c:v>20.8263</c:v>
                </c:pt>
                <c:pt idx="2243">
                  <c:v>20.440000000000001</c:v>
                </c:pt>
                <c:pt idx="2244">
                  <c:v>20.225300000000001</c:v>
                </c:pt>
                <c:pt idx="2245">
                  <c:v>20.005299999999998</c:v>
                </c:pt>
                <c:pt idx="2246">
                  <c:v>19.628900000000002</c:v>
                </c:pt>
                <c:pt idx="2247">
                  <c:v>19.623999999999999</c:v>
                </c:pt>
                <c:pt idx="2248">
                  <c:v>19.626100000000001</c:v>
                </c:pt>
                <c:pt idx="2249">
                  <c:v>19.6816</c:v>
                </c:pt>
                <c:pt idx="2250">
                  <c:v>19.401499999999999</c:v>
                </c:pt>
                <c:pt idx="2251">
                  <c:v>19.394200000000001</c:v>
                </c:pt>
                <c:pt idx="2252">
                  <c:v>19.2636</c:v>
                </c:pt>
                <c:pt idx="2253">
                  <c:v>19.7165</c:v>
                </c:pt>
                <c:pt idx="2254">
                  <c:v>19.713200000000001</c:v>
                </c:pt>
                <c:pt idx="2255">
                  <c:v>19.703499999999998</c:v>
                </c:pt>
                <c:pt idx="2256">
                  <c:v>20.0609</c:v>
                </c:pt>
                <c:pt idx="2257">
                  <c:v>20.177800000000001</c:v>
                </c:pt>
                <c:pt idx="2258">
                  <c:v>20.333400000000001</c:v>
                </c:pt>
                <c:pt idx="2259">
                  <c:v>19.868500000000001</c:v>
                </c:pt>
                <c:pt idx="2260">
                  <c:v>19.970400000000001</c:v>
                </c:pt>
                <c:pt idx="2261">
                  <c:v>19.9664</c:v>
                </c:pt>
                <c:pt idx="2262">
                  <c:v>19.973500000000001</c:v>
                </c:pt>
                <c:pt idx="2263">
                  <c:v>19.8932</c:v>
                </c:pt>
                <c:pt idx="2264">
                  <c:v>20.0641</c:v>
                </c:pt>
                <c:pt idx="2265">
                  <c:v>20.354600000000001</c:v>
                </c:pt>
                <c:pt idx="2266">
                  <c:v>19.980799999999999</c:v>
                </c:pt>
                <c:pt idx="2267">
                  <c:v>19.598800000000001</c:v>
                </c:pt>
                <c:pt idx="2268">
                  <c:v>19.5947</c:v>
                </c:pt>
                <c:pt idx="2269">
                  <c:v>19.584499999999998</c:v>
                </c:pt>
                <c:pt idx="2270">
                  <c:v>19.4998</c:v>
                </c:pt>
                <c:pt idx="2271">
                  <c:v>19.816400000000002</c:v>
                </c:pt>
                <c:pt idx="2272">
                  <c:v>19.8033</c:v>
                </c:pt>
                <c:pt idx="2273">
                  <c:v>19.374400000000001</c:v>
                </c:pt>
                <c:pt idx="2274">
                  <c:v>19.230599999999999</c:v>
                </c:pt>
                <c:pt idx="2275">
                  <c:v>19.224699999999999</c:v>
                </c:pt>
                <c:pt idx="2276">
                  <c:v>19.220400000000001</c:v>
                </c:pt>
                <c:pt idx="2277">
                  <c:v>19.220300000000002</c:v>
                </c:pt>
                <c:pt idx="2278">
                  <c:v>19.020299999999999</c:v>
                </c:pt>
                <c:pt idx="2279">
                  <c:v>18.665600000000001</c:v>
                </c:pt>
                <c:pt idx="2280">
                  <c:v>18.9527</c:v>
                </c:pt>
                <c:pt idx="2281">
                  <c:v>19.371099999999998</c:v>
                </c:pt>
                <c:pt idx="2282">
                  <c:v>19.366099999999999</c:v>
                </c:pt>
                <c:pt idx="2283">
                  <c:v>19.359500000000001</c:v>
                </c:pt>
                <c:pt idx="2284">
                  <c:v>19.301600000000001</c:v>
                </c:pt>
                <c:pt idx="2285">
                  <c:v>18.992799999999999</c:v>
                </c:pt>
                <c:pt idx="2286">
                  <c:v>19.345500000000001</c:v>
                </c:pt>
                <c:pt idx="2287">
                  <c:v>19.2363</c:v>
                </c:pt>
                <c:pt idx="2288">
                  <c:v>19.081099999999999</c:v>
                </c:pt>
                <c:pt idx="2289">
                  <c:v>19.074000000000002</c:v>
                </c:pt>
                <c:pt idx="2290">
                  <c:v>19.065899999999999</c:v>
                </c:pt>
                <c:pt idx="2291">
                  <c:v>18.4937</c:v>
                </c:pt>
                <c:pt idx="2292">
                  <c:v>18.3584</c:v>
                </c:pt>
                <c:pt idx="2293">
                  <c:v>18.820599999999999</c:v>
                </c:pt>
                <c:pt idx="2294">
                  <c:v>18.7012</c:v>
                </c:pt>
                <c:pt idx="2295">
                  <c:v>18.43</c:v>
                </c:pt>
                <c:pt idx="2296">
                  <c:v>18.424600000000002</c:v>
                </c:pt>
                <c:pt idx="2297">
                  <c:v>18.409400000000002</c:v>
                </c:pt>
                <c:pt idx="2298">
                  <c:v>18.2591</c:v>
                </c:pt>
                <c:pt idx="2299">
                  <c:v>18.638100000000001</c:v>
                </c:pt>
                <c:pt idx="2300">
                  <c:v>19.054400000000001</c:v>
                </c:pt>
                <c:pt idx="2301">
                  <c:v>19.2819</c:v>
                </c:pt>
                <c:pt idx="2302">
                  <c:v>19.493099999999998</c:v>
                </c:pt>
                <c:pt idx="2303">
                  <c:v>19.4925</c:v>
                </c:pt>
                <c:pt idx="2304">
                  <c:v>19.4817</c:v>
                </c:pt>
                <c:pt idx="2305">
                  <c:v>19.4039</c:v>
                </c:pt>
                <c:pt idx="2306">
                  <c:v>19.626000000000001</c:v>
                </c:pt>
                <c:pt idx="2307">
                  <c:v>19.366</c:v>
                </c:pt>
                <c:pt idx="2308">
                  <c:v>19.64</c:v>
                </c:pt>
                <c:pt idx="2309">
                  <c:v>19.730799999999999</c:v>
                </c:pt>
                <c:pt idx="2310">
                  <c:v>19.726800000000001</c:v>
                </c:pt>
                <c:pt idx="2311">
                  <c:v>19.724299999999999</c:v>
                </c:pt>
                <c:pt idx="2312">
                  <c:v>19.860499999999998</c:v>
                </c:pt>
                <c:pt idx="2313">
                  <c:v>20.085799999999999</c:v>
                </c:pt>
                <c:pt idx="2314">
                  <c:v>19.951499999999999</c:v>
                </c:pt>
                <c:pt idx="2315">
                  <c:v>19.626300000000001</c:v>
                </c:pt>
                <c:pt idx="2316">
                  <c:v>19.6861</c:v>
                </c:pt>
                <c:pt idx="2317">
                  <c:v>19.682400000000001</c:v>
                </c:pt>
                <c:pt idx="2318">
                  <c:v>19.678599999999999</c:v>
                </c:pt>
                <c:pt idx="2319">
                  <c:v>19.8218</c:v>
                </c:pt>
                <c:pt idx="2320">
                  <c:v>19.5703</c:v>
                </c:pt>
                <c:pt idx="2321">
                  <c:v>19.3627</c:v>
                </c:pt>
                <c:pt idx="2322">
                  <c:v>19.434799999999999</c:v>
                </c:pt>
                <c:pt idx="2323">
                  <c:v>19.3764</c:v>
                </c:pt>
                <c:pt idx="2324">
                  <c:v>19.370899999999999</c:v>
                </c:pt>
                <c:pt idx="2325">
                  <c:v>19.3795</c:v>
                </c:pt>
                <c:pt idx="2326">
                  <c:v>19.054400000000001</c:v>
                </c:pt>
                <c:pt idx="2327">
                  <c:v>18.984999999999999</c:v>
                </c:pt>
                <c:pt idx="2328">
                  <c:v>19.184100000000001</c:v>
                </c:pt>
                <c:pt idx="2329">
                  <c:v>18.923300000000001</c:v>
                </c:pt>
                <c:pt idx="2330">
                  <c:v>18.915299999999998</c:v>
                </c:pt>
                <c:pt idx="2331">
                  <c:v>18.908899999999999</c:v>
                </c:pt>
                <c:pt idx="2332">
                  <c:v>18.8931</c:v>
                </c:pt>
                <c:pt idx="2333">
                  <c:v>18.880099999999999</c:v>
                </c:pt>
                <c:pt idx="2334">
                  <c:v>19.180700000000002</c:v>
                </c:pt>
                <c:pt idx="2335">
                  <c:v>19.139900000000001</c:v>
                </c:pt>
                <c:pt idx="2336">
                  <c:v>18.822700000000001</c:v>
                </c:pt>
                <c:pt idx="2337">
                  <c:v>18.274000000000001</c:v>
                </c:pt>
                <c:pt idx="2338">
                  <c:v>18.2668</c:v>
                </c:pt>
                <c:pt idx="2339">
                  <c:v>18.2681</c:v>
                </c:pt>
                <c:pt idx="2340">
                  <c:v>18.360399999999998</c:v>
                </c:pt>
                <c:pt idx="2341">
                  <c:v>17.840699999999998</c:v>
                </c:pt>
                <c:pt idx="2342">
                  <c:v>17.885999999999999</c:v>
                </c:pt>
                <c:pt idx="2343">
                  <c:v>18.356100000000001</c:v>
                </c:pt>
                <c:pt idx="2344">
                  <c:v>17.729900000000001</c:v>
                </c:pt>
                <c:pt idx="2345">
                  <c:v>17.7303</c:v>
                </c:pt>
                <c:pt idx="2346">
                  <c:v>17.7165</c:v>
                </c:pt>
                <c:pt idx="2347">
                  <c:v>17.7989</c:v>
                </c:pt>
                <c:pt idx="2348">
                  <c:v>17.879100000000001</c:v>
                </c:pt>
                <c:pt idx="2349">
                  <c:v>18.4129</c:v>
                </c:pt>
                <c:pt idx="2350">
                  <c:v>17.752099999999999</c:v>
                </c:pt>
                <c:pt idx="2351">
                  <c:v>17.6479</c:v>
                </c:pt>
                <c:pt idx="2352">
                  <c:v>17.642600000000002</c:v>
                </c:pt>
                <c:pt idx="2353">
                  <c:v>17.6374</c:v>
                </c:pt>
                <c:pt idx="2354">
                  <c:v>17.0595</c:v>
                </c:pt>
                <c:pt idx="2355">
                  <c:v>17.093499999999999</c:v>
                </c:pt>
                <c:pt idx="2356">
                  <c:v>16.811399999999999</c:v>
                </c:pt>
                <c:pt idx="2357">
                  <c:v>16.793299999999999</c:v>
                </c:pt>
                <c:pt idx="2358">
                  <c:v>17.182300000000001</c:v>
                </c:pt>
                <c:pt idx="2359">
                  <c:v>17.178599999999999</c:v>
                </c:pt>
                <c:pt idx="2360">
                  <c:v>17.174600000000002</c:v>
                </c:pt>
                <c:pt idx="2361">
                  <c:v>17.099</c:v>
                </c:pt>
                <c:pt idx="2362">
                  <c:v>17.431000000000001</c:v>
                </c:pt>
                <c:pt idx="2363">
                  <c:v>16.7364</c:v>
                </c:pt>
                <c:pt idx="2364">
                  <c:v>16.641400000000001</c:v>
                </c:pt>
                <c:pt idx="2365">
                  <c:v>16.6448</c:v>
                </c:pt>
                <c:pt idx="2366">
                  <c:v>16.641100000000002</c:v>
                </c:pt>
                <c:pt idx="2367">
                  <c:v>16.637699999999999</c:v>
                </c:pt>
                <c:pt idx="2368">
                  <c:v>16.938600000000001</c:v>
                </c:pt>
                <c:pt idx="2369">
                  <c:v>16.7912</c:v>
                </c:pt>
                <c:pt idx="2370">
                  <c:v>16.948</c:v>
                </c:pt>
                <c:pt idx="2371">
                  <c:v>17.286200000000001</c:v>
                </c:pt>
                <c:pt idx="2372">
                  <c:v>17.709800000000001</c:v>
                </c:pt>
                <c:pt idx="2373">
                  <c:v>17.7014</c:v>
                </c:pt>
                <c:pt idx="2374">
                  <c:v>17.697299999999998</c:v>
                </c:pt>
                <c:pt idx="2375">
                  <c:v>17.694700000000001</c:v>
                </c:pt>
                <c:pt idx="2376">
                  <c:v>17.576699999999999</c:v>
                </c:pt>
                <c:pt idx="2377">
                  <c:v>17.4421</c:v>
                </c:pt>
                <c:pt idx="2378">
                  <c:v>17.760899999999999</c:v>
                </c:pt>
                <c:pt idx="2379">
                  <c:v>17.4649</c:v>
                </c:pt>
                <c:pt idx="2380">
                  <c:v>17.4663</c:v>
                </c:pt>
                <c:pt idx="2381">
                  <c:v>17.461300000000001</c:v>
                </c:pt>
                <c:pt idx="2382">
                  <c:v>17.494</c:v>
                </c:pt>
                <c:pt idx="2383">
                  <c:v>17.6462</c:v>
                </c:pt>
                <c:pt idx="2384">
                  <c:v>17.450299999999999</c:v>
                </c:pt>
                <c:pt idx="2385">
                  <c:v>17.029499999999999</c:v>
                </c:pt>
                <c:pt idx="2386">
                  <c:v>16.532800000000002</c:v>
                </c:pt>
                <c:pt idx="2387">
                  <c:v>16.529499999999999</c:v>
                </c:pt>
                <c:pt idx="2388">
                  <c:v>16.525300000000001</c:v>
                </c:pt>
                <c:pt idx="2389">
                  <c:v>15.8627</c:v>
                </c:pt>
                <c:pt idx="2390">
                  <c:v>15.805199999999999</c:v>
                </c:pt>
                <c:pt idx="2391">
                  <c:v>16.032699999999998</c:v>
                </c:pt>
                <c:pt idx="2392">
                  <c:v>15.512</c:v>
                </c:pt>
                <c:pt idx="2393">
                  <c:v>15.539</c:v>
                </c:pt>
                <c:pt idx="2394">
                  <c:v>15.537699999999999</c:v>
                </c:pt>
                <c:pt idx="2395">
                  <c:v>15.5343</c:v>
                </c:pt>
                <c:pt idx="2396">
                  <c:v>15.532299999999999</c:v>
                </c:pt>
                <c:pt idx="2397">
                  <c:v>15.845000000000001</c:v>
                </c:pt>
                <c:pt idx="2398">
                  <c:v>15.8268</c:v>
                </c:pt>
                <c:pt idx="2399">
                  <c:v>15.9909</c:v>
                </c:pt>
                <c:pt idx="2400">
                  <c:v>16.486000000000001</c:v>
                </c:pt>
                <c:pt idx="2401">
                  <c:v>16.479800000000001</c:v>
                </c:pt>
                <c:pt idx="2402">
                  <c:v>16.479600000000001</c:v>
                </c:pt>
                <c:pt idx="2403">
                  <c:v>16.4283</c:v>
                </c:pt>
                <c:pt idx="2404">
                  <c:v>16.1188</c:v>
                </c:pt>
                <c:pt idx="2405">
                  <c:v>16.1114</c:v>
                </c:pt>
                <c:pt idx="2406">
                  <c:v>15.987500000000001</c:v>
                </c:pt>
                <c:pt idx="2407">
                  <c:v>16.167999999999999</c:v>
                </c:pt>
                <c:pt idx="2408">
                  <c:v>16.1646</c:v>
                </c:pt>
                <c:pt idx="2409">
                  <c:v>16.160299999999999</c:v>
                </c:pt>
                <c:pt idx="2410">
                  <c:v>16.151800000000001</c:v>
                </c:pt>
                <c:pt idx="2411">
                  <c:v>16.183399999999999</c:v>
                </c:pt>
                <c:pt idx="2412">
                  <c:v>16.23</c:v>
                </c:pt>
                <c:pt idx="2413">
                  <c:v>16.470099999999999</c:v>
                </c:pt>
                <c:pt idx="2414">
                  <c:v>16.458500000000001</c:v>
                </c:pt>
                <c:pt idx="2415">
                  <c:v>16.4558</c:v>
                </c:pt>
                <c:pt idx="2416">
                  <c:v>16.453099999999999</c:v>
                </c:pt>
                <c:pt idx="2417">
                  <c:v>16.266400000000001</c:v>
                </c:pt>
                <c:pt idx="2418">
                  <c:v>16.134399999999999</c:v>
                </c:pt>
                <c:pt idx="2419">
                  <c:v>16.067599999999999</c:v>
                </c:pt>
                <c:pt idx="2420">
                  <c:v>16.0367</c:v>
                </c:pt>
                <c:pt idx="2421">
                  <c:v>16.340800000000002</c:v>
                </c:pt>
                <c:pt idx="2422">
                  <c:v>16.334700000000002</c:v>
                </c:pt>
                <c:pt idx="2423">
                  <c:v>16.331399999999999</c:v>
                </c:pt>
                <c:pt idx="2424">
                  <c:v>16.186900000000001</c:v>
                </c:pt>
                <c:pt idx="2425">
                  <c:v>16.6386</c:v>
                </c:pt>
                <c:pt idx="2426">
                  <c:v>16.742599999999999</c:v>
                </c:pt>
                <c:pt idx="2427">
                  <c:v>16.9163</c:v>
                </c:pt>
                <c:pt idx="2428">
                  <c:v>16.764299999999999</c:v>
                </c:pt>
                <c:pt idx="2429">
                  <c:v>16.763200000000001</c:v>
                </c:pt>
                <c:pt idx="2430">
                  <c:v>16.768999999999998</c:v>
                </c:pt>
                <c:pt idx="2431">
                  <c:v>16.797799999999999</c:v>
                </c:pt>
                <c:pt idx="2432">
                  <c:v>16.6297</c:v>
                </c:pt>
                <c:pt idx="2433">
                  <c:v>17.112300000000001</c:v>
                </c:pt>
                <c:pt idx="2434">
                  <c:v>17.3598</c:v>
                </c:pt>
                <c:pt idx="2435">
                  <c:v>17.623000000000001</c:v>
                </c:pt>
                <c:pt idx="2436">
                  <c:v>17.623999999999999</c:v>
                </c:pt>
                <c:pt idx="2437">
                  <c:v>17.619299999999999</c:v>
                </c:pt>
                <c:pt idx="2438">
                  <c:v>17.568000000000001</c:v>
                </c:pt>
                <c:pt idx="2439">
                  <c:v>17.452000000000002</c:v>
                </c:pt>
                <c:pt idx="2440">
                  <c:v>17.7227</c:v>
                </c:pt>
                <c:pt idx="2441">
                  <c:v>17.691199999999998</c:v>
                </c:pt>
                <c:pt idx="2442">
                  <c:v>17.671800000000001</c:v>
                </c:pt>
                <c:pt idx="2443">
                  <c:v>17.671199999999999</c:v>
                </c:pt>
                <c:pt idx="2444">
                  <c:v>17.704499999999999</c:v>
                </c:pt>
                <c:pt idx="2445">
                  <c:v>17.664200000000001</c:v>
                </c:pt>
                <c:pt idx="2446">
                  <c:v>17.607500000000002</c:v>
                </c:pt>
                <c:pt idx="2447">
                  <c:v>17.98</c:v>
                </c:pt>
                <c:pt idx="2448">
                  <c:v>17.970700000000001</c:v>
                </c:pt>
                <c:pt idx="2449">
                  <c:v>18.277899999999999</c:v>
                </c:pt>
                <c:pt idx="2450">
                  <c:v>18.275099999999998</c:v>
                </c:pt>
                <c:pt idx="2451">
                  <c:v>18.2698</c:v>
                </c:pt>
                <c:pt idx="2452">
                  <c:v>18.3432</c:v>
                </c:pt>
                <c:pt idx="2453">
                  <c:v>18.372599999999998</c:v>
                </c:pt>
                <c:pt idx="2454">
                  <c:v>18.242799999999999</c:v>
                </c:pt>
                <c:pt idx="2455">
                  <c:v>18.283200000000001</c:v>
                </c:pt>
                <c:pt idx="2456">
                  <c:v>18.0366</c:v>
                </c:pt>
                <c:pt idx="2457">
                  <c:v>18.0321</c:v>
                </c:pt>
                <c:pt idx="2458">
                  <c:v>18.0289</c:v>
                </c:pt>
                <c:pt idx="2459">
                  <c:v>17.646000000000001</c:v>
                </c:pt>
                <c:pt idx="2460">
                  <c:v>17.6065</c:v>
                </c:pt>
                <c:pt idx="2461">
                  <c:v>17.6814</c:v>
                </c:pt>
                <c:pt idx="2462">
                  <c:v>17.936299999999999</c:v>
                </c:pt>
                <c:pt idx="2463">
                  <c:v>17.330200000000001</c:v>
                </c:pt>
                <c:pt idx="2464">
                  <c:v>17.326699999999999</c:v>
                </c:pt>
                <c:pt idx="2465">
                  <c:v>17.321899999999999</c:v>
                </c:pt>
                <c:pt idx="2466">
                  <c:v>17.201899999999998</c:v>
                </c:pt>
                <c:pt idx="2467">
                  <c:v>17.0044</c:v>
                </c:pt>
                <c:pt idx="2468">
                  <c:v>16.8779</c:v>
                </c:pt>
                <c:pt idx="2469">
                  <c:v>16.929200000000002</c:v>
                </c:pt>
                <c:pt idx="2470">
                  <c:v>16.743500000000001</c:v>
                </c:pt>
                <c:pt idx="2471">
                  <c:v>16.740200000000002</c:v>
                </c:pt>
                <c:pt idx="2472">
                  <c:v>16.736799999999999</c:v>
                </c:pt>
                <c:pt idx="2473">
                  <c:v>16.733899999999998</c:v>
                </c:pt>
                <c:pt idx="2474">
                  <c:v>16.664999999999999</c:v>
                </c:pt>
                <c:pt idx="2475">
                  <c:v>16.973099999999999</c:v>
                </c:pt>
                <c:pt idx="2476">
                  <c:v>17.080100000000002</c:v>
                </c:pt>
                <c:pt idx="2477">
                  <c:v>17.337900000000001</c:v>
                </c:pt>
                <c:pt idx="2478">
                  <c:v>17.335799999999999</c:v>
                </c:pt>
                <c:pt idx="2479">
                  <c:v>17.332999999999998</c:v>
                </c:pt>
                <c:pt idx="2480">
                  <c:v>17.5137</c:v>
                </c:pt>
                <c:pt idx="2481">
                  <c:v>16.7592</c:v>
                </c:pt>
                <c:pt idx="2482">
                  <c:v>16.8154</c:v>
                </c:pt>
                <c:pt idx="2483">
                  <c:v>16.628399999999999</c:v>
                </c:pt>
                <c:pt idx="2484">
                  <c:v>16.516400000000001</c:v>
                </c:pt>
                <c:pt idx="2485">
                  <c:v>16.513500000000001</c:v>
                </c:pt>
                <c:pt idx="2486">
                  <c:v>16.5106</c:v>
                </c:pt>
                <c:pt idx="2487">
                  <c:v>16.6004</c:v>
                </c:pt>
                <c:pt idx="2488">
                  <c:v>16.415700000000001</c:v>
                </c:pt>
                <c:pt idx="2489">
                  <c:v>16.133900000000001</c:v>
                </c:pt>
                <c:pt idx="2490">
                  <c:v>16</c:v>
                </c:pt>
                <c:pt idx="2491">
                  <c:v>15.725300000000001</c:v>
                </c:pt>
                <c:pt idx="2492">
                  <c:v>15.723699999999999</c:v>
                </c:pt>
                <c:pt idx="2493">
                  <c:v>15.7234</c:v>
                </c:pt>
                <c:pt idx="2494">
                  <c:v>15.567399999999999</c:v>
                </c:pt>
                <c:pt idx="2495">
                  <c:v>15.539</c:v>
                </c:pt>
                <c:pt idx="2496">
                  <c:v>15.838699999999999</c:v>
                </c:pt>
                <c:pt idx="2497">
                  <c:v>15.517200000000001</c:v>
                </c:pt>
                <c:pt idx="2498">
                  <c:v>15.293799999999999</c:v>
                </c:pt>
                <c:pt idx="2499">
                  <c:v>15.2919</c:v>
                </c:pt>
                <c:pt idx="2500">
                  <c:v>15.2911</c:v>
                </c:pt>
                <c:pt idx="2501">
                  <c:v>15.671200000000001</c:v>
                </c:pt>
                <c:pt idx="2502">
                  <c:v>16.155899999999999</c:v>
                </c:pt>
                <c:pt idx="2503">
                  <c:v>16.131799999999998</c:v>
                </c:pt>
                <c:pt idx="2504">
                  <c:v>15.9762</c:v>
                </c:pt>
                <c:pt idx="2505">
                  <c:v>15.533899999999999</c:v>
                </c:pt>
                <c:pt idx="2506">
                  <c:v>15.5306</c:v>
                </c:pt>
                <c:pt idx="2507">
                  <c:v>15.527799999999999</c:v>
                </c:pt>
                <c:pt idx="2508">
                  <c:v>15.418100000000001</c:v>
                </c:pt>
                <c:pt idx="2509">
                  <c:v>15.329800000000001</c:v>
                </c:pt>
                <c:pt idx="2510">
                  <c:v>15.2889</c:v>
                </c:pt>
                <c:pt idx="2511">
                  <c:v>15.7034</c:v>
                </c:pt>
                <c:pt idx="2512">
                  <c:v>15.338699999999999</c:v>
                </c:pt>
                <c:pt idx="2513">
                  <c:v>15.3352</c:v>
                </c:pt>
                <c:pt idx="2514">
                  <c:v>15.331799999999999</c:v>
                </c:pt>
                <c:pt idx="2515">
                  <c:v>15.757300000000001</c:v>
                </c:pt>
                <c:pt idx="2516">
                  <c:v>15.958399999999999</c:v>
                </c:pt>
                <c:pt idx="2517">
                  <c:v>15.854799999999999</c:v>
                </c:pt>
                <c:pt idx="2518">
                  <c:v>15.7498</c:v>
                </c:pt>
                <c:pt idx="2519">
                  <c:v>16.137799999999999</c:v>
                </c:pt>
                <c:pt idx="2520">
                  <c:v>16.1355</c:v>
                </c:pt>
                <c:pt idx="2521">
                  <c:v>16.1358</c:v>
                </c:pt>
                <c:pt idx="2522">
                  <c:v>16.337499999999999</c:v>
                </c:pt>
                <c:pt idx="2523">
                  <c:v>16.610099999999999</c:v>
                </c:pt>
                <c:pt idx="2524">
                  <c:v>16.577300000000001</c:v>
                </c:pt>
                <c:pt idx="2525">
                  <c:v>16.539400000000001</c:v>
                </c:pt>
                <c:pt idx="2526">
                  <c:v>16.976299999999998</c:v>
                </c:pt>
                <c:pt idx="2527">
                  <c:v>16.973400000000002</c:v>
                </c:pt>
                <c:pt idx="2528">
                  <c:v>16.973099999999999</c:v>
                </c:pt>
                <c:pt idx="2529">
                  <c:v>16.857700000000001</c:v>
                </c:pt>
                <c:pt idx="2530">
                  <c:v>16.777899999999999</c:v>
                </c:pt>
                <c:pt idx="2531">
                  <c:v>16.378699999999998</c:v>
                </c:pt>
                <c:pt idx="2532">
                  <c:v>16.230499999999999</c:v>
                </c:pt>
                <c:pt idx="2533">
                  <c:v>16.445499999999999</c:v>
                </c:pt>
                <c:pt idx="2534">
                  <c:v>16.444900000000001</c:v>
                </c:pt>
                <c:pt idx="2535">
                  <c:v>16.444500000000001</c:v>
                </c:pt>
                <c:pt idx="2536">
                  <c:v>16.6144</c:v>
                </c:pt>
                <c:pt idx="2537">
                  <c:v>16.7178</c:v>
                </c:pt>
                <c:pt idx="2538">
                  <c:v>16.394300000000001</c:v>
                </c:pt>
                <c:pt idx="2539">
                  <c:v>17.312200000000001</c:v>
                </c:pt>
                <c:pt idx="2540">
                  <c:v>17.471699999999998</c:v>
                </c:pt>
                <c:pt idx="2541">
                  <c:v>17.4695</c:v>
                </c:pt>
                <c:pt idx="2542">
                  <c:v>17.467099999999999</c:v>
                </c:pt>
                <c:pt idx="2543">
                  <c:v>17.318200000000001</c:v>
                </c:pt>
                <c:pt idx="2544">
                  <c:v>17.478999999999999</c:v>
                </c:pt>
                <c:pt idx="2545">
                  <c:v>17.347000000000001</c:v>
                </c:pt>
                <c:pt idx="2546">
                  <c:v>17.295300000000001</c:v>
                </c:pt>
                <c:pt idx="2547">
                  <c:v>17.362200000000001</c:v>
                </c:pt>
                <c:pt idx="2548">
                  <c:v>17.357800000000001</c:v>
                </c:pt>
                <c:pt idx="2549">
                  <c:v>17.354199999999999</c:v>
                </c:pt>
                <c:pt idx="2550">
                  <c:v>17.286000000000001</c:v>
                </c:pt>
                <c:pt idx="2551">
                  <c:v>17.532699999999998</c:v>
                </c:pt>
                <c:pt idx="2552">
                  <c:v>17.641999999999999</c:v>
                </c:pt>
                <c:pt idx="2553">
                  <c:v>17.632899999999999</c:v>
                </c:pt>
                <c:pt idx="2554">
                  <c:v>17.626999999999999</c:v>
                </c:pt>
                <c:pt idx="2555">
                  <c:v>17.6249</c:v>
                </c:pt>
                <c:pt idx="2556">
                  <c:v>17.624099999999999</c:v>
                </c:pt>
                <c:pt idx="2557">
                  <c:v>17.356999999999999</c:v>
                </c:pt>
                <c:pt idx="2558">
                  <c:v>17.3354</c:v>
                </c:pt>
                <c:pt idx="2559">
                  <c:v>17.870799999999999</c:v>
                </c:pt>
                <c:pt idx="2560">
                  <c:v>17.853899999999999</c:v>
                </c:pt>
                <c:pt idx="2561">
                  <c:v>17.835100000000001</c:v>
                </c:pt>
                <c:pt idx="2562">
                  <c:v>17.833400000000001</c:v>
                </c:pt>
                <c:pt idx="2563">
                  <c:v>17.831600000000002</c:v>
                </c:pt>
                <c:pt idx="2564">
                  <c:v>17.510999999999999</c:v>
                </c:pt>
                <c:pt idx="2565">
                  <c:v>17.2651</c:v>
                </c:pt>
                <c:pt idx="2566">
                  <c:v>17.236799999999999</c:v>
                </c:pt>
                <c:pt idx="2567">
                  <c:v>17.370100000000001</c:v>
                </c:pt>
                <c:pt idx="2568">
                  <c:v>17.2578</c:v>
                </c:pt>
                <c:pt idx="2569">
                  <c:v>17.255800000000001</c:v>
                </c:pt>
                <c:pt idx="2570">
                  <c:v>17.257100000000001</c:v>
                </c:pt>
                <c:pt idx="2571">
                  <c:v>17.5121</c:v>
                </c:pt>
                <c:pt idx="2572">
                  <c:v>17.639900000000001</c:v>
                </c:pt>
                <c:pt idx="2573">
                  <c:v>17.540700000000001</c:v>
                </c:pt>
                <c:pt idx="2574">
                  <c:v>17.104099999999999</c:v>
                </c:pt>
                <c:pt idx="2575">
                  <c:v>16.912199999999999</c:v>
                </c:pt>
                <c:pt idx="2576">
                  <c:v>16.910599999999999</c:v>
                </c:pt>
                <c:pt idx="2577">
                  <c:v>16.910299999999999</c:v>
                </c:pt>
                <c:pt idx="2578">
                  <c:v>16.7027</c:v>
                </c:pt>
                <c:pt idx="2579">
                  <c:v>16.721900000000002</c:v>
                </c:pt>
                <c:pt idx="2580">
                  <c:v>16.9788</c:v>
                </c:pt>
                <c:pt idx="2581">
                  <c:v>16.723199999999999</c:v>
                </c:pt>
                <c:pt idx="2582">
                  <c:v>16.820499999999999</c:v>
                </c:pt>
                <c:pt idx="2583">
                  <c:v>16.818300000000001</c:v>
                </c:pt>
                <c:pt idx="2584">
                  <c:v>16.815999999999999</c:v>
                </c:pt>
                <c:pt idx="2585">
                  <c:v>16.8142</c:v>
                </c:pt>
                <c:pt idx="2586">
                  <c:v>16.7438</c:v>
                </c:pt>
                <c:pt idx="2587">
                  <c:v>16.547000000000001</c:v>
                </c:pt>
                <c:pt idx="2588">
                  <c:v>16.835000000000001</c:v>
                </c:pt>
                <c:pt idx="2589">
                  <c:v>16.797999999999998</c:v>
                </c:pt>
                <c:pt idx="2590">
                  <c:v>16.795999999999999</c:v>
                </c:pt>
                <c:pt idx="2591">
                  <c:v>16.792200000000001</c:v>
                </c:pt>
                <c:pt idx="2592">
                  <c:v>16.7883</c:v>
                </c:pt>
                <c:pt idx="2593">
                  <c:v>16.722999999999999</c:v>
                </c:pt>
                <c:pt idx="2594">
                  <c:v>16.849399999999999</c:v>
                </c:pt>
                <c:pt idx="2595">
                  <c:v>16.665099999999999</c:v>
                </c:pt>
                <c:pt idx="2596">
                  <c:v>17.0533</c:v>
                </c:pt>
                <c:pt idx="2597">
                  <c:v>17.049399999999999</c:v>
                </c:pt>
                <c:pt idx="2598">
                  <c:v>17.0474</c:v>
                </c:pt>
                <c:pt idx="2599">
                  <c:v>17.023900000000001</c:v>
                </c:pt>
                <c:pt idx="2600">
                  <c:v>17.1631</c:v>
                </c:pt>
                <c:pt idx="2601">
                  <c:v>17.388300000000001</c:v>
                </c:pt>
                <c:pt idx="2602">
                  <c:v>17.4495</c:v>
                </c:pt>
                <c:pt idx="2603">
                  <c:v>17.522500000000001</c:v>
                </c:pt>
                <c:pt idx="2604">
                  <c:v>17.521799999999999</c:v>
                </c:pt>
                <c:pt idx="2605">
                  <c:v>17.521999999999998</c:v>
                </c:pt>
                <c:pt idx="2606">
                  <c:v>17.535399999999999</c:v>
                </c:pt>
                <c:pt idx="2607">
                  <c:v>17.529900000000001</c:v>
                </c:pt>
                <c:pt idx="2608">
                  <c:v>17.265499999999999</c:v>
                </c:pt>
                <c:pt idx="2609">
                  <c:v>17.145499999999998</c:v>
                </c:pt>
                <c:pt idx="2610">
                  <c:v>17.47</c:v>
                </c:pt>
                <c:pt idx="2611">
                  <c:v>17.4664</c:v>
                </c:pt>
                <c:pt idx="2612">
                  <c:v>17.4666</c:v>
                </c:pt>
                <c:pt idx="2613">
                  <c:v>17.690999999999999</c:v>
                </c:pt>
                <c:pt idx="2614">
                  <c:v>17.700299999999999</c:v>
                </c:pt>
                <c:pt idx="2615">
                  <c:v>17.729199999999999</c:v>
                </c:pt>
                <c:pt idx="2616">
                  <c:v>17.9678</c:v>
                </c:pt>
                <c:pt idx="2617">
                  <c:v>18.049700000000001</c:v>
                </c:pt>
                <c:pt idx="2618">
                  <c:v>18.046500000000002</c:v>
                </c:pt>
                <c:pt idx="2619">
                  <c:v>18.046399999999998</c:v>
                </c:pt>
                <c:pt idx="2620">
                  <c:v>17.815000000000001</c:v>
                </c:pt>
                <c:pt idx="2621">
                  <c:v>18.0853</c:v>
                </c:pt>
                <c:pt idx="2622">
                  <c:v>18.275200000000002</c:v>
                </c:pt>
                <c:pt idx="2623">
                  <c:v>18.5596</c:v>
                </c:pt>
                <c:pt idx="2624">
                  <c:v>18.3996</c:v>
                </c:pt>
                <c:pt idx="2625">
                  <c:v>18.395399999999999</c:v>
                </c:pt>
                <c:pt idx="2626">
                  <c:v>18.3935</c:v>
                </c:pt>
                <c:pt idx="2627">
                  <c:v>18.2895</c:v>
                </c:pt>
                <c:pt idx="2628">
                  <c:v>18.5396</c:v>
                </c:pt>
                <c:pt idx="2629">
                  <c:v>18.329699999999999</c:v>
                </c:pt>
                <c:pt idx="2630">
                  <c:v>18.175000000000001</c:v>
                </c:pt>
                <c:pt idx="2631">
                  <c:v>18.215</c:v>
                </c:pt>
                <c:pt idx="2632">
                  <c:v>18.212299999999999</c:v>
                </c:pt>
                <c:pt idx="2633">
                  <c:v>18.209199999999999</c:v>
                </c:pt>
                <c:pt idx="2634">
                  <c:v>18.413799999999998</c:v>
                </c:pt>
                <c:pt idx="2635">
                  <c:v>18.4087</c:v>
                </c:pt>
                <c:pt idx="2636">
                  <c:v>18.4816</c:v>
                </c:pt>
                <c:pt idx="2637">
                  <c:v>18.236499999999999</c:v>
                </c:pt>
                <c:pt idx="2638">
                  <c:v>18.1782</c:v>
                </c:pt>
                <c:pt idx="2639">
                  <c:v>18.1737</c:v>
                </c:pt>
                <c:pt idx="2640">
                  <c:v>18.168099999999999</c:v>
                </c:pt>
                <c:pt idx="2641">
                  <c:v>18.169699999999999</c:v>
                </c:pt>
                <c:pt idx="2642">
                  <c:v>17.8126</c:v>
                </c:pt>
                <c:pt idx="2643">
                  <c:v>17.793500000000002</c:v>
                </c:pt>
                <c:pt idx="2644">
                  <c:v>17.897200000000002</c:v>
                </c:pt>
                <c:pt idx="2645">
                  <c:v>17.709700000000002</c:v>
                </c:pt>
                <c:pt idx="2646">
                  <c:v>17.680700000000002</c:v>
                </c:pt>
                <c:pt idx="2647">
                  <c:v>17.679099999999998</c:v>
                </c:pt>
                <c:pt idx="2648">
                  <c:v>17.749500000000001</c:v>
                </c:pt>
                <c:pt idx="2649">
                  <c:v>17.644500000000001</c:v>
                </c:pt>
                <c:pt idx="2650">
                  <c:v>17.559000000000001</c:v>
                </c:pt>
                <c:pt idx="2651">
                  <c:v>17.689</c:v>
                </c:pt>
                <c:pt idx="2652">
                  <c:v>17.9696</c:v>
                </c:pt>
                <c:pt idx="2653">
                  <c:v>17.965</c:v>
                </c:pt>
                <c:pt idx="2654">
                  <c:v>17.9603</c:v>
                </c:pt>
                <c:pt idx="2655">
                  <c:v>17.984000000000002</c:v>
                </c:pt>
                <c:pt idx="2656">
                  <c:v>17.7042</c:v>
                </c:pt>
                <c:pt idx="2657">
                  <c:v>17.727900000000002</c:v>
                </c:pt>
                <c:pt idx="2658">
                  <c:v>17.4072</c:v>
                </c:pt>
                <c:pt idx="2659">
                  <c:v>17.155200000000001</c:v>
                </c:pt>
                <c:pt idx="2660">
                  <c:v>17.1509</c:v>
                </c:pt>
                <c:pt idx="2661">
                  <c:v>17.148499999999999</c:v>
                </c:pt>
                <c:pt idx="2662">
                  <c:v>17.118400000000001</c:v>
                </c:pt>
                <c:pt idx="2663">
                  <c:v>17.3903</c:v>
                </c:pt>
                <c:pt idx="2664">
                  <c:v>17.287500000000001</c:v>
                </c:pt>
                <c:pt idx="2665">
                  <c:v>17.5886</c:v>
                </c:pt>
                <c:pt idx="2666">
                  <c:v>17.3965</c:v>
                </c:pt>
                <c:pt idx="2667">
                  <c:v>17.392099999999999</c:v>
                </c:pt>
                <c:pt idx="2668">
                  <c:v>17.434899999999999</c:v>
                </c:pt>
                <c:pt idx="2669">
                  <c:v>17.5365</c:v>
                </c:pt>
                <c:pt idx="2670">
                  <c:v>17.755299999999998</c:v>
                </c:pt>
                <c:pt idx="2671">
                  <c:v>17.462800000000001</c:v>
                </c:pt>
                <c:pt idx="2672">
                  <c:v>17.526399999999999</c:v>
                </c:pt>
                <c:pt idx="2673">
                  <c:v>17.629899999999999</c:v>
                </c:pt>
                <c:pt idx="2674">
                  <c:v>17.6252</c:v>
                </c:pt>
                <c:pt idx="2675">
                  <c:v>17.620200000000001</c:v>
                </c:pt>
                <c:pt idx="2676">
                  <c:v>17.649100000000001</c:v>
                </c:pt>
                <c:pt idx="2677">
                  <c:v>17.635100000000001</c:v>
                </c:pt>
                <c:pt idx="2678">
                  <c:v>17.892700000000001</c:v>
                </c:pt>
                <c:pt idx="2679">
                  <c:v>17.994399999999999</c:v>
                </c:pt>
                <c:pt idx="2680">
                  <c:v>18.252400000000002</c:v>
                </c:pt>
                <c:pt idx="2681">
                  <c:v>18.248100000000001</c:v>
                </c:pt>
                <c:pt idx="2682">
                  <c:v>18.2456</c:v>
                </c:pt>
                <c:pt idx="2683">
                  <c:v>18.3141</c:v>
                </c:pt>
                <c:pt idx="2684">
                  <c:v>18.217600000000001</c:v>
                </c:pt>
                <c:pt idx="2685">
                  <c:v>18.181999999999999</c:v>
                </c:pt>
                <c:pt idx="2686">
                  <c:v>18.250599999999999</c:v>
                </c:pt>
                <c:pt idx="2687">
                  <c:v>18.2455</c:v>
                </c:pt>
                <c:pt idx="2688">
                  <c:v>18.238800000000001</c:v>
                </c:pt>
                <c:pt idx="2689">
                  <c:v>18.235600000000002</c:v>
                </c:pt>
                <c:pt idx="2690">
                  <c:v>18.2591</c:v>
                </c:pt>
                <c:pt idx="2691">
                  <c:v>18.264199999999999</c:v>
                </c:pt>
                <c:pt idx="2692">
                  <c:v>18.200199999999999</c:v>
                </c:pt>
                <c:pt idx="2693">
                  <c:v>18.446200000000001</c:v>
                </c:pt>
                <c:pt idx="2694">
                  <c:v>18.4023</c:v>
                </c:pt>
                <c:pt idx="2695">
                  <c:v>18.394600000000001</c:v>
                </c:pt>
                <c:pt idx="2696">
                  <c:v>18.385200000000001</c:v>
                </c:pt>
                <c:pt idx="2697">
                  <c:v>18.435700000000001</c:v>
                </c:pt>
                <c:pt idx="2698">
                  <c:v>18.4617</c:v>
                </c:pt>
                <c:pt idx="2699">
                  <c:v>18.466999999999999</c:v>
                </c:pt>
                <c:pt idx="2700">
                  <c:v>18.369700000000002</c:v>
                </c:pt>
                <c:pt idx="2701">
                  <c:v>18.381399999999999</c:v>
                </c:pt>
                <c:pt idx="2702">
                  <c:v>18.3766</c:v>
                </c:pt>
                <c:pt idx="2703">
                  <c:v>18.371600000000001</c:v>
                </c:pt>
                <c:pt idx="2704">
                  <c:v>18.382300000000001</c:v>
                </c:pt>
                <c:pt idx="2705">
                  <c:v>18.073899999999998</c:v>
                </c:pt>
                <c:pt idx="2706">
                  <c:v>17.9756</c:v>
                </c:pt>
                <c:pt idx="2707">
                  <c:v>18.3261</c:v>
                </c:pt>
                <c:pt idx="2708">
                  <c:v>18.427399999999999</c:v>
                </c:pt>
                <c:pt idx="2709">
                  <c:v>18.421500000000002</c:v>
                </c:pt>
                <c:pt idx="2710">
                  <c:v>18.414400000000001</c:v>
                </c:pt>
                <c:pt idx="2711">
                  <c:v>18.399799999999999</c:v>
                </c:pt>
                <c:pt idx="2712">
                  <c:v>18.188700000000001</c:v>
                </c:pt>
                <c:pt idx="2713">
                  <c:v>18.055800000000001</c:v>
                </c:pt>
                <c:pt idx="2714">
                  <c:v>17.932300000000001</c:v>
                </c:pt>
                <c:pt idx="2715">
                  <c:v>18.2561</c:v>
                </c:pt>
                <c:pt idx="2716">
                  <c:v>18.248899999999999</c:v>
                </c:pt>
                <c:pt idx="2717">
                  <c:v>18.248899999999999</c:v>
                </c:pt>
                <c:pt idx="2718">
                  <c:v>18.270800000000001</c:v>
                </c:pt>
                <c:pt idx="2719">
                  <c:v>18.189699999999998</c:v>
                </c:pt>
                <c:pt idx="2720">
                  <c:v>18.277699999999999</c:v>
                </c:pt>
                <c:pt idx="2721">
                  <c:v>18.2425</c:v>
                </c:pt>
                <c:pt idx="2722">
                  <c:v>18.220199999999998</c:v>
                </c:pt>
                <c:pt idx="2723">
                  <c:v>18.215900000000001</c:v>
                </c:pt>
                <c:pt idx="2724">
                  <c:v>18.214600000000001</c:v>
                </c:pt>
                <c:pt idx="2725">
                  <c:v>18.2669</c:v>
                </c:pt>
                <c:pt idx="2726">
                  <c:v>18.151700000000002</c:v>
                </c:pt>
                <c:pt idx="2727">
                  <c:v>18.394300000000001</c:v>
                </c:pt>
                <c:pt idx="2728">
                  <c:v>18.561599999999999</c:v>
                </c:pt>
                <c:pt idx="2729">
                  <c:v>18.513999999999999</c:v>
                </c:pt>
                <c:pt idx="2730">
                  <c:v>18.508299999999998</c:v>
                </c:pt>
                <c:pt idx="2731">
                  <c:v>18.503599999999999</c:v>
                </c:pt>
                <c:pt idx="2732">
                  <c:v>18.499700000000001</c:v>
                </c:pt>
                <c:pt idx="2733">
                  <c:v>18.292300000000001</c:v>
                </c:pt>
                <c:pt idx="2734">
                  <c:v>18.120200000000001</c:v>
                </c:pt>
                <c:pt idx="2735">
                  <c:v>18.245899999999999</c:v>
                </c:pt>
                <c:pt idx="2736">
                  <c:v>18.490200000000002</c:v>
                </c:pt>
                <c:pt idx="2737">
                  <c:v>18.4846</c:v>
                </c:pt>
                <c:pt idx="2738">
                  <c:v>18.479800000000001</c:v>
                </c:pt>
                <c:pt idx="2739">
                  <c:v>18.475300000000001</c:v>
                </c:pt>
                <c:pt idx="2740">
                  <c:v>18.4741</c:v>
                </c:pt>
                <c:pt idx="2741">
                  <c:v>18.366199999999999</c:v>
                </c:pt>
                <c:pt idx="2742">
                  <c:v>18.544</c:v>
                </c:pt>
                <c:pt idx="2743">
                  <c:v>18.805800000000001</c:v>
                </c:pt>
                <c:pt idx="2744">
                  <c:v>18.801300000000001</c:v>
                </c:pt>
                <c:pt idx="2745">
                  <c:v>18.799299999999999</c:v>
                </c:pt>
                <c:pt idx="2746">
                  <c:v>18.758800000000001</c:v>
                </c:pt>
                <c:pt idx="2747">
                  <c:v>18.796900000000001</c:v>
                </c:pt>
                <c:pt idx="2748">
                  <c:v>18.718699999999998</c:v>
                </c:pt>
                <c:pt idx="2749">
                  <c:v>18.8125</c:v>
                </c:pt>
                <c:pt idx="2750">
                  <c:v>18.839300000000001</c:v>
                </c:pt>
                <c:pt idx="2751">
                  <c:v>18.8353</c:v>
                </c:pt>
                <c:pt idx="2752">
                  <c:v>18.829599999999999</c:v>
                </c:pt>
                <c:pt idx="2753">
                  <c:v>19.007200000000001</c:v>
                </c:pt>
                <c:pt idx="2754">
                  <c:v>19.138100000000001</c:v>
                </c:pt>
                <c:pt idx="2755">
                  <c:v>19.151</c:v>
                </c:pt>
                <c:pt idx="2756">
                  <c:v>19.377700000000001</c:v>
                </c:pt>
                <c:pt idx="2757">
                  <c:v>19.306899999999999</c:v>
                </c:pt>
                <c:pt idx="2758">
                  <c:v>19.303000000000001</c:v>
                </c:pt>
                <c:pt idx="2759">
                  <c:v>19.297999999999998</c:v>
                </c:pt>
                <c:pt idx="2760">
                  <c:v>19.289200000000001</c:v>
                </c:pt>
                <c:pt idx="2761">
                  <c:v>19.156099999999999</c:v>
                </c:pt>
                <c:pt idx="2762">
                  <c:v>19.052199999999999</c:v>
                </c:pt>
                <c:pt idx="2763">
                  <c:v>19.1113</c:v>
                </c:pt>
                <c:pt idx="2764">
                  <c:v>18.962900000000001</c:v>
                </c:pt>
                <c:pt idx="2765">
                  <c:v>18.957699999999999</c:v>
                </c:pt>
                <c:pt idx="2766">
                  <c:v>18.9511</c:v>
                </c:pt>
                <c:pt idx="2767">
                  <c:v>18.869800000000001</c:v>
                </c:pt>
                <c:pt idx="2768">
                  <c:v>19.090599999999998</c:v>
                </c:pt>
                <c:pt idx="2769">
                  <c:v>19.089200000000002</c:v>
                </c:pt>
                <c:pt idx="2770">
                  <c:v>19.178599999999999</c:v>
                </c:pt>
                <c:pt idx="2771">
                  <c:v>19.415600000000001</c:v>
                </c:pt>
                <c:pt idx="2772">
                  <c:v>19.414999999999999</c:v>
                </c:pt>
                <c:pt idx="2773">
                  <c:v>19.409700000000001</c:v>
                </c:pt>
                <c:pt idx="2774">
                  <c:v>19.429400000000001</c:v>
                </c:pt>
                <c:pt idx="2775">
                  <c:v>19.425599999999999</c:v>
                </c:pt>
                <c:pt idx="2776">
                  <c:v>19.396899999999999</c:v>
                </c:pt>
                <c:pt idx="2777">
                  <c:v>19.239799999999999</c:v>
                </c:pt>
                <c:pt idx="2778">
                  <c:v>19.185700000000001</c:v>
                </c:pt>
                <c:pt idx="2779">
                  <c:v>19.185700000000001</c:v>
                </c:pt>
                <c:pt idx="2780">
                  <c:v>19.178899999999999</c:v>
                </c:pt>
                <c:pt idx="2781">
                  <c:v>19.2224</c:v>
                </c:pt>
                <c:pt idx="2782">
                  <c:v>19.387599999999999</c:v>
                </c:pt>
                <c:pt idx="2783">
                  <c:v>19.5412</c:v>
                </c:pt>
                <c:pt idx="2784">
                  <c:v>19.7013</c:v>
                </c:pt>
                <c:pt idx="2785">
                  <c:v>19.677499999999998</c:v>
                </c:pt>
                <c:pt idx="2786">
                  <c:v>19.675000000000001</c:v>
                </c:pt>
                <c:pt idx="2787">
                  <c:v>19.653700000000001</c:v>
                </c:pt>
                <c:pt idx="2788">
                  <c:v>19.738900000000001</c:v>
                </c:pt>
                <c:pt idx="2789">
                  <c:v>19.884</c:v>
                </c:pt>
                <c:pt idx="2790">
                  <c:v>19.9482</c:v>
                </c:pt>
                <c:pt idx="2791">
                  <c:v>19.812000000000001</c:v>
                </c:pt>
                <c:pt idx="2792">
                  <c:v>19.810500000000001</c:v>
                </c:pt>
                <c:pt idx="2793">
                  <c:v>19.804400000000001</c:v>
                </c:pt>
                <c:pt idx="2794">
                  <c:v>19.799099999999999</c:v>
                </c:pt>
                <c:pt idx="2795">
                  <c:v>19.883299999999998</c:v>
                </c:pt>
                <c:pt idx="2796">
                  <c:v>19.914100000000001</c:v>
                </c:pt>
                <c:pt idx="2797">
                  <c:v>19.875499999999999</c:v>
                </c:pt>
                <c:pt idx="2798">
                  <c:v>19.714400000000001</c:v>
                </c:pt>
                <c:pt idx="2799">
                  <c:v>19.898800000000001</c:v>
                </c:pt>
                <c:pt idx="2800">
                  <c:v>19.892499999999998</c:v>
                </c:pt>
                <c:pt idx="2801">
                  <c:v>19.8812</c:v>
                </c:pt>
                <c:pt idx="2802">
                  <c:v>19.9055</c:v>
                </c:pt>
                <c:pt idx="2803">
                  <c:v>19.836600000000001</c:v>
                </c:pt>
                <c:pt idx="2804">
                  <c:v>19.5382</c:v>
                </c:pt>
                <c:pt idx="2805">
                  <c:v>19.464700000000001</c:v>
                </c:pt>
                <c:pt idx="2806">
                  <c:v>19.341999999999999</c:v>
                </c:pt>
                <c:pt idx="2807">
                  <c:v>19.356300000000001</c:v>
                </c:pt>
                <c:pt idx="2808">
                  <c:v>19.351199999999999</c:v>
                </c:pt>
                <c:pt idx="2809">
                  <c:v>19.512</c:v>
                </c:pt>
                <c:pt idx="2810">
                  <c:v>19.427900000000001</c:v>
                </c:pt>
                <c:pt idx="2811">
                  <c:v>19.278600000000001</c:v>
                </c:pt>
                <c:pt idx="2812">
                  <c:v>19.2775</c:v>
                </c:pt>
                <c:pt idx="2813">
                  <c:v>19.2531</c:v>
                </c:pt>
                <c:pt idx="2814">
                  <c:v>19.247399999999999</c:v>
                </c:pt>
                <c:pt idx="2815">
                  <c:v>19.234400000000001</c:v>
                </c:pt>
                <c:pt idx="2816">
                  <c:v>19.288399999999999</c:v>
                </c:pt>
                <c:pt idx="2817">
                  <c:v>19.055099999999999</c:v>
                </c:pt>
                <c:pt idx="2818">
                  <c:v>18.901299999999999</c:v>
                </c:pt>
                <c:pt idx="2819">
                  <c:v>18.742899999999999</c:v>
                </c:pt>
                <c:pt idx="2820">
                  <c:v>18.7121</c:v>
                </c:pt>
                <c:pt idx="2821">
                  <c:v>18.706399999999999</c:v>
                </c:pt>
                <c:pt idx="2822">
                  <c:v>18.702200000000001</c:v>
                </c:pt>
                <c:pt idx="2823">
                  <c:v>18.819299999999998</c:v>
                </c:pt>
                <c:pt idx="2824">
                  <c:v>18.759799999999998</c:v>
                </c:pt>
                <c:pt idx="2825">
                  <c:v>18.9206</c:v>
                </c:pt>
                <c:pt idx="2826">
                  <c:v>18.625800000000002</c:v>
                </c:pt>
                <c:pt idx="2827">
                  <c:v>18.726199999999999</c:v>
                </c:pt>
                <c:pt idx="2828">
                  <c:v>18.718599999999999</c:v>
                </c:pt>
                <c:pt idx="2829">
                  <c:v>18.715900000000001</c:v>
                </c:pt>
                <c:pt idx="2830">
                  <c:v>18.8263</c:v>
                </c:pt>
                <c:pt idx="2831">
                  <c:v>19.078199999999999</c:v>
                </c:pt>
                <c:pt idx="2832">
                  <c:v>19.146000000000001</c:v>
                </c:pt>
                <c:pt idx="2833">
                  <c:v>19.119299999999999</c:v>
                </c:pt>
                <c:pt idx="2834">
                  <c:v>19.162199999999999</c:v>
                </c:pt>
                <c:pt idx="2835">
                  <c:v>19.155999999999999</c:v>
                </c:pt>
                <c:pt idx="2836">
                  <c:v>19.149899999999999</c:v>
                </c:pt>
                <c:pt idx="2837">
                  <c:v>19.136900000000001</c:v>
                </c:pt>
                <c:pt idx="2838">
                  <c:v>19.065200000000001</c:v>
                </c:pt>
                <c:pt idx="2839">
                  <c:v>18.920400000000001</c:v>
                </c:pt>
                <c:pt idx="2840">
                  <c:v>18.8447</c:v>
                </c:pt>
                <c:pt idx="2841">
                  <c:v>18.866800000000001</c:v>
                </c:pt>
                <c:pt idx="2842">
                  <c:v>18.860499999999998</c:v>
                </c:pt>
                <c:pt idx="2843">
                  <c:v>18.854099999999999</c:v>
                </c:pt>
                <c:pt idx="2844">
                  <c:v>18.975300000000001</c:v>
                </c:pt>
                <c:pt idx="2845">
                  <c:v>18.8584</c:v>
                </c:pt>
                <c:pt idx="2846">
                  <c:v>18.881900000000002</c:v>
                </c:pt>
                <c:pt idx="2847">
                  <c:v>19.0383</c:v>
                </c:pt>
                <c:pt idx="2848">
                  <c:v>18.802600000000002</c:v>
                </c:pt>
                <c:pt idx="2849">
                  <c:v>18.796399999999998</c:v>
                </c:pt>
                <c:pt idx="2850">
                  <c:v>18.788900000000002</c:v>
                </c:pt>
                <c:pt idx="2851">
                  <c:v>18.7896</c:v>
                </c:pt>
                <c:pt idx="2852">
                  <c:v>18.742899999999999</c:v>
                </c:pt>
                <c:pt idx="2853">
                  <c:v>18.558900000000001</c:v>
                </c:pt>
                <c:pt idx="2854">
                  <c:v>18.2515</c:v>
                </c:pt>
                <c:pt idx="2855">
                  <c:v>18.209</c:v>
                </c:pt>
                <c:pt idx="2856">
                  <c:v>18.203099999999999</c:v>
                </c:pt>
                <c:pt idx="2857">
                  <c:v>18.197500000000002</c:v>
                </c:pt>
                <c:pt idx="2858">
                  <c:v>18.2606</c:v>
                </c:pt>
                <c:pt idx="2859">
                  <c:v>17.990100000000002</c:v>
                </c:pt>
                <c:pt idx="2860">
                  <c:v>18.012599999999999</c:v>
                </c:pt>
                <c:pt idx="2861">
                  <c:v>18.117000000000001</c:v>
                </c:pt>
                <c:pt idx="2862">
                  <c:v>18.049199999999999</c:v>
                </c:pt>
                <c:pt idx="2863">
                  <c:v>18.043800000000001</c:v>
                </c:pt>
                <c:pt idx="2864">
                  <c:v>18.0413</c:v>
                </c:pt>
                <c:pt idx="2865">
                  <c:v>18.027699999999999</c:v>
                </c:pt>
                <c:pt idx="2866">
                  <c:v>17.7837</c:v>
                </c:pt>
                <c:pt idx="2867">
                  <c:v>17.9178</c:v>
                </c:pt>
                <c:pt idx="2868">
                  <c:v>17.905000000000001</c:v>
                </c:pt>
                <c:pt idx="2869">
                  <c:v>18.108799999999999</c:v>
                </c:pt>
                <c:pt idx="2870">
                  <c:v>18.1036</c:v>
                </c:pt>
                <c:pt idx="2871">
                  <c:v>18.104800000000001</c:v>
                </c:pt>
                <c:pt idx="2872">
                  <c:v>18.214700000000001</c:v>
                </c:pt>
                <c:pt idx="2873">
                  <c:v>18.3081</c:v>
                </c:pt>
                <c:pt idx="2874">
                  <c:v>18.379799999999999</c:v>
                </c:pt>
                <c:pt idx="2875">
                  <c:v>18.258600000000001</c:v>
                </c:pt>
                <c:pt idx="2876">
                  <c:v>18.160599999999999</c:v>
                </c:pt>
                <c:pt idx="2877">
                  <c:v>18.151199999999999</c:v>
                </c:pt>
                <c:pt idx="2878">
                  <c:v>18.1447</c:v>
                </c:pt>
                <c:pt idx="2879">
                  <c:v>18.340800000000002</c:v>
                </c:pt>
                <c:pt idx="2880">
                  <c:v>18.340399999999999</c:v>
                </c:pt>
                <c:pt idx="2881">
                  <c:v>18.113900000000001</c:v>
                </c:pt>
                <c:pt idx="2882">
                  <c:v>17.972300000000001</c:v>
                </c:pt>
                <c:pt idx="2883">
                  <c:v>17.741499999999998</c:v>
                </c:pt>
                <c:pt idx="2884">
                  <c:v>17.736899999999999</c:v>
                </c:pt>
                <c:pt idx="2885">
                  <c:v>17.7362</c:v>
                </c:pt>
                <c:pt idx="2886">
                  <c:v>17.706299999999999</c:v>
                </c:pt>
                <c:pt idx="2887">
                  <c:v>17.866199999999999</c:v>
                </c:pt>
                <c:pt idx="2888">
                  <c:v>17.605599999999999</c:v>
                </c:pt>
                <c:pt idx="2889">
                  <c:v>17.366099999999999</c:v>
                </c:pt>
                <c:pt idx="2890">
                  <c:v>17.2775</c:v>
                </c:pt>
                <c:pt idx="2891">
                  <c:v>17.2699</c:v>
                </c:pt>
                <c:pt idx="2892">
                  <c:v>17.265699999999999</c:v>
                </c:pt>
                <c:pt idx="2893">
                  <c:v>17.4846</c:v>
                </c:pt>
                <c:pt idx="2894">
                  <c:v>17.59</c:v>
                </c:pt>
                <c:pt idx="2895">
                  <c:v>17.7257</c:v>
                </c:pt>
                <c:pt idx="2896">
                  <c:v>18.065100000000001</c:v>
                </c:pt>
                <c:pt idx="2897">
                  <c:v>18.233000000000001</c:v>
                </c:pt>
                <c:pt idx="2898">
                  <c:v>18.3398</c:v>
                </c:pt>
                <c:pt idx="2899">
                  <c:v>18.334299999999999</c:v>
                </c:pt>
                <c:pt idx="2900">
                  <c:v>18.375</c:v>
                </c:pt>
                <c:pt idx="2901">
                  <c:v>18.4194</c:v>
                </c:pt>
                <c:pt idx="2902">
                  <c:v>18.443300000000001</c:v>
                </c:pt>
                <c:pt idx="2903">
                  <c:v>18.296299999999999</c:v>
                </c:pt>
                <c:pt idx="2904">
                  <c:v>18.577400000000001</c:v>
                </c:pt>
                <c:pt idx="2905">
                  <c:v>18.5718</c:v>
                </c:pt>
                <c:pt idx="2906">
                  <c:v>18.561299999999999</c:v>
                </c:pt>
                <c:pt idx="2907">
                  <c:v>18.5456</c:v>
                </c:pt>
                <c:pt idx="2908">
                  <c:v>18.889199999999999</c:v>
                </c:pt>
                <c:pt idx="2909">
                  <c:v>18.851299999999998</c:v>
                </c:pt>
                <c:pt idx="2910">
                  <c:v>18.861599999999999</c:v>
                </c:pt>
                <c:pt idx="2911">
                  <c:v>18.867699999999999</c:v>
                </c:pt>
                <c:pt idx="2912">
                  <c:v>18.862400000000001</c:v>
                </c:pt>
                <c:pt idx="2913">
                  <c:v>18.856100000000001</c:v>
                </c:pt>
                <c:pt idx="2914">
                  <c:v>18.992899999999999</c:v>
                </c:pt>
                <c:pt idx="2915">
                  <c:v>18.914999999999999</c:v>
                </c:pt>
                <c:pt idx="2916">
                  <c:v>18.9681</c:v>
                </c:pt>
                <c:pt idx="2917">
                  <c:v>18.963899999999999</c:v>
                </c:pt>
                <c:pt idx="2918">
                  <c:v>18.971</c:v>
                </c:pt>
                <c:pt idx="2919">
                  <c:v>18.965199999999999</c:v>
                </c:pt>
                <c:pt idx="2920">
                  <c:v>18.9605</c:v>
                </c:pt>
                <c:pt idx="2921">
                  <c:v>18.915199999999999</c:v>
                </c:pt>
                <c:pt idx="2922">
                  <c:v>18.9499</c:v>
                </c:pt>
                <c:pt idx="2923">
                  <c:v>18.9193</c:v>
                </c:pt>
                <c:pt idx="2924">
                  <c:v>18.987100000000002</c:v>
                </c:pt>
                <c:pt idx="2925">
                  <c:v>19.084900000000001</c:v>
                </c:pt>
                <c:pt idx="2926">
                  <c:v>19.0793</c:v>
                </c:pt>
                <c:pt idx="2927">
                  <c:v>19.074400000000001</c:v>
                </c:pt>
                <c:pt idx="2928">
                  <c:v>18.969000000000001</c:v>
                </c:pt>
                <c:pt idx="2929">
                  <c:v>18.952500000000001</c:v>
                </c:pt>
                <c:pt idx="2930">
                  <c:v>18.8749</c:v>
                </c:pt>
                <c:pt idx="2931">
                  <c:v>19.023499999999999</c:v>
                </c:pt>
                <c:pt idx="2932">
                  <c:v>19.082599999999999</c:v>
                </c:pt>
                <c:pt idx="2933">
                  <c:v>19.073899999999998</c:v>
                </c:pt>
                <c:pt idx="2934">
                  <c:v>19.0703</c:v>
                </c:pt>
                <c:pt idx="2935">
                  <c:v>19.144200000000001</c:v>
                </c:pt>
                <c:pt idx="2936">
                  <c:v>19.235099999999999</c:v>
                </c:pt>
                <c:pt idx="2937">
                  <c:v>19.508299999999998</c:v>
                </c:pt>
                <c:pt idx="2938">
                  <c:v>19.587499999999999</c:v>
                </c:pt>
                <c:pt idx="2939">
                  <c:v>19.580500000000001</c:v>
                </c:pt>
                <c:pt idx="2940">
                  <c:v>19.5746</c:v>
                </c:pt>
                <c:pt idx="2941">
                  <c:v>19.569600000000001</c:v>
                </c:pt>
                <c:pt idx="2942">
                  <c:v>19.648800000000001</c:v>
                </c:pt>
                <c:pt idx="2943">
                  <c:v>19.763200000000001</c:v>
                </c:pt>
                <c:pt idx="2944">
                  <c:v>19.466799999999999</c:v>
                </c:pt>
                <c:pt idx="2945">
                  <c:v>19.6662</c:v>
                </c:pt>
                <c:pt idx="2946">
                  <c:v>19.696899999999999</c:v>
                </c:pt>
                <c:pt idx="2947">
                  <c:v>19.690899999999999</c:v>
                </c:pt>
                <c:pt idx="2948">
                  <c:v>19.685099999999998</c:v>
                </c:pt>
                <c:pt idx="2949">
                  <c:v>19.678599999999999</c:v>
                </c:pt>
                <c:pt idx="2950">
                  <c:v>19.758700000000001</c:v>
                </c:pt>
                <c:pt idx="2951">
                  <c:v>19.7758</c:v>
                </c:pt>
                <c:pt idx="2952">
                  <c:v>19.7775</c:v>
                </c:pt>
                <c:pt idx="2953">
                  <c:v>19.715900000000001</c:v>
                </c:pt>
                <c:pt idx="2954">
                  <c:v>19.71</c:v>
                </c:pt>
                <c:pt idx="2955">
                  <c:v>19.700500000000002</c:v>
                </c:pt>
                <c:pt idx="2956">
                  <c:v>19.694900000000001</c:v>
                </c:pt>
                <c:pt idx="2957">
                  <c:v>19.574300000000001</c:v>
                </c:pt>
                <c:pt idx="2958">
                  <c:v>19.413399999999999</c:v>
                </c:pt>
                <c:pt idx="2959">
                  <c:v>19.347799999999999</c:v>
                </c:pt>
                <c:pt idx="2960">
                  <c:v>19.380199999999999</c:v>
                </c:pt>
                <c:pt idx="2961">
                  <c:v>19.372199999999999</c:v>
                </c:pt>
                <c:pt idx="2962">
                  <c:v>19.3843</c:v>
                </c:pt>
                <c:pt idx="2963">
                  <c:v>19.6753</c:v>
                </c:pt>
                <c:pt idx="2964">
                  <c:v>19.630800000000001</c:v>
                </c:pt>
                <c:pt idx="2965">
                  <c:v>19.7394</c:v>
                </c:pt>
                <c:pt idx="2966">
                  <c:v>19.720800000000001</c:v>
                </c:pt>
                <c:pt idx="2967">
                  <c:v>19.733799999999999</c:v>
                </c:pt>
                <c:pt idx="2968">
                  <c:v>19.7285</c:v>
                </c:pt>
                <c:pt idx="2969">
                  <c:v>19.7227</c:v>
                </c:pt>
                <c:pt idx="2970">
                  <c:v>19.714700000000001</c:v>
                </c:pt>
                <c:pt idx="2971">
                  <c:v>19.640599999999999</c:v>
                </c:pt>
                <c:pt idx="2972">
                  <c:v>19.531400000000001</c:v>
                </c:pt>
                <c:pt idx="2973">
                  <c:v>19.7028</c:v>
                </c:pt>
                <c:pt idx="2974">
                  <c:v>19.9404</c:v>
                </c:pt>
                <c:pt idx="2975">
                  <c:v>19.933199999999999</c:v>
                </c:pt>
                <c:pt idx="2976">
                  <c:v>19.926400000000001</c:v>
                </c:pt>
                <c:pt idx="2977">
                  <c:v>19.989000000000001</c:v>
                </c:pt>
                <c:pt idx="2978">
                  <c:v>20.051300000000001</c:v>
                </c:pt>
                <c:pt idx="2979">
                  <c:v>20.093699999999998</c:v>
                </c:pt>
                <c:pt idx="2980">
                  <c:v>20.215199999999999</c:v>
                </c:pt>
                <c:pt idx="2981">
                  <c:v>20.228899999999999</c:v>
                </c:pt>
                <c:pt idx="2982">
                  <c:v>20.2165</c:v>
                </c:pt>
                <c:pt idx="2983">
                  <c:v>20.210100000000001</c:v>
                </c:pt>
                <c:pt idx="2984">
                  <c:v>20.351900000000001</c:v>
                </c:pt>
                <c:pt idx="2985">
                  <c:v>20.299299999999999</c:v>
                </c:pt>
                <c:pt idx="2986">
                  <c:v>19.9618</c:v>
                </c:pt>
                <c:pt idx="2987">
                  <c:v>20.189299999999999</c:v>
                </c:pt>
                <c:pt idx="2988">
                  <c:v>20.3809</c:v>
                </c:pt>
                <c:pt idx="2989">
                  <c:v>20.376200000000001</c:v>
                </c:pt>
                <c:pt idx="2990">
                  <c:v>20.363299999999999</c:v>
                </c:pt>
                <c:pt idx="2991">
                  <c:v>20.291899999999998</c:v>
                </c:pt>
                <c:pt idx="2992">
                  <c:v>20.337800000000001</c:v>
                </c:pt>
                <c:pt idx="2993">
                  <c:v>20.495799999999999</c:v>
                </c:pt>
                <c:pt idx="2994">
                  <c:v>20.507200000000001</c:v>
                </c:pt>
                <c:pt idx="2995">
                  <c:v>20.618600000000001</c:v>
                </c:pt>
                <c:pt idx="2996">
                  <c:v>20.609100000000002</c:v>
                </c:pt>
                <c:pt idx="2997">
                  <c:v>20.6051</c:v>
                </c:pt>
                <c:pt idx="2998">
                  <c:v>20.575199999999999</c:v>
                </c:pt>
                <c:pt idx="2999">
                  <c:v>20.281700000000001</c:v>
                </c:pt>
                <c:pt idx="3000">
                  <c:v>20.464700000000001</c:v>
                </c:pt>
                <c:pt idx="3001">
                  <c:v>20.5686</c:v>
                </c:pt>
                <c:pt idx="3002">
                  <c:v>20.462199999999999</c:v>
                </c:pt>
                <c:pt idx="3003">
                  <c:v>20.456499999999998</c:v>
                </c:pt>
                <c:pt idx="3004">
                  <c:v>20.448</c:v>
                </c:pt>
                <c:pt idx="3005">
                  <c:v>20.442599999999999</c:v>
                </c:pt>
                <c:pt idx="3006">
                  <c:v>20.313400000000001</c:v>
                </c:pt>
                <c:pt idx="3007">
                  <c:v>20.3126</c:v>
                </c:pt>
                <c:pt idx="3008">
                  <c:v>20.711200000000002</c:v>
                </c:pt>
                <c:pt idx="3009">
                  <c:v>20.715199999999999</c:v>
                </c:pt>
                <c:pt idx="3010">
                  <c:v>20.706399999999999</c:v>
                </c:pt>
                <c:pt idx="3011">
                  <c:v>20.696899999999999</c:v>
                </c:pt>
                <c:pt idx="3012">
                  <c:v>20.6051</c:v>
                </c:pt>
                <c:pt idx="3013">
                  <c:v>20.633700000000001</c:v>
                </c:pt>
                <c:pt idx="3014">
                  <c:v>20.648700000000002</c:v>
                </c:pt>
                <c:pt idx="3015">
                  <c:v>20.756</c:v>
                </c:pt>
                <c:pt idx="3016">
                  <c:v>20.9207</c:v>
                </c:pt>
                <c:pt idx="3017">
                  <c:v>20.913900000000002</c:v>
                </c:pt>
                <c:pt idx="3018">
                  <c:v>20.907399999999999</c:v>
                </c:pt>
                <c:pt idx="3019">
                  <c:v>20.881799999999998</c:v>
                </c:pt>
                <c:pt idx="3020">
                  <c:v>20.664400000000001</c:v>
                </c:pt>
                <c:pt idx="3021">
                  <c:v>20.7637</c:v>
                </c:pt>
                <c:pt idx="3022">
                  <c:v>20.976099999999999</c:v>
                </c:pt>
                <c:pt idx="3023">
                  <c:v>20.826499999999999</c:v>
                </c:pt>
                <c:pt idx="3024">
                  <c:v>20.8201</c:v>
                </c:pt>
                <c:pt idx="3025">
                  <c:v>20.8141</c:v>
                </c:pt>
                <c:pt idx="3026">
                  <c:v>20.7849</c:v>
                </c:pt>
                <c:pt idx="3027">
                  <c:v>21.015000000000001</c:v>
                </c:pt>
                <c:pt idx="3028">
                  <c:v>20.9588</c:v>
                </c:pt>
                <c:pt idx="3029">
                  <c:v>20.896899999999999</c:v>
                </c:pt>
                <c:pt idx="3030">
                  <c:v>20.752199999999998</c:v>
                </c:pt>
                <c:pt idx="3031">
                  <c:v>20.745100000000001</c:v>
                </c:pt>
                <c:pt idx="3032">
                  <c:v>20.7362</c:v>
                </c:pt>
                <c:pt idx="3033">
                  <c:v>20.835100000000001</c:v>
                </c:pt>
                <c:pt idx="3034">
                  <c:v>20.939399999999999</c:v>
                </c:pt>
                <c:pt idx="3035">
                  <c:v>21.1069</c:v>
                </c:pt>
                <c:pt idx="3036">
                  <c:v>21.155000000000001</c:v>
                </c:pt>
                <c:pt idx="3037">
                  <c:v>21.120699999999999</c:v>
                </c:pt>
                <c:pt idx="3038">
                  <c:v>21.113399999999999</c:v>
                </c:pt>
                <c:pt idx="3039">
                  <c:v>21.105899999999998</c:v>
                </c:pt>
                <c:pt idx="3040">
                  <c:v>21.032699999999998</c:v>
                </c:pt>
                <c:pt idx="3041">
                  <c:v>20.9651</c:v>
                </c:pt>
                <c:pt idx="3042">
                  <c:v>21.1387</c:v>
                </c:pt>
                <c:pt idx="3043">
                  <c:v>21.125699999999998</c:v>
                </c:pt>
                <c:pt idx="3044">
                  <c:v>21.1206</c:v>
                </c:pt>
                <c:pt idx="3045">
                  <c:v>21.1129</c:v>
                </c:pt>
                <c:pt idx="3046">
                  <c:v>21.105</c:v>
                </c:pt>
                <c:pt idx="3047">
                  <c:v>21.061900000000001</c:v>
                </c:pt>
                <c:pt idx="3048">
                  <c:v>20.8931</c:v>
                </c:pt>
                <c:pt idx="3049">
                  <c:v>20.910499999999999</c:v>
                </c:pt>
                <c:pt idx="3050">
                  <c:v>20.645299999999999</c:v>
                </c:pt>
                <c:pt idx="3051">
                  <c:v>20.8642</c:v>
                </c:pt>
                <c:pt idx="3052">
                  <c:v>20.8568</c:v>
                </c:pt>
                <c:pt idx="3053">
                  <c:v>20.846399999999999</c:v>
                </c:pt>
                <c:pt idx="3054">
                  <c:v>20.8247</c:v>
                </c:pt>
                <c:pt idx="3055">
                  <c:v>20.858699999999999</c:v>
                </c:pt>
                <c:pt idx="3056">
                  <c:v>20.6692</c:v>
                </c:pt>
                <c:pt idx="3057">
                  <c:v>20.8293</c:v>
                </c:pt>
                <c:pt idx="3058">
                  <c:v>20.520600000000002</c:v>
                </c:pt>
                <c:pt idx="3059">
                  <c:v>20.5123</c:v>
                </c:pt>
                <c:pt idx="3060">
                  <c:v>20.502500000000001</c:v>
                </c:pt>
                <c:pt idx="3061">
                  <c:v>20.244199999999999</c:v>
                </c:pt>
                <c:pt idx="3062">
                  <c:v>20.193000000000001</c:v>
                </c:pt>
                <c:pt idx="3063">
                  <c:v>20.070699999999999</c:v>
                </c:pt>
                <c:pt idx="3064">
                  <c:v>20.020700000000001</c:v>
                </c:pt>
                <c:pt idx="3065">
                  <c:v>19.823799999999999</c:v>
                </c:pt>
                <c:pt idx="3066">
                  <c:v>19.819299999999998</c:v>
                </c:pt>
                <c:pt idx="3067">
                  <c:v>19.808800000000002</c:v>
                </c:pt>
                <c:pt idx="3068">
                  <c:v>19.9771</c:v>
                </c:pt>
                <c:pt idx="3069">
                  <c:v>20.203099999999999</c:v>
                </c:pt>
                <c:pt idx="3070">
                  <c:v>20.200199999999999</c:v>
                </c:pt>
                <c:pt idx="3071">
                  <c:v>20.074400000000001</c:v>
                </c:pt>
                <c:pt idx="3072">
                  <c:v>20.286300000000001</c:v>
                </c:pt>
                <c:pt idx="3073">
                  <c:v>20.280999999999999</c:v>
                </c:pt>
                <c:pt idx="3074">
                  <c:v>20.2714</c:v>
                </c:pt>
                <c:pt idx="3075">
                  <c:v>20.3584</c:v>
                </c:pt>
                <c:pt idx="3076">
                  <c:v>19.9633</c:v>
                </c:pt>
                <c:pt idx="3077">
                  <c:v>19.904299999999999</c:v>
                </c:pt>
                <c:pt idx="3078">
                  <c:v>20.0474</c:v>
                </c:pt>
                <c:pt idx="3079">
                  <c:v>20.297899999999998</c:v>
                </c:pt>
                <c:pt idx="3080">
                  <c:v>20.290199999999999</c:v>
                </c:pt>
                <c:pt idx="3081">
                  <c:v>20.277100000000001</c:v>
                </c:pt>
                <c:pt idx="3082">
                  <c:v>20.469100000000001</c:v>
                </c:pt>
                <c:pt idx="3083">
                  <c:v>20.489000000000001</c:v>
                </c:pt>
                <c:pt idx="3084">
                  <c:v>20.529900000000001</c:v>
                </c:pt>
                <c:pt idx="3085">
                  <c:v>20.628499999999999</c:v>
                </c:pt>
                <c:pt idx="3086">
                  <c:v>20.654699999999998</c:v>
                </c:pt>
                <c:pt idx="3087">
                  <c:v>20.648299999999999</c:v>
                </c:pt>
                <c:pt idx="3088">
                  <c:v>20.639099999999999</c:v>
                </c:pt>
                <c:pt idx="3089">
                  <c:v>20.632200000000001</c:v>
                </c:pt>
                <c:pt idx="3090">
                  <c:v>20.684799999999999</c:v>
                </c:pt>
                <c:pt idx="3091">
                  <c:v>20.9559</c:v>
                </c:pt>
                <c:pt idx="3092">
                  <c:v>20.901399999999999</c:v>
                </c:pt>
                <c:pt idx="3093">
                  <c:v>20.922999999999998</c:v>
                </c:pt>
                <c:pt idx="3094">
                  <c:v>20.917200000000001</c:v>
                </c:pt>
                <c:pt idx="3095">
                  <c:v>20.9071</c:v>
                </c:pt>
                <c:pt idx="3096">
                  <c:v>20.913</c:v>
                </c:pt>
                <c:pt idx="3097">
                  <c:v>20.959399999999999</c:v>
                </c:pt>
                <c:pt idx="3098">
                  <c:v>20.865600000000001</c:v>
                </c:pt>
                <c:pt idx="3099">
                  <c:v>20.696000000000002</c:v>
                </c:pt>
                <c:pt idx="3100">
                  <c:v>20.833200000000001</c:v>
                </c:pt>
                <c:pt idx="3101">
                  <c:v>20.825199999999999</c:v>
                </c:pt>
                <c:pt idx="3102">
                  <c:v>20.817699999999999</c:v>
                </c:pt>
                <c:pt idx="3103">
                  <c:v>20.8095</c:v>
                </c:pt>
                <c:pt idx="3104">
                  <c:v>20.8065</c:v>
                </c:pt>
                <c:pt idx="3105">
                  <c:v>20.6509</c:v>
                </c:pt>
                <c:pt idx="3106">
                  <c:v>20.519600000000001</c:v>
                </c:pt>
                <c:pt idx="3107">
                  <c:v>20.678599999999999</c:v>
                </c:pt>
                <c:pt idx="3108">
                  <c:v>20.6706</c:v>
                </c:pt>
                <c:pt idx="3109">
                  <c:v>20.6648</c:v>
                </c:pt>
                <c:pt idx="3110">
                  <c:v>20.673999999999999</c:v>
                </c:pt>
                <c:pt idx="3111">
                  <c:v>20.700199999999999</c:v>
                </c:pt>
                <c:pt idx="3112">
                  <c:v>20.939900000000002</c:v>
                </c:pt>
                <c:pt idx="3113">
                  <c:v>20.931799999999999</c:v>
                </c:pt>
                <c:pt idx="3114">
                  <c:v>20.900099999999998</c:v>
                </c:pt>
                <c:pt idx="3115">
                  <c:v>20.892600000000002</c:v>
                </c:pt>
                <c:pt idx="3116">
                  <c:v>20.884799999999998</c:v>
                </c:pt>
                <c:pt idx="3117">
                  <c:v>20.921199999999999</c:v>
                </c:pt>
                <c:pt idx="3118">
                  <c:v>20.975000000000001</c:v>
                </c:pt>
                <c:pt idx="3119">
                  <c:v>21.160900000000002</c:v>
                </c:pt>
                <c:pt idx="3120">
                  <c:v>21.199200000000001</c:v>
                </c:pt>
                <c:pt idx="3121">
                  <c:v>21.178100000000001</c:v>
                </c:pt>
                <c:pt idx="3122">
                  <c:v>21.168399999999998</c:v>
                </c:pt>
                <c:pt idx="3123">
                  <c:v>21.160399999999999</c:v>
                </c:pt>
                <c:pt idx="3124">
                  <c:v>21.311499999999999</c:v>
                </c:pt>
                <c:pt idx="3125">
                  <c:v>21.351199999999999</c:v>
                </c:pt>
                <c:pt idx="3126">
                  <c:v>21.3429</c:v>
                </c:pt>
                <c:pt idx="3127">
                  <c:v>21.288699999999999</c:v>
                </c:pt>
                <c:pt idx="3128">
                  <c:v>21.242100000000001</c:v>
                </c:pt>
                <c:pt idx="3129">
                  <c:v>21.233499999999999</c:v>
                </c:pt>
                <c:pt idx="3130">
                  <c:v>21.223500000000001</c:v>
                </c:pt>
                <c:pt idx="3131">
                  <c:v>21.120100000000001</c:v>
                </c:pt>
                <c:pt idx="3132">
                  <c:v>21.190300000000001</c:v>
                </c:pt>
                <c:pt idx="3133">
                  <c:v>21.2178</c:v>
                </c:pt>
                <c:pt idx="3134">
                  <c:v>21.234200000000001</c:v>
                </c:pt>
                <c:pt idx="3135">
                  <c:v>21.154499999999999</c:v>
                </c:pt>
                <c:pt idx="3136">
                  <c:v>21.146999999999998</c:v>
                </c:pt>
                <c:pt idx="3137">
                  <c:v>21.139199999999999</c:v>
                </c:pt>
                <c:pt idx="3138">
                  <c:v>21.1952</c:v>
                </c:pt>
                <c:pt idx="3139">
                  <c:v>21.323499999999999</c:v>
                </c:pt>
                <c:pt idx="3140">
                  <c:v>21.426200000000001</c:v>
                </c:pt>
                <c:pt idx="3141">
                  <c:v>21.419</c:v>
                </c:pt>
                <c:pt idx="3142">
                  <c:v>21.528300000000002</c:v>
                </c:pt>
                <c:pt idx="3143">
                  <c:v>21.520399999999999</c:v>
                </c:pt>
                <c:pt idx="3144">
                  <c:v>21.508099999999999</c:v>
                </c:pt>
                <c:pt idx="3145">
                  <c:v>21.524899999999999</c:v>
                </c:pt>
                <c:pt idx="3146">
                  <c:v>21.527899999999999</c:v>
                </c:pt>
                <c:pt idx="3147">
                  <c:v>21.7531</c:v>
                </c:pt>
                <c:pt idx="3148">
                  <c:v>21.5732</c:v>
                </c:pt>
                <c:pt idx="3149">
                  <c:v>21.685300000000002</c:v>
                </c:pt>
                <c:pt idx="3150">
                  <c:v>21.676100000000002</c:v>
                </c:pt>
                <c:pt idx="3151">
                  <c:v>21.6646</c:v>
                </c:pt>
                <c:pt idx="3152">
                  <c:v>21.722000000000001</c:v>
                </c:pt>
                <c:pt idx="3153">
                  <c:v>21.852599999999999</c:v>
                </c:pt>
                <c:pt idx="3154">
                  <c:v>21.5396</c:v>
                </c:pt>
                <c:pt idx="3155">
                  <c:v>21.363800000000001</c:v>
                </c:pt>
                <c:pt idx="3156">
                  <c:v>21.2011</c:v>
                </c:pt>
                <c:pt idx="3157">
                  <c:v>21.1952</c:v>
                </c:pt>
                <c:pt idx="3158">
                  <c:v>21.191099999999999</c:v>
                </c:pt>
                <c:pt idx="3159">
                  <c:v>21.4116</c:v>
                </c:pt>
                <c:pt idx="3160">
                  <c:v>21.368200000000002</c:v>
                </c:pt>
                <c:pt idx="3161">
                  <c:v>20.864799999999999</c:v>
                </c:pt>
                <c:pt idx="3162">
                  <c:v>20.742799999999999</c:v>
                </c:pt>
                <c:pt idx="3163">
                  <c:v>20.9696</c:v>
                </c:pt>
                <c:pt idx="3164">
                  <c:v>20.961200000000002</c:v>
                </c:pt>
                <c:pt idx="3165">
                  <c:v>20.950500000000002</c:v>
                </c:pt>
                <c:pt idx="3166">
                  <c:v>20.9678</c:v>
                </c:pt>
                <c:pt idx="3167">
                  <c:v>20.83</c:v>
                </c:pt>
                <c:pt idx="3168">
                  <c:v>21.1462</c:v>
                </c:pt>
                <c:pt idx="3169">
                  <c:v>20.839700000000001</c:v>
                </c:pt>
                <c:pt idx="3170">
                  <c:v>20.4755</c:v>
                </c:pt>
                <c:pt idx="3171">
                  <c:v>20.473600000000001</c:v>
                </c:pt>
                <c:pt idx="3172">
                  <c:v>20.465399999999999</c:v>
                </c:pt>
                <c:pt idx="3173">
                  <c:v>19.830100000000002</c:v>
                </c:pt>
                <c:pt idx="3174">
                  <c:v>20.0214</c:v>
                </c:pt>
                <c:pt idx="3175">
                  <c:v>19.8675</c:v>
                </c:pt>
                <c:pt idx="3176">
                  <c:v>20.320699999999999</c:v>
                </c:pt>
                <c:pt idx="3177">
                  <c:v>20.4162</c:v>
                </c:pt>
                <c:pt idx="3178">
                  <c:v>20.408200000000001</c:v>
                </c:pt>
                <c:pt idx="3179">
                  <c:v>20.400400000000001</c:v>
                </c:pt>
                <c:pt idx="3180">
                  <c:v>20.4038</c:v>
                </c:pt>
                <c:pt idx="3181">
                  <c:v>20.743200000000002</c:v>
                </c:pt>
                <c:pt idx="3182">
                  <c:v>20.826599999999999</c:v>
                </c:pt>
                <c:pt idx="3183">
                  <c:v>21.160299999999999</c:v>
                </c:pt>
                <c:pt idx="3184">
                  <c:v>21.194400000000002</c:v>
                </c:pt>
                <c:pt idx="3185">
                  <c:v>21.186699999999998</c:v>
                </c:pt>
                <c:pt idx="3186">
                  <c:v>21.181799999999999</c:v>
                </c:pt>
                <c:pt idx="3187">
                  <c:v>21.3874</c:v>
                </c:pt>
                <c:pt idx="3188">
                  <c:v>21.334399999999999</c:v>
                </c:pt>
                <c:pt idx="3189">
                  <c:v>21.417999999999999</c:v>
                </c:pt>
                <c:pt idx="3190">
                  <c:v>21.2195</c:v>
                </c:pt>
                <c:pt idx="3191">
                  <c:v>21.449200000000001</c:v>
                </c:pt>
                <c:pt idx="3192">
                  <c:v>21.441700000000001</c:v>
                </c:pt>
                <c:pt idx="3193">
                  <c:v>21.433700000000002</c:v>
                </c:pt>
                <c:pt idx="3194">
                  <c:v>21.354900000000001</c:v>
                </c:pt>
                <c:pt idx="3195">
                  <c:v>21.381799999999998</c:v>
                </c:pt>
                <c:pt idx="3196">
                  <c:v>21.236899999999999</c:v>
                </c:pt>
                <c:pt idx="3197">
                  <c:v>21.215699999999998</c:v>
                </c:pt>
                <c:pt idx="3198">
                  <c:v>21.4239</c:v>
                </c:pt>
                <c:pt idx="3199">
                  <c:v>21.414999999999999</c:v>
                </c:pt>
                <c:pt idx="3200">
                  <c:v>21.407599999999999</c:v>
                </c:pt>
                <c:pt idx="3201">
                  <c:v>21.4</c:v>
                </c:pt>
                <c:pt idx="3202">
                  <c:v>20.94</c:v>
                </c:pt>
                <c:pt idx="3203">
                  <c:v>20.893899999999999</c:v>
                </c:pt>
                <c:pt idx="3204">
                  <c:v>20.831099999999999</c:v>
                </c:pt>
                <c:pt idx="3205">
                  <c:v>20.4634</c:v>
                </c:pt>
                <c:pt idx="3206">
                  <c:v>20.4556</c:v>
                </c:pt>
                <c:pt idx="3207">
                  <c:v>20.4513</c:v>
                </c:pt>
                <c:pt idx="3208">
                  <c:v>20.6861</c:v>
                </c:pt>
                <c:pt idx="3209">
                  <c:v>20.768599999999999</c:v>
                </c:pt>
                <c:pt idx="3210">
                  <c:v>20.984200000000001</c:v>
                </c:pt>
                <c:pt idx="3211">
                  <c:v>21.139399999999998</c:v>
                </c:pt>
                <c:pt idx="3212">
                  <c:v>21.254200000000001</c:v>
                </c:pt>
                <c:pt idx="3213">
                  <c:v>21.247800000000002</c:v>
                </c:pt>
                <c:pt idx="3214">
                  <c:v>21.241700000000002</c:v>
                </c:pt>
                <c:pt idx="3215">
                  <c:v>21.282399999999999</c:v>
                </c:pt>
                <c:pt idx="3216">
                  <c:v>21.287500000000001</c:v>
                </c:pt>
                <c:pt idx="3217">
                  <c:v>21.2239</c:v>
                </c:pt>
                <c:pt idx="3218">
                  <c:v>21.580500000000001</c:v>
                </c:pt>
                <c:pt idx="3219">
                  <c:v>21.540299999999998</c:v>
                </c:pt>
                <c:pt idx="3220">
                  <c:v>21.531700000000001</c:v>
                </c:pt>
                <c:pt idx="3221">
                  <c:v>21.527899999999999</c:v>
                </c:pt>
                <c:pt idx="3222">
                  <c:v>21.605899999999998</c:v>
                </c:pt>
                <c:pt idx="3223">
                  <c:v>21.653099999999998</c:v>
                </c:pt>
                <c:pt idx="3224">
                  <c:v>21.607600000000001</c:v>
                </c:pt>
                <c:pt idx="3225">
                  <c:v>21.689800000000002</c:v>
                </c:pt>
                <c:pt idx="3226">
                  <c:v>21.6509</c:v>
                </c:pt>
                <c:pt idx="3227">
                  <c:v>21.642399999999999</c:v>
                </c:pt>
                <c:pt idx="3228">
                  <c:v>21.6418</c:v>
                </c:pt>
                <c:pt idx="3229">
                  <c:v>21.726400000000002</c:v>
                </c:pt>
                <c:pt idx="3230">
                  <c:v>21.533799999999999</c:v>
                </c:pt>
                <c:pt idx="3231">
                  <c:v>21.534300000000002</c:v>
                </c:pt>
                <c:pt idx="3232">
                  <c:v>21.505500000000001</c:v>
                </c:pt>
                <c:pt idx="3233">
                  <c:v>21.691299999999998</c:v>
                </c:pt>
                <c:pt idx="3234">
                  <c:v>21.683199999999999</c:v>
                </c:pt>
                <c:pt idx="3235">
                  <c:v>21.6751</c:v>
                </c:pt>
                <c:pt idx="3236">
                  <c:v>21.470800000000001</c:v>
                </c:pt>
                <c:pt idx="3237">
                  <c:v>21.677900000000001</c:v>
                </c:pt>
                <c:pt idx="3238">
                  <c:v>21.8215</c:v>
                </c:pt>
                <c:pt idx="3239">
                  <c:v>21.784600000000001</c:v>
                </c:pt>
                <c:pt idx="3240">
                  <c:v>21.899699999999999</c:v>
                </c:pt>
                <c:pt idx="3241">
                  <c:v>21.8901</c:v>
                </c:pt>
                <c:pt idx="3242">
                  <c:v>21.883099999999999</c:v>
                </c:pt>
                <c:pt idx="3243">
                  <c:v>22.058399999999999</c:v>
                </c:pt>
                <c:pt idx="3244">
                  <c:v>21.883800000000001</c:v>
                </c:pt>
                <c:pt idx="3245">
                  <c:v>21.983000000000001</c:v>
                </c:pt>
                <c:pt idx="3246">
                  <c:v>21.9694</c:v>
                </c:pt>
                <c:pt idx="3247">
                  <c:v>22.049600000000002</c:v>
                </c:pt>
                <c:pt idx="3248">
                  <c:v>22.041</c:v>
                </c:pt>
                <c:pt idx="3249">
                  <c:v>22.027999999999999</c:v>
                </c:pt>
                <c:pt idx="3250">
                  <c:v>21.993400000000001</c:v>
                </c:pt>
                <c:pt idx="3251">
                  <c:v>21.982700000000001</c:v>
                </c:pt>
                <c:pt idx="3252">
                  <c:v>21.781199999999998</c:v>
                </c:pt>
                <c:pt idx="3253">
                  <c:v>21.831</c:v>
                </c:pt>
                <c:pt idx="3254">
                  <c:v>21.813500000000001</c:v>
                </c:pt>
                <c:pt idx="3255">
                  <c:v>21.8065</c:v>
                </c:pt>
                <c:pt idx="3256">
                  <c:v>21.7986</c:v>
                </c:pt>
                <c:pt idx="3257">
                  <c:v>21.8596</c:v>
                </c:pt>
                <c:pt idx="3258">
                  <c:v>21.88</c:v>
                </c:pt>
                <c:pt idx="3259">
                  <c:v>21.818100000000001</c:v>
                </c:pt>
                <c:pt idx="3260">
                  <c:v>21.426400000000001</c:v>
                </c:pt>
                <c:pt idx="3261">
                  <c:v>21.514900000000001</c:v>
                </c:pt>
                <c:pt idx="3262">
                  <c:v>21.506699999999999</c:v>
                </c:pt>
                <c:pt idx="3263">
                  <c:v>21.4894</c:v>
                </c:pt>
                <c:pt idx="3264">
                  <c:v>21.401900000000001</c:v>
                </c:pt>
                <c:pt idx="3265">
                  <c:v>21.661300000000001</c:v>
                </c:pt>
                <c:pt idx="3266">
                  <c:v>22.206900000000001</c:v>
                </c:pt>
                <c:pt idx="3267">
                  <c:v>22.370200000000001</c:v>
                </c:pt>
                <c:pt idx="3268">
                  <c:v>22.457699999999999</c:v>
                </c:pt>
                <c:pt idx="3269">
                  <c:v>22.447700000000001</c:v>
                </c:pt>
                <c:pt idx="3270">
                  <c:v>22.4511</c:v>
                </c:pt>
                <c:pt idx="3271">
                  <c:v>22.455400000000001</c:v>
                </c:pt>
                <c:pt idx="3272">
                  <c:v>22.374400000000001</c:v>
                </c:pt>
                <c:pt idx="3273">
                  <c:v>22.356999999999999</c:v>
                </c:pt>
                <c:pt idx="3274">
                  <c:v>22.2089</c:v>
                </c:pt>
                <c:pt idx="3275">
                  <c:v>21.9254</c:v>
                </c:pt>
                <c:pt idx="3276">
                  <c:v>21.917400000000001</c:v>
                </c:pt>
                <c:pt idx="3277">
                  <c:v>21.905999999999999</c:v>
                </c:pt>
                <c:pt idx="3278">
                  <c:v>21.964600000000001</c:v>
                </c:pt>
                <c:pt idx="3279">
                  <c:v>22.0276</c:v>
                </c:pt>
                <c:pt idx="3280">
                  <c:v>22.002700000000001</c:v>
                </c:pt>
                <c:pt idx="3281">
                  <c:v>22.117999999999999</c:v>
                </c:pt>
                <c:pt idx="3282">
                  <c:v>22.186800000000002</c:v>
                </c:pt>
                <c:pt idx="3283">
                  <c:v>22.179099999999998</c:v>
                </c:pt>
                <c:pt idx="3284">
                  <c:v>22.170300000000001</c:v>
                </c:pt>
                <c:pt idx="3285">
                  <c:v>22.229500000000002</c:v>
                </c:pt>
                <c:pt idx="3286">
                  <c:v>22.363199999999999</c:v>
                </c:pt>
                <c:pt idx="3287">
                  <c:v>22.269600000000001</c:v>
                </c:pt>
                <c:pt idx="3288">
                  <c:v>22.261800000000001</c:v>
                </c:pt>
                <c:pt idx="3289">
                  <c:v>22.382000000000001</c:v>
                </c:pt>
                <c:pt idx="3290">
                  <c:v>22.373699999999999</c:v>
                </c:pt>
                <c:pt idx="3291">
                  <c:v>22.363499999999998</c:v>
                </c:pt>
                <c:pt idx="3292">
                  <c:v>22.4102</c:v>
                </c:pt>
                <c:pt idx="3293">
                  <c:v>22.415900000000001</c:v>
                </c:pt>
                <c:pt idx="3294">
                  <c:v>22.546700000000001</c:v>
                </c:pt>
                <c:pt idx="3295">
                  <c:v>22.497</c:v>
                </c:pt>
                <c:pt idx="3296">
                  <c:v>22.547799999999999</c:v>
                </c:pt>
                <c:pt idx="3297">
                  <c:v>22.539300000000001</c:v>
                </c:pt>
                <c:pt idx="3298">
                  <c:v>22.5304</c:v>
                </c:pt>
                <c:pt idx="3299">
                  <c:v>22.381599999999999</c:v>
                </c:pt>
                <c:pt idx="3300">
                  <c:v>22.307099999999998</c:v>
                </c:pt>
                <c:pt idx="3301">
                  <c:v>22.4847</c:v>
                </c:pt>
                <c:pt idx="3302">
                  <c:v>22.3584</c:v>
                </c:pt>
                <c:pt idx="3303">
                  <c:v>22.348800000000001</c:v>
                </c:pt>
                <c:pt idx="3304">
                  <c:v>22.340699999999998</c:v>
                </c:pt>
                <c:pt idx="3305">
                  <c:v>22.331299999999999</c:v>
                </c:pt>
                <c:pt idx="3306">
                  <c:v>22.406500000000001</c:v>
                </c:pt>
                <c:pt idx="3307">
                  <c:v>22.3123</c:v>
                </c:pt>
                <c:pt idx="3308">
                  <c:v>21.655000000000001</c:v>
                </c:pt>
                <c:pt idx="3309">
                  <c:v>21.653500000000001</c:v>
                </c:pt>
                <c:pt idx="3310">
                  <c:v>21.8856</c:v>
                </c:pt>
                <c:pt idx="3311">
                  <c:v>21.877700000000001</c:v>
                </c:pt>
                <c:pt idx="3312">
                  <c:v>21.866099999999999</c:v>
                </c:pt>
                <c:pt idx="3313">
                  <c:v>21.9816</c:v>
                </c:pt>
                <c:pt idx="3314">
                  <c:v>22.216100000000001</c:v>
                </c:pt>
                <c:pt idx="3315">
                  <c:v>22.207599999999999</c:v>
                </c:pt>
                <c:pt idx="3316">
                  <c:v>22.191199999999998</c:v>
                </c:pt>
                <c:pt idx="3317">
                  <c:v>21.937999999999999</c:v>
                </c:pt>
                <c:pt idx="3318">
                  <c:v>21.93</c:v>
                </c:pt>
                <c:pt idx="3319">
                  <c:v>21.922000000000001</c:v>
                </c:pt>
                <c:pt idx="3320">
                  <c:v>21.683199999999999</c:v>
                </c:pt>
                <c:pt idx="3321">
                  <c:v>21.5823</c:v>
                </c:pt>
                <c:pt idx="3322">
                  <c:v>21.574999999999999</c:v>
                </c:pt>
                <c:pt idx="3323">
                  <c:v>21.522600000000001</c:v>
                </c:pt>
                <c:pt idx="3324">
                  <c:v>21.781700000000001</c:v>
                </c:pt>
                <c:pt idx="3325">
                  <c:v>21.7744</c:v>
                </c:pt>
                <c:pt idx="3326">
                  <c:v>21.768000000000001</c:v>
                </c:pt>
                <c:pt idx="3327">
                  <c:v>21.867799999999999</c:v>
                </c:pt>
                <c:pt idx="3328">
                  <c:v>21.602399999999999</c:v>
                </c:pt>
                <c:pt idx="3329">
                  <c:v>21.6294</c:v>
                </c:pt>
                <c:pt idx="3330">
                  <c:v>21.622499999999999</c:v>
                </c:pt>
                <c:pt idx="3331">
                  <c:v>21.290600000000001</c:v>
                </c:pt>
                <c:pt idx="3332">
                  <c:v>21.282900000000001</c:v>
                </c:pt>
                <c:pt idx="3333">
                  <c:v>21.275099999999998</c:v>
                </c:pt>
                <c:pt idx="3334">
                  <c:v>21.304500000000001</c:v>
                </c:pt>
                <c:pt idx="3335">
                  <c:v>21.323399999999999</c:v>
                </c:pt>
                <c:pt idx="3336">
                  <c:v>21.681999999999999</c:v>
                </c:pt>
                <c:pt idx="3337">
                  <c:v>21.608799999999999</c:v>
                </c:pt>
                <c:pt idx="3338">
                  <c:v>21.821400000000001</c:v>
                </c:pt>
                <c:pt idx="3339">
                  <c:v>21.813300000000002</c:v>
                </c:pt>
                <c:pt idx="3340">
                  <c:v>21.8004</c:v>
                </c:pt>
                <c:pt idx="3341">
                  <c:v>21.8003</c:v>
                </c:pt>
                <c:pt idx="3342">
                  <c:v>22.000599999999999</c:v>
                </c:pt>
                <c:pt idx="3343">
                  <c:v>22.133099999999999</c:v>
                </c:pt>
                <c:pt idx="3344">
                  <c:v>22.254000000000001</c:v>
                </c:pt>
                <c:pt idx="3345">
                  <c:v>22.201899999999998</c:v>
                </c:pt>
                <c:pt idx="3346">
                  <c:v>22.1995</c:v>
                </c:pt>
                <c:pt idx="3347">
                  <c:v>22.199100000000001</c:v>
                </c:pt>
                <c:pt idx="3348">
                  <c:v>21.8704</c:v>
                </c:pt>
                <c:pt idx="3349">
                  <c:v>22.064599999999999</c:v>
                </c:pt>
                <c:pt idx="3350">
                  <c:v>21.980399999999999</c:v>
                </c:pt>
                <c:pt idx="3351">
                  <c:v>22.121200000000002</c:v>
                </c:pt>
                <c:pt idx="3352">
                  <c:v>22.036100000000001</c:v>
                </c:pt>
                <c:pt idx="3353">
                  <c:v>22.031300000000002</c:v>
                </c:pt>
                <c:pt idx="3354">
                  <c:v>22.030799999999999</c:v>
                </c:pt>
                <c:pt idx="3355">
                  <c:v>21.861499999999999</c:v>
                </c:pt>
                <c:pt idx="3356">
                  <c:v>22.031199999999998</c:v>
                </c:pt>
                <c:pt idx="3357">
                  <c:v>22.120899999999999</c:v>
                </c:pt>
                <c:pt idx="3358">
                  <c:v>22.221399999999999</c:v>
                </c:pt>
                <c:pt idx="3359">
                  <c:v>22.023599999999998</c:v>
                </c:pt>
                <c:pt idx="3360">
                  <c:v>22.007200000000001</c:v>
                </c:pt>
                <c:pt idx="3361">
                  <c:v>22.0015</c:v>
                </c:pt>
                <c:pt idx="3362">
                  <c:v>22.149100000000001</c:v>
                </c:pt>
                <c:pt idx="3363">
                  <c:v>22.1631</c:v>
                </c:pt>
                <c:pt idx="3364">
                  <c:v>22.1007</c:v>
                </c:pt>
                <c:pt idx="3365">
                  <c:v>22.325500000000002</c:v>
                </c:pt>
                <c:pt idx="3366">
                  <c:v>22.320699999999999</c:v>
                </c:pt>
                <c:pt idx="3367">
                  <c:v>22.313800000000001</c:v>
                </c:pt>
                <c:pt idx="3368">
                  <c:v>22.3063</c:v>
                </c:pt>
                <c:pt idx="3369">
                  <c:v>22.3034</c:v>
                </c:pt>
                <c:pt idx="3370">
                  <c:v>22.354900000000001</c:v>
                </c:pt>
                <c:pt idx="3371">
                  <c:v>22.4011</c:v>
                </c:pt>
                <c:pt idx="3372">
                  <c:v>22.299099999999999</c:v>
                </c:pt>
                <c:pt idx="3373">
                  <c:v>21.912500000000001</c:v>
                </c:pt>
                <c:pt idx="3374">
                  <c:v>21.9055</c:v>
                </c:pt>
                <c:pt idx="3375">
                  <c:v>21.895800000000001</c:v>
                </c:pt>
                <c:pt idx="3376">
                  <c:v>21.778199999999998</c:v>
                </c:pt>
                <c:pt idx="3377">
                  <c:v>21.673500000000001</c:v>
                </c:pt>
                <c:pt idx="3378">
                  <c:v>21.658300000000001</c:v>
                </c:pt>
                <c:pt idx="3379">
                  <c:v>21.3123</c:v>
                </c:pt>
                <c:pt idx="3380">
                  <c:v>21.630199999999999</c:v>
                </c:pt>
                <c:pt idx="3381">
                  <c:v>21.623200000000001</c:v>
                </c:pt>
                <c:pt idx="3382">
                  <c:v>21.616800000000001</c:v>
                </c:pt>
                <c:pt idx="3383">
                  <c:v>21.238</c:v>
                </c:pt>
                <c:pt idx="3384">
                  <c:v>20.9754</c:v>
                </c:pt>
                <c:pt idx="3385">
                  <c:v>21.208100000000002</c:v>
                </c:pt>
                <c:pt idx="3386">
                  <c:v>20.830100000000002</c:v>
                </c:pt>
                <c:pt idx="3387">
                  <c:v>20.939299999999999</c:v>
                </c:pt>
                <c:pt idx="3388">
                  <c:v>20.9315</c:v>
                </c:pt>
                <c:pt idx="3389">
                  <c:v>20.924499999999998</c:v>
                </c:pt>
                <c:pt idx="3390">
                  <c:v>20.359000000000002</c:v>
                </c:pt>
                <c:pt idx="3391">
                  <c:v>20.206600000000002</c:v>
                </c:pt>
                <c:pt idx="3392">
                  <c:v>20.302900000000001</c:v>
                </c:pt>
                <c:pt idx="3393">
                  <c:v>20.017399999999999</c:v>
                </c:pt>
                <c:pt idx="3394">
                  <c:v>20.437799999999999</c:v>
                </c:pt>
                <c:pt idx="3395">
                  <c:v>20.4316</c:v>
                </c:pt>
                <c:pt idx="3396">
                  <c:v>20.427600000000002</c:v>
                </c:pt>
                <c:pt idx="3397">
                  <c:v>20.561399999999999</c:v>
                </c:pt>
                <c:pt idx="3398">
                  <c:v>20.341000000000001</c:v>
                </c:pt>
                <c:pt idx="3399">
                  <c:v>20.553799999999999</c:v>
                </c:pt>
                <c:pt idx="3400">
                  <c:v>20.506399999999999</c:v>
                </c:pt>
                <c:pt idx="3401">
                  <c:v>20.521000000000001</c:v>
                </c:pt>
                <c:pt idx="3402">
                  <c:v>20.514399999999998</c:v>
                </c:pt>
                <c:pt idx="3403">
                  <c:v>20.508500000000002</c:v>
                </c:pt>
                <c:pt idx="3404">
                  <c:v>20.854500000000002</c:v>
                </c:pt>
                <c:pt idx="3405">
                  <c:v>20.866499999999998</c:v>
                </c:pt>
                <c:pt idx="3406">
                  <c:v>20.635300000000001</c:v>
                </c:pt>
                <c:pt idx="3407">
                  <c:v>20.563099999999999</c:v>
                </c:pt>
                <c:pt idx="3408">
                  <c:v>20.148</c:v>
                </c:pt>
                <c:pt idx="3409">
                  <c:v>20.141300000000001</c:v>
                </c:pt>
                <c:pt idx="3410">
                  <c:v>20.138100000000001</c:v>
                </c:pt>
                <c:pt idx="3411">
                  <c:v>20.247299999999999</c:v>
                </c:pt>
                <c:pt idx="3412">
                  <c:v>20.3249</c:v>
                </c:pt>
                <c:pt idx="3413">
                  <c:v>20.462599999999998</c:v>
                </c:pt>
                <c:pt idx="3414">
                  <c:v>19.480599999999999</c:v>
                </c:pt>
                <c:pt idx="3415">
                  <c:v>18.320699999999999</c:v>
                </c:pt>
                <c:pt idx="3416">
                  <c:v>18.314900000000002</c:v>
                </c:pt>
                <c:pt idx="3417">
                  <c:v>18.318200000000001</c:v>
                </c:pt>
                <c:pt idx="3418">
                  <c:v>18.303999999999998</c:v>
                </c:pt>
                <c:pt idx="3419">
                  <c:v>18.037299999999998</c:v>
                </c:pt>
                <c:pt idx="3420">
                  <c:v>19.761399999999998</c:v>
                </c:pt>
                <c:pt idx="3421">
                  <c:v>19.0991</c:v>
                </c:pt>
                <c:pt idx="3422">
                  <c:v>19.4512</c:v>
                </c:pt>
                <c:pt idx="3423">
                  <c:v>19.452200000000001</c:v>
                </c:pt>
                <c:pt idx="3424">
                  <c:v>19.4543</c:v>
                </c:pt>
                <c:pt idx="3425">
                  <c:v>19.638000000000002</c:v>
                </c:pt>
                <c:pt idx="3426">
                  <c:v>19.635400000000001</c:v>
                </c:pt>
                <c:pt idx="3427">
                  <c:v>19.2029</c:v>
                </c:pt>
                <c:pt idx="3428">
                  <c:v>19.2408</c:v>
                </c:pt>
                <c:pt idx="3429">
                  <c:v>19.2379</c:v>
                </c:pt>
                <c:pt idx="3430">
                  <c:v>19.232099999999999</c:v>
                </c:pt>
                <c:pt idx="3431">
                  <c:v>19.2258</c:v>
                </c:pt>
                <c:pt idx="3432">
                  <c:v>18.785900000000002</c:v>
                </c:pt>
                <c:pt idx="3433">
                  <c:v>19.288900000000002</c:v>
                </c:pt>
                <c:pt idx="3434">
                  <c:v>19.619800000000001</c:v>
                </c:pt>
                <c:pt idx="3435">
                  <c:v>20.023800000000001</c:v>
                </c:pt>
                <c:pt idx="3436">
                  <c:v>20.1599</c:v>
                </c:pt>
                <c:pt idx="3437">
                  <c:v>20.148599999999998</c:v>
                </c:pt>
                <c:pt idx="3438">
                  <c:v>20.145499999999998</c:v>
                </c:pt>
                <c:pt idx="3439">
                  <c:v>20.1631</c:v>
                </c:pt>
                <c:pt idx="3440">
                  <c:v>20.299199999999999</c:v>
                </c:pt>
                <c:pt idx="3441">
                  <c:v>20.318200000000001</c:v>
                </c:pt>
                <c:pt idx="3442">
                  <c:v>20.4694</c:v>
                </c:pt>
                <c:pt idx="3443">
                  <c:v>20.767499999999998</c:v>
                </c:pt>
                <c:pt idx="3444">
                  <c:v>20.7789</c:v>
                </c:pt>
                <c:pt idx="3445">
                  <c:v>20.770399999999999</c:v>
                </c:pt>
                <c:pt idx="3446">
                  <c:v>20.647200000000002</c:v>
                </c:pt>
                <c:pt idx="3447">
                  <c:v>20.483899999999998</c:v>
                </c:pt>
                <c:pt idx="3448">
                  <c:v>20.5718</c:v>
                </c:pt>
                <c:pt idx="3449">
                  <c:v>20.659300000000002</c:v>
                </c:pt>
                <c:pt idx="3450">
                  <c:v>20.640799999999999</c:v>
                </c:pt>
                <c:pt idx="3451">
                  <c:v>20.633299999999998</c:v>
                </c:pt>
                <c:pt idx="3452">
                  <c:v>20.625299999999999</c:v>
                </c:pt>
                <c:pt idx="3453">
                  <c:v>21.290600000000001</c:v>
                </c:pt>
                <c:pt idx="3454">
                  <c:v>21.440100000000001</c:v>
                </c:pt>
                <c:pt idx="3455">
                  <c:v>21.4558</c:v>
                </c:pt>
                <c:pt idx="3456">
                  <c:v>21.537600000000001</c:v>
                </c:pt>
                <c:pt idx="3457">
                  <c:v>21.587900000000001</c:v>
                </c:pt>
                <c:pt idx="3458">
                  <c:v>21.5761</c:v>
                </c:pt>
                <c:pt idx="3459">
                  <c:v>21.561900000000001</c:v>
                </c:pt>
                <c:pt idx="3460">
                  <c:v>21.6249</c:v>
                </c:pt>
                <c:pt idx="3461">
                  <c:v>21.541899999999998</c:v>
                </c:pt>
                <c:pt idx="3462">
                  <c:v>21.1996</c:v>
                </c:pt>
                <c:pt idx="3463">
                  <c:v>21.183499999999999</c:v>
                </c:pt>
                <c:pt idx="3464">
                  <c:v>21.0397</c:v>
                </c:pt>
                <c:pt idx="3465">
                  <c:v>21.033300000000001</c:v>
                </c:pt>
                <c:pt idx="3466">
                  <c:v>21.0273</c:v>
                </c:pt>
                <c:pt idx="3467">
                  <c:v>21.020499999999998</c:v>
                </c:pt>
                <c:pt idx="3468">
                  <c:v>21.424800000000001</c:v>
                </c:pt>
                <c:pt idx="3469">
                  <c:v>21.3232</c:v>
                </c:pt>
                <c:pt idx="3470">
                  <c:v>21.390799999999999</c:v>
                </c:pt>
                <c:pt idx="3471">
                  <c:v>21.378299999999999</c:v>
                </c:pt>
                <c:pt idx="3472">
                  <c:v>21.3718</c:v>
                </c:pt>
                <c:pt idx="3473">
                  <c:v>21.364799999999999</c:v>
                </c:pt>
                <c:pt idx="3474">
                  <c:v>21.445499999999999</c:v>
                </c:pt>
                <c:pt idx="3475">
                  <c:v>21.559000000000001</c:v>
                </c:pt>
                <c:pt idx="3476">
                  <c:v>21.552800000000001</c:v>
                </c:pt>
                <c:pt idx="3477">
                  <c:v>21.441600000000001</c:v>
                </c:pt>
                <c:pt idx="3478">
                  <c:v>21.651399999999999</c:v>
                </c:pt>
                <c:pt idx="3479">
                  <c:v>21.644100000000002</c:v>
                </c:pt>
                <c:pt idx="3480">
                  <c:v>21.636500000000002</c:v>
                </c:pt>
                <c:pt idx="3481">
                  <c:v>21.653600000000001</c:v>
                </c:pt>
                <c:pt idx="3482">
                  <c:v>21.752199999999998</c:v>
                </c:pt>
                <c:pt idx="3483">
                  <c:v>21.719799999999999</c:v>
                </c:pt>
                <c:pt idx="3484">
                  <c:v>21.794799999999999</c:v>
                </c:pt>
                <c:pt idx="3485">
                  <c:v>21.541799999999999</c:v>
                </c:pt>
                <c:pt idx="3486">
                  <c:v>21.534400000000002</c:v>
                </c:pt>
                <c:pt idx="3487">
                  <c:v>21.527699999999999</c:v>
                </c:pt>
                <c:pt idx="3488">
                  <c:v>21.7224</c:v>
                </c:pt>
                <c:pt idx="3489">
                  <c:v>21.514800000000001</c:v>
                </c:pt>
                <c:pt idx="3490">
                  <c:v>21.497</c:v>
                </c:pt>
                <c:pt idx="3491">
                  <c:v>21.4877</c:v>
                </c:pt>
                <c:pt idx="3492">
                  <c:v>21.432099999999998</c:v>
                </c:pt>
                <c:pt idx="3493">
                  <c:v>21.425000000000001</c:v>
                </c:pt>
                <c:pt idx="3494">
                  <c:v>21.4162</c:v>
                </c:pt>
                <c:pt idx="3495">
                  <c:v>21.557600000000001</c:v>
                </c:pt>
                <c:pt idx="3496">
                  <c:v>21.785499999999999</c:v>
                </c:pt>
                <c:pt idx="3497">
                  <c:v>21.776700000000002</c:v>
                </c:pt>
                <c:pt idx="3498">
                  <c:v>21.9175</c:v>
                </c:pt>
                <c:pt idx="3499">
                  <c:v>22.046399999999998</c:v>
                </c:pt>
                <c:pt idx="3500">
                  <c:v>22.039100000000001</c:v>
                </c:pt>
                <c:pt idx="3501">
                  <c:v>22.032399999999999</c:v>
                </c:pt>
                <c:pt idx="3502">
                  <c:v>22.1188</c:v>
                </c:pt>
                <c:pt idx="3503">
                  <c:v>22.086600000000001</c:v>
                </c:pt>
                <c:pt idx="3504">
                  <c:v>22.217199999999998</c:v>
                </c:pt>
                <c:pt idx="3505">
                  <c:v>22.388400000000001</c:v>
                </c:pt>
                <c:pt idx="3506">
                  <c:v>22.381900000000002</c:v>
                </c:pt>
                <c:pt idx="3507">
                  <c:v>22.3736</c:v>
                </c:pt>
                <c:pt idx="3508">
                  <c:v>22.369700000000002</c:v>
                </c:pt>
                <c:pt idx="3509">
                  <c:v>22.19</c:v>
                </c:pt>
                <c:pt idx="3510">
                  <c:v>22.1676</c:v>
                </c:pt>
                <c:pt idx="3511">
                  <c:v>22.304600000000001</c:v>
                </c:pt>
                <c:pt idx="3512">
                  <c:v>22.341000000000001</c:v>
                </c:pt>
                <c:pt idx="3513">
                  <c:v>22.256699999999999</c:v>
                </c:pt>
                <c:pt idx="3514">
                  <c:v>22.248999999999999</c:v>
                </c:pt>
                <c:pt idx="3515">
                  <c:v>22.243300000000001</c:v>
                </c:pt>
                <c:pt idx="3516">
                  <c:v>22.273</c:v>
                </c:pt>
                <c:pt idx="3517">
                  <c:v>22.151199999999999</c:v>
                </c:pt>
                <c:pt idx="3518">
                  <c:v>22.2041</c:v>
                </c:pt>
                <c:pt idx="3519">
                  <c:v>22.296199999999999</c:v>
                </c:pt>
                <c:pt idx="3520">
                  <c:v>22.308800000000002</c:v>
                </c:pt>
                <c:pt idx="3521">
                  <c:v>22.299900000000001</c:v>
                </c:pt>
                <c:pt idx="3522">
                  <c:v>22.290400000000002</c:v>
                </c:pt>
                <c:pt idx="3523">
                  <c:v>22.319199999999999</c:v>
                </c:pt>
                <c:pt idx="3524">
                  <c:v>22.301300000000001</c:v>
                </c:pt>
                <c:pt idx="3525">
                  <c:v>22.474</c:v>
                </c:pt>
                <c:pt idx="3526">
                  <c:v>22.452400000000001</c:v>
                </c:pt>
                <c:pt idx="3527">
                  <c:v>22.537500000000001</c:v>
                </c:pt>
                <c:pt idx="3528">
                  <c:v>22.5304</c:v>
                </c:pt>
                <c:pt idx="3529">
                  <c:v>22.523299999999999</c:v>
                </c:pt>
                <c:pt idx="3530">
                  <c:v>22.5124</c:v>
                </c:pt>
                <c:pt idx="3531">
                  <c:v>22.454499999999999</c:v>
                </c:pt>
                <c:pt idx="3532">
                  <c:v>22.412600000000001</c:v>
                </c:pt>
                <c:pt idx="3533">
                  <c:v>22.231100000000001</c:v>
                </c:pt>
                <c:pt idx="3534">
                  <c:v>21.776</c:v>
                </c:pt>
                <c:pt idx="3535">
                  <c:v>21.768899999999999</c:v>
                </c:pt>
                <c:pt idx="3536">
                  <c:v>21.769300000000001</c:v>
                </c:pt>
                <c:pt idx="3537">
                  <c:v>22.0579</c:v>
                </c:pt>
                <c:pt idx="3538">
                  <c:v>21.935400000000001</c:v>
                </c:pt>
                <c:pt idx="3539">
                  <c:v>22.094200000000001</c:v>
                </c:pt>
                <c:pt idx="3540">
                  <c:v>22.0505</c:v>
                </c:pt>
                <c:pt idx="3541">
                  <c:v>22.218599999999999</c:v>
                </c:pt>
                <c:pt idx="3542">
                  <c:v>22.209299999999999</c:v>
                </c:pt>
                <c:pt idx="3543">
                  <c:v>22.201899999999998</c:v>
                </c:pt>
                <c:pt idx="3544">
                  <c:v>22.1374</c:v>
                </c:pt>
                <c:pt idx="3545">
                  <c:v>22.3752</c:v>
                </c:pt>
                <c:pt idx="3546">
                  <c:v>22.446300000000001</c:v>
                </c:pt>
                <c:pt idx="3547">
                  <c:v>22.442</c:v>
                </c:pt>
                <c:pt idx="3548">
                  <c:v>22.358699999999999</c:v>
                </c:pt>
                <c:pt idx="3549">
                  <c:v>22.351500000000001</c:v>
                </c:pt>
                <c:pt idx="3550">
                  <c:v>22.3444</c:v>
                </c:pt>
                <c:pt idx="3551">
                  <c:v>22.336500000000001</c:v>
                </c:pt>
                <c:pt idx="3552">
                  <c:v>22.197299999999998</c:v>
                </c:pt>
                <c:pt idx="3553">
                  <c:v>22.124500000000001</c:v>
                </c:pt>
                <c:pt idx="3554">
                  <c:v>22.019200000000001</c:v>
                </c:pt>
                <c:pt idx="3555">
                  <c:v>22.345700000000001</c:v>
                </c:pt>
                <c:pt idx="3556">
                  <c:v>22.338000000000001</c:v>
                </c:pt>
                <c:pt idx="3557">
                  <c:v>22.327300000000001</c:v>
                </c:pt>
                <c:pt idx="3558">
                  <c:v>22.220800000000001</c:v>
                </c:pt>
                <c:pt idx="3559">
                  <c:v>22.3048</c:v>
                </c:pt>
                <c:pt idx="3560">
                  <c:v>22.3432</c:v>
                </c:pt>
                <c:pt idx="3561">
                  <c:v>22.401900000000001</c:v>
                </c:pt>
                <c:pt idx="3562">
                  <c:v>22.2545</c:v>
                </c:pt>
                <c:pt idx="3563">
                  <c:v>22.247</c:v>
                </c:pt>
                <c:pt idx="3564">
                  <c:v>22.243600000000001</c:v>
                </c:pt>
                <c:pt idx="3565">
                  <c:v>22.2347</c:v>
                </c:pt>
                <c:pt idx="3566">
                  <c:v>22.0702</c:v>
                </c:pt>
                <c:pt idx="3567">
                  <c:v>22.171099999999999</c:v>
                </c:pt>
                <c:pt idx="3568">
                  <c:v>22.297499999999999</c:v>
                </c:pt>
                <c:pt idx="3569">
                  <c:v>22.206900000000001</c:v>
                </c:pt>
                <c:pt idx="3570">
                  <c:v>22.197600000000001</c:v>
                </c:pt>
                <c:pt idx="3571">
                  <c:v>22.189699999999998</c:v>
                </c:pt>
                <c:pt idx="3572">
                  <c:v>22.226299999999998</c:v>
                </c:pt>
                <c:pt idx="3573">
                  <c:v>22.2789</c:v>
                </c:pt>
                <c:pt idx="3574">
                  <c:v>22.3323</c:v>
                </c:pt>
                <c:pt idx="3575">
                  <c:v>22.5322</c:v>
                </c:pt>
                <c:pt idx="3576">
                  <c:v>22.513100000000001</c:v>
                </c:pt>
                <c:pt idx="3577">
                  <c:v>22.505199999999999</c:v>
                </c:pt>
                <c:pt idx="3578">
                  <c:v>22.4969</c:v>
                </c:pt>
                <c:pt idx="3579">
                  <c:v>22.583600000000001</c:v>
                </c:pt>
                <c:pt idx="3580">
                  <c:v>22.540099999999999</c:v>
                </c:pt>
                <c:pt idx="3581">
                  <c:v>22.5107</c:v>
                </c:pt>
                <c:pt idx="3582">
                  <c:v>22.607700000000001</c:v>
                </c:pt>
                <c:pt idx="3583">
                  <c:v>22.704599999999999</c:v>
                </c:pt>
                <c:pt idx="3584">
                  <c:v>22.697700000000001</c:v>
                </c:pt>
                <c:pt idx="3585">
                  <c:v>22.687999999999999</c:v>
                </c:pt>
                <c:pt idx="3586">
                  <c:v>22.820900000000002</c:v>
                </c:pt>
                <c:pt idx="3587">
                  <c:v>22.6738</c:v>
                </c:pt>
                <c:pt idx="3588">
                  <c:v>22.589200000000002</c:v>
                </c:pt>
                <c:pt idx="3589">
                  <c:v>22.4681</c:v>
                </c:pt>
                <c:pt idx="3590">
                  <c:v>22.5944</c:v>
                </c:pt>
                <c:pt idx="3591">
                  <c:v>22.5855</c:v>
                </c:pt>
                <c:pt idx="3592">
                  <c:v>22.5837</c:v>
                </c:pt>
                <c:pt idx="3593">
                  <c:v>22.6248</c:v>
                </c:pt>
                <c:pt idx="3594">
                  <c:v>22.703199999999999</c:v>
                </c:pt>
                <c:pt idx="3595">
                  <c:v>22.7776</c:v>
                </c:pt>
                <c:pt idx="3596">
                  <c:v>22.7806</c:v>
                </c:pt>
                <c:pt idx="3597">
                  <c:v>22.7788</c:v>
                </c:pt>
                <c:pt idx="3598">
                  <c:v>22.770199999999999</c:v>
                </c:pt>
                <c:pt idx="3599">
                  <c:v>22.760100000000001</c:v>
                </c:pt>
                <c:pt idx="3600">
                  <c:v>22.827200000000001</c:v>
                </c:pt>
                <c:pt idx="3601">
                  <c:v>22.7287</c:v>
                </c:pt>
                <c:pt idx="3602">
                  <c:v>22.8522</c:v>
                </c:pt>
                <c:pt idx="3603">
                  <c:v>22.780799999999999</c:v>
                </c:pt>
                <c:pt idx="3604">
                  <c:v>22.155999999999999</c:v>
                </c:pt>
                <c:pt idx="3605">
                  <c:v>22.148099999999999</c:v>
                </c:pt>
                <c:pt idx="3606">
                  <c:v>22.140599999999999</c:v>
                </c:pt>
                <c:pt idx="3607">
                  <c:v>22.484300000000001</c:v>
                </c:pt>
                <c:pt idx="3608">
                  <c:v>22.4329</c:v>
                </c:pt>
                <c:pt idx="3609">
                  <c:v>22.501000000000001</c:v>
                </c:pt>
                <c:pt idx="3610">
                  <c:v>22.3444</c:v>
                </c:pt>
                <c:pt idx="3611">
                  <c:v>22.4481</c:v>
                </c:pt>
                <c:pt idx="3612">
                  <c:v>22.438700000000001</c:v>
                </c:pt>
                <c:pt idx="3613">
                  <c:v>22.425699999999999</c:v>
                </c:pt>
                <c:pt idx="3614">
                  <c:v>22.665199999999999</c:v>
                </c:pt>
                <c:pt idx="3615">
                  <c:v>22.6526</c:v>
                </c:pt>
                <c:pt idx="3616">
                  <c:v>22.514199999999999</c:v>
                </c:pt>
                <c:pt idx="3617">
                  <c:v>22.6326</c:v>
                </c:pt>
                <c:pt idx="3618">
                  <c:v>22.8066</c:v>
                </c:pt>
                <c:pt idx="3619">
                  <c:v>22.800899999999999</c:v>
                </c:pt>
                <c:pt idx="3620">
                  <c:v>22.794</c:v>
                </c:pt>
                <c:pt idx="3621">
                  <c:v>23.060700000000001</c:v>
                </c:pt>
                <c:pt idx="3622">
                  <c:v>23.095600000000001</c:v>
                </c:pt>
                <c:pt idx="3623">
                  <c:v>23.105599999999999</c:v>
                </c:pt>
                <c:pt idx="3624">
                  <c:v>22.839300000000001</c:v>
                </c:pt>
                <c:pt idx="3625">
                  <c:v>22.8629</c:v>
                </c:pt>
                <c:pt idx="3626">
                  <c:v>22.860600000000002</c:v>
                </c:pt>
                <c:pt idx="3627">
                  <c:v>22.846800000000002</c:v>
                </c:pt>
                <c:pt idx="3628">
                  <c:v>22.848099999999999</c:v>
                </c:pt>
                <c:pt idx="3629">
                  <c:v>22.571000000000002</c:v>
                </c:pt>
                <c:pt idx="3630">
                  <c:v>22.645299999999999</c:v>
                </c:pt>
                <c:pt idx="3631">
                  <c:v>22.376000000000001</c:v>
                </c:pt>
                <c:pt idx="3632">
                  <c:v>22.386500000000002</c:v>
                </c:pt>
                <c:pt idx="3633">
                  <c:v>22.377099999999999</c:v>
                </c:pt>
                <c:pt idx="3634">
                  <c:v>22.366399999999999</c:v>
                </c:pt>
                <c:pt idx="3635">
                  <c:v>22.692799999999998</c:v>
                </c:pt>
                <c:pt idx="3636">
                  <c:v>22.718599999999999</c:v>
                </c:pt>
                <c:pt idx="3637">
                  <c:v>22.7303</c:v>
                </c:pt>
                <c:pt idx="3638">
                  <c:v>22.338899999999999</c:v>
                </c:pt>
                <c:pt idx="3639">
                  <c:v>22.3142</c:v>
                </c:pt>
                <c:pt idx="3640">
                  <c:v>22.303899999999999</c:v>
                </c:pt>
                <c:pt idx="3641">
                  <c:v>22.292300000000001</c:v>
                </c:pt>
                <c:pt idx="3642">
                  <c:v>22.076599999999999</c:v>
                </c:pt>
                <c:pt idx="3643">
                  <c:v>21.8917</c:v>
                </c:pt>
                <c:pt idx="3644">
                  <c:v>21.9678</c:v>
                </c:pt>
                <c:pt idx="3645">
                  <c:v>21.565200000000001</c:v>
                </c:pt>
                <c:pt idx="3646">
                  <c:v>21.754999999999999</c:v>
                </c:pt>
                <c:pt idx="3647">
                  <c:v>21.7468</c:v>
                </c:pt>
                <c:pt idx="3648">
                  <c:v>21.731100000000001</c:v>
                </c:pt>
                <c:pt idx="3649">
                  <c:v>22.0411</c:v>
                </c:pt>
                <c:pt idx="3650">
                  <c:v>22.233000000000001</c:v>
                </c:pt>
                <c:pt idx="3651">
                  <c:v>22.383299999999998</c:v>
                </c:pt>
                <c:pt idx="3652">
                  <c:v>22.3748</c:v>
                </c:pt>
              </c:numCache>
            </c:numRef>
          </c:val>
          <c:smooth val="0"/>
          <c:extLst>
            <c:ext xmlns:c16="http://schemas.microsoft.com/office/drawing/2014/chart" uri="{C3380CC4-5D6E-409C-BE32-E72D297353CC}">
              <c16:uniqueId val="{00000E45-4AD7-4CF1-A9AE-C60E0A2F94BD}"/>
            </c:ext>
          </c:extLst>
        </c:ser>
        <c:ser>
          <c:idx val="1"/>
          <c:order val="1"/>
          <c:tx>
            <c:strRef>
              <c:f>'Equity market PEs'!$J$8</c:f>
              <c:strCache>
                <c:ptCount val="1"/>
                <c:pt idx="0">
                  <c:v>PE_RATIO</c:v>
                </c:pt>
              </c:strCache>
            </c:strRef>
          </c:tx>
          <c:spPr>
            <a:ln w="15875" cap="rnd">
              <a:solidFill>
                <a:schemeClr val="accent2"/>
              </a:solidFill>
              <a:round/>
            </a:ln>
            <a:effectLst/>
          </c:spPr>
          <c:marker>
            <c:symbol val="none"/>
          </c:marker>
          <c:cat>
            <c:numRef>
              <c:f>'Equity market PEs'!$H$9:$H$3661</c:f>
              <c:numCache>
                <c:formatCode>m/d/yyyy</c:formatCode>
                <c:ptCount val="3653"/>
                <c:pt idx="0">
                  <c:v>42336</c:v>
                </c:pt>
                <c:pt idx="1">
                  <c:v>42337</c:v>
                </c:pt>
                <c:pt idx="2">
                  <c:v>42338</c:v>
                </c:pt>
                <c:pt idx="3">
                  <c:v>42339</c:v>
                </c:pt>
                <c:pt idx="4">
                  <c:v>42340</c:v>
                </c:pt>
                <c:pt idx="5">
                  <c:v>42341</c:v>
                </c:pt>
                <c:pt idx="6">
                  <c:v>42342</c:v>
                </c:pt>
                <c:pt idx="7">
                  <c:v>42343</c:v>
                </c:pt>
                <c:pt idx="8">
                  <c:v>42344</c:v>
                </c:pt>
                <c:pt idx="9">
                  <c:v>42345</c:v>
                </c:pt>
                <c:pt idx="10">
                  <c:v>42346</c:v>
                </c:pt>
                <c:pt idx="11">
                  <c:v>42347</c:v>
                </c:pt>
                <c:pt idx="12">
                  <c:v>42348</c:v>
                </c:pt>
                <c:pt idx="13">
                  <c:v>42349</c:v>
                </c:pt>
                <c:pt idx="14">
                  <c:v>42350</c:v>
                </c:pt>
                <c:pt idx="15">
                  <c:v>42351</c:v>
                </c:pt>
                <c:pt idx="16">
                  <c:v>42352</c:v>
                </c:pt>
                <c:pt idx="17">
                  <c:v>42353</c:v>
                </c:pt>
                <c:pt idx="18">
                  <c:v>42354</c:v>
                </c:pt>
                <c:pt idx="19">
                  <c:v>42355</c:v>
                </c:pt>
                <c:pt idx="20">
                  <c:v>42356</c:v>
                </c:pt>
                <c:pt idx="21">
                  <c:v>42357</c:v>
                </c:pt>
                <c:pt idx="22">
                  <c:v>42358</c:v>
                </c:pt>
                <c:pt idx="23">
                  <c:v>42359</c:v>
                </c:pt>
                <c:pt idx="24">
                  <c:v>42360</c:v>
                </c:pt>
                <c:pt idx="25">
                  <c:v>42361</c:v>
                </c:pt>
                <c:pt idx="26">
                  <c:v>42362</c:v>
                </c:pt>
                <c:pt idx="27">
                  <c:v>42363</c:v>
                </c:pt>
                <c:pt idx="28">
                  <c:v>42364</c:v>
                </c:pt>
                <c:pt idx="29">
                  <c:v>42365</c:v>
                </c:pt>
                <c:pt idx="30">
                  <c:v>42366</c:v>
                </c:pt>
                <c:pt idx="31">
                  <c:v>42367</c:v>
                </c:pt>
                <c:pt idx="32">
                  <c:v>42368</c:v>
                </c:pt>
                <c:pt idx="33">
                  <c:v>42369</c:v>
                </c:pt>
                <c:pt idx="34">
                  <c:v>42370</c:v>
                </c:pt>
                <c:pt idx="35">
                  <c:v>42371</c:v>
                </c:pt>
                <c:pt idx="36">
                  <c:v>42372</c:v>
                </c:pt>
                <c:pt idx="37">
                  <c:v>42373</c:v>
                </c:pt>
                <c:pt idx="38">
                  <c:v>42374</c:v>
                </c:pt>
                <c:pt idx="39">
                  <c:v>42375</c:v>
                </c:pt>
                <c:pt idx="40">
                  <c:v>42376</c:v>
                </c:pt>
                <c:pt idx="41">
                  <c:v>42377</c:v>
                </c:pt>
                <c:pt idx="42">
                  <c:v>42378</c:v>
                </c:pt>
                <c:pt idx="43">
                  <c:v>42379</c:v>
                </c:pt>
                <c:pt idx="44">
                  <c:v>42380</c:v>
                </c:pt>
                <c:pt idx="45">
                  <c:v>42381</c:v>
                </c:pt>
                <c:pt idx="46">
                  <c:v>42382</c:v>
                </c:pt>
                <c:pt idx="47">
                  <c:v>42383</c:v>
                </c:pt>
                <c:pt idx="48">
                  <c:v>42384</c:v>
                </c:pt>
                <c:pt idx="49">
                  <c:v>42385</c:v>
                </c:pt>
                <c:pt idx="50">
                  <c:v>42386</c:v>
                </c:pt>
                <c:pt idx="51">
                  <c:v>42387</c:v>
                </c:pt>
                <c:pt idx="52">
                  <c:v>42388</c:v>
                </c:pt>
                <c:pt idx="53">
                  <c:v>42389</c:v>
                </c:pt>
                <c:pt idx="54">
                  <c:v>42390</c:v>
                </c:pt>
                <c:pt idx="55">
                  <c:v>42391</c:v>
                </c:pt>
                <c:pt idx="56">
                  <c:v>42392</c:v>
                </c:pt>
                <c:pt idx="57">
                  <c:v>42393</c:v>
                </c:pt>
                <c:pt idx="58">
                  <c:v>42394</c:v>
                </c:pt>
                <c:pt idx="59">
                  <c:v>42395</c:v>
                </c:pt>
                <c:pt idx="60">
                  <c:v>42396</c:v>
                </c:pt>
                <c:pt idx="61">
                  <c:v>42397</c:v>
                </c:pt>
                <c:pt idx="62">
                  <c:v>42398</c:v>
                </c:pt>
                <c:pt idx="63">
                  <c:v>42399</c:v>
                </c:pt>
                <c:pt idx="64">
                  <c:v>42400</c:v>
                </c:pt>
                <c:pt idx="65">
                  <c:v>42401</c:v>
                </c:pt>
                <c:pt idx="66">
                  <c:v>42402</c:v>
                </c:pt>
                <c:pt idx="67">
                  <c:v>42403</c:v>
                </c:pt>
                <c:pt idx="68">
                  <c:v>42404</c:v>
                </c:pt>
                <c:pt idx="69">
                  <c:v>42405</c:v>
                </c:pt>
                <c:pt idx="70">
                  <c:v>42406</c:v>
                </c:pt>
                <c:pt idx="71">
                  <c:v>42407</c:v>
                </c:pt>
                <c:pt idx="72">
                  <c:v>42408</c:v>
                </c:pt>
                <c:pt idx="73">
                  <c:v>42409</c:v>
                </c:pt>
                <c:pt idx="74">
                  <c:v>42410</c:v>
                </c:pt>
                <c:pt idx="75">
                  <c:v>42411</c:v>
                </c:pt>
                <c:pt idx="76">
                  <c:v>42412</c:v>
                </c:pt>
                <c:pt idx="77">
                  <c:v>42413</c:v>
                </c:pt>
                <c:pt idx="78">
                  <c:v>42414</c:v>
                </c:pt>
                <c:pt idx="79">
                  <c:v>42415</c:v>
                </c:pt>
                <c:pt idx="80">
                  <c:v>42416</c:v>
                </c:pt>
                <c:pt idx="81">
                  <c:v>42417</c:v>
                </c:pt>
                <c:pt idx="82">
                  <c:v>42418</c:v>
                </c:pt>
                <c:pt idx="83">
                  <c:v>42419</c:v>
                </c:pt>
                <c:pt idx="84">
                  <c:v>42420</c:v>
                </c:pt>
                <c:pt idx="85">
                  <c:v>42421</c:v>
                </c:pt>
                <c:pt idx="86">
                  <c:v>42422</c:v>
                </c:pt>
                <c:pt idx="87">
                  <c:v>42423</c:v>
                </c:pt>
                <c:pt idx="88">
                  <c:v>42424</c:v>
                </c:pt>
                <c:pt idx="89">
                  <c:v>42425</c:v>
                </c:pt>
                <c:pt idx="90">
                  <c:v>42426</c:v>
                </c:pt>
                <c:pt idx="91">
                  <c:v>42427</c:v>
                </c:pt>
                <c:pt idx="92">
                  <c:v>42428</c:v>
                </c:pt>
                <c:pt idx="93">
                  <c:v>42429</c:v>
                </c:pt>
                <c:pt idx="94">
                  <c:v>42430</c:v>
                </c:pt>
                <c:pt idx="95">
                  <c:v>42431</c:v>
                </c:pt>
                <c:pt idx="96">
                  <c:v>42432</c:v>
                </c:pt>
                <c:pt idx="97">
                  <c:v>42433</c:v>
                </c:pt>
                <c:pt idx="98">
                  <c:v>42434</c:v>
                </c:pt>
                <c:pt idx="99">
                  <c:v>42435</c:v>
                </c:pt>
                <c:pt idx="100">
                  <c:v>42436</c:v>
                </c:pt>
                <c:pt idx="101">
                  <c:v>42437</c:v>
                </c:pt>
                <c:pt idx="102">
                  <c:v>42438</c:v>
                </c:pt>
                <c:pt idx="103">
                  <c:v>42439</c:v>
                </c:pt>
                <c:pt idx="104">
                  <c:v>42440</c:v>
                </c:pt>
                <c:pt idx="105">
                  <c:v>42441</c:v>
                </c:pt>
                <c:pt idx="106">
                  <c:v>42442</c:v>
                </c:pt>
                <c:pt idx="107">
                  <c:v>42443</c:v>
                </c:pt>
                <c:pt idx="108">
                  <c:v>42444</c:v>
                </c:pt>
                <c:pt idx="109">
                  <c:v>42445</c:v>
                </c:pt>
                <c:pt idx="110">
                  <c:v>42446</c:v>
                </c:pt>
                <c:pt idx="111">
                  <c:v>42447</c:v>
                </c:pt>
                <c:pt idx="112">
                  <c:v>42448</c:v>
                </c:pt>
                <c:pt idx="113">
                  <c:v>42449</c:v>
                </c:pt>
                <c:pt idx="114">
                  <c:v>42450</c:v>
                </c:pt>
                <c:pt idx="115">
                  <c:v>42451</c:v>
                </c:pt>
                <c:pt idx="116">
                  <c:v>42452</c:v>
                </c:pt>
                <c:pt idx="117">
                  <c:v>42453</c:v>
                </c:pt>
                <c:pt idx="118">
                  <c:v>42454</c:v>
                </c:pt>
                <c:pt idx="119">
                  <c:v>42455</c:v>
                </c:pt>
                <c:pt idx="120">
                  <c:v>42456</c:v>
                </c:pt>
                <c:pt idx="121">
                  <c:v>42457</c:v>
                </c:pt>
                <c:pt idx="122">
                  <c:v>42458</c:v>
                </c:pt>
                <c:pt idx="123">
                  <c:v>42459</c:v>
                </c:pt>
                <c:pt idx="124">
                  <c:v>42460</c:v>
                </c:pt>
                <c:pt idx="125">
                  <c:v>42461</c:v>
                </c:pt>
                <c:pt idx="126">
                  <c:v>42462</c:v>
                </c:pt>
                <c:pt idx="127">
                  <c:v>42463</c:v>
                </c:pt>
                <c:pt idx="128">
                  <c:v>42464</c:v>
                </c:pt>
                <c:pt idx="129">
                  <c:v>42465</c:v>
                </c:pt>
                <c:pt idx="130">
                  <c:v>42466</c:v>
                </c:pt>
                <c:pt idx="131">
                  <c:v>42467</c:v>
                </c:pt>
                <c:pt idx="132">
                  <c:v>42468</c:v>
                </c:pt>
                <c:pt idx="133">
                  <c:v>42469</c:v>
                </c:pt>
                <c:pt idx="134">
                  <c:v>42470</c:v>
                </c:pt>
                <c:pt idx="135">
                  <c:v>42471</c:v>
                </c:pt>
                <c:pt idx="136">
                  <c:v>42472</c:v>
                </c:pt>
                <c:pt idx="137">
                  <c:v>42473</c:v>
                </c:pt>
                <c:pt idx="138">
                  <c:v>42474</c:v>
                </c:pt>
                <c:pt idx="139">
                  <c:v>42475</c:v>
                </c:pt>
                <c:pt idx="140">
                  <c:v>42476</c:v>
                </c:pt>
                <c:pt idx="141">
                  <c:v>42477</c:v>
                </c:pt>
                <c:pt idx="142">
                  <c:v>42478</c:v>
                </c:pt>
                <c:pt idx="143">
                  <c:v>42479</c:v>
                </c:pt>
                <c:pt idx="144">
                  <c:v>42480</c:v>
                </c:pt>
                <c:pt idx="145">
                  <c:v>42481</c:v>
                </c:pt>
                <c:pt idx="146">
                  <c:v>42482</c:v>
                </c:pt>
                <c:pt idx="147">
                  <c:v>42483</c:v>
                </c:pt>
                <c:pt idx="148">
                  <c:v>42484</c:v>
                </c:pt>
                <c:pt idx="149">
                  <c:v>42485</c:v>
                </c:pt>
                <c:pt idx="150">
                  <c:v>42486</c:v>
                </c:pt>
                <c:pt idx="151">
                  <c:v>42487</c:v>
                </c:pt>
                <c:pt idx="152">
                  <c:v>42488</c:v>
                </c:pt>
                <c:pt idx="153">
                  <c:v>42489</c:v>
                </c:pt>
                <c:pt idx="154">
                  <c:v>42490</c:v>
                </c:pt>
                <c:pt idx="155">
                  <c:v>42491</c:v>
                </c:pt>
                <c:pt idx="156">
                  <c:v>42492</c:v>
                </c:pt>
                <c:pt idx="157">
                  <c:v>42493</c:v>
                </c:pt>
                <c:pt idx="158">
                  <c:v>42494</c:v>
                </c:pt>
                <c:pt idx="159">
                  <c:v>42495</c:v>
                </c:pt>
                <c:pt idx="160">
                  <c:v>42496</c:v>
                </c:pt>
                <c:pt idx="161">
                  <c:v>42497</c:v>
                </c:pt>
                <c:pt idx="162">
                  <c:v>42498</c:v>
                </c:pt>
                <c:pt idx="163">
                  <c:v>42499</c:v>
                </c:pt>
                <c:pt idx="164">
                  <c:v>42500</c:v>
                </c:pt>
                <c:pt idx="165">
                  <c:v>42501</c:v>
                </c:pt>
                <c:pt idx="166">
                  <c:v>42502</c:v>
                </c:pt>
                <c:pt idx="167">
                  <c:v>42503</c:v>
                </c:pt>
                <c:pt idx="168">
                  <c:v>42504</c:v>
                </c:pt>
                <c:pt idx="169">
                  <c:v>42505</c:v>
                </c:pt>
                <c:pt idx="170">
                  <c:v>42506</c:v>
                </c:pt>
                <c:pt idx="171">
                  <c:v>42507</c:v>
                </c:pt>
                <c:pt idx="172">
                  <c:v>42508</c:v>
                </c:pt>
                <c:pt idx="173">
                  <c:v>42509</c:v>
                </c:pt>
                <c:pt idx="174">
                  <c:v>42510</c:v>
                </c:pt>
                <c:pt idx="175">
                  <c:v>42511</c:v>
                </c:pt>
                <c:pt idx="176">
                  <c:v>42512</c:v>
                </c:pt>
                <c:pt idx="177">
                  <c:v>42513</c:v>
                </c:pt>
                <c:pt idx="178">
                  <c:v>42514</c:v>
                </c:pt>
                <c:pt idx="179">
                  <c:v>42515</c:v>
                </c:pt>
                <c:pt idx="180">
                  <c:v>42516</c:v>
                </c:pt>
                <c:pt idx="181">
                  <c:v>42517</c:v>
                </c:pt>
                <c:pt idx="182">
                  <c:v>42518</c:v>
                </c:pt>
                <c:pt idx="183">
                  <c:v>42519</c:v>
                </c:pt>
                <c:pt idx="184">
                  <c:v>42520</c:v>
                </c:pt>
                <c:pt idx="185">
                  <c:v>42521</c:v>
                </c:pt>
                <c:pt idx="186">
                  <c:v>42522</c:v>
                </c:pt>
                <c:pt idx="187">
                  <c:v>42523</c:v>
                </c:pt>
                <c:pt idx="188">
                  <c:v>42524</c:v>
                </c:pt>
                <c:pt idx="189">
                  <c:v>42525</c:v>
                </c:pt>
                <c:pt idx="190">
                  <c:v>42526</c:v>
                </c:pt>
                <c:pt idx="191">
                  <c:v>42527</c:v>
                </c:pt>
                <c:pt idx="192">
                  <c:v>42528</c:v>
                </c:pt>
                <c:pt idx="193">
                  <c:v>42529</c:v>
                </c:pt>
                <c:pt idx="194">
                  <c:v>42530</c:v>
                </c:pt>
                <c:pt idx="195">
                  <c:v>42531</c:v>
                </c:pt>
                <c:pt idx="196">
                  <c:v>42532</c:v>
                </c:pt>
                <c:pt idx="197">
                  <c:v>42533</c:v>
                </c:pt>
                <c:pt idx="198">
                  <c:v>42534</c:v>
                </c:pt>
                <c:pt idx="199">
                  <c:v>42535</c:v>
                </c:pt>
                <c:pt idx="200">
                  <c:v>42536</c:v>
                </c:pt>
                <c:pt idx="201">
                  <c:v>42537</c:v>
                </c:pt>
                <c:pt idx="202">
                  <c:v>42538</c:v>
                </c:pt>
                <c:pt idx="203">
                  <c:v>42539</c:v>
                </c:pt>
                <c:pt idx="204">
                  <c:v>42540</c:v>
                </c:pt>
                <c:pt idx="205">
                  <c:v>42541</c:v>
                </c:pt>
                <c:pt idx="206">
                  <c:v>42542</c:v>
                </c:pt>
                <c:pt idx="207">
                  <c:v>42543</c:v>
                </c:pt>
                <c:pt idx="208">
                  <c:v>42544</c:v>
                </c:pt>
                <c:pt idx="209">
                  <c:v>42545</c:v>
                </c:pt>
                <c:pt idx="210">
                  <c:v>42546</c:v>
                </c:pt>
                <c:pt idx="211">
                  <c:v>42547</c:v>
                </c:pt>
                <c:pt idx="212">
                  <c:v>42548</c:v>
                </c:pt>
                <c:pt idx="213">
                  <c:v>42549</c:v>
                </c:pt>
                <c:pt idx="214">
                  <c:v>42550</c:v>
                </c:pt>
                <c:pt idx="215">
                  <c:v>42551</c:v>
                </c:pt>
                <c:pt idx="216">
                  <c:v>42552</c:v>
                </c:pt>
                <c:pt idx="217">
                  <c:v>42553</c:v>
                </c:pt>
                <c:pt idx="218">
                  <c:v>42554</c:v>
                </c:pt>
                <c:pt idx="219">
                  <c:v>42555</c:v>
                </c:pt>
                <c:pt idx="220">
                  <c:v>42556</c:v>
                </c:pt>
                <c:pt idx="221">
                  <c:v>42557</c:v>
                </c:pt>
                <c:pt idx="222">
                  <c:v>42558</c:v>
                </c:pt>
                <c:pt idx="223">
                  <c:v>42559</c:v>
                </c:pt>
                <c:pt idx="224">
                  <c:v>42560</c:v>
                </c:pt>
                <c:pt idx="225">
                  <c:v>42561</c:v>
                </c:pt>
                <c:pt idx="226">
                  <c:v>42562</c:v>
                </c:pt>
                <c:pt idx="227">
                  <c:v>42563</c:v>
                </c:pt>
                <c:pt idx="228">
                  <c:v>42564</c:v>
                </c:pt>
                <c:pt idx="229">
                  <c:v>42565</c:v>
                </c:pt>
                <c:pt idx="230">
                  <c:v>42566</c:v>
                </c:pt>
                <c:pt idx="231">
                  <c:v>42567</c:v>
                </c:pt>
                <c:pt idx="232">
                  <c:v>42568</c:v>
                </c:pt>
                <c:pt idx="233">
                  <c:v>42569</c:v>
                </c:pt>
                <c:pt idx="234">
                  <c:v>42570</c:v>
                </c:pt>
                <c:pt idx="235">
                  <c:v>42571</c:v>
                </c:pt>
                <c:pt idx="236">
                  <c:v>42572</c:v>
                </c:pt>
                <c:pt idx="237">
                  <c:v>42573</c:v>
                </c:pt>
                <c:pt idx="238">
                  <c:v>42574</c:v>
                </c:pt>
                <c:pt idx="239">
                  <c:v>42575</c:v>
                </c:pt>
                <c:pt idx="240">
                  <c:v>42576</c:v>
                </c:pt>
                <c:pt idx="241">
                  <c:v>42577</c:v>
                </c:pt>
                <c:pt idx="242">
                  <c:v>42578</c:v>
                </c:pt>
                <c:pt idx="243">
                  <c:v>42579</c:v>
                </c:pt>
                <c:pt idx="244">
                  <c:v>42580</c:v>
                </c:pt>
                <c:pt idx="245">
                  <c:v>42581</c:v>
                </c:pt>
                <c:pt idx="246">
                  <c:v>42582</c:v>
                </c:pt>
                <c:pt idx="247">
                  <c:v>42583</c:v>
                </c:pt>
                <c:pt idx="248">
                  <c:v>42584</c:v>
                </c:pt>
                <c:pt idx="249">
                  <c:v>42585</c:v>
                </c:pt>
                <c:pt idx="250">
                  <c:v>42586</c:v>
                </c:pt>
                <c:pt idx="251">
                  <c:v>42587</c:v>
                </c:pt>
                <c:pt idx="252">
                  <c:v>42588</c:v>
                </c:pt>
                <c:pt idx="253">
                  <c:v>42589</c:v>
                </c:pt>
                <c:pt idx="254">
                  <c:v>42590</c:v>
                </c:pt>
                <c:pt idx="255">
                  <c:v>42591</c:v>
                </c:pt>
                <c:pt idx="256">
                  <c:v>42592</c:v>
                </c:pt>
                <c:pt idx="257">
                  <c:v>42593</c:v>
                </c:pt>
                <c:pt idx="258">
                  <c:v>42594</c:v>
                </c:pt>
                <c:pt idx="259">
                  <c:v>42595</c:v>
                </c:pt>
                <c:pt idx="260">
                  <c:v>42596</c:v>
                </c:pt>
                <c:pt idx="261">
                  <c:v>42597</c:v>
                </c:pt>
                <c:pt idx="262">
                  <c:v>42598</c:v>
                </c:pt>
                <c:pt idx="263">
                  <c:v>42599</c:v>
                </c:pt>
                <c:pt idx="264">
                  <c:v>42600</c:v>
                </c:pt>
                <c:pt idx="265">
                  <c:v>42601</c:v>
                </c:pt>
                <c:pt idx="266">
                  <c:v>42602</c:v>
                </c:pt>
                <c:pt idx="267">
                  <c:v>42603</c:v>
                </c:pt>
                <c:pt idx="268">
                  <c:v>42604</c:v>
                </c:pt>
                <c:pt idx="269">
                  <c:v>42605</c:v>
                </c:pt>
                <c:pt idx="270">
                  <c:v>42606</c:v>
                </c:pt>
                <c:pt idx="271">
                  <c:v>42607</c:v>
                </c:pt>
                <c:pt idx="272">
                  <c:v>42608</c:v>
                </c:pt>
                <c:pt idx="273">
                  <c:v>42609</c:v>
                </c:pt>
                <c:pt idx="274">
                  <c:v>42610</c:v>
                </c:pt>
                <c:pt idx="275">
                  <c:v>42611</c:v>
                </c:pt>
                <c:pt idx="276">
                  <c:v>42612</c:v>
                </c:pt>
                <c:pt idx="277">
                  <c:v>42613</c:v>
                </c:pt>
                <c:pt idx="278">
                  <c:v>42614</c:v>
                </c:pt>
                <c:pt idx="279">
                  <c:v>42615</c:v>
                </c:pt>
                <c:pt idx="280">
                  <c:v>42616</c:v>
                </c:pt>
                <c:pt idx="281">
                  <c:v>42617</c:v>
                </c:pt>
                <c:pt idx="282">
                  <c:v>42618</c:v>
                </c:pt>
                <c:pt idx="283">
                  <c:v>42619</c:v>
                </c:pt>
                <c:pt idx="284">
                  <c:v>42620</c:v>
                </c:pt>
                <c:pt idx="285">
                  <c:v>42621</c:v>
                </c:pt>
                <c:pt idx="286">
                  <c:v>42622</c:v>
                </c:pt>
                <c:pt idx="287">
                  <c:v>42623</c:v>
                </c:pt>
                <c:pt idx="288">
                  <c:v>42624</c:v>
                </c:pt>
                <c:pt idx="289">
                  <c:v>42625</c:v>
                </c:pt>
                <c:pt idx="290">
                  <c:v>42626</c:v>
                </c:pt>
                <c:pt idx="291">
                  <c:v>42627</c:v>
                </c:pt>
                <c:pt idx="292">
                  <c:v>42628</c:v>
                </c:pt>
                <c:pt idx="293">
                  <c:v>42629</c:v>
                </c:pt>
                <c:pt idx="294">
                  <c:v>42630</c:v>
                </c:pt>
                <c:pt idx="295">
                  <c:v>42631</c:v>
                </c:pt>
                <c:pt idx="296">
                  <c:v>42632</c:v>
                </c:pt>
                <c:pt idx="297">
                  <c:v>42633</c:v>
                </c:pt>
                <c:pt idx="298">
                  <c:v>42634</c:v>
                </c:pt>
                <c:pt idx="299">
                  <c:v>42635</c:v>
                </c:pt>
                <c:pt idx="300">
                  <c:v>42636</c:v>
                </c:pt>
                <c:pt idx="301">
                  <c:v>42637</c:v>
                </c:pt>
                <c:pt idx="302">
                  <c:v>42638</c:v>
                </c:pt>
                <c:pt idx="303">
                  <c:v>42639</c:v>
                </c:pt>
                <c:pt idx="304">
                  <c:v>42640</c:v>
                </c:pt>
                <c:pt idx="305">
                  <c:v>42641</c:v>
                </c:pt>
                <c:pt idx="306">
                  <c:v>42642</c:v>
                </c:pt>
                <c:pt idx="307">
                  <c:v>42643</c:v>
                </c:pt>
                <c:pt idx="308">
                  <c:v>42644</c:v>
                </c:pt>
                <c:pt idx="309">
                  <c:v>42645</c:v>
                </c:pt>
                <c:pt idx="310">
                  <c:v>42646</c:v>
                </c:pt>
                <c:pt idx="311">
                  <c:v>42647</c:v>
                </c:pt>
                <c:pt idx="312">
                  <c:v>42648</c:v>
                </c:pt>
                <c:pt idx="313">
                  <c:v>42649</c:v>
                </c:pt>
                <c:pt idx="314">
                  <c:v>42650</c:v>
                </c:pt>
                <c:pt idx="315">
                  <c:v>42651</c:v>
                </c:pt>
                <c:pt idx="316">
                  <c:v>42652</c:v>
                </c:pt>
                <c:pt idx="317">
                  <c:v>42653</c:v>
                </c:pt>
                <c:pt idx="318">
                  <c:v>42654</c:v>
                </c:pt>
                <c:pt idx="319">
                  <c:v>42655</c:v>
                </c:pt>
                <c:pt idx="320">
                  <c:v>42656</c:v>
                </c:pt>
                <c:pt idx="321">
                  <c:v>42657</c:v>
                </c:pt>
                <c:pt idx="322">
                  <c:v>42658</c:v>
                </c:pt>
                <c:pt idx="323">
                  <c:v>42659</c:v>
                </c:pt>
                <c:pt idx="324">
                  <c:v>42660</c:v>
                </c:pt>
                <c:pt idx="325">
                  <c:v>42661</c:v>
                </c:pt>
                <c:pt idx="326">
                  <c:v>42662</c:v>
                </c:pt>
                <c:pt idx="327">
                  <c:v>42663</c:v>
                </c:pt>
                <c:pt idx="328">
                  <c:v>42664</c:v>
                </c:pt>
                <c:pt idx="329">
                  <c:v>42665</c:v>
                </c:pt>
                <c:pt idx="330">
                  <c:v>42666</c:v>
                </c:pt>
                <c:pt idx="331">
                  <c:v>42667</c:v>
                </c:pt>
                <c:pt idx="332">
                  <c:v>42668</c:v>
                </c:pt>
                <c:pt idx="333">
                  <c:v>42669</c:v>
                </c:pt>
                <c:pt idx="334">
                  <c:v>42670</c:v>
                </c:pt>
                <c:pt idx="335">
                  <c:v>42671</c:v>
                </c:pt>
                <c:pt idx="336">
                  <c:v>42672</c:v>
                </c:pt>
                <c:pt idx="337">
                  <c:v>42673</c:v>
                </c:pt>
                <c:pt idx="338">
                  <c:v>42674</c:v>
                </c:pt>
                <c:pt idx="339">
                  <c:v>42675</c:v>
                </c:pt>
                <c:pt idx="340">
                  <c:v>42676</c:v>
                </c:pt>
                <c:pt idx="341">
                  <c:v>42677</c:v>
                </c:pt>
                <c:pt idx="342">
                  <c:v>42678</c:v>
                </c:pt>
                <c:pt idx="343">
                  <c:v>42679</c:v>
                </c:pt>
                <c:pt idx="344">
                  <c:v>42680</c:v>
                </c:pt>
                <c:pt idx="345">
                  <c:v>42681</c:v>
                </c:pt>
                <c:pt idx="346">
                  <c:v>42682</c:v>
                </c:pt>
                <c:pt idx="347">
                  <c:v>42683</c:v>
                </c:pt>
                <c:pt idx="348">
                  <c:v>42684</c:v>
                </c:pt>
                <c:pt idx="349">
                  <c:v>42685</c:v>
                </c:pt>
                <c:pt idx="350">
                  <c:v>42686</c:v>
                </c:pt>
                <c:pt idx="351">
                  <c:v>42687</c:v>
                </c:pt>
                <c:pt idx="352">
                  <c:v>42688</c:v>
                </c:pt>
                <c:pt idx="353">
                  <c:v>42689</c:v>
                </c:pt>
                <c:pt idx="354">
                  <c:v>42690</c:v>
                </c:pt>
                <c:pt idx="355">
                  <c:v>42691</c:v>
                </c:pt>
                <c:pt idx="356">
                  <c:v>42692</c:v>
                </c:pt>
                <c:pt idx="357">
                  <c:v>42693</c:v>
                </c:pt>
                <c:pt idx="358">
                  <c:v>42694</c:v>
                </c:pt>
                <c:pt idx="359">
                  <c:v>42695</c:v>
                </c:pt>
                <c:pt idx="360">
                  <c:v>42696</c:v>
                </c:pt>
                <c:pt idx="361">
                  <c:v>42697</c:v>
                </c:pt>
                <c:pt idx="362">
                  <c:v>42698</c:v>
                </c:pt>
                <c:pt idx="363">
                  <c:v>42699</c:v>
                </c:pt>
                <c:pt idx="364">
                  <c:v>42700</c:v>
                </c:pt>
                <c:pt idx="365">
                  <c:v>42701</c:v>
                </c:pt>
                <c:pt idx="366">
                  <c:v>42702</c:v>
                </c:pt>
                <c:pt idx="367">
                  <c:v>42703</c:v>
                </c:pt>
                <c:pt idx="368">
                  <c:v>42704</c:v>
                </c:pt>
                <c:pt idx="369">
                  <c:v>42705</c:v>
                </c:pt>
                <c:pt idx="370">
                  <c:v>42706</c:v>
                </c:pt>
                <c:pt idx="371">
                  <c:v>42707</c:v>
                </c:pt>
                <c:pt idx="372">
                  <c:v>42708</c:v>
                </c:pt>
                <c:pt idx="373">
                  <c:v>42709</c:v>
                </c:pt>
                <c:pt idx="374">
                  <c:v>42710</c:v>
                </c:pt>
                <c:pt idx="375">
                  <c:v>42711</c:v>
                </c:pt>
                <c:pt idx="376">
                  <c:v>42712</c:v>
                </c:pt>
                <c:pt idx="377">
                  <c:v>42713</c:v>
                </c:pt>
                <c:pt idx="378">
                  <c:v>42714</c:v>
                </c:pt>
                <c:pt idx="379">
                  <c:v>42715</c:v>
                </c:pt>
                <c:pt idx="380">
                  <c:v>42716</c:v>
                </c:pt>
                <c:pt idx="381">
                  <c:v>42717</c:v>
                </c:pt>
                <c:pt idx="382">
                  <c:v>42718</c:v>
                </c:pt>
                <c:pt idx="383">
                  <c:v>42719</c:v>
                </c:pt>
                <c:pt idx="384">
                  <c:v>42720</c:v>
                </c:pt>
                <c:pt idx="385">
                  <c:v>42721</c:v>
                </c:pt>
                <c:pt idx="386">
                  <c:v>42722</c:v>
                </c:pt>
                <c:pt idx="387">
                  <c:v>42723</c:v>
                </c:pt>
                <c:pt idx="388">
                  <c:v>42724</c:v>
                </c:pt>
                <c:pt idx="389">
                  <c:v>42725</c:v>
                </c:pt>
                <c:pt idx="390">
                  <c:v>42726</c:v>
                </c:pt>
                <c:pt idx="391">
                  <c:v>42727</c:v>
                </c:pt>
                <c:pt idx="392">
                  <c:v>42728</c:v>
                </c:pt>
                <c:pt idx="393">
                  <c:v>42729</c:v>
                </c:pt>
                <c:pt idx="394">
                  <c:v>42730</c:v>
                </c:pt>
                <c:pt idx="395">
                  <c:v>42731</c:v>
                </c:pt>
                <c:pt idx="396">
                  <c:v>42732</c:v>
                </c:pt>
                <c:pt idx="397">
                  <c:v>42733</c:v>
                </c:pt>
                <c:pt idx="398">
                  <c:v>42734</c:v>
                </c:pt>
                <c:pt idx="399">
                  <c:v>42735</c:v>
                </c:pt>
                <c:pt idx="400">
                  <c:v>42736</c:v>
                </c:pt>
                <c:pt idx="401">
                  <c:v>42737</c:v>
                </c:pt>
                <c:pt idx="402">
                  <c:v>42738</c:v>
                </c:pt>
                <c:pt idx="403">
                  <c:v>42739</c:v>
                </c:pt>
                <c:pt idx="404">
                  <c:v>42740</c:v>
                </c:pt>
                <c:pt idx="405">
                  <c:v>42741</c:v>
                </c:pt>
                <c:pt idx="406">
                  <c:v>42742</c:v>
                </c:pt>
                <c:pt idx="407">
                  <c:v>42743</c:v>
                </c:pt>
                <c:pt idx="408">
                  <c:v>42744</c:v>
                </c:pt>
                <c:pt idx="409">
                  <c:v>42745</c:v>
                </c:pt>
                <c:pt idx="410">
                  <c:v>42746</c:v>
                </c:pt>
                <c:pt idx="411">
                  <c:v>42747</c:v>
                </c:pt>
                <c:pt idx="412">
                  <c:v>42748</c:v>
                </c:pt>
                <c:pt idx="413">
                  <c:v>42749</c:v>
                </c:pt>
                <c:pt idx="414">
                  <c:v>42750</c:v>
                </c:pt>
                <c:pt idx="415">
                  <c:v>42751</c:v>
                </c:pt>
                <c:pt idx="416">
                  <c:v>42752</c:v>
                </c:pt>
                <c:pt idx="417">
                  <c:v>42753</c:v>
                </c:pt>
                <c:pt idx="418">
                  <c:v>42754</c:v>
                </c:pt>
                <c:pt idx="419">
                  <c:v>42755</c:v>
                </c:pt>
                <c:pt idx="420">
                  <c:v>42756</c:v>
                </c:pt>
                <c:pt idx="421">
                  <c:v>42757</c:v>
                </c:pt>
                <c:pt idx="422">
                  <c:v>42758</c:v>
                </c:pt>
                <c:pt idx="423">
                  <c:v>42759</c:v>
                </c:pt>
                <c:pt idx="424">
                  <c:v>42760</c:v>
                </c:pt>
                <c:pt idx="425">
                  <c:v>42761</c:v>
                </c:pt>
                <c:pt idx="426">
                  <c:v>42762</c:v>
                </c:pt>
                <c:pt idx="427">
                  <c:v>42763</c:v>
                </c:pt>
                <c:pt idx="428">
                  <c:v>42764</c:v>
                </c:pt>
                <c:pt idx="429">
                  <c:v>42765</c:v>
                </c:pt>
                <c:pt idx="430">
                  <c:v>42766</c:v>
                </c:pt>
                <c:pt idx="431">
                  <c:v>42767</c:v>
                </c:pt>
                <c:pt idx="432">
                  <c:v>42768</c:v>
                </c:pt>
                <c:pt idx="433">
                  <c:v>42769</c:v>
                </c:pt>
                <c:pt idx="434">
                  <c:v>42770</c:v>
                </c:pt>
                <c:pt idx="435">
                  <c:v>42771</c:v>
                </c:pt>
                <c:pt idx="436">
                  <c:v>42772</c:v>
                </c:pt>
                <c:pt idx="437">
                  <c:v>42773</c:v>
                </c:pt>
                <c:pt idx="438">
                  <c:v>42774</c:v>
                </c:pt>
                <c:pt idx="439">
                  <c:v>42775</c:v>
                </c:pt>
                <c:pt idx="440">
                  <c:v>42776</c:v>
                </c:pt>
                <c:pt idx="441">
                  <c:v>42777</c:v>
                </c:pt>
                <c:pt idx="442">
                  <c:v>42778</c:v>
                </c:pt>
                <c:pt idx="443">
                  <c:v>42779</c:v>
                </c:pt>
                <c:pt idx="444">
                  <c:v>42780</c:v>
                </c:pt>
                <c:pt idx="445">
                  <c:v>42781</c:v>
                </c:pt>
                <c:pt idx="446">
                  <c:v>42782</c:v>
                </c:pt>
                <c:pt idx="447">
                  <c:v>42783</c:v>
                </c:pt>
                <c:pt idx="448">
                  <c:v>42784</c:v>
                </c:pt>
                <c:pt idx="449">
                  <c:v>42785</c:v>
                </c:pt>
                <c:pt idx="450">
                  <c:v>42786</c:v>
                </c:pt>
                <c:pt idx="451">
                  <c:v>42787</c:v>
                </c:pt>
                <c:pt idx="452">
                  <c:v>42788</c:v>
                </c:pt>
                <c:pt idx="453">
                  <c:v>42789</c:v>
                </c:pt>
                <c:pt idx="454">
                  <c:v>42790</c:v>
                </c:pt>
                <c:pt idx="455">
                  <c:v>42791</c:v>
                </c:pt>
                <c:pt idx="456">
                  <c:v>42792</c:v>
                </c:pt>
                <c:pt idx="457">
                  <c:v>42793</c:v>
                </c:pt>
                <c:pt idx="458">
                  <c:v>42794</c:v>
                </c:pt>
                <c:pt idx="459">
                  <c:v>42795</c:v>
                </c:pt>
                <c:pt idx="460">
                  <c:v>42796</c:v>
                </c:pt>
                <c:pt idx="461">
                  <c:v>42797</c:v>
                </c:pt>
                <c:pt idx="462">
                  <c:v>42798</c:v>
                </c:pt>
                <c:pt idx="463">
                  <c:v>42799</c:v>
                </c:pt>
                <c:pt idx="464">
                  <c:v>42800</c:v>
                </c:pt>
                <c:pt idx="465">
                  <c:v>42801</c:v>
                </c:pt>
                <c:pt idx="466">
                  <c:v>42802</c:v>
                </c:pt>
                <c:pt idx="467">
                  <c:v>42803</c:v>
                </c:pt>
                <c:pt idx="468">
                  <c:v>42804</c:v>
                </c:pt>
                <c:pt idx="469">
                  <c:v>42805</c:v>
                </c:pt>
                <c:pt idx="470">
                  <c:v>42806</c:v>
                </c:pt>
                <c:pt idx="471">
                  <c:v>42807</c:v>
                </c:pt>
                <c:pt idx="472">
                  <c:v>42808</c:v>
                </c:pt>
                <c:pt idx="473">
                  <c:v>42809</c:v>
                </c:pt>
                <c:pt idx="474">
                  <c:v>42810</c:v>
                </c:pt>
                <c:pt idx="475">
                  <c:v>42811</c:v>
                </c:pt>
                <c:pt idx="476">
                  <c:v>42812</c:v>
                </c:pt>
                <c:pt idx="477">
                  <c:v>42813</c:v>
                </c:pt>
                <c:pt idx="478">
                  <c:v>42814</c:v>
                </c:pt>
                <c:pt idx="479">
                  <c:v>42815</c:v>
                </c:pt>
                <c:pt idx="480">
                  <c:v>42816</c:v>
                </c:pt>
                <c:pt idx="481">
                  <c:v>42817</c:v>
                </c:pt>
                <c:pt idx="482">
                  <c:v>42818</c:v>
                </c:pt>
                <c:pt idx="483">
                  <c:v>42819</c:v>
                </c:pt>
                <c:pt idx="484">
                  <c:v>42820</c:v>
                </c:pt>
                <c:pt idx="485">
                  <c:v>42821</c:v>
                </c:pt>
                <c:pt idx="486">
                  <c:v>42822</c:v>
                </c:pt>
                <c:pt idx="487">
                  <c:v>42823</c:v>
                </c:pt>
                <c:pt idx="488">
                  <c:v>42824</c:v>
                </c:pt>
                <c:pt idx="489">
                  <c:v>42825</c:v>
                </c:pt>
                <c:pt idx="490">
                  <c:v>42826</c:v>
                </c:pt>
                <c:pt idx="491">
                  <c:v>42827</c:v>
                </c:pt>
                <c:pt idx="492">
                  <c:v>42828</c:v>
                </c:pt>
                <c:pt idx="493">
                  <c:v>42829</c:v>
                </c:pt>
                <c:pt idx="494">
                  <c:v>42830</c:v>
                </c:pt>
                <c:pt idx="495">
                  <c:v>42831</c:v>
                </c:pt>
                <c:pt idx="496">
                  <c:v>42832</c:v>
                </c:pt>
                <c:pt idx="497">
                  <c:v>42833</c:v>
                </c:pt>
                <c:pt idx="498">
                  <c:v>42834</c:v>
                </c:pt>
                <c:pt idx="499">
                  <c:v>42835</c:v>
                </c:pt>
                <c:pt idx="500">
                  <c:v>42836</c:v>
                </c:pt>
                <c:pt idx="501">
                  <c:v>42837</c:v>
                </c:pt>
                <c:pt idx="502">
                  <c:v>42838</c:v>
                </c:pt>
                <c:pt idx="503">
                  <c:v>42839</c:v>
                </c:pt>
                <c:pt idx="504">
                  <c:v>42840</c:v>
                </c:pt>
                <c:pt idx="505">
                  <c:v>42841</c:v>
                </c:pt>
                <c:pt idx="506">
                  <c:v>42842</c:v>
                </c:pt>
                <c:pt idx="507">
                  <c:v>42843</c:v>
                </c:pt>
                <c:pt idx="508">
                  <c:v>42844</c:v>
                </c:pt>
                <c:pt idx="509">
                  <c:v>42845</c:v>
                </c:pt>
                <c:pt idx="510">
                  <c:v>42846</c:v>
                </c:pt>
                <c:pt idx="511">
                  <c:v>42847</c:v>
                </c:pt>
                <c:pt idx="512">
                  <c:v>42848</c:v>
                </c:pt>
                <c:pt idx="513">
                  <c:v>42849</c:v>
                </c:pt>
                <c:pt idx="514">
                  <c:v>42850</c:v>
                </c:pt>
                <c:pt idx="515">
                  <c:v>42851</c:v>
                </c:pt>
                <c:pt idx="516">
                  <c:v>42852</c:v>
                </c:pt>
                <c:pt idx="517">
                  <c:v>42853</c:v>
                </c:pt>
                <c:pt idx="518">
                  <c:v>42854</c:v>
                </c:pt>
                <c:pt idx="519">
                  <c:v>42855</c:v>
                </c:pt>
                <c:pt idx="520">
                  <c:v>42856</c:v>
                </c:pt>
                <c:pt idx="521">
                  <c:v>42857</c:v>
                </c:pt>
                <c:pt idx="522">
                  <c:v>42858</c:v>
                </c:pt>
                <c:pt idx="523">
                  <c:v>42859</c:v>
                </c:pt>
                <c:pt idx="524">
                  <c:v>42860</c:v>
                </c:pt>
                <c:pt idx="525">
                  <c:v>42861</c:v>
                </c:pt>
                <c:pt idx="526">
                  <c:v>42862</c:v>
                </c:pt>
                <c:pt idx="527">
                  <c:v>42863</c:v>
                </c:pt>
                <c:pt idx="528">
                  <c:v>42864</c:v>
                </c:pt>
                <c:pt idx="529">
                  <c:v>42865</c:v>
                </c:pt>
                <c:pt idx="530">
                  <c:v>42866</c:v>
                </c:pt>
                <c:pt idx="531">
                  <c:v>42867</c:v>
                </c:pt>
                <c:pt idx="532">
                  <c:v>42868</c:v>
                </c:pt>
                <c:pt idx="533">
                  <c:v>42869</c:v>
                </c:pt>
                <c:pt idx="534">
                  <c:v>42870</c:v>
                </c:pt>
                <c:pt idx="535">
                  <c:v>42871</c:v>
                </c:pt>
                <c:pt idx="536">
                  <c:v>42872</c:v>
                </c:pt>
                <c:pt idx="537">
                  <c:v>42873</c:v>
                </c:pt>
                <c:pt idx="538">
                  <c:v>42874</c:v>
                </c:pt>
                <c:pt idx="539">
                  <c:v>42875</c:v>
                </c:pt>
                <c:pt idx="540">
                  <c:v>42876</c:v>
                </c:pt>
                <c:pt idx="541">
                  <c:v>42877</c:v>
                </c:pt>
                <c:pt idx="542">
                  <c:v>42878</c:v>
                </c:pt>
                <c:pt idx="543">
                  <c:v>42879</c:v>
                </c:pt>
                <c:pt idx="544">
                  <c:v>42880</c:v>
                </c:pt>
                <c:pt idx="545">
                  <c:v>42881</c:v>
                </c:pt>
                <c:pt idx="546">
                  <c:v>42882</c:v>
                </c:pt>
                <c:pt idx="547">
                  <c:v>42883</c:v>
                </c:pt>
                <c:pt idx="548">
                  <c:v>42884</c:v>
                </c:pt>
                <c:pt idx="549">
                  <c:v>42885</c:v>
                </c:pt>
                <c:pt idx="550">
                  <c:v>42886</c:v>
                </c:pt>
                <c:pt idx="551">
                  <c:v>42887</c:v>
                </c:pt>
                <c:pt idx="552">
                  <c:v>42888</c:v>
                </c:pt>
                <c:pt idx="553">
                  <c:v>42889</c:v>
                </c:pt>
                <c:pt idx="554">
                  <c:v>42890</c:v>
                </c:pt>
                <c:pt idx="555">
                  <c:v>42891</c:v>
                </c:pt>
                <c:pt idx="556">
                  <c:v>42892</c:v>
                </c:pt>
                <c:pt idx="557">
                  <c:v>42893</c:v>
                </c:pt>
                <c:pt idx="558">
                  <c:v>42894</c:v>
                </c:pt>
                <c:pt idx="559">
                  <c:v>42895</c:v>
                </c:pt>
                <c:pt idx="560">
                  <c:v>42896</c:v>
                </c:pt>
                <c:pt idx="561">
                  <c:v>42897</c:v>
                </c:pt>
                <c:pt idx="562">
                  <c:v>42898</c:v>
                </c:pt>
                <c:pt idx="563">
                  <c:v>42899</c:v>
                </c:pt>
                <c:pt idx="564">
                  <c:v>42900</c:v>
                </c:pt>
                <c:pt idx="565">
                  <c:v>42901</c:v>
                </c:pt>
                <c:pt idx="566">
                  <c:v>42902</c:v>
                </c:pt>
                <c:pt idx="567">
                  <c:v>42903</c:v>
                </c:pt>
                <c:pt idx="568">
                  <c:v>42904</c:v>
                </c:pt>
                <c:pt idx="569">
                  <c:v>42905</c:v>
                </c:pt>
                <c:pt idx="570">
                  <c:v>42906</c:v>
                </c:pt>
                <c:pt idx="571">
                  <c:v>42907</c:v>
                </c:pt>
                <c:pt idx="572">
                  <c:v>42908</c:v>
                </c:pt>
                <c:pt idx="573">
                  <c:v>42909</c:v>
                </c:pt>
                <c:pt idx="574">
                  <c:v>42910</c:v>
                </c:pt>
                <c:pt idx="575">
                  <c:v>42911</c:v>
                </c:pt>
                <c:pt idx="576">
                  <c:v>42912</c:v>
                </c:pt>
                <c:pt idx="577">
                  <c:v>42913</c:v>
                </c:pt>
                <c:pt idx="578">
                  <c:v>42914</c:v>
                </c:pt>
                <c:pt idx="579">
                  <c:v>42915</c:v>
                </c:pt>
                <c:pt idx="580">
                  <c:v>42916</c:v>
                </c:pt>
                <c:pt idx="581">
                  <c:v>42917</c:v>
                </c:pt>
                <c:pt idx="582">
                  <c:v>42918</c:v>
                </c:pt>
                <c:pt idx="583">
                  <c:v>42919</c:v>
                </c:pt>
                <c:pt idx="584">
                  <c:v>42920</c:v>
                </c:pt>
                <c:pt idx="585">
                  <c:v>42921</c:v>
                </c:pt>
                <c:pt idx="586">
                  <c:v>42922</c:v>
                </c:pt>
                <c:pt idx="587">
                  <c:v>42923</c:v>
                </c:pt>
                <c:pt idx="588">
                  <c:v>42924</c:v>
                </c:pt>
                <c:pt idx="589">
                  <c:v>42925</c:v>
                </c:pt>
                <c:pt idx="590">
                  <c:v>42926</c:v>
                </c:pt>
                <c:pt idx="591">
                  <c:v>42927</c:v>
                </c:pt>
                <c:pt idx="592">
                  <c:v>42928</c:v>
                </c:pt>
                <c:pt idx="593">
                  <c:v>42929</c:v>
                </c:pt>
                <c:pt idx="594">
                  <c:v>42930</c:v>
                </c:pt>
                <c:pt idx="595">
                  <c:v>42931</c:v>
                </c:pt>
                <c:pt idx="596">
                  <c:v>42932</c:v>
                </c:pt>
                <c:pt idx="597">
                  <c:v>42933</c:v>
                </c:pt>
                <c:pt idx="598">
                  <c:v>42934</c:v>
                </c:pt>
                <c:pt idx="599">
                  <c:v>42935</c:v>
                </c:pt>
                <c:pt idx="600">
                  <c:v>42936</c:v>
                </c:pt>
                <c:pt idx="601">
                  <c:v>42937</c:v>
                </c:pt>
                <c:pt idx="602">
                  <c:v>42938</c:v>
                </c:pt>
                <c:pt idx="603">
                  <c:v>42939</c:v>
                </c:pt>
                <c:pt idx="604">
                  <c:v>42940</c:v>
                </c:pt>
                <c:pt idx="605">
                  <c:v>42941</c:v>
                </c:pt>
                <c:pt idx="606">
                  <c:v>42942</c:v>
                </c:pt>
                <c:pt idx="607">
                  <c:v>42943</c:v>
                </c:pt>
                <c:pt idx="608">
                  <c:v>42944</c:v>
                </c:pt>
                <c:pt idx="609">
                  <c:v>42945</c:v>
                </c:pt>
                <c:pt idx="610">
                  <c:v>42946</c:v>
                </c:pt>
                <c:pt idx="611">
                  <c:v>42947</c:v>
                </c:pt>
                <c:pt idx="612">
                  <c:v>42948</c:v>
                </c:pt>
                <c:pt idx="613">
                  <c:v>42949</c:v>
                </c:pt>
                <c:pt idx="614">
                  <c:v>42950</c:v>
                </c:pt>
                <c:pt idx="615">
                  <c:v>42951</c:v>
                </c:pt>
                <c:pt idx="616">
                  <c:v>42952</c:v>
                </c:pt>
                <c:pt idx="617">
                  <c:v>42953</c:v>
                </c:pt>
                <c:pt idx="618">
                  <c:v>42954</c:v>
                </c:pt>
                <c:pt idx="619">
                  <c:v>42955</c:v>
                </c:pt>
                <c:pt idx="620">
                  <c:v>42956</c:v>
                </c:pt>
                <c:pt idx="621">
                  <c:v>42957</c:v>
                </c:pt>
                <c:pt idx="622">
                  <c:v>42958</c:v>
                </c:pt>
                <c:pt idx="623">
                  <c:v>42959</c:v>
                </c:pt>
                <c:pt idx="624">
                  <c:v>42960</c:v>
                </c:pt>
                <c:pt idx="625">
                  <c:v>42961</c:v>
                </c:pt>
                <c:pt idx="626">
                  <c:v>42962</c:v>
                </c:pt>
                <c:pt idx="627">
                  <c:v>42963</c:v>
                </c:pt>
                <c:pt idx="628">
                  <c:v>42964</c:v>
                </c:pt>
                <c:pt idx="629">
                  <c:v>42965</c:v>
                </c:pt>
                <c:pt idx="630">
                  <c:v>42966</c:v>
                </c:pt>
                <c:pt idx="631">
                  <c:v>42967</c:v>
                </c:pt>
                <c:pt idx="632">
                  <c:v>42968</c:v>
                </c:pt>
                <c:pt idx="633">
                  <c:v>42969</c:v>
                </c:pt>
                <c:pt idx="634">
                  <c:v>42970</c:v>
                </c:pt>
                <c:pt idx="635">
                  <c:v>42971</c:v>
                </c:pt>
                <c:pt idx="636">
                  <c:v>42972</c:v>
                </c:pt>
                <c:pt idx="637">
                  <c:v>42973</c:v>
                </c:pt>
                <c:pt idx="638">
                  <c:v>42974</c:v>
                </c:pt>
                <c:pt idx="639">
                  <c:v>42975</c:v>
                </c:pt>
                <c:pt idx="640">
                  <c:v>42976</c:v>
                </c:pt>
                <c:pt idx="641">
                  <c:v>42977</c:v>
                </c:pt>
                <c:pt idx="642">
                  <c:v>42978</c:v>
                </c:pt>
                <c:pt idx="643">
                  <c:v>42979</c:v>
                </c:pt>
                <c:pt idx="644">
                  <c:v>42980</c:v>
                </c:pt>
                <c:pt idx="645">
                  <c:v>42981</c:v>
                </c:pt>
                <c:pt idx="646">
                  <c:v>42982</c:v>
                </c:pt>
                <c:pt idx="647">
                  <c:v>42983</c:v>
                </c:pt>
                <c:pt idx="648">
                  <c:v>42984</c:v>
                </c:pt>
                <c:pt idx="649">
                  <c:v>42985</c:v>
                </c:pt>
                <c:pt idx="650">
                  <c:v>42986</c:v>
                </c:pt>
                <c:pt idx="651">
                  <c:v>42987</c:v>
                </c:pt>
                <c:pt idx="652">
                  <c:v>42988</c:v>
                </c:pt>
                <c:pt idx="653">
                  <c:v>42989</c:v>
                </c:pt>
                <c:pt idx="654">
                  <c:v>42990</c:v>
                </c:pt>
                <c:pt idx="655">
                  <c:v>42991</c:v>
                </c:pt>
                <c:pt idx="656">
                  <c:v>42992</c:v>
                </c:pt>
                <c:pt idx="657">
                  <c:v>42993</c:v>
                </c:pt>
                <c:pt idx="658">
                  <c:v>42994</c:v>
                </c:pt>
                <c:pt idx="659">
                  <c:v>42995</c:v>
                </c:pt>
                <c:pt idx="660">
                  <c:v>42996</c:v>
                </c:pt>
                <c:pt idx="661">
                  <c:v>42997</c:v>
                </c:pt>
                <c:pt idx="662">
                  <c:v>42998</c:v>
                </c:pt>
                <c:pt idx="663">
                  <c:v>42999</c:v>
                </c:pt>
                <c:pt idx="664">
                  <c:v>43000</c:v>
                </c:pt>
                <c:pt idx="665">
                  <c:v>43001</c:v>
                </c:pt>
                <c:pt idx="666">
                  <c:v>43002</c:v>
                </c:pt>
                <c:pt idx="667">
                  <c:v>43003</c:v>
                </c:pt>
                <c:pt idx="668">
                  <c:v>43004</c:v>
                </c:pt>
                <c:pt idx="669">
                  <c:v>43005</c:v>
                </c:pt>
                <c:pt idx="670">
                  <c:v>43006</c:v>
                </c:pt>
                <c:pt idx="671">
                  <c:v>43007</c:v>
                </c:pt>
                <c:pt idx="672">
                  <c:v>43008</c:v>
                </c:pt>
                <c:pt idx="673">
                  <c:v>43009</c:v>
                </c:pt>
                <c:pt idx="674">
                  <c:v>43010</c:v>
                </c:pt>
                <c:pt idx="675">
                  <c:v>43011</c:v>
                </c:pt>
                <c:pt idx="676">
                  <c:v>43012</c:v>
                </c:pt>
                <c:pt idx="677">
                  <c:v>43013</c:v>
                </c:pt>
                <c:pt idx="678">
                  <c:v>43014</c:v>
                </c:pt>
                <c:pt idx="679">
                  <c:v>43015</c:v>
                </c:pt>
                <c:pt idx="680">
                  <c:v>43016</c:v>
                </c:pt>
                <c:pt idx="681">
                  <c:v>43017</c:v>
                </c:pt>
                <c:pt idx="682">
                  <c:v>43018</c:v>
                </c:pt>
                <c:pt idx="683">
                  <c:v>43019</c:v>
                </c:pt>
                <c:pt idx="684">
                  <c:v>43020</c:v>
                </c:pt>
                <c:pt idx="685">
                  <c:v>43021</c:v>
                </c:pt>
                <c:pt idx="686">
                  <c:v>43022</c:v>
                </c:pt>
                <c:pt idx="687">
                  <c:v>43023</c:v>
                </c:pt>
                <c:pt idx="688">
                  <c:v>43024</c:v>
                </c:pt>
                <c:pt idx="689">
                  <c:v>43025</c:v>
                </c:pt>
                <c:pt idx="690">
                  <c:v>43026</c:v>
                </c:pt>
                <c:pt idx="691">
                  <c:v>43027</c:v>
                </c:pt>
                <c:pt idx="692">
                  <c:v>43028</c:v>
                </c:pt>
                <c:pt idx="693">
                  <c:v>43029</c:v>
                </c:pt>
                <c:pt idx="694">
                  <c:v>43030</c:v>
                </c:pt>
                <c:pt idx="695">
                  <c:v>43031</c:v>
                </c:pt>
                <c:pt idx="696">
                  <c:v>43032</c:v>
                </c:pt>
                <c:pt idx="697">
                  <c:v>43033</c:v>
                </c:pt>
                <c:pt idx="698">
                  <c:v>43034</c:v>
                </c:pt>
                <c:pt idx="699">
                  <c:v>43035</c:v>
                </c:pt>
                <c:pt idx="700">
                  <c:v>43036</c:v>
                </c:pt>
                <c:pt idx="701">
                  <c:v>43037</c:v>
                </c:pt>
                <c:pt idx="702">
                  <c:v>43038</c:v>
                </c:pt>
                <c:pt idx="703">
                  <c:v>43039</c:v>
                </c:pt>
                <c:pt idx="704">
                  <c:v>43040</c:v>
                </c:pt>
                <c:pt idx="705">
                  <c:v>43041</c:v>
                </c:pt>
                <c:pt idx="706">
                  <c:v>43042</c:v>
                </c:pt>
                <c:pt idx="707">
                  <c:v>43043</c:v>
                </c:pt>
                <c:pt idx="708">
                  <c:v>43044</c:v>
                </c:pt>
                <c:pt idx="709">
                  <c:v>43045</c:v>
                </c:pt>
                <c:pt idx="710">
                  <c:v>43046</c:v>
                </c:pt>
                <c:pt idx="711">
                  <c:v>43047</c:v>
                </c:pt>
                <c:pt idx="712">
                  <c:v>43048</c:v>
                </c:pt>
                <c:pt idx="713">
                  <c:v>43049</c:v>
                </c:pt>
                <c:pt idx="714">
                  <c:v>43050</c:v>
                </c:pt>
                <c:pt idx="715">
                  <c:v>43051</c:v>
                </c:pt>
                <c:pt idx="716">
                  <c:v>43052</c:v>
                </c:pt>
                <c:pt idx="717">
                  <c:v>43053</c:v>
                </c:pt>
                <c:pt idx="718">
                  <c:v>43054</c:v>
                </c:pt>
                <c:pt idx="719">
                  <c:v>43055</c:v>
                </c:pt>
                <c:pt idx="720">
                  <c:v>43056</c:v>
                </c:pt>
                <c:pt idx="721">
                  <c:v>43057</c:v>
                </c:pt>
                <c:pt idx="722">
                  <c:v>43058</c:v>
                </c:pt>
                <c:pt idx="723">
                  <c:v>43059</c:v>
                </c:pt>
                <c:pt idx="724">
                  <c:v>43060</c:v>
                </c:pt>
                <c:pt idx="725">
                  <c:v>43061</c:v>
                </c:pt>
                <c:pt idx="726">
                  <c:v>43062</c:v>
                </c:pt>
                <c:pt idx="727">
                  <c:v>43063</c:v>
                </c:pt>
                <c:pt idx="728">
                  <c:v>43064</c:v>
                </c:pt>
                <c:pt idx="729">
                  <c:v>43065</c:v>
                </c:pt>
                <c:pt idx="730">
                  <c:v>43066</c:v>
                </c:pt>
                <c:pt idx="731">
                  <c:v>43067</c:v>
                </c:pt>
                <c:pt idx="732">
                  <c:v>43068</c:v>
                </c:pt>
                <c:pt idx="733">
                  <c:v>43069</c:v>
                </c:pt>
                <c:pt idx="734">
                  <c:v>43070</c:v>
                </c:pt>
                <c:pt idx="735">
                  <c:v>43071</c:v>
                </c:pt>
                <c:pt idx="736">
                  <c:v>43072</c:v>
                </c:pt>
                <c:pt idx="737">
                  <c:v>43073</c:v>
                </c:pt>
                <c:pt idx="738">
                  <c:v>43074</c:v>
                </c:pt>
                <c:pt idx="739">
                  <c:v>43075</c:v>
                </c:pt>
                <c:pt idx="740">
                  <c:v>43076</c:v>
                </c:pt>
                <c:pt idx="741">
                  <c:v>43077</c:v>
                </c:pt>
                <c:pt idx="742">
                  <c:v>43078</c:v>
                </c:pt>
                <c:pt idx="743">
                  <c:v>43079</c:v>
                </c:pt>
                <c:pt idx="744">
                  <c:v>43080</c:v>
                </c:pt>
                <c:pt idx="745">
                  <c:v>43081</c:v>
                </c:pt>
                <c:pt idx="746">
                  <c:v>43082</c:v>
                </c:pt>
                <c:pt idx="747">
                  <c:v>43083</c:v>
                </c:pt>
                <c:pt idx="748">
                  <c:v>43084</c:v>
                </c:pt>
                <c:pt idx="749">
                  <c:v>43085</c:v>
                </c:pt>
                <c:pt idx="750">
                  <c:v>43086</c:v>
                </c:pt>
                <c:pt idx="751">
                  <c:v>43087</c:v>
                </c:pt>
                <c:pt idx="752">
                  <c:v>43088</c:v>
                </c:pt>
                <c:pt idx="753">
                  <c:v>43089</c:v>
                </c:pt>
                <c:pt idx="754">
                  <c:v>43090</c:v>
                </c:pt>
                <c:pt idx="755">
                  <c:v>43091</c:v>
                </c:pt>
                <c:pt idx="756">
                  <c:v>43092</c:v>
                </c:pt>
                <c:pt idx="757">
                  <c:v>43093</c:v>
                </c:pt>
                <c:pt idx="758">
                  <c:v>43094</c:v>
                </c:pt>
                <c:pt idx="759">
                  <c:v>43095</c:v>
                </c:pt>
                <c:pt idx="760">
                  <c:v>43096</c:v>
                </c:pt>
                <c:pt idx="761">
                  <c:v>43097</c:v>
                </c:pt>
                <c:pt idx="762">
                  <c:v>43098</c:v>
                </c:pt>
                <c:pt idx="763">
                  <c:v>43099</c:v>
                </c:pt>
                <c:pt idx="764">
                  <c:v>43100</c:v>
                </c:pt>
                <c:pt idx="765">
                  <c:v>43101</c:v>
                </c:pt>
                <c:pt idx="766">
                  <c:v>43102</c:v>
                </c:pt>
                <c:pt idx="767">
                  <c:v>43103</c:v>
                </c:pt>
                <c:pt idx="768">
                  <c:v>43104</c:v>
                </c:pt>
                <c:pt idx="769">
                  <c:v>43105</c:v>
                </c:pt>
                <c:pt idx="770">
                  <c:v>43106</c:v>
                </c:pt>
                <c:pt idx="771">
                  <c:v>43107</c:v>
                </c:pt>
                <c:pt idx="772">
                  <c:v>43108</c:v>
                </c:pt>
                <c:pt idx="773">
                  <c:v>43109</c:v>
                </c:pt>
                <c:pt idx="774">
                  <c:v>43110</c:v>
                </c:pt>
                <c:pt idx="775">
                  <c:v>43111</c:v>
                </c:pt>
                <c:pt idx="776">
                  <c:v>43112</c:v>
                </c:pt>
                <c:pt idx="777">
                  <c:v>43113</c:v>
                </c:pt>
                <c:pt idx="778">
                  <c:v>43114</c:v>
                </c:pt>
                <c:pt idx="779">
                  <c:v>43115</c:v>
                </c:pt>
                <c:pt idx="780">
                  <c:v>43116</c:v>
                </c:pt>
                <c:pt idx="781">
                  <c:v>43117</c:v>
                </c:pt>
                <c:pt idx="782">
                  <c:v>43118</c:v>
                </c:pt>
                <c:pt idx="783">
                  <c:v>43119</c:v>
                </c:pt>
                <c:pt idx="784">
                  <c:v>43120</c:v>
                </c:pt>
                <c:pt idx="785">
                  <c:v>43121</c:v>
                </c:pt>
                <c:pt idx="786">
                  <c:v>43122</c:v>
                </c:pt>
                <c:pt idx="787">
                  <c:v>43123</c:v>
                </c:pt>
                <c:pt idx="788">
                  <c:v>43124</c:v>
                </c:pt>
                <c:pt idx="789">
                  <c:v>43125</c:v>
                </c:pt>
                <c:pt idx="790">
                  <c:v>43126</c:v>
                </c:pt>
                <c:pt idx="791">
                  <c:v>43127</c:v>
                </c:pt>
                <c:pt idx="792">
                  <c:v>43128</c:v>
                </c:pt>
                <c:pt idx="793">
                  <c:v>43129</c:v>
                </c:pt>
                <c:pt idx="794">
                  <c:v>43130</c:v>
                </c:pt>
                <c:pt idx="795">
                  <c:v>43131</c:v>
                </c:pt>
                <c:pt idx="796">
                  <c:v>43132</c:v>
                </c:pt>
                <c:pt idx="797">
                  <c:v>43133</c:v>
                </c:pt>
                <c:pt idx="798">
                  <c:v>43134</c:v>
                </c:pt>
                <c:pt idx="799">
                  <c:v>43135</c:v>
                </c:pt>
                <c:pt idx="800">
                  <c:v>43136</c:v>
                </c:pt>
                <c:pt idx="801">
                  <c:v>43137</c:v>
                </c:pt>
                <c:pt idx="802">
                  <c:v>43138</c:v>
                </c:pt>
                <c:pt idx="803">
                  <c:v>43139</c:v>
                </c:pt>
                <c:pt idx="804">
                  <c:v>43140</c:v>
                </c:pt>
                <c:pt idx="805">
                  <c:v>43141</c:v>
                </c:pt>
                <c:pt idx="806">
                  <c:v>43142</c:v>
                </c:pt>
                <c:pt idx="807">
                  <c:v>43143</c:v>
                </c:pt>
                <c:pt idx="808">
                  <c:v>43144</c:v>
                </c:pt>
                <c:pt idx="809">
                  <c:v>43145</c:v>
                </c:pt>
                <c:pt idx="810">
                  <c:v>43146</c:v>
                </c:pt>
                <c:pt idx="811">
                  <c:v>43147</c:v>
                </c:pt>
                <c:pt idx="812">
                  <c:v>43148</c:v>
                </c:pt>
                <c:pt idx="813">
                  <c:v>43149</c:v>
                </c:pt>
                <c:pt idx="814">
                  <c:v>43150</c:v>
                </c:pt>
                <c:pt idx="815">
                  <c:v>43151</c:v>
                </c:pt>
                <c:pt idx="816">
                  <c:v>43152</c:v>
                </c:pt>
                <c:pt idx="817">
                  <c:v>43153</c:v>
                </c:pt>
                <c:pt idx="818">
                  <c:v>43154</c:v>
                </c:pt>
                <c:pt idx="819">
                  <c:v>43155</c:v>
                </c:pt>
                <c:pt idx="820">
                  <c:v>43156</c:v>
                </c:pt>
                <c:pt idx="821">
                  <c:v>43157</c:v>
                </c:pt>
                <c:pt idx="822">
                  <c:v>43158</c:v>
                </c:pt>
                <c:pt idx="823">
                  <c:v>43159</c:v>
                </c:pt>
                <c:pt idx="824">
                  <c:v>43160</c:v>
                </c:pt>
                <c:pt idx="825">
                  <c:v>43161</c:v>
                </c:pt>
                <c:pt idx="826">
                  <c:v>43162</c:v>
                </c:pt>
                <c:pt idx="827">
                  <c:v>43163</c:v>
                </c:pt>
                <c:pt idx="828">
                  <c:v>43164</c:v>
                </c:pt>
                <c:pt idx="829">
                  <c:v>43165</c:v>
                </c:pt>
                <c:pt idx="830">
                  <c:v>43166</c:v>
                </c:pt>
                <c:pt idx="831">
                  <c:v>43167</c:v>
                </c:pt>
                <c:pt idx="832">
                  <c:v>43168</c:v>
                </c:pt>
                <c:pt idx="833">
                  <c:v>43169</c:v>
                </c:pt>
                <c:pt idx="834">
                  <c:v>43170</c:v>
                </c:pt>
                <c:pt idx="835">
                  <c:v>43171</c:v>
                </c:pt>
                <c:pt idx="836">
                  <c:v>43172</c:v>
                </c:pt>
                <c:pt idx="837">
                  <c:v>43173</c:v>
                </c:pt>
                <c:pt idx="838">
                  <c:v>43174</c:v>
                </c:pt>
                <c:pt idx="839">
                  <c:v>43175</c:v>
                </c:pt>
                <c:pt idx="840">
                  <c:v>43176</c:v>
                </c:pt>
                <c:pt idx="841">
                  <c:v>43177</c:v>
                </c:pt>
                <c:pt idx="842">
                  <c:v>43178</c:v>
                </c:pt>
                <c:pt idx="843">
                  <c:v>43179</c:v>
                </c:pt>
                <c:pt idx="844">
                  <c:v>43180</c:v>
                </c:pt>
                <c:pt idx="845">
                  <c:v>43181</c:v>
                </c:pt>
                <c:pt idx="846">
                  <c:v>43182</c:v>
                </c:pt>
                <c:pt idx="847">
                  <c:v>43183</c:v>
                </c:pt>
                <c:pt idx="848">
                  <c:v>43184</c:v>
                </c:pt>
                <c:pt idx="849">
                  <c:v>43185</c:v>
                </c:pt>
                <c:pt idx="850">
                  <c:v>43186</c:v>
                </c:pt>
                <c:pt idx="851">
                  <c:v>43187</c:v>
                </c:pt>
                <c:pt idx="852">
                  <c:v>43188</c:v>
                </c:pt>
                <c:pt idx="853">
                  <c:v>43189</c:v>
                </c:pt>
                <c:pt idx="854">
                  <c:v>43190</c:v>
                </c:pt>
                <c:pt idx="855">
                  <c:v>43191</c:v>
                </c:pt>
                <c:pt idx="856">
                  <c:v>43192</c:v>
                </c:pt>
                <c:pt idx="857">
                  <c:v>43193</c:v>
                </c:pt>
                <c:pt idx="858">
                  <c:v>43194</c:v>
                </c:pt>
                <c:pt idx="859">
                  <c:v>43195</c:v>
                </c:pt>
                <c:pt idx="860">
                  <c:v>43196</c:v>
                </c:pt>
                <c:pt idx="861">
                  <c:v>43197</c:v>
                </c:pt>
                <c:pt idx="862">
                  <c:v>43198</c:v>
                </c:pt>
                <c:pt idx="863">
                  <c:v>43199</c:v>
                </c:pt>
                <c:pt idx="864">
                  <c:v>43200</c:v>
                </c:pt>
                <c:pt idx="865">
                  <c:v>43201</c:v>
                </c:pt>
                <c:pt idx="866">
                  <c:v>43202</c:v>
                </c:pt>
                <c:pt idx="867">
                  <c:v>43203</c:v>
                </c:pt>
                <c:pt idx="868">
                  <c:v>43204</c:v>
                </c:pt>
                <c:pt idx="869">
                  <c:v>43205</c:v>
                </c:pt>
                <c:pt idx="870">
                  <c:v>43206</c:v>
                </c:pt>
                <c:pt idx="871">
                  <c:v>43207</c:v>
                </c:pt>
                <c:pt idx="872">
                  <c:v>43208</c:v>
                </c:pt>
                <c:pt idx="873">
                  <c:v>43209</c:v>
                </c:pt>
                <c:pt idx="874">
                  <c:v>43210</c:v>
                </c:pt>
                <c:pt idx="875">
                  <c:v>43211</c:v>
                </c:pt>
                <c:pt idx="876">
                  <c:v>43212</c:v>
                </c:pt>
                <c:pt idx="877">
                  <c:v>43213</c:v>
                </c:pt>
                <c:pt idx="878">
                  <c:v>43214</c:v>
                </c:pt>
                <c:pt idx="879">
                  <c:v>43215</c:v>
                </c:pt>
                <c:pt idx="880">
                  <c:v>43216</c:v>
                </c:pt>
                <c:pt idx="881">
                  <c:v>43217</c:v>
                </c:pt>
                <c:pt idx="882">
                  <c:v>43218</c:v>
                </c:pt>
                <c:pt idx="883">
                  <c:v>43219</c:v>
                </c:pt>
                <c:pt idx="884">
                  <c:v>43220</c:v>
                </c:pt>
                <c:pt idx="885">
                  <c:v>43221</c:v>
                </c:pt>
                <c:pt idx="886">
                  <c:v>43222</c:v>
                </c:pt>
                <c:pt idx="887">
                  <c:v>43223</c:v>
                </c:pt>
                <c:pt idx="888">
                  <c:v>43224</c:v>
                </c:pt>
                <c:pt idx="889">
                  <c:v>43225</c:v>
                </c:pt>
                <c:pt idx="890">
                  <c:v>43226</c:v>
                </c:pt>
                <c:pt idx="891">
                  <c:v>43227</c:v>
                </c:pt>
                <c:pt idx="892">
                  <c:v>43228</c:v>
                </c:pt>
                <c:pt idx="893">
                  <c:v>43229</c:v>
                </c:pt>
                <c:pt idx="894">
                  <c:v>43230</c:v>
                </c:pt>
                <c:pt idx="895">
                  <c:v>43231</c:v>
                </c:pt>
                <c:pt idx="896">
                  <c:v>43232</c:v>
                </c:pt>
                <c:pt idx="897">
                  <c:v>43233</c:v>
                </c:pt>
                <c:pt idx="898">
                  <c:v>43234</c:v>
                </c:pt>
                <c:pt idx="899">
                  <c:v>43235</c:v>
                </c:pt>
                <c:pt idx="900">
                  <c:v>43236</c:v>
                </c:pt>
                <c:pt idx="901">
                  <c:v>43237</c:v>
                </c:pt>
                <c:pt idx="902">
                  <c:v>43238</c:v>
                </c:pt>
                <c:pt idx="903">
                  <c:v>43239</c:v>
                </c:pt>
                <c:pt idx="904">
                  <c:v>43240</c:v>
                </c:pt>
                <c:pt idx="905">
                  <c:v>43241</c:v>
                </c:pt>
                <c:pt idx="906">
                  <c:v>43242</c:v>
                </c:pt>
                <c:pt idx="907">
                  <c:v>43243</c:v>
                </c:pt>
                <c:pt idx="908">
                  <c:v>43244</c:v>
                </c:pt>
                <c:pt idx="909">
                  <c:v>43245</c:v>
                </c:pt>
                <c:pt idx="910">
                  <c:v>43246</c:v>
                </c:pt>
                <c:pt idx="911">
                  <c:v>43247</c:v>
                </c:pt>
                <c:pt idx="912">
                  <c:v>43248</c:v>
                </c:pt>
                <c:pt idx="913">
                  <c:v>43249</c:v>
                </c:pt>
                <c:pt idx="914">
                  <c:v>43250</c:v>
                </c:pt>
                <c:pt idx="915">
                  <c:v>43251</c:v>
                </c:pt>
                <c:pt idx="916">
                  <c:v>43252</c:v>
                </c:pt>
                <c:pt idx="917">
                  <c:v>43253</c:v>
                </c:pt>
                <c:pt idx="918">
                  <c:v>43254</c:v>
                </c:pt>
                <c:pt idx="919">
                  <c:v>43255</c:v>
                </c:pt>
                <c:pt idx="920">
                  <c:v>43256</c:v>
                </c:pt>
                <c:pt idx="921">
                  <c:v>43257</c:v>
                </c:pt>
                <c:pt idx="922">
                  <c:v>43258</c:v>
                </c:pt>
                <c:pt idx="923">
                  <c:v>43259</c:v>
                </c:pt>
                <c:pt idx="924">
                  <c:v>43260</c:v>
                </c:pt>
                <c:pt idx="925">
                  <c:v>43261</c:v>
                </c:pt>
                <c:pt idx="926">
                  <c:v>43262</c:v>
                </c:pt>
                <c:pt idx="927">
                  <c:v>43263</c:v>
                </c:pt>
                <c:pt idx="928">
                  <c:v>43264</c:v>
                </c:pt>
                <c:pt idx="929">
                  <c:v>43265</c:v>
                </c:pt>
                <c:pt idx="930">
                  <c:v>43266</c:v>
                </c:pt>
                <c:pt idx="931">
                  <c:v>43267</c:v>
                </c:pt>
                <c:pt idx="932">
                  <c:v>43268</c:v>
                </c:pt>
                <c:pt idx="933">
                  <c:v>43269</c:v>
                </c:pt>
                <c:pt idx="934">
                  <c:v>43270</c:v>
                </c:pt>
                <c:pt idx="935">
                  <c:v>43271</c:v>
                </c:pt>
                <c:pt idx="936">
                  <c:v>43272</c:v>
                </c:pt>
                <c:pt idx="937">
                  <c:v>43273</c:v>
                </c:pt>
                <c:pt idx="938">
                  <c:v>43274</c:v>
                </c:pt>
                <c:pt idx="939">
                  <c:v>43275</c:v>
                </c:pt>
                <c:pt idx="940">
                  <c:v>43276</c:v>
                </c:pt>
                <c:pt idx="941">
                  <c:v>43277</c:v>
                </c:pt>
                <c:pt idx="942">
                  <c:v>43278</c:v>
                </c:pt>
                <c:pt idx="943">
                  <c:v>43279</c:v>
                </c:pt>
                <c:pt idx="944">
                  <c:v>43280</c:v>
                </c:pt>
                <c:pt idx="945">
                  <c:v>43281</c:v>
                </c:pt>
                <c:pt idx="946">
                  <c:v>43282</c:v>
                </c:pt>
                <c:pt idx="947">
                  <c:v>43283</c:v>
                </c:pt>
                <c:pt idx="948">
                  <c:v>43284</c:v>
                </c:pt>
                <c:pt idx="949">
                  <c:v>43285</c:v>
                </c:pt>
                <c:pt idx="950">
                  <c:v>43286</c:v>
                </c:pt>
                <c:pt idx="951">
                  <c:v>43287</c:v>
                </c:pt>
                <c:pt idx="952">
                  <c:v>43288</c:v>
                </c:pt>
                <c:pt idx="953">
                  <c:v>43289</c:v>
                </c:pt>
                <c:pt idx="954">
                  <c:v>43290</c:v>
                </c:pt>
                <c:pt idx="955">
                  <c:v>43291</c:v>
                </c:pt>
                <c:pt idx="956">
                  <c:v>43292</c:v>
                </c:pt>
                <c:pt idx="957">
                  <c:v>43293</c:v>
                </c:pt>
                <c:pt idx="958">
                  <c:v>43294</c:v>
                </c:pt>
                <c:pt idx="959">
                  <c:v>43295</c:v>
                </c:pt>
                <c:pt idx="960">
                  <c:v>43296</c:v>
                </c:pt>
                <c:pt idx="961">
                  <c:v>43297</c:v>
                </c:pt>
                <c:pt idx="962">
                  <c:v>43298</c:v>
                </c:pt>
                <c:pt idx="963">
                  <c:v>43299</c:v>
                </c:pt>
                <c:pt idx="964">
                  <c:v>43300</c:v>
                </c:pt>
                <c:pt idx="965">
                  <c:v>43301</c:v>
                </c:pt>
                <c:pt idx="966">
                  <c:v>43302</c:v>
                </c:pt>
                <c:pt idx="967">
                  <c:v>43303</c:v>
                </c:pt>
                <c:pt idx="968">
                  <c:v>43304</c:v>
                </c:pt>
                <c:pt idx="969">
                  <c:v>43305</c:v>
                </c:pt>
                <c:pt idx="970">
                  <c:v>43306</c:v>
                </c:pt>
                <c:pt idx="971">
                  <c:v>43307</c:v>
                </c:pt>
                <c:pt idx="972">
                  <c:v>43308</c:v>
                </c:pt>
                <c:pt idx="973">
                  <c:v>43309</c:v>
                </c:pt>
                <c:pt idx="974">
                  <c:v>43310</c:v>
                </c:pt>
                <c:pt idx="975">
                  <c:v>43311</c:v>
                </c:pt>
                <c:pt idx="976">
                  <c:v>43312</c:v>
                </c:pt>
                <c:pt idx="977">
                  <c:v>43313</c:v>
                </c:pt>
                <c:pt idx="978">
                  <c:v>43314</c:v>
                </c:pt>
                <c:pt idx="979">
                  <c:v>43315</c:v>
                </c:pt>
                <c:pt idx="980">
                  <c:v>43316</c:v>
                </c:pt>
                <c:pt idx="981">
                  <c:v>43317</c:v>
                </c:pt>
                <c:pt idx="982">
                  <c:v>43318</c:v>
                </c:pt>
                <c:pt idx="983">
                  <c:v>43319</c:v>
                </c:pt>
                <c:pt idx="984">
                  <c:v>43320</c:v>
                </c:pt>
                <c:pt idx="985">
                  <c:v>43321</c:v>
                </c:pt>
                <c:pt idx="986">
                  <c:v>43322</c:v>
                </c:pt>
                <c:pt idx="987">
                  <c:v>43323</c:v>
                </c:pt>
                <c:pt idx="988">
                  <c:v>43324</c:v>
                </c:pt>
                <c:pt idx="989">
                  <c:v>43325</c:v>
                </c:pt>
                <c:pt idx="990">
                  <c:v>43326</c:v>
                </c:pt>
                <c:pt idx="991">
                  <c:v>43327</c:v>
                </c:pt>
                <c:pt idx="992">
                  <c:v>43328</c:v>
                </c:pt>
                <c:pt idx="993">
                  <c:v>43329</c:v>
                </c:pt>
                <c:pt idx="994">
                  <c:v>43330</c:v>
                </c:pt>
                <c:pt idx="995">
                  <c:v>43331</c:v>
                </c:pt>
                <c:pt idx="996">
                  <c:v>43332</c:v>
                </c:pt>
                <c:pt idx="997">
                  <c:v>43333</c:v>
                </c:pt>
                <c:pt idx="998">
                  <c:v>43334</c:v>
                </c:pt>
                <c:pt idx="999">
                  <c:v>43335</c:v>
                </c:pt>
                <c:pt idx="1000">
                  <c:v>43336</c:v>
                </c:pt>
                <c:pt idx="1001">
                  <c:v>43337</c:v>
                </c:pt>
                <c:pt idx="1002">
                  <c:v>43338</c:v>
                </c:pt>
                <c:pt idx="1003">
                  <c:v>43339</c:v>
                </c:pt>
                <c:pt idx="1004">
                  <c:v>43340</c:v>
                </c:pt>
                <c:pt idx="1005">
                  <c:v>43341</c:v>
                </c:pt>
                <c:pt idx="1006">
                  <c:v>43342</c:v>
                </c:pt>
                <c:pt idx="1007">
                  <c:v>43343</c:v>
                </c:pt>
                <c:pt idx="1008">
                  <c:v>43344</c:v>
                </c:pt>
                <c:pt idx="1009">
                  <c:v>43345</c:v>
                </c:pt>
                <c:pt idx="1010">
                  <c:v>43346</c:v>
                </c:pt>
                <c:pt idx="1011">
                  <c:v>43347</c:v>
                </c:pt>
                <c:pt idx="1012">
                  <c:v>43348</c:v>
                </c:pt>
                <c:pt idx="1013">
                  <c:v>43349</c:v>
                </c:pt>
                <c:pt idx="1014">
                  <c:v>43350</c:v>
                </c:pt>
                <c:pt idx="1015">
                  <c:v>43351</c:v>
                </c:pt>
                <c:pt idx="1016">
                  <c:v>43352</c:v>
                </c:pt>
                <c:pt idx="1017">
                  <c:v>43353</c:v>
                </c:pt>
                <c:pt idx="1018">
                  <c:v>43354</c:v>
                </c:pt>
                <c:pt idx="1019">
                  <c:v>43355</c:v>
                </c:pt>
                <c:pt idx="1020">
                  <c:v>43356</c:v>
                </c:pt>
                <c:pt idx="1021">
                  <c:v>43357</c:v>
                </c:pt>
                <c:pt idx="1022">
                  <c:v>43358</c:v>
                </c:pt>
                <c:pt idx="1023">
                  <c:v>43359</c:v>
                </c:pt>
                <c:pt idx="1024">
                  <c:v>43360</c:v>
                </c:pt>
                <c:pt idx="1025">
                  <c:v>43361</c:v>
                </c:pt>
                <c:pt idx="1026">
                  <c:v>43362</c:v>
                </c:pt>
                <c:pt idx="1027">
                  <c:v>43363</c:v>
                </c:pt>
                <c:pt idx="1028">
                  <c:v>43364</c:v>
                </c:pt>
                <c:pt idx="1029">
                  <c:v>43365</c:v>
                </c:pt>
                <c:pt idx="1030">
                  <c:v>43366</c:v>
                </c:pt>
                <c:pt idx="1031">
                  <c:v>43367</c:v>
                </c:pt>
                <c:pt idx="1032">
                  <c:v>43368</c:v>
                </c:pt>
                <c:pt idx="1033">
                  <c:v>43369</c:v>
                </c:pt>
                <c:pt idx="1034">
                  <c:v>43370</c:v>
                </c:pt>
                <c:pt idx="1035">
                  <c:v>43371</c:v>
                </c:pt>
                <c:pt idx="1036">
                  <c:v>43372</c:v>
                </c:pt>
                <c:pt idx="1037">
                  <c:v>43373</c:v>
                </c:pt>
                <c:pt idx="1038">
                  <c:v>43374</c:v>
                </c:pt>
                <c:pt idx="1039">
                  <c:v>43375</c:v>
                </c:pt>
                <c:pt idx="1040">
                  <c:v>43376</c:v>
                </c:pt>
                <c:pt idx="1041">
                  <c:v>43377</c:v>
                </c:pt>
                <c:pt idx="1042">
                  <c:v>43378</c:v>
                </c:pt>
                <c:pt idx="1043">
                  <c:v>43379</c:v>
                </c:pt>
                <c:pt idx="1044">
                  <c:v>43380</c:v>
                </c:pt>
                <c:pt idx="1045">
                  <c:v>43381</c:v>
                </c:pt>
                <c:pt idx="1046">
                  <c:v>43382</c:v>
                </c:pt>
                <c:pt idx="1047">
                  <c:v>43383</c:v>
                </c:pt>
                <c:pt idx="1048">
                  <c:v>43384</c:v>
                </c:pt>
                <c:pt idx="1049">
                  <c:v>43385</c:v>
                </c:pt>
                <c:pt idx="1050">
                  <c:v>43386</c:v>
                </c:pt>
                <c:pt idx="1051">
                  <c:v>43387</c:v>
                </c:pt>
                <c:pt idx="1052">
                  <c:v>43388</c:v>
                </c:pt>
                <c:pt idx="1053">
                  <c:v>43389</c:v>
                </c:pt>
                <c:pt idx="1054">
                  <c:v>43390</c:v>
                </c:pt>
                <c:pt idx="1055">
                  <c:v>43391</c:v>
                </c:pt>
                <c:pt idx="1056">
                  <c:v>43392</c:v>
                </c:pt>
                <c:pt idx="1057">
                  <c:v>43393</c:v>
                </c:pt>
                <c:pt idx="1058">
                  <c:v>43394</c:v>
                </c:pt>
                <c:pt idx="1059">
                  <c:v>43395</c:v>
                </c:pt>
                <c:pt idx="1060">
                  <c:v>43396</c:v>
                </c:pt>
                <c:pt idx="1061">
                  <c:v>43397</c:v>
                </c:pt>
                <c:pt idx="1062">
                  <c:v>43398</c:v>
                </c:pt>
                <c:pt idx="1063">
                  <c:v>43399</c:v>
                </c:pt>
                <c:pt idx="1064">
                  <c:v>43400</c:v>
                </c:pt>
                <c:pt idx="1065">
                  <c:v>43401</c:v>
                </c:pt>
                <c:pt idx="1066">
                  <c:v>43402</c:v>
                </c:pt>
                <c:pt idx="1067">
                  <c:v>43403</c:v>
                </c:pt>
                <c:pt idx="1068">
                  <c:v>43404</c:v>
                </c:pt>
                <c:pt idx="1069">
                  <c:v>43405</c:v>
                </c:pt>
                <c:pt idx="1070">
                  <c:v>43406</c:v>
                </c:pt>
                <c:pt idx="1071">
                  <c:v>43407</c:v>
                </c:pt>
                <c:pt idx="1072">
                  <c:v>43408</c:v>
                </c:pt>
                <c:pt idx="1073">
                  <c:v>43409</c:v>
                </c:pt>
                <c:pt idx="1074">
                  <c:v>43410</c:v>
                </c:pt>
                <c:pt idx="1075">
                  <c:v>43411</c:v>
                </c:pt>
                <c:pt idx="1076">
                  <c:v>43412</c:v>
                </c:pt>
                <c:pt idx="1077">
                  <c:v>43413</c:v>
                </c:pt>
                <c:pt idx="1078">
                  <c:v>43414</c:v>
                </c:pt>
                <c:pt idx="1079">
                  <c:v>43415</c:v>
                </c:pt>
                <c:pt idx="1080">
                  <c:v>43416</c:v>
                </c:pt>
                <c:pt idx="1081">
                  <c:v>43417</c:v>
                </c:pt>
                <c:pt idx="1082">
                  <c:v>43418</c:v>
                </c:pt>
                <c:pt idx="1083">
                  <c:v>43419</c:v>
                </c:pt>
                <c:pt idx="1084">
                  <c:v>43420</c:v>
                </c:pt>
                <c:pt idx="1085">
                  <c:v>43421</c:v>
                </c:pt>
                <c:pt idx="1086">
                  <c:v>43422</c:v>
                </c:pt>
                <c:pt idx="1087">
                  <c:v>43423</c:v>
                </c:pt>
                <c:pt idx="1088">
                  <c:v>43424</c:v>
                </c:pt>
                <c:pt idx="1089">
                  <c:v>43425</c:v>
                </c:pt>
                <c:pt idx="1090">
                  <c:v>43426</c:v>
                </c:pt>
                <c:pt idx="1091">
                  <c:v>43427</c:v>
                </c:pt>
                <c:pt idx="1092">
                  <c:v>43428</c:v>
                </c:pt>
                <c:pt idx="1093">
                  <c:v>43429</c:v>
                </c:pt>
                <c:pt idx="1094">
                  <c:v>43430</c:v>
                </c:pt>
                <c:pt idx="1095">
                  <c:v>43431</c:v>
                </c:pt>
                <c:pt idx="1096">
                  <c:v>43432</c:v>
                </c:pt>
                <c:pt idx="1097">
                  <c:v>43433</c:v>
                </c:pt>
                <c:pt idx="1098">
                  <c:v>43434</c:v>
                </c:pt>
                <c:pt idx="1099">
                  <c:v>43435</c:v>
                </c:pt>
                <c:pt idx="1100">
                  <c:v>43436</c:v>
                </c:pt>
                <c:pt idx="1101">
                  <c:v>43437</c:v>
                </c:pt>
                <c:pt idx="1102">
                  <c:v>43438</c:v>
                </c:pt>
                <c:pt idx="1103">
                  <c:v>43439</c:v>
                </c:pt>
                <c:pt idx="1104">
                  <c:v>43440</c:v>
                </c:pt>
                <c:pt idx="1105">
                  <c:v>43441</c:v>
                </c:pt>
                <c:pt idx="1106">
                  <c:v>43442</c:v>
                </c:pt>
                <c:pt idx="1107">
                  <c:v>43443</c:v>
                </c:pt>
                <c:pt idx="1108">
                  <c:v>43444</c:v>
                </c:pt>
                <c:pt idx="1109">
                  <c:v>43445</c:v>
                </c:pt>
                <c:pt idx="1110">
                  <c:v>43446</c:v>
                </c:pt>
                <c:pt idx="1111">
                  <c:v>43447</c:v>
                </c:pt>
                <c:pt idx="1112">
                  <c:v>43448</c:v>
                </c:pt>
                <c:pt idx="1113">
                  <c:v>43449</c:v>
                </c:pt>
                <c:pt idx="1114">
                  <c:v>43450</c:v>
                </c:pt>
                <c:pt idx="1115">
                  <c:v>43451</c:v>
                </c:pt>
                <c:pt idx="1116">
                  <c:v>43452</c:v>
                </c:pt>
                <c:pt idx="1117">
                  <c:v>43453</c:v>
                </c:pt>
                <c:pt idx="1118">
                  <c:v>43454</c:v>
                </c:pt>
                <c:pt idx="1119">
                  <c:v>43455</c:v>
                </c:pt>
                <c:pt idx="1120">
                  <c:v>43456</c:v>
                </c:pt>
                <c:pt idx="1121">
                  <c:v>43457</c:v>
                </c:pt>
                <c:pt idx="1122">
                  <c:v>43458</c:v>
                </c:pt>
                <c:pt idx="1123">
                  <c:v>43459</c:v>
                </c:pt>
                <c:pt idx="1124">
                  <c:v>43460</c:v>
                </c:pt>
                <c:pt idx="1125">
                  <c:v>43461</c:v>
                </c:pt>
                <c:pt idx="1126">
                  <c:v>43462</c:v>
                </c:pt>
                <c:pt idx="1127">
                  <c:v>43463</c:v>
                </c:pt>
                <c:pt idx="1128">
                  <c:v>43464</c:v>
                </c:pt>
                <c:pt idx="1129">
                  <c:v>43465</c:v>
                </c:pt>
                <c:pt idx="1130">
                  <c:v>43466</c:v>
                </c:pt>
                <c:pt idx="1131">
                  <c:v>43467</c:v>
                </c:pt>
                <c:pt idx="1132">
                  <c:v>43468</c:v>
                </c:pt>
                <c:pt idx="1133">
                  <c:v>43469</c:v>
                </c:pt>
                <c:pt idx="1134">
                  <c:v>43470</c:v>
                </c:pt>
                <c:pt idx="1135">
                  <c:v>43471</c:v>
                </c:pt>
                <c:pt idx="1136">
                  <c:v>43472</c:v>
                </c:pt>
                <c:pt idx="1137">
                  <c:v>43473</c:v>
                </c:pt>
                <c:pt idx="1138">
                  <c:v>43474</c:v>
                </c:pt>
                <c:pt idx="1139">
                  <c:v>43475</c:v>
                </c:pt>
                <c:pt idx="1140">
                  <c:v>43476</c:v>
                </c:pt>
                <c:pt idx="1141">
                  <c:v>43477</c:v>
                </c:pt>
                <c:pt idx="1142">
                  <c:v>43478</c:v>
                </c:pt>
                <c:pt idx="1143">
                  <c:v>43479</c:v>
                </c:pt>
                <c:pt idx="1144">
                  <c:v>43480</c:v>
                </c:pt>
                <c:pt idx="1145">
                  <c:v>43481</c:v>
                </c:pt>
                <c:pt idx="1146">
                  <c:v>43482</c:v>
                </c:pt>
                <c:pt idx="1147">
                  <c:v>43483</c:v>
                </c:pt>
                <c:pt idx="1148">
                  <c:v>43484</c:v>
                </c:pt>
                <c:pt idx="1149">
                  <c:v>43485</c:v>
                </c:pt>
                <c:pt idx="1150">
                  <c:v>43486</c:v>
                </c:pt>
                <c:pt idx="1151">
                  <c:v>43487</c:v>
                </c:pt>
                <c:pt idx="1152">
                  <c:v>43488</c:v>
                </c:pt>
                <c:pt idx="1153">
                  <c:v>43489</c:v>
                </c:pt>
                <c:pt idx="1154">
                  <c:v>43490</c:v>
                </c:pt>
                <c:pt idx="1155">
                  <c:v>43491</c:v>
                </c:pt>
                <c:pt idx="1156">
                  <c:v>43492</c:v>
                </c:pt>
                <c:pt idx="1157">
                  <c:v>43493</c:v>
                </c:pt>
                <c:pt idx="1158">
                  <c:v>43494</c:v>
                </c:pt>
                <c:pt idx="1159">
                  <c:v>43495</c:v>
                </c:pt>
                <c:pt idx="1160">
                  <c:v>43496</c:v>
                </c:pt>
                <c:pt idx="1161">
                  <c:v>43497</c:v>
                </c:pt>
                <c:pt idx="1162">
                  <c:v>43498</c:v>
                </c:pt>
                <c:pt idx="1163">
                  <c:v>43499</c:v>
                </c:pt>
                <c:pt idx="1164">
                  <c:v>43500</c:v>
                </c:pt>
                <c:pt idx="1165">
                  <c:v>43501</c:v>
                </c:pt>
                <c:pt idx="1166">
                  <c:v>43502</c:v>
                </c:pt>
                <c:pt idx="1167">
                  <c:v>43503</c:v>
                </c:pt>
                <c:pt idx="1168">
                  <c:v>43504</c:v>
                </c:pt>
                <c:pt idx="1169">
                  <c:v>43505</c:v>
                </c:pt>
                <c:pt idx="1170">
                  <c:v>43506</c:v>
                </c:pt>
                <c:pt idx="1171">
                  <c:v>43507</c:v>
                </c:pt>
                <c:pt idx="1172">
                  <c:v>43508</c:v>
                </c:pt>
                <c:pt idx="1173">
                  <c:v>43509</c:v>
                </c:pt>
                <c:pt idx="1174">
                  <c:v>43510</c:v>
                </c:pt>
                <c:pt idx="1175">
                  <c:v>43511</c:v>
                </c:pt>
                <c:pt idx="1176">
                  <c:v>43512</c:v>
                </c:pt>
                <c:pt idx="1177">
                  <c:v>43513</c:v>
                </c:pt>
                <c:pt idx="1178">
                  <c:v>43514</c:v>
                </c:pt>
                <c:pt idx="1179">
                  <c:v>43515</c:v>
                </c:pt>
                <c:pt idx="1180">
                  <c:v>43516</c:v>
                </c:pt>
                <c:pt idx="1181">
                  <c:v>43517</c:v>
                </c:pt>
                <c:pt idx="1182">
                  <c:v>43518</c:v>
                </c:pt>
                <c:pt idx="1183">
                  <c:v>43519</c:v>
                </c:pt>
                <c:pt idx="1184">
                  <c:v>43520</c:v>
                </c:pt>
                <c:pt idx="1185">
                  <c:v>43521</c:v>
                </c:pt>
                <c:pt idx="1186">
                  <c:v>43522</c:v>
                </c:pt>
                <c:pt idx="1187">
                  <c:v>43523</c:v>
                </c:pt>
                <c:pt idx="1188">
                  <c:v>43524</c:v>
                </c:pt>
                <c:pt idx="1189">
                  <c:v>43525</c:v>
                </c:pt>
                <c:pt idx="1190">
                  <c:v>43526</c:v>
                </c:pt>
                <c:pt idx="1191">
                  <c:v>43527</c:v>
                </c:pt>
                <c:pt idx="1192">
                  <c:v>43528</c:v>
                </c:pt>
                <c:pt idx="1193">
                  <c:v>43529</c:v>
                </c:pt>
                <c:pt idx="1194">
                  <c:v>43530</c:v>
                </c:pt>
                <c:pt idx="1195">
                  <c:v>43531</c:v>
                </c:pt>
                <c:pt idx="1196">
                  <c:v>43532</c:v>
                </c:pt>
                <c:pt idx="1197">
                  <c:v>43533</c:v>
                </c:pt>
                <c:pt idx="1198">
                  <c:v>43534</c:v>
                </c:pt>
                <c:pt idx="1199">
                  <c:v>43535</c:v>
                </c:pt>
                <c:pt idx="1200">
                  <c:v>43536</c:v>
                </c:pt>
                <c:pt idx="1201">
                  <c:v>43537</c:v>
                </c:pt>
                <c:pt idx="1202">
                  <c:v>43538</c:v>
                </c:pt>
                <c:pt idx="1203">
                  <c:v>43539</c:v>
                </c:pt>
                <c:pt idx="1204">
                  <c:v>43540</c:v>
                </c:pt>
                <c:pt idx="1205">
                  <c:v>43541</c:v>
                </c:pt>
                <c:pt idx="1206">
                  <c:v>43542</c:v>
                </c:pt>
                <c:pt idx="1207">
                  <c:v>43543</c:v>
                </c:pt>
                <c:pt idx="1208">
                  <c:v>43544</c:v>
                </c:pt>
                <c:pt idx="1209">
                  <c:v>43545</c:v>
                </c:pt>
                <c:pt idx="1210">
                  <c:v>43546</c:v>
                </c:pt>
                <c:pt idx="1211">
                  <c:v>43547</c:v>
                </c:pt>
                <c:pt idx="1212">
                  <c:v>43548</c:v>
                </c:pt>
                <c:pt idx="1213">
                  <c:v>43549</c:v>
                </c:pt>
                <c:pt idx="1214">
                  <c:v>43550</c:v>
                </c:pt>
                <c:pt idx="1215">
                  <c:v>43551</c:v>
                </c:pt>
                <c:pt idx="1216">
                  <c:v>43552</c:v>
                </c:pt>
                <c:pt idx="1217">
                  <c:v>43553</c:v>
                </c:pt>
                <c:pt idx="1218">
                  <c:v>43554</c:v>
                </c:pt>
                <c:pt idx="1219">
                  <c:v>43555</c:v>
                </c:pt>
                <c:pt idx="1220">
                  <c:v>43556</c:v>
                </c:pt>
                <c:pt idx="1221">
                  <c:v>43557</c:v>
                </c:pt>
                <c:pt idx="1222">
                  <c:v>43558</c:v>
                </c:pt>
                <c:pt idx="1223">
                  <c:v>43559</c:v>
                </c:pt>
                <c:pt idx="1224">
                  <c:v>43560</c:v>
                </c:pt>
                <c:pt idx="1225">
                  <c:v>43561</c:v>
                </c:pt>
                <c:pt idx="1226">
                  <c:v>43562</c:v>
                </c:pt>
                <c:pt idx="1227">
                  <c:v>43563</c:v>
                </c:pt>
                <c:pt idx="1228">
                  <c:v>43564</c:v>
                </c:pt>
                <c:pt idx="1229">
                  <c:v>43565</c:v>
                </c:pt>
                <c:pt idx="1230">
                  <c:v>43566</c:v>
                </c:pt>
                <c:pt idx="1231">
                  <c:v>43567</c:v>
                </c:pt>
                <c:pt idx="1232">
                  <c:v>43568</c:v>
                </c:pt>
                <c:pt idx="1233">
                  <c:v>43569</c:v>
                </c:pt>
                <c:pt idx="1234">
                  <c:v>43570</c:v>
                </c:pt>
                <c:pt idx="1235">
                  <c:v>43571</c:v>
                </c:pt>
                <c:pt idx="1236">
                  <c:v>43572</c:v>
                </c:pt>
                <c:pt idx="1237">
                  <c:v>43573</c:v>
                </c:pt>
                <c:pt idx="1238">
                  <c:v>43574</c:v>
                </c:pt>
                <c:pt idx="1239">
                  <c:v>43575</c:v>
                </c:pt>
                <c:pt idx="1240">
                  <c:v>43576</c:v>
                </c:pt>
                <c:pt idx="1241">
                  <c:v>43577</c:v>
                </c:pt>
                <c:pt idx="1242">
                  <c:v>43578</c:v>
                </c:pt>
                <c:pt idx="1243">
                  <c:v>43579</c:v>
                </c:pt>
                <c:pt idx="1244">
                  <c:v>43580</c:v>
                </c:pt>
                <c:pt idx="1245">
                  <c:v>43581</c:v>
                </c:pt>
                <c:pt idx="1246">
                  <c:v>43582</c:v>
                </c:pt>
                <c:pt idx="1247">
                  <c:v>43583</c:v>
                </c:pt>
                <c:pt idx="1248">
                  <c:v>43584</c:v>
                </c:pt>
                <c:pt idx="1249">
                  <c:v>43585</c:v>
                </c:pt>
                <c:pt idx="1250">
                  <c:v>43586</c:v>
                </c:pt>
                <c:pt idx="1251">
                  <c:v>43587</c:v>
                </c:pt>
                <c:pt idx="1252">
                  <c:v>43588</c:v>
                </c:pt>
                <c:pt idx="1253">
                  <c:v>43589</c:v>
                </c:pt>
                <c:pt idx="1254">
                  <c:v>43590</c:v>
                </c:pt>
                <c:pt idx="1255">
                  <c:v>43591</c:v>
                </c:pt>
                <c:pt idx="1256">
                  <c:v>43592</c:v>
                </c:pt>
                <c:pt idx="1257">
                  <c:v>43593</c:v>
                </c:pt>
                <c:pt idx="1258">
                  <c:v>43594</c:v>
                </c:pt>
                <c:pt idx="1259">
                  <c:v>43595</c:v>
                </c:pt>
                <c:pt idx="1260">
                  <c:v>43596</c:v>
                </c:pt>
                <c:pt idx="1261">
                  <c:v>43597</c:v>
                </c:pt>
                <c:pt idx="1262">
                  <c:v>43598</c:v>
                </c:pt>
                <c:pt idx="1263">
                  <c:v>43599</c:v>
                </c:pt>
                <c:pt idx="1264">
                  <c:v>43600</c:v>
                </c:pt>
                <c:pt idx="1265">
                  <c:v>43601</c:v>
                </c:pt>
                <c:pt idx="1266">
                  <c:v>43602</c:v>
                </c:pt>
                <c:pt idx="1267">
                  <c:v>43603</c:v>
                </c:pt>
                <c:pt idx="1268">
                  <c:v>43604</c:v>
                </c:pt>
                <c:pt idx="1269">
                  <c:v>43605</c:v>
                </c:pt>
                <c:pt idx="1270">
                  <c:v>43606</c:v>
                </c:pt>
                <c:pt idx="1271">
                  <c:v>43607</c:v>
                </c:pt>
                <c:pt idx="1272">
                  <c:v>43608</c:v>
                </c:pt>
                <c:pt idx="1273">
                  <c:v>43609</c:v>
                </c:pt>
                <c:pt idx="1274">
                  <c:v>43610</c:v>
                </c:pt>
                <c:pt idx="1275">
                  <c:v>43611</c:v>
                </c:pt>
                <c:pt idx="1276">
                  <c:v>43612</c:v>
                </c:pt>
                <c:pt idx="1277">
                  <c:v>43613</c:v>
                </c:pt>
                <c:pt idx="1278">
                  <c:v>43614</c:v>
                </c:pt>
                <c:pt idx="1279">
                  <c:v>43615</c:v>
                </c:pt>
                <c:pt idx="1280">
                  <c:v>43616</c:v>
                </c:pt>
                <c:pt idx="1281">
                  <c:v>43617</c:v>
                </c:pt>
                <c:pt idx="1282">
                  <c:v>43618</c:v>
                </c:pt>
                <c:pt idx="1283">
                  <c:v>43619</c:v>
                </c:pt>
                <c:pt idx="1284">
                  <c:v>43620</c:v>
                </c:pt>
                <c:pt idx="1285">
                  <c:v>43621</c:v>
                </c:pt>
                <c:pt idx="1286">
                  <c:v>43622</c:v>
                </c:pt>
                <c:pt idx="1287">
                  <c:v>43623</c:v>
                </c:pt>
                <c:pt idx="1288">
                  <c:v>43624</c:v>
                </c:pt>
                <c:pt idx="1289">
                  <c:v>43625</c:v>
                </c:pt>
                <c:pt idx="1290">
                  <c:v>43626</c:v>
                </c:pt>
                <c:pt idx="1291">
                  <c:v>43627</c:v>
                </c:pt>
                <c:pt idx="1292">
                  <c:v>43628</c:v>
                </c:pt>
                <c:pt idx="1293">
                  <c:v>43629</c:v>
                </c:pt>
                <c:pt idx="1294">
                  <c:v>43630</c:v>
                </c:pt>
                <c:pt idx="1295">
                  <c:v>43631</c:v>
                </c:pt>
                <c:pt idx="1296">
                  <c:v>43632</c:v>
                </c:pt>
                <c:pt idx="1297">
                  <c:v>43633</c:v>
                </c:pt>
                <c:pt idx="1298">
                  <c:v>43634</c:v>
                </c:pt>
                <c:pt idx="1299">
                  <c:v>43635</c:v>
                </c:pt>
                <c:pt idx="1300">
                  <c:v>43636</c:v>
                </c:pt>
                <c:pt idx="1301">
                  <c:v>43637</c:v>
                </c:pt>
                <c:pt idx="1302">
                  <c:v>43638</c:v>
                </c:pt>
                <c:pt idx="1303">
                  <c:v>43639</c:v>
                </c:pt>
                <c:pt idx="1304">
                  <c:v>43640</c:v>
                </c:pt>
                <c:pt idx="1305">
                  <c:v>43641</c:v>
                </c:pt>
                <c:pt idx="1306">
                  <c:v>43642</c:v>
                </c:pt>
                <c:pt idx="1307">
                  <c:v>43643</c:v>
                </c:pt>
                <c:pt idx="1308">
                  <c:v>43644</c:v>
                </c:pt>
                <c:pt idx="1309">
                  <c:v>43645</c:v>
                </c:pt>
                <c:pt idx="1310">
                  <c:v>43646</c:v>
                </c:pt>
                <c:pt idx="1311">
                  <c:v>43647</c:v>
                </c:pt>
                <c:pt idx="1312">
                  <c:v>43648</c:v>
                </c:pt>
                <c:pt idx="1313">
                  <c:v>43649</c:v>
                </c:pt>
                <c:pt idx="1314">
                  <c:v>43650</c:v>
                </c:pt>
                <c:pt idx="1315">
                  <c:v>43651</c:v>
                </c:pt>
                <c:pt idx="1316">
                  <c:v>43652</c:v>
                </c:pt>
                <c:pt idx="1317">
                  <c:v>43653</c:v>
                </c:pt>
                <c:pt idx="1318">
                  <c:v>43654</c:v>
                </c:pt>
                <c:pt idx="1319">
                  <c:v>43655</c:v>
                </c:pt>
                <c:pt idx="1320">
                  <c:v>43656</c:v>
                </c:pt>
                <c:pt idx="1321">
                  <c:v>43657</c:v>
                </c:pt>
                <c:pt idx="1322">
                  <c:v>43658</c:v>
                </c:pt>
                <c:pt idx="1323">
                  <c:v>43659</c:v>
                </c:pt>
                <c:pt idx="1324">
                  <c:v>43660</c:v>
                </c:pt>
                <c:pt idx="1325">
                  <c:v>43661</c:v>
                </c:pt>
                <c:pt idx="1326">
                  <c:v>43662</c:v>
                </c:pt>
                <c:pt idx="1327">
                  <c:v>43663</c:v>
                </c:pt>
                <c:pt idx="1328">
                  <c:v>43664</c:v>
                </c:pt>
                <c:pt idx="1329">
                  <c:v>43665</c:v>
                </c:pt>
                <c:pt idx="1330">
                  <c:v>43666</c:v>
                </c:pt>
                <c:pt idx="1331">
                  <c:v>43667</c:v>
                </c:pt>
                <c:pt idx="1332">
                  <c:v>43668</c:v>
                </c:pt>
                <c:pt idx="1333">
                  <c:v>43669</c:v>
                </c:pt>
                <c:pt idx="1334">
                  <c:v>43670</c:v>
                </c:pt>
                <c:pt idx="1335">
                  <c:v>43671</c:v>
                </c:pt>
                <c:pt idx="1336">
                  <c:v>43672</c:v>
                </c:pt>
                <c:pt idx="1337">
                  <c:v>43673</c:v>
                </c:pt>
                <c:pt idx="1338">
                  <c:v>43674</c:v>
                </c:pt>
                <c:pt idx="1339">
                  <c:v>43675</c:v>
                </c:pt>
                <c:pt idx="1340">
                  <c:v>43676</c:v>
                </c:pt>
                <c:pt idx="1341">
                  <c:v>43677</c:v>
                </c:pt>
                <c:pt idx="1342">
                  <c:v>43678</c:v>
                </c:pt>
                <c:pt idx="1343">
                  <c:v>43679</c:v>
                </c:pt>
                <c:pt idx="1344">
                  <c:v>43680</c:v>
                </c:pt>
                <c:pt idx="1345">
                  <c:v>43681</c:v>
                </c:pt>
                <c:pt idx="1346">
                  <c:v>43682</c:v>
                </c:pt>
                <c:pt idx="1347">
                  <c:v>43683</c:v>
                </c:pt>
                <c:pt idx="1348">
                  <c:v>43684</c:v>
                </c:pt>
                <c:pt idx="1349">
                  <c:v>43685</c:v>
                </c:pt>
                <c:pt idx="1350">
                  <c:v>43686</c:v>
                </c:pt>
                <c:pt idx="1351">
                  <c:v>43687</c:v>
                </c:pt>
                <c:pt idx="1352">
                  <c:v>43688</c:v>
                </c:pt>
                <c:pt idx="1353">
                  <c:v>43689</c:v>
                </c:pt>
                <c:pt idx="1354">
                  <c:v>43690</c:v>
                </c:pt>
                <c:pt idx="1355">
                  <c:v>43691</c:v>
                </c:pt>
                <c:pt idx="1356">
                  <c:v>43692</c:v>
                </c:pt>
                <c:pt idx="1357">
                  <c:v>43693</c:v>
                </c:pt>
                <c:pt idx="1358">
                  <c:v>43694</c:v>
                </c:pt>
                <c:pt idx="1359">
                  <c:v>43695</c:v>
                </c:pt>
                <c:pt idx="1360">
                  <c:v>43696</c:v>
                </c:pt>
                <c:pt idx="1361">
                  <c:v>43697</c:v>
                </c:pt>
                <c:pt idx="1362">
                  <c:v>43698</c:v>
                </c:pt>
                <c:pt idx="1363">
                  <c:v>43699</c:v>
                </c:pt>
                <c:pt idx="1364">
                  <c:v>43700</c:v>
                </c:pt>
                <c:pt idx="1365">
                  <c:v>43701</c:v>
                </c:pt>
                <c:pt idx="1366">
                  <c:v>43702</c:v>
                </c:pt>
                <c:pt idx="1367">
                  <c:v>43703</c:v>
                </c:pt>
                <c:pt idx="1368">
                  <c:v>43704</c:v>
                </c:pt>
                <c:pt idx="1369">
                  <c:v>43705</c:v>
                </c:pt>
                <c:pt idx="1370">
                  <c:v>43706</c:v>
                </c:pt>
                <c:pt idx="1371">
                  <c:v>43707</c:v>
                </c:pt>
                <c:pt idx="1372">
                  <c:v>43708</c:v>
                </c:pt>
                <c:pt idx="1373">
                  <c:v>43709</c:v>
                </c:pt>
                <c:pt idx="1374">
                  <c:v>43710</c:v>
                </c:pt>
                <c:pt idx="1375">
                  <c:v>43711</c:v>
                </c:pt>
                <c:pt idx="1376">
                  <c:v>43712</c:v>
                </c:pt>
                <c:pt idx="1377">
                  <c:v>43713</c:v>
                </c:pt>
                <c:pt idx="1378">
                  <c:v>43714</c:v>
                </c:pt>
                <c:pt idx="1379">
                  <c:v>43715</c:v>
                </c:pt>
                <c:pt idx="1380">
                  <c:v>43716</c:v>
                </c:pt>
                <c:pt idx="1381">
                  <c:v>43717</c:v>
                </c:pt>
                <c:pt idx="1382">
                  <c:v>43718</c:v>
                </c:pt>
                <c:pt idx="1383">
                  <c:v>43719</c:v>
                </c:pt>
                <c:pt idx="1384">
                  <c:v>43720</c:v>
                </c:pt>
                <c:pt idx="1385">
                  <c:v>43721</c:v>
                </c:pt>
                <c:pt idx="1386">
                  <c:v>43722</c:v>
                </c:pt>
                <c:pt idx="1387">
                  <c:v>43723</c:v>
                </c:pt>
                <c:pt idx="1388">
                  <c:v>43724</c:v>
                </c:pt>
                <c:pt idx="1389">
                  <c:v>43725</c:v>
                </c:pt>
                <c:pt idx="1390">
                  <c:v>43726</c:v>
                </c:pt>
                <c:pt idx="1391">
                  <c:v>43727</c:v>
                </c:pt>
                <c:pt idx="1392">
                  <c:v>43728</c:v>
                </c:pt>
                <c:pt idx="1393">
                  <c:v>43729</c:v>
                </c:pt>
                <c:pt idx="1394">
                  <c:v>43730</c:v>
                </c:pt>
                <c:pt idx="1395">
                  <c:v>43731</c:v>
                </c:pt>
                <c:pt idx="1396">
                  <c:v>43732</c:v>
                </c:pt>
                <c:pt idx="1397">
                  <c:v>43733</c:v>
                </c:pt>
                <c:pt idx="1398">
                  <c:v>43734</c:v>
                </c:pt>
                <c:pt idx="1399">
                  <c:v>43735</c:v>
                </c:pt>
                <c:pt idx="1400">
                  <c:v>43736</c:v>
                </c:pt>
                <c:pt idx="1401">
                  <c:v>43737</c:v>
                </c:pt>
                <c:pt idx="1402">
                  <c:v>43738</c:v>
                </c:pt>
                <c:pt idx="1403">
                  <c:v>43739</c:v>
                </c:pt>
                <c:pt idx="1404">
                  <c:v>43740</c:v>
                </c:pt>
                <c:pt idx="1405">
                  <c:v>43741</c:v>
                </c:pt>
                <c:pt idx="1406">
                  <c:v>43742</c:v>
                </c:pt>
                <c:pt idx="1407">
                  <c:v>43743</c:v>
                </c:pt>
                <c:pt idx="1408">
                  <c:v>43744</c:v>
                </c:pt>
                <c:pt idx="1409">
                  <c:v>43745</c:v>
                </c:pt>
                <c:pt idx="1410">
                  <c:v>43746</c:v>
                </c:pt>
                <c:pt idx="1411">
                  <c:v>43747</c:v>
                </c:pt>
                <c:pt idx="1412">
                  <c:v>43748</c:v>
                </c:pt>
                <c:pt idx="1413">
                  <c:v>43749</c:v>
                </c:pt>
                <c:pt idx="1414">
                  <c:v>43750</c:v>
                </c:pt>
                <c:pt idx="1415">
                  <c:v>43751</c:v>
                </c:pt>
                <c:pt idx="1416">
                  <c:v>43752</c:v>
                </c:pt>
                <c:pt idx="1417">
                  <c:v>43753</c:v>
                </c:pt>
                <c:pt idx="1418">
                  <c:v>43754</c:v>
                </c:pt>
                <c:pt idx="1419">
                  <c:v>43755</c:v>
                </c:pt>
                <c:pt idx="1420">
                  <c:v>43756</c:v>
                </c:pt>
                <c:pt idx="1421">
                  <c:v>43757</c:v>
                </c:pt>
                <c:pt idx="1422">
                  <c:v>43758</c:v>
                </c:pt>
                <c:pt idx="1423">
                  <c:v>43759</c:v>
                </c:pt>
                <c:pt idx="1424">
                  <c:v>43760</c:v>
                </c:pt>
                <c:pt idx="1425">
                  <c:v>43761</c:v>
                </c:pt>
                <c:pt idx="1426">
                  <c:v>43762</c:v>
                </c:pt>
                <c:pt idx="1427">
                  <c:v>43763</c:v>
                </c:pt>
                <c:pt idx="1428">
                  <c:v>43764</c:v>
                </c:pt>
                <c:pt idx="1429">
                  <c:v>43765</c:v>
                </c:pt>
                <c:pt idx="1430">
                  <c:v>43766</c:v>
                </c:pt>
                <c:pt idx="1431">
                  <c:v>43767</c:v>
                </c:pt>
                <c:pt idx="1432">
                  <c:v>43768</c:v>
                </c:pt>
                <c:pt idx="1433">
                  <c:v>43769</c:v>
                </c:pt>
                <c:pt idx="1434">
                  <c:v>43770</c:v>
                </c:pt>
                <c:pt idx="1435">
                  <c:v>43771</c:v>
                </c:pt>
                <c:pt idx="1436">
                  <c:v>43772</c:v>
                </c:pt>
                <c:pt idx="1437">
                  <c:v>43773</c:v>
                </c:pt>
                <c:pt idx="1438">
                  <c:v>43774</c:v>
                </c:pt>
                <c:pt idx="1439">
                  <c:v>43775</c:v>
                </c:pt>
                <c:pt idx="1440">
                  <c:v>43776</c:v>
                </c:pt>
                <c:pt idx="1441">
                  <c:v>43777</c:v>
                </c:pt>
                <c:pt idx="1442">
                  <c:v>43778</c:v>
                </c:pt>
                <c:pt idx="1443">
                  <c:v>43779</c:v>
                </c:pt>
                <c:pt idx="1444">
                  <c:v>43780</c:v>
                </c:pt>
                <c:pt idx="1445">
                  <c:v>43781</c:v>
                </c:pt>
                <c:pt idx="1446">
                  <c:v>43782</c:v>
                </c:pt>
                <c:pt idx="1447">
                  <c:v>43783</c:v>
                </c:pt>
                <c:pt idx="1448">
                  <c:v>43784</c:v>
                </c:pt>
                <c:pt idx="1449">
                  <c:v>43785</c:v>
                </c:pt>
                <c:pt idx="1450">
                  <c:v>43786</c:v>
                </c:pt>
                <c:pt idx="1451">
                  <c:v>43787</c:v>
                </c:pt>
                <c:pt idx="1452">
                  <c:v>43788</c:v>
                </c:pt>
                <c:pt idx="1453">
                  <c:v>43789</c:v>
                </c:pt>
                <c:pt idx="1454">
                  <c:v>43790</c:v>
                </c:pt>
                <c:pt idx="1455">
                  <c:v>43791</c:v>
                </c:pt>
                <c:pt idx="1456">
                  <c:v>43792</c:v>
                </c:pt>
                <c:pt idx="1457">
                  <c:v>43793</c:v>
                </c:pt>
                <c:pt idx="1458">
                  <c:v>43794</c:v>
                </c:pt>
                <c:pt idx="1459">
                  <c:v>43795</c:v>
                </c:pt>
                <c:pt idx="1460">
                  <c:v>43796</c:v>
                </c:pt>
                <c:pt idx="1461">
                  <c:v>43797</c:v>
                </c:pt>
                <c:pt idx="1462">
                  <c:v>43798</c:v>
                </c:pt>
                <c:pt idx="1463">
                  <c:v>43799</c:v>
                </c:pt>
                <c:pt idx="1464">
                  <c:v>43800</c:v>
                </c:pt>
                <c:pt idx="1465">
                  <c:v>43801</c:v>
                </c:pt>
                <c:pt idx="1466">
                  <c:v>43802</c:v>
                </c:pt>
                <c:pt idx="1467">
                  <c:v>43803</c:v>
                </c:pt>
                <c:pt idx="1468">
                  <c:v>43804</c:v>
                </c:pt>
                <c:pt idx="1469">
                  <c:v>43805</c:v>
                </c:pt>
                <c:pt idx="1470">
                  <c:v>43806</c:v>
                </c:pt>
                <c:pt idx="1471">
                  <c:v>43807</c:v>
                </c:pt>
                <c:pt idx="1472">
                  <c:v>43808</c:v>
                </c:pt>
                <c:pt idx="1473">
                  <c:v>43809</c:v>
                </c:pt>
                <c:pt idx="1474">
                  <c:v>43810</c:v>
                </c:pt>
                <c:pt idx="1475">
                  <c:v>43811</c:v>
                </c:pt>
                <c:pt idx="1476">
                  <c:v>43812</c:v>
                </c:pt>
                <c:pt idx="1477">
                  <c:v>43813</c:v>
                </c:pt>
                <c:pt idx="1478">
                  <c:v>43814</c:v>
                </c:pt>
                <c:pt idx="1479">
                  <c:v>43815</c:v>
                </c:pt>
                <c:pt idx="1480">
                  <c:v>43816</c:v>
                </c:pt>
                <c:pt idx="1481">
                  <c:v>43817</c:v>
                </c:pt>
                <c:pt idx="1482">
                  <c:v>43818</c:v>
                </c:pt>
                <c:pt idx="1483">
                  <c:v>43819</c:v>
                </c:pt>
                <c:pt idx="1484">
                  <c:v>43820</c:v>
                </c:pt>
                <c:pt idx="1485">
                  <c:v>43821</c:v>
                </c:pt>
                <c:pt idx="1486">
                  <c:v>43822</c:v>
                </c:pt>
                <c:pt idx="1487">
                  <c:v>43823</c:v>
                </c:pt>
                <c:pt idx="1488">
                  <c:v>43824</c:v>
                </c:pt>
                <c:pt idx="1489">
                  <c:v>43825</c:v>
                </c:pt>
                <c:pt idx="1490">
                  <c:v>43826</c:v>
                </c:pt>
                <c:pt idx="1491">
                  <c:v>43827</c:v>
                </c:pt>
                <c:pt idx="1492">
                  <c:v>43828</c:v>
                </c:pt>
                <c:pt idx="1493">
                  <c:v>43829</c:v>
                </c:pt>
                <c:pt idx="1494">
                  <c:v>43830</c:v>
                </c:pt>
                <c:pt idx="1495">
                  <c:v>43831</c:v>
                </c:pt>
                <c:pt idx="1496">
                  <c:v>43832</c:v>
                </c:pt>
                <c:pt idx="1497">
                  <c:v>43833</c:v>
                </c:pt>
                <c:pt idx="1498">
                  <c:v>43834</c:v>
                </c:pt>
                <c:pt idx="1499">
                  <c:v>43835</c:v>
                </c:pt>
                <c:pt idx="1500">
                  <c:v>43836</c:v>
                </c:pt>
                <c:pt idx="1501">
                  <c:v>43837</c:v>
                </c:pt>
                <c:pt idx="1502">
                  <c:v>43838</c:v>
                </c:pt>
                <c:pt idx="1503">
                  <c:v>43839</c:v>
                </c:pt>
                <c:pt idx="1504">
                  <c:v>43840</c:v>
                </c:pt>
                <c:pt idx="1505">
                  <c:v>43841</c:v>
                </c:pt>
                <c:pt idx="1506">
                  <c:v>43842</c:v>
                </c:pt>
                <c:pt idx="1507">
                  <c:v>43843</c:v>
                </c:pt>
                <c:pt idx="1508">
                  <c:v>43844</c:v>
                </c:pt>
                <c:pt idx="1509">
                  <c:v>43845</c:v>
                </c:pt>
                <c:pt idx="1510">
                  <c:v>43846</c:v>
                </c:pt>
                <c:pt idx="1511">
                  <c:v>43847</c:v>
                </c:pt>
                <c:pt idx="1512">
                  <c:v>43848</c:v>
                </c:pt>
                <c:pt idx="1513">
                  <c:v>43849</c:v>
                </c:pt>
                <c:pt idx="1514">
                  <c:v>43850</c:v>
                </c:pt>
                <c:pt idx="1515">
                  <c:v>43851</c:v>
                </c:pt>
                <c:pt idx="1516">
                  <c:v>43852</c:v>
                </c:pt>
                <c:pt idx="1517">
                  <c:v>43853</c:v>
                </c:pt>
                <c:pt idx="1518">
                  <c:v>43854</c:v>
                </c:pt>
                <c:pt idx="1519">
                  <c:v>43855</c:v>
                </c:pt>
                <c:pt idx="1520">
                  <c:v>43856</c:v>
                </c:pt>
                <c:pt idx="1521">
                  <c:v>43857</c:v>
                </c:pt>
                <c:pt idx="1522">
                  <c:v>43858</c:v>
                </c:pt>
                <c:pt idx="1523">
                  <c:v>43859</c:v>
                </c:pt>
                <c:pt idx="1524">
                  <c:v>43860</c:v>
                </c:pt>
                <c:pt idx="1525">
                  <c:v>43861</c:v>
                </c:pt>
                <c:pt idx="1526">
                  <c:v>43862</c:v>
                </c:pt>
                <c:pt idx="1527">
                  <c:v>43863</c:v>
                </c:pt>
                <c:pt idx="1528">
                  <c:v>43864</c:v>
                </c:pt>
                <c:pt idx="1529">
                  <c:v>43865</c:v>
                </c:pt>
                <c:pt idx="1530">
                  <c:v>43866</c:v>
                </c:pt>
                <c:pt idx="1531">
                  <c:v>43867</c:v>
                </c:pt>
                <c:pt idx="1532">
                  <c:v>43868</c:v>
                </c:pt>
                <c:pt idx="1533">
                  <c:v>43869</c:v>
                </c:pt>
                <c:pt idx="1534">
                  <c:v>43870</c:v>
                </c:pt>
                <c:pt idx="1535">
                  <c:v>43871</c:v>
                </c:pt>
                <c:pt idx="1536">
                  <c:v>43872</c:v>
                </c:pt>
                <c:pt idx="1537">
                  <c:v>43873</c:v>
                </c:pt>
                <c:pt idx="1538">
                  <c:v>43874</c:v>
                </c:pt>
                <c:pt idx="1539">
                  <c:v>43875</c:v>
                </c:pt>
                <c:pt idx="1540">
                  <c:v>43876</c:v>
                </c:pt>
                <c:pt idx="1541">
                  <c:v>43877</c:v>
                </c:pt>
                <c:pt idx="1542">
                  <c:v>43878</c:v>
                </c:pt>
                <c:pt idx="1543">
                  <c:v>43879</c:v>
                </c:pt>
                <c:pt idx="1544">
                  <c:v>43880</c:v>
                </c:pt>
                <c:pt idx="1545">
                  <c:v>43881</c:v>
                </c:pt>
                <c:pt idx="1546">
                  <c:v>43882</c:v>
                </c:pt>
                <c:pt idx="1547">
                  <c:v>43883</c:v>
                </c:pt>
                <c:pt idx="1548">
                  <c:v>43884</c:v>
                </c:pt>
                <c:pt idx="1549">
                  <c:v>43885</c:v>
                </c:pt>
                <c:pt idx="1550">
                  <c:v>43886</c:v>
                </c:pt>
                <c:pt idx="1551">
                  <c:v>43887</c:v>
                </c:pt>
                <c:pt idx="1552">
                  <c:v>43888</c:v>
                </c:pt>
                <c:pt idx="1553">
                  <c:v>43889</c:v>
                </c:pt>
                <c:pt idx="1554">
                  <c:v>43890</c:v>
                </c:pt>
                <c:pt idx="1555">
                  <c:v>43891</c:v>
                </c:pt>
                <c:pt idx="1556">
                  <c:v>43892</c:v>
                </c:pt>
                <c:pt idx="1557">
                  <c:v>43893</c:v>
                </c:pt>
                <c:pt idx="1558">
                  <c:v>43894</c:v>
                </c:pt>
                <c:pt idx="1559">
                  <c:v>43895</c:v>
                </c:pt>
                <c:pt idx="1560">
                  <c:v>43896</c:v>
                </c:pt>
                <c:pt idx="1561">
                  <c:v>43897</c:v>
                </c:pt>
                <c:pt idx="1562">
                  <c:v>43898</c:v>
                </c:pt>
                <c:pt idx="1563">
                  <c:v>43899</c:v>
                </c:pt>
                <c:pt idx="1564">
                  <c:v>43900</c:v>
                </c:pt>
                <c:pt idx="1565">
                  <c:v>43901</c:v>
                </c:pt>
                <c:pt idx="1566">
                  <c:v>43902</c:v>
                </c:pt>
                <c:pt idx="1567">
                  <c:v>43903</c:v>
                </c:pt>
                <c:pt idx="1568">
                  <c:v>43904</c:v>
                </c:pt>
                <c:pt idx="1569">
                  <c:v>43905</c:v>
                </c:pt>
                <c:pt idx="1570">
                  <c:v>43906</c:v>
                </c:pt>
                <c:pt idx="1571">
                  <c:v>43907</c:v>
                </c:pt>
                <c:pt idx="1572">
                  <c:v>43908</c:v>
                </c:pt>
                <c:pt idx="1573">
                  <c:v>43909</c:v>
                </c:pt>
                <c:pt idx="1574">
                  <c:v>43910</c:v>
                </c:pt>
                <c:pt idx="1575">
                  <c:v>43911</c:v>
                </c:pt>
                <c:pt idx="1576">
                  <c:v>43912</c:v>
                </c:pt>
                <c:pt idx="1577">
                  <c:v>43913</c:v>
                </c:pt>
                <c:pt idx="1578">
                  <c:v>43914</c:v>
                </c:pt>
                <c:pt idx="1579">
                  <c:v>43915</c:v>
                </c:pt>
                <c:pt idx="1580">
                  <c:v>43916</c:v>
                </c:pt>
                <c:pt idx="1581">
                  <c:v>43917</c:v>
                </c:pt>
                <c:pt idx="1582">
                  <c:v>43918</c:v>
                </c:pt>
                <c:pt idx="1583">
                  <c:v>43919</c:v>
                </c:pt>
                <c:pt idx="1584">
                  <c:v>43920</c:v>
                </c:pt>
                <c:pt idx="1585">
                  <c:v>43921</c:v>
                </c:pt>
                <c:pt idx="1586">
                  <c:v>43922</c:v>
                </c:pt>
                <c:pt idx="1587">
                  <c:v>43923</c:v>
                </c:pt>
                <c:pt idx="1588">
                  <c:v>43924</c:v>
                </c:pt>
                <c:pt idx="1589">
                  <c:v>43925</c:v>
                </c:pt>
                <c:pt idx="1590">
                  <c:v>43926</c:v>
                </c:pt>
                <c:pt idx="1591">
                  <c:v>43927</c:v>
                </c:pt>
                <c:pt idx="1592">
                  <c:v>43928</c:v>
                </c:pt>
                <c:pt idx="1593">
                  <c:v>43929</c:v>
                </c:pt>
                <c:pt idx="1594">
                  <c:v>43930</c:v>
                </c:pt>
                <c:pt idx="1595">
                  <c:v>43931</c:v>
                </c:pt>
                <c:pt idx="1596">
                  <c:v>43932</c:v>
                </c:pt>
                <c:pt idx="1597">
                  <c:v>43933</c:v>
                </c:pt>
                <c:pt idx="1598">
                  <c:v>43934</c:v>
                </c:pt>
                <c:pt idx="1599">
                  <c:v>43935</c:v>
                </c:pt>
                <c:pt idx="1600">
                  <c:v>43936</c:v>
                </c:pt>
                <c:pt idx="1601">
                  <c:v>43937</c:v>
                </c:pt>
                <c:pt idx="1602">
                  <c:v>43938</c:v>
                </c:pt>
                <c:pt idx="1603">
                  <c:v>43939</c:v>
                </c:pt>
                <c:pt idx="1604">
                  <c:v>43940</c:v>
                </c:pt>
                <c:pt idx="1605">
                  <c:v>43941</c:v>
                </c:pt>
                <c:pt idx="1606">
                  <c:v>43942</c:v>
                </c:pt>
                <c:pt idx="1607">
                  <c:v>43943</c:v>
                </c:pt>
                <c:pt idx="1608">
                  <c:v>43944</c:v>
                </c:pt>
                <c:pt idx="1609">
                  <c:v>43945</c:v>
                </c:pt>
                <c:pt idx="1610">
                  <c:v>43946</c:v>
                </c:pt>
                <c:pt idx="1611">
                  <c:v>43947</c:v>
                </c:pt>
                <c:pt idx="1612">
                  <c:v>43948</c:v>
                </c:pt>
                <c:pt idx="1613">
                  <c:v>43949</c:v>
                </c:pt>
                <c:pt idx="1614">
                  <c:v>43950</c:v>
                </c:pt>
                <c:pt idx="1615">
                  <c:v>43951</c:v>
                </c:pt>
                <c:pt idx="1616">
                  <c:v>43952</c:v>
                </c:pt>
                <c:pt idx="1617">
                  <c:v>43953</c:v>
                </c:pt>
                <c:pt idx="1618">
                  <c:v>43954</c:v>
                </c:pt>
                <c:pt idx="1619">
                  <c:v>43955</c:v>
                </c:pt>
                <c:pt idx="1620">
                  <c:v>43956</c:v>
                </c:pt>
                <c:pt idx="1621">
                  <c:v>43957</c:v>
                </c:pt>
                <c:pt idx="1622">
                  <c:v>43958</c:v>
                </c:pt>
                <c:pt idx="1623">
                  <c:v>43959</c:v>
                </c:pt>
                <c:pt idx="1624">
                  <c:v>43960</c:v>
                </c:pt>
                <c:pt idx="1625">
                  <c:v>43961</c:v>
                </c:pt>
                <c:pt idx="1626">
                  <c:v>43962</c:v>
                </c:pt>
                <c:pt idx="1627">
                  <c:v>43963</c:v>
                </c:pt>
                <c:pt idx="1628">
                  <c:v>43964</c:v>
                </c:pt>
                <c:pt idx="1629">
                  <c:v>43965</c:v>
                </c:pt>
                <c:pt idx="1630">
                  <c:v>43966</c:v>
                </c:pt>
                <c:pt idx="1631">
                  <c:v>43967</c:v>
                </c:pt>
                <c:pt idx="1632">
                  <c:v>43968</c:v>
                </c:pt>
                <c:pt idx="1633">
                  <c:v>43969</c:v>
                </c:pt>
                <c:pt idx="1634">
                  <c:v>43970</c:v>
                </c:pt>
                <c:pt idx="1635">
                  <c:v>43971</c:v>
                </c:pt>
                <c:pt idx="1636">
                  <c:v>43972</c:v>
                </c:pt>
                <c:pt idx="1637">
                  <c:v>43973</c:v>
                </c:pt>
                <c:pt idx="1638">
                  <c:v>43974</c:v>
                </c:pt>
                <c:pt idx="1639">
                  <c:v>43975</c:v>
                </c:pt>
                <c:pt idx="1640">
                  <c:v>43976</c:v>
                </c:pt>
                <c:pt idx="1641">
                  <c:v>43977</c:v>
                </c:pt>
                <c:pt idx="1642">
                  <c:v>43978</c:v>
                </c:pt>
                <c:pt idx="1643">
                  <c:v>43979</c:v>
                </c:pt>
                <c:pt idx="1644">
                  <c:v>43980</c:v>
                </c:pt>
                <c:pt idx="1645">
                  <c:v>43981</c:v>
                </c:pt>
                <c:pt idx="1646">
                  <c:v>43982</c:v>
                </c:pt>
                <c:pt idx="1647">
                  <c:v>43983</c:v>
                </c:pt>
                <c:pt idx="1648">
                  <c:v>43984</c:v>
                </c:pt>
                <c:pt idx="1649">
                  <c:v>43985</c:v>
                </c:pt>
                <c:pt idx="1650">
                  <c:v>43986</c:v>
                </c:pt>
                <c:pt idx="1651">
                  <c:v>43987</c:v>
                </c:pt>
                <c:pt idx="1652">
                  <c:v>43988</c:v>
                </c:pt>
                <c:pt idx="1653">
                  <c:v>43989</c:v>
                </c:pt>
                <c:pt idx="1654">
                  <c:v>43990</c:v>
                </c:pt>
                <c:pt idx="1655">
                  <c:v>43991</c:v>
                </c:pt>
                <c:pt idx="1656">
                  <c:v>43992</c:v>
                </c:pt>
                <c:pt idx="1657">
                  <c:v>43993</c:v>
                </c:pt>
                <c:pt idx="1658">
                  <c:v>43994</c:v>
                </c:pt>
                <c:pt idx="1659">
                  <c:v>43995</c:v>
                </c:pt>
                <c:pt idx="1660">
                  <c:v>43996</c:v>
                </c:pt>
                <c:pt idx="1661">
                  <c:v>43997</c:v>
                </c:pt>
                <c:pt idx="1662">
                  <c:v>43998</c:v>
                </c:pt>
                <c:pt idx="1663">
                  <c:v>43999</c:v>
                </c:pt>
                <c:pt idx="1664">
                  <c:v>44000</c:v>
                </c:pt>
                <c:pt idx="1665">
                  <c:v>44001</c:v>
                </c:pt>
                <c:pt idx="1666">
                  <c:v>44002</c:v>
                </c:pt>
                <c:pt idx="1667">
                  <c:v>44003</c:v>
                </c:pt>
                <c:pt idx="1668">
                  <c:v>44004</c:v>
                </c:pt>
                <c:pt idx="1669">
                  <c:v>44005</c:v>
                </c:pt>
                <c:pt idx="1670">
                  <c:v>44006</c:v>
                </c:pt>
                <c:pt idx="1671">
                  <c:v>44007</c:v>
                </c:pt>
                <c:pt idx="1672">
                  <c:v>44008</c:v>
                </c:pt>
                <c:pt idx="1673">
                  <c:v>44009</c:v>
                </c:pt>
                <c:pt idx="1674">
                  <c:v>44010</c:v>
                </c:pt>
                <c:pt idx="1675">
                  <c:v>44011</c:v>
                </c:pt>
                <c:pt idx="1676">
                  <c:v>44012</c:v>
                </c:pt>
                <c:pt idx="1677">
                  <c:v>44013</c:v>
                </c:pt>
                <c:pt idx="1678">
                  <c:v>44014</c:v>
                </c:pt>
                <c:pt idx="1679">
                  <c:v>44015</c:v>
                </c:pt>
                <c:pt idx="1680">
                  <c:v>44016</c:v>
                </c:pt>
                <c:pt idx="1681">
                  <c:v>44017</c:v>
                </c:pt>
                <c:pt idx="1682">
                  <c:v>44018</c:v>
                </c:pt>
                <c:pt idx="1683">
                  <c:v>44019</c:v>
                </c:pt>
                <c:pt idx="1684">
                  <c:v>44020</c:v>
                </c:pt>
                <c:pt idx="1685">
                  <c:v>44021</c:v>
                </c:pt>
                <c:pt idx="1686">
                  <c:v>44022</c:v>
                </c:pt>
                <c:pt idx="1687">
                  <c:v>44023</c:v>
                </c:pt>
                <c:pt idx="1688">
                  <c:v>44024</c:v>
                </c:pt>
                <c:pt idx="1689">
                  <c:v>44025</c:v>
                </c:pt>
                <c:pt idx="1690">
                  <c:v>44026</c:v>
                </c:pt>
                <c:pt idx="1691">
                  <c:v>44027</c:v>
                </c:pt>
                <c:pt idx="1692">
                  <c:v>44028</c:v>
                </c:pt>
                <c:pt idx="1693">
                  <c:v>44029</c:v>
                </c:pt>
                <c:pt idx="1694">
                  <c:v>44030</c:v>
                </c:pt>
                <c:pt idx="1695">
                  <c:v>44031</c:v>
                </c:pt>
                <c:pt idx="1696">
                  <c:v>44032</c:v>
                </c:pt>
                <c:pt idx="1697">
                  <c:v>44033</c:v>
                </c:pt>
                <c:pt idx="1698">
                  <c:v>44034</c:v>
                </c:pt>
                <c:pt idx="1699">
                  <c:v>44035</c:v>
                </c:pt>
                <c:pt idx="1700">
                  <c:v>44036</c:v>
                </c:pt>
                <c:pt idx="1701">
                  <c:v>44037</c:v>
                </c:pt>
                <c:pt idx="1702">
                  <c:v>44038</c:v>
                </c:pt>
                <c:pt idx="1703">
                  <c:v>44039</c:v>
                </c:pt>
                <c:pt idx="1704">
                  <c:v>44040</c:v>
                </c:pt>
                <c:pt idx="1705">
                  <c:v>44041</c:v>
                </c:pt>
                <c:pt idx="1706">
                  <c:v>44042</c:v>
                </c:pt>
                <c:pt idx="1707">
                  <c:v>44043</c:v>
                </c:pt>
                <c:pt idx="1708">
                  <c:v>44044</c:v>
                </c:pt>
                <c:pt idx="1709">
                  <c:v>44045</c:v>
                </c:pt>
                <c:pt idx="1710">
                  <c:v>44046</c:v>
                </c:pt>
                <c:pt idx="1711">
                  <c:v>44047</c:v>
                </c:pt>
                <c:pt idx="1712">
                  <c:v>44048</c:v>
                </c:pt>
                <c:pt idx="1713">
                  <c:v>44049</c:v>
                </c:pt>
                <c:pt idx="1714">
                  <c:v>44050</c:v>
                </c:pt>
                <c:pt idx="1715">
                  <c:v>44051</c:v>
                </c:pt>
                <c:pt idx="1716">
                  <c:v>44052</c:v>
                </c:pt>
                <c:pt idx="1717">
                  <c:v>44053</c:v>
                </c:pt>
                <c:pt idx="1718">
                  <c:v>44054</c:v>
                </c:pt>
                <c:pt idx="1719">
                  <c:v>44055</c:v>
                </c:pt>
                <c:pt idx="1720">
                  <c:v>44056</c:v>
                </c:pt>
                <c:pt idx="1721">
                  <c:v>44057</c:v>
                </c:pt>
                <c:pt idx="1722">
                  <c:v>44058</c:v>
                </c:pt>
                <c:pt idx="1723">
                  <c:v>44059</c:v>
                </c:pt>
                <c:pt idx="1724">
                  <c:v>44060</c:v>
                </c:pt>
                <c:pt idx="1725">
                  <c:v>44061</c:v>
                </c:pt>
                <c:pt idx="1726">
                  <c:v>44062</c:v>
                </c:pt>
                <c:pt idx="1727">
                  <c:v>44063</c:v>
                </c:pt>
                <c:pt idx="1728">
                  <c:v>44064</c:v>
                </c:pt>
                <c:pt idx="1729">
                  <c:v>44065</c:v>
                </c:pt>
                <c:pt idx="1730">
                  <c:v>44066</c:v>
                </c:pt>
                <c:pt idx="1731">
                  <c:v>44067</c:v>
                </c:pt>
                <c:pt idx="1732">
                  <c:v>44068</c:v>
                </c:pt>
                <c:pt idx="1733">
                  <c:v>44069</c:v>
                </c:pt>
                <c:pt idx="1734">
                  <c:v>44070</c:v>
                </c:pt>
                <c:pt idx="1735">
                  <c:v>44071</c:v>
                </c:pt>
                <c:pt idx="1736">
                  <c:v>44072</c:v>
                </c:pt>
                <c:pt idx="1737">
                  <c:v>44073</c:v>
                </c:pt>
                <c:pt idx="1738">
                  <c:v>44074</c:v>
                </c:pt>
                <c:pt idx="1739">
                  <c:v>44075</c:v>
                </c:pt>
                <c:pt idx="1740">
                  <c:v>44076</c:v>
                </c:pt>
                <c:pt idx="1741">
                  <c:v>44077</c:v>
                </c:pt>
                <c:pt idx="1742">
                  <c:v>44078</c:v>
                </c:pt>
                <c:pt idx="1743">
                  <c:v>44079</c:v>
                </c:pt>
                <c:pt idx="1744">
                  <c:v>44080</c:v>
                </c:pt>
                <c:pt idx="1745">
                  <c:v>44081</c:v>
                </c:pt>
                <c:pt idx="1746">
                  <c:v>44082</c:v>
                </c:pt>
                <c:pt idx="1747">
                  <c:v>44083</c:v>
                </c:pt>
                <c:pt idx="1748">
                  <c:v>44084</c:v>
                </c:pt>
                <c:pt idx="1749">
                  <c:v>44085</c:v>
                </c:pt>
                <c:pt idx="1750">
                  <c:v>44086</c:v>
                </c:pt>
                <c:pt idx="1751">
                  <c:v>44087</c:v>
                </c:pt>
                <c:pt idx="1752">
                  <c:v>44088</c:v>
                </c:pt>
                <c:pt idx="1753">
                  <c:v>44089</c:v>
                </c:pt>
                <c:pt idx="1754">
                  <c:v>44090</c:v>
                </c:pt>
                <c:pt idx="1755">
                  <c:v>44091</c:v>
                </c:pt>
                <c:pt idx="1756">
                  <c:v>44092</c:v>
                </c:pt>
                <c:pt idx="1757">
                  <c:v>44093</c:v>
                </c:pt>
                <c:pt idx="1758">
                  <c:v>44094</c:v>
                </c:pt>
                <c:pt idx="1759">
                  <c:v>44095</c:v>
                </c:pt>
                <c:pt idx="1760">
                  <c:v>44096</c:v>
                </c:pt>
                <c:pt idx="1761">
                  <c:v>44097</c:v>
                </c:pt>
                <c:pt idx="1762">
                  <c:v>44098</c:v>
                </c:pt>
                <c:pt idx="1763">
                  <c:v>44099</c:v>
                </c:pt>
                <c:pt idx="1764">
                  <c:v>44100</c:v>
                </c:pt>
                <c:pt idx="1765">
                  <c:v>44101</c:v>
                </c:pt>
                <c:pt idx="1766">
                  <c:v>44102</c:v>
                </c:pt>
                <c:pt idx="1767">
                  <c:v>44103</c:v>
                </c:pt>
                <c:pt idx="1768">
                  <c:v>44104</c:v>
                </c:pt>
                <c:pt idx="1769">
                  <c:v>44105</c:v>
                </c:pt>
                <c:pt idx="1770">
                  <c:v>44106</c:v>
                </c:pt>
                <c:pt idx="1771">
                  <c:v>44107</c:v>
                </c:pt>
                <c:pt idx="1772">
                  <c:v>44108</c:v>
                </c:pt>
                <c:pt idx="1773">
                  <c:v>44109</c:v>
                </c:pt>
                <c:pt idx="1774">
                  <c:v>44110</c:v>
                </c:pt>
                <c:pt idx="1775">
                  <c:v>44111</c:v>
                </c:pt>
                <c:pt idx="1776">
                  <c:v>44112</c:v>
                </c:pt>
                <c:pt idx="1777">
                  <c:v>44113</c:v>
                </c:pt>
                <c:pt idx="1778">
                  <c:v>44114</c:v>
                </c:pt>
                <c:pt idx="1779">
                  <c:v>44115</c:v>
                </c:pt>
                <c:pt idx="1780">
                  <c:v>44116</c:v>
                </c:pt>
                <c:pt idx="1781">
                  <c:v>44117</c:v>
                </c:pt>
                <c:pt idx="1782">
                  <c:v>44118</c:v>
                </c:pt>
                <c:pt idx="1783">
                  <c:v>44119</c:v>
                </c:pt>
                <c:pt idx="1784">
                  <c:v>44120</c:v>
                </c:pt>
                <c:pt idx="1785">
                  <c:v>44121</c:v>
                </c:pt>
                <c:pt idx="1786">
                  <c:v>44122</c:v>
                </c:pt>
                <c:pt idx="1787">
                  <c:v>44123</c:v>
                </c:pt>
                <c:pt idx="1788">
                  <c:v>44124</c:v>
                </c:pt>
                <c:pt idx="1789">
                  <c:v>44125</c:v>
                </c:pt>
                <c:pt idx="1790">
                  <c:v>44126</c:v>
                </c:pt>
                <c:pt idx="1791">
                  <c:v>44127</c:v>
                </c:pt>
                <c:pt idx="1792">
                  <c:v>44128</c:v>
                </c:pt>
                <c:pt idx="1793">
                  <c:v>44129</c:v>
                </c:pt>
                <c:pt idx="1794">
                  <c:v>44130</c:v>
                </c:pt>
                <c:pt idx="1795">
                  <c:v>44131</c:v>
                </c:pt>
                <c:pt idx="1796">
                  <c:v>44132</c:v>
                </c:pt>
                <c:pt idx="1797">
                  <c:v>44133</c:v>
                </c:pt>
                <c:pt idx="1798">
                  <c:v>44134</c:v>
                </c:pt>
                <c:pt idx="1799">
                  <c:v>44135</c:v>
                </c:pt>
                <c:pt idx="1800">
                  <c:v>44136</c:v>
                </c:pt>
                <c:pt idx="1801">
                  <c:v>44137</c:v>
                </c:pt>
                <c:pt idx="1802">
                  <c:v>44138</c:v>
                </c:pt>
                <c:pt idx="1803">
                  <c:v>44139</c:v>
                </c:pt>
                <c:pt idx="1804">
                  <c:v>44140</c:v>
                </c:pt>
                <c:pt idx="1805">
                  <c:v>44141</c:v>
                </c:pt>
                <c:pt idx="1806">
                  <c:v>44142</c:v>
                </c:pt>
                <c:pt idx="1807">
                  <c:v>44143</c:v>
                </c:pt>
                <c:pt idx="1808">
                  <c:v>44144</c:v>
                </c:pt>
                <c:pt idx="1809">
                  <c:v>44145</c:v>
                </c:pt>
                <c:pt idx="1810">
                  <c:v>44146</c:v>
                </c:pt>
                <c:pt idx="1811">
                  <c:v>44147</c:v>
                </c:pt>
                <c:pt idx="1812">
                  <c:v>44148</c:v>
                </c:pt>
                <c:pt idx="1813">
                  <c:v>44149</c:v>
                </c:pt>
                <c:pt idx="1814">
                  <c:v>44150</c:v>
                </c:pt>
                <c:pt idx="1815">
                  <c:v>44151</c:v>
                </c:pt>
                <c:pt idx="1816">
                  <c:v>44152</c:v>
                </c:pt>
                <c:pt idx="1817">
                  <c:v>44153</c:v>
                </c:pt>
                <c:pt idx="1818">
                  <c:v>44154</c:v>
                </c:pt>
                <c:pt idx="1819">
                  <c:v>44155</c:v>
                </c:pt>
                <c:pt idx="1820">
                  <c:v>44156</c:v>
                </c:pt>
                <c:pt idx="1821">
                  <c:v>44157</c:v>
                </c:pt>
                <c:pt idx="1822">
                  <c:v>44158</c:v>
                </c:pt>
                <c:pt idx="1823">
                  <c:v>44159</c:v>
                </c:pt>
                <c:pt idx="1824">
                  <c:v>44160</c:v>
                </c:pt>
                <c:pt idx="1825">
                  <c:v>44161</c:v>
                </c:pt>
                <c:pt idx="1826">
                  <c:v>44162</c:v>
                </c:pt>
                <c:pt idx="1827">
                  <c:v>44163</c:v>
                </c:pt>
                <c:pt idx="1828">
                  <c:v>44164</c:v>
                </c:pt>
                <c:pt idx="1829">
                  <c:v>44165</c:v>
                </c:pt>
                <c:pt idx="1830">
                  <c:v>44166</c:v>
                </c:pt>
                <c:pt idx="1831">
                  <c:v>44167</c:v>
                </c:pt>
                <c:pt idx="1832">
                  <c:v>44168</c:v>
                </c:pt>
                <c:pt idx="1833">
                  <c:v>44169</c:v>
                </c:pt>
                <c:pt idx="1834">
                  <c:v>44170</c:v>
                </c:pt>
                <c:pt idx="1835">
                  <c:v>44171</c:v>
                </c:pt>
                <c:pt idx="1836">
                  <c:v>44172</c:v>
                </c:pt>
                <c:pt idx="1837">
                  <c:v>44173</c:v>
                </c:pt>
                <c:pt idx="1838">
                  <c:v>44174</c:v>
                </c:pt>
                <c:pt idx="1839">
                  <c:v>44175</c:v>
                </c:pt>
                <c:pt idx="1840">
                  <c:v>44176</c:v>
                </c:pt>
                <c:pt idx="1841">
                  <c:v>44177</c:v>
                </c:pt>
                <c:pt idx="1842">
                  <c:v>44178</c:v>
                </c:pt>
                <c:pt idx="1843">
                  <c:v>44179</c:v>
                </c:pt>
                <c:pt idx="1844">
                  <c:v>44180</c:v>
                </c:pt>
                <c:pt idx="1845">
                  <c:v>44181</c:v>
                </c:pt>
                <c:pt idx="1846">
                  <c:v>44182</c:v>
                </c:pt>
                <c:pt idx="1847">
                  <c:v>44183</c:v>
                </c:pt>
                <c:pt idx="1848">
                  <c:v>44184</c:v>
                </c:pt>
                <c:pt idx="1849">
                  <c:v>44185</c:v>
                </c:pt>
                <c:pt idx="1850">
                  <c:v>44186</c:v>
                </c:pt>
                <c:pt idx="1851">
                  <c:v>44187</c:v>
                </c:pt>
                <c:pt idx="1852">
                  <c:v>44188</c:v>
                </c:pt>
                <c:pt idx="1853">
                  <c:v>44189</c:v>
                </c:pt>
                <c:pt idx="1854">
                  <c:v>44190</c:v>
                </c:pt>
                <c:pt idx="1855">
                  <c:v>44191</c:v>
                </c:pt>
                <c:pt idx="1856">
                  <c:v>44192</c:v>
                </c:pt>
                <c:pt idx="1857">
                  <c:v>44193</c:v>
                </c:pt>
                <c:pt idx="1858">
                  <c:v>44194</c:v>
                </c:pt>
                <c:pt idx="1859">
                  <c:v>44195</c:v>
                </c:pt>
                <c:pt idx="1860">
                  <c:v>44196</c:v>
                </c:pt>
                <c:pt idx="1861">
                  <c:v>44197</c:v>
                </c:pt>
                <c:pt idx="1862">
                  <c:v>44198</c:v>
                </c:pt>
                <c:pt idx="1863">
                  <c:v>44199</c:v>
                </c:pt>
                <c:pt idx="1864">
                  <c:v>44200</c:v>
                </c:pt>
                <c:pt idx="1865">
                  <c:v>44201</c:v>
                </c:pt>
                <c:pt idx="1866">
                  <c:v>44202</c:v>
                </c:pt>
                <c:pt idx="1867">
                  <c:v>44203</c:v>
                </c:pt>
                <c:pt idx="1868">
                  <c:v>44204</c:v>
                </c:pt>
                <c:pt idx="1869">
                  <c:v>44205</c:v>
                </c:pt>
                <c:pt idx="1870">
                  <c:v>44206</c:v>
                </c:pt>
                <c:pt idx="1871">
                  <c:v>44207</c:v>
                </c:pt>
                <c:pt idx="1872">
                  <c:v>44208</c:v>
                </c:pt>
                <c:pt idx="1873">
                  <c:v>44209</c:v>
                </c:pt>
                <c:pt idx="1874">
                  <c:v>44210</c:v>
                </c:pt>
                <c:pt idx="1875">
                  <c:v>44211</c:v>
                </c:pt>
                <c:pt idx="1876">
                  <c:v>44212</c:v>
                </c:pt>
                <c:pt idx="1877">
                  <c:v>44213</c:v>
                </c:pt>
                <c:pt idx="1878">
                  <c:v>44214</c:v>
                </c:pt>
                <c:pt idx="1879">
                  <c:v>44215</c:v>
                </c:pt>
                <c:pt idx="1880">
                  <c:v>44216</c:v>
                </c:pt>
                <c:pt idx="1881">
                  <c:v>44217</c:v>
                </c:pt>
                <c:pt idx="1882">
                  <c:v>44218</c:v>
                </c:pt>
                <c:pt idx="1883">
                  <c:v>44219</c:v>
                </c:pt>
                <c:pt idx="1884">
                  <c:v>44220</c:v>
                </c:pt>
                <c:pt idx="1885">
                  <c:v>44221</c:v>
                </c:pt>
                <c:pt idx="1886">
                  <c:v>44222</c:v>
                </c:pt>
                <c:pt idx="1887">
                  <c:v>44223</c:v>
                </c:pt>
                <c:pt idx="1888">
                  <c:v>44224</c:v>
                </c:pt>
                <c:pt idx="1889">
                  <c:v>44225</c:v>
                </c:pt>
                <c:pt idx="1890">
                  <c:v>44226</c:v>
                </c:pt>
                <c:pt idx="1891">
                  <c:v>44227</c:v>
                </c:pt>
                <c:pt idx="1892">
                  <c:v>44228</c:v>
                </c:pt>
                <c:pt idx="1893">
                  <c:v>44229</c:v>
                </c:pt>
                <c:pt idx="1894">
                  <c:v>44230</c:v>
                </c:pt>
                <c:pt idx="1895">
                  <c:v>44231</c:v>
                </c:pt>
                <c:pt idx="1896">
                  <c:v>44232</c:v>
                </c:pt>
                <c:pt idx="1897">
                  <c:v>44233</c:v>
                </c:pt>
                <c:pt idx="1898">
                  <c:v>44234</c:v>
                </c:pt>
                <c:pt idx="1899">
                  <c:v>44235</c:v>
                </c:pt>
                <c:pt idx="1900">
                  <c:v>44236</c:v>
                </c:pt>
                <c:pt idx="1901">
                  <c:v>44237</c:v>
                </c:pt>
                <c:pt idx="1902">
                  <c:v>44238</c:v>
                </c:pt>
                <c:pt idx="1903">
                  <c:v>44239</c:v>
                </c:pt>
                <c:pt idx="1904">
                  <c:v>44240</c:v>
                </c:pt>
                <c:pt idx="1905">
                  <c:v>44241</c:v>
                </c:pt>
                <c:pt idx="1906">
                  <c:v>44242</c:v>
                </c:pt>
                <c:pt idx="1907">
                  <c:v>44243</c:v>
                </c:pt>
                <c:pt idx="1908">
                  <c:v>44244</c:v>
                </c:pt>
                <c:pt idx="1909">
                  <c:v>44245</c:v>
                </c:pt>
                <c:pt idx="1910">
                  <c:v>44246</c:v>
                </c:pt>
                <c:pt idx="1911">
                  <c:v>44247</c:v>
                </c:pt>
                <c:pt idx="1912">
                  <c:v>44248</c:v>
                </c:pt>
                <c:pt idx="1913">
                  <c:v>44249</c:v>
                </c:pt>
                <c:pt idx="1914">
                  <c:v>44250</c:v>
                </c:pt>
                <c:pt idx="1915">
                  <c:v>44251</c:v>
                </c:pt>
                <c:pt idx="1916">
                  <c:v>44252</c:v>
                </c:pt>
                <c:pt idx="1917">
                  <c:v>44253</c:v>
                </c:pt>
                <c:pt idx="1918">
                  <c:v>44254</c:v>
                </c:pt>
                <c:pt idx="1919">
                  <c:v>44255</c:v>
                </c:pt>
                <c:pt idx="1920">
                  <c:v>44256</c:v>
                </c:pt>
                <c:pt idx="1921">
                  <c:v>44257</c:v>
                </c:pt>
                <c:pt idx="1922">
                  <c:v>44258</c:v>
                </c:pt>
                <c:pt idx="1923">
                  <c:v>44259</c:v>
                </c:pt>
                <c:pt idx="1924">
                  <c:v>44260</c:v>
                </c:pt>
                <c:pt idx="1925">
                  <c:v>44261</c:v>
                </c:pt>
                <c:pt idx="1926">
                  <c:v>44262</c:v>
                </c:pt>
                <c:pt idx="1927">
                  <c:v>44263</c:v>
                </c:pt>
                <c:pt idx="1928">
                  <c:v>44264</c:v>
                </c:pt>
                <c:pt idx="1929">
                  <c:v>44265</c:v>
                </c:pt>
                <c:pt idx="1930">
                  <c:v>44266</c:v>
                </c:pt>
                <c:pt idx="1931">
                  <c:v>44267</c:v>
                </c:pt>
                <c:pt idx="1932">
                  <c:v>44268</c:v>
                </c:pt>
                <c:pt idx="1933">
                  <c:v>44269</c:v>
                </c:pt>
                <c:pt idx="1934">
                  <c:v>44270</c:v>
                </c:pt>
                <c:pt idx="1935">
                  <c:v>44271</c:v>
                </c:pt>
                <c:pt idx="1936">
                  <c:v>44272</c:v>
                </c:pt>
                <c:pt idx="1937">
                  <c:v>44273</c:v>
                </c:pt>
                <c:pt idx="1938">
                  <c:v>44274</c:v>
                </c:pt>
                <c:pt idx="1939">
                  <c:v>44275</c:v>
                </c:pt>
                <c:pt idx="1940">
                  <c:v>44276</c:v>
                </c:pt>
                <c:pt idx="1941">
                  <c:v>44277</c:v>
                </c:pt>
                <c:pt idx="1942">
                  <c:v>44278</c:v>
                </c:pt>
                <c:pt idx="1943">
                  <c:v>44279</c:v>
                </c:pt>
                <c:pt idx="1944">
                  <c:v>44280</c:v>
                </c:pt>
                <c:pt idx="1945">
                  <c:v>44281</c:v>
                </c:pt>
                <c:pt idx="1946">
                  <c:v>44282</c:v>
                </c:pt>
                <c:pt idx="1947">
                  <c:v>44283</c:v>
                </c:pt>
                <c:pt idx="1948">
                  <c:v>44284</c:v>
                </c:pt>
                <c:pt idx="1949">
                  <c:v>44285</c:v>
                </c:pt>
                <c:pt idx="1950">
                  <c:v>44286</c:v>
                </c:pt>
                <c:pt idx="1951">
                  <c:v>44287</c:v>
                </c:pt>
                <c:pt idx="1952">
                  <c:v>44288</c:v>
                </c:pt>
                <c:pt idx="1953">
                  <c:v>44289</c:v>
                </c:pt>
                <c:pt idx="1954">
                  <c:v>44290</c:v>
                </c:pt>
                <c:pt idx="1955">
                  <c:v>44291</c:v>
                </c:pt>
                <c:pt idx="1956">
                  <c:v>44292</c:v>
                </c:pt>
                <c:pt idx="1957">
                  <c:v>44293</c:v>
                </c:pt>
                <c:pt idx="1958">
                  <c:v>44294</c:v>
                </c:pt>
                <c:pt idx="1959">
                  <c:v>44295</c:v>
                </c:pt>
                <c:pt idx="1960">
                  <c:v>44296</c:v>
                </c:pt>
                <c:pt idx="1961">
                  <c:v>44297</c:v>
                </c:pt>
                <c:pt idx="1962">
                  <c:v>44298</c:v>
                </c:pt>
                <c:pt idx="1963">
                  <c:v>44299</c:v>
                </c:pt>
                <c:pt idx="1964">
                  <c:v>44300</c:v>
                </c:pt>
                <c:pt idx="1965">
                  <c:v>44301</c:v>
                </c:pt>
                <c:pt idx="1966">
                  <c:v>44302</c:v>
                </c:pt>
                <c:pt idx="1967">
                  <c:v>44303</c:v>
                </c:pt>
                <c:pt idx="1968">
                  <c:v>44304</c:v>
                </c:pt>
                <c:pt idx="1969">
                  <c:v>44305</c:v>
                </c:pt>
                <c:pt idx="1970">
                  <c:v>44306</c:v>
                </c:pt>
                <c:pt idx="1971">
                  <c:v>44307</c:v>
                </c:pt>
                <c:pt idx="1972">
                  <c:v>44308</c:v>
                </c:pt>
                <c:pt idx="1973">
                  <c:v>44309</c:v>
                </c:pt>
                <c:pt idx="1974">
                  <c:v>44310</c:v>
                </c:pt>
                <c:pt idx="1975">
                  <c:v>44311</c:v>
                </c:pt>
                <c:pt idx="1976">
                  <c:v>44312</c:v>
                </c:pt>
                <c:pt idx="1977">
                  <c:v>44313</c:v>
                </c:pt>
                <c:pt idx="1978">
                  <c:v>44314</c:v>
                </c:pt>
                <c:pt idx="1979">
                  <c:v>44315</c:v>
                </c:pt>
                <c:pt idx="1980">
                  <c:v>44316</c:v>
                </c:pt>
                <c:pt idx="1981">
                  <c:v>44317</c:v>
                </c:pt>
                <c:pt idx="1982">
                  <c:v>44318</c:v>
                </c:pt>
                <c:pt idx="1983">
                  <c:v>44319</c:v>
                </c:pt>
                <c:pt idx="1984">
                  <c:v>44320</c:v>
                </c:pt>
                <c:pt idx="1985">
                  <c:v>44321</c:v>
                </c:pt>
                <c:pt idx="1986">
                  <c:v>44322</c:v>
                </c:pt>
                <c:pt idx="1987">
                  <c:v>44323</c:v>
                </c:pt>
                <c:pt idx="1988">
                  <c:v>44324</c:v>
                </c:pt>
                <c:pt idx="1989">
                  <c:v>44325</c:v>
                </c:pt>
                <c:pt idx="1990">
                  <c:v>44326</c:v>
                </c:pt>
                <c:pt idx="1991">
                  <c:v>44327</c:v>
                </c:pt>
                <c:pt idx="1992">
                  <c:v>44328</c:v>
                </c:pt>
                <c:pt idx="1993">
                  <c:v>44329</c:v>
                </c:pt>
                <c:pt idx="1994">
                  <c:v>44330</c:v>
                </c:pt>
                <c:pt idx="1995">
                  <c:v>44331</c:v>
                </c:pt>
                <c:pt idx="1996">
                  <c:v>44332</c:v>
                </c:pt>
                <c:pt idx="1997">
                  <c:v>44333</c:v>
                </c:pt>
                <c:pt idx="1998">
                  <c:v>44334</c:v>
                </c:pt>
                <c:pt idx="1999">
                  <c:v>44335</c:v>
                </c:pt>
                <c:pt idx="2000">
                  <c:v>44336</c:v>
                </c:pt>
                <c:pt idx="2001">
                  <c:v>44337</c:v>
                </c:pt>
                <c:pt idx="2002">
                  <c:v>44338</c:v>
                </c:pt>
                <c:pt idx="2003">
                  <c:v>44339</c:v>
                </c:pt>
                <c:pt idx="2004">
                  <c:v>44340</c:v>
                </c:pt>
                <c:pt idx="2005">
                  <c:v>44341</c:v>
                </c:pt>
                <c:pt idx="2006">
                  <c:v>44342</c:v>
                </c:pt>
                <c:pt idx="2007">
                  <c:v>44343</c:v>
                </c:pt>
                <c:pt idx="2008">
                  <c:v>44344</c:v>
                </c:pt>
                <c:pt idx="2009">
                  <c:v>44345</c:v>
                </c:pt>
                <c:pt idx="2010">
                  <c:v>44346</c:v>
                </c:pt>
                <c:pt idx="2011">
                  <c:v>44347</c:v>
                </c:pt>
                <c:pt idx="2012">
                  <c:v>44348</c:v>
                </c:pt>
                <c:pt idx="2013">
                  <c:v>44349</c:v>
                </c:pt>
                <c:pt idx="2014">
                  <c:v>44350</c:v>
                </c:pt>
                <c:pt idx="2015">
                  <c:v>44351</c:v>
                </c:pt>
                <c:pt idx="2016">
                  <c:v>44352</c:v>
                </c:pt>
                <c:pt idx="2017">
                  <c:v>44353</c:v>
                </c:pt>
                <c:pt idx="2018">
                  <c:v>44354</c:v>
                </c:pt>
                <c:pt idx="2019">
                  <c:v>44355</c:v>
                </c:pt>
                <c:pt idx="2020">
                  <c:v>44356</c:v>
                </c:pt>
                <c:pt idx="2021">
                  <c:v>44357</c:v>
                </c:pt>
                <c:pt idx="2022">
                  <c:v>44358</c:v>
                </c:pt>
                <c:pt idx="2023">
                  <c:v>44359</c:v>
                </c:pt>
                <c:pt idx="2024">
                  <c:v>44360</c:v>
                </c:pt>
                <c:pt idx="2025">
                  <c:v>44361</c:v>
                </c:pt>
                <c:pt idx="2026">
                  <c:v>44362</c:v>
                </c:pt>
                <c:pt idx="2027">
                  <c:v>44363</c:v>
                </c:pt>
                <c:pt idx="2028">
                  <c:v>44364</c:v>
                </c:pt>
                <c:pt idx="2029">
                  <c:v>44365</c:v>
                </c:pt>
                <c:pt idx="2030">
                  <c:v>44366</c:v>
                </c:pt>
                <c:pt idx="2031">
                  <c:v>44367</c:v>
                </c:pt>
                <c:pt idx="2032">
                  <c:v>44368</c:v>
                </c:pt>
                <c:pt idx="2033">
                  <c:v>44369</c:v>
                </c:pt>
                <c:pt idx="2034">
                  <c:v>44370</c:v>
                </c:pt>
                <c:pt idx="2035">
                  <c:v>44371</c:v>
                </c:pt>
                <c:pt idx="2036">
                  <c:v>44372</c:v>
                </c:pt>
                <c:pt idx="2037">
                  <c:v>44373</c:v>
                </c:pt>
                <c:pt idx="2038">
                  <c:v>44374</c:v>
                </c:pt>
                <c:pt idx="2039">
                  <c:v>44375</c:v>
                </c:pt>
                <c:pt idx="2040">
                  <c:v>44376</c:v>
                </c:pt>
                <c:pt idx="2041">
                  <c:v>44377</c:v>
                </c:pt>
                <c:pt idx="2042">
                  <c:v>44378</c:v>
                </c:pt>
                <c:pt idx="2043">
                  <c:v>44379</c:v>
                </c:pt>
                <c:pt idx="2044">
                  <c:v>44380</c:v>
                </c:pt>
                <c:pt idx="2045">
                  <c:v>44381</c:v>
                </c:pt>
                <c:pt idx="2046">
                  <c:v>44382</c:v>
                </c:pt>
                <c:pt idx="2047">
                  <c:v>44383</c:v>
                </c:pt>
                <c:pt idx="2048">
                  <c:v>44384</c:v>
                </c:pt>
                <c:pt idx="2049">
                  <c:v>44385</c:v>
                </c:pt>
                <c:pt idx="2050">
                  <c:v>44386</c:v>
                </c:pt>
                <c:pt idx="2051">
                  <c:v>44387</c:v>
                </c:pt>
                <c:pt idx="2052">
                  <c:v>44388</c:v>
                </c:pt>
                <c:pt idx="2053">
                  <c:v>44389</c:v>
                </c:pt>
                <c:pt idx="2054">
                  <c:v>44390</c:v>
                </c:pt>
                <c:pt idx="2055">
                  <c:v>44391</c:v>
                </c:pt>
                <c:pt idx="2056">
                  <c:v>44392</c:v>
                </c:pt>
                <c:pt idx="2057">
                  <c:v>44393</c:v>
                </c:pt>
                <c:pt idx="2058">
                  <c:v>44394</c:v>
                </c:pt>
                <c:pt idx="2059">
                  <c:v>44395</c:v>
                </c:pt>
                <c:pt idx="2060">
                  <c:v>44396</c:v>
                </c:pt>
                <c:pt idx="2061">
                  <c:v>44397</c:v>
                </c:pt>
                <c:pt idx="2062">
                  <c:v>44398</c:v>
                </c:pt>
                <c:pt idx="2063">
                  <c:v>44399</c:v>
                </c:pt>
                <c:pt idx="2064">
                  <c:v>44400</c:v>
                </c:pt>
                <c:pt idx="2065">
                  <c:v>44401</c:v>
                </c:pt>
                <c:pt idx="2066">
                  <c:v>44402</c:v>
                </c:pt>
                <c:pt idx="2067">
                  <c:v>44403</c:v>
                </c:pt>
                <c:pt idx="2068">
                  <c:v>44404</c:v>
                </c:pt>
                <c:pt idx="2069">
                  <c:v>44405</c:v>
                </c:pt>
                <c:pt idx="2070">
                  <c:v>44406</c:v>
                </c:pt>
                <c:pt idx="2071">
                  <c:v>44407</c:v>
                </c:pt>
                <c:pt idx="2072">
                  <c:v>44408</c:v>
                </c:pt>
                <c:pt idx="2073">
                  <c:v>44409</c:v>
                </c:pt>
                <c:pt idx="2074">
                  <c:v>44410</c:v>
                </c:pt>
                <c:pt idx="2075">
                  <c:v>44411</c:v>
                </c:pt>
                <c:pt idx="2076">
                  <c:v>44412</c:v>
                </c:pt>
                <c:pt idx="2077">
                  <c:v>44413</c:v>
                </c:pt>
                <c:pt idx="2078">
                  <c:v>44414</c:v>
                </c:pt>
                <c:pt idx="2079">
                  <c:v>44415</c:v>
                </c:pt>
                <c:pt idx="2080">
                  <c:v>44416</c:v>
                </c:pt>
                <c:pt idx="2081">
                  <c:v>44417</c:v>
                </c:pt>
                <c:pt idx="2082">
                  <c:v>44418</c:v>
                </c:pt>
                <c:pt idx="2083">
                  <c:v>44419</c:v>
                </c:pt>
                <c:pt idx="2084">
                  <c:v>44420</c:v>
                </c:pt>
                <c:pt idx="2085">
                  <c:v>44421</c:v>
                </c:pt>
                <c:pt idx="2086">
                  <c:v>44422</c:v>
                </c:pt>
                <c:pt idx="2087">
                  <c:v>44423</c:v>
                </c:pt>
                <c:pt idx="2088">
                  <c:v>44424</c:v>
                </c:pt>
                <c:pt idx="2089">
                  <c:v>44425</c:v>
                </c:pt>
                <c:pt idx="2090">
                  <c:v>44426</c:v>
                </c:pt>
                <c:pt idx="2091">
                  <c:v>44427</c:v>
                </c:pt>
                <c:pt idx="2092">
                  <c:v>44428</c:v>
                </c:pt>
                <c:pt idx="2093">
                  <c:v>44429</c:v>
                </c:pt>
                <c:pt idx="2094">
                  <c:v>44430</c:v>
                </c:pt>
                <c:pt idx="2095">
                  <c:v>44431</c:v>
                </c:pt>
                <c:pt idx="2096">
                  <c:v>44432</c:v>
                </c:pt>
                <c:pt idx="2097">
                  <c:v>44433</c:v>
                </c:pt>
                <c:pt idx="2098">
                  <c:v>44434</c:v>
                </c:pt>
                <c:pt idx="2099">
                  <c:v>44435</c:v>
                </c:pt>
                <c:pt idx="2100">
                  <c:v>44436</c:v>
                </c:pt>
                <c:pt idx="2101">
                  <c:v>44437</c:v>
                </c:pt>
                <c:pt idx="2102">
                  <c:v>44438</c:v>
                </c:pt>
                <c:pt idx="2103">
                  <c:v>44439</c:v>
                </c:pt>
                <c:pt idx="2104">
                  <c:v>44440</c:v>
                </c:pt>
                <c:pt idx="2105">
                  <c:v>44441</c:v>
                </c:pt>
                <c:pt idx="2106">
                  <c:v>44442</c:v>
                </c:pt>
                <c:pt idx="2107">
                  <c:v>44443</c:v>
                </c:pt>
                <c:pt idx="2108">
                  <c:v>44444</c:v>
                </c:pt>
                <c:pt idx="2109">
                  <c:v>44445</c:v>
                </c:pt>
                <c:pt idx="2110">
                  <c:v>44446</c:v>
                </c:pt>
                <c:pt idx="2111">
                  <c:v>44447</c:v>
                </c:pt>
                <c:pt idx="2112">
                  <c:v>44448</c:v>
                </c:pt>
                <c:pt idx="2113">
                  <c:v>44449</c:v>
                </c:pt>
                <c:pt idx="2114">
                  <c:v>44450</c:v>
                </c:pt>
                <c:pt idx="2115">
                  <c:v>44451</c:v>
                </c:pt>
                <c:pt idx="2116">
                  <c:v>44452</c:v>
                </c:pt>
                <c:pt idx="2117">
                  <c:v>44453</c:v>
                </c:pt>
                <c:pt idx="2118">
                  <c:v>44454</c:v>
                </c:pt>
                <c:pt idx="2119">
                  <c:v>44455</c:v>
                </c:pt>
                <c:pt idx="2120">
                  <c:v>44456</c:v>
                </c:pt>
                <c:pt idx="2121">
                  <c:v>44457</c:v>
                </c:pt>
                <c:pt idx="2122">
                  <c:v>44458</c:v>
                </c:pt>
                <c:pt idx="2123">
                  <c:v>44459</c:v>
                </c:pt>
                <c:pt idx="2124">
                  <c:v>44460</c:v>
                </c:pt>
                <c:pt idx="2125">
                  <c:v>44461</c:v>
                </c:pt>
                <c:pt idx="2126">
                  <c:v>44462</c:v>
                </c:pt>
                <c:pt idx="2127">
                  <c:v>44463</c:v>
                </c:pt>
                <c:pt idx="2128">
                  <c:v>44464</c:v>
                </c:pt>
                <c:pt idx="2129">
                  <c:v>44465</c:v>
                </c:pt>
                <c:pt idx="2130">
                  <c:v>44466</c:v>
                </c:pt>
                <c:pt idx="2131">
                  <c:v>44467</c:v>
                </c:pt>
                <c:pt idx="2132">
                  <c:v>44468</c:v>
                </c:pt>
                <c:pt idx="2133">
                  <c:v>44469</c:v>
                </c:pt>
                <c:pt idx="2134">
                  <c:v>44470</c:v>
                </c:pt>
                <c:pt idx="2135">
                  <c:v>44471</c:v>
                </c:pt>
                <c:pt idx="2136">
                  <c:v>44472</c:v>
                </c:pt>
                <c:pt idx="2137">
                  <c:v>44473</c:v>
                </c:pt>
                <c:pt idx="2138">
                  <c:v>44474</c:v>
                </c:pt>
                <c:pt idx="2139">
                  <c:v>44475</c:v>
                </c:pt>
                <c:pt idx="2140">
                  <c:v>44476</c:v>
                </c:pt>
                <c:pt idx="2141">
                  <c:v>44477</c:v>
                </c:pt>
                <c:pt idx="2142">
                  <c:v>44478</c:v>
                </c:pt>
                <c:pt idx="2143">
                  <c:v>44479</c:v>
                </c:pt>
                <c:pt idx="2144">
                  <c:v>44480</c:v>
                </c:pt>
                <c:pt idx="2145">
                  <c:v>44481</c:v>
                </c:pt>
                <c:pt idx="2146">
                  <c:v>44482</c:v>
                </c:pt>
                <c:pt idx="2147">
                  <c:v>44483</c:v>
                </c:pt>
                <c:pt idx="2148">
                  <c:v>44484</c:v>
                </c:pt>
                <c:pt idx="2149">
                  <c:v>44485</c:v>
                </c:pt>
                <c:pt idx="2150">
                  <c:v>44486</c:v>
                </c:pt>
                <c:pt idx="2151">
                  <c:v>44487</c:v>
                </c:pt>
                <c:pt idx="2152">
                  <c:v>44488</c:v>
                </c:pt>
                <c:pt idx="2153">
                  <c:v>44489</c:v>
                </c:pt>
                <c:pt idx="2154">
                  <c:v>44490</c:v>
                </c:pt>
                <c:pt idx="2155">
                  <c:v>44491</c:v>
                </c:pt>
                <c:pt idx="2156">
                  <c:v>44492</c:v>
                </c:pt>
                <c:pt idx="2157">
                  <c:v>44493</c:v>
                </c:pt>
                <c:pt idx="2158">
                  <c:v>44494</c:v>
                </c:pt>
                <c:pt idx="2159">
                  <c:v>44495</c:v>
                </c:pt>
                <c:pt idx="2160">
                  <c:v>44496</c:v>
                </c:pt>
                <c:pt idx="2161">
                  <c:v>44497</c:v>
                </c:pt>
                <c:pt idx="2162">
                  <c:v>44498</c:v>
                </c:pt>
                <c:pt idx="2163">
                  <c:v>44499</c:v>
                </c:pt>
                <c:pt idx="2164">
                  <c:v>44500</c:v>
                </c:pt>
                <c:pt idx="2165">
                  <c:v>44501</c:v>
                </c:pt>
                <c:pt idx="2166">
                  <c:v>44502</c:v>
                </c:pt>
                <c:pt idx="2167">
                  <c:v>44503</c:v>
                </c:pt>
                <c:pt idx="2168">
                  <c:v>44504</c:v>
                </c:pt>
                <c:pt idx="2169">
                  <c:v>44505</c:v>
                </c:pt>
                <c:pt idx="2170">
                  <c:v>44506</c:v>
                </c:pt>
                <c:pt idx="2171">
                  <c:v>44507</c:v>
                </c:pt>
                <c:pt idx="2172">
                  <c:v>44508</c:v>
                </c:pt>
                <c:pt idx="2173">
                  <c:v>44509</c:v>
                </c:pt>
                <c:pt idx="2174">
                  <c:v>44510</c:v>
                </c:pt>
                <c:pt idx="2175">
                  <c:v>44511</c:v>
                </c:pt>
                <c:pt idx="2176">
                  <c:v>44512</c:v>
                </c:pt>
                <c:pt idx="2177">
                  <c:v>44513</c:v>
                </c:pt>
                <c:pt idx="2178">
                  <c:v>44514</c:v>
                </c:pt>
                <c:pt idx="2179">
                  <c:v>44515</c:v>
                </c:pt>
                <c:pt idx="2180">
                  <c:v>44516</c:v>
                </c:pt>
                <c:pt idx="2181">
                  <c:v>44517</c:v>
                </c:pt>
                <c:pt idx="2182">
                  <c:v>44518</c:v>
                </c:pt>
                <c:pt idx="2183">
                  <c:v>44519</c:v>
                </c:pt>
                <c:pt idx="2184">
                  <c:v>44520</c:v>
                </c:pt>
                <c:pt idx="2185">
                  <c:v>44521</c:v>
                </c:pt>
                <c:pt idx="2186">
                  <c:v>44522</c:v>
                </c:pt>
                <c:pt idx="2187">
                  <c:v>44523</c:v>
                </c:pt>
                <c:pt idx="2188">
                  <c:v>44524</c:v>
                </c:pt>
                <c:pt idx="2189">
                  <c:v>44525</c:v>
                </c:pt>
                <c:pt idx="2190">
                  <c:v>44526</c:v>
                </c:pt>
                <c:pt idx="2191">
                  <c:v>44527</c:v>
                </c:pt>
                <c:pt idx="2192">
                  <c:v>44528</c:v>
                </c:pt>
                <c:pt idx="2193">
                  <c:v>44529</c:v>
                </c:pt>
                <c:pt idx="2194">
                  <c:v>44530</c:v>
                </c:pt>
                <c:pt idx="2195">
                  <c:v>44531</c:v>
                </c:pt>
                <c:pt idx="2196">
                  <c:v>44532</c:v>
                </c:pt>
                <c:pt idx="2197">
                  <c:v>44533</c:v>
                </c:pt>
                <c:pt idx="2198">
                  <c:v>44534</c:v>
                </c:pt>
                <c:pt idx="2199">
                  <c:v>44535</c:v>
                </c:pt>
                <c:pt idx="2200">
                  <c:v>44536</c:v>
                </c:pt>
                <c:pt idx="2201">
                  <c:v>44537</c:v>
                </c:pt>
                <c:pt idx="2202">
                  <c:v>44538</c:v>
                </c:pt>
                <c:pt idx="2203">
                  <c:v>44539</c:v>
                </c:pt>
                <c:pt idx="2204">
                  <c:v>44540</c:v>
                </c:pt>
                <c:pt idx="2205">
                  <c:v>44541</c:v>
                </c:pt>
                <c:pt idx="2206">
                  <c:v>44542</c:v>
                </c:pt>
                <c:pt idx="2207">
                  <c:v>44543</c:v>
                </c:pt>
                <c:pt idx="2208">
                  <c:v>44544</c:v>
                </c:pt>
                <c:pt idx="2209">
                  <c:v>44545</c:v>
                </c:pt>
                <c:pt idx="2210">
                  <c:v>44546</c:v>
                </c:pt>
                <c:pt idx="2211">
                  <c:v>44547</c:v>
                </c:pt>
                <c:pt idx="2212">
                  <c:v>44548</c:v>
                </c:pt>
                <c:pt idx="2213">
                  <c:v>44549</c:v>
                </c:pt>
                <c:pt idx="2214">
                  <c:v>44550</c:v>
                </c:pt>
                <c:pt idx="2215">
                  <c:v>44551</c:v>
                </c:pt>
                <c:pt idx="2216">
                  <c:v>44552</c:v>
                </c:pt>
                <c:pt idx="2217">
                  <c:v>44553</c:v>
                </c:pt>
                <c:pt idx="2218">
                  <c:v>44554</c:v>
                </c:pt>
                <c:pt idx="2219">
                  <c:v>44555</c:v>
                </c:pt>
                <c:pt idx="2220">
                  <c:v>44556</c:v>
                </c:pt>
                <c:pt idx="2221">
                  <c:v>44557</c:v>
                </c:pt>
                <c:pt idx="2222">
                  <c:v>44558</c:v>
                </c:pt>
                <c:pt idx="2223">
                  <c:v>44559</c:v>
                </c:pt>
                <c:pt idx="2224">
                  <c:v>44560</c:v>
                </c:pt>
                <c:pt idx="2225">
                  <c:v>44561</c:v>
                </c:pt>
                <c:pt idx="2226">
                  <c:v>44562</c:v>
                </c:pt>
                <c:pt idx="2227">
                  <c:v>44563</c:v>
                </c:pt>
                <c:pt idx="2228">
                  <c:v>44564</c:v>
                </c:pt>
                <c:pt idx="2229">
                  <c:v>44565</c:v>
                </c:pt>
                <c:pt idx="2230">
                  <c:v>44566</c:v>
                </c:pt>
                <c:pt idx="2231">
                  <c:v>44567</c:v>
                </c:pt>
                <c:pt idx="2232">
                  <c:v>44568</c:v>
                </c:pt>
                <c:pt idx="2233">
                  <c:v>44569</c:v>
                </c:pt>
                <c:pt idx="2234">
                  <c:v>44570</c:v>
                </c:pt>
                <c:pt idx="2235">
                  <c:v>44571</c:v>
                </c:pt>
                <c:pt idx="2236">
                  <c:v>44572</c:v>
                </c:pt>
                <c:pt idx="2237">
                  <c:v>44573</c:v>
                </c:pt>
                <c:pt idx="2238">
                  <c:v>44574</c:v>
                </c:pt>
                <c:pt idx="2239">
                  <c:v>44575</c:v>
                </c:pt>
                <c:pt idx="2240">
                  <c:v>44576</c:v>
                </c:pt>
                <c:pt idx="2241">
                  <c:v>44577</c:v>
                </c:pt>
                <c:pt idx="2242">
                  <c:v>44578</c:v>
                </c:pt>
                <c:pt idx="2243">
                  <c:v>44579</c:v>
                </c:pt>
                <c:pt idx="2244">
                  <c:v>44580</c:v>
                </c:pt>
                <c:pt idx="2245">
                  <c:v>44581</c:v>
                </c:pt>
                <c:pt idx="2246">
                  <c:v>44582</c:v>
                </c:pt>
                <c:pt idx="2247">
                  <c:v>44583</c:v>
                </c:pt>
                <c:pt idx="2248">
                  <c:v>44584</c:v>
                </c:pt>
                <c:pt idx="2249">
                  <c:v>44585</c:v>
                </c:pt>
                <c:pt idx="2250">
                  <c:v>44586</c:v>
                </c:pt>
                <c:pt idx="2251">
                  <c:v>44587</c:v>
                </c:pt>
                <c:pt idx="2252">
                  <c:v>44588</c:v>
                </c:pt>
                <c:pt idx="2253">
                  <c:v>44589</c:v>
                </c:pt>
                <c:pt idx="2254">
                  <c:v>44590</c:v>
                </c:pt>
                <c:pt idx="2255">
                  <c:v>44591</c:v>
                </c:pt>
                <c:pt idx="2256">
                  <c:v>44592</c:v>
                </c:pt>
                <c:pt idx="2257">
                  <c:v>44593</c:v>
                </c:pt>
                <c:pt idx="2258">
                  <c:v>44594</c:v>
                </c:pt>
                <c:pt idx="2259">
                  <c:v>44595</c:v>
                </c:pt>
                <c:pt idx="2260">
                  <c:v>44596</c:v>
                </c:pt>
                <c:pt idx="2261">
                  <c:v>44597</c:v>
                </c:pt>
                <c:pt idx="2262">
                  <c:v>44598</c:v>
                </c:pt>
                <c:pt idx="2263">
                  <c:v>44599</c:v>
                </c:pt>
                <c:pt idx="2264">
                  <c:v>44600</c:v>
                </c:pt>
                <c:pt idx="2265">
                  <c:v>44601</c:v>
                </c:pt>
                <c:pt idx="2266">
                  <c:v>44602</c:v>
                </c:pt>
                <c:pt idx="2267">
                  <c:v>44603</c:v>
                </c:pt>
                <c:pt idx="2268">
                  <c:v>44604</c:v>
                </c:pt>
                <c:pt idx="2269">
                  <c:v>44605</c:v>
                </c:pt>
                <c:pt idx="2270">
                  <c:v>44606</c:v>
                </c:pt>
                <c:pt idx="2271">
                  <c:v>44607</c:v>
                </c:pt>
                <c:pt idx="2272">
                  <c:v>44608</c:v>
                </c:pt>
                <c:pt idx="2273">
                  <c:v>44609</c:v>
                </c:pt>
                <c:pt idx="2274">
                  <c:v>44610</c:v>
                </c:pt>
                <c:pt idx="2275">
                  <c:v>44611</c:v>
                </c:pt>
                <c:pt idx="2276">
                  <c:v>44612</c:v>
                </c:pt>
                <c:pt idx="2277">
                  <c:v>44613</c:v>
                </c:pt>
                <c:pt idx="2278">
                  <c:v>44614</c:v>
                </c:pt>
                <c:pt idx="2279">
                  <c:v>44615</c:v>
                </c:pt>
                <c:pt idx="2280">
                  <c:v>44616</c:v>
                </c:pt>
                <c:pt idx="2281">
                  <c:v>44617</c:v>
                </c:pt>
                <c:pt idx="2282">
                  <c:v>44618</c:v>
                </c:pt>
                <c:pt idx="2283">
                  <c:v>44619</c:v>
                </c:pt>
                <c:pt idx="2284">
                  <c:v>44620</c:v>
                </c:pt>
                <c:pt idx="2285">
                  <c:v>44621</c:v>
                </c:pt>
                <c:pt idx="2286">
                  <c:v>44622</c:v>
                </c:pt>
                <c:pt idx="2287">
                  <c:v>44623</c:v>
                </c:pt>
                <c:pt idx="2288">
                  <c:v>44624</c:v>
                </c:pt>
                <c:pt idx="2289">
                  <c:v>44625</c:v>
                </c:pt>
                <c:pt idx="2290">
                  <c:v>44626</c:v>
                </c:pt>
                <c:pt idx="2291">
                  <c:v>44627</c:v>
                </c:pt>
                <c:pt idx="2292">
                  <c:v>44628</c:v>
                </c:pt>
                <c:pt idx="2293">
                  <c:v>44629</c:v>
                </c:pt>
                <c:pt idx="2294">
                  <c:v>44630</c:v>
                </c:pt>
                <c:pt idx="2295">
                  <c:v>44631</c:v>
                </c:pt>
                <c:pt idx="2296">
                  <c:v>44632</c:v>
                </c:pt>
                <c:pt idx="2297">
                  <c:v>44633</c:v>
                </c:pt>
                <c:pt idx="2298">
                  <c:v>44634</c:v>
                </c:pt>
                <c:pt idx="2299">
                  <c:v>44635</c:v>
                </c:pt>
                <c:pt idx="2300">
                  <c:v>44636</c:v>
                </c:pt>
                <c:pt idx="2301">
                  <c:v>44637</c:v>
                </c:pt>
                <c:pt idx="2302">
                  <c:v>44638</c:v>
                </c:pt>
                <c:pt idx="2303">
                  <c:v>44639</c:v>
                </c:pt>
                <c:pt idx="2304">
                  <c:v>44640</c:v>
                </c:pt>
                <c:pt idx="2305">
                  <c:v>44641</c:v>
                </c:pt>
                <c:pt idx="2306">
                  <c:v>44642</c:v>
                </c:pt>
                <c:pt idx="2307">
                  <c:v>44643</c:v>
                </c:pt>
                <c:pt idx="2308">
                  <c:v>44644</c:v>
                </c:pt>
                <c:pt idx="2309">
                  <c:v>44645</c:v>
                </c:pt>
                <c:pt idx="2310">
                  <c:v>44646</c:v>
                </c:pt>
                <c:pt idx="2311">
                  <c:v>44647</c:v>
                </c:pt>
                <c:pt idx="2312">
                  <c:v>44648</c:v>
                </c:pt>
                <c:pt idx="2313">
                  <c:v>44649</c:v>
                </c:pt>
                <c:pt idx="2314">
                  <c:v>44650</c:v>
                </c:pt>
                <c:pt idx="2315">
                  <c:v>44651</c:v>
                </c:pt>
                <c:pt idx="2316">
                  <c:v>44652</c:v>
                </c:pt>
                <c:pt idx="2317">
                  <c:v>44653</c:v>
                </c:pt>
                <c:pt idx="2318">
                  <c:v>44654</c:v>
                </c:pt>
                <c:pt idx="2319">
                  <c:v>44655</c:v>
                </c:pt>
                <c:pt idx="2320">
                  <c:v>44656</c:v>
                </c:pt>
                <c:pt idx="2321">
                  <c:v>44657</c:v>
                </c:pt>
                <c:pt idx="2322">
                  <c:v>44658</c:v>
                </c:pt>
                <c:pt idx="2323">
                  <c:v>44659</c:v>
                </c:pt>
                <c:pt idx="2324">
                  <c:v>44660</c:v>
                </c:pt>
                <c:pt idx="2325">
                  <c:v>44661</c:v>
                </c:pt>
                <c:pt idx="2326">
                  <c:v>44662</c:v>
                </c:pt>
                <c:pt idx="2327">
                  <c:v>44663</c:v>
                </c:pt>
                <c:pt idx="2328">
                  <c:v>44664</c:v>
                </c:pt>
                <c:pt idx="2329">
                  <c:v>44665</c:v>
                </c:pt>
                <c:pt idx="2330">
                  <c:v>44666</c:v>
                </c:pt>
                <c:pt idx="2331">
                  <c:v>44667</c:v>
                </c:pt>
                <c:pt idx="2332">
                  <c:v>44668</c:v>
                </c:pt>
                <c:pt idx="2333">
                  <c:v>44669</c:v>
                </c:pt>
                <c:pt idx="2334">
                  <c:v>44670</c:v>
                </c:pt>
                <c:pt idx="2335">
                  <c:v>44671</c:v>
                </c:pt>
                <c:pt idx="2336">
                  <c:v>44672</c:v>
                </c:pt>
                <c:pt idx="2337">
                  <c:v>44673</c:v>
                </c:pt>
                <c:pt idx="2338">
                  <c:v>44674</c:v>
                </c:pt>
                <c:pt idx="2339">
                  <c:v>44675</c:v>
                </c:pt>
                <c:pt idx="2340">
                  <c:v>44676</c:v>
                </c:pt>
                <c:pt idx="2341">
                  <c:v>44677</c:v>
                </c:pt>
                <c:pt idx="2342">
                  <c:v>44678</c:v>
                </c:pt>
                <c:pt idx="2343">
                  <c:v>44679</c:v>
                </c:pt>
                <c:pt idx="2344">
                  <c:v>44680</c:v>
                </c:pt>
                <c:pt idx="2345">
                  <c:v>44681</c:v>
                </c:pt>
                <c:pt idx="2346">
                  <c:v>44682</c:v>
                </c:pt>
                <c:pt idx="2347">
                  <c:v>44683</c:v>
                </c:pt>
                <c:pt idx="2348">
                  <c:v>44684</c:v>
                </c:pt>
                <c:pt idx="2349">
                  <c:v>44685</c:v>
                </c:pt>
                <c:pt idx="2350">
                  <c:v>44686</c:v>
                </c:pt>
                <c:pt idx="2351">
                  <c:v>44687</c:v>
                </c:pt>
                <c:pt idx="2352">
                  <c:v>44688</c:v>
                </c:pt>
                <c:pt idx="2353">
                  <c:v>44689</c:v>
                </c:pt>
                <c:pt idx="2354">
                  <c:v>44690</c:v>
                </c:pt>
                <c:pt idx="2355">
                  <c:v>44691</c:v>
                </c:pt>
                <c:pt idx="2356">
                  <c:v>44692</c:v>
                </c:pt>
                <c:pt idx="2357">
                  <c:v>44693</c:v>
                </c:pt>
                <c:pt idx="2358">
                  <c:v>44694</c:v>
                </c:pt>
                <c:pt idx="2359">
                  <c:v>44695</c:v>
                </c:pt>
                <c:pt idx="2360">
                  <c:v>44696</c:v>
                </c:pt>
                <c:pt idx="2361">
                  <c:v>44697</c:v>
                </c:pt>
                <c:pt idx="2362">
                  <c:v>44698</c:v>
                </c:pt>
                <c:pt idx="2363">
                  <c:v>44699</c:v>
                </c:pt>
                <c:pt idx="2364">
                  <c:v>44700</c:v>
                </c:pt>
                <c:pt idx="2365">
                  <c:v>44701</c:v>
                </c:pt>
                <c:pt idx="2366">
                  <c:v>44702</c:v>
                </c:pt>
                <c:pt idx="2367">
                  <c:v>44703</c:v>
                </c:pt>
                <c:pt idx="2368">
                  <c:v>44704</c:v>
                </c:pt>
                <c:pt idx="2369">
                  <c:v>44705</c:v>
                </c:pt>
                <c:pt idx="2370">
                  <c:v>44706</c:v>
                </c:pt>
                <c:pt idx="2371">
                  <c:v>44707</c:v>
                </c:pt>
                <c:pt idx="2372">
                  <c:v>44708</c:v>
                </c:pt>
                <c:pt idx="2373">
                  <c:v>44709</c:v>
                </c:pt>
                <c:pt idx="2374">
                  <c:v>44710</c:v>
                </c:pt>
                <c:pt idx="2375">
                  <c:v>44711</c:v>
                </c:pt>
                <c:pt idx="2376">
                  <c:v>44712</c:v>
                </c:pt>
                <c:pt idx="2377">
                  <c:v>44713</c:v>
                </c:pt>
                <c:pt idx="2378">
                  <c:v>44714</c:v>
                </c:pt>
                <c:pt idx="2379">
                  <c:v>44715</c:v>
                </c:pt>
                <c:pt idx="2380">
                  <c:v>44716</c:v>
                </c:pt>
                <c:pt idx="2381">
                  <c:v>44717</c:v>
                </c:pt>
                <c:pt idx="2382">
                  <c:v>44718</c:v>
                </c:pt>
                <c:pt idx="2383">
                  <c:v>44719</c:v>
                </c:pt>
                <c:pt idx="2384">
                  <c:v>44720</c:v>
                </c:pt>
                <c:pt idx="2385">
                  <c:v>44721</c:v>
                </c:pt>
                <c:pt idx="2386">
                  <c:v>44722</c:v>
                </c:pt>
                <c:pt idx="2387">
                  <c:v>44723</c:v>
                </c:pt>
                <c:pt idx="2388">
                  <c:v>44724</c:v>
                </c:pt>
                <c:pt idx="2389">
                  <c:v>44725</c:v>
                </c:pt>
                <c:pt idx="2390">
                  <c:v>44726</c:v>
                </c:pt>
                <c:pt idx="2391">
                  <c:v>44727</c:v>
                </c:pt>
                <c:pt idx="2392">
                  <c:v>44728</c:v>
                </c:pt>
                <c:pt idx="2393">
                  <c:v>44729</c:v>
                </c:pt>
                <c:pt idx="2394">
                  <c:v>44730</c:v>
                </c:pt>
                <c:pt idx="2395">
                  <c:v>44731</c:v>
                </c:pt>
                <c:pt idx="2396">
                  <c:v>44732</c:v>
                </c:pt>
                <c:pt idx="2397">
                  <c:v>44733</c:v>
                </c:pt>
                <c:pt idx="2398">
                  <c:v>44734</c:v>
                </c:pt>
                <c:pt idx="2399">
                  <c:v>44735</c:v>
                </c:pt>
                <c:pt idx="2400">
                  <c:v>44736</c:v>
                </c:pt>
                <c:pt idx="2401">
                  <c:v>44737</c:v>
                </c:pt>
                <c:pt idx="2402">
                  <c:v>44738</c:v>
                </c:pt>
                <c:pt idx="2403">
                  <c:v>44739</c:v>
                </c:pt>
                <c:pt idx="2404">
                  <c:v>44740</c:v>
                </c:pt>
                <c:pt idx="2405">
                  <c:v>44741</c:v>
                </c:pt>
                <c:pt idx="2406">
                  <c:v>44742</c:v>
                </c:pt>
                <c:pt idx="2407">
                  <c:v>44743</c:v>
                </c:pt>
                <c:pt idx="2408">
                  <c:v>44744</c:v>
                </c:pt>
                <c:pt idx="2409">
                  <c:v>44745</c:v>
                </c:pt>
                <c:pt idx="2410">
                  <c:v>44746</c:v>
                </c:pt>
                <c:pt idx="2411">
                  <c:v>44747</c:v>
                </c:pt>
                <c:pt idx="2412">
                  <c:v>44748</c:v>
                </c:pt>
                <c:pt idx="2413">
                  <c:v>44749</c:v>
                </c:pt>
                <c:pt idx="2414">
                  <c:v>44750</c:v>
                </c:pt>
                <c:pt idx="2415">
                  <c:v>44751</c:v>
                </c:pt>
                <c:pt idx="2416">
                  <c:v>44752</c:v>
                </c:pt>
                <c:pt idx="2417">
                  <c:v>44753</c:v>
                </c:pt>
                <c:pt idx="2418">
                  <c:v>44754</c:v>
                </c:pt>
                <c:pt idx="2419">
                  <c:v>44755</c:v>
                </c:pt>
                <c:pt idx="2420">
                  <c:v>44756</c:v>
                </c:pt>
                <c:pt idx="2421">
                  <c:v>44757</c:v>
                </c:pt>
                <c:pt idx="2422">
                  <c:v>44758</c:v>
                </c:pt>
                <c:pt idx="2423">
                  <c:v>44759</c:v>
                </c:pt>
                <c:pt idx="2424">
                  <c:v>44760</c:v>
                </c:pt>
                <c:pt idx="2425">
                  <c:v>44761</c:v>
                </c:pt>
                <c:pt idx="2426">
                  <c:v>44762</c:v>
                </c:pt>
                <c:pt idx="2427">
                  <c:v>44763</c:v>
                </c:pt>
                <c:pt idx="2428">
                  <c:v>44764</c:v>
                </c:pt>
                <c:pt idx="2429">
                  <c:v>44765</c:v>
                </c:pt>
                <c:pt idx="2430">
                  <c:v>44766</c:v>
                </c:pt>
                <c:pt idx="2431">
                  <c:v>44767</c:v>
                </c:pt>
                <c:pt idx="2432">
                  <c:v>44768</c:v>
                </c:pt>
                <c:pt idx="2433">
                  <c:v>44769</c:v>
                </c:pt>
                <c:pt idx="2434">
                  <c:v>44770</c:v>
                </c:pt>
                <c:pt idx="2435">
                  <c:v>44771</c:v>
                </c:pt>
                <c:pt idx="2436">
                  <c:v>44772</c:v>
                </c:pt>
                <c:pt idx="2437">
                  <c:v>44773</c:v>
                </c:pt>
                <c:pt idx="2438">
                  <c:v>44774</c:v>
                </c:pt>
                <c:pt idx="2439">
                  <c:v>44775</c:v>
                </c:pt>
                <c:pt idx="2440">
                  <c:v>44776</c:v>
                </c:pt>
                <c:pt idx="2441">
                  <c:v>44777</c:v>
                </c:pt>
                <c:pt idx="2442">
                  <c:v>44778</c:v>
                </c:pt>
                <c:pt idx="2443">
                  <c:v>44779</c:v>
                </c:pt>
                <c:pt idx="2444">
                  <c:v>44780</c:v>
                </c:pt>
                <c:pt idx="2445">
                  <c:v>44781</c:v>
                </c:pt>
                <c:pt idx="2446">
                  <c:v>44782</c:v>
                </c:pt>
                <c:pt idx="2447">
                  <c:v>44783</c:v>
                </c:pt>
                <c:pt idx="2448">
                  <c:v>44784</c:v>
                </c:pt>
                <c:pt idx="2449">
                  <c:v>44785</c:v>
                </c:pt>
                <c:pt idx="2450">
                  <c:v>44786</c:v>
                </c:pt>
                <c:pt idx="2451">
                  <c:v>44787</c:v>
                </c:pt>
                <c:pt idx="2452">
                  <c:v>44788</c:v>
                </c:pt>
                <c:pt idx="2453">
                  <c:v>44789</c:v>
                </c:pt>
                <c:pt idx="2454">
                  <c:v>44790</c:v>
                </c:pt>
                <c:pt idx="2455">
                  <c:v>44791</c:v>
                </c:pt>
                <c:pt idx="2456">
                  <c:v>44792</c:v>
                </c:pt>
                <c:pt idx="2457">
                  <c:v>44793</c:v>
                </c:pt>
                <c:pt idx="2458">
                  <c:v>44794</c:v>
                </c:pt>
                <c:pt idx="2459">
                  <c:v>44795</c:v>
                </c:pt>
                <c:pt idx="2460">
                  <c:v>44796</c:v>
                </c:pt>
                <c:pt idx="2461">
                  <c:v>44797</c:v>
                </c:pt>
                <c:pt idx="2462">
                  <c:v>44798</c:v>
                </c:pt>
                <c:pt idx="2463">
                  <c:v>44799</c:v>
                </c:pt>
                <c:pt idx="2464">
                  <c:v>44800</c:v>
                </c:pt>
                <c:pt idx="2465">
                  <c:v>44801</c:v>
                </c:pt>
                <c:pt idx="2466">
                  <c:v>44802</c:v>
                </c:pt>
                <c:pt idx="2467">
                  <c:v>44803</c:v>
                </c:pt>
                <c:pt idx="2468">
                  <c:v>44804</c:v>
                </c:pt>
                <c:pt idx="2469">
                  <c:v>44805</c:v>
                </c:pt>
                <c:pt idx="2470">
                  <c:v>44806</c:v>
                </c:pt>
                <c:pt idx="2471">
                  <c:v>44807</c:v>
                </c:pt>
                <c:pt idx="2472">
                  <c:v>44808</c:v>
                </c:pt>
                <c:pt idx="2473">
                  <c:v>44809</c:v>
                </c:pt>
                <c:pt idx="2474">
                  <c:v>44810</c:v>
                </c:pt>
                <c:pt idx="2475">
                  <c:v>44811</c:v>
                </c:pt>
                <c:pt idx="2476">
                  <c:v>44812</c:v>
                </c:pt>
                <c:pt idx="2477">
                  <c:v>44813</c:v>
                </c:pt>
                <c:pt idx="2478">
                  <c:v>44814</c:v>
                </c:pt>
                <c:pt idx="2479">
                  <c:v>44815</c:v>
                </c:pt>
                <c:pt idx="2480">
                  <c:v>44816</c:v>
                </c:pt>
                <c:pt idx="2481">
                  <c:v>44817</c:v>
                </c:pt>
                <c:pt idx="2482">
                  <c:v>44818</c:v>
                </c:pt>
                <c:pt idx="2483">
                  <c:v>44819</c:v>
                </c:pt>
                <c:pt idx="2484">
                  <c:v>44820</c:v>
                </c:pt>
                <c:pt idx="2485">
                  <c:v>44821</c:v>
                </c:pt>
                <c:pt idx="2486">
                  <c:v>44822</c:v>
                </c:pt>
                <c:pt idx="2487">
                  <c:v>44823</c:v>
                </c:pt>
                <c:pt idx="2488">
                  <c:v>44824</c:v>
                </c:pt>
                <c:pt idx="2489">
                  <c:v>44825</c:v>
                </c:pt>
                <c:pt idx="2490">
                  <c:v>44826</c:v>
                </c:pt>
                <c:pt idx="2491">
                  <c:v>44827</c:v>
                </c:pt>
                <c:pt idx="2492">
                  <c:v>44828</c:v>
                </c:pt>
                <c:pt idx="2493">
                  <c:v>44829</c:v>
                </c:pt>
                <c:pt idx="2494">
                  <c:v>44830</c:v>
                </c:pt>
                <c:pt idx="2495">
                  <c:v>44831</c:v>
                </c:pt>
                <c:pt idx="2496">
                  <c:v>44832</c:v>
                </c:pt>
                <c:pt idx="2497">
                  <c:v>44833</c:v>
                </c:pt>
                <c:pt idx="2498">
                  <c:v>44834</c:v>
                </c:pt>
                <c:pt idx="2499">
                  <c:v>44835</c:v>
                </c:pt>
                <c:pt idx="2500">
                  <c:v>44836</c:v>
                </c:pt>
                <c:pt idx="2501">
                  <c:v>44837</c:v>
                </c:pt>
                <c:pt idx="2502">
                  <c:v>44838</c:v>
                </c:pt>
                <c:pt idx="2503">
                  <c:v>44839</c:v>
                </c:pt>
                <c:pt idx="2504">
                  <c:v>44840</c:v>
                </c:pt>
                <c:pt idx="2505">
                  <c:v>44841</c:v>
                </c:pt>
                <c:pt idx="2506">
                  <c:v>44842</c:v>
                </c:pt>
                <c:pt idx="2507">
                  <c:v>44843</c:v>
                </c:pt>
                <c:pt idx="2508">
                  <c:v>44844</c:v>
                </c:pt>
                <c:pt idx="2509">
                  <c:v>44845</c:v>
                </c:pt>
                <c:pt idx="2510">
                  <c:v>44846</c:v>
                </c:pt>
                <c:pt idx="2511">
                  <c:v>44847</c:v>
                </c:pt>
                <c:pt idx="2512">
                  <c:v>44848</c:v>
                </c:pt>
                <c:pt idx="2513">
                  <c:v>44849</c:v>
                </c:pt>
                <c:pt idx="2514">
                  <c:v>44850</c:v>
                </c:pt>
                <c:pt idx="2515">
                  <c:v>44851</c:v>
                </c:pt>
                <c:pt idx="2516">
                  <c:v>44852</c:v>
                </c:pt>
                <c:pt idx="2517">
                  <c:v>44853</c:v>
                </c:pt>
                <c:pt idx="2518">
                  <c:v>44854</c:v>
                </c:pt>
                <c:pt idx="2519">
                  <c:v>44855</c:v>
                </c:pt>
                <c:pt idx="2520">
                  <c:v>44856</c:v>
                </c:pt>
                <c:pt idx="2521">
                  <c:v>44857</c:v>
                </c:pt>
                <c:pt idx="2522">
                  <c:v>44858</c:v>
                </c:pt>
                <c:pt idx="2523">
                  <c:v>44859</c:v>
                </c:pt>
                <c:pt idx="2524">
                  <c:v>44860</c:v>
                </c:pt>
                <c:pt idx="2525">
                  <c:v>44861</c:v>
                </c:pt>
                <c:pt idx="2526">
                  <c:v>44862</c:v>
                </c:pt>
                <c:pt idx="2527">
                  <c:v>44863</c:v>
                </c:pt>
                <c:pt idx="2528">
                  <c:v>44864</c:v>
                </c:pt>
                <c:pt idx="2529">
                  <c:v>44865</c:v>
                </c:pt>
                <c:pt idx="2530">
                  <c:v>44866</c:v>
                </c:pt>
                <c:pt idx="2531">
                  <c:v>44867</c:v>
                </c:pt>
                <c:pt idx="2532">
                  <c:v>44868</c:v>
                </c:pt>
                <c:pt idx="2533">
                  <c:v>44869</c:v>
                </c:pt>
                <c:pt idx="2534">
                  <c:v>44870</c:v>
                </c:pt>
                <c:pt idx="2535">
                  <c:v>44871</c:v>
                </c:pt>
                <c:pt idx="2536">
                  <c:v>44872</c:v>
                </c:pt>
                <c:pt idx="2537">
                  <c:v>44873</c:v>
                </c:pt>
                <c:pt idx="2538">
                  <c:v>44874</c:v>
                </c:pt>
                <c:pt idx="2539">
                  <c:v>44875</c:v>
                </c:pt>
                <c:pt idx="2540">
                  <c:v>44876</c:v>
                </c:pt>
                <c:pt idx="2541">
                  <c:v>44877</c:v>
                </c:pt>
                <c:pt idx="2542">
                  <c:v>44878</c:v>
                </c:pt>
                <c:pt idx="2543">
                  <c:v>44879</c:v>
                </c:pt>
                <c:pt idx="2544">
                  <c:v>44880</c:v>
                </c:pt>
                <c:pt idx="2545">
                  <c:v>44881</c:v>
                </c:pt>
                <c:pt idx="2546">
                  <c:v>44882</c:v>
                </c:pt>
                <c:pt idx="2547">
                  <c:v>44883</c:v>
                </c:pt>
                <c:pt idx="2548">
                  <c:v>44884</c:v>
                </c:pt>
                <c:pt idx="2549">
                  <c:v>44885</c:v>
                </c:pt>
                <c:pt idx="2550">
                  <c:v>44886</c:v>
                </c:pt>
                <c:pt idx="2551">
                  <c:v>44887</c:v>
                </c:pt>
                <c:pt idx="2552">
                  <c:v>44888</c:v>
                </c:pt>
                <c:pt idx="2553">
                  <c:v>44889</c:v>
                </c:pt>
                <c:pt idx="2554">
                  <c:v>44890</c:v>
                </c:pt>
                <c:pt idx="2555">
                  <c:v>44891</c:v>
                </c:pt>
                <c:pt idx="2556">
                  <c:v>44892</c:v>
                </c:pt>
                <c:pt idx="2557">
                  <c:v>44893</c:v>
                </c:pt>
                <c:pt idx="2558">
                  <c:v>44894</c:v>
                </c:pt>
                <c:pt idx="2559">
                  <c:v>44895</c:v>
                </c:pt>
                <c:pt idx="2560">
                  <c:v>44896</c:v>
                </c:pt>
                <c:pt idx="2561">
                  <c:v>44897</c:v>
                </c:pt>
                <c:pt idx="2562">
                  <c:v>44898</c:v>
                </c:pt>
                <c:pt idx="2563">
                  <c:v>44899</c:v>
                </c:pt>
                <c:pt idx="2564">
                  <c:v>44900</c:v>
                </c:pt>
                <c:pt idx="2565">
                  <c:v>44901</c:v>
                </c:pt>
                <c:pt idx="2566">
                  <c:v>44902</c:v>
                </c:pt>
                <c:pt idx="2567">
                  <c:v>44903</c:v>
                </c:pt>
                <c:pt idx="2568">
                  <c:v>44904</c:v>
                </c:pt>
                <c:pt idx="2569">
                  <c:v>44905</c:v>
                </c:pt>
                <c:pt idx="2570">
                  <c:v>44906</c:v>
                </c:pt>
                <c:pt idx="2571">
                  <c:v>44907</c:v>
                </c:pt>
                <c:pt idx="2572">
                  <c:v>44908</c:v>
                </c:pt>
                <c:pt idx="2573">
                  <c:v>44909</c:v>
                </c:pt>
                <c:pt idx="2574">
                  <c:v>44910</c:v>
                </c:pt>
                <c:pt idx="2575">
                  <c:v>44911</c:v>
                </c:pt>
                <c:pt idx="2576">
                  <c:v>44912</c:v>
                </c:pt>
                <c:pt idx="2577">
                  <c:v>44913</c:v>
                </c:pt>
                <c:pt idx="2578">
                  <c:v>44914</c:v>
                </c:pt>
                <c:pt idx="2579">
                  <c:v>44915</c:v>
                </c:pt>
                <c:pt idx="2580">
                  <c:v>44916</c:v>
                </c:pt>
                <c:pt idx="2581">
                  <c:v>44917</c:v>
                </c:pt>
                <c:pt idx="2582">
                  <c:v>44918</c:v>
                </c:pt>
                <c:pt idx="2583">
                  <c:v>44919</c:v>
                </c:pt>
                <c:pt idx="2584">
                  <c:v>44920</c:v>
                </c:pt>
                <c:pt idx="2585">
                  <c:v>44921</c:v>
                </c:pt>
                <c:pt idx="2586">
                  <c:v>44922</c:v>
                </c:pt>
                <c:pt idx="2587">
                  <c:v>44923</c:v>
                </c:pt>
                <c:pt idx="2588">
                  <c:v>44924</c:v>
                </c:pt>
                <c:pt idx="2589">
                  <c:v>44925</c:v>
                </c:pt>
                <c:pt idx="2590">
                  <c:v>44926</c:v>
                </c:pt>
                <c:pt idx="2591">
                  <c:v>44927</c:v>
                </c:pt>
                <c:pt idx="2592">
                  <c:v>44928</c:v>
                </c:pt>
                <c:pt idx="2593">
                  <c:v>44929</c:v>
                </c:pt>
                <c:pt idx="2594">
                  <c:v>44930</c:v>
                </c:pt>
                <c:pt idx="2595">
                  <c:v>44931</c:v>
                </c:pt>
                <c:pt idx="2596">
                  <c:v>44932</c:v>
                </c:pt>
                <c:pt idx="2597">
                  <c:v>44933</c:v>
                </c:pt>
                <c:pt idx="2598">
                  <c:v>44934</c:v>
                </c:pt>
                <c:pt idx="2599">
                  <c:v>44935</c:v>
                </c:pt>
                <c:pt idx="2600">
                  <c:v>44936</c:v>
                </c:pt>
                <c:pt idx="2601">
                  <c:v>44937</c:v>
                </c:pt>
                <c:pt idx="2602">
                  <c:v>44938</c:v>
                </c:pt>
                <c:pt idx="2603">
                  <c:v>44939</c:v>
                </c:pt>
                <c:pt idx="2604">
                  <c:v>44940</c:v>
                </c:pt>
                <c:pt idx="2605">
                  <c:v>44941</c:v>
                </c:pt>
                <c:pt idx="2606">
                  <c:v>44942</c:v>
                </c:pt>
                <c:pt idx="2607">
                  <c:v>44943</c:v>
                </c:pt>
                <c:pt idx="2608">
                  <c:v>44944</c:v>
                </c:pt>
                <c:pt idx="2609">
                  <c:v>44945</c:v>
                </c:pt>
                <c:pt idx="2610">
                  <c:v>44946</c:v>
                </c:pt>
                <c:pt idx="2611">
                  <c:v>44947</c:v>
                </c:pt>
                <c:pt idx="2612">
                  <c:v>44948</c:v>
                </c:pt>
                <c:pt idx="2613">
                  <c:v>44949</c:v>
                </c:pt>
                <c:pt idx="2614">
                  <c:v>44950</c:v>
                </c:pt>
                <c:pt idx="2615">
                  <c:v>44951</c:v>
                </c:pt>
                <c:pt idx="2616">
                  <c:v>44952</c:v>
                </c:pt>
                <c:pt idx="2617">
                  <c:v>44953</c:v>
                </c:pt>
                <c:pt idx="2618">
                  <c:v>44954</c:v>
                </c:pt>
                <c:pt idx="2619">
                  <c:v>44955</c:v>
                </c:pt>
                <c:pt idx="2620">
                  <c:v>44956</c:v>
                </c:pt>
                <c:pt idx="2621">
                  <c:v>44957</c:v>
                </c:pt>
                <c:pt idx="2622">
                  <c:v>44958</c:v>
                </c:pt>
                <c:pt idx="2623">
                  <c:v>44959</c:v>
                </c:pt>
                <c:pt idx="2624">
                  <c:v>44960</c:v>
                </c:pt>
                <c:pt idx="2625">
                  <c:v>44961</c:v>
                </c:pt>
                <c:pt idx="2626">
                  <c:v>44962</c:v>
                </c:pt>
                <c:pt idx="2627">
                  <c:v>44963</c:v>
                </c:pt>
                <c:pt idx="2628">
                  <c:v>44964</c:v>
                </c:pt>
                <c:pt idx="2629">
                  <c:v>44965</c:v>
                </c:pt>
                <c:pt idx="2630">
                  <c:v>44966</c:v>
                </c:pt>
                <c:pt idx="2631">
                  <c:v>44967</c:v>
                </c:pt>
                <c:pt idx="2632">
                  <c:v>44968</c:v>
                </c:pt>
                <c:pt idx="2633">
                  <c:v>44969</c:v>
                </c:pt>
                <c:pt idx="2634">
                  <c:v>44970</c:v>
                </c:pt>
                <c:pt idx="2635">
                  <c:v>44971</c:v>
                </c:pt>
                <c:pt idx="2636">
                  <c:v>44972</c:v>
                </c:pt>
                <c:pt idx="2637">
                  <c:v>44973</c:v>
                </c:pt>
                <c:pt idx="2638">
                  <c:v>44974</c:v>
                </c:pt>
                <c:pt idx="2639">
                  <c:v>44975</c:v>
                </c:pt>
                <c:pt idx="2640">
                  <c:v>44976</c:v>
                </c:pt>
                <c:pt idx="2641">
                  <c:v>44977</c:v>
                </c:pt>
                <c:pt idx="2642">
                  <c:v>44978</c:v>
                </c:pt>
                <c:pt idx="2643">
                  <c:v>44979</c:v>
                </c:pt>
                <c:pt idx="2644">
                  <c:v>44980</c:v>
                </c:pt>
                <c:pt idx="2645">
                  <c:v>44981</c:v>
                </c:pt>
                <c:pt idx="2646">
                  <c:v>44982</c:v>
                </c:pt>
                <c:pt idx="2647">
                  <c:v>44983</c:v>
                </c:pt>
                <c:pt idx="2648">
                  <c:v>44984</c:v>
                </c:pt>
                <c:pt idx="2649">
                  <c:v>44985</c:v>
                </c:pt>
                <c:pt idx="2650">
                  <c:v>44986</c:v>
                </c:pt>
                <c:pt idx="2651">
                  <c:v>44987</c:v>
                </c:pt>
                <c:pt idx="2652">
                  <c:v>44988</c:v>
                </c:pt>
                <c:pt idx="2653">
                  <c:v>44989</c:v>
                </c:pt>
                <c:pt idx="2654">
                  <c:v>44990</c:v>
                </c:pt>
                <c:pt idx="2655">
                  <c:v>44991</c:v>
                </c:pt>
                <c:pt idx="2656">
                  <c:v>44992</c:v>
                </c:pt>
                <c:pt idx="2657">
                  <c:v>44993</c:v>
                </c:pt>
                <c:pt idx="2658">
                  <c:v>44994</c:v>
                </c:pt>
                <c:pt idx="2659">
                  <c:v>44995</c:v>
                </c:pt>
                <c:pt idx="2660">
                  <c:v>44996</c:v>
                </c:pt>
                <c:pt idx="2661">
                  <c:v>44997</c:v>
                </c:pt>
                <c:pt idx="2662">
                  <c:v>44998</c:v>
                </c:pt>
                <c:pt idx="2663">
                  <c:v>44999</c:v>
                </c:pt>
                <c:pt idx="2664">
                  <c:v>45000</c:v>
                </c:pt>
                <c:pt idx="2665">
                  <c:v>45001</c:v>
                </c:pt>
                <c:pt idx="2666">
                  <c:v>45002</c:v>
                </c:pt>
                <c:pt idx="2667">
                  <c:v>45003</c:v>
                </c:pt>
                <c:pt idx="2668">
                  <c:v>45004</c:v>
                </c:pt>
                <c:pt idx="2669">
                  <c:v>45005</c:v>
                </c:pt>
                <c:pt idx="2670">
                  <c:v>45006</c:v>
                </c:pt>
                <c:pt idx="2671">
                  <c:v>45007</c:v>
                </c:pt>
                <c:pt idx="2672">
                  <c:v>45008</c:v>
                </c:pt>
                <c:pt idx="2673">
                  <c:v>45009</c:v>
                </c:pt>
                <c:pt idx="2674">
                  <c:v>45010</c:v>
                </c:pt>
                <c:pt idx="2675">
                  <c:v>45011</c:v>
                </c:pt>
                <c:pt idx="2676">
                  <c:v>45012</c:v>
                </c:pt>
                <c:pt idx="2677">
                  <c:v>45013</c:v>
                </c:pt>
                <c:pt idx="2678">
                  <c:v>45014</c:v>
                </c:pt>
                <c:pt idx="2679">
                  <c:v>45015</c:v>
                </c:pt>
                <c:pt idx="2680">
                  <c:v>45016</c:v>
                </c:pt>
                <c:pt idx="2681">
                  <c:v>45017</c:v>
                </c:pt>
                <c:pt idx="2682">
                  <c:v>45018</c:v>
                </c:pt>
                <c:pt idx="2683">
                  <c:v>45019</c:v>
                </c:pt>
                <c:pt idx="2684">
                  <c:v>45020</c:v>
                </c:pt>
                <c:pt idx="2685">
                  <c:v>45021</c:v>
                </c:pt>
                <c:pt idx="2686">
                  <c:v>45022</c:v>
                </c:pt>
                <c:pt idx="2687">
                  <c:v>45023</c:v>
                </c:pt>
                <c:pt idx="2688">
                  <c:v>45024</c:v>
                </c:pt>
                <c:pt idx="2689">
                  <c:v>45025</c:v>
                </c:pt>
                <c:pt idx="2690">
                  <c:v>45026</c:v>
                </c:pt>
                <c:pt idx="2691">
                  <c:v>45027</c:v>
                </c:pt>
                <c:pt idx="2692">
                  <c:v>45028</c:v>
                </c:pt>
                <c:pt idx="2693">
                  <c:v>45029</c:v>
                </c:pt>
                <c:pt idx="2694">
                  <c:v>45030</c:v>
                </c:pt>
                <c:pt idx="2695">
                  <c:v>45031</c:v>
                </c:pt>
                <c:pt idx="2696">
                  <c:v>45032</c:v>
                </c:pt>
                <c:pt idx="2697">
                  <c:v>45033</c:v>
                </c:pt>
                <c:pt idx="2698">
                  <c:v>45034</c:v>
                </c:pt>
                <c:pt idx="2699">
                  <c:v>45035</c:v>
                </c:pt>
                <c:pt idx="2700">
                  <c:v>45036</c:v>
                </c:pt>
                <c:pt idx="2701">
                  <c:v>45037</c:v>
                </c:pt>
                <c:pt idx="2702">
                  <c:v>45038</c:v>
                </c:pt>
                <c:pt idx="2703">
                  <c:v>45039</c:v>
                </c:pt>
                <c:pt idx="2704">
                  <c:v>45040</c:v>
                </c:pt>
                <c:pt idx="2705">
                  <c:v>45041</c:v>
                </c:pt>
                <c:pt idx="2706">
                  <c:v>45042</c:v>
                </c:pt>
                <c:pt idx="2707">
                  <c:v>45043</c:v>
                </c:pt>
                <c:pt idx="2708">
                  <c:v>45044</c:v>
                </c:pt>
                <c:pt idx="2709">
                  <c:v>45045</c:v>
                </c:pt>
                <c:pt idx="2710">
                  <c:v>45046</c:v>
                </c:pt>
                <c:pt idx="2711">
                  <c:v>45047</c:v>
                </c:pt>
                <c:pt idx="2712">
                  <c:v>45048</c:v>
                </c:pt>
                <c:pt idx="2713">
                  <c:v>45049</c:v>
                </c:pt>
                <c:pt idx="2714">
                  <c:v>45050</c:v>
                </c:pt>
                <c:pt idx="2715">
                  <c:v>45051</c:v>
                </c:pt>
                <c:pt idx="2716">
                  <c:v>45052</c:v>
                </c:pt>
                <c:pt idx="2717">
                  <c:v>45053</c:v>
                </c:pt>
                <c:pt idx="2718">
                  <c:v>45054</c:v>
                </c:pt>
                <c:pt idx="2719">
                  <c:v>45055</c:v>
                </c:pt>
                <c:pt idx="2720">
                  <c:v>45056</c:v>
                </c:pt>
                <c:pt idx="2721">
                  <c:v>45057</c:v>
                </c:pt>
                <c:pt idx="2722">
                  <c:v>45058</c:v>
                </c:pt>
                <c:pt idx="2723">
                  <c:v>45059</c:v>
                </c:pt>
                <c:pt idx="2724">
                  <c:v>45060</c:v>
                </c:pt>
                <c:pt idx="2725">
                  <c:v>45061</c:v>
                </c:pt>
                <c:pt idx="2726">
                  <c:v>45062</c:v>
                </c:pt>
                <c:pt idx="2727">
                  <c:v>45063</c:v>
                </c:pt>
                <c:pt idx="2728">
                  <c:v>45064</c:v>
                </c:pt>
                <c:pt idx="2729">
                  <c:v>45065</c:v>
                </c:pt>
                <c:pt idx="2730">
                  <c:v>45066</c:v>
                </c:pt>
                <c:pt idx="2731">
                  <c:v>45067</c:v>
                </c:pt>
                <c:pt idx="2732">
                  <c:v>45068</c:v>
                </c:pt>
                <c:pt idx="2733">
                  <c:v>45069</c:v>
                </c:pt>
                <c:pt idx="2734">
                  <c:v>45070</c:v>
                </c:pt>
                <c:pt idx="2735">
                  <c:v>45071</c:v>
                </c:pt>
                <c:pt idx="2736">
                  <c:v>45072</c:v>
                </c:pt>
                <c:pt idx="2737">
                  <c:v>45073</c:v>
                </c:pt>
                <c:pt idx="2738">
                  <c:v>45074</c:v>
                </c:pt>
                <c:pt idx="2739">
                  <c:v>45075</c:v>
                </c:pt>
                <c:pt idx="2740">
                  <c:v>45076</c:v>
                </c:pt>
                <c:pt idx="2741">
                  <c:v>45077</c:v>
                </c:pt>
                <c:pt idx="2742">
                  <c:v>45078</c:v>
                </c:pt>
                <c:pt idx="2743">
                  <c:v>45079</c:v>
                </c:pt>
                <c:pt idx="2744">
                  <c:v>45080</c:v>
                </c:pt>
                <c:pt idx="2745">
                  <c:v>45081</c:v>
                </c:pt>
                <c:pt idx="2746">
                  <c:v>45082</c:v>
                </c:pt>
                <c:pt idx="2747">
                  <c:v>45083</c:v>
                </c:pt>
                <c:pt idx="2748">
                  <c:v>45084</c:v>
                </c:pt>
                <c:pt idx="2749">
                  <c:v>45085</c:v>
                </c:pt>
                <c:pt idx="2750">
                  <c:v>45086</c:v>
                </c:pt>
                <c:pt idx="2751">
                  <c:v>45087</c:v>
                </c:pt>
                <c:pt idx="2752">
                  <c:v>45088</c:v>
                </c:pt>
                <c:pt idx="2753">
                  <c:v>45089</c:v>
                </c:pt>
                <c:pt idx="2754">
                  <c:v>45090</c:v>
                </c:pt>
                <c:pt idx="2755">
                  <c:v>45091</c:v>
                </c:pt>
                <c:pt idx="2756">
                  <c:v>45092</c:v>
                </c:pt>
                <c:pt idx="2757">
                  <c:v>45093</c:v>
                </c:pt>
                <c:pt idx="2758">
                  <c:v>45094</c:v>
                </c:pt>
                <c:pt idx="2759">
                  <c:v>45095</c:v>
                </c:pt>
                <c:pt idx="2760">
                  <c:v>45096</c:v>
                </c:pt>
                <c:pt idx="2761">
                  <c:v>45097</c:v>
                </c:pt>
                <c:pt idx="2762">
                  <c:v>45098</c:v>
                </c:pt>
                <c:pt idx="2763">
                  <c:v>45099</c:v>
                </c:pt>
                <c:pt idx="2764">
                  <c:v>45100</c:v>
                </c:pt>
                <c:pt idx="2765">
                  <c:v>45101</c:v>
                </c:pt>
                <c:pt idx="2766">
                  <c:v>45102</c:v>
                </c:pt>
                <c:pt idx="2767">
                  <c:v>45103</c:v>
                </c:pt>
                <c:pt idx="2768">
                  <c:v>45104</c:v>
                </c:pt>
                <c:pt idx="2769">
                  <c:v>45105</c:v>
                </c:pt>
                <c:pt idx="2770">
                  <c:v>45106</c:v>
                </c:pt>
                <c:pt idx="2771">
                  <c:v>45107</c:v>
                </c:pt>
                <c:pt idx="2772">
                  <c:v>45108</c:v>
                </c:pt>
                <c:pt idx="2773">
                  <c:v>45109</c:v>
                </c:pt>
                <c:pt idx="2774">
                  <c:v>45110</c:v>
                </c:pt>
                <c:pt idx="2775">
                  <c:v>45111</c:v>
                </c:pt>
                <c:pt idx="2776">
                  <c:v>45112</c:v>
                </c:pt>
                <c:pt idx="2777">
                  <c:v>45113</c:v>
                </c:pt>
                <c:pt idx="2778">
                  <c:v>45114</c:v>
                </c:pt>
                <c:pt idx="2779">
                  <c:v>45115</c:v>
                </c:pt>
                <c:pt idx="2780">
                  <c:v>45116</c:v>
                </c:pt>
                <c:pt idx="2781">
                  <c:v>45117</c:v>
                </c:pt>
                <c:pt idx="2782">
                  <c:v>45118</c:v>
                </c:pt>
                <c:pt idx="2783">
                  <c:v>45119</c:v>
                </c:pt>
                <c:pt idx="2784">
                  <c:v>45120</c:v>
                </c:pt>
                <c:pt idx="2785">
                  <c:v>45121</c:v>
                </c:pt>
                <c:pt idx="2786">
                  <c:v>45122</c:v>
                </c:pt>
                <c:pt idx="2787">
                  <c:v>45123</c:v>
                </c:pt>
                <c:pt idx="2788">
                  <c:v>45124</c:v>
                </c:pt>
                <c:pt idx="2789">
                  <c:v>45125</c:v>
                </c:pt>
                <c:pt idx="2790">
                  <c:v>45126</c:v>
                </c:pt>
                <c:pt idx="2791">
                  <c:v>45127</c:v>
                </c:pt>
                <c:pt idx="2792">
                  <c:v>45128</c:v>
                </c:pt>
                <c:pt idx="2793">
                  <c:v>45129</c:v>
                </c:pt>
                <c:pt idx="2794">
                  <c:v>45130</c:v>
                </c:pt>
                <c:pt idx="2795">
                  <c:v>45131</c:v>
                </c:pt>
                <c:pt idx="2796">
                  <c:v>45132</c:v>
                </c:pt>
                <c:pt idx="2797">
                  <c:v>45133</c:v>
                </c:pt>
                <c:pt idx="2798">
                  <c:v>45134</c:v>
                </c:pt>
                <c:pt idx="2799">
                  <c:v>45135</c:v>
                </c:pt>
                <c:pt idx="2800">
                  <c:v>45136</c:v>
                </c:pt>
                <c:pt idx="2801">
                  <c:v>45137</c:v>
                </c:pt>
                <c:pt idx="2802">
                  <c:v>45138</c:v>
                </c:pt>
                <c:pt idx="2803">
                  <c:v>45139</c:v>
                </c:pt>
                <c:pt idx="2804">
                  <c:v>45140</c:v>
                </c:pt>
                <c:pt idx="2805">
                  <c:v>45141</c:v>
                </c:pt>
                <c:pt idx="2806">
                  <c:v>45142</c:v>
                </c:pt>
                <c:pt idx="2807">
                  <c:v>45143</c:v>
                </c:pt>
                <c:pt idx="2808">
                  <c:v>45144</c:v>
                </c:pt>
                <c:pt idx="2809">
                  <c:v>45145</c:v>
                </c:pt>
                <c:pt idx="2810">
                  <c:v>45146</c:v>
                </c:pt>
                <c:pt idx="2811">
                  <c:v>45147</c:v>
                </c:pt>
                <c:pt idx="2812">
                  <c:v>45148</c:v>
                </c:pt>
                <c:pt idx="2813">
                  <c:v>45149</c:v>
                </c:pt>
                <c:pt idx="2814">
                  <c:v>45150</c:v>
                </c:pt>
                <c:pt idx="2815">
                  <c:v>45151</c:v>
                </c:pt>
                <c:pt idx="2816">
                  <c:v>45152</c:v>
                </c:pt>
                <c:pt idx="2817">
                  <c:v>45153</c:v>
                </c:pt>
                <c:pt idx="2818">
                  <c:v>45154</c:v>
                </c:pt>
                <c:pt idx="2819">
                  <c:v>45155</c:v>
                </c:pt>
                <c:pt idx="2820">
                  <c:v>45156</c:v>
                </c:pt>
                <c:pt idx="2821">
                  <c:v>45157</c:v>
                </c:pt>
                <c:pt idx="2822">
                  <c:v>45158</c:v>
                </c:pt>
                <c:pt idx="2823">
                  <c:v>45159</c:v>
                </c:pt>
                <c:pt idx="2824">
                  <c:v>45160</c:v>
                </c:pt>
                <c:pt idx="2825">
                  <c:v>45161</c:v>
                </c:pt>
                <c:pt idx="2826">
                  <c:v>45162</c:v>
                </c:pt>
                <c:pt idx="2827">
                  <c:v>45163</c:v>
                </c:pt>
                <c:pt idx="2828">
                  <c:v>45164</c:v>
                </c:pt>
                <c:pt idx="2829">
                  <c:v>45165</c:v>
                </c:pt>
                <c:pt idx="2830">
                  <c:v>45166</c:v>
                </c:pt>
                <c:pt idx="2831">
                  <c:v>45167</c:v>
                </c:pt>
                <c:pt idx="2832">
                  <c:v>45168</c:v>
                </c:pt>
                <c:pt idx="2833">
                  <c:v>45169</c:v>
                </c:pt>
                <c:pt idx="2834">
                  <c:v>45170</c:v>
                </c:pt>
                <c:pt idx="2835">
                  <c:v>45171</c:v>
                </c:pt>
                <c:pt idx="2836">
                  <c:v>45172</c:v>
                </c:pt>
                <c:pt idx="2837">
                  <c:v>45173</c:v>
                </c:pt>
                <c:pt idx="2838">
                  <c:v>45174</c:v>
                </c:pt>
                <c:pt idx="2839">
                  <c:v>45175</c:v>
                </c:pt>
                <c:pt idx="2840">
                  <c:v>45176</c:v>
                </c:pt>
                <c:pt idx="2841">
                  <c:v>45177</c:v>
                </c:pt>
                <c:pt idx="2842">
                  <c:v>45178</c:v>
                </c:pt>
                <c:pt idx="2843">
                  <c:v>45179</c:v>
                </c:pt>
                <c:pt idx="2844">
                  <c:v>45180</c:v>
                </c:pt>
                <c:pt idx="2845">
                  <c:v>45181</c:v>
                </c:pt>
                <c:pt idx="2846">
                  <c:v>45182</c:v>
                </c:pt>
                <c:pt idx="2847">
                  <c:v>45183</c:v>
                </c:pt>
                <c:pt idx="2848">
                  <c:v>45184</c:v>
                </c:pt>
                <c:pt idx="2849">
                  <c:v>45185</c:v>
                </c:pt>
                <c:pt idx="2850">
                  <c:v>45186</c:v>
                </c:pt>
                <c:pt idx="2851">
                  <c:v>45187</c:v>
                </c:pt>
                <c:pt idx="2852">
                  <c:v>45188</c:v>
                </c:pt>
                <c:pt idx="2853">
                  <c:v>45189</c:v>
                </c:pt>
                <c:pt idx="2854">
                  <c:v>45190</c:v>
                </c:pt>
                <c:pt idx="2855">
                  <c:v>45191</c:v>
                </c:pt>
                <c:pt idx="2856">
                  <c:v>45192</c:v>
                </c:pt>
                <c:pt idx="2857">
                  <c:v>45193</c:v>
                </c:pt>
                <c:pt idx="2858">
                  <c:v>45194</c:v>
                </c:pt>
                <c:pt idx="2859">
                  <c:v>45195</c:v>
                </c:pt>
                <c:pt idx="2860">
                  <c:v>45196</c:v>
                </c:pt>
                <c:pt idx="2861">
                  <c:v>45197</c:v>
                </c:pt>
                <c:pt idx="2862">
                  <c:v>45198</c:v>
                </c:pt>
                <c:pt idx="2863">
                  <c:v>45199</c:v>
                </c:pt>
                <c:pt idx="2864">
                  <c:v>45200</c:v>
                </c:pt>
                <c:pt idx="2865">
                  <c:v>45201</c:v>
                </c:pt>
                <c:pt idx="2866">
                  <c:v>45202</c:v>
                </c:pt>
                <c:pt idx="2867">
                  <c:v>45203</c:v>
                </c:pt>
                <c:pt idx="2868">
                  <c:v>45204</c:v>
                </c:pt>
                <c:pt idx="2869">
                  <c:v>45205</c:v>
                </c:pt>
                <c:pt idx="2870">
                  <c:v>45206</c:v>
                </c:pt>
                <c:pt idx="2871">
                  <c:v>45207</c:v>
                </c:pt>
                <c:pt idx="2872">
                  <c:v>45208</c:v>
                </c:pt>
                <c:pt idx="2873">
                  <c:v>45209</c:v>
                </c:pt>
                <c:pt idx="2874">
                  <c:v>45210</c:v>
                </c:pt>
                <c:pt idx="2875">
                  <c:v>45211</c:v>
                </c:pt>
                <c:pt idx="2876">
                  <c:v>45212</c:v>
                </c:pt>
                <c:pt idx="2877">
                  <c:v>45213</c:v>
                </c:pt>
                <c:pt idx="2878">
                  <c:v>45214</c:v>
                </c:pt>
                <c:pt idx="2879">
                  <c:v>45215</c:v>
                </c:pt>
                <c:pt idx="2880">
                  <c:v>45216</c:v>
                </c:pt>
                <c:pt idx="2881">
                  <c:v>45217</c:v>
                </c:pt>
                <c:pt idx="2882">
                  <c:v>45218</c:v>
                </c:pt>
                <c:pt idx="2883">
                  <c:v>45219</c:v>
                </c:pt>
                <c:pt idx="2884">
                  <c:v>45220</c:v>
                </c:pt>
                <c:pt idx="2885">
                  <c:v>45221</c:v>
                </c:pt>
                <c:pt idx="2886">
                  <c:v>45222</c:v>
                </c:pt>
                <c:pt idx="2887">
                  <c:v>45223</c:v>
                </c:pt>
                <c:pt idx="2888">
                  <c:v>45224</c:v>
                </c:pt>
                <c:pt idx="2889">
                  <c:v>45225</c:v>
                </c:pt>
                <c:pt idx="2890">
                  <c:v>45226</c:v>
                </c:pt>
                <c:pt idx="2891">
                  <c:v>45227</c:v>
                </c:pt>
                <c:pt idx="2892">
                  <c:v>45228</c:v>
                </c:pt>
                <c:pt idx="2893">
                  <c:v>45229</c:v>
                </c:pt>
                <c:pt idx="2894">
                  <c:v>45230</c:v>
                </c:pt>
                <c:pt idx="2895">
                  <c:v>45231</c:v>
                </c:pt>
                <c:pt idx="2896">
                  <c:v>45232</c:v>
                </c:pt>
                <c:pt idx="2897">
                  <c:v>45233</c:v>
                </c:pt>
                <c:pt idx="2898">
                  <c:v>45234</c:v>
                </c:pt>
                <c:pt idx="2899">
                  <c:v>45235</c:v>
                </c:pt>
                <c:pt idx="2900">
                  <c:v>45236</c:v>
                </c:pt>
                <c:pt idx="2901">
                  <c:v>45237</c:v>
                </c:pt>
                <c:pt idx="2902">
                  <c:v>45238</c:v>
                </c:pt>
                <c:pt idx="2903">
                  <c:v>45239</c:v>
                </c:pt>
                <c:pt idx="2904">
                  <c:v>45240</c:v>
                </c:pt>
                <c:pt idx="2905">
                  <c:v>45241</c:v>
                </c:pt>
                <c:pt idx="2906">
                  <c:v>45242</c:v>
                </c:pt>
                <c:pt idx="2907">
                  <c:v>45243</c:v>
                </c:pt>
                <c:pt idx="2908">
                  <c:v>45244</c:v>
                </c:pt>
                <c:pt idx="2909">
                  <c:v>45245</c:v>
                </c:pt>
                <c:pt idx="2910">
                  <c:v>45246</c:v>
                </c:pt>
                <c:pt idx="2911">
                  <c:v>45247</c:v>
                </c:pt>
                <c:pt idx="2912">
                  <c:v>45248</c:v>
                </c:pt>
                <c:pt idx="2913">
                  <c:v>45249</c:v>
                </c:pt>
                <c:pt idx="2914">
                  <c:v>45250</c:v>
                </c:pt>
                <c:pt idx="2915">
                  <c:v>45251</c:v>
                </c:pt>
                <c:pt idx="2916">
                  <c:v>45252</c:v>
                </c:pt>
                <c:pt idx="2917">
                  <c:v>45253</c:v>
                </c:pt>
                <c:pt idx="2918">
                  <c:v>45254</c:v>
                </c:pt>
                <c:pt idx="2919">
                  <c:v>45255</c:v>
                </c:pt>
                <c:pt idx="2920">
                  <c:v>45256</c:v>
                </c:pt>
                <c:pt idx="2921">
                  <c:v>45257</c:v>
                </c:pt>
                <c:pt idx="2922">
                  <c:v>45258</c:v>
                </c:pt>
                <c:pt idx="2923">
                  <c:v>45259</c:v>
                </c:pt>
                <c:pt idx="2924">
                  <c:v>45260</c:v>
                </c:pt>
                <c:pt idx="2925">
                  <c:v>45261</c:v>
                </c:pt>
                <c:pt idx="2926">
                  <c:v>45262</c:v>
                </c:pt>
                <c:pt idx="2927">
                  <c:v>45263</c:v>
                </c:pt>
                <c:pt idx="2928">
                  <c:v>45264</c:v>
                </c:pt>
                <c:pt idx="2929">
                  <c:v>45265</c:v>
                </c:pt>
                <c:pt idx="2930">
                  <c:v>45266</c:v>
                </c:pt>
                <c:pt idx="2931">
                  <c:v>45267</c:v>
                </c:pt>
                <c:pt idx="2932">
                  <c:v>45268</c:v>
                </c:pt>
                <c:pt idx="2933">
                  <c:v>45269</c:v>
                </c:pt>
                <c:pt idx="2934">
                  <c:v>45270</c:v>
                </c:pt>
                <c:pt idx="2935">
                  <c:v>45271</c:v>
                </c:pt>
                <c:pt idx="2936">
                  <c:v>45272</c:v>
                </c:pt>
                <c:pt idx="2937">
                  <c:v>45273</c:v>
                </c:pt>
                <c:pt idx="2938">
                  <c:v>45274</c:v>
                </c:pt>
                <c:pt idx="2939">
                  <c:v>45275</c:v>
                </c:pt>
                <c:pt idx="2940">
                  <c:v>45276</c:v>
                </c:pt>
                <c:pt idx="2941">
                  <c:v>45277</c:v>
                </c:pt>
                <c:pt idx="2942">
                  <c:v>45278</c:v>
                </c:pt>
                <c:pt idx="2943">
                  <c:v>45279</c:v>
                </c:pt>
                <c:pt idx="2944">
                  <c:v>45280</c:v>
                </c:pt>
                <c:pt idx="2945">
                  <c:v>45281</c:v>
                </c:pt>
                <c:pt idx="2946">
                  <c:v>45282</c:v>
                </c:pt>
                <c:pt idx="2947">
                  <c:v>45283</c:v>
                </c:pt>
                <c:pt idx="2948">
                  <c:v>45284</c:v>
                </c:pt>
                <c:pt idx="2949">
                  <c:v>45285</c:v>
                </c:pt>
                <c:pt idx="2950">
                  <c:v>45286</c:v>
                </c:pt>
                <c:pt idx="2951">
                  <c:v>45287</c:v>
                </c:pt>
                <c:pt idx="2952">
                  <c:v>45288</c:v>
                </c:pt>
                <c:pt idx="2953">
                  <c:v>45289</c:v>
                </c:pt>
                <c:pt idx="2954">
                  <c:v>45290</c:v>
                </c:pt>
                <c:pt idx="2955">
                  <c:v>45291</c:v>
                </c:pt>
                <c:pt idx="2956">
                  <c:v>45292</c:v>
                </c:pt>
                <c:pt idx="2957">
                  <c:v>45293</c:v>
                </c:pt>
                <c:pt idx="2958">
                  <c:v>45294</c:v>
                </c:pt>
                <c:pt idx="2959">
                  <c:v>45295</c:v>
                </c:pt>
                <c:pt idx="2960">
                  <c:v>45296</c:v>
                </c:pt>
                <c:pt idx="2961">
                  <c:v>45297</c:v>
                </c:pt>
                <c:pt idx="2962">
                  <c:v>45298</c:v>
                </c:pt>
                <c:pt idx="2963">
                  <c:v>45299</c:v>
                </c:pt>
                <c:pt idx="2964">
                  <c:v>45300</c:v>
                </c:pt>
                <c:pt idx="2965">
                  <c:v>45301</c:v>
                </c:pt>
                <c:pt idx="2966">
                  <c:v>45302</c:v>
                </c:pt>
                <c:pt idx="2967">
                  <c:v>45303</c:v>
                </c:pt>
                <c:pt idx="2968">
                  <c:v>45304</c:v>
                </c:pt>
                <c:pt idx="2969">
                  <c:v>45305</c:v>
                </c:pt>
                <c:pt idx="2970">
                  <c:v>45306</c:v>
                </c:pt>
                <c:pt idx="2971">
                  <c:v>45307</c:v>
                </c:pt>
                <c:pt idx="2972">
                  <c:v>45308</c:v>
                </c:pt>
                <c:pt idx="2973">
                  <c:v>45309</c:v>
                </c:pt>
                <c:pt idx="2974">
                  <c:v>45310</c:v>
                </c:pt>
                <c:pt idx="2975">
                  <c:v>45311</c:v>
                </c:pt>
                <c:pt idx="2976">
                  <c:v>45312</c:v>
                </c:pt>
                <c:pt idx="2977">
                  <c:v>45313</c:v>
                </c:pt>
                <c:pt idx="2978">
                  <c:v>45314</c:v>
                </c:pt>
                <c:pt idx="2979">
                  <c:v>45315</c:v>
                </c:pt>
                <c:pt idx="2980">
                  <c:v>45316</c:v>
                </c:pt>
                <c:pt idx="2981">
                  <c:v>45317</c:v>
                </c:pt>
                <c:pt idx="2982">
                  <c:v>45318</c:v>
                </c:pt>
                <c:pt idx="2983">
                  <c:v>45319</c:v>
                </c:pt>
                <c:pt idx="2984">
                  <c:v>45320</c:v>
                </c:pt>
                <c:pt idx="2985">
                  <c:v>45321</c:v>
                </c:pt>
                <c:pt idx="2986">
                  <c:v>45322</c:v>
                </c:pt>
                <c:pt idx="2987">
                  <c:v>45323</c:v>
                </c:pt>
                <c:pt idx="2988">
                  <c:v>45324</c:v>
                </c:pt>
                <c:pt idx="2989">
                  <c:v>45325</c:v>
                </c:pt>
                <c:pt idx="2990">
                  <c:v>45326</c:v>
                </c:pt>
                <c:pt idx="2991">
                  <c:v>45327</c:v>
                </c:pt>
                <c:pt idx="2992">
                  <c:v>45328</c:v>
                </c:pt>
                <c:pt idx="2993">
                  <c:v>45329</c:v>
                </c:pt>
                <c:pt idx="2994">
                  <c:v>45330</c:v>
                </c:pt>
                <c:pt idx="2995">
                  <c:v>45331</c:v>
                </c:pt>
                <c:pt idx="2996">
                  <c:v>45332</c:v>
                </c:pt>
                <c:pt idx="2997">
                  <c:v>45333</c:v>
                </c:pt>
                <c:pt idx="2998">
                  <c:v>45334</c:v>
                </c:pt>
                <c:pt idx="2999">
                  <c:v>45335</c:v>
                </c:pt>
                <c:pt idx="3000">
                  <c:v>45336</c:v>
                </c:pt>
                <c:pt idx="3001">
                  <c:v>45337</c:v>
                </c:pt>
                <c:pt idx="3002">
                  <c:v>45338</c:v>
                </c:pt>
                <c:pt idx="3003">
                  <c:v>45339</c:v>
                </c:pt>
                <c:pt idx="3004">
                  <c:v>45340</c:v>
                </c:pt>
                <c:pt idx="3005">
                  <c:v>45341</c:v>
                </c:pt>
                <c:pt idx="3006">
                  <c:v>45342</c:v>
                </c:pt>
                <c:pt idx="3007">
                  <c:v>45343</c:v>
                </c:pt>
                <c:pt idx="3008">
                  <c:v>45344</c:v>
                </c:pt>
                <c:pt idx="3009">
                  <c:v>45345</c:v>
                </c:pt>
                <c:pt idx="3010">
                  <c:v>45346</c:v>
                </c:pt>
                <c:pt idx="3011">
                  <c:v>45347</c:v>
                </c:pt>
                <c:pt idx="3012">
                  <c:v>45348</c:v>
                </c:pt>
                <c:pt idx="3013">
                  <c:v>45349</c:v>
                </c:pt>
                <c:pt idx="3014">
                  <c:v>45350</c:v>
                </c:pt>
                <c:pt idx="3015">
                  <c:v>45351</c:v>
                </c:pt>
                <c:pt idx="3016">
                  <c:v>45352</c:v>
                </c:pt>
                <c:pt idx="3017">
                  <c:v>45353</c:v>
                </c:pt>
                <c:pt idx="3018">
                  <c:v>45354</c:v>
                </c:pt>
                <c:pt idx="3019">
                  <c:v>45355</c:v>
                </c:pt>
                <c:pt idx="3020">
                  <c:v>45356</c:v>
                </c:pt>
                <c:pt idx="3021">
                  <c:v>45357</c:v>
                </c:pt>
                <c:pt idx="3022">
                  <c:v>45358</c:v>
                </c:pt>
                <c:pt idx="3023">
                  <c:v>45359</c:v>
                </c:pt>
                <c:pt idx="3024">
                  <c:v>45360</c:v>
                </c:pt>
                <c:pt idx="3025">
                  <c:v>45361</c:v>
                </c:pt>
                <c:pt idx="3026">
                  <c:v>45362</c:v>
                </c:pt>
                <c:pt idx="3027">
                  <c:v>45363</c:v>
                </c:pt>
                <c:pt idx="3028">
                  <c:v>45364</c:v>
                </c:pt>
                <c:pt idx="3029">
                  <c:v>45365</c:v>
                </c:pt>
                <c:pt idx="3030">
                  <c:v>45366</c:v>
                </c:pt>
                <c:pt idx="3031">
                  <c:v>45367</c:v>
                </c:pt>
                <c:pt idx="3032">
                  <c:v>45368</c:v>
                </c:pt>
                <c:pt idx="3033">
                  <c:v>45369</c:v>
                </c:pt>
                <c:pt idx="3034">
                  <c:v>45370</c:v>
                </c:pt>
                <c:pt idx="3035">
                  <c:v>45371</c:v>
                </c:pt>
                <c:pt idx="3036">
                  <c:v>45372</c:v>
                </c:pt>
                <c:pt idx="3037">
                  <c:v>45373</c:v>
                </c:pt>
                <c:pt idx="3038">
                  <c:v>45374</c:v>
                </c:pt>
                <c:pt idx="3039">
                  <c:v>45375</c:v>
                </c:pt>
                <c:pt idx="3040">
                  <c:v>45376</c:v>
                </c:pt>
                <c:pt idx="3041">
                  <c:v>45377</c:v>
                </c:pt>
                <c:pt idx="3042">
                  <c:v>45378</c:v>
                </c:pt>
                <c:pt idx="3043">
                  <c:v>45379</c:v>
                </c:pt>
                <c:pt idx="3044">
                  <c:v>45380</c:v>
                </c:pt>
                <c:pt idx="3045">
                  <c:v>45381</c:v>
                </c:pt>
                <c:pt idx="3046">
                  <c:v>45382</c:v>
                </c:pt>
                <c:pt idx="3047">
                  <c:v>45383</c:v>
                </c:pt>
                <c:pt idx="3048">
                  <c:v>45384</c:v>
                </c:pt>
                <c:pt idx="3049">
                  <c:v>45385</c:v>
                </c:pt>
                <c:pt idx="3050">
                  <c:v>45386</c:v>
                </c:pt>
                <c:pt idx="3051">
                  <c:v>45387</c:v>
                </c:pt>
                <c:pt idx="3052">
                  <c:v>45388</c:v>
                </c:pt>
                <c:pt idx="3053">
                  <c:v>45389</c:v>
                </c:pt>
                <c:pt idx="3054">
                  <c:v>45390</c:v>
                </c:pt>
                <c:pt idx="3055">
                  <c:v>45391</c:v>
                </c:pt>
                <c:pt idx="3056">
                  <c:v>45392</c:v>
                </c:pt>
                <c:pt idx="3057">
                  <c:v>45393</c:v>
                </c:pt>
                <c:pt idx="3058">
                  <c:v>45394</c:v>
                </c:pt>
                <c:pt idx="3059">
                  <c:v>45395</c:v>
                </c:pt>
                <c:pt idx="3060">
                  <c:v>45396</c:v>
                </c:pt>
                <c:pt idx="3061">
                  <c:v>45397</c:v>
                </c:pt>
                <c:pt idx="3062">
                  <c:v>45398</c:v>
                </c:pt>
                <c:pt idx="3063">
                  <c:v>45399</c:v>
                </c:pt>
                <c:pt idx="3064">
                  <c:v>45400</c:v>
                </c:pt>
                <c:pt idx="3065">
                  <c:v>45401</c:v>
                </c:pt>
                <c:pt idx="3066">
                  <c:v>45402</c:v>
                </c:pt>
                <c:pt idx="3067">
                  <c:v>45403</c:v>
                </c:pt>
                <c:pt idx="3068">
                  <c:v>45404</c:v>
                </c:pt>
                <c:pt idx="3069">
                  <c:v>45405</c:v>
                </c:pt>
                <c:pt idx="3070">
                  <c:v>45406</c:v>
                </c:pt>
                <c:pt idx="3071">
                  <c:v>45407</c:v>
                </c:pt>
                <c:pt idx="3072">
                  <c:v>45408</c:v>
                </c:pt>
                <c:pt idx="3073">
                  <c:v>45409</c:v>
                </c:pt>
                <c:pt idx="3074">
                  <c:v>45410</c:v>
                </c:pt>
                <c:pt idx="3075">
                  <c:v>45411</c:v>
                </c:pt>
                <c:pt idx="3076">
                  <c:v>45412</c:v>
                </c:pt>
                <c:pt idx="3077">
                  <c:v>45413</c:v>
                </c:pt>
                <c:pt idx="3078">
                  <c:v>45414</c:v>
                </c:pt>
                <c:pt idx="3079">
                  <c:v>45415</c:v>
                </c:pt>
                <c:pt idx="3080">
                  <c:v>45416</c:v>
                </c:pt>
                <c:pt idx="3081">
                  <c:v>45417</c:v>
                </c:pt>
                <c:pt idx="3082">
                  <c:v>45418</c:v>
                </c:pt>
                <c:pt idx="3083">
                  <c:v>45419</c:v>
                </c:pt>
                <c:pt idx="3084">
                  <c:v>45420</c:v>
                </c:pt>
                <c:pt idx="3085">
                  <c:v>45421</c:v>
                </c:pt>
                <c:pt idx="3086">
                  <c:v>45422</c:v>
                </c:pt>
                <c:pt idx="3087">
                  <c:v>45423</c:v>
                </c:pt>
                <c:pt idx="3088">
                  <c:v>45424</c:v>
                </c:pt>
                <c:pt idx="3089">
                  <c:v>45425</c:v>
                </c:pt>
                <c:pt idx="3090">
                  <c:v>45426</c:v>
                </c:pt>
                <c:pt idx="3091">
                  <c:v>45427</c:v>
                </c:pt>
                <c:pt idx="3092">
                  <c:v>45428</c:v>
                </c:pt>
                <c:pt idx="3093">
                  <c:v>45429</c:v>
                </c:pt>
                <c:pt idx="3094">
                  <c:v>45430</c:v>
                </c:pt>
                <c:pt idx="3095">
                  <c:v>45431</c:v>
                </c:pt>
                <c:pt idx="3096">
                  <c:v>45432</c:v>
                </c:pt>
                <c:pt idx="3097">
                  <c:v>45433</c:v>
                </c:pt>
                <c:pt idx="3098">
                  <c:v>45434</c:v>
                </c:pt>
                <c:pt idx="3099">
                  <c:v>45435</c:v>
                </c:pt>
                <c:pt idx="3100">
                  <c:v>45436</c:v>
                </c:pt>
                <c:pt idx="3101">
                  <c:v>45437</c:v>
                </c:pt>
                <c:pt idx="3102">
                  <c:v>45438</c:v>
                </c:pt>
                <c:pt idx="3103">
                  <c:v>45439</c:v>
                </c:pt>
                <c:pt idx="3104">
                  <c:v>45440</c:v>
                </c:pt>
                <c:pt idx="3105">
                  <c:v>45441</c:v>
                </c:pt>
                <c:pt idx="3106">
                  <c:v>45442</c:v>
                </c:pt>
                <c:pt idx="3107">
                  <c:v>45443</c:v>
                </c:pt>
                <c:pt idx="3108">
                  <c:v>45444</c:v>
                </c:pt>
                <c:pt idx="3109">
                  <c:v>45445</c:v>
                </c:pt>
                <c:pt idx="3110">
                  <c:v>45446</c:v>
                </c:pt>
                <c:pt idx="3111">
                  <c:v>45447</c:v>
                </c:pt>
                <c:pt idx="3112">
                  <c:v>45448</c:v>
                </c:pt>
                <c:pt idx="3113">
                  <c:v>45449</c:v>
                </c:pt>
                <c:pt idx="3114">
                  <c:v>45450</c:v>
                </c:pt>
                <c:pt idx="3115">
                  <c:v>45451</c:v>
                </c:pt>
                <c:pt idx="3116">
                  <c:v>45452</c:v>
                </c:pt>
                <c:pt idx="3117">
                  <c:v>45453</c:v>
                </c:pt>
                <c:pt idx="3118">
                  <c:v>45454</c:v>
                </c:pt>
                <c:pt idx="3119">
                  <c:v>45455</c:v>
                </c:pt>
                <c:pt idx="3120">
                  <c:v>45456</c:v>
                </c:pt>
                <c:pt idx="3121">
                  <c:v>45457</c:v>
                </c:pt>
                <c:pt idx="3122">
                  <c:v>45458</c:v>
                </c:pt>
                <c:pt idx="3123">
                  <c:v>45459</c:v>
                </c:pt>
                <c:pt idx="3124">
                  <c:v>45460</c:v>
                </c:pt>
                <c:pt idx="3125">
                  <c:v>45461</c:v>
                </c:pt>
                <c:pt idx="3126">
                  <c:v>45462</c:v>
                </c:pt>
                <c:pt idx="3127">
                  <c:v>45463</c:v>
                </c:pt>
                <c:pt idx="3128">
                  <c:v>45464</c:v>
                </c:pt>
                <c:pt idx="3129">
                  <c:v>45465</c:v>
                </c:pt>
                <c:pt idx="3130">
                  <c:v>45466</c:v>
                </c:pt>
                <c:pt idx="3131">
                  <c:v>45467</c:v>
                </c:pt>
                <c:pt idx="3132">
                  <c:v>45468</c:v>
                </c:pt>
                <c:pt idx="3133">
                  <c:v>45469</c:v>
                </c:pt>
                <c:pt idx="3134">
                  <c:v>45470</c:v>
                </c:pt>
                <c:pt idx="3135">
                  <c:v>45471</c:v>
                </c:pt>
                <c:pt idx="3136">
                  <c:v>45472</c:v>
                </c:pt>
                <c:pt idx="3137">
                  <c:v>45473</c:v>
                </c:pt>
                <c:pt idx="3138">
                  <c:v>45474</c:v>
                </c:pt>
                <c:pt idx="3139">
                  <c:v>45475</c:v>
                </c:pt>
                <c:pt idx="3140">
                  <c:v>45476</c:v>
                </c:pt>
                <c:pt idx="3141">
                  <c:v>45477</c:v>
                </c:pt>
                <c:pt idx="3142">
                  <c:v>45478</c:v>
                </c:pt>
                <c:pt idx="3143">
                  <c:v>45479</c:v>
                </c:pt>
                <c:pt idx="3144">
                  <c:v>45480</c:v>
                </c:pt>
                <c:pt idx="3145">
                  <c:v>45481</c:v>
                </c:pt>
                <c:pt idx="3146">
                  <c:v>45482</c:v>
                </c:pt>
                <c:pt idx="3147">
                  <c:v>45483</c:v>
                </c:pt>
                <c:pt idx="3148">
                  <c:v>45484</c:v>
                </c:pt>
                <c:pt idx="3149">
                  <c:v>45485</c:v>
                </c:pt>
                <c:pt idx="3150">
                  <c:v>45486</c:v>
                </c:pt>
                <c:pt idx="3151">
                  <c:v>45487</c:v>
                </c:pt>
                <c:pt idx="3152">
                  <c:v>45488</c:v>
                </c:pt>
                <c:pt idx="3153">
                  <c:v>45489</c:v>
                </c:pt>
                <c:pt idx="3154">
                  <c:v>45490</c:v>
                </c:pt>
                <c:pt idx="3155">
                  <c:v>45491</c:v>
                </c:pt>
                <c:pt idx="3156">
                  <c:v>45492</c:v>
                </c:pt>
                <c:pt idx="3157">
                  <c:v>45493</c:v>
                </c:pt>
                <c:pt idx="3158">
                  <c:v>45494</c:v>
                </c:pt>
                <c:pt idx="3159">
                  <c:v>45495</c:v>
                </c:pt>
                <c:pt idx="3160">
                  <c:v>45496</c:v>
                </c:pt>
                <c:pt idx="3161">
                  <c:v>45497</c:v>
                </c:pt>
                <c:pt idx="3162">
                  <c:v>45498</c:v>
                </c:pt>
                <c:pt idx="3163">
                  <c:v>45499</c:v>
                </c:pt>
                <c:pt idx="3164">
                  <c:v>45500</c:v>
                </c:pt>
                <c:pt idx="3165">
                  <c:v>45501</c:v>
                </c:pt>
                <c:pt idx="3166">
                  <c:v>45502</c:v>
                </c:pt>
                <c:pt idx="3167">
                  <c:v>45503</c:v>
                </c:pt>
                <c:pt idx="3168">
                  <c:v>45504</c:v>
                </c:pt>
                <c:pt idx="3169">
                  <c:v>45505</c:v>
                </c:pt>
                <c:pt idx="3170">
                  <c:v>45506</c:v>
                </c:pt>
                <c:pt idx="3171">
                  <c:v>45507</c:v>
                </c:pt>
                <c:pt idx="3172">
                  <c:v>45508</c:v>
                </c:pt>
                <c:pt idx="3173">
                  <c:v>45509</c:v>
                </c:pt>
                <c:pt idx="3174">
                  <c:v>45510</c:v>
                </c:pt>
                <c:pt idx="3175">
                  <c:v>45511</c:v>
                </c:pt>
                <c:pt idx="3176">
                  <c:v>45512</c:v>
                </c:pt>
                <c:pt idx="3177">
                  <c:v>45513</c:v>
                </c:pt>
                <c:pt idx="3178">
                  <c:v>45514</c:v>
                </c:pt>
                <c:pt idx="3179">
                  <c:v>45515</c:v>
                </c:pt>
                <c:pt idx="3180">
                  <c:v>45516</c:v>
                </c:pt>
                <c:pt idx="3181">
                  <c:v>45517</c:v>
                </c:pt>
                <c:pt idx="3182">
                  <c:v>45518</c:v>
                </c:pt>
                <c:pt idx="3183">
                  <c:v>45519</c:v>
                </c:pt>
                <c:pt idx="3184">
                  <c:v>45520</c:v>
                </c:pt>
                <c:pt idx="3185">
                  <c:v>45521</c:v>
                </c:pt>
                <c:pt idx="3186">
                  <c:v>45522</c:v>
                </c:pt>
                <c:pt idx="3187">
                  <c:v>45523</c:v>
                </c:pt>
                <c:pt idx="3188">
                  <c:v>45524</c:v>
                </c:pt>
                <c:pt idx="3189">
                  <c:v>45525</c:v>
                </c:pt>
                <c:pt idx="3190">
                  <c:v>45526</c:v>
                </c:pt>
                <c:pt idx="3191">
                  <c:v>45527</c:v>
                </c:pt>
                <c:pt idx="3192">
                  <c:v>45528</c:v>
                </c:pt>
                <c:pt idx="3193">
                  <c:v>45529</c:v>
                </c:pt>
                <c:pt idx="3194">
                  <c:v>45530</c:v>
                </c:pt>
                <c:pt idx="3195">
                  <c:v>45531</c:v>
                </c:pt>
                <c:pt idx="3196">
                  <c:v>45532</c:v>
                </c:pt>
                <c:pt idx="3197">
                  <c:v>45533</c:v>
                </c:pt>
                <c:pt idx="3198">
                  <c:v>45534</c:v>
                </c:pt>
                <c:pt idx="3199">
                  <c:v>45535</c:v>
                </c:pt>
                <c:pt idx="3200">
                  <c:v>45536</c:v>
                </c:pt>
                <c:pt idx="3201">
                  <c:v>45537</c:v>
                </c:pt>
                <c:pt idx="3202">
                  <c:v>45538</c:v>
                </c:pt>
                <c:pt idx="3203">
                  <c:v>45539</c:v>
                </c:pt>
                <c:pt idx="3204">
                  <c:v>45540</c:v>
                </c:pt>
                <c:pt idx="3205">
                  <c:v>45541</c:v>
                </c:pt>
                <c:pt idx="3206">
                  <c:v>45542</c:v>
                </c:pt>
                <c:pt idx="3207">
                  <c:v>45543</c:v>
                </c:pt>
                <c:pt idx="3208">
                  <c:v>45544</c:v>
                </c:pt>
                <c:pt idx="3209">
                  <c:v>45545</c:v>
                </c:pt>
                <c:pt idx="3210">
                  <c:v>45546</c:v>
                </c:pt>
                <c:pt idx="3211">
                  <c:v>45547</c:v>
                </c:pt>
                <c:pt idx="3212">
                  <c:v>45548</c:v>
                </c:pt>
                <c:pt idx="3213">
                  <c:v>45549</c:v>
                </c:pt>
                <c:pt idx="3214">
                  <c:v>45550</c:v>
                </c:pt>
                <c:pt idx="3215">
                  <c:v>45551</c:v>
                </c:pt>
                <c:pt idx="3216">
                  <c:v>45552</c:v>
                </c:pt>
                <c:pt idx="3217">
                  <c:v>45553</c:v>
                </c:pt>
                <c:pt idx="3218">
                  <c:v>45554</c:v>
                </c:pt>
                <c:pt idx="3219">
                  <c:v>45555</c:v>
                </c:pt>
                <c:pt idx="3220">
                  <c:v>45556</c:v>
                </c:pt>
                <c:pt idx="3221">
                  <c:v>45557</c:v>
                </c:pt>
                <c:pt idx="3222">
                  <c:v>45558</c:v>
                </c:pt>
                <c:pt idx="3223">
                  <c:v>45559</c:v>
                </c:pt>
                <c:pt idx="3224">
                  <c:v>45560</c:v>
                </c:pt>
                <c:pt idx="3225">
                  <c:v>45561</c:v>
                </c:pt>
                <c:pt idx="3226">
                  <c:v>45562</c:v>
                </c:pt>
                <c:pt idx="3227">
                  <c:v>45563</c:v>
                </c:pt>
                <c:pt idx="3228">
                  <c:v>45564</c:v>
                </c:pt>
                <c:pt idx="3229">
                  <c:v>45565</c:v>
                </c:pt>
                <c:pt idx="3230">
                  <c:v>45566</c:v>
                </c:pt>
                <c:pt idx="3231">
                  <c:v>45567</c:v>
                </c:pt>
                <c:pt idx="3232">
                  <c:v>45568</c:v>
                </c:pt>
                <c:pt idx="3233">
                  <c:v>45569</c:v>
                </c:pt>
                <c:pt idx="3234">
                  <c:v>45570</c:v>
                </c:pt>
                <c:pt idx="3235">
                  <c:v>45571</c:v>
                </c:pt>
                <c:pt idx="3236">
                  <c:v>45572</c:v>
                </c:pt>
                <c:pt idx="3237">
                  <c:v>45573</c:v>
                </c:pt>
                <c:pt idx="3238">
                  <c:v>45574</c:v>
                </c:pt>
                <c:pt idx="3239">
                  <c:v>45575</c:v>
                </c:pt>
                <c:pt idx="3240">
                  <c:v>45576</c:v>
                </c:pt>
                <c:pt idx="3241">
                  <c:v>45577</c:v>
                </c:pt>
                <c:pt idx="3242">
                  <c:v>45578</c:v>
                </c:pt>
                <c:pt idx="3243">
                  <c:v>45579</c:v>
                </c:pt>
                <c:pt idx="3244">
                  <c:v>45580</c:v>
                </c:pt>
                <c:pt idx="3245">
                  <c:v>45581</c:v>
                </c:pt>
                <c:pt idx="3246">
                  <c:v>45582</c:v>
                </c:pt>
                <c:pt idx="3247">
                  <c:v>45583</c:v>
                </c:pt>
                <c:pt idx="3248">
                  <c:v>45584</c:v>
                </c:pt>
                <c:pt idx="3249">
                  <c:v>45585</c:v>
                </c:pt>
                <c:pt idx="3250">
                  <c:v>45586</c:v>
                </c:pt>
                <c:pt idx="3251">
                  <c:v>45587</c:v>
                </c:pt>
                <c:pt idx="3252">
                  <c:v>45588</c:v>
                </c:pt>
                <c:pt idx="3253">
                  <c:v>45589</c:v>
                </c:pt>
                <c:pt idx="3254">
                  <c:v>45590</c:v>
                </c:pt>
                <c:pt idx="3255">
                  <c:v>45591</c:v>
                </c:pt>
                <c:pt idx="3256">
                  <c:v>45592</c:v>
                </c:pt>
                <c:pt idx="3257">
                  <c:v>45593</c:v>
                </c:pt>
                <c:pt idx="3258">
                  <c:v>45594</c:v>
                </c:pt>
                <c:pt idx="3259">
                  <c:v>45595</c:v>
                </c:pt>
                <c:pt idx="3260">
                  <c:v>45596</c:v>
                </c:pt>
                <c:pt idx="3261">
                  <c:v>45597</c:v>
                </c:pt>
                <c:pt idx="3262">
                  <c:v>45598</c:v>
                </c:pt>
                <c:pt idx="3263">
                  <c:v>45599</c:v>
                </c:pt>
                <c:pt idx="3264">
                  <c:v>45600</c:v>
                </c:pt>
                <c:pt idx="3265">
                  <c:v>45601</c:v>
                </c:pt>
                <c:pt idx="3266">
                  <c:v>45602</c:v>
                </c:pt>
                <c:pt idx="3267">
                  <c:v>45603</c:v>
                </c:pt>
                <c:pt idx="3268">
                  <c:v>45604</c:v>
                </c:pt>
                <c:pt idx="3269">
                  <c:v>45605</c:v>
                </c:pt>
                <c:pt idx="3270">
                  <c:v>45606</c:v>
                </c:pt>
                <c:pt idx="3271">
                  <c:v>45607</c:v>
                </c:pt>
                <c:pt idx="3272">
                  <c:v>45608</c:v>
                </c:pt>
                <c:pt idx="3273">
                  <c:v>45609</c:v>
                </c:pt>
                <c:pt idx="3274">
                  <c:v>45610</c:v>
                </c:pt>
                <c:pt idx="3275">
                  <c:v>45611</c:v>
                </c:pt>
                <c:pt idx="3276">
                  <c:v>45612</c:v>
                </c:pt>
                <c:pt idx="3277">
                  <c:v>45613</c:v>
                </c:pt>
                <c:pt idx="3278">
                  <c:v>45614</c:v>
                </c:pt>
                <c:pt idx="3279">
                  <c:v>45615</c:v>
                </c:pt>
                <c:pt idx="3280">
                  <c:v>45616</c:v>
                </c:pt>
                <c:pt idx="3281">
                  <c:v>45617</c:v>
                </c:pt>
                <c:pt idx="3282">
                  <c:v>45618</c:v>
                </c:pt>
                <c:pt idx="3283">
                  <c:v>45619</c:v>
                </c:pt>
                <c:pt idx="3284">
                  <c:v>45620</c:v>
                </c:pt>
                <c:pt idx="3285">
                  <c:v>45621</c:v>
                </c:pt>
                <c:pt idx="3286">
                  <c:v>45622</c:v>
                </c:pt>
                <c:pt idx="3287">
                  <c:v>45623</c:v>
                </c:pt>
                <c:pt idx="3288">
                  <c:v>45624</c:v>
                </c:pt>
                <c:pt idx="3289">
                  <c:v>45625</c:v>
                </c:pt>
                <c:pt idx="3290">
                  <c:v>45626</c:v>
                </c:pt>
                <c:pt idx="3291">
                  <c:v>45627</c:v>
                </c:pt>
                <c:pt idx="3292">
                  <c:v>45628</c:v>
                </c:pt>
                <c:pt idx="3293">
                  <c:v>45629</c:v>
                </c:pt>
                <c:pt idx="3294">
                  <c:v>45630</c:v>
                </c:pt>
                <c:pt idx="3295">
                  <c:v>45631</c:v>
                </c:pt>
                <c:pt idx="3296">
                  <c:v>45632</c:v>
                </c:pt>
                <c:pt idx="3297">
                  <c:v>45633</c:v>
                </c:pt>
                <c:pt idx="3298">
                  <c:v>45634</c:v>
                </c:pt>
                <c:pt idx="3299">
                  <c:v>45635</c:v>
                </c:pt>
                <c:pt idx="3300">
                  <c:v>45636</c:v>
                </c:pt>
                <c:pt idx="3301">
                  <c:v>45637</c:v>
                </c:pt>
                <c:pt idx="3302">
                  <c:v>45638</c:v>
                </c:pt>
                <c:pt idx="3303">
                  <c:v>45639</c:v>
                </c:pt>
                <c:pt idx="3304">
                  <c:v>45640</c:v>
                </c:pt>
                <c:pt idx="3305">
                  <c:v>45641</c:v>
                </c:pt>
                <c:pt idx="3306">
                  <c:v>45642</c:v>
                </c:pt>
                <c:pt idx="3307">
                  <c:v>45643</c:v>
                </c:pt>
                <c:pt idx="3308">
                  <c:v>45644</c:v>
                </c:pt>
                <c:pt idx="3309">
                  <c:v>45645</c:v>
                </c:pt>
                <c:pt idx="3310">
                  <c:v>45646</c:v>
                </c:pt>
                <c:pt idx="3311">
                  <c:v>45647</c:v>
                </c:pt>
                <c:pt idx="3312">
                  <c:v>45648</c:v>
                </c:pt>
                <c:pt idx="3313">
                  <c:v>45649</c:v>
                </c:pt>
                <c:pt idx="3314">
                  <c:v>45650</c:v>
                </c:pt>
                <c:pt idx="3315">
                  <c:v>45651</c:v>
                </c:pt>
                <c:pt idx="3316">
                  <c:v>45652</c:v>
                </c:pt>
                <c:pt idx="3317">
                  <c:v>45653</c:v>
                </c:pt>
                <c:pt idx="3318">
                  <c:v>45654</c:v>
                </c:pt>
                <c:pt idx="3319">
                  <c:v>45655</c:v>
                </c:pt>
                <c:pt idx="3320">
                  <c:v>45656</c:v>
                </c:pt>
                <c:pt idx="3321">
                  <c:v>45657</c:v>
                </c:pt>
                <c:pt idx="3322">
                  <c:v>45658</c:v>
                </c:pt>
                <c:pt idx="3323">
                  <c:v>45659</c:v>
                </c:pt>
                <c:pt idx="3324">
                  <c:v>45660</c:v>
                </c:pt>
                <c:pt idx="3325">
                  <c:v>45661</c:v>
                </c:pt>
                <c:pt idx="3326">
                  <c:v>45662</c:v>
                </c:pt>
                <c:pt idx="3327">
                  <c:v>45663</c:v>
                </c:pt>
                <c:pt idx="3328">
                  <c:v>45664</c:v>
                </c:pt>
                <c:pt idx="3329">
                  <c:v>45665</c:v>
                </c:pt>
                <c:pt idx="3330">
                  <c:v>45666</c:v>
                </c:pt>
                <c:pt idx="3331">
                  <c:v>45667</c:v>
                </c:pt>
                <c:pt idx="3332">
                  <c:v>45668</c:v>
                </c:pt>
                <c:pt idx="3333">
                  <c:v>45669</c:v>
                </c:pt>
                <c:pt idx="3334">
                  <c:v>45670</c:v>
                </c:pt>
                <c:pt idx="3335">
                  <c:v>45671</c:v>
                </c:pt>
                <c:pt idx="3336">
                  <c:v>45672</c:v>
                </c:pt>
                <c:pt idx="3337">
                  <c:v>45673</c:v>
                </c:pt>
                <c:pt idx="3338">
                  <c:v>45674</c:v>
                </c:pt>
                <c:pt idx="3339">
                  <c:v>45675</c:v>
                </c:pt>
                <c:pt idx="3340">
                  <c:v>45676</c:v>
                </c:pt>
                <c:pt idx="3341">
                  <c:v>45677</c:v>
                </c:pt>
                <c:pt idx="3342">
                  <c:v>45678</c:v>
                </c:pt>
                <c:pt idx="3343">
                  <c:v>45679</c:v>
                </c:pt>
                <c:pt idx="3344">
                  <c:v>45680</c:v>
                </c:pt>
                <c:pt idx="3345">
                  <c:v>45681</c:v>
                </c:pt>
                <c:pt idx="3346">
                  <c:v>45682</c:v>
                </c:pt>
                <c:pt idx="3347">
                  <c:v>45683</c:v>
                </c:pt>
                <c:pt idx="3348">
                  <c:v>45684</c:v>
                </c:pt>
                <c:pt idx="3349">
                  <c:v>45685</c:v>
                </c:pt>
                <c:pt idx="3350">
                  <c:v>45686</c:v>
                </c:pt>
                <c:pt idx="3351">
                  <c:v>45687</c:v>
                </c:pt>
                <c:pt idx="3352">
                  <c:v>45688</c:v>
                </c:pt>
                <c:pt idx="3353">
                  <c:v>45689</c:v>
                </c:pt>
                <c:pt idx="3354">
                  <c:v>45690</c:v>
                </c:pt>
                <c:pt idx="3355">
                  <c:v>45691</c:v>
                </c:pt>
                <c:pt idx="3356">
                  <c:v>45692</c:v>
                </c:pt>
                <c:pt idx="3357">
                  <c:v>45693</c:v>
                </c:pt>
                <c:pt idx="3358">
                  <c:v>45694</c:v>
                </c:pt>
                <c:pt idx="3359">
                  <c:v>45695</c:v>
                </c:pt>
                <c:pt idx="3360">
                  <c:v>45696</c:v>
                </c:pt>
                <c:pt idx="3361">
                  <c:v>45697</c:v>
                </c:pt>
                <c:pt idx="3362">
                  <c:v>45698</c:v>
                </c:pt>
                <c:pt idx="3363">
                  <c:v>45699</c:v>
                </c:pt>
                <c:pt idx="3364">
                  <c:v>45700</c:v>
                </c:pt>
                <c:pt idx="3365">
                  <c:v>45701</c:v>
                </c:pt>
                <c:pt idx="3366">
                  <c:v>45702</c:v>
                </c:pt>
                <c:pt idx="3367">
                  <c:v>45703</c:v>
                </c:pt>
                <c:pt idx="3368">
                  <c:v>45704</c:v>
                </c:pt>
                <c:pt idx="3369">
                  <c:v>45705</c:v>
                </c:pt>
                <c:pt idx="3370">
                  <c:v>45706</c:v>
                </c:pt>
                <c:pt idx="3371">
                  <c:v>45707</c:v>
                </c:pt>
                <c:pt idx="3372">
                  <c:v>45708</c:v>
                </c:pt>
                <c:pt idx="3373">
                  <c:v>45709</c:v>
                </c:pt>
                <c:pt idx="3374">
                  <c:v>45710</c:v>
                </c:pt>
                <c:pt idx="3375">
                  <c:v>45711</c:v>
                </c:pt>
                <c:pt idx="3376">
                  <c:v>45712</c:v>
                </c:pt>
                <c:pt idx="3377">
                  <c:v>45713</c:v>
                </c:pt>
                <c:pt idx="3378">
                  <c:v>45714</c:v>
                </c:pt>
                <c:pt idx="3379">
                  <c:v>45715</c:v>
                </c:pt>
                <c:pt idx="3380">
                  <c:v>45716</c:v>
                </c:pt>
                <c:pt idx="3381">
                  <c:v>45717</c:v>
                </c:pt>
                <c:pt idx="3382">
                  <c:v>45718</c:v>
                </c:pt>
                <c:pt idx="3383">
                  <c:v>45719</c:v>
                </c:pt>
                <c:pt idx="3384">
                  <c:v>45720</c:v>
                </c:pt>
                <c:pt idx="3385">
                  <c:v>45721</c:v>
                </c:pt>
                <c:pt idx="3386">
                  <c:v>45722</c:v>
                </c:pt>
                <c:pt idx="3387">
                  <c:v>45723</c:v>
                </c:pt>
                <c:pt idx="3388">
                  <c:v>45724</c:v>
                </c:pt>
                <c:pt idx="3389">
                  <c:v>45725</c:v>
                </c:pt>
                <c:pt idx="3390">
                  <c:v>45726</c:v>
                </c:pt>
                <c:pt idx="3391">
                  <c:v>45727</c:v>
                </c:pt>
                <c:pt idx="3392">
                  <c:v>45728</c:v>
                </c:pt>
                <c:pt idx="3393">
                  <c:v>45729</c:v>
                </c:pt>
                <c:pt idx="3394">
                  <c:v>45730</c:v>
                </c:pt>
                <c:pt idx="3395">
                  <c:v>45731</c:v>
                </c:pt>
                <c:pt idx="3396">
                  <c:v>45732</c:v>
                </c:pt>
                <c:pt idx="3397">
                  <c:v>45733</c:v>
                </c:pt>
                <c:pt idx="3398">
                  <c:v>45734</c:v>
                </c:pt>
                <c:pt idx="3399">
                  <c:v>45735</c:v>
                </c:pt>
                <c:pt idx="3400">
                  <c:v>45736</c:v>
                </c:pt>
                <c:pt idx="3401">
                  <c:v>45737</c:v>
                </c:pt>
                <c:pt idx="3402">
                  <c:v>45738</c:v>
                </c:pt>
                <c:pt idx="3403">
                  <c:v>45739</c:v>
                </c:pt>
                <c:pt idx="3404">
                  <c:v>45740</c:v>
                </c:pt>
                <c:pt idx="3405">
                  <c:v>45741</c:v>
                </c:pt>
                <c:pt idx="3406">
                  <c:v>45742</c:v>
                </c:pt>
                <c:pt idx="3407">
                  <c:v>45743</c:v>
                </c:pt>
                <c:pt idx="3408">
                  <c:v>45744</c:v>
                </c:pt>
                <c:pt idx="3409">
                  <c:v>45745</c:v>
                </c:pt>
                <c:pt idx="3410">
                  <c:v>45746</c:v>
                </c:pt>
                <c:pt idx="3411">
                  <c:v>45747</c:v>
                </c:pt>
                <c:pt idx="3412">
                  <c:v>45748</c:v>
                </c:pt>
                <c:pt idx="3413">
                  <c:v>45749</c:v>
                </c:pt>
                <c:pt idx="3414">
                  <c:v>45750</c:v>
                </c:pt>
                <c:pt idx="3415">
                  <c:v>45751</c:v>
                </c:pt>
                <c:pt idx="3416">
                  <c:v>45752</c:v>
                </c:pt>
                <c:pt idx="3417">
                  <c:v>45753</c:v>
                </c:pt>
                <c:pt idx="3418">
                  <c:v>45754</c:v>
                </c:pt>
                <c:pt idx="3419">
                  <c:v>45755</c:v>
                </c:pt>
                <c:pt idx="3420">
                  <c:v>45756</c:v>
                </c:pt>
                <c:pt idx="3421">
                  <c:v>45757</c:v>
                </c:pt>
                <c:pt idx="3422">
                  <c:v>45758</c:v>
                </c:pt>
                <c:pt idx="3423">
                  <c:v>45759</c:v>
                </c:pt>
                <c:pt idx="3424">
                  <c:v>45760</c:v>
                </c:pt>
                <c:pt idx="3425">
                  <c:v>45761</c:v>
                </c:pt>
                <c:pt idx="3426">
                  <c:v>45762</c:v>
                </c:pt>
                <c:pt idx="3427">
                  <c:v>45763</c:v>
                </c:pt>
                <c:pt idx="3428">
                  <c:v>45764</c:v>
                </c:pt>
                <c:pt idx="3429">
                  <c:v>45765</c:v>
                </c:pt>
                <c:pt idx="3430">
                  <c:v>45766</c:v>
                </c:pt>
                <c:pt idx="3431">
                  <c:v>45767</c:v>
                </c:pt>
                <c:pt idx="3432">
                  <c:v>45768</c:v>
                </c:pt>
                <c:pt idx="3433">
                  <c:v>45769</c:v>
                </c:pt>
                <c:pt idx="3434">
                  <c:v>45770</c:v>
                </c:pt>
                <c:pt idx="3435">
                  <c:v>45771</c:v>
                </c:pt>
                <c:pt idx="3436">
                  <c:v>45772</c:v>
                </c:pt>
                <c:pt idx="3437">
                  <c:v>45773</c:v>
                </c:pt>
                <c:pt idx="3438">
                  <c:v>45774</c:v>
                </c:pt>
                <c:pt idx="3439">
                  <c:v>45775</c:v>
                </c:pt>
                <c:pt idx="3440">
                  <c:v>45776</c:v>
                </c:pt>
                <c:pt idx="3441">
                  <c:v>45777</c:v>
                </c:pt>
                <c:pt idx="3442">
                  <c:v>45778</c:v>
                </c:pt>
                <c:pt idx="3443">
                  <c:v>45779</c:v>
                </c:pt>
                <c:pt idx="3444">
                  <c:v>45780</c:v>
                </c:pt>
                <c:pt idx="3445">
                  <c:v>45781</c:v>
                </c:pt>
                <c:pt idx="3446">
                  <c:v>45782</c:v>
                </c:pt>
                <c:pt idx="3447">
                  <c:v>45783</c:v>
                </c:pt>
                <c:pt idx="3448">
                  <c:v>45784</c:v>
                </c:pt>
                <c:pt idx="3449">
                  <c:v>45785</c:v>
                </c:pt>
                <c:pt idx="3450">
                  <c:v>45786</c:v>
                </c:pt>
                <c:pt idx="3451">
                  <c:v>45787</c:v>
                </c:pt>
                <c:pt idx="3452">
                  <c:v>45788</c:v>
                </c:pt>
                <c:pt idx="3453">
                  <c:v>45789</c:v>
                </c:pt>
                <c:pt idx="3454">
                  <c:v>45790</c:v>
                </c:pt>
                <c:pt idx="3455">
                  <c:v>45791</c:v>
                </c:pt>
                <c:pt idx="3456">
                  <c:v>45792</c:v>
                </c:pt>
                <c:pt idx="3457">
                  <c:v>45793</c:v>
                </c:pt>
                <c:pt idx="3458">
                  <c:v>45794</c:v>
                </c:pt>
                <c:pt idx="3459">
                  <c:v>45795</c:v>
                </c:pt>
                <c:pt idx="3460">
                  <c:v>45796</c:v>
                </c:pt>
                <c:pt idx="3461">
                  <c:v>45797</c:v>
                </c:pt>
                <c:pt idx="3462">
                  <c:v>45798</c:v>
                </c:pt>
                <c:pt idx="3463">
                  <c:v>45799</c:v>
                </c:pt>
                <c:pt idx="3464">
                  <c:v>45800</c:v>
                </c:pt>
                <c:pt idx="3465">
                  <c:v>45801</c:v>
                </c:pt>
                <c:pt idx="3466">
                  <c:v>45802</c:v>
                </c:pt>
                <c:pt idx="3467">
                  <c:v>45803</c:v>
                </c:pt>
                <c:pt idx="3468">
                  <c:v>45804</c:v>
                </c:pt>
                <c:pt idx="3469">
                  <c:v>45805</c:v>
                </c:pt>
                <c:pt idx="3470">
                  <c:v>45806</c:v>
                </c:pt>
                <c:pt idx="3471">
                  <c:v>45807</c:v>
                </c:pt>
                <c:pt idx="3472">
                  <c:v>45808</c:v>
                </c:pt>
                <c:pt idx="3473">
                  <c:v>45809</c:v>
                </c:pt>
                <c:pt idx="3474">
                  <c:v>45810</c:v>
                </c:pt>
                <c:pt idx="3475">
                  <c:v>45811</c:v>
                </c:pt>
                <c:pt idx="3476">
                  <c:v>45812</c:v>
                </c:pt>
                <c:pt idx="3477">
                  <c:v>45813</c:v>
                </c:pt>
                <c:pt idx="3478">
                  <c:v>45814</c:v>
                </c:pt>
                <c:pt idx="3479">
                  <c:v>45815</c:v>
                </c:pt>
                <c:pt idx="3480">
                  <c:v>45816</c:v>
                </c:pt>
                <c:pt idx="3481">
                  <c:v>45817</c:v>
                </c:pt>
                <c:pt idx="3482">
                  <c:v>45818</c:v>
                </c:pt>
                <c:pt idx="3483">
                  <c:v>45819</c:v>
                </c:pt>
                <c:pt idx="3484">
                  <c:v>45820</c:v>
                </c:pt>
                <c:pt idx="3485">
                  <c:v>45821</c:v>
                </c:pt>
                <c:pt idx="3486">
                  <c:v>45822</c:v>
                </c:pt>
                <c:pt idx="3487">
                  <c:v>45823</c:v>
                </c:pt>
                <c:pt idx="3488">
                  <c:v>45824</c:v>
                </c:pt>
                <c:pt idx="3489">
                  <c:v>45825</c:v>
                </c:pt>
                <c:pt idx="3490">
                  <c:v>45826</c:v>
                </c:pt>
                <c:pt idx="3491">
                  <c:v>45827</c:v>
                </c:pt>
                <c:pt idx="3492">
                  <c:v>45828</c:v>
                </c:pt>
                <c:pt idx="3493">
                  <c:v>45829</c:v>
                </c:pt>
                <c:pt idx="3494">
                  <c:v>45830</c:v>
                </c:pt>
                <c:pt idx="3495">
                  <c:v>45831</c:v>
                </c:pt>
                <c:pt idx="3496">
                  <c:v>45832</c:v>
                </c:pt>
                <c:pt idx="3497">
                  <c:v>45833</c:v>
                </c:pt>
                <c:pt idx="3498">
                  <c:v>45834</c:v>
                </c:pt>
                <c:pt idx="3499">
                  <c:v>45835</c:v>
                </c:pt>
                <c:pt idx="3500">
                  <c:v>45836</c:v>
                </c:pt>
                <c:pt idx="3501">
                  <c:v>45837</c:v>
                </c:pt>
                <c:pt idx="3502">
                  <c:v>45838</c:v>
                </c:pt>
                <c:pt idx="3503">
                  <c:v>45839</c:v>
                </c:pt>
                <c:pt idx="3504">
                  <c:v>45840</c:v>
                </c:pt>
                <c:pt idx="3505">
                  <c:v>45841</c:v>
                </c:pt>
                <c:pt idx="3506">
                  <c:v>45842</c:v>
                </c:pt>
                <c:pt idx="3507">
                  <c:v>45843</c:v>
                </c:pt>
                <c:pt idx="3508">
                  <c:v>45844</c:v>
                </c:pt>
                <c:pt idx="3509">
                  <c:v>45845</c:v>
                </c:pt>
                <c:pt idx="3510">
                  <c:v>45846</c:v>
                </c:pt>
                <c:pt idx="3511">
                  <c:v>45847</c:v>
                </c:pt>
                <c:pt idx="3512">
                  <c:v>45848</c:v>
                </c:pt>
                <c:pt idx="3513">
                  <c:v>45849</c:v>
                </c:pt>
                <c:pt idx="3514">
                  <c:v>45850</c:v>
                </c:pt>
                <c:pt idx="3515">
                  <c:v>45851</c:v>
                </c:pt>
                <c:pt idx="3516">
                  <c:v>45852</c:v>
                </c:pt>
                <c:pt idx="3517">
                  <c:v>45853</c:v>
                </c:pt>
                <c:pt idx="3518">
                  <c:v>45854</c:v>
                </c:pt>
                <c:pt idx="3519">
                  <c:v>45855</c:v>
                </c:pt>
                <c:pt idx="3520">
                  <c:v>45856</c:v>
                </c:pt>
                <c:pt idx="3521">
                  <c:v>45857</c:v>
                </c:pt>
                <c:pt idx="3522">
                  <c:v>45858</c:v>
                </c:pt>
                <c:pt idx="3523">
                  <c:v>45859</c:v>
                </c:pt>
                <c:pt idx="3524">
                  <c:v>45860</c:v>
                </c:pt>
                <c:pt idx="3525">
                  <c:v>45861</c:v>
                </c:pt>
                <c:pt idx="3526">
                  <c:v>45862</c:v>
                </c:pt>
                <c:pt idx="3527">
                  <c:v>45863</c:v>
                </c:pt>
                <c:pt idx="3528">
                  <c:v>45864</c:v>
                </c:pt>
                <c:pt idx="3529">
                  <c:v>45865</c:v>
                </c:pt>
                <c:pt idx="3530">
                  <c:v>45866</c:v>
                </c:pt>
                <c:pt idx="3531">
                  <c:v>45867</c:v>
                </c:pt>
                <c:pt idx="3532">
                  <c:v>45868</c:v>
                </c:pt>
                <c:pt idx="3533">
                  <c:v>45869</c:v>
                </c:pt>
                <c:pt idx="3534">
                  <c:v>45870</c:v>
                </c:pt>
                <c:pt idx="3535">
                  <c:v>45871</c:v>
                </c:pt>
                <c:pt idx="3536">
                  <c:v>45872</c:v>
                </c:pt>
                <c:pt idx="3537">
                  <c:v>45873</c:v>
                </c:pt>
                <c:pt idx="3538">
                  <c:v>45874</c:v>
                </c:pt>
                <c:pt idx="3539">
                  <c:v>45875</c:v>
                </c:pt>
                <c:pt idx="3540">
                  <c:v>45876</c:v>
                </c:pt>
                <c:pt idx="3541">
                  <c:v>45877</c:v>
                </c:pt>
                <c:pt idx="3542">
                  <c:v>45878</c:v>
                </c:pt>
                <c:pt idx="3543">
                  <c:v>45879</c:v>
                </c:pt>
                <c:pt idx="3544">
                  <c:v>45880</c:v>
                </c:pt>
                <c:pt idx="3545">
                  <c:v>45881</c:v>
                </c:pt>
                <c:pt idx="3546">
                  <c:v>45882</c:v>
                </c:pt>
                <c:pt idx="3547">
                  <c:v>45883</c:v>
                </c:pt>
                <c:pt idx="3548">
                  <c:v>45884</c:v>
                </c:pt>
                <c:pt idx="3549">
                  <c:v>45885</c:v>
                </c:pt>
                <c:pt idx="3550">
                  <c:v>45886</c:v>
                </c:pt>
                <c:pt idx="3551">
                  <c:v>45887</c:v>
                </c:pt>
                <c:pt idx="3552">
                  <c:v>45888</c:v>
                </c:pt>
                <c:pt idx="3553">
                  <c:v>45889</c:v>
                </c:pt>
                <c:pt idx="3554">
                  <c:v>45890</c:v>
                </c:pt>
                <c:pt idx="3555">
                  <c:v>45891</c:v>
                </c:pt>
                <c:pt idx="3556">
                  <c:v>45892</c:v>
                </c:pt>
                <c:pt idx="3557">
                  <c:v>45893</c:v>
                </c:pt>
                <c:pt idx="3558">
                  <c:v>45894</c:v>
                </c:pt>
                <c:pt idx="3559">
                  <c:v>45895</c:v>
                </c:pt>
                <c:pt idx="3560">
                  <c:v>45896</c:v>
                </c:pt>
                <c:pt idx="3561">
                  <c:v>45897</c:v>
                </c:pt>
                <c:pt idx="3562">
                  <c:v>45898</c:v>
                </c:pt>
                <c:pt idx="3563">
                  <c:v>45899</c:v>
                </c:pt>
                <c:pt idx="3564">
                  <c:v>45900</c:v>
                </c:pt>
                <c:pt idx="3565">
                  <c:v>45901</c:v>
                </c:pt>
                <c:pt idx="3566">
                  <c:v>45902</c:v>
                </c:pt>
                <c:pt idx="3567">
                  <c:v>45903</c:v>
                </c:pt>
                <c:pt idx="3568">
                  <c:v>45904</c:v>
                </c:pt>
                <c:pt idx="3569">
                  <c:v>45905</c:v>
                </c:pt>
                <c:pt idx="3570">
                  <c:v>45906</c:v>
                </c:pt>
                <c:pt idx="3571">
                  <c:v>45907</c:v>
                </c:pt>
                <c:pt idx="3572">
                  <c:v>45908</c:v>
                </c:pt>
                <c:pt idx="3573">
                  <c:v>45909</c:v>
                </c:pt>
                <c:pt idx="3574">
                  <c:v>45910</c:v>
                </c:pt>
                <c:pt idx="3575">
                  <c:v>45911</c:v>
                </c:pt>
                <c:pt idx="3576">
                  <c:v>45912</c:v>
                </c:pt>
                <c:pt idx="3577">
                  <c:v>45913</c:v>
                </c:pt>
                <c:pt idx="3578">
                  <c:v>45914</c:v>
                </c:pt>
                <c:pt idx="3579">
                  <c:v>45915</c:v>
                </c:pt>
                <c:pt idx="3580">
                  <c:v>45916</c:v>
                </c:pt>
                <c:pt idx="3581">
                  <c:v>45917</c:v>
                </c:pt>
                <c:pt idx="3582">
                  <c:v>45918</c:v>
                </c:pt>
                <c:pt idx="3583">
                  <c:v>45919</c:v>
                </c:pt>
                <c:pt idx="3584">
                  <c:v>45920</c:v>
                </c:pt>
                <c:pt idx="3585">
                  <c:v>45921</c:v>
                </c:pt>
                <c:pt idx="3586">
                  <c:v>45922</c:v>
                </c:pt>
                <c:pt idx="3587">
                  <c:v>45923</c:v>
                </c:pt>
                <c:pt idx="3588">
                  <c:v>45924</c:v>
                </c:pt>
                <c:pt idx="3589">
                  <c:v>45925</c:v>
                </c:pt>
                <c:pt idx="3590">
                  <c:v>45926</c:v>
                </c:pt>
                <c:pt idx="3591">
                  <c:v>45927</c:v>
                </c:pt>
                <c:pt idx="3592">
                  <c:v>45928</c:v>
                </c:pt>
                <c:pt idx="3593">
                  <c:v>45929</c:v>
                </c:pt>
                <c:pt idx="3594">
                  <c:v>45930</c:v>
                </c:pt>
                <c:pt idx="3595">
                  <c:v>45931</c:v>
                </c:pt>
                <c:pt idx="3596">
                  <c:v>45932</c:v>
                </c:pt>
                <c:pt idx="3597">
                  <c:v>45933</c:v>
                </c:pt>
                <c:pt idx="3598">
                  <c:v>45934</c:v>
                </c:pt>
                <c:pt idx="3599">
                  <c:v>45935</c:v>
                </c:pt>
                <c:pt idx="3600">
                  <c:v>45936</c:v>
                </c:pt>
                <c:pt idx="3601">
                  <c:v>45937</c:v>
                </c:pt>
                <c:pt idx="3602">
                  <c:v>45938</c:v>
                </c:pt>
                <c:pt idx="3603">
                  <c:v>45939</c:v>
                </c:pt>
                <c:pt idx="3604">
                  <c:v>45940</c:v>
                </c:pt>
                <c:pt idx="3605">
                  <c:v>45941</c:v>
                </c:pt>
                <c:pt idx="3606">
                  <c:v>45942</c:v>
                </c:pt>
                <c:pt idx="3607">
                  <c:v>45943</c:v>
                </c:pt>
                <c:pt idx="3608">
                  <c:v>45944</c:v>
                </c:pt>
                <c:pt idx="3609">
                  <c:v>45945</c:v>
                </c:pt>
                <c:pt idx="3610">
                  <c:v>45946</c:v>
                </c:pt>
                <c:pt idx="3611">
                  <c:v>45947</c:v>
                </c:pt>
                <c:pt idx="3612">
                  <c:v>45948</c:v>
                </c:pt>
                <c:pt idx="3613">
                  <c:v>45949</c:v>
                </c:pt>
                <c:pt idx="3614">
                  <c:v>45950</c:v>
                </c:pt>
                <c:pt idx="3615">
                  <c:v>45951</c:v>
                </c:pt>
                <c:pt idx="3616">
                  <c:v>45952</c:v>
                </c:pt>
                <c:pt idx="3617">
                  <c:v>45953</c:v>
                </c:pt>
                <c:pt idx="3618">
                  <c:v>45954</c:v>
                </c:pt>
                <c:pt idx="3619">
                  <c:v>45955</c:v>
                </c:pt>
                <c:pt idx="3620">
                  <c:v>45956</c:v>
                </c:pt>
                <c:pt idx="3621">
                  <c:v>45957</c:v>
                </c:pt>
                <c:pt idx="3622">
                  <c:v>45958</c:v>
                </c:pt>
                <c:pt idx="3623">
                  <c:v>45959</c:v>
                </c:pt>
                <c:pt idx="3624">
                  <c:v>45960</c:v>
                </c:pt>
                <c:pt idx="3625">
                  <c:v>45961</c:v>
                </c:pt>
                <c:pt idx="3626">
                  <c:v>45962</c:v>
                </c:pt>
                <c:pt idx="3627">
                  <c:v>45963</c:v>
                </c:pt>
                <c:pt idx="3628">
                  <c:v>45964</c:v>
                </c:pt>
                <c:pt idx="3629">
                  <c:v>45965</c:v>
                </c:pt>
                <c:pt idx="3630">
                  <c:v>45966</c:v>
                </c:pt>
                <c:pt idx="3631">
                  <c:v>45967</c:v>
                </c:pt>
                <c:pt idx="3632">
                  <c:v>45968</c:v>
                </c:pt>
                <c:pt idx="3633">
                  <c:v>45969</c:v>
                </c:pt>
                <c:pt idx="3634">
                  <c:v>45970</c:v>
                </c:pt>
                <c:pt idx="3635">
                  <c:v>45971</c:v>
                </c:pt>
                <c:pt idx="3636">
                  <c:v>45972</c:v>
                </c:pt>
                <c:pt idx="3637">
                  <c:v>45973</c:v>
                </c:pt>
                <c:pt idx="3638">
                  <c:v>45974</c:v>
                </c:pt>
                <c:pt idx="3639">
                  <c:v>45975</c:v>
                </c:pt>
                <c:pt idx="3640">
                  <c:v>45976</c:v>
                </c:pt>
                <c:pt idx="3641">
                  <c:v>45977</c:v>
                </c:pt>
                <c:pt idx="3642">
                  <c:v>45978</c:v>
                </c:pt>
                <c:pt idx="3643">
                  <c:v>45979</c:v>
                </c:pt>
                <c:pt idx="3644">
                  <c:v>45980</c:v>
                </c:pt>
                <c:pt idx="3645">
                  <c:v>45981</c:v>
                </c:pt>
                <c:pt idx="3646">
                  <c:v>45982</c:v>
                </c:pt>
                <c:pt idx="3647">
                  <c:v>45983</c:v>
                </c:pt>
                <c:pt idx="3648">
                  <c:v>45984</c:v>
                </c:pt>
                <c:pt idx="3649">
                  <c:v>45985</c:v>
                </c:pt>
                <c:pt idx="3650">
                  <c:v>45986</c:v>
                </c:pt>
                <c:pt idx="3651">
                  <c:v>45987</c:v>
                </c:pt>
                <c:pt idx="3652">
                  <c:v>45988</c:v>
                </c:pt>
              </c:numCache>
            </c:numRef>
          </c:cat>
          <c:val>
            <c:numRef>
              <c:f>'Equity market PEs'!$J$9:$J$3661</c:f>
              <c:numCache>
                <c:formatCode>General</c:formatCode>
                <c:ptCount val="3653"/>
                <c:pt idx="0" formatCode="0.0">
                  <c:v>18.4297</c:v>
                </c:pt>
                <c:pt idx="1">
                  <c:v>18.4297</c:v>
                </c:pt>
                <c:pt idx="2">
                  <c:v>18.344200000000001</c:v>
                </c:pt>
                <c:pt idx="3">
                  <c:v>18.540299999999998</c:v>
                </c:pt>
                <c:pt idx="4">
                  <c:v>18.352</c:v>
                </c:pt>
                <c:pt idx="5">
                  <c:v>18.093299999999999</c:v>
                </c:pt>
                <c:pt idx="6">
                  <c:v>18.464600000000001</c:v>
                </c:pt>
                <c:pt idx="7">
                  <c:v>18.464600000000001</c:v>
                </c:pt>
                <c:pt idx="8">
                  <c:v>18.464600000000001</c:v>
                </c:pt>
                <c:pt idx="9">
                  <c:v>18.336600000000001</c:v>
                </c:pt>
                <c:pt idx="10">
                  <c:v>18.217700000000001</c:v>
                </c:pt>
                <c:pt idx="11">
                  <c:v>18.076599999999999</c:v>
                </c:pt>
                <c:pt idx="12">
                  <c:v>18.1172</c:v>
                </c:pt>
                <c:pt idx="13">
                  <c:v>17.7653</c:v>
                </c:pt>
                <c:pt idx="14">
                  <c:v>17.7653</c:v>
                </c:pt>
                <c:pt idx="15">
                  <c:v>17.7653</c:v>
                </c:pt>
                <c:pt idx="16">
                  <c:v>17.849799999999998</c:v>
                </c:pt>
                <c:pt idx="17">
                  <c:v>18.039300000000001</c:v>
                </c:pt>
                <c:pt idx="18">
                  <c:v>18.300899999999999</c:v>
                </c:pt>
                <c:pt idx="19">
                  <c:v>18.028199999999998</c:v>
                </c:pt>
                <c:pt idx="20">
                  <c:v>17.7073</c:v>
                </c:pt>
                <c:pt idx="21">
                  <c:v>17.7073</c:v>
                </c:pt>
                <c:pt idx="22">
                  <c:v>17.7073</c:v>
                </c:pt>
                <c:pt idx="23">
                  <c:v>17.845199999999998</c:v>
                </c:pt>
                <c:pt idx="24">
                  <c:v>18.002500000000001</c:v>
                </c:pt>
                <c:pt idx="25">
                  <c:v>18.226099999999999</c:v>
                </c:pt>
                <c:pt idx="26">
                  <c:v>18.196899999999999</c:v>
                </c:pt>
                <c:pt idx="27">
                  <c:v>18.196899999999999</c:v>
                </c:pt>
                <c:pt idx="28">
                  <c:v>18.196899999999999</c:v>
                </c:pt>
                <c:pt idx="29">
                  <c:v>18.196899999999999</c:v>
                </c:pt>
                <c:pt idx="30">
                  <c:v>18.157299999999999</c:v>
                </c:pt>
                <c:pt idx="31">
                  <c:v>18.350300000000001</c:v>
                </c:pt>
                <c:pt idx="32">
                  <c:v>18.2179</c:v>
                </c:pt>
                <c:pt idx="33">
                  <c:v>18.046399999999998</c:v>
                </c:pt>
                <c:pt idx="34">
                  <c:v>18.045500000000001</c:v>
                </c:pt>
                <c:pt idx="35">
                  <c:v>18.045500000000001</c:v>
                </c:pt>
                <c:pt idx="36">
                  <c:v>18.045500000000001</c:v>
                </c:pt>
                <c:pt idx="37">
                  <c:v>17.769300000000001</c:v>
                </c:pt>
                <c:pt idx="38">
                  <c:v>17.805099999999999</c:v>
                </c:pt>
                <c:pt idx="39">
                  <c:v>17.5716</c:v>
                </c:pt>
                <c:pt idx="40">
                  <c:v>17.155100000000001</c:v>
                </c:pt>
                <c:pt idx="41">
                  <c:v>16.969200000000001</c:v>
                </c:pt>
                <c:pt idx="42">
                  <c:v>16.969200000000001</c:v>
                </c:pt>
                <c:pt idx="43">
                  <c:v>16.969200000000001</c:v>
                </c:pt>
                <c:pt idx="44">
                  <c:v>16.983599999999999</c:v>
                </c:pt>
                <c:pt idx="45">
                  <c:v>17.116199999999999</c:v>
                </c:pt>
                <c:pt idx="46">
                  <c:v>16.688800000000001</c:v>
                </c:pt>
                <c:pt idx="47">
                  <c:v>16.967500000000001</c:v>
                </c:pt>
                <c:pt idx="48">
                  <c:v>16.579699999999999</c:v>
                </c:pt>
                <c:pt idx="49">
                  <c:v>16.579699999999999</c:v>
                </c:pt>
                <c:pt idx="50">
                  <c:v>16.579699999999999</c:v>
                </c:pt>
                <c:pt idx="51">
                  <c:v>16.579699999999999</c:v>
                </c:pt>
                <c:pt idx="52">
                  <c:v>16.573499999999999</c:v>
                </c:pt>
                <c:pt idx="53">
                  <c:v>16.3797</c:v>
                </c:pt>
                <c:pt idx="54">
                  <c:v>16.4648</c:v>
                </c:pt>
                <c:pt idx="55">
                  <c:v>16.7987</c:v>
                </c:pt>
                <c:pt idx="56">
                  <c:v>16.7987</c:v>
                </c:pt>
                <c:pt idx="57">
                  <c:v>16.7987</c:v>
                </c:pt>
                <c:pt idx="58">
                  <c:v>16.536000000000001</c:v>
                </c:pt>
                <c:pt idx="59">
                  <c:v>16.7699</c:v>
                </c:pt>
                <c:pt idx="60">
                  <c:v>16.587700000000002</c:v>
                </c:pt>
                <c:pt idx="61">
                  <c:v>16.679500000000001</c:v>
                </c:pt>
                <c:pt idx="62">
                  <c:v>17.092400000000001</c:v>
                </c:pt>
                <c:pt idx="63">
                  <c:v>17.092400000000001</c:v>
                </c:pt>
                <c:pt idx="64">
                  <c:v>17.092400000000001</c:v>
                </c:pt>
                <c:pt idx="65">
                  <c:v>17.084900000000001</c:v>
                </c:pt>
                <c:pt idx="66">
                  <c:v>16.764600000000002</c:v>
                </c:pt>
                <c:pt idx="67">
                  <c:v>16.848299999999998</c:v>
                </c:pt>
                <c:pt idx="68">
                  <c:v>16.874099999999999</c:v>
                </c:pt>
                <c:pt idx="69">
                  <c:v>16.562200000000001</c:v>
                </c:pt>
                <c:pt idx="70">
                  <c:v>16.562200000000001</c:v>
                </c:pt>
                <c:pt idx="71">
                  <c:v>16.562200000000001</c:v>
                </c:pt>
                <c:pt idx="72">
                  <c:v>16.3278</c:v>
                </c:pt>
                <c:pt idx="73">
                  <c:v>16.317</c:v>
                </c:pt>
                <c:pt idx="74">
                  <c:v>16.3139</c:v>
                </c:pt>
                <c:pt idx="75">
                  <c:v>16.113199999999999</c:v>
                </c:pt>
                <c:pt idx="76">
                  <c:v>16.427700000000002</c:v>
                </c:pt>
                <c:pt idx="77">
                  <c:v>16.427700000000002</c:v>
                </c:pt>
                <c:pt idx="78">
                  <c:v>16.427700000000002</c:v>
                </c:pt>
                <c:pt idx="79">
                  <c:v>16.427700000000002</c:v>
                </c:pt>
                <c:pt idx="80">
                  <c:v>16.699000000000002</c:v>
                </c:pt>
                <c:pt idx="81">
                  <c:v>16.933299999999999</c:v>
                </c:pt>
                <c:pt idx="82">
                  <c:v>16.877400000000002</c:v>
                </c:pt>
                <c:pt idx="83">
                  <c:v>16.8811</c:v>
                </c:pt>
                <c:pt idx="84">
                  <c:v>16.8811</c:v>
                </c:pt>
                <c:pt idx="85">
                  <c:v>16.8811</c:v>
                </c:pt>
                <c:pt idx="86">
                  <c:v>17.2105</c:v>
                </c:pt>
                <c:pt idx="87">
                  <c:v>16.988</c:v>
                </c:pt>
                <c:pt idx="88">
                  <c:v>17.067</c:v>
                </c:pt>
                <c:pt idx="89">
                  <c:v>17.2821</c:v>
                </c:pt>
                <c:pt idx="90">
                  <c:v>17.171399999999998</c:v>
                </c:pt>
                <c:pt idx="91">
                  <c:v>17.172699999999999</c:v>
                </c:pt>
                <c:pt idx="92">
                  <c:v>17.172699999999999</c:v>
                </c:pt>
                <c:pt idx="93">
                  <c:v>17.035799999999998</c:v>
                </c:pt>
                <c:pt idx="94">
                  <c:v>17.450199999999999</c:v>
                </c:pt>
                <c:pt idx="95">
                  <c:v>17.521699999999999</c:v>
                </c:pt>
                <c:pt idx="96">
                  <c:v>17.575399999999998</c:v>
                </c:pt>
                <c:pt idx="97">
                  <c:v>17.631900000000002</c:v>
                </c:pt>
                <c:pt idx="98">
                  <c:v>17.631900000000002</c:v>
                </c:pt>
                <c:pt idx="99">
                  <c:v>17.631900000000002</c:v>
                </c:pt>
                <c:pt idx="100">
                  <c:v>17.6479</c:v>
                </c:pt>
                <c:pt idx="101">
                  <c:v>17.4496</c:v>
                </c:pt>
                <c:pt idx="102">
                  <c:v>17.537099999999999</c:v>
                </c:pt>
                <c:pt idx="103">
                  <c:v>17.541599999999999</c:v>
                </c:pt>
                <c:pt idx="104">
                  <c:v>17.829000000000001</c:v>
                </c:pt>
                <c:pt idx="105">
                  <c:v>17.829000000000001</c:v>
                </c:pt>
                <c:pt idx="106">
                  <c:v>17.829000000000001</c:v>
                </c:pt>
                <c:pt idx="107">
                  <c:v>17.8065</c:v>
                </c:pt>
                <c:pt idx="108">
                  <c:v>17.773700000000002</c:v>
                </c:pt>
                <c:pt idx="109">
                  <c:v>17.8733</c:v>
                </c:pt>
                <c:pt idx="110">
                  <c:v>17.991199999999999</c:v>
                </c:pt>
                <c:pt idx="111">
                  <c:v>18.0703</c:v>
                </c:pt>
                <c:pt idx="112">
                  <c:v>18.0703</c:v>
                </c:pt>
                <c:pt idx="113">
                  <c:v>18.0703</c:v>
                </c:pt>
                <c:pt idx="114">
                  <c:v>18.104099999999999</c:v>
                </c:pt>
                <c:pt idx="115">
                  <c:v>18.0883</c:v>
                </c:pt>
                <c:pt idx="116">
                  <c:v>17.972799999999999</c:v>
                </c:pt>
                <c:pt idx="117">
                  <c:v>17.965699999999998</c:v>
                </c:pt>
                <c:pt idx="118">
                  <c:v>17.965599999999998</c:v>
                </c:pt>
                <c:pt idx="119">
                  <c:v>17.965599999999998</c:v>
                </c:pt>
                <c:pt idx="120">
                  <c:v>17.965599999999998</c:v>
                </c:pt>
                <c:pt idx="121">
                  <c:v>17.975300000000001</c:v>
                </c:pt>
                <c:pt idx="122">
                  <c:v>18.133099999999999</c:v>
                </c:pt>
                <c:pt idx="123">
                  <c:v>18.206299999999999</c:v>
                </c:pt>
                <c:pt idx="124">
                  <c:v>18.1692</c:v>
                </c:pt>
                <c:pt idx="125">
                  <c:v>18.279800000000002</c:v>
                </c:pt>
                <c:pt idx="126">
                  <c:v>18.279800000000002</c:v>
                </c:pt>
                <c:pt idx="127">
                  <c:v>18.279800000000002</c:v>
                </c:pt>
                <c:pt idx="128">
                  <c:v>18.2212</c:v>
                </c:pt>
                <c:pt idx="129">
                  <c:v>18.036300000000001</c:v>
                </c:pt>
                <c:pt idx="130">
                  <c:v>18.2258</c:v>
                </c:pt>
                <c:pt idx="131">
                  <c:v>18.0076</c:v>
                </c:pt>
                <c:pt idx="132">
                  <c:v>18.0578</c:v>
                </c:pt>
                <c:pt idx="133">
                  <c:v>18.0578</c:v>
                </c:pt>
                <c:pt idx="134">
                  <c:v>18.0578</c:v>
                </c:pt>
                <c:pt idx="135">
                  <c:v>18.008299999999998</c:v>
                </c:pt>
                <c:pt idx="136">
                  <c:v>18.182300000000001</c:v>
                </c:pt>
                <c:pt idx="137">
                  <c:v>18.364799999999999</c:v>
                </c:pt>
                <c:pt idx="138">
                  <c:v>18.367999999999999</c:v>
                </c:pt>
                <c:pt idx="139">
                  <c:v>18.349900000000002</c:v>
                </c:pt>
                <c:pt idx="140">
                  <c:v>18.349900000000002</c:v>
                </c:pt>
                <c:pt idx="141">
                  <c:v>18.349900000000002</c:v>
                </c:pt>
                <c:pt idx="142">
                  <c:v>18.47</c:v>
                </c:pt>
                <c:pt idx="143">
                  <c:v>18.526900000000001</c:v>
                </c:pt>
                <c:pt idx="144">
                  <c:v>18.541</c:v>
                </c:pt>
                <c:pt idx="145">
                  <c:v>18.444700000000001</c:v>
                </c:pt>
                <c:pt idx="146">
                  <c:v>18.445599999999999</c:v>
                </c:pt>
                <c:pt idx="147">
                  <c:v>18.445599999999999</c:v>
                </c:pt>
                <c:pt idx="148">
                  <c:v>18.445599999999999</c:v>
                </c:pt>
                <c:pt idx="149">
                  <c:v>18.412199999999999</c:v>
                </c:pt>
                <c:pt idx="150">
                  <c:v>18.4467</c:v>
                </c:pt>
                <c:pt idx="151">
                  <c:v>18.477499999999999</c:v>
                </c:pt>
                <c:pt idx="152">
                  <c:v>18.306799999999999</c:v>
                </c:pt>
                <c:pt idx="153">
                  <c:v>18.214099999999998</c:v>
                </c:pt>
                <c:pt idx="154">
                  <c:v>18.214099999999998</c:v>
                </c:pt>
                <c:pt idx="155">
                  <c:v>18.214099999999998</c:v>
                </c:pt>
                <c:pt idx="156">
                  <c:v>18.356400000000001</c:v>
                </c:pt>
                <c:pt idx="157">
                  <c:v>18.198399999999999</c:v>
                </c:pt>
                <c:pt idx="158">
                  <c:v>18.090299999999999</c:v>
                </c:pt>
                <c:pt idx="159">
                  <c:v>18.610099999999999</c:v>
                </c:pt>
                <c:pt idx="160">
                  <c:v>18.663799999999998</c:v>
                </c:pt>
                <c:pt idx="161">
                  <c:v>18.663799999999998</c:v>
                </c:pt>
                <c:pt idx="162">
                  <c:v>18.663799999999998</c:v>
                </c:pt>
                <c:pt idx="163">
                  <c:v>18.678599999999999</c:v>
                </c:pt>
                <c:pt idx="164">
                  <c:v>18.941199999999998</c:v>
                </c:pt>
                <c:pt idx="165">
                  <c:v>18.763500000000001</c:v>
                </c:pt>
                <c:pt idx="166">
                  <c:v>18.796500000000002</c:v>
                </c:pt>
                <c:pt idx="167">
                  <c:v>18.636900000000001</c:v>
                </c:pt>
                <c:pt idx="168">
                  <c:v>18.636900000000001</c:v>
                </c:pt>
                <c:pt idx="169">
                  <c:v>18.636900000000001</c:v>
                </c:pt>
                <c:pt idx="170">
                  <c:v>18.823799999999999</c:v>
                </c:pt>
                <c:pt idx="171">
                  <c:v>18.642900000000001</c:v>
                </c:pt>
                <c:pt idx="172">
                  <c:v>18.654599999999999</c:v>
                </c:pt>
                <c:pt idx="173">
                  <c:v>18.584599999999998</c:v>
                </c:pt>
                <c:pt idx="174">
                  <c:v>18.671700000000001</c:v>
                </c:pt>
                <c:pt idx="175">
                  <c:v>18.671700000000001</c:v>
                </c:pt>
                <c:pt idx="176">
                  <c:v>18.671800000000001</c:v>
                </c:pt>
                <c:pt idx="177">
                  <c:v>18.6328</c:v>
                </c:pt>
                <c:pt idx="178">
                  <c:v>18.869900000000001</c:v>
                </c:pt>
                <c:pt idx="179">
                  <c:v>19.009899999999998</c:v>
                </c:pt>
                <c:pt idx="180">
                  <c:v>19.005500000000001</c:v>
                </c:pt>
                <c:pt idx="181">
                  <c:v>19.087</c:v>
                </c:pt>
                <c:pt idx="182">
                  <c:v>19.087</c:v>
                </c:pt>
                <c:pt idx="183">
                  <c:v>19.0871</c:v>
                </c:pt>
                <c:pt idx="184">
                  <c:v>19.087299999999999</c:v>
                </c:pt>
                <c:pt idx="185">
                  <c:v>19.096299999999999</c:v>
                </c:pt>
                <c:pt idx="186">
                  <c:v>19.117899999999999</c:v>
                </c:pt>
                <c:pt idx="187">
                  <c:v>19.1828</c:v>
                </c:pt>
                <c:pt idx="188">
                  <c:v>19.127199999999998</c:v>
                </c:pt>
                <c:pt idx="189">
                  <c:v>19.127199999999998</c:v>
                </c:pt>
                <c:pt idx="190">
                  <c:v>19.127199999999998</c:v>
                </c:pt>
                <c:pt idx="191">
                  <c:v>19.220800000000001</c:v>
                </c:pt>
                <c:pt idx="192">
                  <c:v>19.2471</c:v>
                </c:pt>
                <c:pt idx="193">
                  <c:v>19.310199999999998</c:v>
                </c:pt>
                <c:pt idx="194">
                  <c:v>19.2774</c:v>
                </c:pt>
                <c:pt idx="195">
                  <c:v>19.1005</c:v>
                </c:pt>
                <c:pt idx="196">
                  <c:v>19.1005</c:v>
                </c:pt>
                <c:pt idx="197">
                  <c:v>19.1005</c:v>
                </c:pt>
                <c:pt idx="198">
                  <c:v>18.945599999999999</c:v>
                </c:pt>
                <c:pt idx="199">
                  <c:v>18.9115</c:v>
                </c:pt>
                <c:pt idx="200">
                  <c:v>18.8766</c:v>
                </c:pt>
                <c:pt idx="201">
                  <c:v>18.9359</c:v>
                </c:pt>
                <c:pt idx="202">
                  <c:v>18.874199999999998</c:v>
                </c:pt>
                <c:pt idx="203">
                  <c:v>18.874199999999998</c:v>
                </c:pt>
                <c:pt idx="204">
                  <c:v>18.874199999999998</c:v>
                </c:pt>
                <c:pt idx="205">
                  <c:v>18.983799999999999</c:v>
                </c:pt>
                <c:pt idx="206">
                  <c:v>19.035299999999999</c:v>
                </c:pt>
                <c:pt idx="207">
                  <c:v>19.002500000000001</c:v>
                </c:pt>
                <c:pt idx="208">
                  <c:v>19.256499999999999</c:v>
                </c:pt>
                <c:pt idx="209">
                  <c:v>18.564800000000002</c:v>
                </c:pt>
                <c:pt idx="210">
                  <c:v>18.564800000000002</c:v>
                </c:pt>
                <c:pt idx="211">
                  <c:v>18.564800000000002</c:v>
                </c:pt>
                <c:pt idx="212">
                  <c:v>18.2288</c:v>
                </c:pt>
                <c:pt idx="213">
                  <c:v>18.551600000000001</c:v>
                </c:pt>
                <c:pt idx="214">
                  <c:v>18.8675</c:v>
                </c:pt>
                <c:pt idx="215">
                  <c:v>19.1235</c:v>
                </c:pt>
                <c:pt idx="216">
                  <c:v>19.1448</c:v>
                </c:pt>
                <c:pt idx="217">
                  <c:v>19.1448</c:v>
                </c:pt>
                <c:pt idx="218">
                  <c:v>19.1448</c:v>
                </c:pt>
                <c:pt idx="219">
                  <c:v>19.1448</c:v>
                </c:pt>
                <c:pt idx="220">
                  <c:v>19.0137</c:v>
                </c:pt>
                <c:pt idx="221">
                  <c:v>19.115600000000001</c:v>
                </c:pt>
                <c:pt idx="222">
                  <c:v>19.098800000000001</c:v>
                </c:pt>
                <c:pt idx="223">
                  <c:v>19.3902</c:v>
                </c:pt>
                <c:pt idx="224">
                  <c:v>19.3902</c:v>
                </c:pt>
                <c:pt idx="225">
                  <c:v>19.3902</c:v>
                </c:pt>
                <c:pt idx="226">
                  <c:v>19.456299999999999</c:v>
                </c:pt>
                <c:pt idx="227">
                  <c:v>19.592600000000001</c:v>
                </c:pt>
                <c:pt idx="228">
                  <c:v>19.595300000000002</c:v>
                </c:pt>
                <c:pt idx="229">
                  <c:v>19.6983</c:v>
                </c:pt>
                <c:pt idx="230">
                  <c:v>19.68</c:v>
                </c:pt>
                <c:pt idx="231">
                  <c:v>19.68</c:v>
                </c:pt>
                <c:pt idx="232">
                  <c:v>19.68</c:v>
                </c:pt>
                <c:pt idx="233">
                  <c:v>19.726900000000001</c:v>
                </c:pt>
                <c:pt idx="234">
                  <c:v>19.698599999999999</c:v>
                </c:pt>
                <c:pt idx="235">
                  <c:v>19.782800000000002</c:v>
                </c:pt>
                <c:pt idx="236">
                  <c:v>19.711300000000001</c:v>
                </c:pt>
                <c:pt idx="237">
                  <c:v>19.800999999999998</c:v>
                </c:pt>
                <c:pt idx="238">
                  <c:v>19.800999999999998</c:v>
                </c:pt>
                <c:pt idx="239">
                  <c:v>19.800999999999998</c:v>
                </c:pt>
                <c:pt idx="240">
                  <c:v>19.741399999999999</c:v>
                </c:pt>
                <c:pt idx="241">
                  <c:v>19.747800000000002</c:v>
                </c:pt>
                <c:pt idx="242">
                  <c:v>19.7241</c:v>
                </c:pt>
                <c:pt idx="243">
                  <c:v>19.755800000000001</c:v>
                </c:pt>
                <c:pt idx="244">
                  <c:v>19.788</c:v>
                </c:pt>
                <c:pt idx="245">
                  <c:v>19.788</c:v>
                </c:pt>
                <c:pt idx="246">
                  <c:v>19.788</c:v>
                </c:pt>
                <c:pt idx="247">
                  <c:v>19.762899999999998</c:v>
                </c:pt>
                <c:pt idx="248">
                  <c:v>19.6373</c:v>
                </c:pt>
                <c:pt idx="249">
                  <c:v>19.698799999999999</c:v>
                </c:pt>
                <c:pt idx="250">
                  <c:v>19.826599999999999</c:v>
                </c:pt>
                <c:pt idx="251">
                  <c:v>20.0197</c:v>
                </c:pt>
                <c:pt idx="252">
                  <c:v>20.0197</c:v>
                </c:pt>
                <c:pt idx="253">
                  <c:v>20.0197</c:v>
                </c:pt>
                <c:pt idx="254">
                  <c:v>20.038799999999998</c:v>
                </c:pt>
                <c:pt idx="255">
                  <c:v>20.049099999999999</c:v>
                </c:pt>
                <c:pt idx="256">
                  <c:v>19.9938</c:v>
                </c:pt>
                <c:pt idx="257">
                  <c:v>20.0745</c:v>
                </c:pt>
                <c:pt idx="258">
                  <c:v>20.061800000000002</c:v>
                </c:pt>
                <c:pt idx="259">
                  <c:v>20.061800000000002</c:v>
                </c:pt>
                <c:pt idx="260">
                  <c:v>20.061800000000002</c:v>
                </c:pt>
                <c:pt idx="261">
                  <c:v>20.117699999999999</c:v>
                </c:pt>
                <c:pt idx="262">
                  <c:v>20.006900000000002</c:v>
                </c:pt>
                <c:pt idx="263">
                  <c:v>20.0779</c:v>
                </c:pt>
                <c:pt idx="264">
                  <c:v>20.1205</c:v>
                </c:pt>
                <c:pt idx="265">
                  <c:v>20.0871</c:v>
                </c:pt>
                <c:pt idx="266">
                  <c:v>20.0871</c:v>
                </c:pt>
                <c:pt idx="267">
                  <c:v>20.087199999999999</c:v>
                </c:pt>
                <c:pt idx="268">
                  <c:v>20.075800000000001</c:v>
                </c:pt>
                <c:pt idx="269">
                  <c:v>20.1206</c:v>
                </c:pt>
                <c:pt idx="270">
                  <c:v>20.013500000000001</c:v>
                </c:pt>
                <c:pt idx="271">
                  <c:v>19.9955</c:v>
                </c:pt>
                <c:pt idx="272">
                  <c:v>19.962499999999999</c:v>
                </c:pt>
                <c:pt idx="273">
                  <c:v>19.962499999999999</c:v>
                </c:pt>
                <c:pt idx="274">
                  <c:v>19.962499999999999</c:v>
                </c:pt>
                <c:pt idx="275">
                  <c:v>20.066700000000001</c:v>
                </c:pt>
                <c:pt idx="276">
                  <c:v>20.027200000000001</c:v>
                </c:pt>
                <c:pt idx="277">
                  <c:v>19.983499999999999</c:v>
                </c:pt>
                <c:pt idx="278">
                  <c:v>20.007000000000001</c:v>
                </c:pt>
                <c:pt idx="279">
                  <c:v>20.089300000000001</c:v>
                </c:pt>
                <c:pt idx="280">
                  <c:v>20.089300000000001</c:v>
                </c:pt>
                <c:pt idx="281">
                  <c:v>20.089300000000001</c:v>
                </c:pt>
                <c:pt idx="282">
                  <c:v>20.089300000000001</c:v>
                </c:pt>
                <c:pt idx="283">
                  <c:v>20.1492</c:v>
                </c:pt>
                <c:pt idx="284">
                  <c:v>20.1328</c:v>
                </c:pt>
                <c:pt idx="285">
                  <c:v>20.09</c:v>
                </c:pt>
                <c:pt idx="286">
                  <c:v>19.597100000000001</c:v>
                </c:pt>
                <c:pt idx="287">
                  <c:v>19.597100000000001</c:v>
                </c:pt>
                <c:pt idx="288">
                  <c:v>19.597100000000001</c:v>
                </c:pt>
                <c:pt idx="289">
                  <c:v>19.884699999999999</c:v>
                </c:pt>
                <c:pt idx="290">
                  <c:v>19.5898</c:v>
                </c:pt>
                <c:pt idx="291">
                  <c:v>19.578299999999999</c:v>
                </c:pt>
                <c:pt idx="292">
                  <c:v>19.776199999999999</c:v>
                </c:pt>
                <c:pt idx="293">
                  <c:v>19.701599999999999</c:v>
                </c:pt>
                <c:pt idx="294">
                  <c:v>19.701599999999999</c:v>
                </c:pt>
                <c:pt idx="295">
                  <c:v>19.701599999999999</c:v>
                </c:pt>
                <c:pt idx="296">
                  <c:v>19.7013</c:v>
                </c:pt>
                <c:pt idx="297">
                  <c:v>19.707000000000001</c:v>
                </c:pt>
                <c:pt idx="298">
                  <c:v>19.9221</c:v>
                </c:pt>
                <c:pt idx="299">
                  <c:v>20.051600000000001</c:v>
                </c:pt>
                <c:pt idx="300">
                  <c:v>19.936599999999999</c:v>
                </c:pt>
                <c:pt idx="301">
                  <c:v>19.936599999999999</c:v>
                </c:pt>
                <c:pt idx="302">
                  <c:v>19.936599999999999</c:v>
                </c:pt>
                <c:pt idx="303">
                  <c:v>19.7654</c:v>
                </c:pt>
                <c:pt idx="304">
                  <c:v>19.892800000000001</c:v>
                </c:pt>
                <c:pt idx="305">
                  <c:v>19.998100000000001</c:v>
                </c:pt>
                <c:pt idx="306">
                  <c:v>19.811299999999999</c:v>
                </c:pt>
                <c:pt idx="307">
                  <c:v>19.969200000000001</c:v>
                </c:pt>
                <c:pt idx="308">
                  <c:v>19.965299999999999</c:v>
                </c:pt>
                <c:pt idx="309">
                  <c:v>19.965299999999999</c:v>
                </c:pt>
                <c:pt idx="310">
                  <c:v>19.900200000000002</c:v>
                </c:pt>
                <c:pt idx="311">
                  <c:v>19.801600000000001</c:v>
                </c:pt>
                <c:pt idx="312">
                  <c:v>19.886700000000001</c:v>
                </c:pt>
                <c:pt idx="313">
                  <c:v>19.8962</c:v>
                </c:pt>
                <c:pt idx="314">
                  <c:v>19.831499999999998</c:v>
                </c:pt>
                <c:pt idx="315">
                  <c:v>19.831499999999998</c:v>
                </c:pt>
                <c:pt idx="316">
                  <c:v>19.831499999999998</c:v>
                </c:pt>
                <c:pt idx="317">
                  <c:v>19.922799999999999</c:v>
                </c:pt>
                <c:pt idx="318">
                  <c:v>19.674900000000001</c:v>
                </c:pt>
                <c:pt idx="319">
                  <c:v>19.697399999999998</c:v>
                </c:pt>
                <c:pt idx="320">
                  <c:v>19.636399999999998</c:v>
                </c:pt>
                <c:pt idx="321">
                  <c:v>19.6403</c:v>
                </c:pt>
                <c:pt idx="322">
                  <c:v>19.6403</c:v>
                </c:pt>
                <c:pt idx="323">
                  <c:v>19.6403</c:v>
                </c:pt>
                <c:pt idx="324">
                  <c:v>19.5807</c:v>
                </c:pt>
                <c:pt idx="325">
                  <c:v>19.7013</c:v>
                </c:pt>
                <c:pt idx="326">
                  <c:v>19.744499999999999</c:v>
                </c:pt>
                <c:pt idx="327">
                  <c:v>19.717400000000001</c:v>
                </c:pt>
                <c:pt idx="328">
                  <c:v>19.715800000000002</c:v>
                </c:pt>
                <c:pt idx="329">
                  <c:v>19.715800000000002</c:v>
                </c:pt>
                <c:pt idx="330">
                  <c:v>19.715800000000002</c:v>
                </c:pt>
                <c:pt idx="331">
                  <c:v>19.8095</c:v>
                </c:pt>
                <c:pt idx="332">
                  <c:v>19.734300000000001</c:v>
                </c:pt>
                <c:pt idx="333">
                  <c:v>19.6999</c:v>
                </c:pt>
                <c:pt idx="334">
                  <c:v>19.641100000000002</c:v>
                </c:pt>
                <c:pt idx="335">
                  <c:v>19.580100000000002</c:v>
                </c:pt>
                <c:pt idx="336">
                  <c:v>19.580100000000002</c:v>
                </c:pt>
                <c:pt idx="337">
                  <c:v>19.580100000000002</c:v>
                </c:pt>
                <c:pt idx="338">
                  <c:v>19.5777</c:v>
                </c:pt>
                <c:pt idx="339">
                  <c:v>19.444800000000001</c:v>
                </c:pt>
                <c:pt idx="340">
                  <c:v>19.317900000000002</c:v>
                </c:pt>
                <c:pt idx="341">
                  <c:v>19.046099999999999</c:v>
                </c:pt>
                <c:pt idx="342">
                  <c:v>19.021000000000001</c:v>
                </c:pt>
                <c:pt idx="343">
                  <c:v>19.021000000000001</c:v>
                </c:pt>
                <c:pt idx="344">
                  <c:v>19.021000000000001</c:v>
                </c:pt>
                <c:pt idx="345">
                  <c:v>19.444500000000001</c:v>
                </c:pt>
                <c:pt idx="346">
                  <c:v>19.513400000000001</c:v>
                </c:pt>
                <c:pt idx="347">
                  <c:v>19.736899999999999</c:v>
                </c:pt>
                <c:pt idx="348">
                  <c:v>19.775600000000001</c:v>
                </c:pt>
                <c:pt idx="349">
                  <c:v>19.748100000000001</c:v>
                </c:pt>
                <c:pt idx="350">
                  <c:v>19.748100000000001</c:v>
                </c:pt>
                <c:pt idx="351">
                  <c:v>19.748100000000001</c:v>
                </c:pt>
                <c:pt idx="352">
                  <c:v>19.746600000000001</c:v>
                </c:pt>
                <c:pt idx="353">
                  <c:v>19.8874</c:v>
                </c:pt>
                <c:pt idx="354">
                  <c:v>19.858699999999999</c:v>
                </c:pt>
                <c:pt idx="355">
                  <c:v>19.9587</c:v>
                </c:pt>
                <c:pt idx="356">
                  <c:v>19.911200000000001</c:v>
                </c:pt>
                <c:pt idx="357">
                  <c:v>19.911200000000001</c:v>
                </c:pt>
                <c:pt idx="358">
                  <c:v>19.911200000000001</c:v>
                </c:pt>
                <c:pt idx="359">
                  <c:v>20.060500000000001</c:v>
                </c:pt>
                <c:pt idx="360">
                  <c:v>20.128900000000002</c:v>
                </c:pt>
                <c:pt idx="361">
                  <c:v>20.1416</c:v>
                </c:pt>
                <c:pt idx="362">
                  <c:v>20.135300000000001</c:v>
                </c:pt>
                <c:pt idx="363">
                  <c:v>20.213999999999999</c:v>
                </c:pt>
                <c:pt idx="364">
                  <c:v>20.213999999999999</c:v>
                </c:pt>
                <c:pt idx="365">
                  <c:v>20.213999999999999</c:v>
                </c:pt>
                <c:pt idx="366">
                  <c:v>20.107900000000001</c:v>
                </c:pt>
                <c:pt idx="367">
                  <c:v>20.127700000000001</c:v>
                </c:pt>
                <c:pt idx="368">
                  <c:v>20.0731</c:v>
                </c:pt>
                <c:pt idx="369">
                  <c:v>20.019100000000002</c:v>
                </c:pt>
                <c:pt idx="370">
                  <c:v>20.027100000000001</c:v>
                </c:pt>
                <c:pt idx="371">
                  <c:v>20.027100000000001</c:v>
                </c:pt>
                <c:pt idx="372">
                  <c:v>20.027100000000001</c:v>
                </c:pt>
                <c:pt idx="373">
                  <c:v>20.144200000000001</c:v>
                </c:pt>
                <c:pt idx="374">
                  <c:v>20.212900000000001</c:v>
                </c:pt>
                <c:pt idx="375">
                  <c:v>20.479099999999999</c:v>
                </c:pt>
                <c:pt idx="376">
                  <c:v>20.628699999999998</c:v>
                </c:pt>
                <c:pt idx="377">
                  <c:v>20.751200000000001</c:v>
                </c:pt>
                <c:pt idx="378">
                  <c:v>20.751200000000001</c:v>
                </c:pt>
                <c:pt idx="379">
                  <c:v>20.751200000000001</c:v>
                </c:pt>
                <c:pt idx="380">
                  <c:v>20.727599999999999</c:v>
                </c:pt>
                <c:pt idx="381">
                  <c:v>20.863</c:v>
                </c:pt>
                <c:pt idx="382">
                  <c:v>20.6937</c:v>
                </c:pt>
                <c:pt idx="383">
                  <c:v>20.774100000000001</c:v>
                </c:pt>
                <c:pt idx="384">
                  <c:v>20.7377</c:v>
                </c:pt>
                <c:pt idx="385">
                  <c:v>20.7377</c:v>
                </c:pt>
                <c:pt idx="386">
                  <c:v>20.7377</c:v>
                </c:pt>
                <c:pt idx="387">
                  <c:v>20.779599999999999</c:v>
                </c:pt>
                <c:pt idx="388">
                  <c:v>20.853400000000001</c:v>
                </c:pt>
                <c:pt idx="389">
                  <c:v>20.802299999999999</c:v>
                </c:pt>
                <c:pt idx="390">
                  <c:v>20.7636</c:v>
                </c:pt>
                <c:pt idx="391">
                  <c:v>20.790500000000002</c:v>
                </c:pt>
                <c:pt idx="392">
                  <c:v>20.790500000000002</c:v>
                </c:pt>
                <c:pt idx="393">
                  <c:v>20.790500000000002</c:v>
                </c:pt>
                <c:pt idx="394">
                  <c:v>20.790500000000002</c:v>
                </c:pt>
                <c:pt idx="395">
                  <c:v>20.837900000000001</c:v>
                </c:pt>
                <c:pt idx="396">
                  <c:v>20.663699999999999</c:v>
                </c:pt>
                <c:pt idx="397">
                  <c:v>20.657699999999998</c:v>
                </c:pt>
                <c:pt idx="398">
                  <c:v>20.561900000000001</c:v>
                </c:pt>
                <c:pt idx="399">
                  <c:v>20.561900000000001</c:v>
                </c:pt>
                <c:pt idx="400">
                  <c:v>20.5593</c:v>
                </c:pt>
                <c:pt idx="401">
                  <c:v>20.5593</c:v>
                </c:pt>
                <c:pt idx="402">
                  <c:v>20.733699999999999</c:v>
                </c:pt>
                <c:pt idx="403">
                  <c:v>20.852399999999999</c:v>
                </c:pt>
                <c:pt idx="404">
                  <c:v>20.836300000000001</c:v>
                </c:pt>
                <c:pt idx="405">
                  <c:v>20.909600000000001</c:v>
                </c:pt>
                <c:pt idx="406">
                  <c:v>20.909600000000001</c:v>
                </c:pt>
                <c:pt idx="407">
                  <c:v>20.909600000000001</c:v>
                </c:pt>
                <c:pt idx="408">
                  <c:v>20.840699999999998</c:v>
                </c:pt>
                <c:pt idx="409">
                  <c:v>20.840699999999998</c:v>
                </c:pt>
                <c:pt idx="410">
                  <c:v>20.899699999999999</c:v>
                </c:pt>
                <c:pt idx="411">
                  <c:v>20.854900000000001</c:v>
                </c:pt>
                <c:pt idx="412">
                  <c:v>20.8935</c:v>
                </c:pt>
                <c:pt idx="413">
                  <c:v>20.8935</c:v>
                </c:pt>
                <c:pt idx="414">
                  <c:v>20.8935</c:v>
                </c:pt>
                <c:pt idx="415">
                  <c:v>20.8935</c:v>
                </c:pt>
                <c:pt idx="416">
                  <c:v>20.831499999999998</c:v>
                </c:pt>
                <c:pt idx="417">
                  <c:v>20.868300000000001</c:v>
                </c:pt>
                <c:pt idx="418">
                  <c:v>20.792999999999999</c:v>
                </c:pt>
                <c:pt idx="419">
                  <c:v>20.8629</c:v>
                </c:pt>
                <c:pt idx="420">
                  <c:v>20.8629</c:v>
                </c:pt>
                <c:pt idx="421">
                  <c:v>20.8629</c:v>
                </c:pt>
                <c:pt idx="422">
                  <c:v>20.806799999999999</c:v>
                </c:pt>
                <c:pt idx="423">
                  <c:v>20.9434</c:v>
                </c:pt>
                <c:pt idx="424">
                  <c:v>21.111499999999999</c:v>
                </c:pt>
                <c:pt idx="425">
                  <c:v>21.093599999999999</c:v>
                </c:pt>
                <c:pt idx="426">
                  <c:v>21.075299999999999</c:v>
                </c:pt>
                <c:pt idx="427">
                  <c:v>21.075299999999999</c:v>
                </c:pt>
                <c:pt idx="428">
                  <c:v>21.075299999999999</c:v>
                </c:pt>
                <c:pt idx="429">
                  <c:v>20.957699999999999</c:v>
                </c:pt>
                <c:pt idx="430">
                  <c:v>20.939</c:v>
                </c:pt>
                <c:pt idx="431">
                  <c:v>20.945</c:v>
                </c:pt>
                <c:pt idx="432">
                  <c:v>20.956900000000001</c:v>
                </c:pt>
                <c:pt idx="433">
                  <c:v>21.109200000000001</c:v>
                </c:pt>
                <c:pt idx="434">
                  <c:v>21.109200000000001</c:v>
                </c:pt>
                <c:pt idx="435">
                  <c:v>21.109200000000001</c:v>
                </c:pt>
                <c:pt idx="436">
                  <c:v>21.064499999999999</c:v>
                </c:pt>
                <c:pt idx="437">
                  <c:v>21.069700000000001</c:v>
                </c:pt>
                <c:pt idx="438">
                  <c:v>21.084299999999999</c:v>
                </c:pt>
                <c:pt idx="439">
                  <c:v>20.831800000000001</c:v>
                </c:pt>
                <c:pt idx="440">
                  <c:v>20.913399999999999</c:v>
                </c:pt>
                <c:pt idx="441">
                  <c:v>20.913599999999999</c:v>
                </c:pt>
                <c:pt idx="442">
                  <c:v>20.909099999999999</c:v>
                </c:pt>
                <c:pt idx="443">
                  <c:v>21.018899999999999</c:v>
                </c:pt>
                <c:pt idx="444">
                  <c:v>21.168900000000001</c:v>
                </c:pt>
                <c:pt idx="445">
                  <c:v>21.273</c:v>
                </c:pt>
                <c:pt idx="446">
                  <c:v>21.262599999999999</c:v>
                </c:pt>
                <c:pt idx="447">
                  <c:v>21.2761</c:v>
                </c:pt>
                <c:pt idx="448">
                  <c:v>21.2761</c:v>
                </c:pt>
                <c:pt idx="449">
                  <c:v>21.2761</c:v>
                </c:pt>
                <c:pt idx="450">
                  <c:v>21.2758</c:v>
                </c:pt>
                <c:pt idx="451">
                  <c:v>21.400400000000001</c:v>
                </c:pt>
                <c:pt idx="452">
                  <c:v>21.380299999999998</c:v>
                </c:pt>
                <c:pt idx="453">
                  <c:v>21.433</c:v>
                </c:pt>
                <c:pt idx="454">
                  <c:v>21.4617</c:v>
                </c:pt>
                <c:pt idx="455">
                  <c:v>21.376000000000001</c:v>
                </c:pt>
                <c:pt idx="456">
                  <c:v>21.376000000000001</c:v>
                </c:pt>
                <c:pt idx="457">
                  <c:v>21.407599999999999</c:v>
                </c:pt>
                <c:pt idx="458">
                  <c:v>21.424499999999998</c:v>
                </c:pt>
                <c:pt idx="459">
                  <c:v>21.7408</c:v>
                </c:pt>
                <c:pt idx="460">
                  <c:v>21.620799999999999</c:v>
                </c:pt>
                <c:pt idx="461">
                  <c:v>21.631699999999999</c:v>
                </c:pt>
                <c:pt idx="462">
                  <c:v>21.631699999999999</c:v>
                </c:pt>
                <c:pt idx="463">
                  <c:v>21.631699999999999</c:v>
                </c:pt>
                <c:pt idx="464">
                  <c:v>21.561199999999999</c:v>
                </c:pt>
                <c:pt idx="465">
                  <c:v>21.499099999999999</c:v>
                </c:pt>
                <c:pt idx="466">
                  <c:v>21.45</c:v>
                </c:pt>
                <c:pt idx="467">
                  <c:v>21.465399999999999</c:v>
                </c:pt>
                <c:pt idx="468">
                  <c:v>21.535599999999999</c:v>
                </c:pt>
                <c:pt idx="469">
                  <c:v>21.535599999999999</c:v>
                </c:pt>
                <c:pt idx="470">
                  <c:v>21.535599999999999</c:v>
                </c:pt>
                <c:pt idx="471">
                  <c:v>21.543500000000002</c:v>
                </c:pt>
                <c:pt idx="472">
                  <c:v>21.470800000000001</c:v>
                </c:pt>
                <c:pt idx="473">
                  <c:v>21.650600000000001</c:v>
                </c:pt>
                <c:pt idx="474">
                  <c:v>21.614799999999999</c:v>
                </c:pt>
                <c:pt idx="475">
                  <c:v>21.588899999999999</c:v>
                </c:pt>
                <c:pt idx="476">
                  <c:v>21.588899999999999</c:v>
                </c:pt>
                <c:pt idx="477">
                  <c:v>21.588899999999999</c:v>
                </c:pt>
                <c:pt idx="478">
                  <c:v>21.5456</c:v>
                </c:pt>
                <c:pt idx="479">
                  <c:v>21.278300000000002</c:v>
                </c:pt>
                <c:pt idx="480">
                  <c:v>21.319199999999999</c:v>
                </c:pt>
                <c:pt idx="481">
                  <c:v>21.296099999999999</c:v>
                </c:pt>
                <c:pt idx="482">
                  <c:v>21.278099999999998</c:v>
                </c:pt>
                <c:pt idx="483">
                  <c:v>21.278099999999998</c:v>
                </c:pt>
                <c:pt idx="484">
                  <c:v>21.278099999999998</c:v>
                </c:pt>
                <c:pt idx="485">
                  <c:v>21.256399999999999</c:v>
                </c:pt>
                <c:pt idx="486">
                  <c:v>21.404</c:v>
                </c:pt>
                <c:pt idx="487">
                  <c:v>21.427399999999999</c:v>
                </c:pt>
                <c:pt idx="488">
                  <c:v>21.490300000000001</c:v>
                </c:pt>
                <c:pt idx="489">
                  <c:v>21.441800000000001</c:v>
                </c:pt>
                <c:pt idx="490">
                  <c:v>21.444700000000001</c:v>
                </c:pt>
                <c:pt idx="491">
                  <c:v>21.444700000000001</c:v>
                </c:pt>
                <c:pt idx="492">
                  <c:v>21.409500000000001</c:v>
                </c:pt>
                <c:pt idx="493">
                  <c:v>21.421399999999998</c:v>
                </c:pt>
                <c:pt idx="494">
                  <c:v>21.356000000000002</c:v>
                </c:pt>
                <c:pt idx="495">
                  <c:v>21.397200000000002</c:v>
                </c:pt>
                <c:pt idx="496">
                  <c:v>21.3795</c:v>
                </c:pt>
                <c:pt idx="497">
                  <c:v>21.3795</c:v>
                </c:pt>
                <c:pt idx="498">
                  <c:v>21.3795</c:v>
                </c:pt>
                <c:pt idx="499">
                  <c:v>21.394200000000001</c:v>
                </c:pt>
                <c:pt idx="500">
                  <c:v>21.363499999999998</c:v>
                </c:pt>
                <c:pt idx="501">
                  <c:v>21.283200000000001</c:v>
                </c:pt>
                <c:pt idx="502">
                  <c:v>21.138200000000001</c:v>
                </c:pt>
                <c:pt idx="503">
                  <c:v>21.138200000000001</c:v>
                </c:pt>
                <c:pt idx="504">
                  <c:v>21.138200000000001</c:v>
                </c:pt>
                <c:pt idx="505">
                  <c:v>21.138200000000001</c:v>
                </c:pt>
                <c:pt idx="506">
                  <c:v>21.3202</c:v>
                </c:pt>
                <c:pt idx="507">
                  <c:v>21.258299999999998</c:v>
                </c:pt>
                <c:pt idx="508">
                  <c:v>21.221800000000002</c:v>
                </c:pt>
                <c:pt idx="509">
                  <c:v>21.382200000000001</c:v>
                </c:pt>
                <c:pt idx="510">
                  <c:v>21.317299999999999</c:v>
                </c:pt>
                <c:pt idx="511">
                  <c:v>21.317299999999999</c:v>
                </c:pt>
                <c:pt idx="512">
                  <c:v>21.317299999999999</c:v>
                </c:pt>
                <c:pt idx="513">
                  <c:v>21.548400000000001</c:v>
                </c:pt>
                <c:pt idx="514">
                  <c:v>21.679600000000001</c:v>
                </c:pt>
                <c:pt idx="515">
                  <c:v>21.6691</c:v>
                </c:pt>
                <c:pt idx="516">
                  <c:v>21.681100000000001</c:v>
                </c:pt>
                <c:pt idx="517">
                  <c:v>21.639600000000002</c:v>
                </c:pt>
                <c:pt idx="518">
                  <c:v>21.639600000000002</c:v>
                </c:pt>
                <c:pt idx="519">
                  <c:v>21.639600000000002</c:v>
                </c:pt>
                <c:pt idx="520">
                  <c:v>21.677099999999999</c:v>
                </c:pt>
                <c:pt idx="521">
                  <c:v>21.7029</c:v>
                </c:pt>
                <c:pt idx="522">
                  <c:v>20.697299999999998</c:v>
                </c:pt>
                <c:pt idx="523">
                  <c:v>20.717199999999998</c:v>
                </c:pt>
                <c:pt idx="524">
                  <c:v>20.828099999999999</c:v>
                </c:pt>
                <c:pt idx="525">
                  <c:v>20.828099999999999</c:v>
                </c:pt>
                <c:pt idx="526">
                  <c:v>20.8306</c:v>
                </c:pt>
                <c:pt idx="527">
                  <c:v>20.836200000000002</c:v>
                </c:pt>
                <c:pt idx="528">
                  <c:v>20.822500000000002</c:v>
                </c:pt>
                <c:pt idx="529">
                  <c:v>20.857800000000001</c:v>
                </c:pt>
                <c:pt idx="530">
                  <c:v>20.817900000000002</c:v>
                </c:pt>
                <c:pt idx="531">
                  <c:v>20.786799999999999</c:v>
                </c:pt>
                <c:pt idx="532">
                  <c:v>20.786799999999999</c:v>
                </c:pt>
                <c:pt idx="533">
                  <c:v>20.7867</c:v>
                </c:pt>
                <c:pt idx="534">
                  <c:v>20.886099999999999</c:v>
                </c:pt>
                <c:pt idx="535">
                  <c:v>20.87</c:v>
                </c:pt>
                <c:pt idx="536">
                  <c:v>20.492999999999999</c:v>
                </c:pt>
                <c:pt idx="537">
                  <c:v>20.581700000000001</c:v>
                </c:pt>
                <c:pt idx="538">
                  <c:v>20.716200000000001</c:v>
                </c:pt>
                <c:pt idx="539">
                  <c:v>20.716200000000001</c:v>
                </c:pt>
                <c:pt idx="540">
                  <c:v>20.716200000000001</c:v>
                </c:pt>
                <c:pt idx="541">
                  <c:v>20.812000000000001</c:v>
                </c:pt>
                <c:pt idx="542">
                  <c:v>20.8538</c:v>
                </c:pt>
                <c:pt idx="543">
                  <c:v>20.909300000000002</c:v>
                </c:pt>
                <c:pt idx="544">
                  <c:v>21.032699999999998</c:v>
                </c:pt>
                <c:pt idx="545">
                  <c:v>21.037700000000001</c:v>
                </c:pt>
                <c:pt idx="546">
                  <c:v>21.037700000000001</c:v>
                </c:pt>
                <c:pt idx="547">
                  <c:v>21.037700000000001</c:v>
                </c:pt>
                <c:pt idx="548">
                  <c:v>21.037800000000001</c:v>
                </c:pt>
                <c:pt idx="549">
                  <c:v>21.0137</c:v>
                </c:pt>
                <c:pt idx="550">
                  <c:v>21.017199999999999</c:v>
                </c:pt>
                <c:pt idx="551">
                  <c:v>21.200199999999999</c:v>
                </c:pt>
                <c:pt idx="552">
                  <c:v>21.2788</c:v>
                </c:pt>
                <c:pt idx="553">
                  <c:v>21.2788</c:v>
                </c:pt>
                <c:pt idx="554">
                  <c:v>21.2788</c:v>
                </c:pt>
                <c:pt idx="555">
                  <c:v>21.252800000000001</c:v>
                </c:pt>
                <c:pt idx="556">
                  <c:v>21.193999999999999</c:v>
                </c:pt>
                <c:pt idx="557">
                  <c:v>21.227399999999999</c:v>
                </c:pt>
                <c:pt idx="558">
                  <c:v>21.235900000000001</c:v>
                </c:pt>
                <c:pt idx="559">
                  <c:v>21.218299999999999</c:v>
                </c:pt>
                <c:pt idx="560">
                  <c:v>21.218299999999999</c:v>
                </c:pt>
                <c:pt idx="561">
                  <c:v>21.218299999999999</c:v>
                </c:pt>
                <c:pt idx="562">
                  <c:v>21.197500000000002</c:v>
                </c:pt>
                <c:pt idx="563">
                  <c:v>21.292100000000001</c:v>
                </c:pt>
                <c:pt idx="564">
                  <c:v>21.270900000000001</c:v>
                </c:pt>
                <c:pt idx="565">
                  <c:v>21.223299999999998</c:v>
                </c:pt>
                <c:pt idx="566">
                  <c:v>21.229299999999999</c:v>
                </c:pt>
                <c:pt idx="567">
                  <c:v>21.229299999999999</c:v>
                </c:pt>
                <c:pt idx="568">
                  <c:v>21.229299999999999</c:v>
                </c:pt>
                <c:pt idx="569">
                  <c:v>21.406600000000001</c:v>
                </c:pt>
                <c:pt idx="570">
                  <c:v>21.263300000000001</c:v>
                </c:pt>
                <c:pt idx="571">
                  <c:v>21.250900000000001</c:v>
                </c:pt>
                <c:pt idx="572">
                  <c:v>21.241199999999999</c:v>
                </c:pt>
                <c:pt idx="573">
                  <c:v>21.2743</c:v>
                </c:pt>
                <c:pt idx="574">
                  <c:v>21.2743</c:v>
                </c:pt>
                <c:pt idx="575">
                  <c:v>21.2743</c:v>
                </c:pt>
                <c:pt idx="576">
                  <c:v>21.281099999999999</c:v>
                </c:pt>
                <c:pt idx="577">
                  <c:v>21.110199999999999</c:v>
                </c:pt>
                <c:pt idx="578">
                  <c:v>21.296199999999999</c:v>
                </c:pt>
                <c:pt idx="579">
                  <c:v>21.113</c:v>
                </c:pt>
                <c:pt idx="580">
                  <c:v>21.145399999999999</c:v>
                </c:pt>
                <c:pt idx="581">
                  <c:v>21.1418</c:v>
                </c:pt>
                <c:pt idx="582">
                  <c:v>21.1418</c:v>
                </c:pt>
                <c:pt idx="583">
                  <c:v>21.1906</c:v>
                </c:pt>
                <c:pt idx="584">
                  <c:v>21.1906</c:v>
                </c:pt>
                <c:pt idx="585">
                  <c:v>21.221399999999999</c:v>
                </c:pt>
                <c:pt idx="586">
                  <c:v>21.022600000000001</c:v>
                </c:pt>
                <c:pt idx="587">
                  <c:v>21.1572</c:v>
                </c:pt>
                <c:pt idx="588">
                  <c:v>21.1572</c:v>
                </c:pt>
                <c:pt idx="589">
                  <c:v>21.1572</c:v>
                </c:pt>
                <c:pt idx="590">
                  <c:v>21.1768</c:v>
                </c:pt>
                <c:pt idx="591">
                  <c:v>21.1602</c:v>
                </c:pt>
                <c:pt idx="592">
                  <c:v>21.314800000000002</c:v>
                </c:pt>
                <c:pt idx="593">
                  <c:v>21.354800000000001</c:v>
                </c:pt>
                <c:pt idx="594">
                  <c:v>21.454599999999999</c:v>
                </c:pt>
                <c:pt idx="595">
                  <c:v>21.454599999999999</c:v>
                </c:pt>
                <c:pt idx="596">
                  <c:v>21.454599999999999</c:v>
                </c:pt>
                <c:pt idx="597">
                  <c:v>21.453499999999998</c:v>
                </c:pt>
                <c:pt idx="598">
                  <c:v>21.4663</c:v>
                </c:pt>
                <c:pt idx="599">
                  <c:v>21.581600000000002</c:v>
                </c:pt>
                <c:pt idx="600">
                  <c:v>21.578299999999999</c:v>
                </c:pt>
                <c:pt idx="601">
                  <c:v>21.570399999999999</c:v>
                </c:pt>
                <c:pt idx="602">
                  <c:v>21.570399999999999</c:v>
                </c:pt>
                <c:pt idx="603">
                  <c:v>21.570399999999999</c:v>
                </c:pt>
                <c:pt idx="604">
                  <c:v>21.5474</c:v>
                </c:pt>
                <c:pt idx="605">
                  <c:v>21.610399999999998</c:v>
                </c:pt>
                <c:pt idx="606">
                  <c:v>21.616499999999998</c:v>
                </c:pt>
                <c:pt idx="607">
                  <c:v>21.595500000000001</c:v>
                </c:pt>
                <c:pt idx="608">
                  <c:v>21.566500000000001</c:v>
                </c:pt>
                <c:pt idx="609">
                  <c:v>21.566500000000001</c:v>
                </c:pt>
                <c:pt idx="610">
                  <c:v>21.566500000000001</c:v>
                </c:pt>
                <c:pt idx="611">
                  <c:v>21.550799999999999</c:v>
                </c:pt>
                <c:pt idx="612">
                  <c:v>21.6036</c:v>
                </c:pt>
                <c:pt idx="613">
                  <c:v>20.7118</c:v>
                </c:pt>
                <c:pt idx="614">
                  <c:v>20.560400000000001</c:v>
                </c:pt>
                <c:pt idx="615">
                  <c:v>20.6188</c:v>
                </c:pt>
                <c:pt idx="616">
                  <c:v>20.6188</c:v>
                </c:pt>
                <c:pt idx="617">
                  <c:v>20.6188</c:v>
                </c:pt>
                <c:pt idx="618">
                  <c:v>20.6541</c:v>
                </c:pt>
                <c:pt idx="619">
                  <c:v>20.611899999999999</c:v>
                </c:pt>
                <c:pt idx="620">
                  <c:v>20.6036</c:v>
                </c:pt>
                <c:pt idx="621">
                  <c:v>20.306699999999999</c:v>
                </c:pt>
                <c:pt idx="622">
                  <c:v>20.333500000000001</c:v>
                </c:pt>
                <c:pt idx="623">
                  <c:v>20.333500000000001</c:v>
                </c:pt>
                <c:pt idx="624">
                  <c:v>20.333500000000001</c:v>
                </c:pt>
                <c:pt idx="625">
                  <c:v>20.538599999999999</c:v>
                </c:pt>
                <c:pt idx="626">
                  <c:v>20.5273</c:v>
                </c:pt>
                <c:pt idx="627">
                  <c:v>20.589600000000001</c:v>
                </c:pt>
                <c:pt idx="628">
                  <c:v>20.270099999999999</c:v>
                </c:pt>
                <c:pt idx="629">
                  <c:v>20.232900000000001</c:v>
                </c:pt>
                <c:pt idx="630">
                  <c:v>20.232900000000001</c:v>
                </c:pt>
                <c:pt idx="631">
                  <c:v>20.232900000000001</c:v>
                </c:pt>
                <c:pt idx="632">
                  <c:v>20.2563</c:v>
                </c:pt>
                <c:pt idx="633">
                  <c:v>20.4741</c:v>
                </c:pt>
                <c:pt idx="634">
                  <c:v>20.403500000000001</c:v>
                </c:pt>
                <c:pt idx="635">
                  <c:v>20.3888</c:v>
                </c:pt>
                <c:pt idx="636">
                  <c:v>20.422499999999999</c:v>
                </c:pt>
                <c:pt idx="637">
                  <c:v>20.422499999999999</c:v>
                </c:pt>
                <c:pt idx="638">
                  <c:v>20.422499999999999</c:v>
                </c:pt>
                <c:pt idx="639">
                  <c:v>20.432400000000001</c:v>
                </c:pt>
                <c:pt idx="640">
                  <c:v>20.449300000000001</c:v>
                </c:pt>
                <c:pt idx="641">
                  <c:v>20.545500000000001</c:v>
                </c:pt>
                <c:pt idx="642">
                  <c:v>20.663499999999999</c:v>
                </c:pt>
                <c:pt idx="643">
                  <c:v>20.704699999999999</c:v>
                </c:pt>
                <c:pt idx="644">
                  <c:v>20.704699999999999</c:v>
                </c:pt>
                <c:pt idx="645">
                  <c:v>20.704699999999999</c:v>
                </c:pt>
                <c:pt idx="646">
                  <c:v>20.704699999999999</c:v>
                </c:pt>
                <c:pt idx="647">
                  <c:v>20.569299999999998</c:v>
                </c:pt>
                <c:pt idx="648">
                  <c:v>20.634899999999998</c:v>
                </c:pt>
                <c:pt idx="649">
                  <c:v>20.631</c:v>
                </c:pt>
                <c:pt idx="650">
                  <c:v>20.600899999999999</c:v>
                </c:pt>
                <c:pt idx="651">
                  <c:v>20.600899999999999</c:v>
                </c:pt>
                <c:pt idx="652">
                  <c:v>20.600899999999999</c:v>
                </c:pt>
                <c:pt idx="653">
                  <c:v>20.824200000000001</c:v>
                </c:pt>
                <c:pt idx="654">
                  <c:v>20.894300000000001</c:v>
                </c:pt>
                <c:pt idx="655">
                  <c:v>20.9101</c:v>
                </c:pt>
                <c:pt idx="656">
                  <c:v>20.8871</c:v>
                </c:pt>
                <c:pt idx="657">
                  <c:v>20.9255</c:v>
                </c:pt>
                <c:pt idx="658">
                  <c:v>20.9255</c:v>
                </c:pt>
                <c:pt idx="659">
                  <c:v>20.9255</c:v>
                </c:pt>
                <c:pt idx="660">
                  <c:v>20.9559</c:v>
                </c:pt>
                <c:pt idx="661">
                  <c:v>20.979099999999999</c:v>
                </c:pt>
                <c:pt idx="662">
                  <c:v>20.9924</c:v>
                </c:pt>
                <c:pt idx="663">
                  <c:v>20.9285</c:v>
                </c:pt>
                <c:pt idx="664">
                  <c:v>20.942</c:v>
                </c:pt>
                <c:pt idx="665">
                  <c:v>20.942</c:v>
                </c:pt>
                <c:pt idx="666">
                  <c:v>20.942</c:v>
                </c:pt>
                <c:pt idx="667">
                  <c:v>20.895499999999998</c:v>
                </c:pt>
                <c:pt idx="668">
                  <c:v>20.896999999999998</c:v>
                </c:pt>
                <c:pt idx="669">
                  <c:v>20.982399999999998</c:v>
                </c:pt>
                <c:pt idx="670">
                  <c:v>21.0077</c:v>
                </c:pt>
                <c:pt idx="671">
                  <c:v>21.0855</c:v>
                </c:pt>
                <c:pt idx="672">
                  <c:v>21.0855</c:v>
                </c:pt>
                <c:pt idx="673">
                  <c:v>21.084299999999999</c:v>
                </c:pt>
                <c:pt idx="674">
                  <c:v>21.166</c:v>
                </c:pt>
                <c:pt idx="675">
                  <c:v>21.2117</c:v>
                </c:pt>
                <c:pt idx="676">
                  <c:v>21.238099999999999</c:v>
                </c:pt>
                <c:pt idx="677">
                  <c:v>21.357900000000001</c:v>
                </c:pt>
                <c:pt idx="678">
                  <c:v>21.335000000000001</c:v>
                </c:pt>
                <c:pt idx="679">
                  <c:v>21.335000000000001</c:v>
                </c:pt>
                <c:pt idx="680">
                  <c:v>21.335000000000001</c:v>
                </c:pt>
                <c:pt idx="681">
                  <c:v>21.296500000000002</c:v>
                </c:pt>
                <c:pt idx="682">
                  <c:v>21.3459</c:v>
                </c:pt>
                <c:pt idx="683">
                  <c:v>21.384399999999999</c:v>
                </c:pt>
                <c:pt idx="684">
                  <c:v>21.348299999999998</c:v>
                </c:pt>
                <c:pt idx="685">
                  <c:v>21.367100000000001</c:v>
                </c:pt>
                <c:pt idx="686">
                  <c:v>21.367100000000001</c:v>
                </c:pt>
                <c:pt idx="687">
                  <c:v>21.367100000000001</c:v>
                </c:pt>
                <c:pt idx="688">
                  <c:v>21.404499999999999</c:v>
                </c:pt>
                <c:pt idx="689">
                  <c:v>21.418900000000001</c:v>
                </c:pt>
                <c:pt idx="690">
                  <c:v>21.434799999999999</c:v>
                </c:pt>
                <c:pt idx="691">
                  <c:v>21.441800000000001</c:v>
                </c:pt>
                <c:pt idx="692">
                  <c:v>21.551500000000001</c:v>
                </c:pt>
                <c:pt idx="693">
                  <c:v>21.551500000000001</c:v>
                </c:pt>
                <c:pt idx="694">
                  <c:v>21.551500000000001</c:v>
                </c:pt>
                <c:pt idx="695">
                  <c:v>21.465900000000001</c:v>
                </c:pt>
                <c:pt idx="696">
                  <c:v>21.500599999999999</c:v>
                </c:pt>
                <c:pt idx="697">
                  <c:v>21.400400000000001</c:v>
                </c:pt>
                <c:pt idx="698">
                  <c:v>21.427600000000002</c:v>
                </c:pt>
                <c:pt idx="699">
                  <c:v>21.6006</c:v>
                </c:pt>
                <c:pt idx="700">
                  <c:v>21.6006</c:v>
                </c:pt>
                <c:pt idx="701">
                  <c:v>21.6006</c:v>
                </c:pt>
                <c:pt idx="702">
                  <c:v>21.531600000000001</c:v>
                </c:pt>
                <c:pt idx="703">
                  <c:v>21.5519</c:v>
                </c:pt>
                <c:pt idx="704">
                  <c:v>21.586300000000001</c:v>
                </c:pt>
                <c:pt idx="705">
                  <c:v>21.033000000000001</c:v>
                </c:pt>
                <c:pt idx="706">
                  <c:v>21.1189</c:v>
                </c:pt>
                <c:pt idx="707">
                  <c:v>21.1189</c:v>
                </c:pt>
                <c:pt idx="708">
                  <c:v>21.1188</c:v>
                </c:pt>
                <c:pt idx="709">
                  <c:v>21.150300000000001</c:v>
                </c:pt>
                <c:pt idx="710">
                  <c:v>21.144100000000002</c:v>
                </c:pt>
                <c:pt idx="711">
                  <c:v>21.184200000000001</c:v>
                </c:pt>
                <c:pt idx="712">
                  <c:v>21.110600000000002</c:v>
                </c:pt>
                <c:pt idx="713">
                  <c:v>21.089700000000001</c:v>
                </c:pt>
                <c:pt idx="714">
                  <c:v>21.089700000000001</c:v>
                </c:pt>
                <c:pt idx="715">
                  <c:v>21.089600000000001</c:v>
                </c:pt>
                <c:pt idx="716">
                  <c:v>21.113800000000001</c:v>
                </c:pt>
                <c:pt idx="717">
                  <c:v>21.0641</c:v>
                </c:pt>
                <c:pt idx="718">
                  <c:v>20.954999999999998</c:v>
                </c:pt>
                <c:pt idx="719">
                  <c:v>21.1251</c:v>
                </c:pt>
                <c:pt idx="720">
                  <c:v>21.0688</c:v>
                </c:pt>
                <c:pt idx="721">
                  <c:v>21.0688</c:v>
                </c:pt>
                <c:pt idx="722">
                  <c:v>21.0688</c:v>
                </c:pt>
                <c:pt idx="723">
                  <c:v>21.097100000000001</c:v>
                </c:pt>
                <c:pt idx="724">
                  <c:v>21.267099999999999</c:v>
                </c:pt>
                <c:pt idx="725">
                  <c:v>21.252700000000001</c:v>
                </c:pt>
                <c:pt idx="726">
                  <c:v>21.254300000000001</c:v>
                </c:pt>
                <c:pt idx="727">
                  <c:v>21.297999999999998</c:v>
                </c:pt>
                <c:pt idx="728">
                  <c:v>21.297999999999998</c:v>
                </c:pt>
                <c:pt idx="729">
                  <c:v>21.297999999999998</c:v>
                </c:pt>
                <c:pt idx="730">
                  <c:v>21.2898</c:v>
                </c:pt>
                <c:pt idx="731">
                  <c:v>21.5001</c:v>
                </c:pt>
                <c:pt idx="732">
                  <c:v>21.495100000000001</c:v>
                </c:pt>
                <c:pt idx="733">
                  <c:v>21.6708</c:v>
                </c:pt>
                <c:pt idx="734">
                  <c:v>21.627500000000001</c:v>
                </c:pt>
                <c:pt idx="735">
                  <c:v>21.627500000000001</c:v>
                </c:pt>
                <c:pt idx="736">
                  <c:v>21.627500000000001</c:v>
                </c:pt>
                <c:pt idx="737">
                  <c:v>21.6066</c:v>
                </c:pt>
                <c:pt idx="738">
                  <c:v>21.5275</c:v>
                </c:pt>
                <c:pt idx="739">
                  <c:v>21.6296</c:v>
                </c:pt>
                <c:pt idx="740">
                  <c:v>21.694299999999998</c:v>
                </c:pt>
                <c:pt idx="741">
                  <c:v>21.814</c:v>
                </c:pt>
                <c:pt idx="742">
                  <c:v>21.814</c:v>
                </c:pt>
                <c:pt idx="743">
                  <c:v>21.814</c:v>
                </c:pt>
                <c:pt idx="744">
                  <c:v>21.884</c:v>
                </c:pt>
                <c:pt idx="745">
                  <c:v>21.917899999999999</c:v>
                </c:pt>
                <c:pt idx="746">
                  <c:v>21.908200000000001</c:v>
                </c:pt>
                <c:pt idx="747">
                  <c:v>21.818999999999999</c:v>
                </c:pt>
                <c:pt idx="748">
                  <c:v>22.014800000000001</c:v>
                </c:pt>
                <c:pt idx="749">
                  <c:v>22.014800000000001</c:v>
                </c:pt>
                <c:pt idx="750">
                  <c:v>22.014800000000001</c:v>
                </c:pt>
                <c:pt idx="751">
                  <c:v>22.133400000000002</c:v>
                </c:pt>
                <c:pt idx="752">
                  <c:v>22.0624</c:v>
                </c:pt>
                <c:pt idx="753">
                  <c:v>22.0441</c:v>
                </c:pt>
                <c:pt idx="754">
                  <c:v>22.088000000000001</c:v>
                </c:pt>
                <c:pt idx="755">
                  <c:v>22.0778</c:v>
                </c:pt>
                <c:pt idx="756">
                  <c:v>22.0778</c:v>
                </c:pt>
                <c:pt idx="757">
                  <c:v>22.0778</c:v>
                </c:pt>
                <c:pt idx="758">
                  <c:v>22.0778</c:v>
                </c:pt>
                <c:pt idx="759">
                  <c:v>22.054500000000001</c:v>
                </c:pt>
                <c:pt idx="760">
                  <c:v>22.071899999999999</c:v>
                </c:pt>
                <c:pt idx="761">
                  <c:v>22.112400000000001</c:v>
                </c:pt>
                <c:pt idx="762">
                  <c:v>21.997800000000002</c:v>
                </c:pt>
                <c:pt idx="763">
                  <c:v>21.997800000000002</c:v>
                </c:pt>
                <c:pt idx="764">
                  <c:v>21.997800000000002</c:v>
                </c:pt>
                <c:pt idx="765">
                  <c:v>21.991599999999998</c:v>
                </c:pt>
                <c:pt idx="766">
                  <c:v>22.175000000000001</c:v>
                </c:pt>
                <c:pt idx="767">
                  <c:v>22.3169</c:v>
                </c:pt>
                <c:pt idx="768">
                  <c:v>22.4068</c:v>
                </c:pt>
                <c:pt idx="769">
                  <c:v>22.5642</c:v>
                </c:pt>
                <c:pt idx="770">
                  <c:v>22.5642</c:v>
                </c:pt>
                <c:pt idx="771">
                  <c:v>22.5642</c:v>
                </c:pt>
                <c:pt idx="772">
                  <c:v>22.601900000000001</c:v>
                </c:pt>
                <c:pt idx="773">
                  <c:v>22.629899999999999</c:v>
                </c:pt>
                <c:pt idx="774">
                  <c:v>22.604800000000001</c:v>
                </c:pt>
                <c:pt idx="775">
                  <c:v>22.764299999999999</c:v>
                </c:pt>
                <c:pt idx="776">
                  <c:v>22.917899999999999</c:v>
                </c:pt>
                <c:pt idx="777">
                  <c:v>22.917899999999999</c:v>
                </c:pt>
                <c:pt idx="778">
                  <c:v>22.917899999999999</c:v>
                </c:pt>
                <c:pt idx="779">
                  <c:v>22.917899999999999</c:v>
                </c:pt>
                <c:pt idx="780">
                  <c:v>22.837199999999999</c:v>
                </c:pt>
                <c:pt idx="781">
                  <c:v>23.052600000000002</c:v>
                </c:pt>
                <c:pt idx="782">
                  <c:v>23.016300000000001</c:v>
                </c:pt>
                <c:pt idx="783">
                  <c:v>23.1172</c:v>
                </c:pt>
                <c:pt idx="784">
                  <c:v>23.1172</c:v>
                </c:pt>
                <c:pt idx="785">
                  <c:v>23.1172</c:v>
                </c:pt>
                <c:pt idx="786">
                  <c:v>23.304099999999998</c:v>
                </c:pt>
                <c:pt idx="787">
                  <c:v>23.354800000000001</c:v>
                </c:pt>
                <c:pt idx="788">
                  <c:v>23.341699999999999</c:v>
                </c:pt>
                <c:pt idx="789">
                  <c:v>23.355799999999999</c:v>
                </c:pt>
                <c:pt idx="790">
                  <c:v>23.632400000000001</c:v>
                </c:pt>
                <c:pt idx="791">
                  <c:v>23.632400000000001</c:v>
                </c:pt>
                <c:pt idx="792">
                  <c:v>23.632400000000001</c:v>
                </c:pt>
                <c:pt idx="793">
                  <c:v>23.473299999999998</c:v>
                </c:pt>
                <c:pt idx="794">
                  <c:v>23.217500000000001</c:v>
                </c:pt>
                <c:pt idx="795">
                  <c:v>23.228899999999999</c:v>
                </c:pt>
                <c:pt idx="796">
                  <c:v>23.213799999999999</c:v>
                </c:pt>
                <c:pt idx="797">
                  <c:v>22.721499999999999</c:v>
                </c:pt>
                <c:pt idx="798">
                  <c:v>22.721499999999999</c:v>
                </c:pt>
                <c:pt idx="799">
                  <c:v>22.721499999999999</c:v>
                </c:pt>
                <c:pt idx="800">
                  <c:v>21.790400000000002</c:v>
                </c:pt>
                <c:pt idx="801">
                  <c:v>22.170400000000001</c:v>
                </c:pt>
                <c:pt idx="802">
                  <c:v>22.0595</c:v>
                </c:pt>
                <c:pt idx="803">
                  <c:v>21.265499999999999</c:v>
                </c:pt>
                <c:pt idx="804">
                  <c:v>21.583100000000002</c:v>
                </c:pt>
                <c:pt idx="805">
                  <c:v>21.583100000000002</c:v>
                </c:pt>
                <c:pt idx="806">
                  <c:v>21.583100000000002</c:v>
                </c:pt>
                <c:pt idx="807">
                  <c:v>21.883400000000002</c:v>
                </c:pt>
                <c:pt idx="808">
                  <c:v>21.9406</c:v>
                </c:pt>
                <c:pt idx="809">
                  <c:v>22.2346</c:v>
                </c:pt>
                <c:pt idx="810">
                  <c:v>22.503</c:v>
                </c:pt>
                <c:pt idx="811">
                  <c:v>22.511700000000001</c:v>
                </c:pt>
                <c:pt idx="812">
                  <c:v>22.511700000000001</c:v>
                </c:pt>
                <c:pt idx="813">
                  <c:v>22.511700000000001</c:v>
                </c:pt>
                <c:pt idx="814">
                  <c:v>22.511700000000001</c:v>
                </c:pt>
                <c:pt idx="815">
                  <c:v>21.698599999999999</c:v>
                </c:pt>
                <c:pt idx="816">
                  <c:v>21.5779</c:v>
                </c:pt>
                <c:pt idx="817">
                  <c:v>21.610900000000001</c:v>
                </c:pt>
                <c:pt idx="818">
                  <c:v>21.9697</c:v>
                </c:pt>
                <c:pt idx="819">
                  <c:v>21.9847</c:v>
                </c:pt>
                <c:pt idx="820">
                  <c:v>21.9846</c:v>
                </c:pt>
                <c:pt idx="821">
                  <c:v>22.242699999999999</c:v>
                </c:pt>
                <c:pt idx="822">
                  <c:v>22.034400000000002</c:v>
                </c:pt>
                <c:pt idx="823">
                  <c:v>21.8018</c:v>
                </c:pt>
                <c:pt idx="824">
                  <c:v>21.508600000000001</c:v>
                </c:pt>
                <c:pt idx="825">
                  <c:v>21.617899999999999</c:v>
                </c:pt>
                <c:pt idx="826">
                  <c:v>21.617899999999999</c:v>
                </c:pt>
                <c:pt idx="827">
                  <c:v>21.617799999999999</c:v>
                </c:pt>
                <c:pt idx="828">
                  <c:v>21.856400000000001</c:v>
                </c:pt>
                <c:pt idx="829">
                  <c:v>21.921500000000002</c:v>
                </c:pt>
                <c:pt idx="830">
                  <c:v>21.911300000000001</c:v>
                </c:pt>
                <c:pt idx="831">
                  <c:v>22.014800000000001</c:v>
                </c:pt>
                <c:pt idx="832">
                  <c:v>22.397400000000001</c:v>
                </c:pt>
                <c:pt idx="833">
                  <c:v>22.397400000000001</c:v>
                </c:pt>
                <c:pt idx="834">
                  <c:v>22.397400000000001</c:v>
                </c:pt>
                <c:pt idx="835">
                  <c:v>22.3688</c:v>
                </c:pt>
                <c:pt idx="836">
                  <c:v>22.226500000000001</c:v>
                </c:pt>
                <c:pt idx="837">
                  <c:v>22.098600000000001</c:v>
                </c:pt>
                <c:pt idx="838">
                  <c:v>22.11</c:v>
                </c:pt>
                <c:pt idx="839">
                  <c:v>22.147600000000001</c:v>
                </c:pt>
                <c:pt idx="840">
                  <c:v>22.147600000000001</c:v>
                </c:pt>
                <c:pt idx="841">
                  <c:v>22.147600000000001</c:v>
                </c:pt>
                <c:pt idx="842">
                  <c:v>21.832999999999998</c:v>
                </c:pt>
                <c:pt idx="843">
                  <c:v>21.865200000000002</c:v>
                </c:pt>
                <c:pt idx="844">
                  <c:v>21.8248</c:v>
                </c:pt>
                <c:pt idx="845">
                  <c:v>21.275700000000001</c:v>
                </c:pt>
                <c:pt idx="846">
                  <c:v>20.829499999999999</c:v>
                </c:pt>
                <c:pt idx="847">
                  <c:v>20.829499999999999</c:v>
                </c:pt>
                <c:pt idx="848">
                  <c:v>20.829499999999999</c:v>
                </c:pt>
                <c:pt idx="849">
                  <c:v>21.395199999999999</c:v>
                </c:pt>
                <c:pt idx="850">
                  <c:v>21.025600000000001</c:v>
                </c:pt>
                <c:pt idx="851">
                  <c:v>20.964400000000001</c:v>
                </c:pt>
                <c:pt idx="852">
                  <c:v>21.2531</c:v>
                </c:pt>
                <c:pt idx="853">
                  <c:v>21.2531</c:v>
                </c:pt>
                <c:pt idx="854">
                  <c:v>21.252099999999999</c:v>
                </c:pt>
                <c:pt idx="855">
                  <c:v>21.2424</c:v>
                </c:pt>
                <c:pt idx="856">
                  <c:v>20.7682</c:v>
                </c:pt>
                <c:pt idx="857">
                  <c:v>21.029199999999999</c:v>
                </c:pt>
                <c:pt idx="858">
                  <c:v>21.271000000000001</c:v>
                </c:pt>
                <c:pt idx="859">
                  <c:v>21.417000000000002</c:v>
                </c:pt>
                <c:pt idx="860">
                  <c:v>20.947500000000002</c:v>
                </c:pt>
                <c:pt idx="861">
                  <c:v>20.947500000000002</c:v>
                </c:pt>
                <c:pt idx="862">
                  <c:v>20.947500000000002</c:v>
                </c:pt>
                <c:pt idx="863">
                  <c:v>21.017399999999999</c:v>
                </c:pt>
                <c:pt idx="864">
                  <c:v>21.369</c:v>
                </c:pt>
                <c:pt idx="865">
                  <c:v>21.250900000000001</c:v>
                </c:pt>
                <c:pt idx="866">
                  <c:v>21.426200000000001</c:v>
                </c:pt>
                <c:pt idx="867">
                  <c:v>21.3644</c:v>
                </c:pt>
                <c:pt idx="868">
                  <c:v>21.3644</c:v>
                </c:pt>
                <c:pt idx="869">
                  <c:v>21.3644</c:v>
                </c:pt>
                <c:pt idx="870">
                  <c:v>21.537600000000001</c:v>
                </c:pt>
                <c:pt idx="871">
                  <c:v>21.767299999999999</c:v>
                </c:pt>
                <c:pt idx="872">
                  <c:v>21.785399999999999</c:v>
                </c:pt>
                <c:pt idx="873">
                  <c:v>21.660599999999999</c:v>
                </c:pt>
                <c:pt idx="874">
                  <c:v>21.4757</c:v>
                </c:pt>
                <c:pt idx="875">
                  <c:v>21.4757</c:v>
                </c:pt>
                <c:pt idx="876">
                  <c:v>21.4757</c:v>
                </c:pt>
                <c:pt idx="877">
                  <c:v>21.476900000000001</c:v>
                </c:pt>
                <c:pt idx="878">
                  <c:v>21.189499999999999</c:v>
                </c:pt>
                <c:pt idx="879">
                  <c:v>21.2285</c:v>
                </c:pt>
                <c:pt idx="880">
                  <c:v>21.45</c:v>
                </c:pt>
                <c:pt idx="881">
                  <c:v>21.4739</c:v>
                </c:pt>
                <c:pt idx="882">
                  <c:v>21.4739</c:v>
                </c:pt>
                <c:pt idx="883">
                  <c:v>21.4739</c:v>
                </c:pt>
                <c:pt idx="884">
                  <c:v>21.297999999999998</c:v>
                </c:pt>
                <c:pt idx="885">
                  <c:v>21.3523</c:v>
                </c:pt>
                <c:pt idx="886">
                  <c:v>21.198499999999999</c:v>
                </c:pt>
                <c:pt idx="887">
                  <c:v>19.609000000000002</c:v>
                </c:pt>
                <c:pt idx="888">
                  <c:v>19.847799999999999</c:v>
                </c:pt>
                <c:pt idx="889">
                  <c:v>19.844000000000001</c:v>
                </c:pt>
                <c:pt idx="890">
                  <c:v>19.844200000000001</c:v>
                </c:pt>
                <c:pt idx="891">
                  <c:v>19.915700000000001</c:v>
                </c:pt>
                <c:pt idx="892">
                  <c:v>19.948399999999999</c:v>
                </c:pt>
                <c:pt idx="893">
                  <c:v>20.143599999999999</c:v>
                </c:pt>
                <c:pt idx="894">
                  <c:v>20.3398</c:v>
                </c:pt>
                <c:pt idx="895">
                  <c:v>20.3857</c:v>
                </c:pt>
                <c:pt idx="896">
                  <c:v>20.3857</c:v>
                </c:pt>
                <c:pt idx="897">
                  <c:v>20.3857</c:v>
                </c:pt>
                <c:pt idx="898">
                  <c:v>20.403300000000002</c:v>
                </c:pt>
                <c:pt idx="899">
                  <c:v>20.263400000000001</c:v>
                </c:pt>
                <c:pt idx="900">
                  <c:v>20.357299999999999</c:v>
                </c:pt>
                <c:pt idx="901">
                  <c:v>20.3353</c:v>
                </c:pt>
                <c:pt idx="902">
                  <c:v>20.282499999999999</c:v>
                </c:pt>
                <c:pt idx="903">
                  <c:v>20.282499999999999</c:v>
                </c:pt>
                <c:pt idx="904">
                  <c:v>20.282399999999999</c:v>
                </c:pt>
                <c:pt idx="905">
                  <c:v>20.432300000000001</c:v>
                </c:pt>
                <c:pt idx="906">
                  <c:v>20.374400000000001</c:v>
                </c:pt>
                <c:pt idx="907">
                  <c:v>20.444900000000001</c:v>
                </c:pt>
                <c:pt idx="908">
                  <c:v>20.446000000000002</c:v>
                </c:pt>
                <c:pt idx="909">
                  <c:v>20.396699999999999</c:v>
                </c:pt>
                <c:pt idx="910">
                  <c:v>20.396699999999999</c:v>
                </c:pt>
                <c:pt idx="911">
                  <c:v>20.396699999999999</c:v>
                </c:pt>
                <c:pt idx="912">
                  <c:v>20.396699999999999</c:v>
                </c:pt>
                <c:pt idx="913">
                  <c:v>20.1631</c:v>
                </c:pt>
                <c:pt idx="914">
                  <c:v>20.418299999999999</c:v>
                </c:pt>
                <c:pt idx="915">
                  <c:v>20.277999999999999</c:v>
                </c:pt>
                <c:pt idx="916">
                  <c:v>20.497</c:v>
                </c:pt>
                <c:pt idx="917">
                  <c:v>20.497</c:v>
                </c:pt>
                <c:pt idx="918">
                  <c:v>20.497</c:v>
                </c:pt>
                <c:pt idx="919">
                  <c:v>20.588899999999999</c:v>
                </c:pt>
                <c:pt idx="920">
                  <c:v>20.589400000000001</c:v>
                </c:pt>
                <c:pt idx="921">
                  <c:v>20.766200000000001</c:v>
                </c:pt>
                <c:pt idx="922">
                  <c:v>20.7471</c:v>
                </c:pt>
                <c:pt idx="923">
                  <c:v>20.811399999999999</c:v>
                </c:pt>
                <c:pt idx="924">
                  <c:v>20.811399999999999</c:v>
                </c:pt>
                <c:pt idx="925">
                  <c:v>20.811399999999999</c:v>
                </c:pt>
                <c:pt idx="926">
                  <c:v>20.833600000000001</c:v>
                </c:pt>
                <c:pt idx="927">
                  <c:v>20.8688</c:v>
                </c:pt>
                <c:pt idx="928">
                  <c:v>20.784800000000001</c:v>
                </c:pt>
                <c:pt idx="929">
                  <c:v>20.821000000000002</c:v>
                </c:pt>
                <c:pt idx="930">
                  <c:v>20.8</c:v>
                </c:pt>
                <c:pt idx="931">
                  <c:v>20.8</c:v>
                </c:pt>
                <c:pt idx="932">
                  <c:v>20.8</c:v>
                </c:pt>
                <c:pt idx="933">
                  <c:v>20.7559</c:v>
                </c:pt>
                <c:pt idx="934">
                  <c:v>20.6724</c:v>
                </c:pt>
                <c:pt idx="935">
                  <c:v>20.707799999999999</c:v>
                </c:pt>
                <c:pt idx="936">
                  <c:v>20.574999999999999</c:v>
                </c:pt>
                <c:pt idx="937">
                  <c:v>20.613600000000002</c:v>
                </c:pt>
                <c:pt idx="938">
                  <c:v>20.613600000000002</c:v>
                </c:pt>
                <c:pt idx="939">
                  <c:v>20.613600000000002</c:v>
                </c:pt>
                <c:pt idx="940">
                  <c:v>20.3306</c:v>
                </c:pt>
                <c:pt idx="941">
                  <c:v>20.375499999999999</c:v>
                </c:pt>
                <c:pt idx="942">
                  <c:v>20.200099999999999</c:v>
                </c:pt>
                <c:pt idx="943">
                  <c:v>20.325099999999999</c:v>
                </c:pt>
                <c:pt idx="944">
                  <c:v>20.340499999999999</c:v>
                </c:pt>
                <c:pt idx="945">
                  <c:v>20.340499999999999</c:v>
                </c:pt>
                <c:pt idx="946">
                  <c:v>20.328900000000001</c:v>
                </c:pt>
                <c:pt idx="947">
                  <c:v>20.391300000000001</c:v>
                </c:pt>
                <c:pt idx="948">
                  <c:v>20.290400000000002</c:v>
                </c:pt>
                <c:pt idx="949">
                  <c:v>20.290400000000002</c:v>
                </c:pt>
                <c:pt idx="950">
                  <c:v>20.465299999999999</c:v>
                </c:pt>
                <c:pt idx="951">
                  <c:v>20.6389</c:v>
                </c:pt>
                <c:pt idx="952">
                  <c:v>20.6389</c:v>
                </c:pt>
                <c:pt idx="953">
                  <c:v>20.6389</c:v>
                </c:pt>
                <c:pt idx="954">
                  <c:v>20.821000000000002</c:v>
                </c:pt>
                <c:pt idx="955">
                  <c:v>20.8933</c:v>
                </c:pt>
                <c:pt idx="956">
                  <c:v>20.745100000000001</c:v>
                </c:pt>
                <c:pt idx="957">
                  <c:v>20.926600000000001</c:v>
                </c:pt>
                <c:pt idx="958">
                  <c:v>20.949200000000001</c:v>
                </c:pt>
                <c:pt idx="959">
                  <c:v>20.949200000000001</c:v>
                </c:pt>
                <c:pt idx="960">
                  <c:v>20.949200000000001</c:v>
                </c:pt>
                <c:pt idx="961">
                  <c:v>20.927600000000002</c:v>
                </c:pt>
                <c:pt idx="962">
                  <c:v>21.0108</c:v>
                </c:pt>
                <c:pt idx="963">
                  <c:v>21.0562</c:v>
                </c:pt>
                <c:pt idx="964">
                  <c:v>20.972899999999999</c:v>
                </c:pt>
                <c:pt idx="965">
                  <c:v>20.953099999999999</c:v>
                </c:pt>
                <c:pt idx="966">
                  <c:v>20.953099999999999</c:v>
                </c:pt>
                <c:pt idx="967">
                  <c:v>20.953099999999999</c:v>
                </c:pt>
                <c:pt idx="968">
                  <c:v>20.991599999999998</c:v>
                </c:pt>
                <c:pt idx="969">
                  <c:v>21.091899999999999</c:v>
                </c:pt>
                <c:pt idx="970">
                  <c:v>21.283899999999999</c:v>
                </c:pt>
                <c:pt idx="971">
                  <c:v>21.2194</c:v>
                </c:pt>
                <c:pt idx="972">
                  <c:v>21.080100000000002</c:v>
                </c:pt>
                <c:pt idx="973">
                  <c:v>21.080100000000002</c:v>
                </c:pt>
                <c:pt idx="974">
                  <c:v>21.080100000000002</c:v>
                </c:pt>
                <c:pt idx="975">
                  <c:v>20.9588</c:v>
                </c:pt>
                <c:pt idx="976">
                  <c:v>21.061199999999999</c:v>
                </c:pt>
                <c:pt idx="977">
                  <c:v>21.039300000000001</c:v>
                </c:pt>
                <c:pt idx="978">
                  <c:v>20.029800000000002</c:v>
                </c:pt>
                <c:pt idx="979">
                  <c:v>20.1448</c:v>
                </c:pt>
                <c:pt idx="980">
                  <c:v>20.139700000000001</c:v>
                </c:pt>
                <c:pt idx="981">
                  <c:v>20.139600000000002</c:v>
                </c:pt>
                <c:pt idx="982">
                  <c:v>20.229500000000002</c:v>
                </c:pt>
                <c:pt idx="983">
                  <c:v>20.308299999999999</c:v>
                </c:pt>
                <c:pt idx="984">
                  <c:v>20.311800000000002</c:v>
                </c:pt>
                <c:pt idx="985">
                  <c:v>20.297000000000001</c:v>
                </c:pt>
                <c:pt idx="986">
                  <c:v>20.1526</c:v>
                </c:pt>
                <c:pt idx="987">
                  <c:v>20.1526</c:v>
                </c:pt>
                <c:pt idx="988">
                  <c:v>20.1526</c:v>
                </c:pt>
                <c:pt idx="989">
                  <c:v>20.0684</c:v>
                </c:pt>
                <c:pt idx="990">
                  <c:v>20.191600000000001</c:v>
                </c:pt>
                <c:pt idx="991">
                  <c:v>20.063500000000001</c:v>
                </c:pt>
                <c:pt idx="992">
                  <c:v>20.221399999999999</c:v>
                </c:pt>
                <c:pt idx="993">
                  <c:v>20.2897</c:v>
                </c:pt>
                <c:pt idx="994">
                  <c:v>20.2897</c:v>
                </c:pt>
                <c:pt idx="995">
                  <c:v>20.2897</c:v>
                </c:pt>
                <c:pt idx="996">
                  <c:v>20.338699999999999</c:v>
                </c:pt>
                <c:pt idx="997">
                  <c:v>20.389500000000002</c:v>
                </c:pt>
                <c:pt idx="998">
                  <c:v>20.375299999999999</c:v>
                </c:pt>
                <c:pt idx="999">
                  <c:v>20.343399999999999</c:v>
                </c:pt>
                <c:pt idx="1000">
                  <c:v>20.4697</c:v>
                </c:pt>
                <c:pt idx="1001">
                  <c:v>20.4697</c:v>
                </c:pt>
                <c:pt idx="1002">
                  <c:v>20.4697</c:v>
                </c:pt>
                <c:pt idx="1003">
                  <c:v>20.6267</c:v>
                </c:pt>
                <c:pt idx="1004">
                  <c:v>20.643599999999999</c:v>
                </c:pt>
                <c:pt idx="1005">
                  <c:v>20.763999999999999</c:v>
                </c:pt>
                <c:pt idx="1006">
                  <c:v>20.6723</c:v>
                </c:pt>
                <c:pt idx="1007">
                  <c:v>20.676500000000001</c:v>
                </c:pt>
                <c:pt idx="1008">
                  <c:v>20.676500000000001</c:v>
                </c:pt>
                <c:pt idx="1009">
                  <c:v>20.676500000000001</c:v>
                </c:pt>
                <c:pt idx="1010">
                  <c:v>20.676500000000001</c:v>
                </c:pt>
                <c:pt idx="1011">
                  <c:v>20.614100000000001</c:v>
                </c:pt>
                <c:pt idx="1012">
                  <c:v>20.5563</c:v>
                </c:pt>
                <c:pt idx="1013">
                  <c:v>20.5015</c:v>
                </c:pt>
                <c:pt idx="1014">
                  <c:v>20.456099999999999</c:v>
                </c:pt>
                <c:pt idx="1015">
                  <c:v>20.456099999999999</c:v>
                </c:pt>
                <c:pt idx="1016">
                  <c:v>20.456099999999999</c:v>
                </c:pt>
                <c:pt idx="1017">
                  <c:v>20.494900000000001</c:v>
                </c:pt>
                <c:pt idx="1018">
                  <c:v>20.5716</c:v>
                </c:pt>
                <c:pt idx="1019">
                  <c:v>20.578900000000001</c:v>
                </c:pt>
                <c:pt idx="1020">
                  <c:v>20.687899999999999</c:v>
                </c:pt>
                <c:pt idx="1021">
                  <c:v>20.6936</c:v>
                </c:pt>
                <c:pt idx="1022">
                  <c:v>20.6936</c:v>
                </c:pt>
                <c:pt idx="1023">
                  <c:v>20.6936</c:v>
                </c:pt>
                <c:pt idx="1024">
                  <c:v>20.578299999999999</c:v>
                </c:pt>
                <c:pt idx="1025">
                  <c:v>20.685199999999998</c:v>
                </c:pt>
                <c:pt idx="1026">
                  <c:v>20.711200000000002</c:v>
                </c:pt>
                <c:pt idx="1027">
                  <c:v>20.8735</c:v>
                </c:pt>
                <c:pt idx="1028">
                  <c:v>20.8658</c:v>
                </c:pt>
                <c:pt idx="1029">
                  <c:v>20.8658</c:v>
                </c:pt>
                <c:pt idx="1030">
                  <c:v>20.8658</c:v>
                </c:pt>
                <c:pt idx="1031">
                  <c:v>20.7925</c:v>
                </c:pt>
                <c:pt idx="1032">
                  <c:v>20.768599999999999</c:v>
                </c:pt>
                <c:pt idx="1033">
                  <c:v>20.700299999999999</c:v>
                </c:pt>
                <c:pt idx="1034">
                  <c:v>20.7575</c:v>
                </c:pt>
                <c:pt idx="1035">
                  <c:v>20.757300000000001</c:v>
                </c:pt>
                <c:pt idx="1036">
                  <c:v>20.757300000000001</c:v>
                </c:pt>
                <c:pt idx="1037">
                  <c:v>20.757300000000001</c:v>
                </c:pt>
                <c:pt idx="1038">
                  <c:v>20.830200000000001</c:v>
                </c:pt>
                <c:pt idx="1039">
                  <c:v>20.821899999999999</c:v>
                </c:pt>
                <c:pt idx="1040">
                  <c:v>20.8367</c:v>
                </c:pt>
                <c:pt idx="1041">
                  <c:v>20.666499999999999</c:v>
                </c:pt>
                <c:pt idx="1042">
                  <c:v>20.552199999999999</c:v>
                </c:pt>
                <c:pt idx="1043">
                  <c:v>20.552199999999999</c:v>
                </c:pt>
                <c:pt idx="1044">
                  <c:v>20.552199999999999</c:v>
                </c:pt>
                <c:pt idx="1045">
                  <c:v>20.5441</c:v>
                </c:pt>
                <c:pt idx="1046">
                  <c:v>20.515000000000001</c:v>
                </c:pt>
                <c:pt idx="1047">
                  <c:v>19.840800000000002</c:v>
                </c:pt>
                <c:pt idx="1048">
                  <c:v>19.432600000000001</c:v>
                </c:pt>
                <c:pt idx="1049">
                  <c:v>19.7087</c:v>
                </c:pt>
                <c:pt idx="1050">
                  <c:v>19.7087</c:v>
                </c:pt>
                <c:pt idx="1051">
                  <c:v>19.7087</c:v>
                </c:pt>
                <c:pt idx="1052">
                  <c:v>19.592300000000002</c:v>
                </c:pt>
                <c:pt idx="1053">
                  <c:v>20.013400000000001</c:v>
                </c:pt>
                <c:pt idx="1054">
                  <c:v>20.008400000000002</c:v>
                </c:pt>
                <c:pt idx="1055">
                  <c:v>19.720400000000001</c:v>
                </c:pt>
                <c:pt idx="1056">
                  <c:v>19.7133</c:v>
                </c:pt>
                <c:pt idx="1057">
                  <c:v>19.7133</c:v>
                </c:pt>
                <c:pt idx="1058">
                  <c:v>19.7133</c:v>
                </c:pt>
                <c:pt idx="1059">
                  <c:v>19.628499999999999</c:v>
                </c:pt>
                <c:pt idx="1060">
                  <c:v>19.520399999999999</c:v>
                </c:pt>
                <c:pt idx="1061">
                  <c:v>18.917899999999999</c:v>
                </c:pt>
                <c:pt idx="1062">
                  <c:v>19.270199999999999</c:v>
                </c:pt>
                <c:pt idx="1063">
                  <c:v>18.936299999999999</c:v>
                </c:pt>
                <c:pt idx="1064">
                  <c:v>18.936299999999999</c:v>
                </c:pt>
                <c:pt idx="1065">
                  <c:v>18.936299999999999</c:v>
                </c:pt>
                <c:pt idx="1066">
                  <c:v>18.812100000000001</c:v>
                </c:pt>
                <c:pt idx="1067">
                  <c:v>19.1068</c:v>
                </c:pt>
                <c:pt idx="1068">
                  <c:v>19.3142</c:v>
                </c:pt>
                <c:pt idx="1069">
                  <c:v>19.5182</c:v>
                </c:pt>
                <c:pt idx="1070">
                  <c:v>19.3949</c:v>
                </c:pt>
                <c:pt idx="1071">
                  <c:v>19.3949</c:v>
                </c:pt>
                <c:pt idx="1072">
                  <c:v>19.3949</c:v>
                </c:pt>
                <c:pt idx="1073">
                  <c:v>19.503499999999999</c:v>
                </c:pt>
                <c:pt idx="1074">
                  <c:v>19.625599999999999</c:v>
                </c:pt>
                <c:pt idx="1075">
                  <c:v>18.773199999999999</c:v>
                </c:pt>
                <c:pt idx="1076">
                  <c:v>18.742599999999999</c:v>
                </c:pt>
                <c:pt idx="1077">
                  <c:v>18.572199999999999</c:v>
                </c:pt>
                <c:pt idx="1078">
                  <c:v>18.572199999999999</c:v>
                </c:pt>
                <c:pt idx="1079">
                  <c:v>18.572199999999999</c:v>
                </c:pt>
                <c:pt idx="1080">
                  <c:v>18.206299999999999</c:v>
                </c:pt>
                <c:pt idx="1081">
                  <c:v>18.1754</c:v>
                </c:pt>
                <c:pt idx="1082">
                  <c:v>18.0383</c:v>
                </c:pt>
                <c:pt idx="1083">
                  <c:v>18.23</c:v>
                </c:pt>
                <c:pt idx="1084">
                  <c:v>18.270600000000002</c:v>
                </c:pt>
                <c:pt idx="1085">
                  <c:v>18.270499999999998</c:v>
                </c:pt>
                <c:pt idx="1086">
                  <c:v>18.270499999999998</c:v>
                </c:pt>
                <c:pt idx="1087">
                  <c:v>17.968499999999999</c:v>
                </c:pt>
                <c:pt idx="1088">
                  <c:v>17.6464</c:v>
                </c:pt>
                <c:pt idx="1089">
                  <c:v>17.7059</c:v>
                </c:pt>
                <c:pt idx="1090">
                  <c:v>17.7059</c:v>
                </c:pt>
                <c:pt idx="1091">
                  <c:v>17.5898</c:v>
                </c:pt>
                <c:pt idx="1092">
                  <c:v>17.5898</c:v>
                </c:pt>
                <c:pt idx="1093">
                  <c:v>17.5898</c:v>
                </c:pt>
                <c:pt idx="1094">
                  <c:v>17.863600000000002</c:v>
                </c:pt>
                <c:pt idx="1095">
                  <c:v>17.927199999999999</c:v>
                </c:pt>
                <c:pt idx="1096">
                  <c:v>18.3399</c:v>
                </c:pt>
                <c:pt idx="1097">
                  <c:v>18.2974</c:v>
                </c:pt>
                <c:pt idx="1098">
                  <c:v>18.447299999999998</c:v>
                </c:pt>
                <c:pt idx="1099">
                  <c:v>18.447299999999998</c:v>
                </c:pt>
                <c:pt idx="1100">
                  <c:v>18.447299999999998</c:v>
                </c:pt>
                <c:pt idx="1101">
                  <c:v>18.648900000000001</c:v>
                </c:pt>
                <c:pt idx="1102">
                  <c:v>18.0504</c:v>
                </c:pt>
                <c:pt idx="1103">
                  <c:v>18.053000000000001</c:v>
                </c:pt>
                <c:pt idx="1104">
                  <c:v>17.993200000000002</c:v>
                </c:pt>
                <c:pt idx="1105">
                  <c:v>17.575199999999999</c:v>
                </c:pt>
                <c:pt idx="1106">
                  <c:v>17.575199999999999</c:v>
                </c:pt>
                <c:pt idx="1107">
                  <c:v>17.575199999999999</c:v>
                </c:pt>
                <c:pt idx="1108">
                  <c:v>17.606100000000001</c:v>
                </c:pt>
                <c:pt idx="1109">
                  <c:v>17.599900000000002</c:v>
                </c:pt>
                <c:pt idx="1110">
                  <c:v>17.675899999999999</c:v>
                </c:pt>
                <c:pt idx="1111">
                  <c:v>17.6724</c:v>
                </c:pt>
                <c:pt idx="1112">
                  <c:v>17.335100000000001</c:v>
                </c:pt>
                <c:pt idx="1113">
                  <c:v>17.335100000000001</c:v>
                </c:pt>
                <c:pt idx="1114">
                  <c:v>17.335100000000001</c:v>
                </c:pt>
                <c:pt idx="1115">
                  <c:v>16.974499999999999</c:v>
                </c:pt>
                <c:pt idx="1116">
                  <c:v>16.974900000000002</c:v>
                </c:pt>
                <c:pt idx="1117">
                  <c:v>16.7135</c:v>
                </c:pt>
                <c:pt idx="1118">
                  <c:v>16.4499</c:v>
                </c:pt>
                <c:pt idx="1119">
                  <c:v>16.1112</c:v>
                </c:pt>
                <c:pt idx="1120">
                  <c:v>16.1112</c:v>
                </c:pt>
                <c:pt idx="1121">
                  <c:v>16.1112</c:v>
                </c:pt>
                <c:pt idx="1122">
                  <c:v>15.6744</c:v>
                </c:pt>
                <c:pt idx="1123">
                  <c:v>15.6744</c:v>
                </c:pt>
                <c:pt idx="1124">
                  <c:v>16.451799999999999</c:v>
                </c:pt>
                <c:pt idx="1125">
                  <c:v>16.592600000000001</c:v>
                </c:pt>
                <c:pt idx="1126">
                  <c:v>16.571999999999999</c:v>
                </c:pt>
                <c:pt idx="1127">
                  <c:v>16.571999999999999</c:v>
                </c:pt>
                <c:pt idx="1128">
                  <c:v>16.571999999999999</c:v>
                </c:pt>
                <c:pt idx="1129">
                  <c:v>16.712800000000001</c:v>
                </c:pt>
                <c:pt idx="1130">
                  <c:v>16.702999999999999</c:v>
                </c:pt>
                <c:pt idx="1131">
                  <c:v>16.7242</c:v>
                </c:pt>
                <c:pt idx="1132">
                  <c:v>16.310199999999998</c:v>
                </c:pt>
                <c:pt idx="1133">
                  <c:v>16.870200000000001</c:v>
                </c:pt>
                <c:pt idx="1134">
                  <c:v>16.870200000000001</c:v>
                </c:pt>
                <c:pt idx="1135">
                  <c:v>16.870200000000001</c:v>
                </c:pt>
                <c:pt idx="1136">
                  <c:v>16.988499999999998</c:v>
                </c:pt>
                <c:pt idx="1137">
                  <c:v>17.153199999999998</c:v>
                </c:pt>
                <c:pt idx="1138">
                  <c:v>17.223500000000001</c:v>
                </c:pt>
                <c:pt idx="1139">
                  <c:v>17.301300000000001</c:v>
                </c:pt>
                <c:pt idx="1140">
                  <c:v>17.2988</c:v>
                </c:pt>
                <c:pt idx="1141">
                  <c:v>17.2988</c:v>
                </c:pt>
                <c:pt idx="1142">
                  <c:v>17.2988</c:v>
                </c:pt>
                <c:pt idx="1143">
                  <c:v>17.207799999999999</c:v>
                </c:pt>
                <c:pt idx="1144">
                  <c:v>17.392299999999999</c:v>
                </c:pt>
                <c:pt idx="1145">
                  <c:v>17.431000000000001</c:v>
                </c:pt>
                <c:pt idx="1146">
                  <c:v>17.563300000000002</c:v>
                </c:pt>
                <c:pt idx="1147">
                  <c:v>17.794799999999999</c:v>
                </c:pt>
                <c:pt idx="1148">
                  <c:v>17.794799999999999</c:v>
                </c:pt>
                <c:pt idx="1149">
                  <c:v>17.794799999999999</c:v>
                </c:pt>
                <c:pt idx="1150">
                  <c:v>17.794799999999999</c:v>
                </c:pt>
                <c:pt idx="1151">
                  <c:v>17.542899999999999</c:v>
                </c:pt>
                <c:pt idx="1152">
                  <c:v>17.584599999999998</c:v>
                </c:pt>
                <c:pt idx="1153">
                  <c:v>17.608799999999999</c:v>
                </c:pt>
                <c:pt idx="1154">
                  <c:v>17.758299999999998</c:v>
                </c:pt>
                <c:pt idx="1155">
                  <c:v>17.758299999999998</c:v>
                </c:pt>
                <c:pt idx="1156">
                  <c:v>17.758299999999998</c:v>
                </c:pt>
                <c:pt idx="1157">
                  <c:v>17.6189</c:v>
                </c:pt>
                <c:pt idx="1158">
                  <c:v>17.5932</c:v>
                </c:pt>
                <c:pt idx="1159">
                  <c:v>17.866700000000002</c:v>
                </c:pt>
                <c:pt idx="1160">
                  <c:v>18.020399999999999</c:v>
                </c:pt>
                <c:pt idx="1161">
                  <c:v>18.0365</c:v>
                </c:pt>
                <c:pt idx="1162">
                  <c:v>18.0365</c:v>
                </c:pt>
                <c:pt idx="1163">
                  <c:v>18.0365</c:v>
                </c:pt>
                <c:pt idx="1164">
                  <c:v>18.158799999999999</c:v>
                </c:pt>
                <c:pt idx="1165">
                  <c:v>18.244299999999999</c:v>
                </c:pt>
                <c:pt idx="1166">
                  <c:v>18.203700000000001</c:v>
                </c:pt>
                <c:pt idx="1167">
                  <c:v>18.0334</c:v>
                </c:pt>
                <c:pt idx="1168">
                  <c:v>18.0456</c:v>
                </c:pt>
                <c:pt idx="1169">
                  <c:v>18.0456</c:v>
                </c:pt>
                <c:pt idx="1170">
                  <c:v>18.0456</c:v>
                </c:pt>
                <c:pt idx="1171">
                  <c:v>18.058399999999999</c:v>
                </c:pt>
                <c:pt idx="1172">
                  <c:v>18.2911</c:v>
                </c:pt>
                <c:pt idx="1173">
                  <c:v>18.346499999999999</c:v>
                </c:pt>
                <c:pt idx="1174">
                  <c:v>18.297799999999999</c:v>
                </c:pt>
                <c:pt idx="1175">
                  <c:v>18.4969</c:v>
                </c:pt>
                <c:pt idx="1176">
                  <c:v>18.4969</c:v>
                </c:pt>
                <c:pt idx="1177">
                  <c:v>18.4969</c:v>
                </c:pt>
                <c:pt idx="1178">
                  <c:v>18.4969</c:v>
                </c:pt>
                <c:pt idx="1179">
                  <c:v>18.5246</c:v>
                </c:pt>
                <c:pt idx="1180">
                  <c:v>18.557500000000001</c:v>
                </c:pt>
                <c:pt idx="1181">
                  <c:v>18.492100000000001</c:v>
                </c:pt>
                <c:pt idx="1182">
                  <c:v>18.610600000000002</c:v>
                </c:pt>
                <c:pt idx="1183">
                  <c:v>18.060400000000001</c:v>
                </c:pt>
                <c:pt idx="1184">
                  <c:v>18.060500000000001</c:v>
                </c:pt>
                <c:pt idx="1185">
                  <c:v>18.0868</c:v>
                </c:pt>
                <c:pt idx="1186">
                  <c:v>18.068899999999999</c:v>
                </c:pt>
                <c:pt idx="1187">
                  <c:v>18.0627</c:v>
                </c:pt>
                <c:pt idx="1188">
                  <c:v>18.020399999999999</c:v>
                </c:pt>
                <c:pt idx="1189">
                  <c:v>18.150400000000001</c:v>
                </c:pt>
                <c:pt idx="1190">
                  <c:v>18.150400000000001</c:v>
                </c:pt>
                <c:pt idx="1191">
                  <c:v>18.150400000000001</c:v>
                </c:pt>
                <c:pt idx="1192">
                  <c:v>18.0989</c:v>
                </c:pt>
                <c:pt idx="1193">
                  <c:v>18.0779</c:v>
                </c:pt>
                <c:pt idx="1194">
                  <c:v>17.960100000000001</c:v>
                </c:pt>
                <c:pt idx="1195">
                  <c:v>17.8169</c:v>
                </c:pt>
                <c:pt idx="1196">
                  <c:v>17.7788</c:v>
                </c:pt>
                <c:pt idx="1197">
                  <c:v>17.7788</c:v>
                </c:pt>
                <c:pt idx="1198">
                  <c:v>17.7789</c:v>
                </c:pt>
                <c:pt idx="1199">
                  <c:v>18.0396</c:v>
                </c:pt>
                <c:pt idx="1200">
                  <c:v>18.0929</c:v>
                </c:pt>
                <c:pt idx="1201">
                  <c:v>18.218599999999999</c:v>
                </c:pt>
                <c:pt idx="1202">
                  <c:v>18.2211</c:v>
                </c:pt>
                <c:pt idx="1203">
                  <c:v>18.312000000000001</c:v>
                </c:pt>
                <c:pt idx="1204">
                  <c:v>18.312000000000001</c:v>
                </c:pt>
                <c:pt idx="1205">
                  <c:v>18.312000000000001</c:v>
                </c:pt>
                <c:pt idx="1206">
                  <c:v>18.408300000000001</c:v>
                </c:pt>
                <c:pt idx="1207">
                  <c:v>18.405799999999999</c:v>
                </c:pt>
                <c:pt idx="1208">
                  <c:v>18.351600000000001</c:v>
                </c:pt>
                <c:pt idx="1209">
                  <c:v>18.550699999999999</c:v>
                </c:pt>
                <c:pt idx="1210">
                  <c:v>18.200600000000001</c:v>
                </c:pt>
                <c:pt idx="1211">
                  <c:v>18.200600000000001</c:v>
                </c:pt>
                <c:pt idx="1212">
                  <c:v>18.200600000000001</c:v>
                </c:pt>
                <c:pt idx="1213">
                  <c:v>18.185300000000002</c:v>
                </c:pt>
                <c:pt idx="1214">
                  <c:v>18.315899999999999</c:v>
                </c:pt>
                <c:pt idx="1215">
                  <c:v>18.230399999999999</c:v>
                </c:pt>
                <c:pt idx="1216">
                  <c:v>18.2958</c:v>
                </c:pt>
                <c:pt idx="1217">
                  <c:v>18.419</c:v>
                </c:pt>
                <c:pt idx="1218">
                  <c:v>18.419</c:v>
                </c:pt>
                <c:pt idx="1219">
                  <c:v>18.419</c:v>
                </c:pt>
                <c:pt idx="1220">
                  <c:v>18.629300000000001</c:v>
                </c:pt>
                <c:pt idx="1221">
                  <c:v>18.6282</c:v>
                </c:pt>
                <c:pt idx="1222">
                  <c:v>18.668299999999999</c:v>
                </c:pt>
                <c:pt idx="1223">
                  <c:v>18.7072</c:v>
                </c:pt>
                <c:pt idx="1224">
                  <c:v>18.793900000000001</c:v>
                </c:pt>
                <c:pt idx="1225">
                  <c:v>18.793900000000001</c:v>
                </c:pt>
                <c:pt idx="1226">
                  <c:v>18.793900000000001</c:v>
                </c:pt>
                <c:pt idx="1227">
                  <c:v>18.813600000000001</c:v>
                </c:pt>
                <c:pt idx="1228">
                  <c:v>18.699400000000001</c:v>
                </c:pt>
                <c:pt idx="1229">
                  <c:v>18.764500000000002</c:v>
                </c:pt>
                <c:pt idx="1230">
                  <c:v>18.7652</c:v>
                </c:pt>
                <c:pt idx="1231">
                  <c:v>18.889199999999999</c:v>
                </c:pt>
                <c:pt idx="1232">
                  <c:v>18.889199999999999</c:v>
                </c:pt>
                <c:pt idx="1233">
                  <c:v>18.889199999999999</c:v>
                </c:pt>
                <c:pt idx="1234">
                  <c:v>18.877300000000002</c:v>
                </c:pt>
                <c:pt idx="1235">
                  <c:v>18.886900000000001</c:v>
                </c:pt>
                <c:pt idx="1236">
                  <c:v>18.844000000000001</c:v>
                </c:pt>
                <c:pt idx="1237">
                  <c:v>18.873799999999999</c:v>
                </c:pt>
                <c:pt idx="1238">
                  <c:v>18.873799999999999</c:v>
                </c:pt>
                <c:pt idx="1239">
                  <c:v>18.873799999999999</c:v>
                </c:pt>
                <c:pt idx="1240">
                  <c:v>18.873799999999999</c:v>
                </c:pt>
                <c:pt idx="1241">
                  <c:v>18.892900000000001</c:v>
                </c:pt>
                <c:pt idx="1242">
                  <c:v>19.059899999999999</c:v>
                </c:pt>
                <c:pt idx="1243">
                  <c:v>19.0181</c:v>
                </c:pt>
                <c:pt idx="1244">
                  <c:v>19.011099999999999</c:v>
                </c:pt>
                <c:pt idx="1245">
                  <c:v>19.100200000000001</c:v>
                </c:pt>
                <c:pt idx="1246">
                  <c:v>19.100200000000001</c:v>
                </c:pt>
                <c:pt idx="1247">
                  <c:v>19.100200000000001</c:v>
                </c:pt>
                <c:pt idx="1248">
                  <c:v>19.1206</c:v>
                </c:pt>
                <c:pt idx="1249">
                  <c:v>19.1388</c:v>
                </c:pt>
                <c:pt idx="1250">
                  <c:v>18.9939</c:v>
                </c:pt>
                <c:pt idx="1251">
                  <c:v>18.953499999999998</c:v>
                </c:pt>
                <c:pt idx="1252">
                  <c:v>19.136199999999999</c:v>
                </c:pt>
                <c:pt idx="1253">
                  <c:v>19.136199999999999</c:v>
                </c:pt>
                <c:pt idx="1254">
                  <c:v>19.136199999999999</c:v>
                </c:pt>
                <c:pt idx="1255">
                  <c:v>19.050599999999999</c:v>
                </c:pt>
                <c:pt idx="1256">
                  <c:v>18.7361</c:v>
                </c:pt>
                <c:pt idx="1257">
                  <c:v>18.706</c:v>
                </c:pt>
                <c:pt idx="1258">
                  <c:v>18.486000000000001</c:v>
                </c:pt>
                <c:pt idx="1259">
                  <c:v>18.554600000000001</c:v>
                </c:pt>
                <c:pt idx="1260">
                  <c:v>18.554600000000001</c:v>
                </c:pt>
                <c:pt idx="1261">
                  <c:v>18.554500000000001</c:v>
                </c:pt>
                <c:pt idx="1262">
                  <c:v>18.106400000000001</c:v>
                </c:pt>
                <c:pt idx="1263">
                  <c:v>18.2578</c:v>
                </c:pt>
                <c:pt idx="1264">
                  <c:v>18.3687</c:v>
                </c:pt>
                <c:pt idx="1265">
                  <c:v>18.531400000000001</c:v>
                </c:pt>
                <c:pt idx="1266">
                  <c:v>18.4237</c:v>
                </c:pt>
                <c:pt idx="1267">
                  <c:v>18.4237</c:v>
                </c:pt>
                <c:pt idx="1268">
                  <c:v>18.4237</c:v>
                </c:pt>
                <c:pt idx="1269">
                  <c:v>18.299299999999999</c:v>
                </c:pt>
                <c:pt idx="1270">
                  <c:v>18.453700000000001</c:v>
                </c:pt>
                <c:pt idx="1271">
                  <c:v>18.403099999999998</c:v>
                </c:pt>
                <c:pt idx="1272">
                  <c:v>18.2105</c:v>
                </c:pt>
                <c:pt idx="1273">
                  <c:v>18.2346</c:v>
                </c:pt>
                <c:pt idx="1274">
                  <c:v>18.2346</c:v>
                </c:pt>
                <c:pt idx="1275">
                  <c:v>18.2346</c:v>
                </c:pt>
                <c:pt idx="1276">
                  <c:v>18.2346</c:v>
                </c:pt>
                <c:pt idx="1277">
                  <c:v>18.081800000000001</c:v>
                </c:pt>
                <c:pt idx="1278">
                  <c:v>17.957000000000001</c:v>
                </c:pt>
                <c:pt idx="1279">
                  <c:v>17.994700000000002</c:v>
                </c:pt>
                <c:pt idx="1280">
                  <c:v>17.7606</c:v>
                </c:pt>
                <c:pt idx="1281">
                  <c:v>17.7606</c:v>
                </c:pt>
                <c:pt idx="1282">
                  <c:v>17.7606</c:v>
                </c:pt>
                <c:pt idx="1283">
                  <c:v>17.711500000000001</c:v>
                </c:pt>
                <c:pt idx="1284">
                  <c:v>18.095400000000001</c:v>
                </c:pt>
                <c:pt idx="1285">
                  <c:v>18.242799999999999</c:v>
                </c:pt>
                <c:pt idx="1286">
                  <c:v>18.357399999999998</c:v>
                </c:pt>
                <c:pt idx="1287">
                  <c:v>18.549800000000001</c:v>
                </c:pt>
                <c:pt idx="1288">
                  <c:v>18.549800000000001</c:v>
                </c:pt>
                <c:pt idx="1289">
                  <c:v>18.549900000000001</c:v>
                </c:pt>
                <c:pt idx="1290">
                  <c:v>18.636399999999998</c:v>
                </c:pt>
                <c:pt idx="1291">
                  <c:v>18.6295</c:v>
                </c:pt>
                <c:pt idx="1292">
                  <c:v>18.5915</c:v>
                </c:pt>
                <c:pt idx="1293">
                  <c:v>18.692</c:v>
                </c:pt>
                <c:pt idx="1294">
                  <c:v>18.661799999999999</c:v>
                </c:pt>
                <c:pt idx="1295">
                  <c:v>18.661799999999999</c:v>
                </c:pt>
                <c:pt idx="1296">
                  <c:v>18.661899999999999</c:v>
                </c:pt>
                <c:pt idx="1297">
                  <c:v>18.679300000000001</c:v>
                </c:pt>
                <c:pt idx="1298">
                  <c:v>18.861000000000001</c:v>
                </c:pt>
                <c:pt idx="1299">
                  <c:v>18.917300000000001</c:v>
                </c:pt>
                <c:pt idx="1300">
                  <c:v>19.096499999999999</c:v>
                </c:pt>
                <c:pt idx="1301">
                  <c:v>19.071999999999999</c:v>
                </c:pt>
                <c:pt idx="1302">
                  <c:v>19.071999999999999</c:v>
                </c:pt>
                <c:pt idx="1303">
                  <c:v>19.071999999999999</c:v>
                </c:pt>
                <c:pt idx="1304">
                  <c:v>19.038900000000002</c:v>
                </c:pt>
                <c:pt idx="1305">
                  <c:v>18.8581</c:v>
                </c:pt>
                <c:pt idx="1306">
                  <c:v>18.834900000000001</c:v>
                </c:pt>
                <c:pt idx="1307">
                  <c:v>18.9069</c:v>
                </c:pt>
                <c:pt idx="1308">
                  <c:v>19.014900000000001</c:v>
                </c:pt>
                <c:pt idx="1309">
                  <c:v>19.014900000000001</c:v>
                </c:pt>
                <c:pt idx="1310">
                  <c:v>19.014900000000001</c:v>
                </c:pt>
                <c:pt idx="1311">
                  <c:v>19.179200000000002</c:v>
                </c:pt>
                <c:pt idx="1312">
                  <c:v>19.235399999999998</c:v>
                </c:pt>
                <c:pt idx="1313">
                  <c:v>19.382899999999999</c:v>
                </c:pt>
                <c:pt idx="1314">
                  <c:v>19.382899999999999</c:v>
                </c:pt>
                <c:pt idx="1315">
                  <c:v>19.347899999999999</c:v>
                </c:pt>
                <c:pt idx="1316">
                  <c:v>19.347899999999999</c:v>
                </c:pt>
                <c:pt idx="1317">
                  <c:v>19.347899999999999</c:v>
                </c:pt>
                <c:pt idx="1318">
                  <c:v>19.2544</c:v>
                </c:pt>
                <c:pt idx="1319">
                  <c:v>19.278199999999998</c:v>
                </c:pt>
                <c:pt idx="1320">
                  <c:v>19.365200000000002</c:v>
                </c:pt>
                <c:pt idx="1321">
                  <c:v>19.409400000000002</c:v>
                </c:pt>
                <c:pt idx="1322">
                  <c:v>19.499099999999999</c:v>
                </c:pt>
                <c:pt idx="1323">
                  <c:v>19.499099999999999</c:v>
                </c:pt>
                <c:pt idx="1324">
                  <c:v>19.499099999999999</c:v>
                </c:pt>
                <c:pt idx="1325">
                  <c:v>19.502500000000001</c:v>
                </c:pt>
                <c:pt idx="1326">
                  <c:v>19.436199999999999</c:v>
                </c:pt>
                <c:pt idx="1327">
                  <c:v>19.309200000000001</c:v>
                </c:pt>
                <c:pt idx="1328">
                  <c:v>19.378399999999999</c:v>
                </c:pt>
                <c:pt idx="1329">
                  <c:v>19.258700000000001</c:v>
                </c:pt>
                <c:pt idx="1330">
                  <c:v>19.258700000000001</c:v>
                </c:pt>
                <c:pt idx="1331">
                  <c:v>19.258700000000001</c:v>
                </c:pt>
                <c:pt idx="1332">
                  <c:v>19.313199999999998</c:v>
                </c:pt>
                <c:pt idx="1333">
                  <c:v>19.445499999999999</c:v>
                </c:pt>
                <c:pt idx="1334">
                  <c:v>19.5366</c:v>
                </c:pt>
                <c:pt idx="1335">
                  <c:v>19.433800000000002</c:v>
                </c:pt>
                <c:pt idx="1336">
                  <c:v>19.577400000000001</c:v>
                </c:pt>
                <c:pt idx="1337">
                  <c:v>19.577400000000001</c:v>
                </c:pt>
                <c:pt idx="1338">
                  <c:v>19.577400000000001</c:v>
                </c:pt>
                <c:pt idx="1339">
                  <c:v>19.5457</c:v>
                </c:pt>
                <c:pt idx="1340">
                  <c:v>19.4956</c:v>
                </c:pt>
                <c:pt idx="1341">
                  <c:v>19.2834</c:v>
                </c:pt>
                <c:pt idx="1342">
                  <c:v>19.1098</c:v>
                </c:pt>
                <c:pt idx="1343">
                  <c:v>18.970700000000001</c:v>
                </c:pt>
                <c:pt idx="1344">
                  <c:v>18.970700000000001</c:v>
                </c:pt>
                <c:pt idx="1345">
                  <c:v>18.970700000000001</c:v>
                </c:pt>
                <c:pt idx="1346">
                  <c:v>18.405799999999999</c:v>
                </c:pt>
                <c:pt idx="1347">
                  <c:v>18.645299999999999</c:v>
                </c:pt>
                <c:pt idx="1348">
                  <c:v>18.445799999999998</c:v>
                </c:pt>
                <c:pt idx="1349">
                  <c:v>18.802800000000001</c:v>
                </c:pt>
                <c:pt idx="1350">
                  <c:v>18.686199999999999</c:v>
                </c:pt>
                <c:pt idx="1351">
                  <c:v>18.686199999999999</c:v>
                </c:pt>
                <c:pt idx="1352">
                  <c:v>18.686699999999998</c:v>
                </c:pt>
                <c:pt idx="1353">
                  <c:v>18.462700000000002</c:v>
                </c:pt>
                <c:pt idx="1354">
                  <c:v>18.738600000000002</c:v>
                </c:pt>
                <c:pt idx="1355">
                  <c:v>18.212499999999999</c:v>
                </c:pt>
                <c:pt idx="1356">
                  <c:v>18.259799999999998</c:v>
                </c:pt>
                <c:pt idx="1357">
                  <c:v>18.523900000000001</c:v>
                </c:pt>
                <c:pt idx="1358">
                  <c:v>18.523900000000001</c:v>
                </c:pt>
                <c:pt idx="1359">
                  <c:v>18.524000000000001</c:v>
                </c:pt>
                <c:pt idx="1360">
                  <c:v>18.747900000000001</c:v>
                </c:pt>
                <c:pt idx="1361">
                  <c:v>18.599499999999999</c:v>
                </c:pt>
                <c:pt idx="1362">
                  <c:v>18.749700000000001</c:v>
                </c:pt>
                <c:pt idx="1363">
                  <c:v>18.747699999999998</c:v>
                </c:pt>
                <c:pt idx="1364">
                  <c:v>18.2593</c:v>
                </c:pt>
                <c:pt idx="1365">
                  <c:v>18.2593</c:v>
                </c:pt>
                <c:pt idx="1366">
                  <c:v>18.2593</c:v>
                </c:pt>
                <c:pt idx="1367">
                  <c:v>18.459</c:v>
                </c:pt>
                <c:pt idx="1368">
                  <c:v>18.402699999999999</c:v>
                </c:pt>
                <c:pt idx="1369">
                  <c:v>18.5242</c:v>
                </c:pt>
                <c:pt idx="1370">
                  <c:v>18.771000000000001</c:v>
                </c:pt>
                <c:pt idx="1371">
                  <c:v>18.787299999999998</c:v>
                </c:pt>
                <c:pt idx="1372">
                  <c:v>18.787299999999998</c:v>
                </c:pt>
                <c:pt idx="1373">
                  <c:v>18.787299999999998</c:v>
                </c:pt>
                <c:pt idx="1374">
                  <c:v>18.787199999999999</c:v>
                </c:pt>
                <c:pt idx="1375">
                  <c:v>18.659099999999999</c:v>
                </c:pt>
                <c:pt idx="1376">
                  <c:v>18.8614</c:v>
                </c:pt>
                <c:pt idx="1377">
                  <c:v>19.106999999999999</c:v>
                </c:pt>
                <c:pt idx="1378">
                  <c:v>19.124300000000002</c:v>
                </c:pt>
                <c:pt idx="1379">
                  <c:v>19.124300000000002</c:v>
                </c:pt>
                <c:pt idx="1380">
                  <c:v>19.124300000000002</c:v>
                </c:pt>
                <c:pt idx="1381">
                  <c:v>19.122599999999998</c:v>
                </c:pt>
                <c:pt idx="1382">
                  <c:v>19.128799999999998</c:v>
                </c:pt>
                <c:pt idx="1383">
                  <c:v>19.267099999999999</c:v>
                </c:pt>
                <c:pt idx="1384">
                  <c:v>19.3447</c:v>
                </c:pt>
                <c:pt idx="1385">
                  <c:v>19.3307</c:v>
                </c:pt>
                <c:pt idx="1386">
                  <c:v>19.3307</c:v>
                </c:pt>
                <c:pt idx="1387">
                  <c:v>19.3307</c:v>
                </c:pt>
                <c:pt idx="1388">
                  <c:v>19.27</c:v>
                </c:pt>
                <c:pt idx="1389">
                  <c:v>19.319800000000001</c:v>
                </c:pt>
                <c:pt idx="1390">
                  <c:v>19.3264</c:v>
                </c:pt>
                <c:pt idx="1391">
                  <c:v>19.326799999999999</c:v>
                </c:pt>
                <c:pt idx="1392">
                  <c:v>19.232199999999999</c:v>
                </c:pt>
                <c:pt idx="1393">
                  <c:v>19.232199999999999</c:v>
                </c:pt>
                <c:pt idx="1394">
                  <c:v>19.232199999999999</c:v>
                </c:pt>
                <c:pt idx="1395">
                  <c:v>19.2303</c:v>
                </c:pt>
                <c:pt idx="1396">
                  <c:v>19.067499999999999</c:v>
                </c:pt>
                <c:pt idx="1397">
                  <c:v>19.184999999999999</c:v>
                </c:pt>
                <c:pt idx="1398">
                  <c:v>19.138400000000001</c:v>
                </c:pt>
                <c:pt idx="1399">
                  <c:v>19.0366</c:v>
                </c:pt>
                <c:pt idx="1400">
                  <c:v>19.0366</c:v>
                </c:pt>
                <c:pt idx="1401">
                  <c:v>19.0366</c:v>
                </c:pt>
                <c:pt idx="1402">
                  <c:v>19.1327</c:v>
                </c:pt>
                <c:pt idx="1403">
                  <c:v>18.8965</c:v>
                </c:pt>
                <c:pt idx="1404">
                  <c:v>18.558199999999999</c:v>
                </c:pt>
                <c:pt idx="1405">
                  <c:v>18.706099999999999</c:v>
                </c:pt>
                <c:pt idx="1406">
                  <c:v>18.972100000000001</c:v>
                </c:pt>
                <c:pt idx="1407">
                  <c:v>18.972100000000001</c:v>
                </c:pt>
                <c:pt idx="1408">
                  <c:v>18.972100000000001</c:v>
                </c:pt>
                <c:pt idx="1409">
                  <c:v>18.8871</c:v>
                </c:pt>
                <c:pt idx="1410">
                  <c:v>18.5932</c:v>
                </c:pt>
                <c:pt idx="1411">
                  <c:v>18.762499999999999</c:v>
                </c:pt>
                <c:pt idx="1412">
                  <c:v>18.882899999999999</c:v>
                </c:pt>
                <c:pt idx="1413">
                  <c:v>19.089400000000001</c:v>
                </c:pt>
                <c:pt idx="1414">
                  <c:v>19.089400000000001</c:v>
                </c:pt>
                <c:pt idx="1415">
                  <c:v>19.089400000000001</c:v>
                </c:pt>
                <c:pt idx="1416">
                  <c:v>19.062899999999999</c:v>
                </c:pt>
                <c:pt idx="1417">
                  <c:v>19.252700000000001</c:v>
                </c:pt>
                <c:pt idx="1418">
                  <c:v>19.214200000000002</c:v>
                </c:pt>
                <c:pt idx="1419">
                  <c:v>19.267299999999999</c:v>
                </c:pt>
                <c:pt idx="1420">
                  <c:v>19.191800000000001</c:v>
                </c:pt>
                <c:pt idx="1421">
                  <c:v>19.191800000000001</c:v>
                </c:pt>
                <c:pt idx="1422">
                  <c:v>19.191800000000001</c:v>
                </c:pt>
                <c:pt idx="1423">
                  <c:v>19.323699999999999</c:v>
                </c:pt>
                <c:pt idx="1424">
                  <c:v>19.2547</c:v>
                </c:pt>
                <c:pt idx="1425">
                  <c:v>19.3095</c:v>
                </c:pt>
                <c:pt idx="1426">
                  <c:v>19.346599999999999</c:v>
                </c:pt>
                <c:pt idx="1427">
                  <c:v>19.4254</c:v>
                </c:pt>
                <c:pt idx="1428">
                  <c:v>19.4254</c:v>
                </c:pt>
                <c:pt idx="1429">
                  <c:v>19.4254</c:v>
                </c:pt>
                <c:pt idx="1430">
                  <c:v>19.533799999999999</c:v>
                </c:pt>
                <c:pt idx="1431">
                  <c:v>19.517600000000002</c:v>
                </c:pt>
                <c:pt idx="1432">
                  <c:v>19.581099999999999</c:v>
                </c:pt>
                <c:pt idx="1433">
                  <c:v>19.521899999999999</c:v>
                </c:pt>
                <c:pt idx="1434">
                  <c:v>19.7105</c:v>
                </c:pt>
                <c:pt idx="1435">
                  <c:v>19.7105</c:v>
                </c:pt>
                <c:pt idx="1436">
                  <c:v>19.7105</c:v>
                </c:pt>
                <c:pt idx="1437">
                  <c:v>19.7835</c:v>
                </c:pt>
                <c:pt idx="1438">
                  <c:v>19.760100000000001</c:v>
                </c:pt>
                <c:pt idx="1439">
                  <c:v>19.773900000000001</c:v>
                </c:pt>
                <c:pt idx="1440">
                  <c:v>19.8279</c:v>
                </c:pt>
                <c:pt idx="1441">
                  <c:v>19.878699999999998</c:v>
                </c:pt>
                <c:pt idx="1442">
                  <c:v>19.878699999999998</c:v>
                </c:pt>
                <c:pt idx="1443">
                  <c:v>19.878699999999998</c:v>
                </c:pt>
                <c:pt idx="1444">
                  <c:v>19.839700000000001</c:v>
                </c:pt>
                <c:pt idx="1445">
                  <c:v>19.870699999999999</c:v>
                </c:pt>
                <c:pt idx="1446">
                  <c:v>19.884899999999998</c:v>
                </c:pt>
                <c:pt idx="1447">
                  <c:v>19.901499999999999</c:v>
                </c:pt>
                <c:pt idx="1448">
                  <c:v>20.0547</c:v>
                </c:pt>
                <c:pt idx="1449">
                  <c:v>20.0547</c:v>
                </c:pt>
                <c:pt idx="1450">
                  <c:v>20.0547</c:v>
                </c:pt>
                <c:pt idx="1451">
                  <c:v>20.064800000000002</c:v>
                </c:pt>
                <c:pt idx="1452">
                  <c:v>20.268899999999999</c:v>
                </c:pt>
                <c:pt idx="1453">
                  <c:v>20.1873</c:v>
                </c:pt>
                <c:pt idx="1454">
                  <c:v>20.155000000000001</c:v>
                </c:pt>
                <c:pt idx="1455">
                  <c:v>20.199300000000001</c:v>
                </c:pt>
                <c:pt idx="1456">
                  <c:v>20.199300000000001</c:v>
                </c:pt>
                <c:pt idx="1457">
                  <c:v>20.199300000000001</c:v>
                </c:pt>
                <c:pt idx="1458">
                  <c:v>20.366900000000001</c:v>
                </c:pt>
                <c:pt idx="1459">
                  <c:v>20.4163</c:v>
                </c:pt>
                <c:pt idx="1460">
                  <c:v>20.508299999999998</c:v>
                </c:pt>
                <c:pt idx="1461">
                  <c:v>20.508299999999998</c:v>
                </c:pt>
                <c:pt idx="1462">
                  <c:v>20.426100000000002</c:v>
                </c:pt>
                <c:pt idx="1463">
                  <c:v>20.426100000000002</c:v>
                </c:pt>
                <c:pt idx="1464">
                  <c:v>20.426100000000002</c:v>
                </c:pt>
                <c:pt idx="1465">
                  <c:v>20.2498</c:v>
                </c:pt>
                <c:pt idx="1466">
                  <c:v>20.130500000000001</c:v>
                </c:pt>
                <c:pt idx="1467">
                  <c:v>20.259899999999998</c:v>
                </c:pt>
                <c:pt idx="1468">
                  <c:v>20.2925</c:v>
                </c:pt>
                <c:pt idx="1469">
                  <c:v>20.477799999999998</c:v>
                </c:pt>
                <c:pt idx="1470">
                  <c:v>20.477799999999998</c:v>
                </c:pt>
                <c:pt idx="1471">
                  <c:v>20.477799999999998</c:v>
                </c:pt>
                <c:pt idx="1472">
                  <c:v>20.4131</c:v>
                </c:pt>
                <c:pt idx="1473">
                  <c:v>20.390699999999999</c:v>
                </c:pt>
                <c:pt idx="1474">
                  <c:v>20.45</c:v>
                </c:pt>
                <c:pt idx="1475">
                  <c:v>20.720700000000001</c:v>
                </c:pt>
                <c:pt idx="1476">
                  <c:v>20.721499999999999</c:v>
                </c:pt>
                <c:pt idx="1477">
                  <c:v>20.721499999999999</c:v>
                </c:pt>
                <c:pt idx="1478">
                  <c:v>20.721499999999999</c:v>
                </c:pt>
                <c:pt idx="1479">
                  <c:v>20.869599999999998</c:v>
                </c:pt>
                <c:pt idx="1480">
                  <c:v>20.878</c:v>
                </c:pt>
                <c:pt idx="1481">
                  <c:v>20.8689</c:v>
                </c:pt>
                <c:pt idx="1482">
                  <c:v>20.962</c:v>
                </c:pt>
                <c:pt idx="1483">
                  <c:v>21.065100000000001</c:v>
                </c:pt>
                <c:pt idx="1484">
                  <c:v>21.065100000000001</c:v>
                </c:pt>
                <c:pt idx="1485">
                  <c:v>21.065100000000001</c:v>
                </c:pt>
                <c:pt idx="1486">
                  <c:v>21.083400000000001</c:v>
                </c:pt>
                <c:pt idx="1487">
                  <c:v>21.0793</c:v>
                </c:pt>
                <c:pt idx="1488">
                  <c:v>21.0793</c:v>
                </c:pt>
                <c:pt idx="1489">
                  <c:v>21.1874</c:v>
                </c:pt>
                <c:pt idx="1490">
                  <c:v>21.188099999999999</c:v>
                </c:pt>
                <c:pt idx="1491">
                  <c:v>21.188099999999999</c:v>
                </c:pt>
                <c:pt idx="1492">
                  <c:v>21.188099999999999</c:v>
                </c:pt>
                <c:pt idx="1493">
                  <c:v>21.0656</c:v>
                </c:pt>
                <c:pt idx="1494">
                  <c:v>21.127700000000001</c:v>
                </c:pt>
                <c:pt idx="1495">
                  <c:v>21.135000000000002</c:v>
                </c:pt>
                <c:pt idx="1496">
                  <c:v>21.312100000000001</c:v>
                </c:pt>
                <c:pt idx="1497">
                  <c:v>21.1616</c:v>
                </c:pt>
                <c:pt idx="1498">
                  <c:v>21.1616</c:v>
                </c:pt>
                <c:pt idx="1499">
                  <c:v>21.1616</c:v>
                </c:pt>
                <c:pt idx="1500">
                  <c:v>21.2364</c:v>
                </c:pt>
                <c:pt idx="1501">
                  <c:v>21.1768</c:v>
                </c:pt>
                <c:pt idx="1502">
                  <c:v>21.2807</c:v>
                </c:pt>
                <c:pt idx="1503">
                  <c:v>21.4223</c:v>
                </c:pt>
                <c:pt idx="1504">
                  <c:v>21.3611</c:v>
                </c:pt>
                <c:pt idx="1505">
                  <c:v>21.3611</c:v>
                </c:pt>
                <c:pt idx="1506">
                  <c:v>21.3611</c:v>
                </c:pt>
                <c:pt idx="1507">
                  <c:v>21.510100000000001</c:v>
                </c:pt>
                <c:pt idx="1508">
                  <c:v>21.477599999999999</c:v>
                </c:pt>
                <c:pt idx="1509">
                  <c:v>21.517700000000001</c:v>
                </c:pt>
                <c:pt idx="1510">
                  <c:v>21.697800000000001</c:v>
                </c:pt>
                <c:pt idx="1511">
                  <c:v>21.781600000000001</c:v>
                </c:pt>
                <c:pt idx="1512">
                  <c:v>21.781600000000001</c:v>
                </c:pt>
                <c:pt idx="1513">
                  <c:v>21.781600000000001</c:v>
                </c:pt>
                <c:pt idx="1514">
                  <c:v>21.781600000000001</c:v>
                </c:pt>
                <c:pt idx="1515">
                  <c:v>21.723800000000001</c:v>
                </c:pt>
                <c:pt idx="1516">
                  <c:v>21.7301</c:v>
                </c:pt>
                <c:pt idx="1517">
                  <c:v>21.754899999999999</c:v>
                </c:pt>
                <c:pt idx="1518">
                  <c:v>21.558199999999999</c:v>
                </c:pt>
                <c:pt idx="1519">
                  <c:v>21.558199999999999</c:v>
                </c:pt>
                <c:pt idx="1520">
                  <c:v>21.558199999999999</c:v>
                </c:pt>
                <c:pt idx="1521">
                  <c:v>21.219000000000001</c:v>
                </c:pt>
                <c:pt idx="1522">
                  <c:v>21.432400000000001</c:v>
                </c:pt>
                <c:pt idx="1523">
                  <c:v>21.413799999999998</c:v>
                </c:pt>
                <c:pt idx="1524">
                  <c:v>21.4908</c:v>
                </c:pt>
                <c:pt idx="1525">
                  <c:v>21.110299999999999</c:v>
                </c:pt>
                <c:pt idx="1526">
                  <c:v>21.110299999999999</c:v>
                </c:pt>
                <c:pt idx="1527">
                  <c:v>21.110299999999999</c:v>
                </c:pt>
                <c:pt idx="1528">
                  <c:v>21.263400000000001</c:v>
                </c:pt>
                <c:pt idx="1529">
                  <c:v>21.582000000000001</c:v>
                </c:pt>
                <c:pt idx="1530">
                  <c:v>21.791</c:v>
                </c:pt>
                <c:pt idx="1531">
                  <c:v>21.863499999999998</c:v>
                </c:pt>
                <c:pt idx="1532">
                  <c:v>21.7454</c:v>
                </c:pt>
                <c:pt idx="1533">
                  <c:v>21.7454</c:v>
                </c:pt>
                <c:pt idx="1534">
                  <c:v>21.7454</c:v>
                </c:pt>
                <c:pt idx="1535">
                  <c:v>21.904699999999998</c:v>
                </c:pt>
                <c:pt idx="1536">
                  <c:v>21.941700000000001</c:v>
                </c:pt>
                <c:pt idx="1537">
                  <c:v>22.083500000000001</c:v>
                </c:pt>
                <c:pt idx="1538">
                  <c:v>22.047499999999999</c:v>
                </c:pt>
                <c:pt idx="1539">
                  <c:v>22.088100000000001</c:v>
                </c:pt>
                <c:pt idx="1540">
                  <c:v>22.088100000000001</c:v>
                </c:pt>
                <c:pt idx="1541">
                  <c:v>22.088100000000001</c:v>
                </c:pt>
                <c:pt idx="1542">
                  <c:v>22.088100000000001</c:v>
                </c:pt>
                <c:pt idx="1543">
                  <c:v>22.023599999999998</c:v>
                </c:pt>
                <c:pt idx="1544">
                  <c:v>22.127300000000002</c:v>
                </c:pt>
                <c:pt idx="1545">
                  <c:v>22.095800000000001</c:v>
                </c:pt>
                <c:pt idx="1546">
                  <c:v>21.863399999999999</c:v>
                </c:pt>
                <c:pt idx="1547">
                  <c:v>21.588899999999999</c:v>
                </c:pt>
                <c:pt idx="1548">
                  <c:v>21.588899999999999</c:v>
                </c:pt>
                <c:pt idx="1549">
                  <c:v>20.851099999999999</c:v>
                </c:pt>
                <c:pt idx="1550">
                  <c:v>20.236499999999999</c:v>
                </c:pt>
                <c:pt idx="1551">
                  <c:v>20.176200000000001</c:v>
                </c:pt>
                <c:pt idx="1552">
                  <c:v>19.183199999999999</c:v>
                </c:pt>
                <c:pt idx="1553">
                  <c:v>19.003699999999998</c:v>
                </c:pt>
                <c:pt idx="1554">
                  <c:v>19.003699999999998</c:v>
                </c:pt>
                <c:pt idx="1555">
                  <c:v>19.003699999999998</c:v>
                </c:pt>
                <c:pt idx="1556">
                  <c:v>19.884499999999999</c:v>
                </c:pt>
                <c:pt idx="1557">
                  <c:v>19.325500000000002</c:v>
                </c:pt>
                <c:pt idx="1558">
                  <c:v>20.1418</c:v>
                </c:pt>
                <c:pt idx="1559">
                  <c:v>19.459599999999998</c:v>
                </c:pt>
                <c:pt idx="1560">
                  <c:v>19.127800000000001</c:v>
                </c:pt>
                <c:pt idx="1561">
                  <c:v>19.127800000000001</c:v>
                </c:pt>
                <c:pt idx="1562">
                  <c:v>19.127800000000001</c:v>
                </c:pt>
                <c:pt idx="1563">
                  <c:v>17.674600000000002</c:v>
                </c:pt>
                <c:pt idx="1564">
                  <c:v>18.547799999999999</c:v>
                </c:pt>
                <c:pt idx="1565">
                  <c:v>17.641400000000001</c:v>
                </c:pt>
                <c:pt idx="1566">
                  <c:v>15.985900000000001</c:v>
                </c:pt>
                <c:pt idx="1567">
                  <c:v>17.470500000000001</c:v>
                </c:pt>
                <c:pt idx="1568">
                  <c:v>17.470500000000001</c:v>
                </c:pt>
                <c:pt idx="1569">
                  <c:v>17.470500000000001</c:v>
                </c:pt>
                <c:pt idx="1570">
                  <c:v>15.376799999999999</c:v>
                </c:pt>
                <c:pt idx="1571">
                  <c:v>16.301100000000002</c:v>
                </c:pt>
                <c:pt idx="1572">
                  <c:v>15.456200000000001</c:v>
                </c:pt>
                <c:pt idx="1573">
                  <c:v>15.5289</c:v>
                </c:pt>
                <c:pt idx="1574">
                  <c:v>14.855600000000001</c:v>
                </c:pt>
                <c:pt idx="1575">
                  <c:v>14.855600000000001</c:v>
                </c:pt>
                <c:pt idx="1576">
                  <c:v>14.855600000000001</c:v>
                </c:pt>
                <c:pt idx="1577">
                  <c:v>14.4198</c:v>
                </c:pt>
                <c:pt idx="1578">
                  <c:v>15.7728</c:v>
                </c:pt>
                <c:pt idx="1579">
                  <c:v>15.954700000000001</c:v>
                </c:pt>
                <c:pt idx="1580">
                  <c:v>16.950500000000002</c:v>
                </c:pt>
                <c:pt idx="1581">
                  <c:v>16.3794</c:v>
                </c:pt>
                <c:pt idx="1582">
                  <c:v>16.3794</c:v>
                </c:pt>
                <c:pt idx="1583">
                  <c:v>16.3794</c:v>
                </c:pt>
                <c:pt idx="1584">
                  <c:v>16.9284</c:v>
                </c:pt>
                <c:pt idx="1585">
                  <c:v>16.657299999999999</c:v>
                </c:pt>
                <c:pt idx="1586">
                  <c:v>15.919600000000001</c:v>
                </c:pt>
                <c:pt idx="1587">
                  <c:v>16.283100000000001</c:v>
                </c:pt>
                <c:pt idx="1588">
                  <c:v>16.0366</c:v>
                </c:pt>
                <c:pt idx="1589">
                  <c:v>16.0366</c:v>
                </c:pt>
                <c:pt idx="1590">
                  <c:v>16.0366</c:v>
                </c:pt>
                <c:pt idx="1591">
                  <c:v>17.1645</c:v>
                </c:pt>
                <c:pt idx="1592">
                  <c:v>17.137</c:v>
                </c:pt>
                <c:pt idx="1593">
                  <c:v>17.720600000000001</c:v>
                </c:pt>
                <c:pt idx="1594">
                  <c:v>17.978899999999999</c:v>
                </c:pt>
                <c:pt idx="1595">
                  <c:v>17.978899999999999</c:v>
                </c:pt>
                <c:pt idx="1596">
                  <c:v>17.978899999999999</c:v>
                </c:pt>
                <c:pt idx="1597">
                  <c:v>17.978899999999999</c:v>
                </c:pt>
                <c:pt idx="1598">
                  <c:v>17.7972</c:v>
                </c:pt>
                <c:pt idx="1599">
                  <c:v>18.3413</c:v>
                </c:pt>
                <c:pt idx="1600">
                  <c:v>17.9373</c:v>
                </c:pt>
                <c:pt idx="1601">
                  <c:v>18.041599999999999</c:v>
                </c:pt>
                <c:pt idx="1602">
                  <c:v>18.524999999999999</c:v>
                </c:pt>
                <c:pt idx="1603">
                  <c:v>18.524999999999999</c:v>
                </c:pt>
                <c:pt idx="1604">
                  <c:v>18.524999999999999</c:v>
                </c:pt>
                <c:pt idx="1605">
                  <c:v>18.1938</c:v>
                </c:pt>
                <c:pt idx="1606">
                  <c:v>17.6357</c:v>
                </c:pt>
                <c:pt idx="1607">
                  <c:v>18.040099999999999</c:v>
                </c:pt>
                <c:pt idx="1608">
                  <c:v>18.0303</c:v>
                </c:pt>
                <c:pt idx="1609">
                  <c:v>18.281300000000002</c:v>
                </c:pt>
                <c:pt idx="1610">
                  <c:v>18.281300000000002</c:v>
                </c:pt>
                <c:pt idx="1611">
                  <c:v>18.281300000000002</c:v>
                </c:pt>
                <c:pt idx="1612">
                  <c:v>18.5503</c:v>
                </c:pt>
                <c:pt idx="1613">
                  <c:v>18.452999999999999</c:v>
                </c:pt>
                <c:pt idx="1614">
                  <c:v>18.9437</c:v>
                </c:pt>
                <c:pt idx="1615">
                  <c:v>18.769200000000001</c:v>
                </c:pt>
                <c:pt idx="1616">
                  <c:v>18.242599999999999</c:v>
                </c:pt>
                <c:pt idx="1617">
                  <c:v>18.242599999999999</c:v>
                </c:pt>
                <c:pt idx="1618">
                  <c:v>18.242599999999999</c:v>
                </c:pt>
                <c:pt idx="1619">
                  <c:v>18.3201</c:v>
                </c:pt>
                <c:pt idx="1620">
                  <c:v>18.485700000000001</c:v>
                </c:pt>
                <c:pt idx="1621">
                  <c:v>18.3567</c:v>
                </c:pt>
                <c:pt idx="1622">
                  <c:v>18.567900000000002</c:v>
                </c:pt>
                <c:pt idx="1623">
                  <c:v>18.8812</c:v>
                </c:pt>
                <c:pt idx="1624">
                  <c:v>18.8812</c:v>
                </c:pt>
                <c:pt idx="1625">
                  <c:v>18.8812</c:v>
                </c:pt>
                <c:pt idx="1626">
                  <c:v>18.884499999999999</c:v>
                </c:pt>
                <c:pt idx="1627">
                  <c:v>18.496500000000001</c:v>
                </c:pt>
                <c:pt idx="1628">
                  <c:v>18.173500000000001</c:v>
                </c:pt>
                <c:pt idx="1629">
                  <c:v>18.382999999999999</c:v>
                </c:pt>
                <c:pt idx="1630">
                  <c:v>18.455200000000001</c:v>
                </c:pt>
                <c:pt idx="1631">
                  <c:v>18.455200000000001</c:v>
                </c:pt>
                <c:pt idx="1632">
                  <c:v>18.455200000000001</c:v>
                </c:pt>
                <c:pt idx="1633">
                  <c:v>19.0365</c:v>
                </c:pt>
                <c:pt idx="1634">
                  <c:v>18.8369</c:v>
                </c:pt>
                <c:pt idx="1635">
                  <c:v>20.2987</c:v>
                </c:pt>
                <c:pt idx="1636">
                  <c:v>20.200500000000002</c:v>
                </c:pt>
                <c:pt idx="1637">
                  <c:v>20.233000000000001</c:v>
                </c:pt>
                <c:pt idx="1638">
                  <c:v>20.233000000000001</c:v>
                </c:pt>
                <c:pt idx="1639">
                  <c:v>20.233000000000001</c:v>
                </c:pt>
                <c:pt idx="1640">
                  <c:v>20.233899999999998</c:v>
                </c:pt>
                <c:pt idx="1641">
                  <c:v>20.485399999999998</c:v>
                </c:pt>
                <c:pt idx="1642">
                  <c:v>20.793099999999999</c:v>
                </c:pt>
                <c:pt idx="1643">
                  <c:v>20.770199999999999</c:v>
                </c:pt>
                <c:pt idx="1644">
                  <c:v>20.8703</c:v>
                </c:pt>
                <c:pt idx="1645">
                  <c:v>20.8703</c:v>
                </c:pt>
                <c:pt idx="1646">
                  <c:v>20.8703</c:v>
                </c:pt>
                <c:pt idx="1647">
                  <c:v>20.948699999999999</c:v>
                </c:pt>
                <c:pt idx="1648">
                  <c:v>21.124199999999998</c:v>
                </c:pt>
                <c:pt idx="1649">
                  <c:v>21.4133</c:v>
                </c:pt>
                <c:pt idx="1650">
                  <c:v>21.379100000000001</c:v>
                </c:pt>
                <c:pt idx="1651">
                  <c:v>21.939499999999999</c:v>
                </c:pt>
                <c:pt idx="1652">
                  <c:v>21.939499999999999</c:v>
                </c:pt>
                <c:pt idx="1653">
                  <c:v>21.939499999999999</c:v>
                </c:pt>
                <c:pt idx="1654">
                  <c:v>22.204000000000001</c:v>
                </c:pt>
                <c:pt idx="1655">
                  <c:v>22.0304</c:v>
                </c:pt>
                <c:pt idx="1656">
                  <c:v>21.913</c:v>
                </c:pt>
                <c:pt idx="1657">
                  <c:v>20.638400000000001</c:v>
                </c:pt>
                <c:pt idx="1658">
                  <c:v>20.908200000000001</c:v>
                </c:pt>
                <c:pt idx="1659">
                  <c:v>20.908200000000001</c:v>
                </c:pt>
                <c:pt idx="1660">
                  <c:v>20.908200000000001</c:v>
                </c:pt>
                <c:pt idx="1661">
                  <c:v>21.0823</c:v>
                </c:pt>
                <c:pt idx="1662">
                  <c:v>21.4831</c:v>
                </c:pt>
                <c:pt idx="1663">
                  <c:v>21.405799999999999</c:v>
                </c:pt>
                <c:pt idx="1664">
                  <c:v>21.4162</c:v>
                </c:pt>
                <c:pt idx="1665">
                  <c:v>21.295300000000001</c:v>
                </c:pt>
                <c:pt idx="1666">
                  <c:v>21.295300000000001</c:v>
                </c:pt>
                <c:pt idx="1667">
                  <c:v>21.295300000000001</c:v>
                </c:pt>
                <c:pt idx="1668">
                  <c:v>21.433599999999998</c:v>
                </c:pt>
                <c:pt idx="1669">
                  <c:v>21.526</c:v>
                </c:pt>
                <c:pt idx="1670">
                  <c:v>20.9694</c:v>
                </c:pt>
                <c:pt idx="1671">
                  <c:v>21.199200000000001</c:v>
                </c:pt>
                <c:pt idx="1672">
                  <c:v>20.685400000000001</c:v>
                </c:pt>
                <c:pt idx="1673">
                  <c:v>20.685400000000001</c:v>
                </c:pt>
                <c:pt idx="1674">
                  <c:v>20.685400000000001</c:v>
                </c:pt>
                <c:pt idx="1675">
                  <c:v>20.9893</c:v>
                </c:pt>
                <c:pt idx="1676">
                  <c:v>21.3127</c:v>
                </c:pt>
                <c:pt idx="1677">
                  <c:v>21.2773</c:v>
                </c:pt>
                <c:pt idx="1678">
                  <c:v>21.370899999999999</c:v>
                </c:pt>
                <c:pt idx="1679">
                  <c:v>21.370899999999999</c:v>
                </c:pt>
                <c:pt idx="1680">
                  <c:v>21.370899999999999</c:v>
                </c:pt>
                <c:pt idx="1681">
                  <c:v>21.370899999999999</c:v>
                </c:pt>
                <c:pt idx="1682">
                  <c:v>21.7103</c:v>
                </c:pt>
                <c:pt idx="1683">
                  <c:v>21.4754</c:v>
                </c:pt>
                <c:pt idx="1684">
                  <c:v>21.6435</c:v>
                </c:pt>
                <c:pt idx="1685">
                  <c:v>21.5214</c:v>
                </c:pt>
                <c:pt idx="1686">
                  <c:v>21.746600000000001</c:v>
                </c:pt>
                <c:pt idx="1687">
                  <c:v>21.746600000000001</c:v>
                </c:pt>
                <c:pt idx="1688">
                  <c:v>21.746600000000001</c:v>
                </c:pt>
                <c:pt idx="1689">
                  <c:v>21.542999999999999</c:v>
                </c:pt>
                <c:pt idx="1690">
                  <c:v>21.831800000000001</c:v>
                </c:pt>
                <c:pt idx="1691">
                  <c:v>22.030100000000001</c:v>
                </c:pt>
                <c:pt idx="1692">
                  <c:v>21.955100000000002</c:v>
                </c:pt>
                <c:pt idx="1693">
                  <c:v>22.017600000000002</c:v>
                </c:pt>
                <c:pt idx="1694">
                  <c:v>22.017600000000002</c:v>
                </c:pt>
                <c:pt idx="1695">
                  <c:v>22.017600000000002</c:v>
                </c:pt>
                <c:pt idx="1696">
                  <c:v>22.2027</c:v>
                </c:pt>
                <c:pt idx="1697">
                  <c:v>22.24</c:v>
                </c:pt>
                <c:pt idx="1698">
                  <c:v>22.367799999999999</c:v>
                </c:pt>
                <c:pt idx="1699">
                  <c:v>22.092300000000002</c:v>
                </c:pt>
                <c:pt idx="1700">
                  <c:v>21.955500000000001</c:v>
                </c:pt>
                <c:pt idx="1701">
                  <c:v>21.955500000000001</c:v>
                </c:pt>
                <c:pt idx="1702">
                  <c:v>21.955500000000001</c:v>
                </c:pt>
                <c:pt idx="1703">
                  <c:v>22.117899999999999</c:v>
                </c:pt>
                <c:pt idx="1704">
                  <c:v>21.974699999999999</c:v>
                </c:pt>
                <c:pt idx="1705">
                  <c:v>22.262899999999998</c:v>
                </c:pt>
                <c:pt idx="1706">
                  <c:v>22.179400000000001</c:v>
                </c:pt>
                <c:pt idx="1707">
                  <c:v>22.349499999999999</c:v>
                </c:pt>
                <c:pt idx="1708">
                  <c:v>22.349499999999999</c:v>
                </c:pt>
                <c:pt idx="1709">
                  <c:v>22.349499999999999</c:v>
                </c:pt>
                <c:pt idx="1710">
                  <c:v>22.51</c:v>
                </c:pt>
                <c:pt idx="1711">
                  <c:v>22.5913</c:v>
                </c:pt>
                <c:pt idx="1712">
                  <c:v>22.736599999999999</c:v>
                </c:pt>
                <c:pt idx="1713">
                  <c:v>22.884</c:v>
                </c:pt>
                <c:pt idx="1714">
                  <c:v>22.898499999999999</c:v>
                </c:pt>
                <c:pt idx="1715">
                  <c:v>22.898499999999999</c:v>
                </c:pt>
                <c:pt idx="1716">
                  <c:v>22.898499999999999</c:v>
                </c:pt>
                <c:pt idx="1717">
                  <c:v>22.961300000000001</c:v>
                </c:pt>
                <c:pt idx="1718">
                  <c:v>22.778300000000002</c:v>
                </c:pt>
                <c:pt idx="1719">
                  <c:v>23.097100000000001</c:v>
                </c:pt>
                <c:pt idx="1720">
                  <c:v>23.049800000000001</c:v>
                </c:pt>
                <c:pt idx="1721">
                  <c:v>23.0459</c:v>
                </c:pt>
                <c:pt idx="1722">
                  <c:v>23.0459</c:v>
                </c:pt>
                <c:pt idx="1723">
                  <c:v>23.0459</c:v>
                </c:pt>
                <c:pt idx="1724">
                  <c:v>23.1083</c:v>
                </c:pt>
                <c:pt idx="1725">
                  <c:v>23.1615</c:v>
                </c:pt>
                <c:pt idx="1726">
                  <c:v>25.447700000000001</c:v>
                </c:pt>
                <c:pt idx="1727">
                  <c:v>25.5152</c:v>
                </c:pt>
                <c:pt idx="1728">
                  <c:v>25.591799999999999</c:v>
                </c:pt>
                <c:pt idx="1729">
                  <c:v>25.591799999999999</c:v>
                </c:pt>
                <c:pt idx="1730">
                  <c:v>25.591799999999999</c:v>
                </c:pt>
                <c:pt idx="1731">
                  <c:v>25.848500000000001</c:v>
                </c:pt>
                <c:pt idx="1732">
                  <c:v>25.947800000000001</c:v>
                </c:pt>
                <c:pt idx="1733">
                  <c:v>26.206399999999999</c:v>
                </c:pt>
                <c:pt idx="1734">
                  <c:v>26.245100000000001</c:v>
                </c:pt>
                <c:pt idx="1735">
                  <c:v>26.422000000000001</c:v>
                </c:pt>
                <c:pt idx="1736">
                  <c:v>26.422000000000001</c:v>
                </c:pt>
                <c:pt idx="1737">
                  <c:v>26.4222</c:v>
                </c:pt>
                <c:pt idx="1738">
                  <c:v>26.363900000000001</c:v>
                </c:pt>
                <c:pt idx="1739">
                  <c:v>26.561299999999999</c:v>
                </c:pt>
                <c:pt idx="1740">
                  <c:v>26.962399999999999</c:v>
                </c:pt>
                <c:pt idx="1741">
                  <c:v>26.0563</c:v>
                </c:pt>
                <c:pt idx="1742">
                  <c:v>25.843699999999998</c:v>
                </c:pt>
                <c:pt idx="1743">
                  <c:v>25.843699999999998</c:v>
                </c:pt>
                <c:pt idx="1744">
                  <c:v>25.843699999999998</c:v>
                </c:pt>
                <c:pt idx="1745">
                  <c:v>25.843699999999998</c:v>
                </c:pt>
                <c:pt idx="1746">
                  <c:v>25.125900000000001</c:v>
                </c:pt>
                <c:pt idx="1747">
                  <c:v>25.631900000000002</c:v>
                </c:pt>
                <c:pt idx="1748">
                  <c:v>25.1812</c:v>
                </c:pt>
                <c:pt idx="1749">
                  <c:v>25.191400000000002</c:v>
                </c:pt>
                <c:pt idx="1750">
                  <c:v>25.191400000000002</c:v>
                </c:pt>
                <c:pt idx="1751">
                  <c:v>25.191400000000002</c:v>
                </c:pt>
                <c:pt idx="1752">
                  <c:v>25.5124</c:v>
                </c:pt>
                <c:pt idx="1753">
                  <c:v>25.645499999999998</c:v>
                </c:pt>
                <c:pt idx="1754">
                  <c:v>25.527100000000001</c:v>
                </c:pt>
                <c:pt idx="1755">
                  <c:v>25.3123</c:v>
                </c:pt>
                <c:pt idx="1756">
                  <c:v>25.029299999999999</c:v>
                </c:pt>
                <c:pt idx="1757">
                  <c:v>25.029299999999999</c:v>
                </c:pt>
                <c:pt idx="1758">
                  <c:v>25.029299999999999</c:v>
                </c:pt>
                <c:pt idx="1759">
                  <c:v>24.739599999999999</c:v>
                </c:pt>
                <c:pt idx="1760">
                  <c:v>24.9999</c:v>
                </c:pt>
                <c:pt idx="1761">
                  <c:v>24.4068</c:v>
                </c:pt>
                <c:pt idx="1762">
                  <c:v>24.479700000000001</c:v>
                </c:pt>
                <c:pt idx="1763">
                  <c:v>24.870799999999999</c:v>
                </c:pt>
                <c:pt idx="1764">
                  <c:v>24.870799999999999</c:v>
                </c:pt>
                <c:pt idx="1765">
                  <c:v>24.870799999999999</c:v>
                </c:pt>
                <c:pt idx="1766">
                  <c:v>25.2715</c:v>
                </c:pt>
                <c:pt idx="1767">
                  <c:v>25.149899999999999</c:v>
                </c:pt>
                <c:pt idx="1768">
                  <c:v>25.357500000000002</c:v>
                </c:pt>
                <c:pt idx="1769">
                  <c:v>25.4909</c:v>
                </c:pt>
                <c:pt idx="1770">
                  <c:v>25.247</c:v>
                </c:pt>
                <c:pt idx="1771">
                  <c:v>25.247</c:v>
                </c:pt>
                <c:pt idx="1772">
                  <c:v>25.247</c:v>
                </c:pt>
                <c:pt idx="1773">
                  <c:v>25.700800000000001</c:v>
                </c:pt>
                <c:pt idx="1774">
                  <c:v>25.3413</c:v>
                </c:pt>
                <c:pt idx="1775">
                  <c:v>25.782399999999999</c:v>
                </c:pt>
                <c:pt idx="1776">
                  <c:v>25.988800000000001</c:v>
                </c:pt>
                <c:pt idx="1777">
                  <c:v>26.217300000000002</c:v>
                </c:pt>
                <c:pt idx="1778">
                  <c:v>26.217300000000002</c:v>
                </c:pt>
                <c:pt idx="1779">
                  <c:v>26.217300000000002</c:v>
                </c:pt>
                <c:pt idx="1780">
                  <c:v>26.6477</c:v>
                </c:pt>
                <c:pt idx="1781">
                  <c:v>26.479700000000001</c:v>
                </c:pt>
                <c:pt idx="1782">
                  <c:v>26.304300000000001</c:v>
                </c:pt>
                <c:pt idx="1783">
                  <c:v>26.264099999999999</c:v>
                </c:pt>
                <c:pt idx="1784">
                  <c:v>26.267600000000002</c:v>
                </c:pt>
                <c:pt idx="1785">
                  <c:v>26.267600000000002</c:v>
                </c:pt>
                <c:pt idx="1786">
                  <c:v>26.267600000000002</c:v>
                </c:pt>
                <c:pt idx="1787">
                  <c:v>25.838699999999999</c:v>
                </c:pt>
                <c:pt idx="1788">
                  <c:v>25.960799999999999</c:v>
                </c:pt>
                <c:pt idx="1789">
                  <c:v>25.9038</c:v>
                </c:pt>
                <c:pt idx="1790">
                  <c:v>26.039000000000001</c:v>
                </c:pt>
                <c:pt idx="1791">
                  <c:v>26.128799999999998</c:v>
                </c:pt>
                <c:pt idx="1792">
                  <c:v>26.128799999999998</c:v>
                </c:pt>
                <c:pt idx="1793">
                  <c:v>26.128799999999998</c:v>
                </c:pt>
                <c:pt idx="1794">
                  <c:v>25.643000000000001</c:v>
                </c:pt>
                <c:pt idx="1795">
                  <c:v>25.5657</c:v>
                </c:pt>
                <c:pt idx="1796">
                  <c:v>24.663499999999999</c:v>
                </c:pt>
                <c:pt idx="1797">
                  <c:v>24.958200000000001</c:v>
                </c:pt>
                <c:pt idx="1798">
                  <c:v>24.6555</c:v>
                </c:pt>
                <c:pt idx="1799">
                  <c:v>24.6555</c:v>
                </c:pt>
                <c:pt idx="1800">
                  <c:v>24.6555</c:v>
                </c:pt>
                <c:pt idx="1801">
                  <c:v>24.959199999999999</c:v>
                </c:pt>
                <c:pt idx="1802">
                  <c:v>25.403400000000001</c:v>
                </c:pt>
                <c:pt idx="1803">
                  <c:v>25.9635</c:v>
                </c:pt>
                <c:pt idx="1804">
                  <c:v>26.468699999999998</c:v>
                </c:pt>
                <c:pt idx="1805">
                  <c:v>26.461099999999998</c:v>
                </c:pt>
                <c:pt idx="1806">
                  <c:v>26.461099999999998</c:v>
                </c:pt>
                <c:pt idx="1807">
                  <c:v>26.461099999999998</c:v>
                </c:pt>
                <c:pt idx="1808">
                  <c:v>26.770700000000001</c:v>
                </c:pt>
                <c:pt idx="1809">
                  <c:v>26.7332</c:v>
                </c:pt>
                <c:pt idx="1810">
                  <c:v>26.937799999999999</c:v>
                </c:pt>
                <c:pt idx="1811">
                  <c:v>26.669</c:v>
                </c:pt>
                <c:pt idx="1812">
                  <c:v>27.032</c:v>
                </c:pt>
                <c:pt idx="1813">
                  <c:v>27.032</c:v>
                </c:pt>
                <c:pt idx="1814">
                  <c:v>27.032</c:v>
                </c:pt>
                <c:pt idx="1815">
                  <c:v>27.346900000000002</c:v>
                </c:pt>
                <c:pt idx="1816">
                  <c:v>27.215800000000002</c:v>
                </c:pt>
                <c:pt idx="1817">
                  <c:v>27.165299999999998</c:v>
                </c:pt>
                <c:pt idx="1818">
                  <c:v>27.2819</c:v>
                </c:pt>
                <c:pt idx="1819">
                  <c:v>27.0962</c:v>
                </c:pt>
                <c:pt idx="1820">
                  <c:v>27.0962</c:v>
                </c:pt>
                <c:pt idx="1821">
                  <c:v>27.0962</c:v>
                </c:pt>
                <c:pt idx="1822">
                  <c:v>27.252300000000002</c:v>
                </c:pt>
                <c:pt idx="1823">
                  <c:v>27.691500000000001</c:v>
                </c:pt>
                <c:pt idx="1824">
                  <c:v>27.620999999999999</c:v>
                </c:pt>
                <c:pt idx="1825">
                  <c:v>27.620999999999999</c:v>
                </c:pt>
                <c:pt idx="1826">
                  <c:v>27.687200000000001</c:v>
                </c:pt>
                <c:pt idx="1827">
                  <c:v>27.687200000000001</c:v>
                </c:pt>
                <c:pt idx="1828">
                  <c:v>27.687200000000001</c:v>
                </c:pt>
                <c:pt idx="1829">
                  <c:v>27.5596</c:v>
                </c:pt>
                <c:pt idx="1830">
                  <c:v>27.891100000000002</c:v>
                </c:pt>
                <c:pt idx="1831">
                  <c:v>27.9435</c:v>
                </c:pt>
                <c:pt idx="1832">
                  <c:v>27.933599999999998</c:v>
                </c:pt>
                <c:pt idx="1833">
                  <c:v>28.180700000000002</c:v>
                </c:pt>
                <c:pt idx="1834">
                  <c:v>28.180700000000002</c:v>
                </c:pt>
                <c:pt idx="1835">
                  <c:v>28.180700000000002</c:v>
                </c:pt>
                <c:pt idx="1836">
                  <c:v>28.126100000000001</c:v>
                </c:pt>
                <c:pt idx="1837">
                  <c:v>28.204599999999999</c:v>
                </c:pt>
                <c:pt idx="1838">
                  <c:v>27.979700000000001</c:v>
                </c:pt>
                <c:pt idx="1839">
                  <c:v>28.1175</c:v>
                </c:pt>
                <c:pt idx="1840">
                  <c:v>28.082000000000001</c:v>
                </c:pt>
                <c:pt idx="1841">
                  <c:v>28.082000000000001</c:v>
                </c:pt>
                <c:pt idx="1842">
                  <c:v>28.082000000000001</c:v>
                </c:pt>
                <c:pt idx="1843">
                  <c:v>27.959499999999998</c:v>
                </c:pt>
                <c:pt idx="1844">
                  <c:v>28.319600000000001</c:v>
                </c:pt>
                <c:pt idx="1845">
                  <c:v>28.369800000000001</c:v>
                </c:pt>
                <c:pt idx="1846">
                  <c:v>28.534199999999998</c:v>
                </c:pt>
                <c:pt idx="1847">
                  <c:v>28.434000000000001</c:v>
                </c:pt>
                <c:pt idx="1848">
                  <c:v>28.434000000000001</c:v>
                </c:pt>
                <c:pt idx="1849">
                  <c:v>28.434000000000001</c:v>
                </c:pt>
                <c:pt idx="1850">
                  <c:v>28.322900000000001</c:v>
                </c:pt>
                <c:pt idx="1851">
                  <c:v>28.264199999999999</c:v>
                </c:pt>
                <c:pt idx="1852">
                  <c:v>28.285299999999999</c:v>
                </c:pt>
                <c:pt idx="1853">
                  <c:v>28.385300000000001</c:v>
                </c:pt>
                <c:pt idx="1854">
                  <c:v>28.385300000000001</c:v>
                </c:pt>
                <c:pt idx="1855">
                  <c:v>28.385300000000001</c:v>
                </c:pt>
                <c:pt idx="1856">
                  <c:v>28.385300000000001</c:v>
                </c:pt>
                <c:pt idx="1857">
                  <c:v>28.632899999999999</c:v>
                </c:pt>
                <c:pt idx="1858">
                  <c:v>28.569099999999999</c:v>
                </c:pt>
                <c:pt idx="1859">
                  <c:v>28.607500000000002</c:v>
                </c:pt>
                <c:pt idx="1860">
                  <c:v>28.791699999999999</c:v>
                </c:pt>
                <c:pt idx="1861">
                  <c:v>28.790700000000001</c:v>
                </c:pt>
                <c:pt idx="1862">
                  <c:v>28.790700000000001</c:v>
                </c:pt>
                <c:pt idx="1863">
                  <c:v>28.790700000000001</c:v>
                </c:pt>
                <c:pt idx="1864">
                  <c:v>28.3659</c:v>
                </c:pt>
                <c:pt idx="1865">
                  <c:v>28.566800000000001</c:v>
                </c:pt>
                <c:pt idx="1866">
                  <c:v>28.729900000000001</c:v>
                </c:pt>
                <c:pt idx="1867">
                  <c:v>29.156500000000001</c:v>
                </c:pt>
                <c:pt idx="1868">
                  <c:v>29.316600000000001</c:v>
                </c:pt>
                <c:pt idx="1869">
                  <c:v>29.316600000000001</c:v>
                </c:pt>
                <c:pt idx="1870">
                  <c:v>29.316600000000001</c:v>
                </c:pt>
                <c:pt idx="1871">
                  <c:v>29.124400000000001</c:v>
                </c:pt>
                <c:pt idx="1872">
                  <c:v>29.136500000000002</c:v>
                </c:pt>
                <c:pt idx="1873">
                  <c:v>29.2028</c:v>
                </c:pt>
                <c:pt idx="1874">
                  <c:v>29.0932</c:v>
                </c:pt>
                <c:pt idx="1875">
                  <c:v>28.884</c:v>
                </c:pt>
                <c:pt idx="1876">
                  <c:v>28.884</c:v>
                </c:pt>
                <c:pt idx="1877">
                  <c:v>28.884</c:v>
                </c:pt>
                <c:pt idx="1878">
                  <c:v>28.884</c:v>
                </c:pt>
                <c:pt idx="1879">
                  <c:v>29.1191</c:v>
                </c:pt>
                <c:pt idx="1880">
                  <c:v>29.524899999999999</c:v>
                </c:pt>
                <c:pt idx="1881">
                  <c:v>29.534199999999998</c:v>
                </c:pt>
                <c:pt idx="1882">
                  <c:v>29.4453</c:v>
                </c:pt>
                <c:pt idx="1883">
                  <c:v>29.4453</c:v>
                </c:pt>
                <c:pt idx="1884">
                  <c:v>29.4453</c:v>
                </c:pt>
                <c:pt idx="1885">
                  <c:v>29.5518</c:v>
                </c:pt>
                <c:pt idx="1886">
                  <c:v>29.5078</c:v>
                </c:pt>
                <c:pt idx="1887">
                  <c:v>28.7501</c:v>
                </c:pt>
                <c:pt idx="1888">
                  <c:v>29.0307</c:v>
                </c:pt>
                <c:pt idx="1889">
                  <c:v>28.470099999999999</c:v>
                </c:pt>
                <c:pt idx="1890">
                  <c:v>28.470099999999999</c:v>
                </c:pt>
                <c:pt idx="1891">
                  <c:v>28.470099999999999</c:v>
                </c:pt>
                <c:pt idx="1892">
                  <c:v>28.927</c:v>
                </c:pt>
                <c:pt idx="1893">
                  <c:v>29.3291</c:v>
                </c:pt>
                <c:pt idx="1894">
                  <c:v>29.358699999999999</c:v>
                </c:pt>
                <c:pt idx="1895">
                  <c:v>29.676600000000001</c:v>
                </c:pt>
                <c:pt idx="1896">
                  <c:v>29.792200000000001</c:v>
                </c:pt>
                <c:pt idx="1897">
                  <c:v>29.792200000000001</c:v>
                </c:pt>
                <c:pt idx="1898">
                  <c:v>29.792200000000001</c:v>
                </c:pt>
                <c:pt idx="1899">
                  <c:v>30.012699999999999</c:v>
                </c:pt>
                <c:pt idx="1900">
                  <c:v>29.959599999999998</c:v>
                </c:pt>
                <c:pt idx="1901">
                  <c:v>29.949200000000001</c:v>
                </c:pt>
                <c:pt idx="1902">
                  <c:v>29.998999999999999</c:v>
                </c:pt>
                <c:pt idx="1903">
                  <c:v>30.1403</c:v>
                </c:pt>
                <c:pt idx="1904">
                  <c:v>30.1403</c:v>
                </c:pt>
                <c:pt idx="1905">
                  <c:v>30.1403</c:v>
                </c:pt>
                <c:pt idx="1906">
                  <c:v>30.1403</c:v>
                </c:pt>
                <c:pt idx="1907">
                  <c:v>30.123200000000001</c:v>
                </c:pt>
                <c:pt idx="1908">
                  <c:v>30.113499999999998</c:v>
                </c:pt>
                <c:pt idx="1909">
                  <c:v>29.980599999999999</c:v>
                </c:pt>
                <c:pt idx="1910">
                  <c:v>29.924900000000001</c:v>
                </c:pt>
                <c:pt idx="1911">
                  <c:v>29.924900000000001</c:v>
                </c:pt>
                <c:pt idx="1912">
                  <c:v>29.924900000000001</c:v>
                </c:pt>
                <c:pt idx="1913">
                  <c:v>29.6935</c:v>
                </c:pt>
                <c:pt idx="1914">
                  <c:v>30.874199999999998</c:v>
                </c:pt>
                <c:pt idx="1915">
                  <c:v>31.356000000000002</c:v>
                </c:pt>
                <c:pt idx="1916">
                  <c:v>30.3658</c:v>
                </c:pt>
                <c:pt idx="1917">
                  <c:v>30.045400000000001</c:v>
                </c:pt>
                <c:pt idx="1918">
                  <c:v>30.053100000000001</c:v>
                </c:pt>
                <c:pt idx="1919">
                  <c:v>30.053000000000001</c:v>
                </c:pt>
                <c:pt idx="1920">
                  <c:v>30.8431</c:v>
                </c:pt>
                <c:pt idx="1921">
                  <c:v>30.583500000000001</c:v>
                </c:pt>
                <c:pt idx="1922">
                  <c:v>30.183700000000002</c:v>
                </c:pt>
                <c:pt idx="1923">
                  <c:v>29.7577</c:v>
                </c:pt>
                <c:pt idx="1924">
                  <c:v>30.337700000000002</c:v>
                </c:pt>
                <c:pt idx="1925">
                  <c:v>30.337700000000002</c:v>
                </c:pt>
                <c:pt idx="1926">
                  <c:v>30.337700000000002</c:v>
                </c:pt>
                <c:pt idx="1927">
                  <c:v>30.1752</c:v>
                </c:pt>
                <c:pt idx="1928">
                  <c:v>30.6022</c:v>
                </c:pt>
                <c:pt idx="1929">
                  <c:v>30.7332</c:v>
                </c:pt>
                <c:pt idx="1930">
                  <c:v>31.050899999999999</c:v>
                </c:pt>
                <c:pt idx="1931">
                  <c:v>31.0824</c:v>
                </c:pt>
                <c:pt idx="1932">
                  <c:v>31.0824</c:v>
                </c:pt>
                <c:pt idx="1933">
                  <c:v>31.0824</c:v>
                </c:pt>
                <c:pt idx="1934">
                  <c:v>31.284199999999998</c:v>
                </c:pt>
                <c:pt idx="1935">
                  <c:v>31.226600000000001</c:v>
                </c:pt>
                <c:pt idx="1936">
                  <c:v>31.283200000000001</c:v>
                </c:pt>
                <c:pt idx="1937">
                  <c:v>30.822099999999999</c:v>
                </c:pt>
                <c:pt idx="1938">
                  <c:v>30.8035</c:v>
                </c:pt>
                <c:pt idx="1939">
                  <c:v>30.8035</c:v>
                </c:pt>
                <c:pt idx="1940">
                  <c:v>30.8035</c:v>
                </c:pt>
                <c:pt idx="1941">
                  <c:v>31.0199</c:v>
                </c:pt>
                <c:pt idx="1942">
                  <c:v>30.783200000000001</c:v>
                </c:pt>
                <c:pt idx="1943">
                  <c:v>30.614899999999999</c:v>
                </c:pt>
                <c:pt idx="1944">
                  <c:v>30.775300000000001</c:v>
                </c:pt>
                <c:pt idx="1945">
                  <c:v>31.287199999999999</c:v>
                </c:pt>
                <c:pt idx="1946">
                  <c:v>31.287199999999999</c:v>
                </c:pt>
                <c:pt idx="1947">
                  <c:v>31.287199999999999</c:v>
                </c:pt>
                <c:pt idx="1948">
                  <c:v>31.260100000000001</c:v>
                </c:pt>
                <c:pt idx="1949">
                  <c:v>31.1601</c:v>
                </c:pt>
                <c:pt idx="1950">
                  <c:v>31.270600000000002</c:v>
                </c:pt>
                <c:pt idx="1951">
                  <c:v>31.633600000000001</c:v>
                </c:pt>
                <c:pt idx="1952">
                  <c:v>31.633600000000001</c:v>
                </c:pt>
                <c:pt idx="1953">
                  <c:v>31.633600000000001</c:v>
                </c:pt>
                <c:pt idx="1954">
                  <c:v>31.633600000000001</c:v>
                </c:pt>
                <c:pt idx="1955">
                  <c:v>32.090400000000002</c:v>
                </c:pt>
                <c:pt idx="1956">
                  <c:v>32.059100000000001</c:v>
                </c:pt>
                <c:pt idx="1957">
                  <c:v>32.106400000000001</c:v>
                </c:pt>
                <c:pt idx="1958">
                  <c:v>32.241900000000001</c:v>
                </c:pt>
                <c:pt idx="1959">
                  <c:v>32.4908</c:v>
                </c:pt>
                <c:pt idx="1960">
                  <c:v>32.4908</c:v>
                </c:pt>
                <c:pt idx="1961">
                  <c:v>32.4908</c:v>
                </c:pt>
                <c:pt idx="1962">
                  <c:v>32.484499999999997</c:v>
                </c:pt>
                <c:pt idx="1963">
                  <c:v>32.591500000000003</c:v>
                </c:pt>
                <c:pt idx="1964">
                  <c:v>32.458199999999998</c:v>
                </c:pt>
                <c:pt idx="1965">
                  <c:v>32.818300000000001</c:v>
                </c:pt>
                <c:pt idx="1966">
                  <c:v>32.936799999999998</c:v>
                </c:pt>
                <c:pt idx="1967">
                  <c:v>32.936799999999998</c:v>
                </c:pt>
                <c:pt idx="1968">
                  <c:v>32.936799999999998</c:v>
                </c:pt>
                <c:pt idx="1969">
                  <c:v>32.762</c:v>
                </c:pt>
                <c:pt idx="1970">
                  <c:v>32.539099999999998</c:v>
                </c:pt>
                <c:pt idx="1971">
                  <c:v>32.841999999999999</c:v>
                </c:pt>
                <c:pt idx="1972">
                  <c:v>32.539499999999997</c:v>
                </c:pt>
                <c:pt idx="1973">
                  <c:v>32.895099999999999</c:v>
                </c:pt>
                <c:pt idx="1974">
                  <c:v>32.895099999999999</c:v>
                </c:pt>
                <c:pt idx="1975">
                  <c:v>32.895099999999999</c:v>
                </c:pt>
                <c:pt idx="1976">
                  <c:v>32.953699999999998</c:v>
                </c:pt>
                <c:pt idx="1977">
                  <c:v>32.946599999999997</c:v>
                </c:pt>
                <c:pt idx="1978">
                  <c:v>32.918799999999997</c:v>
                </c:pt>
                <c:pt idx="1979">
                  <c:v>33.141399999999997</c:v>
                </c:pt>
                <c:pt idx="1980">
                  <c:v>32.902900000000002</c:v>
                </c:pt>
                <c:pt idx="1981">
                  <c:v>32.902900000000002</c:v>
                </c:pt>
                <c:pt idx="1982">
                  <c:v>32.902900000000002</c:v>
                </c:pt>
                <c:pt idx="1983">
                  <c:v>32.993400000000001</c:v>
                </c:pt>
                <c:pt idx="1984">
                  <c:v>32.773000000000003</c:v>
                </c:pt>
                <c:pt idx="1985">
                  <c:v>32.796100000000003</c:v>
                </c:pt>
                <c:pt idx="1986">
                  <c:v>33.063899999999997</c:v>
                </c:pt>
                <c:pt idx="1987">
                  <c:v>33.307699999999997</c:v>
                </c:pt>
                <c:pt idx="1988">
                  <c:v>33.307699999999997</c:v>
                </c:pt>
                <c:pt idx="1989">
                  <c:v>33.307699999999997</c:v>
                </c:pt>
                <c:pt idx="1990">
                  <c:v>28.956299999999999</c:v>
                </c:pt>
                <c:pt idx="1991">
                  <c:v>28.721</c:v>
                </c:pt>
                <c:pt idx="1992">
                  <c:v>28.104600000000001</c:v>
                </c:pt>
                <c:pt idx="1993">
                  <c:v>28.434100000000001</c:v>
                </c:pt>
                <c:pt idx="1994">
                  <c:v>28.855799999999999</c:v>
                </c:pt>
                <c:pt idx="1995">
                  <c:v>28.855499999999999</c:v>
                </c:pt>
                <c:pt idx="1996">
                  <c:v>28.8552</c:v>
                </c:pt>
                <c:pt idx="1997">
                  <c:v>28.782</c:v>
                </c:pt>
                <c:pt idx="1998">
                  <c:v>28.504999999999999</c:v>
                </c:pt>
                <c:pt idx="1999">
                  <c:v>28.399799999999999</c:v>
                </c:pt>
                <c:pt idx="2000">
                  <c:v>28.691700000000001</c:v>
                </c:pt>
                <c:pt idx="2001">
                  <c:v>28.658899999999999</c:v>
                </c:pt>
                <c:pt idx="2002">
                  <c:v>28.658899999999999</c:v>
                </c:pt>
                <c:pt idx="2003">
                  <c:v>28.659099999999999</c:v>
                </c:pt>
                <c:pt idx="2004">
                  <c:v>28.942499999999999</c:v>
                </c:pt>
                <c:pt idx="2005">
                  <c:v>28.884899999999998</c:v>
                </c:pt>
                <c:pt idx="2006">
                  <c:v>28.951599999999999</c:v>
                </c:pt>
                <c:pt idx="2007">
                  <c:v>29.017700000000001</c:v>
                </c:pt>
                <c:pt idx="2008">
                  <c:v>29.046299999999999</c:v>
                </c:pt>
                <c:pt idx="2009">
                  <c:v>29.046299999999999</c:v>
                </c:pt>
                <c:pt idx="2010">
                  <c:v>29.046299999999999</c:v>
                </c:pt>
                <c:pt idx="2011">
                  <c:v>29.046299999999999</c:v>
                </c:pt>
                <c:pt idx="2012">
                  <c:v>29.034800000000001</c:v>
                </c:pt>
                <c:pt idx="2013">
                  <c:v>29.079499999999999</c:v>
                </c:pt>
                <c:pt idx="2014">
                  <c:v>29.009599999999999</c:v>
                </c:pt>
                <c:pt idx="2015">
                  <c:v>29.265999999999998</c:v>
                </c:pt>
                <c:pt idx="2016">
                  <c:v>29.265999999999998</c:v>
                </c:pt>
                <c:pt idx="2017">
                  <c:v>29.265999999999998</c:v>
                </c:pt>
                <c:pt idx="2018">
                  <c:v>29.242699999999999</c:v>
                </c:pt>
                <c:pt idx="2019">
                  <c:v>29.247699999999998</c:v>
                </c:pt>
                <c:pt idx="2020">
                  <c:v>29.1951</c:v>
                </c:pt>
                <c:pt idx="2021">
                  <c:v>29.331</c:v>
                </c:pt>
                <c:pt idx="2022">
                  <c:v>29.388000000000002</c:v>
                </c:pt>
                <c:pt idx="2023">
                  <c:v>29.388000000000002</c:v>
                </c:pt>
                <c:pt idx="2024">
                  <c:v>29.388000000000002</c:v>
                </c:pt>
                <c:pt idx="2025">
                  <c:v>29.441299999999998</c:v>
                </c:pt>
                <c:pt idx="2026">
                  <c:v>29.382100000000001</c:v>
                </c:pt>
                <c:pt idx="2027">
                  <c:v>29.223700000000001</c:v>
                </c:pt>
                <c:pt idx="2028">
                  <c:v>29.2058</c:v>
                </c:pt>
                <c:pt idx="2029">
                  <c:v>28.822500000000002</c:v>
                </c:pt>
                <c:pt idx="2030">
                  <c:v>28.822500000000002</c:v>
                </c:pt>
                <c:pt idx="2031">
                  <c:v>28.822500000000002</c:v>
                </c:pt>
                <c:pt idx="2032">
                  <c:v>29.224599999999999</c:v>
                </c:pt>
                <c:pt idx="2033">
                  <c:v>29.374400000000001</c:v>
                </c:pt>
                <c:pt idx="2034">
                  <c:v>29.342500000000001</c:v>
                </c:pt>
                <c:pt idx="2035">
                  <c:v>29.513000000000002</c:v>
                </c:pt>
                <c:pt idx="2036">
                  <c:v>29.6113</c:v>
                </c:pt>
                <c:pt idx="2037">
                  <c:v>29.6113</c:v>
                </c:pt>
                <c:pt idx="2038">
                  <c:v>29.6113</c:v>
                </c:pt>
                <c:pt idx="2039">
                  <c:v>29.6799</c:v>
                </c:pt>
                <c:pt idx="2040">
                  <c:v>29.688099999999999</c:v>
                </c:pt>
                <c:pt idx="2041">
                  <c:v>29.727599999999999</c:v>
                </c:pt>
                <c:pt idx="2042">
                  <c:v>29.874400000000001</c:v>
                </c:pt>
                <c:pt idx="2043">
                  <c:v>30.098500000000001</c:v>
                </c:pt>
                <c:pt idx="2044">
                  <c:v>30.098500000000001</c:v>
                </c:pt>
                <c:pt idx="2045">
                  <c:v>30.098500000000001</c:v>
                </c:pt>
                <c:pt idx="2046">
                  <c:v>30.098500000000001</c:v>
                </c:pt>
                <c:pt idx="2047">
                  <c:v>30.037600000000001</c:v>
                </c:pt>
                <c:pt idx="2048">
                  <c:v>30.138500000000001</c:v>
                </c:pt>
                <c:pt idx="2049">
                  <c:v>29.880500000000001</c:v>
                </c:pt>
                <c:pt idx="2050">
                  <c:v>30.217500000000001</c:v>
                </c:pt>
                <c:pt idx="2051">
                  <c:v>30.217500000000001</c:v>
                </c:pt>
                <c:pt idx="2052">
                  <c:v>30.217500000000001</c:v>
                </c:pt>
                <c:pt idx="2053">
                  <c:v>30.3218</c:v>
                </c:pt>
                <c:pt idx="2054">
                  <c:v>30.216999999999999</c:v>
                </c:pt>
                <c:pt idx="2055">
                  <c:v>30.252199999999998</c:v>
                </c:pt>
                <c:pt idx="2056">
                  <c:v>30.153500000000001</c:v>
                </c:pt>
                <c:pt idx="2057">
                  <c:v>29.926200000000001</c:v>
                </c:pt>
                <c:pt idx="2058">
                  <c:v>29.926200000000001</c:v>
                </c:pt>
                <c:pt idx="2059">
                  <c:v>29.926200000000001</c:v>
                </c:pt>
                <c:pt idx="2060">
                  <c:v>29.4512</c:v>
                </c:pt>
                <c:pt idx="2061">
                  <c:v>29.8978</c:v>
                </c:pt>
                <c:pt idx="2062">
                  <c:v>30.144200000000001</c:v>
                </c:pt>
                <c:pt idx="2063">
                  <c:v>30.204999999999998</c:v>
                </c:pt>
                <c:pt idx="2064">
                  <c:v>30.511500000000002</c:v>
                </c:pt>
                <c:pt idx="2065">
                  <c:v>30.511500000000002</c:v>
                </c:pt>
                <c:pt idx="2066">
                  <c:v>30.511500000000002</c:v>
                </c:pt>
                <c:pt idx="2067">
                  <c:v>30.584099999999999</c:v>
                </c:pt>
                <c:pt idx="2068">
                  <c:v>30.44</c:v>
                </c:pt>
                <c:pt idx="2069">
                  <c:v>30.4343</c:v>
                </c:pt>
                <c:pt idx="2070">
                  <c:v>30.578700000000001</c:v>
                </c:pt>
                <c:pt idx="2071">
                  <c:v>30.413399999999999</c:v>
                </c:pt>
                <c:pt idx="2072">
                  <c:v>30.413399999999999</c:v>
                </c:pt>
                <c:pt idx="2073">
                  <c:v>30.413399999999999</c:v>
                </c:pt>
                <c:pt idx="2074">
                  <c:v>30.357399999999998</c:v>
                </c:pt>
                <c:pt idx="2075">
                  <c:v>30.606400000000001</c:v>
                </c:pt>
                <c:pt idx="2076">
                  <c:v>30.464600000000001</c:v>
                </c:pt>
                <c:pt idx="2077">
                  <c:v>30.647200000000002</c:v>
                </c:pt>
                <c:pt idx="2078">
                  <c:v>30.698499999999999</c:v>
                </c:pt>
                <c:pt idx="2079">
                  <c:v>30.698499999999999</c:v>
                </c:pt>
                <c:pt idx="2080">
                  <c:v>30.698499999999999</c:v>
                </c:pt>
                <c:pt idx="2081">
                  <c:v>26.238199999999999</c:v>
                </c:pt>
                <c:pt idx="2082">
                  <c:v>26.247499999999999</c:v>
                </c:pt>
                <c:pt idx="2083">
                  <c:v>26.3127</c:v>
                </c:pt>
                <c:pt idx="2084">
                  <c:v>26.378</c:v>
                </c:pt>
                <c:pt idx="2085">
                  <c:v>26.420100000000001</c:v>
                </c:pt>
                <c:pt idx="2086">
                  <c:v>26.420100000000001</c:v>
                </c:pt>
                <c:pt idx="2087">
                  <c:v>26.419799999999999</c:v>
                </c:pt>
                <c:pt idx="2088">
                  <c:v>26.4817</c:v>
                </c:pt>
                <c:pt idx="2089">
                  <c:v>26.289400000000001</c:v>
                </c:pt>
                <c:pt idx="2090">
                  <c:v>26.039899999999999</c:v>
                </c:pt>
                <c:pt idx="2091">
                  <c:v>26.066400000000002</c:v>
                </c:pt>
                <c:pt idx="2092">
                  <c:v>26.273099999999999</c:v>
                </c:pt>
                <c:pt idx="2093">
                  <c:v>26.273</c:v>
                </c:pt>
                <c:pt idx="2094">
                  <c:v>26.273</c:v>
                </c:pt>
                <c:pt idx="2095">
                  <c:v>26.4968</c:v>
                </c:pt>
                <c:pt idx="2096">
                  <c:v>26.545200000000001</c:v>
                </c:pt>
                <c:pt idx="2097">
                  <c:v>26.6191</c:v>
                </c:pt>
                <c:pt idx="2098">
                  <c:v>26.459199999999999</c:v>
                </c:pt>
                <c:pt idx="2099">
                  <c:v>26.6922</c:v>
                </c:pt>
                <c:pt idx="2100">
                  <c:v>26.6922</c:v>
                </c:pt>
                <c:pt idx="2101">
                  <c:v>26.6922</c:v>
                </c:pt>
                <c:pt idx="2102">
                  <c:v>26.802499999999998</c:v>
                </c:pt>
                <c:pt idx="2103">
                  <c:v>26.764199999999999</c:v>
                </c:pt>
                <c:pt idx="2104">
                  <c:v>26.773800000000001</c:v>
                </c:pt>
                <c:pt idx="2105">
                  <c:v>26.869900000000001</c:v>
                </c:pt>
                <c:pt idx="2106">
                  <c:v>26.861899999999999</c:v>
                </c:pt>
                <c:pt idx="2107">
                  <c:v>26.861899999999999</c:v>
                </c:pt>
                <c:pt idx="2108">
                  <c:v>26.861899999999999</c:v>
                </c:pt>
                <c:pt idx="2109">
                  <c:v>26.861899999999999</c:v>
                </c:pt>
                <c:pt idx="2110">
                  <c:v>26.770499999999998</c:v>
                </c:pt>
                <c:pt idx="2111">
                  <c:v>26.7349</c:v>
                </c:pt>
                <c:pt idx="2112">
                  <c:v>26.610900000000001</c:v>
                </c:pt>
                <c:pt idx="2113">
                  <c:v>26.4038</c:v>
                </c:pt>
                <c:pt idx="2114">
                  <c:v>26.4038</c:v>
                </c:pt>
                <c:pt idx="2115">
                  <c:v>26.4038</c:v>
                </c:pt>
                <c:pt idx="2116">
                  <c:v>26.463799999999999</c:v>
                </c:pt>
                <c:pt idx="2117">
                  <c:v>26.311800000000002</c:v>
                </c:pt>
                <c:pt idx="2118">
                  <c:v>26.534700000000001</c:v>
                </c:pt>
                <c:pt idx="2119">
                  <c:v>26.493500000000001</c:v>
                </c:pt>
                <c:pt idx="2120">
                  <c:v>26.252199999999998</c:v>
                </c:pt>
                <c:pt idx="2121">
                  <c:v>26.252199999999998</c:v>
                </c:pt>
                <c:pt idx="2122">
                  <c:v>26.252199999999998</c:v>
                </c:pt>
                <c:pt idx="2123">
                  <c:v>25.8065</c:v>
                </c:pt>
                <c:pt idx="2124">
                  <c:v>25.783100000000001</c:v>
                </c:pt>
                <c:pt idx="2125">
                  <c:v>26.028600000000001</c:v>
                </c:pt>
                <c:pt idx="2126">
                  <c:v>26.3444</c:v>
                </c:pt>
                <c:pt idx="2127">
                  <c:v>26.382899999999999</c:v>
                </c:pt>
                <c:pt idx="2128">
                  <c:v>26.382899999999999</c:v>
                </c:pt>
                <c:pt idx="2129">
                  <c:v>26.382899999999999</c:v>
                </c:pt>
                <c:pt idx="2130">
                  <c:v>26.3096</c:v>
                </c:pt>
                <c:pt idx="2131">
                  <c:v>25.773900000000001</c:v>
                </c:pt>
                <c:pt idx="2132">
                  <c:v>25.814299999999999</c:v>
                </c:pt>
                <c:pt idx="2133">
                  <c:v>25.506900000000002</c:v>
                </c:pt>
                <c:pt idx="2134">
                  <c:v>25.798300000000001</c:v>
                </c:pt>
                <c:pt idx="2135">
                  <c:v>25.798300000000001</c:v>
                </c:pt>
                <c:pt idx="2136">
                  <c:v>25.798300000000001</c:v>
                </c:pt>
                <c:pt idx="2137">
                  <c:v>25.4633</c:v>
                </c:pt>
                <c:pt idx="2138">
                  <c:v>25.731300000000001</c:v>
                </c:pt>
                <c:pt idx="2139">
                  <c:v>25.8369</c:v>
                </c:pt>
                <c:pt idx="2140">
                  <c:v>26.051300000000001</c:v>
                </c:pt>
                <c:pt idx="2141">
                  <c:v>26.0014</c:v>
                </c:pt>
                <c:pt idx="2142">
                  <c:v>26.0014</c:v>
                </c:pt>
                <c:pt idx="2143">
                  <c:v>26.0014</c:v>
                </c:pt>
                <c:pt idx="2144">
                  <c:v>25.822900000000001</c:v>
                </c:pt>
                <c:pt idx="2145">
                  <c:v>25.7605</c:v>
                </c:pt>
                <c:pt idx="2146">
                  <c:v>25.8384</c:v>
                </c:pt>
                <c:pt idx="2147">
                  <c:v>26.279199999999999</c:v>
                </c:pt>
                <c:pt idx="2148">
                  <c:v>26.475300000000001</c:v>
                </c:pt>
                <c:pt idx="2149">
                  <c:v>26.475300000000001</c:v>
                </c:pt>
                <c:pt idx="2150">
                  <c:v>26.475300000000001</c:v>
                </c:pt>
                <c:pt idx="2151">
                  <c:v>26.564599999999999</c:v>
                </c:pt>
                <c:pt idx="2152">
                  <c:v>26.760999999999999</c:v>
                </c:pt>
                <c:pt idx="2153">
                  <c:v>26.859100000000002</c:v>
                </c:pt>
                <c:pt idx="2154">
                  <c:v>26.939599999999999</c:v>
                </c:pt>
                <c:pt idx="2155">
                  <c:v>26.910699999999999</c:v>
                </c:pt>
                <c:pt idx="2156">
                  <c:v>26.910699999999999</c:v>
                </c:pt>
                <c:pt idx="2157">
                  <c:v>26.910699999999999</c:v>
                </c:pt>
                <c:pt idx="2158">
                  <c:v>27.038399999999999</c:v>
                </c:pt>
                <c:pt idx="2159">
                  <c:v>27.087599999999998</c:v>
                </c:pt>
                <c:pt idx="2160">
                  <c:v>26.950800000000001</c:v>
                </c:pt>
                <c:pt idx="2161">
                  <c:v>27.215699999999998</c:v>
                </c:pt>
                <c:pt idx="2162">
                  <c:v>27.268799999999999</c:v>
                </c:pt>
                <c:pt idx="2163">
                  <c:v>27.268799999999999</c:v>
                </c:pt>
                <c:pt idx="2164">
                  <c:v>27.268799999999999</c:v>
                </c:pt>
                <c:pt idx="2165">
                  <c:v>27.317900000000002</c:v>
                </c:pt>
                <c:pt idx="2166">
                  <c:v>27.418399999999998</c:v>
                </c:pt>
                <c:pt idx="2167">
                  <c:v>27.595600000000001</c:v>
                </c:pt>
                <c:pt idx="2168">
                  <c:v>27.710999999999999</c:v>
                </c:pt>
                <c:pt idx="2169">
                  <c:v>27.814399999999999</c:v>
                </c:pt>
                <c:pt idx="2170">
                  <c:v>27.814399999999999</c:v>
                </c:pt>
                <c:pt idx="2171">
                  <c:v>27.814399999999999</c:v>
                </c:pt>
                <c:pt idx="2172">
                  <c:v>25.445599999999999</c:v>
                </c:pt>
                <c:pt idx="2173">
                  <c:v>25.366099999999999</c:v>
                </c:pt>
                <c:pt idx="2174">
                  <c:v>25.1938</c:v>
                </c:pt>
                <c:pt idx="2175">
                  <c:v>25.206399999999999</c:v>
                </c:pt>
                <c:pt idx="2176">
                  <c:v>25.388200000000001</c:v>
                </c:pt>
                <c:pt idx="2177">
                  <c:v>25.388200000000001</c:v>
                </c:pt>
                <c:pt idx="2178">
                  <c:v>25.388100000000001</c:v>
                </c:pt>
                <c:pt idx="2179">
                  <c:v>25.386299999999999</c:v>
                </c:pt>
                <c:pt idx="2180">
                  <c:v>25.473700000000001</c:v>
                </c:pt>
                <c:pt idx="2181">
                  <c:v>25.4129</c:v>
                </c:pt>
                <c:pt idx="2182">
                  <c:v>25.5</c:v>
                </c:pt>
                <c:pt idx="2183">
                  <c:v>25.465199999999999</c:v>
                </c:pt>
                <c:pt idx="2184">
                  <c:v>25.465199999999999</c:v>
                </c:pt>
                <c:pt idx="2185">
                  <c:v>25.4651</c:v>
                </c:pt>
                <c:pt idx="2186">
                  <c:v>25.3857</c:v>
                </c:pt>
                <c:pt idx="2187">
                  <c:v>25.437899999999999</c:v>
                </c:pt>
                <c:pt idx="2188">
                  <c:v>25.4955</c:v>
                </c:pt>
                <c:pt idx="2189">
                  <c:v>25.4955</c:v>
                </c:pt>
                <c:pt idx="2190">
                  <c:v>24.9161</c:v>
                </c:pt>
                <c:pt idx="2191">
                  <c:v>24.9161</c:v>
                </c:pt>
                <c:pt idx="2192">
                  <c:v>24.9162</c:v>
                </c:pt>
                <c:pt idx="2193">
                  <c:v>25.245100000000001</c:v>
                </c:pt>
                <c:pt idx="2194">
                  <c:v>24.7879</c:v>
                </c:pt>
                <c:pt idx="2195">
                  <c:v>24.498899999999999</c:v>
                </c:pt>
                <c:pt idx="2196">
                  <c:v>24.846900000000002</c:v>
                </c:pt>
                <c:pt idx="2197">
                  <c:v>24.637499999999999</c:v>
                </c:pt>
                <c:pt idx="2198">
                  <c:v>24.637499999999999</c:v>
                </c:pt>
                <c:pt idx="2199">
                  <c:v>24.637499999999999</c:v>
                </c:pt>
                <c:pt idx="2200">
                  <c:v>24.926500000000001</c:v>
                </c:pt>
                <c:pt idx="2201">
                  <c:v>25.442599999999999</c:v>
                </c:pt>
                <c:pt idx="2202">
                  <c:v>25.521000000000001</c:v>
                </c:pt>
                <c:pt idx="2203">
                  <c:v>25.432099999999998</c:v>
                </c:pt>
                <c:pt idx="2204">
                  <c:v>25.674700000000001</c:v>
                </c:pt>
                <c:pt idx="2205">
                  <c:v>25.674700000000001</c:v>
                </c:pt>
                <c:pt idx="2206">
                  <c:v>25.674700000000001</c:v>
                </c:pt>
                <c:pt idx="2207">
                  <c:v>25.439599999999999</c:v>
                </c:pt>
                <c:pt idx="2208">
                  <c:v>25.249500000000001</c:v>
                </c:pt>
                <c:pt idx="2209">
                  <c:v>25.662299999999998</c:v>
                </c:pt>
                <c:pt idx="2210">
                  <c:v>25.437899999999999</c:v>
                </c:pt>
                <c:pt idx="2211">
                  <c:v>25.177399999999999</c:v>
                </c:pt>
                <c:pt idx="2212">
                  <c:v>25.177399999999999</c:v>
                </c:pt>
                <c:pt idx="2213">
                  <c:v>25.177399999999999</c:v>
                </c:pt>
                <c:pt idx="2214">
                  <c:v>24.890699999999999</c:v>
                </c:pt>
                <c:pt idx="2215">
                  <c:v>25.333200000000001</c:v>
                </c:pt>
                <c:pt idx="2216">
                  <c:v>25.591100000000001</c:v>
                </c:pt>
                <c:pt idx="2217">
                  <c:v>25.750399999999999</c:v>
                </c:pt>
                <c:pt idx="2218">
                  <c:v>25.750399999999999</c:v>
                </c:pt>
                <c:pt idx="2219">
                  <c:v>25.750399999999999</c:v>
                </c:pt>
                <c:pt idx="2220">
                  <c:v>25.750399999999999</c:v>
                </c:pt>
                <c:pt idx="2221">
                  <c:v>26.1067</c:v>
                </c:pt>
                <c:pt idx="2222">
                  <c:v>26.080300000000001</c:v>
                </c:pt>
                <c:pt idx="2223">
                  <c:v>26.116900000000001</c:v>
                </c:pt>
                <c:pt idx="2224">
                  <c:v>26.038799999999998</c:v>
                </c:pt>
                <c:pt idx="2225">
                  <c:v>25.970400000000001</c:v>
                </c:pt>
                <c:pt idx="2226">
                  <c:v>25.9557</c:v>
                </c:pt>
                <c:pt idx="2227">
                  <c:v>25.9557</c:v>
                </c:pt>
                <c:pt idx="2228">
                  <c:v>26.121200000000002</c:v>
                </c:pt>
                <c:pt idx="2229">
                  <c:v>26.104700000000001</c:v>
                </c:pt>
                <c:pt idx="2230">
                  <c:v>25.598500000000001</c:v>
                </c:pt>
                <c:pt idx="2231">
                  <c:v>25.573799999999999</c:v>
                </c:pt>
                <c:pt idx="2232">
                  <c:v>25.470199999999998</c:v>
                </c:pt>
                <c:pt idx="2233">
                  <c:v>25.470199999999998</c:v>
                </c:pt>
                <c:pt idx="2234">
                  <c:v>25.470199999999998</c:v>
                </c:pt>
                <c:pt idx="2235">
                  <c:v>25.433499999999999</c:v>
                </c:pt>
                <c:pt idx="2236">
                  <c:v>25.666499999999999</c:v>
                </c:pt>
                <c:pt idx="2237">
                  <c:v>25.738800000000001</c:v>
                </c:pt>
                <c:pt idx="2238">
                  <c:v>25.372199999999999</c:v>
                </c:pt>
                <c:pt idx="2239">
                  <c:v>25.393000000000001</c:v>
                </c:pt>
                <c:pt idx="2240">
                  <c:v>25.393000000000001</c:v>
                </c:pt>
                <c:pt idx="2241">
                  <c:v>25.393000000000001</c:v>
                </c:pt>
                <c:pt idx="2242">
                  <c:v>25.393000000000001</c:v>
                </c:pt>
                <c:pt idx="2243">
                  <c:v>24.926100000000002</c:v>
                </c:pt>
                <c:pt idx="2244">
                  <c:v>24.6846</c:v>
                </c:pt>
                <c:pt idx="2245">
                  <c:v>24.412099999999999</c:v>
                </c:pt>
                <c:pt idx="2246">
                  <c:v>23.950399999999998</c:v>
                </c:pt>
                <c:pt idx="2247">
                  <c:v>23.950399999999998</c:v>
                </c:pt>
                <c:pt idx="2248">
                  <c:v>23.950399999999998</c:v>
                </c:pt>
                <c:pt idx="2249">
                  <c:v>24.0168</c:v>
                </c:pt>
                <c:pt idx="2250">
                  <c:v>23.724399999999999</c:v>
                </c:pt>
                <c:pt idx="2251">
                  <c:v>23.6999</c:v>
                </c:pt>
                <c:pt idx="2252">
                  <c:v>23.572299999999998</c:v>
                </c:pt>
                <c:pt idx="2253">
                  <c:v>24.1462</c:v>
                </c:pt>
                <c:pt idx="2254">
                  <c:v>24.1462</c:v>
                </c:pt>
                <c:pt idx="2255">
                  <c:v>24.1462</c:v>
                </c:pt>
                <c:pt idx="2256">
                  <c:v>24.6022</c:v>
                </c:pt>
                <c:pt idx="2257">
                  <c:v>24.771000000000001</c:v>
                </c:pt>
                <c:pt idx="2258">
                  <c:v>25.0045</c:v>
                </c:pt>
                <c:pt idx="2259">
                  <c:v>24.384699999999999</c:v>
                </c:pt>
                <c:pt idx="2260">
                  <c:v>24.5105</c:v>
                </c:pt>
                <c:pt idx="2261">
                  <c:v>24.5105</c:v>
                </c:pt>
                <c:pt idx="2262">
                  <c:v>24.5105</c:v>
                </c:pt>
                <c:pt idx="2263">
                  <c:v>24.419699999999999</c:v>
                </c:pt>
                <c:pt idx="2264">
                  <c:v>24.6249</c:v>
                </c:pt>
                <c:pt idx="2265">
                  <c:v>24.982399999999998</c:v>
                </c:pt>
                <c:pt idx="2266">
                  <c:v>24.529800000000002</c:v>
                </c:pt>
                <c:pt idx="2267">
                  <c:v>24.0686</c:v>
                </c:pt>
                <c:pt idx="2268">
                  <c:v>24.0686</c:v>
                </c:pt>
                <c:pt idx="2269">
                  <c:v>24.0686</c:v>
                </c:pt>
                <c:pt idx="2270">
                  <c:v>23.976099999999999</c:v>
                </c:pt>
                <c:pt idx="2271">
                  <c:v>24.354099999999999</c:v>
                </c:pt>
                <c:pt idx="2272">
                  <c:v>24.375599999999999</c:v>
                </c:pt>
                <c:pt idx="2273">
                  <c:v>23.838000000000001</c:v>
                </c:pt>
                <c:pt idx="2274">
                  <c:v>23.667200000000001</c:v>
                </c:pt>
                <c:pt idx="2275">
                  <c:v>23.667200000000001</c:v>
                </c:pt>
                <c:pt idx="2276">
                  <c:v>23.667200000000001</c:v>
                </c:pt>
                <c:pt idx="2277">
                  <c:v>23.667200000000001</c:v>
                </c:pt>
                <c:pt idx="2278">
                  <c:v>21.690899999999999</c:v>
                </c:pt>
                <c:pt idx="2279">
                  <c:v>21.285699999999999</c:v>
                </c:pt>
                <c:pt idx="2280">
                  <c:v>21.6267</c:v>
                </c:pt>
                <c:pt idx="2281">
                  <c:v>22.092400000000001</c:v>
                </c:pt>
                <c:pt idx="2282">
                  <c:v>22.078099999999999</c:v>
                </c:pt>
                <c:pt idx="2283">
                  <c:v>22.078199999999999</c:v>
                </c:pt>
                <c:pt idx="2284">
                  <c:v>22.072099999999999</c:v>
                </c:pt>
                <c:pt idx="2285">
                  <c:v>21.783799999999999</c:v>
                </c:pt>
                <c:pt idx="2286">
                  <c:v>22.1892</c:v>
                </c:pt>
                <c:pt idx="2287">
                  <c:v>22.0871</c:v>
                </c:pt>
                <c:pt idx="2288">
                  <c:v>21.911799999999999</c:v>
                </c:pt>
                <c:pt idx="2289">
                  <c:v>21.911799999999999</c:v>
                </c:pt>
                <c:pt idx="2290">
                  <c:v>21.911799999999999</c:v>
                </c:pt>
                <c:pt idx="2291">
                  <c:v>21.265000000000001</c:v>
                </c:pt>
                <c:pt idx="2292">
                  <c:v>21.1111</c:v>
                </c:pt>
                <c:pt idx="2293">
                  <c:v>21.653600000000001</c:v>
                </c:pt>
                <c:pt idx="2294">
                  <c:v>21.560099999999998</c:v>
                </c:pt>
                <c:pt idx="2295">
                  <c:v>21.2806</c:v>
                </c:pt>
                <c:pt idx="2296">
                  <c:v>21.2806</c:v>
                </c:pt>
                <c:pt idx="2297">
                  <c:v>21.2806</c:v>
                </c:pt>
                <c:pt idx="2298">
                  <c:v>21.122800000000002</c:v>
                </c:pt>
                <c:pt idx="2299">
                  <c:v>21.575099999999999</c:v>
                </c:pt>
                <c:pt idx="2300">
                  <c:v>22.0581</c:v>
                </c:pt>
                <c:pt idx="2301">
                  <c:v>22.330400000000001</c:v>
                </c:pt>
                <c:pt idx="2302">
                  <c:v>22.590800000000002</c:v>
                </c:pt>
                <c:pt idx="2303">
                  <c:v>22.590800000000002</c:v>
                </c:pt>
                <c:pt idx="2304">
                  <c:v>22.590800000000002</c:v>
                </c:pt>
                <c:pt idx="2305">
                  <c:v>22.575600000000001</c:v>
                </c:pt>
                <c:pt idx="2306">
                  <c:v>22.8308</c:v>
                </c:pt>
                <c:pt idx="2307">
                  <c:v>22.550599999999999</c:v>
                </c:pt>
                <c:pt idx="2308">
                  <c:v>22.873999999999999</c:v>
                </c:pt>
                <c:pt idx="2309">
                  <c:v>22.989899999999999</c:v>
                </c:pt>
                <c:pt idx="2310">
                  <c:v>22.989899999999999</c:v>
                </c:pt>
                <c:pt idx="2311">
                  <c:v>22.989899999999999</c:v>
                </c:pt>
                <c:pt idx="2312">
                  <c:v>23.154199999999999</c:v>
                </c:pt>
                <c:pt idx="2313">
                  <c:v>23.436499999999999</c:v>
                </c:pt>
                <c:pt idx="2314">
                  <c:v>23.282299999999999</c:v>
                </c:pt>
                <c:pt idx="2315">
                  <c:v>22.917899999999999</c:v>
                </c:pt>
                <c:pt idx="2316">
                  <c:v>22.9941</c:v>
                </c:pt>
                <c:pt idx="2317">
                  <c:v>22.9941</c:v>
                </c:pt>
                <c:pt idx="2318">
                  <c:v>22.9941</c:v>
                </c:pt>
                <c:pt idx="2319">
                  <c:v>23.180099999999999</c:v>
                </c:pt>
                <c:pt idx="2320">
                  <c:v>22.889199999999999</c:v>
                </c:pt>
                <c:pt idx="2321">
                  <c:v>22.666799999999999</c:v>
                </c:pt>
                <c:pt idx="2322">
                  <c:v>22.763200000000001</c:v>
                </c:pt>
                <c:pt idx="2323">
                  <c:v>22.7028</c:v>
                </c:pt>
                <c:pt idx="2324">
                  <c:v>22.7028</c:v>
                </c:pt>
                <c:pt idx="2325">
                  <c:v>22.7028</c:v>
                </c:pt>
                <c:pt idx="2326">
                  <c:v>22.319700000000001</c:v>
                </c:pt>
                <c:pt idx="2327">
                  <c:v>22.243400000000001</c:v>
                </c:pt>
                <c:pt idx="2328">
                  <c:v>22.492000000000001</c:v>
                </c:pt>
                <c:pt idx="2329">
                  <c:v>22.218800000000002</c:v>
                </c:pt>
                <c:pt idx="2330">
                  <c:v>22.218800000000002</c:v>
                </c:pt>
                <c:pt idx="2331">
                  <c:v>22.218800000000002</c:v>
                </c:pt>
                <c:pt idx="2332">
                  <c:v>22.218800000000002</c:v>
                </c:pt>
                <c:pt idx="2333">
                  <c:v>22.214300000000001</c:v>
                </c:pt>
                <c:pt idx="2334">
                  <c:v>22.571000000000002</c:v>
                </c:pt>
                <c:pt idx="2335">
                  <c:v>22.556999999999999</c:v>
                </c:pt>
                <c:pt idx="2336">
                  <c:v>22.2242</c:v>
                </c:pt>
                <c:pt idx="2337">
                  <c:v>21.607700000000001</c:v>
                </c:pt>
                <c:pt idx="2338">
                  <c:v>21.607700000000001</c:v>
                </c:pt>
                <c:pt idx="2339">
                  <c:v>21.607700000000001</c:v>
                </c:pt>
                <c:pt idx="2340">
                  <c:v>21.730799999999999</c:v>
                </c:pt>
                <c:pt idx="2341">
                  <c:v>21.119199999999999</c:v>
                </c:pt>
                <c:pt idx="2342">
                  <c:v>21.163499999999999</c:v>
                </c:pt>
                <c:pt idx="2343">
                  <c:v>21.687200000000001</c:v>
                </c:pt>
                <c:pt idx="2344">
                  <c:v>20.900300000000001</c:v>
                </c:pt>
                <c:pt idx="2345">
                  <c:v>20.900300000000001</c:v>
                </c:pt>
                <c:pt idx="2346">
                  <c:v>20.900400000000001</c:v>
                </c:pt>
                <c:pt idx="2347">
                  <c:v>21.018999999999998</c:v>
                </c:pt>
                <c:pt idx="2348">
                  <c:v>21.121600000000001</c:v>
                </c:pt>
                <c:pt idx="2349">
                  <c:v>21.751999999999999</c:v>
                </c:pt>
                <c:pt idx="2350">
                  <c:v>20.977900000000002</c:v>
                </c:pt>
                <c:pt idx="2351">
                  <c:v>20.858899999999998</c:v>
                </c:pt>
                <c:pt idx="2352">
                  <c:v>20.858899999999998</c:v>
                </c:pt>
                <c:pt idx="2353">
                  <c:v>20.858899999999998</c:v>
                </c:pt>
                <c:pt idx="2354">
                  <c:v>19.5138</c:v>
                </c:pt>
                <c:pt idx="2355">
                  <c:v>19.546299999999999</c:v>
                </c:pt>
                <c:pt idx="2356">
                  <c:v>19.232900000000001</c:v>
                </c:pt>
                <c:pt idx="2357">
                  <c:v>19.207599999999999</c:v>
                </c:pt>
                <c:pt idx="2358">
                  <c:v>19.666</c:v>
                </c:pt>
                <c:pt idx="2359">
                  <c:v>19.665800000000001</c:v>
                </c:pt>
                <c:pt idx="2360">
                  <c:v>19.665900000000001</c:v>
                </c:pt>
                <c:pt idx="2361">
                  <c:v>19.589500000000001</c:v>
                </c:pt>
                <c:pt idx="2362">
                  <c:v>19.9834</c:v>
                </c:pt>
                <c:pt idx="2363">
                  <c:v>19.186599999999999</c:v>
                </c:pt>
                <c:pt idx="2364">
                  <c:v>19.075900000000001</c:v>
                </c:pt>
                <c:pt idx="2365">
                  <c:v>19.077400000000001</c:v>
                </c:pt>
                <c:pt idx="2366">
                  <c:v>19.077300000000001</c:v>
                </c:pt>
                <c:pt idx="2367">
                  <c:v>19.077400000000001</c:v>
                </c:pt>
                <c:pt idx="2368">
                  <c:v>19.431699999999999</c:v>
                </c:pt>
                <c:pt idx="2369">
                  <c:v>19.278199999999998</c:v>
                </c:pt>
                <c:pt idx="2370">
                  <c:v>19.4696</c:v>
                </c:pt>
                <c:pt idx="2371">
                  <c:v>19.886399999999998</c:v>
                </c:pt>
                <c:pt idx="2372">
                  <c:v>20.3813</c:v>
                </c:pt>
                <c:pt idx="2373">
                  <c:v>20.3813</c:v>
                </c:pt>
                <c:pt idx="2374">
                  <c:v>20.3813</c:v>
                </c:pt>
                <c:pt idx="2375">
                  <c:v>20.3813</c:v>
                </c:pt>
                <c:pt idx="2376">
                  <c:v>20.264099999999999</c:v>
                </c:pt>
                <c:pt idx="2377">
                  <c:v>20.1172</c:v>
                </c:pt>
                <c:pt idx="2378">
                  <c:v>20.489000000000001</c:v>
                </c:pt>
                <c:pt idx="2379">
                  <c:v>20.154</c:v>
                </c:pt>
                <c:pt idx="2380">
                  <c:v>20.154</c:v>
                </c:pt>
                <c:pt idx="2381">
                  <c:v>20.154</c:v>
                </c:pt>
                <c:pt idx="2382">
                  <c:v>20.217300000000002</c:v>
                </c:pt>
                <c:pt idx="2383">
                  <c:v>20.411200000000001</c:v>
                </c:pt>
                <c:pt idx="2384">
                  <c:v>20.1906</c:v>
                </c:pt>
                <c:pt idx="2385">
                  <c:v>19.710100000000001</c:v>
                </c:pt>
                <c:pt idx="2386">
                  <c:v>19.136299999999999</c:v>
                </c:pt>
                <c:pt idx="2387">
                  <c:v>19.136299999999999</c:v>
                </c:pt>
                <c:pt idx="2388">
                  <c:v>19.136299999999999</c:v>
                </c:pt>
                <c:pt idx="2389">
                  <c:v>18.394300000000001</c:v>
                </c:pt>
                <c:pt idx="2390">
                  <c:v>18.3249</c:v>
                </c:pt>
                <c:pt idx="2391">
                  <c:v>18.592300000000002</c:v>
                </c:pt>
                <c:pt idx="2392">
                  <c:v>17.986499999999999</c:v>
                </c:pt>
                <c:pt idx="2393">
                  <c:v>18.0261</c:v>
                </c:pt>
                <c:pt idx="2394">
                  <c:v>18.0261</c:v>
                </c:pt>
                <c:pt idx="2395">
                  <c:v>18.0261</c:v>
                </c:pt>
                <c:pt idx="2396">
                  <c:v>18.0261</c:v>
                </c:pt>
                <c:pt idx="2397">
                  <c:v>18.467400000000001</c:v>
                </c:pt>
                <c:pt idx="2398">
                  <c:v>18.443300000000001</c:v>
                </c:pt>
                <c:pt idx="2399">
                  <c:v>18.6191</c:v>
                </c:pt>
                <c:pt idx="2400">
                  <c:v>19.188199999999998</c:v>
                </c:pt>
                <c:pt idx="2401">
                  <c:v>19.188199999999998</c:v>
                </c:pt>
                <c:pt idx="2402">
                  <c:v>19.188199999999998</c:v>
                </c:pt>
                <c:pt idx="2403">
                  <c:v>19.1311</c:v>
                </c:pt>
                <c:pt idx="2404">
                  <c:v>18.745799999999999</c:v>
                </c:pt>
                <c:pt idx="2405">
                  <c:v>18.732399999999998</c:v>
                </c:pt>
                <c:pt idx="2406">
                  <c:v>18.568300000000001</c:v>
                </c:pt>
                <c:pt idx="2407">
                  <c:v>18.7347</c:v>
                </c:pt>
                <c:pt idx="2408">
                  <c:v>18.7347</c:v>
                </c:pt>
                <c:pt idx="2409">
                  <c:v>18.7347</c:v>
                </c:pt>
                <c:pt idx="2410">
                  <c:v>18.7347</c:v>
                </c:pt>
                <c:pt idx="2411">
                  <c:v>18.764399999999998</c:v>
                </c:pt>
                <c:pt idx="2412">
                  <c:v>18.831399999999999</c:v>
                </c:pt>
                <c:pt idx="2413">
                  <c:v>19.113199999999999</c:v>
                </c:pt>
                <c:pt idx="2414">
                  <c:v>19.0974</c:v>
                </c:pt>
                <c:pt idx="2415">
                  <c:v>19.0974</c:v>
                </c:pt>
                <c:pt idx="2416">
                  <c:v>19.0974</c:v>
                </c:pt>
                <c:pt idx="2417">
                  <c:v>18.877199999999998</c:v>
                </c:pt>
                <c:pt idx="2418">
                  <c:v>18.7027</c:v>
                </c:pt>
                <c:pt idx="2419">
                  <c:v>18.619399999999999</c:v>
                </c:pt>
                <c:pt idx="2420">
                  <c:v>18.563500000000001</c:v>
                </c:pt>
                <c:pt idx="2421">
                  <c:v>18.920000000000002</c:v>
                </c:pt>
                <c:pt idx="2422">
                  <c:v>18.920000000000002</c:v>
                </c:pt>
                <c:pt idx="2423">
                  <c:v>18.920000000000002</c:v>
                </c:pt>
                <c:pt idx="2424">
                  <c:v>18.761700000000001</c:v>
                </c:pt>
                <c:pt idx="2425">
                  <c:v>19.280100000000001</c:v>
                </c:pt>
                <c:pt idx="2426">
                  <c:v>19.393799999999999</c:v>
                </c:pt>
                <c:pt idx="2427">
                  <c:v>19.585000000000001</c:v>
                </c:pt>
                <c:pt idx="2428">
                  <c:v>19.402200000000001</c:v>
                </c:pt>
                <c:pt idx="2429">
                  <c:v>19.402200000000001</c:v>
                </c:pt>
                <c:pt idx="2430">
                  <c:v>19.402200000000001</c:v>
                </c:pt>
                <c:pt idx="2431">
                  <c:v>19.427700000000002</c:v>
                </c:pt>
                <c:pt idx="2432">
                  <c:v>19.203499999999998</c:v>
                </c:pt>
                <c:pt idx="2433">
                  <c:v>19.7058</c:v>
                </c:pt>
                <c:pt idx="2434">
                  <c:v>19.944900000000001</c:v>
                </c:pt>
                <c:pt idx="2435">
                  <c:v>20.228200000000001</c:v>
                </c:pt>
                <c:pt idx="2436">
                  <c:v>20.228200000000001</c:v>
                </c:pt>
                <c:pt idx="2437">
                  <c:v>20.228200000000001</c:v>
                </c:pt>
                <c:pt idx="2438">
                  <c:v>20.171099999999999</c:v>
                </c:pt>
                <c:pt idx="2439">
                  <c:v>20.036799999999999</c:v>
                </c:pt>
                <c:pt idx="2440">
                  <c:v>20.350100000000001</c:v>
                </c:pt>
                <c:pt idx="2441">
                  <c:v>20.334299999999999</c:v>
                </c:pt>
                <c:pt idx="2442">
                  <c:v>20.301200000000001</c:v>
                </c:pt>
                <c:pt idx="2443">
                  <c:v>19.663699999999999</c:v>
                </c:pt>
                <c:pt idx="2444">
                  <c:v>19.663699999999999</c:v>
                </c:pt>
                <c:pt idx="2445">
                  <c:v>19.663399999999999</c:v>
                </c:pt>
                <c:pt idx="2446">
                  <c:v>19.588699999999999</c:v>
                </c:pt>
                <c:pt idx="2447">
                  <c:v>20.008099999999999</c:v>
                </c:pt>
                <c:pt idx="2448">
                  <c:v>19.9999</c:v>
                </c:pt>
                <c:pt idx="2449">
                  <c:v>20.349599999999999</c:v>
                </c:pt>
                <c:pt idx="2450">
                  <c:v>20.349599999999999</c:v>
                </c:pt>
                <c:pt idx="2451">
                  <c:v>20.349699999999999</c:v>
                </c:pt>
                <c:pt idx="2452">
                  <c:v>20.430599999999998</c:v>
                </c:pt>
                <c:pt idx="2453">
                  <c:v>20.465800000000002</c:v>
                </c:pt>
                <c:pt idx="2454">
                  <c:v>20.350899999999999</c:v>
                </c:pt>
                <c:pt idx="2455">
                  <c:v>20.3932</c:v>
                </c:pt>
                <c:pt idx="2456">
                  <c:v>20.131599999999999</c:v>
                </c:pt>
                <c:pt idx="2457">
                  <c:v>20.131599999999999</c:v>
                </c:pt>
                <c:pt idx="2458">
                  <c:v>20.131599999999999</c:v>
                </c:pt>
                <c:pt idx="2459">
                  <c:v>19.700700000000001</c:v>
                </c:pt>
                <c:pt idx="2460">
                  <c:v>19.674800000000001</c:v>
                </c:pt>
                <c:pt idx="2461">
                  <c:v>19.752600000000001</c:v>
                </c:pt>
                <c:pt idx="2462">
                  <c:v>20.0304</c:v>
                </c:pt>
                <c:pt idx="2463">
                  <c:v>19.355399999999999</c:v>
                </c:pt>
                <c:pt idx="2464">
                  <c:v>19.355399999999999</c:v>
                </c:pt>
                <c:pt idx="2465">
                  <c:v>19.355399999999999</c:v>
                </c:pt>
                <c:pt idx="2466">
                  <c:v>19.228200000000001</c:v>
                </c:pt>
                <c:pt idx="2467">
                  <c:v>19.016999999999999</c:v>
                </c:pt>
                <c:pt idx="2468">
                  <c:v>18.867799999999999</c:v>
                </c:pt>
                <c:pt idx="2469">
                  <c:v>18.935700000000001</c:v>
                </c:pt>
                <c:pt idx="2470">
                  <c:v>18.732399999999998</c:v>
                </c:pt>
                <c:pt idx="2471">
                  <c:v>18.732399999999998</c:v>
                </c:pt>
                <c:pt idx="2472">
                  <c:v>18.732399999999998</c:v>
                </c:pt>
                <c:pt idx="2473">
                  <c:v>18.732399999999998</c:v>
                </c:pt>
                <c:pt idx="2474">
                  <c:v>18.6556</c:v>
                </c:pt>
                <c:pt idx="2475">
                  <c:v>18.997599999999998</c:v>
                </c:pt>
                <c:pt idx="2476">
                  <c:v>19.123200000000001</c:v>
                </c:pt>
                <c:pt idx="2477">
                  <c:v>19.414999999999999</c:v>
                </c:pt>
                <c:pt idx="2478">
                  <c:v>19.414999999999999</c:v>
                </c:pt>
                <c:pt idx="2479">
                  <c:v>19.414999999999999</c:v>
                </c:pt>
                <c:pt idx="2480">
                  <c:v>19.6204</c:v>
                </c:pt>
                <c:pt idx="2481">
                  <c:v>18.772099999999998</c:v>
                </c:pt>
                <c:pt idx="2482">
                  <c:v>18.835699999999999</c:v>
                </c:pt>
                <c:pt idx="2483">
                  <c:v>18.622499999999999</c:v>
                </c:pt>
                <c:pt idx="2484">
                  <c:v>18.488700000000001</c:v>
                </c:pt>
                <c:pt idx="2485">
                  <c:v>18.488700000000001</c:v>
                </c:pt>
                <c:pt idx="2486">
                  <c:v>18.488700000000001</c:v>
                </c:pt>
                <c:pt idx="2487">
                  <c:v>18.615100000000002</c:v>
                </c:pt>
                <c:pt idx="2488">
                  <c:v>18.4053</c:v>
                </c:pt>
                <c:pt idx="2489">
                  <c:v>18.090199999999999</c:v>
                </c:pt>
                <c:pt idx="2490">
                  <c:v>17.9361</c:v>
                </c:pt>
                <c:pt idx="2491">
                  <c:v>17.626999999999999</c:v>
                </c:pt>
                <c:pt idx="2492">
                  <c:v>17.626999999999999</c:v>
                </c:pt>
                <c:pt idx="2493">
                  <c:v>17.626999999999999</c:v>
                </c:pt>
                <c:pt idx="2494">
                  <c:v>17.444700000000001</c:v>
                </c:pt>
                <c:pt idx="2495">
                  <c:v>17.407599999999999</c:v>
                </c:pt>
                <c:pt idx="2496">
                  <c:v>17.7501</c:v>
                </c:pt>
                <c:pt idx="2497">
                  <c:v>17.3751</c:v>
                </c:pt>
                <c:pt idx="2498">
                  <c:v>17.113299999999999</c:v>
                </c:pt>
                <c:pt idx="2499">
                  <c:v>17.1096</c:v>
                </c:pt>
                <c:pt idx="2500">
                  <c:v>17.1096</c:v>
                </c:pt>
                <c:pt idx="2501">
                  <c:v>17.552399999999999</c:v>
                </c:pt>
                <c:pt idx="2502">
                  <c:v>18.089200000000002</c:v>
                </c:pt>
                <c:pt idx="2503">
                  <c:v>18.052700000000002</c:v>
                </c:pt>
                <c:pt idx="2504">
                  <c:v>17.867799999999999</c:v>
                </c:pt>
                <c:pt idx="2505">
                  <c:v>17.3674</c:v>
                </c:pt>
                <c:pt idx="2506">
                  <c:v>17.3674</c:v>
                </c:pt>
                <c:pt idx="2507">
                  <c:v>17.3674</c:v>
                </c:pt>
                <c:pt idx="2508">
                  <c:v>17.237300000000001</c:v>
                </c:pt>
                <c:pt idx="2509">
                  <c:v>17.1249</c:v>
                </c:pt>
                <c:pt idx="2510">
                  <c:v>17.0686</c:v>
                </c:pt>
                <c:pt idx="2511">
                  <c:v>17.511800000000001</c:v>
                </c:pt>
                <c:pt idx="2512">
                  <c:v>17.0974</c:v>
                </c:pt>
                <c:pt idx="2513">
                  <c:v>17.0974</c:v>
                </c:pt>
                <c:pt idx="2514">
                  <c:v>17.0974</c:v>
                </c:pt>
                <c:pt idx="2515">
                  <c:v>17.5501</c:v>
                </c:pt>
                <c:pt idx="2516">
                  <c:v>17.750699999999998</c:v>
                </c:pt>
                <c:pt idx="2517">
                  <c:v>17.632200000000001</c:v>
                </c:pt>
                <c:pt idx="2518">
                  <c:v>17.492000000000001</c:v>
                </c:pt>
                <c:pt idx="2519">
                  <c:v>17.907399999999999</c:v>
                </c:pt>
                <c:pt idx="2520">
                  <c:v>17.907399999999999</c:v>
                </c:pt>
                <c:pt idx="2521">
                  <c:v>17.907399999999999</c:v>
                </c:pt>
                <c:pt idx="2522">
                  <c:v>18.120200000000001</c:v>
                </c:pt>
                <c:pt idx="2523">
                  <c:v>18.414999999999999</c:v>
                </c:pt>
                <c:pt idx="2524">
                  <c:v>18.2789</c:v>
                </c:pt>
                <c:pt idx="2525">
                  <c:v>18.1677</c:v>
                </c:pt>
                <c:pt idx="2526">
                  <c:v>18.615100000000002</c:v>
                </c:pt>
                <c:pt idx="2527">
                  <c:v>18.615100000000002</c:v>
                </c:pt>
                <c:pt idx="2528">
                  <c:v>18.615100000000002</c:v>
                </c:pt>
                <c:pt idx="2529">
                  <c:v>18.476299999999998</c:v>
                </c:pt>
                <c:pt idx="2530">
                  <c:v>18.400600000000001</c:v>
                </c:pt>
                <c:pt idx="2531">
                  <c:v>17.9405</c:v>
                </c:pt>
                <c:pt idx="2532">
                  <c:v>17.750599999999999</c:v>
                </c:pt>
                <c:pt idx="2533">
                  <c:v>17.992000000000001</c:v>
                </c:pt>
                <c:pt idx="2534">
                  <c:v>17.794499999999999</c:v>
                </c:pt>
                <c:pt idx="2535">
                  <c:v>17.794499999999999</c:v>
                </c:pt>
                <c:pt idx="2536">
                  <c:v>17.9711</c:v>
                </c:pt>
                <c:pt idx="2537">
                  <c:v>18.084</c:v>
                </c:pt>
                <c:pt idx="2538">
                  <c:v>17.705300000000001</c:v>
                </c:pt>
                <c:pt idx="2539">
                  <c:v>18.6875</c:v>
                </c:pt>
                <c:pt idx="2540">
                  <c:v>18.860399999999998</c:v>
                </c:pt>
                <c:pt idx="2541">
                  <c:v>18.860399999999998</c:v>
                </c:pt>
                <c:pt idx="2542">
                  <c:v>18.860099999999999</c:v>
                </c:pt>
                <c:pt idx="2543">
                  <c:v>18.690999999999999</c:v>
                </c:pt>
                <c:pt idx="2544">
                  <c:v>18.866199999999999</c:v>
                </c:pt>
                <c:pt idx="2545">
                  <c:v>18.725999999999999</c:v>
                </c:pt>
                <c:pt idx="2546">
                  <c:v>18.669</c:v>
                </c:pt>
                <c:pt idx="2547">
                  <c:v>18.757899999999999</c:v>
                </c:pt>
                <c:pt idx="2548">
                  <c:v>18.757899999999999</c:v>
                </c:pt>
                <c:pt idx="2549">
                  <c:v>18.7578</c:v>
                </c:pt>
                <c:pt idx="2550">
                  <c:v>18.685199999999998</c:v>
                </c:pt>
                <c:pt idx="2551">
                  <c:v>18.942</c:v>
                </c:pt>
                <c:pt idx="2552">
                  <c:v>19.054099999999998</c:v>
                </c:pt>
                <c:pt idx="2553">
                  <c:v>19.054099999999998</c:v>
                </c:pt>
                <c:pt idx="2554">
                  <c:v>19.0487</c:v>
                </c:pt>
                <c:pt idx="2555">
                  <c:v>19.0487</c:v>
                </c:pt>
                <c:pt idx="2556">
                  <c:v>19.0487</c:v>
                </c:pt>
                <c:pt idx="2557">
                  <c:v>18.7545</c:v>
                </c:pt>
                <c:pt idx="2558">
                  <c:v>18.731300000000001</c:v>
                </c:pt>
                <c:pt idx="2559">
                  <c:v>19.326699999999999</c:v>
                </c:pt>
                <c:pt idx="2560">
                  <c:v>19.309799999999999</c:v>
                </c:pt>
                <c:pt idx="2561">
                  <c:v>19.2867</c:v>
                </c:pt>
                <c:pt idx="2562">
                  <c:v>19.2867</c:v>
                </c:pt>
                <c:pt idx="2563">
                  <c:v>19.2867</c:v>
                </c:pt>
                <c:pt idx="2564">
                  <c:v>18.941600000000001</c:v>
                </c:pt>
                <c:pt idx="2565">
                  <c:v>18.6691</c:v>
                </c:pt>
                <c:pt idx="2566">
                  <c:v>18.6342</c:v>
                </c:pt>
                <c:pt idx="2567">
                  <c:v>18.828399999999998</c:v>
                </c:pt>
                <c:pt idx="2568">
                  <c:v>18.690100000000001</c:v>
                </c:pt>
                <c:pt idx="2569">
                  <c:v>18.690100000000001</c:v>
                </c:pt>
                <c:pt idx="2570">
                  <c:v>18.690100000000001</c:v>
                </c:pt>
                <c:pt idx="2571">
                  <c:v>18.956900000000001</c:v>
                </c:pt>
                <c:pt idx="2572">
                  <c:v>19.094999999999999</c:v>
                </c:pt>
                <c:pt idx="2573">
                  <c:v>18.979800000000001</c:v>
                </c:pt>
                <c:pt idx="2574">
                  <c:v>18.506900000000002</c:v>
                </c:pt>
                <c:pt idx="2575">
                  <c:v>18.300699999999999</c:v>
                </c:pt>
                <c:pt idx="2576">
                  <c:v>18.300699999999999</c:v>
                </c:pt>
                <c:pt idx="2577">
                  <c:v>18.300699999999999</c:v>
                </c:pt>
                <c:pt idx="2578">
                  <c:v>18.135899999999999</c:v>
                </c:pt>
                <c:pt idx="2579">
                  <c:v>18.154699999999998</c:v>
                </c:pt>
                <c:pt idx="2580">
                  <c:v>18.424600000000002</c:v>
                </c:pt>
                <c:pt idx="2581">
                  <c:v>18.1584</c:v>
                </c:pt>
                <c:pt idx="2582">
                  <c:v>18.264900000000001</c:v>
                </c:pt>
                <c:pt idx="2583">
                  <c:v>18.264900000000001</c:v>
                </c:pt>
                <c:pt idx="2584">
                  <c:v>18.264900000000001</c:v>
                </c:pt>
                <c:pt idx="2585">
                  <c:v>18.264900000000001</c:v>
                </c:pt>
                <c:pt idx="2586">
                  <c:v>18.190999999999999</c:v>
                </c:pt>
                <c:pt idx="2587">
                  <c:v>17.972100000000001</c:v>
                </c:pt>
                <c:pt idx="2588">
                  <c:v>18.285900000000002</c:v>
                </c:pt>
                <c:pt idx="2589">
                  <c:v>18.2394</c:v>
                </c:pt>
                <c:pt idx="2590">
                  <c:v>18.2394</c:v>
                </c:pt>
                <c:pt idx="2591">
                  <c:v>18.237400000000001</c:v>
                </c:pt>
                <c:pt idx="2592">
                  <c:v>18.237400000000001</c:v>
                </c:pt>
                <c:pt idx="2593">
                  <c:v>18.164400000000001</c:v>
                </c:pt>
                <c:pt idx="2594">
                  <c:v>18.301300000000001</c:v>
                </c:pt>
                <c:pt idx="2595">
                  <c:v>18.088200000000001</c:v>
                </c:pt>
                <c:pt idx="2596">
                  <c:v>18.5014</c:v>
                </c:pt>
                <c:pt idx="2597">
                  <c:v>18.5014</c:v>
                </c:pt>
                <c:pt idx="2598">
                  <c:v>18.5014</c:v>
                </c:pt>
                <c:pt idx="2599">
                  <c:v>18.487200000000001</c:v>
                </c:pt>
                <c:pt idx="2600">
                  <c:v>18.616199999999999</c:v>
                </c:pt>
                <c:pt idx="2601">
                  <c:v>18.855399999999999</c:v>
                </c:pt>
                <c:pt idx="2602">
                  <c:v>18.919799999999999</c:v>
                </c:pt>
                <c:pt idx="2603">
                  <c:v>18.9954</c:v>
                </c:pt>
                <c:pt idx="2604">
                  <c:v>18.9954</c:v>
                </c:pt>
                <c:pt idx="2605">
                  <c:v>18.9954</c:v>
                </c:pt>
                <c:pt idx="2606">
                  <c:v>18.9954</c:v>
                </c:pt>
                <c:pt idx="2607">
                  <c:v>18.956800000000001</c:v>
                </c:pt>
                <c:pt idx="2608">
                  <c:v>18.661799999999999</c:v>
                </c:pt>
                <c:pt idx="2609">
                  <c:v>18.519300000000001</c:v>
                </c:pt>
                <c:pt idx="2610">
                  <c:v>18.869599999999998</c:v>
                </c:pt>
                <c:pt idx="2611">
                  <c:v>18.869599999999998</c:v>
                </c:pt>
                <c:pt idx="2612">
                  <c:v>18.869599999999998</c:v>
                </c:pt>
                <c:pt idx="2613">
                  <c:v>19.093800000000002</c:v>
                </c:pt>
                <c:pt idx="2614">
                  <c:v>19.080200000000001</c:v>
                </c:pt>
                <c:pt idx="2615">
                  <c:v>19.075500000000002</c:v>
                </c:pt>
                <c:pt idx="2616">
                  <c:v>19.285499999999999</c:v>
                </c:pt>
                <c:pt idx="2617">
                  <c:v>19.333600000000001</c:v>
                </c:pt>
                <c:pt idx="2618">
                  <c:v>19.333600000000001</c:v>
                </c:pt>
                <c:pt idx="2619">
                  <c:v>19.333600000000001</c:v>
                </c:pt>
                <c:pt idx="2620">
                  <c:v>19.082899999999999</c:v>
                </c:pt>
                <c:pt idx="2621">
                  <c:v>19.362300000000001</c:v>
                </c:pt>
                <c:pt idx="2622">
                  <c:v>19.564699999999998</c:v>
                </c:pt>
                <c:pt idx="2623">
                  <c:v>19.8523</c:v>
                </c:pt>
                <c:pt idx="2624">
                  <c:v>19.646699999999999</c:v>
                </c:pt>
                <c:pt idx="2625">
                  <c:v>19.646699999999999</c:v>
                </c:pt>
                <c:pt idx="2626">
                  <c:v>19.646699999999999</c:v>
                </c:pt>
                <c:pt idx="2627">
                  <c:v>19.5261</c:v>
                </c:pt>
                <c:pt idx="2628">
                  <c:v>19.7774</c:v>
                </c:pt>
                <c:pt idx="2629">
                  <c:v>18.9373</c:v>
                </c:pt>
                <c:pt idx="2630">
                  <c:v>18.770099999999999</c:v>
                </c:pt>
                <c:pt idx="2631">
                  <c:v>18.811299999999999</c:v>
                </c:pt>
                <c:pt idx="2632">
                  <c:v>18.811299999999999</c:v>
                </c:pt>
                <c:pt idx="2633">
                  <c:v>18.811299999999999</c:v>
                </c:pt>
                <c:pt idx="2634">
                  <c:v>19.6859</c:v>
                </c:pt>
                <c:pt idx="2635">
                  <c:v>19.699300000000001</c:v>
                </c:pt>
                <c:pt idx="2636">
                  <c:v>19.755700000000001</c:v>
                </c:pt>
                <c:pt idx="2637">
                  <c:v>19.509599999999999</c:v>
                </c:pt>
                <c:pt idx="2638">
                  <c:v>19.453800000000001</c:v>
                </c:pt>
                <c:pt idx="2639">
                  <c:v>19.453700000000001</c:v>
                </c:pt>
                <c:pt idx="2640">
                  <c:v>19.453700000000001</c:v>
                </c:pt>
                <c:pt idx="2641">
                  <c:v>19.456199999999999</c:v>
                </c:pt>
                <c:pt idx="2642">
                  <c:v>19.090499999999999</c:v>
                </c:pt>
                <c:pt idx="2643">
                  <c:v>19.111899999999999</c:v>
                </c:pt>
                <c:pt idx="2644">
                  <c:v>19.1556</c:v>
                </c:pt>
                <c:pt idx="2645">
                  <c:v>18.943200000000001</c:v>
                </c:pt>
                <c:pt idx="2646">
                  <c:v>18.955300000000001</c:v>
                </c:pt>
                <c:pt idx="2647">
                  <c:v>18.955300000000001</c:v>
                </c:pt>
                <c:pt idx="2648">
                  <c:v>18.986599999999999</c:v>
                </c:pt>
                <c:pt idx="2649">
                  <c:v>18.925000000000001</c:v>
                </c:pt>
                <c:pt idx="2650">
                  <c:v>18.876200000000001</c:v>
                </c:pt>
                <c:pt idx="2651">
                  <c:v>19.025600000000001</c:v>
                </c:pt>
                <c:pt idx="2652">
                  <c:v>19.332999999999998</c:v>
                </c:pt>
                <c:pt idx="2653">
                  <c:v>19.332999999999998</c:v>
                </c:pt>
                <c:pt idx="2654">
                  <c:v>19.332899999999999</c:v>
                </c:pt>
                <c:pt idx="2655">
                  <c:v>19.3462</c:v>
                </c:pt>
                <c:pt idx="2656">
                  <c:v>19.049399999999999</c:v>
                </c:pt>
                <c:pt idx="2657">
                  <c:v>19.076699999999999</c:v>
                </c:pt>
                <c:pt idx="2658">
                  <c:v>18.7239</c:v>
                </c:pt>
                <c:pt idx="2659">
                  <c:v>18.4529</c:v>
                </c:pt>
                <c:pt idx="2660">
                  <c:v>18.4529</c:v>
                </c:pt>
                <c:pt idx="2661">
                  <c:v>18.4529</c:v>
                </c:pt>
                <c:pt idx="2662">
                  <c:v>18.425000000000001</c:v>
                </c:pt>
                <c:pt idx="2663">
                  <c:v>18.7286</c:v>
                </c:pt>
                <c:pt idx="2664">
                  <c:v>18.597799999999999</c:v>
                </c:pt>
                <c:pt idx="2665">
                  <c:v>18.924499999999998</c:v>
                </c:pt>
                <c:pt idx="2666">
                  <c:v>18.715900000000001</c:v>
                </c:pt>
                <c:pt idx="2667">
                  <c:v>18.715900000000001</c:v>
                </c:pt>
                <c:pt idx="2668">
                  <c:v>18.715900000000001</c:v>
                </c:pt>
                <c:pt idx="2669">
                  <c:v>18.882899999999999</c:v>
                </c:pt>
                <c:pt idx="2670">
                  <c:v>19.128</c:v>
                </c:pt>
                <c:pt idx="2671">
                  <c:v>18.813099999999999</c:v>
                </c:pt>
                <c:pt idx="2672">
                  <c:v>18.869199999999999</c:v>
                </c:pt>
                <c:pt idx="2673">
                  <c:v>18.9757</c:v>
                </c:pt>
                <c:pt idx="2674">
                  <c:v>18.9757</c:v>
                </c:pt>
                <c:pt idx="2675">
                  <c:v>18.9757</c:v>
                </c:pt>
                <c:pt idx="2676">
                  <c:v>19.007100000000001</c:v>
                </c:pt>
                <c:pt idx="2677">
                  <c:v>18.977399999999999</c:v>
                </c:pt>
                <c:pt idx="2678">
                  <c:v>19.247599999999998</c:v>
                </c:pt>
                <c:pt idx="2679">
                  <c:v>19.357600000000001</c:v>
                </c:pt>
                <c:pt idx="2680">
                  <c:v>19.637</c:v>
                </c:pt>
                <c:pt idx="2681">
                  <c:v>19.6325</c:v>
                </c:pt>
                <c:pt idx="2682">
                  <c:v>19.6325</c:v>
                </c:pt>
                <c:pt idx="2683">
                  <c:v>19.705100000000002</c:v>
                </c:pt>
                <c:pt idx="2684">
                  <c:v>19.590800000000002</c:v>
                </c:pt>
                <c:pt idx="2685">
                  <c:v>19.542000000000002</c:v>
                </c:pt>
                <c:pt idx="2686">
                  <c:v>19.611999999999998</c:v>
                </c:pt>
                <c:pt idx="2687">
                  <c:v>19.611999999999998</c:v>
                </c:pt>
                <c:pt idx="2688">
                  <c:v>19.611999999999998</c:v>
                </c:pt>
                <c:pt idx="2689">
                  <c:v>19.6052</c:v>
                </c:pt>
                <c:pt idx="2690">
                  <c:v>19.624700000000001</c:v>
                </c:pt>
                <c:pt idx="2691">
                  <c:v>19.623899999999999</c:v>
                </c:pt>
                <c:pt idx="2692">
                  <c:v>19.5428</c:v>
                </c:pt>
                <c:pt idx="2693">
                  <c:v>19.802</c:v>
                </c:pt>
                <c:pt idx="2694">
                  <c:v>19.760999999999999</c:v>
                </c:pt>
                <c:pt idx="2695">
                  <c:v>19.760999999999999</c:v>
                </c:pt>
                <c:pt idx="2696">
                  <c:v>19.760999999999999</c:v>
                </c:pt>
                <c:pt idx="2697">
                  <c:v>19.8263</c:v>
                </c:pt>
                <c:pt idx="2698">
                  <c:v>19.843299999999999</c:v>
                </c:pt>
                <c:pt idx="2699">
                  <c:v>19.8416</c:v>
                </c:pt>
                <c:pt idx="2700">
                  <c:v>19.723500000000001</c:v>
                </c:pt>
                <c:pt idx="2701">
                  <c:v>19.741299999999999</c:v>
                </c:pt>
                <c:pt idx="2702">
                  <c:v>19.741299999999999</c:v>
                </c:pt>
                <c:pt idx="2703">
                  <c:v>19.741299999999999</c:v>
                </c:pt>
                <c:pt idx="2704">
                  <c:v>19.758099999999999</c:v>
                </c:pt>
                <c:pt idx="2705">
                  <c:v>19.445699999999999</c:v>
                </c:pt>
                <c:pt idx="2706">
                  <c:v>19.370999999999999</c:v>
                </c:pt>
                <c:pt idx="2707">
                  <c:v>19.7501</c:v>
                </c:pt>
                <c:pt idx="2708">
                  <c:v>19.9131</c:v>
                </c:pt>
                <c:pt idx="2709">
                  <c:v>19.9131</c:v>
                </c:pt>
                <c:pt idx="2710">
                  <c:v>19.9131</c:v>
                </c:pt>
                <c:pt idx="2711">
                  <c:v>19.9054</c:v>
                </c:pt>
                <c:pt idx="2712">
                  <c:v>19.674700000000001</c:v>
                </c:pt>
                <c:pt idx="2713">
                  <c:v>19.537099999999999</c:v>
                </c:pt>
                <c:pt idx="2714">
                  <c:v>19.3718</c:v>
                </c:pt>
                <c:pt idx="2715">
                  <c:v>19.727699999999999</c:v>
                </c:pt>
                <c:pt idx="2716">
                  <c:v>19.720600000000001</c:v>
                </c:pt>
                <c:pt idx="2717">
                  <c:v>19.720600000000001</c:v>
                </c:pt>
                <c:pt idx="2718">
                  <c:v>19.745100000000001</c:v>
                </c:pt>
                <c:pt idx="2719">
                  <c:v>19.673300000000001</c:v>
                </c:pt>
                <c:pt idx="2720">
                  <c:v>19.7684</c:v>
                </c:pt>
                <c:pt idx="2721">
                  <c:v>19.738</c:v>
                </c:pt>
                <c:pt idx="2722">
                  <c:v>19.706900000000001</c:v>
                </c:pt>
                <c:pt idx="2723">
                  <c:v>19.706900000000001</c:v>
                </c:pt>
                <c:pt idx="2724">
                  <c:v>19.707000000000001</c:v>
                </c:pt>
                <c:pt idx="2725">
                  <c:v>19.7654</c:v>
                </c:pt>
                <c:pt idx="2726">
                  <c:v>19.639700000000001</c:v>
                </c:pt>
                <c:pt idx="2727">
                  <c:v>19.889800000000001</c:v>
                </c:pt>
                <c:pt idx="2728">
                  <c:v>20.077000000000002</c:v>
                </c:pt>
                <c:pt idx="2729">
                  <c:v>20.0411</c:v>
                </c:pt>
                <c:pt idx="2730">
                  <c:v>20.0411</c:v>
                </c:pt>
                <c:pt idx="2731">
                  <c:v>20.0412</c:v>
                </c:pt>
                <c:pt idx="2732">
                  <c:v>20.044499999999999</c:v>
                </c:pt>
                <c:pt idx="2733">
                  <c:v>19.822099999999999</c:v>
                </c:pt>
                <c:pt idx="2734">
                  <c:v>19.6767</c:v>
                </c:pt>
                <c:pt idx="2735">
                  <c:v>19.866700000000002</c:v>
                </c:pt>
                <c:pt idx="2736">
                  <c:v>20.129899999999999</c:v>
                </c:pt>
                <c:pt idx="2737">
                  <c:v>20.129899999999999</c:v>
                </c:pt>
                <c:pt idx="2738">
                  <c:v>20.129899999999999</c:v>
                </c:pt>
                <c:pt idx="2739">
                  <c:v>20.129899999999999</c:v>
                </c:pt>
                <c:pt idx="2740">
                  <c:v>20.131900000000002</c:v>
                </c:pt>
                <c:pt idx="2741">
                  <c:v>20.016400000000001</c:v>
                </c:pt>
                <c:pt idx="2742">
                  <c:v>20.223199999999999</c:v>
                </c:pt>
                <c:pt idx="2743">
                  <c:v>20.517299999999999</c:v>
                </c:pt>
                <c:pt idx="2744">
                  <c:v>20.517299999999999</c:v>
                </c:pt>
                <c:pt idx="2745">
                  <c:v>20.517299999999999</c:v>
                </c:pt>
                <c:pt idx="2746">
                  <c:v>20.476099999999999</c:v>
                </c:pt>
                <c:pt idx="2747">
                  <c:v>20.525300000000001</c:v>
                </c:pt>
                <c:pt idx="2748">
                  <c:v>20.446899999999999</c:v>
                </c:pt>
                <c:pt idx="2749">
                  <c:v>20.5733</c:v>
                </c:pt>
                <c:pt idx="2750">
                  <c:v>20.596900000000002</c:v>
                </c:pt>
                <c:pt idx="2751">
                  <c:v>20.596900000000002</c:v>
                </c:pt>
                <c:pt idx="2752">
                  <c:v>20.596800000000002</c:v>
                </c:pt>
                <c:pt idx="2753">
                  <c:v>20.789100000000001</c:v>
                </c:pt>
                <c:pt idx="2754">
                  <c:v>20.933199999999999</c:v>
                </c:pt>
                <c:pt idx="2755">
                  <c:v>20.950399999999998</c:v>
                </c:pt>
                <c:pt idx="2756">
                  <c:v>21.205100000000002</c:v>
                </c:pt>
                <c:pt idx="2757">
                  <c:v>21.127199999999998</c:v>
                </c:pt>
                <c:pt idx="2758">
                  <c:v>21.127199999999998</c:v>
                </c:pt>
                <c:pt idx="2759">
                  <c:v>21.127199999999998</c:v>
                </c:pt>
                <c:pt idx="2760">
                  <c:v>21.127199999999998</c:v>
                </c:pt>
                <c:pt idx="2761">
                  <c:v>21.026900000000001</c:v>
                </c:pt>
                <c:pt idx="2762">
                  <c:v>20.916699999999999</c:v>
                </c:pt>
                <c:pt idx="2763">
                  <c:v>20.994299999999999</c:v>
                </c:pt>
                <c:pt idx="2764">
                  <c:v>20.8338</c:v>
                </c:pt>
                <c:pt idx="2765">
                  <c:v>20.8338</c:v>
                </c:pt>
                <c:pt idx="2766">
                  <c:v>20.8338</c:v>
                </c:pt>
                <c:pt idx="2767">
                  <c:v>20.740400000000001</c:v>
                </c:pt>
                <c:pt idx="2768">
                  <c:v>20.978000000000002</c:v>
                </c:pt>
                <c:pt idx="2769">
                  <c:v>20.970500000000001</c:v>
                </c:pt>
                <c:pt idx="2770">
                  <c:v>21.064299999999999</c:v>
                </c:pt>
                <c:pt idx="2771">
                  <c:v>21.322800000000001</c:v>
                </c:pt>
                <c:pt idx="2772">
                  <c:v>21.285900000000002</c:v>
                </c:pt>
                <c:pt idx="2773">
                  <c:v>21.285900000000002</c:v>
                </c:pt>
                <c:pt idx="2774">
                  <c:v>21.3108</c:v>
                </c:pt>
                <c:pt idx="2775">
                  <c:v>21.3108</c:v>
                </c:pt>
                <c:pt idx="2776">
                  <c:v>21.268899999999999</c:v>
                </c:pt>
                <c:pt idx="2777">
                  <c:v>21.1004</c:v>
                </c:pt>
                <c:pt idx="2778">
                  <c:v>21.039899999999999</c:v>
                </c:pt>
                <c:pt idx="2779">
                  <c:v>21.039899999999999</c:v>
                </c:pt>
                <c:pt idx="2780">
                  <c:v>21.039899999999999</c:v>
                </c:pt>
                <c:pt idx="2781">
                  <c:v>21.090499999999999</c:v>
                </c:pt>
                <c:pt idx="2782">
                  <c:v>21.232700000000001</c:v>
                </c:pt>
                <c:pt idx="2783">
                  <c:v>21.3901</c:v>
                </c:pt>
                <c:pt idx="2784">
                  <c:v>21.571300000000001</c:v>
                </c:pt>
                <c:pt idx="2785">
                  <c:v>21.549199999999999</c:v>
                </c:pt>
                <c:pt idx="2786">
                  <c:v>21.549199999999999</c:v>
                </c:pt>
                <c:pt idx="2787">
                  <c:v>21.549199999999999</c:v>
                </c:pt>
                <c:pt idx="2788">
                  <c:v>21.632200000000001</c:v>
                </c:pt>
                <c:pt idx="2789">
                  <c:v>21.786200000000001</c:v>
                </c:pt>
                <c:pt idx="2790">
                  <c:v>21.837599999999998</c:v>
                </c:pt>
                <c:pt idx="2791">
                  <c:v>21.69</c:v>
                </c:pt>
                <c:pt idx="2792">
                  <c:v>21.697099999999999</c:v>
                </c:pt>
                <c:pt idx="2793">
                  <c:v>21.697099999999999</c:v>
                </c:pt>
                <c:pt idx="2794">
                  <c:v>21.697099999999999</c:v>
                </c:pt>
                <c:pt idx="2795">
                  <c:v>21.784600000000001</c:v>
                </c:pt>
                <c:pt idx="2796">
                  <c:v>21.848099999999999</c:v>
                </c:pt>
                <c:pt idx="2797">
                  <c:v>21.8447</c:v>
                </c:pt>
                <c:pt idx="2798">
                  <c:v>21.7043</c:v>
                </c:pt>
                <c:pt idx="2799">
                  <c:v>21.918700000000001</c:v>
                </c:pt>
                <c:pt idx="2800">
                  <c:v>21.918700000000001</c:v>
                </c:pt>
                <c:pt idx="2801">
                  <c:v>21.918700000000001</c:v>
                </c:pt>
                <c:pt idx="2802">
                  <c:v>21.950900000000001</c:v>
                </c:pt>
                <c:pt idx="2803">
                  <c:v>21.892399999999999</c:v>
                </c:pt>
                <c:pt idx="2804">
                  <c:v>21.589400000000001</c:v>
                </c:pt>
                <c:pt idx="2805">
                  <c:v>21.755600000000001</c:v>
                </c:pt>
                <c:pt idx="2806">
                  <c:v>21.648</c:v>
                </c:pt>
                <c:pt idx="2807">
                  <c:v>21.627099999999999</c:v>
                </c:pt>
                <c:pt idx="2808">
                  <c:v>21.627099999999999</c:v>
                </c:pt>
                <c:pt idx="2809">
                  <c:v>21.831800000000001</c:v>
                </c:pt>
                <c:pt idx="2810">
                  <c:v>21.750299999999999</c:v>
                </c:pt>
                <c:pt idx="2811">
                  <c:v>21.603999999999999</c:v>
                </c:pt>
                <c:pt idx="2812">
                  <c:v>21.608799999999999</c:v>
                </c:pt>
                <c:pt idx="2813">
                  <c:v>21.585899999999999</c:v>
                </c:pt>
                <c:pt idx="2814">
                  <c:v>21.585899999999999</c:v>
                </c:pt>
                <c:pt idx="2815">
                  <c:v>21.585599999999999</c:v>
                </c:pt>
                <c:pt idx="2816">
                  <c:v>21.709399999999999</c:v>
                </c:pt>
                <c:pt idx="2817">
                  <c:v>21.456</c:v>
                </c:pt>
                <c:pt idx="2818">
                  <c:v>21.321100000000001</c:v>
                </c:pt>
                <c:pt idx="2819">
                  <c:v>21.152899999999999</c:v>
                </c:pt>
                <c:pt idx="2820">
                  <c:v>21.156300000000002</c:v>
                </c:pt>
                <c:pt idx="2821">
                  <c:v>21.156300000000002</c:v>
                </c:pt>
                <c:pt idx="2822">
                  <c:v>21.156300000000002</c:v>
                </c:pt>
                <c:pt idx="2823">
                  <c:v>21.3018</c:v>
                </c:pt>
                <c:pt idx="2824">
                  <c:v>21.245000000000001</c:v>
                </c:pt>
                <c:pt idx="2825">
                  <c:v>21.469899999999999</c:v>
                </c:pt>
                <c:pt idx="2826">
                  <c:v>21.2044</c:v>
                </c:pt>
                <c:pt idx="2827">
                  <c:v>21.346900000000002</c:v>
                </c:pt>
                <c:pt idx="2828">
                  <c:v>21.346900000000002</c:v>
                </c:pt>
                <c:pt idx="2829">
                  <c:v>21.346900000000002</c:v>
                </c:pt>
                <c:pt idx="2830">
                  <c:v>21.480699999999999</c:v>
                </c:pt>
                <c:pt idx="2831">
                  <c:v>21.796299999999999</c:v>
                </c:pt>
                <c:pt idx="2832">
                  <c:v>21.910699999999999</c:v>
                </c:pt>
                <c:pt idx="2833">
                  <c:v>21.889800000000001</c:v>
                </c:pt>
                <c:pt idx="2834">
                  <c:v>21.928999999999998</c:v>
                </c:pt>
                <c:pt idx="2835">
                  <c:v>21.928999999999998</c:v>
                </c:pt>
                <c:pt idx="2836">
                  <c:v>21.928999999999998</c:v>
                </c:pt>
                <c:pt idx="2837">
                  <c:v>21.928999999999998</c:v>
                </c:pt>
                <c:pt idx="2838">
                  <c:v>21.837</c:v>
                </c:pt>
                <c:pt idx="2839">
                  <c:v>21.684799999999999</c:v>
                </c:pt>
                <c:pt idx="2840">
                  <c:v>21.615100000000002</c:v>
                </c:pt>
                <c:pt idx="2841">
                  <c:v>21.645600000000002</c:v>
                </c:pt>
                <c:pt idx="2842">
                  <c:v>21.645600000000002</c:v>
                </c:pt>
                <c:pt idx="2843">
                  <c:v>21.645700000000001</c:v>
                </c:pt>
                <c:pt idx="2844">
                  <c:v>21.7912</c:v>
                </c:pt>
                <c:pt idx="2845">
                  <c:v>21.667100000000001</c:v>
                </c:pt>
                <c:pt idx="2846">
                  <c:v>21.693999999999999</c:v>
                </c:pt>
                <c:pt idx="2847">
                  <c:v>21.8767</c:v>
                </c:pt>
                <c:pt idx="2848">
                  <c:v>21.610700000000001</c:v>
                </c:pt>
                <c:pt idx="2849">
                  <c:v>21.610700000000001</c:v>
                </c:pt>
                <c:pt idx="2850">
                  <c:v>21.610700000000001</c:v>
                </c:pt>
                <c:pt idx="2851">
                  <c:v>21.6264</c:v>
                </c:pt>
                <c:pt idx="2852">
                  <c:v>21.579499999999999</c:v>
                </c:pt>
                <c:pt idx="2853">
                  <c:v>21.3767</c:v>
                </c:pt>
                <c:pt idx="2854">
                  <c:v>21.0261</c:v>
                </c:pt>
                <c:pt idx="2855">
                  <c:v>20.977900000000002</c:v>
                </c:pt>
                <c:pt idx="2856">
                  <c:v>20.977900000000002</c:v>
                </c:pt>
                <c:pt idx="2857">
                  <c:v>20.977900000000002</c:v>
                </c:pt>
                <c:pt idx="2858">
                  <c:v>21.0623</c:v>
                </c:pt>
                <c:pt idx="2859">
                  <c:v>20.749099999999999</c:v>
                </c:pt>
                <c:pt idx="2860">
                  <c:v>20.753799999999998</c:v>
                </c:pt>
                <c:pt idx="2861">
                  <c:v>20.876100000000001</c:v>
                </c:pt>
                <c:pt idx="2862">
                  <c:v>20.819600000000001</c:v>
                </c:pt>
                <c:pt idx="2863">
                  <c:v>20.819600000000001</c:v>
                </c:pt>
                <c:pt idx="2864">
                  <c:v>20.817599999999999</c:v>
                </c:pt>
                <c:pt idx="2865">
                  <c:v>20.819299999999998</c:v>
                </c:pt>
                <c:pt idx="2866">
                  <c:v>20.533100000000001</c:v>
                </c:pt>
                <c:pt idx="2867">
                  <c:v>20.6997</c:v>
                </c:pt>
                <c:pt idx="2868">
                  <c:v>20.672699999999999</c:v>
                </c:pt>
                <c:pt idx="2869">
                  <c:v>20.916899999999998</c:v>
                </c:pt>
                <c:pt idx="2870">
                  <c:v>20.916899999999998</c:v>
                </c:pt>
                <c:pt idx="2871">
                  <c:v>20.916899999999998</c:v>
                </c:pt>
                <c:pt idx="2872">
                  <c:v>21.0488</c:v>
                </c:pt>
                <c:pt idx="2873">
                  <c:v>21.1584</c:v>
                </c:pt>
                <c:pt idx="2874">
                  <c:v>21.249199999999998</c:v>
                </c:pt>
                <c:pt idx="2875">
                  <c:v>21.116499999999998</c:v>
                </c:pt>
                <c:pt idx="2876">
                  <c:v>21.0105</c:v>
                </c:pt>
                <c:pt idx="2877">
                  <c:v>21.0105</c:v>
                </c:pt>
                <c:pt idx="2878">
                  <c:v>21.0105</c:v>
                </c:pt>
                <c:pt idx="2879">
                  <c:v>21.2331</c:v>
                </c:pt>
                <c:pt idx="2880">
                  <c:v>21.231000000000002</c:v>
                </c:pt>
                <c:pt idx="2881">
                  <c:v>20.9465</c:v>
                </c:pt>
                <c:pt idx="2882">
                  <c:v>20.768799999999999</c:v>
                </c:pt>
                <c:pt idx="2883">
                  <c:v>20.5075</c:v>
                </c:pt>
                <c:pt idx="2884">
                  <c:v>20.5075</c:v>
                </c:pt>
                <c:pt idx="2885">
                  <c:v>20.5075</c:v>
                </c:pt>
                <c:pt idx="2886">
                  <c:v>20.472899999999999</c:v>
                </c:pt>
                <c:pt idx="2887">
                  <c:v>20.621600000000001</c:v>
                </c:pt>
                <c:pt idx="2888">
                  <c:v>20.325900000000001</c:v>
                </c:pt>
                <c:pt idx="2889">
                  <c:v>20.0854</c:v>
                </c:pt>
                <c:pt idx="2890">
                  <c:v>19.989000000000001</c:v>
                </c:pt>
                <c:pt idx="2891">
                  <c:v>19.989000000000001</c:v>
                </c:pt>
                <c:pt idx="2892">
                  <c:v>19.989000000000001</c:v>
                </c:pt>
                <c:pt idx="2893">
                  <c:v>20.229099999999999</c:v>
                </c:pt>
                <c:pt idx="2894">
                  <c:v>20.360099999999999</c:v>
                </c:pt>
                <c:pt idx="2895">
                  <c:v>20.574000000000002</c:v>
                </c:pt>
                <c:pt idx="2896">
                  <c:v>20.513200000000001</c:v>
                </c:pt>
                <c:pt idx="2897">
                  <c:v>20.687000000000001</c:v>
                </c:pt>
                <c:pt idx="2898">
                  <c:v>20.668800000000001</c:v>
                </c:pt>
                <c:pt idx="2899">
                  <c:v>20.669</c:v>
                </c:pt>
                <c:pt idx="2900">
                  <c:v>20.7361</c:v>
                </c:pt>
                <c:pt idx="2901">
                  <c:v>20.803799999999999</c:v>
                </c:pt>
                <c:pt idx="2902">
                  <c:v>20.843699999999998</c:v>
                </c:pt>
                <c:pt idx="2903">
                  <c:v>20.682600000000001</c:v>
                </c:pt>
                <c:pt idx="2904">
                  <c:v>21.005500000000001</c:v>
                </c:pt>
                <c:pt idx="2905">
                  <c:v>21.005500000000001</c:v>
                </c:pt>
                <c:pt idx="2906">
                  <c:v>21.005700000000001</c:v>
                </c:pt>
                <c:pt idx="2907">
                  <c:v>20.9879</c:v>
                </c:pt>
                <c:pt idx="2908">
                  <c:v>21.387899999999998</c:v>
                </c:pt>
                <c:pt idx="2909">
                  <c:v>21.4254</c:v>
                </c:pt>
                <c:pt idx="2910">
                  <c:v>21.447399999999998</c:v>
                </c:pt>
                <c:pt idx="2911">
                  <c:v>21.474900000000002</c:v>
                </c:pt>
                <c:pt idx="2912">
                  <c:v>21.474900000000002</c:v>
                </c:pt>
                <c:pt idx="2913">
                  <c:v>21.474900000000002</c:v>
                </c:pt>
                <c:pt idx="2914">
                  <c:v>21.638300000000001</c:v>
                </c:pt>
                <c:pt idx="2915">
                  <c:v>21.587700000000002</c:v>
                </c:pt>
                <c:pt idx="2916">
                  <c:v>21.670400000000001</c:v>
                </c:pt>
                <c:pt idx="2917">
                  <c:v>21.670400000000001</c:v>
                </c:pt>
                <c:pt idx="2918">
                  <c:v>21.683399999999999</c:v>
                </c:pt>
                <c:pt idx="2919">
                  <c:v>21.683399999999999</c:v>
                </c:pt>
                <c:pt idx="2920">
                  <c:v>21.683399999999999</c:v>
                </c:pt>
                <c:pt idx="2921">
                  <c:v>21.640899999999998</c:v>
                </c:pt>
                <c:pt idx="2922">
                  <c:v>21.673100000000002</c:v>
                </c:pt>
                <c:pt idx="2923">
                  <c:v>21.667100000000001</c:v>
                </c:pt>
                <c:pt idx="2924">
                  <c:v>21.748799999999999</c:v>
                </c:pt>
                <c:pt idx="2925">
                  <c:v>21.8766</c:v>
                </c:pt>
                <c:pt idx="2926">
                  <c:v>21.8766</c:v>
                </c:pt>
                <c:pt idx="2927">
                  <c:v>21.8766</c:v>
                </c:pt>
                <c:pt idx="2928">
                  <c:v>21.758400000000002</c:v>
                </c:pt>
                <c:pt idx="2929">
                  <c:v>21.746200000000002</c:v>
                </c:pt>
                <c:pt idx="2930">
                  <c:v>21.661200000000001</c:v>
                </c:pt>
                <c:pt idx="2931">
                  <c:v>21.884899999999998</c:v>
                </c:pt>
                <c:pt idx="2932">
                  <c:v>21.974399999999999</c:v>
                </c:pt>
                <c:pt idx="2933">
                  <c:v>21.974399999999999</c:v>
                </c:pt>
                <c:pt idx="2934">
                  <c:v>21.974399999999999</c:v>
                </c:pt>
                <c:pt idx="2935">
                  <c:v>22.060700000000001</c:v>
                </c:pt>
                <c:pt idx="2936">
                  <c:v>22.162500000000001</c:v>
                </c:pt>
                <c:pt idx="2937">
                  <c:v>22.465199999999999</c:v>
                </c:pt>
                <c:pt idx="2938">
                  <c:v>22.5246</c:v>
                </c:pt>
                <c:pt idx="2939">
                  <c:v>22.5229</c:v>
                </c:pt>
                <c:pt idx="2940">
                  <c:v>22.5229</c:v>
                </c:pt>
                <c:pt idx="2941">
                  <c:v>22.5229</c:v>
                </c:pt>
                <c:pt idx="2942">
                  <c:v>22.6249</c:v>
                </c:pt>
                <c:pt idx="2943">
                  <c:v>22.757999999999999</c:v>
                </c:pt>
                <c:pt idx="2944">
                  <c:v>22.4238</c:v>
                </c:pt>
                <c:pt idx="2945">
                  <c:v>22.654800000000002</c:v>
                </c:pt>
                <c:pt idx="2946">
                  <c:v>22.692399999999999</c:v>
                </c:pt>
                <c:pt idx="2947">
                  <c:v>22.692399999999999</c:v>
                </c:pt>
                <c:pt idx="2948">
                  <c:v>22.692399999999999</c:v>
                </c:pt>
                <c:pt idx="2949">
                  <c:v>22.692399999999999</c:v>
                </c:pt>
                <c:pt idx="2950">
                  <c:v>22.788399999999999</c:v>
                </c:pt>
                <c:pt idx="2951">
                  <c:v>22.821000000000002</c:v>
                </c:pt>
                <c:pt idx="2952">
                  <c:v>22.829499999999999</c:v>
                </c:pt>
                <c:pt idx="2953">
                  <c:v>22.765000000000001</c:v>
                </c:pt>
                <c:pt idx="2954">
                  <c:v>22.765000000000001</c:v>
                </c:pt>
                <c:pt idx="2955">
                  <c:v>22.765000000000001</c:v>
                </c:pt>
                <c:pt idx="2956">
                  <c:v>22.762499999999999</c:v>
                </c:pt>
                <c:pt idx="2957">
                  <c:v>22.633700000000001</c:v>
                </c:pt>
                <c:pt idx="2958">
                  <c:v>22.452200000000001</c:v>
                </c:pt>
                <c:pt idx="2959">
                  <c:v>22.375299999999999</c:v>
                </c:pt>
                <c:pt idx="2960">
                  <c:v>22.4161</c:v>
                </c:pt>
                <c:pt idx="2961">
                  <c:v>22.4161</c:v>
                </c:pt>
                <c:pt idx="2962">
                  <c:v>22.4161</c:v>
                </c:pt>
                <c:pt idx="2963">
                  <c:v>22.732500000000002</c:v>
                </c:pt>
                <c:pt idx="2964">
                  <c:v>22.698899999999998</c:v>
                </c:pt>
                <c:pt idx="2965">
                  <c:v>22.827500000000001</c:v>
                </c:pt>
                <c:pt idx="2966">
                  <c:v>22.812200000000001</c:v>
                </c:pt>
                <c:pt idx="2967">
                  <c:v>22.8293</c:v>
                </c:pt>
                <c:pt idx="2968">
                  <c:v>22.8293</c:v>
                </c:pt>
                <c:pt idx="2969">
                  <c:v>22.8293</c:v>
                </c:pt>
                <c:pt idx="2970">
                  <c:v>22.8293</c:v>
                </c:pt>
                <c:pt idx="2971">
                  <c:v>22.744199999999999</c:v>
                </c:pt>
                <c:pt idx="2972">
                  <c:v>22.616399999999999</c:v>
                </c:pt>
                <c:pt idx="2973">
                  <c:v>22.8156</c:v>
                </c:pt>
                <c:pt idx="2974">
                  <c:v>23.096499999999999</c:v>
                </c:pt>
                <c:pt idx="2975">
                  <c:v>23.096499999999999</c:v>
                </c:pt>
                <c:pt idx="2976">
                  <c:v>23.096499999999999</c:v>
                </c:pt>
                <c:pt idx="2977">
                  <c:v>23.147200000000002</c:v>
                </c:pt>
                <c:pt idx="2978">
                  <c:v>23.2148</c:v>
                </c:pt>
                <c:pt idx="2979">
                  <c:v>23.233599999999999</c:v>
                </c:pt>
                <c:pt idx="2980">
                  <c:v>23.355899999999998</c:v>
                </c:pt>
                <c:pt idx="2981">
                  <c:v>23.340599999999998</c:v>
                </c:pt>
                <c:pt idx="2982">
                  <c:v>23.340599999999998</c:v>
                </c:pt>
                <c:pt idx="2983">
                  <c:v>23.340599999999998</c:v>
                </c:pt>
                <c:pt idx="2984">
                  <c:v>23.516999999999999</c:v>
                </c:pt>
                <c:pt idx="2985">
                  <c:v>23.5029</c:v>
                </c:pt>
                <c:pt idx="2986">
                  <c:v>23.124400000000001</c:v>
                </c:pt>
                <c:pt idx="2987">
                  <c:v>23.4133</c:v>
                </c:pt>
                <c:pt idx="2988">
                  <c:v>23.663399999999999</c:v>
                </c:pt>
                <c:pt idx="2989">
                  <c:v>23.663399999999999</c:v>
                </c:pt>
                <c:pt idx="2990">
                  <c:v>23.663399999999999</c:v>
                </c:pt>
                <c:pt idx="2991">
                  <c:v>23.588000000000001</c:v>
                </c:pt>
                <c:pt idx="2992">
                  <c:v>23.642499999999998</c:v>
                </c:pt>
                <c:pt idx="2993">
                  <c:v>23.837399999999999</c:v>
                </c:pt>
                <c:pt idx="2994">
                  <c:v>23.850999999999999</c:v>
                </c:pt>
                <c:pt idx="2995">
                  <c:v>23.9879</c:v>
                </c:pt>
                <c:pt idx="2996">
                  <c:v>23.9879</c:v>
                </c:pt>
                <c:pt idx="2997">
                  <c:v>23.9879</c:v>
                </c:pt>
                <c:pt idx="2998">
                  <c:v>23.965199999999999</c:v>
                </c:pt>
                <c:pt idx="2999">
                  <c:v>23.637499999999999</c:v>
                </c:pt>
                <c:pt idx="3000">
                  <c:v>23.863900000000001</c:v>
                </c:pt>
                <c:pt idx="3001">
                  <c:v>24.002800000000001</c:v>
                </c:pt>
                <c:pt idx="3002">
                  <c:v>23.8873</c:v>
                </c:pt>
                <c:pt idx="3003">
                  <c:v>23.8873</c:v>
                </c:pt>
                <c:pt idx="3004">
                  <c:v>23.8873</c:v>
                </c:pt>
                <c:pt idx="3005">
                  <c:v>23.8873</c:v>
                </c:pt>
                <c:pt idx="3006">
                  <c:v>23.7439</c:v>
                </c:pt>
                <c:pt idx="3007">
                  <c:v>23.773900000000001</c:v>
                </c:pt>
                <c:pt idx="3008">
                  <c:v>24.0517</c:v>
                </c:pt>
                <c:pt idx="3009">
                  <c:v>24.0731</c:v>
                </c:pt>
                <c:pt idx="3010">
                  <c:v>24.066700000000001</c:v>
                </c:pt>
                <c:pt idx="3011">
                  <c:v>24.066099999999999</c:v>
                </c:pt>
                <c:pt idx="3012">
                  <c:v>23.928699999999999</c:v>
                </c:pt>
                <c:pt idx="3013">
                  <c:v>23.979399999999998</c:v>
                </c:pt>
                <c:pt idx="3014">
                  <c:v>24.008500000000002</c:v>
                </c:pt>
                <c:pt idx="3015">
                  <c:v>24.1509</c:v>
                </c:pt>
                <c:pt idx="3016">
                  <c:v>24.344200000000001</c:v>
                </c:pt>
                <c:pt idx="3017">
                  <c:v>24.344200000000001</c:v>
                </c:pt>
                <c:pt idx="3018">
                  <c:v>24.344200000000001</c:v>
                </c:pt>
                <c:pt idx="3019">
                  <c:v>24.315200000000001</c:v>
                </c:pt>
                <c:pt idx="3020">
                  <c:v>24.062799999999999</c:v>
                </c:pt>
                <c:pt idx="3021">
                  <c:v>24.1843</c:v>
                </c:pt>
                <c:pt idx="3022">
                  <c:v>24.470600000000001</c:v>
                </c:pt>
                <c:pt idx="3023">
                  <c:v>24.3109</c:v>
                </c:pt>
                <c:pt idx="3024">
                  <c:v>24.3109</c:v>
                </c:pt>
                <c:pt idx="3025">
                  <c:v>24.3109</c:v>
                </c:pt>
                <c:pt idx="3026">
                  <c:v>24.2836</c:v>
                </c:pt>
                <c:pt idx="3027">
                  <c:v>24.555800000000001</c:v>
                </c:pt>
                <c:pt idx="3028">
                  <c:v>24.508500000000002</c:v>
                </c:pt>
                <c:pt idx="3029">
                  <c:v>24.4374</c:v>
                </c:pt>
                <c:pt idx="3030">
                  <c:v>24.270299999999999</c:v>
                </c:pt>
                <c:pt idx="3031">
                  <c:v>24.270299999999999</c:v>
                </c:pt>
                <c:pt idx="3032">
                  <c:v>24.270299999999999</c:v>
                </c:pt>
                <c:pt idx="3033">
                  <c:v>24.4237</c:v>
                </c:pt>
                <c:pt idx="3034">
                  <c:v>24.561599999999999</c:v>
                </c:pt>
                <c:pt idx="3035">
                  <c:v>24.7803</c:v>
                </c:pt>
                <c:pt idx="3036">
                  <c:v>24.860299999999999</c:v>
                </c:pt>
                <c:pt idx="3037">
                  <c:v>24.825299999999999</c:v>
                </c:pt>
                <c:pt idx="3038">
                  <c:v>24.825299999999999</c:v>
                </c:pt>
                <c:pt idx="3039">
                  <c:v>24.825299999999999</c:v>
                </c:pt>
                <c:pt idx="3040">
                  <c:v>24.749500000000001</c:v>
                </c:pt>
                <c:pt idx="3041">
                  <c:v>24.680199999999999</c:v>
                </c:pt>
                <c:pt idx="3042">
                  <c:v>24.8932</c:v>
                </c:pt>
                <c:pt idx="3043">
                  <c:v>24.920999999999999</c:v>
                </c:pt>
                <c:pt idx="3044">
                  <c:v>24.920999999999999</c:v>
                </c:pt>
                <c:pt idx="3045">
                  <c:v>24.920999999999999</c:v>
                </c:pt>
                <c:pt idx="3046">
                  <c:v>24.920999999999999</c:v>
                </c:pt>
                <c:pt idx="3047">
                  <c:v>24.869199999999999</c:v>
                </c:pt>
                <c:pt idx="3048">
                  <c:v>24.6892</c:v>
                </c:pt>
                <c:pt idx="3049">
                  <c:v>24.715399999999999</c:v>
                </c:pt>
                <c:pt idx="3050">
                  <c:v>24.410599999999999</c:v>
                </c:pt>
                <c:pt idx="3051">
                  <c:v>24.6815</c:v>
                </c:pt>
                <c:pt idx="3052">
                  <c:v>24.6815</c:v>
                </c:pt>
                <c:pt idx="3053">
                  <c:v>24.6815</c:v>
                </c:pt>
                <c:pt idx="3054">
                  <c:v>24.6723</c:v>
                </c:pt>
                <c:pt idx="3055">
                  <c:v>24.707899999999999</c:v>
                </c:pt>
                <c:pt idx="3056">
                  <c:v>24.474299999999999</c:v>
                </c:pt>
                <c:pt idx="3057">
                  <c:v>24.656500000000001</c:v>
                </c:pt>
                <c:pt idx="3058">
                  <c:v>24.297699999999999</c:v>
                </c:pt>
                <c:pt idx="3059">
                  <c:v>24.297699999999999</c:v>
                </c:pt>
                <c:pt idx="3060">
                  <c:v>24.297699999999999</c:v>
                </c:pt>
                <c:pt idx="3061">
                  <c:v>24.005600000000001</c:v>
                </c:pt>
                <c:pt idx="3062">
                  <c:v>23.9575</c:v>
                </c:pt>
                <c:pt idx="3063">
                  <c:v>23.818999999999999</c:v>
                </c:pt>
                <c:pt idx="3064">
                  <c:v>23.766400000000001</c:v>
                </c:pt>
                <c:pt idx="3065">
                  <c:v>23.558199999999999</c:v>
                </c:pt>
                <c:pt idx="3066">
                  <c:v>23.558199999999999</c:v>
                </c:pt>
                <c:pt idx="3067">
                  <c:v>23.558199999999999</c:v>
                </c:pt>
                <c:pt idx="3068">
                  <c:v>23.7639</c:v>
                </c:pt>
                <c:pt idx="3069">
                  <c:v>24.048300000000001</c:v>
                </c:pt>
                <c:pt idx="3070">
                  <c:v>24.0534</c:v>
                </c:pt>
                <c:pt idx="3071">
                  <c:v>23.943300000000001</c:v>
                </c:pt>
                <c:pt idx="3072">
                  <c:v>24.1877</c:v>
                </c:pt>
                <c:pt idx="3073">
                  <c:v>24.1877</c:v>
                </c:pt>
                <c:pt idx="3074">
                  <c:v>24.1877</c:v>
                </c:pt>
                <c:pt idx="3075">
                  <c:v>24.264600000000002</c:v>
                </c:pt>
                <c:pt idx="3076">
                  <c:v>23.882899999999999</c:v>
                </c:pt>
                <c:pt idx="3077">
                  <c:v>23.8063</c:v>
                </c:pt>
                <c:pt idx="3078">
                  <c:v>24.023599999999998</c:v>
                </c:pt>
                <c:pt idx="3079">
                  <c:v>24.325299999999999</c:v>
                </c:pt>
                <c:pt idx="3080">
                  <c:v>24.325299999999999</c:v>
                </c:pt>
                <c:pt idx="3081">
                  <c:v>24.325299999999999</c:v>
                </c:pt>
                <c:pt idx="3082">
                  <c:v>24.576499999999999</c:v>
                </c:pt>
                <c:pt idx="3083">
                  <c:v>24.609500000000001</c:v>
                </c:pt>
                <c:pt idx="3084">
                  <c:v>24.609400000000001</c:v>
                </c:pt>
                <c:pt idx="3085">
                  <c:v>24.7346</c:v>
                </c:pt>
                <c:pt idx="3086">
                  <c:v>24.775400000000001</c:v>
                </c:pt>
                <c:pt idx="3087">
                  <c:v>24.775400000000001</c:v>
                </c:pt>
                <c:pt idx="3088">
                  <c:v>24.775400000000001</c:v>
                </c:pt>
                <c:pt idx="3089">
                  <c:v>24.769500000000001</c:v>
                </c:pt>
                <c:pt idx="3090">
                  <c:v>24.889299999999999</c:v>
                </c:pt>
                <c:pt idx="3091">
                  <c:v>25.180900000000001</c:v>
                </c:pt>
                <c:pt idx="3092">
                  <c:v>25.128499999999999</c:v>
                </c:pt>
                <c:pt idx="3093">
                  <c:v>25.157699999999998</c:v>
                </c:pt>
                <c:pt idx="3094">
                  <c:v>25.157699999999998</c:v>
                </c:pt>
                <c:pt idx="3095">
                  <c:v>25.157699999999998</c:v>
                </c:pt>
                <c:pt idx="3096">
                  <c:v>25.180800000000001</c:v>
                </c:pt>
                <c:pt idx="3097">
                  <c:v>25.2438</c:v>
                </c:pt>
                <c:pt idx="3098">
                  <c:v>24.5166</c:v>
                </c:pt>
                <c:pt idx="3099">
                  <c:v>24.353200000000001</c:v>
                </c:pt>
                <c:pt idx="3100">
                  <c:v>24.523800000000001</c:v>
                </c:pt>
                <c:pt idx="3101">
                  <c:v>24.523800000000001</c:v>
                </c:pt>
                <c:pt idx="3102">
                  <c:v>24.523800000000001</c:v>
                </c:pt>
                <c:pt idx="3103">
                  <c:v>24.523800000000001</c:v>
                </c:pt>
                <c:pt idx="3104">
                  <c:v>24.529900000000001</c:v>
                </c:pt>
                <c:pt idx="3105">
                  <c:v>24.3613</c:v>
                </c:pt>
                <c:pt idx="3106">
                  <c:v>24.22</c:v>
                </c:pt>
                <c:pt idx="3107">
                  <c:v>24.4148</c:v>
                </c:pt>
                <c:pt idx="3108">
                  <c:v>24.4148</c:v>
                </c:pt>
                <c:pt idx="3109">
                  <c:v>24.4148</c:v>
                </c:pt>
                <c:pt idx="3110">
                  <c:v>24.442</c:v>
                </c:pt>
                <c:pt idx="3111">
                  <c:v>24.479299999999999</c:v>
                </c:pt>
                <c:pt idx="3112">
                  <c:v>24.768599999999999</c:v>
                </c:pt>
                <c:pt idx="3113">
                  <c:v>24.7651</c:v>
                </c:pt>
                <c:pt idx="3114">
                  <c:v>24.737500000000001</c:v>
                </c:pt>
                <c:pt idx="3115">
                  <c:v>24.737500000000001</c:v>
                </c:pt>
                <c:pt idx="3116">
                  <c:v>24.737500000000001</c:v>
                </c:pt>
                <c:pt idx="3117">
                  <c:v>24.803100000000001</c:v>
                </c:pt>
                <c:pt idx="3118">
                  <c:v>24.8703</c:v>
                </c:pt>
                <c:pt idx="3119">
                  <c:v>25.116800000000001</c:v>
                </c:pt>
                <c:pt idx="3120">
                  <c:v>25.175699999999999</c:v>
                </c:pt>
                <c:pt idx="3121">
                  <c:v>25.165800000000001</c:v>
                </c:pt>
                <c:pt idx="3122">
                  <c:v>25.165800000000001</c:v>
                </c:pt>
                <c:pt idx="3123">
                  <c:v>25.165800000000001</c:v>
                </c:pt>
                <c:pt idx="3124">
                  <c:v>25.358599999999999</c:v>
                </c:pt>
                <c:pt idx="3125">
                  <c:v>25.422599999999999</c:v>
                </c:pt>
                <c:pt idx="3126">
                  <c:v>25.422599999999999</c:v>
                </c:pt>
                <c:pt idx="3127">
                  <c:v>25.357099999999999</c:v>
                </c:pt>
                <c:pt idx="3128">
                  <c:v>25.305800000000001</c:v>
                </c:pt>
                <c:pt idx="3129">
                  <c:v>25.305800000000001</c:v>
                </c:pt>
                <c:pt idx="3130">
                  <c:v>25.305800000000001</c:v>
                </c:pt>
                <c:pt idx="3131">
                  <c:v>25.228200000000001</c:v>
                </c:pt>
                <c:pt idx="3132">
                  <c:v>25.327500000000001</c:v>
                </c:pt>
                <c:pt idx="3133">
                  <c:v>25.3673</c:v>
                </c:pt>
                <c:pt idx="3134">
                  <c:v>25.3903</c:v>
                </c:pt>
                <c:pt idx="3135">
                  <c:v>25.2866</c:v>
                </c:pt>
                <c:pt idx="3136">
                  <c:v>25.2866</c:v>
                </c:pt>
                <c:pt idx="3137">
                  <c:v>25.2866</c:v>
                </c:pt>
                <c:pt idx="3138">
                  <c:v>25.323699999999999</c:v>
                </c:pt>
                <c:pt idx="3139">
                  <c:v>25.480599999999999</c:v>
                </c:pt>
                <c:pt idx="3140">
                  <c:v>25.610099999999999</c:v>
                </c:pt>
                <c:pt idx="3141">
                  <c:v>25.610099999999999</c:v>
                </c:pt>
                <c:pt idx="3142">
                  <c:v>25.749700000000001</c:v>
                </c:pt>
                <c:pt idx="3143">
                  <c:v>25.749700000000001</c:v>
                </c:pt>
                <c:pt idx="3144">
                  <c:v>25.749700000000001</c:v>
                </c:pt>
                <c:pt idx="3145">
                  <c:v>25.7759</c:v>
                </c:pt>
                <c:pt idx="3146">
                  <c:v>25.795000000000002</c:v>
                </c:pt>
                <c:pt idx="3147">
                  <c:v>26.058299999999999</c:v>
                </c:pt>
                <c:pt idx="3148">
                  <c:v>25.829899999999999</c:v>
                </c:pt>
                <c:pt idx="3149">
                  <c:v>25.9724</c:v>
                </c:pt>
                <c:pt idx="3150">
                  <c:v>25.9724</c:v>
                </c:pt>
                <c:pt idx="3151">
                  <c:v>25.9724</c:v>
                </c:pt>
                <c:pt idx="3152">
                  <c:v>26.0458</c:v>
                </c:pt>
                <c:pt idx="3153">
                  <c:v>26.212299999999999</c:v>
                </c:pt>
                <c:pt idx="3154">
                  <c:v>25.847200000000001</c:v>
                </c:pt>
                <c:pt idx="3155">
                  <c:v>25.645199999999999</c:v>
                </c:pt>
                <c:pt idx="3156">
                  <c:v>25.462</c:v>
                </c:pt>
                <c:pt idx="3157">
                  <c:v>25.462</c:v>
                </c:pt>
                <c:pt idx="3158">
                  <c:v>25.462</c:v>
                </c:pt>
                <c:pt idx="3159">
                  <c:v>25.736799999999999</c:v>
                </c:pt>
                <c:pt idx="3160">
                  <c:v>25.6967</c:v>
                </c:pt>
                <c:pt idx="3161">
                  <c:v>25.101900000000001</c:v>
                </c:pt>
                <c:pt idx="3162">
                  <c:v>24.972799999999999</c:v>
                </c:pt>
                <c:pt idx="3163">
                  <c:v>25.249700000000001</c:v>
                </c:pt>
                <c:pt idx="3164">
                  <c:v>25.249700000000001</c:v>
                </c:pt>
                <c:pt idx="3165">
                  <c:v>25.249700000000001</c:v>
                </c:pt>
                <c:pt idx="3166">
                  <c:v>25.270299999999999</c:v>
                </c:pt>
                <c:pt idx="3167">
                  <c:v>25.1449</c:v>
                </c:pt>
                <c:pt idx="3168">
                  <c:v>25.542100000000001</c:v>
                </c:pt>
                <c:pt idx="3169">
                  <c:v>25.192299999999999</c:v>
                </c:pt>
                <c:pt idx="3170">
                  <c:v>24.729199999999999</c:v>
                </c:pt>
                <c:pt idx="3171">
                  <c:v>24.729199999999999</c:v>
                </c:pt>
                <c:pt idx="3172">
                  <c:v>24.729199999999999</c:v>
                </c:pt>
                <c:pt idx="3173">
                  <c:v>23.988099999999999</c:v>
                </c:pt>
                <c:pt idx="3174">
                  <c:v>24.236499999999999</c:v>
                </c:pt>
                <c:pt idx="3175">
                  <c:v>24.048999999999999</c:v>
                </c:pt>
                <c:pt idx="3176">
                  <c:v>24.603200000000001</c:v>
                </c:pt>
                <c:pt idx="3177">
                  <c:v>24.7181</c:v>
                </c:pt>
                <c:pt idx="3178">
                  <c:v>24.7181</c:v>
                </c:pt>
                <c:pt idx="3179">
                  <c:v>24.7181</c:v>
                </c:pt>
                <c:pt idx="3180">
                  <c:v>24.719200000000001</c:v>
                </c:pt>
                <c:pt idx="3181">
                  <c:v>25.1356</c:v>
                </c:pt>
                <c:pt idx="3182">
                  <c:v>25.238600000000002</c:v>
                </c:pt>
                <c:pt idx="3183">
                  <c:v>25.645800000000001</c:v>
                </c:pt>
                <c:pt idx="3184">
                  <c:v>25.6968</c:v>
                </c:pt>
                <c:pt idx="3185">
                  <c:v>25.6968</c:v>
                </c:pt>
                <c:pt idx="3186">
                  <c:v>25.6968</c:v>
                </c:pt>
                <c:pt idx="3187">
                  <c:v>25.9466</c:v>
                </c:pt>
                <c:pt idx="3188">
                  <c:v>25.895199999999999</c:v>
                </c:pt>
                <c:pt idx="3189">
                  <c:v>26.004899999999999</c:v>
                </c:pt>
                <c:pt idx="3190">
                  <c:v>25.772600000000001</c:v>
                </c:pt>
                <c:pt idx="3191">
                  <c:v>26.0686</c:v>
                </c:pt>
                <c:pt idx="3192">
                  <c:v>26.0686</c:v>
                </c:pt>
                <c:pt idx="3193">
                  <c:v>26.0686</c:v>
                </c:pt>
                <c:pt idx="3194">
                  <c:v>25.9864</c:v>
                </c:pt>
                <c:pt idx="3195">
                  <c:v>26.027799999999999</c:v>
                </c:pt>
                <c:pt idx="3196">
                  <c:v>25.369299999999999</c:v>
                </c:pt>
                <c:pt idx="3197">
                  <c:v>25.3733</c:v>
                </c:pt>
                <c:pt idx="3198">
                  <c:v>25.6326</c:v>
                </c:pt>
                <c:pt idx="3199">
                  <c:v>25.6326</c:v>
                </c:pt>
                <c:pt idx="3200">
                  <c:v>25.6326</c:v>
                </c:pt>
                <c:pt idx="3201">
                  <c:v>25.6326</c:v>
                </c:pt>
                <c:pt idx="3202">
                  <c:v>25.090299999999999</c:v>
                </c:pt>
                <c:pt idx="3203">
                  <c:v>25.052299999999999</c:v>
                </c:pt>
                <c:pt idx="3204">
                  <c:v>25.007400000000001</c:v>
                </c:pt>
                <c:pt idx="3205">
                  <c:v>24.575700000000001</c:v>
                </c:pt>
                <c:pt idx="3206">
                  <c:v>24.575700000000001</c:v>
                </c:pt>
                <c:pt idx="3207">
                  <c:v>24.575700000000001</c:v>
                </c:pt>
                <c:pt idx="3208">
                  <c:v>24.860299999999999</c:v>
                </c:pt>
                <c:pt idx="3209">
                  <c:v>24.971499999999999</c:v>
                </c:pt>
                <c:pt idx="3210">
                  <c:v>25.238399999999999</c:v>
                </c:pt>
                <c:pt idx="3211">
                  <c:v>25.427600000000002</c:v>
                </c:pt>
                <c:pt idx="3212">
                  <c:v>25.565100000000001</c:v>
                </c:pt>
                <c:pt idx="3213">
                  <c:v>25.565100000000001</c:v>
                </c:pt>
                <c:pt idx="3214">
                  <c:v>25.565100000000001</c:v>
                </c:pt>
                <c:pt idx="3215">
                  <c:v>25.597300000000001</c:v>
                </c:pt>
                <c:pt idx="3216">
                  <c:v>25.603999999999999</c:v>
                </c:pt>
                <c:pt idx="3217">
                  <c:v>25.529900000000001</c:v>
                </c:pt>
                <c:pt idx="3218">
                  <c:v>25.9633</c:v>
                </c:pt>
                <c:pt idx="3219">
                  <c:v>25.9129</c:v>
                </c:pt>
                <c:pt idx="3220">
                  <c:v>25.9129</c:v>
                </c:pt>
                <c:pt idx="3221">
                  <c:v>25.9129</c:v>
                </c:pt>
                <c:pt idx="3222">
                  <c:v>25.985700000000001</c:v>
                </c:pt>
                <c:pt idx="3223">
                  <c:v>26.051400000000001</c:v>
                </c:pt>
                <c:pt idx="3224">
                  <c:v>26.0029</c:v>
                </c:pt>
                <c:pt idx="3225">
                  <c:v>26.108000000000001</c:v>
                </c:pt>
                <c:pt idx="3226">
                  <c:v>26.075199999999999</c:v>
                </c:pt>
                <c:pt idx="3227">
                  <c:v>26.075199999999999</c:v>
                </c:pt>
                <c:pt idx="3228">
                  <c:v>26.075199999999999</c:v>
                </c:pt>
                <c:pt idx="3229">
                  <c:v>26.185700000000001</c:v>
                </c:pt>
                <c:pt idx="3230">
                  <c:v>25.938700000000001</c:v>
                </c:pt>
                <c:pt idx="3231">
                  <c:v>25.942299999999999</c:v>
                </c:pt>
                <c:pt idx="3232">
                  <c:v>25.898700000000002</c:v>
                </c:pt>
                <c:pt idx="3233">
                  <c:v>26.131</c:v>
                </c:pt>
                <c:pt idx="3234">
                  <c:v>26.131</c:v>
                </c:pt>
                <c:pt idx="3235">
                  <c:v>26.131</c:v>
                </c:pt>
                <c:pt idx="3236">
                  <c:v>25.880500000000001</c:v>
                </c:pt>
                <c:pt idx="3237">
                  <c:v>26.1313</c:v>
                </c:pt>
                <c:pt idx="3238">
                  <c:v>26.3172</c:v>
                </c:pt>
                <c:pt idx="3239">
                  <c:v>26.262699999999999</c:v>
                </c:pt>
                <c:pt idx="3240">
                  <c:v>26.421700000000001</c:v>
                </c:pt>
                <c:pt idx="3241">
                  <c:v>26.421700000000001</c:v>
                </c:pt>
                <c:pt idx="3242">
                  <c:v>26.421700000000001</c:v>
                </c:pt>
                <c:pt idx="3243">
                  <c:v>26.625299999999999</c:v>
                </c:pt>
                <c:pt idx="3244">
                  <c:v>26.422699999999999</c:v>
                </c:pt>
                <c:pt idx="3245">
                  <c:v>26.546299999999999</c:v>
                </c:pt>
                <c:pt idx="3246">
                  <c:v>26.541799999999999</c:v>
                </c:pt>
                <c:pt idx="3247">
                  <c:v>26.647200000000002</c:v>
                </c:pt>
                <c:pt idx="3248">
                  <c:v>26.647200000000002</c:v>
                </c:pt>
                <c:pt idx="3249">
                  <c:v>26.647200000000002</c:v>
                </c:pt>
                <c:pt idx="3250">
                  <c:v>26.598600000000001</c:v>
                </c:pt>
                <c:pt idx="3251">
                  <c:v>26.585999999999999</c:v>
                </c:pt>
                <c:pt idx="3252">
                  <c:v>26.3416</c:v>
                </c:pt>
                <c:pt idx="3253">
                  <c:v>26.400099999999998</c:v>
                </c:pt>
                <c:pt idx="3254">
                  <c:v>26.392199999999999</c:v>
                </c:pt>
                <c:pt idx="3255">
                  <c:v>26.392199999999999</c:v>
                </c:pt>
                <c:pt idx="3256">
                  <c:v>26.392199999999999</c:v>
                </c:pt>
                <c:pt idx="3257">
                  <c:v>26.4621</c:v>
                </c:pt>
                <c:pt idx="3258">
                  <c:v>26.5063</c:v>
                </c:pt>
                <c:pt idx="3259">
                  <c:v>26.418800000000001</c:v>
                </c:pt>
                <c:pt idx="3260">
                  <c:v>25.927</c:v>
                </c:pt>
                <c:pt idx="3261">
                  <c:v>26.033100000000001</c:v>
                </c:pt>
                <c:pt idx="3262">
                  <c:v>26.033100000000001</c:v>
                </c:pt>
                <c:pt idx="3263">
                  <c:v>26.033100000000001</c:v>
                </c:pt>
                <c:pt idx="3264">
                  <c:v>25.959499999999998</c:v>
                </c:pt>
                <c:pt idx="3265">
                  <c:v>26.277899999999999</c:v>
                </c:pt>
                <c:pt idx="3266">
                  <c:v>26.942599999999999</c:v>
                </c:pt>
                <c:pt idx="3267">
                  <c:v>27.142800000000001</c:v>
                </c:pt>
                <c:pt idx="3268">
                  <c:v>27.244800000000001</c:v>
                </c:pt>
                <c:pt idx="3269">
                  <c:v>27.244800000000001</c:v>
                </c:pt>
                <c:pt idx="3270">
                  <c:v>27.244800000000001</c:v>
                </c:pt>
                <c:pt idx="3271">
                  <c:v>27.2712</c:v>
                </c:pt>
                <c:pt idx="3272">
                  <c:v>27.192299999999999</c:v>
                </c:pt>
                <c:pt idx="3273">
                  <c:v>27.198599999999999</c:v>
                </c:pt>
                <c:pt idx="3274">
                  <c:v>27.034099999999999</c:v>
                </c:pt>
                <c:pt idx="3275">
                  <c:v>26.677199999999999</c:v>
                </c:pt>
                <c:pt idx="3276">
                  <c:v>26.677199999999999</c:v>
                </c:pt>
                <c:pt idx="3277">
                  <c:v>26.677199999999999</c:v>
                </c:pt>
                <c:pt idx="3278">
                  <c:v>26.781700000000001</c:v>
                </c:pt>
                <c:pt idx="3279">
                  <c:v>26.887799999999999</c:v>
                </c:pt>
                <c:pt idx="3280">
                  <c:v>26.382400000000001</c:v>
                </c:pt>
                <c:pt idx="3281">
                  <c:v>26.526599999999998</c:v>
                </c:pt>
                <c:pt idx="3282">
                  <c:v>26.618500000000001</c:v>
                </c:pt>
                <c:pt idx="3283">
                  <c:v>26.618500000000001</c:v>
                </c:pt>
                <c:pt idx="3284">
                  <c:v>26.618400000000001</c:v>
                </c:pt>
                <c:pt idx="3285">
                  <c:v>26.7</c:v>
                </c:pt>
                <c:pt idx="3286">
                  <c:v>26.863399999999999</c:v>
                </c:pt>
                <c:pt idx="3287">
                  <c:v>26.766300000000001</c:v>
                </c:pt>
                <c:pt idx="3288">
                  <c:v>26.766300000000001</c:v>
                </c:pt>
                <c:pt idx="3289">
                  <c:v>26.916399999999999</c:v>
                </c:pt>
                <c:pt idx="3290">
                  <c:v>26.916399999999999</c:v>
                </c:pt>
                <c:pt idx="3291">
                  <c:v>26.916399999999999</c:v>
                </c:pt>
                <c:pt idx="3292">
                  <c:v>26.982299999999999</c:v>
                </c:pt>
                <c:pt idx="3293">
                  <c:v>27.003599999999999</c:v>
                </c:pt>
                <c:pt idx="3294">
                  <c:v>27.174499999999998</c:v>
                </c:pt>
                <c:pt idx="3295">
                  <c:v>27.122</c:v>
                </c:pt>
                <c:pt idx="3296">
                  <c:v>27.1922</c:v>
                </c:pt>
                <c:pt idx="3297">
                  <c:v>27.1922</c:v>
                </c:pt>
                <c:pt idx="3298">
                  <c:v>27.1922</c:v>
                </c:pt>
                <c:pt idx="3299">
                  <c:v>27.025099999999998</c:v>
                </c:pt>
                <c:pt idx="3300">
                  <c:v>26.944400000000002</c:v>
                </c:pt>
                <c:pt idx="3301">
                  <c:v>27.1648</c:v>
                </c:pt>
                <c:pt idx="3302">
                  <c:v>27.175999999999998</c:v>
                </c:pt>
                <c:pt idx="3303">
                  <c:v>27.1751</c:v>
                </c:pt>
                <c:pt idx="3304">
                  <c:v>27.1751</c:v>
                </c:pt>
                <c:pt idx="3305">
                  <c:v>27.1751</c:v>
                </c:pt>
                <c:pt idx="3306">
                  <c:v>27.2791</c:v>
                </c:pt>
                <c:pt idx="3307">
                  <c:v>27.1754</c:v>
                </c:pt>
                <c:pt idx="3308">
                  <c:v>26.373799999999999</c:v>
                </c:pt>
                <c:pt idx="3309">
                  <c:v>26.350899999999999</c:v>
                </c:pt>
                <c:pt idx="3310">
                  <c:v>26.637699999999999</c:v>
                </c:pt>
                <c:pt idx="3311">
                  <c:v>26.637699999999999</c:v>
                </c:pt>
                <c:pt idx="3312">
                  <c:v>26.637699999999999</c:v>
                </c:pt>
                <c:pt idx="3313">
                  <c:v>26.833100000000002</c:v>
                </c:pt>
                <c:pt idx="3314">
                  <c:v>27.1294</c:v>
                </c:pt>
                <c:pt idx="3315">
                  <c:v>27.1294</c:v>
                </c:pt>
                <c:pt idx="3316">
                  <c:v>27.118400000000001</c:v>
                </c:pt>
                <c:pt idx="3317">
                  <c:v>26.8186</c:v>
                </c:pt>
                <c:pt idx="3318">
                  <c:v>26.8186</c:v>
                </c:pt>
                <c:pt idx="3319">
                  <c:v>26.8186</c:v>
                </c:pt>
                <c:pt idx="3320">
                  <c:v>26.531600000000001</c:v>
                </c:pt>
                <c:pt idx="3321">
                  <c:v>26.417899999999999</c:v>
                </c:pt>
                <c:pt idx="3322">
                  <c:v>26.416599999999999</c:v>
                </c:pt>
                <c:pt idx="3323">
                  <c:v>26.357800000000001</c:v>
                </c:pt>
                <c:pt idx="3324">
                  <c:v>26.689800000000002</c:v>
                </c:pt>
                <c:pt idx="3325">
                  <c:v>26.689800000000002</c:v>
                </c:pt>
                <c:pt idx="3326">
                  <c:v>26.689800000000002</c:v>
                </c:pt>
                <c:pt idx="3327">
                  <c:v>26.837599999999998</c:v>
                </c:pt>
                <c:pt idx="3328">
                  <c:v>26.5396</c:v>
                </c:pt>
                <c:pt idx="3329">
                  <c:v>26.581099999999999</c:v>
                </c:pt>
                <c:pt idx="3330">
                  <c:v>26.581099999999999</c:v>
                </c:pt>
                <c:pt idx="3331">
                  <c:v>26.171399999999998</c:v>
                </c:pt>
                <c:pt idx="3332">
                  <c:v>26.171399999999998</c:v>
                </c:pt>
                <c:pt idx="3333">
                  <c:v>26.171399999999998</c:v>
                </c:pt>
                <c:pt idx="3334">
                  <c:v>26.212599999999998</c:v>
                </c:pt>
                <c:pt idx="3335">
                  <c:v>26.242699999999999</c:v>
                </c:pt>
                <c:pt idx="3336">
                  <c:v>26.723299999999998</c:v>
                </c:pt>
                <c:pt idx="3337">
                  <c:v>26.666799999999999</c:v>
                </c:pt>
                <c:pt idx="3338">
                  <c:v>26.933199999999999</c:v>
                </c:pt>
                <c:pt idx="3339">
                  <c:v>26.933199999999999</c:v>
                </c:pt>
                <c:pt idx="3340">
                  <c:v>26.933199999999999</c:v>
                </c:pt>
                <c:pt idx="3341">
                  <c:v>26.933199999999999</c:v>
                </c:pt>
                <c:pt idx="3342">
                  <c:v>27.1694</c:v>
                </c:pt>
                <c:pt idx="3343">
                  <c:v>27.334399999999999</c:v>
                </c:pt>
                <c:pt idx="3344">
                  <c:v>27.479600000000001</c:v>
                </c:pt>
                <c:pt idx="3345">
                  <c:v>27.401199999999999</c:v>
                </c:pt>
                <c:pt idx="3346">
                  <c:v>27.401199999999999</c:v>
                </c:pt>
                <c:pt idx="3347">
                  <c:v>27.401199999999999</c:v>
                </c:pt>
                <c:pt idx="3348">
                  <c:v>27.0016</c:v>
                </c:pt>
                <c:pt idx="3349">
                  <c:v>27.250499999999999</c:v>
                </c:pt>
                <c:pt idx="3350">
                  <c:v>27.123000000000001</c:v>
                </c:pt>
                <c:pt idx="3351">
                  <c:v>27.266100000000002</c:v>
                </c:pt>
                <c:pt idx="3352">
                  <c:v>27.128499999999999</c:v>
                </c:pt>
                <c:pt idx="3353">
                  <c:v>27.128499999999999</c:v>
                </c:pt>
                <c:pt idx="3354">
                  <c:v>27.128499999999999</c:v>
                </c:pt>
                <c:pt idx="3355">
                  <c:v>26.9221</c:v>
                </c:pt>
                <c:pt idx="3356">
                  <c:v>27.116599999999998</c:v>
                </c:pt>
                <c:pt idx="3357">
                  <c:v>27.2226</c:v>
                </c:pt>
                <c:pt idx="3358">
                  <c:v>27.319500000000001</c:v>
                </c:pt>
                <c:pt idx="3359">
                  <c:v>27.0609</c:v>
                </c:pt>
                <c:pt idx="3360">
                  <c:v>27.0609</c:v>
                </c:pt>
                <c:pt idx="3361">
                  <c:v>27.0609</c:v>
                </c:pt>
                <c:pt idx="3362">
                  <c:v>27.242599999999999</c:v>
                </c:pt>
                <c:pt idx="3363">
                  <c:v>27.251799999999999</c:v>
                </c:pt>
                <c:pt idx="3364">
                  <c:v>27.181000000000001</c:v>
                </c:pt>
                <c:pt idx="3365">
                  <c:v>27.464400000000001</c:v>
                </c:pt>
                <c:pt idx="3366">
                  <c:v>27.462399999999999</c:v>
                </c:pt>
                <c:pt idx="3367">
                  <c:v>27.462399999999999</c:v>
                </c:pt>
                <c:pt idx="3368">
                  <c:v>27.462399999999999</c:v>
                </c:pt>
                <c:pt idx="3369">
                  <c:v>27.462399999999999</c:v>
                </c:pt>
                <c:pt idx="3370">
                  <c:v>27.529599999999999</c:v>
                </c:pt>
                <c:pt idx="3371">
                  <c:v>27.594999999999999</c:v>
                </c:pt>
                <c:pt idx="3372">
                  <c:v>27.4754</c:v>
                </c:pt>
                <c:pt idx="3373">
                  <c:v>27.006599999999999</c:v>
                </c:pt>
                <c:pt idx="3374">
                  <c:v>27.006599999999999</c:v>
                </c:pt>
                <c:pt idx="3375">
                  <c:v>27.006599999999999</c:v>
                </c:pt>
                <c:pt idx="3376">
                  <c:v>26.872399999999999</c:v>
                </c:pt>
                <c:pt idx="3377">
                  <c:v>26.748100000000001</c:v>
                </c:pt>
                <c:pt idx="3378">
                  <c:v>25.462800000000001</c:v>
                </c:pt>
                <c:pt idx="3379">
                  <c:v>25.0365</c:v>
                </c:pt>
                <c:pt idx="3380">
                  <c:v>25.430099999999999</c:v>
                </c:pt>
                <c:pt idx="3381">
                  <c:v>25.430099999999999</c:v>
                </c:pt>
                <c:pt idx="3382">
                  <c:v>25.430099999999999</c:v>
                </c:pt>
                <c:pt idx="3383">
                  <c:v>24.982199999999999</c:v>
                </c:pt>
                <c:pt idx="3384">
                  <c:v>24.6874</c:v>
                </c:pt>
                <c:pt idx="3385">
                  <c:v>24.957799999999999</c:v>
                </c:pt>
                <c:pt idx="3386">
                  <c:v>24.5366</c:v>
                </c:pt>
                <c:pt idx="3387">
                  <c:v>24.672000000000001</c:v>
                </c:pt>
                <c:pt idx="3388">
                  <c:v>24.672000000000001</c:v>
                </c:pt>
                <c:pt idx="3389">
                  <c:v>24.672000000000001</c:v>
                </c:pt>
                <c:pt idx="3390">
                  <c:v>24.006499999999999</c:v>
                </c:pt>
                <c:pt idx="3391">
                  <c:v>23.8248</c:v>
                </c:pt>
                <c:pt idx="3392">
                  <c:v>23.941299999999998</c:v>
                </c:pt>
                <c:pt idx="3393">
                  <c:v>23.6065</c:v>
                </c:pt>
                <c:pt idx="3394">
                  <c:v>24.108499999999999</c:v>
                </c:pt>
                <c:pt idx="3395">
                  <c:v>24.108499999999999</c:v>
                </c:pt>
                <c:pt idx="3396">
                  <c:v>24.108499999999999</c:v>
                </c:pt>
                <c:pt idx="3397">
                  <c:v>24.263200000000001</c:v>
                </c:pt>
                <c:pt idx="3398">
                  <c:v>24.0047</c:v>
                </c:pt>
                <c:pt idx="3399">
                  <c:v>24.2639</c:v>
                </c:pt>
                <c:pt idx="3400">
                  <c:v>24.210899999999999</c:v>
                </c:pt>
                <c:pt idx="3401">
                  <c:v>24.230799999999999</c:v>
                </c:pt>
                <c:pt idx="3402">
                  <c:v>24.230799999999999</c:v>
                </c:pt>
                <c:pt idx="3403">
                  <c:v>24.230799999999999</c:v>
                </c:pt>
                <c:pt idx="3404">
                  <c:v>24.6584</c:v>
                </c:pt>
                <c:pt idx="3405">
                  <c:v>24.697199999999999</c:v>
                </c:pt>
                <c:pt idx="3406">
                  <c:v>24.404599999999999</c:v>
                </c:pt>
                <c:pt idx="3407">
                  <c:v>24.322700000000001</c:v>
                </c:pt>
                <c:pt idx="3408">
                  <c:v>23.842700000000001</c:v>
                </c:pt>
                <c:pt idx="3409">
                  <c:v>23.842700000000001</c:v>
                </c:pt>
                <c:pt idx="3410">
                  <c:v>23.842700000000001</c:v>
                </c:pt>
                <c:pt idx="3411">
                  <c:v>23.974699999999999</c:v>
                </c:pt>
                <c:pt idx="3412">
                  <c:v>24.0654</c:v>
                </c:pt>
                <c:pt idx="3413">
                  <c:v>24.2273</c:v>
                </c:pt>
                <c:pt idx="3414">
                  <c:v>23.0548</c:v>
                </c:pt>
                <c:pt idx="3415">
                  <c:v>21.677299999999999</c:v>
                </c:pt>
                <c:pt idx="3416">
                  <c:v>21.677299999999999</c:v>
                </c:pt>
                <c:pt idx="3417">
                  <c:v>21.677299999999999</c:v>
                </c:pt>
                <c:pt idx="3418">
                  <c:v>21.6267</c:v>
                </c:pt>
                <c:pt idx="3419">
                  <c:v>21.287199999999999</c:v>
                </c:pt>
                <c:pt idx="3420">
                  <c:v>23.312799999999999</c:v>
                </c:pt>
                <c:pt idx="3421">
                  <c:v>22.506</c:v>
                </c:pt>
                <c:pt idx="3422">
                  <c:v>22.9131</c:v>
                </c:pt>
                <c:pt idx="3423">
                  <c:v>22.9131</c:v>
                </c:pt>
                <c:pt idx="3424">
                  <c:v>22.9131</c:v>
                </c:pt>
                <c:pt idx="3425">
                  <c:v>23.095199999999998</c:v>
                </c:pt>
                <c:pt idx="3426">
                  <c:v>23.055299999999999</c:v>
                </c:pt>
                <c:pt idx="3427">
                  <c:v>22.538599999999999</c:v>
                </c:pt>
                <c:pt idx="3428">
                  <c:v>22.5685</c:v>
                </c:pt>
                <c:pt idx="3429">
                  <c:v>22.5685</c:v>
                </c:pt>
                <c:pt idx="3430">
                  <c:v>22.5685</c:v>
                </c:pt>
                <c:pt idx="3431">
                  <c:v>22.5685</c:v>
                </c:pt>
                <c:pt idx="3432">
                  <c:v>22.0367</c:v>
                </c:pt>
                <c:pt idx="3433">
                  <c:v>22.590199999999999</c:v>
                </c:pt>
                <c:pt idx="3434">
                  <c:v>22.9665</c:v>
                </c:pt>
                <c:pt idx="3435">
                  <c:v>23.431799999999999</c:v>
                </c:pt>
                <c:pt idx="3436">
                  <c:v>23.604600000000001</c:v>
                </c:pt>
                <c:pt idx="3437">
                  <c:v>23.604600000000001</c:v>
                </c:pt>
                <c:pt idx="3438">
                  <c:v>23.604600000000001</c:v>
                </c:pt>
                <c:pt idx="3439">
                  <c:v>23.619700000000002</c:v>
                </c:pt>
                <c:pt idx="3440">
                  <c:v>23.756799999999998</c:v>
                </c:pt>
                <c:pt idx="3441">
                  <c:v>23.791899999999998</c:v>
                </c:pt>
                <c:pt idx="3442">
                  <c:v>23.941800000000001</c:v>
                </c:pt>
                <c:pt idx="3443">
                  <c:v>24.2944</c:v>
                </c:pt>
                <c:pt idx="3444">
                  <c:v>24.2944</c:v>
                </c:pt>
                <c:pt idx="3445">
                  <c:v>24.2944</c:v>
                </c:pt>
                <c:pt idx="3446">
                  <c:v>24.139299999999999</c:v>
                </c:pt>
                <c:pt idx="3447">
                  <c:v>23.953600000000002</c:v>
                </c:pt>
                <c:pt idx="3448">
                  <c:v>24.058700000000002</c:v>
                </c:pt>
                <c:pt idx="3449">
                  <c:v>24.1983</c:v>
                </c:pt>
                <c:pt idx="3450">
                  <c:v>24.181100000000001</c:v>
                </c:pt>
                <c:pt idx="3451">
                  <c:v>24.181100000000001</c:v>
                </c:pt>
                <c:pt idx="3452">
                  <c:v>24.181100000000001</c:v>
                </c:pt>
                <c:pt idx="3453">
                  <c:v>24.968399999999999</c:v>
                </c:pt>
                <c:pt idx="3454">
                  <c:v>25.1493</c:v>
                </c:pt>
                <c:pt idx="3455">
                  <c:v>25.1751</c:v>
                </c:pt>
                <c:pt idx="3456">
                  <c:v>25.2791</c:v>
                </c:pt>
                <c:pt idx="3457">
                  <c:v>25.456199999999999</c:v>
                </c:pt>
                <c:pt idx="3458">
                  <c:v>25.456199999999999</c:v>
                </c:pt>
                <c:pt idx="3459">
                  <c:v>25.456199999999999</c:v>
                </c:pt>
                <c:pt idx="3460">
                  <c:v>25.4785</c:v>
                </c:pt>
                <c:pt idx="3461">
                  <c:v>25.3797</c:v>
                </c:pt>
                <c:pt idx="3462">
                  <c:v>24.970199999999998</c:v>
                </c:pt>
                <c:pt idx="3463">
                  <c:v>24.959</c:v>
                </c:pt>
                <c:pt idx="3464">
                  <c:v>24.791599999999999</c:v>
                </c:pt>
                <c:pt idx="3465">
                  <c:v>24.791599999999999</c:v>
                </c:pt>
                <c:pt idx="3466">
                  <c:v>24.791599999999999</c:v>
                </c:pt>
                <c:pt idx="3467">
                  <c:v>24.791599999999999</c:v>
                </c:pt>
                <c:pt idx="3468">
                  <c:v>25.2988</c:v>
                </c:pt>
                <c:pt idx="3469">
                  <c:v>24.937799999999999</c:v>
                </c:pt>
                <c:pt idx="3470">
                  <c:v>25.0426</c:v>
                </c:pt>
                <c:pt idx="3471">
                  <c:v>25.040500000000002</c:v>
                </c:pt>
                <c:pt idx="3472">
                  <c:v>25.040500000000002</c:v>
                </c:pt>
                <c:pt idx="3473">
                  <c:v>25.040500000000002</c:v>
                </c:pt>
                <c:pt idx="3474">
                  <c:v>25.1432</c:v>
                </c:pt>
                <c:pt idx="3475">
                  <c:v>25.2911</c:v>
                </c:pt>
                <c:pt idx="3476">
                  <c:v>25.2928</c:v>
                </c:pt>
                <c:pt idx="3477">
                  <c:v>25.191400000000002</c:v>
                </c:pt>
                <c:pt idx="3478">
                  <c:v>25.450399999999998</c:v>
                </c:pt>
                <c:pt idx="3479">
                  <c:v>25.450399999999998</c:v>
                </c:pt>
                <c:pt idx="3480">
                  <c:v>25.450399999999998</c:v>
                </c:pt>
                <c:pt idx="3481">
                  <c:v>25.473800000000001</c:v>
                </c:pt>
                <c:pt idx="3482">
                  <c:v>25.615200000000002</c:v>
                </c:pt>
                <c:pt idx="3483">
                  <c:v>25.545000000000002</c:v>
                </c:pt>
                <c:pt idx="3484">
                  <c:v>25.642600000000002</c:v>
                </c:pt>
                <c:pt idx="3485">
                  <c:v>25.352900000000002</c:v>
                </c:pt>
                <c:pt idx="3486">
                  <c:v>25.352900000000002</c:v>
                </c:pt>
                <c:pt idx="3487">
                  <c:v>25.352900000000002</c:v>
                </c:pt>
                <c:pt idx="3488">
                  <c:v>25.591000000000001</c:v>
                </c:pt>
                <c:pt idx="3489">
                  <c:v>25.377300000000002</c:v>
                </c:pt>
                <c:pt idx="3490">
                  <c:v>25.369399999999999</c:v>
                </c:pt>
                <c:pt idx="3491">
                  <c:v>25.369399999999999</c:v>
                </c:pt>
                <c:pt idx="3492">
                  <c:v>25.291899999999998</c:v>
                </c:pt>
                <c:pt idx="3493">
                  <c:v>25.291899999999998</c:v>
                </c:pt>
                <c:pt idx="3494">
                  <c:v>25.291899999999998</c:v>
                </c:pt>
                <c:pt idx="3495">
                  <c:v>25.534800000000001</c:v>
                </c:pt>
                <c:pt idx="3496">
                  <c:v>25.8188</c:v>
                </c:pt>
                <c:pt idx="3497">
                  <c:v>25.8188</c:v>
                </c:pt>
                <c:pt idx="3498">
                  <c:v>26.0258</c:v>
                </c:pt>
                <c:pt idx="3499">
                  <c:v>26.1617</c:v>
                </c:pt>
                <c:pt idx="3500">
                  <c:v>26.1617</c:v>
                </c:pt>
                <c:pt idx="3501">
                  <c:v>26.1617</c:v>
                </c:pt>
                <c:pt idx="3502">
                  <c:v>26.296800000000001</c:v>
                </c:pt>
                <c:pt idx="3503">
                  <c:v>26.267299999999999</c:v>
                </c:pt>
                <c:pt idx="3504">
                  <c:v>26.391999999999999</c:v>
                </c:pt>
                <c:pt idx="3505">
                  <c:v>26.612100000000002</c:v>
                </c:pt>
                <c:pt idx="3506">
                  <c:v>26.612100000000002</c:v>
                </c:pt>
                <c:pt idx="3507">
                  <c:v>26.612100000000002</c:v>
                </c:pt>
                <c:pt idx="3508">
                  <c:v>26.612100000000002</c:v>
                </c:pt>
                <c:pt idx="3509">
                  <c:v>26.402799999999999</c:v>
                </c:pt>
                <c:pt idx="3510">
                  <c:v>26.383900000000001</c:v>
                </c:pt>
                <c:pt idx="3511">
                  <c:v>26.543900000000001</c:v>
                </c:pt>
                <c:pt idx="3512">
                  <c:v>26.616800000000001</c:v>
                </c:pt>
                <c:pt idx="3513">
                  <c:v>26.529</c:v>
                </c:pt>
                <c:pt idx="3514">
                  <c:v>26.529</c:v>
                </c:pt>
                <c:pt idx="3515">
                  <c:v>26.529</c:v>
                </c:pt>
                <c:pt idx="3516">
                  <c:v>26.566299999999998</c:v>
                </c:pt>
                <c:pt idx="3517">
                  <c:v>26.461200000000002</c:v>
                </c:pt>
                <c:pt idx="3518">
                  <c:v>26.5457</c:v>
                </c:pt>
                <c:pt idx="3519">
                  <c:v>26.688400000000001</c:v>
                </c:pt>
                <c:pt idx="3520">
                  <c:v>26.686</c:v>
                </c:pt>
                <c:pt idx="3521">
                  <c:v>26.686</c:v>
                </c:pt>
                <c:pt idx="3522">
                  <c:v>26.686</c:v>
                </c:pt>
                <c:pt idx="3523">
                  <c:v>26.723299999999998</c:v>
                </c:pt>
                <c:pt idx="3524">
                  <c:v>26.740400000000001</c:v>
                </c:pt>
                <c:pt idx="3525">
                  <c:v>26.949200000000001</c:v>
                </c:pt>
                <c:pt idx="3526">
                  <c:v>26.9681</c:v>
                </c:pt>
                <c:pt idx="3527">
                  <c:v>27.075199999999999</c:v>
                </c:pt>
                <c:pt idx="3528">
                  <c:v>27.075199999999999</c:v>
                </c:pt>
                <c:pt idx="3529">
                  <c:v>27.075199999999999</c:v>
                </c:pt>
                <c:pt idx="3530">
                  <c:v>27.08</c:v>
                </c:pt>
                <c:pt idx="3531">
                  <c:v>26.9999</c:v>
                </c:pt>
                <c:pt idx="3532">
                  <c:v>26.966200000000001</c:v>
                </c:pt>
                <c:pt idx="3533">
                  <c:v>26.866499999999998</c:v>
                </c:pt>
                <c:pt idx="3534">
                  <c:v>26.437000000000001</c:v>
                </c:pt>
                <c:pt idx="3535">
                  <c:v>26.437000000000001</c:v>
                </c:pt>
                <c:pt idx="3536">
                  <c:v>26.437000000000001</c:v>
                </c:pt>
                <c:pt idx="3537">
                  <c:v>26.826599999999999</c:v>
                </c:pt>
                <c:pt idx="3538">
                  <c:v>26.696200000000001</c:v>
                </c:pt>
                <c:pt idx="3539">
                  <c:v>26.890599999999999</c:v>
                </c:pt>
                <c:pt idx="3540">
                  <c:v>26.869199999999999</c:v>
                </c:pt>
                <c:pt idx="3541">
                  <c:v>27.078800000000001</c:v>
                </c:pt>
                <c:pt idx="3542">
                  <c:v>27.078800000000001</c:v>
                </c:pt>
                <c:pt idx="3543">
                  <c:v>27.078800000000001</c:v>
                </c:pt>
                <c:pt idx="3544">
                  <c:v>27.010999999999999</c:v>
                </c:pt>
                <c:pt idx="3545">
                  <c:v>27.317399999999999</c:v>
                </c:pt>
                <c:pt idx="3546">
                  <c:v>27.4056</c:v>
                </c:pt>
                <c:pt idx="3547">
                  <c:v>27.413900000000002</c:v>
                </c:pt>
                <c:pt idx="3548">
                  <c:v>27.334499999999998</c:v>
                </c:pt>
                <c:pt idx="3549">
                  <c:v>27.334499999999998</c:v>
                </c:pt>
                <c:pt idx="3550">
                  <c:v>27.334499999999998</c:v>
                </c:pt>
                <c:pt idx="3551">
                  <c:v>27.331800000000001</c:v>
                </c:pt>
                <c:pt idx="3552">
                  <c:v>27.171700000000001</c:v>
                </c:pt>
                <c:pt idx="3553">
                  <c:v>27.105599999999999</c:v>
                </c:pt>
                <c:pt idx="3554">
                  <c:v>26.9971</c:v>
                </c:pt>
                <c:pt idx="3555">
                  <c:v>27.407</c:v>
                </c:pt>
                <c:pt idx="3556">
                  <c:v>27.407</c:v>
                </c:pt>
                <c:pt idx="3557">
                  <c:v>27.407</c:v>
                </c:pt>
                <c:pt idx="3558">
                  <c:v>27.290099999999999</c:v>
                </c:pt>
                <c:pt idx="3559">
                  <c:v>27.402899999999999</c:v>
                </c:pt>
                <c:pt idx="3560">
                  <c:v>26.8657</c:v>
                </c:pt>
                <c:pt idx="3561">
                  <c:v>26.953600000000002</c:v>
                </c:pt>
                <c:pt idx="3562">
                  <c:v>26.781199999999998</c:v>
                </c:pt>
                <c:pt idx="3563">
                  <c:v>26.781199999999998</c:v>
                </c:pt>
                <c:pt idx="3564">
                  <c:v>26.781199999999998</c:v>
                </c:pt>
                <c:pt idx="3565">
                  <c:v>26.781199999999998</c:v>
                </c:pt>
                <c:pt idx="3566">
                  <c:v>26.595500000000001</c:v>
                </c:pt>
                <c:pt idx="3567">
                  <c:v>26.746400000000001</c:v>
                </c:pt>
                <c:pt idx="3568">
                  <c:v>27.0215</c:v>
                </c:pt>
                <c:pt idx="3569">
                  <c:v>26.9359</c:v>
                </c:pt>
                <c:pt idx="3570">
                  <c:v>26.936</c:v>
                </c:pt>
                <c:pt idx="3571">
                  <c:v>26.936</c:v>
                </c:pt>
                <c:pt idx="3572">
                  <c:v>26.992699999999999</c:v>
                </c:pt>
                <c:pt idx="3573">
                  <c:v>27.068899999999999</c:v>
                </c:pt>
                <c:pt idx="3574">
                  <c:v>27.146999999999998</c:v>
                </c:pt>
                <c:pt idx="3575">
                  <c:v>27.377099999999999</c:v>
                </c:pt>
                <c:pt idx="3576">
                  <c:v>27.363900000000001</c:v>
                </c:pt>
                <c:pt idx="3577">
                  <c:v>27.363900000000001</c:v>
                </c:pt>
                <c:pt idx="3578">
                  <c:v>27.363900000000001</c:v>
                </c:pt>
                <c:pt idx="3579">
                  <c:v>27.492699999999999</c:v>
                </c:pt>
                <c:pt idx="3580">
                  <c:v>27.4572</c:v>
                </c:pt>
                <c:pt idx="3581">
                  <c:v>27.430599999999998</c:v>
                </c:pt>
                <c:pt idx="3582">
                  <c:v>27.562000000000001</c:v>
                </c:pt>
                <c:pt idx="3583">
                  <c:v>27.6966</c:v>
                </c:pt>
                <c:pt idx="3584">
                  <c:v>27.6966</c:v>
                </c:pt>
                <c:pt idx="3585">
                  <c:v>27.6966</c:v>
                </c:pt>
                <c:pt idx="3586">
                  <c:v>27.8188</c:v>
                </c:pt>
                <c:pt idx="3587">
                  <c:v>27.665700000000001</c:v>
                </c:pt>
                <c:pt idx="3588">
                  <c:v>27.587</c:v>
                </c:pt>
                <c:pt idx="3589">
                  <c:v>27.448799999999999</c:v>
                </c:pt>
                <c:pt idx="3590">
                  <c:v>27.610800000000001</c:v>
                </c:pt>
                <c:pt idx="3591">
                  <c:v>27.610800000000001</c:v>
                </c:pt>
                <c:pt idx="3592">
                  <c:v>27.610800000000001</c:v>
                </c:pt>
                <c:pt idx="3593">
                  <c:v>27.683499999999999</c:v>
                </c:pt>
                <c:pt idx="3594">
                  <c:v>27.796800000000001</c:v>
                </c:pt>
                <c:pt idx="3595">
                  <c:v>27.884799999999998</c:v>
                </c:pt>
                <c:pt idx="3596">
                  <c:v>27.902100000000001</c:v>
                </c:pt>
                <c:pt idx="3597">
                  <c:v>27.9039</c:v>
                </c:pt>
                <c:pt idx="3598">
                  <c:v>27.9039</c:v>
                </c:pt>
                <c:pt idx="3599">
                  <c:v>27.9039</c:v>
                </c:pt>
                <c:pt idx="3600">
                  <c:v>28.005700000000001</c:v>
                </c:pt>
                <c:pt idx="3601">
                  <c:v>27.898900000000001</c:v>
                </c:pt>
                <c:pt idx="3602">
                  <c:v>28.061499999999999</c:v>
                </c:pt>
                <c:pt idx="3603">
                  <c:v>27.984200000000001</c:v>
                </c:pt>
                <c:pt idx="3604">
                  <c:v>27.2255</c:v>
                </c:pt>
                <c:pt idx="3605">
                  <c:v>27.2255</c:v>
                </c:pt>
                <c:pt idx="3606">
                  <c:v>27.2255</c:v>
                </c:pt>
                <c:pt idx="3607">
                  <c:v>27.650200000000002</c:v>
                </c:pt>
                <c:pt idx="3608">
                  <c:v>27.6069</c:v>
                </c:pt>
                <c:pt idx="3609">
                  <c:v>27.7181</c:v>
                </c:pt>
                <c:pt idx="3610">
                  <c:v>27.543600000000001</c:v>
                </c:pt>
                <c:pt idx="3611">
                  <c:v>27.688800000000001</c:v>
                </c:pt>
                <c:pt idx="3612">
                  <c:v>27.688800000000001</c:v>
                </c:pt>
                <c:pt idx="3613">
                  <c:v>27.688800000000001</c:v>
                </c:pt>
                <c:pt idx="3614">
                  <c:v>27.984300000000001</c:v>
                </c:pt>
                <c:pt idx="3615">
                  <c:v>27.985199999999999</c:v>
                </c:pt>
                <c:pt idx="3616">
                  <c:v>27.835799999999999</c:v>
                </c:pt>
                <c:pt idx="3617">
                  <c:v>27.998000000000001</c:v>
                </c:pt>
                <c:pt idx="3618">
                  <c:v>28.2193</c:v>
                </c:pt>
                <c:pt idx="3619">
                  <c:v>28.2193</c:v>
                </c:pt>
                <c:pt idx="3620">
                  <c:v>28.2193</c:v>
                </c:pt>
                <c:pt idx="3621">
                  <c:v>28.566099999999999</c:v>
                </c:pt>
                <c:pt idx="3622">
                  <c:v>28.631499999999999</c:v>
                </c:pt>
                <c:pt idx="3623">
                  <c:v>28.630199999999999</c:v>
                </c:pt>
                <c:pt idx="3624">
                  <c:v>28.346599999999999</c:v>
                </c:pt>
                <c:pt idx="3625">
                  <c:v>28.4208</c:v>
                </c:pt>
                <c:pt idx="3626">
                  <c:v>28.4208</c:v>
                </c:pt>
                <c:pt idx="3627">
                  <c:v>28.4208</c:v>
                </c:pt>
                <c:pt idx="3628">
                  <c:v>28.4697</c:v>
                </c:pt>
                <c:pt idx="3629">
                  <c:v>28.1356</c:v>
                </c:pt>
                <c:pt idx="3630">
                  <c:v>28.238399999999999</c:v>
                </c:pt>
                <c:pt idx="3631">
                  <c:v>27.922699999999999</c:v>
                </c:pt>
                <c:pt idx="3632">
                  <c:v>27.957999999999998</c:v>
                </c:pt>
                <c:pt idx="3633">
                  <c:v>27.957999999999998</c:v>
                </c:pt>
                <c:pt idx="3634">
                  <c:v>27.957999999999998</c:v>
                </c:pt>
                <c:pt idx="3635">
                  <c:v>28.3886</c:v>
                </c:pt>
                <c:pt idx="3636">
                  <c:v>28.447500000000002</c:v>
                </c:pt>
                <c:pt idx="3637">
                  <c:v>28.465399999999999</c:v>
                </c:pt>
                <c:pt idx="3638">
                  <c:v>27.9941</c:v>
                </c:pt>
                <c:pt idx="3639">
                  <c:v>27.98</c:v>
                </c:pt>
                <c:pt idx="3640">
                  <c:v>27.98</c:v>
                </c:pt>
                <c:pt idx="3641">
                  <c:v>27.98</c:v>
                </c:pt>
                <c:pt idx="3642">
                  <c:v>27.723700000000001</c:v>
                </c:pt>
                <c:pt idx="3643">
                  <c:v>27.494800000000001</c:v>
                </c:pt>
                <c:pt idx="3644">
                  <c:v>26.379799999999999</c:v>
                </c:pt>
                <c:pt idx="3645">
                  <c:v>25.973099999999999</c:v>
                </c:pt>
                <c:pt idx="3646">
                  <c:v>26.228300000000001</c:v>
                </c:pt>
                <c:pt idx="3647">
                  <c:v>26.228300000000001</c:v>
                </c:pt>
                <c:pt idx="3648">
                  <c:v>26.228300000000001</c:v>
                </c:pt>
                <c:pt idx="3649">
                  <c:v>26.638999999999999</c:v>
                </c:pt>
                <c:pt idx="3650">
                  <c:v>26.891200000000001</c:v>
                </c:pt>
                <c:pt idx="3651">
                  <c:v>27.077300000000001</c:v>
                </c:pt>
                <c:pt idx="3652">
                  <c:v>27.077300000000001</c:v>
                </c:pt>
              </c:numCache>
            </c:numRef>
          </c:val>
          <c:smooth val="0"/>
          <c:extLst>
            <c:ext xmlns:c16="http://schemas.microsoft.com/office/drawing/2014/chart" uri="{C3380CC4-5D6E-409C-BE32-E72D297353CC}">
              <c16:uniqueId val="{00001C8B-4AD7-4CF1-A9AE-C60E0A2F94BD}"/>
            </c:ext>
          </c:extLst>
        </c:ser>
        <c:ser>
          <c:idx val="2"/>
          <c:order val="2"/>
          <c:tx>
            <c:strRef>
              <c:f>'Equity market PEs'!$K$8</c:f>
              <c:strCache>
                <c:ptCount val="1"/>
                <c:pt idx="0">
                  <c:v>10 Year Avg</c:v>
                </c:pt>
              </c:strCache>
            </c:strRef>
          </c:tx>
          <c:spPr>
            <a:ln w="12700" cap="rnd">
              <a:solidFill>
                <a:schemeClr val="accent1"/>
              </a:solidFill>
              <a:prstDash val="sysDash"/>
              <a:round/>
            </a:ln>
            <a:effectLst/>
          </c:spPr>
          <c:marker>
            <c:symbol val="none"/>
          </c:marker>
          <c:cat>
            <c:numRef>
              <c:f>'Equity market PEs'!$H$9:$H$3661</c:f>
              <c:numCache>
                <c:formatCode>m/d/yyyy</c:formatCode>
                <c:ptCount val="3653"/>
                <c:pt idx="0">
                  <c:v>42336</c:v>
                </c:pt>
                <c:pt idx="1">
                  <c:v>42337</c:v>
                </c:pt>
                <c:pt idx="2">
                  <c:v>42338</c:v>
                </c:pt>
                <c:pt idx="3">
                  <c:v>42339</c:v>
                </c:pt>
                <c:pt idx="4">
                  <c:v>42340</c:v>
                </c:pt>
                <c:pt idx="5">
                  <c:v>42341</c:v>
                </c:pt>
                <c:pt idx="6">
                  <c:v>42342</c:v>
                </c:pt>
                <c:pt idx="7">
                  <c:v>42343</c:v>
                </c:pt>
                <c:pt idx="8">
                  <c:v>42344</c:v>
                </c:pt>
                <c:pt idx="9">
                  <c:v>42345</c:v>
                </c:pt>
                <c:pt idx="10">
                  <c:v>42346</c:v>
                </c:pt>
                <c:pt idx="11">
                  <c:v>42347</c:v>
                </c:pt>
                <c:pt idx="12">
                  <c:v>42348</c:v>
                </c:pt>
                <c:pt idx="13">
                  <c:v>42349</c:v>
                </c:pt>
                <c:pt idx="14">
                  <c:v>42350</c:v>
                </c:pt>
                <c:pt idx="15">
                  <c:v>42351</c:v>
                </c:pt>
                <c:pt idx="16">
                  <c:v>42352</c:v>
                </c:pt>
                <c:pt idx="17">
                  <c:v>42353</c:v>
                </c:pt>
                <c:pt idx="18">
                  <c:v>42354</c:v>
                </c:pt>
                <c:pt idx="19">
                  <c:v>42355</c:v>
                </c:pt>
                <c:pt idx="20">
                  <c:v>42356</c:v>
                </c:pt>
                <c:pt idx="21">
                  <c:v>42357</c:v>
                </c:pt>
                <c:pt idx="22">
                  <c:v>42358</c:v>
                </c:pt>
                <c:pt idx="23">
                  <c:v>42359</c:v>
                </c:pt>
                <c:pt idx="24">
                  <c:v>42360</c:v>
                </c:pt>
                <c:pt idx="25">
                  <c:v>42361</c:v>
                </c:pt>
                <c:pt idx="26">
                  <c:v>42362</c:v>
                </c:pt>
                <c:pt idx="27">
                  <c:v>42363</c:v>
                </c:pt>
                <c:pt idx="28">
                  <c:v>42364</c:v>
                </c:pt>
                <c:pt idx="29">
                  <c:v>42365</c:v>
                </c:pt>
                <c:pt idx="30">
                  <c:v>42366</c:v>
                </c:pt>
                <c:pt idx="31">
                  <c:v>42367</c:v>
                </c:pt>
                <c:pt idx="32">
                  <c:v>42368</c:v>
                </c:pt>
                <c:pt idx="33">
                  <c:v>42369</c:v>
                </c:pt>
                <c:pt idx="34">
                  <c:v>42370</c:v>
                </c:pt>
                <c:pt idx="35">
                  <c:v>42371</c:v>
                </c:pt>
                <c:pt idx="36">
                  <c:v>42372</c:v>
                </c:pt>
                <c:pt idx="37">
                  <c:v>42373</c:v>
                </c:pt>
                <c:pt idx="38">
                  <c:v>42374</c:v>
                </c:pt>
                <c:pt idx="39">
                  <c:v>42375</c:v>
                </c:pt>
                <c:pt idx="40">
                  <c:v>42376</c:v>
                </c:pt>
                <c:pt idx="41">
                  <c:v>42377</c:v>
                </c:pt>
                <c:pt idx="42">
                  <c:v>42378</c:v>
                </c:pt>
                <c:pt idx="43">
                  <c:v>42379</c:v>
                </c:pt>
                <c:pt idx="44">
                  <c:v>42380</c:v>
                </c:pt>
                <c:pt idx="45">
                  <c:v>42381</c:v>
                </c:pt>
                <c:pt idx="46">
                  <c:v>42382</c:v>
                </c:pt>
                <c:pt idx="47">
                  <c:v>42383</c:v>
                </c:pt>
                <c:pt idx="48">
                  <c:v>42384</c:v>
                </c:pt>
                <c:pt idx="49">
                  <c:v>42385</c:v>
                </c:pt>
                <c:pt idx="50">
                  <c:v>42386</c:v>
                </c:pt>
                <c:pt idx="51">
                  <c:v>42387</c:v>
                </c:pt>
                <c:pt idx="52">
                  <c:v>42388</c:v>
                </c:pt>
                <c:pt idx="53">
                  <c:v>42389</c:v>
                </c:pt>
                <c:pt idx="54">
                  <c:v>42390</c:v>
                </c:pt>
                <c:pt idx="55">
                  <c:v>42391</c:v>
                </c:pt>
                <c:pt idx="56">
                  <c:v>42392</c:v>
                </c:pt>
                <c:pt idx="57">
                  <c:v>42393</c:v>
                </c:pt>
                <c:pt idx="58">
                  <c:v>42394</c:v>
                </c:pt>
                <c:pt idx="59">
                  <c:v>42395</c:v>
                </c:pt>
                <c:pt idx="60">
                  <c:v>42396</c:v>
                </c:pt>
                <c:pt idx="61">
                  <c:v>42397</c:v>
                </c:pt>
                <c:pt idx="62">
                  <c:v>42398</c:v>
                </c:pt>
                <c:pt idx="63">
                  <c:v>42399</c:v>
                </c:pt>
                <c:pt idx="64">
                  <c:v>42400</c:v>
                </c:pt>
                <c:pt idx="65">
                  <c:v>42401</c:v>
                </c:pt>
                <c:pt idx="66">
                  <c:v>42402</c:v>
                </c:pt>
                <c:pt idx="67">
                  <c:v>42403</c:v>
                </c:pt>
                <c:pt idx="68">
                  <c:v>42404</c:v>
                </c:pt>
                <c:pt idx="69">
                  <c:v>42405</c:v>
                </c:pt>
                <c:pt idx="70">
                  <c:v>42406</c:v>
                </c:pt>
                <c:pt idx="71">
                  <c:v>42407</c:v>
                </c:pt>
                <c:pt idx="72">
                  <c:v>42408</c:v>
                </c:pt>
                <c:pt idx="73">
                  <c:v>42409</c:v>
                </c:pt>
                <c:pt idx="74">
                  <c:v>42410</c:v>
                </c:pt>
                <c:pt idx="75">
                  <c:v>42411</c:v>
                </c:pt>
                <c:pt idx="76">
                  <c:v>42412</c:v>
                </c:pt>
                <c:pt idx="77">
                  <c:v>42413</c:v>
                </c:pt>
                <c:pt idx="78">
                  <c:v>42414</c:v>
                </c:pt>
                <c:pt idx="79">
                  <c:v>42415</c:v>
                </c:pt>
                <c:pt idx="80">
                  <c:v>42416</c:v>
                </c:pt>
                <c:pt idx="81">
                  <c:v>42417</c:v>
                </c:pt>
                <c:pt idx="82">
                  <c:v>42418</c:v>
                </c:pt>
                <c:pt idx="83">
                  <c:v>42419</c:v>
                </c:pt>
                <c:pt idx="84">
                  <c:v>42420</c:v>
                </c:pt>
                <c:pt idx="85">
                  <c:v>42421</c:v>
                </c:pt>
                <c:pt idx="86">
                  <c:v>42422</c:v>
                </c:pt>
                <c:pt idx="87">
                  <c:v>42423</c:v>
                </c:pt>
                <c:pt idx="88">
                  <c:v>42424</c:v>
                </c:pt>
                <c:pt idx="89">
                  <c:v>42425</c:v>
                </c:pt>
                <c:pt idx="90">
                  <c:v>42426</c:v>
                </c:pt>
                <c:pt idx="91">
                  <c:v>42427</c:v>
                </c:pt>
                <c:pt idx="92">
                  <c:v>42428</c:v>
                </c:pt>
                <c:pt idx="93">
                  <c:v>42429</c:v>
                </c:pt>
                <c:pt idx="94">
                  <c:v>42430</c:v>
                </c:pt>
                <c:pt idx="95">
                  <c:v>42431</c:v>
                </c:pt>
                <c:pt idx="96">
                  <c:v>42432</c:v>
                </c:pt>
                <c:pt idx="97">
                  <c:v>42433</c:v>
                </c:pt>
                <c:pt idx="98">
                  <c:v>42434</c:v>
                </c:pt>
                <c:pt idx="99">
                  <c:v>42435</c:v>
                </c:pt>
                <c:pt idx="100">
                  <c:v>42436</c:v>
                </c:pt>
                <c:pt idx="101">
                  <c:v>42437</c:v>
                </c:pt>
                <c:pt idx="102">
                  <c:v>42438</c:v>
                </c:pt>
                <c:pt idx="103">
                  <c:v>42439</c:v>
                </c:pt>
                <c:pt idx="104">
                  <c:v>42440</c:v>
                </c:pt>
                <c:pt idx="105">
                  <c:v>42441</c:v>
                </c:pt>
                <c:pt idx="106">
                  <c:v>42442</c:v>
                </c:pt>
                <c:pt idx="107">
                  <c:v>42443</c:v>
                </c:pt>
                <c:pt idx="108">
                  <c:v>42444</c:v>
                </c:pt>
                <c:pt idx="109">
                  <c:v>42445</c:v>
                </c:pt>
                <c:pt idx="110">
                  <c:v>42446</c:v>
                </c:pt>
                <c:pt idx="111">
                  <c:v>42447</c:v>
                </c:pt>
                <c:pt idx="112">
                  <c:v>42448</c:v>
                </c:pt>
                <c:pt idx="113">
                  <c:v>42449</c:v>
                </c:pt>
                <c:pt idx="114">
                  <c:v>42450</c:v>
                </c:pt>
                <c:pt idx="115">
                  <c:v>42451</c:v>
                </c:pt>
                <c:pt idx="116">
                  <c:v>42452</c:v>
                </c:pt>
                <c:pt idx="117">
                  <c:v>42453</c:v>
                </c:pt>
                <c:pt idx="118">
                  <c:v>42454</c:v>
                </c:pt>
                <c:pt idx="119">
                  <c:v>42455</c:v>
                </c:pt>
                <c:pt idx="120">
                  <c:v>42456</c:v>
                </c:pt>
                <c:pt idx="121">
                  <c:v>42457</c:v>
                </c:pt>
                <c:pt idx="122">
                  <c:v>42458</c:v>
                </c:pt>
                <c:pt idx="123">
                  <c:v>42459</c:v>
                </c:pt>
                <c:pt idx="124">
                  <c:v>42460</c:v>
                </c:pt>
                <c:pt idx="125">
                  <c:v>42461</c:v>
                </c:pt>
                <c:pt idx="126">
                  <c:v>42462</c:v>
                </c:pt>
                <c:pt idx="127">
                  <c:v>42463</c:v>
                </c:pt>
                <c:pt idx="128">
                  <c:v>42464</c:v>
                </c:pt>
                <c:pt idx="129">
                  <c:v>42465</c:v>
                </c:pt>
                <c:pt idx="130">
                  <c:v>42466</c:v>
                </c:pt>
                <c:pt idx="131">
                  <c:v>42467</c:v>
                </c:pt>
                <c:pt idx="132">
                  <c:v>42468</c:v>
                </c:pt>
                <c:pt idx="133">
                  <c:v>42469</c:v>
                </c:pt>
                <c:pt idx="134">
                  <c:v>42470</c:v>
                </c:pt>
                <c:pt idx="135">
                  <c:v>42471</c:v>
                </c:pt>
                <c:pt idx="136">
                  <c:v>42472</c:v>
                </c:pt>
                <c:pt idx="137">
                  <c:v>42473</c:v>
                </c:pt>
                <c:pt idx="138">
                  <c:v>42474</c:v>
                </c:pt>
                <c:pt idx="139">
                  <c:v>42475</c:v>
                </c:pt>
                <c:pt idx="140">
                  <c:v>42476</c:v>
                </c:pt>
                <c:pt idx="141">
                  <c:v>42477</c:v>
                </c:pt>
                <c:pt idx="142">
                  <c:v>42478</c:v>
                </c:pt>
                <c:pt idx="143">
                  <c:v>42479</c:v>
                </c:pt>
                <c:pt idx="144">
                  <c:v>42480</c:v>
                </c:pt>
                <c:pt idx="145">
                  <c:v>42481</c:v>
                </c:pt>
                <c:pt idx="146">
                  <c:v>42482</c:v>
                </c:pt>
                <c:pt idx="147">
                  <c:v>42483</c:v>
                </c:pt>
                <c:pt idx="148">
                  <c:v>42484</c:v>
                </c:pt>
                <c:pt idx="149">
                  <c:v>42485</c:v>
                </c:pt>
                <c:pt idx="150">
                  <c:v>42486</c:v>
                </c:pt>
                <c:pt idx="151">
                  <c:v>42487</c:v>
                </c:pt>
                <c:pt idx="152">
                  <c:v>42488</c:v>
                </c:pt>
                <c:pt idx="153">
                  <c:v>42489</c:v>
                </c:pt>
                <c:pt idx="154">
                  <c:v>42490</c:v>
                </c:pt>
                <c:pt idx="155">
                  <c:v>42491</c:v>
                </c:pt>
                <c:pt idx="156">
                  <c:v>42492</c:v>
                </c:pt>
                <c:pt idx="157">
                  <c:v>42493</c:v>
                </c:pt>
                <c:pt idx="158">
                  <c:v>42494</c:v>
                </c:pt>
                <c:pt idx="159">
                  <c:v>42495</c:v>
                </c:pt>
                <c:pt idx="160">
                  <c:v>42496</c:v>
                </c:pt>
                <c:pt idx="161">
                  <c:v>42497</c:v>
                </c:pt>
                <c:pt idx="162">
                  <c:v>42498</c:v>
                </c:pt>
                <c:pt idx="163">
                  <c:v>42499</c:v>
                </c:pt>
                <c:pt idx="164">
                  <c:v>42500</c:v>
                </c:pt>
                <c:pt idx="165">
                  <c:v>42501</c:v>
                </c:pt>
                <c:pt idx="166">
                  <c:v>42502</c:v>
                </c:pt>
                <c:pt idx="167">
                  <c:v>42503</c:v>
                </c:pt>
                <c:pt idx="168">
                  <c:v>42504</c:v>
                </c:pt>
                <c:pt idx="169">
                  <c:v>42505</c:v>
                </c:pt>
                <c:pt idx="170">
                  <c:v>42506</c:v>
                </c:pt>
                <c:pt idx="171">
                  <c:v>42507</c:v>
                </c:pt>
                <c:pt idx="172">
                  <c:v>42508</c:v>
                </c:pt>
                <c:pt idx="173">
                  <c:v>42509</c:v>
                </c:pt>
                <c:pt idx="174">
                  <c:v>42510</c:v>
                </c:pt>
                <c:pt idx="175">
                  <c:v>42511</c:v>
                </c:pt>
                <c:pt idx="176">
                  <c:v>42512</c:v>
                </c:pt>
                <c:pt idx="177">
                  <c:v>42513</c:v>
                </c:pt>
                <c:pt idx="178">
                  <c:v>42514</c:v>
                </c:pt>
                <c:pt idx="179">
                  <c:v>42515</c:v>
                </c:pt>
                <c:pt idx="180">
                  <c:v>42516</c:v>
                </c:pt>
                <c:pt idx="181">
                  <c:v>42517</c:v>
                </c:pt>
                <c:pt idx="182">
                  <c:v>42518</c:v>
                </c:pt>
                <c:pt idx="183">
                  <c:v>42519</c:v>
                </c:pt>
                <c:pt idx="184">
                  <c:v>42520</c:v>
                </c:pt>
                <c:pt idx="185">
                  <c:v>42521</c:v>
                </c:pt>
                <c:pt idx="186">
                  <c:v>42522</c:v>
                </c:pt>
                <c:pt idx="187">
                  <c:v>42523</c:v>
                </c:pt>
                <c:pt idx="188">
                  <c:v>42524</c:v>
                </c:pt>
                <c:pt idx="189">
                  <c:v>42525</c:v>
                </c:pt>
                <c:pt idx="190">
                  <c:v>42526</c:v>
                </c:pt>
                <c:pt idx="191">
                  <c:v>42527</c:v>
                </c:pt>
                <c:pt idx="192">
                  <c:v>42528</c:v>
                </c:pt>
                <c:pt idx="193">
                  <c:v>42529</c:v>
                </c:pt>
                <c:pt idx="194">
                  <c:v>42530</c:v>
                </c:pt>
                <c:pt idx="195">
                  <c:v>42531</c:v>
                </c:pt>
                <c:pt idx="196">
                  <c:v>42532</c:v>
                </c:pt>
                <c:pt idx="197">
                  <c:v>42533</c:v>
                </c:pt>
                <c:pt idx="198">
                  <c:v>42534</c:v>
                </c:pt>
                <c:pt idx="199">
                  <c:v>42535</c:v>
                </c:pt>
                <c:pt idx="200">
                  <c:v>42536</c:v>
                </c:pt>
                <c:pt idx="201">
                  <c:v>42537</c:v>
                </c:pt>
                <c:pt idx="202">
                  <c:v>42538</c:v>
                </c:pt>
                <c:pt idx="203">
                  <c:v>42539</c:v>
                </c:pt>
                <c:pt idx="204">
                  <c:v>42540</c:v>
                </c:pt>
                <c:pt idx="205">
                  <c:v>42541</c:v>
                </c:pt>
                <c:pt idx="206">
                  <c:v>42542</c:v>
                </c:pt>
                <c:pt idx="207">
                  <c:v>42543</c:v>
                </c:pt>
                <c:pt idx="208">
                  <c:v>42544</c:v>
                </c:pt>
                <c:pt idx="209">
                  <c:v>42545</c:v>
                </c:pt>
                <c:pt idx="210">
                  <c:v>42546</c:v>
                </c:pt>
                <c:pt idx="211">
                  <c:v>42547</c:v>
                </c:pt>
                <c:pt idx="212">
                  <c:v>42548</c:v>
                </c:pt>
                <c:pt idx="213">
                  <c:v>42549</c:v>
                </c:pt>
                <c:pt idx="214">
                  <c:v>42550</c:v>
                </c:pt>
                <c:pt idx="215">
                  <c:v>42551</c:v>
                </c:pt>
                <c:pt idx="216">
                  <c:v>42552</c:v>
                </c:pt>
                <c:pt idx="217">
                  <c:v>42553</c:v>
                </c:pt>
                <c:pt idx="218">
                  <c:v>42554</c:v>
                </c:pt>
                <c:pt idx="219">
                  <c:v>42555</c:v>
                </c:pt>
                <c:pt idx="220">
                  <c:v>42556</c:v>
                </c:pt>
                <c:pt idx="221">
                  <c:v>42557</c:v>
                </c:pt>
                <c:pt idx="222">
                  <c:v>42558</c:v>
                </c:pt>
                <c:pt idx="223">
                  <c:v>42559</c:v>
                </c:pt>
                <c:pt idx="224">
                  <c:v>42560</c:v>
                </c:pt>
                <c:pt idx="225">
                  <c:v>42561</c:v>
                </c:pt>
                <c:pt idx="226">
                  <c:v>42562</c:v>
                </c:pt>
                <c:pt idx="227">
                  <c:v>42563</c:v>
                </c:pt>
                <c:pt idx="228">
                  <c:v>42564</c:v>
                </c:pt>
                <c:pt idx="229">
                  <c:v>42565</c:v>
                </c:pt>
                <c:pt idx="230">
                  <c:v>42566</c:v>
                </c:pt>
                <c:pt idx="231">
                  <c:v>42567</c:v>
                </c:pt>
                <c:pt idx="232">
                  <c:v>42568</c:v>
                </c:pt>
                <c:pt idx="233">
                  <c:v>42569</c:v>
                </c:pt>
                <c:pt idx="234">
                  <c:v>42570</c:v>
                </c:pt>
                <c:pt idx="235">
                  <c:v>42571</c:v>
                </c:pt>
                <c:pt idx="236">
                  <c:v>42572</c:v>
                </c:pt>
                <c:pt idx="237">
                  <c:v>42573</c:v>
                </c:pt>
                <c:pt idx="238">
                  <c:v>42574</c:v>
                </c:pt>
                <c:pt idx="239">
                  <c:v>42575</c:v>
                </c:pt>
                <c:pt idx="240">
                  <c:v>42576</c:v>
                </c:pt>
                <c:pt idx="241">
                  <c:v>42577</c:v>
                </c:pt>
                <c:pt idx="242">
                  <c:v>42578</c:v>
                </c:pt>
                <c:pt idx="243">
                  <c:v>42579</c:v>
                </c:pt>
                <c:pt idx="244">
                  <c:v>42580</c:v>
                </c:pt>
                <c:pt idx="245">
                  <c:v>42581</c:v>
                </c:pt>
                <c:pt idx="246">
                  <c:v>42582</c:v>
                </c:pt>
                <c:pt idx="247">
                  <c:v>42583</c:v>
                </c:pt>
                <c:pt idx="248">
                  <c:v>42584</c:v>
                </c:pt>
                <c:pt idx="249">
                  <c:v>42585</c:v>
                </c:pt>
                <c:pt idx="250">
                  <c:v>42586</c:v>
                </c:pt>
                <c:pt idx="251">
                  <c:v>42587</c:v>
                </c:pt>
                <c:pt idx="252">
                  <c:v>42588</c:v>
                </c:pt>
                <c:pt idx="253">
                  <c:v>42589</c:v>
                </c:pt>
                <c:pt idx="254">
                  <c:v>42590</c:v>
                </c:pt>
                <c:pt idx="255">
                  <c:v>42591</c:v>
                </c:pt>
                <c:pt idx="256">
                  <c:v>42592</c:v>
                </c:pt>
                <c:pt idx="257">
                  <c:v>42593</c:v>
                </c:pt>
                <c:pt idx="258">
                  <c:v>42594</c:v>
                </c:pt>
                <c:pt idx="259">
                  <c:v>42595</c:v>
                </c:pt>
                <c:pt idx="260">
                  <c:v>42596</c:v>
                </c:pt>
                <c:pt idx="261">
                  <c:v>42597</c:v>
                </c:pt>
                <c:pt idx="262">
                  <c:v>42598</c:v>
                </c:pt>
                <c:pt idx="263">
                  <c:v>42599</c:v>
                </c:pt>
                <c:pt idx="264">
                  <c:v>42600</c:v>
                </c:pt>
                <c:pt idx="265">
                  <c:v>42601</c:v>
                </c:pt>
                <c:pt idx="266">
                  <c:v>42602</c:v>
                </c:pt>
                <c:pt idx="267">
                  <c:v>42603</c:v>
                </c:pt>
                <c:pt idx="268">
                  <c:v>42604</c:v>
                </c:pt>
                <c:pt idx="269">
                  <c:v>42605</c:v>
                </c:pt>
                <c:pt idx="270">
                  <c:v>42606</c:v>
                </c:pt>
                <c:pt idx="271">
                  <c:v>42607</c:v>
                </c:pt>
                <c:pt idx="272">
                  <c:v>42608</c:v>
                </c:pt>
                <c:pt idx="273">
                  <c:v>42609</c:v>
                </c:pt>
                <c:pt idx="274">
                  <c:v>42610</c:v>
                </c:pt>
                <c:pt idx="275">
                  <c:v>42611</c:v>
                </c:pt>
                <c:pt idx="276">
                  <c:v>42612</c:v>
                </c:pt>
                <c:pt idx="277">
                  <c:v>42613</c:v>
                </c:pt>
                <c:pt idx="278">
                  <c:v>42614</c:v>
                </c:pt>
                <c:pt idx="279">
                  <c:v>42615</c:v>
                </c:pt>
                <c:pt idx="280">
                  <c:v>42616</c:v>
                </c:pt>
                <c:pt idx="281">
                  <c:v>42617</c:v>
                </c:pt>
                <c:pt idx="282">
                  <c:v>42618</c:v>
                </c:pt>
                <c:pt idx="283">
                  <c:v>42619</c:v>
                </c:pt>
                <c:pt idx="284">
                  <c:v>42620</c:v>
                </c:pt>
                <c:pt idx="285">
                  <c:v>42621</c:v>
                </c:pt>
                <c:pt idx="286">
                  <c:v>42622</c:v>
                </c:pt>
                <c:pt idx="287">
                  <c:v>42623</c:v>
                </c:pt>
                <c:pt idx="288">
                  <c:v>42624</c:v>
                </c:pt>
                <c:pt idx="289">
                  <c:v>42625</c:v>
                </c:pt>
                <c:pt idx="290">
                  <c:v>42626</c:v>
                </c:pt>
                <c:pt idx="291">
                  <c:v>42627</c:v>
                </c:pt>
                <c:pt idx="292">
                  <c:v>42628</c:v>
                </c:pt>
                <c:pt idx="293">
                  <c:v>42629</c:v>
                </c:pt>
                <c:pt idx="294">
                  <c:v>42630</c:v>
                </c:pt>
                <c:pt idx="295">
                  <c:v>42631</c:v>
                </c:pt>
                <c:pt idx="296">
                  <c:v>42632</c:v>
                </c:pt>
                <c:pt idx="297">
                  <c:v>42633</c:v>
                </c:pt>
                <c:pt idx="298">
                  <c:v>42634</c:v>
                </c:pt>
                <c:pt idx="299">
                  <c:v>42635</c:v>
                </c:pt>
                <c:pt idx="300">
                  <c:v>42636</c:v>
                </c:pt>
                <c:pt idx="301">
                  <c:v>42637</c:v>
                </c:pt>
                <c:pt idx="302">
                  <c:v>42638</c:v>
                </c:pt>
                <c:pt idx="303">
                  <c:v>42639</c:v>
                </c:pt>
                <c:pt idx="304">
                  <c:v>42640</c:v>
                </c:pt>
                <c:pt idx="305">
                  <c:v>42641</c:v>
                </c:pt>
                <c:pt idx="306">
                  <c:v>42642</c:v>
                </c:pt>
                <c:pt idx="307">
                  <c:v>42643</c:v>
                </c:pt>
                <c:pt idx="308">
                  <c:v>42644</c:v>
                </c:pt>
                <c:pt idx="309">
                  <c:v>42645</c:v>
                </c:pt>
                <c:pt idx="310">
                  <c:v>42646</c:v>
                </c:pt>
                <c:pt idx="311">
                  <c:v>42647</c:v>
                </c:pt>
                <c:pt idx="312">
                  <c:v>42648</c:v>
                </c:pt>
                <c:pt idx="313">
                  <c:v>42649</c:v>
                </c:pt>
                <c:pt idx="314">
                  <c:v>42650</c:v>
                </c:pt>
                <c:pt idx="315">
                  <c:v>42651</c:v>
                </c:pt>
                <c:pt idx="316">
                  <c:v>42652</c:v>
                </c:pt>
                <c:pt idx="317">
                  <c:v>42653</c:v>
                </c:pt>
                <c:pt idx="318">
                  <c:v>42654</c:v>
                </c:pt>
                <c:pt idx="319">
                  <c:v>42655</c:v>
                </c:pt>
                <c:pt idx="320">
                  <c:v>42656</c:v>
                </c:pt>
                <c:pt idx="321">
                  <c:v>42657</c:v>
                </c:pt>
                <c:pt idx="322">
                  <c:v>42658</c:v>
                </c:pt>
                <c:pt idx="323">
                  <c:v>42659</c:v>
                </c:pt>
                <c:pt idx="324">
                  <c:v>42660</c:v>
                </c:pt>
                <c:pt idx="325">
                  <c:v>42661</c:v>
                </c:pt>
                <c:pt idx="326">
                  <c:v>42662</c:v>
                </c:pt>
                <c:pt idx="327">
                  <c:v>42663</c:v>
                </c:pt>
                <c:pt idx="328">
                  <c:v>42664</c:v>
                </c:pt>
                <c:pt idx="329">
                  <c:v>42665</c:v>
                </c:pt>
                <c:pt idx="330">
                  <c:v>42666</c:v>
                </c:pt>
                <c:pt idx="331">
                  <c:v>42667</c:v>
                </c:pt>
                <c:pt idx="332">
                  <c:v>42668</c:v>
                </c:pt>
                <c:pt idx="333">
                  <c:v>42669</c:v>
                </c:pt>
                <c:pt idx="334">
                  <c:v>42670</c:v>
                </c:pt>
                <c:pt idx="335">
                  <c:v>42671</c:v>
                </c:pt>
                <c:pt idx="336">
                  <c:v>42672</c:v>
                </c:pt>
                <c:pt idx="337">
                  <c:v>42673</c:v>
                </c:pt>
                <c:pt idx="338">
                  <c:v>42674</c:v>
                </c:pt>
                <c:pt idx="339">
                  <c:v>42675</c:v>
                </c:pt>
                <c:pt idx="340">
                  <c:v>42676</c:v>
                </c:pt>
                <c:pt idx="341">
                  <c:v>42677</c:v>
                </c:pt>
                <c:pt idx="342">
                  <c:v>42678</c:v>
                </c:pt>
                <c:pt idx="343">
                  <c:v>42679</c:v>
                </c:pt>
                <c:pt idx="344">
                  <c:v>42680</c:v>
                </c:pt>
                <c:pt idx="345">
                  <c:v>42681</c:v>
                </c:pt>
                <c:pt idx="346">
                  <c:v>42682</c:v>
                </c:pt>
                <c:pt idx="347">
                  <c:v>42683</c:v>
                </c:pt>
                <c:pt idx="348">
                  <c:v>42684</c:v>
                </c:pt>
                <c:pt idx="349">
                  <c:v>42685</c:v>
                </c:pt>
                <c:pt idx="350">
                  <c:v>42686</c:v>
                </c:pt>
                <c:pt idx="351">
                  <c:v>42687</c:v>
                </c:pt>
                <c:pt idx="352">
                  <c:v>42688</c:v>
                </c:pt>
                <c:pt idx="353">
                  <c:v>42689</c:v>
                </c:pt>
                <c:pt idx="354">
                  <c:v>42690</c:v>
                </c:pt>
                <c:pt idx="355">
                  <c:v>42691</c:v>
                </c:pt>
                <c:pt idx="356">
                  <c:v>42692</c:v>
                </c:pt>
                <c:pt idx="357">
                  <c:v>42693</c:v>
                </c:pt>
                <c:pt idx="358">
                  <c:v>42694</c:v>
                </c:pt>
                <c:pt idx="359">
                  <c:v>42695</c:v>
                </c:pt>
                <c:pt idx="360">
                  <c:v>42696</c:v>
                </c:pt>
                <c:pt idx="361">
                  <c:v>42697</c:v>
                </c:pt>
                <c:pt idx="362">
                  <c:v>42698</c:v>
                </c:pt>
                <c:pt idx="363">
                  <c:v>42699</c:v>
                </c:pt>
                <c:pt idx="364">
                  <c:v>42700</c:v>
                </c:pt>
                <c:pt idx="365">
                  <c:v>42701</c:v>
                </c:pt>
                <c:pt idx="366">
                  <c:v>42702</c:v>
                </c:pt>
                <c:pt idx="367">
                  <c:v>42703</c:v>
                </c:pt>
                <c:pt idx="368">
                  <c:v>42704</c:v>
                </c:pt>
                <c:pt idx="369">
                  <c:v>42705</c:v>
                </c:pt>
                <c:pt idx="370">
                  <c:v>42706</c:v>
                </c:pt>
                <c:pt idx="371">
                  <c:v>42707</c:v>
                </c:pt>
                <c:pt idx="372">
                  <c:v>42708</c:v>
                </c:pt>
                <c:pt idx="373">
                  <c:v>42709</c:v>
                </c:pt>
                <c:pt idx="374">
                  <c:v>42710</c:v>
                </c:pt>
                <c:pt idx="375">
                  <c:v>42711</c:v>
                </c:pt>
                <c:pt idx="376">
                  <c:v>42712</c:v>
                </c:pt>
                <c:pt idx="377">
                  <c:v>42713</c:v>
                </c:pt>
                <c:pt idx="378">
                  <c:v>42714</c:v>
                </c:pt>
                <c:pt idx="379">
                  <c:v>42715</c:v>
                </c:pt>
                <c:pt idx="380">
                  <c:v>42716</c:v>
                </c:pt>
                <c:pt idx="381">
                  <c:v>42717</c:v>
                </c:pt>
                <c:pt idx="382">
                  <c:v>42718</c:v>
                </c:pt>
                <c:pt idx="383">
                  <c:v>42719</c:v>
                </c:pt>
                <c:pt idx="384">
                  <c:v>42720</c:v>
                </c:pt>
                <c:pt idx="385">
                  <c:v>42721</c:v>
                </c:pt>
                <c:pt idx="386">
                  <c:v>42722</c:v>
                </c:pt>
                <c:pt idx="387">
                  <c:v>42723</c:v>
                </c:pt>
                <c:pt idx="388">
                  <c:v>42724</c:v>
                </c:pt>
                <c:pt idx="389">
                  <c:v>42725</c:v>
                </c:pt>
                <c:pt idx="390">
                  <c:v>42726</c:v>
                </c:pt>
                <c:pt idx="391">
                  <c:v>42727</c:v>
                </c:pt>
                <c:pt idx="392">
                  <c:v>42728</c:v>
                </c:pt>
                <c:pt idx="393">
                  <c:v>42729</c:v>
                </c:pt>
                <c:pt idx="394">
                  <c:v>42730</c:v>
                </c:pt>
                <c:pt idx="395">
                  <c:v>42731</c:v>
                </c:pt>
                <c:pt idx="396">
                  <c:v>42732</c:v>
                </c:pt>
                <c:pt idx="397">
                  <c:v>42733</c:v>
                </c:pt>
                <c:pt idx="398">
                  <c:v>42734</c:v>
                </c:pt>
                <c:pt idx="399">
                  <c:v>42735</c:v>
                </c:pt>
                <c:pt idx="400">
                  <c:v>42736</c:v>
                </c:pt>
                <c:pt idx="401">
                  <c:v>42737</c:v>
                </c:pt>
                <c:pt idx="402">
                  <c:v>42738</c:v>
                </c:pt>
                <c:pt idx="403">
                  <c:v>42739</c:v>
                </c:pt>
                <c:pt idx="404">
                  <c:v>42740</c:v>
                </c:pt>
                <c:pt idx="405">
                  <c:v>42741</c:v>
                </c:pt>
                <c:pt idx="406">
                  <c:v>42742</c:v>
                </c:pt>
                <c:pt idx="407">
                  <c:v>42743</c:v>
                </c:pt>
                <c:pt idx="408">
                  <c:v>42744</c:v>
                </c:pt>
                <c:pt idx="409">
                  <c:v>42745</c:v>
                </c:pt>
                <c:pt idx="410">
                  <c:v>42746</c:v>
                </c:pt>
                <c:pt idx="411">
                  <c:v>42747</c:v>
                </c:pt>
                <c:pt idx="412">
                  <c:v>42748</c:v>
                </c:pt>
                <c:pt idx="413">
                  <c:v>42749</c:v>
                </c:pt>
                <c:pt idx="414">
                  <c:v>42750</c:v>
                </c:pt>
                <c:pt idx="415">
                  <c:v>42751</c:v>
                </c:pt>
                <c:pt idx="416">
                  <c:v>42752</c:v>
                </c:pt>
                <c:pt idx="417">
                  <c:v>42753</c:v>
                </c:pt>
                <c:pt idx="418">
                  <c:v>42754</c:v>
                </c:pt>
                <c:pt idx="419">
                  <c:v>42755</c:v>
                </c:pt>
                <c:pt idx="420">
                  <c:v>42756</c:v>
                </c:pt>
                <c:pt idx="421">
                  <c:v>42757</c:v>
                </c:pt>
                <c:pt idx="422">
                  <c:v>42758</c:v>
                </c:pt>
                <c:pt idx="423">
                  <c:v>42759</c:v>
                </c:pt>
                <c:pt idx="424">
                  <c:v>42760</c:v>
                </c:pt>
                <c:pt idx="425">
                  <c:v>42761</c:v>
                </c:pt>
                <c:pt idx="426">
                  <c:v>42762</c:v>
                </c:pt>
                <c:pt idx="427">
                  <c:v>42763</c:v>
                </c:pt>
                <c:pt idx="428">
                  <c:v>42764</c:v>
                </c:pt>
                <c:pt idx="429">
                  <c:v>42765</c:v>
                </c:pt>
                <c:pt idx="430">
                  <c:v>42766</c:v>
                </c:pt>
                <c:pt idx="431">
                  <c:v>42767</c:v>
                </c:pt>
                <c:pt idx="432">
                  <c:v>42768</c:v>
                </c:pt>
                <c:pt idx="433">
                  <c:v>42769</c:v>
                </c:pt>
                <c:pt idx="434">
                  <c:v>42770</c:v>
                </c:pt>
                <c:pt idx="435">
                  <c:v>42771</c:v>
                </c:pt>
                <c:pt idx="436">
                  <c:v>42772</c:v>
                </c:pt>
                <c:pt idx="437">
                  <c:v>42773</c:v>
                </c:pt>
                <c:pt idx="438">
                  <c:v>42774</c:v>
                </c:pt>
                <c:pt idx="439">
                  <c:v>42775</c:v>
                </c:pt>
                <c:pt idx="440">
                  <c:v>42776</c:v>
                </c:pt>
                <c:pt idx="441">
                  <c:v>42777</c:v>
                </c:pt>
                <c:pt idx="442">
                  <c:v>42778</c:v>
                </c:pt>
                <c:pt idx="443">
                  <c:v>42779</c:v>
                </c:pt>
                <c:pt idx="444">
                  <c:v>42780</c:v>
                </c:pt>
                <c:pt idx="445">
                  <c:v>42781</c:v>
                </c:pt>
                <c:pt idx="446">
                  <c:v>42782</c:v>
                </c:pt>
                <c:pt idx="447">
                  <c:v>42783</c:v>
                </c:pt>
                <c:pt idx="448">
                  <c:v>42784</c:v>
                </c:pt>
                <c:pt idx="449">
                  <c:v>42785</c:v>
                </c:pt>
                <c:pt idx="450">
                  <c:v>42786</c:v>
                </c:pt>
                <c:pt idx="451">
                  <c:v>42787</c:v>
                </c:pt>
                <c:pt idx="452">
                  <c:v>42788</c:v>
                </c:pt>
                <c:pt idx="453">
                  <c:v>42789</c:v>
                </c:pt>
                <c:pt idx="454">
                  <c:v>42790</c:v>
                </c:pt>
                <c:pt idx="455">
                  <c:v>42791</c:v>
                </c:pt>
                <c:pt idx="456">
                  <c:v>42792</c:v>
                </c:pt>
                <c:pt idx="457">
                  <c:v>42793</c:v>
                </c:pt>
                <c:pt idx="458">
                  <c:v>42794</c:v>
                </c:pt>
                <c:pt idx="459">
                  <c:v>42795</c:v>
                </c:pt>
                <c:pt idx="460">
                  <c:v>42796</c:v>
                </c:pt>
                <c:pt idx="461">
                  <c:v>42797</c:v>
                </c:pt>
                <c:pt idx="462">
                  <c:v>42798</c:v>
                </c:pt>
                <c:pt idx="463">
                  <c:v>42799</c:v>
                </c:pt>
                <c:pt idx="464">
                  <c:v>42800</c:v>
                </c:pt>
                <c:pt idx="465">
                  <c:v>42801</c:v>
                </c:pt>
                <c:pt idx="466">
                  <c:v>42802</c:v>
                </c:pt>
                <c:pt idx="467">
                  <c:v>42803</c:v>
                </c:pt>
                <c:pt idx="468">
                  <c:v>42804</c:v>
                </c:pt>
                <c:pt idx="469">
                  <c:v>42805</c:v>
                </c:pt>
                <c:pt idx="470">
                  <c:v>42806</c:v>
                </c:pt>
                <c:pt idx="471">
                  <c:v>42807</c:v>
                </c:pt>
                <c:pt idx="472">
                  <c:v>42808</c:v>
                </c:pt>
                <c:pt idx="473">
                  <c:v>42809</c:v>
                </c:pt>
                <c:pt idx="474">
                  <c:v>42810</c:v>
                </c:pt>
                <c:pt idx="475">
                  <c:v>42811</c:v>
                </c:pt>
                <c:pt idx="476">
                  <c:v>42812</c:v>
                </c:pt>
                <c:pt idx="477">
                  <c:v>42813</c:v>
                </c:pt>
                <c:pt idx="478">
                  <c:v>42814</c:v>
                </c:pt>
                <c:pt idx="479">
                  <c:v>42815</c:v>
                </c:pt>
                <c:pt idx="480">
                  <c:v>42816</c:v>
                </c:pt>
                <c:pt idx="481">
                  <c:v>42817</c:v>
                </c:pt>
                <c:pt idx="482">
                  <c:v>42818</c:v>
                </c:pt>
                <c:pt idx="483">
                  <c:v>42819</c:v>
                </c:pt>
                <c:pt idx="484">
                  <c:v>42820</c:v>
                </c:pt>
                <c:pt idx="485">
                  <c:v>42821</c:v>
                </c:pt>
                <c:pt idx="486">
                  <c:v>42822</c:v>
                </c:pt>
                <c:pt idx="487">
                  <c:v>42823</c:v>
                </c:pt>
                <c:pt idx="488">
                  <c:v>42824</c:v>
                </c:pt>
                <c:pt idx="489">
                  <c:v>42825</c:v>
                </c:pt>
                <c:pt idx="490">
                  <c:v>42826</c:v>
                </c:pt>
                <c:pt idx="491">
                  <c:v>42827</c:v>
                </c:pt>
                <c:pt idx="492">
                  <c:v>42828</c:v>
                </c:pt>
                <c:pt idx="493">
                  <c:v>42829</c:v>
                </c:pt>
                <c:pt idx="494">
                  <c:v>42830</c:v>
                </c:pt>
                <c:pt idx="495">
                  <c:v>42831</c:v>
                </c:pt>
                <c:pt idx="496">
                  <c:v>42832</c:v>
                </c:pt>
                <c:pt idx="497">
                  <c:v>42833</c:v>
                </c:pt>
                <c:pt idx="498">
                  <c:v>42834</c:v>
                </c:pt>
                <c:pt idx="499">
                  <c:v>42835</c:v>
                </c:pt>
                <c:pt idx="500">
                  <c:v>42836</c:v>
                </c:pt>
                <c:pt idx="501">
                  <c:v>42837</c:v>
                </c:pt>
                <c:pt idx="502">
                  <c:v>42838</c:v>
                </c:pt>
                <c:pt idx="503">
                  <c:v>42839</c:v>
                </c:pt>
                <c:pt idx="504">
                  <c:v>42840</c:v>
                </c:pt>
                <c:pt idx="505">
                  <c:v>42841</c:v>
                </c:pt>
                <c:pt idx="506">
                  <c:v>42842</c:v>
                </c:pt>
                <c:pt idx="507">
                  <c:v>42843</c:v>
                </c:pt>
                <c:pt idx="508">
                  <c:v>42844</c:v>
                </c:pt>
                <c:pt idx="509">
                  <c:v>42845</c:v>
                </c:pt>
                <c:pt idx="510">
                  <c:v>42846</c:v>
                </c:pt>
                <c:pt idx="511">
                  <c:v>42847</c:v>
                </c:pt>
                <c:pt idx="512">
                  <c:v>42848</c:v>
                </c:pt>
                <c:pt idx="513">
                  <c:v>42849</c:v>
                </c:pt>
                <c:pt idx="514">
                  <c:v>42850</c:v>
                </c:pt>
                <c:pt idx="515">
                  <c:v>42851</c:v>
                </c:pt>
                <c:pt idx="516">
                  <c:v>42852</c:v>
                </c:pt>
                <c:pt idx="517">
                  <c:v>42853</c:v>
                </c:pt>
                <c:pt idx="518">
                  <c:v>42854</c:v>
                </c:pt>
                <c:pt idx="519">
                  <c:v>42855</c:v>
                </c:pt>
                <c:pt idx="520">
                  <c:v>42856</c:v>
                </c:pt>
                <c:pt idx="521">
                  <c:v>42857</c:v>
                </c:pt>
                <c:pt idx="522">
                  <c:v>42858</c:v>
                </c:pt>
                <c:pt idx="523">
                  <c:v>42859</c:v>
                </c:pt>
                <c:pt idx="524">
                  <c:v>42860</c:v>
                </c:pt>
                <c:pt idx="525">
                  <c:v>42861</c:v>
                </c:pt>
                <c:pt idx="526">
                  <c:v>42862</c:v>
                </c:pt>
                <c:pt idx="527">
                  <c:v>42863</c:v>
                </c:pt>
                <c:pt idx="528">
                  <c:v>42864</c:v>
                </c:pt>
                <c:pt idx="529">
                  <c:v>42865</c:v>
                </c:pt>
                <c:pt idx="530">
                  <c:v>42866</c:v>
                </c:pt>
                <c:pt idx="531">
                  <c:v>42867</c:v>
                </c:pt>
                <c:pt idx="532">
                  <c:v>42868</c:v>
                </c:pt>
                <c:pt idx="533">
                  <c:v>42869</c:v>
                </c:pt>
                <c:pt idx="534">
                  <c:v>42870</c:v>
                </c:pt>
                <c:pt idx="535">
                  <c:v>42871</c:v>
                </c:pt>
                <c:pt idx="536">
                  <c:v>42872</c:v>
                </c:pt>
                <c:pt idx="537">
                  <c:v>42873</c:v>
                </c:pt>
                <c:pt idx="538">
                  <c:v>42874</c:v>
                </c:pt>
                <c:pt idx="539">
                  <c:v>42875</c:v>
                </c:pt>
                <c:pt idx="540">
                  <c:v>42876</c:v>
                </c:pt>
                <c:pt idx="541">
                  <c:v>42877</c:v>
                </c:pt>
                <c:pt idx="542">
                  <c:v>42878</c:v>
                </c:pt>
                <c:pt idx="543">
                  <c:v>42879</c:v>
                </c:pt>
                <c:pt idx="544">
                  <c:v>42880</c:v>
                </c:pt>
                <c:pt idx="545">
                  <c:v>42881</c:v>
                </c:pt>
                <c:pt idx="546">
                  <c:v>42882</c:v>
                </c:pt>
                <c:pt idx="547">
                  <c:v>42883</c:v>
                </c:pt>
                <c:pt idx="548">
                  <c:v>42884</c:v>
                </c:pt>
                <c:pt idx="549">
                  <c:v>42885</c:v>
                </c:pt>
                <c:pt idx="550">
                  <c:v>42886</c:v>
                </c:pt>
                <c:pt idx="551">
                  <c:v>42887</c:v>
                </c:pt>
                <c:pt idx="552">
                  <c:v>42888</c:v>
                </c:pt>
                <c:pt idx="553">
                  <c:v>42889</c:v>
                </c:pt>
                <c:pt idx="554">
                  <c:v>42890</c:v>
                </c:pt>
                <c:pt idx="555">
                  <c:v>42891</c:v>
                </c:pt>
                <c:pt idx="556">
                  <c:v>42892</c:v>
                </c:pt>
                <c:pt idx="557">
                  <c:v>42893</c:v>
                </c:pt>
                <c:pt idx="558">
                  <c:v>42894</c:v>
                </c:pt>
                <c:pt idx="559">
                  <c:v>42895</c:v>
                </c:pt>
                <c:pt idx="560">
                  <c:v>42896</c:v>
                </c:pt>
                <c:pt idx="561">
                  <c:v>42897</c:v>
                </c:pt>
                <c:pt idx="562">
                  <c:v>42898</c:v>
                </c:pt>
                <c:pt idx="563">
                  <c:v>42899</c:v>
                </c:pt>
                <c:pt idx="564">
                  <c:v>42900</c:v>
                </c:pt>
                <c:pt idx="565">
                  <c:v>42901</c:v>
                </c:pt>
                <c:pt idx="566">
                  <c:v>42902</c:v>
                </c:pt>
                <c:pt idx="567">
                  <c:v>42903</c:v>
                </c:pt>
                <c:pt idx="568">
                  <c:v>42904</c:v>
                </c:pt>
                <c:pt idx="569">
                  <c:v>42905</c:v>
                </c:pt>
                <c:pt idx="570">
                  <c:v>42906</c:v>
                </c:pt>
                <c:pt idx="571">
                  <c:v>42907</c:v>
                </c:pt>
                <c:pt idx="572">
                  <c:v>42908</c:v>
                </c:pt>
                <c:pt idx="573">
                  <c:v>42909</c:v>
                </c:pt>
                <c:pt idx="574">
                  <c:v>42910</c:v>
                </c:pt>
                <c:pt idx="575">
                  <c:v>42911</c:v>
                </c:pt>
                <c:pt idx="576">
                  <c:v>42912</c:v>
                </c:pt>
                <c:pt idx="577">
                  <c:v>42913</c:v>
                </c:pt>
                <c:pt idx="578">
                  <c:v>42914</c:v>
                </c:pt>
                <c:pt idx="579">
                  <c:v>42915</c:v>
                </c:pt>
                <c:pt idx="580">
                  <c:v>42916</c:v>
                </c:pt>
                <c:pt idx="581">
                  <c:v>42917</c:v>
                </c:pt>
                <c:pt idx="582">
                  <c:v>42918</c:v>
                </c:pt>
                <c:pt idx="583">
                  <c:v>42919</c:v>
                </c:pt>
                <c:pt idx="584">
                  <c:v>42920</c:v>
                </c:pt>
                <c:pt idx="585">
                  <c:v>42921</c:v>
                </c:pt>
                <c:pt idx="586">
                  <c:v>42922</c:v>
                </c:pt>
                <c:pt idx="587">
                  <c:v>42923</c:v>
                </c:pt>
                <c:pt idx="588">
                  <c:v>42924</c:v>
                </c:pt>
                <c:pt idx="589">
                  <c:v>42925</c:v>
                </c:pt>
                <c:pt idx="590">
                  <c:v>42926</c:v>
                </c:pt>
                <c:pt idx="591">
                  <c:v>42927</c:v>
                </c:pt>
                <c:pt idx="592">
                  <c:v>42928</c:v>
                </c:pt>
                <c:pt idx="593">
                  <c:v>42929</c:v>
                </c:pt>
                <c:pt idx="594">
                  <c:v>42930</c:v>
                </c:pt>
                <c:pt idx="595">
                  <c:v>42931</c:v>
                </c:pt>
                <c:pt idx="596">
                  <c:v>42932</c:v>
                </c:pt>
                <c:pt idx="597">
                  <c:v>42933</c:v>
                </c:pt>
                <c:pt idx="598">
                  <c:v>42934</c:v>
                </c:pt>
                <c:pt idx="599">
                  <c:v>42935</c:v>
                </c:pt>
                <c:pt idx="600">
                  <c:v>42936</c:v>
                </c:pt>
                <c:pt idx="601">
                  <c:v>42937</c:v>
                </c:pt>
                <c:pt idx="602">
                  <c:v>42938</c:v>
                </c:pt>
                <c:pt idx="603">
                  <c:v>42939</c:v>
                </c:pt>
                <c:pt idx="604">
                  <c:v>42940</c:v>
                </c:pt>
                <c:pt idx="605">
                  <c:v>42941</c:v>
                </c:pt>
                <c:pt idx="606">
                  <c:v>42942</c:v>
                </c:pt>
                <c:pt idx="607">
                  <c:v>42943</c:v>
                </c:pt>
                <c:pt idx="608">
                  <c:v>42944</c:v>
                </c:pt>
                <c:pt idx="609">
                  <c:v>42945</c:v>
                </c:pt>
                <c:pt idx="610">
                  <c:v>42946</c:v>
                </c:pt>
                <c:pt idx="611">
                  <c:v>42947</c:v>
                </c:pt>
                <c:pt idx="612">
                  <c:v>42948</c:v>
                </c:pt>
                <c:pt idx="613">
                  <c:v>42949</c:v>
                </c:pt>
                <c:pt idx="614">
                  <c:v>42950</c:v>
                </c:pt>
                <c:pt idx="615">
                  <c:v>42951</c:v>
                </c:pt>
                <c:pt idx="616">
                  <c:v>42952</c:v>
                </c:pt>
                <c:pt idx="617">
                  <c:v>42953</c:v>
                </c:pt>
                <c:pt idx="618">
                  <c:v>42954</c:v>
                </c:pt>
                <c:pt idx="619">
                  <c:v>42955</c:v>
                </c:pt>
                <c:pt idx="620">
                  <c:v>42956</c:v>
                </c:pt>
                <c:pt idx="621">
                  <c:v>42957</c:v>
                </c:pt>
                <c:pt idx="622">
                  <c:v>42958</c:v>
                </c:pt>
                <c:pt idx="623">
                  <c:v>42959</c:v>
                </c:pt>
                <c:pt idx="624">
                  <c:v>42960</c:v>
                </c:pt>
                <c:pt idx="625">
                  <c:v>42961</c:v>
                </c:pt>
                <c:pt idx="626">
                  <c:v>42962</c:v>
                </c:pt>
                <c:pt idx="627">
                  <c:v>42963</c:v>
                </c:pt>
                <c:pt idx="628">
                  <c:v>42964</c:v>
                </c:pt>
                <c:pt idx="629">
                  <c:v>42965</c:v>
                </c:pt>
                <c:pt idx="630">
                  <c:v>42966</c:v>
                </c:pt>
                <c:pt idx="631">
                  <c:v>42967</c:v>
                </c:pt>
                <c:pt idx="632">
                  <c:v>42968</c:v>
                </c:pt>
                <c:pt idx="633">
                  <c:v>42969</c:v>
                </c:pt>
                <c:pt idx="634">
                  <c:v>42970</c:v>
                </c:pt>
                <c:pt idx="635">
                  <c:v>42971</c:v>
                </c:pt>
                <c:pt idx="636">
                  <c:v>42972</c:v>
                </c:pt>
                <c:pt idx="637">
                  <c:v>42973</c:v>
                </c:pt>
                <c:pt idx="638">
                  <c:v>42974</c:v>
                </c:pt>
                <c:pt idx="639">
                  <c:v>42975</c:v>
                </c:pt>
                <c:pt idx="640">
                  <c:v>42976</c:v>
                </c:pt>
                <c:pt idx="641">
                  <c:v>42977</c:v>
                </c:pt>
                <c:pt idx="642">
                  <c:v>42978</c:v>
                </c:pt>
                <c:pt idx="643">
                  <c:v>42979</c:v>
                </c:pt>
                <c:pt idx="644">
                  <c:v>42980</c:v>
                </c:pt>
                <c:pt idx="645">
                  <c:v>42981</c:v>
                </c:pt>
                <c:pt idx="646">
                  <c:v>42982</c:v>
                </c:pt>
                <c:pt idx="647">
                  <c:v>42983</c:v>
                </c:pt>
                <c:pt idx="648">
                  <c:v>42984</c:v>
                </c:pt>
                <c:pt idx="649">
                  <c:v>42985</c:v>
                </c:pt>
                <c:pt idx="650">
                  <c:v>42986</c:v>
                </c:pt>
                <c:pt idx="651">
                  <c:v>42987</c:v>
                </c:pt>
                <c:pt idx="652">
                  <c:v>42988</c:v>
                </c:pt>
                <c:pt idx="653">
                  <c:v>42989</c:v>
                </c:pt>
                <c:pt idx="654">
                  <c:v>42990</c:v>
                </c:pt>
                <c:pt idx="655">
                  <c:v>42991</c:v>
                </c:pt>
                <c:pt idx="656">
                  <c:v>42992</c:v>
                </c:pt>
                <c:pt idx="657">
                  <c:v>42993</c:v>
                </c:pt>
                <c:pt idx="658">
                  <c:v>42994</c:v>
                </c:pt>
                <c:pt idx="659">
                  <c:v>42995</c:v>
                </c:pt>
                <c:pt idx="660">
                  <c:v>42996</c:v>
                </c:pt>
                <c:pt idx="661">
                  <c:v>42997</c:v>
                </c:pt>
                <c:pt idx="662">
                  <c:v>42998</c:v>
                </c:pt>
                <c:pt idx="663">
                  <c:v>42999</c:v>
                </c:pt>
                <c:pt idx="664">
                  <c:v>43000</c:v>
                </c:pt>
                <c:pt idx="665">
                  <c:v>43001</c:v>
                </c:pt>
                <c:pt idx="666">
                  <c:v>43002</c:v>
                </c:pt>
                <c:pt idx="667">
                  <c:v>43003</c:v>
                </c:pt>
                <c:pt idx="668">
                  <c:v>43004</c:v>
                </c:pt>
                <c:pt idx="669">
                  <c:v>43005</c:v>
                </c:pt>
                <c:pt idx="670">
                  <c:v>43006</c:v>
                </c:pt>
                <c:pt idx="671">
                  <c:v>43007</c:v>
                </c:pt>
                <c:pt idx="672">
                  <c:v>43008</c:v>
                </c:pt>
                <c:pt idx="673">
                  <c:v>43009</c:v>
                </c:pt>
                <c:pt idx="674">
                  <c:v>43010</c:v>
                </c:pt>
                <c:pt idx="675">
                  <c:v>43011</c:v>
                </c:pt>
                <c:pt idx="676">
                  <c:v>43012</c:v>
                </c:pt>
                <c:pt idx="677">
                  <c:v>43013</c:v>
                </c:pt>
                <c:pt idx="678">
                  <c:v>43014</c:v>
                </c:pt>
                <c:pt idx="679">
                  <c:v>43015</c:v>
                </c:pt>
                <c:pt idx="680">
                  <c:v>43016</c:v>
                </c:pt>
                <c:pt idx="681">
                  <c:v>43017</c:v>
                </c:pt>
                <c:pt idx="682">
                  <c:v>43018</c:v>
                </c:pt>
                <c:pt idx="683">
                  <c:v>43019</c:v>
                </c:pt>
                <c:pt idx="684">
                  <c:v>43020</c:v>
                </c:pt>
                <c:pt idx="685">
                  <c:v>43021</c:v>
                </c:pt>
                <c:pt idx="686">
                  <c:v>43022</c:v>
                </c:pt>
                <c:pt idx="687">
                  <c:v>43023</c:v>
                </c:pt>
                <c:pt idx="688">
                  <c:v>43024</c:v>
                </c:pt>
                <c:pt idx="689">
                  <c:v>43025</c:v>
                </c:pt>
                <c:pt idx="690">
                  <c:v>43026</c:v>
                </c:pt>
                <c:pt idx="691">
                  <c:v>43027</c:v>
                </c:pt>
                <c:pt idx="692">
                  <c:v>43028</c:v>
                </c:pt>
                <c:pt idx="693">
                  <c:v>43029</c:v>
                </c:pt>
                <c:pt idx="694">
                  <c:v>43030</c:v>
                </c:pt>
                <c:pt idx="695">
                  <c:v>43031</c:v>
                </c:pt>
                <c:pt idx="696">
                  <c:v>43032</c:v>
                </c:pt>
                <c:pt idx="697">
                  <c:v>43033</c:v>
                </c:pt>
                <c:pt idx="698">
                  <c:v>43034</c:v>
                </c:pt>
                <c:pt idx="699">
                  <c:v>43035</c:v>
                </c:pt>
                <c:pt idx="700">
                  <c:v>43036</c:v>
                </c:pt>
                <c:pt idx="701">
                  <c:v>43037</c:v>
                </c:pt>
                <c:pt idx="702">
                  <c:v>43038</c:v>
                </c:pt>
                <c:pt idx="703">
                  <c:v>43039</c:v>
                </c:pt>
                <c:pt idx="704">
                  <c:v>43040</c:v>
                </c:pt>
                <c:pt idx="705">
                  <c:v>43041</c:v>
                </c:pt>
                <c:pt idx="706">
                  <c:v>43042</c:v>
                </c:pt>
                <c:pt idx="707">
                  <c:v>43043</c:v>
                </c:pt>
                <c:pt idx="708">
                  <c:v>43044</c:v>
                </c:pt>
                <c:pt idx="709">
                  <c:v>43045</c:v>
                </c:pt>
                <c:pt idx="710">
                  <c:v>43046</c:v>
                </c:pt>
                <c:pt idx="711">
                  <c:v>43047</c:v>
                </c:pt>
                <c:pt idx="712">
                  <c:v>43048</c:v>
                </c:pt>
                <c:pt idx="713">
                  <c:v>43049</c:v>
                </c:pt>
                <c:pt idx="714">
                  <c:v>43050</c:v>
                </c:pt>
                <c:pt idx="715">
                  <c:v>43051</c:v>
                </c:pt>
                <c:pt idx="716">
                  <c:v>43052</c:v>
                </c:pt>
                <c:pt idx="717">
                  <c:v>43053</c:v>
                </c:pt>
                <c:pt idx="718">
                  <c:v>43054</c:v>
                </c:pt>
                <c:pt idx="719">
                  <c:v>43055</c:v>
                </c:pt>
                <c:pt idx="720">
                  <c:v>43056</c:v>
                </c:pt>
                <c:pt idx="721">
                  <c:v>43057</c:v>
                </c:pt>
                <c:pt idx="722">
                  <c:v>43058</c:v>
                </c:pt>
                <c:pt idx="723">
                  <c:v>43059</c:v>
                </c:pt>
                <c:pt idx="724">
                  <c:v>43060</c:v>
                </c:pt>
                <c:pt idx="725">
                  <c:v>43061</c:v>
                </c:pt>
                <c:pt idx="726">
                  <c:v>43062</c:v>
                </c:pt>
                <c:pt idx="727">
                  <c:v>43063</c:v>
                </c:pt>
                <c:pt idx="728">
                  <c:v>43064</c:v>
                </c:pt>
                <c:pt idx="729">
                  <c:v>43065</c:v>
                </c:pt>
                <c:pt idx="730">
                  <c:v>43066</c:v>
                </c:pt>
                <c:pt idx="731">
                  <c:v>43067</c:v>
                </c:pt>
                <c:pt idx="732">
                  <c:v>43068</c:v>
                </c:pt>
                <c:pt idx="733">
                  <c:v>43069</c:v>
                </c:pt>
                <c:pt idx="734">
                  <c:v>43070</c:v>
                </c:pt>
                <c:pt idx="735">
                  <c:v>43071</c:v>
                </c:pt>
                <c:pt idx="736">
                  <c:v>43072</c:v>
                </c:pt>
                <c:pt idx="737">
                  <c:v>43073</c:v>
                </c:pt>
                <c:pt idx="738">
                  <c:v>43074</c:v>
                </c:pt>
                <c:pt idx="739">
                  <c:v>43075</c:v>
                </c:pt>
                <c:pt idx="740">
                  <c:v>43076</c:v>
                </c:pt>
                <c:pt idx="741">
                  <c:v>43077</c:v>
                </c:pt>
                <c:pt idx="742">
                  <c:v>43078</c:v>
                </c:pt>
                <c:pt idx="743">
                  <c:v>43079</c:v>
                </c:pt>
                <c:pt idx="744">
                  <c:v>43080</c:v>
                </c:pt>
                <c:pt idx="745">
                  <c:v>43081</c:v>
                </c:pt>
                <c:pt idx="746">
                  <c:v>43082</c:v>
                </c:pt>
                <c:pt idx="747">
                  <c:v>43083</c:v>
                </c:pt>
                <c:pt idx="748">
                  <c:v>43084</c:v>
                </c:pt>
                <c:pt idx="749">
                  <c:v>43085</c:v>
                </c:pt>
                <c:pt idx="750">
                  <c:v>43086</c:v>
                </c:pt>
                <c:pt idx="751">
                  <c:v>43087</c:v>
                </c:pt>
                <c:pt idx="752">
                  <c:v>43088</c:v>
                </c:pt>
                <c:pt idx="753">
                  <c:v>43089</c:v>
                </c:pt>
                <c:pt idx="754">
                  <c:v>43090</c:v>
                </c:pt>
                <c:pt idx="755">
                  <c:v>43091</c:v>
                </c:pt>
                <c:pt idx="756">
                  <c:v>43092</c:v>
                </c:pt>
                <c:pt idx="757">
                  <c:v>43093</c:v>
                </c:pt>
                <c:pt idx="758">
                  <c:v>43094</c:v>
                </c:pt>
                <c:pt idx="759">
                  <c:v>43095</c:v>
                </c:pt>
                <c:pt idx="760">
                  <c:v>43096</c:v>
                </c:pt>
                <c:pt idx="761">
                  <c:v>43097</c:v>
                </c:pt>
                <c:pt idx="762">
                  <c:v>43098</c:v>
                </c:pt>
                <c:pt idx="763">
                  <c:v>43099</c:v>
                </c:pt>
                <c:pt idx="764">
                  <c:v>43100</c:v>
                </c:pt>
                <c:pt idx="765">
                  <c:v>43101</c:v>
                </c:pt>
                <c:pt idx="766">
                  <c:v>43102</c:v>
                </c:pt>
                <c:pt idx="767">
                  <c:v>43103</c:v>
                </c:pt>
                <c:pt idx="768">
                  <c:v>43104</c:v>
                </c:pt>
                <c:pt idx="769">
                  <c:v>43105</c:v>
                </c:pt>
                <c:pt idx="770">
                  <c:v>43106</c:v>
                </c:pt>
                <c:pt idx="771">
                  <c:v>43107</c:v>
                </c:pt>
                <c:pt idx="772">
                  <c:v>43108</c:v>
                </c:pt>
                <c:pt idx="773">
                  <c:v>43109</c:v>
                </c:pt>
                <c:pt idx="774">
                  <c:v>43110</c:v>
                </c:pt>
                <c:pt idx="775">
                  <c:v>43111</c:v>
                </c:pt>
                <c:pt idx="776">
                  <c:v>43112</c:v>
                </c:pt>
                <c:pt idx="777">
                  <c:v>43113</c:v>
                </c:pt>
                <c:pt idx="778">
                  <c:v>43114</c:v>
                </c:pt>
                <c:pt idx="779">
                  <c:v>43115</c:v>
                </c:pt>
                <c:pt idx="780">
                  <c:v>43116</c:v>
                </c:pt>
                <c:pt idx="781">
                  <c:v>43117</c:v>
                </c:pt>
                <c:pt idx="782">
                  <c:v>43118</c:v>
                </c:pt>
                <c:pt idx="783">
                  <c:v>43119</c:v>
                </c:pt>
                <c:pt idx="784">
                  <c:v>43120</c:v>
                </c:pt>
                <c:pt idx="785">
                  <c:v>43121</c:v>
                </c:pt>
                <c:pt idx="786">
                  <c:v>43122</c:v>
                </c:pt>
                <c:pt idx="787">
                  <c:v>43123</c:v>
                </c:pt>
                <c:pt idx="788">
                  <c:v>43124</c:v>
                </c:pt>
                <c:pt idx="789">
                  <c:v>43125</c:v>
                </c:pt>
                <c:pt idx="790">
                  <c:v>43126</c:v>
                </c:pt>
                <c:pt idx="791">
                  <c:v>43127</c:v>
                </c:pt>
                <c:pt idx="792">
                  <c:v>43128</c:v>
                </c:pt>
                <c:pt idx="793">
                  <c:v>43129</c:v>
                </c:pt>
                <c:pt idx="794">
                  <c:v>43130</c:v>
                </c:pt>
                <c:pt idx="795">
                  <c:v>43131</c:v>
                </c:pt>
                <c:pt idx="796">
                  <c:v>43132</c:v>
                </c:pt>
                <c:pt idx="797">
                  <c:v>43133</c:v>
                </c:pt>
                <c:pt idx="798">
                  <c:v>43134</c:v>
                </c:pt>
                <c:pt idx="799">
                  <c:v>43135</c:v>
                </c:pt>
                <c:pt idx="800">
                  <c:v>43136</c:v>
                </c:pt>
                <c:pt idx="801">
                  <c:v>43137</c:v>
                </c:pt>
                <c:pt idx="802">
                  <c:v>43138</c:v>
                </c:pt>
                <c:pt idx="803">
                  <c:v>43139</c:v>
                </c:pt>
                <c:pt idx="804">
                  <c:v>43140</c:v>
                </c:pt>
                <c:pt idx="805">
                  <c:v>43141</c:v>
                </c:pt>
                <c:pt idx="806">
                  <c:v>43142</c:v>
                </c:pt>
                <c:pt idx="807">
                  <c:v>43143</c:v>
                </c:pt>
                <c:pt idx="808">
                  <c:v>43144</c:v>
                </c:pt>
                <c:pt idx="809">
                  <c:v>43145</c:v>
                </c:pt>
                <c:pt idx="810">
                  <c:v>43146</c:v>
                </c:pt>
                <c:pt idx="811">
                  <c:v>43147</c:v>
                </c:pt>
                <c:pt idx="812">
                  <c:v>43148</c:v>
                </c:pt>
                <c:pt idx="813">
                  <c:v>43149</c:v>
                </c:pt>
                <c:pt idx="814">
                  <c:v>43150</c:v>
                </c:pt>
                <c:pt idx="815">
                  <c:v>43151</c:v>
                </c:pt>
                <c:pt idx="816">
                  <c:v>43152</c:v>
                </c:pt>
                <c:pt idx="817">
                  <c:v>43153</c:v>
                </c:pt>
                <c:pt idx="818">
                  <c:v>43154</c:v>
                </c:pt>
                <c:pt idx="819">
                  <c:v>43155</c:v>
                </c:pt>
                <c:pt idx="820">
                  <c:v>43156</c:v>
                </c:pt>
                <c:pt idx="821">
                  <c:v>43157</c:v>
                </c:pt>
                <c:pt idx="822">
                  <c:v>43158</c:v>
                </c:pt>
                <c:pt idx="823">
                  <c:v>43159</c:v>
                </c:pt>
                <c:pt idx="824">
                  <c:v>43160</c:v>
                </c:pt>
                <c:pt idx="825">
                  <c:v>43161</c:v>
                </c:pt>
                <c:pt idx="826">
                  <c:v>43162</c:v>
                </c:pt>
                <c:pt idx="827">
                  <c:v>43163</c:v>
                </c:pt>
                <c:pt idx="828">
                  <c:v>43164</c:v>
                </c:pt>
                <c:pt idx="829">
                  <c:v>43165</c:v>
                </c:pt>
                <c:pt idx="830">
                  <c:v>43166</c:v>
                </c:pt>
                <c:pt idx="831">
                  <c:v>43167</c:v>
                </c:pt>
                <c:pt idx="832">
                  <c:v>43168</c:v>
                </c:pt>
                <c:pt idx="833">
                  <c:v>43169</c:v>
                </c:pt>
                <c:pt idx="834">
                  <c:v>43170</c:v>
                </c:pt>
                <c:pt idx="835">
                  <c:v>43171</c:v>
                </c:pt>
                <c:pt idx="836">
                  <c:v>43172</c:v>
                </c:pt>
                <c:pt idx="837">
                  <c:v>43173</c:v>
                </c:pt>
                <c:pt idx="838">
                  <c:v>43174</c:v>
                </c:pt>
                <c:pt idx="839">
                  <c:v>43175</c:v>
                </c:pt>
                <c:pt idx="840">
                  <c:v>43176</c:v>
                </c:pt>
                <c:pt idx="841">
                  <c:v>43177</c:v>
                </c:pt>
                <c:pt idx="842">
                  <c:v>43178</c:v>
                </c:pt>
                <c:pt idx="843">
                  <c:v>43179</c:v>
                </c:pt>
                <c:pt idx="844">
                  <c:v>43180</c:v>
                </c:pt>
                <c:pt idx="845">
                  <c:v>43181</c:v>
                </c:pt>
                <c:pt idx="846">
                  <c:v>43182</c:v>
                </c:pt>
                <c:pt idx="847">
                  <c:v>43183</c:v>
                </c:pt>
                <c:pt idx="848">
                  <c:v>43184</c:v>
                </c:pt>
                <c:pt idx="849">
                  <c:v>43185</c:v>
                </c:pt>
                <c:pt idx="850">
                  <c:v>43186</c:v>
                </c:pt>
                <c:pt idx="851">
                  <c:v>43187</c:v>
                </c:pt>
                <c:pt idx="852">
                  <c:v>43188</c:v>
                </c:pt>
                <c:pt idx="853">
                  <c:v>43189</c:v>
                </c:pt>
                <c:pt idx="854">
                  <c:v>43190</c:v>
                </c:pt>
                <c:pt idx="855">
                  <c:v>43191</c:v>
                </c:pt>
                <c:pt idx="856">
                  <c:v>43192</c:v>
                </c:pt>
                <c:pt idx="857">
                  <c:v>43193</c:v>
                </c:pt>
                <c:pt idx="858">
                  <c:v>43194</c:v>
                </c:pt>
                <c:pt idx="859">
                  <c:v>43195</c:v>
                </c:pt>
                <c:pt idx="860">
                  <c:v>43196</c:v>
                </c:pt>
                <c:pt idx="861">
                  <c:v>43197</c:v>
                </c:pt>
                <c:pt idx="862">
                  <c:v>43198</c:v>
                </c:pt>
                <c:pt idx="863">
                  <c:v>43199</c:v>
                </c:pt>
                <c:pt idx="864">
                  <c:v>43200</c:v>
                </c:pt>
                <c:pt idx="865">
                  <c:v>43201</c:v>
                </c:pt>
                <c:pt idx="866">
                  <c:v>43202</c:v>
                </c:pt>
                <c:pt idx="867">
                  <c:v>43203</c:v>
                </c:pt>
                <c:pt idx="868">
                  <c:v>43204</c:v>
                </c:pt>
                <c:pt idx="869">
                  <c:v>43205</c:v>
                </c:pt>
                <c:pt idx="870">
                  <c:v>43206</c:v>
                </c:pt>
                <c:pt idx="871">
                  <c:v>43207</c:v>
                </c:pt>
                <c:pt idx="872">
                  <c:v>43208</c:v>
                </c:pt>
                <c:pt idx="873">
                  <c:v>43209</c:v>
                </c:pt>
                <c:pt idx="874">
                  <c:v>43210</c:v>
                </c:pt>
                <c:pt idx="875">
                  <c:v>43211</c:v>
                </c:pt>
                <c:pt idx="876">
                  <c:v>43212</c:v>
                </c:pt>
                <c:pt idx="877">
                  <c:v>43213</c:v>
                </c:pt>
                <c:pt idx="878">
                  <c:v>43214</c:v>
                </c:pt>
                <c:pt idx="879">
                  <c:v>43215</c:v>
                </c:pt>
                <c:pt idx="880">
                  <c:v>43216</c:v>
                </c:pt>
                <c:pt idx="881">
                  <c:v>43217</c:v>
                </c:pt>
                <c:pt idx="882">
                  <c:v>43218</c:v>
                </c:pt>
                <c:pt idx="883">
                  <c:v>43219</c:v>
                </c:pt>
                <c:pt idx="884">
                  <c:v>43220</c:v>
                </c:pt>
                <c:pt idx="885">
                  <c:v>43221</c:v>
                </c:pt>
                <c:pt idx="886">
                  <c:v>43222</c:v>
                </c:pt>
                <c:pt idx="887">
                  <c:v>43223</c:v>
                </c:pt>
                <c:pt idx="888">
                  <c:v>43224</c:v>
                </c:pt>
                <c:pt idx="889">
                  <c:v>43225</c:v>
                </c:pt>
                <c:pt idx="890">
                  <c:v>43226</c:v>
                </c:pt>
                <c:pt idx="891">
                  <c:v>43227</c:v>
                </c:pt>
                <c:pt idx="892">
                  <c:v>43228</c:v>
                </c:pt>
                <c:pt idx="893">
                  <c:v>43229</c:v>
                </c:pt>
                <c:pt idx="894">
                  <c:v>43230</c:v>
                </c:pt>
                <c:pt idx="895">
                  <c:v>43231</c:v>
                </c:pt>
                <c:pt idx="896">
                  <c:v>43232</c:v>
                </c:pt>
                <c:pt idx="897">
                  <c:v>43233</c:v>
                </c:pt>
                <c:pt idx="898">
                  <c:v>43234</c:v>
                </c:pt>
                <c:pt idx="899">
                  <c:v>43235</c:v>
                </c:pt>
                <c:pt idx="900">
                  <c:v>43236</c:v>
                </c:pt>
                <c:pt idx="901">
                  <c:v>43237</c:v>
                </c:pt>
                <c:pt idx="902">
                  <c:v>43238</c:v>
                </c:pt>
                <c:pt idx="903">
                  <c:v>43239</c:v>
                </c:pt>
                <c:pt idx="904">
                  <c:v>43240</c:v>
                </c:pt>
                <c:pt idx="905">
                  <c:v>43241</c:v>
                </c:pt>
                <c:pt idx="906">
                  <c:v>43242</c:v>
                </c:pt>
                <c:pt idx="907">
                  <c:v>43243</c:v>
                </c:pt>
                <c:pt idx="908">
                  <c:v>43244</c:v>
                </c:pt>
                <c:pt idx="909">
                  <c:v>43245</c:v>
                </c:pt>
                <c:pt idx="910">
                  <c:v>43246</c:v>
                </c:pt>
                <c:pt idx="911">
                  <c:v>43247</c:v>
                </c:pt>
                <c:pt idx="912">
                  <c:v>43248</c:v>
                </c:pt>
                <c:pt idx="913">
                  <c:v>43249</c:v>
                </c:pt>
                <c:pt idx="914">
                  <c:v>43250</c:v>
                </c:pt>
                <c:pt idx="915">
                  <c:v>43251</c:v>
                </c:pt>
                <c:pt idx="916">
                  <c:v>43252</c:v>
                </c:pt>
                <c:pt idx="917">
                  <c:v>43253</c:v>
                </c:pt>
                <c:pt idx="918">
                  <c:v>43254</c:v>
                </c:pt>
                <c:pt idx="919">
                  <c:v>43255</c:v>
                </c:pt>
                <c:pt idx="920">
                  <c:v>43256</c:v>
                </c:pt>
                <c:pt idx="921">
                  <c:v>43257</c:v>
                </c:pt>
                <c:pt idx="922">
                  <c:v>43258</c:v>
                </c:pt>
                <c:pt idx="923">
                  <c:v>43259</c:v>
                </c:pt>
                <c:pt idx="924">
                  <c:v>43260</c:v>
                </c:pt>
                <c:pt idx="925">
                  <c:v>43261</c:v>
                </c:pt>
                <c:pt idx="926">
                  <c:v>43262</c:v>
                </c:pt>
                <c:pt idx="927">
                  <c:v>43263</c:v>
                </c:pt>
                <c:pt idx="928">
                  <c:v>43264</c:v>
                </c:pt>
                <c:pt idx="929">
                  <c:v>43265</c:v>
                </c:pt>
                <c:pt idx="930">
                  <c:v>43266</c:v>
                </c:pt>
                <c:pt idx="931">
                  <c:v>43267</c:v>
                </c:pt>
                <c:pt idx="932">
                  <c:v>43268</c:v>
                </c:pt>
                <c:pt idx="933">
                  <c:v>43269</c:v>
                </c:pt>
                <c:pt idx="934">
                  <c:v>43270</c:v>
                </c:pt>
                <c:pt idx="935">
                  <c:v>43271</c:v>
                </c:pt>
                <c:pt idx="936">
                  <c:v>43272</c:v>
                </c:pt>
                <c:pt idx="937">
                  <c:v>43273</c:v>
                </c:pt>
                <c:pt idx="938">
                  <c:v>43274</c:v>
                </c:pt>
                <c:pt idx="939">
                  <c:v>43275</c:v>
                </c:pt>
                <c:pt idx="940">
                  <c:v>43276</c:v>
                </c:pt>
                <c:pt idx="941">
                  <c:v>43277</c:v>
                </c:pt>
                <c:pt idx="942">
                  <c:v>43278</c:v>
                </c:pt>
                <c:pt idx="943">
                  <c:v>43279</c:v>
                </c:pt>
                <c:pt idx="944">
                  <c:v>43280</c:v>
                </c:pt>
                <c:pt idx="945">
                  <c:v>43281</c:v>
                </c:pt>
                <c:pt idx="946">
                  <c:v>43282</c:v>
                </c:pt>
                <c:pt idx="947">
                  <c:v>43283</c:v>
                </c:pt>
                <c:pt idx="948">
                  <c:v>43284</c:v>
                </c:pt>
                <c:pt idx="949">
                  <c:v>43285</c:v>
                </c:pt>
                <c:pt idx="950">
                  <c:v>43286</c:v>
                </c:pt>
                <c:pt idx="951">
                  <c:v>43287</c:v>
                </c:pt>
                <c:pt idx="952">
                  <c:v>43288</c:v>
                </c:pt>
                <c:pt idx="953">
                  <c:v>43289</c:v>
                </c:pt>
                <c:pt idx="954">
                  <c:v>43290</c:v>
                </c:pt>
                <c:pt idx="955">
                  <c:v>43291</c:v>
                </c:pt>
                <c:pt idx="956">
                  <c:v>43292</c:v>
                </c:pt>
                <c:pt idx="957">
                  <c:v>43293</c:v>
                </c:pt>
                <c:pt idx="958">
                  <c:v>43294</c:v>
                </c:pt>
                <c:pt idx="959">
                  <c:v>43295</c:v>
                </c:pt>
                <c:pt idx="960">
                  <c:v>43296</c:v>
                </c:pt>
                <c:pt idx="961">
                  <c:v>43297</c:v>
                </c:pt>
                <c:pt idx="962">
                  <c:v>43298</c:v>
                </c:pt>
                <c:pt idx="963">
                  <c:v>43299</c:v>
                </c:pt>
                <c:pt idx="964">
                  <c:v>43300</c:v>
                </c:pt>
                <c:pt idx="965">
                  <c:v>43301</c:v>
                </c:pt>
                <c:pt idx="966">
                  <c:v>43302</c:v>
                </c:pt>
                <c:pt idx="967">
                  <c:v>43303</c:v>
                </c:pt>
                <c:pt idx="968">
                  <c:v>43304</c:v>
                </c:pt>
                <c:pt idx="969">
                  <c:v>43305</c:v>
                </c:pt>
                <c:pt idx="970">
                  <c:v>43306</c:v>
                </c:pt>
                <c:pt idx="971">
                  <c:v>43307</c:v>
                </c:pt>
                <c:pt idx="972">
                  <c:v>43308</c:v>
                </c:pt>
                <c:pt idx="973">
                  <c:v>43309</c:v>
                </c:pt>
                <c:pt idx="974">
                  <c:v>43310</c:v>
                </c:pt>
                <c:pt idx="975">
                  <c:v>43311</c:v>
                </c:pt>
                <c:pt idx="976">
                  <c:v>43312</c:v>
                </c:pt>
                <c:pt idx="977">
                  <c:v>43313</c:v>
                </c:pt>
                <c:pt idx="978">
                  <c:v>43314</c:v>
                </c:pt>
                <c:pt idx="979">
                  <c:v>43315</c:v>
                </c:pt>
                <c:pt idx="980">
                  <c:v>43316</c:v>
                </c:pt>
                <c:pt idx="981">
                  <c:v>43317</c:v>
                </c:pt>
                <c:pt idx="982">
                  <c:v>43318</c:v>
                </c:pt>
                <c:pt idx="983">
                  <c:v>43319</c:v>
                </c:pt>
                <c:pt idx="984">
                  <c:v>43320</c:v>
                </c:pt>
                <c:pt idx="985">
                  <c:v>43321</c:v>
                </c:pt>
                <c:pt idx="986">
                  <c:v>43322</c:v>
                </c:pt>
                <c:pt idx="987">
                  <c:v>43323</c:v>
                </c:pt>
                <c:pt idx="988">
                  <c:v>43324</c:v>
                </c:pt>
                <c:pt idx="989">
                  <c:v>43325</c:v>
                </c:pt>
                <c:pt idx="990">
                  <c:v>43326</c:v>
                </c:pt>
                <c:pt idx="991">
                  <c:v>43327</c:v>
                </c:pt>
                <c:pt idx="992">
                  <c:v>43328</c:v>
                </c:pt>
                <c:pt idx="993">
                  <c:v>43329</c:v>
                </c:pt>
                <c:pt idx="994">
                  <c:v>43330</c:v>
                </c:pt>
                <c:pt idx="995">
                  <c:v>43331</c:v>
                </c:pt>
                <c:pt idx="996">
                  <c:v>43332</c:v>
                </c:pt>
                <c:pt idx="997">
                  <c:v>43333</c:v>
                </c:pt>
                <c:pt idx="998">
                  <c:v>43334</c:v>
                </c:pt>
                <c:pt idx="999">
                  <c:v>43335</c:v>
                </c:pt>
                <c:pt idx="1000">
                  <c:v>43336</c:v>
                </c:pt>
                <c:pt idx="1001">
                  <c:v>43337</c:v>
                </c:pt>
                <c:pt idx="1002">
                  <c:v>43338</c:v>
                </c:pt>
                <c:pt idx="1003">
                  <c:v>43339</c:v>
                </c:pt>
                <c:pt idx="1004">
                  <c:v>43340</c:v>
                </c:pt>
                <c:pt idx="1005">
                  <c:v>43341</c:v>
                </c:pt>
                <c:pt idx="1006">
                  <c:v>43342</c:v>
                </c:pt>
                <c:pt idx="1007">
                  <c:v>43343</c:v>
                </c:pt>
                <c:pt idx="1008">
                  <c:v>43344</c:v>
                </c:pt>
                <c:pt idx="1009">
                  <c:v>43345</c:v>
                </c:pt>
                <c:pt idx="1010">
                  <c:v>43346</c:v>
                </c:pt>
                <c:pt idx="1011">
                  <c:v>43347</c:v>
                </c:pt>
                <c:pt idx="1012">
                  <c:v>43348</c:v>
                </c:pt>
                <c:pt idx="1013">
                  <c:v>43349</c:v>
                </c:pt>
                <c:pt idx="1014">
                  <c:v>43350</c:v>
                </c:pt>
                <c:pt idx="1015">
                  <c:v>43351</c:v>
                </c:pt>
                <c:pt idx="1016">
                  <c:v>43352</c:v>
                </c:pt>
                <c:pt idx="1017">
                  <c:v>43353</c:v>
                </c:pt>
                <c:pt idx="1018">
                  <c:v>43354</c:v>
                </c:pt>
                <c:pt idx="1019">
                  <c:v>43355</c:v>
                </c:pt>
                <c:pt idx="1020">
                  <c:v>43356</c:v>
                </c:pt>
                <c:pt idx="1021">
                  <c:v>43357</c:v>
                </c:pt>
                <c:pt idx="1022">
                  <c:v>43358</c:v>
                </c:pt>
                <c:pt idx="1023">
                  <c:v>43359</c:v>
                </c:pt>
                <c:pt idx="1024">
                  <c:v>43360</c:v>
                </c:pt>
                <c:pt idx="1025">
                  <c:v>43361</c:v>
                </c:pt>
                <c:pt idx="1026">
                  <c:v>43362</c:v>
                </c:pt>
                <c:pt idx="1027">
                  <c:v>43363</c:v>
                </c:pt>
                <c:pt idx="1028">
                  <c:v>43364</c:v>
                </c:pt>
                <c:pt idx="1029">
                  <c:v>43365</c:v>
                </c:pt>
                <c:pt idx="1030">
                  <c:v>43366</c:v>
                </c:pt>
                <c:pt idx="1031">
                  <c:v>43367</c:v>
                </c:pt>
                <c:pt idx="1032">
                  <c:v>43368</c:v>
                </c:pt>
                <c:pt idx="1033">
                  <c:v>43369</c:v>
                </c:pt>
                <c:pt idx="1034">
                  <c:v>43370</c:v>
                </c:pt>
                <c:pt idx="1035">
                  <c:v>43371</c:v>
                </c:pt>
                <c:pt idx="1036">
                  <c:v>43372</c:v>
                </c:pt>
                <c:pt idx="1037">
                  <c:v>43373</c:v>
                </c:pt>
                <c:pt idx="1038">
                  <c:v>43374</c:v>
                </c:pt>
                <c:pt idx="1039">
                  <c:v>43375</c:v>
                </c:pt>
                <c:pt idx="1040">
                  <c:v>43376</c:v>
                </c:pt>
                <c:pt idx="1041">
                  <c:v>43377</c:v>
                </c:pt>
                <c:pt idx="1042">
                  <c:v>43378</c:v>
                </c:pt>
                <c:pt idx="1043">
                  <c:v>43379</c:v>
                </c:pt>
                <c:pt idx="1044">
                  <c:v>43380</c:v>
                </c:pt>
                <c:pt idx="1045">
                  <c:v>43381</c:v>
                </c:pt>
                <c:pt idx="1046">
                  <c:v>43382</c:v>
                </c:pt>
                <c:pt idx="1047">
                  <c:v>43383</c:v>
                </c:pt>
                <c:pt idx="1048">
                  <c:v>43384</c:v>
                </c:pt>
                <c:pt idx="1049">
                  <c:v>43385</c:v>
                </c:pt>
                <c:pt idx="1050">
                  <c:v>43386</c:v>
                </c:pt>
                <c:pt idx="1051">
                  <c:v>43387</c:v>
                </c:pt>
                <c:pt idx="1052">
                  <c:v>43388</c:v>
                </c:pt>
                <c:pt idx="1053">
                  <c:v>43389</c:v>
                </c:pt>
                <c:pt idx="1054">
                  <c:v>43390</c:v>
                </c:pt>
                <c:pt idx="1055">
                  <c:v>43391</c:v>
                </c:pt>
                <c:pt idx="1056">
                  <c:v>43392</c:v>
                </c:pt>
                <c:pt idx="1057">
                  <c:v>43393</c:v>
                </c:pt>
                <c:pt idx="1058">
                  <c:v>43394</c:v>
                </c:pt>
                <c:pt idx="1059">
                  <c:v>43395</c:v>
                </c:pt>
                <c:pt idx="1060">
                  <c:v>43396</c:v>
                </c:pt>
                <c:pt idx="1061">
                  <c:v>43397</c:v>
                </c:pt>
                <c:pt idx="1062">
                  <c:v>43398</c:v>
                </c:pt>
                <c:pt idx="1063">
                  <c:v>43399</c:v>
                </c:pt>
                <c:pt idx="1064">
                  <c:v>43400</c:v>
                </c:pt>
                <c:pt idx="1065">
                  <c:v>43401</c:v>
                </c:pt>
                <c:pt idx="1066">
                  <c:v>43402</c:v>
                </c:pt>
                <c:pt idx="1067">
                  <c:v>43403</c:v>
                </c:pt>
                <c:pt idx="1068">
                  <c:v>43404</c:v>
                </c:pt>
                <c:pt idx="1069">
                  <c:v>43405</c:v>
                </c:pt>
                <c:pt idx="1070">
                  <c:v>43406</c:v>
                </c:pt>
                <c:pt idx="1071">
                  <c:v>43407</c:v>
                </c:pt>
                <c:pt idx="1072">
                  <c:v>43408</c:v>
                </c:pt>
                <c:pt idx="1073">
                  <c:v>43409</c:v>
                </c:pt>
                <c:pt idx="1074">
                  <c:v>43410</c:v>
                </c:pt>
                <c:pt idx="1075">
                  <c:v>43411</c:v>
                </c:pt>
                <c:pt idx="1076">
                  <c:v>43412</c:v>
                </c:pt>
                <c:pt idx="1077">
                  <c:v>43413</c:v>
                </c:pt>
                <c:pt idx="1078">
                  <c:v>43414</c:v>
                </c:pt>
                <c:pt idx="1079">
                  <c:v>43415</c:v>
                </c:pt>
                <c:pt idx="1080">
                  <c:v>43416</c:v>
                </c:pt>
                <c:pt idx="1081">
                  <c:v>43417</c:v>
                </c:pt>
                <c:pt idx="1082">
                  <c:v>43418</c:v>
                </c:pt>
                <c:pt idx="1083">
                  <c:v>43419</c:v>
                </c:pt>
                <c:pt idx="1084">
                  <c:v>43420</c:v>
                </c:pt>
                <c:pt idx="1085">
                  <c:v>43421</c:v>
                </c:pt>
                <c:pt idx="1086">
                  <c:v>43422</c:v>
                </c:pt>
                <c:pt idx="1087">
                  <c:v>43423</c:v>
                </c:pt>
                <c:pt idx="1088">
                  <c:v>43424</c:v>
                </c:pt>
                <c:pt idx="1089">
                  <c:v>43425</c:v>
                </c:pt>
                <c:pt idx="1090">
                  <c:v>43426</c:v>
                </c:pt>
                <c:pt idx="1091">
                  <c:v>43427</c:v>
                </c:pt>
                <c:pt idx="1092">
                  <c:v>43428</c:v>
                </c:pt>
                <c:pt idx="1093">
                  <c:v>43429</c:v>
                </c:pt>
                <c:pt idx="1094">
                  <c:v>43430</c:v>
                </c:pt>
                <c:pt idx="1095">
                  <c:v>43431</c:v>
                </c:pt>
                <c:pt idx="1096">
                  <c:v>43432</c:v>
                </c:pt>
                <c:pt idx="1097">
                  <c:v>43433</c:v>
                </c:pt>
                <c:pt idx="1098">
                  <c:v>43434</c:v>
                </c:pt>
                <c:pt idx="1099">
                  <c:v>43435</c:v>
                </c:pt>
                <c:pt idx="1100">
                  <c:v>43436</c:v>
                </c:pt>
                <c:pt idx="1101">
                  <c:v>43437</c:v>
                </c:pt>
                <c:pt idx="1102">
                  <c:v>43438</c:v>
                </c:pt>
                <c:pt idx="1103">
                  <c:v>43439</c:v>
                </c:pt>
                <c:pt idx="1104">
                  <c:v>43440</c:v>
                </c:pt>
                <c:pt idx="1105">
                  <c:v>43441</c:v>
                </c:pt>
                <c:pt idx="1106">
                  <c:v>43442</c:v>
                </c:pt>
                <c:pt idx="1107">
                  <c:v>43443</c:v>
                </c:pt>
                <c:pt idx="1108">
                  <c:v>43444</c:v>
                </c:pt>
                <c:pt idx="1109">
                  <c:v>43445</c:v>
                </c:pt>
                <c:pt idx="1110">
                  <c:v>43446</c:v>
                </c:pt>
                <c:pt idx="1111">
                  <c:v>43447</c:v>
                </c:pt>
                <c:pt idx="1112">
                  <c:v>43448</c:v>
                </c:pt>
                <c:pt idx="1113">
                  <c:v>43449</c:v>
                </c:pt>
                <c:pt idx="1114">
                  <c:v>43450</c:v>
                </c:pt>
                <c:pt idx="1115">
                  <c:v>43451</c:v>
                </c:pt>
                <c:pt idx="1116">
                  <c:v>43452</c:v>
                </c:pt>
                <c:pt idx="1117">
                  <c:v>43453</c:v>
                </c:pt>
                <c:pt idx="1118">
                  <c:v>43454</c:v>
                </c:pt>
                <c:pt idx="1119">
                  <c:v>43455</c:v>
                </c:pt>
                <c:pt idx="1120">
                  <c:v>43456</c:v>
                </c:pt>
                <c:pt idx="1121">
                  <c:v>43457</c:v>
                </c:pt>
                <c:pt idx="1122">
                  <c:v>43458</c:v>
                </c:pt>
                <c:pt idx="1123">
                  <c:v>43459</c:v>
                </c:pt>
                <c:pt idx="1124">
                  <c:v>43460</c:v>
                </c:pt>
                <c:pt idx="1125">
                  <c:v>43461</c:v>
                </c:pt>
                <c:pt idx="1126">
                  <c:v>43462</c:v>
                </c:pt>
                <c:pt idx="1127">
                  <c:v>43463</c:v>
                </c:pt>
                <c:pt idx="1128">
                  <c:v>43464</c:v>
                </c:pt>
                <c:pt idx="1129">
                  <c:v>43465</c:v>
                </c:pt>
                <c:pt idx="1130">
                  <c:v>43466</c:v>
                </c:pt>
                <c:pt idx="1131">
                  <c:v>43467</c:v>
                </c:pt>
                <c:pt idx="1132">
                  <c:v>43468</c:v>
                </c:pt>
                <c:pt idx="1133">
                  <c:v>43469</c:v>
                </c:pt>
                <c:pt idx="1134">
                  <c:v>43470</c:v>
                </c:pt>
                <c:pt idx="1135">
                  <c:v>43471</c:v>
                </c:pt>
                <c:pt idx="1136">
                  <c:v>43472</c:v>
                </c:pt>
                <c:pt idx="1137">
                  <c:v>43473</c:v>
                </c:pt>
                <c:pt idx="1138">
                  <c:v>43474</c:v>
                </c:pt>
                <c:pt idx="1139">
                  <c:v>43475</c:v>
                </c:pt>
                <c:pt idx="1140">
                  <c:v>43476</c:v>
                </c:pt>
                <c:pt idx="1141">
                  <c:v>43477</c:v>
                </c:pt>
                <c:pt idx="1142">
                  <c:v>43478</c:v>
                </c:pt>
                <c:pt idx="1143">
                  <c:v>43479</c:v>
                </c:pt>
                <c:pt idx="1144">
                  <c:v>43480</c:v>
                </c:pt>
                <c:pt idx="1145">
                  <c:v>43481</c:v>
                </c:pt>
                <c:pt idx="1146">
                  <c:v>43482</c:v>
                </c:pt>
                <c:pt idx="1147">
                  <c:v>43483</c:v>
                </c:pt>
                <c:pt idx="1148">
                  <c:v>43484</c:v>
                </c:pt>
                <c:pt idx="1149">
                  <c:v>43485</c:v>
                </c:pt>
                <c:pt idx="1150">
                  <c:v>43486</c:v>
                </c:pt>
                <c:pt idx="1151">
                  <c:v>43487</c:v>
                </c:pt>
                <c:pt idx="1152">
                  <c:v>43488</c:v>
                </c:pt>
                <c:pt idx="1153">
                  <c:v>43489</c:v>
                </c:pt>
                <c:pt idx="1154">
                  <c:v>43490</c:v>
                </c:pt>
                <c:pt idx="1155">
                  <c:v>43491</c:v>
                </c:pt>
                <c:pt idx="1156">
                  <c:v>43492</c:v>
                </c:pt>
                <c:pt idx="1157">
                  <c:v>43493</c:v>
                </c:pt>
                <c:pt idx="1158">
                  <c:v>43494</c:v>
                </c:pt>
                <c:pt idx="1159">
                  <c:v>43495</c:v>
                </c:pt>
                <c:pt idx="1160">
                  <c:v>43496</c:v>
                </c:pt>
                <c:pt idx="1161">
                  <c:v>43497</c:v>
                </c:pt>
                <c:pt idx="1162">
                  <c:v>43498</c:v>
                </c:pt>
                <c:pt idx="1163">
                  <c:v>43499</c:v>
                </c:pt>
                <c:pt idx="1164">
                  <c:v>43500</c:v>
                </c:pt>
                <c:pt idx="1165">
                  <c:v>43501</c:v>
                </c:pt>
                <c:pt idx="1166">
                  <c:v>43502</c:v>
                </c:pt>
                <c:pt idx="1167">
                  <c:v>43503</c:v>
                </c:pt>
                <c:pt idx="1168">
                  <c:v>43504</c:v>
                </c:pt>
                <c:pt idx="1169">
                  <c:v>43505</c:v>
                </c:pt>
                <c:pt idx="1170">
                  <c:v>43506</c:v>
                </c:pt>
                <c:pt idx="1171">
                  <c:v>43507</c:v>
                </c:pt>
                <c:pt idx="1172">
                  <c:v>43508</c:v>
                </c:pt>
                <c:pt idx="1173">
                  <c:v>43509</c:v>
                </c:pt>
                <c:pt idx="1174">
                  <c:v>43510</c:v>
                </c:pt>
                <c:pt idx="1175">
                  <c:v>43511</c:v>
                </c:pt>
                <c:pt idx="1176">
                  <c:v>43512</c:v>
                </c:pt>
                <c:pt idx="1177">
                  <c:v>43513</c:v>
                </c:pt>
                <c:pt idx="1178">
                  <c:v>43514</c:v>
                </c:pt>
                <c:pt idx="1179">
                  <c:v>43515</c:v>
                </c:pt>
                <c:pt idx="1180">
                  <c:v>43516</c:v>
                </c:pt>
                <c:pt idx="1181">
                  <c:v>43517</c:v>
                </c:pt>
                <c:pt idx="1182">
                  <c:v>43518</c:v>
                </c:pt>
                <c:pt idx="1183">
                  <c:v>43519</c:v>
                </c:pt>
                <c:pt idx="1184">
                  <c:v>43520</c:v>
                </c:pt>
                <c:pt idx="1185">
                  <c:v>43521</c:v>
                </c:pt>
                <c:pt idx="1186">
                  <c:v>43522</c:v>
                </c:pt>
                <c:pt idx="1187">
                  <c:v>43523</c:v>
                </c:pt>
                <c:pt idx="1188">
                  <c:v>43524</c:v>
                </c:pt>
                <c:pt idx="1189">
                  <c:v>43525</c:v>
                </c:pt>
                <c:pt idx="1190">
                  <c:v>43526</c:v>
                </c:pt>
                <c:pt idx="1191">
                  <c:v>43527</c:v>
                </c:pt>
                <c:pt idx="1192">
                  <c:v>43528</c:v>
                </c:pt>
                <c:pt idx="1193">
                  <c:v>43529</c:v>
                </c:pt>
                <c:pt idx="1194">
                  <c:v>43530</c:v>
                </c:pt>
                <c:pt idx="1195">
                  <c:v>43531</c:v>
                </c:pt>
                <c:pt idx="1196">
                  <c:v>43532</c:v>
                </c:pt>
                <c:pt idx="1197">
                  <c:v>43533</c:v>
                </c:pt>
                <c:pt idx="1198">
                  <c:v>43534</c:v>
                </c:pt>
                <c:pt idx="1199">
                  <c:v>43535</c:v>
                </c:pt>
                <c:pt idx="1200">
                  <c:v>43536</c:v>
                </c:pt>
                <c:pt idx="1201">
                  <c:v>43537</c:v>
                </c:pt>
                <c:pt idx="1202">
                  <c:v>43538</c:v>
                </c:pt>
                <c:pt idx="1203">
                  <c:v>43539</c:v>
                </c:pt>
                <c:pt idx="1204">
                  <c:v>43540</c:v>
                </c:pt>
                <c:pt idx="1205">
                  <c:v>43541</c:v>
                </c:pt>
                <c:pt idx="1206">
                  <c:v>43542</c:v>
                </c:pt>
                <c:pt idx="1207">
                  <c:v>43543</c:v>
                </c:pt>
                <c:pt idx="1208">
                  <c:v>43544</c:v>
                </c:pt>
                <c:pt idx="1209">
                  <c:v>43545</c:v>
                </c:pt>
                <c:pt idx="1210">
                  <c:v>43546</c:v>
                </c:pt>
                <c:pt idx="1211">
                  <c:v>43547</c:v>
                </c:pt>
                <c:pt idx="1212">
                  <c:v>43548</c:v>
                </c:pt>
                <c:pt idx="1213">
                  <c:v>43549</c:v>
                </c:pt>
                <c:pt idx="1214">
                  <c:v>43550</c:v>
                </c:pt>
                <c:pt idx="1215">
                  <c:v>43551</c:v>
                </c:pt>
                <c:pt idx="1216">
                  <c:v>43552</c:v>
                </c:pt>
                <c:pt idx="1217">
                  <c:v>43553</c:v>
                </c:pt>
                <c:pt idx="1218">
                  <c:v>43554</c:v>
                </c:pt>
                <c:pt idx="1219">
                  <c:v>43555</c:v>
                </c:pt>
                <c:pt idx="1220">
                  <c:v>43556</c:v>
                </c:pt>
                <c:pt idx="1221">
                  <c:v>43557</c:v>
                </c:pt>
                <c:pt idx="1222">
                  <c:v>43558</c:v>
                </c:pt>
                <c:pt idx="1223">
                  <c:v>43559</c:v>
                </c:pt>
                <c:pt idx="1224">
                  <c:v>43560</c:v>
                </c:pt>
                <c:pt idx="1225">
                  <c:v>43561</c:v>
                </c:pt>
                <c:pt idx="1226">
                  <c:v>43562</c:v>
                </c:pt>
                <c:pt idx="1227">
                  <c:v>43563</c:v>
                </c:pt>
                <c:pt idx="1228">
                  <c:v>43564</c:v>
                </c:pt>
                <c:pt idx="1229">
                  <c:v>43565</c:v>
                </c:pt>
                <c:pt idx="1230">
                  <c:v>43566</c:v>
                </c:pt>
                <c:pt idx="1231">
                  <c:v>43567</c:v>
                </c:pt>
                <c:pt idx="1232">
                  <c:v>43568</c:v>
                </c:pt>
                <c:pt idx="1233">
                  <c:v>43569</c:v>
                </c:pt>
                <c:pt idx="1234">
                  <c:v>43570</c:v>
                </c:pt>
                <c:pt idx="1235">
                  <c:v>43571</c:v>
                </c:pt>
                <c:pt idx="1236">
                  <c:v>43572</c:v>
                </c:pt>
                <c:pt idx="1237">
                  <c:v>43573</c:v>
                </c:pt>
                <c:pt idx="1238">
                  <c:v>43574</c:v>
                </c:pt>
                <c:pt idx="1239">
                  <c:v>43575</c:v>
                </c:pt>
                <c:pt idx="1240">
                  <c:v>43576</c:v>
                </c:pt>
                <c:pt idx="1241">
                  <c:v>43577</c:v>
                </c:pt>
                <c:pt idx="1242">
                  <c:v>43578</c:v>
                </c:pt>
                <c:pt idx="1243">
                  <c:v>43579</c:v>
                </c:pt>
                <c:pt idx="1244">
                  <c:v>43580</c:v>
                </c:pt>
                <c:pt idx="1245">
                  <c:v>43581</c:v>
                </c:pt>
                <c:pt idx="1246">
                  <c:v>43582</c:v>
                </c:pt>
                <c:pt idx="1247">
                  <c:v>43583</c:v>
                </c:pt>
                <c:pt idx="1248">
                  <c:v>43584</c:v>
                </c:pt>
                <c:pt idx="1249">
                  <c:v>43585</c:v>
                </c:pt>
                <c:pt idx="1250">
                  <c:v>43586</c:v>
                </c:pt>
                <c:pt idx="1251">
                  <c:v>43587</c:v>
                </c:pt>
                <c:pt idx="1252">
                  <c:v>43588</c:v>
                </c:pt>
                <c:pt idx="1253">
                  <c:v>43589</c:v>
                </c:pt>
                <c:pt idx="1254">
                  <c:v>43590</c:v>
                </c:pt>
                <c:pt idx="1255">
                  <c:v>43591</c:v>
                </c:pt>
                <c:pt idx="1256">
                  <c:v>43592</c:v>
                </c:pt>
                <c:pt idx="1257">
                  <c:v>43593</c:v>
                </c:pt>
                <c:pt idx="1258">
                  <c:v>43594</c:v>
                </c:pt>
                <c:pt idx="1259">
                  <c:v>43595</c:v>
                </c:pt>
                <c:pt idx="1260">
                  <c:v>43596</c:v>
                </c:pt>
                <c:pt idx="1261">
                  <c:v>43597</c:v>
                </c:pt>
                <c:pt idx="1262">
                  <c:v>43598</c:v>
                </c:pt>
                <c:pt idx="1263">
                  <c:v>43599</c:v>
                </c:pt>
                <c:pt idx="1264">
                  <c:v>43600</c:v>
                </c:pt>
                <c:pt idx="1265">
                  <c:v>43601</c:v>
                </c:pt>
                <c:pt idx="1266">
                  <c:v>43602</c:v>
                </c:pt>
                <c:pt idx="1267">
                  <c:v>43603</c:v>
                </c:pt>
                <c:pt idx="1268">
                  <c:v>43604</c:v>
                </c:pt>
                <c:pt idx="1269">
                  <c:v>43605</c:v>
                </c:pt>
                <c:pt idx="1270">
                  <c:v>43606</c:v>
                </c:pt>
                <c:pt idx="1271">
                  <c:v>43607</c:v>
                </c:pt>
                <c:pt idx="1272">
                  <c:v>43608</c:v>
                </c:pt>
                <c:pt idx="1273">
                  <c:v>43609</c:v>
                </c:pt>
                <c:pt idx="1274">
                  <c:v>43610</c:v>
                </c:pt>
                <c:pt idx="1275">
                  <c:v>43611</c:v>
                </c:pt>
                <c:pt idx="1276">
                  <c:v>43612</c:v>
                </c:pt>
                <c:pt idx="1277">
                  <c:v>43613</c:v>
                </c:pt>
                <c:pt idx="1278">
                  <c:v>43614</c:v>
                </c:pt>
                <c:pt idx="1279">
                  <c:v>43615</c:v>
                </c:pt>
                <c:pt idx="1280">
                  <c:v>43616</c:v>
                </c:pt>
                <c:pt idx="1281">
                  <c:v>43617</c:v>
                </c:pt>
                <c:pt idx="1282">
                  <c:v>43618</c:v>
                </c:pt>
                <c:pt idx="1283">
                  <c:v>43619</c:v>
                </c:pt>
                <c:pt idx="1284">
                  <c:v>43620</c:v>
                </c:pt>
                <c:pt idx="1285">
                  <c:v>43621</c:v>
                </c:pt>
                <c:pt idx="1286">
                  <c:v>43622</c:v>
                </c:pt>
                <c:pt idx="1287">
                  <c:v>43623</c:v>
                </c:pt>
                <c:pt idx="1288">
                  <c:v>43624</c:v>
                </c:pt>
                <c:pt idx="1289">
                  <c:v>43625</c:v>
                </c:pt>
                <c:pt idx="1290">
                  <c:v>43626</c:v>
                </c:pt>
                <c:pt idx="1291">
                  <c:v>43627</c:v>
                </c:pt>
                <c:pt idx="1292">
                  <c:v>43628</c:v>
                </c:pt>
                <c:pt idx="1293">
                  <c:v>43629</c:v>
                </c:pt>
                <c:pt idx="1294">
                  <c:v>43630</c:v>
                </c:pt>
                <c:pt idx="1295">
                  <c:v>43631</c:v>
                </c:pt>
                <c:pt idx="1296">
                  <c:v>43632</c:v>
                </c:pt>
                <c:pt idx="1297">
                  <c:v>43633</c:v>
                </c:pt>
                <c:pt idx="1298">
                  <c:v>43634</c:v>
                </c:pt>
                <c:pt idx="1299">
                  <c:v>43635</c:v>
                </c:pt>
                <c:pt idx="1300">
                  <c:v>43636</c:v>
                </c:pt>
                <c:pt idx="1301">
                  <c:v>43637</c:v>
                </c:pt>
                <c:pt idx="1302">
                  <c:v>43638</c:v>
                </c:pt>
                <c:pt idx="1303">
                  <c:v>43639</c:v>
                </c:pt>
                <c:pt idx="1304">
                  <c:v>43640</c:v>
                </c:pt>
                <c:pt idx="1305">
                  <c:v>43641</c:v>
                </c:pt>
                <c:pt idx="1306">
                  <c:v>43642</c:v>
                </c:pt>
                <c:pt idx="1307">
                  <c:v>43643</c:v>
                </c:pt>
                <c:pt idx="1308">
                  <c:v>43644</c:v>
                </c:pt>
                <c:pt idx="1309">
                  <c:v>43645</c:v>
                </c:pt>
                <c:pt idx="1310">
                  <c:v>43646</c:v>
                </c:pt>
                <c:pt idx="1311">
                  <c:v>43647</c:v>
                </c:pt>
                <c:pt idx="1312">
                  <c:v>43648</c:v>
                </c:pt>
                <c:pt idx="1313">
                  <c:v>43649</c:v>
                </c:pt>
                <c:pt idx="1314">
                  <c:v>43650</c:v>
                </c:pt>
                <c:pt idx="1315">
                  <c:v>43651</c:v>
                </c:pt>
                <c:pt idx="1316">
                  <c:v>43652</c:v>
                </c:pt>
                <c:pt idx="1317">
                  <c:v>43653</c:v>
                </c:pt>
                <c:pt idx="1318">
                  <c:v>43654</c:v>
                </c:pt>
                <c:pt idx="1319">
                  <c:v>43655</c:v>
                </c:pt>
                <c:pt idx="1320">
                  <c:v>43656</c:v>
                </c:pt>
                <c:pt idx="1321">
                  <c:v>43657</c:v>
                </c:pt>
                <c:pt idx="1322">
                  <c:v>43658</c:v>
                </c:pt>
                <c:pt idx="1323">
                  <c:v>43659</c:v>
                </c:pt>
                <c:pt idx="1324">
                  <c:v>43660</c:v>
                </c:pt>
                <c:pt idx="1325">
                  <c:v>43661</c:v>
                </c:pt>
                <c:pt idx="1326">
                  <c:v>43662</c:v>
                </c:pt>
                <c:pt idx="1327">
                  <c:v>43663</c:v>
                </c:pt>
                <c:pt idx="1328">
                  <c:v>43664</c:v>
                </c:pt>
                <c:pt idx="1329">
                  <c:v>43665</c:v>
                </c:pt>
                <c:pt idx="1330">
                  <c:v>43666</c:v>
                </c:pt>
                <c:pt idx="1331">
                  <c:v>43667</c:v>
                </c:pt>
                <c:pt idx="1332">
                  <c:v>43668</c:v>
                </c:pt>
                <c:pt idx="1333">
                  <c:v>43669</c:v>
                </c:pt>
                <c:pt idx="1334">
                  <c:v>43670</c:v>
                </c:pt>
                <c:pt idx="1335">
                  <c:v>43671</c:v>
                </c:pt>
                <c:pt idx="1336">
                  <c:v>43672</c:v>
                </c:pt>
                <c:pt idx="1337">
                  <c:v>43673</c:v>
                </c:pt>
                <c:pt idx="1338">
                  <c:v>43674</c:v>
                </c:pt>
                <c:pt idx="1339">
                  <c:v>43675</c:v>
                </c:pt>
                <c:pt idx="1340">
                  <c:v>43676</c:v>
                </c:pt>
                <c:pt idx="1341">
                  <c:v>43677</c:v>
                </c:pt>
                <c:pt idx="1342">
                  <c:v>43678</c:v>
                </c:pt>
                <c:pt idx="1343">
                  <c:v>43679</c:v>
                </c:pt>
                <c:pt idx="1344">
                  <c:v>43680</c:v>
                </c:pt>
                <c:pt idx="1345">
                  <c:v>43681</c:v>
                </c:pt>
                <c:pt idx="1346">
                  <c:v>43682</c:v>
                </c:pt>
                <c:pt idx="1347">
                  <c:v>43683</c:v>
                </c:pt>
                <c:pt idx="1348">
                  <c:v>43684</c:v>
                </c:pt>
                <c:pt idx="1349">
                  <c:v>43685</c:v>
                </c:pt>
                <c:pt idx="1350">
                  <c:v>43686</c:v>
                </c:pt>
                <c:pt idx="1351">
                  <c:v>43687</c:v>
                </c:pt>
                <c:pt idx="1352">
                  <c:v>43688</c:v>
                </c:pt>
                <c:pt idx="1353">
                  <c:v>43689</c:v>
                </c:pt>
                <c:pt idx="1354">
                  <c:v>43690</c:v>
                </c:pt>
                <c:pt idx="1355">
                  <c:v>43691</c:v>
                </c:pt>
                <c:pt idx="1356">
                  <c:v>43692</c:v>
                </c:pt>
                <c:pt idx="1357">
                  <c:v>43693</c:v>
                </c:pt>
                <c:pt idx="1358">
                  <c:v>43694</c:v>
                </c:pt>
                <c:pt idx="1359">
                  <c:v>43695</c:v>
                </c:pt>
                <c:pt idx="1360">
                  <c:v>43696</c:v>
                </c:pt>
                <c:pt idx="1361">
                  <c:v>43697</c:v>
                </c:pt>
                <c:pt idx="1362">
                  <c:v>43698</c:v>
                </c:pt>
                <c:pt idx="1363">
                  <c:v>43699</c:v>
                </c:pt>
                <c:pt idx="1364">
                  <c:v>43700</c:v>
                </c:pt>
                <c:pt idx="1365">
                  <c:v>43701</c:v>
                </c:pt>
                <c:pt idx="1366">
                  <c:v>43702</c:v>
                </c:pt>
                <c:pt idx="1367">
                  <c:v>43703</c:v>
                </c:pt>
                <c:pt idx="1368">
                  <c:v>43704</c:v>
                </c:pt>
                <c:pt idx="1369">
                  <c:v>43705</c:v>
                </c:pt>
                <c:pt idx="1370">
                  <c:v>43706</c:v>
                </c:pt>
                <c:pt idx="1371">
                  <c:v>43707</c:v>
                </c:pt>
                <c:pt idx="1372">
                  <c:v>43708</c:v>
                </c:pt>
                <c:pt idx="1373">
                  <c:v>43709</c:v>
                </c:pt>
                <c:pt idx="1374">
                  <c:v>43710</c:v>
                </c:pt>
                <c:pt idx="1375">
                  <c:v>43711</c:v>
                </c:pt>
                <c:pt idx="1376">
                  <c:v>43712</c:v>
                </c:pt>
                <c:pt idx="1377">
                  <c:v>43713</c:v>
                </c:pt>
                <c:pt idx="1378">
                  <c:v>43714</c:v>
                </c:pt>
                <c:pt idx="1379">
                  <c:v>43715</c:v>
                </c:pt>
                <c:pt idx="1380">
                  <c:v>43716</c:v>
                </c:pt>
                <c:pt idx="1381">
                  <c:v>43717</c:v>
                </c:pt>
                <c:pt idx="1382">
                  <c:v>43718</c:v>
                </c:pt>
                <c:pt idx="1383">
                  <c:v>43719</c:v>
                </c:pt>
                <c:pt idx="1384">
                  <c:v>43720</c:v>
                </c:pt>
                <c:pt idx="1385">
                  <c:v>43721</c:v>
                </c:pt>
                <c:pt idx="1386">
                  <c:v>43722</c:v>
                </c:pt>
                <c:pt idx="1387">
                  <c:v>43723</c:v>
                </c:pt>
                <c:pt idx="1388">
                  <c:v>43724</c:v>
                </c:pt>
                <c:pt idx="1389">
                  <c:v>43725</c:v>
                </c:pt>
                <c:pt idx="1390">
                  <c:v>43726</c:v>
                </c:pt>
                <c:pt idx="1391">
                  <c:v>43727</c:v>
                </c:pt>
                <c:pt idx="1392">
                  <c:v>43728</c:v>
                </c:pt>
                <c:pt idx="1393">
                  <c:v>43729</c:v>
                </c:pt>
                <c:pt idx="1394">
                  <c:v>43730</c:v>
                </c:pt>
                <c:pt idx="1395">
                  <c:v>43731</c:v>
                </c:pt>
                <c:pt idx="1396">
                  <c:v>43732</c:v>
                </c:pt>
                <c:pt idx="1397">
                  <c:v>43733</c:v>
                </c:pt>
                <c:pt idx="1398">
                  <c:v>43734</c:v>
                </c:pt>
                <c:pt idx="1399">
                  <c:v>43735</c:v>
                </c:pt>
                <c:pt idx="1400">
                  <c:v>43736</c:v>
                </c:pt>
                <c:pt idx="1401">
                  <c:v>43737</c:v>
                </c:pt>
                <c:pt idx="1402">
                  <c:v>43738</c:v>
                </c:pt>
                <c:pt idx="1403">
                  <c:v>43739</c:v>
                </c:pt>
                <c:pt idx="1404">
                  <c:v>43740</c:v>
                </c:pt>
                <c:pt idx="1405">
                  <c:v>43741</c:v>
                </c:pt>
                <c:pt idx="1406">
                  <c:v>43742</c:v>
                </c:pt>
                <c:pt idx="1407">
                  <c:v>43743</c:v>
                </c:pt>
                <c:pt idx="1408">
                  <c:v>43744</c:v>
                </c:pt>
                <c:pt idx="1409">
                  <c:v>43745</c:v>
                </c:pt>
                <c:pt idx="1410">
                  <c:v>43746</c:v>
                </c:pt>
                <c:pt idx="1411">
                  <c:v>43747</c:v>
                </c:pt>
                <c:pt idx="1412">
                  <c:v>43748</c:v>
                </c:pt>
                <c:pt idx="1413">
                  <c:v>43749</c:v>
                </c:pt>
                <c:pt idx="1414">
                  <c:v>43750</c:v>
                </c:pt>
                <c:pt idx="1415">
                  <c:v>43751</c:v>
                </c:pt>
                <c:pt idx="1416">
                  <c:v>43752</c:v>
                </c:pt>
                <c:pt idx="1417">
                  <c:v>43753</c:v>
                </c:pt>
                <c:pt idx="1418">
                  <c:v>43754</c:v>
                </c:pt>
                <c:pt idx="1419">
                  <c:v>43755</c:v>
                </c:pt>
                <c:pt idx="1420">
                  <c:v>43756</c:v>
                </c:pt>
                <c:pt idx="1421">
                  <c:v>43757</c:v>
                </c:pt>
                <c:pt idx="1422">
                  <c:v>43758</c:v>
                </c:pt>
                <c:pt idx="1423">
                  <c:v>43759</c:v>
                </c:pt>
                <c:pt idx="1424">
                  <c:v>43760</c:v>
                </c:pt>
                <c:pt idx="1425">
                  <c:v>43761</c:v>
                </c:pt>
                <c:pt idx="1426">
                  <c:v>43762</c:v>
                </c:pt>
                <c:pt idx="1427">
                  <c:v>43763</c:v>
                </c:pt>
                <c:pt idx="1428">
                  <c:v>43764</c:v>
                </c:pt>
                <c:pt idx="1429">
                  <c:v>43765</c:v>
                </c:pt>
                <c:pt idx="1430">
                  <c:v>43766</c:v>
                </c:pt>
                <c:pt idx="1431">
                  <c:v>43767</c:v>
                </c:pt>
                <c:pt idx="1432">
                  <c:v>43768</c:v>
                </c:pt>
                <c:pt idx="1433">
                  <c:v>43769</c:v>
                </c:pt>
                <c:pt idx="1434">
                  <c:v>43770</c:v>
                </c:pt>
                <c:pt idx="1435">
                  <c:v>43771</c:v>
                </c:pt>
                <c:pt idx="1436">
                  <c:v>43772</c:v>
                </c:pt>
                <c:pt idx="1437">
                  <c:v>43773</c:v>
                </c:pt>
                <c:pt idx="1438">
                  <c:v>43774</c:v>
                </c:pt>
                <c:pt idx="1439">
                  <c:v>43775</c:v>
                </c:pt>
                <c:pt idx="1440">
                  <c:v>43776</c:v>
                </c:pt>
                <c:pt idx="1441">
                  <c:v>43777</c:v>
                </c:pt>
                <c:pt idx="1442">
                  <c:v>43778</c:v>
                </c:pt>
                <c:pt idx="1443">
                  <c:v>43779</c:v>
                </c:pt>
                <c:pt idx="1444">
                  <c:v>43780</c:v>
                </c:pt>
                <c:pt idx="1445">
                  <c:v>43781</c:v>
                </c:pt>
                <c:pt idx="1446">
                  <c:v>43782</c:v>
                </c:pt>
                <c:pt idx="1447">
                  <c:v>43783</c:v>
                </c:pt>
                <c:pt idx="1448">
                  <c:v>43784</c:v>
                </c:pt>
                <c:pt idx="1449">
                  <c:v>43785</c:v>
                </c:pt>
                <c:pt idx="1450">
                  <c:v>43786</c:v>
                </c:pt>
                <c:pt idx="1451">
                  <c:v>43787</c:v>
                </c:pt>
                <c:pt idx="1452">
                  <c:v>43788</c:v>
                </c:pt>
                <c:pt idx="1453">
                  <c:v>43789</c:v>
                </c:pt>
                <c:pt idx="1454">
                  <c:v>43790</c:v>
                </c:pt>
                <c:pt idx="1455">
                  <c:v>43791</c:v>
                </c:pt>
                <c:pt idx="1456">
                  <c:v>43792</c:v>
                </c:pt>
                <c:pt idx="1457">
                  <c:v>43793</c:v>
                </c:pt>
                <c:pt idx="1458">
                  <c:v>43794</c:v>
                </c:pt>
                <c:pt idx="1459">
                  <c:v>43795</c:v>
                </c:pt>
                <c:pt idx="1460">
                  <c:v>43796</c:v>
                </c:pt>
                <c:pt idx="1461">
                  <c:v>43797</c:v>
                </c:pt>
                <c:pt idx="1462">
                  <c:v>43798</c:v>
                </c:pt>
                <c:pt idx="1463">
                  <c:v>43799</c:v>
                </c:pt>
                <c:pt idx="1464">
                  <c:v>43800</c:v>
                </c:pt>
                <c:pt idx="1465">
                  <c:v>43801</c:v>
                </c:pt>
                <c:pt idx="1466">
                  <c:v>43802</c:v>
                </c:pt>
                <c:pt idx="1467">
                  <c:v>43803</c:v>
                </c:pt>
                <c:pt idx="1468">
                  <c:v>43804</c:v>
                </c:pt>
                <c:pt idx="1469">
                  <c:v>43805</c:v>
                </c:pt>
                <c:pt idx="1470">
                  <c:v>43806</c:v>
                </c:pt>
                <c:pt idx="1471">
                  <c:v>43807</c:v>
                </c:pt>
                <c:pt idx="1472">
                  <c:v>43808</c:v>
                </c:pt>
                <c:pt idx="1473">
                  <c:v>43809</c:v>
                </c:pt>
                <c:pt idx="1474">
                  <c:v>43810</c:v>
                </c:pt>
                <c:pt idx="1475">
                  <c:v>43811</c:v>
                </c:pt>
                <c:pt idx="1476">
                  <c:v>43812</c:v>
                </c:pt>
                <c:pt idx="1477">
                  <c:v>43813</c:v>
                </c:pt>
                <c:pt idx="1478">
                  <c:v>43814</c:v>
                </c:pt>
                <c:pt idx="1479">
                  <c:v>43815</c:v>
                </c:pt>
                <c:pt idx="1480">
                  <c:v>43816</c:v>
                </c:pt>
                <c:pt idx="1481">
                  <c:v>43817</c:v>
                </c:pt>
                <c:pt idx="1482">
                  <c:v>43818</c:v>
                </c:pt>
                <c:pt idx="1483">
                  <c:v>43819</c:v>
                </c:pt>
                <c:pt idx="1484">
                  <c:v>43820</c:v>
                </c:pt>
                <c:pt idx="1485">
                  <c:v>43821</c:v>
                </c:pt>
                <c:pt idx="1486">
                  <c:v>43822</c:v>
                </c:pt>
                <c:pt idx="1487">
                  <c:v>43823</c:v>
                </c:pt>
                <c:pt idx="1488">
                  <c:v>43824</c:v>
                </c:pt>
                <c:pt idx="1489">
                  <c:v>43825</c:v>
                </c:pt>
                <c:pt idx="1490">
                  <c:v>43826</c:v>
                </c:pt>
                <c:pt idx="1491">
                  <c:v>43827</c:v>
                </c:pt>
                <c:pt idx="1492">
                  <c:v>43828</c:v>
                </c:pt>
                <c:pt idx="1493">
                  <c:v>43829</c:v>
                </c:pt>
                <c:pt idx="1494">
                  <c:v>43830</c:v>
                </c:pt>
                <c:pt idx="1495">
                  <c:v>43831</c:v>
                </c:pt>
                <c:pt idx="1496">
                  <c:v>43832</c:v>
                </c:pt>
                <c:pt idx="1497">
                  <c:v>43833</c:v>
                </c:pt>
                <c:pt idx="1498">
                  <c:v>43834</c:v>
                </c:pt>
                <c:pt idx="1499">
                  <c:v>43835</c:v>
                </c:pt>
                <c:pt idx="1500">
                  <c:v>43836</c:v>
                </c:pt>
                <c:pt idx="1501">
                  <c:v>43837</c:v>
                </c:pt>
                <c:pt idx="1502">
                  <c:v>43838</c:v>
                </c:pt>
                <c:pt idx="1503">
                  <c:v>43839</c:v>
                </c:pt>
                <c:pt idx="1504">
                  <c:v>43840</c:v>
                </c:pt>
                <c:pt idx="1505">
                  <c:v>43841</c:v>
                </c:pt>
                <c:pt idx="1506">
                  <c:v>43842</c:v>
                </c:pt>
                <c:pt idx="1507">
                  <c:v>43843</c:v>
                </c:pt>
                <c:pt idx="1508">
                  <c:v>43844</c:v>
                </c:pt>
                <c:pt idx="1509">
                  <c:v>43845</c:v>
                </c:pt>
                <c:pt idx="1510">
                  <c:v>43846</c:v>
                </c:pt>
                <c:pt idx="1511">
                  <c:v>43847</c:v>
                </c:pt>
                <c:pt idx="1512">
                  <c:v>43848</c:v>
                </c:pt>
                <c:pt idx="1513">
                  <c:v>43849</c:v>
                </c:pt>
                <c:pt idx="1514">
                  <c:v>43850</c:v>
                </c:pt>
                <c:pt idx="1515">
                  <c:v>43851</c:v>
                </c:pt>
                <c:pt idx="1516">
                  <c:v>43852</c:v>
                </c:pt>
                <c:pt idx="1517">
                  <c:v>43853</c:v>
                </c:pt>
                <c:pt idx="1518">
                  <c:v>43854</c:v>
                </c:pt>
                <c:pt idx="1519">
                  <c:v>43855</c:v>
                </c:pt>
                <c:pt idx="1520">
                  <c:v>43856</c:v>
                </c:pt>
                <c:pt idx="1521">
                  <c:v>43857</c:v>
                </c:pt>
                <c:pt idx="1522">
                  <c:v>43858</c:v>
                </c:pt>
                <c:pt idx="1523">
                  <c:v>43859</c:v>
                </c:pt>
                <c:pt idx="1524">
                  <c:v>43860</c:v>
                </c:pt>
                <c:pt idx="1525">
                  <c:v>43861</c:v>
                </c:pt>
                <c:pt idx="1526">
                  <c:v>43862</c:v>
                </c:pt>
                <c:pt idx="1527">
                  <c:v>43863</c:v>
                </c:pt>
                <c:pt idx="1528">
                  <c:v>43864</c:v>
                </c:pt>
                <c:pt idx="1529">
                  <c:v>43865</c:v>
                </c:pt>
                <c:pt idx="1530">
                  <c:v>43866</c:v>
                </c:pt>
                <c:pt idx="1531">
                  <c:v>43867</c:v>
                </c:pt>
                <c:pt idx="1532">
                  <c:v>43868</c:v>
                </c:pt>
                <c:pt idx="1533">
                  <c:v>43869</c:v>
                </c:pt>
                <c:pt idx="1534">
                  <c:v>43870</c:v>
                </c:pt>
                <c:pt idx="1535">
                  <c:v>43871</c:v>
                </c:pt>
                <c:pt idx="1536">
                  <c:v>43872</c:v>
                </c:pt>
                <c:pt idx="1537">
                  <c:v>43873</c:v>
                </c:pt>
                <c:pt idx="1538">
                  <c:v>43874</c:v>
                </c:pt>
                <c:pt idx="1539">
                  <c:v>43875</c:v>
                </c:pt>
                <c:pt idx="1540">
                  <c:v>43876</c:v>
                </c:pt>
                <c:pt idx="1541">
                  <c:v>43877</c:v>
                </c:pt>
                <c:pt idx="1542">
                  <c:v>43878</c:v>
                </c:pt>
                <c:pt idx="1543">
                  <c:v>43879</c:v>
                </c:pt>
                <c:pt idx="1544">
                  <c:v>43880</c:v>
                </c:pt>
                <c:pt idx="1545">
                  <c:v>43881</c:v>
                </c:pt>
                <c:pt idx="1546">
                  <c:v>43882</c:v>
                </c:pt>
                <c:pt idx="1547">
                  <c:v>43883</c:v>
                </c:pt>
                <c:pt idx="1548">
                  <c:v>43884</c:v>
                </c:pt>
                <c:pt idx="1549">
                  <c:v>43885</c:v>
                </c:pt>
                <c:pt idx="1550">
                  <c:v>43886</c:v>
                </c:pt>
                <c:pt idx="1551">
                  <c:v>43887</c:v>
                </c:pt>
                <c:pt idx="1552">
                  <c:v>43888</c:v>
                </c:pt>
                <c:pt idx="1553">
                  <c:v>43889</c:v>
                </c:pt>
                <c:pt idx="1554">
                  <c:v>43890</c:v>
                </c:pt>
                <c:pt idx="1555">
                  <c:v>43891</c:v>
                </c:pt>
                <c:pt idx="1556">
                  <c:v>43892</c:v>
                </c:pt>
                <c:pt idx="1557">
                  <c:v>43893</c:v>
                </c:pt>
                <c:pt idx="1558">
                  <c:v>43894</c:v>
                </c:pt>
                <c:pt idx="1559">
                  <c:v>43895</c:v>
                </c:pt>
                <c:pt idx="1560">
                  <c:v>43896</c:v>
                </c:pt>
                <c:pt idx="1561">
                  <c:v>43897</c:v>
                </c:pt>
                <c:pt idx="1562">
                  <c:v>43898</c:v>
                </c:pt>
                <c:pt idx="1563">
                  <c:v>43899</c:v>
                </c:pt>
                <c:pt idx="1564">
                  <c:v>43900</c:v>
                </c:pt>
                <c:pt idx="1565">
                  <c:v>43901</c:v>
                </c:pt>
                <c:pt idx="1566">
                  <c:v>43902</c:v>
                </c:pt>
                <c:pt idx="1567">
                  <c:v>43903</c:v>
                </c:pt>
                <c:pt idx="1568">
                  <c:v>43904</c:v>
                </c:pt>
                <c:pt idx="1569">
                  <c:v>43905</c:v>
                </c:pt>
                <c:pt idx="1570">
                  <c:v>43906</c:v>
                </c:pt>
                <c:pt idx="1571">
                  <c:v>43907</c:v>
                </c:pt>
                <c:pt idx="1572">
                  <c:v>43908</c:v>
                </c:pt>
                <c:pt idx="1573">
                  <c:v>43909</c:v>
                </c:pt>
                <c:pt idx="1574">
                  <c:v>43910</c:v>
                </c:pt>
                <c:pt idx="1575">
                  <c:v>43911</c:v>
                </c:pt>
                <c:pt idx="1576">
                  <c:v>43912</c:v>
                </c:pt>
                <c:pt idx="1577">
                  <c:v>43913</c:v>
                </c:pt>
                <c:pt idx="1578">
                  <c:v>43914</c:v>
                </c:pt>
                <c:pt idx="1579">
                  <c:v>43915</c:v>
                </c:pt>
                <c:pt idx="1580">
                  <c:v>43916</c:v>
                </c:pt>
                <c:pt idx="1581">
                  <c:v>43917</c:v>
                </c:pt>
                <c:pt idx="1582">
                  <c:v>43918</c:v>
                </c:pt>
                <c:pt idx="1583">
                  <c:v>43919</c:v>
                </c:pt>
                <c:pt idx="1584">
                  <c:v>43920</c:v>
                </c:pt>
                <c:pt idx="1585">
                  <c:v>43921</c:v>
                </c:pt>
                <c:pt idx="1586">
                  <c:v>43922</c:v>
                </c:pt>
                <c:pt idx="1587">
                  <c:v>43923</c:v>
                </c:pt>
                <c:pt idx="1588">
                  <c:v>43924</c:v>
                </c:pt>
                <c:pt idx="1589">
                  <c:v>43925</c:v>
                </c:pt>
                <c:pt idx="1590">
                  <c:v>43926</c:v>
                </c:pt>
                <c:pt idx="1591">
                  <c:v>43927</c:v>
                </c:pt>
                <c:pt idx="1592">
                  <c:v>43928</c:v>
                </c:pt>
                <c:pt idx="1593">
                  <c:v>43929</c:v>
                </c:pt>
                <c:pt idx="1594">
                  <c:v>43930</c:v>
                </c:pt>
                <c:pt idx="1595">
                  <c:v>43931</c:v>
                </c:pt>
                <c:pt idx="1596">
                  <c:v>43932</c:v>
                </c:pt>
                <c:pt idx="1597">
                  <c:v>43933</c:v>
                </c:pt>
                <c:pt idx="1598">
                  <c:v>43934</c:v>
                </c:pt>
                <c:pt idx="1599">
                  <c:v>43935</c:v>
                </c:pt>
                <c:pt idx="1600">
                  <c:v>43936</c:v>
                </c:pt>
                <c:pt idx="1601">
                  <c:v>43937</c:v>
                </c:pt>
                <c:pt idx="1602">
                  <c:v>43938</c:v>
                </c:pt>
                <c:pt idx="1603">
                  <c:v>43939</c:v>
                </c:pt>
                <c:pt idx="1604">
                  <c:v>43940</c:v>
                </c:pt>
                <c:pt idx="1605">
                  <c:v>43941</c:v>
                </c:pt>
                <c:pt idx="1606">
                  <c:v>43942</c:v>
                </c:pt>
                <c:pt idx="1607">
                  <c:v>43943</c:v>
                </c:pt>
                <c:pt idx="1608">
                  <c:v>43944</c:v>
                </c:pt>
                <c:pt idx="1609">
                  <c:v>43945</c:v>
                </c:pt>
                <c:pt idx="1610">
                  <c:v>43946</c:v>
                </c:pt>
                <c:pt idx="1611">
                  <c:v>43947</c:v>
                </c:pt>
                <c:pt idx="1612">
                  <c:v>43948</c:v>
                </c:pt>
                <c:pt idx="1613">
                  <c:v>43949</c:v>
                </c:pt>
                <c:pt idx="1614">
                  <c:v>43950</c:v>
                </c:pt>
                <c:pt idx="1615">
                  <c:v>43951</c:v>
                </c:pt>
                <c:pt idx="1616">
                  <c:v>43952</c:v>
                </c:pt>
                <c:pt idx="1617">
                  <c:v>43953</c:v>
                </c:pt>
                <c:pt idx="1618">
                  <c:v>43954</c:v>
                </c:pt>
                <c:pt idx="1619">
                  <c:v>43955</c:v>
                </c:pt>
                <c:pt idx="1620">
                  <c:v>43956</c:v>
                </c:pt>
                <c:pt idx="1621">
                  <c:v>43957</c:v>
                </c:pt>
                <c:pt idx="1622">
                  <c:v>43958</c:v>
                </c:pt>
                <c:pt idx="1623">
                  <c:v>43959</c:v>
                </c:pt>
                <c:pt idx="1624">
                  <c:v>43960</c:v>
                </c:pt>
                <c:pt idx="1625">
                  <c:v>43961</c:v>
                </c:pt>
                <c:pt idx="1626">
                  <c:v>43962</c:v>
                </c:pt>
                <c:pt idx="1627">
                  <c:v>43963</c:v>
                </c:pt>
                <c:pt idx="1628">
                  <c:v>43964</c:v>
                </c:pt>
                <c:pt idx="1629">
                  <c:v>43965</c:v>
                </c:pt>
                <c:pt idx="1630">
                  <c:v>43966</c:v>
                </c:pt>
                <c:pt idx="1631">
                  <c:v>43967</c:v>
                </c:pt>
                <c:pt idx="1632">
                  <c:v>43968</c:v>
                </c:pt>
                <c:pt idx="1633">
                  <c:v>43969</c:v>
                </c:pt>
                <c:pt idx="1634">
                  <c:v>43970</c:v>
                </c:pt>
                <c:pt idx="1635">
                  <c:v>43971</c:v>
                </c:pt>
                <c:pt idx="1636">
                  <c:v>43972</c:v>
                </c:pt>
                <c:pt idx="1637">
                  <c:v>43973</c:v>
                </c:pt>
                <c:pt idx="1638">
                  <c:v>43974</c:v>
                </c:pt>
                <c:pt idx="1639">
                  <c:v>43975</c:v>
                </c:pt>
                <c:pt idx="1640">
                  <c:v>43976</c:v>
                </c:pt>
                <c:pt idx="1641">
                  <c:v>43977</c:v>
                </c:pt>
                <c:pt idx="1642">
                  <c:v>43978</c:v>
                </c:pt>
                <c:pt idx="1643">
                  <c:v>43979</c:v>
                </c:pt>
                <c:pt idx="1644">
                  <c:v>43980</c:v>
                </c:pt>
                <c:pt idx="1645">
                  <c:v>43981</c:v>
                </c:pt>
                <c:pt idx="1646">
                  <c:v>43982</c:v>
                </c:pt>
                <c:pt idx="1647">
                  <c:v>43983</c:v>
                </c:pt>
                <c:pt idx="1648">
                  <c:v>43984</c:v>
                </c:pt>
                <c:pt idx="1649">
                  <c:v>43985</c:v>
                </c:pt>
                <c:pt idx="1650">
                  <c:v>43986</c:v>
                </c:pt>
                <c:pt idx="1651">
                  <c:v>43987</c:v>
                </c:pt>
                <c:pt idx="1652">
                  <c:v>43988</c:v>
                </c:pt>
                <c:pt idx="1653">
                  <c:v>43989</c:v>
                </c:pt>
                <c:pt idx="1654">
                  <c:v>43990</c:v>
                </c:pt>
                <c:pt idx="1655">
                  <c:v>43991</c:v>
                </c:pt>
                <c:pt idx="1656">
                  <c:v>43992</c:v>
                </c:pt>
                <c:pt idx="1657">
                  <c:v>43993</c:v>
                </c:pt>
                <c:pt idx="1658">
                  <c:v>43994</c:v>
                </c:pt>
                <c:pt idx="1659">
                  <c:v>43995</c:v>
                </c:pt>
                <c:pt idx="1660">
                  <c:v>43996</c:v>
                </c:pt>
                <c:pt idx="1661">
                  <c:v>43997</c:v>
                </c:pt>
                <c:pt idx="1662">
                  <c:v>43998</c:v>
                </c:pt>
                <c:pt idx="1663">
                  <c:v>43999</c:v>
                </c:pt>
                <c:pt idx="1664">
                  <c:v>44000</c:v>
                </c:pt>
                <c:pt idx="1665">
                  <c:v>44001</c:v>
                </c:pt>
                <c:pt idx="1666">
                  <c:v>44002</c:v>
                </c:pt>
                <c:pt idx="1667">
                  <c:v>44003</c:v>
                </c:pt>
                <c:pt idx="1668">
                  <c:v>44004</c:v>
                </c:pt>
                <c:pt idx="1669">
                  <c:v>44005</c:v>
                </c:pt>
                <c:pt idx="1670">
                  <c:v>44006</c:v>
                </c:pt>
                <c:pt idx="1671">
                  <c:v>44007</c:v>
                </c:pt>
                <c:pt idx="1672">
                  <c:v>44008</c:v>
                </c:pt>
                <c:pt idx="1673">
                  <c:v>44009</c:v>
                </c:pt>
                <c:pt idx="1674">
                  <c:v>44010</c:v>
                </c:pt>
                <c:pt idx="1675">
                  <c:v>44011</c:v>
                </c:pt>
                <c:pt idx="1676">
                  <c:v>44012</c:v>
                </c:pt>
                <c:pt idx="1677">
                  <c:v>44013</c:v>
                </c:pt>
                <c:pt idx="1678">
                  <c:v>44014</c:v>
                </c:pt>
                <c:pt idx="1679">
                  <c:v>44015</c:v>
                </c:pt>
                <c:pt idx="1680">
                  <c:v>44016</c:v>
                </c:pt>
                <c:pt idx="1681">
                  <c:v>44017</c:v>
                </c:pt>
                <c:pt idx="1682">
                  <c:v>44018</c:v>
                </c:pt>
                <c:pt idx="1683">
                  <c:v>44019</c:v>
                </c:pt>
                <c:pt idx="1684">
                  <c:v>44020</c:v>
                </c:pt>
                <c:pt idx="1685">
                  <c:v>44021</c:v>
                </c:pt>
                <c:pt idx="1686">
                  <c:v>44022</c:v>
                </c:pt>
                <c:pt idx="1687">
                  <c:v>44023</c:v>
                </c:pt>
                <c:pt idx="1688">
                  <c:v>44024</c:v>
                </c:pt>
                <c:pt idx="1689">
                  <c:v>44025</c:v>
                </c:pt>
                <c:pt idx="1690">
                  <c:v>44026</c:v>
                </c:pt>
                <c:pt idx="1691">
                  <c:v>44027</c:v>
                </c:pt>
                <c:pt idx="1692">
                  <c:v>44028</c:v>
                </c:pt>
                <c:pt idx="1693">
                  <c:v>44029</c:v>
                </c:pt>
                <c:pt idx="1694">
                  <c:v>44030</c:v>
                </c:pt>
                <c:pt idx="1695">
                  <c:v>44031</c:v>
                </c:pt>
                <c:pt idx="1696">
                  <c:v>44032</c:v>
                </c:pt>
                <c:pt idx="1697">
                  <c:v>44033</c:v>
                </c:pt>
                <c:pt idx="1698">
                  <c:v>44034</c:v>
                </c:pt>
                <c:pt idx="1699">
                  <c:v>44035</c:v>
                </c:pt>
                <c:pt idx="1700">
                  <c:v>44036</c:v>
                </c:pt>
                <c:pt idx="1701">
                  <c:v>44037</c:v>
                </c:pt>
                <c:pt idx="1702">
                  <c:v>44038</c:v>
                </c:pt>
                <c:pt idx="1703">
                  <c:v>44039</c:v>
                </c:pt>
                <c:pt idx="1704">
                  <c:v>44040</c:v>
                </c:pt>
                <c:pt idx="1705">
                  <c:v>44041</c:v>
                </c:pt>
                <c:pt idx="1706">
                  <c:v>44042</c:v>
                </c:pt>
                <c:pt idx="1707">
                  <c:v>44043</c:v>
                </c:pt>
                <c:pt idx="1708">
                  <c:v>44044</c:v>
                </c:pt>
                <c:pt idx="1709">
                  <c:v>44045</c:v>
                </c:pt>
                <c:pt idx="1710">
                  <c:v>44046</c:v>
                </c:pt>
                <c:pt idx="1711">
                  <c:v>44047</c:v>
                </c:pt>
                <c:pt idx="1712">
                  <c:v>44048</c:v>
                </c:pt>
                <c:pt idx="1713">
                  <c:v>44049</c:v>
                </c:pt>
                <c:pt idx="1714">
                  <c:v>44050</c:v>
                </c:pt>
                <c:pt idx="1715">
                  <c:v>44051</c:v>
                </c:pt>
                <c:pt idx="1716">
                  <c:v>44052</c:v>
                </c:pt>
                <c:pt idx="1717">
                  <c:v>44053</c:v>
                </c:pt>
                <c:pt idx="1718">
                  <c:v>44054</c:v>
                </c:pt>
                <c:pt idx="1719">
                  <c:v>44055</c:v>
                </c:pt>
                <c:pt idx="1720">
                  <c:v>44056</c:v>
                </c:pt>
                <c:pt idx="1721">
                  <c:v>44057</c:v>
                </c:pt>
                <c:pt idx="1722">
                  <c:v>44058</c:v>
                </c:pt>
                <c:pt idx="1723">
                  <c:v>44059</c:v>
                </c:pt>
                <c:pt idx="1724">
                  <c:v>44060</c:v>
                </c:pt>
                <c:pt idx="1725">
                  <c:v>44061</c:v>
                </c:pt>
                <c:pt idx="1726">
                  <c:v>44062</c:v>
                </c:pt>
                <c:pt idx="1727">
                  <c:v>44063</c:v>
                </c:pt>
                <c:pt idx="1728">
                  <c:v>44064</c:v>
                </c:pt>
                <c:pt idx="1729">
                  <c:v>44065</c:v>
                </c:pt>
                <c:pt idx="1730">
                  <c:v>44066</c:v>
                </c:pt>
                <c:pt idx="1731">
                  <c:v>44067</c:v>
                </c:pt>
                <c:pt idx="1732">
                  <c:v>44068</c:v>
                </c:pt>
                <c:pt idx="1733">
                  <c:v>44069</c:v>
                </c:pt>
                <c:pt idx="1734">
                  <c:v>44070</c:v>
                </c:pt>
                <c:pt idx="1735">
                  <c:v>44071</c:v>
                </c:pt>
                <c:pt idx="1736">
                  <c:v>44072</c:v>
                </c:pt>
                <c:pt idx="1737">
                  <c:v>44073</c:v>
                </c:pt>
                <c:pt idx="1738">
                  <c:v>44074</c:v>
                </c:pt>
                <c:pt idx="1739">
                  <c:v>44075</c:v>
                </c:pt>
                <c:pt idx="1740">
                  <c:v>44076</c:v>
                </c:pt>
                <c:pt idx="1741">
                  <c:v>44077</c:v>
                </c:pt>
                <c:pt idx="1742">
                  <c:v>44078</c:v>
                </c:pt>
                <c:pt idx="1743">
                  <c:v>44079</c:v>
                </c:pt>
                <c:pt idx="1744">
                  <c:v>44080</c:v>
                </c:pt>
                <c:pt idx="1745">
                  <c:v>44081</c:v>
                </c:pt>
                <c:pt idx="1746">
                  <c:v>44082</c:v>
                </c:pt>
                <c:pt idx="1747">
                  <c:v>44083</c:v>
                </c:pt>
                <c:pt idx="1748">
                  <c:v>44084</c:v>
                </c:pt>
                <c:pt idx="1749">
                  <c:v>44085</c:v>
                </c:pt>
                <c:pt idx="1750">
                  <c:v>44086</c:v>
                </c:pt>
                <c:pt idx="1751">
                  <c:v>44087</c:v>
                </c:pt>
                <c:pt idx="1752">
                  <c:v>44088</c:v>
                </c:pt>
                <c:pt idx="1753">
                  <c:v>44089</c:v>
                </c:pt>
                <c:pt idx="1754">
                  <c:v>44090</c:v>
                </c:pt>
                <c:pt idx="1755">
                  <c:v>44091</c:v>
                </c:pt>
                <c:pt idx="1756">
                  <c:v>44092</c:v>
                </c:pt>
                <c:pt idx="1757">
                  <c:v>44093</c:v>
                </c:pt>
                <c:pt idx="1758">
                  <c:v>44094</c:v>
                </c:pt>
                <c:pt idx="1759">
                  <c:v>44095</c:v>
                </c:pt>
                <c:pt idx="1760">
                  <c:v>44096</c:v>
                </c:pt>
                <c:pt idx="1761">
                  <c:v>44097</c:v>
                </c:pt>
                <c:pt idx="1762">
                  <c:v>44098</c:v>
                </c:pt>
                <c:pt idx="1763">
                  <c:v>44099</c:v>
                </c:pt>
                <c:pt idx="1764">
                  <c:v>44100</c:v>
                </c:pt>
                <c:pt idx="1765">
                  <c:v>44101</c:v>
                </c:pt>
                <c:pt idx="1766">
                  <c:v>44102</c:v>
                </c:pt>
                <c:pt idx="1767">
                  <c:v>44103</c:v>
                </c:pt>
                <c:pt idx="1768">
                  <c:v>44104</c:v>
                </c:pt>
                <c:pt idx="1769">
                  <c:v>44105</c:v>
                </c:pt>
                <c:pt idx="1770">
                  <c:v>44106</c:v>
                </c:pt>
                <c:pt idx="1771">
                  <c:v>44107</c:v>
                </c:pt>
                <c:pt idx="1772">
                  <c:v>44108</c:v>
                </c:pt>
                <c:pt idx="1773">
                  <c:v>44109</c:v>
                </c:pt>
                <c:pt idx="1774">
                  <c:v>44110</c:v>
                </c:pt>
                <c:pt idx="1775">
                  <c:v>44111</c:v>
                </c:pt>
                <c:pt idx="1776">
                  <c:v>44112</c:v>
                </c:pt>
                <c:pt idx="1777">
                  <c:v>44113</c:v>
                </c:pt>
                <c:pt idx="1778">
                  <c:v>44114</c:v>
                </c:pt>
                <c:pt idx="1779">
                  <c:v>44115</c:v>
                </c:pt>
                <c:pt idx="1780">
                  <c:v>44116</c:v>
                </c:pt>
                <c:pt idx="1781">
                  <c:v>44117</c:v>
                </c:pt>
                <c:pt idx="1782">
                  <c:v>44118</c:v>
                </c:pt>
                <c:pt idx="1783">
                  <c:v>44119</c:v>
                </c:pt>
                <c:pt idx="1784">
                  <c:v>44120</c:v>
                </c:pt>
                <c:pt idx="1785">
                  <c:v>44121</c:v>
                </c:pt>
                <c:pt idx="1786">
                  <c:v>44122</c:v>
                </c:pt>
                <c:pt idx="1787">
                  <c:v>44123</c:v>
                </c:pt>
                <c:pt idx="1788">
                  <c:v>44124</c:v>
                </c:pt>
                <c:pt idx="1789">
                  <c:v>44125</c:v>
                </c:pt>
                <c:pt idx="1790">
                  <c:v>44126</c:v>
                </c:pt>
                <c:pt idx="1791">
                  <c:v>44127</c:v>
                </c:pt>
                <c:pt idx="1792">
                  <c:v>44128</c:v>
                </c:pt>
                <c:pt idx="1793">
                  <c:v>44129</c:v>
                </c:pt>
                <c:pt idx="1794">
                  <c:v>44130</c:v>
                </c:pt>
                <c:pt idx="1795">
                  <c:v>44131</c:v>
                </c:pt>
                <c:pt idx="1796">
                  <c:v>44132</c:v>
                </c:pt>
                <c:pt idx="1797">
                  <c:v>44133</c:v>
                </c:pt>
                <c:pt idx="1798">
                  <c:v>44134</c:v>
                </c:pt>
                <c:pt idx="1799">
                  <c:v>44135</c:v>
                </c:pt>
                <c:pt idx="1800">
                  <c:v>44136</c:v>
                </c:pt>
                <c:pt idx="1801">
                  <c:v>44137</c:v>
                </c:pt>
                <c:pt idx="1802">
                  <c:v>44138</c:v>
                </c:pt>
                <c:pt idx="1803">
                  <c:v>44139</c:v>
                </c:pt>
                <c:pt idx="1804">
                  <c:v>44140</c:v>
                </c:pt>
                <c:pt idx="1805">
                  <c:v>44141</c:v>
                </c:pt>
                <c:pt idx="1806">
                  <c:v>44142</c:v>
                </c:pt>
                <c:pt idx="1807">
                  <c:v>44143</c:v>
                </c:pt>
                <c:pt idx="1808">
                  <c:v>44144</c:v>
                </c:pt>
                <c:pt idx="1809">
                  <c:v>44145</c:v>
                </c:pt>
                <c:pt idx="1810">
                  <c:v>44146</c:v>
                </c:pt>
                <c:pt idx="1811">
                  <c:v>44147</c:v>
                </c:pt>
                <c:pt idx="1812">
                  <c:v>44148</c:v>
                </c:pt>
                <c:pt idx="1813">
                  <c:v>44149</c:v>
                </c:pt>
                <c:pt idx="1814">
                  <c:v>44150</c:v>
                </c:pt>
                <c:pt idx="1815">
                  <c:v>44151</c:v>
                </c:pt>
                <c:pt idx="1816">
                  <c:v>44152</c:v>
                </c:pt>
                <c:pt idx="1817">
                  <c:v>44153</c:v>
                </c:pt>
                <c:pt idx="1818">
                  <c:v>44154</c:v>
                </c:pt>
                <c:pt idx="1819">
                  <c:v>44155</c:v>
                </c:pt>
                <c:pt idx="1820">
                  <c:v>44156</c:v>
                </c:pt>
                <c:pt idx="1821">
                  <c:v>44157</c:v>
                </c:pt>
                <c:pt idx="1822">
                  <c:v>44158</c:v>
                </c:pt>
                <c:pt idx="1823">
                  <c:v>44159</c:v>
                </c:pt>
                <c:pt idx="1824">
                  <c:v>44160</c:v>
                </c:pt>
                <c:pt idx="1825">
                  <c:v>44161</c:v>
                </c:pt>
                <c:pt idx="1826">
                  <c:v>44162</c:v>
                </c:pt>
                <c:pt idx="1827">
                  <c:v>44163</c:v>
                </c:pt>
                <c:pt idx="1828">
                  <c:v>44164</c:v>
                </c:pt>
                <c:pt idx="1829">
                  <c:v>44165</c:v>
                </c:pt>
                <c:pt idx="1830">
                  <c:v>44166</c:v>
                </c:pt>
                <c:pt idx="1831">
                  <c:v>44167</c:v>
                </c:pt>
                <c:pt idx="1832">
                  <c:v>44168</c:v>
                </c:pt>
                <c:pt idx="1833">
                  <c:v>44169</c:v>
                </c:pt>
                <c:pt idx="1834">
                  <c:v>44170</c:v>
                </c:pt>
                <c:pt idx="1835">
                  <c:v>44171</c:v>
                </c:pt>
                <c:pt idx="1836">
                  <c:v>44172</c:v>
                </c:pt>
                <c:pt idx="1837">
                  <c:v>44173</c:v>
                </c:pt>
                <c:pt idx="1838">
                  <c:v>44174</c:v>
                </c:pt>
                <c:pt idx="1839">
                  <c:v>44175</c:v>
                </c:pt>
                <c:pt idx="1840">
                  <c:v>44176</c:v>
                </c:pt>
                <c:pt idx="1841">
                  <c:v>44177</c:v>
                </c:pt>
                <c:pt idx="1842">
                  <c:v>44178</c:v>
                </c:pt>
                <c:pt idx="1843">
                  <c:v>44179</c:v>
                </c:pt>
                <c:pt idx="1844">
                  <c:v>44180</c:v>
                </c:pt>
                <c:pt idx="1845">
                  <c:v>44181</c:v>
                </c:pt>
                <c:pt idx="1846">
                  <c:v>44182</c:v>
                </c:pt>
                <c:pt idx="1847">
                  <c:v>44183</c:v>
                </c:pt>
                <c:pt idx="1848">
                  <c:v>44184</c:v>
                </c:pt>
                <c:pt idx="1849">
                  <c:v>44185</c:v>
                </c:pt>
                <c:pt idx="1850">
                  <c:v>44186</c:v>
                </c:pt>
                <c:pt idx="1851">
                  <c:v>44187</c:v>
                </c:pt>
                <c:pt idx="1852">
                  <c:v>44188</c:v>
                </c:pt>
                <c:pt idx="1853">
                  <c:v>44189</c:v>
                </c:pt>
                <c:pt idx="1854">
                  <c:v>44190</c:v>
                </c:pt>
                <c:pt idx="1855">
                  <c:v>44191</c:v>
                </c:pt>
                <c:pt idx="1856">
                  <c:v>44192</c:v>
                </c:pt>
                <c:pt idx="1857">
                  <c:v>44193</c:v>
                </c:pt>
                <c:pt idx="1858">
                  <c:v>44194</c:v>
                </c:pt>
                <c:pt idx="1859">
                  <c:v>44195</c:v>
                </c:pt>
                <c:pt idx="1860">
                  <c:v>44196</c:v>
                </c:pt>
                <c:pt idx="1861">
                  <c:v>44197</c:v>
                </c:pt>
                <c:pt idx="1862">
                  <c:v>44198</c:v>
                </c:pt>
                <c:pt idx="1863">
                  <c:v>44199</c:v>
                </c:pt>
                <c:pt idx="1864">
                  <c:v>44200</c:v>
                </c:pt>
                <c:pt idx="1865">
                  <c:v>44201</c:v>
                </c:pt>
                <c:pt idx="1866">
                  <c:v>44202</c:v>
                </c:pt>
                <c:pt idx="1867">
                  <c:v>44203</c:v>
                </c:pt>
                <c:pt idx="1868">
                  <c:v>44204</c:v>
                </c:pt>
                <c:pt idx="1869">
                  <c:v>44205</c:v>
                </c:pt>
                <c:pt idx="1870">
                  <c:v>44206</c:v>
                </c:pt>
                <c:pt idx="1871">
                  <c:v>44207</c:v>
                </c:pt>
                <c:pt idx="1872">
                  <c:v>44208</c:v>
                </c:pt>
                <c:pt idx="1873">
                  <c:v>44209</c:v>
                </c:pt>
                <c:pt idx="1874">
                  <c:v>44210</c:v>
                </c:pt>
                <c:pt idx="1875">
                  <c:v>44211</c:v>
                </c:pt>
                <c:pt idx="1876">
                  <c:v>44212</c:v>
                </c:pt>
                <c:pt idx="1877">
                  <c:v>44213</c:v>
                </c:pt>
                <c:pt idx="1878">
                  <c:v>44214</c:v>
                </c:pt>
                <c:pt idx="1879">
                  <c:v>44215</c:v>
                </c:pt>
                <c:pt idx="1880">
                  <c:v>44216</c:v>
                </c:pt>
                <c:pt idx="1881">
                  <c:v>44217</c:v>
                </c:pt>
                <c:pt idx="1882">
                  <c:v>44218</c:v>
                </c:pt>
                <c:pt idx="1883">
                  <c:v>44219</c:v>
                </c:pt>
                <c:pt idx="1884">
                  <c:v>44220</c:v>
                </c:pt>
                <c:pt idx="1885">
                  <c:v>44221</c:v>
                </c:pt>
                <c:pt idx="1886">
                  <c:v>44222</c:v>
                </c:pt>
                <c:pt idx="1887">
                  <c:v>44223</c:v>
                </c:pt>
                <c:pt idx="1888">
                  <c:v>44224</c:v>
                </c:pt>
                <c:pt idx="1889">
                  <c:v>44225</c:v>
                </c:pt>
                <c:pt idx="1890">
                  <c:v>44226</c:v>
                </c:pt>
                <c:pt idx="1891">
                  <c:v>44227</c:v>
                </c:pt>
                <c:pt idx="1892">
                  <c:v>44228</c:v>
                </c:pt>
                <c:pt idx="1893">
                  <c:v>44229</c:v>
                </c:pt>
                <c:pt idx="1894">
                  <c:v>44230</c:v>
                </c:pt>
                <c:pt idx="1895">
                  <c:v>44231</c:v>
                </c:pt>
                <c:pt idx="1896">
                  <c:v>44232</c:v>
                </c:pt>
                <c:pt idx="1897">
                  <c:v>44233</c:v>
                </c:pt>
                <c:pt idx="1898">
                  <c:v>44234</c:v>
                </c:pt>
                <c:pt idx="1899">
                  <c:v>44235</c:v>
                </c:pt>
                <c:pt idx="1900">
                  <c:v>44236</c:v>
                </c:pt>
                <c:pt idx="1901">
                  <c:v>44237</c:v>
                </c:pt>
                <c:pt idx="1902">
                  <c:v>44238</c:v>
                </c:pt>
                <c:pt idx="1903">
                  <c:v>44239</c:v>
                </c:pt>
                <c:pt idx="1904">
                  <c:v>44240</c:v>
                </c:pt>
                <c:pt idx="1905">
                  <c:v>44241</c:v>
                </c:pt>
                <c:pt idx="1906">
                  <c:v>44242</c:v>
                </c:pt>
                <c:pt idx="1907">
                  <c:v>44243</c:v>
                </c:pt>
                <c:pt idx="1908">
                  <c:v>44244</c:v>
                </c:pt>
                <c:pt idx="1909">
                  <c:v>44245</c:v>
                </c:pt>
                <c:pt idx="1910">
                  <c:v>44246</c:v>
                </c:pt>
                <c:pt idx="1911">
                  <c:v>44247</c:v>
                </c:pt>
                <c:pt idx="1912">
                  <c:v>44248</c:v>
                </c:pt>
                <c:pt idx="1913">
                  <c:v>44249</c:v>
                </c:pt>
                <c:pt idx="1914">
                  <c:v>44250</c:v>
                </c:pt>
                <c:pt idx="1915">
                  <c:v>44251</c:v>
                </c:pt>
                <c:pt idx="1916">
                  <c:v>44252</c:v>
                </c:pt>
                <c:pt idx="1917">
                  <c:v>44253</c:v>
                </c:pt>
                <c:pt idx="1918">
                  <c:v>44254</c:v>
                </c:pt>
                <c:pt idx="1919">
                  <c:v>44255</c:v>
                </c:pt>
                <c:pt idx="1920">
                  <c:v>44256</c:v>
                </c:pt>
                <c:pt idx="1921">
                  <c:v>44257</c:v>
                </c:pt>
                <c:pt idx="1922">
                  <c:v>44258</c:v>
                </c:pt>
                <c:pt idx="1923">
                  <c:v>44259</c:v>
                </c:pt>
                <c:pt idx="1924">
                  <c:v>44260</c:v>
                </c:pt>
                <c:pt idx="1925">
                  <c:v>44261</c:v>
                </c:pt>
                <c:pt idx="1926">
                  <c:v>44262</c:v>
                </c:pt>
                <c:pt idx="1927">
                  <c:v>44263</c:v>
                </c:pt>
                <c:pt idx="1928">
                  <c:v>44264</c:v>
                </c:pt>
                <c:pt idx="1929">
                  <c:v>44265</c:v>
                </c:pt>
                <c:pt idx="1930">
                  <c:v>44266</c:v>
                </c:pt>
                <c:pt idx="1931">
                  <c:v>44267</c:v>
                </c:pt>
                <c:pt idx="1932">
                  <c:v>44268</c:v>
                </c:pt>
                <c:pt idx="1933">
                  <c:v>44269</c:v>
                </c:pt>
                <c:pt idx="1934">
                  <c:v>44270</c:v>
                </c:pt>
                <c:pt idx="1935">
                  <c:v>44271</c:v>
                </c:pt>
                <c:pt idx="1936">
                  <c:v>44272</c:v>
                </c:pt>
                <c:pt idx="1937">
                  <c:v>44273</c:v>
                </c:pt>
                <c:pt idx="1938">
                  <c:v>44274</c:v>
                </c:pt>
                <c:pt idx="1939">
                  <c:v>44275</c:v>
                </c:pt>
                <c:pt idx="1940">
                  <c:v>44276</c:v>
                </c:pt>
                <c:pt idx="1941">
                  <c:v>44277</c:v>
                </c:pt>
                <c:pt idx="1942">
                  <c:v>44278</c:v>
                </c:pt>
                <c:pt idx="1943">
                  <c:v>44279</c:v>
                </c:pt>
                <c:pt idx="1944">
                  <c:v>44280</c:v>
                </c:pt>
                <c:pt idx="1945">
                  <c:v>44281</c:v>
                </c:pt>
                <c:pt idx="1946">
                  <c:v>44282</c:v>
                </c:pt>
                <c:pt idx="1947">
                  <c:v>44283</c:v>
                </c:pt>
                <c:pt idx="1948">
                  <c:v>44284</c:v>
                </c:pt>
                <c:pt idx="1949">
                  <c:v>44285</c:v>
                </c:pt>
                <c:pt idx="1950">
                  <c:v>44286</c:v>
                </c:pt>
                <c:pt idx="1951">
                  <c:v>44287</c:v>
                </c:pt>
                <c:pt idx="1952">
                  <c:v>44288</c:v>
                </c:pt>
                <c:pt idx="1953">
                  <c:v>44289</c:v>
                </c:pt>
                <c:pt idx="1954">
                  <c:v>44290</c:v>
                </c:pt>
                <c:pt idx="1955">
                  <c:v>44291</c:v>
                </c:pt>
                <c:pt idx="1956">
                  <c:v>44292</c:v>
                </c:pt>
                <c:pt idx="1957">
                  <c:v>44293</c:v>
                </c:pt>
                <c:pt idx="1958">
                  <c:v>44294</c:v>
                </c:pt>
                <c:pt idx="1959">
                  <c:v>44295</c:v>
                </c:pt>
                <c:pt idx="1960">
                  <c:v>44296</c:v>
                </c:pt>
                <c:pt idx="1961">
                  <c:v>44297</c:v>
                </c:pt>
                <c:pt idx="1962">
                  <c:v>44298</c:v>
                </c:pt>
                <c:pt idx="1963">
                  <c:v>44299</c:v>
                </c:pt>
                <c:pt idx="1964">
                  <c:v>44300</c:v>
                </c:pt>
                <c:pt idx="1965">
                  <c:v>44301</c:v>
                </c:pt>
                <c:pt idx="1966">
                  <c:v>44302</c:v>
                </c:pt>
                <c:pt idx="1967">
                  <c:v>44303</c:v>
                </c:pt>
                <c:pt idx="1968">
                  <c:v>44304</c:v>
                </c:pt>
                <c:pt idx="1969">
                  <c:v>44305</c:v>
                </c:pt>
                <c:pt idx="1970">
                  <c:v>44306</c:v>
                </c:pt>
                <c:pt idx="1971">
                  <c:v>44307</c:v>
                </c:pt>
                <c:pt idx="1972">
                  <c:v>44308</c:v>
                </c:pt>
                <c:pt idx="1973">
                  <c:v>44309</c:v>
                </c:pt>
                <c:pt idx="1974">
                  <c:v>44310</c:v>
                </c:pt>
                <c:pt idx="1975">
                  <c:v>44311</c:v>
                </c:pt>
                <c:pt idx="1976">
                  <c:v>44312</c:v>
                </c:pt>
                <c:pt idx="1977">
                  <c:v>44313</c:v>
                </c:pt>
                <c:pt idx="1978">
                  <c:v>44314</c:v>
                </c:pt>
                <c:pt idx="1979">
                  <c:v>44315</c:v>
                </c:pt>
                <c:pt idx="1980">
                  <c:v>44316</c:v>
                </c:pt>
                <c:pt idx="1981">
                  <c:v>44317</c:v>
                </c:pt>
                <c:pt idx="1982">
                  <c:v>44318</c:v>
                </c:pt>
                <c:pt idx="1983">
                  <c:v>44319</c:v>
                </c:pt>
                <c:pt idx="1984">
                  <c:v>44320</c:v>
                </c:pt>
                <c:pt idx="1985">
                  <c:v>44321</c:v>
                </c:pt>
                <c:pt idx="1986">
                  <c:v>44322</c:v>
                </c:pt>
                <c:pt idx="1987">
                  <c:v>44323</c:v>
                </c:pt>
                <c:pt idx="1988">
                  <c:v>44324</c:v>
                </c:pt>
                <c:pt idx="1989">
                  <c:v>44325</c:v>
                </c:pt>
                <c:pt idx="1990">
                  <c:v>44326</c:v>
                </c:pt>
                <c:pt idx="1991">
                  <c:v>44327</c:v>
                </c:pt>
                <c:pt idx="1992">
                  <c:v>44328</c:v>
                </c:pt>
                <c:pt idx="1993">
                  <c:v>44329</c:v>
                </c:pt>
                <c:pt idx="1994">
                  <c:v>44330</c:v>
                </c:pt>
                <c:pt idx="1995">
                  <c:v>44331</c:v>
                </c:pt>
                <c:pt idx="1996">
                  <c:v>44332</c:v>
                </c:pt>
                <c:pt idx="1997">
                  <c:v>44333</c:v>
                </c:pt>
                <c:pt idx="1998">
                  <c:v>44334</c:v>
                </c:pt>
                <c:pt idx="1999">
                  <c:v>44335</c:v>
                </c:pt>
                <c:pt idx="2000">
                  <c:v>44336</c:v>
                </c:pt>
                <c:pt idx="2001">
                  <c:v>44337</c:v>
                </c:pt>
                <c:pt idx="2002">
                  <c:v>44338</c:v>
                </c:pt>
                <c:pt idx="2003">
                  <c:v>44339</c:v>
                </c:pt>
                <c:pt idx="2004">
                  <c:v>44340</c:v>
                </c:pt>
                <c:pt idx="2005">
                  <c:v>44341</c:v>
                </c:pt>
                <c:pt idx="2006">
                  <c:v>44342</c:v>
                </c:pt>
                <c:pt idx="2007">
                  <c:v>44343</c:v>
                </c:pt>
                <c:pt idx="2008">
                  <c:v>44344</c:v>
                </c:pt>
                <c:pt idx="2009">
                  <c:v>44345</c:v>
                </c:pt>
                <c:pt idx="2010">
                  <c:v>44346</c:v>
                </c:pt>
                <c:pt idx="2011">
                  <c:v>44347</c:v>
                </c:pt>
                <c:pt idx="2012">
                  <c:v>44348</c:v>
                </c:pt>
                <c:pt idx="2013">
                  <c:v>44349</c:v>
                </c:pt>
                <c:pt idx="2014">
                  <c:v>44350</c:v>
                </c:pt>
                <c:pt idx="2015">
                  <c:v>44351</c:v>
                </c:pt>
                <c:pt idx="2016">
                  <c:v>44352</c:v>
                </c:pt>
                <c:pt idx="2017">
                  <c:v>44353</c:v>
                </c:pt>
                <c:pt idx="2018">
                  <c:v>44354</c:v>
                </c:pt>
                <c:pt idx="2019">
                  <c:v>44355</c:v>
                </c:pt>
                <c:pt idx="2020">
                  <c:v>44356</c:v>
                </c:pt>
                <c:pt idx="2021">
                  <c:v>44357</c:v>
                </c:pt>
                <c:pt idx="2022">
                  <c:v>44358</c:v>
                </c:pt>
                <c:pt idx="2023">
                  <c:v>44359</c:v>
                </c:pt>
                <c:pt idx="2024">
                  <c:v>44360</c:v>
                </c:pt>
                <c:pt idx="2025">
                  <c:v>44361</c:v>
                </c:pt>
                <c:pt idx="2026">
                  <c:v>44362</c:v>
                </c:pt>
                <c:pt idx="2027">
                  <c:v>44363</c:v>
                </c:pt>
                <c:pt idx="2028">
                  <c:v>44364</c:v>
                </c:pt>
                <c:pt idx="2029">
                  <c:v>44365</c:v>
                </c:pt>
                <c:pt idx="2030">
                  <c:v>44366</c:v>
                </c:pt>
                <c:pt idx="2031">
                  <c:v>44367</c:v>
                </c:pt>
                <c:pt idx="2032">
                  <c:v>44368</c:v>
                </c:pt>
                <c:pt idx="2033">
                  <c:v>44369</c:v>
                </c:pt>
                <c:pt idx="2034">
                  <c:v>44370</c:v>
                </c:pt>
                <c:pt idx="2035">
                  <c:v>44371</c:v>
                </c:pt>
                <c:pt idx="2036">
                  <c:v>44372</c:v>
                </c:pt>
                <c:pt idx="2037">
                  <c:v>44373</c:v>
                </c:pt>
                <c:pt idx="2038">
                  <c:v>44374</c:v>
                </c:pt>
                <c:pt idx="2039">
                  <c:v>44375</c:v>
                </c:pt>
                <c:pt idx="2040">
                  <c:v>44376</c:v>
                </c:pt>
                <c:pt idx="2041">
                  <c:v>44377</c:v>
                </c:pt>
                <c:pt idx="2042">
                  <c:v>44378</c:v>
                </c:pt>
                <c:pt idx="2043">
                  <c:v>44379</c:v>
                </c:pt>
                <c:pt idx="2044">
                  <c:v>44380</c:v>
                </c:pt>
                <c:pt idx="2045">
                  <c:v>44381</c:v>
                </c:pt>
                <c:pt idx="2046">
                  <c:v>44382</c:v>
                </c:pt>
                <c:pt idx="2047">
                  <c:v>44383</c:v>
                </c:pt>
                <c:pt idx="2048">
                  <c:v>44384</c:v>
                </c:pt>
                <c:pt idx="2049">
                  <c:v>44385</c:v>
                </c:pt>
                <c:pt idx="2050">
                  <c:v>44386</c:v>
                </c:pt>
                <c:pt idx="2051">
                  <c:v>44387</c:v>
                </c:pt>
                <c:pt idx="2052">
                  <c:v>44388</c:v>
                </c:pt>
                <c:pt idx="2053">
                  <c:v>44389</c:v>
                </c:pt>
                <c:pt idx="2054">
                  <c:v>44390</c:v>
                </c:pt>
                <c:pt idx="2055">
                  <c:v>44391</c:v>
                </c:pt>
                <c:pt idx="2056">
                  <c:v>44392</c:v>
                </c:pt>
                <c:pt idx="2057">
                  <c:v>44393</c:v>
                </c:pt>
                <c:pt idx="2058">
                  <c:v>44394</c:v>
                </c:pt>
                <c:pt idx="2059">
                  <c:v>44395</c:v>
                </c:pt>
                <c:pt idx="2060">
                  <c:v>44396</c:v>
                </c:pt>
                <c:pt idx="2061">
                  <c:v>44397</c:v>
                </c:pt>
                <c:pt idx="2062">
                  <c:v>44398</c:v>
                </c:pt>
                <c:pt idx="2063">
                  <c:v>44399</c:v>
                </c:pt>
                <c:pt idx="2064">
                  <c:v>44400</c:v>
                </c:pt>
                <c:pt idx="2065">
                  <c:v>44401</c:v>
                </c:pt>
                <c:pt idx="2066">
                  <c:v>44402</c:v>
                </c:pt>
                <c:pt idx="2067">
                  <c:v>44403</c:v>
                </c:pt>
                <c:pt idx="2068">
                  <c:v>44404</c:v>
                </c:pt>
                <c:pt idx="2069">
                  <c:v>44405</c:v>
                </c:pt>
                <c:pt idx="2070">
                  <c:v>44406</c:v>
                </c:pt>
                <c:pt idx="2071">
                  <c:v>44407</c:v>
                </c:pt>
                <c:pt idx="2072">
                  <c:v>44408</c:v>
                </c:pt>
                <c:pt idx="2073">
                  <c:v>44409</c:v>
                </c:pt>
                <c:pt idx="2074">
                  <c:v>44410</c:v>
                </c:pt>
                <c:pt idx="2075">
                  <c:v>44411</c:v>
                </c:pt>
                <c:pt idx="2076">
                  <c:v>44412</c:v>
                </c:pt>
                <c:pt idx="2077">
                  <c:v>44413</c:v>
                </c:pt>
                <c:pt idx="2078">
                  <c:v>44414</c:v>
                </c:pt>
                <c:pt idx="2079">
                  <c:v>44415</c:v>
                </c:pt>
                <c:pt idx="2080">
                  <c:v>44416</c:v>
                </c:pt>
                <c:pt idx="2081">
                  <c:v>44417</c:v>
                </c:pt>
                <c:pt idx="2082">
                  <c:v>44418</c:v>
                </c:pt>
                <c:pt idx="2083">
                  <c:v>44419</c:v>
                </c:pt>
                <c:pt idx="2084">
                  <c:v>44420</c:v>
                </c:pt>
                <c:pt idx="2085">
                  <c:v>44421</c:v>
                </c:pt>
                <c:pt idx="2086">
                  <c:v>44422</c:v>
                </c:pt>
                <c:pt idx="2087">
                  <c:v>44423</c:v>
                </c:pt>
                <c:pt idx="2088">
                  <c:v>44424</c:v>
                </c:pt>
                <c:pt idx="2089">
                  <c:v>44425</c:v>
                </c:pt>
                <c:pt idx="2090">
                  <c:v>44426</c:v>
                </c:pt>
                <c:pt idx="2091">
                  <c:v>44427</c:v>
                </c:pt>
                <c:pt idx="2092">
                  <c:v>44428</c:v>
                </c:pt>
                <c:pt idx="2093">
                  <c:v>44429</c:v>
                </c:pt>
                <c:pt idx="2094">
                  <c:v>44430</c:v>
                </c:pt>
                <c:pt idx="2095">
                  <c:v>44431</c:v>
                </c:pt>
                <c:pt idx="2096">
                  <c:v>44432</c:v>
                </c:pt>
                <c:pt idx="2097">
                  <c:v>44433</c:v>
                </c:pt>
                <c:pt idx="2098">
                  <c:v>44434</c:v>
                </c:pt>
                <c:pt idx="2099">
                  <c:v>44435</c:v>
                </c:pt>
                <c:pt idx="2100">
                  <c:v>44436</c:v>
                </c:pt>
                <c:pt idx="2101">
                  <c:v>44437</c:v>
                </c:pt>
                <c:pt idx="2102">
                  <c:v>44438</c:v>
                </c:pt>
                <c:pt idx="2103">
                  <c:v>44439</c:v>
                </c:pt>
                <c:pt idx="2104">
                  <c:v>44440</c:v>
                </c:pt>
                <c:pt idx="2105">
                  <c:v>44441</c:v>
                </c:pt>
                <c:pt idx="2106">
                  <c:v>44442</c:v>
                </c:pt>
                <c:pt idx="2107">
                  <c:v>44443</c:v>
                </c:pt>
                <c:pt idx="2108">
                  <c:v>44444</c:v>
                </c:pt>
                <c:pt idx="2109">
                  <c:v>44445</c:v>
                </c:pt>
                <c:pt idx="2110">
                  <c:v>44446</c:v>
                </c:pt>
                <c:pt idx="2111">
                  <c:v>44447</c:v>
                </c:pt>
                <c:pt idx="2112">
                  <c:v>44448</c:v>
                </c:pt>
                <c:pt idx="2113">
                  <c:v>44449</c:v>
                </c:pt>
                <c:pt idx="2114">
                  <c:v>44450</c:v>
                </c:pt>
                <c:pt idx="2115">
                  <c:v>44451</c:v>
                </c:pt>
                <c:pt idx="2116">
                  <c:v>44452</c:v>
                </c:pt>
                <c:pt idx="2117">
                  <c:v>44453</c:v>
                </c:pt>
                <c:pt idx="2118">
                  <c:v>44454</c:v>
                </c:pt>
                <c:pt idx="2119">
                  <c:v>44455</c:v>
                </c:pt>
                <c:pt idx="2120">
                  <c:v>44456</c:v>
                </c:pt>
                <c:pt idx="2121">
                  <c:v>44457</c:v>
                </c:pt>
                <c:pt idx="2122">
                  <c:v>44458</c:v>
                </c:pt>
                <c:pt idx="2123">
                  <c:v>44459</c:v>
                </c:pt>
                <c:pt idx="2124">
                  <c:v>44460</c:v>
                </c:pt>
                <c:pt idx="2125">
                  <c:v>44461</c:v>
                </c:pt>
                <c:pt idx="2126">
                  <c:v>44462</c:v>
                </c:pt>
                <c:pt idx="2127">
                  <c:v>44463</c:v>
                </c:pt>
                <c:pt idx="2128">
                  <c:v>44464</c:v>
                </c:pt>
                <c:pt idx="2129">
                  <c:v>44465</c:v>
                </c:pt>
                <c:pt idx="2130">
                  <c:v>44466</c:v>
                </c:pt>
                <c:pt idx="2131">
                  <c:v>44467</c:v>
                </c:pt>
                <c:pt idx="2132">
                  <c:v>44468</c:v>
                </c:pt>
                <c:pt idx="2133">
                  <c:v>44469</c:v>
                </c:pt>
                <c:pt idx="2134">
                  <c:v>44470</c:v>
                </c:pt>
                <c:pt idx="2135">
                  <c:v>44471</c:v>
                </c:pt>
                <c:pt idx="2136">
                  <c:v>44472</c:v>
                </c:pt>
                <c:pt idx="2137">
                  <c:v>44473</c:v>
                </c:pt>
                <c:pt idx="2138">
                  <c:v>44474</c:v>
                </c:pt>
                <c:pt idx="2139">
                  <c:v>44475</c:v>
                </c:pt>
                <c:pt idx="2140">
                  <c:v>44476</c:v>
                </c:pt>
                <c:pt idx="2141">
                  <c:v>44477</c:v>
                </c:pt>
                <c:pt idx="2142">
                  <c:v>44478</c:v>
                </c:pt>
                <c:pt idx="2143">
                  <c:v>44479</c:v>
                </c:pt>
                <c:pt idx="2144">
                  <c:v>44480</c:v>
                </c:pt>
                <c:pt idx="2145">
                  <c:v>44481</c:v>
                </c:pt>
                <c:pt idx="2146">
                  <c:v>44482</c:v>
                </c:pt>
                <c:pt idx="2147">
                  <c:v>44483</c:v>
                </c:pt>
                <c:pt idx="2148">
                  <c:v>44484</c:v>
                </c:pt>
                <c:pt idx="2149">
                  <c:v>44485</c:v>
                </c:pt>
                <c:pt idx="2150">
                  <c:v>44486</c:v>
                </c:pt>
                <c:pt idx="2151">
                  <c:v>44487</c:v>
                </c:pt>
                <c:pt idx="2152">
                  <c:v>44488</c:v>
                </c:pt>
                <c:pt idx="2153">
                  <c:v>44489</c:v>
                </c:pt>
                <c:pt idx="2154">
                  <c:v>44490</c:v>
                </c:pt>
                <c:pt idx="2155">
                  <c:v>44491</c:v>
                </c:pt>
                <c:pt idx="2156">
                  <c:v>44492</c:v>
                </c:pt>
                <c:pt idx="2157">
                  <c:v>44493</c:v>
                </c:pt>
                <c:pt idx="2158">
                  <c:v>44494</c:v>
                </c:pt>
                <c:pt idx="2159">
                  <c:v>44495</c:v>
                </c:pt>
                <c:pt idx="2160">
                  <c:v>44496</c:v>
                </c:pt>
                <c:pt idx="2161">
                  <c:v>44497</c:v>
                </c:pt>
                <c:pt idx="2162">
                  <c:v>44498</c:v>
                </c:pt>
                <c:pt idx="2163">
                  <c:v>44499</c:v>
                </c:pt>
                <c:pt idx="2164">
                  <c:v>44500</c:v>
                </c:pt>
                <c:pt idx="2165">
                  <c:v>44501</c:v>
                </c:pt>
                <c:pt idx="2166">
                  <c:v>44502</c:v>
                </c:pt>
                <c:pt idx="2167">
                  <c:v>44503</c:v>
                </c:pt>
                <c:pt idx="2168">
                  <c:v>44504</c:v>
                </c:pt>
                <c:pt idx="2169">
                  <c:v>44505</c:v>
                </c:pt>
                <c:pt idx="2170">
                  <c:v>44506</c:v>
                </c:pt>
                <c:pt idx="2171">
                  <c:v>44507</c:v>
                </c:pt>
                <c:pt idx="2172">
                  <c:v>44508</c:v>
                </c:pt>
                <c:pt idx="2173">
                  <c:v>44509</c:v>
                </c:pt>
                <c:pt idx="2174">
                  <c:v>44510</c:v>
                </c:pt>
                <c:pt idx="2175">
                  <c:v>44511</c:v>
                </c:pt>
                <c:pt idx="2176">
                  <c:v>44512</c:v>
                </c:pt>
                <c:pt idx="2177">
                  <c:v>44513</c:v>
                </c:pt>
                <c:pt idx="2178">
                  <c:v>44514</c:v>
                </c:pt>
                <c:pt idx="2179">
                  <c:v>44515</c:v>
                </c:pt>
                <c:pt idx="2180">
                  <c:v>44516</c:v>
                </c:pt>
                <c:pt idx="2181">
                  <c:v>44517</c:v>
                </c:pt>
                <c:pt idx="2182">
                  <c:v>44518</c:v>
                </c:pt>
                <c:pt idx="2183">
                  <c:v>44519</c:v>
                </c:pt>
                <c:pt idx="2184">
                  <c:v>44520</c:v>
                </c:pt>
                <c:pt idx="2185">
                  <c:v>44521</c:v>
                </c:pt>
                <c:pt idx="2186">
                  <c:v>44522</c:v>
                </c:pt>
                <c:pt idx="2187">
                  <c:v>44523</c:v>
                </c:pt>
                <c:pt idx="2188">
                  <c:v>44524</c:v>
                </c:pt>
                <c:pt idx="2189">
                  <c:v>44525</c:v>
                </c:pt>
                <c:pt idx="2190">
                  <c:v>44526</c:v>
                </c:pt>
                <c:pt idx="2191">
                  <c:v>44527</c:v>
                </c:pt>
                <c:pt idx="2192">
                  <c:v>44528</c:v>
                </c:pt>
                <c:pt idx="2193">
                  <c:v>44529</c:v>
                </c:pt>
                <c:pt idx="2194">
                  <c:v>44530</c:v>
                </c:pt>
                <c:pt idx="2195">
                  <c:v>44531</c:v>
                </c:pt>
                <c:pt idx="2196">
                  <c:v>44532</c:v>
                </c:pt>
                <c:pt idx="2197">
                  <c:v>44533</c:v>
                </c:pt>
                <c:pt idx="2198">
                  <c:v>44534</c:v>
                </c:pt>
                <c:pt idx="2199">
                  <c:v>44535</c:v>
                </c:pt>
                <c:pt idx="2200">
                  <c:v>44536</c:v>
                </c:pt>
                <c:pt idx="2201">
                  <c:v>44537</c:v>
                </c:pt>
                <c:pt idx="2202">
                  <c:v>44538</c:v>
                </c:pt>
                <c:pt idx="2203">
                  <c:v>44539</c:v>
                </c:pt>
                <c:pt idx="2204">
                  <c:v>44540</c:v>
                </c:pt>
                <c:pt idx="2205">
                  <c:v>44541</c:v>
                </c:pt>
                <c:pt idx="2206">
                  <c:v>44542</c:v>
                </c:pt>
                <c:pt idx="2207">
                  <c:v>44543</c:v>
                </c:pt>
                <c:pt idx="2208">
                  <c:v>44544</c:v>
                </c:pt>
                <c:pt idx="2209">
                  <c:v>44545</c:v>
                </c:pt>
                <c:pt idx="2210">
                  <c:v>44546</c:v>
                </c:pt>
                <c:pt idx="2211">
                  <c:v>44547</c:v>
                </c:pt>
                <c:pt idx="2212">
                  <c:v>44548</c:v>
                </c:pt>
                <c:pt idx="2213">
                  <c:v>44549</c:v>
                </c:pt>
                <c:pt idx="2214">
                  <c:v>44550</c:v>
                </c:pt>
                <c:pt idx="2215">
                  <c:v>44551</c:v>
                </c:pt>
                <c:pt idx="2216">
                  <c:v>44552</c:v>
                </c:pt>
                <c:pt idx="2217">
                  <c:v>44553</c:v>
                </c:pt>
                <c:pt idx="2218">
                  <c:v>44554</c:v>
                </c:pt>
                <c:pt idx="2219">
                  <c:v>44555</c:v>
                </c:pt>
                <c:pt idx="2220">
                  <c:v>44556</c:v>
                </c:pt>
                <c:pt idx="2221">
                  <c:v>44557</c:v>
                </c:pt>
                <c:pt idx="2222">
                  <c:v>44558</c:v>
                </c:pt>
                <c:pt idx="2223">
                  <c:v>44559</c:v>
                </c:pt>
                <c:pt idx="2224">
                  <c:v>44560</c:v>
                </c:pt>
                <c:pt idx="2225">
                  <c:v>44561</c:v>
                </c:pt>
                <c:pt idx="2226">
                  <c:v>44562</c:v>
                </c:pt>
                <c:pt idx="2227">
                  <c:v>44563</c:v>
                </c:pt>
                <c:pt idx="2228">
                  <c:v>44564</c:v>
                </c:pt>
                <c:pt idx="2229">
                  <c:v>44565</c:v>
                </c:pt>
                <c:pt idx="2230">
                  <c:v>44566</c:v>
                </c:pt>
                <c:pt idx="2231">
                  <c:v>44567</c:v>
                </c:pt>
                <c:pt idx="2232">
                  <c:v>44568</c:v>
                </c:pt>
                <c:pt idx="2233">
                  <c:v>44569</c:v>
                </c:pt>
                <c:pt idx="2234">
                  <c:v>44570</c:v>
                </c:pt>
                <c:pt idx="2235">
                  <c:v>44571</c:v>
                </c:pt>
                <c:pt idx="2236">
                  <c:v>44572</c:v>
                </c:pt>
                <c:pt idx="2237">
                  <c:v>44573</c:v>
                </c:pt>
                <c:pt idx="2238">
                  <c:v>44574</c:v>
                </c:pt>
                <c:pt idx="2239">
                  <c:v>44575</c:v>
                </c:pt>
                <c:pt idx="2240">
                  <c:v>44576</c:v>
                </c:pt>
                <c:pt idx="2241">
                  <c:v>44577</c:v>
                </c:pt>
                <c:pt idx="2242">
                  <c:v>44578</c:v>
                </c:pt>
                <c:pt idx="2243">
                  <c:v>44579</c:v>
                </c:pt>
                <c:pt idx="2244">
                  <c:v>44580</c:v>
                </c:pt>
                <c:pt idx="2245">
                  <c:v>44581</c:v>
                </c:pt>
                <c:pt idx="2246">
                  <c:v>44582</c:v>
                </c:pt>
                <c:pt idx="2247">
                  <c:v>44583</c:v>
                </c:pt>
                <c:pt idx="2248">
                  <c:v>44584</c:v>
                </c:pt>
                <c:pt idx="2249">
                  <c:v>44585</c:v>
                </c:pt>
                <c:pt idx="2250">
                  <c:v>44586</c:v>
                </c:pt>
                <c:pt idx="2251">
                  <c:v>44587</c:v>
                </c:pt>
                <c:pt idx="2252">
                  <c:v>44588</c:v>
                </c:pt>
                <c:pt idx="2253">
                  <c:v>44589</c:v>
                </c:pt>
                <c:pt idx="2254">
                  <c:v>44590</c:v>
                </c:pt>
                <c:pt idx="2255">
                  <c:v>44591</c:v>
                </c:pt>
                <c:pt idx="2256">
                  <c:v>44592</c:v>
                </c:pt>
                <c:pt idx="2257">
                  <c:v>44593</c:v>
                </c:pt>
                <c:pt idx="2258">
                  <c:v>44594</c:v>
                </c:pt>
                <c:pt idx="2259">
                  <c:v>44595</c:v>
                </c:pt>
                <c:pt idx="2260">
                  <c:v>44596</c:v>
                </c:pt>
                <c:pt idx="2261">
                  <c:v>44597</c:v>
                </c:pt>
                <c:pt idx="2262">
                  <c:v>44598</c:v>
                </c:pt>
                <c:pt idx="2263">
                  <c:v>44599</c:v>
                </c:pt>
                <c:pt idx="2264">
                  <c:v>44600</c:v>
                </c:pt>
                <c:pt idx="2265">
                  <c:v>44601</c:v>
                </c:pt>
                <c:pt idx="2266">
                  <c:v>44602</c:v>
                </c:pt>
                <c:pt idx="2267">
                  <c:v>44603</c:v>
                </c:pt>
                <c:pt idx="2268">
                  <c:v>44604</c:v>
                </c:pt>
                <c:pt idx="2269">
                  <c:v>44605</c:v>
                </c:pt>
                <c:pt idx="2270">
                  <c:v>44606</c:v>
                </c:pt>
                <c:pt idx="2271">
                  <c:v>44607</c:v>
                </c:pt>
                <c:pt idx="2272">
                  <c:v>44608</c:v>
                </c:pt>
                <c:pt idx="2273">
                  <c:v>44609</c:v>
                </c:pt>
                <c:pt idx="2274">
                  <c:v>44610</c:v>
                </c:pt>
                <c:pt idx="2275">
                  <c:v>44611</c:v>
                </c:pt>
                <c:pt idx="2276">
                  <c:v>44612</c:v>
                </c:pt>
                <c:pt idx="2277">
                  <c:v>44613</c:v>
                </c:pt>
                <c:pt idx="2278">
                  <c:v>44614</c:v>
                </c:pt>
                <c:pt idx="2279">
                  <c:v>44615</c:v>
                </c:pt>
                <c:pt idx="2280">
                  <c:v>44616</c:v>
                </c:pt>
                <c:pt idx="2281">
                  <c:v>44617</c:v>
                </c:pt>
                <c:pt idx="2282">
                  <c:v>44618</c:v>
                </c:pt>
                <c:pt idx="2283">
                  <c:v>44619</c:v>
                </c:pt>
                <c:pt idx="2284">
                  <c:v>44620</c:v>
                </c:pt>
                <c:pt idx="2285">
                  <c:v>44621</c:v>
                </c:pt>
                <c:pt idx="2286">
                  <c:v>44622</c:v>
                </c:pt>
                <c:pt idx="2287">
                  <c:v>44623</c:v>
                </c:pt>
                <c:pt idx="2288">
                  <c:v>44624</c:v>
                </c:pt>
                <c:pt idx="2289">
                  <c:v>44625</c:v>
                </c:pt>
                <c:pt idx="2290">
                  <c:v>44626</c:v>
                </c:pt>
                <c:pt idx="2291">
                  <c:v>44627</c:v>
                </c:pt>
                <c:pt idx="2292">
                  <c:v>44628</c:v>
                </c:pt>
                <c:pt idx="2293">
                  <c:v>44629</c:v>
                </c:pt>
                <c:pt idx="2294">
                  <c:v>44630</c:v>
                </c:pt>
                <c:pt idx="2295">
                  <c:v>44631</c:v>
                </c:pt>
                <c:pt idx="2296">
                  <c:v>44632</c:v>
                </c:pt>
                <c:pt idx="2297">
                  <c:v>44633</c:v>
                </c:pt>
                <c:pt idx="2298">
                  <c:v>44634</c:v>
                </c:pt>
                <c:pt idx="2299">
                  <c:v>44635</c:v>
                </c:pt>
                <c:pt idx="2300">
                  <c:v>44636</c:v>
                </c:pt>
                <c:pt idx="2301">
                  <c:v>44637</c:v>
                </c:pt>
                <c:pt idx="2302">
                  <c:v>44638</c:v>
                </c:pt>
                <c:pt idx="2303">
                  <c:v>44639</c:v>
                </c:pt>
                <c:pt idx="2304">
                  <c:v>44640</c:v>
                </c:pt>
                <c:pt idx="2305">
                  <c:v>44641</c:v>
                </c:pt>
                <c:pt idx="2306">
                  <c:v>44642</c:v>
                </c:pt>
                <c:pt idx="2307">
                  <c:v>44643</c:v>
                </c:pt>
                <c:pt idx="2308">
                  <c:v>44644</c:v>
                </c:pt>
                <c:pt idx="2309">
                  <c:v>44645</c:v>
                </c:pt>
                <c:pt idx="2310">
                  <c:v>44646</c:v>
                </c:pt>
                <c:pt idx="2311">
                  <c:v>44647</c:v>
                </c:pt>
                <c:pt idx="2312">
                  <c:v>44648</c:v>
                </c:pt>
                <c:pt idx="2313">
                  <c:v>44649</c:v>
                </c:pt>
                <c:pt idx="2314">
                  <c:v>44650</c:v>
                </c:pt>
                <c:pt idx="2315">
                  <c:v>44651</c:v>
                </c:pt>
                <c:pt idx="2316">
                  <c:v>44652</c:v>
                </c:pt>
                <c:pt idx="2317">
                  <c:v>44653</c:v>
                </c:pt>
                <c:pt idx="2318">
                  <c:v>44654</c:v>
                </c:pt>
                <c:pt idx="2319">
                  <c:v>44655</c:v>
                </c:pt>
                <c:pt idx="2320">
                  <c:v>44656</c:v>
                </c:pt>
                <c:pt idx="2321">
                  <c:v>44657</c:v>
                </c:pt>
                <c:pt idx="2322">
                  <c:v>44658</c:v>
                </c:pt>
                <c:pt idx="2323">
                  <c:v>44659</c:v>
                </c:pt>
                <c:pt idx="2324">
                  <c:v>44660</c:v>
                </c:pt>
                <c:pt idx="2325">
                  <c:v>44661</c:v>
                </c:pt>
                <c:pt idx="2326">
                  <c:v>44662</c:v>
                </c:pt>
                <c:pt idx="2327">
                  <c:v>44663</c:v>
                </c:pt>
                <c:pt idx="2328">
                  <c:v>44664</c:v>
                </c:pt>
                <c:pt idx="2329">
                  <c:v>44665</c:v>
                </c:pt>
                <c:pt idx="2330">
                  <c:v>44666</c:v>
                </c:pt>
                <c:pt idx="2331">
                  <c:v>44667</c:v>
                </c:pt>
                <c:pt idx="2332">
                  <c:v>44668</c:v>
                </c:pt>
                <c:pt idx="2333">
                  <c:v>44669</c:v>
                </c:pt>
                <c:pt idx="2334">
                  <c:v>44670</c:v>
                </c:pt>
                <c:pt idx="2335">
                  <c:v>44671</c:v>
                </c:pt>
                <c:pt idx="2336">
                  <c:v>44672</c:v>
                </c:pt>
                <c:pt idx="2337">
                  <c:v>44673</c:v>
                </c:pt>
                <c:pt idx="2338">
                  <c:v>44674</c:v>
                </c:pt>
                <c:pt idx="2339">
                  <c:v>44675</c:v>
                </c:pt>
                <c:pt idx="2340">
                  <c:v>44676</c:v>
                </c:pt>
                <c:pt idx="2341">
                  <c:v>44677</c:v>
                </c:pt>
                <c:pt idx="2342">
                  <c:v>44678</c:v>
                </c:pt>
                <c:pt idx="2343">
                  <c:v>44679</c:v>
                </c:pt>
                <c:pt idx="2344">
                  <c:v>44680</c:v>
                </c:pt>
                <c:pt idx="2345">
                  <c:v>44681</c:v>
                </c:pt>
                <c:pt idx="2346">
                  <c:v>44682</c:v>
                </c:pt>
                <c:pt idx="2347">
                  <c:v>44683</c:v>
                </c:pt>
                <c:pt idx="2348">
                  <c:v>44684</c:v>
                </c:pt>
                <c:pt idx="2349">
                  <c:v>44685</c:v>
                </c:pt>
                <c:pt idx="2350">
                  <c:v>44686</c:v>
                </c:pt>
                <c:pt idx="2351">
                  <c:v>44687</c:v>
                </c:pt>
                <c:pt idx="2352">
                  <c:v>44688</c:v>
                </c:pt>
                <c:pt idx="2353">
                  <c:v>44689</c:v>
                </c:pt>
                <c:pt idx="2354">
                  <c:v>44690</c:v>
                </c:pt>
                <c:pt idx="2355">
                  <c:v>44691</c:v>
                </c:pt>
                <c:pt idx="2356">
                  <c:v>44692</c:v>
                </c:pt>
                <c:pt idx="2357">
                  <c:v>44693</c:v>
                </c:pt>
                <c:pt idx="2358">
                  <c:v>44694</c:v>
                </c:pt>
                <c:pt idx="2359">
                  <c:v>44695</c:v>
                </c:pt>
                <c:pt idx="2360">
                  <c:v>44696</c:v>
                </c:pt>
                <c:pt idx="2361">
                  <c:v>44697</c:v>
                </c:pt>
                <c:pt idx="2362">
                  <c:v>44698</c:v>
                </c:pt>
                <c:pt idx="2363">
                  <c:v>44699</c:v>
                </c:pt>
                <c:pt idx="2364">
                  <c:v>44700</c:v>
                </c:pt>
                <c:pt idx="2365">
                  <c:v>44701</c:v>
                </c:pt>
                <c:pt idx="2366">
                  <c:v>44702</c:v>
                </c:pt>
                <c:pt idx="2367">
                  <c:v>44703</c:v>
                </c:pt>
                <c:pt idx="2368">
                  <c:v>44704</c:v>
                </c:pt>
                <c:pt idx="2369">
                  <c:v>44705</c:v>
                </c:pt>
                <c:pt idx="2370">
                  <c:v>44706</c:v>
                </c:pt>
                <c:pt idx="2371">
                  <c:v>44707</c:v>
                </c:pt>
                <c:pt idx="2372">
                  <c:v>44708</c:v>
                </c:pt>
                <c:pt idx="2373">
                  <c:v>44709</c:v>
                </c:pt>
                <c:pt idx="2374">
                  <c:v>44710</c:v>
                </c:pt>
                <c:pt idx="2375">
                  <c:v>44711</c:v>
                </c:pt>
                <c:pt idx="2376">
                  <c:v>44712</c:v>
                </c:pt>
                <c:pt idx="2377">
                  <c:v>44713</c:v>
                </c:pt>
                <c:pt idx="2378">
                  <c:v>44714</c:v>
                </c:pt>
                <c:pt idx="2379">
                  <c:v>44715</c:v>
                </c:pt>
                <c:pt idx="2380">
                  <c:v>44716</c:v>
                </c:pt>
                <c:pt idx="2381">
                  <c:v>44717</c:v>
                </c:pt>
                <c:pt idx="2382">
                  <c:v>44718</c:v>
                </c:pt>
                <c:pt idx="2383">
                  <c:v>44719</c:v>
                </c:pt>
                <c:pt idx="2384">
                  <c:v>44720</c:v>
                </c:pt>
                <c:pt idx="2385">
                  <c:v>44721</c:v>
                </c:pt>
                <c:pt idx="2386">
                  <c:v>44722</c:v>
                </c:pt>
                <c:pt idx="2387">
                  <c:v>44723</c:v>
                </c:pt>
                <c:pt idx="2388">
                  <c:v>44724</c:v>
                </c:pt>
                <c:pt idx="2389">
                  <c:v>44725</c:v>
                </c:pt>
                <c:pt idx="2390">
                  <c:v>44726</c:v>
                </c:pt>
                <c:pt idx="2391">
                  <c:v>44727</c:v>
                </c:pt>
                <c:pt idx="2392">
                  <c:v>44728</c:v>
                </c:pt>
                <c:pt idx="2393">
                  <c:v>44729</c:v>
                </c:pt>
                <c:pt idx="2394">
                  <c:v>44730</c:v>
                </c:pt>
                <c:pt idx="2395">
                  <c:v>44731</c:v>
                </c:pt>
                <c:pt idx="2396">
                  <c:v>44732</c:v>
                </c:pt>
                <c:pt idx="2397">
                  <c:v>44733</c:v>
                </c:pt>
                <c:pt idx="2398">
                  <c:v>44734</c:v>
                </c:pt>
                <c:pt idx="2399">
                  <c:v>44735</c:v>
                </c:pt>
                <c:pt idx="2400">
                  <c:v>44736</c:v>
                </c:pt>
                <c:pt idx="2401">
                  <c:v>44737</c:v>
                </c:pt>
                <c:pt idx="2402">
                  <c:v>44738</c:v>
                </c:pt>
                <c:pt idx="2403">
                  <c:v>44739</c:v>
                </c:pt>
                <c:pt idx="2404">
                  <c:v>44740</c:v>
                </c:pt>
                <c:pt idx="2405">
                  <c:v>44741</c:v>
                </c:pt>
                <c:pt idx="2406">
                  <c:v>44742</c:v>
                </c:pt>
                <c:pt idx="2407">
                  <c:v>44743</c:v>
                </c:pt>
                <c:pt idx="2408">
                  <c:v>44744</c:v>
                </c:pt>
                <c:pt idx="2409">
                  <c:v>44745</c:v>
                </c:pt>
                <c:pt idx="2410">
                  <c:v>44746</c:v>
                </c:pt>
                <c:pt idx="2411">
                  <c:v>44747</c:v>
                </c:pt>
                <c:pt idx="2412">
                  <c:v>44748</c:v>
                </c:pt>
                <c:pt idx="2413">
                  <c:v>44749</c:v>
                </c:pt>
                <c:pt idx="2414">
                  <c:v>44750</c:v>
                </c:pt>
                <c:pt idx="2415">
                  <c:v>44751</c:v>
                </c:pt>
                <c:pt idx="2416">
                  <c:v>44752</c:v>
                </c:pt>
                <c:pt idx="2417">
                  <c:v>44753</c:v>
                </c:pt>
                <c:pt idx="2418">
                  <c:v>44754</c:v>
                </c:pt>
                <c:pt idx="2419">
                  <c:v>44755</c:v>
                </c:pt>
                <c:pt idx="2420">
                  <c:v>44756</c:v>
                </c:pt>
                <c:pt idx="2421">
                  <c:v>44757</c:v>
                </c:pt>
                <c:pt idx="2422">
                  <c:v>44758</c:v>
                </c:pt>
                <c:pt idx="2423">
                  <c:v>44759</c:v>
                </c:pt>
                <c:pt idx="2424">
                  <c:v>44760</c:v>
                </c:pt>
                <c:pt idx="2425">
                  <c:v>44761</c:v>
                </c:pt>
                <c:pt idx="2426">
                  <c:v>44762</c:v>
                </c:pt>
                <c:pt idx="2427">
                  <c:v>44763</c:v>
                </c:pt>
                <c:pt idx="2428">
                  <c:v>44764</c:v>
                </c:pt>
                <c:pt idx="2429">
                  <c:v>44765</c:v>
                </c:pt>
                <c:pt idx="2430">
                  <c:v>44766</c:v>
                </c:pt>
                <c:pt idx="2431">
                  <c:v>44767</c:v>
                </c:pt>
                <c:pt idx="2432">
                  <c:v>44768</c:v>
                </c:pt>
                <c:pt idx="2433">
                  <c:v>44769</c:v>
                </c:pt>
                <c:pt idx="2434">
                  <c:v>44770</c:v>
                </c:pt>
                <c:pt idx="2435">
                  <c:v>44771</c:v>
                </c:pt>
                <c:pt idx="2436">
                  <c:v>44772</c:v>
                </c:pt>
                <c:pt idx="2437">
                  <c:v>44773</c:v>
                </c:pt>
                <c:pt idx="2438">
                  <c:v>44774</c:v>
                </c:pt>
                <c:pt idx="2439">
                  <c:v>44775</c:v>
                </c:pt>
                <c:pt idx="2440">
                  <c:v>44776</c:v>
                </c:pt>
                <c:pt idx="2441">
                  <c:v>44777</c:v>
                </c:pt>
                <c:pt idx="2442">
                  <c:v>44778</c:v>
                </c:pt>
                <c:pt idx="2443">
                  <c:v>44779</c:v>
                </c:pt>
                <c:pt idx="2444">
                  <c:v>44780</c:v>
                </c:pt>
                <c:pt idx="2445">
                  <c:v>44781</c:v>
                </c:pt>
                <c:pt idx="2446">
                  <c:v>44782</c:v>
                </c:pt>
                <c:pt idx="2447">
                  <c:v>44783</c:v>
                </c:pt>
                <c:pt idx="2448">
                  <c:v>44784</c:v>
                </c:pt>
                <c:pt idx="2449">
                  <c:v>44785</c:v>
                </c:pt>
                <c:pt idx="2450">
                  <c:v>44786</c:v>
                </c:pt>
                <c:pt idx="2451">
                  <c:v>44787</c:v>
                </c:pt>
                <c:pt idx="2452">
                  <c:v>44788</c:v>
                </c:pt>
                <c:pt idx="2453">
                  <c:v>44789</c:v>
                </c:pt>
                <c:pt idx="2454">
                  <c:v>44790</c:v>
                </c:pt>
                <c:pt idx="2455">
                  <c:v>44791</c:v>
                </c:pt>
                <c:pt idx="2456">
                  <c:v>44792</c:v>
                </c:pt>
                <c:pt idx="2457">
                  <c:v>44793</c:v>
                </c:pt>
                <c:pt idx="2458">
                  <c:v>44794</c:v>
                </c:pt>
                <c:pt idx="2459">
                  <c:v>44795</c:v>
                </c:pt>
                <c:pt idx="2460">
                  <c:v>44796</c:v>
                </c:pt>
                <c:pt idx="2461">
                  <c:v>44797</c:v>
                </c:pt>
                <c:pt idx="2462">
                  <c:v>44798</c:v>
                </c:pt>
                <c:pt idx="2463">
                  <c:v>44799</c:v>
                </c:pt>
                <c:pt idx="2464">
                  <c:v>44800</c:v>
                </c:pt>
                <c:pt idx="2465">
                  <c:v>44801</c:v>
                </c:pt>
                <c:pt idx="2466">
                  <c:v>44802</c:v>
                </c:pt>
                <c:pt idx="2467">
                  <c:v>44803</c:v>
                </c:pt>
                <c:pt idx="2468">
                  <c:v>44804</c:v>
                </c:pt>
                <c:pt idx="2469">
                  <c:v>44805</c:v>
                </c:pt>
                <c:pt idx="2470">
                  <c:v>44806</c:v>
                </c:pt>
                <c:pt idx="2471">
                  <c:v>44807</c:v>
                </c:pt>
                <c:pt idx="2472">
                  <c:v>44808</c:v>
                </c:pt>
                <c:pt idx="2473">
                  <c:v>44809</c:v>
                </c:pt>
                <c:pt idx="2474">
                  <c:v>44810</c:v>
                </c:pt>
                <c:pt idx="2475">
                  <c:v>44811</c:v>
                </c:pt>
                <c:pt idx="2476">
                  <c:v>44812</c:v>
                </c:pt>
                <c:pt idx="2477">
                  <c:v>44813</c:v>
                </c:pt>
                <c:pt idx="2478">
                  <c:v>44814</c:v>
                </c:pt>
                <c:pt idx="2479">
                  <c:v>44815</c:v>
                </c:pt>
                <c:pt idx="2480">
                  <c:v>44816</c:v>
                </c:pt>
                <c:pt idx="2481">
                  <c:v>44817</c:v>
                </c:pt>
                <c:pt idx="2482">
                  <c:v>44818</c:v>
                </c:pt>
                <c:pt idx="2483">
                  <c:v>44819</c:v>
                </c:pt>
                <c:pt idx="2484">
                  <c:v>44820</c:v>
                </c:pt>
                <c:pt idx="2485">
                  <c:v>44821</c:v>
                </c:pt>
                <c:pt idx="2486">
                  <c:v>44822</c:v>
                </c:pt>
                <c:pt idx="2487">
                  <c:v>44823</c:v>
                </c:pt>
                <c:pt idx="2488">
                  <c:v>44824</c:v>
                </c:pt>
                <c:pt idx="2489">
                  <c:v>44825</c:v>
                </c:pt>
                <c:pt idx="2490">
                  <c:v>44826</c:v>
                </c:pt>
                <c:pt idx="2491">
                  <c:v>44827</c:v>
                </c:pt>
                <c:pt idx="2492">
                  <c:v>44828</c:v>
                </c:pt>
                <c:pt idx="2493">
                  <c:v>44829</c:v>
                </c:pt>
                <c:pt idx="2494">
                  <c:v>44830</c:v>
                </c:pt>
                <c:pt idx="2495">
                  <c:v>44831</c:v>
                </c:pt>
                <c:pt idx="2496">
                  <c:v>44832</c:v>
                </c:pt>
                <c:pt idx="2497">
                  <c:v>44833</c:v>
                </c:pt>
                <c:pt idx="2498">
                  <c:v>44834</c:v>
                </c:pt>
                <c:pt idx="2499">
                  <c:v>44835</c:v>
                </c:pt>
                <c:pt idx="2500">
                  <c:v>44836</c:v>
                </c:pt>
                <c:pt idx="2501">
                  <c:v>44837</c:v>
                </c:pt>
                <c:pt idx="2502">
                  <c:v>44838</c:v>
                </c:pt>
                <c:pt idx="2503">
                  <c:v>44839</c:v>
                </c:pt>
                <c:pt idx="2504">
                  <c:v>44840</c:v>
                </c:pt>
                <c:pt idx="2505">
                  <c:v>44841</c:v>
                </c:pt>
                <c:pt idx="2506">
                  <c:v>44842</c:v>
                </c:pt>
                <c:pt idx="2507">
                  <c:v>44843</c:v>
                </c:pt>
                <c:pt idx="2508">
                  <c:v>44844</c:v>
                </c:pt>
                <c:pt idx="2509">
                  <c:v>44845</c:v>
                </c:pt>
                <c:pt idx="2510">
                  <c:v>44846</c:v>
                </c:pt>
                <c:pt idx="2511">
                  <c:v>44847</c:v>
                </c:pt>
                <c:pt idx="2512">
                  <c:v>44848</c:v>
                </c:pt>
                <c:pt idx="2513">
                  <c:v>44849</c:v>
                </c:pt>
                <c:pt idx="2514">
                  <c:v>44850</c:v>
                </c:pt>
                <c:pt idx="2515">
                  <c:v>44851</c:v>
                </c:pt>
                <c:pt idx="2516">
                  <c:v>44852</c:v>
                </c:pt>
                <c:pt idx="2517">
                  <c:v>44853</c:v>
                </c:pt>
                <c:pt idx="2518">
                  <c:v>44854</c:v>
                </c:pt>
                <c:pt idx="2519">
                  <c:v>44855</c:v>
                </c:pt>
                <c:pt idx="2520">
                  <c:v>44856</c:v>
                </c:pt>
                <c:pt idx="2521">
                  <c:v>44857</c:v>
                </c:pt>
                <c:pt idx="2522">
                  <c:v>44858</c:v>
                </c:pt>
                <c:pt idx="2523">
                  <c:v>44859</c:v>
                </c:pt>
                <c:pt idx="2524">
                  <c:v>44860</c:v>
                </c:pt>
                <c:pt idx="2525">
                  <c:v>44861</c:v>
                </c:pt>
                <c:pt idx="2526">
                  <c:v>44862</c:v>
                </c:pt>
                <c:pt idx="2527">
                  <c:v>44863</c:v>
                </c:pt>
                <c:pt idx="2528">
                  <c:v>44864</c:v>
                </c:pt>
                <c:pt idx="2529">
                  <c:v>44865</c:v>
                </c:pt>
                <c:pt idx="2530">
                  <c:v>44866</c:v>
                </c:pt>
                <c:pt idx="2531">
                  <c:v>44867</c:v>
                </c:pt>
                <c:pt idx="2532">
                  <c:v>44868</c:v>
                </c:pt>
                <c:pt idx="2533">
                  <c:v>44869</c:v>
                </c:pt>
                <c:pt idx="2534">
                  <c:v>44870</c:v>
                </c:pt>
                <c:pt idx="2535">
                  <c:v>44871</c:v>
                </c:pt>
                <c:pt idx="2536">
                  <c:v>44872</c:v>
                </c:pt>
                <c:pt idx="2537">
                  <c:v>44873</c:v>
                </c:pt>
                <c:pt idx="2538">
                  <c:v>44874</c:v>
                </c:pt>
                <c:pt idx="2539">
                  <c:v>44875</c:v>
                </c:pt>
                <c:pt idx="2540">
                  <c:v>44876</c:v>
                </c:pt>
                <c:pt idx="2541">
                  <c:v>44877</c:v>
                </c:pt>
                <c:pt idx="2542">
                  <c:v>44878</c:v>
                </c:pt>
                <c:pt idx="2543">
                  <c:v>44879</c:v>
                </c:pt>
                <c:pt idx="2544">
                  <c:v>44880</c:v>
                </c:pt>
                <c:pt idx="2545">
                  <c:v>44881</c:v>
                </c:pt>
                <c:pt idx="2546">
                  <c:v>44882</c:v>
                </c:pt>
                <c:pt idx="2547">
                  <c:v>44883</c:v>
                </c:pt>
                <c:pt idx="2548">
                  <c:v>44884</c:v>
                </c:pt>
                <c:pt idx="2549">
                  <c:v>44885</c:v>
                </c:pt>
                <c:pt idx="2550">
                  <c:v>44886</c:v>
                </c:pt>
                <c:pt idx="2551">
                  <c:v>44887</c:v>
                </c:pt>
                <c:pt idx="2552">
                  <c:v>44888</c:v>
                </c:pt>
                <c:pt idx="2553">
                  <c:v>44889</c:v>
                </c:pt>
                <c:pt idx="2554">
                  <c:v>44890</c:v>
                </c:pt>
                <c:pt idx="2555">
                  <c:v>44891</c:v>
                </c:pt>
                <c:pt idx="2556">
                  <c:v>44892</c:v>
                </c:pt>
                <c:pt idx="2557">
                  <c:v>44893</c:v>
                </c:pt>
                <c:pt idx="2558">
                  <c:v>44894</c:v>
                </c:pt>
                <c:pt idx="2559">
                  <c:v>44895</c:v>
                </c:pt>
                <c:pt idx="2560">
                  <c:v>44896</c:v>
                </c:pt>
                <c:pt idx="2561">
                  <c:v>44897</c:v>
                </c:pt>
                <c:pt idx="2562">
                  <c:v>44898</c:v>
                </c:pt>
                <c:pt idx="2563">
                  <c:v>44899</c:v>
                </c:pt>
                <c:pt idx="2564">
                  <c:v>44900</c:v>
                </c:pt>
                <c:pt idx="2565">
                  <c:v>44901</c:v>
                </c:pt>
                <c:pt idx="2566">
                  <c:v>44902</c:v>
                </c:pt>
                <c:pt idx="2567">
                  <c:v>44903</c:v>
                </c:pt>
                <c:pt idx="2568">
                  <c:v>44904</c:v>
                </c:pt>
                <c:pt idx="2569">
                  <c:v>44905</c:v>
                </c:pt>
                <c:pt idx="2570">
                  <c:v>44906</c:v>
                </c:pt>
                <c:pt idx="2571">
                  <c:v>44907</c:v>
                </c:pt>
                <c:pt idx="2572">
                  <c:v>44908</c:v>
                </c:pt>
                <c:pt idx="2573">
                  <c:v>44909</c:v>
                </c:pt>
                <c:pt idx="2574">
                  <c:v>44910</c:v>
                </c:pt>
                <c:pt idx="2575">
                  <c:v>44911</c:v>
                </c:pt>
                <c:pt idx="2576">
                  <c:v>44912</c:v>
                </c:pt>
                <c:pt idx="2577">
                  <c:v>44913</c:v>
                </c:pt>
                <c:pt idx="2578">
                  <c:v>44914</c:v>
                </c:pt>
                <c:pt idx="2579">
                  <c:v>44915</c:v>
                </c:pt>
                <c:pt idx="2580">
                  <c:v>44916</c:v>
                </c:pt>
                <c:pt idx="2581">
                  <c:v>44917</c:v>
                </c:pt>
                <c:pt idx="2582">
                  <c:v>44918</c:v>
                </c:pt>
                <c:pt idx="2583">
                  <c:v>44919</c:v>
                </c:pt>
                <c:pt idx="2584">
                  <c:v>44920</c:v>
                </c:pt>
                <c:pt idx="2585">
                  <c:v>44921</c:v>
                </c:pt>
                <c:pt idx="2586">
                  <c:v>44922</c:v>
                </c:pt>
                <c:pt idx="2587">
                  <c:v>44923</c:v>
                </c:pt>
                <c:pt idx="2588">
                  <c:v>44924</c:v>
                </c:pt>
                <c:pt idx="2589">
                  <c:v>44925</c:v>
                </c:pt>
                <c:pt idx="2590">
                  <c:v>44926</c:v>
                </c:pt>
                <c:pt idx="2591">
                  <c:v>44927</c:v>
                </c:pt>
                <c:pt idx="2592">
                  <c:v>44928</c:v>
                </c:pt>
                <c:pt idx="2593">
                  <c:v>44929</c:v>
                </c:pt>
                <c:pt idx="2594">
                  <c:v>44930</c:v>
                </c:pt>
                <c:pt idx="2595">
                  <c:v>44931</c:v>
                </c:pt>
                <c:pt idx="2596">
                  <c:v>44932</c:v>
                </c:pt>
                <c:pt idx="2597">
                  <c:v>44933</c:v>
                </c:pt>
                <c:pt idx="2598">
                  <c:v>44934</c:v>
                </c:pt>
                <c:pt idx="2599">
                  <c:v>44935</c:v>
                </c:pt>
                <c:pt idx="2600">
                  <c:v>44936</c:v>
                </c:pt>
                <c:pt idx="2601">
                  <c:v>44937</c:v>
                </c:pt>
                <c:pt idx="2602">
                  <c:v>44938</c:v>
                </c:pt>
                <c:pt idx="2603">
                  <c:v>44939</c:v>
                </c:pt>
                <c:pt idx="2604">
                  <c:v>44940</c:v>
                </c:pt>
                <c:pt idx="2605">
                  <c:v>44941</c:v>
                </c:pt>
                <c:pt idx="2606">
                  <c:v>44942</c:v>
                </c:pt>
                <c:pt idx="2607">
                  <c:v>44943</c:v>
                </c:pt>
                <c:pt idx="2608">
                  <c:v>44944</c:v>
                </c:pt>
                <c:pt idx="2609">
                  <c:v>44945</c:v>
                </c:pt>
                <c:pt idx="2610">
                  <c:v>44946</c:v>
                </c:pt>
                <c:pt idx="2611">
                  <c:v>44947</c:v>
                </c:pt>
                <c:pt idx="2612">
                  <c:v>44948</c:v>
                </c:pt>
                <c:pt idx="2613">
                  <c:v>44949</c:v>
                </c:pt>
                <c:pt idx="2614">
                  <c:v>44950</c:v>
                </c:pt>
                <c:pt idx="2615">
                  <c:v>44951</c:v>
                </c:pt>
                <c:pt idx="2616">
                  <c:v>44952</c:v>
                </c:pt>
                <c:pt idx="2617">
                  <c:v>44953</c:v>
                </c:pt>
                <c:pt idx="2618">
                  <c:v>44954</c:v>
                </c:pt>
                <c:pt idx="2619">
                  <c:v>44955</c:v>
                </c:pt>
                <c:pt idx="2620">
                  <c:v>44956</c:v>
                </c:pt>
                <c:pt idx="2621">
                  <c:v>44957</c:v>
                </c:pt>
                <c:pt idx="2622">
                  <c:v>44958</c:v>
                </c:pt>
                <c:pt idx="2623">
                  <c:v>44959</c:v>
                </c:pt>
                <c:pt idx="2624">
                  <c:v>44960</c:v>
                </c:pt>
                <c:pt idx="2625">
                  <c:v>44961</c:v>
                </c:pt>
                <c:pt idx="2626">
                  <c:v>44962</c:v>
                </c:pt>
                <c:pt idx="2627">
                  <c:v>44963</c:v>
                </c:pt>
                <c:pt idx="2628">
                  <c:v>44964</c:v>
                </c:pt>
                <c:pt idx="2629">
                  <c:v>44965</c:v>
                </c:pt>
                <c:pt idx="2630">
                  <c:v>44966</c:v>
                </c:pt>
                <c:pt idx="2631">
                  <c:v>44967</c:v>
                </c:pt>
                <c:pt idx="2632">
                  <c:v>44968</c:v>
                </c:pt>
                <c:pt idx="2633">
                  <c:v>44969</c:v>
                </c:pt>
                <c:pt idx="2634">
                  <c:v>44970</c:v>
                </c:pt>
                <c:pt idx="2635">
                  <c:v>44971</c:v>
                </c:pt>
                <c:pt idx="2636">
                  <c:v>44972</c:v>
                </c:pt>
                <c:pt idx="2637">
                  <c:v>44973</c:v>
                </c:pt>
                <c:pt idx="2638">
                  <c:v>44974</c:v>
                </c:pt>
                <c:pt idx="2639">
                  <c:v>44975</c:v>
                </c:pt>
                <c:pt idx="2640">
                  <c:v>44976</c:v>
                </c:pt>
                <c:pt idx="2641">
                  <c:v>44977</c:v>
                </c:pt>
                <c:pt idx="2642">
                  <c:v>44978</c:v>
                </c:pt>
                <c:pt idx="2643">
                  <c:v>44979</c:v>
                </c:pt>
                <c:pt idx="2644">
                  <c:v>44980</c:v>
                </c:pt>
                <c:pt idx="2645">
                  <c:v>44981</c:v>
                </c:pt>
                <c:pt idx="2646">
                  <c:v>44982</c:v>
                </c:pt>
                <c:pt idx="2647">
                  <c:v>44983</c:v>
                </c:pt>
                <c:pt idx="2648">
                  <c:v>44984</c:v>
                </c:pt>
                <c:pt idx="2649">
                  <c:v>44985</c:v>
                </c:pt>
                <c:pt idx="2650">
                  <c:v>44986</c:v>
                </c:pt>
                <c:pt idx="2651">
                  <c:v>44987</c:v>
                </c:pt>
                <c:pt idx="2652">
                  <c:v>44988</c:v>
                </c:pt>
                <c:pt idx="2653">
                  <c:v>44989</c:v>
                </c:pt>
                <c:pt idx="2654">
                  <c:v>44990</c:v>
                </c:pt>
                <c:pt idx="2655">
                  <c:v>44991</c:v>
                </c:pt>
                <c:pt idx="2656">
                  <c:v>44992</c:v>
                </c:pt>
                <c:pt idx="2657">
                  <c:v>44993</c:v>
                </c:pt>
                <c:pt idx="2658">
                  <c:v>44994</c:v>
                </c:pt>
                <c:pt idx="2659">
                  <c:v>44995</c:v>
                </c:pt>
                <c:pt idx="2660">
                  <c:v>44996</c:v>
                </c:pt>
                <c:pt idx="2661">
                  <c:v>44997</c:v>
                </c:pt>
                <c:pt idx="2662">
                  <c:v>44998</c:v>
                </c:pt>
                <c:pt idx="2663">
                  <c:v>44999</c:v>
                </c:pt>
                <c:pt idx="2664">
                  <c:v>45000</c:v>
                </c:pt>
                <c:pt idx="2665">
                  <c:v>45001</c:v>
                </c:pt>
                <c:pt idx="2666">
                  <c:v>45002</c:v>
                </c:pt>
                <c:pt idx="2667">
                  <c:v>45003</c:v>
                </c:pt>
                <c:pt idx="2668">
                  <c:v>45004</c:v>
                </c:pt>
                <c:pt idx="2669">
                  <c:v>45005</c:v>
                </c:pt>
                <c:pt idx="2670">
                  <c:v>45006</c:v>
                </c:pt>
                <c:pt idx="2671">
                  <c:v>45007</c:v>
                </c:pt>
                <c:pt idx="2672">
                  <c:v>45008</c:v>
                </c:pt>
                <c:pt idx="2673">
                  <c:v>45009</c:v>
                </c:pt>
                <c:pt idx="2674">
                  <c:v>45010</c:v>
                </c:pt>
                <c:pt idx="2675">
                  <c:v>45011</c:v>
                </c:pt>
                <c:pt idx="2676">
                  <c:v>45012</c:v>
                </c:pt>
                <c:pt idx="2677">
                  <c:v>45013</c:v>
                </c:pt>
                <c:pt idx="2678">
                  <c:v>45014</c:v>
                </c:pt>
                <c:pt idx="2679">
                  <c:v>45015</c:v>
                </c:pt>
                <c:pt idx="2680">
                  <c:v>45016</c:v>
                </c:pt>
                <c:pt idx="2681">
                  <c:v>45017</c:v>
                </c:pt>
                <c:pt idx="2682">
                  <c:v>45018</c:v>
                </c:pt>
                <c:pt idx="2683">
                  <c:v>45019</c:v>
                </c:pt>
                <c:pt idx="2684">
                  <c:v>45020</c:v>
                </c:pt>
                <c:pt idx="2685">
                  <c:v>45021</c:v>
                </c:pt>
                <c:pt idx="2686">
                  <c:v>45022</c:v>
                </c:pt>
                <c:pt idx="2687">
                  <c:v>45023</c:v>
                </c:pt>
                <c:pt idx="2688">
                  <c:v>45024</c:v>
                </c:pt>
                <c:pt idx="2689">
                  <c:v>45025</c:v>
                </c:pt>
                <c:pt idx="2690">
                  <c:v>45026</c:v>
                </c:pt>
                <c:pt idx="2691">
                  <c:v>45027</c:v>
                </c:pt>
                <c:pt idx="2692">
                  <c:v>45028</c:v>
                </c:pt>
                <c:pt idx="2693">
                  <c:v>45029</c:v>
                </c:pt>
                <c:pt idx="2694">
                  <c:v>45030</c:v>
                </c:pt>
                <c:pt idx="2695">
                  <c:v>45031</c:v>
                </c:pt>
                <c:pt idx="2696">
                  <c:v>45032</c:v>
                </c:pt>
                <c:pt idx="2697">
                  <c:v>45033</c:v>
                </c:pt>
                <c:pt idx="2698">
                  <c:v>45034</c:v>
                </c:pt>
                <c:pt idx="2699">
                  <c:v>45035</c:v>
                </c:pt>
                <c:pt idx="2700">
                  <c:v>45036</c:v>
                </c:pt>
                <c:pt idx="2701">
                  <c:v>45037</c:v>
                </c:pt>
                <c:pt idx="2702">
                  <c:v>45038</c:v>
                </c:pt>
                <c:pt idx="2703">
                  <c:v>45039</c:v>
                </c:pt>
                <c:pt idx="2704">
                  <c:v>45040</c:v>
                </c:pt>
                <c:pt idx="2705">
                  <c:v>45041</c:v>
                </c:pt>
                <c:pt idx="2706">
                  <c:v>45042</c:v>
                </c:pt>
                <c:pt idx="2707">
                  <c:v>45043</c:v>
                </c:pt>
                <c:pt idx="2708">
                  <c:v>45044</c:v>
                </c:pt>
                <c:pt idx="2709">
                  <c:v>45045</c:v>
                </c:pt>
                <c:pt idx="2710">
                  <c:v>45046</c:v>
                </c:pt>
                <c:pt idx="2711">
                  <c:v>45047</c:v>
                </c:pt>
                <c:pt idx="2712">
                  <c:v>45048</c:v>
                </c:pt>
                <c:pt idx="2713">
                  <c:v>45049</c:v>
                </c:pt>
                <c:pt idx="2714">
                  <c:v>45050</c:v>
                </c:pt>
                <c:pt idx="2715">
                  <c:v>45051</c:v>
                </c:pt>
                <c:pt idx="2716">
                  <c:v>45052</c:v>
                </c:pt>
                <c:pt idx="2717">
                  <c:v>45053</c:v>
                </c:pt>
                <c:pt idx="2718">
                  <c:v>45054</c:v>
                </c:pt>
                <c:pt idx="2719">
                  <c:v>45055</c:v>
                </c:pt>
                <c:pt idx="2720">
                  <c:v>45056</c:v>
                </c:pt>
                <c:pt idx="2721">
                  <c:v>45057</c:v>
                </c:pt>
                <c:pt idx="2722">
                  <c:v>45058</c:v>
                </c:pt>
                <c:pt idx="2723">
                  <c:v>45059</c:v>
                </c:pt>
                <c:pt idx="2724">
                  <c:v>45060</c:v>
                </c:pt>
                <c:pt idx="2725">
                  <c:v>45061</c:v>
                </c:pt>
                <c:pt idx="2726">
                  <c:v>45062</c:v>
                </c:pt>
                <c:pt idx="2727">
                  <c:v>45063</c:v>
                </c:pt>
                <c:pt idx="2728">
                  <c:v>45064</c:v>
                </c:pt>
                <c:pt idx="2729">
                  <c:v>45065</c:v>
                </c:pt>
                <c:pt idx="2730">
                  <c:v>45066</c:v>
                </c:pt>
                <c:pt idx="2731">
                  <c:v>45067</c:v>
                </c:pt>
                <c:pt idx="2732">
                  <c:v>45068</c:v>
                </c:pt>
                <c:pt idx="2733">
                  <c:v>45069</c:v>
                </c:pt>
                <c:pt idx="2734">
                  <c:v>45070</c:v>
                </c:pt>
                <c:pt idx="2735">
                  <c:v>45071</c:v>
                </c:pt>
                <c:pt idx="2736">
                  <c:v>45072</c:v>
                </c:pt>
                <c:pt idx="2737">
                  <c:v>45073</c:v>
                </c:pt>
                <c:pt idx="2738">
                  <c:v>45074</c:v>
                </c:pt>
                <c:pt idx="2739">
                  <c:v>45075</c:v>
                </c:pt>
                <c:pt idx="2740">
                  <c:v>45076</c:v>
                </c:pt>
                <c:pt idx="2741">
                  <c:v>45077</c:v>
                </c:pt>
                <c:pt idx="2742">
                  <c:v>45078</c:v>
                </c:pt>
                <c:pt idx="2743">
                  <c:v>45079</c:v>
                </c:pt>
                <c:pt idx="2744">
                  <c:v>45080</c:v>
                </c:pt>
                <c:pt idx="2745">
                  <c:v>45081</c:v>
                </c:pt>
                <c:pt idx="2746">
                  <c:v>45082</c:v>
                </c:pt>
                <c:pt idx="2747">
                  <c:v>45083</c:v>
                </c:pt>
                <c:pt idx="2748">
                  <c:v>45084</c:v>
                </c:pt>
                <c:pt idx="2749">
                  <c:v>45085</c:v>
                </c:pt>
                <c:pt idx="2750">
                  <c:v>45086</c:v>
                </c:pt>
                <c:pt idx="2751">
                  <c:v>45087</c:v>
                </c:pt>
                <c:pt idx="2752">
                  <c:v>45088</c:v>
                </c:pt>
                <c:pt idx="2753">
                  <c:v>45089</c:v>
                </c:pt>
                <c:pt idx="2754">
                  <c:v>45090</c:v>
                </c:pt>
                <c:pt idx="2755">
                  <c:v>45091</c:v>
                </c:pt>
                <c:pt idx="2756">
                  <c:v>45092</c:v>
                </c:pt>
                <c:pt idx="2757">
                  <c:v>45093</c:v>
                </c:pt>
                <c:pt idx="2758">
                  <c:v>45094</c:v>
                </c:pt>
                <c:pt idx="2759">
                  <c:v>45095</c:v>
                </c:pt>
                <c:pt idx="2760">
                  <c:v>45096</c:v>
                </c:pt>
                <c:pt idx="2761">
                  <c:v>45097</c:v>
                </c:pt>
                <c:pt idx="2762">
                  <c:v>45098</c:v>
                </c:pt>
                <c:pt idx="2763">
                  <c:v>45099</c:v>
                </c:pt>
                <c:pt idx="2764">
                  <c:v>45100</c:v>
                </c:pt>
                <c:pt idx="2765">
                  <c:v>45101</c:v>
                </c:pt>
                <c:pt idx="2766">
                  <c:v>45102</c:v>
                </c:pt>
                <c:pt idx="2767">
                  <c:v>45103</c:v>
                </c:pt>
                <c:pt idx="2768">
                  <c:v>45104</c:v>
                </c:pt>
                <c:pt idx="2769">
                  <c:v>45105</c:v>
                </c:pt>
                <c:pt idx="2770">
                  <c:v>45106</c:v>
                </c:pt>
                <c:pt idx="2771">
                  <c:v>45107</c:v>
                </c:pt>
                <c:pt idx="2772">
                  <c:v>45108</c:v>
                </c:pt>
                <c:pt idx="2773">
                  <c:v>45109</c:v>
                </c:pt>
                <c:pt idx="2774">
                  <c:v>45110</c:v>
                </c:pt>
                <c:pt idx="2775">
                  <c:v>45111</c:v>
                </c:pt>
                <c:pt idx="2776">
                  <c:v>45112</c:v>
                </c:pt>
                <c:pt idx="2777">
                  <c:v>45113</c:v>
                </c:pt>
                <c:pt idx="2778">
                  <c:v>45114</c:v>
                </c:pt>
                <c:pt idx="2779">
                  <c:v>45115</c:v>
                </c:pt>
                <c:pt idx="2780">
                  <c:v>45116</c:v>
                </c:pt>
                <c:pt idx="2781">
                  <c:v>45117</c:v>
                </c:pt>
                <c:pt idx="2782">
                  <c:v>45118</c:v>
                </c:pt>
                <c:pt idx="2783">
                  <c:v>45119</c:v>
                </c:pt>
                <c:pt idx="2784">
                  <c:v>45120</c:v>
                </c:pt>
                <c:pt idx="2785">
                  <c:v>45121</c:v>
                </c:pt>
                <c:pt idx="2786">
                  <c:v>45122</c:v>
                </c:pt>
                <c:pt idx="2787">
                  <c:v>45123</c:v>
                </c:pt>
                <c:pt idx="2788">
                  <c:v>45124</c:v>
                </c:pt>
                <c:pt idx="2789">
                  <c:v>45125</c:v>
                </c:pt>
                <c:pt idx="2790">
                  <c:v>45126</c:v>
                </c:pt>
                <c:pt idx="2791">
                  <c:v>45127</c:v>
                </c:pt>
                <c:pt idx="2792">
                  <c:v>45128</c:v>
                </c:pt>
                <c:pt idx="2793">
                  <c:v>45129</c:v>
                </c:pt>
                <c:pt idx="2794">
                  <c:v>45130</c:v>
                </c:pt>
                <c:pt idx="2795">
                  <c:v>45131</c:v>
                </c:pt>
                <c:pt idx="2796">
                  <c:v>45132</c:v>
                </c:pt>
                <c:pt idx="2797">
                  <c:v>45133</c:v>
                </c:pt>
                <c:pt idx="2798">
                  <c:v>45134</c:v>
                </c:pt>
                <c:pt idx="2799">
                  <c:v>45135</c:v>
                </c:pt>
                <c:pt idx="2800">
                  <c:v>45136</c:v>
                </c:pt>
                <c:pt idx="2801">
                  <c:v>45137</c:v>
                </c:pt>
                <c:pt idx="2802">
                  <c:v>45138</c:v>
                </c:pt>
                <c:pt idx="2803">
                  <c:v>45139</c:v>
                </c:pt>
                <c:pt idx="2804">
                  <c:v>45140</c:v>
                </c:pt>
                <c:pt idx="2805">
                  <c:v>45141</c:v>
                </c:pt>
                <c:pt idx="2806">
                  <c:v>45142</c:v>
                </c:pt>
                <c:pt idx="2807">
                  <c:v>45143</c:v>
                </c:pt>
                <c:pt idx="2808">
                  <c:v>45144</c:v>
                </c:pt>
                <c:pt idx="2809">
                  <c:v>45145</c:v>
                </c:pt>
                <c:pt idx="2810">
                  <c:v>45146</c:v>
                </c:pt>
                <c:pt idx="2811">
                  <c:v>45147</c:v>
                </c:pt>
                <c:pt idx="2812">
                  <c:v>45148</c:v>
                </c:pt>
                <c:pt idx="2813">
                  <c:v>45149</c:v>
                </c:pt>
                <c:pt idx="2814">
                  <c:v>45150</c:v>
                </c:pt>
                <c:pt idx="2815">
                  <c:v>45151</c:v>
                </c:pt>
                <c:pt idx="2816">
                  <c:v>45152</c:v>
                </c:pt>
                <c:pt idx="2817">
                  <c:v>45153</c:v>
                </c:pt>
                <c:pt idx="2818">
                  <c:v>45154</c:v>
                </c:pt>
                <c:pt idx="2819">
                  <c:v>45155</c:v>
                </c:pt>
                <c:pt idx="2820">
                  <c:v>45156</c:v>
                </c:pt>
                <c:pt idx="2821">
                  <c:v>45157</c:v>
                </c:pt>
                <c:pt idx="2822">
                  <c:v>45158</c:v>
                </c:pt>
                <c:pt idx="2823">
                  <c:v>45159</c:v>
                </c:pt>
                <c:pt idx="2824">
                  <c:v>45160</c:v>
                </c:pt>
                <c:pt idx="2825">
                  <c:v>45161</c:v>
                </c:pt>
                <c:pt idx="2826">
                  <c:v>45162</c:v>
                </c:pt>
                <c:pt idx="2827">
                  <c:v>45163</c:v>
                </c:pt>
                <c:pt idx="2828">
                  <c:v>45164</c:v>
                </c:pt>
                <c:pt idx="2829">
                  <c:v>45165</c:v>
                </c:pt>
                <c:pt idx="2830">
                  <c:v>45166</c:v>
                </c:pt>
                <c:pt idx="2831">
                  <c:v>45167</c:v>
                </c:pt>
                <c:pt idx="2832">
                  <c:v>45168</c:v>
                </c:pt>
                <c:pt idx="2833">
                  <c:v>45169</c:v>
                </c:pt>
                <c:pt idx="2834">
                  <c:v>45170</c:v>
                </c:pt>
                <c:pt idx="2835">
                  <c:v>45171</c:v>
                </c:pt>
                <c:pt idx="2836">
                  <c:v>45172</c:v>
                </c:pt>
                <c:pt idx="2837">
                  <c:v>45173</c:v>
                </c:pt>
                <c:pt idx="2838">
                  <c:v>45174</c:v>
                </c:pt>
                <c:pt idx="2839">
                  <c:v>45175</c:v>
                </c:pt>
                <c:pt idx="2840">
                  <c:v>45176</c:v>
                </c:pt>
                <c:pt idx="2841">
                  <c:v>45177</c:v>
                </c:pt>
                <c:pt idx="2842">
                  <c:v>45178</c:v>
                </c:pt>
                <c:pt idx="2843">
                  <c:v>45179</c:v>
                </c:pt>
                <c:pt idx="2844">
                  <c:v>45180</c:v>
                </c:pt>
                <c:pt idx="2845">
                  <c:v>45181</c:v>
                </c:pt>
                <c:pt idx="2846">
                  <c:v>45182</c:v>
                </c:pt>
                <c:pt idx="2847">
                  <c:v>45183</c:v>
                </c:pt>
                <c:pt idx="2848">
                  <c:v>45184</c:v>
                </c:pt>
                <c:pt idx="2849">
                  <c:v>45185</c:v>
                </c:pt>
                <c:pt idx="2850">
                  <c:v>45186</c:v>
                </c:pt>
                <c:pt idx="2851">
                  <c:v>45187</c:v>
                </c:pt>
                <c:pt idx="2852">
                  <c:v>45188</c:v>
                </c:pt>
                <c:pt idx="2853">
                  <c:v>45189</c:v>
                </c:pt>
                <c:pt idx="2854">
                  <c:v>45190</c:v>
                </c:pt>
                <c:pt idx="2855">
                  <c:v>45191</c:v>
                </c:pt>
                <c:pt idx="2856">
                  <c:v>45192</c:v>
                </c:pt>
                <c:pt idx="2857">
                  <c:v>45193</c:v>
                </c:pt>
                <c:pt idx="2858">
                  <c:v>45194</c:v>
                </c:pt>
                <c:pt idx="2859">
                  <c:v>45195</c:v>
                </c:pt>
                <c:pt idx="2860">
                  <c:v>45196</c:v>
                </c:pt>
                <c:pt idx="2861">
                  <c:v>45197</c:v>
                </c:pt>
                <c:pt idx="2862">
                  <c:v>45198</c:v>
                </c:pt>
                <c:pt idx="2863">
                  <c:v>45199</c:v>
                </c:pt>
                <c:pt idx="2864">
                  <c:v>45200</c:v>
                </c:pt>
                <c:pt idx="2865">
                  <c:v>45201</c:v>
                </c:pt>
                <c:pt idx="2866">
                  <c:v>45202</c:v>
                </c:pt>
                <c:pt idx="2867">
                  <c:v>45203</c:v>
                </c:pt>
                <c:pt idx="2868">
                  <c:v>45204</c:v>
                </c:pt>
                <c:pt idx="2869">
                  <c:v>45205</c:v>
                </c:pt>
                <c:pt idx="2870">
                  <c:v>45206</c:v>
                </c:pt>
                <c:pt idx="2871">
                  <c:v>45207</c:v>
                </c:pt>
                <c:pt idx="2872">
                  <c:v>45208</c:v>
                </c:pt>
                <c:pt idx="2873">
                  <c:v>45209</c:v>
                </c:pt>
                <c:pt idx="2874">
                  <c:v>45210</c:v>
                </c:pt>
                <c:pt idx="2875">
                  <c:v>45211</c:v>
                </c:pt>
                <c:pt idx="2876">
                  <c:v>45212</c:v>
                </c:pt>
                <c:pt idx="2877">
                  <c:v>45213</c:v>
                </c:pt>
                <c:pt idx="2878">
                  <c:v>45214</c:v>
                </c:pt>
                <c:pt idx="2879">
                  <c:v>45215</c:v>
                </c:pt>
                <c:pt idx="2880">
                  <c:v>45216</c:v>
                </c:pt>
                <c:pt idx="2881">
                  <c:v>45217</c:v>
                </c:pt>
                <c:pt idx="2882">
                  <c:v>45218</c:v>
                </c:pt>
                <c:pt idx="2883">
                  <c:v>45219</c:v>
                </c:pt>
                <c:pt idx="2884">
                  <c:v>45220</c:v>
                </c:pt>
                <c:pt idx="2885">
                  <c:v>45221</c:v>
                </c:pt>
                <c:pt idx="2886">
                  <c:v>45222</c:v>
                </c:pt>
                <c:pt idx="2887">
                  <c:v>45223</c:v>
                </c:pt>
                <c:pt idx="2888">
                  <c:v>45224</c:v>
                </c:pt>
                <c:pt idx="2889">
                  <c:v>45225</c:v>
                </c:pt>
                <c:pt idx="2890">
                  <c:v>45226</c:v>
                </c:pt>
                <c:pt idx="2891">
                  <c:v>45227</c:v>
                </c:pt>
                <c:pt idx="2892">
                  <c:v>45228</c:v>
                </c:pt>
                <c:pt idx="2893">
                  <c:v>45229</c:v>
                </c:pt>
                <c:pt idx="2894">
                  <c:v>45230</c:v>
                </c:pt>
                <c:pt idx="2895">
                  <c:v>45231</c:v>
                </c:pt>
                <c:pt idx="2896">
                  <c:v>45232</c:v>
                </c:pt>
                <c:pt idx="2897">
                  <c:v>45233</c:v>
                </c:pt>
                <c:pt idx="2898">
                  <c:v>45234</c:v>
                </c:pt>
                <c:pt idx="2899">
                  <c:v>45235</c:v>
                </c:pt>
                <c:pt idx="2900">
                  <c:v>45236</c:v>
                </c:pt>
                <c:pt idx="2901">
                  <c:v>45237</c:v>
                </c:pt>
                <c:pt idx="2902">
                  <c:v>45238</c:v>
                </c:pt>
                <c:pt idx="2903">
                  <c:v>45239</c:v>
                </c:pt>
                <c:pt idx="2904">
                  <c:v>45240</c:v>
                </c:pt>
                <c:pt idx="2905">
                  <c:v>45241</c:v>
                </c:pt>
                <c:pt idx="2906">
                  <c:v>45242</c:v>
                </c:pt>
                <c:pt idx="2907">
                  <c:v>45243</c:v>
                </c:pt>
                <c:pt idx="2908">
                  <c:v>45244</c:v>
                </c:pt>
                <c:pt idx="2909">
                  <c:v>45245</c:v>
                </c:pt>
                <c:pt idx="2910">
                  <c:v>45246</c:v>
                </c:pt>
                <c:pt idx="2911">
                  <c:v>45247</c:v>
                </c:pt>
                <c:pt idx="2912">
                  <c:v>45248</c:v>
                </c:pt>
                <c:pt idx="2913">
                  <c:v>45249</c:v>
                </c:pt>
                <c:pt idx="2914">
                  <c:v>45250</c:v>
                </c:pt>
                <c:pt idx="2915">
                  <c:v>45251</c:v>
                </c:pt>
                <c:pt idx="2916">
                  <c:v>45252</c:v>
                </c:pt>
                <c:pt idx="2917">
                  <c:v>45253</c:v>
                </c:pt>
                <c:pt idx="2918">
                  <c:v>45254</c:v>
                </c:pt>
                <c:pt idx="2919">
                  <c:v>45255</c:v>
                </c:pt>
                <c:pt idx="2920">
                  <c:v>45256</c:v>
                </c:pt>
                <c:pt idx="2921">
                  <c:v>45257</c:v>
                </c:pt>
                <c:pt idx="2922">
                  <c:v>45258</c:v>
                </c:pt>
                <c:pt idx="2923">
                  <c:v>45259</c:v>
                </c:pt>
                <c:pt idx="2924">
                  <c:v>45260</c:v>
                </c:pt>
                <c:pt idx="2925">
                  <c:v>45261</c:v>
                </c:pt>
                <c:pt idx="2926">
                  <c:v>45262</c:v>
                </c:pt>
                <c:pt idx="2927">
                  <c:v>45263</c:v>
                </c:pt>
                <c:pt idx="2928">
                  <c:v>45264</c:v>
                </c:pt>
                <c:pt idx="2929">
                  <c:v>45265</c:v>
                </c:pt>
                <c:pt idx="2930">
                  <c:v>45266</c:v>
                </c:pt>
                <c:pt idx="2931">
                  <c:v>45267</c:v>
                </c:pt>
                <c:pt idx="2932">
                  <c:v>45268</c:v>
                </c:pt>
                <c:pt idx="2933">
                  <c:v>45269</c:v>
                </c:pt>
                <c:pt idx="2934">
                  <c:v>45270</c:v>
                </c:pt>
                <c:pt idx="2935">
                  <c:v>45271</c:v>
                </c:pt>
                <c:pt idx="2936">
                  <c:v>45272</c:v>
                </c:pt>
                <c:pt idx="2937">
                  <c:v>45273</c:v>
                </c:pt>
                <c:pt idx="2938">
                  <c:v>45274</c:v>
                </c:pt>
                <c:pt idx="2939">
                  <c:v>45275</c:v>
                </c:pt>
                <c:pt idx="2940">
                  <c:v>45276</c:v>
                </c:pt>
                <c:pt idx="2941">
                  <c:v>45277</c:v>
                </c:pt>
                <c:pt idx="2942">
                  <c:v>45278</c:v>
                </c:pt>
                <c:pt idx="2943">
                  <c:v>45279</c:v>
                </c:pt>
                <c:pt idx="2944">
                  <c:v>45280</c:v>
                </c:pt>
                <c:pt idx="2945">
                  <c:v>45281</c:v>
                </c:pt>
                <c:pt idx="2946">
                  <c:v>45282</c:v>
                </c:pt>
                <c:pt idx="2947">
                  <c:v>45283</c:v>
                </c:pt>
                <c:pt idx="2948">
                  <c:v>45284</c:v>
                </c:pt>
                <c:pt idx="2949">
                  <c:v>45285</c:v>
                </c:pt>
                <c:pt idx="2950">
                  <c:v>45286</c:v>
                </c:pt>
                <c:pt idx="2951">
                  <c:v>45287</c:v>
                </c:pt>
                <c:pt idx="2952">
                  <c:v>45288</c:v>
                </c:pt>
                <c:pt idx="2953">
                  <c:v>45289</c:v>
                </c:pt>
                <c:pt idx="2954">
                  <c:v>45290</c:v>
                </c:pt>
                <c:pt idx="2955">
                  <c:v>45291</c:v>
                </c:pt>
                <c:pt idx="2956">
                  <c:v>45292</c:v>
                </c:pt>
                <c:pt idx="2957">
                  <c:v>45293</c:v>
                </c:pt>
                <c:pt idx="2958">
                  <c:v>45294</c:v>
                </c:pt>
                <c:pt idx="2959">
                  <c:v>45295</c:v>
                </c:pt>
                <c:pt idx="2960">
                  <c:v>45296</c:v>
                </c:pt>
                <c:pt idx="2961">
                  <c:v>45297</c:v>
                </c:pt>
                <c:pt idx="2962">
                  <c:v>45298</c:v>
                </c:pt>
                <c:pt idx="2963">
                  <c:v>45299</c:v>
                </c:pt>
                <c:pt idx="2964">
                  <c:v>45300</c:v>
                </c:pt>
                <c:pt idx="2965">
                  <c:v>45301</c:v>
                </c:pt>
                <c:pt idx="2966">
                  <c:v>45302</c:v>
                </c:pt>
                <c:pt idx="2967">
                  <c:v>45303</c:v>
                </c:pt>
                <c:pt idx="2968">
                  <c:v>45304</c:v>
                </c:pt>
                <c:pt idx="2969">
                  <c:v>45305</c:v>
                </c:pt>
                <c:pt idx="2970">
                  <c:v>45306</c:v>
                </c:pt>
                <c:pt idx="2971">
                  <c:v>45307</c:v>
                </c:pt>
                <c:pt idx="2972">
                  <c:v>45308</c:v>
                </c:pt>
                <c:pt idx="2973">
                  <c:v>45309</c:v>
                </c:pt>
                <c:pt idx="2974">
                  <c:v>45310</c:v>
                </c:pt>
                <c:pt idx="2975">
                  <c:v>45311</c:v>
                </c:pt>
                <c:pt idx="2976">
                  <c:v>45312</c:v>
                </c:pt>
                <c:pt idx="2977">
                  <c:v>45313</c:v>
                </c:pt>
                <c:pt idx="2978">
                  <c:v>45314</c:v>
                </c:pt>
                <c:pt idx="2979">
                  <c:v>45315</c:v>
                </c:pt>
                <c:pt idx="2980">
                  <c:v>45316</c:v>
                </c:pt>
                <c:pt idx="2981">
                  <c:v>45317</c:v>
                </c:pt>
                <c:pt idx="2982">
                  <c:v>45318</c:v>
                </c:pt>
                <c:pt idx="2983">
                  <c:v>45319</c:v>
                </c:pt>
                <c:pt idx="2984">
                  <c:v>45320</c:v>
                </c:pt>
                <c:pt idx="2985">
                  <c:v>45321</c:v>
                </c:pt>
                <c:pt idx="2986">
                  <c:v>45322</c:v>
                </c:pt>
                <c:pt idx="2987">
                  <c:v>45323</c:v>
                </c:pt>
                <c:pt idx="2988">
                  <c:v>45324</c:v>
                </c:pt>
                <c:pt idx="2989">
                  <c:v>45325</c:v>
                </c:pt>
                <c:pt idx="2990">
                  <c:v>45326</c:v>
                </c:pt>
                <c:pt idx="2991">
                  <c:v>45327</c:v>
                </c:pt>
                <c:pt idx="2992">
                  <c:v>45328</c:v>
                </c:pt>
                <c:pt idx="2993">
                  <c:v>45329</c:v>
                </c:pt>
                <c:pt idx="2994">
                  <c:v>45330</c:v>
                </c:pt>
                <c:pt idx="2995">
                  <c:v>45331</c:v>
                </c:pt>
                <c:pt idx="2996">
                  <c:v>45332</c:v>
                </c:pt>
                <c:pt idx="2997">
                  <c:v>45333</c:v>
                </c:pt>
                <c:pt idx="2998">
                  <c:v>45334</c:v>
                </c:pt>
                <c:pt idx="2999">
                  <c:v>45335</c:v>
                </c:pt>
                <c:pt idx="3000">
                  <c:v>45336</c:v>
                </c:pt>
                <c:pt idx="3001">
                  <c:v>45337</c:v>
                </c:pt>
                <c:pt idx="3002">
                  <c:v>45338</c:v>
                </c:pt>
                <c:pt idx="3003">
                  <c:v>45339</c:v>
                </c:pt>
                <c:pt idx="3004">
                  <c:v>45340</c:v>
                </c:pt>
                <c:pt idx="3005">
                  <c:v>45341</c:v>
                </c:pt>
                <c:pt idx="3006">
                  <c:v>45342</c:v>
                </c:pt>
                <c:pt idx="3007">
                  <c:v>45343</c:v>
                </c:pt>
                <c:pt idx="3008">
                  <c:v>45344</c:v>
                </c:pt>
                <c:pt idx="3009">
                  <c:v>45345</c:v>
                </c:pt>
                <c:pt idx="3010">
                  <c:v>45346</c:v>
                </c:pt>
                <c:pt idx="3011">
                  <c:v>45347</c:v>
                </c:pt>
                <c:pt idx="3012">
                  <c:v>45348</c:v>
                </c:pt>
                <c:pt idx="3013">
                  <c:v>45349</c:v>
                </c:pt>
                <c:pt idx="3014">
                  <c:v>45350</c:v>
                </c:pt>
                <c:pt idx="3015">
                  <c:v>45351</c:v>
                </c:pt>
                <c:pt idx="3016">
                  <c:v>45352</c:v>
                </c:pt>
                <c:pt idx="3017">
                  <c:v>45353</c:v>
                </c:pt>
                <c:pt idx="3018">
                  <c:v>45354</c:v>
                </c:pt>
                <c:pt idx="3019">
                  <c:v>45355</c:v>
                </c:pt>
                <c:pt idx="3020">
                  <c:v>45356</c:v>
                </c:pt>
                <c:pt idx="3021">
                  <c:v>45357</c:v>
                </c:pt>
                <c:pt idx="3022">
                  <c:v>45358</c:v>
                </c:pt>
                <c:pt idx="3023">
                  <c:v>45359</c:v>
                </c:pt>
                <c:pt idx="3024">
                  <c:v>45360</c:v>
                </c:pt>
                <c:pt idx="3025">
                  <c:v>45361</c:v>
                </c:pt>
                <c:pt idx="3026">
                  <c:v>45362</c:v>
                </c:pt>
                <c:pt idx="3027">
                  <c:v>45363</c:v>
                </c:pt>
                <c:pt idx="3028">
                  <c:v>45364</c:v>
                </c:pt>
                <c:pt idx="3029">
                  <c:v>45365</c:v>
                </c:pt>
                <c:pt idx="3030">
                  <c:v>45366</c:v>
                </c:pt>
                <c:pt idx="3031">
                  <c:v>45367</c:v>
                </c:pt>
                <c:pt idx="3032">
                  <c:v>45368</c:v>
                </c:pt>
                <c:pt idx="3033">
                  <c:v>45369</c:v>
                </c:pt>
                <c:pt idx="3034">
                  <c:v>45370</c:v>
                </c:pt>
                <c:pt idx="3035">
                  <c:v>45371</c:v>
                </c:pt>
                <c:pt idx="3036">
                  <c:v>45372</c:v>
                </c:pt>
                <c:pt idx="3037">
                  <c:v>45373</c:v>
                </c:pt>
                <c:pt idx="3038">
                  <c:v>45374</c:v>
                </c:pt>
                <c:pt idx="3039">
                  <c:v>45375</c:v>
                </c:pt>
                <c:pt idx="3040">
                  <c:v>45376</c:v>
                </c:pt>
                <c:pt idx="3041">
                  <c:v>45377</c:v>
                </c:pt>
                <c:pt idx="3042">
                  <c:v>45378</c:v>
                </c:pt>
                <c:pt idx="3043">
                  <c:v>45379</c:v>
                </c:pt>
                <c:pt idx="3044">
                  <c:v>45380</c:v>
                </c:pt>
                <c:pt idx="3045">
                  <c:v>45381</c:v>
                </c:pt>
                <c:pt idx="3046">
                  <c:v>45382</c:v>
                </c:pt>
                <c:pt idx="3047">
                  <c:v>45383</c:v>
                </c:pt>
                <c:pt idx="3048">
                  <c:v>45384</c:v>
                </c:pt>
                <c:pt idx="3049">
                  <c:v>45385</c:v>
                </c:pt>
                <c:pt idx="3050">
                  <c:v>45386</c:v>
                </c:pt>
                <c:pt idx="3051">
                  <c:v>45387</c:v>
                </c:pt>
                <c:pt idx="3052">
                  <c:v>45388</c:v>
                </c:pt>
                <c:pt idx="3053">
                  <c:v>45389</c:v>
                </c:pt>
                <c:pt idx="3054">
                  <c:v>45390</c:v>
                </c:pt>
                <c:pt idx="3055">
                  <c:v>45391</c:v>
                </c:pt>
                <c:pt idx="3056">
                  <c:v>45392</c:v>
                </c:pt>
                <c:pt idx="3057">
                  <c:v>45393</c:v>
                </c:pt>
                <c:pt idx="3058">
                  <c:v>45394</c:v>
                </c:pt>
                <c:pt idx="3059">
                  <c:v>45395</c:v>
                </c:pt>
                <c:pt idx="3060">
                  <c:v>45396</c:v>
                </c:pt>
                <c:pt idx="3061">
                  <c:v>45397</c:v>
                </c:pt>
                <c:pt idx="3062">
                  <c:v>45398</c:v>
                </c:pt>
                <c:pt idx="3063">
                  <c:v>45399</c:v>
                </c:pt>
                <c:pt idx="3064">
                  <c:v>45400</c:v>
                </c:pt>
                <c:pt idx="3065">
                  <c:v>45401</c:v>
                </c:pt>
                <c:pt idx="3066">
                  <c:v>45402</c:v>
                </c:pt>
                <c:pt idx="3067">
                  <c:v>45403</c:v>
                </c:pt>
                <c:pt idx="3068">
                  <c:v>45404</c:v>
                </c:pt>
                <c:pt idx="3069">
                  <c:v>45405</c:v>
                </c:pt>
                <c:pt idx="3070">
                  <c:v>45406</c:v>
                </c:pt>
                <c:pt idx="3071">
                  <c:v>45407</c:v>
                </c:pt>
                <c:pt idx="3072">
                  <c:v>45408</c:v>
                </c:pt>
                <c:pt idx="3073">
                  <c:v>45409</c:v>
                </c:pt>
                <c:pt idx="3074">
                  <c:v>45410</c:v>
                </c:pt>
                <c:pt idx="3075">
                  <c:v>45411</c:v>
                </c:pt>
                <c:pt idx="3076">
                  <c:v>45412</c:v>
                </c:pt>
                <c:pt idx="3077">
                  <c:v>45413</c:v>
                </c:pt>
                <c:pt idx="3078">
                  <c:v>45414</c:v>
                </c:pt>
                <c:pt idx="3079">
                  <c:v>45415</c:v>
                </c:pt>
                <c:pt idx="3080">
                  <c:v>45416</c:v>
                </c:pt>
                <c:pt idx="3081">
                  <c:v>45417</c:v>
                </c:pt>
                <c:pt idx="3082">
                  <c:v>45418</c:v>
                </c:pt>
                <c:pt idx="3083">
                  <c:v>45419</c:v>
                </c:pt>
                <c:pt idx="3084">
                  <c:v>45420</c:v>
                </c:pt>
                <c:pt idx="3085">
                  <c:v>45421</c:v>
                </c:pt>
                <c:pt idx="3086">
                  <c:v>45422</c:v>
                </c:pt>
                <c:pt idx="3087">
                  <c:v>45423</c:v>
                </c:pt>
                <c:pt idx="3088">
                  <c:v>45424</c:v>
                </c:pt>
                <c:pt idx="3089">
                  <c:v>45425</c:v>
                </c:pt>
                <c:pt idx="3090">
                  <c:v>45426</c:v>
                </c:pt>
                <c:pt idx="3091">
                  <c:v>45427</c:v>
                </c:pt>
                <c:pt idx="3092">
                  <c:v>45428</c:v>
                </c:pt>
                <c:pt idx="3093">
                  <c:v>45429</c:v>
                </c:pt>
                <c:pt idx="3094">
                  <c:v>45430</c:v>
                </c:pt>
                <c:pt idx="3095">
                  <c:v>45431</c:v>
                </c:pt>
                <c:pt idx="3096">
                  <c:v>45432</c:v>
                </c:pt>
                <c:pt idx="3097">
                  <c:v>45433</c:v>
                </c:pt>
                <c:pt idx="3098">
                  <c:v>45434</c:v>
                </c:pt>
                <c:pt idx="3099">
                  <c:v>45435</c:v>
                </c:pt>
                <c:pt idx="3100">
                  <c:v>45436</c:v>
                </c:pt>
                <c:pt idx="3101">
                  <c:v>45437</c:v>
                </c:pt>
                <c:pt idx="3102">
                  <c:v>45438</c:v>
                </c:pt>
                <c:pt idx="3103">
                  <c:v>45439</c:v>
                </c:pt>
                <c:pt idx="3104">
                  <c:v>45440</c:v>
                </c:pt>
                <c:pt idx="3105">
                  <c:v>45441</c:v>
                </c:pt>
                <c:pt idx="3106">
                  <c:v>45442</c:v>
                </c:pt>
                <c:pt idx="3107">
                  <c:v>45443</c:v>
                </c:pt>
                <c:pt idx="3108">
                  <c:v>45444</c:v>
                </c:pt>
                <c:pt idx="3109">
                  <c:v>45445</c:v>
                </c:pt>
                <c:pt idx="3110">
                  <c:v>45446</c:v>
                </c:pt>
                <c:pt idx="3111">
                  <c:v>45447</c:v>
                </c:pt>
                <c:pt idx="3112">
                  <c:v>45448</c:v>
                </c:pt>
                <c:pt idx="3113">
                  <c:v>45449</c:v>
                </c:pt>
                <c:pt idx="3114">
                  <c:v>45450</c:v>
                </c:pt>
                <c:pt idx="3115">
                  <c:v>45451</c:v>
                </c:pt>
                <c:pt idx="3116">
                  <c:v>45452</c:v>
                </c:pt>
                <c:pt idx="3117">
                  <c:v>45453</c:v>
                </c:pt>
                <c:pt idx="3118">
                  <c:v>45454</c:v>
                </c:pt>
                <c:pt idx="3119">
                  <c:v>45455</c:v>
                </c:pt>
                <c:pt idx="3120">
                  <c:v>45456</c:v>
                </c:pt>
                <c:pt idx="3121">
                  <c:v>45457</c:v>
                </c:pt>
                <c:pt idx="3122">
                  <c:v>45458</c:v>
                </c:pt>
                <c:pt idx="3123">
                  <c:v>45459</c:v>
                </c:pt>
                <c:pt idx="3124">
                  <c:v>45460</c:v>
                </c:pt>
                <c:pt idx="3125">
                  <c:v>45461</c:v>
                </c:pt>
                <c:pt idx="3126">
                  <c:v>45462</c:v>
                </c:pt>
                <c:pt idx="3127">
                  <c:v>45463</c:v>
                </c:pt>
                <c:pt idx="3128">
                  <c:v>45464</c:v>
                </c:pt>
                <c:pt idx="3129">
                  <c:v>45465</c:v>
                </c:pt>
                <c:pt idx="3130">
                  <c:v>45466</c:v>
                </c:pt>
                <c:pt idx="3131">
                  <c:v>45467</c:v>
                </c:pt>
                <c:pt idx="3132">
                  <c:v>45468</c:v>
                </c:pt>
                <c:pt idx="3133">
                  <c:v>45469</c:v>
                </c:pt>
                <c:pt idx="3134">
                  <c:v>45470</c:v>
                </c:pt>
                <c:pt idx="3135">
                  <c:v>45471</c:v>
                </c:pt>
                <c:pt idx="3136">
                  <c:v>45472</c:v>
                </c:pt>
                <c:pt idx="3137">
                  <c:v>45473</c:v>
                </c:pt>
                <c:pt idx="3138">
                  <c:v>45474</c:v>
                </c:pt>
                <c:pt idx="3139">
                  <c:v>45475</c:v>
                </c:pt>
                <c:pt idx="3140">
                  <c:v>45476</c:v>
                </c:pt>
                <c:pt idx="3141">
                  <c:v>45477</c:v>
                </c:pt>
                <c:pt idx="3142">
                  <c:v>45478</c:v>
                </c:pt>
                <c:pt idx="3143">
                  <c:v>45479</c:v>
                </c:pt>
                <c:pt idx="3144">
                  <c:v>45480</c:v>
                </c:pt>
                <c:pt idx="3145">
                  <c:v>45481</c:v>
                </c:pt>
                <c:pt idx="3146">
                  <c:v>45482</c:v>
                </c:pt>
                <c:pt idx="3147">
                  <c:v>45483</c:v>
                </c:pt>
                <c:pt idx="3148">
                  <c:v>45484</c:v>
                </c:pt>
                <c:pt idx="3149">
                  <c:v>45485</c:v>
                </c:pt>
                <c:pt idx="3150">
                  <c:v>45486</c:v>
                </c:pt>
                <c:pt idx="3151">
                  <c:v>45487</c:v>
                </c:pt>
                <c:pt idx="3152">
                  <c:v>45488</c:v>
                </c:pt>
                <c:pt idx="3153">
                  <c:v>45489</c:v>
                </c:pt>
                <c:pt idx="3154">
                  <c:v>45490</c:v>
                </c:pt>
                <c:pt idx="3155">
                  <c:v>45491</c:v>
                </c:pt>
                <c:pt idx="3156">
                  <c:v>45492</c:v>
                </c:pt>
                <c:pt idx="3157">
                  <c:v>45493</c:v>
                </c:pt>
                <c:pt idx="3158">
                  <c:v>45494</c:v>
                </c:pt>
                <c:pt idx="3159">
                  <c:v>45495</c:v>
                </c:pt>
                <c:pt idx="3160">
                  <c:v>45496</c:v>
                </c:pt>
                <c:pt idx="3161">
                  <c:v>45497</c:v>
                </c:pt>
                <c:pt idx="3162">
                  <c:v>45498</c:v>
                </c:pt>
                <c:pt idx="3163">
                  <c:v>45499</c:v>
                </c:pt>
                <c:pt idx="3164">
                  <c:v>45500</c:v>
                </c:pt>
                <c:pt idx="3165">
                  <c:v>45501</c:v>
                </c:pt>
                <c:pt idx="3166">
                  <c:v>45502</c:v>
                </c:pt>
                <c:pt idx="3167">
                  <c:v>45503</c:v>
                </c:pt>
                <c:pt idx="3168">
                  <c:v>45504</c:v>
                </c:pt>
                <c:pt idx="3169">
                  <c:v>45505</c:v>
                </c:pt>
                <c:pt idx="3170">
                  <c:v>45506</c:v>
                </c:pt>
                <c:pt idx="3171">
                  <c:v>45507</c:v>
                </c:pt>
                <c:pt idx="3172">
                  <c:v>45508</c:v>
                </c:pt>
                <c:pt idx="3173">
                  <c:v>45509</c:v>
                </c:pt>
                <c:pt idx="3174">
                  <c:v>45510</c:v>
                </c:pt>
                <c:pt idx="3175">
                  <c:v>45511</c:v>
                </c:pt>
                <c:pt idx="3176">
                  <c:v>45512</c:v>
                </c:pt>
                <c:pt idx="3177">
                  <c:v>45513</c:v>
                </c:pt>
                <c:pt idx="3178">
                  <c:v>45514</c:v>
                </c:pt>
                <c:pt idx="3179">
                  <c:v>45515</c:v>
                </c:pt>
                <c:pt idx="3180">
                  <c:v>45516</c:v>
                </c:pt>
                <c:pt idx="3181">
                  <c:v>45517</c:v>
                </c:pt>
                <c:pt idx="3182">
                  <c:v>45518</c:v>
                </c:pt>
                <c:pt idx="3183">
                  <c:v>45519</c:v>
                </c:pt>
                <c:pt idx="3184">
                  <c:v>45520</c:v>
                </c:pt>
                <c:pt idx="3185">
                  <c:v>45521</c:v>
                </c:pt>
                <c:pt idx="3186">
                  <c:v>45522</c:v>
                </c:pt>
                <c:pt idx="3187">
                  <c:v>45523</c:v>
                </c:pt>
                <c:pt idx="3188">
                  <c:v>45524</c:v>
                </c:pt>
                <c:pt idx="3189">
                  <c:v>45525</c:v>
                </c:pt>
                <c:pt idx="3190">
                  <c:v>45526</c:v>
                </c:pt>
                <c:pt idx="3191">
                  <c:v>45527</c:v>
                </c:pt>
                <c:pt idx="3192">
                  <c:v>45528</c:v>
                </c:pt>
                <c:pt idx="3193">
                  <c:v>45529</c:v>
                </c:pt>
                <c:pt idx="3194">
                  <c:v>45530</c:v>
                </c:pt>
                <c:pt idx="3195">
                  <c:v>45531</c:v>
                </c:pt>
                <c:pt idx="3196">
                  <c:v>45532</c:v>
                </c:pt>
                <c:pt idx="3197">
                  <c:v>45533</c:v>
                </c:pt>
                <c:pt idx="3198">
                  <c:v>45534</c:v>
                </c:pt>
                <c:pt idx="3199">
                  <c:v>45535</c:v>
                </c:pt>
                <c:pt idx="3200">
                  <c:v>45536</c:v>
                </c:pt>
                <c:pt idx="3201">
                  <c:v>45537</c:v>
                </c:pt>
                <c:pt idx="3202">
                  <c:v>45538</c:v>
                </c:pt>
                <c:pt idx="3203">
                  <c:v>45539</c:v>
                </c:pt>
                <c:pt idx="3204">
                  <c:v>45540</c:v>
                </c:pt>
                <c:pt idx="3205">
                  <c:v>45541</c:v>
                </c:pt>
                <c:pt idx="3206">
                  <c:v>45542</c:v>
                </c:pt>
                <c:pt idx="3207">
                  <c:v>45543</c:v>
                </c:pt>
                <c:pt idx="3208">
                  <c:v>45544</c:v>
                </c:pt>
                <c:pt idx="3209">
                  <c:v>45545</c:v>
                </c:pt>
                <c:pt idx="3210">
                  <c:v>45546</c:v>
                </c:pt>
                <c:pt idx="3211">
                  <c:v>45547</c:v>
                </c:pt>
                <c:pt idx="3212">
                  <c:v>45548</c:v>
                </c:pt>
                <c:pt idx="3213">
                  <c:v>45549</c:v>
                </c:pt>
                <c:pt idx="3214">
                  <c:v>45550</c:v>
                </c:pt>
                <c:pt idx="3215">
                  <c:v>45551</c:v>
                </c:pt>
                <c:pt idx="3216">
                  <c:v>45552</c:v>
                </c:pt>
                <c:pt idx="3217">
                  <c:v>45553</c:v>
                </c:pt>
                <c:pt idx="3218">
                  <c:v>45554</c:v>
                </c:pt>
                <c:pt idx="3219">
                  <c:v>45555</c:v>
                </c:pt>
                <c:pt idx="3220">
                  <c:v>45556</c:v>
                </c:pt>
                <c:pt idx="3221">
                  <c:v>45557</c:v>
                </c:pt>
                <c:pt idx="3222">
                  <c:v>45558</c:v>
                </c:pt>
                <c:pt idx="3223">
                  <c:v>45559</c:v>
                </c:pt>
                <c:pt idx="3224">
                  <c:v>45560</c:v>
                </c:pt>
                <c:pt idx="3225">
                  <c:v>45561</c:v>
                </c:pt>
                <c:pt idx="3226">
                  <c:v>45562</c:v>
                </c:pt>
                <c:pt idx="3227">
                  <c:v>45563</c:v>
                </c:pt>
                <c:pt idx="3228">
                  <c:v>45564</c:v>
                </c:pt>
                <c:pt idx="3229">
                  <c:v>45565</c:v>
                </c:pt>
                <c:pt idx="3230">
                  <c:v>45566</c:v>
                </c:pt>
                <c:pt idx="3231">
                  <c:v>45567</c:v>
                </c:pt>
                <c:pt idx="3232">
                  <c:v>45568</c:v>
                </c:pt>
                <c:pt idx="3233">
                  <c:v>45569</c:v>
                </c:pt>
                <c:pt idx="3234">
                  <c:v>45570</c:v>
                </c:pt>
                <c:pt idx="3235">
                  <c:v>45571</c:v>
                </c:pt>
                <c:pt idx="3236">
                  <c:v>45572</c:v>
                </c:pt>
                <c:pt idx="3237">
                  <c:v>45573</c:v>
                </c:pt>
                <c:pt idx="3238">
                  <c:v>45574</c:v>
                </c:pt>
                <c:pt idx="3239">
                  <c:v>45575</c:v>
                </c:pt>
                <c:pt idx="3240">
                  <c:v>45576</c:v>
                </c:pt>
                <c:pt idx="3241">
                  <c:v>45577</c:v>
                </c:pt>
                <c:pt idx="3242">
                  <c:v>45578</c:v>
                </c:pt>
                <c:pt idx="3243">
                  <c:v>45579</c:v>
                </c:pt>
                <c:pt idx="3244">
                  <c:v>45580</c:v>
                </c:pt>
                <c:pt idx="3245">
                  <c:v>45581</c:v>
                </c:pt>
                <c:pt idx="3246">
                  <c:v>45582</c:v>
                </c:pt>
                <c:pt idx="3247">
                  <c:v>45583</c:v>
                </c:pt>
                <c:pt idx="3248">
                  <c:v>45584</c:v>
                </c:pt>
                <c:pt idx="3249">
                  <c:v>45585</c:v>
                </c:pt>
                <c:pt idx="3250">
                  <c:v>45586</c:v>
                </c:pt>
                <c:pt idx="3251">
                  <c:v>45587</c:v>
                </c:pt>
                <c:pt idx="3252">
                  <c:v>45588</c:v>
                </c:pt>
                <c:pt idx="3253">
                  <c:v>45589</c:v>
                </c:pt>
                <c:pt idx="3254">
                  <c:v>45590</c:v>
                </c:pt>
                <c:pt idx="3255">
                  <c:v>45591</c:v>
                </c:pt>
                <c:pt idx="3256">
                  <c:v>45592</c:v>
                </c:pt>
                <c:pt idx="3257">
                  <c:v>45593</c:v>
                </c:pt>
                <c:pt idx="3258">
                  <c:v>45594</c:v>
                </c:pt>
                <c:pt idx="3259">
                  <c:v>45595</c:v>
                </c:pt>
                <c:pt idx="3260">
                  <c:v>45596</c:v>
                </c:pt>
                <c:pt idx="3261">
                  <c:v>45597</c:v>
                </c:pt>
                <c:pt idx="3262">
                  <c:v>45598</c:v>
                </c:pt>
                <c:pt idx="3263">
                  <c:v>45599</c:v>
                </c:pt>
                <c:pt idx="3264">
                  <c:v>45600</c:v>
                </c:pt>
                <c:pt idx="3265">
                  <c:v>45601</c:v>
                </c:pt>
                <c:pt idx="3266">
                  <c:v>45602</c:v>
                </c:pt>
                <c:pt idx="3267">
                  <c:v>45603</c:v>
                </c:pt>
                <c:pt idx="3268">
                  <c:v>45604</c:v>
                </c:pt>
                <c:pt idx="3269">
                  <c:v>45605</c:v>
                </c:pt>
                <c:pt idx="3270">
                  <c:v>45606</c:v>
                </c:pt>
                <c:pt idx="3271">
                  <c:v>45607</c:v>
                </c:pt>
                <c:pt idx="3272">
                  <c:v>45608</c:v>
                </c:pt>
                <c:pt idx="3273">
                  <c:v>45609</c:v>
                </c:pt>
                <c:pt idx="3274">
                  <c:v>45610</c:v>
                </c:pt>
                <c:pt idx="3275">
                  <c:v>45611</c:v>
                </c:pt>
                <c:pt idx="3276">
                  <c:v>45612</c:v>
                </c:pt>
                <c:pt idx="3277">
                  <c:v>45613</c:v>
                </c:pt>
                <c:pt idx="3278">
                  <c:v>45614</c:v>
                </c:pt>
                <c:pt idx="3279">
                  <c:v>45615</c:v>
                </c:pt>
                <c:pt idx="3280">
                  <c:v>45616</c:v>
                </c:pt>
                <c:pt idx="3281">
                  <c:v>45617</c:v>
                </c:pt>
                <c:pt idx="3282">
                  <c:v>45618</c:v>
                </c:pt>
                <c:pt idx="3283">
                  <c:v>45619</c:v>
                </c:pt>
                <c:pt idx="3284">
                  <c:v>45620</c:v>
                </c:pt>
                <c:pt idx="3285">
                  <c:v>45621</c:v>
                </c:pt>
                <c:pt idx="3286">
                  <c:v>45622</c:v>
                </c:pt>
                <c:pt idx="3287">
                  <c:v>45623</c:v>
                </c:pt>
                <c:pt idx="3288">
                  <c:v>45624</c:v>
                </c:pt>
                <c:pt idx="3289">
                  <c:v>45625</c:v>
                </c:pt>
                <c:pt idx="3290">
                  <c:v>45626</c:v>
                </c:pt>
                <c:pt idx="3291">
                  <c:v>45627</c:v>
                </c:pt>
                <c:pt idx="3292">
                  <c:v>45628</c:v>
                </c:pt>
                <c:pt idx="3293">
                  <c:v>45629</c:v>
                </c:pt>
                <c:pt idx="3294">
                  <c:v>45630</c:v>
                </c:pt>
                <c:pt idx="3295">
                  <c:v>45631</c:v>
                </c:pt>
                <c:pt idx="3296">
                  <c:v>45632</c:v>
                </c:pt>
                <c:pt idx="3297">
                  <c:v>45633</c:v>
                </c:pt>
                <c:pt idx="3298">
                  <c:v>45634</c:v>
                </c:pt>
                <c:pt idx="3299">
                  <c:v>45635</c:v>
                </c:pt>
                <c:pt idx="3300">
                  <c:v>45636</c:v>
                </c:pt>
                <c:pt idx="3301">
                  <c:v>45637</c:v>
                </c:pt>
                <c:pt idx="3302">
                  <c:v>45638</c:v>
                </c:pt>
                <c:pt idx="3303">
                  <c:v>45639</c:v>
                </c:pt>
                <c:pt idx="3304">
                  <c:v>45640</c:v>
                </c:pt>
                <c:pt idx="3305">
                  <c:v>45641</c:v>
                </c:pt>
                <c:pt idx="3306">
                  <c:v>45642</c:v>
                </c:pt>
                <c:pt idx="3307">
                  <c:v>45643</c:v>
                </c:pt>
                <c:pt idx="3308">
                  <c:v>45644</c:v>
                </c:pt>
                <c:pt idx="3309">
                  <c:v>45645</c:v>
                </c:pt>
                <c:pt idx="3310">
                  <c:v>45646</c:v>
                </c:pt>
                <c:pt idx="3311">
                  <c:v>45647</c:v>
                </c:pt>
                <c:pt idx="3312">
                  <c:v>45648</c:v>
                </c:pt>
                <c:pt idx="3313">
                  <c:v>45649</c:v>
                </c:pt>
                <c:pt idx="3314">
                  <c:v>45650</c:v>
                </c:pt>
                <c:pt idx="3315">
                  <c:v>45651</c:v>
                </c:pt>
                <c:pt idx="3316">
                  <c:v>45652</c:v>
                </c:pt>
                <c:pt idx="3317">
                  <c:v>45653</c:v>
                </c:pt>
                <c:pt idx="3318">
                  <c:v>45654</c:v>
                </c:pt>
                <c:pt idx="3319">
                  <c:v>45655</c:v>
                </c:pt>
                <c:pt idx="3320">
                  <c:v>45656</c:v>
                </c:pt>
                <c:pt idx="3321">
                  <c:v>45657</c:v>
                </c:pt>
                <c:pt idx="3322">
                  <c:v>45658</c:v>
                </c:pt>
                <c:pt idx="3323">
                  <c:v>45659</c:v>
                </c:pt>
                <c:pt idx="3324">
                  <c:v>45660</c:v>
                </c:pt>
                <c:pt idx="3325">
                  <c:v>45661</c:v>
                </c:pt>
                <c:pt idx="3326">
                  <c:v>45662</c:v>
                </c:pt>
                <c:pt idx="3327">
                  <c:v>45663</c:v>
                </c:pt>
                <c:pt idx="3328">
                  <c:v>45664</c:v>
                </c:pt>
                <c:pt idx="3329">
                  <c:v>45665</c:v>
                </c:pt>
                <c:pt idx="3330">
                  <c:v>45666</c:v>
                </c:pt>
                <c:pt idx="3331">
                  <c:v>45667</c:v>
                </c:pt>
                <c:pt idx="3332">
                  <c:v>45668</c:v>
                </c:pt>
                <c:pt idx="3333">
                  <c:v>45669</c:v>
                </c:pt>
                <c:pt idx="3334">
                  <c:v>45670</c:v>
                </c:pt>
                <c:pt idx="3335">
                  <c:v>45671</c:v>
                </c:pt>
                <c:pt idx="3336">
                  <c:v>45672</c:v>
                </c:pt>
                <c:pt idx="3337">
                  <c:v>45673</c:v>
                </c:pt>
                <c:pt idx="3338">
                  <c:v>45674</c:v>
                </c:pt>
                <c:pt idx="3339">
                  <c:v>45675</c:v>
                </c:pt>
                <c:pt idx="3340">
                  <c:v>45676</c:v>
                </c:pt>
                <c:pt idx="3341">
                  <c:v>45677</c:v>
                </c:pt>
                <c:pt idx="3342">
                  <c:v>45678</c:v>
                </c:pt>
                <c:pt idx="3343">
                  <c:v>45679</c:v>
                </c:pt>
                <c:pt idx="3344">
                  <c:v>45680</c:v>
                </c:pt>
                <c:pt idx="3345">
                  <c:v>45681</c:v>
                </c:pt>
                <c:pt idx="3346">
                  <c:v>45682</c:v>
                </c:pt>
                <c:pt idx="3347">
                  <c:v>45683</c:v>
                </c:pt>
                <c:pt idx="3348">
                  <c:v>45684</c:v>
                </c:pt>
                <c:pt idx="3349">
                  <c:v>45685</c:v>
                </c:pt>
                <c:pt idx="3350">
                  <c:v>45686</c:v>
                </c:pt>
                <c:pt idx="3351">
                  <c:v>45687</c:v>
                </c:pt>
                <c:pt idx="3352">
                  <c:v>45688</c:v>
                </c:pt>
                <c:pt idx="3353">
                  <c:v>45689</c:v>
                </c:pt>
                <c:pt idx="3354">
                  <c:v>45690</c:v>
                </c:pt>
                <c:pt idx="3355">
                  <c:v>45691</c:v>
                </c:pt>
                <c:pt idx="3356">
                  <c:v>45692</c:v>
                </c:pt>
                <c:pt idx="3357">
                  <c:v>45693</c:v>
                </c:pt>
                <c:pt idx="3358">
                  <c:v>45694</c:v>
                </c:pt>
                <c:pt idx="3359">
                  <c:v>45695</c:v>
                </c:pt>
                <c:pt idx="3360">
                  <c:v>45696</c:v>
                </c:pt>
                <c:pt idx="3361">
                  <c:v>45697</c:v>
                </c:pt>
                <c:pt idx="3362">
                  <c:v>45698</c:v>
                </c:pt>
                <c:pt idx="3363">
                  <c:v>45699</c:v>
                </c:pt>
                <c:pt idx="3364">
                  <c:v>45700</c:v>
                </c:pt>
                <c:pt idx="3365">
                  <c:v>45701</c:v>
                </c:pt>
                <c:pt idx="3366">
                  <c:v>45702</c:v>
                </c:pt>
                <c:pt idx="3367">
                  <c:v>45703</c:v>
                </c:pt>
                <c:pt idx="3368">
                  <c:v>45704</c:v>
                </c:pt>
                <c:pt idx="3369">
                  <c:v>45705</c:v>
                </c:pt>
                <c:pt idx="3370">
                  <c:v>45706</c:v>
                </c:pt>
                <c:pt idx="3371">
                  <c:v>45707</c:v>
                </c:pt>
                <c:pt idx="3372">
                  <c:v>45708</c:v>
                </c:pt>
                <c:pt idx="3373">
                  <c:v>45709</c:v>
                </c:pt>
                <c:pt idx="3374">
                  <c:v>45710</c:v>
                </c:pt>
                <c:pt idx="3375">
                  <c:v>45711</c:v>
                </c:pt>
                <c:pt idx="3376">
                  <c:v>45712</c:v>
                </c:pt>
                <c:pt idx="3377">
                  <c:v>45713</c:v>
                </c:pt>
                <c:pt idx="3378">
                  <c:v>45714</c:v>
                </c:pt>
                <c:pt idx="3379">
                  <c:v>45715</c:v>
                </c:pt>
                <c:pt idx="3380">
                  <c:v>45716</c:v>
                </c:pt>
                <c:pt idx="3381">
                  <c:v>45717</c:v>
                </c:pt>
                <c:pt idx="3382">
                  <c:v>45718</c:v>
                </c:pt>
                <c:pt idx="3383">
                  <c:v>45719</c:v>
                </c:pt>
                <c:pt idx="3384">
                  <c:v>45720</c:v>
                </c:pt>
                <c:pt idx="3385">
                  <c:v>45721</c:v>
                </c:pt>
                <c:pt idx="3386">
                  <c:v>45722</c:v>
                </c:pt>
                <c:pt idx="3387">
                  <c:v>45723</c:v>
                </c:pt>
                <c:pt idx="3388">
                  <c:v>45724</c:v>
                </c:pt>
                <c:pt idx="3389">
                  <c:v>45725</c:v>
                </c:pt>
                <c:pt idx="3390">
                  <c:v>45726</c:v>
                </c:pt>
                <c:pt idx="3391">
                  <c:v>45727</c:v>
                </c:pt>
                <c:pt idx="3392">
                  <c:v>45728</c:v>
                </c:pt>
                <c:pt idx="3393">
                  <c:v>45729</c:v>
                </c:pt>
                <c:pt idx="3394">
                  <c:v>45730</c:v>
                </c:pt>
                <c:pt idx="3395">
                  <c:v>45731</c:v>
                </c:pt>
                <c:pt idx="3396">
                  <c:v>45732</c:v>
                </c:pt>
                <c:pt idx="3397">
                  <c:v>45733</c:v>
                </c:pt>
                <c:pt idx="3398">
                  <c:v>45734</c:v>
                </c:pt>
                <c:pt idx="3399">
                  <c:v>45735</c:v>
                </c:pt>
                <c:pt idx="3400">
                  <c:v>45736</c:v>
                </c:pt>
                <c:pt idx="3401">
                  <c:v>45737</c:v>
                </c:pt>
                <c:pt idx="3402">
                  <c:v>45738</c:v>
                </c:pt>
                <c:pt idx="3403">
                  <c:v>45739</c:v>
                </c:pt>
                <c:pt idx="3404">
                  <c:v>45740</c:v>
                </c:pt>
                <c:pt idx="3405">
                  <c:v>45741</c:v>
                </c:pt>
                <c:pt idx="3406">
                  <c:v>45742</c:v>
                </c:pt>
                <c:pt idx="3407">
                  <c:v>45743</c:v>
                </c:pt>
                <c:pt idx="3408">
                  <c:v>45744</c:v>
                </c:pt>
                <c:pt idx="3409">
                  <c:v>45745</c:v>
                </c:pt>
                <c:pt idx="3410">
                  <c:v>45746</c:v>
                </c:pt>
                <c:pt idx="3411">
                  <c:v>45747</c:v>
                </c:pt>
                <c:pt idx="3412">
                  <c:v>45748</c:v>
                </c:pt>
                <c:pt idx="3413">
                  <c:v>45749</c:v>
                </c:pt>
                <c:pt idx="3414">
                  <c:v>45750</c:v>
                </c:pt>
                <c:pt idx="3415">
                  <c:v>45751</c:v>
                </c:pt>
                <c:pt idx="3416">
                  <c:v>45752</c:v>
                </c:pt>
                <c:pt idx="3417">
                  <c:v>45753</c:v>
                </c:pt>
                <c:pt idx="3418">
                  <c:v>45754</c:v>
                </c:pt>
                <c:pt idx="3419">
                  <c:v>45755</c:v>
                </c:pt>
                <c:pt idx="3420">
                  <c:v>45756</c:v>
                </c:pt>
                <c:pt idx="3421">
                  <c:v>45757</c:v>
                </c:pt>
                <c:pt idx="3422">
                  <c:v>45758</c:v>
                </c:pt>
                <c:pt idx="3423">
                  <c:v>45759</c:v>
                </c:pt>
                <c:pt idx="3424">
                  <c:v>45760</c:v>
                </c:pt>
                <c:pt idx="3425">
                  <c:v>45761</c:v>
                </c:pt>
                <c:pt idx="3426">
                  <c:v>45762</c:v>
                </c:pt>
                <c:pt idx="3427">
                  <c:v>45763</c:v>
                </c:pt>
                <c:pt idx="3428">
                  <c:v>45764</c:v>
                </c:pt>
                <c:pt idx="3429">
                  <c:v>45765</c:v>
                </c:pt>
                <c:pt idx="3430">
                  <c:v>45766</c:v>
                </c:pt>
                <c:pt idx="3431">
                  <c:v>45767</c:v>
                </c:pt>
                <c:pt idx="3432">
                  <c:v>45768</c:v>
                </c:pt>
                <c:pt idx="3433">
                  <c:v>45769</c:v>
                </c:pt>
                <c:pt idx="3434">
                  <c:v>45770</c:v>
                </c:pt>
                <c:pt idx="3435">
                  <c:v>45771</c:v>
                </c:pt>
                <c:pt idx="3436">
                  <c:v>45772</c:v>
                </c:pt>
                <c:pt idx="3437">
                  <c:v>45773</c:v>
                </c:pt>
                <c:pt idx="3438">
                  <c:v>45774</c:v>
                </c:pt>
                <c:pt idx="3439">
                  <c:v>45775</c:v>
                </c:pt>
                <c:pt idx="3440">
                  <c:v>45776</c:v>
                </c:pt>
                <c:pt idx="3441">
                  <c:v>45777</c:v>
                </c:pt>
                <c:pt idx="3442">
                  <c:v>45778</c:v>
                </c:pt>
                <c:pt idx="3443">
                  <c:v>45779</c:v>
                </c:pt>
                <c:pt idx="3444">
                  <c:v>45780</c:v>
                </c:pt>
                <c:pt idx="3445">
                  <c:v>45781</c:v>
                </c:pt>
                <c:pt idx="3446">
                  <c:v>45782</c:v>
                </c:pt>
                <c:pt idx="3447">
                  <c:v>45783</c:v>
                </c:pt>
                <c:pt idx="3448">
                  <c:v>45784</c:v>
                </c:pt>
                <c:pt idx="3449">
                  <c:v>45785</c:v>
                </c:pt>
                <c:pt idx="3450">
                  <c:v>45786</c:v>
                </c:pt>
                <c:pt idx="3451">
                  <c:v>45787</c:v>
                </c:pt>
                <c:pt idx="3452">
                  <c:v>45788</c:v>
                </c:pt>
                <c:pt idx="3453">
                  <c:v>45789</c:v>
                </c:pt>
                <c:pt idx="3454">
                  <c:v>45790</c:v>
                </c:pt>
                <c:pt idx="3455">
                  <c:v>45791</c:v>
                </c:pt>
                <c:pt idx="3456">
                  <c:v>45792</c:v>
                </c:pt>
                <c:pt idx="3457">
                  <c:v>45793</c:v>
                </c:pt>
                <c:pt idx="3458">
                  <c:v>45794</c:v>
                </c:pt>
                <c:pt idx="3459">
                  <c:v>45795</c:v>
                </c:pt>
                <c:pt idx="3460">
                  <c:v>45796</c:v>
                </c:pt>
                <c:pt idx="3461">
                  <c:v>45797</c:v>
                </c:pt>
                <c:pt idx="3462">
                  <c:v>45798</c:v>
                </c:pt>
                <c:pt idx="3463">
                  <c:v>45799</c:v>
                </c:pt>
                <c:pt idx="3464">
                  <c:v>45800</c:v>
                </c:pt>
                <c:pt idx="3465">
                  <c:v>45801</c:v>
                </c:pt>
                <c:pt idx="3466">
                  <c:v>45802</c:v>
                </c:pt>
                <c:pt idx="3467">
                  <c:v>45803</c:v>
                </c:pt>
                <c:pt idx="3468">
                  <c:v>45804</c:v>
                </c:pt>
                <c:pt idx="3469">
                  <c:v>45805</c:v>
                </c:pt>
                <c:pt idx="3470">
                  <c:v>45806</c:v>
                </c:pt>
                <c:pt idx="3471">
                  <c:v>45807</c:v>
                </c:pt>
                <c:pt idx="3472">
                  <c:v>45808</c:v>
                </c:pt>
                <c:pt idx="3473">
                  <c:v>45809</c:v>
                </c:pt>
                <c:pt idx="3474">
                  <c:v>45810</c:v>
                </c:pt>
                <c:pt idx="3475">
                  <c:v>45811</c:v>
                </c:pt>
                <c:pt idx="3476">
                  <c:v>45812</c:v>
                </c:pt>
                <c:pt idx="3477">
                  <c:v>45813</c:v>
                </c:pt>
                <c:pt idx="3478">
                  <c:v>45814</c:v>
                </c:pt>
                <c:pt idx="3479">
                  <c:v>45815</c:v>
                </c:pt>
                <c:pt idx="3480">
                  <c:v>45816</c:v>
                </c:pt>
                <c:pt idx="3481">
                  <c:v>45817</c:v>
                </c:pt>
                <c:pt idx="3482">
                  <c:v>45818</c:v>
                </c:pt>
                <c:pt idx="3483">
                  <c:v>45819</c:v>
                </c:pt>
                <c:pt idx="3484">
                  <c:v>45820</c:v>
                </c:pt>
                <c:pt idx="3485">
                  <c:v>45821</c:v>
                </c:pt>
                <c:pt idx="3486">
                  <c:v>45822</c:v>
                </c:pt>
                <c:pt idx="3487">
                  <c:v>45823</c:v>
                </c:pt>
                <c:pt idx="3488">
                  <c:v>45824</c:v>
                </c:pt>
                <c:pt idx="3489">
                  <c:v>45825</c:v>
                </c:pt>
                <c:pt idx="3490">
                  <c:v>45826</c:v>
                </c:pt>
                <c:pt idx="3491">
                  <c:v>45827</c:v>
                </c:pt>
                <c:pt idx="3492">
                  <c:v>45828</c:v>
                </c:pt>
                <c:pt idx="3493">
                  <c:v>45829</c:v>
                </c:pt>
                <c:pt idx="3494">
                  <c:v>45830</c:v>
                </c:pt>
                <c:pt idx="3495">
                  <c:v>45831</c:v>
                </c:pt>
                <c:pt idx="3496">
                  <c:v>45832</c:v>
                </c:pt>
                <c:pt idx="3497">
                  <c:v>45833</c:v>
                </c:pt>
                <c:pt idx="3498">
                  <c:v>45834</c:v>
                </c:pt>
                <c:pt idx="3499">
                  <c:v>45835</c:v>
                </c:pt>
                <c:pt idx="3500">
                  <c:v>45836</c:v>
                </c:pt>
                <c:pt idx="3501">
                  <c:v>45837</c:v>
                </c:pt>
                <c:pt idx="3502">
                  <c:v>45838</c:v>
                </c:pt>
                <c:pt idx="3503">
                  <c:v>45839</c:v>
                </c:pt>
                <c:pt idx="3504">
                  <c:v>45840</c:v>
                </c:pt>
                <c:pt idx="3505">
                  <c:v>45841</c:v>
                </c:pt>
                <c:pt idx="3506">
                  <c:v>45842</c:v>
                </c:pt>
                <c:pt idx="3507">
                  <c:v>45843</c:v>
                </c:pt>
                <c:pt idx="3508">
                  <c:v>45844</c:v>
                </c:pt>
                <c:pt idx="3509">
                  <c:v>45845</c:v>
                </c:pt>
                <c:pt idx="3510">
                  <c:v>45846</c:v>
                </c:pt>
                <c:pt idx="3511">
                  <c:v>45847</c:v>
                </c:pt>
                <c:pt idx="3512">
                  <c:v>45848</c:v>
                </c:pt>
                <c:pt idx="3513">
                  <c:v>45849</c:v>
                </c:pt>
                <c:pt idx="3514">
                  <c:v>45850</c:v>
                </c:pt>
                <c:pt idx="3515">
                  <c:v>45851</c:v>
                </c:pt>
                <c:pt idx="3516">
                  <c:v>45852</c:v>
                </c:pt>
                <c:pt idx="3517">
                  <c:v>45853</c:v>
                </c:pt>
                <c:pt idx="3518">
                  <c:v>45854</c:v>
                </c:pt>
                <c:pt idx="3519">
                  <c:v>45855</c:v>
                </c:pt>
                <c:pt idx="3520">
                  <c:v>45856</c:v>
                </c:pt>
                <c:pt idx="3521">
                  <c:v>45857</c:v>
                </c:pt>
                <c:pt idx="3522">
                  <c:v>45858</c:v>
                </c:pt>
                <c:pt idx="3523">
                  <c:v>45859</c:v>
                </c:pt>
                <c:pt idx="3524">
                  <c:v>45860</c:v>
                </c:pt>
                <c:pt idx="3525">
                  <c:v>45861</c:v>
                </c:pt>
                <c:pt idx="3526">
                  <c:v>45862</c:v>
                </c:pt>
                <c:pt idx="3527">
                  <c:v>45863</c:v>
                </c:pt>
                <c:pt idx="3528">
                  <c:v>45864</c:v>
                </c:pt>
                <c:pt idx="3529">
                  <c:v>45865</c:v>
                </c:pt>
                <c:pt idx="3530">
                  <c:v>45866</c:v>
                </c:pt>
                <c:pt idx="3531">
                  <c:v>45867</c:v>
                </c:pt>
                <c:pt idx="3532">
                  <c:v>45868</c:v>
                </c:pt>
                <c:pt idx="3533">
                  <c:v>45869</c:v>
                </c:pt>
                <c:pt idx="3534">
                  <c:v>45870</c:v>
                </c:pt>
                <c:pt idx="3535">
                  <c:v>45871</c:v>
                </c:pt>
                <c:pt idx="3536">
                  <c:v>45872</c:v>
                </c:pt>
                <c:pt idx="3537">
                  <c:v>45873</c:v>
                </c:pt>
                <c:pt idx="3538">
                  <c:v>45874</c:v>
                </c:pt>
                <c:pt idx="3539">
                  <c:v>45875</c:v>
                </c:pt>
                <c:pt idx="3540">
                  <c:v>45876</c:v>
                </c:pt>
                <c:pt idx="3541">
                  <c:v>45877</c:v>
                </c:pt>
                <c:pt idx="3542">
                  <c:v>45878</c:v>
                </c:pt>
                <c:pt idx="3543">
                  <c:v>45879</c:v>
                </c:pt>
                <c:pt idx="3544">
                  <c:v>45880</c:v>
                </c:pt>
                <c:pt idx="3545">
                  <c:v>45881</c:v>
                </c:pt>
                <c:pt idx="3546">
                  <c:v>45882</c:v>
                </c:pt>
                <c:pt idx="3547">
                  <c:v>45883</c:v>
                </c:pt>
                <c:pt idx="3548">
                  <c:v>45884</c:v>
                </c:pt>
                <c:pt idx="3549">
                  <c:v>45885</c:v>
                </c:pt>
                <c:pt idx="3550">
                  <c:v>45886</c:v>
                </c:pt>
                <c:pt idx="3551">
                  <c:v>45887</c:v>
                </c:pt>
                <c:pt idx="3552">
                  <c:v>45888</c:v>
                </c:pt>
                <c:pt idx="3553">
                  <c:v>45889</c:v>
                </c:pt>
                <c:pt idx="3554">
                  <c:v>45890</c:v>
                </c:pt>
                <c:pt idx="3555">
                  <c:v>45891</c:v>
                </c:pt>
                <c:pt idx="3556">
                  <c:v>45892</c:v>
                </c:pt>
                <c:pt idx="3557">
                  <c:v>45893</c:v>
                </c:pt>
                <c:pt idx="3558">
                  <c:v>45894</c:v>
                </c:pt>
                <c:pt idx="3559">
                  <c:v>45895</c:v>
                </c:pt>
                <c:pt idx="3560">
                  <c:v>45896</c:v>
                </c:pt>
                <c:pt idx="3561">
                  <c:v>45897</c:v>
                </c:pt>
                <c:pt idx="3562">
                  <c:v>45898</c:v>
                </c:pt>
                <c:pt idx="3563">
                  <c:v>45899</c:v>
                </c:pt>
                <c:pt idx="3564">
                  <c:v>45900</c:v>
                </c:pt>
                <c:pt idx="3565">
                  <c:v>45901</c:v>
                </c:pt>
                <c:pt idx="3566">
                  <c:v>45902</c:v>
                </c:pt>
                <c:pt idx="3567">
                  <c:v>45903</c:v>
                </c:pt>
                <c:pt idx="3568">
                  <c:v>45904</c:v>
                </c:pt>
                <c:pt idx="3569">
                  <c:v>45905</c:v>
                </c:pt>
                <c:pt idx="3570">
                  <c:v>45906</c:v>
                </c:pt>
                <c:pt idx="3571">
                  <c:v>45907</c:v>
                </c:pt>
                <c:pt idx="3572">
                  <c:v>45908</c:v>
                </c:pt>
                <c:pt idx="3573">
                  <c:v>45909</c:v>
                </c:pt>
                <c:pt idx="3574">
                  <c:v>45910</c:v>
                </c:pt>
                <c:pt idx="3575">
                  <c:v>45911</c:v>
                </c:pt>
                <c:pt idx="3576">
                  <c:v>45912</c:v>
                </c:pt>
                <c:pt idx="3577">
                  <c:v>45913</c:v>
                </c:pt>
                <c:pt idx="3578">
                  <c:v>45914</c:v>
                </c:pt>
                <c:pt idx="3579">
                  <c:v>45915</c:v>
                </c:pt>
                <c:pt idx="3580">
                  <c:v>45916</c:v>
                </c:pt>
                <c:pt idx="3581">
                  <c:v>45917</c:v>
                </c:pt>
                <c:pt idx="3582">
                  <c:v>45918</c:v>
                </c:pt>
                <c:pt idx="3583">
                  <c:v>45919</c:v>
                </c:pt>
                <c:pt idx="3584">
                  <c:v>45920</c:v>
                </c:pt>
                <c:pt idx="3585">
                  <c:v>45921</c:v>
                </c:pt>
                <c:pt idx="3586">
                  <c:v>45922</c:v>
                </c:pt>
                <c:pt idx="3587">
                  <c:v>45923</c:v>
                </c:pt>
                <c:pt idx="3588">
                  <c:v>45924</c:v>
                </c:pt>
                <c:pt idx="3589">
                  <c:v>45925</c:v>
                </c:pt>
                <c:pt idx="3590">
                  <c:v>45926</c:v>
                </c:pt>
                <c:pt idx="3591">
                  <c:v>45927</c:v>
                </c:pt>
                <c:pt idx="3592">
                  <c:v>45928</c:v>
                </c:pt>
                <c:pt idx="3593">
                  <c:v>45929</c:v>
                </c:pt>
                <c:pt idx="3594">
                  <c:v>45930</c:v>
                </c:pt>
                <c:pt idx="3595">
                  <c:v>45931</c:v>
                </c:pt>
                <c:pt idx="3596">
                  <c:v>45932</c:v>
                </c:pt>
                <c:pt idx="3597">
                  <c:v>45933</c:v>
                </c:pt>
                <c:pt idx="3598">
                  <c:v>45934</c:v>
                </c:pt>
                <c:pt idx="3599">
                  <c:v>45935</c:v>
                </c:pt>
                <c:pt idx="3600">
                  <c:v>45936</c:v>
                </c:pt>
                <c:pt idx="3601">
                  <c:v>45937</c:v>
                </c:pt>
                <c:pt idx="3602">
                  <c:v>45938</c:v>
                </c:pt>
                <c:pt idx="3603">
                  <c:v>45939</c:v>
                </c:pt>
                <c:pt idx="3604">
                  <c:v>45940</c:v>
                </c:pt>
                <c:pt idx="3605">
                  <c:v>45941</c:v>
                </c:pt>
                <c:pt idx="3606">
                  <c:v>45942</c:v>
                </c:pt>
                <c:pt idx="3607">
                  <c:v>45943</c:v>
                </c:pt>
                <c:pt idx="3608">
                  <c:v>45944</c:v>
                </c:pt>
                <c:pt idx="3609">
                  <c:v>45945</c:v>
                </c:pt>
                <c:pt idx="3610">
                  <c:v>45946</c:v>
                </c:pt>
                <c:pt idx="3611">
                  <c:v>45947</c:v>
                </c:pt>
                <c:pt idx="3612">
                  <c:v>45948</c:v>
                </c:pt>
                <c:pt idx="3613">
                  <c:v>45949</c:v>
                </c:pt>
                <c:pt idx="3614">
                  <c:v>45950</c:v>
                </c:pt>
                <c:pt idx="3615">
                  <c:v>45951</c:v>
                </c:pt>
                <c:pt idx="3616">
                  <c:v>45952</c:v>
                </c:pt>
                <c:pt idx="3617">
                  <c:v>45953</c:v>
                </c:pt>
                <c:pt idx="3618">
                  <c:v>45954</c:v>
                </c:pt>
                <c:pt idx="3619">
                  <c:v>45955</c:v>
                </c:pt>
                <c:pt idx="3620">
                  <c:v>45956</c:v>
                </c:pt>
                <c:pt idx="3621">
                  <c:v>45957</c:v>
                </c:pt>
                <c:pt idx="3622">
                  <c:v>45958</c:v>
                </c:pt>
                <c:pt idx="3623">
                  <c:v>45959</c:v>
                </c:pt>
                <c:pt idx="3624">
                  <c:v>45960</c:v>
                </c:pt>
                <c:pt idx="3625">
                  <c:v>45961</c:v>
                </c:pt>
                <c:pt idx="3626">
                  <c:v>45962</c:v>
                </c:pt>
                <c:pt idx="3627">
                  <c:v>45963</c:v>
                </c:pt>
                <c:pt idx="3628">
                  <c:v>45964</c:v>
                </c:pt>
                <c:pt idx="3629">
                  <c:v>45965</c:v>
                </c:pt>
                <c:pt idx="3630">
                  <c:v>45966</c:v>
                </c:pt>
                <c:pt idx="3631">
                  <c:v>45967</c:v>
                </c:pt>
                <c:pt idx="3632">
                  <c:v>45968</c:v>
                </c:pt>
                <c:pt idx="3633">
                  <c:v>45969</c:v>
                </c:pt>
                <c:pt idx="3634">
                  <c:v>45970</c:v>
                </c:pt>
                <c:pt idx="3635">
                  <c:v>45971</c:v>
                </c:pt>
                <c:pt idx="3636">
                  <c:v>45972</c:v>
                </c:pt>
                <c:pt idx="3637">
                  <c:v>45973</c:v>
                </c:pt>
                <c:pt idx="3638">
                  <c:v>45974</c:v>
                </c:pt>
                <c:pt idx="3639">
                  <c:v>45975</c:v>
                </c:pt>
                <c:pt idx="3640">
                  <c:v>45976</c:v>
                </c:pt>
                <c:pt idx="3641">
                  <c:v>45977</c:v>
                </c:pt>
                <c:pt idx="3642">
                  <c:v>45978</c:v>
                </c:pt>
                <c:pt idx="3643">
                  <c:v>45979</c:v>
                </c:pt>
                <c:pt idx="3644">
                  <c:v>45980</c:v>
                </c:pt>
                <c:pt idx="3645">
                  <c:v>45981</c:v>
                </c:pt>
                <c:pt idx="3646">
                  <c:v>45982</c:v>
                </c:pt>
                <c:pt idx="3647">
                  <c:v>45983</c:v>
                </c:pt>
                <c:pt idx="3648">
                  <c:v>45984</c:v>
                </c:pt>
                <c:pt idx="3649">
                  <c:v>45985</c:v>
                </c:pt>
                <c:pt idx="3650">
                  <c:v>45986</c:v>
                </c:pt>
                <c:pt idx="3651">
                  <c:v>45987</c:v>
                </c:pt>
                <c:pt idx="3652">
                  <c:v>45988</c:v>
                </c:pt>
              </c:numCache>
            </c:numRef>
          </c:cat>
          <c:val>
            <c:numRef>
              <c:f>'Equity market PEs'!$K$9:$K$3661</c:f>
              <c:numCache>
                <c:formatCode>0.0</c:formatCode>
                <c:ptCount val="3653"/>
                <c:pt idx="0">
                  <c:v>18.868120415982474</c:v>
                </c:pt>
                <c:pt idx="1">
                  <c:v>18.868120415982474</c:v>
                </c:pt>
                <c:pt idx="2">
                  <c:v>18.868120415982474</c:v>
                </c:pt>
                <c:pt idx="3">
                  <c:v>18.868120415982474</c:v>
                </c:pt>
                <c:pt idx="4">
                  <c:v>18.868120415982474</c:v>
                </c:pt>
                <c:pt idx="5">
                  <c:v>18.868120415982474</c:v>
                </c:pt>
                <c:pt idx="6">
                  <c:v>18.868120415982474</c:v>
                </c:pt>
                <c:pt idx="7">
                  <c:v>18.868120415982474</c:v>
                </c:pt>
                <c:pt idx="8">
                  <c:v>18.868120415982474</c:v>
                </c:pt>
                <c:pt idx="9">
                  <c:v>18.868120415982474</c:v>
                </c:pt>
                <c:pt idx="10">
                  <c:v>18.868120415982474</c:v>
                </c:pt>
                <c:pt idx="11">
                  <c:v>18.868120415982474</c:v>
                </c:pt>
                <c:pt idx="12">
                  <c:v>18.868120415982474</c:v>
                </c:pt>
                <c:pt idx="13">
                  <c:v>18.868120415982474</c:v>
                </c:pt>
                <c:pt idx="14">
                  <c:v>18.868120415982474</c:v>
                </c:pt>
                <c:pt idx="15">
                  <c:v>18.868120415982474</c:v>
                </c:pt>
                <c:pt idx="16">
                  <c:v>18.868120415982474</c:v>
                </c:pt>
                <c:pt idx="17">
                  <c:v>18.868120415982474</c:v>
                </c:pt>
                <c:pt idx="18">
                  <c:v>18.868120415982474</c:v>
                </c:pt>
                <c:pt idx="19">
                  <c:v>18.868120415982474</c:v>
                </c:pt>
                <c:pt idx="20">
                  <c:v>18.868120415982474</c:v>
                </c:pt>
                <c:pt idx="21">
                  <c:v>18.868120415982474</c:v>
                </c:pt>
                <c:pt idx="22">
                  <c:v>18.868120415982474</c:v>
                </c:pt>
                <c:pt idx="23">
                  <c:v>18.868120415982474</c:v>
                </c:pt>
                <c:pt idx="24">
                  <c:v>18.868120415982474</c:v>
                </c:pt>
                <c:pt idx="25">
                  <c:v>18.868120415982474</c:v>
                </c:pt>
                <c:pt idx="26">
                  <c:v>18.868120415982474</c:v>
                </c:pt>
                <c:pt idx="27">
                  <c:v>18.868120415982474</c:v>
                </c:pt>
                <c:pt idx="28">
                  <c:v>18.868120415982474</c:v>
                </c:pt>
                <c:pt idx="29">
                  <c:v>18.868120415982474</c:v>
                </c:pt>
                <c:pt idx="30">
                  <c:v>18.868120415982474</c:v>
                </c:pt>
                <c:pt idx="31">
                  <c:v>18.868120415982474</c:v>
                </c:pt>
                <c:pt idx="32">
                  <c:v>18.868120415982474</c:v>
                </c:pt>
                <c:pt idx="33">
                  <c:v>18.868120415982474</c:v>
                </c:pt>
                <c:pt idx="34">
                  <c:v>18.868120415982474</c:v>
                </c:pt>
                <c:pt idx="35">
                  <c:v>18.868120415982474</c:v>
                </c:pt>
                <c:pt idx="36">
                  <c:v>18.868120415982474</c:v>
                </c:pt>
                <c:pt idx="37">
                  <c:v>18.868120415982474</c:v>
                </c:pt>
                <c:pt idx="38">
                  <c:v>18.868120415982474</c:v>
                </c:pt>
                <c:pt idx="39">
                  <c:v>18.868120415982474</c:v>
                </c:pt>
                <c:pt idx="40">
                  <c:v>18.868120415982474</c:v>
                </c:pt>
                <c:pt idx="41">
                  <c:v>18.868120415982474</c:v>
                </c:pt>
                <c:pt idx="42">
                  <c:v>18.868120415982474</c:v>
                </c:pt>
                <c:pt idx="43">
                  <c:v>18.868120415982474</c:v>
                </c:pt>
                <c:pt idx="44">
                  <c:v>18.868120415982474</c:v>
                </c:pt>
                <c:pt idx="45">
                  <c:v>18.868120415982474</c:v>
                </c:pt>
                <c:pt idx="46">
                  <c:v>18.868120415982474</c:v>
                </c:pt>
                <c:pt idx="47">
                  <c:v>18.868120415982474</c:v>
                </c:pt>
                <c:pt idx="48">
                  <c:v>18.868120415982474</c:v>
                </c:pt>
                <c:pt idx="49">
                  <c:v>18.868120415982474</c:v>
                </c:pt>
                <c:pt idx="50">
                  <c:v>18.868120415982474</c:v>
                </c:pt>
                <c:pt idx="51">
                  <c:v>18.868120415982474</c:v>
                </c:pt>
                <c:pt idx="52">
                  <c:v>18.868120415982474</c:v>
                </c:pt>
                <c:pt idx="53">
                  <c:v>18.868120415982474</c:v>
                </c:pt>
                <c:pt idx="54">
                  <c:v>18.868120415982474</c:v>
                </c:pt>
                <c:pt idx="55">
                  <c:v>18.868120415982474</c:v>
                </c:pt>
                <c:pt idx="56">
                  <c:v>18.868120415982474</c:v>
                </c:pt>
                <c:pt idx="57">
                  <c:v>18.868120415982474</c:v>
                </c:pt>
                <c:pt idx="58">
                  <c:v>18.868120415982474</c:v>
                </c:pt>
                <c:pt idx="59">
                  <c:v>18.868120415982474</c:v>
                </c:pt>
                <c:pt idx="60">
                  <c:v>18.868120415982474</c:v>
                </c:pt>
                <c:pt idx="61">
                  <c:v>18.868120415982474</c:v>
                </c:pt>
                <c:pt idx="62">
                  <c:v>18.868120415982474</c:v>
                </c:pt>
                <c:pt idx="63">
                  <c:v>18.868120415982474</c:v>
                </c:pt>
                <c:pt idx="64">
                  <c:v>18.868120415982474</c:v>
                </c:pt>
                <c:pt idx="65">
                  <c:v>18.868120415982474</c:v>
                </c:pt>
                <c:pt idx="66">
                  <c:v>18.868120415982474</c:v>
                </c:pt>
                <c:pt idx="67">
                  <c:v>18.868120415982474</c:v>
                </c:pt>
                <c:pt idx="68">
                  <c:v>18.868120415982474</c:v>
                </c:pt>
                <c:pt idx="69">
                  <c:v>18.868120415982474</c:v>
                </c:pt>
                <c:pt idx="70">
                  <c:v>18.868120415982474</c:v>
                </c:pt>
                <c:pt idx="71">
                  <c:v>18.868120415982474</c:v>
                </c:pt>
                <c:pt idx="72">
                  <c:v>18.868120415982474</c:v>
                </c:pt>
                <c:pt idx="73">
                  <c:v>18.868120415982474</c:v>
                </c:pt>
                <c:pt idx="74">
                  <c:v>18.868120415982474</c:v>
                </c:pt>
                <c:pt idx="75">
                  <c:v>18.868120415982474</c:v>
                </c:pt>
                <c:pt idx="76">
                  <c:v>18.868120415982474</c:v>
                </c:pt>
                <c:pt idx="77">
                  <c:v>18.868120415982474</c:v>
                </c:pt>
                <c:pt idx="78">
                  <c:v>18.868120415982474</c:v>
                </c:pt>
                <c:pt idx="79">
                  <c:v>18.868120415982474</c:v>
                </c:pt>
                <c:pt idx="80">
                  <c:v>18.868120415982474</c:v>
                </c:pt>
                <c:pt idx="81">
                  <c:v>18.868120415982474</c:v>
                </c:pt>
                <c:pt idx="82">
                  <c:v>18.868120415982474</c:v>
                </c:pt>
                <c:pt idx="83">
                  <c:v>18.868120415982474</c:v>
                </c:pt>
                <c:pt idx="84">
                  <c:v>18.868120415982474</c:v>
                </c:pt>
                <c:pt idx="85">
                  <c:v>18.868120415982474</c:v>
                </c:pt>
                <c:pt idx="86">
                  <c:v>18.868120415982474</c:v>
                </c:pt>
                <c:pt idx="87">
                  <c:v>18.868120415982474</c:v>
                </c:pt>
                <c:pt idx="88">
                  <c:v>18.868120415982474</c:v>
                </c:pt>
                <c:pt idx="89">
                  <c:v>18.868120415982474</c:v>
                </c:pt>
                <c:pt idx="90">
                  <c:v>18.868120415982474</c:v>
                </c:pt>
                <c:pt idx="91">
                  <c:v>18.868120415982474</c:v>
                </c:pt>
                <c:pt idx="92">
                  <c:v>18.868120415982474</c:v>
                </c:pt>
                <c:pt idx="93">
                  <c:v>18.868120415982474</c:v>
                </c:pt>
                <c:pt idx="94">
                  <c:v>18.868120415982474</c:v>
                </c:pt>
                <c:pt idx="95">
                  <c:v>18.868120415982474</c:v>
                </c:pt>
                <c:pt idx="96">
                  <c:v>18.868120415982474</c:v>
                </c:pt>
                <c:pt idx="97">
                  <c:v>18.868120415982474</c:v>
                </c:pt>
                <c:pt idx="98">
                  <c:v>18.868120415982474</c:v>
                </c:pt>
                <c:pt idx="99">
                  <c:v>18.868120415982474</c:v>
                </c:pt>
                <c:pt idx="100">
                  <c:v>18.868120415982474</c:v>
                </c:pt>
                <c:pt idx="101">
                  <c:v>18.868120415982474</c:v>
                </c:pt>
                <c:pt idx="102">
                  <c:v>18.868120415982474</c:v>
                </c:pt>
                <c:pt idx="103">
                  <c:v>18.868120415982474</c:v>
                </c:pt>
                <c:pt idx="104">
                  <c:v>18.868120415982474</c:v>
                </c:pt>
                <c:pt idx="105">
                  <c:v>18.868120415982474</c:v>
                </c:pt>
                <c:pt idx="106">
                  <c:v>18.868120415982474</c:v>
                </c:pt>
                <c:pt idx="107">
                  <c:v>18.868120415982474</c:v>
                </c:pt>
                <c:pt idx="108">
                  <c:v>18.868120415982474</c:v>
                </c:pt>
                <c:pt idx="109">
                  <c:v>18.868120415982474</c:v>
                </c:pt>
                <c:pt idx="110">
                  <c:v>18.868120415982474</c:v>
                </c:pt>
                <c:pt idx="111">
                  <c:v>18.868120415982474</c:v>
                </c:pt>
                <c:pt idx="112">
                  <c:v>18.868120415982474</c:v>
                </c:pt>
                <c:pt idx="113">
                  <c:v>18.868120415982474</c:v>
                </c:pt>
                <c:pt idx="114">
                  <c:v>18.868120415982474</c:v>
                </c:pt>
                <c:pt idx="115">
                  <c:v>18.868120415982474</c:v>
                </c:pt>
                <c:pt idx="116">
                  <c:v>18.868120415982474</c:v>
                </c:pt>
                <c:pt idx="117">
                  <c:v>18.868120415982474</c:v>
                </c:pt>
                <c:pt idx="118">
                  <c:v>18.868120415982474</c:v>
                </c:pt>
                <c:pt idx="119">
                  <c:v>18.868120415982474</c:v>
                </c:pt>
                <c:pt idx="120">
                  <c:v>18.868120415982474</c:v>
                </c:pt>
                <c:pt idx="121">
                  <c:v>18.868120415982474</c:v>
                </c:pt>
                <c:pt idx="122">
                  <c:v>18.868120415982474</c:v>
                </c:pt>
                <c:pt idx="123">
                  <c:v>18.868120415982474</c:v>
                </c:pt>
                <c:pt idx="124">
                  <c:v>18.868120415982474</c:v>
                </c:pt>
                <c:pt idx="125">
                  <c:v>18.868120415982474</c:v>
                </c:pt>
                <c:pt idx="126">
                  <c:v>18.868120415982474</c:v>
                </c:pt>
                <c:pt idx="127">
                  <c:v>18.868120415982474</c:v>
                </c:pt>
                <c:pt idx="128">
                  <c:v>18.868120415982474</c:v>
                </c:pt>
                <c:pt idx="129">
                  <c:v>18.868120415982474</c:v>
                </c:pt>
                <c:pt idx="130">
                  <c:v>18.868120415982474</c:v>
                </c:pt>
                <c:pt idx="131">
                  <c:v>18.868120415982474</c:v>
                </c:pt>
                <c:pt idx="132">
                  <c:v>18.868120415982474</c:v>
                </c:pt>
                <c:pt idx="133">
                  <c:v>18.868120415982474</c:v>
                </c:pt>
                <c:pt idx="134">
                  <c:v>18.868120415982474</c:v>
                </c:pt>
                <c:pt idx="135">
                  <c:v>18.868120415982474</c:v>
                </c:pt>
                <c:pt idx="136">
                  <c:v>18.868120415982474</c:v>
                </c:pt>
                <c:pt idx="137">
                  <c:v>18.868120415982474</c:v>
                </c:pt>
                <c:pt idx="138">
                  <c:v>18.868120415982474</c:v>
                </c:pt>
                <c:pt idx="139">
                  <c:v>18.868120415982474</c:v>
                </c:pt>
                <c:pt idx="140">
                  <c:v>18.868120415982474</c:v>
                </c:pt>
                <c:pt idx="141">
                  <c:v>18.868120415982474</c:v>
                </c:pt>
                <c:pt idx="142">
                  <c:v>18.868120415982474</c:v>
                </c:pt>
                <c:pt idx="143">
                  <c:v>18.868120415982474</c:v>
                </c:pt>
                <c:pt idx="144">
                  <c:v>18.868120415982474</c:v>
                </c:pt>
                <c:pt idx="145">
                  <c:v>18.868120415982474</c:v>
                </c:pt>
                <c:pt idx="146">
                  <c:v>18.868120415982474</c:v>
                </c:pt>
                <c:pt idx="147">
                  <c:v>18.868120415982474</c:v>
                </c:pt>
                <c:pt idx="148">
                  <c:v>18.868120415982474</c:v>
                </c:pt>
                <c:pt idx="149">
                  <c:v>18.868120415982474</c:v>
                </c:pt>
                <c:pt idx="150">
                  <c:v>18.868120415982474</c:v>
                </c:pt>
                <c:pt idx="151">
                  <c:v>18.868120415982474</c:v>
                </c:pt>
                <c:pt idx="152">
                  <c:v>18.868120415982474</c:v>
                </c:pt>
                <c:pt idx="153">
                  <c:v>18.868120415982474</c:v>
                </c:pt>
                <c:pt idx="154">
                  <c:v>18.868120415982474</c:v>
                </c:pt>
                <c:pt idx="155">
                  <c:v>18.868120415982474</c:v>
                </c:pt>
                <c:pt idx="156">
                  <c:v>18.868120415982474</c:v>
                </c:pt>
                <c:pt idx="157">
                  <c:v>18.868120415982474</c:v>
                </c:pt>
                <c:pt idx="158">
                  <c:v>18.868120415982474</c:v>
                </c:pt>
                <c:pt idx="159">
                  <c:v>18.868120415982474</c:v>
                </c:pt>
                <c:pt idx="160">
                  <c:v>18.868120415982474</c:v>
                </c:pt>
                <c:pt idx="161">
                  <c:v>18.868120415982474</c:v>
                </c:pt>
                <c:pt idx="162">
                  <c:v>18.868120415982474</c:v>
                </c:pt>
                <c:pt idx="163">
                  <c:v>18.868120415982474</c:v>
                </c:pt>
                <c:pt idx="164">
                  <c:v>18.868120415982474</c:v>
                </c:pt>
                <c:pt idx="165">
                  <c:v>18.868120415982474</c:v>
                </c:pt>
                <c:pt idx="166">
                  <c:v>18.868120415982474</c:v>
                </c:pt>
                <c:pt idx="167">
                  <c:v>18.868120415982474</c:v>
                </c:pt>
                <c:pt idx="168">
                  <c:v>18.868120415982474</c:v>
                </c:pt>
                <c:pt idx="169">
                  <c:v>18.868120415982474</c:v>
                </c:pt>
                <c:pt idx="170">
                  <c:v>18.868120415982474</c:v>
                </c:pt>
                <c:pt idx="171">
                  <c:v>18.868120415982474</c:v>
                </c:pt>
                <c:pt idx="172">
                  <c:v>18.868120415982474</c:v>
                </c:pt>
                <c:pt idx="173">
                  <c:v>18.868120415982474</c:v>
                </c:pt>
                <c:pt idx="174">
                  <c:v>18.868120415982474</c:v>
                </c:pt>
                <c:pt idx="175">
                  <c:v>18.868120415982474</c:v>
                </c:pt>
                <c:pt idx="176">
                  <c:v>18.868120415982474</c:v>
                </c:pt>
                <c:pt idx="177">
                  <c:v>18.868120415982474</c:v>
                </c:pt>
                <c:pt idx="178">
                  <c:v>18.868120415982474</c:v>
                </c:pt>
                <c:pt idx="179">
                  <c:v>18.868120415982474</c:v>
                </c:pt>
                <c:pt idx="180">
                  <c:v>18.868120415982474</c:v>
                </c:pt>
                <c:pt idx="181">
                  <c:v>18.868120415982474</c:v>
                </c:pt>
                <c:pt idx="182">
                  <c:v>18.868120415982474</c:v>
                </c:pt>
                <c:pt idx="183">
                  <c:v>18.868120415982474</c:v>
                </c:pt>
                <c:pt idx="184">
                  <c:v>18.868120415982474</c:v>
                </c:pt>
                <c:pt idx="185">
                  <c:v>18.868120415982474</c:v>
                </c:pt>
                <c:pt idx="186">
                  <c:v>18.868120415982474</c:v>
                </c:pt>
                <c:pt idx="187">
                  <c:v>18.868120415982474</c:v>
                </c:pt>
                <c:pt idx="188">
                  <c:v>18.868120415982474</c:v>
                </c:pt>
                <c:pt idx="189">
                  <c:v>18.868120415982474</c:v>
                </c:pt>
                <c:pt idx="190">
                  <c:v>18.868120415982474</c:v>
                </c:pt>
                <c:pt idx="191">
                  <c:v>18.868120415982474</c:v>
                </c:pt>
                <c:pt idx="192">
                  <c:v>18.868120415982474</c:v>
                </c:pt>
                <c:pt idx="193">
                  <c:v>18.868120415982474</c:v>
                </c:pt>
                <c:pt idx="194">
                  <c:v>18.868120415982474</c:v>
                </c:pt>
                <c:pt idx="195">
                  <c:v>18.868120415982474</c:v>
                </c:pt>
                <c:pt idx="196">
                  <c:v>18.868120415982474</c:v>
                </c:pt>
                <c:pt idx="197">
                  <c:v>18.868120415982474</c:v>
                </c:pt>
                <c:pt idx="198">
                  <c:v>18.868120415982474</c:v>
                </c:pt>
                <c:pt idx="199">
                  <c:v>18.868120415982474</c:v>
                </c:pt>
                <c:pt idx="200">
                  <c:v>18.868120415982474</c:v>
                </c:pt>
                <c:pt idx="201">
                  <c:v>18.868120415982474</c:v>
                </c:pt>
                <c:pt idx="202">
                  <c:v>18.868120415982474</c:v>
                </c:pt>
                <c:pt idx="203">
                  <c:v>18.868120415982474</c:v>
                </c:pt>
                <c:pt idx="204">
                  <c:v>18.868120415982474</c:v>
                </c:pt>
                <c:pt idx="205">
                  <c:v>18.868120415982474</c:v>
                </c:pt>
                <c:pt idx="206">
                  <c:v>18.868120415982474</c:v>
                </c:pt>
                <c:pt idx="207">
                  <c:v>18.868120415982474</c:v>
                </c:pt>
                <c:pt idx="208">
                  <c:v>18.868120415982474</c:v>
                </c:pt>
                <c:pt idx="209">
                  <c:v>18.868120415982474</c:v>
                </c:pt>
                <c:pt idx="210">
                  <c:v>18.868120415982474</c:v>
                </c:pt>
                <c:pt idx="211">
                  <c:v>18.868120415982474</c:v>
                </c:pt>
                <c:pt idx="212">
                  <c:v>18.868120415982474</c:v>
                </c:pt>
                <c:pt idx="213">
                  <c:v>18.868120415982474</c:v>
                </c:pt>
                <c:pt idx="214">
                  <c:v>18.868120415982474</c:v>
                </c:pt>
                <c:pt idx="215">
                  <c:v>18.868120415982474</c:v>
                </c:pt>
                <c:pt idx="216">
                  <c:v>18.868120415982474</c:v>
                </c:pt>
                <c:pt idx="217">
                  <c:v>18.868120415982474</c:v>
                </c:pt>
                <c:pt idx="218">
                  <c:v>18.868120415982474</c:v>
                </c:pt>
                <c:pt idx="219">
                  <c:v>18.868120415982474</c:v>
                </c:pt>
                <c:pt idx="220">
                  <c:v>18.868120415982474</c:v>
                </c:pt>
                <c:pt idx="221">
                  <c:v>18.868120415982474</c:v>
                </c:pt>
                <c:pt idx="222">
                  <c:v>18.868120415982474</c:v>
                </c:pt>
                <c:pt idx="223">
                  <c:v>18.868120415982474</c:v>
                </c:pt>
                <c:pt idx="224">
                  <c:v>18.868120415982474</c:v>
                </c:pt>
                <c:pt idx="225">
                  <c:v>18.868120415982474</c:v>
                </c:pt>
                <c:pt idx="226">
                  <c:v>18.868120415982474</c:v>
                </c:pt>
                <c:pt idx="227">
                  <c:v>18.868120415982474</c:v>
                </c:pt>
                <c:pt idx="228">
                  <c:v>18.868120415982474</c:v>
                </c:pt>
                <c:pt idx="229">
                  <c:v>18.868120415982474</c:v>
                </c:pt>
                <c:pt idx="230">
                  <c:v>18.868120415982474</c:v>
                </c:pt>
                <c:pt idx="231">
                  <c:v>18.868120415982474</c:v>
                </c:pt>
                <c:pt idx="232">
                  <c:v>18.868120415982474</c:v>
                </c:pt>
                <c:pt idx="233">
                  <c:v>18.868120415982474</c:v>
                </c:pt>
                <c:pt idx="234">
                  <c:v>18.868120415982474</c:v>
                </c:pt>
                <c:pt idx="235">
                  <c:v>18.868120415982474</c:v>
                </c:pt>
                <c:pt idx="236">
                  <c:v>18.868120415982474</c:v>
                </c:pt>
                <c:pt idx="237">
                  <c:v>18.868120415982474</c:v>
                </c:pt>
                <c:pt idx="238">
                  <c:v>18.868120415982474</c:v>
                </c:pt>
                <c:pt idx="239">
                  <c:v>18.868120415982474</c:v>
                </c:pt>
                <c:pt idx="240">
                  <c:v>18.868120415982474</c:v>
                </c:pt>
                <c:pt idx="241">
                  <c:v>18.868120415982474</c:v>
                </c:pt>
                <c:pt idx="242">
                  <c:v>18.868120415982474</c:v>
                </c:pt>
                <c:pt idx="243">
                  <c:v>18.868120415982474</c:v>
                </c:pt>
                <c:pt idx="244">
                  <c:v>18.868120415982474</c:v>
                </c:pt>
                <c:pt idx="245">
                  <c:v>18.868120415982474</c:v>
                </c:pt>
                <c:pt idx="246">
                  <c:v>18.868120415982474</c:v>
                </c:pt>
                <c:pt idx="247">
                  <c:v>18.868120415982474</c:v>
                </c:pt>
                <c:pt idx="248">
                  <c:v>18.868120415982474</c:v>
                </c:pt>
                <c:pt idx="249">
                  <c:v>18.868120415982474</c:v>
                </c:pt>
                <c:pt idx="250">
                  <c:v>18.868120415982474</c:v>
                </c:pt>
                <c:pt idx="251">
                  <c:v>18.868120415982474</c:v>
                </c:pt>
                <c:pt idx="252">
                  <c:v>18.868120415982474</c:v>
                </c:pt>
                <c:pt idx="253">
                  <c:v>18.868120415982474</c:v>
                </c:pt>
                <c:pt idx="254">
                  <c:v>18.868120415982474</c:v>
                </c:pt>
                <c:pt idx="255">
                  <c:v>18.868120415982474</c:v>
                </c:pt>
                <c:pt idx="256">
                  <c:v>18.868120415982474</c:v>
                </c:pt>
                <c:pt idx="257">
                  <c:v>18.868120415982474</c:v>
                </c:pt>
                <c:pt idx="258">
                  <c:v>18.868120415982474</c:v>
                </c:pt>
                <c:pt idx="259">
                  <c:v>18.868120415982474</c:v>
                </c:pt>
                <c:pt idx="260">
                  <c:v>18.868120415982474</c:v>
                </c:pt>
                <c:pt idx="261">
                  <c:v>18.868120415982474</c:v>
                </c:pt>
                <c:pt idx="262">
                  <c:v>18.868120415982474</c:v>
                </c:pt>
                <c:pt idx="263">
                  <c:v>18.868120415982474</c:v>
                </c:pt>
                <c:pt idx="264">
                  <c:v>18.868120415982474</c:v>
                </c:pt>
                <c:pt idx="265">
                  <c:v>18.868120415982474</c:v>
                </c:pt>
                <c:pt idx="266">
                  <c:v>18.868120415982474</c:v>
                </c:pt>
                <c:pt idx="267">
                  <c:v>18.868120415982474</c:v>
                </c:pt>
                <c:pt idx="268">
                  <c:v>18.868120415982474</c:v>
                </c:pt>
                <c:pt idx="269">
                  <c:v>18.868120415982474</c:v>
                </c:pt>
                <c:pt idx="270">
                  <c:v>18.868120415982474</c:v>
                </c:pt>
                <c:pt idx="271">
                  <c:v>18.868120415982474</c:v>
                </c:pt>
                <c:pt idx="272">
                  <c:v>18.868120415982474</c:v>
                </c:pt>
                <c:pt idx="273">
                  <c:v>18.868120415982474</c:v>
                </c:pt>
                <c:pt idx="274">
                  <c:v>18.868120415982474</c:v>
                </c:pt>
                <c:pt idx="275">
                  <c:v>18.868120415982474</c:v>
                </c:pt>
                <c:pt idx="276">
                  <c:v>18.868120415982474</c:v>
                </c:pt>
                <c:pt idx="277">
                  <c:v>18.868120415982474</c:v>
                </c:pt>
                <c:pt idx="278">
                  <c:v>18.868120415982474</c:v>
                </c:pt>
                <c:pt idx="279">
                  <c:v>18.868120415982474</c:v>
                </c:pt>
                <c:pt idx="280">
                  <c:v>18.868120415982474</c:v>
                </c:pt>
                <c:pt idx="281">
                  <c:v>18.868120415982474</c:v>
                </c:pt>
                <c:pt idx="282">
                  <c:v>18.868120415982474</c:v>
                </c:pt>
                <c:pt idx="283">
                  <c:v>18.868120415982474</c:v>
                </c:pt>
                <c:pt idx="284">
                  <c:v>18.868120415982474</c:v>
                </c:pt>
                <c:pt idx="285">
                  <c:v>18.868120415982474</c:v>
                </c:pt>
                <c:pt idx="286">
                  <c:v>18.868120415982474</c:v>
                </c:pt>
                <c:pt idx="287">
                  <c:v>18.868120415982474</c:v>
                </c:pt>
                <c:pt idx="288">
                  <c:v>18.868120415982474</c:v>
                </c:pt>
                <c:pt idx="289">
                  <c:v>18.868120415982474</c:v>
                </c:pt>
                <c:pt idx="290">
                  <c:v>18.868120415982474</c:v>
                </c:pt>
                <c:pt idx="291">
                  <c:v>18.868120415982474</c:v>
                </c:pt>
                <c:pt idx="292">
                  <c:v>18.868120415982474</c:v>
                </c:pt>
                <c:pt idx="293">
                  <c:v>18.868120415982474</c:v>
                </c:pt>
                <c:pt idx="294">
                  <c:v>18.868120415982474</c:v>
                </c:pt>
                <c:pt idx="295">
                  <c:v>18.868120415982474</c:v>
                </c:pt>
                <c:pt idx="296">
                  <c:v>18.868120415982474</c:v>
                </c:pt>
                <c:pt idx="297">
                  <c:v>18.868120415982474</c:v>
                </c:pt>
                <c:pt idx="298">
                  <c:v>18.868120415982474</c:v>
                </c:pt>
                <c:pt idx="299">
                  <c:v>18.868120415982474</c:v>
                </c:pt>
                <c:pt idx="300">
                  <c:v>18.868120415982474</c:v>
                </c:pt>
                <c:pt idx="301">
                  <c:v>18.868120415982474</c:v>
                </c:pt>
                <c:pt idx="302">
                  <c:v>18.868120415982474</c:v>
                </c:pt>
                <c:pt idx="303">
                  <c:v>18.868120415982474</c:v>
                </c:pt>
                <c:pt idx="304">
                  <c:v>18.868120415982474</c:v>
                </c:pt>
                <c:pt idx="305">
                  <c:v>18.868120415982474</c:v>
                </c:pt>
                <c:pt idx="306">
                  <c:v>18.868120415982474</c:v>
                </c:pt>
                <c:pt idx="307">
                  <c:v>18.868120415982474</c:v>
                </c:pt>
                <c:pt idx="308">
                  <c:v>18.868120415982474</c:v>
                </c:pt>
                <c:pt idx="309">
                  <c:v>18.868120415982474</c:v>
                </c:pt>
                <c:pt idx="310">
                  <c:v>18.868120415982474</c:v>
                </c:pt>
                <c:pt idx="311">
                  <c:v>18.868120415982474</c:v>
                </c:pt>
                <c:pt idx="312">
                  <c:v>18.868120415982474</c:v>
                </c:pt>
                <c:pt idx="313">
                  <c:v>18.868120415982474</c:v>
                </c:pt>
                <c:pt idx="314">
                  <c:v>18.868120415982474</c:v>
                </c:pt>
                <c:pt idx="315">
                  <c:v>18.868120415982474</c:v>
                </c:pt>
                <c:pt idx="316">
                  <c:v>18.868120415982474</c:v>
                </c:pt>
                <c:pt idx="317">
                  <c:v>18.868120415982474</c:v>
                </c:pt>
                <c:pt idx="318">
                  <c:v>18.868120415982474</c:v>
                </c:pt>
                <c:pt idx="319">
                  <c:v>18.868120415982474</c:v>
                </c:pt>
                <c:pt idx="320">
                  <c:v>18.868120415982474</c:v>
                </c:pt>
                <c:pt idx="321">
                  <c:v>18.868120415982474</c:v>
                </c:pt>
                <c:pt idx="322">
                  <c:v>18.868120415982474</c:v>
                </c:pt>
                <c:pt idx="323">
                  <c:v>18.868120415982474</c:v>
                </c:pt>
                <c:pt idx="324">
                  <c:v>18.868120415982474</c:v>
                </c:pt>
                <c:pt idx="325">
                  <c:v>18.868120415982474</c:v>
                </c:pt>
                <c:pt idx="326">
                  <c:v>18.868120415982474</c:v>
                </c:pt>
                <c:pt idx="327">
                  <c:v>18.868120415982474</c:v>
                </c:pt>
                <c:pt idx="328">
                  <c:v>18.868120415982474</c:v>
                </c:pt>
                <c:pt idx="329">
                  <c:v>18.868120415982474</c:v>
                </c:pt>
                <c:pt idx="330">
                  <c:v>18.868120415982474</c:v>
                </c:pt>
                <c:pt idx="331">
                  <c:v>18.868120415982474</c:v>
                </c:pt>
                <c:pt idx="332">
                  <c:v>18.868120415982474</c:v>
                </c:pt>
                <c:pt idx="333">
                  <c:v>18.868120415982474</c:v>
                </c:pt>
                <c:pt idx="334">
                  <c:v>18.868120415982474</c:v>
                </c:pt>
                <c:pt idx="335">
                  <c:v>18.868120415982474</c:v>
                </c:pt>
                <c:pt idx="336">
                  <c:v>18.868120415982474</c:v>
                </c:pt>
                <c:pt idx="337">
                  <c:v>18.868120415982474</c:v>
                </c:pt>
                <c:pt idx="338">
                  <c:v>18.868120415982474</c:v>
                </c:pt>
                <c:pt idx="339">
                  <c:v>18.868120415982474</c:v>
                </c:pt>
                <c:pt idx="340">
                  <c:v>18.868120415982474</c:v>
                </c:pt>
                <c:pt idx="341">
                  <c:v>18.868120415982474</c:v>
                </c:pt>
                <c:pt idx="342">
                  <c:v>18.868120415982474</c:v>
                </c:pt>
                <c:pt idx="343">
                  <c:v>18.868120415982474</c:v>
                </c:pt>
                <c:pt idx="344">
                  <c:v>18.868120415982474</c:v>
                </c:pt>
                <c:pt idx="345">
                  <c:v>18.868120415982474</c:v>
                </c:pt>
                <c:pt idx="346">
                  <c:v>18.868120415982474</c:v>
                </c:pt>
                <c:pt idx="347">
                  <c:v>18.868120415982474</c:v>
                </c:pt>
                <c:pt idx="348">
                  <c:v>18.868120415982474</c:v>
                </c:pt>
                <c:pt idx="349">
                  <c:v>18.868120415982474</c:v>
                </c:pt>
                <c:pt idx="350">
                  <c:v>18.868120415982474</c:v>
                </c:pt>
                <c:pt idx="351">
                  <c:v>18.868120415982474</c:v>
                </c:pt>
                <c:pt idx="352">
                  <c:v>18.868120415982474</c:v>
                </c:pt>
                <c:pt idx="353">
                  <c:v>18.868120415982474</c:v>
                </c:pt>
                <c:pt idx="354">
                  <c:v>18.868120415982474</c:v>
                </c:pt>
                <c:pt idx="355">
                  <c:v>18.868120415982474</c:v>
                </c:pt>
                <c:pt idx="356">
                  <c:v>18.868120415982474</c:v>
                </c:pt>
                <c:pt idx="357">
                  <c:v>18.868120415982474</c:v>
                </c:pt>
                <c:pt idx="358">
                  <c:v>18.868120415982474</c:v>
                </c:pt>
                <c:pt idx="359">
                  <c:v>18.868120415982474</c:v>
                </c:pt>
                <c:pt idx="360">
                  <c:v>18.868120415982474</c:v>
                </c:pt>
                <c:pt idx="361">
                  <c:v>18.868120415982474</c:v>
                </c:pt>
                <c:pt idx="362">
                  <c:v>18.868120415982474</c:v>
                </c:pt>
                <c:pt idx="363">
                  <c:v>18.868120415982474</c:v>
                </c:pt>
                <c:pt idx="364">
                  <c:v>18.868120415982474</c:v>
                </c:pt>
                <c:pt idx="365">
                  <c:v>18.868120415982474</c:v>
                </c:pt>
                <c:pt idx="366">
                  <c:v>18.868120415982474</c:v>
                </c:pt>
                <c:pt idx="367">
                  <c:v>18.868120415982474</c:v>
                </c:pt>
                <c:pt idx="368">
                  <c:v>18.868120415982474</c:v>
                </c:pt>
                <c:pt idx="369">
                  <c:v>18.868120415982474</c:v>
                </c:pt>
                <c:pt idx="370">
                  <c:v>18.868120415982474</c:v>
                </c:pt>
                <c:pt idx="371">
                  <c:v>18.868120415982474</c:v>
                </c:pt>
                <c:pt idx="372">
                  <c:v>18.868120415982474</c:v>
                </c:pt>
                <c:pt idx="373">
                  <c:v>18.868120415982474</c:v>
                </c:pt>
                <c:pt idx="374">
                  <c:v>18.868120415982474</c:v>
                </c:pt>
                <c:pt idx="375">
                  <c:v>18.868120415982474</c:v>
                </c:pt>
                <c:pt idx="376">
                  <c:v>18.868120415982474</c:v>
                </c:pt>
                <c:pt idx="377">
                  <c:v>18.868120415982474</c:v>
                </c:pt>
                <c:pt idx="378">
                  <c:v>18.868120415982474</c:v>
                </c:pt>
                <c:pt idx="379">
                  <c:v>18.868120415982474</c:v>
                </c:pt>
                <c:pt idx="380">
                  <c:v>18.868120415982474</c:v>
                </c:pt>
                <c:pt idx="381">
                  <c:v>18.868120415982474</c:v>
                </c:pt>
                <c:pt idx="382">
                  <c:v>18.868120415982474</c:v>
                </c:pt>
                <c:pt idx="383">
                  <c:v>18.868120415982474</c:v>
                </c:pt>
                <c:pt idx="384">
                  <c:v>18.868120415982474</c:v>
                </c:pt>
                <c:pt idx="385">
                  <c:v>18.868120415982474</c:v>
                </c:pt>
                <c:pt idx="386">
                  <c:v>18.868120415982474</c:v>
                </c:pt>
                <c:pt idx="387">
                  <c:v>18.868120415982474</c:v>
                </c:pt>
                <c:pt idx="388">
                  <c:v>18.868120415982474</c:v>
                </c:pt>
                <c:pt idx="389">
                  <c:v>18.868120415982474</c:v>
                </c:pt>
                <c:pt idx="390">
                  <c:v>18.868120415982474</c:v>
                </c:pt>
                <c:pt idx="391">
                  <c:v>18.868120415982474</c:v>
                </c:pt>
                <c:pt idx="392">
                  <c:v>18.868120415982474</c:v>
                </c:pt>
                <c:pt idx="393">
                  <c:v>18.868120415982474</c:v>
                </c:pt>
                <c:pt idx="394">
                  <c:v>18.868120415982474</c:v>
                </c:pt>
                <c:pt idx="395">
                  <c:v>18.868120415982474</c:v>
                </c:pt>
                <c:pt idx="396">
                  <c:v>18.868120415982474</c:v>
                </c:pt>
                <c:pt idx="397">
                  <c:v>18.868120415982474</c:v>
                </c:pt>
                <c:pt idx="398">
                  <c:v>18.868120415982474</c:v>
                </c:pt>
                <c:pt idx="399">
                  <c:v>18.868120415982474</c:v>
                </c:pt>
                <c:pt idx="400">
                  <c:v>18.868120415982474</c:v>
                </c:pt>
                <c:pt idx="401">
                  <c:v>18.868120415982474</c:v>
                </c:pt>
                <c:pt idx="402">
                  <c:v>18.868120415982474</c:v>
                </c:pt>
                <c:pt idx="403">
                  <c:v>18.868120415982474</c:v>
                </c:pt>
                <c:pt idx="404">
                  <c:v>18.868120415982474</c:v>
                </c:pt>
                <c:pt idx="405">
                  <c:v>18.868120415982474</c:v>
                </c:pt>
                <c:pt idx="406">
                  <c:v>18.868120415982474</c:v>
                </c:pt>
                <c:pt idx="407">
                  <c:v>18.868120415982474</c:v>
                </c:pt>
                <c:pt idx="408">
                  <c:v>18.868120415982474</c:v>
                </c:pt>
                <c:pt idx="409">
                  <c:v>18.868120415982474</c:v>
                </c:pt>
                <c:pt idx="410">
                  <c:v>18.868120415982474</c:v>
                </c:pt>
                <c:pt idx="411">
                  <c:v>18.868120415982474</c:v>
                </c:pt>
                <c:pt idx="412">
                  <c:v>18.868120415982474</c:v>
                </c:pt>
                <c:pt idx="413">
                  <c:v>18.868120415982474</c:v>
                </c:pt>
                <c:pt idx="414">
                  <c:v>18.868120415982474</c:v>
                </c:pt>
                <c:pt idx="415">
                  <c:v>18.868120415982474</c:v>
                </c:pt>
                <c:pt idx="416">
                  <c:v>18.868120415982474</c:v>
                </c:pt>
                <c:pt idx="417">
                  <c:v>18.868120415982474</c:v>
                </c:pt>
                <c:pt idx="418">
                  <c:v>18.868120415982474</c:v>
                </c:pt>
                <c:pt idx="419">
                  <c:v>18.868120415982474</c:v>
                </c:pt>
                <c:pt idx="420">
                  <c:v>18.868120415982474</c:v>
                </c:pt>
                <c:pt idx="421">
                  <c:v>18.868120415982474</c:v>
                </c:pt>
                <c:pt idx="422">
                  <c:v>18.868120415982474</c:v>
                </c:pt>
                <c:pt idx="423">
                  <c:v>18.868120415982474</c:v>
                </c:pt>
                <c:pt idx="424">
                  <c:v>18.868120415982474</c:v>
                </c:pt>
                <c:pt idx="425">
                  <c:v>18.868120415982474</c:v>
                </c:pt>
                <c:pt idx="426">
                  <c:v>18.868120415982474</c:v>
                </c:pt>
                <c:pt idx="427">
                  <c:v>18.868120415982474</c:v>
                </c:pt>
                <c:pt idx="428">
                  <c:v>18.868120415982474</c:v>
                </c:pt>
                <c:pt idx="429">
                  <c:v>18.868120415982474</c:v>
                </c:pt>
                <c:pt idx="430">
                  <c:v>18.868120415982474</c:v>
                </c:pt>
                <c:pt idx="431">
                  <c:v>18.868120415982474</c:v>
                </c:pt>
                <c:pt idx="432">
                  <c:v>18.868120415982474</c:v>
                </c:pt>
                <c:pt idx="433">
                  <c:v>18.868120415982474</c:v>
                </c:pt>
                <c:pt idx="434">
                  <c:v>18.868120415982474</c:v>
                </c:pt>
                <c:pt idx="435">
                  <c:v>18.868120415982474</c:v>
                </c:pt>
                <c:pt idx="436">
                  <c:v>18.868120415982474</c:v>
                </c:pt>
                <c:pt idx="437">
                  <c:v>18.868120415982474</c:v>
                </c:pt>
                <c:pt idx="438">
                  <c:v>18.868120415982474</c:v>
                </c:pt>
                <c:pt idx="439">
                  <c:v>18.868120415982474</c:v>
                </c:pt>
                <c:pt idx="440">
                  <c:v>18.868120415982474</c:v>
                </c:pt>
                <c:pt idx="441">
                  <c:v>18.868120415982474</c:v>
                </c:pt>
                <c:pt idx="442">
                  <c:v>18.868120415982474</c:v>
                </c:pt>
                <c:pt idx="443">
                  <c:v>18.868120415982474</c:v>
                </c:pt>
                <c:pt idx="444">
                  <c:v>18.868120415982474</c:v>
                </c:pt>
                <c:pt idx="445">
                  <c:v>18.868120415982474</c:v>
                </c:pt>
                <c:pt idx="446">
                  <c:v>18.868120415982474</c:v>
                </c:pt>
                <c:pt idx="447">
                  <c:v>18.868120415982474</c:v>
                </c:pt>
                <c:pt idx="448">
                  <c:v>18.868120415982474</c:v>
                </c:pt>
                <c:pt idx="449">
                  <c:v>18.868120415982474</c:v>
                </c:pt>
                <c:pt idx="450">
                  <c:v>18.868120415982474</c:v>
                </c:pt>
                <c:pt idx="451">
                  <c:v>18.868120415982474</c:v>
                </c:pt>
                <c:pt idx="452">
                  <c:v>18.868120415982474</c:v>
                </c:pt>
                <c:pt idx="453">
                  <c:v>18.868120415982474</c:v>
                </c:pt>
                <c:pt idx="454">
                  <c:v>18.868120415982474</c:v>
                </c:pt>
                <c:pt idx="455">
                  <c:v>18.868120415982474</c:v>
                </c:pt>
                <c:pt idx="456">
                  <c:v>18.868120415982474</c:v>
                </c:pt>
                <c:pt idx="457">
                  <c:v>18.868120415982474</c:v>
                </c:pt>
                <c:pt idx="458">
                  <c:v>18.868120415982474</c:v>
                </c:pt>
                <c:pt idx="459">
                  <c:v>18.868120415982474</c:v>
                </c:pt>
                <c:pt idx="460">
                  <c:v>18.868120415982474</c:v>
                </c:pt>
                <c:pt idx="461">
                  <c:v>18.868120415982474</c:v>
                </c:pt>
                <c:pt idx="462">
                  <c:v>18.868120415982474</c:v>
                </c:pt>
                <c:pt idx="463">
                  <c:v>18.868120415982474</c:v>
                </c:pt>
                <c:pt idx="464">
                  <c:v>18.868120415982474</c:v>
                </c:pt>
                <c:pt idx="465">
                  <c:v>18.868120415982474</c:v>
                </c:pt>
                <c:pt idx="466">
                  <c:v>18.868120415982474</c:v>
                </c:pt>
                <c:pt idx="467">
                  <c:v>18.868120415982474</c:v>
                </c:pt>
                <c:pt idx="468">
                  <c:v>18.868120415982474</c:v>
                </c:pt>
                <c:pt idx="469">
                  <c:v>18.868120415982474</c:v>
                </c:pt>
                <c:pt idx="470">
                  <c:v>18.868120415982474</c:v>
                </c:pt>
                <c:pt idx="471">
                  <c:v>18.868120415982474</c:v>
                </c:pt>
                <c:pt idx="472">
                  <c:v>18.868120415982474</c:v>
                </c:pt>
                <c:pt idx="473">
                  <c:v>18.868120415982474</c:v>
                </c:pt>
                <c:pt idx="474">
                  <c:v>18.868120415982474</c:v>
                </c:pt>
                <c:pt idx="475">
                  <c:v>18.868120415982474</c:v>
                </c:pt>
                <c:pt idx="476">
                  <c:v>18.868120415982474</c:v>
                </c:pt>
                <c:pt idx="477">
                  <c:v>18.868120415982474</c:v>
                </c:pt>
                <c:pt idx="478">
                  <c:v>18.868120415982474</c:v>
                </c:pt>
                <c:pt idx="479">
                  <c:v>18.868120415982474</c:v>
                </c:pt>
                <c:pt idx="480">
                  <c:v>18.868120415982474</c:v>
                </c:pt>
                <c:pt idx="481">
                  <c:v>18.868120415982474</c:v>
                </c:pt>
                <c:pt idx="482">
                  <c:v>18.868120415982474</c:v>
                </c:pt>
                <c:pt idx="483">
                  <c:v>18.868120415982474</c:v>
                </c:pt>
                <c:pt idx="484">
                  <c:v>18.868120415982474</c:v>
                </c:pt>
                <c:pt idx="485">
                  <c:v>18.868120415982474</c:v>
                </c:pt>
                <c:pt idx="486">
                  <c:v>18.868120415982474</c:v>
                </c:pt>
                <c:pt idx="487">
                  <c:v>18.868120415982474</c:v>
                </c:pt>
                <c:pt idx="488">
                  <c:v>18.868120415982474</c:v>
                </c:pt>
                <c:pt idx="489">
                  <c:v>18.868120415982474</c:v>
                </c:pt>
                <c:pt idx="490">
                  <c:v>18.868120415982474</c:v>
                </c:pt>
                <c:pt idx="491">
                  <c:v>18.868120415982474</c:v>
                </c:pt>
                <c:pt idx="492">
                  <c:v>18.868120415982474</c:v>
                </c:pt>
                <c:pt idx="493">
                  <c:v>18.868120415982474</c:v>
                </c:pt>
                <c:pt idx="494">
                  <c:v>18.868120415982474</c:v>
                </c:pt>
                <c:pt idx="495">
                  <c:v>18.868120415982474</c:v>
                </c:pt>
                <c:pt idx="496">
                  <c:v>18.868120415982474</c:v>
                </c:pt>
                <c:pt idx="497">
                  <c:v>18.868120415982474</c:v>
                </c:pt>
                <c:pt idx="498">
                  <c:v>18.868120415982474</c:v>
                </c:pt>
                <c:pt idx="499">
                  <c:v>18.868120415982474</c:v>
                </c:pt>
                <c:pt idx="500">
                  <c:v>18.868120415982474</c:v>
                </c:pt>
                <c:pt idx="501">
                  <c:v>18.868120415982474</c:v>
                </c:pt>
                <c:pt idx="502">
                  <c:v>18.868120415982474</c:v>
                </c:pt>
                <c:pt idx="503">
                  <c:v>18.868120415982474</c:v>
                </c:pt>
                <c:pt idx="504">
                  <c:v>18.868120415982474</c:v>
                </c:pt>
                <c:pt idx="505">
                  <c:v>18.868120415982474</c:v>
                </c:pt>
                <c:pt idx="506">
                  <c:v>18.868120415982474</c:v>
                </c:pt>
                <c:pt idx="507">
                  <c:v>18.868120415982474</c:v>
                </c:pt>
                <c:pt idx="508">
                  <c:v>18.868120415982474</c:v>
                </c:pt>
                <c:pt idx="509">
                  <c:v>18.868120415982474</c:v>
                </c:pt>
                <c:pt idx="510">
                  <c:v>18.868120415982474</c:v>
                </c:pt>
                <c:pt idx="511">
                  <c:v>18.868120415982474</c:v>
                </c:pt>
                <c:pt idx="512">
                  <c:v>18.868120415982474</c:v>
                </c:pt>
                <c:pt idx="513">
                  <c:v>18.868120415982474</c:v>
                </c:pt>
                <c:pt idx="514">
                  <c:v>18.868120415982474</c:v>
                </c:pt>
                <c:pt idx="515">
                  <c:v>18.868120415982474</c:v>
                </c:pt>
                <c:pt idx="516">
                  <c:v>18.868120415982474</c:v>
                </c:pt>
                <c:pt idx="517">
                  <c:v>18.868120415982474</c:v>
                </c:pt>
                <c:pt idx="518">
                  <c:v>18.868120415982474</c:v>
                </c:pt>
                <c:pt idx="519">
                  <c:v>18.868120415982474</c:v>
                </c:pt>
                <c:pt idx="520">
                  <c:v>18.868120415982474</c:v>
                </c:pt>
                <c:pt idx="521">
                  <c:v>18.868120415982474</c:v>
                </c:pt>
                <c:pt idx="522">
                  <c:v>18.868120415982474</c:v>
                </c:pt>
                <c:pt idx="523">
                  <c:v>18.868120415982474</c:v>
                </c:pt>
                <c:pt idx="524">
                  <c:v>18.868120415982474</c:v>
                </c:pt>
                <c:pt idx="525">
                  <c:v>18.868120415982474</c:v>
                </c:pt>
                <c:pt idx="526">
                  <c:v>18.868120415982474</c:v>
                </c:pt>
                <c:pt idx="527">
                  <c:v>18.868120415982474</c:v>
                </c:pt>
                <c:pt idx="528">
                  <c:v>18.868120415982474</c:v>
                </c:pt>
                <c:pt idx="529">
                  <c:v>18.868120415982474</c:v>
                </c:pt>
                <c:pt idx="530">
                  <c:v>18.868120415982474</c:v>
                </c:pt>
                <c:pt idx="531">
                  <c:v>18.868120415982474</c:v>
                </c:pt>
                <c:pt idx="532">
                  <c:v>18.868120415982474</c:v>
                </c:pt>
                <c:pt idx="533">
                  <c:v>18.868120415982474</c:v>
                </c:pt>
                <c:pt idx="534">
                  <c:v>18.868120415982474</c:v>
                </c:pt>
                <c:pt idx="535">
                  <c:v>18.868120415982474</c:v>
                </c:pt>
                <c:pt idx="536">
                  <c:v>18.868120415982474</c:v>
                </c:pt>
                <c:pt idx="537">
                  <c:v>18.868120415982474</c:v>
                </c:pt>
                <c:pt idx="538">
                  <c:v>18.868120415982474</c:v>
                </c:pt>
                <c:pt idx="539">
                  <c:v>18.868120415982474</c:v>
                </c:pt>
                <c:pt idx="540">
                  <c:v>18.868120415982474</c:v>
                </c:pt>
                <c:pt idx="541">
                  <c:v>18.868120415982474</c:v>
                </c:pt>
                <c:pt idx="542">
                  <c:v>18.868120415982474</c:v>
                </c:pt>
                <c:pt idx="543">
                  <c:v>18.868120415982474</c:v>
                </c:pt>
                <c:pt idx="544">
                  <c:v>18.868120415982474</c:v>
                </c:pt>
                <c:pt idx="545">
                  <c:v>18.868120415982474</c:v>
                </c:pt>
                <c:pt idx="546">
                  <c:v>18.868120415982474</c:v>
                </c:pt>
                <c:pt idx="547">
                  <c:v>18.868120415982474</c:v>
                </c:pt>
                <c:pt idx="548">
                  <c:v>18.868120415982474</c:v>
                </c:pt>
                <c:pt idx="549">
                  <c:v>18.868120415982474</c:v>
                </c:pt>
                <c:pt idx="550">
                  <c:v>18.868120415982474</c:v>
                </c:pt>
                <c:pt idx="551">
                  <c:v>18.868120415982474</c:v>
                </c:pt>
                <c:pt idx="552">
                  <c:v>18.868120415982474</c:v>
                </c:pt>
                <c:pt idx="553">
                  <c:v>18.868120415982474</c:v>
                </c:pt>
                <c:pt idx="554">
                  <c:v>18.868120415982474</c:v>
                </c:pt>
                <c:pt idx="555">
                  <c:v>18.868120415982474</c:v>
                </c:pt>
                <c:pt idx="556">
                  <c:v>18.868120415982474</c:v>
                </c:pt>
                <c:pt idx="557">
                  <c:v>18.868120415982474</c:v>
                </c:pt>
                <c:pt idx="558">
                  <c:v>18.868120415982474</c:v>
                </c:pt>
                <c:pt idx="559">
                  <c:v>18.868120415982474</c:v>
                </c:pt>
                <c:pt idx="560">
                  <c:v>18.868120415982474</c:v>
                </c:pt>
                <c:pt idx="561">
                  <c:v>18.868120415982474</c:v>
                </c:pt>
                <c:pt idx="562">
                  <c:v>18.868120415982474</c:v>
                </c:pt>
                <c:pt idx="563">
                  <c:v>18.868120415982474</c:v>
                </c:pt>
                <c:pt idx="564">
                  <c:v>18.868120415982474</c:v>
                </c:pt>
                <c:pt idx="565">
                  <c:v>18.868120415982474</c:v>
                </c:pt>
                <c:pt idx="566">
                  <c:v>18.868120415982474</c:v>
                </c:pt>
                <c:pt idx="567">
                  <c:v>18.868120415982474</c:v>
                </c:pt>
                <c:pt idx="568">
                  <c:v>18.868120415982474</c:v>
                </c:pt>
                <c:pt idx="569">
                  <c:v>18.868120415982474</c:v>
                </c:pt>
                <c:pt idx="570">
                  <c:v>18.868120415982474</c:v>
                </c:pt>
                <c:pt idx="571">
                  <c:v>18.868120415982474</c:v>
                </c:pt>
                <c:pt idx="572">
                  <c:v>18.868120415982474</c:v>
                </c:pt>
                <c:pt idx="573">
                  <c:v>18.868120415982474</c:v>
                </c:pt>
                <c:pt idx="574">
                  <c:v>18.868120415982474</c:v>
                </c:pt>
                <c:pt idx="575">
                  <c:v>18.868120415982474</c:v>
                </c:pt>
                <c:pt idx="576">
                  <c:v>18.868120415982474</c:v>
                </c:pt>
                <c:pt idx="577">
                  <c:v>18.868120415982474</c:v>
                </c:pt>
                <c:pt idx="578">
                  <c:v>18.868120415982474</c:v>
                </c:pt>
                <c:pt idx="579">
                  <c:v>18.868120415982474</c:v>
                </c:pt>
                <c:pt idx="580">
                  <c:v>18.868120415982474</c:v>
                </c:pt>
                <c:pt idx="581">
                  <c:v>18.868120415982474</c:v>
                </c:pt>
                <c:pt idx="582">
                  <c:v>18.868120415982474</c:v>
                </c:pt>
                <c:pt idx="583">
                  <c:v>18.868120415982474</c:v>
                </c:pt>
                <c:pt idx="584">
                  <c:v>18.868120415982474</c:v>
                </c:pt>
                <c:pt idx="585">
                  <c:v>18.868120415982474</c:v>
                </c:pt>
                <c:pt idx="586">
                  <c:v>18.868120415982474</c:v>
                </c:pt>
                <c:pt idx="587">
                  <c:v>18.868120415982474</c:v>
                </c:pt>
                <c:pt idx="588">
                  <c:v>18.868120415982474</c:v>
                </c:pt>
                <c:pt idx="589">
                  <c:v>18.868120415982474</c:v>
                </c:pt>
                <c:pt idx="590">
                  <c:v>18.868120415982474</c:v>
                </c:pt>
                <c:pt idx="591">
                  <c:v>18.868120415982474</c:v>
                </c:pt>
                <c:pt idx="592">
                  <c:v>18.868120415982474</c:v>
                </c:pt>
                <c:pt idx="593">
                  <c:v>18.868120415982474</c:v>
                </c:pt>
                <c:pt idx="594">
                  <c:v>18.868120415982474</c:v>
                </c:pt>
                <c:pt idx="595">
                  <c:v>18.868120415982474</c:v>
                </c:pt>
                <c:pt idx="596">
                  <c:v>18.868120415982474</c:v>
                </c:pt>
                <c:pt idx="597">
                  <c:v>18.868120415982474</c:v>
                </c:pt>
                <c:pt idx="598">
                  <c:v>18.868120415982474</c:v>
                </c:pt>
                <c:pt idx="599">
                  <c:v>18.868120415982474</c:v>
                </c:pt>
                <c:pt idx="600">
                  <c:v>18.868120415982474</c:v>
                </c:pt>
                <c:pt idx="601">
                  <c:v>18.868120415982474</c:v>
                </c:pt>
                <c:pt idx="602">
                  <c:v>18.868120415982474</c:v>
                </c:pt>
                <c:pt idx="603">
                  <c:v>18.868120415982474</c:v>
                </c:pt>
                <c:pt idx="604">
                  <c:v>18.868120415982474</c:v>
                </c:pt>
                <c:pt idx="605">
                  <c:v>18.868120415982474</c:v>
                </c:pt>
                <c:pt idx="606">
                  <c:v>18.868120415982474</c:v>
                </c:pt>
                <c:pt idx="607">
                  <c:v>18.868120415982474</c:v>
                </c:pt>
                <c:pt idx="608">
                  <c:v>18.868120415982474</c:v>
                </c:pt>
                <c:pt idx="609">
                  <c:v>18.868120415982474</c:v>
                </c:pt>
                <c:pt idx="610">
                  <c:v>18.868120415982474</c:v>
                </c:pt>
                <c:pt idx="611">
                  <c:v>18.868120415982474</c:v>
                </c:pt>
                <c:pt idx="612">
                  <c:v>18.868120415982474</c:v>
                </c:pt>
                <c:pt idx="613">
                  <c:v>18.868120415982474</c:v>
                </c:pt>
                <c:pt idx="614">
                  <c:v>18.868120415982474</c:v>
                </c:pt>
                <c:pt idx="615">
                  <c:v>18.868120415982474</c:v>
                </c:pt>
                <c:pt idx="616">
                  <c:v>18.868120415982474</c:v>
                </c:pt>
                <c:pt idx="617">
                  <c:v>18.868120415982474</c:v>
                </c:pt>
                <c:pt idx="618">
                  <c:v>18.868120415982474</c:v>
                </c:pt>
                <c:pt idx="619">
                  <c:v>18.868120415982474</c:v>
                </c:pt>
                <c:pt idx="620">
                  <c:v>18.868120415982474</c:v>
                </c:pt>
                <c:pt idx="621">
                  <c:v>18.868120415982474</c:v>
                </c:pt>
                <c:pt idx="622">
                  <c:v>18.868120415982474</c:v>
                </c:pt>
                <c:pt idx="623">
                  <c:v>18.868120415982474</c:v>
                </c:pt>
                <c:pt idx="624">
                  <c:v>18.868120415982474</c:v>
                </c:pt>
                <c:pt idx="625">
                  <c:v>18.868120415982474</c:v>
                </c:pt>
                <c:pt idx="626">
                  <c:v>18.868120415982474</c:v>
                </c:pt>
                <c:pt idx="627">
                  <c:v>18.868120415982474</c:v>
                </c:pt>
                <c:pt idx="628">
                  <c:v>18.868120415982474</c:v>
                </c:pt>
                <c:pt idx="629">
                  <c:v>18.868120415982474</c:v>
                </c:pt>
                <c:pt idx="630">
                  <c:v>18.868120415982474</c:v>
                </c:pt>
                <c:pt idx="631">
                  <c:v>18.868120415982474</c:v>
                </c:pt>
                <c:pt idx="632">
                  <c:v>18.868120415982474</c:v>
                </c:pt>
                <c:pt idx="633">
                  <c:v>18.868120415982474</c:v>
                </c:pt>
                <c:pt idx="634">
                  <c:v>18.868120415982474</c:v>
                </c:pt>
                <c:pt idx="635">
                  <c:v>18.868120415982474</c:v>
                </c:pt>
                <c:pt idx="636">
                  <c:v>18.868120415982474</c:v>
                </c:pt>
                <c:pt idx="637">
                  <c:v>18.868120415982474</c:v>
                </c:pt>
                <c:pt idx="638">
                  <c:v>18.868120415982474</c:v>
                </c:pt>
                <c:pt idx="639">
                  <c:v>18.868120415982474</c:v>
                </c:pt>
                <c:pt idx="640">
                  <c:v>18.868120415982474</c:v>
                </c:pt>
                <c:pt idx="641">
                  <c:v>18.868120415982474</c:v>
                </c:pt>
                <c:pt idx="642">
                  <c:v>18.868120415982474</c:v>
                </c:pt>
                <c:pt idx="643">
                  <c:v>18.868120415982474</c:v>
                </c:pt>
                <c:pt idx="644">
                  <c:v>18.868120415982474</c:v>
                </c:pt>
                <c:pt idx="645">
                  <c:v>18.868120415982474</c:v>
                </c:pt>
                <c:pt idx="646">
                  <c:v>18.868120415982474</c:v>
                </c:pt>
                <c:pt idx="647">
                  <c:v>18.868120415982474</c:v>
                </c:pt>
                <c:pt idx="648">
                  <c:v>18.868120415982474</c:v>
                </c:pt>
                <c:pt idx="649">
                  <c:v>18.868120415982474</c:v>
                </c:pt>
                <c:pt idx="650">
                  <c:v>18.868120415982474</c:v>
                </c:pt>
                <c:pt idx="651">
                  <c:v>18.868120415982474</c:v>
                </c:pt>
                <c:pt idx="652">
                  <c:v>18.868120415982474</c:v>
                </c:pt>
                <c:pt idx="653">
                  <c:v>18.868120415982474</c:v>
                </c:pt>
                <c:pt idx="654">
                  <c:v>18.868120415982474</c:v>
                </c:pt>
                <c:pt idx="655">
                  <c:v>18.868120415982474</c:v>
                </c:pt>
                <c:pt idx="656">
                  <c:v>18.868120415982474</c:v>
                </c:pt>
                <c:pt idx="657">
                  <c:v>18.868120415982474</c:v>
                </c:pt>
                <c:pt idx="658">
                  <c:v>18.868120415982474</c:v>
                </c:pt>
                <c:pt idx="659">
                  <c:v>18.868120415982474</c:v>
                </c:pt>
                <c:pt idx="660">
                  <c:v>18.868120415982474</c:v>
                </c:pt>
                <c:pt idx="661">
                  <c:v>18.868120415982474</c:v>
                </c:pt>
                <c:pt idx="662">
                  <c:v>18.868120415982474</c:v>
                </c:pt>
                <c:pt idx="663">
                  <c:v>18.868120415982474</c:v>
                </c:pt>
                <c:pt idx="664">
                  <c:v>18.868120415982474</c:v>
                </c:pt>
                <c:pt idx="665">
                  <c:v>18.868120415982474</c:v>
                </c:pt>
                <c:pt idx="666">
                  <c:v>18.868120415982474</c:v>
                </c:pt>
                <c:pt idx="667">
                  <c:v>18.868120415982474</c:v>
                </c:pt>
                <c:pt idx="668">
                  <c:v>18.868120415982474</c:v>
                </c:pt>
                <c:pt idx="669">
                  <c:v>18.868120415982474</c:v>
                </c:pt>
                <c:pt idx="670">
                  <c:v>18.868120415982474</c:v>
                </c:pt>
                <c:pt idx="671">
                  <c:v>18.868120415982474</c:v>
                </c:pt>
                <c:pt idx="672">
                  <c:v>18.868120415982474</c:v>
                </c:pt>
                <c:pt idx="673">
                  <c:v>18.868120415982474</c:v>
                </c:pt>
                <c:pt idx="674">
                  <c:v>18.868120415982474</c:v>
                </c:pt>
                <c:pt idx="675">
                  <c:v>18.868120415982474</c:v>
                </c:pt>
                <c:pt idx="676">
                  <c:v>18.868120415982474</c:v>
                </c:pt>
                <c:pt idx="677">
                  <c:v>18.868120415982474</c:v>
                </c:pt>
                <c:pt idx="678">
                  <c:v>18.868120415982474</c:v>
                </c:pt>
                <c:pt idx="679">
                  <c:v>18.868120415982474</c:v>
                </c:pt>
                <c:pt idx="680">
                  <c:v>18.868120415982474</c:v>
                </c:pt>
                <c:pt idx="681">
                  <c:v>18.868120415982474</c:v>
                </c:pt>
                <c:pt idx="682">
                  <c:v>18.868120415982474</c:v>
                </c:pt>
                <c:pt idx="683">
                  <c:v>18.868120415982474</c:v>
                </c:pt>
                <c:pt idx="684">
                  <c:v>18.868120415982474</c:v>
                </c:pt>
                <c:pt idx="685">
                  <c:v>18.868120415982474</c:v>
                </c:pt>
                <c:pt idx="686">
                  <c:v>18.868120415982474</c:v>
                </c:pt>
                <c:pt idx="687">
                  <c:v>18.868120415982474</c:v>
                </c:pt>
                <c:pt idx="688">
                  <c:v>18.868120415982474</c:v>
                </c:pt>
                <c:pt idx="689">
                  <c:v>18.868120415982474</c:v>
                </c:pt>
                <c:pt idx="690">
                  <c:v>18.868120415982474</c:v>
                </c:pt>
                <c:pt idx="691">
                  <c:v>18.868120415982474</c:v>
                </c:pt>
                <c:pt idx="692">
                  <c:v>18.868120415982474</c:v>
                </c:pt>
                <c:pt idx="693">
                  <c:v>18.868120415982474</c:v>
                </c:pt>
                <c:pt idx="694">
                  <c:v>18.868120415982474</c:v>
                </c:pt>
                <c:pt idx="695">
                  <c:v>18.868120415982474</c:v>
                </c:pt>
                <c:pt idx="696">
                  <c:v>18.868120415982474</c:v>
                </c:pt>
                <c:pt idx="697">
                  <c:v>18.868120415982474</c:v>
                </c:pt>
                <c:pt idx="698">
                  <c:v>18.868120415982474</c:v>
                </c:pt>
                <c:pt idx="699">
                  <c:v>18.868120415982474</c:v>
                </c:pt>
                <c:pt idx="700">
                  <c:v>18.868120415982474</c:v>
                </c:pt>
                <c:pt idx="701">
                  <c:v>18.868120415982474</c:v>
                </c:pt>
                <c:pt idx="702">
                  <c:v>18.868120415982474</c:v>
                </c:pt>
                <c:pt idx="703">
                  <c:v>18.868120415982474</c:v>
                </c:pt>
                <c:pt idx="704">
                  <c:v>18.868120415982474</c:v>
                </c:pt>
                <c:pt idx="705">
                  <c:v>18.868120415982474</c:v>
                </c:pt>
                <c:pt idx="706">
                  <c:v>18.868120415982474</c:v>
                </c:pt>
                <c:pt idx="707">
                  <c:v>18.868120415982474</c:v>
                </c:pt>
                <c:pt idx="708">
                  <c:v>18.868120415982474</c:v>
                </c:pt>
                <c:pt idx="709">
                  <c:v>18.868120415982474</c:v>
                </c:pt>
                <c:pt idx="710">
                  <c:v>18.868120415982474</c:v>
                </c:pt>
                <c:pt idx="711">
                  <c:v>18.868120415982474</c:v>
                </c:pt>
                <c:pt idx="712">
                  <c:v>18.868120415982474</c:v>
                </c:pt>
                <c:pt idx="713">
                  <c:v>18.868120415982474</c:v>
                </c:pt>
                <c:pt idx="714">
                  <c:v>18.868120415982474</c:v>
                </c:pt>
                <c:pt idx="715">
                  <c:v>18.868120415982474</c:v>
                </c:pt>
                <c:pt idx="716">
                  <c:v>18.868120415982474</c:v>
                </c:pt>
                <c:pt idx="717">
                  <c:v>18.868120415982474</c:v>
                </c:pt>
                <c:pt idx="718">
                  <c:v>18.868120415982474</c:v>
                </c:pt>
                <c:pt idx="719">
                  <c:v>18.868120415982474</c:v>
                </c:pt>
                <c:pt idx="720">
                  <c:v>18.868120415982474</c:v>
                </c:pt>
                <c:pt idx="721">
                  <c:v>18.868120415982474</c:v>
                </c:pt>
                <c:pt idx="722">
                  <c:v>18.868120415982474</c:v>
                </c:pt>
                <c:pt idx="723">
                  <c:v>18.868120415982474</c:v>
                </c:pt>
                <c:pt idx="724">
                  <c:v>18.868120415982474</c:v>
                </c:pt>
                <c:pt idx="725">
                  <c:v>18.868120415982474</c:v>
                </c:pt>
                <c:pt idx="726">
                  <c:v>18.868120415982474</c:v>
                </c:pt>
                <c:pt idx="727">
                  <c:v>18.868120415982474</c:v>
                </c:pt>
                <c:pt idx="728">
                  <c:v>18.868120415982474</c:v>
                </c:pt>
                <c:pt idx="729">
                  <c:v>18.868120415982474</c:v>
                </c:pt>
                <c:pt idx="730">
                  <c:v>18.868120415982474</c:v>
                </c:pt>
                <c:pt idx="731">
                  <c:v>18.868120415982474</c:v>
                </c:pt>
                <c:pt idx="732">
                  <c:v>18.868120415982474</c:v>
                </c:pt>
                <c:pt idx="733">
                  <c:v>18.868120415982474</c:v>
                </c:pt>
                <c:pt idx="734">
                  <c:v>18.868120415982474</c:v>
                </c:pt>
                <c:pt idx="735">
                  <c:v>18.868120415982474</c:v>
                </c:pt>
                <c:pt idx="736">
                  <c:v>18.868120415982474</c:v>
                </c:pt>
                <c:pt idx="737">
                  <c:v>18.868120415982474</c:v>
                </c:pt>
                <c:pt idx="738">
                  <c:v>18.868120415982474</c:v>
                </c:pt>
                <c:pt idx="739">
                  <c:v>18.868120415982474</c:v>
                </c:pt>
                <c:pt idx="740">
                  <c:v>18.868120415982474</c:v>
                </c:pt>
                <c:pt idx="741">
                  <c:v>18.868120415982474</c:v>
                </c:pt>
                <c:pt idx="742">
                  <c:v>18.868120415982474</c:v>
                </c:pt>
                <c:pt idx="743">
                  <c:v>18.868120415982474</c:v>
                </c:pt>
                <c:pt idx="744">
                  <c:v>18.868120415982474</c:v>
                </c:pt>
                <c:pt idx="745">
                  <c:v>18.868120415982474</c:v>
                </c:pt>
                <c:pt idx="746">
                  <c:v>18.868120415982474</c:v>
                </c:pt>
                <c:pt idx="747">
                  <c:v>18.868120415982474</c:v>
                </c:pt>
                <c:pt idx="748">
                  <c:v>18.868120415982474</c:v>
                </c:pt>
                <c:pt idx="749">
                  <c:v>18.868120415982474</c:v>
                </c:pt>
                <c:pt idx="750">
                  <c:v>18.868120415982474</c:v>
                </c:pt>
                <c:pt idx="751">
                  <c:v>18.868120415982474</c:v>
                </c:pt>
                <c:pt idx="752">
                  <c:v>18.868120415982474</c:v>
                </c:pt>
                <c:pt idx="753">
                  <c:v>18.868120415982474</c:v>
                </c:pt>
                <c:pt idx="754">
                  <c:v>18.868120415982474</c:v>
                </c:pt>
                <c:pt idx="755">
                  <c:v>18.868120415982474</c:v>
                </c:pt>
                <c:pt idx="756">
                  <c:v>18.868120415982474</c:v>
                </c:pt>
                <c:pt idx="757">
                  <c:v>18.868120415982474</c:v>
                </c:pt>
                <c:pt idx="758">
                  <c:v>18.868120415982474</c:v>
                </c:pt>
                <c:pt idx="759">
                  <c:v>18.868120415982474</c:v>
                </c:pt>
                <c:pt idx="760">
                  <c:v>18.868120415982474</c:v>
                </c:pt>
                <c:pt idx="761">
                  <c:v>18.868120415982474</c:v>
                </c:pt>
                <c:pt idx="762">
                  <c:v>18.868120415982474</c:v>
                </c:pt>
                <c:pt idx="763">
                  <c:v>18.868120415982474</c:v>
                </c:pt>
                <c:pt idx="764">
                  <c:v>18.868120415982474</c:v>
                </c:pt>
                <c:pt idx="765">
                  <c:v>18.868120415982474</c:v>
                </c:pt>
                <c:pt idx="766">
                  <c:v>18.868120415982474</c:v>
                </c:pt>
                <c:pt idx="767">
                  <c:v>18.868120415982474</c:v>
                </c:pt>
                <c:pt idx="768">
                  <c:v>18.868120415982474</c:v>
                </c:pt>
                <c:pt idx="769">
                  <c:v>18.868120415982474</c:v>
                </c:pt>
                <c:pt idx="770">
                  <c:v>18.868120415982474</c:v>
                </c:pt>
                <c:pt idx="771">
                  <c:v>18.868120415982474</c:v>
                </c:pt>
                <c:pt idx="772">
                  <c:v>18.868120415982474</c:v>
                </c:pt>
                <c:pt idx="773">
                  <c:v>18.868120415982474</c:v>
                </c:pt>
                <c:pt idx="774">
                  <c:v>18.868120415982474</c:v>
                </c:pt>
                <c:pt idx="775">
                  <c:v>18.868120415982474</c:v>
                </c:pt>
                <c:pt idx="776">
                  <c:v>18.868120415982474</c:v>
                </c:pt>
                <c:pt idx="777">
                  <c:v>18.868120415982474</c:v>
                </c:pt>
                <c:pt idx="778">
                  <c:v>18.868120415982474</c:v>
                </c:pt>
                <c:pt idx="779">
                  <c:v>18.868120415982474</c:v>
                </c:pt>
                <c:pt idx="780">
                  <c:v>18.868120415982474</c:v>
                </c:pt>
                <c:pt idx="781">
                  <c:v>18.868120415982474</c:v>
                </c:pt>
                <c:pt idx="782">
                  <c:v>18.868120415982474</c:v>
                </c:pt>
                <c:pt idx="783">
                  <c:v>18.868120415982474</c:v>
                </c:pt>
                <c:pt idx="784">
                  <c:v>18.868120415982474</c:v>
                </c:pt>
                <c:pt idx="785">
                  <c:v>18.868120415982474</c:v>
                </c:pt>
                <c:pt idx="786">
                  <c:v>18.868120415982474</c:v>
                </c:pt>
                <c:pt idx="787">
                  <c:v>18.868120415982474</c:v>
                </c:pt>
                <c:pt idx="788">
                  <c:v>18.868120415982474</c:v>
                </c:pt>
                <c:pt idx="789">
                  <c:v>18.868120415982474</c:v>
                </c:pt>
                <c:pt idx="790">
                  <c:v>18.868120415982474</c:v>
                </c:pt>
                <c:pt idx="791">
                  <c:v>18.868120415982474</c:v>
                </c:pt>
                <c:pt idx="792">
                  <c:v>18.868120415982474</c:v>
                </c:pt>
                <c:pt idx="793">
                  <c:v>18.868120415982474</c:v>
                </c:pt>
                <c:pt idx="794">
                  <c:v>18.868120415982474</c:v>
                </c:pt>
                <c:pt idx="795">
                  <c:v>18.868120415982474</c:v>
                </c:pt>
                <c:pt idx="796">
                  <c:v>18.868120415982474</c:v>
                </c:pt>
                <c:pt idx="797">
                  <c:v>18.868120415982474</c:v>
                </c:pt>
                <c:pt idx="798">
                  <c:v>18.868120415982474</c:v>
                </c:pt>
                <c:pt idx="799">
                  <c:v>18.868120415982474</c:v>
                </c:pt>
                <c:pt idx="800">
                  <c:v>18.868120415982474</c:v>
                </c:pt>
                <c:pt idx="801">
                  <c:v>18.868120415982474</c:v>
                </c:pt>
                <c:pt idx="802">
                  <c:v>18.868120415982474</c:v>
                </c:pt>
                <c:pt idx="803">
                  <c:v>18.868120415982474</c:v>
                </c:pt>
                <c:pt idx="804">
                  <c:v>18.868120415982474</c:v>
                </c:pt>
                <c:pt idx="805">
                  <c:v>18.868120415982474</c:v>
                </c:pt>
                <c:pt idx="806">
                  <c:v>18.868120415982474</c:v>
                </c:pt>
                <c:pt idx="807">
                  <c:v>18.868120415982474</c:v>
                </c:pt>
                <c:pt idx="808">
                  <c:v>18.868120415982474</c:v>
                </c:pt>
                <c:pt idx="809">
                  <c:v>18.868120415982474</c:v>
                </c:pt>
                <c:pt idx="810">
                  <c:v>18.868120415982474</c:v>
                </c:pt>
                <c:pt idx="811">
                  <c:v>18.868120415982474</c:v>
                </c:pt>
                <c:pt idx="812">
                  <c:v>18.868120415982474</c:v>
                </c:pt>
                <c:pt idx="813">
                  <c:v>18.868120415982474</c:v>
                </c:pt>
                <c:pt idx="814">
                  <c:v>18.868120415982474</c:v>
                </c:pt>
                <c:pt idx="815">
                  <c:v>18.868120415982474</c:v>
                </c:pt>
                <c:pt idx="816">
                  <c:v>18.868120415982474</c:v>
                </c:pt>
                <c:pt idx="817">
                  <c:v>18.868120415982474</c:v>
                </c:pt>
                <c:pt idx="818">
                  <c:v>18.868120415982474</c:v>
                </c:pt>
                <c:pt idx="819">
                  <c:v>18.868120415982474</c:v>
                </c:pt>
                <c:pt idx="820">
                  <c:v>18.868120415982474</c:v>
                </c:pt>
                <c:pt idx="821">
                  <c:v>18.868120415982474</c:v>
                </c:pt>
                <c:pt idx="822">
                  <c:v>18.868120415982474</c:v>
                </c:pt>
                <c:pt idx="823">
                  <c:v>18.868120415982474</c:v>
                </c:pt>
                <c:pt idx="824">
                  <c:v>18.868120415982474</c:v>
                </c:pt>
                <c:pt idx="825">
                  <c:v>18.868120415982474</c:v>
                </c:pt>
                <c:pt idx="826">
                  <c:v>18.868120415982474</c:v>
                </c:pt>
                <c:pt idx="827">
                  <c:v>18.868120415982474</c:v>
                </c:pt>
                <c:pt idx="828">
                  <c:v>18.868120415982474</c:v>
                </c:pt>
                <c:pt idx="829">
                  <c:v>18.868120415982474</c:v>
                </c:pt>
                <c:pt idx="830">
                  <c:v>18.868120415982474</c:v>
                </c:pt>
                <c:pt idx="831">
                  <c:v>18.868120415982474</c:v>
                </c:pt>
                <c:pt idx="832">
                  <c:v>18.868120415982474</c:v>
                </c:pt>
                <c:pt idx="833">
                  <c:v>18.868120415982474</c:v>
                </c:pt>
                <c:pt idx="834">
                  <c:v>18.868120415982474</c:v>
                </c:pt>
                <c:pt idx="835">
                  <c:v>18.868120415982474</c:v>
                </c:pt>
                <c:pt idx="836">
                  <c:v>18.868120415982474</c:v>
                </c:pt>
                <c:pt idx="837">
                  <c:v>18.868120415982474</c:v>
                </c:pt>
                <c:pt idx="838">
                  <c:v>18.868120415982474</c:v>
                </c:pt>
                <c:pt idx="839">
                  <c:v>18.868120415982474</c:v>
                </c:pt>
                <c:pt idx="840">
                  <c:v>18.868120415982474</c:v>
                </c:pt>
                <c:pt idx="841">
                  <c:v>18.868120415982474</c:v>
                </c:pt>
                <c:pt idx="842">
                  <c:v>18.868120415982474</c:v>
                </c:pt>
                <c:pt idx="843">
                  <c:v>18.868120415982474</c:v>
                </c:pt>
                <c:pt idx="844">
                  <c:v>18.868120415982474</c:v>
                </c:pt>
                <c:pt idx="845">
                  <c:v>18.868120415982474</c:v>
                </c:pt>
                <c:pt idx="846">
                  <c:v>18.868120415982474</c:v>
                </c:pt>
                <c:pt idx="847">
                  <c:v>18.868120415982474</c:v>
                </c:pt>
                <c:pt idx="848">
                  <c:v>18.868120415982474</c:v>
                </c:pt>
                <c:pt idx="849">
                  <c:v>18.868120415982474</c:v>
                </c:pt>
                <c:pt idx="850">
                  <c:v>18.868120415982474</c:v>
                </c:pt>
                <c:pt idx="851">
                  <c:v>18.868120415982474</c:v>
                </c:pt>
                <c:pt idx="852">
                  <c:v>18.868120415982474</c:v>
                </c:pt>
                <c:pt idx="853">
                  <c:v>18.868120415982474</c:v>
                </c:pt>
                <c:pt idx="854">
                  <c:v>18.868120415982474</c:v>
                </c:pt>
                <c:pt idx="855">
                  <c:v>18.868120415982474</c:v>
                </c:pt>
                <c:pt idx="856">
                  <c:v>18.868120415982474</c:v>
                </c:pt>
                <c:pt idx="857">
                  <c:v>18.868120415982474</c:v>
                </c:pt>
                <c:pt idx="858">
                  <c:v>18.868120415982474</c:v>
                </c:pt>
                <c:pt idx="859">
                  <c:v>18.868120415982474</c:v>
                </c:pt>
                <c:pt idx="860">
                  <c:v>18.868120415982474</c:v>
                </c:pt>
                <c:pt idx="861">
                  <c:v>18.868120415982474</c:v>
                </c:pt>
                <c:pt idx="862">
                  <c:v>18.868120415982474</c:v>
                </c:pt>
                <c:pt idx="863">
                  <c:v>18.868120415982474</c:v>
                </c:pt>
                <c:pt idx="864">
                  <c:v>18.868120415982474</c:v>
                </c:pt>
                <c:pt idx="865">
                  <c:v>18.868120415982474</c:v>
                </c:pt>
                <c:pt idx="866">
                  <c:v>18.868120415982474</c:v>
                </c:pt>
                <c:pt idx="867">
                  <c:v>18.868120415982474</c:v>
                </c:pt>
                <c:pt idx="868">
                  <c:v>18.868120415982474</c:v>
                </c:pt>
                <c:pt idx="869">
                  <c:v>18.868120415982474</c:v>
                </c:pt>
                <c:pt idx="870">
                  <c:v>18.868120415982474</c:v>
                </c:pt>
                <c:pt idx="871">
                  <c:v>18.868120415982474</c:v>
                </c:pt>
                <c:pt idx="872">
                  <c:v>18.868120415982474</c:v>
                </c:pt>
                <c:pt idx="873">
                  <c:v>18.868120415982474</c:v>
                </c:pt>
                <c:pt idx="874">
                  <c:v>18.868120415982474</c:v>
                </c:pt>
                <c:pt idx="875">
                  <c:v>18.868120415982474</c:v>
                </c:pt>
                <c:pt idx="876">
                  <c:v>18.868120415982474</c:v>
                </c:pt>
                <c:pt idx="877">
                  <c:v>18.868120415982474</c:v>
                </c:pt>
                <c:pt idx="878">
                  <c:v>18.868120415982474</c:v>
                </c:pt>
                <c:pt idx="879">
                  <c:v>18.868120415982474</c:v>
                </c:pt>
                <c:pt idx="880">
                  <c:v>18.868120415982474</c:v>
                </c:pt>
                <c:pt idx="881">
                  <c:v>18.868120415982474</c:v>
                </c:pt>
                <c:pt idx="882">
                  <c:v>18.868120415982474</c:v>
                </c:pt>
                <c:pt idx="883">
                  <c:v>18.868120415982474</c:v>
                </c:pt>
                <c:pt idx="884">
                  <c:v>18.868120415982474</c:v>
                </c:pt>
                <c:pt idx="885">
                  <c:v>18.868120415982474</c:v>
                </c:pt>
                <c:pt idx="886">
                  <c:v>18.868120415982474</c:v>
                </c:pt>
                <c:pt idx="887">
                  <c:v>18.868120415982474</c:v>
                </c:pt>
                <c:pt idx="888">
                  <c:v>18.868120415982474</c:v>
                </c:pt>
                <c:pt idx="889">
                  <c:v>18.868120415982474</c:v>
                </c:pt>
                <c:pt idx="890">
                  <c:v>18.868120415982474</c:v>
                </c:pt>
                <c:pt idx="891">
                  <c:v>18.868120415982474</c:v>
                </c:pt>
                <c:pt idx="892">
                  <c:v>18.868120415982474</c:v>
                </c:pt>
                <c:pt idx="893">
                  <c:v>18.868120415982474</c:v>
                </c:pt>
                <c:pt idx="894">
                  <c:v>18.868120415982474</c:v>
                </c:pt>
                <c:pt idx="895">
                  <c:v>18.868120415982474</c:v>
                </c:pt>
                <c:pt idx="896">
                  <c:v>18.868120415982474</c:v>
                </c:pt>
                <c:pt idx="897">
                  <c:v>18.868120415982474</c:v>
                </c:pt>
                <c:pt idx="898">
                  <c:v>18.868120415982474</c:v>
                </c:pt>
                <c:pt idx="899">
                  <c:v>18.868120415982474</c:v>
                </c:pt>
                <c:pt idx="900">
                  <c:v>18.868120415982474</c:v>
                </c:pt>
                <c:pt idx="901">
                  <c:v>18.868120415982474</c:v>
                </c:pt>
                <c:pt idx="902">
                  <c:v>18.868120415982474</c:v>
                </c:pt>
                <c:pt idx="903">
                  <c:v>18.868120415982474</c:v>
                </c:pt>
                <c:pt idx="904">
                  <c:v>18.868120415982474</c:v>
                </c:pt>
                <c:pt idx="905">
                  <c:v>18.868120415982474</c:v>
                </c:pt>
                <c:pt idx="906">
                  <c:v>18.868120415982474</c:v>
                </c:pt>
                <c:pt idx="907">
                  <c:v>18.868120415982474</c:v>
                </c:pt>
                <c:pt idx="908">
                  <c:v>18.868120415982474</c:v>
                </c:pt>
                <c:pt idx="909">
                  <c:v>18.868120415982474</c:v>
                </c:pt>
                <c:pt idx="910">
                  <c:v>18.868120415982474</c:v>
                </c:pt>
                <c:pt idx="911">
                  <c:v>18.868120415982474</c:v>
                </c:pt>
                <c:pt idx="912">
                  <c:v>18.868120415982474</c:v>
                </c:pt>
                <c:pt idx="913">
                  <c:v>18.868120415982474</c:v>
                </c:pt>
                <c:pt idx="914">
                  <c:v>18.868120415982474</c:v>
                </c:pt>
                <c:pt idx="915">
                  <c:v>18.868120415982474</c:v>
                </c:pt>
                <c:pt idx="916">
                  <c:v>18.868120415982474</c:v>
                </c:pt>
                <c:pt idx="917">
                  <c:v>18.868120415982474</c:v>
                </c:pt>
                <c:pt idx="918">
                  <c:v>18.868120415982474</c:v>
                </c:pt>
                <c:pt idx="919">
                  <c:v>18.868120415982474</c:v>
                </c:pt>
                <c:pt idx="920">
                  <c:v>18.868120415982474</c:v>
                </c:pt>
                <c:pt idx="921">
                  <c:v>18.868120415982474</c:v>
                </c:pt>
                <c:pt idx="922">
                  <c:v>18.868120415982474</c:v>
                </c:pt>
                <c:pt idx="923">
                  <c:v>18.868120415982474</c:v>
                </c:pt>
                <c:pt idx="924">
                  <c:v>18.868120415982474</c:v>
                </c:pt>
                <c:pt idx="925">
                  <c:v>18.868120415982474</c:v>
                </c:pt>
                <c:pt idx="926">
                  <c:v>18.868120415982474</c:v>
                </c:pt>
                <c:pt idx="927">
                  <c:v>18.868120415982474</c:v>
                </c:pt>
                <c:pt idx="928">
                  <c:v>18.868120415982474</c:v>
                </c:pt>
                <c:pt idx="929">
                  <c:v>18.868120415982474</c:v>
                </c:pt>
                <c:pt idx="930">
                  <c:v>18.868120415982474</c:v>
                </c:pt>
                <c:pt idx="931">
                  <c:v>18.868120415982474</c:v>
                </c:pt>
                <c:pt idx="932">
                  <c:v>18.868120415982474</c:v>
                </c:pt>
                <c:pt idx="933">
                  <c:v>18.868120415982474</c:v>
                </c:pt>
                <c:pt idx="934">
                  <c:v>18.868120415982474</c:v>
                </c:pt>
                <c:pt idx="935">
                  <c:v>18.868120415982474</c:v>
                </c:pt>
                <c:pt idx="936">
                  <c:v>18.868120415982474</c:v>
                </c:pt>
                <c:pt idx="937">
                  <c:v>18.868120415982474</c:v>
                </c:pt>
                <c:pt idx="938">
                  <c:v>18.868120415982474</c:v>
                </c:pt>
                <c:pt idx="939">
                  <c:v>18.868120415982474</c:v>
                </c:pt>
                <c:pt idx="940">
                  <c:v>18.868120415982474</c:v>
                </c:pt>
                <c:pt idx="941">
                  <c:v>18.868120415982474</c:v>
                </c:pt>
                <c:pt idx="942">
                  <c:v>18.868120415982474</c:v>
                </c:pt>
                <c:pt idx="943">
                  <c:v>18.868120415982474</c:v>
                </c:pt>
                <c:pt idx="944">
                  <c:v>18.868120415982474</c:v>
                </c:pt>
                <c:pt idx="945">
                  <c:v>18.868120415982474</c:v>
                </c:pt>
                <c:pt idx="946">
                  <c:v>18.868120415982474</c:v>
                </c:pt>
                <c:pt idx="947">
                  <c:v>18.868120415982474</c:v>
                </c:pt>
                <c:pt idx="948">
                  <c:v>18.868120415982474</c:v>
                </c:pt>
                <c:pt idx="949">
                  <c:v>18.868120415982474</c:v>
                </c:pt>
                <c:pt idx="950">
                  <c:v>18.868120415982474</c:v>
                </c:pt>
                <c:pt idx="951">
                  <c:v>18.868120415982474</c:v>
                </c:pt>
                <c:pt idx="952">
                  <c:v>18.868120415982474</c:v>
                </c:pt>
                <c:pt idx="953">
                  <c:v>18.868120415982474</c:v>
                </c:pt>
                <c:pt idx="954">
                  <c:v>18.868120415982474</c:v>
                </c:pt>
                <c:pt idx="955">
                  <c:v>18.868120415982474</c:v>
                </c:pt>
                <c:pt idx="956">
                  <c:v>18.868120415982474</c:v>
                </c:pt>
                <c:pt idx="957">
                  <c:v>18.868120415982474</c:v>
                </c:pt>
                <c:pt idx="958">
                  <c:v>18.868120415982474</c:v>
                </c:pt>
                <c:pt idx="959">
                  <c:v>18.868120415982474</c:v>
                </c:pt>
                <c:pt idx="960">
                  <c:v>18.868120415982474</c:v>
                </c:pt>
                <c:pt idx="961">
                  <c:v>18.868120415982474</c:v>
                </c:pt>
                <c:pt idx="962">
                  <c:v>18.868120415982474</c:v>
                </c:pt>
                <c:pt idx="963">
                  <c:v>18.868120415982474</c:v>
                </c:pt>
                <c:pt idx="964">
                  <c:v>18.868120415982474</c:v>
                </c:pt>
                <c:pt idx="965">
                  <c:v>18.868120415982474</c:v>
                </c:pt>
                <c:pt idx="966">
                  <c:v>18.868120415982474</c:v>
                </c:pt>
                <c:pt idx="967">
                  <c:v>18.868120415982474</c:v>
                </c:pt>
                <c:pt idx="968">
                  <c:v>18.868120415982474</c:v>
                </c:pt>
                <c:pt idx="969">
                  <c:v>18.868120415982474</c:v>
                </c:pt>
                <c:pt idx="970">
                  <c:v>18.868120415982474</c:v>
                </c:pt>
                <c:pt idx="971">
                  <c:v>18.868120415982474</c:v>
                </c:pt>
                <c:pt idx="972">
                  <c:v>18.868120415982474</c:v>
                </c:pt>
                <c:pt idx="973">
                  <c:v>18.868120415982474</c:v>
                </c:pt>
                <c:pt idx="974">
                  <c:v>18.868120415982474</c:v>
                </c:pt>
                <c:pt idx="975">
                  <c:v>18.868120415982474</c:v>
                </c:pt>
                <c:pt idx="976">
                  <c:v>18.868120415982474</c:v>
                </c:pt>
                <c:pt idx="977">
                  <c:v>18.868120415982474</c:v>
                </c:pt>
                <c:pt idx="978">
                  <c:v>18.868120415982474</c:v>
                </c:pt>
                <c:pt idx="979">
                  <c:v>18.868120415982474</c:v>
                </c:pt>
                <c:pt idx="980">
                  <c:v>18.868120415982474</c:v>
                </c:pt>
                <c:pt idx="981">
                  <c:v>18.868120415982474</c:v>
                </c:pt>
                <c:pt idx="982">
                  <c:v>18.868120415982474</c:v>
                </c:pt>
                <c:pt idx="983">
                  <c:v>18.868120415982474</c:v>
                </c:pt>
                <c:pt idx="984">
                  <c:v>18.868120415982474</c:v>
                </c:pt>
                <c:pt idx="985">
                  <c:v>18.868120415982474</c:v>
                </c:pt>
                <c:pt idx="986">
                  <c:v>18.868120415982474</c:v>
                </c:pt>
                <c:pt idx="987">
                  <c:v>18.868120415982474</c:v>
                </c:pt>
                <c:pt idx="988">
                  <c:v>18.868120415982474</c:v>
                </c:pt>
                <c:pt idx="989">
                  <c:v>18.868120415982474</c:v>
                </c:pt>
                <c:pt idx="990">
                  <c:v>18.868120415982474</c:v>
                </c:pt>
                <c:pt idx="991">
                  <c:v>18.868120415982474</c:v>
                </c:pt>
                <c:pt idx="992">
                  <c:v>18.868120415982474</c:v>
                </c:pt>
                <c:pt idx="993">
                  <c:v>18.868120415982474</c:v>
                </c:pt>
                <c:pt idx="994">
                  <c:v>18.868120415982474</c:v>
                </c:pt>
                <c:pt idx="995">
                  <c:v>18.868120415982474</c:v>
                </c:pt>
                <c:pt idx="996">
                  <c:v>18.868120415982474</c:v>
                </c:pt>
                <c:pt idx="997">
                  <c:v>18.868120415982474</c:v>
                </c:pt>
                <c:pt idx="998">
                  <c:v>18.868120415982474</c:v>
                </c:pt>
                <c:pt idx="999">
                  <c:v>18.868120415982474</c:v>
                </c:pt>
                <c:pt idx="1000">
                  <c:v>18.868120415982474</c:v>
                </c:pt>
                <c:pt idx="1001">
                  <c:v>18.868120415982474</c:v>
                </c:pt>
                <c:pt idx="1002">
                  <c:v>18.868120415982474</c:v>
                </c:pt>
                <c:pt idx="1003">
                  <c:v>18.868120415982474</c:v>
                </c:pt>
                <c:pt idx="1004">
                  <c:v>18.868120415982474</c:v>
                </c:pt>
                <c:pt idx="1005">
                  <c:v>18.868120415982474</c:v>
                </c:pt>
                <c:pt idx="1006">
                  <c:v>18.868120415982474</c:v>
                </c:pt>
                <c:pt idx="1007">
                  <c:v>18.868120415982474</c:v>
                </c:pt>
                <c:pt idx="1008">
                  <c:v>18.868120415982474</c:v>
                </c:pt>
                <c:pt idx="1009">
                  <c:v>18.868120415982474</c:v>
                </c:pt>
                <c:pt idx="1010">
                  <c:v>18.868120415982474</c:v>
                </c:pt>
                <c:pt idx="1011">
                  <c:v>18.868120415982474</c:v>
                </c:pt>
                <c:pt idx="1012">
                  <c:v>18.868120415982474</c:v>
                </c:pt>
                <c:pt idx="1013">
                  <c:v>18.868120415982474</c:v>
                </c:pt>
                <c:pt idx="1014">
                  <c:v>18.868120415982474</c:v>
                </c:pt>
                <c:pt idx="1015">
                  <c:v>18.868120415982474</c:v>
                </c:pt>
                <c:pt idx="1016">
                  <c:v>18.868120415982474</c:v>
                </c:pt>
                <c:pt idx="1017">
                  <c:v>18.868120415982474</c:v>
                </c:pt>
                <c:pt idx="1018">
                  <c:v>18.868120415982474</c:v>
                </c:pt>
                <c:pt idx="1019">
                  <c:v>18.868120415982474</c:v>
                </c:pt>
                <c:pt idx="1020">
                  <c:v>18.868120415982474</c:v>
                </c:pt>
                <c:pt idx="1021">
                  <c:v>18.868120415982474</c:v>
                </c:pt>
                <c:pt idx="1022">
                  <c:v>18.868120415982474</c:v>
                </c:pt>
                <c:pt idx="1023">
                  <c:v>18.868120415982474</c:v>
                </c:pt>
                <c:pt idx="1024">
                  <c:v>18.868120415982474</c:v>
                </c:pt>
                <c:pt idx="1025">
                  <c:v>18.868120415982474</c:v>
                </c:pt>
                <c:pt idx="1026">
                  <c:v>18.868120415982474</c:v>
                </c:pt>
                <c:pt idx="1027">
                  <c:v>18.868120415982474</c:v>
                </c:pt>
                <c:pt idx="1028">
                  <c:v>18.868120415982474</c:v>
                </c:pt>
                <c:pt idx="1029">
                  <c:v>18.868120415982474</c:v>
                </c:pt>
                <c:pt idx="1030">
                  <c:v>18.868120415982474</c:v>
                </c:pt>
                <c:pt idx="1031">
                  <c:v>18.868120415982474</c:v>
                </c:pt>
                <c:pt idx="1032">
                  <c:v>18.868120415982474</c:v>
                </c:pt>
                <c:pt idx="1033">
                  <c:v>18.868120415982474</c:v>
                </c:pt>
                <c:pt idx="1034">
                  <c:v>18.868120415982474</c:v>
                </c:pt>
                <c:pt idx="1035">
                  <c:v>18.868120415982474</c:v>
                </c:pt>
                <c:pt idx="1036">
                  <c:v>18.868120415982474</c:v>
                </c:pt>
                <c:pt idx="1037">
                  <c:v>18.868120415982474</c:v>
                </c:pt>
                <c:pt idx="1038">
                  <c:v>18.868120415982474</c:v>
                </c:pt>
                <c:pt idx="1039">
                  <c:v>18.868120415982474</c:v>
                </c:pt>
                <c:pt idx="1040">
                  <c:v>18.868120415982474</c:v>
                </c:pt>
                <c:pt idx="1041">
                  <c:v>18.868120415982474</c:v>
                </c:pt>
                <c:pt idx="1042">
                  <c:v>18.868120415982474</c:v>
                </c:pt>
                <c:pt idx="1043">
                  <c:v>18.868120415982474</c:v>
                </c:pt>
                <c:pt idx="1044">
                  <c:v>18.868120415982474</c:v>
                </c:pt>
                <c:pt idx="1045">
                  <c:v>18.868120415982474</c:v>
                </c:pt>
                <c:pt idx="1046">
                  <c:v>18.868120415982474</c:v>
                </c:pt>
                <c:pt idx="1047">
                  <c:v>18.868120415982474</c:v>
                </c:pt>
                <c:pt idx="1048">
                  <c:v>18.868120415982474</c:v>
                </c:pt>
                <c:pt idx="1049">
                  <c:v>18.868120415982474</c:v>
                </c:pt>
                <c:pt idx="1050">
                  <c:v>18.868120415982474</c:v>
                </c:pt>
                <c:pt idx="1051">
                  <c:v>18.868120415982474</c:v>
                </c:pt>
                <c:pt idx="1052">
                  <c:v>18.868120415982474</c:v>
                </c:pt>
                <c:pt idx="1053">
                  <c:v>18.868120415982474</c:v>
                </c:pt>
                <c:pt idx="1054">
                  <c:v>18.868120415982474</c:v>
                </c:pt>
                <c:pt idx="1055">
                  <c:v>18.868120415982474</c:v>
                </c:pt>
                <c:pt idx="1056">
                  <c:v>18.868120415982474</c:v>
                </c:pt>
                <c:pt idx="1057">
                  <c:v>18.868120415982474</c:v>
                </c:pt>
                <c:pt idx="1058">
                  <c:v>18.868120415982474</c:v>
                </c:pt>
                <c:pt idx="1059">
                  <c:v>18.868120415982474</c:v>
                </c:pt>
                <c:pt idx="1060">
                  <c:v>18.868120415982474</c:v>
                </c:pt>
                <c:pt idx="1061">
                  <c:v>18.868120415982474</c:v>
                </c:pt>
                <c:pt idx="1062">
                  <c:v>18.868120415982474</c:v>
                </c:pt>
                <c:pt idx="1063">
                  <c:v>18.868120415982474</c:v>
                </c:pt>
                <c:pt idx="1064">
                  <c:v>18.868120415982474</c:v>
                </c:pt>
                <c:pt idx="1065">
                  <c:v>18.868120415982474</c:v>
                </c:pt>
                <c:pt idx="1066">
                  <c:v>18.868120415982474</c:v>
                </c:pt>
                <c:pt idx="1067">
                  <c:v>18.868120415982474</c:v>
                </c:pt>
                <c:pt idx="1068">
                  <c:v>18.868120415982474</c:v>
                </c:pt>
                <c:pt idx="1069">
                  <c:v>18.868120415982474</c:v>
                </c:pt>
                <c:pt idx="1070">
                  <c:v>18.868120415982474</c:v>
                </c:pt>
                <c:pt idx="1071">
                  <c:v>18.868120415982474</c:v>
                </c:pt>
                <c:pt idx="1072">
                  <c:v>18.868120415982474</c:v>
                </c:pt>
                <c:pt idx="1073">
                  <c:v>18.868120415982474</c:v>
                </c:pt>
                <c:pt idx="1074">
                  <c:v>18.868120415982474</c:v>
                </c:pt>
                <c:pt idx="1075">
                  <c:v>18.868120415982474</c:v>
                </c:pt>
                <c:pt idx="1076">
                  <c:v>18.868120415982474</c:v>
                </c:pt>
                <c:pt idx="1077">
                  <c:v>18.868120415982474</c:v>
                </c:pt>
                <c:pt idx="1078">
                  <c:v>18.868120415982474</c:v>
                </c:pt>
                <c:pt idx="1079">
                  <c:v>18.868120415982474</c:v>
                </c:pt>
                <c:pt idx="1080">
                  <c:v>18.868120415982474</c:v>
                </c:pt>
                <c:pt idx="1081">
                  <c:v>18.868120415982474</c:v>
                </c:pt>
                <c:pt idx="1082">
                  <c:v>18.868120415982474</c:v>
                </c:pt>
                <c:pt idx="1083">
                  <c:v>18.868120415982474</c:v>
                </c:pt>
                <c:pt idx="1084">
                  <c:v>18.868120415982474</c:v>
                </c:pt>
                <c:pt idx="1085">
                  <c:v>18.868120415982474</c:v>
                </c:pt>
                <c:pt idx="1086">
                  <c:v>18.868120415982474</c:v>
                </c:pt>
                <c:pt idx="1087">
                  <c:v>18.868120415982474</c:v>
                </c:pt>
                <c:pt idx="1088">
                  <c:v>18.868120415982474</c:v>
                </c:pt>
                <c:pt idx="1089">
                  <c:v>18.868120415982474</c:v>
                </c:pt>
                <c:pt idx="1090">
                  <c:v>18.868120415982474</c:v>
                </c:pt>
                <c:pt idx="1091">
                  <c:v>18.868120415982474</c:v>
                </c:pt>
                <c:pt idx="1092">
                  <c:v>18.868120415982474</c:v>
                </c:pt>
                <c:pt idx="1093">
                  <c:v>18.868120415982474</c:v>
                </c:pt>
                <c:pt idx="1094">
                  <c:v>18.868120415982474</c:v>
                </c:pt>
                <c:pt idx="1095">
                  <c:v>18.868120415982474</c:v>
                </c:pt>
                <c:pt idx="1096">
                  <c:v>18.868120415982474</c:v>
                </c:pt>
                <c:pt idx="1097">
                  <c:v>18.868120415982474</c:v>
                </c:pt>
                <c:pt idx="1098">
                  <c:v>18.868120415982474</c:v>
                </c:pt>
                <c:pt idx="1099">
                  <c:v>18.868120415982474</c:v>
                </c:pt>
                <c:pt idx="1100">
                  <c:v>18.868120415982474</c:v>
                </c:pt>
                <c:pt idx="1101">
                  <c:v>18.868120415982474</c:v>
                </c:pt>
                <c:pt idx="1102">
                  <c:v>18.868120415982474</c:v>
                </c:pt>
                <c:pt idx="1103">
                  <c:v>18.868120415982474</c:v>
                </c:pt>
                <c:pt idx="1104">
                  <c:v>18.868120415982474</c:v>
                </c:pt>
                <c:pt idx="1105">
                  <c:v>18.868120415982474</c:v>
                </c:pt>
                <c:pt idx="1106">
                  <c:v>18.868120415982474</c:v>
                </c:pt>
                <c:pt idx="1107">
                  <c:v>18.868120415982474</c:v>
                </c:pt>
                <c:pt idx="1108">
                  <c:v>18.868120415982474</c:v>
                </c:pt>
                <c:pt idx="1109">
                  <c:v>18.868120415982474</c:v>
                </c:pt>
                <c:pt idx="1110">
                  <c:v>18.868120415982474</c:v>
                </c:pt>
                <c:pt idx="1111">
                  <c:v>18.868120415982474</c:v>
                </c:pt>
                <c:pt idx="1112">
                  <c:v>18.868120415982474</c:v>
                </c:pt>
                <c:pt idx="1113">
                  <c:v>18.868120415982474</c:v>
                </c:pt>
                <c:pt idx="1114">
                  <c:v>18.868120415982474</c:v>
                </c:pt>
                <c:pt idx="1115">
                  <c:v>18.868120415982474</c:v>
                </c:pt>
                <c:pt idx="1116">
                  <c:v>18.868120415982474</c:v>
                </c:pt>
                <c:pt idx="1117">
                  <c:v>18.868120415982474</c:v>
                </c:pt>
                <c:pt idx="1118">
                  <c:v>18.868120415982474</c:v>
                </c:pt>
                <c:pt idx="1119">
                  <c:v>18.868120415982474</c:v>
                </c:pt>
                <c:pt idx="1120">
                  <c:v>18.868120415982474</c:v>
                </c:pt>
                <c:pt idx="1121">
                  <c:v>18.868120415982474</c:v>
                </c:pt>
                <c:pt idx="1122">
                  <c:v>18.868120415982474</c:v>
                </c:pt>
                <c:pt idx="1123">
                  <c:v>18.868120415982474</c:v>
                </c:pt>
                <c:pt idx="1124">
                  <c:v>18.868120415982474</c:v>
                </c:pt>
                <c:pt idx="1125">
                  <c:v>18.868120415982474</c:v>
                </c:pt>
                <c:pt idx="1126">
                  <c:v>18.868120415982474</c:v>
                </c:pt>
                <c:pt idx="1127">
                  <c:v>18.868120415982474</c:v>
                </c:pt>
                <c:pt idx="1128">
                  <c:v>18.868120415982474</c:v>
                </c:pt>
                <c:pt idx="1129">
                  <c:v>18.868120415982474</c:v>
                </c:pt>
                <c:pt idx="1130">
                  <c:v>18.868120415982474</c:v>
                </c:pt>
                <c:pt idx="1131">
                  <c:v>18.868120415982474</c:v>
                </c:pt>
                <c:pt idx="1132">
                  <c:v>18.868120415982474</c:v>
                </c:pt>
                <c:pt idx="1133">
                  <c:v>18.868120415982474</c:v>
                </c:pt>
                <c:pt idx="1134">
                  <c:v>18.868120415982474</c:v>
                </c:pt>
                <c:pt idx="1135">
                  <c:v>18.868120415982474</c:v>
                </c:pt>
                <c:pt idx="1136">
                  <c:v>18.868120415982474</c:v>
                </c:pt>
                <c:pt idx="1137">
                  <c:v>18.868120415982474</c:v>
                </c:pt>
                <c:pt idx="1138">
                  <c:v>18.868120415982474</c:v>
                </c:pt>
                <c:pt idx="1139">
                  <c:v>18.868120415982474</c:v>
                </c:pt>
                <c:pt idx="1140">
                  <c:v>18.868120415982474</c:v>
                </c:pt>
                <c:pt idx="1141">
                  <c:v>18.868120415982474</c:v>
                </c:pt>
                <c:pt idx="1142">
                  <c:v>18.868120415982474</c:v>
                </c:pt>
                <c:pt idx="1143">
                  <c:v>18.868120415982474</c:v>
                </c:pt>
                <c:pt idx="1144">
                  <c:v>18.868120415982474</c:v>
                </c:pt>
                <c:pt idx="1145">
                  <c:v>18.868120415982474</c:v>
                </c:pt>
                <c:pt idx="1146">
                  <c:v>18.868120415982474</c:v>
                </c:pt>
                <c:pt idx="1147">
                  <c:v>18.868120415982474</c:v>
                </c:pt>
                <c:pt idx="1148">
                  <c:v>18.868120415982474</c:v>
                </c:pt>
                <c:pt idx="1149">
                  <c:v>18.868120415982474</c:v>
                </c:pt>
                <c:pt idx="1150">
                  <c:v>18.868120415982474</c:v>
                </c:pt>
                <c:pt idx="1151">
                  <c:v>18.868120415982474</c:v>
                </c:pt>
                <c:pt idx="1152">
                  <c:v>18.868120415982474</c:v>
                </c:pt>
                <c:pt idx="1153">
                  <c:v>18.868120415982474</c:v>
                </c:pt>
                <c:pt idx="1154">
                  <c:v>18.868120415982474</c:v>
                </c:pt>
                <c:pt idx="1155">
                  <c:v>18.868120415982474</c:v>
                </c:pt>
                <c:pt idx="1156">
                  <c:v>18.868120415982474</c:v>
                </c:pt>
                <c:pt idx="1157">
                  <c:v>18.868120415982474</c:v>
                </c:pt>
                <c:pt idx="1158">
                  <c:v>18.868120415982474</c:v>
                </c:pt>
                <c:pt idx="1159">
                  <c:v>18.868120415982474</c:v>
                </c:pt>
                <c:pt idx="1160">
                  <c:v>18.868120415982474</c:v>
                </c:pt>
                <c:pt idx="1161">
                  <c:v>18.868120415982474</c:v>
                </c:pt>
                <c:pt idx="1162">
                  <c:v>18.868120415982474</c:v>
                </c:pt>
                <c:pt idx="1163">
                  <c:v>18.868120415982474</c:v>
                </c:pt>
                <c:pt idx="1164">
                  <c:v>18.868120415982474</c:v>
                </c:pt>
                <c:pt idx="1165">
                  <c:v>18.868120415982474</c:v>
                </c:pt>
                <c:pt idx="1166">
                  <c:v>18.868120415982474</c:v>
                </c:pt>
                <c:pt idx="1167">
                  <c:v>18.868120415982474</c:v>
                </c:pt>
                <c:pt idx="1168">
                  <c:v>18.868120415982474</c:v>
                </c:pt>
                <c:pt idx="1169">
                  <c:v>18.868120415982474</c:v>
                </c:pt>
                <c:pt idx="1170">
                  <c:v>18.868120415982474</c:v>
                </c:pt>
                <c:pt idx="1171">
                  <c:v>18.868120415982474</c:v>
                </c:pt>
                <c:pt idx="1172">
                  <c:v>18.868120415982474</c:v>
                </c:pt>
                <c:pt idx="1173">
                  <c:v>18.868120415982474</c:v>
                </c:pt>
                <c:pt idx="1174">
                  <c:v>18.868120415982474</c:v>
                </c:pt>
                <c:pt idx="1175">
                  <c:v>18.868120415982474</c:v>
                </c:pt>
                <c:pt idx="1176">
                  <c:v>18.868120415982474</c:v>
                </c:pt>
                <c:pt idx="1177">
                  <c:v>18.868120415982474</c:v>
                </c:pt>
                <c:pt idx="1178">
                  <c:v>18.868120415982474</c:v>
                </c:pt>
                <c:pt idx="1179">
                  <c:v>18.868120415982474</c:v>
                </c:pt>
                <c:pt idx="1180">
                  <c:v>18.868120415982474</c:v>
                </c:pt>
                <c:pt idx="1181">
                  <c:v>18.868120415982474</c:v>
                </c:pt>
                <c:pt idx="1182">
                  <c:v>18.868120415982474</c:v>
                </c:pt>
                <c:pt idx="1183">
                  <c:v>18.868120415982474</c:v>
                </c:pt>
                <c:pt idx="1184">
                  <c:v>18.868120415982474</c:v>
                </c:pt>
                <c:pt idx="1185">
                  <c:v>18.868120415982474</c:v>
                </c:pt>
                <c:pt idx="1186">
                  <c:v>18.868120415982474</c:v>
                </c:pt>
                <c:pt idx="1187">
                  <c:v>18.868120415982474</c:v>
                </c:pt>
                <c:pt idx="1188">
                  <c:v>18.868120415982474</c:v>
                </c:pt>
                <c:pt idx="1189">
                  <c:v>18.868120415982474</c:v>
                </c:pt>
                <c:pt idx="1190">
                  <c:v>18.868120415982474</c:v>
                </c:pt>
                <c:pt idx="1191">
                  <c:v>18.868120415982474</c:v>
                </c:pt>
                <c:pt idx="1192">
                  <c:v>18.868120415982474</c:v>
                </c:pt>
                <c:pt idx="1193">
                  <c:v>18.868120415982474</c:v>
                </c:pt>
                <c:pt idx="1194">
                  <c:v>18.868120415982474</c:v>
                </c:pt>
                <c:pt idx="1195">
                  <c:v>18.868120415982474</c:v>
                </c:pt>
                <c:pt idx="1196">
                  <c:v>18.868120415982474</c:v>
                </c:pt>
                <c:pt idx="1197">
                  <c:v>18.868120415982474</c:v>
                </c:pt>
                <c:pt idx="1198">
                  <c:v>18.868120415982474</c:v>
                </c:pt>
                <c:pt idx="1199">
                  <c:v>18.868120415982474</c:v>
                </c:pt>
                <c:pt idx="1200">
                  <c:v>18.868120415982474</c:v>
                </c:pt>
                <c:pt idx="1201">
                  <c:v>18.868120415982474</c:v>
                </c:pt>
                <c:pt idx="1202">
                  <c:v>18.868120415982474</c:v>
                </c:pt>
                <c:pt idx="1203">
                  <c:v>18.868120415982474</c:v>
                </c:pt>
                <c:pt idx="1204">
                  <c:v>18.868120415982474</c:v>
                </c:pt>
                <c:pt idx="1205">
                  <c:v>18.868120415982474</c:v>
                </c:pt>
                <c:pt idx="1206">
                  <c:v>18.868120415982474</c:v>
                </c:pt>
                <c:pt idx="1207">
                  <c:v>18.868120415982474</c:v>
                </c:pt>
                <c:pt idx="1208">
                  <c:v>18.868120415982474</c:v>
                </c:pt>
                <c:pt idx="1209">
                  <c:v>18.868120415982474</c:v>
                </c:pt>
                <c:pt idx="1210">
                  <c:v>18.868120415982474</c:v>
                </c:pt>
                <c:pt idx="1211">
                  <c:v>18.868120415982474</c:v>
                </c:pt>
                <c:pt idx="1212">
                  <c:v>18.868120415982474</c:v>
                </c:pt>
                <c:pt idx="1213">
                  <c:v>18.868120415982474</c:v>
                </c:pt>
                <c:pt idx="1214">
                  <c:v>18.868120415982474</c:v>
                </c:pt>
                <c:pt idx="1215">
                  <c:v>18.868120415982474</c:v>
                </c:pt>
                <c:pt idx="1216">
                  <c:v>18.868120415982474</c:v>
                </c:pt>
                <c:pt idx="1217">
                  <c:v>18.868120415982474</c:v>
                </c:pt>
                <c:pt idx="1218">
                  <c:v>18.868120415982474</c:v>
                </c:pt>
                <c:pt idx="1219">
                  <c:v>18.868120415982474</c:v>
                </c:pt>
                <c:pt idx="1220">
                  <c:v>18.868120415982474</c:v>
                </c:pt>
                <c:pt idx="1221">
                  <c:v>18.868120415982474</c:v>
                </c:pt>
                <c:pt idx="1222">
                  <c:v>18.868120415982474</c:v>
                </c:pt>
                <c:pt idx="1223">
                  <c:v>18.868120415982474</c:v>
                </c:pt>
                <c:pt idx="1224">
                  <c:v>18.868120415982474</c:v>
                </c:pt>
                <c:pt idx="1225">
                  <c:v>18.868120415982474</c:v>
                </c:pt>
                <c:pt idx="1226">
                  <c:v>18.868120415982474</c:v>
                </c:pt>
                <c:pt idx="1227">
                  <c:v>18.868120415982474</c:v>
                </c:pt>
                <c:pt idx="1228">
                  <c:v>18.868120415982474</c:v>
                </c:pt>
                <c:pt idx="1229">
                  <c:v>18.868120415982474</c:v>
                </c:pt>
                <c:pt idx="1230">
                  <c:v>18.868120415982474</c:v>
                </c:pt>
                <c:pt idx="1231">
                  <c:v>18.868120415982474</c:v>
                </c:pt>
                <c:pt idx="1232">
                  <c:v>18.868120415982474</c:v>
                </c:pt>
                <c:pt idx="1233">
                  <c:v>18.868120415982474</c:v>
                </c:pt>
                <c:pt idx="1234">
                  <c:v>18.868120415982474</c:v>
                </c:pt>
                <c:pt idx="1235">
                  <c:v>18.868120415982474</c:v>
                </c:pt>
                <c:pt idx="1236">
                  <c:v>18.868120415982474</c:v>
                </c:pt>
                <c:pt idx="1237">
                  <c:v>18.868120415982474</c:v>
                </c:pt>
                <c:pt idx="1238">
                  <c:v>18.868120415982474</c:v>
                </c:pt>
                <c:pt idx="1239">
                  <c:v>18.868120415982474</c:v>
                </c:pt>
                <c:pt idx="1240">
                  <c:v>18.868120415982474</c:v>
                </c:pt>
                <c:pt idx="1241">
                  <c:v>18.868120415982474</c:v>
                </c:pt>
                <c:pt idx="1242">
                  <c:v>18.868120415982474</c:v>
                </c:pt>
                <c:pt idx="1243">
                  <c:v>18.868120415982474</c:v>
                </c:pt>
                <c:pt idx="1244">
                  <c:v>18.868120415982474</c:v>
                </c:pt>
                <c:pt idx="1245">
                  <c:v>18.868120415982474</c:v>
                </c:pt>
                <c:pt idx="1246">
                  <c:v>18.868120415982474</c:v>
                </c:pt>
                <c:pt idx="1247">
                  <c:v>18.868120415982474</c:v>
                </c:pt>
                <c:pt idx="1248">
                  <c:v>18.868120415982474</c:v>
                </c:pt>
                <c:pt idx="1249">
                  <c:v>18.868120415982474</c:v>
                </c:pt>
                <c:pt idx="1250">
                  <c:v>18.868120415982474</c:v>
                </c:pt>
                <c:pt idx="1251">
                  <c:v>18.868120415982474</c:v>
                </c:pt>
                <c:pt idx="1252">
                  <c:v>18.868120415982474</c:v>
                </c:pt>
                <c:pt idx="1253">
                  <c:v>18.868120415982474</c:v>
                </c:pt>
                <c:pt idx="1254">
                  <c:v>18.868120415982474</c:v>
                </c:pt>
                <c:pt idx="1255">
                  <c:v>18.868120415982474</c:v>
                </c:pt>
                <c:pt idx="1256">
                  <c:v>18.868120415982474</c:v>
                </c:pt>
                <c:pt idx="1257">
                  <c:v>18.868120415982474</c:v>
                </c:pt>
                <c:pt idx="1258">
                  <c:v>18.868120415982474</c:v>
                </c:pt>
                <c:pt idx="1259">
                  <c:v>18.868120415982474</c:v>
                </c:pt>
                <c:pt idx="1260">
                  <c:v>18.868120415982474</c:v>
                </c:pt>
                <c:pt idx="1261">
                  <c:v>18.868120415982474</c:v>
                </c:pt>
                <c:pt idx="1262">
                  <c:v>18.868120415982474</c:v>
                </c:pt>
                <c:pt idx="1263">
                  <c:v>18.868120415982474</c:v>
                </c:pt>
                <c:pt idx="1264">
                  <c:v>18.868120415982474</c:v>
                </c:pt>
                <c:pt idx="1265">
                  <c:v>18.868120415982474</c:v>
                </c:pt>
                <c:pt idx="1266">
                  <c:v>18.868120415982474</c:v>
                </c:pt>
                <c:pt idx="1267">
                  <c:v>18.868120415982474</c:v>
                </c:pt>
                <c:pt idx="1268">
                  <c:v>18.868120415982474</c:v>
                </c:pt>
                <c:pt idx="1269">
                  <c:v>18.868120415982474</c:v>
                </c:pt>
                <c:pt idx="1270">
                  <c:v>18.868120415982474</c:v>
                </c:pt>
                <c:pt idx="1271">
                  <c:v>18.868120415982474</c:v>
                </c:pt>
                <c:pt idx="1272">
                  <c:v>18.868120415982474</c:v>
                </c:pt>
                <c:pt idx="1273">
                  <c:v>18.868120415982474</c:v>
                </c:pt>
                <c:pt idx="1274">
                  <c:v>18.868120415982474</c:v>
                </c:pt>
                <c:pt idx="1275">
                  <c:v>18.868120415982474</c:v>
                </c:pt>
                <c:pt idx="1276">
                  <c:v>18.868120415982474</c:v>
                </c:pt>
                <c:pt idx="1277">
                  <c:v>18.868120415982474</c:v>
                </c:pt>
                <c:pt idx="1278">
                  <c:v>18.868120415982474</c:v>
                </c:pt>
                <c:pt idx="1279">
                  <c:v>18.868120415982474</c:v>
                </c:pt>
                <c:pt idx="1280">
                  <c:v>18.868120415982474</c:v>
                </c:pt>
                <c:pt idx="1281">
                  <c:v>18.868120415982474</c:v>
                </c:pt>
                <c:pt idx="1282">
                  <c:v>18.868120415982474</c:v>
                </c:pt>
                <c:pt idx="1283">
                  <c:v>18.868120415982474</c:v>
                </c:pt>
                <c:pt idx="1284">
                  <c:v>18.868120415982474</c:v>
                </c:pt>
                <c:pt idx="1285">
                  <c:v>18.868120415982474</c:v>
                </c:pt>
                <c:pt idx="1286">
                  <c:v>18.868120415982474</c:v>
                </c:pt>
                <c:pt idx="1287">
                  <c:v>18.868120415982474</c:v>
                </c:pt>
                <c:pt idx="1288">
                  <c:v>18.868120415982474</c:v>
                </c:pt>
                <c:pt idx="1289">
                  <c:v>18.868120415982474</c:v>
                </c:pt>
                <c:pt idx="1290">
                  <c:v>18.868120415982474</c:v>
                </c:pt>
                <c:pt idx="1291">
                  <c:v>18.868120415982474</c:v>
                </c:pt>
                <c:pt idx="1292">
                  <c:v>18.868120415982474</c:v>
                </c:pt>
                <c:pt idx="1293">
                  <c:v>18.868120415982474</c:v>
                </c:pt>
                <c:pt idx="1294">
                  <c:v>18.868120415982474</c:v>
                </c:pt>
                <c:pt idx="1295">
                  <c:v>18.868120415982474</c:v>
                </c:pt>
                <c:pt idx="1296">
                  <c:v>18.868120415982474</c:v>
                </c:pt>
                <c:pt idx="1297">
                  <c:v>18.868120415982474</c:v>
                </c:pt>
                <c:pt idx="1298">
                  <c:v>18.868120415982474</c:v>
                </c:pt>
                <c:pt idx="1299">
                  <c:v>18.868120415982474</c:v>
                </c:pt>
                <c:pt idx="1300">
                  <c:v>18.868120415982474</c:v>
                </c:pt>
                <c:pt idx="1301">
                  <c:v>18.868120415982474</c:v>
                </c:pt>
                <c:pt idx="1302">
                  <c:v>18.868120415982474</c:v>
                </c:pt>
                <c:pt idx="1303">
                  <c:v>18.868120415982474</c:v>
                </c:pt>
                <c:pt idx="1304">
                  <c:v>18.868120415982474</c:v>
                </c:pt>
                <c:pt idx="1305">
                  <c:v>18.868120415982474</c:v>
                </c:pt>
                <c:pt idx="1306">
                  <c:v>18.868120415982474</c:v>
                </c:pt>
                <c:pt idx="1307">
                  <c:v>18.868120415982474</c:v>
                </c:pt>
                <c:pt idx="1308">
                  <c:v>18.868120415982474</c:v>
                </c:pt>
                <c:pt idx="1309">
                  <c:v>18.868120415982474</c:v>
                </c:pt>
                <c:pt idx="1310">
                  <c:v>18.868120415982474</c:v>
                </c:pt>
                <c:pt idx="1311">
                  <c:v>18.868120415982474</c:v>
                </c:pt>
                <c:pt idx="1312">
                  <c:v>18.868120415982474</c:v>
                </c:pt>
                <c:pt idx="1313">
                  <c:v>18.868120415982474</c:v>
                </c:pt>
                <c:pt idx="1314">
                  <c:v>18.868120415982474</c:v>
                </c:pt>
                <c:pt idx="1315">
                  <c:v>18.868120415982474</c:v>
                </c:pt>
                <c:pt idx="1316">
                  <c:v>18.868120415982474</c:v>
                </c:pt>
                <c:pt idx="1317">
                  <c:v>18.868120415982474</c:v>
                </c:pt>
                <c:pt idx="1318">
                  <c:v>18.868120415982474</c:v>
                </c:pt>
                <c:pt idx="1319">
                  <c:v>18.868120415982474</c:v>
                </c:pt>
                <c:pt idx="1320">
                  <c:v>18.868120415982474</c:v>
                </c:pt>
                <c:pt idx="1321">
                  <c:v>18.868120415982474</c:v>
                </c:pt>
                <c:pt idx="1322">
                  <c:v>18.868120415982474</c:v>
                </c:pt>
                <c:pt idx="1323">
                  <c:v>18.868120415982474</c:v>
                </c:pt>
                <c:pt idx="1324">
                  <c:v>18.868120415982474</c:v>
                </c:pt>
                <c:pt idx="1325">
                  <c:v>18.868120415982474</c:v>
                </c:pt>
                <c:pt idx="1326">
                  <c:v>18.868120415982474</c:v>
                </c:pt>
                <c:pt idx="1327">
                  <c:v>18.868120415982474</c:v>
                </c:pt>
                <c:pt idx="1328">
                  <c:v>18.868120415982474</c:v>
                </c:pt>
                <c:pt idx="1329">
                  <c:v>18.868120415982474</c:v>
                </c:pt>
                <c:pt idx="1330">
                  <c:v>18.868120415982474</c:v>
                </c:pt>
                <c:pt idx="1331">
                  <c:v>18.868120415982474</c:v>
                </c:pt>
                <c:pt idx="1332">
                  <c:v>18.868120415982474</c:v>
                </c:pt>
                <c:pt idx="1333">
                  <c:v>18.868120415982474</c:v>
                </c:pt>
                <c:pt idx="1334">
                  <c:v>18.868120415982474</c:v>
                </c:pt>
                <c:pt idx="1335">
                  <c:v>18.868120415982474</c:v>
                </c:pt>
                <c:pt idx="1336">
                  <c:v>18.868120415982474</c:v>
                </c:pt>
                <c:pt idx="1337">
                  <c:v>18.868120415982474</c:v>
                </c:pt>
                <c:pt idx="1338">
                  <c:v>18.868120415982474</c:v>
                </c:pt>
                <c:pt idx="1339">
                  <c:v>18.868120415982474</c:v>
                </c:pt>
                <c:pt idx="1340">
                  <c:v>18.868120415982474</c:v>
                </c:pt>
                <c:pt idx="1341">
                  <c:v>18.868120415982474</c:v>
                </c:pt>
                <c:pt idx="1342">
                  <c:v>18.868120415982474</c:v>
                </c:pt>
                <c:pt idx="1343">
                  <c:v>18.868120415982474</c:v>
                </c:pt>
                <c:pt idx="1344">
                  <c:v>18.868120415982474</c:v>
                </c:pt>
                <c:pt idx="1345">
                  <c:v>18.868120415982474</c:v>
                </c:pt>
                <c:pt idx="1346">
                  <c:v>18.868120415982474</c:v>
                </c:pt>
                <c:pt idx="1347">
                  <c:v>18.868120415982474</c:v>
                </c:pt>
                <c:pt idx="1348">
                  <c:v>18.868120415982474</c:v>
                </c:pt>
                <c:pt idx="1349">
                  <c:v>18.868120415982474</c:v>
                </c:pt>
                <c:pt idx="1350">
                  <c:v>18.868120415982474</c:v>
                </c:pt>
                <c:pt idx="1351">
                  <c:v>18.868120415982474</c:v>
                </c:pt>
                <c:pt idx="1352">
                  <c:v>18.868120415982474</c:v>
                </c:pt>
                <c:pt idx="1353">
                  <c:v>18.868120415982474</c:v>
                </c:pt>
                <c:pt idx="1354">
                  <c:v>18.868120415982474</c:v>
                </c:pt>
                <c:pt idx="1355">
                  <c:v>18.868120415982474</c:v>
                </c:pt>
                <c:pt idx="1356">
                  <c:v>18.868120415982474</c:v>
                </c:pt>
                <c:pt idx="1357">
                  <c:v>18.868120415982474</c:v>
                </c:pt>
                <c:pt idx="1358">
                  <c:v>18.868120415982474</c:v>
                </c:pt>
                <c:pt idx="1359">
                  <c:v>18.868120415982474</c:v>
                </c:pt>
                <c:pt idx="1360">
                  <c:v>18.868120415982474</c:v>
                </c:pt>
                <c:pt idx="1361">
                  <c:v>18.868120415982474</c:v>
                </c:pt>
                <c:pt idx="1362">
                  <c:v>18.868120415982474</c:v>
                </c:pt>
                <c:pt idx="1363">
                  <c:v>18.868120415982474</c:v>
                </c:pt>
                <c:pt idx="1364">
                  <c:v>18.868120415982474</c:v>
                </c:pt>
                <c:pt idx="1365">
                  <c:v>18.868120415982474</c:v>
                </c:pt>
                <c:pt idx="1366">
                  <c:v>18.868120415982474</c:v>
                </c:pt>
                <c:pt idx="1367">
                  <c:v>18.868120415982474</c:v>
                </c:pt>
                <c:pt idx="1368">
                  <c:v>18.868120415982474</c:v>
                </c:pt>
                <c:pt idx="1369">
                  <c:v>18.868120415982474</c:v>
                </c:pt>
                <c:pt idx="1370">
                  <c:v>18.868120415982474</c:v>
                </c:pt>
                <c:pt idx="1371">
                  <c:v>18.868120415982474</c:v>
                </c:pt>
                <c:pt idx="1372">
                  <c:v>18.868120415982474</c:v>
                </c:pt>
                <c:pt idx="1373">
                  <c:v>18.868120415982474</c:v>
                </c:pt>
                <c:pt idx="1374">
                  <c:v>18.868120415982474</c:v>
                </c:pt>
                <c:pt idx="1375">
                  <c:v>18.868120415982474</c:v>
                </c:pt>
                <c:pt idx="1376">
                  <c:v>18.868120415982474</c:v>
                </c:pt>
                <c:pt idx="1377">
                  <c:v>18.868120415982474</c:v>
                </c:pt>
                <c:pt idx="1378">
                  <c:v>18.868120415982474</c:v>
                </c:pt>
                <c:pt idx="1379">
                  <c:v>18.868120415982474</c:v>
                </c:pt>
                <c:pt idx="1380">
                  <c:v>18.868120415982474</c:v>
                </c:pt>
                <c:pt idx="1381">
                  <c:v>18.868120415982474</c:v>
                </c:pt>
                <c:pt idx="1382">
                  <c:v>18.868120415982474</c:v>
                </c:pt>
                <c:pt idx="1383">
                  <c:v>18.868120415982474</c:v>
                </c:pt>
                <c:pt idx="1384">
                  <c:v>18.868120415982474</c:v>
                </c:pt>
                <c:pt idx="1385">
                  <c:v>18.868120415982474</c:v>
                </c:pt>
                <c:pt idx="1386">
                  <c:v>18.868120415982474</c:v>
                </c:pt>
                <c:pt idx="1387">
                  <c:v>18.868120415982474</c:v>
                </c:pt>
                <c:pt idx="1388">
                  <c:v>18.868120415982474</c:v>
                </c:pt>
                <c:pt idx="1389">
                  <c:v>18.868120415982474</c:v>
                </c:pt>
                <c:pt idx="1390">
                  <c:v>18.868120415982474</c:v>
                </c:pt>
                <c:pt idx="1391">
                  <c:v>18.868120415982474</c:v>
                </c:pt>
                <c:pt idx="1392">
                  <c:v>18.868120415982474</c:v>
                </c:pt>
                <c:pt idx="1393">
                  <c:v>18.868120415982474</c:v>
                </c:pt>
                <c:pt idx="1394">
                  <c:v>18.868120415982474</c:v>
                </c:pt>
                <c:pt idx="1395">
                  <c:v>18.868120415982474</c:v>
                </c:pt>
                <c:pt idx="1396">
                  <c:v>18.868120415982474</c:v>
                </c:pt>
                <c:pt idx="1397">
                  <c:v>18.868120415982474</c:v>
                </c:pt>
                <c:pt idx="1398">
                  <c:v>18.868120415982474</c:v>
                </c:pt>
                <c:pt idx="1399">
                  <c:v>18.868120415982474</c:v>
                </c:pt>
                <c:pt idx="1400">
                  <c:v>18.868120415982474</c:v>
                </c:pt>
                <c:pt idx="1401">
                  <c:v>18.868120415982474</c:v>
                </c:pt>
                <c:pt idx="1402">
                  <c:v>18.868120415982474</c:v>
                </c:pt>
                <c:pt idx="1403">
                  <c:v>18.868120415982474</c:v>
                </c:pt>
                <c:pt idx="1404">
                  <c:v>18.868120415982474</c:v>
                </c:pt>
                <c:pt idx="1405">
                  <c:v>18.868120415982474</c:v>
                </c:pt>
                <c:pt idx="1406">
                  <c:v>18.868120415982474</c:v>
                </c:pt>
                <c:pt idx="1407">
                  <c:v>18.868120415982474</c:v>
                </c:pt>
                <c:pt idx="1408">
                  <c:v>18.868120415982474</c:v>
                </c:pt>
                <c:pt idx="1409">
                  <c:v>18.868120415982474</c:v>
                </c:pt>
                <c:pt idx="1410">
                  <c:v>18.868120415982474</c:v>
                </c:pt>
                <c:pt idx="1411">
                  <c:v>18.868120415982474</c:v>
                </c:pt>
                <c:pt idx="1412">
                  <c:v>18.868120415982474</c:v>
                </c:pt>
                <c:pt idx="1413">
                  <c:v>18.868120415982474</c:v>
                </c:pt>
                <c:pt idx="1414">
                  <c:v>18.868120415982474</c:v>
                </c:pt>
                <c:pt idx="1415">
                  <c:v>18.868120415982474</c:v>
                </c:pt>
                <c:pt idx="1416">
                  <c:v>18.868120415982474</c:v>
                </c:pt>
                <c:pt idx="1417">
                  <c:v>18.868120415982474</c:v>
                </c:pt>
                <c:pt idx="1418">
                  <c:v>18.868120415982474</c:v>
                </c:pt>
                <c:pt idx="1419">
                  <c:v>18.868120415982474</c:v>
                </c:pt>
                <c:pt idx="1420">
                  <c:v>18.868120415982474</c:v>
                </c:pt>
                <c:pt idx="1421">
                  <c:v>18.868120415982474</c:v>
                </c:pt>
                <c:pt idx="1422">
                  <c:v>18.868120415982474</c:v>
                </c:pt>
                <c:pt idx="1423">
                  <c:v>18.868120415982474</c:v>
                </c:pt>
                <c:pt idx="1424">
                  <c:v>18.868120415982474</c:v>
                </c:pt>
                <c:pt idx="1425">
                  <c:v>18.868120415982474</c:v>
                </c:pt>
                <c:pt idx="1426">
                  <c:v>18.868120415982474</c:v>
                </c:pt>
                <c:pt idx="1427">
                  <c:v>18.868120415982474</c:v>
                </c:pt>
                <c:pt idx="1428">
                  <c:v>18.868120415982474</c:v>
                </c:pt>
                <c:pt idx="1429">
                  <c:v>18.868120415982474</c:v>
                </c:pt>
                <c:pt idx="1430">
                  <c:v>18.868120415982474</c:v>
                </c:pt>
                <c:pt idx="1431">
                  <c:v>18.868120415982474</c:v>
                </c:pt>
                <c:pt idx="1432">
                  <c:v>18.868120415982474</c:v>
                </c:pt>
                <c:pt idx="1433">
                  <c:v>18.868120415982474</c:v>
                </c:pt>
                <c:pt idx="1434">
                  <c:v>18.868120415982474</c:v>
                </c:pt>
                <c:pt idx="1435">
                  <c:v>18.868120415982474</c:v>
                </c:pt>
                <c:pt idx="1436">
                  <c:v>18.868120415982474</c:v>
                </c:pt>
                <c:pt idx="1437">
                  <c:v>18.868120415982474</c:v>
                </c:pt>
                <c:pt idx="1438">
                  <c:v>18.868120415982474</c:v>
                </c:pt>
                <c:pt idx="1439">
                  <c:v>18.868120415982474</c:v>
                </c:pt>
                <c:pt idx="1440">
                  <c:v>18.868120415982474</c:v>
                </c:pt>
                <c:pt idx="1441">
                  <c:v>18.868120415982474</c:v>
                </c:pt>
                <c:pt idx="1442">
                  <c:v>18.868120415982474</c:v>
                </c:pt>
                <c:pt idx="1443">
                  <c:v>18.868120415982474</c:v>
                </c:pt>
                <c:pt idx="1444">
                  <c:v>18.868120415982474</c:v>
                </c:pt>
                <c:pt idx="1445">
                  <c:v>18.868120415982474</c:v>
                </c:pt>
                <c:pt idx="1446">
                  <c:v>18.868120415982474</c:v>
                </c:pt>
                <c:pt idx="1447">
                  <c:v>18.868120415982474</c:v>
                </c:pt>
                <c:pt idx="1448">
                  <c:v>18.868120415982474</c:v>
                </c:pt>
                <c:pt idx="1449">
                  <c:v>18.868120415982474</c:v>
                </c:pt>
                <c:pt idx="1450">
                  <c:v>18.868120415982474</c:v>
                </c:pt>
                <c:pt idx="1451">
                  <c:v>18.868120415982474</c:v>
                </c:pt>
                <c:pt idx="1452">
                  <c:v>18.868120415982474</c:v>
                </c:pt>
                <c:pt idx="1453">
                  <c:v>18.868120415982474</c:v>
                </c:pt>
                <c:pt idx="1454">
                  <c:v>18.868120415982474</c:v>
                </c:pt>
                <c:pt idx="1455">
                  <c:v>18.868120415982474</c:v>
                </c:pt>
                <c:pt idx="1456">
                  <c:v>18.868120415982474</c:v>
                </c:pt>
                <c:pt idx="1457">
                  <c:v>18.868120415982474</c:v>
                </c:pt>
                <c:pt idx="1458">
                  <c:v>18.868120415982474</c:v>
                </c:pt>
                <c:pt idx="1459">
                  <c:v>18.868120415982474</c:v>
                </c:pt>
                <c:pt idx="1460">
                  <c:v>18.868120415982474</c:v>
                </c:pt>
                <c:pt idx="1461">
                  <c:v>18.868120415982474</c:v>
                </c:pt>
                <c:pt idx="1462">
                  <c:v>18.868120415982474</c:v>
                </c:pt>
                <c:pt idx="1463">
                  <c:v>18.868120415982474</c:v>
                </c:pt>
                <c:pt idx="1464">
                  <c:v>18.868120415982474</c:v>
                </c:pt>
                <c:pt idx="1465">
                  <c:v>18.868120415982474</c:v>
                </c:pt>
                <c:pt idx="1466">
                  <c:v>18.868120415982474</c:v>
                </c:pt>
                <c:pt idx="1467">
                  <c:v>18.868120415982474</c:v>
                </c:pt>
                <c:pt idx="1468">
                  <c:v>18.868120415982474</c:v>
                </c:pt>
                <c:pt idx="1469">
                  <c:v>18.868120415982474</c:v>
                </c:pt>
                <c:pt idx="1470">
                  <c:v>18.868120415982474</c:v>
                </c:pt>
                <c:pt idx="1471">
                  <c:v>18.868120415982474</c:v>
                </c:pt>
                <c:pt idx="1472">
                  <c:v>18.868120415982474</c:v>
                </c:pt>
                <c:pt idx="1473">
                  <c:v>18.868120415982474</c:v>
                </c:pt>
                <c:pt idx="1474">
                  <c:v>18.868120415982474</c:v>
                </c:pt>
                <c:pt idx="1475">
                  <c:v>18.868120415982474</c:v>
                </c:pt>
                <c:pt idx="1476">
                  <c:v>18.868120415982474</c:v>
                </c:pt>
                <c:pt idx="1477">
                  <c:v>18.868120415982474</c:v>
                </c:pt>
                <c:pt idx="1478">
                  <c:v>18.868120415982474</c:v>
                </c:pt>
                <c:pt idx="1479">
                  <c:v>18.868120415982474</c:v>
                </c:pt>
                <c:pt idx="1480">
                  <c:v>18.868120415982474</c:v>
                </c:pt>
                <c:pt idx="1481">
                  <c:v>18.868120415982474</c:v>
                </c:pt>
                <c:pt idx="1482">
                  <c:v>18.868120415982474</c:v>
                </c:pt>
                <c:pt idx="1483">
                  <c:v>18.868120415982474</c:v>
                </c:pt>
                <c:pt idx="1484">
                  <c:v>18.868120415982474</c:v>
                </c:pt>
                <c:pt idx="1485">
                  <c:v>18.868120415982474</c:v>
                </c:pt>
                <c:pt idx="1486">
                  <c:v>18.868120415982474</c:v>
                </c:pt>
                <c:pt idx="1487">
                  <c:v>18.868120415982474</c:v>
                </c:pt>
                <c:pt idx="1488">
                  <c:v>18.868120415982474</c:v>
                </c:pt>
                <c:pt idx="1489">
                  <c:v>18.868120415982474</c:v>
                </c:pt>
                <c:pt idx="1490">
                  <c:v>18.868120415982474</c:v>
                </c:pt>
                <c:pt idx="1491">
                  <c:v>18.868120415982474</c:v>
                </c:pt>
                <c:pt idx="1492">
                  <c:v>18.868120415982474</c:v>
                </c:pt>
                <c:pt idx="1493">
                  <c:v>18.868120415982474</c:v>
                </c:pt>
                <c:pt idx="1494">
                  <c:v>18.868120415982474</c:v>
                </c:pt>
                <c:pt idx="1495">
                  <c:v>18.868120415982474</c:v>
                </c:pt>
                <c:pt idx="1496">
                  <c:v>18.868120415982474</c:v>
                </c:pt>
                <c:pt idx="1497">
                  <c:v>18.868120415982474</c:v>
                </c:pt>
                <c:pt idx="1498">
                  <c:v>18.868120415982474</c:v>
                </c:pt>
                <c:pt idx="1499">
                  <c:v>18.868120415982474</c:v>
                </c:pt>
                <c:pt idx="1500">
                  <c:v>18.868120415982474</c:v>
                </c:pt>
                <c:pt idx="1501">
                  <c:v>18.868120415982474</c:v>
                </c:pt>
                <c:pt idx="1502">
                  <c:v>18.868120415982474</c:v>
                </c:pt>
                <c:pt idx="1503">
                  <c:v>18.868120415982474</c:v>
                </c:pt>
                <c:pt idx="1504">
                  <c:v>18.868120415982474</c:v>
                </c:pt>
                <c:pt idx="1505">
                  <c:v>18.868120415982474</c:v>
                </c:pt>
                <c:pt idx="1506">
                  <c:v>18.868120415982474</c:v>
                </c:pt>
                <c:pt idx="1507">
                  <c:v>18.868120415982474</c:v>
                </c:pt>
                <c:pt idx="1508">
                  <c:v>18.868120415982474</c:v>
                </c:pt>
                <c:pt idx="1509">
                  <c:v>18.868120415982474</c:v>
                </c:pt>
                <c:pt idx="1510">
                  <c:v>18.868120415982474</c:v>
                </c:pt>
                <c:pt idx="1511">
                  <c:v>18.868120415982474</c:v>
                </c:pt>
                <c:pt idx="1512">
                  <c:v>18.868120415982474</c:v>
                </c:pt>
                <c:pt idx="1513">
                  <c:v>18.868120415982474</c:v>
                </c:pt>
                <c:pt idx="1514">
                  <c:v>18.868120415982474</c:v>
                </c:pt>
                <c:pt idx="1515">
                  <c:v>18.868120415982474</c:v>
                </c:pt>
                <c:pt idx="1516">
                  <c:v>18.868120415982474</c:v>
                </c:pt>
                <c:pt idx="1517">
                  <c:v>18.868120415982474</c:v>
                </c:pt>
                <c:pt idx="1518">
                  <c:v>18.868120415982474</c:v>
                </c:pt>
                <c:pt idx="1519">
                  <c:v>18.868120415982474</c:v>
                </c:pt>
                <c:pt idx="1520">
                  <c:v>18.868120415982474</c:v>
                </c:pt>
                <c:pt idx="1521">
                  <c:v>18.868120415982474</c:v>
                </c:pt>
                <c:pt idx="1522">
                  <c:v>18.868120415982474</c:v>
                </c:pt>
                <c:pt idx="1523">
                  <c:v>18.868120415982474</c:v>
                </c:pt>
                <c:pt idx="1524">
                  <c:v>18.868120415982474</c:v>
                </c:pt>
                <c:pt idx="1525">
                  <c:v>18.868120415982474</c:v>
                </c:pt>
                <c:pt idx="1526">
                  <c:v>18.868120415982474</c:v>
                </c:pt>
                <c:pt idx="1527">
                  <c:v>18.868120415982474</c:v>
                </c:pt>
                <c:pt idx="1528">
                  <c:v>18.868120415982474</c:v>
                </c:pt>
                <c:pt idx="1529">
                  <c:v>18.868120415982474</c:v>
                </c:pt>
                <c:pt idx="1530">
                  <c:v>18.868120415982474</c:v>
                </c:pt>
                <c:pt idx="1531">
                  <c:v>18.868120415982474</c:v>
                </c:pt>
                <c:pt idx="1532">
                  <c:v>18.868120415982474</c:v>
                </c:pt>
                <c:pt idx="1533">
                  <c:v>18.868120415982474</c:v>
                </c:pt>
                <c:pt idx="1534">
                  <c:v>18.868120415982474</c:v>
                </c:pt>
                <c:pt idx="1535">
                  <c:v>18.868120415982474</c:v>
                </c:pt>
                <c:pt idx="1536">
                  <c:v>18.868120415982474</c:v>
                </c:pt>
                <c:pt idx="1537">
                  <c:v>18.868120415982474</c:v>
                </c:pt>
                <c:pt idx="1538">
                  <c:v>18.868120415982474</c:v>
                </c:pt>
                <c:pt idx="1539">
                  <c:v>18.868120415982474</c:v>
                </c:pt>
                <c:pt idx="1540">
                  <c:v>18.868120415982474</c:v>
                </c:pt>
                <c:pt idx="1541">
                  <c:v>18.868120415982474</c:v>
                </c:pt>
                <c:pt idx="1542">
                  <c:v>18.868120415982474</c:v>
                </c:pt>
                <c:pt idx="1543">
                  <c:v>18.868120415982474</c:v>
                </c:pt>
                <c:pt idx="1544">
                  <c:v>18.868120415982474</c:v>
                </c:pt>
                <c:pt idx="1545">
                  <c:v>18.868120415982474</c:v>
                </c:pt>
                <c:pt idx="1546">
                  <c:v>18.868120415982474</c:v>
                </c:pt>
                <c:pt idx="1547">
                  <c:v>18.868120415982474</c:v>
                </c:pt>
                <c:pt idx="1548">
                  <c:v>18.868120415982474</c:v>
                </c:pt>
                <c:pt idx="1549">
                  <c:v>18.868120415982474</c:v>
                </c:pt>
                <c:pt idx="1550">
                  <c:v>18.868120415982474</c:v>
                </c:pt>
                <c:pt idx="1551">
                  <c:v>18.868120415982474</c:v>
                </c:pt>
                <c:pt idx="1552">
                  <c:v>18.868120415982474</c:v>
                </c:pt>
                <c:pt idx="1553">
                  <c:v>18.868120415982474</c:v>
                </c:pt>
                <c:pt idx="1554">
                  <c:v>18.868120415982474</c:v>
                </c:pt>
                <c:pt idx="1555">
                  <c:v>18.868120415982474</c:v>
                </c:pt>
                <c:pt idx="1556">
                  <c:v>18.868120415982474</c:v>
                </c:pt>
                <c:pt idx="1557">
                  <c:v>18.868120415982474</c:v>
                </c:pt>
                <c:pt idx="1558">
                  <c:v>18.868120415982474</c:v>
                </c:pt>
                <c:pt idx="1559">
                  <c:v>18.868120415982474</c:v>
                </c:pt>
                <c:pt idx="1560">
                  <c:v>18.868120415982474</c:v>
                </c:pt>
                <c:pt idx="1561">
                  <c:v>18.868120415982474</c:v>
                </c:pt>
                <c:pt idx="1562">
                  <c:v>18.868120415982474</c:v>
                </c:pt>
                <c:pt idx="1563">
                  <c:v>18.868120415982474</c:v>
                </c:pt>
                <c:pt idx="1564">
                  <c:v>18.868120415982474</c:v>
                </c:pt>
                <c:pt idx="1565">
                  <c:v>18.868120415982474</c:v>
                </c:pt>
                <c:pt idx="1566">
                  <c:v>18.868120415982474</c:v>
                </c:pt>
                <c:pt idx="1567">
                  <c:v>18.868120415982474</c:v>
                </c:pt>
                <c:pt idx="1568">
                  <c:v>18.868120415982474</c:v>
                </c:pt>
                <c:pt idx="1569">
                  <c:v>18.868120415982474</c:v>
                </c:pt>
                <c:pt idx="1570">
                  <c:v>18.868120415982474</c:v>
                </c:pt>
                <c:pt idx="1571">
                  <c:v>18.868120415982474</c:v>
                </c:pt>
                <c:pt idx="1572">
                  <c:v>18.868120415982474</c:v>
                </c:pt>
                <c:pt idx="1573">
                  <c:v>18.868120415982474</c:v>
                </c:pt>
                <c:pt idx="1574">
                  <c:v>18.868120415982474</c:v>
                </c:pt>
                <c:pt idx="1575">
                  <c:v>18.868120415982474</c:v>
                </c:pt>
                <c:pt idx="1576">
                  <c:v>18.868120415982474</c:v>
                </c:pt>
                <c:pt idx="1577">
                  <c:v>18.868120415982474</c:v>
                </c:pt>
                <c:pt idx="1578">
                  <c:v>18.868120415982474</c:v>
                </c:pt>
                <c:pt idx="1579">
                  <c:v>18.868120415982474</c:v>
                </c:pt>
                <c:pt idx="1580">
                  <c:v>18.868120415982474</c:v>
                </c:pt>
                <c:pt idx="1581">
                  <c:v>18.868120415982474</c:v>
                </c:pt>
                <c:pt idx="1582">
                  <c:v>18.868120415982474</c:v>
                </c:pt>
                <c:pt idx="1583">
                  <c:v>18.868120415982474</c:v>
                </c:pt>
                <c:pt idx="1584">
                  <c:v>18.868120415982474</c:v>
                </c:pt>
                <c:pt idx="1585">
                  <c:v>18.868120415982474</c:v>
                </c:pt>
                <c:pt idx="1586">
                  <c:v>18.868120415982474</c:v>
                </c:pt>
                <c:pt idx="1587">
                  <c:v>18.868120415982474</c:v>
                </c:pt>
                <c:pt idx="1588">
                  <c:v>18.868120415982474</c:v>
                </c:pt>
                <c:pt idx="1589">
                  <c:v>18.868120415982474</c:v>
                </c:pt>
                <c:pt idx="1590">
                  <c:v>18.868120415982474</c:v>
                </c:pt>
                <c:pt idx="1591">
                  <c:v>18.868120415982474</c:v>
                </c:pt>
                <c:pt idx="1592">
                  <c:v>18.868120415982474</c:v>
                </c:pt>
                <c:pt idx="1593">
                  <c:v>18.868120415982474</c:v>
                </c:pt>
                <c:pt idx="1594">
                  <c:v>18.868120415982474</c:v>
                </c:pt>
                <c:pt idx="1595">
                  <c:v>18.868120415982474</c:v>
                </c:pt>
                <c:pt idx="1596">
                  <c:v>18.868120415982474</c:v>
                </c:pt>
                <c:pt idx="1597">
                  <c:v>18.868120415982474</c:v>
                </c:pt>
                <c:pt idx="1598">
                  <c:v>18.868120415982474</c:v>
                </c:pt>
                <c:pt idx="1599">
                  <c:v>18.868120415982474</c:v>
                </c:pt>
                <c:pt idx="1600">
                  <c:v>18.868120415982474</c:v>
                </c:pt>
                <c:pt idx="1601">
                  <c:v>18.868120415982474</c:v>
                </c:pt>
                <c:pt idx="1602">
                  <c:v>18.868120415982474</c:v>
                </c:pt>
                <c:pt idx="1603">
                  <c:v>18.868120415982474</c:v>
                </c:pt>
                <c:pt idx="1604">
                  <c:v>18.868120415982474</c:v>
                </c:pt>
                <c:pt idx="1605">
                  <c:v>18.868120415982474</c:v>
                </c:pt>
                <c:pt idx="1606">
                  <c:v>18.868120415982474</c:v>
                </c:pt>
                <c:pt idx="1607">
                  <c:v>18.868120415982474</c:v>
                </c:pt>
                <c:pt idx="1608">
                  <c:v>18.868120415982474</c:v>
                </c:pt>
                <c:pt idx="1609">
                  <c:v>18.868120415982474</c:v>
                </c:pt>
                <c:pt idx="1610">
                  <c:v>18.868120415982474</c:v>
                </c:pt>
                <c:pt idx="1611">
                  <c:v>18.868120415982474</c:v>
                </c:pt>
                <c:pt idx="1612">
                  <c:v>18.868120415982474</c:v>
                </c:pt>
                <c:pt idx="1613">
                  <c:v>18.868120415982474</c:v>
                </c:pt>
                <c:pt idx="1614">
                  <c:v>18.868120415982474</c:v>
                </c:pt>
                <c:pt idx="1615">
                  <c:v>18.868120415982474</c:v>
                </c:pt>
                <c:pt idx="1616">
                  <c:v>18.868120415982474</c:v>
                </c:pt>
                <c:pt idx="1617">
                  <c:v>18.868120415982474</c:v>
                </c:pt>
                <c:pt idx="1618">
                  <c:v>18.868120415982474</c:v>
                </c:pt>
                <c:pt idx="1619">
                  <c:v>18.868120415982474</c:v>
                </c:pt>
                <c:pt idx="1620">
                  <c:v>18.868120415982474</c:v>
                </c:pt>
                <c:pt idx="1621">
                  <c:v>18.868120415982474</c:v>
                </c:pt>
                <c:pt idx="1622">
                  <c:v>18.868120415982474</c:v>
                </c:pt>
                <c:pt idx="1623">
                  <c:v>18.868120415982474</c:v>
                </c:pt>
                <c:pt idx="1624">
                  <c:v>18.868120415982474</c:v>
                </c:pt>
                <c:pt idx="1625">
                  <c:v>18.868120415982474</c:v>
                </c:pt>
                <c:pt idx="1626">
                  <c:v>18.868120415982474</c:v>
                </c:pt>
                <c:pt idx="1627">
                  <c:v>18.868120415982474</c:v>
                </c:pt>
                <c:pt idx="1628">
                  <c:v>18.868120415982474</c:v>
                </c:pt>
                <c:pt idx="1629">
                  <c:v>18.868120415982474</c:v>
                </c:pt>
                <c:pt idx="1630">
                  <c:v>18.868120415982474</c:v>
                </c:pt>
                <c:pt idx="1631">
                  <c:v>18.868120415982474</c:v>
                </c:pt>
                <c:pt idx="1632">
                  <c:v>18.868120415982474</c:v>
                </c:pt>
                <c:pt idx="1633">
                  <c:v>18.868120415982474</c:v>
                </c:pt>
                <c:pt idx="1634">
                  <c:v>18.868120415982474</c:v>
                </c:pt>
                <c:pt idx="1635">
                  <c:v>18.868120415982474</c:v>
                </c:pt>
                <c:pt idx="1636">
                  <c:v>18.868120415982474</c:v>
                </c:pt>
                <c:pt idx="1637">
                  <c:v>18.868120415982474</c:v>
                </c:pt>
                <c:pt idx="1638">
                  <c:v>18.868120415982474</c:v>
                </c:pt>
                <c:pt idx="1639">
                  <c:v>18.868120415982474</c:v>
                </c:pt>
                <c:pt idx="1640">
                  <c:v>18.868120415982474</c:v>
                </c:pt>
                <c:pt idx="1641">
                  <c:v>18.868120415982474</c:v>
                </c:pt>
                <c:pt idx="1642">
                  <c:v>18.868120415982474</c:v>
                </c:pt>
                <c:pt idx="1643">
                  <c:v>18.868120415982474</c:v>
                </c:pt>
                <c:pt idx="1644">
                  <c:v>18.868120415982474</c:v>
                </c:pt>
                <c:pt idx="1645">
                  <c:v>18.868120415982474</c:v>
                </c:pt>
                <c:pt idx="1646">
                  <c:v>18.868120415982474</c:v>
                </c:pt>
                <c:pt idx="1647">
                  <c:v>18.868120415982474</c:v>
                </c:pt>
                <c:pt idx="1648">
                  <c:v>18.868120415982474</c:v>
                </c:pt>
                <c:pt idx="1649">
                  <c:v>18.868120415982474</c:v>
                </c:pt>
                <c:pt idx="1650">
                  <c:v>18.868120415982474</c:v>
                </c:pt>
                <c:pt idx="1651">
                  <c:v>18.868120415982474</c:v>
                </c:pt>
                <c:pt idx="1652">
                  <c:v>18.868120415982474</c:v>
                </c:pt>
                <c:pt idx="1653">
                  <c:v>18.868120415982474</c:v>
                </c:pt>
                <c:pt idx="1654">
                  <c:v>18.868120415982474</c:v>
                </c:pt>
                <c:pt idx="1655">
                  <c:v>18.868120415982474</c:v>
                </c:pt>
                <c:pt idx="1656">
                  <c:v>18.868120415982474</c:v>
                </c:pt>
                <c:pt idx="1657">
                  <c:v>18.868120415982474</c:v>
                </c:pt>
                <c:pt idx="1658">
                  <c:v>18.868120415982474</c:v>
                </c:pt>
                <c:pt idx="1659">
                  <c:v>18.868120415982474</c:v>
                </c:pt>
                <c:pt idx="1660">
                  <c:v>18.868120415982474</c:v>
                </c:pt>
                <c:pt idx="1661">
                  <c:v>18.868120415982474</c:v>
                </c:pt>
                <c:pt idx="1662">
                  <c:v>18.868120415982474</c:v>
                </c:pt>
                <c:pt idx="1663">
                  <c:v>18.868120415982474</c:v>
                </c:pt>
                <c:pt idx="1664">
                  <c:v>18.868120415982474</c:v>
                </c:pt>
                <c:pt idx="1665">
                  <c:v>18.868120415982474</c:v>
                </c:pt>
                <c:pt idx="1666">
                  <c:v>18.868120415982474</c:v>
                </c:pt>
                <c:pt idx="1667">
                  <c:v>18.868120415982474</c:v>
                </c:pt>
                <c:pt idx="1668">
                  <c:v>18.868120415982474</c:v>
                </c:pt>
                <c:pt idx="1669">
                  <c:v>18.868120415982474</c:v>
                </c:pt>
                <c:pt idx="1670">
                  <c:v>18.868120415982474</c:v>
                </c:pt>
                <c:pt idx="1671">
                  <c:v>18.868120415982474</c:v>
                </c:pt>
                <c:pt idx="1672">
                  <c:v>18.868120415982474</c:v>
                </c:pt>
                <c:pt idx="1673">
                  <c:v>18.868120415982474</c:v>
                </c:pt>
                <c:pt idx="1674">
                  <c:v>18.868120415982474</c:v>
                </c:pt>
                <c:pt idx="1675">
                  <c:v>18.868120415982474</c:v>
                </c:pt>
                <c:pt idx="1676">
                  <c:v>18.868120415982474</c:v>
                </c:pt>
                <c:pt idx="1677">
                  <c:v>18.868120415982474</c:v>
                </c:pt>
                <c:pt idx="1678">
                  <c:v>18.868120415982474</c:v>
                </c:pt>
                <c:pt idx="1679">
                  <c:v>18.868120415982474</c:v>
                </c:pt>
                <c:pt idx="1680">
                  <c:v>18.868120415982474</c:v>
                </c:pt>
                <c:pt idx="1681">
                  <c:v>18.868120415982474</c:v>
                </c:pt>
                <c:pt idx="1682">
                  <c:v>18.868120415982474</c:v>
                </c:pt>
                <c:pt idx="1683">
                  <c:v>18.868120415982474</c:v>
                </c:pt>
                <c:pt idx="1684">
                  <c:v>18.868120415982474</c:v>
                </c:pt>
                <c:pt idx="1685">
                  <c:v>18.868120415982474</c:v>
                </c:pt>
                <c:pt idx="1686">
                  <c:v>18.868120415982474</c:v>
                </c:pt>
                <c:pt idx="1687">
                  <c:v>18.868120415982474</c:v>
                </c:pt>
                <c:pt idx="1688">
                  <c:v>18.868120415982474</c:v>
                </c:pt>
                <c:pt idx="1689">
                  <c:v>18.868120415982474</c:v>
                </c:pt>
                <c:pt idx="1690">
                  <c:v>18.868120415982474</c:v>
                </c:pt>
                <c:pt idx="1691">
                  <c:v>18.868120415982474</c:v>
                </c:pt>
                <c:pt idx="1692">
                  <c:v>18.868120415982474</c:v>
                </c:pt>
                <c:pt idx="1693">
                  <c:v>18.868120415982474</c:v>
                </c:pt>
                <c:pt idx="1694">
                  <c:v>18.868120415982474</c:v>
                </c:pt>
                <c:pt idx="1695">
                  <c:v>18.868120415982474</c:v>
                </c:pt>
                <c:pt idx="1696">
                  <c:v>18.868120415982474</c:v>
                </c:pt>
                <c:pt idx="1697">
                  <c:v>18.868120415982474</c:v>
                </c:pt>
                <c:pt idx="1698">
                  <c:v>18.868120415982474</c:v>
                </c:pt>
                <c:pt idx="1699">
                  <c:v>18.868120415982474</c:v>
                </c:pt>
                <c:pt idx="1700">
                  <c:v>18.868120415982474</c:v>
                </c:pt>
                <c:pt idx="1701">
                  <c:v>18.868120415982474</c:v>
                </c:pt>
                <c:pt idx="1702">
                  <c:v>18.868120415982474</c:v>
                </c:pt>
                <c:pt idx="1703">
                  <c:v>18.868120415982474</c:v>
                </c:pt>
                <c:pt idx="1704">
                  <c:v>18.868120415982474</c:v>
                </c:pt>
                <c:pt idx="1705">
                  <c:v>18.868120415982474</c:v>
                </c:pt>
                <c:pt idx="1706">
                  <c:v>18.868120415982474</c:v>
                </c:pt>
                <c:pt idx="1707">
                  <c:v>18.868120415982474</c:v>
                </c:pt>
                <c:pt idx="1708">
                  <c:v>18.868120415982474</c:v>
                </c:pt>
                <c:pt idx="1709">
                  <c:v>18.868120415982474</c:v>
                </c:pt>
                <c:pt idx="1710">
                  <c:v>18.868120415982474</c:v>
                </c:pt>
                <c:pt idx="1711">
                  <c:v>18.868120415982474</c:v>
                </c:pt>
                <c:pt idx="1712">
                  <c:v>18.868120415982474</c:v>
                </c:pt>
                <c:pt idx="1713">
                  <c:v>18.868120415982474</c:v>
                </c:pt>
                <c:pt idx="1714">
                  <c:v>18.868120415982474</c:v>
                </c:pt>
                <c:pt idx="1715">
                  <c:v>18.868120415982474</c:v>
                </c:pt>
                <c:pt idx="1716">
                  <c:v>18.868120415982474</c:v>
                </c:pt>
                <c:pt idx="1717">
                  <c:v>18.868120415982474</c:v>
                </c:pt>
                <c:pt idx="1718">
                  <c:v>18.868120415982474</c:v>
                </c:pt>
                <c:pt idx="1719">
                  <c:v>18.868120415982474</c:v>
                </c:pt>
                <c:pt idx="1720">
                  <c:v>18.868120415982474</c:v>
                </c:pt>
                <c:pt idx="1721">
                  <c:v>18.868120415982474</c:v>
                </c:pt>
                <c:pt idx="1722">
                  <c:v>18.868120415982474</c:v>
                </c:pt>
                <c:pt idx="1723">
                  <c:v>18.868120415982474</c:v>
                </c:pt>
                <c:pt idx="1724">
                  <c:v>18.868120415982474</c:v>
                </c:pt>
                <c:pt idx="1725">
                  <c:v>18.868120415982474</c:v>
                </c:pt>
                <c:pt idx="1726">
                  <c:v>18.868120415982474</c:v>
                </c:pt>
                <c:pt idx="1727">
                  <c:v>18.868120415982474</c:v>
                </c:pt>
                <c:pt idx="1728">
                  <c:v>18.868120415982474</c:v>
                </c:pt>
                <c:pt idx="1729">
                  <c:v>18.868120415982474</c:v>
                </c:pt>
                <c:pt idx="1730">
                  <c:v>18.868120415982474</c:v>
                </c:pt>
                <c:pt idx="1731">
                  <c:v>18.868120415982474</c:v>
                </c:pt>
                <c:pt idx="1732">
                  <c:v>18.868120415982474</c:v>
                </c:pt>
                <c:pt idx="1733">
                  <c:v>18.868120415982474</c:v>
                </c:pt>
                <c:pt idx="1734">
                  <c:v>18.868120415982474</c:v>
                </c:pt>
                <c:pt idx="1735">
                  <c:v>18.868120415982474</c:v>
                </c:pt>
                <c:pt idx="1736">
                  <c:v>18.868120415982474</c:v>
                </c:pt>
                <c:pt idx="1737">
                  <c:v>18.868120415982474</c:v>
                </c:pt>
                <c:pt idx="1738">
                  <c:v>18.868120415982474</c:v>
                </c:pt>
                <c:pt idx="1739">
                  <c:v>18.868120415982474</c:v>
                </c:pt>
                <c:pt idx="1740">
                  <c:v>18.868120415982474</c:v>
                </c:pt>
                <c:pt idx="1741">
                  <c:v>18.868120415982474</c:v>
                </c:pt>
                <c:pt idx="1742">
                  <c:v>18.868120415982474</c:v>
                </c:pt>
                <c:pt idx="1743">
                  <c:v>18.868120415982474</c:v>
                </c:pt>
                <c:pt idx="1744">
                  <c:v>18.868120415982474</c:v>
                </c:pt>
                <c:pt idx="1745">
                  <c:v>18.868120415982474</c:v>
                </c:pt>
                <c:pt idx="1746">
                  <c:v>18.868120415982474</c:v>
                </c:pt>
                <c:pt idx="1747">
                  <c:v>18.868120415982474</c:v>
                </c:pt>
                <c:pt idx="1748">
                  <c:v>18.868120415982474</c:v>
                </c:pt>
                <c:pt idx="1749">
                  <c:v>18.868120415982474</c:v>
                </c:pt>
                <c:pt idx="1750">
                  <c:v>18.868120415982474</c:v>
                </c:pt>
                <c:pt idx="1751">
                  <c:v>18.868120415982474</c:v>
                </c:pt>
                <c:pt idx="1752">
                  <c:v>18.868120415982474</c:v>
                </c:pt>
                <c:pt idx="1753">
                  <c:v>18.868120415982474</c:v>
                </c:pt>
                <c:pt idx="1754">
                  <c:v>18.868120415982474</c:v>
                </c:pt>
                <c:pt idx="1755">
                  <c:v>18.868120415982474</c:v>
                </c:pt>
                <c:pt idx="1756">
                  <c:v>18.868120415982474</c:v>
                </c:pt>
                <c:pt idx="1757">
                  <c:v>18.868120415982474</c:v>
                </c:pt>
                <c:pt idx="1758">
                  <c:v>18.868120415982474</c:v>
                </c:pt>
                <c:pt idx="1759">
                  <c:v>18.868120415982474</c:v>
                </c:pt>
                <c:pt idx="1760">
                  <c:v>18.868120415982474</c:v>
                </c:pt>
                <c:pt idx="1761">
                  <c:v>18.868120415982474</c:v>
                </c:pt>
                <c:pt idx="1762">
                  <c:v>18.868120415982474</c:v>
                </c:pt>
                <c:pt idx="1763">
                  <c:v>18.868120415982474</c:v>
                </c:pt>
                <c:pt idx="1764">
                  <c:v>18.868120415982474</c:v>
                </c:pt>
                <c:pt idx="1765">
                  <c:v>18.868120415982474</c:v>
                </c:pt>
                <c:pt idx="1766">
                  <c:v>18.868120415982474</c:v>
                </c:pt>
                <c:pt idx="1767">
                  <c:v>18.868120415982474</c:v>
                </c:pt>
                <c:pt idx="1768">
                  <c:v>18.868120415982474</c:v>
                </c:pt>
                <c:pt idx="1769">
                  <c:v>18.868120415982474</c:v>
                </c:pt>
                <c:pt idx="1770">
                  <c:v>18.868120415982474</c:v>
                </c:pt>
                <c:pt idx="1771">
                  <c:v>18.868120415982474</c:v>
                </c:pt>
                <c:pt idx="1772">
                  <c:v>18.868120415982474</c:v>
                </c:pt>
                <c:pt idx="1773">
                  <c:v>18.868120415982474</c:v>
                </c:pt>
                <c:pt idx="1774">
                  <c:v>18.868120415982474</c:v>
                </c:pt>
                <c:pt idx="1775">
                  <c:v>18.868120415982474</c:v>
                </c:pt>
                <c:pt idx="1776">
                  <c:v>18.868120415982474</c:v>
                </c:pt>
                <c:pt idx="1777">
                  <c:v>18.868120415982474</c:v>
                </c:pt>
                <c:pt idx="1778">
                  <c:v>18.868120415982474</c:v>
                </c:pt>
                <c:pt idx="1779">
                  <c:v>18.868120415982474</c:v>
                </c:pt>
                <c:pt idx="1780">
                  <c:v>18.868120415982474</c:v>
                </c:pt>
                <c:pt idx="1781">
                  <c:v>18.868120415982474</c:v>
                </c:pt>
                <c:pt idx="1782">
                  <c:v>18.868120415982474</c:v>
                </c:pt>
                <c:pt idx="1783">
                  <c:v>18.868120415982474</c:v>
                </c:pt>
                <c:pt idx="1784">
                  <c:v>18.868120415982474</c:v>
                </c:pt>
                <c:pt idx="1785">
                  <c:v>18.868120415982474</c:v>
                </c:pt>
                <c:pt idx="1786">
                  <c:v>18.868120415982474</c:v>
                </c:pt>
                <c:pt idx="1787">
                  <c:v>18.868120415982474</c:v>
                </c:pt>
                <c:pt idx="1788">
                  <c:v>18.868120415982474</c:v>
                </c:pt>
                <c:pt idx="1789">
                  <c:v>18.868120415982474</c:v>
                </c:pt>
                <c:pt idx="1790">
                  <c:v>18.868120415982474</c:v>
                </c:pt>
                <c:pt idx="1791">
                  <c:v>18.868120415982474</c:v>
                </c:pt>
                <c:pt idx="1792">
                  <c:v>18.868120415982474</c:v>
                </c:pt>
                <c:pt idx="1793">
                  <c:v>18.868120415982474</c:v>
                </c:pt>
                <c:pt idx="1794">
                  <c:v>18.868120415982474</c:v>
                </c:pt>
                <c:pt idx="1795">
                  <c:v>18.868120415982474</c:v>
                </c:pt>
                <c:pt idx="1796">
                  <c:v>18.868120415982474</c:v>
                </c:pt>
                <c:pt idx="1797">
                  <c:v>18.868120415982474</c:v>
                </c:pt>
                <c:pt idx="1798">
                  <c:v>18.868120415982474</c:v>
                </c:pt>
                <c:pt idx="1799">
                  <c:v>18.868120415982474</c:v>
                </c:pt>
                <c:pt idx="1800">
                  <c:v>18.868120415982474</c:v>
                </c:pt>
                <c:pt idx="1801">
                  <c:v>18.868120415982474</c:v>
                </c:pt>
                <c:pt idx="1802">
                  <c:v>18.868120415982474</c:v>
                </c:pt>
                <c:pt idx="1803">
                  <c:v>18.868120415982474</c:v>
                </c:pt>
                <c:pt idx="1804">
                  <c:v>18.868120415982474</c:v>
                </c:pt>
                <c:pt idx="1805">
                  <c:v>18.868120415982474</c:v>
                </c:pt>
                <c:pt idx="1806">
                  <c:v>18.868120415982474</c:v>
                </c:pt>
                <c:pt idx="1807">
                  <c:v>18.868120415982474</c:v>
                </c:pt>
                <c:pt idx="1808">
                  <c:v>18.868120415982474</c:v>
                </c:pt>
                <c:pt idx="1809">
                  <c:v>18.868120415982474</c:v>
                </c:pt>
                <c:pt idx="1810">
                  <c:v>18.868120415982474</c:v>
                </c:pt>
                <c:pt idx="1811">
                  <c:v>18.868120415982474</c:v>
                </c:pt>
                <c:pt idx="1812">
                  <c:v>18.868120415982474</c:v>
                </c:pt>
                <c:pt idx="1813">
                  <c:v>18.868120415982474</c:v>
                </c:pt>
                <c:pt idx="1814">
                  <c:v>18.868120415982474</c:v>
                </c:pt>
                <c:pt idx="1815">
                  <c:v>18.868120415982474</c:v>
                </c:pt>
                <c:pt idx="1816">
                  <c:v>18.868120415982474</c:v>
                </c:pt>
                <c:pt idx="1817">
                  <c:v>18.868120415982474</c:v>
                </c:pt>
                <c:pt idx="1818">
                  <c:v>18.868120415982474</c:v>
                </c:pt>
                <c:pt idx="1819">
                  <c:v>18.868120415982474</c:v>
                </c:pt>
                <c:pt idx="1820">
                  <c:v>18.868120415982474</c:v>
                </c:pt>
                <c:pt idx="1821">
                  <c:v>18.868120415982474</c:v>
                </c:pt>
                <c:pt idx="1822">
                  <c:v>18.868120415982474</c:v>
                </c:pt>
                <c:pt idx="1823">
                  <c:v>18.868120415982474</c:v>
                </c:pt>
                <c:pt idx="1824">
                  <c:v>18.868120415982474</c:v>
                </c:pt>
                <c:pt idx="1825">
                  <c:v>18.868120415982474</c:v>
                </c:pt>
                <c:pt idx="1826">
                  <c:v>18.868120415982474</c:v>
                </c:pt>
                <c:pt idx="1827">
                  <c:v>18.868120415982474</c:v>
                </c:pt>
                <c:pt idx="1828">
                  <c:v>18.868120415982474</c:v>
                </c:pt>
                <c:pt idx="1829">
                  <c:v>18.868120415982474</c:v>
                </c:pt>
                <c:pt idx="1830">
                  <c:v>18.868120415982474</c:v>
                </c:pt>
                <c:pt idx="1831">
                  <c:v>18.868120415982474</c:v>
                </c:pt>
                <c:pt idx="1832">
                  <c:v>18.868120415982474</c:v>
                </c:pt>
                <c:pt idx="1833">
                  <c:v>18.868120415982474</c:v>
                </c:pt>
                <c:pt idx="1834">
                  <c:v>18.868120415982474</c:v>
                </c:pt>
                <c:pt idx="1835">
                  <c:v>18.868120415982474</c:v>
                </c:pt>
                <c:pt idx="1836">
                  <c:v>18.868120415982474</c:v>
                </c:pt>
                <c:pt idx="1837">
                  <c:v>18.868120415982474</c:v>
                </c:pt>
                <c:pt idx="1838">
                  <c:v>18.868120415982474</c:v>
                </c:pt>
                <c:pt idx="1839">
                  <c:v>18.868120415982474</c:v>
                </c:pt>
                <c:pt idx="1840">
                  <c:v>18.868120415982474</c:v>
                </c:pt>
                <c:pt idx="1841">
                  <c:v>18.868120415982474</c:v>
                </c:pt>
                <c:pt idx="1842">
                  <c:v>18.868120415982474</c:v>
                </c:pt>
                <c:pt idx="1843">
                  <c:v>18.868120415982474</c:v>
                </c:pt>
                <c:pt idx="1844">
                  <c:v>18.868120415982474</c:v>
                </c:pt>
                <c:pt idx="1845">
                  <c:v>18.868120415982474</c:v>
                </c:pt>
                <c:pt idx="1846">
                  <c:v>18.868120415982474</c:v>
                </c:pt>
                <c:pt idx="1847">
                  <c:v>18.868120415982474</c:v>
                </c:pt>
                <c:pt idx="1848">
                  <c:v>18.868120415982474</c:v>
                </c:pt>
                <c:pt idx="1849">
                  <c:v>18.868120415982474</c:v>
                </c:pt>
                <c:pt idx="1850">
                  <c:v>18.868120415982474</c:v>
                </c:pt>
                <c:pt idx="1851">
                  <c:v>18.868120415982474</c:v>
                </c:pt>
                <c:pt idx="1852">
                  <c:v>18.868120415982474</c:v>
                </c:pt>
                <c:pt idx="1853">
                  <c:v>18.868120415982474</c:v>
                </c:pt>
                <c:pt idx="1854">
                  <c:v>18.868120415982474</c:v>
                </c:pt>
                <c:pt idx="1855">
                  <c:v>18.868120415982474</c:v>
                </c:pt>
                <c:pt idx="1856">
                  <c:v>18.868120415982474</c:v>
                </c:pt>
                <c:pt idx="1857">
                  <c:v>18.868120415982474</c:v>
                </c:pt>
                <c:pt idx="1858">
                  <c:v>18.868120415982474</c:v>
                </c:pt>
                <c:pt idx="1859">
                  <c:v>18.868120415982474</c:v>
                </c:pt>
                <c:pt idx="1860">
                  <c:v>18.868120415982474</c:v>
                </c:pt>
                <c:pt idx="1861">
                  <c:v>18.868120415982474</c:v>
                </c:pt>
                <c:pt idx="1862">
                  <c:v>18.868120415982474</c:v>
                </c:pt>
                <c:pt idx="1863">
                  <c:v>18.868120415982474</c:v>
                </c:pt>
                <c:pt idx="1864">
                  <c:v>18.868120415982474</c:v>
                </c:pt>
                <c:pt idx="1865">
                  <c:v>18.868120415982474</c:v>
                </c:pt>
                <c:pt idx="1866">
                  <c:v>18.868120415982474</c:v>
                </c:pt>
                <c:pt idx="1867">
                  <c:v>18.868120415982474</c:v>
                </c:pt>
                <c:pt idx="1868">
                  <c:v>18.868120415982474</c:v>
                </c:pt>
                <c:pt idx="1869">
                  <c:v>18.868120415982474</c:v>
                </c:pt>
                <c:pt idx="1870">
                  <c:v>18.868120415982474</c:v>
                </c:pt>
                <c:pt idx="1871">
                  <c:v>18.868120415982474</c:v>
                </c:pt>
                <c:pt idx="1872">
                  <c:v>18.868120415982474</c:v>
                </c:pt>
                <c:pt idx="1873">
                  <c:v>18.868120415982474</c:v>
                </c:pt>
                <c:pt idx="1874">
                  <c:v>18.868120415982474</c:v>
                </c:pt>
                <c:pt idx="1875">
                  <c:v>18.868120415982474</c:v>
                </c:pt>
                <c:pt idx="1876">
                  <c:v>18.868120415982474</c:v>
                </c:pt>
                <c:pt idx="1877">
                  <c:v>18.868120415982474</c:v>
                </c:pt>
                <c:pt idx="1878">
                  <c:v>18.868120415982474</c:v>
                </c:pt>
                <c:pt idx="1879">
                  <c:v>18.868120415982474</c:v>
                </c:pt>
                <c:pt idx="1880">
                  <c:v>18.868120415982474</c:v>
                </c:pt>
                <c:pt idx="1881">
                  <c:v>18.868120415982474</c:v>
                </c:pt>
                <c:pt idx="1882">
                  <c:v>18.868120415982474</c:v>
                </c:pt>
                <c:pt idx="1883">
                  <c:v>18.868120415982474</c:v>
                </c:pt>
                <c:pt idx="1884">
                  <c:v>18.868120415982474</c:v>
                </c:pt>
                <c:pt idx="1885">
                  <c:v>18.868120415982474</c:v>
                </c:pt>
                <c:pt idx="1886">
                  <c:v>18.868120415982474</c:v>
                </c:pt>
                <c:pt idx="1887">
                  <c:v>18.868120415982474</c:v>
                </c:pt>
                <c:pt idx="1888">
                  <c:v>18.868120415982474</c:v>
                </c:pt>
                <c:pt idx="1889">
                  <c:v>18.868120415982474</c:v>
                </c:pt>
                <c:pt idx="1890">
                  <c:v>18.868120415982474</c:v>
                </c:pt>
                <c:pt idx="1891">
                  <c:v>18.868120415982474</c:v>
                </c:pt>
                <c:pt idx="1892">
                  <c:v>18.868120415982474</c:v>
                </c:pt>
                <c:pt idx="1893">
                  <c:v>18.868120415982474</c:v>
                </c:pt>
                <c:pt idx="1894">
                  <c:v>18.868120415982474</c:v>
                </c:pt>
                <c:pt idx="1895">
                  <c:v>18.868120415982474</c:v>
                </c:pt>
                <c:pt idx="1896">
                  <c:v>18.868120415982474</c:v>
                </c:pt>
                <c:pt idx="1897">
                  <c:v>18.868120415982474</c:v>
                </c:pt>
                <c:pt idx="1898">
                  <c:v>18.868120415982474</c:v>
                </c:pt>
                <c:pt idx="1899">
                  <c:v>18.868120415982474</c:v>
                </c:pt>
                <c:pt idx="1900">
                  <c:v>18.868120415982474</c:v>
                </c:pt>
                <c:pt idx="1901">
                  <c:v>18.868120415982474</c:v>
                </c:pt>
                <c:pt idx="1902">
                  <c:v>18.868120415982474</c:v>
                </c:pt>
                <c:pt idx="1903">
                  <c:v>18.868120415982474</c:v>
                </c:pt>
                <c:pt idx="1904">
                  <c:v>18.868120415982474</c:v>
                </c:pt>
                <c:pt idx="1905">
                  <c:v>18.868120415982474</c:v>
                </c:pt>
                <c:pt idx="1906">
                  <c:v>18.868120415982474</c:v>
                </c:pt>
                <c:pt idx="1907">
                  <c:v>18.868120415982474</c:v>
                </c:pt>
                <c:pt idx="1908">
                  <c:v>18.868120415982474</c:v>
                </c:pt>
                <c:pt idx="1909">
                  <c:v>18.868120415982474</c:v>
                </c:pt>
                <c:pt idx="1910">
                  <c:v>18.868120415982474</c:v>
                </c:pt>
                <c:pt idx="1911">
                  <c:v>18.868120415982474</c:v>
                </c:pt>
                <c:pt idx="1912">
                  <c:v>18.868120415982474</c:v>
                </c:pt>
                <c:pt idx="1913">
                  <c:v>18.868120415982474</c:v>
                </c:pt>
                <c:pt idx="1914">
                  <c:v>18.868120415982474</c:v>
                </c:pt>
                <c:pt idx="1915">
                  <c:v>18.868120415982474</c:v>
                </c:pt>
                <c:pt idx="1916">
                  <c:v>18.868120415982474</c:v>
                </c:pt>
                <c:pt idx="1917">
                  <c:v>18.868120415982474</c:v>
                </c:pt>
                <c:pt idx="1918">
                  <c:v>18.868120415982474</c:v>
                </c:pt>
                <c:pt idx="1919">
                  <c:v>18.868120415982474</c:v>
                </c:pt>
                <c:pt idx="1920">
                  <c:v>18.868120415982474</c:v>
                </c:pt>
                <c:pt idx="1921">
                  <c:v>18.868120415982474</c:v>
                </c:pt>
                <c:pt idx="1922">
                  <c:v>18.868120415982474</c:v>
                </c:pt>
                <c:pt idx="1923">
                  <c:v>18.868120415982474</c:v>
                </c:pt>
                <c:pt idx="1924">
                  <c:v>18.868120415982474</c:v>
                </c:pt>
                <c:pt idx="1925">
                  <c:v>18.868120415982474</c:v>
                </c:pt>
                <c:pt idx="1926">
                  <c:v>18.868120415982474</c:v>
                </c:pt>
                <c:pt idx="1927">
                  <c:v>18.868120415982474</c:v>
                </c:pt>
                <c:pt idx="1928">
                  <c:v>18.868120415982474</c:v>
                </c:pt>
                <c:pt idx="1929">
                  <c:v>18.868120415982474</c:v>
                </c:pt>
                <c:pt idx="1930">
                  <c:v>18.868120415982474</c:v>
                </c:pt>
                <c:pt idx="1931">
                  <c:v>18.868120415982474</c:v>
                </c:pt>
                <c:pt idx="1932">
                  <c:v>18.868120415982474</c:v>
                </c:pt>
                <c:pt idx="1933">
                  <c:v>18.868120415982474</c:v>
                </c:pt>
                <c:pt idx="1934">
                  <c:v>18.868120415982474</c:v>
                </c:pt>
                <c:pt idx="1935">
                  <c:v>18.868120415982474</c:v>
                </c:pt>
                <c:pt idx="1936">
                  <c:v>18.868120415982474</c:v>
                </c:pt>
                <c:pt idx="1937">
                  <c:v>18.868120415982474</c:v>
                </c:pt>
                <c:pt idx="1938">
                  <c:v>18.868120415982474</c:v>
                </c:pt>
                <c:pt idx="1939">
                  <c:v>18.868120415982474</c:v>
                </c:pt>
                <c:pt idx="1940">
                  <c:v>18.868120415982474</c:v>
                </c:pt>
                <c:pt idx="1941">
                  <c:v>18.868120415982474</c:v>
                </c:pt>
                <c:pt idx="1942">
                  <c:v>18.868120415982474</c:v>
                </c:pt>
                <c:pt idx="1943">
                  <c:v>18.868120415982474</c:v>
                </c:pt>
                <c:pt idx="1944">
                  <c:v>18.868120415982474</c:v>
                </c:pt>
                <c:pt idx="1945">
                  <c:v>18.868120415982474</c:v>
                </c:pt>
                <c:pt idx="1946">
                  <c:v>18.868120415982474</c:v>
                </c:pt>
                <c:pt idx="1947">
                  <c:v>18.868120415982474</c:v>
                </c:pt>
                <c:pt idx="1948">
                  <c:v>18.868120415982474</c:v>
                </c:pt>
                <c:pt idx="1949">
                  <c:v>18.868120415982474</c:v>
                </c:pt>
                <c:pt idx="1950">
                  <c:v>18.868120415982474</c:v>
                </c:pt>
                <c:pt idx="1951">
                  <c:v>18.868120415982474</c:v>
                </c:pt>
                <c:pt idx="1952">
                  <c:v>18.868120415982474</c:v>
                </c:pt>
                <c:pt idx="1953">
                  <c:v>18.868120415982474</c:v>
                </c:pt>
                <c:pt idx="1954">
                  <c:v>18.868120415982474</c:v>
                </c:pt>
                <c:pt idx="1955">
                  <c:v>18.868120415982474</c:v>
                </c:pt>
                <c:pt idx="1956">
                  <c:v>18.868120415982474</c:v>
                </c:pt>
                <c:pt idx="1957">
                  <c:v>18.868120415982474</c:v>
                </c:pt>
                <c:pt idx="1958">
                  <c:v>18.868120415982474</c:v>
                </c:pt>
                <c:pt idx="1959">
                  <c:v>18.868120415982474</c:v>
                </c:pt>
                <c:pt idx="1960">
                  <c:v>18.868120415982474</c:v>
                </c:pt>
                <c:pt idx="1961">
                  <c:v>18.868120415982474</c:v>
                </c:pt>
                <c:pt idx="1962">
                  <c:v>18.868120415982474</c:v>
                </c:pt>
                <c:pt idx="1963">
                  <c:v>18.868120415982474</c:v>
                </c:pt>
                <c:pt idx="1964">
                  <c:v>18.868120415982474</c:v>
                </c:pt>
                <c:pt idx="1965">
                  <c:v>18.868120415982474</c:v>
                </c:pt>
                <c:pt idx="1966">
                  <c:v>18.868120415982474</c:v>
                </c:pt>
                <c:pt idx="1967">
                  <c:v>18.868120415982474</c:v>
                </c:pt>
                <c:pt idx="1968">
                  <c:v>18.868120415982474</c:v>
                </c:pt>
                <c:pt idx="1969">
                  <c:v>18.868120415982474</c:v>
                </c:pt>
                <c:pt idx="1970">
                  <c:v>18.868120415982474</c:v>
                </c:pt>
                <c:pt idx="1971">
                  <c:v>18.868120415982474</c:v>
                </c:pt>
                <c:pt idx="1972">
                  <c:v>18.868120415982474</c:v>
                </c:pt>
                <c:pt idx="1973">
                  <c:v>18.868120415982474</c:v>
                </c:pt>
                <c:pt idx="1974">
                  <c:v>18.868120415982474</c:v>
                </c:pt>
                <c:pt idx="1975">
                  <c:v>18.868120415982474</c:v>
                </c:pt>
                <c:pt idx="1976">
                  <c:v>18.868120415982474</c:v>
                </c:pt>
                <c:pt idx="1977">
                  <c:v>18.868120415982474</c:v>
                </c:pt>
                <c:pt idx="1978">
                  <c:v>18.868120415982474</c:v>
                </c:pt>
                <c:pt idx="1979">
                  <c:v>18.868120415982474</c:v>
                </c:pt>
                <c:pt idx="1980">
                  <c:v>18.868120415982474</c:v>
                </c:pt>
                <c:pt idx="1981">
                  <c:v>18.868120415982474</c:v>
                </c:pt>
                <c:pt idx="1982">
                  <c:v>18.868120415982474</c:v>
                </c:pt>
                <c:pt idx="1983">
                  <c:v>18.868120415982474</c:v>
                </c:pt>
                <c:pt idx="1984">
                  <c:v>18.868120415982474</c:v>
                </c:pt>
                <c:pt idx="1985">
                  <c:v>18.868120415982474</c:v>
                </c:pt>
                <c:pt idx="1986">
                  <c:v>18.868120415982474</c:v>
                </c:pt>
                <c:pt idx="1987">
                  <c:v>18.868120415982474</c:v>
                </c:pt>
                <c:pt idx="1988">
                  <c:v>18.868120415982474</c:v>
                </c:pt>
                <c:pt idx="1989">
                  <c:v>18.868120415982474</c:v>
                </c:pt>
                <c:pt idx="1990">
                  <c:v>18.868120415982474</c:v>
                </c:pt>
                <c:pt idx="1991">
                  <c:v>18.868120415982474</c:v>
                </c:pt>
                <c:pt idx="1992">
                  <c:v>18.868120415982474</c:v>
                </c:pt>
                <c:pt idx="1993">
                  <c:v>18.868120415982474</c:v>
                </c:pt>
                <c:pt idx="1994">
                  <c:v>18.868120415982474</c:v>
                </c:pt>
                <c:pt idx="1995">
                  <c:v>18.868120415982474</c:v>
                </c:pt>
                <c:pt idx="1996">
                  <c:v>18.868120415982474</c:v>
                </c:pt>
                <c:pt idx="1997">
                  <c:v>18.868120415982474</c:v>
                </c:pt>
                <c:pt idx="1998">
                  <c:v>18.868120415982474</c:v>
                </c:pt>
                <c:pt idx="1999">
                  <c:v>18.868120415982474</c:v>
                </c:pt>
                <c:pt idx="2000">
                  <c:v>18.868120415982474</c:v>
                </c:pt>
                <c:pt idx="2001">
                  <c:v>18.868120415982474</c:v>
                </c:pt>
                <c:pt idx="2002">
                  <c:v>18.868120415982474</c:v>
                </c:pt>
                <c:pt idx="2003">
                  <c:v>18.868120415982474</c:v>
                </c:pt>
                <c:pt idx="2004">
                  <c:v>18.868120415982474</c:v>
                </c:pt>
                <c:pt idx="2005">
                  <c:v>18.868120415982474</c:v>
                </c:pt>
                <c:pt idx="2006">
                  <c:v>18.868120415982474</c:v>
                </c:pt>
                <c:pt idx="2007">
                  <c:v>18.868120415982474</c:v>
                </c:pt>
                <c:pt idx="2008">
                  <c:v>18.868120415982474</c:v>
                </c:pt>
                <c:pt idx="2009">
                  <c:v>18.868120415982474</c:v>
                </c:pt>
                <c:pt idx="2010">
                  <c:v>18.868120415982474</c:v>
                </c:pt>
                <c:pt idx="2011">
                  <c:v>18.868120415982474</c:v>
                </c:pt>
                <c:pt idx="2012">
                  <c:v>18.868120415982474</c:v>
                </c:pt>
                <c:pt idx="2013">
                  <c:v>18.868120415982474</c:v>
                </c:pt>
                <c:pt idx="2014">
                  <c:v>18.868120415982474</c:v>
                </c:pt>
                <c:pt idx="2015">
                  <c:v>18.868120415982474</c:v>
                </c:pt>
                <c:pt idx="2016">
                  <c:v>18.868120415982474</c:v>
                </c:pt>
                <c:pt idx="2017">
                  <c:v>18.868120415982474</c:v>
                </c:pt>
                <c:pt idx="2018">
                  <c:v>18.868120415982474</c:v>
                </c:pt>
                <c:pt idx="2019">
                  <c:v>18.868120415982474</c:v>
                </c:pt>
                <c:pt idx="2020">
                  <c:v>18.868120415982474</c:v>
                </c:pt>
                <c:pt idx="2021">
                  <c:v>18.868120415982474</c:v>
                </c:pt>
                <c:pt idx="2022">
                  <c:v>18.868120415982474</c:v>
                </c:pt>
                <c:pt idx="2023">
                  <c:v>18.868120415982474</c:v>
                </c:pt>
                <c:pt idx="2024">
                  <c:v>18.868120415982474</c:v>
                </c:pt>
                <c:pt idx="2025">
                  <c:v>18.868120415982474</c:v>
                </c:pt>
                <c:pt idx="2026">
                  <c:v>18.868120415982474</c:v>
                </c:pt>
                <c:pt idx="2027">
                  <c:v>18.868120415982474</c:v>
                </c:pt>
                <c:pt idx="2028">
                  <c:v>18.868120415982474</c:v>
                </c:pt>
                <c:pt idx="2029">
                  <c:v>18.868120415982474</c:v>
                </c:pt>
                <c:pt idx="2030">
                  <c:v>18.868120415982474</c:v>
                </c:pt>
                <c:pt idx="2031">
                  <c:v>18.868120415982474</c:v>
                </c:pt>
                <c:pt idx="2032">
                  <c:v>18.868120415982474</c:v>
                </c:pt>
                <c:pt idx="2033">
                  <c:v>18.868120415982474</c:v>
                </c:pt>
                <c:pt idx="2034">
                  <c:v>18.868120415982474</c:v>
                </c:pt>
                <c:pt idx="2035">
                  <c:v>18.868120415982474</c:v>
                </c:pt>
                <c:pt idx="2036">
                  <c:v>18.868120415982474</c:v>
                </c:pt>
                <c:pt idx="2037">
                  <c:v>18.868120415982474</c:v>
                </c:pt>
                <c:pt idx="2038">
                  <c:v>18.868120415982474</c:v>
                </c:pt>
                <c:pt idx="2039">
                  <c:v>18.868120415982474</c:v>
                </c:pt>
                <c:pt idx="2040">
                  <c:v>18.868120415982474</c:v>
                </c:pt>
                <c:pt idx="2041">
                  <c:v>18.868120415982474</c:v>
                </c:pt>
                <c:pt idx="2042">
                  <c:v>18.868120415982474</c:v>
                </c:pt>
                <c:pt idx="2043">
                  <c:v>18.868120415982474</c:v>
                </c:pt>
                <c:pt idx="2044">
                  <c:v>18.868120415982474</c:v>
                </c:pt>
                <c:pt idx="2045">
                  <c:v>18.868120415982474</c:v>
                </c:pt>
                <c:pt idx="2046">
                  <c:v>18.868120415982474</c:v>
                </c:pt>
                <c:pt idx="2047">
                  <c:v>18.868120415982474</c:v>
                </c:pt>
                <c:pt idx="2048">
                  <c:v>18.868120415982474</c:v>
                </c:pt>
                <c:pt idx="2049">
                  <c:v>18.868120415982474</c:v>
                </c:pt>
                <c:pt idx="2050">
                  <c:v>18.868120415982474</c:v>
                </c:pt>
                <c:pt idx="2051">
                  <c:v>18.868120415982474</c:v>
                </c:pt>
                <c:pt idx="2052">
                  <c:v>18.868120415982474</c:v>
                </c:pt>
                <c:pt idx="2053">
                  <c:v>18.868120415982474</c:v>
                </c:pt>
                <c:pt idx="2054">
                  <c:v>18.868120415982474</c:v>
                </c:pt>
                <c:pt idx="2055">
                  <c:v>18.868120415982474</c:v>
                </c:pt>
                <c:pt idx="2056">
                  <c:v>18.868120415982474</c:v>
                </c:pt>
                <c:pt idx="2057">
                  <c:v>18.868120415982474</c:v>
                </c:pt>
                <c:pt idx="2058">
                  <c:v>18.868120415982474</c:v>
                </c:pt>
                <c:pt idx="2059">
                  <c:v>18.868120415982474</c:v>
                </c:pt>
                <c:pt idx="2060">
                  <c:v>18.868120415982474</c:v>
                </c:pt>
                <c:pt idx="2061">
                  <c:v>18.868120415982474</c:v>
                </c:pt>
                <c:pt idx="2062">
                  <c:v>18.868120415982474</c:v>
                </c:pt>
                <c:pt idx="2063">
                  <c:v>18.868120415982474</c:v>
                </c:pt>
                <c:pt idx="2064">
                  <c:v>18.868120415982474</c:v>
                </c:pt>
                <c:pt idx="2065">
                  <c:v>18.868120415982474</c:v>
                </c:pt>
                <c:pt idx="2066">
                  <c:v>18.868120415982474</c:v>
                </c:pt>
                <c:pt idx="2067">
                  <c:v>18.868120415982474</c:v>
                </c:pt>
                <c:pt idx="2068">
                  <c:v>18.868120415982474</c:v>
                </c:pt>
                <c:pt idx="2069">
                  <c:v>18.868120415982474</c:v>
                </c:pt>
                <c:pt idx="2070">
                  <c:v>18.868120415982474</c:v>
                </c:pt>
                <c:pt idx="2071">
                  <c:v>18.868120415982474</c:v>
                </c:pt>
                <c:pt idx="2072">
                  <c:v>18.868120415982474</c:v>
                </c:pt>
                <c:pt idx="2073">
                  <c:v>18.868120415982474</c:v>
                </c:pt>
                <c:pt idx="2074">
                  <c:v>18.868120415982474</c:v>
                </c:pt>
                <c:pt idx="2075">
                  <c:v>18.868120415982474</c:v>
                </c:pt>
                <c:pt idx="2076">
                  <c:v>18.868120415982474</c:v>
                </c:pt>
                <c:pt idx="2077">
                  <c:v>18.868120415982474</c:v>
                </c:pt>
                <c:pt idx="2078">
                  <c:v>18.868120415982474</c:v>
                </c:pt>
                <c:pt idx="2079">
                  <c:v>18.868120415982474</c:v>
                </c:pt>
                <c:pt idx="2080">
                  <c:v>18.868120415982474</c:v>
                </c:pt>
                <c:pt idx="2081">
                  <c:v>18.868120415982474</c:v>
                </c:pt>
                <c:pt idx="2082">
                  <c:v>18.868120415982474</c:v>
                </c:pt>
                <c:pt idx="2083">
                  <c:v>18.868120415982474</c:v>
                </c:pt>
                <c:pt idx="2084">
                  <c:v>18.868120415982474</c:v>
                </c:pt>
                <c:pt idx="2085">
                  <c:v>18.868120415982474</c:v>
                </c:pt>
                <c:pt idx="2086">
                  <c:v>18.868120415982474</c:v>
                </c:pt>
                <c:pt idx="2087">
                  <c:v>18.868120415982474</c:v>
                </c:pt>
                <c:pt idx="2088">
                  <c:v>18.868120415982474</c:v>
                </c:pt>
                <c:pt idx="2089">
                  <c:v>18.868120415982474</c:v>
                </c:pt>
                <c:pt idx="2090">
                  <c:v>18.868120415982474</c:v>
                </c:pt>
                <c:pt idx="2091">
                  <c:v>18.868120415982474</c:v>
                </c:pt>
                <c:pt idx="2092">
                  <c:v>18.868120415982474</c:v>
                </c:pt>
                <c:pt idx="2093">
                  <c:v>18.868120415982474</c:v>
                </c:pt>
                <c:pt idx="2094">
                  <c:v>18.868120415982474</c:v>
                </c:pt>
                <c:pt idx="2095">
                  <c:v>18.868120415982474</c:v>
                </c:pt>
                <c:pt idx="2096">
                  <c:v>18.868120415982474</c:v>
                </c:pt>
                <c:pt idx="2097">
                  <c:v>18.868120415982474</c:v>
                </c:pt>
                <c:pt idx="2098">
                  <c:v>18.868120415982474</c:v>
                </c:pt>
                <c:pt idx="2099">
                  <c:v>18.868120415982474</c:v>
                </c:pt>
                <c:pt idx="2100">
                  <c:v>18.868120415982474</c:v>
                </c:pt>
                <c:pt idx="2101">
                  <c:v>18.868120415982474</c:v>
                </c:pt>
                <c:pt idx="2102">
                  <c:v>18.868120415982474</c:v>
                </c:pt>
                <c:pt idx="2103">
                  <c:v>18.868120415982474</c:v>
                </c:pt>
                <c:pt idx="2104">
                  <c:v>18.868120415982474</c:v>
                </c:pt>
                <c:pt idx="2105">
                  <c:v>18.868120415982474</c:v>
                </c:pt>
                <c:pt idx="2106">
                  <c:v>18.868120415982474</c:v>
                </c:pt>
                <c:pt idx="2107">
                  <c:v>18.868120415982474</c:v>
                </c:pt>
                <c:pt idx="2108">
                  <c:v>18.868120415982474</c:v>
                </c:pt>
                <c:pt idx="2109">
                  <c:v>18.868120415982474</c:v>
                </c:pt>
                <c:pt idx="2110">
                  <c:v>18.868120415982474</c:v>
                </c:pt>
                <c:pt idx="2111">
                  <c:v>18.868120415982474</c:v>
                </c:pt>
                <c:pt idx="2112">
                  <c:v>18.868120415982474</c:v>
                </c:pt>
                <c:pt idx="2113">
                  <c:v>18.868120415982474</c:v>
                </c:pt>
                <c:pt idx="2114">
                  <c:v>18.868120415982474</c:v>
                </c:pt>
                <c:pt idx="2115">
                  <c:v>18.868120415982474</c:v>
                </c:pt>
                <c:pt idx="2116">
                  <c:v>18.868120415982474</c:v>
                </c:pt>
                <c:pt idx="2117">
                  <c:v>18.868120415982474</c:v>
                </c:pt>
                <c:pt idx="2118">
                  <c:v>18.868120415982474</c:v>
                </c:pt>
                <c:pt idx="2119">
                  <c:v>18.868120415982474</c:v>
                </c:pt>
                <c:pt idx="2120">
                  <c:v>18.868120415982474</c:v>
                </c:pt>
                <c:pt idx="2121">
                  <c:v>18.868120415982474</c:v>
                </c:pt>
                <c:pt idx="2122">
                  <c:v>18.868120415982474</c:v>
                </c:pt>
                <c:pt idx="2123">
                  <c:v>18.868120415982474</c:v>
                </c:pt>
                <c:pt idx="2124">
                  <c:v>18.868120415982474</c:v>
                </c:pt>
                <c:pt idx="2125">
                  <c:v>18.868120415982474</c:v>
                </c:pt>
                <c:pt idx="2126">
                  <c:v>18.868120415982474</c:v>
                </c:pt>
                <c:pt idx="2127">
                  <c:v>18.868120415982474</c:v>
                </c:pt>
                <c:pt idx="2128">
                  <c:v>18.868120415982474</c:v>
                </c:pt>
                <c:pt idx="2129">
                  <c:v>18.868120415982474</c:v>
                </c:pt>
                <c:pt idx="2130">
                  <c:v>18.868120415982474</c:v>
                </c:pt>
                <c:pt idx="2131">
                  <c:v>18.868120415982474</c:v>
                </c:pt>
                <c:pt idx="2132">
                  <c:v>18.868120415982474</c:v>
                </c:pt>
                <c:pt idx="2133">
                  <c:v>18.868120415982474</c:v>
                </c:pt>
                <c:pt idx="2134">
                  <c:v>18.868120415982474</c:v>
                </c:pt>
                <c:pt idx="2135">
                  <c:v>18.868120415982474</c:v>
                </c:pt>
                <c:pt idx="2136">
                  <c:v>18.868120415982474</c:v>
                </c:pt>
                <c:pt idx="2137">
                  <c:v>18.868120415982474</c:v>
                </c:pt>
                <c:pt idx="2138">
                  <c:v>18.868120415982474</c:v>
                </c:pt>
                <c:pt idx="2139">
                  <c:v>18.868120415982474</c:v>
                </c:pt>
                <c:pt idx="2140">
                  <c:v>18.868120415982474</c:v>
                </c:pt>
                <c:pt idx="2141">
                  <c:v>18.868120415982474</c:v>
                </c:pt>
                <c:pt idx="2142">
                  <c:v>18.868120415982474</c:v>
                </c:pt>
                <c:pt idx="2143">
                  <c:v>18.868120415982474</c:v>
                </c:pt>
                <c:pt idx="2144">
                  <c:v>18.868120415982474</c:v>
                </c:pt>
                <c:pt idx="2145">
                  <c:v>18.868120415982474</c:v>
                </c:pt>
                <c:pt idx="2146">
                  <c:v>18.868120415982474</c:v>
                </c:pt>
                <c:pt idx="2147">
                  <c:v>18.868120415982474</c:v>
                </c:pt>
                <c:pt idx="2148">
                  <c:v>18.868120415982474</c:v>
                </c:pt>
                <c:pt idx="2149">
                  <c:v>18.868120415982474</c:v>
                </c:pt>
                <c:pt idx="2150">
                  <c:v>18.868120415982474</c:v>
                </c:pt>
                <c:pt idx="2151">
                  <c:v>18.868120415982474</c:v>
                </c:pt>
                <c:pt idx="2152">
                  <c:v>18.868120415982474</c:v>
                </c:pt>
                <c:pt idx="2153">
                  <c:v>18.868120415982474</c:v>
                </c:pt>
                <c:pt idx="2154">
                  <c:v>18.868120415982474</c:v>
                </c:pt>
                <c:pt idx="2155">
                  <c:v>18.868120415982474</c:v>
                </c:pt>
                <c:pt idx="2156">
                  <c:v>18.868120415982474</c:v>
                </c:pt>
                <c:pt idx="2157">
                  <c:v>18.868120415982474</c:v>
                </c:pt>
                <c:pt idx="2158">
                  <c:v>18.868120415982474</c:v>
                </c:pt>
                <c:pt idx="2159">
                  <c:v>18.868120415982474</c:v>
                </c:pt>
                <c:pt idx="2160">
                  <c:v>18.868120415982474</c:v>
                </c:pt>
                <c:pt idx="2161">
                  <c:v>18.868120415982474</c:v>
                </c:pt>
                <c:pt idx="2162">
                  <c:v>18.868120415982474</c:v>
                </c:pt>
                <c:pt idx="2163">
                  <c:v>18.868120415982474</c:v>
                </c:pt>
                <c:pt idx="2164">
                  <c:v>18.868120415982474</c:v>
                </c:pt>
                <c:pt idx="2165">
                  <c:v>18.868120415982474</c:v>
                </c:pt>
                <c:pt idx="2166">
                  <c:v>18.868120415982474</c:v>
                </c:pt>
                <c:pt idx="2167">
                  <c:v>18.868120415982474</c:v>
                </c:pt>
                <c:pt idx="2168">
                  <c:v>18.868120415982474</c:v>
                </c:pt>
                <c:pt idx="2169">
                  <c:v>18.868120415982474</c:v>
                </c:pt>
                <c:pt idx="2170">
                  <c:v>18.868120415982474</c:v>
                </c:pt>
                <c:pt idx="2171">
                  <c:v>18.868120415982474</c:v>
                </c:pt>
                <c:pt idx="2172">
                  <c:v>18.868120415982474</c:v>
                </c:pt>
                <c:pt idx="2173">
                  <c:v>18.868120415982474</c:v>
                </c:pt>
                <c:pt idx="2174">
                  <c:v>18.868120415982474</c:v>
                </c:pt>
                <c:pt idx="2175">
                  <c:v>18.868120415982474</c:v>
                </c:pt>
                <c:pt idx="2176">
                  <c:v>18.868120415982474</c:v>
                </c:pt>
                <c:pt idx="2177">
                  <c:v>18.868120415982474</c:v>
                </c:pt>
                <c:pt idx="2178">
                  <c:v>18.868120415982474</c:v>
                </c:pt>
                <c:pt idx="2179">
                  <c:v>18.868120415982474</c:v>
                </c:pt>
                <c:pt idx="2180">
                  <c:v>18.868120415982474</c:v>
                </c:pt>
                <c:pt idx="2181">
                  <c:v>18.868120415982474</c:v>
                </c:pt>
                <c:pt idx="2182">
                  <c:v>18.868120415982474</c:v>
                </c:pt>
                <c:pt idx="2183">
                  <c:v>18.868120415982474</c:v>
                </c:pt>
                <c:pt idx="2184">
                  <c:v>18.868120415982474</c:v>
                </c:pt>
                <c:pt idx="2185">
                  <c:v>18.868120415982474</c:v>
                </c:pt>
                <c:pt idx="2186">
                  <c:v>18.868120415982474</c:v>
                </c:pt>
                <c:pt idx="2187">
                  <c:v>18.868120415982474</c:v>
                </c:pt>
                <c:pt idx="2188">
                  <c:v>18.868120415982474</c:v>
                </c:pt>
                <c:pt idx="2189">
                  <c:v>18.868120415982474</c:v>
                </c:pt>
                <c:pt idx="2190">
                  <c:v>18.868120415982474</c:v>
                </c:pt>
                <c:pt idx="2191">
                  <c:v>18.868120415982474</c:v>
                </c:pt>
                <c:pt idx="2192">
                  <c:v>18.868120415982474</c:v>
                </c:pt>
                <c:pt idx="2193">
                  <c:v>18.868120415982474</c:v>
                </c:pt>
                <c:pt idx="2194">
                  <c:v>18.868120415982474</c:v>
                </c:pt>
                <c:pt idx="2195">
                  <c:v>18.868120415982474</c:v>
                </c:pt>
                <c:pt idx="2196">
                  <c:v>18.868120415982474</c:v>
                </c:pt>
                <c:pt idx="2197">
                  <c:v>18.868120415982474</c:v>
                </c:pt>
                <c:pt idx="2198">
                  <c:v>18.868120415982474</c:v>
                </c:pt>
                <c:pt idx="2199">
                  <c:v>18.868120415982474</c:v>
                </c:pt>
                <c:pt idx="2200">
                  <c:v>18.868120415982474</c:v>
                </c:pt>
                <c:pt idx="2201">
                  <c:v>18.868120415982474</c:v>
                </c:pt>
                <c:pt idx="2202">
                  <c:v>18.868120415982474</c:v>
                </c:pt>
                <c:pt idx="2203">
                  <c:v>18.868120415982474</c:v>
                </c:pt>
                <c:pt idx="2204">
                  <c:v>18.868120415982474</c:v>
                </c:pt>
                <c:pt idx="2205">
                  <c:v>18.868120415982474</c:v>
                </c:pt>
                <c:pt idx="2206">
                  <c:v>18.868120415982474</c:v>
                </c:pt>
                <c:pt idx="2207">
                  <c:v>18.868120415982474</c:v>
                </c:pt>
                <c:pt idx="2208">
                  <c:v>18.868120415982474</c:v>
                </c:pt>
                <c:pt idx="2209">
                  <c:v>18.868120415982474</c:v>
                </c:pt>
                <c:pt idx="2210">
                  <c:v>18.868120415982474</c:v>
                </c:pt>
                <c:pt idx="2211">
                  <c:v>18.868120415982474</c:v>
                </c:pt>
                <c:pt idx="2212">
                  <c:v>18.868120415982474</c:v>
                </c:pt>
                <c:pt idx="2213">
                  <c:v>18.868120415982474</c:v>
                </c:pt>
                <c:pt idx="2214">
                  <c:v>18.868120415982474</c:v>
                </c:pt>
                <c:pt idx="2215">
                  <c:v>18.868120415982474</c:v>
                </c:pt>
                <c:pt idx="2216">
                  <c:v>18.868120415982474</c:v>
                </c:pt>
                <c:pt idx="2217">
                  <c:v>18.868120415982474</c:v>
                </c:pt>
                <c:pt idx="2218">
                  <c:v>18.868120415982474</c:v>
                </c:pt>
                <c:pt idx="2219">
                  <c:v>18.868120415982474</c:v>
                </c:pt>
                <c:pt idx="2220">
                  <c:v>18.868120415982474</c:v>
                </c:pt>
                <c:pt idx="2221">
                  <c:v>18.868120415982474</c:v>
                </c:pt>
                <c:pt idx="2222">
                  <c:v>18.868120415982474</c:v>
                </c:pt>
                <c:pt idx="2223">
                  <c:v>18.868120415982474</c:v>
                </c:pt>
                <c:pt idx="2224">
                  <c:v>18.868120415982474</c:v>
                </c:pt>
                <c:pt idx="2225">
                  <c:v>18.868120415982474</c:v>
                </c:pt>
                <c:pt idx="2226">
                  <c:v>18.868120415982474</c:v>
                </c:pt>
                <c:pt idx="2227">
                  <c:v>18.868120415982474</c:v>
                </c:pt>
                <c:pt idx="2228">
                  <c:v>18.868120415982474</c:v>
                </c:pt>
                <c:pt idx="2229">
                  <c:v>18.868120415982474</c:v>
                </c:pt>
                <c:pt idx="2230">
                  <c:v>18.868120415982474</c:v>
                </c:pt>
                <c:pt idx="2231">
                  <c:v>18.868120415982474</c:v>
                </c:pt>
                <c:pt idx="2232">
                  <c:v>18.868120415982474</c:v>
                </c:pt>
                <c:pt idx="2233">
                  <c:v>18.868120415982474</c:v>
                </c:pt>
                <c:pt idx="2234">
                  <c:v>18.868120415982474</c:v>
                </c:pt>
                <c:pt idx="2235">
                  <c:v>18.868120415982474</c:v>
                </c:pt>
                <c:pt idx="2236">
                  <c:v>18.868120415982474</c:v>
                </c:pt>
                <c:pt idx="2237">
                  <c:v>18.868120415982474</c:v>
                </c:pt>
                <c:pt idx="2238">
                  <c:v>18.868120415982474</c:v>
                </c:pt>
                <c:pt idx="2239">
                  <c:v>18.868120415982474</c:v>
                </c:pt>
                <c:pt idx="2240">
                  <c:v>18.868120415982474</c:v>
                </c:pt>
                <c:pt idx="2241">
                  <c:v>18.868120415982474</c:v>
                </c:pt>
                <c:pt idx="2242">
                  <c:v>18.868120415982474</c:v>
                </c:pt>
                <c:pt idx="2243">
                  <c:v>18.868120415982474</c:v>
                </c:pt>
                <c:pt idx="2244">
                  <c:v>18.868120415982474</c:v>
                </c:pt>
                <c:pt idx="2245">
                  <c:v>18.868120415982474</c:v>
                </c:pt>
                <c:pt idx="2246">
                  <c:v>18.868120415982474</c:v>
                </c:pt>
                <c:pt idx="2247">
                  <c:v>18.868120415982474</c:v>
                </c:pt>
                <c:pt idx="2248">
                  <c:v>18.868120415982474</c:v>
                </c:pt>
                <c:pt idx="2249">
                  <c:v>18.868120415982474</c:v>
                </c:pt>
                <c:pt idx="2250">
                  <c:v>18.868120415982474</c:v>
                </c:pt>
                <c:pt idx="2251">
                  <c:v>18.868120415982474</c:v>
                </c:pt>
                <c:pt idx="2252">
                  <c:v>18.868120415982474</c:v>
                </c:pt>
                <c:pt idx="2253">
                  <c:v>18.868120415982474</c:v>
                </c:pt>
                <c:pt idx="2254">
                  <c:v>18.868120415982474</c:v>
                </c:pt>
                <c:pt idx="2255">
                  <c:v>18.868120415982474</c:v>
                </c:pt>
                <c:pt idx="2256">
                  <c:v>18.868120415982474</c:v>
                </c:pt>
                <c:pt idx="2257">
                  <c:v>18.868120415982474</c:v>
                </c:pt>
                <c:pt idx="2258">
                  <c:v>18.868120415982474</c:v>
                </c:pt>
                <c:pt idx="2259">
                  <c:v>18.868120415982474</c:v>
                </c:pt>
                <c:pt idx="2260">
                  <c:v>18.868120415982474</c:v>
                </c:pt>
                <c:pt idx="2261">
                  <c:v>18.868120415982474</c:v>
                </c:pt>
                <c:pt idx="2262">
                  <c:v>18.868120415982474</c:v>
                </c:pt>
                <c:pt idx="2263">
                  <c:v>18.868120415982474</c:v>
                </c:pt>
                <c:pt idx="2264">
                  <c:v>18.868120415982474</c:v>
                </c:pt>
                <c:pt idx="2265">
                  <c:v>18.868120415982474</c:v>
                </c:pt>
                <c:pt idx="2266">
                  <c:v>18.868120415982474</c:v>
                </c:pt>
                <c:pt idx="2267">
                  <c:v>18.868120415982474</c:v>
                </c:pt>
                <c:pt idx="2268">
                  <c:v>18.868120415982474</c:v>
                </c:pt>
                <c:pt idx="2269">
                  <c:v>18.868120415982474</c:v>
                </c:pt>
                <c:pt idx="2270">
                  <c:v>18.868120415982474</c:v>
                </c:pt>
                <c:pt idx="2271">
                  <c:v>18.868120415982474</c:v>
                </c:pt>
                <c:pt idx="2272">
                  <c:v>18.868120415982474</c:v>
                </c:pt>
                <c:pt idx="2273">
                  <c:v>18.868120415982474</c:v>
                </c:pt>
                <c:pt idx="2274">
                  <c:v>18.868120415982474</c:v>
                </c:pt>
                <c:pt idx="2275">
                  <c:v>18.868120415982474</c:v>
                </c:pt>
                <c:pt idx="2276">
                  <c:v>18.868120415982474</c:v>
                </c:pt>
                <c:pt idx="2277">
                  <c:v>18.868120415982474</c:v>
                </c:pt>
                <c:pt idx="2278">
                  <c:v>18.868120415982474</c:v>
                </c:pt>
                <c:pt idx="2279">
                  <c:v>18.868120415982474</c:v>
                </c:pt>
                <c:pt idx="2280">
                  <c:v>18.868120415982474</c:v>
                </c:pt>
                <c:pt idx="2281">
                  <c:v>18.868120415982474</c:v>
                </c:pt>
                <c:pt idx="2282">
                  <c:v>18.868120415982474</c:v>
                </c:pt>
                <c:pt idx="2283">
                  <c:v>18.868120415982474</c:v>
                </c:pt>
                <c:pt idx="2284">
                  <c:v>18.868120415982474</c:v>
                </c:pt>
                <c:pt idx="2285">
                  <c:v>18.868120415982474</c:v>
                </c:pt>
                <c:pt idx="2286">
                  <c:v>18.868120415982474</c:v>
                </c:pt>
                <c:pt idx="2287">
                  <c:v>18.868120415982474</c:v>
                </c:pt>
                <c:pt idx="2288">
                  <c:v>18.868120415982474</c:v>
                </c:pt>
                <c:pt idx="2289">
                  <c:v>18.868120415982474</c:v>
                </c:pt>
                <c:pt idx="2290">
                  <c:v>18.868120415982474</c:v>
                </c:pt>
                <c:pt idx="2291">
                  <c:v>18.868120415982474</c:v>
                </c:pt>
                <c:pt idx="2292">
                  <c:v>18.868120415982474</c:v>
                </c:pt>
                <c:pt idx="2293">
                  <c:v>18.868120415982474</c:v>
                </c:pt>
                <c:pt idx="2294">
                  <c:v>18.868120415982474</c:v>
                </c:pt>
                <c:pt idx="2295">
                  <c:v>18.868120415982474</c:v>
                </c:pt>
                <c:pt idx="2296">
                  <c:v>18.868120415982474</c:v>
                </c:pt>
                <c:pt idx="2297">
                  <c:v>18.868120415982474</c:v>
                </c:pt>
                <c:pt idx="2298">
                  <c:v>18.868120415982474</c:v>
                </c:pt>
                <c:pt idx="2299">
                  <c:v>18.868120415982474</c:v>
                </c:pt>
                <c:pt idx="2300">
                  <c:v>18.868120415982474</c:v>
                </c:pt>
                <c:pt idx="2301">
                  <c:v>18.868120415982474</c:v>
                </c:pt>
                <c:pt idx="2302">
                  <c:v>18.868120415982474</c:v>
                </c:pt>
                <c:pt idx="2303">
                  <c:v>18.868120415982474</c:v>
                </c:pt>
                <c:pt idx="2304">
                  <c:v>18.868120415982474</c:v>
                </c:pt>
                <c:pt idx="2305">
                  <c:v>18.868120415982474</c:v>
                </c:pt>
                <c:pt idx="2306">
                  <c:v>18.868120415982474</c:v>
                </c:pt>
                <c:pt idx="2307">
                  <c:v>18.868120415982474</c:v>
                </c:pt>
                <c:pt idx="2308">
                  <c:v>18.868120415982474</c:v>
                </c:pt>
                <c:pt idx="2309">
                  <c:v>18.868120415982474</c:v>
                </c:pt>
                <c:pt idx="2310">
                  <c:v>18.868120415982474</c:v>
                </c:pt>
                <c:pt idx="2311">
                  <c:v>18.868120415982474</c:v>
                </c:pt>
                <c:pt idx="2312">
                  <c:v>18.868120415982474</c:v>
                </c:pt>
                <c:pt idx="2313">
                  <c:v>18.868120415982474</c:v>
                </c:pt>
                <c:pt idx="2314">
                  <c:v>18.868120415982474</c:v>
                </c:pt>
                <c:pt idx="2315">
                  <c:v>18.868120415982474</c:v>
                </c:pt>
                <c:pt idx="2316">
                  <c:v>18.868120415982474</c:v>
                </c:pt>
                <c:pt idx="2317">
                  <c:v>18.868120415982474</c:v>
                </c:pt>
                <c:pt idx="2318">
                  <c:v>18.868120415982474</c:v>
                </c:pt>
                <c:pt idx="2319">
                  <c:v>18.868120415982474</c:v>
                </c:pt>
                <c:pt idx="2320">
                  <c:v>18.868120415982474</c:v>
                </c:pt>
                <c:pt idx="2321">
                  <c:v>18.868120415982474</c:v>
                </c:pt>
                <c:pt idx="2322">
                  <c:v>18.868120415982474</c:v>
                </c:pt>
                <c:pt idx="2323">
                  <c:v>18.868120415982474</c:v>
                </c:pt>
                <c:pt idx="2324">
                  <c:v>18.868120415982474</c:v>
                </c:pt>
                <c:pt idx="2325">
                  <c:v>18.868120415982474</c:v>
                </c:pt>
                <c:pt idx="2326">
                  <c:v>18.868120415982474</c:v>
                </c:pt>
                <c:pt idx="2327">
                  <c:v>18.868120415982474</c:v>
                </c:pt>
                <c:pt idx="2328">
                  <c:v>18.868120415982474</c:v>
                </c:pt>
                <c:pt idx="2329">
                  <c:v>18.868120415982474</c:v>
                </c:pt>
                <c:pt idx="2330">
                  <c:v>18.868120415982474</c:v>
                </c:pt>
                <c:pt idx="2331">
                  <c:v>18.868120415982474</c:v>
                </c:pt>
                <c:pt idx="2332">
                  <c:v>18.868120415982474</c:v>
                </c:pt>
                <c:pt idx="2333">
                  <c:v>18.868120415982474</c:v>
                </c:pt>
                <c:pt idx="2334">
                  <c:v>18.868120415982474</c:v>
                </c:pt>
                <c:pt idx="2335">
                  <c:v>18.868120415982474</c:v>
                </c:pt>
                <c:pt idx="2336">
                  <c:v>18.868120415982474</c:v>
                </c:pt>
                <c:pt idx="2337">
                  <c:v>18.868120415982474</c:v>
                </c:pt>
                <c:pt idx="2338">
                  <c:v>18.868120415982474</c:v>
                </c:pt>
                <c:pt idx="2339">
                  <c:v>18.868120415982474</c:v>
                </c:pt>
                <c:pt idx="2340">
                  <c:v>18.868120415982474</c:v>
                </c:pt>
                <c:pt idx="2341">
                  <c:v>18.868120415982474</c:v>
                </c:pt>
                <c:pt idx="2342">
                  <c:v>18.868120415982474</c:v>
                </c:pt>
                <c:pt idx="2343">
                  <c:v>18.868120415982474</c:v>
                </c:pt>
                <c:pt idx="2344">
                  <c:v>18.868120415982474</c:v>
                </c:pt>
                <c:pt idx="2345">
                  <c:v>18.868120415982474</c:v>
                </c:pt>
                <c:pt idx="2346">
                  <c:v>18.868120415982474</c:v>
                </c:pt>
                <c:pt idx="2347">
                  <c:v>18.868120415982474</c:v>
                </c:pt>
                <c:pt idx="2348">
                  <c:v>18.868120415982474</c:v>
                </c:pt>
                <c:pt idx="2349">
                  <c:v>18.868120415982474</c:v>
                </c:pt>
                <c:pt idx="2350">
                  <c:v>18.868120415982474</c:v>
                </c:pt>
                <c:pt idx="2351">
                  <c:v>18.868120415982474</c:v>
                </c:pt>
                <c:pt idx="2352">
                  <c:v>18.868120415982474</c:v>
                </c:pt>
                <c:pt idx="2353">
                  <c:v>18.868120415982474</c:v>
                </c:pt>
                <c:pt idx="2354">
                  <c:v>18.868120415982474</c:v>
                </c:pt>
                <c:pt idx="2355">
                  <c:v>18.868120415982474</c:v>
                </c:pt>
                <c:pt idx="2356">
                  <c:v>18.868120415982474</c:v>
                </c:pt>
                <c:pt idx="2357">
                  <c:v>18.868120415982474</c:v>
                </c:pt>
                <c:pt idx="2358">
                  <c:v>18.868120415982474</c:v>
                </c:pt>
                <c:pt idx="2359">
                  <c:v>18.868120415982474</c:v>
                </c:pt>
                <c:pt idx="2360">
                  <c:v>18.868120415982474</c:v>
                </c:pt>
                <c:pt idx="2361">
                  <c:v>18.868120415982474</c:v>
                </c:pt>
                <c:pt idx="2362">
                  <c:v>18.868120415982474</c:v>
                </c:pt>
                <c:pt idx="2363">
                  <c:v>18.868120415982474</c:v>
                </c:pt>
                <c:pt idx="2364">
                  <c:v>18.868120415982474</c:v>
                </c:pt>
                <c:pt idx="2365">
                  <c:v>18.868120415982474</c:v>
                </c:pt>
                <c:pt idx="2366">
                  <c:v>18.868120415982474</c:v>
                </c:pt>
                <c:pt idx="2367">
                  <c:v>18.868120415982474</c:v>
                </c:pt>
                <c:pt idx="2368">
                  <c:v>18.868120415982474</c:v>
                </c:pt>
                <c:pt idx="2369">
                  <c:v>18.868120415982474</c:v>
                </c:pt>
                <c:pt idx="2370">
                  <c:v>18.868120415982474</c:v>
                </c:pt>
                <c:pt idx="2371">
                  <c:v>18.868120415982474</c:v>
                </c:pt>
                <c:pt idx="2372">
                  <c:v>18.868120415982474</c:v>
                </c:pt>
                <c:pt idx="2373">
                  <c:v>18.868120415982474</c:v>
                </c:pt>
                <c:pt idx="2374">
                  <c:v>18.868120415982474</c:v>
                </c:pt>
                <c:pt idx="2375">
                  <c:v>18.868120415982474</c:v>
                </c:pt>
                <c:pt idx="2376">
                  <c:v>18.868120415982474</c:v>
                </c:pt>
                <c:pt idx="2377">
                  <c:v>18.868120415982474</c:v>
                </c:pt>
                <c:pt idx="2378">
                  <c:v>18.868120415982474</c:v>
                </c:pt>
                <c:pt idx="2379">
                  <c:v>18.868120415982474</c:v>
                </c:pt>
                <c:pt idx="2380">
                  <c:v>18.868120415982474</c:v>
                </c:pt>
                <c:pt idx="2381">
                  <c:v>18.868120415982474</c:v>
                </c:pt>
                <c:pt idx="2382">
                  <c:v>18.868120415982474</c:v>
                </c:pt>
                <c:pt idx="2383">
                  <c:v>18.868120415982474</c:v>
                </c:pt>
                <c:pt idx="2384">
                  <c:v>18.868120415982474</c:v>
                </c:pt>
                <c:pt idx="2385">
                  <c:v>18.868120415982474</c:v>
                </c:pt>
                <c:pt idx="2386">
                  <c:v>18.868120415982474</c:v>
                </c:pt>
                <c:pt idx="2387">
                  <c:v>18.868120415982474</c:v>
                </c:pt>
                <c:pt idx="2388">
                  <c:v>18.868120415982474</c:v>
                </c:pt>
                <c:pt idx="2389">
                  <c:v>18.868120415982474</c:v>
                </c:pt>
                <c:pt idx="2390">
                  <c:v>18.868120415982474</c:v>
                </c:pt>
                <c:pt idx="2391">
                  <c:v>18.868120415982474</c:v>
                </c:pt>
                <c:pt idx="2392">
                  <c:v>18.868120415982474</c:v>
                </c:pt>
                <c:pt idx="2393">
                  <c:v>18.868120415982474</c:v>
                </c:pt>
                <c:pt idx="2394">
                  <c:v>18.868120415982474</c:v>
                </c:pt>
                <c:pt idx="2395">
                  <c:v>18.868120415982474</c:v>
                </c:pt>
                <c:pt idx="2396">
                  <c:v>18.868120415982474</c:v>
                </c:pt>
                <c:pt idx="2397">
                  <c:v>18.868120415982474</c:v>
                </c:pt>
                <c:pt idx="2398">
                  <c:v>18.868120415982474</c:v>
                </c:pt>
                <c:pt idx="2399">
                  <c:v>18.868120415982474</c:v>
                </c:pt>
                <c:pt idx="2400">
                  <c:v>18.868120415982474</c:v>
                </c:pt>
                <c:pt idx="2401">
                  <c:v>18.868120415982474</c:v>
                </c:pt>
                <c:pt idx="2402">
                  <c:v>18.868120415982474</c:v>
                </c:pt>
                <c:pt idx="2403">
                  <c:v>18.868120415982474</c:v>
                </c:pt>
                <c:pt idx="2404">
                  <c:v>18.868120415982474</c:v>
                </c:pt>
                <c:pt idx="2405">
                  <c:v>18.868120415982474</c:v>
                </c:pt>
                <c:pt idx="2406">
                  <c:v>18.868120415982474</c:v>
                </c:pt>
                <c:pt idx="2407">
                  <c:v>18.868120415982474</c:v>
                </c:pt>
                <c:pt idx="2408">
                  <c:v>18.868120415982474</c:v>
                </c:pt>
                <c:pt idx="2409">
                  <c:v>18.868120415982474</c:v>
                </c:pt>
                <c:pt idx="2410">
                  <c:v>18.868120415982474</c:v>
                </c:pt>
                <c:pt idx="2411">
                  <c:v>18.868120415982474</c:v>
                </c:pt>
                <c:pt idx="2412">
                  <c:v>18.868120415982474</c:v>
                </c:pt>
                <c:pt idx="2413">
                  <c:v>18.868120415982474</c:v>
                </c:pt>
                <c:pt idx="2414">
                  <c:v>18.868120415982474</c:v>
                </c:pt>
                <c:pt idx="2415">
                  <c:v>18.868120415982474</c:v>
                </c:pt>
                <c:pt idx="2416">
                  <c:v>18.868120415982474</c:v>
                </c:pt>
                <c:pt idx="2417">
                  <c:v>18.868120415982474</c:v>
                </c:pt>
                <c:pt idx="2418">
                  <c:v>18.868120415982474</c:v>
                </c:pt>
                <c:pt idx="2419">
                  <c:v>18.868120415982474</c:v>
                </c:pt>
                <c:pt idx="2420">
                  <c:v>18.868120415982474</c:v>
                </c:pt>
                <c:pt idx="2421">
                  <c:v>18.868120415982474</c:v>
                </c:pt>
                <c:pt idx="2422">
                  <c:v>18.868120415982474</c:v>
                </c:pt>
                <c:pt idx="2423">
                  <c:v>18.868120415982474</c:v>
                </c:pt>
                <c:pt idx="2424">
                  <c:v>18.868120415982474</c:v>
                </c:pt>
                <c:pt idx="2425">
                  <c:v>18.868120415982474</c:v>
                </c:pt>
                <c:pt idx="2426">
                  <c:v>18.868120415982474</c:v>
                </c:pt>
                <c:pt idx="2427">
                  <c:v>18.868120415982474</c:v>
                </c:pt>
                <c:pt idx="2428">
                  <c:v>18.868120415982474</c:v>
                </c:pt>
                <c:pt idx="2429">
                  <c:v>18.868120415982474</c:v>
                </c:pt>
                <c:pt idx="2430">
                  <c:v>18.868120415982474</c:v>
                </c:pt>
                <c:pt idx="2431">
                  <c:v>18.868120415982474</c:v>
                </c:pt>
                <c:pt idx="2432">
                  <c:v>18.868120415982474</c:v>
                </c:pt>
                <c:pt idx="2433">
                  <c:v>18.868120415982474</c:v>
                </c:pt>
                <c:pt idx="2434">
                  <c:v>18.868120415982474</c:v>
                </c:pt>
                <c:pt idx="2435">
                  <c:v>18.868120415982474</c:v>
                </c:pt>
                <c:pt idx="2436">
                  <c:v>18.868120415982474</c:v>
                </c:pt>
                <c:pt idx="2437">
                  <c:v>18.868120415982474</c:v>
                </c:pt>
                <c:pt idx="2438">
                  <c:v>18.868120415982474</c:v>
                </c:pt>
                <c:pt idx="2439">
                  <c:v>18.868120415982474</c:v>
                </c:pt>
                <c:pt idx="2440">
                  <c:v>18.868120415982474</c:v>
                </c:pt>
                <c:pt idx="2441">
                  <c:v>18.868120415982474</c:v>
                </c:pt>
                <c:pt idx="2442">
                  <c:v>18.868120415982474</c:v>
                </c:pt>
                <c:pt idx="2443">
                  <c:v>18.868120415982474</c:v>
                </c:pt>
                <c:pt idx="2444">
                  <c:v>18.868120415982474</c:v>
                </c:pt>
                <c:pt idx="2445">
                  <c:v>18.868120415982474</c:v>
                </c:pt>
                <c:pt idx="2446">
                  <c:v>18.868120415982474</c:v>
                </c:pt>
                <c:pt idx="2447">
                  <c:v>18.868120415982474</c:v>
                </c:pt>
                <c:pt idx="2448">
                  <c:v>18.868120415982474</c:v>
                </c:pt>
                <c:pt idx="2449">
                  <c:v>18.868120415982474</c:v>
                </c:pt>
                <c:pt idx="2450">
                  <c:v>18.868120415982474</c:v>
                </c:pt>
                <c:pt idx="2451">
                  <c:v>18.868120415982474</c:v>
                </c:pt>
                <c:pt idx="2452">
                  <c:v>18.868120415982474</c:v>
                </c:pt>
                <c:pt idx="2453">
                  <c:v>18.868120415982474</c:v>
                </c:pt>
                <c:pt idx="2454">
                  <c:v>18.868120415982474</c:v>
                </c:pt>
                <c:pt idx="2455">
                  <c:v>18.868120415982474</c:v>
                </c:pt>
                <c:pt idx="2456">
                  <c:v>18.868120415982474</c:v>
                </c:pt>
                <c:pt idx="2457">
                  <c:v>18.868120415982474</c:v>
                </c:pt>
                <c:pt idx="2458">
                  <c:v>18.868120415982474</c:v>
                </c:pt>
                <c:pt idx="2459">
                  <c:v>18.868120415982474</c:v>
                </c:pt>
                <c:pt idx="2460">
                  <c:v>18.868120415982474</c:v>
                </c:pt>
                <c:pt idx="2461">
                  <c:v>18.868120415982474</c:v>
                </c:pt>
                <c:pt idx="2462">
                  <c:v>18.868120415982474</c:v>
                </c:pt>
                <c:pt idx="2463">
                  <c:v>18.868120415982474</c:v>
                </c:pt>
                <c:pt idx="2464">
                  <c:v>18.868120415982474</c:v>
                </c:pt>
                <c:pt idx="2465">
                  <c:v>18.868120415982474</c:v>
                </c:pt>
                <c:pt idx="2466">
                  <c:v>18.868120415982474</c:v>
                </c:pt>
                <c:pt idx="2467">
                  <c:v>18.868120415982474</c:v>
                </c:pt>
                <c:pt idx="2468">
                  <c:v>18.868120415982474</c:v>
                </c:pt>
                <c:pt idx="2469">
                  <c:v>18.868120415982474</c:v>
                </c:pt>
                <c:pt idx="2470">
                  <c:v>18.868120415982474</c:v>
                </c:pt>
                <c:pt idx="2471">
                  <c:v>18.868120415982474</c:v>
                </c:pt>
                <c:pt idx="2472">
                  <c:v>18.868120415982474</c:v>
                </c:pt>
                <c:pt idx="2473">
                  <c:v>18.868120415982474</c:v>
                </c:pt>
                <c:pt idx="2474">
                  <c:v>18.868120415982474</c:v>
                </c:pt>
                <c:pt idx="2475">
                  <c:v>18.868120415982474</c:v>
                </c:pt>
                <c:pt idx="2476">
                  <c:v>18.868120415982474</c:v>
                </c:pt>
                <c:pt idx="2477">
                  <c:v>18.868120415982474</c:v>
                </c:pt>
                <c:pt idx="2478">
                  <c:v>18.868120415982474</c:v>
                </c:pt>
                <c:pt idx="2479">
                  <c:v>18.868120415982474</c:v>
                </c:pt>
                <c:pt idx="2480">
                  <c:v>18.868120415982474</c:v>
                </c:pt>
                <c:pt idx="2481">
                  <c:v>18.868120415982474</c:v>
                </c:pt>
                <c:pt idx="2482">
                  <c:v>18.868120415982474</c:v>
                </c:pt>
                <c:pt idx="2483">
                  <c:v>18.868120415982474</c:v>
                </c:pt>
                <c:pt idx="2484">
                  <c:v>18.868120415982474</c:v>
                </c:pt>
                <c:pt idx="2485">
                  <c:v>18.868120415982474</c:v>
                </c:pt>
                <c:pt idx="2486">
                  <c:v>18.868120415982474</c:v>
                </c:pt>
                <c:pt idx="2487">
                  <c:v>18.868120415982474</c:v>
                </c:pt>
                <c:pt idx="2488">
                  <c:v>18.868120415982474</c:v>
                </c:pt>
                <c:pt idx="2489">
                  <c:v>18.868120415982474</c:v>
                </c:pt>
                <c:pt idx="2490">
                  <c:v>18.868120415982474</c:v>
                </c:pt>
                <c:pt idx="2491">
                  <c:v>18.868120415982474</c:v>
                </c:pt>
                <c:pt idx="2492">
                  <c:v>18.868120415982474</c:v>
                </c:pt>
                <c:pt idx="2493">
                  <c:v>18.868120415982474</c:v>
                </c:pt>
                <c:pt idx="2494">
                  <c:v>18.868120415982474</c:v>
                </c:pt>
                <c:pt idx="2495">
                  <c:v>18.868120415982474</c:v>
                </c:pt>
                <c:pt idx="2496">
                  <c:v>18.868120415982474</c:v>
                </c:pt>
                <c:pt idx="2497">
                  <c:v>18.868120415982474</c:v>
                </c:pt>
                <c:pt idx="2498">
                  <c:v>18.868120415982474</c:v>
                </c:pt>
                <c:pt idx="2499">
                  <c:v>18.868120415982474</c:v>
                </c:pt>
                <c:pt idx="2500">
                  <c:v>18.868120415982474</c:v>
                </c:pt>
                <c:pt idx="2501">
                  <c:v>18.868120415982474</c:v>
                </c:pt>
                <c:pt idx="2502">
                  <c:v>18.868120415982474</c:v>
                </c:pt>
                <c:pt idx="2503">
                  <c:v>18.868120415982474</c:v>
                </c:pt>
                <c:pt idx="2504">
                  <c:v>18.868120415982474</c:v>
                </c:pt>
                <c:pt idx="2505">
                  <c:v>18.868120415982474</c:v>
                </c:pt>
                <c:pt idx="2506">
                  <c:v>18.868120415982474</c:v>
                </c:pt>
                <c:pt idx="2507">
                  <c:v>18.868120415982474</c:v>
                </c:pt>
                <c:pt idx="2508">
                  <c:v>18.868120415982474</c:v>
                </c:pt>
                <c:pt idx="2509">
                  <c:v>18.868120415982474</c:v>
                </c:pt>
                <c:pt idx="2510">
                  <c:v>18.868120415982474</c:v>
                </c:pt>
                <c:pt idx="2511">
                  <c:v>18.868120415982474</c:v>
                </c:pt>
                <c:pt idx="2512">
                  <c:v>18.868120415982474</c:v>
                </c:pt>
                <c:pt idx="2513">
                  <c:v>18.868120415982474</c:v>
                </c:pt>
                <c:pt idx="2514">
                  <c:v>18.868120415982474</c:v>
                </c:pt>
                <c:pt idx="2515">
                  <c:v>18.868120415982474</c:v>
                </c:pt>
                <c:pt idx="2516">
                  <c:v>18.868120415982474</c:v>
                </c:pt>
                <c:pt idx="2517">
                  <c:v>18.868120415982474</c:v>
                </c:pt>
                <c:pt idx="2518">
                  <c:v>18.868120415982474</c:v>
                </c:pt>
                <c:pt idx="2519">
                  <c:v>18.868120415982474</c:v>
                </c:pt>
                <c:pt idx="2520">
                  <c:v>18.868120415982474</c:v>
                </c:pt>
                <c:pt idx="2521">
                  <c:v>18.868120415982474</c:v>
                </c:pt>
                <c:pt idx="2522">
                  <c:v>18.868120415982474</c:v>
                </c:pt>
                <c:pt idx="2523">
                  <c:v>18.868120415982474</c:v>
                </c:pt>
                <c:pt idx="2524">
                  <c:v>18.868120415982474</c:v>
                </c:pt>
                <c:pt idx="2525">
                  <c:v>18.868120415982474</c:v>
                </c:pt>
                <c:pt idx="2526">
                  <c:v>18.868120415982474</c:v>
                </c:pt>
                <c:pt idx="2527">
                  <c:v>18.868120415982474</c:v>
                </c:pt>
                <c:pt idx="2528">
                  <c:v>18.868120415982474</c:v>
                </c:pt>
                <c:pt idx="2529">
                  <c:v>18.868120415982474</c:v>
                </c:pt>
                <c:pt idx="2530">
                  <c:v>18.868120415982474</c:v>
                </c:pt>
                <c:pt idx="2531">
                  <c:v>18.868120415982474</c:v>
                </c:pt>
                <c:pt idx="2532">
                  <c:v>18.868120415982474</c:v>
                </c:pt>
                <c:pt idx="2533">
                  <c:v>18.868120415982474</c:v>
                </c:pt>
                <c:pt idx="2534">
                  <c:v>18.868120415982474</c:v>
                </c:pt>
                <c:pt idx="2535">
                  <c:v>18.868120415982474</c:v>
                </c:pt>
                <c:pt idx="2536">
                  <c:v>18.868120415982474</c:v>
                </c:pt>
                <c:pt idx="2537">
                  <c:v>18.868120415982474</c:v>
                </c:pt>
                <c:pt idx="2538">
                  <c:v>18.868120415982474</c:v>
                </c:pt>
                <c:pt idx="2539">
                  <c:v>18.868120415982474</c:v>
                </c:pt>
                <c:pt idx="2540">
                  <c:v>18.868120415982474</c:v>
                </c:pt>
                <c:pt idx="2541">
                  <c:v>18.868120415982474</c:v>
                </c:pt>
                <c:pt idx="2542">
                  <c:v>18.868120415982474</c:v>
                </c:pt>
                <c:pt idx="2543">
                  <c:v>18.868120415982474</c:v>
                </c:pt>
                <c:pt idx="2544">
                  <c:v>18.868120415982474</c:v>
                </c:pt>
                <c:pt idx="2545">
                  <c:v>18.868120415982474</c:v>
                </c:pt>
                <c:pt idx="2546">
                  <c:v>18.868120415982474</c:v>
                </c:pt>
                <c:pt idx="2547">
                  <c:v>18.868120415982474</c:v>
                </c:pt>
                <c:pt idx="2548">
                  <c:v>18.868120415982474</c:v>
                </c:pt>
                <c:pt idx="2549">
                  <c:v>18.868120415982474</c:v>
                </c:pt>
                <c:pt idx="2550">
                  <c:v>18.868120415982474</c:v>
                </c:pt>
                <c:pt idx="2551">
                  <c:v>18.868120415982474</c:v>
                </c:pt>
                <c:pt idx="2552">
                  <c:v>18.868120415982474</c:v>
                </c:pt>
                <c:pt idx="2553">
                  <c:v>18.868120415982474</c:v>
                </c:pt>
                <c:pt idx="2554">
                  <c:v>18.868120415982474</c:v>
                </c:pt>
                <c:pt idx="2555">
                  <c:v>18.868120415982474</c:v>
                </c:pt>
                <c:pt idx="2556">
                  <c:v>18.868120415982474</c:v>
                </c:pt>
                <c:pt idx="2557">
                  <c:v>18.868120415982474</c:v>
                </c:pt>
                <c:pt idx="2558">
                  <c:v>18.868120415982474</c:v>
                </c:pt>
                <c:pt idx="2559">
                  <c:v>18.868120415982474</c:v>
                </c:pt>
                <c:pt idx="2560">
                  <c:v>18.868120415982474</c:v>
                </c:pt>
                <c:pt idx="2561">
                  <c:v>18.868120415982474</c:v>
                </c:pt>
                <c:pt idx="2562">
                  <c:v>18.868120415982474</c:v>
                </c:pt>
                <c:pt idx="2563">
                  <c:v>18.868120415982474</c:v>
                </c:pt>
                <c:pt idx="2564">
                  <c:v>18.868120415982474</c:v>
                </c:pt>
                <c:pt idx="2565">
                  <c:v>18.868120415982474</c:v>
                </c:pt>
                <c:pt idx="2566">
                  <c:v>18.868120415982474</c:v>
                </c:pt>
                <c:pt idx="2567">
                  <c:v>18.868120415982474</c:v>
                </c:pt>
                <c:pt idx="2568">
                  <c:v>18.868120415982474</c:v>
                </c:pt>
                <c:pt idx="2569">
                  <c:v>18.868120415982474</c:v>
                </c:pt>
                <c:pt idx="2570">
                  <c:v>18.868120415982474</c:v>
                </c:pt>
                <c:pt idx="2571">
                  <c:v>18.868120415982474</c:v>
                </c:pt>
                <c:pt idx="2572">
                  <c:v>18.868120415982474</c:v>
                </c:pt>
                <c:pt idx="2573">
                  <c:v>18.868120415982474</c:v>
                </c:pt>
                <c:pt idx="2574">
                  <c:v>18.868120415982474</c:v>
                </c:pt>
                <c:pt idx="2575">
                  <c:v>18.868120415982474</c:v>
                </c:pt>
                <c:pt idx="2576">
                  <c:v>18.868120415982474</c:v>
                </c:pt>
                <c:pt idx="2577">
                  <c:v>18.868120415982474</c:v>
                </c:pt>
                <c:pt idx="2578">
                  <c:v>18.868120415982474</c:v>
                </c:pt>
                <c:pt idx="2579">
                  <c:v>18.868120415982474</c:v>
                </c:pt>
                <c:pt idx="2580">
                  <c:v>18.868120415982474</c:v>
                </c:pt>
                <c:pt idx="2581">
                  <c:v>18.868120415982474</c:v>
                </c:pt>
                <c:pt idx="2582">
                  <c:v>18.868120415982474</c:v>
                </c:pt>
                <c:pt idx="2583">
                  <c:v>18.868120415982474</c:v>
                </c:pt>
                <c:pt idx="2584">
                  <c:v>18.868120415982474</c:v>
                </c:pt>
                <c:pt idx="2585">
                  <c:v>18.868120415982474</c:v>
                </c:pt>
                <c:pt idx="2586">
                  <c:v>18.868120415982474</c:v>
                </c:pt>
                <c:pt idx="2587">
                  <c:v>18.868120415982474</c:v>
                </c:pt>
                <c:pt idx="2588">
                  <c:v>18.868120415982474</c:v>
                </c:pt>
                <c:pt idx="2589">
                  <c:v>18.868120415982474</c:v>
                </c:pt>
                <c:pt idx="2590">
                  <c:v>18.868120415982474</c:v>
                </c:pt>
                <c:pt idx="2591">
                  <c:v>18.868120415982474</c:v>
                </c:pt>
                <c:pt idx="2592">
                  <c:v>18.868120415982474</c:v>
                </c:pt>
                <c:pt idx="2593">
                  <c:v>18.868120415982474</c:v>
                </c:pt>
                <c:pt idx="2594">
                  <c:v>18.868120415982474</c:v>
                </c:pt>
                <c:pt idx="2595">
                  <c:v>18.868120415982474</c:v>
                </c:pt>
                <c:pt idx="2596">
                  <c:v>18.868120415982474</c:v>
                </c:pt>
                <c:pt idx="2597">
                  <c:v>18.868120415982474</c:v>
                </c:pt>
                <c:pt idx="2598">
                  <c:v>18.868120415982474</c:v>
                </c:pt>
                <c:pt idx="2599">
                  <c:v>18.868120415982474</c:v>
                </c:pt>
                <c:pt idx="2600">
                  <c:v>18.868120415982474</c:v>
                </c:pt>
                <c:pt idx="2601">
                  <c:v>18.868120415982474</c:v>
                </c:pt>
                <c:pt idx="2602">
                  <c:v>18.868120415982474</c:v>
                </c:pt>
                <c:pt idx="2603">
                  <c:v>18.868120415982474</c:v>
                </c:pt>
                <c:pt idx="2604">
                  <c:v>18.868120415982474</c:v>
                </c:pt>
                <c:pt idx="2605">
                  <c:v>18.868120415982474</c:v>
                </c:pt>
                <c:pt idx="2606">
                  <c:v>18.868120415982474</c:v>
                </c:pt>
                <c:pt idx="2607">
                  <c:v>18.868120415982474</c:v>
                </c:pt>
                <c:pt idx="2608">
                  <c:v>18.868120415982474</c:v>
                </c:pt>
                <c:pt idx="2609">
                  <c:v>18.868120415982474</c:v>
                </c:pt>
                <c:pt idx="2610">
                  <c:v>18.868120415982474</c:v>
                </c:pt>
                <c:pt idx="2611">
                  <c:v>18.868120415982474</c:v>
                </c:pt>
                <c:pt idx="2612">
                  <c:v>18.868120415982474</c:v>
                </c:pt>
                <c:pt idx="2613">
                  <c:v>18.868120415982474</c:v>
                </c:pt>
                <c:pt idx="2614">
                  <c:v>18.868120415982474</c:v>
                </c:pt>
                <c:pt idx="2615">
                  <c:v>18.868120415982474</c:v>
                </c:pt>
                <c:pt idx="2616">
                  <c:v>18.868120415982474</c:v>
                </c:pt>
                <c:pt idx="2617">
                  <c:v>18.868120415982474</c:v>
                </c:pt>
                <c:pt idx="2618">
                  <c:v>18.868120415982474</c:v>
                </c:pt>
                <c:pt idx="2619">
                  <c:v>18.868120415982474</c:v>
                </c:pt>
                <c:pt idx="2620">
                  <c:v>18.868120415982474</c:v>
                </c:pt>
                <c:pt idx="2621">
                  <c:v>18.868120415982474</c:v>
                </c:pt>
                <c:pt idx="2622">
                  <c:v>18.868120415982474</c:v>
                </c:pt>
                <c:pt idx="2623">
                  <c:v>18.868120415982474</c:v>
                </c:pt>
                <c:pt idx="2624">
                  <c:v>18.868120415982474</c:v>
                </c:pt>
                <c:pt idx="2625">
                  <c:v>18.868120415982474</c:v>
                </c:pt>
                <c:pt idx="2626">
                  <c:v>18.868120415982474</c:v>
                </c:pt>
                <c:pt idx="2627">
                  <c:v>18.868120415982474</c:v>
                </c:pt>
                <c:pt idx="2628">
                  <c:v>18.868120415982474</c:v>
                </c:pt>
                <c:pt idx="2629">
                  <c:v>18.868120415982474</c:v>
                </c:pt>
                <c:pt idx="2630">
                  <c:v>18.868120415982474</c:v>
                </c:pt>
                <c:pt idx="2631">
                  <c:v>18.868120415982474</c:v>
                </c:pt>
                <c:pt idx="2632">
                  <c:v>18.868120415982474</c:v>
                </c:pt>
                <c:pt idx="2633">
                  <c:v>18.868120415982474</c:v>
                </c:pt>
                <c:pt idx="2634">
                  <c:v>18.868120415982474</c:v>
                </c:pt>
                <c:pt idx="2635">
                  <c:v>18.868120415982474</c:v>
                </c:pt>
                <c:pt idx="2636">
                  <c:v>18.868120415982474</c:v>
                </c:pt>
                <c:pt idx="2637">
                  <c:v>18.868120415982474</c:v>
                </c:pt>
                <c:pt idx="2638">
                  <c:v>18.868120415982474</c:v>
                </c:pt>
                <c:pt idx="2639">
                  <c:v>18.868120415982474</c:v>
                </c:pt>
                <c:pt idx="2640">
                  <c:v>18.868120415982474</c:v>
                </c:pt>
                <c:pt idx="2641">
                  <c:v>18.868120415982474</c:v>
                </c:pt>
                <c:pt idx="2642">
                  <c:v>18.868120415982474</c:v>
                </c:pt>
                <c:pt idx="2643">
                  <c:v>18.868120415982474</c:v>
                </c:pt>
                <c:pt idx="2644">
                  <c:v>18.868120415982474</c:v>
                </c:pt>
                <c:pt idx="2645">
                  <c:v>18.868120415982474</c:v>
                </c:pt>
                <c:pt idx="2646">
                  <c:v>18.868120415982474</c:v>
                </c:pt>
                <c:pt idx="2647">
                  <c:v>18.868120415982474</c:v>
                </c:pt>
                <c:pt idx="2648">
                  <c:v>18.868120415982474</c:v>
                </c:pt>
                <c:pt idx="2649">
                  <c:v>18.868120415982474</c:v>
                </c:pt>
                <c:pt idx="2650">
                  <c:v>18.868120415982474</c:v>
                </c:pt>
                <c:pt idx="2651">
                  <c:v>18.868120415982474</c:v>
                </c:pt>
                <c:pt idx="2652">
                  <c:v>18.868120415982474</c:v>
                </c:pt>
                <c:pt idx="2653">
                  <c:v>18.868120415982474</c:v>
                </c:pt>
                <c:pt idx="2654">
                  <c:v>18.868120415982474</c:v>
                </c:pt>
                <c:pt idx="2655">
                  <c:v>18.868120415982474</c:v>
                </c:pt>
                <c:pt idx="2656">
                  <c:v>18.868120415982474</c:v>
                </c:pt>
                <c:pt idx="2657">
                  <c:v>18.868120415982474</c:v>
                </c:pt>
                <c:pt idx="2658">
                  <c:v>18.868120415982474</c:v>
                </c:pt>
                <c:pt idx="2659">
                  <c:v>18.868120415982474</c:v>
                </c:pt>
                <c:pt idx="2660">
                  <c:v>18.868120415982474</c:v>
                </c:pt>
                <c:pt idx="2661">
                  <c:v>18.868120415982474</c:v>
                </c:pt>
                <c:pt idx="2662">
                  <c:v>18.868120415982474</c:v>
                </c:pt>
                <c:pt idx="2663">
                  <c:v>18.868120415982474</c:v>
                </c:pt>
                <c:pt idx="2664">
                  <c:v>18.868120415982474</c:v>
                </c:pt>
                <c:pt idx="2665">
                  <c:v>18.868120415982474</c:v>
                </c:pt>
                <c:pt idx="2666">
                  <c:v>18.868120415982474</c:v>
                </c:pt>
                <c:pt idx="2667">
                  <c:v>18.868120415982474</c:v>
                </c:pt>
                <c:pt idx="2668">
                  <c:v>18.868120415982474</c:v>
                </c:pt>
                <c:pt idx="2669">
                  <c:v>18.868120415982474</c:v>
                </c:pt>
                <c:pt idx="2670">
                  <c:v>18.868120415982474</c:v>
                </c:pt>
                <c:pt idx="2671">
                  <c:v>18.868120415982474</c:v>
                </c:pt>
                <c:pt idx="2672">
                  <c:v>18.868120415982474</c:v>
                </c:pt>
                <c:pt idx="2673">
                  <c:v>18.868120415982474</c:v>
                </c:pt>
                <c:pt idx="2674">
                  <c:v>18.868120415982474</c:v>
                </c:pt>
                <c:pt idx="2675">
                  <c:v>18.868120415982474</c:v>
                </c:pt>
                <c:pt idx="2676">
                  <c:v>18.868120415982474</c:v>
                </c:pt>
                <c:pt idx="2677">
                  <c:v>18.868120415982474</c:v>
                </c:pt>
                <c:pt idx="2678">
                  <c:v>18.868120415982474</c:v>
                </c:pt>
                <c:pt idx="2679">
                  <c:v>18.868120415982474</c:v>
                </c:pt>
                <c:pt idx="2680">
                  <c:v>18.868120415982474</c:v>
                </c:pt>
                <c:pt idx="2681">
                  <c:v>18.868120415982474</c:v>
                </c:pt>
                <c:pt idx="2682">
                  <c:v>18.868120415982474</c:v>
                </c:pt>
                <c:pt idx="2683">
                  <c:v>18.868120415982474</c:v>
                </c:pt>
                <c:pt idx="2684">
                  <c:v>18.868120415982474</c:v>
                </c:pt>
                <c:pt idx="2685">
                  <c:v>18.868120415982474</c:v>
                </c:pt>
                <c:pt idx="2686">
                  <c:v>18.868120415982474</c:v>
                </c:pt>
                <c:pt idx="2687">
                  <c:v>18.868120415982474</c:v>
                </c:pt>
                <c:pt idx="2688">
                  <c:v>18.868120415982474</c:v>
                </c:pt>
                <c:pt idx="2689">
                  <c:v>18.868120415982474</c:v>
                </c:pt>
                <c:pt idx="2690">
                  <c:v>18.868120415982474</c:v>
                </c:pt>
                <c:pt idx="2691">
                  <c:v>18.868120415982474</c:v>
                </c:pt>
                <c:pt idx="2692">
                  <c:v>18.868120415982474</c:v>
                </c:pt>
                <c:pt idx="2693">
                  <c:v>18.868120415982474</c:v>
                </c:pt>
                <c:pt idx="2694">
                  <c:v>18.868120415982474</c:v>
                </c:pt>
                <c:pt idx="2695">
                  <c:v>18.868120415982474</c:v>
                </c:pt>
                <c:pt idx="2696">
                  <c:v>18.868120415982474</c:v>
                </c:pt>
                <c:pt idx="2697">
                  <c:v>18.868120415982474</c:v>
                </c:pt>
                <c:pt idx="2698">
                  <c:v>18.868120415982474</c:v>
                </c:pt>
                <c:pt idx="2699">
                  <c:v>18.868120415982474</c:v>
                </c:pt>
                <c:pt idx="2700">
                  <c:v>18.868120415982474</c:v>
                </c:pt>
                <c:pt idx="2701">
                  <c:v>18.868120415982474</c:v>
                </c:pt>
                <c:pt idx="2702">
                  <c:v>18.868120415982474</c:v>
                </c:pt>
                <c:pt idx="2703">
                  <c:v>18.868120415982474</c:v>
                </c:pt>
                <c:pt idx="2704">
                  <c:v>18.868120415982474</c:v>
                </c:pt>
                <c:pt idx="2705">
                  <c:v>18.868120415982474</c:v>
                </c:pt>
                <c:pt idx="2706">
                  <c:v>18.868120415982474</c:v>
                </c:pt>
                <c:pt idx="2707">
                  <c:v>18.868120415982474</c:v>
                </c:pt>
                <c:pt idx="2708">
                  <c:v>18.868120415982474</c:v>
                </c:pt>
                <c:pt idx="2709">
                  <c:v>18.868120415982474</c:v>
                </c:pt>
                <c:pt idx="2710">
                  <c:v>18.868120415982474</c:v>
                </c:pt>
                <c:pt idx="2711">
                  <c:v>18.868120415982474</c:v>
                </c:pt>
                <c:pt idx="2712">
                  <c:v>18.868120415982474</c:v>
                </c:pt>
                <c:pt idx="2713">
                  <c:v>18.868120415982474</c:v>
                </c:pt>
                <c:pt idx="2714">
                  <c:v>18.868120415982474</c:v>
                </c:pt>
                <c:pt idx="2715">
                  <c:v>18.868120415982474</c:v>
                </c:pt>
                <c:pt idx="2716">
                  <c:v>18.868120415982474</c:v>
                </c:pt>
                <c:pt idx="2717">
                  <c:v>18.868120415982474</c:v>
                </c:pt>
                <c:pt idx="2718">
                  <c:v>18.868120415982474</c:v>
                </c:pt>
                <c:pt idx="2719">
                  <c:v>18.868120415982474</c:v>
                </c:pt>
                <c:pt idx="2720">
                  <c:v>18.868120415982474</c:v>
                </c:pt>
                <c:pt idx="2721">
                  <c:v>18.868120415982474</c:v>
                </c:pt>
                <c:pt idx="2722">
                  <c:v>18.868120415982474</c:v>
                </c:pt>
                <c:pt idx="2723">
                  <c:v>18.868120415982474</c:v>
                </c:pt>
                <c:pt idx="2724">
                  <c:v>18.868120415982474</c:v>
                </c:pt>
                <c:pt idx="2725">
                  <c:v>18.868120415982474</c:v>
                </c:pt>
                <c:pt idx="2726">
                  <c:v>18.868120415982474</c:v>
                </c:pt>
                <c:pt idx="2727">
                  <c:v>18.868120415982474</c:v>
                </c:pt>
                <c:pt idx="2728">
                  <c:v>18.868120415982474</c:v>
                </c:pt>
                <c:pt idx="2729">
                  <c:v>18.868120415982474</c:v>
                </c:pt>
                <c:pt idx="2730">
                  <c:v>18.868120415982474</c:v>
                </c:pt>
                <c:pt idx="2731">
                  <c:v>18.868120415982474</c:v>
                </c:pt>
                <c:pt idx="2732">
                  <c:v>18.868120415982474</c:v>
                </c:pt>
                <c:pt idx="2733">
                  <c:v>18.868120415982474</c:v>
                </c:pt>
                <c:pt idx="2734">
                  <c:v>18.868120415982474</c:v>
                </c:pt>
                <c:pt idx="2735">
                  <c:v>18.868120415982474</c:v>
                </c:pt>
                <c:pt idx="2736">
                  <c:v>18.868120415982474</c:v>
                </c:pt>
                <c:pt idx="2737">
                  <c:v>18.868120415982474</c:v>
                </c:pt>
                <c:pt idx="2738">
                  <c:v>18.868120415982474</c:v>
                </c:pt>
                <c:pt idx="2739">
                  <c:v>18.868120415982474</c:v>
                </c:pt>
                <c:pt idx="2740">
                  <c:v>18.868120415982474</c:v>
                </c:pt>
                <c:pt idx="2741">
                  <c:v>18.868120415982474</c:v>
                </c:pt>
                <c:pt idx="2742">
                  <c:v>18.868120415982474</c:v>
                </c:pt>
                <c:pt idx="2743">
                  <c:v>18.868120415982474</c:v>
                </c:pt>
                <c:pt idx="2744">
                  <c:v>18.868120415982474</c:v>
                </c:pt>
                <c:pt idx="2745">
                  <c:v>18.868120415982474</c:v>
                </c:pt>
                <c:pt idx="2746">
                  <c:v>18.868120415982474</c:v>
                </c:pt>
                <c:pt idx="2747">
                  <c:v>18.868120415982474</c:v>
                </c:pt>
                <c:pt idx="2748">
                  <c:v>18.868120415982474</c:v>
                </c:pt>
                <c:pt idx="2749">
                  <c:v>18.868120415982474</c:v>
                </c:pt>
                <c:pt idx="2750">
                  <c:v>18.868120415982474</c:v>
                </c:pt>
                <c:pt idx="2751">
                  <c:v>18.868120415982474</c:v>
                </c:pt>
                <c:pt idx="2752">
                  <c:v>18.868120415982474</c:v>
                </c:pt>
                <c:pt idx="2753">
                  <c:v>18.868120415982474</c:v>
                </c:pt>
                <c:pt idx="2754">
                  <c:v>18.868120415982474</c:v>
                </c:pt>
                <c:pt idx="2755">
                  <c:v>18.868120415982474</c:v>
                </c:pt>
                <c:pt idx="2756">
                  <c:v>18.868120415982474</c:v>
                </c:pt>
                <c:pt idx="2757">
                  <c:v>18.868120415982474</c:v>
                </c:pt>
                <c:pt idx="2758">
                  <c:v>18.868120415982474</c:v>
                </c:pt>
                <c:pt idx="2759">
                  <c:v>18.868120415982474</c:v>
                </c:pt>
                <c:pt idx="2760">
                  <c:v>18.868120415982474</c:v>
                </c:pt>
                <c:pt idx="2761">
                  <c:v>18.868120415982474</c:v>
                </c:pt>
                <c:pt idx="2762">
                  <c:v>18.868120415982474</c:v>
                </c:pt>
                <c:pt idx="2763">
                  <c:v>18.868120415982474</c:v>
                </c:pt>
                <c:pt idx="2764">
                  <c:v>18.868120415982474</c:v>
                </c:pt>
                <c:pt idx="2765">
                  <c:v>18.868120415982474</c:v>
                </c:pt>
                <c:pt idx="2766">
                  <c:v>18.868120415982474</c:v>
                </c:pt>
                <c:pt idx="2767">
                  <c:v>18.868120415982474</c:v>
                </c:pt>
                <c:pt idx="2768">
                  <c:v>18.868120415982474</c:v>
                </c:pt>
                <c:pt idx="2769">
                  <c:v>18.868120415982474</c:v>
                </c:pt>
                <c:pt idx="2770">
                  <c:v>18.868120415982474</c:v>
                </c:pt>
                <c:pt idx="2771">
                  <c:v>18.868120415982474</c:v>
                </c:pt>
                <c:pt idx="2772">
                  <c:v>18.868120415982474</c:v>
                </c:pt>
                <c:pt idx="2773">
                  <c:v>18.868120415982474</c:v>
                </c:pt>
                <c:pt idx="2774">
                  <c:v>18.868120415982474</c:v>
                </c:pt>
                <c:pt idx="2775">
                  <c:v>18.868120415982474</c:v>
                </c:pt>
                <c:pt idx="2776">
                  <c:v>18.868120415982474</c:v>
                </c:pt>
                <c:pt idx="2777">
                  <c:v>18.868120415982474</c:v>
                </c:pt>
                <c:pt idx="2778">
                  <c:v>18.868120415982474</c:v>
                </c:pt>
                <c:pt idx="2779">
                  <c:v>18.868120415982474</c:v>
                </c:pt>
                <c:pt idx="2780">
                  <c:v>18.868120415982474</c:v>
                </c:pt>
                <c:pt idx="2781">
                  <c:v>18.868120415982474</c:v>
                </c:pt>
                <c:pt idx="2782">
                  <c:v>18.868120415982474</c:v>
                </c:pt>
                <c:pt idx="2783">
                  <c:v>18.868120415982474</c:v>
                </c:pt>
                <c:pt idx="2784">
                  <c:v>18.868120415982474</c:v>
                </c:pt>
                <c:pt idx="2785">
                  <c:v>18.868120415982474</c:v>
                </c:pt>
                <c:pt idx="2786">
                  <c:v>18.868120415982474</c:v>
                </c:pt>
                <c:pt idx="2787">
                  <c:v>18.868120415982474</c:v>
                </c:pt>
                <c:pt idx="2788">
                  <c:v>18.868120415982474</c:v>
                </c:pt>
                <c:pt idx="2789">
                  <c:v>18.868120415982474</c:v>
                </c:pt>
                <c:pt idx="2790">
                  <c:v>18.868120415982474</c:v>
                </c:pt>
                <c:pt idx="2791">
                  <c:v>18.868120415982474</c:v>
                </c:pt>
                <c:pt idx="2792">
                  <c:v>18.868120415982474</c:v>
                </c:pt>
                <c:pt idx="2793">
                  <c:v>18.868120415982474</c:v>
                </c:pt>
                <c:pt idx="2794">
                  <c:v>18.868120415982474</c:v>
                </c:pt>
                <c:pt idx="2795">
                  <c:v>18.868120415982474</c:v>
                </c:pt>
                <c:pt idx="2796">
                  <c:v>18.868120415982474</c:v>
                </c:pt>
                <c:pt idx="2797">
                  <c:v>18.868120415982474</c:v>
                </c:pt>
                <c:pt idx="2798">
                  <c:v>18.868120415982474</c:v>
                </c:pt>
                <c:pt idx="2799">
                  <c:v>18.868120415982474</c:v>
                </c:pt>
                <c:pt idx="2800">
                  <c:v>18.868120415982474</c:v>
                </c:pt>
                <c:pt idx="2801">
                  <c:v>18.868120415982474</c:v>
                </c:pt>
                <c:pt idx="2802">
                  <c:v>18.868120415982474</c:v>
                </c:pt>
                <c:pt idx="2803">
                  <c:v>18.868120415982474</c:v>
                </c:pt>
                <c:pt idx="2804">
                  <c:v>18.868120415982474</c:v>
                </c:pt>
                <c:pt idx="2805">
                  <c:v>18.868120415982474</c:v>
                </c:pt>
                <c:pt idx="2806">
                  <c:v>18.868120415982474</c:v>
                </c:pt>
                <c:pt idx="2807">
                  <c:v>18.868120415982474</c:v>
                </c:pt>
                <c:pt idx="2808">
                  <c:v>18.868120415982474</c:v>
                </c:pt>
                <c:pt idx="2809">
                  <c:v>18.868120415982474</c:v>
                </c:pt>
                <c:pt idx="2810">
                  <c:v>18.868120415982474</c:v>
                </c:pt>
                <c:pt idx="2811">
                  <c:v>18.868120415982474</c:v>
                </c:pt>
                <c:pt idx="2812">
                  <c:v>18.868120415982474</c:v>
                </c:pt>
                <c:pt idx="2813">
                  <c:v>18.868120415982474</c:v>
                </c:pt>
                <c:pt idx="2814">
                  <c:v>18.868120415982474</c:v>
                </c:pt>
                <c:pt idx="2815">
                  <c:v>18.868120415982474</c:v>
                </c:pt>
                <c:pt idx="2816">
                  <c:v>18.868120415982474</c:v>
                </c:pt>
                <c:pt idx="2817">
                  <c:v>18.868120415982474</c:v>
                </c:pt>
                <c:pt idx="2818">
                  <c:v>18.868120415982474</c:v>
                </c:pt>
                <c:pt idx="2819">
                  <c:v>18.868120415982474</c:v>
                </c:pt>
                <c:pt idx="2820">
                  <c:v>18.868120415982474</c:v>
                </c:pt>
                <c:pt idx="2821">
                  <c:v>18.868120415982474</c:v>
                </c:pt>
                <c:pt idx="2822">
                  <c:v>18.868120415982474</c:v>
                </c:pt>
                <c:pt idx="2823">
                  <c:v>18.868120415982474</c:v>
                </c:pt>
                <c:pt idx="2824">
                  <c:v>18.868120415982474</c:v>
                </c:pt>
                <c:pt idx="2825">
                  <c:v>18.868120415982474</c:v>
                </c:pt>
                <c:pt idx="2826">
                  <c:v>18.868120415982474</c:v>
                </c:pt>
                <c:pt idx="2827">
                  <c:v>18.868120415982474</c:v>
                </c:pt>
                <c:pt idx="2828">
                  <c:v>18.868120415982474</c:v>
                </c:pt>
                <c:pt idx="2829">
                  <c:v>18.868120415982474</c:v>
                </c:pt>
                <c:pt idx="2830">
                  <c:v>18.868120415982474</c:v>
                </c:pt>
                <c:pt idx="2831">
                  <c:v>18.868120415982474</c:v>
                </c:pt>
                <c:pt idx="2832">
                  <c:v>18.868120415982474</c:v>
                </c:pt>
                <c:pt idx="2833">
                  <c:v>18.868120415982474</c:v>
                </c:pt>
                <c:pt idx="2834">
                  <c:v>18.868120415982474</c:v>
                </c:pt>
                <c:pt idx="2835">
                  <c:v>18.868120415982474</c:v>
                </c:pt>
                <c:pt idx="2836">
                  <c:v>18.868120415982474</c:v>
                </c:pt>
                <c:pt idx="2837">
                  <c:v>18.868120415982474</c:v>
                </c:pt>
                <c:pt idx="2838">
                  <c:v>18.868120415982474</c:v>
                </c:pt>
                <c:pt idx="2839">
                  <c:v>18.868120415982474</c:v>
                </c:pt>
                <c:pt idx="2840">
                  <c:v>18.868120415982474</c:v>
                </c:pt>
                <c:pt idx="2841">
                  <c:v>18.868120415982474</c:v>
                </c:pt>
                <c:pt idx="2842">
                  <c:v>18.868120415982474</c:v>
                </c:pt>
                <c:pt idx="2843">
                  <c:v>18.868120415982474</c:v>
                </c:pt>
                <c:pt idx="2844">
                  <c:v>18.868120415982474</c:v>
                </c:pt>
                <c:pt idx="2845">
                  <c:v>18.868120415982474</c:v>
                </c:pt>
                <c:pt idx="2846">
                  <c:v>18.868120415982474</c:v>
                </c:pt>
                <c:pt idx="2847">
                  <c:v>18.868120415982474</c:v>
                </c:pt>
                <c:pt idx="2848">
                  <c:v>18.868120415982474</c:v>
                </c:pt>
                <c:pt idx="2849">
                  <c:v>18.868120415982474</c:v>
                </c:pt>
                <c:pt idx="2850">
                  <c:v>18.868120415982474</c:v>
                </c:pt>
                <c:pt idx="2851">
                  <c:v>18.868120415982474</c:v>
                </c:pt>
                <c:pt idx="2852">
                  <c:v>18.868120415982474</c:v>
                </c:pt>
                <c:pt idx="2853">
                  <c:v>18.868120415982474</c:v>
                </c:pt>
                <c:pt idx="2854">
                  <c:v>18.868120415982474</c:v>
                </c:pt>
                <c:pt idx="2855">
                  <c:v>18.868120415982474</c:v>
                </c:pt>
                <c:pt idx="2856">
                  <c:v>18.868120415982474</c:v>
                </c:pt>
                <c:pt idx="2857">
                  <c:v>18.868120415982474</c:v>
                </c:pt>
                <c:pt idx="2858">
                  <c:v>18.868120415982474</c:v>
                </c:pt>
                <c:pt idx="2859">
                  <c:v>18.868120415982474</c:v>
                </c:pt>
                <c:pt idx="2860">
                  <c:v>18.868120415982474</c:v>
                </c:pt>
                <c:pt idx="2861">
                  <c:v>18.868120415982474</c:v>
                </c:pt>
                <c:pt idx="2862">
                  <c:v>18.868120415982474</c:v>
                </c:pt>
                <c:pt idx="2863">
                  <c:v>18.868120415982474</c:v>
                </c:pt>
                <c:pt idx="2864">
                  <c:v>18.868120415982474</c:v>
                </c:pt>
                <c:pt idx="2865">
                  <c:v>18.868120415982474</c:v>
                </c:pt>
                <c:pt idx="2866">
                  <c:v>18.868120415982474</c:v>
                </c:pt>
                <c:pt idx="2867">
                  <c:v>18.868120415982474</c:v>
                </c:pt>
                <c:pt idx="2868">
                  <c:v>18.868120415982474</c:v>
                </c:pt>
                <c:pt idx="2869">
                  <c:v>18.868120415982474</c:v>
                </c:pt>
                <c:pt idx="2870">
                  <c:v>18.868120415982474</c:v>
                </c:pt>
                <c:pt idx="2871">
                  <c:v>18.868120415982474</c:v>
                </c:pt>
                <c:pt idx="2872">
                  <c:v>18.868120415982474</c:v>
                </c:pt>
                <c:pt idx="2873">
                  <c:v>18.868120415982474</c:v>
                </c:pt>
                <c:pt idx="2874">
                  <c:v>18.868120415982474</c:v>
                </c:pt>
                <c:pt idx="2875">
                  <c:v>18.868120415982474</c:v>
                </c:pt>
                <c:pt idx="2876">
                  <c:v>18.868120415982474</c:v>
                </c:pt>
                <c:pt idx="2877">
                  <c:v>18.868120415982474</c:v>
                </c:pt>
                <c:pt idx="2878">
                  <c:v>18.868120415982474</c:v>
                </c:pt>
                <c:pt idx="2879">
                  <c:v>18.868120415982474</c:v>
                </c:pt>
                <c:pt idx="2880">
                  <c:v>18.868120415982474</c:v>
                </c:pt>
                <c:pt idx="2881">
                  <c:v>18.868120415982474</c:v>
                </c:pt>
                <c:pt idx="2882">
                  <c:v>18.868120415982474</c:v>
                </c:pt>
                <c:pt idx="2883">
                  <c:v>18.868120415982474</c:v>
                </c:pt>
                <c:pt idx="2884">
                  <c:v>18.868120415982474</c:v>
                </c:pt>
                <c:pt idx="2885">
                  <c:v>18.868120415982474</c:v>
                </c:pt>
                <c:pt idx="2886">
                  <c:v>18.868120415982474</c:v>
                </c:pt>
                <c:pt idx="2887">
                  <c:v>18.868120415982474</c:v>
                </c:pt>
                <c:pt idx="2888">
                  <c:v>18.868120415982474</c:v>
                </c:pt>
                <c:pt idx="2889">
                  <c:v>18.868120415982474</c:v>
                </c:pt>
                <c:pt idx="2890">
                  <c:v>18.868120415982474</c:v>
                </c:pt>
                <c:pt idx="2891">
                  <c:v>18.868120415982474</c:v>
                </c:pt>
                <c:pt idx="2892">
                  <c:v>18.868120415982474</c:v>
                </c:pt>
                <c:pt idx="2893">
                  <c:v>18.868120415982474</c:v>
                </c:pt>
                <c:pt idx="2894">
                  <c:v>18.868120415982474</c:v>
                </c:pt>
                <c:pt idx="2895">
                  <c:v>18.868120415982474</c:v>
                </c:pt>
                <c:pt idx="2896">
                  <c:v>18.868120415982474</c:v>
                </c:pt>
                <c:pt idx="2897">
                  <c:v>18.868120415982474</c:v>
                </c:pt>
                <c:pt idx="2898">
                  <c:v>18.868120415982474</c:v>
                </c:pt>
                <c:pt idx="2899">
                  <c:v>18.868120415982474</c:v>
                </c:pt>
                <c:pt idx="2900">
                  <c:v>18.868120415982474</c:v>
                </c:pt>
                <c:pt idx="2901">
                  <c:v>18.868120415982474</c:v>
                </c:pt>
                <c:pt idx="2902">
                  <c:v>18.868120415982474</c:v>
                </c:pt>
                <c:pt idx="2903">
                  <c:v>18.868120415982474</c:v>
                </c:pt>
                <c:pt idx="2904">
                  <c:v>18.868120415982474</c:v>
                </c:pt>
                <c:pt idx="2905">
                  <c:v>18.868120415982474</c:v>
                </c:pt>
                <c:pt idx="2906">
                  <c:v>18.868120415982474</c:v>
                </c:pt>
                <c:pt idx="2907">
                  <c:v>18.868120415982474</c:v>
                </c:pt>
                <c:pt idx="2908">
                  <c:v>18.868120415982474</c:v>
                </c:pt>
                <c:pt idx="2909">
                  <c:v>18.868120415982474</c:v>
                </c:pt>
                <c:pt idx="2910">
                  <c:v>18.868120415982474</c:v>
                </c:pt>
                <c:pt idx="2911">
                  <c:v>18.868120415982474</c:v>
                </c:pt>
                <c:pt idx="2912">
                  <c:v>18.868120415982474</c:v>
                </c:pt>
                <c:pt idx="2913">
                  <c:v>18.868120415982474</c:v>
                </c:pt>
                <c:pt idx="2914">
                  <c:v>18.868120415982474</c:v>
                </c:pt>
                <c:pt idx="2915">
                  <c:v>18.868120415982474</c:v>
                </c:pt>
                <c:pt idx="2916">
                  <c:v>18.868120415982474</c:v>
                </c:pt>
                <c:pt idx="2917">
                  <c:v>18.868120415982474</c:v>
                </c:pt>
                <c:pt idx="2918">
                  <c:v>18.868120415982474</c:v>
                </c:pt>
                <c:pt idx="2919">
                  <c:v>18.868120415982474</c:v>
                </c:pt>
                <c:pt idx="2920">
                  <c:v>18.868120415982474</c:v>
                </c:pt>
                <c:pt idx="2921">
                  <c:v>18.868120415982474</c:v>
                </c:pt>
                <c:pt idx="2922">
                  <c:v>18.868120415982474</c:v>
                </c:pt>
                <c:pt idx="2923">
                  <c:v>18.868120415982474</c:v>
                </c:pt>
                <c:pt idx="2924">
                  <c:v>18.868120415982474</c:v>
                </c:pt>
                <c:pt idx="2925">
                  <c:v>18.868120415982474</c:v>
                </c:pt>
                <c:pt idx="2926">
                  <c:v>18.868120415982474</c:v>
                </c:pt>
                <c:pt idx="2927">
                  <c:v>18.868120415982474</c:v>
                </c:pt>
                <c:pt idx="2928">
                  <c:v>18.868120415982474</c:v>
                </c:pt>
                <c:pt idx="2929">
                  <c:v>18.868120415982474</c:v>
                </c:pt>
                <c:pt idx="2930">
                  <c:v>18.868120415982474</c:v>
                </c:pt>
                <c:pt idx="2931">
                  <c:v>18.868120415982474</c:v>
                </c:pt>
                <c:pt idx="2932">
                  <c:v>18.868120415982474</c:v>
                </c:pt>
                <c:pt idx="2933">
                  <c:v>18.868120415982474</c:v>
                </c:pt>
                <c:pt idx="2934">
                  <c:v>18.868120415982474</c:v>
                </c:pt>
                <c:pt idx="2935">
                  <c:v>18.868120415982474</c:v>
                </c:pt>
                <c:pt idx="2936">
                  <c:v>18.868120415982474</c:v>
                </c:pt>
                <c:pt idx="2937">
                  <c:v>18.868120415982474</c:v>
                </c:pt>
                <c:pt idx="2938">
                  <c:v>18.868120415982474</c:v>
                </c:pt>
                <c:pt idx="2939">
                  <c:v>18.868120415982474</c:v>
                </c:pt>
                <c:pt idx="2940">
                  <c:v>18.868120415982474</c:v>
                </c:pt>
                <c:pt idx="2941">
                  <c:v>18.868120415982474</c:v>
                </c:pt>
                <c:pt idx="2942">
                  <c:v>18.868120415982474</c:v>
                </c:pt>
                <c:pt idx="2943">
                  <c:v>18.868120415982474</c:v>
                </c:pt>
                <c:pt idx="2944">
                  <c:v>18.868120415982474</c:v>
                </c:pt>
                <c:pt idx="2945">
                  <c:v>18.868120415982474</c:v>
                </c:pt>
                <c:pt idx="2946">
                  <c:v>18.868120415982474</c:v>
                </c:pt>
                <c:pt idx="2947">
                  <c:v>18.868120415982474</c:v>
                </c:pt>
                <c:pt idx="2948">
                  <c:v>18.868120415982474</c:v>
                </c:pt>
                <c:pt idx="2949">
                  <c:v>18.868120415982474</c:v>
                </c:pt>
                <c:pt idx="2950">
                  <c:v>18.868120415982474</c:v>
                </c:pt>
                <c:pt idx="2951">
                  <c:v>18.868120415982474</c:v>
                </c:pt>
                <c:pt idx="2952">
                  <c:v>18.868120415982474</c:v>
                </c:pt>
                <c:pt idx="2953">
                  <c:v>18.868120415982474</c:v>
                </c:pt>
                <c:pt idx="2954">
                  <c:v>18.868120415982474</c:v>
                </c:pt>
                <c:pt idx="2955">
                  <c:v>18.868120415982474</c:v>
                </c:pt>
                <c:pt idx="2956">
                  <c:v>18.868120415982474</c:v>
                </c:pt>
                <c:pt idx="2957">
                  <c:v>18.868120415982474</c:v>
                </c:pt>
                <c:pt idx="2958">
                  <c:v>18.868120415982474</c:v>
                </c:pt>
                <c:pt idx="2959">
                  <c:v>18.868120415982474</c:v>
                </c:pt>
                <c:pt idx="2960">
                  <c:v>18.868120415982474</c:v>
                </c:pt>
                <c:pt idx="2961">
                  <c:v>18.868120415982474</c:v>
                </c:pt>
                <c:pt idx="2962">
                  <c:v>18.868120415982474</c:v>
                </c:pt>
                <c:pt idx="2963">
                  <c:v>18.868120415982474</c:v>
                </c:pt>
                <c:pt idx="2964">
                  <c:v>18.868120415982474</c:v>
                </c:pt>
                <c:pt idx="2965">
                  <c:v>18.868120415982474</c:v>
                </c:pt>
                <c:pt idx="2966">
                  <c:v>18.868120415982474</c:v>
                </c:pt>
                <c:pt idx="2967">
                  <c:v>18.868120415982474</c:v>
                </c:pt>
                <c:pt idx="2968">
                  <c:v>18.868120415982474</c:v>
                </c:pt>
                <c:pt idx="2969">
                  <c:v>18.868120415982474</c:v>
                </c:pt>
                <c:pt idx="2970">
                  <c:v>18.868120415982474</c:v>
                </c:pt>
                <c:pt idx="2971">
                  <c:v>18.868120415982474</c:v>
                </c:pt>
                <c:pt idx="2972">
                  <c:v>18.868120415982474</c:v>
                </c:pt>
                <c:pt idx="2973">
                  <c:v>18.868120415982474</c:v>
                </c:pt>
                <c:pt idx="2974">
                  <c:v>18.868120415982474</c:v>
                </c:pt>
                <c:pt idx="2975">
                  <c:v>18.868120415982474</c:v>
                </c:pt>
                <c:pt idx="2976">
                  <c:v>18.868120415982474</c:v>
                </c:pt>
                <c:pt idx="2977">
                  <c:v>18.868120415982474</c:v>
                </c:pt>
                <c:pt idx="2978">
                  <c:v>18.868120415982474</c:v>
                </c:pt>
                <c:pt idx="2979">
                  <c:v>18.868120415982474</c:v>
                </c:pt>
                <c:pt idx="2980">
                  <c:v>18.868120415982474</c:v>
                </c:pt>
                <c:pt idx="2981">
                  <c:v>18.868120415982474</c:v>
                </c:pt>
                <c:pt idx="2982">
                  <c:v>18.868120415982474</c:v>
                </c:pt>
                <c:pt idx="2983">
                  <c:v>18.868120415982474</c:v>
                </c:pt>
                <c:pt idx="2984">
                  <c:v>18.868120415982474</c:v>
                </c:pt>
                <c:pt idx="2985">
                  <c:v>18.868120415982474</c:v>
                </c:pt>
                <c:pt idx="2986">
                  <c:v>18.868120415982474</c:v>
                </c:pt>
                <c:pt idx="2987">
                  <c:v>18.868120415982474</c:v>
                </c:pt>
                <c:pt idx="2988">
                  <c:v>18.868120415982474</c:v>
                </c:pt>
                <c:pt idx="2989">
                  <c:v>18.868120415982474</c:v>
                </c:pt>
                <c:pt idx="2990">
                  <c:v>18.868120415982474</c:v>
                </c:pt>
                <c:pt idx="2991">
                  <c:v>18.868120415982474</c:v>
                </c:pt>
                <c:pt idx="2992">
                  <c:v>18.868120415982474</c:v>
                </c:pt>
                <c:pt idx="2993">
                  <c:v>18.868120415982474</c:v>
                </c:pt>
                <c:pt idx="2994">
                  <c:v>18.868120415982474</c:v>
                </c:pt>
                <c:pt idx="2995">
                  <c:v>18.868120415982474</c:v>
                </c:pt>
                <c:pt idx="2996">
                  <c:v>18.868120415982474</c:v>
                </c:pt>
                <c:pt idx="2997">
                  <c:v>18.868120415982474</c:v>
                </c:pt>
                <c:pt idx="2998">
                  <c:v>18.868120415982474</c:v>
                </c:pt>
                <c:pt idx="2999">
                  <c:v>18.868120415982474</c:v>
                </c:pt>
                <c:pt idx="3000">
                  <c:v>18.868120415982474</c:v>
                </c:pt>
                <c:pt idx="3001">
                  <c:v>18.868120415982474</c:v>
                </c:pt>
                <c:pt idx="3002">
                  <c:v>18.868120415982474</c:v>
                </c:pt>
                <c:pt idx="3003">
                  <c:v>18.868120415982474</c:v>
                </c:pt>
                <c:pt idx="3004">
                  <c:v>18.868120415982474</c:v>
                </c:pt>
                <c:pt idx="3005">
                  <c:v>18.868120415982474</c:v>
                </c:pt>
                <c:pt idx="3006">
                  <c:v>18.868120415982474</c:v>
                </c:pt>
                <c:pt idx="3007">
                  <c:v>18.868120415982474</c:v>
                </c:pt>
                <c:pt idx="3008">
                  <c:v>18.868120415982474</c:v>
                </c:pt>
                <c:pt idx="3009">
                  <c:v>18.868120415982474</c:v>
                </c:pt>
                <c:pt idx="3010">
                  <c:v>18.868120415982474</c:v>
                </c:pt>
                <c:pt idx="3011">
                  <c:v>18.868120415982474</c:v>
                </c:pt>
                <c:pt idx="3012">
                  <c:v>18.868120415982474</c:v>
                </c:pt>
                <c:pt idx="3013">
                  <c:v>18.868120415982474</c:v>
                </c:pt>
                <c:pt idx="3014">
                  <c:v>18.868120415982474</c:v>
                </c:pt>
                <c:pt idx="3015">
                  <c:v>18.868120415982474</c:v>
                </c:pt>
                <c:pt idx="3016">
                  <c:v>18.868120415982474</c:v>
                </c:pt>
                <c:pt idx="3017">
                  <c:v>18.868120415982474</c:v>
                </c:pt>
                <c:pt idx="3018">
                  <c:v>18.868120415982474</c:v>
                </c:pt>
                <c:pt idx="3019">
                  <c:v>18.868120415982474</c:v>
                </c:pt>
                <c:pt idx="3020">
                  <c:v>18.868120415982474</c:v>
                </c:pt>
                <c:pt idx="3021">
                  <c:v>18.868120415982474</c:v>
                </c:pt>
                <c:pt idx="3022">
                  <c:v>18.868120415982474</c:v>
                </c:pt>
                <c:pt idx="3023">
                  <c:v>18.868120415982474</c:v>
                </c:pt>
                <c:pt idx="3024">
                  <c:v>18.868120415982474</c:v>
                </c:pt>
                <c:pt idx="3025">
                  <c:v>18.868120415982474</c:v>
                </c:pt>
                <c:pt idx="3026">
                  <c:v>18.868120415982474</c:v>
                </c:pt>
                <c:pt idx="3027">
                  <c:v>18.868120415982474</c:v>
                </c:pt>
                <c:pt idx="3028">
                  <c:v>18.868120415982474</c:v>
                </c:pt>
                <c:pt idx="3029">
                  <c:v>18.868120415982474</c:v>
                </c:pt>
                <c:pt idx="3030">
                  <c:v>18.868120415982474</c:v>
                </c:pt>
                <c:pt idx="3031">
                  <c:v>18.868120415982474</c:v>
                </c:pt>
                <c:pt idx="3032">
                  <c:v>18.868120415982474</c:v>
                </c:pt>
                <c:pt idx="3033">
                  <c:v>18.868120415982474</c:v>
                </c:pt>
                <c:pt idx="3034">
                  <c:v>18.868120415982474</c:v>
                </c:pt>
                <c:pt idx="3035">
                  <c:v>18.868120415982474</c:v>
                </c:pt>
                <c:pt idx="3036">
                  <c:v>18.868120415982474</c:v>
                </c:pt>
                <c:pt idx="3037">
                  <c:v>18.868120415982474</c:v>
                </c:pt>
                <c:pt idx="3038">
                  <c:v>18.868120415982474</c:v>
                </c:pt>
                <c:pt idx="3039">
                  <c:v>18.868120415982474</c:v>
                </c:pt>
                <c:pt idx="3040">
                  <c:v>18.868120415982474</c:v>
                </c:pt>
                <c:pt idx="3041">
                  <c:v>18.868120415982474</c:v>
                </c:pt>
                <c:pt idx="3042">
                  <c:v>18.868120415982474</c:v>
                </c:pt>
                <c:pt idx="3043">
                  <c:v>18.868120415982474</c:v>
                </c:pt>
                <c:pt idx="3044">
                  <c:v>18.868120415982474</c:v>
                </c:pt>
                <c:pt idx="3045">
                  <c:v>18.868120415982474</c:v>
                </c:pt>
                <c:pt idx="3046">
                  <c:v>18.868120415982474</c:v>
                </c:pt>
                <c:pt idx="3047">
                  <c:v>18.868120415982474</c:v>
                </c:pt>
                <c:pt idx="3048">
                  <c:v>18.868120415982474</c:v>
                </c:pt>
                <c:pt idx="3049">
                  <c:v>18.868120415982474</c:v>
                </c:pt>
                <c:pt idx="3050">
                  <c:v>18.868120415982474</c:v>
                </c:pt>
                <c:pt idx="3051">
                  <c:v>18.868120415982474</c:v>
                </c:pt>
                <c:pt idx="3052">
                  <c:v>18.868120415982474</c:v>
                </c:pt>
                <c:pt idx="3053">
                  <c:v>18.868120415982474</c:v>
                </c:pt>
                <c:pt idx="3054">
                  <c:v>18.868120415982474</c:v>
                </c:pt>
                <c:pt idx="3055">
                  <c:v>18.868120415982474</c:v>
                </c:pt>
                <c:pt idx="3056">
                  <c:v>18.868120415982474</c:v>
                </c:pt>
                <c:pt idx="3057">
                  <c:v>18.868120415982474</c:v>
                </c:pt>
                <c:pt idx="3058">
                  <c:v>18.868120415982474</c:v>
                </c:pt>
                <c:pt idx="3059">
                  <c:v>18.868120415982474</c:v>
                </c:pt>
                <c:pt idx="3060">
                  <c:v>18.868120415982474</c:v>
                </c:pt>
                <c:pt idx="3061">
                  <c:v>18.868120415982474</c:v>
                </c:pt>
                <c:pt idx="3062">
                  <c:v>18.868120415982474</c:v>
                </c:pt>
                <c:pt idx="3063">
                  <c:v>18.868120415982474</c:v>
                </c:pt>
                <c:pt idx="3064">
                  <c:v>18.868120415982474</c:v>
                </c:pt>
                <c:pt idx="3065">
                  <c:v>18.868120415982474</c:v>
                </c:pt>
                <c:pt idx="3066">
                  <c:v>18.868120415982474</c:v>
                </c:pt>
                <c:pt idx="3067">
                  <c:v>18.868120415982474</c:v>
                </c:pt>
                <c:pt idx="3068">
                  <c:v>18.868120415982474</c:v>
                </c:pt>
                <c:pt idx="3069">
                  <c:v>18.868120415982474</c:v>
                </c:pt>
                <c:pt idx="3070">
                  <c:v>18.868120415982474</c:v>
                </c:pt>
                <c:pt idx="3071">
                  <c:v>18.868120415982474</c:v>
                </c:pt>
                <c:pt idx="3072">
                  <c:v>18.868120415982474</c:v>
                </c:pt>
                <c:pt idx="3073">
                  <c:v>18.868120415982474</c:v>
                </c:pt>
                <c:pt idx="3074">
                  <c:v>18.868120415982474</c:v>
                </c:pt>
                <c:pt idx="3075">
                  <c:v>18.868120415982474</c:v>
                </c:pt>
                <c:pt idx="3076">
                  <c:v>18.868120415982474</c:v>
                </c:pt>
                <c:pt idx="3077">
                  <c:v>18.868120415982474</c:v>
                </c:pt>
                <c:pt idx="3078">
                  <c:v>18.868120415982474</c:v>
                </c:pt>
                <c:pt idx="3079">
                  <c:v>18.868120415982474</c:v>
                </c:pt>
                <c:pt idx="3080">
                  <c:v>18.868120415982474</c:v>
                </c:pt>
                <c:pt idx="3081">
                  <c:v>18.868120415982474</c:v>
                </c:pt>
                <c:pt idx="3082">
                  <c:v>18.868120415982474</c:v>
                </c:pt>
                <c:pt idx="3083">
                  <c:v>18.868120415982474</c:v>
                </c:pt>
                <c:pt idx="3084">
                  <c:v>18.868120415982474</c:v>
                </c:pt>
                <c:pt idx="3085">
                  <c:v>18.868120415982474</c:v>
                </c:pt>
                <c:pt idx="3086">
                  <c:v>18.868120415982474</c:v>
                </c:pt>
                <c:pt idx="3087">
                  <c:v>18.868120415982474</c:v>
                </c:pt>
                <c:pt idx="3088">
                  <c:v>18.868120415982474</c:v>
                </c:pt>
                <c:pt idx="3089">
                  <c:v>18.868120415982474</c:v>
                </c:pt>
                <c:pt idx="3090">
                  <c:v>18.868120415982474</c:v>
                </c:pt>
                <c:pt idx="3091">
                  <c:v>18.868120415982474</c:v>
                </c:pt>
                <c:pt idx="3092">
                  <c:v>18.868120415982474</c:v>
                </c:pt>
                <c:pt idx="3093">
                  <c:v>18.868120415982474</c:v>
                </c:pt>
                <c:pt idx="3094">
                  <c:v>18.868120415982474</c:v>
                </c:pt>
                <c:pt idx="3095">
                  <c:v>18.868120415982474</c:v>
                </c:pt>
                <c:pt idx="3096">
                  <c:v>18.868120415982474</c:v>
                </c:pt>
                <c:pt idx="3097">
                  <c:v>18.868120415982474</c:v>
                </c:pt>
                <c:pt idx="3098">
                  <c:v>18.868120415982474</c:v>
                </c:pt>
                <c:pt idx="3099">
                  <c:v>18.868120415982474</c:v>
                </c:pt>
                <c:pt idx="3100">
                  <c:v>18.868120415982474</c:v>
                </c:pt>
                <c:pt idx="3101">
                  <c:v>18.868120415982474</c:v>
                </c:pt>
                <c:pt idx="3102">
                  <c:v>18.868120415982474</c:v>
                </c:pt>
                <c:pt idx="3103">
                  <c:v>18.868120415982474</c:v>
                </c:pt>
                <c:pt idx="3104">
                  <c:v>18.868120415982474</c:v>
                </c:pt>
                <c:pt idx="3105">
                  <c:v>18.868120415982474</c:v>
                </c:pt>
                <c:pt idx="3106">
                  <c:v>18.868120415982474</c:v>
                </c:pt>
                <c:pt idx="3107">
                  <c:v>18.868120415982474</c:v>
                </c:pt>
                <c:pt idx="3108">
                  <c:v>18.868120415982474</c:v>
                </c:pt>
                <c:pt idx="3109">
                  <c:v>18.868120415982474</c:v>
                </c:pt>
                <c:pt idx="3110">
                  <c:v>18.868120415982474</c:v>
                </c:pt>
                <c:pt idx="3111">
                  <c:v>18.868120415982474</c:v>
                </c:pt>
                <c:pt idx="3112">
                  <c:v>18.868120415982474</c:v>
                </c:pt>
                <c:pt idx="3113">
                  <c:v>18.868120415982474</c:v>
                </c:pt>
                <c:pt idx="3114">
                  <c:v>18.868120415982474</c:v>
                </c:pt>
                <c:pt idx="3115">
                  <c:v>18.868120415982474</c:v>
                </c:pt>
                <c:pt idx="3116">
                  <c:v>18.868120415982474</c:v>
                </c:pt>
                <c:pt idx="3117">
                  <c:v>18.868120415982474</c:v>
                </c:pt>
                <c:pt idx="3118">
                  <c:v>18.868120415982474</c:v>
                </c:pt>
                <c:pt idx="3119">
                  <c:v>18.868120415982474</c:v>
                </c:pt>
                <c:pt idx="3120">
                  <c:v>18.868120415982474</c:v>
                </c:pt>
                <c:pt idx="3121">
                  <c:v>18.868120415982474</c:v>
                </c:pt>
                <c:pt idx="3122">
                  <c:v>18.868120415982474</c:v>
                </c:pt>
                <c:pt idx="3123">
                  <c:v>18.868120415982474</c:v>
                </c:pt>
                <c:pt idx="3124">
                  <c:v>18.868120415982474</c:v>
                </c:pt>
                <c:pt idx="3125">
                  <c:v>18.868120415982474</c:v>
                </c:pt>
                <c:pt idx="3126">
                  <c:v>18.868120415982474</c:v>
                </c:pt>
                <c:pt idx="3127">
                  <c:v>18.868120415982474</c:v>
                </c:pt>
                <c:pt idx="3128">
                  <c:v>18.868120415982474</c:v>
                </c:pt>
                <c:pt idx="3129">
                  <c:v>18.868120415982474</c:v>
                </c:pt>
                <c:pt idx="3130">
                  <c:v>18.868120415982474</c:v>
                </c:pt>
                <c:pt idx="3131">
                  <c:v>18.868120415982474</c:v>
                </c:pt>
                <c:pt idx="3132">
                  <c:v>18.868120415982474</c:v>
                </c:pt>
                <c:pt idx="3133">
                  <c:v>18.868120415982474</c:v>
                </c:pt>
                <c:pt idx="3134">
                  <c:v>18.868120415982474</c:v>
                </c:pt>
                <c:pt idx="3135">
                  <c:v>18.868120415982474</c:v>
                </c:pt>
                <c:pt idx="3136">
                  <c:v>18.868120415982474</c:v>
                </c:pt>
                <c:pt idx="3137">
                  <c:v>18.868120415982474</c:v>
                </c:pt>
                <c:pt idx="3138">
                  <c:v>18.868120415982474</c:v>
                </c:pt>
                <c:pt idx="3139">
                  <c:v>18.868120415982474</c:v>
                </c:pt>
                <c:pt idx="3140">
                  <c:v>18.868120415982474</c:v>
                </c:pt>
                <c:pt idx="3141">
                  <c:v>18.868120415982474</c:v>
                </c:pt>
                <c:pt idx="3142">
                  <c:v>18.868120415982474</c:v>
                </c:pt>
                <c:pt idx="3143">
                  <c:v>18.868120415982474</c:v>
                </c:pt>
                <c:pt idx="3144">
                  <c:v>18.868120415982474</c:v>
                </c:pt>
                <c:pt idx="3145">
                  <c:v>18.868120415982474</c:v>
                </c:pt>
                <c:pt idx="3146">
                  <c:v>18.868120415982474</c:v>
                </c:pt>
                <c:pt idx="3147">
                  <c:v>18.868120415982474</c:v>
                </c:pt>
                <c:pt idx="3148">
                  <c:v>18.868120415982474</c:v>
                </c:pt>
                <c:pt idx="3149">
                  <c:v>18.868120415982474</c:v>
                </c:pt>
                <c:pt idx="3150">
                  <c:v>18.868120415982474</c:v>
                </c:pt>
                <c:pt idx="3151">
                  <c:v>18.868120415982474</c:v>
                </c:pt>
                <c:pt idx="3152">
                  <c:v>18.868120415982474</c:v>
                </c:pt>
                <c:pt idx="3153">
                  <c:v>18.868120415982474</c:v>
                </c:pt>
                <c:pt idx="3154">
                  <c:v>18.868120415982474</c:v>
                </c:pt>
                <c:pt idx="3155">
                  <c:v>18.868120415982474</c:v>
                </c:pt>
                <c:pt idx="3156">
                  <c:v>18.868120415982474</c:v>
                </c:pt>
                <c:pt idx="3157">
                  <c:v>18.868120415982474</c:v>
                </c:pt>
                <c:pt idx="3158">
                  <c:v>18.868120415982474</c:v>
                </c:pt>
                <c:pt idx="3159">
                  <c:v>18.868120415982474</c:v>
                </c:pt>
                <c:pt idx="3160">
                  <c:v>18.868120415982474</c:v>
                </c:pt>
                <c:pt idx="3161">
                  <c:v>18.868120415982474</c:v>
                </c:pt>
                <c:pt idx="3162">
                  <c:v>18.868120415982474</c:v>
                </c:pt>
                <c:pt idx="3163">
                  <c:v>18.868120415982474</c:v>
                </c:pt>
                <c:pt idx="3164">
                  <c:v>18.868120415982474</c:v>
                </c:pt>
                <c:pt idx="3165">
                  <c:v>18.868120415982474</c:v>
                </c:pt>
                <c:pt idx="3166">
                  <c:v>18.868120415982474</c:v>
                </c:pt>
                <c:pt idx="3167">
                  <c:v>18.868120415982474</c:v>
                </c:pt>
                <c:pt idx="3168">
                  <c:v>18.868120415982474</c:v>
                </c:pt>
                <c:pt idx="3169">
                  <c:v>18.868120415982474</c:v>
                </c:pt>
                <c:pt idx="3170">
                  <c:v>18.868120415982474</c:v>
                </c:pt>
                <c:pt idx="3171">
                  <c:v>18.868120415982474</c:v>
                </c:pt>
                <c:pt idx="3172">
                  <c:v>18.868120415982474</c:v>
                </c:pt>
                <c:pt idx="3173">
                  <c:v>18.868120415982474</c:v>
                </c:pt>
                <c:pt idx="3174">
                  <c:v>18.868120415982474</c:v>
                </c:pt>
                <c:pt idx="3175">
                  <c:v>18.868120415982474</c:v>
                </c:pt>
                <c:pt idx="3176">
                  <c:v>18.868120415982474</c:v>
                </c:pt>
                <c:pt idx="3177">
                  <c:v>18.868120415982474</c:v>
                </c:pt>
                <c:pt idx="3178">
                  <c:v>18.868120415982474</c:v>
                </c:pt>
                <c:pt idx="3179">
                  <c:v>18.868120415982474</c:v>
                </c:pt>
                <c:pt idx="3180">
                  <c:v>18.868120415982474</c:v>
                </c:pt>
                <c:pt idx="3181">
                  <c:v>18.868120415982474</c:v>
                </c:pt>
                <c:pt idx="3182">
                  <c:v>18.868120415982474</c:v>
                </c:pt>
                <c:pt idx="3183">
                  <c:v>18.868120415982474</c:v>
                </c:pt>
                <c:pt idx="3184">
                  <c:v>18.868120415982474</c:v>
                </c:pt>
                <c:pt idx="3185">
                  <c:v>18.868120415982474</c:v>
                </c:pt>
                <c:pt idx="3186">
                  <c:v>18.868120415982474</c:v>
                </c:pt>
                <c:pt idx="3187">
                  <c:v>18.868120415982474</c:v>
                </c:pt>
                <c:pt idx="3188">
                  <c:v>18.868120415982474</c:v>
                </c:pt>
                <c:pt idx="3189">
                  <c:v>18.868120415982474</c:v>
                </c:pt>
                <c:pt idx="3190">
                  <c:v>18.868120415982474</c:v>
                </c:pt>
                <c:pt idx="3191">
                  <c:v>18.868120415982474</c:v>
                </c:pt>
                <c:pt idx="3192">
                  <c:v>18.868120415982474</c:v>
                </c:pt>
                <c:pt idx="3193">
                  <c:v>18.868120415982474</c:v>
                </c:pt>
                <c:pt idx="3194">
                  <c:v>18.868120415982474</c:v>
                </c:pt>
                <c:pt idx="3195">
                  <c:v>18.868120415982474</c:v>
                </c:pt>
                <c:pt idx="3196">
                  <c:v>18.868120415982474</c:v>
                </c:pt>
                <c:pt idx="3197">
                  <c:v>18.868120415982474</c:v>
                </c:pt>
                <c:pt idx="3198">
                  <c:v>18.868120415982474</c:v>
                </c:pt>
                <c:pt idx="3199">
                  <c:v>18.868120415982474</c:v>
                </c:pt>
                <c:pt idx="3200">
                  <c:v>18.868120415982474</c:v>
                </c:pt>
                <c:pt idx="3201">
                  <c:v>18.868120415982474</c:v>
                </c:pt>
                <c:pt idx="3202">
                  <c:v>18.868120415982474</c:v>
                </c:pt>
                <c:pt idx="3203">
                  <c:v>18.868120415982474</c:v>
                </c:pt>
                <c:pt idx="3204">
                  <c:v>18.868120415982474</c:v>
                </c:pt>
                <c:pt idx="3205">
                  <c:v>18.868120415982474</c:v>
                </c:pt>
                <c:pt idx="3206">
                  <c:v>18.868120415982474</c:v>
                </c:pt>
                <c:pt idx="3207">
                  <c:v>18.868120415982474</c:v>
                </c:pt>
                <c:pt idx="3208">
                  <c:v>18.868120415982474</c:v>
                </c:pt>
                <c:pt idx="3209">
                  <c:v>18.868120415982474</c:v>
                </c:pt>
                <c:pt idx="3210">
                  <c:v>18.868120415982474</c:v>
                </c:pt>
                <c:pt idx="3211">
                  <c:v>18.868120415982474</c:v>
                </c:pt>
                <c:pt idx="3212">
                  <c:v>18.868120415982474</c:v>
                </c:pt>
                <c:pt idx="3213">
                  <c:v>18.868120415982474</c:v>
                </c:pt>
                <c:pt idx="3214">
                  <c:v>18.868120415982474</c:v>
                </c:pt>
                <c:pt idx="3215">
                  <c:v>18.868120415982474</c:v>
                </c:pt>
                <c:pt idx="3216">
                  <c:v>18.868120415982474</c:v>
                </c:pt>
                <c:pt idx="3217">
                  <c:v>18.868120415982474</c:v>
                </c:pt>
                <c:pt idx="3218">
                  <c:v>18.868120415982474</c:v>
                </c:pt>
                <c:pt idx="3219">
                  <c:v>18.868120415982474</c:v>
                </c:pt>
                <c:pt idx="3220">
                  <c:v>18.868120415982474</c:v>
                </c:pt>
                <c:pt idx="3221">
                  <c:v>18.868120415982474</c:v>
                </c:pt>
                <c:pt idx="3222">
                  <c:v>18.868120415982474</c:v>
                </c:pt>
                <c:pt idx="3223">
                  <c:v>18.868120415982474</c:v>
                </c:pt>
                <c:pt idx="3224">
                  <c:v>18.868120415982474</c:v>
                </c:pt>
                <c:pt idx="3225">
                  <c:v>18.868120415982474</c:v>
                </c:pt>
                <c:pt idx="3226">
                  <c:v>18.868120415982474</c:v>
                </c:pt>
                <c:pt idx="3227">
                  <c:v>18.868120415982474</c:v>
                </c:pt>
                <c:pt idx="3228">
                  <c:v>18.868120415982474</c:v>
                </c:pt>
                <c:pt idx="3229">
                  <c:v>18.868120415982474</c:v>
                </c:pt>
                <c:pt idx="3230">
                  <c:v>18.868120415982474</c:v>
                </c:pt>
                <c:pt idx="3231">
                  <c:v>18.868120415982474</c:v>
                </c:pt>
                <c:pt idx="3232">
                  <c:v>18.868120415982474</c:v>
                </c:pt>
                <c:pt idx="3233">
                  <c:v>18.868120415982474</c:v>
                </c:pt>
                <c:pt idx="3234">
                  <c:v>18.868120415982474</c:v>
                </c:pt>
                <c:pt idx="3235">
                  <c:v>18.868120415982474</c:v>
                </c:pt>
                <c:pt idx="3236">
                  <c:v>18.868120415982474</c:v>
                </c:pt>
                <c:pt idx="3237">
                  <c:v>18.868120415982474</c:v>
                </c:pt>
                <c:pt idx="3238">
                  <c:v>18.868120415982474</c:v>
                </c:pt>
                <c:pt idx="3239">
                  <c:v>18.868120415982474</c:v>
                </c:pt>
                <c:pt idx="3240">
                  <c:v>18.868120415982474</c:v>
                </c:pt>
                <c:pt idx="3241">
                  <c:v>18.868120415982474</c:v>
                </c:pt>
                <c:pt idx="3242">
                  <c:v>18.868120415982474</c:v>
                </c:pt>
                <c:pt idx="3243">
                  <c:v>18.868120415982474</c:v>
                </c:pt>
                <c:pt idx="3244">
                  <c:v>18.868120415982474</c:v>
                </c:pt>
                <c:pt idx="3245">
                  <c:v>18.868120415982474</c:v>
                </c:pt>
                <c:pt idx="3246">
                  <c:v>18.868120415982474</c:v>
                </c:pt>
                <c:pt idx="3247">
                  <c:v>18.868120415982474</c:v>
                </c:pt>
                <c:pt idx="3248">
                  <c:v>18.868120415982474</c:v>
                </c:pt>
                <c:pt idx="3249">
                  <c:v>18.868120415982474</c:v>
                </c:pt>
                <c:pt idx="3250">
                  <c:v>18.868120415982474</c:v>
                </c:pt>
                <c:pt idx="3251">
                  <c:v>18.868120415982474</c:v>
                </c:pt>
                <c:pt idx="3252">
                  <c:v>18.868120415982474</c:v>
                </c:pt>
                <c:pt idx="3253">
                  <c:v>18.868120415982474</c:v>
                </c:pt>
                <c:pt idx="3254">
                  <c:v>18.868120415982474</c:v>
                </c:pt>
                <c:pt idx="3255">
                  <c:v>18.868120415982474</c:v>
                </c:pt>
                <c:pt idx="3256">
                  <c:v>18.868120415982474</c:v>
                </c:pt>
                <c:pt idx="3257">
                  <c:v>18.868120415982474</c:v>
                </c:pt>
                <c:pt idx="3258">
                  <c:v>18.868120415982474</c:v>
                </c:pt>
                <c:pt idx="3259">
                  <c:v>18.868120415982474</c:v>
                </c:pt>
                <c:pt idx="3260">
                  <c:v>18.868120415982474</c:v>
                </c:pt>
                <c:pt idx="3261">
                  <c:v>18.868120415982474</c:v>
                </c:pt>
                <c:pt idx="3262">
                  <c:v>18.868120415982474</c:v>
                </c:pt>
                <c:pt idx="3263">
                  <c:v>18.868120415982474</c:v>
                </c:pt>
                <c:pt idx="3264">
                  <c:v>18.868120415982474</c:v>
                </c:pt>
                <c:pt idx="3265">
                  <c:v>18.868120415982474</c:v>
                </c:pt>
                <c:pt idx="3266">
                  <c:v>18.868120415982474</c:v>
                </c:pt>
                <c:pt idx="3267">
                  <c:v>18.868120415982474</c:v>
                </c:pt>
                <c:pt idx="3268">
                  <c:v>18.868120415982474</c:v>
                </c:pt>
                <c:pt idx="3269">
                  <c:v>18.868120415982474</c:v>
                </c:pt>
                <c:pt idx="3270">
                  <c:v>18.868120415982474</c:v>
                </c:pt>
                <c:pt idx="3271">
                  <c:v>18.868120415982474</c:v>
                </c:pt>
                <c:pt idx="3272">
                  <c:v>18.868120415982474</c:v>
                </c:pt>
                <c:pt idx="3273">
                  <c:v>18.868120415982474</c:v>
                </c:pt>
                <c:pt idx="3274">
                  <c:v>18.868120415982474</c:v>
                </c:pt>
                <c:pt idx="3275">
                  <c:v>18.868120415982474</c:v>
                </c:pt>
                <c:pt idx="3276">
                  <c:v>18.868120415982474</c:v>
                </c:pt>
                <c:pt idx="3277">
                  <c:v>18.868120415982474</c:v>
                </c:pt>
                <c:pt idx="3278">
                  <c:v>18.868120415982474</c:v>
                </c:pt>
                <c:pt idx="3279">
                  <c:v>18.868120415982474</c:v>
                </c:pt>
                <c:pt idx="3280">
                  <c:v>18.868120415982474</c:v>
                </c:pt>
                <c:pt idx="3281">
                  <c:v>18.868120415982474</c:v>
                </c:pt>
                <c:pt idx="3282">
                  <c:v>18.868120415982474</c:v>
                </c:pt>
                <c:pt idx="3283">
                  <c:v>18.868120415982474</c:v>
                </c:pt>
                <c:pt idx="3284">
                  <c:v>18.868120415982474</c:v>
                </c:pt>
                <c:pt idx="3285">
                  <c:v>18.868120415982474</c:v>
                </c:pt>
                <c:pt idx="3286">
                  <c:v>18.868120415982474</c:v>
                </c:pt>
                <c:pt idx="3287">
                  <c:v>18.868120415982474</c:v>
                </c:pt>
                <c:pt idx="3288">
                  <c:v>18.868120415982474</c:v>
                </c:pt>
                <c:pt idx="3289">
                  <c:v>18.868120415982474</c:v>
                </c:pt>
                <c:pt idx="3290">
                  <c:v>18.868120415982474</c:v>
                </c:pt>
                <c:pt idx="3291">
                  <c:v>18.868120415982474</c:v>
                </c:pt>
                <c:pt idx="3292">
                  <c:v>18.868120415982474</c:v>
                </c:pt>
                <c:pt idx="3293">
                  <c:v>18.868120415982474</c:v>
                </c:pt>
                <c:pt idx="3294">
                  <c:v>18.868120415982474</c:v>
                </c:pt>
                <c:pt idx="3295">
                  <c:v>18.868120415982474</c:v>
                </c:pt>
                <c:pt idx="3296">
                  <c:v>18.868120415982474</c:v>
                </c:pt>
                <c:pt idx="3297">
                  <c:v>18.868120415982474</c:v>
                </c:pt>
                <c:pt idx="3298">
                  <c:v>18.868120415982474</c:v>
                </c:pt>
                <c:pt idx="3299">
                  <c:v>18.868120415982474</c:v>
                </c:pt>
                <c:pt idx="3300">
                  <c:v>18.868120415982474</c:v>
                </c:pt>
                <c:pt idx="3301">
                  <c:v>18.868120415982474</c:v>
                </c:pt>
                <c:pt idx="3302">
                  <c:v>18.868120415982474</c:v>
                </c:pt>
                <c:pt idx="3303">
                  <c:v>18.868120415982474</c:v>
                </c:pt>
                <c:pt idx="3304">
                  <c:v>18.868120415982474</c:v>
                </c:pt>
                <c:pt idx="3305">
                  <c:v>18.868120415982474</c:v>
                </c:pt>
                <c:pt idx="3306">
                  <c:v>18.868120415982474</c:v>
                </c:pt>
                <c:pt idx="3307">
                  <c:v>18.868120415982474</c:v>
                </c:pt>
                <c:pt idx="3308">
                  <c:v>18.868120415982474</c:v>
                </c:pt>
                <c:pt idx="3309">
                  <c:v>18.868120415982474</c:v>
                </c:pt>
                <c:pt idx="3310">
                  <c:v>18.868120415982474</c:v>
                </c:pt>
                <c:pt idx="3311">
                  <c:v>18.868120415982474</c:v>
                </c:pt>
                <c:pt idx="3312">
                  <c:v>18.868120415982474</c:v>
                </c:pt>
                <c:pt idx="3313">
                  <c:v>18.868120415982474</c:v>
                </c:pt>
                <c:pt idx="3314">
                  <c:v>18.868120415982474</c:v>
                </c:pt>
                <c:pt idx="3315">
                  <c:v>18.868120415982474</c:v>
                </c:pt>
                <c:pt idx="3316">
                  <c:v>18.868120415982474</c:v>
                </c:pt>
                <c:pt idx="3317">
                  <c:v>18.868120415982474</c:v>
                </c:pt>
                <c:pt idx="3318">
                  <c:v>18.868120415982474</c:v>
                </c:pt>
                <c:pt idx="3319">
                  <c:v>18.868120415982474</c:v>
                </c:pt>
                <c:pt idx="3320">
                  <c:v>18.868120415982474</c:v>
                </c:pt>
                <c:pt idx="3321">
                  <c:v>18.868120415982474</c:v>
                </c:pt>
                <c:pt idx="3322">
                  <c:v>18.868120415982474</c:v>
                </c:pt>
                <c:pt idx="3323">
                  <c:v>18.868120415982474</c:v>
                </c:pt>
                <c:pt idx="3324">
                  <c:v>18.868120415982474</c:v>
                </c:pt>
                <c:pt idx="3325">
                  <c:v>18.868120415982474</c:v>
                </c:pt>
                <c:pt idx="3326">
                  <c:v>18.868120415982474</c:v>
                </c:pt>
                <c:pt idx="3327">
                  <c:v>18.868120415982474</c:v>
                </c:pt>
                <c:pt idx="3328">
                  <c:v>18.868120415982474</c:v>
                </c:pt>
                <c:pt idx="3329">
                  <c:v>18.868120415982474</c:v>
                </c:pt>
                <c:pt idx="3330">
                  <c:v>18.868120415982474</c:v>
                </c:pt>
                <c:pt idx="3331">
                  <c:v>18.868120415982474</c:v>
                </c:pt>
                <c:pt idx="3332">
                  <c:v>18.868120415982474</c:v>
                </c:pt>
                <c:pt idx="3333">
                  <c:v>18.868120415982474</c:v>
                </c:pt>
                <c:pt idx="3334">
                  <c:v>18.868120415982474</c:v>
                </c:pt>
                <c:pt idx="3335">
                  <c:v>18.868120415982474</c:v>
                </c:pt>
                <c:pt idx="3336">
                  <c:v>18.868120415982474</c:v>
                </c:pt>
                <c:pt idx="3337">
                  <c:v>18.868120415982474</c:v>
                </c:pt>
                <c:pt idx="3338">
                  <c:v>18.868120415982474</c:v>
                </c:pt>
                <c:pt idx="3339">
                  <c:v>18.868120415982474</c:v>
                </c:pt>
                <c:pt idx="3340">
                  <c:v>18.868120415982474</c:v>
                </c:pt>
                <c:pt idx="3341">
                  <c:v>18.868120415982474</c:v>
                </c:pt>
                <c:pt idx="3342">
                  <c:v>18.868120415982474</c:v>
                </c:pt>
                <c:pt idx="3343">
                  <c:v>18.868120415982474</c:v>
                </c:pt>
                <c:pt idx="3344">
                  <c:v>18.868120415982474</c:v>
                </c:pt>
                <c:pt idx="3345">
                  <c:v>18.868120415982474</c:v>
                </c:pt>
                <c:pt idx="3346">
                  <c:v>18.868120415982474</c:v>
                </c:pt>
                <c:pt idx="3347">
                  <c:v>18.868120415982474</c:v>
                </c:pt>
                <c:pt idx="3348">
                  <c:v>18.868120415982474</c:v>
                </c:pt>
                <c:pt idx="3349">
                  <c:v>18.868120415982474</c:v>
                </c:pt>
                <c:pt idx="3350">
                  <c:v>18.868120415982474</c:v>
                </c:pt>
                <c:pt idx="3351">
                  <c:v>18.868120415982474</c:v>
                </c:pt>
                <c:pt idx="3352">
                  <c:v>18.868120415982474</c:v>
                </c:pt>
                <c:pt idx="3353">
                  <c:v>18.868120415982474</c:v>
                </c:pt>
                <c:pt idx="3354">
                  <c:v>18.868120415982474</c:v>
                </c:pt>
                <c:pt idx="3355">
                  <c:v>18.868120415982474</c:v>
                </c:pt>
                <c:pt idx="3356">
                  <c:v>18.868120415982474</c:v>
                </c:pt>
                <c:pt idx="3357">
                  <c:v>18.868120415982474</c:v>
                </c:pt>
                <c:pt idx="3358">
                  <c:v>18.868120415982474</c:v>
                </c:pt>
                <c:pt idx="3359">
                  <c:v>18.868120415982474</c:v>
                </c:pt>
                <c:pt idx="3360">
                  <c:v>18.868120415982474</c:v>
                </c:pt>
                <c:pt idx="3361">
                  <c:v>18.868120415982474</c:v>
                </c:pt>
                <c:pt idx="3362">
                  <c:v>18.868120415982474</c:v>
                </c:pt>
                <c:pt idx="3363">
                  <c:v>18.868120415982474</c:v>
                </c:pt>
                <c:pt idx="3364">
                  <c:v>18.868120415982474</c:v>
                </c:pt>
                <c:pt idx="3365">
                  <c:v>18.868120415982474</c:v>
                </c:pt>
                <c:pt idx="3366">
                  <c:v>18.868120415982474</c:v>
                </c:pt>
                <c:pt idx="3367">
                  <c:v>18.868120415982474</c:v>
                </c:pt>
                <c:pt idx="3368">
                  <c:v>18.868120415982474</c:v>
                </c:pt>
                <c:pt idx="3369">
                  <c:v>18.868120415982474</c:v>
                </c:pt>
                <c:pt idx="3370">
                  <c:v>18.868120415982474</c:v>
                </c:pt>
                <c:pt idx="3371">
                  <c:v>18.868120415982474</c:v>
                </c:pt>
                <c:pt idx="3372">
                  <c:v>18.868120415982474</c:v>
                </c:pt>
                <c:pt idx="3373">
                  <c:v>18.868120415982474</c:v>
                </c:pt>
                <c:pt idx="3374">
                  <c:v>18.868120415982474</c:v>
                </c:pt>
                <c:pt idx="3375">
                  <c:v>18.868120415982474</c:v>
                </c:pt>
                <c:pt idx="3376">
                  <c:v>18.868120415982474</c:v>
                </c:pt>
                <c:pt idx="3377">
                  <c:v>18.868120415982474</c:v>
                </c:pt>
                <c:pt idx="3378">
                  <c:v>18.868120415982474</c:v>
                </c:pt>
                <c:pt idx="3379">
                  <c:v>18.868120415982474</c:v>
                </c:pt>
                <c:pt idx="3380">
                  <c:v>18.868120415982474</c:v>
                </c:pt>
                <c:pt idx="3381">
                  <c:v>18.868120415982474</c:v>
                </c:pt>
                <c:pt idx="3382">
                  <c:v>18.868120415982474</c:v>
                </c:pt>
                <c:pt idx="3383">
                  <c:v>18.868120415982474</c:v>
                </c:pt>
                <c:pt idx="3384">
                  <c:v>18.868120415982474</c:v>
                </c:pt>
                <c:pt idx="3385">
                  <c:v>18.868120415982474</c:v>
                </c:pt>
                <c:pt idx="3386">
                  <c:v>18.868120415982474</c:v>
                </c:pt>
                <c:pt idx="3387">
                  <c:v>18.868120415982474</c:v>
                </c:pt>
                <c:pt idx="3388">
                  <c:v>18.868120415982474</c:v>
                </c:pt>
                <c:pt idx="3389">
                  <c:v>18.868120415982474</c:v>
                </c:pt>
                <c:pt idx="3390">
                  <c:v>18.868120415982474</c:v>
                </c:pt>
                <c:pt idx="3391">
                  <c:v>18.868120415982474</c:v>
                </c:pt>
                <c:pt idx="3392">
                  <c:v>18.868120415982474</c:v>
                </c:pt>
                <c:pt idx="3393">
                  <c:v>18.868120415982474</c:v>
                </c:pt>
                <c:pt idx="3394">
                  <c:v>18.868120415982474</c:v>
                </c:pt>
                <c:pt idx="3395">
                  <c:v>18.868120415982474</c:v>
                </c:pt>
                <c:pt idx="3396">
                  <c:v>18.868120415982474</c:v>
                </c:pt>
                <c:pt idx="3397">
                  <c:v>18.868120415982474</c:v>
                </c:pt>
                <c:pt idx="3398">
                  <c:v>18.868120415982474</c:v>
                </c:pt>
                <c:pt idx="3399">
                  <c:v>18.868120415982474</c:v>
                </c:pt>
                <c:pt idx="3400">
                  <c:v>18.868120415982474</c:v>
                </c:pt>
                <c:pt idx="3401">
                  <c:v>18.868120415982474</c:v>
                </c:pt>
                <c:pt idx="3402">
                  <c:v>18.868120415982474</c:v>
                </c:pt>
                <c:pt idx="3403">
                  <c:v>18.868120415982474</c:v>
                </c:pt>
                <c:pt idx="3404">
                  <c:v>18.868120415982474</c:v>
                </c:pt>
                <c:pt idx="3405">
                  <c:v>18.868120415982474</c:v>
                </c:pt>
                <c:pt idx="3406">
                  <c:v>18.868120415982474</c:v>
                </c:pt>
                <c:pt idx="3407">
                  <c:v>18.868120415982474</c:v>
                </c:pt>
                <c:pt idx="3408">
                  <c:v>18.868120415982474</c:v>
                </c:pt>
                <c:pt idx="3409">
                  <c:v>18.868120415982474</c:v>
                </c:pt>
                <c:pt idx="3410">
                  <c:v>18.868120415982474</c:v>
                </c:pt>
                <c:pt idx="3411">
                  <c:v>18.868120415982474</c:v>
                </c:pt>
                <c:pt idx="3412">
                  <c:v>18.868120415982474</c:v>
                </c:pt>
                <c:pt idx="3413">
                  <c:v>18.868120415982474</c:v>
                </c:pt>
                <c:pt idx="3414">
                  <c:v>18.868120415982474</c:v>
                </c:pt>
                <c:pt idx="3415">
                  <c:v>18.868120415982474</c:v>
                </c:pt>
                <c:pt idx="3416">
                  <c:v>18.868120415982474</c:v>
                </c:pt>
                <c:pt idx="3417">
                  <c:v>18.868120415982474</c:v>
                </c:pt>
                <c:pt idx="3418">
                  <c:v>18.868120415982474</c:v>
                </c:pt>
                <c:pt idx="3419">
                  <c:v>18.868120415982474</c:v>
                </c:pt>
                <c:pt idx="3420">
                  <c:v>18.868120415982474</c:v>
                </c:pt>
                <c:pt idx="3421">
                  <c:v>18.868120415982474</c:v>
                </c:pt>
                <c:pt idx="3422">
                  <c:v>18.868120415982474</c:v>
                </c:pt>
                <c:pt idx="3423">
                  <c:v>18.868120415982474</c:v>
                </c:pt>
                <c:pt idx="3424">
                  <c:v>18.868120415982474</c:v>
                </c:pt>
                <c:pt idx="3425">
                  <c:v>18.868120415982474</c:v>
                </c:pt>
                <c:pt idx="3426">
                  <c:v>18.868120415982474</c:v>
                </c:pt>
                <c:pt idx="3427">
                  <c:v>18.868120415982474</c:v>
                </c:pt>
                <c:pt idx="3428">
                  <c:v>18.868120415982474</c:v>
                </c:pt>
                <c:pt idx="3429">
                  <c:v>18.868120415982474</c:v>
                </c:pt>
                <c:pt idx="3430">
                  <c:v>18.868120415982474</c:v>
                </c:pt>
                <c:pt idx="3431">
                  <c:v>18.868120415982474</c:v>
                </c:pt>
                <c:pt idx="3432">
                  <c:v>18.868120415982474</c:v>
                </c:pt>
                <c:pt idx="3433">
                  <c:v>18.868120415982474</c:v>
                </c:pt>
                <c:pt idx="3434">
                  <c:v>18.868120415982474</c:v>
                </c:pt>
                <c:pt idx="3435">
                  <c:v>18.868120415982474</c:v>
                </c:pt>
                <c:pt idx="3436">
                  <c:v>18.868120415982474</c:v>
                </c:pt>
                <c:pt idx="3437">
                  <c:v>18.868120415982474</c:v>
                </c:pt>
                <c:pt idx="3438">
                  <c:v>18.868120415982474</c:v>
                </c:pt>
                <c:pt idx="3439">
                  <c:v>18.868120415982474</c:v>
                </c:pt>
                <c:pt idx="3440">
                  <c:v>18.868120415982474</c:v>
                </c:pt>
                <c:pt idx="3441">
                  <c:v>18.868120415982474</c:v>
                </c:pt>
                <c:pt idx="3442">
                  <c:v>18.868120415982474</c:v>
                </c:pt>
                <c:pt idx="3443">
                  <c:v>18.868120415982474</c:v>
                </c:pt>
                <c:pt idx="3444">
                  <c:v>18.868120415982474</c:v>
                </c:pt>
                <c:pt idx="3445">
                  <c:v>18.868120415982474</c:v>
                </c:pt>
                <c:pt idx="3446">
                  <c:v>18.868120415982474</c:v>
                </c:pt>
                <c:pt idx="3447">
                  <c:v>18.868120415982474</c:v>
                </c:pt>
                <c:pt idx="3448">
                  <c:v>18.868120415982474</c:v>
                </c:pt>
                <c:pt idx="3449">
                  <c:v>18.868120415982474</c:v>
                </c:pt>
                <c:pt idx="3450">
                  <c:v>18.868120415982474</c:v>
                </c:pt>
                <c:pt idx="3451">
                  <c:v>18.868120415982474</c:v>
                </c:pt>
                <c:pt idx="3452">
                  <c:v>18.868120415982474</c:v>
                </c:pt>
                <c:pt idx="3453">
                  <c:v>18.868120415982474</c:v>
                </c:pt>
                <c:pt idx="3454">
                  <c:v>18.868120415982474</c:v>
                </c:pt>
                <c:pt idx="3455">
                  <c:v>18.868120415982474</c:v>
                </c:pt>
                <c:pt idx="3456">
                  <c:v>18.868120415982474</c:v>
                </c:pt>
                <c:pt idx="3457">
                  <c:v>18.868120415982474</c:v>
                </c:pt>
                <c:pt idx="3458">
                  <c:v>18.868120415982474</c:v>
                </c:pt>
                <c:pt idx="3459">
                  <c:v>18.868120415982474</c:v>
                </c:pt>
                <c:pt idx="3460">
                  <c:v>18.868120415982474</c:v>
                </c:pt>
                <c:pt idx="3461">
                  <c:v>18.868120415982474</c:v>
                </c:pt>
                <c:pt idx="3462">
                  <c:v>18.868120415982474</c:v>
                </c:pt>
                <c:pt idx="3463">
                  <c:v>18.868120415982474</c:v>
                </c:pt>
                <c:pt idx="3464">
                  <c:v>18.868120415982474</c:v>
                </c:pt>
                <c:pt idx="3465">
                  <c:v>18.868120415982474</c:v>
                </c:pt>
                <c:pt idx="3466">
                  <c:v>18.868120415982474</c:v>
                </c:pt>
                <c:pt idx="3467">
                  <c:v>18.868120415982474</c:v>
                </c:pt>
                <c:pt idx="3468">
                  <c:v>18.868120415982474</c:v>
                </c:pt>
                <c:pt idx="3469">
                  <c:v>18.868120415982474</c:v>
                </c:pt>
                <c:pt idx="3470">
                  <c:v>18.868120415982474</c:v>
                </c:pt>
                <c:pt idx="3471">
                  <c:v>18.868120415982474</c:v>
                </c:pt>
                <c:pt idx="3472">
                  <c:v>18.868120415982474</c:v>
                </c:pt>
                <c:pt idx="3473">
                  <c:v>18.868120415982474</c:v>
                </c:pt>
                <c:pt idx="3474">
                  <c:v>18.868120415982474</c:v>
                </c:pt>
                <c:pt idx="3475">
                  <c:v>18.868120415982474</c:v>
                </c:pt>
                <c:pt idx="3476">
                  <c:v>18.868120415982474</c:v>
                </c:pt>
                <c:pt idx="3477">
                  <c:v>18.868120415982474</c:v>
                </c:pt>
                <c:pt idx="3478">
                  <c:v>18.868120415982474</c:v>
                </c:pt>
                <c:pt idx="3479">
                  <c:v>18.868120415982474</c:v>
                </c:pt>
                <c:pt idx="3480">
                  <c:v>18.868120415982474</c:v>
                </c:pt>
                <c:pt idx="3481">
                  <c:v>18.868120415982474</c:v>
                </c:pt>
                <c:pt idx="3482">
                  <c:v>18.868120415982474</c:v>
                </c:pt>
                <c:pt idx="3483">
                  <c:v>18.868120415982474</c:v>
                </c:pt>
                <c:pt idx="3484">
                  <c:v>18.868120415982474</c:v>
                </c:pt>
                <c:pt idx="3485">
                  <c:v>18.868120415982474</c:v>
                </c:pt>
                <c:pt idx="3486">
                  <c:v>18.868120415982474</c:v>
                </c:pt>
                <c:pt idx="3487">
                  <c:v>18.868120415982474</c:v>
                </c:pt>
                <c:pt idx="3488">
                  <c:v>18.868120415982474</c:v>
                </c:pt>
                <c:pt idx="3489">
                  <c:v>18.868120415982474</c:v>
                </c:pt>
                <c:pt idx="3490">
                  <c:v>18.868120415982474</c:v>
                </c:pt>
                <c:pt idx="3491">
                  <c:v>18.868120415982474</c:v>
                </c:pt>
                <c:pt idx="3492">
                  <c:v>18.868120415982474</c:v>
                </c:pt>
                <c:pt idx="3493">
                  <c:v>18.868120415982474</c:v>
                </c:pt>
                <c:pt idx="3494">
                  <c:v>18.868120415982474</c:v>
                </c:pt>
                <c:pt idx="3495">
                  <c:v>18.868120415982474</c:v>
                </c:pt>
                <c:pt idx="3496">
                  <c:v>18.868120415982474</c:v>
                </c:pt>
                <c:pt idx="3497">
                  <c:v>18.868120415982474</c:v>
                </c:pt>
                <c:pt idx="3498">
                  <c:v>18.868120415982474</c:v>
                </c:pt>
                <c:pt idx="3499">
                  <c:v>18.868120415982474</c:v>
                </c:pt>
                <c:pt idx="3500">
                  <c:v>18.868120415982474</c:v>
                </c:pt>
                <c:pt idx="3501">
                  <c:v>18.868120415982474</c:v>
                </c:pt>
                <c:pt idx="3502">
                  <c:v>18.868120415982474</c:v>
                </c:pt>
                <c:pt idx="3503">
                  <c:v>18.868120415982474</c:v>
                </c:pt>
                <c:pt idx="3504">
                  <c:v>18.868120415982474</c:v>
                </c:pt>
                <c:pt idx="3505">
                  <c:v>18.868120415982474</c:v>
                </c:pt>
                <c:pt idx="3506">
                  <c:v>18.868120415982474</c:v>
                </c:pt>
                <c:pt idx="3507">
                  <c:v>18.868120415982474</c:v>
                </c:pt>
                <c:pt idx="3508">
                  <c:v>18.868120415982474</c:v>
                </c:pt>
                <c:pt idx="3509">
                  <c:v>18.868120415982474</c:v>
                </c:pt>
                <c:pt idx="3510">
                  <c:v>18.868120415982474</c:v>
                </c:pt>
                <c:pt idx="3511">
                  <c:v>18.868120415982474</c:v>
                </c:pt>
                <c:pt idx="3512">
                  <c:v>18.868120415982474</c:v>
                </c:pt>
                <c:pt idx="3513">
                  <c:v>18.868120415982474</c:v>
                </c:pt>
                <c:pt idx="3514">
                  <c:v>18.868120415982474</c:v>
                </c:pt>
                <c:pt idx="3515">
                  <c:v>18.868120415982474</c:v>
                </c:pt>
                <c:pt idx="3516">
                  <c:v>18.868120415982474</c:v>
                </c:pt>
                <c:pt idx="3517">
                  <c:v>18.868120415982474</c:v>
                </c:pt>
                <c:pt idx="3518">
                  <c:v>18.868120415982474</c:v>
                </c:pt>
                <c:pt idx="3519">
                  <c:v>18.868120415982474</c:v>
                </c:pt>
                <c:pt idx="3520">
                  <c:v>18.868120415982474</c:v>
                </c:pt>
                <c:pt idx="3521">
                  <c:v>18.868120415982474</c:v>
                </c:pt>
                <c:pt idx="3522">
                  <c:v>18.868120415982474</c:v>
                </c:pt>
                <c:pt idx="3523">
                  <c:v>18.868120415982474</c:v>
                </c:pt>
                <c:pt idx="3524">
                  <c:v>18.868120415982474</c:v>
                </c:pt>
                <c:pt idx="3525">
                  <c:v>18.868120415982474</c:v>
                </c:pt>
                <c:pt idx="3526">
                  <c:v>18.868120415982474</c:v>
                </c:pt>
                <c:pt idx="3527">
                  <c:v>18.868120415982474</c:v>
                </c:pt>
                <c:pt idx="3528">
                  <c:v>18.868120415982474</c:v>
                </c:pt>
                <c:pt idx="3529">
                  <c:v>18.868120415982474</c:v>
                </c:pt>
                <c:pt idx="3530">
                  <c:v>18.868120415982474</c:v>
                </c:pt>
                <c:pt idx="3531">
                  <c:v>18.868120415982474</c:v>
                </c:pt>
                <c:pt idx="3532">
                  <c:v>18.868120415982474</c:v>
                </c:pt>
                <c:pt idx="3533">
                  <c:v>18.868120415982474</c:v>
                </c:pt>
                <c:pt idx="3534">
                  <c:v>18.868120415982474</c:v>
                </c:pt>
                <c:pt idx="3535">
                  <c:v>18.868120415982474</c:v>
                </c:pt>
                <c:pt idx="3536">
                  <c:v>18.868120415982474</c:v>
                </c:pt>
                <c:pt idx="3537">
                  <c:v>18.868120415982474</c:v>
                </c:pt>
                <c:pt idx="3538">
                  <c:v>18.868120415982474</c:v>
                </c:pt>
                <c:pt idx="3539">
                  <c:v>18.868120415982474</c:v>
                </c:pt>
                <c:pt idx="3540">
                  <c:v>18.868120415982474</c:v>
                </c:pt>
                <c:pt idx="3541">
                  <c:v>18.868120415982474</c:v>
                </c:pt>
                <c:pt idx="3542">
                  <c:v>18.868120415982474</c:v>
                </c:pt>
                <c:pt idx="3543">
                  <c:v>18.868120415982474</c:v>
                </c:pt>
                <c:pt idx="3544">
                  <c:v>18.868120415982474</c:v>
                </c:pt>
                <c:pt idx="3545">
                  <c:v>18.868120415982474</c:v>
                </c:pt>
                <c:pt idx="3546">
                  <c:v>18.868120415982474</c:v>
                </c:pt>
                <c:pt idx="3547">
                  <c:v>18.868120415982474</c:v>
                </c:pt>
                <c:pt idx="3548">
                  <c:v>18.868120415982474</c:v>
                </c:pt>
                <c:pt idx="3549">
                  <c:v>18.868120415982474</c:v>
                </c:pt>
                <c:pt idx="3550">
                  <c:v>18.868120415982474</c:v>
                </c:pt>
                <c:pt idx="3551">
                  <c:v>18.868120415982474</c:v>
                </c:pt>
                <c:pt idx="3552">
                  <c:v>18.868120415982474</c:v>
                </c:pt>
                <c:pt idx="3553">
                  <c:v>18.868120415982474</c:v>
                </c:pt>
                <c:pt idx="3554">
                  <c:v>18.868120415982474</c:v>
                </c:pt>
                <c:pt idx="3555">
                  <c:v>18.868120415982474</c:v>
                </c:pt>
                <c:pt idx="3556">
                  <c:v>18.868120415982474</c:v>
                </c:pt>
                <c:pt idx="3557">
                  <c:v>18.868120415982474</c:v>
                </c:pt>
                <c:pt idx="3558">
                  <c:v>18.868120415982474</c:v>
                </c:pt>
                <c:pt idx="3559">
                  <c:v>18.868120415982474</c:v>
                </c:pt>
                <c:pt idx="3560">
                  <c:v>18.868120415982474</c:v>
                </c:pt>
                <c:pt idx="3561">
                  <c:v>18.868120415982474</c:v>
                </c:pt>
                <c:pt idx="3562">
                  <c:v>18.868120415982474</c:v>
                </c:pt>
                <c:pt idx="3563">
                  <c:v>18.868120415982474</c:v>
                </c:pt>
                <c:pt idx="3564">
                  <c:v>18.868120415982474</c:v>
                </c:pt>
                <c:pt idx="3565">
                  <c:v>18.868120415982474</c:v>
                </c:pt>
                <c:pt idx="3566">
                  <c:v>18.868120415982474</c:v>
                </c:pt>
                <c:pt idx="3567">
                  <c:v>18.868120415982474</c:v>
                </c:pt>
                <c:pt idx="3568">
                  <c:v>18.868120415982474</c:v>
                </c:pt>
                <c:pt idx="3569">
                  <c:v>18.868120415982474</c:v>
                </c:pt>
                <c:pt idx="3570">
                  <c:v>18.868120415982474</c:v>
                </c:pt>
                <c:pt idx="3571">
                  <c:v>18.868120415982474</c:v>
                </c:pt>
                <c:pt idx="3572">
                  <c:v>18.868120415982474</c:v>
                </c:pt>
                <c:pt idx="3573">
                  <c:v>18.868120415982474</c:v>
                </c:pt>
                <c:pt idx="3574">
                  <c:v>18.868120415982474</c:v>
                </c:pt>
                <c:pt idx="3575">
                  <c:v>18.868120415982474</c:v>
                </c:pt>
                <c:pt idx="3576">
                  <c:v>18.868120415982474</c:v>
                </c:pt>
                <c:pt idx="3577">
                  <c:v>18.868120415982474</c:v>
                </c:pt>
                <c:pt idx="3578">
                  <c:v>18.868120415982474</c:v>
                </c:pt>
                <c:pt idx="3579">
                  <c:v>18.868120415982474</c:v>
                </c:pt>
                <c:pt idx="3580">
                  <c:v>18.868120415982474</c:v>
                </c:pt>
                <c:pt idx="3581">
                  <c:v>18.868120415982474</c:v>
                </c:pt>
                <c:pt idx="3582">
                  <c:v>18.868120415982474</c:v>
                </c:pt>
                <c:pt idx="3583">
                  <c:v>18.868120415982474</c:v>
                </c:pt>
                <c:pt idx="3584">
                  <c:v>18.868120415982474</c:v>
                </c:pt>
                <c:pt idx="3585">
                  <c:v>18.868120415982474</c:v>
                </c:pt>
                <c:pt idx="3586">
                  <c:v>18.868120415982474</c:v>
                </c:pt>
                <c:pt idx="3587">
                  <c:v>18.868120415982474</c:v>
                </c:pt>
                <c:pt idx="3588">
                  <c:v>18.868120415982474</c:v>
                </c:pt>
                <c:pt idx="3589">
                  <c:v>18.868120415982474</c:v>
                </c:pt>
                <c:pt idx="3590">
                  <c:v>18.868120415982474</c:v>
                </c:pt>
                <c:pt idx="3591">
                  <c:v>18.868120415982474</c:v>
                </c:pt>
                <c:pt idx="3592">
                  <c:v>18.868120415982474</c:v>
                </c:pt>
                <c:pt idx="3593">
                  <c:v>18.868120415982474</c:v>
                </c:pt>
                <c:pt idx="3594">
                  <c:v>18.868120415982474</c:v>
                </c:pt>
                <c:pt idx="3595">
                  <c:v>18.868120415982474</c:v>
                </c:pt>
                <c:pt idx="3596">
                  <c:v>18.868120415982474</c:v>
                </c:pt>
                <c:pt idx="3597">
                  <c:v>18.868120415982474</c:v>
                </c:pt>
                <c:pt idx="3598">
                  <c:v>18.868120415982474</c:v>
                </c:pt>
                <c:pt idx="3599">
                  <c:v>18.868120415982474</c:v>
                </c:pt>
                <c:pt idx="3600">
                  <c:v>18.868120415982474</c:v>
                </c:pt>
                <c:pt idx="3601">
                  <c:v>18.868120415982474</c:v>
                </c:pt>
                <c:pt idx="3602">
                  <c:v>18.868120415982474</c:v>
                </c:pt>
                <c:pt idx="3603">
                  <c:v>18.868120415982474</c:v>
                </c:pt>
                <c:pt idx="3604">
                  <c:v>18.868120415982474</c:v>
                </c:pt>
                <c:pt idx="3605">
                  <c:v>18.868120415982474</c:v>
                </c:pt>
                <c:pt idx="3606">
                  <c:v>18.868120415982474</c:v>
                </c:pt>
                <c:pt idx="3607">
                  <c:v>18.868120415982474</c:v>
                </c:pt>
                <c:pt idx="3608">
                  <c:v>18.868120415982474</c:v>
                </c:pt>
                <c:pt idx="3609">
                  <c:v>18.868120415982474</c:v>
                </c:pt>
                <c:pt idx="3610">
                  <c:v>18.868120415982474</c:v>
                </c:pt>
                <c:pt idx="3611">
                  <c:v>18.868120415982474</c:v>
                </c:pt>
                <c:pt idx="3612">
                  <c:v>18.868120415982474</c:v>
                </c:pt>
                <c:pt idx="3613">
                  <c:v>18.868120415982474</c:v>
                </c:pt>
                <c:pt idx="3614">
                  <c:v>18.868120415982474</c:v>
                </c:pt>
                <c:pt idx="3615">
                  <c:v>18.868120415982474</c:v>
                </c:pt>
                <c:pt idx="3616">
                  <c:v>18.868120415982474</c:v>
                </c:pt>
                <c:pt idx="3617">
                  <c:v>18.868120415982474</c:v>
                </c:pt>
                <c:pt idx="3618">
                  <c:v>18.868120415982474</c:v>
                </c:pt>
                <c:pt idx="3619">
                  <c:v>18.868120415982474</c:v>
                </c:pt>
                <c:pt idx="3620">
                  <c:v>18.868120415982474</c:v>
                </c:pt>
                <c:pt idx="3621">
                  <c:v>18.868120415982474</c:v>
                </c:pt>
                <c:pt idx="3622">
                  <c:v>18.868120415982474</c:v>
                </c:pt>
                <c:pt idx="3623">
                  <c:v>18.868120415982474</c:v>
                </c:pt>
                <c:pt idx="3624">
                  <c:v>18.868120415982474</c:v>
                </c:pt>
                <c:pt idx="3625">
                  <c:v>18.868120415982474</c:v>
                </c:pt>
                <c:pt idx="3626">
                  <c:v>18.868120415982474</c:v>
                </c:pt>
                <c:pt idx="3627">
                  <c:v>18.868120415982474</c:v>
                </c:pt>
                <c:pt idx="3628">
                  <c:v>18.868120415982474</c:v>
                </c:pt>
                <c:pt idx="3629">
                  <c:v>18.868120415982474</c:v>
                </c:pt>
                <c:pt idx="3630">
                  <c:v>18.868120415982474</c:v>
                </c:pt>
                <c:pt idx="3631">
                  <c:v>18.868120415982474</c:v>
                </c:pt>
                <c:pt idx="3632">
                  <c:v>18.868120415982474</c:v>
                </c:pt>
                <c:pt idx="3633">
                  <c:v>18.868120415982474</c:v>
                </c:pt>
                <c:pt idx="3634">
                  <c:v>18.868120415982474</c:v>
                </c:pt>
                <c:pt idx="3635">
                  <c:v>18.868120415982474</c:v>
                </c:pt>
                <c:pt idx="3636">
                  <c:v>18.868120415982474</c:v>
                </c:pt>
                <c:pt idx="3637">
                  <c:v>18.868120415982474</c:v>
                </c:pt>
                <c:pt idx="3638">
                  <c:v>18.868120415982474</c:v>
                </c:pt>
                <c:pt idx="3639">
                  <c:v>18.868120415982474</c:v>
                </c:pt>
                <c:pt idx="3640">
                  <c:v>18.868120415982474</c:v>
                </c:pt>
                <c:pt idx="3641">
                  <c:v>18.868120415982474</c:v>
                </c:pt>
                <c:pt idx="3642">
                  <c:v>18.868120415982474</c:v>
                </c:pt>
                <c:pt idx="3643">
                  <c:v>18.868120415982474</c:v>
                </c:pt>
                <c:pt idx="3644">
                  <c:v>18.868120415982474</c:v>
                </c:pt>
                <c:pt idx="3645">
                  <c:v>18.868120415982474</c:v>
                </c:pt>
                <c:pt idx="3646">
                  <c:v>18.868120415982474</c:v>
                </c:pt>
                <c:pt idx="3647">
                  <c:v>18.868120415982474</c:v>
                </c:pt>
                <c:pt idx="3648">
                  <c:v>18.868120415982474</c:v>
                </c:pt>
                <c:pt idx="3649">
                  <c:v>18.868120415982474</c:v>
                </c:pt>
                <c:pt idx="3650">
                  <c:v>18.868120415982474</c:v>
                </c:pt>
                <c:pt idx="3651">
                  <c:v>18.868120415982474</c:v>
                </c:pt>
                <c:pt idx="3652">
                  <c:v>18.868120415982474</c:v>
                </c:pt>
              </c:numCache>
            </c:numRef>
          </c:val>
          <c:smooth val="0"/>
          <c:extLst>
            <c:ext xmlns:c16="http://schemas.microsoft.com/office/drawing/2014/chart" uri="{C3380CC4-5D6E-409C-BE32-E72D297353CC}">
              <c16:uniqueId val="{00001C8C-4AD7-4CF1-A9AE-C60E0A2F94BD}"/>
            </c:ext>
          </c:extLst>
        </c:ser>
        <c:ser>
          <c:idx val="3"/>
          <c:order val="3"/>
          <c:tx>
            <c:strRef>
              <c:f>'Equity market PEs'!$L$8</c:f>
              <c:strCache>
                <c:ptCount val="1"/>
                <c:pt idx="0">
                  <c:v>10 Year Avg</c:v>
                </c:pt>
              </c:strCache>
            </c:strRef>
          </c:tx>
          <c:spPr>
            <a:ln w="12700" cap="rnd">
              <a:solidFill>
                <a:schemeClr val="accent2"/>
              </a:solidFill>
              <a:prstDash val="sysDash"/>
              <a:round/>
            </a:ln>
            <a:effectLst/>
          </c:spPr>
          <c:marker>
            <c:symbol val="none"/>
          </c:marker>
          <c:cat>
            <c:numRef>
              <c:f>'Equity market PEs'!$H$9:$H$3661</c:f>
              <c:numCache>
                <c:formatCode>m/d/yyyy</c:formatCode>
                <c:ptCount val="3653"/>
                <c:pt idx="0">
                  <c:v>42336</c:v>
                </c:pt>
                <c:pt idx="1">
                  <c:v>42337</c:v>
                </c:pt>
                <c:pt idx="2">
                  <c:v>42338</c:v>
                </c:pt>
                <c:pt idx="3">
                  <c:v>42339</c:v>
                </c:pt>
                <c:pt idx="4">
                  <c:v>42340</c:v>
                </c:pt>
                <c:pt idx="5">
                  <c:v>42341</c:v>
                </c:pt>
                <c:pt idx="6">
                  <c:v>42342</c:v>
                </c:pt>
                <c:pt idx="7">
                  <c:v>42343</c:v>
                </c:pt>
                <c:pt idx="8">
                  <c:v>42344</c:v>
                </c:pt>
                <c:pt idx="9">
                  <c:v>42345</c:v>
                </c:pt>
                <c:pt idx="10">
                  <c:v>42346</c:v>
                </c:pt>
                <c:pt idx="11">
                  <c:v>42347</c:v>
                </c:pt>
                <c:pt idx="12">
                  <c:v>42348</c:v>
                </c:pt>
                <c:pt idx="13">
                  <c:v>42349</c:v>
                </c:pt>
                <c:pt idx="14">
                  <c:v>42350</c:v>
                </c:pt>
                <c:pt idx="15">
                  <c:v>42351</c:v>
                </c:pt>
                <c:pt idx="16">
                  <c:v>42352</c:v>
                </c:pt>
                <c:pt idx="17">
                  <c:v>42353</c:v>
                </c:pt>
                <c:pt idx="18">
                  <c:v>42354</c:v>
                </c:pt>
                <c:pt idx="19">
                  <c:v>42355</c:v>
                </c:pt>
                <c:pt idx="20">
                  <c:v>42356</c:v>
                </c:pt>
                <c:pt idx="21">
                  <c:v>42357</c:v>
                </c:pt>
                <c:pt idx="22">
                  <c:v>42358</c:v>
                </c:pt>
                <c:pt idx="23">
                  <c:v>42359</c:v>
                </c:pt>
                <c:pt idx="24">
                  <c:v>42360</c:v>
                </c:pt>
                <c:pt idx="25">
                  <c:v>42361</c:v>
                </c:pt>
                <c:pt idx="26">
                  <c:v>42362</c:v>
                </c:pt>
                <c:pt idx="27">
                  <c:v>42363</c:v>
                </c:pt>
                <c:pt idx="28">
                  <c:v>42364</c:v>
                </c:pt>
                <c:pt idx="29">
                  <c:v>42365</c:v>
                </c:pt>
                <c:pt idx="30">
                  <c:v>42366</c:v>
                </c:pt>
                <c:pt idx="31">
                  <c:v>42367</c:v>
                </c:pt>
                <c:pt idx="32">
                  <c:v>42368</c:v>
                </c:pt>
                <c:pt idx="33">
                  <c:v>42369</c:v>
                </c:pt>
                <c:pt idx="34">
                  <c:v>42370</c:v>
                </c:pt>
                <c:pt idx="35">
                  <c:v>42371</c:v>
                </c:pt>
                <c:pt idx="36">
                  <c:v>42372</c:v>
                </c:pt>
                <c:pt idx="37">
                  <c:v>42373</c:v>
                </c:pt>
                <c:pt idx="38">
                  <c:v>42374</c:v>
                </c:pt>
                <c:pt idx="39">
                  <c:v>42375</c:v>
                </c:pt>
                <c:pt idx="40">
                  <c:v>42376</c:v>
                </c:pt>
                <c:pt idx="41">
                  <c:v>42377</c:v>
                </c:pt>
                <c:pt idx="42">
                  <c:v>42378</c:v>
                </c:pt>
                <c:pt idx="43">
                  <c:v>42379</c:v>
                </c:pt>
                <c:pt idx="44">
                  <c:v>42380</c:v>
                </c:pt>
                <c:pt idx="45">
                  <c:v>42381</c:v>
                </c:pt>
                <c:pt idx="46">
                  <c:v>42382</c:v>
                </c:pt>
                <c:pt idx="47">
                  <c:v>42383</c:v>
                </c:pt>
                <c:pt idx="48">
                  <c:v>42384</c:v>
                </c:pt>
                <c:pt idx="49">
                  <c:v>42385</c:v>
                </c:pt>
                <c:pt idx="50">
                  <c:v>42386</c:v>
                </c:pt>
                <c:pt idx="51">
                  <c:v>42387</c:v>
                </c:pt>
                <c:pt idx="52">
                  <c:v>42388</c:v>
                </c:pt>
                <c:pt idx="53">
                  <c:v>42389</c:v>
                </c:pt>
                <c:pt idx="54">
                  <c:v>42390</c:v>
                </c:pt>
                <c:pt idx="55">
                  <c:v>42391</c:v>
                </c:pt>
                <c:pt idx="56">
                  <c:v>42392</c:v>
                </c:pt>
                <c:pt idx="57">
                  <c:v>42393</c:v>
                </c:pt>
                <c:pt idx="58">
                  <c:v>42394</c:v>
                </c:pt>
                <c:pt idx="59">
                  <c:v>42395</c:v>
                </c:pt>
                <c:pt idx="60">
                  <c:v>42396</c:v>
                </c:pt>
                <c:pt idx="61">
                  <c:v>42397</c:v>
                </c:pt>
                <c:pt idx="62">
                  <c:v>42398</c:v>
                </c:pt>
                <c:pt idx="63">
                  <c:v>42399</c:v>
                </c:pt>
                <c:pt idx="64">
                  <c:v>42400</c:v>
                </c:pt>
                <c:pt idx="65">
                  <c:v>42401</c:v>
                </c:pt>
                <c:pt idx="66">
                  <c:v>42402</c:v>
                </c:pt>
                <c:pt idx="67">
                  <c:v>42403</c:v>
                </c:pt>
                <c:pt idx="68">
                  <c:v>42404</c:v>
                </c:pt>
                <c:pt idx="69">
                  <c:v>42405</c:v>
                </c:pt>
                <c:pt idx="70">
                  <c:v>42406</c:v>
                </c:pt>
                <c:pt idx="71">
                  <c:v>42407</c:v>
                </c:pt>
                <c:pt idx="72">
                  <c:v>42408</c:v>
                </c:pt>
                <c:pt idx="73">
                  <c:v>42409</c:v>
                </c:pt>
                <c:pt idx="74">
                  <c:v>42410</c:v>
                </c:pt>
                <c:pt idx="75">
                  <c:v>42411</c:v>
                </c:pt>
                <c:pt idx="76">
                  <c:v>42412</c:v>
                </c:pt>
                <c:pt idx="77">
                  <c:v>42413</c:v>
                </c:pt>
                <c:pt idx="78">
                  <c:v>42414</c:v>
                </c:pt>
                <c:pt idx="79">
                  <c:v>42415</c:v>
                </c:pt>
                <c:pt idx="80">
                  <c:v>42416</c:v>
                </c:pt>
                <c:pt idx="81">
                  <c:v>42417</c:v>
                </c:pt>
                <c:pt idx="82">
                  <c:v>42418</c:v>
                </c:pt>
                <c:pt idx="83">
                  <c:v>42419</c:v>
                </c:pt>
                <c:pt idx="84">
                  <c:v>42420</c:v>
                </c:pt>
                <c:pt idx="85">
                  <c:v>42421</c:v>
                </c:pt>
                <c:pt idx="86">
                  <c:v>42422</c:v>
                </c:pt>
                <c:pt idx="87">
                  <c:v>42423</c:v>
                </c:pt>
                <c:pt idx="88">
                  <c:v>42424</c:v>
                </c:pt>
                <c:pt idx="89">
                  <c:v>42425</c:v>
                </c:pt>
                <c:pt idx="90">
                  <c:v>42426</c:v>
                </c:pt>
                <c:pt idx="91">
                  <c:v>42427</c:v>
                </c:pt>
                <c:pt idx="92">
                  <c:v>42428</c:v>
                </c:pt>
                <c:pt idx="93">
                  <c:v>42429</c:v>
                </c:pt>
                <c:pt idx="94">
                  <c:v>42430</c:v>
                </c:pt>
                <c:pt idx="95">
                  <c:v>42431</c:v>
                </c:pt>
                <c:pt idx="96">
                  <c:v>42432</c:v>
                </c:pt>
                <c:pt idx="97">
                  <c:v>42433</c:v>
                </c:pt>
                <c:pt idx="98">
                  <c:v>42434</c:v>
                </c:pt>
                <c:pt idx="99">
                  <c:v>42435</c:v>
                </c:pt>
                <c:pt idx="100">
                  <c:v>42436</c:v>
                </c:pt>
                <c:pt idx="101">
                  <c:v>42437</c:v>
                </c:pt>
                <c:pt idx="102">
                  <c:v>42438</c:v>
                </c:pt>
                <c:pt idx="103">
                  <c:v>42439</c:v>
                </c:pt>
                <c:pt idx="104">
                  <c:v>42440</c:v>
                </c:pt>
                <c:pt idx="105">
                  <c:v>42441</c:v>
                </c:pt>
                <c:pt idx="106">
                  <c:v>42442</c:v>
                </c:pt>
                <c:pt idx="107">
                  <c:v>42443</c:v>
                </c:pt>
                <c:pt idx="108">
                  <c:v>42444</c:v>
                </c:pt>
                <c:pt idx="109">
                  <c:v>42445</c:v>
                </c:pt>
                <c:pt idx="110">
                  <c:v>42446</c:v>
                </c:pt>
                <c:pt idx="111">
                  <c:v>42447</c:v>
                </c:pt>
                <c:pt idx="112">
                  <c:v>42448</c:v>
                </c:pt>
                <c:pt idx="113">
                  <c:v>42449</c:v>
                </c:pt>
                <c:pt idx="114">
                  <c:v>42450</c:v>
                </c:pt>
                <c:pt idx="115">
                  <c:v>42451</c:v>
                </c:pt>
                <c:pt idx="116">
                  <c:v>42452</c:v>
                </c:pt>
                <c:pt idx="117">
                  <c:v>42453</c:v>
                </c:pt>
                <c:pt idx="118">
                  <c:v>42454</c:v>
                </c:pt>
                <c:pt idx="119">
                  <c:v>42455</c:v>
                </c:pt>
                <c:pt idx="120">
                  <c:v>42456</c:v>
                </c:pt>
                <c:pt idx="121">
                  <c:v>42457</c:v>
                </c:pt>
                <c:pt idx="122">
                  <c:v>42458</c:v>
                </c:pt>
                <c:pt idx="123">
                  <c:v>42459</c:v>
                </c:pt>
                <c:pt idx="124">
                  <c:v>42460</c:v>
                </c:pt>
                <c:pt idx="125">
                  <c:v>42461</c:v>
                </c:pt>
                <c:pt idx="126">
                  <c:v>42462</c:v>
                </c:pt>
                <c:pt idx="127">
                  <c:v>42463</c:v>
                </c:pt>
                <c:pt idx="128">
                  <c:v>42464</c:v>
                </c:pt>
                <c:pt idx="129">
                  <c:v>42465</c:v>
                </c:pt>
                <c:pt idx="130">
                  <c:v>42466</c:v>
                </c:pt>
                <c:pt idx="131">
                  <c:v>42467</c:v>
                </c:pt>
                <c:pt idx="132">
                  <c:v>42468</c:v>
                </c:pt>
                <c:pt idx="133">
                  <c:v>42469</c:v>
                </c:pt>
                <c:pt idx="134">
                  <c:v>42470</c:v>
                </c:pt>
                <c:pt idx="135">
                  <c:v>42471</c:v>
                </c:pt>
                <c:pt idx="136">
                  <c:v>42472</c:v>
                </c:pt>
                <c:pt idx="137">
                  <c:v>42473</c:v>
                </c:pt>
                <c:pt idx="138">
                  <c:v>42474</c:v>
                </c:pt>
                <c:pt idx="139">
                  <c:v>42475</c:v>
                </c:pt>
                <c:pt idx="140">
                  <c:v>42476</c:v>
                </c:pt>
                <c:pt idx="141">
                  <c:v>42477</c:v>
                </c:pt>
                <c:pt idx="142">
                  <c:v>42478</c:v>
                </c:pt>
                <c:pt idx="143">
                  <c:v>42479</c:v>
                </c:pt>
                <c:pt idx="144">
                  <c:v>42480</c:v>
                </c:pt>
                <c:pt idx="145">
                  <c:v>42481</c:v>
                </c:pt>
                <c:pt idx="146">
                  <c:v>42482</c:v>
                </c:pt>
                <c:pt idx="147">
                  <c:v>42483</c:v>
                </c:pt>
                <c:pt idx="148">
                  <c:v>42484</c:v>
                </c:pt>
                <c:pt idx="149">
                  <c:v>42485</c:v>
                </c:pt>
                <c:pt idx="150">
                  <c:v>42486</c:v>
                </c:pt>
                <c:pt idx="151">
                  <c:v>42487</c:v>
                </c:pt>
                <c:pt idx="152">
                  <c:v>42488</c:v>
                </c:pt>
                <c:pt idx="153">
                  <c:v>42489</c:v>
                </c:pt>
                <c:pt idx="154">
                  <c:v>42490</c:v>
                </c:pt>
                <c:pt idx="155">
                  <c:v>42491</c:v>
                </c:pt>
                <c:pt idx="156">
                  <c:v>42492</c:v>
                </c:pt>
                <c:pt idx="157">
                  <c:v>42493</c:v>
                </c:pt>
                <c:pt idx="158">
                  <c:v>42494</c:v>
                </c:pt>
                <c:pt idx="159">
                  <c:v>42495</c:v>
                </c:pt>
                <c:pt idx="160">
                  <c:v>42496</c:v>
                </c:pt>
                <c:pt idx="161">
                  <c:v>42497</c:v>
                </c:pt>
                <c:pt idx="162">
                  <c:v>42498</c:v>
                </c:pt>
                <c:pt idx="163">
                  <c:v>42499</c:v>
                </c:pt>
                <c:pt idx="164">
                  <c:v>42500</c:v>
                </c:pt>
                <c:pt idx="165">
                  <c:v>42501</c:v>
                </c:pt>
                <c:pt idx="166">
                  <c:v>42502</c:v>
                </c:pt>
                <c:pt idx="167">
                  <c:v>42503</c:v>
                </c:pt>
                <c:pt idx="168">
                  <c:v>42504</c:v>
                </c:pt>
                <c:pt idx="169">
                  <c:v>42505</c:v>
                </c:pt>
                <c:pt idx="170">
                  <c:v>42506</c:v>
                </c:pt>
                <c:pt idx="171">
                  <c:v>42507</c:v>
                </c:pt>
                <c:pt idx="172">
                  <c:v>42508</c:v>
                </c:pt>
                <c:pt idx="173">
                  <c:v>42509</c:v>
                </c:pt>
                <c:pt idx="174">
                  <c:v>42510</c:v>
                </c:pt>
                <c:pt idx="175">
                  <c:v>42511</c:v>
                </c:pt>
                <c:pt idx="176">
                  <c:v>42512</c:v>
                </c:pt>
                <c:pt idx="177">
                  <c:v>42513</c:v>
                </c:pt>
                <c:pt idx="178">
                  <c:v>42514</c:v>
                </c:pt>
                <c:pt idx="179">
                  <c:v>42515</c:v>
                </c:pt>
                <c:pt idx="180">
                  <c:v>42516</c:v>
                </c:pt>
                <c:pt idx="181">
                  <c:v>42517</c:v>
                </c:pt>
                <c:pt idx="182">
                  <c:v>42518</c:v>
                </c:pt>
                <c:pt idx="183">
                  <c:v>42519</c:v>
                </c:pt>
                <c:pt idx="184">
                  <c:v>42520</c:v>
                </c:pt>
                <c:pt idx="185">
                  <c:v>42521</c:v>
                </c:pt>
                <c:pt idx="186">
                  <c:v>42522</c:v>
                </c:pt>
                <c:pt idx="187">
                  <c:v>42523</c:v>
                </c:pt>
                <c:pt idx="188">
                  <c:v>42524</c:v>
                </c:pt>
                <c:pt idx="189">
                  <c:v>42525</c:v>
                </c:pt>
                <c:pt idx="190">
                  <c:v>42526</c:v>
                </c:pt>
                <c:pt idx="191">
                  <c:v>42527</c:v>
                </c:pt>
                <c:pt idx="192">
                  <c:v>42528</c:v>
                </c:pt>
                <c:pt idx="193">
                  <c:v>42529</c:v>
                </c:pt>
                <c:pt idx="194">
                  <c:v>42530</c:v>
                </c:pt>
                <c:pt idx="195">
                  <c:v>42531</c:v>
                </c:pt>
                <c:pt idx="196">
                  <c:v>42532</c:v>
                </c:pt>
                <c:pt idx="197">
                  <c:v>42533</c:v>
                </c:pt>
                <c:pt idx="198">
                  <c:v>42534</c:v>
                </c:pt>
                <c:pt idx="199">
                  <c:v>42535</c:v>
                </c:pt>
                <c:pt idx="200">
                  <c:v>42536</c:v>
                </c:pt>
                <c:pt idx="201">
                  <c:v>42537</c:v>
                </c:pt>
                <c:pt idx="202">
                  <c:v>42538</c:v>
                </c:pt>
                <c:pt idx="203">
                  <c:v>42539</c:v>
                </c:pt>
                <c:pt idx="204">
                  <c:v>42540</c:v>
                </c:pt>
                <c:pt idx="205">
                  <c:v>42541</c:v>
                </c:pt>
                <c:pt idx="206">
                  <c:v>42542</c:v>
                </c:pt>
                <c:pt idx="207">
                  <c:v>42543</c:v>
                </c:pt>
                <c:pt idx="208">
                  <c:v>42544</c:v>
                </c:pt>
                <c:pt idx="209">
                  <c:v>42545</c:v>
                </c:pt>
                <c:pt idx="210">
                  <c:v>42546</c:v>
                </c:pt>
                <c:pt idx="211">
                  <c:v>42547</c:v>
                </c:pt>
                <c:pt idx="212">
                  <c:v>42548</c:v>
                </c:pt>
                <c:pt idx="213">
                  <c:v>42549</c:v>
                </c:pt>
                <c:pt idx="214">
                  <c:v>42550</c:v>
                </c:pt>
                <c:pt idx="215">
                  <c:v>42551</c:v>
                </c:pt>
                <c:pt idx="216">
                  <c:v>42552</c:v>
                </c:pt>
                <c:pt idx="217">
                  <c:v>42553</c:v>
                </c:pt>
                <c:pt idx="218">
                  <c:v>42554</c:v>
                </c:pt>
                <c:pt idx="219">
                  <c:v>42555</c:v>
                </c:pt>
                <c:pt idx="220">
                  <c:v>42556</c:v>
                </c:pt>
                <c:pt idx="221">
                  <c:v>42557</c:v>
                </c:pt>
                <c:pt idx="222">
                  <c:v>42558</c:v>
                </c:pt>
                <c:pt idx="223">
                  <c:v>42559</c:v>
                </c:pt>
                <c:pt idx="224">
                  <c:v>42560</c:v>
                </c:pt>
                <c:pt idx="225">
                  <c:v>42561</c:v>
                </c:pt>
                <c:pt idx="226">
                  <c:v>42562</c:v>
                </c:pt>
                <c:pt idx="227">
                  <c:v>42563</c:v>
                </c:pt>
                <c:pt idx="228">
                  <c:v>42564</c:v>
                </c:pt>
                <c:pt idx="229">
                  <c:v>42565</c:v>
                </c:pt>
                <c:pt idx="230">
                  <c:v>42566</c:v>
                </c:pt>
                <c:pt idx="231">
                  <c:v>42567</c:v>
                </c:pt>
                <c:pt idx="232">
                  <c:v>42568</c:v>
                </c:pt>
                <c:pt idx="233">
                  <c:v>42569</c:v>
                </c:pt>
                <c:pt idx="234">
                  <c:v>42570</c:v>
                </c:pt>
                <c:pt idx="235">
                  <c:v>42571</c:v>
                </c:pt>
                <c:pt idx="236">
                  <c:v>42572</c:v>
                </c:pt>
                <c:pt idx="237">
                  <c:v>42573</c:v>
                </c:pt>
                <c:pt idx="238">
                  <c:v>42574</c:v>
                </c:pt>
                <c:pt idx="239">
                  <c:v>42575</c:v>
                </c:pt>
                <c:pt idx="240">
                  <c:v>42576</c:v>
                </c:pt>
                <c:pt idx="241">
                  <c:v>42577</c:v>
                </c:pt>
                <c:pt idx="242">
                  <c:v>42578</c:v>
                </c:pt>
                <c:pt idx="243">
                  <c:v>42579</c:v>
                </c:pt>
                <c:pt idx="244">
                  <c:v>42580</c:v>
                </c:pt>
                <c:pt idx="245">
                  <c:v>42581</c:v>
                </c:pt>
                <c:pt idx="246">
                  <c:v>42582</c:v>
                </c:pt>
                <c:pt idx="247">
                  <c:v>42583</c:v>
                </c:pt>
                <c:pt idx="248">
                  <c:v>42584</c:v>
                </c:pt>
                <c:pt idx="249">
                  <c:v>42585</c:v>
                </c:pt>
                <c:pt idx="250">
                  <c:v>42586</c:v>
                </c:pt>
                <c:pt idx="251">
                  <c:v>42587</c:v>
                </c:pt>
                <c:pt idx="252">
                  <c:v>42588</c:v>
                </c:pt>
                <c:pt idx="253">
                  <c:v>42589</c:v>
                </c:pt>
                <c:pt idx="254">
                  <c:v>42590</c:v>
                </c:pt>
                <c:pt idx="255">
                  <c:v>42591</c:v>
                </c:pt>
                <c:pt idx="256">
                  <c:v>42592</c:v>
                </c:pt>
                <c:pt idx="257">
                  <c:v>42593</c:v>
                </c:pt>
                <c:pt idx="258">
                  <c:v>42594</c:v>
                </c:pt>
                <c:pt idx="259">
                  <c:v>42595</c:v>
                </c:pt>
                <c:pt idx="260">
                  <c:v>42596</c:v>
                </c:pt>
                <c:pt idx="261">
                  <c:v>42597</c:v>
                </c:pt>
                <c:pt idx="262">
                  <c:v>42598</c:v>
                </c:pt>
                <c:pt idx="263">
                  <c:v>42599</c:v>
                </c:pt>
                <c:pt idx="264">
                  <c:v>42600</c:v>
                </c:pt>
                <c:pt idx="265">
                  <c:v>42601</c:v>
                </c:pt>
                <c:pt idx="266">
                  <c:v>42602</c:v>
                </c:pt>
                <c:pt idx="267">
                  <c:v>42603</c:v>
                </c:pt>
                <c:pt idx="268">
                  <c:v>42604</c:v>
                </c:pt>
                <c:pt idx="269">
                  <c:v>42605</c:v>
                </c:pt>
                <c:pt idx="270">
                  <c:v>42606</c:v>
                </c:pt>
                <c:pt idx="271">
                  <c:v>42607</c:v>
                </c:pt>
                <c:pt idx="272">
                  <c:v>42608</c:v>
                </c:pt>
                <c:pt idx="273">
                  <c:v>42609</c:v>
                </c:pt>
                <c:pt idx="274">
                  <c:v>42610</c:v>
                </c:pt>
                <c:pt idx="275">
                  <c:v>42611</c:v>
                </c:pt>
                <c:pt idx="276">
                  <c:v>42612</c:v>
                </c:pt>
                <c:pt idx="277">
                  <c:v>42613</c:v>
                </c:pt>
                <c:pt idx="278">
                  <c:v>42614</c:v>
                </c:pt>
                <c:pt idx="279">
                  <c:v>42615</c:v>
                </c:pt>
                <c:pt idx="280">
                  <c:v>42616</c:v>
                </c:pt>
                <c:pt idx="281">
                  <c:v>42617</c:v>
                </c:pt>
                <c:pt idx="282">
                  <c:v>42618</c:v>
                </c:pt>
                <c:pt idx="283">
                  <c:v>42619</c:v>
                </c:pt>
                <c:pt idx="284">
                  <c:v>42620</c:v>
                </c:pt>
                <c:pt idx="285">
                  <c:v>42621</c:v>
                </c:pt>
                <c:pt idx="286">
                  <c:v>42622</c:v>
                </c:pt>
                <c:pt idx="287">
                  <c:v>42623</c:v>
                </c:pt>
                <c:pt idx="288">
                  <c:v>42624</c:v>
                </c:pt>
                <c:pt idx="289">
                  <c:v>42625</c:v>
                </c:pt>
                <c:pt idx="290">
                  <c:v>42626</c:v>
                </c:pt>
                <c:pt idx="291">
                  <c:v>42627</c:v>
                </c:pt>
                <c:pt idx="292">
                  <c:v>42628</c:v>
                </c:pt>
                <c:pt idx="293">
                  <c:v>42629</c:v>
                </c:pt>
                <c:pt idx="294">
                  <c:v>42630</c:v>
                </c:pt>
                <c:pt idx="295">
                  <c:v>42631</c:v>
                </c:pt>
                <c:pt idx="296">
                  <c:v>42632</c:v>
                </c:pt>
                <c:pt idx="297">
                  <c:v>42633</c:v>
                </c:pt>
                <c:pt idx="298">
                  <c:v>42634</c:v>
                </c:pt>
                <c:pt idx="299">
                  <c:v>42635</c:v>
                </c:pt>
                <c:pt idx="300">
                  <c:v>42636</c:v>
                </c:pt>
                <c:pt idx="301">
                  <c:v>42637</c:v>
                </c:pt>
                <c:pt idx="302">
                  <c:v>42638</c:v>
                </c:pt>
                <c:pt idx="303">
                  <c:v>42639</c:v>
                </c:pt>
                <c:pt idx="304">
                  <c:v>42640</c:v>
                </c:pt>
                <c:pt idx="305">
                  <c:v>42641</c:v>
                </c:pt>
                <c:pt idx="306">
                  <c:v>42642</c:v>
                </c:pt>
                <c:pt idx="307">
                  <c:v>42643</c:v>
                </c:pt>
                <c:pt idx="308">
                  <c:v>42644</c:v>
                </c:pt>
                <c:pt idx="309">
                  <c:v>42645</c:v>
                </c:pt>
                <c:pt idx="310">
                  <c:v>42646</c:v>
                </c:pt>
                <c:pt idx="311">
                  <c:v>42647</c:v>
                </c:pt>
                <c:pt idx="312">
                  <c:v>42648</c:v>
                </c:pt>
                <c:pt idx="313">
                  <c:v>42649</c:v>
                </c:pt>
                <c:pt idx="314">
                  <c:v>42650</c:v>
                </c:pt>
                <c:pt idx="315">
                  <c:v>42651</c:v>
                </c:pt>
                <c:pt idx="316">
                  <c:v>42652</c:v>
                </c:pt>
                <c:pt idx="317">
                  <c:v>42653</c:v>
                </c:pt>
                <c:pt idx="318">
                  <c:v>42654</c:v>
                </c:pt>
                <c:pt idx="319">
                  <c:v>42655</c:v>
                </c:pt>
                <c:pt idx="320">
                  <c:v>42656</c:v>
                </c:pt>
                <c:pt idx="321">
                  <c:v>42657</c:v>
                </c:pt>
                <c:pt idx="322">
                  <c:v>42658</c:v>
                </c:pt>
                <c:pt idx="323">
                  <c:v>42659</c:v>
                </c:pt>
                <c:pt idx="324">
                  <c:v>42660</c:v>
                </c:pt>
                <c:pt idx="325">
                  <c:v>42661</c:v>
                </c:pt>
                <c:pt idx="326">
                  <c:v>42662</c:v>
                </c:pt>
                <c:pt idx="327">
                  <c:v>42663</c:v>
                </c:pt>
                <c:pt idx="328">
                  <c:v>42664</c:v>
                </c:pt>
                <c:pt idx="329">
                  <c:v>42665</c:v>
                </c:pt>
                <c:pt idx="330">
                  <c:v>42666</c:v>
                </c:pt>
                <c:pt idx="331">
                  <c:v>42667</c:v>
                </c:pt>
                <c:pt idx="332">
                  <c:v>42668</c:v>
                </c:pt>
                <c:pt idx="333">
                  <c:v>42669</c:v>
                </c:pt>
                <c:pt idx="334">
                  <c:v>42670</c:v>
                </c:pt>
                <c:pt idx="335">
                  <c:v>42671</c:v>
                </c:pt>
                <c:pt idx="336">
                  <c:v>42672</c:v>
                </c:pt>
                <c:pt idx="337">
                  <c:v>42673</c:v>
                </c:pt>
                <c:pt idx="338">
                  <c:v>42674</c:v>
                </c:pt>
                <c:pt idx="339">
                  <c:v>42675</c:v>
                </c:pt>
                <c:pt idx="340">
                  <c:v>42676</c:v>
                </c:pt>
                <c:pt idx="341">
                  <c:v>42677</c:v>
                </c:pt>
                <c:pt idx="342">
                  <c:v>42678</c:v>
                </c:pt>
                <c:pt idx="343">
                  <c:v>42679</c:v>
                </c:pt>
                <c:pt idx="344">
                  <c:v>42680</c:v>
                </c:pt>
                <c:pt idx="345">
                  <c:v>42681</c:v>
                </c:pt>
                <c:pt idx="346">
                  <c:v>42682</c:v>
                </c:pt>
                <c:pt idx="347">
                  <c:v>42683</c:v>
                </c:pt>
                <c:pt idx="348">
                  <c:v>42684</c:v>
                </c:pt>
                <c:pt idx="349">
                  <c:v>42685</c:v>
                </c:pt>
                <c:pt idx="350">
                  <c:v>42686</c:v>
                </c:pt>
                <c:pt idx="351">
                  <c:v>42687</c:v>
                </c:pt>
                <c:pt idx="352">
                  <c:v>42688</c:v>
                </c:pt>
                <c:pt idx="353">
                  <c:v>42689</c:v>
                </c:pt>
                <c:pt idx="354">
                  <c:v>42690</c:v>
                </c:pt>
                <c:pt idx="355">
                  <c:v>42691</c:v>
                </c:pt>
                <c:pt idx="356">
                  <c:v>42692</c:v>
                </c:pt>
                <c:pt idx="357">
                  <c:v>42693</c:v>
                </c:pt>
                <c:pt idx="358">
                  <c:v>42694</c:v>
                </c:pt>
                <c:pt idx="359">
                  <c:v>42695</c:v>
                </c:pt>
                <c:pt idx="360">
                  <c:v>42696</c:v>
                </c:pt>
                <c:pt idx="361">
                  <c:v>42697</c:v>
                </c:pt>
                <c:pt idx="362">
                  <c:v>42698</c:v>
                </c:pt>
                <c:pt idx="363">
                  <c:v>42699</c:v>
                </c:pt>
                <c:pt idx="364">
                  <c:v>42700</c:v>
                </c:pt>
                <c:pt idx="365">
                  <c:v>42701</c:v>
                </c:pt>
                <c:pt idx="366">
                  <c:v>42702</c:v>
                </c:pt>
                <c:pt idx="367">
                  <c:v>42703</c:v>
                </c:pt>
                <c:pt idx="368">
                  <c:v>42704</c:v>
                </c:pt>
                <c:pt idx="369">
                  <c:v>42705</c:v>
                </c:pt>
                <c:pt idx="370">
                  <c:v>42706</c:v>
                </c:pt>
                <c:pt idx="371">
                  <c:v>42707</c:v>
                </c:pt>
                <c:pt idx="372">
                  <c:v>42708</c:v>
                </c:pt>
                <c:pt idx="373">
                  <c:v>42709</c:v>
                </c:pt>
                <c:pt idx="374">
                  <c:v>42710</c:v>
                </c:pt>
                <c:pt idx="375">
                  <c:v>42711</c:v>
                </c:pt>
                <c:pt idx="376">
                  <c:v>42712</c:v>
                </c:pt>
                <c:pt idx="377">
                  <c:v>42713</c:v>
                </c:pt>
                <c:pt idx="378">
                  <c:v>42714</c:v>
                </c:pt>
                <c:pt idx="379">
                  <c:v>42715</c:v>
                </c:pt>
                <c:pt idx="380">
                  <c:v>42716</c:v>
                </c:pt>
                <c:pt idx="381">
                  <c:v>42717</c:v>
                </c:pt>
                <c:pt idx="382">
                  <c:v>42718</c:v>
                </c:pt>
                <c:pt idx="383">
                  <c:v>42719</c:v>
                </c:pt>
                <c:pt idx="384">
                  <c:v>42720</c:v>
                </c:pt>
                <c:pt idx="385">
                  <c:v>42721</c:v>
                </c:pt>
                <c:pt idx="386">
                  <c:v>42722</c:v>
                </c:pt>
                <c:pt idx="387">
                  <c:v>42723</c:v>
                </c:pt>
                <c:pt idx="388">
                  <c:v>42724</c:v>
                </c:pt>
                <c:pt idx="389">
                  <c:v>42725</c:v>
                </c:pt>
                <c:pt idx="390">
                  <c:v>42726</c:v>
                </c:pt>
                <c:pt idx="391">
                  <c:v>42727</c:v>
                </c:pt>
                <c:pt idx="392">
                  <c:v>42728</c:v>
                </c:pt>
                <c:pt idx="393">
                  <c:v>42729</c:v>
                </c:pt>
                <c:pt idx="394">
                  <c:v>42730</c:v>
                </c:pt>
                <c:pt idx="395">
                  <c:v>42731</c:v>
                </c:pt>
                <c:pt idx="396">
                  <c:v>42732</c:v>
                </c:pt>
                <c:pt idx="397">
                  <c:v>42733</c:v>
                </c:pt>
                <c:pt idx="398">
                  <c:v>42734</c:v>
                </c:pt>
                <c:pt idx="399">
                  <c:v>42735</c:v>
                </c:pt>
                <c:pt idx="400">
                  <c:v>42736</c:v>
                </c:pt>
                <c:pt idx="401">
                  <c:v>42737</c:v>
                </c:pt>
                <c:pt idx="402">
                  <c:v>42738</c:v>
                </c:pt>
                <c:pt idx="403">
                  <c:v>42739</c:v>
                </c:pt>
                <c:pt idx="404">
                  <c:v>42740</c:v>
                </c:pt>
                <c:pt idx="405">
                  <c:v>42741</c:v>
                </c:pt>
                <c:pt idx="406">
                  <c:v>42742</c:v>
                </c:pt>
                <c:pt idx="407">
                  <c:v>42743</c:v>
                </c:pt>
                <c:pt idx="408">
                  <c:v>42744</c:v>
                </c:pt>
                <c:pt idx="409">
                  <c:v>42745</c:v>
                </c:pt>
                <c:pt idx="410">
                  <c:v>42746</c:v>
                </c:pt>
                <c:pt idx="411">
                  <c:v>42747</c:v>
                </c:pt>
                <c:pt idx="412">
                  <c:v>42748</c:v>
                </c:pt>
                <c:pt idx="413">
                  <c:v>42749</c:v>
                </c:pt>
                <c:pt idx="414">
                  <c:v>42750</c:v>
                </c:pt>
                <c:pt idx="415">
                  <c:v>42751</c:v>
                </c:pt>
                <c:pt idx="416">
                  <c:v>42752</c:v>
                </c:pt>
                <c:pt idx="417">
                  <c:v>42753</c:v>
                </c:pt>
                <c:pt idx="418">
                  <c:v>42754</c:v>
                </c:pt>
                <c:pt idx="419">
                  <c:v>42755</c:v>
                </c:pt>
                <c:pt idx="420">
                  <c:v>42756</c:v>
                </c:pt>
                <c:pt idx="421">
                  <c:v>42757</c:v>
                </c:pt>
                <c:pt idx="422">
                  <c:v>42758</c:v>
                </c:pt>
                <c:pt idx="423">
                  <c:v>42759</c:v>
                </c:pt>
                <c:pt idx="424">
                  <c:v>42760</c:v>
                </c:pt>
                <c:pt idx="425">
                  <c:v>42761</c:v>
                </c:pt>
                <c:pt idx="426">
                  <c:v>42762</c:v>
                </c:pt>
                <c:pt idx="427">
                  <c:v>42763</c:v>
                </c:pt>
                <c:pt idx="428">
                  <c:v>42764</c:v>
                </c:pt>
                <c:pt idx="429">
                  <c:v>42765</c:v>
                </c:pt>
                <c:pt idx="430">
                  <c:v>42766</c:v>
                </c:pt>
                <c:pt idx="431">
                  <c:v>42767</c:v>
                </c:pt>
                <c:pt idx="432">
                  <c:v>42768</c:v>
                </c:pt>
                <c:pt idx="433">
                  <c:v>42769</c:v>
                </c:pt>
                <c:pt idx="434">
                  <c:v>42770</c:v>
                </c:pt>
                <c:pt idx="435">
                  <c:v>42771</c:v>
                </c:pt>
                <c:pt idx="436">
                  <c:v>42772</c:v>
                </c:pt>
                <c:pt idx="437">
                  <c:v>42773</c:v>
                </c:pt>
                <c:pt idx="438">
                  <c:v>42774</c:v>
                </c:pt>
                <c:pt idx="439">
                  <c:v>42775</c:v>
                </c:pt>
                <c:pt idx="440">
                  <c:v>42776</c:v>
                </c:pt>
                <c:pt idx="441">
                  <c:v>42777</c:v>
                </c:pt>
                <c:pt idx="442">
                  <c:v>42778</c:v>
                </c:pt>
                <c:pt idx="443">
                  <c:v>42779</c:v>
                </c:pt>
                <c:pt idx="444">
                  <c:v>42780</c:v>
                </c:pt>
                <c:pt idx="445">
                  <c:v>42781</c:v>
                </c:pt>
                <c:pt idx="446">
                  <c:v>42782</c:v>
                </c:pt>
                <c:pt idx="447">
                  <c:v>42783</c:v>
                </c:pt>
                <c:pt idx="448">
                  <c:v>42784</c:v>
                </c:pt>
                <c:pt idx="449">
                  <c:v>42785</c:v>
                </c:pt>
                <c:pt idx="450">
                  <c:v>42786</c:v>
                </c:pt>
                <c:pt idx="451">
                  <c:v>42787</c:v>
                </c:pt>
                <c:pt idx="452">
                  <c:v>42788</c:v>
                </c:pt>
                <c:pt idx="453">
                  <c:v>42789</c:v>
                </c:pt>
                <c:pt idx="454">
                  <c:v>42790</c:v>
                </c:pt>
                <c:pt idx="455">
                  <c:v>42791</c:v>
                </c:pt>
                <c:pt idx="456">
                  <c:v>42792</c:v>
                </c:pt>
                <c:pt idx="457">
                  <c:v>42793</c:v>
                </c:pt>
                <c:pt idx="458">
                  <c:v>42794</c:v>
                </c:pt>
                <c:pt idx="459">
                  <c:v>42795</c:v>
                </c:pt>
                <c:pt idx="460">
                  <c:v>42796</c:v>
                </c:pt>
                <c:pt idx="461">
                  <c:v>42797</c:v>
                </c:pt>
                <c:pt idx="462">
                  <c:v>42798</c:v>
                </c:pt>
                <c:pt idx="463">
                  <c:v>42799</c:v>
                </c:pt>
                <c:pt idx="464">
                  <c:v>42800</c:v>
                </c:pt>
                <c:pt idx="465">
                  <c:v>42801</c:v>
                </c:pt>
                <c:pt idx="466">
                  <c:v>42802</c:v>
                </c:pt>
                <c:pt idx="467">
                  <c:v>42803</c:v>
                </c:pt>
                <c:pt idx="468">
                  <c:v>42804</c:v>
                </c:pt>
                <c:pt idx="469">
                  <c:v>42805</c:v>
                </c:pt>
                <c:pt idx="470">
                  <c:v>42806</c:v>
                </c:pt>
                <c:pt idx="471">
                  <c:v>42807</c:v>
                </c:pt>
                <c:pt idx="472">
                  <c:v>42808</c:v>
                </c:pt>
                <c:pt idx="473">
                  <c:v>42809</c:v>
                </c:pt>
                <c:pt idx="474">
                  <c:v>42810</c:v>
                </c:pt>
                <c:pt idx="475">
                  <c:v>42811</c:v>
                </c:pt>
                <c:pt idx="476">
                  <c:v>42812</c:v>
                </c:pt>
                <c:pt idx="477">
                  <c:v>42813</c:v>
                </c:pt>
                <c:pt idx="478">
                  <c:v>42814</c:v>
                </c:pt>
                <c:pt idx="479">
                  <c:v>42815</c:v>
                </c:pt>
                <c:pt idx="480">
                  <c:v>42816</c:v>
                </c:pt>
                <c:pt idx="481">
                  <c:v>42817</c:v>
                </c:pt>
                <c:pt idx="482">
                  <c:v>42818</c:v>
                </c:pt>
                <c:pt idx="483">
                  <c:v>42819</c:v>
                </c:pt>
                <c:pt idx="484">
                  <c:v>42820</c:v>
                </c:pt>
                <c:pt idx="485">
                  <c:v>42821</c:v>
                </c:pt>
                <c:pt idx="486">
                  <c:v>42822</c:v>
                </c:pt>
                <c:pt idx="487">
                  <c:v>42823</c:v>
                </c:pt>
                <c:pt idx="488">
                  <c:v>42824</c:v>
                </c:pt>
                <c:pt idx="489">
                  <c:v>42825</c:v>
                </c:pt>
                <c:pt idx="490">
                  <c:v>42826</c:v>
                </c:pt>
                <c:pt idx="491">
                  <c:v>42827</c:v>
                </c:pt>
                <c:pt idx="492">
                  <c:v>42828</c:v>
                </c:pt>
                <c:pt idx="493">
                  <c:v>42829</c:v>
                </c:pt>
                <c:pt idx="494">
                  <c:v>42830</c:v>
                </c:pt>
                <c:pt idx="495">
                  <c:v>42831</c:v>
                </c:pt>
                <c:pt idx="496">
                  <c:v>42832</c:v>
                </c:pt>
                <c:pt idx="497">
                  <c:v>42833</c:v>
                </c:pt>
                <c:pt idx="498">
                  <c:v>42834</c:v>
                </c:pt>
                <c:pt idx="499">
                  <c:v>42835</c:v>
                </c:pt>
                <c:pt idx="500">
                  <c:v>42836</c:v>
                </c:pt>
                <c:pt idx="501">
                  <c:v>42837</c:v>
                </c:pt>
                <c:pt idx="502">
                  <c:v>42838</c:v>
                </c:pt>
                <c:pt idx="503">
                  <c:v>42839</c:v>
                </c:pt>
                <c:pt idx="504">
                  <c:v>42840</c:v>
                </c:pt>
                <c:pt idx="505">
                  <c:v>42841</c:v>
                </c:pt>
                <c:pt idx="506">
                  <c:v>42842</c:v>
                </c:pt>
                <c:pt idx="507">
                  <c:v>42843</c:v>
                </c:pt>
                <c:pt idx="508">
                  <c:v>42844</c:v>
                </c:pt>
                <c:pt idx="509">
                  <c:v>42845</c:v>
                </c:pt>
                <c:pt idx="510">
                  <c:v>42846</c:v>
                </c:pt>
                <c:pt idx="511">
                  <c:v>42847</c:v>
                </c:pt>
                <c:pt idx="512">
                  <c:v>42848</c:v>
                </c:pt>
                <c:pt idx="513">
                  <c:v>42849</c:v>
                </c:pt>
                <c:pt idx="514">
                  <c:v>42850</c:v>
                </c:pt>
                <c:pt idx="515">
                  <c:v>42851</c:v>
                </c:pt>
                <c:pt idx="516">
                  <c:v>42852</c:v>
                </c:pt>
                <c:pt idx="517">
                  <c:v>42853</c:v>
                </c:pt>
                <c:pt idx="518">
                  <c:v>42854</c:v>
                </c:pt>
                <c:pt idx="519">
                  <c:v>42855</c:v>
                </c:pt>
                <c:pt idx="520">
                  <c:v>42856</c:v>
                </c:pt>
                <c:pt idx="521">
                  <c:v>42857</c:v>
                </c:pt>
                <c:pt idx="522">
                  <c:v>42858</c:v>
                </c:pt>
                <c:pt idx="523">
                  <c:v>42859</c:v>
                </c:pt>
                <c:pt idx="524">
                  <c:v>42860</c:v>
                </c:pt>
                <c:pt idx="525">
                  <c:v>42861</c:v>
                </c:pt>
                <c:pt idx="526">
                  <c:v>42862</c:v>
                </c:pt>
                <c:pt idx="527">
                  <c:v>42863</c:v>
                </c:pt>
                <c:pt idx="528">
                  <c:v>42864</c:v>
                </c:pt>
                <c:pt idx="529">
                  <c:v>42865</c:v>
                </c:pt>
                <c:pt idx="530">
                  <c:v>42866</c:v>
                </c:pt>
                <c:pt idx="531">
                  <c:v>42867</c:v>
                </c:pt>
                <c:pt idx="532">
                  <c:v>42868</c:v>
                </c:pt>
                <c:pt idx="533">
                  <c:v>42869</c:v>
                </c:pt>
                <c:pt idx="534">
                  <c:v>42870</c:v>
                </c:pt>
                <c:pt idx="535">
                  <c:v>42871</c:v>
                </c:pt>
                <c:pt idx="536">
                  <c:v>42872</c:v>
                </c:pt>
                <c:pt idx="537">
                  <c:v>42873</c:v>
                </c:pt>
                <c:pt idx="538">
                  <c:v>42874</c:v>
                </c:pt>
                <c:pt idx="539">
                  <c:v>42875</c:v>
                </c:pt>
                <c:pt idx="540">
                  <c:v>42876</c:v>
                </c:pt>
                <c:pt idx="541">
                  <c:v>42877</c:v>
                </c:pt>
                <c:pt idx="542">
                  <c:v>42878</c:v>
                </c:pt>
                <c:pt idx="543">
                  <c:v>42879</c:v>
                </c:pt>
                <c:pt idx="544">
                  <c:v>42880</c:v>
                </c:pt>
                <c:pt idx="545">
                  <c:v>42881</c:v>
                </c:pt>
                <c:pt idx="546">
                  <c:v>42882</c:v>
                </c:pt>
                <c:pt idx="547">
                  <c:v>42883</c:v>
                </c:pt>
                <c:pt idx="548">
                  <c:v>42884</c:v>
                </c:pt>
                <c:pt idx="549">
                  <c:v>42885</c:v>
                </c:pt>
                <c:pt idx="550">
                  <c:v>42886</c:v>
                </c:pt>
                <c:pt idx="551">
                  <c:v>42887</c:v>
                </c:pt>
                <c:pt idx="552">
                  <c:v>42888</c:v>
                </c:pt>
                <c:pt idx="553">
                  <c:v>42889</c:v>
                </c:pt>
                <c:pt idx="554">
                  <c:v>42890</c:v>
                </c:pt>
                <c:pt idx="555">
                  <c:v>42891</c:v>
                </c:pt>
                <c:pt idx="556">
                  <c:v>42892</c:v>
                </c:pt>
                <c:pt idx="557">
                  <c:v>42893</c:v>
                </c:pt>
                <c:pt idx="558">
                  <c:v>42894</c:v>
                </c:pt>
                <c:pt idx="559">
                  <c:v>42895</c:v>
                </c:pt>
                <c:pt idx="560">
                  <c:v>42896</c:v>
                </c:pt>
                <c:pt idx="561">
                  <c:v>42897</c:v>
                </c:pt>
                <c:pt idx="562">
                  <c:v>42898</c:v>
                </c:pt>
                <c:pt idx="563">
                  <c:v>42899</c:v>
                </c:pt>
                <c:pt idx="564">
                  <c:v>42900</c:v>
                </c:pt>
                <c:pt idx="565">
                  <c:v>42901</c:v>
                </c:pt>
                <c:pt idx="566">
                  <c:v>42902</c:v>
                </c:pt>
                <c:pt idx="567">
                  <c:v>42903</c:v>
                </c:pt>
                <c:pt idx="568">
                  <c:v>42904</c:v>
                </c:pt>
                <c:pt idx="569">
                  <c:v>42905</c:v>
                </c:pt>
                <c:pt idx="570">
                  <c:v>42906</c:v>
                </c:pt>
                <c:pt idx="571">
                  <c:v>42907</c:v>
                </c:pt>
                <c:pt idx="572">
                  <c:v>42908</c:v>
                </c:pt>
                <c:pt idx="573">
                  <c:v>42909</c:v>
                </c:pt>
                <c:pt idx="574">
                  <c:v>42910</c:v>
                </c:pt>
                <c:pt idx="575">
                  <c:v>42911</c:v>
                </c:pt>
                <c:pt idx="576">
                  <c:v>42912</c:v>
                </c:pt>
                <c:pt idx="577">
                  <c:v>42913</c:v>
                </c:pt>
                <c:pt idx="578">
                  <c:v>42914</c:v>
                </c:pt>
                <c:pt idx="579">
                  <c:v>42915</c:v>
                </c:pt>
                <c:pt idx="580">
                  <c:v>42916</c:v>
                </c:pt>
                <c:pt idx="581">
                  <c:v>42917</c:v>
                </c:pt>
                <c:pt idx="582">
                  <c:v>42918</c:v>
                </c:pt>
                <c:pt idx="583">
                  <c:v>42919</c:v>
                </c:pt>
                <c:pt idx="584">
                  <c:v>42920</c:v>
                </c:pt>
                <c:pt idx="585">
                  <c:v>42921</c:v>
                </c:pt>
                <c:pt idx="586">
                  <c:v>42922</c:v>
                </c:pt>
                <c:pt idx="587">
                  <c:v>42923</c:v>
                </c:pt>
                <c:pt idx="588">
                  <c:v>42924</c:v>
                </c:pt>
                <c:pt idx="589">
                  <c:v>42925</c:v>
                </c:pt>
                <c:pt idx="590">
                  <c:v>42926</c:v>
                </c:pt>
                <c:pt idx="591">
                  <c:v>42927</c:v>
                </c:pt>
                <c:pt idx="592">
                  <c:v>42928</c:v>
                </c:pt>
                <c:pt idx="593">
                  <c:v>42929</c:v>
                </c:pt>
                <c:pt idx="594">
                  <c:v>42930</c:v>
                </c:pt>
                <c:pt idx="595">
                  <c:v>42931</c:v>
                </c:pt>
                <c:pt idx="596">
                  <c:v>42932</c:v>
                </c:pt>
                <c:pt idx="597">
                  <c:v>42933</c:v>
                </c:pt>
                <c:pt idx="598">
                  <c:v>42934</c:v>
                </c:pt>
                <c:pt idx="599">
                  <c:v>42935</c:v>
                </c:pt>
                <c:pt idx="600">
                  <c:v>42936</c:v>
                </c:pt>
                <c:pt idx="601">
                  <c:v>42937</c:v>
                </c:pt>
                <c:pt idx="602">
                  <c:v>42938</c:v>
                </c:pt>
                <c:pt idx="603">
                  <c:v>42939</c:v>
                </c:pt>
                <c:pt idx="604">
                  <c:v>42940</c:v>
                </c:pt>
                <c:pt idx="605">
                  <c:v>42941</c:v>
                </c:pt>
                <c:pt idx="606">
                  <c:v>42942</c:v>
                </c:pt>
                <c:pt idx="607">
                  <c:v>42943</c:v>
                </c:pt>
                <c:pt idx="608">
                  <c:v>42944</c:v>
                </c:pt>
                <c:pt idx="609">
                  <c:v>42945</c:v>
                </c:pt>
                <c:pt idx="610">
                  <c:v>42946</c:v>
                </c:pt>
                <c:pt idx="611">
                  <c:v>42947</c:v>
                </c:pt>
                <c:pt idx="612">
                  <c:v>42948</c:v>
                </c:pt>
                <c:pt idx="613">
                  <c:v>42949</c:v>
                </c:pt>
                <c:pt idx="614">
                  <c:v>42950</c:v>
                </c:pt>
                <c:pt idx="615">
                  <c:v>42951</c:v>
                </c:pt>
                <c:pt idx="616">
                  <c:v>42952</c:v>
                </c:pt>
                <c:pt idx="617">
                  <c:v>42953</c:v>
                </c:pt>
                <c:pt idx="618">
                  <c:v>42954</c:v>
                </c:pt>
                <c:pt idx="619">
                  <c:v>42955</c:v>
                </c:pt>
                <c:pt idx="620">
                  <c:v>42956</c:v>
                </c:pt>
                <c:pt idx="621">
                  <c:v>42957</c:v>
                </c:pt>
                <c:pt idx="622">
                  <c:v>42958</c:v>
                </c:pt>
                <c:pt idx="623">
                  <c:v>42959</c:v>
                </c:pt>
                <c:pt idx="624">
                  <c:v>42960</c:v>
                </c:pt>
                <c:pt idx="625">
                  <c:v>42961</c:v>
                </c:pt>
                <c:pt idx="626">
                  <c:v>42962</c:v>
                </c:pt>
                <c:pt idx="627">
                  <c:v>42963</c:v>
                </c:pt>
                <c:pt idx="628">
                  <c:v>42964</c:v>
                </c:pt>
                <c:pt idx="629">
                  <c:v>42965</c:v>
                </c:pt>
                <c:pt idx="630">
                  <c:v>42966</c:v>
                </c:pt>
                <c:pt idx="631">
                  <c:v>42967</c:v>
                </c:pt>
                <c:pt idx="632">
                  <c:v>42968</c:v>
                </c:pt>
                <c:pt idx="633">
                  <c:v>42969</c:v>
                </c:pt>
                <c:pt idx="634">
                  <c:v>42970</c:v>
                </c:pt>
                <c:pt idx="635">
                  <c:v>42971</c:v>
                </c:pt>
                <c:pt idx="636">
                  <c:v>42972</c:v>
                </c:pt>
                <c:pt idx="637">
                  <c:v>42973</c:v>
                </c:pt>
                <c:pt idx="638">
                  <c:v>42974</c:v>
                </c:pt>
                <c:pt idx="639">
                  <c:v>42975</c:v>
                </c:pt>
                <c:pt idx="640">
                  <c:v>42976</c:v>
                </c:pt>
                <c:pt idx="641">
                  <c:v>42977</c:v>
                </c:pt>
                <c:pt idx="642">
                  <c:v>42978</c:v>
                </c:pt>
                <c:pt idx="643">
                  <c:v>42979</c:v>
                </c:pt>
                <c:pt idx="644">
                  <c:v>42980</c:v>
                </c:pt>
                <c:pt idx="645">
                  <c:v>42981</c:v>
                </c:pt>
                <c:pt idx="646">
                  <c:v>42982</c:v>
                </c:pt>
                <c:pt idx="647">
                  <c:v>42983</c:v>
                </c:pt>
                <c:pt idx="648">
                  <c:v>42984</c:v>
                </c:pt>
                <c:pt idx="649">
                  <c:v>42985</c:v>
                </c:pt>
                <c:pt idx="650">
                  <c:v>42986</c:v>
                </c:pt>
                <c:pt idx="651">
                  <c:v>42987</c:v>
                </c:pt>
                <c:pt idx="652">
                  <c:v>42988</c:v>
                </c:pt>
                <c:pt idx="653">
                  <c:v>42989</c:v>
                </c:pt>
                <c:pt idx="654">
                  <c:v>42990</c:v>
                </c:pt>
                <c:pt idx="655">
                  <c:v>42991</c:v>
                </c:pt>
                <c:pt idx="656">
                  <c:v>42992</c:v>
                </c:pt>
                <c:pt idx="657">
                  <c:v>42993</c:v>
                </c:pt>
                <c:pt idx="658">
                  <c:v>42994</c:v>
                </c:pt>
                <c:pt idx="659">
                  <c:v>42995</c:v>
                </c:pt>
                <c:pt idx="660">
                  <c:v>42996</c:v>
                </c:pt>
                <c:pt idx="661">
                  <c:v>42997</c:v>
                </c:pt>
                <c:pt idx="662">
                  <c:v>42998</c:v>
                </c:pt>
                <c:pt idx="663">
                  <c:v>42999</c:v>
                </c:pt>
                <c:pt idx="664">
                  <c:v>43000</c:v>
                </c:pt>
                <c:pt idx="665">
                  <c:v>43001</c:v>
                </c:pt>
                <c:pt idx="666">
                  <c:v>43002</c:v>
                </c:pt>
                <c:pt idx="667">
                  <c:v>43003</c:v>
                </c:pt>
                <c:pt idx="668">
                  <c:v>43004</c:v>
                </c:pt>
                <c:pt idx="669">
                  <c:v>43005</c:v>
                </c:pt>
                <c:pt idx="670">
                  <c:v>43006</c:v>
                </c:pt>
                <c:pt idx="671">
                  <c:v>43007</c:v>
                </c:pt>
                <c:pt idx="672">
                  <c:v>43008</c:v>
                </c:pt>
                <c:pt idx="673">
                  <c:v>43009</c:v>
                </c:pt>
                <c:pt idx="674">
                  <c:v>43010</c:v>
                </c:pt>
                <c:pt idx="675">
                  <c:v>43011</c:v>
                </c:pt>
                <c:pt idx="676">
                  <c:v>43012</c:v>
                </c:pt>
                <c:pt idx="677">
                  <c:v>43013</c:v>
                </c:pt>
                <c:pt idx="678">
                  <c:v>43014</c:v>
                </c:pt>
                <c:pt idx="679">
                  <c:v>43015</c:v>
                </c:pt>
                <c:pt idx="680">
                  <c:v>43016</c:v>
                </c:pt>
                <c:pt idx="681">
                  <c:v>43017</c:v>
                </c:pt>
                <c:pt idx="682">
                  <c:v>43018</c:v>
                </c:pt>
                <c:pt idx="683">
                  <c:v>43019</c:v>
                </c:pt>
                <c:pt idx="684">
                  <c:v>43020</c:v>
                </c:pt>
                <c:pt idx="685">
                  <c:v>43021</c:v>
                </c:pt>
                <c:pt idx="686">
                  <c:v>43022</c:v>
                </c:pt>
                <c:pt idx="687">
                  <c:v>43023</c:v>
                </c:pt>
                <c:pt idx="688">
                  <c:v>43024</c:v>
                </c:pt>
                <c:pt idx="689">
                  <c:v>43025</c:v>
                </c:pt>
                <c:pt idx="690">
                  <c:v>43026</c:v>
                </c:pt>
                <c:pt idx="691">
                  <c:v>43027</c:v>
                </c:pt>
                <c:pt idx="692">
                  <c:v>43028</c:v>
                </c:pt>
                <c:pt idx="693">
                  <c:v>43029</c:v>
                </c:pt>
                <c:pt idx="694">
                  <c:v>43030</c:v>
                </c:pt>
                <c:pt idx="695">
                  <c:v>43031</c:v>
                </c:pt>
                <c:pt idx="696">
                  <c:v>43032</c:v>
                </c:pt>
                <c:pt idx="697">
                  <c:v>43033</c:v>
                </c:pt>
                <c:pt idx="698">
                  <c:v>43034</c:v>
                </c:pt>
                <c:pt idx="699">
                  <c:v>43035</c:v>
                </c:pt>
                <c:pt idx="700">
                  <c:v>43036</c:v>
                </c:pt>
                <c:pt idx="701">
                  <c:v>43037</c:v>
                </c:pt>
                <c:pt idx="702">
                  <c:v>43038</c:v>
                </c:pt>
                <c:pt idx="703">
                  <c:v>43039</c:v>
                </c:pt>
                <c:pt idx="704">
                  <c:v>43040</c:v>
                </c:pt>
                <c:pt idx="705">
                  <c:v>43041</c:v>
                </c:pt>
                <c:pt idx="706">
                  <c:v>43042</c:v>
                </c:pt>
                <c:pt idx="707">
                  <c:v>43043</c:v>
                </c:pt>
                <c:pt idx="708">
                  <c:v>43044</c:v>
                </c:pt>
                <c:pt idx="709">
                  <c:v>43045</c:v>
                </c:pt>
                <c:pt idx="710">
                  <c:v>43046</c:v>
                </c:pt>
                <c:pt idx="711">
                  <c:v>43047</c:v>
                </c:pt>
                <c:pt idx="712">
                  <c:v>43048</c:v>
                </c:pt>
                <c:pt idx="713">
                  <c:v>43049</c:v>
                </c:pt>
                <c:pt idx="714">
                  <c:v>43050</c:v>
                </c:pt>
                <c:pt idx="715">
                  <c:v>43051</c:v>
                </c:pt>
                <c:pt idx="716">
                  <c:v>43052</c:v>
                </c:pt>
                <c:pt idx="717">
                  <c:v>43053</c:v>
                </c:pt>
                <c:pt idx="718">
                  <c:v>43054</c:v>
                </c:pt>
                <c:pt idx="719">
                  <c:v>43055</c:v>
                </c:pt>
                <c:pt idx="720">
                  <c:v>43056</c:v>
                </c:pt>
                <c:pt idx="721">
                  <c:v>43057</c:v>
                </c:pt>
                <c:pt idx="722">
                  <c:v>43058</c:v>
                </c:pt>
                <c:pt idx="723">
                  <c:v>43059</c:v>
                </c:pt>
                <c:pt idx="724">
                  <c:v>43060</c:v>
                </c:pt>
                <c:pt idx="725">
                  <c:v>43061</c:v>
                </c:pt>
                <c:pt idx="726">
                  <c:v>43062</c:v>
                </c:pt>
                <c:pt idx="727">
                  <c:v>43063</c:v>
                </c:pt>
                <c:pt idx="728">
                  <c:v>43064</c:v>
                </c:pt>
                <c:pt idx="729">
                  <c:v>43065</c:v>
                </c:pt>
                <c:pt idx="730">
                  <c:v>43066</c:v>
                </c:pt>
                <c:pt idx="731">
                  <c:v>43067</c:v>
                </c:pt>
                <c:pt idx="732">
                  <c:v>43068</c:v>
                </c:pt>
                <c:pt idx="733">
                  <c:v>43069</c:v>
                </c:pt>
                <c:pt idx="734">
                  <c:v>43070</c:v>
                </c:pt>
                <c:pt idx="735">
                  <c:v>43071</c:v>
                </c:pt>
                <c:pt idx="736">
                  <c:v>43072</c:v>
                </c:pt>
                <c:pt idx="737">
                  <c:v>43073</c:v>
                </c:pt>
                <c:pt idx="738">
                  <c:v>43074</c:v>
                </c:pt>
                <c:pt idx="739">
                  <c:v>43075</c:v>
                </c:pt>
                <c:pt idx="740">
                  <c:v>43076</c:v>
                </c:pt>
                <c:pt idx="741">
                  <c:v>43077</c:v>
                </c:pt>
                <c:pt idx="742">
                  <c:v>43078</c:v>
                </c:pt>
                <c:pt idx="743">
                  <c:v>43079</c:v>
                </c:pt>
                <c:pt idx="744">
                  <c:v>43080</c:v>
                </c:pt>
                <c:pt idx="745">
                  <c:v>43081</c:v>
                </c:pt>
                <c:pt idx="746">
                  <c:v>43082</c:v>
                </c:pt>
                <c:pt idx="747">
                  <c:v>43083</c:v>
                </c:pt>
                <c:pt idx="748">
                  <c:v>43084</c:v>
                </c:pt>
                <c:pt idx="749">
                  <c:v>43085</c:v>
                </c:pt>
                <c:pt idx="750">
                  <c:v>43086</c:v>
                </c:pt>
                <c:pt idx="751">
                  <c:v>43087</c:v>
                </c:pt>
                <c:pt idx="752">
                  <c:v>43088</c:v>
                </c:pt>
                <c:pt idx="753">
                  <c:v>43089</c:v>
                </c:pt>
                <c:pt idx="754">
                  <c:v>43090</c:v>
                </c:pt>
                <c:pt idx="755">
                  <c:v>43091</c:v>
                </c:pt>
                <c:pt idx="756">
                  <c:v>43092</c:v>
                </c:pt>
                <c:pt idx="757">
                  <c:v>43093</c:v>
                </c:pt>
                <c:pt idx="758">
                  <c:v>43094</c:v>
                </c:pt>
                <c:pt idx="759">
                  <c:v>43095</c:v>
                </c:pt>
                <c:pt idx="760">
                  <c:v>43096</c:v>
                </c:pt>
                <c:pt idx="761">
                  <c:v>43097</c:v>
                </c:pt>
                <c:pt idx="762">
                  <c:v>43098</c:v>
                </c:pt>
                <c:pt idx="763">
                  <c:v>43099</c:v>
                </c:pt>
                <c:pt idx="764">
                  <c:v>43100</c:v>
                </c:pt>
                <c:pt idx="765">
                  <c:v>43101</c:v>
                </c:pt>
                <c:pt idx="766">
                  <c:v>43102</c:v>
                </c:pt>
                <c:pt idx="767">
                  <c:v>43103</c:v>
                </c:pt>
                <c:pt idx="768">
                  <c:v>43104</c:v>
                </c:pt>
                <c:pt idx="769">
                  <c:v>43105</c:v>
                </c:pt>
                <c:pt idx="770">
                  <c:v>43106</c:v>
                </c:pt>
                <c:pt idx="771">
                  <c:v>43107</c:v>
                </c:pt>
                <c:pt idx="772">
                  <c:v>43108</c:v>
                </c:pt>
                <c:pt idx="773">
                  <c:v>43109</c:v>
                </c:pt>
                <c:pt idx="774">
                  <c:v>43110</c:v>
                </c:pt>
                <c:pt idx="775">
                  <c:v>43111</c:v>
                </c:pt>
                <c:pt idx="776">
                  <c:v>43112</c:v>
                </c:pt>
                <c:pt idx="777">
                  <c:v>43113</c:v>
                </c:pt>
                <c:pt idx="778">
                  <c:v>43114</c:v>
                </c:pt>
                <c:pt idx="779">
                  <c:v>43115</c:v>
                </c:pt>
                <c:pt idx="780">
                  <c:v>43116</c:v>
                </c:pt>
                <c:pt idx="781">
                  <c:v>43117</c:v>
                </c:pt>
                <c:pt idx="782">
                  <c:v>43118</c:v>
                </c:pt>
                <c:pt idx="783">
                  <c:v>43119</c:v>
                </c:pt>
                <c:pt idx="784">
                  <c:v>43120</c:v>
                </c:pt>
                <c:pt idx="785">
                  <c:v>43121</c:v>
                </c:pt>
                <c:pt idx="786">
                  <c:v>43122</c:v>
                </c:pt>
                <c:pt idx="787">
                  <c:v>43123</c:v>
                </c:pt>
                <c:pt idx="788">
                  <c:v>43124</c:v>
                </c:pt>
                <c:pt idx="789">
                  <c:v>43125</c:v>
                </c:pt>
                <c:pt idx="790">
                  <c:v>43126</c:v>
                </c:pt>
                <c:pt idx="791">
                  <c:v>43127</c:v>
                </c:pt>
                <c:pt idx="792">
                  <c:v>43128</c:v>
                </c:pt>
                <c:pt idx="793">
                  <c:v>43129</c:v>
                </c:pt>
                <c:pt idx="794">
                  <c:v>43130</c:v>
                </c:pt>
                <c:pt idx="795">
                  <c:v>43131</c:v>
                </c:pt>
                <c:pt idx="796">
                  <c:v>43132</c:v>
                </c:pt>
                <c:pt idx="797">
                  <c:v>43133</c:v>
                </c:pt>
                <c:pt idx="798">
                  <c:v>43134</c:v>
                </c:pt>
                <c:pt idx="799">
                  <c:v>43135</c:v>
                </c:pt>
                <c:pt idx="800">
                  <c:v>43136</c:v>
                </c:pt>
                <c:pt idx="801">
                  <c:v>43137</c:v>
                </c:pt>
                <c:pt idx="802">
                  <c:v>43138</c:v>
                </c:pt>
                <c:pt idx="803">
                  <c:v>43139</c:v>
                </c:pt>
                <c:pt idx="804">
                  <c:v>43140</c:v>
                </c:pt>
                <c:pt idx="805">
                  <c:v>43141</c:v>
                </c:pt>
                <c:pt idx="806">
                  <c:v>43142</c:v>
                </c:pt>
                <c:pt idx="807">
                  <c:v>43143</c:v>
                </c:pt>
                <c:pt idx="808">
                  <c:v>43144</c:v>
                </c:pt>
                <c:pt idx="809">
                  <c:v>43145</c:v>
                </c:pt>
                <c:pt idx="810">
                  <c:v>43146</c:v>
                </c:pt>
                <c:pt idx="811">
                  <c:v>43147</c:v>
                </c:pt>
                <c:pt idx="812">
                  <c:v>43148</c:v>
                </c:pt>
                <c:pt idx="813">
                  <c:v>43149</c:v>
                </c:pt>
                <c:pt idx="814">
                  <c:v>43150</c:v>
                </c:pt>
                <c:pt idx="815">
                  <c:v>43151</c:v>
                </c:pt>
                <c:pt idx="816">
                  <c:v>43152</c:v>
                </c:pt>
                <c:pt idx="817">
                  <c:v>43153</c:v>
                </c:pt>
                <c:pt idx="818">
                  <c:v>43154</c:v>
                </c:pt>
                <c:pt idx="819">
                  <c:v>43155</c:v>
                </c:pt>
                <c:pt idx="820">
                  <c:v>43156</c:v>
                </c:pt>
                <c:pt idx="821">
                  <c:v>43157</c:v>
                </c:pt>
                <c:pt idx="822">
                  <c:v>43158</c:v>
                </c:pt>
                <c:pt idx="823">
                  <c:v>43159</c:v>
                </c:pt>
                <c:pt idx="824">
                  <c:v>43160</c:v>
                </c:pt>
                <c:pt idx="825">
                  <c:v>43161</c:v>
                </c:pt>
                <c:pt idx="826">
                  <c:v>43162</c:v>
                </c:pt>
                <c:pt idx="827">
                  <c:v>43163</c:v>
                </c:pt>
                <c:pt idx="828">
                  <c:v>43164</c:v>
                </c:pt>
                <c:pt idx="829">
                  <c:v>43165</c:v>
                </c:pt>
                <c:pt idx="830">
                  <c:v>43166</c:v>
                </c:pt>
                <c:pt idx="831">
                  <c:v>43167</c:v>
                </c:pt>
                <c:pt idx="832">
                  <c:v>43168</c:v>
                </c:pt>
                <c:pt idx="833">
                  <c:v>43169</c:v>
                </c:pt>
                <c:pt idx="834">
                  <c:v>43170</c:v>
                </c:pt>
                <c:pt idx="835">
                  <c:v>43171</c:v>
                </c:pt>
                <c:pt idx="836">
                  <c:v>43172</c:v>
                </c:pt>
                <c:pt idx="837">
                  <c:v>43173</c:v>
                </c:pt>
                <c:pt idx="838">
                  <c:v>43174</c:v>
                </c:pt>
                <c:pt idx="839">
                  <c:v>43175</c:v>
                </c:pt>
                <c:pt idx="840">
                  <c:v>43176</c:v>
                </c:pt>
                <c:pt idx="841">
                  <c:v>43177</c:v>
                </c:pt>
                <c:pt idx="842">
                  <c:v>43178</c:v>
                </c:pt>
                <c:pt idx="843">
                  <c:v>43179</c:v>
                </c:pt>
                <c:pt idx="844">
                  <c:v>43180</c:v>
                </c:pt>
                <c:pt idx="845">
                  <c:v>43181</c:v>
                </c:pt>
                <c:pt idx="846">
                  <c:v>43182</c:v>
                </c:pt>
                <c:pt idx="847">
                  <c:v>43183</c:v>
                </c:pt>
                <c:pt idx="848">
                  <c:v>43184</c:v>
                </c:pt>
                <c:pt idx="849">
                  <c:v>43185</c:v>
                </c:pt>
                <c:pt idx="850">
                  <c:v>43186</c:v>
                </c:pt>
                <c:pt idx="851">
                  <c:v>43187</c:v>
                </c:pt>
                <c:pt idx="852">
                  <c:v>43188</c:v>
                </c:pt>
                <c:pt idx="853">
                  <c:v>43189</c:v>
                </c:pt>
                <c:pt idx="854">
                  <c:v>43190</c:v>
                </c:pt>
                <c:pt idx="855">
                  <c:v>43191</c:v>
                </c:pt>
                <c:pt idx="856">
                  <c:v>43192</c:v>
                </c:pt>
                <c:pt idx="857">
                  <c:v>43193</c:v>
                </c:pt>
                <c:pt idx="858">
                  <c:v>43194</c:v>
                </c:pt>
                <c:pt idx="859">
                  <c:v>43195</c:v>
                </c:pt>
                <c:pt idx="860">
                  <c:v>43196</c:v>
                </c:pt>
                <c:pt idx="861">
                  <c:v>43197</c:v>
                </c:pt>
                <c:pt idx="862">
                  <c:v>43198</c:v>
                </c:pt>
                <c:pt idx="863">
                  <c:v>43199</c:v>
                </c:pt>
                <c:pt idx="864">
                  <c:v>43200</c:v>
                </c:pt>
                <c:pt idx="865">
                  <c:v>43201</c:v>
                </c:pt>
                <c:pt idx="866">
                  <c:v>43202</c:v>
                </c:pt>
                <c:pt idx="867">
                  <c:v>43203</c:v>
                </c:pt>
                <c:pt idx="868">
                  <c:v>43204</c:v>
                </c:pt>
                <c:pt idx="869">
                  <c:v>43205</c:v>
                </c:pt>
                <c:pt idx="870">
                  <c:v>43206</c:v>
                </c:pt>
                <c:pt idx="871">
                  <c:v>43207</c:v>
                </c:pt>
                <c:pt idx="872">
                  <c:v>43208</c:v>
                </c:pt>
                <c:pt idx="873">
                  <c:v>43209</c:v>
                </c:pt>
                <c:pt idx="874">
                  <c:v>43210</c:v>
                </c:pt>
                <c:pt idx="875">
                  <c:v>43211</c:v>
                </c:pt>
                <c:pt idx="876">
                  <c:v>43212</c:v>
                </c:pt>
                <c:pt idx="877">
                  <c:v>43213</c:v>
                </c:pt>
                <c:pt idx="878">
                  <c:v>43214</c:v>
                </c:pt>
                <c:pt idx="879">
                  <c:v>43215</c:v>
                </c:pt>
                <c:pt idx="880">
                  <c:v>43216</c:v>
                </c:pt>
                <c:pt idx="881">
                  <c:v>43217</c:v>
                </c:pt>
                <c:pt idx="882">
                  <c:v>43218</c:v>
                </c:pt>
                <c:pt idx="883">
                  <c:v>43219</c:v>
                </c:pt>
                <c:pt idx="884">
                  <c:v>43220</c:v>
                </c:pt>
                <c:pt idx="885">
                  <c:v>43221</c:v>
                </c:pt>
                <c:pt idx="886">
                  <c:v>43222</c:v>
                </c:pt>
                <c:pt idx="887">
                  <c:v>43223</c:v>
                </c:pt>
                <c:pt idx="888">
                  <c:v>43224</c:v>
                </c:pt>
                <c:pt idx="889">
                  <c:v>43225</c:v>
                </c:pt>
                <c:pt idx="890">
                  <c:v>43226</c:v>
                </c:pt>
                <c:pt idx="891">
                  <c:v>43227</c:v>
                </c:pt>
                <c:pt idx="892">
                  <c:v>43228</c:v>
                </c:pt>
                <c:pt idx="893">
                  <c:v>43229</c:v>
                </c:pt>
                <c:pt idx="894">
                  <c:v>43230</c:v>
                </c:pt>
                <c:pt idx="895">
                  <c:v>43231</c:v>
                </c:pt>
                <c:pt idx="896">
                  <c:v>43232</c:v>
                </c:pt>
                <c:pt idx="897">
                  <c:v>43233</c:v>
                </c:pt>
                <c:pt idx="898">
                  <c:v>43234</c:v>
                </c:pt>
                <c:pt idx="899">
                  <c:v>43235</c:v>
                </c:pt>
                <c:pt idx="900">
                  <c:v>43236</c:v>
                </c:pt>
                <c:pt idx="901">
                  <c:v>43237</c:v>
                </c:pt>
                <c:pt idx="902">
                  <c:v>43238</c:v>
                </c:pt>
                <c:pt idx="903">
                  <c:v>43239</c:v>
                </c:pt>
                <c:pt idx="904">
                  <c:v>43240</c:v>
                </c:pt>
                <c:pt idx="905">
                  <c:v>43241</c:v>
                </c:pt>
                <c:pt idx="906">
                  <c:v>43242</c:v>
                </c:pt>
                <c:pt idx="907">
                  <c:v>43243</c:v>
                </c:pt>
                <c:pt idx="908">
                  <c:v>43244</c:v>
                </c:pt>
                <c:pt idx="909">
                  <c:v>43245</c:v>
                </c:pt>
                <c:pt idx="910">
                  <c:v>43246</c:v>
                </c:pt>
                <c:pt idx="911">
                  <c:v>43247</c:v>
                </c:pt>
                <c:pt idx="912">
                  <c:v>43248</c:v>
                </c:pt>
                <c:pt idx="913">
                  <c:v>43249</c:v>
                </c:pt>
                <c:pt idx="914">
                  <c:v>43250</c:v>
                </c:pt>
                <c:pt idx="915">
                  <c:v>43251</c:v>
                </c:pt>
                <c:pt idx="916">
                  <c:v>43252</c:v>
                </c:pt>
                <c:pt idx="917">
                  <c:v>43253</c:v>
                </c:pt>
                <c:pt idx="918">
                  <c:v>43254</c:v>
                </c:pt>
                <c:pt idx="919">
                  <c:v>43255</c:v>
                </c:pt>
                <c:pt idx="920">
                  <c:v>43256</c:v>
                </c:pt>
                <c:pt idx="921">
                  <c:v>43257</c:v>
                </c:pt>
                <c:pt idx="922">
                  <c:v>43258</c:v>
                </c:pt>
                <c:pt idx="923">
                  <c:v>43259</c:v>
                </c:pt>
                <c:pt idx="924">
                  <c:v>43260</c:v>
                </c:pt>
                <c:pt idx="925">
                  <c:v>43261</c:v>
                </c:pt>
                <c:pt idx="926">
                  <c:v>43262</c:v>
                </c:pt>
                <c:pt idx="927">
                  <c:v>43263</c:v>
                </c:pt>
                <c:pt idx="928">
                  <c:v>43264</c:v>
                </c:pt>
                <c:pt idx="929">
                  <c:v>43265</c:v>
                </c:pt>
                <c:pt idx="930">
                  <c:v>43266</c:v>
                </c:pt>
                <c:pt idx="931">
                  <c:v>43267</c:v>
                </c:pt>
                <c:pt idx="932">
                  <c:v>43268</c:v>
                </c:pt>
                <c:pt idx="933">
                  <c:v>43269</c:v>
                </c:pt>
                <c:pt idx="934">
                  <c:v>43270</c:v>
                </c:pt>
                <c:pt idx="935">
                  <c:v>43271</c:v>
                </c:pt>
                <c:pt idx="936">
                  <c:v>43272</c:v>
                </c:pt>
                <c:pt idx="937">
                  <c:v>43273</c:v>
                </c:pt>
                <c:pt idx="938">
                  <c:v>43274</c:v>
                </c:pt>
                <c:pt idx="939">
                  <c:v>43275</c:v>
                </c:pt>
                <c:pt idx="940">
                  <c:v>43276</c:v>
                </c:pt>
                <c:pt idx="941">
                  <c:v>43277</c:v>
                </c:pt>
                <c:pt idx="942">
                  <c:v>43278</c:v>
                </c:pt>
                <c:pt idx="943">
                  <c:v>43279</c:v>
                </c:pt>
                <c:pt idx="944">
                  <c:v>43280</c:v>
                </c:pt>
                <c:pt idx="945">
                  <c:v>43281</c:v>
                </c:pt>
                <c:pt idx="946">
                  <c:v>43282</c:v>
                </c:pt>
                <c:pt idx="947">
                  <c:v>43283</c:v>
                </c:pt>
                <c:pt idx="948">
                  <c:v>43284</c:v>
                </c:pt>
                <c:pt idx="949">
                  <c:v>43285</c:v>
                </c:pt>
                <c:pt idx="950">
                  <c:v>43286</c:v>
                </c:pt>
                <c:pt idx="951">
                  <c:v>43287</c:v>
                </c:pt>
                <c:pt idx="952">
                  <c:v>43288</c:v>
                </c:pt>
                <c:pt idx="953">
                  <c:v>43289</c:v>
                </c:pt>
                <c:pt idx="954">
                  <c:v>43290</c:v>
                </c:pt>
                <c:pt idx="955">
                  <c:v>43291</c:v>
                </c:pt>
                <c:pt idx="956">
                  <c:v>43292</c:v>
                </c:pt>
                <c:pt idx="957">
                  <c:v>43293</c:v>
                </c:pt>
                <c:pt idx="958">
                  <c:v>43294</c:v>
                </c:pt>
                <c:pt idx="959">
                  <c:v>43295</c:v>
                </c:pt>
                <c:pt idx="960">
                  <c:v>43296</c:v>
                </c:pt>
                <c:pt idx="961">
                  <c:v>43297</c:v>
                </c:pt>
                <c:pt idx="962">
                  <c:v>43298</c:v>
                </c:pt>
                <c:pt idx="963">
                  <c:v>43299</c:v>
                </c:pt>
                <c:pt idx="964">
                  <c:v>43300</c:v>
                </c:pt>
                <c:pt idx="965">
                  <c:v>43301</c:v>
                </c:pt>
                <c:pt idx="966">
                  <c:v>43302</c:v>
                </c:pt>
                <c:pt idx="967">
                  <c:v>43303</c:v>
                </c:pt>
                <c:pt idx="968">
                  <c:v>43304</c:v>
                </c:pt>
                <c:pt idx="969">
                  <c:v>43305</c:v>
                </c:pt>
                <c:pt idx="970">
                  <c:v>43306</c:v>
                </c:pt>
                <c:pt idx="971">
                  <c:v>43307</c:v>
                </c:pt>
                <c:pt idx="972">
                  <c:v>43308</c:v>
                </c:pt>
                <c:pt idx="973">
                  <c:v>43309</c:v>
                </c:pt>
                <c:pt idx="974">
                  <c:v>43310</c:v>
                </c:pt>
                <c:pt idx="975">
                  <c:v>43311</c:v>
                </c:pt>
                <c:pt idx="976">
                  <c:v>43312</c:v>
                </c:pt>
                <c:pt idx="977">
                  <c:v>43313</c:v>
                </c:pt>
                <c:pt idx="978">
                  <c:v>43314</c:v>
                </c:pt>
                <c:pt idx="979">
                  <c:v>43315</c:v>
                </c:pt>
                <c:pt idx="980">
                  <c:v>43316</c:v>
                </c:pt>
                <c:pt idx="981">
                  <c:v>43317</c:v>
                </c:pt>
                <c:pt idx="982">
                  <c:v>43318</c:v>
                </c:pt>
                <c:pt idx="983">
                  <c:v>43319</c:v>
                </c:pt>
                <c:pt idx="984">
                  <c:v>43320</c:v>
                </c:pt>
                <c:pt idx="985">
                  <c:v>43321</c:v>
                </c:pt>
                <c:pt idx="986">
                  <c:v>43322</c:v>
                </c:pt>
                <c:pt idx="987">
                  <c:v>43323</c:v>
                </c:pt>
                <c:pt idx="988">
                  <c:v>43324</c:v>
                </c:pt>
                <c:pt idx="989">
                  <c:v>43325</c:v>
                </c:pt>
                <c:pt idx="990">
                  <c:v>43326</c:v>
                </c:pt>
                <c:pt idx="991">
                  <c:v>43327</c:v>
                </c:pt>
                <c:pt idx="992">
                  <c:v>43328</c:v>
                </c:pt>
                <c:pt idx="993">
                  <c:v>43329</c:v>
                </c:pt>
                <c:pt idx="994">
                  <c:v>43330</c:v>
                </c:pt>
                <c:pt idx="995">
                  <c:v>43331</c:v>
                </c:pt>
                <c:pt idx="996">
                  <c:v>43332</c:v>
                </c:pt>
                <c:pt idx="997">
                  <c:v>43333</c:v>
                </c:pt>
                <c:pt idx="998">
                  <c:v>43334</c:v>
                </c:pt>
                <c:pt idx="999">
                  <c:v>43335</c:v>
                </c:pt>
                <c:pt idx="1000">
                  <c:v>43336</c:v>
                </c:pt>
                <c:pt idx="1001">
                  <c:v>43337</c:v>
                </c:pt>
                <c:pt idx="1002">
                  <c:v>43338</c:v>
                </c:pt>
                <c:pt idx="1003">
                  <c:v>43339</c:v>
                </c:pt>
                <c:pt idx="1004">
                  <c:v>43340</c:v>
                </c:pt>
                <c:pt idx="1005">
                  <c:v>43341</c:v>
                </c:pt>
                <c:pt idx="1006">
                  <c:v>43342</c:v>
                </c:pt>
                <c:pt idx="1007">
                  <c:v>43343</c:v>
                </c:pt>
                <c:pt idx="1008">
                  <c:v>43344</c:v>
                </c:pt>
                <c:pt idx="1009">
                  <c:v>43345</c:v>
                </c:pt>
                <c:pt idx="1010">
                  <c:v>43346</c:v>
                </c:pt>
                <c:pt idx="1011">
                  <c:v>43347</c:v>
                </c:pt>
                <c:pt idx="1012">
                  <c:v>43348</c:v>
                </c:pt>
                <c:pt idx="1013">
                  <c:v>43349</c:v>
                </c:pt>
                <c:pt idx="1014">
                  <c:v>43350</c:v>
                </c:pt>
                <c:pt idx="1015">
                  <c:v>43351</c:v>
                </c:pt>
                <c:pt idx="1016">
                  <c:v>43352</c:v>
                </c:pt>
                <c:pt idx="1017">
                  <c:v>43353</c:v>
                </c:pt>
                <c:pt idx="1018">
                  <c:v>43354</c:v>
                </c:pt>
                <c:pt idx="1019">
                  <c:v>43355</c:v>
                </c:pt>
                <c:pt idx="1020">
                  <c:v>43356</c:v>
                </c:pt>
                <c:pt idx="1021">
                  <c:v>43357</c:v>
                </c:pt>
                <c:pt idx="1022">
                  <c:v>43358</c:v>
                </c:pt>
                <c:pt idx="1023">
                  <c:v>43359</c:v>
                </c:pt>
                <c:pt idx="1024">
                  <c:v>43360</c:v>
                </c:pt>
                <c:pt idx="1025">
                  <c:v>43361</c:v>
                </c:pt>
                <c:pt idx="1026">
                  <c:v>43362</c:v>
                </c:pt>
                <c:pt idx="1027">
                  <c:v>43363</c:v>
                </c:pt>
                <c:pt idx="1028">
                  <c:v>43364</c:v>
                </c:pt>
                <c:pt idx="1029">
                  <c:v>43365</c:v>
                </c:pt>
                <c:pt idx="1030">
                  <c:v>43366</c:v>
                </c:pt>
                <c:pt idx="1031">
                  <c:v>43367</c:v>
                </c:pt>
                <c:pt idx="1032">
                  <c:v>43368</c:v>
                </c:pt>
                <c:pt idx="1033">
                  <c:v>43369</c:v>
                </c:pt>
                <c:pt idx="1034">
                  <c:v>43370</c:v>
                </c:pt>
                <c:pt idx="1035">
                  <c:v>43371</c:v>
                </c:pt>
                <c:pt idx="1036">
                  <c:v>43372</c:v>
                </c:pt>
                <c:pt idx="1037">
                  <c:v>43373</c:v>
                </c:pt>
                <c:pt idx="1038">
                  <c:v>43374</c:v>
                </c:pt>
                <c:pt idx="1039">
                  <c:v>43375</c:v>
                </c:pt>
                <c:pt idx="1040">
                  <c:v>43376</c:v>
                </c:pt>
                <c:pt idx="1041">
                  <c:v>43377</c:v>
                </c:pt>
                <c:pt idx="1042">
                  <c:v>43378</c:v>
                </c:pt>
                <c:pt idx="1043">
                  <c:v>43379</c:v>
                </c:pt>
                <c:pt idx="1044">
                  <c:v>43380</c:v>
                </c:pt>
                <c:pt idx="1045">
                  <c:v>43381</c:v>
                </c:pt>
                <c:pt idx="1046">
                  <c:v>43382</c:v>
                </c:pt>
                <c:pt idx="1047">
                  <c:v>43383</c:v>
                </c:pt>
                <c:pt idx="1048">
                  <c:v>43384</c:v>
                </c:pt>
                <c:pt idx="1049">
                  <c:v>43385</c:v>
                </c:pt>
                <c:pt idx="1050">
                  <c:v>43386</c:v>
                </c:pt>
                <c:pt idx="1051">
                  <c:v>43387</c:v>
                </c:pt>
                <c:pt idx="1052">
                  <c:v>43388</c:v>
                </c:pt>
                <c:pt idx="1053">
                  <c:v>43389</c:v>
                </c:pt>
                <c:pt idx="1054">
                  <c:v>43390</c:v>
                </c:pt>
                <c:pt idx="1055">
                  <c:v>43391</c:v>
                </c:pt>
                <c:pt idx="1056">
                  <c:v>43392</c:v>
                </c:pt>
                <c:pt idx="1057">
                  <c:v>43393</c:v>
                </c:pt>
                <c:pt idx="1058">
                  <c:v>43394</c:v>
                </c:pt>
                <c:pt idx="1059">
                  <c:v>43395</c:v>
                </c:pt>
                <c:pt idx="1060">
                  <c:v>43396</c:v>
                </c:pt>
                <c:pt idx="1061">
                  <c:v>43397</c:v>
                </c:pt>
                <c:pt idx="1062">
                  <c:v>43398</c:v>
                </c:pt>
                <c:pt idx="1063">
                  <c:v>43399</c:v>
                </c:pt>
                <c:pt idx="1064">
                  <c:v>43400</c:v>
                </c:pt>
                <c:pt idx="1065">
                  <c:v>43401</c:v>
                </c:pt>
                <c:pt idx="1066">
                  <c:v>43402</c:v>
                </c:pt>
                <c:pt idx="1067">
                  <c:v>43403</c:v>
                </c:pt>
                <c:pt idx="1068">
                  <c:v>43404</c:v>
                </c:pt>
                <c:pt idx="1069">
                  <c:v>43405</c:v>
                </c:pt>
                <c:pt idx="1070">
                  <c:v>43406</c:v>
                </c:pt>
                <c:pt idx="1071">
                  <c:v>43407</c:v>
                </c:pt>
                <c:pt idx="1072">
                  <c:v>43408</c:v>
                </c:pt>
                <c:pt idx="1073">
                  <c:v>43409</c:v>
                </c:pt>
                <c:pt idx="1074">
                  <c:v>43410</c:v>
                </c:pt>
                <c:pt idx="1075">
                  <c:v>43411</c:v>
                </c:pt>
                <c:pt idx="1076">
                  <c:v>43412</c:v>
                </c:pt>
                <c:pt idx="1077">
                  <c:v>43413</c:v>
                </c:pt>
                <c:pt idx="1078">
                  <c:v>43414</c:v>
                </c:pt>
                <c:pt idx="1079">
                  <c:v>43415</c:v>
                </c:pt>
                <c:pt idx="1080">
                  <c:v>43416</c:v>
                </c:pt>
                <c:pt idx="1081">
                  <c:v>43417</c:v>
                </c:pt>
                <c:pt idx="1082">
                  <c:v>43418</c:v>
                </c:pt>
                <c:pt idx="1083">
                  <c:v>43419</c:v>
                </c:pt>
                <c:pt idx="1084">
                  <c:v>43420</c:v>
                </c:pt>
                <c:pt idx="1085">
                  <c:v>43421</c:v>
                </c:pt>
                <c:pt idx="1086">
                  <c:v>43422</c:v>
                </c:pt>
                <c:pt idx="1087">
                  <c:v>43423</c:v>
                </c:pt>
                <c:pt idx="1088">
                  <c:v>43424</c:v>
                </c:pt>
                <c:pt idx="1089">
                  <c:v>43425</c:v>
                </c:pt>
                <c:pt idx="1090">
                  <c:v>43426</c:v>
                </c:pt>
                <c:pt idx="1091">
                  <c:v>43427</c:v>
                </c:pt>
                <c:pt idx="1092">
                  <c:v>43428</c:v>
                </c:pt>
                <c:pt idx="1093">
                  <c:v>43429</c:v>
                </c:pt>
                <c:pt idx="1094">
                  <c:v>43430</c:v>
                </c:pt>
                <c:pt idx="1095">
                  <c:v>43431</c:v>
                </c:pt>
                <c:pt idx="1096">
                  <c:v>43432</c:v>
                </c:pt>
                <c:pt idx="1097">
                  <c:v>43433</c:v>
                </c:pt>
                <c:pt idx="1098">
                  <c:v>43434</c:v>
                </c:pt>
                <c:pt idx="1099">
                  <c:v>43435</c:v>
                </c:pt>
                <c:pt idx="1100">
                  <c:v>43436</c:v>
                </c:pt>
                <c:pt idx="1101">
                  <c:v>43437</c:v>
                </c:pt>
                <c:pt idx="1102">
                  <c:v>43438</c:v>
                </c:pt>
                <c:pt idx="1103">
                  <c:v>43439</c:v>
                </c:pt>
                <c:pt idx="1104">
                  <c:v>43440</c:v>
                </c:pt>
                <c:pt idx="1105">
                  <c:v>43441</c:v>
                </c:pt>
                <c:pt idx="1106">
                  <c:v>43442</c:v>
                </c:pt>
                <c:pt idx="1107">
                  <c:v>43443</c:v>
                </c:pt>
                <c:pt idx="1108">
                  <c:v>43444</c:v>
                </c:pt>
                <c:pt idx="1109">
                  <c:v>43445</c:v>
                </c:pt>
                <c:pt idx="1110">
                  <c:v>43446</c:v>
                </c:pt>
                <c:pt idx="1111">
                  <c:v>43447</c:v>
                </c:pt>
                <c:pt idx="1112">
                  <c:v>43448</c:v>
                </c:pt>
                <c:pt idx="1113">
                  <c:v>43449</c:v>
                </c:pt>
                <c:pt idx="1114">
                  <c:v>43450</c:v>
                </c:pt>
                <c:pt idx="1115">
                  <c:v>43451</c:v>
                </c:pt>
                <c:pt idx="1116">
                  <c:v>43452</c:v>
                </c:pt>
                <c:pt idx="1117">
                  <c:v>43453</c:v>
                </c:pt>
                <c:pt idx="1118">
                  <c:v>43454</c:v>
                </c:pt>
                <c:pt idx="1119">
                  <c:v>43455</c:v>
                </c:pt>
                <c:pt idx="1120">
                  <c:v>43456</c:v>
                </c:pt>
                <c:pt idx="1121">
                  <c:v>43457</c:v>
                </c:pt>
                <c:pt idx="1122">
                  <c:v>43458</c:v>
                </c:pt>
                <c:pt idx="1123">
                  <c:v>43459</c:v>
                </c:pt>
                <c:pt idx="1124">
                  <c:v>43460</c:v>
                </c:pt>
                <c:pt idx="1125">
                  <c:v>43461</c:v>
                </c:pt>
                <c:pt idx="1126">
                  <c:v>43462</c:v>
                </c:pt>
                <c:pt idx="1127">
                  <c:v>43463</c:v>
                </c:pt>
                <c:pt idx="1128">
                  <c:v>43464</c:v>
                </c:pt>
                <c:pt idx="1129">
                  <c:v>43465</c:v>
                </c:pt>
                <c:pt idx="1130">
                  <c:v>43466</c:v>
                </c:pt>
                <c:pt idx="1131">
                  <c:v>43467</c:v>
                </c:pt>
                <c:pt idx="1132">
                  <c:v>43468</c:v>
                </c:pt>
                <c:pt idx="1133">
                  <c:v>43469</c:v>
                </c:pt>
                <c:pt idx="1134">
                  <c:v>43470</c:v>
                </c:pt>
                <c:pt idx="1135">
                  <c:v>43471</c:v>
                </c:pt>
                <c:pt idx="1136">
                  <c:v>43472</c:v>
                </c:pt>
                <c:pt idx="1137">
                  <c:v>43473</c:v>
                </c:pt>
                <c:pt idx="1138">
                  <c:v>43474</c:v>
                </c:pt>
                <c:pt idx="1139">
                  <c:v>43475</c:v>
                </c:pt>
                <c:pt idx="1140">
                  <c:v>43476</c:v>
                </c:pt>
                <c:pt idx="1141">
                  <c:v>43477</c:v>
                </c:pt>
                <c:pt idx="1142">
                  <c:v>43478</c:v>
                </c:pt>
                <c:pt idx="1143">
                  <c:v>43479</c:v>
                </c:pt>
                <c:pt idx="1144">
                  <c:v>43480</c:v>
                </c:pt>
                <c:pt idx="1145">
                  <c:v>43481</c:v>
                </c:pt>
                <c:pt idx="1146">
                  <c:v>43482</c:v>
                </c:pt>
                <c:pt idx="1147">
                  <c:v>43483</c:v>
                </c:pt>
                <c:pt idx="1148">
                  <c:v>43484</c:v>
                </c:pt>
                <c:pt idx="1149">
                  <c:v>43485</c:v>
                </c:pt>
                <c:pt idx="1150">
                  <c:v>43486</c:v>
                </c:pt>
                <c:pt idx="1151">
                  <c:v>43487</c:v>
                </c:pt>
                <c:pt idx="1152">
                  <c:v>43488</c:v>
                </c:pt>
                <c:pt idx="1153">
                  <c:v>43489</c:v>
                </c:pt>
                <c:pt idx="1154">
                  <c:v>43490</c:v>
                </c:pt>
                <c:pt idx="1155">
                  <c:v>43491</c:v>
                </c:pt>
                <c:pt idx="1156">
                  <c:v>43492</c:v>
                </c:pt>
                <c:pt idx="1157">
                  <c:v>43493</c:v>
                </c:pt>
                <c:pt idx="1158">
                  <c:v>43494</c:v>
                </c:pt>
                <c:pt idx="1159">
                  <c:v>43495</c:v>
                </c:pt>
                <c:pt idx="1160">
                  <c:v>43496</c:v>
                </c:pt>
                <c:pt idx="1161">
                  <c:v>43497</c:v>
                </c:pt>
                <c:pt idx="1162">
                  <c:v>43498</c:v>
                </c:pt>
                <c:pt idx="1163">
                  <c:v>43499</c:v>
                </c:pt>
                <c:pt idx="1164">
                  <c:v>43500</c:v>
                </c:pt>
                <c:pt idx="1165">
                  <c:v>43501</c:v>
                </c:pt>
                <c:pt idx="1166">
                  <c:v>43502</c:v>
                </c:pt>
                <c:pt idx="1167">
                  <c:v>43503</c:v>
                </c:pt>
                <c:pt idx="1168">
                  <c:v>43504</c:v>
                </c:pt>
                <c:pt idx="1169">
                  <c:v>43505</c:v>
                </c:pt>
                <c:pt idx="1170">
                  <c:v>43506</c:v>
                </c:pt>
                <c:pt idx="1171">
                  <c:v>43507</c:v>
                </c:pt>
                <c:pt idx="1172">
                  <c:v>43508</c:v>
                </c:pt>
                <c:pt idx="1173">
                  <c:v>43509</c:v>
                </c:pt>
                <c:pt idx="1174">
                  <c:v>43510</c:v>
                </c:pt>
                <c:pt idx="1175">
                  <c:v>43511</c:v>
                </c:pt>
                <c:pt idx="1176">
                  <c:v>43512</c:v>
                </c:pt>
                <c:pt idx="1177">
                  <c:v>43513</c:v>
                </c:pt>
                <c:pt idx="1178">
                  <c:v>43514</c:v>
                </c:pt>
                <c:pt idx="1179">
                  <c:v>43515</c:v>
                </c:pt>
                <c:pt idx="1180">
                  <c:v>43516</c:v>
                </c:pt>
                <c:pt idx="1181">
                  <c:v>43517</c:v>
                </c:pt>
                <c:pt idx="1182">
                  <c:v>43518</c:v>
                </c:pt>
                <c:pt idx="1183">
                  <c:v>43519</c:v>
                </c:pt>
                <c:pt idx="1184">
                  <c:v>43520</c:v>
                </c:pt>
                <c:pt idx="1185">
                  <c:v>43521</c:v>
                </c:pt>
                <c:pt idx="1186">
                  <c:v>43522</c:v>
                </c:pt>
                <c:pt idx="1187">
                  <c:v>43523</c:v>
                </c:pt>
                <c:pt idx="1188">
                  <c:v>43524</c:v>
                </c:pt>
                <c:pt idx="1189">
                  <c:v>43525</c:v>
                </c:pt>
                <c:pt idx="1190">
                  <c:v>43526</c:v>
                </c:pt>
                <c:pt idx="1191">
                  <c:v>43527</c:v>
                </c:pt>
                <c:pt idx="1192">
                  <c:v>43528</c:v>
                </c:pt>
                <c:pt idx="1193">
                  <c:v>43529</c:v>
                </c:pt>
                <c:pt idx="1194">
                  <c:v>43530</c:v>
                </c:pt>
                <c:pt idx="1195">
                  <c:v>43531</c:v>
                </c:pt>
                <c:pt idx="1196">
                  <c:v>43532</c:v>
                </c:pt>
                <c:pt idx="1197">
                  <c:v>43533</c:v>
                </c:pt>
                <c:pt idx="1198">
                  <c:v>43534</c:v>
                </c:pt>
                <c:pt idx="1199">
                  <c:v>43535</c:v>
                </c:pt>
                <c:pt idx="1200">
                  <c:v>43536</c:v>
                </c:pt>
                <c:pt idx="1201">
                  <c:v>43537</c:v>
                </c:pt>
                <c:pt idx="1202">
                  <c:v>43538</c:v>
                </c:pt>
                <c:pt idx="1203">
                  <c:v>43539</c:v>
                </c:pt>
                <c:pt idx="1204">
                  <c:v>43540</c:v>
                </c:pt>
                <c:pt idx="1205">
                  <c:v>43541</c:v>
                </c:pt>
                <c:pt idx="1206">
                  <c:v>43542</c:v>
                </c:pt>
                <c:pt idx="1207">
                  <c:v>43543</c:v>
                </c:pt>
                <c:pt idx="1208">
                  <c:v>43544</c:v>
                </c:pt>
                <c:pt idx="1209">
                  <c:v>43545</c:v>
                </c:pt>
                <c:pt idx="1210">
                  <c:v>43546</c:v>
                </c:pt>
                <c:pt idx="1211">
                  <c:v>43547</c:v>
                </c:pt>
                <c:pt idx="1212">
                  <c:v>43548</c:v>
                </c:pt>
                <c:pt idx="1213">
                  <c:v>43549</c:v>
                </c:pt>
                <c:pt idx="1214">
                  <c:v>43550</c:v>
                </c:pt>
                <c:pt idx="1215">
                  <c:v>43551</c:v>
                </c:pt>
                <c:pt idx="1216">
                  <c:v>43552</c:v>
                </c:pt>
                <c:pt idx="1217">
                  <c:v>43553</c:v>
                </c:pt>
                <c:pt idx="1218">
                  <c:v>43554</c:v>
                </c:pt>
                <c:pt idx="1219">
                  <c:v>43555</c:v>
                </c:pt>
                <c:pt idx="1220">
                  <c:v>43556</c:v>
                </c:pt>
                <c:pt idx="1221">
                  <c:v>43557</c:v>
                </c:pt>
                <c:pt idx="1222">
                  <c:v>43558</c:v>
                </c:pt>
                <c:pt idx="1223">
                  <c:v>43559</c:v>
                </c:pt>
                <c:pt idx="1224">
                  <c:v>43560</c:v>
                </c:pt>
                <c:pt idx="1225">
                  <c:v>43561</c:v>
                </c:pt>
                <c:pt idx="1226">
                  <c:v>43562</c:v>
                </c:pt>
                <c:pt idx="1227">
                  <c:v>43563</c:v>
                </c:pt>
                <c:pt idx="1228">
                  <c:v>43564</c:v>
                </c:pt>
                <c:pt idx="1229">
                  <c:v>43565</c:v>
                </c:pt>
                <c:pt idx="1230">
                  <c:v>43566</c:v>
                </c:pt>
                <c:pt idx="1231">
                  <c:v>43567</c:v>
                </c:pt>
                <c:pt idx="1232">
                  <c:v>43568</c:v>
                </c:pt>
                <c:pt idx="1233">
                  <c:v>43569</c:v>
                </c:pt>
                <c:pt idx="1234">
                  <c:v>43570</c:v>
                </c:pt>
                <c:pt idx="1235">
                  <c:v>43571</c:v>
                </c:pt>
                <c:pt idx="1236">
                  <c:v>43572</c:v>
                </c:pt>
                <c:pt idx="1237">
                  <c:v>43573</c:v>
                </c:pt>
                <c:pt idx="1238">
                  <c:v>43574</c:v>
                </c:pt>
                <c:pt idx="1239">
                  <c:v>43575</c:v>
                </c:pt>
                <c:pt idx="1240">
                  <c:v>43576</c:v>
                </c:pt>
                <c:pt idx="1241">
                  <c:v>43577</c:v>
                </c:pt>
                <c:pt idx="1242">
                  <c:v>43578</c:v>
                </c:pt>
                <c:pt idx="1243">
                  <c:v>43579</c:v>
                </c:pt>
                <c:pt idx="1244">
                  <c:v>43580</c:v>
                </c:pt>
                <c:pt idx="1245">
                  <c:v>43581</c:v>
                </c:pt>
                <c:pt idx="1246">
                  <c:v>43582</c:v>
                </c:pt>
                <c:pt idx="1247">
                  <c:v>43583</c:v>
                </c:pt>
                <c:pt idx="1248">
                  <c:v>43584</c:v>
                </c:pt>
                <c:pt idx="1249">
                  <c:v>43585</c:v>
                </c:pt>
                <c:pt idx="1250">
                  <c:v>43586</c:v>
                </c:pt>
                <c:pt idx="1251">
                  <c:v>43587</c:v>
                </c:pt>
                <c:pt idx="1252">
                  <c:v>43588</c:v>
                </c:pt>
                <c:pt idx="1253">
                  <c:v>43589</c:v>
                </c:pt>
                <c:pt idx="1254">
                  <c:v>43590</c:v>
                </c:pt>
                <c:pt idx="1255">
                  <c:v>43591</c:v>
                </c:pt>
                <c:pt idx="1256">
                  <c:v>43592</c:v>
                </c:pt>
                <c:pt idx="1257">
                  <c:v>43593</c:v>
                </c:pt>
                <c:pt idx="1258">
                  <c:v>43594</c:v>
                </c:pt>
                <c:pt idx="1259">
                  <c:v>43595</c:v>
                </c:pt>
                <c:pt idx="1260">
                  <c:v>43596</c:v>
                </c:pt>
                <c:pt idx="1261">
                  <c:v>43597</c:v>
                </c:pt>
                <c:pt idx="1262">
                  <c:v>43598</c:v>
                </c:pt>
                <c:pt idx="1263">
                  <c:v>43599</c:v>
                </c:pt>
                <c:pt idx="1264">
                  <c:v>43600</c:v>
                </c:pt>
                <c:pt idx="1265">
                  <c:v>43601</c:v>
                </c:pt>
                <c:pt idx="1266">
                  <c:v>43602</c:v>
                </c:pt>
                <c:pt idx="1267">
                  <c:v>43603</c:v>
                </c:pt>
                <c:pt idx="1268">
                  <c:v>43604</c:v>
                </c:pt>
                <c:pt idx="1269">
                  <c:v>43605</c:v>
                </c:pt>
                <c:pt idx="1270">
                  <c:v>43606</c:v>
                </c:pt>
                <c:pt idx="1271">
                  <c:v>43607</c:v>
                </c:pt>
                <c:pt idx="1272">
                  <c:v>43608</c:v>
                </c:pt>
                <c:pt idx="1273">
                  <c:v>43609</c:v>
                </c:pt>
                <c:pt idx="1274">
                  <c:v>43610</c:v>
                </c:pt>
                <c:pt idx="1275">
                  <c:v>43611</c:v>
                </c:pt>
                <c:pt idx="1276">
                  <c:v>43612</c:v>
                </c:pt>
                <c:pt idx="1277">
                  <c:v>43613</c:v>
                </c:pt>
                <c:pt idx="1278">
                  <c:v>43614</c:v>
                </c:pt>
                <c:pt idx="1279">
                  <c:v>43615</c:v>
                </c:pt>
                <c:pt idx="1280">
                  <c:v>43616</c:v>
                </c:pt>
                <c:pt idx="1281">
                  <c:v>43617</c:v>
                </c:pt>
                <c:pt idx="1282">
                  <c:v>43618</c:v>
                </c:pt>
                <c:pt idx="1283">
                  <c:v>43619</c:v>
                </c:pt>
                <c:pt idx="1284">
                  <c:v>43620</c:v>
                </c:pt>
                <c:pt idx="1285">
                  <c:v>43621</c:v>
                </c:pt>
                <c:pt idx="1286">
                  <c:v>43622</c:v>
                </c:pt>
                <c:pt idx="1287">
                  <c:v>43623</c:v>
                </c:pt>
                <c:pt idx="1288">
                  <c:v>43624</c:v>
                </c:pt>
                <c:pt idx="1289">
                  <c:v>43625</c:v>
                </c:pt>
                <c:pt idx="1290">
                  <c:v>43626</c:v>
                </c:pt>
                <c:pt idx="1291">
                  <c:v>43627</c:v>
                </c:pt>
                <c:pt idx="1292">
                  <c:v>43628</c:v>
                </c:pt>
                <c:pt idx="1293">
                  <c:v>43629</c:v>
                </c:pt>
                <c:pt idx="1294">
                  <c:v>43630</c:v>
                </c:pt>
                <c:pt idx="1295">
                  <c:v>43631</c:v>
                </c:pt>
                <c:pt idx="1296">
                  <c:v>43632</c:v>
                </c:pt>
                <c:pt idx="1297">
                  <c:v>43633</c:v>
                </c:pt>
                <c:pt idx="1298">
                  <c:v>43634</c:v>
                </c:pt>
                <c:pt idx="1299">
                  <c:v>43635</c:v>
                </c:pt>
                <c:pt idx="1300">
                  <c:v>43636</c:v>
                </c:pt>
                <c:pt idx="1301">
                  <c:v>43637</c:v>
                </c:pt>
                <c:pt idx="1302">
                  <c:v>43638</c:v>
                </c:pt>
                <c:pt idx="1303">
                  <c:v>43639</c:v>
                </c:pt>
                <c:pt idx="1304">
                  <c:v>43640</c:v>
                </c:pt>
                <c:pt idx="1305">
                  <c:v>43641</c:v>
                </c:pt>
                <c:pt idx="1306">
                  <c:v>43642</c:v>
                </c:pt>
                <c:pt idx="1307">
                  <c:v>43643</c:v>
                </c:pt>
                <c:pt idx="1308">
                  <c:v>43644</c:v>
                </c:pt>
                <c:pt idx="1309">
                  <c:v>43645</c:v>
                </c:pt>
                <c:pt idx="1310">
                  <c:v>43646</c:v>
                </c:pt>
                <c:pt idx="1311">
                  <c:v>43647</c:v>
                </c:pt>
                <c:pt idx="1312">
                  <c:v>43648</c:v>
                </c:pt>
                <c:pt idx="1313">
                  <c:v>43649</c:v>
                </c:pt>
                <c:pt idx="1314">
                  <c:v>43650</c:v>
                </c:pt>
                <c:pt idx="1315">
                  <c:v>43651</c:v>
                </c:pt>
                <c:pt idx="1316">
                  <c:v>43652</c:v>
                </c:pt>
                <c:pt idx="1317">
                  <c:v>43653</c:v>
                </c:pt>
                <c:pt idx="1318">
                  <c:v>43654</c:v>
                </c:pt>
                <c:pt idx="1319">
                  <c:v>43655</c:v>
                </c:pt>
                <c:pt idx="1320">
                  <c:v>43656</c:v>
                </c:pt>
                <c:pt idx="1321">
                  <c:v>43657</c:v>
                </c:pt>
                <c:pt idx="1322">
                  <c:v>43658</c:v>
                </c:pt>
                <c:pt idx="1323">
                  <c:v>43659</c:v>
                </c:pt>
                <c:pt idx="1324">
                  <c:v>43660</c:v>
                </c:pt>
                <c:pt idx="1325">
                  <c:v>43661</c:v>
                </c:pt>
                <c:pt idx="1326">
                  <c:v>43662</c:v>
                </c:pt>
                <c:pt idx="1327">
                  <c:v>43663</c:v>
                </c:pt>
                <c:pt idx="1328">
                  <c:v>43664</c:v>
                </c:pt>
                <c:pt idx="1329">
                  <c:v>43665</c:v>
                </c:pt>
                <c:pt idx="1330">
                  <c:v>43666</c:v>
                </c:pt>
                <c:pt idx="1331">
                  <c:v>43667</c:v>
                </c:pt>
                <c:pt idx="1332">
                  <c:v>43668</c:v>
                </c:pt>
                <c:pt idx="1333">
                  <c:v>43669</c:v>
                </c:pt>
                <c:pt idx="1334">
                  <c:v>43670</c:v>
                </c:pt>
                <c:pt idx="1335">
                  <c:v>43671</c:v>
                </c:pt>
                <c:pt idx="1336">
                  <c:v>43672</c:v>
                </c:pt>
                <c:pt idx="1337">
                  <c:v>43673</c:v>
                </c:pt>
                <c:pt idx="1338">
                  <c:v>43674</c:v>
                </c:pt>
                <c:pt idx="1339">
                  <c:v>43675</c:v>
                </c:pt>
                <c:pt idx="1340">
                  <c:v>43676</c:v>
                </c:pt>
                <c:pt idx="1341">
                  <c:v>43677</c:v>
                </c:pt>
                <c:pt idx="1342">
                  <c:v>43678</c:v>
                </c:pt>
                <c:pt idx="1343">
                  <c:v>43679</c:v>
                </c:pt>
                <c:pt idx="1344">
                  <c:v>43680</c:v>
                </c:pt>
                <c:pt idx="1345">
                  <c:v>43681</c:v>
                </c:pt>
                <c:pt idx="1346">
                  <c:v>43682</c:v>
                </c:pt>
                <c:pt idx="1347">
                  <c:v>43683</c:v>
                </c:pt>
                <c:pt idx="1348">
                  <c:v>43684</c:v>
                </c:pt>
                <c:pt idx="1349">
                  <c:v>43685</c:v>
                </c:pt>
                <c:pt idx="1350">
                  <c:v>43686</c:v>
                </c:pt>
                <c:pt idx="1351">
                  <c:v>43687</c:v>
                </c:pt>
                <c:pt idx="1352">
                  <c:v>43688</c:v>
                </c:pt>
                <c:pt idx="1353">
                  <c:v>43689</c:v>
                </c:pt>
                <c:pt idx="1354">
                  <c:v>43690</c:v>
                </c:pt>
                <c:pt idx="1355">
                  <c:v>43691</c:v>
                </c:pt>
                <c:pt idx="1356">
                  <c:v>43692</c:v>
                </c:pt>
                <c:pt idx="1357">
                  <c:v>43693</c:v>
                </c:pt>
                <c:pt idx="1358">
                  <c:v>43694</c:v>
                </c:pt>
                <c:pt idx="1359">
                  <c:v>43695</c:v>
                </c:pt>
                <c:pt idx="1360">
                  <c:v>43696</c:v>
                </c:pt>
                <c:pt idx="1361">
                  <c:v>43697</c:v>
                </c:pt>
                <c:pt idx="1362">
                  <c:v>43698</c:v>
                </c:pt>
                <c:pt idx="1363">
                  <c:v>43699</c:v>
                </c:pt>
                <c:pt idx="1364">
                  <c:v>43700</c:v>
                </c:pt>
                <c:pt idx="1365">
                  <c:v>43701</c:v>
                </c:pt>
                <c:pt idx="1366">
                  <c:v>43702</c:v>
                </c:pt>
                <c:pt idx="1367">
                  <c:v>43703</c:v>
                </c:pt>
                <c:pt idx="1368">
                  <c:v>43704</c:v>
                </c:pt>
                <c:pt idx="1369">
                  <c:v>43705</c:v>
                </c:pt>
                <c:pt idx="1370">
                  <c:v>43706</c:v>
                </c:pt>
                <c:pt idx="1371">
                  <c:v>43707</c:v>
                </c:pt>
                <c:pt idx="1372">
                  <c:v>43708</c:v>
                </c:pt>
                <c:pt idx="1373">
                  <c:v>43709</c:v>
                </c:pt>
                <c:pt idx="1374">
                  <c:v>43710</c:v>
                </c:pt>
                <c:pt idx="1375">
                  <c:v>43711</c:v>
                </c:pt>
                <c:pt idx="1376">
                  <c:v>43712</c:v>
                </c:pt>
                <c:pt idx="1377">
                  <c:v>43713</c:v>
                </c:pt>
                <c:pt idx="1378">
                  <c:v>43714</c:v>
                </c:pt>
                <c:pt idx="1379">
                  <c:v>43715</c:v>
                </c:pt>
                <c:pt idx="1380">
                  <c:v>43716</c:v>
                </c:pt>
                <c:pt idx="1381">
                  <c:v>43717</c:v>
                </c:pt>
                <c:pt idx="1382">
                  <c:v>43718</c:v>
                </c:pt>
                <c:pt idx="1383">
                  <c:v>43719</c:v>
                </c:pt>
                <c:pt idx="1384">
                  <c:v>43720</c:v>
                </c:pt>
                <c:pt idx="1385">
                  <c:v>43721</c:v>
                </c:pt>
                <c:pt idx="1386">
                  <c:v>43722</c:v>
                </c:pt>
                <c:pt idx="1387">
                  <c:v>43723</c:v>
                </c:pt>
                <c:pt idx="1388">
                  <c:v>43724</c:v>
                </c:pt>
                <c:pt idx="1389">
                  <c:v>43725</c:v>
                </c:pt>
                <c:pt idx="1390">
                  <c:v>43726</c:v>
                </c:pt>
                <c:pt idx="1391">
                  <c:v>43727</c:v>
                </c:pt>
                <c:pt idx="1392">
                  <c:v>43728</c:v>
                </c:pt>
                <c:pt idx="1393">
                  <c:v>43729</c:v>
                </c:pt>
                <c:pt idx="1394">
                  <c:v>43730</c:v>
                </c:pt>
                <c:pt idx="1395">
                  <c:v>43731</c:v>
                </c:pt>
                <c:pt idx="1396">
                  <c:v>43732</c:v>
                </c:pt>
                <c:pt idx="1397">
                  <c:v>43733</c:v>
                </c:pt>
                <c:pt idx="1398">
                  <c:v>43734</c:v>
                </c:pt>
                <c:pt idx="1399">
                  <c:v>43735</c:v>
                </c:pt>
                <c:pt idx="1400">
                  <c:v>43736</c:v>
                </c:pt>
                <c:pt idx="1401">
                  <c:v>43737</c:v>
                </c:pt>
                <c:pt idx="1402">
                  <c:v>43738</c:v>
                </c:pt>
                <c:pt idx="1403">
                  <c:v>43739</c:v>
                </c:pt>
                <c:pt idx="1404">
                  <c:v>43740</c:v>
                </c:pt>
                <c:pt idx="1405">
                  <c:v>43741</c:v>
                </c:pt>
                <c:pt idx="1406">
                  <c:v>43742</c:v>
                </c:pt>
                <c:pt idx="1407">
                  <c:v>43743</c:v>
                </c:pt>
                <c:pt idx="1408">
                  <c:v>43744</c:v>
                </c:pt>
                <c:pt idx="1409">
                  <c:v>43745</c:v>
                </c:pt>
                <c:pt idx="1410">
                  <c:v>43746</c:v>
                </c:pt>
                <c:pt idx="1411">
                  <c:v>43747</c:v>
                </c:pt>
                <c:pt idx="1412">
                  <c:v>43748</c:v>
                </c:pt>
                <c:pt idx="1413">
                  <c:v>43749</c:v>
                </c:pt>
                <c:pt idx="1414">
                  <c:v>43750</c:v>
                </c:pt>
                <c:pt idx="1415">
                  <c:v>43751</c:v>
                </c:pt>
                <c:pt idx="1416">
                  <c:v>43752</c:v>
                </c:pt>
                <c:pt idx="1417">
                  <c:v>43753</c:v>
                </c:pt>
                <c:pt idx="1418">
                  <c:v>43754</c:v>
                </c:pt>
                <c:pt idx="1419">
                  <c:v>43755</c:v>
                </c:pt>
                <c:pt idx="1420">
                  <c:v>43756</c:v>
                </c:pt>
                <c:pt idx="1421">
                  <c:v>43757</c:v>
                </c:pt>
                <c:pt idx="1422">
                  <c:v>43758</c:v>
                </c:pt>
                <c:pt idx="1423">
                  <c:v>43759</c:v>
                </c:pt>
                <c:pt idx="1424">
                  <c:v>43760</c:v>
                </c:pt>
                <c:pt idx="1425">
                  <c:v>43761</c:v>
                </c:pt>
                <c:pt idx="1426">
                  <c:v>43762</c:v>
                </c:pt>
                <c:pt idx="1427">
                  <c:v>43763</c:v>
                </c:pt>
                <c:pt idx="1428">
                  <c:v>43764</c:v>
                </c:pt>
                <c:pt idx="1429">
                  <c:v>43765</c:v>
                </c:pt>
                <c:pt idx="1430">
                  <c:v>43766</c:v>
                </c:pt>
                <c:pt idx="1431">
                  <c:v>43767</c:v>
                </c:pt>
                <c:pt idx="1432">
                  <c:v>43768</c:v>
                </c:pt>
                <c:pt idx="1433">
                  <c:v>43769</c:v>
                </c:pt>
                <c:pt idx="1434">
                  <c:v>43770</c:v>
                </c:pt>
                <c:pt idx="1435">
                  <c:v>43771</c:v>
                </c:pt>
                <c:pt idx="1436">
                  <c:v>43772</c:v>
                </c:pt>
                <c:pt idx="1437">
                  <c:v>43773</c:v>
                </c:pt>
                <c:pt idx="1438">
                  <c:v>43774</c:v>
                </c:pt>
                <c:pt idx="1439">
                  <c:v>43775</c:v>
                </c:pt>
                <c:pt idx="1440">
                  <c:v>43776</c:v>
                </c:pt>
                <c:pt idx="1441">
                  <c:v>43777</c:v>
                </c:pt>
                <c:pt idx="1442">
                  <c:v>43778</c:v>
                </c:pt>
                <c:pt idx="1443">
                  <c:v>43779</c:v>
                </c:pt>
                <c:pt idx="1444">
                  <c:v>43780</c:v>
                </c:pt>
                <c:pt idx="1445">
                  <c:v>43781</c:v>
                </c:pt>
                <c:pt idx="1446">
                  <c:v>43782</c:v>
                </c:pt>
                <c:pt idx="1447">
                  <c:v>43783</c:v>
                </c:pt>
                <c:pt idx="1448">
                  <c:v>43784</c:v>
                </c:pt>
                <c:pt idx="1449">
                  <c:v>43785</c:v>
                </c:pt>
                <c:pt idx="1450">
                  <c:v>43786</c:v>
                </c:pt>
                <c:pt idx="1451">
                  <c:v>43787</c:v>
                </c:pt>
                <c:pt idx="1452">
                  <c:v>43788</c:v>
                </c:pt>
                <c:pt idx="1453">
                  <c:v>43789</c:v>
                </c:pt>
                <c:pt idx="1454">
                  <c:v>43790</c:v>
                </c:pt>
                <c:pt idx="1455">
                  <c:v>43791</c:v>
                </c:pt>
                <c:pt idx="1456">
                  <c:v>43792</c:v>
                </c:pt>
                <c:pt idx="1457">
                  <c:v>43793</c:v>
                </c:pt>
                <c:pt idx="1458">
                  <c:v>43794</c:v>
                </c:pt>
                <c:pt idx="1459">
                  <c:v>43795</c:v>
                </c:pt>
                <c:pt idx="1460">
                  <c:v>43796</c:v>
                </c:pt>
                <c:pt idx="1461">
                  <c:v>43797</c:v>
                </c:pt>
                <c:pt idx="1462">
                  <c:v>43798</c:v>
                </c:pt>
                <c:pt idx="1463">
                  <c:v>43799</c:v>
                </c:pt>
                <c:pt idx="1464">
                  <c:v>43800</c:v>
                </c:pt>
                <c:pt idx="1465">
                  <c:v>43801</c:v>
                </c:pt>
                <c:pt idx="1466">
                  <c:v>43802</c:v>
                </c:pt>
                <c:pt idx="1467">
                  <c:v>43803</c:v>
                </c:pt>
                <c:pt idx="1468">
                  <c:v>43804</c:v>
                </c:pt>
                <c:pt idx="1469">
                  <c:v>43805</c:v>
                </c:pt>
                <c:pt idx="1470">
                  <c:v>43806</c:v>
                </c:pt>
                <c:pt idx="1471">
                  <c:v>43807</c:v>
                </c:pt>
                <c:pt idx="1472">
                  <c:v>43808</c:v>
                </c:pt>
                <c:pt idx="1473">
                  <c:v>43809</c:v>
                </c:pt>
                <c:pt idx="1474">
                  <c:v>43810</c:v>
                </c:pt>
                <c:pt idx="1475">
                  <c:v>43811</c:v>
                </c:pt>
                <c:pt idx="1476">
                  <c:v>43812</c:v>
                </c:pt>
                <c:pt idx="1477">
                  <c:v>43813</c:v>
                </c:pt>
                <c:pt idx="1478">
                  <c:v>43814</c:v>
                </c:pt>
                <c:pt idx="1479">
                  <c:v>43815</c:v>
                </c:pt>
                <c:pt idx="1480">
                  <c:v>43816</c:v>
                </c:pt>
                <c:pt idx="1481">
                  <c:v>43817</c:v>
                </c:pt>
                <c:pt idx="1482">
                  <c:v>43818</c:v>
                </c:pt>
                <c:pt idx="1483">
                  <c:v>43819</c:v>
                </c:pt>
                <c:pt idx="1484">
                  <c:v>43820</c:v>
                </c:pt>
                <c:pt idx="1485">
                  <c:v>43821</c:v>
                </c:pt>
                <c:pt idx="1486">
                  <c:v>43822</c:v>
                </c:pt>
                <c:pt idx="1487">
                  <c:v>43823</c:v>
                </c:pt>
                <c:pt idx="1488">
                  <c:v>43824</c:v>
                </c:pt>
                <c:pt idx="1489">
                  <c:v>43825</c:v>
                </c:pt>
                <c:pt idx="1490">
                  <c:v>43826</c:v>
                </c:pt>
                <c:pt idx="1491">
                  <c:v>43827</c:v>
                </c:pt>
                <c:pt idx="1492">
                  <c:v>43828</c:v>
                </c:pt>
                <c:pt idx="1493">
                  <c:v>43829</c:v>
                </c:pt>
                <c:pt idx="1494">
                  <c:v>43830</c:v>
                </c:pt>
                <c:pt idx="1495">
                  <c:v>43831</c:v>
                </c:pt>
                <c:pt idx="1496">
                  <c:v>43832</c:v>
                </c:pt>
                <c:pt idx="1497">
                  <c:v>43833</c:v>
                </c:pt>
                <c:pt idx="1498">
                  <c:v>43834</c:v>
                </c:pt>
                <c:pt idx="1499">
                  <c:v>43835</c:v>
                </c:pt>
                <c:pt idx="1500">
                  <c:v>43836</c:v>
                </c:pt>
                <c:pt idx="1501">
                  <c:v>43837</c:v>
                </c:pt>
                <c:pt idx="1502">
                  <c:v>43838</c:v>
                </c:pt>
                <c:pt idx="1503">
                  <c:v>43839</c:v>
                </c:pt>
                <c:pt idx="1504">
                  <c:v>43840</c:v>
                </c:pt>
                <c:pt idx="1505">
                  <c:v>43841</c:v>
                </c:pt>
                <c:pt idx="1506">
                  <c:v>43842</c:v>
                </c:pt>
                <c:pt idx="1507">
                  <c:v>43843</c:v>
                </c:pt>
                <c:pt idx="1508">
                  <c:v>43844</c:v>
                </c:pt>
                <c:pt idx="1509">
                  <c:v>43845</c:v>
                </c:pt>
                <c:pt idx="1510">
                  <c:v>43846</c:v>
                </c:pt>
                <c:pt idx="1511">
                  <c:v>43847</c:v>
                </c:pt>
                <c:pt idx="1512">
                  <c:v>43848</c:v>
                </c:pt>
                <c:pt idx="1513">
                  <c:v>43849</c:v>
                </c:pt>
                <c:pt idx="1514">
                  <c:v>43850</c:v>
                </c:pt>
                <c:pt idx="1515">
                  <c:v>43851</c:v>
                </c:pt>
                <c:pt idx="1516">
                  <c:v>43852</c:v>
                </c:pt>
                <c:pt idx="1517">
                  <c:v>43853</c:v>
                </c:pt>
                <c:pt idx="1518">
                  <c:v>43854</c:v>
                </c:pt>
                <c:pt idx="1519">
                  <c:v>43855</c:v>
                </c:pt>
                <c:pt idx="1520">
                  <c:v>43856</c:v>
                </c:pt>
                <c:pt idx="1521">
                  <c:v>43857</c:v>
                </c:pt>
                <c:pt idx="1522">
                  <c:v>43858</c:v>
                </c:pt>
                <c:pt idx="1523">
                  <c:v>43859</c:v>
                </c:pt>
                <c:pt idx="1524">
                  <c:v>43860</c:v>
                </c:pt>
                <c:pt idx="1525">
                  <c:v>43861</c:v>
                </c:pt>
                <c:pt idx="1526">
                  <c:v>43862</c:v>
                </c:pt>
                <c:pt idx="1527">
                  <c:v>43863</c:v>
                </c:pt>
                <c:pt idx="1528">
                  <c:v>43864</c:v>
                </c:pt>
                <c:pt idx="1529">
                  <c:v>43865</c:v>
                </c:pt>
                <c:pt idx="1530">
                  <c:v>43866</c:v>
                </c:pt>
                <c:pt idx="1531">
                  <c:v>43867</c:v>
                </c:pt>
                <c:pt idx="1532">
                  <c:v>43868</c:v>
                </c:pt>
                <c:pt idx="1533">
                  <c:v>43869</c:v>
                </c:pt>
                <c:pt idx="1534">
                  <c:v>43870</c:v>
                </c:pt>
                <c:pt idx="1535">
                  <c:v>43871</c:v>
                </c:pt>
                <c:pt idx="1536">
                  <c:v>43872</c:v>
                </c:pt>
                <c:pt idx="1537">
                  <c:v>43873</c:v>
                </c:pt>
                <c:pt idx="1538">
                  <c:v>43874</c:v>
                </c:pt>
                <c:pt idx="1539">
                  <c:v>43875</c:v>
                </c:pt>
                <c:pt idx="1540">
                  <c:v>43876</c:v>
                </c:pt>
                <c:pt idx="1541">
                  <c:v>43877</c:v>
                </c:pt>
                <c:pt idx="1542">
                  <c:v>43878</c:v>
                </c:pt>
                <c:pt idx="1543">
                  <c:v>43879</c:v>
                </c:pt>
                <c:pt idx="1544">
                  <c:v>43880</c:v>
                </c:pt>
                <c:pt idx="1545">
                  <c:v>43881</c:v>
                </c:pt>
                <c:pt idx="1546">
                  <c:v>43882</c:v>
                </c:pt>
                <c:pt idx="1547">
                  <c:v>43883</c:v>
                </c:pt>
                <c:pt idx="1548">
                  <c:v>43884</c:v>
                </c:pt>
                <c:pt idx="1549">
                  <c:v>43885</c:v>
                </c:pt>
                <c:pt idx="1550">
                  <c:v>43886</c:v>
                </c:pt>
                <c:pt idx="1551">
                  <c:v>43887</c:v>
                </c:pt>
                <c:pt idx="1552">
                  <c:v>43888</c:v>
                </c:pt>
                <c:pt idx="1553">
                  <c:v>43889</c:v>
                </c:pt>
                <c:pt idx="1554">
                  <c:v>43890</c:v>
                </c:pt>
                <c:pt idx="1555">
                  <c:v>43891</c:v>
                </c:pt>
                <c:pt idx="1556">
                  <c:v>43892</c:v>
                </c:pt>
                <c:pt idx="1557">
                  <c:v>43893</c:v>
                </c:pt>
                <c:pt idx="1558">
                  <c:v>43894</c:v>
                </c:pt>
                <c:pt idx="1559">
                  <c:v>43895</c:v>
                </c:pt>
                <c:pt idx="1560">
                  <c:v>43896</c:v>
                </c:pt>
                <c:pt idx="1561">
                  <c:v>43897</c:v>
                </c:pt>
                <c:pt idx="1562">
                  <c:v>43898</c:v>
                </c:pt>
                <c:pt idx="1563">
                  <c:v>43899</c:v>
                </c:pt>
                <c:pt idx="1564">
                  <c:v>43900</c:v>
                </c:pt>
                <c:pt idx="1565">
                  <c:v>43901</c:v>
                </c:pt>
                <c:pt idx="1566">
                  <c:v>43902</c:v>
                </c:pt>
                <c:pt idx="1567">
                  <c:v>43903</c:v>
                </c:pt>
                <c:pt idx="1568">
                  <c:v>43904</c:v>
                </c:pt>
                <c:pt idx="1569">
                  <c:v>43905</c:v>
                </c:pt>
                <c:pt idx="1570">
                  <c:v>43906</c:v>
                </c:pt>
                <c:pt idx="1571">
                  <c:v>43907</c:v>
                </c:pt>
                <c:pt idx="1572">
                  <c:v>43908</c:v>
                </c:pt>
                <c:pt idx="1573">
                  <c:v>43909</c:v>
                </c:pt>
                <c:pt idx="1574">
                  <c:v>43910</c:v>
                </c:pt>
                <c:pt idx="1575">
                  <c:v>43911</c:v>
                </c:pt>
                <c:pt idx="1576">
                  <c:v>43912</c:v>
                </c:pt>
                <c:pt idx="1577">
                  <c:v>43913</c:v>
                </c:pt>
                <c:pt idx="1578">
                  <c:v>43914</c:v>
                </c:pt>
                <c:pt idx="1579">
                  <c:v>43915</c:v>
                </c:pt>
                <c:pt idx="1580">
                  <c:v>43916</c:v>
                </c:pt>
                <c:pt idx="1581">
                  <c:v>43917</c:v>
                </c:pt>
                <c:pt idx="1582">
                  <c:v>43918</c:v>
                </c:pt>
                <c:pt idx="1583">
                  <c:v>43919</c:v>
                </c:pt>
                <c:pt idx="1584">
                  <c:v>43920</c:v>
                </c:pt>
                <c:pt idx="1585">
                  <c:v>43921</c:v>
                </c:pt>
                <c:pt idx="1586">
                  <c:v>43922</c:v>
                </c:pt>
                <c:pt idx="1587">
                  <c:v>43923</c:v>
                </c:pt>
                <c:pt idx="1588">
                  <c:v>43924</c:v>
                </c:pt>
                <c:pt idx="1589">
                  <c:v>43925</c:v>
                </c:pt>
                <c:pt idx="1590">
                  <c:v>43926</c:v>
                </c:pt>
                <c:pt idx="1591">
                  <c:v>43927</c:v>
                </c:pt>
                <c:pt idx="1592">
                  <c:v>43928</c:v>
                </c:pt>
                <c:pt idx="1593">
                  <c:v>43929</c:v>
                </c:pt>
                <c:pt idx="1594">
                  <c:v>43930</c:v>
                </c:pt>
                <c:pt idx="1595">
                  <c:v>43931</c:v>
                </c:pt>
                <c:pt idx="1596">
                  <c:v>43932</c:v>
                </c:pt>
                <c:pt idx="1597">
                  <c:v>43933</c:v>
                </c:pt>
                <c:pt idx="1598">
                  <c:v>43934</c:v>
                </c:pt>
                <c:pt idx="1599">
                  <c:v>43935</c:v>
                </c:pt>
                <c:pt idx="1600">
                  <c:v>43936</c:v>
                </c:pt>
                <c:pt idx="1601">
                  <c:v>43937</c:v>
                </c:pt>
                <c:pt idx="1602">
                  <c:v>43938</c:v>
                </c:pt>
                <c:pt idx="1603">
                  <c:v>43939</c:v>
                </c:pt>
                <c:pt idx="1604">
                  <c:v>43940</c:v>
                </c:pt>
                <c:pt idx="1605">
                  <c:v>43941</c:v>
                </c:pt>
                <c:pt idx="1606">
                  <c:v>43942</c:v>
                </c:pt>
                <c:pt idx="1607">
                  <c:v>43943</c:v>
                </c:pt>
                <c:pt idx="1608">
                  <c:v>43944</c:v>
                </c:pt>
                <c:pt idx="1609">
                  <c:v>43945</c:v>
                </c:pt>
                <c:pt idx="1610">
                  <c:v>43946</c:v>
                </c:pt>
                <c:pt idx="1611">
                  <c:v>43947</c:v>
                </c:pt>
                <c:pt idx="1612">
                  <c:v>43948</c:v>
                </c:pt>
                <c:pt idx="1613">
                  <c:v>43949</c:v>
                </c:pt>
                <c:pt idx="1614">
                  <c:v>43950</c:v>
                </c:pt>
                <c:pt idx="1615">
                  <c:v>43951</c:v>
                </c:pt>
                <c:pt idx="1616">
                  <c:v>43952</c:v>
                </c:pt>
                <c:pt idx="1617">
                  <c:v>43953</c:v>
                </c:pt>
                <c:pt idx="1618">
                  <c:v>43954</c:v>
                </c:pt>
                <c:pt idx="1619">
                  <c:v>43955</c:v>
                </c:pt>
                <c:pt idx="1620">
                  <c:v>43956</c:v>
                </c:pt>
                <c:pt idx="1621">
                  <c:v>43957</c:v>
                </c:pt>
                <c:pt idx="1622">
                  <c:v>43958</c:v>
                </c:pt>
                <c:pt idx="1623">
                  <c:v>43959</c:v>
                </c:pt>
                <c:pt idx="1624">
                  <c:v>43960</c:v>
                </c:pt>
                <c:pt idx="1625">
                  <c:v>43961</c:v>
                </c:pt>
                <c:pt idx="1626">
                  <c:v>43962</c:v>
                </c:pt>
                <c:pt idx="1627">
                  <c:v>43963</c:v>
                </c:pt>
                <c:pt idx="1628">
                  <c:v>43964</c:v>
                </c:pt>
                <c:pt idx="1629">
                  <c:v>43965</c:v>
                </c:pt>
                <c:pt idx="1630">
                  <c:v>43966</c:v>
                </c:pt>
                <c:pt idx="1631">
                  <c:v>43967</c:v>
                </c:pt>
                <c:pt idx="1632">
                  <c:v>43968</c:v>
                </c:pt>
                <c:pt idx="1633">
                  <c:v>43969</c:v>
                </c:pt>
                <c:pt idx="1634">
                  <c:v>43970</c:v>
                </c:pt>
                <c:pt idx="1635">
                  <c:v>43971</c:v>
                </c:pt>
                <c:pt idx="1636">
                  <c:v>43972</c:v>
                </c:pt>
                <c:pt idx="1637">
                  <c:v>43973</c:v>
                </c:pt>
                <c:pt idx="1638">
                  <c:v>43974</c:v>
                </c:pt>
                <c:pt idx="1639">
                  <c:v>43975</c:v>
                </c:pt>
                <c:pt idx="1640">
                  <c:v>43976</c:v>
                </c:pt>
                <c:pt idx="1641">
                  <c:v>43977</c:v>
                </c:pt>
                <c:pt idx="1642">
                  <c:v>43978</c:v>
                </c:pt>
                <c:pt idx="1643">
                  <c:v>43979</c:v>
                </c:pt>
                <c:pt idx="1644">
                  <c:v>43980</c:v>
                </c:pt>
                <c:pt idx="1645">
                  <c:v>43981</c:v>
                </c:pt>
                <c:pt idx="1646">
                  <c:v>43982</c:v>
                </c:pt>
                <c:pt idx="1647">
                  <c:v>43983</c:v>
                </c:pt>
                <c:pt idx="1648">
                  <c:v>43984</c:v>
                </c:pt>
                <c:pt idx="1649">
                  <c:v>43985</c:v>
                </c:pt>
                <c:pt idx="1650">
                  <c:v>43986</c:v>
                </c:pt>
                <c:pt idx="1651">
                  <c:v>43987</c:v>
                </c:pt>
                <c:pt idx="1652">
                  <c:v>43988</c:v>
                </c:pt>
                <c:pt idx="1653">
                  <c:v>43989</c:v>
                </c:pt>
                <c:pt idx="1654">
                  <c:v>43990</c:v>
                </c:pt>
                <c:pt idx="1655">
                  <c:v>43991</c:v>
                </c:pt>
                <c:pt idx="1656">
                  <c:v>43992</c:v>
                </c:pt>
                <c:pt idx="1657">
                  <c:v>43993</c:v>
                </c:pt>
                <c:pt idx="1658">
                  <c:v>43994</c:v>
                </c:pt>
                <c:pt idx="1659">
                  <c:v>43995</c:v>
                </c:pt>
                <c:pt idx="1660">
                  <c:v>43996</c:v>
                </c:pt>
                <c:pt idx="1661">
                  <c:v>43997</c:v>
                </c:pt>
                <c:pt idx="1662">
                  <c:v>43998</c:v>
                </c:pt>
                <c:pt idx="1663">
                  <c:v>43999</c:v>
                </c:pt>
                <c:pt idx="1664">
                  <c:v>44000</c:v>
                </c:pt>
                <c:pt idx="1665">
                  <c:v>44001</c:v>
                </c:pt>
                <c:pt idx="1666">
                  <c:v>44002</c:v>
                </c:pt>
                <c:pt idx="1667">
                  <c:v>44003</c:v>
                </c:pt>
                <c:pt idx="1668">
                  <c:v>44004</c:v>
                </c:pt>
                <c:pt idx="1669">
                  <c:v>44005</c:v>
                </c:pt>
                <c:pt idx="1670">
                  <c:v>44006</c:v>
                </c:pt>
                <c:pt idx="1671">
                  <c:v>44007</c:v>
                </c:pt>
                <c:pt idx="1672">
                  <c:v>44008</c:v>
                </c:pt>
                <c:pt idx="1673">
                  <c:v>44009</c:v>
                </c:pt>
                <c:pt idx="1674">
                  <c:v>44010</c:v>
                </c:pt>
                <c:pt idx="1675">
                  <c:v>44011</c:v>
                </c:pt>
                <c:pt idx="1676">
                  <c:v>44012</c:v>
                </c:pt>
                <c:pt idx="1677">
                  <c:v>44013</c:v>
                </c:pt>
                <c:pt idx="1678">
                  <c:v>44014</c:v>
                </c:pt>
                <c:pt idx="1679">
                  <c:v>44015</c:v>
                </c:pt>
                <c:pt idx="1680">
                  <c:v>44016</c:v>
                </c:pt>
                <c:pt idx="1681">
                  <c:v>44017</c:v>
                </c:pt>
                <c:pt idx="1682">
                  <c:v>44018</c:v>
                </c:pt>
                <c:pt idx="1683">
                  <c:v>44019</c:v>
                </c:pt>
                <c:pt idx="1684">
                  <c:v>44020</c:v>
                </c:pt>
                <c:pt idx="1685">
                  <c:v>44021</c:v>
                </c:pt>
                <c:pt idx="1686">
                  <c:v>44022</c:v>
                </c:pt>
                <c:pt idx="1687">
                  <c:v>44023</c:v>
                </c:pt>
                <c:pt idx="1688">
                  <c:v>44024</c:v>
                </c:pt>
                <c:pt idx="1689">
                  <c:v>44025</c:v>
                </c:pt>
                <c:pt idx="1690">
                  <c:v>44026</c:v>
                </c:pt>
                <c:pt idx="1691">
                  <c:v>44027</c:v>
                </c:pt>
                <c:pt idx="1692">
                  <c:v>44028</c:v>
                </c:pt>
                <c:pt idx="1693">
                  <c:v>44029</c:v>
                </c:pt>
                <c:pt idx="1694">
                  <c:v>44030</c:v>
                </c:pt>
                <c:pt idx="1695">
                  <c:v>44031</c:v>
                </c:pt>
                <c:pt idx="1696">
                  <c:v>44032</c:v>
                </c:pt>
                <c:pt idx="1697">
                  <c:v>44033</c:v>
                </c:pt>
                <c:pt idx="1698">
                  <c:v>44034</c:v>
                </c:pt>
                <c:pt idx="1699">
                  <c:v>44035</c:v>
                </c:pt>
                <c:pt idx="1700">
                  <c:v>44036</c:v>
                </c:pt>
                <c:pt idx="1701">
                  <c:v>44037</c:v>
                </c:pt>
                <c:pt idx="1702">
                  <c:v>44038</c:v>
                </c:pt>
                <c:pt idx="1703">
                  <c:v>44039</c:v>
                </c:pt>
                <c:pt idx="1704">
                  <c:v>44040</c:v>
                </c:pt>
                <c:pt idx="1705">
                  <c:v>44041</c:v>
                </c:pt>
                <c:pt idx="1706">
                  <c:v>44042</c:v>
                </c:pt>
                <c:pt idx="1707">
                  <c:v>44043</c:v>
                </c:pt>
                <c:pt idx="1708">
                  <c:v>44044</c:v>
                </c:pt>
                <c:pt idx="1709">
                  <c:v>44045</c:v>
                </c:pt>
                <c:pt idx="1710">
                  <c:v>44046</c:v>
                </c:pt>
                <c:pt idx="1711">
                  <c:v>44047</c:v>
                </c:pt>
                <c:pt idx="1712">
                  <c:v>44048</c:v>
                </c:pt>
                <c:pt idx="1713">
                  <c:v>44049</c:v>
                </c:pt>
                <c:pt idx="1714">
                  <c:v>44050</c:v>
                </c:pt>
                <c:pt idx="1715">
                  <c:v>44051</c:v>
                </c:pt>
                <c:pt idx="1716">
                  <c:v>44052</c:v>
                </c:pt>
                <c:pt idx="1717">
                  <c:v>44053</c:v>
                </c:pt>
                <c:pt idx="1718">
                  <c:v>44054</c:v>
                </c:pt>
                <c:pt idx="1719">
                  <c:v>44055</c:v>
                </c:pt>
                <c:pt idx="1720">
                  <c:v>44056</c:v>
                </c:pt>
                <c:pt idx="1721">
                  <c:v>44057</c:v>
                </c:pt>
                <c:pt idx="1722">
                  <c:v>44058</c:v>
                </c:pt>
                <c:pt idx="1723">
                  <c:v>44059</c:v>
                </c:pt>
                <c:pt idx="1724">
                  <c:v>44060</c:v>
                </c:pt>
                <c:pt idx="1725">
                  <c:v>44061</c:v>
                </c:pt>
                <c:pt idx="1726">
                  <c:v>44062</c:v>
                </c:pt>
                <c:pt idx="1727">
                  <c:v>44063</c:v>
                </c:pt>
                <c:pt idx="1728">
                  <c:v>44064</c:v>
                </c:pt>
                <c:pt idx="1729">
                  <c:v>44065</c:v>
                </c:pt>
                <c:pt idx="1730">
                  <c:v>44066</c:v>
                </c:pt>
                <c:pt idx="1731">
                  <c:v>44067</c:v>
                </c:pt>
                <c:pt idx="1732">
                  <c:v>44068</c:v>
                </c:pt>
                <c:pt idx="1733">
                  <c:v>44069</c:v>
                </c:pt>
                <c:pt idx="1734">
                  <c:v>44070</c:v>
                </c:pt>
                <c:pt idx="1735">
                  <c:v>44071</c:v>
                </c:pt>
                <c:pt idx="1736">
                  <c:v>44072</c:v>
                </c:pt>
                <c:pt idx="1737">
                  <c:v>44073</c:v>
                </c:pt>
                <c:pt idx="1738">
                  <c:v>44074</c:v>
                </c:pt>
                <c:pt idx="1739">
                  <c:v>44075</c:v>
                </c:pt>
                <c:pt idx="1740">
                  <c:v>44076</c:v>
                </c:pt>
                <c:pt idx="1741">
                  <c:v>44077</c:v>
                </c:pt>
                <c:pt idx="1742">
                  <c:v>44078</c:v>
                </c:pt>
                <c:pt idx="1743">
                  <c:v>44079</c:v>
                </c:pt>
                <c:pt idx="1744">
                  <c:v>44080</c:v>
                </c:pt>
                <c:pt idx="1745">
                  <c:v>44081</c:v>
                </c:pt>
                <c:pt idx="1746">
                  <c:v>44082</c:v>
                </c:pt>
                <c:pt idx="1747">
                  <c:v>44083</c:v>
                </c:pt>
                <c:pt idx="1748">
                  <c:v>44084</c:v>
                </c:pt>
                <c:pt idx="1749">
                  <c:v>44085</c:v>
                </c:pt>
                <c:pt idx="1750">
                  <c:v>44086</c:v>
                </c:pt>
                <c:pt idx="1751">
                  <c:v>44087</c:v>
                </c:pt>
                <c:pt idx="1752">
                  <c:v>44088</c:v>
                </c:pt>
                <c:pt idx="1753">
                  <c:v>44089</c:v>
                </c:pt>
                <c:pt idx="1754">
                  <c:v>44090</c:v>
                </c:pt>
                <c:pt idx="1755">
                  <c:v>44091</c:v>
                </c:pt>
                <c:pt idx="1756">
                  <c:v>44092</c:v>
                </c:pt>
                <c:pt idx="1757">
                  <c:v>44093</c:v>
                </c:pt>
                <c:pt idx="1758">
                  <c:v>44094</c:v>
                </c:pt>
                <c:pt idx="1759">
                  <c:v>44095</c:v>
                </c:pt>
                <c:pt idx="1760">
                  <c:v>44096</c:v>
                </c:pt>
                <c:pt idx="1761">
                  <c:v>44097</c:v>
                </c:pt>
                <c:pt idx="1762">
                  <c:v>44098</c:v>
                </c:pt>
                <c:pt idx="1763">
                  <c:v>44099</c:v>
                </c:pt>
                <c:pt idx="1764">
                  <c:v>44100</c:v>
                </c:pt>
                <c:pt idx="1765">
                  <c:v>44101</c:v>
                </c:pt>
                <c:pt idx="1766">
                  <c:v>44102</c:v>
                </c:pt>
                <c:pt idx="1767">
                  <c:v>44103</c:v>
                </c:pt>
                <c:pt idx="1768">
                  <c:v>44104</c:v>
                </c:pt>
                <c:pt idx="1769">
                  <c:v>44105</c:v>
                </c:pt>
                <c:pt idx="1770">
                  <c:v>44106</c:v>
                </c:pt>
                <c:pt idx="1771">
                  <c:v>44107</c:v>
                </c:pt>
                <c:pt idx="1772">
                  <c:v>44108</c:v>
                </c:pt>
                <c:pt idx="1773">
                  <c:v>44109</c:v>
                </c:pt>
                <c:pt idx="1774">
                  <c:v>44110</c:v>
                </c:pt>
                <c:pt idx="1775">
                  <c:v>44111</c:v>
                </c:pt>
                <c:pt idx="1776">
                  <c:v>44112</c:v>
                </c:pt>
                <c:pt idx="1777">
                  <c:v>44113</c:v>
                </c:pt>
                <c:pt idx="1778">
                  <c:v>44114</c:v>
                </c:pt>
                <c:pt idx="1779">
                  <c:v>44115</c:v>
                </c:pt>
                <c:pt idx="1780">
                  <c:v>44116</c:v>
                </c:pt>
                <c:pt idx="1781">
                  <c:v>44117</c:v>
                </c:pt>
                <c:pt idx="1782">
                  <c:v>44118</c:v>
                </c:pt>
                <c:pt idx="1783">
                  <c:v>44119</c:v>
                </c:pt>
                <c:pt idx="1784">
                  <c:v>44120</c:v>
                </c:pt>
                <c:pt idx="1785">
                  <c:v>44121</c:v>
                </c:pt>
                <c:pt idx="1786">
                  <c:v>44122</c:v>
                </c:pt>
                <c:pt idx="1787">
                  <c:v>44123</c:v>
                </c:pt>
                <c:pt idx="1788">
                  <c:v>44124</c:v>
                </c:pt>
                <c:pt idx="1789">
                  <c:v>44125</c:v>
                </c:pt>
                <c:pt idx="1790">
                  <c:v>44126</c:v>
                </c:pt>
                <c:pt idx="1791">
                  <c:v>44127</c:v>
                </c:pt>
                <c:pt idx="1792">
                  <c:v>44128</c:v>
                </c:pt>
                <c:pt idx="1793">
                  <c:v>44129</c:v>
                </c:pt>
                <c:pt idx="1794">
                  <c:v>44130</c:v>
                </c:pt>
                <c:pt idx="1795">
                  <c:v>44131</c:v>
                </c:pt>
                <c:pt idx="1796">
                  <c:v>44132</c:v>
                </c:pt>
                <c:pt idx="1797">
                  <c:v>44133</c:v>
                </c:pt>
                <c:pt idx="1798">
                  <c:v>44134</c:v>
                </c:pt>
                <c:pt idx="1799">
                  <c:v>44135</c:v>
                </c:pt>
                <c:pt idx="1800">
                  <c:v>44136</c:v>
                </c:pt>
                <c:pt idx="1801">
                  <c:v>44137</c:v>
                </c:pt>
                <c:pt idx="1802">
                  <c:v>44138</c:v>
                </c:pt>
                <c:pt idx="1803">
                  <c:v>44139</c:v>
                </c:pt>
                <c:pt idx="1804">
                  <c:v>44140</c:v>
                </c:pt>
                <c:pt idx="1805">
                  <c:v>44141</c:v>
                </c:pt>
                <c:pt idx="1806">
                  <c:v>44142</c:v>
                </c:pt>
                <c:pt idx="1807">
                  <c:v>44143</c:v>
                </c:pt>
                <c:pt idx="1808">
                  <c:v>44144</c:v>
                </c:pt>
                <c:pt idx="1809">
                  <c:v>44145</c:v>
                </c:pt>
                <c:pt idx="1810">
                  <c:v>44146</c:v>
                </c:pt>
                <c:pt idx="1811">
                  <c:v>44147</c:v>
                </c:pt>
                <c:pt idx="1812">
                  <c:v>44148</c:v>
                </c:pt>
                <c:pt idx="1813">
                  <c:v>44149</c:v>
                </c:pt>
                <c:pt idx="1814">
                  <c:v>44150</c:v>
                </c:pt>
                <c:pt idx="1815">
                  <c:v>44151</c:v>
                </c:pt>
                <c:pt idx="1816">
                  <c:v>44152</c:v>
                </c:pt>
                <c:pt idx="1817">
                  <c:v>44153</c:v>
                </c:pt>
                <c:pt idx="1818">
                  <c:v>44154</c:v>
                </c:pt>
                <c:pt idx="1819">
                  <c:v>44155</c:v>
                </c:pt>
                <c:pt idx="1820">
                  <c:v>44156</c:v>
                </c:pt>
                <c:pt idx="1821">
                  <c:v>44157</c:v>
                </c:pt>
                <c:pt idx="1822">
                  <c:v>44158</c:v>
                </c:pt>
                <c:pt idx="1823">
                  <c:v>44159</c:v>
                </c:pt>
                <c:pt idx="1824">
                  <c:v>44160</c:v>
                </c:pt>
                <c:pt idx="1825">
                  <c:v>44161</c:v>
                </c:pt>
                <c:pt idx="1826">
                  <c:v>44162</c:v>
                </c:pt>
                <c:pt idx="1827">
                  <c:v>44163</c:v>
                </c:pt>
                <c:pt idx="1828">
                  <c:v>44164</c:v>
                </c:pt>
                <c:pt idx="1829">
                  <c:v>44165</c:v>
                </c:pt>
                <c:pt idx="1830">
                  <c:v>44166</c:v>
                </c:pt>
                <c:pt idx="1831">
                  <c:v>44167</c:v>
                </c:pt>
                <c:pt idx="1832">
                  <c:v>44168</c:v>
                </c:pt>
                <c:pt idx="1833">
                  <c:v>44169</c:v>
                </c:pt>
                <c:pt idx="1834">
                  <c:v>44170</c:v>
                </c:pt>
                <c:pt idx="1835">
                  <c:v>44171</c:v>
                </c:pt>
                <c:pt idx="1836">
                  <c:v>44172</c:v>
                </c:pt>
                <c:pt idx="1837">
                  <c:v>44173</c:v>
                </c:pt>
                <c:pt idx="1838">
                  <c:v>44174</c:v>
                </c:pt>
                <c:pt idx="1839">
                  <c:v>44175</c:v>
                </c:pt>
                <c:pt idx="1840">
                  <c:v>44176</c:v>
                </c:pt>
                <c:pt idx="1841">
                  <c:v>44177</c:v>
                </c:pt>
                <c:pt idx="1842">
                  <c:v>44178</c:v>
                </c:pt>
                <c:pt idx="1843">
                  <c:v>44179</c:v>
                </c:pt>
                <c:pt idx="1844">
                  <c:v>44180</c:v>
                </c:pt>
                <c:pt idx="1845">
                  <c:v>44181</c:v>
                </c:pt>
                <c:pt idx="1846">
                  <c:v>44182</c:v>
                </c:pt>
                <c:pt idx="1847">
                  <c:v>44183</c:v>
                </c:pt>
                <c:pt idx="1848">
                  <c:v>44184</c:v>
                </c:pt>
                <c:pt idx="1849">
                  <c:v>44185</c:v>
                </c:pt>
                <c:pt idx="1850">
                  <c:v>44186</c:v>
                </c:pt>
                <c:pt idx="1851">
                  <c:v>44187</c:v>
                </c:pt>
                <c:pt idx="1852">
                  <c:v>44188</c:v>
                </c:pt>
                <c:pt idx="1853">
                  <c:v>44189</c:v>
                </c:pt>
                <c:pt idx="1854">
                  <c:v>44190</c:v>
                </c:pt>
                <c:pt idx="1855">
                  <c:v>44191</c:v>
                </c:pt>
                <c:pt idx="1856">
                  <c:v>44192</c:v>
                </c:pt>
                <c:pt idx="1857">
                  <c:v>44193</c:v>
                </c:pt>
                <c:pt idx="1858">
                  <c:v>44194</c:v>
                </c:pt>
                <c:pt idx="1859">
                  <c:v>44195</c:v>
                </c:pt>
                <c:pt idx="1860">
                  <c:v>44196</c:v>
                </c:pt>
                <c:pt idx="1861">
                  <c:v>44197</c:v>
                </c:pt>
                <c:pt idx="1862">
                  <c:v>44198</c:v>
                </c:pt>
                <c:pt idx="1863">
                  <c:v>44199</c:v>
                </c:pt>
                <c:pt idx="1864">
                  <c:v>44200</c:v>
                </c:pt>
                <c:pt idx="1865">
                  <c:v>44201</c:v>
                </c:pt>
                <c:pt idx="1866">
                  <c:v>44202</c:v>
                </c:pt>
                <c:pt idx="1867">
                  <c:v>44203</c:v>
                </c:pt>
                <c:pt idx="1868">
                  <c:v>44204</c:v>
                </c:pt>
                <c:pt idx="1869">
                  <c:v>44205</c:v>
                </c:pt>
                <c:pt idx="1870">
                  <c:v>44206</c:v>
                </c:pt>
                <c:pt idx="1871">
                  <c:v>44207</c:v>
                </c:pt>
                <c:pt idx="1872">
                  <c:v>44208</c:v>
                </c:pt>
                <c:pt idx="1873">
                  <c:v>44209</c:v>
                </c:pt>
                <c:pt idx="1874">
                  <c:v>44210</c:v>
                </c:pt>
                <c:pt idx="1875">
                  <c:v>44211</c:v>
                </c:pt>
                <c:pt idx="1876">
                  <c:v>44212</c:v>
                </c:pt>
                <c:pt idx="1877">
                  <c:v>44213</c:v>
                </c:pt>
                <c:pt idx="1878">
                  <c:v>44214</c:v>
                </c:pt>
                <c:pt idx="1879">
                  <c:v>44215</c:v>
                </c:pt>
                <c:pt idx="1880">
                  <c:v>44216</c:v>
                </c:pt>
                <c:pt idx="1881">
                  <c:v>44217</c:v>
                </c:pt>
                <c:pt idx="1882">
                  <c:v>44218</c:v>
                </c:pt>
                <c:pt idx="1883">
                  <c:v>44219</c:v>
                </c:pt>
                <c:pt idx="1884">
                  <c:v>44220</c:v>
                </c:pt>
                <c:pt idx="1885">
                  <c:v>44221</c:v>
                </c:pt>
                <c:pt idx="1886">
                  <c:v>44222</c:v>
                </c:pt>
                <c:pt idx="1887">
                  <c:v>44223</c:v>
                </c:pt>
                <c:pt idx="1888">
                  <c:v>44224</c:v>
                </c:pt>
                <c:pt idx="1889">
                  <c:v>44225</c:v>
                </c:pt>
                <c:pt idx="1890">
                  <c:v>44226</c:v>
                </c:pt>
                <c:pt idx="1891">
                  <c:v>44227</c:v>
                </c:pt>
                <c:pt idx="1892">
                  <c:v>44228</c:v>
                </c:pt>
                <c:pt idx="1893">
                  <c:v>44229</c:v>
                </c:pt>
                <c:pt idx="1894">
                  <c:v>44230</c:v>
                </c:pt>
                <c:pt idx="1895">
                  <c:v>44231</c:v>
                </c:pt>
                <c:pt idx="1896">
                  <c:v>44232</c:v>
                </c:pt>
                <c:pt idx="1897">
                  <c:v>44233</c:v>
                </c:pt>
                <c:pt idx="1898">
                  <c:v>44234</c:v>
                </c:pt>
                <c:pt idx="1899">
                  <c:v>44235</c:v>
                </c:pt>
                <c:pt idx="1900">
                  <c:v>44236</c:v>
                </c:pt>
                <c:pt idx="1901">
                  <c:v>44237</c:v>
                </c:pt>
                <c:pt idx="1902">
                  <c:v>44238</c:v>
                </c:pt>
                <c:pt idx="1903">
                  <c:v>44239</c:v>
                </c:pt>
                <c:pt idx="1904">
                  <c:v>44240</c:v>
                </c:pt>
                <c:pt idx="1905">
                  <c:v>44241</c:v>
                </c:pt>
                <c:pt idx="1906">
                  <c:v>44242</c:v>
                </c:pt>
                <c:pt idx="1907">
                  <c:v>44243</c:v>
                </c:pt>
                <c:pt idx="1908">
                  <c:v>44244</c:v>
                </c:pt>
                <c:pt idx="1909">
                  <c:v>44245</c:v>
                </c:pt>
                <c:pt idx="1910">
                  <c:v>44246</c:v>
                </c:pt>
                <c:pt idx="1911">
                  <c:v>44247</c:v>
                </c:pt>
                <c:pt idx="1912">
                  <c:v>44248</c:v>
                </c:pt>
                <c:pt idx="1913">
                  <c:v>44249</c:v>
                </c:pt>
                <c:pt idx="1914">
                  <c:v>44250</c:v>
                </c:pt>
                <c:pt idx="1915">
                  <c:v>44251</c:v>
                </c:pt>
                <c:pt idx="1916">
                  <c:v>44252</c:v>
                </c:pt>
                <c:pt idx="1917">
                  <c:v>44253</c:v>
                </c:pt>
                <c:pt idx="1918">
                  <c:v>44254</c:v>
                </c:pt>
                <c:pt idx="1919">
                  <c:v>44255</c:v>
                </c:pt>
                <c:pt idx="1920">
                  <c:v>44256</c:v>
                </c:pt>
                <c:pt idx="1921">
                  <c:v>44257</c:v>
                </c:pt>
                <c:pt idx="1922">
                  <c:v>44258</c:v>
                </c:pt>
                <c:pt idx="1923">
                  <c:v>44259</c:v>
                </c:pt>
                <c:pt idx="1924">
                  <c:v>44260</c:v>
                </c:pt>
                <c:pt idx="1925">
                  <c:v>44261</c:v>
                </c:pt>
                <c:pt idx="1926">
                  <c:v>44262</c:v>
                </c:pt>
                <c:pt idx="1927">
                  <c:v>44263</c:v>
                </c:pt>
                <c:pt idx="1928">
                  <c:v>44264</c:v>
                </c:pt>
                <c:pt idx="1929">
                  <c:v>44265</c:v>
                </c:pt>
                <c:pt idx="1930">
                  <c:v>44266</c:v>
                </c:pt>
                <c:pt idx="1931">
                  <c:v>44267</c:v>
                </c:pt>
                <c:pt idx="1932">
                  <c:v>44268</c:v>
                </c:pt>
                <c:pt idx="1933">
                  <c:v>44269</c:v>
                </c:pt>
                <c:pt idx="1934">
                  <c:v>44270</c:v>
                </c:pt>
                <c:pt idx="1935">
                  <c:v>44271</c:v>
                </c:pt>
                <c:pt idx="1936">
                  <c:v>44272</c:v>
                </c:pt>
                <c:pt idx="1937">
                  <c:v>44273</c:v>
                </c:pt>
                <c:pt idx="1938">
                  <c:v>44274</c:v>
                </c:pt>
                <c:pt idx="1939">
                  <c:v>44275</c:v>
                </c:pt>
                <c:pt idx="1940">
                  <c:v>44276</c:v>
                </c:pt>
                <c:pt idx="1941">
                  <c:v>44277</c:v>
                </c:pt>
                <c:pt idx="1942">
                  <c:v>44278</c:v>
                </c:pt>
                <c:pt idx="1943">
                  <c:v>44279</c:v>
                </c:pt>
                <c:pt idx="1944">
                  <c:v>44280</c:v>
                </c:pt>
                <c:pt idx="1945">
                  <c:v>44281</c:v>
                </c:pt>
                <c:pt idx="1946">
                  <c:v>44282</c:v>
                </c:pt>
                <c:pt idx="1947">
                  <c:v>44283</c:v>
                </c:pt>
                <c:pt idx="1948">
                  <c:v>44284</c:v>
                </c:pt>
                <c:pt idx="1949">
                  <c:v>44285</c:v>
                </c:pt>
                <c:pt idx="1950">
                  <c:v>44286</c:v>
                </c:pt>
                <c:pt idx="1951">
                  <c:v>44287</c:v>
                </c:pt>
                <c:pt idx="1952">
                  <c:v>44288</c:v>
                </c:pt>
                <c:pt idx="1953">
                  <c:v>44289</c:v>
                </c:pt>
                <c:pt idx="1954">
                  <c:v>44290</c:v>
                </c:pt>
                <c:pt idx="1955">
                  <c:v>44291</c:v>
                </c:pt>
                <c:pt idx="1956">
                  <c:v>44292</c:v>
                </c:pt>
                <c:pt idx="1957">
                  <c:v>44293</c:v>
                </c:pt>
                <c:pt idx="1958">
                  <c:v>44294</c:v>
                </c:pt>
                <c:pt idx="1959">
                  <c:v>44295</c:v>
                </c:pt>
                <c:pt idx="1960">
                  <c:v>44296</c:v>
                </c:pt>
                <c:pt idx="1961">
                  <c:v>44297</c:v>
                </c:pt>
                <c:pt idx="1962">
                  <c:v>44298</c:v>
                </c:pt>
                <c:pt idx="1963">
                  <c:v>44299</c:v>
                </c:pt>
                <c:pt idx="1964">
                  <c:v>44300</c:v>
                </c:pt>
                <c:pt idx="1965">
                  <c:v>44301</c:v>
                </c:pt>
                <c:pt idx="1966">
                  <c:v>44302</c:v>
                </c:pt>
                <c:pt idx="1967">
                  <c:v>44303</c:v>
                </c:pt>
                <c:pt idx="1968">
                  <c:v>44304</c:v>
                </c:pt>
                <c:pt idx="1969">
                  <c:v>44305</c:v>
                </c:pt>
                <c:pt idx="1970">
                  <c:v>44306</c:v>
                </c:pt>
                <c:pt idx="1971">
                  <c:v>44307</c:v>
                </c:pt>
                <c:pt idx="1972">
                  <c:v>44308</c:v>
                </c:pt>
                <c:pt idx="1973">
                  <c:v>44309</c:v>
                </c:pt>
                <c:pt idx="1974">
                  <c:v>44310</c:v>
                </c:pt>
                <c:pt idx="1975">
                  <c:v>44311</c:v>
                </c:pt>
                <c:pt idx="1976">
                  <c:v>44312</c:v>
                </c:pt>
                <c:pt idx="1977">
                  <c:v>44313</c:v>
                </c:pt>
                <c:pt idx="1978">
                  <c:v>44314</c:v>
                </c:pt>
                <c:pt idx="1979">
                  <c:v>44315</c:v>
                </c:pt>
                <c:pt idx="1980">
                  <c:v>44316</c:v>
                </c:pt>
                <c:pt idx="1981">
                  <c:v>44317</c:v>
                </c:pt>
                <c:pt idx="1982">
                  <c:v>44318</c:v>
                </c:pt>
                <c:pt idx="1983">
                  <c:v>44319</c:v>
                </c:pt>
                <c:pt idx="1984">
                  <c:v>44320</c:v>
                </c:pt>
                <c:pt idx="1985">
                  <c:v>44321</c:v>
                </c:pt>
                <c:pt idx="1986">
                  <c:v>44322</c:v>
                </c:pt>
                <c:pt idx="1987">
                  <c:v>44323</c:v>
                </c:pt>
                <c:pt idx="1988">
                  <c:v>44324</c:v>
                </c:pt>
                <c:pt idx="1989">
                  <c:v>44325</c:v>
                </c:pt>
                <c:pt idx="1990">
                  <c:v>44326</c:v>
                </c:pt>
                <c:pt idx="1991">
                  <c:v>44327</c:v>
                </c:pt>
                <c:pt idx="1992">
                  <c:v>44328</c:v>
                </c:pt>
                <c:pt idx="1993">
                  <c:v>44329</c:v>
                </c:pt>
                <c:pt idx="1994">
                  <c:v>44330</c:v>
                </c:pt>
                <c:pt idx="1995">
                  <c:v>44331</c:v>
                </c:pt>
                <c:pt idx="1996">
                  <c:v>44332</c:v>
                </c:pt>
                <c:pt idx="1997">
                  <c:v>44333</c:v>
                </c:pt>
                <c:pt idx="1998">
                  <c:v>44334</c:v>
                </c:pt>
                <c:pt idx="1999">
                  <c:v>44335</c:v>
                </c:pt>
                <c:pt idx="2000">
                  <c:v>44336</c:v>
                </c:pt>
                <c:pt idx="2001">
                  <c:v>44337</c:v>
                </c:pt>
                <c:pt idx="2002">
                  <c:v>44338</c:v>
                </c:pt>
                <c:pt idx="2003">
                  <c:v>44339</c:v>
                </c:pt>
                <c:pt idx="2004">
                  <c:v>44340</c:v>
                </c:pt>
                <c:pt idx="2005">
                  <c:v>44341</c:v>
                </c:pt>
                <c:pt idx="2006">
                  <c:v>44342</c:v>
                </c:pt>
                <c:pt idx="2007">
                  <c:v>44343</c:v>
                </c:pt>
                <c:pt idx="2008">
                  <c:v>44344</c:v>
                </c:pt>
                <c:pt idx="2009">
                  <c:v>44345</c:v>
                </c:pt>
                <c:pt idx="2010">
                  <c:v>44346</c:v>
                </c:pt>
                <c:pt idx="2011">
                  <c:v>44347</c:v>
                </c:pt>
                <c:pt idx="2012">
                  <c:v>44348</c:v>
                </c:pt>
                <c:pt idx="2013">
                  <c:v>44349</c:v>
                </c:pt>
                <c:pt idx="2014">
                  <c:v>44350</c:v>
                </c:pt>
                <c:pt idx="2015">
                  <c:v>44351</c:v>
                </c:pt>
                <c:pt idx="2016">
                  <c:v>44352</c:v>
                </c:pt>
                <c:pt idx="2017">
                  <c:v>44353</c:v>
                </c:pt>
                <c:pt idx="2018">
                  <c:v>44354</c:v>
                </c:pt>
                <c:pt idx="2019">
                  <c:v>44355</c:v>
                </c:pt>
                <c:pt idx="2020">
                  <c:v>44356</c:v>
                </c:pt>
                <c:pt idx="2021">
                  <c:v>44357</c:v>
                </c:pt>
                <c:pt idx="2022">
                  <c:v>44358</c:v>
                </c:pt>
                <c:pt idx="2023">
                  <c:v>44359</c:v>
                </c:pt>
                <c:pt idx="2024">
                  <c:v>44360</c:v>
                </c:pt>
                <c:pt idx="2025">
                  <c:v>44361</c:v>
                </c:pt>
                <c:pt idx="2026">
                  <c:v>44362</c:v>
                </c:pt>
                <c:pt idx="2027">
                  <c:v>44363</c:v>
                </c:pt>
                <c:pt idx="2028">
                  <c:v>44364</c:v>
                </c:pt>
                <c:pt idx="2029">
                  <c:v>44365</c:v>
                </c:pt>
                <c:pt idx="2030">
                  <c:v>44366</c:v>
                </c:pt>
                <c:pt idx="2031">
                  <c:v>44367</c:v>
                </c:pt>
                <c:pt idx="2032">
                  <c:v>44368</c:v>
                </c:pt>
                <c:pt idx="2033">
                  <c:v>44369</c:v>
                </c:pt>
                <c:pt idx="2034">
                  <c:v>44370</c:v>
                </c:pt>
                <c:pt idx="2035">
                  <c:v>44371</c:v>
                </c:pt>
                <c:pt idx="2036">
                  <c:v>44372</c:v>
                </c:pt>
                <c:pt idx="2037">
                  <c:v>44373</c:v>
                </c:pt>
                <c:pt idx="2038">
                  <c:v>44374</c:v>
                </c:pt>
                <c:pt idx="2039">
                  <c:v>44375</c:v>
                </c:pt>
                <c:pt idx="2040">
                  <c:v>44376</c:v>
                </c:pt>
                <c:pt idx="2041">
                  <c:v>44377</c:v>
                </c:pt>
                <c:pt idx="2042">
                  <c:v>44378</c:v>
                </c:pt>
                <c:pt idx="2043">
                  <c:v>44379</c:v>
                </c:pt>
                <c:pt idx="2044">
                  <c:v>44380</c:v>
                </c:pt>
                <c:pt idx="2045">
                  <c:v>44381</c:v>
                </c:pt>
                <c:pt idx="2046">
                  <c:v>44382</c:v>
                </c:pt>
                <c:pt idx="2047">
                  <c:v>44383</c:v>
                </c:pt>
                <c:pt idx="2048">
                  <c:v>44384</c:v>
                </c:pt>
                <c:pt idx="2049">
                  <c:v>44385</c:v>
                </c:pt>
                <c:pt idx="2050">
                  <c:v>44386</c:v>
                </c:pt>
                <c:pt idx="2051">
                  <c:v>44387</c:v>
                </c:pt>
                <c:pt idx="2052">
                  <c:v>44388</c:v>
                </c:pt>
                <c:pt idx="2053">
                  <c:v>44389</c:v>
                </c:pt>
                <c:pt idx="2054">
                  <c:v>44390</c:v>
                </c:pt>
                <c:pt idx="2055">
                  <c:v>44391</c:v>
                </c:pt>
                <c:pt idx="2056">
                  <c:v>44392</c:v>
                </c:pt>
                <c:pt idx="2057">
                  <c:v>44393</c:v>
                </c:pt>
                <c:pt idx="2058">
                  <c:v>44394</c:v>
                </c:pt>
                <c:pt idx="2059">
                  <c:v>44395</c:v>
                </c:pt>
                <c:pt idx="2060">
                  <c:v>44396</c:v>
                </c:pt>
                <c:pt idx="2061">
                  <c:v>44397</c:v>
                </c:pt>
                <c:pt idx="2062">
                  <c:v>44398</c:v>
                </c:pt>
                <c:pt idx="2063">
                  <c:v>44399</c:v>
                </c:pt>
                <c:pt idx="2064">
                  <c:v>44400</c:v>
                </c:pt>
                <c:pt idx="2065">
                  <c:v>44401</c:v>
                </c:pt>
                <c:pt idx="2066">
                  <c:v>44402</c:v>
                </c:pt>
                <c:pt idx="2067">
                  <c:v>44403</c:v>
                </c:pt>
                <c:pt idx="2068">
                  <c:v>44404</c:v>
                </c:pt>
                <c:pt idx="2069">
                  <c:v>44405</c:v>
                </c:pt>
                <c:pt idx="2070">
                  <c:v>44406</c:v>
                </c:pt>
                <c:pt idx="2071">
                  <c:v>44407</c:v>
                </c:pt>
                <c:pt idx="2072">
                  <c:v>44408</c:v>
                </c:pt>
                <c:pt idx="2073">
                  <c:v>44409</c:v>
                </c:pt>
                <c:pt idx="2074">
                  <c:v>44410</c:v>
                </c:pt>
                <c:pt idx="2075">
                  <c:v>44411</c:v>
                </c:pt>
                <c:pt idx="2076">
                  <c:v>44412</c:v>
                </c:pt>
                <c:pt idx="2077">
                  <c:v>44413</c:v>
                </c:pt>
                <c:pt idx="2078">
                  <c:v>44414</c:v>
                </c:pt>
                <c:pt idx="2079">
                  <c:v>44415</c:v>
                </c:pt>
                <c:pt idx="2080">
                  <c:v>44416</c:v>
                </c:pt>
                <c:pt idx="2081">
                  <c:v>44417</c:v>
                </c:pt>
                <c:pt idx="2082">
                  <c:v>44418</c:v>
                </c:pt>
                <c:pt idx="2083">
                  <c:v>44419</c:v>
                </c:pt>
                <c:pt idx="2084">
                  <c:v>44420</c:v>
                </c:pt>
                <c:pt idx="2085">
                  <c:v>44421</c:v>
                </c:pt>
                <c:pt idx="2086">
                  <c:v>44422</c:v>
                </c:pt>
                <c:pt idx="2087">
                  <c:v>44423</c:v>
                </c:pt>
                <c:pt idx="2088">
                  <c:v>44424</c:v>
                </c:pt>
                <c:pt idx="2089">
                  <c:v>44425</c:v>
                </c:pt>
                <c:pt idx="2090">
                  <c:v>44426</c:v>
                </c:pt>
                <c:pt idx="2091">
                  <c:v>44427</c:v>
                </c:pt>
                <c:pt idx="2092">
                  <c:v>44428</c:v>
                </c:pt>
                <c:pt idx="2093">
                  <c:v>44429</c:v>
                </c:pt>
                <c:pt idx="2094">
                  <c:v>44430</c:v>
                </c:pt>
                <c:pt idx="2095">
                  <c:v>44431</c:v>
                </c:pt>
                <c:pt idx="2096">
                  <c:v>44432</c:v>
                </c:pt>
                <c:pt idx="2097">
                  <c:v>44433</c:v>
                </c:pt>
                <c:pt idx="2098">
                  <c:v>44434</c:v>
                </c:pt>
                <c:pt idx="2099">
                  <c:v>44435</c:v>
                </c:pt>
                <c:pt idx="2100">
                  <c:v>44436</c:v>
                </c:pt>
                <c:pt idx="2101">
                  <c:v>44437</c:v>
                </c:pt>
                <c:pt idx="2102">
                  <c:v>44438</c:v>
                </c:pt>
                <c:pt idx="2103">
                  <c:v>44439</c:v>
                </c:pt>
                <c:pt idx="2104">
                  <c:v>44440</c:v>
                </c:pt>
                <c:pt idx="2105">
                  <c:v>44441</c:v>
                </c:pt>
                <c:pt idx="2106">
                  <c:v>44442</c:v>
                </c:pt>
                <c:pt idx="2107">
                  <c:v>44443</c:v>
                </c:pt>
                <c:pt idx="2108">
                  <c:v>44444</c:v>
                </c:pt>
                <c:pt idx="2109">
                  <c:v>44445</c:v>
                </c:pt>
                <c:pt idx="2110">
                  <c:v>44446</c:v>
                </c:pt>
                <c:pt idx="2111">
                  <c:v>44447</c:v>
                </c:pt>
                <c:pt idx="2112">
                  <c:v>44448</c:v>
                </c:pt>
                <c:pt idx="2113">
                  <c:v>44449</c:v>
                </c:pt>
                <c:pt idx="2114">
                  <c:v>44450</c:v>
                </c:pt>
                <c:pt idx="2115">
                  <c:v>44451</c:v>
                </c:pt>
                <c:pt idx="2116">
                  <c:v>44452</c:v>
                </c:pt>
                <c:pt idx="2117">
                  <c:v>44453</c:v>
                </c:pt>
                <c:pt idx="2118">
                  <c:v>44454</c:v>
                </c:pt>
                <c:pt idx="2119">
                  <c:v>44455</c:v>
                </c:pt>
                <c:pt idx="2120">
                  <c:v>44456</c:v>
                </c:pt>
                <c:pt idx="2121">
                  <c:v>44457</c:v>
                </c:pt>
                <c:pt idx="2122">
                  <c:v>44458</c:v>
                </c:pt>
                <c:pt idx="2123">
                  <c:v>44459</c:v>
                </c:pt>
                <c:pt idx="2124">
                  <c:v>44460</c:v>
                </c:pt>
                <c:pt idx="2125">
                  <c:v>44461</c:v>
                </c:pt>
                <c:pt idx="2126">
                  <c:v>44462</c:v>
                </c:pt>
                <c:pt idx="2127">
                  <c:v>44463</c:v>
                </c:pt>
                <c:pt idx="2128">
                  <c:v>44464</c:v>
                </c:pt>
                <c:pt idx="2129">
                  <c:v>44465</c:v>
                </c:pt>
                <c:pt idx="2130">
                  <c:v>44466</c:v>
                </c:pt>
                <c:pt idx="2131">
                  <c:v>44467</c:v>
                </c:pt>
                <c:pt idx="2132">
                  <c:v>44468</c:v>
                </c:pt>
                <c:pt idx="2133">
                  <c:v>44469</c:v>
                </c:pt>
                <c:pt idx="2134">
                  <c:v>44470</c:v>
                </c:pt>
                <c:pt idx="2135">
                  <c:v>44471</c:v>
                </c:pt>
                <c:pt idx="2136">
                  <c:v>44472</c:v>
                </c:pt>
                <c:pt idx="2137">
                  <c:v>44473</c:v>
                </c:pt>
                <c:pt idx="2138">
                  <c:v>44474</c:v>
                </c:pt>
                <c:pt idx="2139">
                  <c:v>44475</c:v>
                </c:pt>
                <c:pt idx="2140">
                  <c:v>44476</c:v>
                </c:pt>
                <c:pt idx="2141">
                  <c:v>44477</c:v>
                </c:pt>
                <c:pt idx="2142">
                  <c:v>44478</c:v>
                </c:pt>
                <c:pt idx="2143">
                  <c:v>44479</c:v>
                </c:pt>
                <c:pt idx="2144">
                  <c:v>44480</c:v>
                </c:pt>
                <c:pt idx="2145">
                  <c:v>44481</c:v>
                </c:pt>
                <c:pt idx="2146">
                  <c:v>44482</c:v>
                </c:pt>
                <c:pt idx="2147">
                  <c:v>44483</c:v>
                </c:pt>
                <c:pt idx="2148">
                  <c:v>44484</c:v>
                </c:pt>
                <c:pt idx="2149">
                  <c:v>44485</c:v>
                </c:pt>
                <c:pt idx="2150">
                  <c:v>44486</c:v>
                </c:pt>
                <c:pt idx="2151">
                  <c:v>44487</c:v>
                </c:pt>
                <c:pt idx="2152">
                  <c:v>44488</c:v>
                </c:pt>
                <c:pt idx="2153">
                  <c:v>44489</c:v>
                </c:pt>
                <c:pt idx="2154">
                  <c:v>44490</c:v>
                </c:pt>
                <c:pt idx="2155">
                  <c:v>44491</c:v>
                </c:pt>
                <c:pt idx="2156">
                  <c:v>44492</c:v>
                </c:pt>
                <c:pt idx="2157">
                  <c:v>44493</c:v>
                </c:pt>
                <c:pt idx="2158">
                  <c:v>44494</c:v>
                </c:pt>
                <c:pt idx="2159">
                  <c:v>44495</c:v>
                </c:pt>
                <c:pt idx="2160">
                  <c:v>44496</c:v>
                </c:pt>
                <c:pt idx="2161">
                  <c:v>44497</c:v>
                </c:pt>
                <c:pt idx="2162">
                  <c:v>44498</c:v>
                </c:pt>
                <c:pt idx="2163">
                  <c:v>44499</c:v>
                </c:pt>
                <c:pt idx="2164">
                  <c:v>44500</c:v>
                </c:pt>
                <c:pt idx="2165">
                  <c:v>44501</c:v>
                </c:pt>
                <c:pt idx="2166">
                  <c:v>44502</c:v>
                </c:pt>
                <c:pt idx="2167">
                  <c:v>44503</c:v>
                </c:pt>
                <c:pt idx="2168">
                  <c:v>44504</c:v>
                </c:pt>
                <c:pt idx="2169">
                  <c:v>44505</c:v>
                </c:pt>
                <c:pt idx="2170">
                  <c:v>44506</c:v>
                </c:pt>
                <c:pt idx="2171">
                  <c:v>44507</c:v>
                </c:pt>
                <c:pt idx="2172">
                  <c:v>44508</c:v>
                </c:pt>
                <c:pt idx="2173">
                  <c:v>44509</c:v>
                </c:pt>
                <c:pt idx="2174">
                  <c:v>44510</c:v>
                </c:pt>
                <c:pt idx="2175">
                  <c:v>44511</c:v>
                </c:pt>
                <c:pt idx="2176">
                  <c:v>44512</c:v>
                </c:pt>
                <c:pt idx="2177">
                  <c:v>44513</c:v>
                </c:pt>
                <c:pt idx="2178">
                  <c:v>44514</c:v>
                </c:pt>
                <c:pt idx="2179">
                  <c:v>44515</c:v>
                </c:pt>
                <c:pt idx="2180">
                  <c:v>44516</c:v>
                </c:pt>
                <c:pt idx="2181">
                  <c:v>44517</c:v>
                </c:pt>
                <c:pt idx="2182">
                  <c:v>44518</c:v>
                </c:pt>
                <c:pt idx="2183">
                  <c:v>44519</c:v>
                </c:pt>
                <c:pt idx="2184">
                  <c:v>44520</c:v>
                </c:pt>
                <c:pt idx="2185">
                  <c:v>44521</c:v>
                </c:pt>
                <c:pt idx="2186">
                  <c:v>44522</c:v>
                </c:pt>
                <c:pt idx="2187">
                  <c:v>44523</c:v>
                </c:pt>
                <c:pt idx="2188">
                  <c:v>44524</c:v>
                </c:pt>
                <c:pt idx="2189">
                  <c:v>44525</c:v>
                </c:pt>
                <c:pt idx="2190">
                  <c:v>44526</c:v>
                </c:pt>
                <c:pt idx="2191">
                  <c:v>44527</c:v>
                </c:pt>
                <c:pt idx="2192">
                  <c:v>44528</c:v>
                </c:pt>
                <c:pt idx="2193">
                  <c:v>44529</c:v>
                </c:pt>
                <c:pt idx="2194">
                  <c:v>44530</c:v>
                </c:pt>
                <c:pt idx="2195">
                  <c:v>44531</c:v>
                </c:pt>
                <c:pt idx="2196">
                  <c:v>44532</c:v>
                </c:pt>
                <c:pt idx="2197">
                  <c:v>44533</c:v>
                </c:pt>
                <c:pt idx="2198">
                  <c:v>44534</c:v>
                </c:pt>
                <c:pt idx="2199">
                  <c:v>44535</c:v>
                </c:pt>
                <c:pt idx="2200">
                  <c:v>44536</c:v>
                </c:pt>
                <c:pt idx="2201">
                  <c:v>44537</c:v>
                </c:pt>
                <c:pt idx="2202">
                  <c:v>44538</c:v>
                </c:pt>
                <c:pt idx="2203">
                  <c:v>44539</c:v>
                </c:pt>
                <c:pt idx="2204">
                  <c:v>44540</c:v>
                </c:pt>
                <c:pt idx="2205">
                  <c:v>44541</c:v>
                </c:pt>
                <c:pt idx="2206">
                  <c:v>44542</c:v>
                </c:pt>
                <c:pt idx="2207">
                  <c:v>44543</c:v>
                </c:pt>
                <c:pt idx="2208">
                  <c:v>44544</c:v>
                </c:pt>
                <c:pt idx="2209">
                  <c:v>44545</c:v>
                </c:pt>
                <c:pt idx="2210">
                  <c:v>44546</c:v>
                </c:pt>
                <c:pt idx="2211">
                  <c:v>44547</c:v>
                </c:pt>
                <c:pt idx="2212">
                  <c:v>44548</c:v>
                </c:pt>
                <c:pt idx="2213">
                  <c:v>44549</c:v>
                </c:pt>
                <c:pt idx="2214">
                  <c:v>44550</c:v>
                </c:pt>
                <c:pt idx="2215">
                  <c:v>44551</c:v>
                </c:pt>
                <c:pt idx="2216">
                  <c:v>44552</c:v>
                </c:pt>
                <c:pt idx="2217">
                  <c:v>44553</c:v>
                </c:pt>
                <c:pt idx="2218">
                  <c:v>44554</c:v>
                </c:pt>
                <c:pt idx="2219">
                  <c:v>44555</c:v>
                </c:pt>
                <c:pt idx="2220">
                  <c:v>44556</c:v>
                </c:pt>
                <c:pt idx="2221">
                  <c:v>44557</c:v>
                </c:pt>
                <c:pt idx="2222">
                  <c:v>44558</c:v>
                </c:pt>
                <c:pt idx="2223">
                  <c:v>44559</c:v>
                </c:pt>
                <c:pt idx="2224">
                  <c:v>44560</c:v>
                </c:pt>
                <c:pt idx="2225">
                  <c:v>44561</c:v>
                </c:pt>
                <c:pt idx="2226">
                  <c:v>44562</c:v>
                </c:pt>
                <c:pt idx="2227">
                  <c:v>44563</c:v>
                </c:pt>
                <c:pt idx="2228">
                  <c:v>44564</c:v>
                </c:pt>
                <c:pt idx="2229">
                  <c:v>44565</c:v>
                </c:pt>
                <c:pt idx="2230">
                  <c:v>44566</c:v>
                </c:pt>
                <c:pt idx="2231">
                  <c:v>44567</c:v>
                </c:pt>
                <c:pt idx="2232">
                  <c:v>44568</c:v>
                </c:pt>
                <c:pt idx="2233">
                  <c:v>44569</c:v>
                </c:pt>
                <c:pt idx="2234">
                  <c:v>44570</c:v>
                </c:pt>
                <c:pt idx="2235">
                  <c:v>44571</c:v>
                </c:pt>
                <c:pt idx="2236">
                  <c:v>44572</c:v>
                </c:pt>
                <c:pt idx="2237">
                  <c:v>44573</c:v>
                </c:pt>
                <c:pt idx="2238">
                  <c:v>44574</c:v>
                </c:pt>
                <c:pt idx="2239">
                  <c:v>44575</c:v>
                </c:pt>
                <c:pt idx="2240">
                  <c:v>44576</c:v>
                </c:pt>
                <c:pt idx="2241">
                  <c:v>44577</c:v>
                </c:pt>
                <c:pt idx="2242">
                  <c:v>44578</c:v>
                </c:pt>
                <c:pt idx="2243">
                  <c:v>44579</c:v>
                </c:pt>
                <c:pt idx="2244">
                  <c:v>44580</c:v>
                </c:pt>
                <c:pt idx="2245">
                  <c:v>44581</c:v>
                </c:pt>
                <c:pt idx="2246">
                  <c:v>44582</c:v>
                </c:pt>
                <c:pt idx="2247">
                  <c:v>44583</c:v>
                </c:pt>
                <c:pt idx="2248">
                  <c:v>44584</c:v>
                </c:pt>
                <c:pt idx="2249">
                  <c:v>44585</c:v>
                </c:pt>
                <c:pt idx="2250">
                  <c:v>44586</c:v>
                </c:pt>
                <c:pt idx="2251">
                  <c:v>44587</c:v>
                </c:pt>
                <c:pt idx="2252">
                  <c:v>44588</c:v>
                </c:pt>
                <c:pt idx="2253">
                  <c:v>44589</c:v>
                </c:pt>
                <c:pt idx="2254">
                  <c:v>44590</c:v>
                </c:pt>
                <c:pt idx="2255">
                  <c:v>44591</c:v>
                </c:pt>
                <c:pt idx="2256">
                  <c:v>44592</c:v>
                </c:pt>
                <c:pt idx="2257">
                  <c:v>44593</c:v>
                </c:pt>
                <c:pt idx="2258">
                  <c:v>44594</c:v>
                </c:pt>
                <c:pt idx="2259">
                  <c:v>44595</c:v>
                </c:pt>
                <c:pt idx="2260">
                  <c:v>44596</c:v>
                </c:pt>
                <c:pt idx="2261">
                  <c:v>44597</c:v>
                </c:pt>
                <c:pt idx="2262">
                  <c:v>44598</c:v>
                </c:pt>
                <c:pt idx="2263">
                  <c:v>44599</c:v>
                </c:pt>
                <c:pt idx="2264">
                  <c:v>44600</c:v>
                </c:pt>
                <c:pt idx="2265">
                  <c:v>44601</c:v>
                </c:pt>
                <c:pt idx="2266">
                  <c:v>44602</c:v>
                </c:pt>
                <c:pt idx="2267">
                  <c:v>44603</c:v>
                </c:pt>
                <c:pt idx="2268">
                  <c:v>44604</c:v>
                </c:pt>
                <c:pt idx="2269">
                  <c:v>44605</c:v>
                </c:pt>
                <c:pt idx="2270">
                  <c:v>44606</c:v>
                </c:pt>
                <c:pt idx="2271">
                  <c:v>44607</c:v>
                </c:pt>
                <c:pt idx="2272">
                  <c:v>44608</c:v>
                </c:pt>
                <c:pt idx="2273">
                  <c:v>44609</c:v>
                </c:pt>
                <c:pt idx="2274">
                  <c:v>44610</c:v>
                </c:pt>
                <c:pt idx="2275">
                  <c:v>44611</c:v>
                </c:pt>
                <c:pt idx="2276">
                  <c:v>44612</c:v>
                </c:pt>
                <c:pt idx="2277">
                  <c:v>44613</c:v>
                </c:pt>
                <c:pt idx="2278">
                  <c:v>44614</c:v>
                </c:pt>
                <c:pt idx="2279">
                  <c:v>44615</c:v>
                </c:pt>
                <c:pt idx="2280">
                  <c:v>44616</c:v>
                </c:pt>
                <c:pt idx="2281">
                  <c:v>44617</c:v>
                </c:pt>
                <c:pt idx="2282">
                  <c:v>44618</c:v>
                </c:pt>
                <c:pt idx="2283">
                  <c:v>44619</c:v>
                </c:pt>
                <c:pt idx="2284">
                  <c:v>44620</c:v>
                </c:pt>
                <c:pt idx="2285">
                  <c:v>44621</c:v>
                </c:pt>
                <c:pt idx="2286">
                  <c:v>44622</c:v>
                </c:pt>
                <c:pt idx="2287">
                  <c:v>44623</c:v>
                </c:pt>
                <c:pt idx="2288">
                  <c:v>44624</c:v>
                </c:pt>
                <c:pt idx="2289">
                  <c:v>44625</c:v>
                </c:pt>
                <c:pt idx="2290">
                  <c:v>44626</c:v>
                </c:pt>
                <c:pt idx="2291">
                  <c:v>44627</c:v>
                </c:pt>
                <c:pt idx="2292">
                  <c:v>44628</c:v>
                </c:pt>
                <c:pt idx="2293">
                  <c:v>44629</c:v>
                </c:pt>
                <c:pt idx="2294">
                  <c:v>44630</c:v>
                </c:pt>
                <c:pt idx="2295">
                  <c:v>44631</c:v>
                </c:pt>
                <c:pt idx="2296">
                  <c:v>44632</c:v>
                </c:pt>
                <c:pt idx="2297">
                  <c:v>44633</c:v>
                </c:pt>
                <c:pt idx="2298">
                  <c:v>44634</c:v>
                </c:pt>
                <c:pt idx="2299">
                  <c:v>44635</c:v>
                </c:pt>
                <c:pt idx="2300">
                  <c:v>44636</c:v>
                </c:pt>
                <c:pt idx="2301">
                  <c:v>44637</c:v>
                </c:pt>
                <c:pt idx="2302">
                  <c:v>44638</c:v>
                </c:pt>
                <c:pt idx="2303">
                  <c:v>44639</c:v>
                </c:pt>
                <c:pt idx="2304">
                  <c:v>44640</c:v>
                </c:pt>
                <c:pt idx="2305">
                  <c:v>44641</c:v>
                </c:pt>
                <c:pt idx="2306">
                  <c:v>44642</c:v>
                </c:pt>
                <c:pt idx="2307">
                  <c:v>44643</c:v>
                </c:pt>
                <c:pt idx="2308">
                  <c:v>44644</c:v>
                </c:pt>
                <c:pt idx="2309">
                  <c:v>44645</c:v>
                </c:pt>
                <c:pt idx="2310">
                  <c:v>44646</c:v>
                </c:pt>
                <c:pt idx="2311">
                  <c:v>44647</c:v>
                </c:pt>
                <c:pt idx="2312">
                  <c:v>44648</c:v>
                </c:pt>
                <c:pt idx="2313">
                  <c:v>44649</c:v>
                </c:pt>
                <c:pt idx="2314">
                  <c:v>44650</c:v>
                </c:pt>
                <c:pt idx="2315">
                  <c:v>44651</c:v>
                </c:pt>
                <c:pt idx="2316">
                  <c:v>44652</c:v>
                </c:pt>
                <c:pt idx="2317">
                  <c:v>44653</c:v>
                </c:pt>
                <c:pt idx="2318">
                  <c:v>44654</c:v>
                </c:pt>
                <c:pt idx="2319">
                  <c:v>44655</c:v>
                </c:pt>
                <c:pt idx="2320">
                  <c:v>44656</c:v>
                </c:pt>
                <c:pt idx="2321">
                  <c:v>44657</c:v>
                </c:pt>
                <c:pt idx="2322">
                  <c:v>44658</c:v>
                </c:pt>
                <c:pt idx="2323">
                  <c:v>44659</c:v>
                </c:pt>
                <c:pt idx="2324">
                  <c:v>44660</c:v>
                </c:pt>
                <c:pt idx="2325">
                  <c:v>44661</c:v>
                </c:pt>
                <c:pt idx="2326">
                  <c:v>44662</c:v>
                </c:pt>
                <c:pt idx="2327">
                  <c:v>44663</c:v>
                </c:pt>
                <c:pt idx="2328">
                  <c:v>44664</c:v>
                </c:pt>
                <c:pt idx="2329">
                  <c:v>44665</c:v>
                </c:pt>
                <c:pt idx="2330">
                  <c:v>44666</c:v>
                </c:pt>
                <c:pt idx="2331">
                  <c:v>44667</c:v>
                </c:pt>
                <c:pt idx="2332">
                  <c:v>44668</c:v>
                </c:pt>
                <c:pt idx="2333">
                  <c:v>44669</c:v>
                </c:pt>
                <c:pt idx="2334">
                  <c:v>44670</c:v>
                </c:pt>
                <c:pt idx="2335">
                  <c:v>44671</c:v>
                </c:pt>
                <c:pt idx="2336">
                  <c:v>44672</c:v>
                </c:pt>
                <c:pt idx="2337">
                  <c:v>44673</c:v>
                </c:pt>
                <c:pt idx="2338">
                  <c:v>44674</c:v>
                </c:pt>
                <c:pt idx="2339">
                  <c:v>44675</c:v>
                </c:pt>
                <c:pt idx="2340">
                  <c:v>44676</c:v>
                </c:pt>
                <c:pt idx="2341">
                  <c:v>44677</c:v>
                </c:pt>
                <c:pt idx="2342">
                  <c:v>44678</c:v>
                </c:pt>
                <c:pt idx="2343">
                  <c:v>44679</c:v>
                </c:pt>
                <c:pt idx="2344">
                  <c:v>44680</c:v>
                </c:pt>
                <c:pt idx="2345">
                  <c:v>44681</c:v>
                </c:pt>
                <c:pt idx="2346">
                  <c:v>44682</c:v>
                </c:pt>
                <c:pt idx="2347">
                  <c:v>44683</c:v>
                </c:pt>
                <c:pt idx="2348">
                  <c:v>44684</c:v>
                </c:pt>
                <c:pt idx="2349">
                  <c:v>44685</c:v>
                </c:pt>
                <c:pt idx="2350">
                  <c:v>44686</c:v>
                </c:pt>
                <c:pt idx="2351">
                  <c:v>44687</c:v>
                </c:pt>
                <c:pt idx="2352">
                  <c:v>44688</c:v>
                </c:pt>
                <c:pt idx="2353">
                  <c:v>44689</c:v>
                </c:pt>
                <c:pt idx="2354">
                  <c:v>44690</c:v>
                </c:pt>
                <c:pt idx="2355">
                  <c:v>44691</c:v>
                </c:pt>
                <c:pt idx="2356">
                  <c:v>44692</c:v>
                </c:pt>
                <c:pt idx="2357">
                  <c:v>44693</c:v>
                </c:pt>
                <c:pt idx="2358">
                  <c:v>44694</c:v>
                </c:pt>
                <c:pt idx="2359">
                  <c:v>44695</c:v>
                </c:pt>
                <c:pt idx="2360">
                  <c:v>44696</c:v>
                </c:pt>
                <c:pt idx="2361">
                  <c:v>44697</c:v>
                </c:pt>
                <c:pt idx="2362">
                  <c:v>44698</c:v>
                </c:pt>
                <c:pt idx="2363">
                  <c:v>44699</c:v>
                </c:pt>
                <c:pt idx="2364">
                  <c:v>44700</c:v>
                </c:pt>
                <c:pt idx="2365">
                  <c:v>44701</c:v>
                </c:pt>
                <c:pt idx="2366">
                  <c:v>44702</c:v>
                </c:pt>
                <c:pt idx="2367">
                  <c:v>44703</c:v>
                </c:pt>
                <c:pt idx="2368">
                  <c:v>44704</c:v>
                </c:pt>
                <c:pt idx="2369">
                  <c:v>44705</c:v>
                </c:pt>
                <c:pt idx="2370">
                  <c:v>44706</c:v>
                </c:pt>
                <c:pt idx="2371">
                  <c:v>44707</c:v>
                </c:pt>
                <c:pt idx="2372">
                  <c:v>44708</c:v>
                </c:pt>
                <c:pt idx="2373">
                  <c:v>44709</c:v>
                </c:pt>
                <c:pt idx="2374">
                  <c:v>44710</c:v>
                </c:pt>
                <c:pt idx="2375">
                  <c:v>44711</c:v>
                </c:pt>
                <c:pt idx="2376">
                  <c:v>44712</c:v>
                </c:pt>
                <c:pt idx="2377">
                  <c:v>44713</c:v>
                </c:pt>
                <c:pt idx="2378">
                  <c:v>44714</c:v>
                </c:pt>
                <c:pt idx="2379">
                  <c:v>44715</c:v>
                </c:pt>
                <c:pt idx="2380">
                  <c:v>44716</c:v>
                </c:pt>
                <c:pt idx="2381">
                  <c:v>44717</c:v>
                </c:pt>
                <c:pt idx="2382">
                  <c:v>44718</c:v>
                </c:pt>
                <c:pt idx="2383">
                  <c:v>44719</c:v>
                </c:pt>
                <c:pt idx="2384">
                  <c:v>44720</c:v>
                </c:pt>
                <c:pt idx="2385">
                  <c:v>44721</c:v>
                </c:pt>
                <c:pt idx="2386">
                  <c:v>44722</c:v>
                </c:pt>
                <c:pt idx="2387">
                  <c:v>44723</c:v>
                </c:pt>
                <c:pt idx="2388">
                  <c:v>44724</c:v>
                </c:pt>
                <c:pt idx="2389">
                  <c:v>44725</c:v>
                </c:pt>
                <c:pt idx="2390">
                  <c:v>44726</c:v>
                </c:pt>
                <c:pt idx="2391">
                  <c:v>44727</c:v>
                </c:pt>
                <c:pt idx="2392">
                  <c:v>44728</c:v>
                </c:pt>
                <c:pt idx="2393">
                  <c:v>44729</c:v>
                </c:pt>
                <c:pt idx="2394">
                  <c:v>44730</c:v>
                </c:pt>
                <c:pt idx="2395">
                  <c:v>44731</c:v>
                </c:pt>
                <c:pt idx="2396">
                  <c:v>44732</c:v>
                </c:pt>
                <c:pt idx="2397">
                  <c:v>44733</c:v>
                </c:pt>
                <c:pt idx="2398">
                  <c:v>44734</c:v>
                </c:pt>
                <c:pt idx="2399">
                  <c:v>44735</c:v>
                </c:pt>
                <c:pt idx="2400">
                  <c:v>44736</c:v>
                </c:pt>
                <c:pt idx="2401">
                  <c:v>44737</c:v>
                </c:pt>
                <c:pt idx="2402">
                  <c:v>44738</c:v>
                </c:pt>
                <c:pt idx="2403">
                  <c:v>44739</c:v>
                </c:pt>
                <c:pt idx="2404">
                  <c:v>44740</c:v>
                </c:pt>
                <c:pt idx="2405">
                  <c:v>44741</c:v>
                </c:pt>
                <c:pt idx="2406">
                  <c:v>44742</c:v>
                </c:pt>
                <c:pt idx="2407">
                  <c:v>44743</c:v>
                </c:pt>
                <c:pt idx="2408">
                  <c:v>44744</c:v>
                </c:pt>
                <c:pt idx="2409">
                  <c:v>44745</c:v>
                </c:pt>
                <c:pt idx="2410">
                  <c:v>44746</c:v>
                </c:pt>
                <c:pt idx="2411">
                  <c:v>44747</c:v>
                </c:pt>
                <c:pt idx="2412">
                  <c:v>44748</c:v>
                </c:pt>
                <c:pt idx="2413">
                  <c:v>44749</c:v>
                </c:pt>
                <c:pt idx="2414">
                  <c:v>44750</c:v>
                </c:pt>
                <c:pt idx="2415">
                  <c:v>44751</c:v>
                </c:pt>
                <c:pt idx="2416">
                  <c:v>44752</c:v>
                </c:pt>
                <c:pt idx="2417">
                  <c:v>44753</c:v>
                </c:pt>
                <c:pt idx="2418">
                  <c:v>44754</c:v>
                </c:pt>
                <c:pt idx="2419">
                  <c:v>44755</c:v>
                </c:pt>
                <c:pt idx="2420">
                  <c:v>44756</c:v>
                </c:pt>
                <c:pt idx="2421">
                  <c:v>44757</c:v>
                </c:pt>
                <c:pt idx="2422">
                  <c:v>44758</c:v>
                </c:pt>
                <c:pt idx="2423">
                  <c:v>44759</c:v>
                </c:pt>
                <c:pt idx="2424">
                  <c:v>44760</c:v>
                </c:pt>
                <c:pt idx="2425">
                  <c:v>44761</c:v>
                </c:pt>
                <c:pt idx="2426">
                  <c:v>44762</c:v>
                </c:pt>
                <c:pt idx="2427">
                  <c:v>44763</c:v>
                </c:pt>
                <c:pt idx="2428">
                  <c:v>44764</c:v>
                </c:pt>
                <c:pt idx="2429">
                  <c:v>44765</c:v>
                </c:pt>
                <c:pt idx="2430">
                  <c:v>44766</c:v>
                </c:pt>
                <c:pt idx="2431">
                  <c:v>44767</c:v>
                </c:pt>
                <c:pt idx="2432">
                  <c:v>44768</c:v>
                </c:pt>
                <c:pt idx="2433">
                  <c:v>44769</c:v>
                </c:pt>
                <c:pt idx="2434">
                  <c:v>44770</c:v>
                </c:pt>
                <c:pt idx="2435">
                  <c:v>44771</c:v>
                </c:pt>
                <c:pt idx="2436">
                  <c:v>44772</c:v>
                </c:pt>
                <c:pt idx="2437">
                  <c:v>44773</c:v>
                </c:pt>
                <c:pt idx="2438">
                  <c:v>44774</c:v>
                </c:pt>
                <c:pt idx="2439">
                  <c:v>44775</c:v>
                </c:pt>
                <c:pt idx="2440">
                  <c:v>44776</c:v>
                </c:pt>
                <c:pt idx="2441">
                  <c:v>44777</c:v>
                </c:pt>
                <c:pt idx="2442">
                  <c:v>44778</c:v>
                </c:pt>
                <c:pt idx="2443">
                  <c:v>44779</c:v>
                </c:pt>
                <c:pt idx="2444">
                  <c:v>44780</c:v>
                </c:pt>
                <c:pt idx="2445">
                  <c:v>44781</c:v>
                </c:pt>
                <c:pt idx="2446">
                  <c:v>44782</c:v>
                </c:pt>
                <c:pt idx="2447">
                  <c:v>44783</c:v>
                </c:pt>
                <c:pt idx="2448">
                  <c:v>44784</c:v>
                </c:pt>
                <c:pt idx="2449">
                  <c:v>44785</c:v>
                </c:pt>
                <c:pt idx="2450">
                  <c:v>44786</c:v>
                </c:pt>
                <c:pt idx="2451">
                  <c:v>44787</c:v>
                </c:pt>
                <c:pt idx="2452">
                  <c:v>44788</c:v>
                </c:pt>
                <c:pt idx="2453">
                  <c:v>44789</c:v>
                </c:pt>
                <c:pt idx="2454">
                  <c:v>44790</c:v>
                </c:pt>
                <c:pt idx="2455">
                  <c:v>44791</c:v>
                </c:pt>
                <c:pt idx="2456">
                  <c:v>44792</c:v>
                </c:pt>
                <c:pt idx="2457">
                  <c:v>44793</c:v>
                </c:pt>
                <c:pt idx="2458">
                  <c:v>44794</c:v>
                </c:pt>
                <c:pt idx="2459">
                  <c:v>44795</c:v>
                </c:pt>
                <c:pt idx="2460">
                  <c:v>44796</c:v>
                </c:pt>
                <c:pt idx="2461">
                  <c:v>44797</c:v>
                </c:pt>
                <c:pt idx="2462">
                  <c:v>44798</c:v>
                </c:pt>
                <c:pt idx="2463">
                  <c:v>44799</c:v>
                </c:pt>
                <c:pt idx="2464">
                  <c:v>44800</c:v>
                </c:pt>
                <c:pt idx="2465">
                  <c:v>44801</c:v>
                </c:pt>
                <c:pt idx="2466">
                  <c:v>44802</c:v>
                </c:pt>
                <c:pt idx="2467">
                  <c:v>44803</c:v>
                </c:pt>
                <c:pt idx="2468">
                  <c:v>44804</c:v>
                </c:pt>
                <c:pt idx="2469">
                  <c:v>44805</c:v>
                </c:pt>
                <c:pt idx="2470">
                  <c:v>44806</c:v>
                </c:pt>
                <c:pt idx="2471">
                  <c:v>44807</c:v>
                </c:pt>
                <c:pt idx="2472">
                  <c:v>44808</c:v>
                </c:pt>
                <c:pt idx="2473">
                  <c:v>44809</c:v>
                </c:pt>
                <c:pt idx="2474">
                  <c:v>44810</c:v>
                </c:pt>
                <c:pt idx="2475">
                  <c:v>44811</c:v>
                </c:pt>
                <c:pt idx="2476">
                  <c:v>44812</c:v>
                </c:pt>
                <c:pt idx="2477">
                  <c:v>44813</c:v>
                </c:pt>
                <c:pt idx="2478">
                  <c:v>44814</c:v>
                </c:pt>
                <c:pt idx="2479">
                  <c:v>44815</c:v>
                </c:pt>
                <c:pt idx="2480">
                  <c:v>44816</c:v>
                </c:pt>
                <c:pt idx="2481">
                  <c:v>44817</c:v>
                </c:pt>
                <c:pt idx="2482">
                  <c:v>44818</c:v>
                </c:pt>
                <c:pt idx="2483">
                  <c:v>44819</c:v>
                </c:pt>
                <c:pt idx="2484">
                  <c:v>44820</c:v>
                </c:pt>
                <c:pt idx="2485">
                  <c:v>44821</c:v>
                </c:pt>
                <c:pt idx="2486">
                  <c:v>44822</c:v>
                </c:pt>
                <c:pt idx="2487">
                  <c:v>44823</c:v>
                </c:pt>
                <c:pt idx="2488">
                  <c:v>44824</c:v>
                </c:pt>
                <c:pt idx="2489">
                  <c:v>44825</c:v>
                </c:pt>
                <c:pt idx="2490">
                  <c:v>44826</c:v>
                </c:pt>
                <c:pt idx="2491">
                  <c:v>44827</c:v>
                </c:pt>
                <c:pt idx="2492">
                  <c:v>44828</c:v>
                </c:pt>
                <c:pt idx="2493">
                  <c:v>44829</c:v>
                </c:pt>
                <c:pt idx="2494">
                  <c:v>44830</c:v>
                </c:pt>
                <c:pt idx="2495">
                  <c:v>44831</c:v>
                </c:pt>
                <c:pt idx="2496">
                  <c:v>44832</c:v>
                </c:pt>
                <c:pt idx="2497">
                  <c:v>44833</c:v>
                </c:pt>
                <c:pt idx="2498">
                  <c:v>44834</c:v>
                </c:pt>
                <c:pt idx="2499">
                  <c:v>44835</c:v>
                </c:pt>
                <c:pt idx="2500">
                  <c:v>44836</c:v>
                </c:pt>
                <c:pt idx="2501">
                  <c:v>44837</c:v>
                </c:pt>
                <c:pt idx="2502">
                  <c:v>44838</c:v>
                </c:pt>
                <c:pt idx="2503">
                  <c:v>44839</c:v>
                </c:pt>
                <c:pt idx="2504">
                  <c:v>44840</c:v>
                </c:pt>
                <c:pt idx="2505">
                  <c:v>44841</c:v>
                </c:pt>
                <c:pt idx="2506">
                  <c:v>44842</c:v>
                </c:pt>
                <c:pt idx="2507">
                  <c:v>44843</c:v>
                </c:pt>
                <c:pt idx="2508">
                  <c:v>44844</c:v>
                </c:pt>
                <c:pt idx="2509">
                  <c:v>44845</c:v>
                </c:pt>
                <c:pt idx="2510">
                  <c:v>44846</c:v>
                </c:pt>
                <c:pt idx="2511">
                  <c:v>44847</c:v>
                </c:pt>
                <c:pt idx="2512">
                  <c:v>44848</c:v>
                </c:pt>
                <c:pt idx="2513">
                  <c:v>44849</c:v>
                </c:pt>
                <c:pt idx="2514">
                  <c:v>44850</c:v>
                </c:pt>
                <c:pt idx="2515">
                  <c:v>44851</c:v>
                </c:pt>
                <c:pt idx="2516">
                  <c:v>44852</c:v>
                </c:pt>
                <c:pt idx="2517">
                  <c:v>44853</c:v>
                </c:pt>
                <c:pt idx="2518">
                  <c:v>44854</c:v>
                </c:pt>
                <c:pt idx="2519">
                  <c:v>44855</c:v>
                </c:pt>
                <c:pt idx="2520">
                  <c:v>44856</c:v>
                </c:pt>
                <c:pt idx="2521">
                  <c:v>44857</c:v>
                </c:pt>
                <c:pt idx="2522">
                  <c:v>44858</c:v>
                </c:pt>
                <c:pt idx="2523">
                  <c:v>44859</c:v>
                </c:pt>
                <c:pt idx="2524">
                  <c:v>44860</c:v>
                </c:pt>
                <c:pt idx="2525">
                  <c:v>44861</c:v>
                </c:pt>
                <c:pt idx="2526">
                  <c:v>44862</c:v>
                </c:pt>
                <c:pt idx="2527">
                  <c:v>44863</c:v>
                </c:pt>
                <c:pt idx="2528">
                  <c:v>44864</c:v>
                </c:pt>
                <c:pt idx="2529">
                  <c:v>44865</c:v>
                </c:pt>
                <c:pt idx="2530">
                  <c:v>44866</c:v>
                </c:pt>
                <c:pt idx="2531">
                  <c:v>44867</c:v>
                </c:pt>
                <c:pt idx="2532">
                  <c:v>44868</c:v>
                </c:pt>
                <c:pt idx="2533">
                  <c:v>44869</c:v>
                </c:pt>
                <c:pt idx="2534">
                  <c:v>44870</c:v>
                </c:pt>
                <c:pt idx="2535">
                  <c:v>44871</c:v>
                </c:pt>
                <c:pt idx="2536">
                  <c:v>44872</c:v>
                </c:pt>
                <c:pt idx="2537">
                  <c:v>44873</c:v>
                </c:pt>
                <c:pt idx="2538">
                  <c:v>44874</c:v>
                </c:pt>
                <c:pt idx="2539">
                  <c:v>44875</c:v>
                </c:pt>
                <c:pt idx="2540">
                  <c:v>44876</c:v>
                </c:pt>
                <c:pt idx="2541">
                  <c:v>44877</c:v>
                </c:pt>
                <c:pt idx="2542">
                  <c:v>44878</c:v>
                </c:pt>
                <c:pt idx="2543">
                  <c:v>44879</c:v>
                </c:pt>
                <c:pt idx="2544">
                  <c:v>44880</c:v>
                </c:pt>
                <c:pt idx="2545">
                  <c:v>44881</c:v>
                </c:pt>
                <c:pt idx="2546">
                  <c:v>44882</c:v>
                </c:pt>
                <c:pt idx="2547">
                  <c:v>44883</c:v>
                </c:pt>
                <c:pt idx="2548">
                  <c:v>44884</c:v>
                </c:pt>
                <c:pt idx="2549">
                  <c:v>44885</c:v>
                </c:pt>
                <c:pt idx="2550">
                  <c:v>44886</c:v>
                </c:pt>
                <c:pt idx="2551">
                  <c:v>44887</c:v>
                </c:pt>
                <c:pt idx="2552">
                  <c:v>44888</c:v>
                </c:pt>
                <c:pt idx="2553">
                  <c:v>44889</c:v>
                </c:pt>
                <c:pt idx="2554">
                  <c:v>44890</c:v>
                </c:pt>
                <c:pt idx="2555">
                  <c:v>44891</c:v>
                </c:pt>
                <c:pt idx="2556">
                  <c:v>44892</c:v>
                </c:pt>
                <c:pt idx="2557">
                  <c:v>44893</c:v>
                </c:pt>
                <c:pt idx="2558">
                  <c:v>44894</c:v>
                </c:pt>
                <c:pt idx="2559">
                  <c:v>44895</c:v>
                </c:pt>
                <c:pt idx="2560">
                  <c:v>44896</c:v>
                </c:pt>
                <c:pt idx="2561">
                  <c:v>44897</c:v>
                </c:pt>
                <c:pt idx="2562">
                  <c:v>44898</c:v>
                </c:pt>
                <c:pt idx="2563">
                  <c:v>44899</c:v>
                </c:pt>
                <c:pt idx="2564">
                  <c:v>44900</c:v>
                </c:pt>
                <c:pt idx="2565">
                  <c:v>44901</c:v>
                </c:pt>
                <c:pt idx="2566">
                  <c:v>44902</c:v>
                </c:pt>
                <c:pt idx="2567">
                  <c:v>44903</c:v>
                </c:pt>
                <c:pt idx="2568">
                  <c:v>44904</c:v>
                </c:pt>
                <c:pt idx="2569">
                  <c:v>44905</c:v>
                </c:pt>
                <c:pt idx="2570">
                  <c:v>44906</c:v>
                </c:pt>
                <c:pt idx="2571">
                  <c:v>44907</c:v>
                </c:pt>
                <c:pt idx="2572">
                  <c:v>44908</c:v>
                </c:pt>
                <c:pt idx="2573">
                  <c:v>44909</c:v>
                </c:pt>
                <c:pt idx="2574">
                  <c:v>44910</c:v>
                </c:pt>
                <c:pt idx="2575">
                  <c:v>44911</c:v>
                </c:pt>
                <c:pt idx="2576">
                  <c:v>44912</c:v>
                </c:pt>
                <c:pt idx="2577">
                  <c:v>44913</c:v>
                </c:pt>
                <c:pt idx="2578">
                  <c:v>44914</c:v>
                </c:pt>
                <c:pt idx="2579">
                  <c:v>44915</c:v>
                </c:pt>
                <c:pt idx="2580">
                  <c:v>44916</c:v>
                </c:pt>
                <c:pt idx="2581">
                  <c:v>44917</c:v>
                </c:pt>
                <c:pt idx="2582">
                  <c:v>44918</c:v>
                </c:pt>
                <c:pt idx="2583">
                  <c:v>44919</c:v>
                </c:pt>
                <c:pt idx="2584">
                  <c:v>44920</c:v>
                </c:pt>
                <c:pt idx="2585">
                  <c:v>44921</c:v>
                </c:pt>
                <c:pt idx="2586">
                  <c:v>44922</c:v>
                </c:pt>
                <c:pt idx="2587">
                  <c:v>44923</c:v>
                </c:pt>
                <c:pt idx="2588">
                  <c:v>44924</c:v>
                </c:pt>
                <c:pt idx="2589">
                  <c:v>44925</c:v>
                </c:pt>
                <c:pt idx="2590">
                  <c:v>44926</c:v>
                </c:pt>
                <c:pt idx="2591">
                  <c:v>44927</c:v>
                </c:pt>
                <c:pt idx="2592">
                  <c:v>44928</c:v>
                </c:pt>
                <c:pt idx="2593">
                  <c:v>44929</c:v>
                </c:pt>
                <c:pt idx="2594">
                  <c:v>44930</c:v>
                </c:pt>
                <c:pt idx="2595">
                  <c:v>44931</c:v>
                </c:pt>
                <c:pt idx="2596">
                  <c:v>44932</c:v>
                </c:pt>
                <c:pt idx="2597">
                  <c:v>44933</c:v>
                </c:pt>
                <c:pt idx="2598">
                  <c:v>44934</c:v>
                </c:pt>
                <c:pt idx="2599">
                  <c:v>44935</c:v>
                </c:pt>
                <c:pt idx="2600">
                  <c:v>44936</c:v>
                </c:pt>
                <c:pt idx="2601">
                  <c:v>44937</c:v>
                </c:pt>
                <c:pt idx="2602">
                  <c:v>44938</c:v>
                </c:pt>
                <c:pt idx="2603">
                  <c:v>44939</c:v>
                </c:pt>
                <c:pt idx="2604">
                  <c:v>44940</c:v>
                </c:pt>
                <c:pt idx="2605">
                  <c:v>44941</c:v>
                </c:pt>
                <c:pt idx="2606">
                  <c:v>44942</c:v>
                </c:pt>
                <c:pt idx="2607">
                  <c:v>44943</c:v>
                </c:pt>
                <c:pt idx="2608">
                  <c:v>44944</c:v>
                </c:pt>
                <c:pt idx="2609">
                  <c:v>44945</c:v>
                </c:pt>
                <c:pt idx="2610">
                  <c:v>44946</c:v>
                </c:pt>
                <c:pt idx="2611">
                  <c:v>44947</c:v>
                </c:pt>
                <c:pt idx="2612">
                  <c:v>44948</c:v>
                </c:pt>
                <c:pt idx="2613">
                  <c:v>44949</c:v>
                </c:pt>
                <c:pt idx="2614">
                  <c:v>44950</c:v>
                </c:pt>
                <c:pt idx="2615">
                  <c:v>44951</c:v>
                </c:pt>
                <c:pt idx="2616">
                  <c:v>44952</c:v>
                </c:pt>
                <c:pt idx="2617">
                  <c:v>44953</c:v>
                </c:pt>
                <c:pt idx="2618">
                  <c:v>44954</c:v>
                </c:pt>
                <c:pt idx="2619">
                  <c:v>44955</c:v>
                </c:pt>
                <c:pt idx="2620">
                  <c:v>44956</c:v>
                </c:pt>
                <c:pt idx="2621">
                  <c:v>44957</c:v>
                </c:pt>
                <c:pt idx="2622">
                  <c:v>44958</c:v>
                </c:pt>
                <c:pt idx="2623">
                  <c:v>44959</c:v>
                </c:pt>
                <c:pt idx="2624">
                  <c:v>44960</c:v>
                </c:pt>
                <c:pt idx="2625">
                  <c:v>44961</c:v>
                </c:pt>
                <c:pt idx="2626">
                  <c:v>44962</c:v>
                </c:pt>
                <c:pt idx="2627">
                  <c:v>44963</c:v>
                </c:pt>
                <c:pt idx="2628">
                  <c:v>44964</c:v>
                </c:pt>
                <c:pt idx="2629">
                  <c:v>44965</c:v>
                </c:pt>
                <c:pt idx="2630">
                  <c:v>44966</c:v>
                </c:pt>
                <c:pt idx="2631">
                  <c:v>44967</c:v>
                </c:pt>
                <c:pt idx="2632">
                  <c:v>44968</c:v>
                </c:pt>
                <c:pt idx="2633">
                  <c:v>44969</c:v>
                </c:pt>
                <c:pt idx="2634">
                  <c:v>44970</c:v>
                </c:pt>
                <c:pt idx="2635">
                  <c:v>44971</c:v>
                </c:pt>
                <c:pt idx="2636">
                  <c:v>44972</c:v>
                </c:pt>
                <c:pt idx="2637">
                  <c:v>44973</c:v>
                </c:pt>
                <c:pt idx="2638">
                  <c:v>44974</c:v>
                </c:pt>
                <c:pt idx="2639">
                  <c:v>44975</c:v>
                </c:pt>
                <c:pt idx="2640">
                  <c:v>44976</c:v>
                </c:pt>
                <c:pt idx="2641">
                  <c:v>44977</c:v>
                </c:pt>
                <c:pt idx="2642">
                  <c:v>44978</c:v>
                </c:pt>
                <c:pt idx="2643">
                  <c:v>44979</c:v>
                </c:pt>
                <c:pt idx="2644">
                  <c:v>44980</c:v>
                </c:pt>
                <c:pt idx="2645">
                  <c:v>44981</c:v>
                </c:pt>
                <c:pt idx="2646">
                  <c:v>44982</c:v>
                </c:pt>
                <c:pt idx="2647">
                  <c:v>44983</c:v>
                </c:pt>
                <c:pt idx="2648">
                  <c:v>44984</c:v>
                </c:pt>
                <c:pt idx="2649">
                  <c:v>44985</c:v>
                </c:pt>
                <c:pt idx="2650">
                  <c:v>44986</c:v>
                </c:pt>
                <c:pt idx="2651">
                  <c:v>44987</c:v>
                </c:pt>
                <c:pt idx="2652">
                  <c:v>44988</c:v>
                </c:pt>
                <c:pt idx="2653">
                  <c:v>44989</c:v>
                </c:pt>
                <c:pt idx="2654">
                  <c:v>44990</c:v>
                </c:pt>
                <c:pt idx="2655">
                  <c:v>44991</c:v>
                </c:pt>
                <c:pt idx="2656">
                  <c:v>44992</c:v>
                </c:pt>
                <c:pt idx="2657">
                  <c:v>44993</c:v>
                </c:pt>
                <c:pt idx="2658">
                  <c:v>44994</c:v>
                </c:pt>
                <c:pt idx="2659">
                  <c:v>44995</c:v>
                </c:pt>
                <c:pt idx="2660">
                  <c:v>44996</c:v>
                </c:pt>
                <c:pt idx="2661">
                  <c:v>44997</c:v>
                </c:pt>
                <c:pt idx="2662">
                  <c:v>44998</c:v>
                </c:pt>
                <c:pt idx="2663">
                  <c:v>44999</c:v>
                </c:pt>
                <c:pt idx="2664">
                  <c:v>45000</c:v>
                </c:pt>
                <c:pt idx="2665">
                  <c:v>45001</c:v>
                </c:pt>
                <c:pt idx="2666">
                  <c:v>45002</c:v>
                </c:pt>
                <c:pt idx="2667">
                  <c:v>45003</c:v>
                </c:pt>
                <c:pt idx="2668">
                  <c:v>45004</c:v>
                </c:pt>
                <c:pt idx="2669">
                  <c:v>45005</c:v>
                </c:pt>
                <c:pt idx="2670">
                  <c:v>45006</c:v>
                </c:pt>
                <c:pt idx="2671">
                  <c:v>45007</c:v>
                </c:pt>
                <c:pt idx="2672">
                  <c:v>45008</c:v>
                </c:pt>
                <c:pt idx="2673">
                  <c:v>45009</c:v>
                </c:pt>
                <c:pt idx="2674">
                  <c:v>45010</c:v>
                </c:pt>
                <c:pt idx="2675">
                  <c:v>45011</c:v>
                </c:pt>
                <c:pt idx="2676">
                  <c:v>45012</c:v>
                </c:pt>
                <c:pt idx="2677">
                  <c:v>45013</c:v>
                </c:pt>
                <c:pt idx="2678">
                  <c:v>45014</c:v>
                </c:pt>
                <c:pt idx="2679">
                  <c:v>45015</c:v>
                </c:pt>
                <c:pt idx="2680">
                  <c:v>45016</c:v>
                </c:pt>
                <c:pt idx="2681">
                  <c:v>45017</c:v>
                </c:pt>
                <c:pt idx="2682">
                  <c:v>45018</c:v>
                </c:pt>
                <c:pt idx="2683">
                  <c:v>45019</c:v>
                </c:pt>
                <c:pt idx="2684">
                  <c:v>45020</c:v>
                </c:pt>
                <c:pt idx="2685">
                  <c:v>45021</c:v>
                </c:pt>
                <c:pt idx="2686">
                  <c:v>45022</c:v>
                </c:pt>
                <c:pt idx="2687">
                  <c:v>45023</c:v>
                </c:pt>
                <c:pt idx="2688">
                  <c:v>45024</c:v>
                </c:pt>
                <c:pt idx="2689">
                  <c:v>45025</c:v>
                </c:pt>
                <c:pt idx="2690">
                  <c:v>45026</c:v>
                </c:pt>
                <c:pt idx="2691">
                  <c:v>45027</c:v>
                </c:pt>
                <c:pt idx="2692">
                  <c:v>45028</c:v>
                </c:pt>
                <c:pt idx="2693">
                  <c:v>45029</c:v>
                </c:pt>
                <c:pt idx="2694">
                  <c:v>45030</c:v>
                </c:pt>
                <c:pt idx="2695">
                  <c:v>45031</c:v>
                </c:pt>
                <c:pt idx="2696">
                  <c:v>45032</c:v>
                </c:pt>
                <c:pt idx="2697">
                  <c:v>45033</c:v>
                </c:pt>
                <c:pt idx="2698">
                  <c:v>45034</c:v>
                </c:pt>
                <c:pt idx="2699">
                  <c:v>45035</c:v>
                </c:pt>
                <c:pt idx="2700">
                  <c:v>45036</c:v>
                </c:pt>
                <c:pt idx="2701">
                  <c:v>45037</c:v>
                </c:pt>
                <c:pt idx="2702">
                  <c:v>45038</c:v>
                </c:pt>
                <c:pt idx="2703">
                  <c:v>45039</c:v>
                </c:pt>
                <c:pt idx="2704">
                  <c:v>45040</c:v>
                </c:pt>
                <c:pt idx="2705">
                  <c:v>45041</c:v>
                </c:pt>
                <c:pt idx="2706">
                  <c:v>45042</c:v>
                </c:pt>
                <c:pt idx="2707">
                  <c:v>45043</c:v>
                </c:pt>
                <c:pt idx="2708">
                  <c:v>45044</c:v>
                </c:pt>
                <c:pt idx="2709">
                  <c:v>45045</c:v>
                </c:pt>
                <c:pt idx="2710">
                  <c:v>45046</c:v>
                </c:pt>
                <c:pt idx="2711">
                  <c:v>45047</c:v>
                </c:pt>
                <c:pt idx="2712">
                  <c:v>45048</c:v>
                </c:pt>
                <c:pt idx="2713">
                  <c:v>45049</c:v>
                </c:pt>
                <c:pt idx="2714">
                  <c:v>45050</c:v>
                </c:pt>
                <c:pt idx="2715">
                  <c:v>45051</c:v>
                </c:pt>
                <c:pt idx="2716">
                  <c:v>45052</c:v>
                </c:pt>
                <c:pt idx="2717">
                  <c:v>45053</c:v>
                </c:pt>
                <c:pt idx="2718">
                  <c:v>45054</c:v>
                </c:pt>
                <c:pt idx="2719">
                  <c:v>45055</c:v>
                </c:pt>
                <c:pt idx="2720">
                  <c:v>45056</c:v>
                </c:pt>
                <c:pt idx="2721">
                  <c:v>45057</c:v>
                </c:pt>
                <c:pt idx="2722">
                  <c:v>45058</c:v>
                </c:pt>
                <c:pt idx="2723">
                  <c:v>45059</c:v>
                </c:pt>
                <c:pt idx="2724">
                  <c:v>45060</c:v>
                </c:pt>
                <c:pt idx="2725">
                  <c:v>45061</c:v>
                </c:pt>
                <c:pt idx="2726">
                  <c:v>45062</c:v>
                </c:pt>
                <c:pt idx="2727">
                  <c:v>45063</c:v>
                </c:pt>
                <c:pt idx="2728">
                  <c:v>45064</c:v>
                </c:pt>
                <c:pt idx="2729">
                  <c:v>45065</c:v>
                </c:pt>
                <c:pt idx="2730">
                  <c:v>45066</c:v>
                </c:pt>
                <c:pt idx="2731">
                  <c:v>45067</c:v>
                </c:pt>
                <c:pt idx="2732">
                  <c:v>45068</c:v>
                </c:pt>
                <c:pt idx="2733">
                  <c:v>45069</c:v>
                </c:pt>
                <c:pt idx="2734">
                  <c:v>45070</c:v>
                </c:pt>
                <c:pt idx="2735">
                  <c:v>45071</c:v>
                </c:pt>
                <c:pt idx="2736">
                  <c:v>45072</c:v>
                </c:pt>
                <c:pt idx="2737">
                  <c:v>45073</c:v>
                </c:pt>
                <c:pt idx="2738">
                  <c:v>45074</c:v>
                </c:pt>
                <c:pt idx="2739">
                  <c:v>45075</c:v>
                </c:pt>
                <c:pt idx="2740">
                  <c:v>45076</c:v>
                </c:pt>
                <c:pt idx="2741">
                  <c:v>45077</c:v>
                </c:pt>
                <c:pt idx="2742">
                  <c:v>45078</c:v>
                </c:pt>
                <c:pt idx="2743">
                  <c:v>45079</c:v>
                </c:pt>
                <c:pt idx="2744">
                  <c:v>45080</c:v>
                </c:pt>
                <c:pt idx="2745">
                  <c:v>45081</c:v>
                </c:pt>
                <c:pt idx="2746">
                  <c:v>45082</c:v>
                </c:pt>
                <c:pt idx="2747">
                  <c:v>45083</c:v>
                </c:pt>
                <c:pt idx="2748">
                  <c:v>45084</c:v>
                </c:pt>
                <c:pt idx="2749">
                  <c:v>45085</c:v>
                </c:pt>
                <c:pt idx="2750">
                  <c:v>45086</c:v>
                </c:pt>
                <c:pt idx="2751">
                  <c:v>45087</c:v>
                </c:pt>
                <c:pt idx="2752">
                  <c:v>45088</c:v>
                </c:pt>
                <c:pt idx="2753">
                  <c:v>45089</c:v>
                </c:pt>
                <c:pt idx="2754">
                  <c:v>45090</c:v>
                </c:pt>
                <c:pt idx="2755">
                  <c:v>45091</c:v>
                </c:pt>
                <c:pt idx="2756">
                  <c:v>45092</c:v>
                </c:pt>
                <c:pt idx="2757">
                  <c:v>45093</c:v>
                </c:pt>
                <c:pt idx="2758">
                  <c:v>45094</c:v>
                </c:pt>
                <c:pt idx="2759">
                  <c:v>45095</c:v>
                </c:pt>
                <c:pt idx="2760">
                  <c:v>45096</c:v>
                </c:pt>
                <c:pt idx="2761">
                  <c:v>45097</c:v>
                </c:pt>
                <c:pt idx="2762">
                  <c:v>45098</c:v>
                </c:pt>
                <c:pt idx="2763">
                  <c:v>45099</c:v>
                </c:pt>
                <c:pt idx="2764">
                  <c:v>45100</c:v>
                </c:pt>
                <c:pt idx="2765">
                  <c:v>45101</c:v>
                </c:pt>
                <c:pt idx="2766">
                  <c:v>45102</c:v>
                </c:pt>
                <c:pt idx="2767">
                  <c:v>45103</c:v>
                </c:pt>
                <c:pt idx="2768">
                  <c:v>45104</c:v>
                </c:pt>
                <c:pt idx="2769">
                  <c:v>45105</c:v>
                </c:pt>
                <c:pt idx="2770">
                  <c:v>45106</c:v>
                </c:pt>
                <c:pt idx="2771">
                  <c:v>45107</c:v>
                </c:pt>
                <c:pt idx="2772">
                  <c:v>45108</c:v>
                </c:pt>
                <c:pt idx="2773">
                  <c:v>45109</c:v>
                </c:pt>
                <c:pt idx="2774">
                  <c:v>45110</c:v>
                </c:pt>
                <c:pt idx="2775">
                  <c:v>45111</c:v>
                </c:pt>
                <c:pt idx="2776">
                  <c:v>45112</c:v>
                </c:pt>
                <c:pt idx="2777">
                  <c:v>45113</c:v>
                </c:pt>
                <c:pt idx="2778">
                  <c:v>45114</c:v>
                </c:pt>
                <c:pt idx="2779">
                  <c:v>45115</c:v>
                </c:pt>
                <c:pt idx="2780">
                  <c:v>45116</c:v>
                </c:pt>
                <c:pt idx="2781">
                  <c:v>45117</c:v>
                </c:pt>
                <c:pt idx="2782">
                  <c:v>45118</c:v>
                </c:pt>
                <c:pt idx="2783">
                  <c:v>45119</c:v>
                </c:pt>
                <c:pt idx="2784">
                  <c:v>45120</c:v>
                </c:pt>
                <c:pt idx="2785">
                  <c:v>45121</c:v>
                </c:pt>
                <c:pt idx="2786">
                  <c:v>45122</c:v>
                </c:pt>
                <c:pt idx="2787">
                  <c:v>45123</c:v>
                </c:pt>
                <c:pt idx="2788">
                  <c:v>45124</c:v>
                </c:pt>
                <c:pt idx="2789">
                  <c:v>45125</c:v>
                </c:pt>
                <c:pt idx="2790">
                  <c:v>45126</c:v>
                </c:pt>
                <c:pt idx="2791">
                  <c:v>45127</c:v>
                </c:pt>
                <c:pt idx="2792">
                  <c:v>45128</c:v>
                </c:pt>
                <c:pt idx="2793">
                  <c:v>45129</c:v>
                </c:pt>
                <c:pt idx="2794">
                  <c:v>45130</c:v>
                </c:pt>
                <c:pt idx="2795">
                  <c:v>45131</c:v>
                </c:pt>
                <c:pt idx="2796">
                  <c:v>45132</c:v>
                </c:pt>
                <c:pt idx="2797">
                  <c:v>45133</c:v>
                </c:pt>
                <c:pt idx="2798">
                  <c:v>45134</c:v>
                </c:pt>
                <c:pt idx="2799">
                  <c:v>45135</c:v>
                </c:pt>
                <c:pt idx="2800">
                  <c:v>45136</c:v>
                </c:pt>
                <c:pt idx="2801">
                  <c:v>45137</c:v>
                </c:pt>
                <c:pt idx="2802">
                  <c:v>45138</c:v>
                </c:pt>
                <c:pt idx="2803">
                  <c:v>45139</c:v>
                </c:pt>
                <c:pt idx="2804">
                  <c:v>45140</c:v>
                </c:pt>
                <c:pt idx="2805">
                  <c:v>45141</c:v>
                </c:pt>
                <c:pt idx="2806">
                  <c:v>45142</c:v>
                </c:pt>
                <c:pt idx="2807">
                  <c:v>45143</c:v>
                </c:pt>
                <c:pt idx="2808">
                  <c:v>45144</c:v>
                </c:pt>
                <c:pt idx="2809">
                  <c:v>45145</c:v>
                </c:pt>
                <c:pt idx="2810">
                  <c:v>45146</c:v>
                </c:pt>
                <c:pt idx="2811">
                  <c:v>45147</c:v>
                </c:pt>
                <c:pt idx="2812">
                  <c:v>45148</c:v>
                </c:pt>
                <c:pt idx="2813">
                  <c:v>45149</c:v>
                </c:pt>
                <c:pt idx="2814">
                  <c:v>45150</c:v>
                </c:pt>
                <c:pt idx="2815">
                  <c:v>45151</c:v>
                </c:pt>
                <c:pt idx="2816">
                  <c:v>45152</c:v>
                </c:pt>
                <c:pt idx="2817">
                  <c:v>45153</c:v>
                </c:pt>
                <c:pt idx="2818">
                  <c:v>45154</c:v>
                </c:pt>
                <c:pt idx="2819">
                  <c:v>45155</c:v>
                </c:pt>
                <c:pt idx="2820">
                  <c:v>45156</c:v>
                </c:pt>
                <c:pt idx="2821">
                  <c:v>45157</c:v>
                </c:pt>
                <c:pt idx="2822">
                  <c:v>45158</c:v>
                </c:pt>
                <c:pt idx="2823">
                  <c:v>45159</c:v>
                </c:pt>
                <c:pt idx="2824">
                  <c:v>45160</c:v>
                </c:pt>
                <c:pt idx="2825">
                  <c:v>45161</c:v>
                </c:pt>
                <c:pt idx="2826">
                  <c:v>45162</c:v>
                </c:pt>
                <c:pt idx="2827">
                  <c:v>45163</c:v>
                </c:pt>
                <c:pt idx="2828">
                  <c:v>45164</c:v>
                </c:pt>
                <c:pt idx="2829">
                  <c:v>45165</c:v>
                </c:pt>
                <c:pt idx="2830">
                  <c:v>45166</c:v>
                </c:pt>
                <c:pt idx="2831">
                  <c:v>45167</c:v>
                </c:pt>
                <c:pt idx="2832">
                  <c:v>45168</c:v>
                </c:pt>
                <c:pt idx="2833">
                  <c:v>45169</c:v>
                </c:pt>
                <c:pt idx="2834">
                  <c:v>45170</c:v>
                </c:pt>
                <c:pt idx="2835">
                  <c:v>45171</c:v>
                </c:pt>
                <c:pt idx="2836">
                  <c:v>45172</c:v>
                </c:pt>
                <c:pt idx="2837">
                  <c:v>45173</c:v>
                </c:pt>
                <c:pt idx="2838">
                  <c:v>45174</c:v>
                </c:pt>
                <c:pt idx="2839">
                  <c:v>45175</c:v>
                </c:pt>
                <c:pt idx="2840">
                  <c:v>45176</c:v>
                </c:pt>
                <c:pt idx="2841">
                  <c:v>45177</c:v>
                </c:pt>
                <c:pt idx="2842">
                  <c:v>45178</c:v>
                </c:pt>
                <c:pt idx="2843">
                  <c:v>45179</c:v>
                </c:pt>
                <c:pt idx="2844">
                  <c:v>45180</c:v>
                </c:pt>
                <c:pt idx="2845">
                  <c:v>45181</c:v>
                </c:pt>
                <c:pt idx="2846">
                  <c:v>45182</c:v>
                </c:pt>
                <c:pt idx="2847">
                  <c:v>45183</c:v>
                </c:pt>
                <c:pt idx="2848">
                  <c:v>45184</c:v>
                </c:pt>
                <c:pt idx="2849">
                  <c:v>45185</c:v>
                </c:pt>
                <c:pt idx="2850">
                  <c:v>45186</c:v>
                </c:pt>
                <c:pt idx="2851">
                  <c:v>45187</c:v>
                </c:pt>
                <c:pt idx="2852">
                  <c:v>45188</c:v>
                </c:pt>
                <c:pt idx="2853">
                  <c:v>45189</c:v>
                </c:pt>
                <c:pt idx="2854">
                  <c:v>45190</c:v>
                </c:pt>
                <c:pt idx="2855">
                  <c:v>45191</c:v>
                </c:pt>
                <c:pt idx="2856">
                  <c:v>45192</c:v>
                </c:pt>
                <c:pt idx="2857">
                  <c:v>45193</c:v>
                </c:pt>
                <c:pt idx="2858">
                  <c:v>45194</c:v>
                </c:pt>
                <c:pt idx="2859">
                  <c:v>45195</c:v>
                </c:pt>
                <c:pt idx="2860">
                  <c:v>45196</c:v>
                </c:pt>
                <c:pt idx="2861">
                  <c:v>45197</c:v>
                </c:pt>
                <c:pt idx="2862">
                  <c:v>45198</c:v>
                </c:pt>
                <c:pt idx="2863">
                  <c:v>45199</c:v>
                </c:pt>
                <c:pt idx="2864">
                  <c:v>45200</c:v>
                </c:pt>
                <c:pt idx="2865">
                  <c:v>45201</c:v>
                </c:pt>
                <c:pt idx="2866">
                  <c:v>45202</c:v>
                </c:pt>
                <c:pt idx="2867">
                  <c:v>45203</c:v>
                </c:pt>
                <c:pt idx="2868">
                  <c:v>45204</c:v>
                </c:pt>
                <c:pt idx="2869">
                  <c:v>45205</c:v>
                </c:pt>
                <c:pt idx="2870">
                  <c:v>45206</c:v>
                </c:pt>
                <c:pt idx="2871">
                  <c:v>45207</c:v>
                </c:pt>
                <c:pt idx="2872">
                  <c:v>45208</c:v>
                </c:pt>
                <c:pt idx="2873">
                  <c:v>45209</c:v>
                </c:pt>
                <c:pt idx="2874">
                  <c:v>45210</c:v>
                </c:pt>
                <c:pt idx="2875">
                  <c:v>45211</c:v>
                </c:pt>
                <c:pt idx="2876">
                  <c:v>45212</c:v>
                </c:pt>
                <c:pt idx="2877">
                  <c:v>45213</c:v>
                </c:pt>
                <c:pt idx="2878">
                  <c:v>45214</c:v>
                </c:pt>
                <c:pt idx="2879">
                  <c:v>45215</c:v>
                </c:pt>
                <c:pt idx="2880">
                  <c:v>45216</c:v>
                </c:pt>
                <c:pt idx="2881">
                  <c:v>45217</c:v>
                </c:pt>
                <c:pt idx="2882">
                  <c:v>45218</c:v>
                </c:pt>
                <c:pt idx="2883">
                  <c:v>45219</c:v>
                </c:pt>
                <c:pt idx="2884">
                  <c:v>45220</c:v>
                </c:pt>
                <c:pt idx="2885">
                  <c:v>45221</c:v>
                </c:pt>
                <c:pt idx="2886">
                  <c:v>45222</c:v>
                </c:pt>
                <c:pt idx="2887">
                  <c:v>45223</c:v>
                </c:pt>
                <c:pt idx="2888">
                  <c:v>45224</c:v>
                </c:pt>
                <c:pt idx="2889">
                  <c:v>45225</c:v>
                </c:pt>
                <c:pt idx="2890">
                  <c:v>45226</c:v>
                </c:pt>
                <c:pt idx="2891">
                  <c:v>45227</c:v>
                </c:pt>
                <c:pt idx="2892">
                  <c:v>45228</c:v>
                </c:pt>
                <c:pt idx="2893">
                  <c:v>45229</c:v>
                </c:pt>
                <c:pt idx="2894">
                  <c:v>45230</c:v>
                </c:pt>
                <c:pt idx="2895">
                  <c:v>45231</c:v>
                </c:pt>
                <c:pt idx="2896">
                  <c:v>45232</c:v>
                </c:pt>
                <c:pt idx="2897">
                  <c:v>45233</c:v>
                </c:pt>
                <c:pt idx="2898">
                  <c:v>45234</c:v>
                </c:pt>
                <c:pt idx="2899">
                  <c:v>45235</c:v>
                </c:pt>
                <c:pt idx="2900">
                  <c:v>45236</c:v>
                </c:pt>
                <c:pt idx="2901">
                  <c:v>45237</c:v>
                </c:pt>
                <c:pt idx="2902">
                  <c:v>45238</c:v>
                </c:pt>
                <c:pt idx="2903">
                  <c:v>45239</c:v>
                </c:pt>
                <c:pt idx="2904">
                  <c:v>45240</c:v>
                </c:pt>
                <c:pt idx="2905">
                  <c:v>45241</c:v>
                </c:pt>
                <c:pt idx="2906">
                  <c:v>45242</c:v>
                </c:pt>
                <c:pt idx="2907">
                  <c:v>45243</c:v>
                </c:pt>
                <c:pt idx="2908">
                  <c:v>45244</c:v>
                </c:pt>
                <c:pt idx="2909">
                  <c:v>45245</c:v>
                </c:pt>
                <c:pt idx="2910">
                  <c:v>45246</c:v>
                </c:pt>
                <c:pt idx="2911">
                  <c:v>45247</c:v>
                </c:pt>
                <c:pt idx="2912">
                  <c:v>45248</c:v>
                </c:pt>
                <c:pt idx="2913">
                  <c:v>45249</c:v>
                </c:pt>
                <c:pt idx="2914">
                  <c:v>45250</c:v>
                </c:pt>
                <c:pt idx="2915">
                  <c:v>45251</c:v>
                </c:pt>
                <c:pt idx="2916">
                  <c:v>45252</c:v>
                </c:pt>
                <c:pt idx="2917">
                  <c:v>45253</c:v>
                </c:pt>
                <c:pt idx="2918">
                  <c:v>45254</c:v>
                </c:pt>
                <c:pt idx="2919">
                  <c:v>45255</c:v>
                </c:pt>
                <c:pt idx="2920">
                  <c:v>45256</c:v>
                </c:pt>
                <c:pt idx="2921">
                  <c:v>45257</c:v>
                </c:pt>
                <c:pt idx="2922">
                  <c:v>45258</c:v>
                </c:pt>
                <c:pt idx="2923">
                  <c:v>45259</c:v>
                </c:pt>
                <c:pt idx="2924">
                  <c:v>45260</c:v>
                </c:pt>
                <c:pt idx="2925">
                  <c:v>45261</c:v>
                </c:pt>
                <c:pt idx="2926">
                  <c:v>45262</c:v>
                </c:pt>
                <c:pt idx="2927">
                  <c:v>45263</c:v>
                </c:pt>
                <c:pt idx="2928">
                  <c:v>45264</c:v>
                </c:pt>
                <c:pt idx="2929">
                  <c:v>45265</c:v>
                </c:pt>
                <c:pt idx="2930">
                  <c:v>45266</c:v>
                </c:pt>
                <c:pt idx="2931">
                  <c:v>45267</c:v>
                </c:pt>
                <c:pt idx="2932">
                  <c:v>45268</c:v>
                </c:pt>
                <c:pt idx="2933">
                  <c:v>45269</c:v>
                </c:pt>
                <c:pt idx="2934">
                  <c:v>45270</c:v>
                </c:pt>
                <c:pt idx="2935">
                  <c:v>45271</c:v>
                </c:pt>
                <c:pt idx="2936">
                  <c:v>45272</c:v>
                </c:pt>
                <c:pt idx="2937">
                  <c:v>45273</c:v>
                </c:pt>
                <c:pt idx="2938">
                  <c:v>45274</c:v>
                </c:pt>
                <c:pt idx="2939">
                  <c:v>45275</c:v>
                </c:pt>
                <c:pt idx="2940">
                  <c:v>45276</c:v>
                </c:pt>
                <c:pt idx="2941">
                  <c:v>45277</c:v>
                </c:pt>
                <c:pt idx="2942">
                  <c:v>45278</c:v>
                </c:pt>
                <c:pt idx="2943">
                  <c:v>45279</c:v>
                </c:pt>
                <c:pt idx="2944">
                  <c:v>45280</c:v>
                </c:pt>
                <c:pt idx="2945">
                  <c:v>45281</c:v>
                </c:pt>
                <c:pt idx="2946">
                  <c:v>45282</c:v>
                </c:pt>
                <c:pt idx="2947">
                  <c:v>45283</c:v>
                </c:pt>
                <c:pt idx="2948">
                  <c:v>45284</c:v>
                </c:pt>
                <c:pt idx="2949">
                  <c:v>45285</c:v>
                </c:pt>
                <c:pt idx="2950">
                  <c:v>45286</c:v>
                </c:pt>
                <c:pt idx="2951">
                  <c:v>45287</c:v>
                </c:pt>
                <c:pt idx="2952">
                  <c:v>45288</c:v>
                </c:pt>
                <c:pt idx="2953">
                  <c:v>45289</c:v>
                </c:pt>
                <c:pt idx="2954">
                  <c:v>45290</c:v>
                </c:pt>
                <c:pt idx="2955">
                  <c:v>45291</c:v>
                </c:pt>
                <c:pt idx="2956">
                  <c:v>45292</c:v>
                </c:pt>
                <c:pt idx="2957">
                  <c:v>45293</c:v>
                </c:pt>
                <c:pt idx="2958">
                  <c:v>45294</c:v>
                </c:pt>
                <c:pt idx="2959">
                  <c:v>45295</c:v>
                </c:pt>
                <c:pt idx="2960">
                  <c:v>45296</c:v>
                </c:pt>
                <c:pt idx="2961">
                  <c:v>45297</c:v>
                </c:pt>
                <c:pt idx="2962">
                  <c:v>45298</c:v>
                </c:pt>
                <c:pt idx="2963">
                  <c:v>45299</c:v>
                </c:pt>
                <c:pt idx="2964">
                  <c:v>45300</c:v>
                </c:pt>
                <c:pt idx="2965">
                  <c:v>45301</c:v>
                </c:pt>
                <c:pt idx="2966">
                  <c:v>45302</c:v>
                </c:pt>
                <c:pt idx="2967">
                  <c:v>45303</c:v>
                </c:pt>
                <c:pt idx="2968">
                  <c:v>45304</c:v>
                </c:pt>
                <c:pt idx="2969">
                  <c:v>45305</c:v>
                </c:pt>
                <c:pt idx="2970">
                  <c:v>45306</c:v>
                </c:pt>
                <c:pt idx="2971">
                  <c:v>45307</c:v>
                </c:pt>
                <c:pt idx="2972">
                  <c:v>45308</c:v>
                </c:pt>
                <c:pt idx="2973">
                  <c:v>45309</c:v>
                </c:pt>
                <c:pt idx="2974">
                  <c:v>45310</c:v>
                </c:pt>
                <c:pt idx="2975">
                  <c:v>45311</c:v>
                </c:pt>
                <c:pt idx="2976">
                  <c:v>45312</c:v>
                </c:pt>
                <c:pt idx="2977">
                  <c:v>45313</c:v>
                </c:pt>
                <c:pt idx="2978">
                  <c:v>45314</c:v>
                </c:pt>
                <c:pt idx="2979">
                  <c:v>45315</c:v>
                </c:pt>
                <c:pt idx="2980">
                  <c:v>45316</c:v>
                </c:pt>
                <c:pt idx="2981">
                  <c:v>45317</c:v>
                </c:pt>
                <c:pt idx="2982">
                  <c:v>45318</c:v>
                </c:pt>
                <c:pt idx="2983">
                  <c:v>45319</c:v>
                </c:pt>
                <c:pt idx="2984">
                  <c:v>45320</c:v>
                </c:pt>
                <c:pt idx="2985">
                  <c:v>45321</c:v>
                </c:pt>
                <c:pt idx="2986">
                  <c:v>45322</c:v>
                </c:pt>
                <c:pt idx="2987">
                  <c:v>45323</c:v>
                </c:pt>
                <c:pt idx="2988">
                  <c:v>45324</c:v>
                </c:pt>
                <c:pt idx="2989">
                  <c:v>45325</c:v>
                </c:pt>
                <c:pt idx="2990">
                  <c:v>45326</c:v>
                </c:pt>
                <c:pt idx="2991">
                  <c:v>45327</c:v>
                </c:pt>
                <c:pt idx="2992">
                  <c:v>45328</c:v>
                </c:pt>
                <c:pt idx="2993">
                  <c:v>45329</c:v>
                </c:pt>
                <c:pt idx="2994">
                  <c:v>45330</c:v>
                </c:pt>
                <c:pt idx="2995">
                  <c:v>45331</c:v>
                </c:pt>
                <c:pt idx="2996">
                  <c:v>45332</c:v>
                </c:pt>
                <c:pt idx="2997">
                  <c:v>45333</c:v>
                </c:pt>
                <c:pt idx="2998">
                  <c:v>45334</c:v>
                </c:pt>
                <c:pt idx="2999">
                  <c:v>45335</c:v>
                </c:pt>
                <c:pt idx="3000">
                  <c:v>45336</c:v>
                </c:pt>
                <c:pt idx="3001">
                  <c:v>45337</c:v>
                </c:pt>
                <c:pt idx="3002">
                  <c:v>45338</c:v>
                </c:pt>
                <c:pt idx="3003">
                  <c:v>45339</c:v>
                </c:pt>
                <c:pt idx="3004">
                  <c:v>45340</c:v>
                </c:pt>
                <c:pt idx="3005">
                  <c:v>45341</c:v>
                </c:pt>
                <c:pt idx="3006">
                  <c:v>45342</c:v>
                </c:pt>
                <c:pt idx="3007">
                  <c:v>45343</c:v>
                </c:pt>
                <c:pt idx="3008">
                  <c:v>45344</c:v>
                </c:pt>
                <c:pt idx="3009">
                  <c:v>45345</c:v>
                </c:pt>
                <c:pt idx="3010">
                  <c:v>45346</c:v>
                </c:pt>
                <c:pt idx="3011">
                  <c:v>45347</c:v>
                </c:pt>
                <c:pt idx="3012">
                  <c:v>45348</c:v>
                </c:pt>
                <c:pt idx="3013">
                  <c:v>45349</c:v>
                </c:pt>
                <c:pt idx="3014">
                  <c:v>45350</c:v>
                </c:pt>
                <c:pt idx="3015">
                  <c:v>45351</c:v>
                </c:pt>
                <c:pt idx="3016">
                  <c:v>45352</c:v>
                </c:pt>
                <c:pt idx="3017">
                  <c:v>45353</c:v>
                </c:pt>
                <c:pt idx="3018">
                  <c:v>45354</c:v>
                </c:pt>
                <c:pt idx="3019">
                  <c:v>45355</c:v>
                </c:pt>
                <c:pt idx="3020">
                  <c:v>45356</c:v>
                </c:pt>
                <c:pt idx="3021">
                  <c:v>45357</c:v>
                </c:pt>
                <c:pt idx="3022">
                  <c:v>45358</c:v>
                </c:pt>
                <c:pt idx="3023">
                  <c:v>45359</c:v>
                </c:pt>
                <c:pt idx="3024">
                  <c:v>45360</c:v>
                </c:pt>
                <c:pt idx="3025">
                  <c:v>45361</c:v>
                </c:pt>
                <c:pt idx="3026">
                  <c:v>45362</c:v>
                </c:pt>
                <c:pt idx="3027">
                  <c:v>45363</c:v>
                </c:pt>
                <c:pt idx="3028">
                  <c:v>45364</c:v>
                </c:pt>
                <c:pt idx="3029">
                  <c:v>45365</c:v>
                </c:pt>
                <c:pt idx="3030">
                  <c:v>45366</c:v>
                </c:pt>
                <c:pt idx="3031">
                  <c:v>45367</c:v>
                </c:pt>
                <c:pt idx="3032">
                  <c:v>45368</c:v>
                </c:pt>
                <c:pt idx="3033">
                  <c:v>45369</c:v>
                </c:pt>
                <c:pt idx="3034">
                  <c:v>45370</c:v>
                </c:pt>
                <c:pt idx="3035">
                  <c:v>45371</c:v>
                </c:pt>
                <c:pt idx="3036">
                  <c:v>45372</c:v>
                </c:pt>
                <c:pt idx="3037">
                  <c:v>45373</c:v>
                </c:pt>
                <c:pt idx="3038">
                  <c:v>45374</c:v>
                </c:pt>
                <c:pt idx="3039">
                  <c:v>45375</c:v>
                </c:pt>
                <c:pt idx="3040">
                  <c:v>45376</c:v>
                </c:pt>
                <c:pt idx="3041">
                  <c:v>45377</c:v>
                </c:pt>
                <c:pt idx="3042">
                  <c:v>45378</c:v>
                </c:pt>
                <c:pt idx="3043">
                  <c:v>45379</c:v>
                </c:pt>
                <c:pt idx="3044">
                  <c:v>45380</c:v>
                </c:pt>
                <c:pt idx="3045">
                  <c:v>45381</c:v>
                </c:pt>
                <c:pt idx="3046">
                  <c:v>45382</c:v>
                </c:pt>
                <c:pt idx="3047">
                  <c:v>45383</c:v>
                </c:pt>
                <c:pt idx="3048">
                  <c:v>45384</c:v>
                </c:pt>
                <c:pt idx="3049">
                  <c:v>45385</c:v>
                </c:pt>
                <c:pt idx="3050">
                  <c:v>45386</c:v>
                </c:pt>
                <c:pt idx="3051">
                  <c:v>45387</c:v>
                </c:pt>
                <c:pt idx="3052">
                  <c:v>45388</c:v>
                </c:pt>
                <c:pt idx="3053">
                  <c:v>45389</c:v>
                </c:pt>
                <c:pt idx="3054">
                  <c:v>45390</c:v>
                </c:pt>
                <c:pt idx="3055">
                  <c:v>45391</c:v>
                </c:pt>
                <c:pt idx="3056">
                  <c:v>45392</c:v>
                </c:pt>
                <c:pt idx="3057">
                  <c:v>45393</c:v>
                </c:pt>
                <c:pt idx="3058">
                  <c:v>45394</c:v>
                </c:pt>
                <c:pt idx="3059">
                  <c:v>45395</c:v>
                </c:pt>
                <c:pt idx="3060">
                  <c:v>45396</c:v>
                </c:pt>
                <c:pt idx="3061">
                  <c:v>45397</c:v>
                </c:pt>
                <c:pt idx="3062">
                  <c:v>45398</c:v>
                </c:pt>
                <c:pt idx="3063">
                  <c:v>45399</c:v>
                </c:pt>
                <c:pt idx="3064">
                  <c:v>45400</c:v>
                </c:pt>
                <c:pt idx="3065">
                  <c:v>45401</c:v>
                </c:pt>
                <c:pt idx="3066">
                  <c:v>45402</c:v>
                </c:pt>
                <c:pt idx="3067">
                  <c:v>45403</c:v>
                </c:pt>
                <c:pt idx="3068">
                  <c:v>45404</c:v>
                </c:pt>
                <c:pt idx="3069">
                  <c:v>45405</c:v>
                </c:pt>
                <c:pt idx="3070">
                  <c:v>45406</c:v>
                </c:pt>
                <c:pt idx="3071">
                  <c:v>45407</c:v>
                </c:pt>
                <c:pt idx="3072">
                  <c:v>45408</c:v>
                </c:pt>
                <c:pt idx="3073">
                  <c:v>45409</c:v>
                </c:pt>
                <c:pt idx="3074">
                  <c:v>45410</c:v>
                </c:pt>
                <c:pt idx="3075">
                  <c:v>45411</c:v>
                </c:pt>
                <c:pt idx="3076">
                  <c:v>45412</c:v>
                </c:pt>
                <c:pt idx="3077">
                  <c:v>45413</c:v>
                </c:pt>
                <c:pt idx="3078">
                  <c:v>45414</c:v>
                </c:pt>
                <c:pt idx="3079">
                  <c:v>45415</c:v>
                </c:pt>
                <c:pt idx="3080">
                  <c:v>45416</c:v>
                </c:pt>
                <c:pt idx="3081">
                  <c:v>45417</c:v>
                </c:pt>
                <c:pt idx="3082">
                  <c:v>45418</c:v>
                </c:pt>
                <c:pt idx="3083">
                  <c:v>45419</c:v>
                </c:pt>
                <c:pt idx="3084">
                  <c:v>45420</c:v>
                </c:pt>
                <c:pt idx="3085">
                  <c:v>45421</c:v>
                </c:pt>
                <c:pt idx="3086">
                  <c:v>45422</c:v>
                </c:pt>
                <c:pt idx="3087">
                  <c:v>45423</c:v>
                </c:pt>
                <c:pt idx="3088">
                  <c:v>45424</c:v>
                </c:pt>
                <c:pt idx="3089">
                  <c:v>45425</c:v>
                </c:pt>
                <c:pt idx="3090">
                  <c:v>45426</c:v>
                </c:pt>
                <c:pt idx="3091">
                  <c:v>45427</c:v>
                </c:pt>
                <c:pt idx="3092">
                  <c:v>45428</c:v>
                </c:pt>
                <c:pt idx="3093">
                  <c:v>45429</c:v>
                </c:pt>
                <c:pt idx="3094">
                  <c:v>45430</c:v>
                </c:pt>
                <c:pt idx="3095">
                  <c:v>45431</c:v>
                </c:pt>
                <c:pt idx="3096">
                  <c:v>45432</c:v>
                </c:pt>
                <c:pt idx="3097">
                  <c:v>45433</c:v>
                </c:pt>
                <c:pt idx="3098">
                  <c:v>45434</c:v>
                </c:pt>
                <c:pt idx="3099">
                  <c:v>45435</c:v>
                </c:pt>
                <c:pt idx="3100">
                  <c:v>45436</c:v>
                </c:pt>
                <c:pt idx="3101">
                  <c:v>45437</c:v>
                </c:pt>
                <c:pt idx="3102">
                  <c:v>45438</c:v>
                </c:pt>
                <c:pt idx="3103">
                  <c:v>45439</c:v>
                </c:pt>
                <c:pt idx="3104">
                  <c:v>45440</c:v>
                </c:pt>
                <c:pt idx="3105">
                  <c:v>45441</c:v>
                </c:pt>
                <c:pt idx="3106">
                  <c:v>45442</c:v>
                </c:pt>
                <c:pt idx="3107">
                  <c:v>45443</c:v>
                </c:pt>
                <c:pt idx="3108">
                  <c:v>45444</c:v>
                </c:pt>
                <c:pt idx="3109">
                  <c:v>45445</c:v>
                </c:pt>
                <c:pt idx="3110">
                  <c:v>45446</c:v>
                </c:pt>
                <c:pt idx="3111">
                  <c:v>45447</c:v>
                </c:pt>
                <c:pt idx="3112">
                  <c:v>45448</c:v>
                </c:pt>
                <c:pt idx="3113">
                  <c:v>45449</c:v>
                </c:pt>
                <c:pt idx="3114">
                  <c:v>45450</c:v>
                </c:pt>
                <c:pt idx="3115">
                  <c:v>45451</c:v>
                </c:pt>
                <c:pt idx="3116">
                  <c:v>45452</c:v>
                </c:pt>
                <c:pt idx="3117">
                  <c:v>45453</c:v>
                </c:pt>
                <c:pt idx="3118">
                  <c:v>45454</c:v>
                </c:pt>
                <c:pt idx="3119">
                  <c:v>45455</c:v>
                </c:pt>
                <c:pt idx="3120">
                  <c:v>45456</c:v>
                </c:pt>
                <c:pt idx="3121">
                  <c:v>45457</c:v>
                </c:pt>
                <c:pt idx="3122">
                  <c:v>45458</c:v>
                </c:pt>
                <c:pt idx="3123">
                  <c:v>45459</c:v>
                </c:pt>
                <c:pt idx="3124">
                  <c:v>45460</c:v>
                </c:pt>
                <c:pt idx="3125">
                  <c:v>45461</c:v>
                </c:pt>
                <c:pt idx="3126">
                  <c:v>45462</c:v>
                </c:pt>
                <c:pt idx="3127">
                  <c:v>45463</c:v>
                </c:pt>
                <c:pt idx="3128">
                  <c:v>45464</c:v>
                </c:pt>
                <c:pt idx="3129">
                  <c:v>45465</c:v>
                </c:pt>
                <c:pt idx="3130">
                  <c:v>45466</c:v>
                </c:pt>
                <c:pt idx="3131">
                  <c:v>45467</c:v>
                </c:pt>
                <c:pt idx="3132">
                  <c:v>45468</c:v>
                </c:pt>
                <c:pt idx="3133">
                  <c:v>45469</c:v>
                </c:pt>
                <c:pt idx="3134">
                  <c:v>45470</c:v>
                </c:pt>
                <c:pt idx="3135">
                  <c:v>45471</c:v>
                </c:pt>
                <c:pt idx="3136">
                  <c:v>45472</c:v>
                </c:pt>
                <c:pt idx="3137">
                  <c:v>45473</c:v>
                </c:pt>
                <c:pt idx="3138">
                  <c:v>45474</c:v>
                </c:pt>
                <c:pt idx="3139">
                  <c:v>45475</c:v>
                </c:pt>
                <c:pt idx="3140">
                  <c:v>45476</c:v>
                </c:pt>
                <c:pt idx="3141">
                  <c:v>45477</c:v>
                </c:pt>
                <c:pt idx="3142">
                  <c:v>45478</c:v>
                </c:pt>
                <c:pt idx="3143">
                  <c:v>45479</c:v>
                </c:pt>
                <c:pt idx="3144">
                  <c:v>45480</c:v>
                </c:pt>
                <c:pt idx="3145">
                  <c:v>45481</c:v>
                </c:pt>
                <c:pt idx="3146">
                  <c:v>45482</c:v>
                </c:pt>
                <c:pt idx="3147">
                  <c:v>45483</c:v>
                </c:pt>
                <c:pt idx="3148">
                  <c:v>45484</c:v>
                </c:pt>
                <c:pt idx="3149">
                  <c:v>45485</c:v>
                </c:pt>
                <c:pt idx="3150">
                  <c:v>45486</c:v>
                </c:pt>
                <c:pt idx="3151">
                  <c:v>45487</c:v>
                </c:pt>
                <c:pt idx="3152">
                  <c:v>45488</c:v>
                </c:pt>
                <c:pt idx="3153">
                  <c:v>45489</c:v>
                </c:pt>
                <c:pt idx="3154">
                  <c:v>45490</c:v>
                </c:pt>
                <c:pt idx="3155">
                  <c:v>45491</c:v>
                </c:pt>
                <c:pt idx="3156">
                  <c:v>45492</c:v>
                </c:pt>
                <c:pt idx="3157">
                  <c:v>45493</c:v>
                </c:pt>
                <c:pt idx="3158">
                  <c:v>45494</c:v>
                </c:pt>
                <c:pt idx="3159">
                  <c:v>45495</c:v>
                </c:pt>
                <c:pt idx="3160">
                  <c:v>45496</c:v>
                </c:pt>
                <c:pt idx="3161">
                  <c:v>45497</c:v>
                </c:pt>
                <c:pt idx="3162">
                  <c:v>45498</c:v>
                </c:pt>
                <c:pt idx="3163">
                  <c:v>45499</c:v>
                </c:pt>
                <c:pt idx="3164">
                  <c:v>45500</c:v>
                </c:pt>
                <c:pt idx="3165">
                  <c:v>45501</c:v>
                </c:pt>
                <c:pt idx="3166">
                  <c:v>45502</c:v>
                </c:pt>
                <c:pt idx="3167">
                  <c:v>45503</c:v>
                </c:pt>
                <c:pt idx="3168">
                  <c:v>45504</c:v>
                </c:pt>
                <c:pt idx="3169">
                  <c:v>45505</c:v>
                </c:pt>
                <c:pt idx="3170">
                  <c:v>45506</c:v>
                </c:pt>
                <c:pt idx="3171">
                  <c:v>45507</c:v>
                </c:pt>
                <c:pt idx="3172">
                  <c:v>45508</c:v>
                </c:pt>
                <c:pt idx="3173">
                  <c:v>45509</c:v>
                </c:pt>
                <c:pt idx="3174">
                  <c:v>45510</c:v>
                </c:pt>
                <c:pt idx="3175">
                  <c:v>45511</c:v>
                </c:pt>
                <c:pt idx="3176">
                  <c:v>45512</c:v>
                </c:pt>
                <c:pt idx="3177">
                  <c:v>45513</c:v>
                </c:pt>
                <c:pt idx="3178">
                  <c:v>45514</c:v>
                </c:pt>
                <c:pt idx="3179">
                  <c:v>45515</c:v>
                </c:pt>
                <c:pt idx="3180">
                  <c:v>45516</c:v>
                </c:pt>
                <c:pt idx="3181">
                  <c:v>45517</c:v>
                </c:pt>
                <c:pt idx="3182">
                  <c:v>45518</c:v>
                </c:pt>
                <c:pt idx="3183">
                  <c:v>45519</c:v>
                </c:pt>
                <c:pt idx="3184">
                  <c:v>45520</c:v>
                </c:pt>
                <c:pt idx="3185">
                  <c:v>45521</c:v>
                </c:pt>
                <c:pt idx="3186">
                  <c:v>45522</c:v>
                </c:pt>
                <c:pt idx="3187">
                  <c:v>45523</c:v>
                </c:pt>
                <c:pt idx="3188">
                  <c:v>45524</c:v>
                </c:pt>
                <c:pt idx="3189">
                  <c:v>45525</c:v>
                </c:pt>
                <c:pt idx="3190">
                  <c:v>45526</c:v>
                </c:pt>
                <c:pt idx="3191">
                  <c:v>45527</c:v>
                </c:pt>
                <c:pt idx="3192">
                  <c:v>45528</c:v>
                </c:pt>
                <c:pt idx="3193">
                  <c:v>45529</c:v>
                </c:pt>
                <c:pt idx="3194">
                  <c:v>45530</c:v>
                </c:pt>
                <c:pt idx="3195">
                  <c:v>45531</c:v>
                </c:pt>
                <c:pt idx="3196">
                  <c:v>45532</c:v>
                </c:pt>
                <c:pt idx="3197">
                  <c:v>45533</c:v>
                </c:pt>
                <c:pt idx="3198">
                  <c:v>45534</c:v>
                </c:pt>
                <c:pt idx="3199">
                  <c:v>45535</c:v>
                </c:pt>
                <c:pt idx="3200">
                  <c:v>45536</c:v>
                </c:pt>
                <c:pt idx="3201">
                  <c:v>45537</c:v>
                </c:pt>
                <c:pt idx="3202">
                  <c:v>45538</c:v>
                </c:pt>
                <c:pt idx="3203">
                  <c:v>45539</c:v>
                </c:pt>
                <c:pt idx="3204">
                  <c:v>45540</c:v>
                </c:pt>
                <c:pt idx="3205">
                  <c:v>45541</c:v>
                </c:pt>
                <c:pt idx="3206">
                  <c:v>45542</c:v>
                </c:pt>
                <c:pt idx="3207">
                  <c:v>45543</c:v>
                </c:pt>
                <c:pt idx="3208">
                  <c:v>45544</c:v>
                </c:pt>
                <c:pt idx="3209">
                  <c:v>45545</c:v>
                </c:pt>
                <c:pt idx="3210">
                  <c:v>45546</c:v>
                </c:pt>
                <c:pt idx="3211">
                  <c:v>45547</c:v>
                </c:pt>
                <c:pt idx="3212">
                  <c:v>45548</c:v>
                </c:pt>
                <c:pt idx="3213">
                  <c:v>45549</c:v>
                </c:pt>
                <c:pt idx="3214">
                  <c:v>45550</c:v>
                </c:pt>
                <c:pt idx="3215">
                  <c:v>45551</c:v>
                </c:pt>
                <c:pt idx="3216">
                  <c:v>45552</c:v>
                </c:pt>
                <c:pt idx="3217">
                  <c:v>45553</c:v>
                </c:pt>
                <c:pt idx="3218">
                  <c:v>45554</c:v>
                </c:pt>
                <c:pt idx="3219">
                  <c:v>45555</c:v>
                </c:pt>
                <c:pt idx="3220">
                  <c:v>45556</c:v>
                </c:pt>
                <c:pt idx="3221">
                  <c:v>45557</c:v>
                </c:pt>
                <c:pt idx="3222">
                  <c:v>45558</c:v>
                </c:pt>
                <c:pt idx="3223">
                  <c:v>45559</c:v>
                </c:pt>
                <c:pt idx="3224">
                  <c:v>45560</c:v>
                </c:pt>
                <c:pt idx="3225">
                  <c:v>45561</c:v>
                </c:pt>
                <c:pt idx="3226">
                  <c:v>45562</c:v>
                </c:pt>
                <c:pt idx="3227">
                  <c:v>45563</c:v>
                </c:pt>
                <c:pt idx="3228">
                  <c:v>45564</c:v>
                </c:pt>
                <c:pt idx="3229">
                  <c:v>45565</c:v>
                </c:pt>
                <c:pt idx="3230">
                  <c:v>45566</c:v>
                </c:pt>
                <c:pt idx="3231">
                  <c:v>45567</c:v>
                </c:pt>
                <c:pt idx="3232">
                  <c:v>45568</c:v>
                </c:pt>
                <c:pt idx="3233">
                  <c:v>45569</c:v>
                </c:pt>
                <c:pt idx="3234">
                  <c:v>45570</c:v>
                </c:pt>
                <c:pt idx="3235">
                  <c:v>45571</c:v>
                </c:pt>
                <c:pt idx="3236">
                  <c:v>45572</c:v>
                </c:pt>
                <c:pt idx="3237">
                  <c:v>45573</c:v>
                </c:pt>
                <c:pt idx="3238">
                  <c:v>45574</c:v>
                </c:pt>
                <c:pt idx="3239">
                  <c:v>45575</c:v>
                </c:pt>
                <c:pt idx="3240">
                  <c:v>45576</c:v>
                </c:pt>
                <c:pt idx="3241">
                  <c:v>45577</c:v>
                </c:pt>
                <c:pt idx="3242">
                  <c:v>45578</c:v>
                </c:pt>
                <c:pt idx="3243">
                  <c:v>45579</c:v>
                </c:pt>
                <c:pt idx="3244">
                  <c:v>45580</c:v>
                </c:pt>
                <c:pt idx="3245">
                  <c:v>45581</c:v>
                </c:pt>
                <c:pt idx="3246">
                  <c:v>45582</c:v>
                </c:pt>
                <c:pt idx="3247">
                  <c:v>45583</c:v>
                </c:pt>
                <c:pt idx="3248">
                  <c:v>45584</c:v>
                </c:pt>
                <c:pt idx="3249">
                  <c:v>45585</c:v>
                </c:pt>
                <c:pt idx="3250">
                  <c:v>45586</c:v>
                </c:pt>
                <c:pt idx="3251">
                  <c:v>45587</c:v>
                </c:pt>
                <c:pt idx="3252">
                  <c:v>45588</c:v>
                </c:pt>
                <c:pt idx="3253">
                  <c:v>45589</c:v>
                </c:pt>
                <c:pt idx="3254">
                  <c:v>45590</c:v>
                </c:pt>
                <c:pt idx="3255">
                  <c:v>45591</c:v>
                </c:pt>
                <c:pt idx="3256">
                  <c:v>45592</c:v>
                </c:pt>
                <c:pt idx="3257">
                  <c:v>45593</c:v>
                </c:pt>
                <c:pt idx="3258">
                  <c:v>45594</c:v>
                </c:pt>
                <c:pt idx="3259">
                  <c:v>45595</c:v>
                </c:pt>
                <c:pt idx="3260">
                  <c:v>45596</c:v>
                </c:pt>
                <c:pt idx="3261">
                  <c:v>45597</c:v>
                </c:pt>
                <c:pt idx="3262">
                  <c:v>45598</c:v>
                </c:pt>
                <c:pt idx="3263">
                  <c:v>45599</c:v>
                </c:pt>
                <c:pt idx="3264">
                  <c:v>45600</c:v>
                </c:pt>
                <c:pt idx="3265">
                  <c:v>45601</c:v>
                </c:pt>
                <c:pt idx="3266">
                  <c:v>45602</c:v>
                </c:pt>
                <c:pt idx="3267">
                  <c:v>45603</c:v>
                </c:pt>
                <c:pt idx="3268">
                  <c:v>45604</c:v>
                </c:pt>
                <c:pt idx="3269">
                  <c:v>45605</c:v>
                </c:pt>
                <c:pt idx="3270">
                  <c:v>45606</c:v>
                </c:pt>
                <c:pt idx="3271">
                  <c:v>45607</c:v>
                </c:pt>
                <c:pt idx="3272">
                  <c:v>45608</c:v>
                </c:pt>
                <c:pt idx="3273">
                  <c:v>45609</c:v>
                </c:pt>
                <c:pt idx="3274">
                  <c:v>45610</c:v>
                </c:pt>
                <c:pt idx="3275">
                  <c:v>45611</c:v>
                </c:pt>
                <c:pt idx="3276">
                  <c:v>45612</c:v>
                </c:pt>
                <c:pt idx="3277">
                  <c:v>45613</c:v>
                </c:pt>
                <c:pt idx="3278">
                  <c:v>45614</c:v>
                </c:pt>
                <c:pt idx="3279">
                  <c:v>45615</c:v>
                </c:pt>
                <c:pt idx="3280">
                  <c:v>45616</c:v>
                </c:pt>
                <c:pt idx="3281">
                  <c:v>45617</c:v>
                </c:pt>
                <c:pt idx="3282">
                  <c:v>45618</c:v>
                </c:pt>
                <c:pt idx="3283">
                  <c:v>45619</c:v>
                </c:pt>
                <c:pt idx="3284">
                  <c:v>45620</c:v>
                </c:pt>
                <c:pt idx="3285">
                  <c:v>45621</c:v>
                </c:pt>
                <c:pt idx="3286">
                  <c:v>45622</c:v>
                </c:pt>
                <c:pt idx="3287">
                  <c:v>45623</c:v>
                </c:pt>
                <c:pt idx="3288">
                  <c:v>45624</c:v>
                </c:pt>
                <c:pt idx="3289">
                  <c:v>45625</c:v>
                </c:pt>
                <c:pt idx="3290">
                  <c:v>45626</c:v>
                </c:pt>
                <c:pt idx="3291">
                  <c:v>45627</c:v>
                </c:pt>
                <c:pt idx="3292">
                  <c:v>45628</c:v>
                </c:pt>
                <c:pt idx="3293">
                  <c:v>45629</c:v>
                </c:pt>
                <c:pt idx="3294">
                  <c:v>45630</c:v>
                </c:pt>
                <c:pt idx="3295">
                  <c:v>45631</c:v>
                </c:pt>
                <c:pt idx="3296">
                  <c:v>45632</c:v>
                </c:pt>
                <c:pt idx="3297">
                  <c:v>45633</c:v>
                </c:pt>
                <c:pt idx="3298">
                  <c:v>45634</c:v>
                </c:pt>
                <c:pt idx="3299">
                  <c:v>45635</c:v>
                </c:pt>
                <c:pt idx="3300">
                  <c:v>45636</c:v>
                </c:pt>
                <c:pt idx="3301">
                  <c:v>45637</c:v>
                </c:pt>
                <c:pt idx="3302">
                  <c:v>45638</c:v>
                </c:pt>
                <c:pt idx="3303">
                  <c:v>45639</c:v>
                </c:pt>
                <c:pt idx="3304">
                  <c:v>45640</c:v>
                </c:pt>
                <c:pt idx="3305">
                  <c:v>45641</c:v>
                </c:pt>
                <c:pt idx="3306">
                  <c:v>45642</c:v>
                </c:pt>
                <c:pt idx="3307">
                  <c:v>45643</c:v>
                </c:pt>
                <c:pt idx="3308">
                  <c:v>45644</c:v>
                </c:pt>
                <c:pt idx="3309">
                  <c:v>45645</c:v>
                </c:pt>
                <c:pt idx="3310">
                  <c:v>45646</c:v>
                </c:pt>
                <c:pt idx="3311">
                  <c:v>45647</c:v>
                </c:pt>
                <c:pt idx="3312">
                  <c:v>45648</c:v>
                </c:pt>
                <c:pt idx="3313">
                  <c:v>45649</c:v>
                </c:pt>
                <c:pt idx="3314">
                  <c:v>45650</c:v>
                </c:pt>
                <c:pt idx="3315">
                  <c:v>45651</c:v>
                </c:pt>
                <c:pt idx="3316">
                  <c:v>45652</c:v>
                </c:pt>
                <c:pt idx="3317">
                  <c:v>45653</c:v>
                </c:pt>
                <c:pt idx="3318">
                  <c:v>45654</c:v>
                </c:pt>
                <c:pt idx="3319">
                  <c:v>45655</c:v>
                </c:pt>
                <c:pt idx="3320">
                  <c:v>45656</c:v>
                </c:pt>
                <c:pt idx="3321">
                  <c:v>45657</c:v>
                </c:pt>
                <c:pt idx="3322">
                  <c:v>45658</c:v>
                </c:pt>
                <c:pt idx="3323">
                  <c:v>45659</c:v>
                </c:pt>
                <c:pt idx="3324">
                  <c:v>45660</c:v>
                </c:pt>
                <c:pt idx="3325">
                  <c:v>45661</c:v>
                </c:pt>
                <c:pt idx="3326">
                  <c:v>45662</c:v>
                </c:pt>
                <c:pt idx="3327">
                  <c:v>45663</c:v>
                </c:pt>
                <c:pt idx="3328">
                  <c:v>45664</c:v>
                </c:pt>
                <c:pt idx="3329">
                  <c:v>45665</c:v>
                </c:pt>
                <c:pt idx="3330">
                  <c:v>45666</c:v>
                </c:pt>
                <c:pt idx="3331">
                  <c:v>45667</c:v>
                </c:pt>
                <c:pt idx="3332">
                  <c:v>45668</c:v>
                </c:pt>
                <c:pt idx="3333">
                  <c:v>45669</c:v>
                </c:pt>
                <c:pt idx="3334">
                  <c:v>45670</c:v>
                </c:pt>
                <c:pt idx="3335">
                  <c:v>45671</c:v>
                </c:pt>
                <c:pt idx="3336">
                  <c:v>45672</c:v>
                </c:pt>
                <c:pt idx="3337">
                  <c:v>45673</c:v>
                </c:pt>
                <c:pt idx="3338">
                  <c:v>45674</c:v>
                </c:pt>
                <c:pt idx="3339">
                  <c:v>45675</c:v>
                </c:pt>
                <c:pt idx="3340">
                  <c:v>45676</c:v>
                </c:pt>
                <c:pt idx="3341">
                  <c:v>45677</c:v>
                </c:pt>
                <c:pt idx="3342">
                  <c:v>45678</c:v>
                </c:pt>
                <c:pt idx="3343">
                  <c:v>45679</c:v>
                </c:pt>
                <c:pt idx="3344">
                  <c:v>45680</c:v>
                </c:pt>
                <c:pt idx="3345">
                  <c:v>45681</c:v>
                </c:pt>
                <c:pt idx="3346">
                  <c:v>45682</c:v>
                </c:pt>
                <c:pt idx="3347">
                  <c:v>45683</c:v>
                </c:pt>
                <c:pt idx="3348">
                  <c:v>45684</c:v>
                </c:pt>
                <c:pt idx="3349">
                  <c:v>45685</c:v>
                </c:pt>
                <c:pt idx="3350">
                  <c:v>45686</c:v>
                </c:pt>
                <c:pt idx="3351">
                  <c:v>45687</c:v>
                </c:pt>
                <c:pt idx="3352">
                  <c:v>45688</c:v>
                </c:pt>
                <c:pt idx="3353">
                  <c:v>45689</c:v>
                </c:pt>
                <c:pt idx="3354">
                  <c:v>45690</c:v>
                </c:pt>
                <c:pt idx="3355">
                  <c:v>45691</c:v>
                </c:pt>
                <c:pt idx="3356">
                  <c:v>45692</c:v>
                </c:pt>
                <c:pt idx="3357">
                  <c:v>45693</c:v>
                </c:pt>
                <c:pt idx="3358">
                  <c:v>45694</c:v>
                </c:pt>
                <c:pt idx="3359">
                  <c:v>45695</c:v>
                </c:pt>
                <c:pt idx="3360">
                  <c:v>45696</c:v>
                </c:pt>
                <c:pt idx="3361">
                  <c:v>45697</c:v>
                </c:pt>
                <c:pt idx="3362">
                  <c:v>45698</c:v>
                </c:pt>
                <c:pt idx="3363">
                  <c:v>45699</c:v>
                </c:pt>
                <c:pt idx="3364">
                  <c:v>45700</c:v>
                </c:pt>
                <c:pt idx="3365">
                  <c:v>45701</c:v>
                </c:pt>
                <c:pt idx="3366">
                  <c:v>45702</c:v>
                </c:pt>
                <c:pt idx="3367">
                  <c:v>45703</c:v>
                </c:pt>
                <c:pt idx="3368">
                  <c:v>45704</c:v>
                </c:pt>
                <c:pt idx="3369">
                  <c:v>45705</c:v>
                </c:pt>
                <c:pt idx="3370">
                  <c:v>45706</c:v>
                </c:pt>
                <c:pt idx="3371">
                  <c:v>45707</c:v>
                </c:pt>
                <c:pt idx="3372">
                  <c:v>45708</c:v>
                </c:pt>
                <c:pt idx="3373">
                  <c:v>45709</c:v>
                </c:pt>
                <c:pt idx="3374">
                  <c:v>45710</c:v>
                </c:pt>
                <c:pt idx="3375">
                  <c:v>45711</c:v>
                </c:pt>
                <c:pt idx="3376">
                  <c:v>45712</c:v>
                </c:pt>
                <c:pt idx="3377">
                  <c:v>45713</c:v>
                </c:pt>
                <c:pt idx="3378">
                  <c:v>45714</c:v>
                </c:pt>
                <c:pt idx="3379">
                  <c:v>45715</c:v>
                </c:pt>
                <c:pt idx="3380">
                  <c:v>45716</c:v>
                </c:pt>
                <c:pt idx="3381">
                  <c:v>45717</c:v>
                </c:pt>
                <c:pt idx="3382">
                  <c:v>45718</c:v>
                </c:pt>
                <c:pt idx="3383">
                  <c:v>45719</c:v>
                </c:pt>
                <c:pt idx="3384">
                  <c:v>45720</c:v>
                </c:pt>
                <c:pt idx="3385">
                  <c:v>45721</c:v>
                </c:pt>
                <c:pt idx="3386">
                  <c:v>45722</c:v>
                </c:pt>
                <c:pt idx="3387">
                  <c:v>45723</c:v>
                </c:pt>
                <c:pt idx="3388">
                  <c:v>45724</c:v>
                </c:pt>
                <c:pt idx="3389">
                  <c:v>45725</c:v>
                </c:pt>
                <c:pt idx="3390">
                  <c:v>45726</c:v>
                </c:pt>
                <c:pt idx="3391">
                  <c:v>45727</c:v>
                </c:pt>
                <c:pt idx="3392">
                  <c:v>45728</c:v>
                </c:pt>
                <c:pt idx="3393">
                  <c:v>45729</c:v>
                </c:pt>
                <c:pt idx="3394">
                  <c:v>45730</c:v>
                </c:pt>
                <c:pt idx="3395">
                  <c:v>45731</c:v>
                </c:pt>
                <c:pt idx="3396">
                  <c:v>45732</c:v>
                </c:pt>
                <c:pt idx="3397">
                  <c:v>45733</c:v>
                </c:pt>
                <c:pt idx="3398">
                  <c:v>45734</c:v>
                </c:pt>
                <c:pt idx="3399">
                  <c:v>45735</c:v>
                </c:pt>
                <c:pt idx="3400">
                  <c:v>45736</c:v>
                </c:pt>
                <c:pt idx="3401">
                  <c:v>45737</c:v>
                </c:pt>
                <c:pt idx="3402">
                  <c:v>45738</c:v>
                </c:pt>
                <c:pt idx="3403">
                  <c:v>45739</c:v>
                </c:pt>
                <c:pt idx="3404">
                  <c:v>45740</c:v>
                </c:pt>
                <c:pt idx="3405">
                  <c:v>45741</c:v>
                </c:pt>
                <c:pt idx="3406">
                  <c:v>45742</c:v>
                </c:pt>
                <c:pt idx="3407">
                  <c:v>45743</c:v>
                </c:pt>
                <c:pt idx="3408">
                  <c:v>45744</c:v>
                </c:pt>
                <c:pt idx="3409">
                  <c:v>45745</c:v>
                </c:pt>
                <c:pt idx="3410">
                  <c:v>45746</c:v>
                </c:pt>
                <c:pt idx="3411">
                  <c:v>45747</c:v>
                </c:pt>
                <c:pt idx="3412">
                  <c:v>45748</c:v>
                </c:pt>
                <c:pt idx="3413">
                  <c:v>45749</c:v>
                </c:pt>
                <c:pt idx="3414">
                  <c:v>45750</c:v>
                </c:pt>
                <c:pt idx="3415">
                  <c:v>45751</c:v>
                </c:pt>
                <c:pt idx="3416">
                  <c:v>45752</c:v>
                </c:pt>
                <c:pt idx="3417">
                  <c:v>45753</c:v>
                </c:pt>
                <c:pt idx="3418">
                  <c:v>45754</c:v>
                </c:pt>
                <c:pt idx="3419">
                  <c:v>45755</c:v>
                </c:pt>
                <c:pt idx="3420">
                  <c:v>45756</c:v>
                </c:pt>
                <c:pt idx="3421">
                  <c:v>45757</c:v>
                </c:pt>
                <c:pt idx="3422">
                  <c:v>45758</c:v>
                </c:pt>
                <c:pt idx="3423">
                  <c:v>45759</c:v>
                </c:pt>
                <c:pt idx="3424">
                  <c:v>45760</c:v>
                </c:pt>
                <c:pt idx="3425">
                  <c:v>45761</c:v>
                </c:pt>
                <c:pt idx="3426">
                  <c:v>45762</c:v>
                </c:pt>
                <c:pt idx="3427">
                  <c:v>45763</c:v>
                </c:pt>
                <c:pt idx="3428">
                  <c:v>45764</c:v>
                </c:pt>
                <c:pt idx="3429">
                  <c:v>45765</c:v>
                </c:pt>
                <c:pt idx="3430">
                  <c:v>45766</c:v>
                </c:pt>
                <c:pt idx="3431">
                  <c:v>45767</c:v>
                </c:pt>
                <c:pt idx="3432">
                  <c:v>45768</c:v>
                </c:pt>
                <c:pt idx="3433">
                  <c:v>45769</c:v>
                </c:pt>
                <c:pt idx="3434">
                  <c:v>45770</c:v>
                </c:pt>
                <c:pt idx="3435">
                  <c:v>45771</c:v>
                </c:pt>
                <c:pt idx="3436">
                  <c:v>45772</c:v>
                </c:pt>
                <c:pt idx="3437">
                  <c:v>45773</c:v>
                </c:pt>
                <c:pt idx="3438">
                  <c:v>45774</c:v>
                </c:pt>
                <c:pt idx="3439">
                  <c:v>45775</c:v>
                </c:pt>
                <c:pt idx="3440">
                  <c:v>45776</c:v>
                </c:pt>
                <c:pt idx="3441">
                  <c:v>45777</c:v>
                </c:pt>
                <c:pt idx="3442">
                  <c:v>45778</c:v>
                </c:pt>
                <c:pt idx="3443">
                  <c:v>45779</c:v>
                </c:pt>
                <c:pt idx="3444">
                  <c:v>45780</c:v>
                </c:pt>
                <c:pt idx="3445">
                  <c:v>45781</c:v>
                </c:pt>
                <c:pt idx="3446">
                  <c:v>45782</c:v>
                </c:pt>
                <c:pt idx="3447">
                  <c:v>45783</c:v>
                </c:pt>
                <c:pt idx="3448">
                  <c:v>45784</c:v>
                </c:pt>
                <c:pt idx="3449">
                  <c:v>45785</c:v>
                </c:pt>
                <c:pt idx="3450">
                  <c:v>45786</c:v>
                </c:pt>
                <c:pt idx="3451">
                  <c:v>45787</c:v>
                </c:pt>
                <c:pt idx="3452">
                  <c:v>45788</c:v>
                </c:pt>
                <c:pt idx="3453">
                  <c:v>45789</c:v>
                </c:pt>
                <c:pt idx="3454">
                  <c:v>45790</c:v>
                </c:pt>
                <c:pt idx="3455">
                  <c:v>45791</c:v>
                </c:pt>
                <c:pt idx="3456">
                  <c:v>45792</c:v>
                </c:pt>
                <c:pt idx="3457">
                  <c:v>45793</c:v>
                </c:pt>
                <c:pt idx="3458">
                  <c:v>45794</c:v>
                </c:pt>
                <c:pt idx="3459">
                  <c:v>45795</c:v>
                </c:pt>
                <c:pt idx="3460">
                  <c:v>45796</c:v>
                </c:pt>
                <c:pt idx="3461">
                  <c:v>45797</c:v>
                </c:pt>
                <c:pt idx="3462">
                  <c:v>45798</c:v>
                </c:pt>
                <c:pt idx="3463">
                  <c:v>45799</c:v>
                </c:pt>
                <c:pt idx="3464">
                  <c:v>45800</c:v>
                </c:pt>
                <c:pt idx="3465">
                  <c:v>45801</c:v>
                </c:pt>
                <c:pt idx="3466">
                  <c:v>45802</c:v>
                </c:pt>
                <c:pt idx="3467">
                  <c:v>45803</c:v>
                </c:pt>
                <c:pt idx="3468">
                  <c:v>45804</c:v>
                </c:pt>
                <c:pt idx="3469">
                  <c:v>45805</c:v>
                </c:pt>
                <c:pt idx="3470">
                  <c:v>45806</c:v>
                </c:pt>
                <c:pt idx="3471">
                  <c:v>45807</c:v>
                </c:pt>
                <c:pt idx="3472">
                  <c:v>45808</c:v>
                </c:pt>
                <c:pt idx="3473">
                  <c:v>45809</c:v>
                </c:pt>
                <c:pt idx="3474">
                  <c:v>45810</c:v>
                </c:pt>
                <c:pt idx="3475">
                  <c:v>45811</c:v>
                </c:pt>
                <c:pt idx="3476">
                  <c:v>45812</c:v>
                </c:pt>
                <c:pt idx="3477">
                  <c:v>45813</c:v>
                </c:pt>
                <c:pt idx="3478">
                  <c:v>45814</c:v>
                </c:pt>
                <c:pt idx="3479">
                  <c:v>45815</c:v>
                </c:pt>
                <c:pt idx="3480">
                  <c:v>45816</c:v>
                </c:pt>
                <c:pt idx="3481">
                  <c:v>45817</c:v>
                </c:pt>
                <c:pt idx="3482">
                  <c:v>45818</c:v>
                </c:pt>
                <c:pt idx="3483">
                  <c:v>45819</c:v>
                </c:pt>
                <c:pt idx="3484">
                  <c:v>45820</c:v>
                </c:pt>
                <c:pt idx="3485">
                  <c:v>45821</c:v>
                </c:pt>
                <c:pt idx="3486">
                  <c:v>45822</c:v>
                </c:pt>
                <c:pt idx="3487">
                  <c:v>45823</c:v>
                </c:pt>
                <c:pt idx="3488">
                  <c:v>45824</c:v>
                </c:pt>
                <c:pt idx="3489">
                  <c:v>45825</c:v>
                </c:pt>
                <c:pt idx="3490">
                  <c:v>45826</c:v>
                </c:pt>
                <c:pt idx="3491">
                  <c:v>45827</c:v>
                </c:pt>
                <c:pt idx="3492">
                  <c:v>45828</c:v>
                </c:pt>
                <c:pt idx="3493">
                  <c:v>45829</c:v>
                </c:pt>
                <c:pt idx="3494">
                  <c:v>45830</c:v>
                </c:pt>
                <c:pt idx="3495">
                  <c:v>45831</c:v>
                </c:pt>
                <c:pt idx="3496">
                  <c:v>45832</c:v>
                </c:pt>
                <c:pt idx="3497">
                  <c:v>45833</c:v>
                </c:pt>
                <c:pt idx="3498">
                  <c:v>45834</c:v>
                </c:pt>
                <c:pt idx="3499">
                  <c:v>45835</c:v>
                </c:pt>
                <c:pt idx="3500">
                  <c:v>45836</c:v>
                </c:pt>
                <c:pt idx="3501">
                  <c:v>45837</c:v>
                </c:pt>
                <c:pt idx="3502">
                  <c:v>45838</c:v>
                </c:pt>
                <c:pt idx="3503">
                  <c:v>45839</c:v>
                </c:pt>
                <c:pt idx="3504">
                  <c:v>45840</c:v>
                </c:pt>
                <c:pt idx="3505">
                  <c:v>45841</c:v>
                </c:pt>
                <c:pt idx="3506">
                  <c:v>45842</c:v>
                </c:pt>
                <c:pt idx="3507">
                  <c:v>45843</c:v>
                </c:pt>
                <c:pt idx="3508">
                  <c:v>45844</c:v>
                </c:pt>
                <c:pt idx="3509">
                  <c:v>45845</c:v>
                </c:pt>
                <c:pt idx="3510">
                  <c:v>45846</c:v>
                </c:pt>
                <c:pt idx="3511">
                  <c:v>45847</c:v>
                </c:pt>
                <c:pt idx="3512">
                  <c:v>45848</c:v>
                </c:pt>
                <c:pt idx="3513">
                  <c:v>45849</c:v>
                </c:pt>
                <c:pt idx="3514">
                  <c:v>45850</c:v>
                </c:pt>
                <c:pt idx="3515">
                  <c:v>45851</c:v>
                </c:pt>
                <c:pt idx="3516">
                  <c:v>45852</c:v>
                </c:pt>
                <c:pt idx="3517">
                  <c:v>45853</c:v>
                </c:pt>
                <c:pt idx="3518">
                  <c:v>45854</c:v>
                </c:pt>
                <c:pt idx="3519">
                  <c:v>45855</c:v>
                </c:pt>
                <c:pt idx="3520">
                  <c:v>45856</c:v>
                </c:pt>
                <c:pt idx="3521">
                  <c:v>45857</c:v>
                </c:pt>
                <c:pt idx="3522">
                  <c:v>45858</c:v>
                </c:pt>
                <c:pt idx="3523">
                  <c:v>45859</c:v>
                </c:pt>
                <c:pt idx="3524">
                  <c:v>45860</c:v>
                </c:pt>
                <c:pt idx="3525">
                  <c:v>45861</c:v>
                </c:pt>
                <c:pt idx="3526">
                  <c:v>45862</c:v>
                </c:pt>
                <c:pt idx="3527">
                  <c:v>45863</c:v>
                </c:pt>
                <c:pt idx="3528">
                  <c:v>45864</c:v>
                </c:pt>
                <c:pt idx="3529">
                  <c:v>45865</c:v>
                </c:pt>
                <c:pt idx="3530">
                  <c:v>45866</c:v>
                </c:pt>
                <c:pt idx="3531">
                  <c:v>45867</c:v>
                </c:pt>
                <c:pt idx="3532">
                  <c:v>45868</c:v>
                </c:pt>
                <c:pt idx="3533">
                  <c:v>45869</c:v>
                </c:pt>
                <c:pt idx="3534">
                  <c:v>45870</c:v>
                </c:pt>
                <c:pt idx="3535">
                  <c:v>45871</c:v>
                </c:pt>
                <c:pt idx="3536">
                  <c:v>45872</c:v>
                </c:pt>
                <c:pt idx="3537">
                  <c:v>45873</c:v>
                </c:pt>
                <c:pt idx="3538">
                  <c:v>45874</c:v>
                </c:pt>
                <c:pt idx="3539">
                  <c:v>45875</c:v>
                </c:pt>
                <c:pt idx="3540">
                  <c:v>45876</c:v>
                </c:pt>
                <c:pt idx="3541">
                  <c:v>45877</c:v>
                </c:pt>
                <c:pt idx="3542">
                  <c:v>45878</c:v>
                </c:pt>
                <c:pt idx="3543">
                  <c:v>45879</c:v>
                </c:pt>
                <c:pt idx="3544">
                  <c:v>45880</c:v>
                </c:pt>
                <c:pt idx="3545">
                  <c:v>45881</c:v>
                </c:pt>
                <c:pt idx="3546">
                  <c:v>45882</c:v>
                </c:pt>
                <c:pt idx="3547">
                  <c:v>45883</c:v>
                </c:pt>
                <c:pt idx="3548">
                  <c:v>45884</c:v>
                </c:pt>
                <c:pt idx="3549">
                  <c:v>45885</c:v>
                </c:pt>
                <c:pt idx="3550">
                  <c:v>45886</c:v>
                </c:pt>
                <c:pt idx="3551">
                  <c:v>45887</c:v>
                </c:pt>
                <c:pt idx="3552">
                  <c:v>45888</c:v>
                </c:pt>
                <c:pt idx="3553">
                  <c:v>45889</c:v>
                </c:pt>
                <c:pt idx="3554">
                  <c:v>45890</c:v>
                </c:pt>
                <c:pt idx="3555">
                  <c:v>45891</c:v>
                </c:pt>
                <c:pt idx="3556">
                  <c:v>45892</c:v>
                </c:pt>
                <c:pt idx="3557">
                  <c:v>45893</c:v>
                </c:pt>
                <c:pt idx="3558">
                  <c:v>45894</c:v>
                </c:pt>
                <c:pt idx="3559">
                  <c:v>45895</c:v>
                </c:pt>
                <c:pt idx="3560">
                  <c:v>45896</c:v>
                </c:pt>
                <c:pt idx="3561">
                  <c:v>45897</c:v>
                </c:pt>
                <c:pt idx="3562">
                  <c:v>45898</c:v>
                </c:pt>
                <c:pt idx="3563">
                  <c:v>45899</c:v>
                </c:pt>
                <c:pt idx="3564">
                  <c:v>45900</c:v>
                </c:pt>
                <c:pt idx="3565">
                  <c:v>45901</c:v>
                </c:pt>
                <c:pt idx="3566">
                  <c:v>45902</c:v>
                </c:pt>
                <c:pt idx="3567">
                  <c:v>45903</c:v>
                </c:pt>
                <c:pt idx="3568">
                  <c:v>45904</c:v>
                </c:pt>
                <c:pt idx="3569">
                  <c:v>45905</c:v>
                </c:pt>
                <c:pt idx="3570">
                  <c:v>45906</c:v>
                </c:pt>
                <c:pt idx="3571">
                  <c:v>45907</c:v>
                </c:pt>
                <c:pt idx="3572">
                  <c:v>45908</c:v>
                </c:pt>
                <c:pt idx="3573">
                  <c:v>45909</c:v>
                </c:pt>
                <c:pt idx="3574">
                  <c:v>45910</c:v>
                </c:pt>
                <c:pt idx="3575">
                  <c:v>45911</c:v>
                </c:pt>
                <c:pt idx="3576">
                  <c:v>45912</c:v>
                </c:pt>
                <c:pt idx="3577">
                  <c:v>45913</c:v>
                </c:pt>
                <c:pt idx="3578">
                  <c:v>45914</c:v>
                </c:pt>
                <c:pt idx="3579">
                  <c:v>45915</c:v>
                </c:pt>
                <c:pt idx="3580">
                  <c:v>45916</c:v>
                </c:pt>
                <c:pt idx="3581">
                  <c:v>45917</c:v>
                </c:pt>
                <c:pt idx="3582">
                  <c:v>45918</c:v>
                </c:pt>
                <c:pt idx="3583">
                  <c:v>45919</c:v>
                </c:pt>
                <c:pt idx="3584">
                  <c:v>45920</c:v>
                </c:pt>
                <c:pt idx="3585">
                  <c:v>45921</c:v>
                </c:pt>
                <c:pt idx="3586">
                  <c:v>45922</c:v>
                </c:pt>
                <c:pt idx="3587">
                  <c:v>45923</c:v>
                </c:pt>
                <c:pt idx="3588">
                  <c:v>45924</c:v>
                </c:pt>
                <c:pt idx="3589">
                  <c:v>45925</c:v>
                </c:pt>
                <c:pt idx="3590">
                  <c:v>45926</c:v>
                </c:pt>
                <c:pt idx="3591">
                  <c:v>45927</c:v>
                </c:pt>
                <c:pt idx="3592">
                  <c:v>45928</c:v>
                </c:pt>
                <c:pt idx="3593">
                  <c:v>45929</c:v>
                </c:pt>
                <c:pt idx="3594">
                  <c:v>45930</c:v>
                </c:pt>
                <c:pt idx="3595">
                  <c:v>45931</c:v>
                </c:pt>
                <c:pt idx="3596">
                  <c:v>45932</c:v>
                </c:pt>
                <c:pt idx="3597">
                  <c:v>45933</c:v>
                </c:pt>
                <c:pt idx="3598">
                  <c:v>45934</c:v>
                </c:pt>
                <c:pt idx="3599">
                  <c:v>45935</c:v>
                </c:pt>
                <c:pt idx="3600">
                  <c:v>45936</c:v>
                </c:pt>
                <c:pt idx="3601">
                  <c:v>45937</c:v>
                </c:pt>
                <c:pt idx="3602">
                  <c:v>45938</c:v>
                </c:pt>
                <c:pt idx="3603">
                  <c:v>45939</c:v>
                </c:pt>
                <c:pt idx="3604">
                  <c:v>45940</c:v>
                </c:pt>
                <c:pt idx="3605">
                  <c:v>45941</c:v>
                </c:pt>
                <c:pt idx="3606">
                  <c:v>45942</c:v>
                </c:pt>
                <c:pt idx="3607">
                  <c:v>45943</c:v>
                </c:pt>
                <c:pt idx="3608">
                  <c:v>45944</c:v>
                </c:pt>
                <c:pt idx="3609">
                  <c:v>45945</c:v>
                </c:pt>
                <c:pt idx="3610">
                  <c:v>45946</c:v>
                </c:pt>
                <c:pt idx="3611">
                  <c:v>45947</c:v>
                </c:pt>
                <c:pt idx="3612">
                  <c:v>45948</c:v>
                </c:pt>
                <c:pt idx="3613">
                  <c:v>45949</c:v>
                </c:pt>
                <c:pt idx="3614">
                  <c:v>45950</c:v>
                </c:pt>
                <c:pt idx="3615">
                  <c:v>45951</c:v>
                </c:pt>
                <c:pt idx="3616">
                  <c:v>45952</c:v>
                </c:pt>
                <c:pt idx="3617">
                  <c:v>45953</c:v>
                </c:pt>
                <c:pt idx="3618">
                  <c:v>45954</c:v>
                </c:pt>
                <c:pt idx="3619">
                  <c:v>45955</c:v>
                </c:pt>
                <c:pt idx="3620">
                  <c:v>45956</c:v>
                </c:pt>
                <c:pt idx="3621">
                  <c:v>45957</c:v>
                </c:pt>
                <c:pt idx="3622">
                  <c:v>45958</c:v>
                </c:pt>
                <c:pt idx="3623">
                  <c:v>45959</c:v>
                </c:pt>
                <c:pt idx="3624">
                  <c:v>45960</c:v>
                </c:pt>
                <c:pt idx="3625">
                  <c:v>45961</c:v>
                </c:pt>
                <c:pt idx="3626">
                  <c:v>45962</c:v>
                </c:pt>
                <c:pt idx="3627">
                  <c:v>45963</c:v>
                </c:pt>
                <c:pt idx="3628">
                  <c:v>45964</c:v>
                </c:pt>
                <c:pt idx="3629">
                  <c:v>45965</c:v>
                </c:pt>
                <c:pt idx="3630">
                  <c:v>45966</c:v>
                </c:pt>
                <c:pt idx="3631">
                  <c:v>45967</c:v>
                </c:pt>
                <c:pt idx="3632">
                  <c:v>45968</c:v>
                </c:pt>
                <c:pt idx="3633">
                  <c:v>45969</c:v>
                </c:pt>
                <c:pt idx="3634">
                  <c:v>45970</c:v>
                </c:pt>
                <c:pt idx="3635">
                  <c:v>45971</c:v>
                </c:pt>
                <c:pt idx="3636">
                  <c:v>45972</c:v>
                </c:pt>
                <c:pt idx="3637">
                  <c:v>45973</c:v>
                </c:pt>
                <c:pt idx="3638">
                  <c:v>45974</c:v>
                </c:pt>
                <c:pt idx="3639">
                  <c:v>45975</c:v>
                </c:pt>
                <c:pt idx="3640">
                  <c:v>45976</c:v>
                </c:pt>
                <c:pt idx="3641">
                  <c:v>45977</c:v>
                </c:pt>
                <c:pt idx="3642">
                  <c:v>45978</c:v>
                </c:pt>
                <c:pt idx="3643">
                  <c:v>45979</c:v>
                </c:pt>
                <c:pt idx="3644">
                  <c:v>45980</c:v>
                </c:pt>
                <c:pt idx="3645">
                  <c:v>45981</c:v>
                </c:pt>
                <c:pt idx="3646">
                  <c:v>45982</c:v>
                </c:pt>
                <c:pt idx="3647">
                  <c:v>45983</c:v>
                </c:pt>
                <c:pt idx="3648">
                  <c:v>45984</c:v>
                </c:pt>
                <c:pt idx="3649">
                  <c:v>45985</c:v>
                </c:pt>
                <c:pt idx="3650">
                  <c:v>45986</c:v>
                </c:pt>
                <c:pt idx="3651">
                  <c:v>45987</c:v>
                </c:pt>
                <c:pt idx="3652">
                  <c:v>45988</c:v>
                </c:pt>
              </c:numCache>
            </c:numRef>
          </c:cat>
          <c:val>
            <c:numRef>
              <c:f>'Equity market PEs'!$L$9:$L$3661</c:f>
              <c:numCache>
                <c:formatCode>0.0</c:formatCode>
                <c:ptCount val="3653"/>
                <c:pt idx="0">
                  <c:v>22.218573426382058</c:v>
                </c:pt>
                <c:pt idx="1">
                  <c:v>22.218573426382058</c:v>
                </c:pt>
                <c:pt idx="2">
                  <c:v>22.218573426382058</c:v>
                </c:pt>
                <c:pt idx="3">
                  <c:v>22.218573426382058</c:v>
                </c:pt>
                <c:pt idx="4">
                  <c:v>22.218573426382058</c:v>
                </c:pt>
                <c:pt idx="5">
                  <c:v>22.218573426382058</c:v>
                </c:pt>
                <c:pt idx="6">
                  <c:v>22.218573426382058</c:v>
                </c:pt>
                <c:pt idx="7">
                  <c:v>22.218573426382058</c:v>
                </c:pt>
                <c:pt idx="8">
                  <c:v>22.218573426382058</c:v>
                </c:pt>
                <c:pt idx="9">
                  <c:v>22.218573426382058</c:v>
                </c:pt>
                <c:pt idx="10">
                  <c:v>22.218573426382058</c:v>
                </c:pt>
                <c:pt idx="11">
                  <c:v>22.218573426382058</c:v>
                </c:pt>
                <c:pt idx="12">
                  <c:v>22.218573426382058</c:v>
                </c:pt>
                <c:pt idx="13">
                  <c:v>22.218573426382058</c:v>
                </c:pt>
                <c:pt idx="14">
                  <c:v>22.218573426382058</c:v>
                </c:pt>
                <c:pt idx="15">
                  <c:v>22.218573426382058</c:v>
                </c:pt>
                <c:pt idx="16">
                  <c:v>22.218573426382058</c:v>
                </c:pt>
                <c:pt idx="17">
                  <c:v>22.218573426382058</c:v>
                </c:pt>
                <c:pt idx="18">
                  <c:v>22.218573426382058</c:v>
                </c:pt>
                <c:pt idx="19">
                  <c:v>22.218573426382058</c:v>
                </c:pt>
                <c:pt idx="20">
                  <c:v>22.218573426382058</c:v>
                </c:pt>
                <c:pt idx="21">
                  <c:v>22.218573426382058</c:v>
                </c:pt>
                <c:pt idx="22">
                  <c:v>22.218573426382058</c:v>
                </c:pt>
                <c:pt idx="23">
                  <c:v>22.218573426382058</c:v>
                </c:pt>
                <c:pt idx="24">
                  <c:v>22.218573426382058</c:v>
                </c:pt>
                <c:pt idx="25">
                  <c:v>22.218573426382058</c:v>
                </c:pt>
                <c:pt idx="26">
                  <c:v>22.218573426382058</c:v>
                </c:pt>
                <c:pt idx="27">
                  <c:v>22.218573426382058</c:v>
                </c:pt>
                <c:pt idx="28">
                  <c:v>22.218573426382058</c:v>
                </c:pt>
                <c:pt idx="29">
                  <c:v>22.218573426382058</c:v>
                </c:pt>
                <c:pt idx="30">
                  <c:v>22.218573426382058</c:v>
                </c:pt>
                <c:pt idx="31">
                  <c:v>22.218573426382058</c:v>
                </c:pt>
                <c:pt idx="32">
                  <c:v>22.218573426382058</c:v>
                </c:pt>
                <c:pt idx="33">
                  <c:v>22.218573426382058</c:v>
                </c:pt>
                <c:pt idx="34">
                  <c:v>22.218573426382058</c:v>
                </c:pt>
                <c:pt idx="35">
                  <c:v>22.218573426382058</c:v>
                </c:pt>
                <c:pt idx="36">
                  <c:v>22.218573426382058</c:v>
                </c:pt>
                <c:pt idx="37">
                  <c:v>22.218573426382058</c:v>
                </c:pt>
                <c:pt idx="38">
                  <c:v>22.218573426382058</c:v>
                </c:pt>
                <c:pt idx="39">
                  <c:v>22.218573426382058</c:v>
                </c:pt>
                <c:pt idx="40">
                  <c:v>22.218573426382058</c:v>
                </c:pt>
                <c:pt idx="41">
                  <c:v>22.218573426382058</c:v>
                </c:pt>
                <c:pt idx="42">
                  <c:v>22.218573426382058</c:v>
                </c:pt>
                <c:pt idx="43">
                  <c:v>22.218573426382058</c:v>
                </c:pt>
                <c:pt idx="44">
                  <c:v>22.218573426382058</c:v>
                </c:pt>
                <c:pt idx="45">
                  <c:v>22.218573426382058</c:v>
                </c:pt>
                <c:pt idx="46">
                  <c:v>22.218573426382058</c:v>
                </c:pt>
                <c:pt idx="47">
                  <c:v>22.218573426382058</c:v>
                </c:pt>
                <c:pt idx="48">
                  <c:v>22.218573426382058</c:v>
                </c:pt>
                <c:pt idx="49">
                  <c:v>22.218573426382058</c:v>
                </c:pt>
                <c:pt idx="50">
                  <c:v>22.218573426382058</c:v>
                </c:pt>
                <c:pt idx="51">
                  <c:v>22.218573426382058</c:v>
                </c:pt>
                <c:pt idx="52">
                  <c:v>22.218573426382058</c:v>
                </c:pt>
                <c:pt idx="53">
                  <c:v>22.218573426382058</c:v>
                </c:pt>
                <c:pt idx="54">
                  <c:v>22.218573426382058</c:v>
                </c:pt>
                <c:pt idx="55">
                  <c:v>22.218573426382058</c:v>
                </c:pt>
                <c:pt idx="56">
                  <c:v>22.218573426382058</c:v>
                </c:pt>
                <c:pt idx="57">
                  <c:v>22.218573426382058</c:v>
                </c:pt>
                <c:pt idx="58">
                  <c:v>22.218573426382058</c:v>
                </c:pt>
                <c:pt idx="59">
                  <c:v>22.218573426382058</c:v>
                </c:pt>
                <c:pt idx="60">
                  <c:v>22.218573426382058</c:v>
                </c:pt>
                <c:pt idx="61">
                  <c:v>22.218573426382058</c:v>
                </c:pt>
                <c:pt idx="62">
                  <c:v>22.218573426382058</c:v>
                </c:pt>
                <c:pt idx="63">
                  <c:v>22.218573426382058</c:v>
                </c:pt>
                <c:pt idx="64">
                  <c:v>22.218573426382058</c:v>
                </c:pt>
                <c:pt idx="65">
                  <c:v>22.218573426382058</c:v>
                </c:pt>
                <c:pt idx="66">
                  <c:v>22.218573426382058</c:v>
                </c:pt>
                <c:pt idx="67">
                  <c:v>22.218573426382058</c:v>
                </c:pt>
                <c:pt idx="68">
                  <c:v>22.218573426382058</c:v>
                </c:pt>
                <c:pt idx="69">
                  <c:v>22.218573426382058</c:v>
                </c:pt>
                <c:pt idx="70">
                  <c:v>22.218573426382058</c:v>
                </c:pt>
                <c:pt idx="71">
                  <c:v>22.218573426382058</c:v>
                </c:pt>
                <c:pt idx="72">
                  <c:v>22.218573426382058</c:v>
                </c:pt>
                <c:pt idx="73">
                  <c:v>22.218573426382058</c:v>
                </c:pt>
                <c:pt idx="74">
                  <c:v>22.218573426382058</c:v>
                </c:pt>
                <c:pt idx="75">
                  <c:v>22.218573426382058</c:v>
                </c:pt>
                <c:pt idx="76">
                  <c:v>22.218573426382058</c:v>
                </c:pt>
                <c:pt idx="77">
                  <c:v>22.218573426382058</c:v>
                </c:pt>
                <c:pt idx="78">
                  <c:v>22.218573426382058</c:v>
                </c:pt>
                <c:pt idx="79">
                  <c:v>22.218573426382058</c:v>
                </c:pt>
                <c:pt idx="80">
                  <c:v>22.218573426382058</c:v>
                </c:pt>
                <c:pt idx="81">
                  <c:v>22.218573426382058</c:v>
                </c:pt>
                <c:pt idx="82">
                  <c:v>22.218573426382058</c:v>
                </c:pt>
                <c:pt idx="83">
                  <c:v>22.218573426382058</c:v>
                </c:pt>
                <c:pt idx="84">
                  <c:v>22.218573426382058</c:v>
                </c:pt>
                <c:pt idx="85">
                  <c:v>22.218573426382058</c:v>
                </c:pt>
                <c:pt idx="86">
                  <c:v>22.218573426382058</c:v>
                </c:pt>
                <c:pt idx="87">
                  <c:v>22.218573426382058</c:v>
                </c:pt>
                <c:pt idx="88">
                  <c:v>22.218573426382058</c:v>
                </c:pt>
                <c:pt idx="89">
                  <c:v>22.218573426382058</c:v>
                </c:pt>
                <c:pt idx="90">
                  <c:v>22.218573426382058</c:v>
                </c:pt>
                <c:pt idx="91">
                  <c:v>22.218573426382058</c:v>
                </c:pt>
                <c:pt idx="92">
                  <c:v>22.218573426382058</c:v>
                </c:pt>
                <c:pt idx="93">
                  <c:v>22.218573426382058</c:v>
                </c:pt>
                <c:pt idx="94">
                  <c:v>22.218573426382058</c:v>
                </c:pt>
                <c:pt idx="95">
                  <c:v>22.218573426382058</c:v>
                </c:pt>
                <c:pt idx="96">
                  <c:v>22.218573426382058</c:v>
                </c:pt>
                <c:pt idx="97">
                  <c:v>22.218573426382058</c:v>
                </c:pt>
                <c:pt idx="98">
                  <c:v>22.218573426382058</c:v>
                </c:pt>
                <c:pt idx="99">
                  <c:v>22.218573426382058</c:v>
                </c:pt>
                <c:pt idx="100">
                  <c:v>22.218573426382058</c:v>
                </c:pt>
                <c:pt idx="101">
                  <c:v>22.218573426382058</c:v>
                </c:pt>
                <c:pt idx="102">
                  <c:v>22.218573426382058</c:v>
                </c:pt>
                <c:pt idx="103">
                  <c:v>22.218573426382058</c:v>
                </c:pt>
                <c:pt idx="104">
                  <c:v>22.218573426382058</c:v>
                </c:pt>
                <c:pt idx="105">
                  <c:v>22.218573426382058</c:v>
                </c:pt>
                <c:pt idx="106">
                  <c:v>22.218573426382058</c:v>
                </c:pt>
                <c:pt idx="107">
                  <c:v>22.218573426382058</c:v>
                </c:pt>
                <c:pt idx="108">
                  <c:v>22.218573426382058</c:v>
                </c:pt>
                <c:pt idx="109">
                  <c:v>22.218573426382058</c:v>
                </c:pt>
                <c:pt idx="110">
                  <c:v>22.218573426382058</c:v>
                </c:pt>
                <c:pt idx="111">
                  <c:v>22.218573426382058</c:v>
                </c:pt>
                <c:pt idx="112">
                  <c:v>22.218573426382058</c:v>
                </c:pt>
                <c:pt idx="113">
                  <c:v>22.218573426382058</c:v>
                </c:pt>
                <c:pt idx="114">
                  <c:v>22.218573426382058</c:v>
                </c:pt>
                <c:pt idx="115">
                  <c:v>22.218573426382058</c:v>
                </c:pt>
                <c:pt idx="116">
                  <c:v>22.218573426382058</c:v>
                </c:pt>
                <c:pt idx="117">
                  <c:v>22.218573426382058</c:v>
                </c:pt>
                <c:pt idx="118">
                  <c:v>22.218573426382058</c:v>
                </c:pt>
                <c:pt idx="119">
                  <c:v>22.218573426382058</c:v>
                </c:pt>
                <c:pt idx="120">
                  <c:v>22.218573426382058</c:v>
                </c:pt>
                <c:pt idx="121">
                  <c:v>22.218573426382058</c:v>
                </c:pt>
                <c:pt idx="122">
                  <c:v>22.218573426382058</c:v>
                </c:pt>
                <c:pt idx="123">
                  <c:v>22.218573426382058</c:v>
                </c:pt>
                <c:pt idx="124">
                  <c:v>22.218573426382058</c:v>
                </c:pt>
                <c:pt idx="125">
                  <c:v>22.218573426382058</c:v>
                </c:pt>
                <c:pt idx="126">
                  <c:v>22.218573426382058</c:v>
                </c:pt>
                <c:pt idx="127">
                  <c:v>22.218573426382058</c:v>
                </c:pt>
                <c:pt idx="128">
                  <c:v>22.218573426382058</c:v>
                </c:pt>
                <c:pt idx="129">
                  <c:v>22.218573426382058</c:v>
                </c:pt>
                <c:pt idx="130">
                  <c:v>22.218573426382058</c:v>
                </c:pt>
                <c:pt idx="131">
                  <c:v>22.218573426382058</c:v>
                </c:pt>
                <c:pt idx="132">
                  <c:v>22.218573426382058</c:v>
                </c:pt>
                <c:pt idx="133">
                  <c:v>22.218573426382058</c:v>
                </c:pt>
                <c:pt idx="134">
                  <c:v>22.218573426382058</c:v>
                </c:pt>
                <c:pt idx="135">
                  <c:v>22.218573426382058</c:v>
                </c:pt>
                <c:pt idx="136">
                  <c:v>22.218573426382058</c:v>
                </c:pt>
                <c:pt idx="137">
                  <c:v>22.218573426382058</c:v>
                </c:pt>
                <c:pt idx="138">
                  <c:v>22.218573426382058</c:v>
                </c:pt>
                <c:pt idx="139">
                  <c:v>22.218573426382058</c:v>
                </c:pt>
                <c:pt idx="140">
                  <c:v>22.218573426382058</c:v>
                </c:pt>
                <c:pt idx="141">
                  <c:v>22.218573426382058</c:v>
                </c:pt>
                <c:pt idx="142">
                  <c:v>22.218573426382058</c:v>
                </c:pt>
                <c:pt idx="143">
                  <c:v>22.218573426382058</c:v>
                </c:pt>
                <c:pt idx="144">
                  <c:v>22.218573426382058</c:v>
                </c:pt>
                <c:pt idx="145">
                  <c:v>22.218573426382058</c:v>
                </c:pt>
                <c:pt idx="146">
                  <c:v>22.218573426382058</c:v>
                </c:pt>
                <c:pt idx="147">
                  <c:v>22.218573426382058</c:v>
                </c:pt>
                <c:pt idx="148">
                  <c:v>22.218573426382058</c:v>
                </c:pt>
                <c:pt idx="149">
                  <c:v>22.218573426382058</c:v>
                </c:pt>
                <c:pt idx="150">
                  <c:v>22.218573426382058</c:v>
                </c:pt>
                <c:pt idx="151">
                  <c:v>22.218573426382058</c:v>
                </c:pt>
                <c:pt idx="152">
                  <c:v>22.218573426382058</c:v>
                </c:pt>
                <c:pt idx="153">
                  <c:v>22.218573426382058</c:v>
                </c:pt>
                <c:pt idx="154">
                  <c:v>22.218573426382058</c:v>
                </c:pt>
                <c:pt idx="155">
                  <c:v>22.218573426382058</c:v>
                </c:pt>
                <c:pt idx="156">
                  <c:v>22.218573426382058</c:v>
                </c:pt>
                <c:pt idx="157">
                  <c:v>22.218573426382058</c:v>
                </c:pt>
                <c:pt idx="158">
                  <c:v>22.218573426382058</c:v>
                </c:pt>
                <c:pt idx="159">
                  <c:v>22.218573426382058</c:v>
                </c:pt>
                <c:pt idx="160">
                  <c:v>22.218573426382058</c:v>
                </c:pt>
                <c:pt idx="161">
                  <c:v>22.218573426382058</c:v>
                </c:pt>
                <c:pt idx="162">
                  <c:v>22.218573426382058</c:v>
                </c:pt>
                <c:pt idx="163">
                  <c:v>22.218573426382058</c:v>
                </c:pt>
                <c:pt idx="164">
                  <c:v>22.218573426382058</c:v>
                </c:pt>
                <c:pt idx="165">
                  <c:v>22.218573426382058</c:v>
                </c:pt>
                <c:pt idx="166">
                  <c:v>22.218573426382058</c:v>
                </c:pt>
                <c:pt idx="167">
                  <c:v>22.218573426382058</c:v>
                </c:pt>
                <c:pt idx="168">
                  <c:v>22.218573426382058</c:v>
                </c:pt>
                <c:pt idx="169">
                  <c:v>22.218573426382058</c:v>
                </c:pt>
                <c:pt idx="170">
                  <c:v>22.218573426382058</c:v>
                </c:pt>
                <c:pt idx="171">
                  <c:v>22.218573426382058</c:v>
                </c:pt>
                <c:pt idx="172">
                  <c:v>22.218573426382058</c:v>
                </c:pt>
                <c:pt idx="173">
                  <c:v>22.218573426382058</c:v>
                </c:pt>
                <c:pt idx="174">
                  <c:v>22.218573426382058</c:v>
                </c:pt>
                <c:pt idx="175">
                  <c:v>22.218573426382058</c:v>
                </c:pt>
                <c:pt idx="176">
                  <c:v>22.218573426382058</c:v>
                </c:pt>
                <c:pt idx="177">
                  <c:v>22.218573426382058</c:v>
                </c:pt>
                <c:pt idx="178">
                  <c:v>22.218573426382058</c:v>
                </c:pt>
                <c:pt idx="179">
                  <c:v>22.218573426382058</c:v>
                </c:pt>
                <c:pt idx="180">
                  <c:v>22.218573426382058</c:v>
                </c:pt>
                <c:pt idx="181">
                  <c:v>22.218573426382058</c:v>
                </c:pt>
                <c:pt idx="182">
                  <c:v>22.218573426382058</c:v>
                </c:pt>
                <c:pt idx="183">
                  <c:v>22.218573426382058</c:v>
                </c:pt>
                <c:pt idx="184">
                  <c:v>22.218573426382058</c:v>
                </c:pt>
                <c:pt idx="185">
                  <c:v>22.218573426382058</c:v>
                </c:pt>
                <c:pt idx="186">
                  <c:v>22.218573426382058</c:v>
                </c:pt>
                <c:pt idx="187">
                  <c:v>22.218573426382058</c:v>
                </c:pt>
                <c:pt idx="188">
                  <c:v>22.218573426382058</c:v>
                </c:pt>
                <c:pt idx="189">
                  <c:v>22.218573426382058</c:v>
                </c:pt>
                <c:pt idx="190">
                  <c:v>22.218573426382058</c:v>
                </c:pt>
                <c:pt idx="191">
                  <c:v>22.218573426382058</c:v>
                </c:pt>
                <c:pt idx="192">
                  <c:v>22.218573426382058</c:v>
                </c:pt>
                <c:pt idx="193">
                  <c:v>22.218573426382058</c:v>
                </c:pt>
                <c:pt idx="194">
                  <c:v>22.218573426382058</c:v>
                </c:pt>
                <c:pt idx="195">
                  <c:v>22.218573426382058</c:v>
                </c:pt>
                <c:pt idx="196">
                  <c:v>22.218573426382058</c:v>
                </c:pt>
                <c:pt idx="197">
                  <c:v>22.218573426382058</c:v>
                </c:pt>
                <c:pt idx="198">
                  <c:v>22.218573426382058</c:v>
                </c:pt>
                <c:pt idx="199">
                  <c:v>22.218573426382058</c:v>
                </c:pt>
                <c:pt idx="200">
                  <c:v>22.218573426382058</c:v>
                </c:pt>
                <c:pt idx="201">
                  <c:v>22.218573426382058</c:v>
                </c:pt>
                <c:pt idx="202">
                  <c:v>22.218573426382058</c:v>
                </c:pt>
                <c:pt idx="203">
                  <c:v>22.218573426382058</c:v>
                </c:pt>
                <c:pt idx="204">
                  <c:v>22.218573426382058</c:v>
                </c:pt>
                <c:pt idx="205">
                  <c:v>22.218573426382058</c:v>
                </c:pt>
                <c:pt idx="206">
                  <c:v>22.218573426382058</c:v>
                </c:pt>
                <c:pt idx="207">
                  <c:v>22.218573426382058</c:v>
                </c:pt>
                <c:pt idx="208">
                  <c:v>22.218573426382058</c:v>
                </c:pt>
                <c:pt idx="209">
                  <c:v>22.218573426382058</c:v>
                </c:pt>
                <c:pt idx="210">
                  <c:v>22.218573426382058</c:v>
                </c:pt>
                <c:pt idx="211">
                  <c:v>22.218573426382058</c:v>
                </c:pt>
                <c:pt idx="212">
                  <c:v>22.218573426382058</c:v>
                </c:pt>
                <c:pt idx="213">
                  <c:v>22.218573426382058</c:v>
                </c:pt>
                <c:pt idx="214">
                  <c:v>22.218573426382058</c:v>
                </c:pt>
                <c:pt idx="215">
                  <c:v>22.218573426382058</c:v>
                </c:pt>
                <c:pt idx="216">
                  <c:v>22.218573426382058</c:v>
                </c:pt>
                <c:pt idx="217">
                  <c:v>22.218573426382058</c:v>
                </c:pt>
                <c:pt idx="218">
                  <c:v>22.218573426382058</c:v>
                </c:pt>
                <c:pt idx="219">
                  <c:v>22.218573426382058</c:v>
                </c:pt>
                <c:pt idx="220">
                  <c:v>22.218573426382058</c:v>
                </c:pt>
                <c:pt idx="221">
                  <c:v>22.218573426382058</c:v>
                </c:pt>
                <c:pt idx="222">
                  <c:v>22.218573426382058</c:v>
                </c:pt>
                <c:pt idx="223">
                  <c:v>22.218573426382058</c:v>
                </c:pt>
                <c:pt idx="224">
                  <c:v>22.218573426382058</c:v>
                </c:pt>
                <c:pt idx="225">
                  <c:v>22.218573426382058</c:v>
                </c:pt>
                <c:pt idx="226">
                  <c:v>22.218573426382058</c:v>
                </c:pt>
                <c:pt idx="227">
                  <c:v>22.218573426382058</c:v>
                </c:pt>
                <c:pt idx="228">
                  <c:v>22.218573426382058</c:v>
                </c:pt>
                <c:pt idx="229">
                  <c:v>22.218573426382058</c:v>
                </c:pt>
                <c:pt idx="230">
                  <c:v>22.218573426382058</c:v>
                </c:pt>
                <c:pt idx="231">
                  <c:v>22.218573426382058</c:v>
                </c:pt>
                <c:pt idx="232">
                  <c:v>22.218573426382058</c:v>
                </c:pt>
                <c:pt idx="233">
                  <c:v>22.218573426382058</c:v>
                </c:pt>
                <c:pt idx="234">
                  <c:v>22.218573426382058</c:v>
                </c:pt>
                <c:pt idx="235">
                  <c:v>22.218573426382058</c:v>
                </c:pt>
                <c:pt idx="236">
                  <c:v>22.218573426382058</c:v>
                </c:pt>
                <c:pt idx="237">
                  <c:v>22.218573426382058</c:v>
                </c:pt>
                <c:pt idx="238">
                  <c:v>22.218573426382058</c:v>
                </c:pt>
                <c:pt idx="239">
                  <c:v>22.218573426382058</c:v>
                </c:pt>
                <c:pt idx="240">
                  <c:v>22.218573426382058</c:v>
                </c:pt>
                <c:pt idx="241">
                  <c:v>22.218573426382058</c:v>
                </c:pt>
                <c:pt idx="242">
                  <c:v>22.218573426382058</c:v>
                </c:pt>
                <c:pt idx="243">
                  <c:v>22.218573426382058</c:v>
                </c:pt>
                <c:pt idx="244">
                  <c:v>22.218573426382058</c:v>
                </c:pt>
                <c:pt idx="245">
                  <c:v>22.218573426382058</c:v>
                </c:pt>
                <c:pt idx="246">
                  <c:v>22.218573426382058</c:v>
                </c:pt>
                <c:pt idx="247">
                  <c:v>22.218573426382058</c:v>
                </c:pt>
                <c:pt idx="248">
                  <c:v>22.218573426382058</c:v>
                </c:pt>
                <c:pt idx="249">
                  <c:v>22.218573426382058</c:v>
                </c:pt>
                <c:pt idx="250">
                  <c:v>22.218573426382058</c:v>
                </c:pt>
                <c:pt idx="251">
                  <c:v>22.218573426382058</c:v>
                </c:pt>
                <c:pt idx="252">
                  <c:v>22.218573426382058</c:v>
                </c:pt>
                <c:pt idx="253">
                  <c:v>22.218573426382058</c:v>
                </c:pt>
                <c:pt idx="254">
                  <c:v>22.218573426382058</c:v>
                </c:pt>
                <c:pt idx="255">
                  <c:v>22.218573426382058</c:v>
                </c:pt>
                <c:pt idx="256">
                  <c:v>22.218573426382058</c:v>
                </c:pt>
                <c:pt idx="257">
                  <c:v>22.218573426382058</c:v>
                </c:pt>
                <c:pt idx="258">
                  <c:v>22.218573426382058</c:v>
                </c:pt>
                <c:pt idx="259">
                  <c:v>22.218573426382058</c:v>
                </c:pt>
                <c:pt idx="260">
                  <c:v>22.218573426382058</c:v>
                </c:pt>
                <c:pt idx="261">
                  <c:v>22.218573426382058</c:v>
                </c:pt>
                <c:pt idx="262">
                  <c:v>22.218573426382058</c:v>
                </c:pt>
                <c:pt idx="263">
                  <c:v>22.218573426382058</c:v>
                </c:pt>
                <c:pt idx="264">
                  <c:v>22.218573426382058</c:v>
                </c:pt>
                <c:pt idx="265">
                  <c:v>22.218573426382058</c:v>
                </c:pt>
                <c:pt idx="266">
                  <c:v>22.218573426382058</c:v>
                </c:pt>
                <c:pt idx="267">
                  <c:v>22.218573426382058</c:v>
                </c:pt>
                <c:pt idx="268">
                  <c:v>22.218573426382058</c:v>
                </c:pt>
                <c:pt idx="269">
                  <c:v>22.218573426382058</c:v>
                </c:pt>
                <c:pt idx="270">
                  <c:v>22.218573426382058</c:v>
                </c:pt>
                <c:pt idx="271">
                  <c:v>22.218573426382058</c:v>
                </c:pt>
                <c:pt idx="272">
                  <c:v>22.218573426382058</c:v>
                </c:pt>
                <c:pt idx="273">
                  <c:v>22.218573426382058</c:v>
                </c:pt>
                <c:pt idx="274">
                  <c:v>22.218573426382058</c:v>
                </c:pt>
                <c:pt idx="275">
                  <c:v>22.218573426382058</c:v>
                </c:pt>
                <c:pt idx="276">
                  <c:v>22.218573426382058</c:v>
                </c:pt>
                <c:pt idx="277">
                  <c:v>22.218573426382058</c:v>
                </c:pt>
                <c:pt idx="278">
                  <c:v>22.218573426382058</c:v>
                </c:pt>
                <c:pt idx="279">
                  <c:v>22.218573426382058</c:v>
                </c:pt>
                <c:pt idx="280">
                  <c:v>22.218573426382058</c:v>
                </c:pt>
                <c:pt idx="281">
                  <c:v>22.218573426382058</c:v>
                </c:pt>
                <c:pt idx="282">
                  <c:v>22.218573426382058</c:v>
                </c:pt>
                <c:pt idx="283">
                  <c:v>22.218573426382058</c:v>
                </c:pt>
                <c:pt idx="284">
                  <c:v>22.218573426382058</c:v>
                </c:pt>
                <c:pt idx="285">
                  <c:v>22.218573426382058</c:v>
                </c:pt>
                <c:pt idx="286">
                  <c:v>22.218573426382058</c:v>
                </c:pt>
                <c:pt idx="287">
                  <c:v>22.218573426382058</c:v>
                </c:pt>
                <c:pt idx="288">
                  <c:v>22.218573426382058</c:v>
                </c:pt>
                <c:pt idx="289">
                  <c:v>22.218573426382058</c:v>
                </c:pt>
                <c:pt idx="290">
                  <c:v>22.218573426382058</c:v>
                </c:pt>
                <c:pt idx="291">
                  <c:v>22.218573426382058</c:v>
                </c:pt>
                <c:pt idx="292">
                  <c:v>22.218573426382058</c:v>
                </c:pt>
                <c:pt idx="293">
                  <c:v>22.218573426382058</c:v>
                </c:pt>
                <c:pt idx="294">
                  <c:v>22.218573426382058</c:v>
                </c:pt>
                <c:pt idx="295">
                  <c:v>22.218573426382058</c:v>
                </c:pt>
                <c:pt idx="296">
                  <c:v>22.218573426382058</c:v>
                </c:pt>
                <c:pt idx="297">
                  <c:v>22.218573426382058</c:v>
                </c:pt>
                <c:pt idx="298">
                  <c:v>22.218573426382058</c:v>
                </c:pt>
                <c:pt idx="299">
                  <c:v>22.218573426382058</c:v>
                </c:pt>
                <c:pt idx="300">
                  <c:v>22.218573426382058</c:v>
                </c:pt>
                <c:pt idx="301">
                  <c:v>22.218573426382058</c:v>
                </c:pt>
                <c:pt idx="302">
                  <c:v>22.218573426382058</c:v>
                </c:pt>
                <c:pt idx="303">
                  <c:v>22.218573426382058</c:v>
                </c:pt>
                <c:pt idx="304">
                  <c:v>22.218573426382058</c:v>
                </c:pt>
                <c:pt idx="305">
                  <c:v>22.218573426382058</c:v>
                </c:pt>
                <c:pt idx="306">
                  <c:v>22.218573426382058</c:v>
                </c:pt>
                <c:pt idx="307">
                  <c:v>22.218573426382058</c:v>
                </c:pt>
                <c:pt idx="308">
                  <c:v>22.218573426382058</c:v>
                </c:pt>
                <c:pt idx="309">
                  <c:v>22.218573426382058</c:v>
                </c:pt>
                <c:pt idx="310">
                  <c:v>22.218573426382058</c:v>
                </c:pt>
                <c:pt idx="311">
                  <c:v>22.218573426382058</c:v>
                </c:pt>
                <c:pt idx="312">
                  <c:v>22.218573426382058</c:v>
                </c:pt>
                <c:pt idx="313">
                  <c:v>22.218573426382058</c:v>
                </c:pt>
                <c:pt idx="314">
                  <c:v>22.218573426382058</c:v>
                </c:pt>
                <c:pt idx="315">
                  <c:v>22.218573426382058</c:v>
                </c:pt>
                <c:pt idx="316">
                  <c:v>22.218573426382058</c:v>
                </c:pt>
                <c:pt idx="317">
                  <c:v>22.218573426382058</c:v>
                </c:pt>
                <c:pt idx="318">
                  <c:v>22.218573426382058</c:v>
                </c:pt>
                <c:pt idx="319">
                  <c:v>22.218573426382058</c:v>
                </c:pt>
                <c:pt idx="320">
                  <c:v>22.218573426382058</c:v>
                </c:pt>
                <c:pt idx="321">
                  <c:v>22.218573426382058</c:v>
                </c:pt>
                <c:pt idx="322">
                  <c:v>22.218573426382058</c:v>
                </c:pt>
                <c:pt idx="323">
                  <c:v>22.218573426382058</c:v>
                </c:pt>
                <c:pt idx="324">
                  <c:v>22.218573426382058</c:v>
                </c:pt>
                <c:pt idx="325">
                  <c:v>22.218573426382058</c:v>
                </c:pt>
                <c:pt idx="326">
                  <c:v>22.218573426382058</c:v>
                </c:pt>
                <c:pt idx="327">
                  <c:v>22.218573426382058</c:v>
                </c:pt>
                <c:pt idx="328">
                  <c:v>22.218573426382058</c:v>
                </c:pt>
                <c:pt idx="329">
                  <c:v>22.218573426382058</c:v>
                </c:pt>
                <c:pt idx="330">
                  <c:v>22.218573426382058</c:v>
                </c:pt>
                <c:pt idx="331">
                  <c:v>22.218573426382058</c:v>
                </c:pt>
                <c:pt idx="332">
                  <c:v>22.218573426382058</c:v>
                </c:pt>
                <c:pt idx="333">
                  <c:v>22.218573426382058</c:v>
                </c:pt>
                <c:pt idx="334">
                  <c:v>22.218573426382058</c:v>
                </c:pt>
                <c:pt idx="335">
                  <c:v>22.218573426382058</c:v>
                </c:pt>
                <c:pt idx="336">
                  <c:v>22.218573426382058</c:v>
                </c:pt>
                <c:pt idx="337">
                  <c:v>22.218573426382058</c:v>
                </c:pt>
                <c:pt idx="338">
                  <c:v>22.218573426382058</c:v>
                </c:pt>
                <c:pt idx="339">
                  <c:v>22.218573426382058</c:v>
                </c:pt>
                <c:pt idx="340">
                  <c:v>22.218573426382058</c:v>
                </c:pt>
                <c:pt idx="341">
                  <c:v>22.218573426382058</c:v>
                </c:pt>
                <c:pt idx="342">
                  <c:v>22.218573426382058</c:v>
                </c:pt>
                <c:pt idx="343">
                  <c:v>22.218573426382058</c:v>
                </c:pt>
                <c:pt idx="344">
                  <c:v>22.218573426382058</c:v>
                </c:pt>
                <c:pt idx="345">
                  <c:v>22.218573426382058</c:v>
                </c:pt>
                <c:pt idx="346">
                  <c:v>22.218573426382058</c:v>
                </c:pt>
                <c:pt idx="347">
                  <c:v>22.218573426382058</c:v>
                </c:pt>
                <c:pt idx="348">
                  <c:v>22.218573426382058</c:v>
                </c:pt>
                <c:pt idx="349">
                  <c:v>22.218573426382058</c:v>
                </c:pt>
                <c:pt idx="350">
                  <c:v>22.218573426382058</c:v>
                </c:pt>
                <c:pt idx="351">
                  <c:v>22.218573426382058</c:v>
                </c:pt>
                <c:pt idx="352">
                  <c:v>22.218573426382058</c:v>
                </c:pt>
                <c:pt idx="353">
                  <c:v>22.218573426382058</c:v>
                </c:pt>
                <c:pt idx="354">
                  <c:v>22.218573426382058</c:v>
                </c:pt>
                <c:pt idx="355">
                  <c:v>22.218573426382058</c:v>
                </c:pt>
                <c:pt idx="356">
                  <c:v>22.218573426382058</c:v>
                </c:pt>
                <c:pt idx="357">
                  <c:v>22.218573426382058</c:v>
                </c:pt>
                <c:pt idx="358">
                  <c:v>22.218573426382058</c:v>
                </c:pt>
                <c:pt idx="359">
                  <c:v>22.218573426382058</c:v>
                </c:pt>
                <c:pt idx="360">
                  <c:v>22.218573426382058</c:v>
                </c:pt>
                <c:pt idx="361">
                  <c:v>22.218573426382058</c:v>
                </c:pt>
                <c:pt idx="362">
                  <c:v>22.218573426382058</c:v>
                </c:pt>
                <c:pt idx="363">
                  <c:v>22.218573426382058</c:v>
                </c:pt>
                <c:pt idx="364">
                  <c:v>22.218573426382058</c:v>
                </c:pt>
                <c:pt idx="365">
                  <c:v>22.218573426382058</c:v>
                </c:pt>
                <c:pt idx="366">
                  <c:v>22.218573426382058</c:v>
                </c:pt>
                <c:pt idx="367">
                  <c:v>22.218573426382058</c:v>
                </c:pt>
                <c:pt idx="368">
                  <c:v>22.218573426382058</c:v>
                </c:pt>
                <c:pt idx="369">
                  <c:v>22.218573426382058</c:v>
                </c:pt>
                <c:pt idx="370">
                  <c:v>22.218573426382058</c:v>
                </c:pt>
                <c:pt idx="371">
                  <c:v>22.218573426382058</c:v>
                </c:pt>
                <c:pt idx="372">
                  <c:v>22.218573426382058</c:v>
                </c:pt>
                <c:pt idx="373">
                  <c:v>22.218573426382058</c:v>
                </c:pt>
                <c:pt idx="374">
                  <c:v>22.218573426382058</c:v>
                </c:pt>
                <c:pt idx="375">
                  <c:v>22.218573426382058</c:v>
                </c:pt>
                <c:pt idx="376">
                  <c:v>22.218573426382058</c:v>
                </c:pt>
                <c:pt idx="377">
                  <c:v>22.218573426382058</c:v>
                </c:pt>
                <c:pt idx="378">
                  <c:v>22.218573426382058</c:v>
                </c:pt>
                <c:pt idx="379">
                  <c:v>22.218573426382058</c:v>
                </c:pt>
                <c:pt idx="380">
                  <c:v>22.218573426382058</c:v>
                </c:pt>
                <c:pt idx="381">
                  <c:v>22.218573426382058</c:v>
                </c:pt>
                <c:pt idx="382">
                  <c:v>22.218573426382058</c:v>
                </c:pt>
                <c:pt idx="383">
                  <c:v>22.218573426382058</c:v>
                </c:pt>
                <c:pt idx="384">
                  <c:v>22.218573426382058</c:v>
                </c:pt>
                <c:pt idx="385">
                  <c:v>22.218573426382058</c:v>
                </c:pt>
                <c:pt idx="386">
                  <c:v>22.218573426382058</c:v>
                </c:pt>
                <c:pt idx="387">
                  <c:v>22.218573426382058</c:v>
                </c:pt>
                <c:pt idx="388">
                  <c:v>22.218573426382058</c:v>
                </c:pt>
                <c:pt idx="389">
                  <c:v>22.218573426382058</c:v>
                </c:pt>
                <c:pt idx="390">
                  <c:v>22.218573426382058</c:v>
                </c:pt>
                <c:pt idx="391">
                  <c:v>22.218573426382058</c:v>
                </c:pt>
                <c:pt idx="392">
                  <c:v>22.218573426382058</c:v>
                </c:pt>
                <c:pt idx="393">
                  <c:v>22.218573426382058</c:v>
                </c:pt>
                <c:pt idx="394">
                  <c:v>22.218573426382058</c:v>
                </c:pt>
                <c:pt idx="395">
                  <c:v>22.218573426382058</c:v>
                </c:pt>
                <c:pt idx="396">
                  <c:v>22.218573426382058</c:v>
                </c:pt>
                <c:pt idx="397">
                  <c:v>22.218573426382058</c:v>
                </c:pt>
                <c:pt idx="398">
                  <c:v>22.218573426382058</c:v>
                </c:pt>
                <c:pt idx="399">
                  <c:v>22.218573426382058</c:v>
                </c:pt>
                <c:pt idx="400">
                  <c:v>22.218573426382058</c:v>
                </c:pt>
                <c:pt idx="401">
                  <c:v>22.218573426382058</c:v>
                </c:pt>
                <c:pt idx="402">
                  <c:v>22.218573426382058</c:v>
                </c:pt>
                <c:pt idx="403">
                  <c:v>22.218573426382058</c:v>
                </c:pt>
                <c:pt idx="404">
                  <c:v>22.218573426382058</c:v>
                </c:pt>
                <c:pt idx="405">
                  <c:v>22.218573426382058</c:v>
                </c:pt>
                <c:pt idx="406">
                  <c:v>22.218573426382058</c:v>
                </c:pt>
                <c:pt idx="407">
                  <c:v>22.218573426382058</c:v>
                </c:pt>
                <c:pt idx="408">
                  <c:v>22.218573426382058</c:v>
                </c:pt>
                <c:pt idx="409">
                  <c:v>22.218573426382058</c:v>
                </c:pt>
                <c:pt idx="410">
                  <c:v>22.218573426382058</c:v>
                </c:pt>
                <c:pt idx="411">
                  <c:v>22.218573426382058</c:v>
                </c:pt>
                <c:pt idx="412">
                  <c:v>22.218573426382058</c:v>
                </c:pt>
                <c:pt idx="413">
                  <c:v>22.218573426382058</c:v>
                </c:pt>
                <c:pt idx="414">
                  <c:v>22.218573426382058</c:v>
                </c:pt>
                <c:pt idx="415">
                  <c:v>22.218573426382058</c:v>
                </c:pt>
                <c:pt idx="416">
                  <c:v>22.218573426382058</c:v>
                </c:pt>
                <c:pt idx="417">
                  <c:v>22.218573426382058</c:v>
                </c:pt>
                <c:pt idx="418">
                  <c:v>22.218573426382058</c:v>
                </c:pt>
                <c:pt idx="419">
                  <c:v>22.218573426382058</c:v>
                </c:pt>
                <c:pt idx="420">
                  <c:v>22.218573426382058</c:v>
                </c:pt>
                <c:pt idx="421">
                  <c:v>22.218573426382058</c:v>
                </c:pt>
                <c:pt idx="422">
                  <c:v>22.218573426382058</c:v>
                </c:pt>
                <c:pt idx="423">
                  <c:v>22.218573426382058</c:v>
                </c:pt>
                <c:pt idx="424">
                  <c:v>22.218573426382058</c:v>
                </c:pt>
                <c:pt idx="425">
                  <c:v>22.218573426382058</c:v>
                </c:pt>
                <c:pt idx="426">
                  <c:v>22.218573426382058</c:v>
                </c:pt>
                <c:pt idx="427">
                  <c:v>22.218573426382058</c:v>
                </c:pt>
                <c:pt idx="428">
                  <c:v>22.218573426382058</c:v>
                </c:pt>
                <c:pt idx="429">
                  <c:v>22.218573426382058</c:v>
                </c:pt>
                <c:pt idx="430">
                  <c:v>22.218573426382058</c:v>
                </c:pt>
                <c:pt idx="431">
                  <c:v>22.218573426382058</c:v>
                </c:pt>
                <c:pt idx="432">
                  <c:v>22.218573426382058</c:v>
                </c:pt>
                <c:pt idx="433">
                  <c:v>22.218573426382058</c:v>
                </c:pt>
                <c:pt idx="434">
                  <c:v>22.218573426382058</c:v>
                </c:pt>
                <c:pt idx="435">
                  <c:v>22.218573426382058</c:v>
                </c:pt>
                <c:pt idx="436">
                  <c:v>22.218573426382058</c:v>
                </c:pt>
                <c:pt idx="437">
                  <c:v>22.218573426382058</c:v>
                </c:pt>
                <c:pt idx="438">
                  <c:v>22.218573426382058</c:v>
                </c:pt>
                <c:pt idx="439">
                  <c:v>22.218573426382058</c:v>
                </c:pt>
                <c:pt idx="440">
                  <c:v>22.218573426382058</c:v>
                </c:pt>
                <c:pt idx="441">
                  <c:v>22.218573426382058</c:v>
                </c:pt>
                <c:pt idx="442">
                  <c:v>22.218573426382058</c:v>
                </c:pt>
                <c:pt idx="443">
                  <c:v>22.218573426382058</c:v>
                </c:pt>
                <c:pt idx="444">
                  <c:v>22.218573426382058</c:v>
                </c:pt>
                <c:pt idx="445">
                  <c:v>22.218573426382058</c:v>
                </c:pt>
                <c:pt idx="446">
                  <c:v>22.218573426382058</c:v>
                </c:pt>
                <c:pt idx="447">
                  <c:v>22.218573426382058</c:v>
                </c:pt>
                <c:pt idx="448">
                  <c:v>22.218573426382058</c:v>
                </c:pt>
                <c:pt idx="449">
                  <c:v>22.218573426382058</c:v>
                </c:pt>
                <c:pt idx="450">
                  <c:v>22.218573426382058</c:v>
                </c:pt>
                <c:pt idx="451">
                  <c:v>22.218573426382058</c:v>
                </c:pt>
                <c:pt idx="452">
                  <c:v>22.218573426382058</c:v>
                </c:pt>
                <c:pt idx="453">
                  <c:v>22.218573426382058</c:v>
                </c:pt>
                <c:pt idx="454">
                  <c:v>22.218573426382058</c:v>
                </c:pt>
                <c:pt idx="455">
                  <c:v>22.218573426382058</c:v>
                </c:pt>
                <c:pt idx="456">
                  <c:v>22.218573426382058</c:v>
                </c:pt>
                <c:pt idx="457">
                  <c:v>22.218573426382058</c:v>
                </c:pt>
                <c:pt idx="458">
                  <c:v>22.218573426382058</c:v>
                </c:pt>
                <c:pt idx="459">
                  <c:v>22.218573426382058</c:v>
                </c:pt>
                <c:pt idx="460">
                  <c:v>22.218573426382058</c:v>
                </c:pt>
                <c:pt idx="461">
                  <c:v>22.218573426382058</c:v>
                </c:pt>
                <c:pt idx="462">
                  <c:v>22.218573426382058</c:v>
                </c:pt>
                <c:pt idx="463">
                  <c:v>22.218573426382058</c:v>
                </c:pt>
                <c:pt idx="464">
                  <c:v>22.218573426382058</c:v>
                </c:pt>
                <c:pt idx="465">
                  <c:v>22.218573426382058</c:v>
                </c:pt>
                <c:pt idx="466">
                  <c:v>22.218573426382058</c:v>
                </c:pt>
                <c:pt idx="467">
                  <c:v>22.218573426382058</c:v>
                </c:pt>
                <c:pt idx="468">
                  <c:v>22.218573426382058</c:v>
                </c:pt>
                <c:pt idx="469">
                  <c:v>22.218573426382058</c:v>
                </c:pt>
                <c:pt idx="470">
                  <c:v>22.218573426382058</c:v>
                </c:pt>
                <c:pt idx="471">
                  <c:v>22.218573426382058</c:v>
                </c:pt>
                <c:pt idx="472">
                  <c:v>22.218573426382058</c:v>
                </c:pt>
                <c:pt idx="473">
                  <c:v>22.218573426382058</c:v>
                </c:pt>
                <c:pt idx="474">
                  <c:v>22.218573426382058</c:v>
                </c:pt>
                <c:pt idx="475">
                  <c:v>22.218573426382058</c:v>
                </c:pt>
                <c:pt idx="476">
                  <c:v>22.218573426382058</c:v>
                </c:pt>
                <c:pt idx="477">
                  <c:v>22.218573426382058</c:v>
                </c:pt>
                <c:pt idx="478">
                  <c:v>22.218573426382058</c:v>
                </c:pt>
                <c:pt idx="479">
                  <c:v>22.218573426382058</c:v>
                </c:pt>
                <c:pt idx="480">
                  <c:v>22.218573426382058</c:v>
                </c:pt>
                <c:pt idx="481">
                  <c:v>22.218573426382058</c:v>
                </c:pt>
                <c:pt idx="482">
                  <c:v>22.218573426382058</c:v>
                </c:pt>
                <c:pt idx="483">
                  <c:v>22.218573426382058</c:v>
                </c:pt>
                <c:pt idx="484">
                  <c:v>22.218573426382058</c:v>
                </c:pt>
                <c:pt idx="485">
                  <c:v>22.218573426382058</c:v>
                </c:pt>
                <c:pt idx="486">
                  <c:v>22.218573426382058</c:v>
                </c:pt>
                <c:pt idx="487">
                  <c:v>22.218573426382058</c:v>
                </c:pt>
                <c:pt idx="488">
                  <c:v>22.218573426382058</c:v>
                </c:pt>
                <c:pt idx="489">
                  <c:v>22.218573426382058</c:v>
                </c:pt>
                <c:pt idx="490">
                  <c:v>22.218573426382058</c:v>
                </c:pt>
                <c:pt idx="491">
                  <c:v>22.218573426382058</c:v>
                </c:pt>
                <c:pt idx="492">
                  <c:v>22.218573426382058</c:v>
                </c:pt>
                <c:pt idx="493">
                  <c:v>22.218573426382058</c:v>
                </c:pt>
                <c:pt idx="494">
                  <c:v>22.218573426382058</c:v>
                </c:pt>
                <c:pt idx="495">
                  <c:v>22.218573426382058</c:v>
                </c:pt>
                <c:pt idx="496">
                  <c:v>22.218573426382058</c:v>
                </c:pt>
                <c:pt idx="497">
                  <c:v>22.218573426382058</c:v>
                </c:pt>
                <c:pt idx="498">
                  <c:v>22.218573426382058</c:v>
                </c:pt>
                <c:pt idx="499">
                  <c:v>22.218573426382058</c:v>
                </c:pt>
                <c:pt idx="500">
                  <c:v>22.218573426382058</c:v>
                </c:pt>
                <c:pt idx="501">
                  <c:v>22.218573426382058</c:v>
                </c:pt>
                <c:pt idx="502">
                  <c:v>22.218573426382058</c:v>
                </c:pt>
                <c:pt idx="503">
                  <c:v>22.218573426382058</c:v>
                </c:pt>
                <c:pt idx="504">
                  <c:v>22.218573426382058</c:v>
                </c:pt>
                <c:pt idx="505">
                  <c:v>22.218573426382058</c:v>
                </c:pt>
                <c:pt idx="506">
                  <c:v>22.218573426382058</c:v>
                </c:pt>
                <c:pt idx="507">
                  <c:v>22.218573426382058</c:v>
                </c:pt>
                <c:pt idx="508">
                  <c:v>22.218573426382058</c:v>
                </c:pt>
                <c:pt idx="509">
                  <c:v>22.218573426382058</c:v>
                </c:pt>
                <c:pt idx="510">
                  <c:v>22.218573426382058</c:v>
                </c:pt>
                <c:pt idx="511">
                  <c:v>22.218573426382058</c:v>
                </c:pt>
                <c:pt idx="512">
                  <c:v>22.218573426382058</c:v>
                </c:pt>
                <c:pt idx="513">
                  <c:v>22.218573426382058</c:v>
                </c:pt>
                <c:pt idx="514">
                  <c:v>22.218573426382058</c:v>
                </c:pt>
                <c:pt idx="515">
                  <c:v>22.218573426382058</c:v>
                </c:pt>
                <c:pt idx="516">
                  <c:v>22.218573426382058</c:v>
                </c:pt>
                <c:pt idx="517">
                  <c:v>22.218573426382058</c:v>
                </c:pt>
                <c:pt idx="518">
                  <c:v>22.218573426382058</c:v>
                </c:pt>
                <c:pt idx="519">
                  <c:v>22.218573426382058</c:v>
                </c:pt>
                <c:pt idx="520">
                  <c:v>22.218573426382058</c:v>
                </c:pt>
                <c:pt idx="521">
                  <c:v>22.218573426382058</c:v>
                </c:pt>
                <c:pt idx="522">
                  <c:v>22.218573426382058</c:v>
                </c:pt>
                <c:pt idx="523">
                  <c:v>22.218573426382058</c:v>
                </c:pt>
                <c:pt idx="524">
                  <c:v>22.218573426382058</c:v>
                </c:pt>
                <c:pt idx="525">
                  <c:v>22.218573426382058</c:v>
                </c:pt>
                <c:pt idx="526">
                  <c:v>22.218573426382058</c:v>
                </c:pt>
                <c:pt idx="527">
                  <c:v>22.218573426382058</c:v>
                </c:pt>
                <c:pt idx="528">
                  <c:v>22.218573426382058</c:v>
                </c:pt>
                <c:pt idx="529">
                  <c:v>22.218573426382058</c:v>
                </c:pt>
                <c:pt idx="530">
                  <c:v>22.218573426382058</c:v>
                </c:pt>
                <c:pt idx="531">
                  <c:v>22.218573426382058</c:v>
                </c:pt>
                <c:pt idx="532">
                  <c:v>22.218573426382058</c:v>
                </c:pt>
                <c:pt idx="533">
                  <c:v>22.218573426382058</c:v>
                </c:pt>
                <c:pt idx="534">
                  <c:v>22.218573426382058</c:v>
                </c:pt>
                <c:pt idx="535">
                  <c:v>22.218573426382058</c:v>
                </c:pt>
                <c:pt idx="536">
                  <c:v>22.218573426382058</c:v>
                </c:pt>
                <c:pt idx="537">
                  <c:v>22.218573426382058</c:v>
                </c:pt>
                <c:pt idx="538">
                  <c:v>22.218573426382058</c:v>
                </c:pt>
                <c:pt idx="539">
                  <c:v>22.218573426382058</c:v>
                </c:pt>
                <c:pt idx="540">
                  <c:v>22.218573426382058</c:v>
                </c:pt>
                <c:pt idx="541">
                  <c:v>22.218573426382058</c:v>
                </c:pt>
                <c:pt idx="542">
                  <c:v>22.218573426382058</c:v>
                </c:pt>
                <c:pt idx="543">
                  <c:v>22.218573426382058</c:v>
                </c:pt>
                <c:pt idx="544">
                  <c:v>22.218573426382058</c:v>
                </c:pt>
                <c:pt idx="545">
                  <c:v>22.218573426382058</c:v>
                </c:pt>
                <c:pt idx="546">
                  <c:v>22.218573426382058</c:v>
                </c:pt>
                <c:pt idx="547">
                  <c:v>22.218573426382058</c:v>
                </c:pt>
                <c:pt idx="548">
                  <c:v>22.218573426382058</c:v>
                </c:pt>
                <c:pt idx="549">
                  <c:v>22.218573426382058</c:v>
                </c:pt>
                <c:pt idx="550">
                  <c:v>22.218573426382058</c:v>
                </c:pt>
                <c:pt idx="551">
                  <c:v>22.218573426382058</c:v>
                </c:pt>
                <c:pt idx="552">
                  <c:v>22.218573426382058</c:v>
                </c:pt>
                <c:pt idx="553">
                  <c:v>22.218573426382058</c:v>
                </c:pt>
                <c:pt idx="554">
                  <c:v>22.218573426382058</c:v>
                </c:pt>
                <c:pt idx="555">
                  <c:v>22.218573426382058</c:v>
                </c:pt>
                <c:pt idx="556">
                  <c:v>22.218573426382058</c:v>
                </c:pt>
                <c:pt idx="557">
                  <c:v>22.218573426382058</c:v>
                </c:pt>
                <c:pt idx="558">
                  <c:v>22.218573426382058</c:v>
                </c:pt>
                <c:pt idx="559">
                  <c:v>22.218573426382058</c:v>
                </c:pt>
                <c:pt idx="560">
                  <c:v>22.218573426382058</c:v>
                </c:pt>
                <c:pt idx="561">
                  <c:v>22.218573426382058</c:v>
                </c:pt>
                <c:pt idx="562">
                  <c:v>22.218573426382058</c:v>
                </c:pt>
                <c:pt idx="563">
                  <c:v>22.218573426382058</c:v>
                </c:pt>
                <c:pt idx="564">
                  <c:v>22.218573426382058</c:v>
                </c:pt>
                <c:pt idx="565">
                  <c:v>22.218573426382058</c:v>
                </c:pt>
                <c:pt idx="566">
                  <c:v>22.218573426382058</c:v>
                </c:pt>
                <c:pt idx="567">
                  <c:v>22.218573426382058</c:v>
                </c:pt>
                <c:pt idx="568">
                  <c:v>22.218573426382058</c:v>
                </c:pt>
                <c:pt idx="569">
                  <c:v>22.218573426382058</c:v>
                </c:pt>
                <c:pt idx="570">
                  <c:v>22.218573426382058</c:v>
                </c:pt>
                <c:pt idx="571">
                  <c:v>22.218573426382058</c:v>
                </c:pt>
                <c:pt idx="572">
                  <c:v>22.218573426382058</c:v>
                </c:pt>
                <c:pt idx="573">
                  <c:v>22.218573426382058</c:v>
                </c:pt>
                <c:pt idx="574">
                  <c:v>22.218573426382058</c:v>
                </c:pt>
                <c:pt idx="575">
                  <c:v>22.218573426382058</c:v>
                </c:pt>
                <c:pt idx="576">
                  <c:v>22.218573426382058</c:v>
                </c:pt>
                <c:pt idx="577">
                  <c:v>22.218573426382058</c:v>
                </c:pt>
                <c:pt idx="578">
                  <c:v>22.218573426382058</c:v>
                </c:pt>
                <c:pt idx="579">
                  <c:v>22.218573426382058</c:v>
                </c:pt>
                <c:pt idx="580">
                  <c:v>22.218573426382058</c:v>
                </c:pt>
                <c:pt idx="581">
                  <c:v>22.218573426382058</c:v>
                </c:pt>
                <c:pt idx="582">
                  <c:v>22.218573426382058</c:v>
                </c:pt>
                <c:pt idx="583">
                  <c:v>22.218573426382058</c:v>
                </c:pt>
                <c:pt idx="584">
                  <c:v>22.218573426382058</c:v>
                </c:pt>
                <c:pt idx="585">
                  <c:v>22.218573426382058</c:v>
                </c:pt>
                <c:pt idx="586">
                  <c:v>22.218573426382058</c:v>
                </c:pt>
                <c:pt idx="587">
                  <c:v>22.218573426382058</c:v>
                </c:pt>
                <c:pt idx="588">
                  <c:v>22.218573426382058</c:v>
                </c:pt>
                <c:pt idx="589">
                  <c:v>22.218573426382058</c:v>
                </c:pt>
                <c:pt idx="590">
                  <c:v>22.218573426382058</c:v>
                </c:pt>
                <c:pt idx="591">
                  <c:v>22.218573426382058</c:v>
                </c:pt>
                <c:pt idx="592">
                  <c:v>22.218573426382058</c:v>
                </c:pt>
                <c:pt idx="593">
                  <c:v>22.218573426382058</c:v>
                </c:pt>
                <c:pt idx="594">
                  <c:v>22.218573426382058</c:v>
                </c:pt>
                <c:pt idx="595">
                  <c:v>22.218573426382058</c:v>
                </c:pt>
                <c:pt idx="596">
                  <c:v>22.218573426382058</c:v>
                </c:pt>
                <c:pt idx="597">
                  <c:v>22.218573426382058</c:v>
                </c:pt>
                <c:pt idx="598">
                  <c:v>22.218573426382058</c:v>
                </c:pt>
                <c:pt idx="599">
                  <c:v>22.218573426382058</c:v>
                </c:pt>
                <c:pt idx="600">
                  <c:v>22.218573426382058</c:v>
                </c:pt>
                <c:pt idx="601">
                  <c:v>22.218573426382058</c:v>
                </c:pt>
                <c:pt idx="602">
                  <c:v>22.218573426382058</c:v>
                </c:pt>
                <c:pt idx="603">
                  <c:v>22.218573426382058</c:v>
                </c:pt>
                <c:pt idx="604">
                  <c:v>22.218573426382058</c:v>
                </c:pt>
                <c:pt idx="605">
                  <c:v>22.218573426382058</c:v>
                </c:pt>
                <c:pt idx="606">
                  <c:v>22.218573426382058</c:v>
                </c:pt>
                <c:pt idx="607">
                  <c:v>22.218573426382058</c:v>
                </c:pt>
                <c:pt idx="608">
                  <c:v>22.218573426382058</c:v>
                </c:pt>
                <c:pt idx="609">
                  <c:v>22.218573426382058</c:v>
                </c:pt>
                <c:pt idx="610">
                  <c:v>22.218573426382058</c:v>
                </c:pt>
                <c:pt idx="611">
                  <c:v>22.218573426382058</c:v>
                </c:pt>
                <c:pt idx="612">
                  <c:v>22.218573426382058</c:v>
                </c:pt>
                <c:pt idx="613">
                  <c:v>22.218573426382058</c:v>
                </c:pt>
                <c:pt idx="614">
                  <c:v>22.218573426382058</c:v>
                </c:pt>
                <c:pt idx="615">
                  <c:v>22.218573426382058</c:v>
                </c:pt>
                <c:pt idx="616">
                  <c:v>22.218573426382058</c:v>
                </c:pt>
                <c:pt idx="617">
                  <c:v>22.218573426382058</c:v>
                </c:pt>
                <c:pt idx="618">
                  <c:v>22.218573426382058</c:v>
                </c:pt>
                <c:pt idx="619">
                  <c:v>22.218573426382058</c:v>
                </c:pt>
                <c:pt idx="620">
                  <c:v>22.218573426382058</c:v>
                </c:pt>
                <c:pt idx="621">
                  <c:v>22.218573426382058</c:v>
                </c:pt>
                <c:pt idx="622">
                  <c:v>22.218573426382058</c:v>
                </c:pt>
                <c:pt idx="623">
                  <c:v>22.218573426382058</c:v>
                </c:pt>
                <c:pt idx="624">
                  <c:v>22.218573426382058</c:v>
                </c:pt>
                <c:pt idx="625">
                  <c:v>22.218573426382058</c:v>
                </c:pt>
                <c:pt idx="626">
                  <c:v>22.218573426382058</c:v>
                </c:pt>
                <c:pt idx="627">
                  <c:v>22.218573426382058</c:v>
                </c:pt>
                <c:pt idx="628">
                  <c:v>22.218573426382058</c:v>
                </c:pt>
                <c:pt idx="629">
                  <c:v>22.218573426382058</c:v>
                </c:pt>
                <c:pt idx="630">
                  <c:v>22.218573426382058</c:v>
                </c:pt>
                <c:pt idx="631">
                  <c:v>22.218573426382058</c:v>
                </c:pt>
                <c:pt idx="632">
                  <c:v>22.218573426382058</c:v>
                </c:pt>
                <c:pt idx="633">
                  <c:v>22.218573426382058</c:v>
                </c:pt>
                <c:pt idx="634">
                  <c:v>22.218573426382058</c:v>
                </c:pt>
                <c:pt idx="635">
                  <c:v>22.218573426382058</c:v>
                </c:pt>
                <c:pt idx="636">
                  <c:v>22.218573426382058</c:v>
                </c:pt>
                <c:pt idx="637">
                  <c:v>22.218573426382058</c:v>
                </c:pt>
                <c:pt idx="638">
                  <c:v>22.218573426382058</c:v>
                </c:pt>
                <c:pt idx="639">
                  <c:v>22.218573426382058</c:v>
                </c:pt>
                <c:pt idx="640">
                  <c:v>22.218573426382058</c:v>
                </c:pt>
                <c:pt idx="641">
                  <c:v>22.218573426382058</c:v>
                </c:pt>
                <c:pt idx="642">
                  <c:v>22.218573426382058</c:v>
                </c:pt>
                <c:pt idx="643">
                  <c:v>22.218573426382058</c:v>
                </c:pt>
                <c:pt idx="644">
                  <c:v>22.218573426382058</c:v>
                </c:pt>
                <c:pt idx="645">
                  <c:v>22.218573426382058</c:v>
                </c:pt>
                <c:pt idx="646">
                  <c:v>22.218573426382058</c:v>
                </c:pt>
                <c:pt idx="647">
                  <c:v>22.218573426382058</c:v>
                </c:pt>
                <c:pt idx="648">
                  <c:v>22.218573426382058</c:v>
                </c:pt>
                <c:pt idx="649">
                  <c:v>22.218573426382058</c:v>
                </c:pt>
                <c:pt idx="650">
                  <c:v>22.218573426382058</c:v>
                </c:pt>
                <c:pt idx="651">
                  <c:v>22.218573426382058</c:v>
                </c:pt>
                <c:pt idx="652">
                  <c:v>22.218573426382058</c:v>
                </c:pt>
                <c:pt idx="653">
                  <c:v>22.218573426382058</c:v>
                </c:pt>
                <c:pt idx="654">
                  <c:v>22.218573426382058</c:v>
                </c:pt>
                <c:pt idx="655">
                  <c:v>22.218573426382058</c:v>
                </c:pt>
                <c:pt idx="656">
                  <c:v>22.218573426382058</c:v>
                </c:pt>
                <c:pt idx="657">
                  <c:v>22.218573426382058</c:v>
                </c:pt>
                <c:pt idx="658">
                  <c:v>22.218573426382058</c:v>
                </c:pt>
                <c:pt idx="659">
                  <c:v>22.218573426382058</c:v>
                </c:pt>
                <c:pt idx="660">
                  <c:v>22.218573426382058</c:v>
                </c:pt>
                <c:pt idx="661">
                  <c:v>22.218573426382058</c:v>
                </c:pt>
                <c:pt idx="662">
                  <c:v>22.218573426382058</c:v>
                </c:pt>
                <c:pt idx="663">
                  <c:v>22.218573426382058</c:v>
                </c:pt>
                <c:pt idx="664">
                  <c:v>22.218573426382058</c:v>
                </c:pt>
                <c:pt idx="665">
                  <c:v>22.218573426382058</c:v>
                </c:pt>
                <c:pt idx="666">
                  <c:v>22.218573426382058</c:v>
                </c:pt>
                <c:pt idx="667">
                  <c:v>22.218573426382058</c:v>
                </c:pt>
                <c:pt idx="668">
                  <c:v>22.218573426382058</c:v>
                </c:pt>
                <c:pt idx="669">
                  <c:v>22.218573426382058</c:v>
                </c:pt>
                <c:pt idx="670">
                  <c:v>22.218573426382058</c:v>
                </c:pt>
                <c:pt idx="671">
                  <c:v>22.218573426382058</c:v>
                </c:pt>
                <c:pt idx="672">
                  <c:v>22.218573426382058</c:v>
                </c:pt>
                <c:pt idx="673">
                  <c:v>22.218573426382058</c:v>
                </c:pt>
                <c:pt idx="674">
                  <c:v>22.218573426382058</c:v>
                </c:pt>
                <c:pt idx="675">
                  <c:v>22.218573426382058</c:v>
                </c:pt>
                <c:pt idx="676">
                  <c:v>22.218573426382058</c:v>
                </c:pt>
                <c:pt idx="677">
                  <c:v>22.218573426382058</c:v>
                </c:pt>
                <c:pt idx="678">
                  <c:v>22.218573426382058</c:v>
                </c:pt>
                <c:pt idx="679">
                  <c:v>22.218573426382058</c:v>
                </c:pt>
                <c:pt idx="680">
                  <c:v>22.218573426382058</c:v>
                </c:pt>
                <c:pt idx="681">
                  <c:v>22.218573426382058</c:v>
                </c:pt>
                <c:pt idx="682">
                  <c:v>22.218573426382058</c:v>
                </c:pt>
                <c:pt idx="683">
                  <c:v>22.218573426382058</c:v>
                </c:pt>
                <c:pt idx="684">
                  <c:v>22.218573426382058</c:v>
                </c:pt>
                <c:pt idx="685">
                  <c:v>22.218573426382058</c:v>
                </c:pt>
                <c:pt idx="686">
                  <c:v>22.218573426382058</c:v>
                </c:pt>
                <c:pt idx="687">
                  <c:v>22.218573426382058</c:v>
                </c:pt>
                <c:pt idx="688">
                  <c:v>22.218573426382058</c:v>
                </c:pt>
                <c:pt idx="689">
                  <c:v>22.218573426382058</c:v>
                </c:pt>
                <c:pt idx="690">
                  <c:v>22.218573426382058</c:v>
                </c:pt>
                <c:pt idx="691">
                  <c:v>22.218573426382058</c:v>
                </c:pt>
                <c:pt idx="692">
                  <c:v>22.218573426382058</c:v>
                </c:pt>
                <c:pt idx="693">
                  <c:v>22.218573426382058</c:v>
                </c:pt>
                <c:pt idx="694">
                  <c:v>22.218573426382058</c:v>
                </c:pt>
                <c:pt idx="695">
                  <c:v>22.218573426382058</c:v>
                </c:pt>
                <c:pt idx="696">
                  <c:v>22.218573426382058</c:v>
                </c:pt>
                <c:pt idx="697">
                  <c:v>22.218573426382058</c:v>
                </c:pt>
                <c:pt idx="698">
                  <c:v>22.218573426382058</c:v>
                </c:pt>
                <c:pt idx="699">
                  <c:v>22.218573426382058</c:v>
                </c:pt>
                <c:pt idx="700">
                  <c:v>22.218573426382058</c:v>
                </c:pt>
                <c:pt idx="701">
                  <c:v>22.218573426382058</c:v>
                </c:pt>
                <c:pt idx="702">
                  <c:v>22.218573426382058</c:v>
                </c:pt>
                <c:pt idx="703">
                  <c:v>22.218573426382058</c:v>
                </c:pt>
                <c:pt idx="704">
                  <c:v>22.218573426382058</c:v>
                </c:pt>
                <c:pt idx="705">
                  <c:v>22.218573426382058</c:v>
                </c:pt>
                <c:pt idx="706">
                  <c:v>22.218573426382058</c:v>
                </c:pt>
                <c:pt idx="707">
                  <c:v>22.218573426382058</c:v>
                </c:pt>
                <c:pt idx="708">
                  <c:v>22.218573426382058</c:v>
                </c:pt>
                <c:pt idx="709">
                  <c:v>22.218573426382058</c:v>
                </c:pt>
                <c:pt idx="710">
                  <c:v>22.218573426382058</c:v>
                </c:pt>
                <c:pt idx="711">
                  <c:v>22.218573426382058</c:v>
                </c:pt>
                <c:pt idx="712">
                  <c:v>22.218573426382058</c:v>
                </c:pt>
                <c:pt idx="713">
                  <c:v>22.218573426382058</c:v>
                </c:pt>
                <c:pt idx="714">
                  <c:v>22.218573426382058</c:v>
                </c:pt>
                <c:pt idx="715">
                  <c:v>22.218573426382058</c:v>
                </c:pt>
                <c:pt idx="716">
                  <c:v>22.218573426382058</c:v>
                </c:pt>
                <c:pt idx="717">
                  <c:v>22.218573426382058</c:v>
                </c:pt>
                <c:pt idx="718">
                  <c:v>22.218573426382058</c:v>
                </c:pt>
                <c:pt idx="719">
                  <c:v>22.218573426382058</c:v>
                </c:pt>
                <c:pt idx="720">
                  <c:v>22.218573426382058</c:v>
                </c:pt>
                <c:pt idx="721">
                  <c:v>22.218573426382058</c:v>
                </c:pt>
                <c:pt idx="722">
                  <c:v>22.218573426382058</c:v>
                </c:pt>
                <c:pt idx="723">
                  <c:v>22.218573426382058</c:v>
                </c:pt>
                <c:pt idx="724">
                  <c:v>22.218573426382058</c:v>
                </c:pt>
                <c:pt idx="725">
                  <c:v>22.218573426382058</c:v>
                </c:pt>
                <c:pt idx="726">
                  <c:v>22.218573426382058</c:v>
                </c:pt>
                <c:pt idx="727">
                  <c:v>22.218573426382058</c:v>
                </c:pt>
                <c:pt idx="728">
                  <c:v>22.218573426382058</c:v>
                </c:pt>
                <c:pt idx="729">
                  <c:v>22.218573426382058</c:v>
                </c:pt>
                <c:pt idx="730">
                  <c:v>22.218573426382058</c:v>
                </c:pt>
                <c:pt idx="731">
                  <c:v>22.218573426382058</c:v>
                </c:pt>
                <c:pt idx="732">
                  <c:v>22.218573426382058</c:v>
                </c:pt>
                <c:pt idx="733">
                  <c:v>22.218573426382058</c:v>
                </c:pt>
                <c:pt idx="734">
                  <c:v>22.218573426382058</c:v>
                </c:pt>
                <c:pt idx="735">
                  <c:v>22.218573426382058</c:v>
                </c:pt>
                <c:pt idx="736">
                  <c:v>22.218573426382058</c:v>
                </c:pt>
                <c:pt idx="737">
                  <c:v>22.218573426382058</c:v>
                </c:pt>
                <c:pt idx="738">
                  <c:v>22.218573426382058</c:v>
                </c:pt>
                <c:pt idx="739">
                  <c:v>22.218573426382058</c:v>
                </c:pt>
                <c:pt idx="740">
                  <c:v>22.218573426382058</c:v>
                </c:pt>
                <c:pt idx="741">
                  <c:v>22.218573426382058</c:v>
                </c:pt>
                <c:pt idx="742">
                  <c:v>22.218573426382058</c:v>
                </c:pt>
                <c:pt idx="743">
                  <c:v>22.218573426382058</c:v>
                </c:pt>
                <c:pt idx="744">
                  <c:v>22.218573426382058</c:v>
                </c:pt>
                <c:pt idx="745">
                  <c:v>22.218573426382058</c:v>
                </c:pt>
                <c:pt idx="746">
                  <c:v>22.218573426382058</c:v>
                </c:pt>
                <c:pt idx="747">
                  <c:v>22.218573426382058</c:v>
                </c:pt>
                <c:pt idx="748">
                  <c:v>22.218573426382058</c:v>
                </c:pt>
                <c:pt idx="749">
                  <c:v>22.218573426382058</c:v>
                </c:pt>
                <c:pt idx="750">
                  <c:v>22.218573426382058</c:v>
                </c:pt>
                <c:pt idx="751">
                  <c:v>22.218573426382058</c:v>
                </c:pt>
                <c:pt idx="752">
                  <c:v>22.218573426382058</c:v>
                </c:pt>
                <c:pt idx="753">
                  <c:v>22.218573426382058</c:v>
                </c:pt>
                <c:pt idx="754">
                  <c:v>22.218573426382058</c:v>
                </c:pt>
                <c:pt idx="755">
                  <c:v>22.218573426382058</c:v>
                </c:pt>
                <c:pt idx="756">
                  <c:v>22.218573426382058</c:v>
                </c:pt>
                <c:pt idx="757">
                  <c:v>22.218573426382058</c:v>
                </c:pt>
                <c:pt idx="758">
                  <c:v>22.218573426382058</c:v>
                </c:pt>
                <c:pt idx="759">
                  <c:v>22.218573426382058</c:v>
                </c:pt>
                <c:pt idx="760">
                  <c:v>22.218573426382058</c:v>
                </c:pt>
                <c:pt idx="761">
                  <c:v>22.218573426382058</c:v>
                </c:pt>
                <c:pt idx="762">
                  <c:v>22.218573426382058</c:v>
                </c:pt>
                <c:pt idx="763">
                  <c:v>22.218573426382058</c:v>
                </c:pt>
                <c:pt idx="764">
                  <c:v>22.218573426382058</c:v>
                </c:pt>
                <c:pt idx="765">
                  <c:v>22.218573426382058</c:v>
                </c:pt>
                <c:pt idx="766">
                  <c:v>22.218573426382058</c:v>
                </c:pt>
                <c:pt idx="767">
                  <c:v>22.218573426382058</c:v>
                </c:pt>
                <c:pt idx="768">
                  <c:v>22.218573426382058</c:v>
                </c:pt>
                <c:pt idx="769">
                  <c:v>22.218573426382058</c:v>
                </c:pt>
                <c:pt idx="770">
                  <c:v>22.218573426382058</c:v>
                </c:pt>
                <c:pt idx="771">
                  <c:v>22.218573426382058</c:v>
                </c:pt>
                <c:pt idx="772">
                  <c:v>22.218573426382058</c:v>
                </c:pt>
                <c:pt idx="773">
                  <c:v>22.218573426382058</c:v>
                </c:pt>
                <c:pt idx="774">
                  <c:v>22.218573426382058</c:v>
                </c:pt>
                <c:pt idx="775">
                  <c:v>22.218573426382058</c:v>
                </c:pt>
                <c:pt idx="776">
                  <c:v>22.218573426382058</c:v>
                </c:pt>
                <c:pt idx="777">
                  <c:v>22.218573426382058</c:v>
                </c:pt>
                <c:pt idx="778">
                  <c:v>22.218573426382058</c:v>
                </c:pt>
                <c:pt idx="779">
                  <c:v>22.218573426382058</c:v>
                </c:pt>
                <c:pt idx="780">
                  <c:v>22.218573426382058</c:v>
                </c:pt>
                <c:pt idx="781">
                  <c:v>22.218573426382058</c:v>
                </c:pt>
                <c:pt idx="782">
                  <c:v>22.218573426382058</c:v>
                </c:pt>
                <c:pt idx="783">
                  <c:v>22.218573426382058</c:v>
                </c:pt>
                <c:pt idx="784">
                  <c:v>22.218573426382058</c:v>
                </c:pt>
                <c:pt idx="785">
                  <c:v>22.218573426382058</c:v>
                </c:pt>
                <c:pt idx="786">
                  <c:v>22.218573426382058</c:v>
                </c:pt>
                <c:pt idx="787">
                  <c:v>22.218573426382058</c:v>
                </c:pt>
                <c:pt idx="788">
                  <c:v>22.218573426382058</c:v>
                </c:pt>
                <c:pt idx="789">
                  <c:v>22.218573426382058</c:v>
                </c:pt>
                <c:pt idx="790">
                  <c:v>22.218573426382058</c:v>
                </c:pt>
                <c:pt idx="791">
                  <c:v>22.218573426382058</c:v>
                </c:pt>
                <c:pt idx="792">
                  <c:v>22.218573426382058</c:v>
                </c:pt>
                <c:pt idx="793">
                  <c:v>22.218573426382058</c:v>
                </c:pt>
                <c:pt idx="794">
                  <c:v>22.218573426382058</c:v>
                </c:pt>
                <c:pt idx="795">
                  <c:v>22.218573426382058</c:v>
                </c:pt>
                <c:pt idx="796">
                  <c:v>22.218573426382058</c:v>
                </c:pt>
                <c:pt idx="797">
                  <c:v>22.218573426382058</c:v>
                </c:pt>
                <c:pt idx="798">
                  <c:v>22.218573426382058</c:v>
                </c:pt>
                <c:pt idx="799">
                  <c:v>22.218573426382058</c:v>
                </c:pt>
                <c:pt idx="800">
                  <c:v>22.218573426382058</c:v>
                </c:pt>
                <c:pt idx="801">
                  <c:v>22.218573426382058</c:v>
                </c:pt>
                <c:pt idx="802">
                  <c:v>22.218573426382058</c:v>
                </c:pt>
                <c:pt idx="803">
                  <c:v>22.218573426382058</c:v>
                </c:pt>
                <c:pt idx="804">
                  <c:v>22.218573426382058</c:v>
                </c:pt>
                <c:pt idx="805">
                  <c:v>22.218573426382058</c:v>
                </c:pt>
                <c:pt idx="806">
                  <c:v>22.218573426382058</c:v>
                </c:pt>
                <c:pt idx="807">
                  <c:v>22.218573426382058</c:v>
                </c:pt>
                <c:pt idx="808">
                  <c:v>22.218573426382058</c:v>
                </c:pt>
                <c:pt idx="809">
                  <c:v>22.218573426382058</c:v>
                </c:pt>
                <c:pt idx="810">
                  <c:v>22.218573426382058</c:v>
                </c:pt>
                <c:pt idx="811">
                  <c:v>22.218573426382058</c:v>
                </c:pt>
                <c:pt idx="812">
                  <c:v>22.218573426382058</c:v>
                </c:pt>
                <c:pt idx="813">
                  <c:v>22.218573426382058</c:v>
                </c:pt>
                <c:pt idx="814">
                  <c:v>22.218573426382058</c:v>
                </c:pt>
                <c:pt idx="815">
                  <c:v>22.218573426382058</c:v>
                </c:pt>
                <c:pt idx="816">
                  <c:v>22.218573426382058</c:v>
                </c:pt>
                <c:pt idx="817">
                  <c:v>22.218573426382058</c:v>
                </c:pt>
                <c:pt idx="818">
                  <c:v>22.218573426382058</c:v>
                </c:pt>
                <c:pt idx="819">
                  <c:v>22.218573426382058</c:v>
                </c:pt>
                <c:pt idx="820">
                  <c:v>22.218573426382058</c:v>
                </c:pt>
                <c:pt idx="821">
                  <c:v>22.218573426382058</c:v>
                </c:pt>
                <c:pt idx="822">
                  <c:v>22.218573426382058</c:v>
                </c:pt>
                <c:pt idx="823">
                  <c:v>22.218573426382058</c:v>
                </c:pt>
                <c:pt idx="824">
                  <c:v>22.218573426382058</c:v>
                </c:pt>
                <c:pt idx="825">
                  <c:v>22.218573426382058</c:v>
                </c:pt>
                <c:pt idx="826">
                  <c:v>22.218573426382058</c:v>
                </c:pt>
                <c:pt idx="827">
                  <c:v>22.218573426382058</c:v>
                </c:pt>
                <c:pt idx="828">
                  <c:v>22.218573426382058</c:v>
                </c:pt>
                <c:pt idx="829">
                  <c:v>22.218573426382058</c:v>
                </c:pt>
                <c:pt idx="830">
                  <c:v>22.218573426382058</c:v>
                </c:pt>
                <c:pt idx="831">
                  <c:v>22.218573426382058</c:v>
                </c:pt>
                <c:pt idx="832">
                  <c:v>22.218573426382058</c:v>
                </c:pt>
                <c:pt idx="833">
                  <c:v>22.218573426382058</c:v>
                </c:pt>
                <c:pt idx="834">
                  <c:v>22.218573426382058</c:v>
                </c:pt>
                <c:pt idx="835">
                  <c:v>22.218573426382058</c:v>
                </c:pt>
                <c:pt idx="836">
                  <c:v>22.218573426382058</c:v>
                </c:pt>
                <c:pt idx="837">
                  <c:v>22.218573426382058</c:v>
                </c:pt>
                <c:pt idx="838">
                  <c:v>22.218573426382058</c:v>
                </c:pt>
                <c:pt idx="839">
                  <c:v>22.218573426382058</c:v>
                </c:pt>
                <c:pt idx="840">
                  <c:v>22.218573426382058</c:v>
                </c:pt>
                <c:pt idx="841">
                  <c:v>22.218573426382058</c:v>
                </c:pt>
                <c:pt idx="842">
                  <c:v>22.218573426382058</c:v>
                </c:pt>
                <c:pt idx="843">
                  <c:v>22.218573426382058</c:v>
                </c:pt>
                <c:pt idx="844">
                  <c:v>22.218573426382058</c:v>
                </c:pt>
                <c:pt idx="845">
                  <c:v>22.218573426382058</c:v>
                </c:pt>
                <c:pt idx="846">
                  <c:v>22.218573426382058</c:v>
                </c:pt>
                <c:pt idx="847">
                  <c:v>22.218573426382058</c:v>
                </c:pt>
                <c:pt idx="848">
                  <c:v>22.218573426382058</c:v>
                </c:pt>
                <c:pt idx="849">
                  <c:v>22.218573426382058</c:v>
                </c:pt>
                <c:pt idx="850">
                  <c:v>22.218573426382058</c:v>
                </c:pt>
                <c:pt idx="851">
                  <c:v>22.218573426382058</c:v>
                </c:pt>
                <c:pt idx="852">
                  <c:v>22.218573426382058</c:v>
                </c:pt>
                <c:pt idx="853">
                  <c:v>22.218573426382058</c:v>
                </c:pt>
                <c:pt idx="854">
                  <c:v>22.218573426382058</c:v>
                </c:pt>
                <c:pt idx="855">
                  <c:v>22.218573426382058</c:v>
                </c:pt>
                <c:pt idx="856">
                  <c:v>22.218573426382058</c:v>
                </c:pt>
                <c:pt idx="857">
                  <c:v>22.218573426382058</c:v>
                </c:pt>
                <c:pt idx="858">
                  <c:v>22.218573426382058</c:v>
                </c:pt>
                <c:pt idx="859">
                  <c:v>22.218573426382058</c:v>
                </c:pt>
                <c:pt idx="860">
                  <c:v>22.218573426382058</c:v>
                </c:pt>
                <c:pt idx="861">
                  <c:v>22.218573426382058</c:v>
                </c:pt>
                <c:pt idx="862">
                  <c:v>22.218573426382058</c:v>
                </c:pt>
                <c:pt idx="863">
                  <c:v>22.218573426382058</c:v>
                </c:pt>
                <c:pt idx="864">
                  <c:v>22.218573426382058</c:v>
                </c:pt>
                <c:pt idx="865">
                  <c:v>22.218573426382058</c:v>
                </c:pt>
                <c:pt idx="866">
                  <c:v>22.218573426382058</c:v>
                </c:pt>
                <c:pt idx="867">
                  <c:v>22.218573426382058</c:v>
                </c:pt>
                <c:pt idx="868">
                  <c:v>22.218573426382058</c:v>
                </c:pt>
                <c:pt idx="869">
                  <c:v>22.218573426382058</c:v>
                </c:pt>
                <c:pt idx="870">
                  <c:v>22.218573426382058</c:v>
                </c:pt>
                <c:pt idx="871">
                  <c:v>22.218573426382058</c:v>
                </c:pt>
                <c:pt idx="872">
                  <c:v>22.218573426382058</c:v>
                </c:pt>
                <c:pt idx="873">
                  <c:v>22.218573426382058</c:v>
                </c:pt>
                <c:pt idx="874">
                  <c:v>22.218573426382058</c:v>
                </c:pt>
                <c:pt idx="875">
                  <c:v>22.218573426382058</c:v>
                </c:pt>
                <c:pt idx="876">
                  <c:v>22.218573426382058</c:v>
                </c:pt>
                <c:pt idx="877">
                  <c:v>22.218573426382058</c:v>
                </c:pt>
                <c:pt idx="878">
                  <c:v>22.218573426382058</c:v>
                </c:pt>
                <c:pt idx="879">
                  <c:v>22.218573426382058</c:v>
                </c:pt>
                <c:pt idx="880">
                  <c:v>22.218573426382058</c:v>
                </c:pt>
                <c:pt idx="881">
                  <c:v>22.218573426382058</c:v>
                </c:pt>
                <c:pt idx="882">
                  <c:v>22.218573426382058</c:v>
                </c:pt>
                <c:pt idx="883">
                  <c:v>22.218573426382058</c:v>
                </c:pt>
                <c:pt idx="884">
                  <c:v>22.218573426382058</c:v>
                </c:pt>
                <c:pt idx="885">
                  <c:v>22.218573426382058</c:v>
                </c:pt>
                <c:pt idx="886">
                  <c:v>22.218573426382058</c:v>
                </c:pt>
                <c:pt idx="887">
                  <c:v>22.218573426382058</c:v>
                </c:pt>
                <c:pt idx="888">
                  <c:v>22.218573426382058</c:v>
                </c:pt>
                <c:pt idx="889">
                  <c:v>22.218573426382058</c:v>
                </c:pt>
                <c:pt idx="890">
                  <c:v>22.218573426382058</c:v>
                </c:pt>
                <c:pt idx="891">
                  <c:v>22.218573426382058</c:v>
                </c:pt>
                <c:pt idx="892">
                  <c:v>22.218573426382058</c:v>
                </c:pt>
                <c:pt idx="893">
                  <c:v>22.218573426382058</c:v>
                </c:pt>
                <c:pt idx="894">
                  <c:v>22.218573426382058</c:v>
                </c:pt>
                <c:pt idx="895">
                  <c:v>22.218573426382058</c:v>
                </c:pt>
                <c:pt idx="896">
                  <c:v>22.218573426382058</c:v>
                </c:pt>
                <c:pt idx="897">
                  <c:v>22.218573426382058</c:v>
                </c:pt>
                <c:pt idx="898">
                  <c:v>22.218573426382058</c:v>
                </c:pt>
                <c:pt idx="899">
                  <c:v>22.218573426382058</c:v>
                </c:pt>
                <c:pt idx="900">
                  <c:v>22.218573426382058</c:v>
                </c:pt>
                <c:pt idx="901">
                  <c:v>22.218573426382058</c:v>
                </c:pt>
                <c:pt idx="902">
                  <c:v>22.218573426382058</c:v>
                </c:pt>
                <c:pt idx="903">
                  <c:v>22.218573426382058</c:v>
                </c:pt>
                <c:pt idx="904">
                  <c:v>22.218573426382058</c:v>
                </c:pt>
                <c:pt idx="905">
                  <c:v>22.218573426382058</c:v>
                </c:pt>
                <c:pt idx="906">
                  <c:v>22.218573426382058</c:v>
                </c:pt>
                <c:pt idx="907">
                  <c:v>22.218573426382058</c:v>
                </c:pt>
                <c:pt idx="908">
                  <c:v>22.218573426382058</c:v>
                </c:pt>
                <c:pt idx="909">
                  <c:v>22.218573426382058</c:v>
                </c:pt>
                <c:pt idx="910">
                  <c:v>22.218573426382058</c:v>
                </c:pt>
                <c:pt idx="911">
                  <c:v>22.218573426382058</c:v>
                </c:pt>
                <c:pt idx="912">
                  <c:v>22.218573426382058</c:v>
                </c:pt>
                <c:pt idx="913">
                  <c:v>22.218573426382058</c:v>
                </c:pt>
                <c:pt idx="914">
                  <c:v>22.218573426382058</c:v>
                </c:pt>
                <c:pt idx="915">
                  <c:v>22.218573426382058</c:v>
                </c:pt>
                <c:pt idx="916">
                  <c:v>22.218573426382058</c:v>
                </c:pt>
                <c:pt idx="917">
                  <c:v>22.218573426382058</c:v>
                </c:pt>
                <c:pt idx="918">
                  <c:v>22.218573426382058</c:v>
                </c:pt>
                <c:pt idx="919">
                  <c:v>22.218573426382058</c:v>
                </c:pt>
                <c:pt idx="920">
                  <c:v>22.218573426382058</c:v>
                </c:pt>
                <c:pt idx="921">
                  <c:v>22.218573426382058</c:v>
                </c:pt>
                <c:pt idx="922">
                  <c:v>22.218573426382058</c:v>
                </c:pt>
                <c:pt idx="923">
                  <c:v>22.218573426382058</c:v>
                </c:pt>
                <c:pt idx="924">
                  <c:v>22.218573426382058</c:v>
                </c:pt>
                <c:pt idx="925">
                  <c:v>22.218573426382058</c:v>
                </c:pt>
                <c:pt idx="926">
                  <c:v>22.218573426382058</c:v>
                </c:pt>
                <c:pt idx="927">
                  <c:v>22.218573426382058</c:v>
                </c:pt>
                <c:pt idx="928">
                  <c:v>22.218573426382058</c:v>
                </c:pt>
                <c:pt idx="929">
                  <c:v>22.218573426382058</c:v>
                </c:pt>
                <c:pt idx="930">
                  <c:v>22.218573426382058</c:v>
                </c:pt>
                <c:pt idx="931">
                  <c:v>22.218573426382058</c:v>
                </c:pt>
                <c:pt idx="932">
                  <c:v>22.218573426382058</c:v>
                </c:pt>
                <c:pt idx="933">
                  <c:v>22.218573426382058</c:v>
                </c:pt>
                <c:pt idx="934">
                  <c:v>22.218573426382058</c:v>
                </c:pt>
                <c:pt idx="935">
                  <c:v>22.218573426382058</c:v>
                </c:pt>
                <c:pt idx="936">
                  <c:v>22.218573426382058</c:v>
                </c:pt>
                <c:pt idx="937">
                  <c:v>22.218573426382058</c:v>
                </c:pt>
                <c:pt idx="938">
                  <c:v>22.218573426382058</c:v>
                </c:pt>
                <c:pt idx="939">
                  <c:v>22.218573426382058</c:v>
                </c:pt>
                <c:pt idx="940">
                  <c:v>22.218573426382058</c:v>
                </c:pt>
                <c:pt idx="941">
                  <c:v>22.218573426382058</c:v>
                </c:pt>
                <c:pt idx="942">
                  <c:v>22.218573426382058</c:v>
                </c:pt>
                <c:pt idx="943">
                  <c:v>22.218573426382058</c:v>
                </c:pt>
                <c:pt idx="944">
                  <c:v>22.218573426382058</c:v>
                </c:pt>
                <c:pt idx="945">
                  <c:v>22.218573426382058</c:v>
                </c:pt>
                <c:pt idx="946">
                  <c:v>22.218573426382058</c:v>
                </c:pt>
                <c:pt idx="947">
                  <c:v>22.218573426382058</c:v>
                </c:pt>
                <c:pt idx="948">
                  <c:v>22.218573426382058</c:v>
                </c:pt>
                <c:pt idx="949">
                  <c:v>22.218573426382058</c:v>
                </c:pt>
                <c:pt idx="950">
                  <c:v>22.218573426382058</c:v>
                </c:pt>
                <c:pt idx="951">
                  <c:v>22.218573426382058</c:v>
                </c:pt>
                <c:pt idx="952">
                  <c:v>22.218573426382058</c:v>
                </c:pt>
                <c:pt idx="953">
                  <c:v>22.218573426382058</c:v>
                </c:pt>
                <c:pt idx="954">
                  <c:v>22.218573426382058</c:v>
                </c:pt>
                <c:pt idx="955">
                  <c:v>22.218573426382058</c:v>
                </c:pt>
                <c:pt idx="956">
                  <c:v>22.218573426382058</c:v>
                </c:pt>
                <c:pt idx="957">
                  <c:v>22.218573426382058</c:v>
                </c:pt>
                <c:pt idx="958">
                  <c:v>22.218573426382058</c:v>
                </c:pt>
                <c:pt idx="959">
                  <c:v>22.218573426382058</c:v>
                </c:pt>
                <c:pt idx="960">
                  <c:v>22.218573426382058</c:v>
                </c:pt>
                <c:pt idx="961">
                  <c:v>22.218573426382058</c:v>
                </c:pt>
                <c:pt idx="962">
                  <c:v>22.218573426382058</c:v>
                </c:pt>
                <c:pt idx="963">
                  <c:v>22.218573426382058</c:v>
                </c:pt>
                <c:pt idx="964">
                  <c:v>22.218573426382058</c:v>
                </c:pt>
                <c:pt idx="965">
                  <c:v>22.218573426382058</c:v>
                </c:pt>
                <c:pt idx="966">
                  <c:v>22.218573426382058</c:v>
                </c:pt>
                <c:pt idx="967">
                  <c:v>22.218573426382058</c:v>
                </c:pt>
                <c:pt idx="968">
                  <c:v>22.218573426382058</c:v>
                </c:pt>
                <c:pt idx="969">
                  <c:v>22.218573426382058</c:v>
                </c:pt>
                <c:pt idx="970">
                  <c:v>22.218573426382058</c:v>
                </c:pt>
                <c:pt idx="971">
                  <c:v>22.218573426382058</c:v>
                </c:pt>
                <c:pt idx="972">
                  <c:v>22.218573426382058</c:v>
                </c:pt>
                <c:pt idx="973">
                  <c:v>22.218573426382058</c:v>
                </c:pt>
                <c:pt idx="974">
                  <c:v>22.218573426382058</c:v>
                </c:pt>
                <c:pt idx="975">
                  <c:v>22.218573426382058</c:v>
                </c:pt>
                <c:pt idx="976">
                  <c:v>22.218573426382058</c:v>
                </c:pt>
                <c:pt idx="977">
                  <c:v>22.218573426382058</c:v>
                </c:pt>
                <c:pt idx="978">
                  <c:v>22.218573426382058</c:v>
                </c:pt>
                <c:pt idx="979">
                  <c:v>22.218573426382058</c:v>
                </c:pt>
                <c:pt idx="980">
                  <c:v>22.218573426382058</c:v>
                </c:pt>
                <c:pt idx="981">
                  <c:v>22.218573426382058</c:v>
                </c:pt>
                <c:pt idx="982">
                  <c:v>22.218573426382058</c:v>
                </c:pt>
                <c:pt idx="983">
                  <c:v>22.218573426382058</c:v>
                </c:pt>
                <c:pt idx="984">
                  <c:v>22.218573426382058</c:v>
                </c:pt>
                <c:pt idx="985">
                  <c:v>22.218573426382058</c:v>
                </c:pt>
                <c:pt idx="986">
                  <c:v>22.218573426382058</c:v>
                </c:pt>
                <c:pt idx="987">
                  <c:v>22.218573426382058</c:v>
                </c:pt>
                <c:pt idx="988">
                  <c:v>22.218573426382058</c:v>
                </c:pt>
                <c:pt idx="989">
                  <c:v>22.218573426382058</c:v>
                </c:pt>
                <c:pt idx="990">
                  <c:v>22.218573426382058</c:v>
                </c:pt>
                <c:pt idx="991">
                  <c:v>22.218573426382058</c:v>
                </c:pt>
                <c:pt idx="992">
                  <c:v>22.218573426382058</c:v>
                </c:pt>
                <c:pt idx="993">
                  <c:v>22.218573426382058</c:v>
                </c:pt>
                <c:pt idx="994">
                  <c:v>22.218573426382058</c:v>
                </c:pt>
                <c:pt idx="995">
                  <c:v>22.218573426382058</c:v>
                </c:pt>
                <c:pt idx="996">
                  <c:v>22.218573426382058</c:v>
                </c:pt>
                <c:pt idx="997">
                  <c:v>22.218573426382058</c:v>
                </c:pt>
                <c:pt idx="998">
                  <c:v>22.218573426382058</c:v>
                </c:pt>
                <c:pt idx="999">
                  <c:v>22.218573426382058</c:v>
                </c:pt>
                <c:pt idx="1000">
                  <c:v>22.218573426382058</c:v>
                </c:pt>
                <c:pt idx="1001">
                  <c:v>22.218573426382058</c:v>
                </c:pt>
                <c:pt idx="1002">
                  <c:v>22.218573426382058</c:v>
                </c:pt>
                <c:pt idx="1003">
                  <c:v>22.218573426382058</c:v>
                </c:pt>
                <c:pt idx="1004">
                  <c:v>22.218573426382058</c:v>
                </c:pt>
                <c:pt idx="1005">
                  <c:v>22.218573426382058</c:v>
                </c:pt>
                <c:pt idx="1006">
                  <c:v>22.218573426382058</c:v>
                </c:pt>
                <c:pt idx="1007">
                  <c:v>22.218573426382058</c:v>
                </c:pt>
                <c:pt idx="1008">
                  <c:v>22.218573426382058</c:v>
                </c:pt>
                <c:pt idx="1009">
                  <c:v>22.218573426382058</c:v>
                </c:pt>
                <c:pt idx="1010">
                  <c:v>22.218573426382058</c:v>
                </c:pt>
                <c:pt idx="1011">
                  <c:v>22.218573426382058</c:v>
                </c:pt>
                <c:pt idx="1012">
                  <c:v>22.218573426382058</c:v>
                </c:pt>
                <c:pt idx="1013">
                  <c:v>22.218573426382058</c:v>
                </c:pt>
                <c:pt idx="1014">
                  <c:v>22.218573426382058</c:v>
                </c:pt>
                <c:pt idx="1015">
                  <c:v>22.218573426382058</c:v>
                </c:pt>
                <c:pt idx="1016">
                  <c:v>22.218573426382058</c:v>
                </c:pt>
                <c:pt idx="1017">
                  <c:v>22.218573426382058</c:v>
                </c:pt>
                <c:pt idx="1018">
                  <c:v>22.218573426382058</c:v>
                </c:pt>
                <c:pt idx="1019">
                  <c:v>22.218573426382058</c:v>
                </c:pt>
                <c:pt idx="1020">
                  <c:v>22.218573426382058</c:v>
                </c:pt>
                <c:pt idx="1021">
                  <c:v>22.218573426382058</c:v>
                </c:pt>
                <c:pt idx="1022">
                  <c:v>22.218573426382058</c:v>
                </c:pt>
                <c:pt idx="1023">
                  <c:v>22.218573426382058</c:v>
                </c:pt>
                <c:pt idx="1024">
                  <c:v>22.218573426382058</c:v>
                </c:pt>
                <c:pt idx="1025">
                  <c:v>22.218573426382058</c:v>
                </c:pt>
                <c:pt idx="1026">
                  <c:v>22.218573426382058</c:v>
                </c:pt>
                <c:pt idx="1027">
                  <c:v>22.218573426382058</c:v>
                </c:pt>
                <c:pt idx="1028">
                  <c:v>22.218573426382058</c:v>
                </c:pt>
                <c:pt idx="1029">
                  <c:v>22.218573426382058</c:v>
                </c:pt>
                <c:pt idx="1030">
                  <c:v>22.218573426382058</c:v>
                </c:pt>
                <c:pt idx="1031">
                  <c:v>22.218573426382058</c:v>
                </c:pt>
                <c:pt idx="1032">
                  <c:v>22.218573426382058</c:v>
                </c:pt>
                <c:pt idx="1033">
                  <c:v>22.218573426382058</c:v>
                </c:pt>
                <c:pt idx="1034">
                  <c:v>22.218573426382058</c:v>
                </c:pt>
                <c:pt idx="1035">
                  <c:v>22.218573426382058</c:v>
                </c:pt>
                <c:pt idx="1036">
                  <c:v>22.218573426382058</c:v>
                </c:pt>
                <c:pt idx="1037">
                  <c:v>22.218573426382058</c:v>
                </c:pt>
                <c:pt idx="1038">
                  <c:v>22.218573426382058</c:v>
                </c:pt>
                <c:pt idx="1039">
                  <c:v>22.218573426382058</c:v>
                </c:pt>
                <c:pt idx="1040">
                  <c:v>22.218573426382058</c:v>
                </c:pt>
                <c:pt idx="1041">
                  <c:v>22.218573426382058</c:v>
                </c:pt>
                <c:pt idx="1042">
                  <c:v>22.218573426382058</c:v>
                </c:pt>
                <c:pt idx="1043">
                  <c:v>22.218573426382058</c:v>
                </c:pt>
                <c:pt idx="1044">
                  <c:v>22.218573426382058</c:v>
                </c:pt>
                <c:pt idx="1045">
                  <c:v>22.218573426382058</c:v>
                </c:pt>
                <c:pt idx="1046">
                  <c:v>22.218573426382058</c:v>
                </c:pt>
                <c:pt idx="1047">
                  <c:v>22.218573426382058</c:v>
                </c:pt>
                <c:pt idx="1048">
                  <c:v>22.218573426382058</c:v>
                </c:pt>
                <c:pt idx="1049">
                  <c:v>22.218573426382058</c:v>
                </c:pt>
                <c:pt idx="1050">
                  <c:v>22.218573426382058</c:v>
                </c:pt>
                <c:pt idx="1051">
                  <c:v>22.218573426382058</c:v>
                </c:pt>
                <c:pt idx="1052">
                  <c:v>22.218573426382058</c:v>
                </c:pt>
                <c:pt idx="1053">
                  <c:v>22.218573426382058</c:v>
                </c:pt>
                <c:pt idx="1054">
                  <c:v>22.218573426382058</c:v>
                </c:pt>
                <c:pt idx="1055">
                  <c:v>22.218573426382058</c:v>
                </c:pt>
                <c:pt idx="1056">
                  <c:v>22.218573426382058</c:v>
                </c:pt>
                <c:pt idx="1057">
                  <c:v>22.218573426382058</c:v>
                </c:pt>
                <c:pt idx="1058">
                  <c:v>22.218573426382058</c:v>
                </c:pt>
                <c:pt idx="1059">
                  <c:v>22.218573426382058</c:v>
                </c:pt>
                <c:pt idx="1060">
                  <c:v>22.218573426382058</c:v>
                </c:pt>
                <c:pt idx="1061">
                  <c:v>22.218573426382058</c:v>
                </c:pt>
                <c:pt idx="1062">
                  <c:v>22.218573426382058</c:v>
                </c:pt>
                <c:pt idx="1063">
                  <c:v>22.218573426382058</c:v>
                </c:pt>
                <c:pt idx="1064">
                  <c:v>22.218573426382058</c:v>
                </c:pt>
                <c:pt idx="1065">
                  <c:v>22.218573426382058</c:v>
                </c:pt>
                <c:pt idx="1066">
                  <c:v>22.218573426382058</c:v>
                </c:pt>
                <c:pt idx="1067">
                  <c:v>22.218573426382058</c:v>
                </c:pt>
                <c:pt idx="1068">
                  <c:v>22.218573426382058</c:v>
                </c:pt>
                <c:pt idx="1069">
                  <c:v>22.218573426382058</c:v>
                </c:pt>
                <c:pt idx="1070">
                  <c:v>22.218573426382058</c:v>
                </c:pt>
                <c:pt idx="1071">
                  <c:v>22.218573426382058</c:v>
                </c:pt>
                <c:pt idx="1072">
                  <c:v>22.218573426382058</c:v>
                </c:pt>
                <c:pt idx="1073">
                  <c:v>22.218573426382058</c:v>
                </c:pt>
                <c:pt idx="1074">
                  <c:v>22.218573426382058</c:v>
                </c:pt>
                <c:pt idx="1075">
                  <c:v>22.218573426382058</c:v>
                </c:pt>
                <c:pt idx="1076">
                  <c:v>22.218573426382058</c:v>
                </c:pt>
                <c:pt idx="1077">
                  <c:v>22.218573426382058</c:v>
                </c:pt>
                <c:pt idx="1078">
                  <c:v>22.218573426382058</c:v>
                </c:pt>
                <c:pt idx="1079">
                  <c:v>22.218573426382058</c:v>
                </c:pt>
                <c:pt idx="1080">
                  <c:v>22.218573426382058</c:v>
                </c:pt>
                <c:pt idx="1081">
                  <c:v>22.218573426382058</c:v>
                </c:pt>
                <c:pt idx="1082">
                  <c:v>22.218573426382058</c:v>
                </c:pt>
                <c:pt idx="1083">
                  <c:v>22.218573426382058</c:v>
                </c:pt>
                <c:pt idx="1084">
                  <c:v>22.218573426382058</c:v>
                </c:pt>
                <c:pt idx="1085">
                  <c:v>22.218573426382058</c:v>
                </c:pt>
                <c:pt idx="1086">
                  <c:v>22.218573426382058</c:v>
                </c:pt>
                <c:pt idx="1087">
                  <c:v>22.218573426382058</c:v>
                </c:pt>
                <c:pt idx="1088">
                  <c:v>22.218573426382058</c:v>
                </c:pt>
                <c:pt idx="1089">
                  <c:v>22.218573426382058</c:v>
                </c:pt>
                <c:pt idx="1090">
                  <c:v>22.218573426382058</c:v>
                </c:pt>
                <c:pt idx="1091">
                  <c:v>22.218573426382058</c:v>
                </c:pt>
                <c:pt idx="1092">
                  <c:v>22.218573426382058</c:v>
                </c:pt>
                <c:pt idx="1093">
                  <c:v>22.218573426382058</c:v>
                </c:pt>
                <c:pt idx="1094">
                  <c:v>22.218573426382058</c:v>
                </c:pt>
                <c:pt idx="1095">
                  <c:v>22.218573426382058</c:v>
                </c:pt>
                <c:pt idx="1096">
                  <c:v>22.218573426382058</c:v>
                </c:pt>
                <c:pt idx="1097">
                  <c:v>22.218573426382058</c:v>
                </c:pt>
                <c:pt idx="1098">
                  <c:v>22.218573426382058</c:v>
                </c:pt>
                <c:pt idx="1099">
                  <c:v>22.218573426382058</c:v>
                </c:pt>
                <c:pt idx="1100">
                  <c:v>22.218573426382058</c:v>
                </c:pt>
                <c:pt idx="1101">
                  <c:v>22.218573426382058</c:v>
                </c:pt>
                <c:pt idx="1102">
                  <c:v>22.218573426382058</c:v>
                </c:pt>
                <c:pt idx="1103">
                  <c:v>22.218573426382058</c:v>
                </c:pt>
                <c:pt idx="1104">
                  <c:v>22.218573426382058</c:v>
                </c:pt>
                <c:pt idx="1105">
                  <c:v>22.218573426382058</c:v>
                </c:pt>
                <c:pt idx="1106">
                  <c:v>22.218573426382058</c:v>
                </c:pt>
                <c:pt idx="1107">
                  <c:v>22.218573426382058</c:v>
                </c:pt>
                <c:pt idx="1108">
                  <c:v>22.218573426382058</c:v>
                </c:pt>
                <c:pt idx="1109">
                  <c:v>22.218573426382058</c:v>
                </c:pt>
                <c:pt idx="1110">
                  <c:v>22.218573426382058</c:v>
                </c:pt>
                <c:pt idx="1111">
                  <c:v>22.218573426382058</c:v>
                </c:pt>
                <c:pt idx="1112">
                  <c:v>22.218573426382058</c:v>
                </c:pt>
                <c:pt idx="1113">
                  <c:v>22.218573426382058</c:v>
                </c:pt>
                <c:pt idx="1114">
                  <c:v>22.218573426382058</c:v>
                </c:pt>
                <c:pt idx="1115">
                  <c:v>22.218573426382058</c:v>
                </c:pt>
                <c:pt idx="1116">
                  <c:v>22.218573426382058</c:v>
                </c:pt>
                <c:pt idx="1117">
                  <c:v>22.218573426382058</c:v>
                </c:pt>
                <c:pt idx="1118">
                  <c:v>22.218573426382058</c:v>
                </c:pt>
                <c:pt idx="1119">
                  <c:v>22.218573426382058</c:v>
                </c:pt>
                <c:pt idx="1120">
                  <c:v>22.218573426382058</c:v>
                </c:pt>
                <c:pt idx="1121">
                  <c:v>22.218573426382058</c:v>
                </c:pt>
                <c:pt idx="1122">
                  <c:v>22.218573426382058</c:v>
                </c:pt>
                <c:pt idx="1123">
                  <c:v>22.218573426382058</c:v>
                </c:pt>
                <c:pt idx="1124">
                  <c:v>22.218573426382058</c:v>
                </c:pt>
                <c:pt idx="1125">
                  <c:v>22.218573426382058</c:v>
                </c:pt>
                <c:pt idx="1126">
                  <c:v>22.218573426382058</c:v>
                </c:pt>
                <c:pt idx="1127">
                  <c:v>22.218573426382058</c:v>
                </c:pt>
                <c:pt idx="1128">
                  <c:v>22.218573426382058</c:v>
                </c:pt>
                <c:pt idx="1129">
                  <c:v>22.218573426382058</c:v>
                </c:pt>
                <c:pt idx="1130">
                  <c:v>22.218573426382058</c:v>
                </c:pt>
                <c:pt idx="1131">
                  <c:v>22.218573426382058</c:v>
                </c:pt>
                <c:pt idx="1132">
                  <c:v>22.218573426382058</c:v>
                </c:pt>
                <c:pt idx="1133">
                  <c:v>22.218573426382058</c:v>
                </c:pt>
                <c:pt idx="1134">
                  <c:v>22.218573426382058</c:v>
                </c:pt>
                <c:pt idx="1135">
                  <c:v>22.218573426382058</c:v>
                </c:pt>
                <c:pt idx="1136">
                  <c:v>22.218573426382058</c:v>
                </c:pt>
                <c:pt idx="1137">
                  <c:v>22.218573426382058</c:v>
                </c:pt>
                <c:pt idx="1138">
                  <c:v>22.218573426382058</c:v>
                </c:pt>
                <c:pt idx="1139">
                  <c:v>22.218573426382058</c:v>
                </c:pt>
                <c:pt idx="1140">
                  <c:v>22.218573426382058</c:v>
                </c:pt>
                <c:pt idx="1141">
                  <c:v>22.218573426382058</c:v>
                </c:pt>
                <c:pt idx="1142">
                  <c:v>22.218573426382058</c:v>
                </c:pt>
                <c:pt idx="1143">
                  <c:v>22.218573426382058</c:v>
                </c:pt>
                <c:pt idx="1144">
                  <c:v>22.218573426382058</c:v>
                </c:pt>
                <c:pt idx="1145">
                  <c:v>22.218573426382058</c:v>
                </c:pt>
                <c:pt idx="1146">
                  <c:v>22.218573426382058</c:v>
                </c:pt>
                <c:pt idx="1147">
                  <c:v>22.218573426382058</c:v>
                </c:pt>
                <c:pt idx="1148">
                  <c:v>22.218573426382058</c:v>
                </c:pt>
                <c:pt idx="1149">
                  <c:v>22.218573426382058</c:v>
                </c:pt>
                <c:pt idx="1150">
                  <c:v>22.218573426382058</c:v>
                </c:pt>
                <c:pt idx="1151">
                  <c:v>22.218573426382058</c:v>
                </c:pt>
                <c:pt idx="1152">
                  <c:v>22.218573426382058</c:v>
                </c:pt>
                <c:pt idx="1153">
                  <c:v>22.218573426382058</c:v>
                </c:pt>
                <c:pt idx="1154">
                  <c:v>22.218573426382058</c:v>
                </c:pt>
                <c:pt idx="1155">
                  <c:v>22.218573426382058</c:v>
                </c:pt>
                <c:pt idx="1156">
                  <c:v>22.218573426382058</c:v>
                </c:pt>
                <c:pt idx="1157">
                  <c:v>22.218573426382058</c:v>
                </c:pt>
                <c:pt idx="1158">
                  <c:v>22.218573426382058</c:v>
                </c:pt>
                <c:pt idx="1159">
                  <c:v>22.218573426382058</c:v>
                </c:pt>
                <c:pt idx="1160">
                  <c:v>22.218573426382058</c:v>
                </c:pt>
                <c:pt idx="1161">
                  <c:v>22.218573426382058</c:v>
                </c:pt>
                <c:pt idx="1162">
                  <c:v>22.218573426382058</c:v>
                </c:pt>
                <c:pt idx="1163">
                  <c:v>22.218573426382058</c:v>
                </c:pt>
                <c:pt idx="1164">
                  <c:v>22.218573426382058</c:v>
                </c:pt>
                <c:pt idx="1165">
                  <c:v>22.218573426382058</c:v>
                </c:pt>
                <c:pt idx="1166">
                  <c:v>22.218573426382058</c:v>
                </c:pt>
                <c:pt idx="1167">
                  <c:v>22.218573426382058</c:v>
                </c:pt>
                <c:pt idx="1168">
                  <c:v>22.218573426382058</c:v>
                </c:pt>
                <c:pt idx="1169">
                  <c:v>22.218573426382058</c:v>
                </c:pt>
                <c:pt idx="1170">
                  <c:v>22.218573426382058</c:v>
                </c:pt>
                <c:pt idx="1171">
                  <c:v>22.218573426382058</c:v>
                </c:pt>
                <c:pt idx="1172">
                  <c:v>22.218573426382058</c:v>
                </c:pt>
                <c:pt idx="1173">
                  <c:v>22.218573426382058</c:v>
                </c:pt>
                <c:pt idx="1174">
                  <c:v>22.218573426382058</c:v>
                </c:pt>
                <c:pt idx="1175">
                  <c:v>22.218573426382058</c:v>
                </c:pt>
                <c:pt idx="1176">
                  <c:v>22.218573426382058</c:v>
                </c:pt>
                <c:pt idx="1177">
                  <c:v>22.218573426382058</c:v>
                </c:pt>
                <c:pt idx="1178">
                  <c:v>22.218573426382058</c:v>
                </c:pt>
                <c:pt idx="1179">
                  <c:v>22.218573426382058</c:v>
                </c:pt>
                <c:pt idx="1180">
                  <c:v>22.218573426382058</c:v>
                </c:pt>
                <c:pt idx="1181">
                  <c:v>22.218573426382058</c:v>
                </c:pt>
                <c:pt idx="1182">
                  <c:v>22.218573426382058</c:v>
                </c:pt>
                <c:pt idx="1183">
                  <c:v>22.218573426382058</c:v>
                </c:pt>
                <c:pt idx="1184">
                  <c:v>22.218573426382058</c:v>
                </c:pt>
                <c:pt idx="1185">
                  <c:v>22.218573426382058</c:v>
                </c:pt>
                <c:pt idx="1186">
                  <c:v>22.218573426382058</c:v>
                </c:pt>
                <c:pt idx="1187">
                  <c:v>22.218573426382058</c:v>
                </c:pt>
                <c:pt idx="1188">
                  <c:v>22.218573426382058</c:v>
                </c:pt>
                <c:pt idx="1189">
                  <c:v>22.218573426382058</c:v>
                </c:pt>
                <c:pt idx="1190">
                  <c:v>22.218573426382058</c:v>
                </c:pt>
                <c:pt idx="1191">
                  <c:v>22.218573426382058</c:v>
                </c:pt>
                <c:pt idx="1192">
                  <c:v>22.218573426382058</c:v>
                </c:pt>
                <c:pt idx="1193">
                  <c:v>22.218573426382058</c:v>
                </c:pt>
                <c:pt idx="1194">
                  <c:v>22.218573426382058</c:v>
                </c:pt>
                <c:pt idx="1195">
                  <c:v>22.218573426382058</c:v>
                </c:pt>
                <c:pt idx="1196">
                  <c:v>22.218573426382058</c:v>
                </c:pt>
                <c:pt idx="1197">
                  <c:v>22.218573426382058</c:v>
                </c:pt>
                <c:pt idx="1198">
                  <c:v>22.218573426382058</c:v>
                </c:pt>
                <c:pt idx="1199">
                  <c:v>22.218573426382058</c:v>
                </c:pt>
                <c:pt idx="1200">
                  <c:v>22.218573426382058</c:v>
                </c:pt>
                <c:pt idx="1201">
                  <c:v>22.218573426382058</c:v>
                </c:pt>
                <c:pt idx="1202">
                  <c:v>22.218573426382058</c:v>
                </c:pt>
                <c:pt idx="1203">
                  <c:v>22.218573426382058</c:v>
                </c:pt>
                <c:pt idx="1204">
                  <c:v>22.218573426382058</c:v>
                </c:pt>
                <c:pt idx="1205">
                  <c:v>22.218573426382058</c:v>
                </c:pt>
                <c:pt idx="1206">
                  <c:v>22.218573426382058</c:v>
                </c:pt>
                <c:pt idx="1207">
                  <c:v>22.218573426382058</c:v>
                </c:pt>
                <c:pt idx="1208">
                  <c:v>22.218573426382058</c:v>
                </c:pt>
                <c:pt idx="1209">
                  <c:v>22.218573426382058</c:v>
                </c:pt>
                <c:pt idx="1210">
                  <c:v>22.218573426382058</c:v>
                </c:pt>
                <c:pt idx="1211">
                  <c:v>22.218573426382058</c:v>
                </c:pt>
                <c:pt idx="1212">
                  <c:v>22.218573426382058</c:v>
                </c:pt>
                <c:pt idx="1213">
                  <c:v>22.218573426382058</c:v>
                </c:pt>
                <c:pt idx="1214">
                  <c:v>22.218573426382058</c:v>
                </c:pt>
                <c:pt idx="1215">
                  <c:v>22.218573426382058</c:v>
                </c:pt>
                <c:pt idx="1216">
                  <c:v>22.218573426382058</c:v>
                </c:pt>
                <c:pt idx="1217">
                  <c:v>22.218573426382058</c:v>
                </c:pt>
                <c:pt idx="1218">
                  <c:v>22.218573426382058</c:v>
                </c:pt>
                <c:pt idx="1219">
                  <c:v>22.218573426382058</c:v>
                </c:pt>
                <c:pt idx="1220">
                  <c:v>22.218573426382058</c:v>
                </c:pt>
                <c:pt idx="1221">
                  <c:v>22.218573426382058</c:v>
                </c:pt>
                <c:pt idx="1222">
                  <c:v>22.218573426382058</c:v>
                </c:pt>
                <c:pt idx="1223">
                  <c:v>22.218573426382058</c:v>
                </c:pt>
                <c:pt idx="1224">
                  <c:v>22.218573426382058</c:v>
                </c:pt>
                <c:pt idx="1225">
                  <c:v>22.218573426382058</c:v>
                </c:pt>
                <c:pt idx="1226">
                  <c:v>22.218573426382058</c:v>
                </c:pt>
                <c:pt idx="1227">
                  <c:v>22.218573426382058</c:v>
                </c:pt>
                <c:pt idx="1228">
                  <c:v>22.218573426382058</c:v>
                </c:pt>
                <c:pt idx="1229">
                  <c:v>22.218573426382058</c:v>
                </c:pt>
                <c:pt idx="1230">
                  <c:v>22.218573426382058</c:v>
                </c:pt>
                <c:pt idx="1231">
                  <c:v>22.218573426382058</c:v>
                </c:pt>
                <c:pt idx="1232">
                  <c:v>22.218573426382058</c:v>
                </c:pt>
                <c:pt idx="1233">
                  <c:v>22.218573426382058</c:v>
                </c:pt>
                <c:pt idx="1234">
                  <c:v>22.218573426382058</c:v>
                </c:pt>
                <c:pt idx="1235">
                  <c:v>22.218573426382058</c:v>
                </c:pt>
                <c:pt idx="1236">
                  <c:v>22.218573426382058</c:v>
                </c:pt>
                <c:pt idx="1237">
                  <c:v>22.218573426382058</c:v>
                </c:pt>
                <c:pt idx="1238">
                  <c:v>22.218573426382058</c:v>
                </c:pt>
                <c:pt idx="1239">
                  <c:v>22.218573426382058</c:v>
                </c:pt>
                <c:pt idx="1240">
                  <c:v>22.218573426382058</c:v>
                </c:pt>
                <c:pt idx="1241">
                  <c:v>22.218573426382058</c:v>
                </c:pt>
                <c:pt idx="1242">
                  <c:v>22.218573426382058</c:v>
                </c:pt>
                <c:pt idx="1243">
                  <c:v>22.218573426382058</c:v>
                </c:pt>
                <c:pt idx="1244">
                  <c:v>22.218573426382058</c:v>
                </c:pt>
                <c:pt idx="1245">
                  <c:v>22.218573426382058</c:v>
                </c:pt>
                <c:pt idx="1246">
                  <c:v>22.218573426382058</c:v>
                </c:pt>
                <c:pt idx="1247">
                  <c:v>22.218573426382058</c:v>
                </c:pt>
                <c:pt idx="1248">
                  <c:v>22.218573426382058</c:v>
                </c:pt>
                <c:pt idx="1249">
                  <c:v>22.218573426382058</c:v>
                </c:pt>
                <c:pt idx="1250">
                  <c:v>22.218573426382058</c:v>
                </c:pt>
                <c:pt idx="1251">
                  <c:v>22.218573426382058</c:v>
                </c:pt>
                <c:pt idx="1252">
                  <c:v>22.218573426382058</c:v>
                </c:pt>
                <c:pt idx="1253">
                  <c:v>22.218573426382058</c:v>
                </c:pt>
                <c:pt idx="1254">
                  <c:v>22.218573426382058</c:v>
                </c:pt>
                <c:pt idx="1255">
                  <c:v>22.218573426382058</c:v>
                </c:pt>
                <c:pt idx="1256">
                  <c:v>22.218573426382058</c:v>
                </c:pt>
                <c:pt idx="1257">
                  <c:v>22.218573426382058</c:v>
                </c:pt>
                <c:pt idx="1258">
                  <c:v>22.218573426382058</c:v>
                </c:pt>
                <c:pt idx="1259">
                  <c:v>22.218573426382058</c:v>
                </c:pt>
                <c:pt idx="1260">
                  <c:v>22.218573426382058</c:v>
                </c:pt>
                <c:pt idx="1261">
                  <c:v>22.218573426382058</c:v>
                </c:pt>
                <c:pt idx="1262">
                  <c:v>22.218573426382058</c:v>
                </c:pt>
                <c:pt idx="1263">
                  <c:v>22.218573426382058</c:v>
                </c:pt>
                <c:pt idx="1264">
                  <c:v>22.218573426382058</c:v>
                </c:pt>
                <c:pt idx="1265">
                  <c:v>22.218573426382058</c:v>
                </c:pt>
                <c:pt idx="1266">
                  <c:v>22.218573426382058</c:v>
                </c:pt>
                <c:pt idx="1267">
                  <c:v>22.218573426382058</c:v>
                </c:pt>
                <c:pt idx="1268">
                  <c:v>22.218573426382058</c:v>
                </c:pt>
                <c:pt idx="1269">
                  <c:v>22.218573426382058</c:v>
                </c:pt>
                <c:pt idx="1270">
                  <c:v>22.218573426382058</c:v>
                </c:pt>
                <c:pt idx="1271">
                  <c:v>22.218573426382058</c:v>
                </c:pt>
                <c:pt idx="1272">
                  <c:v>22.218573426382058</c:v>
                </c:pt>
                <c:pt idx="1273">
                  <c:v>22.218573426382058</c:v>
                </c:pt>
                <c:pt idx="1274">
                  <c:v>22.218573426382058</c:v>
                </c:pt>
                <c:pt idx="1275">
                  <c:v>22.218573426382058</c:v>
                </c:pt>
                <c:pt idx="1276">
                  <c:v>22.218573426382058</c:v>
                </c:pt>
                <c:pt idx="1277">
                  <c:v>22.218573426382058</c:v>
                </c:pt>
                <c:pt idx="1278">
                  <c:v>22.218573426382058</c:v>
                </c:pt>
                <c:pt idx="1279">
                  <c:v>22.218573426382058</c:v>
                </c:pt>
                <c:pt idx="1280">
                  <c:v>22.218573426382058</c:v>
                </c:pt>
                <c:pt idx="1281">
                  <c:v>22.218573426382058</c:v>
                </c:pt>
                <c:pt idx="1282">
                  <c:v>22.218573426382058</c:v>
                </c:pt>
                <c:pt idx="1283">
                  <c:v>22.218573426382058</c:v>
                </c:pt>
                <c:pt idx="1284">
                  <c:v>22.218573426382058</c:v>
                </c:pt>
                <c:pt idx="1285">
                  <c:v>22.218573426382058</c:v>
                </c:pt>
                <c:pt idx="1286">
                  <c:v>22.218573426382058</c:v>
                </c:pt>
                <c:pt idx="1287">
                  <c:v>22.218573426382058</c:v>
                </c:pt>
                <c:pt idx="1288">
                  <c:v>22.218573426382058</c:v>
                </c:pt>
                <c:pt idx="1289">
                  <c:v>22.218573426382058</c:v>
                </c:pt>
                <c:pt idx="1290">
                  <c:v>22.218573426382058</c:v>
                </c:pt>
                <c:pt idx="1291">
                  <c:v>22.218573426382058</c:v>
                </c:pt>
                <c:pt idx="1292">
                  <c:v>22.218573426382058</c:v>
                </c:pt>
                <c:pt idx="1293">
                  <c:v>22.218573426382058</c:v>
                </c:pt>
                <c:pt idx="1294">
                  <c:v>22.218573426382058</c:v>
                </c:pt>
                <c:pt idx="1295">
                  <c:v>22.218573426382058</c:v>
                </c:pt>
                <c:pt idx="1296">
                  <c:v>22.218573426382058</c:v>
                </c:pt>
                <c:pt idx="1297">
                  <c:v>22.218573426382058</c:v>
                </c:pt>
                <c:pt idx="1298">
                  <c:v>22.218573426382058</c:v>
                </c:pt>
                <c:pt idx="1299">
                  <c:v>22.218573426382058</c:v>
                </c:pt>
                <c:pt idx="1300">
                  <c:v>22.218573426382058</c:v>
                </c:pt>
                <c:pt idx="1301">
                  <c:v>22.218573426382058</c:v>
                </c:pt>
                <c:pt idx="1302">
                  <c:v>22.218573426382058</c:v>
                </c:pt>
                <c:pt idx="1303">
                  <c:v>22.218573426382058</c:v>
                </c:pt>
                <c:pt idx="1304">
                  <c:v>22.218573426382058</c:v>
                </c:pt>
                <c:pt idx="1305">
                  <c:v>22.218573426382058</c:v>
                </c:pt>
                <c:pt idx="1306">
                  <c:v>22.218573426382058</c:v>
                </c:pt>
                <c:pt idx="1307">
                  <c:v>22.218573426382058</c:v>
                </c:pt>
                <c:pt idx="1308">
                  <c:v>22.218573426382058</c:v>
                </c:pt>
                <c:pt idx="1309">
                  <c:v>22.218573426382058</c:v>
                </c:pt>
                <c:pt idx="1310">
                  <c:v>22.218573426382058</c:v>
                </c:pt>
                <c:pt idx="1311">
                  <c:v>22.218573426382058</c:v>
                </c:pt>
                <c:pt idx="1312">
                  <c:v>22.218573426382058</c:v>
                </c:pt>
                <c:pt idx="1313">
                  <c:v>22.218573426382058</c:v>
                </c:pt>
                <c:pt idx="1314">
                  <c:v>22.218573426382058</c:v>
                </c:pt>
                <c:pt idx="1315">
                  <c:v>22.218573426382058</c:v>
                </c:pt>
                <c:pt idx="1316">
                  <c:v>22.218573426382058</c:v>
                </c:pt>
                <c:pt idx="1317">
                  <c:v>22.218573426382058</c:v>
                </c:pt>
                <c:pt idx="1318">
                  <c:v>22.218573426382058</c:v>
                </c:pt>
                <c:pt idx="1319">
                  <c:v>22.218573426382058</c:v>
                </c:pt>
                <c:pt idx="1320">
                  <c:v>22.218573426382058</c:v>
                </c:pt>
                <c:pt idx="1321">
                  <c:v>22.218573426382058</c:v>
                </c:pt>
                <c:pt idx="1322">
                  <c:v>22.218573426382058</c:v>
                </c:pt>
                <c:pt idx="1323">
                  <c:v>22.218573426382058</c:v>
                </c:pt>
                <c:pt idx="1324">
                  <c:v>22.218573426382058</c:v>
                </c:pt>
                <c:pt idx="1325">
                  <c:v>22.218573426382058</c:v>
                </c:pt>
                <c:pt idx="1326">
                  <c:v>22.218573426382058</c:v>
                </c:pt>
                <c:pt idx="1327">
                  <c:v>22.218573426382058</c:v>
                </c:pt>
                <c:pt idx="1328">
                  <c:v>22.218573426382058</c:v>
                </c:pt>
                <c:pt idx="1329">
                  <c:v>22.218573426382058</c:v>
                </c:pt>
                <c:pt idx="1330">
                  <c:v>22.218573426382058</c:v>
                </c:pt>
                <c:pt idx="1331">
                  <c:v>22.218573426382058</c:v>
                </c:pt>
                <c:pt idx="1332">
                  <c:v>22.218573426382058</c:v>
                </c:pt>
                <c:pt idx="1333">
                  <c:v>22.218573426382058</c:v>
                </c:pt>
                <c:pt idx="1334">
                  <c:v>22.218573426382058</c:v>
                </c:pt>
                <c:pt idx="1335">
                  <c:v>22.218573426382058</c:v>
                </c:pt>
                <c:pt idx="1336">
                  <c:v>22.218573426382058</c:v>
                </c:pt>
                <c:pt idx="1337">
                  <c:v>22.218573426382058</c:v>
                </c:pt>
                <c:pt idx="1338">
                  <c:v>22.218573426382058</c:v>
                </c:pt>
                <c:pt idx="1339">
                  <c:v>22.218573426382058</c:v>
                </c:pt>
                <c:pt idx="1340">
                  <c:v>22.218573426382058</c:v>
                </c:pt>
                <c:pt idx="1341">
                  <c:v>22.218573426382058</c:v>
                </c:pt>
                <c:pt idx="1342">
                  <c:v>22.218573426382058</c:v>
                </c:pt>
                <c:pt idx="1343">
                  <c:v>22.218573426382058</c:v>
                </c:pt>
                <c:pt idx="1344">
                  <c:v>22.218573426382058</c:v>
                </c:pt>
                <c:pt idx="1345">
                  <c:v>22.218573426382058</c:v>
                </c:pt>
                <c:pt idx="1346">
                  <c:v>22.218573426382058</c:v>
                </c:pt>
                <c:pt idx="1347">
                  <c:v>22.218573426382058</c:v>
                </c:pt>
                <c:pt idx="1348">
                  <c:v>22.218573426382058</c:v>
                </c:pt>
                <c:pt idx="1349">
                  <c:v>22.218573426382058</c:v>
                </c:pt>
                <c:pt idx="1350">
                  <c:v>22.218573426382058</c:v>
                </c:pt>
                <c:pt idx="1351">
                  <c:v>22.218573426382058</c:v>
                </c:pt>
                <c:pt idx="1352">
                  <c:v>22.218573426382058</c:v>
                </c:pt>
                <c:pt idx="1353">
                  <c:v>22.218573426382058</c:v>
                </c:pt>
                <c:pt idx="1354">
                  <c:v>22.218573426382058</c:v>
                </c:pt>
                <c:pt idx="1355">
                  <c:v>22.218573426382058</c:v>
                </c:pt>
                <c:pt idx="1356">
                  <c:v>22.218573426382058</c:v>
                </c:pt>
                <c:pt idx="1357">
                  <c:v>22.218573426382058</c:v>
                </c:pt>
                <c:pt idx="1358">
                  <c:v>22.218573426382058</c:v>
                </c:pt>
                <c:pt idx="1359">
                  <c:v>22.218573426382058</c:v>
                </c:pt>
                <c:pt idx="1360">
                  <c:v>22.218573426382058</c:v>
                </c:pt>
                <c:pt idx="1361">
                  <c:v>22.218573426382058</c:v>
                </c:pt>
                <c:pt idx="1362">
                  <c:v>22.218573426382058</c:v>
                </c:pt>
                <c:pt idx="1363">
                  <c:v>22.218573426382058</c:v>
                </c:pt>
                <c:pt idx="1364">
                  <c:v>22.218573426382058</c:v>
                </c:pt>
                <c:pt idx="1365">
                  <c:v>22.218573426382058</c:v>
                </c:pt>
                <c:pt idx="1366">
                  <c:v>22.218573426382058</c:v>
                </c:pt>
                <c:pt idx="1367">
                  <c:v>22.218573426382058</c:v>
                </c:pt>
                <c:pt idx="1368">
                  <c:v>22.218573426382058</c:v>
                </c:pt>
                <c:pt idx="1369">
                  <c:v>22.218573426382058</c:v>
                </c:pt>
                <c:pt idx="1370">
                  <c:v>22.218573426382058</c:v>
                </c:pt>
                <c:pt idx="1371">
                  <c:v>22.218573426382058</c:v>
                </c:pt>
                <c:pt idx="1372">
                  <c:v>22.218573426382058</c:v>
                </c:pt>
                <c:pt idx="1373">
                  <c:v>22.218573426382058</c:v>
                </c:pt>
                <c:pt idx="1374">
                  <c:v>22.218573426382058</c:v>
                </c:pt>
                <c:pt idx="1375">
                  <c:v>22.218573426382058</c:v>
                </c:pt>
                <c:pt idx="1376">
                  <c:v>22.218573426382058</c:v>
                </c:pt>
                <c:pt idx="1377">
                  <c:v>22.218573426382058</c:v>
                </c:pt>
                <c:pt idx="1378">
                  <c:v>22.218573426382058</c:v>
                </c:pt>
                <c:pt idx="1379">
                  <c:v>22.218573426382058</c:v>
                </c:pt>
                <c:pt idx="1380">
                  <c:v>22.218573426382058</c:v>
                </c:pt>
                <c:pt idx="1381">
                  <c:v>22.218573426382058</c:v>
                </c:pt>
                <c:pt idx="1382">
                  <c:v>22.218573426382058</c:v>
                </c:pt>
                <c:pt idx="1383">
                  <c:v>22.218573426382058</c:v>
                </c:pt>
                <c:pt idx="1384">
                  <c:v>22.218573426382058</c:v>
                </c:pt>
                <c:pt idx="1385">
                  <c:v>22.218573426382058</c:v>
                </c:pt>
                <c:pt idx="1386">
                  <c:v>22.218573426382058</c:v>
                </c:pt>
                <c:pt idx="1387">
                  <c:v>22.218573426382058</c:v>
                </c:pt>
                <c:pt idx="1388">
                  <c:v>22.218573426382058</c:v>
                </c:pt>
                <c:pt idx="1389">
                  <c:v>22.218573426382058</c:v>
                </c:pt>
                <c:pt idx="1390">
                  <c:v>22.218573426382058</c:v>
                </c:pt>
                <c:pt idx="1391">
                  <c:v>22.218573426382058</c:v>
                </c:pt>
                <c:pt idx="1392">
                  <c:v>22.218573426382058</c:v>
                </c:pt>
                <c:pt idx="1393">
                  <c:v>22.218573426382058</c:v>
                </c:pt>
                <c:pt idx="1394">
                  <c:v>22.218573426382058</c:v>
                </c:pt>
                <c:pt idx="1395">
                  <c:v>22.218573426382058</c:v>
                </c:pt>
                <c:pt idx="1396">
                  <c:v>22.218573426382058</c:v>
                </c:pt>
                <c:pt idx="1397">
                  <c:v>22.218573426382058</c:v>
                </c:pt>
                <c:pt idx="1398">
                  <c:v>22.218573426382058</c:v>
                </c:pt>
                <c:pt idx="1399">
                  <c:v>22.218573426382058</c:v>
                </c:pt>
                <c:pt idx="1400">
                  <c:v>22.218573426382058</c:v>
                </c:pt>
                <c:pt idx="1401">
                  <c:v>22.218573426382058</c:v>
                </c:pt>
                <c:pt idx="1402">
                  <c:v>22.218573426382058</c:v>
                </c:pt>
                <c:pt idx="1403">
                  <c:v>22.218573426382058</c:v>
                </c:pt>
                <c:pt idx="1404">
                  <c:v>22.218573426382058</c:v>
                </c:pt>
                <c:pt idx="1405">
                  <c:v>22.218573426382058</c:v>
                </c:pt>
                <c:pt idx="1406">
                  <c:v>22.218573426382058</c:v>
                </c:pt>
                <c:pt idx="1407">
                  <c:v>22.218573426382058</c:v>
                </c:pt>
                <c:pt idx="1408">
                  <c:v>22.218573426382058</c:v>
                </c:pt>
                <c:pt idx="1409">
                  <c:v>22.218573426382058</c:v>
                </c:pt>
                <c:pt idx="1410">
                  <c:v>22.218573426382058</c:v>
                </c:pt>
                <c:pt idx="1411">
                  <c:v>22.218573426382058</c:v>
                </c:pt>
                <c:pt idx="1412">
                  <c:v>22.218573426382058</c:v>
                </c:pt>
                <c:pt idx="1413">
                  <c:v>22.218573426382058</c:v>
                </c:pt>
                <c:pt idx="1414">
                  <c:v>22.218573426382058</c:v>
                </c:pt>
                <c:pt idx="1415">
                  <c:v>22.218573426382058</c:v>
                </c:pt>
                <c:pt idx="1416">
                  <c:v>22.218573426382058</c:v>
                </c:pt>
                <c:pt idx="1417">
                  <c:v>22.218573426382058</c:v>
                </c:pt>
                <c:pt idx="1418">
                  <c:v>22.218573426382058</c:v>
                </c:pt>
                <c:pt idx="1419">
                  <c:v>22.218573426382058</c:v>
                </c:pt>
                <c:pt idx="1420">
                  <c:v>22.218573426382058</c:v>
                </c:pt>
                <c:pt idx="1421">
                  <c:v>22.218573426382058</c:v>
                </c:pt>
                <c:pt idx="1422">
                  <c:v>22.218573426382058</c:v>
                </c:pt>
                <c:pt idx="1423">
                  <c:v>22.218573426382058</c:v>
                </c:pt>
                <c:pt idx="1424">
                  <c:v>22.218573426382058</c:v>
                </c:pt>
                <c:pt idx="1425">
                  <c:v>22.218573426382058</c:v>
                </c:pt>
                <c:pt idx="1426">
                  <c:v>22.218573426382058</c:v>
                </c:pt>
                <c:pt idx="1427">
                  <c:v>22.218573426382058</c:v>
                </c:pt>
                <c:pt idx="1428">
                  <c:v>22.218573426382058</c:v>
                </c:pt>
                <c:pt idx="1429">
                  <c:v>22.218573426382058</c:v>
                </c:pt>
                <c:pt idx="1430">
                  <c:v>22.218573426382058</c:v>
                </c:pt>
                <c:pt idx="1431">
                  <c:v>22.218573426382058</c:v>
                </c:pt>
                <c:pt idx="1432">
                  <c:v>22.218573426382058</c:v>
                </c:pt>
                <c:pt idx="1433">
                  <c:v>22.218573426382058</c:v>
                </c:pt>
                <c:pt idx="1434">
                  <c:v>22.218573426382058</c:v>
                </c:pt>
                <c:pt idx="1435">
                  <c:v>22.218573426382058</c:v>
                </c:pt>
                <c:pt idx="1436">
                  <c:v>22.218573426382058</c:v>
                </c:pt>
                <c:pt idx="1437">
                  <c:v>22.218573426382058</c:v>
                </c:pt>
                <c:pt idx="1438">
                  <c:v>22.218573426382058</c:v>
                </c:pt>
                <c:pt idx="1439">
                  <c:v>22.218573426382058</c:v>
                </c:pt>
                <c:pt idx="1440">
                  <c:v>22.218573426382058</c:v>
                </c:pt>
                <c:pt idx="1441">
                  <c:v>22.218573426382058</c:v>
                </c:pt>
                <c:pt idx="1442">
                  <c:v>22.218573426382058</c:v>
                </c:pt>
                <c:pt idx="1443">
                  <c:v>22.218573426382058</c:v>
                </c:pt>
                <c:pt idx="1444">
                  <c:v>22.218573426382058</c:v>
                </c:pt>
                <c:pt idx="1445">
                  <c:v>22.218573426382058</c:v>
                </c:pt>
                <c:pt idx="1446">
                  <c:v>22.218573426382058</c:v>
                </c:pt>
                <c:pt idx="1447">
                  <c:v>22.218573426382058</c:v>
                </c:pt>
                <c:pt idx="1448">
                  <c:v>22.218573426382058</c:v>
                </c:pt>
                <c:pt idx="1449">
                  <c:v>22.218573426382058</c:v>
                </c:pt>
                <c:pt idx="1450">
                  <c:v>22.218573426382058</c:v>
                </c:pt>
                <c:pt idx="1451">
                  <c:v>22.218573426382058</c:v>
                </c:pt>
                <c:pt idx="1452">
                  <c:v>22.218573426382058</c:v>
                </c:pt>
                <c:pt idx="1453">
                  <c:v>22.218573426382058</c:v>
                </c:pt>
                <c:pt idx="1454">
                  <c:v>22.218573426382058</c:v>
                </c:pt>
                <c:pt idx="1455">
                  <c:v>22.218573426382058</c:v>
                </c:pt>
                <c:pt idx="1456">
                  <c:v>22.218573426382058</c:v>
                </c:pt>
                <c:pt idx="1457">
                  <c:v>22.218573426382058</c:v>
                </c:pt>
                <c:pt idx="1458">
                  <c:v>22.218573426382058</c:v>
                </c:pt>
                <c:pt idx="1459">
                  <c:v>22.218573426382058</c:v>
                </c:pt>
                <c:pt idx="1460">
                  <c:v>22.218573426382058</c:v>
                </c:pt>
                <c:pt idx="1461">
                  <c:v>22.218573426382058</c:v>
                </c:pt>
                <c:pt idx="1462">
                  <c:v>22.218573426382058</c:v>
                </c:pt>
                <c:pt idx="1463">
                  <c:v>22.218573426382058</c:v>
                </c:pt>
                <c:pt idx="1464">
                  <c:v>22.218573426382058</c:v>
                </c:pt>
                <c:pt idx="1465">
                  <c:v>22.218573426382058</c:v>
                </c:pt>
                <c:pt idx="1466">
                  <c:v>22.218573426382058</c:v>
                </c:pt>
                <c:pt idx="1467">
                  <c:v>22.218573426382058</c:v>
                </c:pt>
                <c:pt idx="1468">
                  <c:v>22.218573426382058</c:v>
                </c:pt>
                <c:pt idx="1469">
                  <c:v>22.218573426382058</c:v>
                </c:pt>
                <c:pt idx="1470">
                  <c:v>22.218573426382058</c:v>
                </c:pt>
                <c:pt idx="1471">
                  <c:v>22.218573426382058</c:v>
                </c:pt>
                <c:pt idx="1472">
                  <c:v>22.218573426382058</c:v>
                </c:pt>
                <c:pt idx="1473">
                  <c:v>22.218573426382058</c:v>
                </c:pt>
                <c:pt idx="1474">
                  <c:v>22.218573426382058</c:v>
                </c:pt>
                <c:pt idx="1475">
                  <c:v>22.218573426382058</c:v>
                </c:pt>
                <c:pt idx="1476">
                  <c:v>22.218573426382058</c:v>
                </c:pt>
                <c:pt idx="1477">
                  <c:v>22.218573426382058</c:v>
                </c:pt>
                <c:pt idx="1478">
                  <c:v>22.218573426382058</c:v>
                </c:pt>
                <c:pt idx="1479">
                  <c:v>22.218573426382058</c:v>
                </c:pt>
                <c:pt idx="1480">
                  <c:v>22.218573426382058</c:v>
                </c:pt>
                <c:pt idx="1481">
                  <c:v>22.218573426382058</c:v>
                </c:pt>
                <c:pt idx="1482">
                  <c:v>22.218573426382058</c:v>
                </c:pt>
                <c:pt idx="1483">
                  <c:v>22.218573426382058</c:v>
                </c:pt>
                <c:pt idx="1484">
                  <c:v>22.218573426382058</c:v>
                </c:pt>
                <c:pt idx="1485">
                  <c:v>22.218573426382058</c:v>
                </c:pt>
                <c:pt idx="1486">
                  <c:v>22.218573426382058</c:v>
                </c:pt>
                <c:pt idx="1487">
                  <c:v>22.218573426382058</c:v>
                </c:pt>
                <c:pt idx="1488">
                  <c:v>22.218573426382058</c:v>
                </c:pt>
                <c:pt idx="1489">
                  <c:v>22.218573426382058</c:v>
                </c:pt>
                <c:pt idx="1490">
                  <c:v>22.218573426382058</c:v>
                </c:pt>
                <c:pt idx="1491">
                  <c:v>22.218573426382058</c:v>
                </c:pt>
                <c:pt idx="1492">
                  <c:v>22.218573426382058</c:v>
                </c:pt>
                <c:pt idx="1493">
                  <c:v>22.218573426382058</c:v>
                </c:pt>
                <c:pt idx="1494">
                  <c:v>22.218573426382058</c:v>
                </c:pt>
                <c:pt idx="1495">
                  <c:v>22.218573426382058</c:v>
                </c:pt>
                <c:pt idx="1496">
                  <c:v>22.218573426382058</c:v>
                </c:pt>
                <c:pt idx="1497">
                  <c:v>22.218573426382058</c:v>
                </c:pt>
                <c:pt idx="1498">
                  <c:v>22.218573426382058</c:v>
                </c:pt>
                <c:pt idx="1499">
                  <c:v>22.218573426382058</c:v>
                </c:pt>
                <c:pt idx="1500">
                  <c:v>22.218573426382058</c:v>
                </c:pt>
                <c:pt idx="1501">
                  <c:v>22.218573426382058</c:v>
                </c:pt>
                <c:pt idx="1502">
                  <c:v>22.218573426382058</c:v>
                </c:pt>
                <c:pt idx="1503">
                  <c:v>22.218573426382058</c:v>
                </c:pt>
                <c:pt idx="1504">
                  <c:v>22.218573426382058</c:v>
                </c:pt>
                <c:pt idx="1505">
                  <c:v>22.218573426382058</c:v>
                </c:pt>
                <c:pt idx="1506">
                  <c:v>22.218573426382058</c:v>
                </c:pt>
                <c:pt idx="1507">
                  <c:v>22.218573426382058</c:v>
                </c:pt>
                <c:pt idx="1508">
                  <c:v>22.218573426382058</c:v>
                </c:pt>
                <c:pt idx="1509">
                  <c:v>22.218573426382058</c:v>
                </c:pt>
                <c:pt idx="1510">
                  <c:v>22.218573426382058</c:v>
                </c:pt>
                <c:pt idx="1511">
                  <c:v>22.218573426382058</c:v>
                </c:pt>
                <c:pt idx="1512">
                  <c:v>22.218573426382058</c:v>
                </c:pt>
                <c:pt idx="1513">
                  <c:v>22.218573426382058</c:v>
                </c:pt>
                <c:pt idx="1514">
                  <c:v>22.218573426382058</c:v>
                </c:pt>
                <c:pt idx="1515">
                  <c:v>22.218573426382058</c:v>
                </c:pt>
                <c:pt idx="1516">
                  <c:v>22.218573426382058</c:v>
                </c:pt>
                <c:pt idx="1517">
                  <c:v>22.218573426382058</c:v>
                </c:pt>
                <c:pt idx="1518">
                  <c:v>22.218573426382058</c:v>
                </c:pt>
                <c:pt idx="1519">
                  <c:v>22.218573426382058</c:v>
                </c:pt>
                <c:pt idx="1520">
                  <c:v>22.218573426382058</c:v>
                </c:pt>
                <c:pt idx="1521">
                  <c:v>22.218573426382058</c:v>
                </c:pt>
                <c:pt idx="1522">
                  <c:v>22.218573426382058</c:v>
                </c:pt>
                <c:pt idx="1523">
                  <c:v>22.218573426382058</c:v>
                </c:pt>
                <c:pt idx="1524">
                  <c:v>22.218573426382058</c:v>
                </c:pt>
                <c:pt idx="1525">
                  <c:v>22.218573426382058</c:v>
                </c:pt>
                <c:pt idx="1526">
                  <c:v>22.218573426382058</c:v>
                </c:pt>
                <c:pt idx="1527">
                  <c:v>22.218573426382058</c:v>
                </c:pt>
                <c:pt idx="1528">
                  <c:v>22.218573426382058</c:v>
                </c:pt>
                <c:pt idx="1529">
                  <c:v>22.218573426382058</c:v>
                </c:pt>
                <c:pt idx="1530">
                  <c:v>22.218573426382058</c:v>
                </c:pt>
                <c:pt idx="1531">
                  <c:v>22.218573426382058</c:v>
                </c:pt>
                <c:pt idx="1532">
                  <c:v>22.218573426382058</c:v>
                </c:pt>
                <c:pt idx="1533">
                  <c:v>22.218573426382058</c:v>
                </c:pt>
                <c:pt idx="1534">
                  <c:v>22.218573426382058</c:v>
                </c:pt>
                <c:pt idx="1535">
                  <c:v>22.218573426382058</c:v>
                </c:pt>
                <c:pt idx="1536">
                  <c:v>22.218573426382058</c:v>
                </c:pt>
                <c:pt idx="1537">
                  <c:v>22.218573426382058</c:v>
                </c:pt>
                <c:pt idx="1538">
                  <c:v>22.218573426382058</c:v>
                </c:pt>
                <c:pt idx="1539">
                  <c:v>22.218573426382058</c:v>
                </c:pt>
                <c:pt idx="1540">
                  <c:v>22.218573426382058</c:v>
                </c:pt>
                <c:pt idx="1541">
                  <c:v>22.218573426382058</c:v>
                </c:pt>
                <c:pt idx="1542">
                  <c:v>22.218573426382058</c:v>
                </c:pt>
                <c:pt idx="1543">
                  <c:v>22.218573426382058</c:v>
                </c:pt>
                <c:pt idx="1544">
                  <c:v>22.218573426382058</c:v>
                </c:pt>
                <c:pt idx="1545">
                  <c:v>22.218573426382058</c:v>
                </c:pt>
                <c:pt idx="1546">
                  <c:v>22.218573426382058</c:v>
                </c:pt>
                <c:pt idx="1547">
                  <c:v>22.218573426382058</c:v>
                </c:pt>
                <c:pt idx="1548">
                  <c:v>22.218573426382058</c:v>
                </c:pt>
                <c:pt idx="1549">
                  <c:v>22.218573426382058</c:v>
                </c:pt>
                <c:pt idx="1550">
                  <c:v>22.218573426382058</c:v>
                </c:pt>
                <c:pt idx="1551">
                  <c:v>22.218573426382058</c:v>
                </c:pt>
                <c:pt idx="1552">
                  <c:v>22.218573426382058</c:v>
                </c:pt>
                <c:pt idx="1553">
                  <c:v>22.218573426382058</c:v>
                </c:pt>
                <c:pt idx="1554">
                  <c:v>22.218573426382058</c:v>
                </c:pt>
                <c:pt idx="1555">
                  <c:v>22.218573426382058</c:v>
                </c:pt>
                <c:pt idx="1556">
                  <c:v>22.218573426382058</c:v>
                </c:pt>
                <c:pt idx="1557">
                  <c:v>22.218573426382058</c:v>
                </c:pt>
                <c:pt idx="1558">
                  <c:v>22.218573426382058</c:v>
                </c:pt>
                <c:pt idx="1559">
                  <c:v>22.218573426382058</c:v>
                </c:pt>
                <c:pt idx="1560">
                  <c:v>22.218573426382058</c:v>
                </c:pt>
                <c:pt idx="1561">
                  <c:v>22.218573426382058</c:v>
                </c:pt>
                <c:pt idx="1562">
                  <c:v>22.218573426382058</c:v>
                </c:pt>
                <c:pt idx="1563">
                  <c:v>22.218573426382058</c:v>
                </c:pt>
                <c:pt idx="1564">
                  <c:v>22.218573426382058</c:v>
                </c:pt>
                <c:pt idx="1565">
                  <c:v>22.218573426382058</c:v>
                </c:pt>
                <c:pt idx="1566">
                  <c:v>22.218573426382058</c:v>
                </c:pt>
                <c:pt idx="1567">
                  <c:v>22.218573426382058</c:v>
                </c:pt>
                <c:pt idx="1568">
                  <c:v>22.218573426382058</c:v>
                </c:pt>
                <c:pt idx="1569">
                  <c:v>22.218573426382058</c:v>
                </c:pt>
                <c:pt idx="1570">
                  <c:v>22.218573426382058</c:v>
                </c:pt>
                <c:pt idx="1571">
                  <c:v>22.218573426382058</c:v>
                </c:pt>
                <c:pt idx="1572">
                  <c:v>22.218573426382058</c:v>
                </c:pt>
                <c:pt idx="1573">
                  <c:v>22.218573426382058</c:v>
                </c:pt>
                <c:pt idx="1574">
                  <c:v>22.218573426382058</c:v>
                </c:pt>
                <c:pt idx="1575">
                  <c:v>22.218573426382058</c:v>
                </c:pt>
                <c:pt idx="1576">
                  <c:v>22.218573426382058</c:v>
                </c:pt>
                <c:pt idx="1577">
                  <c:v>22.218573426382058</c:v>
                </c:pt>
                <c:pt idx="1578">
                  <c:v>22.218573426382058</c:v>
                </c:pt>
                <c:pt idx="1579">
                  <c:v>22.218573426382058</c:v>
                </c:pt>
                <c:pt idx="1580">
                  <c:v>22.218573426382058</c:v>
                </c:pt>
                <c:pt idx="1581">
                  <c:v>22.218573426382058</c:v>
                </c:pt>
                <c:pt idx="1582">
                  <c:v>22.218573426382058</c:v>
                </c:pt>
                <c:pt idx="1583">
                  <c:v>22.218573426382058</c:v>
                </c:pt>
                <c:pt idx="1584">
                  <c:v>22.218573426382058</c:v>
                </c:pt>
                <c:pt idx="1585">
                  <c:v>22.218573426382058</c:v>
                </c:pt>
                <c:pt idx="1586">
                  <c:v>22.218573426382058</c:v>
                </c:pt>
                <c:pt idx="1587">
                  <c:v>22.218573426382058</c:v>
                </c:pt>
                <c:pt idx="1588">
                  <c:v>22.218573426382058</c:v>
                </c:pt>
                <c:pt idx="1589">
                  <c:v>22.218573426382058</c:v>
                </c:pt>
                <c:pt idx="1590">
                  <c:v>22.218573426382058</c:v>
                </c:pt>
                <c:pt idx="1591">
                  <c:v>22.218573426382058</c:v>
                </c:pt>
                <c:pt idx="1592">
                  <c:v>22.218573426382058</c:v>
                </c:pt>
                <c:pt idx="1593">
                  <c:v>22.218573426382058</c:v>
                </c:pt>
                <c:pt idx="1594">
                  <c:v>22.218573426382058</c:v>
                </c:pt>
                <c:pt idx="1595">
                  <c:v>22.218573426382058</c:v>
                </c:pt>
                <c:pt idx="1596">
                  <c:v>22.218573426382058</c:v>
                </c:pt>
                <c:pt idx="1597">
                  <c:v>22.218573426382058</c:v>
                </c:pt>
                <c:pt idx="1598">
                  <c:v>22.218573426382058</c:v>
                </c:pt>
                <c:pt idx="1599">
                  <c:v>22.218573426382058</c:v>
                </c:pt>
                <c:pt idx="1600">
                  <c:v>22.218573426382058</c:v>
                </c:pt>
                <c:pt idx="1601">
                  <c:v>22.218573426382058</c:v>
                </c:pt>
                <c:pt idx="1602">
                  <c:v>22.218573426382058</c:v>
                </c:pt>
                <c:pt idx="1603">
                  <c:v>22.218573426382058</c:v>
                </c:pt>
                <c:pt idx="1604">
                  <c:v>22.218573426382058</c:v>
                </c:pt>
                <c:pt idx="1605">
                  <c:v>22.218573426382058</c:v>
                </c:pt>
                <c:pt idx="1606">
                  <c:v>22.218573426382058</c:v>
                </c:pt>
                <c:pt idx="1607">
                  <c:v>22.218573426382058</c:v>
                </c:pt>
                <c:pt idx="1608">
                  <c:v>22.218573426382058</c:v>
                </c:pt>
                <c:pt idx="1609">
                  <c:v>22.218573426382058</c:v>
                </c:pt>
                <c:pt idx="1610">
                  <c:v>22.218573426382058</c:v>
                </c:pt>
                <c:pt idx="1611">
                  <c:v>22.218573426382058</c:v>
                </c:pt>
                <c:pt idx="1612">
                  <c:v>22.218573426382058</c:v>
                </c:pt>
                <c:pt idx="1613">
                  <c:v>22.218573426382058</c:v>
                </c:pt>
                <c:pt idx="1614">
                  <c:v>22.218573426382058</c:v>
                </c:pt>
                <c:pt idx="1615">
                  <c:v>22.218573426382058</c:v>
                </c:pt>
                <c:pt idx="1616">
                  <c:v>22.218573426382058</c:v>
                </c:pt>
                <c:pt idx="1617">
                  <c:v>22.218573426382058</c:v>
                </c:pt>
                <c:pt idx="1618">
                  <c:v>22.218573426382058</c:v>
                </c:pt>
                <c:pt idx="1619">
                  <c:v>22.218573426382058</c:v>
                </c:pt>
                <c:pt idx="1620">
                  <c:v>22.218573426382058</c:v>
                </c:pt>
                <c:pt idx="1621">
                  <c:v>22.218573426382058</c:v>
                </c:pt>
                <c:pt idx="1622">
                  <c:v>22.218573426382058</c:v>
                </c:pt>
                <c:pt idx="1623">
                  <c:v>22.218573426382058</c:v>
                </c:pt>
                <c:pt idx="1624">
                  <c:v>22.218573426382058</c:v>
                </c:pt>
                <c:pt idx="1625">
                  <c:v>22.218573426382058</c:v>
                </c:pt>
                <c:pt idx="1626">
                  <c:v>22.218573426382058</c:v>
                </c:pt>
                <c:pt idx="1627">
                  <c:v>22.218573426382058</c:v>
                </c:pt>
                <c:pt idx="1628">
                  <c:v>22.218573426382058</c:v>
                </c:pt>
                <c:pt idx="1629">
                  <c:v>22.218573426382058</c:v>
                </c:pt>
                <c:pt idx="1630">
                  <c:v>22.218573426382058</c:v>
                </c:pt>
                <c:pt idx="1631">
                  <c:v>22.218573426382058</c:v>
                </c:pt>
                <c:pt idx="1632">
                  <c:v>22.218573426382058</c:v>
                </c:pt>
                <c:pt idx="1633">
                  <c:v>22.218573426382058</c:v>
                </c:pt>
                <c:pt idx="1634">
                  <c:v>22.218573426382058</c:v>
                </c:pt>
                <c:pt idx="1635">
                  <c:v>22.218573426382058</c:v>
                </c:pt>
                <c:pt idx="1636">
                  <c:v>22.218573426382058</c:v>
                </c:pt>
                <c:pt idx="1637">
                  <c:v>22.218573426382058</c:v>
                </c:pt>
                <c:pt idx="1638">
                  <c:v>22.218573426382058</c:v>
                </c:pt>
                <c:pt idx="1639">
                  <c:v>22.218573426382058</c:v>
                </c:pt>
                <c:pt idx="1640">
                  <c:v>22.218573426382058</c:v>
                </c:pt>
                <c:pt idx="1641">
                  <c:v>22.218573426382058</c:v>
                </c:pt>
                <c:pt idx="1642">
                  <c:v>22.218573426382058</c:v>
                </c:pt>
                <c:pt idx="1643">
                  <c:v>22.218573426382058</c:v>
                </c:pt>
                <c:pt idx="1644">
                  <c:v>22.218573426382058</c:v>
                </c:pt>
                <c:pt idx="1645">
                  <c:v>22.218573426382058</c:v>
                </c:pt>
                <c:pt idx="1646">
                  <c:v>22.218573426382058</c:v>
                </c:pt>
                <c:pt idx="1647">
                  <c:v>22.218573426382058</c:v>
                </c:pt>
                <c:pt idx="1648">
                  <c:v>22.218573426382058</c:v>
                </c:pt>
                <c:pt idx="1649">
                  <c:v>22.218573426382058</c:v>
                </c:pt>
                <c:pt idx="1650">
                  <c:v>22.218573426382058</c:v>
                </c:pt>
                <c:pt idx="1651">
                  <c:v>22.218573426382058</c:v>
                </c:pt>
                <c:pt idx="1652">
                  <c:v>22.218573426382058</c:v>
                </c:pt>
                <c:pt idx="1653">
                  <c:v>22.218573426382058</c:v>
                </c:pt>
                <c:pt idx="1654">
                  <c:v>22.218573426382058</c:v>
                </c:pt>
                <c:pt idx="1655">
                  <c:v>22.218573426382058</c:v>
                </c:pt>
                <c:pt idx="1656">
                  <c:v>22.218573426382058</c:v>
                </c:pt>
                <c:pt idx="1657">
                  <c:v>22.218573426382058</c:v>
                </c:pt>
                <c:pt idx="1658">
                  <c:v>22.218573426382058</c:v>
                </c:pt>
                <c:pt idx="1659">
                  <c:v>22.218573426382058</c:v>
                </c:pt>
                <c:pt idx="1660">
                  <c:v>22.218573426382058</c:v>
                </c:pt>
                <c:pt idx="1661">
                  <c:v>22.218573426382058</c:v>
                </c:pt>
                <c:pt idx="1662">
                  <c:v>22.218573426382058</c:v>
                </c:pt>
                <c:pt idx="1663">
                  <c:v>22.218573426382058</c:v>
                </c:pt>
                <c:pt idx="1664">
                  <c:v>22.218573426382058</c:v>
                </c:pt>
                <c:pt idx="1665">
                  <c:v>22.218573426382058</c:v>
                </c:pt>
                <c:pt idx="1666">
                  <c:v>22.218573426382058</c:v>
                </c:pt>
                <c:pt idx="1667">
                  <c:v>22.218573426382058</c:v>
                </c:pt>
                <c:pt idx="1668">
                  <c:v>22.218573426382058</c:v>
                </c:pt>
                <c:pt idx="1669">
                  <c:v>22.218573426382058</c:v>
                </c:pt>
                <c:pt idx="1670">
                  <c:v>22.218573426382058</c:v>
                </c:pt>
                <c:pt idx="1671">
                  <c:v>22.218573426382058</c:v>
                </c:pt>
                <c:pt idx="1672">
                  <c:v>22.218573426382058</c:v>
                </c:pt>
                <c:pt idx="1673">
                  <c:v>22.218573426382058</c:v>
                </c:pt>
                <c:pt idx="1674">
                  <c:v>22.218573426382058</c:v>
                </c:pt>
                <c:pt idx="1675">
                  <c:v>22.218573426382058</c:v>
                </c:pt>
                <c:pt idx="1676">
                  <c:v>22.218573426382058</c:v>
                </c:pt>
                <c:pt idx="1677">
                  <c:v>22.218573426382058</c:v>
                </c:pt>
                <c:pt idx="1678">
                  <c:v>22.218573426382058</c:v>
                </c:pt>
                <c:pt idx="1679">
                  <c:v>22.218573426382058</c:v>
                </c:pt>
                <c:pt idx="1680">
                  <c:v>22.218573426382058</c:v>
                </c:pt>
                <c:pt idx="1681">
                  <c:v>22.218573426382058</c:v>
                </c:pt>
                <c:pt idx="1682">
                  <c:v>22.218573426382058</c:v>
                </c:pt>
                <c:pt idx="1683">
                  <c:v>22.218573426382058</c:v>
                </c:pt>
                <c:pt idx="1684">
                  <c:v>22.218573426382058</c:v>
                </c:pt>
                <c:pt idx="1685">
                  <c:v>22.218573426382058</c:v>
                </c:pt>
                <c:pt idx="1686">
                  <c:v>22.218573426382058</c:v>
                </c:pt>
                <c:pt idx="1687">
                  <c:v>22.218573426382058</c:v>
                </c:pt>
                <c:pt idx="1688">
                  <c:v>22.218573426382058</c:v>
                </c:pt>
                <c:pt idx="1689">
                  <c:v>22.218573426382058</c:v>
                </c:pt>
                <c:pt idx="1690">
                  <c:v>22.218573426382058</c:v>
                </c:pt>
                <c:pt idx="1691">
                  <c:v>22.218573426382058</c:v>
                </c:pt>
                <c:pt idx="1692">
                  <c:v>22.218573426382058</c:v>
                </c:pt>
                <c:pt idx="1693">
                  <c:v>22.218573426382058</c:v>
                </c:pt>
                <c:pt idx="1694">
                  <c:v>22.218573426382058</c:v>
                </c:pt>
                <c:pt idx="1695">
                  <c:v>22.218573426382058</c:v>
                </c:pt>
                <c:pt idx="1696">
                  <c:v>22.218573426382058</c:v>
                </c:pt>
                <c:pt idx="1697">
                  <c:v>22.218573426382058</c:v>
                </c:pt>
                <c:pt idx="1698">
                  <c:v>22.218573426382058</c:v>
                </c:pt>
                <c:pt idx="1699">
                  <c:v>22.218573426382058</c:v>
                </c:pt>
                <c:pt idx="1700">
                  <c:v>22.218573426382058</c:v>
                </c:pt>
                <c:pt idx="1701">
                  <c:v>22.218573426382058</c:v>
                </c:pt>
                <c:pt idx="1702">
                  <c:v>22.218573426382058</c:v>
                </c:pt>
                <c:pt idx="1703">
                  <c:v>22.218573426382058</c:v>
                </c:pt>
                <c:pt idx="1704">
                  <c:v>22.218573426382058</c:v>
                </c:pt>
                <c:pt idx="1705">
                  <c:v>22.218573426382058</c:v>
                </c:pt>
                <c:pt idx="1706">
                  <c:v>22.218573426382058</c:v>
                </c:pt>
                <c:pt idx="1707">
                  <c:v>22.218573426382058</c:v>
                </c:pt>
                <c:pt idx="1708">
                  <c:v>22.218573426382058</c:v>
                </c:pt>
                <c:pt idx="1709">
                  <c:v>22.218573426382058</c:v>
                </c:pt>
                <c:pt idx="1710">
                  <c:v>22.218573426382058</c:v>
                </c:pt>
                <c:pt idx="1711">
                  <c:v>22.218573426382058</c:v>
                </c:pt>
                <c:pt idx="1712">
                  <c:v>22.218573426382058</c:v>
                </c:pt>
                <c:pt idx="1713">
                  <c:v>22.218573426382058</c:v>
                </c:pt>
                <c:pt idx="1714">
                  <c:v>22.218573426382058</c:v>
                </c:pt>
                <c:pt idx="1715">
                  <c:v>22.218573426382058</c:v>
                </c:pt>
                <c:pt idx="1716">
                  <c:v>22.218573426382058</c:v>
                </c:pt>
                <c:pt idx="1717">
                  <c:v>22.218573426382058</c:v>
                </c:pt>
                <c:pt idx="1718">
                  <c:v>22.218573426382058</c:v>
                </c:pt>
                <c:pt idx="1719">
                  <c:v>22.218573426382058</c:v>
                </c:pt>
                <c:pt idx="1720">
                  <c:v>22.218573426382058</c:v>
                </c:pt>
                <c:pt idx="1721">
                  <c:v>22.218573426382058</c:v>
                </c:pt>
                <c:pt idx="1722">
                  <c:v>22.218573426382058</c:v>
                </c:pt>
                <c:pt idx="1723">
                  <c:v>22.218573426382058</c:v>
                </c:pt>
                <c:pt idx="1724">
                  <c:v>22.218573426382058</c:v>
                </c:pt>
                <c:pt idx="1725">
                  <c:v>22.218573426382058</c:v>
                </c:pt>
                <c:pt idx="1726">
                  <c:v>22.218573426382058</c:v>
                </c:pt>
                <c:pt idx="1727">
                  <c:v>22.218573426382058</c:v>
                </c:pt>
                <c:pt idx="1728">
                  <c:v>22.218573426382058</c:v>
                </c:pt>
                <c:pt idx="1729">
                  <c:v>22.218573426382058</c:v>
                </c:pt>
                <c:pt idx="1730">
                  <c:v>22.218573426382058</c:v>
                </c:pt>
                <c:pt idx="1731">
                  <c:v>22.218573426382058</c:v>
                </c:pt>
                <c:pt idx="1732">
                  <c:v>22.218573426382058</c:v>
                </c:pt>
                <c:pt idx="1733">
                  <c:v>22.218573426382058</c:v>
                </c:pt>
                <c:pt idx="1734">
                  <c:v>22.218573426382058</c:v>
                </c:pt>
                <c:pt idx="1735">
                  <c:v>22.218573426382058</c:v>
                </c:pt>
                <c:pt idx="1736">
                  <c:v>22.218573426382058</c:v>
                </c:pt>
                <c:pt idx="1737">
                  <c:v>22.218573426382058</c:v>
                </c:pt>
                <c:pt idx="1738">
                  <c:v>22.218573426382058</c:v>
                </c:pt>
                <c:pt idx="1739">
                  <c:v>22.218573426382058</c:v>
                </c:pt>
                <c:pt idx="1740">
                  <c:v>22.218573426382058</c:v>
                </c:pt>
                <c:pt idx="1741">
                  <c:v>22.218573426382058</c:v>
                </c:pt>
                <c:pt idx="1742">
                  <c:v>22.218573426382058</c:v>
                </c:pt>
                <c:pt idx="1743">
                  <c:v>22.218573426382058</c:v>
                </c:pt>
                <c:pt idx="1744">
                  <c:v>22.218573426382058</c:v>
                </c:pt>
                <c:pt idx="1745">
                  <c:v>22.218573426382058</c:v>
                </c:pt>
                <c:pt idx="1746">
                  <c:v>22.218573426382058</c:v>
                </c:pt>
                <c:pt idx="1747">
                  <c:v>22.218573426382058</c:v>
                </c:pt>
                <c:pt idx="1748">
                  <c:v>22.218573426382058</c:v>
                </c:pt>
                <c:pt idx="1749">
                  <c:v>22.218573426382058</c:v>
                </c:pt>
                <c:pt idx="1750">
                  <c:v>22.218573426382058</c:v>
                </c:pt>
                <c:pt idx="1751">
                  <c:v>22.218573426382058</c:v>
                </c:pt>
                <c:pt idx="1752">
                  <c:v>22.218573426382058</c:v>
                </c:pt>
                <c:pt idx="1753">
                  <c:v>22.218573426382058</c:v>
                </c:pt>
                <c:pt idx="1754">
                  <c:v>22.218573426382058</c:v>
                </c:pt>
                <c:pt idx="1755">
                  <c:v>22.218573426382058</c:v>
                </c:pt>
                <c:pt idx="1756">
                  <c:v>22.218573426382058</c:v>
                </c:pt>
                <c:pt idx="1757">
                  <c:v>22.218573426382058</c:v>
                </c:pt>
                <c:pt idx="1758">
                  <c:v>22.218573426382058</c:v>
                </c:pt>
                <c:pt idx="1759">
                  <c:v>22.218573426382058</c:v>
                </c:pt>
                <c:pt idx="1760">
                  <c:v>22.218573426382058</c:v>
                </c:pt>
                <c:pt idx="1761">
                  <c:v>22.218573426382058</c:v>
                </c:pt>
                <c:pt idx="1762">
                  <c:v>22.218573426382058</c:v>
                </c:pt>
                <c:pt idx="1763">
                  <c:v>22.218573426382058</c:v>
                </c:pt>
                <c:pt idx="1764">
                  <c:v>22.218573426382058</c:v>
                </c:pt>
                <c:pt idx="1765">
                  <c:v>22.218573426382058</c:v>
                </c:pt>
                <c:pt idx="1766">
                  <c:v>22.218573426382058</c:v>
                </c:pt>
                <c:pt idx="1767">
                  <c:v>22.218573426382058</c:v>
                </c:pt>
                <c:pt idx="1768">
                  <c:v>22.218573426382058</c:v>
                </c:pt>
                <c:pt idx="1769">
                  <c:v>22.218573426382058</c:v>
                </c:pt>
                <c:pt idx="1770">
                  <c:v>22.218573426382058</c:v>
                </c:pt>
                <c:pt idx="1771">
                  <c:v>22.218573426382058</c:v>
                </c:pt>
                <c:pt idx="1772">
                  <c:v>22.218573426382058</c:v>
                </c:pt>
                <c:pt idx="1773">
                  <c:v>22.218573426382058</c:v>
                </c:pt>
                <c:pt idx="1774">
                  <c:v>22.218573426382058</c:v>
                </c:pt>
                <c:pt idx="1775">
                  <c:v>22.218573426382058</c:v>
                </c:pt>
                <c:pt idx="1776">
                  <c:v>22.218573426382058</c:v>
                </c:pt>
                <c:pt idx="1777">
                  <c:v>22.218573426382058</c:v>
                </c:pt>
                <c:pt idx="1778">
                  <c:v>22.218573426382058</c:v>
                </c:pt>
                <c:pt idx="1779">
                  <c:v>22.218573426382058</c:v>
                </c:pt>
                <c:pt idx="1780">
                  <c:v>22.218573426382058</c:v>
                </c:pt>
                <c:pt idx="1781">
                  <c:v>22.218573426382058</c:v>
                </c:pt>
                <c:pt idx="1782">
                  <c:v>22.218573426382058</c:v>
                </c:pt>
                <c:pt idx="1783">
                  <c:v>22.218573426382058</c:v>
                </c:pt>
                <c:pt idx="1784">
                  <c:v>22.218573426382058</c:v>
                </c:pt>
                <c:pt idx="1785">
                  <c:v>22.218573426382058</c:v>
                </c:pt>
                <c:pt idx="1786">
                  <c:v>22.218573426382058</c:v>
                </c:pt>
                <c:pt idx="1787">
                  <c:v>22.218573426382058</c:v>
                </c:pt>
                <c:pt idx="1788">
                  <c:v>22.218573426382058</c:v>
                </c:pt>
                <c:pt idx="1789">
                  <c:v>22.218573426382058</c:v>
                </c:pt>
                <c:pt idx="1790">
                  <c:v>22.218573426382058</c:v>
                </c:pt>
                <c:pt idx="1791">
                  <c:v>22.218573426382058</c:v>
                </c:pt>
                <c:pt idx="1792">
                  <c:v>22.218573426382058</c:v>
                </c:pt>
                <c:pt idx="1793">
                  <c:v>22.218573426382058</c:v>
                </c:pt>
                <c:pt idx="1794">
                  <c:v>22.218573426382058</c:v>
                </c:pt>
                <c:pt idx="1795">
                  <c:v>22.218573426382058</c:v>
                </c:pt>
                <c:pt idx="1796">
                  <c:v>22.218573426382058</c:v>
                </c:pt>
                <c:pt idx="1797">
                  <c:v>22.218573426382058</c:v>
                </c:pt>
                <c:pt idx="1798">
                  <c:v>22.218573426382058</c:v>
                </c:pt>
                <c:pt idx="1799">
                  <c:v>22.218573426382058</c:v>
                </c:pt>
                <c:pt idx="1800">
                  <c:v>22.218573426382058</c:v>
                </c:pt>
                <c:pt idx="1801">
                  <c:v>22.218573426382058</c:v>
                </c:pt>
                <c:pt idx="1802">
                  <c:v>22.218573426382058</c:v>
                </c:pt>
                <c:pt idx="1803">
                  <c:v>22.218573426382058</c:v>
                </c:pt>
                <c:pt idx="1804">
                  <c:v>22.218573426382058</c:v>
                </c:pt>
                <c:pt idx="1805">
                  <c:v>22.218573426382058</c:v>
                </c:pt>
                <c:pt idx="1806">
                  <c:v>22.218573426382058</c:v>
                </c:pt>
                <c:pt idx="1807">
                  <c:v>22.218573426382058</c:v>
                </c:pt>
                <c:pt idx="1808">
                  <c:v>22.218573426382058</c:v>
                </c:pt>
                <c:pt idx="1809">
                  <c:v>22.218573426382058</c:v>
                </c:pt>
                <c:pt idx="1810">
                  <c:v>22.218573426382058</c:v>
                </c:pt>
                <c:pt idx="1811">
                  <c:v>22.218573426382058</c:v>
                </c:pt>
                <c:pt idx="1812">
                  <c:v>22.218573426382058</c:v>
                </c:pt>
                <c:pt idx="1813">
                  <c:v>22.218573426382058</c:v>
                </c:pt>
                <c:pt idx="1814">
                  <c:v>22.218573426382058</c:v>
                </c:pt>
                <c:pt idx="1815">
                  <c:v>22.218573426382058</c:v>
                </c:pt>
                <c:pt idx="1816">
                  <c:v>22.218573426382058</c:v>
                </c:pt>
                <c:pt idx="1817">
                  <c:v>22.218573426382058</c:v>
                </c:pt>
                <c:pt idx="1818">
                  <c:v>22.218573426382058</c:v>
                </c:pt>
                <c:pt idx="1819">
                  <c:v>22.218573426382058</c:v>
                </c:pt>
                <c:pt idx="1820">
                  <c:v>22.218573426382058</c:v>
                </c:pt>
                <c:pt idx="1821">
                  <c:v>22.218573426382058</c:v>
                </c:pt>
                <c:pt idx="1822">
                  <c:v>22.218573426382058</c:v>
                </c:pt>
                <c:pt idx="1823">
                  <c:v>22.218573426382058</c:v>
                </c:pt>
                <c:pt idx="1824">
                  <c:v>22.218573426382058</c:v>
                </c:pt>
                <c:pt idx="1825">
                  <c:v>22.218573426382058</c:v>
                </c:pt>
                <c:pt idx="1826">
                  <c:v>22.218573426382058</c:v>
                </c:pt>
                <c:pt idx="1827">
                  <c:v>22.218573426382058</c:v>
                </c:pt>
                <c:pt idx="1828">
                  <c:v>22.218573426382058</c:v>
                </c:pt>
                <c:pt idx="1829">
                  <c:v>22.218573426382058</c:v>
                </c:pt>
                <c:pt idx="1830">
                  <c:v>22.218573426382058</c:v>
                </c:pt>
                <c:pt idx="1831">
                  <c:v>22.218573426382058</c:v>
                </c:pt>
                <c:pt idx="1832">
                  <c:v>22.218573426382058</c:v>
                </c:pt>
                <c:pt idx="1833">
                  <c:v>22.218573426382058</c:v>
                </c:pt>
                <c:pt idx="1834">
                  <c:v>22.218573426382058</c:v>
                </c:pt>
                <c:pt idx="1835">
                  <c:v>22.218573426382058</c:v>
                </c:pt>
                <c:pt idx="1836">
                  <c:v>22.218573426382058</c:v>
                </c:pt>
                <c:pt idx="1837">
                  <c:v>22.218573426382058</c:v>
                </c:pt>
                <c:pt idx="1838">
                  <c:v>22.218573426382058</c:v>
                </c:pt>
                <c:pt idx="1839">
                  <c:v>22.218573426382058</c:v>
                </c:pt>
                <c:pt idx="1840">
                  <c:v>22.218573426382058</c:v>
                </c:pt>
                <c:pt idx="1841">
                  <c:v>22.218573426382058</c:v>
                </c:pt>
                <c:pt idx="1842">
                  <c:v>22.218573426382058</c:v>
                </c:pt>
                <c:pt idx="1843">
                  <c:v>22.218573426382058</c:v>
                </c:pt>
                <c:pt idx="1844">
                  <c:v>22.218573426382058</c:v>
                </c:pt>
                <c:pt idx="1845">
                  <c:v>22.218573426382058</c:v>
                </c:pt>
                <c:pt idx="1846">
                  <c:v>22.218573426382058</c:v>
                </c:pt>
                <c:pt idx="1847">
                  <c:v>22.218573426382058</c:v>
                </c:pt>
                <c:pt idx="1848">
                  <c:v>22.218573426382058</c:v>
                </c:pt>
                <c:pt idx="1849">
                  <c:v>22.218573426382058</c:v>
                </c:pt>
                <c:pt idx="1850">
                  <c:v>22.218573426382058</c:v>
                </c:pt>
                <c:pt idx="1851">
                  <c:v>22.218573426382058</c:v>
                </c:pt>
                <c:pt idx="1852">
                  <c:v>22.218573426382058</c:v>
                </c:pt>
                <c:pt idx="1853">
                  <c:v>22.218573426382058</c:v>
                </c:pt>
                <c:pt idx="1854">
                  <c:v>22.218573426382058</c:v>
                </c:pt>
                <c:pt idx="1855">
                  <c:v>22.218573426382058</c:v>
                </c:pt>
                <c:pt idx="1856">
                  <c:v>22.218573426382058</c:v>
                </c:pt>
                <c:pt idx="1857">
                  <c:v>22.218573426382058</c:v>
                </c:pt>
                <c:pt idx="1858">
                  <c:v>22.218573426382058</c:v>
                </c:pt>
                <c:pt idx="1859">
                  <c:v>22.218573426382058</c:v>
                </c:pt>
                <c:pt idx="1860">
                  <c:v>22.218573426382058</c:v>
                </c:pt>
                <c:pt idx="1861">
                  <c:v>22.218573426382058</c:v>
                </c:pt>
                <c:pt idx="1862">
                  <c:v>22.218573426382058</c:v>
                </c:pt>
                <c:pt idx="1863">
                  <c:v>22.218573426382058</c:v>
                </c:pt>
                <c:pt idx="1864">
                  <c:v>22.218573426382058</c:v>
                </c:pt>
                <c:pt idx="1865">
                  <c:v>22.218573426382058</c:v>
                </c:pt>
                <c:pt idx="1866">
                  <c:v>22.218573426382058</c:v>
                </c:pt>
                <c:pt idx="1867">
                  <c:v>22.218573426382058</c:v>
                </c:pt>
                <c:pt idx="1868">
                  <c:v>22.218573426382058</c:v>
                </c:pt>
                <c:pt idx="1869">
                  <c:v>22.218573426382058</c:v>
                </c:pt>
                <c:pt idx="1870">
                  <c:v>22.218573426382058</c:v>
                </c:pt>
                <c:pt idx="1871">
                  <c:v>22.218573426382058</c:v>
                </c:pt>
                <c:pt idx="1872">
                  <c:v>22.218573426382058</c:v>
                </c:pt>
                <c:pt idx="1873">
                  <c:v>22.218573426382058</c:v>
                </c:pt>
                <c:pt idx="1874">
                  <c:v>22.218573426382058</c:v>
                </c:pt>
                <c:pt idx="1875">
                  <c:v>22.218573426382058</c:v>
                </c:pt>
                <c:pt idx="1876">
                  <c:v>22.218573426382058</c:v>
                </c:pt>
                <c:pt idx="1877">
                  <c:v>22.218573426382058</c:v>
                </c:pt>
                <c:pt idx="1878">
                  <c:v>22.218573426382058</c:v>
                </c:pt>
                <c:pt idx="1879">
                  <c:v>22.218573426382058</c:v>
                </c:pt>
                <c:pt idx="1880">
                  <c:v>22.218573426382058</c:v>
                </c:pt>
                <c:pt idx="1881">
                  <c:v>22.218573426382058</c:v>
                </c:pt>
                <c:pt idx="1882">
                  <c:v>22.218573426382058</c:v>
                </c:pt>
                <c:pt idx="1883">
                  <c:v>22.218573426382058</c:v>
                </c:pt>
                <c:pt idx="1884">
                  <c:v>22.218573426382058</c:v>
                </c:pt>
                <c:pt idx="1885">
                  <c:v>22.218573426382058</c:v>
                </c:pt>
                <c:pt idx="1886">
                  <c:v>22.218573426382058</c:v>
                </c:pt>
                <c:pt idx="1887">
                  <c:v>22.218573426382058</c:v>
                </c:pt>
                <c:pt idx="1888">
                  <c:v>22.218573426382058</c:v>
                </c:pt>
                <c:pt idx="1889">
                  <c:v>22.218573426382058</c:v>
                </c:pt>
                <c:pt idx="1890">
                  <c:v>22.218573426382058</c:v>
                </c:pt>
                <c:pt idx="1891">
                  <c:v>22.218573426382058</c:v>
                </c:pt>
                <c:pt idx="1892">
                  <c:v>22.218573426382058</c:v>
                </c:pt>
                <c:pt idx="1893">
                  <c:v>22.218573426382058</c:v>
                </c:pt>
                <c:pt idx="1894">
                  <c:v>22.218573426382058</c:v>
                </c:pt>
                <c:pt idx="1895">
                  <c:v>22.218573426382058</c:v>
                </c:pt>
                <c:pt idx="1896">
                  <c:v>22.218573426382058</c:v>
                </c:pt>
                <c:pt idx="1897">
                  <c:v>22.218573426382058</c:v>
                </c:pt>
                <c:pt idx="1898">
                  <c:v>22.218573426382058</c:v>
                </c:pt>
                <c:pt idx="1899">
                  <c:v>22.218573426382058</c:v>
                </c:pt>
                <c:pt idx="1900">
                  <c:v>22.218573426382058</c:v>
                </c:pt>
                <c:pt idx="1901">
                  <c:v>22.218573426382058</c:v>
                </c:pt>
                <c:pt idx="1902">
                  <c:v>22.218573426382058</c:v>
                </c:pt>
                <c:pt idx="1903">
                  <c:v>22.218573426382058</c:v>
                </c:pt>
                <c:pt idx="1904">
                  <c:v>22.218573426382058</c:v>
                </c:pt>
                <c:pt idx="1905">
                  <c:v>22.218573426382058</c:v>
                </c:pt>
                <c:pt idx="1906">
                  <c:v>22.218573426382058</c:v>
                </c:pt>
                <c:pt idx="1907">
                  <c:v>22.218573426382058</c:v>
                </c:pt>
                <c:pt idx="1908">
                  <c:v>22.218573426382058</c:v>
                </c:pt>
                <c:pt idx="1909">
                  <c:v>22.218573426382058</c:v>
                </c:pt>
                <c:pt idx="1910">
                  <c:v>22.218573426382058</c:v>
                </c:pt>
                <c:pt idx="1911">
                  <c:v>22.218573426382058</c:v>
                </c:pt>
                <c:pt idx="1912">
                  <c:v>22.218573426382058</c:v>
                </c:pt>
                <c:pt idx="1913">
                  <c:v>22.218573426382058</c:v>
                </c:pt>
                <c:pt idx="1914">
                  <c:v>22.218573426382058</c:v>
                </c:pt>
                <c:pt idx="1915">
                  <c:v>22.218573426382058</c:v>
                </c:pt>
                <c:pt idx="1916">
                  <c:v>22.218573426382058</c:v>
                </c:pt>
                <c:pt idx="1917">
                  <c:v>22.218573426382058</c:v>
                </c:pt>
                <c:pt idx="1918">
                  <c:v>22.218573426382058</c:v>
                </c:pt>
                <c:pt idx="1919">
                  <c:v>22.218573426382058</c:v>
                </c:pt>
                <c:pt idx="1920">
                  <c:v>22.218573426382058</c:v>
                </c:pt>
                <c:pt idx="1921">
                  <c:v>22.218573426382058</c:v>
                </c:pt>
                <c:pt idx="1922">
                  <c:v>22.218573426382058</c:v>
                </c:pt>
                <c:pt idx="1923">
                  <c:v>22.218573426382058</c:v>
                </c:pt>
                <c:pt idx="1924">
                  <c:v>22.218573426382058</c:v>
                </c:pt>
                <c:pt idx="1925">
                  <c:v>22.218573426382058</c:v>
                </c:pt>
                <c:pt idx="1926">
                  <c:v>22.218573426382058</c:v>
                </c:pt>
                <c:pt idx="1927">
                  <c:v>22.218573426382058</c:v>
                </c:pt>
                <c:pt idx="1928">
                  <c:v>22.218573426382058</c:v>
                </c:pt>
                <c:pt idx="1929">
                  <c:v>22.218573426382058</c:v>
                </c:pt>
                <c:pt idx="1930">
                  <c:v>22.218573426382058</c:v>
                </c:pt>
                <c:pt idx="1931">
                  <c:v>22.218573426382058</c:v>
                </c:pt>
                <c:pt idx="1932">
                  <c:v>22.218573426382058</c:v>
                </c:pt>
                <c:pt idx="1933">
                  <c:v>22.218573426382058</c:v>
                </c:pt>
                <c:pt idx="1934">
                  <c:v>22.218573426382058</c:v>
                </c:pt>
                <c:pt idx="1935">
                  <c:v>22.218573426382058</c:v>
                </c:pt>
                <c:pt idx="1936">
                  <c:v>22.218573426382058</c:v>
                </c:pt>
                <c:pt idx="1937">
                  <c:v>22.218573426382058</c:v>
                </c:pt>
                <c:pt idx="1938">
                  <c:v>22.218573426382058</c:v>
                </c:pt>
                <c:pt idx="1939">
                  <c:v>22.218573426382058</c:v>
                </c:pt>
                <c:pt idx="1940">
                  <c:v>22.218573426382058</c:v>
                </c:pt>
                <c:pt idx="1941">
                  <c:v>22.218573426382058</c:v>
                </c:pt>
                <c:pt idx="1942">
                  <c:v>22.218573426382058</c:v>
                </c:pt>
                <c:pt idx="1943">
                  <c:v>22.218573426382058</c:v>
                </c:pt>
                <c:pt idx="1944">
                  <c:v>22.218573426382058</c:v>
                </c:pt>
                <c:pt idx="1945">
                  <c:v>22.218573426382058</c:v>
                </c:pt>
                <c:pt idx="1946">
                  <c:v>22.218573426382058</c:v>
                </c:pt>
                <c:pt idx="1947">
                  <c:v>22.218573426382058</c:v>
                </c:pt>
                <c:pt idx="1948">
                  <c:v>22.218573426382058</c:v>
                </c:pt>
                <c:pt idx="1949">
                  <c:v>22.218573426382058</c:v>
                </c:pt>
                <c:pt idx="1950">
                  <c:v>22.218573426382058</c:v>
                </c:pt>
                <c:pt idx="1951">
                  <c:v>22.218573426382058</c:v>
                </c:pt>
                <c:pt idx="1952">
                  <c:v>22.218573426382058</c:v>
                </c:pt>
                <c:pt idx="1953">
                  <c:v>22.218573426382058</c:v>
                </c:pt>
                <c:pt idx="1954">
                  <c:v>22.218573426382058</c:v>
                </c:pt>
                <c:pt idx="1955">
                  <c:v>22.218573426382058</c:v>
                </c:pt>
                <c:pt idx="1956">
                  <c:v>22.218573426382058</c:v>
                </c:pt>
                <c:pt idx="1957">
                  <c:v>22.218573426382058</c:v>
                </c:pt>
                <c:pt idx="1958">
                  <c:v>22.218573426382058</c:v>
                </c:pt>
                <c:pt idx="1959">
                  <c:v>22.218573426382058</c:v>
                </c:pt>
                <c:pt idx="1960">
                  <c:v>22.218573426382058</c:v>
                </c:pt>
                <c:pt idx="1961">
                  <c:v>22.218573426382058</c:v>
                </c:pt>
                <c:pt idx="1962">
                  <c:v>22.218573426382058</c:v>
                </c:pt>
                <c:pt idx="1963">
                  <c:v>22.218573426382058</c:v>
                </c:pt>
                <c:pt idx="1964">
                  <c:v>22.218573426382058</c:v>
                </c:pt>
                <c:pt idx="1965">
                  <c:v>22.218573426382058</c:v>
                </c:pt>
                <c:pt idx="1966">
                  <c:v>22.218573426382058</c:v>
                </c:pt>
                <c:pt idx="1967">
                  <c:v>22.218573426382058</c:v>
                </c:pt>
                <c:pt idx="1968">
                  <c:v>22.218573426382058</c:v>
                </c:pt>
                <c:pt idx="1969">
                  <c:v>22.218573426382058</c:v>
                </c:pt>
                <c:pt idx="1970">
                  <c:v>22.218573426382058</c:v>
                </c:pt>
                <c:pt idx="1971">
                  <c:v>22.218573426382058</c:v>
                </c:pt>
                <c:pt idx="1972">
                  <c:v>22.218573426382058</c:v>
                </c:pt>
                <c:pt idx="1973">
                  <c:v>22.218573426382058</c:v>
                </c:pt>
                <c:pt idx="1974">
                  <c:v>22.218573426382058</c:v>
                </c:pt>
                <c:pt idx="1975">
                  <c:v>22.218573426382058</c:v>
                </c:pt>
                <c:pt idx="1976">
                  <c:v>22.218573426382058</c:v>
                </c:pt>
                <c:pt idx="1977">
                  <c:v>22.218573426382058</c:v>
                </c:pt>
                <c:pt idx="1978">
                  <c:v>22.218573426382058</c:v>
                </c:pt>
                <c:pt idx="1979">
                  <c:v>22.218573426382058</c:v>
                </c:pt>
                <c:pt idx="1980">
                  <c:v>22.218573426382058</c:v>
                </c:pt>
                <c:pt idx="1981">
                  <c:v>22.218573426382058</c:v>
                </c:pt>
                <c:pt idx="1982">
                  <c:v>22.218573426382058</c:v>
                </c:pt>
                <c:pt idx="1983">
                  <c:v>22.218573426382058</c:v>
                </c:pt>
                <c:pt idx="1984">
                  <c:v>22.218573426382058</c:v>
                </c:pt>
                <c:pt idx="1985">
                  <c:v>22.218573426382058</c:v>
                </c:pt>
                <c:pt idx="1986">
                  <c:v>22.218573426382058</c:v>
                </c:pt>
                <c:pt idx="1987">
                  <c:v>22.218573426382058</c:v>
                </c:pt>
                <c:pt idx="1988">
                  <c:v>22.218573426382058</c:v>
                </c:pt>
                <c:pt idx="1989">
                  <c:v>22.218573426382058</c:v>
                </c:pt>
                <c:pt idx="1990">
                  <c:v>22.218573426382058</c:v>
                </c:pt>
                <c:pt idx="1991">
                  <c:v>22.218573426382058</c:v>
                </c:pt>
                <c:pt idx="1992">
                  <c:v>22.218573426382058</c:v>
                </c:pt>
                <c:pt idx="1993">
                  <c:v>22.218573426382058</c:v>
                </c:pt>
                <c:pt idx="1994">
                  <c:v>22.218573426382058</c:v>
                </c:pt>
                <c:pt idx="1995">
                  <c:v>22.218573426382058</c:v>
                </c:pt>
                <c:pt idx="1996">
                  <c:v>22.218573426382058</c:v>
                </c:pt>
                <c:pt idx="1997">
                  <c:v>22.218573426382058</c:v>
                </c:pt>
                <c:pt idx="1998">
                  <c:v>22.218573426382058</c:v>
                </c:pt>
                <c:pt idx="1999">
                  <c:v>22.218573426382058</c:v>
                </c:pt>
                <c:pt idx="2000">
                  <c:v>22.218573426382058</c:v>
                </c:pt>
                <c:pt idx="2001">
                  <c:v>22.218573426382058</c:v>
                </c:pt>
                <c:pt idx="2002">
                  <c:v>22.218573426382058</c:v>
                </c:pt>
                <c:pt idx="2003">
                  <c:v>22.218573426382058</c:v>
                </c:pt>
                <c:pt idx="2004">
                  <c:v>22.218573426382058</c:v>
                </c:pt>
                <c:pt idx="2005">
                  <c:v>22.218573426382058</c:v>
                </c:pt>
                <c:pt idx="2006">
                  <c:v>22.218573426382058</c:v>
                </c:pt>
                <c:pt idx="2007">
                  <c:v>22.218573426382058</c:v>
                </c:pt>
                <c:pt idx="2008">
                  <c:v>22.218573426382058</c:v>
                </c:pt>
                <c:pt idx="2009">
                  <c:v>22.218573426382058</c:v>
                </c:pt>
                <c:pt idx="2010">
                  <c:v>22.218573426382058</c:v>
                </c:pt>
                <c:pt idx="2011">
                  <c:v>22.218573426382058</c:v>
                </c:pt>
                <c:pt idx="2012">
                  <c:v>22.218573426382058</c:v>
                </c:pt>
                <c:pt idx="2013">
                  <c:v>22.218573426382058</c:v>
                </c:pt>
                <c:pt idx="2014">
                  <c:v>22.218573426382058</c:v>
                </c:pt>
                <c:pt idx="2015">
                  <c:v>22.218573426382058</c:v>
                </c:pt>
                <c:pt idx="2016">
                  <c:v>22.218573426382058</c:v>
                </c:pt>
                <c:pt idx="2017">
                  <c:v>22.218573426382058</c:v>
                </c:pt>
                <c:pt idx="2018">
                  <c:v>22.218573426382058</c:v>
                </c:pt>
                <c:pt idx="2019">
                  <c:v>22.218573426382058</c:v>
                </c:pt>
                <c:pt idx="2020">
                  <c:v>22.218573426382058</c:v>
                </c:pt>
                <c:pt idx="2021">
                  <c:v>22.218573426382058</c:v>
                </c:pt>
                <c:pt idx="2022">
                  <c:v>22.218573426382058</c:v>
                </c:pt>
                <c:pt idx="2023">
                  <c:v>22.218573426382058</c:v>
                </c:pt>
                <c:pt idx="2024">
                  <c:v>22.218573426382058</c:v>
                </c:pt>
                <c:pt idx="2025">
                  <c:v>22.218573426382058</c:v>
                </c:pt>
                <c:pt idx="2026">
                  <c:v>22.218573426382058</c:v>
                </c:pt>
                <c:pt idx="2027">
                  <c:v>22.218573426382058</c:v>
                </c:pt>
                <c:pt idx="2028">
                  <c:v>22.218573426382058</c:v>
                </c:pt>
                <c:pt idx="2029">
                  <c:v>22.218573426382058</c:v>
                </c:pt>
                <c:pt idx="2030">
                  <c:v>22.218573426382058</c:v>
                </c:pt>
                <c:pt idx="2031">
                  <c:v>22.218573426382058</c:v>
                </c:pt>
                <c:pt idx="2032">
                  <c:v>22.218573426382058</c:v>
                </c:pt>
                <c:pt idx="2033">
                  <c:v>22.218573426382058</c:v>
                </c:pt>
                <c:pt idx="2034">
                  <c:v>22.218573426382058</c:v>
                </c:pt>
                <c:pt idx="2035">
                  <c:v>22.218573426382058</c:v>
                </c:pt>
                <c:pt idx="2036">
                  <c:v>22.218573426382058</c:v>
                </c:pt>
                <c:pt idx="2037">
                  <c:v>22.218573426382058</c:v>
                </c:pt>
                <c:pt idx="2038">
                  <c:v>22.218573426382058</c:v>
                </c:pt>
                <c:pt idx="2039">
                  <c:v>22.218573426382058</c:v>
                </c:pt>
                <c:pt idx="2040">
                  <c:v>22.218573426382058</c:v>
                </c:pt>
                <c:pt idx="2041">
                  <c:v>22.218573426382058</c:v>
                </c:pt>
                <c:pt idx="2042">
                  <c:v>22.218573426382058</c:v>
                </c:pt>
                <c:pt idx="2043">
                  <c:v>22.218573426382058</c:v>
                </c:pt>
                <c:pt idx="2044">
                  <c:v>22.218573426382058</c:v>
                </c:pt>
                <c:pt idx="2045">
                  <c:v>22.218573426382058</c:v>
                </c:pt>
                <c:pt idx="2046">
                  <c:v>22.218573426382058</c:v>
                </c:pt>
                <c:pt idx="2047">
                  <c:v>22.218573426382058</c:v>
                </c:pt>
                <c:pt idx="2048">
                  <c:v>22.218573426382058</c:v>
                </c:pt>
                <c:pt idx="2049">
                  <c:v>22.218573426382058</c:v>
                </c:pt>
                <c:pt idx="2050">
                  <c:v>22.218573426382058</c:v>
                </c:pt>
                <c:pt idx="2051">
                  <c:v>22.218573426382058</c:v>
                </c:pt>
                <c:pt idx="2052">
                  <c:v>22.218573426382058</c:v>
                </c:pt>
                <c:pt idx="2053">
                  <c:v>22.218573426382058</c:v>
                </c:pt>
                <c:pt idx="2054">
                  <c:v>22.218573426382058</c:v>
                </c:pt>
                <c:pt idx="2055">
                  <c:v>22.218573426382058</c:v>
                </c:pt>
                <c:pt idx="2056">
                  <c:v>22.218573426382058</c:v>
                </c:pt>
                <c:pt idx="2057">
                  <c:v>22.218573426382058</c:v>
                </c:pt>
                <c:pt idx="2058">
                  <c:v>22.218573426382058</c:v>
                </c:pt>
                <c:pt idx="2059">
                  <c:v>22.218573426382058</c:v>
                </c:pt>
                <c:pt idx="2060">
                  <c:v>22.218573426382058</c:v>
                </c:pt>
                <c:pt idx="2061">
                  <c:v>22.218573426382058</c:v>
                </c:pt>
                <c:pt idx="2062">
                  <c:v>22.218573426382058</c:v>
                </c:pt>
                <c:pt idx="2063">
                  <c:v>22.218573426382058</c:v>
                </c:pt>
                <c:pt idx="2064">
                  <c:v>22.218573426382058</c:v>
                </c:pt>
                <c:pt idx="2065">
                  <c:v>22.218573426382058</c:v>
                </c:pt>
                <c:pt idx="2066">
                  <c:v>22.218573426382058</c:v>
                </c:pt>
                <c:pt idx="2067">
                  <c:v>22.218573426382058</c:v>
                </c:pt>
                <c:pt idx="2068">
                  <c:v>22.218573426382058</c:v>
                </c:pt>
                <c:pt idx="2069">
                  <c:v>22.218573426382058</c:v>
                </c:pt>
                <c:pt idx="2070">
                  <c:v>22.218573426382058</c:v>
                </c:pt>
                <c:pt idx="2071">
                  <c:v>22.218573426382058</c:v>
                </c:pt>
                <c:pt idx="2072">
                  <c:v>22.218573426382058</c:v>
                </c:pt>
                <c:pt idx="2073">
                  <c:v>22.218573426382058</c:v>
                </c:pt>
                <c:pt idx="2074">
                  <c:v>22.218573426382058</c:v>
                </c:pt>
                <c:pt idx="2075">
                  <c:v>22.218573426382058</c:v>
                </c:pt>
                <c:pt idx="2076">
                  <c:v>22.218573426382058</c:v>
                </c:pt>
                <c:pt idx="2077">
                  <c:v>22.218573426382058</c:v>
                </c:pt>
                <c:pt idx="2078">
                  <c:v>22.218573426382058</c:v>
                </c:pt>
                <c:pt idx="2079">
                  <c:v>22.218573426382058</c:v>
                </c:pt>
                <c:pt idx="2080">
                  <c:v>22.218573426382058</c:v>
                </c:pt>
                <c:pt idx="2081">
                  <c:v>22.218573426382058</c:v>
                </c:pt>
                <c:pt idx="2082">
                  <c:v>22.218573426382058</c:v>
                </c:pt>
                <c:pt idx="2083">
                  <c:v>22.218573426382058</c:v>
                </c:pt>
                <c:pt idx="2084">
                  <c:v>22.218573426382058</c:v>
                </c:pt>
                <c:pt idx="2085">
                  <c:v>22.218573426382058</c:v>
                </c:pt>
                <c:pt idx="2086">
                  <c:v>22.218573426382058</c:v>
                </c:pt>
                <c:pt idx="2087">
                  <c:v>22.218573426382058</c:v>
                </c:pt>
                <c:pt idx="2088">
                  <c:v>22.218573426382058</c:v>
                </c:pt>
                <c:pt idx="2089">
                  <c:v>22.218573426382058</c:v>
                </c:pt>
                <c:pt idx="2090">
                  <c:v>22.218573426382058</c:v>
                </c:pt>
                <c:pt idx="2091">
                  <c:v>22.218573426382058</c:v>
                </c:pt>
                <c:pt idx="2092">
                  <c:v>22.218573426382058</c:v>
                </c:pt>
                <c:pt idx="2093">
                  <c:v>22.218573426382058</c:v>
                </c:pt>
                <c:pt idx="2094">
                  <c:v>22.218573426382058</c:v>
                </c:pt>
                <c:pt idx="2095">
                  <c:v>22.218573426382058</c:v>
                </c:pt>
                <c:pt idx="2096">
                  <c:v>22.218573426382058</c:v>
                </c:pt>
                <c:pt idx="2097">
                  <c:v>22.218573426382058</c:v>
                </c:pt>
                <c:pt idx="2098">
                  <c:v>22.218573426382058</c:v>
                </c:pt>
                <c:pt idx="2099">
                  <c:v>22.218573426382058</c:v>
                </c:pt>
                <c:pt idx="2100">
                  <c:v>22.218573426382058</c:v>
                </c:pt>
                <c:pt idx="2101">
                  <c:v>22.218573426382058</c:v>
                </c:pt>
                <c:pt idx="2102">
                  <c:v>22.218573426382058</c:v>
                </c:pt>
                <c:pt idx="2103">
                  <c:v>22.218573426382058</c:v>
                </c:pt>
                <c:pt idx="2104">
                  <c:v>22.218573426382058</c:v>
                </c:pt>
                <c:pt idx="2105">
                  <c:v>22.218573426382058</c:v>
                </c:pt>
                <c:pt idx="2106">
                  <c:v>22.218573426382058</c:v>
                </c:pt>
                <c:pt idx="2107">
                  <c:v>22.218573426382058</c:v>
                </c:pt>
                <c:pt idx="2108">
                  <c:v>22.218573426382058</c:v>
                </c:pt>
                <c:pt idx="2109">
                  <c:v>22.218573426382058</c:v>
                </c:pt>
                <c:pt idx="2110">
                  <c:v>22.218573426382058</c:v>
                </c:pt>
                <c:pt idx="2111">
                  <c:v>22.218573426382058</c:v>
                </c:pt>
                <c:pt idx="2112">
                  <c:v>22.218573426382058</c:v>
                </c:pt>
                <c:pt idx="2113">
                  <c:v>22.218573426382058</c:v>
                </c:pt>
                <c:pt idx="2114">
                  <c:v>22.218573426382058</c:v>
                </c:pt>
                <c:pt idx="2115">
                  <c:v>22.218573426382058</c:v>
                </c:pt>
                <c:pt idx="2116">
                  <c:v>22.218573426382058</c:v>
                </c:pt>
                <c:pt idx="2117">
                  <c:v>22.218573426382058</c:v>
                </c:pt>
                <c:pt idx="2118">
                  <c:v>22.218573426382058</c:v>
                </c:pt>
                <c:pt idx="2119">
                  <c:v>22.218573426382058</c:v>
                </c:pt>
                <c:pt idx="2120">
                  <c:v>22.218573426382058</c:v>
                </c:pt>
                <c:pt idx="2121">
                  <c:v>22.218573426382058</c:v>
                </c:pt>
                <c:pt idx="2122">
                  <c:v>22.218573426382058</c:v>
                </c:pt>
                <c:pt idx="2123">
                  <c:v>22.218573426382058</c:v>
                </c:pt>
                <c:pt idx="2124">
                  <c:v>22.218573426382058</c:v>
                </c:pt>
                <c:pt idx="2125">
                  <c:v>22.218573426382058</c:v>
                </c:pt>
                <c:pt idx="2126">
                  <c:v>22.218573426382058</c:v>
                </c:pt>
                <c:pt idx="2127">
                  <c:v>22.218573426382058</c:v>
                </c:pt>
                <c:pt idx="2128">
                  <c:v>22.218573426382058</c:v>
                </c:pt>
                <c:pt idx="2129">
                  <c:v>22.218573426382058</c:v>
                </c:pt>
                <c:pt idx="2130">
                  <c:v>22.218573426382058</c:v>
                </c:pt>
                <c:pt idx="2131">
                  <c:v>22.218573426382058</c:v>
                </c:pt>
                <c:pt idx="2132">
                  <c:v>22.218573426382058</c:v>
                </c:pt>
                <c:pt idx="2133">
                  <c:v>22.218573426382058</c:v>
                </c:pt>
                <c:pt idx="2134">
                  <c:v>22.218573426382058</c:v>
                </c:pt>
                <c:pt idx="2135">
                  <c:v>22.218573426382058</c:v>
                </c:pt>
                <c:pt idx="2136">
                  <c:v>22.218573426382058</c:v>
                </c:pt>
                <c:pt idx="2137">
                  <c:v>22.218573426382058</c:v>
                </c:pt>
                <c:pt idx="2138">
                  <c:v>22.218573426382058</c:v>
                </c:pt>
                <c:pt idx="2139">
                  <c:v>22.218573426382058</c:v>
                </c:pt>
                <c:pt idx="2140">
                  <c:v>22.218573426382058</c:v>
                </c:pt>
                <c:pt idx="2141">
                  <c:v>22.218573426382058</c:v>
                </c:pt>
                <c:pt idx="2142">
                  <c:v>22.218573426382058</c:v>
                </c:pt>
                <c:pt idx="2143">
                  <c:v>22.218573426382058</c:v>
                </c:pt>
                <c:pt idx="2144">
                  <c:v>22.218573426382058</c:v>
                </c:pt>
                <c:pt idx="2145">
                  <c:v>22.218573426382058</c:v>
                </c:pt>
                <c:pt idx="2146">
                  <c:v>22.218573426382058</c:v>
                </c:pt>
                <c:pt idx="2147">
                  <c:v>22.218573426382058</c:v>
                </c:pt>
                <c:pt idx="2148">
                  <c:v>22.218573426382058</c:v>
                </c:pt>
                <c:pt idx="2149">
                  <c:v>22.218573426382058</c:v>
                </c:pt>
                <c:pt idx="2150">
                  <c:v>22.218573426382058</c:v>
                </c:pt>
                <c:pt idx="2151">
                  <c:v>22.218573426382058</c:v>
                </c:pt>
                <c:pt idx="2152">
                  <c:v>22.218573426382058</c:v>
                </c:pt>
                <c:pt idx="2153">
                  <c:v>22.218573426382058</c:v>
                </c:pt>
                <c:pt idx="2154">
                  <c:v>22.218573426382058</c:v>
                </c:pt>
                <c:pt idx="2155">
                  <c:v>22.218573426382058</c:v>
                </c:pt>
                <c:pt idx="2156">
                  <c:v>22.218573426382058</c:v>
                </c:pt>
                <c:pt idx="2157">
                  <c:v>22.218573426382058</c:v>
                </c:pt>
                <c:pt idx="2158">
                  <c:v>22.218573426382058</c:v>
                </c:pt>
                <c:pt idx="2159">
                  <c:v>22.218573426382058</c:v>
                </c:pt>
                <c:pt idx="2160">
                  <c:v>22.218573426382058</c:v>
                </c:pt>
                <c:pt idx="2161">
                  <c:v>22.218573426382058</c:v>
                </c:pt>
                <c:pt idx="2162">
                  <c:v>22.218573426382058</c:v>
                </c:pt>
                <c:pt idx="2163">
                  <c:v>22.218573426382058</c:v>
                </c:pt>
                <c:pt idx="2164">
                  <c:v>22.218573426382058</c:v>
                </c:pt>
                <c:pt idx="2165">
                  <c:v>22.218573426382058</c:v>
                </c:pt>
                <c:pt idx="2166">
                  <c:v>22.218573426382058</c:v>
                </c:pt>
                <c:pt idx="2167">
                  <c:v>22.218573426382058</c:v>
                </c:pt>
                <c:pt idx="2168">
                  <c:v>22.218573426382058</c:v>
                </c:pt>
                <c:pt idx="2169">
                  <c:v>22.218573426382058</c:v>
                </c:pt>
                <c:pt idx="2170">
                  <c:v>22.218573426382058</c:v>
                </c:pt>
                <c:pt idx="2171">
                  <c:v>22.218573426382058</c:v>
                </c:pt>
                <c:pt idx="2172">
                  <c:v>22.218573426382058</c:v>
                </c:pt>
                <c:pt idx="2173">
                  <c:v>22.218573426382058</c:v>
                </c:pt>
                <c:pt idx="2174">
                  <c:v>22.218573426382058</c:v>
                </c:pt>
                <c:pt idx="2175">
                  <c:v>22.218573426382058</c:v>
                </c:pt>
                <c:pt idx="2176">
                  <c:v>22.218573426382058</c:v>
                </c:pt>
                <c:pt idx="2177">
                  <c:v>22.218573426382058</c:v>
                </c:pt>
                <c:pt idx="2178">
                  <c:v>22.218573426382058</c:v>
                </c:pt>
                <c:pt idx="2179">
                  <c:v>22.218573426382058</c:v>
                </c:pt>
                <c:pt idx="2180">
                  <c:v>22.218573426382058</c:v>
                </c:pt>
                <c:pt idx="2181">
                  <c:v>22.218573426382058</c:v>
                </c:pt>
                <c:pt idx="2182">
                  <c:v>22.218573426382058</c:v>
                </c:pt>
                <c:pt idx="2183">
                  <c:v>22.218573426382058</c:v>
                </c:pt>
                <c:pt idx="2184">
                  <c:v>22.218573426382058</c:v>
                </c:pt>
                <c:pt idx="2185">
                  <c:v>22.218573426382058</c:v>
                </c:pt>
                <c:pt idx="2186">
                  <c:v>22.218573426382058</c:v>
                </c:pt>
                <c:pt idx="2187">
                  <c:v>22.218573426382058</c:v>
                </c:pt>
                <c:pt idx="2188">
                  <c:v>22.218573426382058</c:v>
                </c:pt>
                <c:pt idx="2189">
                  <c:v>22.218573426382058</c:v>
                </c:pt>
                <c:pt idx="2190">
                  <c:v>22.218573426382058</c:v>
                </c:pt>
                <c:pt idx="2191">
                  <c:v>22.218573426382058</c:v>
                </c:pt>
                <c:pt idx="2192">
                  <c:v>22.218573426382058</c:v>
                </c:pt>
                <c:pt idx="2193">
                  <c:v>22.218573426382058</c:v>
                </c:pt>
                <c:pt idx="2194">
                  <c:v>22.218573426382058</c:v>
                </c:pt>
                <c:pt idx="2195">
                  <c:v>22.218573426382058</c:v>
                </c:pt>
                <c:pt idx="2196">
                  <c:v>22.218573426382058</c:v>
                </c:pt>
                <c:pt idx="2197">
                  <c:v>22.218573426382058</c:v>
                </c:pt>
                <c:pt idx="2198">
                  <c:v>22.218573426382058</c:v>
                </c:pt>
                <c:pt idx="2199">
                  <c:v>22.218573426382058</c:v>
                </c:pt>
                <c:pt idx="2200">
                  <c:v>22.218573426382058</c:v>
                </c:pt>
                <c:pt idx="2201">
                  <c:v>22.218573426382058</c:v>
                </c:pt>
                <c:pt idx="2202">
                  <c:v>22.218573426382058</c:v>
                </c:pt>
                <c:pt idx="2203">
                  <c:v>22.218573426382058</c:v>
                </c:pt>
                <c:pt idx="2204">
                  <c:v>22.218573426382058</c:v>
                </c:pt>
                <c:pt idx="2205">
                  <c:v>22.218573426382058</c:v>
                </c:pt>
                <c:pt idx="2206">
                  <c:v>22.218573426382058</c:v>
                </c:pt>
                <c:pt idx="2207">
                  <c:v>22.218573426382058</c:v>
                </c:pt>
                <c:pt idx="2208">
                  <c:v>22.218573426382058</c:v>
                </c:pt>
                <c:pt idx="2209">
                  <c:v>22.218573426382058</c:v>
                </c:pt>
                <c:pt idx="2210">
                  <c:v>22.218573426382058</c:v>
                </c:pt>
                <c:pt idx="2211">
                  <c:v>22.218573426382058</c:v>
                </c:pt>
                <c:pt idx="2212">
                  <c:v>22.218573426382058</c:v>
                </c:pt>
                <c:pt idx="2213">
                  <c:v>22.218573426382058</c:v>
                </c:pt>
                <c:pt idx="2214">
                  <c:v>22.218573426382058</c:v>
                </c:pt>
                <c:pt idx="2215">
                  <c:v>22.218573426382058</c:v>
                </c:pt>
                <c:pt idx="2216">
                  <c:v>22.218573426382058</c:v>
                </c:pt>
                <c:pt idx="2217">
                  <c:v>22.218573426382058</c:v>
                </c:pt>
                <c:pt idx="2218">
                  <c:v>22.218573426382058</c:v>
                </c:pt>
                <c:pt idx="2219">
                  <c:v>22.218573426382058</c:v>
                </c:pt>
                <c:pt idx="2220">
                  <c:v>22.218573426382058</c:v>
                </c:pt>
                <c:pt idx="2221">
                  <c:v>22.218573426382058</c:v>
                </c:pt>
                <c:pt idx="2222">
                  <c:v>22.218573426382058</c:v>
                </c:pt>
                <c:pt idx="2223">
                  <c:v>22.218573426382058</c:v>
                </c:pt>
                <c:pt idx="2224">
                  <c:v>22.218573426382058</c:v>
                </c:pt>
                <c:pt idx="2225">
                  <c:v>22.218573426382058</c:v>
                </c:pt>
                <c:pt idx="2226">
                  <c:v>22.218573426382058</c:v>
                </c:pt>
                <c:pt idx="2227">
                  <c:v>22.218573426382058</c:v>
                </c:pt>
                <c:pt idx="2228">
                  <c:v>22.218573426382058</c:v>
                </c:pt>
                <c:pt idx="2229">
                  <c:v>22.218573426382058</c:v>
                </c:pt>
                <c:pt idx="2230">
                  <c:v>22.218573426382058</c:v>
                </c:pt>
                <c:pt idx="2231">
                  <c:v>22.218573426382058</c:v>
                </c:pt>
                <c:pt idx="2232">
                  <c:v>22.218573426382058</c:v>
                </c:pt>
                <c:pt idx="2233">
                  <c:v>22.218573426382058</c:v>
                </c:pt>
                <c:pt idx="2234">
                  <c:v>22.218573426382058</c:v>
                </c:pt>
                <c:pt idx="2235">
                  <c:v>22.218573426382058</c:v>
                </c:pt>
                <c:pt idx="2236">
                  <c:v>22.218573426382058</c:v>
                </c:pt>
                <c:pt idx="2237">
                  <c:v>22.218573426382058</c:v>
                </c:pt>
                <c:pt idx="2238">
                  <c:v>22.218573426382058</c:v>
                </c:pt>
                <c:pt idx="2239">
                  <c:v>22.218573426382058</c:v>
                </c:pt>
                <c:pt idx="2240">
                  <c:v>22.218573426382058</c:v>
                </c:pt>
                <c:pt idx="2241">
                  <c:v>22.218573426382058</c:v>
                </c:pt>
                <c:pt idx="2242">
                  <c:v>22.218573426382058</c:v>
                </c:pt>
                <c:pt idx="2243">
                  <c:v>22.218573426382058</c:v>
                </c:pt>
                <c:pt idx="2244">
                  <c:v>22.218573426382058</c:v>
                </c:pt>
                <c:pt idx="2245">
                  <c:v>22.218573426382058</c:v>
                </c:pt>
                <c:pt idx="2246">
                  <c:v>22.218573426382058</c:v>
                </c:pt>
                <c:pt idx="2247">
                  <c:v>22.218573426382058</c:v>
                </c:pt>
                <c:pt idx="2248">
                  <c:v>22.218573426382058</c:v>
                </c:pt>
                <c:pt idx="2249">
                  <c:v>22.218573426382058</c:v>
                </c:pt>
                <c:pt idx="2250">
                  <c:v>22.218573426382058</c:v>
                </c:pt>
                <c:pt idx="2251">
                  <c:v>22.218573426382058</c:v>
                </c:pt>
                <c:pt idx="2252">
                  <c:v>22.218573426382058</c:v>
                </c:pt>
                <c:pt idx="2253">
                  <c:v>22.218573426382058</c:v>
                </c:pt>
                <c:pt idx="2254">
                  <c:v>22.218573426382058</c:v>
                </c:pt>
                <c:pt idx="2255">
                  <c:v>22.218573426382058</c:v>
                </c:pt>
                <c:pt idx="2256">
                  <c:v>22.218573426382058</c:v>
                </c:pt>
                <c:pt idx="2257">
                  <c:v>22.218573426382058</c:v>
                </c:pt>
                <c:pt idx="2258">
                  <c:v>22.218573426382058</c:v>
                </c:pt>
                <c:pt idx="2259">
                  <c:v>22.218573426382058</c:v>
                </c:pt>
                <c:pt idx="2260">
                  <c:v>22.218573426382058</c:v>
                </c:pt>
                <c:pt idx="2261">
                  <c:v>22.218573426382058</c:v>
                </c:pt>
                <c:pt idx="2262">
                  <c:v>22.218573426382058</c:v>
                </c:pt>
                <c:pt idx="2263">
                  <c:v>22.218573426382058</c:v>
                </c:pt>
                <c:pt idx="2264">
                  <c:v>22.218573426382058</c:v>
                </c:pt>
                <c:pt idx="2265">
                  <c:v>22.218573426382058</c:v>
                </c:pt>
                <c:pt idx="2266">
                  <c:v>22.218573426382058</c:v>
                </c:pt>
                <c:pt idx="2267">
                  <c:v>22.218573426382058</c:v>
                </c:pt>
                <c:pt idx="2268">
                  <c:v>22.218573426382058</c:v>
                </c:pt>
                <c:pt idx="2269">
                  <c:v>22.218573426382058</c:v>
                </c:pt>
                <c:pt idx="2270">
                  <c:v>22.218573426382058</c:v>
                </c:pt>
                <c:pt idx="2271">
                  <c:v>22.218573426382058</c:v>
                </c:pt>
                <c:pt idx="2272">
                  <c:v>22.218573426382058</c:v>
                </c:pt>
                <c:pt idx="2273">
                  <c:v>22.218573426382058</c:v>
                </c:pt>
                <c:pt idx="2274">
                  <c:v>22.218573426382058</c:v>
                </c:pt>
                <c:pt idx="2275">
                  <c:v>22.218573426382058</c:v>
                </c:pt>
                <c:pt idx="2276">
                  <c:v>22.218573426382058</c:v>
                </c:pt>
                <c:pt idx="2277">
                  <c:v>22.218573426382058</c:v>
                </c:pt>
                <c:pt idx="2278">
                  <c:v>22.218573426382058</c:v>
                </c:pt>
                <c:pt idx="2279">
                  <c:v>22.218573426382058</c:v>
                </c:pt>
                <c:pt idx="2280">
                  <c:v>22.218573426382058</c:v>
                </c:pt>
                <c:pt idx="2281">
                  <c:v>22.218573426382058</c:v>
                </c:pt>
                <c:pt idx="2282">
                  <c:v>22.218573426382058</c:v>
                </c:pt>
                <c:pt idx="2283">
                  <c:v>22.218573426382058</c:v>
                </c:pt>
                <c:pt idx="2284">
                  <c:v>22.218573426382058</c:v>
                </c:pt>
                <c:pt idx="2285">
                  <c:v>22.218573426382058</c:v>
                </c:pt>
                <c:pt idx="2286">
                  <c:v>22.218573426382058</c:v>
                </c:pt>
                <c:pt idx="2287">
                  <c:v>22.218573426382058</c:v>
                </c:pt>
                <c:pt idx="2288">
                  <c:v>22.218573426382058</c:v>
                </c:pt>
                <c:pt idx="2289">
                  <c:v>22.218573426382058</c:v>
                </c:pt>
                <c:pt idx="2290">
                  <c:v>22.218573426382058</c:v>
                </c:pt>
                <c:pt idx="2291">
                  <c:v>22.218573426382058</c:v>
                </c:pt>
                <c:pt idx="2292">
                  <c:v>22.218573426382058</c:v>
                </c:pt>
                <c:pt idx="2293">
                  <c:v>22.218573426382058</c:v>
                </c:pt>
                <c:pt idx="2294">
                  <c:v>22.218573426382058</c:v>
                </c:pt>
                <c:pt idx="2295">
                  <c:v>22.218573426382058</c:v>
                </c:pt>
                <c:pt idx="2296">
                  <c:v>22.218573426382058</c:v>
                </c:pt>
                <c:pt idx="2297">
                  <c:v>22.218573426382058</c:v>
                </c:pt>
                <c:pt idx="2298">
                  <c:v>22.218573426382058</c:v>
                </c:pt>
                <c:pt idx="2299">
                  <c:v>22.218573426382058</c:v>
                </c:pt>
                <c:pt idx="2300">
                  <c:v>22.218573426382058</c:v>
                </c:pt>
                <c:pt idx="2301">
                  <c:v>22.218573426382058</c:v>
                </c:pt>
                <c:pt idx="2302">
                  <c:v>22.218573426382058</c:v>
                </c:pt>
                <c:pt idx="2303">
                  <c:v>22.218573426382058</c:v>
                </c:pt>
                <c:pt idx="2304">
                  <c:v>22.218573426382058</c:v>
                </c:pt>
                <c:pt idx="2305">
                  <c:v>22.218573426382058</c:v>
                </c:pt>
                <c:pt idx="2306">
                  <c:v>22.218573426382058</c:v>
                </c:pt>
                <c:pt idx="2307">
                  <c:v>22.218573426382058</c:v>
                </c:pt>
                <c:pt idx="2308">
                  <c:v>22.218573426382058</c:v>
                </c:pt>
                <c:pt idx="2309">
                  <c:v>22.218573426382058</c:v>
                </c:pt>
                <c:pt idx="2310">
                  <c:v>22.218573426382058</c:v>
                </c:pt>
                <c:pt idx="2311">
                  <c:v>22.218573426382058</c:v>
                </c:pt>
                <c:pt idx="2312">
                  <c:v>22.218573426382058</c:v>
                </c:pt>
                <c:pt idx="2313">
                  <c:v>22.218573426382058</c:v>
                </c:pt>
                <c:pt idx="2314">
                  <c:v>22.218573426382058</c:v>
                </c:pt>
                <c:pt idx="2315">
                  <c:v>22.218573426382058</c:v>
                </c:pt>
                <c:pt idx="2316">
                  <c:v>22.218573426382058</c:v>
                </c:pt>
                <c:pt idx="2317">
                  <c:v>22.218573426382058</c:v>
                </c:pt>
                <c:pt idx="2318">
                  <c:v>22.218573426382058</c:v>
                </c:pt>
                <c:pt idx="2319">
                  <c:v>22.218573426382058</c:v>
                </c:pt>
                <c:pt idx="2320">
                  <c:v>22.218573426382058</c:v>
                </c:pt>
                <c:pt idx="2321">
                  <c:v>22.218573426382058</c:v>
                </c:pt>
                <c:pt idx="2322">
                  <c:v>22.218573426382058</c:v>
                </c:pt>
                <c:pt idx="2323">
                  <c:v>22.218573426382058</c:v>
                </c:pt>
                <c:pt idx="2324">
                  <c:v>22.218573426382058</c:v>
                </c:pt>
                <c:pt idx="2325">
                  <c:v>22.218573426382058</c:v>
                </c:pt>
                <c:pt idx="2326">
                  <c:v>22.218573426382058</c:v>
                </c:pt>
                <c:pt idx="2327">
                  <c:v>22.218573426382058</c:v>
                </c:pt>
                <c:pt idx="2328">
                  <c:v>22.218573426382058</c:v>
                </c:pt>
                <c:pt idx="2329">
                  <c:v>22.218573426382058</c:v>
                </c:pt>
                <c:pt idx="2330">
                  <c:v>22.218573426382058</c:v>
                </c:pt>
                <c:pt idx="2331">
                  <c:v>22.218573426382058</c:v>
                </c:pt>
                <c:pt idx="2332">
                  <c:v>22.218573426382058</c:v>
                </c:pt>
                <c:pt idx="2333">
                  <c:v>22.218573426382058</c:v>
                </c:pt>
                <c:pt idx="2334">
                  <c:v>22.218573426382058</c:v>
                </c:pt>
                <c:pt idx="2335">
                  <c:v>22.218573426382058</c:v>
                </c:pt>
                <c:pt idx="2336">
                  <c:v>22.218573426382058</c:v>
                </c:pt>
                <c:pt idx="2337">
                  <c:v>22.218573426382058</c:v>
                </c:pt>
                <c:pt idx="2338">
                  <c:v>22.218573426382058</c:v>
                </c:pt>
                <c:pt idx="2339">
                  <c:v>22.218573426382058</c:v>
                </c:pt>
                <c:pt idx="2340">
                  <c:v>22.218573426382058</c:v>
                </c:pt>
                <c:pt idx="2341">
                  <c:v>22.218573426382058</c:v>
                </c:pt>
                <c:pt idx="2342">
                  <c:v>22.218573426382058</c:v>
                </c:pt>
                <c:pt idx="2343">
                  <c:v>22.218573426382058</c:v>
                </c:pt>
                <c:pt idx="2344">
                  <c:v>22.218573426382058</c:v>
                </c:pt>
                <c:pt idx="2345">
                  <c:v>22.218573426382058</c:v>
                </c:pt>
                <c:pt idx="2346">
                  <c:v>22.218573426382058</c:v>
                </c:pt>
                <c:pt idx="2347">
                  <c:v>22.218573426382058</c:v>
                </c:pt>
                <c:pt idx="2348">
                  <c:v>22.218573426382058</c:v>
                </c:pt>
                <c:pt idx="2349">
                  <c:v>22.218573426382058</c:v>
                </c:pt>
                <c:pt idx="2350">
                  <c:v>22.218573426382058</c:v>
                </c:pt>
                <c:pt idx="2351">
                  <c:v>22.218573426382058</c:v>
                </c:pt>
                <c:pt idx="2352">
                  <c:v>22.218573426382058</c:v>
                </c:pt>
                <c:pt idx="2353">
                  <c:v>22.218573426382058</c:v>
                </c:pt>
                <c:pt idx="2354">
                  <c:v>22.218573426382058</c:v>
                </c:pt>
                <c:pt idx="2355">
                  <c:v>22.218573426382058</c:v>
                </c:pt>
                <c:pt idx="2356">
                  <c:v>22.218573426382058</c:v>
                </c:pt>
                <c:pt idx="2357">
                  <c:v>22.218573426382058</c:v>
                </c:pt>
                <c:pt idx="2358">
                  <c:v>22.218573426382058</c:v>
                </c:pt>
                <c:pt idx="2359">
                  <c:v>22.218573426382058</c:v>
                </c:pt>
                <c:pt idx="2360">
                  <c:v>22.218573426382058</c:v>
                </c:pt>
                <c:pt idx="2361">
                  <c:v>22.218573426382058</c:v>
                </c:pt>
                <c:pt idx="2362">
                  <c:v>22.218573426382058</c:v>
                </c:pt>
                <c:pt idx="2363">
                  <c:v>22.218573426382058</c:v>
                </c:pt>
                <c:pt idx="2364">
                  <c:v>22.218573426382058</c:v>
                </c:pt>
                <c:pt idx="2365">
                  <c:v>22.218573426382058</c:v>
                </c:pt>
                <c:pt idx="2366">
                  <c:v>22.218573426382058</c:v>
                </c:pt>
                <c:pt idx="2367">
                  <c:v>22.218573426382058</c:v>
                </c:pt>
                <c:pt idx="2368">
                  <c:v>22.218573426382058</c:v>
                </c:pt>
                <c:pt idx="2369">
                  <c:v>22.218573426382058</c:v>
                </c:pt>
                <c:pt idx="2370">
                  <c:v>22.218573426382058</c:v>
                </c:pt>
                <c:pt idx="2371">
                  <c:v>22.218573426382058</c:v>
                </c:pt>
                <c:pt idx="2372">
                  <c:v>22.218573426382058</c:v>
                </c:pt>
                <c:pt idx="2373">
                  <c:v>22.218573426382058</c:v>
                </c:pt>
                <c:pt idx="2374">
                  <c:v>22.218573426382058</c:v>
                </c:pt>
                <c:pt idx="2375">
                  <c:v>22.218573426382058</c:v>
                </c:pt>
                <c:pt idx="2376">
                  <c:v>22.218573426382058</c:v>
                </c:pt>
                <c:pt idx="2377">
                  <c:v>22.218573426382058</c:v>
                </c:pt>
                <c:pt idx="2378">
                  <c:v>22.218573426382058</c:v>
                </c:pt>
                <c:pt idx="2379">
                  <c:v>22.218573426382058</c:v>
                </c:pt>
                <c:pt idx="2380">
                  <c:v>22.218573426382058</c:v>
                </c:pt>
                <c:pt idx="2381">
                  <c:v>22.218573426382058</c:v>
                </c:pt>
                <c:pt idx="2382">
                  <c:v>22.218573426382058</c:v>
                </c:pt>
                <c:pt idx="2383">
                  <c:v>22.218573426382058</c:v>
                </c:pt>
                <c:pt idx="2384">
                  <c:v>22.218573426382058</c:v>
                </c:pt>
                <c:pt idx="2385">
                  <c:v>22.218573426382058</c:v>
                </c:pt>
                <c:pt idx="2386">
                  <c:v>22.218573426382058</c:v>
                </c:pt>
                <c:pt idx="2387">
                  <c:v>22.218573426382058</c:v>
                </c:pt>
                <c:pt idx="2388">
                  <c:v>22.218573426382058</c:v>
                </c:pt>
                <c:pt idx="2389">
                  <c:v>22.218573426382058</c:v>
                </c:pt>
                <c:pt idx="2390">
                  <c:v>22.218573426382058</c:v>
                </c:pt>
                <c:pt idx="2391">
                  <c:v>22.218573426382058</c:v>
                </c:pt>
                <c:pt idx="2392">
                  <c:v>22.218573426382058</c:v>
                </c:pt>
                <c:pt idx="2393">
                  <c:v>22.218573426382058</c:v>
                </c:pt>
                <c:pt idx="2394">
                  <c:v>22.218573426382058</c:v>
                </c:pt>
                <c:pt idx="2395">
                  <c:v>22.218573426382058</c:v>
                </c:pt>
                <c:pt idx="2396">
                  <c:v>22.218573426382058</c:v>
                </c:pt>
                <c:pt idx="2397">
                  <c:v>22.218573426382058</c:v>
                </c:pt>
                <c:pt idx="2398">
                  <c:v>22.218573426382058</c:v>
                </c:pt>
                <c:pt idx="2399">
                  <c:v>22.218573426382058</c:v>
                </c:pt>
                <c:pt idx="2400">
                  <c:v>22.218573426382058</c:v>
                </c:pt>
                <c:pt idx="2401">
                  <c:v>22.218573426382058</c:v>
                </c:pt>
                <c:pt idx="2402">
                  <c:v>22.218573426382058</c:v>
                </c:pt>
                <c:pt idx="2403">
                  <c:v>22.218573426382058</c:v>
                </c:pt>
                <c:pt idx="2404">
                  <c:v>22.218573426382058</c:v>
                </c:pt>
                <c:pt idx="2405">
                  <c:v>22.218573426382058</c:v>
                </c:pt>
                <c:pt idx="2406">
                  <c:v>22.218573426382058</c:v>
                </c:pt>
                <c:pt idx="2407">
                  <c:v>22.218573426382058</c:v>
                </c:pt>
                <c:pt idx="2408">
                  <c:v>22.218573426382058</c:v>
                </c:pt>
                <c:pt idx="2409">
                  <c:v>22.218573426382058</c:v>
                </c:pt>
                <c:pt idx="2410">
                  <c:v>22.218573426382058</c:v>
                </c:pt>
                <c:pt idx="2411">
                  <c:v>22.218573426382058</c:v>
                </c:pt>
                <c:pt idx="2412">
                  <c:v>22.218573426382058</c:v>
                </c:pt>
                <c:pt idx="2413">
                  <c:v>22.218573426382058</c:v>
                </c:pt>
                <c:pt idx="2414">
                  <c:v>22.218573426382058</c:v>
                </c:pt>
                <c:pt idx="2415">
                  <c:v>22.218573426382058</c:v>
                </c:pt>
                <c:pt idx="2416">
                  <c:v>22.218573426382058</c:v>
                </c:pt>
                <c:pt idx="2417">
                  <c:v>22.218573426382058</c:v>
                </c:pt>
                <c:pt idx="2418">
                  <c:v>22.218573426382058</c:v>
                </c:pt>
                <c:pt idx="2419">
                  <c:v>22.218573426382058</c:v>
                </c:pt>
                <c:pt idx="2420">
                  <c:v>22.218573426382058</c:v>
                </c:pt>
                <c:pt idx="2421">
                  <c:v>22.218573426382058</c:v>
                </c:pt>
                <c:pt idx="2422">
                  <c:v>22.218573426382058</c:v>
                </c:pt>
                <c:pt idx="2423">
                  <c:v>22.218573426382058</c:v>
                </c:pt>
                <c:pt idx="2424">
                  <c:v>22.218573426382058</c:v>
                </c:pt>
                <c:pt idx="2425">
                  <c:v>22.218573426382058</c:v>
                </c:pt>
                <c:pt idx="2426">
                  <c:v>22.218573426382058</c:v>
                </c:pt>
                <c:pt idx="2427">
                  <c:v>22.218573426382058</c:v>
                </c:pt>
                <c:pt idx="2428">
                  <c:v>22.218573426382058</c:v>
                </c:pt>
                <c:pt idx="2429">
                  <c:v>22.218573426382058</c:v>
                </c:pt>
                <c:pt idx="2430">
                  <c:v>22.218573426382058</c:v>
                </c:pt>
                <c:pt idx="2431">
                  <c:v>22.218573426382058</c:v>
                </c:pt>
                <c:pt idx="2432">
                  <c:v>22.218573426382058</c:v>
                </c:pt>
                <c:pt idx="2433">
                  <c:v>22.218573426382058</c:v>
                </c:pt>
                <c:pt idx="2434">
                  <c:v>22.218573426382058</c:v>
                </c:pt>
                <c:pt idx="2435">
                  <c:v>22.218573426382058</c:v>
                </c:pt>
                <c:pt idx="2436">
                  <c:v>22.218573426382058</c:v>
                </c:pt>
                <c:pt idx="2437">
                  <c:v>22.218573426382058</c:v>
                </c:pt>
                <c:pt idx="2438">
                  <c:v>22.218573426382058</c:v>
                </c:pt>
                <c:pt idx="2439">
                  <c:v>22.218573426382058</c:v>
                </c:pt>
                <c:pt idx="2440">
                  <c:v>22.218573426382058</c:v>
                </c:pt>
                <c:pt idx="2441">
                  <c:v>22.218573426382058</c:v>
                </c:pt>
                <c:pt idx="2442">
                  <c:v>22.218573426382058</c:v>
                </c:pt>
                <c:pt idx="2443">
                  <c:v>22.218573426382058</c:v>
                </c:pt>
                <c:pt idx="2444">
                  <c:v>22.218573426382058</c:v>
                </c:pt>
                <c:pt idx="2445">
                  <c:v>22.218573426382058</c:v>
                </c:pt>
                <c:pt idx="2446">
                  <c:v>22.218573426382058</c:v>
                </c:pt>
                <c:pt idx="2447">
                  <c:v>22.218573426382058</c:v>
                </c:pt>
                <c:pt idx="2448">
                  <c:v>22.218573426382058</c:v>
                </c:pt>
                <c:pt idx="2449">
                  <c:v>22.218573426382058</c:v>
                </c:pt>
                <c:pt idx="2450">
                  <c:v>22.218573426382058</c:v>
                </c:pt>
                <c:pt idx="2451">
                  <c:v>22.218573426382058</c:v>
                </c:pt>
                <c:pt idx="2452">
                  <c:v>22.218573426382058</c:v>
                </c:pt>
                <c:pt idx="2453">
                  <c:v>22.218573426382058</c:v>
                </c:pt>
                <c:pt idx="2454">
                  <c:v>22.218573426382058</c:v>
                </c:pt>
                <c:pt idx="2455">
                  <c:v>22.218573426382058</c:v>
                </c:pt>
                <c:pt idx="2456">
                  <c:v>22.218573426382058</c:v>
                </c:pt>
                <c:pt idx="2457">
                  <c:v>22.218573426382058</c:v>
                </c:pt>
                <c:pt idx="2458">
                  <c:v>22.218573426382058</c:v>
                </c:pt>
                <c:pt idx="2459">
                  <c:v>22.218573426382058</c:v>
                </c:pt>
                <c:pt idx="2460">
                  <c:v>22.218573426382058</c:v>
                </c:pt>
                <c:pt idx="2461">
                  <c:v>22.218573426382058</c:v>
                </c:pt>
                <c:pt idx="2462">
                  <c:v>22.218573426382058</c:v>
                </c:pt>
                <c:pt idx="2463">
                  <c:v>22.218573426382058</c:v>
                </c:pt>
                <c:pt idx="2464">
                  <c:v>22.218573426382058</c:v>
                </c:pt>
                <c:pt idx="2465">
                  <c:v>22.218573426382058</c:v>
                </c:pt>
                <c:pt idx="2466">
                  <c:v>22.218573426382058</c:v>
                </c:pt>
                <c:pt idx="2467">
                  <c:v>22.218573426382058</c:v>
                </c:pt>
                <c:pt idx="2468">
                  <c:v>22.218573426382058</c:v>
                </c:pt>
                <c:pt idx="2469">
                  <c:v>22.218573426382058</c:v>
                </c:pt>
                <c:pt idx="2470">
                  <c:v>22.218573426382058</c:v>
                </c:pt>
                <c:pt idx="2471">
                  <c:v>22.218573426382058</c:v>
                </c:pt>
                <c:pt idx="2472">
                  <c:v>22.218573426382058</c:v>
                </c:pt>
                <c:pt idx="2473">
                  <c:v>22.218573426382058</c:v>
                </c:pt>
                <c:pt idx="2474">
                  <c:v>22.218573426382058</c:v>
                </c:pt>
                <c:pt idx="2475">
                  <c:v>22.218573426382058</c:v>
                </c:pt>
                <c:pt idx="2476">
                  <c:v>22.218573426382058</c:v>
                </c:pt>
                <c:pt idx="2477">
                  <c:v>22.218573426382058</c:v>
                </c:pt>
                <c:pt idx="2478">
                  <c:v>22.218573426382058</c:v>
                </c:pt>
                <c:pt idx="2479">
                  <c:v>22.218573426382058</c:v>
                </c:pt>
                <c:pt idx="2480">
                  <c:v>22.218573426382058</c:v>
                </c:pt>
                <c:pt idx="2481">
                  <c:v>22.218573426382058</c:v>
                </c:pt>
                <c:pt idx="2482">
                  <c:v>22.218573426382058</c:v>
                </c:pt>
                <c:pt idx="2483">
                  <c:v>22.218573426382058</c:v>
                </c:pt>
                <c:pt idx="2484">
                  <c:v>22.218573426382058</c:v>
                </c:pt>
                <c:pt idx="2485">
                  <c:v>22.218573426382058</c:v>
                </c:pt>
                <c:pt idx="2486">
                  <c:v>22.218573426382058</c:v>
                </c:pt>
                <c:pt idx="2487">
                  <c:v>22.218573426382058</c:v>
                </c:pt>
                <c:pt idx="2488">
                  <c:v>22.218573426382058</c:v>
                </c:pt>
                <c:pt idx="2489">
                  <c:v>22.218573426382058</c:v>
                </c:pt>
                <c:pt idx="2490">
                  <c:v>22.218573426382058</c:v>
                </c:pt>
                <c:pt idx="2491">
                  <c:v>22.218573426382058</c:v>
                </c:pt>
                <c:pt idx="2492">
                  <c:v>22.218573426382058</c:v>
                </c:pt>
                <c:pt idx="2493">
                  <c:v>22.218573426382058</c:v>
                </c:pt>
                <c:pt idx="2494">
                  <c:v>22.218573426382058</c:v>
                </c:pt>
                <c:pt idx="2495">
                  <c:v>22.218573426382058</c:v>
                </c:pt>
                <c:pt idx="2496">
                  <c:v>22.218573426382058</c:v>
                </c:pt>
                <c:pt idx="2497">
                  <c:v>22.218573426382058</c:v>
                </c:pt>
                <c:pt idx="2498">
                  <c:v>22.218573426382058</c:v>
                </c:pt>
                <c:pt idx="2499">
                  <c:v>22.218573426382058</c:v>
                </c:pt>
                <c:pt idx="2500">
                  <c:v>22.218573426382058</c:v>
                </c:pt>
                <c:pt idx="2501">
                  <c:v>22.218573426382058</c:v>
                </c:pt>
                <c:pt idx="2502">
                  <c:v>22.218573426382058</c:v>
                </c:pt>
                <c:pt idx="2503">
                  <c:v>22.218573426382058</c:v>
                </c:pt>
                <c:pt idx="2504">
                  <c:v>22.218573426382058</c:v>
                </c:pt>
                <c:pt idx="2505">
                  <c:v>22.218573426382058</c:v>
                </c:pt>
                <c:pt idx="2506">
                  <c:v>22.218573426382058</c:v>
                </c:pt>
                <c:pt idx="2507">
                  <c:v>22.218573426382058</c:v>
                </c:pt>
                <c:pt idx="2508">
                  <c:v>22.218573426382058</c:v>
                </c:pt>
                <c:pt idx="2509">
                  <c:v>22.218573426382058</c:v>
                </c:pt>
                <c:pt idx="2510">
                  <c:v>22.218573426382058</c:v>
                </c:pt>
                <c:pt idx="2511">
                  <c:v>22.218573426382058</c:v>
                </c:pt>
                <c:pt idx="2512">
                  <c:v>22.218573426382058</c:v>
                </c:pt>
                <c:pt idx="2513">
                  <c:v>22.218573426382058</c:v>
                </c:pt>
                <c:pt idx="2514">
                  <c:v>22.218573426382058</c:v>
                </c:pt>
                <c:pt idx="2515">
                  <c:v>22.218573426382058</c:v>
                </c:pt>
                <c:pt idx="2516">
                  <c:v>22.218573426382058</c:v>
                </c:pt>
                <c:pt idx="2517">
                  <c:v>22.218573426382058</c:v>
                </c:pt>
                <c:pt idx="2518">
                  <c:v>22.218573426382058</c:v>
                </c:pt>
                <c:pt idx="2519">
                  <c:v>22.218573426382058</c:v>
                </c:pt>
                <c:pt idx="2520">
                  <c:v>22.218573426382058</c:v>
                </c:pt>
                <c:pt idx="2521">
                  <c:v>22.218573426382058</c:v>
                </c:pt>
                <c:pt idx="2522">
                  <c:v>22.218573426382058</c:v>
                </c:pt>
                <c:pt idx="2523">
                  <c:v>22.218573426382058</c:v>
                </c:pt>
                <c:pt idx="2524">
                  <c:v>22.218573426382058</c:v>
                </c:pt>
                <c:pt idx="2525">
                  <c:v>22.218573426382058</c:v>
                </c:pt>
                <c:pt idx="2526">
                  <c:v>22.218573426382058</c:v>
                </c:pt>
                <c:pt idx="2527">
                  <c:v>22.218573426382058</c:v>
                </c:pt>
                <c:pt idx="2528">
                  <c:v>22.218573426382058</c:v>
                </c:pt>
                <c:pt idx="2529">
                  <c:v>22.218573426382058</c:v>
                </c:pt>
                <c:pt idx="2530">
                  <c:v>22.218573426382058</c:v>
                </c:pt>
                <c:pt idx="2531">
                  <c:v>22.218573426382058</c:v>
                </c:pt>
                <c:pt idx="2532">
                  <c:v>22.218573426382058</c:v>
                </c:pt>
                <c:pt idx="2533">
                  <c:v>22.218573426382058</c:v>
                </c:pt>
                <c:pt idx="2534">
                  <c:v>22.218573426382058</c:v>
                </c:pt>
                <c:pt idx="2535">
                  <c:v>22.218573426382058</c:v>
                </c:pt>
                <c:pt idx="2536">
                  <c:v>22.218573426382058</c:v>
                </c:pt>
                <c:pt idx="2537">
                  <c:v>22.218573426382058</c:v>
                </c:pt>
                <c:pt idx="2538">
                  <c:v>22.218573426382058</c:v>
                </c:pt>
                <c:pt idx="2539">
                  <c:v>22.218573426382058</c:v>
                </c:pt>
                <c:pt idx="2540">
                  <c:v>22.218573426382058</c:v>
                </c:pt>
                <c:pt idx="2541">
                  <c:v>22.218573426382058</c:v>
                </c:pt>
                <c:pt idx="2542">
                  <c:v>22.218573426382058</c:v>
                </c:pt>
                <c:pt idx="2543">
                  <c:v>22.218573426382058</c:v>
                </c:pt>
                <c:pt idx="2544">
                  <c:v>22.218573426382058</c:v>
                </c:pt>
                <c:pt idx="2545">
                  <c:v>22.218573426382058</c:v>
                </c:pt>
                <c:pt idx="2546">
                  <c:v>22.218573426382058</c:v>
                </c:pt>
                <c:pt idx="2547">
                  <c:v>22.218573426382058</c:v>
                </c:pt>
                <c:pt idx="2548">
                  <c:v>22.218573426382058</c:v>
                </c:pt>
                <c:pt idx="2549">
                  <c:v>22.218573426382058</c:v>
                </c:pt>
                <c:pt idx="2550">
                  <c:v>22.218573426382058</c:v>
                </c:pt>
                <c:pt idx="2551">
                  <c:v>22.218573426382058</c:v>
                </c:pt>
                <c:pt idx="2552">
                  <c:v>22.218573426382058</c:v>
                </c:pt>
                <c:pt idx="2553">
                  <c:v>22.218573426382058</c:v>
                </c:pt>
                <c:pt idx="2554">
                  <c:v>22.218573426382058</c:v>
                </c:pt>
                <c:pt idx="2555">
                  <c:v>22.218573426382058</c:v>
                </c:pt>
                <c:pt idx="2556">
                  <c:v>22.218573426382058</c:v>
                </c:pt>
                <c:pt idx="2557">
                  <c:v>22.218573426382058</c:v>
                </c:pt>
                <c:pt idx="2558">
                  <c:v>22.218573426382058</c:v>
                </c:pt>
                <c:pt idx="2559">
                  <c:v>22.218573426382058</c:v>
                </c:pt>
                <c:pt idx="2560">
                  <c:v>22.218573426382058</c:v>
                </c:pt>
                <c:pt idx="2561">
                  <c:v>22.218573426382058</c:v>
                </c:pt>
                <c:pt idx="2562">
                  <c:v>22.218573426382058</c:v>
                </c:pt>
                <c:pt idx="2563">
                  <c:v>22.218573426382058</c:v>
                </c:pt>
                <c:pt idx="2564">
                  <c:v>22.218573426382058</c:v>
                </c:pt>
                <c:pt idx="2565">
                  <c:v>22.218573426382058</c:v>
                </c:pt>
                <c:pt idx="2566">
                  <c:v>22.218573426382058</c:v>
                </c:pt>
                <c:pt idx="2567">
                  <c:v>22.218573426382058</c:v>
                </c:pt>
                <c:pt idx="2568">
                  <c:v>22.218573426382058</c:v>
                </c:pt>
                <c:pt idx="2569">
                  <c:v>22.218573426382058</c:v>
                </c:pt>
                <c:pt idx="2570">
                  <c:v>22.218573426382058</c:v>
                </c:pt>
                <c:pt idx="2571">
                  <c:v>22.218573426382058</c:v>
                </c:pt>
                <c:pt idx="2572">
                  <c:v>22.218573426382058</c:v>
                </c:pt>
                <c:pt idx="2573">
                  <c:v>22.218573426382058</c:v>
                </c:pt>
                <c:pt idx="2574">
                  <c:v>22.218573426382058</c:v>
                </c:pt>
                <c:pt idx="2575">
                  <c:v>22.218573426382058</c:v>
                </c:pt>
                <c:pt idx="2576">
                  <c:v>22.218573426382058</c:v>
                </c:pt>
                <c:pt idx="2577">
                  <c:v>22.218573426382058</c:v>
                </c:pt>
                <c:pt idx="2578">
                  <c:v>22.218573426382058</c:v>
                </c:pt>
                <c:pt idx="2579">
                  <c:v>22.218573426382058</c:v>
                </c:pt>
                <c:pt idx="2580">
                  <c:v>22.218573426382058</c:v>
                </c:pt>
                <c:pt idx="2581">
                  <c:v>22.218573426382058</c:v>
                </c:pt>
                <c:pt idx="2582">
                  <c:v>22.218573426382058</c:v>
                </c:pt>
                <c:pt idx="2583">
                  <c:v>22.218573426382058</c:v>
                </c:pt>
                <c:pt idx="2584">
                  <c:v>22.218573426382058</c:v>
                </c:pt>
                <c:pt idx="2585">
                  <c:v>22.218573426382058</c:v>
                </c:pt>
                <c:pt idx="2586">
                  <c:v>22.218573426382058</c:v>
                </c:pt>
                <c:pt idx="2587">
                  <c:v>22.218573426382058</c:v>
                </c:pt>
                <c:pt idx="2588">
                  <c:v>22.218573426382058</c:v>
                </c:pt>
                <c:pt idx="2589">
                  <c:v>22.218573426382058</c:v>
                </c:pt>
                <c:pt idx="2590">
                  <c:v>22.218573426382058</c:v>
                </c:pt>
                <c:pt idx="2591">
                  <c:v>22.218573426382058</c:v>
                </c:pt>
                <c:pt idx="2592">
                  <c:v>22.218573426382058</c:v>
                </c:pt>
                <c:pt idx="2593">
                  <c:v>22.218573426382058</c:v>
                </c:pt>
                <c:pt idx="2594">
                  <c:v>22.218573426382058</c:v>
                </c:pt>
                <c:pt idx="2595">
                  <c:v>22.218573426382058</c:v>
                </c:pt>
                <c:pt idx="2596">
                  <c:v>22.218573426382058</c:v>
                </c:pt>
                <c:pt idx="2597">
                  <c:v>22.218573426382058</c:v>
                </c:pt>
                <c:pt idx="2598">
                  <c:v>22.218573426382058</c:v>
                </c:pt>
                <c:pt idx="2599">
                  <c:v>22.218573426382058</c:v>
                </c:pt>
                <c:pt idx="2600">
                  <c:v>22.218573426382058</c:v>
                </c:pt>
                <c:pt idx="2601">
                  <c:v>22.218573426382058</c:v>
                </c:pt>
                <c:pt idx="2602">
                  <c:v>22.218573426382058</c:v>
                </c:pt>
                <c:pt idx="2603">
                  <c:v>22.218573426382058</c:v>
                </c:pt>
                <c:pt idx="2604">
                  <c:v>22.218573426382058</c:v>
                </c:pt>
                <c:pt idx="2605">
                  <c:v>22.218573426382058</c:v>
                </c:pt>
                <c:pt idx="2606">
                  <c:v>22.218573426382058</c:v>
                </c:pt>
                <c:pt idx="2607">
                  <c:v>22.218573426382058</c:v>
                </c:pt>
                <c:pt idx="2608">
                  <c:v>22.218573426382058</c:v>
                </c:pt>
                <c:pt idx="2609">
                  <c:v>22.218573426382058</c:v>
                </c:pt>
                <c:pt idx="2610">
                  <c:v>22.218573426382058</c:v>
                </c:pt>
                <c:pt idx="2611">
                  <c:v>22.218573426382058</c:v>
                </c:pt>
                <c:pt idx="2612">
                  <c:v>22.218573426382058</c:v>
                </c:pt>
                <c:pt idx="2613">
                  <c:v>22.218573426382058</c:v>
                </c:pt>
                <c:pt idx="2614">
                  <c:v>22.218573426382058</c:v>
                </c:pt>
                <c:pt idx="2615">
                  <c:v>22.218573426382058</c:v>
                </c:pt>
                <c:pt idx="2616">
                  <c:v>22.218573426382058</c:v>
                </c:pt>
                <c:pt idx="2617">
                  <c:v>22.218573426382058</c:v>
                </c:pt>
                <c:pt idx="2618">
                  <c:v>22.218573426382058</c:v>
                </c:pt>
                <c:pt idx="2619">
                  <c:v>22.218573426382058</c:v>
                </c:pt>
                <c:pt idx="2620">
                  <c:v>22.218573426382058</c:v>
                </c:pt>
                <c:pt idx="2621">
                  <c:v>22.218573426382058</c:v>
                </c:pt>
                <c:pt idx="2622">
                  <c:v>22.218573426382058</c:v>
                </c:pt>
                <c:pt idx="2623">
                  <c:v>22.218573426382058</c:v>
                </c:pt>
                <c:pt idx="2624">
                  <c:v>22.218573426382058</c:v>
                </c:pt>
                <c:pt idx="2625">
                  <c:v>22.218573426382058</c:v>
                </c:pt>
                <c:pt idx="2626">
                  <c:v>22.218573426382058</c:v>
                </c:pt>
                <c:pt idx="2627">
                  <c:v>22.218573426382058</c:v>
                </c:pt>
                <c:pt idx="2628">
                  <c:v>22.218573426382058</c:v>
                </c:pt>
                <c:pt idx="2629">
                  <c:v>22.218573426382058</c:v>
                </c:pt>
                <c:pt idx="2630">
                  <c:v>22.218573426382058</c:v>
                </c:pt>
                <c:pt idx="2631">
                  <c:v>22.218573426382058</c:v>
                </c:pt>
                <c:pt idx="2632">
                  <c:v>22.218573426382058</c:v>
                </c:pt>
                <c:pt idx="2633">
                  <c:v>22.218573426382058</c:v>
                </c:pt>
                <c:pt idx="2634">
                  <c:v>22.218573426382058</c:v>
                </c:pt>
                <c:pt idx="2635">
                  <c:v>22.218573426382058</c:v>
                </c:pt>
                <c:pt idx="2636">
                  <c:v>22.218573426382058</c:v>
                </c:pt>
                <c:pt idx="2637">
                  <c:v>22.218573426382058</c:v>
                </c:pt>
                <c:pt idx="2638">
                  <c:v>22.218573426382058</c:v>
                </c:pt>
                <c:pt idx="2639">
                  <c:v>22.218573426382058</c:v>
                </c:pt>
                <c:pt idx="2640">
                  <c:v>22.218573426382058</c:v>
                </c:pt>
                <c:pt idx="2641">
                  <c:v>22.218573426382058</c:v>
                </c:pt>
                <c:pt idx="2642">
                  <c:v>22.218573426382058</c:v>
                </c:pt>
                <c:pt idx="2643">
                  <c:v>22.218573426382058</c:v>
                </c:pt>
                <c:pt idx="2644">
                  <c:v>22.218573426382058</c:v>
                </c:pt>
                <c:pt idx="2645">
                  <c:v>22.218573426382058</c:v>
                </c:pt>
                <c:pt idx="2646">
                  <c:v>22.218573426382058</c:v>
                </c:pt>
                <c:pt idx="2647">
                  <c:v>22.218573426382058</c:v>
                </c:pt>
                <c:pt idx="2648">
                  <c:v>22.218573426382058</c:v>
                </c:pt>
                <c:pt idx="2649">
                  <c:v>22.218573426382058</c:v>
                </c:pt>
                <c:pt idx="2650">
                  <c:v>22.218573426382058</c:v>
                </c:pt>
                <c:pt idx="2651">
                  <c:v>22.218573426382058</c:v>
                </c:pt>
                <c:pt idx="2652">
                  <c:v>22.218573426382058</c:v>
                </c:pt>
                <c:pt idx="2653">
                  <c:v>22.218573426382058</c:v>
                </c:pt>
                <c:pt idx="2654">
                  <c:v>22.218573426382058</c:v>
                </c:pt>
                <c:pt idx="2655">
                  <c:v>22.218573426382058</c:v>
                </c:pt>
                <c:pt idx="2656">
                  <c:v>22.218573426382058</c:v>
                </c:pt>
                <c:pt idx="2657">
                  <c:v>22.218573426382058</c:v>
                </c:pt>
                <c:pt idx="2658">
                  <c:v>22.218573426382058</c:v>
                </c:pt>
                <c:pt idx="2659">
                  <c:v>22.218573426382058</c:v>
                </c:pt>
                <c:pt idx="2660">
                  <c:v>22.218573426382058</c:v>
                </c:pt>
                <c:pt idx="2661">
                  <c:v>22.218573426382058</c:v>
                </c:pt>
                <c:pt idx="2662">
                  <c:v>22.218573426382058</c:v>
                </c:pt>
                <c:pt idx="2663">
                  <c:v>22.218573426382058</c:v>
                </c:pt>
                <c:pt idx="2664">
                  <c:v>22.218573426382058</c:v>
                </c:pt>
                <c:pt idx="2665">
                  <c:v>22.218573426382058</c:v>
                </c:pt>
                <c:pt idx="2666">
                  <c:v>22.218573426382058</c:v>
                </c:pt>
                <c:pt idx="2667">
                  <c:v>22.218573426382058</c:v>
                </c:pt>
                <c:pt idx="2668">
                  <c:v>22.218573426382058</c:v>
                </c:pt>
                <c:pt idx="2669">
                  <c:v>22.218573426382058</c:v>
                </c:pt>
                <c:pt idx="2670">
                  <c:v>22.218573426382058</c:v>
                </c:pt>
                <c:pt idx="2671">
                  <c:v>22.218573426382058</c:v>
                </c:pt>
                <c:pt idx="2672">
                  <c:v>22.218573426382058</c:v>
                </c:pt>
                <c:pt idx="2673">
                  <c:v>22.218573426382058</c:v>
                </c:pt>
                <c:pt idx="2674">
                  <c:v>22.218573426382058</c:v>
                </c:pt>
                <c:pt idx="2675">
                  <c:v>22.218573426382058</c:v>
                </c:pt>
                <c:pt idx="2676">
                  <c:v>22.218573426382058</c:v>
                </c:pt>
                <c:pt idx="2677">
                  <c:v>22.218573426382058</c:v>
                </c:pt>
                <c:pt idx="2678">
                  <c:v>22.218573426382058</c:v>
                </c:pt>
                <c:pt idx="2679">
                  <c:v>22.218573426382058</c:v>
                </c:pt>
                <c:pt idx="2680">
                  <c:v>22.218573426382058</c:v>
                </c:pt>
                <c:pt idx="2681">
                  <c:v>22.218573426382058</c:v>
                </c:pt>
                <c:pt idx="2682">
                  <c:v>22.218573426382058</c:v>
                </c:pt>
                <c:pt idx="2683">
                  <c:v>22.218573426382058</c:v>
                </c:pt>
                <c:pt idx="2684">
                  <c:v>22.218573426382058</c:v>
                </c:pt>
                <c:pt idx="2685">
                  <c:v>22.218573426382058</c:v>
                </c:pt>
                <c:pt idx="2686">
                  <c:v>22.218573426382058</c:v>
                </c:pt>
                <c:pt idx="2687">
                  <c:v>22.218573426382058</c:v>
                </c:pt>
                <c:pt idx="2688">
                  <c:v>22.218573426382058</c:v>
                </c:pt>
                <c:pt idx="2689">
                  <c:v>22.218573426382058</c:v>
                </c:pt>
                <c:pt idx="2690">
                  <c:v>22.218573426382058</c:v>
                </c:pt>
                <c:pt idx="2691">
                  <c:v>22.218573426382058</c:v>
                </c:pt>
                <c:pt idx="2692">
                  <c:v>22.218573426382058</c:v>
                </c:pt>
                <c:pt idx="2693">
                  <c:v>22.218573426382058</c:v>
                </c:pt>
                <c:pt idx="2694">
                  <c:v>22.218573426382058</c:v>
                </c:pt>
                <c:pt idx="2695">
                  <c:v>22.218573426382058</c:v>
                </c:pt>
                <c:pt idx="2696">
                  <c:v>22.218573426382058</c:v>
                </c:pt>
                <c:pt idx="2697">
                  <c:v>22.218573426382058</c:v>
                </c:pt>
                <c:pt idx="2698">
                  <c:v>22.218573426382058</c:v>
                </c:pt>
                <c:pt idx="2699">
                  <c:v>22.218573426382058</c:v>
                </c:pt>
                <c:pt idx="2700">
                  <c:v>22.218573426382058</c:v>
                </c:pt>
                <c:pt idx="2701">
                  <c:v>22.218573426382058</c:v>
                </c:pt>
                <c:pt idx="2702">
                  <c:v>22.218573426382058</c:v>
                </c:pt>
                <c:pt idx="2703">
                  <c:v>22.218573426382058</c:v>
                </c:pt>
                <c:pt idx="2704">
                  <c:v>22.218573426382058</c:v>
                </c:pt>
                <c:pt idx="2705">
                  <c:v>22.218573426382058</c:v>
                </c:pt>
                <c:pt idx="2706">
                  <c:v>22.218573426382058</c:v>
                </c:pt>
                <c:pt idx="2707">
                  <c:v>22.218573426382058</c:v>
                </c:pt>
                <c:pt idx="2708">
                  <c:v>22.218573426382058</c:v>
                </c:pt>
                <c:pt idx="2709">
                  <c:v>22.218573426382058</c:v>
                </c:pt>
                <c:pt idx="2710">
                  <c:v>22.218573426382058</c:v>
                </c:pt>
                <c:pt idx="2711">
                  <c:v>22.218573426382058</c:v>
                </c:pt>
                <c:pt idx="2712">
                  <c:v>22.218573426382058</c:v>
                </c:pt>
                <c:pt idx="2713">
                  <c:v>22.218573426382058</c:v>
                </c:pt>
                <c:pt idx="2714">
                  <c:v>22.218573426382058</c:v>
                </c:pt>
                <c:pt idx="2715">
                  <c:v>22.218573426382058</c:v>
                </c:pt>
                <c:pt idx="2716">
                  <c:v>22.218573426382058</c:v>
                </c:pt>
                <c:pt idx="2717">
                  <c:v>22.218573426382058</c:v>
                </c:pt>
                <c:pt idx="2718">
                  <c:v>22.218573426382058</c:v>
                </c:pt>
                <c:pt idx="2719">
                  <c:v>22.218573426382058</c:v>
                </c:pt>
                <c:pt idx="2720">
                  <c:v>22.218573426382058</c:v>
                </c:pt>
                <c:pt idx="2721">
                  <c:v>22.218573426382058</c:v>
                </c:pt>
                <c:pt idx="2722">
                  <c:v>22.218573426382058</c:v>
                </c:pt>
                <c:pt idx="2723">
                  <c:v>22.218573426382058</c:v>
                </c:pt>
                <c:pt idx="2724">
                  <c:v>22.218573426382058</c:v>
                </c:pt>
                <c:pt idx="2725">
                  <c:v>22.218573426382058</c:v>
                </c:pt>
                <c:pt idx="2726">
                  <c:v>22.218573426382058</c:v>
                </c:pt>
                <c:pt idx="2727">
                  <c:v>22.218573426382058</c:v>
                </c:pt>
                <c:pt idx="2728">
                  <c:v>22.218573426382058</c:v>
                </c:pt>
                <c:pt idx="2729">
                  <c:v>22.218573426382058</c:v>
                </c:pt>
                <c:pt idx="2730">
                  <c:v>22.218573426382058</c:v>
                </c:pt>
                <c:pt idx="2731">
                  <c:v>22.218573426382058</c:v>
                </c:pt>
                <c:pt idx="2732">
                  <c:v>22.218573426382058</c:v>
                </c:pt>
                <c:pt idx="2733">
                  <c:v>22.218573426382058</c:v>
                </c:pt>
                <c:pt idx="2734">
                  <c:v>22.218573426382058</c:v>
                </c:pt>
                <c:pt idx="2735">
                  <c:v>22.218573426382058</c:v>
                </c:pt>
                <c:pt idx="2736">
                  <c:v>22.218573426382058</c:v>
                </c:pt>
                <c:pt idx="2737">
                  <c:v>22.218573426382058</c:v>
                </c:pt>
                <c:pt idx="2738">
                  <c:v>22.218573426382058</c:v>
                </c:pt>
                <c:pt idx="2739">
                  <c:v>22.218573426382058</c:v>
                </c:pt>
                <c:pt idx="2740">
                  <c:v>22.218573426382058</c:v>
                </c:pt>
                <c:pt idx="2741">
                  <c:v>22.218573426382058</c:v>
                </c:pt>
                <c:pt idx="2742">
                  <c:v>22.218573426382058</c:v>
                </c:pt>
                <c:pt idx="2743">
                  <c:v>22.218573426382058</c:v>
                </c:pt>
                <c:pt idx="2744">
                  <c:v>22.218573426382058</c:v>
                </c:pt>
                <c:pt idx="2745">
                  <c:v>22.218573426382058</c:v>
                </c:pt>
                <c:pt idx="2746">
                  <c:v>22.218573426382058</c:v>
                </c:pt>
                <c:pt idx="2747">
                  <c:v>22.218573426382058</c:v>
                </c:pt>
                <c:pt idx="2748">
                  <c:v>22.218573426382058</c:v>
                </c:pt>
                <c:pt idx="2749">
                  <c:v>22.218573426382058</c:v>
                </c:pt>
                <c:pt idx="2750">
                  <c:v>22.218573426382058</c:v>
                </c:pt>
                <c:pt idx="2751">
                  <c:v>22.218573426382058</c:v>
                </c:pt>
                <c:pt idx="2752">
                  <c:v>22.218573426382058</c:v>
                </c:pt>
                <c:pt idx="2753">
                  <c:v>22.218573426382058</c:v>
                </c:pt>
                <c:pt idx="2754">
                  <c:v>22.218573426382058</c:v>
                </c:pt>
                <c:pt idx="2755">
                  <c:v>22.218573426382058</c:v>
                </c:pt>
                <c:pt idx="2756">
                  <c:v>22.218573426382058</c:v>
                </c:pt>
                <c:pt idx="2757">
                  <c:v>22.218573426382058</c:v>
                </c:pt>
                <c:pt idx="2758">
                  <c:v>22.218573426382058</c:v>
                </c:pt>
                <c:pt idx="2759">
                  <c:v>22.218573426382058</c:v>
                </c:pt>
                <c:pt idx="2760">
                  <c:v>22.218573426382058</c:v>
                </c:pt>
                <c:pt idx="2761">
                  <c:v>22.218573426382058</c:v>
                </c:pt>
                <c:pt idx="2762">
                  <c:v>22.218573426382058</c:v>
                </c:pt>
                <c:pt idx="2763">
                  <c:v>22.218573426382058</c:v>
                </c:pt>
                <c:pt idx="2764">
                  <c:v>22.218573426382058</c:v>
                </c:pt>
                <c:pt idx="2765">
                  <c:v>22.218573426382058</c:v>
                </c:pt>
                <c:pt idx="2766">
                  <c:v>22.218573426382058</c:v>
                </c:pt>
                <c:pt idx="2767">
                  <c:v>22.218573426382058</c:v>
                </c:pt>
                <c:pt idx="2768">
                  <c:v>22.218573426382058</c:v>
                </c:pt>
                <c:pt idx="2769">
                  <c:v>22.218573426382058</c:v>
                </c:pt>
                <c:pt idx="2770">
                  <c:v>22.218573426382058</c:v>
                </c:pt>
                <c:pt idx="2771">
                  <c:v>22.218573426382058</c:v>
                </c:pt>
                <c:pt idx="2772">
                  <c:v>22.218573426382058</c:v>
                </c:pt>
                <c:pt idx="2773">
                  <c:v>22.218573426382058</c:v>
                </c:pt>
                <c:pt idx="2774">
                  <c:v>22.218573426382058</c:v>
                </c:pt>
                <c:pt idx="2775">
                  <c:v>22.218573426382058</c:v>
                </c:pt>
                <c:pt idx="2776">
                  <c:v>22.218573426382058</c:v>
                </c:pt>
                <c:pt idx="2777">
                  <c:v>22.218573426382058</c:v>
                </c:pt>
                <c:pt idx="2778">
                  <c:v>22.218573426382058</c:v>
                </c:pt>
                <c:pt idx="2779">
                  <c:v>22.218573426382058</c:v>
                </c:pt>
                <c:pt idx="2780">
                  <c:v>22.218573426382058</c:v>
                </c:pt>
                <c:pt idx="2781">
                  <c:v>22.218573426382058</c:v>
                </c:pt>
                <c:pt idx="2782">
                  <c:v>22.218573426382058</c:v>
                </c:pt>
                <c:pt idx="2783">
                  <c:v>22.218573426382058</c:v>
                </c:pt>
                <c:pt idx="2784">
                  <c:v>22.218573426382058</c:v>
                </c:pt>
                <c:pt idx="2785">
                  <c:v>22.218573426382058</c:v>
                </c:pt>
                <c:pt idx="2786">
                  <c:v>22.218573426382058</c:v>
                </c:pt>
                <c:pt idx="2787">
                  <c:v>22.218573426382058</c:v>
                </c:pt>
                <c:pt idx="2788">
                  <c:v>22.218573426382058</c:v>
                </c:pt>
                <c:pt idx="2789">
                  <c:v>22.218573426382058</c:v>
                </c:pt>
                <c:pt idx="2790">
                  <c:v>22.218573426382058</c:v>
                </c:pt>
                <c:pt idx="2791">
                  <c:v>22.218573426382058</c:v>
                </c:pt>
                <c:pt idx="2792">
                  <c:v>22.218573426382058</c:v>
                </c:pt>
                <c:pt idx="2793">
                  <c:v>22.218573426382058</c:v>
                </c:pt>
                <c:pt idx="2794">
                  <c:v>22.218573426382058</c:v>
                </c:pt>
                <c:pt idx="2795">
                  <c:v>22.218573426382058</c:v>
                </c:pt>
                <c:pt idx="2796">
                  <c:v>22.218573426382058</c:v>
                </c:pt>
                <c:pt idx="2797">
                  <c:v>22.218573426382058</c:v>
                </c:pt>
                <c:pt idx="2798">
                  <c:v>22.218573426382058</c:v>
                </c:pt>
                <c:pt idx="2799">
                  <c:v>22.218573426382058</c:v>
                </c:pt>
                <c:pt idx="2800">
                  <c:v>22.218573426382058</c:v>
                </c:pt>
                <c:pt idx="2801">
                  <c:v>22.218573426382058</c:v>
                </c:pt>
                <c:pt idx="2802">
                  <c:v>22.218573426382058</c:v>
                </c:pt>
                <c:pt idx="2803">
                  <c:v>22.218573426382058</c:v>
                </c:pt>
                <c:pt idx="2804">
                  <c:v>22.218573426382058</c:v>
                </c:pt>
                <c:pt idx="2805">
                  <c:v>22.218573426382058</c:v>
                </c:pt>
                <c:pt idx="2806">
                  <c:v>22.218573426382058</c:v>
                </c:pt>
                <c:pt idx="2807">
                  <c:v>22.218573426382058</c:v>
                </c:pt>
                <c:pt idx="2808">
                  <c:v>22.218573426382058</c:v>
                </c:pt>
                <c:pt idx="2809">
                  <c:v>22.218573426382058</c:v>
                </c:pt>
                <c:pt idx="2810">
                  <c:v>22.218573426382058</c:v>
                </c:pt>
                <c:pt idx="2811">
                  <c:v>22.218573426382058</c:v>
                </c:pt>
                <c:pt idx="2812">
                  <c:v>22.218573426382058</c:v>
                </c:pt>
                <c:pt idx="2813">
                  <c:v>22.218573426382058</c:v>
                </c:pt>
                <c:pt idx="2814">
                  <c:v>22.218573426382058</c:v>
                </c:pt>
                <c:pt idx="2815">
                  <c:v>22.218573426382058</c:v>
                </c:pt>
                <c:pt idx="2816">
                  <c:v>22.218573426382058</c:v>
                </c:pt>
                <c:pt idx="2817">
                  <c:v>22.218573426382058</c:v>
                </c:pt>
                <c:pt idx="2818">
                  <c:v>22.218573426382058</c:v>
                </c:pt>
                <c:pt idx="2819">
                  <c:v>22.218573426382058</c:v>
                </c:pt>
                <c:pt idx="2820">
                  <c:v>22.218573426382058</c:v>
                </c:pt>
                <c:pt idx="2821">
                  <c:v>22.218573426382058</c:v>
                </c:pt>
                <c:pt idx="2822">
                  <c:v>22.218573426382058</c:v>
                </c:pt>
                <c:pt idx="2823">
                  <c:v>22.218573426382058</c:v>
                </c:pt>
                <c:pt idx="2824">
                  <c:v>22.218573426382058</c:v>
                </c:pt>
                <c:pt idx="2825">
                  <c:v>22.218573426382058</c:v>
                </c:pt>
                <c:pt idx="2826">
                  <c:v>22.218573426382058</c:v>
                </c:pt>
                <c:pt idx="2827">
                  <c:v>22.218573426382058</c:v>
                </c:pt>
                <c:pt idx="2828">
                  <c:v>22.218573426382058</c:v>
                </c:pt>
                <c:pt idx="2829">
                  <c:v>22.218573426382058</c:v>
                </c:pt>
                <c:pt idx="2830">
                  <c:v>22.218573426382058</c:v>
                </c:pt>
                <c:pt idx="2831">
                  <c:v>22.218573426382058</c:v>
                </c:pt>
                <c:pt idx="2832">
                  <c:v>22.218573426382058</c:v>
                </c:pt>
                <c:pt idx="2833">
                  <c:v>22.218573426382058</c:v>
                </c:pt>
                <c:pt idx="2834">
                  <c:v>22.218573426382058</c:v>
                </c:pt>
                <c:pt idx="2835">
                  <c:v>22.218573426382058</c:v>
                </c:pt>
                <c:pt idx="2836">
                  <c:v>22.218573426382058</c:v>
                </c:pt>
                <c:pt idx="2837">
                  <c:v>22.218573426382058</c:v>
                </c:pt>
                <c:pt idx="2838">
                  <c:v>22.218573426382058</c:v>
                </c:pt>
                <c:pt idx="2839">
                  <c:v>22.218573426382058</c:v>
                </c:pt>
                <c:pt idx="2840">
                  <c:v>22.218573426382058</c:v>
                </c:pt>
                <c:pt idx="2841">
                  <c:v>22.218573426382058</c:v>
                </c:pt>
                <c:pt idx="2842">
                  <c:v>22.218573426382058</c:v>
                </c:pt>
                <c:pt idx="2843">
                  <c:v>22.218573426382058</c:v>
                </c:pt>
                <c:pt idx="2844">
                  <c:v>22.218573426382058</c:v>
                </c:pt>
                <c:pt idx="2845">
                  <c:v>22.218573426382058</c:v>
                </c:pt>
                <c:pt idx="2846">
                  <c:v>22.218573426382058</c:v>
                </c:pt>
                <c:pt idx="2847">
                  <c:v>22.218573426382058</c:v>
                </c:pt>
                <c:pt idx="2848">
                  <c:v>22.218573426382058</c:v>
                </c:pt>
                <c:pt idx="2849">
                  <c:v>22.218573426382058</c:v>
                </c:pt>
                <c:pt idx="2850">
                  <c:v>22.218573426382058</c:v>
                </c:pt>
                <c:pt idx="2851">
                  <c:v>22.218573426382058</c:v>
                </c:pt>
                <c:pt idx="2852">
                  <c:v>22.218573426382058</c:v>
                </c:pt>
                <c:pt idx="2853">
                  <c:v>22.218573426382058</c:v>
                </c:pt>
                <c:pt idx="2854">
                  <c:v>22.218573426382058</c:v>
                </c:pt>
                <c:pt idx="2855">
                  <c:v>22.218573426382058</c:v>
                </c:pt>
                <c:pt idx="2856">
                  <c:v>22.218573426382058</c:v>
                </c:pt>
                <c:pt idx="2857">
                  <c:v>22.218573426382058</c:v>
                </c:pt>
                <c:pt idx="2858">
                  <c:v>22.218573426382058</c:v>
                </c:pt>
                <c:pt idx="2859">
                  <c:v>22.218573426382058</c:v>
                </c:pt>
                <c:pt idx="2860">
                  <c:v>22.218573426382058</c:v>
                </c:pt>
                <c:pt idx="2861">
                  <c:v>22.218573426382058</c:v>
                </c:pt>
                <c:pt idx="2862">
                  <c:v>22.218573426382058</c:v>
                </c:pt>
                <c:pt idx="2863">
                  <c:v>22.218573426382058</c:v>
                </c:pt>
                <c:pt idx="2864">
                  <c:v>22.218573426382058</c:v>
                </c:pt>
                <c:pt idx="2865">
                  <c:v>22.218573426382058</c:v>
                </c:pt>
                <c:pt idx="2866">
                  <c:v>22.218573426382058</c:v>
                </c:pt>
                <c:pt idx="2867">
                  <c:v>22.218573426382058</c:v>
                </c:pt>
                <c:pt idx="2868">
                  <c:v>22.218573426382058</c:v>
                </c:pt>
                <c:pt idx="2869">
                  <c:v>22.218573426382058</c:v>
                </c:pt>
                <c:pt idx="2870">
                  <c:v>22.218573426382058</c:v>
                </c:pt>
                <c:pt idx="2871">
                  <c:v>22.218573426382058</c:v>
                </c:pt>
                <c:pt idx="2872">
                  <c:v>22.218573426382058</c:v>
                </c:pt>
                <c:pt idx="2873">
                  <c:v>22.218573426382058</c:v>
                </c:pt>
                <c:pt idx="2874">
                  <c:v>22.218573426382058</c:v>
                </c:pt>
                <c:pt idx="2875">
                  <c:v>22.218573426382058</c:v>
                </c:pt>
                <c:pt idx="2876">
                  <c:v>22.218573426382058</c:v>
                </c:pt>
                <c:pt idx="2877">
                  <c:v>22.218573426382058</c:v>
                </c:pt>
                <c:pt idx="2878">
                  <c:v>22.218573426382058</c:v>
                </c:pt>
                <c:pt idx="2879">
                  <c:v>22.218573426382058</c:v>
                </c:pt>
                <c:pt idx="2880">
                  <c:v>22.218573426382058</c:v>
                </c:pt>
                <c:pt idx="2881">
                  <c:v>22.218573426382058</c:v>
                </c:pt>
                <c:pt idx="2882">
                  <c:v>22.218573426382058</c:v>
                </c:pt>
                <c:pt idx="2883">
                  <c:v>22.218573426382058</c:v>
                </c:pt>
                <c:pt idx="2884">
                  <c:v>22.218573426382058</c:v>
                </c:pt>
                <c:pt idx="2885">
                  <c:v>22.218573426382058</c:v>
                </c:pt>
                <c:pt idx="2886">
                  <c:v>22.218573426382058</c:v>
                </c:pt>
                <c:pt idx="2887">
                  <c:v>22.218573426382058</c:v>
                </c:pt>
                <c:pt idx="2888">
                  <c:v>22.218573426382058</c:v>
                </c:pt>
                <c:pt idx="2889">
                  <c:v>22.218573426382058</c:v>
                </c:pt>
                <c:pt idx="2890">
                  <c:v>22.218573426382058</c:v>
                </c:pt>
                <c:pt idx="2891">
                  <c:v>22.218573426382058</c:v>
                </c:pt>
                <c:pt idx="2892">
                  <c:v>22.218573426382058</c:v>
                </c:pt>
                <c:pt idx="2893">
                  <c:v>22.218573426382058</c:v>
                </c:pt>
                <c:pt idx="2894">
                  <c:v>22.218573426382058</c:v>
                </c:pt>
                <c:pt idx="2895">
                  <c:v>22.218573426382058</c:v>
                </c:pt>
                <c:pt idx="2896">
                  <c:v>22.218573426382058</c:v>
                </c:pt>
                <c:pt idx="2897">
                  <c:v>22.218573426382058</c:v>
                </c:pt>
                <c:pt idx="2898">
                  <c:v>22.218573426382058</c:v>
                </c:pt>
                <c:pt idx="2899">
                  <c:v>22.218573426382058</c:v>
                </c:pt>
                <c:pt idx="2900">
                  <c:v>22.218573426382058</c:v>
                </c:pt>
                <c:pt idx="2901">
                  <c:v>22.218573426382058</c:v>
                </c:pt>
                <c:pt idx="2902">
                  <c:v>22.218573426382058</c:v>
                </c:pt>
                <c:pt idx="2903">
                  <c:v>22.218573426382058</c:v>
                </c:pt>
                <c:pt idx="2904">
                  <c:v>22.218573426382058</c:v>
                </c:pt>
                <c:pt idx="2905">
                  <c:v>22.218573426382058</c:v>
                </c:pt>
                <c:pt idx="2906">
                  <c:v>22.218573426382058</c:v>
                </c:pt>
                <c:pt idx="2907">
                  <c:v>22.218573426382058</c:v>
                </c:pt>
                <c:pt idx="2908">
                  <c:v>22.218573426382058</c:v>
                </c:pt>
                <c:pt idx="2909">
                  <c:v>22.218573426382058</c:v>
                </c:pt>
                <c:pt idx="2910">
                  <c:v>22.218573426382058</c:v>
                </c:pt>
                <c:pt idx="2911">
                  <c:v>22.218573426382058</c:v>
                </c:pt>
                <c:pt idx="2912">
                  <c:v>22.218573426382058</c:v>
                </c:pt>
                <c:pt idx="2913">
                  <c:v>22.218573426382058</c:v>
                </c:pt>
                <c:pt idx="2914">
                  <c:v>22.218573426382058</c:v>
                </c:pt>
                <c:pt idx="2915">
                  <c:v>22.218573426382058</c:v>
                </c:pt>
                <c:pt idx="2916">
                  <c:v>22.218573426382058</c:v>
                </c:pt>
                <c:pt idx="2917">
                  <c:v>22.218573426382058</c:v>
                </c:pt>
                <c:pt idx="2918">
                  <c:v>22.218573426382058</c:v>
                </c:pt>
                <c:pt idx="2919">
                  <c:v>22.218573426382058</c:v>
                </c:pt>
                <c:pt idx="2920">
                  <c:v>22.218573426382058</c:v>
                </c:pt>
                <c:pt idx="2921">
                  <c:v>22.218573426382058</c:v>
                </c:pt>
                <c:pt idx="2922">
                  <c:v>22.218573426382058</c:v>
                </c:pt>
                <c:pt idx="2923">
                  <c:v>22.218573426382058</c:v>
                </c:pt>
                <c:pt idx="2924">
                  <c:v>22.218573426382058</c:v>
                </c:pt>
                <c:pt idx="2925">
                  <c:v>22.218573426382058</c:v>
                </c:pt>
                <c:pt idx="2926">
                  <c:v>22.218573426382058</c:v>
                </c:pt>
                <c:pt idx="2927">
                  <c:v>22.218573426382058</c:v>
                </c:pt>
                <c:pt idx="2928">
                  <c:v>22.218573426382058</c:v>
                </c:pt>
                <c:pt idx="2929">
                  <c:v>22.218573426382058</c:v>
                </c:pt>
                <c:pt idx="2930">
                  <c:v>22.218573426382058</c:v>
                </c:pt>
                <c:pt idx="2931">
                  <c:v>22.218573426382058</c:v>
                </c:pt>
                <c:pt idx="2932">
                  <c:v>22.218573426382058</c:v>
                </c:pt>
                <c:pt idx="2933">
                  <c:v>22.218573426382058</c:v>
                </c:pt>
                <c:pt idx="2934">
                  <c:v>22.218573426382058</c:v>
                </c:pt>
                <c:pt idx="2935">
                  <c:v>22.218573426382058</c:v>
                </c:pt>
                <c:pt idx="2936">
                  <c:v>22.218573426382058</c:v>
                </c:pt>
                <c:pt idx="2937">
                  <c:v>22.218573426382058</c:v>
                </c:pt>
                <c:pt idx="2938">
                  <c:v>22.218573426382058</c:v>
                </c:pt>
                <c:pt idx="2939">
                  <c:v>22.218573426382058</c:v>
                </c:pt>
                <c:pt idx="2940">
                  <c:v>22.218573426382058</c:v>
                </c:pt>
                <c:pt idx="2941">
                  <c:v>22.218573426382058</c:v>
                </c:pt>
                <c:pt idx="2942">
                  <c:v>22.218573426382058</c:v>
                </c:pt>
                <c:pt idx="2943">
                  <c:v>22.218573426382058</c:v>
                </c:pt>
                <c:pt idx="2944">
                  <c:v>22.218573426382058</c:v>
                </c:pt>
                <c:pt idx="2945">
                  <c:v>22.218573426382058</c:v>
                </c:pt>
                <c:pt idx="2946">
                  <c:v>22.218573426382058</c:v>
                </c:pt>
                <c:pt idx="2947">
                  <c:v>22.218573426382058</c:v>
                </c:pt>
                <c:pt idx="2948">
                  <c:v>22.218573426382058</c:v>
                </c:pt>
                <c:pt idx="2949">
                  <c:v>22.218573426382058</c:v>
                </c:pt>
                <c:pt idx="2950">
                  <c:v>22.218573426382058</c:v>
                </c:pt>
                <c:pt idx="2951">
                  <c:v>22.218573426382058</c:v>
                </c:pt>
                <c:pt idx="2952">
                  <c:v>22.218573426382058</c:v>
                </c:pt>
                <c:pt idx="2953">
                  <c:v>22.218573426382058</c:v>
                </c:pt>
                <c:pt idx="2954">
                  <c:v>22.218573426382058</c:v>
                </c:pt>
                <c:pt idx="2955">
                  <c:v>22.218573426382058</c:v>
                </c:pt>
                <c:pt idx="2956">
                  <c:v>22.218573426382058</c:v>
                </c:pt>
                <c:pt idx="2957">
                  <c:v>22.218573426382058</c:v>
                </c:pt>
                <c:pt idx="2958">
                  <c:v>22.218573426382058</c:v>
                </c:pt>
                <c:pt idx="2959">
                  <c:v>22.218573426382058</c:v>
                </c:pt>
                <c:pt idx="2960">
                  <c:v>22.218573426382058</c:v>
                </c:pt>
                <c:pt idx="2961">
                  <c:v>22.218573426382058</c:v>
                </c:pt>
                <c:pt idx="2962">
                  <c:v>22.218573426382058</c:v>
                </c:pt>
                <c:pt idx="2963">
                  <c:v>22.218573426382058</c:v>
                </c:pt>
                <c:pt idx="2964">
                  <c:v>22.218573426382058</c:v>
                </c:pt>
                <c:pt idx="2965">
                  <c:v>22.218573426382058</c:v>
                </c:pt>
                <c:pt idx="2966">
                  <c:v>22.218573426382058</c:v>
                </c:pt>
                <c:pt idx="2967">
                  <c:v>22.218573426382058</c:v>
                </c:pt>
                <c:pt idx="2968">
                  <c:v>22.218573426382058</c:v>
                </c:pt>
                <c:pt idx="2969">
                  <c:v>22.218573426382058</c:v>
                </c:pt>
                <c:pt idx="2970">
                  <c:v>22.218573426382058</c:v>
                </c:pt>
                <c:pt idx="2971">
                  <c:v>22.218573426382058</c:v>
                </c:pt>
                <c:pt idx="2972">
                  <c:v>22.218573426382058</c:v>
                </c:pt>
                <c:pt idx="2973">
                  <c:v>22.218573426382058</c:v>
                </c:pt>
                <c:pt idx="2974">
                  <c:v>22.218573426382058</c:v>
                </c:pt>
                <c:pt idx="2975">
                  <c:v>22.218573426382058</c:v>
                </c:pt>
                <c:pt idx="2976">
                  <c:v>22.218573426382058</c:v>
                </c:pt>
                <c:pt idx="2977">
                  <c:v>22.218573426382058</c:v>
                </c:pt>
                <c:pt idx="2978">
                  <c:v>22.218573426382058</c:v>
                </c:pt>
                <c:pt idx="2979">
                  <c:v>22.218573426382058</c:v>
                </c:pt>
                <c:pt idx="2980">
                  <c:v>22.218573426382058</c:v>
                </c:pt>
                <c:pt idx="2981">
                  <c:v>22.218573426382058</c:v>
                </c:pt>
                <c:pt idx="2982">
                  <c:v>22.218573426382058</c:v>
                </c:pt>
                <c:pt idx="2983">
                  <c:v>22.218573426382058</c:v>
                </c:pt>
                <c:pt idx="2984">
                  <c:v>22.218573426382058</c:v>
                </c:pt>
                <c:pt idx="2985">
                  <c:v>22.218573426382058</c:v>
                </c:pt>
                <c:pt idx="2986">
                  <c:v>22.218573426382058</c:v>
                </c:pt>
                <c:pt idx="2987">
                  <c:v>22.218573426382058</c:v>
                </c:pt>
                <c:pt idx="2988">
                  <c:v>22.218573426382058</c:v>
                </c:pt>
                <c:pt idx="2989">
                  <c:v>22.218573426382058</c:v>
                </c:pt>
                <c:pt idx="2990">
                  <c:v>22.218573426382058</c:v>
                </c:pt>
                <c:pt idx="2991">
                  <c:v>22.218573426382058</c:v>
                </c:pt>
                <c:pt idx="2992">
                  <c:v>22.218573426382058</c:v>
                </c:pt>
                <c:pt idx="2993">
                  <c:v>22.218573426382058</c:v>
                </c:pt>
                <c:pt idx="2994">
                  <c:v>22.218573426382058</c:v>
                </c:pt>
                <c:pt idx="2995">
                  <c:v>22.218573426382058</c:v>
                </c:pt>
                <c:pt idx="2996">
                  <c:v>22.218573426382058</c:v>
                </c:pt>
                <c:pt idx="2997">
                  <c:v>22.218573426382058</c:v>
                </c:pt>
                <c:pt idx="2998">
                  <c:v>22.218573426382058</c:v>
                </c:pt>
                <c:pt idx="2999">
                  <c:v>22.218573426382058</c:v>
                </c:pt>
                <c:pt idx="3000">
                  <c:v>22.218573426382058</c:v>
                </c:pt>
                <c:pt idx="3001">
                  <c:v>22.218573426382058</c:v>
                </c:pt>
                <c:pt idx="3002">
                  <c:v>22.218573426382058</c:v>
                </c:pt>
                <c:pt idx="3003">
                  <c:v>22.218573426382058</c:v>
                </c:pt>
                <c:pt idx="3004">
                  <c:v>22.218573426382058</c:v>
                </c:pt>
                <c:pt idx="3005">
                  <c:v>22.218573426382058</c:v>
                </c:pt>
                <c:pt idx="3006">
                  <c:v>22.218573426382058</c:v>
                </c:pt>
                <c:pt idx="3007">
                  <c:v>22.218573426382058</c:v>
                </c:pt>
                <c:pt idx="3008">
                  <c:v>22.218573426382058</c:v>
                </c:pt>
                <c:pt idx="3009">
                  <c:v>22.218573426382058</c:v>
                </c:pt>
                <c:pt idx="3010">
                  <c:v>22.218573426382058</c:v>
                </c:pt>
                <c:pt idx="3011">
                  <c:v>22.218573426382058</c:v>
                </c:pt>
                <c:pt idx="3012">
                  <c:v>22.218573426382058</c:v>
                </c:pt>
                <c:pt idx="3013">
                  <c:v>22.218573426382058</c:v>
                </c:pt>
                <c:pt idx="3014">
                  <c:v>22.218573426382058</c:v>
                </c:pt>
                <c:pt idx="3015">
                  <c:v>22.218573426382058</c:v>
                </c:pt>
                <c:pt idx="3016">
                  <c:v>22.218573426382058</c:v>
                </c:pt>
                <c:pt idx="3017">
                  <c:v>22.218573426382058</c:v>
                </c:pt>
                <c:pt idx="3018">
                  <c:v>22.218573426382058</c:v>
                </c:pt>
                <c:pt idx="3019">
                  <c:v>22.218573426382058</c:v>
                </c:pt>
                <c:pt idx="3020">
                  <c:v>22.218573426382058</c:v>
                </c:pt>
                <c:pt idx="3021">
                  <c:v>22.218573426382058</c:v>
                </c:pt>
                <c:pt idx="3022">
                  <c:v>22.218573426382058</c:v>
                </c:pt>
                <c:pt idx="3023">
                  <c:v>22.218573426382058</c:v>
                </c:pt>
                <c:pt idx="3024">
                  <c:v>22.218573426382058</c:v>
                </c:pt>
                <c:pt idx="3025">
                  <c:v>22.218573426382058</c:v>
                </c:pt>
                <c:pt idx="3026">
                  <c:v>22.218573426382058</c:v>
                </c:pt>
                <c:pt idx="3027">
                  <c:v>22.218573426382058</c:v>
                </c:pt>
                <c:pt idx="3028">
                  <c:v>22.218573426382058</c:v>
                </c:pt>
                <c:pt idx="3029">
                  <c:v>22.218573426382058</c:v>
                </c:pt>
                <c:pt idx="3030">
                  <c:v>22.218573426382058</c:v>
                </c:pt>
                <c:pt idx="3031">
                  <c:v>22.218573426382058</c:v>
                </c:pt>
                <c:pt idx="3032">
                  <c:v>22.218573426382058</c:v>
                </c:pt>
                <c:pt idx="3033">
                  <c:v>22.218573426382058</c:v>
                </c:pt>
                <c:pt idx="3034">
                  <c:v>22.218573426382058</c:v>
                </c:pt>
                <c:pt idx="3035">
                  <c:v>22.218573426382058</c:v>
                </c:pt>
                <c:pt idx="3036">
                  <c:v>22.218573426382058</c:v>
                </c:pt>
                <c:pt idx="3037">
                  <c:v>22.218573426382058</c:v>
                </c:pt>
                <c:pt idx="3038">
                  <c:v>22.218573426382058</c:v>
                </c:pt>
                <c:pt idx="3039">
                  <c:v>22.218573426382058</c:v>
                </c:pt>
                <c:pt idx="3040">
                  <c:v>22.218573426382058</c:v>
                </c:pt>
                <c:pt idx="3041">
                  <c:v>22.218573426382058</c:v>
                </c:pt>
                <c:pt idx="3042">
                  <c:v>22.218573426382058</c:v>
                </c:pt>
                <c:pt idx="3043">
                  <c:v>22.218573426382058</c:v>
                </c:pt>
                <c:pt idx="3044">
                  <c:v>22.218573426382058</c:v>
                </c:pt>
                <c:pt idx="3045">
                  <c:v>22.218573426382058</c:v>
                </c:pt>
                <c:pt idx="3046">
                  <c:v>22.218573426382058</c:v>
                </c:pt>
                <c:pt idx="3047">
                  <c:v>22.218573426382058</c:v>
                </c:pt>
                <c:pt idx="3048">
                  <c:v>22.218573426382058</c:v>
                </c:pt>
                <c:pt idx="3049">
                  <c:v>22.218573426382058</c:v>
                </c:pt>
                <c:pt idx="3050">
                  <c:v>22.218573426382058</c:v>
                </c:pt>
                <c:pt idx="3051">
                  <c:v>22.218573426382058</c:v>
                </c:pt>
                <c:pt idx="3052">
                  <c:v>22.218573426382058</c:v>
                </c:pt>
                <c:pt idx="3053">
                  <c:v>22.218573426382058</c:v>
                </c:pt>
                <c:pt idx="3054">
                  <c:v>22.218573426382058</c:v>
                </c:pt>
                <c:pt idx="3055">
                  <c:v>22.218573426382058</c:v>
                </c:pt>
                <c:pt idx="3056">
                  <c:v>22.218573426382058</c:v>
                </c:pt>
                <c:pt idx="3057">
                  <c:v>22.218573426382058</c:v>
                </c:pt>
                <c:pt idx="3058">
                  <c:v>22.218573426382058</c:v>
                </c:pt>
                <c:pt idx="3059">
                  <c:v>22.218573426382058</c:v>
                </c:pt>
                <c:pt idx="3060">
                  <c:v>22.218573426382058</c:v>
                </c:pt>
                <c:pt idx="3061">
                  <c:v>22.218573426382058</c:v>
                </c:pt>
                <c:pt idx="3062">
                  <c:v>22.218573426382058</c:v>
                </c:pt>
                <c:pt idx="3063">
                  <c:v>22.218573426382058</c:v>
                </c:pt>
                <c:pt idx="3064">
                  <c:v>22.218573426382058</c:v>
                </c:pt>
                <c:pt idx="3065">
                  <c:v>22.218573426382058</c:v>
                </c:pt>
                <c:pt idx="3066">
                  <c:v>22.218573426382058</c:v>
                </c:pt>
                <c:pt idx="3067">
                  <c:v>22.218573426382058</c:v>
                </c:pt>
                <c:pt idx="3068">
                  <c:v>22.218573426382058</c:v>
                </c:pt>
                <c:pt idx="3069">
                  <c:v>22.218573426382058</c:v>
                </c:pt>
                <c:pt idx="3070">
                  <c:v>22.218573426382058</c:v>
                </c:pt>
                <c:pt idx="3071">
                  <c:v>22.218573426382058</c:v>
                </c:pt>
                <c:pt idx="3072">
                  <c:v>22.218573426382058</c:v>
                </c:pt>
                <c:pt idx="3073">
                  <c:v>22.218573426382058</c:v>
                </c:pt>
                <c:pt idx="3074">
                  <c:v>22.218573426382058</c:v>
                </c:pt>
                <c:pt idx="3075">
                  <c:v>22.218573426382058</c:v>
                </c:pt>
                <c:pt idx="3076">
                  <c:v>22.218573426382058</c:v>
                </c:pt>
                <c:pt idx="3077">
                  <c:v>22.218573426382058</c:v>
                </c:pt>
                <c:pt idx="3078">
                  <c:v>22.218573426382058</c:v>
                </c:pt>
                <c:pt idx="3079">
                  <c:v>22.218573426382058</c:v>
                </c:pt>
                <c:pt idx="3080">
                  <c:v>22.218573426382058</c:v>
                </c:pt>
                <c:pt idx="3081">
                  <c:v>22.218573426382058</c:v>
                </c:pt>
                <c:pt idx="3082">
                  <c:v>22.218573426382058</c:v>
                </c:pt>
                <c:pt idx="3083">
                  <c:v>22.218573426382058</c:v>
                </c:pt>
                <c:pt idx="3084">
                  <c:v>22.218573426382058</c:v>
                </c:pt>
                <c:pt idx="3085">
                  <c:v>22.218573426382058</c:v>
                </c:pt>
                <c:pt idx="3086">
                  <c:v>22.218573426382058</c:v>
                </c:pt>
                <c:pt idx="3087">
                  <c:v>22.218573426382058</c:v>
                </c:pt>
                <c:pt idx="3088">
                  <c:v>22.218573426382058</c:v>
                </c:pt>
                <c:pt idx="3089">
                  <c:v>22.218573426382058</c:v>
                </c:pt>
                <c:pt idx="3090">
                  <c:v>22.218573426382058</c:v>
                </c:pt>
                <c:pt idx="3091">
                  <c:v>22.218573426382058</c:v>
                </c:pt>
                <c:pt idx="3092">
                  <c:v>22.218573426382058</c:v>
                </c:pt>
                <c:pt idx="3093">
                  <c:v>22.218573426382058</c:v>
                </c:pt>
                <c:pt idx="3094">
                  <c:v>22.218573426382058</c:v>
                </c:pt>
                <c:pt idx="3095">
                  <c:v>22.218573426382058</c:v>
                </c:pt>
                <c:pt idx="3096">
                  <c:v>22.218573426382058</c:v>
                </c:pt>
                <c:pt idx="3097">
                  <c:v>22.218573426382058</c:v>
                </c:pt>
                <c:pt idx="3098">
                  <c:v>22.218573426382058</c:v>
                </c:pt>
                <c:pt idx="3099">
                  <c:v>22.218573426382058</c:v>
                </c:pt>
                <c:pt idx="3100">
                  <c:v>22.218573426382058</c:v>
                </c:pt>
                <c:pt idx="3101">
                  <c:v>22.218573426382058</c:v>
                </c:pt>
                <c:pt idx="3102">
                  <c:v>22.218573426382058</c:v>
                </c:pt>
                <c:pt idx="3103">
                  <c:v>22.218573426382058</c:v>
                </c:pt>
                <c:pt idx="3104">
                  <c:v>22.218573426382058</c:v>
                </c:pt>
                <c:pt idx="3105">
                  <c:v>22.218573426382058</c:v>
                </c:pt>
                <c:pt idx="3106">
                  <c:v>22.218573426382058</c:v>
                </c:pt>
                <c:pt idx="3107">
                  <c:v>22.218573426382058</c:v>
                </c:pt>
                <c:pt idx="3108">
                  <c:v>22.218573426382058</c:v>
                </c:pt>
                <c:pt idx="3109">
                  <c:v>22.218573426382058</c:v>
                </c:pt>
                <c:pt idx="3110">
                  <c:v>22.218573426382058</c:v>
                </c:pt>
                <c:pt idx="3111">
                  <c:v>22.218573426382058</c:v>
                </c:pt>
                <c:pt idx="3112">
                  <c:v>22.218573426382058</c:v>
                </c:pt>
                <c:pt idx="3113">
                  <c:v>22.218573426382058</c:v>
                </c:pt>
                <c:pt idx="3114">
                  <c:v>22.218573426382058</c:v>
                </c:pt>
                <c:pt idx="3115">
                  <c:v>22.218573426382058</c:v>
                </c:pt>
                <c:pt idx="3116">
                  <c:v>22.218573426382058</c:v>
                </c:pt>
                <c:pt idx="3117">
                  <c:v>22.218573426382058</c:v>
                </c:pt>
                <c:pt idx="3118">
                  <c:v>22.218573426382058</c:v>
                </c:pt>
                <c:pt idx="3119">
                  <c:v>22.218573426382058</c:v>
                </c:pt>
                <c:pt idx="3120">
                  <c:v>22.218573426382058</c:v>
                </c:pt>
                <c:pt idx="3121">
                  <c:v>22.218573426382058</c:v>
                </c:pt>
                <c:pt idx="3122">
                  <c:v>22.218573426382058</c:v>
                </c:pt>
                <c:pt idx="3123">
                  <c:v>22.218573426382058</c:v>
                </c:pt>
                <c:pt idx="3124">
                  <c:v>22.218573426382058</c:v>
                </c:pt>
                <c:pt idx="3125">
                  <c:v>22.218573426382058</c:v>
                </c:pt>
                <c:pt idx="3126">
                  <c:v>22.218573426382058</c:v>
                </c:pt>
                <c:pt idx="3127">
                  <c:v>22.218573426382058</c:v>
                </c:pt>
                <c:pt idx="3128">
                  <c:v>22.218573426382058</c:v>
                </c:pt>
                <c:pt idx="3129">
                  <c:v>22.218573426382058</c:v>
                </c:pt>
                <c:pt idx="3130">
                  <c:v>22.218573426382058</c:v>
                </c:pt>
                <c:pt idx="3131">
                  <c:v>22.218573426382058</c:v>
                </c:pt>
                <c:pt idx="3132">
                  <c:v>22.218573426382058</c:v>
                </c:pt>
                <c:pt idx="3133">
                  <c:v>22.218573426382058</c:v>
                </c:pt>
                <c:pt idx="3134">
                  <c:v>22.218573426382058</c:v>
                </c:pt>
                <c:pt idx="3135">
                  <c:v>22.218573426382058</c:v>
                </c:pt>
                <c:pt idx="3136">
                  <c:v>22.218573426382058</c:v>
                </c:pt>
                <c:pt idx="3137">
                  <c:v>22.218573426382058</c:v>
                </c:pt>
                <c:pt idx="3138">
                  <c:v>22.218573426382058</c:v>
                </c:pt>
                <c:pt idx="3139">
                  <c:v>22.218573426382058</c:v>
                </c:pt>
                <c:pt idx="3140">
                  <c:v>22.218573426382058</c:v>
                </c:pt>
                <c:pt idx="3141">
                  <c:v>22.218573426382058</c:v>
                </c:pt>
                <c:pt idx="3142">
                  <c:v>22.218573426382058</c:v>
                </c:pt>
                <c:pt idx="3143">
                  <c:v>22.218573426382058</c:v>
                </c:pt>
                <c:pt idx="3144">
                  <c:v>22.218573426382058</c:v>
                </c:pt>
                <c:pt idx="3145">
                  <c:v>22.218573426382058</c:v>
                </c:pt>
                <c:pt idx="3146">
                  <c:v>22.218573426382058</c:v>
                </c:pt>
                <c:pt idx="3147">
                  <c:v>22.218573426382058</c:v>
                </c:pt>
                <c:pt idx="3148">
                  <c:v>22.218573426382058</c:v>
                </c:pt>
                <c:pt idx="3149">
                  <c:v>22.218573426382058</c:v>
                </c:pt>
                <c:pt idx="3150">
                  <c:v>22.218573426382058</c:v>
                </c:pt>
                <c:pt idx="3151">
                  <c:v>22.218573426382058</c:v>
                </c:pt>
                <c:pt idx="3152">
                  <c:v>22.218573426382058</c:v>
                </c:pt>
                <c:pt idx="3153">
                  <c:v>22.218573426382058</c:v>
                </c:pt>
                <c:pt idx="3154">
                  <c:v>22.218573426382058</c:v>
                </c:pt>
                <c:pt idx="3155">
                  <c:v>22.218573426382058</c:v>
                </c:pt>
                <c:pt idx="3156">
                  <c:v>22.218573426382058</c:v>
                </c:pt>
                <c:pt idx="3157">
                  <c:v>22.218573426382058</c:v>
                </c:pt>
                <c:pt idx="3158">
                  <c:v>22.218573426382058</c:v>
                </c:pt>
                <c:pt idx="3159">
                  <c:v>22.218573426382058</c:v>
                </c:pt>
                <c:pt idx="3160">
                  <c:v>22.218573426382058</c:v>
                </c:pt>
                <c:pt idx="3161">
                  <c:v>22.218573426382058</c:v>
                </c:pt>
                <c:pt idx="3162">
                  <c:v>22.218573426382058</c:v>
                </c:pt>
                <c:pt idx="3163">
                  <c:v>22.218573426382058</c:v>
                </c:pt>
                <c:pt idx="3164">
                  <c:v>22.218573426382058</c:v>
                </c:pt>
                <c:pt idx="3165">
                  <c:v>22.218573426382058</c:v>
                </c:pt>
                <c:pt idx="3166">
                  <c:v>22.218573426382058</c:v>
                </c:pt>
                <c:pt idx="3167">
                  <c:v>22.218573426382058</c:v>
                </c:pt>
                <c:pt idx="3168">
                  <c:v>22.218573426382058</c:v>
                </c:pt>
                <c:pt idx="3169">
                  <c:v>22.218573426382058</c:v>
                </c:pt>
                <c:pt idx="3170">
                  <c:v>22.218573426382058</c:v>
                </c:pt>
                <c:pt idx="3171">
                  <c:v>22.218573426382058</c:v>
                </c:pt>
                <c:pt idx="3172">
                  <c:v>22.218573426382058</c:v>
                </c:pt>
                <c:pt idx="3173">
                  <c:v>22.218573426382058</c:v>
                </c:pt>
                <c:pt idx="3174">
                  <c:v>22.218573426382058</c:v>
                </c:pt>
                <c:pt idx="3175">
                  <c:v>22.218573426382058</c:v>
                </c:pt>
                <c:pt idx="3176">
                  <c:v>22.218573426382058</c:v>
                </c:pt>
                <c:pt idx="3177">
                  <c:v>22.218573426382058</c:v>
                </c:pt>
                <c:pt idx="3178">
                  <c:v>22.218573426382058</c:v>
                </c:pt>
                <c:pt idx="3179">
                  <c:v>22.218573426382058</c:v>
                </c:pt>
                <c:pt idx="3180">
                  <c:v>22.218573426382058</c:v>
                </c:pt>
                <c:pt idx="3181">
                  <c:v>22.218573426382058</c:v>
                </c:pt>
                <c:pt idx="3182">
                  <c:v>22.218573426382058</c:v>
                </c:pt>
                <c:pt idx="3183">
                  <c:v>22.218573426382058</c:v>
                </c:pt>
                <c:pt idx="3184">
                  <c:v>22.218573426382058</c:v>
                </c:pt>
                <c:pt idx="3185">
                  <c:v>22.218573426382058</c:v>
                </c:pt>
                <c:pt idx="3186">
                  <c:v>22.218573426382058</c:v>
                </c:pt>
                <c:pt idx="3187">
                  <c:v>22.218573426382058</c:v>
                </c:pt>
                <c:pt idx="3188">
                  <c:v>22.218573426382058</c:v>
                </c:pt>
                <c:pt idx="3189">
                  <c:v>22.218573426382058</c:v>
                </c:pt>
                <c:pt idx="3190">
                  <c:v>22.218573426382058</c:v>
                </c:pt>
                <c:pt idx="3191">
                  <c:v>22.218573426382058</c:v>
                </c:pt>
                <c:pt idx="3192">
                  <c:v>22.218573426382058</c:v>
                </c:pt>
                <c:pt idx="3193">
                  <c:v>22.218573426382058</c:v>
                </c:pt>
                <c:pt idx="3194">
                  <c:v>22.218573426382058</c:v>
                </c:pt>
                <c:pt idx="3195">
                  <c:v>22.218573426382058</c:v>
                </c:pt>
                <c:pt idx="3196">
                  <c:v>22.218573426382058</c:v>
                </c:pt>
                <c:pt idx="3197">
                  <c:v>22.218573426382058</c:v>
                </c:pt>
                <c:pt idx="3198">
                  <c:v>22.218573426382058</c:v>
                </c:pt>
                <c:pt idx="3199">
                  <c:v>22.218573426382058</c:v>
                </c:pt>
                <c:pt idx="3200">
                  <c:v>22.218573426382058</c:v>
                </c:pt>
                <c:pt idx="3201">
                  <c:v>22.218573426382058</c:v>
                </c:pt>
                <c:pt idx="3202">
                  <c:v>22.218573426382058</c:v>
                </c:pt>
                <c:pt idx="3203">
                  <c:v>22.218573426382058</c:v>
                </c:pt>
                <c:pt idx="3204">
                  <c:v>22.218573426382058</c:v>
                </c:pt>
                <c:pt idx="3205">
                  <c:v>22.218573426382058</c:v>
                </c:pt>
                <c:pt idx="3206">
                  <c:v>22.218573426382058</c:v>
                </c:pt>
                <c:pt idx="3207">
                  <c:v>22.218573426382058</c:v>
                </c:pt>
                <c:pt idx="3208">
                  <c:v>22.218573426382058</c:v>
                </c:pt>
                <c:pt idx="3209">
                  <c:v>22.218573426382058</c:v>
                </c:pt>
                <c:pt idx="3210">
                  <c:v>22.218573426382058</c:v>
                </c:pt>
                <c:pt idx="3211">
                  <c:v>22.218573426382058</c:v>
                </c:pt>
                <c:pt idx="3212">
                  <c:v>22.218573426382058</c:v>
                </c:pt>
                <c:pt idx="3213">
                  <c:v>22.218573426382058</c:v>
                </c:pt>
                <c:pt idx="3214">
                  <c:v>22.218573426382058</c:v>
                </c:pt>
                <c:pt idx="3215">
                  <c:v>22.218573426382058</c:v>
                </c:pt>
                <c:pt idx="3216">
                  <c:v>22.218573426382058</c:v>
                </c:pt>
                <c:pt idx="3217">
                  <c:v>22.218573426382058</c:v>
                </c:pt>
                <c:pt idx="3218">
                  <c:v>22.218573426382058</c:v>
                </c:pt>
                <c:pt idx="3219">
                  <c:v>22.218573426382058</c:v>
                </c:pt>
                <c:pt idx="3220">
                  <c:v>22.218573426382058</c:v>
                </c:pt>
                <c:pt idx="3221">
                  <c:v>22.218573426382058</c:v>
                </c:pt>
                <c:pt idx="3222">
                  <c:v>22.218573426382058</c:v>
                </c:pt>
                <c:pt idx="3223">
                  <c:v>22.218573426382058</c:v>
                </c:pt>
                <c:pt idx="3224">
                  <c:v>22.218573426382058</c:v>
                </c:pt>
                <c:pt idx="3225">
                  <c:v>22.218573426382058</c:v>
                </c:pt>
                <c:pt idx="3226">
                  <c:v>22.218573426382058</c:v>
                </c:pt>
                <c:pt idx="3227">
                  <c:v>22.218573426382058</c:v>
                </c:pt>
                <c:pt idx="3228">
                  <c:v>22.218573426382058</c:v>
                </c:pt>
                <c:pt idx="3229">
                  <c:v>22.218573426382058</c:v>
                </c:pt>
                <c:pt idx="3230">
                  <c:v>22.218573426382058</c:v>
                </c:pt>
                <c:pt idx="3231">
                  <c:v>22.218573426382058</c:v>
                </c:pt>
                <c:pt idx="3232">
                  <c:v>22.218573426382058</c:v>
                </c:pt>
                <c:pt idx="3233">
                  <c:v>22.218573426382058</c:v>
                </c:pt>
                <c:pt idx="3234">
                  <c:v>22.218573426382058</c:v>
                </c:pt>
                <c:pt idx="3235">
                  <c:v>22.218573426382058</c:v>
                </c:pt>
                <c:pt idx="3236">
                  <c:v>22.218573426382058</c:v>
                </c:pt>
                <c:pt idx="3237">
                  <c:v>22.218573426382058</c:v>
                </c:pt>
                <c:pt idx="3238">
                  <c:v>22.218573426382058</c:v>
                </c:pt>
                <c:pt idx="3239">
                  <c:v>22.218573426382058</c:v>
                </c:pt>
                <c:pt idx="3240">
                  <c:v>22.218573426382058</c:v>
                </c:pt>
                <c:pt idx="3241">
                  <c:v>22.218573426382058</c:v>
                </c:pt>
                <c:pt idx="3242">
                  <c:v>22.218573426382058</c:v>
                </c:pt>
                <c:pt idx="3243">
                  <c:v>22.218573426382058</c:v>
                </c:pt>
                <c:pt idx="3244">
                  <c:v>22.218573426382058</c:v>
                </c:pt>
                <c:pt idx="3245">
                  <c:v>22.218573426382058</c:v>
                </c:pt>
                <c:pt idx="3246">
                  <c:v>22.218573426382058</c:v>
                </c:pt>
                <c:pt idx="3247">
                  <c:v>22.218573426382058</c:v>
                </c:pt>
                <c:pt idx="3248">
                  <c:v>22.218573426382058</c:v>
                </c:pt>
                <c:pt idx="3249">
                  <c:v>22.218573426382058</c:v>
                </c:pt>
                <c:pt idx="3250">
                  <c:v>22.218573426382058</c:v>
                </c:pt>
                <c:pt idx="3251">
                  <c:v>22.218573426382058</c:v>
                </c:pt>
                <c:pt idx="3252">
                  <c:v>22.218573426382058</c:v>
                </c:pt>
                <c:pt idx="3253">
                  <c:v>22.218573426382058</c:v>
                </c:pt>
                <c:pt idx="3254">
                  <c:v>22.218573426382058</c:v>
                </c:pt>
                <c:pt idx="3255">
                  <c:v>22.218573426382058</c:v>
                </c:pt>
                <c:pt idx="3256">
                  <c:v>22.218573426382058</c:v>
                </c:pt>
                <c:pt idx="3257">
                  <c:v>22.218573426382058</c:v>
                </c:pt>
                <c:pt idx="3258">
                  <c:v>22.218573426382058</c:v>
                </c:pt>
                <c:pt idx="3259">
                  <c:v>22.218573426382058</c:v>
                </c:pt>
                <c:pt idx="3260">
                  <c:v>22.218573426382058</c:v>
                </c:pt>
                <c:pt idx="3261">
                  <c:v>22.218573426382058</c:v>
                </c:pt>
                <c:pt idx="3262">
                  <c:v>22.218573426382058</c:v>
                </c:pt>
                <c:pt idx="3263">
                  <c:v>22.218573426382058</c:v>
                </c:pt>
                <c:pt idx="3264">
                  <c:v>22.218573426382058</c:v>
                </c:pt>
                <c:pt idx="3265">
                  <c:v>22.218573426382058</c:v>
                </c:pt>
                <c:pt idx="3266">
                  <c:v>22.218573426382058</c:v>
                </c:pt>
                <c:pt idx="3267">
                  <c:v>22.218573426382058</c:v>
                </c:pt>
                <c:pt idx="3268">
                  <c:v>22.218573426382058</c:v>
                </c:pt>
                <c:pt idx="3269">
                  <c:v>22.218573426382058</c:v>
                </c:pt>
                <c:pt idx="3270">
                  <c:v>22.218573426382058</c:v>
                </c:pt>
                <c:pt idx="3271">
                  <c:v>22.218573426382058</c:v>
                </c:pt>
                <c:pt idx="3272">
                  <c:v>22.218573426382058</c:v>
                </c:pt>
                <c:pt idx="3273">
                  <c:v>22.218573426382058</c:v>
                </c:pt>
                <c:pt idx="3274">
                  <c:v>22.218573426382058</c:v>
                </c:pt>
                <c:pt idx="3275">
                  <c:v>22.218573426382058</c:v>
                </c:pt>
                <c:pt idx="3276">
                  <c:v>22.218573426382058</c:v>
                </c:pt>
                <c:pt idx="3277">
                  <c:v>22.218573426382058</c:v>
                </c:pt>
                <c:pt idx="3278">
                  <c:v>22.218573426382058</c:v>
                </c:pt>
                <c:pt idx="3279">
                  <c:v>22.218573426382058</c:v>
                </c:pt>
                <c:pt idx="3280">
                  <c:v>22.218573426382058</c:v>
                </c:pt>
                <c:pt idx="3281">
                  <c:v>22.218573426382058</c:v>
                </c:pt>
                <c:pt idx="3282">
                  <c:v>22.218573426382058</c:v>
                </c:pt>
                <c:pt idx="3283">
                  <c:v>22.218573426382058</c:v>
                </c:pt>
                <c:pt idx="3284">
                  <c:v>22.218573426382058</c:v>
                </c:pt>
                <c:pt idx="3285">
                  <c:v>22.218573426382058</c:v>
                </c:pt>
                <c:pt idx="3286">
                  <c:v>22.218573426382058</c:v>
                </c:pt>
                <c:pt idx="3287">
                  <c:v>22.218573426382058</c:v>
                </c:pt>
                <c:pt idx="3288">
                  <c:v>22.218573426382058</c:v>
                </c:pt>
                <c:pt idx="3289">
                  <c:v>22.218573426382058</c:v>
                </c:pt>
                <c:pt idx="3290">
                  <c:v>22.218573426382058</c:v>
                </c:pt>
                <c:pt idx="3291">
                  <c:v>22.218573426382058</c:v>
                </c:pt>
                <c:pt idx="3292">
                  <c:v>22.218573426382058</c:v>
                </c:pt>
                <c:pt idx="3293">
                  <c:v>22.218573426382058</c:v>
                </c:pt>
                <c:pt idx="3294">
                  <c:v>22.218573426382058</c:v>
                </c:pt>
                <c:pt idx="3295">
                  <c:v>22.218573426382058</c:v>
                </c:pt>
                <c:pt idx="3296">
                  <c:v>22.218573426382058</c:v>
                </c:pt>
                <c:pt idx="3297">
                  <c:v>22.218573426382058</c:v>
                </c:pt>
                <c:pt idx="3298">
                  <c:v>22.218573426382058</c:v>
                </c:pt>
                <c:pt idx="3299">
                  <c:v>22.218573426382058</c:v>
                </c:pt>
                <c:pt idx="3300">
                  <c:v>22.218573426382058</c:v>
                </c:pt>
                <c:pt idx="3301">
                  <c:v>22.218573426382058</c:v>
                </c:pt>
                <c:pt idx="3302">
                  <c:v>22.218573426382058</c:v>
                </c:pt>
                <c:pt idx="3303">
                  <c:v>22.218573426382058</c:v>
                </c:pt>
                <c:pt idx="3304">
                  <c:v>22.218573426382058</c:v>
                </c:pt>
                <c:pt idx="3305">
                  <c:v>22.218573426382058</c:v>
                </c:pt>
                <c:pt idx="3306">
                  <c:v>22.218573426382058</c:v>
                </c:pt>
                <c:pt idx="3307">
                  <c:v>22.218573426382058</c:v>
                </c:pt>
                <c:pt idx="3308">
                  <c:v>22.218573426382058</c:v>
                </c:pt>
                <c:pt idx="3309">
                  <c:v>22.218573426382058</c:v>
                </c:pt>
                <c:pt idx="3310">
                  <c:v>22.218573426382058</c:v>
                </c:pt>
                <c:pt idx="3311">
                  <c:v>22.218573426382058</c:v>
                </c:pt>
                <c:pt idx="3312">
                  <c:v>22.218573426382058</c:v>
                </c:pt>
                <c:pt idx="3313">
                  <c:v>22.218573426382058</c:v>
                </c:pt>
                <c:pt idx="3314">
                  <c:v>22.218573426382058</c:v>
                </c:pt>
                <c:pt idx="3315">
                  <c:v>22.218573426382058</c:v>
                </c:pt>
                <c:pt idx="3316">
                  <c:v>22.218573426382058</c:v>
                </c:pt>
                <c:pt idx="3317">
                  <c:v>22.218573426382058</c:v>
                </c:pt>
                <c:pt idx="3318">
                  <c:v>22.218573426382058</c:v>
                </c:pt>
                <c:pt idx="3319">
                  <c:v>22.218573426382058</c:v>
                </c:pt>
                <c:pt idx="3320">
                  <c:v>22.218573426382058</c:v>
                </c:pt>
                <c:pt idx="3321">
                  <c:v>22.218573426382058</c:v>
                </c:pt>
                <c:pt idx="3322">
                  <c:v>22.218573426382058</c:v>
                </c:pt>
                <c:pt idx="3323">
                  <c:v>22.218573426382058</c:v>
                </c:pt>
                <c:pt idx="3324">
                  <c:v>22.218573426382058</c:v>
                </c:pt>
                <c:pt idx="3325">
                  <c:v>22.218573426382058</c:v>
                </c:pt>
                <c:pt idx="3326">
                  <c:v>22.218573426382058</c:v>
                </c:pt>
                <c:pt idx="3327">
                  <c:v>22.218573426382058</c:v>
                </c:pt>
                <c:pt idx="3328">
                  <c:v>22.218573426382058</c:v>
                </c:pt>
                <c:pt idx="3329">
                  <c:v>22.218573426382058</c:v>
                </c:pt>
                <c:pt idx="3330">
                  <c:v>22.218573426382058</c:v>
                </c:pt>
                <c:pt idx="3331">
                  <c:v>22.218573426382058</c:v>
                </c:pt>
                <c:pt idx="3332">
                  <c:v>22.218573426382058</c:v>
                </c:pt>
                <c:pt idx="3333">
                  <c:v>22.218573426382058</c:v>
                </c:pt>
                <c:pt idx="3334">
                  <c:v>22.218573426382058</c:v>
                </c:pt>
                <c:pt idx="3335">
                  <c:v>22.218573426382058</c:v>
                </c:pt>
                <c:pt idx="3336">
                  <c:v>22.218573426382058</c:v>
                </c:pt>
                <c:pt idx="3337">
                  <c:v>22.218573426382058</c:v>
                </c:pt>
                <c:pt idx="3338">
                  <c:v>22.218573426382058</c:v>
                </c:pt>
                <c:pt idx="3339">
                  <c:v>22.218573426382058</c:v>
                </c:pt>
                <c:pt idx="3340">
                  <c:v>22.218573426382058</c:v>
                </c:pt>
                <c:pt idx="3341">
                  <c:v>22.218573426382058</c:v>
                </c:pt>
                <c:pt idx="3342">
                  <c:v>22.218573426382058</c:v>
                </c:pt>
                <c:pt idx="3343">
                  <c:v>22.218573426382058</c:v>
                </c:pt>
                <c:pt idx="3344">
                  <c:v>22.218573426382058</c:v>
                </c:pt>
                <c:pt idx="3345">
                  <c:v>22.218573426382058</c:v>
                </c:pt>
                <c:pt idx="3346">
                  <c:v>22.218573426382058</c:v>
                </c:pt>
                <c:pt idx="3347">
                  <c:v>22.218573426382058</c:v>
                </c:pt>
                <c:pt idx="3348">
                  <c:v>22.218573426382058</c:v>
                </c:pt>
                <c:pt idx="3349">
                  <c:v>22.218573426382058</c:v>
                </c:pt>
                <c:pt idx="3350">
                  <c:v>22.218573426382058</c:v>
                </c:pt>
                <c:pt idx="3351">
                  <c:v>22.218573426382058</c:v>
                </c:pt>
                <c:pt idx="3352">
                  <c:v>22.218573426382058</c:v>
                </c:pt>
                <c:pt idx="3353">
                  <c:v>22.218573426382058</c:v>
                </c:pt>
                <c:pt idx="3354">
                  <c:v>22.218573426382058</c:v>
                </c:pt>
                <c:pt idx="3355">
                  <c:v>22.218573426382058</c:v>
                </c:pt>
                <c:pt idx="3356">
                  <c:v>22.218573426382058</c:v>
                </c:pt>
                <c:pt idx="3357">
                  <c:v>22.218573426382058</c:v>
                </c:pt>
                <c:pt idx="3358">
                  <c:v>22.218573426382058</c:v>
                </c:pt>
                <c:pt idx="3359">
                  <c:v>22.218573426382058</c:v>
                </c:pt>
                <c:pt idx="3360">
                  <c:v>22.218573426382058</c:v>
                </c:pt>
                <c:pt idx="3361">
                  <c:v>22.218573426382058</c:v>
                </c:pt>
                <c:pt idx="3362">
                  <c:v>22.218573426382058</c:v>
                </c:pt>
                <c:pt idx="3363">
                  <c:v>22.218573426382058</c:v>
                </c:pt>
                <c:pt idx="3364">
                  <c:v>22.218573426382058</c:v>
                </c:pt>
                <c:pt idx="3365">
                  <c:v>22.218573426382058</c:v>
                </c:pt>
                <c:pt idx="3366">
                  <c:v>22.218573426382058</c:v>
                </c:pt>
                <c:pt idx="3367">
                  <c:v>22.218573426382058</c:v>
                </c:pt>
                <c:pt idx="3368">
                  <c:v>22.218573426382058</c:v>
                </c:pt>
                <c:pt idx="3369">
                  <c:v>22.218573426382058</c:v>
                </c:pt>
                <c:pt idx="3370">
                  <c:v>22.218573426382058</c:v>
                </c:pt>
                <c:pt idx="3371">
                  <c:v>22.218573426382058</c:v>
                </c:pt>
                <c:pt idx="3372">
                  <c:v>22.218573426382058</c:v>
                </c:pt>
                <c:pt idx="3373">
                  <c:v>22.218573426382058</c:v>
                </c:pt>
                <c:pt idx="3374">
                  <c:v>22.218573426382058</c:v>
                </c:pt>
                <c:pt idx="3375">
                  <c:v>22.218573426382058</c:v>
                </c:pt>
                <c:pt idx="3376">
                  <c:v>22.218573426382058</c:v>
                </c:pt>
                <c:pt idx="3377">
                  <c:v>22.218573426382058</c:v>
                </c:pt>
                <c:pt idx="3378">
                  <c:v>22.218573426382058</c:v>
                </c:pt>
                <c:pt idx="3379">
                  <c:v>22.218573426382058</c:v>
                </c:pt>
                <c:pt idx="3380">
                  <c:v>22.218573426382058</c:v>
                </c:pt>
                <c:pt idx="3381">
                  <c:v>22.218573426382058</c:v>
                </c:pt>
                <c:pt idx="3382">
                  <c:v>22.218573426382058</c:v>
                </c:pt>
                <c:pt idx="3383">
                  <c:v>22.218573426382058</c:v>
                </c:pt>
                <c:pt idx="3384">
                  <c:v>22.218573426382058</c:v>
                </c:pt>
                <c:pt idx="3385">
                  <c:v>22.218573426382058</c:v>
                </c:pt>
                <c:pt idx="3386">
                  <c:v>22.218573426382058</c:v>
                </c:pt>
                <c:pt idx="3387">
                  <c:v>22.218573426382058</c:v>
                </c:pt>
                <c:pt idx="3388">
                  <c:v>22.218573426382058</c:v>
                </c:pt>
                <c:pt idx="3389">
                  <c:v>22.218573426382058</c:v>
                </c:pt>
                <c:pt idx="3390">
                  <c:v>22.218573426382058</c:v>
                </c:pt>
                <c:pt idx="3391">
                  <c:v>22.218573426382058</c:v>
                </c:pt>
                <c:pt idx="3392">
                  <c:v>22.218573426382058</c:v>
                </c:pt>
                <c:pt idx="3393">
                  <c:v>22.218573426382058</c:v>
                </c:pt>
                <c:pt idx="3394">
                  <c:v>22.218573426382058</c:v>
                </c:pt>
                <c:pt idx="3395">
                  <c:v>22.218573426382058</c:v>
                </c:pt>
                <c:pt idx="3396">
                  <c:v>22.218573426382058</c:v>
                </c:pt>
                <c:pt idx="3397">
                  <c:v>22.218573426382058</c:v>
                </c:pt>
                <c:pt idx="3398">
                  <c:v>22.218573426382058</c:v>
                </c:pt>
                <c:pt idx="3399">
                  <c:v>22.218573426382058</c:v>
                </c:pt>
                <c:pt idx="3400">
                  <c:v>22.218573426382058</c:v>
                </c:pt>
                <c:pt idx="3401">
                  <c:v>22.218573426382058</c:v>
                </c:pt>
                <c:pt idx="3402">
                  <c:v>22.218573426382058</c:v>
                </c:pt>
                <c:pt idx="3403">
                  <c:v>22.218573426382058</c:v>
                </c:pt>
                <c:pt idx="3404">
                  <c:v>22.218573426382058</c:v>
                </c:pt>
                <c:pt idx="3405">
                  <c:v>22.218573426382058</c:v>
                </c:pt>
                <c:pt idx="3406">
                  <c:v>22.218573426382058</c:v>
                </c:pt>
                <c:pt idx="3407">
                  <c:v>22.218573426382058</c:v>
                </c:pt>
                <c:pt idx="3408">
                  <c:v>22.218573426382058</c:v>
                </c:pt>
                <c:pt idx="3409">
                  <c:v>22.218573426382058</c:v>
                </c:pt>
                <c:pt idx="3410">
                  <c:v>22.218573426382058</c:v>
                </c:pt>
                <c:pt idx="3411">
                  <c:v>22.218573426382058</c:v>
                </c:pt>
                <c:pt idx="3412">
                  <c:v>22.218573426382058</c:v>
                </c:pt>
                <c:pt idx="3413">
                  <c:v>22.218573426382058</c:v>
                </c:pt>
                <c:pt idx="3414">
                  <c:v>22.218573426382058</c:v>
                </c:pt>
                <c:pt idx="3415">
                  <c:v>22.218573426382058</c:v>
                </c:pt>
                <c:pt idx="3416">
                  <c:v>22.218573426382058</c:v>
                </c:pt>
                <c:pt idx="3417">
                  <c:v>22.218573426382058</c:v>
                </c:pt>
                <c:pt idx="3418">
                  <c:v>22.218573426382058</c:v>
                </c:pt>
                <c:pt idx="3419">
                  <c:v>22.218573426382058</c:v>
                </c:pt>
                <c:pt idx="3420">
                  <c:v>22.218573426382058</c:v>
                </c:pt>
                <c:pt idx="3421">
                  <c:v>22.218573426382058</c:v>
                </c:pt>
                <c:pt idx="3422">
                  <c:v>22.218573426382058</c:v>
                </c:pt>
                <c:pt idx="3423">
                  <c:v>22.218573426382058</c:v>
                </c:pt>
                <c:pt idx="3424">
                  <c:v>22.218573426382058</c:v>
                </c:pt>
                <c:pt idx="3425">
                  <c:v>22.218573426382058</c:v>
                </c:pt>
                <c:pt idx="3426">
                  <c:v>22.218573426382058</c:v>
                </c:pt>
                <c:pt idx="3427">
                  <c:v>22.218573426382058</c:v>
                </c:pt>
                <c:pt idx="3428">
                  <c:v>22.218573426382058</c:v>
                </c:pt>
                <c:pt idx="3429">
                  <c:v>22.218573426382058</c:v>
                </c:pt>
                <c:pt idx="3430">
                  <c:v>22.218573426382058</c:v>
                </c:pt>
                <c:pt idx="3431">
                  <c:v>22.218573426382058</c:v>
                </c:pt>
                <c:pt idx="3432">
                  <c:v>22.218573426382058</c:v>
                </c:pt>
                <c:pt idx="3433">
                  <c:v>22.218573426382058</c:v>
                </c:pt>
                <c:pt idx="3434">
                  <c:v>22.218573426382058</c:v>
                </c:pt>
                <c:pt idx="3435">
                  <c:v>22.218573426382058</c:v>
                </c:pt>
                <c:pt idx="3436">
                  <c:v>22.218573426382058</c:v>
                </c:pt>
                <c:pt idx="3437">
                  <c:v>22.218573426382058</c:v>
                </c:pt>
                <c:pt idx="3438">
                  <c:v>22.218573426382058</c:v>
                </c:pt>
                <c:pt idx="3439">
                  <c:v>22.218573426382058</c:v>
                </c:pt>
                <c:pt idx="3440">
                  <c:v>22.218573426382058</c:v>
                </c:pt>
                <c:pt idx="3441">
                  <c:v>22.218573426382058</c:v>
                </c:pt>
                <c:pt idx="3442">
                  <c:v>22.218573426382058</c:v>
                </c:pt>
                <c:pt idx="3443">
                  <c:v>22.218573426382058</c:v>
                </c:pt>
                <c:pt idx="3444">
                  <c:v>22.218573426382058</c:v>
                </c:pt>
                <c:pt idx="3445">
                  <c:v>22.218573426382058</c:v>
                </c:pt>
                <c:pt idx="3446">
                  <c:v>22.218573426382058</c:v>
                </c:pt>
                <c:pt idx="3447">
                  <c:v>22.218573426382058</c:v>
                </c:pt>
                <c:pt idx="3448">
                  <c:v>22.218573426382058</c:v>
                </c:pt>
                <c:pt idx="3449">
                  <c:v>22.218573426382058</c:v>
                </c:pt>
                <c:pt idx="3450">
                  <c:v>22.218573426382058</c:v>
                </c:pt>
                <c:pt idx="3451">
                  <c:v>22.218573426382058</c:v>
                </c:pt>
                <c:pt idx="3452">
                  <c:v>22.218573426382058</c:v>
                </c:pt>
                <c:pt idx="3453">
                  <c:v>22.218573426382058</c:v>
                </c:pt>
                <c:pt idx="3454">
                  <c:v>22.218573426382058</c:v>
                </c:pt>
                <c:pt idx="3455">
                  <c:v>22.218573426382058</c:v>
                </c:pt>
                <c:pt idx="3456">
                  <c:v>22.218573426382058</c:v>
                </c:pt>
                <c:pt idx="3457">
                  <c:v>22.218573426382058</c:v>
                </c:pt>
                <c:pt idx="3458">
                  <c:v>22.218573426382058</c:v>
                </c:pt>
                <c:pt idx="3459">
                  <c:v>22.218573426382058</c:v>
                </c:pt>
                <c:pt idx="3460">
                  <c:v>22.218573426382058</c:v>
                </c:pt>
                <c:pt idx="3461">
                  <c:v>22.218573426382058</c:v>
                </c:pt>
                <c:pt idx="3462">
                  <c:v>22.218573426382058</c:v>
                </c:pt>
                <c:pt idx="3463">
                  <c:v>22.218573426382058</c:v>
                </c:pt>
                <c:pt idx="3464">
                  <c:v>22.218573426382058</c:v>
                </c:pt>
                <c:pt idx="3465">
                  <c:v>22.218573426382058</c:v>
                </c:pt>
                <c:pt idx="3466">
                  <c:v>22.218573426382058</c:v>
                </c:pt>
                <c:pt idx="3467">
                  <c:v>22.218573426382058</c:v>
                </c:pt>
                <c:pt idx="3468">
                  <c:v>22.218573426382058</c:v>
                </c:pt>
                <c:pt idx="3469">
                  <c:v>22.218573426382058</c:v>
                </c:pt>
                <c:pt idx="3470">
                  <c:v>22.218573426382058</c:v>
                </c:pt>
                <c:pt idx="3471">
                  <c:v>22.218573426382058</c:v>
                </c:pt>
                <c:pt idx="3472">
                  <c:v>22.218573426382058</c:v>
                </c:pt>
                <c:pt idx="3473">
                  <c:v>22.218573426382058</c:v>
                </c:pt>
                <c:pt idx="3474">
                  <c:v>22.218573426382058</c:v>
                </c:pt>
                <c:pt idx="3475">
                  <c:v>22.218573426382058</c:v>
                </c:pt>
                <c:pt idx="3476">
                  <c:v>22.218573426382058</c:v>
                </c:pt>
                <c:pt idx="3477">
                  <c:v>22.218573426382058</c:v>
                </c:pt>
                <c:pt idx="3478">
                  <c:v>22.218573426382058</c:v>
                </c:pt>
                <c:pt idx="3479">
                  <c:v>22.218573426382058</c:v>
                </c:pt>
                <c:pt idx="3480">
                  <c:v>22.218573426382058</c:v>
                </c:pt>
                <c:pt idx="3481">
                  <c:v>22.218573426382058</c:v>
                </c:pt>
                <c:pt idx="3482">
                  <c:v>22.218573426382058</c:v>
                </c:pt>
                <c:pt idx="3483">
                  <c:v>22.218573426382058</c:v>
                </c:pt>
                <c:pt idx="3484">
                  <c:v>22.218573426382058</c:v>
                </c:pt>
                <c:pt idx="3485">
                  <c:v>22.218573426382058</c:v>
                </c:pt>
                <c:pt idx="3486">
                  <c:v>22.218573426382058</c:v>
                </c:pt>
                <c:pt idx="3487">
                  <c:v>22.218573426382058</c:v>
                </c:pt>
                <c:pt idx="3488">
                  <c:v>22.218573426382058</c:v>
                </c:pt>
                <c:pt idx="3489">
                  <c:v>22.218573426382058</c:v>
                </c:pt>
                <c:pt idx="3490">
                  <c:v>22.218573426382058</c:v>
                </c:pt>
                <c:pt idx="3491">
                  <c:v>22.218573426382058</c:v>
                </c:pt>
                <c:pt idx="3492">
                  <c:v>22.218573426382058</c:v>
                </c:pt>
                <c:pt idx="3493">
                  <c:v>22.218573426382058</c:v>
                </c:pt>
                <c:pt idx="3494">
                  <c:v>22.218573426382058</c:v>
                </c:pt>
                <c:pt idx="3495">
                  <c:v>22.218573426382058</c:v>
                </c:pt>
                <c:pt idx="3496">
                  <c:v>22.218573426382058</c:v>
                </c:pt>
                <c:pt idx="3497">
                  <c:v>22.218573426382058</c:v>
                </c:pt>
                <c:pt idx="3498">
                  <c:v>22.218573426382058</c:v>
                </c:pt>
                <c:pt idx="3499">
                  <c:v>22.218573426382058</c:v>
                </c:pt>
                <c:pt idx="3500">
                  <c:v>22.218573426382058</c:v>
                </c:pt>
                <c:pt idx="3501">
                  <c:v>22.218573426382058</c:v>
                </c:pt>
                <c:pt idx="3502">
                  <c:v>22.218573426382058</c:v>
                </c:pt>
                <c:pt idx="3503">
                  <c:v>22.218573426382058</c:v>
                </c:pt>
                <c:pt idx="3504">
                  <c:v>22.218573426382058</c:v>
                </c:pt>
                <c:pt idx="3505">
                  <c:v>22.218573426382058</c:v>
                </c:pt>
                <c:pt idx="3506">
                  <c:v>22.218573426382058</c:v>
                </c:pt>
                <c:pt idx="3507">
                  <c:v>22.218573426382058</c:v>
                </c:pt>
                <c:pt idx="3508">
                  <c:v>22.218573426382058</c:v>
                </c:pt>
                <c:pt idx="3509">
                  <c:v>22.218573426382058</c:v>
                </c:pt>
                <c:pt idx="3510">
                  <c:v>22.218573426382058</c:v>
                </c:pt>
                <c:pt idx="3511">
                  <c:v>22.218573426382058</c:v>
                </c:pt>
                <c:pt idx="3512">
                  <c:v>22.218573426382058</c:v>
                </c:pt>
                <c:pt idx="3513">
                  <c:v>22.218573426382058</c:v>
                </c:pt>
                <c:pt idx="3514">
                  <c:v>22.218573426382058</c:v>
                </c:pt>
                <c:pt idx="3515">
                  <c:v>22.218573426382058</c:v>
                </c:pt>
                <c:pt idx="3516">
                  <c:v>22.218573426382058</c:v>
                </c:pt>
                <c:pt idx="3517">
                  <c:v>22.218573426382058</c:v>
                </c:pt>
                <c:pt idx="3518">
                  <c:v>22.218573426382058</c:v>
                </c:pt>
                <c:pt idx="3519">
                  <c:v>22.218573426382058</c:v>
                </c:pt>
                <c:pt idx="3520">
                  <c:v>22.218573426382058</c:v>
                </c:pt>
                <c:pt idx="3521">
                  <c:v>22.218573426382058</c:v>
                </c:pt>
                <c:pt idx="3522">
                  <c:v>22.218573426382058</c:v>
                </c:pt>
                <c:pt idx="3523">
                  <c:v>22.218573426382058</c:v>
                </c:pt>
                <c:pt idx="3524">
                  <c:v>22.218573426382058</c:v>
                </c:pt>
                <c:pt idx="3525">
                  <c:v>22.218573426382058</c:v>
                </c:pt>
                <c:pt idx="3526">
                  <c:v>22.218573426382058</c:v>
                </c:pt>
                <c:pt idx="3527">
                  <c:v>22.218573426382058</c:v>
                </c:pt>
                <c:pt idx="3528">
                  <c:v>22.218573426382058</c:v>
                </c:pt>
                <c:pt idx="3529">
                  <c:v>22.218573426382058</c:v>
                </c:pt>
                <c:pt idx="3530">
                  <c:v>22.218573426382058</c:v>
                </c:pt>
                <c:pt idx="3531">
                  <c:v>22.218573426382058</c:v>
                </c:pt>
                <c:pt idx="3532">
                  <c:v>22.218573426382058</c:v>
                </c:pt>
                <c:pt idx="3533">
                  <c:v>22.218573426382058</c:v>
                </c:pt>
                <c:pt idx="3534">
                  <c:v>22.218573426382058</c:v>
                </c:pt>
                <c:pt idx="3535">
                  <c:v>22.218573426382058</c:v>
                </c:pt>
                <c:pt idx="3536">
                  <c:v>22.218573426382058</c:v>
                </c:pt>
                <c:pt idx="3537">
                  <c:v>22.218573426382058</c:v>
                </c:pt>
                <c:pt idx="3538">
                  <c:v>22.218573426382058</c:v>
                </c:pt>
                <c:pt idx="3539">
                  <c:v>22.218573426382058</c:v>
                </c:pt>
                <c:pt idx="3540">
                  <c:v>22.218573426382058</c:v>
                </c:pt>
                <c:pt idx="3541">
                  <c:v>22.218573426382058</c:v>
                </c:pt>
                <c:pt idx="3542">
                  <c:v>22.218573426382058</c:v>
                </c:pt>
                <c:pt idx="3543">
                  <c:v>22.218573426382058</c:v>
                </c:pt>
                <c:pt idx="3544">
                  <c:v>22.218573426382058</c:v>
                </c:pt>
                <c:pt idx="3545">
                  <c:v>22.218573426382058</c:v>
                </c:pt>
                <c:pt idx="3546">
                  <c:v>22.218573426382058</c:v>
                </c:pt>
                <c:pt idx="3547">
                  <c:v>22.218573426382058</c:v>
                </c:pt>
                <c:pt idx="3548">
                  <c:v>22.218573426382058</c:v>
                </c:pt>
                <c:pt idx="3549">
                  <c:v>22.218573426382058</c:v>
                </c:pt>
                <c:pt idx="3550">
                  <c:v>22.218573426382058</c:v>
                </c:pt>
                <c:pt idx="3551">
                  <c:v>22.218573426382058</c:v>
                </c:pt>
                <c:pt idx="3552">
                  <c:v>22.218573426382058</c:v>
                </c:pt>
                <c:pt idx="3553">
                  <c:v>22.218573426382058</c:v>
                </c:pt>
                <c:pt idx="3554">
                  <c:v>22.218573426382058</c:v>
                </c:pt>
                <c:pt idx="3555">
                  <c:v>22.218573426382058</c:v>
                </c:pt>
                <c:pt idx="3556">
                  <c:v>22.218573426382058</c:v>
                </c:pt>
                <c:pt idx="3557">
                  <c:v>22.218573426382058</c:v>
                </c:pt>
                <c:pt idx="3558">
                  <c:v>22.218573426382058</c:v>
                </c:pt>
                <c:pt idx="3559">
                  <c:v>22.218573426382058</c:v>
                </c:pt>
                <c:pt idx="3560">
                  <c:v>22.218573426382058</c:v>
                </c:pt>
                <c:pt idx="3561">
                  <c:v>22.218573426382058</c:v>
                </c:pt>
                <c:pt idx="3562">
                  <c:v>22.218573426382058</c:v>
                </c:pt>
                <c:pt idx="3563">
                  <c:v>22.218573426382058</c:v>
                </c:pt>
                <c:pt idx="3564">
                  <c:v>22.218573426382058</c:v>
                </c:pt>
                <c:pt idx="3565">
                  <c:v>22.218573426382058</c:v>
                </c:pt>
                <c:pt idx="3566">
                  <c:v>22.218573426382058</c:v>
                </c:pt>
                <c:pt idx="3567">
                  <c:v>22.218573426382058</c:v>
                </c:pt>
                <c:pt idx="3568">
                  <c:v>22.218573426382058</c:v>
                </c:pt>
                <c:pt idx="3569">
                  <c:v>22.218573426382058</c:v>
                </c:pt>
                <c:pt idx="3570">
                  <c:v>22.218573426382058</c:v>
                </c:pt>
                <c:pt idx="3571">
                  <c:v>22.218573426382058</c:v>
                </c:pt>
                <c:pt idx="3572">
                  <c:v>22.218573426382058</c:v>
                </c:pt>
                <c:pt idx="3573">
                  <c:v>22.218573426382058</c:v>
                </c:pt>
                <c:pt idx="3574">
                  <c:v>22.218573426382058</c:v>
                </c:pt>
                <c:pt idx="3575">
                  <c:v>22.218573426382058</c:v>
                </c:pt>
                <c:pt idx="3576">
                  <c:v>22.218573426382058</c:v>
                </c:pt>
                <c:pt idx="3577">
                  <c:v>22.218573426382058</c:v>
                </c:pt>
                <c:pt idx="3578">
                  <c:v>22.218573426382058</c:v>
                </c:pt>
                <c:pt idx="3579">
                  <c:v>22.218573426382058</c:v>
                </c:pt>
                <c:pt idx="3580">
                  <c:v>22.218573426382058</c:v>
                </c:pt>
                <c:pt idx="3581">
                  <c:v>22.218573426382058</c:v>
                </c:pt>
                <c:pt idx="3582">
                  <c:v>22.218573426382058</c:v>
                </c:pt>
                <c:pt idx="3583">
                  <c:v>22.218573426382058</c:v>
                </c:pt>
                <c:pt idx="3584">
                  <c:v>22.218573426382058</c:v>
                </c:pt>
                <c:pt idx="3585">
                  <c:v>22.218573426382058</c:v>
                </c:pt>
                <c:pt idx="3586">
                  <c:v>22.218573426382058</c:v>
                </c:pt>
                <c:pt idx="3587">
                  <c:v>22.218573426382058</c:v>
                </c:pt>
                <c:pt idx="3588">
                  <c:v>22.218573426382058</c:v>
                </c:pt>
                <c:pt idx="3589">
                  <c:v>22.218573426382058</c:v>
                </c:pt>
                <c:pt idx="3590">
                  <c:v>22.218573426382058</c:v>
                </c:pt>
                <c:pt idx="3591">
                  <c:v>22.218573426382058</c:v>
                </c:pt>
                <c:pt idx="3592">
                  <c:v>22.218573426382058</c:v>
                </c:pt>
                <c:pt idx="3593">
                  <c:v>22.218573426382058</c:v>
                </c:pt>
                <c:pt idx="3594">
                  <c:v>22.218573426382058</c:v>
                </c:pt>
                <c:pt idx="3595">
                  <c:v>22.218573426382058</c:v>
                </c:pt>
                <c:pt idx="3596">
                  <c:v>22.218573426382058</c:v>
                </c:pt>
                <c:pt idx="3597">
                  <c:v>22.218573426382058</c:v>
                </c:pt>
                <c:pt idx="3598">
                  <c:v>22.218573426382058</c:v>
                </c:pt>
                <c:pt idx="3599">
                  <c:v>22.218573426382058</c:v>
                </c:pt>
                <c:pt idx="3600">
                  <c:v>22.218573426382058</c:v>
                </c:pt>
                <c:pt idx="3601">
                  <c:v>22.218573426382058</c:v>
                </c:pt>
                <c:pt idx="3602">
                  <c:v>22.218573426382058</c:v>
                </c:pt>
                <c:pt idx="3603">
                  <c:v>22.218573426382058</c:v>
                </c:pt>
                <c:pt idx="3604">
                  <c:v>22.218573426382058</c:v>
                </c:pt>
                <c:pt idx="3605">
                  <c:v>22.218573426382058</c:v>
                </c:pt>
                <c:pt idx="3606">
                  <c:v>22.218573426382058</c:v>
                </c:pt>
                <c:pt idx="3607">
                  <c:v>22.218573426382058</c:v>
                </c:pt>
                <c:pt idx="3608">
                  <c:v>22.218573426382058</c:v>
                </c:pt>
                <c:pt idx="3609">
                  <c:v>22.218573426382058</c:v>
                </c:pt>
                <c:pt idx="3610">
                  <c:v>22.218573426382058</c:v>
                </c:pt>
                <c:pt idx="3611">
                  <c:v>22.218573426382058</c:v>
                </c:pt>
                <c:pt idx="3612">
                  <c:v>22.218573426382058</c:v>
                </c:pt>
                <c:pt idx="3613">
                  <c:v>22.218573426382058</c:v>
                </c:pt>
                <c:pt idx="3614">
                  <c:v>22.218573426382058</c:v>
                </c:pt>
                <c:pt idx="3615">
                  <c:v>22.218573426382058</c:v>
                </c:pt>
                <c:pt idx="3616">
                  <c:v>22.218573426382058</c:v>
                </c:pt>
                <c:pt idx="3617">
                  <c:v>22.218573426382058</c:v>
                </c:pt>
                <c:pt idx="3618">
                  <c:v>22.218573426382058</c:v>
                </c:pt>
                <c:pt idx="3619">
                  <c:v>22.218573426382058</c:v>
                </c:pt>
                <c:pt idx="3620">
                  <c:v>22.218573426382058</c:v>
                </c:pt>
                <c:pt idx="3621">
                  <c:v>22.218573426382058</c:v>
                </c:pt>
                <c:pt idx="3622">
                  <c:v>22.218573426382058</c:v>
                </c:pt>
                <c:pt idx="3623">
                  <c:v>22.218573426382058</c:v>
                </c:pt>
                <c:pt idx="3624">
                  <c:v>22.218573426382058</c:v>
                </c:pt>
                <c:pt idx="3625">
                  <c:v>22.218573426382058</c:v>
                </c:pt>
                <c:pt idx="3626">
                  <c:v>22.218573426382058</c:v>
                </c:pt>
                <c:pt idx="3627">
                  <c:v>22.218573426382058</c:v>
                </c:pt>
                <c:pt idx="3628">
                  <c:v>22.218573426382058</c:v>
                </c:pt>
                <c:pt idx="3629">
                  <c:v>22.218573426382058</c:v>
                </c:pt>
                <c:pt idx="3630">
                  <c:v>22.218573426382058</c:v>
                </c:pt>
                <c:pt idx="3631">
                  <c:v>22.218573426382058</c:v>
                </c:pt>
                <c:pt idx="3632">
                  <c:v>22.218573426382058</c:v>
                </c:pt>
                <c:pt idx="3633">
                  <c:v>22.218573426382058</c:v>
                </c:pt>
                <c:pt idx="3634">
                  <c:v>22.218573426382058</c:v>
                </c:pt>
                <c:pt idx="3635">
                  <c:v>22.218573426382058</c:v>
                </c:pt>
                <c:pt idx="3636">
                  <c:v>22.218573426382058</c:v>
                </c:pt>
                <c:pt idx="3637">
                  <c:v>22.218573426382058</c:v>
                </c:pt>
                <c:pt idx="3638">
                  <c:v>22.218573426382058</c:v>
                </c:pt>
                <c:pt idx="3639">
                  <c:v>22.218573426382058</c:v>
                </c:pt>
                <c:pt idx="3640">
                  <c:v>22.218573426382058</c:v>
                </c:pt>
                <c:pt idx="3641">
                  <c:v>22.218573426382058</c:v>
                </c:pt>
                <c:pt idx="3642">
                  <c:v>22.218573426382058</c:v>
                </c:pt>
                <c:pt idx="3643">
                  <c:v>22.218573426382058</c:v>
                </c:pt>
                <c:pt idx="3644">
                  <c:v>22.218573426382058</c:v>
                </c:pt>
                <c:pt idx="3645">
                  <c:v>22.218573426382058</c:v>
                </c:pt>
                <c:pt idx="3646">
                  <c:v>22.218573426382058</c:v>
                </c:pt>
                <c:pt idx="3647">
                  <c:v>22.218573426382058</c:v>
                </c:pt>
                <c:pt idx="3648">
                  <c:v>22.218573426382058</c:v>
                </c:pt>
                <c:pt idx="3649">
                  <c:v>22.218573426382058</c:v>
                </c:pt>
                <c:pt idx="3650">
                  <c:v>22.218573426382058</c:v>
                </c:pt>
                <c:pt idx="3651">
                  <c:v>22.218573426382058</c:v>
                </c:pt>
                <c:pt idx="3652">
                  <c:v>22.218573426382058</c:v>
                </c:pt>
              </c:numCache>
            </c:numRef>
          </c:val>
          <c:smooth val="0"/>
          <c:extLst>
            <c:ext xmlns:c16="http://schemas.microsoft.com/office/drawing/2014/chart" uri="{C3380CC4-5D6E-409C-BE32-E72D297353CC}">
              <c16:uniqueId val="{00001C8D-4AD7-4CF1-A9AE-C60E0A2F94BD}"/>
            </c:ext>
          </c:extLst>
        </c:ser>
        <c:dLbls>
          <c:showLegendKey val="0"/>
          <c:showVal val="0"/>
          <c:showCatName val="0"/>
          <c:showSerName val="0"/>
          <c:showPercent val="0"/>
          <c:showBubbleSize val="0"/>
        </c:dLbls>
        <c:smooth val="0"/>
        <c:axId val="1510935663"/>
        <c:axId val="1318126767"/>
      </c:lineChart>
      <c:dateAx>
        <c:axId val="1510935663"/>
        <c:scaling>
          <c:orientation val="minMax"/>
          <c:max val="45991"/>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318126767"/>
        <c:crosses val="autoZero"/>
        <c:auto val="1"/>
        <c:lblOffset val="100"/>
        <c:baseTimeUnit val="days"/>
      </c:dateAx>
      <c:valAx>
        <c:axId val="1318126767"/>
        <c:scaling>
          <c:orientation val="minMax"/>
          <c:min val="5"/>
        </c:scaling>
        <c:delete val="0"/>
        <c:axPos val="l"/>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51093566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100" b="1" i="0" u="none" strike="noStrike" kern="1200" spc="0" baseline="0">
                <a:solidFill>
                  <a:schemeClr val="tx1">
                    <a:lumMod val="65000"/>
                    <a:lumOff val="35000"/>
                  </a:schemeClr>
                </a:solidFill>
                <a:latin typeface="+mn-lt"/>
                <a:ea typeface="+mn-ea"/>
                <a:cs typeface="+mn-cs"/>
              </a:defRPr>
            </a:pPr>
            <a:r>
              <a:rPr lang="en-US" sz="1100" b="1"/>
              <a:t>EM Equities</a:t>
            </a:r>
          </a:p>
        </c:rich>
      </c:tx>
      <c:overlay val="0"/>
      <c:spPr>
        <a:noFill/>
        <a:ln>
          <a:noFill/>
        </a:ln>
        <a:effectLst/>
      </c:spPr>
      <c:txPr>
        <a:bodyPr rot="0" spcFirstLastPara="1" vertOverflow="ellipsis" vert="horz" wrap="square" anchor="ctr" anchorCtr="1"/>
        <a:lstStyle/>
        <a:p>
          <a:pPr>
            <a:defRPr sz="11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5.6416524148886746E-2"/>
          <c:y val="0.12455124143964763"/>
          <c:w val="0.88064433122330299"/>
          <c:h val="0.74386350951820668"/>
        </c:manualLayout>
      </c:layout>
      <c:lineChart>
        <c:grouping val="standard"/>
        <c:varyColors val="0"/>
        <c:ser>
          <c:idx val="0"/>
          <c:order val="0"/>
          <c:tx>
            <c:strRef>
              <c:f>'Equity market PEs'!$P$8</c:f>
              <c:strCache>
                <c:ptCount val="1"/>
                <c:pt idx="0">
                  <c:v>BEST_PE_RATIO</c:v>
                </c:pt>
              </c:strCache>
            </c:strRef>
          </c:tx>
          <c:spPr>
            <a:ln w="15875" cap="rnd">
              <a:solidFill>
                <a:schemeClr val="accent1"/>
              </a:solidFill>
              <a:round/>
            </a:ln>
            <a:effectLst/>
          </c:spPr>
          <c:marker>
            <c:symbol val="none"/>
          </c:marker>
          <c:cat>
            <c:numRef>
              <c:f>'Equity market PEs'!$O$9:$O$3662</c:f>
              <c:numCache>
                <c:formatCode>m/d/yyyy</c:formatCode>
                <c:ptCount val="3654"/>
                <c:pt idx="0">
                  <c:v>42336</c:v>
                </c:pt>
                <c:pt idx="1">
                  <c:v>42337</c:v>
                </c:pt>
                <c:pt idx="2">
                  <c:v>42338</c:v>
                </c:pt>
                <c:pt idx="3">
                  <c:v>42339</c:v>
                </c:pt>
                <c:pt idx="4">
                  <c:v>42340</c:v>
                </c:pt>
                <c:pt idx="5">
                  <c:v>42341</c:v>
                </c:pt>
                <c:pt idx="6">
                  <c:v>42342</c:v>
                </c:pt>
                <c:pt idx="7">
                  <c:v>42343</c:v>
                </c:pt>
                <c:pt idx="8">
                  <c:v>42344</c:v>
                </c:pt>
                <c:pt idx="9">
                  <c:v>42345</c:v>
                </c:pt>
                <c:pt idx="10">
                  <c:v>42346</c:v>
                </c:pt>
                <c:pt idx="11">
                  <c:v>42347</c:v>
                </c:pt>
                <c:pt idx="12">
                  <c:v>42348</c:v>
                </c:pt>
                <c:pt idx="13">
                  <c:v>42349</c:v>
                </c:pt>
                <c:pt idx="14">
                  <c:v>42350</c:v>
                </c:pt>
                <c:pt idx="15">
                  <c:v>42351</c:v>
                </c:pt>
                <c:pt idx="16">
                  <c:v>42352</c:v>
                </c:pt>
                <c:pt idx="17">
                  <c:v>42353</c:v>
                </c:pt>
                <c:pt idx="18">
                  <c:v>42354</c:v>
                </c:pt>
                <c:pt idx="19">
                  <c:v>42355</c:v>
                </c:pt>
                <c:pt idx="20">
                  <c:v>42356</c:v>
                </c:pt>
                <c:pt idx="21">
                  <c:v>42357</c:v>
                </c:pt>
                <c:pt idx="22">
                  <c:v>42358</c:v>
                </c:pt>
                <c:pt idx="23">
                  <c:v>42359</c:v>
                </c:pt>
                <c:pt idx="24">
                  <c:v>42360</c:v>
                </c:pt>
                <c:pt idx="25">
                  <c:v>42361</c:v>
                </c:pt>
                <c:pt idx="26">
                  <c:v>42362</c:v>
                </c:pt>
                <c:pt idx="27">
                  <c:v>42363</c:v>
                </c:pt>
                <c:pt idx="28">
                  <c:v>42364</c:v>
                </c:pt>
                <c:pt idx="29">
                  <c:v>42365</c:v>
                </c:pt>
                <c:pt idx="30">
                  <c:v>42366</c:v>
                </c:pt>
                <c:pt idx="31">
                  <c:v>42367</c:v>
                </c:pt>
                <c:pt idx="32">
                  <c:v>42368</c:v>
                </c:pt>
                <c:pt idx="33">
                  <c:v>42369</c:v>
                </c:pt>
                <c:pt idx="34">
                  <c:v>42370</c:v>
                </c:pt>
                <c:pt idx="35">
                  <c:v>42371</c:v>
                </c:pt>
                <c:pt idx="36">
                  <c:v>42372</c:v>
                </c:pt>
                <c:pt idx="37">
                  <c:v>42373</c:v>
                </c:pt>
                <c:pt idx="38">
                  <c:v>42374</c:v>
                </c:pt>
                <c:pt idx="39">
                  <c:v>42375</c:v>
                </c:pt>
                <c:pt idx="40">
                  <c:v>42376</c:v>
                </c:pt>
                <c:pt idx="41">
                  <c:v>42377</c:v>
                </c:pt>
                <c:pt idx="42">
                  <c:v>42378</c:v>
                </c:pt>
                <c:pt idx="43">
                  <c:v>42379</c:v>
                </c:pt>
                <c:pt idx="44">
                  <c:v>42380</c:v>
                </c:pt>
                <c:pt idx="45">
                  <c:v>42381</c:v>
                </c:pt>
                <c:pt idx="46">
                  <c:v>42382</c:v>
                </c:pt>
                <c:pt idx="47">
                  <c:v>42383</c:v>
                </c:pt>
                <c:pt idx="48">
                  <c:v>42384</c:v>
                </c:pt>
                <c:pt idx="49">
                  <c:v>42385</c:v>
                </c:pt>
                <c:pt idx="50">
                  <c:v>42386</c:v>
                </c:pt>
                <c:pt idx="51">
                  <c:v>42387</c:v>
                </c:pt>
                <c:pt idx="52">
                  <c:v>42388</c:v>
                </c:pt>
                <c:pt idx="53">
                  <c:v>42389</c:v>
                </c:pt>
                <c:pt idx="54">
                  <c:v>42390</c:v>
                </c:pt>
                <c:pt idx="55">
                  <c:v>42391</c:v>
                </c:pt>
                <c:pt idx="56">
                  <c:v>42392</c:v>
                </c:pt>
                <c:pt idx="57">
                  <c:v>42393</c:v>
                </c:pt>
                <c:pt idx="58">
                  <c:v>42394</c:v>
                </c:pt>
                <c:pt idx="59">
                  <c:v>42395</c:v>
                </c:pt>
                <c:pt idx="60">
                  <c:v>42396</c:v>
                </c:pt>
                <c:pt idx="61">
                  <c:v>42397</c:v>
                </c:pt>
                <c:pt idx="62">
                  <c:v>42398</c:v>
                </c:pt>
                <c:pt idx="63">
                  <c:v>42399</c:v>
                </c:pt>
                <c:pt idx="64">
                  <c:v>42400</c:v>
                </c:pt>
                <c:pt idx="65">
                  <c:v>42401</c:v>
                </c:pt>
                <c:pt idx="66">
                  <c:v>42402</c:v>
                </c:pt>
                <c:pt idx="67">
                  <c:v>42403</c:v>
                </c:pt>
                <c:pt idx="68">
                  <c:v>42404</c:v>
                </c:pt>
                <c:pt idx="69">
                  <c:v>42405</c:v>
                </c:pt>
                <c:pt idx="70">
                  <c:v>42406</c:v>
                </c:pt>
                <c:pt idx="71">
                  <c:v>42407</c:v>
                </c:pt>
                <c:pt idx="72">
                  <c:v>42408</c:v>
                </c:pt>
                <c:pt idx="73">
                  <c:v>42409</c:v>
                </c:pt>
                <c:pt idx="74">
                  <c:v>42410</c:v>
                </c:pt>
                <c:pt idx="75">
                  <c:v>42411</c:v>
                </c:pt>
                <c:pt idx="76">
                  <c:v>42412</c:v>
                </c:pt>
                <c:pt idx="77">
                  <c:v>42413</c:v>
                </c:pt>
                <c:pt idx="78">
                  <c:v>42414</c:v>
                </c:pt>
                <c:pt idx="79">
                  <c:v>42415</c:v>
                </c:pt>
                <c:pt idx="80">
                  <c:v>42416</c:v>
                </c:pt>
                <c:pt idx="81">
                  <c:v>42417</c:v>
                </c:pt>
                <c:pt idx="82">
                  <c:v>42418</c:v>
                </c:pt>
                <c:pt idx="83">
                  <c:v>42419</c:v>
                </c:pt>
                <c:pt idx="84">
                  <c:v>42420</c:v>
                </c:pt>
                <c:pt idx="85">
                  <c:v>42421</c:v>
                </c:pt>
                <c:pt idx="86">
                  <c:v>42422</c:v>
                </c:pt>
                <c:pt idx="87">
                  <c:v>42423</c:v>
                </c:pt>
                <c:pt idx="88">
                  <c:v>42424</c:v>
                </c:pt>
                <c:pt idx="89">
                  <c:v>42425</c:v>
                </c:pt>
                <c:pt idx="90">
                  <c:v>42426</c:v>
                </c:pt>
                <c:pt idx="91">
                  <c:v>42427</c:v>
                </c:pt>
                <c:pt idx="92">
                  <c:v>42428</c:v>
                </c:pt>
                <c:pt idx="93">
                  <c:v>42429</c:v>
                </c:pt>
                <c:pt idx="94">
                  <c:v>42430</c:v>
                </c:pt>
                <c:pt idx="95">
                  <c:v>42431</c:v>
                </c:pt>
                <c:pt idx="96">
                  <c:v>42432</c:v>
                </c:pt>
                <c:pt idx="97">
                  <c:v>42433</c:v>
                </c:pt>
                <c:pt idx="98">
                  <c:v>42434</c:v>
                </c:pt>
                <c:pt idx="99">
                  <c:v>42435</c:v>
                </c:pt>
                <c:pt idx="100">
                  <c:v>42436</c:v>
                </c:pt>
                <c:pt idx="101">
                  <c:v>42437</c:v>
                </c:pt>
                <c:pt idx="102">
                  <c:v>42438</c:v>
                </c:pt>
                <c:pt idx="103">
                  <c:v>42439</c:v>
                </c:pt>
                <c:pt idx="104">
                  <c:v>42440</c:v>
                </c:pt>
                <c:pt idx="105">
                  <c:v>42441</c:v>
                </c:pt>
                <c:pt idx="106">
                  <c:v>42442</c:v>
                </c:pt>
                <c:pt idx="107">
                  <c:v>42443</c:v>
                </c:pt>
                <c:pt idx="108">
                  <c:v>42444</c:v>
                </c:pt>
                <c:pt idx="109">
                  <c:v>42445</c:v>
                </c:pt>
                <c:pt idx="110">
                  <c:v>42446</c:v>
                </c:pt>
                <c:pt idx="111">
                  <c:v>42447</c:v>
                </c:pt>
                <c:pt idx="112">
                  <c:v>42448</c:v>
                </c:pt>
                <c:pt idx="113">
                  <c:v>42449</c:v>
                </c:pt>
                <c:pt idx="114">
                  <c:v>42450</c:v>
                </c:pt>
                <c:pt idx="115">
                  <c:v>42451</c:v>
                </c:pt>
                <c:pt idx="116">
                  <c:v>42452</c:v>
                </c:pt>
                <c:pt idx="117">
                  <c:v>42453</c:v>
                </c:pt>
                <c:pt idx="118">
                  <c:v>42454</c:v>
                </c:pt>
                <c:pt idx="119">
                  <c:v>42455</c:v>
                </c:pt>
                <c:pt idx="120">
                  <c:v>42456</c:v>
                </c:pt>
                <c:pt idx="121">
                  <c:v>42457</c:v>
                </c:pt>
                <c:pt idx="122">
                  <c:v>42458</c:v>
                </c:pt>
                <c:pt idx="123">
                  <c:v>42459</c:v>
                </c:pt>
                <c:pt idx="124">
                  <c:v>42460</c:v>
                </c:pt>
                <c:pt idx="125">
                  <c:v>42461</c:v>
                </c:pt>
                <c:pt idx="126">
                  <c:v>42462</c:v>
                </c:pt>
                <c:pt idx="127">
                  <c:v>42463</c:v>
                </c:pt>
                <c:pt idx="128">
                  <c:v>42464</c:v>
                </c:pt>
                <c:pt idx="129">
                  <c:v>42465</c:v>
                </c:pt>
                <c:pt idx="130">
                  <c:v>42466</c:v>
                </c:pt>
                <c:pt idx="131">
                  <c:v>42467</c:v>
                </c:pt>
                <c:pt idx="132">
                  <c:v>42468</c:v>
                </c:pt>
                <c:pt idx="133">
                  <c:v>42469</c:v>
                </c:pt>
                <c:pt idx="134">
                  <c:v>42470</c:v>
                </c:pt>
                <c:pt idx="135">
                  <c:v>42471</c:v>
                </c:pt>
                <c:pt idx="136">
                  <c:v>42472</c:v>
                </c:pt>
                <c:pt idx="137">
                  <c:v>42473</c:v>
                </c:pt>
                <c:pt idx="138">
                  <c:v>42474</c:v>
                </c:pt>
                <c:pt idx="139">
                  <c:v>42475</c:v>
                </c:pt>
                <c:pt idx="140">
                  <c:v>42476</c:v>
                </c:pt>
                <c:pt idx="141">
                  <c:v>42477</c:v>
                </c:pt>
                <c:pt idx="142">
                  <c:v>42478</c:v>
                </c:pt>
                <c:pt idx="143">
                  <c:v>42479</c:v>
                </c:pt>
                <c:pt idx="144">
                  <c:v>42480</c:v>
                </c:pt>
                <c:pt idx="145">
                  <c:v>42481</c:v>
                </c:pt>
                <c:pt idx="146">
                  <c:v>42482</c:v>
                </c:pt>
                <c:pt idx="147">
                  <c:v>42483</c:v>
                </c:pt>
                <c:pt idx="148">
                  <c:v>42484</c:v>
                </c:pt>
                <c:pt idx="149">
                  <c:v>42485</c:v>
                </c:pt>
                <c:pt idx="150">
                  <c:v>42486</c:v>
                </c:pt>
                <c:pt idx="151">
                  <c:v>42487</c:v>
                </c:pt>
                <c:pt idx="152">
                  <c:v>42488</c:v>
                </c:pt>
                <c:pt idx="153">
                  <c:v>42489</c:v>
                </c:pt>
                <c:pt idx="154">
                  <c:v>42490</c:v>
                </c:pt>
                <c:pt idx="155">
                  <c:v>42491</c:v>
                </c:pt>
                <c:pt idx="156">
                  <c:v>42492</c:v>
                </c:pt>
                <c:pt idx="157">
                  <c:v>42493</c:v>
                </c:pt>
                <c:pt idx="158">
                  <c:v>42494</c:v>
                </c:pt>
                <c:pt idx="159">
                  <c:v>42495</c:v>
                </c:pt>
                <c:pt idx="160">
                  <c:v>42496</c:v>
                </c:pt>
                <c:pt idx="161">
                  <c:v>42497</c:v>
                </c:pt>
                <c:pt idx="162">
                  <c:v>42498</c:v>
                </c:pt>
                <c:pt idx="163">
                  <c:v>42499</c:v>
                </c:pt>
                <c:pt idx="164">
                  <c:v>42500</c:v>
                </c:pt>
                <c:pt idx="165">
                  <c:v>42501</c:v>
                </c:pt>
                <c:pt idx="166">
                  <c:v>42502</c:v>
                </c:pt>
                <c:pt idx="167">
                  <c:v>42503</c:v>
                </c:pt>
                <c:pt idx="168">
                  <c:v>42504</c:v>
                </c:pt>
                <c:pt idx="169">
                  <c:v>42505</c:v>
                </c:pt>
                <c:pt idx="170">
                  <c:v>42506</c:v>
                </c:pt>
                <c:pt idx="171">
                  <c:v>42507</c:v>
                </c:pt>
                <c:pt idx="172">
                  <c:v>42508</c:v>
                </c:pt>
                <c:pt idx="173">
                  <c:v>42509</c:v>
                </c:pt>
                <c:pt idx="174">
                  <c:v>42510</c:v>
                </c:pt>
                <c:pt idx="175">
                  <c:v>42511</c:v>
                </c:pt>
                <c:pt idx="176">
                  <c:v>42512</c:v>
                </c:pt>
                <c:pt idx="177">
                  <c:v>42513</c:v>
                </c:pt>
                <c:pt idx="178">
                  <c:v>42514</c:v>
                </c:pt>
                <c:pt idx="179">
                  <c:v>42515</c:v>
                </c:pt>
                <c:pt idx="180">
                  <c:v>42516</c:v>
                </c:pt>
                <c:pt idx="181">
                  <c:v>42517</c:v>
                </c:pt>
                <c:pt idx="182">
                  <c:v>42518</c:v>
                </c:pt>
                <c:pt idx="183">
                  <c:v>42519</c:v>
                </c:pt>
                <c:pt idx="184">
                  <c:v>42520</c:v>
                </c:pt>
                <c:pt idx="185">
                  <c:v>42521</c:v>
                </c:pt>
                <c:pt idx="186">
                  <c:v>42522</c:v>
                </c:pt>
                <c:pt idx="187">
                  <c:v>42523</c:v>
                </c:pt>
                <c:pt idx="188">
                  <c:v>42524</c:v>
                </c:pt>
                <c:pt idx="189">
                  <c:v>42525</c:v>
                </c:pt>
                <c:pt idx="190">
                  <c:v>42526</c:v>
                </c:pt>
                <c:pt idx="191">
                  <c:v>42527</c:v>
                </c:pt>
                <c:pt idx="192">
                  <c:v>42528</c:v>
                </c:pt>
                <c:pt idx="193">
                  <c:v>42529</c:v>
                </c:pt>
                <c:pt idx="194">
                  <c:v>42530</c:v>
                </c:pt>
                <c:pt idx="195">
                  <c:v>42531</c:v>
                </c:pt>
                <c:pt idx="196">
                  <c:v>42532</c:v>
                </c:pt>
                <c:pt idx="197">
                  <c:v>42533</c:v>
                </c:pt>
                <c:pt idx="198">
                  <c:v>42534</c:v>
                </c:pt>
                <c:pt idx="199">
                  <c:v>42535</c:v>
                </c:pt>
                <c:pt idx="200">
                  <c:v>42536</c:v>
                </c:pt>
                <c:pt idx="201">
                  <c:v>42537</c:v>
                </c:pt>
                <c:pt idx="202">
                  <c:v>42538</c:v>
                </c:pt>
                <c:pt idx="203">
                  <c:v>42539</c:v>
                </c:pt>
                <c:pt idx="204">
                  <c:v>42540</c:v>
                </c:pt>
                <c:pt idx="205">
                  <c:v>42541</c:v>
                </c:pt>
                <c:pt idx="206">
                  <c:v>42542</c:v>
                </c:pt>
                <c:pt idx="207">
                  <c:v>42543</c:v>
                </c:pt>
                <c:pt idx="208">
                  <c:v>42544</c:v>
                </c:pt>
                <c:pt idx="209">
                  <c:v>42545</c:v>
                </c:pt>
                <c:pt idx="210">
                  <c:v>42546</c:v>
                </c:pt>
                <c:pt idx="211">
                  <c:v>42547</c:v>
                </c:pt>
                <c:pt idx="212">
                  <c:v>42548</c:v>
                </c:pt>
                <c:pt idx="213">
                  <c:v>42549</c:v>
                </c:pt>
                <c:pt idx="214">
                  <c:v>42550</c:v>
                </c:pt>
                <c:pt idx="215">
                  <c:v>42551</c:v>
                </c:pt>
                <c:pt idx="216">
                  <c:v>42552</c:v>
                </c:pt>
                <c:pt idx="217">
                  <c:v>42553</c:v>
                </c:pt>
                <c:pt idx="218">
                  <c:v>42554</c:v>
                </c:pt>
                <c:pt idx="219">
                  <c:v>42555</c:v>
                </c:pt>
                <c:pt idx="220">
                  <c:v>42556</c:v>
                </c:pt>
                <c:pt idx="221">
                  <c:v>42557</c:v>
                </c:pt>
                <c:pt idx="222">
                  <c:v>42558</c:v>
                </c:pt>
                <c:pt idx="223">
                  <c:v>42559</c:v>
                </c:pt>
                <c:pt idx="224">
                  <c:v>42560</c:v>
                </c:pt>
                <c:pt idx="225">
                  <c:v>42561</c:v>
                </c:pt>
                <c:pt idx="226">
                  <c:v>42562</c:v>
                </c:pt>
                <c:pt idx="227">
                  <c:v>42563</c:v>
                </c:pt>
                <c:pt idx="228">
                  <c:v>42564</c:v>
                </c:pt>
                <c:pt idx="229">
                  <c:v>42565</c:v>
                </c:pt>
                <c:pt idx="230">
                  <c:v>42566</c:v>
                </c:pt>
                <c:pt idx="231">
                  <c:v>42567</c:v>
                </c:pt>
                <c:pt idx="232">
                  <c:v>42568</c:v>
                </c:pt>
                <c:pt idx="233">
                  <c:v>42569</c:v>
                </c:pt>
                <c:pt idx="234">
                  <c:v>42570</c:v>
                </c:pt>
                <c:pt idx="235">
                  <c:v>42571</c:v>
                </c:pt>
                <c:pt idx="236">
                  <c:v>42572</c:v>
                </c:pt>
                <c:pt idx="237">
                  <c:v>42573</c:v>
                </c:pt>
                <c:pt idx="238">
                  <c:v>42574</c:v>
                </c:pt>
                <c:pt idx="239">
                  <c:v>42575</c:v>
                </c:pt>
                <c:pt idx="240">
                  <c:v>42576</c:v>
                </c:pt>
                <c:pt idx="241">
                  <c:v>42577</c:v>
                </c:pt>
                <c:pt idx="242">
                  <c:v>42578</c:v>
                </c:pt>
                <c:pt idx="243">
                  <c:v>42579</c:v>
                </c:pt>
                <c:pt idx="244">
                  <c:v>42580</c:v>
                </c:pt>
                <c:pt idx="245">
                  <c:v>42581</c:v>
                </c:pt>
                <c:pt idx="246">
                  <c:v>42582</c:v>
                </c:pt>
                <c:pt idx="247">
                  <c:v>42583</c:v>
                </c:pt>
                <c:pt idx="248">
                  <c:v>42584</c:v>
                </c:pt>
                <c:pt idx="249">
                  <c:v>42585</c:v>
                </c:pt>
                <c:pt idx="250">
                  <c:v>42586</c:v>
                </c:pt>
                <c:pt idx="251">
                  <c:v>42587</c:v>
                </c:pt>
                <c:pt idx="252">
                  <c:v>42588</c:v>
                </c:pt>
                <c:pt idx="253">
                  <c:v>42589</c:v>
                </c:pt>
                <c:pt idx="254">
                  <c:v>42590</c:v>
                </c:pt>
                <c:pt idx="255">
                  <c:v>42591</c:v>
                </c:pt>
                <c:pt idx="256">
                  <c:v>42592</c:v>
                </c:pt>
                <c:pt idx="257">
                  <c:v>42593</c:v>
                </c:pt>
                <c:pt idx="258">
                  <c:v>42594</c:v>
                </c:pt>
                <c:pt idx="259">
                  <c:v>42595</c:v>
                </c:pt>
                <c:pt idx="260">
                  <c:v>42596</c:v>
                </c:pt>
                <c:pt idx="261">
                  <c:v>42597</c:v>
                </c:pt>
                <c:pt idx="262">
                  <c:v>42598</c:v>
                </c:pt>
                <c:pt idx="263">
                  <c:v>42599</c:v>
                </c:pt>
                <c:pt idx="264">
                  <c:v>42600</c:v>
                </c:pt>
                <c:pt idx="265">
                  <c:v>42601</c:v>
                </c:pt>
                <c:pt idx="266">
                  <c:v>42602</c:v>
                </c:pt>
                <c:pt idx="267">
                  <c:v>42603</c:v>
                </c:pt>
                <c:pt idx="268">
                  <c:v>42604</c:v>
                </c:pt>
                <c:pt idx="269">
                  <c:v>42605</c:v>
                </c:pt>
                <c:pt idx="270">
                  <c:v>42606</c:v>
                </c:pt>
                <c:pt idx="271">
                  <c:v>42607</c:v>
                </c:pt>
                <c:pt idx="272">
                  <c:v>42608</c:v>
                </c:pt>
                <c:pt idx="273">
                  <c:v>42609</c:v>
                </c:pt>
                <c:pt idx="274">
                  <c:v>42610</c:v>
                </c:pt>
                <c:pt idx="275">
                  <c:v>42611</c:v>
                </c:pt>
                <c:pt idx="276">
                  <c:v>42612</c:v>
                </c:pt>
                <c:pt idx="277">
                  <c:v>42613</c:v>
                </c:pt>
                <c:pt idx="278">
                  <c:v>42614</c:v>
                </c:pt>
                <c:pt idx="279">
                  <c:v>42615</c:v>
                </c:pt>
                <c:pt idx="280">
                  <c:v>42616</c:v>
                </c:pt>
                <c:pt idx="281">
                  <c:v>42617</c:v>
                </c:pt>
                <c:pt idx="282">
                  <c:v>42618</c:v>
                </c:pt>
                <c:pt idx="283">
                  <c:v>42619</c:v>
                </c:pt>
                <c:pt idx="284">
                  <c:v>42620</c:v>
                </c:pt>
                <c:pt idx="285">
                  <c:v>42621</c:v>
                </c:pt>
                <c:pt idx="286">
                  <c:v>42622</c:v>
                </c:pt>
                <c:pt idx="287">
                  <c:v>42623</c:v>
                </c:pt>
                <c:pt idx="288">
                  <c:v>42624</c:v>
                </c:pt>
                <c:pt idx="289">
                  <c:v>42625</c:v>
                </c:pt>
                <c:pt idx="290">
                  <c:v>42626</c:v>
                </c:pt>
                <c:pt idx="291">
                  <c:v>42627</c:v>
                </c:pt>
                <c:pt idx="292">
                  <c:v>42628</c:v>
                </c:pt>
                <c:pt idx="293">
                  <c:v>42629</c:v>
                </c:pt>
                <c:pt idx="294">
                  <c:v>42630</c:v>
                </c:pt>
                <c:pt idx="295">
                  <c:v>42631</c:v>
                </c:pt>
                <c:pt idx="296">
                  <c:v>42632</c:v>
                </c:pt>
                <c:pt idx="297">
                  <c:v>42633</c:v>
                </c:pt>
                <c:pt idx="298">
                  <c:v>42634</c:v>
                </c:pt>
                <c:pt idx="299">
                  <c:v>42635</c:v>
                </c:pt>
                <c:pt idx="300">
                  <c:v>42636</c:v>
                </c:pt>
                <c:pt idx="301">
                  <c:v>42637</c:v>
                </c:pt>
                <c:pt idx="302">
                  <c:v>42638</c:v>
                </c:pt>
                <c:pt idx="303">
                  <c:v>42639</c:v>
                </c:pt>
                <c:pt idx="304">
                  <c:v>42640</c:v>
                </c:pt>
                <c:pt idx="305">
                  <c:v>42641</c:v>
                </c:pt>
                <c:pt idx="306">
                  <c:v>42642</c:v>
                </c:pt>
                <c:pt idx="307">
                  <c:v>42643</c:v>
                </c:pt>
                <c:pt idx="308">
                  <c:v>42644</c:v>
                </c:pt>
                <c:pt idx="309">
                  <c:v>42645</c:v>
                </c:pt>
                <c:pt idx="310">
                  <c:v>42646</c:v>
                </c:pt>
                <c:pt idx="311">
                  <c:v>42647</c:v>
                </c:pt>
                <c:pt idx="312">
                  <c:v>42648</c:v>
                </c:pt>
                <c:pt idx="313">
                  <c:v>42649</c:v>
                </c:pt>
                <c:pt idx="314">
                  <c:v>42650</c:v>
                </c:pt>
                <c:pt idx="315">
                  <c:v>42651</c:v>
                </c:pt>
                <c:pt idx="316">
                  <c:v>42652</c:v>
                </c:pt>
                <c:pt idx="317">
                  <c:v>42653</c:v>
                </c:pt>
                <c:pt idx="318">
                  <c:v>42654</c:v>
                </c:pt>
                <c:pt idx="319">
                  <c:v>42655</c:v>
                </c:pt>
                <c:pt idx="320">
                  <c:v>42656</c:v>
                </c:pt>
                <c:pt idx="321">
                  <c:v>42657</c:v>
                </c:pt>
                <c:pt idx="322">
                  <c:v>42658</c:v>
                </c:pt>
                <c:pt idx="323">
                  <c:v>42659</c:v>
                </c:pt>
                <c:pt idx="324">
                  <c:v>42660</c:v>
                </c:pt>
                <c:pt idx="325">
                  <c:v>42661</c:v>
                </c:pt>
                <c:pt idx="326">
                  <c:v>42662</c:v>
                </c:pt>
                <c:pt idx="327">
                  <c:v>42663</c:v>
                </c:pt>
                <c:pt idx="328">
                  <c:v>42664</c:v>
                </c:pt>
                <c:pt idx="329">
                  <c:v>42665</c:v>
                </c:pt>
                <c:pt idx="330">
                  <c:v>42666</c:v>
                </c:pt>
                <c:pt idx="331">
                  <c:v>42667</c:v>
                </c:pt>
                <c:pt idx="332">
                  <c:v>42668</c:v>
                </c:pt>
                <c:pt idx="333">
                  <c:v>42669</c:v>
                </c:pt>
                <c:pt idx="334">
                  <c:v>42670</c:v>
                </c:pt>
                <c:pt idx="335">
                  <c:v>42671</c:v>
                </c:pt>
                <c:pt idx="336">
                  <c:v>42672</c:v>
                </c:pt>
                <c:pt idx="337">
                  <c:v>42673</c:v>
                </c:pt>
                <c:pt idx="338">
                  <c:v>42674</c:v>
                </c:pt>
                <c:pt idx="339">
                  <c:v>42675</c:v>
                </c:pt>
                <c:pt idx="340">
                  <c:v>42676</c:v>
                </c:pt>
                <c:pt idx="341">
                  <c:v>42677</c:v>
                </c:pt>
                <c:pt idx="342">
                  <c:v>42678</c:v>
                </c:pt>
                <c:pt idx="343">
                  <c:v>42679</c:v>
                </c:pt>
                <c:pt idx="344">
                  <c:v>42680</c:v>
                </c:pt>
                <c:pt idx="345">
                  <c:v>42681</c:v>
                </c:pt>
                <c:pt idx="346">
                  <c:v>42682</c:v>
                </c:pt>
                <c:pt idx="347">
                  <c:v>42683</c:v>
                </c:pt>
                <c:pt idx="348">
                  <c:v>42684</c:v>
                </c:pt>
                <c:pt idx="349">
                  <c:v>42685</c:v>
                </c:pt>
                <c:pt idx="350">
                  <c:v>42686</c:v>
                </c:pt>
                <c:pt idx="351">
                  <c:v>42687</c:v>
                </c:pt>
                <c:pt idx="352">
                  <c:v>42688</c:v>
                </c:pt>
                <c:pt idx="353">
                  <c:v>42689</c:v>
                </c:pt>
                <c:pt idx="354">
                  <c:v>42690</c:v>
                </c:pt>
                <c:pt idx="355">
                  <c:v>42691</c:v>
                </c:pt>
                <c:pt idx="356">
                  <c:v>42692</c:v>
                </c:pt>
                <c:pt idx="357">
                  <c:v>42693</c:v>
                </c:pt>
                <c:pt idx="358">
                  <c:v>42694</c:v>
                </c:pt>
                <c:pt idx="359">
                  <c:v>42695</c:v>
                </c:pt>
                <c:pt idx="360">
                  <c:v>42696</c:v>
                </c:pt>
                <c:pt idx="361">
                  <c:v>42697</c:v>
                </c:pt>
                <c:pt idx="362">
                  <c:v>42698</c:v>
                </c:pt>
                <c:pt idx="363">
                  <c:v>42699</c:v>
                </c:pt>
                <c:pt idx="364">
                  <c:v>42700</c:v>
                </c:pt>
                <c:pt idx="365">
                  <c:v>42701</c:v>
                </c:pt>
                <c:pt idx="366">
                  <c:v>42702</c:v>
                </c:pt>
                <c:pt idx="367">
                  <c:v>42703</c:v>
                </c:pt>
                <c:pt idx="368">
                  <c:v>42704</c:v>
                </c:pt>
                <c:pt idx="369">
                  <c:v>42705</c:v>
                </c:pt>
                <c:pt idx="370">
                  <c:v>42706</c:v>
                </c:pt>
                <c:pt idx="371">
                  <c:v>42707</c:v>
                </c:pt>
                <c:pt idx="372">
                  <c:v>42708</c:v>
                </c:pt>
                <c:pt idx="373">
                  <c:v>42709</c:v>
                </c:pt>
                <c:pt idx="374">
                  <c:v>42710</c:v>
                </c:pt>
                <c:pt idx="375">
                  <c:v>42711</c:v>
                </c:pt>
                <c:pt idx="376">
                  <c:v>42712</c:v>
                </c:pt>
                <c:pt idx="377">
                  <c:v>42713</c:v>
                </c:pt>
                <c:pt idx="378">
                  <c:v>42714</c:v>
                </c:pt>
                <c:pt idx="379">
                  <c:v>42715</c:v>
                </c:pt>
                <c:pt idx="380">
                  <c:v>42716</c:v>
                </c:pt>
                <c:pt idx="381">
                  <c:v>42717</c:v>
                </c:pt>
                <c:pt idx="382">
                  <c:v>42718</c:v>
                </c:pt>
                <c:pt idx="383">
                  <c:v>42719</c:v>
                </c:pt>
                <c:pt idx="384">
                  <c:v>42720</c:v>
                </c:pt>
                <c:pt idx="385">
                  <c:v>42721</c:v>
                </c:pt>
                <c:pt idx="386">
                  <c:v>42722</c:v>
                </c:pt>
                <c:pt idx="387">
                  <c:v>42723</c:v>
                </c:pt>
                <c:pt idx="388">
                  <c:v>42724</c:v>
                </c:pt>
                <c:pt idx="389">
                  <c:v>42725</c:v>
                </c:pt>
                <c:pt idx="390">
                  <c:v>42726</c:v>
                </c:pt>
                <c:pt idx="391">
                  <c:v>42727</c:v>
                </c:pt>
                <c:pt idx="392">
                  <c:v>42728</c:v>
                </c:pt>
                <c:pt idx="393">
                  <c:v>42729</c:v>
                </c:pt>
                <c:pt idx="394">
                  <c:v>42730</c:v>
                </c:pt>
                <c:pt idx="395">
                  <c:v>42731</c:v>
                </c:pt>
                <c:pt idx="396">
                  <c:v>42732</c:v>
                </c:pt>
                <c:pt idx="397">
                  <c:v>42733</c:v>
                </c:pt>
                <c:pt idx="398">
                  <c:v>42734</c:v>
                </c:pt>
                <c:pt idx="399">
                  <c:v>42735</c:v>
                </c:pt>
                <c:pt idx="400">
                  <c:v>42736</c:v>
                </c:pt>
                <c:pt idx="401">
                  <c:v>42737</c:v>
                </c:pt>
                <c:pt idx="402">
                  <c:v>42738</c:v>
                </c:pt>
                <c:pt idx="403">
                  <c:v>42739</c:v>
                </c:pt>
                <c:pt idx="404">
                  <c:v>42740</c:v>
                </c:pt>
                <c:pt idx="405">
                  <c:v>42741</c:v>
                </c:pt>
                <c:pt idx="406">
                  <c:v>42742</c:v>
                </c:pt>
                <c:pt idx="407">
                  <c:v>42743</c:v>
                </c:pt>
                <c:pt idx="408">
                  <c:v>42744</c:v>
                </c:pt>
                <c:pt idx="409">
                  <c:v>42745</c:v>
                </c:pt>
                <c:pt idx="410">
                  <c:v>42746</c:v>
                </c:pt>
                <c:pt idx="411">
                  <c:v>42747</c:v>
                </c:pt>
                <c:pt idx="412">
                  <c:v>42748</c:v>
                </c:pt>
                <c:pt idx="413">
                  <c:v>42749</c:v>
                </c:pt>
                <c:pt idx="414">
                  <c:v>42750</c:v>
                </c:pt>
                <c:pt idx="415">
                  <c:v>42751</c:v>
                </c:pt>
                <c:pt idx="416">
                  <c:v>42752</c:v>
                </c:pt>
                <c:pt idx="417">
                  <c:v>42753</c:v>
                </c:pt>
                <c:pt idx="418">
                  <c:v>42754</c:v>
                </c:pt>
                <c:pt idx="419">
                  <c:v>42755</c:v>
                </c:pt>
                <c:pt idx="420">
                  <c:v>42756</c:v>
                </c:pt>
                <c:pt idx="421">
                  <c:v>42757</c:v>
                </c:pt>
                <c:pt idx="422">
                  <c:v>42758</c:v>
                </c:pt>
                <c:pt idx="423">
                  <c:v>42759</c:v>
                </c:pt>
                <c:pt idx="424">
                  <c:v>42760</c:v>
                </c:pt>
                <c:pt idx="425">
                  <c:v>42761</c:v>
                </c:pt>
                <c:pt idx="426">
                  <c:v>42762</c:v>
                </c:pt>
                <c:pt idx="427">
                  <c:v>42763</c:v>
                </c:pt>
                <c:pt idx="428">
                  <c:v>42764</c:v>
                </c:pt>
                <c:pt idx="429">
                  <c:v>42765</c:v>
                </c:pt>
                <c:pt idx="430">
                  <c:v>42766</c:v>
                </c:pt>
                <c:pt idx="431">
                  <c:v>42767</c:v>
                </c:pt>
                <c:pt idx="432">
                  <c:v>42768</c:v>
                </c:pt>
                <c:pt idx="433">
                  <c:v>42769</c:v>
                </c:pt>
                <c:pt idx="434">
                  <c:v>42770</c:v>
                </c:pt>
                <c:pt idx="435">
                  <c:v>42771</c:v>
                </c:pt>
                <c:pt idx="436">
                  <c:v>42772</c:v>
                </c:pt>
                <c:pt idx="437">
                  <c:v>42773</c:v>
                </c:pt>
                <c:pt idx="438">
                  <c:v>42774</c:v>
                </c:pt>
                <c:pt idx="439">
                  <c:v>42775</c:v>
                </c:pt>
                <c:pt idx="440">
                  <c:v>42776</c:v>
                </c:pt>
                <c:pt idx="441">
                  <c:v>42777</c:v>
                </c:pt>
                <c:pt idx="442">
                  <c:v>42778</c:v>
                </c:pt>
                <c:pt idx="443">
                  <c:v>42779</c:v>
                </c:pt>
                <c:pt idx="444">
                  <c:v>42780</c:v>
                </c:pt>
                <c:pt idx="445">
                  <c:v>42781</c:v>
                </c:pt>
                <c:pt idx="446">
                  <c:v>42782</c:v>
                </c:pt>
                <c:pt idx="447">
                  <c:v>42783</c:v>
                </c:pt>
                <c:pt idx="448">
                  <c:v>42784</c:v>
                </c:pt>
                <c:pt idx="449">
                  <c:v>42785</c:v>
                </c:pt>
                <c:pt idx="450">
                  <c:v>42786</c:v>
                </c:pt>
                <c:pt idx="451">
                  <c:v>42787</c:v>
                </c:pt>
                <c:pt idx="452">
                  <c:v>42788</c:v>
                </c:pt>
                <c:pt idx="453">
                  <c:v>42789</c:v>
                </c:pt>
                <c:pt idx="454">
                  <c:v>42790</c:v>
                </c:pt>
                <c:pt idx="455">
                  <c:v>42791</c:v>
                </c:pt>
                <c:pt idx="456">
                  <c:v>42792</c:v>
                </c:pt>
                <c:pt idx="457">
                  <c:v>42793</c:v>
                </c:pt>
                <c:pt idx="458">
                  <c:v>42794</c:v>
                </c:pt>
                <c:pt idx="459">
                  <c:v>42795</c:v>
                </c:pt>
                <c:pt idx="460">
                  <c:v>42796</c:v>
                </c:pt>
                <c:pt idx="461">
                  <c:v>42797</c:v>
                </c:pt>
                <c:pt idx="462">
                  <c:v>42798</c:v>
                </c:pt>
                <c:pt idx="463">
                  <c:v>42799</c:v>
                </c:pt>
                <c:pt idx="464">
                  <c:v>42800</c:v>
                </c:pt>
                <c:pt idx="465">
                  <c:v>42801</c:v>
                </c:pt>
                <c:pt idx="466">
                  <c:v>42802</c:v>
                </c:pt>
                <c:pt idx="467">
                  <c:v>42803</c:v>
                </c:pt>
                <c:pt idx="468">
                  <c:v>42804</c:v>
                </c:pt>
                <c:pt idx="469">
                  <c:v>42805</c:v>
                </c:pt>
                <c:pt idx="470">
                  <c:v>42806</c:v>
                </c:pt>
                <c:pt idx="471">
                  <c:v>42807</c:v>
                </c:pt>
                <c:pt idx="472">
                  <c:v>42808</c:v>
                </c:pt>
                <c:pt idx="473">
                  <c:v>42809</c:v>
                </c:pt>
                <c:pt idx="474">
                  <c:v>42810</c:v>
                </c:pt>
                <c:pt idx="475">
                  <c:v>42811</c:v>
                </c:pt>
                <c:pt idx="476">
                  <c:v>42812</c:v>
                </c:pt>
                <c:pt idx="477">
                  <c:v>42813</c:v>
                </c:pt>
                <c:pt idx="478">
                  <c:v>42814</c:v>
                </c:pt>
                <c:pt idx="479">
                  <c:v>42815</c:v>
                </c:pt>
                <c:pt idx="480">
                  <c:v>42816</c:v>
                </c:pt>
                <c:pt idx="481">
                  <c:v>42817</c:v>
                </c:pt>
                <c:pt idx="482">
                  <c:v>42818</c:v>
                </c:pt>
                <c:pt idx="483">
                  <c:v>42819</c:v>
                </c:pt>
                <c:pt idx="484">
                  <c:v>42820</c:v>
                </c:pt>
                <c:pt idx="485">
                  <c:v>42821</c:v>
                </c:pt>
                <c:pt idx="486">
                  <c:v>42822</c:v>
                </c:pt>
                <c:pt idx="487">
                  <c:v>42823</c:v>
                </c:pt>
                <c:pt idx="488">
                  <c:v>42824</c:v>
                </c:pt>
                <c:pt idx="489">
                  <c:v>42825</c:v>
                </c:pt>
                <c:pt idx="490">
                  <c:v>42826</c:v>
                </c:pt>
                <c:pt idx="491">
                  <c:v>42827</c:v>
                </c:pt>
                <c:pt idx="492">
                  <c:v>42828</c:v>
                </c:pt>
                <c:pt idx="493">
                  <c:v>42829</c:v>
                </c:pt>
                <c:pt idx="494">
                  <c:v>42830</c:v>
                </c:pt>
                <c:pt idx="495">
                  <c:v>42831</c:v>
                </c:pt>
                <c:pt idx="496">
                  <c:v>42832</c:v>
                </c:pt>
                <c:pt idx="497">
                  <c:v>42833</c:v>
                </c:pt>
                <c:pt idx="498">
                  <c:v>42834</c:v>
                </c:pt>
                <c:pt idx="499">
                  <c:v>42835</c:v>
                </c:pt>
                <c:pt idx="500">
                  <c:v>42836</c:v>
                </c:pt>
                <c:pt idx="501">
                  <c:v>42837</c:v>
                </c:pt>
                <c:pt idx="502">
                  <c:v>42838</c:v>
                </c:pt>
                <c:pt idx="503">
                  <c:v>42839</c:v>
                </c:pt>
                <c:pt idx="504">
                  <c:v>42840</c:v>
                </c:pt>
                <c:pt idx="505">
                  <c:v>42841</c:v>
                </c:pt>
                <c:pt idx="506">
                  <c:v>42842</c:v>
                </c:pt>
                <c:pt idx="507">
                  <c:v>42843</c:v>
                </c:pt>
                <c:pt idx="508">
                  <c:v>42844</c:v>
                </c:pt>
                <c:pt idx="509">
                  <c:v>42845</c:v>
                </c:pt>
                <c:pt idx="510">
                  <c:v>42846</c:v>
                </c:pt>
                <c:pt idx="511">
                  <c:v>42847</c:v>
                </c:pt>
                <c:pt idx="512">
                  <c:v>42848</c:v>
                </c:pt>
                <c:pt idx="513">
                  <c:v>42849</c:v>
                </c:pt>
                <c:pt idx="514">
                  <c:v>42850</c:v>
                </c:pt>
                <c:pt idx="515">
                  <c:v>42851</c:v>
                </c:pt>
                <c:pt idx="516">
                  <c:v>42852</c:v>
                </c:pt>
                <c:pt idx="517">
                  <c:v>42853</c:v>
                </c:pt>
                <c:pt idx="518">
                  <c:v>42854</c:v>
                </c:pt>
                <c:pt idx="519">
                  <c:v>42855</c:v>
                </c:pt>
                <c:pt idx="520">
                  <c:v>42856</c:v>
                </c:pt>
                <c:pt idx="521">
                  <c:v>42857</c:v>
                </c:pt>
                <c:pt idx="522">
                  <c:v>42858</c:v>
                </c:pt>
                <c:pt idx="523">
                  <c:v>42859</c:v>
                </c:pt>
                <c:pt idx="524">
                  <c:v>42860</c:v>
                </c:pt>
                <c:pt idx="525">
                  <c:v>42861</c:v>
                </c:pt>
                <c:pt idx="526">
                  <c:v>42862</c:v>
                </c:pt>
                <c:pt idx="527">
                  <c:v>42863</c:v>
                </c:pt>
                <c:pt idx="528">
                  <c:v>42864</c:v>
                </c:pt>
                <c:pt idx="529">
                  <c:v>42865</c:v>
                </c:pt>
                <c:pt idx="530">
                  <c:v>42866</c:v>
                </c:pt>
                <c:pt idx="531">
                  <c:v>42867</c:v>
                </c:pt>
                <c:pt idx="532">
                  <c:v>42868</c:v>
                </c:pt>
                <c:pt idx="533">
                  <c:v>42869</c:v>
                </c:pt>
                <c:pt idx="534">
                  <c:v>42870</c:v>
                </c:pt>
                <c:pt idx="535">
                  <c:v>42871</c:v>
                </c:pt>
                <c:pt idx="536">
                  <c:v>42872</c:v>
                </c:pt>
                <c:pt idx="537">
                  <c:v>42873</c:v>
                </c:pt>
                <c:pt idx="538">
                  <c:v>42874</c:v>
                </c:pt>
                <c:pt idx="539">
                  <c:v>42875</c:v>
                </c:pt>
                <c:pt idx="540">
                  <c:v>42876</c:v>
                </c:pt>
                <c:pt idx="541">
                  <c:v>42877</c:v>
                </c:pt>
                <c:pt idx="542">
                  <c:v>42878</c:v>
                </c:pt>
                <c:pt idx="543">
                  <c:v>42879</c:v>
                </c:pt>
                <c:pt idx="544">
                  <c:v>42880</c:v>
                </c:pt>
                <c:pt idx="545">
                  <c:v>42881</c:v>
                </c:pt>
                <c:pt idx="546">
                  <c:v>42882</c:v>
                </c:pt>
                <c:pt idx="547">
                  <c:v>42883</c:v>
                </c:pt>
                <c:pt idx="548">
                  <c:v>42884</c:v>
                </c:pt>
                <c:pt idx="549">
                  <c:v>42885</c:v>
                </c:pt>
                <c:pt idx="550">
                  <c:v>42886</c:v>
                </c:pt>
                <c:pt idx="551">
                  <c:v>42887</c:v>
                </c:pt>
                <c:pt idx="552">
                  <c:v>42888</c:v>
                </c:pt>
                <c:pt idx="553">
                  <c:v>42889</c:v>
                </c:pt>
                <c:pt idx="554">
                  <c:v>42890</c:v>
                </c:pt>
                <c:pt idx="555">
                  <c:v>42891</c:v>
                </c:pt>
                <c:pt idx="556">
                  <c:v>42892</c:v>
                </c:pt>
                <c:pt idx="557">
                  <c:v>42893</c:v>
                </c:pt>
                <c:pt idx="558">
                  <c:v>42894</c:v>
                </c:pt>
                <c:pt idx="559">
                  <c:v>42895</c:v>
                </c:pt>
                <c:pt idx="560">
                  <c:v>42896</c:v>
                </c:pt>
                <c:pt idx="561">
                  <c:v>42897</c:v>
                </c:pt>
                <c:pt idx="562">
                  <c:v>42898</c:v>
                </c:pt>
                <c:pt idx="563">
                  <c:v>42899</c:v>
                </c:pt>
                <c:pt idx="564">
                  <c:v>42900</c:v>
                </c:pt>
                <c:pt idx="565">
                  <c:v>42901</c:v>
                </c:pt>
                <c:pt idx="566">
                  <c:v>42902</c:v>
                </c:pt>
                <c:pt idx="567">
                  <c:v>42903</c:v>
                </c:pt>
                <c:pt idx="568">
                  <c:v>42904</c:v>
                </c:pt>
                <c:pt idx="569">
                  <c:v>42905</c:v>
                </c:pt>
                <c:pt idx="570">
                  <c:v>42906</c:v>
                </c:pt>
                <c:pt idx="571">
                  <c:v>42907</c:v>
                </c:pt>
                <c:pt idx="572">
                  <c:v>42908</c:v>
                </c:pt>
                <c:pt idx="573">
                  <c:v>42909</c:v>
                </c:pt>
                <c:pt idx="574">
                  <c:v>42910</c:v>
                </c:pt>
                <c:pt idx="575">
                  <c:v>42911</c:v>
                </c:pt>
                <c:pt idx="576">
                  <c:v>42912</c:v>
                </c:pt>
                <c:pt idx="577">
                  <c:v>42913</c:v>
                </c:pt>
                <c:pt idx="578">
                  <c:v>42914</c:v>
                </c:pt>
                <c:pt idx="579">
                  <c:v>42915</c:v>
                </c:pt>
                <c:pt idx="580">
                  <c:v>42916</c:v>
                </c:pt>
                <c:pt idx="581">
                  <c:v>42917</c:v>
                </c:pt>
                <c:pt idx="582">
                  <c:v>42918</c:v>
                </c:pt>
                <c:pt idx="583">
                  <c:v>42919</c:v>
                </c:pt>
                <c:pt idx="584">
                  <c:v>42920</c:v>
                </c:pt>
                <c:pt idx="585">
                  <c:v>42921</c:v>
                </c:pt>
                <c:pt idx="586">
                  <c:v>42922</c:v>
                </c:pt>
                <c:pt idx="587">
                  <c:v>42923</c:v>
                </c:pt>
                <c:pt idx="588">
                  <c:v>42924</c:v>
                </c:pt>
                <c:pt idx="589">
                  <c:v>42925</c:v>
                </c:pt>
                <c:pt idx="590">
                  <c:v>42926</c:v>
                </c:pt>
                <c:pt idx="591">
                  <c:v>42927</c:v>
                </c:pt>
                <c:pt idx="592">
                  <c:v>42928</c:v>
                </c:pt>
                <c:pt idx="593">
                  <c:v>42929</c:v>
                </c:pt>
                <c:pt idx="594">
                  <c:v>42930</c:v>
                </c:pt>
                <c:pt idx="595">
                  <c:v>42931</c:v>
                </c:pt>
                <c:pt idx="596">
                  <c:v>42932</c:v>
                </c:pt>
                <c:pt idx="597">
                  <c:v>42933</c:v>
                </c:pt>
                <c:pt idx="598">
                  <c:v>42934</c:v>
                </c:pt>
                <c:pt idx="599">
                  <c:v>42935</c:v>
                </c:pt>
                <c:pt idx="600">
                  <c:v>42936</c:v>
                </c:pt>
                <c:pt idx="601">
                  <c:v>42937</c:v>
                </c:pt>
                <c:pt idx="602">
                  <c:v>42938</c:v>
                </c:pt>
                <c:pt idx="603">
                  <c:v>42939</c:v>
                </c:pt>
                <c:pt idx="604">
                  <c:v>42940</c:v>
                </c:pt>
                <c:pt idx="605">
                  <c:v>42941</c:v>
                </c:pt>
                <c:pt idx="606">
                  <c:v>42942</c:v>
                </c:pt>
                <c:pt idx="607">
                  <c:v>42943</c:v>
                </c:pt>
                <c:pt idx="608">
                  <c:v>42944</c:v>
                </c:pt>
                <c:pt idx="609">
                  <c:v>42945</c:v>
                </c:pt>
                <c:pt idx="610">
                  <c:v>42946</c:v>
                </c:pt>
                <c:pt idx="611">
                  <c:v>42947</c:v>
                </c:pt>
                <c:pt idx="612">
                  <c:v>42948</c:v>
                </c:pt>
                <c:pt idx="613">
                  <c:v>42949</c:v>
                </c:pt>
                <c:pt idx="614">
                  <c:v>42950</c:v>
                </c:pt>
                <c:pt idx="615">
                  <c:v>42951</c:v>
                </c:pt>
                <c:pt idx="616">
                  <c:v>42952</c:v>
                </c:pt>
                <c:pt idx="617">
                  <c:v>42953</c:v>
                </c:pt>
                <c:pt idx="618">
                  <c:v>42954</c:v>
                </c:pt>
                <c:pt idx="619">
                  <c:v>42955</c:v>
                </c:pt>
                <c:pt idx="620">
                  <c:v>42956</c:v>
                </c:pt>
                <c:pt idx="621">
                  <c:v>42957</c:v>
                </c:pt>
                <c:pt idx="622">
                  <c:v>42958</c:v>
                </c:pt>
                <c:pt idx="623">
                  <c:v>42959</c:v>
                </c:pt>
                <c:pt idx="624">
                  <c:v>42960</c:v>
                </c:pt>
                <c:pt idx="625">
                  <c:v>42961</c:v>
                </c:pt>
                <c:pt idx="626">
                  <c:v>42962</c:v>
                </c:pt>
                <c:pt idx="627">
                  <c:v>42963</c:v>
                </c:pt>
                <c:pt idx="628">
                  <c:v>42964</c:v>
                </c:pt>
                <c:pt idx="629">
                  <c:v>42965</c:v>
                </c:pt>
                <c:pt idx="630">
                  <c:v>42966</c:v>
                </c:pt>
                <c:pt idx="631">
                  <c:v>42967</c:v>
                </c:pt>
                <c:pt idx="632">
                  <c:v>42968</c:v>
                </c:pt>
                <c:pt idx="633">
                  <c:v>42969</c:v>
                </c:pt>
                <c:pt idx="634">
                  <c:v>42970</c:v>
                </c:pt>
                <c:pt idx="635">
                  <c:v>42971</c:v>
                </c:pt>
                <c:pt idx="636">
                  <c:v>42972</c:v>
                </c:pt>
                <c:pt idx="637">
                  <c:v>42973</c:v>
                </c:pt>
                <c:pt idx="638">
                  <c:v>42974</c:v>
                </c:pt>
                <c:pt idx="639">
                  <c:v>42975</c:v>
                </c:pt>
                <c:pt idx="640">
                  <c:v>42976</c:v>
                </c:pt>
                <c:pt idx="641">
                  <c:v>42977</c:v>
                </c:pt>
                <c:pt idx="642">
                  <c:v>42978</c:v>
                </c:pt>
                <c:pt idx="643">
                  <c:v>42979</c:v>
                </c:pt>
                <c:pt idx="644">
                  <c:v>42980</c:v>
                </c:pt>
                <c:pt idx="645">
                  <c:v>42981</c:v>
                </c:pt>
                <c:pt idx="646">
                  <c:v>42982</c:v>
                </c:pt>
                <c:pt idx="647">
                  <c:v>42983</c:v>
                </c:pt>
                <c:pt idx="648">
                  <c:v>42984</c:v>
                </c:pt>
                <c:pt idx="649">
                  <c:v>42985</c:v>
                </c:pt>
                <c:pt idx="650">
                  <c:v>42986</c:v>
                </c:pt>
                <c:pt idx="651">
                  <c:v>42987</c:v>
                </c:pt>
                <c:pt idx="652">
                  <c:v>42988</c:v>
                </c:pt>
                <c:pt idx="653">
                  <c:v>42989</c:v>
                </c:pt>
                <c:pt idx="654">
                  <c:v>42990</c:v>
                </c:pt>
                <c:pt idx="655">
                  <c:v>42991</c:v>
                </c:pt>
                <c:pt idx="656">
                  <c:v>42992</c:v>
                </c:pt>
                <c:pt idx="657">
                  <c:v>42993</c:v>
                </c:pt>
                <c:pt idx="658">
                  <c:v>42994</c:v>
                </c:pt>
                <c:pt idx="659">
                  <c:v>42995</c:v>
                </c:pt>
                <c:pt idx="660">
                  <c:v>42996</c:v>
                </c:pt>
                <c:pt idx="661">
                  <c:v>42997</c:v>
                </c:pt>
                <c:pt idx="662">
                  <c:v>42998</c:v>
                </c:pt>
                <c:pt idx="663">
                  <c:v>42999</c:v>
                </c:pt>
                <c:pt idx="664">
                  <c:v>43000</c:v>
                </c:pt>
                <c:pt idx="665">
                  <c:v>43001</c:v>
                </c:pt>
                <c:pt idx="666">
                  <c:v>43002</c:v>
                </c:pt>
                <c:pt idx="667">
                  <c:v>43003</c:v>
                </c:pt>
                <c:pt idx="668">
                  <c:v>43004</c:v>
                </c:pt>
                <c:pt idx="669">
                  <c:v>43005</c:v>
                </c:pt>
                <c:pt idx="670">
                  <c:v>43006</c:v>
                </c:pt>
                <c:pt idx="671">
                  <c:v>43007</c:v>
                </c:pt>
                <c:pt idx="672">
                  <c:v>43008</c:v>
                </c:pt>
                <c:pt idx="673">
                  <c:v>43009</c:v>
                </c:pt>
                <c:pt idx="674">
                  <c:v>43010</c:v>
                </c:pt>
                <c:pt idx="675">
                  <c:v>43011</c:v>
                </c:pt>
                <c:pt idx="676">
                  <c:v>43012</c:v>
                </c:pt>
                <c:pt idx="677">
                  <c:v>43013</c:v>
                </c:pt>
                <c:pt idx="678">
                  <c:v>43014</c:v>
                </c:pt>
                <c:pt idx="679">
                  <c:v>43015</c:v>
                </c:pt>
                <c:pt idx="680">
                  <c:v>43016</c:v>
                </c:pt>
                <c:pt idx="681">
                  <c:v>43017</c:v>
                </c:pt>
                <c:pt idx="682">
                  <c:v>43018</c:v>
                </c:pt>
                <c:pt idx="683">
                  <c:v>43019</c:v>
                </c:pt>
                <c:pt idx="684">
                  <c:v>43020</c:v>
                </c:pt>
                <c:pt idx="685">
                  <c:v>43021</c:v>
                </c:pt>
                <c:pt idx="686">
                  <c:v>43022</c:v>
                </c:pt>
                <c:pt idx="687">
                  <c:v>43023</c:v>
                </c:pt>
                <c:pt idx="688">
                  <c:v>43024</c:v>
                </c:pt>
                <c:pt idx="689">
                  <c:v>43025</c:v>
                </c:pt>
                <c:pt idx="690">
                  <c:v>43026</c:v>
                </c:pt>
                <c:pt idx="691">
                  <c:v>43027</c:v>
                </c:pt>
                <c:pt idx="692">
                  <c:v>43028</c:v>
                </c:pt>
                <c:pt idx="693">
                  <c:v>43029</c:v>
                </c:pt>
                <c:pt idx="694">
                  <c:v>43030</c:v>
                </c:pt>
                <c:pt idx="695">
                  <c:v>43031</c:v>
                </c:pt>
                <c:pt idx="696">
                  <c:v>43032</c:v>
                </c:pt>
                <c:pt idx="697">
                  <c:v>43033</c:v>
                </c:pt>
                <c:pt idx="698">
                  <c:v>43034</c:v>
                </c:pt>
                <c:pt idx="699">
                  <c:v>43035</c:v>
                </c:pt>
                <c:pt idx="700">
                  <c:v>43036</c:v>
                </c:pt>
                <c:pt idx="701">
                  <c:v>43037</c:v>
                </c:pt>
                <c:pt idx="702">
                  <c:v>43038</c:v>
                </c:pt>
                <c:pt idx="703">
                  <c:v>43039</c:v>
                </c:pt>
                <c:pt idx="704">
                  <c:v>43040</c:v>
                </c:pt>
                <c:pt idx="705">
                  <c:v>43041</c:v>
                </c:pt>
                <c:pt idx="706">
                  <c:v>43042</c:v>
                </c:pt>
                <c:pt idx="707">
                  <c:v>43043</c:v>
                </c:pt>
                <c:pt idx="708">
                  <c:v>43044</c:v>
                </c:pt>
                <c:pt idx="709">
                  <c:v>43045</c:v>
                </c:pt>
                <c:pt idx="710">
                  <c:v>43046</c:v>
                </c:pt>
                <c:pt idx="711">
                  <c:v>43047</c:v>
                </c:pt>
                <c:pt idx="712">
                  <c:v>43048</c:v>
                </c:pt>
                <c:pt idx="713">
                  <c:v>43049</c:v>
                </c:pt>
                <c:pt idx="714">
                  <c:v>43050</c:v>
                </c:pt>
                <c:pt idx="715">
                  <c:v>43051</c:v>
                </c:pt>
                <c:pt idx="716">
                  <c:v>43052</c:v>
                </c:pt>
                <c:pt idx="717">
                  <c:v>43053</c:v>
                </c:pt>
                <c:pt idx="718">
                  <c:v>43054</c:v>
                </c:pt>
                <c:pt idx="719">
                  <c:v>43055</c:v>
                </c:pt>
                <c:pt idx="720">
                  <c:v>43056</c:v>
                </c:pt>
                <c:pt idx="721">
                  <c:v>43057</c:v>
                </c:pt>
                <c:pt idx="722">
                  <c:v>43058</c:v>
                </c:pt>
                <c:pt idx="723">
                  <c:v>43059</c:v>
                </c:pt>
                <c:pt idx="724">
                  <c:v>43060</c:v>
                </c:pt>
                <c:pt idx="725">
                  <c:v>43061</c:v>
                </c:pt>
                <c:pt idx="726">
                  <c:v>43062</c:v>
                </c:pt>
                <c:pt idx="727">
                  <c:v>43063</c:v>
                </c:pt>
                <c:pt idx="728">
                  <c:v>43064</c:v>
                </c:pt>
                <c:pt idx="729">
                  <c:v>43065</c:v>
                </c:pt>
                <c:pt idx="730">
                  <c:v>43066</c:v>
                </c:pt>
                <c:pt idx="731">
                  <c:v>43067</c:v>
                </c:pt>
                <c:pt idx="732">
                  <c:v>43068</c:v>
                </c:pt>
                <c:pt idx="733">
                  <c:v>43069</c:v>
                </c:pt>
                <c:pt idx="734">
                  <c:v>43070</c:v>
                </c:pt>
                <c:pt idx="735">
                  <c:v>43071</c:v>
                </c:pt>
                <c:pt idx="736">
                  <c:v>43072</c:v>
                </c:pt>
                <c:pt idx="737">
                  <c:v>43073</c:v>
                </c:pt>
                <c:pt idx="738">
                  <c:v>43074</c:v>
                </c:pt>
                <c:pt idx="739">
                  <c:v>43075</c:v>
                </c:pt>
                <c:pt idx="740">
                  <c:v>43076</c:v>
                </c:pt>
                <c:pt idx="741">
                  <c:v>43077</c:v>
                </c:pt>
                <c:pt idx="742">
                  <c:v>43078</c:v>
                </c:pt>
                <c:pt idx="743">
                  <c:v>43079</c:v>
                </c:pt>
                <c:pt idx="744">
                  <c:v>43080</c:v>
                </c:pt>
                <c:pt idx="745">
                  <c:v>43081</c:v>
                </c:pt>
                <c:pt idx="746">
                  <c:v>43082</c:v>
                </c:pt>
                <c:pt idx="747">
                  <c:v>43083</c:v>
                </c:pt>
                <c:pt idx="748">
                  <c:v>43084</c:v>
                </c:pt>
                <c:pt idx="749">
                  <c:v>43085</c:v>
                </c:pt>
                <c:pt idx="750">
                  <c:v>43086</c:v>
                </c:pt>
                <c:pt idx="751">
                  <c:v>43087</c:v>
                </c:pt>
                <c:pt idx="752">
                  <c:v>43088</c:v>
                </c:pt>
                <c:pt idx="753">
                  <c:v>43089</c:v>
                </c:pt>
                <c:pt idx="754">
                  <c:v>43090</c:v>
                </c:pt>
                <c:pt idx="755">
                  <c:v>43091</c:v>
                </c:pt>
                <c:pt idx="756">
                  <c:v>43092</c:v>
                </c:pt>
                <c:pt idx="757">
                  <c:v>43093</c:v>
                </c:pt>
                <c:pt idx="758">
                  <c:v>43094</c:v>
                </c:pt>
                <c:pt idx="759">
                  <c:v>43095</c:v>
                </c:pt>
                <c:pt idx="760">
                  <c:v>43096</c:v>
                </c:pt>
                <c:pt idx="761">
                  <c:v>43097</c:v>
                </c:pt>
                <c:pt idx="762">
                  <c:v>43098</c:v>
                </c:pt>
                <c:pt idx="763">
                  <c:v>43099</c:v>
                </c:pt>
                <c:pt idx="764">
                  <c:v>43100</c:v>
                </c:pt>
                <c:pt idx="765">
                  <c:v>43101</c:v>
                </c:pt>
                <c:pt idx="766">
                  <c:v>43102</c:v>
                </c:pt>
                <c:pt idx="767">
                  <c:v>43103</c:v>
                </c:pt>
                <c:pt idx="768">
                  <c:v>43104</c:v>
                </c:pt>
                <c:pt idx="769">
                  <c:v>43105</c:v>
                </c:pt>
                <c:pt idx="770">
                  <c:v>43106</c:v>
                </c:pt>
                <c:pt idx="771">
                  <c:v>43107</c:v>
                </c:pt>
                <c:pt idx="772">
                  <c:v>43108</c:v>
                </c:pt>
                <c:pt idx="773">
                  <c:v>43109</c:v>
                </c:pt>
                <c:pt idx="774">
                  <c:v>43110</c:v>
                </c:pt>
                <c:pt idx="775">
                  <c:v>43111</c:v>
                </c:pt>
                <c:pt idx="776">
                  <c:v>43112</c:v>
                </c:pt>
                <c:pt idx="777">
                  <c:v>43113</c:v>
                </c:pt>
                <c:pt idx="778">
                  <c:v>43114</c:v>
                </c:pt>
                <c:pt idx="779">
                  <c:v>43115</c:v>
                </c:pt>
                <c:pt idx="780">
                  <c:v>43116</c:v>
                </c:pt>
                <c:pt idx="781">
                  <c:v>43117</c:v>
                </c:pt>
                <c:pt idx="782">
                  <c:v>43118</c:v>
                </c:pt>
                <c:pt idx="783">
                  <c:v>43119</c:v>
                </c:pt>
                <c:pt idx="784">
                  <c:v>43120</c:v>
                </c:pt>
                <c:pt idx="785">
                  <c:v>43121</c:v>
                </c:pt>
                <c:pt idx="786">
                  <c:v>43122</c:v>
                </c:pt>
                <c:pt idx="787">
                  <c:v>43123</c:v>
                </c:pt>
                <c:pt idx="788">
                  <c:v>43124</c:v>
                </c:pt>
                <c:pt idx="789">
                  <c:v>43125</c:v>
                </c:pt>
                <c:pt idx="790">
                  <c:v>43126</c:v>
                </c:pt>
                <c:pt idx="791">
                  <c:v>43127</c:v>
                </c:pt>
                <c:pt idx="792">
                  <c:v>43128</c:v>
                </c:pt>
                <c:pt idx="793">
                  <c:v>43129</c:v>
                </c:pt>
                <c:pt idx="794">
                  <c:v>43130</c:v>
                </c:pt>
                <c:pt idx="795">
                  <c:v>43131</c:v>
                </c:pt>
                <c:pt idx="796">
                  <c:v>43132</c:v>
                </c:pt>
                <c:pt idx="797">
                  <c:v>43133</c:v>
                </c:pt>
                <c:pt idx="798">
                  <c:v>43134</c:v>
                </c:pt>
                <c:pt idx="799">
                  <c:v>43135</c:v>
                </c:pt>
                <c:pt idx="800">
                  <c:v>43136</c:v>
                </c:pt>
                <c:pt idx="801">
                  <c:v>43137</c:v>
                </c:pt>
                <c:pt idx="802">
                  <c:v>43138</c:v>
                </c:pt>
                <c:pt idx="803">
                  <c:v>43139</c:v>
                </c:pt>
                <c:pt idx="804">
                  <c:v>43140</c:v>
                </c:pt>
                <c:pt idx="805">
                  <c:v>43141</c:v>
                </c:pt>
                <c:pt idx="806">
                  <c:v>43142</c:v>
                </c:pt>
                <c:pt idx="807">
                  <c:v>43143</c:v>
                </c:pt>
                <c:pt idx="808">
                  <c:v>43144</c:v>
                </c:pt>
                <c:pt idx="809">
                  <c:v>43145</c:v>
                </c:pt>
                <c:pt idx="810">
                  <c:v>43146</c:v>
                </c:pt>
                <c:pt idx="811">
                  <c:v>43147</c:v>
                </c:pt>
                <c:pt idx="812">
                  <c:v>43148</c:v>
                </c:pt>
                <c:pt idx="813">
                  <c:v>43149</c:v>
                </c:pt>
                <c:pt idx="814">
                  <c:v>43150</c:v>
                </c:pt>
                <c:pt idx="815">
                  <c:v>43151</c:v>
                </c:pt>
                <c:pt idx="816">
                  <c:v>43152</c:v>
                </c:pt>
                <c:pt idx="817">
                  <c:v>43153</c:v>
                </c:pt>
                <c:pt idx="818">
                  <c:v>43154</c:v>
                </c:pt>
                <c:pt idx="819">
                  <c:v>43155</c:v>
                </c:pt>
                <c:pt idx="820">
                  <c:v>43156</c:v>
                </c:pt>
                <c:pt idx="821">
                  <c:v>43157</c:v>
                </c:pt>
                <c:pt idx="822">
                  <c:v>43158</c:v>
                </c:pt>
                <c:pt idx="823">
                  <c:v>43159</c:v>
                </c:pt>
                <c:pt idx="824">
                  <c:v>43160</c:v>
                </c:pt>
                <c:pt idx="825">
                  <c:v>43161</c:v>
                </c:pt>
                <c:pt idx="826">
                  <c:v>43162</c:v>
                </c:pt>
                <c:pt idx="827">
                  <c:v>43163</c:v>
                </c:pt>
                <c:pt idx="828">
                  <c:v>43164</c:v>
                </c:pt>
                <c:pt idx="829">
                  <c:v>43165</c:v>
                </c:pt>
                <c:pt idx="830">
                  <c:v>43166</c:v>
                </c:pt>
                <c:pt idx="831">
                  <c:v>43167</c:v>
                </c:pt>
                <c:pt idx="832">
                  <c:v>43168</c:v>
                </c:pt>
                <c:pt idx="833">
                  <c:v>43169</c:v>
                </c:pt>
                <c:pt idx="834">
                  <c:v>43170</c:v>
                </c:pt>
                <c:pt idx="835">
                  <c:v>43171</c:v>
                </c:pt>
                <c:pt idx="836">
                  <c:v>43172</c:v>
                </c:pt>
                <c:pt idx="837">
                  <c:v>43173</c:v>
                </c:pt>
                <c:pt idx="838">
                  <c:v>43174</c:v>
                </c:pt>
                <c:pt idx="839">
                  <c:v>43175</c:v>
                </c:pt>
                <c:pt idx="840">
                  <c:v>43176</c:v>
                </c:pt>
                <c:pt idx="841">
                  <c:v>43177</c:v>
                </c:pt>
                <c:pt idx="842">
                  <c:v>43178</c:v>
                </c:pt>
                <c:pt idx="843">
                  <c:v>43179</c:v>
                </c:pt>
                <c:pt idx="844">
                  <c:v>43180</c:v>
                </c:pt>
                <c:pt idx="845">
                  <c:v>43181</c:v>
                </c:pt>
                <c:pt idx="846">
                  <c:v>43182</c:v>
                </c:pt>
                <c:pt idx="847">
                  <c:v>43183</c:v>
                </c:pt>
                <c:pt idx="848">
                  <c:v>43184</c:v>
                </c:pt>
                <c:pt idx="849">
                  <c:v>43185</c:v>
                </c:pt>
                <c:pt idx="850">
                  <c:v>43186</c:v>
                </c:pt>
                <c:pt idx="851">
                  <c:v>43187</c:v>
                </c:pt>
                <c:pt idx="852">
                  <c:v>43188</c:v>
                </c:pt>
                <c:pt idx="853">
                  <c:v>43189</c:v>
                </c:pt>
                <c:pt idx="854">
                  <c:v>43190</c:v>
                </c:pt>
                <c:pt idx="855">
                  <c:v>43191</c:v>
                </c:pt>
                <c:pt idx="856">
                  <c:v>43192</c:v>
                </c:pt>
                <c:pt idx="857">
                  <c:v>43193</c:v>
                </c:pt>
                <c:pt idx="858">
                  <c:v>43194</c:v>
                </c:pt>
                <c:pt idx="859">
                  <c:v>43195</c:v>
                </c:pt>
                <c:pt idx="860">
                  <c:v>43196</c:v>
                </c:pt>
                <c:pt idx="861">
                  <c:v>43197</c:v>
                </c:pt>
                <c:pt idx="862">
                  <c:v>43198</c:v>
                </c:pt>
                <c:pt idx="863">
                  <c:v>43199</c:v>
                </c:pt>
                <c:pt idx="864">
                  <c:v>43200</c:v>
                </c:pt>
                <c:pt idx="865">
                  <c:v>43201</c:v>
                </c:pt>
                <c:pt idx="866">
                  <c:v>43202</c:v>
                </c:pt>
                <c:pt idx="867">
                  <c:v>43203</c:v>
                </c:pt>
                <c:pt idx="868">
                  <c:v>43204</c:v>
                </c:pt>
                <c:pt idx="869">
                  <c:v>43205</c:v>
                </c:pt>
                <c:pt idx="870">
                  <c:v>43206</c:v>
                </c:pt>
                <c:pt idx="871">
                  <c:v>43207</c:v>
                </c:pt>
                <c:pt idx="872">
                  <c:v>43208</c:v>
                </c:pt>
                <c:pt idx="873">
                  <c:v>43209</c:v>
                </c:pt>
                <c:pt idx="874">
                  <c:v>43210</c:v>
                </c:pt>
                <c:pt idx="875">
                  <c:v>43211</c:v>
                </c:pt>
                <c:pt idx="876">
                  <c:v>43212</c:v>
                </c:pt>
                <c:pt idx="877">
                  <c:v>43213</c:v>
                </c:pt>
                <c:pt idx="878">
                  <c:v>43214</c:v>
                </c:pt>
                <c:pt idx="879">
                  <c:v>43215</c:v>
                </c:pt>
                <c:pt idx="880">
                  <c:v>43216</c:v>
                </c:pt>
                <c:pt idx="881">
                  <c:v>43217</c:v>
                </c:pt>
                <c:pt idx="882">
                  <c:v>43218</c:v>
                </c:pt>
                <c:pt idx="883">
                  <c:v>43219</c:v>
                </c:pt>
                <c:pt idx="884">
                  <c:v>43220</c:v>
                </c:pt>
                <c:pt idx="885">
                  <c:v>43221</c:v>
                </c:pt>
                <c:pt idx="886">
                  <c:v>43222</c:v>
                </c:pt>
                <c:pt idx="887">
                  <c:v>43223</c:v>
                </c:pt>
                <c:pt idx="888">
                  <c:v>43224</c:v>
                </c:pt>
                <c:pt idx="889">
                  <c:v>43225</c:v>
                </c:pt>
                <c:pt idx="890">
                  <c:v>43226</c:v>
                </c:pt>
                <c:pt idx="891">
                  <c:v>43227</c:v>
                </c:pt>
                <c:pt idx="892">
                  <c:v>43228</c:v>
                </c:pt>
                <c:pt idx="893">
                  <c:v>43229</c:v>
                </c:pt>
                <c:pt idx="894">
                  <c:v>43230</c:v>
                </c:pt>
                <c:pt idx="895">
                  <c:v>43231</c:v>
                </c:pt>
                <c:pt idx="896">
                  <c:v>43232</c:v>
                </c:pt>
                <c:pt idx="897">
                  <c:v>43233</c:v>
                </c:pt>
                <c:pt idx="898">
                  <c:v>43234</c:v>
                </c:pt>
                <c:pt idx="899">
                  <c:v>43235</c:v>
                </c:pt>
                <c:pt idx="900">
                  <c:v>43236</c:v>
                </c:pt>
                <c:pt idx="901">
                  <c:v>43237</c:v>
                </c:pt>
                <c:pt idx="902">
                  <c:v>43238</c:v>
                </c:pt>
                <c:pt idx="903">
                  <c:v>43239</c:v>
                </c:pt>
                <c:pt idx="904">
                  <c:v>43240</c:v>
                </c:pt>
                <c:pt idx="905">
                  <c:v>43241</c:v>
                </c:pt>
                <c:pt idx="906">
                  <c:v>43242</c:v>
                </c:pt>
                <c:pt idx="907">
                  <c:v>43243</c:v>
                </c:pt>
                <c:pt idx="908">
                  <c:v>43244</c:v>
                </c:pt>
                <c:pt idx="909">
                  <c:v>43245</c:v>
                </c:pt>
                <c:pt idx="910">
                  <c:v>43246</c:v>
                </c:pt>
                <c:pt idx="911">
                  <c:v>43247</c:v>
                </c:pt>
                <c:pt idx="912">
                  <c:v>43248</c:v>
                </c:pt>
                <c:pt idx="913">
                  <c:v>43249</c:v>
                </c:pt>
                <c:pt idx="914">
                  <c:v>43250</c:v>
                </c:pt>
                <c:pt idx="915">
                  <c:v>43251</c:v>
                </c:pt>
                <c:pt idx="916">
                  <c:v>43252</c:v>
                </c:pt>
                <c:pt idx="917">
                  <c:v>43253</c:v>
                </c:pt>
                <c:pt idx="918">
                  <c:v>43254</c:v>
                </c:pt>
                <c:pt idx="919">
                  <c:v>43255</c:v>
                </c:pt>
                <c:pt idx="920">
                  <c:v>43256</c:v>
                </c:pt>
                <c:pt idx="921">
                  <c:v>43257</c:v>
                </c:pt>
                <c:pt idx="922">
                  <c:v>43258</c:v>
                </c:pt>
                <c:pt idx="923">
                  <c:v>43259</c:v>
                </c:pt>
                <c:pt idx="924">
                  <c:v>43260</c:v>
                </c:pt>
                <c:pt idx="925">
                  <c:v>43261</c:v>
                </c:pt>
                <c:pt idx="926">
                  <c:v>43262</c:v>
                </c:pt>
                <c:pt idx="927">
                  <c:v>43263</c:v>
                </c:pt>
                <c:pt idx="928">
                  <c:v>43264</c:v>
                </c:pt>
                <c:pt idx="929">
                  <c:v>43265</c:v>
                </c:pt>
                <c:pt idx="930">
                  <c:v>43266</c:v>
                </c:pt>
                <c:pt idx="931">
                  <c:v>43267</c:v>
                </c:pt>
                <c:pt idx="932">
                  <c:v>43268</c:v>
                </c:pt>
                <c:pt idx="933">
                  <c:v>43269</c:v>
                </c:pt>
                <c:pt idx="934">
                  <c:v>43270</c:v>
                </c:pt>
                <c:pt idx="935">
                  <c:v>43271</c:v>
                </c:pt>
                <c:pt idx="936">
                  <c:v>43272</c:v>
                </c:pt>
                <c:pt idx="937">
                  <c:v>43273</c:v>
                </c:pt>
                <c:pt idx="938">
                  <c:v>43274</c:v>
                </c:pt>
                <c:pt idx="939">
                  <c:v>43275</c:v>
                </c:pt>
                <c:pt idx="940">
                  <c:v>43276</c:v>
                </c:pt>
                <c:pt idx="941">
                  <c:v>43277</c:v>
                </c:pt>
                <c:pt idx="942">
                  <c:v>43278</c:v>
                </c:pt>
                <c:pt idx="943">
                  <c:v>43279</c:v>
                </c:pt>
                <c:pt idx="944">
                  <c:v>43280</c:v>
                </c:pt>
                <c:pt idx="945">
                  <c:v>43281</c:v>
                </c:pt>
                <c:pt idx="946">
                  <c:v>43282</c:v>
                </c:pt>
                <c:pt idx="947">
                  <c:v>43283</c:v>
                </c:pt>
                <c:pt idx="948">
                  <c:v>43284</c:v>
                </c:pt>
                <c:pt idx="949">
                  <c:v>43285</c:v>
                </c:pt>
                <c:pt idx="950">
                  <c:v>43286</c:v>
                </c:pt>
                <c:pt idx="951">
                  <c:v>43287</c:v>
                </c:pt>
                <c:pt idx="952">
                  <c:v>43288</c:v>
                </c:pt>
                <c:pt idx="953">
                  <c:v>43289</c:v>
                </c:pt>
                <c:pt idx="954">
                  <c:v>43290</c:v>
                </c:pt>
                <c:pt idx="955">
                  <c:v>43291</c:v>
                </c:pt>
                <c:pt idx="956">
                  <c:v>43292</c:v>
                </c:pt>
                <c:pt idx="957">
                  <c:v>43293</c:v>
                </c:pt>
                <c:pt idx="958">
                  <c:v>43294</c:v>
                </c:pt>
                <c:pt idx="959">
                  <c:v>43295</c:v>
                </c:pt>
                <c:pt idx="960">
                  <c:v>43296</c:v>
                </c:pt>
                <c:pt idx="961">
                  <c:v>43297</c:v>
                </c:pt>
                <c:pt idx="962">
                  <c:v>43298</c:v>
                </c:pt>
                <c:pt idx="963">
                  <c:v>43299</c:v>
                </c:pt>
                <c:pt idx="964">
                  <c:v>43300</c:v>
                </c:pt>
                <c:pt idx="965">
                  <c:v>43301</c:v>
                </c:pt>
                <c:pt idx="966">
                  <c:v>43302</c:v>
                </c:pt>
                <c:pt idx="967">
                  <c:v>43303</c:v>
                </c:pt>
                <c:pt idx="968">
                  <c:v>43304</c:v>
                </c:pt>
                <c:pt idx="969">
                  <c:v>43305</c:v>
                </c:pt>
                <c:pt idx="970">
                  <c:v>43306</c:v>
                </c:pt>
                <c:pt idx="971">
                  <c:v>43307</c:v>
                </c:pt>
                <c:pt idx="972">
                  <c:v>43308</c:v>
                </c:pt>
                <c:pt idx="973">
                  <c:v>43309</c:v>
                </c:pt>
                <c:pt idx="974">
                  <c:v>43310</c:v>
                </c:pt>
                <c:pt idx="975">
                  <c:v>43311</c:v>
                </c:pt>
                <c:pt idx="976">
                  <c:v>43312</c:v>
                </c:pt>
                <c:pt idx="977">
                  <c:v>43313</c:v>
                </c:pt>
                <c:pt idx="978">
                  <c:v>43314</c:v>
                </c:pt>
                <c:pt idx="979">
                  <c:v>43315</c:v>
                </c:pt>
                <c:pt idx="980">
                  <c:v>43316</c:v>
                </c:pt>
                <c:pt idx="981">
                  <c:v>43317</c:v>
                </c:pt>
                <c:pt idx="982">
                  <c:v>43318</c:v>
                </c:pt>
                <c:pt idx="983">
                  <c:v>43319</c:v>
                </c:pt>
                <c:pt idx="984">
                  <c:v>43320</c:v>
                </c:pt>
                <c:pt idx="985">
                  <c:v>43321</c:v>
                </c:pt>
                <c:pt idx="986">
                  <c:v>43322</c:v>
                </c:pt>
                <c:pt idx="987">
                  <c:v>43323</c:v>
                </c:pt>
                <c:pt idx="988">
                  <c:v>43324</c:v>
                </c:pt>
                <c:pt idx="989">
                  <c:v>43325</c:v>
                </c:pt>
                <c:pt idx="990">
                  <c:v>43326</c:v>
                </c:pt>
                <c:pt idx="991">
                  <c:v>43327</c:v>
                </c:pt>
                <c:pt idx="992">
                  <c:v>43328</c:v>
                </c:pt>
                <c:pt idx="993">
                  <c:v>43329</c:v>
                </c:pt>
                <c:pt idx="994">
                  <c:v>43330</c:v>
                </c:pt>
                <c:pt idx="995">
                  <c:v>43331</c:v>
                </c:pt>
                <c:pt idx="996">
                  <c:v>43332</c:v>
                </c:pt>
                <c:pt idx="997">
                  <c:v>43333</c:v>
                </c:pt>
                <c:pt idx="998">
                  <c:v>43334</c:v>
                </c:pt>
                <c:pt idx="999">
                  <c:v>43335</c:v>
                </c:pt>
                <c:pt idx="1000">
                  <c:v>43336</c:v>
                </c:pt>
                <c:pt idx="1001">
                  <c:v>43337</c:v>
                </c:pt>
                <c:pt idx="1002">
                  <c:v>43338</c:v>
                </c:pt>
                <c:pt idx="1003">
                  <c:v>43339</c:v>
                </c:pt>
                <c:pt idx="1004">
                  <c:v>43340</c:v>
                </c:pt>
                <c:pt idx="1005">
                  <c:v>43341</c:v>
                </c:pt>
                <c:pt idx="1006">
                  <c:v>43342</c:v>
                </c:pt>
                <c:pt idx="1007">
                  <c:v>43343</c:v>
                </c:pt>
                <c:pt idx="1008">
                  <c:v>43344</c:v>
                </c:pt>
                <c:pt idx="1009">
                  <c:v>43345</c:v>
                </c:pt>
                <c:pt idx="1010">
                  <c:v>43346</c:v>
                </c:pt>
                <c:pt idx="1011">
                  <c:v>43347</c:v>
                </c:pt>
                <c:pt idx="1012">
                  <c:v>43348</c:v>
                </c:pt>
                <c:pt idx="1013">
                  <c:v>43349</c:v>
                </c:pt>
                <c:pt idx="1014">
                  <c:v>43350</c:v>
                </c:pt>
                <c:pt idx="1015">
                  <c:v>43351</c:v>
                </c:pt>
                <c:pt idx="1016">
                  <c:v>43352</c:v>
                </c:pt>
                <c:pt idx="1017">
                  <c:v>43353</c:v>
                </c:pt>
                <c:pt idx="1018">
                  <c:v>43354</c:v>
                </c:pt>
                <c:pt idx="1019">
                  <c:v>43355</c:v>
                </c:pt>
                <c:pt idx="1020">
                  <c:v>43356</c:v>
                </c:pt>
                <c:pt idx="1021">
                  <c:v>43357</c:v>
                </c:pt>
                <c:pt idx="1022">
                  <c:v>43358</c:v>
                </c:pt>
                <c:pt idx="1023">
                  <c:v>43359</c:v>
                </c:pt>
                <c:pt idx="1024">
                  <c:v>43360</c:v>
                </c:pt>
                <c:pt idx="1025">
                  <c:v>43361</c:v>
                </c:pt>
                <c:pt idx="1026">
                  <c:v>43362</c:v>
                </c:pt>
                <c:pt idx="1027">
                  <c:v>43363</c:v>
                </c:pt>
                <c:pt idx="1028">
                  <c:v>43364</c:v>
                </c:pt>
                <c:pt idx="1029">
                  <c:v>43365</c:v>
                </c:pt>
                <c:pt idx="1030">
                  <c:v>43366</c:v>
                </c:pt>
                <c:pt idx="1031">
                  <c:v>43367</c:v>
                </c:pt>
                <c:pt idx="1032">
                  <c:v>43368</c:v>
                </c:pt>
                <c:pt idx="1033">
                  <c:v>43369</c:v>
                </c:pt>
                <c:pt idx="1034">
                  <c:v>43370</c:v>
                </c:pt>
                <c:pt idx="1035">
                  <c:v>43371</c:v>
                </c:pt>
                <c:pt idx="1036">
                  <c:v>43372</c:v>
                </c:pt>
                <c:pt idx="1037">
                  <c:v>43373</c:v>
                </c:pt>
                <c:pt idx="1038">
                  <c:v>43374</c:v>
                </c:pt>
                <c:pt idx="1039">
                  <c:v>43375</c:v>
                </c:pt>
                <c:pt idx="1040">
                  <c:v>43376</c:v>
                </c:pt>
                <c:pt idx="1041">
                  <c:v>43377</c:v>
                </c:pt>
                <c:pt idx="1042">
                  <c:v>43378</c:v>
                </c:pt>
                <c:pt idx="1043">
                  <c:v>43379</c:v>
                </c:pt>
                <c:pt idx="1044">
                  <c:v>43380</c:v>
                </c:pt>
                <c:pt idx="1045">
                  <c:v>43381</c:v>
                </c:pt>
                <c:pt idx="1046">
                  <c:v>43382</c:v>
                </c:pt>
                <c:pt idx="1047">
                  <c:v>43383</c:v>
                </c:pt>
                <c:pt idx="1048">
                  <c:v>43384</c:v>
                </c:pt>
                <c:pt idx="1049">
                  <c:v>43385</c:v>
                </c:pt>
                <c:pt idx="1050">
                  <c:v>43386</c:v>
                </c:pt>
                <c:pt idx="1051">
                  <c:v>43387</c:v>
                </c:pt>
                <c:pt idx="1052">
                  <c:v>43388</c:v>
                </c:pt>
                <c:pt idx="1053">
                  <c:v>43389</c:v>
                </c:pt>
                <c:pt idx="1054">
                  <c:v>43390</c:v>
                </c:pt>
                <c:pt idx="1055">
                  <c:v>43391</c:v>
                </c:pt>
                <c:pt idx="1056">
                  <c:v>43392</c:v>
                </c:pt>
                <c:pt idx="1057">
                  <c:v>43393</c:v>
                </c:pt>
                <c:pt idx="1058">
                  <c:v>43394</c:v>
                </c:pt>
                <c:pt idx="1059">
                  <c:v>43395</c:v>
                </c:pt>
                <c:pt idx="1060">
                  <c:v>43396</c:v>
                </c:pt>
                <c:pt idx="1061">
                  <c:v>43397</c:v>
                </c:pt>
                <c:pt idx="1062">
                  <c:v>43398</c:v>
                </c:pt>
                <c:pt idx="1063">
                  <c:v>43399</c:v>
                </c:pt>
                <c:pt idx="1064">
                  <c:v>43400</c:v>
                </c:pt>
                <c:pt idx="1065">
                  <c:v>43401</c:v>
                </c:pt>
                <c:pt idx="1066">
                  <c:v>43402</c:v>
                </c:pt>
                <c:pt idx="1067">
                  <c:v>43403</c:v>
                </c:pt>
                <c:pt idx="1068">
                  <c:v>43404</c:v>
                </c:pt>
                <c:pt idx="1069">
                  <c:v>43405</c:v>
                </c:pt>
                <c:pt idx="1070">
                  <c:v>43406</c:v>
                </c:pt>
                <c:pt idx="1071">
                  <c:v>43407</c:v>
                </c:pt>
                <c:pt idx="1072">
                  <c:v>43408</c:v>
                </c:pt>
                <c:pt idx="1073">
                  <c:v>43409</c:v>
                </c:pt>
                <c:pt idx="1074">
                  <c:v>43410</c:v>
                </c:pt>
                <c:pt idx="1075">
                  <c:v>43411</c:v>
                </c:pt>
                <c:pt idx="1076">
                  <c:v>43412</c:v>
                </c:pt>
                <c:pt idx="1077">
                  <c:v>43413</c:v>
                </c:pt>
                <c:pt idx="1078">
                  <c:v>43414</c:v>
                </c:pt>
                <c:pt idx="1079">
                  <c:v>43415</c:v>
                </c:pt>
                <c:pt idx="1080">
                  <c:v>43416</c:v>
                </c:pt>
                <c:pt idx="1081">
                  <c:v>43417</c:v>
                </c:pt>
                <c:pt idx="1082">
                  <c:v>43418</c:v>
                </c:pt>
                <c:pt idx="1083">
                  <c:v>43419</c:v>
                </c:pt>
                <c:pt idx="1084">
                  <c:v>43420</c:v>
                </c:pt>
                <c:pt idx="1085">
                  <c:v>43421</c:v>
                </c:pt>
                <c:pt idx="1086">
                  <c:v>43422</c:v>
                </c:pt>
                <c:pt idx="1087">
                  <c:v>43423</c:v>
                </c:pt>
                <c:pt idx="1088">
                  <c:v>43424</c:v>
                </c:pt>
                <c:pt idx="1089">
                  <c:v>43425</c:v>
                </c:pt>
                <c:pt idx="1090">
                  <c:v>43426</c:v>
                </c:pt>
                <c:pt idx="1091">
                  <c:v>43427</c:v>
                </c:pt>
                <c:pt idx="1092">
                  <c:v>43428</c:v>
                </c:pt>
                <c:pt idx="1093">
                  <c:v>43429</c:v>
                </c:pt>
                <c:pt idx="1094">
                  <c:v>43430</c:v>
                </c:pt>
                <c:pt idx="1095">
                  <c:v>43431</c:v>
                </c:pt>
                <c:pt idx="1096">
                  <c:v>43432</c:v>
                </c:pt>
                <c:pt idx="1097">
                  <c:v>43433</c:v>
                </c:pt>
                <c:pt idx="1098">
                  <c:v>43434</c:v>
                </c:pt>
                <c:pt idx="1099">
                  <c:v>43435</c:v>
                </c:pt>
                <c:pt idx="1100">
                  <c:v>43436</c:v>
                </c:pt>
                <c:pt idx="1101">
                  <c:v>43437</c:v>
                </c:pt>
                <c:pt idx="1102">
                  <c:v>43438</c:v>
                </c:pt>
                <c:pt idx="1103">
                  <c:v>43439</c:v>
                </c:pt>
                <c:pt idx="1104">
                  <c:v>43440</c:v>
                </c:pt>
                <c:pt idx="1105">
                  <c:v>43441</c:v>
                </c:pt>
                <c:pt idx="1106">
                  <c:v>43442</c:v>
                </c:pt>
                <c:pt idx="1107">
                  <c:v>43443</c:v>
                </c:pt>
                <c:pt idx="1108">
                  <c:v>43444</c:v>
                </c:pt>
                <c:pt idx="1109">
                  <c:v>43445</c:v>
                </c:pt>
                <c:pt idx="1110">
                  <c:v>43446</c:v>
                </c:pt>
                <c:pt idx="1111">
                  <c:v>43447</c:v>
                </c:pt>
                <c:pt idx="1112">
                  <c:v>43448</c:v>
                </c:pt>
                <c:pt idx="1113">
                  <c:v>43449</c:v>
                </c:pt>
                <c:pt idx="1114">
                  <c:v>43450</c:v>
                </c:pt>
                <c:pt idx="1115">
                  <c:v>43451</c:v>
                </c:pt>
                <c:pt idx="1116">
                  <c:v>43452</c:v>
                </c:pt>
                <c:pt idx="1117">
                  <c:v>43453</c:v>
                </c:pt>
                <c:pt idx="1118">
                  <c:v>43454</c:v>
                </c:pt>
                <c:pt idx="1119">
                  <c:v>43455</c:v>
                </c:pt>
                <c:pt idx="1120">
                  <c:v>43456</c:v>
                </c:pt>
                <c:pt idx="1121">
                  <c:v>43457</c:v>
                </c:pt>
                <c:pt idx="1122">
                  <c:v>43458</c:v>
                </c:pt>
                <c:pt idx="1123">
                  <c:v>43459</c:v>
                </c:pt>
                <c:pt idx="1124">
                  <c:v>43460</c:v>
                </c:pt>
                <c:pt idx="1125">
                  <c:v>43461</c:v>
                </c:pt>
                <c:pt idx="1126">
                  <c:v>43462</c:v>
                </c:pt>
                <c:pt idx="1127">
                  <c:v>43463</c:v>
                </c:pt>
                <c:pt idx="1128">
                  <c:v>43464</c:v>
                </c:pt>
                <c:pt idx="1129">
                  <c:v>43465</c:v>
                </c:pt>
                <c:pt idx="1130">
                  <c:v>43466</c:v>
                </c:pt>
                <c:pt idx="1131">
                  <c:v>43467</c:v>
                </c:pt>
                <c:pt idx="1132">
                  <c:v>43468</c:v>
                </c:pt>
                <c:pt idx="1133">
                  <c:v>43469</c:v>
                </c:pt>
                <c:pt idx="1134">
                  <c:v>43470</c:v>
                </c:pt>
                <c:pt idx="1135">
                  <c:v>43471</c:v>
                </c:pt>
                <c:pt idx="1136">
                  <c:v>43472</c:v>
                </c:pt>
                <c:pt idx="1137">
                  <c:v>43473</c:v>
                </c:pt>
                <c:pt idx="1138">
                  <c:v>43474</c:v>
                </c:pt>
                <c:pt idx="1139">
                  <c:v>43475</c:v>
                </c:pt>
                <c:pt idx="1140">
                  <c:v>43476</c:v>
                </c:pt>
                <c:pt idx="1141">
                  <c:v>43477</c:v>
                </c:pt>
                <c:pt idx="1142">
                  <c:v>43478</c:v>
                </c:pt>
                <c:pt idx="1143">
                  <c:v>43479</c:v>
                </c:pt>
                <c:pt idx="1144">
                  <c:v>43480</c:v>
                </c:pt>
                <c:pt idx="1145">
                  <c:v>43481</c:v>
                </c:pt>
                <c:pt idx="1146">
                  <c:v>43482</c:v>
                </c:pt>
                <c:pt idx="1147">
                  <c:v>43483</c:v>
                </c:pt>
                <c:pt idx="1148">
                  <c:v>43484</c:v>
                </c:pt>
                <c:pt idx="1149">
                  <c:v>43485</c:v>
                </c:pt>
                <c:pt idx="1150">
                  <c:v>43486</c:v>
                </c:pt>
                <c:pt idx="1151">
                  <c:v>43487</c:v>
                </c:pt>
                <c:pt idx="1152">
                  <c:v>43488</c:v>
                </c:pt>
                <c:pt idx="1153">
                  <c:v>43489</c:v>
                </c:pt>
                <c:pt idx="1154">
                  <c:v>43490</c:v>
                </c:pt>
                <c:pt idx="1155">
                  <c:v>43491</c:v>
                </c:pt>
                <c:pt idx="1156">
                  <c:v>43492</c:v>
                </c:pt>
                <c:pt idx="1157">
                  <c:v>43493</c:v>
                </c:pt>
                <c:pt idx="1158">
                  <c:v>43494</c:v>
                </c:pt>
                <c:pt idx="1159">
                  <c:v>43495</c:v>
                </c:pt>
                <c:pt idx="1160">
                  <c:v>43496</c:v>
                </c:pt>
                <c:pt idx="1161">
                  <c:v>43497</c:v>
                </c:pt>
                <c:pt idx="1162">
                  <c:v>43498</c:v>
                </c:pt>
                <c:pt idx="1163">
                  <c:v>43499</c:v>
                </c:pt>
                <c:pt idx="1164">
                  <c:v>43500</c:v>
                </c:pt>
                <c:pt idx="1165">
                  <c:v>43501</c:v>
                </c:pt>
                <c:pt idx="1166">
                  <c:v>43502</c:v>
                </c:pt>
                <c:pt idx="1167">
                  <c:v>43503</c:v>
                </c:pt>
                <c:pt idx="1168">
                  <c:v>43504</c:v>
                </c:pt>
                <c:pt idx="1169">
                  <c:v>43505</c:v>
                </c:pt>
                <c:pt idx="1170">
                  <c:v>43506</c:v>
                </c:pt>
                <c:pt idx="1171">
                  <c:v>43507</c:v>
                </c:pt>
                <c:pt idx="1172">
                  <c:v>43508</c:v>
                </c:pt>
                <c:pt idx="1173">
                  <c:v>43509</c:v>
                </c:pt>
                <c:pt idx="1174">
                  <c:v>43510</c:v>
                </c:pt>
                <c:pt idx="1175">
                  <c:v>43511</c:v>
                </c:pt>
                <c:pt idx="1176">
                  <c:v>43512</c:v>
                </c:pt>
                <c:pt idx="1177">
                  <c:v>43513</c:v>
                </c:pt>
                <c:pt idx="1178">
                  <c:v>43514</c:v>
                </c:pt>
                <c:pt idx="1179">
                  <c:v>43515</c:v>
                </c:pt>
                <c:pt idx="1180">
                  <c:v>43516</c:v>
                </c:pt>
                <c:pt idx="1181">
                  <c:v>43517</c:v>
                </c:pt>
                <c:pt idx="1182">
                  <c:v>43518</c:v>
                </c:pt>
                <c:pt idx="1183">
                  <c:v>43519</c:v>
                </c:pt>
                <c:pt idx="1184">
                  <c:v>43520</c:v>
                </c:pt>
                <c:pt idx="1185">
                  <c:v>43521</c:v>
                </c:pt>
                <c:pt idx="1186">
                  <c:v>43522</c:v>
                </c:pt>
                <c:pt idx="1187">
                  <c:v>43523</c:v>
                </c:pt>
                <c:pt idx="1188">
                  <c:v>43524</c:v>
                </c:pt>
                <c:pt idx="1189">
                  <c:v>43525</c:v>
                </c:pt>
                <c:pt idx="1190">
                  <c:v>43526</c:v>
                </c:pt>
                <c:pt idx="1191">
                  <c:v>43527</c:v>
                </c:pt>
                <c:pt idx="1192">
                  <c:v>43528</c:v>
                </c:pt>
                <c:pt idx="1193">
                  <c:v>43529</c:v>
                </c:pt>
                <c:pt idx="1194">
                  <c:v>43530</c:v>
                </c:pt>
                <c:pt idx="1195">
                  <c:v>43531</c:v>
                </c:pt>
                <c:pt idx="1196">
                  <c:v>43532</c:v>
                </c:pt>
                <c:pt idx="1197">
                  <c:v>43533</c:v>
                </c:pt>
                <c:pt idx="1198">
                  <c:v>43534</c:v>
                </c:pt>
                <c:pt idx="1199">
                  <c:v>43535</c:v>
                </c:pt>
                <c:pt idx="1200">
                  <c:v>43536</c:v>
                </c:pt>
                <c:pt idx="1201">
                  <c:v>43537</c:v>
                </c:pt>
                <c:pt idx="1202">
                  <c:v>43538</c:v>
                </c:pt>
                <c:pt idx="1203">
                  <c:v>43539</c:v>
                </c:pt>
                <c:pt idx="1204">
                  <c:v>43540</c:v>
                </c:pt>
                <c:pt idx="1205">
                  <c:v>43541</c:v>
                </c:pt>
                <c:pt idx="1206">
                  <c:v>43542</c:v>
                </c:pt>
                <c:pt idx="1207">
                  <c:v>43543</c:v>
                </c:pt>
                <c:pt idx="1208">
                  <c:v>43544</c:v>
                </c:pt>
                <c:pt idx="1209">
                  <c:v>43545</c:v>
                </c:pt>
                <c:pt idx="1210">
                  <c:v>43546</c:v>
                </c:pt>
                <c:pt idx="1211">
                  <c:v>43547</c:v>
                </c:pt>
                <c:pt idx="1212">
                  <c:v>43548</c:v>
                </c:pt>
                <c:pt idx="1213">
                  <c:v>43549</c:v>
                </c:pt>
                <c:pt idx="1214">
                  <c:v>43550</c:v>
                </c:pt>
                <c:pt idx="1215">
                  <c:v>43551</c:v>
                </c:pt>
                <c:pt idx="1216">
                  <c:v>43552</c:v>
                </c:pt>
                <c:pt idx="1217">
                  <c:v>43553</c:v>
                </c:pt>
                <c:pt idx="1218">
                  <c:v>43554</c:v>
                </c:pt>
                <c:pt idx="1219">
                  <c:v>43555</c:v>
                </c:pt>
                <c:pt idx="1220">
                  <c:v>43556</c:v>
                </c:pt>
                <c:pt idx="1221">
                  <c:v>43557</c:v>
                </c:pt>
                <c:pt idx="1222">
                  <c:v>43558</c:v>
                </c:pt>
                <c:pt idx="1223">
                  <c:v>43559</c:v>
                </c:pt>
                <c:pt idx="1224">
                  <c:v>43560</c:v>
                </c:pt>
                <c:pt idx="1225">
                  <c:v>43561</c:v>
                </c:pt>
                <c:pt idx="1226">
                  <c:v>43562</c:v>
                </c:pt>
                <c:pt idx="1227">
                  <c:v>43563</c:v>
                </c:pt>
                <c:pt idx="1228">
                  <c:v>43564</c:v>
                </c:pt>
                <c:pt idx="1229">
                  <c:v>43565</c:v>
                </c:pt>
                <c:pt idx="1230">
                  <c:v>43566</c:v>
                </c:pt>
                <c:pt idx="1231">
                  <c:v>43567</c:v>
                </c:pt>
                <c:pt idx="1232">
                  <c:v>43568</c:v>
                </c:pt>
                <c:pt idx="1233">
                  <c:v>43569</c:v>
                </c:pt>
                <c:pt idx="1234">
                  <c:v>43570</c:v>
                </c:pt>
                <c:pt idx="1235">
                  <c:v>43571</c:v>
                </c:pt>
                <c:pt idx="1236">
                  <c:v>43572</c:v>
                </c:pt>
                <c:pt idx="1237">
                  <c:v>43573</c:v>
                </c:pt>
                <c:pt idx="1238">
                  <c:v>43574</c:v>
                </c:pt>
                <c:pt idx="1239">
                  <c:v>43575</c:v>
                </c:pt>
                <c:pt idx="1240">
                  <c:v>43576</c:v>
                </c:pt>
                <c:pt idx="1241">
                  <c:v>43577</c:v>
                </c:pt>
                <c:pt idx="1242">
                  <c:v>43578</c:v>
                </c:pt>
                <c:pt idx="1243">
                  <c:v>43579</c:v>
                </c:pt>
                <c:pt idx="1244">
                  <c:v>43580</c:v>
                </c:pt>
                <c:pt idx="1245">
                  <c:v>43581</c:v>
                </c:pt>
                <c:pt idx="1246">
                  <c:v>43582</c:v>
                </c:pt>
                <c:pt idx="1247">
                  <c:v>43583</c:v>
                </c:pt>
                <c:pt idx="1248">
                  <c:v>43584</c:v>
                </c:pt>
                <c:pt idx="1249">
                  <c:v>43585</c:v>
                </c:pt>
                <c:pt idx="1250">
                  <c:v>43586</c:v>
                </c:pt>
                <c:pt idx="1251">
                  <c:v>43587</c:v>
                </c:pt>
                <c:pt idx="1252">
                  <c:v>43588</c:v>
                </c:pt>
                <c:pt idx="1253">
                  <c:v>43589</c:v>
                </c:pt>
                <c:pt idx="1254">
                  <c:v>43590</c:v>
                </c:pt>
                <c:pt idx="1255">
                  <c:v>43591</c:v>
                </c:pt>
                <c:pt idx="1256">
                  <c:v>43592</c:v>
                </c:pt>
                <c:pt idx="1257">
                  <c:v>43593</c:v>
                </c:pt>
                <c:pt idx="1258">
                  <c:v>43594</c:v>
                </c:pt>
                <c:pt idx="1259">
                  <c:v>43595</c:v>
                </c:pt>
                <c:pt idx="1260">
                  <c:v>43596</c:v>
                </c:pt>
                <c:pt idx="1261">
                  <c:v>43597</c:v>
                </c:pt>
                <c:pt idx="1262">
                  <c:v>43598</c:v>
                </c:pt>
                <c:pt idx="1263">
                  <c:v>43599</c:v>
                </c:pt>
                <c:pt idx="1264">
                  <c:v>43600</c:v>
                </c:pt>
                <c:pt idx="1265">
                  <c:v>43601</c:v>
                </c:pt>
                <c:pt idx="1266">
                  <c:v>43602</c:v>
                </c:pt>
                <c:pt idx="1267">
                  <c:v>43603</c:v>
                </c:pt>
                <c:pt idx="1268">
                  <c:v>43604</c:v>
                </c:pt>
                <c:pt idx="1269">
                  <c:v>43605</c:v>
                </c:pt>
                <c:pt idx="1270">
                  <c:v>43606</c:v>
                </c:pt>
                <c:pt idx="1271">
                  <c:v>43607</c:v>
                </c:pt>
                <c:pt idx="1272">
                  <c:v>43608</c:v>
                </c:pt>
                <c:pt idx="1273">
                  <c:v>43609</c:v>
                </c:pt>
                <c:pt idx="1274">
                  <c:v>43610</c:v>
                </c:pt>
                <c:pt idx="1275">
                  <c:v>43611</c:v>
                </c:pt>
                <c:pt idx="1276">
                  <c:v>43612</c:v>
                </c:pt>
                <c:pt idx="1277">
                  <c:v>43613</c:v>
                </c:pt>
                <c:pt idx="1278">
                  <c:v>43614</c:v>
                </c:pt>
                <c:pt idx="1279">
                  <c:v>43615</c:v>
                </c:pt>
                <c:pt idx="1280">
                  <c:v>43616</c:v>
                </c:pt>
                <c:pt idx="1281">
                  <c:v>43617</c:v>
                </c:pt>
                <c:pt idx="1282">
                  <c:v>43618</c:v>
                </c:pt>
                <c:pt idx="1283">
                  <c:v>43619</c:v>
                </c:pt>
                <c:pt idx="1284">
                  <c:v>43620</c:v>
                </c:pt>
                <c:pt idx="1285">
                  <c:v>43621</c:v>
                </c:pt>
                <c:pt idx="1286">
                  <c:v>43622</c:v>
                </c:pt>
                <c:pt idx="1287">
                  <c:v>43623</c:v>
                </c:pt>
                <c:pt idx="1288">
                  <c:v>43624</c:v>
                </c:pt>
                <c:pt idx="1289">
                  <c:v>43625</c:v>
                </c:pt>
                <c:pt idx="1290">
                  <c:v>43626</c:v>
                </c:pt>
                <c:pt idx="1291">
                  <c:v>43627</c:v>
                </c:pt>
                <c:pt idx="1292">
                  <c:v>43628</c:v>
                </c:pt>
                <c:pt idx="1293">
                  <c:v>43629</c:v>
                </c:pt>
                <c:pt idx="1294">
                  <c:v>43630</c:v>
                </c:pt>
                <c:pt idx="1295">
                  <c:v>43631</c:v>
                </c:pt>
                <c:pt idx="1296">
                  <c:v>43632</c:v>
                </c:pt>
                <c:pt idx="1297">
                  <c:v>43633</c:v>
                </c:pt>
                <c:pt idx="1298">
                  <c:v>43634</c:v>
                </c:pt>
                <c:pt idx="1299">
                  <c:v>43635</c:v>
                </c:pt>
                <c:pt idx="1300">
                  <c:v>43636</c:v>
                </c:pt>
                <c:pt idx="1301">
                  <c:v>43637</c:v>
                </c:pt>
                <c:pt idx="1302">
                  <c:v>43638</c:v>
                </c:pt>
                <c:pt idx="1303">
                  <c:v>43639</c:v>
                </c:pt>
                <c:pt idx="1304">
                  <c:v>43640</c:v>
                </c:pt>
                <c:pt idx="1305">
                  <c:v>43641</c:v>
                </c:pt>
                <c:pt idx="1306">
                  <c:v>43642</c:v>
                </c:pt>
                <c:pt idx="1307">
                  <c:v>43643</c:v>
                </c:pt>
                <c:pt idx="1308">
                  <c:v>43644</c:v>
                </c:pt>
                <c:pt idx="1309">
                  <c:v>43645</c:v>
                </c:pt>
                <c:pt idx="1310">
                  <c:v>43646</c:v>
                </c:pt>
                <c:pt idx="1311">
                  <c:v>43647</c:v>
                </c:pt>
                <c:pt idx="1312">
                  <c:v>43648</c:v>
                </c:pt>
                <c:pt idx="1313">
                  <c:v>43649</c:v>
                </c:pt>
                <c:pt idx="1314">
                  <c:v>43650</c:v>
                </c:pt>
                <c:pt idx="1315">
                  <c:v>43651</c:v>
                </c:pt>
                <c:pt idx="1316">
                  <c:v>43652</c:v>
                </c:pt>
                <c:pt idx="1317">
                  <c:v>43653</c:v>
                </c:pt>
                <c:pt idx="1318">
                  <c:v>43654</c:v>
                </c:pt>
                <c:pt idx="1319">
                  <c:v>43655</c:v>
                </c:pt>
                <c:pt idx="1320">
                  <c:v>43656</c:v>
                </c:pt>
                <c:pt idx="1321">
                  <c:v>43657</c:v>
                </c:pt>
                <c:pt idx="1322">
                  <c:v>43658</c:v>
                </c:pt>
                <c:pt idx="1323">
                  <c:v>43659</c:v>
                </c:pt>
                <c:pt idx="1324">
                  <c:v>43660</c:v>
                </c:pt>
                <c:pt idx="1325">
                  <c:v>43661</c:v>
                </c:pt>
                <c:pt idx="1326">
                  <c:v>43662</c:v>
                </c:pt>
                <c:pt idx="1327">
                  <c:v>43663</c:v>
                </c:pt>
                <c:pt idx="1328">
                  <c:v>43664</c:v>
                </c:pt>
                <c:pt idx="1329">
                  <c:v>43665</c:v>
                </c:pt>
                <c:pt idx="1330">
                  <c:v>43666</c:v>
                </c:pt>
                <c:pt idx="1331">
                  <c:v>43667</c:v>
                </c:pt>
                <c:pt idx="1332">
                  <c:v>43668</c:v>
                </c:pt>
                <c:pt idx="1333">
                  <c:v>43669</c:v>
                </c:pt>
                <c:pt idx="1334">
                  <c:v>43670</c:v>
                </c:pt>
                <c:pt idx="1335">
                  <c:v>43671</c:v>
                </c:pt>
                <c:pt idx="1336">
                  <c:v>43672</c:v>
                </c:pt>
                <c:pt idx="1337">
                  <c:v>43673</c:v>
                </c:pt>
                <c:pt idx="1338">
                  <c:v>43674</c:v>
                </c:pt>
                <c:pt idx="1339">
                  <c:v>43675</c:v>
                </c:pt>
                <c:pt idx="1340">
                  <c:v>43676</c:v>
                </c:pt>
                <c:pt idx="1341">
                  <c:v>43677</c:v>
                </c:pt>
                <c:pt idx="1342">
                  <c:v>43678</c:v>
                </c:pt>
                <c:pt idx="1343">
                  <c:v>43679</c:v>
                </c:pt>
                <c:pt idx="1344">
                  <c:v>43680</c:v>
                </c:pt>
                <c:pt idx="1345">
                  <c:v>43681</c:v>
                </c:pt>
                <c:pt idx="1346">
                  <c:v>43682</c:v>
                </c:pt>
                <c:pt idx="1347">
                  <c:v>43683</c:v>
                </c:pt>
                <c:pt idx="1348">
                  <c:v>43684</c:v>
                </c:pt>
                <c:pt idx="1349">
                  <c:v>43685</c:v>
                </c:pt>
                <c:pt idx="1350">
                  <c:v>43686</c:v>
                </c:pt>
                <c:pt idx="1351">
                  <c:v>43687</c:v>
                </c:pt>
                <c:pt idx="1352">
                  <c:v>43688</c:v>
                </c:pt>
                <c:pt idx="1353">
                  <c:v>43689</c:v>
                </c:pt>
                <c:pt idx="1354">
                  <c:v>43690</c:v>
                </c:pt>
                <c:pt idx="1355">
                  <c:v>43691</c:v>
                </c:pt>
                <c:pt idx="1356">
                  <c:v>43692</c:v>
                </c:pt>
                <c:pt idx="1357">
                  <c:v>43693</c:v>
                </c:pt>
                <c:pt idx="1358">
                  <c:v>43694</c:v>
                </c:pt>
                <c:pt idx="1359">
                  <c:v>43695</c:v>
                </c:pt>
                <c:pt idx="1360">
                  <c:v>43696</c:v>
                </c:pt>
                <c:pt idx="1361">
                  <c:v>43697</c:v>
                </c:pt>
                <c:pt idx="1362">
                  <c:v>43698</c:v>
                </c:pt>
                <c:pt idx="1363">
                  <c:v>43699</c:v>
                </c:pt>
                <c:pt idx="1364">
                  <c:v>43700</c:v>
                </c:pt>
                <c:pt idx="1365">
                  <c:v>43701</c:v>
                </c:pt>
                <c:pt idx="1366">
                  <c:v>43702</c:v>
                </c:pt>
                <c:pt idx="1367">
                  <c:v>43703</c:v>
                </c:pt>
                <c:pt idx="1368">
                  <c:v>43704</c:v>
                </c:pt>
                <c:pt idx="1369">
                  <c:v>43705</c:v>
                </c:pt>
                <c:pt idx="1370">
                  <c:v>43706</c:v>
                </c:pt>
                <c:pt idx="1371">
                  <c:v>43707</c:v>
                </c:pt>
                <c:pt idx="1372">
                  <c:v>43708</c:v>
                </c:pt>
                <c:pt idx="1373">
                  <c:v>43709</c:v>
                </c:pt>
                <c:pt idx="1374">
                  <c:v>43710</c:v>
                </c:pt>
                <c:pt idx="1375">
                  <c:v>43711</c:v>
                </c:pt>
                <c:pt idx="1376">
                  <c:v>43712</c:v>
                </c:pt>
                <c:pt idx="1377">
                  <c:v>43713</c:v>
                </c:pt>
                <c:pt idx="1378">
                  <c:v>43714</c:v>
                </c:pt>
                <c:pt idx="1379">
                  <c:v>43715</c:v>
                </c:pt>
                <c:pt idx="1380">
                  <c:v>43716</c:v>
                </c:pt>
                <c:pt idx="1381">
                  <c:v>43717</c:v>
                </c:pt>
                <c:pt idx="1382">
                  <c:v>43718</c:v>
                </c:pt>
                <c:pt idx="1383">
                  <c:v>43719</c:v>
                </c:pt>
                <c:pt idx="1384">
                  <c:v>43720</c:v>
                </c:pt>
                <c:pt idx="1385">
                  <c:v>43721</c:v>
                </c:pt>
                <c:pt idx="1386">
                  <c:v>43722</c:v>
                </c:pt>
                <c:pt idx="1387">
                  <c:v>43723</c:v>
                </c:pt>
                <c:pt idx="1388">
                  <c:v>43724</c:v>
                </c:pt>
                <c:pt idx="1389">
                  <c:v>43725</c:v>
                </c:pt>
                <c:pt idx="1390">
                  <c:v>43726</c:v>
                </c:pt>
                <c:pt idx="1391">
                  <c:v>43727</c:v>
                </c:pt>
                <c:pt idx="1392">
                  <c:v>43728</c:v>
                </c:pt>
                <c:pt idx="1393">
                  <c:v>43729</c:v>
                </c:pt>
                <c:pt idx="1394">
                  <c:v>43730</c:v>
                </c:pt>
                <c:pt idx="1395">
                  <c:v>43731</c:v>
                </c:pt>
                <c:pt idx="1396">
                  <c:v>43732</c:v>
                </c:pt>
                <c:pt idx="1397">
                  <c:v>43733</c:v>
                </c:pt>
                <c:pt idx="1398">
                  <c:v>43734</c:v>
                </c:pt>
                <c:pt idx="1399">
                  <c:v>43735</c:v>
                </c:pt>
                <c:pt idx="1400">
                  <c:v>43736</c:v>
                </c:pt>
                <c:pt idx="1401">
                  <c:v>43737</c:v>
                </c:pt>
                <c:pt idx="1402">
                  <c:v>43738</c:v>
                </c:pt>
                <c:pt idx="1403">
                  <c:v>43739</c:v>
                </c:pt>
                <c:pt idx="1404">
                  <c:v>43740</c:v>
                </c:pt>
                <c:pt idx="1405">
                  <c:v>43741</c:v>
                </c:pt>
                <c:pt idx="1406">
                  <c:v>43742</c:v>
                </c:pt>
                <c:pt idx="1407">
                  <c:v>43743</c:v>
                </c:pt>
                <c:pt idx="1408">
                  <c:v>43744</c:v>
                </c:pt>
                <c:pt idx="1409">
                  <c:v>43745</c:v>
                </c:pt>
                <c:pt idx="1410">
                  <c:v>43746</c:v>
                </c:pt>
                <c:pt idx="1411">
                  <c:v>43747</c:v>
                </c:pt>
                <c:pt idx="1412">
                  <c:v>43748</c:v>
                </c:pt>
                <c:pt idx="1413">
                  <c:v>43749</c:v>
                </c:pt>
                <c:pt idx="1414">
                  <c:v>43750</c:v>
                </c:pt>
                <c:pt idx="1415">
                  <c:v>43751</c:v>
                </c:pt>
                <c:pt idx="1416">
                  <c:v>43752</c:v>
                </c:pt>
                <c:pt idx="1417">
                  <c:v>43753</c:v>
                </c:pt>
                <c:pt idx="1418">
                  <c:v>43754</c:v>
                </c:pt>
                <c:pt idx="1419">
                  <c:v>43755</c:v>
                </c:pt>
                <c:pt idx="1420">
                  <c:v>43756</c:v>
                </c:pt>
                <c:pt idx="1421">
                  <c:v>43757</c:v>
                </c:pt>
                <c:pt idx="1422">
                  <c:v>43758</c:v>
                </c:pt>
                <c:pt idx="1423">
                  <c:v>43759</c:v>
                </c:pt>
                <c:pt idx="1424">
                  <c:v>43760</c:v>
                </c:pt>
                <c:pt idx="1425">
                  <c:v>43761</c:v>
                </c:pt>
                <c:pt idx="1426">
                  <c:v>43762</c:v>
                </c:pt>
                <c:pt idx="1427">
                  <c:v>43763</c:v>
                </c:pt>
                <c:pt idx="1428">
                  <c:v>43764</c:v>
                </c:pt>
                <c:pt idx="1429">
                  <c:v>43765</c:v>
                </c:pt>
                <c:pt idx="1430">
                  <c:v>43766</c:v>
                </c:pt>
                <c:pt idx="1431">
                  <c:v>43767</c:v>
                </c:pt>
                <c:pt idx="1432">
                  <c:v>43768</c:v>
                </c:pt>
                <c:pt idx="1433">
                  <c:v>43769</c:v>
                </c:pt>
                <c:pt idx="1434">
                  <c:v>43770</c:v>
                </c:pt>
                <c:pt idx="1435">
                  <c:v>43771</c:v>
                </c:pt>
                <c:pt idx="1436">
                  <c:v>43772</c:v>
                </c:pt>
                <c:pt idx="1437">
                  <c:v>43773</c:v>
                </c:pt>
                <c:pt idx="1438">
                  <c:v>43774</c:v>
                </c:pt>
                <c:pt idx="1439">
                  <c:v>43775</c:v>
                </c:pt>
                <c:pt idx="1440">
                  <c:v>43776</c:v>
                </c:pt>
                <c:pt idx="1441">
                  <c:v>43777</c:v>
                </c:pt>
                <c:pt idx="1442">
                  <c:v>43778</c:v>
                </c:pt>
                <c:pt idx="1443">
                  <c:v>43779</c:v>
                </c:pt>
                <c:pt idx="1444">
                  <c:v>43780</c:v>
                </c:pt>
                <c:pt idx="1445">
                  <c:v>43781</c:v>
                </c:pt>
                <c:pt idx="1446">
                  <c:v>43782</c:v>
                </c:pt>
                <c:pt idx="1447">
                  <c:v>43783</c:v>
                </c:pt>
                <c:pt idx="1448">
                  <c:v>43784</c:v>
                </c:pt>
                <c:pt idx="1449">
                  <c:v>43785</c:v>
                </c:pt>
                <c:pt idx="1450">
                  <c:v>43786</c:v>
                </c:pt>
                <c:pt idx="1451">
                  <c:v>43787</c:v>
                </c:pt>
                <c:pt idx="1452">
                  <c:v>43788</c:v>
                </c:pt>
                <c:pt idx="1453">
                  <c:v>43789</c:v>
                </c:pt>
                <c:pt idx="1454">
                  <c:v>43790</c:v>
                </c:pt>
                <c:pt idx="1455">
                  <c:v>43791</c:v>
                </c:pt>
                <c:pt idx="1456">
                  <c:v>43792</c:v>
                </c:pt>
                <c:pt idx="1457">
                  <c:v>43793</c:v>
                </c:pt>
                <c:pt idx="1458">
                  <c:v>43794</c:v>
                </c:pt>
                <c:pt idx="1459">
                  <c:v>43795</c:v>
                </c:pt>
                <c:pt idx="1460">
                  <c:v>43796</c:v>
                </c:pt>
                <c:pt idx="1461">
                  <c:v>43797</c:v>
                </c:pt>
                <c:pt idx="1462">
                  <c:v>43798</c:v>
                </c:pt>
                <c:pt idx="1463">
                  <c:v>43799</c:v>
                </c:pt>
                <c:pt idx="1464">
                  <c:v>43800</c:v>
                </c:pt>
                <c:pt idx="1465">
                  <c:v>43801</c:v>
                </c:pt>
                <c:pt idx="1466">
                  <c:v>43802</c:v>
                </c:pt>
                <c:pt idx="1467">
                  <c:v>43803</c:v>
                </c:pt>
                <c:pt idx="1468">
                  <c:v>43804</c:v>
                </c:pt>
                <c:pt idx="1469">
                  <c:v>43805</c:v>
                </c:pt>
                <c:pt idx="1470">
                  <c:v>43806</c:v>
                </c:pt>
                <c:pt idx="1471">
                  <c:v>43807</c:v>
                </c:pt>
                <c:pt idx="1472">
                  <c:v>43808</c:v>
                </c:pt>
                <c:pt idx="1473">
                  <c:v>43809</c:v>
                </c:pt>
                <c:pt idx="1474">
                  <c:v>43810</c:v>
                </c:pt>
                <c:pt idx="1475">
                  <c:v>43811</c:v>
                </c:pt>
                <c:pt idx="1476">
                  <c:v>43812</c:v>
                </c:pt>
                <c:pt idx="1477">
                  <c:v>43813</c:v>
                </c:pt>
                <c:pt idx="1478">
                  <c:v>43814</c:v>
                </c:pt>
                <c:pt idx="1479">
                  <c:v>43815</c:v>
                </c:pt>
                <c:pt idx="1480">
                  <c:v>43816</c:v>
                </c:pt>
                <c:pt idx="1481">
                  <c:v>43817</c:v>
                </c:pt>
                <c:pt idx="1482">
                  <c:v>43818</c:v>
                </c:pt>
                <c:pt idx="1483">
                  <c:v>43819</c:v>
                </c:pt>
                <c:pt idx="1484">
                  <c:v>43820</c:v>
                </c:pt>
                <c:pt idx="1485">
                  <c:v>43821</c:v>
                </c:pt>
                <c:pt idx="1486">
                  <c:v>43822</c:v>
                </c:pt>
                <c:pt idx="1487">
                  <c:v>43823</c:v>
                </c:pt>
                <c:pt idx="1488">
                  <c:v>43824</c:v>
                </c:pt>
                <c:pt idx="1489">
                  <c:v>43825</c:v>
                </c:pt>
                <c:pt idx="1490">
                  <c:v>43826</c:v>
                </c:pt>
                <c:pt idx="1491">
                  <c:v>43827</c:v>
                </c:pt>
                <c:pt idx="1492">
                  <c:v>43828</c:v>
                </c:pt>
                <c:pt idx="1493">
                  <c:v>43829</c:v>
                </c:pt>
                <c:pt idx="1494">
                  <c:v>43830</c:v>
                </c:pt>
                <c:pt idx="1495">
                  <c:v>43831</c:v>
                </c:pt>
                <c:pt idx="1496">
                  <c:v>43832</c:v>
                </c:pt>
                <c:pt idx="1497">
                  <c:v>43833</c:v>
                </c:pt>
                <c:pt idx="1498">
                  <c:v>43834</c:v>
                </c:pt>
                <c:pt idx="1499">
                  <c:v>43835</c:v>
                </c:pt>
                <c:pt idx="1500">
                  <c:v>43836</c:v>
                </c:pt>
                <c:pt idx="1501">
                  <c:v>43837</c:v>
                </c:pt>
                <c:pt idx="1502">
                  <c:v>43838</c:v>
                </c:pt>
                <c:pt idx="1503">
                  <c:v>43839</c:v>
                </c:pt>
                <c:pt idx="1504">
                  <c:v>43840</c:v>
                </c:pt>
                <c:pt idx="1505">
                  <c:v>43841</c:v>
                </c:pt>
                <c:pt idx="1506">
                  <c:v>43842</c:v>
                </c:pt>
                <c:pt idx="1507">
                  <c:v>43843</c:v>
                </c:pt>
                <c:pt idx="1508">
                  <c:v>43844</c:v>
                </c:pt>
                <c:pt idx="1509">
                  <c:v>43845</c:v>
                </c:pt>
                <c:pt idx="1510">
                  <c:v>43846</c:v>
                </c:pt>
                <c:pt idx="1511">
                  <c:v>43847</c:v>
                </c:pt>
                <c:pt idx="1512">
                  <c:v>43848</c:v>
                </c:pt>
                <c:pt idx="1513">
                  <c:v>43849</c:v>
                </c:pt>
                <c:pt idx="1514">
                  <c:v>43850</c:v>
                </c:pt>
                <c:pt idx="1515">
                  <c:v>43851</c:v>
                </c:pt>
                <c:pt idx="1516">
                  <c:v>43852</c:v>
                </c:pt>
                <c:pt idx="1517">
                  <c:v>43853</c:v>
                </c:pt>
                <c:pt idx="1518">
                  <c:v>43854</c:v>
                </c:pt>
                <c:pt idx="1519">
                  <c:v>43855</c:v>
                </c:pt>
                <c:pt idx="1520">
                  <c:v>43856</c:v>
                </c:pt>
                <c:pt idx="1521">
                  <c:v>43857</c:v>
                </c:pt>
                <c:pt idx="1522">
                  <c:v>43858</c:v>
                </c:pt>
                <c:pt idx="1523">
                  <c:v>43859</c:v>
                </c:pt>
                <c:pt idx="1524">
                  <c:v>43860</c:v>
                </c:pt>
                <c:pt idx="1525">
                  <c:v>43861</c:v>
                </c:pt>
                <c:pt idx="1526">
                  <c:v>43862</c:v>
                </c:pt>
                <c:pt idx="1527">
                  <c:v>43863</c:v>
                </c:pt>
                <c:pt idx="1528">
                  <c:v>43864</c:v>
                </c:pt>
                <c:pt idx="1529">
                  <c:v>43865</c:v>
                </c:pt>
                <c:pt idx="1530">
                  <c:v>43866</c:v>
                </c:pt>
                <c:pt idx="1531">
                  <c:v>43867</c:v>
                </c:pt>
                <c:pt idx="1532">
                  <c:v>43868</c:v>
                </c:pt>
                <c:pt idx="1533">
                  <c:v>43869</c:v>
                </c:pt>
                <c:pt idx="1534">
                  <c:v>43870</c:v>
                </c:pt>
                <c:pt idx="1535">
                  <c:v>43871</c:v>
                </c:pt>
                <c:pt idx="1536">
                  <c:v>43872</c:v>
                </c:pt>
                <c:pt idx="1537">
                  <c:v>43873</c:v>
                </c:pt>
                <c:pt idx="1538">
                  <c:v>43874</c:v>
                </c:pt>
                <c:pt idx="1539">
                  <c:v>43875</c:v>
                </c:pt>
                <c:pt idx="1540">
                  <c:v>43876</c:v>
                </c:pt>
                <c:pt idx="1541">
                  <c:v>43877</c:v>
                </c:pt>
                <c:pt idx="1542">
                  <c:v>43878</c:v>
                </c:pt>
                <c:pt idx="1543">
                  <c:v>43879</c:v>
                </c:pt>
                <c:pt idx="1544">
                  <c:v>43880</c:v>
                </c:pt>
                <c:pt idx="1545">
                  <c:v>43881</c:v>
                </c:pt>
                <c:pt idx="1546">
                  <c:v>43882</c:v>
                </c:pt>
                <c:pt idx="1547">
                  <c:v>43883</c:v>
                </c:pt>
                <c:pt idx="1548">
                  <c:v>43884</c:v>
                </c:pt>
                <c:pt idx="1549">
                  <c:v>43885</c:v>
                </c:pt>
                <c:pt idx="1550">
                  <c:v>43886</c:v>
                </c:pt>
                <c:pt idx="1551">
                  <c:v>43887</c:v>
                </c:pt>
                <c:pt idx="1552">
                  <c:v>43888</c:v>
                </c:pt>
                <c:pt idx="1553">
                  <c:v>43889</c:v>
                </c:pt>
                <c:pt idx="1554">
                  <c:v>43890</c:v>
                </c:pt>
                <c:pt idx="1555">
                  <c:v>43891</c:v>
                </c:pt>
                <c:pt idx="1556">
                  <c:v>43892</c:v>
                </c:pt>
                <c:pt idx="1557">
                  <c:v>43893</c:v>
                </c:pt>
                <c:pt idx="1558">
                  <c:v>43894</c:v>
                </c:pt>
                <c:pt idx="1559">
                  <c:v>43895</c:v>
                </c:pt>
                <c:pt idx="1560">
                  <c:v>43896</c:v>
                </c:pt>
                <c:pt idx="1561">
                  <c:v>43897</c:v>
                </c:pt>
                <c:pt idx="1562">
                  <c:v>43898</c:v>
                </c:pt>
                <c:pt idx="1563">
                  <c:v>43899</c:v>
                </c:pt>
                <c:pt idx="1564">
                  <c:v>43900</c:v>
                </c:pt>
                <c:pt idx="1565">
                  <c:v>43901</c:v>
                </c:pt>
                <c:pt idx="1566">
                  <c:v>43902</c:v>
                </c:pt>
                <c:pt idx="1567">
                  <c:v>43903</c:v>
                </c:pt>
                <c:pt idx="1568">
                  <c:v>43904</c:v>
                </c:pt>
                <c:pt idx="1569">
                  <c:v>43905</c:v>
                </c:pt>
                <c:pt idx="1570">
                  <c:v>43906</c:v>
                </c:pt>
                <c:pt idx="1571">
                  <c:v>43907</c:v>
                </c:pt>
                <c:pt idx="1572">
                  <c:v>43908</c:v>
                </c:pt>
                <c:pt idx="1573">
                  <c:v>43909</c:v>
                </c:pt>
                <c:pt idx="1574">
                  <c:v>43910</c:v>
                </c:pt>
                <c:pt idx="1575">
                  <c:v>43911</c:v>
                </c:pt>
                <c:pt idx="1576">
                  <c:v>43912</c:v>
                </c:pt>
                <c:pt idx="1577">
                  <c:v>43913</c:v>
                </c:pt>
                <c:pt idx="1578">
                  <c:v>43914</c:v>
                </c:pt>
                <c:pt idx="1579">
                  <c:v>43915</c:v>
                </c:pt>
                <c:pt idx="1580">
                  <c:v>43916</c:v>
                </c:pt>
                <c:pt idx="1581">
                  <c:v>43917</c:v>
                </c:pt>
                <c:pt idx="1582">
                  <c:v>43918</c:v>
                </c:pt>
                <c:pt idx="1583">
                  <c:v>43919</c:v>
                </c:pt>
                <c:pt idx="1584">
                  <c:v>43920</c:v>
                </c:pt>
                <c:pt idx="1585">
                  <c:v>43921</c:v>
                </c:pt>
                <c:pt idx="1586">
                  <c:v>43922</c:v>
                </c:pt>
                <c:pt idx="1587">
                  <c:v>43923</c:v>
                </c:pt>
                <c:pt idx="1588">
                  <c:v>43924</c:v>
                </c:pt>
                <c:pt idx="1589">
                  <c:v>43925</c:v>
                </c:pt>
                <c:pt idx="1590">
                  <c:v>43926</c:v>
                </c:pt>
                <c:pt idx="1591">
                  <c:v>43927</c:v>
                </c:pt>
                <c:pt idx="1592">
                  <c:v>43928</c:v>
                </c:pt>
                <c:pt idx="1593">
                  <c:v>43929</c:v>
                </c:pt>
                <c:pt idx="1594">
                  <c:v>43930</c:v>
                </c:pt>
                <c:pt idx="1595">
                  <c:v>43931</c:v>
                </c:pt>
                <c:pt idx="1596">
                  <c:v>43932</c:v>
                </c:pt>
                <c:pt idx="1597">
                  <c:v>43933</c:v>
                </c:pt>
                <c:pt idx="1598">
                  <c:v>43934</c:v>
                </c:pt>
                <c:pt idx="1599">
                  <c:v>43935</c:v>
                </c:pt>
                <c:pt idx="1600">
                  <c:v>43936</c:v>
                </c:pt>
                <c:pt idx="1601">
                  <c:v>43937</c:v>
                </c:pt>
                <c:pt idx="1602">
                  <c:v>43938</c:v>
                </c:pt>
                <c:pt idx="1603">
                  <c:v>43939</c:v>
                </c:pt>
                <c:pt idx="1604">
                  <c:v>43940</c:v>
                </c:pt>
                <c:pt idx="1605">
                  <c:v>43941</c:v>
                </c:pt>
                <c:pt idx="1606">
                  <c:v>43942</c:v>
                </c:pt>
                <c:pt idx="1607">
                  <c:v>43943</c:v>
                </c:pt>
                <c:pt idx="1608">
                  <c:v>43944</c:v>
                </c:pt>
                <c:pt idx="1609">
                  <c:v>43945</c:v>
                </c:pt>
                <c:pt idx="1610">
                  <c:v>43946</c:v>
                </c:pt>
                <c:pt idx="1611">
                  <c:v>43947</c:v>
                </c:pt>
                <c:pt idx="1612">
                  <c:v>43948</c:v>
                </c:pt>
                <c:pt idx="1613">
                  <c:v>43949</c:v>
                </c:pt>
                <c:pt idx="1614">
                  <c:v>43950</c:v>
                </c:pt>
                <c:pt idx="1615">
                  <c:v>43951</c:v>
                </c:pt>
                <c:pt idx="1616">
                  <c:v>43952</c:v>
                </c:pt>
                <c:pt idx="1617">
                  <c:v>43953</c:v>
                </c:pt>
                <c:pt idx="1618">
                  <c:v>43954</c:v>
                </c:pt>
                <c:pt idx="1619">
                  <c:v>43955</c:v>
                </c:pt>
                <c:pt idx="1620">
                  <c:v>43956</c:v>
                </c:pt>
                <c:pt idx="1621">
                  <c:v>43957</c:v>
                </c:pt>
                <c:pt idx="1622">
                  <c:v>43958</c:v>
                </c:pt>
                <c:pt idx="1623">
                  <c:v>43959</c:v>
                </c:pt>
                <c:pt idx="1624">
                  <c:v>43960</c:v>
                </c:pt>
                <c:pt idx="1625">
                  <c:v>43961</c:v>
                </c:pt>
                <c:pt idx="1626">
                  <c:v>43962</c:v>
                </c:pt>
                <c:pt idx="1627">
                  <c:v>43963</c:v>
                </c:pt>
                <c:pt idx="1628">
                  <c:v>43964</c:v>
                </c:pt>
                <c:pt idx="1629">
                  <c:v>43965</c:v>
                </c:pt>
                <c:pt idx="1630">
                  <c:v>43966</c:v>
                </c:pt>
                <c:pt idx="1631">
                  <c:v>43967</c:v>
                </c:pt>
                <c:pt idx="1632">
                  <c:v>43968</c:v>
                </c:pt>
                <c:pt idx="1633">
                  <c:v>43969</c:v>
                </c:pt>
                <c:pt idx="1634">
                  <c:v>43970</c:v>
                </c:pt>
                <c:pt idx="1635">
                  <c:v>43971</c:v>
                </c:pt>
                <c:pt idx="1636">
                  <c:v>43972</c:v>
                </c:pt>
                <c:pt idx="1637">
                  <c:v>43973</c:v>
                </c:pt>
                <c:pt idx="1638">
                  <c:v>43974</c:v>
                </c:pt>
                <c:pt idx="1639">
                  <c:v>43975</c:v>
                </c:pt>
                <c:pt idx="1640">
                  <c:v>43976</c:v>
                </c:pt>
                <c:pt idx="1641">
                  <c:v>43977</c:v>
                </c:pt>
                <c:pt idx="1642">
                  <c:v>43978</c:v>
                </c:pt>
                <c:pt idx="1643">
                  <c:v>43979</c:v>
                </c:pt>
                <c:pt idx="1644">
                  <c:v>43980</c:v>
                </c:pt>
                <c:pt idx="1645">
                  <c:v>43981</c:v>
                </c:pt>
                <c:pt idx="1646">
                  <c:v>43982</c:v>
                </c:pt>
                <c:pt idx="1647">
                  <c:v>43983</c:v>
                </c:pt>
                <c:pt idx="1648">
                  <c:v>43984</c:v>
                </c:pt>
                <c:pt idx="1649">
                  <c:v>43985</c:v>
                </c:pt>
                <c:pt idx="1650">
                  <c:v>43986</c:v>
                </c:pt>
                <c:pt idx="1651">
                  <c:v>43987</c:v>
                </c:pt>
                <c:pt idx="1652">
                  <c:v>43988</c:v>
                </c:pt>
                <c:pt idx="1653">
                  <c:v>43989</c:v>
                </c:pt>
                <c:pt idx="1654">
                  <c:v>43990</c:v>
                </c:pt>
                <c:pt idx="1655">
                  <c:v>43991</c:v>
                </c:pt>
                <c:pt idx="1656">
                  <c:v>43992</c:v>
                </c:pt>
                <c:pt idx="1657">
                  <c:v>43993</c:v>
                </c:pt>
                <c:pt idx="1658">
                  <c:v>43994</c:v>
                </c:pt>
                <c:pt idx="1659">
                  <c:v>43995</c:v>
                </c:pt>
                <c:pt idx="1660">
                  <c:v>43996</c:v>
                </c:pt>
                <c:pt idx="1661">
                  <c:v>43997</c:v>
                </c:pt>
                <c:pt idx="1662">
                  <c:v>43998</c:v>
                </c:pt>
                <c:pt idx="1663">
                  <c:v>43999</c:v>
                </c:pt>
                <c:pt idx="1664">
                  <c:v>44000</c:v>
                </c:pt>
                <c:pt idx="1665">
                  <c:v>44001</c:v>
                </c:pt>
                <c:pt idx="1666">
                  <c:v>44002</c:v>
                </c:pt>
                <c:pt idx="1667">
                  <c:v>44003</c:v>
                </c:pt>
                <c:pt idx="1668">
                  <c:v>44004</c:v>
                </c:pt>
                <c:pt idx="1669">
                  <c:v>44005</c:v>
                </c:pt>
                <c:pt idx="1670">
                  <c:v>44006</c:v>
                </c:pt>
                <c:pt idx="1671">
                  <c:v>44007</c:v>
                </c:pt>
                <c:pt idx="1672">
                  <c:v>44008</c:v>
                </c:pt>
                <c:pt idx="1673">
                  <c:v>44009</c:v>
                </c:pt>
                <c:pt idx="1674">
                  <c:v>44010</c:v>
                </c:pt>
                <c:pt idx="1675">
                  <c:v>44011</c:v>
                </c:pt>
                <c:pt idx="1676">
                  <c:v>44012</c:v>
                </c:pt>
                <c:pt idx="1677">
                  <c:v>44013</c:v>
                </c:pt>
                <c:pt idx="1678">
                  <c:v>44014</c:v>
                </c:pt>
                <c:pt idx="1679">
                  <c:v>44015</c:v>
                </c:pt>
                <c:pt idx="1680">
                  <c:v>44016</c:v>
                </c:pt>
                <c:pt idx="1681">
                  <c:v>44017</c:v>
                </c:pt>
                <c:pt idx="1682">
                  <c:v>44018</c:v>
                </c:pt>
                <c:pt idx="1683">
                  <c:v>44019</c:v>
                </c:pt>
                <c:pt idx="1684">
                  <c:v>44020</c:v>
                </c:pt>
                <c:pt idx="1685">
                  <c:v>44021</c:v>
                </c:pt>
                <c:pt idx="1686">
                  <c:v>44022</c:v>
                </c:pt>
                <c:pt idx="1687">
                  <c:v>44023</c:v>
                </c:pt>
                <c:pt idx="1688">
                  <c:v>44024</c:v>
                </c:pt>
                <c:pt idx="1689">
                  <c:v>44025</c:v>
                </c:pt>
                <c:pt idx="1690">
                  <c:v>44026</c:v>
                </c:pt>
                <c:pt idx="1691">
                  <c:v>44027</c:v>
                </c:pt>
                <c:pt idx="1692">
                  <c:v>44028</c:v>
                </c:pt>
                <c:pt idx="1693">
                  <c:v>44029</c:v>
                </c:pt>
                <c:pt idx="1694">
                  <c:v>44030</c:v>
                </c:pt>
                <c:pt idx="1695">
                  <c:v>44031</c:v>
                </c:pt>
                <c:pt idx="1696">
                  <c:v>44032</c:v>
                </c:pt>
                <c:pt idx="1697">
                  <c:v>44033</c:v>
                </c:pt>
                <c:pt idx="1698">
                  <c:v>44034</c:v>
                </c:pt>
                <c:pt idx="1699">
                  <c:v>44035</c:v>
                </c:pt>
                <c:pt idx="1700">
                  <c:v>44036</c:v>
                </c:pt>
                <c:pt idx="1701">
                  <c:v>44037</c:v>
                </c:pt>
                <c:pt idx="1702">
                  <c:v>44038</c:v>
                </c:pt>
                <c:pt idx="1703">
                  <c:v>44039</c:v>
                </c:pt>
                <c:pt idx="1704">
                  <c:v>44040</c:v>
                </c:pt>
                <c:pt idx="1705">
                  <c:v>44041</c:v>
                </c:pt>
                <c:pt idx="1706">
                  <c:v>44042</c:v>
                </c:pt>
                <c:pt idx="1707">
                  <c:v>44043</c:v>
                </c:pt>
                <c:pt idx="1708">
                  <c:v>44044</c:v>
                </c:pt>
                <c:pt idx="1709">
                  <c:v>44045</c:v>
                </c:pt>
                <c:pt idx="1710">
                  <c:v>44046</c:v>
                </c:pt>
                <c:pt idx="1711">
                  <c:v>44047</c:v>
                </c:pt>
                <c:pt idx="1712">
                  <c:v>44048</c:v>
                </c:pt>
                <c:pt idx="1713">
                  <c:v>44049</c:v>
                </c:pt>
                <c:pt idx="1714">
                  <c:v>44050</c:v>
                </c:pt>
                <c:pt idx="1715">
                  <c:v>44051</c:v>
                </c:pt>
                <c:pt idx="1716">
                  <c:v>44052</c:v>
                </c:pt>
                <c:pt idx="1717">
                  <c:v>44053</c:v>
                </c:pt>
                <c:pt idx="1718">
                  <c:v>44054</c:v>
                </c:pt>
                <c:pt idx="1719">
                  <c:v>44055</c:v>
                </c:pt>
                <c:pt idx="1720">
                  <c:v>44056</c:v>
                </c:pt>
                <c:pt idx="1721">
                  <c:v>44057</c:v>
                </c:pt>
                <c:pt idx="1722">
                  <c:v>44058</c:v>
                </c:pt>
                <c:pt idx="1723">
                  <c:v>44059</c:v>
                </c:pt>
                <c:pt idx="1724">
                  <c:v>44060</c:v>
                </c:pt>
                <c:pt idx="1725">
                  <c:v>44061</c:v>
                </c:pt>
                <c:pt idx="1726">
                  <c:v>44062</c:v>
                </c:pt>
                <c:pt idx="1727">
                  <c:v>44063</c:v>
                </c:pt>
                <c:pt idx="1728">
                  <c:v>44064</c:v>
                </c:pt>
                <c:pt idx="1729">
                  <c:v>44065</c:v>
                </c:pt>
                <c:pt idx="1730">
                  <c:v>44066</c:v>
                </c:pt>
                <c:pt idx="1731">
                  <c:v>44067</c:v>
                </c:pt>
                <c:pt idx="1732">
                  <c:v>44068</c:v>
                </c:pt>
                <c:pt idx="1733">
                  <c:v>44069</c:v>
                </c:pt>
                <c:pt idx="1734">
                  <c:v>44070</c:v>
                </c:pt>
                <c:pt idx="1735">
                  <c:v>44071</c:v>
                </c:pt>
                <c:pt idx="1736">
                  <c:v>44072</c:v>
                </c:pt>
                <c:pt idx="1737">
                  <c:v>44073</c:v>
                </c:pt>
                <c:pt idx="1738">
                  <c:v>44074</c:v>
                </c:pt>
                <c:pt idx="1739">
                  <c:v>44075</c:v>
                </c:pt>
                <c:pt idx="1740">
                  <c:v>44076</c:v>
                </c:pt>
                <c:pt idx="1741">
                  <c:v>44077</c:v>
                </c:pt>
                <c:pt idx="1742">
                  <c:v>44078</c:v>
                </c:pt>
                <c:pt idx="1743">
                  <c:v>44079</c:v>
                </c:pt>
                <c:pt idx="1744">
                  <c:v>44080</c:v>
                </c:pt>
                <c:pt idx="1745">
                  <c:v>44081</c:v>
                </c:pt>
                <c:pt idx="1746">
                  <c:v>44082</c:v>
                </c:pt>
                <c:pt idx="1747">
                  <c:v>44083</c:v>
                </c:pt>
                <c:pt idx="1748">
                  <c:v>44084</c:v>
                </c:pt>
                <c:pt idx="1749">
                  <c:v>44085</c:v>
                </c:pt>
                <c:pt idx="1750">
                  <c:v>44086</c:v>
                </c:pt>
                <c:pt idx="1751">
                  <c:v>44087</c:v>
                </c:pt>
                <c:pt idx="1752">
                  <c:v>44088</c:v>
                </c:pt>
                <c:pt idx="1753">
                  <c:v>44089</c:v>
                </c:pt>
                <c:pt idx="1754">
                  <c:v>44090</c:v>
                </c:pt>
                <c:pt idx="1755">
                  <c:v>44091</c:v>
                </c:pt>
                <c:pt idx="1756">
                  <c:v>44092</c:v>
                </c:pt>
                <c:pt idx="1757">
                  <c:v>44093</c:v>
                </c:pt>
                <c:pt idx="1758">
                  <c:v>44094</c:v>
                </c:pt>
                <c:pt idx="1759">
                  <c:v>44095</c:v>
                </c:pt>
                <c:pt idx="1760">
                  <c:v>44096</c:v>
                </c:pt>
                <c:pt idx="1761">
                  <c:v>44097</c:v>
                </c:pt>
                <c:pt idx="1762">
                  <c:v>44098</c:v>
                </c:pt>
                <c:pt idx="1763">
                  <c:v>44099</c:v>
                </c:pt>
                <c:pt idx="1764">
                  <c:v>44100</c:v>
                </c:pt>
                <c:pt idx="1765">
                  <c:v>44101</c:v>
                </c:pt>
                <c:pt idx="1766">
                  <c:v>44102</c:v>
                </c:pt>
                <c:pt idx="1767">
                  <c:v>44103</c:v>
                </c:pt>
                <c:pt idx="1768">
                  <c:v>44104</c:v>
                </c:pt>
                <c:pt idx="1769">
                  <c:v>44105</c:v>
                </c:pt>
                <c:pt idx="1770">
                  <c:v>44106</c:v>
                </c:pt>
                <c:pt idx="1771">
                  <c:v>44107</c:v>
                </c:pt>
                <c:pt idx="1772">
                  <c:v>44108</c:v>
                </c:pt>
                <c:pt idx="1773">
                  <c:v>44109</c:v>
                </c:pt>
                <c:pt idx="1774">
                  <c:v>44110</c:v>
                </c:pt>
                <c:pt idx="1775">
                  <c:v>44111</c:v>
                </c:pt>
                <c:pt idx="1776">
                  <c:v>44112</c:v>
                </c:pt>
                <c:pt idx="1777">
                  <c:v>44113</c:v>
                </c:pt>
                <c:pt idx="1778">
                  <c:v>44114</c:v>
                </c:pt>
                <c:pt idx="1779">
                  <c:v>44115</c:v>
                </c:pt>
                <c:pt idx="1780">
                  <c:v>44116</c:v>
                </c:pt>
                <c:pt idx="1781">
                  <c:v>44117</c:v>
                </c:pt>
                <c:pt idx="1782">
                  <c:v>44118</c:v>
                </c:pt>
                <c:pt idx="1783">
                  <c:v>44119</c:v>
                </c:pt>
                <c:pt idx="1784">
                  <c:v>44120</c:v>
                </c:pt>
                <c:pt idx="1785">
                  <c:v>44121</c:v>
                </c:pt>
                <c:pt idx="1786">
                  <c:v>44122</c:v>
                </c:pt>
                <c:pt idx="1787">
                  <c:v>44123</c:v>
                </c:pt>
                <c:pt idx="1788">
                  <c:v>44124</c:v>
                </c:pt>
                <c:pt idx="1789">
                  <c:v>44125</c:v>
                </c:pt>
                <c:pt idx="1790">
                  <c:v>44126</c:v>
                </c:pt>
                <c:pt idx="1791">
                  <c:v>44127</c:v>
                </c:pt>
                <c:pt idx="1792">
                  <c:v>44128</c:v>
                </c:pt>
                <c:pt idx="1793">
                  <c:v>44129</c:v>
                </c:pt>
                <c:pt idx="1794">
                  <c:v>44130</c:v>
                </c:pt>
                <c:pt idx="1795">
                  <c:v>44131</c:v>
                </c:pt>
                <c:pt idx="1796">
                  <c:v>44132</c:v>
                </c:pt>
                <c:pt idx="1797">
                  <c:v>44133</c:v>
                </c:pt>
                <c:pt idx="1798">
                  <c:v>44134</c:v>
                </c:pt>
                <c:pt idx="1799">
                  <c:v>44135</c:v>
                </c:pt>
                <c:pt idx="1800">
                  <c:v>44136</c:v>
                </c:pt>
                <c:pt idx="1801">
                  <c:v>44137</c:v>
                </c:pt>
                <c:pt idx="1802">
                  <c:v>44138</c:v>
                </c:pt>
                <c:pt idx="1803">
                  <c:v>44139</c:v>
                </c:pt>
                <c:pt idx="1804">
                  <c:v>44140</c:v>
                </c:pt>
                <c:pt idx="1805">
                  <c:v>44141</c:v>
                </c:pt>
                <c:pt idx="1806">
                  <c:v>44142</c:v>
                </c:pt>
                <c:pt idx="1807">
                  <c:v>44143</c:v>
                </c:pt>
                <c:pt idx="1808">
                  <c:v>44144</c:v>
                </c:pt>
                <c:pt idx="1809">
                  <c:v>44145</c:v>
                </c:pt>
                <c:pt idx="1810">
                  <c:v>44146</c:v>
                </c:pt>
                <c:pt idx="1811">
                  <c:v>44147</c:v>
                </c:pt>
                <c:pt idx="1812">
                  <c:v>44148</c:v>
                </c:pt>
                <c:pt idx="1813">
                  <c:v>44149</c:v>
                </c:pt>
                <c:pt idx="1814">
                  <c:v>44150</c:v>
                </c:pt>
                <c:pt idx="1815">
                  <c:v>44151</c:v>
                </c:pt>
                <c:pt idx="1816">
                  <c:v>44152</c:v>
                </c:pt>
                <c:pt idx="1817">
                  <c:v>44153</c:v>
                </c:pt>
                <c:pt idx="1818">
                  <c:v>44154</c:v>
                </c:pt>
                <c:pt idx="1819">
                  <c:v>44155</c:v>
                </c:pt>
                <c:pt idx="1820">
                  <c:v>44156</c:v>
                </c:pt>
                <c:pt idx="1821">
                  <c:v>44157</c:v>
                </c:pt>
                <c:pt idx="1822">
                  <c:v>44158</c:v>
                </c:pt>
                <c:pt idx="1823">
                  <c:v>44159</c:v>
                </c:pt>
                <c:pt idx="1824">
                  <c:v>44160</c:v>
                </c:pt>
                <c:pt idx="1825">
                  <c:v>44161</c:v>
                </c:pt>
                <c:pt idx="1826">
                  <c:v>44162</c:v>
                </c:pt>
                <c:pt idx="1827">
                  <c:v>44163</c:v>
                </c:pt>
                <c:pt idx="1828">
                  <c:v>44164</c:v>
                </c:pt>
                <c:pt idx="1829">
                  <c:v>44165</c:v>
                </c:pt>
                <c:pt idx="1830">
                  <c:v>44166</c:v>
                </c:pt>
                <c:pt idx="1831">
                  <c:v>44167</c:v>
                </c:pt>
                <c:pt idx="1832">
                  <c:v>44168</c:v>
                </c:pt>
                <c:pt idx="1833">
                  <c:v>44169</c:v>
                </c:pt>
                <c:pt idx="1834">
                  <c:v>44170</c:v>
                </c:pt>
                <c:pt idx="1835">
                  <c:v>44171</c:v>
                </c:pt>
                <c:pt idx="1836">
                  <c:v>44172</c:v>
                </c:pt>
                <c:pt idx="1837">
                  <c:v>44173</c:v>
                </c:pt>
                <c:pt idx="1838">
                  <c:v>44174</c:v>
                </c:pt>
                <c:pt idx="1839">
                  <c:v>44175</c:v>
                </c:pt>
                <c:pt idx="1840">
                  <c:v>44176</c:v>
                </c:pt>
                <c:pt idx="1841">
                  <c:v>44177</c:v>
                </c:pt>
                <c:pt idx="1842">
                  <c:v>44178</c:v>
                </c:pt>
                <c:pt idx="1843">
                  <c:v>44179</c:v>
                </c:pt>
                <c:pt idx="1844">
                  <c:v>44180</c:v>
                </c:pt>
                <c:pt idx="1845">
                  <c:v>44181</c:v>
                </c:pt>
                <c:pt idx="1846">
                  <c:v>44182</c:v>
                </c:pt>
                <c:pt idx="1847">
                  <c:v>44183</c:v>
                </c:pt>
                <c:pt idx="1848">
                  <c:v>44184</c:v>
                </c:pt>
                <c:pt idx="1849">
                  <c:v>44185</c:v>
                </c:pt>
                <c:pt idx="1850">
                  <c:v>44186</c:v>
                </c:pt>
                <c:pt idx="1851">
                  <c:v>44187</c:v>
                </c:pt>
                <c:pt idx="1852">
                  <c:v>44188</c:v>
                </c:pt>
                <c:pt idx="1853">
                  <c:v>44189</c:v>
                </c:pt>
                <c:pt idx="1854">
                  <c:v>44190</c:v>
                </c:pt>
                <c:pt idx="1855">
                  <c:v>44191</c:v>
                </c:pt>
                <c:pt idx="1856">
                  <c:v>44192</c:v>
                </c:pt>
                <c:pt idx="1857">
                  <c:v>44193</c:v>
                </c:pt>
                <c:pt idx="1858">
                  <c:v>44194</c:v>
                </c:pt>
                <c:pt idx="1859">
                  <c:v>44195</c:v>
                </c:pt>
                <c:pt idx="1860">
                  <c:v>44196</c:v>
                </c:pt>
                <c:pt idx="1861">
                  <c:v>44197</c:v>
                </c:pt>
                <c:pt idx="1862">
                  <c:v>44198</c:v>
                </c:pt>
                <c:pt idx="1863">
                  <c:v>44199</c:v>
                </c:pt>
                <c:pt idx="1864">
                  <c:v>44200</c:v>
                </c:pt>
                <c:pt idx="1865">
                  <c:v>44201</c:v>
                </c:pt>
                <c:pt idx="1866">
                  <c:v>44202</c:v>
                </c:pt>
                <c:pt idx="1867">
                  <c:v>44203</c:v>
                </c:pt>
                <c:pt idx="1868">
                  <c:v>44204</c:v>
                </c:pt>
                <c:pt idx="1869">
                  <c:v>44205</c:v>
                </c:pt>
                <c:pt idx="1870">
                  <c:v>44206</c:v>
                </c:pt>
                <c:pt idx="1871">
                  <c:v>44207</c:v>
                </c:pt>
                <c:pt idx="1872">
                  <c:v>44208</c:v>
                </c:pt>
                <c:pt idx="1873">
                  <c:v>44209</c:v>
                </c:pt>
                <c:pt idx="1874">
                  <c:v>44210</c:v>
                </c:pt>
                <c:pt idx="1875">
                  <c:v>44211</c:v>
                </c:pt>
                <c:pt idx="1876">
                  <c:v>44212</c:v>
                </c:pt>
                <c:pt idx="1877">
                  <c:v>44213</c:v>
                </c:pt>
                <c:pt idx="1878">
                  <c:v>44214</c:v>
                </c:pt>
                <c:pt idx="1879">
                  <c:v>44215</c:v>
                </c:pt>
                <c:pt idx="1880">
                  <c:v>44216</c:v>
                </c:pt>
                <c:pt idx="1881">
                  <c:v>44217</c:v>
                </c:pt>
                <c:pt idx="1882">
                  <c:v>44218</c:v>
                </c:pt>
                <c:pt idx="1883">
                  <c:v>44219</c:v>
                </c:pt>
                <c:pt idx="1884">
                  <c:v>44220</c:v>
                </c:pt>
                <c:pt idx="1885">
                  <c:v>44221</c:v>
                </c:pt>
                <c:pt idx="1886">
                  <c:v>44222</c:v>
                </c:pt>
                <c:pt idx="1887">
                  <c:v>44223</c:v>
                </c:pt>
                <c:pt idx="1888">
                  <c:v>44224</c:v>
                </c:pt>
                <c:pt idx="1889">
                  <c:v>44225</c:v>
                </c:pt>
                <c:pt idx="1890">
                  <c:v>44226</c:v>
                </c:pt>
                <c:pt idx="1891">
                  <c:v>44227</c:v>
                </c:pt>
                <c:pt idx="1892">
                  <c:v>44228</c:v>
                </c:pt>
                <c:pt idx="1893">
                  <c:v>44229</c:v>
                </c:pt>
                <c:pt idx="1894">
                  <c:v>44230</c:v>
                </c:pt>
                <c:pt idx="1895">
                  <c:v>44231</c:v>
                </c:pt>
                <c:pt idx="1896">
                  <c:v>44232</c:v>
                </c:pt>
                <c:pt idx="1897">
                  <c:v>44233</c:v>
                </c:pt>
                <c:pt idx="1898">
                  <c:v>44234</c:v>
                </c:pt>
                <c:pt idx="1899">
                  <c:v>44235</c:v>
                </c:pt>
                <c:pt idx="1900">
                  <c:v>44236</c:v>
                </c:pt>
                <c:pt idx="1901">
                  <c:v>44237</c:v>
                </c:pt>
                <c:pt idx="1902">
                  <c:v>44238</c:v>
                </c:pt>
                <c:pt idx="1903">
                  <c:v>44239</c:v>
                </c:pt>
                <c:pt idx="1904">
                  <c:v>44240</c:v>
                </c:pt>
                <c:pt idx="1905">
                  <c:v>44241</c:v>
                </c:pt>
                <c:pt idx="1906">
                  <c:v>44242</c:v>
                </c:pt>
                <c:pt idx="1907">
                  <c:v>44243</c:v>
                </c:pt>
                <c:pt idx="1908">
                  <c:v>44244</c:v>
                </c:pt>
                <c:pt idx="1909">
                  <c:v>44245</c:v>
                </c:pt>
                <c:pt idx="1910">
                  <c:v>44246</c:v>
                </c:pt>
                <c:pt idx="1911">
                  <c:v>44247</c:v>
                </c:pt>
                <c:pt idx="1912">
                  <c:v>44248</c:v>
                </c:pt>
                <c:pt idx="1913">
                  <c:v>44249</c:v>
                </c:pt>
                <c:pt idx="1914">
                  <c:v>44250</c:v>
                </c:pt>
                <c:pt idx="1915">
                  <c:v>44251</c:v>
                </c:pt>
                <c:pt idx="1916">
                  <c:v>44252</c:v>
                </c:pt>
                <c:pt idx="1917">
                  <c:v>44253</c:v>
                </c:pt>
                <c:pt idx="1918">
                  <c:v>44254</c:v>
                </c:pt>
                <c:pt idx="1919">
                  <c:v>44255</c:v>
                </c:pt>
                <c:pt idx="1920">
                  <c:v>44256</c:v>
                </c:pt>
                <c:pt idx="1921">
                  <c:v>44257</c:v>
                </c:pt>
                <c:pt idx="1922">
                  <c:v>44258</c:v>
                </c:pt>
                <c:pt idx="1923">
                  <c:v>44259</c:v>
                </c:pt>
                <c:pt idx="1924">
                  <c:v>44260</c:v>
                </c:pt>
                <c:pt idx="1925">
                  <c:v>44261</c:v>
                </c:pt>
                <c:pt idx="1926">
                  <c:v>44262</c:v>
                </c:pt>
                <c:pt idx="1927">
                  <c:v>44263</c:v>
                </c:pt>
                <c:pt idx="1928">
                  <c:v>44264</c:v>
                </c:pt>
                <c:pt idx="1929">
                  <c:v>44265</c:v>
                </c:pt>
                <c:pt idx="1930">
                  <c:v>44266</c:v>
                </c:pt>
                <c:pt idx="1931">
                  <c:v>44267</c:v>
                </c:pt>
                <c:pt idx="1932">
                  <c:v>44268</c:v>
                </c:pt>
                <c:pt idx="1933">
                  <c:v>44269</c:v>
                </c:pt>
                <c:pt idx="1934">
                  <c:v>44270</c:v>
                </c:pt>
                <c:pt idx="1935">
                  <c:v>44271</c:v>
                </c:pt>
                <c:pt idx="1936">
                  <c:v>44272</c:v>
                </c:pt>
                <c:pt idx="1937">
                  <c:v>44273</c:v>
                </c:pt>
                <c:pt idx="1938">
                  <c:v>44274</c:v>
                </c:pt>
                <c:pt idx="1939">
                  <c:v>44275</c:v>
                </c:pt>
                <c:pt idx="1940">
                  <c:v>44276</c:v>
                </c:pt>
                <c:pt idx="1941">
                  <c:v>44277</c:v>
                </c:pt>
                <c:pt idx="1942">
                  <c:v>44278</c:v>
                </c:pt>
                <c:pt idx="1943">
                  <c:v>44279</c:v>
                </c:pt>
                <c:pt idx="1944">
                  <c:v>44280</c:v>
                </c:pt>
                <c:pt idx="1945">
                  <c:v>44281</c:v>
                </c:pt>
                <c:pt idx="1946">
                  <c:v>44282</c:v>
                </c:pt>
                <c:pt idx="1947">
                  <c:v>44283</c:v>
                </c:pt>
                <c:pt idx="1948">
                  <c:v>44284</c:v>
                </c:pt>
                <c:pt idx="1949">
                  <c:v>44285</c:v>
                </c:pt>
                <c:pt idx="1950">
                  <c:v>44286</c:v>
                </c:pt>
                <c:pt idx="1951">
                  <c:v>44287</c:v>
                </c:pt>
                <c:pt idx="1952">
                  <c:v>44288</c:v>
                </c:pt>
                <c:pt idx="1953">
                  <c:v>44289</c:v>
                </c:pt>
                <c:pt idx="1954">
                  <c:v>44290</c:v>
                </c:pt>
                <c:pt idx="1955">
                  <c:v>44291</c:v>
                </c:pt>
                <c:pt idx="1956">
                  <c:v>44292</c:v>
                </c:pt>
                <c:pt idx="1957">
                  <c:v>44293</c:v>
                </c:pt>
                <c:pt idx="1958">
                  <c:v>44294</c:v>
                </c:pt>
                <c:pt idx="1959">
                  <c:v>44295</c:v>
                </c:pt>
                <c:pt idx="1960">
                  <c:v>44296</c:v>
                </c:pt>
                <c:pt idx="1961">
                  <c:v>44297</c:v>
                </c:pt>
                <c:pt idx="1962">
                  <c:v>44298</c:v>
                </c:pt>
                <c:pt idx="1963">
                  <c:v>44299</c:v>
                </c:pt>
                <c:pt idx="1964">
                  <c:v>44300</c:v>
                </c:pt>
                <c:pt idx="1965">
                  <c:v>44301</c:v>
                </c:pt>
                <c:pt idx="1966">
                  <c:v>44302</c:v>
                </c:pt>
                <c:pt idx="1967">
                  <c:v>44303</c:v>
                </c:pt>
                <c:pt idx="1968">
                  <c:v>44304</c:v>
                </c:pt>
                <c:pt idx="1969">
                  <c:v>44305</c:v>
                </c:pt>
                <c:pt idx="1970">
                  <c:v>44306</c:v>
                </c:pt>
                <c:pt idx="1971">
                  <c:v>44307</c:v>
                </c:pt>
                <c:pt idx="1972">
                  <c:v>44308</c:v>
                </c:pt>
                <c:pt idx="1973">
                  <c:v>44309</c:v>
                </c:pt>
                <c:pt idx="1974">
                  <c:v>44310</c:v>
                </c:pt>
                <c:pt idx="1975">
                  <c:v>44311</c:v>
                </c:pt>
                <c:pt idx="1976">
                  <c:v>44312</c:v>
                </c:pt>
                <c:pt idx="1977">
                  <c:v>44313</c:v>
                </c:pt>
                <c:pt idx="1978">
                  <c:v>44314</c:v>
                </c:pt>
                <c:pt idx="1979">
                  <c:v>44315</c:v>
                </c:pt>
                <c:pt idx="1980">
                  <c:v>44316</c:v>
                </c:pt>
                <c:pt idx="1981">
                  <c:v>44317</c:v>
                </c:pt>
                <c:pt idx="1982">
                  <c:v>44318</c:v>
                </c:pt>
                <c:pt idx="1983">
                  <c:v>44319</c:v>
                </c:pt>
                <c:pt idx="1984">
                  <c:v>44320</c:v>
                </c:pt>
                <c:pt idx="1985">
                  <c:v>44321</c:v>
                </c:pt>
                <c:pt idx="1986">
                  <c:v>44322</c:v>
                </c:pt>
                <c:pt idx="1987">
                  <c:v>44323</c:v>
                </c:pt>
                <c:pt idx="1988">
                  <c:v>44324</c:v>
                </c:pt>
                <c:pt idx="1989">
                  <c:v>44325</c:v>
                </c:pt>
                <c:pt idx="1990">
                  <c:v>44326</c:v>
                </c:pt>
                <c:pt idx="1991">
                  <c:v>44327</c:v>
                </c:pt>
                <c:pt idx="1992">
                  <c:v>44328</c:v>
                </c:pt>
                <c:pt idx="1993">
                  <c:v>44329</c:v>
                </c:pt>
                <c:pt idx="1994">
                  <c:v>44330</c:v>
                </c:pt>
                <c:pt idx="1995">
                  <c:v>44331</c:v>
                </c:pt>
                <c:pt idx="1996">
                  <c:v>44332</c:v>
                </c:pt>
                <c:pt idx="1997">
                  <c:v>44333</c:v>
                </c:pt>
                <c:pt idx="1998">
                  <c:v>44334</c:v>
                </c:pt>
                <c:pt idx="1999">
                  <c:v>44335</c:v>
                </c:pt>
                <c:pt idx="2000">
                  <c:v>44336</c:v>
                </c:pt>
                <c:pt idx="2001">
                  <c:v>44337</c:v>
                </c:pt>
                <c:pt idx="2002">
                  <c:v>44338</c:v>
                </c:pt>
                <c:pt idx="2003">
                  <c:v>44339</c:v>
                </c:pt>
                <c:pt idx="2004">
                  <c:v>44340</c:v>
                </c:pt>
                <c:pt idx="2005">
                  <c:v>44341</c:v>
                </c:pt>
                <c:pt idx="2006">
                  <c:v>44342</c:v>
                </c:pt>
                <c:pt idx="2007">
                  <c:v>44343</c:v>
                </c:pt>
                <c:pt idx="2008">
                  <c:v>44344</c:v>
                </c:pt>
                <c:pt idx="2009">
                  <c:v>44345</c:v>
                </c:pt>
                <c:pt idx="2010">
                  <c:v>44346</c:v>
                </c:pt>
                <c:pt idx="2011">
                  <c:v>44347</c:v>
                </c:pt>
                <c:pt idx="2012">
                  <c:v>44348</c:v>
                </c:pt>
                <c:pt idx="2013">
                  <c:v>44349</c:v>
                </c:pt>
                <c:pt idx="2014">
                  <c:v>44350</c:v>
                </c:pt>
                <c:pt idx="2015">
                  <c:v>44351</c:v>
                </c:pt>
                <c:pt idx="2016">
                  <c:v>44352</c:v>
                </c:pt>
                <c:pt idx="2017">
                  <c:v>44353</c:v>
                </c:pt>
                <c:pt idx="2018">
                  <c:v>44354</c:v>
                </c:pt>
                <c:pt idx="2019">
                  <c:v>44355</c:v>
                </c:pt>
                <c:pt idx="2020">
                  <c:v>44356</c:v>
                </c:pt>
                <c:pt idx="2021">
                  <c:v>44357</c:v>
                </c:pt>
                <c:pt idx="2022">
                  <c:v>44358</c:v>
                </c:pt>
                <c:pt idx="2023">
                  <c:v>44359</c:v>
                </c:pt>
                <c:pt idx="2024">
                  <c:v>44360</c:v>
                </c:pt>
                <c:pt idx="2025">
                  <c:v>44361</c:v>
                </c:pt>
                <c:pt idx="2026">
                  <c:v>44362</c:v>
                </c:pt>
                <c:pt idx="2027">
                  <c:v>44363</c:v>
                </c:pt>
                <c:pt idx="2028">
                  <c:v>44364</c:v>
                </c:pt>
                <c:pt idx="2029">
                  <c:v>44365</c:v>
                </c:pt>
                <c:pt idx="2030">
                  <c:v>44366</c:v>
                </c:pt>
                <c:pt idx="2031">
                  <c:v>44367</c:v>
                </c:pt>
                <c:pt idx="2032">
                  <c:v>44368</c:v>
                </c:pt>
                <c:pt idx="2033">
                  <c:v>44369</c:v>
                </c:pt>
                <c:pt idx="2034">
                  <c:v>44370</c:v>
                </c:pt>
                <c:pt idx="2035">
                  <c:v>44371</c:v>
                </c:pt>
                <c:pt idx="2036">
                  <c:v>44372</c:v>
                </c:pt>
                <c:pt idx="2037">
                  <c:v>44373</c:v>
                </c:pt>
                <c:pt idx="2038">
                  <c:v>44374</c:v>
                </c:pt>
                <c:pt idx="2039">
                  <c:v>44375</c:v>
                </c:pt>
                <c:pt idx="2040">
                  <c:v>44376</c:v>
                </c:pt>
                <c:pt idx="2041">
                  <c:v>44377</c:v>
                </c:pt>
                <c:pt idx="2042">
                  <c:v>44378</c:v>
                </c:pt>
                <c:pt idx="2043">
                  <c:v>44379</c:v>
                </c:pt>
                <c:pt idx="2044">
                  <c:v>44380</c:v>
                </c:pt>
                <c:pt idx="2045">
                  <c:v>44381</c:v>
                </c:pt>
                <c:pt idx="2046">
                  <c:v>44382</c:v>
                </c:pt>
                <c:pt idx="2047">
                  <c:v>44383</c:v>
                </c:pt>
                <c:pt idx="2048">
                  <c:v>44384</c:v>
                </c:pt>
                <c:pt idx="2049">
                  <c:v>44385</c:v>
                </c:pt>
                <c:pt idx="2050">
                  <c:v>44386</c:v>
                </c:pt>
                <c:pt idx="2051">
                  <c:v>44387</c:v>
                </c:pt>
                <c:pt idx="2052">
                  <c:v>44388</c:v>
                </c:pt>
                <c:pt idx="2053">
                  <c:v>44389</c:v>
                </c:pt>
                <c:pt idx="2054">
                  <c:v>44390</c:v>
                </c:pt>
                <c:pt idx="2055">
                  <c:v>44391</c:v>
                </c:pt>
                <c:pt idx="2056">
                  <c:v>44392</c:v>
                </c:pt>
                <c:pt idx="2057">
                  <c:v>44393</c:v>
                </c:pt>
                <c:pt idx="2058">
                  <c:v>44394</c:v>
                </c:pt>
                <c:pt idx="2059">
                  <c:v>44395</c:v>
                </c:pt>
                <c:pt idx="2060">
                  <c:v>44396</c:v>
                </c:pt>
                <c:pt idx="2061">
                  <c:v>44397</c:v>
                </c:pt>
                <c:pt idx="2062">
                  <c:v>44398</c:v>
                </c:pt>
                <c:pt idx="2063">
                  <c:v>44399</c:v>
                </c:pt>
                <c:pt idx="2064">
                  <c:v>44400</c:v>
                </c:pt>
                <c:pt idx="2065">
                  <c:v>44401</c:v>
                </c:pt>
                <c:pt idx="2066">
                  <c:v>44402</c:v>
                </c:pt>
                <c:pt idx="2067">
                  <c:v>44403</c:v>
                </c:pt>
                <c:pt idx="2068">
                  <c:v>44404</c:v>
                </c:pt>
                <c:pt idx="2069">
                  <c:v>44405</c:v>
                </c:pt>
                <c:pt idx="2070">
                  <c:v>44406</c:v>
                </c:pt>
                <c:pt idx="2071">
                  <c:v>44407</c:v>
                </c:pt>
                <c:pt idx="2072">
                  <c:v>44408</c:v>
                </c:pt>
                <c:pt idx="2073">
                  <c:v>44409</c:v>
                </c:pt>
                <c:pt idx="2074">
                  <c:v>44410</c:v>
                </c:pt>
                <c:pt idx="2075">
                  <c:v>44411</c:v>
                </c:pt>
                <c:pt idx="2076">
                  <c:v>44412</c:v>
                </c:pt>
                <c:pt idx="2077">
                  <c:v>44413</c:v>
                </c:pt>
                <c:pt idx="2078">
                  <c:v>44414</c:v>
                </c:pt>
                <c:pt idx="2079">
                  <c:v>44415</c:v>
                </c:pt>
                <c:pt idx="2080">
                  <c:v>44416</c:v>
                </c:pt>
                <c:pt idx="2081">
                  <c:v>44417</c:v>
                </c:pt>
                <c:pt idx="2082">
                  <c:v>44418</c:v>
                </c:pt>
                <c:pt idx="2083">
                  <c:v>44419</c:v>
                </c:pt>
                <c:pt idx="2084">
                  <c:v>44420</c:v>
                </c:pt>
                <c:pt idx="2085">
                  <c:v>44421</c:v>
                </c:pt>
                <c:pt idx="2086">
                  <c:v>44422</c:v>
                </c:pt>
                <c:pt idx="2087">
                  <c:v>44423</c:v>
                </c:pt>
                <c:pt idx="2088">
                  <c:v>44424</c:v>
                </c:pt>
                <c:pt idx="2089">
                  <c:v>44425</c:v>
                </c:pt>
                <c:pt idx="2090">
                  <c:v>44426</c:v>
                </c:pt>
                <c:pt idx="2091">
                  <c:v>44427</c:v>
                </c:pt>
                <c:pt idx="2092">
                  <c:v>44428</c:v>
                </c:pt>
                <c:pt idx="2093">
                  <c:v>44429</c:v>
                </c:pt>
                <c:pt idx="2094">
                  <c:v>44430</c:v>
                </c:pt>
                <c:pt idx="2095">
                  <c:v>44431</c:v>
                </c:pt>
                <c:pt idx="2096">
                  <c:v>44432</c:v>
                </c:pt>
                <c:pt idx="2097">
                  <c:v>44433</c:v>
                </c:pt>
                <c:pt idx="2098">
                  <c:v>44434</c:v>
                </c:pt>
                <c:pt idx="2099">
                  <c:v>44435</c:v>
                </c:pt>
                <c:pt idx="2100">
                  <c:v>44436</c:v>
                </c:pt>
                <c:pt idx="2101">
                  <c:v>44437</c:v>
                </c:pt>
                <c:pt idx="2102">
                  <c:v>44438</c:v>
                </c:pt>
                <c:pt idx="2103">
                  <c:v>44439</c:v>
                </c:pt>
                <c:pt idx="2104">
                  <c:v>44440</c:v>
                </c:pt>
                <c:pt idx="2105">
                  <c:v>44441</c:v>
                </c:pt>
                <c:pt idx="2106">
                  <c:v>44442</c:v>
                </c:pt>
                <c:pt idx="2107">
                  <c:v>44443</c:v>
                </c:pt>
                <c:pt idx="2108">
                  <c:v>44444</c:v>
                </c:pt>
                <c:pt idx="2109">
                  <c:v>44445</c:v>
                </c:pt>
                <c:pt idx="2110">
                  <c:v>44446</c:v>
                </c:pt>
                <c:pt idx="2111">
                  <c:v>44447</c:v>
                </c:pt>
                <c:pt idx="2112">
                  <c:v>44448</c:v>
                </c:pt>
                <c:pt idx="2113">
                  <c:v>44449</c:v>
                </c:pt>
                <c:pt idx="2114">
                  <c:v>44450</c:v>
                </c:pt>
                <c:pt idx="2115">
                  <c:v>44451</c:v>
                </c:pt>
                <c:pt idx="2116">
                  <c:v>44452</c:v>
                </c:pt>
                <c:pt idx="2117">
                  <c:v>44453</c:v>
                </c:pt>
                <c:pt idx="2118">
                  <c:v>44454</c:v>
                </c:pt>
                <c:pt idx="2119">
                  <c:v>44455</c:v>
                </c:pt>
                <c:pt idx="2120">
                  <c:v>44456</c:v>
                </c:pt>
                <c:pt idx="2121">
                  <c:v>44457</c:v>
                </c:pt>
                <c:pt idx="2122">
                  <c:v>44458</c:v>
                </c:pt>
                <c:pt idx="2123">
                  <c:v>44459</c:v>
                </c:pt>
                <c:pt idx="2124">
                  <c:v>44460</c:v>
                </c:pt>
                <c:pt idx="2125">
                  <c:v>44461</c:v>
                </c:pt>
                <c:pt idx="2126">
                  <c:v>44462</c:v>
                </c:pt>
                <c:pt idx="2127">
                  <c:v>44463</c:v>
                </c:pt>
                <c:pt idx="2128">
                  <c:v>44464</c:v>
                </c:pt>
                <c:pt idx="2129">
                  <c:v>44465</c:v>
                </c:pt>
                <c:pt idx="2130">
                  <c:v>44466</c:v>
                </c:pt>
                <c:pt idx="2131">
                  <c:v>44467</c:v>
                </c:pt>
                <c:pt idx="2132">
                  <c:v>44468</c:v>
                </c:pt>
                <c:pt idx="2133">
                  <c:v>44469</c:v>
                </c:pt>
                <c:pt idx="2134">
                  <c:v>44470</c:v>
                </c:pt>
                <c:pt idx="2135">
                  <c:v>44471</c:v>
                </c:pt>
                <c:pt idx="2136">
                  <c:v>44472</c:v>
                </c:pt>
                <c:pt idx="2137">
                  <c:v>44473</c:v>
                </c:pt>
                <c:pt idx="2138">
                  <c:v>44474</c:v>
                </c:pt>
                <c:pt idx="2139">
                  <c:v>44475</c:v>
                </c:pt>
                <c:pt idx="2140">
                  <c:v>44476</c:v>
                </c:pt>
                <c:pt idx="2141">
                  <c:v>44477</c:v>
                </c:pt>
                <c:pt idx="2142">
                  <c:v>44478</c:v>
                </c:pt>
                <c:pt idx="2143">
                  <c:v>44479</c:v>
                </c:pt>
                <c:pt idx="2144">
                  <c:v>44480</c:v>
                </c:pt>
                <c:pt idx="2145">
                  <c:v>44481</c:v>
                </c:pt>
                <c:pt idx="2146">
                  <c:v>44482</c:v>
                </c:pt>
                <c:pt idx="2147">
                  <c:v>44483</c:v>
                </c:pt>
                <c:pt idx="2148">
                  <c:v>44484</c:v>
                </c:pt>
                <c:pt idx="2149">
                  <c:v>44485</c:v>
                </c:pt>
                <c:pt idx="2150">
                  <c:v>44486</c:v>
                </c:pt>
                <c:pt idx="2151">
                  <c:v>44487</c:v>
                </c:pt>
                <c:pt idx="2152">
                  <c:v>44488</c:v>
                </c:pt>
                <c:pt idx="2153">
                  <c:v>44489</c:v>
                </c:pt>
                <c:pt idx="2154">
                  <c:v>44490</c:v>
                </c:pt>
                <c:pt idx="2155">
                  <c:v>44491</c:v>
                </c:pt>
                <c:pt idx="2156">
                  <c:v>44492</c:v>
                </c:pt>
                <c:pt idx="2157">
                  <c:v>44493</c:v>
                </c:pt>
                <c:pt idx="2158">
                  <c:v>44494</c:v>
                </c:pt>
                <c:pt idx="2159">
                  <c:v>44495</c:v>
                </c:pt>
                <c:pt idx="2160">
                  <c:v>44496</c:v>
                </c:pt>
                <c:pt idx="2161">
                  <c:v>44497</c:v>
                </c:pt>
                <c:pt idx="2162">
                  <c:v>44498</c:v>
                </c:pt>
                <c:pt idx="2163">
                  <c:v>44499</c:v>
                </c:pt>
                <c:pt idx="2164">
                  <c:v>44500</c:v>
                </c:pt>
                <c:pt idx="2165">
                  <c:v>44501</c:v>
                </c:pt>
                <c:pt idx="2166">
                  <c:v>44502</c:v>
                </c:pt>
                <c:pt idx="2167">
                  <c:v>44503</c:v>
                </c:pt>
                <c:pt idx="2168">
                  <c:v>44504</c:v>
                </c:pt>
                <c:pt idx="2169">
                  <c:v>44505</c:v>
                </c:pt>
                <c:pt idx="2170">
                  <c:v>44506</c:v>
                </c:pt>
                <c:pt idx="2171">
                  <c:v>44507</c:v>
                </c:pt>
                <c:pt idx="2172">
                  <c:v>44508</c:v>
                </c:pt>
                <c:pt idx="2173">
                  <c:v>44509</c:v>
                </c:pt>
                <c:pt idx="2174">
                  <c:v>44510</c:v>
                </c:pt>
                <c:pt idx="2175">
                  <c:v>44511</c:v>
                </c:pt>
                <c:pt idx="2176">
                  <c:v>44512</c:v>
                </c:pt>
                <c:pt idx="2177">
                  <c:v>44513</c:v>
                </c:pt>
                <c:pt idx="2178">
                  <c:v>44514</c:v>
                </c:pt>
                <c:pt idx="2179">
                  <c:v>44515</c:v>
                </c:pt>
                <c:pt idx="2180">
                  <c:v>44516</c:v>
                </c:pt>
                <c:pt idx="2181">
                  <c:v>44517</c:v>
                </c:pt>
                <c:pt idx="2182">
                  <c:v>44518</c:v>
                </c:pt>
                <c:pt idx="2183">
                  <c:v>44519</c:v>
                </c:pt>
                <c:pt idx="2184">
                  <c:v>44520</c:v>
                </c:pt>
                <c:pt idx="2185">
                  <c:v>44521</c:v>
                </c:pt>
                <c:pt idx="2186">
                  <c:v>44522</c:v>
                </c:pt>
                <c:pt idx="2187">
                  <c:v>44523</c:v>
                </c:pt>
                <c:pt idx="2188">
                  <c:v>44524</c:v>
                </c:pt>
                <c:pt idx="2189">
                  <c:v>44525</c:v>
                </c:pt>
                <c:pt idx="2190">
                  <c:v>44526</c:v>
                </c:pt>
                <c:pt idx="2191">
                  <c:v>44527</c:v>
                </c:pt>
                <c:pt idx="2192">
                  <c:v>44528</c:v>
                </c:pt>
                <c:pt idx="2193">
                  <c:v>44529</c:v>
                </c:pt>
                <c:pt idx="2194">
                  <c:v>44530</c:v>
                </c:pt>
                <c:pt idx="2195">
                  <c:v>44531</c:v>
                </c:pt>
                <c:pt idx="2196">
                  <c:v>44532</c:v>
                </c:pt>
                <c:pt idx="2197">
                  <c:v>44533</c:v>
                </c:pt>
                <c:pt idx="2198">
                  <c:v>44534</c:v>
                </c:pt>
                <c:pt idx="2199">
                  <c:v>44535</c:v>
                </c:pt>
                <c:pt idx="2200">
                  <c:v>44536</c:v>
                </c:pt>
                <c:pt idx="2201">
                  <c:v>44537</c:v>
                </c:pt>
                <c:pt idx="2202">
                  <c:v>44538</c:v>
                </c:pt>
                <c:pt idx="2203">
                  <c:v>44539</c:v>
                </c:pt>
                <c:pt idx="2204">
                  <c:v>44540</c:v>
                </c:pt>
                <c:pt idx="2205">
                  <c:v>44541</c:v>
                </c:pt>
                <c:pt idx="2206">
                  <c:v>44542</c:v>
                </c:pt>
                <c:pt idx="2207">
                  <c:v>44543</c:v>
                </c:pt>
                <c:pt idx="2208">
                  <c:v>44544</c:v>
                </c:pt>
                <c:pt idx="2209">
                  <c:v>44545</c:v>
                </c:pt>
                <c:pt idx="2210">
                  <c:v>44546</c:v>
                </c:pt>
                <c:pt idx="2211">
                  <c:v>44547</c:v>
                </c:pt>
                <c:pt idx="2212">
                  <c:v>44548</c:v>
                </c:pt>
                <c:pt idx="2213">
                  <c:v>44549</c:v>
                </c:pt>
                <c:pt idx="2214">
                  <c:v>44550</c:v>
                </c:pt>
                <c:pt idx="2215">
                  <c:v>44551</c:v>
                </c:pt>
                <c:pt idx="2216">
                  <c:v>44552</c:v>
                </c:pt>
                <c:pt idx="2217">
                  <c:v>44553</c:v>
                </c:pt>
                <c:pt idx="2218">
                  <c:v>44554</c:v>
                </c:pt>
                <c:pt idx="2219">
                  <c:v>44555</c:v>
                </c:pt>
                <c:pt idx="2220">
                  <c:v>44556</c:v>
                </c:pt>
                <c:pt idx="2221">
                  <c:v>44557</c:v>
                </c:pt>
                <c:pt idx="2222">
                  <c:v>44558</c:v>
                </c:pt>
                <c:pt idx="2223">
                  <c:v>44559</c:v>
                </c:pt>
                <c:pt idx="2224">
                  <c:v>44560</c:v>
                </c:pt>
                <c:pt idx="2225">
                  <c:v>44561</c:v>
                </c:pt>
                <c:pt idx="2226">
                  <c:v>44562</c:v>
                </c:pt>
                <c:pt idx="2227">
                  <c:v>44563</c:v>
                </c:pt>
                <c:pt idx="2228">
                  <c:v>44564</c:v>
                </c:pt>
                <c:pt idx="2229">
                  <c:v>44565</c:v>
                </c:pt>
                <c:pt idx="2230">
                  <c:v>44566</c:v>
                </c:pt>
                <c:pt idx="2231">
                  <c:v>44567</c:v>
                </c:pt>
                <c:pt idx="2232">
                  <c:v>44568</c:v>
                </c:pt>
                <c:pt idx="2233">
                  <c:v>44569</c:v>
                </c:pt>
                <c:pt idx="2234">
                  <c:v>44570</c:v>
                </c:pt>
                <c:pt idx="2235">
                  <c:v>44571</c:v>
                </c:pt>
                <c:pt idx="2236">
                  <c:v>44572</c:v>
                </c:pt>
                <c:pt idx="2237">
                  <c:v>44573</c:v>
                </c:pt>
                <c:pt idx="2238">
                  <c:v>44574</c:v>
                </c:pt>
                <c:pt idx="2239">
                  <c:v>44575</c:v>
                </c:pt>
                <c:pt idx="2240">
                  <c:v>44576</c:v>
                </c:pt>
                <c:pt idx="2241">
                  <c:v>44577</c:v>
                </c:pt>
                <c:pt idx="2242">
                  <c:v>44578</c:v>
                </c:pt>
                <c:pt idx="2243">
                  <c:v>44579</c:v>
                </c:pt>
                <c:pt idx="2244">
                  <c:v>44580</c:v>
                </c:pt>
                <c:pt idx="2245">
                  <c:v>44581</c:v>
                </c:pt>
                <c:pt idx="2246">
                  <c:v>44582</c:v>
                </c:pt>
                <c:pt idx="2247">
                  <c:v>44583</c:v>
                </c:pt>
                <c:pt idx="2248">
                  <c:v>44584</c:v>
                </c:pt>
                <c:pt idx="2249">
                  <c:v>44585</c:v>
                </c:pt>
                <c:pt idx="2250">
                  <c:v>44586</c:v>
                </c:pt>
                <c:pt idx="2251">
                  <c:v>44587</c:v>
                </c:pt>
                <c:pt idx="2252">
                  <c:v>44588</c:v>
                </c:pt>
                <c:pt idx="2253">
                  <c:v>44589</c:v>
                </c:pt>
                <c:pt idx="2254">
                  <c:v>44590</c:v>
                </c:pt>
                <c:pt idx="2255">
                  <c:v>44591</c:v>
                </c:pt>
                <c:pt idx="2256">
                  <c:v>44592</c:v>
                </c:pt>
                <c:pt idx="2257">
                  <c:v>44593</c:v>
                </c:pt>
                <c:pt idx="2258">
                  <c:v>44594</c:v>
                </c:pt>
                <c:pt idx="2259">
                  <c:v>44595</c:v>
                </c:pt>
                <c:pt idx="2260">
                  <c:v>44596</c:v>
                </c:pt>
                <c:pt idx="2261">
                  <c:v>44597</c:v>
                </c:pt>
                <c:pt idx="2262">
                  <c:v>44598</c:v>
                </c:pt>
                <c:pt idx="2263">
                  <c:v>44599</c:v>
                </c:pt>
                <c:pt idx="2264">
                  <c:v>44600</c:v>
                </c:pt>
                <c:pt idx="2265">
                  <c:v>44601</c:v>
                </c:pt>
                <c:pt idx="2266">
                  <c:v>44602</c:v>
                </c:pt>
                <c:pt idx="2267">
                  <c:v>44603</c:v>
                </c:pt>
                <c:pt idx="2268">
                  <c:v>44604</c:v>
                </c:pt>
                <c:pt idx="2269">
                  <c:v>44605</c:v>
                </c:pt>
                <c:pt idx="2270">
                  <c:v>44606</c:v>
                </c:pt>
                <c:pt idx="2271">
                  <c:v>44607</c:v>
                </c:pt>
                <c:pt idx="2272">
                  <c:v>44608</c:v>
                </c:pt>
                <c:pt idx="2273">
                  <c:v>44609</c:v>
                </c:pt>
                <c:pt idx="2274">
                  <c:v>44610</c:v>
                </c:pt>
                <c:pt idx="2275">
                  <c:v>44611</c:v>
                </c:pt>
                <c:pt idx="2276">
                  <c:v>44612</c:v>
                </c:pt>
                <c:pt idx="2277">
                  <c:v>44613</c:v>
                </c:pt>
                <c:pt idx="2278">
                  <c:v>44614</c:v>
                </c:pt>
                <c:pt idx="2279">
                  <c:v>44615</c:v>
                </c:pt>
                <c:pt idx="2280">
                  <c:v>44616</c:v>
                </c:pt>
                <c:pt idx="2281">
                  <c:v>44617</c:v>
                </c:pt>
                <c:pt idx="2282">
                  <c:v>44618</c:v>
                </c:pt>
                <c:pt idx="2283">
                  <c:v>44619</c:v>
                </c:pt>
                <c:pt idx="2284">
                  <c:v>44620</c:v>
                </c:pt>
                <c:pt idx="2285">
                  <c:v>44621</c:v>
                </c:pt>
                <c:pt idx="2286">
                  <c:v>44622</c:v>
                </c:pt>
                <c:pt idx="2287">
                  <c:v>44623</c:v>
                </c:pt>
                <c:pt idx="2288">
                  <c:v>44624</c:v>
                </c:pt>
                <c:pt idx="2289">
                  <c:v>44625</c:v>
                </c:pt>
                <c:pt idx="2290">
                  <c:v>44626</c:v>
                </c:pt>
                <c:pt idx="2291">
                  <c:v>44627</c:v>
                </c:pt>
                <c:pt idx="2292">
                  <c:v>44628</c:v>
                </c:pt>
                <c:pt idx="2293">
                  <c:v>44629</c:v>
                </c:pt>
                <c:pt idx="2294">
                  <c:v>44630</c:v>
                </c:pt>
                <c:pt idx="2295">
                  <c:v>44631</c:v>
                </c:pt>
                <c:pt idx="2296">
                  <c:v>44632</c:v>
                </c:pt>
                <c:pt idx="2297">
                  <c:v>44633</c:v>
                </c:pt>
                <c:pt idx="2298">
                  <c:v>44634</c:v>
                </c:pt>
                <c:pt idx="2299">
                  <c:v>44635</c:v>
                </c:pt>
                <c:pt idx="2300">
                  <c:v>44636</c:v>
                </c:pt>
                <c:pt idx="2301">
                  <c:v>44637</c:v>
                </c:pt>
                <c:pt idx="2302">
                  <c:v>44638</c:v>
                </c:pt>
                <c:pt idx="2303">
                  <c:v>44639</c:v>
                </c:pt>
                <c:pt idx="2304">
                  <c:v>44640</c:v>
                </c:pt>
                <c:pt idx="2305">
                  <c:v>44641</c:v>
                </c:pt>
                <c:pt idx="2306">
                  <c:v>44642</c:v>
                </c:pt>
                <c:pt idx="2307">
                  <c:v>44643</c:v>
                </c:pt>
                <c:pt idx="2308">
                  <c:v>44644</c:v>
                </c:pt>
                <c:pt idx="2309">
                  <c:v>44645</c:v>
                </c:pt>
                <c:pt idx="2310">
                  <c:v>44646</c:v>
                </c:pt>
                <c:pt idx="2311">
                  <c:v>44647</c:v>
                </c:pt>
                <c:pt idx="2312">
                  <c:v>44648</c:v>
                </c:pt>
                <c:pt idx="2313">
                  <c:v>44649</c:v>
                </c:pt>
                <c:pt idx="2314">
                  <c:v>44650</c:v>
                </c:pt>
                <c:pt idx="2315">
                  <c:v>44651</c:v>
                </c:pt>
                <c:pt idx="2316">
                  <c:v>44652</c:v>
                </c:pt>
                <c:pt idx="2317">
                  <c:v>44653</c:v>
                </c:pt>
                <c:pt idx="2318">
                  <c:v>44654</c:v>
                </c:pt>
                <c:pt idx="2319">
                  <c:v>44655</c:v>
                </c:pt>
                <c:pt idx="2320">
                  <c:v>44656</c:v>
                </c:pt>
                <c:pt idx="2321">
                  <c:v>44657</c:v>
                </c:pt>
                <c:pt idx="2322">
                  <c:v>44658</c:v>
                </c:pt>
                <c:pt idx="2323">
                  <c:v>44659</c:v>
                </c:pt>
                <c:pt idx="2324">
                  <c:v>44660</c:v>
                </c:pt>
                <c:pt idx="2325">
                  <c:v>44661</c:v>
                </c:pt>
                <c:pt idx="2326">
                  <c:v>44662</c:v>
                </c:pt>
                <c:pt idx="2327">
                  <c:v>44663</c:v>
                </c:pt>
                <c:pt idx="2328">
                  <c:v>44664</c:v>
                </c:pt>
                <c:pt idx="2329">
                  <c:v>44665</c:v>
                </c:pt>
                <c:pt idx="2330">
                  <c:v>44666</c:v>
                </c:pt>
                <c:pt idx="2331">
                  <c:v>44667</c:v>
                </c:pt>
                <c:pt idx="2332">
                  <c:v>44668</c:v>
                </c:pt>
                <c:pt idx="2333">
                  <c:v>44669</c:v>
                </c:pt>
                <c:pt idx="2334">
                  <c:v>44670</c:v>
                </c:pt>
                <c:pt idx="2335">
                  <c:v>44671</c:v>
                </c:pt>
                <c:pt idx="2336">
                  <c:v>44672</c:v>
                </c:pt>
                <c:pt idx="2337">
                  <c:v>44673</c:v>
                </c:pt>
                <c:pt idx="2338">
                  <c:v>44674</c:v>
                </c:pt>
                <c:pt idx="2339">
                  <c:v>44675</c:v>
                </c:pt>
                <c:pt idx="2340">
                  <c:v>44676</c:v>
                </c:pt>
                <c:pt idx="2341">
                  <c:v>44677</c:v>
                </c:pt>
                <c:pt idx="2342">
                  <c:v>44678</c:v>
                </c:pt>
                <c:pt idx="2343">
                  <c:v>44679</c:v>
                </c:pt>
                <c:pt idx="2344">
                  <c:v>44680</c:v>
                </c:pt>
                <c:pt idx="2345">
                  <c:v>44681</c:v>
                </c:pt>
                <c:pt idx="2346">
                  <c:v>44682</c:v>
                </c:pt>
                <c:pt idx="2347">
                  <c:v>44683</c:v>
                </c:pt>
                <c:pt idx="2348">
                  <c:v>44684</c:v>
                </c:pt>
                <c:pt idx="2349">
                  <c:v>44685</c:v>
                </c:pt>
                <c:pt idx="2350">
                  <c:v>44686</c:v>
                </c:pt>
                <c:pt idx="2351">
                  <c:v>44687</c:v>
                </c:pt>
                <c:pt idx="2352">
                  <c:v>44688</c:v>
                </c:pt>
                <c:pt idx="2353">
                  <c:v>44689</c:v>
                </c:pt>
                <c:pt idx="2354">
                  <c:v>44690</c:v>
                </c:pt>
                <c:pt idx="2355">
                  <c:v>44691</c:v>
                </c:pt>
                <c:pt idx="2356">
                  <c:v>44692</c:v>
                </c:pt>
                <c:pt idx="2357">
                  <c:v>44693</c:v>
                </c:pt>
                <c:pt idx="2358">
                  <c:v>44694</c:v>
                </c:pt>
                <c:pt idx="2359">
                  <c:v>44695</c:v>
                </c:pt>
                <c:pt idx="2360">
                  <c:v>44696</c:v>
                </c:pt>
                <c:pt idx="2361">
                  <c:v>44697</c:v>
                </c:pt>
                <c:pt idx="2362">
                  <c:v>44698</c:v>
                </c:pt>
                <c:pt idx="2363">
                  <c:v>44699</c:v>
                </c:pt>
                <c:pt idx="2364">
                  <c:v>44700</c:v>
                </c:pt>
                <c:pt idx="2365">
                  <c:v>44701</c:v>
                </c:pt>
                <c:pt idx="2366">
                  <c:v>44702</c:v>
                </c:pt>
                <c:pt idx="2367">
                  <c:v>44703</c:v>
                </c:pt>
                <c:pt idx="2368">
                  <c:v>44704</c:v>
                </c:pt>
                <c:pt idx="2369">
                  <c:v>44705</c:v>
                </c:pt>
                <c:pt idx="2370">
                  <c:v>44706</c:v>
                </c:pt>
                <c:pt idx="2371">
                  <c:v>44707</c:v>
                </c:pt>
                <c:pt idx="2372">
                  <c:v>44708</c:v>
                </c:pt>
                <c:pt idx="2373">
                  <c:v>44709</c:v>
                </c:pt>
                <c:pt idx="2374">
                  <c:v>44710</c:v>
                </c:pt>
                <c:pt idx="2375">
                  <c:v>44711</c:v>
                </c:pt>
                <c:pt idx="2376">
                  <c:v>44712</c:v>
                </c:pt>
                <c:pt idx="2377">
                  <c:v>44713</c:v>
                </c:pt>
                <c:pt idx="2378">
                  <c:v>44714</c:v>
                </c:pt>
                <c:pt idx="2379">
                  <c:v>44715</c:v>
                </c:pt>
                <c:pt idx="2380">
                  <c:v>44716</c:v>
                </c:pt>
                <c:pt idx="2381">
                  <c:v>44717</c:v>
                </c:pt>
                <c:pt idx="2382">
                  <c:v>44718</c:v>
                </c:pt>
                <c:pt idx="2383">
                  <c:v>44719</c:v>
                </c:pt>
                <c:pt idx="2384">
                  <c:v>44720</c:v>
                </c:pt>
                <c:pt idx="2385">
                  <c:v>44721</c:v>
                </c:pt>
                <c:pt idx="2386">
                  <c:v>44722</c:v>
                </c:pt>
                <c:pt idx="2387">
                  <c:v>44723</c:v>
                </c:pt>
                <c:pt idx="2388">
                  <c:v>44724</c:v>
                </c:pt>
                <c:pt idx="2389">
                  <c:v>44725</c:v>
                </c:pt>
                <c:pt idx="2390">
                  <c:v>44726</c:v>
                </c:pt>
                <c:pt idx="2391">
                  <c:v>44727</c:v>
                </c:pt>
                <c:pt idx="2392">
                  <c:v>44728</c:v>
                </c:pt>
                <c:pt idx="2393">
                  <c:v>44729</c:v>
                </c:pt>
                <c:pt idx="2394">
                  <c:v>44730</c:v>
                </c:pt>
                <c:pt idx="2395">
                  <c:v>44731</c:v>
                </c:pt>
                <c:pt idx="2396">
                  <c:v>44732</c:v>
                </c:pt>
                <c:pt idx="2397">
                  <c:v>44733</c:v>
                </c:pt>
                <c:pt idx="2398">
                  <c:v>44734</c:v>
                </c:pt>
                <c:pt idx="2399">
                  <c:v>44735</c:v>
                </c:pt>
                <c:pt idx="2400">
                  <c:v>44736</c:v>
                </c:pt>
                <c:pt idx="2401">
                  <c:v>44737</c:v>
                </c:pt>
                <c:pt idx="2402">
                  <c:v>44738</c:v>
                </c:pt>
                <c:pt idx="2403">
                  <c:v>44739</c:v>
                </c:pt>
                <c:pt idx="2404">
                  <c:v>44740</c:v>
                </c:pt>
                <c:pt idx="2405">
                  <c:v>44741</c:v>
                </c:pt>
                <c:pt idx="2406">
                  <c:v>44742</c:v>
                </c:pt>
                <c:pt idx="2407">
                  <c:v>44743</c:v>
                </c:pt>
                <c:pt idx="2408">
                  <c:v>44744</c:v>
                </c:pt>
                <c:pt idx="2409">
                  <c:v>44745</c:v>
                </c:pt>
                <c:pt idx="2410">
                  <c:v>44746</c:v>
                </c:pt>
                <c:pt idx="2411">
                  <c:v>44747</c:v>
                </c:pt>
                <c:pt idx="2412">
                  <c:v>44748</c:v>
                </c:pt>
                <c:pt idx="2413">
                  <c:v>44749</c:v>
                </c:pt>
                <c:pt idx="2414">
                  <c:v>44750</c:v>
                </c:pt>
                <c:pt idx="2415">
                  <c:v>44751</c:v>
                </c:pt>
                <c:pt idx="2416">
                  <c:v>44752</c:v>
                </c:pt>
                <c:pt idx="2417">
                  <c:v>44753</c:v>
                </c:pt>
                <c:pt idx="2418">
                  <c:v>44754</c:v>
                </c:pt>
                <c:pt idx="2419">
                  <c:v>44755</c:v>
                </c:pt>
                <c:pt idx="2420">
                  <c:v>44756</c:v>
                </c:pt>
                <c:pt idx="2421">
                  <c:v>44757</c:v>
                </c:pt>
                <c:pt idx="2422">
                  <c:v>44758</c:v>
                </c:pt>
                <c:pt idx="2423">
                  <c:v>44759</c:v>
                </c:pt>
                <c:pt idx="2424">
                  <c:v>44760</c:v>
                </c:pt>
                <c:pt idx="2425">
                  <c:v>44761</c:v>
                </c:pt>
                <c:pt idx="2426">
                  <c:v>44762</c:v>
                </c:pt>
                <c:pt idx="2427">
                  <c:v>44763</c:v>
                </c:pt>
                <c:pt idx="2428">
                  <c:v>44764</c:v>
                </c:pt>
                <c:pt idx="2429">
                  <c:v>44765</c:v>
                </c:pt>
                <c:pt idx="2430">
                  <c:v>44766</c:v>
                </c:pt>
                <c:pt idx="2431">
                  <c:v>44767</c:v>
                </c:pt>
                <c:pt idx="2432">
                  <c:v>44768</c:v>
                </c:pt>
                <c:pt idx="2433">
                  <c:v>44769</c:v>
                </c:pt>
                <c:pt idx="2434">
                  <c:v>44770</c:v>
                </c:pt>
                <c:pt idx="2435">
                  <c:v>44771</c:v>
                </c:pt>
                <c:pt idx="2436">
                  <c:v>44772</c:v>
                </c:pt>
                <c:pt idx="2437">
                  <c:v>44773</c:v>
                </c:pt>
                <c:pt idx="2438">
                  <c:v>44774</c:v>
                </c:pt>
                <c:pt idx="2439">
                  <c:v>44775</c:v>
                </c:pt>
                <c:pt idx="2440">
                  <c:v>44776</c:v>
                </c:pt>
                <c:pt idx="2441">
                  <c:v>44777</c:v>
                </c:pt>
                <c:pt idx="2442">
                  <c:v>44778</c:v>
                </c:pt>
                <c:pt idx="2443">
                  <c:v>44779</c:v>
                </c:pt>
                <c:pt idx="2444">
                  <c:v>44780</c:v>
                </c:pt>
                <c:pt idx="2445">
                  <c:v>44781</c:v>
                </c:pt>
                <c:pt idx="2446">
                  <c:v>44782</c:v>
                </c:pt>
                <c:pt idx="2447">
                  <c:v>44783</c:v>
                </c:pt>
                <c:pt idx="2448">
                  <c:v>44784</c:v>
                </c:pt>
                <c:pt idx="2449">
                  <c:v>44785</c:v>
                </c:pt>
                <c:pt idx="2450">
                  <c:v>44786</c:v>
                </c:pt>
                <c:pt idx="2451">
                  <c:v>44787</c:v>
                </c:pt>
                <c:pt idx="2452">
                  <c:v>44788</c:v>
                </c:pt>
                <c:pt idx="2453">
                  <c:v>44789</c:v>
                </c:pt>
                <c:pt idx="2454">
                  <c:v>44790</c:v>
                </c:pt>
                <c:pt idx="2455">
                  <c:v>44791</c:v>
                </c:pt>
                <c:pt idx="2456">
                  <c:v>44792</c:v>
                </c:pt>
                <c:pt idx="2457">
                  <c:v>44793</c:v>
                </c:pt>
                <c:pt idx="2458">
                  <c:v>44794</c:v>
                </c:pt>
                <c:pt idx="2459">
                  <c:v>44795</c:v>
                </c:pt>
                <c:pt idx="2460">
                  <c:v>44796</c:v>
                </c:pt>
                <c:pt idx="2461">
                  <c:v>44797</c:v>
                </c:pt>
                <c:pt idx="2462">
                  <c:v>44798</c:v>
                </c:pt>
                <c:pt idx="2463">
                  <c:v>44799</c:v>
                </c:pt>
                <c:pt idx="2464">
                  <c:v>44800</c:v>
                </c:pt>
                <c:pt idx="2465">
                  <c:v>44801</c:v>
                </c:pt>
                <c:pt idx="2466">
                  <c:v>44802</c:v>
                </c:pt>
                <c:pt idx="2467">
                  <c:v>44803</c:v>
                </c:pt>
                <c:pt idx="2468">
                  <c:v>44804</c:v>
                </c:pt>
                <c:pt idx="2469">
                  <c:v>44805</c:v>
                </c:pt>
                <c:pt idx="2470">
                  <c:v>44806</c:v>
                </c:pt>
                <c:pt idx="2471">
                  <c:v>44807</c:v>
                </c:pt>
                <c:pt idx="2472">
                  <c:v>44808</c:v>
                </c:pt>
                <c:pt idx="2473">
                  <c:v>44809</c:v>
                </c:pt>
                <c:pt idx="2474">
                  <c:v>44810</c:v>
                </c:pt>
                <c:pt idx="2475">
                  <c:v>44811</c:v>
                </c:pt>
                <c:pt idx="2476">
                  <c:v>44812</c:v>
                </c:pt>
                <c:pt idx="2477">
                  <c:v>44813</c:v>
                </c:pt>
                <c:pt idx="2478">
                  <c:v>44814</c:v>
                </c:pt>
                <c:pt idx="2479">
                  <c:v>44815</c:v>
                </c:pt>
                <c:pt idx="2480">
                  <c:v>44816</c:v>
                </c:pt>
                <c:pt idx="2481">
                  <c:v>44817</c:v>
                </c:pt>
                <c:pt idx="2482">
                  <c:v>44818</c:v>
                </c:pt>
                <c:pt idx="2483">
                  <c:v>44819</c:v>
                </c:pt>
                <c:pt idx="2484">
                  <c:v>44820</c:v>
                </c:pt>
                <c:pt idx="2485">
                  <c:v>44821</c:v>
                </c:pt>
                <c:pt idx="2486">
                  <c:v>44822</c:v>
                </c:pt>
                <c:pt idx="2487">
                  <c:v>44823</c:v>
                </c:pt>
                <c:pt idx="2488">
                  <c:v>44824</c:v>
                </c:pt>
                <c:pt idx="2489">
                  <c:v>44825</c:v>
                </c:pt>
                <c:pt idx="2490">
                  <c:v>44826</c:v>
                </c:pt>
                <c:pt idx="2491">
                  <c:v>44827</c:v>
                </c:pt>
                <c:pt idx="2492">
                  <c:v>44828</c:v>
                </c:pt>
                <c:pt idx="2493">
                  <c:v>44829</c:v>
                </c:pt>
                <c:pt idx="2494">
                  <c:v>44830</c:v>
                </c:pt>
                <c:pt idx="2495">
                  <c:v>44831</c:v>
                </c:pt>
                <c:pt idx="2496">
                  <c:v>44832</c:v>
                </c:pt>
                <c:pt idx="2497">
                  <c:v>44833</c:v>
                </c:pt>
                <c:pt idx="2498">
                  <c:v>44834</c:v>
                </c:pt>
                <c:pt idx="2499">
                  <c:v>44835</c:v>
                </c:pt>
                <c:pt idx="2500">
                  <c:v>44836</c:v>
                </c:pt>
                <c:pt idx="2501">
                  <c:v>44837</c:v>
                </c:pt>
                <c:pt idx="2502">
                  <c:v>44838</c:v>
                </c:pt>
                <c:pt idx="2503">
                  <c:v>44839</c:v>
                </c:pt>
                <c:pt idx="2504">
                  <c:v>44840</c:v>
                </c:pt>
                <c:pt idx="2505">
                  <c:v>44841</c:v>
                </c:pt>
                <c:pt idx="2506">
                  <c:v>44842</c:v>
                </c:pt>
                <c:pt idx="2507">
                  <c:v>44843</c:v>
                </c:pt>
                <c:pt idx="2508">
                  <c:v>44844</c:v>
                </c:pt>
                <c:pt idx="2509">
                  <c:v>44845</c:v>
                </c:pt>
                <c:pt idx="2510">
                  <c:v>44846</c:v>
                </c:pt>
                <c:pt idx="2511">
                  <c:v>44847</c:v>
                </c:pt>
                <c:pt idx="2512">
                  <c:v>44848</c:v>
                </c:pt>
                <c:pt idx="2513">
                  <c:v>44849</c:v>
                </c:pt>
                <c:pt idx="2514">
                  <c:v>44850</c:v>
                </c:pt>
                <c:pt idx="2515">
                  <c:v>44851</c:v>
                </c:pt>
                <c:pt idx="2516">
                  <c:v>44852</c:v>
                </c:pt>
                <c:pt idx="2517">
                  <c:v>44853</c:v>
                </c:pt>
                <c:pt idx="2518">
                  <c:v>44854</c:v>
                </c:pt>
                <c:pt idx="2519">
                  <c:v>44855</c:v>
                </c:pt>
                <c:pt idx="2520">
                  <c:v>44856</c:v>
                </c:pt>
                <c:pt idx="2521">
                  <c:v>44857</c:v>
                </c:pt>
                <c:pt idx="2522">
                  <c:v>44858</c:v>
                </c:pt>
                <c:pt idx="2523">
                  <c:v>44859</c:v>
                </c:pt>
                <c:pt idx="2524">
                  <c:v>44860</c:v>
                </c:pt>
                <c:pt idx="2525">
                  <c:v>44861</c:v>
                </c:pt>
                <c:pt idx="2526">
                  <c:v>44862</c:v>
                </c:pt>
                <c:pt idx="2527">
                  <c:v>44863</c:v>
                </c:pt>
                <c:pt idx="2528">
                  <c:v>44864</c:v>
                </c:pt>
                <c:pt idx="2529">
                  <c:v>44865</c:v>
                </c:pt>
                <c:pt idx="2530">
                  <c:v>44866</c:v>
                </c:pt>
                <c:pt idx="2531">
                  <c:v>44867</c:v>
                </c:pt>
                <c:pt idx="2532">
                  <c:v>44868</c:v>
                </c:pt>
                <c:pt idx="2533">
                  <c:v>44869</c:v>
                </c:pt>
                <c:pt idx="2534">
                  <c:v>44870</c:v>
                </c:pt>
                <c:pt idx="2535">
                  <c:v>44871</c:v>
                </c:pt>
                <c:pt idx="2536">
                  <c:v>44872</c:v>
                </c:pt>
                <c:pt idx="2537">
                  <c:v>44873</c:v>
                </c:pt>
                <c:pt idx="2538">
                  <c:v>44874</c:v>
                </c:pt>
                <c:pt idx="2539">
                  <c:v>44875</c:v>
                </c:pt>
                <c:pt idx="2540">
                  <c:v>44876</c:v>
                </c:pt>
                <c:pt idx="2541">
                  <c:v>44877</c:v>
                </c:pt>
                <c:pt idx="2542">
                  <c:v>44878</c:v>
                </c:pt>
                <c:pt idx="2543">
                  <c:v>44879</c:v>
                </c:pt>
                <c:pt idx="2544">
                  <c:v>44880</c:v>
                </c:pt>
                <c:pt idx="2545">
                  <c:v>44881</c:v>
                </c:pt>
                <c:pt idx="2546">
                  <c:v>44882</c:v>
                </c:pt>
                <c:pt idx="2547">
                  <c:v>44883</c:v>
                </c:pt>
                <c:pt idx="2548">
                  <c:v>44884</c:v>
                </c:pt>
                <c:pt idx="2549">
                  <c:v>44885</c:v>
                </c:pt>
                <c:pt idx="2550">
                  <c:v>44886</c:v>
                </c:pt>
                <c:pt idx="2551">
                  <c:v>44887</c:v>
                </c:pt>
                <c:pt idx="2552">
                  <c:v>44888</c:v>
                </c:pt>
                <c:pt idx="2553">
                  <c:v>44889</c:v>
                </c:pt>
                <c:pt idx="2554">
                  <c:v>44890</c:v>
                </c:pt>
                <c:pt idx="2555">
                  <c:v>44891</c:v>
                </c:pt>
                <c:pt idx="2556">
                  <c:v>44892</c:v>
                </c:pt>
                <c:pt idx="2557">
                  <c:v>44893</c:v>
                </c:pt>
                <c:pt idx="2558">
                  <c:v>44894</c:v>
                </c:pt>
                <c:pt idx="2559">
                  <c:v>44895</c:v>
                </c:pt>
                <c:pt idx="2560">
                  <c:v>44896</c:v>
                </c:pt>
                <c:pt idx="2561">
                  <c:v>44897</c:v>
                </c:pt>
                <c:pt idx="2562">
                  <c:v>44898</c:v>
                </c:pt>
                <c:pt idx="2563">
                  <c:v>44899</c:v>
                </c:pt>
                <c:pt idx="2564">
                  <c:v>44900</c:v>
                </c:pt>
                <c:pt idx="2565">
                  <c:v>44901</c:v>
                </c:pt>
                <c:pt idx="2566">
                  <c:v>44902</c:v>
                </c:pt>
                <c:pt idx="2567">
                  <c:v>44903</c:v>
                </c:pt>
                <c:pt idx="2568">
                  <c:v>44904</c:v>
                </c:pt>
                <c:pt idx="2569">
                  <c:v>44905</c:v>
                </c:pt>
                <c:pt idx="2570">
                  <c:v>44906</c:v>
                </c:pt>
                <c:pt idx="2571">
                  <c:v>44907</c:v>
                </c:pt>
                <c:pt idx="2572">
                  <c:v>44908</c:v>
                </c:pt>
                <c:pt idx="2573">
                  <c:v>44909</c:v>
                </c:pt>
                <c:pt idx="2574">
                  <c:v>44910</c:v>
                </c:pt>
                <c:pt idx="2575">
                  <c:v>44911</c:v>
                </c:pt>
                <c:pt idx="2576">
                  <c:v>44912</c:v>
                </c:pt>
                <c:pt idx="2577">
                  <c:v>44913</c:v>
                </c:pt>
                <c:pt idx="2578">
                  <c:v>44914</c:v>
                </c:pt>
                <c:pt idx="2579">
                  <c:v>44915</c:v>
                </c:pt>
                <c:pt idx="2580">
                  <c:v>44916</c:v>
                </c:pt>
                <c:pt idx="2581">
                  <c:v>44917</c:v>
                </c:pt>
                <c:pt idx="2582">
                  <c:v>44918</c:v>
                </c:pt>
                <c:pt idx="2583">
                  <c:v>44919</c:v>
                </c:pt>
                <c:pt idx="2584">
                  <c:v>44920</c:v>
                </c:pt>
                <c:pt idx="2585">
                  <c:v>44921</c:v>
                </c:pt>
                <c:pt idx="2586">
                  <c:v>44922</c:v>
                </c:pt>
                <c:pt idx="2587">
                  <c:v>44923</c:v>
                </c:pt>
                <c:pt idx="2588">
                  <c:v>44924</c:v>
                </c:pt>
                <c:pt idx="2589">
                  <c:v>44925</c:v>
                </c:pt>
                <c:pt idx="2590">
                  <c:v>44926</c:v>
                </c:pt>
                <c:pt idx="2591">
                  <c:v>44927</c:v>
                </c:pt>
                <c:pt idx="2592">
                  <c:v>44928</c:v>
                </c:pt>
                <c:pt idx="2593">
                  <c:v>44929</c:v>
                </c:pt>
                <c:pt idx="2594">
                  <c:v>44930</c:v>
                </c:pt>
                <c:pt idx="2595">
                  <c:v>44931</c:v>
                </c:pt>
                <c:pt idx="2596">
                  <c:v>44932</c:v>
                </c:pt>
                <c:pt idx="2597">
                  <c:v>44933</c:v>
                </c:pt>
                <c:pt idx="2598">
                  <c:v>44934</c:v>
                </c:pt>
                <c:pt idx="2599">
                  <c:v>44935</c:v>
                </c:pt>
                <c:pt idx="2600">
                  <c:v>44936</c:v>
                </c:pt>
                <c:pt idx="2601">
                  <c:v>44937</c:v>
                </c:pt>
                <c:pt idx="2602">
                  <c:v>44938</c:v>
                </c:pt>
                <c:pt idx="2603">
                  <c:v>44939</c:v>
                </c:pt>
                <c:pt idx="2604">
                  <c:v>44940</c:v>
                </c:pt>
                <c:pt idx="2605">
                  <c:v>44941</c:v>
                </c:pt>
                <c:pt idx="2606">
                  <c:v>44942</c:v>
                </c:pt>
                <c:pt idx="2607">
                  <c:v>44943</c:v>
                </c:pt>
                <c:pt idx="2608">
                  <c:v>44944</c:v>
                </c:pt>
                <c:pt idx="2609">
                  <c:v>44945</c:v>
                </c:pt>
                <c:pt idx="2610">
                  <c:v>44946</c:v>
                </c:pt>
                <c:pt idx="2611">
                  <c:v>44947</c:v>
                </c:pt>
                <c:pt idx="2612">
                  <c:v>44948</c:v>
                </c:pt>
                <c:pt idx="2613">
                  <c:v>44949</c:v>
                </c:pt>
                <c:pt idx="2614">
                  <c:v>44950</c:v>
                </c:pt>
                <c:pt idx="2615">
                  <c:v>44951</c:v>
                </c:pt>
                <c:pt idx="2616">
                  <c:v>44952</c:v>
                </c:pt>
                <c:pt idx="2617">
                  <c:v>44953</c:v>
                </c:pt>
                <c:pt idx="2618">
                  <c:v>44954</c:v>
                </c:pt>
                <c:pt idx="2619">
                  <c:v>44955</c:v>
                </c:pt>
                <c:pt idx="2620">
                  <c:v>44956</c:v>
                </c:pt>
                <c:pt idx="2621">
                  <c:v>44957</c:v>
                </c:pt>
                <c:pt idx="2622">
                  <c:v>44958</c:v>
                </c:pt>
                <c:pt idx="2623">
                  <c:v>44959</c:v>
                </c:pt>
                <c:pt idx="2624">
                  <c:v>44960</c:v>
                </c:pt>
                <c:pt idx="2625">
                  <c:v>44961</c:v>
                </c:pt>
                <c:pt idx="2626">
                  <c:v>44962</c:v>
                </c:pt>
                <c:pt idx="2627">
                  <c:v>44963</c:v>
                </c:pt>
                <c:pt idx="2628">
                  <c:v>44964</c:v>
                </c:pt>
                <c:pt idx="2629">
                  <c:v>44965</c:v>
                </c:pt>
                <c:pt idx="2630">
                  <c:v>44966</c:v>
                </c:pt>
                <c:pt idx="2631">
                  <c:v>44967</c:v>
                </c:pt>
                <c:pt idx="2632">
                  <c:v>44968</c:v>
                </c:pt>
                <c:pt idx="2633">
                  <c:v>44969</c:v>
                </c:pt>
                <c:pt idx="2634">
                  <c:v>44970</c:v>
                </c:pt>
                <c:pt idx="2635">
                  <c:v>44971</c:v>
                </c:pt>
                <c:pt idx="2636">
                  <c:v>44972</c:v>
                </c:pt>
                <c:pt idx="2637">
                  <c:v>44973</c:v>
                </c:pt>
                <c:pt idx="2638">
                  <c:v>44974</c:v>
                </c:pt>
                <c:pt idx="2639">
                  <c:v>44975</c:v>
                </c:pt>
                <c:pt idx="2640">
                  <c:v>44976</c:v>
                </c:pt>
                <c:pt idx="2641">
                  <c:v>44977</c:v>
                </c:pt>
                <c:pt idx="2642">
                  <c:v>44978</c:v>
                </c:pt>
                <c:pt idx="2643">
                  <c:v>44979</c:v>
                </c:pt>
                <c:pt idx="2644">
                  <c:v>44980</c:v>
                </c:pt>
                <c:pt idx="2645">
                  <c:v>44981</c:v>
                </c:pt>
                <c:pt idx="2646">
                  <c:v>44982</c:v>
                </c:pt>
                <c:pt idx="2647">
                  <c:v>44983</c:v>
                </c:pt>
                <c:pt idx="2648">
                  <c:v>44984</c:v>
                </c:pt>
                <c:pt idx="2649">
                  <c:v>44985</c:v>
                </c:pt>
                <c:pt idx="2650">
                  <c:v>44986</c:v>
                </c:pt>
                <c:pt idx="2651">
                  <c:v>44987</c:v>
                </c:pt>
                <c:pt idx="2652">
                  <c:v>44988</c:v>
                </c:pt>
                <c:pt idx="2653">
                  <c:v>44989</c:v>
                </c:pt>
                <c:pt idx="2654">
                  <c:v>44990</c:v>
                </c:pt>
                <c:pt idx="2655">
                  <c:v>44991</c:v>
                </c:pt>
                <c:pt idx="2656">
                  <c:v>44992</c:v>
                </c:pt>
                <c:pt idx="2657">
                  <c:v>44993</c:v>
                </c:pt>
                <c:pt idx="2658">
                  <c:v>44994</c:v>
                </c:pt>
                <c:pt idx="2659">
                  <c:v>44995</c:v>
                </c:pt>
                <c:pt idx="2660">
                  <c:v>44996</c:v>
                </c:pt>
                <c:pt idx="2661">
                  <c:v>44997</c:v>
                </c:pt>
                <c:pt idx="2662">
                  <c:v>44998</c:v>
                </c:pt>
                <c:pt idx="2663">
                  <c:v>44999</c:v>
                </c:pt>
                <c:pt idx="2664">
                  <c:v>45000</c:v>
                </c:pt>
                <c:pt idx="2665">
                  <c:v>45001</c:v>
                </c:pt>
                <c:pt idx="2666">
                  <c:v>45002</c:v>
                </c:pt>
                <c:pt idx="2667">
                  <c:v>45003</c:v>
                </c:pt>
                <c:pt idx="2668">
                  <c:v>45004</c:v>
                </c:pt>
                <c:pt idx="2669">
                  <c:v>45005</c:v>
                </c:pt>
                <c:pt idx="2670">
                  <c:v>45006</c:v>
                </c:pt>
                <c:pt idx="2671">
                  <c:v>45007</c:v>
                </c:pt>
                <c:pt idx="2672">
                  <c:v>45008</c:v>
                </c:pt>
                <c:pt idx="2673">
                  <c:v>45009</c:v>
                </c:pt>
                <c:pt idx="2674">
                  <c:v>45010</c:v>
                </c:pt>
                <c:pt idx="2675">
                  <c:v>45011</c:v>
                </c:pt>
                <c:pt idx="2676">
                  <c:v>45012</c:v>
                </c:pt>
                <c:pt idx="2677">
                  <c:v>45013</c:v>
                </c:pt>
                <c:pt idx="2678">
                  <c:v>45014</c:v>
                </c:pt>
                <c:pt idx="2679">
                  <c:v>45015</c:v>
                </c:pt>
                <c:pt idx="2680">
                  <c:v>45016</c:v>
                </c:pt>
                <c:pt idx="2681">
                  <c:v>45017</c:v>
                </c:pt>
                <c:pt idx="2682">
                  <c:v>45018</c:v>
                </c:pt>
                <c:pt idx="2683">
                  <c:v>45019</c:v>
                </c:pt>
                <c:pt idx="2684">
                  <c:v>45020</c:v>
                </c:pt>
                <c:pt idx="2685">
                  <c:v>45021</c:v>
                </c:pt>
                <c:pt idx="2686">
                  <c:v>45022</c:v>
                </c:pt>
                <c:pt idx="2687">
                  <c:v>45023</c:v>
                </c:pt>
                <c:pt idx="2688">
                  <c:v>45024</c:v>
                </c:pt>
                <c:pt idx="2689">
                  <c:v>45025</c:v>
                </c:pt>
                <c:pt idx="2690">
                  <c:v>45026</c:v>
                </c:pt>
                <c:pt idx="2691">
                  <c:v>45027</c:v>
                </c:pt>
                <c:pt idx="2692">
                  <c:v>45028</c:v>
                </c:pt>
                <c:pt idx="2693">
                  <c:v>45029</c:v>
                </c:pt>
                <c:pt idx="2694">
                  <c:v>45030</c:v>
                </c:pt>
                <c:pt idx="2695">
                  <c:v>45031</c:v>
                </c:pt>
                <c:pt idx="2696">
                  <c:v>45032</c:v>
                </c:pt>
                <c:pt idx="2697">
                  <c:v>45033</c:v>
                </c:pt>
                <c:pt idx="2698">
                  <c:v>45034</c:v>
                </c:pt>
                <c:pt idx="2699">
                  <c:v>45035</c:v>
                </c:pt>
                <c:pt idx="2700">
                  <c:v>45036</c:v>
                </c:pt>
                <c:pt idx="2701">
                  <c:v>45037</c:v>
                </c:pt>
                <c:pt idx="2702">
                  <c:v>45038</c:v>
                </c:pt>
                <c:pt idx="2703">
                  <c:v>45039</c:v>
                </c:pt>
                <c:pt idx="2704">
                  <c:v>45040</c:v>
                </c:pt>
                <c:pt idx="2705">
                  <c:v>45041</c:v>
                </c:pt>
                <c:pt idx="2706">
                  <c:v>45042</c:v>
                </c:pt>
                <c:pt idx="2707">
                  <c:v>45043</c:v>
                </c:pt>
                <c:pt idx="2708">
                  <c:v>45044</c:v>
                </c:pt>
                <c:pt idx="2709">
                  <c:v>45045</c:v>
                </c:pt>
                <c:pt idx="2710">
                  <c:v>45046</c:v>
                </c:pt>
                <c:pt idx="2711">
                  <c:v>45047</c:v>
                </c:pt>
                <c:pt idx="2712">
                  <c:v>45048</c:v>
                </c:pt>
                <c:pt idx="2713">
                  <c:v>45049</c:v>
                </c:pt>
                <c:pt idx="2714">
                  <c:v>45050</c:v>
                </c:pt>
                <c:pt idx="2715">
                  <c:v>45051</c:v>
                </c:pt>
                <c:pt idx="2716">
                  <c:v>45052</c:v>
                </c:pt>
                <c:pt idx="2717">
                  <c:v>45053</c:v>
                </c:pt>
                <c:pt idx="2718">
                  <c:v>45054</c:v>
                </c:pt>
                <c:pt idx="2719">
                  <c:v>45055</c:v>
                </c:pt>
                <c:pt idx="2720">
                  <c:v>45056</c:v>
                </c:pt>
                <c:pt idx="2721">
                  <c:v>45057</c:v>
                </c:pt>
                <c:pt idx="2722">
                  <c:v>45058</c:v>
                </c:pt>
                <c:pt idx="2723">
                  <c:v>45059</c:v>
                </c:pt>
                <c:pt idx="2724">
                  <c:v>45060</c:v>
                </c:pt>
                <c:pt idx="2725">
                  <c:v>45061</c:v>
                </c:pt>
                <c:pt idx="2726">
                  <c:v>45062</c:v>
                </c:pt>
                <c:pt idx="2727">
                  <c:v>45063</c:v>
                </c:pt>
                <c:pt idx="2728">
                  <c:v>45064</c:v>
                </c:pt>
                <c:pt idx="2729">
                  <c:v>45065</c:v>
                </c:pt>
                <c:pt idx="2730">
                  <c:v>45066</c:v>
                </c:pt>
                <c:pt idx="2731">
                  <c:v>45067</c:v>
                </c:pt>
                <c:pt idx="2732">
                  <c:v>45068</c:v>
                </c:pt>
                <c:pt idx="2733">
                  <c:v>45069</c:v>
                </c:pt>
                <c:pt idx="2734">
                  <c:v>45070</c:v>
                </c:pt>
                <c:pt idx="2735">
                  <c:v>45071</c:v>
                </c:pt>
                <c:pt idx="2736">
                  <c:v>45072</c:v>
                </c:pt>
                <c:pt idx="2737">
                  <c:v>45073</c:v>
                </c:pt>
                <c:pt idx="2738">
                  <c:v>45074</c:v>
                </c:pt>
                <c:pt idx="2739">
                  <c:v>45075</c:v>
                </c:pt>
                <c:pt idx="2740">
                  <c:v>45076</c:v>
                </c:pt>
                <c:pt idx="2741">
                  <c:v>45077</c:v>
                </c:pt>
                <c:pt idx="2742">
                  <c:v>45078</c:v>
                </c:pt>
                <c:pt idx="2743">
                  <c:v>45079</c:v>
                </c:pt>
                <c:pt idx="2744">
                  <c:v>45080</c:v>
                </c:pt>
                <c:pt idx="2745">
                  <c:v>45081</c:v>
                </c:pt>
                <c:pt idx="2746">
                  <c:v>45082</c:v>
                </c:pt>
                <c:pt idx="2747">
                  <c:v>45083</c:v>
                </c:pt>
                <c:pt idx="2748">
                  <c:v>45084</c:v>
                </c:pt>
                <c:pt idx="2749">
                  <c:v>45085</c:v>
                </c:pt>
                <c:pt idx="2750">
                  <c:v>45086</c:v>
                </c:pt>
                <c:pt idx="2751">
                  <c:v>45087</c:v>
                </c:pt>
                <c:pt idx="2752">
                  <c:v>45088</c:v>
                </c:pt>
                <c:pt idx="2753">
                  <c:v>45089</c:v>
                </c:pt>
                <c:pt idx="2754">
                  <c:v>45090</c:v>
                </c:pt>
                <c:pt idx="2755">
                  <c:v>45091</c:v>
                </c:pt>
                <c:pt idx="2756">
                  <c:v>45092</c:v>
                </c:pt>
                <c:pt idx="2757">
                  <c:v>45093</c:v>
                </c:pt>
                <c:pt idx="2758">
                  <c:v>45094</c:v>
                </c:pt>
                <c:pt idx="2759">
                  <c:v>45095</c:v>
                </c:pt>
                <c:pt idx="2760">
                  <c:v>45096</c:v>
                </c:pt>
                <c:pt idx="2761">
                  <c:v>45097</c:v>
                </c:pt>
                <c:pt idx="2762">
                  <c:v>45098</c:v>
                </c:pt>
                <c:pt idx="2763">
                  <c:v>45099</c:v>
                </c:pt>
                <c:pt idx="2764">
                  <c:v>45100</c:v>
                </c:pt>
                <c:pt idx="2765">
                  <c:v>45101</c:v>
                </c:pt>
                <c:pt idx="2766">
                  <c:v>45102</c:v>
                </c:pt>
                <c:pt idx="2767">
                  <c:v>45103</c:v>
                </c:pt>
                <c:pt idx="2768">
                  <c:v>45104</c:v>
                </c:pt>
                <c:pt idx="2769">
                  <c:v>45105</c:v>
                </c:pt>
                <c:pt idx="2770">
                  <c:v>45106</c:v>
                </c:pt>
                <c:pt idx="2771">
                  <c:v>45107</c:v>
                </c:pt>
                <c:pt idx="2772">
                  <c:v>45108</c:v>
                </c:pt>
                <c:pt idx="2773">
                  <c:v>45109</c:v>
                </c:pt>
                <c:pt idx="2774">
                  <c:v>45110</c:v>
                </c:pt>
                <c:pt idx="2775">
                  <c:v>45111</c:v>
                </c:pt>
                <c:pt idx="2776">
                  <c:v>45112</c:v>
                </c:pt>
                <c:pt idx="2777">
                  <c:v>45113</c:v>
                </c:pt>
                <c:pt idx="2778">
                  <c:v>45114</c:v>
                </c:pt>
                <c:pt idx="2779">
                  <c:v>45115</c:v>
                </c:pt>
                <c:pt idx="2780">
                  <c:v>45116</c:v>
                </c:pt>
                <c:pt idx="2781">
                  <c:v>45117</c:v>
                </c:pt>
                <c:pt idx="2782">
                  <c:v>45118</c:v>
                </c:pt>
                <c:pt idx="2783">
                  <c:v>45119</c:v>
                </c:pt>
                <c:pt idx="2784">
                  <c:v>45120</c:v>
                </c:pt>
                <c:pt idx="2785">
                  <c:v>45121</c:v>
                </c:pt>
                <c:pt idx="2786">
                  <c:v>45122</c:v>
                </c:pt>
                <c:pt idx="2787">
                  <c:v>45123</c:v>
                </c:pt>
                <c:pt idx="2788">
                  <c:v>45124</c:v>
                </c:pt>
                <c:pt idx="2789">
                  <c:v>45125</c:v>
                </c:pt>
                <c:pt idx="2790">
                  <c:v>45126</c:v>
                </c:pt>
                <c:pt idx="2791">
                  <c:v>45127</c:v>
                </c:pt>
                <c:pt idx="2792">
                  <c:v>45128</c:v>
                </c:pt>
                <c:pt idx="2793">
                  <c:v>45129</c:v>
                </c:pt>
                <c:pt idx="2794">
                  <c:v>45130</c:v>
                </c:pt>
                <c:pt idx="2795">
                  <c:v>45131</c:v>
                </c:pt>
                <c:pt idx="2796">
                  <c:v>45132</c:v>
                </c:pt>
                <c:pt idx="2797">
                  <c:v>45133</c:v>
                </c:pt>
                <c:pt idx="2798">
                  <c:v>45134</c:v>
                </c:pt>
                <c:pt idx="2799">
                  <c:v>45135</c:v>
                </c:pt>
                <c:pt idx="2800">
                  <c:v>45136</c:v>
                </c:pt>
                <c:pt idx="2801">
                  <c:v>45137</c:v>
                </c:pt>
                <c:pt idx="2802">
                  <c:v>45138</c:v>
                </c:pt>
                <c:pt idx="2803">
                  <c:v>45139</c:v>
                </c:pt>
                <c:pt idx="2804">
                  <c:v>45140</c:v>
                </c:pt>
                <c:pt idx="2805">
                  <c:v>45141</c:v>
                </c:pt>
                <c:pt idx="2806">
                  <c:v>45142</c:v>
                </c:pt>
                <c:pt idx="2807">
                  <c:v>45143</c:v>
                </c:pt>
                <c:pt idx="2808">
                  <c:v>45144</c:v>
                </c:pt>
                <c:pt idx="2809">
                  <c:v>45145</c:v>
                </c:pt>
                <c:pt idx="2810">
                  <c:v>45146</c:v>
                </c:pt>
                <c:pt idx="2811">
                  <c:v>45147</c:v>
                </c:pt>
                <c:pt idx="2812">
                  <c:v>45148</c:v>
                </c:pt>
                <c:pt idx="2813">
                  <c:v>45149</c:v>
                </c:pt>
                <c:pt idx="2814">
                  <c:v>45150</c:v>
                </c:pt>
                <c:pt idx="2815">
                  <c:v>45151</c:v>
                </c:pt>
                <c:pt idx="2816">
                  <c:v>45152</c:v>
                </c:pt>
                <c:pt idx="2817">
                  <c:v>45153</c:v>
                </c:pt>
                <c:pt idx="2818">
                  <c:v>45154</c:v>
                </c:pt>
                <c:pt idx="2819">
                  <c:v>45155</c:v>
                </c:pt>
                <c:pt idx="2820">
                  <c:v>45156</c:v>
                </c:pt>
                <c:pt idx="2821">
                  <c:v>45157</c:v>
                </c:pt>
                <c:pt idx="2822">
                  <c:v>45158</c:v>
                </c:pt>
                <c:pt idx="2823">
                  <c:v>45159</c:v>
                </c:pt>
                <c:pt idx="2824">
                  <c:v>45160</c:v>
                </c:pt>
                <c:pt idx="2825">
                  <c:v>45161</c:v>
                </c:pt>
                <c:pt idx="2826">
                  <c:v>45162</c:v>
                </c:pt>
                <c:pt idx="2827">
                  <c:v>45163</c:v>
                </c:pt>
                <c:pt idx="2828">
                  <c:v>45164</c:v>
                </c:pt>
                <c:pt idx="2829">
                  <c:v>45165</c:v>
                </c:pt>
                <c:pt idx="2830">
                  <c:v>45166</c:v>
                </c:pt>
                <c:pt idx="2831">
                  <c:v>45167</c:v>
                </c:pt>
                <c:pt idx="2832">
                  <c:v>45168</c:v>
                </c:pt>
                <c:pt idx="2833">
                  <c:v>45169</c:v>
                </c:pt>
                <c:pt idx="2834">
                  <c:v>45170</c:v>
                </c:pt>
                <c:pt idx="2835">
                  <c:v>45171</c:v>
                </c:pt>
                <c:pt idx="2836">
                  <c:v>45172</c:v>
                </c:pt>
                <c:pt idx="2837">
                  <c:v>45173</c:v>
                </c:pt>
                <c:pt idx="2838">
                  <c:v>45174</c:v>
                </c:pt>
                <c:pt idx="2839">
                  <c:v>45175</c:v>
                </c:pt>
                <c:pt idx="2840">
                  <c:v>45176</c:v>
                </c:pt>
                <c:pt idx="2841">
                  <c:v>45177</c:v>
                </c:pt>
                <c:pt idx="2842">
                  <c:v>45178</c:v>
                </c:pt>
                <c:pt idx="2843">
                  <c:v>45179</c:v>
                </c:pt>
                <c:pt idx="2844">
                  <c:v>45180</c:v>
                </c:pt>
                <c:pt idx="2845">
                  <c:v>45181</c:v>
                </c:pt>
                <c:pt idx="2846">
                  <c:v>45182</c:v>
                </c:pt>
                <c:pt idx="2847">
                  <c:v>45183</c:v>
                </c:pt>
                <c:pt idx="2848">
                  <c:v>45184</c:v>
                </c:pt>
                <c:pt idx="2849">
                  <c:v>45185</c:v>
                </c:pt>
                <c:pt idx="2850">
                  <c:v>45186</c:v>
                </c:pt>
                <c:pt idx="2851">
                  <c:v>45187</c:v>
                </c:pt>
                <c:pt idx="2852">
                  <c:v>45188</c:v>
                </c:pt>
                <c:pt idx="2853">
                  <c:v>45189</c:v>
                </c:pt>
                <c:pt idx="2854">
                  <c:v>45190</c:v>
                </c:pt>
                <c:pt idx="2855">
                  <c:v>45191</c:v>
                </c:pt>
                <c:pt idx="2856">
                  <c:v>45192</c:v>
                </c:pt>
                <c:pt idx="2857">
                  <c:v>45193</c:v>
                </c:pt>
                <c:pt idx="2858">
                  <c:v>45194</c:v>
                </c:pt>
                <c:pt idx="2859">
                  <c:v>45195</c:v>
                </c:pt>
                <c:pt idx="2860">
                  <c:v>45196</c:v>
                </c:pt>
                <c:pt idx="2861">
                  <c:v>45197</c:v>
                </c:pt>
                <c:pt idx="2862">
                  <c:v>45198</c:v>
                </c:pt>
                <c:pt idx="2863">
                  <c:v>45199</c:v>
                </c:pt>
                <c:pt idx="2864">
                  <c:v>45200</c:v>
                </c:pt>
                <c:pt idx="2865">
                  <c:v>45201</c:v>
                </c:pt>
                <c:pt idx="2866">
                  <c:v>45202</c:v>
                </c:pt>
                <c:pt idx="2867">
                  <c:v>45203</c:v>
                </c:pt>
                <c:pt idx="2868">
                  <c:v>45204</c:v>
                </c:pt>
                <c:pt idx="2869">
                  <c:v>45205</c:v>
                </c:pt>
                <c:pt idx="2870">
                  <c:v>45206</c:v>
                </c:pt>
                <c:pt idx="2871">
                  <c:v>45207</c:v>
                </c:pt>
                <c:pt idx="2872">
                  <c:v>45208</c:v>
                </c:pt>
                <c:pt idx="2873">
                  <c:v>45209</c:v>
                </c:pt>
                <c:pt idx="2874">
                  <c:v>45210</c:v>
                </c:pt>
                <c:pt idx="2875">
                  <c:v>45211</c:v>
                </c:pt>
                <c:pt idx="2876">
                  <c:v>45212</c:v>
                </c:pt>
                <c:pt idx="2877">
                  <c:v>45213</c:v>
                </c:pt>
                <c:pt idx="2878">
                  <c:v>45214</c:v>
                </c:pt>
                <c:pt idx="2879">
                  <c:v>45215</c:v>
                </c:pt>
                <c:pt idx="2880">
                  <c:v>45216</c:v>
                </c:pt>
                <c:pt idx="2881">
                  <c:v>45217</c:v>
                </c:pt>
                <c:pt idx="2882">
                  <c:v>45218</c:v>
                </c:pt>
                <c:pt idx="2883">
                  <c:v>45219</c:v>
                </c:pt>
                <c:pt idx="2884">
                  <c:v>45220</c:v>
                </c:pt>
                <c:pt idx="2885">
                  <c:v>45221</c:v>
                </c:pt>
                <c:pt idx="2886">
                  <c:v>45222</c:v>
                </c:pt>
                <c:pt idx="2887">
                  <c:v>45223</c:v>
                </c:pt>
                <c:pt idx="2888">
                  <c:v>45224</c:v>
                </c:pt>
                <c:pt idx="2889">
                  <c:v>45225</c:v>
                </c:pt>
                <c:pt idx="2890">
                  <c:v>45226</c:v>
                </c:pt>
                <c:pt idx="2891">
                  <c:v>45227</c:v>
                </c:pt>
                <c:pt idx="2892">
                  <c:v>45228</c:v>
                </c:pt>
                <c:pt idx="2893">
                  <c:v>45229</c:v>
                </c:pt>
                <c:pt idx="2894">
                  <c:v>45230</c:v>
                </c:pt>
                <c:pt idx="2895">
                  <c:v>45231</c:v>
                </c:pt>
                <c:pt idx="2896">
                  <c:v>45232</c:v>
                </c:pt>
                <c:pt idx="2897">
                  <c:v>45233</c:v>
                </c:pt>
                <c:pt idx="2898">
                  <c:v>45234</c:v>
                </c:pt>
                <c:pt idx="2899">
                  <c:v>45235</c:v>
                </c:pt>
                <c:pt idx="2900">
                  <c:v>45236</c:v>
                </c:pt>
                <c:pt idx="2901">
                  <c:v>45237</c:v>
                </c:pt>
                <c:pt idx="2902">
                  <c:v>45238</c:v>
                </c:pt>
                <c:pt idx="2903">
                  <c:v>45239</c:v>
                </c:pt>
                <c:pt idx="2904">
                  <c:v>45240</c:v>
                </c:pt>
                <c:pt idx="2905">
                  <c:v>45241</c:v>
                </c:pt>
                <c:pt idx="2906">
                  <c:v>45242</c:v>
                </c:pt>
                <c:pt idx="2907">
                  <c:v>45243</c:v>
                </c:pt>
                <c:pt idx="2908">
                  <c:v>45244</c:v>
                </c:pt>
                <c:pt idx="2909">
                  <c:v>45245</c:v>
                </c:pt>
                <c:pt idx="2910">
                  <c:v>45246</c:v>
                </c:pt>
                <c:pt idx="2911">
                  <c:v>45247</c:v>
                </c:pt>
                <c:pt idx="2912">
                  <c:v>45248</c:v>
                </c:pt>
                <c:pt idx="2913">
                  <c:v>45249</c:v>
                </c:pt>
                <c:pt idx="2914">
                  <c:v>45250</c:v>
                </c:pt>
                <c:pt idx="2915">
                  <c:v>45251</c:v>
                </c:pt>
                <c:pt idx="2916">
                  <c:v>45252</c:v>
                </c:pt>
                <c:pt idx="2917">
                  <c:v>45253</c:v>
                </c:pt>
                <c:pt idx="2918">
                  <c:v>45254</c:v>
                </c:pt>
                <c:pt idx="2919">
                  <c:v>45255</c:v>
                </c:pt>
                <c:pt idx="2920">
                  <c:v>45256</c:v>
                </c:pt>
                <c:pt idx="2921">
                  <c:v>45257</c:v>
                </c:pt>
                <c:pt idx="2922">
                  <c:v>45258</c:v>
                </c:pt>
                <c:pt idx="2923">
                  <c:v>45259</c:v>
                </c:pt>
                <c:pt idx="2924">
                  <c:v>45260</c:v>
                </c:pt>
                <c:pt idx="2925">
                  <c:v>45261</c:v>
                </c:pt>
                <c:pt idx="2926">
                  <c:v>45262</c:v>
                </c:pt>
                <c:pt idx="2927">
                  <c:v>45263</c:v>
                </c:pt>
                <c:pt idx="2928">
                  <c:v>45264</c:v>
                </c:pt>
                <c:pt idx="2929">
                  <c:v>45265</c:v>
                </c:pt>
                <c:pt idx="2930">
                  <c:v>45266</c:v>
                </c:pt>
                <c:pt idx="2931">
                  <c:v>45267</c:v>
                </c:pt>
                <c:pt idx="2932">
                  <c:v>45268</c:v>
                </c:pt>
                <c:pt idx="2933">
                  <c:v>45269</c:v>
                </c:pt>
                <c:pt idx="2934">
                  <c:v>45270</c:v>
                </c:pt>
                <c:pt idx="2935">
                  <c:v>45271</c:v>
                </c:pt>
                <c:pt idx="2936">
                  <c:v>45272</c:v>
                </c:pt>
                <c:pt idx="2937">
                  <c:v>45273</c:v>
                </c:pt>
                <c:pt idx="2938">
                  <c:v>45274</c:v>
                </c:pt>
                <c:pt idx="2939">
                  <c:v>45275</c:v>
                </c:pt>
                <c:pt idx="2940">
                  <c:v>45276</c:v>
                </c:pt>
                <c:pt idx="2941">
                  <c:v>45277</c:v>
                </c:pt>
                <c:pt idx="2942">
                  <c:v>45278</c:v>
                </c:pt>
                <c:pt idx="2943">
                  <c:v>45279</c:v>
                </c:pt>
                <c:pt idx="2944">
                  <c:v>45280</c:v>
                </c:pt>
                <c:pt idx="2945">
                  <c:v>45281</c:v>
                </c:pt>
                <c:pt idx="2946">
                  <c:v>45282</c:v>
                </c:pt>
                <c:pt idx="2947">
                  <c:v>45283</c:v>
                </c:pt>
                <c:pt idx="2948">
                  <c:v>45284</c:v>
                </c:pt>
                <c:pt idx="2949">
                  <c:v>45285</c:v>
                </c:pt>
                <c:pt idx="2950">
                  <c:v>45286</c:v>
                </c:pt>
                <c:pt idx="2951">
                  <c:v>45287</c:v>
                </c:pt>
                <c:pt idx="2952">
                  <c:v>45288</c:v>
                </c:pt>
                <c:pt idx="2953">
                  <c:v>45289</c:v>
                </c:pt>
                <c:pt idx="2954">
                  <c:v>45290</c:v>
                </c:pt>
                <c:pt idx="2955">
                  <c:v>45291</c:v>
                </c:pt>
                <c:pt idx="2956">
                  <c:v>45292</c:v>
                </c:pt>
                <c:pt idx="2957">
                  <c:v>45293</c:v>
                </c:pt>
                <c:pt idx="2958">
                  <c:v>45294</c:v>
                </c:pt>
                <c:pt idx="2959">
                  <c:v>45295</c:v>
                </c:pt>
                <c:pt idx="2960">
                  <c:v>45296</c:v>
                </c:pt>
                <c:pt idx="2961">
                  <c:v>45297</c:v>
                </c:pt>
                <c:pt idx="2962">
                  <c:v>45298</c:v>
                </c:pt>
                <c:pt idx="2963">
                  <c:v>45299</c:v>
                </c:pt>
                <c:pt idx="2964">
                  <c:v>45300</c:v>
                </c:pt>
                <c:pt idx="2965">
                  <c:v>45301</c:v>
                </c:pt>
                <c:pt idx="2966">
                  <c:v>45302</c:v>
                </c:pt>
                <c:pt idx="2967">
                  <c:v>45303</c:v>
                </c:pt>
                <c:pt idx="2968">
                  <c:v>45304</c:v>
                </c:pt>
                <c:pt idx="2969">
                  <c:v>45305</c:v>
                </c:pt>
                <c:pt idx="2970">
                  <c:v>45306</c:v>
                </c:pt>
                <c:pt idx="2971">
                  <c:v>45307</c:v>
                </c:pt>
                <c:pt idx="2972">
                  <c:v>45308</c:v>
                </c:pt>
                <c:pt idx="2973">
                  <c:v>45309</c:v>
                </c:pt>
                <c:pt idx="2974">
                  <c:v>45310</c:v>
                </c:pt>
                <c:pt idx="2975">
                  <c:v>45311</c:v>
                </c:pt>
                <c:pt idx="2976">
                  <c:v>45312</c:v>
                </c:pt>
                <c:pt idx="2977">
                  <c:v>45313</c:v>
                </c:pt>
                <c:pt idx="2978">
                  <c:v>45314</c:v>
                </c:pt>
                <c:pt idx="2979">
                  <c:v>45315</c:v>
                </c:pt>
                <c:pt idx="2980">
                  <c:v>45316</c:v>
                </c:pt>
                <c:pt idx="2981">
                  <c:v>45317</c:v>
                </c:pt>
                <c:pt idx="2982">
                  <c:v>45318</c:v>
                </c:pt>
                <c:pt idx="2983">
                  <c:v>45319</c:v>
                </c:pt>
                <c:pt idx="2984">
                  <c:v>45320</c:v>
                </c:pt>
                <c:pt idx="2985">
                  <c:v>45321</c:v>
                </c:pt>
                <c:pt idx="2986">
                  <c:v>45322</c:v>
                </c:pt>
                <c:pt idx="2987">
                  <c:v>45323</c:v>
                </c:pt>
                <c:pt idx="2988">
                  <c:v>45324</c:v>
                </c:pt>
                <c:pt idx="2989">
                  <c:v>45325</c:v>
                </c:pt>
                <c:pt idx="2990">
                  <c:v>45326</c:v>
                </c:pt>
                <c:pt idx="2991">
                  <c:v>45327</c:v>
                </c:pt>
                <c:pt idx="2992">
                  <c:v>45328</c:v>
                </c:pt>
                <c:pt idx="2993">
                  <c:v>45329</c:v>
                </c:pt>
                <c:pt idx="2994">
                  <c:v>45330</c:v>
                </c:pt>
                <c:pt idx="2995">
                  <c:v>45331</c:v>
                </c:pt>
                <c:pt idx="2996">
                  <c:v>45332</c:v>
                </c:pt>
                <c:pt idx="2997">
                  <c:v>45333</c:v>
                </c:pt>
                <c:pt idx="2998">
                  <c:v>45334</c:v>
                </c:pt>
                <c:pt idx="2999">
                  <c:v>45335</c:v>
                </c:pt>
                <c:pt idx="3000">
                  <c:v>45336</c:v>
                </c:pt>
                <c:pt idx="3001">
                  <c:v>45337</c:v>
                </c:pt>
                <c:pt idx="3002">
                  <c:v>45338</c:v>
                </c:pt>
                <c:pt idx="3003">
                  <c:v>45339</c:v>
                </c:pt>
                <c:pt idx="3004">
                  <c:v>45340</c:v>
                </c:pt>
                <c:pt idx="3005">
                  <c:v>45341</c:v>
                </c:pt>
                <c:pt idx="3006">
                  <c:v>45342</c:v>
                </c:pt>
                <c:pt idx="3007">
                  <c:v>45343</c:v>
                </c:pt>
                <c:pt idx="3008">
                  <c:v>45344</c:v>
                </c:pt>
                <c:pt idx="3009">
                  <c:v>45345</c:v>
                </c:pt>
                <c:pt idx="3010">
                  <c:v>45346</c:v>
                </c:pt>
                <c:pt idx="3011">
                  <c:v>45347</c:v>
                </c:pt>
                <c:pt idx="3012">
                  <c:v>45348</c:v>
                </c:pt>
                <c:pt idx="3013">
                  <c:v>45349</c:v>
                </c:pt>
                <c:pt idx="3014">
                  <c:v>45350</c:v>
                </c:pt>
                <c:pt idx="3015">
                  <c:v>45351</c:v>
                </c:pt>
                <c:pt idx="3016">
                  <c:v>45352</c:v>
                </c:pt>
                <c:pt idx="3017">
                  <c:v>45353</c:v>
                </c:pt>
                <c:pt idx="3018">
                  <c:v>45354</c:v>
                </c:pt>
                <c:pt idx="3019">
                  <c:v>45355</c:v>
                </c:pt>
                <c:pt idx="3020">
                  <c:v>45356</c:v>
                </c:pt>
                <c:pt idx="3021">
                  <c:v>45357</c:v>
                </c:pt>
                <c:pt idx="3022">
                  <c:v>45358</c:v>
                </c:pt>
                <c:pt idx="3023">
                  <c:v>45359</c:v>
                </c:pt>
                <c:pt idx="3024">
                  <c:v>45360</c:v>
                </c:pt>
                <c:pt idx="3025">
                  <c:v>45361</c:v>
                </c:pt>
                <c:pt idx="3026">
                  <c:v>45362</c:v>
                </c:pt>
                <c:pt idx="3027">
                  <c:v>45363</c:v>
                </c:pt>
                <c:pt idx="3028">
                  <c:v>45364</c:v>
                </c:pt>
                <c:pt idx="3029">
                  <c:v>45365</c:v>
                </c:pt>
                <c:pt idx="3030">
                  <c:v>45366</c:v>
                </c:pt>
                <c:pt idx="3031">
                  <c:v>45367</c:v>
                </c:pt>
                <c:pt idx="3032">
                  <c:v>45368</c:v>
                </c:pt>
                <c:pt idx="3033">
                  <c:v>45369</c:v>
                </c:pt>
                <c:pt idx="3034">
                  <c:v>45370</c:v>
                </c:pt>
                <c:pt idx="3035">
                  <c:v>45371</c:v>
                </c:pt>
                <c:pt idx="3036">
                  <c:v>45372</c:v>
                </c:pt>
                <c:pt idx="3037">
                  <c:v>45373</c:v>
                </c:pt>
                <c:pt idx="3038">
                  <c:v>45374</c:v>
                </c:pt>
                <c:pt idx="3039">
                  <c:v>45375</c:v>
                </c:pt>
                <c:pt idx="3040">
                  <c:v>45376</c:v>
                </c:pt>
                <c:pt idx="3041">
                  <c:v>45377</c:v>
                </c:pt>
                <c:pt idx="3042">
                  <c:v>45378</c:v>
                </c:pt>
                <c:pt idx="3043">
                  <c:v>45379</c:v>
                </c:pt>
                <c:pt idx="3044">
                  <c:v>45380</c:v>
                </c:pt>
                <c:pt idx="3045">
                  <c:v>45381</c:v>
                </c:pt>
                <c:pt idx="3046">
                  <c:v>45382</c:v>
                </c:pt>
                <c:pt idx="3047">
                  <c:v>45383</c:v>
                </c:pt>
                <c:pt idx="3048">
                  <c:v>45384</c:v>
                </c:pt>
                <c:pt idx="3049">
                  <c:v>45385</c:v>
                </c:pt>
                <c:pt idx="3050">
                  <c:v>45386</c:v>
                </c:pt>
                <c:pt idx="3051">
                  <c:v>45387</c:v>
                </c:pt>
                <c:pt idx="3052">
                  <c:v>45388</c:v>
                </c:pt>
                <c:pt idx="3053">
                  <c:v>45389</c:v>
                </c:pt>
                <c:pt idx="3054">
                  <c:v>45390</c:v>
                </c:pt>
                <c:pt idx="3055">
                  <c:v>45391</c:v>
                </c:pt>
                <c:pt idx="3056">
                  <c:v>45392</c:v>
                </c:pt>
                <c:pt idx="3057">
                  <c:v>45393</c:v>
                </c:pt>
                <c:pt idx="3058">
                  <c:v>45394</c:v>
                </c:pt>
                <c:pt idx="3059">
                  <c:v>45395</c:v>
                </c:pt>
                <c:pt idx="3060">
                  <c:v>45396</c:v>
                </c:pt>
                <c:pt idx="3061">
                  <c:v>45397</c:v>
                </c:pt>
                <c:pt idx="3062">
                  <c:v>45398</c:v>
                </c:pt>
                <c:pt idx="3063">
                  <c:v>45399</c:v>
                </c:pt>
                <c:pt idx="3064">
                  <c:v>45400</c:v>
                </c:pt>
                <c:pt idx="3065">
                  <c:v>45401</c:v>
                </c:pt>
                <c:pt idx="3066">
                  <c:v>45402</c:v>
                </c:pt>
                <c:pt idx="3067">
                  <c:v>45403</c:v>
                </c:pt>
                <c:pt idx="3068">
                  <c:v>45404</c:v>
                </c:pt>
                <c:pt idx="3069">
                  <c:v>45405</c:v>
                </c:pt>
                <c:pt idx="3070">
                  <c:v>45406</c:v>
                </c:pt>
                <c:pt idx="3071">
                  <c:v>45407</c:v>
                </c:pt>
                <c:pt idx="3072">
                  <c:v>45408</c:v>
                </c:pt>
                <c:pt idx="3073">
                  <c:v>45409</c:v>
                </c:pt>
                <c:pt idx="3074">
                  <c:v>45410</c:v>
                </c:pt>
                <c:pt idx="3075">
                  <c:v>45411</c:v>
                </c:pt>
                <c:pt idx="3076">
                  <c:v>45412</c:v>
                </c:pt>
                <c:pt idx="3077">
                  <c:v>45413</c:v>
                </c:pt>
                <c:pt idx="3078">
                  <c:v>45414</c:v>
                </c:pt>
                <c:pt idx="3079">
                  <c:v>45415</c:v>
                </c:pt>
                <c:pt idx="3080">
                  <c:v>45416</c:v>
                </c:pt>
                <c:pt idx="3081">
                  <c:v>45417</c:v>
                </c:pt>
                <c:pt idx="3082">
                  <c:v>45418</c:v>
                </c:pt>
                <c:pt idx="3083">
                  <c:v>45419</c:v>
                </c:pt>
                <c:pt idx="3084">
                  <c:v>45420</c:v>
                </c:pt>
                <c:pt idx="3085">
                  <c:v>45421</c:v>
                </c:pt>
                <c:pt idx="3086">
                  <c:v>45422</c:v>
                </c:pt>
                <c:pt idx="3087">
                  <c:v>45423</c:v>
                </c:pt>
                <c:pt idx="3088">
                  <c:v>45424</c:v>
                </c:pt>
                <c:pt idx="3089">
                  <c:v>45425</c:v>
                </c:pt>
                <c:pt idx="3090">
                  <c:v>45426</c:v>
                </c:pt>
                <c:pt idx="3091">
                  <c:v>45427</c:v>
                </c:pt>
                <c:pt idx="3092">
                  <c:v>45428</c:v>
                </c:pt>
                <c:pt idx="3093">
                  <c:v>45429</c:v>
                </c:pt>
                <c:pt idx="3094">
                  <c:v>45430</c:v>
                </c:pt>
                <c:pt idx="3095">
                  <c:v>45431</c:v>
                </c:pt>
                <c:pt idx="3096">
                  <c:v>45432</c:v>
                </c:pt>
                <c:pt idx="3097">
                  <c:v>45433</c:v>
                </c:pt>
                <c:pt idx="3098">
                  <c:v>45434</c:v>
                </c:pt>
                <c:pt idx="3099">
                  <c:v>45435</c:v>
                </c:pt>
                <c:pt idx="3100">
                  <c:v>45436</c:v>
                </c:pt>
                <c:pt idx="3101">
                  <c:v>45437</c:v>
                </c:pt>
                <c:pt idx="3102">
                  <c:v>45438</c:v>
                </c:pt>
                <c:pt idx="3103">
                  <c:v>45439</c:v>
                </c:pt>
                <c:pt idx="3104">
                  <c:v>45440</c:v>
                </c:pt>
                <c:pt idx="3105">
                  <c:v>45441</c:v>
                </c:pt>
                <c:pt idx="3106">
                  <c:v>45442</c:v>
                </c:pt>
                <c:pt idx="3107">
                  <c:v>45443</c:v>
                </c:pt>
                <c:pt idx="3108">
                  <c:v>45444</c:v>
                </c:pt>
                <c:pt idx="3109">
                  <c:v>45445</c:v>
                </c:pt>
                <c:pt idx="3110">
                  <c:v>45446</c:v>
                </c:pt>
                <c:pt idx="3111">
                  <c:v>45447</c:v>
                </c:pt>
                <c:pt idx="3112">
                  <c:v>45448</c:v>
                </c:pt>
                <c:pt idx="3113">
                  <c:v>45449</c:v>
                </c:pt>
                <c:pt idx="3114">
                  <c:v>45450</c:v>
                </c:pt>
                <c:pt idx="3115">
                  <c:v>45451</c:v>
                </c:pt>
                <c:pt idx="3116">
                  <c:v>45452</c:v>
                </c:pt>
                <c:pt idx="3117">
                  <c:v>45453</c:v>
                </c:pt>
                <c:pt idx="3118">
                  <c:v>45454</c:v>
                </c:pt>
                <c:pt idx="3119">
                  <c:v>45455</c:v>
                </c:pt>
                <c:pt idx="3120">
                  <c:v>45456</c:v>
                </c:pt>
                <c:pt idx="3121">
                  <c:v>45457</c:v>
                </c:pt>
                <c:pt idx="3122">
                  <c:v>45458</c:v>
                </c:pt>
                <c:pt idx="3123">
                  <c:v>45459</c:v>
                </c:pt>
                <c:pt idx="3124">
                  <c:v>45460</c:v>
                </c:pt>
                <c:pt idx="3125">
                  <c:v>45461</c:v>
                </c:pt>
                <c:pt idx="3126">
                  <c:v>45462</c:v>
                </c:pt>
                <c:pt idx="3127">
                  <c:v>45463</c:v>
                </c:pt>
                <c:pt idx="3128">
                  <c:v>45464</c:v>
                </c:pt>
                <c:pt idx="3129">
                  <c:v>45465</c:v>
                </c:pt>
                <c:pt idx="3130">
                  <c:v>45466</c:v>
                </c:pt>
                <c:pt idx="3131">
                  <c:v>45467</c:v>
                </c:pt>
                <c:pt idx="3132">
                  <c:v>45468</c:v>
                </c:pt>
                <c:pt idx="3133">
                  <c:v>45469</c:v>
                </c:pt>
                <c:pt idx="3134">
                  <c:v>45470</c:v>
                </c:pt>
                <c:pt idx="3135">
                  <c:v>45471</c:v>
                </c:pt>
                <c:pt idx="3136">
                  <c:v>45472</c:v>
                </c:pt>
                <c:pt idx="3137">
                  <c:v>45473</c:v>
                </c:pt>
                <c:pt idx="3138">
                  <c:v>45474</c:v>
                </c:pt>
                <c:pt idx="3139">
                  <c:v>45475</c:v>
                </c:pt>
                <c:pt idx="3140">
                  <c:v>45476</c:v>
                </c:pt>
                <c:pt idx="3141">
                  <c:v>45477</c:v>
                </c:pt>
                <c:pt idx="3142">
                  <c:v>45478</c:v>
                </c:pt>
                <c:pt idx="3143">
                  <c:v>45479</c:v>
                </c:pt>
                <c:pt idx="3144">
                  <c:v>45480</c:v>
                </c:pt>
                <c:pt idx="3145">
                  <c:v>45481</c:v>
                </c:pt>
                <c:pt idx="3146">
                  <c:v>45482</c:v>
                </c:pt>
                <c:pt idx="3147">
                  <c:v>45483</c:v>
                </c:pt>
                <c:pt idx="3148">
                  <c:v>45484</c:v>
                </c:pt>
                <c:pt idx="3149">
                  <c:v>45485</c:v>
                </c:pt>
                <c:pt idx="3150">
                  <c:v>45486</c:v>
                </c:pt>
                <c:pt idx="3151">
                  <c:v>45487</c:v>
                </c:pt>
                <c:pt idx="3152">
                  <c:v>45488</c:v>
                </c:pt>
                <c:pt idx="3153">
                  <c:v>45489</c:v>
                </c:pt>
                <c:pt idx="3154">
                  <c:v>45490</c:v>
                </c:pt>
                <c:pt idx="3155">
                  <c:v>45491</c:v>
                </c:pt>
                <c:pt idx="3156">
                  <c:v>45492</c:v>
                </c:pt>
                <c:pt idx="3157">
                  <c:v>45493</c:v>
                </c:pt>
                <c:pt idx="3158">
                  <c:v>45494</c:v>
                </c:pt>
                <c:pt idx="3159">
                  <c:v>45495</c:v>
                </c:pt>
                <c:pt idx="3160">
                  <c:v>45496</c:v>
                </c:pt>
                <c:pt idx="3161">
                  <c:v>45497</c:v>
                </c:pt>
                <c:pt idx="3162">
                  <c:v>45498</c:v>
                </c:pt>
                <c:pt idx="3163">
                  <c:v>45499</c:v>
                </c:pt>
                <c:pt idx="3164">
                  <c:v>45500</c:v>
                </c:pt>
                <c:pt idx="3165">
                  <c:v>45501</c:v>
                </c:pt>
                <c:pt idx="3166">
                  <c:v>45502</c:v>
                </c:pt>
                <c:pt idx="3167">
                  <c:v>45503</c:v>
                </c:pt>
                <c:pt idx="3168">
                  <c:v>45504</c:v>
                </c:pt>
                <c:pt idx="3169">
                  <c:v>45505</c:v>
                </c:pt>
                <c:pt idx="3170">
                  <c:v>45506</c:v>
                </c:pt>
                <c:pt idx="3171">
                  <c:v>45507</c:v>
                </c:pt>
                <c:pt idx="3172">
                  <c:v>45508</c:v>
                </c:pt>
                <c:pt idx="3173">
                  <c:v>45509</c:v>
                </c:pt>
                <c:pt idx="3174">
                  <c:v>45510</c:v>
                </c:pt>
                <c:pt idx="3175">
                  <c:v>45511</c:v>
                </c:pt>
                <c:pt idx="3176">
                  <c:v>45512</c:v>
                </c:pt>
                <c:pt idx="3177">
                  <c:v>45513</c:v>
                </c:pt>
                <c:pt idx="3178">
                  <c:v>45514</c:v>
                </c:pt>
                <c:pt idx="3179">
                  <c:v>45515</c:v>
                </c:pt>
                <c:pt idx="3180">
                  <c:v>45516</c:v>
                </c:pt>
                <c:pt idx="3181">
                  <c:v>45517</c:v>
                </c:pt>
                <c:pt idx="3182">
                  <c:v>45518</c:v>
                </c:pt>
                <c:pt idx="3183">
                  <c:v>45519</c:v>
                </c:pt>
                <c:pt idx="3184">
                  <c:v>45520</c:v>
                </c:pt>
                <c:pt idx="3185">
                  <c:v>45521</c:v>
                </c:pt>
                <c:pt idx="3186">
                  <c:v>45522</c:v>
                </c:pt>
                <c:pt idx="3187">
                  <c:v>45523</c:v>
                </c:pt>
                <c:pt idx="3188">
                  <c:v>45524</c:v>
                </c:pt>
                <c:pt idx="3189">
                  <c:v>45525</c:v>
                </c:pt>
                <c:pt idx="3190">
                  <c:v>45526</c:v>
                </c:pt>
                <c:pt idx="3191">
                  <c:v>45527</c:v>
                </c:pt>
                <c:pt idx="3192">
                  <c:v>45528</c:v>
                </c:pt>
                <c:pt idx="3193">
                  <c:v>45529</c:v>
                </c:pt>
                <c:pt idx="3194">
                  <c:v>45530</c:v>
                </c:pt>
                <c:pt idx="3195">
                  <c:v>45531</c:v>
                </c:pt>
                <c:pt idx="3196">
                  <c:v>45532</c:v>
                </c:pt>
                <c:pt idx="3197">
                  <c:v>45533</c:v>
                </c:pt>
                <c:pt idx="3198">
                  <c:v>45534</c:v>
                </c:pt>
                <c:pt idx="3199">
                  <c:v>45535</c:v>
                </c:pt>
                <c:pt idx="3200">
                  <c:v>45536</c:v>
                </c:pt>
                <c:pt idx="3201">
                  <c:v>45537</c:v>
                </c:pt>
                <c:pt idx="3202">
                  <c:v>45538</c:v>
                </c:pt>
                <c:pt idx="3203">
                  <c:v>45539</c:v>
                </c:pt>
                <c:pt idx="3204">
                  <c:v>45540</c:v>
                </c:pt>
                <c:pt idx="3205">
                  <c:v>45541</c:v>
                </c:pt>
                <c:pt idx="3206">
                  <c:v>45542</c:v>
                </c:pt>
                <c:pt idx="3207">
                  <c:v>45543</c:v>
                </c:pt>
                <c:pt idx="3208">
                  <c:v>45544</c:v>
                </c:pt>
                <c:pt idx="3209">
                  <c:v>45545</c:v>
                </c:pt>
                <c:pt idx="3210">
                  <c:v>45546</c:v>
                </c:pt>
                <c:pt idx="3211">
                  <c:v>45547</c:v>
                </c:pt>
                <c:pt idx="3212">
                  <c:v>45548</c:v>
                </c:pt>
                <c:pt idx="3213">
                  <c:v>45549</c:v>
                </c:pt>
                <c:pt idx="3214">
                  <c:v>45550</c:v>
                </c:pt>
                <c:pt idx="3215">
                  <c:v>45551</c:v>
                </c:pt>
                <c:pt idx="3216">
                  <c:v>45552</c:v>
                </c:pt>
                <c:pt idx="3217">
                  <c:v>45553</c:v>
                </c:pt>
                <c:pt idx="3218">
                  <c:v>45554</c:v>
                </c:pt>
                <c:pt idx="3219">
                  <c:v>45555</c:v>
                </c:pt>
                <c:pt idx="3220">
                  <c:v>45556</c:v>
                </c:pt>
                <c:pt idx="3221">
                  <c:v>45557</c:v>
                </c:pt>
                <c:pt idx="3222">
                  <c:v>45558</c:v>
                </c:pt>
                <c:pt idx="3223">
                  <c:v>45559</c:v>
                </c:pt>
                <c:pt idx="3224">
                  <c:v>45560</c:v>
                </c:pt>
                <c:pt idx="3225">
                  <c:v>45561</c:v>
                </c:pt>
                <c:pt idx="3226">
                  <c:v>45562</c:v>
                </c:pt>
                <c:pt idx="3227">
                  <c:v>45563</c:v>
                </c:pt>
                <c:pt idx="3228">
                  <c:v>45564</c:v>
                </c:pt>
                <c:pt idx="3229">
                  <c:v>45565</c:v>
                </c:pt>
                <c:pt idx="3230">
                  <c:v>45566</c:v>
                </c:pt>
                <c:pt idx="3231">
                  <c:v>45567</c:v>
                </c:pt>
                <c:pt idx="3232">
                  <c:v>45568</c:v>
                </c:pt>
                <c:pt idx="3233">
                  <c:v>45569</c:v>
                </c:pt>
                <c:pt idx="3234">
                  <c:v>45570</c:v>
                </c:pt>
                <c:pt idx="3235">
                  <c:v>45571</c:v>
                </c:pt>
                <c:pt idx="3236">
                  <c:v>45572</c:v>
                </c:pt>
                <c:pt idx="3237">
                  <c:v>45573</c:v>
                </c:pt>
                <c:pt idx="3238">
                  <c:v>45574</c:v>
                </c:pt>
                <c:pt idx="3239">
                  <c:v>45575</c:v>
                </c:pt>
                <c:pt idx="3240">
                  <c:v>45576</c:v>
                </c:pt>
                <c:pt idx="3241">
                  <c:v>45577</c:v>
                </c:pt>
                <c:pt idx="3242">
                  <c:v>45578</c:v>
                </c:pt>
                <c:pt idx="3243">
                  <c:v>45579</c:v>
                </c:pt>
                <c:pt idx="3244">
                  <c:v>45580</c:v>
                </c:pt>
                <c:pt idx="3245">
                  <c:v>45581</c:v>
                </c:pt>
                <c:pt idx="3246">
                  <c:v>45582</c:v>
                </c:pt>
                <c:pt idx="3247">
                  <c:v>45583</c:v>
                </c:pt>
                <c:pt idx="3248">
                  <c:v>45584</c:v>
                </c:pt>
                <c:pt idx="3249">
                  <c:v>45585</c:v>
                </c:pt>
                <c:pt idx="3250">
                  <c:v>45586</c:v>
                </c:pt>
                <c:pt idx="3251">
                  <c:v>45587</c:v>
                </c:pt>
                <c:pt idx="3252">
                  <c:v>45588</c:v>
                </c:pt>
                <c:pt idx="3253">
                  <c:v>45589</c:v>
                </c:pt>
                <c:pt idx="3254">
                  <c:v>45590</c:v>
                </c:pt>
                <c:pt idx="3255">
                  <c:v>45591</c:v>
                </c:pt>
                <c:pt idx="3256">
                  <c:v>45592</c:v>
                </c:pt>
                <c:pt idx="3257">
                  <c:v>45593</c:v>
                </c:pt>
                <c:pt idx="3258">
                  <c:v>45594</c:v>
                </c:pt>
                <c:pt idx="3259">
                  <c:v>45595</c:v>
                </c:pt>
                <c:pt idx="3260">
                  <c:v>45596</c:v>
                </c:pt>
                <c:pt idx="3261">
                  <c:v>45597</c:v>
                </c:pt>
                <c:pt idx="3262">
                  <c:v>45598</c:v>
                </c:pt>
                <c:pt idx="3263">
                  <c:v>45599</c:v>
                </c:pt>
                <c:pt idx="3264">
                  <c:v>45600</c:v>
                </c:pt>
                <c:pt idx="3265">
                  <c:v>45601</c:v>
                </c:pt>
                <c:pt idx="3266">
                  <c:v>45602</c:v>
                </c:pt>
                <c:pt idx="3267">
                  <c:v>45603</c:v>
                </c:pt>
                <c:pt idx="3268">
                  <c:v>45604</c:v>
                </c:pt>
                <c:pt idx="3269">
                  <c:v>45605</c:v>
                </c:pt>
                <c:pt idx="3270">
                  <c:v>45606</c:v>
                </c:pt>
                <c:pt idx="3271">
                  <c:v>45607</c:v>
                </c:pt>
                <c:pt idx="3272">
                  <c:v>45608</c:v>
                </c:pt>
                <c:pt idx="3273">
                  <c:v>45609</c:v>
                </c:pt>
                <c:pt idx="3274">
                  <c:v>45610</c:v>
                </c:pt>
                <c:pt idx="3275">
                  <c:v>45611</c:v>
                </c:pt>
                <c:pt idx="3276">
                  <c:v>45612</c:v>
                </c:pt>
                <c:pt idx="3277">
                  <c:v>45613</c:v>
                </c:pt>
                <c:pt idx="3278">
                  <c:v>45614</c:v>
                </c:pt>
                <c:pt idx="3279">
                  <c:v>45615</c:v>
                </c:pt>
                <c:pt idx="3280">
                  <c:v>45616</c:v>
                </c:pt>
                <c:pt idx="3281">
                  <c:v>45617</c:v>
                </c:pt>
                <c:pt idx="3282">
                  <c:v>45618</c:v>
                </c:pt>
                <c:pt idx="3283">
                  <c:v>45619</c:v>
                </c:pt>
                <c:pt idx="3284">
                  <c:v>45620</c:v>
                </c:pt>
                <c:pt idx="3285">
                  <c:v>45621</c:v>
                </c:pt>
                <c:pt idx="3286">
                  <c:v>45622</c:v>
                </c:pt>
                <c:pt idx="3287">
                  <c:v>45623</c:v>
                </c:pt>
                <c:pt idx="3288">
                  <c:v>45624</c:v>
                </c:pt>
                <c:pt idx="3289">
                  <c:v>45625</c:v>
                </c:pt>
                <c:pt idx="3290">
                  <c:v>45626</c:v>
                </c:pt>
                <c:pt idx="3291">
                  <c:v>45627</c:v>
                </c:pt>
                <c:pt idx="3292">
                  <c:v>45628</c:v>
                </c:pt>
                <c:pt idx="3293">
                  <c:v>45629</c:v>
                </c:pt>
                <c:pt idx="3294">
                  <c:v>45630</c:v>
                </c:pt>
                <c:pt idx="3295">
                  <c:v>45631</c:v>
                </c:pt>
                <c:pt idx="3296">
                  <c:v>45632</c:v>
                </c:pt>
                <c:pt idx="3297">
                  <c:v>45633</c:v>
                </c:pt>
                <c:pt idx="3298">
                  <c:v>45634</c:v>
                </c:pt>
                <c:pt idx="3299">
                  <c:v>45635</c:v>
                </c:pt>
                <c:pt idx="3300">
                  <c:v>45636</c:v>
                </c:pt>
                <c:pt idx="3301">
                  <c:v>45637</c:v>
                </c:pt>
                <c:pt idx="3302">
                  <c:v>45638</c:v>
                </c:pt>
                <c:pt idx="3303">
                  <c:v>45639</c:v>
                </c:pt>
                <c:pt idx="3304">
                  <c:v>45640</c:v>
                </c:pt>
                <c:pt idx="3305">
                  <c:v>45641</c:v>
                </c:pt>
                <c:pt idx="3306">
                  <c:v>45642</c:v>
                </c:pt>
                <c:pt idx="3307">
                  <c:v>45643</c:v>
                </c:pt>
                <c:pt idx="3308">
                  <c:v>45644</c:v>
                </c:pt>
                <c:pt idx="3309">
                  <c:v>45645</c:v>
                </c:pt>
                <c:pt idx="3310">
                  <c:v>45646</c:v>
                </c:pt>
                <c:pt idx="3311">
                  <c:v>45647</c:v>
                </c:pt>
                <c:pt idx="3312">
                  <c:v>45648</c:v>
                </c:pt>
                <c:pt idx="3313">
                  <c:v>45649</c:v>
                </c:pt>
                <c:pt idx="3314">
                  <c:v>45650</c:v>
                </c:pt>
                <c:pt idx="3315">
                  <c:v>45651</c:v>
                </c:pt>
                <c:pt idx="3316">
                  <c:v>45652</c:v>
                </c:pt>
                <c:pt idx="3317">
                  <c:v>45653</c:v>
                </c:pt>
                <c:pt idx="3318">
                  <c:v>45654</c:v>
                </c:pt>
                <c:pt idx="3319">
                  <c:v>45655</c:v>
                </c:pt>
                <c:pt idx="3320">
                  <c:v>45656</c:v>
                </c:pt>
                <c:pt idx="3321">
                  <c:v>45657</c:v>
                </c:pt>
                <c:pt idx="3322">
                  <c:v>45658</c:v>
                </c:pt>
                <c:pt idx="3323">
                  <c:v>45659</c:v>
                </c:pt>
                <c:pt idx="3324">
                  <c:v>45660</c:v>
                </c:pt>
                <c:pt idx="3325">
                  <c:v>45661</c:v>
                </c:pt>
                <c:pt idx="3326">
                  <c:v>45662</c:v>
                </c:pt>
                <c:pt idx="3327">
                  <c:v>45663</c:v>
                </c:pt>
                <c:pt idx="3328">
                  <c:v>45664</c:v>
                </c:pt>
                <c:pt idx="3329">
                  <c:v>45665</c:v>
                </c:pt>
                <c:pt idx="3330">
                  <c:v>45666</c:v>
                </c:pt>
                <c:pt idx="3331">
                  <c:v>45667</c:v>
                </c:pt>
                <c:pt idx="3332">
                  <c:v>45668</c:v>
                </c:pt>
                <c:pt idx="3333">
                  <c:v>45669</c:v>
                </c:pt>
                <c:pt idx="3334">
                  <c:v>45670</c:v>
                </c:pt>
                <c:pt idx="3335">
                  <c:v>45671</c:v>
                </c:pt>
                <c:pt idx="3336">
                  <c:v>45672</c:v>
                </c:pt>
                <c:pt idx="3337">
                  <c:v>45673</c:v>
                </c:pt>
                <c:pt idx="3338">
                  <c:v>45674</c:v>
                </c:pt>
                <c:pt idx="3339">
                  <c:v>45675</c:v>
                </c:pt>
                <c:pt idx="3340">
                  <c:v>45676</c:v>
                </c:pt>
                <c:pt idx="3341">
                  <c:v>45677</c:v>
                </c:pt>
                <c:pt idx="3342">
                  <c:v>45678</c:v>
                </c:pt>
                <c:pt idx="3343">
                  <c:v>45679</c:v>
                </c:pt>
                <c:pt idx="3344">
                  <c:v>45680</c:v>
                </c:pt>
                <c:pt idx="3345">
                  <c:v>45681</c:v>
                </c:pt>
                <c:pt idx="3346">
                  <c:v>45682</c:v>
                </c:pt>
                <c:pt idx="3347">
                  <c:v>45683</c:v>
                </c:pt>
                <c:pt idx="3348">
                  <c:v>45684</c:v>
                </c:pt>
                <c:pt idx="3349">
                  <c:v>45685</c:v>
                </c:pt>
                <c:pt idx="3350">
                  <c:v>45686</c:v>
                </c:pt>
                <c:pt idx="3351">
                  <c:v>45687</c:v>
                </c:pt>
                <c:pt idx="3352">
                  <c:v>45688</c:v>
                </c:pt>
                <c:pt idx="3353">
                  <c:v>45689</c:v>
                </c:pt>
                <c:pt idx="3354">
                  <c:v>45690</c:v>
                </c:pt>
                <c:pt idx="3355">
                  <c:v>45691</c:v>
                </c:pt>
                <c:pt idx="3356">
                  <c:v>45692</c:v>
                </c:pt>
                <c:pt idx="3357">
                  <c:v>45693</c:v>
                </c:pt>
                <c:pt idx="3358">
                  <c:v>45694</c:v>
                </c:pt>
                <c:pt idx="3359">
                  <c:v>45695</c:v>
                </c:pt>
                <c:pt idx="3360">
                  <c:v>45696</c:v>
                </c:pt>
                <c:pt idx="3361">
                  <c:v>45697</c:v>
                </c:pt>
                <c:pt idx="3362">
                  <c:v>45698</c:v>
                </c:pt>
                <c:pt idx="3363">
                  <c:v>45699</c:v>
                </c:pt>
                <c:pt idx="3364">
                  <c:v>45700</c:v>
                </c:pt>
                <c:pt idx="3365">
                  <c:v>45701</c:v>
                </c:pt>
                <c:pt idx="3366">
                  <c:v>45702</c:v>
                </c:pt>
                <c:pt idx="3367">
                  <c:v>45703</c:v>
                </c:pt>
                <c:pt idx="3368">
                  <c:v>45704</c:v>
                </c:pt>
                <c:pt idx="3369">
                  <c:v>45705</c:v>
                </c:pt>
                <c:pt idx="3370">
                  <c:v>45706</c:v>
                </c:pt>
                <c:pt idx="3371">
                  <c:v>45707</c:v>
                </c:pt>
                <c:pt idx="3372">
                  <c:v>45708</c:v>
                </c:pt>
                <c:pt idx="3373">
                  <c:v>45709</c:v>
                </c:pt>
                <c:pt idx="3374">
                  <c:v>45710</c:v>
                </c:pt>
                <c:pt idx="3375">
                  <c:v>45711</c:v>
                </c:pt>
                <c:pt idx="3376">
                  <c:v>45712</c:v>
                </c:pt>
                <c:pt idx="3377">
                  <c:v>45713</c:v>
                </c:pt>
                <c:pt idx="3378">
                  <c:v>45714</c:v>
                </c:pt>
                <c:pt idx="3379">
                  <c:v>45715</c:v>
                </c:pt>
                <c:pt idx="3380">
                  <c:v>45716</c:v>
                </c:pt>
                <c:pt idx="3381">
                  <c:v>45717</c:v>
                </c:pt>
                <c:pt idx="3382">
                  <c:v>45718</c:v>
                </c:pt>
                <c:pt idx="3383">
                  <c:v>45719</c:v>
                </c:pt>
                <c:pt idx="3384">
                  <c:v>45720</c:v>
                </c:pt>
                <c:pt idx="3385">
                  <c:v>45721</c:v>
                </c:pt>
                <c:pt idx="3386">
                  <c:v>45722</c:v>
                </c:pt>
                <c:pt idx="3387">
                  <c:v>45723</c:v>
                </c:pt>
                <c:pt idx="3388">
                  <c:v>45724</c:v>
                </c:pt>
                <c:pt idx="3389">
                  <c:v>45725</c:v>
                </c:pt>
                <c:pt idx="3390">
                  <c:v>45726</c:v>
                </c:pt>
                <c:pt idx="3391">
                  <c:v>45727</c:v>
                </c:pt>
                <c:pt idx="3392">
                  <c:v>45728</c:v>
                </c:pt>
                <c:pt idx="3393">
                  <c:v>45729</c:v>
                </c:pt>
                <c:pt idx="3394">
                  <c:v>45730</c:v>
                </c:pt>
                <c:pt idx="3395">
                  <c:v>45731</c:v>
                </c:pt>
                <c:pt idx="3396">
                  <c:v>45732</c:v>
                </c:pt>
                <c:pt idx="3397">
                  <c:v>45733</c:v>
                </c:pt>
                <c:pt idx="3398">
                  <c:v>45734</c:v>
                </c:pt>
                <c:pt idx="3399">
                  <c:v>45735</c:v>
                </c:pt>
                <c:pt idx="3400">
                  <c:v>45736</c:v>
                </c:pt>
                <c:pt idx="3401">
                  <c:v>45737</c:v>
                </c:pt>
                <c:pt idx="3402">
                  <c:v>45738</c:v>
                </c:pt>
                <c:pt idx="3403">
                  <c:v>45739</c:v>
                </c:pt>
                <c:pt idx="3404">
                  <c:v>45740</c:v>
                </c:pt>
                <c:pt idx="3405">
                  <c:v>45741</c:v>
                </c:pt>
                <c:pt idx="3406">
                  <c:v>45742</c:v>
                </c:pt>
                <c:pt idx="3407">
                  <c:v>45743</c:v>
                </c:pt>
                <c:pt idx="3408">
                  <c:v>45744</c:v>
                </c:pt>
                <c:pt idx="3409">
                  <c:v>45745</c:v>
                </c:pt>
                <c:pt idx="3410">
                  <c:v>45746</c:v>
                </c:pt>
                <c:pt idx="3411">
                  <c:v>45747</c:v>
                </c:pt>
                <c:pt idx="3412">
                  <c:v>45748</c:v>
                </c:pt>
                <c:pt idx="3413">
                  <c:v>45749</c:v>
                </c:pt>
                <c:pt idx="3414">
                  <c:v>45750</c:v>
                </c:pt>
                <c:pt idx="3415">
                  <c:v>45751</c:v>
                </c:pt>
                <c:pt idx="3416">
                  <c:v>45752</c:v>
                </c:pt>
                <c:pt idx="3417">
                  <c:v>45753</c:v>
                </c:pt>
                <c:pt idx="3418">
                  <c:v>45754</c:v>
                </c:pt>
                <c:pt idx="3419">
                  <c:v>45755</c:v>
                </c:pt>
                <c:pt idx="3420">
                  <c:v>45756</c:v>
                </c:pt>
                <c:pt idx="3421">
                  <c:v>45757</c:v>
                </c:pt>
                <c:pt idx="3422">
                  <c:v>45758</c:v>
                </c:pt>
                <c:pt idx="3423">
                  <c:v>45759</c:v>
                </c:pt>
                <c:pt idx="3424">
                  <c:v>45760</c:v>
                </c:pt>
                <c:pt idx="3425">
                  <c:v>45761</c:v>
                </c:pt>
                <c:pt idx="3426">
                  <c:v>45762</c:v>
                </c:pt>
                <c:pt idx="3427">
                  <c:v>45763</c:v>
                </c:pt>
                <c:pt idx="3428">
                  <c:v>45764</c:v>
                </c:pt>
                <c:pt idx="3429">
                  <c:v>45765</c:v>
                </c:pt>
                <c:pt idx="3430">
                  <c:v>45766</c:v>
                </c:pt>
                <c:pt idx="3431">
                  <c:v>45767</c:v>
                </c:pt>
                <c:pt idx="3432">
                  <c:v>45768</c:v>
                </c:pt>
                <c:pt idx="3433">
                  <c:v>45769</c:v>
                </c:pt>
                <c:pt idx="3434">
                  <c:v>45770</c:v>
                </c:pt>
                <c:pt idx="3435">
                  <c:v>45771</c:v>
                </c:pt>
                <c:pt idx="3436">
                  <c:v>45772</c:v>
                </c:pt>
                <c:pt idx="3437">
                  <c:v>45773</c:v>
                </c:pt>
                <c:pt idx="3438">
                  <c:v>45774</c:v>
                </c:pt>
                <c:pt idx="3439">
                  <c:v>45775</c:v>
                </c:pt>
                <c:pt idx="3440">
                  <c:v>45776</c:v>
                </c:pt>
                <c:pt idx="3441">
                  <c:v>45777</c:v>
                </c:pt>
                <c:pt idx="3442">
                  <c:v>45778</c:v>
                </c:pt>
                <c:pt idx="3443">
                  <c:v>45779</c:v>
                </c:pt>
                <c:pt idx="3444">
                  <c:v>45780</c:v>
                </c:pt>
                <c:pt idx="3445">
                  <c:v>45781</c:v>
                </c:pt>
                <c:pt idx="3446">
                  <c:v>45782</c:v>
                </c:pt>
                <c:pt idx="3447">
                  <c:v>45783</c:v>
                </c:pt>
                <c:pt idx="3448">
                  <c:v>45784</c:v>
                </c:pt>
                <c:pt idx="3449">
                  <c:v>45785</c:v>
                </c:pt>
                <c:pt idx="3450">
                  <c:v>45786</c:v>
                </c:pt>
                <c:pt idx="3451">
                  <c:v>45787</c:v>
                </c:pt>
                <c:pt idx="3452">
                  <c:v>45788</c:v>
                </c:pt>
                <c:pt idx="3453">
                  <c:v>45789</c:v>
                </c:pt>
                <c:pt idx="3454">
                  <c:v>45790</c:v>
                </c:pt>
                <c:pt idx="3455">
                  <c:v>45791</c:v>
                </c:pt>
                <c:pt idx="3456">
                  <c:v>45792</c:v>
                </c:pt>
                <c:pt idx="3457">
                  <c:v>45793</c:v>
                </c:pt>
                <c:pt idx="3458">
                  <c:v>45794</c:v>
                </c:pt>
                <c:pt idx="3459">
                  <c:v>45795</c:v>
                </c:pt>
                <c:pt idx="3460">
                  <c:v>45796</c:v>
                </c:pt>
                <c:pt idx="3461">
                  <c:v>45797</c:v>
                </c:pt>
                <c:pt idx="3462">
                  <c:v>45798</c:v>
                </c:pt>
                <c:pt idx="3463">
                  <c:v>45799</c:v>
                </c:pt>
                <c:pt idx="3464">
                  <c:v>45800</c:v>
                </c:pt>
                <c:pt idx="3465">
                  <c:v>45801</c:v>
                </c:pt>
                <c:pt idx="3466">
                  <c:v>45802</c:v>
                </c:pt>
                <c:pt idx="3467">
                  <c:v>45803</c:v>
                </c:pt>
                <c:pt idx="3468">
                  <c:v>45804</c:v>
                </c:pt>
                <c:pt idx="3469">
                  <c:v>45805</c:v>
                </c:pt>
                <c:pt idx="3470">
                  <c:v>45806</c:v>
                </c:pt>
                <c:pt idx="3471">
                  <c:v>45807</c:v>
                </c:pt>
                <c:pt idx="3472">
                  <c:v>45808</c:v>
                </c:pt>
                <c:pt idx="3473">
                  <c:v>45809</c:v>
                </c:pt>
                <c:pt idx="3474">
                  <c:v>45810</c:v>
                </c:pt>
                <c:pt idx="3475">
                  <c:v>45811</c:v>
                </c:pt>
                <c:pt idx="3476">
                  <c:v>45812</c:v>
                </c:pt>
                <c:pt idx="3477">
                  <c:v>45813</c:v>
                </c:pt>
                <c:pt idx="3478">
                  <c:v>45814</c:v>
                </c:pt>
                <c:pt idx="3479">
                  <c:v>45815</c:v>
                </c:pt>
                <c:pt idx="3480">
                  <c:v>45816</c:v>
                </c:pt>
                <c:pt idx="3481">
                  <c:v>45817</c:v>
                </c:pt>
                <c:pt idx="3482">
                  <c:v>45818</c:v>
                </c:pt>
                <c:pt idx="3483">
                  <c:v>45819</c:v>
                </c:pt>
                <c:pt idx="3484">
                  <c:v>45820</c:v>
                </c:pt>
                <c:pt idx="3485">
                  <c:v>45821</c:v>
                </c:pt>
                <c:pt idx="3486">
                  <c:v>45822</c:v>
                </c:pt>
                <c:pt idx="3487">
                  <c:v>45823</c:v>
                </c:pt>
                <c:pt idx="3488">
                  <c:v>45824</c:v>
                </c:pt>
                <c:pt idx="3489">
                  <c:v>45825</c:v>
                </c:pt>
                <c:pt idx="3490">
                  <c:v>45826</c:v>
                </c:pt>
                <c:pt idx="3491">
                  <c:v>45827</c:v>
                </c:pt>
                <c:pt idx="3492">
                  <c:v>45828</c:v>
                </c:pt>
                <c:pt idx="3493">
                  <c:v>45829</c:v>
                </c:pt>
                <c:pt idx="3494">
                  <c:v>45830</c:v>
                </c:pt>
                <c:pt idx="3495">
                  <c:v>45831</c:v>
                </c:pt>
                <c:pt idx="3496">
                  <c:v>45832</c:v>
                </c:pt>
                <c:pt idx="3497">
                  <c:v>45833</c:v>
                </c:pt>
                <c:pt idx="3498">
                  <c:v>45834</c:v>
                </c:pt>
                <c:pt idx="3499">
                  <c:v>45835</c:v>
                </c:pt>
                <c:pt idx="3500">
                  <c:v>45836</c:v>
                </c:pt>
                <c:pt idx="3501">
                  <c:v>45837</c:v>
                </c:pt>
                <c:pt idx="3502">
                  <c:v>45838</c:v>
                </c:pt>
                <c:pt idx="3503">
                  <c:v>45839</c:v>
                </c:pt>
                <c:pt idx="3504">
                  <c:v>45840</c:v>
                </c:pt>
                <c:pt idx="3505">
                  <c:v>45841</c:v>
                </c:pt>
                <c:pt idx="3506">
                  <c:v>45842</c:v>
                </c:pt>
                <c:pt idx="3507">
                  <c:v>45843</c:v>
                </c:pt>
                <c:pt idx="3508">
                  <c:v>45844</c:v>
                </c:pt>
                <c:pt idx="3509">
                  <c:v>45845</c:v>
                </c:pt>
                <c:pt idx="3510">
                  <c:v>45846</c:v>
                </c:pt>
                <c:pt idx="3511">
                  <c:v>45847</c:v>
                </c:pt>
                <c:pt idx="3512">
                  <c:v>45848</c:v>
                </c:pt>
                <c:pt idx="3513">
                  <c:v>45849</c:v>
                </c:pt>
                <c:pt idx="3514">
                  <c:v>45850</c:v>
                </c:pt>
                <c:pt idx="3515">
                  <c:v>45851</c:v>
                </c:pt>
                <c:pt idx="3516">
                  <c:v>45852</c:v>
                </c:pt>
                <c:pt idx="3517">
                  <c:v>45853</c:v>
                </c:pt>
                <c:pt idx="3518">
                  <c:v>45854</c:v>
                </c:pt>
                <c:pt idx="3519">
                  <c:v>45855</c:v>
                </c:pt>
                <c:pt idx="3520">
                  <c:v>45856</c:v>
                </c:pt>
                <c:pt idx="3521">
                  <c:v>45857</c:v>
                </c:pt>
                <c:pt idx="3522">
                  <c:v>45858</c:v>
                </c:pt>
                <c:pt idx="3523">
                  <c:v>45859</c:v>
                </c:pt>
                <c:pt idx="3524">
                  <c:v>45860</c:v>
                </c:pt>
                <c:pt idx="3525">
                  <c:v>45861</c:v>
                </c:pt>
                <c:pt idx="3526">
                  <c:v>45862</c:v>
                </c:pt>
                <c:pt idx="3527">
                  <c:v>45863</c:v>
                </c:pt>
                <c:pt idx="3528">
                  <c:v>45864</c:v>
                </c:pt>
                <c:pt idx="3529">
                  <c:v>45865</c:v>
                </c:pt>
                <c:pt idx="3530">
                  <c:v>45866</c:v>
                </c:pt>
                <c:pt idx="3531">
                  <c:v>45867</c:v>
                </c:pt>
                <c:pt idx="3532">
                  <c:v>45868</c:v>
                </c:pt>
                <c:pt idx="3533">
                  <c:v>45869</c:v>
                </c:pt>
                <c:pt idx="3534">
                  <c:v>45870</c:v>
                </c:pt>
                <c:pt idx="3535">
                  <c:v>45871</c:v>
                </c:pt>
                <c:pt idx="3536">
                  <c:v>45872</c:v>
                </c:pt>
                <c:pt idx="3537">
                  <c:v>45873</c:v>
                </c:pt>
                <c:pt idx="3538">
                  <c:v>45874</c:v>
                </c:pt>
                <c:pt idx="3539">
                  <c:v>45875</c:v>
                </c:pt>
                <c:pt idx="3540">
                  <c:v>45876</c:v>
                </c:pt>
                <c:pt idx="3541">
                  <c:v>45877</c:v>
                </c:pt>
                <c:pt idx="3542">
                  <c:v>45878</c:v>
                </c:pt>
                <c:pt idx="3543">
                  <c:v>45879</c:v>
                </c:pt>
                <c:pt idx="3544">
                  <c:v>45880</c:v>
                </c:pt>
                <c:pt idx="3545">
                  <c:v>45881</c:v>
                </c:pt>
                <c:pt idx="3546">
                  <c:v>45882</c:v>
                </c:pt>
                <c:pt idx="3547">
                  <c:v>45883</c:v>
                </c:pt>
                <c:pt idx="3548">
                  <c:v>45884</c:v>
                </c:pt>
                <c:pt idx="3549">
                  <c:v>45885</c:v>
                </c:pt>
                <c:pt idx="3550">
                  <c:v>45886</c:v>
                </c:pt>
                <c:pt idx="3551">
                  <c:v>45887</c:v>
                </c:pt>
                <c:pt idx="3552">
                  <c:v>45888</c:v>
                </c:pt>
                <c:pt idx="3553">
                  <c:v>45889</c:v>
                </c:pt>
                <c:pt idx="3554">
                  <c:v>45890</c:v>
                </c:pt>
                <c:pt idx="3555">
                  <c:v>45891</c:v>
                </c:pt>
                <c:pt idx="3556">
                  <c:v>45892</c:v>
                </c:pt>
                <c:pt idx="3557">
                  <c:v>45893</c:v>
                </c:pt>
                <c:pt idx="3558">
                  <c:v>45894</c:v>
                </c:pt>
                <c:pt idx="3559">
                  <c:v>45895</c:v>
                </c:pt>
                <c:pt idx="3560">
                  <c:v>45896</c:v>
                </c:pt>
                <c:pt idx="3561">
                  <c:v>45897</c:v>
                </c:pt>
                <c:pt idx="3562">
                  <c:v>45898</c:v>
                </c:pt>
                <c:pt idx="3563">
                  <c:v>45899</c:v>
                </c:pt>
                <c:pt idx="3564">
                  <c:v>45900</c:v>
                </c:pt>
                <c:pt idx="3565">
                  <c:v>45901</c:v>
                </c:pt>
                <c:pt idx="3566">
                  <c:v>45902</c:v>
                </c:pt>
                <c:pt idx="3567">
                  <c:v>45903</c:v>
                </c:pt>
                <c:pt idx="3568">
                  <c:v>45904</c:v>
                </c:pt>
                <c:pt idx="3569">
                  <c:v>45905</c:v>
                </c:pt>
                <c:pt idx="3570">
                  <c:v>45906</c:v>
                </c:pt>
                <c:pt idx="3571">
                  <c:v>45907</c:v>
                </c:pt>
                <c:pt idx="3572">
                  <c:v>45908</c:v>
                </c:pt>
                <c:pt idx="3573">
                  <c:v>45909</c:v>
                </c:pt>
                <c:pt idx="3574">
                  <c:v>45910</c:v>
                </c:pt>
                <c:pt idx="3575">
                  <c:v>45911</c:v>
                </c:pt>
                <c:pt idx="3576">
                  <c:v>45912</c:v>
                </c:pt>
                <c:pt idx="3577">
                  <c:v>45913</c:v>
                </c:pt>
                <c:pt idx="3578">
                  <c:v>45914</c:v>
                </c:pt>
                <c:pt idx="3579">
                  <c:v>45915</c:v>
                </c:pt>
                <c:pt idx="3580">
                  <c:v>45916</c:v>
                </c:pt>
                <c:pt idx="3581">
                  <c:v>45917</c:v>
                </c:pt>
                <c:pt idx="3582">
                  <c:v>45918</c:v>
                </c:pt>
                <c:pt idx="3583">
                  <c:v>45919</c:v>
                </c:pt>
                <c:pt idx="3584">
                  <c:v>45920</c:v>
                </c:pt>
                <c:pt idx="3585">
                  <c:v>45921</c:v>
                </c:pt>
                <c:pt idx="3586">
                  <c:v>45922</c:v>
                </c:pt>
                <c:pt idx="3587">
                  <c:v>45923</c:v>
                </c:pt>
                <c:pt idx="3588">
                  <c:v>45924</c:v>
                </c:pt>
                <c:pt idx="3589">
                  <c:v>45925</c:v>
                </c:pt>
                <c:pt idx="3590">
                  <c:v>45926</c:v>
                </c:pt>
                <c:pt idx="3591">
                  <c:v>45927</c:v>
                </c:pt>
                <c:pt idx="3592">
                  <c:v>45928</c:v>
                </c:pt>
                <c:pt idx="3593">
                  <c:v>45929</c:v>
                </c:pt>
                <c:pt idx="3594">
                  <c:v>45930</c:v>
                </c:pt>
                <c:pt idx="3595">
                  <c:v>45931</c:v>
                </c:pt>
                <c:pt idx="3596">
                  <c:v>45932</c:v>
                </c:pt>
                <c:pt idx="3597">
                  <c:v>45933</c:v>
                </c:pt>
                <c:pt idx="3598">
                  <c:v>45934</c:v>
                </c:pt>
                <c:pt idx="3599">
                  <c:v>45935</c:v>
                </c:pt>
                <c:pt idx="3600">
                  <c:v>45936</c:v>
                </c:pt>
                <c:pt idx="3601">
                  <c:v>45937</c:v>
                </c:pt>
                <c:pt idx="3602">
                  <c:v>45938</c:v>
                </c:pt>
                <c:pt idx="3603">
                  <c:v>45939</c:v>
                </c:pt>
                <c:pt idx="3604">
                  <c:v>45940</c:v>
                </c:pt>
                <c:pt idx="3605">
                  <c:v>45941</c:v>
                </c:pt>
                <c:pt idx="3606">
                  <c:v>45942</c:v>
                </c:pt>
                <c:pt idx="3607">
                  <c:v>45943</c:v>
                </c:pt>
                <c:pt idx="3608">
                  <c:v>45944</c:v>
                </c:pt>
                <c:pt idx="3609">
                  <c:v>45945</c:v>
                </c:pt>
                <c:pt idx="3610">
                  <c:v>45946</c:v>
                </c:pt>
                <c:pt idx="3611">
                  <c:v>45947</c:v>
                </c:pt>
                <c:pt idx="3612">
                  <c:v>45948</c:v>
                </c:pt>
                <c:pt idx="3613">
                  <c:v>45949</c:v>
                </c:pt>
                <c:pt idx="3614">
                  <c:v>45950</c:v>
                </c:pt>
                <c:pt idx="3615">
                  <c:v>45951</c:v>
                </c:pt>
                <c:pt idx="3616">
                  <c:v>45952</c:v>
                </c:pt>
                <c:pt idx="3617">
                  <c:v>45953</c:v>
                </c:pt>
                <c:pt idx="3618">
                  <c:v>45954</c:v>
                </c:pt>
                <c:pt idx="3619">
                  <c:v>45955</c:v>
                </c:pt>
                <c:pt idx="3620">
                  <c:v>45956</c:v>
                </c:pt>
                <c:pt idx="3621">
                  <c:v>45957</c:v>
                </c:pt>
                <c:pt idx="3622">
                  <c:v>45958</c:v>
                </c:pt>
                <c:pt idx="3623">
                  <c:v>45959</c:v>
                </c:pt>
                <c:pt idx="3624">
                  <c:v>45960</c:v>
                </c:pt>
                <c:pt idx="3625">
                  <c:v>45961</c:v>
                </c:pt>
                <c:pt idx="3626">
                  <c:v>45962</c:v>
                </c:pt>
                <c:pt idx="3627">
                  <c:v>45963</c:v>
                </c:pt>
                <c:pt idx="3628">
                  <c:v>45964</c:v>
                </c:pt>
                <c:pt idx="3629">
                  <c:v>45965</c:v>
                </c:pt>
                <c:pt idx="3630">
                  <c:v>45966</c:v>
                </c:pt>
                <c:pt idx="3631">
                  <c:v>45967</c:v>
                </c:pt>
                <c:pt idx="3632">
                  <c:v>45968</c:v>
                </c:pt>
                <c:pt idx="3633">
                  <c:v>45969</c:v>
                </c:pt>
                <c:pt idx="3634">
                  <c:v>45970</c:v>
                </c:pt>
                <c:pt idx="3635">
                  <c:v>45971</c:v>
                </c:pt>
                <c:pt idx="3636">
                  <c:v>45972</c:v>
                </c:pt>
                <c:pt idx="3637">
                  <c:v>45973</c:v>
                </c:pt>
                <c:pt idx="3638">
                  <c:v>45974</c:v>
                </c:pt>
                <c:pt idx="3639">
                  <c:v>45975</c:v>
                </c:pt>
                <c:pt idx="3640">
                  <c:v>45976</c:v>
                </c:pt>
                <c:pt idx="3641">
                  <c:v>45977</c:v>
                </c:pt>
                <c:pt idx="3642">
                  <c:v>45978</c:v>
                </c:pt>
                <c:pt idx="3643">
                  <c:v>45979</c:v>
                </c:pt>
                <c:pt idx="3644">
                  <c:v>45980</c:v>
                </c:pt>
                <c:pt idx="3645">
                  <c:v>45981</c:v>
                </c:pt>
                <c:pt idx="3646">
                  <c:v>45982</c:v>
                </c:pt>
                <c:pt idx="3647">
                  <c:v>45983</c:v>
                </c:pt>
                <c:pt idx="3648">
                  <c:v>45984</c:v>
                </c:pt>
                <c:pt idx="3649">
                  <c:v>45985</c:v>
                </c:pt>
                <c:pt idx="3650">
                  <c:v>45986</c:v>
                </c:pt>
                <c:pt idx="3651">
                  <c:v>45987</c:v>
                </c:pt>
                <c:pt idx="3652">
                  <c:v>45988</c:v>
                </c:pt>
                <c:pt idx="3653">
                  <c:v>45989</c:v>
                </c:pt>
              </c:numCache>
            </c:numRef>
          </c:cat>
          <c:val>
            <c:numRef>
              <c:f>'Equity market PEs'!$P$9:$P$3662</c:f>
              <c:numCache>
                <c:formatCode>General</c:formatCode>
                <c:ptCount val="3654"/>
                <c:pt idx="0" formatCode="0.0">
                  <c:v>10.765000000000001</c:v>
                </c:pt>
                <c:pt idx="1">
                  <c:v>10.7637</c:v>
                </c:pt>
                <c:pt idx="2">
                  <c:v>10.607799999999999</c:v>
                </c:pt>
                <c:pt idx="3">
                  <c:v>11.054500000000001</c:v>
                </c:pt>
                <c:pt idx="4">
                  <c:v>11.027699999999999</c:v>
                </c:pt>
                <c:pt idx="5">
                  <c:v>10.9994</c:v>
                </c:pt>
                <c:pt idx="6">
                  <c:v>10.935499999999999</c:v>
                </c:pt>
                <c:pt idx="7">
                  <c:v>10.9329</c:v>
                </c:pt>
                <c:pt idx="8">
                  <c:v>10.934100000000001</c:v>
                </c:pt>
                <c:pt idx="9">
                  <c:v>10.883100000000001</c:v>
                </c:pt>
                <c:pt idx="10">
                  <c:v>10.7271</c:v>
                </c:pt>
                <c:pt idx="11">
                  <c:v>10.7615</c:v>
                </c:pt>
                <c:pt idx="12">
                  <c:v>10.6957</c:v>
                </c:pt>
                <c:pt idx="13">
                  <c:v>10.5364</c:v>
                </c:pt>
                <c:pt idx="14">
                  <c:v>10.536199999999999</c:v>
                </c:pt>
                <c:pt idx="15">
                  <c:v>10.5473</c:v>
                </c:pt>
                <c:pt idx="16">
                  <c:v>10.476100000000001</c:v>
                </c:pt>
                <c:pt idx="17">
                  <c:v>10.6408</c:v>
                </c:pt>
                <c:pt idx="18">
                  <c:v>10.8078</c:v>
                </c:pt>
                <c:pt idx="19">
                  <c:v>10.948499999999999</c:v>
                </c:pt>
                <c:pt idx="20">
                  <c:v>10.789099999999999</c:v>
                </c:pt>
                <c:pt idx="21">
                  <c:v>10.786300000000001</c:v>
                </c:pt>
                <c:pt idx="22">
                  <c:v>10.7865</c:v>
                </c:pt>
                <c:pt idx="23">
                  <c:v>10.842700000000001</c:v>
                </c:pt>
                <c:pt idx="24">
                  <c:v>10.887700000000001</c:v>
                </c:pt>
                <c:pt idx="25">
                  <c:v>11.0098</c:v>
                </c:pt>
                <c:pt idx="26">
                  <c:v>11.0099</c:v>
                </c:pt>
                <c:pt idx="27">
                  <c:v>11.0137</c:v>
                </c:pt>
                <c:pt idx="28">
                  <c:v>11.010899999999999</c:v>
                </c:pt>
                <c:pt idx="29">
                  <c:v>11.008699999999999</c:v>
                </c:pt>
                <c:pt idx="30">
                  <c:v>10.940899999999999</c:v>
                </c:pt>
                <c:pt idx="31">
                  <c:v>10.932499999999999</c:v>
                </c:pt>
                <c:pt idx="32">
                  <c:v>10.8209</c:v>
                </c:pt>
                <c:pt idx="33">
                  <c:v>10.8668</c:v>
                </c:pt>
                <c:pt idx="34">
                  <c:v>10.8591</c:v>
                </c:pt>
                <c:pt idx="35">
                  <c:v>10.8551</c:v>
                </c:pt>
                <c:pt idx="36">
                  <c:v>10.852499999999999</c:v>
                </c:pt>
                <c:pt idx="37">
                  <c:v>10.5754</c:v>
                </c:pt>
                <c:pt idx="38">
                  <c:v>10.578099999999999</c:v>
                </c:pt>
                <c:pt idx="39">
                  <c:v>10.510300000000001</c:v>
                </c:pt>
                <c:pt idx="40">
                  <c:v>10.2563</c:v>
                </c:pt>
                <c:pt idx="41">
                  <c:v>10.347200000000001</c:v>
                </c:pt>
                <c:pt idx="42">
                  <c:v>10.3474</c:v>
                </c:pt>
                <c:pt idx="43">
                  <c:v>10.3584</c:v>
                </c:pt>
                <c:pt idx="44">
                  <c:v>10.1485</c:v>
                </c:pt>
                <c:pt idx="45">
                  <c:v>10.207700000000001</c:v>
                </c:pt>
                <c:pt idx="46">
                  <c:v>10.318</c:v>
                </c:pt>
                <c:pt idx="47">
                  <c:v>10.245200000000001</c:v>
                </c:pt>
                <c:pt idx="48">
                  <c:v>10.086600000000001</c:v>
                </c:pt>
                <c:pt idx="49">
                  <c:v>10.084199999999999</c:v>
                </c:pt>
                <c:pt idx="50">
                  <c:v>10.0936</c:v>
                </c:pt>
                <c:pt idx="51">
                  <c:v>9.9831000000000003</c:v>
                </c:pt>
                <c:pt idx="52">
                  <c:v>10.1759</c:v>
                </c:pt>
                <c:pt idx="53">
                  <c:v>9.9137000000000004</c:v>
                </c:pt>
                <c:pt idx="54">
                  <c:v>9.8531999999999993</c:v>
                </c:pt>
                <c:pt idx="55">
                  <c:v>10.227499999999999</c:v>
                </c:pt>
                <c:pt idx="56">
                  <c:v>10.2232</c:v>
                </c:pt>
                <c:pt idx="57">
                  <c:v>10.2279</c:v>
                </c:pt>
                <c:pt idx="58">
                  <c:v>10.278499999999999</c:v>
                </c:pt>
                <c:pt idx="59">
                  <c:v>10.149100000000001</c:v>
                </c:pt>
                <c:pt idx="60">
                  <c:v>10.3142</c:v>
                </c:pt>
                <c:pt idx="61">
                  <c:v>10.393800000000001</c:v>
                </c:pt>
                <c:pt idx="62">
                  <c:v>10.7158</c:v>
                </c:pt>
                <c:pt idx="63">
                  <c:v>10.711399999999999</c:v>
                </c:pt>
                <c:pt idx="64">
                  <c:v>10.704499999999999</c:v>
                </c:pt>
                <c:pt idx="65">
                  <c:v>10.710599999999999</c:v>
                </c:pt>
                <c:pt idx="66">
                  <c:v>10.519299999999999</c:v>
                </c:pt>
                <c:pt idx="67">
                  <c:v>10.4061</c:v>
                </c:pt>
                <c:pt idx="68">
                  <c:v>10.682499999999999</c:v>
                </c:pt>
                <c:pt idx="69">
                  <c:v>10.6873</c:v>
                </c:pt>
                <c:pt idx="70">
                  <c:v>10.6822</c:v>
                </c:pt>
                <c:pt idx="71">
                  <c:v>10.676</c:v>
                </c:pt>
                <c:pt idx="72">
                  <c:v>10.571400000000001</c:v>
                </c:pt>
                <c:pt idx="73">
                  <c:v>10.4998</c:v>
                </c:pt>
                <c:pt idx="74">
                  <c:v>10.5274</c:v>
                </c:pt>
                <c:pt idx="75">
                  <c:v>10.3309</c:v>
                </c:pt>
                <c:pt idx="76">
                  <c:v>10.297000000000001</c:v>
                </c:pt>
                <c:pt idx="77">
                  <c:v>10.292999999999999</c:v>
                </c:pt>
                <c:pt idx="78">
                  <c:v>10.2934</c:v>
                </c:pt>
                <c:pt idx="79">
                  <c:v>10.522500000000001</c:v>
                </c:pt>
                <c:pt idx="80">
                  <c:v>10.555300000000001</c:v>
                </c:pt>
                <c:pt idx="81">
                  <c:v>10.615399999999999</c:v>
                </c:pt>
                <c:pt idx="82">
                  <c:v>10.8111</c:v>
                </c:pt>
                <c:pt idx="83">
                  <c:v>10.6837</c:v>
                </c:pt>
                <c:pt idx="84">
                  <c:v>10.6785</c:v>
                </c:pt>
                <c:pt idx="85">
                  <c:v>10.6767</c:v>
                </c:pt>
                <c:pt idx="86">
                  <c:v>10.8066</c:v>
                </c:pt>
                <c:pt idx="87">
                  <c:v>10.764200000000001</c:v>
                </c:pt>
                <c:pt idx="88">
                  <c:v>10.6433</c:v>
                </c:pt>
                <c:pt idx="89">
                  <c:v>10.6226</c:v>
                </c:pt>
                <c:pt idx="90">
                  <c:v>10.7125</c:v>
                </c:pt>
                <c:pt idx="91">
                  <c:v>10.709300000000001</c:v>
                </c:pt>
                <c:pt idx="92">
                  <c:v>10.735200000000001</c:v>
                </c:pt>
                <c:pt idx="93">
                  <c:v>10.718500000000001</c:v>
                </c:pt>
                <c:pt idx="94">
                  <c:v>10.9072</c:v>
                </c:pt>
                <c:pt idx="95">
                  <c:v>11.165800000000001</c:v>
                </c:pt>
                <c:pt idx="96">
                  <c:v>11.2539</c:v>
                </c:pt>
                <c:pt idx="97">
                  <c:v>11.3774</c:v>
                </c:pt>
                <c:pt idx="98">
                  <c:v>11.374499999999999</c:v>
                </c:pt>
                <c:pt idx="99">
                  <c:v>11.351100000000001</c:v>
                </c:pt>
                <c:pt idx="100">
                  <c:v>11.4261</c:v>
                </c:pt>
                <c:pt idx="101">
                  <c:v>11.3088</c:v>
                </c:pt>
                <c:pt idx="102">
                  <c:v>11.2682</c:v>
                </c:pt>
                <c:pt idx="103">
                  <c:v>11.3186</c:v>
                </c:pt>
                <c:pt idx="104">
                  <c:v>11.3566</c:v>
                </c:pt>
                <c:pt idx="105">
                  <c:v>11.352</c:v>
                </c:pt>
                <c:pt idx="106">
                  <c:v>11.3431</c:v>
                </c:pt>
                <c:pt idx="107">
                  <c:v>11.4323</c:v>
                </c:pt>
                <c:pt idx="108">
                  <c:v>11.2545</c:v>
                </c:pt>
                <c:pt idx="109">
                  <c:v>11.2599</c:v>
                </c:pt>
                <c:pt idx="110">
                  <c:v>11.601000000000001</c:v>
                </c:pt>
                <c:pt idx="111">
                  <c:v>11.7545</c:v>
                </c:pt>
                <c:pt idx="112">
                  <c:v>11.7516</c:v>
                </c:pt>
                <c:pt idx="113">
                  <c:v>11.7439</c:v>
                </c:pt>
                <c:pt idx="114">
                  <c:v>11.696300000000001</c:v>
                </c:pt>
                <c:pt idx="115">
                  <c:v>11.688499999999999</c:v>
                </c:pt>
                <c:pt idx="116">
                  <c:v>11.6036</c:v>
                </c:pt>
                <c:pt idx="117">
                  <c:v>11.4748</c:v>
                </c:pt>
                <c:pt idx="118">
                  <c:v>11.475199999999999</c:v>
                </c:pt>
                <c:pt idx="119">
                  <c:v>11.473100000000001</c:v>
                </c:pt>
                <c:pt idx="120">
                  <c:v>11.470700000000001</c:v>
                </c:pt>
                <c:pt idx="121">
                  <c:v>11.476800000000001</c:v>
                </c:pt>
                <c:pt idx="122">
                  <c:v>11.492100000000001</c:v>
                </c:pt>
                <c:pt idx="123">
                  <c:v>11.760199999999999</c:v>
                </c:pt>
                <c:pt idx="124">
                  <c:v>11.719099999999999</c:v>
                </c:pt>
                <c:pt idx="125">
                  <c:v>11.5502</c:v>
                </c:pt>
                <c:pt idx="126">
                  <c:v>11.545299999999999</c:v>
                </c:pt>
                <c:pt idx="127">
                  <c:v>11.5372</c:v>
                </c:pt>
                <c:pt idx="128">
                  <c:v>11.563599999999999</c:v>
                </c:pt>
                <c:pt idx="129">
                  <c:v>11.366099999999999</c:v>
                </c:pt>
                <c:pt idx="130">
                  <c:v>11.2681</c:v>
                </c:pt>
                <c:pt idx="131">
                  <c:v>11.316800000000001</c:v>
                </c:pt>
                <c:pt idx="132">
                  <c:v>11.392200000000001</c:v>
                </c:pt>
                <c:pt idx="133">
                  <c:v>11.3888</c:v>
                </c:pt>
                <c:pt idx="134">
                  <c:v>11.3818</c:v>
                </c:pt>
                <c:pt idx="135">
                  <c:v>11.446199999999999</c:v>
                </c:pt>
                <c:pt idx="136">
                  <c:v>11.539400000000001</c:v>
                </c:pt>
                <c:pt idx="137">
                  <c:v>11.7202</c:v>
                </c:pt>
                <c:pt idx="138">
                  <c:v>11.7356</c:v>
                </c:pt>
                <c:pt idx="139">
                  <c:v>11.7674</c:v>
                </c:pt>
                <c:pt idx="140">
                  <c:v>11.762600000000001</c:v>
                </c:pt>
                <c:pt idx="141">
                  <c:v>11.757899999999999</c:v>
                </c:pt>
                <c:pt idx="142">
                  <c:v>11.679600000000001</c:v>
                </c:pt>
                <c:pt idx="143">
                  <c:v>11.7822</c:v>
                </c:pt>
                <c:pt idx="144">
                  <c:v>11.6989</c:v>
                </c:pt>
                <c:pt idx="145">
                  <c:v>11.7682</c:v>
                </c:pt>
                <c:pt idx="146">
                  <c:v>11.632899999999999</c:v>
                </c:pt>
                <c:pt idx="147">
                  <c:v>11.630800000000001</c:v>
                </c:pt>
                <c:pt idx="148">
                  <c:v>11.6462</c:v>
                </c:pt>
                <c:pt idx="149">
                  <c:v>11.56</c:v>
                </c:pt>
                <c:pt idx="150">
                  <c:v>11.622199999999999</c:v>
                </c:pt>
                <c:pt idx="151">
                  <c:v>11.6503</c:v>
                </c:pt>
                <c:pt idx="152">
                  <c:v>11.5837</c:v>
                </c:pt>
                <c:pt idx="153">
                  <c:v>11.507999999999999</c:v>
                </c:pt>
                <c:pt idx="154">
                  <c:v>11.505100000000001</c:v>
                </c:pt>
                <c:pt idx="155">
                  <c:v>11.504</c:v>
                </c:pt>
                <c:pt idx="156">
                  <c:v>11.400399999999999</c:v>
                </c:pt>
                <c:pt idx="157">
                  <c:v>11.2667</c:v>
                </c:pt>
                <c:pt idx="158">
                  <c:v>11.152799999999999</c:v>
                </c:pt>
                <c:pt idx="159">
                  <c:v>11.121</c:v>
                </c:pt>
                <c:pt idx="160">
                  <c:v>11.0746</c:v>
                </c:pt>
                <c:pt idx="161">
                  <c:v>11.072100000000001</c:v>
                </c:pt>
                <c:pt idx="162">
                  <c:v>11.073</c:v>
                </c:pt>
                <c:pt idx="163">
                  <c:v>11.0459</c:v>
                </c:pt>
                <c:pt idx="164">
                  <c:v>11.1172</c:v>
                </c:pt>
                <c:pt idx="165">
                  <c:v>11.1053</c:v>
                </c:pt>
                <c:pt idx="166">
                  <c:v>11.116099999999999</c:v>
                </c:pt>
                <c:pt idx="167">
                  <c:v>10.976900000000001</c:v>
                </c:pt>
                <c:pt idx="168">
                  <c:v>10.9755</c:v>
                </c:pt>
                <c:pt idx="169">
                  <c:v>10.972799999999999</c:v>
                </c:pt>
                <c:pt idx="170">
                  <c:v>11.0494</c:v>
                </c:pt>
                <c:pt idx="171">
                  <c:v>11.076499999999999</c:v>
                </c:pt>
                <c:pt idx="172">
                  <c:v>10.9953</c:v>
                </c:pt>
                <c:pt idx="173">
                  <c:v>10.857200000000001</c:v>
                </c:pt>
                <c:pt idx="174">
                  <c:v>10.9175</c:v>
                </c:pt>
                <c:pt idx="175">
                  <c:v>10.9094</c:v>
                </c:pt>
                <c:pt idx="176">
                  <c:v>10.900600000000001</c:v>
                </c:pt>
                <c:pt idx="177">
                  <c:v>10.965400000000001</c:v>
                </c:pt>
                <c:pt idx="178">
                  <c:v>10.939399999999999</c:v>
                </c:pt>
                <c:pt idx="179">
                  <c:v>11.1279</c:v>
                </c:pt>
                <c:pt idx="180">
                  <c:v>11.165699999999999</c:v>
                </c:pt>
                <c:pt idx="181">
                  <c:v>11.2447</c:v>
                </c:pt>
                <c:pt idx="182">
                  <c:v>11.241099999999999</c:v>
                </c:pt>
                <c:pt idx="183">
                  <c:v>11.24</c:v>
                </c:pt>
                <c:pt idx="184">
                  <c:v>11.2265</c:v>
                </c:pt>
                <c:pt idx="185">
                  <c:v>11.2277</c:v>
                </c:pt>
                <c:pt idx="186">
                  <c:v>11.5548</c:v>
                </c:pt>
                <c:pt idx="187">
                  <c:v>11.562099999999999</c:v>
                </c:pt>
                <c:pt idx="188">
                  <c:v>11.6127</c:v>
                </c:pt>
                <c:pt idx="189">
                  <c:v>11.6081</c:v>
                </c:pt>
                <c:pt idx="190">
                  <c:v>11.5952</c:v>
                </c:pt>
                <c:pt idx="191">
                  <c:v>11.7417</c:v>
                </c:pt>
                <c:pt idx="192">
                  <c:v>11.8575</c:v>
                </c:pt>
                <c:pt idx="193">
                  <c:v>11.8985</c:v>
                </c:pt>
                <c:pt idx="194">
                  <c:v>11.805300000000001</c:v>
                </c:pt>
                <c:pt idx="195">
                  <c:v>11.6037</c:v>
                </c:pt>
                <c:pt idx="196">
                  <c:v>11.6023</c:v>
                </c:pt>
                <c:pt idx="197">
                  <c:v>11.596</c:v>
                </c:pt>
                <c:pt idx="198">
                  <c:v>11.4018</c:v>
                </c:pt>
                <c:pt idx="199">
                  <c:v>11.341799999999999</c:v>
                </c:pt>
                <c:pt idx="200">
                  <c:v>11.416700000000001</c:v>
                </c:pt>
                <c:pt idx="201">
                  <c:v>11.307</c:v>
                </c:pt>
                <c:pt idx="202">
                  <c:v>11.3909</c:v>
                </c:pt>
                <c:pt idx="203">
                  <c:v>11.386799999999999</c:v>
                </c:pt>
                <c:pt idx="204">
                  <c:v>11.382199999999999</c:v>
                </c:pt>
                <c:pt idx="205">
                  <c:v>11.5482</c:v>
                </c:pt>
                <c:pt idx="206">
                  <c:v>11.589499999999999</c:v>
                </c:pt>
                <c:pt idx="207">
                  <c:v>11.6365</c:v>
                </c:pt>
                <c:pt idx="208">
                  <c:v>11.7216</c:v>
                </c:pt>
                <c:pt idx="209">
                  <c:v>11.3475</c:v>
                </c:pt>
                <c:pt idx="210">
                  <c:v>11.3438</c:v>
                </c:pt>
                <c:pt idx="211">
                  <c:v>11.3391</c:v>
                </c:pt>
                <c:pt idx="212">
                  <c:v>11.1991</c:v>
                </c:pt>
                <c:pt idx="213">
                  <c:v>11.317299999999999</c:v>
                </c:pt>
                <c:pt idx="214">
                  <c:v>11.537000000000001</c:v>
                </c:pt>
                <c:pt idx="215">
                  <c:v>11.69</c:v>
                </c:pt>
                <c:pt idx="216">
                  <c:v>11.734400000000001</c:v>
                </c:pt>
                <c:pt idx="217">
                  <c:v>11.7293</c:v>
                </c:pt>
                <c:pt idx="218">
                  <c:v>11.7212</c:v>
                </c:pt>
                <c:pt idx="219">
                  <c:v>11.767099999999999</c:v>
                </c:pt>
                <c:pt idx="220">
                  <c:v>11.6286</c:v>
                </c:pt>
                <c:pt idx="221">
                  <c:v>11.451599999999999</c:v>
                </c:pt>
                <c:pt idx="222">
                  <c:v>11.575900000000001</c:v>
                </c:pt>
                <c:pt idx="223">
                  <c:v>11.534599999999999</c:v>
                </c:pt>
                <c:pt idx="224">
                  <c:v>11.5303</c:v>
                </c:pt>
                <c:pt idx="225">
                  <c:v>11.5227</c:v>
                </c:pt>
                <c:pt idx="226">
                  <c:v>11.8362</c:v>
                </c:pt>
                <c:pt idx="227">
                  <c:v>11.861800000000001</c:v>
                </c:pt>
                <c:pt idx="228">
                  <c:v>11.915699999999999</c:v>
                </c:pt>
                <c:pt idx="229">
                  <c:v>11.9963</c:v>
                </c:pt>
                <c:pt idx="230">
                  <c:v>12.017899999999999</c:v>
                </c:pt>
                <c:pt idx="231">
                  <c:v>12.013299999999999</c:v>
                </c:pt>
                <c:pt idx="232">
                  <c:v>12.011900000000001</c:v>
                </c:pt>
                <c:pt idx="233">
                  <c:v>12.0183</c:v>
                </c:pt>
                <c:pt idx="234">
                  <c:v>12.0273</c:v>
                </c:pt>
                <c:pt idx="235">
                  <c:v>12.0395</c:v>
                </c:pt>
                <c:pt idx="236">
                  <c:v>12.0221</c:v>
                </c:pt>
                <c:pt idx="237">
                  <c:v>11.9983</c:v>
                </c:pt>
                <c:pt idx="238">
                  <c:v>11.9941</c:v>
                </c:pt>
                <c:pt idx="239">
                  <c:v>11.998799999999999</c:v>
                </c:pt>
                <c:pt idx="240">
                  <c:v>12.0242</c:v>
                </c:pt>
                <c:pt idx="241">
                  <c:v>12.0708</c:v>
                </c:pt>
                <c:pt idx="242">
                  <c:v>12.1266</c:v>
                </c:pt>
                <c:pt idx="243">
                  <c:v>12.097200000000001</c:v>
                </c:pt>
                <c:pt idx="244">
                  <c:v>12.0413</c:v>
                </c:pt>
                <c:pt idx="245">
                  <c:v>12.0364</c:v>
                </c:pt>
                <c:pt idx="246">
                  <c:v>12.032400000000001</c:v>
                </c:pt>
                <c:pt idx="247">
                  <c:v>12.137600000000001</c:v>
                </c:pt>
                <c:pt idx="248">
                  <c:v>12.044</c:v>
                </c:pt>
                <c:pt idx="249">
                  <c:v>11.920199999999999</c:v>
                </c:pt>
                <c:pt idx="250">
                  <c:v>12.039400000000001</c:v>
                </c:pt>
                <c:pt idx="251">
                  <c:v>12.152200000000001</c:v>
                </c:pt>
                <c:pt idx="252">
                  <c:v>12.1472</c:v>
                </c:pt>
                <c:pt idx="253">
                  <c:v>12.1447</c:v>
                </c:pt>
                <c:pt idx="254">
                  <c:v>12.219099999999999</c:v>
                </c:pt>
                <c:pt idx="255">
                  <c:v>12.267899999999999</c:v>
                </c:pt>
                <c:pt idx="256">
                  <c:v>12.2994</c:v>
                </c:pt>
                <c:pt idx="257">
                  <c:v>12.3184</c:v>
                </c:pt>
                <c:pt idx="258">
                  <c:v>12.351900000000001</c:v>
                </c:pt>
                <c:pt idx="259">
                  <c:v>12.3476</c:v>
                </c:pt>
                <c:pt idx="260">
                  <c:v>12.343999999999999</c:v>
                </c:pt>
                <c:pt idx="261">
                  <c:v>12.382400000000001</c:v>
                </c:pt>
                <c:pt idx="262">
                  <c:v>12.3804</c:v>
                </c:pt>
                <c:pt idx="263">
                  <c:v>12.311999999999999</c:v>
                </c:pt>
                <c:pt idx="264">
                  <c:v>12.3409</c:v>
                </c:pt>
                <c:pt idx="265">
                  <c:v>12.283300000000001</c:v>
                </c:pt>
                <c:pt idx="266">
                  <c:v>12.2776</c:v>
                </c:pt>
                <c:pt idx="267">
                  <c:v>12.276999999999999</c:v>
                </c:pt>
                <c:pt idx="268">
                  <c:v>12.2134</c:v>
                </c:pt>
                <c:pt idx="269">
                  <c:v>12.2522</c:v>
                </c:pt>
                <c:pt idx="270">
                  <c:v>12.081099999999999</c:v>
                </c:pt>
                <c:pt idx="271">
                  <c:v>12.133699999999999</c:v>
                </c:pt>
                <c:pt idx="272">
                  <c:v>12.163600000000001</c:v>
                </c:pt>
                <c:pt idx="273">
                  <c:v>12.158899999999999</c:v>
                </c:pt>
                <c:pt idx="274">
                  <c:v>12.1586</c:v>
                </c:pt>
                <c:pt idx="275">
                  <c:v>12.050800000000001</c:v>
                </c:pt>
                <c:pt idx="276">
                  <c:v>12.1694</c:v>
                </c:pt>
                <c:pt idx="277">
                  <c:v>12.087199999999999</c:v>
                </c:pt>
                <c:pt idx="278">
                  <c:v>12.073700000000001</c:v>
                </c:pt>
                <c:pt idx="279">
                  <c:v>12.207000000000001</c:v>
                </c:pt>
                <c:pt idx="280">
                  <c:v>12.202999999999999</c:v>
                </c:pt>
                <c:pt idx="281">
                  <c:v>12.1959</c:v>
                </c:pt>
                <c:pt idx="282">
                  <c:v>12.313800000000001</c:v>
                </c:pt>
                <c:pt idx="283">
                  <c:v>12.4352</c:v>
                </c:pt>
                <c:pt idx="284">
                  <c:v>12.4933</c:v>
                </c:pt>
                <c:pt idx="285">
                  <c:v>12.442500000000001</c:v>
                </c:pt>
                <c:pt idx="286">
                  <c:v>12.2033</c:v>
                </c:pt>
                <c:pt idx="287">
                  <c:v>12.1988</c:v>
                </c:pt>
                <c:pt idx="288">
                  <c:v>12.1999</c:v>
                </c:pt>
                <c:pt idx="289">
                  <c:v>11.950100000000001</c:v>
                </c:pt>
                <c:pt idx="290">
                  <c:v>11.9773</c:v>
                </c:pt>
                <c:pt idx="291">
                  <c:v>11.918799999999999</c:v>
                </c:pt>
                <c:pt idx="292">
                  <c:v>11.997299999999999</c:v>
                </c:pt>
                <c:pt idx="293">
                  <c:v>11.963200000000001</c:v>
                </c:pt>
                <c:pt idx="294">
                  <c:v>11.959099999999999</c:v>
                </c:pt>
                <c:pt idx="295">
                  <c:v>11.9572</c:v>
                </c:pt>
                <c:pt idx="296">
                  <c:v>12.101800000000001</c:v>
                </c:pt>
                <c:pt idx="297">
                  <c:v>12.125999999999999</c:v>
                </c:pt>
                <c:pt idx="298">
                  <c:v>12.1905</c:v>
                </c:pt>
                <c:pt idx="299">
                  <c:v>12.387</c:v>
                </c:pt>
                <c:pt idx="300">
                  <c:v>12.3194</c:v>
                </c:pt>
                <c:pt idx="301">
                  <c:v>12.3127</c:v>
                </c:pt>
                <c:pt idx="302">
                  <c:v>12.311999999999999</c:v>
                </c:pt>
                <c:pt idx="303">
                  <c:v>12.1343</c:v>
                </c:pt>
                <c:pt idx="304">
                  <c:v>12.1859</c:v>
                </c:pt>
                <c:pt idx="305">
                  <c:v>12.1953</c:v>
                </c:pt>
                <c:pt idx="306">
                  <c:v>12.2219</c:v>
                </c:pt>
                <c:pt idx="307">
                  <c:v>12.0589</c:v>
                </c:pt>
                <c:pt idx="308">
                  <c:v>12.0543</c:v>
                </c:pt>
                <c:pt idx="309">
                  <c:v>12.0494</c:v>
                </c:pt>
                <c:pt idx="310">
                  <c:v>12.1768</c:v>
                </c:pt>
                <c:pt idx="311">
                  <c:v>12.233700000000001</c:v>
                </c:pt>
                <c:pt idx="312">
                  <c:v>12.1928</c:v>
                </c:pt>
                <c:pt idx="313">
                  <c:v>12.2605</c:v>
                </c:pt>
                <c:pt idx="314">
                  <c:v>12.2254</c:v>
                </c:pt>
                <c:pt idx="315">
                  <c:v>12.2212</c:v>
                </c:pt>
                <c:pt idx="316">
                  <c:v>12.22</c:v>
                </c:pt>
                <c:pt idx="317">
                  <c:v>12.2508</c:v>
                </c:pt>
                <c:pt idx="318">
                  <c:v>12.1265</c:v>
                </c:pt>
                <c:pt idx="319">
                  <c:v>12.0921</c:v>
                </c:pt>
                <c:pt idx="320">
                  <c:v>11.956200000000001</c:v>
                </c:pt>
                <c:pt idx="321">
                  <c:v>12.068199999999999</c:v>
                </c:pt>
                <c:pt idx="322">
                  <c:v>12.065799999999999</c:v>
                </c:pt>
                <c:pt idx="323">
                  <c:v>12.061999999999999</c:v>
                </c:pt>
                <c:pt idx="324">
                  <c:v>12.0099</c:v>
                </c:pt>
                <c:pt idx="325">
                  <c:v>12.177099999999999</c:v>
                </c:pt>
                <c:pt idx="326">
                  <c:v>12.2409</c:v>
                </c:pt>
                <c:pt idx="327">
                  <c:v>12.212199999999999</c:v>
                </c:pt>
                <c:pt idx="328">
                  <c:v>12.201599999999999</c:v>
                </c:pt>
                <c:pt idx="329">
                  <c:v>12.1974</c:v>
                </c:pt>
                <c:pt idx="330">
                  <c:v>12.195399999999999</c:v>
                </c:pt>
                <c:pt idx="331">
                  <c:v>12.276899999999999</c:v>
                </c:pt>
                <c:pt idx="332">
                  <c:v>12.2516</c:v>
                </c:pt>
                <c:pt idx="333">
                  <c:v>12.1943</c:v>
                </c:pt>
                <c:pt idx="334">
                  <c:v>12.1135</c:v>
                </c:pt>
                <c:pt idx="335">
                  <c:v>12.0822</c:v>
                </c:pt>
                <c:pt idx="336">
                  <c:v>12.078200000000001</c:v>
                </c:pt>
                <c:pt idx="337">
                  <c:v>12.087300000000001</c:v>
                </c:pt>
                <c:pt idx="338">
                  <c:v>12.093999999999999</c:v>
                </c:pt>
                <c:pt idx="339">
                  <c:v>12.0555</c:v>
                </c:pt>
                <c:pt idx="340">
                  <c:v>11.866899999999999</c:v>
                </c:pt>
                <c:pt idx="341">
                  <c:v>11.8293</c:v>
                </c:pt>
                <c:pt idx="342">
                  <c:v>11.750400000000001</c:v>
                </c:pt>
                <c:pt idx="343">
                  <c:v>11.7455</c:v>
                </c:pt>
                <c:pt idx="344">
                  <c:v>11.746</c:v>
                </c:pt>
                <c:pt idx="345">
                  <c:v>11.968999999999999</c:v>
                </c:pt>
                <c:pt idx="346">
                  <c:v>12.034800000000001</c:v>
                </c:pt>
                <c:pt idx="347">
                  <c:v>11.787599999999999</c:v>
                </c:pt>
                <c:pt idx="348">
                  <c:v>11.747999999999999</c:v>
                </c:pt>
                <c:pt idx="349">
                  <c:v>11.3721</c:v>
                </c:pt>
                <c:pt idx="350">
                  <c:v>11.368399999999999</c:v>
                </c:pt>
                <c:pt idx="351">
                  <c:v>11.373200000000001</c:v>
                </c:pt>
                <c:pt idx="352">
                  <c:v>11.3528</c:v>
                </c:pt>
                <c:pt idx="353">
                  <c:v>11.373900000000001</c:v>
                </c:pt>
                <c:pt idx="354">
                  <c:v>11.4741</c:v>
                </c:pt>
                <c:pt idx="355">
                  <c:v>11.4556</c:v>
                </c:pt>
                <c:pt idx="356">
                  <c:v>11.4199</c:v>
                </c:pt>
                <c:pt idx="357">
                  <c:v>11.415100000000001</c:v>
                </c:pt>
                <c:pt idx="358">
                  <c:v>11.4213</c:v>
                </c:pt>
                <c:pt idx="359">
                  <c:v>11.498799999999999</c:v>
                </c:pt>
                <c:pt idx="360">
                  <c:v>11.6266</c:v>
                </c:pt>
                <c:pt idx="361">
                  <c:v>11.635899999999999</c:v>
                </c:pt>
                <c:pt idx="362">
                  <c:v>11.562099999999999</c:v>
                </c:pt>
                <c:pt idx="363">
                  <c:v>11.614000000000001</c:v>
                </c:pt>
                <c:pt idx="364">
                  <c:v>11.610200000000001</c:v>
                </c:pt>
                <c:pt idx="365">
                  <c:v>11.6106</c:v>
                </c:pt>
                <c:pt idx="366">
                  <c:v>11.7098</c:v>
                </c:pt>
                <c:pt idx="367">
                  <c:v>11.6366</c:v>
                </c:pt>
                <c:pt idx="368">
                  <c:v>11.7034</c:v>
                </c:pt>
                <c:pt idx="369">
                  <c:v>11.613899999999999</c:v>
                </c:pt>
                <c:pt idx="370">
                  <c:v>11.5337</c:v>
                </c:pt>
                <c:pt idx="371">
                  <c:v>11.5283</c:v>
                </c:pt>
                <c:pt idx="372">
                  <c:v>11.525399999999999</c:v>
                </c:pt>
                <c:pt idx="373">
                  <c:v>11.5464</c:v>
                </c:pt>
                <c:pt idx="374">
                  <c:v>11.638999999999999</c:v>
                </c:pt>
                <c:pt idx="375">
                  <c:v>11.693099999999999</c:v>
                </c:pt>
                <c:pt idx="376">
                  <c:v>11.8529</c:v>
                </c:pt>
                <c:pt idx="377">
                  <c:v>11.807600000000001</c:v>
                </c:pt>
                <c:pt idx="378">
                  <c:v>11.8033</c:v>
                </c:pt>
                <c:pt idx="379">
                  <c:v>11.7948</c:v>
                </c:pt>
                <c:pt idx="380">
                  <c:v>11.659800000000001</c:v>
                </c:pt>
                <c:pt idx="381">
                  <c:v>11.735200000000001</c:v>
                </c:pt>
                <c:pt idx="382">
                  <c:v>11.655799999999999</c:v>
                </c:pt>
                <c:pt idx="383">
                  <c:v>11.492000000000001</c:v>
                </c:pt>
                <c:pt idx="384">
                  <c:v>11.4727</c:v>
                </c:pt>
                <c:pt idx="385">
                  <c:v>11.4694</c:v>
                </c:pt>
                <c:pt idx="386">
                  <c:v>11.4754</c:v>
                </c:pt>
                <c:pt idx="387">
                  <c:v>11.4122</c:v>
                </c:pt>
                <c:pt idx="388">
                  <c:v>11.4084</c:v>
                </c:pt>
                <c:pt idx="389">
                  <c:v>11.4061</c:v>
                </c:pt>
                <c:pt idx="390">
                  <c:v>11.2966</c:v>
                </c:pt>
                <c:pt idx="391">
                  <c:v>11.2638</c:v>
                </c:pt>
                <c:pt idx="392">
                  <c:v>11.259499999999999</c:v>
                </c:pt>
                <c:pt idx="393">
                  <c:v>11.255699999999999</c:v>
                </c:pt>
                <c:pt idx="394">
                  <c:v>11.2601</c:v>
                </c:pt>
                <c:pt idx="395">
                  <c:v>11.302899999999999</c:v>
                </c:pt>
                <c:pt idx="396">
                  <c:v>11.3858</c:v>
                </c:pt>
                <c:pt idx="397">
                  <c:v>11.4673</c:v>
                </c:pt>
                <c:pt idx="398">
                  <c:v>11.5321</c:v>
                </c:pt>
                <c:pt idx="399">
                  <c:v>11.536799999999999</c:v>
                </c:pt>
                <c:pt idx="400">
                  <c:v>11.539</c:v>
                </c:pt>
                <c:pt idx="401">
                  <c:v>11.526199999999999</c:v>
                </c:pt>
                <c:pt idx="402">
                  <c:v>11.6021</c:v>
                </c:pt>
                <c:pt idx="403">
                  <c:v>11.612</c:v>
                </c:pt>
                <c:pt idx="404">
                  <c:v>11.7403</c:v>
                </c:pt>
                <c:pt idx="405">
                  <c:v>11.7331</c:v>
                </c:pt>
                <c:pt idx="406">
                  <c:v>11.7286</c:v>
                </c:pt>
                <c:pt idx="407">
                  <c:v>11.720599999999999</c:v>
                </c:pt>
                <c:pt idx="408">
                  <c:v>11.647</c:v>
                </c:pt>
                <c:pt idx="409">
                  <c:v>11.749700000000001</c:v>
                </c:pt>
                <c:pt idx="410">
                  <c:v>11.699199999999999</c:v>
                </c:pt>
                <c:pt idx="411">
                  <c:v>11.832599999999999</c:v>
                </c:pt>
                <c:pt idx="412">
                  <c:v>11.7903</c:v>
                </c:pt>
                <c:pt idx="413">
                  <c:v>11.779299999999999</c:v>
                </c:pt>
                <c:pt idx="414">
                  <c:v>11.7742</c:v>
                </c:pt>
                <c:pt idx="415">
                  <c:v>11.652900000000001</c:v>
                </c:pt>
                <c:pt idx="416">
                  <c:v>11.6479</c:v>
                </c:pt>
                <c:pt idx="417">
                  <c:v>11.715400000000001</c:v>
                </c:pt>
                <c:pt idx="418">
                  <c:v>11.624599999999999</c:v>
                </c:pt>
                <c:pt idx="419">
                  <c:v>11.6205</c:v>
                </c:pt>
                <c:pt idx="420">
                  <c:v>11.616</c:v>
                </c:pt>
                <c:pt idx="421">
                  <c:v>11.6081</c:v>
                </c:pt>
                <c:pt idx="422">
                  <c:v>11.6823</c:v>
                </c:pt>
                <c:pt idx="423">
                  <c:v>11.723699999999999</c:v>
                </c:pt>
                <c:pt idx="424">
                  <c:v>11.7333</c:v>
                </c:pt>
                <c:pt idx="425">
                  <c:v>11.793699999999999</c:v>
                </c:pt>
                <c:pt idx="426">
                  <c:v>11.764099999999999</c:v>
                </c:pt>
                <c:pt idx="427">
                  <c:v>11.761699999999999</c:v>
                </c:pt>
                <c:pt idx="428">
                  <c:v>11.7616</c:v>
                </c:pt>
                <c:pt idx="429">
                  <c:v>11.6577</c:v>
                </c:pt>
                <c:pt idx="430">
                  <c:v>11.6191</c:v>
                </c:pt>
                <c:pt idx="431">
                  <c:v>11.690799999999999</c:v>
                </c:pt>
                <c:pt idx="432">
                  <c:v>11.682</c:v>
                </c:pt>
                <c:pt idx="433">
                  <c:v>11.6983</c:v>
                </c:pt>
                <c:pt idx="434">
                  <c:v>11.693099999999999</c:v>
                </c:pt>
                <c:pt idx="435">
                  <c:v>11.681699999999999</c:v>
                </c:pt>
                <c:pt idx="436">
                  <c:v>11.7393</c:v>
                </c:pt>
                <c:pt idx="437">
                  <c:v>11.6861</c:v>
                </c:pt>
                <c:pt idx="438">
                  <c:v>11.695600000000001</c:v>
                </c:pt>
                <c:pt idx="439">
                  <c:v>11.750299999999999</c:v>
                </c:pt>
                <c:pt idx="440">
                  <c:v>11.754099999999999</c:v>
                </c:pt>
                <c:pt idx="441">
                  <c:v>11.7501</c:v>
                </c:pt>
                <c:pt idx="442">
                  <c:v>11.7447</c:v>
                </c:pt>
                <c:pt idx="443">
                  <c:v>11.825699999999999</c:v>
                </c:pt>
                <c:pt idx="444">
                  <c:v>11.7784</c:v>
                </c:pt>
                <c:pt idx="445">
                  <c:v>11.863</c:v>
                </c:pt>
                <c:pt idx="446">
                  <c:v>11.908300000000001</c:v>
                </c:pt>
                <c:pt idx="447">
                  <c:v>11.8207</c:v>
                </c:pt>
                <c:pt idx="448">
                  <c:v>11.816599999999999</c:v>
                </c:pt>
                <c:pt idx="449">
                  <c:v>11.8058</c:v>
                </c:pt>
                <c:pt idx="450">
                  <c:v>11.8431</c:v>
                </c:pt>
                <c:pt idx="451">
                  <c:v>11.868499999999999</c:v>
                </c:pt>
                <c:pt idx="452">
                  <c:v>11.930099999999999</c:v>
                </c:pt>
                <c:pt idx="453">
                  <c:v>11.9046</c:v>
                </c:pt>
                <c:pt idx="454">
                  <c:v>11.791600000000001</c:v>
                </c:pt>
                <c:pt idx="455">
                  <c:v>11.788600000000001</c:v>
                </c:pt>
                <c:pt idx="456">
                  <c:v>11.7782</c:v>
                </c:pt>
                <c:pt idx="457">
                  <c:v>11.728999999999999</c:v>
                </c:pt>
                <c:pt idx="458">
                  <c:v>11.6692</c:v>
                </c:pt>
                <c:pt idx="459">
                  <c:v>11.730399999999999</c:v>
                </c:pt>
                <c:pt idx="460">
                  <c:v>11.723800000000001</c:v>
                </c:pt>
                <c:pt idx="461">
                  <c:v>11.6265</c:v>
                </c:pt>
                <c:pt idx="462">
                  <c:v>11.623200000000001</c:v>
                </c:pt>
                <c:pt idx="463">
                  <c:v>11.628299999999999</c:v>
                </c:pt>
                <c:pt idx="464">
                  <c:v>11.7044</c:v>
                </c:pt>
                <c:pt idx="465">
                  <c:v>11.714700000000001</c:v>
                </c:pt>
                <c:pt idx="466">
                  <c:v>11.7035</c:v>
                </c:pt>
                <c:pt idx="467">
                  <c:v>11.5212</c:v>
                </c:pt>
                <c:pt idx="468">
                  <c:v>11.589700000000001</c:v>
                </c:pt>
                <c:pt idx="469">
                  <c:v>11.5863</c:v>
                </c:pt>
                <c:pt idx="470">
                  <c:v>11.5852</c:v>
                </c:pt>
                <c:pt idx="471">
                  <c:v>11.7393</c:v>
                </c:pt>
                <c:pt idx="472">
                  <c:v>11.7003</c:v>
                </c:pt>
                <c:pt idx="473">
                  <c:v>11.736800000000001</c:v>
                </c:pt>
                <c:pt idx="474">
                  <c:v>11.931699999999999</c:v>
                </c:pt>
                <c:pt idx="475">
                  <c:v>11.956200000000001</c:v>
                </c:pt>
                <c:pt idx="476">
                  <c:v>11.9528</c:v>
                </c:pt>
                <c:pt idx="477">
                  <c:v>11.940799999999999</c:v>
                </c:pt>
                <c:pt idx="478">
                  <c:v>11.9611</c:v>
                </c:pt>
                <c:pt idx="479">
                  <c:v>11.9719</c:v>
                </c:pt>
                <c:pt idx="480">
                  <c:v>11.834</c:v>
                </c:pt>
                <c:pt idx="481">
                  <c:v>11.8552</c:v>
                </c:pt>
                <c:pt idx="482">
                  <c:v>11.848100000000001</c:v>
                </c:pt>
                <c:pt idx="483">
                  <c:v>11.8447</c:v>
                </c:pt>
                <c:pt idx="484">
                  <c:v>11.840199999999999</c:v>
                </c:pt>
                <c:pt idx="485">
                  <c:v>11.784800000000001</c:v>
                </c:pt>
                <c:pt idx="486">
                  <c:v>11.8109</c:v>
                </c:pt>
                <c:pt idx="487">
                  <c:v>11.7996</c:v>
                </c:pt>
                <c:pt idx="488">
                  <c:v>11.7387</c:v>
                </c:pt>
                <c:pt idx="489">
                  <c:v>11.591200000000001</c:v>
                </c:pt>
                <c:pt idx="490">
                  <c:v>11.5863</c:v>
                </c:pt>
                <c:pt idx="491">
                  <c:v>11.5745</c:v>
                </c:pt>
                <c:pt idx="492">
                  <c:v>11.6839</c:v>
                </c:pt>
                <c:pt idx="493">
                  <c:v>11.6646</c:v>
                </c:pt>
                <c:pt idx="494">
                  <c:v>11.728400000000001</c:v>
                </c:pt>
                <c:pt idx="495">
                  <c:v>11.669600000000001</c:v>
                </c:pt>
                <c:pt idx="496">
                  <c:v>11.667199999999999</c:v>
                </c:pt>
                <c:pt idx="497">
                  <c:v>11.663600000000001</c:v>
                </c:pt>
                <c:pt idx="498">
                  <c:v>11.659599999999999</c:v>
                </c:pt>
                <c:pt idx="499">
                  <c:v>11.6493</c:v>
                </c:pt>
                <c:pt idx="500">
                  <c:v>11.616</c:v>
                </c:pt>
                <c:pt idx="501">
                  <c:v>11.6569</c:v>
                </c:pt>
                <c:pt idx="502">
                  <c:v>11.681100000000001</c:v>
                </c:pt>
                <c:pt idx="503">
                  <c:v>11.6404</c:v>
                </c:pt>
                <c:pt idx="504">
                  <c:v>11.637</c:v>
                </c:pt>
                <c:pt idx="505">
                  <c:v>11.635400000000001</c:v>
                </c:pt>
                <c:pt idx="506">
                  <c:v>11.6302</c:v>
                </c:pt>
                <c:pt idx="507">
                  <c:v>11.597099999999999</c:v>
                </c:pt>
                <c:pt idx="508">
                  <c:v>11.515599999999999</c:v>
                </c:pt>
                <c:pt idx="509">
                  <c:v>11.5528</c:v>
                </c:pt>
                <c:pt idx="510">
                  <c:v>11.6015</c:v>
                </c:pt>
                <c:pt idx="511">
                  <c:v>11.5991</c:v>
                </c:pt>
                <c:pt idx="512">
                  <c:v>11.596299999999999</c:v>
                </c:pt>
                <c:pt idx="513">
                  <c:v>11.7193</c:v>
                </c:pt>
                <c:pt idx="514">
                  <c:v>11.802300000000001</c:v>
                </c:pt>
                <c:pt idx="515">
                  <c:v>11.8185</c:v>
                </c:pt>
                <c:pt idx="516">
                  <c:v>11.7179</c:v>
                </c:pt>
                <c:pt idx="517">
                  <c:v>11.718</c:v>
                </c:pt>
                <c:pt idx="518">
                  <c:v>11.715299999999999</c:v>
                </c:pt>
                <c:pt idx="519">
                  <c:v>11.710800000000001</c:v>
                </c:pt>
                <c:pt idx="520">
                  <c:v>11.7295</c:v>
                </c:pt>
                <c:pt idx="521">
                  <c:v>11.8028</c:v>
                </c:pt>
                <c:pt idx="522">
                  <c:v>11.7803</c:v>
                </c:pt>
                <c:pt idx="523">
                  <c:v>11.7194</c:v>
                </c:pt>
                <c:pt idx="524">
                  <c:v>11.6937</c:v>
                </c:pt>
                <c:pt idx="525">
                  <c:v>11.6904</c:v>
                </c:pt>
                <c:pt idx="526">
                  <c:v>11.6957</c:v>
                </c:pt>
                <c:pt idx="527">
                  <c:v>11.7902</c:v>
                </c:pt>
                <c:pt idx="528">
                  <c:v>11.8568</c:v>
                </c:pt>
                <c:pt idx="529">
                  <c:v>11.909800000000001</c:v>
                </c:pt>
                <c:pt idx="530">
                  <c:v>11.967000000000001</c:v>
                </c:pt>
                <c:pt idx="531">
                  <c:v>11.977</c:v>
                </c:pt>
                <c:pt idx="532">
                  <c:v>11.970499999999999</c:v>
                </c:pt>
                <c:pt idx="533">
                  <c:v>11.962899999999999</c:v>
                </c:pt>
                <c:pt idx="534">
                  <c:v>12.0244</c:v>
                </c:pt>
                <c:pt idx="535">
                  <c:v>12.071999999999999</c:v>
                </c:pt>
                <c:pt idx="536">
                  <c:v>11.959300000000001</c:v>
                </c:pt>
                <c:pt idx="537">
                  <c:v>11.790900000000001</c:v>
                </c:pt>
                <c:pt idx="538">
                  <c:v>11.8185</c:v>
                </c:pt>
                <c:pt idx="539">
                  <c:v>11.815200000000001</c:v>
                </c:pt>
                <c:pt idx="540">
                  <c:v>11.809799999999999</c:v>
                </c:pt>
                <c:pt idx="541">
                  <c:v>11.96</c:v>
                </c:pt>
                <c:pt idx="542">
                  <c:v>11.9483</c:v>
                </c:pt>
                <c:pt idx="543">
                  <c:v>11.9275</c:v>
                </c:pt>
                <c:pt idx="544">
                  <c:v>12.072699999999999</c:v>
                </c:pt>
                <c:pt idx="545">
                  <c:v>12.076599999999999</c:v>
                </c:pt>
                <c:pt idx="546">
                  <c:v>12.0732</c:v>
                </c:pt>
                <c:pt idx="547">
                  <c:v>12.0694</c:v>
                </c:pt>
                <c:pt idx="548">
                  <c:v>12.0459</c:v>
                </c:pt>
                <c:pt idx="549">
                  <c:v>12.0052</c:v>
                </c:pt>
                <c:pt idx="550">
                  <c:v>11.898300000000001</c:v>
                </c:pt>
                <c:pt idx="551">
                  <c:v>11.9442</c:v>
                </c:pt>
                <c:pt idx="552">
                  <c:v>12.0116</c:v>
                </c:pt>
                <c:pt idx="553">
                  <c:v>12.008599999999999</c:v>
                </c:pt>
                <c:pt idx="554">
                  <c:v>12.0021</c:v>
                </c:pt>
                <c:pt idx="555">
                  <c:v>12.027699999999999</c:v>
                </c:pt>
                <c:pt idx="556">
                  <c:v>11.974600000000001</c:v>
                </c:pt>
                <c:pt idx="557">
                  <c:v>11.976900000000001</c:v>
                </c:pt>
                <c:pt idx="558">
                  <c:v>11.996600000000001</c:v>
                </c:pt>
                <c:pt idx="559">
                  <c:v>12.006500000000001</c:v>
                </c:pt>
                <c:pt idx="560">
                  <c:v>12.003</c:v>
                </c:pt>
                <c:pt idx="561">
                  <c:v>11.997999999999999</c:v>
                </c:pt>
                <c:pt idx="562">
                  <c:v>11.8858</c:v>
                </c:pt>
                <c:pt idx="563">
                  <c:v>11.861599999999999</c:v>
                </c:pt>
                <c:pt idx="564">
                  <c:v>11.910500000000001</c:v>
                </c:pt>
                <c:pt idx="565">
                  <c:v>11.820399999999999</c:v>
                </c:pt>
                <c:pt idx="566">
                  <c:v>11.7685</c:v>
                </c:pt>
                <c:pt idx="567">
                  <c:v>11.7658</c:v>
                </c:pt>
                <c:pt idx="568">
                  <c:v>11.7605</c:v>
                </c:pt>
                <c:pt idx="569">
                  <c:v>11.9062</c:v>
                </c:pt>
                <c:pt idx="570">
                  <c:v>11.87</c:v>
                </c:pt>
                <c:pt idx="571">
                  <c:v>11.886699999999999</c:v>
                </c:pt>
                <c:pt idx="572">
                  <c:v>11.921799999999999</c:v>
                </c:pt>
                <c:pt idx="573">
                  <c:v>11.975300000000001</c:v>
                </c:pt>
                <c:pt idx="574">
                  <c:v>11.9718</c:v>
                </c:pt>
                <c:pt idx="575">
                  <c:v>11.9641</c:v>
                </c:pt>
                <c:pt idx="576">
                  <c:v>12.0298</c:v>
                </c:pt>
                <c:pt idx="577">
                  <c:v>11.9899</c:v>
                </c:pt>
                <c:pt idx="578">
                  <c:v>11.896100000000001</c:v>
                </c:pt>
                <c:pt idx="579">
                  <c:v>11.956899999999999</c:v>
                </c:pt>
                <c:pt idx="580">
                  <c:v>11.8658</c:v>
                </c:pt>
                <c:pt idx="581">
                  <c:v>11.8635</c:v>
                </c:pt>
                <c:pt idx="582">
                  <c:v>11.8596</c:v>
                </c:pt>
                <c:pt idx="583">
                  <c:v>11.974</c:v>
                </c:pt>
                <c:pt idx="584">
                  <c:v>11.866099999999999</c:v>
                </c:pt>
                <c:pt idx="585">
                  <c:v>11.927099999999999</c:v>
                </c:pt>
                <c:pt idx="586">
                  <c:v>11.8825</c:v>
                </c:pt>
                <c:pt idx="587">
                  <c:v>11.8102</c:v>
                </c:pt>
                <c:pt idx="588">
                  <c:v>11.8078</c:v>
                </c:pt>
                <c:pt idx="589">
                  <c:v>11.8017</c:v>
                </c:pt>
                <c:pt idx="590">
                  <c:v>11.869</c:v>
                </c:pt>
                <c:pt idx="591">
                  <c:v>11.965400000000001</c:v>
                </c:pt>
                <c:pt idx="592">
                  <c:v>12.152200000000001</c:v>
                </c:pt>
                <c:pt idx="593">
                  <c:v>12.2227</c:v>
                </c:pt>
                <c:pt idx="594">
                  <c:v>12.231299999999999</c:v>
                </c:pt>
                <c:pt idx="595">
                  <c:v>12.227399999999999</c:v>
                </c:pt>
                <c:pt idx="596">
                  <c:v>12.218</c:v>
                </c:pt>
                <c:pt idx="597">
                  <c:v>12.271699999999999</c:v>
                </c:pt>
                <c:pt idx="598">
                  <c:v>12.245799999999999</c:v>
                </c:pt>
                <c:pt idx="599">
                  <c:v>12.312099999999999</c:v>
                </c:pt>
                <c:pt idx="600">
                  <c:v>12.265599999999999</c:v>
                </c:pt>
                <c:pt idx="601">
                  <c:v>12.290900000000001</c:v>
                </c:pt>
                <c:pt idx="602">
                  <c:v>12.287699999999999</c:v>
                </c:pt>
                <c:pt idx="603">
                  <c:v>12.284800000000001</c:v>
                </c:pt>
                <c:pt idx="604">
                  <c:v>12.313499999999999</c:v>
                </c:pt>
                <c:pt idx="605">
                  <c:v>12.263199999999999</c:v>
                </c:pt>
                <c:pt idx="606">
                  <c:v>12.263400000000001</c:v>
                </c:pt>
                <c:pt idx="607">
                  <c:v>12.3285</c:v>
                </c:pt>
                <c:pt idx="608">
                  <c:v>12.2338</c:v>
                </c:pt>
                <c:pt idx="609">
                  <c:v>12.2286</c:v>
                </c:pt>
                <c:pt idx="610">
                  <c:v>12.220800000000001</c:v>
                </c:pt>
                <c:pt idx="611">
                  <c:v>12.3352</c:v>
                </c:pt>
                <c:pt idx="612">
                  <c:v>12.3512</c:v>
                </c:pt>
                <c:pt idx="613">
                  <c:v>12.363899999999999</c:v>
                </c:pt>
                <c:pt idx="614">
                  <c:v>12.246600000000001</c:v>
                </c:pt>
                <c:pt idx="615">
                  <c:v>12.2651</c:v>
                </c:pt>
                <c:pt idx="616">
                  <c:v>12.2623</c:v>
                </c:pt>
                <c:pt idx="617">
                  <c:v>12.261699999999999</c:v>
                </c:pt>
                <c:pt idx="618">
                  <c:v>12.345000000000001</c:v>
                </c:pt>
                <c:pt idx="619">
                  <c:v>12.394</c:v>
                </c:pt>
                <c:pt idx="620">
                  <c:v>12.289</c:v>
                </c:pt>
                <c:pt idx="621">
                  <c:v>12.1471</c:v>
                </c:pt>
                <c:pt idx="622">
                  <c:v>11.9953</c:v>
                </c:pt>
                <c:pt idx="623">
                  <c:v>11.9923</c:v>
                </c:pt>
                <c:pt idx="624">
                  <c:v>11.992100000000001</c:v>
                </c:pt>
                <c:pt idx="625">
                  <c:v>12.138400000000001</c:v>
                </c:pt>
                <c:pt idx="626">
                  <c:v>12.117000000000001</c:v>
                </c:pt>
                <c:pt idx="627">
                  <c:v>12.2044</c:v>
                </c:pt>
                <c:pt idx="628">
                  <c:v>12.2202</c:v>
                </c:pt>
                <c:pt idx="629">
                  <c:v>12.145899999999999</c:v>
                </c:pt>
                <c:pt idx="630">
                  <c:v>12.1435</c:v>
                </c:pt>
                <c:pt idx="631">
                  <c:v>12.144</c:v>
                </c:pt>
                <c:pt idx="632">
                  <c:v>12.197900000000001</c:v>
                </c:pt>
                <c:pt idx="633">
                  <c:v>12.272500000000001</c:v>
                </c:pt>
                <c:pt idx="634">
                  <c:v>12.286</c:v>
                </c:pt>
                <c:pt idx="635">
                  <c:v>12.3551</c:v>
                </c:pt>
                <c:pt idx="636">
                  <c:v>12.351100000000001</c:v>
                </c:pt>
                <c:pt idx="637">
                  <c:v>12.346299999999999</c:v>
                </c:pt>
                <c:pt idx="638">
                  <c:v>12.3353</c:v>
                </c:pt>
                <c:pt idx="639">
                  <c:v>12.331200000000001</c:v>
                </c:pt>
                <c:pt idx="640">
                  <c:v>12.2613</c:v>
                </c:pt>
                <c:pt idx="641">
                  <c:v>12.3048</c:v>
                </c:pt>
                <c:pt idx="642">
                  <c:v>12.2705</c:v>
                </c:pt>
                <c:pt idx="643">
                  <c:v>12.318</c:v>
                </c:pt>
                <c:pt idx="644">
                  <c:v>12.314</c:v>
                </c:pt>
                <c:pt idx="645">
                  <c:v>12.3032</c:v>
                </c:pt>
                <c:pt idx="646">
                  <c:v>12.208299999999999</c:v>
                </c:pt>
                <c:pt idx="647">
                  <c:v>12.2052</c:v>
                </c:pt>
                <c:pt idx="648">
                  <c:v>12.157500000000001</c:v>
                </c:pt>
                <c:pt idx="649">
                  <c:v>12.2315</c:v>
                </c:pt>
                <c:pt idx="650">
                  <c:v>12.227499999999999</c:v>
                </c:pt>
                <c:pt idx="651">
                  <c:v>12.224</c:v>
                </c:pt>
                <c:pt idx="652">
                  <c:v>12.2172</c:v>
                </c:pt>
                <c:pt idx="653">
                  <c:v>12.27</c:v>
                </c:pt>
                <c:pt idx="654">
                  <c:v>12.310700000000001</c:v>
                </c:pt>
                <c:pt idx="655">
                  <c:v>12.291399999999999</c:v>
                </c:pt>
                <c:pt idx="656">
                  <c:v>12.294</c:v>
                </c:pt>
                <c:pt idx="657">
                  <c:v>12.317</c:v>
                </c:pt>
                <c:pt idx="658">
                  <c:v>12.3116</c:v>
                </c:pt>
                <c:pt idx="659">
                  <c:v>12.307600000000001</c:v>
                </c:pt>
                <c:pt idx="660">
                  <c:v>12.424200000000001</c:v>
                </c:pt>
                <c:pt idx="661">
                  <c:v>12.3916</c:v>
                </c:pt>
                <c:pt idx="662">
                  <c:v>12.420999999999999</c:v>
                </c:pt>
                <c:pt idx="663">
                  <c:v>12.3835</c:v>
                </c:pt>
                <c:pt idx="664">
                  <c:v>12.3154</c:v>
                </c:pt>
                <c:pt idx="665">
                  <c:v>12.3117</c:v>
                </c:pt>
                <c:pt idx="666">
                  <c:v>12.311500000000001</c:v>
                </c:pt>
                <c:pt idx="667">
                  <c:v>12.1601</c:v>
                </c:pt>
                <c:pt idx="668">
                  <c:v>12.0406</c:v>
                </c:pt>
                <c:pt idx="669">
                  <c:v>12.069100000000001</c:v>
                </c:pt>
                <c:pt idx="670">
                  <c:v>12.010400000000001</c:v>
                </c:pt>
                <c:pt idx="671">
                  <c:v>12.1267</c:v>
                </c:pt>
                <c:pt idx="672">
                  <c:v>12.1243</c:v>
                </c:pt>
                <c:pt idx="673">
                  <c:v>12.121499999999999</c:v>
                </c:pt>
                <c:pt idx="674">
                  <c:v>12.1404</c:v>
                </c:pt>
                <c:pt idx="675">
                  <c:v>12.305199999999999</c:v>
                </c:pt>
                <c:pt idx="676">
                  <c:v>12.368600000000001</c:v>
                </c:pt>
                <c:pt idx="677">
                  <c:v>12.3414</c:v>
                </c:pt>
                <c:pt idx="678">
                  <c:v>12.3644</c:v>
                </c:pt>
                <c:pt idx="679">
                  <c:v>12.360099999999999</c:v>
                </c:pt>
                <c:pt idx="680">
                  <c:v>12.348800000000001</c:v>
                </c:pt>
                <c:pt idx="681">
                  <c:v>12.2982</c:v>
                </c:pt>
                <c:pt idx="682">
                  <c:v>12.4161</c:v>
                </c:pt>
                <c:pt idx="683">
                  <c:v>12.4552</c:v>
                </c:pt>
                <c:pt idx="684">
                  <c:v>12.496</c:v>
                </c:pt>
                <c:pt idx="685">
                  <c:v>12.511200000000001</c:v>
                </c:pt>
                <c:pt idx="686">
                  <c:v>12.505100000000001</c:v>
                </c:pt>
                <c:pt idx="687">
                  <c:v>12.4953</c:v>
                </c:pt>
                <c:pt idx="688">
                  <c:v>12.5692</c:v>
                </c:pt>
                <c:pt idx="689">
                  <c:v>12.4962</c:v>
                </c:pt>
                <c:pt idx="690">
                  <c:v>12.5176</c:v>
                </c:pt>
                <c:pt idx="691">
                  <c:v>12.397600000000001</c:v>
                </c:pt>
                <c:pt idx="692">
                  <c:v>12.435700000000001</c:v>
                </c:pt>
                <c:pt idx="693">
                  <c:v>12.4322</c:v>
                </c:pt>
                <c:pt idx="694">
                  <c:v>12.4299</c:v>
                </c:pt>
                <c:pt idx="695">
                  <c:v>12.3895</c:v>
                </c:pt>
                <c:pt idx="696">
                  <c:v>12.3605</c:v>
                </c:pt>
                <c:pt idx="697">
                  <c:v>12.379799999999999</c:v>
                </c:pt>
                <c:pt idx="698">
                  <c:v>12.3034</c:v>
                </c:pt>
                <c:pt idx="699">
                  <c:v>12.312900000000001</c:v>
                </c:pt>
                <c:pt idx="700">
                  <c:v>12.3028</c:v>
                </c:pt>
                <c:pt idx="701">
                  <c:v>12.295299999999999</c:v>
                </c:pt>
                <c:pt idx="702">
                  <c:v>12.382300000000001</c:v>
                </c:pt>
                <c:pt idx="703">
                  <c:v>12.3575</c:v>
                </c:pt>
                <c:pt idx="704">
                  <c:v>12.433400000000001</c:v>
                </c:pt>
                <c:pt idx="705">
                  <c:v>12.414199999999999</c:v>
                </c:pt>
                <c:pt idx="706">
                  <c:v>12.4072</c:v>
                </c:pt>
                <c:pt idx="707">
                  <c:v>12.404500000000001</c:v>
                </c:pt>
                <c:pt idx="708">
                  <c:v>12.4031</c:v>
                </c:pt>
                <c:pt idx="709">
                  <c:v>12.423299999999999</c:v>
                </c:pt>
                <c:pt idx="710">
                  <c:v>12.511100000000001</c:v>
                </c:pt>
                <c:pt idx="711">
                  <c:v>12.472</c:v>
                </c:pt>
                <c:pt idx="712">
                  <c:v>12.4839</c:v>
                </c:pt>
                <c:pt idx="713">
                  <c:v>12.4153</c:v>
                </c:pt>
                <c:pt idx="714">
                  <c:v>12.411</c:v>
                </c:pt>
                <c:pt idx="715">
                  <c:v>12.4069</c:v>
                </c:pt>
                <c:pt idx="716">
                  <c:v>12.3599</c:v>
                </c:pt>
                <c:pt idx="717">
                  <c:v>12.3064</c:v>
                </c:pt>
                <c:pt idx="718">
                  <c:v>12.213200000000001</c:v>
                </c:pt>
                <c:pt idx="719">
                  <c:v>12.333500000000001</c:v>
                </c:pt>
                <c:pt idx="720">
                  <c:v>12.4383</c:v>
                </c:pt>
                <c:pt idx="721">
                  <c:v>12.4338</c:v>
                </c:pt>
                <c:pt idx="722">
                  <c:v>12.4247</c:v>
                </c:pt>
                <c:pt idx="723">
                  <c:v>12.4217</c:v>
                </c:pt>
                <c:pt idx="724">
                  <c:v>12.542</c:v>
                </c:pt>
                <c:pt idx="725">
                  <c:v>12.576499999999999</c:v>
                </c:pt>
                <c:pt idx="726">
                  <c:v>12.5006</c:v>
                </c:pt>
                <c:pt idx="727">
                  <c:v>12.505000000000001</c:v>
                </c:pt>
                <c:pt idx="728">
                  <c:v>12.500500000000001</c:v>
                </c:pt>
                <c:pt idx="729">
                  <c:v>12.4916</c:v>
                </c:pt>
                <c:pt idx="730">
                  <c:v>12.3682</c:v>
                </c:pt>
                <c:pt idx="731">
                  <c:v>12.3492</c:v>
                </c:pt>
                <c:pt idx="732">
                  <c:v>12.296900000000001</c:v>
                </c:pt>
                <c:pt idx="733">
                  <c:v>12.042400000000001</c:v>
                </c:pt>
                <c:pt idx="734">
                  <c:v>12.0204</c:v>
                </c:pt>
                <c:pt idx="735">
                  <c:v>12.016500000000001</c:v>
                </c:pt>
                <c:pt idx="736">
                  <c:v>12.017200000000001</c:v>
                </c:pt>
                <c:pt idx="737">
                  <c:v>12.072699999999999</c:v>
                </c:pt>
                <c:pt idx="738">
                  <c:v>12.0313</c:v>
                </c:pt>
                <c:pt idx="739">
                  <c:v>11.856400000000001</c:v>
                </c:pt>
                <c:pt idx="740">
                  <c:v>11.8431</c:v>
                </c:pt>
                <c:pt idx="741">
                  <c:v>11.9618</c:v>
                </c:pt>
                <c:pt idx="742">
                  <c:v>11.958</c:v>
                </c:pt>
                <c:pt idx="743">
                  <c:v>11.962899999999999</c:v>
                </c:pt>
                <c:pt idx="744">
                  <c:v>12.028</c:v>
                </c:pt>
                <c:pt idx="745">
                  <c:v>11.952299999999999</c:v>
                </c:pt>
                <c:pt idx="746">
                  <c:v>11.976699999999999</c:v>
                </c:pt>
                <c:pt idx="747">
                  <c:v>12.0183</c:v>
                </c:pt>
                <c:pt idx="748">
                  <c:v>11.968400000000001</c:v>
                </c:pt>
                <c:pt idx="749">
                  <c:v>11.964700000000001</c:v>
                </c:pt>
                <c:pt idx="750">
                  <c:v>11.956799999999999</c:v>
                </c:pt>
                <c:pt idx="751">
                  <c:v>12.121499999999999</c:v>
                </c:pt>
                <c:pt idx="752">
                  <c:v>12.113099999999999</c:v>
                </c:pt>
                <c:pt idx="753">
                  <c:v>12.1051</c:v>
                </c:pt>
                <c:pt idx="754">
                  <c:v>12.1256</c:v>
                </c:pt>
                <c:pt idx="755">
                  <c:v>12.155900000000001</c:v>
                </c:pt>
                <c:pt idx="756">
                  <c:v>12.1518</c:v>
                </c:pt>
                <c:pt idx="757">
                  <c:v>12.1493</c:v>
                </c:pt>
                <c:pt idx="758">
                  <c:v>12.138500000000001</c:v>
                </c:pt>
                <c:pt idx="759">
                  <c:v>12.108499999999999</c:v>
                </c:pt>
                <c:pt idx="760">
                  <c:v>12.162699999999999</c:v>
                </c:pt>
                <c:pt idx="761">
                  <c:v>12.237399999999999</c:v>
                </c:pt>
                <c:pt idx="762">
                  <c:v>12.272</c:v>
                </c:pt>
                <c:pt idx="763">
                  <c:v>12.267200000000001</c:v>
                </c:pt>
                <c:pt idx="764">
                  <c:v>12.232799999999999</c:v>
                </c:pt>
                <c:pt idx="765">
                  <c:v>12.213800000000001</c:v>
                </c:pt>
                <c:pt idx="766">
                  <c:v>12.411300000000001</c:v>
                </c:pt>
                <c:pt idx="767">
                  <c:v>12.460800000000001</c:v>
                </c:pt>
                <c:pt idx="768">
                  <c:v>12.523999999999999</c:v>
                </c:pt>
                <c:pt idx="769">
                  <c:v>12.577199999999999</c:v>
                </c:pt>
                <c:pt idx="770">
                  <c:v>12.571199999999999</c:v>
                </c:pt>
                <c:pt idx="771">
                  <c:v>12.558</c:v>
                </c:pt>
                <c:pt idx="772">
                  <c:v>12.6272</c:v>
                </c:pt>
                <c:pt idx="773">
                  <c:v>12.590199999999999</c:v>
                </c:pt>
                <c:pt idx="774">
                  <c:v>12.474500000000001</c:v>
                </c:pt>
                <c:pt idx="775">
                  <c:v>12.4659</c:v>
                </c:pt>
                <c:pt idx="776">
                  <c:v>12.570499999999999</c:v>
                </c:pt>
                <c:pt idx="777">
                  <c:v>12.566800000000001</c:v>
                </c:pt>
                <c:pt idx="778">
                  <c:v>12.5566</c:v>
                </c:pt>
                <c:pt idx="779">
                  <c:v>12.523</c:v>
                </c:pt>
                <c:pt idx="780">
                  <c:v>12.582700000000001</c:v>
                </c:pt>
                <c:pt idx="781">
                  <c:v>12.6135</c:v>
                </c:pt>
                <c:pt idx="782">
                  <c:v>12.662800000000001</c:v>
                </c:pt>
                <c:pt idx="783">
                  <c:v>12.682399999999999</c:v>
                </c:pt>
                <c:pt idx="784">
                  <c:v>12.679</c:v>
                </c:pt>
                <c:pt idx="785">
                  <c:v>12.667</c:v>
                </c:pt>
                <c:pt idx="786">
                  <c:v>12.7239</c:v>
                </c:pt>
                <c:pt idx="787">
                  <c:v>12.8742</c:v>
                </c:pt>
                <c:pt idx="788">
                  <c:v>12.8695</c:v>
                </c:pt>
                <c:pt idx="789">
                  <c:v>12.874499999999999</c:v>
                </c:pt>
                <c:pt idx="790">
                  <c:v>12.9747</c:v>
                </c:pt>
                <c:pt idx="791">
                  <c:v>12.970700000000001</c:v>
                </c:pt>
                <c:pt idx="792">
                  <c:v>12.964700000000001</c:v>
                </c:pt>
                <c:pt idx="793">
                  <c:v>12.914</c:v>
                </c:pt>
                <c:pt idx="794">
                  <c:v>12.6762</c:v>
                </c:pt>
                <c:pt idx="795">
                  <c:v>12.7539</c:v>
                </c:pt>
                <c:pt idx="796">
                  <c:v>12.6759</c:v>
                </c:pt>
                <c:pt idx="797">
                  <c:v>12.5282</c:v>
                </c:pt>
                <c:pt idx="798">
                  <c:v>12.524699999999999</c:v>
                </c:pt>
                <c:pt idx="799">
                  <c:v>12.523300000000001</c:v>
                </c:pt>
                <c:pt idx="800">
                  <c:v>12.297000000000001</c:v>
                </c:pt>
                <c:pt idx="801">
                  <c:v>11.954700000000001</c:v>
                </c:pt>
                <c:pt idx="802">
                  <c:v>11.9869</c:v>
                </c:pt>
                <c:pt idx="803">
                  <c:v>11.862</c:v>
                </c:pt>
                <c:pt idx="804">
                  <c:v>11.637700000000001</c:v>
                </c:pt>
                <c:pt idx="805">
                  <c:v>11.6341</c:v>
                </c:pt>
                <c:pt idx="806">
                  <c:v>11.630699999999999</c:v>
                </c:pt>
                <c:pt idx="807">
                  <c:v>11.752800000000001</c:v>
                </c:pt>
                <c:pt idx="808">
                  <c:v>11.8454</c:v>
                </c:pt>
                <c:pt idx="809">
                  <c:v>12.093299999999999</c:v>
                </c:pt>
                <c:pt idx="810">
                  <c:v>12.2622</c:v>
                </c:pt>
                <c:pt idx="811">
                  <c:v>12.223000000000001</c:v>
                </c:pt>
                <c:pt idx="812">
                  <c:v>12.218299999999999</c:v>
                </c:pt>
                <c:pt idx="813">
                  <c:v>12.209</c:v>
                </c:pt>
                <c:pt idx="814">
                  <c:v>12.2036</c:v>
                </c:pt>
                <c:pt idx="815">
                  <c:v>12.1241</c:v>
                </c:pt>
                <c:pt idx="816">
                  <c:v>12.2768</c:v>
                </c:pt>
                <c:pt idx="817">
                  <c:v>12.188700000000001</c:v>
                </c:pt>
                <c:pt idx="818">
                  <c:v>12.3445</c:v>
                </c:pt>
                <c:pt idx="819">
                  <c:v>12.3414</c:v>
                </c:pt>
                <c:pt idx="820">
                  <c:v>12.3355</c:v>
                </c:pt>
                <c:pt idx="821">
                  <c:v>12.3376</c:v>
                </c:pt>
                <c:pt idx="822">
                  <c:v>12.2622</c:v>
                </c:pt>
                <c:pt idx="823">
                  <c:v>12.0695</c:v>
                </c:pt>
                <c:pt idx="824">
                  <c:v>12.0703</c:v>
                </c:pt>
                <c:pt idx="825">
                  <c:v>11.9701</c:v>
                </c:pt>
                <c:pt idx="826">
                  <c:v>11.9649</c:v>
                </c:pt>
                <c:pt idx="827">
                  <c:v>11.957700000000001</c:v>
                </c:pt>
                <c:pt idx="828">
                  <c:v>11.904199999999999</c:v>
                </c:pt>
                <c:pt idx="829">
                  <c:v>12.053100000000001</c:v>
                </c:pt>
                <c:pt idx="830">
                  <c:v>12.042199999999999</c:v>
                </c:pt>
                <c:pt idx="831">
                  <c:v>12.067600000000001</c:v>
                </c:pt>
                <c:pt idx="832">
                  <c:v>12.1745</c:v>
                </c:pt>
                <c:pt idx="833">
                  <c:v>12.170500000000001</c:v>
                </c:pt>
                <c:pt idx="834">
                  <c:v>12.1646</c:v>
                </c:pt>
                <c:pt idx="835">
                  <c:v>12.326700000000001</c:v>
                </c:pt>
                <c:pt idx="836">
                  <c:v>12.322699999999999</c:v>
                </c:pt>
                <c:pt idx="837">
                  <c:v>12.2629</c:v>
                </c:pt>
                <c:pt idx="838">
                  <c:v>12.2506</c:v>
                </c:pt>
                <c:pt idx="839">
                  <c:v>12.210699999999999</c:v>
                </c:pt>
                <c:pt idx="840">
                  <c:v>12.212</c:v>
                </c:pt>
                <c:pt idx="841">
                  <c:v>12.2081</c:v>
                </c:pt>
                <c:pt idx="842">
                  <c:v>12.130699999999999</c:v>
                </c:pt>
                <c:pt idx="843">
                  <c:v>12.1975</c:v>
                </c:pt>
                <c:pt idx="844">
                  <c:v>12.1731</c:v>
                </c:pt>
                <c:pt idx="845">
                  <c:v>12.0783</c:v>
                </c:pt>
                <c:pt idx="846">
                  <c:v>11.805099999999999</c:v>
                </c:pt>
                <c:pt idx="847">
                  <c:v>11.8011</c:v>
                </c:pt>
                <c:pt idx="848">
                  <c:v>11.788500000000001</c:v>
                </c:pt>
                <c:pt idx="849">
                  <c:v>11.8873</c:v>
                </c:pt>
                <c:pt idx="850">
                  <c:v>11.890700000000001</c:v>
                </c:pt>
                <c:pt idx="851">
                  <c:v>11.633599999999999</c:v>
                </c:pt>
                <c:pt idx="852">
                  <c:v>11.704800000000001</c:v>
                </c:pt>
                <c:pt idx="853">
                  <c:v>11.7096</c:v>
                </c:pt>
                <c:pt idx="854">
                  <c:v>11.7029</c:v>
                </c:pt>
                <c:pt idx="855">
                  <c:v>11.702</c:v>
                </c:pt>
                <c:pt idx="856">
                  <c:v>11.6881</c:v>
                </c:pt>
                <c:pt idx="857">
                  <c:v>11.6723</c:v>
                </c:pt>
                <c:pt idx="858">
                  <c:v>11.539199999999999</c:v>
                </c:pt>
                <c:pt idx="859">
                  <c:v>11.6534</c:v>
                </c:pt>
                <c:pt idx="860">
                  <c:v>11.615</c:v>
                </c:pt>
                <c:pt idx="861">
                  <c:v>11.610900000000001</c:v>
                </c:pt>
                <c:pt idx="862">
                  <c:v>11.606</c:v>
                </c:pt>
                <c:pt idx="863">
                  <c:v>11.6373</c:v>
                </c:pt>
                <c:pt idx="864">
                  <c:v>11.7803</c:v>
                </c:pt>
                <c:pt idx="865">
                  <c:v>11.797000000000001</c:v>
                </c:pt>
                <c:pt idx="866">
                  <c:v>11.840400000000001</c:v>
                </c:pt>
                <c:pt idx="867">
                  <c:v>11.7468</c:v>
                </c:pt>
                <c:pt idx="868">
                  <c:v>11.742800000000001</c:v>
                </c:pt>
                <c:pt idx="869">
                  <c:v>11.7402</c:v>
                </c:pt>
                <c:pt idx="870">
                  <c:v>11.6709</c:v>
                </c:pt>
                <c:pt idx="871">
                  <c:v>11.696300000000001</c:v>
                </c:pt>
                <c:pt idx="872">
                  <c:v>11.756500000000001</c:v>
                </c:pt>
                <c:pt idx="873">
                  <c:v>11.864000000000001</c:v>
                </c:pt>
                <c:pt idx="874">
                  <c:v>11.583600000000001</c:v>
                </c:pt>
                <c:pt idx="875">
                  <c:v>11.584</c:v>
                </c:pt>
                <c:pt idx="876">
                  <c:v>11.581</c:v>
                </c:pt>
                <c:pt idx="877">
                  <c:v>11.5319</c:v>
                </c:pt>
                <c:pt idx="878">
                  <c:v>11.4711</c:v>
                </c:pt>
                <c:pt idx="879">
                  <c:v>11.384399999999999</c:v>
                </c:pt>
                <c:pt idx="880">
                  <c:v>11.394500000000001</c:v>
                </c:pt>
                <c:pt idx="881">
                  <c:v>11.4979</c:v>
                </c:pt>
                <c:pt idx="882">
                  <c:v>11.4968</c:v>
                </c:pt>
                <c:pt idx="883">
                  <c:v>11.489800000000001</c:v>
                </c:pt>
                <c:pt idx="884">
                  <c:v>11.5921</c:v>
                </c:pt>
                <c:pt idx="885">
                  <c:v>11.567</c:v>
                </c:pt>
                <c:pt idx="886">
                  <c:v>11.474500000000001</c:v>
                </c:pt>
                <c:pt idx="887">
                  <c:v>11.3241</c:v>
                </c:pt>
                <c:pt idx="888">
                  <c:v>11.3399</c:v>
                </c:pt>
                <c:pt idx="889">
                  <c:v>11.339</c:v>
                </c:pt>
                <c:pt idx="890">
                  <c:v>11.342499999999999</c:v>
                </c:pt>
                <c:pt idx="891">
                  <c:v>11.3851</c:v>
                </c:pt>
                <c:pt idx="892">
                  <c:v>11.4031</c:v>
                </c:pt>
                <c:pt idx="893">
                  <c:v>11.419</c:v>
                </c:pt>
                <c:pt idx="894">
                  <c:v>11.4964</c:v>
                </c:pt>
                <c:pt idx="895">
                  <c:v>11.604900000000001</c:v>
                </c:pt>
                <c:pt idx="896">
                  <c:v>11.6015</c:v>
                </c:pt>
                <c:pt idx="897">
                  <c:v>11.5967</c:v>
                </c:pt>
                <c:pt idx="898">
                  <c:v>11.617900000000001</c:v>
                </c:pt>
                <c:pt idx="899">
                  <c:v>11.448700000000001</c:v>
                </c:pt>
                <c:pt idx="900">
                  <c:v>11.499000000000001</c:v>
                </c:pt>
                <c:pt idx="901">
                  <c:v>11.422499999999999</c:v>
                </c:pt>
                <c:pt idx="902">
                  <c:v>11.3553</c:v>
                </c:pt>
                <c:pt idx="903">
                  <c:v>11.354200000000001</c:v>
                </c:pt>
                <c:pt idx="904">
                  <c:v>11.3531</c:v>
                </c:pt>
                <c:pt idx="905">
                  <c:v>11.3474</c:v>
                </c:pt>
                <c:pt idx="906">
                  <c:v>11.4168</c:v>
                </c:pt>
                <c:pt idx="907">
                  <c:v>11.3361</c:v>
                </c:pt>
                <c:pt idx="908">
                  <c:v>11.3781</c:v>
                </c:pt>
                <c:pt idx="909">
                  <c:v>11.373200000000001</c:v>
                </c:pt>
                <c:pt idx="910">
                  <c:v>11.3718</c:v>
                </c:pt>
                <c:pt idx="911">
                  <c:v>11.361599999999999</c:v>
                </c:pt>
                <c:pt idx="912">
                  <c:v>11.356</c:v>
                </c:pt>
                <c:pt idx="913">
                  <c:v>11.263400000000001</c:v>
                </c:pt>
                <c:pt idx="914">
                  <c:v>11.102</c:v>
                </c:pt>
                <c:pt idx="915">
                  <c:v>11.228</c:v>
                </c:pt>
                <c:pt idx="916">
                  <c:v>11.371700000000001</c:v>
                </c:pt>
                <c:pt idx="917">
                  <c:v>11.3681</c:v>
                </c:pt>
                <c:pt idx="918">
                  <c:v>11.3665</c:v>
                </c:pt>
                <c:pt idx="919">
                  <c:v>11.5444</c:v>
                </c:pt>
                <c:pt idx="920">
                  <c:v>11.520300000000001</c:v>
                </c:pt>
                <c:pt idx="921">
                  <c:v>11.5671</c:v>
                </c:pt>
                <c:pt idx="922">
                  <c:v>11.588900000000001</c:v>
                </c:pt>
                <c:pt idx="923">
                  <c:v>11.4223</c:v>
                </c:pt>
                <c:pt idx="924">
                  <c:v>11.4102</c:v>
                </c:pt>
                <c:pt idx="925">
                  <c:v>11.412699999999999</c:v>
                </c:pt>
                <c:pt idx="926">
                  <c:v>11.4856</c:v>
                </c:pt>
                <c:pt idx="927">
                  <c:v>11.4901</c:v>
                </c:pt>
                <c:pt idx="928">
                  <c:v>11.4267</c:v>
                </c:pt>
                <c:pt idx="929">
                  <c:v>11.338100000000001</c:v>
                </c:pt>
                <c:pt idx="930">
                  <c:v>11.2483</c:v>
                </c:pt>
                <c:pt idx="931">
                  <c:v>11.2454</c:v>
                </c:pt>
                <c:pt idx="932">
                  <c:v>11.2431</c:v>
                </c:pt>
                <c:pt idx="933">
                  <c:v>11.190799999999999</c:v>
                </c:pt>
                <c:pt idx="934">
                  <c:v>11.0062</c:v>
                </c:pt>
                <c:pt idx="935">
                  <c:v>11.111700000000001</c:v>
                </c:pt>
                <c:pt idx="936">
                  <c:v>10.976800000000001</c:v>
                </c:pt>
                <c:pt idx="937">
                  <c:v>11.050700000000001</c:v>
                </c:pt>
                <c:pt idx="938">
                  <c:v>11.047599999999999</c:v>
                </c:pt>
                <c:pt idx="939">
                  <c:v>11.0578</c:v>
                </c:pt>
                <c:pt idx="940">
                  <c:v>10.892300000000001</c:v>
                </c:pt>
                <c:pt idx="941">
                  <c:v>10.8894</c:v>
                </c:pt>
                <c:pt idx="942">
                  <c:v>10.7331</c:v>
                </c:pt>
                <c:pt idx="943">
                  <c:v>10.6806</c:v>
                </c:pt>
                <c:pt idx="944">
                  <c:v>10.9442</c:v>
                </c:pt>
                <c:pt idx="945">
                  <c:v>10.9442</c:v>
                </c:pt>
                <c:pt idx="946">
                  <c:v>10.944599999999999</c:v>
                </c:pt>
                <c:pt idx="947">
                  <c:v>10.857799999999999</c:v>
                </c:pt>
                <c:pt idx="948">
                  <c:v>10.8308</c:v>
                </c:pt>
                <c:pt idx="949">
                  <c:v>10.8292</c:v>
                </c:pt>
                <c:pt idx="950">
                  <c:v>10.801600000000001</c:v>
                </c:pt>
                <c:pt idx="951">
                  <c:v>10.870900000000001</c:v>
                </c:pt>
                <c:pt idx="952">
                  <c:v>10.868</c:v>
                </c:pt>
                <c:pt idx="953">
                  <c:v>10.867599999999999</c:v>
                </c:pt>
                <c:pt idx="954">
                  <c:v>11.023899999999999</c:v>
                </c:pt>
                <c:pt idx="955">
                  <c:v>11.006600000000001</c:v>
                </c:pt>
                <c:pt idx="956">
                  <c:v>10.9282</c:v>
                </c:pt>
                <c:pt idx="957">
                  <c:v>10.9392</c:v>
                </c:pt>
                <c:pt idx="958">
                  <c:v>11.057700000000001</c:v>
                </c:pt>
                <c:pt idx="959">
                  <c:v>11.055999999999999</c:v>
                </c:pt>
                <c:pt idx="960">
                  <c:v>11.056100000000001</c:v>
                </c:pt>
                <c:pt idx="961">
                  <c:v>10.9559</c:v>
                </c:pt>
                <c:pt idx="962">
                  <c:v>10.9826</c:v>
                </c:pt>
                <c:pt idx="963">
                  <c:v>10.9658</c:v>
                </c:pt>
                <c:pt idx="964">
                  <c:v>10.927099999999999</c:v>
                </c:pt>
                <c:pt idx="965">
                  <c:v>10.9773</c:v>
                </c:pt>
                <c:pt idx="966">
                  <c:v>10.9732</c:v>
                </c:pt>
                <c:pt idx="967">
                  <c:v>10.9649</c:v>
                </c:pt>
                <c:pt idx="968">
                  <c:v>11.011900000000001</c:v>
                </c:pt>
                <c:pt idx="969">
                  <c:v>11.1013</c:v>
                </c:pt>
                <c:pt idx="970">
                  <c:v>11.1951</c:v>
                </c:pt>
                <c:pt idx="971">
                  <c:v>11.1751</c:v>
                </c:pt>
                <c:pt idx="972">
                  <c:v>11.079800000000001</c:v>
                </c:pt>
                <c:pt idx="973">
                  <c:v>11.0786</c:v>
                </c:pt>
                <c:pt idx="974">
                  <c:v>11.076599999999999</c:v>
                </c:pt>
                <c:pt idx="975">
                  <c:v>11.0444</c:v>
                </c:pt>
                <c:pt idx="976">
                  <c:v>11.029299999999999</c:v>
                </c:pt>
                <c:pt idx="977">
                  <c:v>11.0397</c:v>
                </c:pt>
                <c:pt idx="978">
                  <c:v>10.843999999999999</c:v>
                </c:pt>
                <c:pt idx="979">
                  <c:v>10.906000000000001</c:v>
                </c:pt>
                <c:pt idx="980">
                  <c:v>10.903700000000001</c:v>
                </c:pt>
                <c:pt idx="981">
                  <c:v>10.902100000000001</c:v>
                </c:pt>
                <c:pt idx="982">
                  <c:v>10.9011</c:v>
                </c:pt>
                <c:pt idx="983">
                  <c:v>10.9466</c:v>
                </c:pt>
                <c:pt idx="984">
                  <c:v>10.9772</c:v>
                </c:pt>
                <c:pt idx="985">
                  <c:v>10.981999999999999</c:v>
                </c:pt>
                <c:pt idx="986">
                  <c:v>10.841200000000001</c:v>
                </c:pt>
                <c:pt idx="987">
                  <c:v>10.841200000000001</c:v>
                </c:pt>
                <c:pt idx="988">
                  <c:v>10.8527</c:v>
                </c:pt>
                <c:pt idx="989">
                  <c:v>10.712199999999999</c:v>
                </c:pt>
                <c:pt idx="990">
                  <c:v>10.705</c:v>
                </c:pt>
                <c:pt idx="991">
                  <c:v>10.5579</c:v>
                </c:pt>
                <c:pt idx="992">
                  <c:v>10.5495</c:v>
                </c:pt>
                <c:pt idx="993">
                  <c:v>10.572900000000001</c:v>
                </c:pt>
                <c:pt idx="994">
                  <c:v>10.572699999999999</c:v>
                </c:pt>
                <c:pt idx="995">
                  <c:v>10.5709</c:v>
                </c:pt>
                <c:pt idx="996">
                  <c:v>10.6716</c:v>
                </c:pt>
                <c:pt idx="997">
                  <c:v>10.7752</c:v>
                </c:pt>
                <c:pt idx="998">
                  <c:v>10.8462</c:v>
                </c:pt>
                <c:pt idx="999">
                  <c:v>10.8659</c:v>
                </c:pt>
                <c:pt idx="1000">
                  <c:v>10.855499999999999</c:v>
                </c:pt>
                <c:pt idx="1001">
                  <c:v>10.8514</c:v>
                </c:pt>
                <c:pt idx="1002">
                  <c:v>10.8513</c:v>
                </c:pt>
                <c:pt idx="1003">
                  <c:v>11.053100000000001</c:v>
                </c:pt>
                <c:pt idx="1004">
                  <c:v>11.0481</c:v>
                </c:pt>
                <c:pt idx="1005">
                  <c:v>11.079499999999999</c:v>
                </c:pt>
                <c:pt idx="1006">
                  <c:v>10.9641</c:v>
                </c:pt>
                <c:pt idx="1007">
                  <c:v>10.927199999999999</c:v>
                </c:pt>
                <c:pt idx="1008">
                  <c:v>10.9239</c:v>
                </c:pt>
                <c:pt idx="1009">
                  <c:v>10.923</c:v>
                </c:pt>
                <c:pt idx="1010">
                  <c:v>10.8264</c:v>
                </c:pt>
                <c:pt idx="1011">
                  <c:v>10.756500000000001</c:v>
                </c:pt>
                <c:pt idx="1012">
                  <c:v>10.5771</c:v>
                </c:pt>
                <c:pt idx="1013">
                  <c:v>10.572100000000001</c:v>
                </c:pt>
                <c:pt idx="1014">
                  <c:v>10.630100000000001</c:v>
                </c:pt>
                <c:pt idx="1015">
                  <c:v>10.6289</c:v>
                </c:pt>
                <c:pt idx="1016">
                  <c:v>10.6258</c:v>
                </c:pt>
                <c:pt idx="1017">
                  <c:v>10.4939</c:v>
                </c:pt>
                <c:pt idx="1018">
                  <c:v>10.423400000000001</c:v>
                </c:pt>
                <c:pt idx="1019">
                  <c:v>10.4367</c:v>
                </c:pt>
                <c:pt idx="1020">
                  <c:v>10.5878</c:v>
                </c:pt>
                <c:pt idx="1021">
                  <c:v>10.6831</c:v>
                </c:pt>
                <c:pt idx="1022">
                  <c:v>10.6812</c:v>
                </c:pt>
                <c:pt idx="1023">
                  <c:v>10.6778</c:v>
                </c:pt>
                <c:pt idx="1024">
                  <c:v>10.5282</c:v>
                </c:pt>
                <c:pt idx="1025">
                  <c:v>10.576000000000001</c:v>
                </c:pt>
                <c:pt idx="1026">
                  <c:v>10.7033</c:v>
                </c:pt>
                <c:pt idx="1027">
                  <c:v>10.753399999999999</c:v>
                </c:pt>
                <c:pt idx="1028">
                  <c:v>10.9084</c:v>
                </c:pt>
                <c:pt idx="1029">
                  <c:v>10.9062</c:v>
                </c:pt>
                <c:pt idx="1030">
                  <c:v>10.901999999999999</c:v>
                </c:pt>
                <c:pt idx="1031">
                  <c:v>10.7758</c:v>
                </c:pt>
                <c:pt idx="1032">
                  <c:v>10.7387</c:v>
                </c:pt>
                <c:pt idx="1033">
                  <c:v>10.7972</c:v>
                </c:pt>
                <c:pt idx="1034">
                  <c:v>10.8596</c:v>
                </c:pt>
                <c:pt idx="1035">
                  <c:v>10.8134</c:v>
                </c:pt>
                <c:pt idx="1036">
                  <c:v>10.811</c:v>
                </c:pt>
                <c:pt idx="1037">
                  <c:v>10.808999999999999</c:v>
                </c:pt>
                <c:pt idx="1038">
                  <c:v>10.7758</c:v>
                </c:pt>
                <c:pt idx="1039">
                  <c:v>10.645300000000001</c:v>
                </c:pt>
                <c:pt idx="1040">
                  <c:v>10.686</c:v>
                </c:pt>
                <c:pt idx="1041">
                  <c:v>10.4292</c:v>
                </c:pt>
                <c:pt idx="1042">
                  <c:v>10.347899999999999</c:v>
                </c:pt>
                <c:pt idx="1043">
                  <c:v>10.3492</c:v>
                </c:pt>
                <c:pt idx="1044">
                  <c:v>10.347300000000001</c:v>
                </c:pt>
                <c:pt idx="1045">
                  <c:v>10.3002</c:v>
                </c:pt>
                <c:pt idx="1046">
                  <c:v>10.29</c:v>
                </c:pt>
                <c:pt idx="1047">
                  <c:v>10.2264</c:v>
                </c:pt>
                <c:pt idx="1048">
                  <c:v>9.8727999999999998</c:v>
                </c:pt>
                <c:pt idx="1049">
                  <c:v>10.1707</c:v>
                </c:pt>
                <c:pt idx="1050">
                  <c:v>10.169</c:v>
                </c:pt>
                <c:pt idx="1051">
                  <c:v>10.1662</c:v>
                </c:pt>
                <c:pt idx="1052">
                  <c:v>10.030799999999999</c:v>
                </c:pt>
                <c:pt idx="1053">
                  <c:v>10.175599999999999</c:v>
                </c:pt>
                <c:pt idx="1054">
                  <c:v>10.1747</c:v>
                </c:pt>
                <c:pt idx="1055">
                  <c:v>10.056900000000001</c:v>
                </c:pt>
                <c:pt idx="1056">
                  <c:v>10.0413</c:v>
                </c:pt>
                <c:pt idx="1057">
                  <c:v>10.039099999999999</c:v>
                </c:pt>
                <c:pt idx="1058">
                  <c:v>10.0395</c:v>
                </c:pt>
                <c:pt idx="1059">
                  <c:v>10.205500000000001</c:v>
                </c:pt>
                <c:pt idx="1060">
                  <c:v>9.9610000000000003</c:v>
                </c:pt>
                <c:pt idx="1061">
                  <c:v>9.9191000000000003</c:v>
                </c:pt>
                <c:pt idx="1062">
                  <c:v>9.8553999999999995</c:v>
                </c:pt>
                <c:pt idx="1063">
                  <c:v>9.8179999999999996</c:v>
                </c:pt>
                <c:pt idx="1064">
                  <c:v>9.8173999999999992</c:v>
                </c:pt>
                <c:pt idx="1065">
                  <c:v>9.8217999999999996</c:v>
                </c:pt>
                <c:pt idx="1066">
                  <c:v>9.7636000000000003</c:v>
                </c:pt>
                <c:pt idx="1067">
                  <c:v>9.7729999999999997</c:v>
                </c:pt>
                <c:pt idx="1068">
                  <c:v>10.0297</c:v>
                </c:pt>
                <c:pt idx="1069">
                  <c:v>10.1708</c:v>
                </c:pt>
                <c:pt idx="1070">
                  <c:v>10.476800000000001</c:v>
                </c:pt>
                <c:pt idx="1071">
                  <c:v>10.4765</c:v>
                </c:pt>
                <c:pt idx="1072">
                  <c:v>10.4818</c:v>
                </c:pt>
                <c:pt idx="1073">
                  <c:v>10.403499999999999</c:v>
                </c:pt>
                <c:pt idx="1074">
                  <c:v>10.406599999999999</c:v>
                </c:pt>
                <c:pt idx="1075">
                  <c:v>10.463900000000001</c:v>
                </c:pt>
                <c:pt idx="1076">
                  <c:v>10.463900000000001</c:v>
                </c:pt>
                <c:pt idx="1077">
                  <c:v>10.2569</c:v>
                </c:pt>
                <c:pt idx="1078">
                  <c:v>10.2552</c:v>
                </c:pt>
                <c:pt idx="1079">
                  <c:v>10.2584</c:v>
                </c:pt>
                <c:pt idx="1080">
                  <c:v>10.194800000000001</c:v>
                </c:pt>
                <c:pt idx="1081">
                  <c:v>10.210900000000001</c:v>
                </c:pt>
                <c:pt idx="1082">
                  <c:v>10.2468</c:v>
                </c:pt>
                <c:pt idx="1083">
                  <c:v>10.379200000000001</c:v>
                </c:pt>
                <c:pt idx="1084">
                  <c:v>10.429</c:v>
                </c:pt>
                <c:pt idx="1085">
                  <c:v>10.4238</c:v>
                </c:pt>
                <c:pt idx="1086">
                  <c:v>10.419499999999999</c:v>
                </c:pt>
                <c:pt idx="1087">
                  <c:v>10.456099999999999</c:v>
                </c:pt>
                <c:pt idx="1088">
                  <c:v>10.275499999999999</c:v>
                </c:pt>
                <c:pt idx="1089">
                  <c:v>10.296099999999999</c:v>
                </c:pt>
                <c:pt idx="1090">
                  <c:v>10.3468</c:v>
                </c:pt>
                <c:pt idx="1091">
                  <c:v>10.257400000000001</c:v>
                </c:pt>
                <c:pt idx="1092">
                  <c:v>10.2563</c:v>
                </c:pt>
                <c:pt idx="1093">
                  <c:v>10.253500000000001</c:v>
                </c:pt>
                <c:pt idx="1094">
                  <c:v>10.345800000000001</c:v>
                </c:pt>
                <c:pt idx="1095">
                  <c:v>10.4025</c:v>
                </c:pt>
                <c:pt idx="1096">
                  <c:v>10.513199999999999</c:v>
                </c:pt>
                <c:pt idx="1097">
                  <c:v>10.611000000000001</c:v>
                </c:pt>
                <c:pt idx="1098">
                  <c:v>10.561999999999999</c:v>
                </c:pt>
                <c:pt idx="1099">
                  <c:v>10.5602</c:v>
                </c:pt>
                <c:pt idx="1100">
                  <c:v>10.525700000000001</c:v>
                </c:pt>
                <c:pt idx="1101">
                  <c:v>10.8201</c:v>
                </c:pt>
                <c:pt idx="1102">
                  <c:v>10.7925</c:v>
                </c:pt>
                <c:pt idx="1103">
                  <c:v>10.6401</c:v>
                </c:pt>
                <c:pt idx="1104">
                  <c:v>10.422800000000001</c:v>
                </c:pt>
                <c:pt idx="1105">
                  <c:v>10.4686</c:v>
                </c:pt>
                <c:pt idx="1106">
                  <c:v>10.466200000000001</c:v>
                </c:pt>
                <c:pt idx="1107">
                  <c:v>10.462</c:v>
                </c:pt>
                <c:pt idx="1108">
                  <c:v>10.256</c:v>
                </c:pt>
                <c:pt idx="1109">
                  <c:v>10.302199999999999</c:v>
                </c:pt>
                <c:pt idx="1110">
                  <c:v>10.462899999999999</c:v>
                </c:pt>
                <c:pt idx="1111">
                  <c:v>10.5662</c:v>
                </c:pt>
                <c:pt idx="1112">
                  <c:v>10.4437</c:v>
                </c:pt>
                <c:pt idx="1113">
                  <c:v>10.4429</c:v>
                </c:pt>
                <c:pt idx="1114">
                  <c:v>10.443899999999999</c:v>
                </c:pt>
                <c:pt idx="1115">
                  <c:v>10.411099999999999</c:v>
                </c:pt>
                <c:pt idx="1116">
                  <c:v>10.376799999999999</c:v>
                </c:pt>
                <c:pt idx="1117">
                  <c:v>10.4238</c:v>
                </c:pt>
                <c:pt idx="1118">
                  <c:v>10.348800000000001</c:v>
                </c:pt>
                <c:pt idx="1119">
                  <c:v>10.3551</c:v>
                </c:pt>
                <c:pt idx="1120">
                  <c:v>10.3543</c:v>
                </c:pt>
                <c:pt idx="1121">
                  <c:v>10.3606</c:v>
                </c:pt>
                <c:pt idx="1122">
                  <c:v>10.2852</c:v>
                </c:pt>
                <c:pt idx="1123">
                  <c:v>10.2555</c:v>
                </c:pt>
                <c:pt idx="1124">
                  <c:v>10.279</c:v>
                </c:pt>
                <c:pt idx="1125">
                  <c:v>10.3</c:v>
                </c:pt>
                <c:pt idx="1126">
                  <c:v>10.416700000000001</c:v>
                </c:pt>
                <c:pt idx="1127">
                  <c:v>10.4153</c:v>
                </c:pt>
                <c:pt idx="1128">
                  <c:v>10.408899999999999</c:v>
                </c:pt>
                <c:pt idx="1129">
                  <c:v>10.444900000000001</c:v>
                </c:pt>
                <c:pt idx="1130">
                  <c:v>10.438800000000001</c:v>
                </c:pt>
                <c:pt idx="1131">
                  <c:v>10.320399999999999</c:v>
                </c:pt>
                <c:pt idx="1132">
                  <c:v>10.2544</c:v>
                </c:pt>
                <c:pt idx="1133">
                  <c:v>10.427199999999999</c:v>
                </c:pt>
                <c:pt idx="1134">
                  <c:v>10.406000000000001</c:v>
                </c:pt>
                <c:pt idx="1135">
                  <c:v>10.4086</c:v>
                </c:pt>
                <c:pt idx="1136">
                  <c:v>10.553800000000001</c:v>
                </c:pt>
                <c:pt idx="1137">
                  <c:v>10.5672</c:v>
                </c:pt>
                <c:pt idx="1138">
                  <c:v>10.7842</c:v>
                </c:pt>
                <c:pt idx="1139">
                  <c:v>10.815300000000001</c:v>
                </c:pt>
                <c:pt idx="1140">
                  <c:v>10.8268</c:v>
                </c:pt>
                <c:pt idx="1141">
                  <c:v>10.8241</c:v>
                </c:pt>
                <c:pt idx="1142">
                  <c:v>10.8285</c:v>
                </c:pt>
                <c:pt idx="1143">
                  <c:v>10.765000000000001</c:v>
                </c:pt>
                <c:pt idx="1144">
                  <c:v>10.9154</c:v>
                </c:pt>
                <c:pt idx="1145">
                  <c:v>10.9284</c:v>
                </c:pt>
                <c:pt idx="1146">
                  <c:v>10.9931</c:v>
                </c:pt>
                <c:pt idx="1147">
                  <c:v>11.103300000000001</c:v>
                </c:pt>
                <c:pt idx="1148">
                  <c:v>11.100300000000001</c:v>
                </c:pt>
                <c:pt idx="1149">
                  <c:v>11.101800000000001</c:v>
                </c:pt>
                <c:pt idx="1150">
                  <c:v>11.1058</c:v>
                </c:pt>
                <c:pt idx="1151">
                  <c:v>11.055400000000001</c:v>
                </c:pt>
                <c:pt idx="1152">
                  <c:v>11.069000000000001</c:v>
                </c:pt>
                <c:pt idx="1153">
                  <c:v>11.1851</c:v>
                </c:pt>
                <c:pt idx="1154">
                  <c:v>11.3184</c:v>
                </c:pt>
                <c:pt idx="1155">
                  <c:v>11.313800000000001</c:v>
                </c:pt>
                <c:pt idx="1156">
                  <c:v>11.305</c:v>
                </c:pt>
                <c:pt idx="1157">
                  <c:v>11.2112</c:v>
                </c:pt>
                <c:pt idx="1158">
                  <c:v>11.213699999999999</c:v>
                </c:pt>
                <c:pt idx="1159">
                  <c:v>11.2845</c:v>
                </c:pt>
                <c:pt idx="1160">
                  <c:v>11.420199999999999</c:v>
                </c:pt>
                <c:pt idx="1161">
                  <c:v>11.4551</c:v>
                </c:pt>
                <c:pt idx="1162">
                  <c:v>11.4543</c:v>
                </c:pt>
                <c:pt idx="1163">
                  <c:v>11.4512</c:v>
                </c:pt>
                <c:pt idx="1164">
                  <c:v>11.4178</c:v>
                </c:pt>
                <c:pt idx="1165">
                  <c:v>11.464600000000001</c:v>
                </c:pt>
                <c:pt idx="1166">
                  <c:v>11.4468</c:v>
                </c:pt>
                <c:pt idx="1167">
                  <c:v>11.3698</c:v>
                </c:pt>
                <c:pt idx="1168">
                  <c:v>11.3225</c:v>
                </c:pt>
                <c:pt idx="1169">
                  <c:v>11.316599999999999</c:v>
                </c:pt>
                <c:pt idx="1170">
                  <c:v>11.321</c:v>
                </c:pt>
                <c:pt idx="1171">
                  <c:v>11.337300000000001</c:v>
                </c:pt>
                <c:pt idx="1172">
                  <c:v>11.393000000000001</c:v>
                </c:pt>
                <c:pt idx="1173">
                  <c:v>11.422599999999999</c:v>
                </c:pt>
                <c:pt idx="1174">
                  <c:v>11.401999999999999</c:v>
                </c:pt>
                <c:pt idx="1175">
                  <c:v>11.3276</c:v>
                </c:pt>
                <c:pt idx="1176">
                  <c:v>11.325699999999999</c:v>
                </c:pt>
                <c:pt idx="1177">
                  <c:v>11.323700000000001</c:v>
                </c:pt>
                <c:pt idx="1178">
                  <c:v>11.382</c:v>
                </c:pt>
                <c:pt idx="1179">
                  <c:v>11.3698</c:v>
                </c:pt>
                <c:pt idx="1180">
                  <c:v>11.502800000000001</c:v>
                </c:pt>
                <c:pt idx="1181">
                  <c:v>11.5128</c:v>
                </c:pt>
                <c:pt idx="1182">
                  <c:v>11.5939</c:v>
                </c:pt>
                <c:pt idx="1183">
                  <c:v>11.5855</c:v>
                </c:pt>
                <c:pt idx="1184">
                  <c:v>11.5807</c:v>
                </c:pt>
                <c:pt idx="1185">
                  <c:v>11.678699999999999</c:v>
                </c:pt>
                <c:pt idx="1186">
                  <c:v>11.6488</c:v>
                </c:pt>
                <c:pt idx="1187">
                  <c:v>11.6038</c:v>
                </c:pt>
                <c:pt idx="1188">
                  <c:v>11.4613</c:v>
                </c:pt>
                <c:pt idx="1189">
                  <c:v>11.470800000000001</c:v>
                </c:pt>
                <c:pt idx="1190">
                  <c:v>11.4671</c:v>
                </c:pt>
                <c:pt idx="1191">
                  <c:v>11.4757</c:v>
                </c:pt>
                <c:pt idx="1192">
                  <c:v>11.5007</c:v>
                </c:pt>
                <c:pt idx="1193">
                  <c:v>11.526199999999999</c:v>
                </c:pt>
                <c:pt idx="1194">
                  <c:v>11.5459</c:v>
                </c:pt>
                <c:pt idx="1195">
                  <c:v>11.421900000000001</c:v>
                </c:pt>
                <c:pt idx="1196">
                  <c:v>11.275700000000001</c:v>
                </c:pt>
                <c:pt idx="1197">
                  <c:v>11.271699999999999</c:v>
                </c:pt>
                <c:pt idx="1198">
                  <c:v>11.271599999999999</c:v>
                </c:pt>
                <c:pt idx="1199">
                  <c:v>11.4232</c:v>
                </c:pt>
                <c:pt idx="1200">
                  <c:v>11.5328</c:v>
                </c:pt>
                <c:pt idx="1201">
                  <c:v>11.518800000000001</c:v>
                </c:pt>
                <c:pt idx="1202">
                  <c:v>11.5097</c:v>
                </c:pt>
                <c:pt idx="1203">
                  <c:v>11.5985</c:v>
                </c:pt>
                <c:pt idx="1204">
                  <c:v>11.5944</c:v>
                </c:pt>
                <c:pt idx="1205">
                  <c:v>11.5907</c:v>
                </c:pt>
                <c:pt idx="1206">
                  <c:v>11.7363</c:v>
                </c:pt>
                <c:pt idx="1207">
                  <c:v>11.7502</c:v>
                </c:pt>
                <c:pt idx="1208">
                  <c:v>11.6988</c:v>
                </c:pt>
                <c:pt idx="1209">
                  <c:v>11.7265</c:v>
                </c:pt>
                <c:pt idx="1210">
                  <c:v>11.6226</c:v>
                </c:pt>
                <c:pt idx="1211">
                  <c:v>11.620799999999999</c:v>
                </c:pt>
                <c:pt idx="1212">
                  <c:v>11.6205</c:v>
                </c:pt>
                <c:pt idx="1213">
                  <c:v>11.476699999999999</c:v>
                </c:pt>
                <c:pt idx="1214">
                  <c:v>11.518599999999999</c:v>
                </c:pt>
                <c:pt idx="1215">
                  <c:v>11.4732</c:v>
                </c:pt>
                <c:pt idx="1216">
                  <c:v>11.507899999999999</c:v>
                </c:pt>
                <c:pt idx="1217">
                  <c:v>11.6677</c:v>
                </c:pt>
                <c:pt idx="1218">
                  <c:v>11.6639</c:v>
                </c:pt>
                <c:pt idx="1219">
                  <c:v>11.6525</c:v>
                </c:pt>
                <c:pt idx="1220">
                  <c:v>11.7606</c:v>
                </c:pt>
                <c:pt idx="1221">
                  <c:v>11.783899999999999</c:v>
                </c:pt>
                <c:pt idx="1222">
                  <c:v>11.874000000000001</c:v>
                </c:pt>
                <c:pt idx="1223">
                  <c:v>11.897600000000001</c:v>
                </c:pt>
                <c:pt idx="1224">
                  <c:v>11.963200000000001</c:v>
                </c:pt>
                <c:pt idx="1225">
                  <c:v>11.9589</c:v>
                </c:pt>
                <c:pt idx="1226">
                  <c:v>11.9526</c:v>
                </c:pt>
                <c:pt idx="1227">
                  <c:v>11.994899999999999</c:v>
                </c:pt>
                <c:pt idx="1228">
                  <c:v>12.0557</c:v>
                </c:pt>
                <c:pt idx="1229">
                  <c:v>12.0603</c:v>
                </c:pt>
                <c:pt idx="1230">
                  <c:v>11.970800000000001</c:v>
                </c:pt>
                <c:pt idx="1231">
                  <c:v>11.955299999999999</c:v>
                </c:pt>
                <c:pt idx="1232">
                  <c:v>11.952400000000001</c:v>
                </c:pt>
                <c:pt idx="1233">
                  <c:v>11.9481</c:v>
                </c:pt>
                <c:pt idx="1234">
                  <c:v>11.9283</c:v>
                </c:pt>
                <c:pt idx="1235">
                  <c:v>12.0123</c:v>
                </c:pt>
                <c:pt idx="1236">
                  <c:v>12.0343</c:v>
                </c:pt>
                <c:pt idx="1237">
                  <c:v>11.995799999999999</c:v>
                </c:pt>
                <c:pt idx="1238">
                  <c:v>11.9785</c:v>
                </c:pt>
                <c:pt idx="1239">
                  <c:v>11.974299999999999</c:v>
                </c:pt>
                <c:pt idx="1240">
                  <c:v>11.9712</c:v>
                </c:pt>
                <c:pt idx="1241">
                  <c:v>11.940300000000001</c:v>
                </c:pt>
                <c:pt idx="1242">
                  <c:v>11.979200000000001</c:v>
                </c:pt>
                <c:pt idx="1243">
                  <c:v>11.9353</c:v>
                </c:pt>
                <c:pt idx="1244">
                  <c:v>11.8759</c:v>
                </c:pt>
                <c:pt idx="1245">
                  <c:v>11.9061</c:v>
                </c:pt>
                <c:pt idx="1246">
                  <c:v>11.9015</c:v>
                </c:pt>
                <c:pt idx="1247">
                  <c:v>11.9003</c:v>
                </c:pt>
                <c:pt idx="1248">
                  <c:v>11.9597</c:v>
                </c:pt>
                <c:pt idx="1249">
                  <c:v>11.944900000000001</c:v>
                </c:pt>
                <c:pt idx="1250">
                  <c:v>11.9696</c:v>
                </c:pt>
                <c:pt idx="1251">
                  <c:v>11.9693</c:v>
                </c:pt>
                <c:pt idx="1252">
                  <c:v>11.9937</c:v>
                </c:pt>
                <c:pt idx="1253">
                  <c:v>11.989100000000001</c:v>
                </c:pt>
                <c:pt idx="1254">
                  <c:v>11.9861</c:v>
                </c:pt>
                <c:pt idx="1255">
                  <c:v>11.791600000000001</c:v>
                </c:pt>
                <c:pt idx="1256">
                  <c:v>11.7355</c:v>
                </c:pt>
                <c:pt idx="1257">
                  <c:v>11.6602</c:v>
                </c:pt>
                <c:pt idx="1258">
                  <c:v>11.424799999999999</c:v>
                </c:pt>
                <c:pt idx="1259">
                  <c:v>11.5063</c:v>
                </c:pt>
                <c:pt idx="1260">
                  <c:v>11.5015</c:v>
                </c:pt>
                <c:pt idx="1261">
                  <c:v>11.4993</c:v>
                </c:pt>
                <c:pt idx="1262">
                  <c:v>11.348699999999999</c:v>
                </c:pt>
                <c:pt idx="1263">
                  <c:v>11.328200000000001</c:v>
                </c:pt>
                <c:pt idx="1264">
                  <c:v>11.375299999999999</c:v>
                </c:pt>
                <c:pt idx="1265">
                  <c:v>11.328799999999999</c:v>
                </c:pt>
                <c:pt idx="1266">
                  <c:v>11.1873</c:v>
                </c:pt>
                <c:pt idx="1267">
                  <c:v>11.184900000000001</c:v>
                </c:pt>
                <c:pt idx="1268">
                  <c:v>11.1891</c:v>
                </c:pt>
                <c:pt idx="1269">
                  <c:v>11.1523</c:v>
                </c:pt>
                <c:pt idx="1270">
                  <c:v>11.212199999999999</c:v>
                </c:pt>
                <c:pt idx="1271">
                  <c:v>11.196099999999999</c:v>
                </c:pt>
                <c:pt idx="1272">
                  <c:v>11.0519</c:v>
                </c:pt>
                <c:pt idx="1273">
                  <c:v>11.065300000000001</c:v>
                </c:pt>
                <c:pt idx="1274">
                  <c:v>11.0608</c:v>
                </c:pt>
                <c:pt idx="1275">
                  <c:v>11.058199999999999</c:v>
                </c:pt>
                <c:pt idx="1276">
                  <c:v>11.084899999999999</c:v>
                </c:pt>
                <c:pt idx="1277">
                  <c:v>11.0817</c:v>
                </c:pt>
                <c:pt idx="1278">
                  <c:v>11.230399999999999</c:v>
                </c:pt>
                <c:pt idx="1279">
                  <c:v>11.3987</c:v>
                </c:pt>
                <c:pt idx="1280">
                  <c:v>11.426399999999999</c:v>
                </c:pt>
                <c:pt idx="1281">
                  <c:v>11.421900000000001</c:v>
                </c:pt>
                <c:pt idx="1282">
                  <c:v>11.418200000000001</c:v>
                </c:pt>
                <c:pt idx="1283">
                  <c:v>11.491199999999999</c:v>
                </c:pt>
                <c:pt idx="1284">
                  <c:v>11.4619</c:v>
                </c:pt>
                <c:pt idx="1285">
                  <c:v>11.4489</c:v>
                </c:pt>
                <c:pt idx="1286">
                  <c:v>11.433400000000001</c:v>
                </c:pt>
                <c:pt idx="1287">
                  <c:v>11.481</c:v>
                </c:pt>
                <c:pt idx="1288">
                  <c:v>11.4755</c:v>
                </c:pt>
                <c:pt idx="1289">
                  <c:v>11.4781</c:v>
                </c:pt>
                <c:pt idx="1290">
                  <c:v>11.6496</c:v>
                </c:pt>
                <c:pt idx="1291">
                  <c:v>11.7669</c:v>
                </c:pt>
                <c:pt idx="1292">
                  <c:v>11.6999</c:v>
                </c:pt>
                <c:pt idx="1293">
                  <c:v>11.6394</c:v>
                </c:pt>
                <c:pt idx="1294">
                  <c:v>11.5769</c:v>
                </c:pt>
                <c:pt idx="1295">
                  <c:v>11.573600000000001</c:v>
                </c:pt>
                <c:pt idx="1296">
                  <c:v>11.576499999999999</c:v>
                </c:pt>
                <c:pt idx="1297">
                  <c:v>11.5101</c:v>
                </c:pt>
                <c:pt idx="1298">
                  <c:v>11.6571</c:v>
                </c:pt>
                <c:pt idx="1299">
                  <c:v>11.849299999999999</c:v>
                </c:pt>
                <c:pt idx="1300">
                  <c:v>11.9636</c:v>
                </c:pt>
                <c:pt idx="1301">
                  <c:v>11.957700000000001</c:v>
                </c:pt>
                <c:pt idx="1302">
                  <c:v>11.9528</c:v>
                </c:pt>
                <c:pt idx="1303">
                  <c:v>11.946400000000001</c:v>
                </c:pt>
                <c:pt idx="1304">
                  <c:v>11.9237</c:v>
                </c:pt>
                <c:pt idx="1305">
                  <c:v>11.831099999999999</c:v>
                </c:pt>
                <c:pt idx="1306">
                  <c:v>11.8408</c:v>
                </c:pt>
                <c:pt idx="1307">
                  <c:v>11.933299999999999</c:v>
                </c:pt>
                <c:pt idx="1308">
                  <c:v>11.9223</c:v>
                </c:pt>
                <c:pt idx="1309">
                  <c:v>11.9177</c:v>
                </c:pt>
                <c:pt idx="1310">
                  <c:v>11.9139</c:v>
                </c:pt>
                <c:pt idx="1311">
                  <c:v>12.0114</c:v>
                </c:pt>
                <c:pt idx="1312">
                  <c:v>11.9887</c:v>
                </c:pt>
                <c:pt idx="1313">
                  <c:v>11.9833</c:v>
                </c:pt>
                <c:pt idx="1314">
                  <c:v>12.0343</c:v>
                </c:pt>
                <c:pt idx="1315">
                  <c:v>11.9917</c:v>
                </c:pt>
                <c:pt idx="1316">
                  <c:v>11.988200000000001</c:v>
                </c:pt>
                <c:pt idx="1317">
                  <c:v>11.983599999999999</c:v>
                </c:pt>
                <c:pt idx="1318">
                  <c:v>11.8148</c:v>
                </c:pt>
                <c:pt idx="1319">
                  <c:v>11.791399999999999</c:v>
                </c:pt>
                <c:pt idx="1320">
                  <c:v>11.8424</c:v>
                </c:pt>
                <c:pt idx="1321">
                  <c:v>11.9255</c:v>
                </c:pt>
                <c:pt idx="1322">
                  <c:v>11.8477</c:v>
                </c:pt>
                <c:pt idx="1323">
                  <c:v>11.842499999999999</c:v>
                </c:pt>
                <c:pt idx="1324">
                  <c:v>11.837199999999999</c:v>
                </c:pt>
                <c:pt idx="1325">
                  <c:v>11.947100000000001</c:v>
                </c:pt>
                <c:pt idx="1326">
                  <c:v>11.9634</c:v>
                </c:pt>
                <c:pt idx="1327">
                  <c:v>11.9026</c:v>
                </c:pt>
                <c:pt idx="1328">
                  <c:v>11.878</c:v>
                </c:pt>
                <c:pt idx="1329">
                  <c:v>11.9359</c:v>
                </c:pt>
                <c:pt idx="1330">
                  <c:v>11.926</c:v>
                </c:pt>
                <c:pt idx="1331">
                  <c:v>11.93</c:v>
                </c:pt>
                <c:pt idx="1332">
                  <c:v>11.875400000000001</c:v>
                </c:pt>
                <c:pt idx="1333">
                  <c:v>11.9129</c:v>
                </c:pt>
                <c:pt idx="1334">
                  <c:v>11.910500000000001</c:v>
                </c:pt>
                <c:pt idx="1335">
                  <c:v>11.923</c:v>
                </c:pt>
                <c:pt idx="1336">
                  <c:v>11.8485</c:v>
                </c:pt>
                <c:pt idx="1337">
                  <c:v>11.843400000000001</c:v>
                </c:pt>
                <c:pt idx="1338">
                  <c:v>11.8378</c:v>
                </c:pt>
                <c:pt idx="1339">
                  <c:v>11.831899999999999</c:v>
                </c:pt>
                <c:pt idx="1340">
                  <c:v>11.8079</c:v>
                </c:pt>
                <c:pt idx="1341">
                  <c:v>11.730600000000001</c:v>
                </c:pt>
                <c:pt idx="1342">
                  <c:v>11.611599999999999</c:v>
                </c:pt>
                <c:pt idx="1343">
                  <c:v>11.4551</c:v>
                </c:pt>
                <c:pt idx="1344">
                  <c:v>11.461600000000001</c:v>
                </c:pt>
                <c:pt idx="1345">
                  <c:v>11.4655</c:v>
                </c:pt>
                <c:pt idx="1346">
                  <c:v>11.194800000000001</c:v>
                </c:pt>
                <c:pt idx="1347">
                  <c:v>11.185</c:v>
                </c:pt>
                <c:pt idx="1348">
                  <c:v>11.211499999999999</c:v>
                </c:pt>
                <c:pt idx="1349">
                  <c:v>11.347099999999999</c:v>
                </c:pt>
                <c:pt idx="1350">
                  <c:v>11.3392</c:v>
                </c:pt>
                <c:pt idx="1351">
                  <c:v>11.3363</c:v>
                </c:pt>
                <c:pt idx="1352">
                  <c:v>11.3408</c:v>
                </c:pt>
                <c:pt idx="1353">
                  <c:v>11.2605</c:v>
                </c:pt>
                <c:pt idx="1354">
                  <c:v>11.1884</c:v>
                </c:pt>
                <c:pt idx="1355">
                  <c:v>11.2113</c:v>
                </c:pt>
                <c:pt idx="1356">
                  <c:v>11.1419</c:v>
                </c:pt>
                <c:pt idx="1357">
                  <c:v>11.2232</c:v>
                </c:pt>
                <c:pt idx="1358">
                  <c:v>11.219200000000001</c:v>
                </c:pt>
                <c:pt idx="1359">
                  <c:v>11.2257</c:v>
                </c:pt>
                <c:pt idx="1360">
                  <c:v>11.331899999999999</c:v>
                </c:pt>
                <c:pt idx="1361">
                  <c:v>11.3437</c:v>
                </c:pt>
                <c:pt idx="1362">
                  <c:v>11.3896</c:v>
                </c:pt>
                <c:pt idx="1363">
                  <c:v>11.327500000000001</c:v>
                </c:pt>
                <c:pt idx="1364">
                  <c:v>11.2918</c:v>
                </c:pt>
                <c:pt idx="1365">
                  <c:v>11.2873</c:v>
                </c:pt>
                <c:pt idx="1366">
                  <c:v>11.283300000000001</c:v>
                </c:pt>
                <c:pt idx="1367">
                  <c:v>11.1287</c:v>
                </c:pt>
                <c:pt idx="1368">
                  <c:v>11.228</c:v>
                </c:pt>
                <c:pt idx="1369">
                  <c:v>11.321300000000001</c:v>
                </c:pt>
                <c:pt idx="1370">
                  <c:v>11.405099999999999</c:v>
                </c:pt>
                <c:pt idx="1371">
                  <c:v>11.599399999999999</c:v>
                </c:pt>
                <c:pt idx="1372">
                  <c:v>11.6104</c:v>
                </c:pt>
                <c:pt idx="1373">
                  <c:v>11.609299999999999</c:v>
                </c:pt>
                <c:pt idx="1374">
                  <c:v>11.601699999999999</c:v>
                </c:pt>
                <c:pt idx="1375">
                  <c:v>11.469900000000001</c:v>
                </c:pt>
                <c:pt idx="1376">
                  <c:v>11.666600000000001</c:v>
                </c:pt>
                <c:pt idx="1377">
                  <c:v>11.8024</c:v>
                </c:pt>
                <c:pt idx="1378">
                  <c:v>11.821999999999999</c:v>
                </c:pt>
                <c:pt idx="1379">
                  <c:v>11.8179</c:v>
                </c:pt>
                <c:pt idx="1380">
                  <c:v>11.809200000000001</c:v>
                </c:pt>
                <c:pt idx="1381">
                  <c:v>11.833600000000001</c:v>
                </c:pt>
                <c:pt idx="1382">
                  <c:v>11.7935</c:v>
                </c:pt>
                <c:pt idx="1383">
                  <c:v>11.834300000000001</c:v>
                </c:pt>
                <c:pt idx="1384">
                  <c:v>11.8399</c:v>
                </c:pt>
                <c:pt idx="1385">
                  <c:v>11.900499999999999</c:v>
                </c:pt>
                <c:pt idx="1386">
                  <c:v>11.893000000000001</c:v>
                </c:pt>
                <c:pt idx="1387">
                  <c:v>11.8889</c:v>
                </c:pt>
                <c:pt idx="1388">
                  <c:v>11.9457</c:v>
                </c:pt>
                <c:pt idx="1389">
                  <c:v>11.746499999999999</c:v>
                </c:pt>
                <c:pt idx="1390">
                  <c:v>11.803000000000001</c:v>
                </c:pt>
                <c:pt idx="1391">
                  <c:v>11.7529</c:v>
                </c:pt>
                <c:pt idx="1392">
                  <c:v>11.7925</c:v>
                </c:pt>
                <c:pt idx="1393">
                  <c:v>11.7873</c:v>
                </c:pt>
                <c:pt idx="1394">
                  <c:v>11.7828</c:v>
                </c:pt>
                <c:pt idx="1395">
                  <c:v>11.7104</c:v>
                </c:pt>
                <c:pt idx="1396">
                  <c:v>11.6752</c:v>
                </c:pt>
                <c:pt idx="1397">
                  <c:v>11.617900000000001</c:v>
                </c:pt>
                <c:pt idx="1398">
                  <c:v>11.664199999999999</c:v>
                </c:pt>
                <c:pt idx="1399">
                  <c:v>11.5688</c:v>
                </c:pt>
                <c:pt idx="1400">
                  <c:v>11.565099999999999</c:v>
                </c:pt>
                <c:pt idx="1401">
                  <c:v>11.5662</c:v>
                </c:pt>
                <c:pt idx="1402">
                  <c:v>11.5572</c:v>
                </c:pt>
                <c:pt idx="1403">
                  <c:v>11.558</c:v>
                </c:pt>
                <c:pt idx="1404">
                  <c:v>11.4674</c:v>
                </c:pt>
                <c:pt idx="1405">
                  <c:v>11.4986</c:v>
                </c:pt>
                <c:pt idx="1406">
                  <c:v>11.534700000000001</c:v>
                </c:pt>
                <c:pt idx="1407">
                  <c:v>11.5304</c:v>
                </c:pt>
                <c:pt idx="1408">
                  <c:v>11.5258</c:v>
                </c:pt>
                <c:pt idx="1409">
                  <c:v>11.5044</c:v>
                </c:pt>
                <c:pt idx="1410">
                  <c:v>11.4908</c:v>
                </c:pt>
                <c:pt idx="1411">
                  <c:v>11.473100000000001</c:v>
                </c:pt>
                <c:pt idx="1412">
                  <c:v>11.503</c:v>
                </c:pt>
                <c:pt idx="1413">
                  <c:v>11.6701</c:v>
                </c:pt>
                <c:pt idx="1414">
                  <c:v>11.6663</c:v>
                </c:pt>
                <c:pt idx="1415">
                  <c:v>11.6629</c:v>
                </c:pt>
                <c:pt idx="1416">
                  <c:v>11.7262</c:v>
                </c:pt>
                <c:pt idx="1417">
                  <c:v>11.722200000000001</c:v>
                </c:pt>
                <c:pt idx="1418">
                  <c:v>11.782500000000001</c:v>
                </c:pt>
                <c:pt idx="1419">
                  <c:v>11.826700000000001</c:v>
                </c:pt>
                <c:pt idx="1420">
                  <c:v>11.7555</c:v>
                </c:pt>
                <c:pt idx="1421">
                  <c:v>11.7508</c:v>
                </c:pt>
                <c:pt idx="1422">
                  <c:v>11.7492</c:v>
                </c:pt>
                <c:pt idx="1423">
                  <c:v>11.7828</c:v>
                </c:pt>
                <c:pt idx="1424">
                  <c:v>11.823700000000001</c:v>
                </c:pt>
                <c:pt idx="1425">
                  <c:v>11.775499999999999</c:v>
                </c:pt>
                <c:pt idx="1426">
                  <c:v>11.853400000000001</c:v>
                </c:pt>
                <c:pt idx="1427">
                  <c:v>11.8065</c:v>
                </c:pt>
                <c:pt idx="1428">
                  <c:v>11.803599999999999</c:v>
                </c:pt>
                <c:pt idx="1429">
                  <c:v>11.7966</c:v>
                </c:pt>
                <c:pt idx="1430">
                  <c:v>11.8802</c:v>
                </c:pt>
                <c:pt idx="1431">
                  <c:v>11.885300000000001</c:v>
                </c:pt>
                <c:pt idx="1432">
                  <c:v>11.8447</c:v>
                </c:pt>
                <c:pt idx="1433">
                  <c:v>11.8537</c:v>
                </c:pt>
                <c:pt idx="1434">
                  <c:v>11.8963</c:v>
                </c:pt>
                <c:pt idx="1435">
                  <c:v>11.891999999999999</c:v>
                </c:pt>
                <c:pt idx="1436">
                  <c:v>11.8817</c:v>
                </c:pt>
                <c:pt idx="1437">
                  <c:v>12.0542</c:v>
                </c:pt>
                <c:pt idx="1438">
                  <c:v>12.1031</c:v>
                </c:pt>
                <c:pt idx="1439">
                  <c:v>12.087</c:v>
                </c:pt>
                <c:pt idx="1440">
                  <c:v>12.1151</c:v>
                </c:pt>
                <c:pt idx="1441">
                  <c:v>12.0524</c:v>
                </c:pt>
                <c:pt idx="1442">
                  <c:v>12.048400000000001</c:v>
                </c:pt>
                <c:pt idx="1443">
                  <c:v>12.045400000000001</c:v>
                </c:pt>
                <c:pt idx="1444">
                  <c:v>11.89</c:v>
                </c:pt>
                <c:pt idx="1445">
                  <c:v>11.9488</c:v>
                </c:pt>
                <c:pt idx="1446">
                  <c:v>11.813800000000001</c:v>
                </c:pt>
                <c:pt idx="1447">
                  <c:v>11.808</c:v>
                </c:pt>
                <c:pt idx="1448">
                  <c:v>11.8726</c:v>
                </c:pt>
                <c:pt idx="1449">
                  <c:v>11.8673</c:v>
                </c:pt>
                <c:pt idx="1450">
                  <c:v>11.8551</c:v>
                </c:pt>
                <c:pt idx="1451">
                  <c:v>11.915900000000001</c:v>
                </c:pt>
                <c:pt idx="1452">
                  <c:v>11.958500000000001</c:v>
                </c:pt>
                <c:pt idx="1453">
                  <c:v>11.9139</c:v>
                </c:pt>
                <c:pt idx="1454">
                  <c:v>11.819699999999999</c:v>
                </c:pt>
                <c:pt idx="1455">
                  <c:v>11.888500000000001</c:v>
                </c:pt>
                <c:pt idx="1456">
                  <c:v>11.8847</c:v>
                </c:pt>
                <c:pt idx="1457">
                  <c:v>11.880599999999999</c:v>
                </c:pt>
                <c:pt idx="1458">
                  <c:v>11.928599999999999</c:v>
                </c:pt>
                <c:pt idx="1459">
                  <c:v>11.875400000000001</c:v>
                </c:pt>
                <c:pt idx="1460">
                  <c:v>12.102600000000001</c:v>
                </c:pt>
                <c:pt idx="1461">
                  <c:v>12.068099999999999</c:v>
                </c:pt>
                <c:pt idx="1462">
                  <c:v>11.9588</c:v>
                </c:pt>
                <c:pt idx="1463">
                  <c:v>11.9551</c:v>
                </c:pt>
                <c:pt idx="1464">
                  <c:v>11.955500000000001</c:v>
                </c:pt>
                <c:pt idx="1465">
                  <c:v>11.9306</c:v>
                </c:pt>
                <c:pt idx="1466">
                  <c:v>11.8972</c:v>
                </c:pt>
                <c:pt idx="1467">
                  <c:v>11.861499999999999</c:v>
                </c:pt>
                <c:pt idx="1468">
                  <c:v>11.9381</c:v>
                </c:pt>
                <c:pt idx="1469">
                  <c:v>11.9908</c:v>
                </c:pt>
                <c:pt idx="1470">
                  <c:v>11.9862</c:v>
                </c:pt>
                <c:pt idx="1471">
                  <c:v>11.9817</c:v>
                </c:pt>
                <c:pt idx="1472">
                  <c:v>11.999700000000001</c:v>
                </c:pt>
                <c:pt idx="1473">
                  <c:v>11.967700000000001</c:v>
                </c:pt>
                <c:pt idx="1474">
                  <c:v>12.068099999999999</c:v>
                </c:pt>
                <c:pt idx="1475">
                  <c:v>12.1623</c:v>
                </c:pt>
                <c:pt idx="1476">
                  <c:v>12.3573</c:v>
                </c:pt>
                <c:pt idx="1477">
                  <c:v>12.353199999999999</c:v>
                </c:pt>
                <c:pt idx="1478">
                  <c:v>12.347899999999999</c:v>
                </c:pt>
                <c:pt idx="1479">
                  <c:v>12.303000000000001</c:v>
                </c:pt>
                <c:pt idx="1480">
                  <c:v>12.4688</c:v>
                </c:pt>
                <c:pt idx="1481">
                  <c:v>12.543699999999999</c:v>
                </c:pt>
                <c:pt idx="1482">
                  <c:v>12.499599999999999</c:v>
                </c:pt>
                <c:pt idx="1483">
                  <c:v>12.496600000000001</c:v>
                </c:pt>
                <c:pt idx="1484">
                  <c:v>12.492900000000001</c:v>
                </c:pt>
                <c:pt idx="1485">
                  <c:v>12.484</c:v>
                </c:pt>
                <c:pt idx="1486">
                  <c:v>12.526999999999999</c:v>
                </c:pt>
                <c:pt idx="1487">
                  <c:v>12.488200000000001</c:v>
                </c:pt>
                <c:pt idx="1488">
                  <c:v>12.483499999999999</c:v>
                </c:pt>
                <c:pt idx="1489">
                  <c:v>12.5124</c:v>
                </c:pt>
                <c:pt idx="1490">
                  <c:v>12.57</c:v>
                </c:pt>
                <c:pt idx="1491">
                  <c:v>12.567</c:v>
                </c:pt>
                <c:pt idx="1492">
                  <c:v>12.5624</c:v>
                </c:pt>
                <c:pt idx="1493">
                  <c:v>12.551299999999999</c:v>
                </c:pt>
                <c:pt idx="1494">
                  <c:v>12.4864</c:v>
                </c:pt>
                <c:pt idx="1495">
                  <c:v>12.4773</c:v>
                </c:pt>
                <c:pt idx="1496">
                  <c:v>12.6279</c:v>
                </c:pt>
                <c:pt idx="1497">
                  <c:v>12.5703</c:v>
                </c:pt>
                <c:pt idx="1498">
                  <c:v>12.5656</c:v>
                </c:pt>
                <c:pt idx="1499">
                  <c:v>12.5608</c:v>
                </c:pt>
                <c:pt idx="1500">
                  <c:v>12.445</c:v>
                </c:pt>
                <c:pt idx="1501">
                  <c:v>12.472899999999999</c:v>
                </c:pt>
                <c:pt idx="1502">
                  <c:v>12.3767</c:v>
                </c:pt>
                <c:pt idx="1503">
                  <c:v>12.603899999999999</c:v>
                </c:pt>
                <c:pt idx="1504">
                  <c:v>12.5892</c:v>
                </c:pt>
                <c:pt idx="1505">
                  <c:v>12.583399999999999</c:v>
                </c:pt>
                <c:pt idx="1506">
                  <c:v>12.579000000000001</c:v>
                </c:pt>
                <c:pt idx="1507">
                  <c:v>12.674300000000001</c:v>
                </c:pt>
                <c:pt idx="1508">
                  <c:v>12.666600000000001</c:v>
                </c:pt>
                <c:pt idx="1509">
                  <c:v>12.5928</c:v>
                </c:pt>
                <c:pt idx="1510">
                  <c:v>12.615600000000001</c:v>
                </c:pt>
                <c:pt idx="1511">
                  <c:v>12.6693</c:v>
                </c:pt>
                <c:pt idx="1512">
                  <c:v>12.6656</c:v>
                </c:pt>
                <c:pt idx="1513">
                  <c:v>12.661899999999999</c:v>
                </c:pt>
                <c:pt idx="1514">
                  <c:v>12.6477</c:v>
                </c:pt>
                <c:pt idx="1515">
                  <c:v>12.448499999999999</c:v>
                </c:pt>
                <c:pt idx="1516">
                  <c:v>12.5265</c:v>
                </c:pt>
                <c:pt idx="1517">
                  <c:v>12.4069</c:v>
                </c:pt>
                <c:pt idx="1518">
                  <c:v>12.3605</c:v>
                </c:pt>
                <c:pt idx="1519">
                  <c:v>12.3566</c:v>
                </c:pt>
                <c:pt idx="1520">
                  <c:v>12.3528</c:v>
                </c:pt>
                <c:pt idx="1521">
                  <c:v>12.1793</c:v>
                </c:pt>
                <c:pt idx="1522">
                  <c:v>12.1555</c:v>
                </c:pt>
                <c:pt idx="1523">
                  <c:v>12.138299999999999</c:v>
                </c:pt>
                <c:pt idx="1524">
                  <c:v>11.882199999999999</c:v>
                </c:pt>
                <c:pt idx="1525">
                  <c:v>11.7759</c:v>
                </c:pt>
                <c:pt idx="1526">
                  <c:v>11.777100000000001</c:v>
                </c:pt>
                <c:pt idx="1527">
                  <c:v>11.784800000000001</c:v>
                </c:pt>
                <c:pt idx="1528">
                  <c:v>11.819800000000001</c:v>
                </c:pt>
                <c:pt idx="1529">
                  <c:v>12.0899</c:v>
                </c:pt>
                <c:pt idx="1530">
                  <c:v>12.1286</c:v>
                </c:pt>
                <c:pt idx="1531">
                  <c:v>12.2988</c:v>
                </c:pt>
                <c:pt idx="1532">
                  <c:v>12.190099999999999</c:v>
                </c:pt>
                <c:pt idx="1533">
                  <c:v>12.1861</c:v>
                </c:pt>
                <c:pt idx="1534">
                  <c:v>12.1892</c:v>
                </c:pt>
                <c:pt idx="1535">
                  <c:v>12.1226</c:v>
                </c:pt>
                <c:pt idx="1536">
                  <c:v>12.2584</c:v>
                </c:pt>
                <c:pt idx="1537">
                  <c:v>12.3513</c:v>
                </c:pt>
                <c:pt idx="1538">
                  <c:v>12.320399999999999</c:v>
                </c:pt>
                <c:pt idx="1539">
                  <c:v>12.329599999999999</c:v>
                </c:pt>
                <c:pt idx="1540">
                  <c:v>12.3253</c:v>
                </c:pt>
                <c:pt idx="1541">
                  <c:v>12.3208</c:v>
                </c:pt>
                <c:pt idx="1542">
                  <c:v>12.3475</c:v>
                </c:pt>
                <c:pt idx="1543">
                  <c:v>12.234999999999999</c:v>
                </c:pt>
                <c:pt idx="1544">
                  <c:v>12.3329</c:v>
                </c:pt>
                <c:pt idx="1545">
                  <c:v>12.2897</c:v>
                </c:pt>
                <c:pt idx="1546">
                  <c:v>12.1614</c:v>
                </c:pt>
                <c:pt idx="1547">
                  <c:v>12.158300000000001</c:v>
                </c:pt>
                <c:pt idx="1548">
                  <c:v>12.156499999999999</c:v>
                </c:pt>
                <c:pt idx="1549">
                  <c:v>11.8826</c:v>
                </c:pt>
                <c:pt idx="1550">
                  <c:v>11.910399999999999</c:v>
                </c:pt>
                <c:pt idx="1551">
                  <c:v>11.773099999999999</c:v>
                </c:pt>
                <c:pt idx="1552">
                  <c:v>11.6259</c:v>
                </c:pt>
                <c:pt idx="1553">
                  <c:v>11.428599999999999</c:v>
                </c:pt>
                <c:pt idx="1554">
                  <c:v>11.437200000000001</c:v>
                </c:pt>
                <c:pt idx="1555">
                  <c:v>11.468500000000001</c:v>
                </c:pt>
                <c:pt idx="1556">
                  <c:v>8.9845000000000006</c:v>
                </c:pt>
                <c:pt idx="1557">
                  <c:v>9.0866000000000007</c:v>
                </c:pt>
                <c:pt idx="1558">
                  <c:v>9.1876999999999995</c:v>
                </c:pt>
                <c:pt idx="1559">
                  <c:v>11.907</c:v>
                </c:pt>
                <c:pt idx="1560">
                  <c:v>11.585000000000001</c:v>
                </c:pt>
                <c:pt idx="1561">
                  <c:v>11.5814</c:v>
                </c:pt>
                <c:pt idx="1562">
                  <c:v>11.5907</c:v>
                </c:pt>
                <c:pt idx="1563">
                  <c:v>11.0136</c:v>
                </c:pt>
                <c:pt idx="1564">
                  <c:v>11.1937</c:v>
                </c:pt>
                <c:pt idx="1565">
                  <c:v>11.0619</c:v>
                </c:pt>
                <c:pt idx="1566">
                  <c:v>10.3628</c:v>
                </c:pt>
                <c:pt idx="1567">
                  <c:v>10.5129</c:v>
                </c:pt>
                <c:pt idx="1568">
                  <c:v>10.510300000000001</c:v>
                </c:pt>
                <c:pt idx="1569">
                  <c:v>10.519399999999999</c:v>
                </c:pt>
                <c:pt idx="1570">
                  <c:v>9.9199000000000002</c:v>
                </c:pt>
                <c:pt idx="1571">
                  <c:v>9.9072999999999993</c:v>
                </c:pt>
                <c:pt idx="1572">
                  <c:v>9.5832999999999995</c:v>
                </c:pt>
                <c:pt idx="1573">
                  <c:v>9.3667999999999996</c:v>
                </c:pt>
                <c:pt idx="1574">
                  <c:v>9.9135000000000009</c:v>
                </c:pt>
                <c:pt idx="1575">
                  <c:v>9.9109999999999996</c:v>
                </c:pt>
                <c:pt idx="1576">
                  <c:v>9.9268000000000001</c:v>
                </c:pt>
                <c:pt idx="1577">
                  <c:v>9.4295000000000009</c:v>
                </c:pt>
                <c:pt idx="1578">
                  <c:v>10.017899999999999</c:v>
                </c:pt>
                <c:pt idx="1579">
                  <c:v>10.4543</c:v>
                </c:pt>
                <c:pt idx="1580">
                  <c:v>10.6782</c:v>
                </c:pt>
                <c:pt idx="1581">
                  <c:v>10.5831</c:v>
                </c:pt>
                <c:pt idx="1582">
                  <c:v>10.581200000000001</c:v>
                </c:pt>
                <c:pt idx="1583">
                  <c:v>10.589600000000001</c:v>
                </c:pt>
                <c:pt idx="1584">
                  <c:v>10.512700000000001</c:v>
                </c:pt>
                <c:pt idx="1585">
                  <c:v>10.781599999999999</c:v>
                </c:pt>
                <c:pt idx="1586">
                  <c:v>10.6214</c:v>
                </c:pt>
                <c:pt idx="1587">
                  <c:v>10.7674</c:v>
                </c:pt>
                <c:pt idx="1588">
                  <c:v>10.747199999999999</c:v>
                </c:pt>
                <c:pt idx="1589">
                  <c:v>10.742599999999999</c:v>
                </c:pt>
                <c:pt idx="1590">
                  <c:v>10.756399999999999</c:v>
                </c:pt>
                <c:pt idx="1591">
                  <c:v>11.037599999999999</c:v>
                </c:pt>
                <c:pt idx="1592">
                  <c:v>11.3721</c:v>
                </c:pt>
                <c:pt idx="1593">
                  <c:v>11.3691</c:v>
                </c:pt>
                <c:pt idx="1594">
                  <c:v>11.5221</c:v>
                </c:pt>
                <c:pt idx="1595">
                  <c:v>11.5276</c:v>
                </c:pt>
                <c:pt idx="1596">
                  <c:v>11.5223</c:v>
                </c:pt>
                <c:pt idx="1597">
                  <c:v>11.5291</c:v>
                </c:pt>
                <c:pt idx="1598">
                  <c:v>11.536300000000001</c:v>
                </c:pt>
                <c:pt idx="1599">
                  <c:v>11.715199999999999</c:v>
                </c:pt>
                <c:pt idx="1600">
                  <c:v>11.708399999999999</c:v>
                </c:pt>
                <c:pt idx="1601">
                  <c:v>11.688700000000001</c:v>
                </c:pt>
                <c:pt idx="1602">
                  <c:v>11.9184</c:v>
                </c:pt>
                <c:pt idx="1603">
                  <c:v>11.9131</c:v>
                </c:pt>
                <c:pt idx="1604">
                  <c:v>11.918799999999999</c:v>
                </c:pt>
                <c:pt idx="1605">
                  <c:v>11.9473</c:v>
                </c:pt>
                <c:pt idx="1606">
                  <c:v>11.7035</c:v>
                </c:pt>
                <c:pt idx="1607">
                  <c:v>11.868399999999999</c:v>
                </c:pt>
                <c:pt idx="1608">
                  <c:v>11.916499999999999</c:v>
                </c:pt>
                <c:pt idx="1609">
                  <c:v>11.795999999999999</c:v>
                </c:pt>
                <c:pt idx="1610">
                  <c:v>11.7912</c:v>
                </c:pt>
                <c:pt idx="1611">
                  <c:v>11.7904</c:v>
                </c:pt>
                <c:pt idx="1612">
                  <c:v>12.0152</c:v>
                </c:pt>
                <c:pt idx="1613">
                  <c:v>12.1297</c:v>
                </c:pt>
                <c:pt idx="1614">
                  <c:v>12.380100000000001</c:v>
                </c:pt>
                <c:pt idx="1615">
                  <c:v>12.459899999999999</c:v>
                </c:pt>
                <c:pt idx="1616">
                  <c:v>12.336399999999999</c:v>
                </c:pt>
                <c:pt idx="1617">
                  <c:v>12.3337</c:v>
                </c:pt>
                <c:pt idx="1618">
                  <c:v>12.336</c:v>
                </c:pt>
                <c:pt idx="1619">
                  <c:v>11.9757</c:v>
                </c:pt>
                <c:pt idx="1620">
                  <c:v>12.125999999999999</c:v>
                </c:pt>
                <c:pt idx="1621">
                  <c:v>12.196400000000001</c:v>
                </c:pt>
                <c:pt idx="1622">
                  <c:v>12.191599999999999</c:v>
                </c:pt>
                <c:pt idx="1623">
                  <c:v>12.4085</c:v>
                </c:pt>
                <c:pt idx="1624">
                  <c:v>12.401</c:v>
                </c:pt>
                <c:pt idx="1625">
                  <c:v>12.3949</c:v>
                </c:pt>
                <c:pt idx="1626">
                  <c:v>12.4755</c:v>
                </c:pt>
                <c:pt idx="1627">
                  <c:v>12.371700000000001</c:v>
                </c:pt>
                <c:pt idx="1628">
                  <c:v>12.4069</c:v>
                </c:pt>
                <c:pt idx="1629">
                  <c:v>12.286199999999999</c:v>
                </c:pt>
                <c:pt idx="1630">
                  <c:v>12.302199999999999</c:v>
                </c:pt>
                <c:pt idx="1631">
                  <c:v>12.296099999999999</c:v>
                </c:pt>
                <c:pt idx="1632">
                  <c:v>12.290800000000001</c:v>
                </c:pt>
                <c:pt idx="1633">
                  <c:v>12.4399</c:v>
                </c:pt>
                <c:pt idx="1634">
                  <c:v>12.619199999999999</c:v>
                </c:pt>
                <c:pt idx="1635">
                  <c:v>12.7155</c:v>
                </c:pt>
                <c:pt idx="1636">
                  <c:v>12.695</c:v>
                </c:pt>
                <c:pt idx="1637">
                  <c:v>12.358000000000001</c:v>
                </c:pt>
                <c:pt idx="1638">
                  <c:v>12.351000000000001</c:v>
                </c:pt>
                <c:pt idx="1639">
                  <c:v>12.348699999999999</c:v>
                </c:pt>
                <c:pt idx="1640">
                  <c:v>12.432600000000001</c:v>
                </c:pt>
                <c:pt idx="1641">
                  <c:v>12.639699999999999</c:v>
                </c:pt>
                <c:pt idx="1642">
                  <c:v>12.662000000000001</c:v>
                </c:pt>
                <c:pt idx="1643">
                  <c:v>12.589600000000001</c:v>
                </c:pt>
                <c:pt idx="1644">
                  <c:v>12.6723</c:v>
                </c:pt>
                <c:pt idx="1645">
                  <c:v>12.664999999999999</c:v>
                </c:pt>
                <c:pt idx="1646">
                  <c:v>12.6631</c:v>
                </c:pt>
                <c:pt idx="1647">
                  <c:v>13.294499999999999</c:v>
                </c:pt>
                <c:pt idx="1648">
                  <c:v>13.457800000000001</c:v>
                </c:pt>
                <c:pt idx="1649">
                  <c:v>13.744300000000001</c:v>
                </c:pt>
                <c:pt idx="1650">
                  <c:v>13.7493</c:v>
                </c:pt>
                <c:pt idx="1651">
                  <c:v>13.932600000000001</c:v>
                </c:pt>
                <c:pt idx="1652">
                  <c:v>13.9117</c:v>
                </c:pt>
                <c:pt idx="1653">
                  <c:v>13.898099999999999</c:v>
                </c:pt>
                <c:pt idx="1654">
                  <c:v>13.9321</c:v>
                </c:pt>
                <c:pt idx="1655">
                  <c:v>13.9975</c:v>
                </c:pt>
                <c:pt idx="1656">
                  <c:v>13.9922</c:v>
                </c:pt>
                <c:pt idx="1657">
                  <c:v>13.7631</c:v>
                </c:pt>
                <c:pt idx="1658">
                  <c:v>13.648400000000001</c:v>
                </c:pt>
                <c:pt idx="1659">
                  <c:v>13.6404</c:v>
                </c:pt>
                <c:pt idx="1660">
                  <c:v>13.6343</c:v>
                </c:pt>
                <c:pt idx="1661">
                  <c:v>13.3917</c:v>
                </c:pt>
                <c:pt idx="1662">
                  <c:v>13.7468</c:v>
                </c:pt>
                <c:pt idx="1663">
                  <c:v>13.7911</c:v>
                </c:pt>
                <c:pt idx="1664">
                  <c:v>13.7997</c:v>
                </c:pt>
                <c:pt idx="1665">
                  <c:v>13.858000000000001</c:v>
                </c:pt>
                <c:pt idx="1666">
                  <c:v>13.850099999999999</c:v>
                </c:pt>
                <c:pt idx="1667">
                  <c:v>13.838100000000001</c:v>
                </c:pt>
                <c:pt idx="1668">
                  <c:v>13.8307</c:v>
                </c:pt>
                <c:pt idx="1669">
                  <c:v>14.0365</c:v>
                </c:pt>
                <c:pt idx="1670">
                  <c:v>13.988099999999999</c:v>
                </c:pt>
                <c:pt idx="1671">
                  <c:v>13.868499999999999</c:v>
                </c:pt>
                <c:pt idx="1672">
                  <c:v>13.820399999999999</c:v>
                </c:pt>
                <c:pt idx="1673">
                  <c:v>13.8118</c:v>
                </c:pt>
                <c:pt idx="1674">
                  <c:v>13.8093</c:v>
                </c:pt>
                <c:pt idx="1675">
                  <c:v>13.743600000000001</c:v>
                </c:pt>
                <c:pt idx="1676">
                  <c:v>13.7501</c:v>
                </c:pt>
                <c:pt idx="1677">
                  <c:v>13.8301</c:v>
                </c:pt>
                <c:pt idx="1678">
                  <c:v>14.1386</c:v>
                </c:pt>
                <c:pt idx="1679">
                  <c:v>14.2637</c:v>
                </c:pt>
                <c:pt idx="1680">
                  <c:v>14.254799999999999</c:v>
                </c:pt>
                <c:pt idx="1681">
                  <c:v>14.2409</c:v>
                </c:pt>
                <c:pt idx="1682">
                  <c:v>14.5914</c:v>
                </c:pt>
                <c:pt idx="1683">
                  <c:v>14.462999999999999</c:v>
                </c:pt>
                <c:pt idx="1684">
                  <c:v>14.670500000000001</c:v>
                </c:pt>
                <c:pt idx="1685">
                  <c:v>14.8126</c:v>
                </c:pt>
                <c:pt idx="1686">
                  <c:v>14.652200000000001</c:v>
                </c:pt>
                <c:pt idx="1687">
                  <c:v>14.641500000000001</c:v>
                </c:pt>
                <c:pt idx="1688">
                  <c:v>14.645899999999999</c:v>
                </c:pt>
                <c:pt idx="1689">
                  <c:v>14.6919</c:v>
                </c:pt>
                <c:pt idx="1690">
                  <c:v>14.533200000000001</c:v>
                </c:pt>
                <c:pt idx="1691">
                  <c:v>14.6225</c:v>
                </c:pt>
                <c:pt idx="1692">
                  <c:v>14.3101</c:v>
                </c:pt>
                <c:pt idx="1693">
                  <c:v>14.433400000000001</c:v>
                </c:pt>
                <c:pt idx="1694">
                  <c:v>14.423500000000001</c:v>
                </c:pt>
                <c:pt idx="1695">
                  <c:v>14.4085</c:v>
                </c:pt>
                <c:pt idx="1696">
                  <c:v>14.526199999999999</c:v>
                </c:pt>
                <c:pt idx="1697">
                  <c:v>14.796900000000001</c:v>
                </c:pt>
                <c:pt idx="1698">
                  <c:v>14.6852</c:v>
                </c:pt>
                <c:pt idx="1699">
                  <c:v>14.6549</c:v>
                </c:pt>
                <c:pt idx="1700">
                  <c:v>14.4095</c:v>
                </c:pt>
                <c:pt idx="1701">
                  <c:v>14.402699999999999</c:v>
                </c:pt>
                <c:pt idx="1702">
                  <c:v>14.396699999999999</c:v>
                </c:pt>
                <c:pt idx="1703">
                  <c:v>14.5479</c:v>
                </c:pt>
                <c:pt idx="1704">
                  <c:v>14.6699</c:v>
                </c:pt>
                <c:pt idx="1705">
                  <c:v>14.7342</c:v>
                </c:pt>
                <c:pt idx="1706">
                  <c:v>14.652100000000001</c:v>
                </c:pt>
                <c:pt idx="1707">
                  <c:v>14.6098</c:v>
                </c:pt>
                <c:pt idx="1708">
                  <c:v>14.599399999999999</c:v>
                </c:pt>
                <c:pt idx="1709">
                  <c:v>14.586600000000001</c:v>
                </c:pt>
                <c:pt idx="1710">
                  <c:v>14.5611</c:v>
                </c:pt>
                <c:pt idx="1711">
                  <c:v>14.7089</c:v>
                </c:pt>
                <c:pt idx="1712">
                  <c:v>14.852399999999999</c:v>
                </c:pt>
                <c:pt idx="1713">
                  <c:v>14.8872</c:v>
                </c:pt>
                <c:pt idx="1714">
                  <c:v>14.666</c:v>
                </c:pt>
                <c:pt idx="1715">
                  <c:v>14.658099999999999</c:v>
                </c:pt>
                <c:pt idx="1716">
                  <c:v>14.6488</c:v>
                </c:pt>
                <c:pt idx="1717">
                  <c:v>14.575699999999999</c:v>
                </c:pt>
                <c:pt idx="1718">
                  <c:v>14.627599999999999</c:v>
                </c:pt>
                <c:pt idx="1719">
                  <c:v>14.657500000000001</c:v>
                </c:pt>
                <c:pt idx="1720">
                  <c:v>14.6578</c:v>
                </c:pt>
                <c:pt idx="1721">
                  <c:v>14.591200000000001</c:v>
                </c:pt>
                <c:pt idx="1722">
                  <c:v>14.580299999999999</c:v>
                </c:pt>
                <c:pt idx="1723">
                  <c:v>14.5677</c:v>
                </c:pt>
                <c:pt idx="1724">
                  <c:v>14.664300000000001</c:v>
                </c:pt>
                <c:pt idx="1725">
                  <c:v>14.7293</c:v>
                </c:pt>
                <c:pt idx="1726">
                  <c:v>14.627599999999999</c:v>
                </c:pt>
                <c:pt idx="1727">
                  <c:v>14.383900000000001</c:v>
                </c:pt>
                <c:pt idx="1728">
                  <c:v>14.5258</c:v>
                </c:pt>
                <c:pt idx="1729">
                  <c:v>14.5145</c:v>
                </c:pt>
                <c:pt idx="1730">
                  <c:v>14.5047</c:v>
                </c:pt>
                <c:pt idx="1731">
                  <c:v>14.678699999999999</c:v>
                </c:pt>
                <c:pt idx="1732">
                  <c:v>14.7773</c:v>
                </c:pt>
                <c:pt idx="1733">
                  <c:v>14.82</c:v>
                </c:pt>
                <c:pt idx="1734">
                  <c:v>14.792999999999999</c:v>
                </c:pt>
                <c:pt idx="1735">
                  <c:v>14.8355</c:v>
                </c:pt>
                <c:pt idx="1736">
                  <c:v>14.8187</c:v>
                </c:pt>
                <c:pt idx="1737">
                  <c:v>14.8293</c:v>
                </c:pt>
                <c:pt idx="1738">
                  <c:v>14.589</c:v>
                </c:pt>
                <c:pt idx="1739">
                  <c:v>14.7948</c:v>
                </c:pt>
                <c:pt idx="1740">
                  <c:v>14.7727</c:v>
                </c:pt>
                <c:pt idx="1741">
                  <c:v>14.598599999999999</c:v>
                </c:pt>
                <c:pt idx="1742">
                  <c:v>14.459300000000001</c:v>
                </c:pt>
                <c:pt idx="1743">
                  <c:v>14.4488</c:v>
                </c:pt>
                <c:pt idx="1744">
                  <c:v>14.445600000000001</c:v>
                </c:pt>
                <c:pt idx="1745">
                  <c:v>14.3781</c:v>
                </c:pt>
                <c:pt idx="1746">
                  <c:v>14.289300000000001</c:v>
                </c:pt>
                <c:pt idx="1747">
                  <c:v>14.230700000000001</c:v>
                </c:pt>
                <c:pt idx="1748">
                  <c:v>14.221500000000001</c:v>
                </c:pt>
                <c:pt idx="1749">
                  <c:v>14.259399999999999</c:v>
                </c:pt>
                <c:pt idx="1750">
                  <c:v>14.2485</c:v>
                </c:pt>
                <c:pt idx="1751">
                  <c:v>14.2356</c:v>
                </c:pt>
                <c:pt idx="1752">
                  <c:v>14.386799999999999</c:v>
                </c:pt>
                <c:pt idx="1753">
                  <c:v>14.479200000000001</c:v>
                </c:pt>
                <c:pt idx="1754">
                  <c:v>14.488300000000001</c:v>
                </c:pt>
                <c:pt idx="1755">
                  <c:v>14.3398</c:v>
                </c:pt>
                <c:pt idx="1756">
                  <c:v>14.345800000000001</c:v>
                </c:pt>
                <c:pt idx="1757">
                  <c:v>14.335699999999999</c:v>
                </c:pt>
                <c:pt idx="1758">
                  <c:v>14.3217</c:v>
                </c:pt>
                <c:pt idx="1759">
                  <c:v>14.073700000000001</c:v>
                </c:pt>
                <c:pt idx="1760">
                  <c:v>13.9682</c:v>
                </c:pt>
                <c:pt idx="1761">
                  <c:v>13.8683</c:v>
                </c:pt>
                <c:pt idx="1762">
                  <c:v>13.6183</c:v>
                </c:pt>
                <c:pt idx="1763">
                  <c:v>13.6652</c:v>
                </c:pt>
                <c:pt idx="1764">
                  <c:v>13.6562</c:v>
                </c:pt>
                <c:pt idx="1765">
                  <c:v>13.6454</c:v>
                </c:pt>
                <c:pt idx="1766">
                  <c:v>13.7629</c:v>
                </c:pt>
                <c:pt idx="1767">
                  <c:v>13.759399999999999</c:v>
                </c:pt>
                <c:pt idx="1768">
                  <c:v>13.9064</c:v>
                </c:pt>
                <c:pt idx="1769">
                  <c:v>13.9232</c:v>
                </c:pt>
                <c:pt idx="1770">
                  <c:v>13.8826</c:v>
                </c:pt>
                <c:pt idx="1771">
                  <c:v>13.871600000000001</c:v>
                </c:pt>
                <c:pt idx="1772">
                  <c:v>13.858499999999999</c:v>
                </c:pt>
                <c:pt idx="1773">
                  <c:v>13.925800000000001</c:v>
                </c:pt>
                <c:pt idx="1774">
                  <c:v>14.0688</c:v>
                </c:pt>
                <c:pt idx="1775">
                  <c:v>14.0931</c:v>
                </c:pt>
                <c:pt idx="1776">
                  <c:v>14.2067</c:v>
                </c:pt>
                <c:pt idx="1777">
                  <c:v>14.215299999999999</c:v>
                </c:pt>
                <c:pt idx="1778">
                  <c:v>14.2042</c:v>
                </c:pt>
                <c:pt idx="1779">
                  <c:v>14.174200000000001</c:v>
                </c:pt>
                <c:pt idx="1780">
                  <c:v>14.4122</c:v>
                </c:pt>
                <c:pt idx="1781">
                  <c:v>14.4117</c:v>
                </c:pt>
                <c:pt idx="1782">
                  <c:v>14.364599999999999</c:v>
                </c:pt>
                <c:pt idx="1783">
                  <c:v>14.150399999999999</c:v>
                </c:pt>
                <c:pt idx="1784">
                  <c:v>14.166600000000001</c:v>
                </c:pt>
                <c:pt idx="1785">
                  <c:v>14.152799999999999</c:v>
                </c:pt>
                <c:pt idx="1786">
                  <c:v>14.1435</c:v>
                </c:pt>
                <c:pt idx="1787">
                  <c:v>14.1683</c:v>
                </c:pt>
                <c:pt idx="1788">
                  <c:v>14.2125</c:v>
                </c:pt>
                <c:pt idx="1789">
                  <c:v>14.2362</c:v>
                </c:pt>
                <c:pt idx="1790">
                  <c:v>14.202</c:v>
                </c:pt>
                <c:pt idx="1791">
                  <c:v>14.1646</c:v>
                </c:pt>
                <c:pt idx="1792">
                  <c:v>14.152699999999999</c:v>
                </c:pt>
                <c:pt idx="1793">
                  <c:v>14.151</c:v>
                </c:pt>
                <c:pt idx="1794">
                  <c:v>14.072800000000001</c:v>
                </c:pt>
                <c:pt idx="1795">
                  <c:v>14.0746</c:v>
                </c:pt>
                <c:pt idx="1796">
                  <c:v>13.946300000000001</c:v>
                </c:pt>
                <c:pt idx="1797">
                  <c:v>13.9069</c:v>
                </c:pt>
                <c:pt idx="1798">
                  <c:v>13.684100000000001</c:v>
                </c:pt>
                <c:pt idx="1799">
                  <c:v>13.668100000000001</c:v>
                </c:pt>
                <c:pt idx="1800">
                  <c:v>13.6548</c:v>
                </c:pt>
                <c:pt idx="1801">
                  <c:v>13.777100000000001</c:v>
                </c:pt>
                <c:pt idx="1802">
                  <c:v>13.848000000000001</c:v>
                </c:pt>
                <c:pt idx="1803">
                  <c:v>13.9818</c:v>
                </c:pt>
                <c:pt idx="1804">
                  <c:v>14.3527</c:v>
                </c:pt>
                <c:pt idx="1805">
                  <c:v>14.443</c:v>
                </c:pt>
                <c:pt idx="1806">
                  <c:v>14.431699999999999</c:v>
                </c:pt>
                <c:pt idx="1807">
                  <c:v>14.415800000000001</c:v>
                </c:pt>
                <c:pt idx="1808">
                  <c:v>14.5548</c:v>
                </c:pt>
                <c:pt idx="1809">
                  <c:v>14.341100000000001</c:v>
                </c:pt>
                <c:pt idx="1810">
                  <c:v>14.300599999999999</c:v>
                </c:pt>
                <c:pt idx="1811">
                  <c:v>14.294700000000001</c:v>
                </c:pt>
                <c:pt idx="1812">
                  <c:v>14.3429</c:v>
                </c:pt>
                <c:pt idx="1813">
                  <c:v>14.331300000000001</c:v>
                </c:pt>
                <c:pt idx="1814">
                  <c:v>14.3094</c:v>
                </c:pt>
                <c:pt idx="1815">
                  <c:v>14.4636</c:v>
                </c:pt>
                <c:pt idx="1816">
                  <c:v>14.371</c:v>
                </c:pt>
                <c:pt idx="1817">
                  <c:v>14.407500000000001</c:v>
                </c:pt>
                <c:pt idx="1818">
                  <c:v>14.3012</c:v>
                </c:pt>
                <c:pt idx="1819">
                  <c:v>14.412699999999999</c:v>
                </c:pt>
                <c:pt idx="1820">
                  <c:v>14.4031</c:v>
                </c:pt>
                <c:pt idx="1821">
                  <c:v>14.3764</c:v>
                </c:pt>
                <c:pt idx="1822">
                  <c:v>14.497999999999999</c:v>
                </c:pt>
                <c:pt idx="1823">
                  <c:v>14.520300000000001</c:v>
                </c:pt>
                <c:pt idx="1824">
                  <c:v>14.4056</c:v>
                </c:pt>
                <c:pt idx="1825">
                  <c:v>14.5318</c:v>
                </c:pt>
                <c:pt idx="1826">
                  <c:v>14.5175</c:v>
                </c:pt>
                <c:pt idx="1827">
                  <c:v>14.5067</c:v>
                </c:pt>
                <c:pt idx="1828">
                  <c:v>14.4947</c:v>
                </c:pt>
                <c:pt idx="1829">
                  <c:v>14.1747</c:v>
                </c:pt>
                <c:pt idx="1830">
                  <c:v>14.763999999999999</c:v>
                </c:pt>
                <c:pt idx="1831">
                  <c:v>14.7075</c:v>
                </c:pt>
                <c:pt idx="1832">
                  <c:v>14.787100000000001</c:v>
                </c:pt>
                <c:pt idx="1833">
                  <c:v>14.892899999999999</c:v>
                </c:pt>
                <c:pt idx="1834">
                  <c:v>14.881500000000001</c:v>
                </c:pt>
                <c:pt idx="1835">
                  <c:v>14.8644</c:v>
                </c:pt>
                <c:pt idx="1836">
                  <c:v>14.8033</c:v>
                </c:pt>
                <c:pt idx="1837">
                  <c:v>14.851000000000001</c:v>
                </c:pt>
                <c:pt idx="1838">
                  <c:v>14.834099999999999</c:v>
                </c:pt>
                <c:pt idx="1839">
                  <c:v>14.7607</c:v>
                </c:pt>
                <c:pt idx="1840">
                  <c:v>14.7852</c:v>
                </c:pt>
                <c:pt idx="1841">
                  <c:v>14.773899999999999</c:v>
                </c:pt>
                <c:pt idx="1842">
                  <c:v>14.7591</c:v>
                </c:pt>
                <c:pt idx="1843">
                  <c:v>14.6678</c:v>
                </c:pt>
                <c:pt idx="1844">
                  <c:v>14.6441</c:v>
                </c:pt>
                <c:pt idx="1845">
                  <c:v>14.8195</c:v>
                </c:pt>
                <c:pt idx="1846">
                  <c:v>14.871</c:v>
                </c:pt>
                <c:pt idx="1847">
                  <c:v>14.8362</c:v>
                </c:pt>
                <c:pt idx="1848">
                  <c:v>14.8256</c:v>
                </c:pt>
                <c:pt idx="1849">
                  <c:v>14.8149</c:v>
                </c:pt>
                <c:pt idx="1850">
                  <c:v>14.693</c:v>
                </c:pt>
                <c:pt idx="1851">
                  <c:v>14.6008</c:v>
                </c:pt>
                <c:pt idx="1852">
                  <c:v>14.716100000000001</c:v>
                </c:pt>
                <c:pt idx="1853">
                  <c:v>14.653700000000001</c:v>
                </c:pt>
                <c:pt idx="1854">
                  <c:v>14.6638</c:v>
                </c:pt>
                <c:pt idx="1855">
                  <c:v>14.6532</c:v>
                </c:pt>
                <c:pt idx="1856">
                  <c:v>14.647600000000001</c:v>
                </c:pt>
                <c:pt idx="1857">
                  <c:v>14.600099999999999</c:v>
                </c:pt>
                <c:pt idx="1858">
                  <c:v>14.7515</c:v>
                </c:pt>
                <c:pt idx="1859">
                  <c:v>14.9819</c:v>
                </c:pt>
                <c:pt idx="1860">
                  <c:v>14.994999999999999</c:v>
                </c:pt>
                <c:pt idx="1861">
                  <c:v>14.992699999999999</c:v>
                </c:pt>
                <c:pt idx="1862">
                  <c:v>14.9864</c:v>
                </c:pt>
                <c:pt idx="1863">
                  <c:v>14.970700000000001</c:v>
                </c:pt>
                <c:pt idx="1864">
                  <c:v>15.070399999999999</c:v>
                </c:pt>
                <c:pt idx="1865">
                  <c:v>15.188000000000001</c:v>
                </c:pt>
                <c:pt idx="1866">
                  <c:v>15.1577</c:v>
                </c:pt>
                <c:pt idx="1867">
                  <c:v>15.275700000000001</c:v>
                </c:pt>
                <c:pt idx="1868">
                  <c:v>15.591100000000001</c:v>
                </c:pt>
                <c:pt idx="1869">
                  <c:v>15.5846</c:v>
                </c:pt>
                <c:pt idx="1870">
                  <c:v>15.5656</c:v>
                </c:pt>
                <c:pt idx="1871">
                  <c:v>15.6274</c:v>
                </c:pt>
                <c:pt idx="1872">
                  <c:v>15.651199999999999</c:v>
                </c:pt>
                <c:pt idx="1873">
                  <c:v>15.7752</c:v>
                </c:pt>
                <c:pt idx="1874">
                  <c:v>15.730600000000001</c:v>
                </c:pt>
                <c:pt idx="1875">
                  <c:v>15.619</c:v>
                </c:pt>
                <c:pt idx="1876">
                  <c:v>15.6105</c:v>
                </c:pt>
                <c:pt idx="1877">
                  <c:v>15.6015</c:v>
                </c:pt>
                <c:pt idx="1878">
                  <c:v>15.5785</c:v>
                </c:pt>
                <c:pt idx="1879">
                  <c:v>15.864100000000001</c:v>
                </c:pt>
                <c:pt idx="1880">
                  <c:v>16.038799999999998</c:v>
                </c:pt>
                <c:pt idx="1881">
                  <c:v>16.087800000000001</c:v>
                </c:pt>
                <c:pt idx="1882">
                  <c:v>15.9278</c:v>
                </c:pt>
                <c:pt idx="1883">
                  <c:v>15.9214</c:v>
                </c:pt>
                <c:pt idx="1884">
                  <c:v>15.911</c:v>
                </c:pt>
                <c:pt idx="1885">
                  <c:v>16.115300000000001</c:v>
                </c:pt>
                <c:pt idx="1886">
                  <c:v>15.8506</c:v>
                </c:pt>
                <c:pt idx="1887">
                  <c:v>15.7126</c:v>
                </c:pt>
                <c:pt idx="1888">
                  <c:v>15.4495</c:v>
                </c:pt>
                <c:pt idx="1889">
                  <c:v>15.223100000000001</c:v>
                </c:pt>
                <c:pt idx="1890">
                  <c:v>15.215999999999999</c:v>
                </c:pt>
                <c:pt idx="1891">
                  <c:v>15.1975</c:v>
                </c:pt>
                <c:pt idx="1892">
                  <c:v>15.5198</c:v>
                </c:pt>
                <c:pt idx="1893">
                  <c:v>15.727</c:v>
                </c:pt>
                <c:pt idx="1894">
                  <c:v>15.871</c:v>
                </c:pt>
                <c:pt idx="1895">
                  <c:v>15.769500000000001</c:v>
                </c:pt>
                <c:pt idx="1896">
                  <c:v>15.810700000000001</c:v>
                </c:pt>
                <c:pt idx="1897">
                  <c:v>15.8017</c:v>
                </c:pt>
                <c:pt idx="1898">
                  <c:v>15.7879</c:v>
                </c:pt>
                <c:pt idx="1899">
                  <c:v>15.8254</c:v>
                </c:pt>
                <c:pt idx="1900">
                  <c:v>15.871</c:v>
                </c:pt>
                <c:pt idx="1901">
                  <c:v>16.020199999999999</c:v>
                </c:pt>
                <c:pt idx="1902">
                  <c:v>16.048300000000001</c:v>
                </c:pt>
                <c:pt idx="1903">
                  <c:v>16.043199999999999</c:v>
                </c:pt>
                <c:pt idx="1904">
                  <c:v>16.038900000000002</c:v>
                </c:pt>
                <c:pt idx="1905">
                  <c:v>16.016400000000001</c:v>
                </c:pt>
                <c:pt idx="1906">
                  <c:v>16.107199999999999</c:v>
                </c:pt>
                <c:pt idx="1907">
                  <c:v>16.1416</c:v>
                </c:pt>
                <c:pt idx="1908">
                  <c:v>16.129100000000001</c:v>
                </c:pt>
                <c:pt idx="1909">
                  <c:v>15.957100000000001</c:v>
                </c:pt>
                <c:pt idx="1910">
                  <c:v>15.9841</c:v>
                </c:pt>
                <c:pt idx="1911">
                  <c:v>15.9773</c:v>
                </c:pt>
                <c:pt idx="1912">
                  <c:v>15.983499999999999</c:v>
                </c:pt>
                <c:pt idx="1913">
                  <c:v>15.613300000000001</c:v>
                </c:pt>
                <c:pt idx="1914">
                  <c:v>15.620900000000001</c:v>
                </c:pt>
                <c:pt idx="1915">
                  <c:v>15.334199999999999</c:v>
                </c:pt>
                <c:pt idx="1916">
                  <c:v>15.4344</c:v>
                </c:pt>
                <c:pt idx="1917">
                  <c:v>14.9343</c:v>
                </c:pt>
                <c:pt idx="1918">
                  <c:v>14.9291</c:v>
                </c:pt>
                <c:pt idx="1919">
                  <c:v>14.921900000000001</c:v>
                </c:pt>
                <c:pt idx="1920">
                  <c:v>15.2743</c:v>
                </c:pt>
                <c:pt idx="1921">
                  <c:v>15.269500000000001</c:v>
                </c:pt>
                <c:pt idx="1922">
                  <c:v>15.468400000000001</c:v>
                </c:pt>
                <c:pt idx="1923">
                  <c:v>15.07</c:v>
                </c:pt>
                <c:pt idx="1924">
                  <c:v>14.993600000000001</c:v>
                </c:pt>
                <c:pt idx="1925">
                  <c:v>14.9861</c:v>
                </c:pt>
                <c:pt idx="1926">
                  <c:v>14.974</c:v>
                </c:pt>
                <c:pt idx="1927">
                  <c:v>14.6793</c:v>
                </c:pt>
                <c:pt idx="1928">
                  <c:v>14.767300000000001</c:v>
                </c:pt>
                <c:pt idx="1929">
                  <c:v>14.895300000000001</c:v>
                </c:pt>
                <c:pt idx="1930">
                  <c:v>15.2103</c:v>
                </c:pt>
                <c:pt idx="1931">
                  <c:v>15.0932</c:v>
                </c:pt>
                <c:pt idx="1932">
                  <c:v>15.089399999999999</c:v>
                </c:pt>
                <c:pt idx="1933">
                  <c:v>15.0709</c:v>
                </c:pt>
                <c:pt idx="1934">
                  <c:v>14.923299999999999</c:v>
                </c:pt>
                <c:pt idx="1935">
                  <c:v>15.0151</c:v>
                </c:pt>
                <c:pt idx="1936">
                  <c:v>14.926500000000001</c:v>
                </c:pt>
                <c:pt idx="1937">
                  <c:v>14.9436</c:v>
                </c:pt>
                <c:pt idx="1938">
                  <c:v>14.7806</c:v>
                </c:pt>
                <c:pt idx="1939">
                  <c:v>14.774800000000001</c:v>
                </c:pt>
                <c:pt idx="1940">
                  <c:v>14.7599</c:v>
                </c:pt>
                <c:pt idx="1941">
                  <c:v>14.756</c:v>
                </c:pt>
                <c:pt idx="1942">
                  <c:v>14.590999999999999</c:v>
                </c:pt>
                <c:pt idx="1943">
                  <c:v>14.298500000000001</c:v>
                </c:pt>
                <c:pt idx="1944">
                  <c:v>14.217700000000001</c:v>
                </c:pt>
                <c:pt idx="1945">
                  <c:v>14.4329</c:v>
                </c:pt>
                <c:pt idx="1946">
                  <c:v>14.4283</c:v>
                </c:pt>
                <c:pt idx="1947">
                  <c:v>14.4238</c:v>
                </c:pt>
                <c:pt idx="1948">
                  <c:v>14.471399999999999</c:v>
                </c:pt>
                <c:pt idx="1949">
                  <c:v>14.5718</c:v>
                </c:pt>
                <c:pt idx="1950">
                  <c:v>14.484500000000001</c:v>
                </c:pt>
                <c:pt idx="1951">
                  <c:v>14.700200000000001</c:v>
                </c:pt>
                <c:pt idx="1952">
                  <c:v>14.729699999999999</c:v>
                </c:pt>
                <c:pt idx="1953">
                  <c:v>14.7242</c:v>
                </c:pt>
                <c:pt idx="1954">
                  <c:v>14.715999999999999</c:v>
                </c:pt>
                <c:pt idx="1955">
                  <c:v>14.697699999999999</c:v>
                </c:pt>
                <c:pt idx="1956">
                  <c:v>14.7662</c:v>
                </c:pt>
                <c:pt idx="1957">
                  <c:v>14.6652</c:v>
                </c:pt>
                <c:pt idx="1958">
                  <c:v>14.6602</c:v>
                </c:pt>
                <c:pt idx="1959">
                  <c:v>14.5494</c:v>
                </c:pt>
                <c:pt idx="1960">
                  <c:v>14.5436</c:v>
                </c:pt>
                <c:pt idx="1961">
                  <c:v>14.5528</c:v>
                </c:pt>
                <c:pt idx="1962">
                  <c:v>14.4316</c:v>
                </c:pt>
                <c:pt idx="1963">
                  <c:v>14.4215</c:v>
                </c:pt>
                <c:pt idx="1964">
                  <c:v>14.5146</c:v>
                </c:pt>
                <c:pt idx="1965">
                  <c:v>14.5304</c:v>
                </c:pt>
                <c:pt idx="1966">
                  <c:v>14.609</c:v>
                </c:pt>
                <c:pt idx="1967">
                  <c:v>14.6038</c:v>
                </c:pt>
                <c:pt idx="1968">
                  <c:v>14.5908</c:v>
                </c:pt>
                <c:pt idx="1969">
                  <c:v>14.5413</c:v>
                </c:pt>
                <c:pt idx="1970">
                  <c:v>14.523099999999999</c:v>
                </c:pt>
                <c:pt idx="1971">
                  <c:v>14.365500000000001</c:v>
                </c:pt>
                <c:pt idx="1972">
                  <c:v>14.3873</c:v>
                </c:pt>
                <c:pt idx="1973">
                  <c:v>14.4961</c:v>
                </c:pt>
                <c:pt idx="1974">
                  <c:v>14.499499999999999</c:v>
                </c:pt>
                <c:pt idx="1975">
                  <c:v>14.4733</c:v>
                </c:pt>
                <c:pt idx="1976">
                  <c:v>14.4947</c:v>
                </c:pt>
                <c:pt idx="1977">
                  <c:v>14.483700000000001</c:v>
                </c:pt>
                <c:pt idx="1978">
                  <c:v>14.4537</c:v>
                </c:pt>
                <c:pt idx="1979">
                  <c:v>14.372999999999999</c:v>
                </c:pt>
                <c:pt idx="1980">
                  <c:v>14.1784</c:v>
                </c:pt>
                <c:pt idx="1981">
                  <c:v>14.172000000000001</c:v>
                </c:pt>
                <c:pt idx="1982">
                  <c:v>14.1633</c:v>
                </c:pt>
                <c:pt idx="1983">
                  <c:v>14.077500000000001</c:v>
                </c:pt>
                <c:pt idx="1984">
                  <c:v>14.029400000000001</c:v>
                </c:pt>
                <c:pt idx="1985">
                  <c:v>13.986499999999999</c:v>
                </c:pt>
                <c:pt idx="1986">
                  <c:v>14.017899999999999</c:v>
                </c:pt>
                <c:pt idx="1987">
                  <c:v>14.0815</c:v>
                </c:pt>
                <c:pt idx="1988">
                  <c:v>14.076499999999999</c:v>
                </c:pt>
                <c:pt idx="1989">
                  <c:v>14.0648</c:v>
                </c:pt>
                <c:pt idx="1990">
                  <c:v>14.0006</c:v>
                </c:pt>
                <c:pt idx="1991">
                  <c:v>13.777200000000001</c:v>
                </c:pt>
                <c:pt idx="1992">
                  <c:v>13.6378</c:v>
                </c:pt>
                <c:pt idx="1993">
                  <c:v>13.414199999999999</c:v>
                </c:pt>
                <c:pt idx="1994">
                  <c:v>13.598000000000001</c:v>
                </c:pt>
                <c:pt idx="1995">
                  <c:v>13.592499999999999</c:v>
                </c:pt>
                <c:pt idx="1996">
                  <c:v>13.5846</c:v>
                </c:pt>
                <c:pt idx="1997">
                  <c:v>13.6388</c:v>
                </c:pt>
                <c:pt idx="1998">
                  <c:v>13.8139</c:v>
                </c:pt>
                <c:pt idx="1999">
                  <c:v>13.7699</c:v>
                </c:pt>
                <c:pt idx="2000">
                  <c:v>13.794</c:v>
                </c:pt>
                <c:pt idx="2001">
                  <c:v>13.804500000000001</c:v>
                </c:pt>
                <c:pt idx="2002">
                  <c:v>13.8003</c:v>
                </c:pt>
                <c:pt idx="2003">
                  <c:v>13.7963</c:v>
                </c:pt>
                <c:pt idx="2004">
                  <c:v>13.7271</c:v>
                </c:pt>
                <c:pt idx="2005">
                  <c:v>13.909700000000001</c:v>
                </c:pt>
                <c:pt idx="2006">
                  <c:v>13.9412</c:v>
                </c:pt>
                <c:pt idx="2007">
                  <c:v>13.952</c:v>
                </c:pt>
                <c:pt idx="2008">
                  <c:v>14.1754</c:v>
                </c:pt>
                <c:pt idx="2009">
                  <c:v>14.1713</c:v>
                </c:pt>
                <c:pt idx="2010">
                  <c:v>14.170500000000001</c:v>
                </c:pt>
                <c:pt idx="2011">
                  <c:v>14.2545</c:v>
                </c:pt>
                <c:pt idx="2012">
                  <c:v>14.369</c:v>
                </c:pt>
                <c:pt idx="2013">
                  <c:v>14.2995</c:v>
                </c:pt>
                <c:pt idx="2014">
                  <c:v>14.2681</c:v>
                </c:pt>
                <c:pt idx="2015">
                  <c:v>14.1945</c:v>
                </c:pt>
                <c:pt idx="2016">
                  <c:v>14.1898</c:v>
                </c:pt>
                <c:pt idx="2017">
                  <c:v>14.175599999999999</c:v>
                </c:pt>
                <c:pt idx="2018">
                  <c:v>14.1656</c:v>
                </c:pt>
                <c:pt idx="2019">
                  <c:v>14.133900000000001</c:v>
                </c:pt>
                <c:pt idx="2020">
                  <c:v>14.069699999999999</c:v>
                </c:pt>
                <c:pt idx="2021">
                  <c:v>14.117100000000001</c:v>
                </c:pt>
                <c:pt idx="2022">
                  <c:v>14.1562</c:v>
                </c:pt>
                <c:pt idx="2023">
                  <c:v>14.1518</c:v>
                </c:pt>
                <c:pt idx="2024">
                  <c:v>14.1434</c:v>
                </c:pt>
                <c:pt idx="2025">
                  <c:v>14.126799999999999</c:v>
                </c:pt>
                <c:pt idx="2026">
                  <c:v>14.0793</c:v>
                </c:pt>
                <c:pt idx="2027">
                  <c:v>13.9611</c:v>
                </c:pt>
                <c:pt idx="2028">
                  <c:v>13.907</c:v>
                </c:pt>
                <c:pt idx="2029">
                  <c:v>13.878500000000001</c:v>
                </c:pt>
                <c:pt idx="2030">
                  <c:v>13.8725</c:v>
                </c:pt>
                <c:pt idx="2031">
                  <c:v>13.8719</c:v>
                </c:pt>
                <c:pt idx="2032">
                  <c:v>13.7578</c:v>
                </c:pt>
                <c:pt idx="2033">
                  <c:v>13.7546</c:v>
                </c:pt>
                <c:pt idx="2034">
                  <c:v>13.9116</c:v>
                </c:pt>
                <c:pt idx="2035">
                  <c:v>13.9581</c:v>
                </c:pt>
                <c:pt idx="2036">
                  <c:v>14.071099999999999</c:v>
                </c:pt>
                <c:pt idx="2037">
                  <c:v>14.0626</c:v>
                </c:pt>
                <c:pt idx="2038">
                  <c:v>14.049200000000001</c:v>
                </c:pt>
                <c:pt idx="2039">
                  <c:v>14.041600000000001</c:v>
                </c:pt>
                <c:pt idx="2040">
                  <c:v>14.000400000000001</c:v>
                </c:pt>
                <c:pt idx="2041">
                  <c:v>13.977</c:v>
                </c:pt>
                <c:pt idx="2042">
                  <c:v>13.9041</c:v>
                </c:pt>
                <c:pt idx="2043">
                  <c:v>13.7811</c:v>
                </c:pt>
                <c:pt idx="2044">
                  <c:v>13.777200000000001</c:v>
                </c:pt>
                <c:pt idx="2045">
                  <c:v>13.773400000000001</c:v>
                </c:pt>
                <c:pt idx="2046">
                  <c:v>13.777200000000001</c:v>
                </c:pt>
                <c:pt idx="2047">
                  <c:v>13.710900000000001</c:v>
                </c:pt>
                <c:pt idx="2048">
                  <c:v>13.6206</c:v>
                </c:pt>
                <c:pt idx="2049">
                  <c:v>13.4034</c:v>
                </c:pt>
                <c:pt idx="2050">
                  <c:v>13.4192</c:v>
                </c:pt>
                <c:pt idx="2051">
                  <c:v>13.4145</c:v>
                </c:pt>
                <c:pt idx="2052">
                  <c:v>13.4236</c:v>
                </c:pt>
                <c:pt idx="2053">
                  <c:v>13.497</c:v>
                </c:pt>
                <c:pt idx="2054">
                  <c:v>13.606999999999999</c:v>
                </c:pt>
                <c:pt idx="2055">
                  <c:v>13.5541</c:v>
                </c:pt>
                <c:pt idx="2056">
                  <c:v>13.666399999999999</c:v>
                </c:pt>
                <c:pt idx="2057">
                  <c:v>13.551399999999999</c:v>
                </c:pt>
                <c:pt idx="2058">
                  <c:v>13.546799999999999</c:v>
                </c:pt>
                <c:pt idx="2059">
                  <c:v>13.5411</c:v>
                </c:pt>
                <c:pt idx="2060">
                  <c:v>13.3302</c:v>
                </c:pt>
                <c:pt idx="2061">
                  <c:v>13.2676</c:v>
                </c:pt>
                <c:pt idx="2062">
                  <c:v>13.2773</c:v>
                </c:pt>
                <c:pt idx="2063">
                  <c:v>13.422700000000001</c:v>
                </c:pt>
                <c:pt idx="2064">
                  <c:v>13.2342</c:v>
                </c:pt>
                <c:pt idx="2065">
                  <c:v>13.2334</c:v>
                </c:pt>
                <c:pt idx="2066">
                  <c:v>13.236000000000001</c:v>
                </c:pt>
                <c:pt idx="2067">
                  <c:v>12.9011</c:v>
                </c:pt>
                <c:pt idx="2068">
                  <c:v>12.654</c:v>
                </c:pt>
                <c:pt idx="2069">
                  <c:v>12.7874</c:v>
                </c:pt>
                <c:pt idx="2070">
                  <c:v>13.046200000000001</c:v>
                </c:pt>
                <c:pt idx="2071">
                  <c:v>12.866</c:v>
                </c:pt>
                <c:pt idx="2072">
                  <c:v>12.862399999999999</c:v>
                </c:pt>
                <c:pt idx="2073">
                  <c:v>12.851000000000001</c:v>
                </c:pt>
                <c:pt idx="2074">
                  <c:v>12.975899999999999</c:v>
                </c:pt>
                <c:pt idx="2075">
                  <c:v>12.9978</c:v>
                </c:pt>
                <c:pt idx="2076">
                  <c:v>13.0838</c:v>
                </c:pt>
                <c:pt idx="2077">
                  <c:v>13.0169</c:v>
                </c:pt>
                <c:pt idx="2078">
                  <c:v>12.942299999999999</c:v>
                </c:pt>
                <c:pt idx="2079">
                  <c:v>12.9375</c:v>
                </c:pt>
                <c:pt idx="2080">
                  <c:v>12.935700000000001</c:v>
                </c:pt>
                <c:pt idx="2081">
                  <c:v>12.9519</c:v>
                </c:pt>
                <c:pt idx="2082">
                  <c:v>13.005800000000001</c:v>
                </c:pt>
                <c:pt idx="2083">
                  <c:v>12.983499999999999</c:v>
                </c:pt>
                <c:pt idx="2084">
                  <c:v>12.930400000000001</c:v>
                </c:pt>
                <c:pt idx="2085">
                  <c:v>12.8223</c:v>
                </c:pt>
                <c:pt idx="2086">
                  <c:v>12.819000000000001</c:v>
                </c:pt>
                <c:pt idx="2087">
                  <c:v>12.810499999999999</c:v>
                </c:pt>
                <c:pt idx="2088">
                  <c:v>12.7125</c:v>
                </c:pt>
                <c:pt idx="2089">
                  <c:v>12.553100000000001</c:v>
                </c:pt>
                <c:pt idx="2090">
                  <c:v>12.616199999999999</c:v>
                </c:pt>
                <c:pt idx="2091">
                  <c:v>12.3368</c:v>
                </c:pt>
                <c:pt idx="2092">
                  <c:v>12.2431</c:v>
                </c:pt>
                <c:pt idx="2093">
                  <c:v>12.2422</c:v>
                </c:pt>
                <c:pt idx="2094">
                  <c:v>12.241</c:v>
                </c:pt>
                <c:pt idx="2095">
                  <c:v>12.4125</c:v>
                </c:pt>
                <c:pt idx="2096">
                  <c:v>12.7126</c:v>
                </c:pt>
                <c:pt idx="2097">
                  <c:v>12.7509</c:v>
                </c:pt>
                <c:pt idx="2098">
                  <c:v>12.6616</c:v>
                </c:pt>
                <c:pt idx="2099">
                  <c:v>12.6959</c:v>
                </c:pt>
                <c:pt idx="2100">
                  <c:v>12.6935</c:v>
                </c:pt>
                <c:pt idx="2101">
                  <c:v>12.6782</c:v>
                </c:pt>
                <c:pt idx="2102">
                  <c:v>12.810499999999999</c:v>
                </c:pt>
                <c:pt idx="2103">
                  <c:v>12.9772</c:v>
                </c:pt>
                <c:pt idx="2104">
                  <c:v>13.105700000000001</c:v>
                </c:pt>
                <c:pt idx="2105">
                  <c:v>13.095700000000001</c:v>
                </c:pt>
                <c:pt idx="2106">
                  <c:v>13.114100000000001</c:v>
                </c:pt>
                <c:pt idx="2107">
                  <c:v>13.109500000000001</c:v>
                </c:pt>
                <c:pt idx="2108">
                  <c:v>13.1365</c:v>
                </c:pt>
                <c:pt idx="2109">
                  <c:v>13.2096</c:v>
                </c:pt>
                <c:pt idx="2110">
                  <c:v>13.229100000000001</c:v>
                </c:pt>
                <c:pt idx="2111">
                  <c:v>13.115</c:v>
                </c:pt>
                <c:pt idx="2112">
                  <c:v>12.972</c:v>
                </c:pt>
                <c:pt idx="2113">
                  <c:v>13.0596</c:v>
                </c:pt>
                <c:pt idx="2114">
                  <c:v>13.055999999999999</c:v>
                </c:pt>
                <c:pt idx="2115">
                  <c:v>13.064299999999999</c:v>
                </c:pt>
                <c:pt idx="2116">
                  <c:v>12.9848</c:v>
                </c:pt>
                <c:pt idx="2117">
                  <c:v>12.949199999999999</c:v>
                </c:pt>
                <c:pt idx="2118">
                  <c:v>12.8215</c:v>
                </c:pt>
                <c:pt idx="2119">
                  <c:v>12.7332</c:v>
                </c:pt>
                <c:pt idx="2120">
                  <c:v>12.7722</c:v>
                </c:pt>
                <c:pt idx="2121">
                  <c:v>12.7691</c:v>
                </c:pt>
                <c:pt idx="2122">
                  <c:v>12.7674</c:v>
                </c:pt>
                <c:pt idx="2123">
                  <c:v>12.588100000000001</c:v>
                </c:pt>
                <c:pt idx="2124">
                  <c:v>12.602600000000001</c:v>
                </c:pt>
                <c:pt idx="2125">
                  <c:v>12.6341</c:v>
                </c:pt>
                <c:pt idx="2126">
                  <c:v>12.7019</c:v>
                </c:pt>
                <c:pt idx="2127">
                  <c:v>12.6364</c:v>
                </c:pt>
                <c:pt idx="2128">
                  <c:v>12.6335</c:v>
                </c:pt>
                <c:pt idx="2129">
                  <c:v>12.6348</c:v>
                </c:pt>
                <c:pt idx="2130">
                  <c:v>12.6515</c:v>
                </c:pt>
                <c:pt idx="2131">
                  <c:v>12.614599999999999</c:v>
                </c:pt>
                <c:pt idx="2132">
                  <c:v>12.532299999999999</c:v>
                </c:pt>
                <c:pt idx="2133">
                  <c:v>12.556800000000001</c:v>
                </c:pt>
                <c:pt idx="2134">
                  <c:v>12.5055</c:v>
                </c:pt>
                <c:pt idx="2135">
                  <c:v>12.5014</c:v>
                </c:pt>
                <c:pt idx="2136">
                  <c:v>12.4994</c:v>
                </c:pt>
                <c:pt idx="2137">
                  <c:v>12.3994</c:v>
                </c:pt>
                <c:pt idx="2138">
                  <c:v>12.376099999999999</c:v>
                </c:pt>
                <c:pt idx="2139">
                  <c:v>12.311199999999999</c:v>
                </c:pt>
                <c:pt idx="2140">
                  <c:v>12.5603</c:v>
                </c:pt>
                <c:pt idx="2141">
                  <c:v>12.623100000000001</c:v>
                </c:pt>
                <c:pt idx="2142">
                  <c:v>12.6204</c:v>
                </c:pt>
                <c:pt idx="2143">
                  <c:v>12.6036</c:v>
                </c:pt>
                <c:pt idx="2144">
                  <c:v>12.6852</c:v>
                </c:pt>
                <c:pt idx="2145">
                  <c:v>12.5779</c:v>
                </c:pt>
                <c:pt idx="2146">
                  <c:v>12.654400000000001</c:v>
                </c:pt>
                <c:pt idx="2147">
                  <c:v>12.697900000000001</c:v>
                </c:pt>
                <c:pt idx="2148">
                  <c:v>12.850300000000001</c:v>
                </c:pt>
                <c:pt idx="2149">
                  <c:v>12.8469</c:v>
                </c:pt>
                <c:pt idx="2150">
                  <c:v>12.8438</c:v>
                </c:pt>
                <c:pt idx="2151">
                  <c:v>12.8393</c:v>
                </c:pt>
                <c:pt idx="2152">
                  <c:v>12.9361</c:v>
                </c:pt>
                <c:pt idx="2153">
                  <c:v>13.0029</c:v>
                </c:pt>
                <c:pt idx="2154">
                  <c:v>12.9466</c:v>
                </c:pt>
                <c:pt idx="2155">
                  <c:v>12.927899999999999</c:v>
                </c:pt>
                <c:pt idx="2156">
                  <c:v>12.923500000000001</c:v>
                </c:pt>
                <c:pt idx="2157">
                  <c:v>12.914099999999999</c:v>
                </c:pt>
                <c:pt idx="2158">
                  <c:v>12.929</c:v>
                </c:pt>
                <c:pt idx="2159">
                  <c:v>12.912800000000001</c:v>
                </c:pt>
                <c:pt idx="2160">
                  <c:v>12.7615</c:v>
                </c:pt>
                <c:pt idx="2161">
                  <c:v>12.707000000000001</c:v>
                </c:pt>
                <c:pt idx="2162">
                  <c:v>12.6234</c:v>
                </c:pt>
                <c:pt idx="2163">
                  <c:v>12.6175</c:v>
                </c:pt>
                <c:pt idx="2164">
                  <c:v>12.6172</c:v>
                </c:pt>
                <c:pt idx="2165">
                  <c:v>12.5839</c:v>
                </c:pt>
                <c:pt idx="2166">
                  <c:v>12.582700000000001</c:v>
                </c:pt>
                <c:pt idx="2167">
                  <c:v>12.5871</c:v>
                </c:pt>
                <c:pt idx="2168">
                  <c:v>12.6342</c:v>
                </c:pt>
                <c:pt idx="2169">
                  <c:v>12.578099999999999</c:v>
                </c:pt>
                <c:pt idx="2170">
                  <c:v>12.5762</c:v>
                </c:pt>
                <c:pt idx="2171">
                  <c:v>12.567399999999999</c:v>
                </c:pt>
                <c:pt idx="2172">
                  <c:v>12.6114</c:v>
                </c:pt>
                <c:pt idx="2173">
                  <c:v>12.622</c:v>
                </c:pt>
                <c:pt idx="2174">
                  <c:v>12.617699999999999</c:v>
                </c:pt>
                <c:pt idx="2175">
                  <c:v>12.681800000000001</c:v>
                </c:pt>
                <c:pt idx="2176">
                  <c:v>12.7263</c:v>
                </c:pt>
                <c:pt idx="2177">
                  <c:v>12.7218</c:v>
                </c:pt>
                <c:pt idx="2178">
                  <c:v>12.728300000000001</c:v>
                </c:pt>
                <c:pt idx="2179">
                  <c:v>12.738300000000001</c:v>
                </c:pt>
                <c:pt idx="2180">
                  <c:v>12.757300000000001</c:v>
                </c:pt>
                <c:pt idx="2181">
                  <c:v>12.7371</c:v>
                </c:pt>
                <c:pt idx="2182">
                  <c:v>12.6348</c:v>
                </c:pt>
                <c:pt idx="2183">
                  <c:v>12.607100000000001</c:v>
                </c:pt>
                <c:pt idx="2184">
                  <c:v>12.617000000000001</c:v>
                </c:pt>
                <c:pt idx="2185">
                  <c:v>12.6142</c:v>
                </c:pt>
                <c:pt idx="2186">
                  <c:v>12.5449</c:v>
                </c:pt>
                <c:pt idx="2187">
                  <c:v>12.4971</c:v>
                </c:pt>
                <c:pt idx="2188">
                  <c:v>12.477</c:v>
                </c:pt>
                <c:pt idx="2189">
                  <c:v>12.4824</c:v>
                </c:pt>
                <c:pt idx="2190">
                  <c:v>12.1699</c:v>
                </c:pt>
                <c:pt idx="2191">
                  <c:v>12.1685</c:v>
                </c:pt>
                <c:pt idx="2192">
                  <c:v>12.175000000000001</c:v>
                </c:pt>
                <c:pt idx="2193">
                  <c:v>12.143800000000001</c:v>
                </c:pt>
                <c:pt idx="2194">
                  <c:v>12.0989</c:v>
                </c:pt>
                <c:pt idx="2195">
                  <c:v>12.385300000000001</c:v>
                </c:pt>
                <c:pt idx="2196">
                  <c:v>12.4588</c:v>
                </c:pt>
                <c:pt idx="2197">
                  <c:v>12.339600000000001</c:v>
                </c:pt>
                <c:pt idx="2198">
                  <c:v>12.338100000000001</c:v>
                </c:pt>
                <c:pt idx="2199">
                  <c:v>12.3368</c:v>
                </c:pt>
                <c:pt idx="2200">
                  <c:v>12.214499999999999</c:v>
                </c:pt>
                <c:pt idx="2201">
                  <c:v>12.4298</c:v>
                </c:pt>
                <c:pt idx="2202">
                  <c:v>12.463200000000001</c:v>
                </c:pt>
                <c:pt idx="2203">
                  <c:v>12.530200000000001</c:v>
                </c:pt>
                <c:pt idx="2204">
                  <c:v>12.4331</c:v>
                </c:pt>
                <c:pt idx="2205">
                  <c:v>12.4306</c:v>
                </c:pt>
                <c:pt idx="2206">
                  <c:v>12.4315</c:v>
                </c:pt>
                <c:pt idx="2207">
                  <c:v>12.318899999999999</c:v>
                </c:pt>
                <c:pt idx="2208">
                  <c:v>12.237299999999999</c:v>
                </c:pt>
                <c:pt idx="2209">
                  <c:v>12.152100000000001</c:v>
                </c:pt>
                <c:pt idx="2210">
                  <c:v>12.2752</c:v>
                </c:pt>
                <c:pt idx="2211">
                  <c:v>12.1981</c:v>
                </c:pt>
                <c:pt idx="2212">
                  <c:v>12.1877</c:v>
                </c:pt>
                <c:pt idx="2213">
                  <c:v>12.1889</c:v>
                </c:pt>
                <c:pt idx="2214">
                  <c:v>11.897399999999999</c:v>
                </c:pt>
                <c:pt idx="2215">
                  <c:v>12.061199999999999</c:v>
                </c:pt>
                <c:pt idx="2216">
                  <c:v>12.1065</c:v>
                </c:pt>
                <c:pt idx="2217">
                  <c:v>12.203099999999999</c:v>
                </c:pt>
                <c:pt idx="2218">
                  <c:v>12.2111</c:v>
                </c:pt>
                <c:pt idx="2219">
                  <c:v>12.208299999999999</c:v>
                </c:pt>
                <c:pt idx="2220">
                  <c:v>12.2041</c:v>
                </c:pt>
                <c:pt idx="2221">
                  <c:v>12.2064</c:v>
                </c:pt>
                <c:pt idx="2222">
                  <c:v>12.2545</c:v>
                </c:pt>
                <c:pt idx="2223">
                  <c:v>12.157999999999999</c:v>
                </c:pt>
                <c:pt idx="2224">
                  <c:v>12.1912</c:v>
                </c:pt>
                <c:pt idx="2225">
                  <c:v>12.271699999999999</c:v>
                </c:pt>
                <c:pt idx="2226">
                  <c:v>12.2681</c:v>
                </c:pt>
                <c:pt idx="2227">
                  <c:v>12.267200000000001</c:v>
                </c:pt>
                <c:pt idx="2228">
                  <c:v>12.283799999999999</c:v>
                </c:pt>
                <c:pt idx="2229">
                  <c:v>12.2921</c:v>
                </c:pt>
                <c:pt idx="2230">
                  <c:v>12.1463</c:v>
                </c:pt>
                <c:pt idx="2231">
                  <c:v>12.1027</c:v>
                </c:pt>
                <c:pt idx="2232">
                  <c:v>12.178900000000001</c:v>
                </c:pt>
                <c:pt idx="2233">
                  <c:v>12.176600000000001</c:v>
                </c:pt>
                <c:pt idx="2234">
                  <c:v>12.1782</c:v>
                </c:pt>
                <c:pt idx="2235">
                  <c:v>12.238899999999999</c:v>
                </c:pt>
                <c:pt idx="2236">
                  <c:v>12.3245</c:v>
                </c:pt>
                <c:pt idx="2237">
                  <c:v>12.5282</c:v>
                </c:pt>
                <c:pt idx="2238">
                  <c:v>12.4352</c:v>
                </c:pt>
                <c:pt idx="2239">
                  <c:v>12.3688</c:v>
                </c:pt>
                <c:pt idx="2240">
                  <c:v>12.3658</c:v>
                </c:pt>
                <c:pt idx="2241">
                  <c:v>12.3606</c:v>
                </c:pt>
                <c:pt idx="2242">
                  <c:v>12.3142</c:v>
                </c:pt>
                <c:pt idx="2243">
                  <c:v>12.2021</c:v>
                </c:pt>
                <c:pt idx="2244">
                  <c:v>12.160600000000001</c:v>
                </c:pt>
                <c:pt idx="2245">
                  <c:v>12.2913</c:v>
                </c:pt>
                <c:pt idx="2246">
                  <c:v>12.186400000000001</c:v>
                </c:pt>
                <c:pt idx="2247">
                  <c:v>12.1837</c:v>
                </c:pt>
                <c:pt idx="2248">
                  <c:v>12.1822</c:v>
                </c:pt>
                <c:pt idx="2249">
                  <c:v>11.9796</c:v>
                </c:pt>
                <c:pt idx="2250">
                  <c:v>11.864000000000001</c:v>
                </c:pt>
                <c:pt idx="2251">
                  <c:v>11.8591</c:v>
                </c:pt>
                <c:pt idx="2252">
                  <c:v>11.659599999999999</c:v>
                </c:pt>
                <c:pt idx="2253">
                  <c:v>11.658799999999999</c:v>
                </c:pt>
                <c:pt idx="2254">
                  <c:v>11.6554</c:v>
                </c:pt>
                <c:pt idx="2255">
                  <c:v>11.6571</c:v>
                </c:pt>
                <c:pt idx="2256">
                  <c:v>11.808299999999999</c:v>
                </c:pt>
                <c:pt idx="2257">
                  <c:v>11.852</c:v>
                </c:pt>
                <c:pt idx="2258">
                  <c:v>11.8354</c:v>
                </c:pt>
                <c:pt idx="2259">
                  <c:v>11.792199999999999</c:v>
                </c:pt>
                <c:pt idx="2260">
                  <c:v>11.8901</c:v>
                </c:pt>
                <c:pt idx="2261">
                  <c:v>11.887700000000001</c:v>
                </c:pt>
                <c:pt idx="2262">
                  <c:v>11.8827</c:v>
                </c:pt>
                <c:pt idx="2263">
                  <c:v>11.8444</c:v>
                </c:pt>
                <c:pt idx="2264">
                  <c:v>11.8352</c:v>
                </c:pt>
                <c:pt idx="2265">
                  <c:v>12.0244</c:v>
                </c:pt>
                <c:pt idx="2266">
                  <c:v>12.1227</c:v>
                </c:pt>
                <c:pt idx="2267">
                  <c:v>12.011100000000001</c:v>
                </c:pt>
                <c:pt idx="2268">
                  <c:v>11.9941</c:v>
                </c:pt>
                <c:pt idx="2269">
                  <c:v>11.9908</c:v>
                </c:pt>
                <c:pt idx="2270">
                  <c:v>11.805300000000001</c:v>
                </c:pt>
                <c:pt idx="2271">
                  <c:v>11.9222</c:v>
                </c:pt>
                <c:pt idx="2272">
                  <c:v>12.0486</c:v>
                </c:pt>
                <c:pt idx="2273">
                  <c:v>12.0312</c:v>
                </c:pt>
                <c:pt idx="2274">
                  <c:v>11.9236</c:v>
                </c:pt>
                <c:pt idx="2275">
                  <c:v>11.920500000000001</c:v>
                </c:pt>
                <c:pt idx="2276">
                  <c:v>11.922499999999999</c:v>
                </c:pt>
                <c:pt idx="2277">
                  <c:v>11.799300000000001</c:v>
                </c:pt>
                <c:pt idx="2278">
                  <c:v>11.6782</c:v>
                </c:pt>
                <c:pt idx="2279">
                  <c:v>11.678900000000001</c:v>
                </c:pt>
                <c:pt idx="2280">
                  <c:v>11.225099999999999</c:v>
                </c:pt>
                <c:pt idx="2281">
                  <c:v>11.393700000000001</c:v>
                </c:pt>
                <c:pt idx="2282">
                  <c:v>11.390499999999999</c:v>
                </c:pt>
                <c:pt idx="2283">
                  <c:v>11.392899999999999</c:v>
                </c:pt>
                <c:pt idx="2284">
                  <c:v>11.5512</c:v>
                </c:pt>
                <c:pt idx="2285">
                  <c:v>11.629799999999999</c:v>
                </c:pt>
                <c:pt idx="2286">
                  <c:v>11.5358</c:v>
                </c:pt>
                <c:pt idx="2287">
                  <c:v>11.588100000000001</c:v>
                </c:pt>
                <c:pt idx="2288">
                  <c:v>11.335800000000001</c:v>
                </c:pt>
                <c:pt idx="2289">
                  <c:v>11.3489</c:v>
                </c:pt>
                <c:pt idx="2290">
                  <c:v>11.345700000000001</c:v>
                </c:pt>
                <c:pt idx="2291">
                  <c:v>10.9818</c:v>
                </c:pt>
                <c:pt idx="2292">
                  <c:v>10.8565</c:v>
                </c:pt>
                <c:pt idx="2293">
                  <c:v>10.7956</c:v>
                </c:pt>
                <c:pt idx="2294">
                  <c:v>11.669499999999999</c:v>
                </c:pt>
                <c:pt idx="2295">
                  <c:v>11.489100000000001</c:v>
                </c:pt>
                <c:pt idx="2296">
                  <c:v>11.485900000000001</c:v>
                </c:pt>
                <c:pt idx="2297">
                  <c:v>11.488099999999999</c:v>
                </c:pt>
                <c:pt idx="2298">
                  <c:v>11.169499999999999</c:v>
                </c:pt>
                <c:pt idx="2299">
                  <c:v>10.8756</c:v>
                </c:pt>
                <c:pt idx="2300">
                  <c:v>11.410399999999999</c:v>
                </c:pt>
                <c:pt idx="2301">
                  <c:v>11.7889</c:v>
                </c:pt>
                <c:pt idx="2302">
                  <c:v>11.803699999999999</c:v>
                </c:pt>
                <c:pt idx="2303">
                  <c:v>11.801600000000001</c:v>
                </c:pt>
                <c:pt idx="2304">
                  <c:v>11.7944</c:v>
                </c:pt>
                <c:pt idx="2305">
                  <c:v>11.712</c:v>
                </c:pt>
                <c:pt idx="2306">
                  <c:v>11.871499999999999</c:v>
                </c:pt>
                <c:pt idx="2307">
                  <c:v>11.959099999999999</c:v>
                </c:pt>
                <c:pt idx="2308">
                  <c:v>11.902200000000001</c:v>
                </c:pt>
                <c:pt idx="2309">
                  <c:v>11.7758</c:v>
                </c:pt>
                <c:pt idx="2310">
                  <c:v>11.7738</c:v>
                </c:pt>
                <c:pt idx="2311">
                  <c:v>11.773999999999999</c:v>
                </c:pt>
                <c:pt idx="2312">
                  <c:v>11.7807</c:v>
                </c:pt>
                <c:pt idx="2313">
                  <c:v>11.8888</c:v>
                </c:pt>
                <c:pt idx="2314">
                  <c:v>11.991899999999999</c:v>
                </c:pt>
                <c:pt idx="2315">
                  <c:v>11.888</c:v>
                </c:pt>
                <c:pt idx="2316">
                  <c:v>11.9343</c:v>
                </c:pt>
                <c:pt idx="2317">
                  <c:v>11.930899999999999</c:v>
                </c:pt>
                <c:pt idx="2318">
                  <c:v>11.929600000000001</c:v>
                </c:pt>
                <c:pt idx="2319">
                  <c:v>12.061299999999999</c:v>
                </c:pt>
                <c:pt idx="2320">
                  <c:v>12.0205</c:v>
                </c:pt>
                <c:pt idx="2321">
                  <c:v>11.8765</c:v>
                </c:pt>
                <c:pt idx="2322">
                  <c:v>11.715199999999999</c:v>
                </c:pt>
                <c:pt idx="2323">
                  <c:v>11.7761</c:v>
                </c:pt>
                <c:pt idx="2324">
                  <c:v>11.7737</c:v>
                </c:pt>
                <c:pt idx="2325">
                  <c:v>11.7752</c:v>
                </c:pt>
                <c:pt idx="2326">
                  <c:v>11.579599999999999</c:v>
                </c:pt>
                <c:pt idx="2327">
                  <c:v>11.5624</c:v>
                </c:pt>
                <c:pt idx="2328">
                  <c:v>11.658099999999999</c:v>
                </c:pt>
                <c:pt idx="2329">
                  <c:v>11.629300000000001</c:v>
                </c:pt>
                <c:pt idx="2330">
                  <c:v>11.564</c:v>
                </c:pt>
                <c:pt idx="2331">
                  <c:v>11.561500000000001</c:v>
                </c:pt>
                <c:pt idx="2332">
                  <c:v>11.562799999999999</c:v>
                </c:pt>
                <c:pt idx="2333">
                  <c:v>11.490399999999999</c:v>
                </c:pt>
                <c:pt idx="2334">
                  <c:v>11.3941</c:v>
                </c:pt>
                <c:pt idx="2335">
                  <c:v>11.391500000000001</c:v>
                </c:pt>
                <c:pt idx="2336">
                  <c:v>11.3329</c:v>
                </c:pt>
                <c:pt idx="2337">
                  <c:v>11.2536</c:v>
                </c:pt>
                <c:pt idx="2338">
                  <c:v>11.257400000000001</c:v>
                </c:pt>
                <c:pt idx="2339">
                  <c:v>11.2661</c:v>
                </c:pt>
                <c:pt idx="2340">
                  <c:v>10.991199999999999</c:v>
                </c:pt>
                <c:pt idx="2341">
                  <c:v>11.066000000000001</c:v>
                </c:pt>
                <c:pt idx="2342">
                  <c:v>10.9978</c:v>
                </c:pt>
                <c:pt idx="2343">
                  <c:v>11.1562</c:v>
                </c:pt>
                <c:pt idx="2344">
                  <c:v>11.3819</c:v>
                </c:pt>
                <c:pt idx="2345">
                  <c:v>11.3927</c:v>
                </c:pt>
                <c:pt idx="2346">
                  <c:v>11.3993</c:v>
                </c:pt>
                <c:pt idx="2347">
                  <c:v>11.392099999999999</c:v>
                </c:pt>
                <c:pt idx="2348">
                  <c:v>11.3483</c:v>
                </c:pt>
                <c:pt idx="2349">
                  <c:v>11.3086</c:v>
                </c:pt>
                <c:pt idx="2350">
                  <c:v>11.321099999999999</c:v>
                </c:pt>
                <c:pt idx="2351">
                  <c:v>10.961399999999999</c:v>
                </c:pt>
                <c:pt idx="2352">
                  <c:v>10.959099999999999</c:v>
                </c:pt>
                <c:pt idx="2353">
                  <c:v>10.9476</c:v>
                </c:pt>
                <c:pt idx="2354">
                  <c:v>10.7775</c:v>
                </c:pt>
                <c:pt idx="2355">
                  <c:v>10.7582</c:v>
                </c:pt>
                <c:pt idx="2356">
                  <c:v>10.807399999999999</c:v>
                </c:pt>
                <c:pt idx="2357">
                  <c:v>10.580500000000001</c:v>
                </c:pt>
                <c:pt idx="2358">
                  <c:v>10.778</c:v>
                </c:pt>
                <c:pt idx="2359">
                  <c:v>10.777200000000001</c:v>
                </c:pt>
                <c:pt idx="2360">
                  <c:v>10.7918</c:v>
                </c:pt>
                <c:pt idx="2361">
                  <c:v>10.8553</c:v>
                </c:pt>
                <c:pt idx="2362">
                  <c:v>11.054</c:v>
                </c:pt>
                <c:pt idx="2363">
                  <c:v>11.087300000000001</c:v>
                </c:pt>
                <c:pt idx="2364">
                  <c:v>10.8218</c:v>
                </c:pt>
                <c:pt idx="2365">
                  <c:v>11.0801</c:v>
                </c:pt>
                <c:pt idx="2366">
                  <c:v>11.0768</c:v>
                </c:pt>
                <c:pt idx="2367">
                  <c:v>11.068099999999999</c:v>
                </c:pt>
                <c:pt idx="2368">
                  <c:v>10.994300000000001</c:v>
                </c:pt>
                <c:pt idx="2369">
                  <c:v>10.846399999999999</c:v>
                </c:pt>
                <c:pt idx="2370">
                  <c:v>10.8695</c:v>
                </c:pt>
                <c:pt idx="2371">
                  <c:v>10.877700000000001</c:v>
                </c:pt>
                <c:pt idx="2372">
                  <c:v>11.057499999999999</c:v>
                </c:pt>
                <c:pt idx="2373">
                  <c:v>11.052</c:v>
                </c:pt>
                <c:pt idx="2374">
                  <c:v>11.0404</c:v>
                </c:pt>
                <c:pt idx="2375">
                  <c:v>11.218400000000001</c:v>
                </c:pt>
                <c:pt idx="2376">
                  <c:v>11.3523</c:v>
                </c:pt>
                <c:pt idx="2377">
                  <c:v>11.3527</c:v>
                </c:pt>
                <c:pt idx="2378">
                  <c:v>11.239100000000001</c:v>
                </c:pt>
                <c:pt idx="2379">
                  <c:v>11.2309</c:v>
                </c:pt>
                <c:pt idx="2380">
                  <c:v>11.22</c:v>
                </c:pt>
                <c:pt idx="2381">
                  <c:v>11.2111</c:v>
                </c:pt>
                <c:pt idx="2382">
                  <c:v>11.340199999999999</c:v>
                </c:pt>
                <c:pt idx="2383">
                  <c:v>11.2432</c:v>
                </c:pt>
                <c:pt idx="2384">
                  <c:v>11.386699999999999</c:v>
                </c:pt>
                <c:pt idx="2385">
                  <c:v>11.335800000000001</c:v>
                </c:pt>
                <c:pt idx="2386">
                  <c:v>11.236499999999999</c:v>
                </c:pt>
                <c:pt idx="2387">
                  <c:v>11.2356</c:v>
                </c:pt>
                <c:pt idx="2388">
                  <c:v>11.238300000000001</c:v>
                </c:pt>
                <c:pt idx="2389">
                  <c:v>10.8573</c:v>
                </c:pt>
                <c:pt idx="2390">
                  <c:v>10.8873</c:v>
                </c:pt>
                <c:pt idx="2391">
                  <c:v>10.913399999999999</c:v>
                </c:pt>
                <c:pt idx="2392">
                  <c:v>10.782400000000001</c:v>
                </c:pt>
                <c:pt idx="2393">
                  <c:v>10.7624</c:v>
                </c:pt>
                <c:pt idx="2394">
                  <c:v>10.7675</c:v>
                </c:pt>
                <c:pt idx="2395">
                  <c:v>10.767300000000001</c:v>
                </c:pt>
                <c:pt idx="2396">
                  <c:v>10.722</c:v>
                </c:pt>
                <c:pt idx="2397">
                  <c:v>10.9046</c:v>
                </c:pt>
                <c:pt idx="2398">
                  <c:v>10.6675</c:v>
                </c:pt>
                <c:pt idx="2399">
                  <c:v>10.751899999999999</c:v>
                </c:pt>
                <c:pt idx="2400">
                  <c:v>10.916</c:v>
                </c:pt>
                <c:pt idx="2401">
                  <c:v>10.9137</c:v>
                </c:pt>
                <c:pt idx="2402">
                  <c:v>10.914999999999999</c:v>
                </c:pt>
                <c:pt idx="2403">
                  <c:v>11.0534</c:v>
                </c:pt>
                <c:pt idx="2404">
                  <c:v>11.071400000000001</c:v>
                </c:pt>
                <c:pt idx="2405">
                  <c:v>10.901300000000001</c:v>
                </c:pt>
                <c:pt idx="2406">
                  <c:v>10.771800000000001</c:v>
                </c:pt>
                <c:pt idx="2407">
                  <c:v>10.719799999999999</c:v>
                </c:pt>
                <c:pt idx="2408">
                  <c:v>10.716699999999999</c:v>
                </c:pt>
                <c:pt idx="2409">
                  <c:v>10.710900000000001</c:v>
                </c:pt>
                <c:pt idx="2410">
                  <c:v>10.706099999999999</c:v>
                </c:pt>
                <c:pt idx="2411">
                  <c:v>10.7331</c:v>
                </c:pt>
                <c:pt idx="2412">
                  <c:v>10.614000000000001</c:v>
                </c:pt>
                <c:pt idx="2413">
                  <c:v>10.7562</c:v>
                </c:pt>
                <c:pt idx="2414">
                  <c:v>10.8261</c:v>
                </c:pt>
                <c:pt idx="2415">
                  <c:v>10.8226</c:v>
                </c:pt>
                <c:pt idx="2416">
                  <c:v>10.8164</c:v>
                </c:pt>
                <c:pt idx="2417">
                  <c:v>10.652200000000001</c:v>
                </c:pt>
                <c:pt idx="2418">
                  <c:v>10.5197</c:v>
                </c:pt>
                <c:pt idx="2419">
                  <c:v>10.56</c:v>
                </c:pt>
                <c:pt idx="2420">
                  <c:v>10.512</c:v>
                </c:pt>
                <c:pt idx="2421">
                  <c:v>10.464</c:v>
                </c:pt>
                <c:pt idx="2422">
                  <c:v>10.4626</c:v>
                </c:pt>
                <c:pt idx="2423">
                  <c:v>10.4625</c:v>
                </c:pt>
                <c:pt idx="2424">
                  <c:v>10.6592</c:v>
                </c:pt>
                <c:pt idx="2425">
                  <c:v>10.641999999999999</c:v>
                </c:pt>
                <c:pt idx="2426">
                  <c:v>10.727399999999999</c:v>
                </c:pt>
                <c:pt idx="2427">
                  <c:v>10.777900000000001</c:v>
                </c:pt>
                <c:pt idx="2428">
                  <c:v>10.752800000000001</c:v>
                </c:pt>
                <c:pt idx="2429">
                  <c:v>10.751799999999999</c:v>
                </c:pt>
                <c:pt idx="2430">
                  <c:v>10.753399999999999</c:v>
                </c:pt>
                <c:pt idx="2431">
                  <c:v>10.7082</c:v>
                </c:pt>
                <c:pt idx="2432">
                  <c:v>10.7433</c:v>
                </c:pt>
                <c:pt idx="2433">
                  <c:v>10.749000000000001</c:v>
                </c:pt>
                <c:pt idx="2434">
                  <c:v>10.8264</c:v>
                </c:pt>
                <c:pt idx="2435">
                  <c:v>10.7799</c:v>
                </c:pt>
                <c:pt idx="2436">
                  <c:v>10.7783</c:v>
                </c:pt>
                <c:pt idx="2437">
                  <c:v>10.766</c:v>
                </c:pt>
                <c:pt idx="2438">
                  <c:v>10.7654</c:v>
                </c:pt>
                <c:pt idx="2439">
                  <c:v>10.650600000000001</c:v>
                </c:pt>
                <c:pt idx="2440">
                  <c:v>10.690799999999999</c:v>
                </c:pt>
                <c:pt idx="2441">
                  <c:v>10.7887</c:v>
                </c:pt>
                <c:pt idx="2442">
                  <c:v>10.859500000000001</c:v>
                </c:pt>
                <c:pt idx="2443">
                  <c:v>10.8581</c:v>
                </c:pt>
                <c:pt idx="2444">
                  <c:v>10.860300000000001</c:v>
                </c:pt>
                <c:pt idx="2445">
                  <c:v>10.838900000000001</c:v>
                </c:pt>
                <c:pt idx="2446">
                  <c:v>10.837</c:v>
                </c:pt>
                <c:pt idx="2447">
                  <c:v>10.7524</c:v>
                </c:pt>
                <c:pt idx="2448">
                  <c:v>10.94</c:v>
                </c:pt>
                <c:pt idx="2449">
                  <c:v>10.9595</c:v>
                </c:pt>
                <c:pt idx="2450">
                  <c:v>10.946899999999999</c:v>
                </c:pt>
                <c:pt idx="2451">
                  <c:v>10.9475</c:v>
                </c:pt>
                <c:pt idx="2452">
                  <c:v>10.944800000000001</c:v>
                </c:pt>
                <c:pt idx="2453">
                  <c:v>10.960599999999999</c:v>
                </c:pt>
                <c:pt idx="2454">
                  <c:v>10.9879</c:v>
                </c:pt>
                <c:pt idx="2455">
                  <c:v>10.9519</c:v>
                </c:pt>
                <c:pt idx="2456">
                  <c:v>10.8817</c:v>
                </c:pt>
                <c:pt idx="2457">
                  <c:v>10.876200000000001</c:v>
                </c:pt>
                <c:pt idx="2458">
                  <c:v>10.880599999999999</c:v>
                </c:pt>
                <c:pt idx="2459">
                  <c:v>10.7967</c:v>
                </c:pt>
                <c:pt idx="2460">
                  <c:v>10.7654</c:v>
                </c:pt>
                <c:pt idx="2461">
                  <c:v>10.730499999999999</c:v>
                </c:pt>
                <c:pt idx="2462">
                  <c:v>10.9396</c:v>
                </c:pt>
                <c:pt idx="2463">
                  <c:v>10.9803</c:v>
                </c:pt>
                <c:pt idx="2464">
                  <c:v>10.9779</c:v>
                </c:pt>
                <c:pt idx="2465">
                  <c:v>10.9815</c:v>
                </c:pt>
                <c:pt idx="2466">
                  <c:v>10.823</c:v>
                </c:pt>
                <c:pt idx="2467">
                  <c:v>10.8515</c:v>
                </c:pt>
                <c:pt idx="2468">
                  <c:v>10.8775</c:v>
                </c:pt>
                <c:pt idx="2469">
                  <c:v>10.745100000000001</c:v>
                </c:pt>
                <c:pt idx="2470">
                  <c:v>10.7065</c:v>
                </c:pt>
                <c:pt idx="2471">
                  <c:v>10.7058</c:v>
                </c:pt>
                <c:pt idx="2472">
                  <c:v>10.7065</c:v>
                </c:pt>
                <c:pt idx="2473">
                  <c:v>10.6717</c:v>
                </c:pt>
                <c:pt idx="2474">
                  <c:v>10.6617</c:v>
                </c:pt>
                <c:pt idx="2475">
                  <c:v>10.587300000000001</c:v>
                </c:pt>
                <c:pt idx="2476">
                  <c:v>10.607100000000001</c:v>
                </c:pt>
                <c:pt idx="2477">
                  <c:v>10.7371</c:v>
                </c:pt>
                <c:pt idx="2478">
                  <c:v>10.736000000000001</c:v>
                </c:pt>
                <c:pt idx="2479">
                  <c:v>10.734</c:v>
                </c:pt>
                <c:pt idx="2480">
                  <c:v>10.8307</c:v>
                </c:pt>
                <c:pt idx="2481">
                  <c:v>10.858499999999999</c:v>
                </c:pt>
                <c:pt idx="2482">
                  <c:v>10.6714</c:v>
                </c:pt>
                <c:pt idx="2483">
                  <c:v>10.6737</c:v>
                </c:pt>
                <c:pt idx="2484">
                  <c:v>10.5106</c:v>
                </c:pt>
                <c:pt idx="2485">
                  <c:v>10.532999999999999</c:v>
                </c:pt>
                <c:pt idx="2486">
                  <c:v>10.5358</c:v>
                </c:pt>
                <c:pt idx="2487">
                  <c:v>10.4762</c:v>
                </c:pt>
                <c:pt idx="2488">
                  <c:v>10.557499999999999</c:v>
                </c:pt>
                <c:pt idx="2489">
                  <c:v>10.4079</c:v>
                </c:pt>
                <c:pt idx="2490">
                  <c:v>10.322800000000001</c:v>
                </c:pt>
                <c:pt idx="2491">
                  <c:v>10.1629</c:v>
                </c:pt>
                <c:pt idx="2492">
                  <c:v>10.1653</c:v>
                </c:pt>
                <c:pt idx="2493">
                  <c:v>10.1747</c:v>
                </c:pt>
                <c:pt idx="2494">
                  <c:v>10.0327</c:v>
                </c:pt>
                <c:pt idx="2495">
                  <c:v>10.111800000000001</c:v>
                </c:pt>
                <c:pt idx="2496">
                  <c:v>9.9498999999999995</c:v>
                </c:pt>
                <c:pt idx="2497">
                  <c:v>9.9559999999999995</c:v>
                </c:pt>
                <c:pt idx="2498">
                  <c:v>10.0054</c:v>
                </c:pt>
                <c:pt idx="2499">
                  <c:v>10.0055</c:v>
                </c:pt>
                <c:pt idx="2500">
                  <c:v>10.0075</c:v>
                </c:pt>
                <c:pt idx="2501">
                  <c:v>9.9977999999999998</c:v>
                </c:pt>
                <c:pt idx="2502">
                  <c:v>10.189299999999999</c:v>
                </c:pt>
                <c:pt idx="2503">
                  <c:v>10.379799999999999</c:v>
                </c:pt>
                <c:pt idx="2504">
                  <c:v>10.389699999999999</c:v>
                </c:pt>
                <c:pt idx="2505">
                  <c:v>10.2805</c:v>
                </c:pt>
                <c:pt idx="2506">
                  <c:v>10.279199999999999</c:v>
                </c:pt>
                <c:pt idx="2507">
                  <c:v>10.277100000000001</c:v>
                </c:pt>
                <c:pt idx="2508">
                  <c:v>10.144299999999999</c:v>
                </c:pt>
                <c:pt idx="2509">
                  <c:v>9.9395000000000007</c:v>
                </c:pt>
                <c:pt idx="2510">
                  <c:v>9.9620999999999995</c:v>
                </c:pt>
                <c:pt idx="2511">
                  <c:v>9.8436000000000003</c:v>
                </c:pt>
                <c:pt idx="2512">
                  <c:v>9.9768000000000008</c:v>
                </c:pt>
                <c:pt idx="2513">
                  <c:v>9.9781999999999993</c:v>
                </c:pt>
                <c:pt idx="2514">
                  <c:v>9.9870999999999999</c:v>
                </c:pt>
                <c:pt idx="2515">
                  <c:v>10.0185</c:v>
                </c:pt>
                <c:pt idx="2516">
                  <c:v>10.1814</c:v>
                </c:pt>
                <c:pt idx="2517">
                  <c:v>10.048500000000001</c:v>
                </c:pt>
                <c:pt idx="2518">
                  <c:v>10.0222</c:v>
                </c:pt>
                <c:pt idx="2519">
                  <c:v>10.022500000000001</c:v>
                </c:pt>
                <c:pt idx="2520">
                  <c:v>10.022600000000001</c:v>
                </c:pt>
                <c:pt idx="2521">
                  <c:v>10.0267</c:v>
                </c:pt>
                <c:pt idx="2522">
                  <c:v>9.7727000000000004</c:v>
                </c:pt>
                <c:pt idx="2523">
                  <c:v>9.8184000000000005</c:v>
                </c:pt>
                <c:pt idx="2524">
                  <c:v>9.9158000000000008</c:v>
                </c:pt>
                <c:pt idx="2525">
                  <c:v>10.0588</c:v>
                </c:pt>
                <c:pt idx="2526">
                  <c:v>9.9301999999999992</c:v>
                </c:pt>
                <c:pt idx="2527">
                  <c:v>9.9303000000000008</c:v>
                </c:pt>
                <c:pt idx="2528">
                  <c:v>9.9384999999999994</c:v>
                </c:pt>
                <c:pt idx="2529">
                  <c:v>9.9806000000000008</c:v>
                </c:pt>
                <c:pt idx="2530">
                  <c:v>10.2095</c:v>
                </c:pt>
                <c:pt idx="2531">
                  <c:v>10.2905</c:v>
                </c:pt>
                <c:pt idx="2532">
                  <c:v>10.192399999999999</c:v>
                </c:pt>
                <c:pt idx="2533">
                  <c:v>10.431100000000001</c:v>
                </c:pt>
                <c:pt idx="2534">
                  <c:v>10.429600000000001</c:v>
                </c:pt>
                <c:pt idx="2535">
                  <c:v>10.424300000000001</c:v>
                </c:pt>
                <c:pt idx="2536">
                  <c:v>10.5768</c:v>
                </c:pt>
                <c:pt idx="2537">
                  <c:v>10.5991</c:v>
                </c:pt>
                <c:pt idx="2538">
                  <c:v>10.5945</c:v>
                </c:pt>
                <c:pt idx="2539">
                  <c:v>10.4679</c:v>
                </c:pt>
                <c:pt idx="2540">
                  <c:v>10.965299999999999</c:v>
                </c:pt>
                <c:pt idx="2541">
                  <c:v>10.948600000000001</c:v>
                </c:pt>
                <c:pt idx="2542">
                  <c:v>10.9282</c:v>
                </c:pt>
                <c:pt idx="2543">
                  <c:v>10.940300000000001</c:v>
                </c:pt>
                <c:pt idx="2544">
                  <c:v>11.1723</c:v>
                </c:pt>
                <c:pt idx="2545">
                  <c:v>11.118399999999999</c:v>
                </c:pt>
                <c:pt idx="2546">
                  <c:v>11.0352</c:v>
                </c:pt>
                <c:pt idx="2547">
                  <c:v>11.04</c:v>
                </c:pt>
                <c:pt idx="2548">
                  <c:v>11.036899999999999</c:v>
                </c:pt>
                <c:pt idx="2549">
                  <c:v>11.0366</c:v>
                </c:pt>
                <c:pt idx="2550">
                  <c:v>10.9084</c:v>
                </c:pt>
                <c:pt idx="2551">
                  <c:v>10.8687</c:v>
                </c:pt>
                <c:pt idx="2552">
                  <c:v>10.9292</c:v>
                </c:pt>
                <c:pt idx="2553">
                  <c:v>11.0756</c:v>
                </c:pt>
                <c:pt idx="2554">
                  <c:v>11.026999999999999</c:v>
                </c:pt>
                <c:pt idx="2555">
                  <c:v>11.0259</c:v>
                </c:pt>
                <c:pt idx="2556">
                  <c:v>11.0253</c:v>
                </c:pt>
                <c:pt idx="2557">
                  <c:v>10.9031</c:v>
                </c:pt>
                <c:pt idx="2558">
                  <c:v>11.142200000000001</c:v>
                </c:pt>
                <c:pt idx="2559">
                  <c:v>11.343</c:v>
                </c:pt>
                <c:pt idx="2560">
                  <c:v>11.406599999999999</c:v>
                </c:pt>
                <c:pt idx="2561">
                  <c:v>11.363799999999999</c:v>
                </c:pt>
                <c:pt idx="2562">
                  <c:v>11.3589</c:v>
                </c:pt>
                <c:pt idx="2563">
                  <c:v>11.3567</c:v>
                </c:pt>
                <c:pt idx="2564">
                  <c:v>11.475899999999999</c:v>
                </c:pt>
                <c:pt idx="2565">
                  <c:v>11.3416</c:v>
                </c:pt>
                <c:pt idx="2566">
                  <c:v>11.1846</c:v>
                </c:pt>
                <c:pt idx="2567">
                  <c:v>11.31</c:v>
                </c:pt>
                <c:pt idx="2568">
                  <c:v>11.406700000000001</c:v>
                </c:pt>
                <c:pt idx="2569">
                  <c:v>11.4069</c:v>
                </c:pt>
                <c:pt idx="2570">
                  <c:v>11.4034</c:v>
                </c:pt>
                <c:pt idx="2571">
                  <c:v>11.23</c:v>
                </c:pt>
                <c:pt idx="2572">
                  <c:v>11.2666</c:v>
                </c:pt>
                <c:pt idx="2573">
                  <c:v>11.3825</c:v>
                </c:pt>
                <c:pt idx="2574">
                  <c:v>11.1995</c:v>
                </c:pt>
                <c:pt idx="2575">
                  <c:v>11.153499999999999</c:v>
                </c:pt>
                <c:pt idx="2576">
                  <c:v>11.153</c:v>
                </c:pt>
                <c:pt idx="2577">
                  <c:v>11.1526</c:v>
                </c:pt>
                <c:pt idx="2578">
                  <c:v>11.1791</c:v>
                </c:pt>
                <c:pt idx="2579">
                  <c:v>11.0891</c:v>
                </c:pt>
                <c:pt idx="2580">
                  <c:v>11.1084</c:v>
                </c:pt>
                <c:pt idx="2581">
                  <c:v>11.254099999999999</c:v>
                </c:pt>
                <c:pt idx="2582">
                  <c:v>11.1134</c:v>
                </c:pt>
                <c:pt idx="2583">
                  <c:v>11.113300000000001</c:v>
                </c:pt>
                <c:pt idx="2584">
                  <c:v>11.1137</c:v>
                </c:pt>
                <c:pt idx="2585">
                  <c:v>11.1508</c:v>
                </c:pt>
                <c:pt idx="2586">
                  <c:v>11.1999</c:v>
                </c:pt>
                <c:pt idx="2587">
                  <c:v>11.2065</c:v>
                </c:pt>
                <c:pt idx="2588">
                  <c:v>11.166600000000001</c:v>
                </c:pt>
                <c:pt idx="2589">
                  <c:v>11.1607</c:v>
                </c:pt>
                <c:pt idx="2590">
                  <c:v>11.1412</c:v>
                </c:pt>
                <c:pt idx="2591">
                  <c:v>11.1419</c:v>
                </c:pt>
                <c:pt idx="2592">
                  <c:v>11.1654</c:v>
                </c:pt>
                <c:pt idx="2593">
                  <c:v>11.239599999999999</c:v>
                </c:pt>
                <c:pt idx="2594">
                  <c:v>11.3781</c:v>
                </c:pt>
                <c:pt idx="2595">
                  <c:v>11.519399999999999</c:v>
                </c:pt>
                <c:pt idx="2596">
                  <c:v>11.5153</c:v>
                </c:pt>
                <c:pt idx="2597">
                  <c:v>11.5116</c:v>
                </c:pt>
                <c:pt idx="2598">
                  <c:v>11.4994</c:v>
                </c:pt>
                <c:pt idx="2599">
                  <c:v>11.793900000000001</c:v>
                </c:pt>
                <c:pt idx="2600">
                  <c:v>11.7591</c:v>
                </c:pt>
                <c:pt idx="2601">
                  <c:v>11.7704</c:v>
                </c:pt>
                <c:pt idx="2602">
                  <c:v>11.7736</c:v>
                </c:pt>
                <c:pt idx="2603">
                  <c:v>11.918799999999999</c:v>
                </c:pt>
                <c:pt idx="2604">
                  <c:v>11.914199999999999</c:v>
                </c:pt>
                <c:pt idx="2605">
                  <c:v>11.8986</c:v>
                </c:pt>
                <c:pt idx="2606">
                  <c:v>11.9086</c:v>
                </c:pt>
                <c:pt idx="2607">
                  <c:v>11.8405</c:v>
                </c:pt>
                <c:pt idx="2608">
                  <c:v>11.879200000000001</c:v>
                </c:pt>
                <c:pt idx="2609">
                  <c:v>11.843500000000001</c:v>
                </c:pt>
                <c:pt idx="2610">
                  <c:v>11.9573</c:v>
                </c:pt>
                <c:pt idx="2611">
                  <c:v>11.9533</c:v>
                </c:pt>
                <c:pt idx="2612">
                  <c:v>11.9505</c:v>
                </c:pt>
                <c:pt idx="2613">
                  <c:v>11.9895</c:v>
                </c:pt>
                <c:pt idx="2614">
                  <c:v>11.9734</c:v>
                </c:pt>
                <c:pt idx="2615">
                  <c:v>11.9968</c:v>
                </c:pt>
                <c:pt idx="2616">
                  <c:v>12.1271</c:v>
                </c:pt>
                <c:pt idx="2617">
                  <c:v>12.139900000000001</c:v>
                </c:pt>
                <c:pt idx="2618">
                  <c:v>12.136699999999999</c:v>
                </c:pt>
                <c:pt idx="2619">
                  <c:v>12.136799999999999</c:v>
                </c:pt>
                <c:pt idx="2620">
                  <c:v>12.0547</c:v>
                </c:pt>
                <c:pt idx="2621">
                  <c:v>11.9221</c:v>
                </c:pt>
                <c:pt idx="2622">
                  <c:v>12.0768</c:v>
                </c:pt>
                <c:pt idx="2623">
                  <c:v>12.101800000000001</c:v>
                </c:pt>
                <c:pt idx="2624">
                  <c:v>12.0273</c:v>
                </c:pt>
                <c:pt idx="2625">
                  <c:v>12.025399999999999</c:v>
                </c:pt>
                <c:pt idx="2626">
                  <c:v>12.023199999999999</c:v>
                </c:pt>
                <c:pt idx="2627">
                  <c:v>11.7585</c:v>
                </c:pt>
                <c:pt idx="2628">
                  <c:v>11.8001</c:v>
                </c:pt>
                <c:pt idx="2629">
                  <c:v>11.915800000000001</c:v>
                </c:pt>
                <c:pt idx="2630">
                  <c:v>11.959899999999999</c:v>
                </c:pt>
                <c:pt idx="2631">
                  <c:v>11.856400000000001</c:v>
                </c:pt>
                <c:pt idx="2632">
                  <c:v>11.853999999999999</c:v>
                </c:pt>
                <c:pt idx="2633">
                  <c:v>11.854799999999999</c:v>
                </c:pt>
                <c:pt idx="2634">
                  <c:v>11.866899999999999</c:v>
                </c:pt>
                <c:pt idx="2635">
                  <c:v>11.892099999999999</c:v>
                </c:pt>
                <c:pt idx="2636">
                  <c:v>11.776300000000001</c:v>
                </c:pt>
                <c:pt idx="2637">
                  <c:v>11.866099999999999</c:v>
                </c:pt>
                <c:pt idx="2638">
                  <c:v>11.734400000000001</c:v>
                </c:pt>
                <c:pt idx="2639">
                  <c:v>11.731299999999999</c:v>
                </c:pt>
                <c:pt idx="2640">
                  <c:v>11.737299999999999</c:v>
                </c:pt>
                <c:pt idx="2641">
                  <c:v>11.816800000000001</c:v>
                </c:pt>
                <c:pt idx="2642">
                  <c:v>11.7079</c:v>
                </c:pt>
                <c:pt idx="2643">
                  <c:v>11.5562</c:v>
                </c:pt>
                <c:pt idx="2644">
                  <c:v>11.632</c:v>
                </c:pt>
                <c:pt idx="2645">
                  <c:v>11.481</c:v>
                </c:pt>
                <c:pt idx="2646">
                  <c:v>11.482100000000001</c:v>
                </c:pt>
                <c:pt idx="2647">
                  <c:v>11.481299999999999</c:v>
                </c:pt>
                <c:pt idx="2648">
                  <c:v>11.3832</c:v>
                </c:pt>
                <c:pt idx="2649">
                  <c:v>11.351100000000001</c:v>
                </c:pt>
                <c:pt idx="2650">
                  <c:v>11.5768</c:v>
                </c:pt>
                <c:pt idx="2651">
                  <c:v>11.5398</c:v>
                </c:pt>
                <c:pt idx="2652">
                  <c:v>11.6166</c:v>
                </c:pt>
                <c:pt idx="2653">
                  <c:v>11.6129</c:v>
                </c:pt>
                <c:pt idx="2654">
                  <c:v>11.6149</c:v>
                </c:pt>
                <c:pt idx="2655">
                  <c:v>11.667999999999999</c:v>
                </c:pt>
                <c:pt idx="2656">
                  <c:v>11.6097</c:v>
                </c:pt>
                <c:pt idx="2657">
                  <c:v>11.474299999999999</c:v>
                </c:pt>
                <c:pt idx="2658">
                  <c:v>11.392200000000001</c:v>
                </c:pt>
                <c:pt idx="2659">
                  <c:v>11.2401</c:v>
                </c:pt>
                <c:pt idx="2660">
                  <c:v>11.2364</c:v>
                </c:pt>
                <c:pt idx="2661">
                  <c:v>11.2379</c:v>
                </c:pt>
                <c:pt idx="2662">
                  <c:v>11.3222</c:v>
                </c:pt>
                <c:pt idx="2663">
                  <c:v>11.1211</c:v>
                </c:pt>
                <c:pt idx="2664">
                  <c:v>11.1958</c:v>
                </c:pt>
                <c:pt idx="2665">
                  <c:v>11.089700000000001</c:v>
                </c:pt>
                <c:pt idx="2666">
                  <c:v>11.247</c:v>
                </c:pt>
                <c:pt idx="2667">
                  <c:v>11.243</c:v>
                </c:pt>
                <c:pt idx="2668">
                  <c:v>11.238300000000001</c:v>
                </c:pt>
                <c:pt idx="2669">
                  <c:v>11.119899999999999</c:v>
                </c:pt>
                <c:pt idx="2670">
                  <c:v>11.2454</c:v>
                </c:pt>
                <c:pt idx="2671">
                  <c:v>11.3643</c:v>
                </c:pt>
                <c:pt idx="2672">
                  <c:v>11.5214</c:v>
                </c:pt>
                <c:pt idx="2673">
                  <c:v>11.4643</c:v>
                </c:pt>
                <c:pt idx="2674">
                  <c:v>11.459300000000001</c:v>
                </c:pt>
                <c:pt idx="2675">
                  <c:v>11.4597</c:v>
                </c:pt>
                <c:pt idx="2676">
                  <c:v>11.3832</c:v>
                </c:pt>
                <c:pt idx="2677">
                  <c:v>11.4681</c:v>
                </c:pt>
                <c:pt idx="2678">
                  <c:v>11.5999</c:v>
                </c:pt>
                <c:pt idx="2679">
                  <c:v>11.6472</c:v>
                </c:pt>
                <c:pt idx="2680">
                  <c:v>11.706899999999999</c:v>
                </c:pt>
                <c:pt idx="2681">
                  <c:v>11.7003</c:v>
                </c:pt>
                <c:pt idx="2682">
                  <c:v>11.702400000000001</c:v>
                </c:pt>
                <c:pt idx="2683">
                  <c:v>11.676399999999999</c:v>
                </c:pt>
                <c:pt idx="2684">
                  <c:v>11.6912</c:v>
                </c:pt>
                <c:pt idx="2685">
                  <c:v>11.6911</c:v>
                </c:pt>
                <c:pt idx="2686">
                  <c:v>11.638299999999999</c:v>
                </c:pt>
                <c:pt idx="2687">
                  <c:v>11.6807</c:v>
                </c:pt>
                <c:pt idx="2688">
                  <c:v>11.6769</c:v>
                </c:pt>
                <c:pt idx="2689">
                  <c:v>11.673999999999999</c:v>
                </c:pt>
                <c:pt idx="2690">
                  <c:v>11.7143</c:v>
                </c:pt>
                <c:pt idx="2691">
                  <c:v>11.7925</c:v>
                </c:pt>
                <c:pt idx="2692">
                  <c:v>11.745900000000001</c:v>
                </c:pt>
                <c:pt idx="2693">
                  <c:v>11.7743</c:v>
                </c:pt>
                <c:pt idx="2694">
                  <c:v>11.834300000000001</c:v>
                </c:pt>
                <c:pt idx="2695">
                  <c:v>11.8307</c:v>
                </c:pt>
                <c:pt idx="2696">
                  <c:v>11.8302</c:v>
                </c:pt>
                <c:pt idx="2697">
                  <c:v>11.8668</c:v>
                </c:pt>
                <c:pt idx="2698">
                  <c:v>11.818300000000001</c:v>
                </c:pt>
                <c:pt idx="2699">
                  <c:v>11.7323</c:v>
                </c:pt>
                <c:pt idx="2700">
                  <c:v>11.7204</c:v>
                </c:pt>
                <c:pt idx="2701">
                  <c:v>11.6341</c:v>
                </c:pt>
                <c:pt idx="2702">
                  <c:v>11.6511</c:v>
                </c:pt>
                <c:pt idx="2703">
                  <c:v>11.654400000000001</c:v>
                </c:pt>
                <c:pt idx="2704">
                  <c:v>11.613200000000001</c:v>
                </c:pt>
                <c:pt idx="2705">
                  <c:v>11.4862</c:v>
                </c:pt>
                <c:pt idx="2706">
                  <c:v>11.4857</c:v>
                </c:pt>
                <c:pt idx="2707">
                  <c:v>11.5328</c:v>
                </c:pt>
                <c:pt idx="2708">
                  <c:v>11.6006</c:v>
                </c:pt>
                <c:pt idx="2709">
                  <c:v>11.598599999999999</c:v>
                </c:pt>
                <c:pt idx="2710">
                  <c:v>11.593500000000001</c:v>
                </c:pt>
                <c:pt idx="2711">
                  <c:v>11.6038</c:v>
                </c:pt>
                <c:pt idx="2712">
                  <c:v>11.587199999999999</c:v>
                </c:pt>
                <c:pt idx="2713">
                  <c:v>11.513</c:v>
                </c:pt>
                <c:pt idx="2714">
                  <c:v>11.754200000000001</c:v>
                </c:pt>
                <c:pt idx="2715">
                  <c:v>11.793900000000001</c:v>
                </c:pt>
                <c:pt idx="2716">
                  <c:v>11.788600000000001</c:v>
                </c:pt>
                <c:pt idx="2717">
                  <c:v>11.783099999999999</c:v>
                </c:pt>
                <c:pt idx="2718">
                  <c:v>11.8902</c:v>
                </c:pt>
                <c:pt idx="2719">
                  <c:v>11.8017</c:v>
                </c:pt>
                <c:pt idx="2720">
                  <c:v>11.7652</c:v>
                </c:pt>
                <c:pt idx="2721">
                  <c:v>11.7841</c:v>
                </c:pt>
                <c:pt idx="2722">
                  <c:v>11.7117</c:v>
                </c:pt>
                <c:pt idx="2723">
                  <c:v>11.7066</c:v>
                </c:pt>
                <c:pt idx="2724">
                  <c:v>11.6975</c:v>
                </c:pt>
                <c:pt idx="2725">
                  <c:v>11.751200000000001</c:v>
                </c:pt>
                <c:pt idx="2726">
                  <c:v>11.791499999999999</c:v>
                </c:pt>
                <c:pt idx="2727">
                  <c:v>11.7349</c:v>
                </c:pt>
                <c:pt idx="2728">
                  <c:v>11.818</c:v>
                </c:pt>
                <c:pt idx="2729">
                  <c:v>11.7804</c:v>
                </c:pt>
                <c:pt idx="2730">
                  <c:v>11.7767</c:v>
                </c:pt>
                <c:pt idx="2731">
                  <c:v>11.767799999999999</c:v>
                </c:pt>
                <c:pt idx="2732">
                  <c:v>11.8405</c:v>
                </c:pt>
                <c:pt idx="2733">
                  <c:v>11.7843</c:v>
                </c:pt>
                <c:pt idx="2734">
                  <c:v>11.694699999999999</c:v>
                </c:pt>
                <c:pt idx="2735">
                  <c:v>11.6272</c:v>
                </c:pt>
                <c:pt idx="2736">
                  <c:v>11.7155</c:v>
                </c:pt>
                <c:pt idx="2737">
                  <c:v>11.7095</c:v>
                </c:pt>
                <c:pt idx="2738">
                  <c:v>11.699199999999999</c:v>
                </c:pt>
                <c:pt idx="2739">
                  <c:v>11.6889</c:v>
                </c:pt>
                <c:pt idx="2740">
                  <c:v>11.679399999999999</c:v>
                </c:pt>
                <c:pt idx="2741">
                  <c:v>11.5808</c:v>
                </c:pt>
                <c:pt idx="2742">
                  <c:v>11.758800000000001</c:v>
                </c:pt>
                <c:pt idx="2743">
                  <c:v>12.039</c:v>
                </c:pt>
                <c:pt idx="2744">
                  <c:v>12.033899999999999</c:v>
                </c:pt>
                <c:pt idx="2745">
                  <c:v>12.035500000000001</c:v>
                </c:pt>
                <c:pt idx="2746">
                  <c:v>12.0298</c:v>
                </c:pt>
                <c:pt idx="2747">
                  <c:v>12.0786</c:v>
                </c:pt>
                <c:pt idx="2748">
                  <c:v>12.1609</c:v>
                </c:pt>
                <c:pt idx="2749">
                  <c:v>12.1394</c:v>
                </c:pt>
                <c:pt idx="2750">
                  <c:v>12.2446</c:v>
                </c:pt>
                <c:pt idx="2751">
                  <c:v>12.238899999999999</c:v>
                </c:pt>
                <c:pt idx="2752">
                  <c:v>12.233000000000001</c:v>
                </c:pt>
                <c:pt idx="2753">
                  <c:v>12.2186</c:v>
                </c:pt>
                <c:pt idx="2754">
                  <c:v>12.321300000000001</c:v>
                </c:pt>
                <c:pt idx="2755">
                  <c:v>12.337300000000001</c:v>
                </c:pt>
                <c:pt idx="2756">
                  <c:v>12.4308</c:v>
                </c:pt>
                <c:pt idx="2757">
                  <c:v>12.5039</c:v>
                </c:pt>
                <c:pt idx="2758">
                  <c:v>12.4871</c:v>
                </c:pt>
                <c:pt idx="2759">
                  <c:v>12.4803</c:v>
                </c:pt>
                <c:pt idx="2760">
                  <c:v>12.3713</c:v>
                </c:pt>
                <c:pt idx="2761">
                  <c:v>12.2682</c:v>
                </c:pt>
                <c:pt idx="2762">
                  <c:v>12.16</c:v>
                </c:pt>
                <c:pt idx="2763">
                  <c:v>12.129</c:v>
                </c:pt>
                <c:pt idx="2764">
                  <c:v>12.022</c:v>
                </c:pt>
                <c:pt idx="2765">
                  <c:v>12.016999999999999</c:v>
                </c:pt>
                <c:pt idx="2766">
                  <c:v>12.0219</c:v>
                </c:pt>
                <c:pt idx="2767">
                  <c:v>12.0055</c:v>
                </c:pt>
                <c:pt idx="2768">
                  <c:v>12.1028</c:v>
                </c:pt>
                <c:pt idx="2769">
                  <c:v>12.1059</c:v>
                </c:pt>
                <c:pt idx="2770">
                  <c:v>12.055300000000001</c:v>
                </c:pt>
                <c:pt idx="2771">
                  <c:v>12.0741</c:v>
                </c:pt>
                <c:pt idx="2772">
                  <c:v>12.068300000000001</c:v>
                </c:pt>
                <c:pt idx="2773">
                  <c:v>12.070399999999999</c:v>
                </c:pt>
                <c:pt idx="2774">
                  <c:v>12.2605</c:v>
                </c:pt>
                <c:pt idx="2775">
                  <c:v>12.2746</c:v>
                </c:pt>
                <c:pt idx="2776">
                  <c:v>12.2059</c:v>
                </c:pt>
                <c:pt idx="2777">
                  <c:v>12.028</c:v>
                </c:pt>
                <c:pt idx="2778">
                  <c:v>11.936</c:v>
                </c:pt>
                <c:pt idx="2779">
                  <c:v>11.933400000000001</c:v>
                </c:pt>
                <c:pt idx="2780">
                  <c:v>11.9321</c:v>
                </c:pt>
                <c:pt idx="2781">
                  <c:v>11.982100000000001</c:v>
                </c:pt>
                <c:pt idx="2782">
                  <c:v>12.1188</c:v>
                </c:pt>
                <c:pt idx="2783">
                  <c:v>12.196099999999999</c:v>
                </c:pt>
                <c:pt idx="2784">
                  <c:v>12.36</c:v>
                </c:pt>
                <c:pt idx="2785">
                  <c:v>12.435499999999999</c:v>
                </c:pt>
                <c:pt idx="2786">
                  <c:v>12.4275</c:v>
                </c:pt>
                <c:pt idx="2787">
                  <c:v>12.419499999999999</c:v>
                </c:pt>
                <c:pt idx="2788">
                  <c:v>12.388400000000001</c:v>
                </c:pt>
                <c:pt idx="2789">
                  <c:v>12.3307</c:v>
                </c:pt>
                <c:pt idx="2790">
                  <c:v>12.289</c:v>
                </c:pt>
                <c:pt idx="2791">
                  <c:v>12.291600000000001</c:v>
                </c:pt>
                <c:pt idx="2792">
                  <c:v>12.2319</c:v>
                </c:pt>
                <c:pt idx="2793">
                  <c:v>12.226699999999999</c:v>
                </c:pt>
                <c:pt idx="2794">
                  <c:v>12.2227</c:v>
                </c:pt>
                <c:pt idx="2795">
                  <c:v>12.209899999999999</c:v>
                </c:pt>
                <c:pt idx="2796">
                  <c:v>12.430300000000001</c:v>
                </c:pt>
                <c:pt idx="2797">
                  <c:v>12.414</c:v>
                </c:pt>
                <c:pt idx="2798">
                  <c:v>12.446300000000001</c:v>
                </c:pt>
                <c:pt idx="2799">
                  <c:v>12.531499999999999</c:v>
                </c:pt>
                <c:pt idx="2800">
                  <c:v>12.5215</c:v>
                </c:pt>
                <c:pt idx="2801">
                  <c:v>12.5129</c:v>
                </c:pt>
                <c:pt idx="2802">
                  <c:v>12.5487</c:v>
                </c:pt>
                <c:pt idx="2803">
                  <c:v>12.5276</c:v>
                </c:pt>
                <c:pt idx="2804">
                  <c:v>12.261900000000001</c:v>
                </c:pt>
                <c:pt idx="2805">
                  <c:v>12.2432</c:v>
                </c:pt>
                <c:pt idx="2806">
                  <c:v>12.279</c:v>
                </c:pt>
                <c:pt idx="2807">
                  <c:v>12.274800000000001</c:v>
                </c:pt>
                <c:pt idx="2808">
                  <c:v>12.271000000000001</c:v>
                </c:pt>
                <c:pt idx="2809">
                  <c:v>12.2821</c:v>
                </c:pt>
                <c:pt idx="2810">
                  <c:v>12.117900000000001</c:v>
                </c:pt>
                <c:pt idx="2811">
                  <c:v>12.187200000000001</c:v>
                </c:pt>
                <c:pt idx="2812">
                  <c:v>12.165100000000001</c:v>
                </c:pt>
                <c:pt idx="2813">
                  <c:v>12.0665</c:v>
                </c:pt>
                <c:pt idx="2814">
                  <c:v>12.063800000000001</c:v>
                </c:pt>
                <c:pt idx="2815">
                  <c:v>12.0725</c:v>
                </c:pt>
                <c:pt idx="2816">
                  <c:v>11.9453</c:v>
                </c:pt>
                <c:pt idx="2817">
                  <c:v>11.916</c:v>
                </c:pt>
                <c:pt idx="2818">
                  <c:v>11.8468</c:v>
                </c:pt>
                <c:pt idx="2819">
                  <c:v>11.823600000000001</c:v>
                </c:pt>
                <c:pt idx="2820">
                  <c:v>11.7263</c:v>
                </c:pt>
                <c:pt idx="2821">
                  <c:v>11.722099999999999</c:v>
                </c:pt>
                <c:pt idx="2822">
                  <c:v>11.7239</c:v>
                </c:pt>
                <c:pt idx="2823">
                  <c:v>11.667400000000001</c:v>
                </c:pt>
                <c:pt idx="2824">
                  <c:v>11.7455</c:v>
                </c:pt>
                <c:pt idx="2825">
                  <c:v>11.764699999999999</c:v>
                </c:pt>
                <c:pt idx="2826">
                  <c:v>11.8985</c:v>
                </c:pt>
                <c:pt idx="2827">
                  <c:v>11.755699999999999</c:v>
                </c:pt>
                <c:pt idx="2828">
                  <c:v>11.7531</c:v>
                </c:pt>
                <c:pt idx="2829">
                  <c:v>11.7529</c:v>
                </c:pt>
                <c:pt idx="2830">
                  <c:v>11.8673</c:v>
                </c:pt>
                <c:pt idx="2831">
                  <c:v>11.9603</c:v>
                </c:pt>
                <c:pt idx="2832">
                  <c:v>11.9803</c:v>
                </c:pt>
                <c:pt idx="2833">
                  <c:v>11.8881</c:v>
                </c:pt>
                <c:pt idx="2834">
                  <c:v>12.0139</c:v>
                </c:pt>
                <c:pt idx="2835">
                  <c:v>12.0069</c:v>
                </c:pt>
                <c:pt idx="2836">
                  <c:v>12.0055</c:v>
                </c:pt>
                <c:pt idx="2837">
                  <c:v>12.134600000000001</c:v>
                </c:pt>
                <c:pt idx="2838">
                  <c:v>12.045400000000001</c:v>
                </c:pt>
                <c:pt idx="2839">
                  <c:v>12.0008</c:v>
                </c:pt>
                <c:pt idx="2840">
                  <c:v>11.8973</c:v>
                </c:pt>
                <c:pt idx="2841">
                  <c:v>11.905799999999999</c:v>
                </c:pt>
                <c:pt idx="2842">
                  <c:v>11.9033</c:v>
                </c:pt>
                <c:pt idx="2843">
                  <c:v>11.898899999999999</c:v>
                </c:pt>
                <c:pt idx="2844">
                  <c:v>11.9316</c:v>
                </c:pt>
                <c:pt idx="2845">
                  <c:v>11.9193</c:v>
                </c:pt>
                <c:pt idx="2846">
                  <c:v>11.8592</c:v>
                </c:pt>
                <c:pt idx="2847">
                  <c:v>11.948</c:v>
                </c:pt>
                <c:pt idx="2848">
                  <c:v>11.966200000000001</c:v>
                </c:pt>
                <c:pt idx="2849">
                  <c:v>11.9611</c:v>
                </c:pt>
                <c:pt idx="2850">
                  <c:v>11.954700000000001</c:v>
                </c:pt>
                <c:pt idx="2851">
                  <c:v>11.853300000000001</c:v>
                </c:pt>
                <c:pt idx="2852">
                  <c:v>11.83</c:v>
                </c:pt>
                <c:pt idx="2853">
                  <c:v>11.7568</c:v>
                </c:pt>
                <c:pt idx="2854">
                  <c:v>11.6266</c:v>
                </c:pt>
                <c:pt idx="2855">
                  <c:v>11.696199999999999</c:v>
                </c:pt>
                <c:pt idx="2856">
                  <c:v>11.6912</c:v>
                </c:pt>
                <c:pt idx="2857">
                  <c:v>11.686500000000001</c:v>
                </c:pt>
                <c:pt idx="2858">
                  <c:v>11.612399999999999</c:v>
                </c:pt>
                <c:pt idx="2859">
                  <c:v>11.492699999999999</c:v>
                </c:pt>
                <c:pt idx="2860">
                  <c:v>11.529400000000001</c:v>
                </c:pt>
                <c:pt idx="2861">
                  <c:v>11.4726</c:v>
                </c:pt>
                <c:pt idx="2862">
                  <c:v>11.5989</c:v>
                </c:pt>
                <c:pt idx="2863">
                  <c:v>11.5932</c:v>
                </c:pt>
                <c:pt idx="2864">
                  <c:v>11.587400000000001</c:v>
                </c:pt>
                <c:pt idx="2865">
                  <c:v>11.565300000000001</c:v>
                </c:pt>
                <c:pt idx="2866">
                  <c:v>11.414300000000001</c:v>
                </c:pt>
                <c:pt idx="2867">
                  <c:v>11.2842</c:v>
                </c:pt>
                <c:pt idx="2868">
                  <c:v>11.350199999999999</c:v>
                </c:pt>
                <c:pt idx="2869">
                  <c:v>11.402200000000001</c:v>
                </c:pt>
                <c:pt idx="2870">
                  <c:v>11.3964</c:v>
                </c:pt>
                <c:pt idx="2871">
                  <c:v>11.395899999999999</c:v>
                </c:pt>
                <c:pt idx="2872">
                  <c:v>11.3947</c:v>
                </c:pt>
                <c:pt idx="2873">
                  <c:v>11.488899999999999</c:v>
                </c:pt>
                <c:pt idx="2874">
                  <c:v>11.6295</c:v>
                </c:pt>
                <c:pt idx="2875">
                  <c:v>11.6995</c:v>
                </c:pt>
                <c:pt idx="2876">
                  <c:v>11.5555</c:v>
                </c:pt>
                <c:pt idx="2877">
                  <c:v>11.5497</c:v>
                </c:pt>
                <c:pt idx="2878">
                  <c:v>11.5435</c:v>
                </c:pt>
                <c:pt idx="2879">
                  <c:v>11.492599999999999</c:v>
                </c:pt>
                <c:pt idx="2880">
                  <c:v>11.548500000000001</c:v>
                </c:pt>
                <c:pt idx="2881">
                  <c:v>11.459199999999999</c:v>
                </c:pt>
                <c:pt idx="2882">
                  <c:v>11.2761</c:v>
                </c:pt>
                <c:pt idx="2883">
                  <c:v>11.230499999999999</c:v>
                </c:pt>
                <c:pt idx="2884">
                  <c:v>11.224600000000001</c:v>
                </c:pt>
                <c:pt idx="2885">
                  <c:v>11.2193</c:v>
                </c:pt>
                <c:pt idx="2886">
                  <c:v>11.093999999999999</c:v>
                </c:pt>
                <c:pt idx="2887">
                  <c:v>11.140499999999999</c:v>
                </c:pt>
                <c:pt idx="2888">
                  <c:v>11.1312</c:v>
                </c:pt>
                <c:pt idx="2889">
                  <c:v>11.0143</c:v>
                </c:pt>
                <c:pt idx="2890">
                  <c:v>11.1173</c:v>
                </c:pt>
                <c:pt idx="2891">
                  <c:v>11.1166</c:v>
                </c:pt>
                <c:pt idx="2892">
                  <c:v>11.115600000000001</c:v>
                </c:pt>
                <c:pt idx="2893">
                  <c:v>11.152799999999999</c:v>
                </c:pt>
                <c:pt idx="2894">
                  <c:v>11.0976</c:v>
                </c:pt>
                <c:pt idx="2895">
                  <c:v>11.0985</c:v>
                </c:pt>
                <c:pt idx="2896">
                  <c:v>11.244199999999999</c:v>
                </c:pt>
                <c:pt idx="2897">
                  <c:v>11.449299999999999</c:v>
                </c:pt>
                <c:pt idx="2898">
                  <c:v>11.4438</c:v>
                </c:pt>
                <c:pt idx="2899">
                  <c:v>11.429399999999999</c:v>
                </c:pt>
                <c:pt idx="2900">
                  <c:v>11.6996</c:v>
                </c:pt>
                <c:pt idx="2901">
                  <c:v>11.505699999999999</c:v>
                </c:pt>
                <c:pt idx="2902">
                  <c:v>11.459899999999999</c:v>
                </c:pt>
                <c:pt idx="2903">
                  <c:v>11.434799999999999</c:v>
                </c:pt>
                <c:pt idx="2904">
                  <c:v>11.3482</c:v>
                </c:pt>
                <c:pt idx="2905">
                  <c:v>11.3429</c:v>
                </c:pt>
                <c:pt idx="2906">
                  <c:v>11.337300000000001</c:v>
                </c:pt>
                <c:pt idx="2907">
                  <c:v>11.3916</c:v>
                </c:pt>
                <c:pt idx="2908">
                  <c:v>11.4397</c:v>
                </c:pt>
                <c:pt idx="2909">
                  <c:v>11.7286</c:v>
                </c:pt>
                <c:pt idx="2910">
                  <c:v>11.649900000000001</c:v>
                </c:pt>
                <c:pt idx="2911">
                  <c:v>11.572900000000001</c:v>
                </c:pt>
                <c:pt idx="2912">
                  <c:v>11.568199999999999</c:v>
                </c:pt>
                <c:pt idx="2913">
                  <c:v>11.561199999999999</c:v>
                </c:pt>
                <c:pt idx="2914">
                  <c:v>11.625</c:v>
                </c:pt>
                <c:pt idx="2915">
                  <c:v>11.646800000000001</c:v>
                </c:pt>
                <c:pt idx="2916">
                  <c:v>11.5776</c:v>
                </c:pt>
                <c:pt idx="2917">
                  <c:v>11.616</c:v>
                </c:pt>
                <c:pt idx="2918">
                  <c:v>11.5342</c:v>
                </c:pt>
                <c:pt idx="2919">
                  <c:v>11.526899999999999</c:v>
                </c:pt>
                <c:pt idx="2920">
                  <c:v>11.533200000000001</c:v>
                </c:pt>
                <c:pt idx="2921">
                  <c:v>11.4946</c:v>
                </c:pt>
                <c:pt idx="2922">
                  <c:v>11.5586</c:v>
                </c:pt>
                <c:pt idx="2923">
                  <c:v>11.5077</c:v>
                </c:pt>
                <c:pt idx="2924">
                  <c:v>11.55</c:v>
                </c:pt>
                <c:pt idx="2925">
                  <c:v>11.53</c:v>
                </c:pt>
                <c:pt idx="2926">
                  <c:v>11.5243</c:v>
                </c:pt>
                <c:pt idx="2927">
                  <c:v>11.5091</c:v>
                </c:pt>
                <c:pt idx="2928">
                  <c:v>11.4862</c:v>
                </c:pt>
                <c:pt idx="2929">
                  <c:v>11.3963</c:v>
                </c:pt>
                <c:pt idx="2930">
                  <c:v>11.440099999999999</c:v>
                </c:pt>
                <c:pt idx="2931">
                  <c:v>11.377000000000001</c:v>
                </c:pt>
                <c:pt idx="2932">
                  <c:v>11.4579</c:v>
                </c:pt>
                <c:pt idx="2933">
                  <c:v>11.4526</c:v>
                </c:pt>
                <c:pt idx="2934">
                  <c:v>11.445499999999999</c:v>
                </c:pt>
                <c:pt idx="2935">
                  <c:v>11.3909</c:v>
                </c:pt>
                <c:pt idx="2936">
                  <c:v>11.4396</c:v>
                </c:pt>
                <c:pt idx="2937">
                  <c:v>11.413</c:v>
                </c:pt>
                <c:pt idx="2938">
                  <c:v>11.5716</c:v>
                </c:pt>
                <c:pt idx="2939">
                  <c:v>11.6685</c:v>
                </c:pt>
                <c:pt idx="2940">
                  <c:v>11.6637</c:v>
                </c:pt>
                <c:pt idx="2941">
                  <c:v>11.658200000000001</c:v>
                </c:pt>
                <c:pt idx="2942">
                  <c:v>11.6128</c:v>
                </c:pt>
                <c:pt idx="2943">
                  <c:v>11.603300000000001</c:v>
                </c:pt>
                <c:pt idx="2944">
                  <c:v>11.6036</c:v>
                </c:pt>
                <c:pt idx="2945">
                  <c:v>11.598599999999999</c:v>
                </c:pt>
                <c:pt idx="2946">
                  <c:v>11.523400000000001</c:v>
                </c:pt>
                <c:pt idx="2947">
                  <c:v>11.5184</c:v>
                </c:pt>
                <c:pt idx="2948">
                  <c:v>11.513400000000001</c:v>
                </c:pt>
                <c:pt idx="2949">
                  <c:v>11.520899999999999</c:v>
                </c:pt>
                <c:pt idx="2950">
                  <c:v>11.579599999999999</c:v>
                </c:pt>
                <c:pt idx="2951">
                  <c:v>11.693899999999999</c:v>
                </c:pt>
                <c:pt idx="2952">
                  <c:v>11.8376</c:v>
                </c:pt>
                <c:pt idx="2953">
                  <c:v>11.833</c:v>
                </c:pt>
                <c:pt idx="2954">
                  <c:v>11.8278</c:v>
                </c:pt>
                <c:pt idx="2955">
                  <c:v>11.8225</c:v>
                </c:pt>
                <c:pt idx="2956">
                  <c:v>11.813700000000001</c:v>
                </c:pt>
                <c:pt idx="2957">
                  <c:v>11.7218</c:v>
                </c:pt>
                <c:pt idx="2958">
                  <c:v>11.570399999999999</c:v>
                </c:pt>
                <c:pt idx="2959">
                  <c:v>11.5777</c:v>
                </c:pt>
                <c:pt idx="2960">
                  <c:v>11.5463</c:v>
                </c:pt>
                <c:pt idx="2961">
                  <c:v>11.5406</c:v>
                </c:pt>
                <c:pt idx="2962">
                  <c:v>11.5367</c:v>
                </c:pt>
                <c:pt idx="2963">
                  <c:v>11.4841</c:v>
                </c:pt>
                <c:pt idx="2964">
                  <c:v>11.4872</c:v>
                </c:pt>
                <c:pt idx="2965">
                  <c:v>11.4397</c:v>
                </c:pt>
                <c:pt idx="2966">
                  <c:v>11.515599999999999</c:v>
                </c:pt>
                <c:pt idx="2967">
                  <c:v>11.5176</c:v>
                </c:pt>
                <c:pt idx="2968">
                  <c:v>11.510300000000001</c:v>
                </c:pt>
                <c:pt idx="2969">
                  <c:v>11.5046</c:v>
                </c:pt>
                <c:pt idx="2970">
                  <c:v>11.508100000000001</c:v>
                </c:pt>
                <c:pt idx="2971">
                  <c:v>11.379799999999999</c:v>
                </c:pt>
                <c:pt idx="2972">
                  <c:v>11.140700000000001</c:v>
                </c:pt>
                <c:pt idx="2973">
                  <c:v>11.184200000000001</c:v>
                </c:pt>
                <c:pt idx="2974">
                  <c:v>11.278700000000001</c:v>
                </c:pt>
                <c:pt idx="2975">
                  <c:v>11.274100000000001</c:v>
                </c:pt>
                <c:pt idx="2976">
                  <c:v>11.27</c:v>
                </c:pt>
                <c:pt idx="2977">
                  <c:v>11.193300000000001</c:v>
                </c:pt>
                <c:pt idx="2978">
                  <c:v>11.2538</c:v>
                </c:pt>
                <c:pt idx="2979">
                  <c:v>11.3758</c:v>
                </c:pt>
                <c:pt idx="2980">
                  <c:v>11.4566</c:v>
                </c:pt>
                <c:pt idx="2981">
                  <c:v>11.411899999999999</c:v>
                </c:pt>
                <c:pt idx="2982">
                  <c:v>11.4071</c:v>
                </c:pt>
                <c:pt idx="2983">
                  <c:v>11.4032</c:v>
                </c:pt>
                <c:pt idx="2984">
                  <c:v>11.478999999999999</c:v>
                </c:pt>
                <c:pt idx="2985">
                  <c:v>11.369199999999999</c:v>
                </c:pt>
                <c:pt idx="2986">
                  <c:v>11.319900000000001</c:v>
                </c:pt>
                <c:pt idx="2987">
                  <c:v>11.404299999999999</c:v>
                </c:pt>
                <c:pt idx="2988">
                  <c:v>11.485200000000001</c:v>
                </c:pt>
                <c:pt idx="2989">
                  <c:v>11.481299999999999</c:v>
                </c:pt>
                <c:pt idx="2990">
                  <c:v>11.483000000000001</c:v>
                </c:pt>
                <c:pt idx="2991">
                  <c:v>11.396599999999999</c:v>
                </c:pt>
                <c:pt idx="2992">
                  <c:v>11.618499999999999</c:v>
                </c:pt>
                <c:pt idx="2993">
                  <c:v>11.651300000000001</c:v>
                </c:pt>
                <c:pt idx="2994">
                  <c:v>11.607699999999999</c:v>
                </c:pt>
                <c:pt idx="2995">
                  <c:v>11.5791</c:v>
                </c:pt>
                <c:pt idx="2996">
                  <c:v>11.5741</c:v>
                </c:pt>
                <c:pt idx="2997">
                  <c:v>11.568</c:v>
                </c:pt>
                <c:pt idx="2998">
                  <c:v>11.5655</c:v>
                </c:pt>
                <c:pt idx="2999">
                  <c:v>11.5745</c:v>
                </c:pt>
                <c:pt idx="3000">
                  <c:v>11.565899999999999</c:v>
                </c:pt>
                <c:pt idx="3001">
                  <c:v>11.695399999999999</c:v>
                </c:pt>
                <c:pt idx="3002">
                  <c:v>11.789</c:v>
                </c:pt>
                <c:pt idx="3003">
                  <c:v>11.783799999999999</c:v>
                </c:pt>
                <c:pt idx="3004">
                  <c:v>11.781700000000001</c:v>
                </c:pt>
                <c:pt idx="3005">
                  <c:v>11.777799999999999</c:v>
                </c:pt>
                <c:pt idx="3006">
                  <c:v>11.8004</c:v>
                </c:pt>
                <c:pt idx="3007">
                  <c:v>11.8209</c:v>
                </c:pt>
                <c:pt idx="3008">
                  <c:v>11.9109</c:v>
                </c:pt>
                <c:pt idx="3009">
                  <c:v>11.908200000000001</c:v>
                </c:pt>
                <c:pt idx="3010">
                  <c:v>11.9101</c:v>
                </c:pt>
                <c:pt idx="3011">
                  <c:v>11.903600000000001</c:v>
                </c:pt>
                <c:pt idx="3012">
                  <c:v>11.857799999999999</c:v>
                </c:pt>
                <c:pt idx="3013">
                  <c:v>11.8896</c:v>
                </c:pt>
                <c:pt idx="3014">
                  <c:v>11.818300000000001</c:v>
                </c:pt>
                <c:pt idx="3015">
                  <c:v>11.8385</c:v>
                </c:pt>
                <c:pt idx="3016">
                  <c:v>11.8993</c:v>
                </c:pt>
                <c:pt idx="3017">
                  <c:v>11.894600000000001</c:v>
                </c:pt>
                <c:pt idx="3018">
                  <c:v>11.8911</c:v>
                </c:pt>
                <c:pt idx="3019">
                  <c:v>11.949400000000001</c:v>
                </c:pt>
                <c:pt idx="3020">
                  <c:v>11.844099999999999</c:v>
                </c:pt>
                <c:pt idx="3021">
                  <c:v>11.9077</c:v>
                </c:pt>
                <c:pt idx="3022">
                  <c:v>11.9368</c:v>
                </c:pt>
                <c:pt idx="3023">
                  <c:v>12.0023</c:v>
                </c:pt>
                <c:pt idx="3024">
                  <c:v>11.996</c:v>
                </c:pt>
                <c:pt idx="3025">
                  <c:v>11.9899</c:v>
                </c:pt>
                <c:pt idx="3026">
                  <c:v>11.9994</c:v>
                </c:pt>
                <c:pt idx="3027">
                  <c:v>12.101599999999999</c:v>
                </c:pt>
                <c:pt idx="3028">
                  <c:v>12.064399999999999</c:v>
                </c:pt>
                <c:pt idx="3029">
                  <c:v>12.0907</c:v>
                </c:pt>
                <c:pt idx="3030">
                  <c:v>11.918699999999999</c:v>
                </c:pt>
                <c:pt idx="3031">
                  <c:v>11.914400000000001</c:v>
                </c:pt>
                <c:pt idx="3032">
                  <c:v>11.912599999999999</c:v>
                </c:pt>
                <c:pt idx="3033">
                  <c:v>11.972</c:v>
                </c:pt>
                <c:pt idx="3034">
                  <c:v>11.858499999999999</c:v>
                </c:pt>
                <c:pt idx="3035">
                  <c:v>11.913</c:v>
                </c:pt>
                <c:pt idx="3036">
                  <c:v>12.088900000000001</c:v>
                </c:pt>
                <c:pt idx="3037">
                  <c:v>11.977600000000001</c:v>
                </c:pt>
                <c:pt idx="3038">
                  <c:v>11.978199999999999</c:v>
                </c:pt>
                <c:pt idx="3039">
                  <c:v>11.9811</c:v>
                </c:pt>
                <c:pt idx="3040">
                  <c:v>11.9594</c:v>
                </c:pt>
                <c:pt idx="3041">
                  <c:v>12.0238</c:v>
                </c:pt>
                <c:pt idx="3042">
                  <c:v>11.9886</c:v>
                </c:pt>
                <c:pt idx="3043">
                  <c:v>12.049899999999999</c:v>
                </c:pt>
                <c:pt idx="3044">
                  <c:v>12.0867</c:v>
                </c:pt>
                <c:pt idx="3045">
                  <c:v>12.0837</c:v>
                </c:pt>
                <c:pt idx="3046">
                  <c:v>12.0838</c:v>
                </c:pt>
                <c:pt idx="3047">
                  <c:v>12.0947</c:v>
                </c:pt>
                <c:pt idx="3048">
                  <c:v>12.183299999999999</c:v>
                </c:pt>
                <c:pt idx="3049">
                  <c:v>12.1083</c:v>
                </c:pt>
                <c:pt idx="3050">
                  <c:v>12.158200000000001</c:v>
                </c:pt>
                <c:pt idx="3051">
                  <c:v>12.116400000000001</c:v>
                </c:pt>
                <c:pt idx="3052">
                  <c:v>12.111700000000001</c:v>
                </c:pt>
                <c:pt idx="3053">
                  <c:v>12.1084</c:v>
                </c:pt>
                <c:pt idx="3054">
                  <c:v>12.147500000000001</c:v>
                </c:pt>
                <c:pt idx="3055">
                  <c:v>12.2201</c:v>
                </c:pt>
                <c:pt idx="3056">
                  <c:v>12.264799999999999</c:v>
                </c:pt>
                <c:pt idx="3057">
                  <c:v>12.226800000000001</c:v>
                </c:pt>
                <c:pt idx="3058">
                  <c:v>12.0999</c:v>
                </c:pt>
                <c:pt idx="3059">
                  <c:v>12.093</c:v>
                </c:pt>
                <c:pt idx="3060">
                  <c:v>12.0899</c:v>
                </c:pt>
                <c:pt idx="3061">
                  <c:v>11.982100000000001</c:v>
                </c:pt>
                <c:pt idx="3062">
                  <c:v>11.753299999999999</c:v>
                </c:pt>
                <c:pt idx="3063">
                  <c:v>11.7995</c:v>
                </c:pt>
                <c:pt idx="3064">
                  <c:v>11.8531</c:v>
                </c:pt>
                <c:pt idx="3065">
                  <c:v>11.6662</c:v>
                </c:pt>
                <c:pt idx="3066">
                  <c:v>11.660399999999999</c:v>
                </c:pt>
                <c:pt idx="3067">
                  <c:v>11.6511</c:v>
                </c:pt>
                <c:pt idx="3068">
                  <c:v>11.7515</c:v>
                </c:pt>
                <c:pt idx="3069">
                  <c:v>11.82</c:v>
                </c:pt>
                <c:pt idx="3070">
                  <c:v>12.0046</c:v>
                </c:pt>
                <c:pt idx="3071">
                  <c:v>11.8901</c:v>
                </c:pt>
                <c:pt idx="3072">
                  <c:v>12.0473</c:v>
                </c:pt>
                <c:pt idx="3073">
                  <c:v>12.0467</c:v>
                </c:pt>
                <c:pt idx="3074">
                  <c:v>12.039300000000001</c:v>
                </c:pt>
                <c:pt idx="3075">
                  <c:v>12.137</c:v>
                </c:pt>
                <c:pt idx="3076">
                  <c:v>12.091699999999999</c:v>
                </c:pt>
                <c:pt idx="3077">
                  <c:v>12.0671</c:v>
                </c:pt>
                <c:pt idx="3078">
                  <c:v>12.120799999999999</c:v>
                </c:pt>
                <c:pt idx="3079">
                  <c:v>12.215299999999999</c:v>
                </c:pt>
                <c:pt idx="3080">
                  <c:v>12.2105</c:v>
                </c:pt>
                <c:pt idx="3081">
                  <c:v>12.206099999999999</c:v>
                </c:pt>
                <c:pt idx="3082">
                  <c:v>12.249000000000001</c:v>
                </c:pt>
                <c:pt idx="3083">
                  <c:v>12.254899999999999</c:v>
                </c:pt>
                <c:pt idx="3084">
                  <c:v>12.234999999999999</c:v>
                </c:pt>
                <c:pt idx="3085">
                  <c:v>12.21</c:v>
                </c:pt>
                <c:pt idx="3086">
                  <c:v>12.3064</c:v>
                </c:pt>
                <c:pt idx="3087">
                  <c:v>12.301</c:v>
                </c:pt>
                <c:pt idx="3088">
                  <c:v>12.298299999999999</c:v>
                </c:pt>
                <c:pt idx="3089">
                  <c:v>12.367699999999999</c:v>
                </c:pt>
                <c:pt idx="3090">
                  <c:v>12.393599999999999</c:v>
                </c:pt>
                <c:pt idx="3091">
                  <c:v>12.420400000000001</c:v>
                </c:pt>
                <c:pt idx="3092">
                  <c:v>12.558</c:v>
                </c:pt>
                <c:pt idx="3093">
                  <c:v>12.5441</c:v>
                </c:pt>
                <c:pt idx="3094">
                  <c:v>12.5306</c:v>
                </c:pt>
                <c:pt idx="3095">
                  <c:v>12.5143</c:v>
                </c:pt>
                <c:pt idx="3096">
                  <c:v>12.540699999999999</c:v>
                </c:pt>
                <c:pt idx="3097">
                  <c:v>12.4368</c:v>
                </c:pt>
                <c:pt idx="3098">
                  <c:v>12.4411</c:v>
                </c:pt>
                <c:pt idx="3099">
                  <c:v>12.3773</c:v>
                </c:pt>
                <c:pt idx="3100">
                  <c:v>12.2651</c:v>
                </c:pt>
                <c:pt idx="3101">
                  <c:v>12.2592</c:v>
                </c:pt>
                <c:pt idx="3102">
                  <c:v>12.251300000000001</c:v>
                </c:pt>
                <c:pt idx="3103">
                  <c:v>12.3203</c:v>
                </c:pt>
                <c:pt idx="3104">
                  <c:v>12.2845</c:v>
                </c:pt>
                <c:pt idx="3105">
                  <c:v>12.1081</c:v>
                </c:pt>
                <c:pt idx="3106">
                  <c:v>11.9488</c:v>
                </c:pt>
                <c:pt idx="3107">
                  <c:v>11.8734</c:v>
                </c:pt>
                <c:pt idx="3108">
                  <c:v>11.869</c:v>
                </c:pt>
                <c:pt idx="3109">
                  <c:v>11.8657</c:v>
                </c:pt>
                <c:pt idx="3110">
                  <c:v>12.149900000000001</c:v>
                </c:pt>
                <c:pt idx="3111">
                  <c:v>11.9666</c:v>
                </c:pt>
                <c:pt idx="3112">
                  <c:v>12.1007</c:v>
                </c:pt>
                <c:pt idx="3113">
                  <c:v>12.191599999999999</c:v>
                </c:pt>
                <c:pt idx="3114">
                  <c:v>12.193099999999999</c:v>
                </c:pt>
                <c:pt idx="3115">
                  <c:v>12.188700000000001</c:v>
                </c:pt>
                <c:pt idx="3116">
                  <c:v>12.1835</c:v>
                </c:pt>
                <c:pt idx="3117">
                  <c:v>12.122199999999999</c:v>
                </c:pt>
                <c:pt idx="3118">
                  <c:v>12.0938</c:v>
                </c:pt>
                <c:pt idx="3119">
                  <c:v>12.101800000000001</c:v>
                </c:pt>
                <c:pt idx="3120">
                  <c:v>12.2057</c:v>
                </c:pt>
                <c:pt idx="3121">
                  <c:v>12.1951</c:v>
                </c:pt>
                <c:pt idx="3122">
                  <c:v>12.1883</c:v>
                </c:pt>
                <c:pt idx="3123">
                  <c:v>12.1906</c:v>
                </c:pt>
                <c:pt idx="3124">
                  <c:v>12.1585</c:v>
                </c:pt>
                <c:pt idx="3125">
                  <c:v>12.269299999999999</c:v>
                </c:pt>
                <c:pt idx="3126">
                  <c:v>12.4199</c:v>
                </c:pt>
                <c:pt idx="3127">
                  <c:v>12.414300000000001</c:v>
                </c:pt>
                <c:pt idx="3128">
                  <c:v>12.2888</c:v>
                </c:pt>
                <c:pt idx="3129">
                  <c:v>12.284000000000001</c:v>
                </c:pt>
                <c:pt idx="3130">
                  <c:v>12.2776</c:v>
                </c:pt>
                <c:pt idx="3131">
                  <c:v>12.2272</c:v>
                </c:pt>
                <c:pt idx="3132">
                  <c:v>12.238899999999999</c:v>
                </c:pt>
                <c:pt idx="3133">
                  <c:v>12.2416</c:v>
                </c:pt>
                <c:pt idx="3134">
                  <c:v>12.180400000000001</c:v>
                </c:pt>
                <c:pt idx="3135">
                  <c:v>12.232799999999999</c:v>
                </c:pt>
                <c:pt idx="3136">
                  <c:v>12.2277</c:v>
                </c:pt>
                <c:pt idx="3137">
                  <c:v>12.224</c:v>
                </c:pt>
                <c:pt idx="3138">
                  <c:v>12.238200000000001</c:v>
                </c:pt>
                <c:pt idx="3139">
                  <c:v>12.154999999999999</c:v>
                </c:pt>
                <c:pt idx="3140">
                  <c:v>12.2895</c:v>
                </c:pt>
                <c:pt idx="3141">
                  <c:v>12.4283</c:v>
                </c:pt>
                <c:pt idx="3142">
                  <c:v>12.382899999999999</c:v>
                </c:pt>
                <c:pt idx="3143">
                  <c:v>12.377599999999999</c:v>
                </c:pt>
                <c:pt idx="3144">
                  <c:v>12.3855</c:v>
                </c:pt>
                <c:pt idx="3145">
                  <c:v>12.397</c:v>
                </c:pt>
                <c:pt idx="3146">
                  <c:v>12.442399999999999</c:v>
                </c:pt>
                <c:pt idx="3147">
                  <c:v>12.3955</c:v>
                </c:pt>
                <c:pt idx="3148">
                  <c:v>12.520899999999999</c:v>
                </c:pt>
                <c:pt idx="3149">
                  <c:v>12.5032</c:v>
                </c:pt>
                <c:pt idx="3150">
                  <c:v>12.4993</c:v>
                </c:pt>
                <c:pt idx="3151">
                  <c:v>12.485799999999999</c:v>
                </c:pt>
                <c:pt idx="3152">
                  <c:v>12.4445</c:v>
                </c:pt>
                <c:pt idx="3153">
                  <c:v>12.4055</c:v>
                </c:pt>
                <c:pt idx="3154">
                  <c:v>12.3408</c:v>
                </c:pt>
                <c:pt idx="3155">
                  <c:v>12.2765</c:v>
                </c:pt>
                <c:pt idx="3156">
                  <c:v>12.085800000000001</c:v>
                </c:pt>
                <c:pt idx="3157">
                  <c:v>12.0816</c:v>
                </c:pt>
                <c:pt idx="3158">
                  <c:v>12.0829</c:v>
                </c:pt>
                <c:pt idx="3159">
                  <c:v>12.0336</c:v>
                </c:pt>
                <c:pt idx="3160">
                  <c:v>12.0555</c:v>
                </c:pt>
                <c:pt idx="3161">
                  <c:v>12.0029</c:v>
                </c:pt>
                <c:pt idx="3162">
                  <c:v>11.9015</c:v>
                </c:pt>
                <c:pt idx="3163">
                  <c:v>11.8683</c:v>
                </c:pt>
                <c:pt idx="3164">
                  <c:v>11.8634</c:v>
                </c:pt>
                <c:pt idx="3165">
                  <c:v>11.8611</c:v>
                </c:pt>
                <c:pt idx="3166">
                  <c:v>11.897</c:v>
                </c:pt>
                <c:pt idx="3167">
                  <c:v>11.827199999999999</c:v>
                </c:pt>
                <c:pt idx="3168">
                  <c:v>11.9482</c:v>
                </c:pt>
                <c:pt idx="3169">
                  <c:v>11.960800000000001</c:v>
                </c:pt>
                <c:pt idx="3170">
                  <c:v>11.609</c:v>
                </c:pt>
                <c:pt idx="3171">
                  <c:v>11.6037</c:v>
                </c:pt>
                <c:pt idx="3172">
                  <c:v>11.5862</c:v>
                </c:pt>
                <c:pt idx="3173">
                  <c:v>11.1234</c:v>
                </c:pt>
                <c:pt idx="3174">
                  <c:v>11.273400000000001</c:v>
                </c:pt>
                <c:pt idx="3175">
                  <c:v>11.476000000000001</c:v>
                </c:pt>
                <c:pt idx="3176">
                  <c:v>11.4428</c:v>
                </c:pt>
                <c:pt idx="3177">
                  <c:v>11.611599999999999</c:v>
                </c:pt>
                <c:pt idx="3178">
                  <c:v>11.606199999999999</c:v>
                </c:pt>
                <c:pt idx="3179">
                  <c:v>11.603999999999999</c:v>
                </c:pt>
                <c:pt idx="3180">
                  <c:v>11.6534</c:v>
                </c:pt>
                <c:pt idx="3181">
                  <c:v>11.656499999999999</c:v>
                </c:pt>
                <c:pt idx="3182">
                  <c:v>11.691599999999999</c:v>
                </c:pt>
                <c:pt idx="3183">
                  <c:v>11.6722</c:v>
                </c:pt>
                <c:pt idx="3184">
                  <c:v>11.8192</c:v>
                </c:pt>
                <c:pt idx="3185">
                  <c:v>11.8146</c:v>
                </c:pt>
                <c:pt idx="3186">
                  <c:v>11.8065</c:v>
                </c:pt>
                <c:pt idx="3187">
                  <c:v>11.8803</c:v>
                </c:pt>
                <c:pt idx="3188">
                  <c:v>11.879</c:v>
                </c:pt>
                <c:pt idx="3189">
                  <c:v>11.8423</c:v>
                </c:pt>
                <c:pt idx="3190">
                  <c:v>11.827</c:v>
                </c:pt>
                <c:pt idx="3191">
                  <c:v>11.8002</c:v>
                </c:pt>
                <c:pt idx="3192">
                  <c:v>11.794499999999999</c:v>
                </c:pt>
                <c:pt idx="3193">
                  <c:v>11.783099999999999</c:v>
                </c:pt>
                <c:pt idx="3194">
                  <c:v>11.838699999999999</c:v>
                </c:pt>
                <c:pt idx="3195">
                  <c:v>11.7766</c:v>
                </c:pt>
                <c:pt idx="3196">
                  <c:v>11.742900000000001</c:v>
                </c:pt>
                <c:pt idx="3197">
                  <c:v>11.6942</c:v>
                </c:pt>
                <c:pt idx="3198">
                  <c:v>11.741400000000001</c:v>
                </c:pt>
                <c:pt idx="3199">
                  <c:v>11.7379</c:v>
                </c:pt>
                <c:pt idx="3200">
                  <c:v>11.7376</c:v>
                </c:pt>
                <c:pt idx="3201">
                  <c:v>11.8264</c:v>
                </c:pt>
                <c:pt idx="3202">
                  <c:v>11.769299999999999</c:v>
                </c:pt>
                <c:pt idx="3203">
                  <c:v>11.574999999999999</c:v>
                </c:pt>
                <c:pt idx="3204">
                  <c:v>11.5885</c:v>
                </c:pt>
                <c:pt idx="3205">
                  <c:v>11.568300000000001</c:v>
                </c:pt>
                <c:pt idx="3206">
                  <c:v>11.5633</c:v>
                </c:pt>
                <c:pt idx="3207">
                  <c:v>11.5609</c:v>
                </c:pt>
                <c:pt idx="3208">
                  <c:v>11.4497</c:v>
                </c:pt>
                <c:pt idx="3209">
                  <c:v>11.4717</c:v>
                </c:pt>
                <c:pt idx="3210">
                  <c:v>11.427300000000001</c:v>
                </c:pt>
                <c:pt idx="3211">
                  <c:v>11.611800000000001</c:v>
                </c:pt>
                <c:pt idx="3212">
                  <c:v>11.661899999999999</c:v>
                </c:pt>
                <c:pt idx="3213">
                  <c:v>11.654999999999999</c:v>
                </c:pt>
                <c:pt idx="3214">
                  <c:v>11.661</c:v>
                </c:pt>
                <c:pt idx="3215">
                  <c:v>11.685</c:v>
                </c:pt>
                <c:pt idx="3216">
                  <c:v>11.723699999999999</c:v>
                </c:pt>
                <c:pt idx="3217">
                  <c:v>11.6831</c:v>
                </c:pt>
                <c:pt idx="3218">
                  <c:v>11.803100000000001</c:v>
                </c:pt>
                <c:pt idx="3219">
                  <c:v>11.8689</c:v>
                </c:pt>
                <c:pt idx="3220">
                  <c:v>11.8553</c:v>
                </c:pt>
                <c:pt idx="3221">
                  <c:v>11.849</c:v>
                </c:pt>
                <c:pt idx="3222">
                  <c:v>11.902100000000001</c:v>
                </c:pt>
                <c:pt idx="3223">
                  <c:v>12.1357</c:v>
                </c:pt>
                <c:pt idx="3224">
                  <c:v>12.193300000000001</c:v>
                </c:pt>
                <c:pt idx="3225">
                  <c:v>12.436400000000001</c:v>
                </c:pt>
                <c:pt idx="3226">
                  <c:v>12.5405</c:v>
                </c:pt>
                <c:pt idx="3227">
                  <c:v>12.5359</c:v>
                </c:pt>
                <c:pt idx="3228">
                  <c:v>12.5268</c:v>
                </c:pt>
                <c:pt idx="3229">
                  <c:v>12.4939</c:v>
                </c:pt>
                <c:pt idx="3230">
                  <c:v>12.5215</c:v>
                </c:pt>
                <c:pt idx="3231">
                  <c:v>12.6973</c:v>
                </c:pt>
                <c:pt idx="3232">
                  <c:v>12.5435</c:v>
                </c:pt>
                <c:pt idx="3233">
                  <c:v>12.636699999999999</c:v>
                </c:pt>
                <c:pt idx="3234">
                  <c:v>12.631399999999999</c:v>
                </c:pt>
                <c:pt idx="3235">
                  <c:v>12.6272</c:v>
                </c:pt>
                <c:pt idx="3236">
                  <c:v>12.6767</c:v>
                </c:pt>
                <c:pt idx="3237">
                  <c:v>12.4087</c:v>
                </c:pt>
                <c:pt idx="3238">
                  <c:v>12.335100000000001</c:v>
                </c:pt>
                <c:pt idx="3239">
                  <c:v>12.452500000000001</c:v>
                </c:pt>
                <c:pt idx="3240">
                  <c:v>12.486800000000001</c:v>
                </c:pt>
                <c:pt idx="3241">
                  <c:v>12.4825</c:v>
                </c:pt>
                <c:pt idx="3242">
                  <c:v>12.474600000000001</c:v>
                </c:pt>
                <c:pt idx="3243">
                  <c:v>12.4864</c:v>
                </c:pt>
                <c:pt idx="3244">
                  <c:v>12.417</c:v>
                </c:pt>
                <c:pt idx="3245">
                  <c:v>12.3576</c:v>
                </c:pt>
                <c:pt idx="3246">
                  <c:v>12.2563</c:v>
                </c:pt>
                <c:pt idx="3247">
                  <c:v>12.458399999999999</c:v>
                </c:pt>
                <c:pt idx="3248">
                  <c:v>12.453200000000001</c:v>
                </c:pt>
                <c:pt idx="3249">
                  <c:v>12.4475</c:v>
                </c:pt>
                <c:pt idx="3250">
                  <c:v>12.388299999999999</c:v>
                </c:pt>
                <c:pt idx="3251">
                  <c:v>12.3352</c:v>
                </c:pt>
                <c:pt idx="3252">
                  <c:v>12.3451</c:v>
                </c:pt>
                <c:pt idx="3253">
                  <c:v>12.2616</c:v>
                </c:pt>
                <c:pt idx="3254">
                  <c:v>12.257</c:v>
                </c:pt>
                <c:pt idx="3255">
                  <c:v>12.253299999999999</c:v>
                </c:pt>
                <c:pt idx="3256">
                  <c:v>12.2531</c:v>
                </c:pt>
                <c:pt idx="3257">
                  <c:v>12.2799</c:v>
                </c:pt>
                <c:pt idx="3258">
                  <c:v>12.276199999999999</c:v>
                </c:pt>
                <c:pt idx="3259">
                  <c:v>12.1928</c:v>
                </c:pt>
                <c:pt idx="3260">
                  <c:v>12.105600000000001</c:v>
                </c:pt>
                <c:pt idx="3261">
                  <c:v>12.1456</c:v>
                </c:pt>
                <c:pt idx="3262">
                  <c:v>12.1412</c:v>
                </c:pt>
                <c:pt idx="3263">
                  <c:v>12.1365</c:v>
                </c:pt>
                <c:pt idx="3264">
                  <c:v>12.196300000000001</c:v>
                </c:pt>
                <c:pt idx="3265">
                  <c:v>12.292999999999999</c:v>
                </c:pt>
                <c:pt idx="3266">
                  <c:v>12.264200000000001</c:v>
                </c:pt>
                <c:pt idx="3267">
                  <c:v>12.336399999999999</c:v>
                </c:pt>
                <c:pt idx="3268">
                  <c:v>12.2841</c:v>
                </c:pt>
                <c:pt idx="3269">
                  <c:v>12.2805</c:v>
                </c:pt>
                <c:pt idx="3270">
                  <c:v>12.2784</c:v>
                </c:pt>
                <c:pt idx="3271">
                  <c:v>12.2186</c:v>
                </c:pt>
                <c:pt idx="3272">
                  <c:v>11.9971</c:v>
                </c:pt>
                <c:pt idx="3273">
                  <c:v>11.9077</c:v>
                </c:pt>
                <c:pt idx="3274">
                  <c:v>11.798400000000001</c:v>
                </c:pt>
                <c:pt idx="3275">
                  <c:v>11.8001</c:v>
                </c:pt>
                <c:pt idx="3276">
                  <c:v>11.7986</c:v>
                </c:pt>
                <c:pt idx="3277">
                  <c:v>11.797700000000001</c:v>
                </c:pt>
                <c:pt idx="3278">
                  <c:v>11.850099999999999</c:v>
                </c:pt>
                <c:pt idx="3279">
                  <c:v>11.899699999999999</c:v>
                </c:pt>
                <c:pt idx="3280">
                  <c:v>11.883699999999999</c:v>
                </c:pt>
                <c:pt idx="3281">
                  <c:v>11.805400000000001</c:v>
                </c:pt>
                <c:pt idx="3282">
                  <c:v>11.8263</c:v>
                </c:pt>
                <c:pt idx="3283">
                  <c:v>11.8218</c:v>
                </c:pt>
                <c:pt idx="3284">
                  <c:v>11.820499999999999</c:v>
                </c:pt>
                <c:pt idx="3285">
                  <c:v>11.8644</c:v>
                </c:pt>
                <c:pt idx="3286">
                  <c:v>11.8713</c:v>
                </c:pt>
                <c:pt idx="3287">
                  <c:v>11.8813</c:v>
                </c:pt>
                <c:pt idx="3288">
                  <c:v>11.792400000000001</c:v>
                </c:pt>
                <c:pt idx="3289">
                  <c:v>11.7775</c:v>
                </c:pt>
                <c:pt idx="3290">
                  <c:v>11.7735</c:v>
                </c:pt>
                <c:pt idx="3291">
                  <c:v>11.7735</c:v>
                </c:pt>
                <c:pt idx="3292">
                  <c:v>11.8903</c:v>
                </c:pt>
                <c:pt idx="3293">
                  <c:v>12.025</c:v>
                </c:pt>
                <c:pt idx="3294">
                  <c:v>12.046799999999999</c:v>
                </c:pt>
                <c:pt idx="3295">
                  <c:v>12.0535</c:v>
                </c:pt>
                <c:pt idx="3296">
                  <c:v>12.0907</c:v>
                </c:pt>
                <c:pt idx="3297">
                  <c:v>12.088100000000001</c:v>
                </c:pt>
                <c:pt idx="3298">
                  <c:v>12.081</c:v>
                </c:pt>
                <c:pt idx="3299">
                  <c:v>12.185600000000001</c:v>
                </c:pt>
                <c:pt idx="3300">
                  <c:v>12.1752</c:v>
                </c:pt>
                <c:pt idx="3301">
                  <c:v>12.135300000000001</c:v>
                </c:pt>
                <c:pt idx="3302">
                  <c:v>12.187799999999999</c:v>
                </c:pt>
                <c:pt idx="3303">
                  <c:v>12.1233</c:v>
                </c:pt>
                <c:pt idx="3304">
                  <c:v>12.119300000000001</c:v>
                </c:pt>
                <c:pt idx="3305">
                  <c:v>12.115600000000001</c:v>
                </c:pt>
                <c:pt idx="3306">
                  <c:v>12.08</c:v>
                </c:pt>
                <c:pt idx="3307">
                  <c:v>11.9833</c:v>
                </c:pt>
                <c:pt idx="3308">
                  <c:v>12.0137</c:v>
                </c:pt>
                <c:pt idx="3309">
                  <c:v>11.8706</c:v>
                </c:pt>
                <c:pt idx="3310">
                  <c:v>11.7661</c:v>
                </c:pt>
                <c:pt idx="3311">
                  <c:v>11.761900000000001</c:v>
                </c:pt>
                <c:pt idx="3312">
                  <c:v>11.759600000000001</c:v>
                </c:pt>
                <c:pt idx="3313">
                  <c:v>11.8727</c:v>
                </c:pt>
                <c:pt idx="3314">
                  <c:v>11.902900000000001</c:v>
                </c:pt>
                <c:pt idx="3315">
                  <c:v>11.9192</c:v>
                </c:pt>
                <c:pt idx="3316">
                  <c:v>11.9115</c:v>
                </c:pt>
                <c:pt idx="3317">
                  <c:v>11.8963</c:v>
                </c:pt>
                <c:pt idx="3318">
                  <c:v>11.892799999999999</c:v>
                </c:pt>
                <c:pt idx="3319">
                  <c:v>11.8894</c:v>
                </c:pt>
                <c:pt idx="3320">
                  <c:v>11.8506</c:v>
                </c:pt>
                <c:pt idx="3321">
                  <c:v>11.818899999999999</c:v>
                </c:pt>
                <c:pt idx="3322">
                  <c:v>11.828200000000001</c:v>
                </c:pt>
                <c:pt idx="3323">
                  <c:v>11.7775</c:v>
                </c:pt>
                <c:pt idx="3324">
                  <c:v>11.8027</c:v>
                </c:pt>
                <c:pt idx="3325">
                  <c:v>11.800599999999999</c:v>
                </c:pt>
                <c:pt idx="3326">
                  <c:v>11.7936</c:v>
                </c:pt>
                <c:pt idx="3327">
                  <c:v>11.8611</c:v>
                </c:pt>
                <c:pt idx="3328">
                  <c:v>11.8774</c:v>
                </c:pt>
                <c:pt idx="3329">
                  <c:v>11.803100000000001</c:v>
                </c:pt>
                <c:pt idx="3330">
                  <c:v>11.766400000000001</c:v>
                </c:pt>
                <c:pt idx="3331">
                  <c:v>11.6858</c:v>
                </c:pt>
                <c:pt idx="3332">
                  <c:v>11.681900000000001</c:v>
                </c:pt>
                <c:pt idx="3333">
                  <c:v>11.694699999999999</c:v>
                </c:pt>
                <c:pt idx="3334">
                  <c:v>11.4945</c:v>
                </c:pt>
                <c:pt idx="3335">
                  <c:v>11.6393</c:v>
                </c:pt>
                <c:pt idx="3336">
                  <c:v>11.662100000000001</c:v>
                </c:pt>
                <c:pt idx="3337">
                  <c:v>11.7849</c:v>
                </c:pt>
                <c:pt idx="3338">
                  <c:v>11.823700000000001</c:v>
                </c:pt>
                <c:pt idx="3339">
                  <c:v>11.822800000000001</c:v>
                </c:pt>
                <c:pt idx="3340">
                  <c:v>11.82</c:v>
                </c:pt>
                <c:pt idx="3341">
                  <c:v>11.891999999999999</c:v>
                </c:pt>
                <c:pt idx="3342">
                  <c:v>11.8851</c:v>
                </c:pt>
                <c:pt idx="3343">
                  <c:v>11.894399999999999</c:v>
                </c:pt>
                <c:pt idx="3344">
                  <c:v>11.875299999999999</c:v>
                </c:pt>
                <c:pt idx="3345">
                  <c:v>11.964499999999999</c:v>
                </c:pt>
                <c:pt idx="3346">
                  <c:v>11.9597</c:v>
                </c:pt>
                <c:pt idx="3347">
                  <c:v>11.949400000000001</c:v>
                </c:pt>
                <c:pt idx="3348">
                  <c:v>11.910399999999999</c:v>
                </c:pt>
                <c:pt idx="3349">
                  <c:v>11.923299999999999</c:v>
                </c:pt>
                <c:pt idx="3350">
                  <c:v>11.9588</c:v>
                </c:pt>
                <c:pt idx="3351">
                  <c:v>11.9923</c:v>
                </c:pt>
                <c:pt idx="3352">
                  <c:v>11.984</c:v>
                </c:pt>
                <c:pt idx="3353">
                  <c:v>11.982799999999999</c:v>
                </c:pt>
                <c:pt idx="3354">
                  <c:v>11.982699999999999</c:v>
                </c:pt>
                <c:pt idx="3355">
                  <c:v>11.8032</c:v>
                </c:pt>
                <c:pt idx="3356">
                  <c:v>12.000299999999999</c:v>
                </c:pt>
                <c:pt idx="3357">
                  <c:v>12.023400000000001</c:v>
                </c:pt>
                <c:pt idx="3358">
                  <c:v>12.095599999999999</c:v>
                </c:pt>
                <c:pt idx="3359">
                  <c:v>12.1737</c:v>
                </c:pt>
                <c:pt idx="3360">
                  <c:v>12.170199999999999</c:v>
                </c:pt>
                <c:pt idx="3361">
                  <c:v>12.171099999999999</c:v>
                </c:pt>
                <c:pt idx="3362">
                  <c:v>12.1692</c:v>
                </c:pt>
                <c:pt idx="3363">
                  <c:v>12.1416</c:v>
                </c:pt>
                <c:pt idx="3364">
                  <c:v>12.2075</c:v>
                </c:pt>
                <c:pt idx="3365">
                  <c:v>12.220499999999999</c:v>
                </c:pt>
                <c:pt idx="3366">
                  <c:v>12.3279</c:v>
                </c:pt>
                <c:pt idx="3367">
                  <c:v>12.321400000000001</c:v>
                </c:pt>
                <c:pt idx="3368">
                  <c:v>12.3127</c:v>
                </c:pt>
                <c:pt idx="3369">
                  <c:v>12.361700000000001</c:v>
                </c:pt>
                <c:pt idx="3370">
                  <c:v>12.4534</c:v>
                </c:pt>
                <c:pt idx="3371">
                  <c:v>12.4275</c:v>
                </c:pt>
                <c:pt idx="3372">
                  <c:v>12.352499999999999</c:v>
                </c:pt>
                <c:pt idx="3373">
                  <c:v>12.499700000000001</c:v>
                </c:pt>
                <c:pt idx="3374">
                  <c:v>12.491400000000001</c:v>
                </c:pt>
                <c:pt idx="3375">
                  <c:v>12.485099999999999</c:v>
                </c:pt>
                <c:pt idx="3376">
                  <c:v>12.346299999999999</c:v>
                </c:pt>
                <c:pt idx="3377">
                  <c:v>12.205399999999999</c:v>
                </c:pt>
                <c:pt idx="3378">
                  <c:v>12.360099999999999</c:v>
                </c:pt>
                <c:pt idx="3379">
                  <c:v>12.255699999999999</c:v>
                </c:pt>
                <c:pt idx="3380">
                  <c:v>11.9826</c:v>
                </c:pt>
                <c:pt idx="3381">
                  <c:v>11.9796</c:v>
                </c:pt>
                <c:pt idx="3382">
                  <c:v>11.983000000000001</c:v>
                </c:pt>
                <c:pt idx="3383">
                  <c:v>12.027100000000001</c:v>
                </c:pt>
                <c:pt idx="3384">
                  <c:v>11.974500000000001</c:v>
                </c:pt>
                <c:pt idx="3385">
                  <c:v>12.1968</c:v>
                </c:pt>
                <c:pt idx="3386">
                  <c:v>12.348599999999999</c:v>
                </c:pt>
                <c:pt idx="3387">
                  <c:v>12.308999999999999</c:v>
                </c:pt>
                <c:pt idx="3388">
                  <c:v>12.302199999999999</c:v>
                </c:pt>
                <c:pt idx="3389">
                  <c:v>12.2935</c:v>
                </c:pt>
                <c:pt idx="3390">
                  <c:v>12.1357</c:v>
                </c:pt>
                <c:pt idx="3391">
                  <c:v>12.087400000000001</c:v>
                </c:pt>
                <c:pt idx="3392">
                  <c:v>12.100199999999999</c:v>
                </c:pt>
                <c:pt idx="3393">
                  <c:v>12.0505</c:v>
                </c:pt>
                <c:pt idx="3394">
                  <c:v>12.19</c:v>
                </c:pt>
                <c:pt idx="3395">
                  <c:v>12.188599999999999</c:v>
                </c:pt>
                <c:pt idx="3396">
                  <c:v>12.186299999999999</c:v>
                </c:pt>
                <c:pt idx="3397">
                  <c:v>12.301600000000001</c:v>
                </c:pt>
                <c:pt idx="3398">
                  <c:v>12.4427</c:v>
                </c:pt>
                <c:pt idx="3399">
                  <c:v>12.408300000000001</c:v>
                </c:pt>
                <c:pt idx="3400">
                  <c:v>12.382999999999999</c:v>
                </c:pt>
                <c:pt idx="3401">
                  <c:v>12.288600000000001</c:v>
                </c:pt>
                <c:pt idx="3402">
                  <c:v>12.2857</c:v>
                </c:pt>
                <c:pt idx="3403">
                  <c:v>12.2897</c:v>
                </c:pt>
                <c:pt idx="3404">
                  <c:v>12.355499999999999</c:v>
                </c:pt>
                <c:pt idx="3405">
                  <c:v>12.28</c:v>
                </c:pt>
                <c:pt idx="3406">
                  <c:v>12.313800000000001</c:v>
                </c:pt>
                <c:pt idx="3407">
                  <c:v>12.287100000000001</c:v>
                </c:pt>
                <c:pt idx="3408">
                  <c:v>12.171099999999999</c:v>
                </c:pt>
                <c:pt idx="3409">
                  <c:v>12.164400000000001</c:v>
                </c:pt>
                <c:pt idx="3410">
                  <c:v>12.1633</c:v>
                </c:pt>
                <c:pt idx="3411">
                  <c:v>11.9612</c:v>
                </c:pt>
                <c:pt idx="3412">
                  <c:v>12.0649</c:v>
                </c:pt>
                <c:pt idx="3413">
                  <c:v>12.060600000000001</c:v>
                </c:pt>
                <c:pt idx="3414">
                  <c:v>11.943099999999999</c:v>
                </c:pt>
                <c:pt idx="3415">
                  <c:v>11.790900000000001</c:v>
                </c:pt>
                <c:pt idx="3416">
                  <c:v>11.786899999999999</c:v>
                </c:pt>
                <c:pt idx="3417">
                  <c:v>11.788500000000001</c:v>
                </c:pt>
                <c:pt idx="3418">
                  <c:v>10.8973</c:v>
                </c:pt>
                <c:pt idx="3419">
                  <c:v>10.9434</c:v>
                </c:pt>
                <c:pt idx="3420">
                  <c:v>10.8553</c:v>
                </c:pt>
                <c:pt idx="3421">
                  <c:v>11.218500000000001</c:v>
                </c:pt>
                <c:pt idx="3422">
                  <c:v>11.3545</c:v>
                </c:pt>
                <c:pt idx="3423">
                  <c:v>11.343999999999999</c:v>
                </c:pt>
                <c:pt idx="3424">
                  <c:v>11.3401</c:v>
                </c:pt>
                <c:pt idx="3425">
                  <c:v>11.498699999999999</c:v>
                </c:pt>
                <c:pt idx="3426">
                  <c:v>11.602600000000001</c:v>
                </c:pt>
                <c:pt idx="3427">
                  <c:v>11.457599999999999</c:v>
                </c:pt>
                <c:pt idx="3428">
                  <c:v>11.5313</c:v>
                </c:pt>
                <c:pt idx="3429">
                  <c:v>11.547000000000001</c:v>
                </c:pt>
                <c:pt idx="3430">
                  <c:v>11.5406</c:v>
                </c:pt>
                <c:pt idx="3431">
                  <c:v>11.5337</c:v>
                </c:pt>
                <c:pt idx="3432">
                  <c:v>11.562200000000001</c:v>
                </c:pt>
                <c:pt idx="3433">
                  <c:v>11.5794</c:v>
                </c:pt>
                <c:pt idx="3434">
                  <c:v>11.817600000000001</c:v>
                </c:pt>
                <c:pt idx="3435">
                  <c:v>11.764699999999999</c:v>
                </c:pt>
                <c:pt idx="3436">
                  <c:v>11.815799999999999</c:v>
                </c:pt>
                <c:pt idx="3437">
                  <c:v>11.81</c:v>
                </c:pt>
                <c:pt idx="3438">
                  <c:v>11.804</c:v>
                </c:pt>
                <c:pt idx="3439">
                  <c:v>11.8604</c:v>
                </c:pt>
                <c:pt idx="3440">
                  <c:v>11.886900000000001</c:v>
                </c:pt>
                <c:pt idx="3441">
                  <c:v>11.933299999999999</c:v>
                </c:pt>
                <c:pt idx="3442">
                  <c:v>11.929399999999999</c:v>
                </c:pt>
                <c:pt idx="3443">
                  <c:v>12.1427</c:v>
                </c:pt>
                <c:pt idx="3444">
                  <c:v>12.139200000000001</c:v>
                </c:pt>
                <c:pt idx="3445">
                  <c:v>12.0947</c:v>
                </c:pt>
                <c:pt idx="3446">
                  <c:v>12.1273</c:v>
                </c:pt>
                <c:pt idx="3447">
                  <c:v>12.0459</c:v>
                </c:pt>
                <c:pt idx="3448">
                  <c:v>12.0494</c:v>
                </c:pt>
                <c:pt idx="3449">
                  <c:v>12.0084</c:v>
                </c:pt>
                <c:pt idx="3450">
                  <c:v>12.0528</c:v>
                </c:pt>
                <c:pt idx="3451">
                  <c:v>12.048999999999999</c:v>
                </c:pt>
                <c:pt idx="3452">
                  <c:v>12.045500000000001</c:v>
                </c:pt>
                <c:pt idx="3453">
                  <c:v>12.296799999999999</c:v>
                </c:pt>
                <c:pt idx="3454">
                  <c:v>12.2316</c:v>
                </c:pt>
                <c:pt idx="3455">
                  <c:v>12.395799999999999</c:v>
                </c:pt>
                <c:pt idx="3456">
                  <c:v>12.4026</c:v>
                </c:pt>
                <c:pt idx="3457">
                  <c:v>12.3973</c:v>
                </c:pt>
                <c:pt idx="3458">
                  <c:v>12.394299999999999</c:v>
                </c:pt>
                <c:pt idx="3459">
                  <c:v>12.3927</c:v>
                </c:pt>
                <c:pt idx="3460">
                  <c:v>12.3218</c:v>
                </c:pt>
                <c:pt idx="3461">
                  <c:v>12.335100000000001</c:v>
                </c:pt>
                <c:pt idx="3462">
                  <c:v>12.375999999999999</c:v>
                </c:pt>
                <c:pt idx="3463">
                  <c:v>12.282</c:v>
                </c:pt>
                <c:pt idx="3464">
                  <c:v>12.32</c:v>
                </c:pt>
                <c:pt idx="3465">
                  <c:v>12.3141</c:v>
                </c:pt>
                <c:pt idx="3466">
                  <c:v>12.306800000000001</c:v>
                </c:pt>
                <c:pt idx="3467">
                  <c:v>12.291600000000001</c:v>
                </c:pt>
                <c:pt idx="3468">
                  <c:v>12.2545</c:v>
                </c:pt>
                <c:pt idx="3469">
                  <c:v>12.2553</c:v>
                </c:pt>
                <c:pt idx="3470">
                  <c:v>12.305099999999999</c:v>
                </c:pt>
                <c:pt idx="3471">
                  <c:v>12.182399999999999</c:v>
                </c:pt>
                <c:pt idx="3472">
                  <c:v>12.1839</c:v>
                </c:pt>
                <c:pt idx="3473">
                  <c:v>12.178800000000001</c:v>
                </c:pt>
                <c:pt idx="3474">
                  <c:v>12.1638</c:v>
                </c:pt>
                <c:pt idx="3475">
                  <c:v>12.1974</c:v>
                </c:pt>
                <c:pt idx="3476">
                  <c:v>12.337300000000001</c:v>
                </c:pt>
                <c:pt idx="3477">
                  <c:v>12.4274</c:v>
                </c:pt>
                <c:pt idx="3478">
                  <c:v>12.430999999999999</c:v>
                </c:pt>
                <c:pt idx="3479">
                  <c:v>12.4255</c:v>
                </c:pt>
                <c:pt idx="3480">
                  <c:v>12.4259</c:v>
                </c:pt>
                <c:pt idx="3481">
                  <c:v>12.5275</c:v>
                </c:pt>
                <c:pt idx="3482">
                  <c:v>12.566800000000001</c:v>
                </c:pt>
                <c:pt idx="3483">
                  <c:v>12.646100000000001</c:v>
                </c:pt>
                <c:pt idx="3484">
                  <c:v>12.5472</c:v>
                </c:pt>
                <c:pt idx="3485">
                  <c:v>12.410299999999999</c:v>
                </c:pt>
                <c:pt idx="3486">
                  <c:v>12.399800000000001</c:v>
                </c:pt>
                <c:pt idx="3487">
                  <c:v>12.3949</c:v>
                </c:pt>
                <c:pt idx="3488">
                  <c:v>12.457000000000001</c:v>
                </c:pt>
                <c:pt idx="3489">
                  <c:v>12.458299999999999</c:v>
                </c:pt>
                <c:pt idx="3490">
                  <c:v>12.420299999999999</c:v>
                </c:pt>
                <c:pt idx="3491">
                  <c:v>12.257400000000001</c:v>
                </c:pt>
                <c:pt idx="3492">
                  <c:v>12.381</c:v>
                </c:pt>
                <c:pt idx="3493">
                  <c:v>12.3781</c:v>
                </c:pt>
                <c:pt idx="3494">
                  <c:v>12.374700000000001</c:v>
                </c:pt>
                <c:pt idx="3495">
                  <c:v>12.3019</c:v>
                </c:pt>
                <c:pt idx="3496">
                  <c:v>12.5869</c:v>
                </c:pt>
                <c:pt idx="3497">
                  <c:v>12.658799999999999</c:v>
                </c:pt>
                <c:pt idx="3498">
                  <c:v>12.695399999999999</c:v>
                </c:pt>
                <c:pt idx="3499">
                  <c:v>12.6943</c:v>
                </c:pt>
                <c:pt idx="3500">
                  <c:v>12.6896</c:v>
                </c:pt>
                <c:pt idx="3501">
                  <c:v>12.682600000000001</c:v>
                </c:pt>
                <c:pt idx="3502">
                  <c:v>12.5997</c:v>
                </c:pt>
                <c:pt idx="3503">
                  <c:v>12.666600000000001</c:v>
                </c:pt>
                <c:pt idx="3504">
                  <c:v>12.6677</c:v>
                </c:pt>
                <c:pt idx="3505">
                  <c:v>12.7097</c:v>
                </c:pt>
                <c:pt idx="3506">
                  <c:v>12.6555</c:v>
                </c:pt>
                <c:pt idx="3507">
                  <c:v>12.6518</c:v>
                </c:pt>
                <c:pt idx="3508">
                  <c:v>12.645799999999999</c:v>
                </c:pt>
                <c:pt idx="3509">
                  <c:v>12.6248</c:v>
                </c:pt>
                <c:pt idx="3510">
                  <c:v>12.685</c:v>
                </c:pt>
                <c:pt idx="3511">
                  <c:v>12.6753</c:v>
                </c:pt>
                <c:pt idx="3512">
                  <c:v>12.7342</c:v>
                </c:pt>
                <c:pt idx="3513">
                  <c:v>12.7097</c:v>
                </c:pt>
                <c:pt idx="3514">
                  <c:v>12.7065</c:v>
                </c:pt>
                <c:pt idx="3515">
                  <c:v>12.7029</c:v>
                </c:pt>
                <c:pt idx="3516">
                  <c:v>12.706200000000001</c:v>
                </c:pt>
                <c:pt idx="3517">
                  <c:v>12.850099999999999</c:v>
                </c:pt>
                <c:pt idx="3518">
                  <c:v>12.845700000000001</c:v>
                </c:pt>
                <c:pt idx="3519">
                  <c:v>12.859500000000001</c:v>
                </c:pt>
                <c:pt idx="3520">
                  <c:v>12.936400000000001</c:v>
                </c:pt>
                <c:pt idx="3521">
                  <c:v>12.947100000000001</c:v>
                </c:pt>
                <c:pt idx="3522">
                  <c:v>12.956799999999999</c:v>
                </c:pt>
                <c:pt idx="3523">
                  <c:v>12.9826</c:v>
                </c:pt>
                <c:pt idx="3524">
                  <c:v>12.9335</c:v>
                </c:pt>
                <c:pt idx="3525">
                  <c:v>13.1043</c:v>
                </c:pt>
                <c:pt idx="3526">
                  <c:v>13.118499999999999</c:v>
                </c:pt>
                <c:pt idx="3527">
                  <c:v>13.0268</c:v>
                </c:pt>
                <c:pt idx="3528">
                  <c:v>13.0246</c:v>
                </c:pt>
                <c:pt idx="3529">
                  <c:v>13.021599999999999</c:v>
                </c:pt>
                <c:pt idx="3530">
                  <c:v>13.0145</c:v>
                </c:pt>
                <c:pt idx="3531">
                  <c:v>12.9945</c:v>
                </c:pt>
                <c:pt idx="3532">
                  <c:v>12.998200000000001</c:v>
                </c:pt>
                <c:pt idx="3533">
                  <c:v>12.9269</c:v>
                </c:pt>
                <c:pt idx="3534">
                  <c:v>12.7538</c:v>
                </c:pt>
                <c:pt idx="3535">
                  <c:v>12.75</c:v>
                </c:pt>
                <c:pt idx="3536">
                  <c:v>12.749000000000001</c:v>
                </c:pt>
                <c:pt idx="3537">
                  <c:v>12.8406</c:v>
                </c:pt>
                <c:pt idx="3538">
                  <c:v>12.9351</c:v>
                </c:pt>
                <c:pt idx="3539">
                  <c:v>12.903</c:v>
                </c:pt>
                <c:pt idx="3540">
                  <c:v>13.058400000000001</c:v>
                </c:pt>
                <c:pt idx="3541">
                  <c:v>12.9803</c:v>
                </c:pt>
                <c:pt idx="3542">
                  <c:v>12.9754</c:v>
                </c:pt>
                <c:pt idx="3543">
                  <c:v>12.970599999999999</c:v>
                </c:pt>
                <c:pt idx="3544">
                  <c:v>12.9933</c:v>
                </c:pt>
                <c:pt idx="3545">
                  <c:v>13.0037</c:v>
                </c:pt>
                <c:pt idx="3546">
                  <c:v>13.1867</c:v>
                </c:pt>
                <c:pt idx="3547">
                  <c:v>13.133900000000001</c:v>
                </c:pt>
                <c:pt idx="3548">
                  <c:v>13.134600000000001</c:v>
                </c:pt>
                <c:pt idx="3549">
                  <c:v>13.131399999999999</c:v>
                </c:pt>
                <c:pt idx="3550">
                  <c:v>13.1286</c:v>
                </c:pt>
                <c:pt idx="3551">
                  <c:v>13.132300000000001</c:v>
                </c:pt>
                <c:pt idx="3552">
                  <c:v>13.1073</c:v>
                </c:pt>
                <c:pt idx="3553">
                  <c:v>13.001300000000001</c:v>
                </c:pt>
                <c:pt idx="3554">
                  <c:v>13.043699999999999</c:v>
                </c:pt>
                <c:pt idx="3555">
                  <c:v>13.075900000000001</c:v>
                </c:pt>
                <c:pt idx="3556">
                  <c:v>13.0709</c:v>
                </c:pt>
                <c:pt idx="3557">
                  <c:v>13.063700000000001</c:v>
                </c:pt>
                <c:pt idx="3558">
                  <c:v>13.2417</c:v>
                </c:pt>
                <c:pt idx="3559">
                  <c:v>13.121700000000001</c:v>
                </c:pt>
                <c:pt idx="3560">
                  <c:v>13.1477</c:v>
                </c:pt>
                <c:pt idx="3561">
                  <c:v>13.080500000000001</c:v>
                </c:pt>
                <c:pt idx="3562">
                  <c:v>13.0579</c:v>
                </c:pt>
                <c:pt idx="3563">
                  <c:v>13.0495</c:v>
                </c:pt>
                <c:pt idx="3564">
                  <c:v>13.056699999999999</c:v>
                </c:pt>
                <c:pt idx="3565">
                  <c:v>13.1647</c:v>
                </c:pt>
                <c:pt idx="3566">
                  <c:v>13.1745</c:v>
                </c:pt>
                <c:pt idx="3567">
                  <c:v>13.174200000000001</c:v>
                </c:pt>
                <c:pt idx="3568">
                  <c:v>13.1183</c:v>
                </c:pt>
                <c:pt idx="3569">
                  <c:v>13.2623</c:v>
                </c:pt>
                <c:pt idx="3570">
                  <c:v>13.257</c:v>
                </c:pt>
                <c:pt idx="3571">
                  <c:v>13.251799999999999</c:v>
                </c:pt>
                <c:pt idx="3572">
                  <c:v>13.3002</c:v>
                </c:pt>
                <c:pt idx="3573">
                  <c:v>13.4261</c:v>
                </c:pt>
                <c:pt idx="3574">
                  <c:v>13.540699999999999</c:v>
                </c:pt>
                <c:pt idx="3575">
                  <c:v>13.5586</c:v>
                </c:pt>
                <c:pt idx="3576">
                  <c:v>13.7156</c:v>
                </c:pt>
                <c:pt idx="3577">
                  <c:v>13.7097</c:v>
                </c:pt>
                <c:pt idx="3578">
                  <c:v>13.695</c:v>
                </c:pt>
                <c:pt idx="3579">
                  <c:v>13.694000000000001</c:v>
                </c:pt>
                <c:pt idx="3580">
                  <c:v>13.769500000000001</c:v>
                </c:pt>
                <c:pt idx="3581">
                  <c:v>13.8201</c:v>
                </c:pt>
                <c:pt idx="3582">
                  <c:v>13.7913</c:v>
                </c:pt>
                <c:pt idx="3583">
                  <c:v>13.751799999999999</c:v>
                </c:pt>
                <c:pt idx="3584">
                  <c:v>13.7462</c:v>
                </c:pt>
                <c:pt idx="3585">
                  <c:v>13.735300000000001</c:v>
                </c:pt>
                <c:pt idx="3586">
                  <c:v>13.747199999999999</c:v>
                </c:pt>
                <c:pt idx="3587">
                  <c:v>13.766400000000001</c:v>
                </c:pt>
                <c:pt idx="3588">
                  <c:v>13.8353</c:v>
                </c:pt>
                <c:pt idx="3589">
                  <c:v>13.7591</c:v>
                </c:pt>
                <c:pt idx="3590">
                  <c:v>13.573600000000001</c:v>
                </c:pt>
                <c:pt idx="3591">
                  <c:v>13.5685</c:v>
                </c:pt>
                <c:pt idx="3592">
                  <c:v>13.555099999999999</c:v>
                </c:pt>
                <c:pt idx="3593">
                  <c:v>13.6782</c:v>
                </c:pt>
                <c:pt idx="3594">
                  <c:v>13.74</c:v>
                </c:pt>
                <c:pt idx="3595">
                  <c:v>13.7935</c:v>
                </c:pt>
                <c:pt idx="3596">
                  <c:v>13.923999999999999</c:v>
                </c:pt>
                <c:pt idx="3597">
                  <c:v>13.976800000000001</c:v>
                </c:pt>
                <c:pt idx="3598">
                  <c:v>13.9726</c:v>
                </c:pt>
                <c:pt idx="3599">
                  <c:v>13.971</c:v>
                </c:pt>
                <c:pt idx="3600">
                  <c:v>13.9533</c:v>
                </c:pt>
                <c:pt idx="3601">
                  <c:v>13.9771</c:v>
                </c:pt>
                <c:pt idx="3602">
                  <c:v>13.9466</c:v>
                </c:pt>
                <c:pt idx="3603">
                  <c:v>13.978999999999999</c:v>
                </c:pt>
                <c:pt idx="3604">
                  <c:v>13.878399999999999</c:v>
                </c:pt>
                <c:pt idx="3605">
                  <c:v>13.873900000000001</c:v>
                </c:pt>
                <c:pt idx="3606">
                  <c:v>13.8681</c:v>
                </c:pt>
                <c:pt idx="3607">
                  <c:v>13.720800000000001</c:v>
                </c:pt>
                <c:pt idx="3608">
                  <c:v>13.562099999999999</c:v>
                </c:pt>
                <c:pt idx="3609">
                  <c:v>13.7921</c:v>
                </c:pt>
                <c:pt idx="3610">
                  <c:v>13.8636</c:v>
                </c:pt>
                <c:pt idx="3611">
                  <c:v>13.656599999999999</c:v>
                </c:pt>
                <c:pt idx="3612">
                  <c:v>13.650700000000001</c:v>
                </c:pt>
                <c:pt idx="3613">
                  <c:v>13.6424</c:v>
                </c:pt>
                <c:pt idx="3614">
                  <c:v>13.840400000000001</c:v>
                </c:pt>
                <c:pt idx="3615">
                  <c:v>13.8329</c:v>
                </c:pt>
                <c:pt idx="3616">
                  <c:v>13.7684</c:v>
                </c:pt>
                <c:pt idx="3617">
                  <c:v>13.786799999999999</c:v>
                </c:pt>
                <c:pt idx="3618">
                  <c:v>13.860900000000001</c:v>
                </c:pt>
                <c:pt idx="3619">
                  <c:v>13.856199999999999</c:v>
                </c:pt>
                <c:pt idx="3620">
                  <c:v>13.8523</c:v>
                </c:pt>
                <c:pt idx="3621">
                  <c:v>14.029500000000001</c:v>
                </c:pt>
                <c:pt idx="3622">
                  <c:v>13.9565</c:v>
                </c:pt>
                <c:pt idx="3623">
                  <c:v>14.023</c:v>
                </c:pt>
                <c:pt idx="3624">
                  <c:v>13.892300000000001</c:v>
                </c:pt>
                <c:pt idx="3625">
                  <c:v>13.7346</c:v>
                </c:pt>
                <c:pt idx="3626">
                  <c:v>13.7174</c:v>
                </c:pt>
                <c:pt idx="3627">
                  <c:v>13.7303</c:v>
                </c:pt>
                <c:pt idx="3628">
                  <c:v>13.770799999999999</c:v>
                </c:pt>
                <c:pt idx="3629">
                  <c:v>13.6142</c:v>
                </c:pt>
                <c:pt idx="3630">
                  <c:v>13.4986</c:v>
                </c:pt>
                <c:pt idx="3631">
                  <c:v>13.6075</c:v>
                </c:pt>
                <c:pt idx="3632">
                  <c:v>13.5014</c:v>
                </c:pt>
                <c:pt idx="3633">
                  <c:v>13.509600000000001</c:v>
                </c:pt>
                <c:pt idx="3634">
                  <c:v>13.503500000000001</c:v>
                </c:pt>
                <c:pt idx="3635">
                  <c:v>13.66</c:v>
                </c:pt>
                <c:pt idx="3636">
                  <c:v>13.689299999999999</c:v>
                </c:pt>
                <c:pt idx="3637">
                  <c:v>13.730600000000001</c:v>
                </c:pt>
                <c:pt idx="3638">
                  <c:v>13.7257</c:v>
                </c:pt>
                <c:pt idx="3639">
                  <c:v>13.4468</c:v>
                </c:pt>
                <c:pt idx="3640">
                  <c:v>13.443199999999999</c:v>
                </c:pt>
                <c:pt idx="3641">
                  <c:v>13.433299999999999</c:v>
                </c:pt>
                <c:pt idx="3642">
                  <c:v>13.449400000000001</c:v>
                </c:pt>
                <c:pt idx="3643">
                  <c:v>13.1897</c:v>
                </c:pt>
                <c:pt idx="3644">
                  <c:v>13.189</c:v>
                </c:pt>
                <c:pt idx="3645">
                  <c:v>13.301299999999999</c:v>
                </c:pt>
                <c:pt idx="3646">
                  <c:v>12.9398</c:v>
                </c:pt>
                <c:pt idx="3647">
                  <c:v>12.9352</c:v>
                </c:pt>
                <c:pt idx="3648">
                  <c:v>12.928000000000001</c:v>
                </c:pt>
                <c:pt idx="3649">
                  <c:v>13.012</c:v>
                </c:pt>
                <c:pt idx="3650">
                  <c:v>13.218299999999999</c:v>
                </c:pt>
                <c:pt idx="3651">
                  <c:v>13.372299999999999</c:v>
                </c:pt>
                <c:pt idx="3652">
                  <c:v>13.3468</c:v>
                </c:pt>
                <c:pt idx="3653">
                  <c:v>13.304500000000001</c:v>
                </c:pt>
              </c:numCache>
            </c:numRef>
          </c:val>
          <c:smooth val="0"/>
          <c:extLst>
            <c:ext xmlns:c16="http://schemas.microsoft.com/office/drawing/2014/chart" uri="{C3380CC4-5D6E-409C-BE32-E72D297353CC}">
              <c16:uniqueId val="{00000E45-9A0D-49B9-A394-E0E0EB2C4BD7}"/>
            </c:ext>
          </c:extLst>
        </c:ser>
        <c:ser>
          <c:idx val="1"/>
          <c:order val="1"/>
          <c:tx>
            <c:strRef>
              <c:f>'Equity market PEs'!$Q$8</c:f>
              <c:strCache>
                <c:ptCount val="1"/>
                <c:pt idx="0">
                  <c:v>PE_RATIO</c:v>
                </c:pt>
              </c:strCache>
            </c:strRef>
          </c:tx>
          <c:spPr>
            <a:ln w="15875" cap="rnd">
              <a:solidFill>
                <a:schemeClr val="accent2"/>
              </a:solidFill>
              <a:round/>
            </a:ln>
            <a:effectLst/>
          </c:spPr>
          <c:marker>
            <c:symbol val="none"/>
          </c:marker>
          <c:cat>
            <c:numRef>
              <c:f>'Equity market PEs'!$O$9:$O$3662</c:f>
              <c:numCache>
                <c:formatCode>m/d/yyyy</c:formatCode>
                <c:ptCount val="3654"/>
                <c:pt idx="0">
                  <c:v>42336</c:v>
                </c:pt>
                <c:pt idx="1">
                  <c:v>42337</c:v>
                </c:pt>
                <c:pt idx="2">
                  <c:v>42338</c:v>
                </c:pt>
                <c:pt idx="3">
                  <c:v>42339</c:v>
                </c:pt>
                <c:pt idx="4">
                  <c:v>42340</c:v>
                </c:pt>
                <c:pt idx="5">
                  <c:v>42341</c:v>
                </c:pt>
                <c:pt idx="6">
                  <c:v>42342</c:v>
                </c:pt>
                <c:pt idx="7">
                  <c:v>42343</c:v>
                </c:pt>
                <c:pt idx="8">
                  <c:v>42344</c:v>
                </c:pt>
                <c:pt idx="9">
                  <c:v>42345</c:v>
                </c:pt>
                <c:pt idx="10">
                  <c:v>42346</c:v>
                </c:pt>
                <c:pt idx="11">
                  <c:v>42347</c:v>
                </c:pt>
                <c:pt idx="12">
                  <c:v>42348</c:v>
                </c:pt>
                <c:pt idx="13">
                  <c:v>42349</c:v>
                </c:pt>
                <c:pt idx="14">
                  <c:v>42350</c:v>
                </c:pt>
                <c:pt idx="15">
                  <c:v>42351</c:v>
                </c:pt>
                <c:pt idx="16">
                  <c:v>42352</c:v>
                </c:pt>
                <c:pt idx="17">
                  <c:v>42353</c:v>
                </c:pt>
                <c:pt idx="18">
                  <c:v>42354</c:v>
                </c:pt>
                <c:pt idx="19">
                  <c:v>42355</c:v>
                </c:pt>
                <c:pt idx="20">
                  <c:v>42356</c:v>
                </c:pt>
                <c:pt idx="21">
                  <c:v>42357</c:v>
                </c:pt>
                <c:pt idx="22">
                  <c:v>42358</c:v>
                </c:pt>
                <c:pt idx="23">
                  <c:v>42359</c:v>
                </c:pt>
                <c:pt idx="24">
                  <c:v>42360</c:v>
                </c:pt>
                <c:pt idx="25">
                  <c:v>42361</c:v>
                </c:pt>
                <c:pt idx="26">
                  <c:v>42362</c:v>
                </c:pt>
                <c:pt idx="27">
                  <c:v>42363</c:v>
                </c:pt>
                <c:pt idx="28">
                  <c:v>42364</c:v>
                </c:pt>
                <c:pt idx="29">
                  <c:v>42365</c:v>
                </c:pt>
                <c:pt idx="30">
                  <c:v>42366</c:v>
                </c:pt>
                <c:pt idx="31">
                  <c:v>42367</c:v>
                </c:pt>
                <c:pt idx="32">
                  <c:v>42368</c:v>
                </c:pt>
                <c:pt idx="33">
                  <c:v>42369</c:v>
                </c:pt>
                <c:pt idx="34">
                  <c:v>42370</c:v>
                </c:pt>
                <c:pt idx="35">
                  <c:v>42371</c:v>
                </c:pt>
                <c:pt idx="36">
                  <c:v>42372</c:v>
                </c:pt>
                <c:pt idx="37">
                  <c:v>42373</c:v>
                </c:pt>
                <c:pt idx="38">
                  <c:v>42374</c:v>
                </c:pt>
                <c:pt idx="39">
                  <c:v>42375</c:v>
                </c:pt>
                <c:pt idx="40">
                  <c:v>42376</c:v>
                </c:pt>
                <c:pt idx="41">
                  <c:v>42377</c:v>
                </c:pt>
                <c:pt idx="42">
                  <c:v>42378</c:v>
                </c:pt>
                <c:pt idx="43">
                  <c:v>42379</c:v>
                </c:pt>
                <c:pt idx="44">
                  <c:v>42380</c:v>
                </c:pt>
                <c:pt idx="45">
                  <c:v>42381</c:v>
                </c:pt>
                <c:pt idx="46">
                  <c:v>42382</c:v>
                </c:pt>
                <c:pt idx="47">
                  <c:v>42383</c:v>
                </c:pt>
                <c:pt idx="48">
                  <c:v>42384</c:v>
                </c:pt>
                <c:pt idx="49">
                  <c:v>42385</c:v>
                </c:pt>
                <c:pt idx="50">
                  <c:v>42386</c:v>
                </c:pt>
                <c:pt idx="51">
                  <c:v>42387</c:v>
                </c:pt>
                <c:pt idx="52">
                  <c:v>42388</c:v>
                </c:pt>
                <c:pt idx="53">
                  <c:v>42389</c:v>
                </c:pt>
                <c:pt idx="54">
                  <c:v>42390</c:v>
                </c:pt>
                <c:pt idx="55">
                  <c:v>42391</c:v>
                </c:pt>
                <c:pt idx="56">
                  <c:v>42392</c:v>
                </c:pt>
                <c:pt idx="57">
                  <c:v>42393</c:v>
                </c:pt>
                <c:pt idx="58">
                  <c:v>42394</c:v>
                </c:pt>
                <c:pt idx="59">
                  <c:v>42395</c:v>
                </c:pt>
                <c:pt idx="60">
                  <c:v>42396</c:v>
                </c:pt>
                <c:pt idx="61">
                  <c:v>42397</c:v>
                </c:pt>
                <c:pt idx="62">
                  <c:v>42398</c:v>
                </c:pt>
                <c:pt idx="63">
                  <c:v>42399</c:v>
                </c:pt>
                <c:pt idx="64">
                  <c:v>42400</c:v>
                </c:pt>
                <c:pt idx="65">
                  <c:v>42401</c:v>
                </c:pt>
                <c:pt idx="66">
                  <c:v>42402</c:v>
                </c:pt>
                <c:pt idx="67">
                  <c:v>42403</c:v>
                </c:pt>
                <c:pt idx="68">
                  <c:v>42404</c:v>
                </c:pt>
                <c:pt idx="69">
                  <c:v>42405</c:v>
                </c:pt>
                <c:pt idx="70">
                  <c:v>42406</c:v>
                </c:pt>
                <c:pt idx="71">
                  <c:v>42407</c:v>
                </c:pt>
                <c:pt idx="72">
                  <c:v>42408</c:v>
                </c:pt>
                <c:pt idx="73">
                  <c:v>42409</c:v>
                </c:pt>
                <c:pt idx="74">
                  <c:v>42410</c:v>
                </c:pt>
                <c:pt idx="75">
                  <c:v>42411</c:v>
                </c:pt>
                <c:pt idx="76">
                  <c:v>42412</c:v>
                </c:pt>
                <c:pt idx="77">
                  <c:v>42413</c:v>
                </c:pt>
                <c:pt idx="78">
                  <c:v>42414</c:v>
                </c:pt>
                <c:pt idx="79">
                  <c:v>42415</c:v>
                </c:pt>
                <c:pt idx="80">
                  <c:v>42416</c:v>
                </c:pt>
                <c:pt idx="81">
                  <c:v>42417</c:v>
                </c:pt>
                <c:pt idx="82">
                  <c:v>42418</c:v>
                </c:pt>
                <c:pt idx="83">
                  <c:v>42419</c:v>
                </c:pt>
                <c:pt idx="84">
                  <c:v>42420</c:v>
                </c:pt>
                <c:pt idx="85">
                  <c:v>42421</c:v>
                </c:pt>
                <c:pt idx="86">
                  <c:v>42422</c:v>
                </c:pt>
                <c:pt idx="87">
                  <c:v>42423</c:v>
                </c:pt>
                <c:pt idx="88">
                  <c:v>42424</c:v>
                </c:pt>
                <c:pt idx="89">
                  <c:v>42425</c:v>
                </c:pt>
                <c:pt idx="90">
                  <c:v>42426</c:v>
                </c:pt>
                <c:pt idx="91">
                  <c:v>42427</c:v>
                </c:pt>
                <c:pt idx="92">
                  <c:v>42428</c:v>
                </c:pt>
                <c:pt idx="93">
                  <c:v>42429</c:v>
                </c:pt>
                <c:pt idx="94">
                  <c:v>42430</c:v>
                </c:pt>
                <c:pt idx="95">
                  <c:v>42431</c:v>
                </c:pt>
                <c:pt idx="96">
                  <c:v>42432</c:v>
                </c:pt>
                <c:pt idx="97">
                  <c:v>42433</c:v>
                </c:pt>
                <c:pt idx="98">
                  <c:v>42434</c:v>
                </c:pt>
                <c:pt idx="99">
                  <c:v>42435</c:v>
                </c:pt>
                <c:pt idx="100">
                  <c:v>42436</c:v>
                </c:pt>
                <c:pt idx="101">
                  <c:v>42437</c:v>
                </c:pt>
                <c:pt idx="102">
                  <c:v>42438</c:v>
                </c:pt>
                <c:pt idx="103">
                  <c:v>42439</c:v>
                </c:pt>
                <c:pt idx="104">
                  <c:v>42440</c:v>
                </c:pt>
                <c:pt idx="105">
                  <c:v>42441</c:v>
                </c:pt>
                <c:pt idx="106">
                  <c:v>42442</c:v>
                </c:pt>
                <c:pt idx="107">
                  <c:v>42443</c:v>
                </c:pt>
                <c:pt idx="108">
                  <c:v>42444</c:v>
                </c:pt>
                <c:pt idx="109">
                  <c:v>42445</c:v>
                </c:pt>
                <c:pt idx="110">
                  <c:v>42446</c:v>
                </c:pt>
                <c:pt idx="111">
                  <c:v>42447</c:v>
                </c:pt>
                <c:pt idx="112">
                  <c:v>42448</c:v>
                </c:pt>
                <c:pt idx="113">
                  <c:v>42449</c:v>
                </c:pt>
                <c:pt idx="114">
                  <c:v>42450</c:v>
                </c:pt>
                <c:pt idx="115">
                  <c:v>42451</c:v>
                </c:pt>
                <c:pt idx="116">
                  <c:v>42452</c:v>
                </c:pt>
                <c:pt idx="117">
                  <c:v>42453</c:v>
                </c:pt>
                <c:pt idx="118">
                  <c:v>42454</c:v>
                </c:pt>
                <c:pt idx="119">
                  <c:v>42455</c:v>
                </c:pt>
                <c:pt idx="120">
                  <c:v>42456</c:v>
                </c:pt>
                <c:pt idx="121">
                  <c:v>42457</c:v>
                </c:pt>
                <c:pt idx="122">
                  <c:v>42458</c:v>
                </c:pt>
                <c:pt idx="123">
                  <c:v>42459</c:v>
                </c:pt>
                <c:pt idx="124">
                  <c:v>42460</c:v>
                </c:pt>
                <c:pt idx="125">
                  <c:v>42461</c:v>
                </c:pt>
                <c:pt idx="126">
                  <c:v>42462</c:v>
                </c:pt>
                <c:pt idx="127">
                  <c:v>42463</c:v>
                </c:pt>
                <c:pt idx="128">
                  <c:v>42464</c:v>
                </c:pt>
                <c:pt idx="129">
                  <c:v>42465</c:v>
                </c:pt>
                <c:pt idx="130">
                  <c:v>42466</c:v>
                </c:pt>
                <c:pt idx="131">
                  <c:v>42467</c:v>
                </c:pt>
                <c:pt idx="132">
                  <c:v>42468</c:v>
                </c:pt>
                <c:pt idx="133">
                  <c:v>42469</c:v>
                </c:pt>
                <c:pt idx="134">
                  <c:v>42470</c:v>
                </c:pt>
                <c:pt idx="135">
                  <c:v>42471</c:v>
                </c:pt>
                <c:pt idx="136">
                  <c:v>42472</c:v>
                </c:pt>
                <c:pt idx="137">
                  <c:v>42473</c:v>
                </c:pt>
                <c:pt idx="138">
                  <c:v>42474</c:v>
                </c:pt>
                <c:pt idx="139">
                  <c:v>42475</c:v>
                </c:pt>
                <c:pt idx="140">
                  <c:v>42476</c:v>
                </c:pt>
                <c:pt idx="141">
                  <c:v>42477</c:v>
                </c:pt>
                <c:pt idx="142">
                  <c:v>42478</c:v>
                </c:pt>
                <c:pt idx="143">
                  <c:v>42479</c:v>
                </c:pt>
                <c:pt idx="144">
                  <c:v>42480</c:v>
                </c:pt>
                <c:pt idx="145">
                  <c:v>42481</c:v>
                </c:pt>
                <c:pt idx="146">
                  <c:v>42482</c:v>
                </c:pt>
                <c:pt idx="147">
                  <c:v>42483</c:v>
                </c:pt>
                <c:pt idx="148">
                  <c:v>42484</c:v>
                </c:pt>
                <c:pt idx="149">
                  <c:v>42485</c:v>
                </c:pt>
                <c:pt idx="150">
                  <c:v>42486</c:v>
                </c:pt>
                <c:pt idx="151">
                  <c:v>42487</c:v>
                </c:pt>
                <c:pt idx="152">
                  <c:v>42488</c:v>
                </c:pt>
                <c:pt idx="153">
                  <c:v>42489</c:v>
                </c:pt>
                <c:pt idx="154">
                  <c:v>42490</c:v>
                </c:pt>
                <c:pt idx="155">
                  <c:v>42491</c:v>
                </c:pt>
                <c:pt idx="156">
                  <c:v>42492</c:v>
                </c:pt>
                <c:pt idx="157">
                  <c:v>42493</c:v>
                </c:pt>
                <c:pt idx="158">
                  <c:v>42494</c:v>
                </c:pt>
                <c:pt idx="159">
                  <c:v>42495</c:v>
                </c:pt>
                <c:pt idx="160">
                  <c:v>42496</c:v>
                </c:pt>
                <c:pt idx="161">
                  <c:v>42497</c:v>
                </c:pt>
                <c:pt idx="162">
                  <c:v>42498</c:v>
                </c:pt>
                <c:pt idx="163">
                  <c:v>42499</c:v>
                </c:pt>
                <c:pt idx="164">
                  <c:v>42500</c:v>
                </c:pt>
                <c:pt idx="165">
                  <c:v>42501</c:v>
                </c:pt>
                <c:pt idx="166">
                  <c:v>42502</c:v>
                </c:pt>
                <c:pt idx="167">
                  <c:v>42503</c:v>
                </c:pt>
                <c:pt idx="168">
                  <c:v>42504</c:v>
                </c:pt>
                <c:pt idx="169">
                  <c:v>42505</c:v>
                </c:pt>
                <c:pt idx="170">
                  <c:v>42506</c:v>
                </c:pt>
                <c:pt idx="171">
                  <c:v>42507</c:v>
                </c:pt>
                <c:pt idx="172">
                  <c:v>42508</c:v>
                </c:pt>
                <c:pt idx="173">
                  <c:v>42509</c:v>
                </c:pt>
                <c:pt idx="174">
                  <c:v>42510</c:v>
                </c:pt>
                <c:pt idx="175">
                  <c:v>42511</c:v>
                </c:pt>
                <c:pt idx="176">
                  <c:v>42512</c:v>
                </c:pt>
                <c:pt idx="177">
                  <c:v>42513</c:v>
                </c:pt>
                <c:pt idx="178">
                  <c:v>42514</c:v>
                </c:pt>
                <c:pt idx="179">
                  <c:v>42515</c:v>
                </c:pt>
                <c:pt idx="180">
                  <c:v>42516</c:v>
                </c:pt>
                <c:pt idx="181">
                  <c:v>42517</c:v>
                </c:pt>
                <c:pt idx="182">
                  <c:v>42518</c:v>
                </c:pt>
                <c:pt idx="183">
                  <c:v>42519</c:v>
                </c:pt>
                <c:pt idx="184">
                  <c:v>42520</c:v>
                </c:pt>
                <c:pt idx="185">
                  <c:v>42521</c:v>
                </c:pt>
                <c:pt idx="186">
                  <c:v>42522</c:v>
                </c:pt>
                <c:pt idx="187">
                  <c:v>42523</c:v>
                </c:pt>
                <c:pt idx="188">
                  <c:v>42524</c:v>
                </c:pt>
                <c:pt idx="189">
                  <c:v>42525</c:v>
                </c:pt>
                <c:pt idx="190">
                  <c:v>42526</c:v>
                </c:pt>
                <c:pt idx="191">
                  <c:v>42527</c:v>
                </c:pt>
                <c:pt idx="192">
                  <c:v>42528</c:v>
                </c:pt>
                <c:pt idx="193">
                  <c:v>42529</c:v>
                </c:pt>
                <c:pt idx="194">
                  <c:v>42530</c:v>
                </c:pt>
                <c:pt idx="195">
                  <c:v>42531</c:v>
                </c:pt>
                <c:pt idx="196">
                  <c:v>42532</c:v>
                </c:pt>
                <c:pt idx="197">
                  <c:v>42533</c:v>
                </c:pt>
                <c:pt idx="198">
                  <c:v>42534</c:v>
                </c:pt>
                <c:pt idx="199">
                  <c:v>42535</c:v>
                </c:pt>
                <c:pt idx="200">
                  <c:v>42536</c:v>
                </c:pt>
                <c:pt idx="201">
                  <c:v>42537</c:v>
                </c:pt>
                <c:pt idx="202">
                  <c:v>42538</c:v>
                </c:pt>
                <c:pt idx="203">
                  <c:v>42539</c:v>
                </c:pt>
                <c:pt idx="204">
                  <c:v>42540</c:v>
                </c:pt>
                <c:pt idx="205">
                  <c:v>42541</c:v>
                </c:pt>
                <c:pt idx="206">
                  <c:v>42542</c:v>
                </c:pt>
                <c:pt idx="207">
                  <c:v>42543</c:v>
                </c:pt>
                <c:pt idx="208">
                  <c:v>42544</c:v>
                </c:pt>
                <c:pt idx="209">
                  <c:v>42545</c:v>
                </c:pt>
                <c:pt idx="210">
                  <c:v>42546</c:v>
                </c:pt>
                <c:pt idx="211">
                  <c:v>42547</c:v>
                </c:pt>
                <c:pt idx="212">
                  <c:v>42548</c:v>
                </c:pt>
                <c:pt idx="213">
                  <c:v>42549</c:v>
                </c:pt>
                <c:pt idx="214">
                  <c:v>42550</c:v>
                </c:pt>
                <c:pt idx="215">
                  <c:v>42551</c:v>
                </c:pt>
                <c:pt idx="216">
                  <c:v>42552</c:v>
                </c:pt>
                <c:pt idx="217">
                  <c:v>42553</c:v>
                </c:pt>
                <c:pt idx="218">
                  <c:v>42554</c:v>
                </c:pt>
                <c:pt idx="219">
                  <c:v>42555</c:v>
                </c:pt>
                <c:pt idx="220">
                  <c:v>42556</c:v>
                </c:pt>
                <c:pt idx="221">
                  <c:v>42557</c:v>
                </c:pt>
                <c:pt idx="222">
                  <c:v>42558</c:v>
                </c:pt>
                <c:pt idx="223">
                  <c:v>42559</c:v>
                </c:pt>
                <c:pt idx="224">
                  <c:v>42560</c:v>
                </c:pt>
                <c:pt idx="225">
                  <c:v>42561</c:v>
                </c:pt>
                <c:pt idx="226">
                  <c:v>42562</c:v>
                </c:pt>
                <c:pt idx="227">
                  <c:v>42563</c:v>
                </c:pt>
                <c:pt idx="228">
                  <c:v>42564</c:v>
                </c:pt>
                <c:pt idx="229">
                  <c:v>42565</c:v>
                </c:pt>
                <c:pt idx="230">
                  <c:v>42566</c:v>
                </c:pt>
                <c:pt idx="231">
                  <c:v>42567</c:v>
                </c:pt>
                <c:pt idx="232">
                  <c:v>42568</c:v>
                </c:pt>
                <c:pt idx="233">
                  <c:v>42569</c:v>
                </c:pt>
                <c:pt idx="234">
                  <c:v>42570</c:v>
                </c:pt>
                <c:pt idx="235">
                  <c:v>42571</c:v>
                </c:pt>
                <c:pt idx="236">
                  <c:v>42572</c:v>
                </c:pt>
                <c:pt idx="237">
                  <c:v>42573</c:v>
                </c:pt>
                <c:pt idx="238">
                  <c:v>42574</c:v>
                </c:pt>
                <c:pt idx="239">
                  <c:v>42575</c:v>
                </c:pt>
                <c:pt idx="240">
                  <c:v>42576</c:v>
                </c:pt>
                <c:pt idx="241">
                  <c:v>42577</c:v>
                </c:pt>
                <c:pt idx="242">
                  <c:v>42578</c:v>
                </c:pt>
                <c:pt idx="243">
                  <c:v>42579</c:v>
                </c:pt>
                <c:pt idx="244">
                  <c:v>42580</c:v>
                </c:pt>
                <c:pt idx="245">
                  <c:v>42581</c:v>
                </c:pt>
                <c:pt idx="246">
                  <c:v>42582</c:v>
                </c:pt>
                <c:pt idx="247">
                  <c:v>42583</c:v>
                </c:pt>
                <c:pt idx="248">
                  <c:v>42584</c:v>
                </c:pt>
                <c:pt idx="249">
                  <c:v>42585</c:v>
                </c:pt>
                <c:pt idx="250">
                  <c:v>42586</c:v>
                </c:pt>
                <c:pt idx="251">
                  <c:v>42587</c:v>
                </c:pt>
                <c:pt idx="252">
                  <c:v>42588</c:v>
                </c:pt>
                <c:pt idx="253">
                  <c:v>42589</c:v>
                </c:pt>
                <c:pt idx="254">
                  <c:v>42590</c:v>
                </c:pt>
                <c:pt idx="255">
                  <c:v>42591</c:v>
                </c:pt>
                <c:pt idx="256">
                  <c:v>42592</c:v>
                </c:pt>
                <c:pt idx="257">
                  <c:v>42593</c:v>
                </c:pt>
                <c:pt idx="258">
                  <c:v>42594</c:v>
                </c:pt>
                <c:pt idx="259">
                  <c:v>42595</c:v>
                </c:pt>
                <c:pt idx="260">
                  <c:v>42596</c:v>
                </c:pt>
                <c:pt idx="261">
                  <c:v>42597</c:v>
                </c:pt>
                <c:pt idx="262">
                  <c:v>42598</c:v>
                </c:pt>
                <c:pt idx="263">
                  <c:v>42599</c:v>
                </c:pt>
                <c:pt idx="264">
                  <c:v>42600</c:v>
                </c:pt>
                <c:pt idx="265">
                  <c:v>42601</c:v>
                </c:pt>
                <c:pt idx="266">
                  <c:v>42602</c:v>
                </c:pt>
                <c:pt idx="267">
                  <c:v>42603</c:v>
                </c:pt>
                <c:pt idx="268">
                  <c:v>42604</c:v>
                </c:pt>
                <c:pt idx="269">
                  <c:v>42605</c:v>
                </c:pt>
                <c:pt idx="270">
                  <c:v>42606</c:v>
                </c:pt>
                <c:pt idx="271">
                  <c:v>42607</c:v>
                </c:pt>
                <c:pt idx="272">
                  <c:v>42608</c:v>
                </c:pt>
                <c:pt idx="273">
                  <c:v>42609</c:v>
                </c:pt>
                <c:pt idx="274">
                  <c:v>42610</c:v>
                </c:pt>
                <c:pt idx="275">
                  <c:v>42611</c:v>
                </c:pt>
                <c:pt idx="276">
                  <c:v>42612</c:v>
                </c:pt>
                <c:pt idx="277">
                  <c:v>42613</c:v>
                </c:pt>
                <c:pt idx="278">
                  <c:v>42614</c:v>
                </c:pt>
                <c:pt idx="279">
                  <c:v>42615</c:v>
                </c:pt>
                <c:pt idx="280">
                  <c:v>42616</c:v>
                </c:pt>
                <c:pt idx="281">
                  <c:v>42617</c:v>
                </c:pt>
                <c:pt idx="282">
                  <c:v>42618</c:v>
                </c:pt>
                <c:pt idx="283">
                  <c:v>42619</c:v>
                </c:pt>
                <c:pt idx="284">
                  <c:v>42620</c:v>
                </c:pt>
                <c:pt idx="285">
                  <c:v>42621</c:v>
                </c:pt>
                <c:pt idx="286">
                  <c:v>42622</c:v>
                </c:pt>
                <c:pt idx="287">
                  <c:v>42623</c:v>
                </c:pt>
                <c:pt idx="288">
                  <c:v>42624</c:v>
                </c:pt>
                <c:pt idx="289">
                  <c:v>42625</c:v>
                </c:pt>
                <c:pt idx="290">
                  <c:v>42626</c:v>
                </c:pt>
                <c:pt idx="291">
                  <c:v>42627</c:v>
                </c:pt>
                <c:pt idx="292">
                  <c:v>42628</c:v>
                </c:pt>
                <c:pt idx="293">
                  <c:v>42629</c:v>
                </c:pt>
                <c:pt idx="294">
                  <c:v>42630</c:v>
                </c:pt>
                <c:pt idx="295">
                  <c:v>42631</c:v>
                </c:pt>
                <c:pt idx="296">
                  <c:v>42632</c:v>
                </c:pt>
                <c:pt idx="297">
                  <c:v>42633</c:v>
                </c:pt>
                <c:pt idx="298">
                  <c:v>42634</c:v>
                </c:pt>
                <c:pt idx="299">
                  <c:v>42635</c:v>
                </c:pt>
                <c:pt idx="300">
                  <c:v>42636</c:v>
                </c:pt>
                <c:pt idx="301">
                  <c:v>42637</c:v>
                </c:pt>
                <c:pt idx="302">
                  <c:v>42638</c:v>
                </c:pt>
                <c:pt idx="303">
                  <c:v>42639</c:v>
                </c:pt>
                <c:pt idx="304">
                  <c:v>42640</c:v>
                </c:pt>
                <c:pt idx="305">
                  <c:v>42641</c:v>
                </c:pt>
                <c:pt idx="306">
                  <c:v>42642</c:v>
                </c:pt>
                <c:pt idx="307">
                  <c:v>42643</c:v>
                </c:pt>
                <c:pt idx="308">
                  <c:v>42644</c:v>
                </c:pt>
                <c:pt idx="309">
                  <c:v>42645</c:v>
                </c:pt>
                <c:pt idx="310">
                  <c:v>42646</c:v>
                </c:pt>
                <c:pt idx="311">
                  <c:v>42647</c:v>
                </c:pt>
                <c:pt idx="312">
                  <c:v>42648</c:v>
                </c:pt>
                <c:pt idx="313">
                  <c:v>42649</c:v>
                </c:pt>
                <c:pt idx="314">
                  <c:v>42650</c:v>
                </c:pt>
                <c:pt idx="315">
                  <c:v>42651</c:v>
                </c:pt>
                <c:pt idx="316">
                  <c:v>42652</c:v>
                </c:pt>
                <c:pt idx="317">
                  <c:v>42653</c:v>
                </c:pt>
                <c:pt idx="318">
                  <c:v>42654</c:v>
                </c:pt>
                <c:pt idx="319">
                  <c:v>42655</c:v>
                </c:pt>
                <c:pt idx="320">
                  <c:v>42656</c:v>
                </c:pt>
                <c:pt idx="321">
                  <c:v>42657</c:v>
                </c:pt>
                <c:pt idx="322">
                  <c:v>42658</c:v>
                </c:pt>
                <c:pt idx="323">
                  <c:v>42659</c:v>
                </c:pt>
                <c:pt idx="324">
                  <c:v>42660</c:v>
                </c:pt>
                <c:pt idx="325">
                  <c:v>42661</c:v>
                </c:pt>
                <c:pt idx="326">
                  <c:v>42662</c:v>
                </c:pt>
                <c:pt idx="327">
                  <c:v>42663</c:v>
                </c:pt>
                <c:pt idx="328">
                  <c:v>42664</c:v>
                </c:pt>
                <c:pt idx="329">
                  <c:v>42665</c:v>
                </c:pt>
                <c:pt idx="330">
                  <c:v>42666</c:v>
                </c:pt>
                <c:pt idx="331">
                  <c:v>42667</c:v>
                </c:pt>
                <c:pt idx="332">
                  <c:v>42668</c:v>
                </c:pt>
                <c:pt idx="333">
                  <c:v>42669</c:v>
                </c:pt>
                <c:pt idx="334">
                  <c:v>42670</c:v>
                </c:pt>
                <c:pt idx="335">
                  <c:v>42671</c:v>
                </c:pt>
                <c:pt idx="336">
                  <c:v>42672</c:v>
                </c:pt>
                <c:pt idx="337">
                  <c:v>42673</c:v>
                </c:pt>
                <c:pt idx="338">
                  <c:v>42674</c:v>
                </c:pt>
                <c:pt idx="339">
                  <c:v>42675</c:v>
                </c:pt>
                <c:pt idx="340">
                  <c:v>42676</c:v>
                </c:pt>
                <c:pt idx="341">
                  <c:v>42677</c:v>
                </c:pt>
                <c:pt idx="342">
                  <c:v>42678</c:v>
                </c:pt>
                <c:pt idx="343">
                  <c:v>42679</c:v>
                </c:pt>
                <c:pt idx="344">
                  <c:v>42680</c:v>
                </c:pt>
                <c:pt idx="345">
                  <c:v>42681</c:v>
                </c:pt>
                <c:pt idx="346">
                  <c:v>42682</c:v>
                </c:pt>
                <c:pt idx="347">
                  <c:v>42683</c:v>
                </c:pt>
                <c:pt idx="348">
                  <c:v>42684</c:v>
                </c:pt>
                <c:pt idx="349">
                  <c:v>42685</c:v>
                </c:pt>
                <c:pt idx="350">
                  <c:v>42686</c:v>
                </c:pt>
                <c:pt idx="351">
                  <c:v>42687</c:v>
                </c:pt>
                <c:pt idx="352">
                  <c:v>42688</c:v>
                </c:pt>
                <c:pt idx="353">
                  <c:v>42689</c:v>
                </c:pt>
                <c:pt idx="354">
                  <c:v>42690</c:v>
                </c:pt>
                <c:pt idx="355">
                  <c:v>42691</c:v>
                </c:pt>
                <c:pt idx="356">
                  <c:v>42692</c:v>
                </c:pt>
                <c:pt idx="357">
                  <c:v>42693</c:v>
                </c:pt>
                <c:pt idx="358">
                  <c:v>42694</c:v>
                </c:pt>
                <c:pt idx="359">
                  <c:v>42695</c:v>
                </c:pt>
                <c:pt idx="360">
                  <c:v>42696</c:v>
                </c:pt>
                <c:pt idx="361">
                  <c:v>42697</c:v>
                </c:pt>
                <c:pt idx="362">
                  <c:v>42698</c:v>
                </c:pt>
                <c:pt idx="363">
                  <c:v>42699</c:v>
                </c:pt>
                <c:pt idx="364">
                  <c:v>42700</c:v>
                </c:pt>
                <c:pt idx="365">
                  <c:v>42701</c:v>
                </c:pt>
                <c:pt idx="366">
                  <c:v>42702</c:v>
                </c:pt>
                <c:pt idx="367">
                  <c:v>42703</c:v>
                </c:pt>
                <c:pt idx="368">
                  <c:v>42704</c:v>
                </c:pt>
                <c:pt idx="369">
                  <c:v>42705</c:v>
                </c:pt>
                <c:pt idx="370">
                  <c:v>42706</c:v>
                </c:pt>
                <c:pt idx="371">
                  <c:v>42707</c:v>
                </c:pt>
                <c:pt idx="372">
                  <c:v>42708</c:v>
                </c:pt>
                <c:pt idx="373">
                  <c:v>42709</c:v>
                </c:pt>
                <c:pt idx="374">
                  <c:v>42710</c:v>
                </c:pt>
                <c:pt idx="375">
                  <c:v>42711</c:v>
                </c:pt>
                <c:pt idx="376">
                  <c:v>42712</c:v>
                </c:pt>
                <c:pt idx="377">
                  <c:v>42713</c:v>
                </c:pt>
                <c:pt idx="378">
                  <c:v>42714</c:v>
                </c:pt>
                <c:pt idx="379">
                  <c:v>42715</c:v>
                </c:pt>
                <c:pt idx="380">
                  <c:v>42716</c:v>
                </c:pt>
                <c:pt idx="381">
                  <c:v>42717</c:v>
                </c:pt>
                <c:pt idx="382">
                  <c:v>42718</c:v>
                </c:pt>
                <c:pt idx="383">
                  <c:v>42719</c:v>
                </c:pt>
                <c:pt idx="384">
                  <c:v>42720</c:v>
                </c:pt>
                <c:pt idx="385">
                  <c:v>42721</c:v>
                </c:pt>
                <c:pt idx="386">
                  <c:v>42722</c:v>
                </c:pt>
                <c:pt idx="387">
                  <c:v>42723</c:v>
                </c:pt>
                <c:pt idx="388">
                  <c:v>42724</c:v>
                </c:pt>
                <c:pt idx="389">
                  <c:v>42725</c:v>
                </c:pt>
                <c:pt idx="390">
                  <c:v>42726</c:v>
                </c:pt>
                <c:pt idx="391">
                  <c:v>42727</c:v>
                </c:pt>
                <c:pt idx="392">
                  <c:v>42728</c:v>
                </c:pt>
                <c:pt idx="393">
                  <c:v>42729</c:v>
                </c:pt>
                <c:pt idx="394">
                  <c:v>42730</c:v>
                </c:pt>
                <c:pt idx="395">
                  <c:v>42731</c:v>
                </c:pt>
                <c:pt idx="396">
                  <c:v>42732</c:v>
                </c:pt>
                <c:pt idx="397">
                  <c:v>42733</c:v>
                </c:pt>
                <c:pt idx="398">
                  <c:v>42734</c:v>
                </c:pt>
                <c:pt idx="399">
                  <c:v>42735</c:v>
                </c:pt>
                <c:pt idx="400">
                  <c:v>42736</c:v>
                </c:pt>
                <c:pt idx="401">
                  <c:v>42737</c:v>
                </c:pt>
                <c:pt idx="402">
                  <c:v>42738</c:v>
                </c:pt>
                <c:pt idx="403">
                  <c:v>42739</c:v>
                </c:pt>
                <c:pt idx="404">
                  <c:v>42740</c:v>
                </c:pt>
                <c:pt idx="405">
                  <c:v>42741</c:v>
                </c:pt>
                <c:pt idx="406">
                  <c:v>42742</c:v>
                </c:pt>
                <c:pt idx="407">
                  <c:v>42743</c:v>
                </c:pt>
                <c:pt idx="408">
                  <c:v>42744</c:v>
                </c:pt>
                <c:pt idx="409">
                  <c:v>42745</c:v>
                </c:pt>
                <c:pt idx="410">
                  <c:v>42746</c:v>
                </c:pt>
                <c:pt idx="411">
                  <c:v>42747</c:v>
                </c:pt>
                <c:pt idx="412">
                  <c:v>42748</c:v>
                </c:pt>
                <c:pt idx="413">
                  <c:v>42749</c:v>
                </c:pt>
                <c:pt idx="414">
                  <c:v>42750</c:v>
                </c:pt>
                <c:pt idx="415">
                  <c:v>42751</c:v>
                </c:pt>
                <c:pt idx="416">
                  <c:v>42752</c:v>
                </c:pt>
                <c:pt idx="417">
                  <c:v>42753</c:v>
                </c:pt>
                <c:pt idx="418">
                  <c:v>42754</c:v>
                </c:pt>
                <c:pt idx="419">
                  <c:v>42755</c:v>
                </c:pt>
                <c:pt idx="420">
                  <c:v>42756</c:v>
                </c:pt>
                <c:pt idx="421">
                  <c:v>42757</c:v>
                </c:pt>
                <c:pt idx="422">
                  <c:v>42758</c:v>
                </c:pt>
                <c:pt idx="423">
                  <c:v>42759</c:v>
                </c:pt>
                <c:pt idx="424">
                  <c:v>42760</c:v>
                </c:pt>
                <c:pt idx="425">
                  <c:v>42761</c:v>
                </c:pt>
                <c:pt idx="426">
                  <c:v>42762</c:v>
                </c:pt>
                <c:pt idx="427">
                  <c:v>42763</c:v>
                </c:pt>
                <c:pt idx="428">
                  <c:v>42764</c:v>
                </c:pt>
                <c:pt idx="429">
                  <c:v>42765</c:v>
                </c:pt>
                <c:pt idx="430">
                  <c:v>42766</c:v>
                </c:pt>
                <c:pt idx="431">
                  <c:v>42767</c:v>
                </c:pt>
                <c:pt idx="432">
                  <c:v>42768</c:v>
                </c:pt>
                <c:pt idx="433">
                  <c:v>42769</c:v>
                </c:pt>
                <c:pt idx="434">
                  <c:v>42770</c:v>
                </c:pt>
                <c:pt idx="435">
                  <c:v>42771</c:v>
                </c:pt>
                <c:pt idx="436">
                  <c:v>42772</c:v>
                </c:pt>
                <c:pt idx="437">
                  <c:v>42773</c:v>
                </c:pt>
                <c:pt idx="438">
                  <c:v>42774</c:v>
                </c:pt>
                <c:pt idx="439">
                  <c:v>42775</c:v>
                </c:pt>
                <c:pt idx="440">
                  <c:v>42776</c:v>
                </c:pt>
                <c:pt idx="441">
                  <c:v>42777</c:v>
                </c:pt>
                <c:pt idx="442">
                  <c:v>42778</c:v>
                </c:pt>
                <c:pt idx="443">
                  <c:v>42779</c:v>
                </c:pt>
                <c:pt idx="444">
                  <c:v>42780</c:v>
                </c:pt>
                <c:pt idx="445">
                  <c:v>42781</c:v>
                </c:pt>
                <c:pt idx="446">
                  <c:v>42782</c:v>
                </c:pt>
                <c:pt idx="447">
                  <c:v>42783</c:v>
                </c:pt>
                <c:pt idx="448">
                  <c:v>42784</c:v>
                </c:pt>
                <c:pt idx="449">
                  <c:v>42785</c:v>
                </c:pt>
                <c:pt idx="450">
                  <c:v>42786</c:v>
                </c:pt>
                <c:pt idx="451">
                  <c:v>42787</c:v>
                </c:pt>
                <c:pt idx="452">
                  <c:v>42788</c:v>
                </c:pt>
                <c:pt idx="453">
                  <c:v>42789</c:v>
                </c:pt>
                <c:pt idx="454">
                  <c:v>42790</c:v>
                </c:pt>
                <c:pt idx="455">
                  <c:v>42791</c:v>
                </c:pt>
                <c:pt idx="456">
                  <c:v>42792</c:v>
                </c:pt>
                <c:pt idx="457">
                  <c:v>42793</c:v>
                </c:pt>
                <c:pt idx="458">
                  <c:v>42794</c:v>
                </c:pt>
                <c:pt idx="459">
                  <c:v>42795</c:v>
                </c:pt>
                <c:pt idx="460">
                  <c:v>42796</c:v>
                </c:pt>
                <c:pt idx="461">
                  <c:v>42797</c:v>
                </c:pt>
                <c:pt idx="462">
                  <c:v>42798</c:v>
                </c:pt>
                <c:pt idx="463">
                  <c:v>42799</c:v>
                </c:pt>
                <c:pt idx="464">
                  <c:v>42800</c:v>
                </c:pt>
                <c:pt idx="465">
                  <c:v>42801</c:v>
                </c:pt>
                <c:pt idx="466">
                  <c:v>42802</c:v>
                </c:pt>
                <c:pt idx="467">
                  <c:v>42803</c:v>
                </c:pt>
                <c:pt idx="468">
                  <c:v>42804</c:v>
                </c:pt>
                <c:pt idx="469">
                  <c:v>42805</c:v>
                </c:pt>
                <c:pt idx="470">
                  <c:v>42806</c:v>
                </c:pt>
                <c:pt idx="471">
                  <c:v>42807</c:v>
                </c:pt>
                <c:pt idx="472">
                  <c:v>42808</c:v>
                </c:pt>
                <c:pt idx="473">
                  <c:v>42809</c:v>
                </c:pt>
                <c:pt idx="474">
                  <c:v>42810</c:v>
                </c:pt>
                <c:pt idx="475">
                  <c:v>42811</c:v>
                </c:pt>
                <c:pt idx="476">
                  <c:v>42812</c:v>
                </c:pt>
                <c:pt idx="477">
                  <c:v>42813</c:v>
                </c:pt>
                <c:pt idx="478">
                  <c:v>42814</c:v>
                </c:pt>
                <c:pt idx="479">
                  <c:v>42815</c:v>
                </c:pt>
                <c:pt idx="480">
                  <c:v>42816</c:v>
                </c:pt>
                <c:pt idx="481">
                  <c:v>42817</c:v>
                </c:pt>
                <c:pt idx="482">
                  <c:v>42818</c:v>
                </c:pt>
                <c:pt idx="483">
                  <c:v>42819</c:v>
                </c:pt>
                <c:pt idx="484">
                  <c:v>42820</c:v>
                </c:pt>
                <c:pt idx="485">
                  <c:v>42821</c:v>
                </c:pt>
                <c:pt idx="486">
                  <c:v>42822</c:v>
                </c:pt>
                <c:pt idx="487">
                  <c:v>42823</c:v>
                </c:pt>
                <c:pt idx="488">
                  <c:v>42824</c:v>
                </c:pt>
                <c:pt idx="489">
                  <c:v>42825</c:v>
                </c:pt>
                <c:pt idx="490">
                  <c:v>42826</c:v>
                </c:pt>
                <c:pt idx="491">
                  <c:v>42827</c:v>
                </c:pt>
                <c:pt idx="492">
                  <c:v>42828</c:v>
                </c:pt>
                <c:pt idx="493">
                  <c:v>42829</c:v>
                </c:pt>
                <c:pt idx="494">
                  <c:v>42830</c:v>
                </c:pt>
                <c:pt idx="495">
                  <c:v>42831</c:v>
                </c:pt>
                <c:pt idx="496">
                  <c:v>42832</c:v>
                </c:pt>
                <c:pt idx="497">
                  <c:v>42833</c:v>
                </c:pt>
                <c:pt idx="498">
                  <c:v>42834</c:v>
                </c:pt>
                <c:pt idx="499">
                  <c:v>42835</c:v>
                </c:pt>
                <c:pt idx="500">
                  <c:v>42836</c:v>
                </c:pt>
                <c:pt idx="501">
                  <c:v>42837</c:v>
                </c:pt>
                <c:pt idx="502">
                  <c:v>42838</c:v>
                </c:pt>
                <c:pt idx="503">
                  <c:v>42839</c:v>
                </c:pt>
                <c:pt idx="504">
                  <c:v>42840</c:v>
                </c:pt>
                <c:pt idx="505">
                  <c:v>42841</c:v>
                </c:pt>
                <c:pt idx="506">
                  <c:v>42842</c:v>
                </c:pt>
                <c:pt idx="507">
                  <c:v>42843</c:v>
                </c:pt>
                <c:pt idx="508">
                  <c:v>42844</c:v>
                </c:pt>
                <c:pt idx="509">
                  <c:v>42845</c:v>
                </c:pt>
                <c:pt idx="510">
                  <c:v>42846</c:v>
                </c:pt>
                <c:pt idx="511">
                  <c:v>42847</c:v>
                </c:pt>
                <c:pt idx="512">
                  <c:v>42848</c:v>
                </c:pt>
                <c:pt idx="513">
                  <c:v>42849</c:v>
                </c:pt>
                <c:pt idx="514">
                  <c:v>42850</c:v>
                </c:pt>
                <c:pt idx="515">
                  <c:v>42851</c:v>
                </c:pt>
                <c:pt idx="516">
                  <c:v>42852</c:v>
                </c:pt>
                <c:pt idx="517">
                  <c:v>42853</c:v>
                </c:pt>
                <c:pt idx="518">
                  <c:v>42854</c:v>
                </c:pt>
                <c:pt idx="519">
                  <c:v>42855</c:v>
                </c:pt>
                <c:pt idx="520">
                  <c:v>42856</c:v>
                </c:pt>
                <c:pt idx="521">
                  <c:v>42857</c:v>
                </c:pt>
                <c:pt idx="522">
                  <c:v>42858</c:v>
                </c:pt>
                <c:pt idx="523">
                  <c:v>42859</c:v>
                </c:pt>
                <c:pt idx="524">
                  <c:v>42860</c:v>
                </c:pt>
                <c:pt idx="525">
                  <c:v>42861</c:v>
                </c:pt>
                <c:pt idx="526">
                  <c:v>42862</c:v>
                </c:pt>
                <c:pt idx="527">
                  <c:v>42863</c:v>
                </c:pt>
                <c:pt idx="528">
                  <c:v>42864</c:v>
                </c:pt>
                <c:pt idx="529">
                  <c:v>42865</c:v>
                </c:pt>
                <c:pt idx="530">
                  <c:v>42866</c:v>
                </c:pt>
                <c:pt idx="531">
                  <c:v>42867</c:v>
                </c:pt>
                <c:pt idx="532">
                  <c:v>42868</c:v>
                </c:pt>
                <c:pt idx="533">
                  <c:v>42869</c:v>
                </c:pt>
                <c:pt idx="534">
                  <c:v>42870</c:v>
                </c:pt>
                <c:pt idx="535">
                  <c:v>42871</c:v>
                </c:pt>
                <c:pt idx="536">
                  <c:v>42872</c:v>
                </c:pt>
                <c:pt idx="537">
                  <c:v>42873</c:v>
                </c:pt>
                <c:pt idx="538">
                  <c:v>42874</c:v>
                </c:pt>
                <c:pt idx="539">
                  <c:v>42875</c:v>
                </c:pt>
                <c:pt idx="540">
                  <c:v>42876</c:v>
                </c:pt>
                <c:pt idx="541">
                  <c:v>42877</c:v>
                </c:pt>
                <c:pt idx="542">
                  <c:v>42878</c:v>
                </c:pt>
                <c:pt idx="543">
                  <c:v>42879</c:v>
                </c:pt>
                <c:pt idx="544">
                  <c:v>42880</c:v>
                </c:pt>
                <c:pt idx="545">
                  <c:v>42881</c:v>
                </c:pt>
                <c:pt idx="546">
                  <c:v>42882</c:v>
                </c:pt>
                <c:pt idx="547">
                  <c:v>42883</c:v>
                </c:pt>
                <c:pt idx="548">
                  <c:v>42884</c:v>
                </c:pt>
                <c:pt idx="549">
                  <c:v>42885</c:v>
                </c:pt>
                <c:pt idx="550">
                  <c:v>42886</c:v>
                </c:pt>
                <c:pt idx="551">
                  <c:v>42887</c:v>
                </c:pt>
                <c:pt idx="552">
                  <c:v>42888</c:v>
                </c:pt>
                <c:pt idx="553">
                  <c:v>42889</c:v>
                </c:pt>
                <c:pt idx="554">
                  <c:v>42890</c:v>
                </c:pt>
                <c:pt idx="555">
                  <c:v>42891</c:v>
                </c:pt>
                <c:pt idx="556">
                  <c:v>42892</c:v>
                </c:pt>
                <c:pt idx="557">
                  <c:v>42893</c:v>
                </c:pt>
                <c:pt idx="558">
                  <c:v>42894</c:v>
                </c:pt>
                <c:pt idx="559">
                  <c:v>42895</c:v>
                </c:pt>
                <c:pt idx="560">
                  <c:v>42896</c:v>
                </c:pt>
                <c:pt idx="561">
                  <c:v>42897</c:v>
                </c:pt>
                <c:pt idx="562">
                  <c:v>42898</c:v>
                </c:pt>
                <c:pt idx="563">
                  <c:v>42899</c:v>
                </c:pt>
                <c:pt idx="564">
                  <c:v>42900</c:v>
                </c:pt>
                <c:pt idx="565">
                  <c:v>42901</c:v>
                </c:pt>
                <c:pt idx="566">
                  <c:v>42902</c:v>
                </c:pt>
                <c:pt idx="567">
                  <c:v>42903</c:v>
                </c:pt>
                <c:pt idx="568">
                  <c:v>42904</c:v>
                </c:pt>
                <c:pt idx="569">
                  <c:v>42905</c:v>
                </c:pt>
                <c:pt idx="570">
                  <c:v>42906</c:v>
                </c:pt>
                <c:pt idx="571">
                  <c:v>42907</c:v>
                </c:pt>
                <c:pt idx="572">
                  <c:v>42908</c:v>
                </c:pt>
                <c:pt idx="573">
                  <c:v>42909</c:v>
                </c:pt>
                <c:pt idx="574">
                  <c:v>42910</c:v>
                </c:pt>
                <c:pt idx="575">
                  <c:v>42911</c:v>
                </c:pt>
                <c:pt idx="576">
                  <c:v>42912</c:v>
                </c:pt>
                <c:pt idx="577">
                  <c:v>42913</c:v>
                </c:pt>
                <c:pt idx="578">
                  <c:v>42914</c:v>
                </c:pt>
                <c:pt idx="579">
                  <c:v>42915</c:v>
                </c:pt>
                <c:pt idx="580">
                  <c:v>42916</c:v>
                </c:pt>
                <c:pt idx="581">
                  <c:v>42917</c:v>
                </c:pt>
                <c:pt idx="582">
                  <c:v>42918</c:v>
                </c:pt>
                <c:pt idx="583">
                  <c:v>42919</c:v>
                </c:pt>
                <c:pt idx="584">
                  <c:v>42920</c:v>
                </c:pt>
                <c:pt idx="585">
                  <c:v>42921</c:v>
                </c:pt>
                <c:pt idx="586">
                  <c:v>42922</c:v>
                </c:pt>
                <c:pt idx="587">
                  <c:v>42923</c:v>
                </c:pt>
                <c:pt idx="588">
                  <c:v>42924</c:v>
                </c:pt>
                <c:pt idx="589">
                  <c:v>42925</c:v>
                </c:pt>
                <c:pt idx="590">
                  <c:v>42926</c:v>
                </c:pt>
                <c:pt idx="591">
                  <c:v>42927</c:v>
                </c:pt>
                <c:pt idx="592">
                  <c:v>42928</c:v>
                </c:pt>
                <c:pt idx="593">
                  <c:v>42929</c:v>
                </c:pt>
                <c:pt idx="594">
                  <c:v>42930</c:v>
                </c:pt>
                <c:pt idx="595">
                  <c:v>42931</c:v>
                </c:pt>
                <c:pt idx="596">
                  <c:v>42932</c:v>
                </c:pt>
                <c:pt idx="597">
                  <c:v>42933</c:v>
                </c:pt>
                <c:pt idx="598">
                  <c:v>42934</c:v>
                </c:pt>
                <c:pt idx="599">
                  <c:v>42935</c:v>
                </c:pt>
                <c:pt idx="600">
                  <c:v>42936</c:v>
                </c:pt>
                <c:pt idx="601">
                  <c:v>42937</c:v>
                </c:pt>
                <c:pt idx="602">
                  <c:v>42938</c:v>
                </c:pt>
                <c:pt idx="603">
                  <c:v>42939</c:v>
                </c:pt>
                <c:pt idx="604">
                  <c:v>42940</c:v>
                </c:pt>
                <c:pt idx="605">
                  <c:v>42941</c:v>
                </c:pt>
                <c:pt idx="606">
                  <c:v>42942</c:v>
                </c:pt>
                <c:pt idx="607">
                  <c:v>42943</c:v>
                </c:pt>
                <c:pt idx="608">
                  <c:v>42944</c:v>
                </c:pt>
                <c:pt idx="609">
                  <c:v>42945</c:v>
                </c:pt>
                <c:pt idx="610">
                  <c:v>42946</c:v>
                </c:pt>
                <c:pt idx="611">
                  <c:v>42947</c:v>
                </c:pt>
                <c:pt idx="612">
                  <c:v>42948</c:v>
                </c:pt>
                <c:pt idx="613">
                  <c:v>42949</c:v>
                </c:pt>
                <c:pt idx="614">
                  <c:v>42950</c:v>
                </c:pt>
                <c:pt idx="615">
                  <c:v>42951</c:v>
                </c:pt>
                <c:pt idx="616">
                  <c:v>42952</c:v>
                </c:pt>
                <c:pt idx="617">
                  <c:v>42953</c:v>
                </c:pt>
                <c:pt idx="618">
                  <c:v>42954</c:v>
                </c:pt>
                <c:pt idx="619">
                  <c:v>42955</c:v>
                </c:pt>
                <c:pt idx="620">
                  <c:v>42956</c:v>
                </c:pt>
                <c:pt idx="621">
                  <c:v>42957</c:v>
                </c:pt>
                <c:pt idx="622">
                  <c:v>42958</c:v>
                </c:pt>
                <c:pt idx="623">
                  <c:v>42959</c:v>
                </c:pt>
                <c:pt idx="624">
                  <c:v>42960</c:v>
                </c:pt>
                <c:pt idx="625">
                  <c:v>42961</c:v>
                </c:pt>
                <c:pt idx="626">
                  <c:v>42962</c:v>
                </c:pt>
                <c:pt idx="627">
                  <c:v>42963</c:v>
                </c:pt>
                <c:pt idx="628">
                  <c:v>42964</c:v>
                </c:pt>
                <c:pt idx="629">
                  <c:v>42965</c:v>
                </c:pt>
                <c:pt idx="630">
                  <c:v>42966</c:v>
                </c:pt>
                <c:pt idx="631">
                  <c:v>42967</c:v>
                </c:pt>
                <c:pt idx="632">
                  <c:v>42968</c:v>
                </c:pt>
                <c:pt idx="633">
                  <c:v>42969</c:v>
                </c:pt>
                <c:pt idx="634">
                  <c:v>42970</c:v>
                </c:pt>
                <c:pt idx="635">
                  <c:v>42971</c:v>
                </c:pt>
                <c:pt idx="636">
                  <c:v>42972</c:v>
                </c:pt>
                <c:pt idx="637">
                  <c:v>42973</c:v>
                </c:pt>
                <c:pt idx="638">
                  <c:v>42974</c:v>
                </c:pt>
                <c:pt idx="639">
                  <c:v>42975</c:v>
                </c:pt>
                <c:pt idx="640">
                  <c:v>42976</c:v>
                </c:pt>
                <c:pt idx="641">
                  <c:v>42977</c:v>
                </c:pt>
                <c:pt idx="642">
                  <c:v>42978</c:v>
                </c:pt>
                <c:pt idx="643">
                  <c:v>42979</c:v>
                </c:pt>
                <c:pt idx="644">
                  <c:v>42980</c:v>
                </c:pt>
                <c:pt idx="645">
                  <c:v>42981</c:v>
                </c:pt>
                <c:pt idx="646">
                  <c:v>42982</c:v>
                </c:pt>
                <c:pt idx="647">
                  <c:v>42983</c:v>
                </c:pt>
                <c:pt idx="648">
                  <c:v>42984</c:v>
                </c:pt>
                <c:pt idx="649">
                  <c:v>42985</c:v>
                </c:pt>
                <c:pt idx="650">
                  <c:v>42986</c:v>
                </c:pt>
                <c:pt idx="651">
                  <c:v>42987</c:v>
                </c:pt>
                <c:pt idx="652">
                  <c:v>42988</c:v>
                </c:pt>
                <c:pt idx="653">
                  <c:v>42989</c:v>
                </c:pt>
                <c:pt idx="654">
                  <c:v>42990</c:v>
                </c:pt>
                <c:pt idx="655">
                  <c:v>42991</c:v>
                </c:pt>
                <c:pt idx="656">
                  <c:v>42992</c:v>
                </c:pt>
                <c:pt idx="657">
                  <c:v>42993</c:v>
                </c:pt>
                <c:pt idx="658">
                  <c:v>42994</c:v>
                </c:pt>
                <c:pt idx="659">
                  <c:v>42995</c:v>
                </c:pt>
                <c:pt idx="660">
                  <c:v>42996</c:v>
                </c:pt>
                <c:pt idx="661">
                  <c:v>42997</c:v>
                </c:pt>
                <c:pt idx="662">
                  <c:v>42998</c:v>
                </c:pt>
                <c:pt idx="663">
                  <c:v>42999</c:v>
                </c:pt>
                <c:pt idx="664">
                  <c:v>43000</c:v>
                </c:pt>
                <c:pt idx="665">
                  <c:v>43001</c:v>
                </c:pt>
                <c:pt idx="666">
                  <c:v>43002</c:v>
                </c:pt>
                <c:pt idx="667">
                  <c:v>43003</c:v>
                </c:pt>
                <c:pt idx="668">
                  <c:v>43004</c:v>
                </c:pt>
                <c:pt idx="669">
                  <c:v>43005</c:v>
                </c:pt>
                <c:pt idx="670">
                  <c:v>43006</c:v>
                </c:pt>
                <c:pt idx="671">
                  <c:v>43007</c:v>
                </c:pt>
                <c:pt idx="672">
                  <c:v>43008</c:v>
                </c:pt>
                <c:pt idx="673">
                  <c:v>43009</c:v>
                </c:pt>
                <c:pt idx="674">
                  <c:v>43010</c:v>
                </c:pt>
                <c:pt idx="675">
                  <c:v>43011</c:v>
                </c:pt>
                <c:pt idx="676">
                  <c:v>43012</c:v>
                </c:pt>
                <c:pt idx="677">
                  <c:v>43013</c:v>
                </c:pt>
                <c:pt idx="678">
                  <c:v>43014</c:v>
                </c:pt>
                <c:pt idx="679">
                  <c:v>43015</c:v>
                </c:pt>
                <c:pt idx="680">
                  <c:v>43016</c:v>
                </c:pt>
                <c:pt idx="681">
                  <c:v>43017</c:v>
                </c:pt>
                <c:pt idx="682">
                  <c:v>43018</c:v>
                </c:pt>
                <c:pt idx="683">
                  <c:v>43019</c:v>
                </c:pt>
                <c:pt idx="684">
                  <c:v>43020</c:v>
                </c:pt>
                <c:pt idx="685">
                  <c:v>43021</c:v>
                </c:pt>
                <c:pt idx="686">
                  <c:v>43022</c:v>
                </c:pt>
                <c:pt idx="687">
                  <c:v>43023</c:v>
                </c:pt>
                <c:pt idx="688">
                  <c:v>43024</c:v>
                </c:pt>
                <c:pt idx="689">
                  <c:v>43025</c:v>
                </c:pt>
                <c:pt idx="690">
                  <c:v>43026</c:v>
                </c:pt>
                <c:pt idx="691">
                  <c:v>43027</c:v>
                </c:pt>
                <c:pt idx="692">
                  <c:v>43028</c:v>
                </c:pt>
                <c:pt idx="693">
                  <c:v>43029</c:v>
                </c:pt>
                <c:pt idx="694">
                  <c:v>43030</c:v>
                </c:pt>
                <c:pt idx="695">
                  <c:v>43031</c:v>
                </c:pt>
                <c:pt idx="696">
                  <c:v>43032</c:v>
                </c:pt>
                <c:pt idx="697">
                  <c:v>43033</c:v>
                </c:pt>
                <c:pt idx="698">
                  <c:v>43034</c:v>
                </c:pt>
                <c:pt idx="699">
                  <c:v>43035</c:v>
                </c:pt>
                <c:pt idx="700">
                  <c:v>43036</c:v>
                </c:pt>
                <c:pt idx="701">
                  <c:v>43037</c:v>
                </c:pt>
                <c:pt idx="702">
                  <c:v>43038</c:v>
                </c:pt>
                <c:pt idx="703">
                  <c:v>43039</c:v>
                </c:pt>
                <c:pt idx="704">
                  <c:v>43040</c:v>
                </c:pt>
                <c:pt idx="705">
                  <c:v>43041</c:v>
                </c:pt>
                <c:pt idx="706">
                  <c:v>43042</c:v>
                </c:pt>
                <c:pt idx="707">
                  <c:v>43043</c:v>
                </c:pt>
                <c:pt idx="708">
                  <c:v>43044</c:v>
                </c:pt>
                <c:pt idx="709">
                  <c:v>43045</c:v>
                </c:pt>
                <c:pt idx="710">
                  <c:v>43046</c:v>
                </c:pt>
                <c:pt idx="711">
                  <c:v>43047</c:v>
                </c:pt>
                <c:pt idx="712">
                  <c:v>43048</c:v>
                </c:pt>
                <c:pt idx="713">
                  <c:v>43049</c:v>
                </c:pt>
                <c:pt idx="714">
                  <c:v>43050</c:v>
                </c:pt>
                <c:pt idx="715">
                  <c:v>43051</c:v>
                </c:pt>
                <c:pt idx="716">
                  <c:v>43052</c:v>
                </c:pt>
                <c:pt idx="717">
                  <c:v>43053</c:v>
                </c:pt>
                <c:pt idx="718">
                  <c:v>43054</c:v>
                </c:pt>
                <c:pt idx="719">
                  <c:v>43055</c:v>
                </c:pt>
                <c:pt idx="720">
                  <c:v>43056</c:v>
                </c:pt>
                <c:pt idx="721">
                  <c:v>43057</c:v>
                </c:pt>
                <c:pt idx="722">
                  <c:v>43058</c:v>
                </c:pt>
                <c:pt idx="723">
                  <c:v>43059</c:v>
                </c:pt>
                <c:pt idx="724">
                  <c:v>43060</c:v>
                </c:pt>
                <c:pt idx="725">
                  <c:v>43061</c:v>
                </c:pt>
                <c:pt idx="726">
                  <c:v>43062</c:v>
                </c:pt>
                <c:pt idx="727">
                  <c:v>43063</c:v>
                </c:pt>
                <c:pt idx="728">
                  <c:v>43064</c:v>
                </c:pt>
                <c:pt idx="729">
                  <c:v>43065</c:v>
                </c:pt>
                <c:pt idx="730">
                  <c:v>43066</c:v>
                </c:pt>
                <c:pt idx="731">
                  <c:v>43067</c:v>
                </c:pt>
                <c:pt idx="732">
                  <c:v>43068</c:v>
                </c:pt>
                <c:pt idx="733">
                  <c:v>43069</c:v>
                </c:pt>
                <c:pt idx="734">
                  <c:v>43070</c:v>
                </c:pt>
                <c:pt idx="735">
                  <c:v>43071</c:v>
                </c:pt>
                <c:pt idx="736">
                  <c:v>43072</c:v>
                </c:pt>
                <c:pt idx="737">
                  <c:v>43073</c:v>
                </c:pt>
                <c:pt idx="738">
                  <c:v>43074</c:v>
                </c:pt>
                <c:pt idx="739">
                  <c:v>43075</c:v>
                </c:pt>
                <c:pt idx="740">
                  <c:v>43076</c:v>
                </c:pt>
                <c:pt idx="741">
                  <c:v>43077</c:v>
                </c:pt>
                <c:pt idx="742">
                  <c:v>43078</c:v>
                </c:pt>
                <c:pt idx="743">
                  <c:v>43079</c:v>
                </c:pt>
                <c:pt idx="744">
                  <c:v>43080</c:v>
                </c:pt>
                <c:pt idx="745">
                  <c:v>43081</c:v>
                </c:pt>
                <c:pt idx="746">
                  <c:v>43082</c:v>
                </c:pt>
                <c:pt idx="747">
                  <c:v>43083</c:v>
                </c:pt>
                <c:pt idx="748">
                  <c:v>43084</c:v>
                </c:pt>
                <c:pt idx="749">
                  <c:v>43085</c:v>
                </c:pt>
                <c:pt idx="750">
                  <c:v>43086</c:v>
                </c:pt>
                <c:pt idx="751">
                  <c:v>43087</c:v>
                </c:pt>
                <c:pt idx="752">
                  <c:v>43088</c:v>
                </c:pt>
                <c:pt idx="753">
                  <c:v>43089</c:v>
                </c:pt>
                <c:pt idx="754">
                  <c:v>43090</c:v>
                </c:pt>
                <c:pt idx="755">
                  <c:v>43091</c:v>
                </c:pt>
                <c:pt idx="756">
                  <c:v>43092</c:v>
                </c:pt>
                <c:pt idx="757">
                  <c:v>43093</c:v>
                </c:pt>
                <c:pt idx="758">
                  <c:v>43094</c:v>
                </c:pt>
                <c:pt idx="759">
                  <c:v>43095</c:v>
                </c:pt>
                <c:pt idx="760">
                  <c:v>43096</c:v>
                </c:pt>
                <c:pt idx="761">
                  <c:v>43097</c:v>
                </c:pt>
                <c:pt idx="762">
                  <c:v>43098</c:v>
                </c:pt>
                <c:pt idx="763">
                  <c:v>43099</c:v>
                </c:pt>
                <c:pt idx="764">
                  <c:v>43100</c:v>
                </c:pt>
                <c:pt idx="765">
                  <c:v>43101</c:v>
                </c:pt>
                <c:pt idx="766">
                  <c:v>43102</c:v>
                </c:pt>
                <c:pt idx="767">
                  <c:v>43103</c:v>
                </c:pt>
                <c:pt idx="768">
                  <c:v>43104</c:v>
                </c:pt>
                <c:pt idx="769">
                  <c:v>43105</c:v>
                </c:pt>
                <c:pt idx="770">
                  <c:v>43106</c:v>
                </c:pt>
                <c:pt idx="771">
                  <c:v>43107</c:v>
                </c:pt>
                <c:pt idx="772">
                  <c:v>43108</c:v>
                </c:pt>
                <c:pt idx="773">
                  <c:v>43109</c:v>
                </c:pt>
                <c:pt idx="774">
                  <c:v>43110</c:v>
                </c:pt>
                <c:pt idx="775">
                  <c:v>43111</c:v>
                </c:pt>
                <c:pt idx="776">
                  <c:v>43112</c:v>
                </c:pt>
                <c:pt idx="777">
                  <c:v>43113</c:v>
                </c:pt>
                <c:pt idx="778">
                  <c:v>43114</c:v>
                </c:pt>
                <c:pt idx="779">
                  <c:v>43115</c:v>
                </c:pt>
                <c:pt idx="780">
                  <c:v>43116</c:v>
                </c:pt>
                <c:pt idx="781">
                  <c:v>43117</c:v>
                </c:pt>
                <c:pt idx="782">
                  <c:v>43118</c:v>
                </c:pt>
                <c:pt idx="783">
                  <c:v>43119</c:v>
                </c:pt>
                <c:pt idx="784">
                  <c:v>43120</c:v>
                </c:pt>
                <c:pt idx="785">
                  <c:v>43121</c:v>
                </c:pt>
                <c:pt idx="786">
                  <c:v>43122</c:v>
                </c:pt>
                <c:pt idx="787">
                  <c:v>43123</c:v>
                </c:pt>
                <c:pt idx="788">
                  <c:v>43124</c:v>
                </c:pt>
                <c:pt idx="789">
                  <c:v>43125</c:v>
                </c:pt>
                <c:pt idx="790">
                  <c:v>43126</c:v>
                </c:pt>
                <c:pt idx="791">
                  <c:v>43127</c:v>
                </c:pt>
                <c:pt idx="792">
                  <c:v>43128</c:v>
                </c:pt>
                <c:pt idx="793">
                  <c:v>43129</c:v>
                </c:pt>
                <c:pt idx="794">
                  <c:v>43130</c:v>
                </c:pt>
                <c:pt idx="795">
                  <c:v>43131</c:v>
                </c:pt>
                <c:pt idx="796">
                  <c:v>43132</c:v>
                </c:pt>
                <c:pt idx="797">
                  <c:v>43133</c:v>
                </c:pt>
                <c:pt idx="798">
                  <c:v>43134</c:v>
                </c:pt>
                <c:pt idx="799">
                  <c:v>43135</c:v>
                </c:pt>
                <c:pt idx="800">
                  <c:v>43136</c:v>
                </c:pt>
                <c:pt idx="801">
                  <c:v>43137</c:v>
                </c:pt>
                <c:pt idx="802">
                  <c:v>43138</c:v>
                </c:pt>
                <c:pt idx="803">
                  <c:v>43139</c:v>
                </c:pt>
                <c:pt idx="804">
                  <c:v>43140</c:v>
                </c:pt>
                <c:pt idx="805">
                  <c:v>43141</c:v>
                </c:pt>
                <c:pt idx="806">
                  <c:v>43142</c:v>
                </c:pt>
                <c:pt idx="807">
                  <c:v>43143</c:v>
                </c:pt>
                <c:pt idx="808">
                  <c:v>43144</c:v>
                </c:pt>
                <c:pt idx="809">
                  <c:v>43145</c:v>
                </c:pt>
                <c:pt idx="810">
                  <c:v>43146</c:v>
                </c:pt>
                <c:pt idx="811">
                  <c:v>43147</c:v>
                </c:pt>
                <c:pt idx="812">
                  <c:v>43148</c:v>
                </c:pt>
                <c:pt idx="813">
                  <c:v>43149</c:v>
                </c:pt>
                <c:pt idx="814">
                  <c:v>43150</c:v>
                </c:pt>
                <c:pt idx="815">
                  <c:v>43151</c:v>
                </c:pt>
                <c:pt idx="816">
                  <c:v>43152</c:v>
                </c:pt>
                <c:pt idx="817">
                  <c:v>43153</c:v>
                </c:pt>
                <c:pt idx="818">
                  <c:v>43154</c:v>
                </c:pt>
                <c:pt idx="819">
                  <c:v>43155</c:v>
                </c:pt>
                <c:pt idx="820">
                  <c:v>43156</c:v>
                </c:pt>
                <c:pt idx="821">
                  <c:v>43157</c:v>
                </c:pt>
                <c:pt idx="822">
                  <c:v>43158</c:v>
                </c:pt>
                <c:pt idx="823">
                  <c:v>43159</c:v>
                </c:pt>
                <c:pt idx="824">
                  <c:v>43160</c:v>
                </c:pt>
                <c:pt idx="825">
                  <c:v>43161</c:v>
                </c:pt>
                <c:pt idx="826">
                  <c:v>43162</c:v>
                </c:pt>
                <c:pt idx="827">
                  <c:v>43163</c:v>
                </c:pt>
                <c:pt idx="828">
                  <c:v>43164</c:v>
                </c:pt>
                <c:pt idx="829">
                  <c:v>43165</c:v>
                </c:pt>
                <c:pt idx="830">
                  <c:v>43166</c:v>
                </c:pt>
                <c:pt idx="831">
                  <c:v>43167</c:v>
                </c:pt>
                <c:pt idx="832">
                  <c:v>43168</c:v>
                </c:pt>
                <c:pt idx="833">
                  <c:v>43169</c:v>
                </c:pt>
                <c:pt idx="834">
                  <c:v>43170</c:v>
                </c:pt>
                <c:pt idx="835">
                  <c:v>43171</c:v>
                </c:pt>
                <c:pt idx="836">
                  <c:v>43172</c:v>
                </c:pt>
                <c:pt idx="837">
                  <c:v>43173</c:v>
                </c:pt>
                <c:pt idx="838">
                  <c:v>43174</c:v>
                </c:pt>
                <c:pt idx="839">
                  <c:v>43175</c:v>
                </c:pt>
                <c:pt idx="840">
                  <c:v>43176</c:v>
                </c:pt>
                <c:pt idx="841">
                  <c:v>43177</c:v>
                </c:pt>
                <c:pt idx="842">
                  <c:v>43178</c:v>
                </c:pt>
                <c:pt idx="843">
                  <c:v>43179</c:v>
                </c:pt>
                <c:pt idx="844">
                  <c:v>43180</c:v>
                </c:pt>
                <c:pt idx="845">
                  <c:v>43181</c:v>
                </c:pt>
                <c:pt idx="846">
                  <c:v>43182</c:v>
                </c:pt>
                <c:pt idx="847">
                  <c:v>43183</c:v>
                </c:pt>
                <c:pt idx="848">
                  <c:v>43184</c:v>
                </c:pt>
                <c:pt idx="849">
                  <c:v>43185</c:v>
                </c:pt>
                <c:pt idx="850">
                  <c:v>43186</c:v>
                </c:pt>
                <c:pt idx="851">
                  <c:v>43187</c:v>
                </c:pt>
                <c:pt idx="852">
                  <c:v>43188</c:v>
                </c:pt>
                <c:pt idx="853">
                  <c:v>43189</c:v>
                </c:pt>
                <c:pt idx="854">
                  <c:v>43190</c:v>
                </c:pt>
                <c:pt idx="855">
                  <c:v>43191</c:v>
                </c:pt>
                <c:pt idx="856">
                  <c:v>43192</c:v>
                </c:pt>
                <c:pt idx="857">
                  <c:v>43193</c:v>
                </c:pt>
                <c:pt idx="858">
                  <c:v>43194</c:v>
                </c:pt>
                <c:pt idx="859">
                  <c:v>43195</c:v>
                </c:pt>
                <c:pt idx="860">
                  <c:v>43196</c:v>
                </c:pt>
                <c:pt idx="861">
                  <c:v>43197</c:v>
                </c:pt>
                <c:pt idx="862">
                  <c:v>43198</c:v>
                </c:pt>
                <c:pt idx="863">
                  <c:v>43199</c:v>
                </c:pt>
                <c:pt idx="864">
                  <c:v>43200</c:v>
                </c:pt>
                <c:pt idx="865">
                  <c:v>43201</c:v>
                </c:pt>
                <c:pt idx="866">
                  <c:v>43202</c:v>
                </c:pt>
                <c:pt idx="867">
                  <c:v>43203</c:v>
                </c:pt>
                <c:pt idx="868">
                  <c:v>43204</c:v>
                </c:pt>
                <c:pt idx="869">
                  <c:v>43205</c:v>
                </c:pt>
                <c:pt idx="870">
                  <c:v>43206</c:v>
                </c:pt>
                <c:pt idx="871">
                  <c:v>43207</c:v>
                </c:pt>
                <c:pt idx="872">
                  <c:v>43208</c:v>
                </c:pt>
                <c:pt idx="873">
                  <c:v>43209</c:v>
                </c:pt>
                <c:pt idx="874">
                  <c:v>43210</c:v>
                </c:pt>
                <c:pt idx="875">
                  <c:v>43211</c:v>
                </c:pt>
                <c:pt idx="876">
                  <c:v>43212</c:v>
                </c:pt>
                <c:pt idx="877">
                  <c:v>43213</c:v>
                </c:pt>
                <c:pt idx="878">
                  <c:v>43214</c:v>
                </c:pt>
                <c:pt idx="879">
                  <c:v>43215</c:v>
                </c:pt>
                <c:pt idx="880">
                  <c:v>43216</c:v>
                </c:pt>
                <c:pt idx="881">
                  <c:v>43217</c:v>
                </c:pt>
                <c:pt idx="882">
                  <c:v>43218</c:v>
                </c:pt>
                <c:pt idx="883">
                  <c:v>43219</c:v>
                </c:pt>
                <c:pt idx="884">
                  <c:v>43220</c:v>
                </c:pt>
                <c:pt idx="885">
                  <c:v>43221</c:v>
                </c:pt>
                <c:pt idx="886">
                  <c:v>43222</c:v>
                </c:pt>
                <c:pt idx="887">
                  <c:v>43223</c:v>
                </c:pt>
                <c:pt idx="888">
                  <c:v>43224</c:v>
                </c:pt>
                <c:pt idx="889">
                  <c:v>43225</c:v>
                </c:pt>
                <c:pt idx="890">
                  <c:v>43226</c:v>
                </c:pt>
                <c:pt idx="891">
                  <c:v>43227</c:v>
                </c:pt>
                <c:pt idx="892">
                  <c:v>43228</c:v>
                </c:pt>
                <c:pt idx="893">
                  <c:v>43229</c:v>
                </c:pt>
                <c:pt idx="894">
                  <c:v>43230</c:v>
                </c:pt>
                <c:pt idx="895">
                  <c:v>43231</c:v>
                </c:pt>
                <c:pt idx="896">
                  <c:v>43232</c:v>
                </c:pt>
                <c:pt idx="897">
                  <c:v>43233</c:v>
                </c:pt>
                <c:pt idx="898">
                  <c:v>43234</c:v>
                </c:pt>
                <c:pt idx="899">
                  <c:v>43235</c:v>
                </c:pt>
                <c:pt idx="900">
                  <c:v>43236</c:v>
                </c:pt>
                <c:pt idx="901">
                  <c:v>43237</c:v>
                </c:pt>
                <c:pt idx="902">
                  <c:v>43238</c:v>
                </c:pt>
                <c:pt idx="903">
                  <c:v>43239</c:v>
                </c:pt>
                <c:pt idx="904">
                  <c:v>43240</c:v>
                </c:pt>
                <c:pt idx="905">
                  <c:v>43241</c:v>
                </c:pt>
                <c:pt idx="906">
                  <c:v>43242</c:v>
                </c:pt>
                <c:pt idx="907">
                  <c:v>43243</c:v>
                </c:pt>
                <c:pt idx="908">
                  <c:v>43244</c:v>
                </c:pt>
                <c:pt idx="909">
                  <c:v>43245</c:v>
                </c:pt>
                <c:pt idx="910">
                  <c:v>43246</c:v>
                </c:pt>
                <c:pt idx="911">
                  <c:v>43247</c:v>
                </c:pt>
                <c:pt idx="912">
                  <c:v>43248</c:v>
                </c:pt>
                <c:pt idx="913">
                  <c:v>43249</c:v>
                </c:pt>
                <c:pt idx="914">
                  <c:v>43250</c:v>
                </c:pt>
                <c:pt idx="915">
                  <c:v>43251</c:v>
                </c:pt>
                <c:pt idx="916">
                  <c:v>43252</c:v>
                </c:pt>
                <c:pt idx="917">
                  <c:v>43253</c:v>
                </c:pt>
                <c:pt idx="918">
                  <c:v>43254</c:v>
                </c:pt>
                <c:pt idx="919">
                  <c:v>43255</c:v>
                </c:pt>
                <c:pt idx="920">
                  <c:v>43256</c:v>
                </c:pt>
                <c:pt idx="921">
                  <c:v>43257</c:v>
                </c:pt>
                <c:pt idx="922">
                  <c:v>43258</c:v>
                </c:pt>
                <c:pt idx="923">
                  <c:v>43259</c:v>
                </c:pt>
                <c:pt idx="924">
                  <c:v>43260</c:v>
                </c:pt>
                <c:pt idx="925">
                  <c:v>43261</c:v>
                </c:pt>
                <c:pt idx="926">
                  <c:v>43262</c:v>
                </c:pt>
                <c:pt idx="927">
                  <c:v>43263</c:v>
                </c:pt>
                <c:pt idx="928">
                  <c:v>43264</c:v>
                </c:pt>
                <c:pt idx="929">
                  <c:v>43265</c:v>
                </c:pt>
                <c:pt idx="930">
                  <c:v>43266</c:v>
                </c:pt>
                <c:pt idx="931">
                  <c:v>43267</c:v>
                </c:pt>
                <c:pt idx="932">
                  <c:v>43268</c:v>
                </c:pt>
                <c:pt idx="933">
                  <c:v>43269</c:v>
                </c:pt>
                <c:pt idx="934">
                  <c:v>43270</c:v>
                </c:pt>
                <c:pt idx="935">
                  <c:v>43271</c:v>
                </c:pt>
                <c:pt idx="936">
                  <c:v>43272</c:v>
                </c:pt>
                <c:pt idx="937">
                  <c:v>43273</c:v>
                </c:pt>
                <c:pt idx="938">
                  <c:v>43274</c:v>
                </c:pt>
                <c:pt idx="939">
                  <c:v>43275</c:v>
                </c:pt>
                <c:pt idx="940">
                  <c:v>43276</c:v>
                </c:pt>
                <c:pt idx="941">
                  <c:v>43277</c:v>
                </c:pt>
                <c:pt idx="942">
                  <c:v>43278</c:v>
                </c:pt>
                <c:pt idx="943">
                  <c:v>43279</c:v>
                </c:pt>
                <c:pt idx="944">
                  <c:v>43280</c:v>
                </c:pt>
                <c:pt idx="945">
                  <c:v>43281</c:v>
                </c:pt>
                <c:pt idx="946">
                  <c:v>43282</c:v>
                </c:pt>
                <c:pt idx="947">
                  <c:v>43283</c:v>
                </c:pt>
                <c:pt idx="948">
                  <c:v>43284</c:v>
                </c:pt>
                <c:pt idx="949">
                  <c:v>43285</c:v>
                </c:pt>
                <c:pt idx="950">
                  <c:v>43286</c:v>
                </c:pt>
                <c:pt idx="951">
                  <c:v>43287</c:v>
                </c:pt>
                <c:pt idx="952">
                  <c:v>43288</c:v>
                </c:pt>
                <c:pt idx="953">
                  <c:v>43289</c:v>
                </c:pt>
                <c:pt idx="954">
                  <c:v>43290</c:v>
                </c:pt>
                <c:pt idx="955">
                  <c:v>43291</c:v>
                </c:pt>
                <c:pt idx="956">
                  <c:v>43292</c:v>
                </c:pt>
                <c:pt idx="957">
                  <c:v>43293</c:v>
                </c:pt>
                <c:pt idx="958">
                  <c:v>43294</c:v>
                </c:pt>
                <c:pt idx="959">
                  <c:v>43295</c:v>
                </c:pt>
                <c:pt idx="960">
                  <c:v>43296</c:v>
                </c:pt>
                <c:pt idx="961">
                  <c:v>43297</c:v>
                </c:pt>
                <c:pt idx="962">
                  <c:v>43298</c:v>
                </c:pt>
                <c:pt idx="963">
                  <c:v>43299</c:v>
                </c:pt>
                <c:pt idx="964">
                  <c:v>43300</c:v>
                </c:pt>
                <c:pt idx="965">
                  <c:v>43301</c:v>
                </c:pt>
                <c:pt idx="966">
                  <c:v>43302</c:v>
                </c:pt>
                <c:pt idx="967">
                  <c:v>43303</c:v>
                </c:pt>
                <c:pt idx="968">
                  <c:v>43304</c:v>
                </c:pt>
                <c:pt idx="969">
                  <c:v>43305</c:v>
                </c:pt>
                <c:pt idx="970">
                  <c:v>43306</c:v>
                </c:pt>
                <c:pt idx="971">
                  <c:v>43307</c:v>
                </c:pt>
                <c:pt idx="972">
                  <c:v>43308</c:v>
                </c:pt>
                <c:pt idx="973">
                  <c:v>43309</c:v>
                </c:pt>
                <c:pt idx="974">
                  <c:v>43310</c:v>
                </c:pt>
                <c:pt idx="975">
                  <c:v>43311</c:v>
                </c:pt>
                <c:pt idx="976">
                  <c:v>43312</c:v>
                </c:pt>
                <c:pt idx="977">
                  <c:v>43313</c:v>
                </c:pt>
                <c:pt idx="978">
                  <c:v>43314</c:v>
                </c:pt>
                <c:pt idx="979">
                  <c:v>43315</c:v>
                </c:pt>
                <c:pt idx="980">
                  <c:v>43316</c:v>
                </c:pt>
                <c:pt idx="981">
                  <c:v>43317</c:v>
                </c:pt>
                <c:pt idx="982">
                  <c:v>43318</c:v>
                </c:pt>
                <c:pt idx="983">
                  <c:v>43319</c:v>
                </c:pt>
                <c:pt idx="984">
                  <c:v>43320</c:v>
                </c:pt>
                <c:pt idx="985">
                  <c:v>43321</c:v>
                </c:pt>
                <c:pt idx="986">
                  <c:v>43322</c:v>
                </c:pt>
                <c:pt idx="987">
                  <c:v>43323</c:v>
                </c:pt>
                <c:pt idx="988">
                  <c:v>43324</c:v>
                </c:pt>
                <c:pt idx="989">
                  <c:v>43325</c:v>
                </c:pt>
                <c:pt idx="990">
                  <c:v>43326</c:v>
                </c:pt>
                <c:pt idx="991">
                  <c:v>43327</c:v>
                </c:pt>
                <c:pt idx="992">
                  <c:v>43328</c:v>
                </c:pt>
                <c:pt idx="993">
                  <c:v>43329</c:v>
                </c:pt>
                <c:pt idx="994">
                  <c:v>43330</c:v>
                </c:pt>
                <c:pt idx="995">
                  <c:v>43331</c:v>
                </c:pt>
                <c:pt idx="996">
                  <c:v>43332</c:v>
                </c:pt>
                <c:pt idx="997">
                  <c:v>43333</c:v>
                </c:pt>
                <c:pt idx="998">
                  <c:v>43334</c:v>
                </c:pt>
                <c:pt idx="999">
                  <c:v>43335</c:v>
                </c:pt>
                <c:pt idx="1000">
                  <c:v>43336</c:v>
                </c:pt>
                <c:pt idx="1001">
                  <c:v>43337</c:v>
                </c:pt>
                <c:pt idx="1002">
                  <c:v>43338</c:v>
                </c:pt>
                <c:pt idx="1003">
                  <c:v>43339</c:v>
                </c:pt>
                <c:pt idx="1004">
                  <c:v>43340</c:v>
                </c:pt>
                <c:pt idx="1005">
                  <c:v>43341</c:v>
                </c:pt>
                <c:pt idx="1006">
                  <c:v>43342</c:v>
                </c:pt>
                <c:pt idx="1007">
                  <c:v>43343</c:v>
                </c:pt>
                <c:pt idx="1008">
                  <c:v>43344</c:v>
                </c:pt>
                <c:pt idx="1009">
                  <c:v>43345</c:v>
                </c:pt>
                <c:pt idx="1010">
                  <c:v>43346</c:v>
                </c:pt>
                <c:pt idx="1011">
                  <c:v>43347</c:v>
                </c:pt>
                <c:pt idx="1012">
                  <c:v>43348</c:v>
                </c:pt>
                <c:pt idx="1013">
                  <c:v>43349</c:v>
                </c:pt>
                <c:pt idx="1014">
                  <c:v>43350</c:v>
                </c:pt>
                <c:pt idx="1015">
                  <c:v>43351</c:v>
                </c:pt>
                <c:pt idx="1016">
                  <c:v>43352</c:v>
                </c:pt>
                <c:pt idx="1017">
                  <c:v>43353</c:v>
                </c:pt>
                <c:pt idx="1018">
                  <c:v>43354</c:v>
                </c:pt>
                <c:pt idx="1019">
                  <c:v>43355</c:v>
                </c:pt>
                <c:pt idx="1020">
                  <c:v>43356</c:v>
                </c:pt>
                <c:pt idx="1021">
                  <c:v>43357</c:v>
                </c:pt>
                <c:pt idx="1022">
                  <c:v>43358</c:v>
                </c:pt>
                <c:pt idx="1023">
                  <c:v>43359</c:v>
                </c:pt>
                <c:pt idx="1024">
                  <c:v>43360</c:v>
                </c:pt>
                <c:pt idx="1025">
                  <c:v>43361</c:v>
                </c:pt>
                <c:pt idx="1026">
                  <c:v>43362</c:v>
                </c:pt>
                <c:pt idx="1027">
                  <c:v>43363</c:v>
                </c:pt>
                <c:pt idx="1028">
                  <c:v>43364</c:v>
                </c:pt>
                <c:pt idx="1029">
                  <c:v>43365</c:v>
                </c:pt>
                <c:pt idx="1030">
                  <c:v>43366</c:v>
                </c:pt>
                <c:pt idx="1031">
                  <c:v>43367</c:v>
                </c:pt>
                <c:pt idx="1032">
                  <c:v>43368</c:v>
                </c:pt>
                <c:pt idx="1033">
                  <c:v>43369</c:v>
                </c:pt>
                <c:pt idx="1034">
                  <c:v>43370</c:v>
                </c:pt>
                <c:pt idx="1035">
                  <c:v>43371</c:v>
                </c:pt>
                <c:pt idx="1036">
                  <c:v>43372</c:v>
                </c:pt>
                <c:pt idx="1037">
                  <c:v>43373</c:v>
                </c:pt>
                <c:pt idx="1038">
                  <c:v>43374</c:v>
                </c:pt>
                <c:pt idx="1039">
                  <c:v>43375</c:v>
                </c:pt>
                <c:pt idx="1040">
                  <c:v>43376</c:v>
                </c:pt>
                <c:pt idx="1041">
                  <c:v>43377</c:v>
                </c:pt>
                <c:pt idx="1042">
                  <c:v>43378</c:v>
                </c:pt>
                <c:pt idx="1043">
                  <c:v>43379</c:v>
                </c:pt>
                <c:pt idx="1044">
                  <c:v>43380</c:v>
                </c:pt>
                <c:pt idx="1045">
                  <c:v>43381</c:v>
                </c:pt>
                <c:pt idx="1046">
                  <c:v>43382</c:v>
                </c:pt>
                <c:pt idx="1047">
                  <c:v>43383</c:v>
                </c:pt>
                <c:pt idx="1048">
                  <c:v>43384</c:v>
                </c:pt>
                <c:pt idx="1049">
                  <c:v>43385</c:v>
                </c:pt>
                <c:pt idx="1050">
                  <c:v>43386</c:v>
                </c:pt>
                <c:pt idx="1051">
                  <c:v>43387</c:v>
                </c:pt>
                <c:pt idx="1052">
                  <c:v>43388</c:v>
                </c:pt>
                <c:pt idx="1053">
                  <c:v>43389</c:v>
                </c:pt>
                <c:pt idx="1054">
                  <c:v>43390</c:v>
                </c:pt>
                <c:pt idx="1055">
                  <c:v>43391</c:v>
                </c:pt>
                <c:pt idx="1056">
                  <c:v>43392</c:v>
                </c:pt>
                <c:pt idx="1057">
                  <c:v>43393</c:v>
                </c:pt>
                <c:pt idx="1058">
                  <c:v>43394</c:v>
                </c:pt>
                <c:pt idx="1059">
                  <c:v>43395</c:v>
                </c:pt>
                <c:pt idx="1060">
                  <c:v>43396</c:v>
                </c:pt>
                <c:pt idx="1061">
                  <c:v>43397</c:v>
                </c:pt>
                <c:pt idx="1062">
                  <c:v>43398</c:v>
                </c:pt>
                <c:pt idx="1063">
                  <c:v>43399</c:v>
                </c:pt>
                <c:pt idx="1064">
                  <c:v>43400</c:v>
                </c:pt>
                <c:pt idx="1065">
                  <c:v>43401</c:v>
                </c:pt>
                <c:pt idx="1066">
                  <c:v>43402</c:v>
                </c:pt>
                <c:pt idx="1067">
                  <c:v>43403</c:v>
                </c:pt>
                <c:pt idx="1068">
                  <c:v>43404</c:v>
                </c:pt>
                <c:pt idx="1069">
                  <c:v>43405</c:v>
                </c:pt>
                <c:pt idx="1070">
                  <c:v>43406</c:v>
                </c:pt>
                <c:pt idx="1071">
                  <c:v>43407</c:v>
                </c:pt>
                <c:pt idx="1072">
                  <c:v>43408</c:v>
                </c:pt>
                <c:pt idx="1073">
                  <c:v>43409</c:v>
                </c:pt>
                <c:pt idx="1074">
                  <c:v>43410</c:v>
                </c:pt>
                <c:pt idx="1075">
                  <c:v>43411</c:v>
                </c:pt>
                <c:pt idx="1076">
                  <c:v>43412</c:v>
                </c:pt>
                <c:pt idx="1077">
                  <c:v>43413</c:v>
                </c:pt>
                <c:pt idx="1078">
                  <c:v>43414</c:v>
                </c:pt>
                <c:pt idx="1079">
                  <c:v>43415</c:v>
                </c:pt>
                <c:pt idx="1080">
                  <c:v>43416</c:v>
                </c:pt>
                <c:pt idx="1081">
                  <c:v>43417</c:v>
                </c:pt>
                <c:pt idx="1082">
                  <c:v>43418</c:v>
                </c:pt>
                <c:pt idx="1083">
                  <c:v>43419</c:v>
                </c:pt>
                <c:pt idx="1084">
                  <c:v>43420</c:v>
                </c:pt>
                <c:pt idx="1085">
                  <c:v>43421</c:v>
                </c:pt>
                <c:pt idx="1086">
                  <c:v>43422</c:v>
                </c:pt>
                <c:pt idx="1087">
                  <c:v>43423</c:v>
                </c:pt>
                <c:pt idx="1088">
                  <c:v>43424</c:v>
                </c:pt>
                <c:pt idx="1089">
                  <c:v>43425</c:v>
                </c:pt>
                <c:pt idx="1090">
                  <c:v>43426</c:v>
                </c:pt>
                <c:pt idx="1091">
                  <c:v>43427</c:v>
                </c:pt>
                <c:pt idx="1092">
                  <c:v>43428</c:v>
                </c:pt>
                <c:pt idx="1093">
                  <c:v>43429</c:v>
                </c:pt>
                <c:pt idx="1094">
                  <c:v>43430</c:v>
                </c:pt>
                <c:pt idx="1095">
                  <c:v>43431</c:v>
                </c:pt>
                <c:pt idx="1096">
                  <c:v>43432</c:v>
                </c:pt>
                <c:pt idx="1097">
                  <c:v>43433</c:v>
                </c:pt>
                <c:pt idx="1098">
                  <c:v>43434</c:v>
                </c:pt>
                <c:pt idx="1099">
                  <c:v>43435</c:v>
                </c:pt>
                <c:pt idx="1100">
                  <c:v>43436</c:v>
                </c:pt>
                <c:pt idx="1101">
                  <c:v>43437</c:v>
                </c:pt>
                <c:pt idx="1102">
                  <c:v>43438</c:v>
                </c:pt>
                <c:pt idx="1103">
                  <c:v>43439</c:v>
                </c:pt>
                <c:pt idx="1104">
                  <c:v>43440</c:v>
                </c:pt>
                <c:pt idx="1105">
                  <c:v>43441</c:v>
                </c:pt>
                <c:pt idx="1106">
                  <c:v>43442</c:v>
                </c:pt>
                <c:pt idx="1107">
                  <c:v>43443</c:v>
                </c:pt>
                <c:pt idx="1108">
                  <c:v>43444</c:v>
                </c:pt>
                <c:pt idx="1109">
                  <c:v>43445</c:v>
                </c:pt>
                <c:pt idx="1110">
                  <c:v>43446</c:v>
                </c:pt>
                <c:pt idx="1111">
                  <c:v>43447</c:v>
                </c:pt>
                <c:pt idx="1112">
                  <c:v>43448</c:v>
                </c:pt>
                <c:pt idx="1113">
                  <c:v>43449</c:v>
                </c:pt>
                <c:pt idx="1114">
                  <c:v>43450</c:v>
                </c:pt>
                <c:pt idx="1115">
                  <c:v>43451</c:v>
                </c:pt>
                <c:pt idx="1116">
                  <c:v>43452</c:v>
                </c:pt>
                <c:pt idx="1117">
                  <c:v>43453</c:v>
                </c:pt>
                <c:pt idx="1118">
                  <c:v>43454</c:v>
                </c:pt>
                <c:pt idx="1119">
                  <c:v>43455</c:v>
                </c:pt>
                <c:pt idx="1120">
                  <c:v>43456</c:v>
                </c:pt>
                <c:pt idx="1121">
                  <c:v>43457</c:v>
                </c:pt>
                <c:pt idx="1122">
                  <c:v>43458</c:v>
                </c:pt>
                <c:pt idx="1123">
                  <c:v>43459</c:v>
                </c:pt>
                <c:pt idx="1124">
                  <c:v>43460</c:v>
                </c:pt>
                <c:pt idx="1125">
                  <c:v>43461</c:v>
                </c:pt>
                <c:pt idx="1126">
                  <c:v>43462</c:v>
                </c:pt>
                <c:pt idx="1127">
                  <c:v>43463</c:v>
                </c:pt>
                <c:pt idx="1128">
                  <c:v>43464</c:v>
                </c:pt>
                <c:pt idx="1129">
                  <c:v>43465</c:v>
                </c:pt>
                <c:pt idx="1130">
                  <c:v>43466</c:v>
                </c:pt>
                <c:pt idx="1131">
                  <c:v>43467</c:v>
                </c:pt>
                <c:pt idx="1132">
                  <c:v>43468</c:v>
                </c:pt>
                <c:pt idx="1133">
                  <c:v>43469</c:v>
                </c:pt>
                <c:pt idx="1134">
                  <c:v>43470</c:v>
                </c:pt>
                <c:pt idx="1135">
                  <c:v>43471</c:v>
                </c:pt>
                <c:pt idx="1136">
                  <c:v>43472</c:v>
                </c:pt>
                <c:pt idx="1137">
                  <c:v>43473</c:v>
                </c:pt>
                <c:pt idx="1138">
                  <c:v>43474</c:v>
                </c:pt>
                <c:pt idx="1139">
                  <c:v>43475</c:v>
                </c:pt>
                <c:pt idx="1140">
                  <c:v>43476</c:v>
                </c:pt>
                <c:pt idx="1141">
                  <c:v>43477</c:v>
                </c:pt>
                <c:pt idx="1142">
                  <c:v>43478</c:v>
                </c:pt>
                <c:pt idx="1143">
                  <c:v>43479</c:v>
                </c:pt>
                <c:pt idx="1144">
                  <c:v>43480</c:v>
                </c:pt>
                <c:pt idx="1145">
                  <c:v>43481</c:v>
                </c:pt>
                <c:pt idx="1146">
                  <c:v>43482</c:v>
                </c:pt>
                <c:pt idx="1147">
                  <c:v>43483</c:v>
                </c:pt>
                <c:pt idx="1148">
                  <c:v>43484</c:v>
                </c:pt>
                <c:pt idx="1149">
                  <c:v>43485</c:v>
                </c:pt>
                <c:pt idx="1150">
                  <c:v>43486</c:v>
                </c:pt>
                <c:pt idx="1151">
                  <c:v>43487</c:v>
                </c:pt>
                <c:pt idx="1152">
                  <c:v>43488</c:v>
                </c:pt>
                <c:pt idx="1153">
                  <c:v>43489</c:v>
                </c:pt>
                <c:pt idx="1154">
                  <c:v>43490</c:v>
                </c:pt>
                <c:pt idx="1155">
                  <c:v>43491</c:v>
                </c:pt>
                <c:pt idx="1156">
                  <c:v>43492</c:v>
                </c:pt>
                <c:pt idx="1157">
                  <c:v>43493</c:v>
                </c:pt>
                <c:pt idx="1158">
                  <c:v>43494</c:v>
                </c:pt>
                <c:pt idx="1159">
                  <c:v>43495</c:v>
                </c:pt>
                <c:pt idx="1160">
                  <c:v>43496</c:v>
                </c:pt>
                <c:pt idx="1161">
                  <c:v>43497</c:v>
                </c:pt>
                <c:pt idx="1162">
                  <c:v>43498</c:v>
                </c:pt>
                <c:pt idx="1163">
                  <c:v>43499</c:v>
                </c:pt>
                <c:pt idx="1164">
                  <c:v>43500</c:v>
                </c:pt>
                <c:pt idx="1165">
                  <c:v>43501</c:v>
                </c:pt>
                <c:pt idx="1166">
                  <c:v>43502</c:v>
                </c:pt>
                <c:pt idx="1167">
                  <c:v>43503</c:v>
                </c:pt>
                <c:pt idx="1168">
                  <c:v>43504</c:v>
                </c:pt>
                <c:pt idx="1169">
                  <c:v>43505</c:v>
                </c:pt>
                <c:pt idx="1170">
                  <c:v>43506</c:v>
                </c:pt>
                <c:pt idx="1171">
                  <c:v>43507</c:v>
                </c:pt>
                <c:pt idx="1172">
                  <c:v>43508</c:v>
                </c:pt>
                <c:pt idx="1173">
                  <c:v>43509</c:v>
                </c:pt>
                <c:pt idx="1174">
                  <c:v>43510</c:v>
                </c:pt>
                <c:pt idx="1175">
                  <c:v>43511</c:v>
                </c:pt>
                <c:pt idx="1176">
                  <c:v>43512</c:v>
                </c:pt>
                <c:pt idx="1177">
                  <c:v>43513</c:v>
                </c:pt>
                <c:pt idx="1178">
                  <c:v>43514</c:v>
                </c:pt>
                <c:pt idx="1179">
                  <c:v>43515</c:v>
                </c:pt>
                <c:pt idx="1180">
                  <c:v>43516</c:v>
                </c:pt>
                <c:pt idx="1181">
                  <c:v>43517</c:v>
                </c:pt>
                <c:pt idx="1182">
                  <c:v>43518</c:v>
                </c:pt>
                <c:pt idx="1183">
                  <c:v>43519</c:v>
                </c:pt>
                <c:pt idx="1184">
                  <c:v>43520</c:v>
                </c:pt>
                <c:pt idx="1185">
                  <c:v>43521</c:v>
                </c:pt>
                <c:pt idx="1186">
                  <c:v>43522</c:v>
                </c:pt>
                <c:pt idx="1187">
                  <c:v>43523</c:v>
                </c:pt>
                <c:pt idx="1188">
                  <c:v>43524</c:v>
                </c:pt>
                <c:pt idx="1189">
                  <c:v>43525</c:v>
                </c:pt>
                <c:pt idx="1190">
                  <c:v>43526</c:v>
                </c:pt>
                <c:pt idx="1191">
                  <c:v>43527</c:v>
                </c:pt>
                <c:pt idx="1192">
                  <c:v>43528</c:v>
                </c:pt>
                <c:pt idx="1193">
                  <c:v>43529</c:v>
                </c:pt>
                <c:pt idx="1194">
                  <c:v>43530</c:v>
                </c:pt>
                <c:pt idx="1195">
                  <c:v>43531</c:v>
                </c:pt>
                <c:pt idx="1196">
                  <c:v>43532</c:v>
                </c:pt>
                <c:pt idx="1197">
                  <c:v>43533</c:v>
                </c:pt>
                <c:pt idx="1198">
                  <c:v>43534</c:v>
                </c:pt>
                <c:pt idx="1199">
                  <c:v>43535</c:v>
                </c:pt>
                <c:pt idx="1200">
                  <c:v>43536</c:v>
                </c:pt>
                <c:pt idx="1201">
                  <c:v>43537</c:v>
                </c:pt>
                <c:pt idx="1202">
                  <c:v>43538</c:v>
                </c:pt>
                <c:pt idx="1203">
                  <c:v>43539</c:v>
                </c:pt>
                <c:pt idx="1204">
                  <c:v>43540</c:v>
                </c:pt>
                <c:pt idx="1205">
                  <c:v>43541</c:v>
                </c:pt>
                <c:pt idx="1206">
                  <c:v>43542</c:v>
                </c:pt>
                <c:pt idx="1207">
                  <c:v>43543</c:v>
                </c:pt>
                <c:pt idx="1208">
                  <c:v>43544</c:v>
                </c:pt>
                <c:pt idx="1209">
                  <c:v>43545</c:v>
                </c:pt>
                <c:pt idx="1210">
                  <c:v>43546</c:v>
                </c:pt>
                <c:pt idx="1211">
                  <c:v>43547</c:v>
                </c:pt>
                <c:pt idx="1212">
                  <c:v>43548</c:v>
                </c:pt>
                <c:pt idx="1213">
                  <c:v>43549</c:v>
                </c:pt>
                <c:pt idx="1214">
                  <c:v>43550</c:v>
                </c:pt>
                <c:pt idx="1215">
                  <c:v>43551</c:v>
                </c:pt>
                <c:pt idx="1216">
                  <c:v>43552</c:v>
                </c:pt>
                <c:pt idx="1217">
                  <c:v>43553</c:v>
                </c:pt>
                <c:pt idx="1218">
                  <c:v>43554</c:v>
                </c:pt>
                <c:pt idx="1219">
                  <c:v>43555</c:v>
                </c:pt>
                <c:pt idx="1220">
                  <c:v>43556</c:v>
                </c:pt>
                <c:pt idx="1221">
                  <c:v>43557</c:v>
                </c:pt>
                <c:pt idx="1222">
                  <c:v>43558</c:v>
                </c:pt>
                <c:pt idx="1223">
                  <c:v>43559</c:v>
                </c:pt>
                <c:pt idx="1224">
                  <c:v>43560</c:v>
                </c:pt>
                <c:pt idx="1225">
                  <c:v>43561</c:v>
                </c:pt>
                <c:pt idx="1226">
                  <c:v>43562</c:v>
                </c:pt>
                <c:pt idx="1227">
                  <c:v>43563</c:v>
                </c:pt>
                <c:pt idx="1228">
                  <c:v>43564</c:v>
                </c:pt>
                <c:pt idx="1229">
                  <c:v>43565</c:v>
                </c:pt>
                <c:pt idx="1230">
                  <c:v>43566</c:v>
                </c:pt>
                <c:pt idx="1231">
                  <c:v>43567</c:v>
                </c:pt>
                <c:pt idx="1232">
                  <c:v>43568</c:v>
                </c:pt>
                <c:pt idx="1233">
                  <c:v>43569</c:v>
                </c:pt>
                <c:pt idx="1234">
                  <c:v>43570</c:v>
                </c:pt>
                <c:pt idx="1235">
                  <c:v>43571</c:v>
                </c:pt>
                <c:pt idx="1236">
                  <c:v>43572</c:v>
                </c:pt>
                <c:pt idx="1237">
                  <c:v>43573</c:v>
                </c:pt>
                <c:pt idx="1238">
                  <c:v>43574</c:v>
                </c:pt>
                <c:pt idx="1239">
                  <c:v>43575</c:v>
                </c:pt>
                <c:pt idx="1240">
                  <c:v>43576</c:v>
                </c:pt>
                <c:pt idx="1241">
                  <c:v>43577</c:v>
                </c:pt>
                <c:pt idx="1242">
                  <c:v>43578</c:v>
                </c:pt>
                <c:pt idx="1243">
                  <c:v>43579</c:v>
                </c:pt>
                <c:pt idx="1244">
                  <c:v>43580</c:v>
                </c:pt>
                <c:pt idx="1245">
                  <c:v>43581</c:v>
                </c:pt>
                <c:pt idx="1246">
                  <c:v>43582</c:v>
                </c:pt>
                <c:pt idx="1247">
                  <c:v>43583</c:v>
                </c:pt>
                <c:pt idx="1248">
                  <c:v>43584</c:v>
                </c:pt>
                <c:pt idx="1249">
                  <c:v>43585</c:v>
                </c:pt>
                <c:pt idx="1250">
                  <c:v>43586</c:v>
                </c:pt>
                <c:pt idx="1251">
                  <c:v>43587</c:v>
                </c:pt>
                <c:pt idx="1252">
                  <c:v>43588</c:v>
                </c:pt>
                <c:pt idx="1253">
                  <c:v>43589</c:v>
                </c:pt>
                <c:pt idx="1254">
                  <c:v>43590</c:v>
                </c:pt>
                <c:pt idx="1255">
                  <c:v>43591</c:v>
                </c:pt>
                <c:pt idx="1256">
                  <c:v>43592</c:v>
                </c:pt>
                <c:pt idx="1257">
                  <c:v>43593</c:v>
                </c:pt>
                <c:pt idx="1258">
                  <c:v>43594</c:v>
                </c:pt>
                <c:pt idx="1259">
                  <c:v>43595</c:v>
                </c:pt>
                <c:pt idx="1260">
                  <c:v>43596</c:v>
                </c:pt>
                <c:pt idx="1261">
                  <c:v>43597</c:v>
                </c:pt>
                <c:pt idx="1262">
                  <c:v>43598</c:v>
                </c:pt>
                <c:pt idx="1263">
                  <c:v>43599</c:v>
                </c:pt>
                <c:pt idx="1264">
                  <c:v>43600</c:v>
                </c:pt>
                <c:pt idx="1265">
                  <c:v>43601</c:v>
                </c:pt>
                <c:pt idx="1266">
                  <c:v>43602</c:v>
                </c:pt>
                <c:pt idx="1267">
                  <c:v>43603</c:v>
                </c:pt>
                <c:pt idx="1268">
                  <c:v>43604</c:v>
                </c:pt>
                <c:pt idx="1269">
                  <c:v>43605</c:v>
                </c:pt>
                <c:pt idx="1270">
                  <c:v>43606</c:v>
                </c:pt>
                <c:pt idx="1271">
                  <c:v>43607</c:v>
                </c:pt>
                <c:pt idx="1272">
                  <c:v>43608</c:v>
                </c:pt>
                <c:pt idx="1273">
                  <c:v>43609</c:v>
                </c:pt>
                <c:pt idx="1274">
                  <c:v>43610</c:v>
                </c:pt>
                <c:pt idx="1275">
                  <c:v>43611</c:v>
                </c:pt>
                <c:pt idx="1276">
                  <c:v>43612</c:v>
                </c:pt>
                <c:pt idx="1277">
                  <c:v>43613</c:v>
                </c:pt>
                <c:pt idx="1278">
                  <c:v>43614</c:v>
                </c:pt>
                <c:pt idx="1279">
                  <c:v>43615</c:v>
                </c:pt>
                <c:pt idx="1280">
                  <c:v>43616</c:v>
                </c:pt>
                <c:pt idx="1281">
                  <c:v>43617</c:v>
                </c:pt>
                <c:pt idx="1282">
                  <c:v>43618</c:v>
                </c:pt>
                <c:pt idx="1283">
                  <c:v>43619</c:v>
                </c:pt>
                <c:pt idx="1284">
                  <c:v>43620</c:v>
                </c:pt>
                <c:pt idx="1285">
                  <c:v>43621</c:v>
                </c:pt>
                <c:pt idx="1286">
                  <c:v>43622</c:v>
                </c:pt>
                <c:pt idx="1287">
                  <c:v>43623</c:v>
                </c:pt>
                <c:pt idx="1288">
                  <c:v>43624</c:v>
                </c:pt>
                <c:pt idx="1289">
                  <c:v>43625</c:v>
                </c:pt>
                <c:pt idx="1290">
                  <c:v>43626</c:v>
                </c:pt>
                <c:pt idx="1291">
                  <c:v>43627</c:v>
                </c:pt>
                <c:pt idx="1292">
                  <c:v>43628</c:v>
                </c:pt>
                <c:pt idx="1293">
                  <c:v>43629</c:v>
                </c:pt>
                <c:pt idx="1294">
                  <c:v>43630</c:v>
                </c:pt>
                <c:pt idx="1295">
                  <c:v>43631</c:v>
                </c:pt>
                <c:pt idx="1296">
                  <c:v>43632</c:v>
                </c:pt>
                <c:pt idx="1297">
                  <c:v>43633</c:v>
                </c:pt>
                <c:pt idx="1298">
                  <c:v>43634</c:v>
                </c:pt>
                <c:pt idx="1299">
                  <c:v>43635</c:v>
                </c:pt>
                <c:pt idx="1300">
                  <c:v>43636</c:v>
                </c:pt>
                <c:pt idx="1301">
                  <c:v>43637</c:v>
                </c:pt>
                <c:pt idx="1302">
                  <c:v>43638</c:v>
                </c:pt>
                <c:pt idx="1303">
                  <c:v>43639</c:v>
                </c:pt>
                <c:pt idx="1304">
                  <c:v>43640</c:v>
                </c:pt>
                <c:pt idx="1305">
                  <c:v>43641</c:v>
                </c:pt>
                <c:pt idx="1306">
                  <c:v>43642</c:v>
                </c:pt>
                <c:pt idx="1307">
                  <c:v>43643</c:v>
                </c:pt>
                <c:pt idx="1308">
                  <c:v>43644</c:v>
                </c:pt>
                <c:pt idx="1309">
                  <c:v>43645</c:v>
                </c:pt>
                <c:pt idx="1310">
                  <c:v>43646</c:v>
                </c:pt>
                <c:pt idx="1311">
                  <c:v>43647</c:v>
                </c:pt>
                <c:pt idx="1312">
                  <c:v>43648</c:v>
                </c:pt>
                <c:pt idx="1313">
                  <c:v>43649</c:v>
                </c:pt>
                <c:pt idx="1314">
                  <c:v>43650</c:v>
                </c:pt>
                <c:pt idx="1315">
                  <c:v>43651</c:v>
                </c:pt>
                <c:pt idx="1316">
                  <c:v>43652</c:v>
                </c:pt>
                <c:pt idx="1317">
                  <c:v>43653</c:v>
                </c:pt>
                <c:pt idx="1318">
                  <c:v>43654</c:v>
                </c:pt>
                <c:pt idx="1319">
                  <c:v>43655</c:v>
                </c:pt>
                <c:pt idx="1320">
                  <c:v>43656</c:v>
                </c:pt>
                <c:pt idx="1321">
                  <c:v>43657</c:v>
                </c:pt>
                <c:pt idx="1322">
                  <c:v>43658</c:v>
                </c:pt>
                <c:pt idx="1323">
                  <c:v>43659</c:v>
                </c:pt>
                <c:pt idx="1324">
                  <c:v>43660</c:v>
                </c:pt>
                <c:pt idx="1325">
                  <c:v>43661</c:v>
                </c:pt>
                <c:pt idx="1326">
                  <c:v>43662</c:v>
                </c:pt>
                <c:pt idx="1327">
                  <c:v>43663</c:v>
                </c:pt>
                <c:pt idx="1328">
                  <c:v>43664</c:v>
                </c:pt>
                <c:pt idx="1329">
                  <c:v>43665</c:v>
                </c:pt>
                <c:pt idx="1330">
                  <c:v>43666</c:v>
                </c:pt>
                <c:pt idx="1331">
                  <c:v>43667</c:v>
                </c:pt>
                <c:pt idx="1332">
                  <c:v>43668</c:v>
                </c:pt>
                <c:pt idx="1333">
                  <c:v>43669</c:v>
                </c:pt>
                <c:pt idx="1334">
                  <c:v>43670</c:v>
                </c:pt>
                <c:pt idx="1335">
                  <c:v>43671</c:v>
                </c:pt>
                <c:pt idx="1336">
                  <c:v>43672</c:v>
                </c:pt>
                <c:pt idx="1337">
                  <c:v>43673</c:v>
                </c:pt>
                <c:pt idx="1338">
                  <c:v>43674</c:v>
                </c:pt>
                <c:pt idx="1339">
                  <c:v>43675</c:v>
                </c:pt>
                <c:pt idx="1340">
                  <c:v>43676</c:v>
                </c:pt>
                <c:pt idx="1341">
                  <c:v>43677</c:v>
                </c:pt>
                <c:pt idx="1342">
                  <c:v>43678</c:v>
                </c:pt>
                <c:pt idx="1343">
                  <c:v>43679</c:v>
                </c:pt>
                <c:pt idx="1344">
                  <c:v>43680</c:v>
                </c:pt>
                <c:pt idx="1345">
                  <c:v>43681</c:v>
                </c:pt>
                <c:pt idx="1346">
                  <c:v>43682</c:v>
                </c:pt>
                <c:pt idx="1347">
                  <c:v>43683</c:v>
                </c:pt>
                <c:pt idx="1348">
                  <c:v>43684</c:v>
                </c:pt>
                <c:pt idx="1349">
                  <c:v>43685</c:v>
                </c:pt>
                <c:pt idx="1350">
                  <c:v>43686</c:v>
                </c:pt>
                <c:pt idx="1351">
                  <c:v>43687</c:v>
                </c:pt>
                <c:pt idx="1352">
                  <c:v>43688</c:v>
                </c:pt>
                <c:pt idx="1353">
                  <c:v>43689</c:v>
                </c:pt>
                <c:pt idx="1354">
                  <c:v>43690</c:v>
                </c:pt>
                <c:pt idx="1355">
                  <c:v>43691</c:v>
                </c:pt>
                <c:pt idx="1356">
                  <c:v>43692</c:v>
                </c:pt>
                <c:pt idx="1357">
                  <c:v>43693</c:v>
                </c:pt>
                <c:pt idx="1358">
                  <c:v>43694</c:v>
                </c:pt>
                <c:pt idx="1359">
                  <c:v>43695</c:v>
                </c:pt>
                <c:pt idx="1360">
                  <c:v>43696</c:v>
                </c:pt>
                <c:pt idx="1361">
                  <c:v>43697</c:v>
                </c:pt>
                <c:pt idx="1362">
                  <c:v>43698</c:v>
                </c:pt>
                <c:pt idx="1363">
                  <c:v>43699</c:v>
                </c:pt>
                <c:pt idx="1364">
                  <c:v>43700</c:v>
                </c:pt>
                <c:pt idx="1365">
                  <c:v>43701</c:v>
                </c:pt>
                <c:pt idx="1366">
                  <c:v>43702</c:v>
                </c:pt>
                <c:pt idx="1367">
                  <c:v>43703</c:v>
                </c:pt>
                <c:pt idx="1368">
                  <c:v>43704</c:v>
                </c:pt>
                <c:pt idx="1369">
                  <c:v>43705</c:v>
                </c:pt>
                <c:pt idx="1370">
                  <c:v>43706</c:v>
                </c:pt>
                <c:pt idx="1371">
                  <c:v>43707</c:v>
                </c:pt>
                <c:pt idx="1372">
                  <c:v>43708</c:v>
                </c:pt>
                <c:pt idx="1373">
                  <c:v>43709</c:v>
                </c:pt>
                <c:pt idx="1374">
                  <c:v>43710</c:v>
                </c:pt>
                <c:pt idx="1375">
                  <c:v>43711</c:v>
                </c:pt>
                <c:pt idx="1376">
                  <c:v>43712</c:v>
                </c:pt>
                <c:pt idx="1377">
                  <c:v>43713</c:v>
                </c:pt>
                <c:pt idx="1378">
                  <c:v>43714</c:v>
                </c:pt>
                <c:pt idx="1379">
                  <c:v>43715</c:v>
                </c:pt>
                <c:pt idx="1380">
                  <c:v>43716</c:v>
                </c:pt>
                <c:pt idx="1381">
                  <c:v>43717</c:v>
                </c:pt>
                <c:pt idx="1382">
                  <c:v>43718</c:v>
                </c:pt>
                <c:pt idx="1383">
                  <c:v>43719</c:v>
                </c:pt>
                <c:pt idx="1384">
                  <c:v>43720</c:v>
                </c:pt>
                <c:pt idx="1385">
                  <c:v>43721</c:v>
                </c:pt>
                <c:pt idx="1386">
                  <c:v>43722</c:v>
                </c:pt>
                <c:pt idx="1387">
                  <c:v>43723</c:v>
                </c:pt>
                <c:pt idx="1388">
                  <c:v>43724</c:v>
                </c:pt>
                <c:pt idx="1389">
                  <c:v>43725</c:v>
                </c:pt>
                <c:pt idx="1390">
                  <c:v>43726</c:v>
                </c:pt>
                <c:pt idx="1391">
                  <c:v>43727</c:v>
                </c:pt>
                <c:pt idx="1392">
                  <c:v>43728</c:v>
                </c:pt>
                <c:pt idx="1393">
                  <c:v>43729</c:v>
                </c:pt>
                <c:pt idx="1394">
                  <c:v>43730</c:v>
                </c:pt>
                <c:pt idx="1395">
                  <c:v>43731</c:v>
                </c:pt>
                <c:pt idx="1396">
                  <c:v>43732</c:v>
                </c:pt>
                <c:pt idx="1397">
                  <c:v>43733</c:v>
                </c:pt>
                <c:pt idx="1398">
                  <c:v>43734</c:v>
                </c:pt>
                <c:pt idx="1399">
                  <c:v>43735</c:v>
                </c:pt>
                <c:pt idx="1400">
                  <c:v>43736</c:v>
                </c:pt>
                <c:pt idx="1401">
                  <c:v>43737</c:v>
                </c:pt>
                <c:pt idx="1402">
                  <c:v>43738</c:v>
                </c:pt>
                <c:pt idx="1403">
                  <c:v>43739</c:v>
                </c:pt>
                <c:pt idx="1404">
                  <c:v>43740</c:v>
                </c:pt>
                <c:pt idx="1405">
                  <c:v>43741</c:v>
                </c:pt>
                <c:pt idx="1406">
                  <c:v>43742</c:v>
                </c:pt>
                <c:pt idx="1407">
                  <c:v>43743</c:v>
                </c:pt>
                <c:pt idx="1408">
                  <c:v>43744</c:v>
                </c:pt>
                <c:pt idx="1409">
                  <c:v>43745</c:v>
                </c:pt>
                <c:pt idx="1410">
                  <c:v>43746</c:v>
                </c:pt>
                <c:pt idx="1411">
                  <c:v>43747</c:v>
                </c:pt>
                <c:pt idx="1412">
                  <c:v>43748</c:v>
                </c:pt>
                <c:pt idx="1413">
                  <c:v>43749</c:v>
                </c:pt>
                <c:pt idx="1414">
                  <c:v>43750</c:v>
                </c:pt>
                <c:pt idx="1415">
                  <c:v>43751</c:v>
                </c:pt>
                <c:pt idx="1416">
                  <c:v>43752</c:v>
                </c:pt>
                <c:pt idx="1417">
                  <c:v>43753</c:v>
                </c:pt>
                <c:pt idx="1418">
                  <c:v>43754</c:v>
                </c:pt>
                <c:pt idx="1419">
                  <c:v>43755</c:v>
                </c:pt>
                <c:pt idx="1420">
                  <c:v>43756</c:v>
                </c:pt>
                <c:pt idx="1421">
                  <c:v>43757</c:v>
                </c:pt>
                <c:pt idx="1422">
                  <c:v>43758</c:v>
                </c:pt>
                <c:pt idx="1423">
                  <c:v>43759</c:v>
                </c:pt>
                <c:pt idx="1424">
                  <c:v>43760</c:v>
                </c:pt>
                <c:pt idx="1425">
                  <c:v>43761</c:v>
                </c:pt>
                <c:pt idx="1426">
                  <c:v>43762</c:v>
                </c:pt>
                <c:pt idx="1427">
                  <c:v>43763</c:v>
                </c:pt>
                <c:pt idx="1428">
                  <c:v>43764</c:v>
                </c:pt>
                <c:pt idx="1429">
                  <c:v>43765</c:v>
                </c:pt>
                <c:pt idx="1430">
                  <c:v>43766</c:v>
                </c:pt>
                <c:pt idx="1431">
                  <c:v>43767</c:v>
                </c:pt>
                <c:pt idx="1432">
                  <c:v>43768</c:v>
                </c:pt>
                <c:pt idx="1433">
                  <c:v>43769</c:v>
                </c:pt>
                <c:pt idx="1434">
                  <c:v>43770</c:v>
                </c:pt>
                <c:pt idx="1435">
                  <c:v>43771</c:v>
                </c:pt>
                <c:pt idx="1436">
                  <c:v>43772</c:v>
                </c:pt>
                <c:pt idx="1437">
                  <c:v>43773</c:v>
                </c:pt>
                <c:pt idx="1438">
                  <c:v>43774</c:v>
                </c:pt>
                <c:pt idx="1439">
                  <c:v>43775</c:v>
                </c:pt>
                <c:pt idx="1440">
                  <c:v>43776</c:v>
                </c:pt>
                <c:pt idx="1441">
                  <c:v>43777</c:v>
                </c:pt>
                <c:pt idx="1442">
                  <c:v>43778</c:v>
                </c:pt>
                <c:pt idx="1443">
                  <c:v>43779</c:v>
                </c:pt>
                <c:pt idx="1444">
                  <c:v>43780</c:v>
                </c:pt>
                <c:pt idx="1445">
                  <c:v>43781</c:v>
                </c:pt>
                <c:pt idx="1446">
                  <c:v>43782</c:v>
                </c:pt>
                <c:pt idx="1447">
                  <c:v>43783</c:v>
                </c:pt>
                <c:pt idx="1448">
                  <c:v>43784</c:v>
                </c:pt>
                <c:pt idx="1449">
                  <c:v>43785</c:v>
                </c:pt>
                <c:pt idx="1450">
                  <c:v>43786</c:v>
                </c:pt>
                <c:pt idx="1451">
                  <c:v>43787</c:v>
                </c:pt>
                <c:pt idx="1452">
                  <c:v>43788</c:v>
                </c:pt>
                <c:pt idx="1453">
                  <c:v>43789</c:v>
                </c:pt>
                <c:pt idx="1454">
                  <c:v>43790</c:v>
                </c:pt>
                <c:pt idx="1455">
                  <c:v>43791</c:v>
                </c:pt>
                <c:pt idx="1456">
                  <c:v>43792</c:v>
                </c:pt>
                <c:pt idx="1457">
                  <c:v>43793</c:v>
                </c:pt>
                <c:pt idx="1458">
                  <c:v>43794</c:v>
                </c:pt>
                <c:pt idx="1459">
                  <c:v>43795</c:v>
                </c:pt>
                <c:pt idx="1460">
                  <c:v>43796</c:v>
                </c:pt>
                <c:pt idx="1461">
                  <c:v>43797</c:v>
                </c:pt>
                <c:pt idx="1462">
                  <c:v>43798</c:v>
                </c:pt>
                <c:pt idx="1463">
                  <c:v>43799</c:v>
                </c:pt>
                <c:pt idx="1464">
                  <c:v>43800</c:v>
                </c:pt>
                <c:pt idx="1465">
                  <c:v>43801</c:v>
                </c:pt>
                <c:pt idx="1466">
                  <c:v>43802</c:v>
                </c:pt>
                <c:pt idx="1467">
                  <c:v>43803</c:v>
                </c:pt>
                <c:pt idx="1468">
                  <c:v>43804</c:v>
                </c:pt>
                <c:pt idx="1469">
                  <c:v>43805</c:v>
                </c:pt>
                <c:pt idx="1470">
                  <c:v>43806</c:v>
                </c:pt>
                <c:pt idx="1471">
                  <c:v>43807</c:v>
                </c:pt>
                <c:pt idx="1472">
                  <c:v>43808</c:v>
                </c:pt>
                <c:pt idx="1473">
                  <c:v>43809</c:v>
                </c:pt>
                <c:pt idx="1474">
                  <c:v>43810</c:v>
                </c:pt>
                <c:pt idx="1475">
                  <c:v>43811</c:v>
                </c:pt>
                <c:pt idx="1476">
                  <c:v>43812</c:v>
                </c:pt>
                <c:pt idx="1477">
                  <c:v>43813</c:v>
                </c:pt>
                <c:pt idx="1478">
                  <c:v>43814</c:v>
                </c:pt>
                <c:pt idx="1479">
                  <c:v>43815</c:v>
                </c:pt>
                <c:pt idx="1480">
                  <c:v>43816</c:v>
                </c:pt>
                <c:pt idx="1481">
                  <c:v>43817</c:v>
                </c:pt>
                <c:pt idx="1482">
                  <c:v>43818</c:v>
                </c:pt>
                <c:pt idx="1483">
                  <c:v>43819</c:v>
                </c:pt>
                <c:pt idx="1484">
                  <c:v>43820</c:v>
                </c:pt>
                <c:pt idx="1485">
                  <c:v>43821</c:v>
                </c:pt>
                <c:pt idx="1486">
                  <c:v>43822</c:v>
                </c:pt>
                <c:pt idx="1487">
                  <c:v>43823</c:v>
                </c:pt>
                <c:pt idx="1488">
                  <c:v>43824</c:v>
                </c:pt>
                <c:pt idx="1489">
                  <c:v>43825</c:v>
                </c:pt>
                <c:pt idx="1490">
                  <c:v>43826</c:v>
                </c:pt>
                <c:pt idx="1491">
                  <c:v>43827</c:v>
                </c:pt>
                <c:pt idx="1492">
                  <c:v>43828</c:v>
                </c:pt>
                <c:pt idx="1493">
                  <c:v>43829</c:v>
                </c:pt>
                <c:pt idx="1494">
                  <c:v>43830</c:v>
                </c:pt>
                <c:pt idx="1495">
                  <c:v>43831</c:v>
                </c:pt>
                <c:pt idx="1496">
                  <c:v>43832</c:v>
                </c:pt>
                <c:pt idx="1497">
                  <c:v>43833</c:v>
                </c:pt>
                <c:pt idx="1498">
                  <c:v>43834</c:v>
                </c:pt>
                <c:pt idx="1499">
                  <c:v>43835</c:v>
                </c:pt>
                <c:pt idx="1500">
                  <c:v>43836</c:v>
                </c:pt>
                <c:pt idx="1501">
                  <c:v>43837</c:v>
                </c:pt>
                <c:pt idx="1502">
                  <c:v>43838</c:v>
                </c:pt>
                <c:pt idx="1503">
                  <c:v>43839</c:v>
                </c:pt>
                <c:pt idx="1504">
                  <c:v>43840</c:v>
                </c:pt>
                <c:pt idx="1505">
                  <c:v>43841</c:v>
                </c:pt>
                <c:pt idx="1506">
                  <c:v>43842</c:v>
                </c:pt>
                <c:pt idx="1507">
                  <c:v>43843</c:v>
                </c:pt>
                <c:pt idx="1508">
                  <c:v>43844</c:v>
                </c:pt>
                <c:pt idx="1509">
                  <c:v>43845</c:v>
                </c:pt>
                <c:pt idx="1510">
                  <c:v>43846</c:v>
                </c:pt>
                <c:pt idx="1511">
                  <c:v>43847</c:v>
                </c:pt>
                <c:pt idx="1512">
                  <c:v>43848</c:v>
                </c:pt>
                <c:pt idx="1513">
                  <c:v>43849</c:v>
                </c:pt>
                <c:pt idx="1514">
                  <c:v>43850</c:v>
                </c:pt>
                <c:pt idx="1515">
                  <c:v>43851</c:v>
                </c:pt>
                <c:pt idx="1516">
                  <c:v>43852</c:v>
                </c:pt>
                <c:pt idx="1517">
                  <c:v>43853</c:v>
                </c:pt>
                <c:pt idx="1518">
                  <c:v>43854</c:v>
                </c:pt>
                <c:pt idx="1519">
                  <c:v>43855</c:v>
                </c:pt>
                <c:pt idx="1520">
                  <c:v>43856</c:v>
                </c:pt>
                <c:pt idx="1521">
                  <c:v>43857</c:v>
                </c:pt>
                <c:pt idx="1522">
                  <c:v>43858</c:v>
                </c:pt>
                <c:pt idx="1523">
                  <c:v>43859</c:v>
                </c:pt>
                <c:pt idx="1524">
                  <c:v>43860</c:v>
                </c:pt>
                <c:pt idx="1525">
                  <c:v>43861</c:v>
                </c:pt>
                <c:pt idx="1526">
                  <c:v>43862</c:v>
                </c:pt>
                <c:pt idx="1527">
                  <c:v>43863</c:v>
                </c:pt>
                <c:pt idx="1528">
                  <c:v>43864</c:v>
                </c:pt>
                <c:pt idx="1529">
                  <c:v>43865</c:v>
                </c:pt>
                <c:pt idx="1530">
                  <c:v>43866</c:v>
                </c:pt>
                <c:pt idx="1531">
                  <c:v>43867</c:v>
                </c:pt>
                <c:pt idx="1532">
                  <c:v>43868</c:v>
                </c:pt>
                <c:pt idx="1533">
                  <c:v>43869</c:v>
                </c:pt>
                <c:pt idx="1534">
                  <c:v>43870</c:v>
                </c:pt>
                <c:pt idx="1535">
                  <c:v>43871</c:v>
                </c:pt>
                <c:pt idx="1536">
                  <c:v>43872</c:v>
                </c:pt>
                <c:pt idx="1537">
                  <c:v>43873</c:v>
                </c:pt>
                <c:pt idx="1538">
                  <c:v>43874</c:v>
                </c:pt>
                <c:pt idx="1539">
                  <c:v>43875</c:v>
                </c:pt>
                <c:pt idx="1540">
                  <c:v>43876</c:v>
                </c:pt>
                <c:pt idx="1541">
                  <c:v>43877</c:v>
                </c:pt>
                <c:pt idx="1542">
                  <c:v>43878</c:v>
                </c:pt>
                <c:pt idx="1543">
                  <c:v>43879</c:v>
                </c:pt>
                <c:pt idx="1544">
                  <c:v>43880</c:v>
                </c:pt>
                <c:pt idx="1545">
                  <c:v>43881</c:v>
                </c:pt>
                <c:pt idx="1546">
                  <c:v>43882</c:v>
                </c:pt>
                <c:pt idx="1547">
                  <c:v>43883</c:v>
                </c:pt>
                <c:pt idx="1548">
                  <c:v>43884</c:v>
                </c:pt>
                <c:pt idx="1549">
                  <c:v>43885</c:v>
                </c:pt>
                <c:pt idx="1550">
                  <c:v>43886</c:v>
                </c:pt>
                <c:pt idx="1551">
                  <c:v>43887</c:v>
                </c:pt>
                <c:pt idx="1552">
                  <c:v>43888</c:v>
                </c:pt>
                <c:pt idx="1553">
                  <c:v>43889</c:v>
                </c:pt>
                <c:pt idx="1554">
                  <c:v>43890</c:v>
                </c:pt>
                <c:pt idx="1555">
                  <c:v>43891</c:v>
                </c:pt>
                <c:pt idx="1556">
                  <c:v>43892</c:v>
                </c:pt>
                <c:pt idx="1557">
                  <c:v>43893</c:v>
                </c:pt>
                <c:pt idx="1558">
                  <c:v>43894</c:v>
                </c:pt>
                <c:pt idx="1559">
                  <c:v>43895</c:v>
                </c:pt>
                <c:pt idx="1560">
                  <c:v>43896</c:v>
                </c:pt>
                <c:pt idx="1561">
                  <c:v>43897</c:v>
                </c:pt>
                <c:pt idx="1562">
                  <c:v>43898</c:v>
                </c:pt>
                <c:pt idx="1563">
                  <c:v>43899</c:v>
                </c:pt>
                <c:pt idx="1564">
                  <c:v>43900</c:v>
                </c:pt>
                <c:pt idx="1565">
                  <c:v>43901</c:v>
                </c:pt>
                <c:pt idx="1566">
                  <c:v>43902</c:v>
                </c:pt>
                <c:pt idx="1567">
                  <c:v>43903</c:v>
                </c:pt>
                <c:pt idx="1568">
                  <c:v>43904</c:v>
                </c:pt>
                <c:pt idx="1569">
                  <c:v>43905</c:v>
                </c:pt>
                <c:pt idx="1570">
                  <c:v>43906</c:v>
                </c:pt>
                <c:pt idx="1571">
                  <c:v>43907</c:v>
                </c:pt>
                <c:pt idx="1572">
                  <c:v>43908</c:v>
                </c:pt>
                <c:pt idx="1573">
                  <c:v>43909</c:v>
                </c:pt>
                <c:pt idx="1574">
                  <c:v>43910</c:v>
                </c:pt>
                <c:pt idx="1575">
                  <c:v>43911</c:v>
                </c:pt>
                <c:pt idx="1576">
                  <c:v>43912</c:v>
                </c:pt>
                <c:pt idx="1577">
                  <c:v>43913</c:v>
                </c:pt>
                <c:pt idx="1578">
                  <c:v>43914</c:v>
                </c:pt>
                <c:pt idx="1579">
                  <c:v>43915</c:v>
                </c:pt>
                <c:pt idx="1580">
                  <c:v>43916</c:v>
                </c:pt>
                <c:pt idx="1581">
                  <c:v>43917</c:v>
                </c:pt>
                <c:pt idx="1582">
                  <c:v>43918</c:v>
                </c:pt>
                <c:pt idx="1583">
                  <c:v>43919</c:v>
                </c:pt>
                <c:pt idx="1584">
                  <c:v>43920</c:v>
                </c:pt>
                <c:pt idx="1585">
                  <c:v>43921</c:v>
                </c:pt>
                <c:pt idx="1586">
                  <c:v>43922</c:v>
                </c:pt>
                <c:pt idx="1587">
                  <c:v>43923</c:v>
                </c:pt>
                <c:pt idx="1588">
                  <c:v>43924</c:v>
                </c:pt>
                <c:pt idx="1589">
                  <c:v>43925</c:v>
                </c:pt>
                <c:pt idx="1590">
                  <c:v>43926</c:v>
                </c:pt>
                <c:pt idx="1591">
                  <c:v>43927</c:v>
                </c:pt>
                <c:pt idx="1592">
                  <c:v>43928</c:v>
                </c:pt>
                <c:pt idx="1593">
                  <c:v>43929</c:v>
                </c:pt>
                <c:pt idx="1594">
                  <c:v>43930</c:v>
                </c:pt>
                <c:pt idx="1595">
                  <c:v>43931</c:v>
                </c:pt>
                <c:pt idx="1596">
                  <c:v>43932</c:v>
                </c:pt>
                <c:pt idx="1597">
                  <c:v>43933</c:v>
                </c:pt>
                <c:pt idx="1598">
                  <c:v>43934</c:v>
                </c:pt>
                <c:pt idx="1599">
                  <c:v>43935</c:v>
                </c:pt>
                <c:pt idx="1600">
                  <c:v>43936</c:v>
                </c:pt>
                <c:pt idx="1601">
                  <c:v>43937</c:v>
                </c:pt>
                <c:pt idx="1602">
                  <c:v>43938</c:v>
                </c:pt>
                <c:pt idx="1603">
                  <c:v>43939</c:v>
                </c:pt>
                <c:pt idx="1604">
                  <c:v>43940</c:v>
                </c:pt>
                <c:pt idx="1605">
                  <c:v>43941</c:v>
                </c:pt>
                <c:pt idx="1606">
                  <c:v>43942</c:v>
                </c:pt>
                <c:pt idx="1607">
                  <c:v>43943</c:v>
                </c:pt>
                <c:pt idx="1608">
                  <c:v>43944</c:v>
                </c:pt>
                <c:pt idx="1609">
                  <c:v>43945</c:v>
                </c:pt>
                <c:pt idx="1610">
                  <c:v>43946</c:v>
                </c:pt>
                <c:pt idx="1611">
                  <c:v>43947</c:v>
                </c:pt>
                <c:pt idx="1612">
                  <c:v>43948</c:v>
                </c:pt>
                <c:pt idx="1613">
                  <c:v>43949</c:v>
                </c:pt>
                <c:pt idx="1614">
                  <c:v>43950</c:v>
                </c:pt>
                <c:pt idx="1615">
                  <c:v>43951</c:v>
                </c:pt>
                <c:pt idx="1616">
                  <c:v>43952</c:v>
                </c:pt>
                <c:pt idx="1617">
                  <c:v>43953</c:v>
                </c:pt>
                <c:pt idx="1618">
                  <c:v>43954</c:v>
                </c:pt>
                <c:pt idx="1619">
                  <c:v>43955</c:v>
                </c:pt>
                <c:pt idx="1620">
                  <c:v>43956</c:v>
                </c:pt>
                <c:pt idx="1621">
                  <c:v>43957</c:v>
                </c:pt>
                <c:pt idx="1622">
                  <c:v>43958</c:v>
                </c:pt>
                <c:pt idx="1623">
                  <c:v>43959</c:v>
                </c:pt>
                <c:pt idx="1624">
                  <c:v>43960</c:v>
                </c:pt>
                <c:pt idx="1625">
                  <c:v>43961</c:v>
                </c:pt>
                <c:pt idx="1626">
                  <c:v>43962</c:v>
                </c:pt>
                <c:pt idx="1627">
                  <c:v>43963</c:v>
                </c:pt>
                <c:pt idx="1628">
                  <c:v>43964</c:v>
                </c:pt>
                <c:pt idx="1629">
                  <c:v>43965</c:v>
                </c:pt>
                <c:pt idx="1630">
                  <c:v>43966</c:v>
                </c:pt>
                <c:pt idx="1631">
                  <c:v>43967</c:v>
                </c:pt>
                <c:pt idx="1632">
                  <c:v>43968</c:v>
                </c:pt>
                <c:pt idx="1633">
                  <c:v>43969</c:v>
                </c:pt>
                <c:pt idx="1634">
                  <c:v>43970</c:v>
                </c:pt>
                <c:pt idx="1635">
                  <c:v>43971</c:v>
                </c:pt>
                <c:pt idx="1636">
                  <c:v>43972</c:v>
                </c:pt>
                <c:pt idx="1637">
                  <c:v>43973</c:v>
                </c:pt>
                <c:pt idx="1638">
                  <c:v>43974</c:v>
                </c:pt>
                <c:pt idx="1639">
                  <c:v>43975</c:v>
                </c:pt>
                <c:pt idx="1640">
                  <c:v>43976</c:v>
                </c:pt>
                <c:pt idx="1641">
                  <c:v>43977</c:v>
                </c:pt>
                <c:pt idx="1642">
                  <c:v>43978</c:v>
                </c:pt>
                <c:pt idx="1643">
                  <c:v>43979</c:v>
                </c:pt>
                <c:pt idx="1644">
                  <c:v>43980</c:v>
                </c:pt>
                <c:pt idx="1645">
                  <c:v>43981</c:v>
                </c:pt>
                <c:pt idx="1646">
                  <c:v>43982</c:v>
                </c:pt>
                <c:pt idx="1647">
                  <c:v>43983</c:v>
                </c:pt>
                <c:pt idx="1648">
                  <c:v>43984</c:v>
                </c:pt>
                <c:pt idx="1649">
                  <c:v>43985</c:v>
                </c:pt>
                <c:pt idx="1650">
                  <c:v>43986</c:v>
                </c:pt>
                <c:pt idx="1651">
                  <c:v>43987</c:v>
                </c:pt>
                <c:pt idx="1652">
                  <c:v>43988</c:v>
                </c:pt>
                <c:pt idx="1653">
                  <c:v>43989</c:v>
                </c:pt>
                <c:pt idx="1654">
                  <c:v>43990</c:v>
                </c:pt>
                <c:pt idx="1655">
                  <c:v>43991</c:v>
                </c:pt>
                <c:pt idx="1656">
                  <c:v>43992</c:v>
                </c:pt>
                <c:pt idx="1657">
                  <c:v>43993</c:v>
                </c:pt>
                <c:pt idx="1658">
                  <c:v>43994</c:v>
                </c:pt>
                <c:pt idx="1659">
                  <c:v>43995</c:v>
                </c:pt>
                <c:pt idx="1660">
                  <c:v>43996</c:v>
                </c:pt>
                <c:pt idx="1661">
                  <c:v>43997</c:v>
                </c:pt>
                <c:pt idx="1662">
                  <c:v>43998</c:v>
                </c:pt>
                <c:pt idx="1663">
                  <c:v>43999</c:v>
                </c:pt>
                <c:pt idx="1664">
                  <c:v>44000</c:v>
                </c:pt>
                <c:pt idx="1665">
                  <c:v>44001</c:v>
                </c:pt>
                <c:pt idx="1666">
                  <c:v>44002</c:v>
                </c:pt>
                <c:pt idx="1667">
                  <c:v>44003</c:v>
                </c:pt>
                <c:pt idx="1668">
                  <c:v>44004</c:v>
                </c:pt>
                <c:pt idx="1669">
                  <c:v>44005</c:v>
                </c:pt>
                <c:pt idx="1670">
                  <c:v>44006</c:v>
                </c:pt>
                <c:pt idx="1671">
                  <c:v>44007</c:v>
                </c:pt>
                <c:pt idx="1672">
                  <c:v>44008</c:v>
                </c:pt>
                <c:pt idx="1673">
                  <c:v>44009</c:v>
                </c:pt>
                <c:pt idx="1674">
                  <c:v>44010</c:v>
                </c:pt>
                <c:pt idx="1675">
                  <c:v>44011</c:v>
                </c:pt>
                <c:pt idx="1676">
                  <c:v>44012</c:v>
                </c:pt>
                <c:pt idx="1677">
                  <c:v>44013</c:v>
                </c:pt>
                <c:pt idx="1678">
                  <c:v>44014</c:v>
                </c:pt>
                <c:pt idx="1679">
                  <c:v>44015</c:v>
                </c:pt>
                <c:pt idx="1680">
                  <c:v>44016</c:v>
                </c:pt>
                <c:pt idx="1681">
                  <c:v>44017</c:v>
                </c:pt>
                <c:pt idx="1682">
                  <c:v>44018</c:v>
                </c:pt>
                <c:pt idx="1683">
                  <c:v>44019</c:v>
                </c:pt>
                <c:pt idx="1684">
                  <c:v>44020</c:v>
                </c:pt>
                <c:pt idx="1685">
                  <c:v>44021</c:v>
                </c:pt>
                <c:pt idx="1686">
                  <c:v>44022</c:v>
                </c:pt>
                <c:pt idx="1687">
                  <c:v>44023</c:v>
                </c:pt>
                <c:pt idx="1688">
                  <c:v>44024</c:v>
                </c:pt>
                <c:pt idx="1689">
                  <c:v>44025</c:v>
                </c:pt>
                <c:pt idx="1690">
                  <c:v>44026</c:v>
                </c:pt>
                <c:pt idx="1691">
                  <c:v>44027</c:v>
                </c:pt>
                <c:pt idx="1692">
                  <c:v>44028</c:v>
                </c:pt>
                <c:pt idx="1693">
                  <c:v>44029</c:v>
                </c:pt>
                <c:pt idx="1694">
                  <c:v>44030</c:v>
                </c:pt>
                <c:pt idx="1695">
                  <c:v>44031</c:v>
                </c:pt>
                <c:pt idx="1696">
                  <c:v>44032</c:v>
                </c:pt>
                <c:pt idx="1697">
                  <c:v>44033</c:v>
                </c:pt>
                <c:pt idx="1698">
                  <c:v>44034</c:v>
                </c:pt>
                <c:pt idx="1699">
                  <c:v>44035</c:v>
                </c:pt>
                <c:pt idx="1700">
                  <c:v>44036</c:v>
                </c:pt>
                <c:pt idx="1701">
                  <c:v>44037</c:v>
                </c:pt>
                <c:pt idx="1702">
                  <c:v>44038</c:v>
                </c:pt>
                <c:pt idx="1703">
                  <c:v>44039</c:v>
                </c:pt>
                <c:pt idx="1704">
                  <c:v>44040</c:v>
                </c:pt>
                <c:pt idx="1705">
                  <c:v>44041</c:v>
                </c:pt>
                <c:pt idx="1706">
                  <c:v>44042</c:v>
                </c:pt>
                <c:pt idx="1707">
                  <c:v>44043</c:v>
                </c:pt>
                <c:pt idx="1708">
                  <c:v>44044</c:v>
                </c:pt>
                <c:pt idx="1709">
                  <c:v>44045</c:v>
                </c:pt>
                <c:pt idx="1710">
                  <c:v>44046</c:v>
                </c:pt>
                <c:pt idx="1711">
                  <c:v>44047</c:v>
                </c:pt>
                <c:pt idx="1712">
                  <c:v>44048</c:v>
                </c:pt>
                <c:pt idx="1713">
                  <c:v>44049</c:v>
                </c:pt>
                <c:pt idx="1714">
                  <c:v>44050</c:v>
                </c:pt>
                <c:pt idx="1715">
                  <c:v>44051</c:v>
                </c:pt>
                <c:pt idx="1716">
                  <c:v>44052</c:v>
                </c:pt>
                <c:pt idx="1717">
                  <c:v>44053</c:v>
                </c:pt>
                <c:pt idx="1718">
                  <c:v>44054</c:v>
                </c:pt>
                <c:pt idx="1719">
                  <c:v>44055</c:v>
                </c:pt>
                <c:pt idx="1720">
                  <c:v>44056</c:v>
                </c:pt>
                <c:pt idx="1721">
                  <c:v>44057</c:v>
                </c:pt>
                <c:pt idx="1722">
                  <c:v>44058</c:v>
                </c:pt>
                <c:pt idx="1723">
                  <c:v>44059</c:v>
                </c:pt>
                <c:pt idx="1724">
                  <c:v>44060</c:v>
                </c:pt>
                <c:pt idx="1725">
                  <c:v>44061</c:v>
                </c:pt>
                <c:pt idx="1726">
                  <c:v>44062</c:v>
                </c:pt>
                <c:pt idx="1727">
                  <c:v>44063</c:v>
                </c:pt>
                <c:pt idx="1728">
                  <c:v>44064</c:v>
                </c:pt>
                <c:pt idx="1729">
                  <c:v>44065</c:v>
                </c:pt>
                <c:pt idx="1730">
                  <c:v>44066</c:v>
                </c:pt>
                <c:pt idx="1731">
                  <c:v>44067</c:v>
                </c:pt>
                <c:pt idx="1732">
                  <c:v>44068</c:v>
                </c:pt>
                <c:pt idx="1733">
                  <c:v>44069</c:v>
                </c:pt>
                <c:pt idx="1734">
                  <c:v>44070</c:v>
                </c:pt>
                <c:pt idx="1735">
                  <c:v>44071</c:v>
                </c:pt>
                <c:pt idx="1736">
                  <c:v>44072</c:v>
                </c:pt>
                <c:pt idx="1737">
                  <c:v>44073</c:v>
                </c:pt>
                <c:pt idx="1738">
                  <c:v>44074</c:v>
                </c:pt>
                <c:pt idx="1739">
                  <c:v>44075</c:v>
                </c:pt>
                <c:pt idx="1740">
                  <c:v>44076</c:v>
                </c:pt>
                <c:pt idx="1741">
                  <c:v>44077</c:v>
                </c:pt>
                <c:pt idx="1742">
                  <c:v>44078</c:v>
                </c:pt>
                <c:pt idx="1743">
                  <c:v>44079</c:v>
                </c:pt>
                <c:pt idx="1744">
                  <c:v>44080</c:v>
                </c:pt>
                <c:pt idx="1745">
                  <c:v>44081</c:v>
                </c:pt>
                <c:pt idx="1746">
                  <c:v>44082</c:v>
                </c:pt>
                <c:pt idx="1747">
                  <c:v>44083</c:v>
                </c:pt>
                <c:pt idx="1748">
                  <c:v>44084</c:v>
                </c:pt>
                <c:pt idx="1749">
                  <c:v>44085</c:v>
                </c:pt>
                <c:pt idx="1750">
                  <c:v>44086</c:v>
                </c:pt>
                <c:pt idx="1751">
                  <c:v>44087</c:v>
                </c:pt>
                <c:pt idx="1752">
                  <c:v>44088</c:v>
                </c:pt>
                <c:pt idx="1753">
                  <c:v>44089</c:v>
                </c:pt>
                <c:pt idx="1754">
                  <c:v>44090</c:v>
                </c:pt>
                <c:pt idx="1755">
                  <c:v>44091</c:v>
                </c:pt>
                <c:pt idx="1756">
                  <c:v>44092</c:v>
                </c:pt>
                <c:pt idx="1757">
                  <c:v>44093</c:v>
                </c:pt>
                <c:pt idx="1758">
                  <c:v>44094</c:v>
                </c:pt>
                <c:pt idx="1759">
                  <c:v>44095</c:v>
                </c:pt>
                <c:pt idx="1760">
                  <c:v>44096</c:v>
                </c:pt>
                <c:pt idx="1761">
                  <c:v>44097</c:v>
                </c:pt>
                <c:pt idx="1762">
                  <c:v>44098</c:v>
                </c:pt>
                <c:pt idx="1763">
                  <c:v>44099</c:v>
                </c:pt>
                <c:pt idx="1764">
                  <c:v>44100</c:v>
                </c:pt>
                <c:pt idx="1765">
                  <c:v>44101</c:v>
                </c:pt>
                <c:pt idx="1766">
                  <c:v>44102</c:v>
                </c:pt>
                <c:pt idx="1767">
                  <c:v>44103</c:v>
                </c:pt>
                <c:pt idx="1768">
                  <c:v>44104</c:v>
                </c:pt>
                <c:pt idx="1769">
                  <c:v>44105</c:v>
                </c:pt>
                <c:pt idx="1770">
                  <c:v>44106</c:v>
                </c:pt>
                <c:pt idx="1771">
                  <c:v>44107</c:v>
                </c:pt>
                <c:pt idx="1772">
                  <c:v>44108</c:v>
                </c:pt>
                <c:pt idx="1773">
                  <c:v>44109</c:v>
                </c:pt>
                <c:pt idx="1774">
                  <c:v>44110</c:v>
                </c:pt>
                <c:pt idx="1775">
                  <c:v>44111</c:v>
                </c:pt>
                <c:pt idx="1776">
                  <c:v>44112</c:v>
                </c:pt>
                <c:pt idx="1777">
                  <c:v>44113</c:v>
                </c:pt>
                <c:pt idx="1778">
                  <c:v>44114</c:v>
                </c:pt>
                <c:pt idx="1779">
                  <c:v>44115</c:v>
                </c:pt>
                <c:pt idx="1780">
                  <c:v>44116</c:v>
                </c:pt>
                <c:pt idx="1781">
                  <c:v>44117</c:v>
                </c:pt>
                <c:pt idx="1782">
                  <c:v>44118</c:v>
                </c:pt>
                <c:pt idx="1783">
                  <c:v>44119</c:v>
                </c:pt>
                <c:pt idx="1784">
                  <c:v>44120</c:v>
                </c:pt>
                <c:pt idx="1785">
                  <c:v>44121</c:v>
                </c:pt>
                <c:pt idx="1786">
                  <c:v>44122</c:v>
                </c:pt>
                <c:pt idx="1787">
                  <c:v>44123</c:v>
                </c:pt>
                <c:pt idx="1788">
                  <c:v>44124</c:v>
                </c:pt>
                <c:pt idx="1789">
                  <c:v>44125</c:v>
                </c:pt>
                <c:pt idx="1790">
                  <c:v>44126</c:v>
                </c:pt>
                <c:pt idx="1791">
                  <c:v>44127</c:v>
                </c:pt>
                <c:pt idx="1792">
                  <c:v>44128</c:v>
                </c:pt>
                <c:pt idx="1793">
                  <c:v>44129</c:v>
                </c:pt>
                <c:pt idx="1794">
                  <c:v>44130</c:v>
                </c:pt>
                <c:pt idx="1795">
                  <c:v>44131</c:v>
                </c:pt>
                <c:pt idx="1796">
                  <c:v>44132</c:v>
                </c:pt>
                <c:pt idx="1797">
                  <c:v>44133</c:v>
                </c:pt>
                <c:pt idx="1798">
                  <c:v>44134</c:v>
                </c:pt>
                <c:pt idx="1799">
                  <c:v>44135</c:v>
                </c:pt>
                <c:pt idx="1800">
                  <c:v>44136</c:v>
                </c:pt>
                <c:pt idx="1801">
                  <c:v>44137</c:v>
                </c:pt>
                <c:pt idx="1802">
                  <c:v>44138</c:v>
                </c:pt>
                <c:pt idx="1803">
                  <c:v>44139</c:v>
                </c:pt>
                <c:pt idx="1804">
                  <c:v>44140</c:v>
                </c:pt>
                <c:pt idx="1805">
                  <c:v>44141</c:v>
                </c:pt>
                <c:pt idx="1806">
                  <c:v>44142</c:v>
                </c:pt>
                <c:pt idx="1807">
                  <c:v>44143</c:v>
                </c:pt>
                <c:pt idx="1808">
                  <c:v>44144</c:v>
                </c:pt>
                <c:pt idx="1809">
                  <c:v>44145</c:v>
                </c:pt>
                <c:pt idx="1810">
                  <c:v>44146</c:v>
                </c:pt>
                <c:pt idx="1811">
                  <c:v>44147</c:v>
                </c:pt>
                <c:pt idx="1812">
                  <c:v>44148</c:v>
                </c:pt>
                <c:pt idx="1813">
                  <c:v>44149</c:v>
                </c:pt>
                <c:pt idx="1814">
                  <c:v>44150</c:v>
                </c:pt>
                <c:pt idx="1815">
                  <c:v>44151</c:v>
                </c:pt>
                <c:pt idx="1816">
                  <c:v>44152</c:v>
                </c:pt>
                <c:pt idx="1817">
                  <c:v>44153</c:v>
                </c:pt>
                <c:pt idx="1818">
                  <c:v>44154</c:v>
                </c:pt>
                <c:pt idx="1819">
                  <c:v>44155</c:v>
                </c:pt>
                <c:pt idx="1820">
                  <c:v>44156</c:v>
                </c:pt>
                <c:pt idx="1821">
                  <c:v>44157</c:v>
                </c:pt>
                <c:pt idx="1822">
                  <c:v>44158</c:v>
                </c:pt>
                <c:pt idx="1823">
                  <c:v>44159</c:v>
                </c:pt>
                <c:pt idx="1824">
                  <c:v>44160</c:v>
                </c:pt>
                <c:pt idx="1825">
                  <c:v>44161</c:v>
                </c:pt>
                <c:pt idx="1826">
                  <c:v>44162</c:v>
                </c:pt>
                <c:pt idx="1827">
                  <c:v>44163</c:v>
                </c:pt>
                <c:pt idx="1828">
                  <c:v>44164</c:v>
                </c:pt>
                <c:pt idx="1829">
                  <c:v>44165</c:v>
                </c:pt>
                <c:pt idx="1830">
                  <c:v>44166</c:v>
                </c:pt>
                <c:pt idx="1831">
                  <c:v>44167</c:v>
                </c:pt>
                <c:pt idx="1832">
                  <c:v>44168</c:v>
                </c:pt>
                <c:pt idx="1833">
                  <c:v>44169</c:v>
                </c:pt>
                <c:pt idx="1834">
                  <c:v>44170</c:v>
                </c:pt>
                <c:pt idx="1835">
                  <c:v>44171</c:v>
                </c:pt>
                <c:pt idx="1836">
                  <c:v>44172</c:v>
                </c:pt>
                <c:pt idx="1837">
                  <c:v>44173</c:v>
                </c:pt>
                <c:pt idx="1838">
                  <c:v>44174</c:v>
                </c:pt>
                <c:pt idx="1839">
                  <c:v>44175</c:v>
                </c:pt>
                <c:pt idx="1840">
                  <c:v>44176</c:v>
                </c:pt>
                <c:pt idx="1841">
                  <c:v>44177</c:v>
                </c:pt>
                <c:pt idx="1842">
                  <c:v>44178</c:v>
                </c:pt>
                <c:pt idx="1843">
                  <c:v>44179</c:v>
                </c:pt>
                <c:pt idx="1844">
                  <c:v>44180</c:v>
                </c:pt>
                <c:pt idx="1845">
                  <c:v>44181</c:v>
                </c:pt>
                <c:pt idx="1846">
                  <c:v>44182</c:v>
                </c:pt>
                <c:pt idx="1847">
                  <c:v>44183</c:v>
                </c:pt>
                <c:pt idx="1848">
                  <c:v>44184</c:v>
                </c:pt>
                <c:pt idx="1849">
                  <c:v>44185</c:v>
                </c:pt>
                <c:pt idx="1850">
                  <c:v>44186</c:v>
                </c:pt>
                <c:pt idx="1851">
                  <c:v>44187</c:v>
                </c:pt>
                <c:pt idx="1852">
                  <c:v>44188</c:v>
                </c:pt>
                <c:pt idx="1853">
                  <c:v>44189</c:v>
                </c:pt>
                <c:pt idx="1854">
                  <c:v>44190</c:v>
                </c:pt>
                <c:pt idx="1855">
                  <c:v>44191</c:v>
                </c:pt>
                <c:pt idx="1856">
                  <c:v>44192</c:v>
                </c:pt>
                <c:pt idx="1857">
                  <c:v>44193</c:v>
                </c:pt>
                <c:pt idx="1858">
                  <c:v>44194</c:v>
                </c:pt>
                <c:pt idx="1859">
                  <c:v>44195</c:v>
                </c:pt>
                <c:pt idx="1860">
                  <c:v>44196</c:v>
                </c:pt>
                <c:pt idx="1861">
                  <c:v>44197</c:v>
                </c:pt>
                <c:pt idx="1862">
                  <c:v>44198</c:v>
                </c:pt>
                <c:pt idx="1863">
                  <c:v>44199</c:v>
                </c:pt>
                <c:pt idx="1864">
                  <c:v>44200</c:v>
                </c:pt>
                <c:pt idx="1865">
                  <c:v>44201</c:v>
                </c:pt>
                <c:pt idx="1866">
                  <c:v>44202</c:v>
                </c:pt>
                <c:pt idx="1867">
                  <c:v>44203</c:v>
                </c:pt>
                <c:pt idx="1868">
                  <c:v>44204</c:v>
                </c:pt>
                <c:pt idx="1869">
                  <c:v>44205</c:v>
                </c:pt>
                <c:pt idx="1870">
                  <c:v>44206</c:v>
                </c:pt>
                <c:pt idx="1871">
                  <c:v>44207</c:v>
                </c:pt>
                <c:pt idx="1872">
                  <c:v>44208</c:v>
                </c:pt>
                <c:pt idx="1873">
                  <c:v>44209</c:v>
                </c:pt>
                <c:pt idx="1874">
                  <c:v>44210</c:v>
                </c:pt>
                <c:pt idx="1875">
                  <c:v>44211</c:v>
                </c:pt>
                <c:pt idx="1876">
                  <c:v>44212</c:v>
                </c:pt>
                <c:pt idx="1877">
                  <c:v>44213</c:v>
                </c:pt>
                <c:pt idx="1878">
                  <c:v>44214</c:v>
                </c:pt>
                <c:pt idx="1879">
                  <c:v>44215</c:v>
                </c:pt>
                <c:pt idx="1880">
                  <c:v>44216</c:v>
                </c:pt>
                <c:pt idx="1881">
                  <c:v>44217</c:v>
                </c:pt>
                <c:pt idx="1882">
                  <c:v>44218</c:v>
                </c:pt>
                <c:pt idx="1883">
                  <c:v>44219</c:v>
                </c:pt>
                <c:pt idx="1884">
                  <c:v>44220</c:v>
                </c:pt>
                <c:pt idx="1885">
                  <c:v>44221</c:v>
                </c:pt>
                <c:pt idx="1886">
                  <c:v>44222</c:v>
                </c:pt>
                <c:pt idx="1887">
                  <c:v>44223</c:v>
                </c:pt>
                <c:pt idx="1888">
                  <c:v>44224</c:v>
                </c:pt>
                <c:pt idx="1889">
                  <c:v>44225</c:v>
                </c:pt>
                <c:pt idx="1890">
                  <c:v>44226</c:v>
                </c:pt>
                <c:pt idx="1891">
                  <c:v>44227</c:v>
                </c:pt>
                <c:pt idx="1892">
                  <c:v>44228</c:v>
                </c:pt>
                <c:pt idx="1893">
                  <c:v>44229</c:v>
                </c:pt>
                <c:pt idx="1894">
                  <c:v>44230</c:v>
                </c:pt>
                <c:pt idx="1895">
                  <c:v>44231</c:v>
                </c:pt>
                <c:pt idx="1896">
                  <c:v>44232</c:v>
                </c:pt>
                <c:pt idx="1897">
                  <c:v>44233</c:v>
                </c:pt>
                <c:pt idx="1898">
                  <c:v>44234</c:v>
                </c:pt>
                <c:pt idx="1899">
                  <c:v>44235</c:v>
                </c:pt>
                <c:pt idx="1900">
                  <c:v>44236</c:v>
                </c:pt>
                <c:pt idx="1901">
                  <c:v>44237</c:v>
                </c:pt>
                <c:pt idx="1902">
                  <c:v>44238</c:v>
                </c:pt>
                <c:pt idx="1903">
                  <c:v>44239</c:v>
                </c:pt>
                <c:pt idx="1904">
                  <c:v>44240</c:v>
                </c:pt>
                <c:pt idx="1905">
                  <c:v>44241</c:v>
                </c:pt>
                <c:pt idx="1906">
                  <c:v>44242</c:v>
                </c:pt>
                <c:pt idx="1907">
                  <c:v>44243</c:v>
                </c:pt>
                <c:pt idx="1908">
                  <c:v>44244</c:v>
                </c:pt>
                <c:pt idx="1909">
                  <c:v>44245</c:v>
                </c:pt>
                <c:pt idx="1910">
                  <c:v>44246</c:v>
                </c:pt>
                <c:pt idx="1911">
                  <c:v>44247</c:v>
                </c:pt>
                <c:pt idx="1912">
                  <c:v>44248</c:v>
                </c:pt>
                <c:pt idx="1913">
                  <c:v>44249</c:v>
                </c:pt>
                <c:pt idx="1914">
                  <c:v>44250</c:v>
                </c:pt>
                <c:pt idx="1915">
                  <c:v>44251</c:v>
                </c:pt>
                <c:pt idx="1916">
                  <c:v>44252</c:v>
                </c:pt>
                <c:pt idx="1917">
                  <c:v>44253</c:v>
                </c:pt>
                <c:pt idx="1918">
                  <c:v>44254</c:v>
                </c:pt>
                <c:pt idx="1919">
                  <c:v>44255</c:v>
                </c:pt>
                <c:pt idx="1920">
                  <c:v>44256</c:v>
                </c:pt>
                <c:pt idx="1921">
                  <c:v>44257</c:v>
                </c:pt>
                <c:pt idx="1922">
                  <c:v>44258</c:v>
                </c:pt>
                <c:pt idx="1923">
                  <c:v>44259</c:v>
                </c:pt>
                <c:pt idx="1924">
                  <c:v>44260</c:v>
                </c:pt>
                <c:pt idx="1925">
                  <c:v>44261</c:v>
                </c:pt>
                <c:pt idx="1926">
                  <c:v>44262</c:v>
                </c:pt>
                <c:pt idx="1927">
                  <c:v>44263</c:v>
                </c:pt>
                <c:pt idx="1928">
                  <c:v>44264</c:v>
                </c:pt>
                <c:pt idx="1929">
                  <c:v>44265</c:v>
                </c:pt>
                <c:pt idx="1930">
                  <c:v>44266</c:v>
                </c:pt>
                <c:pt idx="1931">
                  <c:v>44267</c:v>
                </c:pt>
                <c:pt idx="1932">
                  <c:v>44268</c:v>
                </c:pt>
                <c:pt idx="1933">
                  <c:v>44269</c:v>
                </c:pt>
                <c:pt idx="1934">
                  <c:v>44270</c:v>
                </c:pt>
                <c:pt idx="1935">
                  <c:v>44271</c:v>
                </c:pt>
                <c:pt idx="1936">
                  <c:v>44272</c:v>
                </c:pt>
                <c:pt idx="1937">
                  <c:v>44273</c:v>
                </c:pt>
                <c:pt idx="1938">
                  <c:v>44274</c:v>
                </c:pt>
                <c:pt idx="1939">
                  <c:v>44275</c:v>
                </c:pt>
                <c:pt idx="1940">
                  <c:v>44276</c:v>
                </c:pt>
                <c:pt idx="1941">
                  <c:v>44277</c:v>
                </c:pt>
                <c:pt idx="1942">
                  <c:v>44278</c:v>
                </c:pt>
                <c:pt idx="1943">
                  <c:v>44279</c:v>
                </c:pt>
                <c:pt idx="1944">
                  <c:v>44280</c:v>
                </c:pt>
                <c:pt idx="1945">
                  <c:v>44281</c:v>
                </c:pt>
                <c:pt idx="1946">
                  <c:v>44282</c:v>
                </c:pt>
                <c:pt idx="1947">
                  <c:v>44283</c:v>
                </c:pt>
                <c:pt idx="1948">
                  <c:v>44284</c:v>
                </c:pt>
                <c:pt idx="1949">
                  <c:v>44285</c:v>
                </c:pt>
                <c:pt idx="1950">
                  <c:v>44286</c:v>
                </c:pt>
                <c:pt idx="1951">
                  <c:v>44287</c:v>
                </c:pt>
                <c:pt idx="1952">
                  <c:v>44288</c:v>
                </c:pt>
                <c:pt idx="1953">
                  <c:v>44289</c:v>
                </c:pt>
                <c:pt idx="1954">
                  <c:v>44290</c:v>
                </c:pt>
                <c:pt idx="1955">
                  <c:v>44291</c:v>
                </c:pt>
                <c:pt idx="1956">
                  <c:v>44292</c:v>
                </c:pt>
                <c:pt idx="1957">
                  <c:v>44293</c:v>
                </c:pt>
                <c:pt idx="1958">
                  <c:v>44294</c:v>
                </c:pt>
                <c:pt idx="1959">
                  <c:v>44295</c:v>
                </c:pt>
                <c:pt idx="1960">
                  <c:v>44296</c:v>
                </c:pt>
                <c:pt idx="1961">
                  <c:v>44297</c:v>
                </c:pt>
                <c:pt idx="1962">
                  <c:v>44298</c:v>
                </c:pt>
                <c:pt idx="1963">
                  <c:v>44299</c:v>
                </c:pt>
                <c:pt idx="1964">
                  <c:v>44300</c:v>
                </c:pt>
                <c:pt idx="1965">
                  <c:v>44301</c:v>
                </c:pt>
                <c:pt idx="1966">
                  <c:v>44302</c:v>
                </c:pt>
                <c:pt idx="1967">
                  <c:v>44303</c:v>
                </c:pt>
                <c:pt idx="1968">
                  <c:v>44304</c:v>
                </c:pt>
                <c:pt idx="1969">
                  <c:v>44305</c:v>
                </c:pt>
                <c:pt idx="1970">
                  <c:v>44306</c:v>
                </c:pt>
                <c:pt idx="1971">
                  <c:v>44307</c:v>
                </c:pt>
                <c:pt idx="1972">
                  <c:v>44308</c:v>
                </c:pt>
                <c:pt idx="1973">
                  <c:v>44309</c:v>
                </c:pt>
                <c:pt idx="1974">
                  <c:v>44310</c:v>
                </c:pt>
                <c:pt idx="1975">
                  <c:v>44311</c:v>
                </c:pt>
                <c:pt idx="1976">
                  <c:v>44312</c:v>
                </c:pt>
                <c:pt idx="1977">
                  <c:v>44313</c:v>
                </c:pt>
                <c:pt idx="1978">
                  <c:v>44314</c:v>
                </c:pt>
                <c:pt idx="1979">
                  <c:v>44315</c:v>
                </c:pt>
                <c:pt idx="1980">
                  <c:v>44316</c:v>
                </c:pt>
                <c:pt idx="1981">
                  <c:v>44317</c:v>
                </c:pt>
                <c:pt idx="1982">
                  <c:v>44318</c:v>
                </c:pt>
                <c:pt idx="1983">
                  <c:v>44319</c:v>
                </c:pt>
                <c:pt idx="1984">
                  <c:v>44320</c:v>
                </c:pt>
                <c:pt idx="1985">
                  <c:v>44321</c:v>
                </c:pt>
                <c:pt idx="1986">
                  <c:v>44322</c:v>
                </c:pt>
                <c:pt idx="1987">
                  <c:v>44323</c:v>
                </c:pt>
                <c:pt idx="1988">
                  <c:v>44324</c:v>
                </c:pt>
                <c:pt idx="1989">
                  <c:v>44325</c:v>
                </c:pt>
                <c:pt idx="1990">
                  <c:v>44326</c:v>
                </c:pt>
                <c:pt idx="1991">
                  <c:v>44327</c:v>
                </c:pt>
                <c:pt idx="1992">
                  <c:v>44328</c:v>
                </c:pt>
                <c:pt idx="1993">
                  <c:v>44329</c:v>
                </c:pt>
                <c:pt idx="1994">
                  <c:v>44330</c:v>
                </c:pt>
                <c:pt idx="1995">
                  <c:v>44331</c:v>
                </c:pt>
                <c:pt idx="1996">
                  <c:v>44332</c:v>
                </c:pt>
                <c:pt idx="1997">
                  <c:v>44333</c:v>
                </c:pt>
                <c:pt idx="1998">
                  <c:v>44334</c:v>
                </c:pt>
                <c:pt idx="1999">
                  <c:v>44335</c:v>
                </c:pt>
                <c:pt idx="2000">
                  <c:v>44336</c:v>
                </c:pt>
                <c:pt idx="2001">
                  <c:v>44337</c:v>
                </c:pt>
                <c:pt idx="2002">
                  <c:v>44338</c:v>
                </c:pt>
                <c:pt idx="2003">
                  <c:v>44339</c:v>
                </c:pt>
                <c:pt idx="2004">
                  <c:v>44340</c:v>
                </c:pt>
                <c:pt idx="2005">
                  <c:v>44341</c:v>
                </c:pt>
                <c:pt idx="2006">
                  <c:v>44342</c:v>
                </c:pt>
                <c:pt idx="2007">
                  <c:v>44343</c:v>
                </c:pt>
                <c:pt idx="2008">
                  <c:v>44344</c:v>
                </c:pt>
                <c:pt idx="2009">
                  <c:v>44345</c:v>
                </c:pt>
                <c:pt idx="2010">
                  <c:v>44346</c:v>
                </c:pt>
                <c:pt idx="2011">
                  <c:v>44347</c:v>
                </c:pt>
                <c:pt idx="2012">
                  <c:v>44348</c:v>
                </c:pt>
                <c:pt idx="2013">
                  <c:v>44349</c:v>
                </c:pt>
                <c:pt idx="2014">
                  <c:v>44350</c:v>
                </c:pt>
                <c:pt idx="2015">
                  <c:v>44351</c:v>
                </c:pt>
                <c:pt idx="2016">
                  <c:v>44352</c:v>
                </c:pt>
                <c:pt idx="2017">
                  <c:v>44353</c:v>
                </c:pt>
                <c:pt idx="2018">
                  <c:v>44354</c:v>
                </c:pt>
                <c:pt idx="2019">
                  <c:v>44355</c:v>
                </c:pt>
                <c:pt idx="2020">
                  <c:v>44356</c:v>
                </c:pt>
                <c:pt idx="2021">
                  <c:v>44357</c:v>
                </c:pt>
                <c:pt idx="2022">
                  <c:v>44358</c:v>
                </c:pt>
                <c:pt idx="2023">
                  <c:v>44359</c:v>
                </c:pt>
                <c:pt idx="2024">
                  <c:v>44360</c:v>
                </c:pt>
                <c:pt idx="2025">
                  <c:v>44361</c:v>
                </c:pt>
                <c:pt idx="2026">
                  <c:v>44362</c:v>
                </c:pt>
                <c:pt idx="2027">
                  <c:v>44363</c:v>
                </c:pt>
                <c:pt idx="2028">
                  <c:v>44364</c:v>
                </c:pt>
                <c:pt idx="2029">
                  <c:v>44365</c:v>
                </c:pt>
                <c:pt idx="2030">
                  <c:v>44366</c:v>
                </c:pt>
                <c:pt idx="2031">
                  <c:v>44367</c:v>
                </c:pt>
                <c:pt idx="2032">
                  <c:v>44368</c:v>
                </c:pt>
                <c:pt idx="2033">
                  <c:v>44369</c:v>
                </c:pt>
                <c:pt idx="2034">
                  <c:v>44370</c:v>
                </c:pt>
                <c:pt idx="2035">
                  <c:v>44371</c:v>
                </c:pt>
                <c:pt idx="2036">
                  <c:v>44372</c:v>
                </c:pt>
                <c:pt idx="2037">
                  <c:v>44373</c:v>
                </c:pt>
                <c:pt idx="2038">
                  <c:v>44374</c:v>
                </c:pt>
                <c:pt idx="2039">
                  <c:v>44375</c:v>
                </c:pt>
                <c:pt idx="2040">
                  <c:v>44376</c:v>
                </c:pt>
                <c:pt idx="2041">
                  <c:v>44377</c:v>
                </c:pt>
                <c:pt idx="2042">
                  <c:v>44378</c:v>
                </c:pt>
                <c:pt idx="2043">
                  <c:v>44379</c:v>
                </c:pt>
                <c:pt idx="2044">
                  <c:v>44380</c:v>
                </c:pt>
                <c:pt idx="2045">
                  <c:v>44381</c:v>
                </c:pt>
                <c:pt idx="2046">
                  <c:v>44382</c:v>
                </c:pt>
                <c:pt idx="2047">
                  <c:v>44383</c:v>
                </c:pt>
                <c:pt idx="2048">
                  <c:v>44384</c:v>
                </c:pt>
                <c:pt idx="2049">
                  <c:v>44385</c:v>
                </c:pt>
                <c:pt idx="2050">
                  <c:v>44386</c:v>
                </c:pt>
                <c:pt idx="2051">
                  <c:v>44387</c:v>
                </c:pt>
                <c:pt idx="2052">
                  <c:v>44388</c:v>
                </c:pt>
                <c:pt idx="2053">
                  <c:v>44389</c:v>
                </c:pt>
                <c:pt idx="2054">
                  <c:v>44390</c:v>
                </c:pt>
                <c:pt idx="2055">
                  <c:v>44391</c:v>
                </c:pt>
                <c:pt idx="2056">
                  <c:v>44392</c:v>
                </c:pt>
                <c:pt idx="2057">
                  <c:v>44393</c:v>
                </c:pt>
                <c:pt idx="2058">
                  <c:v>44394</c:v>
                </c:pt>
                <c:pt idx="2059">
                  <c:v>44395</c:v>
                </c:pt>
                <c:pt idx="2060">
                  <c:v>44396</c:v>
                </c:pt>
                <c:pt idx="2061">
                  <c:v>44397</c:v>
                </c:pt>
                <c:pt idx="2062">
                  <c:v>44398</c:v>
                </c:pt>
                <c:pt idx="2063">
                  <c:v>44399</c:v>
                </c:pt>
                <c:pt idx="2064">
                  <c:v>44400</c:v>
                </c:pt>
                <c:pt idx="2065">
                  <c:v>44401</c:v>
                </c:pt>
                <c:pt idx="2066">
                  <c:v>44402</c:v>
                </c:pt>
                <c:pt idx="2067">
                  <c:v>44403</c:v>
                </c:pt>
                <c:pt idx="2068">
                  <c:v>44404</c:v>
                </c:pt>
                <c:pt idx="2069">
                  <c:v>44405</c:v>
                </c:pt>
                <c:pt idx="2070">
                  <c:v>44406</c:v>
                </c:pt>
                <c:pt idx="2071">
                  <c:v>44407</c:v>
                </c:pt>
                <c:pt idx="2072">
                  <c:v>44408</c:v>
                </c:pt>
                <c:pt idx="2073">
                  <c:v>44409</c:v>
                </c:pt>
                <c:pt idx="2074">
                  <c:v>44410</c:v>
                </c:pt>
                <c:pt idx="2075">
                  <c:v>44411</c:v>
                </c:pt>
                <c:pt idx="2076">
                  <c:v>44412</c:v>
                </c:pt>
                <c:pt idx="2077">
                  <c:v>44413</c:v>
                </c:pt>
                <c:pt idx="2078">
                  <c:v>44414</c:v>
                </c:pt>
                <c:pt idx="2079">
                  <c:v>44415</c:v>
                </c:pt>
                <c:pt idx="2080">
                  <c:v>44416</c:v>
                </c:pt>
                <c:pt idx="2081">
                  <c:v>44417</c:v>
                </c:pt>
                <c:pt idx="2082">
                  <c:v>44418</c:v>
                </c:pt>
                <c:pt idx="2083">
                  <c:v>44419</c:v>
                </c:pt>
                <c:pt idx="2084">
                  <c:v>44420</c:v>
                </c:pt>
                <c:pt idx="2085">
                  <c:v>44421</c:v>
                </c:pt>
                <c:pt idx="2086">
                  <c:v>44422</c:v>
                </c:pt>
                <c:pt idx="2087">
                  <c:v>44423</c:v>
                </c:pt>
                <c:pt idx="2088">
                  <c:v>44424</c:v>
                </c:pt>
                <c:pt idx="2089">
                  <c:v>44425</c:v>
                </c:pt>
                <c:pt idx="2090">
                  <c:v>44426</c:v>
                </c:pt>
                <c:pt idx="2091">
                  <c:v>44427</c:v>
                </c:pt>
                <c:pt idx="2092">
                  <c:v>44428</c:v>
                </c:pt>
                <c:pt idx="2093">
                  <c:v>44429</c:v>
                </c:pt>
                <c:pt idx="2094">
                  <c:v>44430</c:v>
                </c:pt>
                <c:pt idx="2095">
                  <c:v>44431</c:v>
                </c:pt>
                <c:pt idx="2096">
                  <c:v>44432</c:v>
                </c:pt>
                <c:pt idx="2097">
                  <c:v>44433</c:v>
                </c:pt>
                <c:pt idx="2098">
                  <c:v>44434</c:v>
                </c:pt>
                <c:pt idx="2099">
                  <c:v>44435</c:v>
                </c:pt>
                <c:pt idx="2100">
                  <c:v>44436</c:v>
                </c:pt>
                <c:pt idx="2101">
                  <c:v>44437</c:v>
                </c:pt>
                <c:pt idx="2102">
                  <c:v>44438</c:v>
                </c:pt>
                <c:pt idx="2103">
                  <c:v>44439</c:v>
                </c:pt>
                <c:pt idx="2104">
                  <c:v>44440</c:v>
                </c:pt>
                <c:pt idx="2105">
                  <c:v>44441</c:v>
                </c:pt>
                <c:pt idx="2106">
                  <c:v>44442</c:v>
                </c:pt>
                <c:pt idx="2107">
                  <c:v>44443</c:v>
                </c:pt>
                <c:pt idx="2108">
                  <c:v>44444</c:v>
                </c:pt>
                <c:pt idx="2109">
                  <c:v>44445</c:v>
                </c:pt>
                <c:pt idx="2110">
                  <c:v>44446</c:v>
                </c:pt>
                <c:pt idx="2111">
                  <c:v>44447</c:v>
                </c:pt>
                <c:pt idx="2112">
                  <c:v>44448</c:v>
                </c:pt>
                <c:pt idx="2113">
                  <c:v>44449</c:v>
                </c:pt>
                <c:pt idx="2114">
                  <c:v>44450</c:v>
                </c:pt>
                <c:pt idx="2115">
                  <c:v>44451</c:v>
                </c:pt>
                <c:pt idx="2116">
                  <c:v>44452</c:v>
                </c:pt>
                <c:pt idx="2117">
                  <c:v>44453</c:v>
                </c:pt>
                <c:pt idx="2118">
                  <c:v>44454</c:v>
                </c:pt>
                <c:pt idx="2119">
                  <c:v>44455</c:v>
                </c:pt>
                <c:pt idx="2120">
                  <c:v>44456</c:v>
                </c:pt>
                <c:pt idx="2121">
                  <c:v>44457</c:v>
                </c:pt>
                <c:pt idx="2122">
                  <c:v>44458</c:v>
                </c:pt>
                <c:pt idx="2123">
                  <c:v>44459</c:v>
                </c:pt>
                <c:pt idx="2124">
                  <c:v>44460</c:v>
                </c:pt>
                <c:pt idx="2125">
                  <c:v>44461</c:v>
                </c:pt>
                <c:pt idx="2126">
                  <c:v>44462</c:v>
                </c:pt>
                <c:pt idx="2127">
                  <c:v>44463</c:v>
                </c:pt>
                <c:pt idx="2128">
                  <c:v>44464</c:v>
                </c:pt>
                <c:pt idx="2129">
                  <c:v>44465</c:v>
                </c:pt>
                <c:pt idx="2130">
                  <c:v>44466</c:v>
                </c:pt>
                <c:pt idx="2131">
                  <c:v>44467</c:v>
                </c:pt>
                <c:pt idx="2132">
                  <c:v>44468</c:v>
                </c:pt>
                <c:pt idx="2133">
                  <c:v>44469</c:v>
                </c:pt>
                <c:pt idx="2134">
                  <c:v>44470</c:v>
                </c:pt>
                <c:pt idx="2135">
                  <c:v>44471</c:v>
                </c:pt>
                <c:pt idx="2136">
                  <c:v>44472</c:v>
                </c:pt>
                <c:pt idx="2137">
                  <c:v>44473</c:v>
                </c:pt>
                <c:pt idx="2138">
                  <c:v>44474</c:v>
                </c:pt>
                <c:pt idx="2139">
                  <c:v>44475</c:v>
                </c:pt>
                <c:pt idx="2140">
                  <c:v>44476</c:v>
                </c:pt>
                <c:pt idx="2141">
                  <c:v>44477</c:v>
                </c:pt>
                <c:pt idx="2142">
                  <c:v>44478</c:v>
                </c:pt>
                <c:pt idx="2143">
                  <c:v>44479</c:v>
                </c:pt>
                <c:pt idx="2144">
                  <c:v>44480</c:v>
                </c:pt>
                <c:pt idx="2145">
                  <c:v>44481</c:v>
                </c:pt>
                <c:pt idx="2146">
                  <c:v>44482</c:v>
                </c:pt>
                <c:pt idx="2147">
                  <c:v>44483</c:v>
                </c:pt>
                <c:pt idx="2148">
                  <c:v>44484</c:v>
                </c:pt>
                <c:pt idx="2149">
                  <c:v>44485</c:v>
                </c:pt>
                <c:pt idx="2150">
                  <c:v>44486</c:v>
                </c:pt>
                <c:pt idx="2151">
                  <c:v>44487</c:v>
                </c:pt>
                <c:pt idx="2152">
                  <c:v>44488</c:v>
                </c:pt>
                <c:pt idx="2153">
                  <c:v>44489</c:v>
                </c:pt>
                <c:pt idx="2154">
                  <c:v>44490</c:v>
                </c:pt>
                <c:pt idx="2155">
                  <c:v>44491</c:v>
                </c:pt>
                <c:pt idx="2156">
                  <c:v>44492</c:v>
                </c:pt>
                <c:pt idx="2157">
                  <c:v>44493</c:v>
                </c:pt>
                <c:pt idx="2158">
                  <c:v>44494</c:v>
                </c:pt>
                <c:pt idx="2159">
                  <c:v>44495</c:v>
                </c:pt>
                <c:pt idx="2160">
                  <c:v>44496</c:v>
                </c:pt>
                <c:pt idx="2161">
                  <c:v>44497</c:v>
                </c:pt>
                <c:pt idx="2162">
                  <c:v>44498</c:v>
                </c:pt>
                <c:pt idx="2163">
                  <c:v>44499</c:v>
                </c:pt>
                <c:pt idx="2164">
                  <c:v>44500</c:v>
                </c:pt>
                <c:pt idx="2165">
                  <c:v>44501</c:v>
                </c:pt>
                <c:pt idx="2166">
                  <c:v>44502</c:v>
                </c:pt>
                <c:pt idx="2167">
                  <c:v>44503</c:v>
                </c:pt>
                <c:pt idx="2168">
                  <c:v>44504</c:v>
                </c:pt>
                <c:pt idx="2169">
                  <c:v>44505</c:v>
                </c:pt>
                <c:pt idx="2170">
                  <c:v>44506</c:v>
                </c:pt>
                <c:pt idx="2171">
                  <c:v>44507</c:v>
                </c:pt>
                <c:pt idx="2172">
                  <c:v>44508</c:v>
                </c:pt>
                <c:pt idx="2173">
                  <c:v>44509</c:v>
                </c:pt>
                <c:pt idx="2174">
                  <c:v>44510</c:v>
                </c:pt>
                <c:pt idx="2175">
                  <c:v>44511</c:v>
                </c:pt>
                <c:pt idx="2176">
                  <c:v>44512</c:v>
                </c:pt>
                <c:pt idx="2177">
                  <c:v>44513</c:v>
                </c:pt>
                <c:pt idx="2178">
                  <c:v>44514</c:v>
                </c:pt>
                <c:pt idx="2179">
                  <c:v>44515</c:v>
                </c:pt>
                <c:pt idx="2180">
                  <c:v>44516</c:v>
                </c:pt>
                <c:pt idx="2181">
                  <c:v>44517</c:v>
                </c:pt>
                <c:pt idx="2182">
                  <c:v>44518</c:v>
                </c:pt>
                <c:pt idx="2183">
                  <c:v>44519</c:v>
                </c:pt>
                <c:pt idx="2184">
                  <c:v>44520</c:v>
                </c:pt>
                <c:pt idx="2185">
                  <c:v>44521</c:v>
                </c:pt>
                <c:pt idx="2186">
                  <c:v>44522</c:v>
                </c:pt>
                <c:pt idx="2187">
                  <c:v>44523</c:v>
                </c:pt>
                <c:pt idx="2188">
                  <c:v>44524</c:v>
                </c:pt>
                <c:pt idx="2189">
                  <c:v>44525</c:v>
                </c:pt>
                <c:pt idx="2190">
                  <c:v>44526</c:v>
                </c:pt>
                <c:pt idx="2191">
                  <c:v>44527</c:v>
                </c:pt>
                <c:pt idx="2192">
                  <c:v>44528</c:v>
                </c:pt>
                <c:pt idx="2193">
                  <c:v>44529</c:v>
                </c:pt>
                <c:pt idx="2194">
                  <c:v>44530</c:v>
                </c:pt>
                <c:pt idx="2195">
                  <c:v>44531</c:v>
                </c:pt>
                <c:pt idx="2196">
                  <c:v>44532</c:v>
                </c:pt>
                <c:pt idx="2197">
                  <c:v>44533</c:v>
                </c:pt>
                <c:pt idx="2198">
                  <c:v>44534</c:v>
                </c:pt>
                <c:pt idx="2199">
                  <c:v>44535</c:v>
                </c:pt>
                <c:pt idx="2200">
                  <c:v>44536</c:v>
                </c:pt>
                <c:pt idx="2201">
                  <c:v>44537</c:v>
                </c:pt>
                <c:pt idx="2202">
                  <c:v>44538</c:v>
                </c:pt>
                <c:pt idx="2203">
                  <c:v>44539</c:v>
                </c:pt>
                <c:pt idx="2204">
                  <c:v>44540</c:v>
                </c:pt>
                <c:pt idx="2205">
                  <c:v>44541</c:v>
                </c:pt>
                <c:pt idx="2206">
                  <c:v>44542</c:v>
                </c:pt>
                <c:pt idx="2207">
                  <c:v>44543</c:v>
                </c:pt>
                <c:pt idx="2208">
                  <c:v>44544</c:v>
                </c:pt>
                <c:pt idx="2209">
                  <c:v>44545</c:v>
                </c:pt>
                <c:pt idx="2210">
                  <c:v>44546</c:v>
                </c:pt>
                <c:pt idx="2211">
                  <c:v>44547</c:v>
                </c:pt>
                <c:pt idx="2212">
                  <c:v>44548</c:v>
                </c:pt>
                <c:pt idx="2213">
                  <c:v>44549</c:v>
                </c:pt>
                <c:pt idx="2214">
                  <c:v>44550</c:v>
                </c:pt>
                <c:pt idx="2215">
                  <c:v>44551</c:v>
                </c:pt>
                <c:pt idx="2216">
                  <c:v>44552</c:v>
                </c:pt>
                <c:pt idx="2217">
                  <c:v>44553</c:v>
                </c:pt>
                <c:pt idx="2218">
                  <c:v>44554</c:v>
                </c:pt>
                <c:pt idx="2219">
                  <c:v>44555</c:v>
                </c:pt>
                <c:pt idx="2220">
                  <c:v>44556</c:v>
                </c:pt>
                <c:pt idx="2221">
                  <c:v>44557</c:v>
                </c:pt>
                <c:pt idx="2222">
                  <c:v>44558</c:v>
                </c:pt>
                <c:pt idx="2223">
                  <c:v>44559</c:v>
                </c:pt>
                <c:pt idx="2224">
                  <c:v>44560</c:v>
                </c:pt>
                <c:pt idx="2225">
                  <c:v>44561</c:v>
                </c:pt>
                <c:pt idx="2226">
                  <c:v>44562</c:v>
                </c:pt>
                <c:pt idx="2227">
                  <c:v>44563</c:v>
                </c:pt>
                <c:pt idx="2228">
                  <c:v>44564</c:v>
                </c:pt>
                <c:pt idx="2229">
                  <c:v>44565</c:v>
                </c:pt>
                <c:pt idx="2230">
                  <c:v>44566</c:v>
                </c:pt>
                <c:pt idx="2231">
                  <c:v>44567</c:v>
                </c:pt>
                <c:pt idx="2232">
                  <c:v>44568</c:v>
                </c:pt>
                <c:pt idx="2233">
                  <c:v>44569</c:v>
                </c:pt>
                <c:pt idx="2234">
                  <c:v>44570</c:v>
                </c:pt>
                <c:pt idx="2235">
                  <c:v>44571</c:v>
                </c:pt>
                <c:pt idx="2236">
                  <c:v>44572</c:v>
                </c:pt>
                <c:pt idx="2237">
                  <c:v>44573</c:v>
                </c:pt>
                <c:pt idx="2238">
                  <c:v>44574</c:v>
                </c:pt>
                <c:pt idx="2239">
                  <c:v>44575</c:v>
                </c:pt>
                <c:pt idx="2240">
                  <c:v>44576</c:v>
                </c:pt>
                <c:pt idx="2241">
                  <c:v>44577</c:v>
                </c:pt>
                <c:pt idx="2242">
                  <c:v>44578</c:v>
                </c:pt>
                <c:pt idx="2243">
                  <c:v>44579</c:v>
                </c:pt>
                <c:pt idx="2244">
                  <c:v>44580</c:v>
                </c:pt>
                <c:pt idx="2245">
                  <c:v>44581</c:v>
                </c:pt>
                <c:pt idx="2246">
                  <c:v>44582</c:v>
                </c:pt>
                <c:pt idx="2247">
                  <c:v>44583</c:v>
                </c:pt>
                <c:pt idx="2248">
                  <c:v>44584</c:v>
                </c:pt>
                <c:pt idx="2249">
                  <c:v>44585</c:v>
                </c:pt>
                <c:pt idx="2250">
                  <c:v>44586</c:v>
                </c:pt>
                <c:pt idx="2251">
                  <c:v>44587</c:v>
                </c:pt>
                <c:pt idx="2252">
                  <c:v>44588</c:v>
                </c:pt>
                <c:pt idx="2253">
                  <c:v>44589</c:v>
                </c:pt>
                <c:pt idx="2254">
                  <c:v>44590</c:v>
                </c:pt>
                <c:pt idx="2255">
                  <c:v>44591</c:v>
                </c:pt>
                <c:pt idx="2256">
                  <c:v>44592</c:v>
                </c:pt>
                <c:pt idx="2257">
                  <c:v>44593</c:v>
                </c:pt>
                <c:pt idx="2258">
                  <c:v>44594</c:v>
                </c:pt>
                <c:pt idx="2259">
                  <c:v>44595</c:v>
                </c:pt>
                <c:pt idx="2260">
                  <c:v>44596</c:v>
                </c:pt>
                <c:pt idx="2261">
                  <c:v>44597</c:v>
                </c:pt>
                <c:pt idx="2262">
                  <c:v>44598</c:v>
                </c:pt>
                <c:pt idx="2263">
                  <c:v>44599</c:v>
                </c:pt>
                <c:pt idx="2264">
                  <c:v>44600</c:v>
                </c:pt>
                <c:pt idx="2265">
                  <c:v>44601</c:v>
                </c:pt>
                <c:pt idx="2266">
                  <c:v>44602</c:v>
                </c:pt>
                <c:pt idx="2267">
                  <c:v>44603</c:v>
                </c:pt>
                <c:pt idx="2268">
                  <c:v>44604</c:v>
                </c:pt>
                <c:pt idx="2269">
                  <c:v>44605</c:v>
                </c:pt>
                <c:pt idx="2270">
                  <c:v>44606</c:v>
                </c:pt>
                <c:pt idx="2271">
                  <c:v>44607</c:v>
                </c:pt>
                <c:pt idx="2272">
                  <c:v>44608</c:v>
                </c:pt>
                <c:pt idx="2273">
                  <c:v>44609</c:v>
                </c:pt>
                <c:pt idx="2274">
                  <c:v>44610</c:v>
                </c:pt>
                <c:pt idx="2275">
                  <c:v>44611</c:v>
                </c:pt>
                <c:pt idx="2276">
                  <c:v>44612</c:v>
                </c:pt>
                <c:pt idx="2277">
                  <c:v>44613</c:v>
                </c:pt>
                <c:pt idx="2278">
                  <c:v>44614</c:v>
                </c:pt>
                <c:pt idx="2279">
                  <c:v>44615</c:v>
                </c:pt>
                <c:pt idx="2280">
                  <c:v>44616</c:v>
                </c:pt>
                <c:pt idx="2281">
                  <c:v>44617</c:v>
                </c:pt>
                <c:pt idx="2282">
                  <c:v>44618</c:v>
                </c:pt>
                <c:pt idx="2283">
                  <c:v>44619</c:v>
                </c:pt>
                <c:pt idx="2284">
                  <c:v>44620</c:v>
                </c:pt>
                <c:pt idx="2285">
                  <c:v>44621</c:v>
                </c:pt>
                <c:pt idx="2286">
                  <c:v>44622</c:v>
                </c:pt>
                <c:pt idx="2287">
                  <c:v>44623</c:v>
                </c:pt>
                <c:pt idx="2288">
                  <c:v>44624</c:v>
                </c:pt>
                <c:pt idx="2289">
                  <c:v>44625</c:v>
                </c:pt>
                <c:pt idx="2290">
                  <c:v>44626</c:v>
                </c:pt>
                <c:pt idx="2291">
                  <c:v>44627</c:v>
                </c:pt>
                <c:pt idx="2292">
                  <c:v>44628</c:v>
                </c:pt>
                <c:pt idx="2293">
                  <c:v>44629</c:v>
                </c:pt>
                <c:pt idx="2294">
                  <c:v>44630</c:v>
                </c:pt>
                <c:pt idx="2295">
                  <c:v>44631</c:v>
                </c:pt>
                <c:pt idx="2296">
                  <c:v>44632</c:v>
                </c:pt>
                <c:pt idx="2297">
                  <c:v>44633</c:v>
                </c:pt>
                <c:pt idx="2298">
                  <c:v>44634</c:v>
                </c:pt>
                <c:pt idx="2299">
                  <c:v>44635</c:v>
                </c:pt>
                <c:pt idx="2300">
                  <c:v>44636</c:v>
                </c:pt>
                <c:pt idx="2301">
                  <c:v>44637</c:v>
                </c:pt>
                <c:pt idx="2302">
                  <c:v>44638</c:v>
                </c:pt>
                <c:pt idx="2303">
                  <c:v>44639</c:v>
                </c:pt>
                <c:pt idx="2304">
                  <c:v>44640</c:v>
                </c:pt>
                <c:pt idx="2305">
                  <c:v>44641</c:v>
                </c:pt>
                <c:pt idx="2306">
                  <c:v>44642</c:v>
                </c:pt>
                <c:pt idx="2307">
                  <c:v>44643</c:v>
                </c:pt>
                <c:pt idx="2308">
                  <c:v>44644</c:v>
                </c:pt>
                <c:pt idx="2309">
                  <c:v>44645</c:v>
                </c:pt>
                <c:pt idx="2310">
                  <c:v>44646</c:v>
                </c:pt>
                <c:pt idx="2311">
                  <c:v>44647</c:v>
                </c:pt>
                <c:pt idx="2312">
                  <c:v>44648</c:v>
                </c:pt>
                <c:pt idx="2313">
                  <c:v>44649</c:v>
                </c:pt>
                <c:pt idx="2314">
                  <c:v>44650</c:v>
                </c:pt>
                <c:pt idx="2315">
                  <c:v>44651</c:v>
                </c:pt>
                <c:pt idx="2316">
                  <c:v>44652</c:v>
                </c:pt>
                <c:pt idx="2317">
                  <c:v>44653</c:v>
                </c:pt>
                <c:pt idx="2318">
                  <c:v>44654</c:v>
                </c:pt>
                <c:pt idx="2319">
                  <c:v>44655</c:v>
                </c:pt>
                <c:pt idx="2320">
                  <c:v>44656</c:v>
                </c:pt>
                <c:pt idx="2321">
                  <c:v>44657</c:v>
                </c:pt>
                <c:pt idx="2322">
                  <c:v>44658</c:v>
                </c:pt>
                <c:pt idx="2323">
                  <c:v>44659</c:v>
                </c:pt>
                <c:pt idx="2324">
                  <c:v>44660</c:v>
                </c:pt>
                <c:pt idx="2325">
                  <c:v>44661</c:v>
                </c:pt>
                <c:pt idx="2326">
                  <c:v>44662</c:v>
                </c:pt>
                <c:pt idx="2327">
                  <c:v>44663</c:v>
                </c:pt>
                <c:pt idx="2328">
                  <c:v>44664</c:v>
                </c:pt>
                <c:pt idx="2329">
                  <c:v>44665</c:v>
                </c:pt>
                <c:pt idx="2330">
                  <c:v>44666</c:v>
                </c:pt>
                <c:pt idx="2331">
                  <c:v>44667</c:v>
                </c:pt>
                <c:pt idx="2332">
                  <c:v>44668</c:v>
                </c:pt>
                <c:pt idx="2333">
                  <c:v>44669</c:v>
                </c:pt>
                <c:pt idx="2334">
                  <c:v>44670</c:v>
                </c:pt>
                <c:pt idx="2335">
                  <c:v>44671</c:v>
                </c:pt>
                <c:pt idx="2336">
                  <c:v>44672</c:v>
                </c:pt>
                <c:pt idx="2337">
                  <c:v>44673</c:v>
                </c:pt>
                <c:pt idx="2338">
                  <c:v>44674</c:v>
                </c:pt>
                <c:pt idx="2339">
                  <c:v>44675</c:v>
                </c:pt>
                <c:pt idx="2340">
                  <c:v>44676</c:v>
                </c:pt>
                <c:pt idx="2341">
                  <c:v>44677</c:v>
                </c:pt>
                <c:pt idx="2342">
                  <c:v>44678</c:v>
                </c:pt>
                <c:pt idx="2343">
                  <c:v>44679</c:v>
                </c:pt>
                <c:pt idx="2344">
                  <c:v>44680</c:v>
                </c:pt>
                <c:pt idx="2345">
                  <c:v>44681</c:v>
                </c:pt>
                <c:pt idx="2346">
                  <c:v>44682</c:v>
                </c:pt>
                <c:pt idx="2347">
                  <c:v>44683</c:v>
                </c:pt>
                <c:pt idx="2348">
                  <c:v>44684</c:v>
                </c:pt>
                <c:pt idx="2349">
                  <c:v>44685</c:v>
                </c:pt>
                <c:pt idx="2350">
                  <c:v>44686</c:v>
                </c:pt>
                <c:pt idx="2351">
                  <c:v>44687</c:v>
                </c:pt>
                <c:pt idx="2352">
                  <c:v>44688</c:v>
                </c:pt>
                <c:pt idx="2353">
                  <c:v>44689</c:v>
                </c:pt>
                <c:pt idx="2354">
                  <c:v>44690</c:v>
                </c:pt>
                <c:pt idx="2355">
                  <c:v>44691</c:v>
                </c:pt>
                <c:pt idx="2356">
                  <c:v>44692</c:v>
                </c:pt>
                <c:pt idx="2357">
                  <c:v>44693</c:v>
                </c:pt>
                <c:pt idx="2358">
                  <c:v>44694</c:v>
                </c:pt>
                <c:pt idx="2359">
                  <c:v>44695</c:v>
                </c:pt>
                <c:pt idx="2360">
                  <c:v>44696</c:v>
                </c:pt>
                <c:pt idx="2361">
                  <c:v>44697</c:v>
                </c:pt>
                <c:pt idx="2362">
                  <c:v>44698</c:v>
                </c:pt>
                <c:pt idx="2363">
                  <c:v>44699</c:v>
                </c:pt>
                <c:pt idx="2364">
                  <c:v>44700</c:v>
                </c:pt>
                <c:pt idx="2365">
                  <c:v>44701</c:v>
                </c:pt>
                <c:pt idx="2366">
                  <c:v>44702</c:v>
                </c:pt>
                <c:pt idx="2367">
                  <c:v>44703</c:v>
                </c:pt>
                <c:pt idx="2368">
                  <c:v>44704</c:v>
                </c:pt>
                <c:pt idx="2369">
                  <c:v>44705</c:v>
                </c:pt>
                <c:pt idx="2370">
                  <c:v>44706</c:v>
                </c:pt>
                <c:pt idx="2371">
                  <c:v>44707</c:v>
                </c:pt>
                <c:pt idx="2372">
                  <c:v>44708</c:v>
                </c:pt>
                <c:pt idx="2373">
                  <c:v>44709</c:v>
                </c:pt>
                <c:pt idx="2374">
                  <c:v>44710</c:v>
                </c:pt>
                <c:pt idx="2375">
                  <c:v>44711</c:v>
                </c:pt>
                <c:pt idx="2376">
                  <c:v>44712</c:v>
                </c:pt>
                <c:pt idx="2377">
                  <c:v>44713</c:v>
                </c:pt>
                <c:pt idx="2378">
                  <c:v>44714</c:v>
                </c:pt>
                <c:pt idx="2379">
                  <c:v>44715</c:v>
                </c:pt>
                <c:pt idx="2380">
                  <c:v>44716</c:v>
                </c:pt>
                <c:pt idx="2381">
                  <c:v>44717</c:v>
                </c:pt>
                <c:pt idx="2382">
                  <c:v>44718</c:v>
                </c:pt>
                <c:pt idx="2383">
                  <c:v>44719</c:v>
                </c:pt>
                <c:pt idx="2384">
                  <c:v>44720</c:v>
                </c:pt>
                <c:pt idx="2385">
                  <c:v>44721</c:v>
                </c:pt>
                <c:pt idx="2386">
                  <c:v>44722</c:v>
                </c:pt>
                <c:pt idx="2387">
                  <c:v>44723</c:v>
                </c:pt>
                <c:pt idx="2388">
                  <c:v>44724</c:v>
                </c:pt>
                <c:pt idx="2389">
                  <c:v>44725</c:v>
                </c:pt>
                <c:pt idx="2390">
                  <c:v>44726</c:v>
                </c:pt>
                <c:pt idx="2391">
                  <c:v>44727</c:v>
                </c:pt>
                <c:pt idx="2392">
                  <c:v>44728</c:v>
                </c:pt>
                <c:pt idx="2393">
                  <c:v>44729</c:v>
                </c:pt>
                <c:pt idx="2394">
                  <c:v>44730</c:v>
                </c:pt>
                <c:pt idx="2395">
                  <c:v>44731</c:v>
                </c:pt>
                <c:pt idx="2396">
                  <c:v>44732</c:v>
                </c:pt>
                <c:pt idx="2397">
                  <c:v>44733</c:v>
                </c:pt>
                <c:pt idx="2398">
                  <c:v>44734</c:v>
                </c:pt>
                <c:pt idx="2399">
                  <c:v>44735</c:v>
                </c:pt>
                <c:pt idx="2400">
                  <c:v>44736</c:v>
                </c:pt>
                <c:pt idx="2401">
                  <c:v>44737</c:v>
                </c:pt>
                <c:pt idx="2402">
                  <c:v>44738</c:v>
                </c:pt>
                <c:pt idx="2403">
                  <c:v>44739</c:v>
                </c:pt>
                <c:pt idx="2404">
                  <c:v>44740</c:v>
                </c:pt>
                <c:pt idx="2405">
                  <c:v>44741</c:v>
                </c:pt>
                <c:pt idx="2406">
                  <c:v>44742</c:v>
                </c:pt>
                <c:pt idx="2407">
                  <c:v>44743</c:v>
                </c:pt>
                <c:pt idx="2408">
                  <c:v>44744</c:v>
                </c:pt>
                <c:pt idx="2409">
                  <c:v>44745</c:v>
                </c:pt>
                <c:pt idx="2410">
                  <c:v>44746</c:v>
                </c:pt>
                <c:pt idx="2411">
                  <c:v>44747</c:v>
                </c:pt>
                <c:pt idx="2412">
                  <c:v>44748</c:v>
                </c:pt>
                <c:pt idx="2413">
                  <c:v>44749</c:v>
                </c:pt>
                <c:pt idx="2414">
                  <c:v>44750</c:v>
                </c:pt>
                <c:pt idx="2415">
                  <c:v>44751</c:v>
                </c:pt>
                <c:pt idx="2416">
                  <c:v>44752</c:v>
                </c:pt>
                <c:pt idx="2417">
                  <c:v>44753</c:v>
                </c:pt>
                <c:pt idx="2418">
                  <c:v>44754</c:v>
                </c:pt>
                <c:pt idx="2419">
                  <c:v>44755</c:v>
                </c:pt>
                <c:pt idx="2420">
                  <c:v>44756</c:v>
                </c:pt>
                <c:pt idx="2421">
                  <c:v>44757</c:v>
                </c:pt>
                <c:pt idx="2422">
                  <c:v>44758</c:v>
                </c:pt>
                <c:pt idx="2423">
                  <c:v>44759</c:v>
                </c:pt>
                <c:pt idx="2424">
                  <c:v>44760</c:v>
                </c:pt>
                <c:pt idx="2425">
                  <c:v>44761</c:v>
                </c:pt>
                <c:pt idx="2426">
                  <c:v>44762</c:v>
                </c:pt>
                <c:pt idx="2427">
                  <c:v>44763</c:v>
                </c:pt>
                <c:pt idx="2428">
                  <c:v>44764</c:v>
                </c:pt>
                <c:pt idx="2429">
                  <c:v>44765</c:v>
                </c:pt>
                <c:pt idx="2430">
                  <c:v>44766</c:v>
                </c:pt>
                <c:pt idx="2431">
                  <c:v>44767</c:v>
                </c:pt>
                <c:pt idx="2432">
                  <c:v>44768</c:v>
                </c:pt>
                <c:pt idx="2433">
                  <c:v>44769</c:v>
                </c:pt>
                <c:pt idx="2434">
                  <c:v>44770</c:v>
                </c:pt>
                <c:pt idx="2435">
                  <c:v>44771</c:v>
                </c:pt>
                <c:pt idx="2436">
                  <c:v>44772</c:v>
                </c:pt>
                <c:pt idx="2437">
                  <c:v>44773</c:v>
                </c:pt>
                <c:pt idx="2438">
                  <c:v>44774</c:v>
                </c:pt>
                <c:pt idx="2439">
                  <c:v>44775</c:v>
                </c:pt>
                <c:pt idx="2440">
                  <c:v>44776</c:v>
                </c:pt>
                <c:pt idx="2441">
                  <c:v>44777</c:v>
                </c:pt>
                <c:pt idx="2442">
                  <c:v>44778</c:v>
                </c:pt>
                <c:pt idx="2443">
                  <c:v>44779</c:v>
                </c:pt>
                <c:pt idx="2444">
                  <c:v>44780</c:v>
                </c:pt>
                <c:pt idx="2445">
                  <c:v>44781</c:v>
                </c:pt>
                <c:pt idx="2446">
                  <c:v>44782</c:v>
                </c:pt>
                <c:pt idx="2447">
                  <c:v>44783</c:v>
                </c:pt>
                <c:pt idx="2448">
                  <c:v>44784</c:v>
                </c:pt>
                <c:pt idx="2449">
                  <c:v>44785</c:v>
                </c:pt>
                <c:pt idx="2450">
                  <c:v>44786</c:v>
                </c:pt>
                <c:pt idx="2451">
                  <c:v>44787</c:v>
                </c:pt>
                <c:pt idx="2452">
                  <c:v>44788</c:v>
                </c:pt>
                <c:pt idx="2453">
                  <c:v>44789</c:v>
                </c:pt>
                <c:pt idx="2454">
                  <c:v>44790</c:v>
                </c:pt>
                <c:pt idx="2455">
                  <c:v>44791</c:v>
                </c:pt>
                <c:pt idx="2456">
                  <c:v>44792</c:v>
                </c:pt>
                <c:pt idx="2457">
                  <c:v>44793</c:v>
                </c:pt>
                <c:pt idx="2458">
                  <c:v>44794</c:v>
                </c:pt>
                <c:pt idx="2459">
                  <c:v>44795</c:v>
                </c:pt>
                <c:pt idx="2460">
                  <c:v>44796</c:v>
                </c:pt>
                <c:pt idx="2461">
                  <c:v>44797</c:v>
                </c:pt>
                <c:pt idx="2462">
                  <c:v>44798</c:v>
                </c:pt>
                <c:pt idx="2463">
                  <c:v>44799</c:v>
                </c:pt>
                <c:pt idx="2464">
                  <c:v>44800</c:v>
                </c:pt>
                <c:pt idx="2465">
                  <c:v>44801</c:v>
                </c:pt>
                <c:pt idx="2466">
                  <c:v>44802</c:v>
                </c:pt>
                <c:pt idx="2467">
                  <c:v>44803</c:v>
                </c:pt>
                <c:pt idx="2468">
                  <c:v>44804</c:v>
                </c:pt>
                <c:pt idx="2469">
                  <c:v>44805</c:v>
                </c:pt>
                <c:pt idx="2470">
                  <c:v>44806</c:v>
                </c:pt>
                <c:pt idx="2471">
                  <c:v>44807</c:v>
                </c:pt>
                <c:pt idx="2472">
                  <c:v>44808</c:v>
                </c:pt>
                <c:pt idx="2473">
                  <c:v>44809</c:v>
                </c:pt>
                <c:pt idx="2474">
                  <c:v>44810</c:v>
                </c:pt>
                <c:pt idx="2475">
                  <c:v>44811</c:v>
                </c:pt>
                <c:pt idx="2476">
                  <c:v>44812</c:v>
                </c:pt>
                <c:pt idx="2477">
                  <c:v>44813</c:v>
                </c:pt>
                <c:pt idx="2478">
                  <c:v>44814</c:v>
                </c:pt>
                <c:pt idx="2479">
                  <c:v>44815</c:v>
                </c:pt>
                <c:pt idx="2480">
                  <c:v>44816</c:v>
                </c:pt>
                <c:pt idx="2481">
                  <c:v>44817</c:v>
                </c:pt>
                <c:pt idx="2482">
                  <c:v>44818</c:v>
                </c:pt>
                <c:pt idx="2483">
                  <c:v>44819</c:v>
                </c:pt>
                <c:pt idx="2484">
                  <c:v>44820</c:v>
                </c:pt>
                <c:pt idx="2485">
                  <c:v>44821</c:v>
                </c:pt>
                <c:pt idx="2486">
                  <c:v>44822</c:v>
                </c:pt>
                <c:pt idx="2487">
                  <c:v>44823</c:v>
                </c:pt>
                <c:pt idx="2488">
                  <c:v>44824</c:v>
                </c:pt>
                <c:pt idx="2489">
                  <c:v>44825</c:v>
                </c:pt>
                <c:pt idx="2490">
                  <c:v>44826</c:v>
                </c:pt>
                <c:pt idx="2491">
                  <c:v>44827</c:v>
                </c:pt>
                <c:pt idx="2492">
                  <c:v>44828</c:v>
                </c:pt>
                <c:pt idx="2493">
                  <c:v>44829</c:v>
                </c:pt>
                <c:pt idx="2494">
                  <c:v>44830</c:v>
                </c:pt>
                <c:pt idx="2495">
                  <c:v>44831</c:v>
                </c:pt>
                <c:pt idx="2496">
                  <c:v>44832</c:v>
                </c:pt>
                <c:pt idx="2497">
                  <c:v>44833</c:v>
                </c:pt>
                <c:pt idx="2498">
                  <c:v>44834</c:v>
                </c:pt>
                <c:pt idx="2499">
                  <c:v>44835</c:v>
                </c:pt>
                <c:pt idx="2500">
                  <c:v>44836</c:v>
                </c:pt>
                <c:pt idx="2501">
                  <c:v>44837</c:v>
                </c:pt>
                <c:pt idx="2502">
                  <c:v>44838</c:v>
                </c:pt>
                <c:pt idx="2503">
                  <c:v>44839</c:v>
                </c:pt>
                <c:pt idx="2504">
                  <c:v>44840</c:v>
                </c:pt>
                <c:pt idx="2505">
                  <c:v>44841</c:v>
                </c:pt>
                <c:pt idx="2506">
                  <c:v>44842</c:v>
                </c:pt>
                <c:pt idx="2507">
                  <c:v>44843</c:v>
                </c:pt>
                <c:pt idx="2508">
                  <c:v>44844</c:v>
                </c:pt>
                <c:pt idx="2509">
                  <c:v>44845</c:v>
                </c:pt>
                <c:pt idx="2510">
                  <c:v>44846</c:v>
                </c:pt>
                <c:pt idx="2511">
                  <c:v>44847</c:v>
                </c:pt>
                <c:pt idx="2512">
                  <c:v>44848</c:v>
                </c:pt>
                <c:pt idx="2513">
                  <c:v>44849</c:v>
                </c:pt>
                <c:pt idx="2514">
                  <c:v>44850</c:v>
                </c:pt>
                <c:pt idx="2515">
                  <c:v>44851</c:v>
                </c:pt>
                <c:pt idx="2516">
                  <c:v>44852</c:v>
                </c:pt>
                <c:pt idx="2517">
                  <c:v>44853</c:v>
                </c:pt>
                <c:pt idx="2518">
                  <c:v>44854</c:v>
                </c:pt>
                <c:pt idx="2519">
                  <c:v>44855</c:v>
                </c:pt>
                <c:pt idx="2520">
                  <c:v>44856</c:v>
                </c:pt>
                <c:pt idx="2521">
                  <c:v>44857</c:v>
                </c:pt>
                <c:pt idx="2522">
                  <c:v>44858</c:v>
                </c:pt>
                <c:pt idx="2523">
                  <c:v>44859</c:v>
                </c:pt>
                <c:pt idx="2524">
                  <c:v>44860</c:v>
                </c:pt>
                <c:pt idx="2525">
                  <c:v>44861</c:v>
                </c:pt>
                <c:pt idx="2526">
                  <c:v>44862</c:v>
                </c:pt>
                <c:pt idx="2527">
                  <c:v>44863</c:v>
                </c:pt>
                <c:pt idx="2528">
                  <c:v>44864</c:v>
                </c:pt>
                <c:pt idx="2529">
                  <c:v>44865</c:v>
                </c:pt>
                <c:pt idx="2530">
                  <c:v>44866</c:v>
                </c:pt>
                <c:pt idx="2531">
                  <c:v>44867</c:v>
                </c:pt>
                <c:pt idx="2532">
                  <c:v>44868</c:v>
                </c:pt>
                <c:pt idx="2533">
                  <c:v>44869</c:v>
                </c:pt>
                <c:pt idx="2534">
                  <c:v>44870</c:v>
                </c:pt>
                <c:pt idx="2535">
                  <c:v>44871</c:v>
                </c:pt>
                <c:pt idx="2536">
                  <c:v>44872</c:v>
                </c:pt>
                <c:pt idx="2537">
                  <c:v>44873</c:v>
                </c:pt>
                <c:pt idx="2538">
                  <c:v>44874</c:v>
                </c:pt>
                <c:pt idx="2539">
                  <c:v>44875</c:v>
                </c:pt>
                <c:pt idx="2540">
                  <c:v>44876</c:v>
                </c:pt>
                <c:pt idx="2541">
                  <c:v>44877</c:v>
                </c:pt>
                <c:pt idx="2542">
                  <c:v>44878</c:v>
                </c:pt>
                <c:pt idx="2543">
                  <c:v>44879</c:v>
                </c:pt>
                <c:pt idx="2544">
                  <c:v>44880</c:v>
                </c:pt>
                <c:pt idx="2545">
                  <c:v>44881</c:v>
                </c:pt>
                <c:pt idx="2546">
                  <c:v>44882</c:v>
                </c:pt>
                <c:pt idx="2547">
                  <c:v>44883</c:v>
                </c:pt>
                <c:pt idx="2548">
                  <c:v>44884</c:v>
                </c:pt>
                <c:pt idx="2549">
                  <c:v>44885</c:v>
                </c:pt>
                <c:pt idx="2550">
                  <c:v>44886</c:v>
                </c:pt>
                <c:pt idx="2551">
                  <c:v>44887</c:v>
                </c:pt>
                <c:pt idx="2552">
                  <c:v>44888</c:v>
                </c:pt>
                <c:pt idx="2553">
                  <c:v>44889</c:v>
                </c:pt>
                <c:pt idx="2554">
                  <c:v>44890</c:v>
                </c:pt>
                <c:pt idx="2555">
                  <c:v>44891</c:v>
                </c:pt>
                <c:pt idx="2556">
                  <c:v>44892</c:v>
                </c:pt>
                <c:pt idx="2557">
                  <c:v>44893</c:v>
                </c:pt>
                <c:pt idx="2558">
                  <c:v>44894</c:v>
                </c:pt>
                <c:pt idx="2559">
                  <c:v>44895</c:v>
                </c:pt>
                <c:pt idx="2560">
                  <c:v>44896</c:v>
                </c:pt>
                <c:pt idx="2561">
                  <c:v>44897</c:v>
                </c:pt>
                <c:pt idx="2562">
                  <c:v>44898</c:v>
                </c:pt>
                <c:pt idx="2563">
                  <c:v>44899</c:v>
                </c:pt>
                <c:pt idx="2564">
                  <c:v>44900</c:v>
                </c:pt>
                <c:pt idx="2565">
                  <c:v>44901</c:v>
                </c:pt>
                <c:pt idx="2566">
                  <c:v>44902</c:v>
                </c:pt>
                <c:pt idx="2567">
                  <c:v>44903</c:v>
                </c:pt>
                <c:pt idx="2568">
                  <c:v>44904</c:v>
                </c:pt>
                <c:pt idx="2569">
                  <c:v>44905</c:v>
                </c:pt>
                <c:pt idx="2570">
                  <c:v>44906</c:v>
                </c:pt>
                <c:pt idx="2571">
                  <c:v>44907</c:v>
                </c:pt>
                <c:pt idx="2572">
                  <c:v>44908</c:v>
                </c:pt>
                <c:pt idx="2573">
                  <c:v>44909</c:v>
                </c:pt>
                <c:pt idx="2574">
                  <c:v>44910</c:v>
                </c:pt>
                <c:pt idx="2575">
                  <c:v>44911</c:v>
                </c:pt>
                <c:pt idx="2576">
                  <c:v>44912</c:v>
                </c:pt>
                <c:pt idx="2577">
                  <c:v>44913</c:v>
                </c:pt>
                <c:pt idx="2578">
                  <c:v>44914</c:v>
                </c:pt>
                <c:pt idx="2579">
                  <c:v>44915</c:v>
                </c:pt>
                <c:pt idx="2580">
                  <c:v>44916</c:v>
                </c:pt>
                <c:pt idx="2581">
                  <c:v>44917</c:v>
                </c:pt>
                <c:pt idx="2582">
                  <c:v>44918</c:v>
                </c:pt>
                <c:pt idx="2583">
                  <c:v>44919</c:v>
                </c:pt>
                <c:pt idx="2584">
                  <c:v>44920</c:v>
                </c:pt>
                <c:pt idx="2585">
                  <c:v>44921</c:v>
                </c:pt>
                <c:pt idx="2586">
                  <c:v>44922</c:v>
                </c:pt>
                <c:pt idx="2587">
                  <c:v>44923</c:v>
                </c:pt>
                <c:pt idx="2588">
                  <c:v>44924</c:v>
                </c:pt>
                <c:pt idx="2589">
                  <c:v>44925</c:v>
                </c:pt>
                <c:pt idx="2590">
                  <c:v>44926</c:v>
                </c:pt>
                <c:pt idx="2591">
                  <c:v>44927</c:v>
                </c:pt>
                <c:pt idx="2592">
                  <c:v>44928</c:v>
                </c:pt>
                <c:pt idx="2593">
                  <c:v>44929</c:v>
                </c:pt>
                <c:pt idx="2594">
                  <c:v>44930</c:v>
                </c:pt>
                <c:pt idx="2595">
                  <c:v>44931</c:v>
                </c:pt>
                <c:pt idx="2596">
                  <c:v>44932</c:v>
                </c:pt>
                <c:pt idx="2597">
                  <c:v>44933</c:v>
                </c:pt>
                <c:pt idx="2598">
                  <c:v>44934</c:v>
                </c:pt>
                <c:pt idx="2599">
                  <c:v>44935</c:v>
                </c:pt>
                <c:pt idx="2600">
                  <c:v>44936</c:v>
                </c:pt>
                <c:pt idx="2601">
                  <c:v>44937</c:v>
                </c:pt>
                <c:pt idx="2602">
                  <c:v>44938</c:v>
                </c:pt>
                <c:pt idx="2603">
                  <c:v>44939</c:v>
                </c:pt>
                <c:pt idx="2604">
                  <c:v>44940</c:v>
                </c:pt>
                <c:pt idx="2605">
                  <c:v>44941</c:v>
                </c:pt>
                <c:pt idx="2606">
                  <c:v>44942</c:v>
                </c:pt>
                <c:pt idx="2607">
                  <c:v>44943</c:v>
                </c:pt>
                <c:pt idx="2608">
                  <c:v>44944</c:v>
                </c:pt>
                <c:pt idx="2609">
                  <c:v>44945</c:v>
                </c:pt>
                <c:pt idx="2610">
                  <c:v>44946</c:v>
                </c:pt>
                <c:pt idx="2611">
                  <c:v>44947</c:v>
                </c:pt>
                <c:pt idx="2612">
                  <c:v>44948</c:v>
                </c:pt>
                <c:pt idx="2613">
                  <c:v>44949</c:v>
                </c:pt>
                <c:pt idx="2614">
                  <c:v>44950</c:v>
                </c:pt>
                <c:pt idx="2615">
                  <c:v>44951</c:v>
                </c:pt>
                <c:pt idx="2616">
                  <c:v>44952</c:v>
                </c:pt>
                <c:pt idx="2617">
                  <c:v>44953</c:v>
                </c:pt>
                <c:pt idx="2618">
                  <c:v>44954</c:v>
                </c:pt>
                <c:pt idx="2619">
                  <c:v>44955</c:v>
                </c:pt>
                <c:pt idx="2620">
                  <c:v>44956</c:v>
                </c:pt>
                <c:pt idx="2621">
                  <c:v>44957</c:v>
                </c:pt>
                <c:pt idx="2622">
                  <c:v>44958</c:v>
                </c:pt>
                <c:pt idx="2623">
                  <c:v>44959</c:v>
                </c:pt>
                <c:pt idx="2624">
                  <c:v>44960</c:v>
                </c:pt>
                <c:pt idx="2625">
                  <c:v>44961</c:v>
                </c:pt>
                <c:pt idx="2626">
                  <c:v>44962</c:v>
                </c:pt>
                <c:pt idx="2627">
                  <c:v>44963</c:v>
                </c:pt>
                <c:pt idx="2628">
                  <c:v>44964</c:v>
                </c:pt>
                <c:pt idx="2629">
                  <c:v>44965</c:v>
                </c:pt>
                <c:pt idx="2630">
                  <c:v>44966</c:v>
                </c:pt>
                <c:pt idx="2631">
                  <c:v>44967</c:v>
                </c:pt>
                <c:pt idx="2632">
                  <c:v>44968</c:v>
                </c:pt>
                <c:pt idx="2633">
                  <c:v>44969</c:v>
                </c:pt>
                <c:pt idx="2634">
                  <c:v>44970</c:v>
                </c:pt>
                <c:pt idx="2635">
                  <c:v>44971</c:v>
                </c:pt>
                <c:pt idx="2636">
                  <c:v>44972</c:v>
                </c:pt>
                <c:pt idx="2637">
                  <c:v>44973</c:v>
                </c:pt>
                <c:pt idx="2638">
                  <c:v>44974</c:v>
                </c:pt>
                <c:pt idx="2639">
                  <c:v>44975</c:v>
                </c:pt>
                <c:pt idx="2640">
                  <c:v>44976</c:v>
                </c:pt>
                <c:pt idx="2641">
                  <c:v>44977</c:v>
                </c:pt>
                <c:pt idx="2642">
                  <c:v>44978</c:v>
                </c:pt>
                <c:pt idx="2643">
                  <c:v>44979</c:v>
                </c:pt>
                <c:pt idx="2644">
                  <c:v>44980</c:v>
                </c:pt>
                <c:pt idx="2645">
                  <c:v>44981</c:v>
                </c:pt>
                <c:pt idx="2646">
                  <c:v>44982</c:v>
                </c:pt>
                <c:pt idx="2647">
                  <c:v>44983</c:v>
                </c:pt>
                <c:pt idx="2648">
                  <c:v>44984</c:v>
                </c:pt>
                <c:pt idx="2649">
                  <c:v>44985</c:v>
                </c:pt>
                <c:pt idx="2650">
                  <c:v>44986</c:v>
                </c:pt>
                <c:pt idx="2651">
                  <c:v>44987</c:v>
                </c:pt>
                <c:pt idx="2652">
                  <c:v>44988</c:v>
                </c:pt>
                <c:pt idx="2653">
                  <c:v>44989</c:v>
                </c:pt>
                <c:pt idx="2654">
                  <c:v>44990</c:v>
                </c:pt>
                <c:pt idx="2655">
                  <c:v>44991</c:v>
                </c:pt>
                <c:pt idx="2656">
                  <c:v>44992</c:v>
                </c:pt>
                <c:pt idx="2657">
                  <c:v>44993</c:v>
                </c:pt>
                <c:pt idx="2658">
                  <c:v>44994</c:v>
                </c:pt>
                <c:pt idx="2659">
                  <c:v>44995</c:v>
                </c:pt>
                <c:pt idx="2660">
                  <c:v>44996</c:v>
                </c:pt>
                <c:pt idx="2661">
                  <c:v>44997</c:v>
                </c:pt>
                <c:pt idx="2662">
                  <c:v>44998</c:v>
                </c:pt>
                <c:pt idx="2663">
                  <c:v>44999</c:v>
                </c:pt>
                <c:pt idx="2664">
                  <c:v>45000</c:v>
                </c:pt>
                <c:pt idx="2665">
                  <c:v>45001</c:v>
                </c:pt>
                <c:pt idx="2666">
                  <c:v>45002</c:v>
                </c:pt>
                <c:pt idx="2667">
                  <c:v>45003</c:v>
                </c:pt>
                <c:pt idx="2668">
                  <c:v>45004</c:v>
                </c:pt>
                <c:pt idx="2669">
                  <c:v>45005</c:v>
                </c:pt>
                <c:pt idx="2670">
                  <c:v>45006</c:v>
                </c:pt>
                <c:pt idx="2671">
                  <c:v>45007</c:v>
                </c:pt>
                <c:pt idx="2672">
                  <c:v>45008</c:v>
                </c:pt>
                <c:pt idx="2673">
                  <c:v>45009</c:v>
                </c:pt>
                <c:pt idx="2674">
                  <c:v>45010</c:v>
                </c:pt>
                <c:pt idx="2675">
                  <c:v>45011</c:v>
                </c:pt>
                <c:pt idx="2676">
                  <c:v>45012</c:v>
                </c:pt>
                <c:pt idx="2677">
                  <c:v>45013</c:v>
                </c:pt>
                <c:pt idx="2678">
                  <c:v>45014</c:v>
                </c:pt>
                <c:pt idx="2679">
                  <c:v>45015</c:v>
                </c:pt>
                <c:pt idx="2680">
                  <c:v>45016</c:v>
                </c:pt>
                <c:pt idx="2681">
                  <c:v>45017</c:v>
                </c:pt>
                <c:pt idx="2682">
                  <c:v>45018</c:v>
                </c:pt>
                <c:pt idx="2683">
                  <c:v>45019</c:v>
                </c:pt>
                <c:pt idx="2684">
                  <c:v>45020</c:v>
                </c:pt>
                <c:pt idx="2685">
                  <c:v>45021</c:v>
                </c:pt>
                <c:pt idx="2686">
                  <c:v>45022</c:v>
                </c:pt>
                <c:pt idx="2687">
                  <c:v>45023</c:v>
                </c:pt>
                <c:pt idx="2688">
                  <c:v>45024</c:v>
                </c:pt>
                <c:pt idx="2689">
                  <c:v>45025</c:v>
                </c:pt>
                <c:pt idx="2690">
                  <c:v>45026</c:v>
                </c:pt>
                <c:pt idx="2691">
                  <c:v>45027</c:v>
                </c:pt>
                <c:pt idx="2692">
                  <c:v>45028</c:v>
                </c:pt>
                <c:pt idx="2693">
                  <c:v>45029</c:v>
                </c:pt>
                <c:pt idx="2694">
                  <c:v>45030</c:v>
                </c:pt>
                <c:pt idx="2695">
                  <c:v>45031</c:v>
                </c:pt>
                <c:pt idx="2696">
                  <c:v>45032</c:v>
                </c:pt>
                <c:pt idx="2697">
                  <c:v>45033</c:v>
                </c:pt>
                <c:pt idx="2698">
                  <c:v>45034</c:v>
                </c:pt>
                <c:pt idx="2699">
                  <c:v>45035</c:v>
                </c:pt>
                <c:pt idx="2700">
                  <c:v>45036</c:v>
                </c:pt>
                <c:pt idx="2701">
                  <c:v>45037</c:v>
                </c:pt>
                <c:pt idx="2702">
                  <c:v>45038</c:v>
                </c:pt>
                <c:pt idx="2703">
                  <c:v>45039</c:v>
                </c:pt>
                <c:pt idx="2704">
                  <c:v>45040</c:v>
                </c:pt>
                <c:pt idx="2705">
                  <c:v>45041</c:v>
                </c:pt>
                <c:pt idx="2706">
                  <c:v>45042</c:v>
                </c:pt>
                <c:pt idx="2707">
                  <c:v>45043</c:v>
                </c:pt>
                <c:pt idx="2708">
                  <c:v>45044</c:v>
                </c:pt>
                <c:pt idx="2709">
                  <c:v>45045</c:v>
                </c:pt>
                <c:pt idx="2710">
                  <c:v>45046</c:v>
                </c:pt>
                <c:pt idx="2711">
                  <c:v>45047</c:v>
                </c:pt>
                <c:pt idx="2712">
                  <c:v>45048</c:v>
                </c:pt>
                <c:pt idx="2713">
                  <c:v>45049</c:v>
                </c:pt>
                <c:pt idx="2714">
                  <c:v>45050</c:v>
                </c:pt>
                <c:pt idx="2715">
                  <c:v>45051</c:v>
                </c:pt>
                <c:pt idx="2716">
                  <c:v>45052</c:v>
                </c:pt>
                <c:pt idx="2717">
                  <c:v>45053</c:v>
                </c:pt>
                <c:pt idx="2718">
                  <c:v>45054</c:v>
                </c:pt>
                <c:pt idx="2719">
                  <c:v>45055</c:v>
                </c:pt>
                <c:pt idx="2720">
                  <c:v>45056</c:v>
                </c:pt>
                <c:pt idx="2721">
                  <c:v>45057</c:v>
                </c:pt>
                <c:pt idx="2722">
                  <c:v>45058</c:v>
                </c:pt>
                <c:pt idx="2723">
                  <c:v>45059</c:v>
                </c:pt>
                <c:pt idx="2724">
                  <c:v>45060</c:v>
                </c:pt>
                <c:pt idx="2725">
                  <c:v>45061</c:v>
                </c:pt>
                <c:pt idx="2726">
                  <c:v>45062</c:v>
                </c:pt>
                <c:pt idx="2727">
                  <c:v>45063</c:v>
                </c:pt>
                <c:pt idx="2728">
                  <c:v>45064</c:v>
                </c:pt>
                <c:pt idx="2729">
                  <c:v>45065</c:v>
                </c:pt>
                <c:pt idx="2730">
                  <c:v>45066</c:v>
                </c:pt>
                <c:pt idx="2731">
                  <c:v>45067</c:v>
                </c:pt>
                <c:pt idx="2732">
                  <c:v>45068</c:v>
                </c:pt>
                <c:pt idx="2733">
                  <c:v>45069</c:v>
                </c:pt>
                <c:pt idx="2734">
                  <c:v>45070</c:v>
                </c:pt>
                <c:pt idx="2735">
                  <c:v>45071</c:v>
                </c:pt>
                <c:pt idx="2736">
                  <c:v>45072</c:v>
                </c:pt>
                <c:pt idx="2737">
                  <c:v>45073</c:v>
                </c:pt>
                <c:pt idx="2738">
                  <c:v>45074</c:v>
                </c:pt>
                <c:pt idx="2739">
                  <c:v>45075</c:v>
                </c:pt>
                <c:pt idx="2740">
                  <c:v>45076</c:v>
                </c:pt>
                <c:pt idx="2741">
                  <c:v>45077</c:v>
                </c:pt>
                <c:pt idx="2742">
                  <c:v>45078</c:v>
                </c:pt>
                <c:pt idx="2743">
                  <c:v>45079</c:v>
                </c:pt>
                <c:pt idx="2744">
                  <c:v>45080</c:v>
                </c:pt>
                <c:pt idx="2745">
                  <c:v>45081</c:v>
                </c:pt>
                <c:pt idx="2746">
                  <c:v>45082</c:v>
                </c:pt>
                <c:pt idx="2747">
                  <c:v>45083</c:v>
                </c:pt>
                <c:pt idx="2748">
                  <c:v>45084</c:v>
                </c:pt>
                <c:pt idx="2749">
                  <c:v>45085</c:v>
                </c:pt>
                <c:pt idx="2750">
                  <c:v>45086</c:v>
                </c:pt>
                <c:pt idx="2751">
                  <c:v>45087</c:v>
                </c:pt>
                <c:pt idx="2752">
                  <c:v>45088</c:v>
                </c:pt>
                <c:pt idx="2753">
                  <c:v>45089</c:v>
                </c:pt>
                <c:pt idx="2754">
                  <c:v>45090</c:v>
                </c:pt>
                <c:pt idx="2755">
                  <c:v>45091</c:v>
                </c:pt>
                <c:pt idx="2756">
                  <c:v>45092</c:v>
                </c:pt>
                <c:pt idx="2757">
                  <c:v>45093</c:v>
                </c:pt>
                <c:pt idx="2758">
                  <c:v>45094</c:v>
                </c:pt>
                <c:pt idx="2759">
                  <c:v>45095</c:v>
                </c:pt>
                <c:pt idx="2760">
                  <c:v>45096</c:v>
                </c:pt>
                <c:pt idx="2761">
                  <c:v>45097</c:v>
                </c:pt>
                <c:pt idx="2762">
                  <c:v>45098</c:v>
                </c:pt>
                <c:pt idx="2763">
                  <c:v>45099</c:v>
                </c:pt>
                <c:pt idx="2764">
                  <c:v>45100</c:v>
                </c:pt>
                <c:pt idx="2765">
                  <c:v>45101</c:v>
                </c:pt>
                <c:pt idx="2766">
                  <c:v>45102</c:v>
                </c:pt>
                <c:pt idx="2767">
                  <c:v>45103</c:v>
                </c:pt>
                <c:pt idx="2768">
                  <c:v>45104</c:v>
                </c:pt>
                <c:pt idx="2769">
                  <c:v>45105</c:v>
                </c:pt>
                <c:pt idx="2770">
                  <c:v>45106</c:v>
                </c:pt>
                <c:pt idx="2771">
                  <c:v>45107</c:v>
                </c:pt>
                <c:pt idx="2772">
                  <c:v>45108</c:v>
                </c:pt>
                <c:pt idx="2773">
                  <c:v>45109</c:v>
                </c:pt>
                <c:pt idx="2774">
                  <c:v>45110</c:v>
                </c:pt>
                <c:pt idx="2775">
                  <c:v>45111</c:v>
                </c:pt>
                <c:pt idx="2776">
                  <c:v>45112</c:v>
                </c:pt>
                <c:pt idx="2777">
                  <c:v>45113</c:v>
                </c:pt>
                <c:pt idx="2778">
                  <c:v>45114</c:v>
                </c:pt>
                <c:pt idx="2779">
                  <c:v>45115</c:v>
                </c:pt>
                <c:pt idx="2780">
                  <c:v>45116</c:v>
                </c:pt>
                <c:pt idx="2781">
                  <c:v>45117</c:v>
                </c:pt>
                <c:pt idx="2782">
                  <c:v>45118</c:v>
                </c:pt>
                <c:pt idx="2783">
                  <c:v>45119</c:v>
                </c:pt>
                <c:pt idx="2784">
                  <c:v>45120</c:v>
                </c:pt>
                <c:pt idx="2785">
                  <c:v>45121</c:v>
                </c:pt>
                <c:pt idx="2786">
                  <c:v>45122</c:v>
                </c:pt>
                <c:pt idx="2787">
                  <c:v>45123</c:v>
                </c:pt>
                <c:pt idx="2788">
                  <c:v>45124</c:v>
                </c:pt>
                <c:pt idx="2789">
                  <c:v>45125</c:v>
                </c:pt>
                <c:pt idx="2790">
                  <c:v>45126</c:v>
                </c:pt>
                <c:pt idx="2791">
                  <c:v>45127</c:v>
                </c:pt>
                <c:pt idx="2792">
                  <c:v>45128</c:v>
                </c:pt>
                <c:pt idx="2793">
                  <c:v>45129</c:v>
                </c:pt>
                <c:pt idx="2794">
                  <c:v>45130</c:v>
                </c:pt>
                <c:pt idx="2795">
                  <c:v>45131</c:v>
                </c:pt>
                <c:pt idx="2796">
                  <c:v>45132</c:v>
                </c:pt>
                <c:pt idx="2797">
                  <c:v>45133</c:v>
                </c:pt>
                <c:pt idx="2798">
                  <c:v>45134</c:v>
                </c:pt>
                <c:pt idx="2799">
                  <c:v>45135</c:v>
                </c:pt>
                <c:pt idx="2800">
                  <c:v>45136</c:v>
                </c:pt>
                <c:pt idx="2801">
                  <c:v>45137</c:v>
                </c:pt>
                <c:pt idx="2802">
                  <c:v>45138</c:v>
                </c:pt>
                <c:pt idx="2803">
                  <c:v>45139</c:v>
                </c:pt>
                <c:pt idx="2804">
                  <c:v>45140</c:v>
                </c:pt>
                <c:pt idx="2805">
                  <c:v>45141</c:v>
                </c:pt>
                <c:pt idx="2806">
                  <c:v>45142</c:v>
                </c:pt>
                <c:pt idx="2807">
                  <c:v>45143</c:v>
                </c:pt>
                <c:pt idx="2808">
                  <c:v>45144</c:v>
                </c:pt>
                <c:pt idx="2809">
                  <c:v>45145</c:v>
                </c:pt>
                <c:pt idx="2810">
                  <c:v>45146</c:v>
                </c:pt>
                <c:pt idx="2811">
                  <c:v>45147</c:v>
                </c:pt>
                <c:pt idx="2812">
                  <c:v>45148</c:v>
                </c:pt>
                <c:pt idx="2813">
                  <c:v>45149</c:v>
                </c:pt>
                <c:pt idx="2814">
                  <c:v>45150</c:v>
                </c:pt>
                <c:pt idx="2815">
                  <c:v>45151</c:v>
                </c:pt>
                <c:pt idx="2816">
                  <c:v>45152</c:v>
                </c:pt>
                <c:pt idx="2817">
                  <c:v>45153</c:v>
                </c:pt>
                <c:pt idx="2818">
                  <c:v>45154</c:v>
                </c:pt>
                <c:pt idx="2819">
                  <c:v>45155</c:v>
                </c:pt>
                <c:pt idx="2820">
                  <c:v>45156</c:v>
                </c:pt>
                <c:pt idx="2821">
                  <c:v>45157</c:v>
                </c:pt>
                <c:pt idx="2822">
                  <c:v>45158</c:v>
                </c:pt>
                <c:pt idx="2823">
                  <c:v>45159</c:v>
                </c:pt>
                <c:pt idx="2824">
                  <c:v>45160</c:v>
                </c:pt>
                <c:pt idx="2825">
                  <c:v>45161</c:v>
                </c:pt>
                <c:pt idx="2826">
                  <c:v>45162</c:v>
                </c:pt>
                <c:pt idx="2827">
                  <c:v>45163</c:v>
                </c:pt>
                <c:pt idx="2828">
                  <c:v>45164</c:v>
                </c:pt>
                <c:pt idx="2829">
                  <c:v>45165</c:v>
                </c:pt>
                <c:pt idx="2830">
                  <c:v>45166</c:v>
                </c:pt>
                <c:pt idx="2831">
                  <c:v>45167</c:v>
                </c:pt>
                <c:pt idx="2832">
                  <c:v>45168</c:v>
                </c:pt>
                <c:pt idx="2833">
                  <c:v>45169</c:v>
                </c:pt>
                <c:pt idx="2834">
                  <c:v>45170</c:v>
                </c:pt>
                <c:pt idx="2835">
                  <c:v>45171</c:v>
                </c:pt>
                <c:pt idx="2836">
                  <c:v>45172</c:v>
                </c:pt>
                <c:pt idx="2837">
                  <c:v>45173</c:v>
                </c:pt>
                <c:pt idx="2838">
                  <c:v>45174</c:v>
                </c:pt>
                <c:pt idx="2839">
                  <c:v>45175</c:v>
                </c:pt>
                <c:pt idx="2840">
                  <c:v>45176</c:v>
                </c:pt>
                <c:pt idx="2841">
                  <c:v>45177</c:v>
                </c:pt>
                <c:pt idx="2842">
                  <c:v>45178</c:v>
                </c:pt>
                <c:pt idx="2843">
                  <c:v>45179</c:v>
                </c:pt>
                <c:pt idx="2844">
                  <c:v>45180</c:v>
                </c:pt>
                <c:pt idx="2845">
                  <c:v>45181</c:v>
                </c:pt>
                <c:pt idx="2846">
                  <c:v>45182</c:v>
                </c:pt>
                <c:pt idx="2847">
                  <c:v>45183</c:v>
                </c:pt>
                <c:pt idx="2848">
                  <c:v>45184</c:v>
                </c:pt>
                <c:pt idx="2849">
                  <c:v>45185</c:v>
                </c:pt>
                <c:pt idx="2850">
                  <c:v>45186</c:v>
                </c:pt>
                <c:pt idx="2851">
                  <c:v>45187</c:v>
                </c:pt>
                <c:pt idx="2852">
                  <c:v>45188</c:v>
                </c:pt>
                <c:pt idx="2853">
                  <c:v>45189</c:v>
                </c:pt>
                <c:pt idx="2854">
                  <c:v>45190</c:v>
                </c:pt>
                <c:pt idx="2855">
                  <c:v>45191</c:v>
                </c:pt>
                <c:pt idx="2856">
                  <c:v>45192</c:v>
                </c:pt>
                <c:pt idx="2857">
                  <c:v>45193</c:v>
                </c:pt>
                <c:pt idx="2858">
                  <c:v>45194</c:v>
                </c:pt>
                <c:pt idx="2859">
                  <c:v>45195</c:v>
                </c:pt>
                <c:pt idx="2860">
                  <c:v>45196</c:v>
                </c:pt>
                <c:pt idx="2861">
                  <c:v>45197</c:v>
                </c:pt>
                <c:pt idx="2862">
                  <c:v>45198</c:v>
                </c:pt>
                <c:pt idx="2863">
                  <c:v>45199</c:v>
                </c:pt>
                <c:pt idx="2864">
                  <c:v>45200</c:v>
                </c:pt>
                <c:pt idx="2865">
                  <c:v>45201</c:v>
                </c:pt>
                <c:pt idx="2866">
                  <c:v>45202</c:v>
                </c:pt>
                <c:pt idx="2867">
                  <c:v>45203</c:v>
                </c:pt>
                <c:pt idx="2868">
                  <c:v>45204</c:v>
                </c:pt>
                <c:pt idx="2869">
                  <c:v>45205</c:v>
                </c:pt>
                <c:pt idx="2870">
                  <c:v>45206</c:v>
                </c:pt>
                <c:pt idx="2871">
                  <c:v>45207</c:v>
                </c:pt>
                <c:pt idx="2872">
                  <c:v>45208</c:v>
                </c:pt>
                <c:pt idx="2873">
                  <c:v>45209</c:v>
                </c:pt>
                <c:pt idx="2874">
                  <c:v>45210</c:v>
                </c:pt>
                <c:pt idx="2875">
                  <c:v>45211</c:v>
                </c:pt>
                <c:pt idx="2876">
                  <c:v>45212</c:v>
                </c:pt>
                <c:pt idx="2877">
                  <c:v>45213</c:v>
                </c:pt>
                <c:pt idx="2878">
                  <c:v>45214</c:v>
                </c:pt>
                <c:pt idx="2879">
                  <c:v>45215</c:v>
                </c:pt>
                <c:pt idx="2880">
                  <c:v>45216</c:v>
                </c:pt>
                <c:pt idx="2881">
                  <c:v>45217</c:v>
                </c:pt>
                <c:pt idx="2882">
                  <c:v>45218</c:v>
                </c:pt>
                <c:pt idx="2883">
                  <c:v>45219</c:v>
                </c:pt>
                <c:pt idx="2884">
                  <c:v>45220</c:v>
                </c:pt>
                <c:pt idx="2885">
                  <c:v>45221</c:v>
                </c:pt>
                <c:pt idx="2886">
                  <c:v>45222</c:v>
                </c:pt>
                <c:pt idx="2887">
                  <c:v>45223</c:v>
                </c:pt>
                <c:pt idx="2888">
                  <c:v>45224</c:v>
                </c:pt>
                <c:pt idx="2889">
                  <c:v>45225</c:v>
                </c:pt>
                <c:pt idx="2890">
                  <c:v>45226</c:v>
                </c:pt>
                <c:pt idx="2891">
                  <c:v>45227</c:v>
                </c:pt>
                <c:pt idx="2892">
                  <c:v>45228</c:v>
                </c:pt>
                <c:pt idx="2893">
                  <c:v>45229</c:v>
                </c:pt>
                <c:pt idx="2894">
                  <c:v>45230</c:v>
                </c:pt>
                <c:pt idx="2895">
                  <c:v>45231</c:v>
                </c:pt>
                <c:pt idx="2896">
                  <c:v>45232</c:v>
                </c:pt>
                <c:pt idx="2897">
                  <c:v>45233</c:v>
                </c:pt>
                <c:pt idx="2898">
                  <c:v>45234</c:v>
                </c:pt>
                <c:pt idx="2899">
                  <c:v>45235</c:v>
                </c:pt>
                <c:pt idx="2900">
                  <c:v>45236</c:v>
                </c:pt>
                <c:pt idx="2901">
                  <c:v>45237</c:v>
                </c:pt>
                <c:pt idx="2902">
                  <c:v>45238</c:v>
                </c:pt>
                <c:pt idx="2903">
                  <c:v>45239</c:v>
                </c:pt>
                <c:pt idx="2904">
                  <c:v>45240</c:v>
                </c:pt>
                <c:pt idx="2905">
                  <c:v>45241</c:v>
                </c:pt>
                <c:pt idx="2906">
                  <c:v>45242</c:v>
                </c:pt>
                <c:pt idx="2907">
                  <c:v>45243</c:v>
                </c:pt>
                <c:pt idx="2908">
                  <c:v>45244</c:v>
                </c:pt>
                <c:pt idx="2909">
                  <c:v>45245</c:v>
                </c:pt>
                <c:pt idx="2910">
                  <c:v>45246</c:v>
                </c:pt>
                <c:pt idx="2911">
                  <c:v>45247</c:v>
                </c:pt>
                <c:pt idx="2912">
                  <c:v>45248</c:v>
                </c:pt>
                <c:pt idx="2913">
                  <c:v>45249</c:v>
                </c:pt>
                <c:pt idx="2914">
                  <c:v>45250</c:v>
                </c:pt>
                <c:pt idx="2915">
                  <c:v>45251</c:v>
                </c:pt>
                <c:pt idx="2916">
                  <c:v>45252</c:v>
                </c:pt>
                <c:pt idx="2917">
                  <c:v>45253</c:v>
                </c:pt>
                <c:pt idx="2918">
                  <c:v>45254</c:v>
                </c:pt>
                <c:pt idx="2919">
                  <c:v>45255</c:v>
                </c:pt>
                <c:pt idx="2920">
                  <c:v>45256</c:v>
                </c:pt>
                <c:pt idx="2921">
                  <c:v>45257</c:v>
                </c:pt>
                <c:pt idx="2922">
                  <c:v>45258</c:v>
                </c:pt>
                <c:pt idx="2923">
                  <c:v>45259</c:v>
                </c:pt>
                <c:pt idx="2924">
                  <c:v>45260</c:v>
                </c:pt>
                <c:pt idx="2925">
                  <c:v>45261</c:v>
                </c:pt>
                <c:pt idx="2926">
                  <c:v>45262</c:v>
                </c:pt>
                <c:pt idx="2927">
                  <c:v>45263</c:v>
                </c:pt>
                <c:pt idx="2928">
                  <c:v>45264</c:v>
                </c:pt>
                <c:pt idx="2929">
                  <c:v>45265</c:v>
                </c:pt>
                <c:pt idx="2930">
                  <c:v>45266</c:v>
                </c:pt>
                <c:pt idx="2931">
                  <c:v>45267</c:v>
                </c:pt>
                <c:pt idx="2932">
                  <c:v>45268</c:v>
                </c:pt>
                <c:pt idx="2933">
                  <c:v>45269</c:v>
                </c:pt>
                <c:pt idx="2934">
                  <c:v>45270</c:v>
                </c:pt>
                <c:pt idx="2935">
                  <c:v>45271</c:v>
                </c:pt>
                <c:pt idx="2936">
                  <c:v>45272</c:v>
                </c:pt>
                <c:pt idx="2937">
                  <c:v>45273</c:v>
                </c:pt>
                <c:pt idx="2938">
                  <c:v>45274</c:v>
                </c:pt>
                <c:pt idx="2939">
                  <c:v>45275</c:v>
                </c:pt>
                <c:pt idx="2940">
                  <c:v>45276</c:v>
                </c:pt>
                <c:pt idx="2941">
                  <c:v>45277</c:v>
                </c:pt>
                <c:pt idx="2942">
                  <c:v>45278</c:v>
                </c:pt>
                <c:pt idx="2943">
                  <c:v>45279</c:v>
                </c:pt>
                <c:pt idx="2944">
                  <c:v>45280</c:v>
                </c:pt>
                <c:pt idx="2945">
                  <c:v>45281</c:v>
                </c:pt>
                <c:pt idx="2946">
                  <c:v>45282</c:v>
                </c:pt>
                <c:pt idx="2947">
                  <c:v>45283</c:v>
                </c:pt>
                <c:pt idx="2948">
                  <c:v>45284</c:v>
                </c:pt>
                <c:pt idx="2949">
                  <c:v>45285</c:v>
                </c:pt>
                <c:pt idx="2950">
                  <c:v>45286</c:v>
                </c:pt>
                <c:pt idx="2951">
                  <c:v>45287</c:v>
                </c:pt>
                <c:pt idx="2952">
                  <c:v>45288</c:v>
                </c:pt>
                <c:pt idx="2953">
                  <c:v>45289</c:v>
                </c:pt>
                <c:pt idx="2954">
                  <c:v>45290</c:v>
                </c:pt>
                <c:pt idx="2955">
                  <c:v>45291</c:v>
                </c:pt>
                <c:pt idx="2956">
                  <c:v>45292</c:v>
                </c:pt>
                <c:pt idx="2957">
                  <c:v>45293</c:v>
                </c:pt>
                <c:pt idx="2958">
                  <c:v>45294</c:v>
                </c:pt>
                <c:pt idx="2959">
                  <c:v>45295</c:v>
                </c:pt>
                <c:pt idx="2960">
                  <c:v>45296</c:v>
                </c:pt>
                <c:pt idx="2961">
                  <c:v>45297</c:v>
                </c:pt>
                <c:pt idx="2962">
                  <c:v>45298</c:v>
                </c:pt>
                <c:pt idx="2963">
                  <c:v>45299</c:v>
                </c:pt>
                <c:pt idx="2964">
                  <c:v>45300</c:v>
                </c:pt>
                <c:pt idx="2965">
                  <c:v>45301</c:v>
                </c:pt>
                <c:pt idx="2966">
                  <c:v>45302</c:v>
                </c:pt>
                <c:pt idx="2967">
                  <c:v>45303</c:v>
                </c:pt>
                <c:pt idx="2968">
                  <c:v>45304</c:v>
                </c:pt>
                <c:pt idx="2969">
                  <c:v>45305</c:v>
                </c:pt>
                <c:pt idx="2970">
                  <c:v>45306</c:v>
                </c:pt>
                <c:pt idx="2971">
                  <c:v>45307</c:v>
                </c:pt>
                <c:pt idx="2972">
                  <c:v>45308</c:v>
                </c:pt>
                <c:pt idx="2973">
                  <c:v>45309</c:v>
                </c:pt>
                <c:pt idx="2974">
                  <c:v>45310</c:v>
                </c:pt>
                <c:pt idx="2975">
                  <c:v>45311</c:v>
                </c:pt>
                <c:pt idx="2976">
                  <c:v>45312</c:v>
                </c:pt>
                <c:pt idx="2977">
                  <c:v>45313</c:v>
                </c:pt>
                <c:pt idx="2978">
                  <c:v>45314</c:v>
                </c:pt>
                <c:pt idx="2979">
                  <c:v>45315</c:v>
                </c:pt>
                <c:pt idx="2980">
                  <c:v>45316</c:v>
                </c:pt>
                <c:pt idx="2981">
                  <c:v>45317</c:v>
                </c:pt>
                <c:pt idx="2982">
                  <c:v>45318</c:v>
                </c:pt>
                <c:pt idx="2983">
                  <c:v>45319</c:v>
                </c:pt>
                <c:pt idx="2984">
                  <c:v>45320</c:v>
                </c:pt>
                <c:pt idx="2985">
                  <c:v>45321</c:v>
                </c:pt>
                <c:pt idx="2986">
                  <c:v>45322</c:v>
                </c:pt>
                <c:pt idx="2987">
                  <c:v>45323</c:v>
                </c:pt>
                <c:pt idx="2988">
                  <c:v>45324</c:v>
                </c:pt>
                <c:pt idx="2989">
                  <c:v>45325</c:v>
                </c:pt>
                <c:pt idx="2990">
                  <c:v>45326</c:v>
                </c:pt>
                <c:pt idx="2991">
                  <c:v>45327</c:v>
                </c:pt>
                <c:pt idx="2992">
                  <c:v>45328</c:v>
                </c:pt>
                <c:pt idx="2993">
                  <c:v>45329</c:v>
                </c:pt>
                <c:pt idx="2994">
                  <c:v>45330</c:v>
                </c:pt>
                <c:pt idx="2995">
                  <c:v>45331</c:v>
                </c:pt>
                <c:pt idx="2996">
                  <c:v>45332</c:v>
                </c:pt>
                <c:pt idx="2997">
                  <c:v>45333</c:v>
                </c:pt>
                <c:pt idx="2998">
                  <c:v>45334</c:v>
                </c:pt>
                <c:pt idx="2999">
                  <c:v>45335</c:v>
                </c:pt>
                <c:pt idx="3000">
                  <c:v>45336</c:v>
                </c:pt>
                <c:pt idx="3001">
                  <c:v>45337</c:v>
                </c:pt>
                <c:pt idx="3002">
                  <c:v>45338</c:v>
                </c:pt>
                <c:pt idx="3003">
                  <c:v>45339</c:v>
                </c:pt>
                <c:pt idx="3004">
                  <c:v>45340</c:v>
                </c:pt>
                <c:pt idx="3005">
                  <c:v>45341</c:v>
                </c:pt>
                <c:pt idx="3006">
                  <c:v>45342</c:v>
                </c:pt>
                <c:pt idx="3007">
                  <c:v>45343</c:v>
                </c:pt>
                <c:pt idx="3008">
                  <c:v>45344</c:v>
                </c:pt>
                <c:pt idx="3009">
                  <c:v>45345</c:v>
                </c:pt>
                <c:pt idx="3010">
                  <c:v>45346</c:v>
                </c:pt>
                <c:pt idx="3011">
                  <c:v>45347</c:v>
                </c:pt>
                <c:pt idx="3012">
                  <c:v>45348</c:v>
                </c:pt>
                <c:pt idx="3013">
                  <c:v>45349</c:v>
                </c:pt>
                <c:pt idx="3014">
                  <c:v>45350</c:v>
                </c:pt>
                <c:pt idx="3015">
                  <c:v>45351</c:v>
                </c:pt>
                <c:pt idx="3016">
                  <c:v>45352</c:v>
                </c:pt>
                <c:pt idx="3017">
                  <c:v>45353</c:v>
                </c:pt>
                <c:pt idx="3018">
                  <c:v>45354</c:v>
                </c:pt>
                <c:pt idx="3019">
                  <c:v>45355</c:v>
                </c:pt>
                <c:pt idx="3020">
                  <c:v>45356</c:v>
                </c:pt>
                <c:pt idx="3021">
                  <c:v>45357</c:v>
                </c:pt>
                <c:pt idx="3022">
                  <c:v>45358</c:v>
                </c:pt>
                <c:pt idx="3023">
                  <c:v>45359</c:v>
                </c:pt>
                <c:pt idx="3024">
                  <c:v>45360</c:v>
                </c:pt>
                <c:pt idx="3025">
                  <c:v>45361</c:v>
                </c:pt>
                <c:pt idx="3026">
                  <c:v>45362</c:v>
                </c:pt>
                <c:pt idx="3027">
                  <c:v>45363</c:v>
                </c:pt>
                <c:pt idx="3028">
                  <c:v>45364</c:v>
                </c:pt>
                <c:pt idx="3029">
                  <c:v>45365</c:v>
                </c:pt>
                <c:pt idx="3030">
                  <c:v>45366</c:v>
                </c:pt>
                <c:pt idx="3031">
                  <c:v>45367</c:v>
                </c:pt>
                <c:pt idx="3032">
                  <c:v>45368</c:v>
                </c:pt>
                <c:pt idx="3033">
                  <c:v>45369</c:v>
                </c:pt>
                <c:pt idx="3034">
                  <c:v>45370</c:v>
                </c:pt>
                <c:pt idx="3035">
                  <c:v>45371</c:v>
                </c:pt>
                <c:pt idx="3036">
                  <c:v>45372</c:v>
                </c:pt>
                <c:pt idx="3037">
                  <c:v>45373</c:v>
                </c:pt>
                <c:pt idx="3038">
                  <c:v>45374</c:v>
                </c:pt>
                <c:pt idx="3039">
                  <c:v>45375</c:v>
                </c:pt>
                <c:pt idx="3040">
                  <c:v>45376</c:v>
                </c:pt>
                <c:pt idx="3041">
                  <c:v>45377</c:v>
                </c:pt>
                <c:pt idx="3042">
                  <c:v>45378</c:v>
                </c:pt>
                <c:pt idx="3043">
                  <c:v>45379</c:v>
                </c:pt>
                <c:pt idx="3044">
                  <c:v>45380</c:v>
                </c:pt>
                <c:pt idx="3045">
                  <c:v>45381</c:v>
                </c:pt>
                <c:pt idx="3046">
                  <c:v>45382</c:v>
                </c:pt>
                <c:pt idx="3047">
                  <c:v>45383</c:v>
                </c:pt>
                <c:pt idx="3048">
                  <c:v>45384</c:v>
                </c:pt>
                <c:pt idx="3049">
                  <c:v>45385</c:v>
                </c:pt>
                <c:pt idx="3050">
                  <c:v>45386</c:v>
                </c:pt>
                <c:pt idx="3051">
                  <c:v>45387</c:v>
                </c:pt>
                <c:pt idx="3052">
                  <c:v>45388</c:v>
                </c:pt>
                <c:pt idx="3053">
                  <c:v>45389</c:v>
                </c:pt>
                <c:pt idx="3054">
                  <c:v>45390</c:v>
                </c:pt>
                <c:pt idx="3055">
                  <c:v>45391</c:v>
                </c:pt>
                <c:pt idx="3056">
                  <c:v>45392</c:v>
                </c:pt>
                <c:pt idx="3057">
                  <c:v>45393</c:v>
                </c:pt>
                <c:pt idx="3058">
                  <c:v>45394</c:v>
                </c:pt>
                <c:pt idx="3059">
                  <c:v>45395</c:v>
                </c:pt>
                <c:pt idx="3060">
                  <c:v>45396</c:v>
                </c:pt>
                <c:pt idx="3061">
                  <c:v>45397</c:v>
                </c:pt>
                <c:pt idx="3062">
                  <c:v>45398</c:v>
                </c:pt>
                <c:pt idx="3063">
                  <c:v>45399</c:v>
                </c:pt>
                <c:pt idx="3064">
                  <c:v>45400</c:v>
                </c:pt>
                <c:pt idx="3065">
                  <c:v>45401</c:v>
                </c:pt>
                <c:pt idx="3066">
                  <c:v>45402</c:v>
                </c:pt>
                <c:pt idx="3067">
                  <c:v>45403</c:v>
                </c:pt>
                <c:pt idx="3068">
                  <c:v>45404</c:v>
                </c:pt>
                <c:pt idx="3069">
                  <c:v>45405</c:v>
                </c:pt>
                <c:pt idx="3070">
                  <c:v>45406</c:v>
                </c:pt>
                <c:pt idx="3071">
                  <c:v>45407</c:v>
                </c:pt>
                <c:pt idx="3072">
                  <c:v>45408</c:v>
                </c:pt>
                <c:pt idx="3073">
                  <c:v>45409</c:v>
                </c:pt>
                <c:pt idx="3074">
                  <c:v>45410</c:v>
                </c:pt>
                <c:pt idx="3075">
                  <c:v>45411</c:v>
                </c:pt>
                <c:pt idx="3076">
                  <c:v>45412</c:v>
                </c:pt>
                <c:pt idx="3077">
                  <c:v>45413</c:v>
                </c:pt>
                <c:pt idx="3078">
                  <c:v>45414</c:v>
                </c:pt>
                <c:pt idx="3079">
                  <c:v>45415</c:v>
                </c:pt>
                <c:pt idx="3080">
                  <c:v>45416</c:v>
                </c:pt>
                <c:pt idx="3081">
                  <c:v>45417</c:v>
                </c:pt>
                <c:pt idx="3082">
                  <c:v>45418</c:v>
                </c:pt>
                <c:pt idx="3083">
                  <c:v>45419</c:v>
                </c:pt>
                <c:pt idx="3084">
                  <c:v>45420</c:v>
                </c:pt>
                <c:pt idx="3085">
                  <c:v>45421</c:v>
                </c:pt>
                <c:pt idx="3086">
                  <c:v>45422</c:v>
                </c:pt>
                <c:pt idx="3087">
                  <c:v>45423</c:v>
                </c:pt>
                <c:pt idx="3088">
                  <c:v>45424</c:v>
                </c:pt>
                <c:pt idx="3089">
                  <c:v>45425</c:v>
                </c:pt>
                <c:pt idx="3090">
                  <c:v>45426</c:v>
                </c:pt>
                <c:pt idx="3091">
                  <c:v>45427</c:v>
                </c:pt>
                <c:pt idx="3092">
                  <c:v>45428</c:v>
                </c:pt>
                <c:pt idx="3093">
                  <c:v>45429</c:v>
                </c:pt>
                <c:pt idx="3094">
                  <c:v>45430</c:v>
                </c:pt>
                <c:pt idx="3095">
                  <c:v>45431</c:v>
                </c:pt>
                <c:pt idx="3096">
                  <c:v>45432</c:v>
                </c:pt>
                <c:pt idx="3097">
                  <c:v>45433</c:v>
                </c:pt>
                <c:pt idx="3098">
                  <c:v>45434</c:v>
                </c:pt>
                <c:pt idx="3099">
                  <c:v>45435</c:v>
                </c:pt>
                <c:pt idx="3100">
                  <c:v>45436</c:v>
                </c:pt>
                <c:pt idx="3101">
                  <c:v>45437</c:v>
                </c:pt>
                <c:pt idx="3102">
                  <c:v>45438</c:v>
                </c:pt>
                <c:pt idx="3103">
                  <c:v>45439</c:v>
                </c:pt>
                <c:pt idx="3104">
                  <c:v>45440</c:v>
                </c:pt>
                <c:pt idx="3105">
                  <c:v>45441</c:v>
                </c:pt>
                <c:pt idx="3106">
                  <c:v>45442</c:v>
                </c:pt>
                <c:pt idx="3107">
                  <c:v>45443</c:v>
                </c:pt>
                <c:pt idx="3108">
                  <c:v>45444</c:v>
                </c:pt>
                <c:pt idx="3109">
                  <c:v>45445</c:v>
                </c:pt>
                <c:pt idx="3110">
                  <c:v>45446</c:v>
                </c:pt>
                <c:pt idx="3111">
                  <c:v>45447</c:v>
                </c:pt>
                <c:pt idx="3112">
                  <c:v>45448</c:v>
                </c:pt>
                <c:pt idx="3113">
                  <c:v>45449</c:v>
                </c:pt>
                <c:pt idx="3114">
                  <c:v>45450</c:v>
                </c:pt>
                <c:pt idx="3115">
                  <c:v>45451</c:v>
                </c:pt>
                <c:pt idx="3116">
                  <c:v>45452</c:v>
                </c:pt>
                <c:pt idx="3117">
                  <c:v>45453</c:v>
                </c:pt>
                <c:pt idx="3118">
                  <c:v>45454</c:v>
                </c:pt>
                <c:pt idx="3119">
                  <c:v>45455</c:v>
                </c:pt>
                <c:pt idx="3120">
                  <c:v>45456</c:v>
                </c:pt>
                <c:pt idx="3121">
                  <c:v>45457</c:v>
                </c:pt>
                <c:pt idx="3122">
                  <c:v>45458</c:v>
                </c:pt>
                <c:pt idx="3123">
                  <c:v>45459</c:v>
                </c:pt>
                <c:pt idx="3124">
                  <c:v>45460</c:v>
                </c:pt>
                <c:pt idx="3125">
                  <c:v>45461</c:v>
                </c:pt>
                <c:pt idx="3126">
                  <c:v>45462</c:v>
                </c:pt>
                <c:pt idx="3127">
                  <c:v>45463</c:v>
                </c:pt>
                <c:pt idx="3128">
                  <c:v>45464</c:v>
                </c:pt>
                <c:pt idx="3129">
                  <c:v>45465</c:v>
                </c:pt>
                <c:pt idx="3130">
                  <c:v>45466</c:v>
                </c:pt>
                <c:pt idx="3131">
                  <c:v>45467</c:v>
                </c:pt>
                <c:pt idx="3132">
                  <c:v>45468</c:v>
                </c:pt>
                <c:pt idx="3133">
                  <c:v>45469</c:v>
                </c:pt>
                <c:pt idx="3134">
                  <c:v>45470</c:v>
                </c:pt>
                <c:pt idx="3135">
                  <c:v>45471</c:v>
                </c:pt>
                <c:pt idx="3136">
                  <c:v>45472</c:v>
                </c:pt>
                <c:pt idx="3137">
                  <c:v>45473</c:v>
                </c:pt>
                <c:pt idx="3138">
                  <c:v>45474</c:v>
                </c:pt>
                <c:pt idx="3139">
                  <c:v>45475</c:v>
                </c:pt>
                <c:pt idx="3140">
                  <c:v>45476</c:v>
                </c:pt>
                <c:pt idx="3141">
                  <c:v>45477</c:v>
                </c:pt>
                <c:pt idx="3142">
                  <c:v>45478</c:v>
                </c:pt>
                <c:pt idx="3143">
                  <c:v>45479</c:v>
                </c:pt>
                <c:pt idx="3144">
                  <c:v>45480</c:v>
                </c:pt>
                <c:pt idx="3145">
                  <c:v>45481</c:v>
                </c:pt>
                <c:pt idx="3146">
                  <c:v>45482</c:v>
                </c:pt>
                <c:pt idx="3147">
                  <c:v>45483</c:v>
                </c:pt>
                <c:pt idx="3148">
                  <c:v>45484</c:v>
                </c:pt>
                <c:pt idx="3149">
                  <c:v>45485</c:v>
                </c:pt>
                <c:pt idx="3150">
                  <c:v>45486</c:v>
                </c:pt>
                <c:pt idx="3151">
                  <c:v>45487</c:v>
                </c:pt>
                <c:pt idx="3152">
                  <c:v>45488</c:v>
                </c:pt>
                <c:pt idx="3153">
                  <c:v>45489</c:v>
                </c:pt>
                <c:pt idx="3154">
                  <c:v>45490</c:v>
                </c:pt>
                <c:pt idx="3155">
                  <c:v>45491</c:v>
                </c:pt>
                <c:pt idx="3156">
                  <c:v>45492</c:v>
                </c:pt>
                <c:pt idx="3157">
                  <c:v>45493</c:v>
                </c:pt>
                <c:pt idx="3158">
                  <c:v>45494</c:v>
                </c:pt>
                <c:pt idx="3159">
                  <c:v>45495</c:v>
                </c:pt>
                <c:pt idx="3160">
                  <c:v>45496</c:v>
                </c:pt>
                <c:pt idx="3161">
                  <c:v>45497</c:v>
                </c:pt>
                <c:pt idx="3162">
                  <c:v>45498</c:v>
                </c:pt>
                <c:pt idx="3163">
                  <c:v>45499</c:v>
                </c:pt>
                <c:pt idx="3164">
                  <c:v>45500</c:v>
                </c:pt>
                <c:pt idx="3165">
                  <c:v>45501</c:v>
                </c:pt>
                <c:pt idx="3166">
                  <c:v>45502</c:v>
                </c:pt>
                <c:pt idx="3167">
                  <c:v>45503</c:v>
                </c:pt>
                <c:pt idx="3168">
                  <c:v>45504</c:v>
                </c:pt>
                <c:pt idx="3169">
                  <c:v>45505</c:v>
                </c:pt>
                <c:pt idx="3170">
                  <c:v>45506</c:v>
                </c:pt>
                <c:pt idx="3171">
                  <c:v>45507</c:v>
                </c:pt>
                <c:pt idx="3172">
                  <c:v>45508</c:v>
                </c:pt>
                <c:pt idx="3173">
                  <c:v>45509</c:v>
                </c:pt>
                <c:pt idx="3174">
                  <c:v>45510</c:v>
                </c:pt>
                <c:pt idx="3175">
                  <c:v>45511</c:v>
                </c:pt>
                <c:pt idx="3176">
                  <c:v>45512</c:v>
                </c:pt>
                <c:pt idx="3177">
                  <c:v>45513</c:v>
                </c:pt>
                <c:pt idx="3178">
                  <c:v>45514</c:v>
                </c:pt>
                <c:pt idx="3179">
                  <c:v>45515</c:v>
                </c:pt>
                <c:pt idx="3180">
                  <c:v>45516</c:v>
                </c:pt>
                <c:pt idx="3181">
                  <c:v>45517</c:v>
                </c:pt>
                <c:pt idx="3182">
                  <c:v>45518</c:v>
                </c:pt>
                <c:pt idx="3183">
                  <c:v>45519</c:v>
                </c:pt>
                <c:pt idx="3184">
                  <c:v>45520</c:v>
                </c:pt>
                <c:pt idx="3185">
                  <c:v>45521</c:v>
                </c:pt>
                <c:pt idx="3186">
                  <c:v>45522</c:v>
                </c:pt>
                <c:pt idx="3187">
                  <c:v>45523</c:v>
                </c:pt>
                <c:pt idx="3188">
                  <c:v>45524</c:v>
                </c:pt>
                <c:pt idx="3189">
                  <c:v>45525</c:v>
                </c:pt>
                <c:pt idx="3190">
                  <c:v>45526</c:v>
                </c:pt>
                <c:pt idx="3191">
                  <c:v>45527</c:v>
                </c:pt>
                <c:pt idx="3192">
                  <c:v>45528</c:v>
                </c:pt>
                <c:pt idx="3193">
                  <c:v>45529</c:v>
                </c:pt>
                <c:pt idx="3194">
                  <c:v>45530</c:v>
                </c:pt>
                <c:pt idx="3195">
                  <c:v>45531</c:v>
                </c:pt>
                <c:pt idx="3196">
                  <c:v>45532</c:v>
                </c:pt>
                <c:pt idx="3197">
                  <c:v>45533</c:v>
                </c:pt>
                <c:pt idx="3198">
                  <c:v>45534</c:v>
                </c:pt>
                <c:pt idx="3199">
                  <c:v>45535</c:v>
                </c:pt>
                <c:pt idx="3200">
                  <c:v>45536</c:v>
                </c:pt>
                <c:pt idx="3201">
                  <c:v>45537</c:v>
                </c:pt>
                <c:pt idx="3202">
                  <c:v>45538</c:v>
                </c:pt>
                <c:pt idx="3203">
                  <c:v>45539</c:v>
                </c:pt>
                <c:pt idx="3204">
                  <c:v>45540</c:v>
                </c:pt>
                <c:pt idx="3205">
                  <c:v>45541</c:v>
                </c:pt>
                <c:pt idx="3206">
                  <c:v>45542</c:v>
                </c:pt>
                <c:pt idx="3207">
                  <c:v>45543</c:v>
                </c:pt>
                <c:pt idx="3208">
                  <c:v>45544</c:v>
                </c:pt>
                <c:pt idx="3209">
                  <c:v>45545</c:v>
                </c:pt>
                <c:pt idx="3210">
                  <c:v>45546</c:v>
                </c:pt>
                <c:pt idx="3211">
                  <c:v>45547</c:v>
                </c:pt>
                <c:pt idx="3212">
                  <c:v>45548</c:v>
                </c:pt>
                <c:pt idx="3213">
                  <c:v>45549</c:v>
                </c:pt>
                <c:pt idx="3214">
                  <c:v>45550</c:v>
                </c:pt>
                <c:pt idx="3215">
                  <c:v>45551</c:v>
                </c:pt>
                <c:pt idx="3216">
                  <c:v>45552</c:v>
                </c:pt>
                <c:pt idx="3217">
                  <c:v>45553</c:v>
                </c:pt>
                <c:pt idx="3218">
                  <c:v>45554</c:v>
                </c:pt>
                <c:pt idx="3219">
                  <c:v>45555</c:v>
                </c:pt>
                <c:pt idx="3220">
                  <c:v>45556</c:v>
                </c:pt>
                <c:pt idx="3221">
                  <c:v>45557</c:v>
                </c:pt>
                <c:pt idx="3222">
                  <c:v>45558</c:v>
                </c:pt>
                <c:pt idx="3223">
                  <c:v>45559</c:v>
                </c:pt>
                <c:pt idx="3224">
                  <c:v>45560</c:v>
                </c:pt>
                <c:pt idx="3225">
                  <c:v>45561</c:v>
                </c:pt>
                <c:pt idx="3226">
                  <c:v>45562</c:v>
                </c:pt>
                <c:pt idx="3227">
                  <c:v>45563</c:v>
                </c:pt>
                <c:pt idx="3228">
                  <c:v>45564</c:v>
                </c:pt>
                <c:pt idx="3229">
                  <c:v>45565</c:v>
                </c:pt>
                <c:pt idx="3230">
                  <c:v>45566</c:v>
                </c:pt>
                <c:pt idx="3231">
                  <c:v>45567</c:v>
                </c:pt>
                <c:pt idx="3232">
                  <c:v>45568</c:v>
                </c:pt>
                <c:pt idx="3233">
                  <c:v>45569</c:v>
                </c:pt>
                <c:pt idx="3234">
                  <c:v>45570</c:v>
                </c:pt>
                <c:pt idx="3235">
                  <c:v>45571</c:v>
                </c:pt>
                <c:pt idx="3236">
                  <c:v>45572</c:v>
                </c:pt>
                <c:pt idx="3237">
                  <c:v>45573</c:v>
                </c:pt>
                <c:pt idx="3238">
                  <c:v>45574</c:v>
                </c:pt>
                <c:pt idx="3239">
                  <c:v>45575</c:v>
                </c:pt>
                <c:pt idx="3240">
                  <c:v>45576</c:v>
                </c:pt>
                <c:pt idx="3241">
                  <c:v>45577</c:v>
                </c:pt>
                <c:pt idx="3242">
                  <c:v>45578</c:v>
                </c:pt>
                <c:pt idx="3243">
                  <c:v>45579</c:v>
                </c:pt>
                <c:pt idx="3244">
                  <c:v>45580</c:v>
                </c:pt>
                <c:pt idx="3245">
                  <c:v>45581</c:v>
                </c:pt>
                <c:pt idx="3246">
                  <c:v>45582</c:v>
                </c:pt>
                <c:pt idx="3247">
                  <c:v>45583</c:v>
                </c:pt>
                <c:pt idx="3248">
                  <c:v>45584</c:v>
                </c:pt>
                <c:pt idx="3249">
                  <c:v>45585</c:v>
                </c:pt>
                <c:pt idx="3250">
                  <c:v>45586</c:v>
                </c:pt>
                <c:pt idx="3251">
                  <c:v>45587</c:v>
                </c:pt>
                <c:pt idx="3252">
                  <c:v>45588</c:v>
                </c:pt>
                <c:pt idx="3253">
                  <c:v>45589</c:v>
                </c:pt>
                <c:pt idx="3254">
                  <c:v>45590</c:v>
                </c:pt>
                <c:pt idx="3255">
                  <c:v>45591</c:v>
                </c:pt>
                <c:pt idx="3256">
                  <c:v>45592</c:v>
                </c:pt>
                <c:pt idx="3257">
                  <c:v>45593</c:v>
                </c:pt>
                <c:pt idx="3258">
                  <c:v>45594</c:v>
                </c:pt>
                <c:pt idx="3259">
                  <c:v>45595</c:v>
                </c:pt>
                <c:pt idx="3260">
                  <c:v>45596</c:v>
                </c:pt>
                <c:pt idx="3261">
                  <c:v>45597</c:v>
                </c:pt>
                <c:pt idx="3262">
                  <c:v>45598</c:v>
                </c:pt>
                <c:pt idx="3263">
                  <c:v>45599</c:v>
                </c:pt>
                <c:pt idx="3264">
                  <c:v>45600</c:v>
                </c:pt>
                <c:pt idx="3265">
                  <c:v>45601</c:v>
                </c:pt>
                <c:pt idx="3266">
                  <c:v>45602</c:v>
                </c:pt>
                <c:pt idx="3267">
                  <c:v>45603</c:v>
                </c:pt>
                <c:pt idx="3268">
                  <c:v>45604</c:v>
                </c:pt>
                <c:pt idx="3269">
                  <c:v>45605</c:v>
                </c:pt>
                <c:pt idx="3270">
                  <c:v>45606</c:v>
                </c:pt>
                <c:pt idx="3271">
                  <c:v>45607</c:v>
                </c:pt>
                <c:pt idx="3272">
                  <c:v>45608</c:v>
                </c:pt>
                <c:pt idx="3273">
                  <c:v>45609</c:v>
                </c:pt>
                <c:pt idx="3274">
                  <c:v>45610</c:v>
                </c:pt>
                <c:pt idx="3275">
                  <c:v>45611</c:v>
                </c:pt>
                <c:pt idx="3276">
                  <c:v>45612</c:v>
                </c:pt>
                <c:pt idx="3277">
                  <c:v>45613</c:v>
                </c:pt>
                <c:pt idx="3278">
                  <c:v>45614</c:v>
                </c:pt>
                <c:pt idx="3279">
                  <c:v>45615</c:v>
                </c:pt>
                <c:pt idx="3280">
                  <c:v>45616</c:v>
                </c:pt>
                <c:pt idx="3281">
                  <c:v>45617</c:v>
                </c:pt>
                <c:pt idx="3282">
                  <c:v>45618</c:v>
                </c:pt>
                <c:pt idx="3283">
                  <c:v>45619</c:v>
                </c:pt>
                <c:pt idx="3284">
                  <c:v>45620</c:v>
                </c:pt>
                <c:pt idx="3285">
                  <c:v>45621</c:v>
                </c:pt>
                <c:pt idx="3286">
                  <c:v>45622</c:v>
                </c:pt>
                <c:pt idx="3287">
                  <c:v>45623</c:v>
                </c:pt>
                <c:pt idx="3288">
                  <c:v>45624</c:v>
                </c:pt>
                <c:pt idx="3289">
                  <c:v>45625</c:v>
                </c:pt>
                <c:pt idx="3290">
                  <c:v>45626</c:v>
                </c:pt>
                <c:pt idx="3291">
                  <c:v>45627</c:v>
                </c:pt>
                <c:pt idx="3292">
                  <c:v>45628</c:v>
                </c:pt>
                <c:pt idx="3293">
                  <c:v>45629</c:v>
                </c:pt>
                <c:pt idx="3294">
                  <c:v>45630</c:v>
                </c:pt>
                <c:pt idx="3295">
                  <c:v>45631</c:v>
                </c:pt>
                <c:pt idx="3296">
                  <c:v>45632</c:v>
                </c:pt>
                <c:pt idx="3297">
                  <c:v>45633</c:v>
                </c:pt>
                <c:pt idx="3298">
                  <c:v>45634</c:v>
                </c:pt>
                <c:pt idx="3299">
                  <c:v>45635</c:v>
                </c:pt>
                <c:pt idx="3300">
                  <c:v>45636</c:v>
                </c:pt>
                <c:pt idx="3301">
                  <c:v>45637</c:v>
                </c:pt>
                <c:pt idx="3302">
                  <c:v>45638</c:v>
                </c:pt>
                <c:pt idx="3303">
                  <c:v>45639</c:v>
                </c:pt>
                <c:pt idx="3304">
                  <c:v>45640</c:v>
                </c:pt>
                <c:pt idx="3305">
                  <c:v>45641</c:v>
                </c:pt>
                <c:pt idx="3306">
                  <c:v>45642</c:v>
                </c:pt>
                <c:pt idx="3307">
                  <c:v>45643</c:v>
                </c:pt>
                <c:pt idx="3308">
                  <c:v>45644</c:v>
                </c:pt>
                <c:pt idx="3309">
                  <c:v>45645</c:v>
                </c:pt>
                <c:pt idx="3310">
                  <c:v>45646</c:v>
                </c:pt>
                <c:pt idx="3311">
                  <c:v>45647</c:v>
                </c:pt>
                <c:pt idx="3312">
                  <c:v>45648</c:v>
                </c:pt>
                <c:pt idx="3313">
                  <c:v>45649</c:v>
                </c:pt>
                <c:pt idx="3314">
                  <c:v>45650</c:v>
                </c:pt>
                <c:pt idx="3315">
                  <c:v>45651</c:v>
                </c:pt>
                <c:pt idx="3316">
                  <c:v>45652</c:v>
                </c:pt>
                <c:pt idx="3317">
                  <c:v>45653</c:v>
                </c:pt>
                <c:pt idx="3318">
                  <c:v>45654</c:v>
                </c:pt>
                <c:pt idx="3319">
                  <c:v>45655</c:v>
                </c:pt>
                <c:pt idx="3320">
                  <c:v>45656</c:v>
                </c:pt>
                <c:pt idx="3321">
                  <c:v>45657</c:v>
                </c:pt>
                <c:pt idx="3322">
                  <c:v>45658</c:v>
                </c:pt>
                <c:pt idx="3323">
                  <c:v>45659</c:v>
                </c:pt>
                <c:pt idx="3324">
                  <c:v>45660</c:v>
                </c:pt>
                <c:pt idx="3325">
                  <c:v>45661</c:v>
                </c:pt>
                <c:pt idx="3326">
                  <c:v>45662</c:v>
                </c:pt>
                <c:pt idx="3327">
                  <c:v>45663</c:v>
                </c:pt>
                <c:pt idx="3328">
                  <c:v>45664</c:v>
                </c:pt>
                <c:pt idx="3329">
                  <c:v>45665</c:v>
                </c:pt>
                <c:pt idx="3330">
                  <c:v>45666</c:v>
                </c:pt>
                <c:pt idx="3331">
                  <c:v>45667</c:v>
                </c:pt>
                <c:pt idx="3332">
                  <c:v>45668</c:v>
                </c:pt>
                <c:pt idx="3333">
                  <c:v>45669</c:v>
                </c:pt>
                <c:pt idx="3334">
                  <c:v>45670</c:v>
                </c:pt>
                <c:pt idx="3335">
                  <c:v>45671</c:v>
                </c:pt>
                <c:pt idx="3336">
                  <c:v>45672</c:v>
                </c:pt>
                <c:pt idx="3337">
                  <c:v>45673</c:v>
                </c:pt>
                <c:pt idx="3338">
                  <c:v>45674</c:v>
                </c:pt>
                <c:pt idx="3339">
                  <c:v>45675</c:v>
                </c:pt>
                <c:pt idx="3340">
                  <c:v>45676</c:v>
                </c:pt>
                <c:pt idx="3341">
                  <c:v>45677</c:v>
                </c:pt>
                <c:pt idx="3342">
                  <c:v>45678</c:v>
                </c:pt>
                <c:pt idx="3343">
                  <c:v>45679</c:v>
                </c:pt>
                <c:pt idx="3344">
                  <c:v>45680</c:v>
                </c:pt>
                <c:pt idx="3345">
                  <c:v>45681</c:v>
                </c:pt>
                <c:pt idx="3346">
                  <c:v>45682</c:v>
                </c:pt>
                <c:pt idx="3347">
                  <c:v>45683</c:v>
                </c:pt>
                <c:pt idx="3348">
                  <c:v>45684</c:v>
                </c:pt>
                <c:pt idx="3349">
                  <c:v>45685</c:v>
                </c:pt>
                <c:pt idx="3350">
                  <c:v>45686</c:v>
                </c:pt>
                <c:pt idx="3351">
                  <c:v>45687</c:v>
                </c:pt>
                <c:pt idx="3352">
                  <c:v>45688</c:v>
                </c:pt>
                <c:pt idx="3353">
                  <c:v>45689</c:v>
                </c:pt>
                <c:pt idx="3354">
                  <c:v>45690</c:v>
                </c:pt>
                <c:pt idx="3355">
                  <c:v>45691</c:v>
                </c:pt>
                <c:pt idx="3356">
                  <c:v>45692</c:v>
                </c:pt>
                <c:pt idx="3357">
                  <c:v>45693</c:v>
                </c:pt>
                <c:pt idx="3358">
                  <c:v>45694</c:v>
                </c:pt>
                <c:pt idx="3359">
                  <c:v>45695</c:v>
                </c:pt>
                <c:pt idx="3360">
                  <c:v>45696</c:v>
                </c:pt>
                <c:pt idx="3361">
                  <c:v>45697</c:v>
                </c:pt>
                <c:pt idx="3362">
                  <c:v>45698</c:v>
                </c:pt>
                <c:pt idx="3363">
                  <c:v>45699</c:v>
                </c:pt>
                <c:pt idx="3364">
                  <c:v>45700</c:v>
                </c:pt>
                <c:pt idx="3365">
                  <c:v>45701</c:v>
                </c:pt>
                <c:pt idx="3366">
                  <c:v>45702</c:v>
                </c:pt>
                <c:pt idx="3367">
                  <c:v>45703</c:v>
                </c:pt>
                <c:pt idx="3368">
                  <c:v>45704</c:v>
                </c:pt>
                <c:pt idx="3369">
                  <c:v>45705</c:v>
                </c:pt>
                <c:pt idx="3370">
                  <c:v>45706</c:v>
                </c:pt>
                <c:pt idx="3371">
                  <c:v>45707</c:v>
                </c:pt>
                <c:pt idx="3372">
                  <c:v>45708</c:v>
                </c:pt>
                <c:pt idx="3373">
                  <c:v>45709</c:v>
                </c:pt>
                <c:pt idx="3374">
                  <c:v>45710</c:v>
                </c:pt>
                <c:pt idx="3375">
                  <c:v>45711</c:v>
                </c:pt>
                <c:pt idx="3376">
                  <c:v>45712</c:v>
                </c:pt>
                <c:pt idx="3377">
                  <c:v>45713</c:v>
                </c:pt>
                <c:pt idx="3378">
                  <c:v>45714</c:v>
                </c:pt>
                <c:pt idx="3379">
                  <c:v>45715</c:v>
                </c:pt>
                <c:pt idx="3380">
                  <c:v>45716</c:v>
                </c:pt>
                <c:pt idx="3381">
                  <c:v>45717</c:v>
                </c:pt>
                <c:pt idx="3382">
                  <c:v>45718</c:v>
                </c:pt>
                <c:pt idx="3383">
                  <c:v>45719</c:v>
                </c:pt>
                <c:pt idx="3384">
                  <c:v>45720</c:v>
                </c:pt>
                <c:pt idx="3385">
                  <c:v>45721</c:v>
                </c:pt>
                <c:pt idx="3386">
                  <c:v>45722</c:v>
                </c:pt>
                <c:pt idx="3387">
                  <c:v>45723</c:v>
                </c:pt>
                <c:pt idx="3388">
                  <c:v>45724</c:v>
                </c:pt>
                <c:pt idx="3389">
                  <c:v>45725</c:v>
                </c:pt>
                <c:pt idx="3390">
                  <c:v>45726</c:v>
                </c:pt>
                <c:pt idx="3391">
                  <c:v>45727</c:v>
                </c:pt>
                <c:pt idx="3392">
                  <c:v>45728</c:v>
                </c:pt>
                <c:pt idx="3393">
                  <c:v>45729</c:v>
                </c:pt>
                <c:pt idx="3394">
                  <c:v>45730</c:v>
                </c:pt>
                <c:pt idx="3395">
                  <c:v>45731</c:v>
                </c:pt>
                <c:pt idx="3396">
                  <c:v>45732</c:v>
                </c:pt>
                <c:pt idx="3397">
                  <c:v>45733</c:v>
                </c:pt>
                <c:pt idx="3398">
                  <c:v>45734</c:v>
                </c:pt>
                <c:pt idx="3399">
                  <c:v>45735</c:v>
                </c:pt>
                <c:pt idx="3400">
                  <c:v>45736</c:v>
                </c:pt>
                <c:pt idx="3401">
                  <c:v>45737</c:v>
                </c:pt>
                <c:pt idx="3402">
                  <c:v>45738</c:v>
                </c:pt>
                <c:pt idx="3403">
                  <c:v>45739</c:v>
                </c:pt>
                <c:pt idx="3404">
                  <c:v>45740</c:v>
                </c:pt>
                <c:pt idx="3405">
                  <c:v>45741</c:v>
                </c:pt>
                <c:pt idx="3406">
                  <c:v>45742</c:v>
                </c:pt>
                <c:pt idx="3407">
                  <c:v>45743</c:v>
                </c:pt>
                <c:pt idx="3408">
                  <c:v>45744</c:v>
                </c:pt>
                <c:pt idx="3409">
                  <c:v>45745</c:v>
                </c:pt>
                <c:pt idx="3410">
                  <c:v>45746</c:v>
                </c:pt>
                <c:pt idx="3411">
                  <c:v>45747</c:v>
                </c:pt>
                <c:pt idx="3412">
                  <c:v>45748</c:v>
                </c:pt>
                <c:pt idx="3413">
                  <c:v>45749</c:v>
                </c:pt>
                <c:pt idx="3414">
                  <c:v>45750</c:v>
                </c:pt>
                <c:pt idx="3415">
                  <c:v>45751</c:v>
                </c:pt>
                <c:pt idx="3416">
                  <c:v>45752</c:v>
                </c:pt>
                <c:pt idx="3417">
                  <c:v>45753</c:v>
                </c:pt>
                <c:pt idx="3418">
                  <c:v>45754</c:v>
                </c:pt>
                <c:pt idx="3419">
                  <c:v>45755</c:v>
                </c:pt>
                <c:pt idx="3420">
                  <c:v>45756</c:v>
                </c:pt>
                <c:pt idx="3421">
                  <c:v>45757</c:v>
                </c:pt>
                <c:pt idx="3422">
                  <c:v>45758</c:v>
                </c:pt>
                <c:pt idx="3423">
                  <c:v>45759</c:v>
                </c:pt>
                <c:pt idx="3424">
                  <c:v>45760</c:v>
                </c:pt>
                <c:pt idx="3425">
                  <c:v>45761</c:v>
                </c:pt>
                <c:pt idx="3426">
                  <c:v>45762</c:v>
                </c:pt>
                <c:pt idx="3427">
                  <c:v>45763</c:v>
                </c:pt>
                <c:pt idx="3428">
                  <c:v>45764</c:v>
                </c:pt>
                <c:pt idx="3429">
                  <c:v>45765</c:v>
                </c:pt>
                <c:pt idx="3430">
                  <c:v>45766</c:v>
                </c:pt>
                <c:pt idx="3431">
                  <c:v>45767</c:v>
                </c:pt>
                <c:pt idx="3432">
                  <c:v>45768</c:v>
                </c:pt>
                <c:pt idx="3433">
                  <c:v>45769</c:v>
                </c:pt>
                <c:pt idx="3434">
                  <c:v>45770</c:v>
                </c:pt>
                <c:pt idx="3435">
                  <c:v>45771</c:v>
                </c:pt>
                <c:pt idx="3436">
                  <c:v>45772</c:v>
                </c:pt>
                <c:pt idx="3437">
                  <c:v>45773</c:v>
                </c:pt>
                <c:pt idx="3438">
                  <c:v>45774</c:v>
                </c:pt>
                <c:pt idx="3439">
                  <c:v>45775</c:v>
                </c:pt>
                <c:pt idx="3440">
                  <c:v>45776</c:v>
                </c:pt>
                <c:pt idx="3441">
                  <c:v>45777</c:v>
                </c:pt>
                <c:pt idx="3442">
                  <c:v>45778</c:v>
                </c:pt>
                <c:pt idx="3443">
                  <c:v>45779</c:v>
                </c:pt>
                <c:pt idx="3444">
                  <c:v>45780</c:v>
                </c:pt>
                <c:pt idx="3445">
                  <c:v>45781</c:v>
                </c:pt>
                <c:pt idx="3446">
                  <c:v>45782</c:v>
                </c:pt>
                <c:pt idx="3447">
                  <c:v>45783</c:v>
                </c:pt>
                <c:pt idx="3448">
                  <c:v>45784</c:v>
                </c:pt>
                <c:pt idx="3449">
                  <c:v>45785</c:v>
                </c:pt>
                <c:pt idx="3450">
                  <c:v>45786</c:v>
                </c:pt>
                <c:pt idx="3451">
                  <c:v>45787</c:v>
                </c:pt>
                <c:pt idx="3452">
                  <c:v>45788</c:v>
                </c:pt>
                <c:pt idx="3453">
                  <c:v>45789</c:v>
                </c:pt>
                <c:pt idx="3454">
                  <c:v>45790</c:v>
                </c:pt>
                <c:pt idx="3455">
                  <c:v>45791</c:v>
                </c:pt>
                <c:pt idx="3456">
                  <c:v>45792</c:v>
                </c:pt>
                <c:pt idx="3457">
                  <c:v>45793</c:v>
                </c:pt>
                <c:pt idx="3458">
                  <c:v>45794</c:v>
                </c:pt>
                <c:pt idx="3459">
                  <c:v>45795</c:v>
                </c:pt>
                <c:pt idx="3460">
                  <c:v>45796</c:v>
                </c:pt>
                <c:pt idx="3461">
                  <c:v>45797</c:v>
                </c:pt>
                <c:pt idx="3462">
                  <c:v>45798</c:v>
                </c:pt>
                <c:pt idx="3463">
                  <c:v>45799</c:v>
                </c:pt>
                <c:pt idx="3464">
                  <c:v>45800</c:v>
                </c:pt>
                <c:pt idx="3465">
                  <c:v>45801</c:v>
                </c:pt>
                <c:pt idx="3466">
                  <c:v>45802</c:v>
                </c:pt>
                <c:pt idx="3467">
                  <c:v>45803</c:v>
                </c:pt>
                <c:pt idx="3468">
                  <c:v>45804</c:v>
                </c:pt>
                <c:pt idx="3469">
                  <c:v>45805</c:v>
                </c:pt>
                <c:pt idx="3470">
                  <c:v>45806</c:v>
                </c:pt>
                <c:pt idx="3471">
                  <c:v>45807</c:v>
                </c:pt>
                <c:pt idx="3472">
                  <c:v>45808</c:v>
                </c:pt>
                <c:pt idx="3473">
                  <c:v>45809</c:v>
                </c:pt>
                <c:pt idx="3474">
                  <c:v>45810</c:v>
                </c:pt>
                <c:pt idx="3475">
                  <c:v>45811</c:v>
                </c:pt>
                <c:pt idx="3476">
                  <c:v>45812</c:v>
                </c:pt>
                <c:pt idx="3477">
                  <c:v>45813</c:v>
                </c:pt>
                <c:pt idx="3478">
                  <c:v>45814</c:v>
                </c:pt>
                <c:pt idx="3479">
                  <c:v>45815</c:v>
                </c:pt>
                <c:pt idx="3480">
                  <c:v>45816</c:v>
                </c:pt>
                <c:pt idx="3481">
                  <c:v>45817</c:v>
                </c:pt>
                <c:pt idx="3482">
                  <c:v>45818</c:v>
                </c:pt>
                <c:pt idx="3483">
                  <c:v>45819</c:v>
                </c:pt>
                <c:pt idx="3484">
                  <c:v>45820</c:v>
                </c:pt>
                <c:pt idx="3485">
                  <c:v>45821</c:v>
                </c:pt>
                <c:pt idx="3486">
                  <c:v>45822</c:v>
                </c:pt>
                <c:pt idx="3487">
                  <c:v>45823</c:v>
                </c:pt>
                <c:pt idx="3488">
                  <c:v>45824</c:v>
                </c:pt>
                <c:pt idx="3489">
                  <c:v>45825</c:v>
                </c:pt>
                <c:pt idx="3490">
                  <c:v>45826</c:v>
                </c:pt>
                <c:pt idx="3491">
                  <c:v>45827</c:v>
                </c:pt>
                <c:pt idx="3492">
                  <c:v>45828</c:v>
                </c:pt>
                <c:pt idx="3493">
                  <c:v>45829</c:v>
                </c:pt>
                <c:pt idx="3494">
                  <c:v>45830</c:v>
                </c:pt>
                <c:pt idx="3495">
                  <c:v>45831</c:v>
                </c:pt>
                <c:pt idx="3496">
                  <c:v>45832</c:v>
                </c:pt>
                <c:pt idx="3497">
                  <c:v>45833</c:v>
                </c:pt>
                <c:pt idx="3498">
                  <c:v>45834</c:v>
                </c:pt>
                <c:pt idx="3499">
                  <c:v>45835</c:v>
                </c:pt>
                <c:pt idx="3500">
                  <c:v>45836</c:v>
                </c:pt>
                <c:pt idx="3501">
                  <c:v>45837</c:v>
                </c:pt>
                <c:pt idx="3502">
                  <c:v>45838</c:v>
                </c:pt>
                <c:pt idx="3503">
                  <c:v>45839</c:v>
                </c:pt>
                <c:pt idx="3504">
                  <c:v>45840</c:v>
                </c:pt>
                <c:pt idx="3505">
                  <c:v>45841</c:v>
                </c:pt>
                <c:pt idx="3506">
                  <c:v>45842</c:v>
                </c:pt>
                <c:pt idx="3507">
                  <c:v>45843</c:v>
                </c:pt>
                <c:pt idx="3508">
                  <c:v>45844</c:v>
                </c:pt>
                <c:pt idx="3509">
                  <c:v>45845</c:v>
                </c:pt>
                <c:pt idx="3510">
                  <c:v>45846</c:v>
                </c:pt>
                <c:pt idx="3511">
                  <c:v>45847</c:v>
                </c:pt>
                <c:pt idx="3512">
                  <c:v>45848</c:v>
                </c:pt>
                <c:pt idx="3513">
                  <c:v>45849</c:v>
                </c:pt>
                <c:pt idx="3514">
                  <c:v>45850</c:v>
                </c:pt>
                <c:pt idx="3515">
                  <c:v>45851</c:v>
                </c:pt>
                <c:pt idx="3516">
                  <c:v>45852</c:v>
                </c:pt>
                <c:pt idx="3517">
                  <c:v>45853</c:v>
                </c:pt>
                <c:pt idx="3518">
                  <c:v>45854</c:v>
                </c:pt>
                <c:pt idx="3519">
                  <c:v>45855</c:v>
                </c:pt>
                <c:pt idx="3520">
                  <c:v>45856</c:v>
                </c:pt>
                <c:pt idx="3521">
                  <c:v>45857</c:v>
                </c:pt>
                <c:pt idx="3522">
                  <c:v>45858</c:v>
                </c:pt>
                <c:pt idx="3523">
                  <c:v>45859</c:v>
                </c:pt>
                <c:pt idx="3524">
                  <c:v>45860</c:v>
                </c:pt>
                <c:pt idx="3525">
                  <c:v>45861</c:v>
                </c:pt>
                <c:pt idx="3526">
                  <c:v>45862</c:v>
                </c:pt>
                <c:pt idx="3527">
                  <c:v>45863</c:v>
                </c:pt>
                <c:pt idx="3528">
                  <c:v>45864</c:v>
                </c:pt>
                <c:pt idx="3529">
                  <c:v>45865</c:v>
                </c:pt>
                <c:pt idx="3530">
                  <c:v>45866</c:v>
                </c:pt>
                <c:pt idx="3531">
                  <c:v>45867</c:v>
                </c:pt>
                <c:pt idx="3532">
                  <c:v>45868</c:v>
                </c:pt>
                <c:pt idx="3533">
                  <c:v>45869</c:v>
                </c:pt>
                <c:pt idx="3534">
                  <c:v>45870</c:v>
                </c:pt>
                <c:pt idx="3535">
                  <c:v>45871</c:v>
                </c:pt>
                <c:pt idx="3536">
                  <c:v>45872</c:v>
                </c:pt>
                <c:pt idx="3537">
                  <c:v>45873</c:v>
                </c:pt>
                <c:pt idx="3538">
                  <c:v>45874</c:v>
                </c:pt>
                <c:pt idx="3539">
                  <c:v>45875</c:v>
                </c:pt>
                <c:pt idx="3540">
                  <c:v>45876</c:v>
                </c:pt>
                <c:pt idx="3541">
                  <c:v>45877</c:v>
                </c:pt>
                <c:pt idx="3542">
                  <c:v>45878</c:v>
                </c:pt>
                <c:pt idx="3543">
                  <c:v>45879</c:v>
                </c:pt>
                <c:pt idx="3544">
                  <c:v>45880</c:v>
                </c:pt>
                <c:pt idx="3545">
                  <c:v>45881</c:v>
                </c:pt>
                <c:pt idx="3546">
                  <c:v>45882</c:v>
                </c:pt>
                <c:pt idx="3547">
                  <c:v>45883</c:v>
                </c:pt>
                <c:pt idx="3548">
                  <c:v>45884</c:v>
                </c:pt>
                <c:pt idx="3549">
                  <c:v>45885</c:v>
                </c:pt>
                <c:pt idx="3550">
                  <c:v>45886</c:v>
                </c:pt>
                <c:pt idx="3551">
                  <c:v>45887</c:v>
                </c:pt>
                <c:pt idx="3552">
                  <c:v>45888</c:v>
                </c:pt>
                <c:pt idx="3553">
                  <c:v>45889</c:v>
                </c:pt>
                <c:pt idx="3554">
                  <c:v>45890</c:v>
                </c:pt>
                <c:pt idx="3555">
                  <c:v>45891</c:v>
                </c:pt>
                <c:pt idx="3556">
                  <c:v>45892</c:v>
                </c:pt>
                <c:pt idx="3557">
                  <c:v>45893</c:v>
                </c:pt>
                <c:pt idx="3558">
                  <c:v>45894</c:v>
                </c:pt>
                <c:pt idx="3559">
                  <c:v>45895</c:v>
                </c:pt>
                <c:pt idx="3560">
                  <c:v>45896</c:v>
                </c:pt>
                <c:pt idx="3561">
                  <c:v>45897</c:v>
                </c:pt>
                <c:pt idx="3562">
                  <c:v>45898</c:v>
                </c:pt>
                <c:pt idx="3563">
                  <c:v>45899</c:v>
                </c:pt>
                <c:pt idx="3564">
                  <c:v>45900</c:v>
                </c:pt>
                <c:pt idx="3565">
                  <c:v>45901</c:v>
                </c:pt>
                <c:pt idx="3566">
                  <c:v>45902</c:v>
                </c:pt>
                <c:pt idx="3567">
                  <c:v>45903</c:v>
                </c:pt>
                <c:pt idx="3568">
                  <c:v>45904</c:v>
                </c:pt>
                <c:pt idx="3569">
                  <c:v>45905</c:v>
                </c:pt>
                <c:pt idx="3570">
                  <c:v>45906</c:v>
                </c:pt>
                <c:pt idx="3571">
                  <c:v>45907</c:v>
                </c:pt>
                <c:pt idx="3572">
                  <c:v>45908</c:v>
                </c:pt>
                <c:pt idx="3573">
                  <c:v>45909</c:v>
                </c:pt>
                <c:pt idx="3574">
                  <c:v>45910</c:v>
                </c:pt>
                <c:pt idx="3575">
                  <c:v>45911</c:v>
                </c:pt>
                <c:pt idx="3576">
                  <c:v>45912</c:v>
                </c:pt>
                <c:pt idx="3577">
                  <c:v>45913</c:v>
                </c:pt>
                <c:pt idx="3578">
                  <c:v>45914</c:v>
                </c:pt>
                <c:pt idx="3579">
                  <c:v>45915</c:v>
                </c:pt>
                <c:pt idx="3580">
                  <c:v>45916</c:v>
                </c:pt>
                <c:pt idx="3581">
                  <c:v>45917</c:v>
                </c:pt>
                <c:pt idx="3582">
                  <c:v>45918</c:v>
                </c:pt>
                <c:pt idx="3583">
                  <c:v>45919</c:v>
                </c:pt>
                <c:pt idx="3584">
                  <c:v>45920</c:v>
                </c:pt>
                <c:pt idx="3585">
                  <c:v>45921</c:v>
                </c:pt>
                <c:pt idx="3586">
                  <c:v>45922</c:v>
                </c:pt>
                <c:pt idx="3587">
                  <c:v>45923</c:v>
                </c:pt>
                <c:pt idx="3588">
                  <c:v>45924</c:v>
                </c:pt>
                <c:pt idx="3589">
                  <c:v>45925</c:v>
                </c:pt>
                <c:pt idx="3590">
                  <c:v>45926</c:v>
                </c:pt>
                <c:pt idx="3591">
                  <c:v>45927</c:v>
                </c:pt>
                <c:pt idx="3592">
                  <c:v>45928</c:v>
                </c:pt>
                <c:pt idx="3593">
                  <c:v>45929</c:v>
                </c:pt>
                <c:pt idx="3594">
                  <c:v>45930</c:v>
                </c:pt>
                <c:pt idx="3595">
                  <c:v>45931</c:v>
                </c:pt>
                <c:pt idx="3596">
                  <c:v>45932</c:v>
                </c:pt>
                <c:pt idx="3597">
                  <c:v>45933</c:v>
                </c:pt>
                <c:pt idx="3598">
                  <c:v>45934</c:v>
                </c:pt>
                <c:pt idx="3599">
                  <c:v>45935</c:v>
                </c:pt>
                <c:pt idx="3600">
                  <c:v>45936</c:v>
                </c:pt>
                <c:pt idx="3601">
                  <c:v>45937</c:v>
                </c:pt>
                <c:pt idx="3602">
                  <c:v>45938</c:v>
                </c:pt>
                <c:pt idx="3603">
                  <c:v>45939</c:v>
                </c:pt>
                <c:pt idx="3604">
                  <c:v>45940</c:v>
                </c:pt>
                <c:pt idx="3605">
                  <c:v>45941</c:v>
                </c:pt>
                <c:pt idx="3606">
                  <c:v>45942</c:v>
                </c:pt>
                <c:pt idx="3607">
                  <c:v>45943</c:v>
                </c:pt>
                <c:pt idx="3608">
                  <c:v>45944</c:v>
                </c:pt>
                <c:pt idx="3609">
                  <c:v>45945</c:v>
                </c:pt>
                <c:pt idx="3610">
                  <c:v>45946</c:v>
                </c:pt>
                <c:pt idx="3611">
                  <c:v>45947</c:v>
                </c:pt>
                <c:pt idx="3612">
                  <c:v>45948</c:v>
                </c:pt>
                <c:pt idx="3613">
                  <c:v>45949</c:v>
                </c:pt>
                <c:pt idx="3614">
                  <c:v>45950</c:v>
                </c:pt>
                <c:pt idx="3615">
                  <c:v>45951</c:v>
                </c:pt>
                <c:pt idx="3616">
                  <c:v>45952</c:v>
                </c:pt>
                <c:pt idx="3617">
                  <c:v>45953</c:v>
                </c:pt>
                <c:pt idx="3618">
                  <c:v>45954</c:v>
                </c:pt>
                <c:pt idx="3619">
                  <c:v>45955</c:v>
                </c:pt>
                <c:pt idx="3620">
                  <c:v>45956</c:v>
                </c:pt>
                <c:pt idx="3621">
                  <c:v>45957</c:v>
                </c:pt>
                <c:pt idx="3622">
                  <c:v>45958</c:v>
                </c:pt>
                <c:pt idx="3623">
                  <c:v>45959</c:v>
                </c:pt>
                <c:pt idx="3624">
                  <c:v>45960</c:v>
                </c:pt>
                <c:pt idx="3625">
                  <c:v>45961</c:v>
                </c:pt>
                <c:pt idx="3626">
                  <c:v>45962</c:v>
                </c:pt>
                <c:pt idx="3627">
                  <c:v>45963</c:v>
                </c:pt>
                <c:pt idx="3628">
                  <c:v>45964</c:v>
                </c:pt>
                <c:pt idx="3629">
                  <c:v>45965</c:v>
                </c:pt>
                <c:pt idx="3630">
                  <c:v>45966</c:v>
                </c:pt>
                <c:pt idx="3631">
                  <c:v>45967</c:v>
                </c:pt>
                <c:pt idx="3632">
                  <c:v>45968</c:v>
                </c:pt>
                <c:pt idx="3633">
                  <c:v>45969</c:v>
                </c:pt>
                <c:pt idx="3634">
                  <c:v>45970</c:v>
                </c:pt>
                <c:pt idx="3635">
                  <c:v>45971</c:v>
                </c:pt>
                <c:pt idx="3636">
                  <c:v>45972</c:v>
                </c:pt>
                <c:pt idx="3637">
                  <c:v>45973</c:v>
                </c:pt>
                <c:pt idx="3638">
                  <c:v>45974</c:v>
                </c:pt>
                <c:pt idx="3639">
                  <c:v>45975</c:v>
                </c:pt>
                <c:pt idx="3640">
                  <c:v>45976</c:v>
                </c:pt>
                <c:pt idx="3641">
                  <c:v>45977</c:v>
                </c:pt>
                <c:pt idx="3642">
                  <c:v>45978</c:v>
                </c:pt>
                <c:pt idx="3643">
                  <c:v>45979</c:v>
                </c:pt>
                <c:pt idx="3644">
                  <c:v>45980</c:v>
                </c:pt>
                <c:pt idx="3645">
                  <c:v>45981</c:v>
                </c:pt>
                <c:pt idx="3646">
                  <c:v>45982</c:v>
                </c:pt>
                <c:pt idx="3647">
                  <c:v>45983</c:v>
                </c:pt>
                <c:pt idx="3648">
                  <c:v>45984</c:v>
                </c:pt>
                <c:pt idx="3649">
                  <c:v>45985</c:v>
                </c:pt>
                <c:pt idx="3650">
                  <c:v>45986</c:v>
                </c:pt>
                <c:pt idx="3651">
                  <c:v>45987</c:v>
                </c:pt>
                <c:pt idx="3652">
                  <c:v>45988</c:v>
                </c:pt>
                <c:pt idx="3653">
                  <c:v>45989</c:v>
                </c:pt>
              </c:numCache>
            </c:numRef>
          </c:cat>
          <c:val>
            <c:numRef>
              <c:f>'Equity market PEs'!$Q$9:$Q$3662</c:f>
              <c:numCache>
                <c:formatCode>General</c:formatCode>
                <c:ptCount val="3654"/>
                <c:pt idx="0" formatCode="0.0">
                  <c:v>13.4693</c:v>
                </c:pt>
                <c:pt idx="1">
                  <c:v>13.474399999999999</c:v>
                </c:pt>
                <c:pt idx="2">
                  <c:v>13.287599999999999</c:v>
                </c:pt>
                <c:pt idx="3">
                  <c:v>13.471299999999999</c:v>
                </c:pt>
                <c:pt idx="4">
                  <c:v>13.411</c:v>
                </c:pt>
                <c:pt idx="5">
                  <c:v>13.420999999999999</c:v>
                </c:pt>
                <c:pt idx="6">
                  <c:v>13.309200000000001</c:v>
                </c:pt>
                <c:pt idx="7">
                  <c:v>13.309200000000001</c:v>
                </c:pt>
                <c:pt idx="8">
                  <c:v>13.309200000000001</c:v>
                </c:pt>
                <c:pt idx="9">
                  <c:v>13.237399999999999</c:v>
                </c:pt>
                <c:pt idx="10">
                  <c:v>13.0381</c:v>
                </c:pt>
                <c:pt idx="11">
                  <c:v>13.0337</c:v>
                </c:pt>
                <c:pt idx="12">
                  <c:v>12.9321</c:v>
                </c:pt>
                <c:pt idx="13">
                  <c:v>12.678900000000001</c:v>
                </c:pt>
                <c:pt idx="14">
                  <c:v>12.678900000000001</c:v>
                </c:pt>
                <c:pt idx="15">
                  <c:v>12.678800000000001</c:v>
                </c:pt>
                <c:pt idx="16">
                  <c:v>12.641999999999999</c:v>
                </c:pt>
                <c:pt idx="17">
                  <c:v>12.7765</c:v>
                </c:pt>
                <c:pt idx="18">
                  <c:v>12.955299999999999</c:v>
                </c:pt>
                <c:pt idx="19">
                  <c:v>13.093299999999999</c:v>
                </c:pt>
                <c:pt idx="20">
                  <c:v>12.947900000000001</c:v>
                </c:pt>
                <c:pt idx="21">
                  <c:v>12.947900000000001</c:v>
                </c:pt>
                <c:pt idx="22">
                  <c:v>12.947900000000001</c:v>
                </c:pt>
                <c:pt idx="23">
                  <c:v>12.9749</c:v>
                </c:pt>
                <c:pt idx="24">
                  <c:v>13.026899999999999</c:v>
                </c:pt>
                <c:pt idx="25">
                  <c:v>13.167</c:v>
                </c:pt>
                <c:pt idx="26">
                  <c:v>13.182</c:v>
                </c:pt>
                <c:pt idx="27">
                  <c:v>12.979100000000001</c:v>
                </c:pt>
                <c:pt idx="28">
                  <c:v>12.979100000000001</c:v>
                </c:pt>
                <c:pt idx="29">
                  <c:v>12.979100000000001</c:v>
                </c:pt>
                <c:pt idx="30">
                  <c:v>12.912800000000001</c:v>
                </c:pt>
                <c:pt idx="31">
                  <c:v>12.902699999999999</c:v>
                </c:pt>
                <c:pt idx="32">
                  <c:v>12.769500000000001</c:v>
                </c:pt>
                <c:pt idx="33">
                  <c:v>12.8125</c:v>
                </c:pt>
                <c:pt idx="34">
                  <c:v>12.913399999999999</c:v>
                </c:pt>
                <c:pt idx="35">
                  <c:v>12.913399999999999</c:v>
                </c:pt>
                <c:pt idx="36">
                  <c:v>12.913399999999999</c:v>
                </c:pt>
                <c:pt idx="37">
                  <c:v>12.483499999999999</c:v>
                </c:pt>
                <c:pt idx="38">
                  <c:v>12.4945</c:v>
                </c:pt>
                <c:pt idx="39">
                  <c:v>12.353999999999999</c:v>
                </c:pt>
                <c:pt idx="40">
                  <c:v>12.0136</c:v>
                </c:pt>
                <c:pt idx="41">
                  <c:v>12.0337</c:v>
                </c:pt>
                <c:pt idx="42">
                  <c:v>12.0336</c:v>
                </c:pt>
                <c:pt idx="43">
                  <c:v>12.0336</c:v>
                </c:pt>
                <c:pt idx="44">
                  <c:v>11.765000000000001</c:v>
                </c:pt>
                <c:pt idx="45">
                  <c:v>11.762600000000001</c:v>
                </c:pt>
                <c:pt idx="46">
                  <c:v>12.0794</c:v>
                </c:pt>
                <c:pt idx="47">
                  <c:v>11.9848</c:v>
                </c:pt>
                <c:pt idx="48">
                  <c:v>11.740500000000001</c:v>
                </c:pt>
                <c:pt idx="49">
                  <c:v>11.740500000000001</c:v>
                </c:pt>
                <c:pt idx="50">
                  <c:v>11.746499999999999</c:v>
                </c:pt>
                <c:pt idx="51">
                  <c:v>11.6511</c:v>
                </c:pt>
                <c:pt idx="52">
                  <c:v>11.834300000000001</c:v>
                </c:pt>
                <c:pt idx="53">
                  <c:v>11.4758</c:v>
                </c:pt>
                <c:pt idx="54">
                  <c:v>11.4064</c:v>
                </c:pt>
                <c:pt idx="55">
                  <c:v>11.7742</c:v>
                </c:pt>
                <c:pt idx="56">
                  <c:v>11.7743</c:v>
                </c:pt>
                <c:pt idx="57">
                  <c:v>11.7736</c:v>
                </c:pt>
                <c:pt idx="58">
                  <c:v>11.8657</c:v>
                </c:pt>
                <c:pt idx="59">
                  <c:v>11.737</c:v>
                </c:pt>
                <c:pt idx="60">
                  <c:v>11.863</c:v>
                </c:pt>
                <c:pt idx="61">
                  <c:v>11.967499999999999</c:v>
                </c:pt>
                <c:pt idx="62">
                  <c:v>12.301399999999999</c:v>
                </c:pt>
                <c:pt idx="63">
                  <c:v>12.301500000000001</c:v>
                </c:pt>
                <c:pt idx="64">
                  <c:v>12.3018</c:v>
                </c:pt>
                <c:pt idx="65">
                  <c:v>12.3413</c:v>
                </c:pt>
                <c:pt idx="66">
                  <c:v>12.1099</c:v>
                </c:pt>
                <c:pt idx="67">
                  <c:v>11.9886</c:v>
                </c:pt>
                <c:pt idx="68">
                  <c:v>12.292400000000001</c:v>
                </c:pt>
                <c:pt idx="69">
                  <c:v>12.294700000000001</c:v>
                </c:pt>
                <c:pt idx="70">
                  <c:v>12.294700000000001</c:v>
                </c:pt>
                <c:pt idx="71">
                  <c:v>12.2948</c:v>
                </c:pt>
                <c:pt idx="72">
                  <c:v>12.207800000000001</c:v>
                </c:pt>
                <c:pt idx="73">
                  <c:v>12.138500000000001</c:v>
                </c:pt>
                <c:pt idx="74">
                  <c:v>12.1556</c:v>
                </c:pt>
                <c:pt idx="75">
                  <c:v>11.863200000000001</c:v>
                </c:pt>
                <c:pt idx="76">
                  <c:v>11.833500000000001</c:v>
                </c:pt>
                <c:pt idx="77">
                  <c:v>11.833600000000001</c:v>
                </c:pt>
                <c:pt idx="78">
                  <c:v>11.8331</c:v>
                </c:pt>
                <c:pt idx="79">
                  <c:v>12.093299999999999</c:v>
                </c:pt>
                <c:pt idx="80">
                  <c:v>12.168799999999999</c:v>
                </c:pt>
                <c:pt idx="81">
                  <c:v>12.2415</c:v>
                </c:pt>
                <c:pt idx="82">
                  <c:v>12.4206</c:v>
                </c:pt>
                <c:pt idx="83">
                  <c:v>12.3331</c:v>
                </c:pt>
                <c:pt idx="84">
                  <c:v>12.3331</c:v>
                </c:pt>
                <c:pt idx="85">
                  <c:v>12.335599999999999</c:v>
                </c:pt>
                <c:pt idx="86">
                  <c:v>12.4772</c:v>
                </c:pt>
                <c:pt idx="87">
                  <c:v>12.4041</c:v>
                </c:pt>
                <c:pt idx="88">
                  <c:v>12.267799999999999</c:v>
                </c:pt>
                <c:pt idx="89">
                  <c:v>12.2669</c:v>
                </c:pt>
                <c:pt idx="90">
                  <c:v>12.3439</c:v>
                </c:pt>
                <c:pt idx="91">
                  <c:v>12.343999999999999</c:v>
                </c:pt>
                <c:pt idx="92">
                  <c:v>12.344099999999999</c:v>
                </c:pt>
                <c:pt idx="93">
                  <c:v>12.3438</c:v>
                </c:pt>
                <c:pt idx="94">
                  <c:v>12.5494</c:v>
                </c:pt>
                <c:pt idx="95">
                  <c:v>12.809699999999999</c:v>
                </c:pt>
                <c:pt idx="96">
                  <c:v>12.925800000000001</c:v>
                </c:pt>
                <c:pt idx="97">
                  <c:v>13.186999999999999</c:v>
                </c:pt>
                <c:pt idx="98">
                  <c:v>13.186999999999999</c:v>
                </c:pt>
                <c:pt idx="99">
                  <c:v>13.186999999999999</c:v>
                </c:pt>
                <c:pt idx="100">
                  <c:v>13.257</c:v>
                </c:pt>
                <c:pt idx="101">
                  <c:v>13.1419</c:v>
                </c:pt>
                <c:pt idx="102">
                  <c:v>13.135300000000001</c:v>
                </c:pt>
                <c:pt idx="103">
                  <c:v>13.184900000000001</c:v>
                </c:pt>
                <c:pt idx="104">
                  <c:v>13.351699999999999</c:v>
                </c:pt>
                <c:pt idx="105">
                  <c:v>13.351699999999999</c:v>
                </c:pt>
                <c:pt idx="106">
                  <c:v>13.351699999999999</c:v>
                </c:pt>
                <c:pt idx="107">
                  <c:v>13.3957</c:v>
                </c:pt>
                <c:pt idx="108">
                  <c:v>13.189500000000001</c:v>
                </c:pt>
                <c:pt idx="109">
                  <c:v>13.212999999999999</c:v>
                </c:pt>
                <c:pt idx="110">
                  <c:v>13.6554</c:v>
                </c:pt>
                <c:pt idx="111">
                  <c:v>13.822900000000001</c:v>
                </c:pt>
                <c:pt idx="112">
                  <c:v>13.822900000000001</c:v>
                </c:pt>
                <c:pt idx="113">
                  <c:v>13.823</c:v>
                </c:pt>
                <c:pt idx="114">
                  <c:v>13.8599</c:v>
                </c:pt>
                <c:pt idx="115">
                  <c:v>13.894500000000001</c:v>
                </c:pt>
                <c:pt idx="116">
                  <c:v>13.859400000000001</c:v>
                </c:pt>
                <c:pt idx="117">
                  <c:v>13.732200000000001</c:v>
                </c:pt>
                <c:pt idx="118">
                  <c:v>13.7189</c:v>
                </c:pt>
                <c:pt idx="119">
                  <c:v>13.719200000000001</c:v>
                </c:pt>
                <c:pt idx="120">
                  <c:v>13.7196</c:v>
                </c:pt>
                <c:pt idx="121">
                  <c:v>13.7477</c:v>
                </c:pt>
                <c:pt idx="122">
                  <c:v>13.7858</c:v>
                </c:pt>
                <c:pt idx="123">
                  <c:v>14.2173</c:v>
                </c:pt>
                <c:pt idx="124">
                  <c:v>14.276199999999999</c:v>
                </c:pt>
                <c:pt idx="125">
                  <c:v>14.185</c:v>
                </c:pt>
                <c:pt idx="126">
                  <c:v>14.185</c:v>
                </c:pt>
                <c:pt idx="127">
                  <c:v>14.185</c:v>
                </c:pt>
                <c:pt idx="128">
                  <c:v>14.097200000000001</c:v>
                </c:pt>
                <c:pt idx="129">
                  <c:v>13.8622</c:v>
                </c:pt>
                <c:pt idx="130">
                  <c:v>13.7902</c:v>
                </c:pt>
                <c:pt idx="131">
                  <c:v>13.8378</c:v>
                </c:pt>
                <c:pt idx="132">
                  <c:v>13.9651</c:v>
                </c:pt>
                <c:pt idx="133">
                  <c:v>13.9651</c:v>
                </c:pt>
                <c:pt idx="134">
                  <c:v>13.9651</c:v>
                </c:pt>
                <c:pt idx="135">
                  <c:v>14.0838</c:v>
                </c:pt>
                <c:pt idx="136">
                  <c:v>14.202400000000001</c:v>
                </c:pt>
                <c:pt idx="137">
                  <c:v>14.429600000000001</c:v>
                </c:pt>
                <c:pt idx="138">
                  <c:v>14.455299999999999</c:v>
                </c:pt>
                <c:pt idx="139">
                  <c:v>14.4574</c:v>
                </c:pt>
                <c:pt idx="140">
                  <c:v>14.4574</c:v>
                </c:pt>
                <c:pt idx="141">
                  <c:v>14.4574</c:v>
                </c:pt>
                <c:pt idx="142">
                  <c:v>14.3973</c:v>
                </c:pt>
                <c:pt idx="143">
                  <c:v>14.551500000000001</c:v>
                </c:pt>
                <c:pt idx="144">
                  <c:v>14.4938</c:v>
                </c:pt>
                <c:pt idx="145">
                  <c:v>14.5654</c:v>
                </c:pt>
                <c:pt idx="146">
                  <c:v>14.424899999999999</c:v>
                </c:pt>
                <c:pt idx="147">
                  <c:v>14.4246</c:v>
                </c:pt>
                <c:pt idx="148">
                  <c:v>14.423999999999999</c:v>
                </c:pt>
                <c:pt idx="149">
                  <c:v>14.321400000000001</c:v>
                </c:pt>
                <c:pt idx="150">
                  <c:v>14.3956</c:v>
                </c:pt>
                <c:pt idx="151">
                  <c:v>14.428599999999999</c:v>
                </c:pt>
                <c:pt idx="152">
                  <c:v>14.5663</c:v>
                </c:pt>
                <c:pt idx="153">
                  <c:v>13.916600000000001</c:v>
                </c:pt>
                <c:pt idx="154">
                  <c:v>13.9252</c:v>
                </c:pt>
                <c:pt idx="155">
                  <c:v>13.9252</c:v>
                </c:pt>
                <c:pt idx="156">
                  <c:v>13.8477</c:v>
                </c:pt>
                <c:pt idx="157">
                  <c:v>13.6069</c:v>
                </c:pt>
                <c:pt idx="158">
                  <c:v>13.481400000000001</c:v>
                </c:pt>
                <c:pt idx="159">
                  <c:v>13.4185</c:v>
                </c:pt>
                <c:pt idx="160">
                  <c:v>13.350300000000001</c:v>
                </c:pt>
                <c:pt idx="161">
                  <c:v>13.350300000000001</c:v>
                </c:pt>
                <c:pt idx="162">
                  <c:v>13.350300000000001</c:v>
                </c:pt>
                <c:pt idx="163">
                  <c:v>13.3048</c:v>
                </c:pt>
                <c:pt idx="164">
                  <c:v>13.4048</c:v>
                </c:pt>
                <c:pt idx="165">
                  <c:v>13.4231</c:v>
                </c:pt>
                <c:pt idx="166">
                  <c:v>13.4041</c:v>
                </c:pt>
                <c:pt idx="167">
                  <c:v>13.2279</c:v>
                </c:pt>
                <c:pt idx="168">
                  <c:v>13.231</c:v>
                </c:pt>
                <c:pt idx="169">
                  <c:v>13.231</c:v>
                </c:pt>
                <c:pt idx="170">
                  <c:v>13.226000000000001</c:v>
                </c:pt>
                <c:pt idx="171">
                  <c:v>13.4567</c:v>
                </c:pt>
                <c:pt idx="172">
                  <c:v>13.35</c:v>
                </c:pt>
                <c:pt idx="173">
                  <c:v>13.1252</c:v>
                </c:pt>
                <c:pt idx="174">
                  <c:v>13.2019</c:v>
                </c:pt>
                <c:pt idx="175">
                  <c:v>13.2019</c:v>
                </c:pt>
                <c:pt idx="176">
                  <c:v>13.202999999999999</c:v>
                </c:pt>
                <c:pt idx="177">
                  <c:v>13.267899999999999</c:v>
                </c:pt>
                <c:pt idx="178">
                  <c:v>13.2628</c:v>
                </c:pt>
                <c:pt idx="179">
                  <c:v>14.8423</c:v>
                </c:pt>
                <c:pt idx="180">
                  <c:v>16.8643</c:v>
                </c:pt>
                <c:pt idx="181">
                  <c:v>16.954999999999998</c:v>
                </c:pt>
                <c:pt idx="182">
                  <c:v>16.961600000000001</c:v>
                </c:pt>
                <c:pt idx="183">
                  <c:v>16.962499999999999</c:v>
                </c:pt>
                <c:pt idx="184">
                  <c:v>16.935700000000001</c:v>
                </c:pt>
                <c:pt idx="185">
                  <c:v>16.938400000000001</c:v>
                </c:pt>
                <c:pt idx="186">
                  <c:v>16.940100000000001</c:v>
                </c:pt>
                <c:pt idx="187">
                  <c:v>16.984500000000001</c:v>
                </c:pt>
                <c:pt idx="188">
                  <c:v>17.0989</c:v>
                </c:pt>
                <c:pt idx="189">
                  <c:v>17.0989</c:v>
                </c:pt>
                <c:pt idx="190">
                  <c:v>17.098600000000001</c:v>
                </c:pt>
                <c:pt idx="191">
                  <c:v>17.243400000000001</c:v>
                </c:pt>
                <c:pt idx="192">
                  <c:v>17.5093</c:v>
                </c:pt>
                <c:pt idx="193">
                  <c:v>17.648800000000001</c:v>
                </c:pt>
                <c:pt idx="194">
                  <c:v>17.5382</c:v>
                </c:pt>
                <c:pt idx="195">
                  <c:v>17.2605</c:v>
                </c:pt>
                <c:pt idx="196">
                  <c:v>17.2605</c:v>
                </c:pt>
                <c:pt idx="197">
                  <c:v>17.260000000000002</c:v>
                </c:pt>
                <c:pt idx="198">
                  <c:v>16.960899999999999</c:v>
                </c:pt>
                <c:pt idx="199">
                  <c:v>16.793600000000001</c:v>
                </c:pt>
                <c:pt idx="200">
                  <c:v>16.921800000000001</c:v>
                </c:pt>
                <c:pt idx="201">
                  <c:v>16.737500000000001</c:v>
                </c:pt>
                <c:pt idx="202">
                  <c:v>16.872499999999999</c:v>
                </c:pt>
                <c:pt idx="203">
                  <c:v>16.872499999999999</c:v>
                </c:pt>
                <c:pt idx="204">
                  <c:v>16.872499999999999</c:v>
                </c:pt>
                <c:pt idx="205">
                  <c:v>17.186699999999998</c:v>
                </c:pt>
                <c:pt idx="206">
                  <c:v>17.2745</c:v>
                </c:pt>
                <c:pt idx="207">
                  <c:v>17.366399999999999</c:v>
                </c:pt>
                <c:pt idx="208">
                  <c:v>17.4939</c:v>
                </c:pt>
                <c:pt idx="209">
                  <c:v>16.9133</c:v>
                </c:pt>
                <c:pt idx="210">
                  <c:v>16.914400000000001</c:v>
                </c:pt>
                <c:pt idx="211">
                  <c:v>16.913699999999999</c:v>
                </c:pt>
                <c:pt idx="212">
                  <c:v>16.677</c:v>
                </c:pt>
                <c:pt idx="213">
                  <c:v>16.906500000000001</c:v>
                </c:pt>
                <c:pt idx="214">
                  <c:v>17.255800000000001</c:v>
                </c:pt>
                <c:pt idx="215">
                  <c:v>17.517399999999999</c:v>
                </c:pt>
                <c:pt idx="216">
                  <c:v>17.723700000000001</c:v>
                </c:pt>
                <c:pt idx="217">
                  <c:v>17.723700000000001</c:v>
                </c:pt>
                <c:pt idx="218">
                  <c:v>17.7239</c:v>
                </c:pt>
                <c:pt idx="219">
                  <c:v>17.812899999999999</c:v>
                </c:pt>
                <c:pt idx="220">
                  <c:v>17.565300000000001</c:v>
                </c:pt>
                <c:pt idx="221">
                  <c:v>17.303000000000001</c:v>
                </c:pt>
                <c:pt idx="222">
                  <c:v>17.468800000000002</c:v>
                </c:pt>
                <c:pt idx="223">
                  <c:v>17.506799999999998</c:v>
                </c:pt>
                <c:pt idx="224">
                  <c:v>17.506599999999999</c:v>
                </c:pt>
                <c:pt idx="225">
                  <c:v>17.506699999999999</c:v>
                </c:pt>
                <c:pt idx="226">
                  <c:v>17.890699999999999</c:v>
                </c:pt>
                <c:pt idx="227">
                  <c:v>18.0395</c:v>
                </c:pt>
                <c:pt idx="228">
                  <c:v>18.086600000000001</c:v>
                </c:pt>
                <c:pt idx="229">
                  <c:v>18.288599999999999</c:v>
                </c:pt>
                <c:pt idx="230">
                  <c:v>18.329799999999999</c:v>
                </c:pt>
                <c:pt idx="231">
                  <c:v>18.329799999999999</c:v>
                </c:pt>
                <c:pt idx="232">
                  <c:v>18.328600000000002</c:v>
                </c:pt>
                <c:pt idx="233">
                  <c:v>18.379100000000001</c:v>
                </c:pt>
                <c:pt idx="234">
                  <c:v>18.345199999999998</c:v>
                </c:pt>
                <c:pt idx="235">
                  <c:v>18.4087</c:v>
                </c:pt>
                <c:pt idx="236">
                  <c:v>18.427099999999999</c:v>
                </c:pt>
                <c:pt idx="237">
                  <c:v>18.400500000000001</c:v>
                </c:pt>
                <c:pt idx="238">
                  <c:v>18.400500000000001</c:v>
                </c:pt>
                <c:pt idx="239">
                  <c:v>18.400500000000001</c:v>
                </c:pt>
                <c:pt idx="240">
                  <c:v>18.408999999999999</c:v>
                </c:pt>
                <c:pt idx="241">
                  <c:v>18.450700000000001</c:v>
                </c:pt>
                <c:pt idx="242">
                  <c:v>18.526499999999999</c:v>
                </c:pt>
                <c:pt idx="243">
                  <c:v>18.561599999999999</c:v>
                </c:pt>
                <c:pt idx="244">
                  <c:v>18.492100000000001</c:v>
                </c:pt>
                <c:pt idx="245">
                  <c:v>18.492100000000001</c:v>
                </c:pt>
                <c:pt idx="246">
                  <c:v>18.492100000000001</c:v>
                </c:pt>
                <c:pt idx="247">
                  <c:v>18.671099999999999</c:v>
                </c:pt>
                <c:pt idx="248">
                  <c:v>18.552099999999999</c:v>
                </c:pt>
                <c:pt idx="249">
                  <c:v>18.3794</c:v>
                </c:pt>
                <c:pt idx="250">
                  <c:v>18.529699999999998</c:v>
                </c:pt>
                <c:pt idx="251">
                  <c:v>18.804300000000001</c:v>
                </c:pt>
                <c:pt idx="252">
                  <c:v>18.804300000000001</c:v>
                </c:pt>
                <c:pt idx="253">
                  <c:v>18.8003</c:v>
                </c:pt>
                <c:pt idx="254">
                  <c:v>19.024100000000001</c:v>
                </c:pt>
                <c:pt idx="255">
                  <c:v>19.1114</c:v>
                </c:pt>
                <c:pt idx="256">
                  <c:v>19.1892</c:v>
                </c:pt>
                <c:pt idx="257">
                  <c:v>19.340900000000001</c:v>
                </c:pt>
                <c:pt idx="258">
                  <c:v>19.390499999999999</c:v>
                </c:pt>
                <c:pt idx="259">
                  <c:v>19.390499999999999</c:v>
                </c:pt>
                <c:pt idx="260">
                  <c:v>19.367000000000001</c:v>
                </c:pt>
                <c:pt idx="261">
                  <c:v>19.4895</c:v>
                </c:pt>
                <c:pt idx="262">
                  <c:v>19.483499999999999</c:v>
                </c:pt>
                <c:pt idx="263">
                  <c:v>19.361499999999999</c:v>
                </c:pt>
                <c:pt idx="264">
                  <c:v>19.543399999999998</c:v>
                </c:pt>
                <c:pt idx="265">
                  <c:v>19.415099999999999</c:v>
                </c:pt>
                <c:pt idx="266">
                  <c:v>19.415099999999999</c:v>
                </c:pt>
                <c:pt idx="267">
                  <c:v>19.417300000000001</c:v>
                </c:pt>
                <c:pt idx="268">
                  <c:v>19.2912</c:v>
                </c:pt>
                <c:pt idx="269">
                  <c:v>19.3386</c:v>
                </c:pt>
                <c:pt idx="270">
                  <c:v>15.0808</c:v>
                </c:pt>
                <c:pt idx="271">
                  <c:v>15.103300000000001</c:v>
                </c:pt>
                <c:pt idx="272">
                  <c:v>15.1808</c:v>
                </c:pt>
                <c:pt idx="273">
                  <c:v>15.181900000000001</c:v>
                </c:pt>
                <c:pt idx="274">
                  <c:v>15.1721</c:v>
                </c:pt>
                <c:pt idx="275">
                  <c:v>14.5669</c:v>
                </c:pt>
                <c:pt idx="276">
                  <c:v>13.0547</c:v>
                </c:pt>
                <c:pt idx="277">
                  <c:v>12.7311</c:v>
                </c:pt>
                <c:pt idx="278">
                  <c:v>12.7156</c:v>
                </c:pt>
                <c:pt idx="279">
                  <c:v>12.805199999999999</c:v>
                </c:pt>
                <c:pt idx="280">
                  <c:v>12.805199999999999</c:v>
                </c:pt>
                <c:pt idx="281">
                  <c:v>12.805199999999999</c:v>
                </c:pt>
                <c:pt idx="282">
                  <c:v>12.948499999999999</c:v>
                </c:pt>
                <c:pt idx="283">
                  <c:v>13.1464</c:v>
                </c:pt>
                <c:pt idx="284">
                  <c:v>13.182499999999999</c:v>
                </c:pt>
                <c:pt idx="285">
                  <c:v>13.2006</c:v>
                </c:pt>
                <c:pt idx="286">
                  <c:v>12.9435</c:v>
                </c:pt>
                <c:pt idx="287">
                  <c:v>12.9435</c:v>
                </c:pt>
                <c:pt idx="288">
                  <c:v>12.9435</c:v>
                </c:pt>
                <c:pt idx="289">
                  <c:v>12.7294</c:v>
                </c:pt>
                <c:pt idx="290">
                  <c:v>12.686999999999999</c:v>
                </c:pt>
                <c:pt idx="291">
                  <c:v>12.6724</c:v>
                </c:pt>
                <c:pt idx="292">
                  <c:v>12.7277</c:v>
                </c:pt>
                <c:pt idx="293">
                  <c:v>12.677099999999999</c:v>
                </c:pt>
                <c:pt idx="294">
                  <c:v>12.677099999999999</c:v>
                </c:pt>
                <c:pt idx="295">
                  <c:v>12.677099999999999</c:v>
                </c:pt>
                <c:pt idx="296">
                  <c:v>12.853</c:v>
                </c:pt>
                <c:pt idx="297">
                  <c:v>12.8703</c:v>
                </c:pt>
                <c:pt idx="298">
                  <c:v>12.970800000000001</c:v>
                </c:pt>
                <c:pt idx="299">
                  <c:v>13.1892</c:v>
                </c:pt>
                <c:pt idx="300">
                  <c:v>13.1455</c:v>
                </c:pt>
                <c:pt idx="301">
                  <c:v>13.1455</c:v>
                </c:pt>
                <c:pt idx="302">
                  <c:v>13.1455</c:v>
                </c:pt>
                <c:pt idx="303">
                  <c:v>12.973800000000001</c:v>
                </c:pt>
                <c:pt idx="304">
                  <c:v>13.053900000000001</c:v>
                </c:pt>
                <c:pt idx="305">
                  <c:v>13.068899999999999</c:v>
                </c:pt>
                <c:pt idx="306">
                  <c:v>13.087300000000001</c:v>
                </c:pt>
                <c:pt idx="307">
                  <c:v>12.944599999999999</c:v>
                </c:pt>
                <c:pt idx="308">
                  <c:v>12.9689</c:v>
                </c:pt>
                <c:pt idx="309">
                  <c:v>12.9688</c:v>
                </c:pt>
                <c:pt idx="310">
                  <c:v>13.086399999999999</c:v>
                </c:pt>
                <c:pt idx="311">
                  <c:v>13.143800000000001</c:v>
                </c:pt>
                <c:pt idx="312">
                  <c:v>13.138999999999999</c:v>
                </c:pt>
                <c:pt idx="313">
                  <c:v>13.1647</c:v>
                </c:pt>
                <c:pt idx="314">
                  <c:v>13.1325</c:v>
                </c:pt>
                <c:pt idx="315">
                  <c:v>13.1325</c:v>
                </c:pt>
                <c:pt idx="316">
                  <c:v>13.1325</c:v>
                </c:pt>
                <c:pt idx="317">
                  <c:v>13.1873</c:v>
                </c:pt>
                <c:pt idx="318">
                  <c:v>12.9991</c:v>
                </c:pt>
                <c:pt idx="319">
                  <c:v>12.9582</c:v>
                </c:pt>
                <c:pt idx="320">
                  <c:v>12.784599999999999</c:v>
                </c:pt>
                <c:pt idx="321">
                  <c:v>12.874599999999999</c:v>
                </c:pt>
                <c:pt idx="322">
                  <c:v>12.874599999999999</c:v>
                </c:pt>
                <c:pt idx="323">
                  <c:v>12.874599999999999</c:v>
                </c:pt>
                <c:pt idx="324">
                  <c:v>12.841200000000001</c:v>
                </c:pt>
                <c:pt idx="325">
                  <c:v>13.040800000000001</c:v>
                </c:pt>
                <c:pt idx="326">
                  <c:v>13.109400000000001</c:v>
                </c:pt>
                <c:pt idx="327">
                  <c:v>13.1099</c:v>
                </c:pt>
                <c:pt idx="328">
                  <c:v>13.0793</c:v>
                </c:pt>
                <c:pt idx="329">
                  <c:v>13.0793</c:v>
                </c:pt>
                <c:pt idx="330">
                  <c:v>13.0793</c:v>
                </c:pt>
                <c:pt idx="331">
                  <c:v>13.189</c:v>
                </c:pt>
                <c:pt idx="332">
                  <c:v>13.1869</c:v>
                </c:pt>
                <c:pt idx="333">
                  <c:v>13.113200000000001</c:v>
                </c:pt>
                <c:pt idx="334">
                  <c:v>13.037800000000001</c:v>
                </c:pt>
                <c:pt idx="335">
                  <c:v>13.0113</c:v>
                </c:pt>
                <c:pt idx="336">
                  <c:v>13.0113</c:v>
                </c:pt>
                <c:pt idx="337">
                  <c:v>13.0113</c:v>
                </c:pt>
                <c:pt idx="338">
                  <c:v>13.033300000000001</c:v>
                </c:pt>
                <c:pt idx="339">
                  <c:v>12.9971</c:v>
                </c:pt>
                <c:pt idx="340">
                  <c:v>12.819000000000001</c:v>
                </c:pt>
                <c:pt idx="341">
                  <c:v>12.7446</c:v>
                </c:pt>
                <c:pt idx="342">
                  <c:v>12.6752</c:v>
                </c:pt>
                <c:pt idx="343">
                  <c:v>12.6752</c:v>
                </c:pt>
                <c:pt idx="344">
                  <c:v>12.6752</c:v>
                </c:pt>
                <c:pt idx="345">
                  <c:v>12.8863</c:v>
                </c:pt>
                <c:pt idx="346">
                  <c:v>12.991300000000001</c:v>
                </c:pt>
                <c:pt idx="347">
                  <c:v>12.670299999999999</c:v>
                </c:pt>
                <c:pt idx="348">
                  <c:v>12.605399999999999</c:v>
                </c:pt>
                <c:pt idx="349">
                  <c:v>12.224</c:v>
                </c:pt>
                <c:pt idx="350">
                  <c:v>12.224</c:v>
                </c:pt>
                <c:pt idx="351">
                  <c:v>12.2241</c:v>
                </c:pt>
                <c:pt idx="352">
                  <c:v>12.0786</c:v>
                </c:pt>
                <c:pt idx="353">
                  <c:v>12.114800000000001</c:v>
                </c:pt>
                <c:pt idx="354">
                  <c:v>13.5937</c:v>
                </c:pt>
                <c:pt idx="355">
                  <c:v>13.5961</c:v>
                </c:pt>
                <c:pt idx="356">
                  <c:v>13.56</c:v>
                </c:pt>
                <c:pt idx="357">
                  <c:v>13.56</c:v>
                </c:pt>
                <c:pt idx="358">
                  <c:v>13.5604</c:v>
                </c:pt>
                <c:pt idx="359">
                  <c:v>13.593</c:v>
                </c:pt>
                <c:pt idx="360">
                  <c:v>13.755699999999999</c:v>
                </c:pt>
                <c:pt idx="361">
                  <c:v>13.752700000000001</c:v>
                </c:pt>
                <c:pt idx="362">
                  <c:v>13.6999</c:v>
                </c:pt>
                <c:pt idx="363">
                  <c:v>13.777200000000001</c:v>
                </c:pt>
                <c:pt idx="364">
                  <c:v>13.777200000000001</c:v>
                </c:pt>
                <c:pt idx="365">
                  <c:v>13.776999999999999</c:v>
                </c:pt>
                <c:pt idx="366">
                  <c:v>13.8812</c:v>
                </c:pt>
                <c:pt idx="367">
                  <c:v>13.8315</c:v>
                </c:pt>
                <c:pt idx="368">
                  <c:v>13.9061</c:v>
                </c:pt>
                <c:pt idx="369">
                  <c:v>13.8347</c:v>
                </c:pt>
                <c:pt idx="370">
                  <c:v>13.7471</c:v>
                </c:pt>
                <c:pt idx="371">
                  <c:v>13.7471</c:v>
                </c:pt>
                <c:pt idx="372">
                  <c:v>13.747299999999999</c:v>
                </c:pt>
                <c:pt idx="373">
                  <c:v>13.762700000000001</c:v>
                </c:pt>
                <c:pt idx="374">
                  <c:v>13.8813</c:v>
                </c:pt>
                <c:pt idx="375">
                  <c:v>13.99</c:v>
                </c:pt>
                <c:pt idx="376">
                  <c:v>14.178900000000001</c:v>
                </c:pt>
                <c:pt idx="377">
                  <c:v>14.155799999999999</c:v>
                </c:pt>
                <c:pt idx="378">
                  <c:v>14.155799999999999</c:v>
                </c:pt>
                <c:pt idx="379">
                  <c:v>14.1562</c:v>
                </c:pt>
                <c:pt idx="380">
                  <c:v>14.0649</c:v>
                </c:pt>
                <c:pt idx="381">
                  <c:v>14.147399999999999</c:v>
                </c:pt>
                <c:pt idx="382">
                  <c:v>14.0755</c:v>
                </c:pt>
                <c:pt idx="383">
                  <c:v>13.849299999999999</c:v>
                </c:pt>
                <c:pt idx="384">
                  <c:v>13.8142</c:v>
                </c:pt>
                <c:pt idx="385">
                  <c:v>13.8142</c:v>
                </c:pt>
                <c:pt idx="386">
                  <c:v>13.8142</c:v>
                </c:pt>
                <c:pt idx="387">
                  <c:v>13.7308</c:v>
                </c:pt>
                <c:pt idx="388">
                  <c:v>13.7334</c:v>
                </c:pt>
                <c:pt idx="389">
                  <c:v>13.7316</c:v>
                </c:pt>
                <c:pt idx="390">
                  <c:v>13.591900000000001</c:v>
                </c:pt>
                <c:pt idx="391">
                  <c:v>13.577400000000001</c:v>
                </c:pt>
                <c:pt idx="392">
                  <c:v>13.577400000000001</c:v>
                </c:pt>
                <c:pt idx="393">
                  <c:v>13.577400000000001</c:v>
                </c:pt>
                <c:pt idx="394">
                  <c:v>13.590999999999999</c:v>
                </c:pt>
                <c:pt idx="395">
                  <c:v>13.626899999999999</c:v>
                </c:pt>
                <c:pt idx="396">
                  <c:v>13.732100000000001</c:v>
                </c:pt>
                <c:pt idx="397">
                  <c:v>13.849299999999999</c:v>
                </c:pt>
                <c:pt idx="398">
                  <c:v>13.909599999999999</c:v>
                </c:pt>
                <c:pt idx="399">
                  <c:v>13.909599999999999</c:v>
                </c:pt>
                <c:pt idx="400">
                  <c:v>14.097</c:v>
                </c:pt>
                <c:pt idx="401">
                  <c:v>14.0907</c:v>
                </c:pt>
                <c:pt idx="402">
                  <c:v>14.1989</c:v>
                </c:pt>
                <c:pt idx="403">
                  <c:v>14.2471</c:v>
                </c:pt>
                <c:pt idx="404">
                  <c:v>14.4152</c:v>
                </c:pt>
                <c:pt idx="405">
                  <c:v>14.4062</c:v>
                </c:pt>
                <c:pt idx="406">
                  <c:v>14.4062</c:v>
                </c:pt>
                <c:pt idx="407">
                  <c:v>14.4062</c:v>
                </c:pt>
                <c:pt idx="408">
                  <c:v>14.362500000000001</c:v>
                </c:pt>
                <c:pt idx="409">
                  <c:v>14.48</c:v>
                </c:pt>
                <c:pt idx="410">
                  <c:v>14.4968</c:v>
                </c:pt>
                <c:pt idx="411">
                  <c:v>14.6579</c:v>
                </c:pt>
                <c:pt idx="412">
                  <c:v>14.6469</c:v>
                </c:pt>
                <c:pt idx="413">
                  <c:v>14.695499999999999</c:v>
                </c:pt>
                <c:pt idx="414">
                  <c:v>14.693</c:v>
                </c:pt>
                <c:pt idx="415">
                  <c:v>14.572900000000001</c:v>
                </c:pt>
                <c:pt idx="416">
                  <c:v>14.6693</c:v>
                </c:pt>
                <c:pt idx="417">
                  <c:v>14.7219</c:v>
                </c:pt>
                <c:pt idx="418">
                  <c:v>14.656599999999999</c:v>
                </c:pt>
                <c:pt idx="419">
                  <c:v>14.637499999999999</c:v>
                </c:pt>
                <c:pt idx="420">
                  <c:v>14.637499999999999</c:v>
                </c:pt>
                <c:pt idx="421">
                  <c:v>14.627700000000001</c:v>
                </c:pt>
                <c:pt idx="422">
                  <c:v>14.778</c:v>
                </c:pt>
                <c:pt idx="423">
                  <c:v>14.881500000000001</c:v>
                </c:pt>
                <c:pt idx="424">
                  <c:v>14.939399999999999</c:v>
                </c:pt>
                <c:pt idx="425">
                  <c:v>15.0137</c:v>
                </c:pt>
                <c:pt idx="426">
                  <c:v>15.000999999999999</c:v>
                </c:pt>
                <c:pt idx="427">
                  <c:v>15.000999999999999</c:v>
                </c:pt>
                <c:pt idx="428">
                  <c:v>15.001099999999999</c:v>
                </c:pt>
                <c:pt idx="429">
                  <c:v>14.9581</c:v>
                </c:pt>
                <c:pt idx="430">
                  <c:v>14.8942</c:v>
                </c:pt>
                <c:pt idx="431">
                  <c:v>14.9543</c:v>
                </c:pt>
                <c:pt idx="432">
                  <c:v>14.9963</c:v>
                </c:pt>
                <c:pt idx="433">
                  <c:v>15.0565</c:v>
                </c:pt>
                <c:pt idx="434">
                  <c:v>15.0565</c:v>
                </c:pt>
                <c:pt idx="435">
                  <c:v>15.0571</c:v>
                </c:pt>
                <c:pt idx="436">
                  <c:v>15.124499999999999</c:v>
                </c:pt>
                <c:pt idx="437">
                  <c:v>15.077</c:v>
                </c:pt>
                <c:pt idx="438">
                  <c:v>15.111800000000001</c:v>
                </c:pt>
                <c:pt idx="439">
                  <c:v>15.1791</c:v>
                </c:pt>
                <c:pt idx="440">
                  <c:v>15.2561</c:v>
                </c:pt>
                <c:pt idx="441">
                  <c:v>15.2561</c:v>
                </c:pt>
                <c:pt idx="442">
                  <c:v>15.2562</c:v>
                </c:pt>
                <c:pt idx="443">
                  <c:v>15.343999999999999</c:v>
                </c:pt>
                <c:pt idx="444">
                  <c:v>15.3222</c:v>
                </c:pt>
                <c:pt idx="445">
                  <c:v>15.4544</c:v>
                </c:pt>
                <c:pt idx="446">
                  <c:v>15.521000000000001</c:v>
                </c:pt>
                <c:pt idx="447">
                  <c:v>15.405799999999999</c:v>
                </c:pt>
                <c:pt idx="448">
                  <c:v>15.405799999999999</c:v>
                </c:pt>
                <c:pt idx="449">
                  <c:v>15.405799999999999</c:v>
                </c:pt>
                <c:pt idx="450">
                  <c:v>15.481</c:v>
                </c:pt>
                <c:pt idx="451">
                  <c:v>15.5213</c:v>
                </c:pt>
                <c:pt idx="452">
                  <c:v>15.6105</c:v>
                </c:pt>
                <c:pt idx="453">
                  <c:v>15.631500000000001</c:v>
                </c:pt>
                <c:pt idx="454">
                  <c:v>15.4901</c:v>
                </c:pt>
                <c:pt idx="455">
                  <c:v>15.4901</c:v>
                </c:pt>
                <c:pt idx="456">
                  <c:v>15.49</c:v>
                </c:pt>
                <c:pt idx="457">
                  <c:v>15.4186</c:v>
                </c:pt>
                <c:pt idx="458">
                  <c:v>15.3682</c:v>
                </c:pt>
                <c:pt idx="459">
                  <c:v>15.4048</c:v>
                </c:pt>
                <c:pt idx="460">
                  <c:v>15.364699999999999</c:v>
                </c:pt>
                <c:pt idx="461">
                  <c:v>15.2788</c:v>
                </c:pt>
                <c:pt idx="462">
                  <c:v>15.2788</c:v>
                </c:pt>
                <c:pt idx="463">
                  <c:v>15.2784</c:v>
                </c:pt>
                <c:pt idx="464">
                  <c:v>15.333299999999999</c:v>
                </c:pt>
                <c:pt idx="465">
                  <c:v>15.367100000000001</c:v>
                </c:pt>
                <c:pt idx="466">
                  <c:v>15.343400000000001</c:v>
                </c:pt>
                <c:pt idx="467">
                  <c:v>15.154400000000001</c:v>
                </c:pt>
                <c:pt idx="468">
                  <c:v>15.201599999999999</c:v>
                </c:pt>
                <c:pt idx="469">
                  <c:v>15.201599999999999</c:v>
                </c:pt>
                <c:pt idx="470">
                  <c:v>15.202400000000001</c:v>
                </c:pt>
                <c:pt idx="471">
                  <c:v>15.405799999999999</c:v>
                </c:pt>
                <c:pt idx="472">
                  <c:v>15.430099999999999</c:v>
                </c:pt>
                <c:pt idx="473">
                  <c:v>15.488</c:v>
                </c:pt>
                <c:pt idx="474">
                  <c:v>15.8241</c:v>
                </c:pt>
                <c:pt idx="475">
                  <c:v>15.863300000000001</c:v>
                </c:pt>
                <c:pt idx="476">
                  <c:v>15.863300000000001</c:v>
                </c:pt>
                <c:pt idx="477">
                  <c:v>15.863300000000001</c:v>
                </c:pt>
                <c:pt idx="478">
                  <c:v>15.9755</c:v>
                </c:pt>
                <c:pt idx="479">
                  <c:v>15.9902</c:v>
                </c:pt>
                <c:pt idx="480">
                  <c:v>15.908300000000001</c:v>
                </c:pt>
                <c:pt idx="481">
                  <c:v>15.456300000000001</c:v>
                </c:pt>
                <c:pt idx="482">
                  <c:v>15.476800000000001</c:v>
                </c:pt>
                <c:pt idx="483">
                  <c:v>15.474299999999999</c:v>
                </c:pt>
                <c:pt idx="484">
                  <c:v>15.447699999999999</c:v>
                </c:pt>
                <c:pt idx="485">
                  <c:v>15.3912</c:v>
                </c:pt>
                <c:pt idx="486">
                  <c:v>15.5238</c:v>
                </c:pt>
                <c:pt idx="487">
                  <c:v>15.572100000000001</c:v>
                </c:pt>
                <c:pt idx="488">
                  <c:v>15.5901</c:v>
                </c:pt>
                <c:pt idx="489">
                  <c:v>15.5108</c:v>
                </c:pt>
                <c:pt idx="490">
                  <c:v>15.577500000000001</c:v>
                </c:pt>
                <c:pt idx="491">
                  <c:v>15.5763</c:v>
                </c:pt>
                <c:pt idx="492">
                  <c:v>15.6905</c:v>
                </c:pt>
                <c:pt idx="493">
                  <c:v>15.690899999999999</c:v>
                </c:pt>
                <c:pt idx="494">
                  <c:v>15.7582</c:v>
                </c:pt>
                <c:pt idx="495">
                  <c:v>15.663</c:v>
                </c:pt>
                <c:pt idx="496">
                  <c:v>15.6387</c:v>
                </c:pt>
                <c:pt idx="497">
                  <c:v>15.6387</c:v>
                </c:pt>
                <c:pt idx="498">
                  <c:v>15.6387</c:v>
                </c:pt>
                <c:pt idx="499">
                  <c:v>15.580500000000001</c:v>
                </c:pt>
                <c:pt idx="500">
                  <c:v>15.532400000000001</c:v>
                </c:pt>
                <c:pt idx="501">
                  <c:v>15.589600000000001</c:v>
                </c:pt>
                <c:pt idx="502">
                  <c:v>15.6623</c:v>
                </c:pt>
                <c:pt idx="503">
                  <c:v>15.623100000000001</c:v>
                </c:pt>
                <c:pt idx="504">
                  <c:v>15.623100000000001</c:v>
                </c:pt>
                <c:pt idx="505">
                  <c:v>15.623100000000001</c:v>
                </c:pt>
                <c:pt idx="506">
                  <c:v>15.6608</c:v>
                </c:pt>
                <c:pt idx="507">
                  <c:v>15.5769</c:v>
                </c:pt>
                <c:pt idx="508">
                  <c:v>15.499499999999999</c:v>
                </c:pt>
                <c:pt idx="509">
                  <c:v>15.591200000000001</c:v>
                </c:pt>
                <c:pt idx="510">
                  <c:v>15.648199999999999</c:v>
                </c:pt>
                <c:pt idx="511">
                  <c:v>15.648199999999999</c:v>
                </c:pt>
                <c:pt idx="512">
                  <c:v>15.648099999999999</c:v>
                </c:pt>
                <c:pt idx="513">
                  <c:v>15.803100000000001</c:v>
                </c:pt>
                <c:pt idx="514">
                  <c:v>15.9977</c:v>
                </c:pt>
                <c:pt idx="515">
                  <c:v>16.0122</c:v>
                </c:pt>
                <c:pt idx="516">
                  <c:v>15.8881</c:v>
                </c:pt>
                <c:pt idx="517">
                  <c:v>15.8575</c:v>
                </c:pt>
                <c:pt idx="518">
                  <c:v>15.8575</c:v>
                </c:pt>
                <c:pt idx="519">
                  <c:v>15.8575</c:v>
                </c:pt>
                <c:pt idx="520">
                  <c:v>15.885899999999999</c:v>
                </c:pt>
                <c:pt idx="521">
                  <c:v>16.022600000000001</c:v>
                </c:pt>
                <c:pt idx="522">
                  <c:v>15.985200000000001</c:v>
                </c:pt>
                <c:pt idx="523">
                  <c:v>15.8935</c:v>
                </c:pt>
                <c:pt idx="524">
                  <c:v>15.8642</c:v>
                </c:pt>
                <c:pt idx="525">
                  <c:v>15.8643</c:v>
                </c:pt>
                <c:pt idx="526">
                  <c:v>15.8643</c:v>
                </c:pt>
                <c:pt idx="527">
                  <c:v>15.969900000000001</c:v>
                </c:pt>
                <c:pt idx="528">
                  <c:v>16.058900000000001</c:v>
                </c:pt>
                <c:pt idx="529">
                  <c:v>16.132999999999999</c:v>
                </c:pt>
                <c:pt idx="530">
                  <c:v>16.2164</c:v>
                </c:pt>
                <c:pt idx="531">
                  <c:v>16.2377</c:v>
                </c:pt>
                <c:pt idx="532">
                  <c:v>16.2377</c:v>
                </c:pt>
                <c:pt idx="533">
                  <c:v>16.2377</c:v>
                </c:pt>
                <c:pt idx="534">
                  <c:v>16.3721</c:v>
                </c:pt>
                <c:pt idx="535">
                  <c:v>16.448899999999998</c:v>
                </c:pt>
                <c:pt idx="536">
                  <c:v>14.3787</c:v>
                </c:pt>
                <c:pt idx="537">
                  <c:v>14.144399999999999</c:v>
                </c:pt>
                <c:pt idx="538">
                  <c:v>14.2577</c:v>
                </c:pt>
                <c:pt idx="539">
                  <c:v>14.2577</c:v>
                </c:pt>
                <c:pt idx="540">
                  <c:v>14.258100000000001</c:v>
                </c:pt>
                <c:pt idx="541">
                  <c:v>14.375</c:v>
                </c:pt>
                <c:pt idx="542">
                  <c:v>14.388500000000001</c:v>
                </c:pt>
                <c:pt idx="543">
                  <c:v>14.393800000000001</c:v>
                </c:pt>
                <c:pt idx="544">
                  <c:v>14.5467</c:v>
                </c:pt>
                <c:pt idx="545">
                  <c:v>14.5219</c:v>
                </c:pt>
                <c:pt idx="546">
                  <c:v>14.521599999999999</c:v>
                </c:pt>
                <c:pt idx="547">
                  <c:v>14.521699999999999</c:v>
                </c:pt>
                <c:pt idx="548">
                  <c:v>14.5153</c:v>
                </c:pt>
                <c:pt idx="549">
                  <c:v>14.495900000000001</c:v>
                </c:pt>
                <c:pt idx="550">
                  <c:v>14.380100000000001</c:v>
                </c:pt>
                <c:pt idx="551">
                  <c:v>14.4274</c:v>
                </c:pt>
                <c:pt idx="552">
                  <c:v>14.5097</c:v>
                </c:pt>
                <c:pt idx="553">
                  <c:v>14.5097</c:v>
                </c:pt>
                <c:pt idx="554">
                  <c:v>14.5097</c:v>
                </c:pt>
                <c:pt idx="555">
                  <c:v>14.543799999999999</c:v>
                </c:pt>
                <c:pt idx="556">
                  <c:v>14.519500000000001</c:v>
                </c:pt>
                <c:pt idx="557">
                  <c:v>14.5207</c:v>
                </c:pt>
                <c:pt idx="558">
                  <c:v>14.565099999999999</c:v>
                </c:pt>
                <c:pt idx="559">
                  <c:v>14.552899999999999</c:v>
                </c:pt>
                <c:pt idx="560">
                  <c:v>14.552899999999999</c:v>
                </c:pt>
                <c:pt idx="561">
                  <c:v>14.553000000000001</c:v>
                </c:pt>
                <c:pt idx="562">
                  <c:v>14.420500000000001</c:v>
                </c:pt>
                <c:pt idx="563">
                  <c:v>14.4277</c:v>
                </c:pt>
                <c:pt idx="564">
                  <c:v>14.4838</c:v>
                </c:pt>
                <c:pt idx="565">
                  <c:v>14.3383</c:v>
                </c:pt>
                <c:pt idx="566">
                  <c:v>14.330500000000001</c:v>
                </c:pt>
                <c:pt idx="567">
                  <c:v>14.330500000000001</c:v>
                </c:pt>
                <c:pt idx="568">
                  <c:v>14.330399999999999</c:v>
                </c:pt>
                <c:pt idx="569">
                  <c:v>14.4754</c:v>
                </c:pt>
                <c:pt idx="570">
                  <c:v>14.413500000000001</c:v>
                </c:pt>
                <c:pt idx="571">
                  <c:v>14.3818</c:v>
                </c:pt>
                <c:pt idx="572">
                  <c:v>14.418200000000001</c:v>
                </c:pt>
                <c:pt idx="573">
                  <c:v>14.5001</c:v>
                </c:pt>
                <c:pt idx="574">
                  <c:v>14.5001</c:v>
                </c:pt>
                <c:pt idx="575">
                  <c:v>14.5001</c:v>
                </c:pt>
                <c:pt idx="576">
                  <c:v>14.607100000000001</c:v>
                </c:pt>
                <c:pt idx="577">
                  <c:v>14.5725</c:v>
                </c:pt>
                <c:pt idx="578">
                  <c:v>14.5174</c:v>
                </c:pt>
                <c:pt idx="579">
                  <c:v>14.545400000000001</c:v>
                </c:pt>
                <c:pt idx="580">
                  <c:v>14.4998</c:v>
                </c:pt>
                <c:pt idx="581">
                  <c:v>14.6775</c:v>
                </c:pt>
                <c:pt idx="582">
                  <c:v>14.6775</c:v>
                </c:pt>
                <c:pt idx="583">
                  <c:v>14.7278</c:v>
                </c:pt>
                <c:pt idx="584">
                  <c:v>14.618600000000001</c:v>
                </c:pt>
                <c:pt idx="585">
                  <c:v>14.6578</c:v>
                </c:pt>
                <c:pt idx="586">
                  <c:v>14.602600000000001</c:v>
                </c:pt>
                <c:pt idx="587">
                  <c:v>14.5488</c:v>
                </c:pt>
                <c:pt idx="588">
                  <c:v>14.548299999999999</c:v>
                </c:pt>
                <c:pt idx="589">
                  <c:v>14.5488</c:v>
                </c:pt>
                <c:pt idx="590">
                  <c:v>14.6472</c:v>
                </c:pt>
                <c:pt idx="591">
                  <c:v>14.775499999999999</c:v>
                </c:pt>
                <c:pt idx="592">
                  <c:v>14.945399999999999</c:v>
                </c:pt>
                <c:pt idx="593">
                  <c:v>15.1065</c:v>
                </c:pt>
                <c:pt idx="594">
                  <c:v>15.1996</c:v>
                </c:pt>
                <c:pt idx="595">
                  <c:v>15.200100000000001</c:v>
                </c:pt>
                <c:pt idx="596">
                  <c:v>15.200200000000001</c:v>
                </c:pt>
                <c:pt idx="597">
                  <c:v>15.265499999999999</c:v>
                </c:pt>
                <c:pt idx="598">
                  <c:v>15.293200000000001</c:v>
                </c:pt>
                <c:pt idx="599">
                  <c:v>15.393599999999999</c:v>
                </c:pt>
                <c:pt idx="600">
                  <c:v>15.382999999999999</c:v>
                </c:pt>
                <c:pt idx="601">
                  <c:v>15.394</c:v>
                </c:pt>
                <c:pt idx="602">
                  <c:v>15.394600000000001</c:v>
                </c:pt>
                <c:pt idx="603">
                  <c:v>15.394600000000001</c:v>
                </c:pt>
                <c:pt idx="604">
                  <c:v>15.454700000000001</c:v>
                </c:pt>
                <c:pt idx="605">
                  <c:v>15.417199999999999</c:v>
                </c:pt>
                <c:pt idx="606">
                  <c:v>15.4297</c:v>
                </c:pt>
                <c:pt idx="607">
                  <c:v>15.529</c:v>
                </c:pt>
                <c:pt idx="608">
                  <c:v>15.4427</c:v>
                </c:pt>
                <c:pt idx="609">
                  <c:v>15.440300000000001</c:v>
                </c:pt>
                <c:pt idx="610">
                  <c:v>15.4404</c:v>
                </c:pt>
                <c:pt idx="611">
                  <c:v>15.4879</c:v>
                </c:pt>
                <c:pt idx="612">
                  <c:v>15.528499999999999</c:v>
                </c:pt>
                <c:pt idx="613">
                  <c:v>15.5403</c:v>
                </c:pt>
                <c:pt idx="614">
                  <c:v>15.468500000000001</c:v>
                </c:pt>
                <c:pt idx="615">
                  <c:v>15.513299999999999</c:v>
                </c:pt>
                <c:pt idx="616">
                  <c:v>15.513299999999999</c:v>
                </c:pt>
                <c:pt idx="617">
                  <c:v>15.513299999999999</c:v>
                </c:pt>
                <c:pt idx="618">
                  <c:v>15.6313</c:v>
                </c:pt>
                <c:pt idx="619">
                  <c:v>15.6701</c:v>
                </c:pt>
                <c:pt idx="620">
                  <c:v>15.530099999999999</c:v>
                </c:pt>
                <c:pt idx="621">
                  <c:v>15.348599999999999</c:v>
                </c:pt>
                <c:pt idx="622">
                  <c:v>15.153700000000001</c:v>
                </c:pt>
                <c:pt idx="623">
                  <c:v>15.153700000000001</c:v>
                </c:pt>
                <c:pt idx="624">
                  <c:v>15.153700000000001</c:v>
                </c:pt>
                <c:pt idx="625">
                  <c:v>15.3118</c:v>
                </c:pt>
                <c:pt idx="626">
                  <c:v>15.2982</c:v>
                </c:pt>
                <c:pt idx="627">
                  <c:v>15.410500000000001</c:v>
                </c:pt>
                <c:pt idx="628">
                  <c:v>15.454499999999999</c:v>
                </c:pt>
                <c:pt idx="629">
                  <c:v>15.402100000000001</c:v>
                </c:pt>
                <c:pt idx="630">
                  <c:v>15.401</c:v>
                </c:pt>
                <c:pt idx="631">
                  <c:v>15.400700000000001</c:v>
                </c:pt>
                <c:pt idx="632">
                  <c:v>15.4703</c:v>
                </c:pt>
                <c:pt idx="633">
                  <c:v>15.600099999999999</c:v>
                </c:pt>
                <c:pt idx="634">
                  <c:v>15.639799999999999</c:v>
                </c:pt>
                <c:pt idx="635">
                  <c:v>15.196899999999999</c:v>
                </c:pt>
                <c:pt idx="636">
                  <c:v>15.2468</c:v>
                </c:pt>
                <c:pt idx="637">
                  <c:v>15.248100000000001</c:v>
                </c:pt>
                <c:pt idx="638">
                  <c:v>15.236000000000001</c:v>
                </c:pt>
                <c:pt idx="639">
                  <c:v>15.133100000000001</c:v>
                </c:pt>
                <c:pt idx="640">
                  <c:v>15.0678</c:v>
                </c:pt>
                <c:pt idx="641">
                  <c:v>15.1769</c:v>
                </c:pt>
                <c:pt idx="642">
                  <c:v>15.179</c:v>
                </c:pt>
                <c:pt idx="643">
                  <c:v>15.2193</c:v>
                </c:pt>
                <c:pt idx="644">
                  <c:v>15.2193</c:v>
                </c:pt>
                <c:pt idx="645">
                  <c:v>15.2193</c:v>
                </c:pt>
                <c:pt idx="646">
                  <c:v>15.1099</c:v>
                </c:pt>
                <c:pt idx="647">
                  <c:v>15.1328</c:v>
                </c:pt>
                <c:pt idx="648">
                  <c:v>15.107799999999999</c:v>
                </c:pt>
                <c:pt idx="649">
                  <c:v>15.206300000000001</c:v>
                </c:pt>
                <c:pt idx="650">
                  <c:v>15.2247</c:v>
                </c:pt>
                <c:pt idx="651">
                  <c:v>15.2247</c:v>
                </c:pt>
                <c:pt idx="652">
                  <c:v>15.2248</c:v>
                </c:pt>
                <c:pt idx="653">
                  <c:v>15.336499999999999</c:v>
                </c:pt>
                <c:pt idx="654">
                  <c:v>15.3794</c:v>
                </c:pt>
                <c:pt idx="655">
                  <c:v>15.34</c:v>
                </c:pt>
                <c:pt idx="656">
                  <c:v>15.370100000000001</c:v>
                </c:pt>
                <c:pt idx="657">
                  <c:v>15.4018</c:v>
                </c:pt>
                <c:pt idx="658">
                  <c:v>15.4018</c:v>
                </c:pt>
                <c:pt idx="659">
                  <c:v>15.401899999999999</c:v>
                </c:pt>
                <c:pt idx="660">
                  <c:v>15.552899999999999</c:v>
                </c:pt>
                <c:pt idx="661">
                  <c:v>15.506600000000001</c:v>
                </c:pt>
                <c:pt idx="662">
                  <c:v>15.547000000000001</c:v>
                </c:pt>
                <c:pt idx="663">
                  <c:v>15.487399999999999</c:v>
                </c:pt>
                <c:pt idx="664">
                  <c:v>15.404400000000001</c:v>
                </c:pt>
                <c:pt idx="665">
                  <c:v>15.404400000000001</c:v>
                </c:pt>
                <c:pt idx="666">
                  <c:v>15.404400000000001</c:v>
                </c:pt>
                <c:pt idx="667">
                  <c:v>15.209</c:v>
                </c:pt>
                <c:pt idx="668">
                  <c:v>15.0953</c:v>
                </c:pt>
                <c:pt idx="669">
                  <c:v>15.084300000000001</c:v>
                </c:pt>
                <c:pt idx="670">
                  <c:v>14.9991</c:v>
                </c:pt>
                <c:pt idx="671">
                  <c:v>15.129200000000001</c:v>
                </c:pt>
                <c:pt idx="672">
                  <c:v>15.129200000000001</c:v>
                </c:pt>
                <c:pt idx="673">
                  <c:v>15.2277</c:v>
                </c:pt>
                <c:pt idx="674">
                  <c:v>15.245799999999999</c:v>
                </c:pt>
                <c:pt idx="675">
                  <c:v>15.4437</c:v>
                </c:pt>
                <c:pt idx="676">
                  <c:v>15.5115</c:v>
                </c:pt>
                <c:pt idx="677">
                  <c:v>15.5244</c:v>
                </c:pt>
                <c:pt idx="678">
                  <c:v>15.5291</c:v>
                </c:pt>
                <c:pt idx="679">
                  <c:v>15.5282</c:v>
                </c:pt>
                <c:pt idx="680">
                  <c:v>15.5281</c:v>
                </c:pt>
                <c:pt idx="681">
                  <c:v>15.490399999999999</c:v>
                </c:pt>
                <c:pt idx="682">
                  <c:v>15.6602</c:v>
                </c:pt>
                <c:pt idx="683">
                  <c:v>15.7286</c:v>
                </c:pt>
                <c:pt idx="684">
                  <c:v>15.7896</c:v>
                </c:pt>
                <c:pt idx="685">
                  <c:v>15.85</c:v>
                </c:pt>
                <c:pt idx="686">
                  <c:v>15.85</c:v>
                </c:pt>
                <c:pt idx="687">
                  <c:v>15.85</c:v>
                </c:pt>
                <c:pt idx="688">
                  <c:v>15.9323</c:v>
                </c:pt>
                <c:pt idx="689">
                  <c:v>15.844799999999999</c:v>
                </c:pt>
                <c:pt idx="690">
                  <c:v>15.8628</c:v>
                </c:pt>
                <c:pt idx="691">
                  <c:v>15.722200000000001</c:v>
                </c:pt>
                <c:pt idx="692">
                  <c:v>15.7613</c:v>
                </c:pt>
                <c:pt idx="693">
                  <c:v>15.7613</c:v>
                </c:pt>
                <c:pt idx="694">
                  <c:v>15.7613</c:v>
                </c:pt>
                <c:pt idx="695">
                  <c:v>15.708</c:v>
                </c:pt>
                <c:pt idx="696">
                  <c:v>15.6722</c:v>
                </c:pt>
                <c:pt idx="697">
                  <c:v>15.6828</c:v>
                </c:pt>
                <c:pt idx="698">
                  <c:v>15.5992</c:v>
                </c:pt>
                <c:pt idx="699">
                  <c:v>15.6295</c:v>
                </c:pt>
                <c:pt idx="700">
                  <c:v>15.612399999999999</c:v>
                </c:pt>
                <c:pt idx="701">
                  <c:v>15.612399999999999</c:v>
                </c:pt>
                <c:pt idx="702">
                  <c:v>15.684900000000001</c:v>
                </c:pt>
                <c:pt idx="703">
                  <c:v>15.735099999999999</c:v>
                </c:pt>
                <c:pt idx="704">
                  <c:v>15.8734</c:v>
                </c:pt>
                <c:pt idx="705">
                  <c:v>15.8508</c:v>
                </c:pt>
                <c:pt idx="706">
                  <c:v>15.8348</c:v>
                </c:pt>
                <c:pt idx="707">
                  <c:v>15.8348</c:v>
                </c:pt>
                <c:pt idx="708">
                  <c:v>15.834899999999999</c:v>
                </c:pt>
                <c:pt idx="709">
                  <c:v>15.9017</c:v>
                </c:pt>
                <c:pt idx="710">
                  <c:v>15.9512</c:v>
                </c:pt>
                <c:pt idx="711">
                  <c:v>15.952999999999999</c:v>
                </c:pt>
                <c:pt idx="712">
                  <c:v>15.935499999999999</c:v>
                </c:pt>
                <c:pt idx="713">
                  <c:v>15.860900000000001</c:v>
                </c:pt>
                <c:pt idx="714">
                  <c:v>15.860900000000001</c:v>
                </c:pt>
                <c:pt idx="715">
                  <c:v>15.860900000000001</c:v>
                </c:pt>
                <c:pt idx="716">
                  <c:v>15.792199999999999</c:v>
                </c:pt>
                <c:pt idx="717">
                  <c:v>15.722799999999999</c:v>
                </c:pt>
                <c:pt idx="718">
                  <c:v>14.605499999999999</c:v>
                </c:pt>
                <c:pt idx="719">
                  <c:v>14.7835</c:v>
                </c:pt>
                <c:pt idx="720">
                  <c:v>14.928100000000001</c:v>
                </c:pt>
                <c:pt idx="721">
                  <c:v>14.928100000000001</c:v>
                </c:pt>
                <c:pt idx="722">
                  <c:v>14.9282</c:v>
                </c:pt>
                <c:pt idx="723">
                  <c:v>14.9466</c:v>
                </c:pt>
                <c:pt idx="724">
                  <c:v>15.1478</c:v>
                </c:pt>
                <c:pt idx="725">
                  <c:v>15.2224</c:v>
                </c:pt>
                <c:pt idx="726">
                  <c:v>15.166</c:v>
                </c:pt>
                <c:pt idx="727">
                  <c:v>15.1846</c:v>
                </c:pt>
                <c:pt idx="728">
                  <c:v>15.184699999999999</c:v>
                </c:pt>
                <c:pt idx="729">
                  <c:v>15.1845</c:v>
                </c:pt>
                <c:pt idx="730">
                  <c:v>15.037100000000001</c:v>
                </c:pt>
                <c:pt idx="731">
                  <c:v>15.0511</c:v>
                </c:pt>
                <c:pt idx="732">
                  <c:v>15.0108</c:v>
                </c:pt>
                <c:pt idx="733">
                  <c:v>14.736800000000001</c:v>
                </c:pt>
                <c:pt idx="734">
                  <c:v>14.6732</c:v>
                </c:pt>
                <c:pt idx="735">
                  <c:v>14.6732</c:v>
                </c:pt>
                <c:pt idx="736">
                  <c:v>14.6746</c:v>
                </c:pt>
                <c:pt idx="737">
                  <c:v>14.7538</c:v>
                </c:pt>
                <c:pt idx="738">
                  <c:v>14.6982</c:v>
                </c:pt>
                <c:pt idx="739">
                  <c:v>14.4818</c:v>
                </c:pt>
                <c:pt idx="740">
                  <c:v>14.4757</c:v>
                </c:pt>
                <c:pt idx="741">
                  <c:v>14.6098</c:v>
                </c:pt>
                <c:pt idx="742">
                  <c:v>14.6098</c:v>
                </c:pt>
                <c:pt idx="743">
                  <c:v>14.6088</c:v>
                </c:pt>
                <c:pt idx="744">
                  <c:v>14.729900000000001</c:v>
                </c:pt>
                <c:pt idx="745">
                  <c:v>14.6305</c:v>
                </c:pt>
                <c:pt idx="746">
                  <c:v>14.715199999999999</c:v>
                </c:pt>
                <c:pt idx="747">
                  <c:v>14.744899999999999</c:v>
                </c:pt>
                <c:pt idx="748">
                  <c:v>14.7081</c:v>
                </c:pt>
                <c:pt idx="749">
                  <c:v>14.7081</c:v>
                </c:pt>
                <c:pt idx="750">
                  <c:v>14.707100000000001</c:v>
                </c:pt>
                <c:pt idx="751">
                  <c:v>14.911199999999999</c:v>
                </c:pt>
                <c:pt idx="752">
                  <c:v>14.934900000000001</c:v>
                </c:pt>
                <c:pt idx="753">
                  <c:v>14.943300000000001</c:v>
                </c:pt>
                <c:pt idx="754">
                  <c:v>14.9633</c:v>
                </c:pt>
                <c:pt idx="755">
                  <c:v>15.051399999999999</c:v>
                </c:pt>
                <c:pt idx="756">
                  <c:v>15.051399999999999</c:v>
                </c:pt>
                <c:pt idx="757">
                  <c:v>15.052</c:v>
                </c:pt>
                <c:pt idx="758">
                  <c:v>15.0504</c:v>
                </c:pt>
                <c:pt idx="759">
                  <c:v>15.024699999999999</c:v>
                </c:pt>
                <c:pt idx="760">
                  <c:v>15.099</c:v>
                </c:pt>
                <c:pt idx="761">
                  <c:v>15.2216</c:v>
                </c:pt>
                <c:pt idx="762">
                  <c:v>15.2859</c:v>
                </c:pt>
                <c:pt idx="763">
                  <c:v>15.2859</c:v>
                </c:pt>
                <c:pt idx="764">
                  <c:v>15.285500000000001</c:v>
                </c:pt>
                <c:pt idx="765">
                  <c:v>15.435499999999999</c:v>
                </c:pt>
                <c:pt idx="766">
                  <c:v>15.7082</c:v>
                </c:pt>
                <c:pt idx="767">
                  <c:v>15.791600000000001</c:v>
                </c:pt>
                <c:pt idx="768">
                  <c:v>15.902900000000001</c:v>
                </c:pt>
                <c:pt idx="769">
                  <c:v>16.015799999999999</c:v>
                </c:pt>
                <c:pt idx="770">
                  <c:v>16.015899999999998</c:v>
                </c:pt>
                <c:pt idx="771">
                  <c:v>16.016500000000001</c:v>
                </c:pt>
                <c:pt idx="772">
                  <c:v>16.0932</c:v>
                </c:pt>
                <c:pt idx="773">
                  <c:v>16.069400000000002</c:v>
                </c:pt>
                <c:pt idx="774">
                  <c:v>15.9682</c:v>
                </c:pt>
                <c:pt idx="775">
                  <c:v>15.962400000000001</c:v>
                </c:pt>
                <c:pt idx="776">
                  <c:v>16.1114</c:v>
                </c:pt>
                <c:pt idx="777">
                  <c:v>16.1114</c:v>
                </c:pt>
                <c:pt idx="778">
                  <c:v>16.1112</c:v>
                </c:pt>
                <c:pt idx="779">
                  <c:v>16.1448</c:v>
                </c:pt>
                <c:pt idx="780">
                  <c:v>16.241099999999999</c:v>
                </c:pt>
                <c:pt idx="781">
                  <c:v>16.304600000000001</c:v>
                </c:pt>
                <c:pt idx="782">
                  <c:v>16.3687</c:v>
                </c:pt>
                <c:pt idx="783">
                  <c:v>16.436800000000002</c:v>
                </c:pt>
                <c:pt idx="784">
                  <c:v>16.436800000000002</c:v>
                </c:pt>
                <c:pt idx="785">
                  <c:v>16.436900000000001</c:v>
                </c:pt>
                <c:pt idx="786">
                  <c:v>16.517499999999998</c:v>
                </c:pt>
                <c:pt idx="787">
                  <c:v>16.703199999999999</c:v>
                </c:pt>
                <c:pt idx="788">
                  <c:v>16.785299999999999</c:v>
                </c:pt>
                <c:pt idx="789">
                  <c:v>16.847999999999999</c:v>
                </c:pt>
                <c:pt idx="790">
                  <c:v>16.973600000000001</c:v>
                </c:pt>
                <c:pt idx="791">
                  <c:v>16.973700000000001</c:v>
                </c:pt>
                <c:pt idx="792">
                  <c:v>16.973700000000001</c:v>
                </c:pt>
                <c:pt idx="793">
                  <c:v>16.893000000000001</c:v>
                </c:pt>
                <c:pt idx="794">
                  <c:v>16.621500000000001</c:v>
                </c:pt>
                <c:pt idx="795">
                  <c:v>16.713100000000001</c:v>
                </c:pt>
                <c:pt idx="796">
                  <c:v>16.637899999999998</c:v>
                </c:pt>
                <c:pt idx="797">
                  <c:v>16.391300000000001</c:v>
                </c:pt>
                <c:pt idx="798">
                  <c:v>16.391300000000001</c:v>
                </c:pt>
                <c:pt idx="799">
                  <c:v>16.391100000000002</c:v>
                </c:pt>
                <c:pt idx="800">
                  <c:v>16.1065</c:v>
                </c:pt>
                <c:pt idx="801">
                  <c:v>15.664899999999999</c:v>
                </c:pt>
                <c:pt idx="802">
                  <c:v>15.631500000000001</c:v>
                </c:pt>
                <c:pt idx="803">
                  <c:v>15.494400000000001</c:v>
                </c:pt>
                <c:pt idx="804">
                  <c:v>15.225099999999999</c:v>
                </c:pt>
                <c:pt idx="805">
                  <c:v>15.225099999999999</c:v>
                </c:pt>
                <c:pt idx="806">
                  <c:v>15.2248</c:v>
                </c:pt>
                <c:pt idx="807">
                  <c:v>15.3649</c:v>
                </c:pt>
                <c:pt idx="808">
                  <c:v>15.5131</c:v>
                </c:pt>
                <c:pt idx="809">
                  <c:v>15.796200000000001</c:v>
                </c:pt>
                <c:pt idx="810">
                  <c:v>16.027000000000001</c:v>
                </c:pt>
                <c:pt idx="811">
                  <c:v>15.9884</c:v>
                </c:pt>
                <c:pt idx="812">
                  <c:v>15.9884</c:v>
                </c:pt>
                <c:pt idx="813">
                  <c:v>15.9884</c:v>
                </c:pt>
                <c:pt idx="814">
                  <c:v>16.004999999999999</c:v>
                </c:pt>
                <c:pt idx="815">
                  <c:v>15.9299</c:v>
                </c:pt>
                <c:pt idx="816">
                  <c:v>16.131799999999998</c:v>
                </c:pt>
                <c:pt idx="817">
                  <c:v>16.0123</c:v>
                </c:pt>
                <c:pt idx="818">
                  <c:v>16.219799999999999</c:v>
                </c:pt>
                <c:pt idx="819">
                  <c:v>16.219799999999999</c:v>
                </c:pt>
                <c:pt idx="820">
                  <c:v>16.219899999999999</c:v>
                </c:pt>
                <c:pt idx="821">
                  <c:v>16.266300000000001</c:v>
                </c:pt>
                <c:pt idx="822">
                  <c:v>16.160299999999999</c:v>
                </c:pt>
                <c:pt idx="823">
                  <c:v>15.928800000000001</c:v>
                </c:pt>
                <c:pt idx="824">
                  <c:v>15.9011</c:v>
                </c:pt>
                <c:pt idx="825">
                  <c:v>15.751300000000001</c:v>
                </c:pt>
                <c:pt idx="826">
                  <c:v>15.7514</c:v>
                </c:pt>
                <c:pt idx="827">
                  <c:v>15.7506</c:v>
                </c:pt>
                <c:pt idx="828">
                  <c:v>15.6699</c:v>
                </c:pt>
                <c:pt idx="829">
                  <c:v>15.919</c:v>
                </c:pt>
                <c:pt idx="830">
                  <c:v>15.860200000000001</c:v>
                </c:pt>
                <c:pt idx="831">
                  <c:v>15.946</c:v>
                </c:pt>
                <c:pt idx="832">
                  <c:v>16.107199999999999</c:v>
                </c:pt>
                <c:pt idx="833">
                  <c:v>16.107199999999999</c:v>
                </c:pt>
                <c:pt idx="834">
                  <c:v>16.107199999999999</c:v>
                </c:pt>
                <c:pt idx="835">
                  <c:v>16.3078</c:v>
                </c:pt>
                <c:pt idx="836">
                  <c:v>16.329499999999999</c:v>
                </c:pt>
                <c:pt idx="837">
                  <c:v>16.256799999999998</c:v>
                </c:pt>
                <c:pt idx="838">
                  <c:v>16.2285</c:v>
                </c:pt>
                <c:pt idx="839">
                  <c:v>16.1891</c:v>
                </c:pt>
                <c:pt idx="840">
                  <c:v>16.1889</c:v>
                </c:pt>
                <c:pt idx="841">
                  <c:v>16.189</c:v>
                </c:pt>
                <c:pt idx="842">
                  <c:v>16.053899999999999</c:v>
                </c:pt>
                <c:pt idx="843">
                  <c:v>16.121500000000001</c:v>
                </c:pt>
                <c:pt idx="844">
                  <c:v>16.116199999999999</c:v>
                </c:pt>
                <c:pt idx="845">
                  <c:v>14.860300000000001</c:v>
                </c:pt>
                <c:pt idx="846">
                  <c:v>14.554</c:v>
                </c:pt>
                <c:pt idx="847">
                  <c:v>14.5518</c:v>
                </c:pt>
                <c:pt idx="848">
                  <c:v>14.538600000000001</c:v>
                </c:pt>
                <c:pt idx="849">
                  <c:v>14.662100000000001</c:v>
                </c:pt>
                <c:pt idx="850">
                  <c:v>14.7247</c:v>
                </c:pt>
                <c:pt idx="851">
                  <c:v>14.4221</c:v>
                </c:pt>
                <c:pt idx="852">
                  <c:v>14.596500000000001</c:v>
                </c:pt>
                <c:pt idx="853">
                  <c:v>14.6248</c:v>
                </c:pt>
                <c:pt idx="854">
                  <c:v>14.6656</c:v>
                </c:pt>
                <c:pt idx="855">
                  <c:v>14.714399999999999</c:v>
                </c:pt>
                <c:pt idx="856">
                  <c:v>14.708399999999999</c:v>
                </c:pt>
                <c:pt idx="857">
                  <c:v>14.716100000000001</c:v>
                </c:pt>
                <c:pt idx="858">
                  <c:v>14.532999999999999</c:v>
                </c:pt>
                <c:pt idx="859">
                  <c:v>14.6686</c:v>
                </c:pt>
                <c:pt idx="860">
                  <c:v>14.6122</c:v>
                </c:pt>
                <c:pt idx="861">
                  <c:v>14.6122</c:v>
                </c:pt>
                <c:pt idx="862">
                  <c:v>14.610799999999999</c:v>
                </c:pt>
                <c:pt idx="863">
                  <c:v>14.626799999999999</c:v>
                </c:pt>
                <c:pt idx="864">
                  <c:v>14.7799</c:v>
                </c:pt>
                <c:pt idx="865">
                  <c:v>14.791700000000001</c:v>
                </c:pt>
                <c:pt idx="866">
                  <c:v>14.807499999999999</c:v>
                </c:pt>
                <c:pt idx="867">
                  <c:v>14.7143</c:v>
                </c:pt>
                <c:pt idx="868">
                  <c:v>14.7143</c:v>
                </c:pt>
                <c:pt idx="869">
                  <c:v>14.714</c:v>
                </c:pt>
                <c:pt idx="870">
                  <c:v>14.6309</c:v>
                </c:pt>
                <c:pt idx="871">
                  <c:v>14.644299999999999</c:v>
                </c:pt>
                <c:pt idx="872">
                  <c:v>14.798</c:v>
                </c:pt>
                <c:pt idx="873">
                  <c:v>14.8955</c:v>
                </c:pt>
                <c:pt idx="874">
                  <c:v>14.6388</c:v>
                </c:pt>
                <c:pt idx="875">
                  <c:v>14.635400000000001</c:v>
                </c:pt>
                <c:pt idx="876">
                  <c:v>14.635400000000001</c:v>
                </c:pt>
                <c:pt idx="877">
                  <c:v>14.509499999999999</c:v>
                </c:pt>
                <c:pt idx="878">
                  <c:v>14.4603</c:v>
                </c:pt>
                <c:pt idx="879">
                  <c:v>14.2835</c:v>
                </c:pt>
                <c:pt idx="880">
                  <c:v>14.3954</c:v>
                </c:pt>
                <c:pt idx="881">
                  <c:v>14.574999999999999</c:v>
                </c:pt>
                <c:pt idx="882">
                  <c:v>14.4529</c:v>
                </c:pt>
                <c:pt idx="883">
                  <c:v>14.4529</c:v>
                </c:pt>
                <c:pt idx="884">
                  <c:v>14.5303</c:v>
                </c:pt>
                <c:pt idx="885">
                  <c:v>14.506</c:v>
                </c:pt>
                <c:pt idx="886">
                  <c:v>14.3682</c:v>
                </c:pt>
                <c:pt idx="887">
                  <c:v>14.1988</c:v>
                </c:pt>
                <c:pt idx="888">
                  <c:v>14.1777</c:v>
                </c:pt>
                <c:pt idx="889">
                  <c:v>14.1777</c:v>
                </c:pt>
                <c:pt idx="890">
                  <c:v>14.1777</c:v>
                </c:pt>
                <c:pt idx="891">
                  <c:v>14.222899999999999</c:v>
                </c:pt>
                <c:pt idx="892">
                  <c:v>14.2616</c:v>
                </c:pt>
                <c:pt idx="893">
                  <c:v>14.2759</c:v>
                </c:pt>
                <c:pt idx="894">
                  <c:v>14.4354</c:v>
                </c:pt>
                <c:pt idx="895">
                  <c:v>14.5344</c:v>
                </c:pt>
                <c:pt idx="896">
                  <c:v>14.5344</c:v>
                </c:pt>
                <c:pt idx="897">
                  <c:v>14.5344</c:v>
                </c:pt>
                <c:pt idx="898">
                  <c:v>14.62</c:v>
                </c:pt>
                <c:pt idx="899">
                  <c:v>14.3889</c:v>
                </c:pt>
                <c:pt idx="900">
                  <c:v>14.144399999999999</c:v>
                </c:pt>
                <c:pt idx="901">
                  <c:v>14.017799999999999</c:v>
                </c:pt>
                <c:pt idx="902">
                  <c:v>13.9421</c:v>
                </c:pt>
                <c:pt idx="903">
                  <c:v>13.942</c:v>
                </c:pt>
                <c:pt idx="904">
                  <c:v>13.942</c:v>
                </c:pt>
                <c:pt idx="905">
                  <c:v>13.9421</c:v>
                </c:pt>
                <c:pt idx="906">
                  <c:v>14.007099999999999</c:v>
                </c:pt>
                <c:pt idx="907">
                  <c:v>13.9024</c:v>
                </c:pt>
                <c:pt idx="908">
                  <c:v>14.043200000000001</c:v>
                </c:pt>
                <c:pt idx="909">
                  <c:v>14.063499999999999</c:v>
                </c:pt>
                <c:pt idx="910">
                  <c:v>14.0633</c:v>
                </c:pt>
                <c:pt idx="911">
                  <c:v>14.0634</c:v>
                </c:pt>
                <c:pt idx="912">
                  <c:v>14.047499999999999</c:v>
                </c:pt>
                <c:pt idx="913">
                  <c:v>13.9198</c:v>
                </c:pt>
                <c:pt idx="914">
                  <c:v>13.736700000000001</c:v>
                </c:pt>
                <c:pt idx="915">
                  <c:v>13.838100000000001</c:v>
                </c:pt>
                <c:pt idx="916">
                  <c:v>13.956899999999999</c:v>
                </c:pt>
                <c:pt idx="917">
                  <c:v>13.956899999999999</c:v>
                </c:pt>
                <c:pt idx="918">
                  <c:v>13.9574</c:v>
                </c:pt>
                <c:pt idx="919">
                  <c:v>14.161199999999999</c:v>
                </c:pt>
                <c:pt idx="920">
                  <c:v>14.1356</c:v>
                </c:pt>
                <c:pt idx="921">
                  <c:v>14.208</c:v>
                </c:pt>
                <c:pt idx="922">
                  <c:v>14.2018</c:v>
                </c:pt>
                <c:pt idx="923">
                  <c:v>14.023999999999999</c:v>
                </c:pt>
                <c:pt idx="924">
                  <c:v>14.023999999999999</c:v>
                </c:pt>
                <c:pt idx="925">
                  <c:v>14.024699999999999</c:v>
                </c:pt>
                <c:pt idx="926">
                  <c:v>14.0749</c:v>
                </c:pt>
                <c:pt idx="927">
                  <c:v>14.0944</c:v>
                </c:pt>
                <c:pt idx="928">
                  <c:v>14.031499999999999</c:v>
                </c:pt>
                <c:pt idx="929">
                  <c:v>13.9116</c:v>
                </c:pt>
                <c:pt idx="930">
                  <c:v>13.764099999999999</c:v>
                </c:pt>
                <c:pt idx="931">
                  <c:v>13.764099999999999</c:v>
                </c:pt>
                <c:pt idx="932">
                  <c:v>13.764099999999999</c:v>
                </c:pt>
                <c:pt idx="933">
                  <c:v>13.6692</c:v>
                </c:pt>
                <c:pt idx="934">
                  <c:v>13.405900000000001</c:v>
                </c:pt>
                <c:pt idx="935">
                  <c:v>13.5076</c:v>
                </c:pt>
                <c:pt idx="936">
                  <c:v>13.3461</c:v>
                </c:pt>
                <c:pt idx="937">
                  <c:v>13.4762</c:v>
                </c:pt>
                <c:pt idx="938">
                  <c:v>13.4763</c:v>
                </c:pt>
                <c:pt idx="939">
                  <c:v>13.4762</c:v>
                </c:pt>
                <c:pt idx="940">
                  <c:v>13.2674</c:v>
                </c:pt>
                <c:pt idx="941">
                  <c:v>13.226599999999999</c:v>
                </c:pt>
                <c:pt idx="942">
                  <c:v>13.0337</c:v>
                </c:pt>
                <c:pt idx="943">
                  <c:v>12.966900000000001</c:v>
                </c:pt>
                <c:pt idx="944">
                  <c:v>13.2502</c:v>
                </c:pt>
                <c:pt idx="945">
                  <c:v>13.250400000000001</c:v>
                </c:pt>
                <c:pt idx="946">
                  <c:v>13.3139</c:v>
                </c:pt>
                <c:pt idx="947">
                  <c:v>13.186</c:v>
                </c:pt>
                <c:pt idx="948">
                  <c:v>13.166</c:v>
                </c:pt>
                <c:pt idx="949">
                  <c:v>13.1457</c:v>
                </c:pt>
                <c:pt idx="950">
                  <c:v>13.1243</c:v>
                </c:pt>
                <c:pt idx="951">
                  <c:v>13.194599999999999</c:v>
                </c:pt>
                <c:pt idx="952">
                  <c:v>13.194599999999999</c:v>
                </c:pt>
                <c:pt idx="953">
                  <c:v>13.1944</c:v>
                </c:pt>
                <c:pt idx="954">
                  <c:v>13.3911</c:v>
                </c:pt>
                <c:pt idx="955">
                  <c:v>13.3969</c:v>
                </c:pt>
                <c:pt idx="956">
                  <c:v>13.2516</c:v>
                </c:pt>
                <c:pt idx="957">
                  <c:v>13.3309</c:v>
                </c:pt>
                <c:pt idx="958">
                  <c:v>13.3955</c:v>
                </c:pt>
                <c:pt idx="959">
                  <c:v>13.3955</c:v>
                </c:pt>
                <c:pt idx="960">
                  <c:v>13.3954</c:v>
                </c:pt>
                <c:pt idx="961">
                  <c:v>13.328099999999999</c:v>
                </c:pt>
                <c:pt idx="962">
                  <c:v>13.3363</c:v>
                </c:pt>
                <c:pt idx="963">
                  <c:v>13.3088</c:v>
                </c:pt>
                <c:pt idx="964">
                  <c:v>13.208</c:v>
                </c:pt>
                <c:pt idx="965">
                  <c:v>13.3278</c:v>
                </c:pt>
                <c:pt idx="966">
                  <c:v>13.3278</c:v>
                </c:pt>
                <c:pt idx="967">
                  <c:v>13.3278</c:v>
                </c:pt>
                <c:pt idx="968">
                  <c:v>13.3209</c:v>
                </c:pt>
                <c:pt idx="969">
                  <c:v>13.4572</c:v>
                </c:pt>
                <c:pt idx="970">
                  <c:v>13.5617</c:v>
                </c:pt>
                <c:pt idx="971">
                  <c:v>13.5686</c:v>
                </c:pt>
                <c:pt idx="972">
                  <c:v>13.615399999999999</c:v>
                </c:pt>
                <c:pt idx="973">
                  <c:v>13.615399999999999</c:v>
                </c:pt>
                <c:pt idx="974">
                  <c:v>13.615399999999999</c:v>
                </c:pt>
                <c:pt idx="975">
                  <c:v>13.5783</c:v>
                </c:pt>
                <c:pt idx="976">
                  <c:v>13.5488</c:v>
                </c:pt>
                <c:pt idx="977">
                  <c:v>13.542899999999999</c:v>
                </c:pt>
                <c:pt idx="978">
                  <c:v>13.299899999999999</c:v>
                </c:pt>
                <c:pt idx="979">
                  <c:v>13.3758</c:v>
                </c:pt>
                <c:pt idx="980">
                  <c:v>13.3756</c:v>
                </c:pt>
                <c:pt idx="981">
                  <c:v>13.3757</c:v>
                </c:pt>
                <c:pt idx="982">
                  <c:v>13.347099999999999</c:v>
                </c:pt>
                <c:pt idx="983">
                  <c:v>13.452999999999999</c:v>
                </c:pt>
                <c:pt idx="984">
                  <c:v>13.457599999999999</c:v>
                </c:pt>
                <c:pt idx="985">
                  <c:v>13.4451</c:v>
                </c:pt>
                <c:pt idx="986">
                  <c:v>13.242000000000001</c:v>
                </c:pt>
                <c:pt idx="987">
                  <c:v>13.242000000000001</c:v>
                </c:pt>
                <c:pt idx="988">
                  <c:v>13.242000000000001</c:v>
                </c:pt>
                <c:pt idx="989">
                  <c:v>13.0039</c:v>
                </c:pt>
                <c:pt idx="990">
                  <c:v>12.9945</c:v>
                </c:pt>
                <c:pt idx="991">
                  <c:v>12.754799999999999</c:v>
                </c:pt>
                <c:pt idx="992">
                  <c:v>12.7317</c:v>
                </c:pt>
                <c:pt idx="993">
                  <c:v>12.744199999999999</c:v>
                </c:pt>
                <c:pt idx="994">
                  <c:v>12.744199999999999</c:v>
                </c:pt>
                <c:pt idx="995">
                  <c:v>12.744199999999999</c:v>
                </c:pt>
                <c:pt idx="996">
                  <c:v>12.8735</c:v>
                </c:pt>
                <c:pt idx="997">
                  <c:v>12.9939</c:v>
                </c:pt>
                <c:pt idx="998">
                  <c:v>13.0716</c:v>
                </c:pt>
                <c:pt idx="999">
                  <c:v>12.8642</c:v>
                </c:pt>
                <c:pt idx="1000">
                  <c:v>12.9053</c:v>
                </c:pt>
                <c:pt idx="1001">
                  <c:v>12.9053</c:v>
                </c:pt>
                <c:pt idx="1002">
                  <c:v>12.903499999999999</c:v>
                </c:pt>
                <c:pt idx="1003">
                  <c:v>13.136200000000001</c:v>
                </c:pt>
                <c:pt idx="1004">
                  <c:v>13.121</c:v>
                </c:pt>
                <c:pt idx="1005">
                  <c:v>12.825799999999999</c:v>
                </c:pt>
                <c:pt idx="1006">
                  <c:v>12.6713</c:v>
                </c:pt>
                <c:pt idx="1007">
                  <c:v>12.666</c:v>
                </c:pt>
                <c:pt idx="1008">
                  <c:v>12.666</c:v>
                </c:pt>
                <c:pt idx="1009">
                  <c:v>12.6662</c:v>
                </c:pt>
                <c:pt idx="1010">
                  <c:v>12.5342</c:v>
                </c:pt>
                <c:pt idx="1011">
                  <c:v>12.4505</c:v>
                </c:pt>
                <c:pt idx="1012">
                  <c:v>12.229100000000001</c:v>
                </c:pt>
                <c:pt idx="1013">
                  <c:v>12.1873</c:v>
                </c:pt>
                <c:pt idx="1014">
                  <c:v>12.242900000000001</c:v>
                </c:pt>
                <c:pt idx="1015">
                  <c:v>12.242900000000001</c:v>
                </c:pt>
                <c:pt idx="1016">
                  <c:v>12.242900000000001</c:v>
                </c:pt>
                <c:pt idx="1017">
                  <c:v>12.1028</c:v>
                </c:pt>
                <c:pt idx="1018">
                  <c:v>12.0082</c:v>
                </c:pt>
                <c:pt idx="1019">
                  <c:v>12.023</c:v>
                </c:pt>
                <c:pt idx="1020">
                  <c:v>12.1806</c:v>
                </c:pt>
                <c:pt idx="1021">
                  <c:v>12.311199999999999</c:v>
                </c:pt>
                <c:pt idx="1022">
                  <c:v>12.3111</c:v>
                </c:pt>
                <c:pt idx="1023">
                  <c:v>12.311199999999999</c:v>
                </c:pt>
                <c:pt idx="1024">
                  <c:v>12.166499999999999</c:v>
                </c:pt>
                <c:pt idx="1025">
                  <c:v>12.2057</c:v>
                </c:pt>
                <c:pt idx="1026">
                  <c:v>12.333</c:v>
                </c:pt>
                <c:pt idx="1027">
                  <c:v>12.4031</c:v>
                </c:pt>
                <c:pt idx="1028">
                  <c:v>12.576700000000001</c:v>
                </c:pt>
                <c:pt idx="1029">
                  <c:v>12.576700000000001</c:v>
                </c:pt>
                <c:pt idx="1030">
                  <c:v>12.576700000000001</c:v>
                </c:pt>
                <c:pt idx="1031">
                  <c:v>12.468</c:v>
                </c:pt>
                <c:pt idx="1032">
                  <c:v>12.4611</c:v>
                </c:pt>
                <c:pt idx="1033">
                  <c:v>12.5121</c:v>
                </c:pt>
                <c:pt idx="1034">
                  <c:v>12.579599999999999</c:v>
                </c:pt>
                <c:pt idx="1035">
                  <c:v>12.5387</c:v>
                </c:pt>
                <c:pt idx="1036">
                  <c:v>12.5387</c:v>
                </c:pt>
                <c:pt idx="1037">
                  <c:v>12.5387</c:v>
                </c:pt>
                <c:pt idx="1038">
                  <c:v>12.5677</c:v>
                </c:pt>
                <c:pt idx="1039">
                  <c:v>12.410299999999999</c:v>
                </c:pt>
                <c:pt idx="1040">
                  <c:v>12.429600000000001</c:v>
                </c:pt>
                <c:pt idx="1041">
                  <c:v>12.133599999999999</c:v>
                </c:pt>
                <c:pt idx="1042">
                  <c:v>12.018599999999999</c:v>
                </c:pt>
                <c:pt idx="1043">
                  <c:v>12.018599999999999</c:v>
                </c:pt>
                <c:pt idx="1044">
                  <c:v>12.018599999999999</c:v>
                </c:pt>
                <c:pt idx="1045">
                  <c:v>11.955500000000001</c:v>
                </c:pt>
                <c:pt idx="1046">
                  <c:v>11.9376</c:v>
                </c:pt>
                <c:pt idx="1047">
                  <c:v>11.837899999999999</c:v>
                </c:pt>
                <c:pt idx="1048">
                  <c:v>11.465400000000001</c:v>
                </c:pt>
                <c:pt idx="1049">
                  <c:v>11.770799999999999</c:v>
                </c:pt>
                <c:pt idx="1050">
                  <c:v>11.770799999999999</c:v>
                </c:pt>
                <c:pt idx="1051">
                  <c:v>11.770899999999999</c:v>
                </c:pt>
                <c:pt idx="1052">
                  <c:v>11.6753</c:v>
                </c:pt>
                <c:pt idx="1053">
                  <c:v>11.831200000000001</c:v>
                </c:pt>
                <c:pt idx="1054">
                  <c:v>11.819599999999999</c:v>
                </c:pt>
                <c:pt idx="1055">
                  <c:v>11.665699999999999</c:v>
                </c:pt>
                <c:pt idx="1056">
                  <c:v>11.672599999999999</c:v>
                </c:pt>
                <c:pt idx="1057">
                  <c:v>11.672599999999999</c:v>
                </c:pt>
                <c:pt idx="1058">
                  <c:v>11.672599999999999</c:v>
                </c:pt>
                <c:pt idx="1059">
                  <c:v>11.8484</c:v>
                </c:pt>
                <c:pt idx="1060">
                  <c:v>11.5792</c:v>
                </c:pt>
                <c:pt idx="1061">
                  <c:v>11.489100000000001</c:v>
                </c:pt>
                <c:pt idx="1062">
                  <c:v>11.444900000000001</c:v>
                </c:pt>
                <c:pt idx="1063">
                  <c:v>11.3314</c:v>
                </c:pt>
                <c:pt idx="1064">
                  <c:v>11.3314</c:v>
                </c:pt>
                <c:pt idx="1065">
                  <c:v>11.3314</c:v>
                </c:pt>
                <c:pt idx="1066">
                  <c:v>11.274100000000001</c:v>
                </c:pt>
                <c:pt idx="1067">
                  <c:v>11.2888</c:v>
                </c:pt>
                <c:pt idx="1068">
                  <c:v>11.525499999999999</c:v>
                </c:pt>
                <c:pt idx="1069">
                  <c:v>11.7126</c:v>
                </c:pt>
                <c:pt idx="1070">
                  <c:v>12.0174</c:v>
                </c:pt>
                <c:pt idx="1071">
                  <c:v>12.0174</c:v>
                </c:pt>
                <c:pt idx="1072">
                  <c:v>12.0176</c:v>
                </c:pt>
                <c:pt idx="1073">
                  <c:v>11.961600000000001</c:v>
                </c:pt>
                <c:pt idx="1074">
                  <c:v>11.9605</c:v>
                </c:pt>
                <c:pt idx="1075">
                  <c:v>12.028600000000001</c:v>
                </c:pt>
                <c:pt idx="1076">
                  <c:v>11.9758</c:v>
                </c:pt>
                <c:pt idx="1077">
                  <c:v>11.766500000000001</c:v>
                </c:pt>
                <c:pt idx="1078">
                  <c:v>11.766500000000001</c:v>
                </c:pt>
                <c:pt idx="1079">
                  <c:v>11.766500000000001</c:v>
                </c:pt>
                <c:pt idx="1080">
                  <c:v>11.649800000000001</c:v>
                </c:pt>
                <c:pt idx="1081">
                  <c:v>11.645200000000001</c:v>
                </c:pt>
                <c:pt idx="1082">
                  <c:v>11.851599999999999</c:v>
                </c:pt>
                <c:pt idx="1083">
                  <c:v>12.0029</c:v>
                </c:pt>
                <c:pt idx="1084">
                  <c:v>12.0786</c:v>
                </c:pt>
                <c:pt idx="1085">
                  <c:v>12.077199999999999</c:v>
                </c:pt>
                <c:pt idx="1086">
                  <c:v>12.075699999999999</c:v>
                </c:pt>
                <c:pt idx="1087">
                  <c:v>12.1182</c:v>
                </c:pt>
                <c:pt idx="1088">
                  <c:v>11.922800000000001</c:v>
                </c:pt>
                <c:pt idx="1089">
                  <c:v>11.951700000000001</c:v>
                </c:pt>
                <c:pt idx="1090">
                  <c:v>11.9741</c:v>
                </c:pt>
                <c:pt idx="1091">
                  <c:v>11.895</c:v>
                </c:pt>
                <c:pt idx="1092">
                  <c:v>11.895</c:v>
                </c:pt>
                <c:pt idx="1093">
                  <c:v>11.895</c:v>
                </c:pt>
                <c:pt idx="1094">
                  <c:v>11.9886</c:v>
                </c:pt>
                <c:pt idx="1095">
                  <c:v>12.042299999999999</c:v>
                </c:pt>
                <c:pt idx="1096">
                  <c:v>12.1874</c:v>
                </c:pt>
                <c:pt idx="1097">
                  <c:v>12.269299999999999</c:v>
                </c:pt>
                <c:pt idx="1098">
                  <c:v>12.1975</c:v>
                </c:pt>
                <c:pt idx="1099">
                  <c:v>12.1974</c:v>
                </c:pt>
                <c:pt idx="1100">
                  <c:v>12.1967</c:v>
                </c:pt>
                <c:pt idx="1101">
                  <c:v>12.472899999999999</c:v>
                </c:pt>
                <c:pt idx="1102">
                  <c:v>12.441000000000001</c:v>
                </c:pt>
                <c:pt idx="1103">
                  <c:v>12.2906</c:v>
                </c:pt>
                <c:pt idx="1104">
                  <c:v>12.008699999999999</c:v>
                </c:pt>
                <c:pt idx="1105">
                  <c:v>12.0381</c:v>
                </c:pt>
                <c:pt idx="1106">
                  <c:v>12.0382</c:v>
                </c:pt>
                <c:pt idx="1107">
                  <c:v>12.038399999999999</c:v>
                </c:pt>
                <c:pt idx="1108">
                  <c:v>11.810700000000001</c:v>
                </c:pt>
                <c:pt idx="1109">
                  <c:v>11.8354</c:v>
                </c:pt>
                <c:pt idx="1110">
                  <c:v>12.008900000000001</c:v>
                </c:pt>
                <c:pt idx="1111">
                  <c:v>12.089499999999999</c:v>
                </c:pt>
                <c:pt idx="1112">
                  <c:v>11.9155</c:v>
                </c:pt>
                <c:pt idx="1113">
                  <c:v>11.914099999999999</c:v>
                </c:pt>
                <c:pt idx="1114">
                  <c:v>11.914</c:v>
                </c:pt>
                <c:pt idx="1115">
                  <c:v>11.864599999999999</c:v>
                </c:pt>
                <c:pt idx="1116">
                  <c:v>11.8066</c:v>
                </c:pt>
                <c:pt idx="1117">
                  <c:v>11.864000000000001</c:v>
                </c:pt>
                <c:pt idx="1118">
                  <c:v>11.7682</c:v>
                </c:pt>
                <c:pt idx="1119">
                  <c:v>11.7379</c:v>
                </c:pt>
                <c:pt idx="1120">
                  <c:v>11.7379</c:v>
                </c:pt>
                <c:pt idx="1121">
                  <c:v>11.7379</c:v>
                </c:pt>
                <c:pt idx="1122">
                  <c:v>11.6829</c:v>
                </c:pt>
                <c:pt idx="1123">
                  <c:v>11.6515</c:v>
                </c:pt>
                <c:pt idx="1124">
                  <c:v>11.6501</c:v>
                </c:pt>
                <c:pt idx="1125">
                  <c:v>11.676600000000001</c:v>
                </c:pt>
                <c:pt idx="1126">
                  <c:v>11.8033</c:v>
                </c:pt>
                <c:pt idx="1127">
                  <c:v>11.8033</c:v>
                </c:pt>
                <c:pt idx="1128">
                  <c:v>11.8033</c:v>
                </c:pt>
                <c:pt idx="1129">
                  <c:v>11.8421</c:v>
                </c:pt>
                <c:pt idx="1130">
                  <c:v>11.911899999999999</c:v>
                </c:pt>
                <c:pt idx="1131">
                  <c:v>11.7857</c:v>
                </c:pt>
                <c:pt idx="1132">
                  <c:v>11.7095</c:v>
                </c:pt>
                <c:pt idx="1133">
                  <c:v>11.8995</c:v>
                </c:pt>
                <c:pt idx="1134">
                  <c:v>11.8995</c:v>
                </c:pt>
                <c:pt idx="1135">
                  <c:v>11.8995</c:v>
                </c:pt>
                <c:pt idx="1136">
                  <c:v>12.060499999999999</c:v>
                </c:pt>
                <c:pt idx="1137">
                  <c:v>12.030099999999999</c:v>
                </c:pt>
                <c:pt idx="1138">
                  <c:v>12.2637</c:v>
                </c:pt>
                <c:pt idx="1139">
                  <c:v>12.3162</c:v>
                </c:pt>
                <c:pt idx="1140">
                  <c:v>12.3468</c:v>
                </c:pt>
                <c:pt idx="1141">
                  <c:v>12.3468</c:v>
                </c:pt>
                <c:pt idx="1142">
                  <c:v>12.346</c:v>
                </c:pt>
                <c:pt idx="1143">
                  <c:v>12.243</c:v>
                </c:pt>
                <c:pt idx="1144">
                  <c:v>12.3962</c:v>
                </c:pt>
                <c:pt idx="1145">
                  <c:v>12.449</c:v>
                </c:pt>
                <c:pt idx="1146">
                  <c:v>12.446999999999999</c:v>
                </c:pt>
                <c:pt idx="1147">
                  <c:v>12.5588</c:v>
                </c:pt>
                <c:pt idx="1148">
                  <c:v>12.5588</c:v>
                </c:pt>
                <c:pt idx="1149">
                  <c:v>12.5589</c:v>
                </c:pt>
                <c:pt idx="1150">
                  <c:v>12.564500000000001</c:v>
                </c:pt>
                <c:pt idx="1151">
                  <c:v>12.4671</c:v>
                </c:pt>
                <c:pt idx="1152">
                  <c:v>12.479699999999999</c:v>
                </c:pt>
                <c:pt idx="1153">
                  <c:v>12.5807</c:v>
                </c:pt>
                <c:pt idx="1154">
                  <c:v>12.740600000000001</c:v>
                </c:pt>
                <c:pt idx="1155">
                  <c:v>12.741199999999999</c:v>
                </c:pt>
                <c:pt idx="1156">
                  <c:v>12.741300000000001</c:v>
                </c:pt>
                <c:pt idx="1157">
                  <c:v>12.6892</c:v>
                </c:pt>
                <c:pt idx="1158">
                  <c:v>12.712899999999999</c:v>
                </c:pt>
                <c:pt idx="1159">
                  <c:v>12.817399999999999</c:v>
                </c:pt>
                <c:pt idx="1160">
                  <c:v>12.9848</c:v>
                </c:pt>
                <c:pt idx="1161">
                  <c:v>12.988799999999999</c:v>
                </c:pt>
                <c:pt idx="1162">
                  <c:v>12.9887</c:v>
                </c:pt>
                <c:pt idx="1163">
                  <c:v>12.988799999999999</c:v>
                </c:pt>
                <c:pt idx="1164">
                  <c:v>12.9627</c:v>
                </c:pt>
                <c:pt idx="1165">
                  <c:v>13.010300000000001</c:v>
                </c:pt>
                <c:pt idx="1166">
                  <c:v>12.968</c:v>
                </c:pt>
                <c:pt idx="1167">
                  <c:v>12.8893</c:v>
                </c:pt>
                <c:pt idx="1168">
                  <c:v>12.8179</c:v>
                </c:pt>
                <c:pt idx="1169">
                  <c:v>12.818</c:v>
                </c:pt>
                <c:pt idx="1170">
                  <c:v>12.818199999999999</c:v>
                </c:pt>
                <c:pt idx="1171">
                  <c:v>12.810700000000001</c:v>
                </c:pt>
                <c:pt idx="1172">
                  <c:v>12.894399999999999</c:v>
                </c:pt>
                <c:pt idx="1173">
                  <c:v>12.8911</c:v>
                </c:pt>
                <c:pt idx="1174">
                  <c:v>12.858499999999999</c:v>
                </c:pt>
                <c:pt idx="1175">
                  <c:v>12.755800000000001</c:v>
                </c:pt>
                <c:pt idx="1176">
                  <c:v>12.756500000000001</c:v>
                </c:pt>
                <c:pt idx="1177">
                  <c:v>12.7567</c:v>
                </c:pt>
                <c:pt idx="1178">
                  <c:v>12.8308</c:v>
                </c:pt>
                <c:pt idx="1179">
                  <c:v>12.8329</c:v>
                </c:pt>
                <c:pt idx="1180">
                  <c:v>12.987299999999999</c:v>
                </c:pt>
                <c:pt idx="1181">
                  <c:v>12.9986</c:v>
                </c:pt>
                <c:pt idx="1182">
                  <c:v>13.0937</c:v>
                </c:pt>
                <c:pt idx="1183">
                  <c:v>13.0937</c:v>
                </c:pt>
                <c:pt idx="1184">
                  <c:v>13.093500000000001</c:v>
                </c:pt>
                <c:pt idx="1185">
                  <c:v>13.222300000000001</c:v>
                </c:pt>
                <c:pt idx="1186">
                  <c:v>13.191599999999999</c:v>
                </c:pt>
                <c:pt idx="1187">
                  <c:v>13.1501</c:v>
                </c:pt>
                <c:pt idx="1188">
                  <c:v>13.0266</c:v>
                </c:pt>
                <c:pt idx="1189">
                  <c:v>13.0367</c:v>
                </c:pt>
                <c:pt idx="1190">
                  <c:v>13.0367</c:v>
                </c:pt>
                <c:pt idx="1191">
                  <c:v>13.0329</c:v>
                </c:pt>
                <c:pt idx="1192">
                  <c:v>13.065099999999999</c:v>
                </c:pt>
                <c:pt idx="1193">
                  <c:v>13.1067</c:v>
                </c:pt>
                <c:pt idx="1194">
                  <c:v>13.1112</c:v>
                </c:pt>
                <c:pt idx="1195">
                  <c:v>12.9739</c:v>
                </c:pt>
                <c:pt idx="1196">
                  <c:v>12.8088</c:v>
                </c:pt>
                <c:pt idx="1197">
                  <c:v>12.8088</c:v>
                </c:pt>
                <c:pt idx="1198">
                  <c:v>12.809200000000001</c:v>
                </c:pt>
                <c:pt idx="1199">
                  <c:v>12.9727</c:v>
                </c:pt>
                <c:pt idx="1200">
                  <c:v>13.103899999999999</c:v>
                </c:pt>
                <c:pt idx="1201">
                  <c:v>13.0961</c:v>
                </c:pt>
                <c:pt idx="1202">
                  <c:v>13.0741</c:v>
                </c:pt>
                <c:pt idx="1203">
                  <c:v>13.1877</c:v>
                </c:pt>
                <c:pt idx="1204">
                  <c:v>13.1877</c:v>
                </c:pt>
                <c:pt idx="1205">
                  <c:v>13.188700000000001</c:v>
                </c:pt>
                <c:pt idx="1206">
                  <c:v>13.335699999999999</c:v>
                </c:pt>
                <c:pt idx="1207">
                  <c:v>13.3583</c:v>
                </c:pt>
                <c:pt idx="1208">
                  <c:v>13.3324</c:v>
                </c:pt>
                <c:pt idx="1209">
                  <c:v>13.3689</c:v>
                </c:pt>
                <c:pt idx="1210">
                  <c:v>12.8942</c:v>
                </c:pt>
                <c:pt idx="1211">
                  <c:v>12.8948</c:v>
                </c:pt>
                <c:pt idx="1212">
                  <c:v>12.8934</c:v>
                </c:pt>
                <c:pt idx="1213">
                  <c:v>12.7598</c:v>
                </c:pt>
                <c:pt idx="1214">
                  <c:v>12.7729</c:v>
                </c:pt>
                <c:pt idx="1215">
                  <c:v>12.701000000000001</c:v>
                </c:pt>
                <c:pt idx="1216">
                  <c:v>12.718</c:v>
                </c:pt>
                <c:pt idx="1217">
                  <c:v>12.9495</c:v>
                </c:pt>
                <c:pt idx="1218">
                  <c:v>12.952999999999999</c:v>
                </c:pt>
                <c:pt idx="1219">
                  <c:v>12.9499</c:v>
                </c:pt>
                <c:pt idx="1220">
                  <c:v>13.0878</c:v>
                </c:pt>
                <c:pt idx="1221">
                  <c:v>13.0992</c:v>
                </c:pt>
                <c:pt idx="1222">
                  <c:v>13.1981</c:v>
                </c:pt>
                <c:pt idx="1223">
                  <c:v>13.21</c:v>
                </c:pt>
                <c:pt idx="1224">
                  <c:v>13.263400000000001</c:v>
                </c:pt>
                <c:pt idx="1225">
                  <c:v>13.263400000000001</c:v>
                </c:pt>
                <c:pt idx="1226">
                  <c:v>13.263400000000001</c:v>
                </c:pt>
                <c:pt idx="1227">
                  <c:v>13.3047</c:v>
                </c:pt>
                <c:pt idx="1228">
                  <c:v>13.361700000000001</c:v>
                </c:pt>
                <c:pt idx="1229">
                  <c:v>13.3933</c:v>
                </c:pt>
                <c:pt idx="1230">
                  <c:v>13.289199999999999</c:v>
                </c:pt>
                <c:pt idx="1231">
                  <c:v>13.3323</c:v>
                </c:pt>
                <c:pt idx="1232">
                  <c:v>13.3324</c:v>
                </c:pt>
                <c:pt idx="1233">
                  <c:v>13.3324</c:v>
                </c:pt>
                <c:pt idx="1234">
                  <c:v>13.2959</c:v>
                </c:pt>
                <c:pt idx="1235">
                  <c:v>13.386699999999999</c:v>
                </c:pt>
                <c:pt idx="1236">
                  <c:v>13.4284</c:v>
                </c:pt>
                <c:pt idx="1237">
                  <c:v>13.381</c:v>
                </c:pt>
                <c:pt idx="1238">
                  <c:v>13.3809</c:v>
                </c:pt>
                <c:pt idx="1239">
                  <c:v>13.381</c:v>
                </c:pt>
                <c:pt idx="1240">
                  <c:v>13.381</c:v>
                </c:pt>
                <c:pt idx="1241">
                  <c:v>13.3386</c:v>
                </c:pt>
                <c:pt idx="1242">
                  <c:v>13.3522</c:v>
                </c:pt>
                <c:pt idx="1243">
                  <c:v>13.287000000000001</c:v>
                </c:pt>
                <c:pt idx="1244">
                  <c:v>13.231999999999999</c:v>
                </c:pt>
                <c:pt idx="1245">
                  <c:v>13.253</c:v>
                </c:pt>
                <c:pt idx="1246">
                  <c:v>13.2532</c:v>
                </c:pt>
                <c:pt idx="1247">
                  <c:v>13.2537</c:v>
                </c:pt>
                <c:pt idx="1248">
                  <c:v>13.301399999999999</c:v>
                </c:pt>
                <c:pt idx="1249">
                  <c:v>12.829700000000001</c:v>
                </c:pt>
                <c:pt idx="1250">
                  <c:v>12.8439</c:v>
                </c:pt>
                <c:pt idx="1251">
                  <c:v>12.8261</c:v>
                </c:pt>
                <c:pt idx="1252">
                  <c:v>12.9102</c:v>
                </c:pt>
                <c:pt idx="1253">
                  <c:v>12.909800000000001</c:v>
                </c:pt>
                <c:pt idx="1254">
                  <c:v>12.909800000000001</c:v>
                </c:pt>
                <c:pt idx="1255">
                  <c:v>12.672599999999999</c:v>
                </c:pt>
                <c:pt idx="1256">
                  <c:v>12.6059</c:v>
                </c:pt>
                <c:pt idx="1257">
                  <c:v>12.5334</c:v>
                </c:pt>
                <c:pt idx="1258">
                  <c:v>12.264699999999999</c:v>
                </c:pt>
                <c:pt idx="1259">
                  <c:v>12.3253</c:v>
                </c:pt>
                <c:pt idx="1260">
                  <c:v>12.3253</c:v>
                </c:pt>
                <c:pt idx="1261">
                  <c:v>12.3253</c:v>
                </c:pt>
                <c:pt idx="1262">
                  <c:v>12.144299999999999</c:v>
                </c:pt>
                <c:pt idx="1263">
                  <c:v>12.1204</c:v>
                </c:pt>
                <c:pt idx="1264">
                  <c:v>12.9138</c:v>
                </c:pt>
                <c:pt idx="1265">
                  <c:v>12.860300000000001</c:v>
                </c:pt>
                <c:pt idx="1266">
                  <c:v>12.6661</c:v>
                </c:pt>
                <c:pt idx="1267">
                  <c:v>12.6661</c:v>
                </c:pt>
                <c:pt idx="1268">
                  <c:v>12.6661</c:v>
                </c:pt>
                <c:pt idx="1269">
                  <c:v>12.6454</c:v>
                </c:pt>
                <c:pt idx="1270">
                  <c:v>12.729200000000001</c:v>
                </c:pt>
                <c:pt idx="1271">
                  <c:v>12.716900000000001</c:v>
                </c:pt>
                <c:pt idx="1272">
                  <c:v>12.533899999999999</c:v>
                </c:pt>
                <c:pt idx="1273">
                  <c:v>12.5244</c:v>
                </c:pt>
                <c:pt idx="1274">
                  <c:v>12.5214</c:v>
                </c:pt>
                <c:pt idx="1275">
                  <c:v>12.5214</c:v>
                </c:pt>
                <c:pt idx="1276">
                  <c:v>12.548299999999999</c:v>
                </c:pt>
                <c:pt idx="1277">
                  <c:v>12.539</c:v>
                </c:pt>
                <c:pt idx="1278">
                  <c:v>12.51</c:v>
                </c:pt>
                <c:pt idx="1279">
                  <c:v>12.6168</c:v>
                </c:pt>
                <c:pt idx="1280">
                  <c:v>12.6576</c:v>
                </c:pt>
                <c:pt idx="1281">
                  <c:v>12.6576</c:v>
                </c:pt>
                <c:pt idx="1282">
                  <c:v>12.660299999999999</c:v>
                </c:pt>
                <c:pt idx="1283">
                  <c:v>12.7913</c:v>
                </c:pt>
                <c:pt idx="1284">
                  <c:v>12.754300000000001</c:v>
                </c:pt>
                <c:pt idx="1285">
                  <c:v>12.7446</c:v>
                </c:pt>
                <c:pt idx="1286">
                  <c:v>12.7196</c:v>
                </c:pt>
                <c:pt idx="1287">
                  <c:v>12.778499999999999</c:v>
                </c:pt>
                <c:pt idx="1288">
                  <c:v>12.778499999999999</c:v>
                </c:pt>
                <c:pt idx="1289">
                  <c:v>12.7791</c:v>
                </c:pt>
                <c:pt idx="1290">
                  <c:v>12.965199999999999</c:v>
                </c:pt>
                <c:pt idx="1291">
                  <c:v>13.0898</c:v>
                </c:pt>
                <c:pt idx="1292">
                  <c:v>13.018700000000001</c:v>
                </c:pt>
                <c:pt idx="1293">
                  <c:v>12.969200000000001</c:v>
                </c:pt>
                <c:pt idx="1294">
                  <c:v>12.8787</c:v>
                </c:pt>
                <c:pt idx="1295">
                  <c:v>12.8787</c:v>
                </c:pt>
                <c:pt idx="1296">
                  <c:v>12.8787</c:v>
                </c:pt>
                <c:pt idx="1297">
                  <c:v>12.8207</c:v>
                </c:pt>
                <c:pt idx="1298">
                  <c:v>12.9932</c:v>
                </c:pt>
                <c:pt idx="1299">
                  <c:v>13.1755</c:v>
                </c:pt>
                <c:pt idx="1300">
                  <c:v>13.3727</c:v>
                </c:pt>
                <c:pt idx="1301">
                  <c:v>13.4483</c:v>
                </c:pt>
                <c:pt idx="1302">
                  <c:v>13.448600000000001</c:v>
                </c:pt>
                <c:pt idx="1303">
                  <c:v>13.448600000000001</c:v>
                </c:pt>
                <c:pt idx="1304">
                  <c:v>13.348000000000001</c:v>
                </c:pt>
                <c:pt idx="1305">
                  <c:v>13.2498</c:v>
                </c:pt>
                <c:pt idx="1306">
                  <c:v>13.2828</c:v>
                </c:pt>
                <c:pt idx="1307">
                  <c:v>13.371499999999999</c:v>
                </c:pt>
                <c:pt idx="1308">
                  <c:v>13.3719</c:v>
                </c:pt>
                <c:pt idx="1309">
                  <c:v>13.372400000000001</c:v>
                </c:pt>
                <c:pt idx="1310">
                  <c:v>13.372</c:v>
                </c:pt>
                <c:pt idx="1311">
                  <c:v>13.5267</c:v>
                </c:pt>
                <c:pt idx="1312">
                  <c:v>13.520899999999999</c:v>
                </c:pt>
                <c:pt idx="1313">
                  <c:v>13.469900000000001</c:v>
                </c:pt>
                <c:pt idx="1314">
                  <c:v>13.534599999999999</c:v>
                </c:pt>
                <c:pt idx="1315">
                  <c:v>13.4742</c:v>
                </c:pt>
                <c:pt idx="1316">
                  <c:v>13.4742</c:v>
                </c:pt>
                <c:pt idx="1317">
                  <c:v>13.474399999999999</c:v>
                </c:pt>
                <c:pt idx="1318">
                  <c:v>13.3018</c:v>
                </c:pt>
                <c:pt idx="1319">
                  <c:v>13.2568</c:v>
                </c:pt>
                <c:pt idx="1320">
                  <c:v>13.3392</c:v>
                </c:pt>
                <c:pt idx="1321">
                  <c:v>13.417999999999999</c:v>
                </c:pt>
                <c:pt idx="1322">
                  <c:v>13.363099999999999</c:v>
                </c:pt>
                <c:pt idx="1323">
                  <c:v>13.363099999999999</c:v>
                </c:pt>
                <c:pt idx="1324">
                  <c:v>13.363200000000001</c:v>
                </c:pt>
                <c:pt idx="1325">
                  <c:v>13.45</c:v>
                </c:pt>
                <c:pt idx="1326">
                  <c:v>13.484</c:v>
                </c:pt>
                <c:pt idx="1327">
                  <c:v>13.4147</c:v>
                </c:pt>
                <c:pt idx="1328">
                  <c:v>13.3766</c:v>
                </c:pt>
                <c:pt idx="1329">
                  <c:v>13.464</c:v>
                </c:pt>
                <c:pt idx="1330">
                  <c:v>13.464</c:v>
                </c:pt>
                <c:pt idx="1331">
                  <c:v>13.4633</c:v>
                </c:pt>
                <c:pt idx="1332">
                  <c:v>13.424200000000001</c:v>
                </c:pt>
                <c:pt idx="1333">
                  <c:v>13.444800000000001</c:v>
                </c:pt>
                <c:pt idx="1334">
                  <c:v>13.4465</c:v>
                </c:pt>
                <c:pt idx="1335">
                  <c:v>13.4358</c:v>
                </c:pt>
                <c:pt idx="1336">
                  <c:v>13.364000000000001</c:v>
                </c:pt>
                <c:pt idx="1337">
                  <c:v>13.3637</c:v>
                </c:pt>
                <c:pt idx="1338">
                  <c:v>13.3637</c:v>
                </c:pt>
                <c:pt idx="1339">
                  <c:v>13.3269</c:v>
                </c:pt>
                <c:pt idx="1340">
                  <c:v>13.294600000000001</c:v>
                </c:pt>
                <c:pt idx="1341">
                  <c:v>13.217499999999999</c:v>
                </c:pt>
                <c:pt idx="1342">
                  <c:v>13.062900000000001</c:v>
                </c:pt>
                <c:pt idx="1343">
                  <c:v>12.796200000000001</c:v>
                </c:pt>
                <c:pt idx="1344">
                  <c:v>12.7989</c:v>
                </c:pt>
                <c:pt idx="1345">
                  <c:v>12.7989</c:v>
                </c:pt>
                <c:pt idx="1346">
                  <c:v>12.406700000000001</c:v>
                </c:pt>
                <c:pt idx="1347">
                  <c:v>12.395799999999999</c:v>
                </c:pt>
                <c:pt idx="1348">
                  <c:v>12.396000000000001</c:v>
                </c:pt>
                <c:pt idx="1349">
                  <c:v>12.5503</c:v>
                </c:pt>
                <c:pt idx="1350">
                  <c:v>12.5122</c:v>
                </c:pt>
                <c:pt idx="1351">
                  <c:v>12.5122</c:v>
                </c:pt>
                <c:pt idx="1352">
                  <c:v>12.5121</c:v>
                </c:pt>
                <c:pt idx="1353">
                  <c:v>12.4268</c:v>
                </c:pt>
                <c:pt idx="1354">
                  <c:v>12.3561</c:v>
                </c:pt>
                <c:pt idx="1355">
                  <c:v>12.299799999999999</c:v>
                </c:pt>
                <c:pt idx="1356">
                  <c:v>12.288399999999999</c:v>
                </c:pt>
                <c:pt idx="1357">
                  <c:v>12.377000000000001</c:v>
                </c:pt>
                <c:pt idx="1358">
                  <c:v>12.377000000000001</c:v>
                </c:pt>
                <c:pt idx="1359">
                  <c:v>12.377000000000001</c:v>
                </c:pt>
                <c:pt idx="1360">
                  <c:v>12.473100000000001</c:v>
                </c:pt>
                <c:pt idx="1361">
                  <c:v>12.4998</c:v>
                </c:pt>
                <c:pt idx="1362">
                  <c:v>12.5502</c:v>
                </c:pt>
                <c:pt idx="1363">
                  <c:v>12.742000000000001</c:v>
                </c:pt>
                <c:pt idx="1364">
                  <c:v>12.885899999999999</c:v>
                </c:pt>
                <c:pt idx="1365">
                  <c:v>12.885899999999999</c:v>
                </c:pt>
                <c:pt idx="1366">
                  <c:v>12.8902</c:v>
                </c:pt>
                <c:pt idx="1367">
                  <c:v>12.6424</c:v>
                </c:pt>
                <c:pt idx="1368">
                  <c:v>12.6967</c:v>
                </c:pt>
                <c:pt idx="1369">
                  <c:v>12.690799999999999</c:v>
                </c:pt>
                <c:pt idx="1370">
                  <c:v>12.452400000000001</c:v>
                </c:pt>
                <c:pt idx="1371">
                  <c:v>12.650399999999999</c:v>
                </c:pt>
                <c:pt idx="1372">
                  <c:v>12.652100000000001</c:v>
                </c:pt>
                <c:pt idx="1373">
                  <c:v>12.651</c:v>
                </c:pt>
                <c:pt idx="1374">
                  <c:v>12.674899999999999</c:v>
                </c:pt>
                <c:pt idx="1375">
                  <c:v>12.5573</c:v>
                </c:pt>
                <c:pt idx="1376">
                  <c:v>12.7805</c:v>
                </c:pt>
                <c:pt idx="1377">
                  <c:v>12.950100000000001</c:v>
                </c:pt>
                <c:pt idx="1378">
                  <c:v>13.0123</c:v>
                </c:pt>
                <c:pt idx="1379">
                  <c:v>13.0123</c:v>
                </c:pt>
                <c:pt idx="1380">
                  <c:v>13.0123</c:v>
                </c:pt>
                <c:pt idx="1381">
                  <c:v>13.0472</c:v>
                </c:pt>
                <c:pt idx="1382">
                  <c:v>13.0159</c:v>
                </c:pt>
                <c:pt idx="1383">
                  <c:v>13.1317</c:v>
                </c:pt>
                <c:pt idx="1384">
                  <c:v>13.199</c:v>
                </c:pt>
                <c:pt idx="1385">
                  <c:v>13.254200000000001</c:v>
                </c:pt>
                <c:pt idx="1386">
                  <c:v>13.254200000000001</c:v>
                </c:pt>
                <c:pt idx="1387">
                  <c:v>13.2544</c:v>
                </c:pt>
                <c:pt idx="1388">
                  <c:v>13.261799999999999</c:v>
                </c:pt>
                <c:pt idx="1389">
                  <c:v>13.1523</c:v>
                </c:pt>
                <c:pt idx="1390">
                  <c:v>13.1835</c:v>
                </c:pt>
                <c:pt idx="1391">
                  <c:v>13.1279</c:v>
                </c:pt>
                <c:pt idx="1392">
                  <c:v>13.187900000000001</c:v>
                </c:pt>
                <c:pt idx="1393">
                  <c:v>13.1877</c:v>
                </c:pt>
                <c:pt idx="1394">
                  <c:v>13.1875</c:v>
                </c:pt>
                <c:pt idx="1395">
                  <c:v>13.1092</c:v>
                </c:pt>
                <c:pt idx="1396">
                  <c:v>13.1365</c:v>
                </c:pt>
                <c:pt idx="1397">
                  <c:v>13.061299999999999</c:v>
                </c:pt>
                <c:pt idx="1398">
                  <c:v>13.1105</c:v>
                </c:pt>
                <c:pt idx="1399">
                  <c:v>13.008599999999999</c:v>
                </c:pt>
                <c:pt idx="1400">
                  <c:v>13.008599999999999</c:v>
                </c:pt>
                <c:pt idx="1401">
                  <c:v>13.0085</c:v>
                </c:pt>
                <c:pt idx="1402">
                  <c:v>13.003399999999999</c:v>
                </c:pt>
                <c:pt idx="1403">
                  <c:v>13.037800000000001</c:v>
                </c:pt>
                <c:pt idx="1404">
                  <c:v>12.916600000000001</c:v>
                </c:pt>
                <c:pt idx="1405">
                  <c:v>12.9567</c:v>
                </c:pt>
                <c:pt idx="1406">
                  <c:v>13.0128</c:v>
                </c:pt>
                <c:pt idx="1407">
                  <c:v>13.0128</c:v>
                </c:pt>
                <c:pt idx="1408">
                  <c:v>13.0128</c:v>
                </c:pt>
                <c:pt idx="1409">
                  <c:v>12.979200000000001</c:v>
                </c:pt>
                <c:pt idx="1410">
                  <c:v>12.9771</c:v>
                </c:pt>
                <c:pt idx="1411">
                  <c:v>12.9648</c:v>
                </c:pt>
                <c:pt idx="1412">
                  <c:v>13.010300000000001</c:v>
                </c:pt>
                <c:pt idx="1413">
                  <c:v>13.2067</c:v>
                </c:pt>
                <c:pt idx="1414">
                  <c:v>13.2067</c:v>
                </c:pt>
                <c:pt idx="1415">
                  <c:v>13.2067</c:v>
                </c:pt>
                <c:pt idx="1416">
                  <c:v>13.284000000000001</c:v>
                </c:pt>
                <c:pt idx="1417">
                  <c:v>13.307700000000001</c:v>
                </c:pt>
                <c:pt idx="1418">
                  <c:v>13.370699999999999</c:v>
                </c:pt>
                <c:pt idx="1419">
                  <c:v>13.427099999999999</c:v>
                </c:pt>
                <c:pt idx="1420">
                  <c:v>13.37</c:v>
                </c:pt>
                <c:pt idx="1421">
                  <c:v>13.37</c:v>
                </c:pt>
                <c:pt idx="1422">
                  <c:v>13.37</c:v>
                </c:pt>
                <c:pt idx="1423">
                  <c:v>13.428699999999999</c:v>
                </c:pt>
                <c:pt idx="1424">
                  <c:v>13.501799999999999</c:v>
                </c:pt>
                <c:pt idx="1425">
                  <c:v>13.461</c:v>
                </c:pt>
                <c:pt idx="1426">
                  <c:v>13.5456</c:v>
                </c:pt>
                <c:pt idx="1427">
                  <c:v>13.5252</c:v>
                </c:pt>
                <c:pt idx="1428">
                  <c:v>13.5252</c:v>
                </c:pt>
                <c:pt idx="1429">
                  <c:v>13.524900000000001</c:v>
                </c:pt>
                <c:pt idx="1430">
                  <c:v>13.6058</c:v>
                </c:pt>
                <c:pt idx="1431">
                  <c:v>13.616099999999999</c:v>
                </c:pt>
                <c:pt idx="1432">
                  <c:v>13.587400000000001</c:v>
                </c:pt>
                <c:pt idx="1433">
                  <c:v>13.593400000000001</c:v>
                </c:pt>
                <c:pt idx="1434">
                  <c:v>13.6875</c:v>
                </c:pt>
                <c:pt idx="1435">
                  <c:v>13.6875</c:v>
                </c:pt>
                <c:pt idx="1436">
                  <c:v>13.6869</c:v>
                </c:pt>
                <c:pt idx="1437">
                  <c:v>13.8911</c:v>
                </c:pt>
                <c:pt idx="1438">
                  <c:v>13.978</c:v>
                </c:pt>
                <c:pt idx="1439">
                  <c:v>13.9472</c:v>
                </c:pt>
                <c:pt idx="1440">
                  <c:v>14.008900000000001</c:v>
                </c:pt>
                <c:pt idx="1441">
                  <c:v>13.895899999999999</c:v>
                </c:pt>
                <c:pt idx="1442">
                  <c:v>13.895899999999999</c:v>
                </c:pt>
                <c:pt idx="1443">
                  <c:v>13.896000000000001</c:v>
                </c:pt>
                <c:pt idx="1444">
                  <c:v>13.741400000000001</c:v>
                </c:pt>
                <c:pt idx="1445">
                  <c:v>13.7796</c:v>
                </c:pt>
                <c:pt idx="1446">
                  <c:v>13.813700000000001</c:v>
                </c:pt>
                <c:pt idx="1447">
                  <c:v>13.9824</c:v>
                </c:pt>
                <c:pt idx="1448">
                  <c:v>14.0792</c:v>
                </c:pt>
                <c:pt idx="1449">
                  <c:v>14.0791</c:v>
                </c:pt>
                <c:pt idx="1450">
                  <c:v>14.079000000000001</c:v>
                </c:pt>
                <c:pt idx="1451">
                  <c:v>14.125299999999999</c:v>
                </c:pt>
                <c:pt idx="1452">
                  <c:v>14.193300000000001</c:v>
                </c:pt>
                <c:pt idx="1453">
                  <c:v>14.1167</c:v>
                </c:pt>
                <c:pt idx="1454">
                  <c:v>14.062799999999999</c:v>
                </c:pt>
                <c:pt idx="1455">
                  <c:v>14.1554</c:v>
                </c:pt>
                <c:pt idx="1456">
                  <c:v>14.1554</c:v>
                </c:pt>
                <c:pt idx="1457">
                  <c:v>14.155200000000001</c:v>
                </c:pt>
                <c:pt idx="1458">
                  <c:v>14.1896</c:v>
                </c:pt>
                <c:pt idx="1459">
                  <c:v>14.110799999999999</c:v>
                </c:pt>
                <c:pt idx="1460">
                  <c:v>14.190200000000001</c:v>
                </c:pt>
                <c:pt idx="1461">
                  <c:v>14.148400000000001</c:v>
                </c:pt>
                <c:pt idx="1462">
                  <c:v>14.009</c:v>
                </c:pt>
                <c:pt idx="1463">
                  <c:v>14.009</c:v>
                </c:pt>
                <c:pt idx="1464">
                  <c:v>14.0091</c:v>
                </c:pt>
                <c:pt idx="1465">
                  <c:v>14.01</c:v>
                </c:pt>
                <c:pt idx="1466">
                  <c:v>13.971399999999999</c:v>
                </c:pt>
                <c:pt idx="1467">
                  <c:v>13.9603</c:v>
                </c:pt>
                <c:pt idx="1468">
                  <c:v>14.0451</c:v>
                </c:pt>
                <c:pt idx="1469">
                  <c:v>14.1271</c:v>
                </c:pt>
                <c:pt idx="1470">
                  <c:v>14.1271</c:v>
                </c:pt>
                <c:pt idx="1471">
                  <c:v>14.1271</c:v>
                </c:pt>
                <c:pt idx="1472">
                  <c:v>14.156499999999999</c:v>
                </c:pt>
                <c:pt idx="1473">
                  <c:v>14.136100000000001</c:v>
                </c:pt>
                <c:pt idx="1474">
                  <c:v>14.2537</c:v>
                </c:pt>
                <c:pt idx="1475">
                  <c:v>14.422800000000001</c:v>
                </c:pt>
                <c:pt idx="1476">
                  <c:v>14.6404</c:v>
                </c:pt>
                <c:pt idx="1477">
                  <c:v>14.6404</c:v>
                </c:pt>
                <c:pt idx="1478">
                  <c:v>14.640499999999999</c:v>
                </c:pt>
                <c:pt idx="1479">
                  <c:v>14.6548</c:v>
                </c:pt>
                <c:pt idx="1480">
                  <c:v>14.8506</c:v>
                </c:pt>
                <c:pt idx="1481">
                  <c:v>14.937900000000001</c:v>
                </c:pt>
                <c:pt idx="1482">
                  <c:v>14.9048</c:v>
                </c:pt>
                <c:pt idx="1483">
                  <c:v>14.9184</c:v>
                </c:pt>
                <c:pt idx="1484">
                  <c:v>14.9184</c:v>
                </c:pt>
                <c:pt idx="1485">
                  <c:v>14.9184</c:v>
                </c:pt>
                <c:pt idx="1486">
                  <c:v>14.972200000000001</c:v>
                </c:pt>
                <c:pt idx="1487">
                  <c:v>14.94</c:v>
                </c:pt>
                <c:pt idx="1488">
                  <c:v>14.941599999999999</c:v>
                </c:pt>
                <c:pt idx="1489">
                  <c:v>14.9831</c:v>
                </c:pt>
                <c:pt idx="1490">
                  <c:v>15.071199999999999</c:v>
                </c:pt>
                <c:pt idx="1491">
                  <c:v>15.071199999999999</c:v>
                </c:pt>
                <c:pt idx="1492">
                  <c:v>15.071199999999999</c:v>
                </c:pt>
                <c:pt idx="1493">
                  <c:v>15.069699999999999</c:v>
                </c:pt>
                <c:pt idx="1494">
                  <c:v>15.0199</c:v>
                </c:pt>
                <c:pt idx="1495">
                  <c:v>15.177300000000001</c:v>
                </c:pt>
                <c:pt idx="1496">
                  <c:v>15.3596</c:v>
                </c:pt>
                <c:pt idx="1497">
                  <c:v>15.303100000000001</c:v>
                </c:pt>
                <c:pt idx="1498">
                  <c:v>15.303100000000001</c:v>
                </c:pt>
                <c:pt idx="1499">
                  <c:v>15.3025</c:v>
                </c:pt>
                <c:pt idx="1500">
                  <c:v>15.1488</c:v>
                </c:pt>
                <c:pt idx="1501">
                  <c:v>15.1935</c:v>
                </c:pt>
                <c:pt idx="1502">
                  <c:v>15.1326</c:v>
                </c:pt>
                <c:pt idx="1503">
                  <c:v>15.376899999999999</c:v>
                </c:pt>
                <c:pt idx="1504">
                  <c:v>15.4345</c:v>
                </c:pt>
                <c:pt idx="1505">
                  <c:v>15.4345</c:v>
                </c:pt>
                <c:pt idx="1506">
                  <c:v>15.4344</c:v>
                </c:pt>
                <c:pt idx="1507">
                  <c:v>15.5779</c:v>
                </c:pt>
                <c:pt idx="1508">
                  <c:v>15.5762</c:v>
                </c:pt>
                <c:pt idx="1509">
                  <c:v>15.4984</c:v>
                </c:pt>
                <c:pt idx="1510">
                  <c:v>15.5343</c:v>
                </c:pt>
                <c:pt idx="1511">
                  <c:v>15.6189</c:v>
                </c:pt>
                <c:pt idx="1512">
                  <c:v>15.6188</c:v>
                </c:pt>
                <c:pt idx="1513">
                  <c:v>15.618499999999999</c:v>
                </c:pt>
                <c:pt idx="1514">
                  <c:v>15.6045</c:v>
                </c:pt>
                <c:pt idx="1515">
                  <c:v>15.351800000000001</c:v>
                </c:pt>
                <c:pt idx="1516">
                  <c:v>15.441800000000001</c:v>
                </c:pt>
                <c:pt idx="1517">
                  <c:v>15.2897</c:v>
                </c:pt>
                <c:pt idx="1518">
                  <c:v>15.2529</c:v>
                </c:pt>
                <c:pt idx="1519">
                  <c:v>15.2529</c:v>
                </c:pt>
                <c:pt idx="1520">
                  <c:v>15.2529</c:v>
                </c:pt>
                <c:pt idx="1521">
                  <c:v>15.0238</c:v>
                </c:pt>
                <c:pt idx="1522">
                  <c:v>15.007</c:v>
                </c:pt>
                <c:pt idx="1523">
                  <c:v>14.9512</c:v>
                </c:pt>
                <c:pt idx="1524">
                  <c:v>14.615600000000001</c:v>
                </c:pt>
                <c:pt idx="1525">
                  <c:v>14.473000000000001</c:v>
                </c:pt>
                <c:pt idx="1526">
                  <c:v>14.4732</c:v>
                </c:pt>
                <c:pt idx="1527">
                  <c:v>14.474399999999999</c:v>
                </c:pt>
                <c:pt idx="1528">
                  <c:v>14.447900000000001</c:v>
                </c:pt>
                <c:pt idx="1529">
                  <c:v>14.7936</c:v>
                </c:pt>
                <c:pt idx="1530">
                  <c:v>14.8484</c:v>
                </c:pt>
                <c:pt idx="1531">
                  <c:v>15.0321</c:v>
                </c:pt>
                <c:pt idx="1532">
                  <c:v>14.885899999999999</c:v>
                </c:pt>
                <c:pt idx="1533">
                  <c:v>14.886100000000001</c:v>
                </c:pt>
                <c:pt idx="1534">
                  <c:v>14.8873</c:v>
                </c:pt>
                <c:pt idx="1535">
                  <c:v>14.8255</c:v>
                </c:pt>
                <c:pt idx="1536">
                  <c:v>14.9968</c:v>
                </c:pt>
                <c:pt idx="1537">
                  <c:v>15.142200000000001</c:v>
                </c:pt>
                <c:pt idx="1538">
                  <c:v>15.104100000000001</c:v>
                </c:pt>
                <c:pt idx="1539">
                  <c:v>15.1111</c:v>
                </c:pt>
                <c:pt idx="1540">
                  <c:v>15.1113</c:v>
                </c:pt>
                <c:pt idx="1541">
                  <c:v>15.1112</c:v>
                </c:pt>
                <c:pt idx="1542">
                  <c:v>15.1379</c:v>
                </c:pt>
                <c:pt idx="1543">
                  <c:v>14.9679</c:v>
                </c:pt>
                <c:pt idx="1544">
                  <c:v>15.081899999999999</c:v>
                </c:pt>
                <c:pt idx="1545">
                  <c:v>14.969200000000001</c:v>
                </c:pt>
                <c:pt idx="1546">
                  <c:v>14.817500000000001</c:v>
                </c:pt>
                <c:pt idx="1547">
                  <c:v>14.817500000000001</c:v>
                </c:pt>
                <c:pt idx="1548">
                  <c:v>14.817299999999999</c:v>
                </c:pt>
                <c:pt idx="1549">
                  <c:v>14.415800000000001</c:v>
                </c:pt>
                <c:pt idx="1550">
                  <c:v>14.433999999999999</c:v>
                </c:pt>
                <c:pt idx="1551">
                  <c:v>14.2522</c:v>
                </c:pt>
                <c:pt idx="1552">
                  <c:v>14.0791</c:v>
                </c:pt>
                <c:pt idx="1553">
                  <c:v>13.7357</c:v>
                </c:pt>
                <c:pt idx="1554">
                  <c:v>13.7357</c:v>
                </c:pt>
                <c:pt idx="1555">
                  <c:v>13.734999999999999</c:v>
                </c:pt>
                <c:pt idx="1556">
                  <c:v>13.8934</c:v>
                </c:pt>
                <c:pt idx="1557">
                  <c:v>14.031700000000001</c:v>
                </c:pt>
                <c:pt idx="1558">
                  <c:v>14.167999999999999</c:v>
                </c:pt>
                <c:pt idx="1559">
                  <c:v>14.186199999999999</c:v>
                </c:pt>
                <c:pt idx="1560">
                  <c:v>13.814</c:v>
                </c:pt>
                <c:pt idx="1561">
                  <c:v>13.814</c:v>
                </c:pt>
                <c:pt idx="1562">
                  <c:v>13.814</c:v>
                </c:pt>
                <c:pt idx="1563">
                  <c:v>12.9391</c:v>
                </c:pt>
                <c:pt idx="1564">
                  <c:v>13.164899999999999</c:v>
                </c:pt>
                <c:pt idx="1565">
                  <c:v>12.925599999999999</c:v>
                </c:pt>
                <c:pt idx="1566">
                  <c:v>12.067399999999999</c:v>
                </c:pt>
                <c:pt idx="1567">
                  <c:v>12.1777</c:v>
                </c:pt>
                <c:pt idx="1568">
                  <c:v>12.1778</c:v>
                </c:pt>
                <c:pt idx="1569">
                  <c:v>12.1778</c:v>
                </c:pt>
                <c:pt idx="1570">
                  <c:v>11.385899999999999</c:v>
                </c:pt>
                <c:pt idx="1571">
                  <c:v>11.297000000000001</c:v>
                </c:pt>
                <c:pt idx="1572">
                  <c:v>10.780099999999999</c:v>
                </c:pt>
                <c:pt idx="1573">
                  <c:v>10.489599999999999</c:v>
                </c:pt>
                <c:pt idx="1574">
                  <c:v>10.996499999999999</c:v>
                </c:pt>
                <c:pt idx="1575">
                  <c:v>10.996499999999999</c:v>
                </c:pt>
                <c:pt idx="1576">
                  <c:v>10.997400000000001</c:v>
                </c:pt>
                <c:pt idx="1577">
                  <c:v>10.275</c:v>
                </c:pt>
                <c:pt idx="1578">
                  <c:v>10.849299999999999</c:v>
                </c:pt>
                <c:pt idx="1579">
                  <c:v>11.3361</c:v>
                </c:pt>
                <c:pt idx="1580">
                  <c:v>11.564299999999999</c:v>
                </c:pt>
                <c:pt idx="1581">
                  <c:v>11.475300000000001</c:v>
                </c:pt>
                <c:pt idx="1582">
                  <c:v>11.475199999999999</c:v>
                </c:pt>
                <c:pt idx="1583">
                  <c:v>11.4689</c:v>
                </c:pt>
                <c:pt idx="1584">
                  <c:v>11.3391</c:v>
                </c:pt>
                <c:pt idx="1585">
                  <c:v>11.6213</c:v>
                </c:pt>
                <c:pt idx="1586">
                  <c:v>11.388500000000001</c:v>
                </c:pt>
                <c:pt idx="1587">
                  <c:v>11.4931</c:v>
                </c:pt>
                <c:pt idx="1588">
                  <c:v>11.4031</c:v>
                </c:pt>
                <c:pt idx="1589">
                  <c:v>11.4031</c:v>
                </c:pt>
                <c:pt idx="1590">
                  <c:v>11.4031</c:v>
                </c:pt>
                <c:pt idx="1591">
                  <c:v>11.706300000000001</c:v>
                </c:pt>
                <c:pt idx="1592">
                  <c:v>12.040800000000001</c:v>
                </c:pt>
                <c:pt idx="1593">
                  <c:v>11.974399999999999</c:v>
                </c:pt>
                <c:pt idx="1594">
                  <c:v>12.164</c:v>
                </c:pt>
                <c:pt idx="1595">
                  <c:v>12.174300000000001</c:v>
                </c:pt>
                <c:pt idx="1596">
                  <c:v>12.174300000000001</c:v>
                </c:pt>
                <c:pt idx="1597">
                  <c:v>12.1746</c:v>
                </c:pt>
                <c:pt idx="1598">
                  <c:v>12.1067</c:v>
                </c:pt>
                <c:pt idx="1599">
                  <c:v>12.288600000000001</c:v>
                </c:pt>
                <c:pt idx="1600">
                  <c:v>12.178100000000001</c:v>
                </c:pt>
                <c:pt idx="1601">
                  <c:v>12.1274</c:v>
                </c:pt>
                <c:pt idx="1602">
                  <c:v>12.348699999999999</c:v>
                </c:pt>
                <c:pt idx="1603">
                  <c:v>12.353400000000001</c:v>
                </c:pt>
                <c:pt idx="1604">
                  <c:v>12.3536</c:v>
                </c:pt>
                <c:pt idx="1605">
                  <c:v>12.331099999999999</c:v>
                </c:pt>
                <c:pt idx="1606">
                  <c:v>12.043799999999999</c:v>
                </c:pt>
                <c:pt idx="1607">
                  <c:v>12.175000000000001</c:v>
                </c:pt>
                <c:pt idx="1608">
                  <c:v>12.2209</c:v>
                </c:pt>
                <c:pt idx="1609">
                  <c:v>12.0448</c:v>
                </c:pt>
                <c:pt idx="1610">
                  <c:v>12.0449</c:v>
                </c:pt>
                <c:pt idx="1611">
                  <c:v>12.045</c:v>
                </c:pt>
                <c:pt idx="1612">
                  <c:v>12.265499999999999</c:v>
                </c:pt>
                <c:pt idx="1613">
                  <c:v>12.3871</c:v>
                </c:pt>
                <c:pt idx="1614">
                  <c:v>12.644</c:v>
                </c:pt>
                <c:pt idx="1615">
                  <c:v>12.6988</c:v>
                </c:pt>
                <c:pt idx="1616">
                  <c:v>12.5871</c:v>
                </c:pt>
                <c:pt idx="1617">
                  <c:v>12.5871</c:v>
                </c:pt>
                <c:pt idx="1618">
                  <c:v>12.587199999999999</c:v>
                </c:pt>
                <c:pt idx="1619">
                  <c:v>12.1938</c:v>
                </c:pt>
                <c:pt idx="1620">
                  <c:v>12.3012</c:v>
                </c:pt>
                <c:pt idx="1621">
                  <c:v>12.3444</c:v>
                </c:pt>
                <c:pt idx="1622">
                  <c:v>12.321099999999999</c:v>
                </c:pt>
                <c:pt idx="1623">
                  <c:v>12.5246</c:v>
                </c:pt>
                <c:pt idx="1624">
                  <c:v>12.524699999999999</c:v>
                </c:pt>
                <c:pt idx="1625">
                  <c:v>12.5246</c:v>
                </c:pt>
                <c:pt idx="1626">
                  <c:v>12.5901</c:v>
                </c:pt>
                <c:pt idx="1627">
                  <c:v>12.5006</c:v>
                </c:pt>
                <c:pt idx="1628">
                  <c:v>12.5014</c:v>
                </c:pt>
                <c:pt idx="1629">
                  <c:v>12.386900000000001</c:v>
                </c:pt>
                <c:pt idx="1630">
                  <c:v>12.383699999999999</c:v>
                </c:pt>
                <c:pt idx="1631">
                  <c:v>12.383800000000001</c:v>
                </c:pt>
                <c:pt idx="1632">
                  <c:v>12.383800000000001</c:v>
                </c:pt>
                <c:pt idx="1633">
                  <c:v>12.540900000000001</c:v>
                </c:pt>
                <c:pt idx="1634">
                  <c:v>12.7148</c:v>
                </c:pt>
                <c:pt idx="1635">
                  <c:v>12.7972</c:v>
                </c:pt>
                <c:pt idx="1636">
                  <c:v>12.7773</c:v>
                </c:pt>
                <c:pt idx="1637">
                  <c:v>14.347300000000001</c:v>
                </c:pt>
                <c:pt idx="1638">
                  <c:v>14.3413</c:v>
                </c:pt>
                <c:pt idx="1639">
                  <c:v>14.3407</c:v>
                </c:pt>
                <c:pt idx="1640">
                  <c:v>14.468999999999999</c:v>
                </c:pt>
                <c:pt idx="1641">
                  <c:v>14.704700000000001</c:v>
                </c:pt>
                <c:pt idx="1642">
                  <c:v>14.7112</c:v>
                </c:pt>
                <c:pt idx="1643">
                  <c:v>14.694900000000001</c:v>
                </c:pt>
                <c:pt idx="1644">
                  <c:v>14.832599999999999</c:v>
                </c:pt>
                <c:pt idx="1645">
                  <c:v>14.832700000000001</c:v>
                </c:pt>
                <c:pt idx="1646">
                  <c:v>14.8323</c:v>
                </c:pt>
                <c:pt idx="1647">
                  <c:v>15.181900000000001</c:v>
                </c:pt>
                <c:pt idx="1648">
                  <c:v>15.4422</c:v>
                </c:pt>
                <c:pt idx="1649">
                  <c:v>15.776400000000001</c:v>
                </c:pt>
                <c:pt idx="1650">
                  <c:v>15.7935</c:v>
                </c:pt>
                <c:pt idx="1651">
                  <c:v>16.015000000000001</c:v>
                </c:pt>
                <c:pt idx="1652">
                  <c:v>16.014299999999999</c:v>
                </c:pt>
                <c:pt idx="1653">
                  <c:v>16.016400000000001</c:v>
                </c:pt>
                <c:pt idx="1654">
                  <c:v>16.0975</c:v>
                </c:pt>
                <c:pt idx="1655">
                  <c:v>16.130400000000002</c:v>
                </c:pt>
                <c:pt idx="1656">
                  <c:v>16.185099999999998</c:v>
                </c:pt>
                <c:pt idx="1657">
                  <c:v>15.878500000000001</c:v>
                </c:pt>
                <c:pt idx="1658">
                  <c:v>15.786799999999999</c:v>
                </c:pt>
                <c:pt idx="1659">
                  <c:v>15.783300000000001</c:v>
                </c:pt>
                <c:pt idx="1660">
                  <c:v>15.7836</c:v>
                </c:pt>
                <c:pt idx="1661">
                  <c:v>15.4381</c:v>
                </c:pt>
                <c:pt idx="1662">
                  <c:v>15.8048</c:v>
                </c:pt>
                <c:pt idx="1663">
                  <c:v>15.8725</c:v>
                </c:pt>
                <c:pt idx="1664">
                  <c:v>15.8811</c:v>
                </c:pt>
                <c:pt idx="1665">
                  <c:v>15.9819</c:v>
                </c:pt>
                <c:pt idx="1666">
                  <c:v>15.981</c:v>
                </c:pt>
                <c:pt idx="1667">
                  <c:v>15.981999999999999</c:v>
                </c:pt>
                <c:pt idx="1668">
                  <c:v>15.9656</c:v>
                </c:pt>
                <c:pt idx="1669">
                  <c:v>16.200800000000001</c:v>
                </c:pt>
                <c:pt idx="1670">
                  <c:v>16.148700000000002</c:v>
                </c:pt>
                <c:pt idx="1671">
                  <c:v>16.040800000000001</c:v>
                </c:pt>
                <c:pt idx="1672">
                  <c:v>15.9413</c:v>
                </c:pt>
                <c:pt idx="1673">
                  <c:v>15.9427</c:v>
                </c:pt>
                <c:pt idx="1674">
                  <c:v>15.943199999999999</c:v>
                </c:pt>
                <c:pt idx="1675">
                  <c:v>15.9024</c:v>
                </c:pt>
                <c:pt idx="1676">
                  <c:v>15.941000000000001</c:v>
                </c:pt>
                <c:pt idx="1677">
                  <c:v>16.105599999999999</c:v>
                </c:pt>
                <c:pt idx="1678">
                  <c:v>16.466000000000001</c:v>
                </c:pt>
                <c:pt idx="1679">
                  <c:v>16.620999999999999</c:v>
                </c:pt>
                <c:pt idx="1680">
                  <c:v>16.620999999999999</c:v>
                </c:pt>
                <c:pt idx="1681">
                  <c:v>16.620999999999999</c:v>
                </c:pt>
                <c:pt idx="1682">
                  <c:v>17.069099999999999</c:v>
                </c:pt>
                <c:pt idx="1683">
                  <c:v>17.0825</c:v>
                </c:pt>
                <c:pt idx="1684">
                  <c:v>17.369</c:v>
                </c:pt>
                <c:pt idx="1685">
                  <c:v>17.5383</c:v>
                </c:pt>
                <c:pt idx="1686">
                  <c:v>17.362500000000001</c:v>
                </c:pt>
                <c:pt idx="1687">
                  <c:v>17.3626</c:v>
                </c:pt>
                <c:pt idx="1688">
                  <c:v>17.3628</c:v>
                </c:pt>
                <c:pt idx="1689">
                  <c:v>17.396699999999999</c:v>
                </c:pt>
                <c:pt idx="1690">
                  <c:v>17.192599999999999</c:v>
                </c:pt>
                <c:pt idx="1691">
                  <c:v>17.3062</c:v>
                </c:pt>
                <c:pt idx="1692">
                  <c:v>16.974900000000002</c:v>
                </c:pt>
                <c:pt idx="1693">
                  <c:v>17.123200000000001</c:v>
                </c:pt>
                <c:pt idx="1694">
                  <c:v>17.1233</c:v>
                </c:pt>
                <c:pt idx="1695">
                  <c:v>17.1235</c:v>
                </c:pt>
                <c:pt idx="1696">
                  <c:v>17.2759</c:v>
                </c:pt>
                <c:pt idx="1697">
                  <c:v>17.624700000000001</c:v>
                </c:pt>
                <c:pt idx="1698">
                  <c:v>17.494399999999999</c:v>
                </c:pt>
                <c:pt idx="1699">
                  <c:v>17.491800000000001</c:v>
                </c:pt>
                <c:pt idx="1700">
                  <c:v>17.2136</c:v>
                </c:pt>
                <c:pt idx="1701">
                  <c:v>17.219200000000001</c:v>
                </c:pt>
                <c:pt idx="1702">
                  <c:v>17.2197</c:v>
                </c:pt>
                <c:pt idx="1703">
                  <c:v>17.4313</c:v>
                </c:pt>
                <c:pt idx="1704">
                  <c:v>17.584</c:v>
                </c:pt>
                <c:pt idx="1705">
                  <c:v>17.6539</c:v>
                </c:pt>
                <c:pt idx="1706">
                  <c:v>17.581700000000001</c:v>
                </c:pt>
                <c:pt idx="1707">
                  <c:v>17.532699999999998</c:v>
                </c:pt>
                <c:pt idx="1708">
                  <c:v>17.532699999999998</c:v>
                </c:pt>
                <c:pt idx="1709">
                  <c:v>17.532800000000002</c:v>
                </c:pt>
                <c:pt idx="1710">
                  <c:v>17.519400000000001</c:v>
                </c:pt>
                <c:pt idx="1711">
                  <c:v>17.7117</c:v>
                </c:pt>
                <c:pt idx="1712">
                  <c:v>17.9315</c:v>
                </c:pt>
                <c:pt idx="1713">
                  <c:v>17.9862</c:v>
                </c:pt>
                <c:pt idx="1714">
                  <c:v>17.705400000000001</c:v>
                </c:pt>
                <c:pt idx="1715">
                  <c:v>17.705400000000001</c:v>
                </c:pt>
                <c:pt idx="1716">
                  <c:v>17.706199999999999</c:v>
                </c:pt>
                <c:pt idx="1717">
                  <c:v>17.663699999999999</c:v>
                </c:pt>
                <c:pt idx="1718">
                  <c:v>17.793399999999998</c:v>
                </c:pt>
                <c:pt idx="1719">
                  <c:v>17.836400000000001</c:v>
                </c:pt>
                <c:pt idx="1720">
                  <c:v>17.87</c:v>
                </c:pt>
                <c:pt idx="1721">
                  <c:v>17.814599999999999</c:v>
                </c:pt>
                <c:pt idx="1722">
                  <c:v>17.814599999999999</c:v>
                </c:pt>
                <c:pt idx="1723">
                  <c:v>17.8142</c:v>
                </c:pt>
                <c:pt idx="1724">
                  <c:v>17.928999999999998</c:v>
                </c:pt>
                <c:pt idx="1725">
                  <c:v>18.011600000000001</c:v>
                </c:pt>
                <c:pt idx="1726">
                  <c:v>17.9191</c:v>
                </c:pt>
                <c:pt idx="1727">
                  <c:v>17.619199999999999</c:v>
                </c:pt>
                <c:pt idx="1728">
                  <c:v>18.831099999999999</c:v>
                </c:pt>
                <c:pt idx="1729">
                  <c:v>18.831099999999999</c:v>
                </c:pt>
                <c:pt idx="1730">
                  <c:v>18.836200000000002</c:v>
                </c:pt>
                <c:pt idx="1731">
                  <c:v>19.105699999999999</c:v>
                </c:pt>
                <c:pt idx="1732">
                  <c:v>19.239799999999999</c:v>
                </c:pt>
                <c:pt idx="1733">
                  <c:v>19.342500000000001</c:v>
                </c:pt>
                <c:pt idx="1734">
                  <c:v>19.336200000000002</c:v>
                </c:pt>
                <c:pt idx="1735">
                  <c:v>19.484100000000002</c:v>
                </c:pt>
                <c:pt idx="1736">
                  <c:v>19.490100000000002</c:v>
                </c:pt>
                <c:pt idx="1737">
                  <c:v>19.594100000000001</c:v>
                </c:pt>
                <c:pt idx="1738">
                  <c:v>19.281199999999998</c:v>
                </c:pt>
                <c:pt idx="1739">
                  <c:v>19.605499999999999</c:v>
                </c:pt>
                <c:pt idx="1740">
                  <c:v>19.586300000000001</c:v>
                </c:pt>
                <c:pt idx="1741">
                  <c:v>19.3796</c:v>
                </c:pt>
                <c:pt idx="1742">
                  <c:v>19.217099999999999</c:v>
                </c:pt>
                <c:pt idx="1743">
                  <c:v>19.217099999999999</c:v>
                </c:pt>
                <c:pt idx="1744">
                  <c:v>19.217099999999999</c:v>
                </c:pt>
                <c:pt idx="1745">
                  <c:v>19.142199999999999</c:v>
                </c:pt>
                <c:pt idx="1746">
                  <c:v>19.020399999999999</c:v>
                </c:pt>
                <c:pt idx="1747">
                  <c:v>18.994</c:v>
                </c:pt>
                <c:pt idx="1748">
                  <c:v>19.002199999999998</c:v>
                </c:pt>
                <c:pt idx="1749">
                  <c:v>19.115600000000001</c:v>
                </c:pt>
                <c:pt idx="1750">
                  <c:v>19.115600000000001</c:v>
                </c:pt>
                <c:pt idx="1751">
                  <c:v>19.115500000000001</c:v>
                </c:pt>
                <c:pt idx="1752">
                  <c:v>19.2807</c:v>
                </c:pt>
                <c:pt idx="1753">
                  <c:v>19.4361</c:v>
                </c:pt>
                <c:pt idx="1754">
                  <c:v>19.5182</c:v>
                </c:pt>
                <c:pt idx="1755">
                  <c:v>19.3368</c:v>
                </c:pt>
                <c:pt idx="1756">
                  <c:v>19.362500000000001</c:v>
                </c:pt>
                <c:pt idx="1757">
                  <c:v>19.362500000000001</c:v>
                </c:pt>
                <c:pt idx="1758">
                  <c:v>19.362500000000001</c:v>
                </c:pt>
                <c:pt idx="1759">
                  <c:v>19.044599999999999</c:v>
                </c:pt>
                <c:pt idx="1760">
                  <c:v>18.913799999999998</c:v>
                </c:pt>
                <c:pt idx="1761">
                  <c:v>18.818899999999999</c:v>
                </c:pt>
                <c:pt idx="1762">
                  <c:v>18.466899999999999</c:v>
                </c:pt>
                <c:pt idx="1763">
                  <c:v>18.493200000000002</c:v>
                </c:pt>
                <c:pt idx="1764">
                  <c:v>18.493200000000002</c:v>
                </c:pt>
                <c:pt idx="1765">
                  <c:v>18.493300000000001</c:v>
                </c:pt>
                <c:pt idx="1766">
                  <c:v>18.7059</c:v>
                </c:pt>
                <c:pt idx="1767">
                  <c:v>18.6904</c:v>
                </c:pt>
                <c:pt idx="1768">
                  <c:v>18.9222</c:v>
                </c:pt>
                <c:pt idx="1769">
                  <c:v>19.017900000000001</c:v>
                </c:pt>
                <c:pt idx="1770">
                  <c:v>18.963100000000001</c:v>
                </c:pt>
                <c:pt idx="1771">
                  <c:v>18.963100000000001</c:v>
                </c:pt>
                <c:pt idx="1772">
                  <c:v>18.962900000000001</c:v>
                </c:pt>
                <c:pt idx="1773">
                  <c:v>19.1325</c:v>
                </c:pt>
                <c:pt idx="1774">
                  <c:v>19.326899999999998</c:v>
                </c:pt>
                <c:pt idx="1775">
                  <c:v>19.422000000000001</c:v>
                </c:pt>
                <c:pt idx="1776">
                  <c:v>19.606999999999999</c:v>
                </c:pt>
                <c:pt idx="1777">
                  <c:v>19.695699999999999</c:v>
                </c:pt>
                <c:pt idx="1778">
                  <c:v>19.695699999999999</c:v>
                </c:pt>
                <c:pt idx="1779">
                  <c:v>19.695699999999999</c:v>
                </c:pt>
                <c:pt idx="1780">
                  <c:v>19.9528</c:v>
                </c:pt>
                <c:pt idx="1781">
                  <c:v>19.939499999999999</c:v>
                </c:pt>
                <c:pt idx="1782">
                  <c:v>19.925000000000001</c:v>
                </c:pt>
                <c:pt idx="1783">
                  <c:v>19.665500000000002</c:v>
                </c:pt>
                <c:pt idx="1784">
                  <c:v>19.727599999999999</c:v>
                </c:pt>
                <c:pt idx="1785">
                  <c:v>19.727599999999999</c:v>
                </c:pt>
                <c:pt idx="1786">
                  <c:v>19.727499999999999</c:v>
                </c:pt>
                <c:pt idx="1787">
                  <c:v>19.7836</c:v>
                </c:pt>
                <c:pt idx="1788">
                  <c:v>19.900600000000001</c:v>
                </c:pt>
                <c:pt idx="1789">
                  <c:v>19.97</c:v>
                </c:pt>
                <c:pt idx="1790">
                  <c:v>19.9452</c:v>
                </c:pt>
                <c:pt idx="1791">
                  <c:v>19.943100000000001</c:v>
                </c:pt>
                <c:pt idx="1792">
                  <c:v>19.942900000000002</c:v>
                </c:pt>
                <c:pt idx="1793">
                  <c:v>19.942699999999999</c:v>
                </c:pt>
                <c:pt idx="1794">
                  <c:v>19.840499999999999</c:v>
                </c:pt>
                <c:pt idx="1795">
                  <c:v>19.8992</c:v>
                </c:pt>
                <c:pt idx="1796">
                  <c:v>19.667200000000001</c:v>
                </c:pt>
                <c:pt idx="1797">
                  <c:v>19.6511</c:v>
                </c:pt>
                <c:pt idx="1798">
                  <c:v>19.360600000000002</c:v>
                </c:pt>
                <c:pt idx="1799">
                  <c:v>19.360499999999998</c:v>
                </c:pt>
                <c:pt idx="1800">
                  <c:v>19.360600000000002</c:v>
                </c:pt>
                <c:pt idx="1801">
                  <c:v>19.5624</c:v>
                </c:pt>
                <c:pt idx="1802">
                  <c:v>19.666899999999998</c:v>
                </c:pt>
                <c:pt idx="1803">
                  <c:v>19.9192</c:v>
                </c:pt>
                <c:pt idx="1804">
                  <c:v>20.462599999999998</c:v>
                </c:pt>
                <c:pt idx="1805">
                  <c:v>20.639600000000002</c:v>
                </c:pt>
                <c:pt idx="1806">
                  <c:v>20.639600000000002</c:v>
                </c:pt>
                <c:pt idx="1807">
                  <c:v>20.639299999999999</c:v>
                </c:pt>
                <c:pt idx="1808">
                  <c:v>20.920200000000001</c:v>
                </c:pt>
                <c:pt idx="1809">
                  <c:v>20.700800000000001</c:v>
                </c:pt>
                <c:pt idx="1810">
                  <c:v>20.682200000000002</c:v>
                </c:pt>
                <c:pt idx="1811">
                  <c:v>20.169899999999998</c:v>
                </c:pt>
                <c:pt idx="1812">
                  <c:v>20.285699999999999</c:v>
                </c:pt>
                <c:pt idx="1813">
                  <c:v>20.287299999999998</c:v>
                </c:pt>
                <c:pt idx="1814">
                  <c:v>20.2821</c:v>
                </c:pt>
                <c:pt idx="1815">
                  <c:v>20.646000000000001</c:v>
                </c:pt>
                <c:pt idx="1816">
                  <c:v>20.596599999999999</c:v>
                </c:pt>
                <c:pt idx="1817">
                  <c:v>20.703499999999998</c:v>
                </c:pt>
                <c:pt idx="1818">
                  <c:v>20.5654</c:v>
                </c:pt>
                <c:pt idx="1819">
                  <c:v>20.713899999999999</c:v>
                </c:pt>
                <c:pt idx="1820">
                  <c:v>20.714700000000001</c:v>
                </c:pt>
                <c:pt idx="1821">
                  <c:v>20.604399999999998</c:v>
                </c:pt>
                <c:pt idx="1822">
                  <c:v>20.950399999999998</c:v>
                </c:pt>
                <c:pt idx="1823">
                  <c:v>21.049800000000001</c:v>
                </c:pt>
                <c:pt idx="1824">
                  <c:v>21.182600000000001</c:v>
                </c:pt>
                <c:pt idx="1825">
                  <c:v>21.378699999999998</c:v>
                </c:pt>
                <c:pt idx="1826">
                  <c:v>21.377199999999998</c:v>
                </c:pt>
                <c:pt idx="1827">
                  <c:v>21.379000000000001</c:v>
                </c:pt>
                <c:pt idx="1828">
                  <c:v>21.379300000000001</c:v>
                </c:pt>
                <c:pt idx="1829">
                  <c:v>20.938199999999998</c:v>
                </c:pt>
                <c:pt idx="1830">
                  <c:v>21.2685</c:v>
                </c:pt>
                <c:pt idx="1831">
                  <c:v>21.352799999999998</c:v>
                </c:pt>
                <c:pt idx="1832">
                  <c:v>21.539400000000001</c:v>
                </c:pt>
                <c:pt idx="1833">
                  <c:v>21.741</c:v>
                </c:pt>
                <c:pt idx="1834">
                  <c:v>21.740500000000001</c:v>
                </c:pt>
                <c:pt idx="1835">
                  <c:v>21.740500000000001</c:v>
                </c:pt>
                <c:pt idx="1836">
                  <c:v>21.781600000000001</c:v>
                </c:pt>
                <c:pt idx="1837">
                  <c:v>21.7959</c:v>
                </c:pt>
                <c:pt idx="1838">
                  <c:v>21.8352</c:v>
                </c:pt>
                <c:pt idx="1839">
                  <c:v>21.819700000000001</c:v>
                </c:pt>
                <c:pt idx="1840">
                  <c:v>21.866499999999998</c:v>
                </c:pt>
                <c:pt idx="1841">
                  <c:v>21.866199999999999</c:v>
                </c:pt>
                <c:pt idx="1842">
                  <c:v>21.866299999999999</c:v>
                </c:pt>
                <c:pt idx="1843">
                  <c:v>21.741</c:v>
                </c:pt>
                <c:pt idx="1844">
                  <c:v>21.7361</c:v>
                </c:pt>
                <c:pt idx="1845">
                  <c:v>21.993099999999998</c:v>
                </c:pt>
                <c:pt idx="1846">
                  <c:v>22.151800000000001</c:v>
                </c:pt>
                <c:pt idx="1847">
                  <c:v>22.0703</c:v>
                </c:pt>
                <c:pt idx="1848">
                  <c:v>22.0703</c:v>
                </c:pt>
                <c:pt idx="1849">
                  <c:v>22.0701</c:v>
                </c:pt>
                <c:pt idx="1850">
                  <c:v>21.8719</c:v>
                </c:pt>
                <c:pt idx="1851">
                  <c:v>21.726400000000002</c:v>
                </c:pt>
                <c:pt idx="1852">
                  <c:v>21.8886</c:v>
                </c:pt>
                <c:pt idx="1853">
                  <c:v>21.808800000000002</c:v>
                </c:pt>
                <c:pt idx="1854">
                  <c:v>21.837900000000001</c:v>
                </c:pt>
                <c:pt idx="1855">
                  <c:v>21.837900000000001</c:v>
                </c:pt>
                <c:pt idx="1856">
                  <c:v>21.837599999999998</c:v>
                </c:pt>
                <c:pt idx="1857">
                  <c:v>21.787700000000001</c:v>
                </c:pt>
                <c:pt idx="1858">
                  <c:v>22.039000000000001</c:v>
                </c:pt>
                <c:pt idx="1859">
                  <c:v>22.426300000000001</c:v>
                </c:pt>
                <c:pt idx="1860">
                  <c:v>22.464500000000001</c:v>
                </c:pt>
                <c:pt idx="1861">
                  <c:v>22.622299999999999</c:v>
                </c:pt>
                <c:pt idx="1862">
                  <c:v>22.622299999999999</c:v>
                </c:pt>
                <c:pt idx="1863">
                  <c:v>22.622</c:v>
                </c:pt>
                <c:pt idx="1864">
                  <c:v>22.843699999999998</c:v>
                </c:pt>
                <c:pt idx="1865">
                  <c:v>23.091200000000001</c:v>
                </c:pt>
                <c:pt idx="1866">
                  <c:v>23.009599999999999</c:v>
                </c:pt>
                <c:pt idx="1867">
                  <c:v>23.130600000000001</c:v>
                </c:pt>
                <c:pt idx="1868">
                  <c:v>23.675599999999999</c:v>
                </c:pt>
                <c:pt idx="1869">
                  <c:v>23.674800000000001</c:v>
                </c:pt>
                <c:pt idx="1870">
                  <c:v>23.674700000000001</c:v>
                </c:pt>
                <c:pt idx="1871">
                  <c:v>23.605</c:v>
                </c:pt>
                <c:pt idx="1872">
                  <c:v>23.675000000000001</c:v>
                </c:pt>
                <c:pt idx="1873">
                  <c:v>23.8552</c:v>
                </c:pt>
                <c:pt idx="1874">
                  <c:v>23.967199999999998</c:v>
                </c:pt>
                <c:pt idx="1875">
                  <c:v>23.744800000000001</c:v>
                </c:pt>
                <c:pt idx="1876">
                  <c:v>23.744299999999999</c:v>
                </c:pt>
                <c:pt idx="1877">
                  <c:v>23.744299999999999</c:v>
                </c:pt>
                <c:pt idx="1878">
                  <c:v>23.761700000000001</c:v>
                </c:pt>
                <c:pt idx="1879">
                  <c:v>24.148800000000001</c:v>
                </c:pt>
                <c:pt idx="1880">
                  <c:v>24.493500000000001</c:v>
                </c:pt>
                <c:pt idx="1881">
                  <c:v>24.581900000000001</c:v>
                </c:pt>
                <c:pt idx="1882">
                  <c:v>24.351600000000001</c:v>
                </c:pt>
                <c:pt idx="1883">
                  <c:v>24.351500000000001</c:v>
                </c:pt>
                <c:pt idx="1884">
                  <c:v>24.3489</c:v>
                </c:pt>
                <c:pt idx="1885">
                  <c:v>24.648</c:v>
                </c:pt>
                <c:pt idx="1886">
                  <c:v>24.2761</c:v>
                </c:pt>
                <c:pt idx="1887">
                  <c:v>23.9742</c:v>
                </c:pt>
                <c:pt idx="1888">
                  <c:v>23.612500000000001</c:v>
                </c:pt>
                <c:pt idx="1889">
                  <c:v>23.247800000000002</c:v>
                </c:pt>
                <c:pt idx="1890">
                  <c:v>23.248100000000001</c:v>
                </c:pt>
                <c:pt idx="1891">
                  <c:v>23.246300000000002</c:v>
                </c:pt>
                <c:pt idx="1892">
                  <c:v>23.799900000000001</c:v>
                </c:pt>
                <c:pt idx="1893">
                  <c:v>24.1555</c:v>
                </c:pt>
                <c:pt idx="1894">
                  <c:v>24.341899999999999</c:v>
                </c:pt>
                <c:pt idx="1895">
                  <c:v>24.252500000000001</c:v>
                </c:pt>
                <c:pt idx="1896">
                  <c:v>24.388100000000001</c:v>
                </c:pt>
                <c:pt idx="1897">
                  <c:v>24.387</c:v>
                </c:pt>
                <c:pt idx="1898">
                  <c:v>24.382400000000001</c:v>
                </c:pt>
                <c:pt idx="1899">
                  <c:v>24.457899999999999</c:v>
                </c:pt>
                <c:pt idx="1900">
                  <c:v>24.619499999999999</c:v>
                </c:pt>
                <c:pt idx="1901">
                  <c:v>24.858499999999999</c:v>
                </c:pt>
                <c:pt idx="1902">
                  <c:v>24.940300000000001</c:v>
                </c:pt>
                <c:pt idx="1903">
                  <c:v>24.984500000000001</c:v>
                </c:pt>
                <c:pt idx="1904">
                  <c:v>24.9847</c:v>
                </c:pt>
                <c:pt idx="1905">
                  <c:v>24.984400000000001</c:v>
                </c:pt>
                <c:pt idx="1906">
                  <c:v>25.1465</c:v>
                </c:pt>
                <c:pt idx="1907">
                  <c:v>25.243400000000001</c:v>
                </c:pt>
                <c:pt idx="1908">
                  <c:v>25.324000000000002</c:v>
                </c:pt>
                <c:pt idx="1909">
                  <c:v>24.976600000000001</c:v>
                </c:pt>
                <c:pt idx="1910">
                  <c:v>25.063400000000001</c:v>
                </c:pt>
                <c:pt idx="1911">
                  <c:v>25.063400000000001</c:v>
                </c:pt>
                <c:pt idx="1912">
                  <c:v>25.063800000000001</c:v>
                </c:pt>
                <c:pt idx="1913">
                  <c:v>24.533999999999999</c:v>
                </c:pt>
                <c:pt idx="1914">
                  <c:v>24.547000000000001</c:v>
                </c:pt>
                <c:pt idx="1915">
                  <c:v>24.169599999999999</c:v>
                </c:pt>
                <c:pt idx="1916">
                  <c:v>24.2254</c:v>
                </c:pt>
                <c:pt idx="1917">
                  <c:v>23.446400000000001</c:v>
                </c:pt>
                <c:pt idx="1918">
                  <c:v>23.446100000000001</c:v>
                </c:pt>
                <c:pt idx="1919">
                  <c:v>23.461500000000001</c:v>
                </c:pt>
                <c:pt idx="1920">
                  <c:v>23.8673</c:v>
                </c:pt>
                <c:pt idx="1921">
                  <c:v>23.85</c:v>
                </c:pt>
                <c:pt idx="1922">
                  <c:v>24.173200000000001</c:v>
                </c:pt>
                <c:pt idx="1923">
                  <c:v>23.613700000000001</c:v>
                </c:pt>
                <c:pt idx="1924">
                  <c:v>23.494499999999999</c:v>
                </c:pt>
                <c:pt idx="1925">
                  <c:v>23.494499999999999</c:v>
                </c:pt>
                <c:pt idx="1926">
                  <c:v>23.494499999999999</c:v>
                </c:pt>
                <c:pt idx="1927">
                  <c:v>22.953800000000001</c:v>
                </c:pt>
                <c:pt idx="1928">
                  <c:v>23.097100000000001</c:v>
                </c:pt>
                <c:pt idx="1929">
                  <c:v>23.215299999999999</c:v>
                </c:pt>
                <c:pt idx="1930">
                  <c:v>23.804300000000001</c:v>
                </c:pt>
                <c:pt idx="1931">
                  <c:v>23.6846</c:v>
                </c:pt>
                <c:pt idx="1932">
                  <c:v>23.6846</c:v>
                </c:pt>
                <c:pt idx="1933">
                  <c:v>23.685099999999998</c:v>
                </c:pt>
                <c:pt idx="1934">
                  <c:v>23.5382</c:v>
                </c:pt>
                <c:pt idx="1935">
                  <c:v>23.694199999999999</c:v>
                </c:pt>
                <c:pt idx="1936">
                  <c:v>23.572500000000002</c:v>
                </c:pt>
                <c:pt idx="1937">
                  <c:v>23.650600000000001</c:v>
                </c:pt>
                <c:pt idx="1938">
                  <c:v>23.470199999999998</c:v>
                </c:pt>
                <c:pt idx="1939">
                  <c:v>23.470199999999998</c:v>
                </c:pt>
                <c:pt idx="1940">
                  <c:v>23.470600000000001</c:v>
                </c:pt>
                <c:pt idx="1941">
                  <c:v>23.4499</c:v>
                </c:pt>
                <c:pt idx="1942">
                  <c:v>23.248999999999999</c:v>
                </c:pt>
                <c:pt idx="1943">
                  <c:v>20.809100000000001</c:v>
                </c:pt>
                <c:pt idx="1944">
                  <c:v>20.776599999999998</c:v>
                </c:pt>
                <c:pt idx="1945">
                  <c:v>20.9072</c:v>
                </c:pt>
                <c:pt idx="1946">
                  <c:v>20.9072</c:v>
                </c:pt>
                <c:pt idx="1947">
                  <c:v>20.916</c:v>
                </c:pt>
                <c:pt idx="1948">
                  <c:v>20.88</c:v>
                </c:pt>
                <c:pt idx="1949">
                  <c:v>20.967099999999999</c:v>
                </c:pt>
                <c:pt idx="1950">
                  <c:v>20.952400000000001</c:v>
                </c:pt>
                <c:pt idx="1951">
                  <c:v>21.308700000000002</c:v>
                </c:pt>
                <c:pt idx="1952">
                  <c:v>21.338999999999999</c:v>
                </c:pt>
                <c:pt idx="1953">
                  <c:v>21.3398</c:v>
                </c:pt>
                <c:pt idx="1954">
                  <c:v>21.339700000000001</c:v>
                </c:pt>
                <c:pt idx="1955">
                  <c:v>21.3489</c:v>
                </c:pt>
                <c:pt idx="1956">
                  <c:v>21.473400000000002</c:v>
                </c:pt>
                <c:pt idx="1957">
                  <c:v>21.342400000000001</c:v>
                </c:pt>
                <c:pt idx="1958">
                  <c:v>21.420300000000001</c:v>
                </c:pt>
                <c:pt idx="1959">
                  <c:v>21.221800000000002</c:v>
                </c:pt>
                <c:pt idx="1960">
                  <c:v>21.221699999999998</c:v>
                </c:pt>
                <c:pt idx="1961">
                  <c:v>21.221699999999998</c:v>
                </c:pt>
                <c:pt idx="1962">
                  <c:v>21.0959</c:v>
                </c:pt>
                <c:pt idx="1963">
                  <c:v>21.1218</c:v>
                </c:pt>
                <c:pt idx="1964">
                  <c:v>21.322900000000001</c:v>
                </c:pt>
                <c:pt idx="1965">
                  <c:v>21.375800000000002</c:v>
                </c:pt>
                <c:pt idx="1966">
                  <c:v>21.495699999999999</c:v>
                </c:pt>
                <c:pt idx="1967">
                  <c:v>21.5029</c:v>
                </c:pt>
                <c:pt idx="1968">
                  <c:v>21.503</c:v>
                </c:pt>
                <c:pt idx="1969">
                  <c:v>21.513400000000001</c:v>
                </c:pt>
                <c:pt idx="1970">
                  <c:v>21.501300000000001</c:v>
                </c:pt>
                <c:pt idx="1971">
                  <c:v>21.332100000000001</c:v>
                </c:pt>
                <c:pt idx="1972">
                  <c:v>21.429300000000001</c:v>
                </c:pt>
                <c:pt idx="1973">
                  <c:v>21.622299999999999</c:v>
                </c:pt>
                <c:pt idx="1974">
                  <c:v>21.622900000000001</c:v>
                </c:pt>
                <c:pt idx="1975">
                  <c:v>21.622699999999998</c:v>
                </c:pt>
                <c:pt idx="1976">
                  <c:v>21.746200000000002</c:v>
                </c:pt>
                <c:pt idx="1977">
                  <c:v>21.772400000000001</c:v>
                </c:pt>
                <c:pt idx="1978">
                  <c:v>21.980399999999999</c:v>
                </c:pt>
                <c:pt idx="1979">
                  <c:v>21.9358</c:v>
                </c:pt>
                <c:pt idx="1980">
                  <c:v>21.102699999999999</c:v>
                </c:pt>
                <c:pt idx="1981">
                  <c:v>21.102699999999999</c:v>
                </c:pt>
                <c:pt idx="1982">
                  <c:v>21.102699999999999</c:v>
                </c:pt>
                <c:pt idx="1983">
                  <c:v>20.9665</c:v>
                </c:pt>
                <c:pt idx="1984">
                  <c:v>20.9054</c:v>
                </c:pt>
                <c:pt idx="1985">
                  <c:v>20.888200000000001</c:v>
                </c:pt>
                <c:pt idx="1986">
                  <c:v>21.010899999999999</c:v>
                </c:pt>
                <c:pt idx="1987">
                  <c:v>21.1585</c:v>
                </c:pt>
                <c:pt idx="1988">
                  <c:v>21.1585</c:v>
                </c:pt>
                <c:pt idx="1989">
                  <c:v>21.1586</c:v>
                </c:pt>
                <c:pt idx="1990">
                  <c:v>21.1252</c:v>
                </c:pt>
                <c:pt idx="1991">
                  <c:v>20.854700000000001</c:v>
                </c:pt>
                <c:pt idx="1992">
                  <c:v>20.626000000000001</c:v>
                </c:pt>
                <c:pt idx="1993">
                  <c:v>20.273800000000001</c:v>
                </c:pt>
                <c:pt idx="1994">
                  <c:v>20.5077</c:v>
                </c:pt>
                <c:pt idx="1995">
                  <c:v>20.507400000000001</c:v>
                </c:pt>
                <c:pt idx="1996">
                  <c:v>20.507400000000001</c:v>
                </c:pt>
                <c:pt idx="1997">
                  <c:v>20.568999999999999</c:v>
                </c:pt>
                <c:pt idx="1998">
                  <c:v>20.9099</c:v>
                </c:pt>
                <c:pt idx="1999">
                  <c:v>20.803999999999998</c:v>
                </c:pt>
                <c:pt idx="2000">
                  <c:v>19.036999999999999</c:v>
                </c:pt>
                <c:pt idx="2001">
                  <c:v>19.0488</c:v>
                </c:pt>
                <c:pt idx="2002">
                  <c:v>19.049499999999998</c:v>
                </c:pt>
                <c:pt idx="2003">
                  <c:v>19.0489</c:v>
                </c:pt>
                <c:pt idx="2004">
                  <c:v>18.983799999999999</c:v>
                </c:pt>
                <c:pt idx="2005">
                  <c:v>19.2393</c:v>
                </c:pt>
                <c:pt idx="2006">
                  <c:v>19.307400000000001</c:v>
                </c:pt>
                <c:pt idx="2007">
                  <c:v>19.342400000000001</c:v>
                </c:pt>
                <c:pt idx="2008">
                  <c:v>19.399899999999999</c:v>
                </c:pt>
                <c:pt idx="2009">
                  <c:v>19.400099999999998</c:v>
                </c:pt>
                <c:pt idx="2010">
                  <c:v>19.400500000000001</c:v>
                </c:pt>
                <c:pt idx="2011">
                  <c:v>19.5884</c:v>
                </c:pt>
                <c:pt idx="2012">
                  <c:v>19.798999999999999</c:v>
                </c:pt>
                <c:pt idx="2013">
                  <c:v>19.7789</c:v>
                </c:pt>
                <c:pt idx="2014">
                  <c:v>19.7089</c:v>
                </c:pt>
                <c:pt idx="2015">
                  <c:v>19.6798</c:v>
                </c:pt>
                <c:pt idx="2016">
                  <c:v>19.680900000000001</c:v>
                </c:pt>
                <c:pt idx="2017">
                  <c:v>19.676200000000001</c:v>
                </c:pt>
                <c:pt idx="2018">
                  <c:v>19.6614</c:v>
                </c:pt>
                <c:pt idx="2019">
                  <c:v>19.6159</c:v>
                </c:pt>
                <c:pt idx="2020">
                  <c:v>19.549199999999999</c:v>
                </c:pt>
                <c:pt idx="2021">
                  <c:v>19.6404</c:v>
                </c:pt>
                <c:pt idx="2022">
                  <c:v>19.685099999999998</c:v>
                </c:pt>
                <c:pt idx="2023">
                  <c:v>19.685300000000002</c:v>
                </c:pt>
                <c:pt idx="2024">
                  <c:v>19.685300000000002</c:v>
                </c:pt>
                <c:pt idx="2025">
                  <c:v>19.701499999999999</c:v>
                </c:pt>
                <c:pt idx="2026">
                  <c:v>19.631599999999999</c:v>
                </c:pt>
                <c:pt idx="2027">
                  <c:v>19.5123</c:v>
                </c:pt>
                <c:pt idx="2028">
                  <c:v>19.413799999999998</c:v>
                </c:pt>
                <c:pt idx="2029">
                  <c:v>19.3901</c:v>
                </c:pt>
                <c:pt idx="2030">
                  <c:v>19.385000000000002</c:v>
                </c:pt>
                <c:pt idx="2031">
                  <c:v>19.385200000000001</c:v>
                </c:pt>
                <c:pt idx="2032">
                  <c:v>19.202000000000002</c:v>
                </c:pt>
                <c:pt idx="2033">
                  <c:v>19.148299999999999</c:v>
                </c:pt>
                <c:pt idx="2034">
                  <c:v>19.342300000000002</c:v>
                </c:pt>
                <c:pt idx="2035">
                  <c:v>19.435400000000001</c:v>
                </c:pt>
                <c:pt idx="2036">
                  <c:v>19.6084</c:v>
                </c:pt>
                <c:pt idx="2037">
                  <c:v>19.607900000000001</c:v>
                </c:pt>
                <c:pt idx="2038">
                  <c:v>19.607099999999999</c:v>
                </c:pt>
                <c:pt idx="2039">
                  <c:v>19.627400000000002</c:v>
                </c:pt>
                <c:pt idx="2040">
                  <c:v>19.574300000000001</c:v>
                </c:pt>
                <c:pt idx="2041">
                  <c:v>19.514099999999999</c:v>
                </c:pt>
                <c:pt idx="2042">
                  <c:v>19.479800000000001</c:v>
                </c:pt>
                <c:pt idx="2043">
                  <c:v>19.296700000000001</c:v>
                </c:pt>
                <c:pt idx="2044">
                  <c:v>19.296800000000001</c:v>
                </c:pt>
                <c:pt idx="2045">
                  <c:v>19.300999999999998</c:v>
                </c:pt>
                <c:pt idx="2046">
                  <c:v>19.286799999999999</c:v>
                </c:pt>
                <c:pt idx="2047">
                  <c:v>19.170500000000001</c:v>
                </c:pt>
                <c:pt idx="2048">
                  <c:v>19.0867</c:v>
                </c:pt>
                <c:pt idx="2049">
                  <c:v>18.741900000000001</c:v>
                </c:pt>
                <c:pt idx="2050">
                  <c:v>18.768999999999998</c:v>
                </c:pt>
                <c:pt idx="2051">
                  <c:v>18.768999999999998</c:v>
                </c:pt>
                <c:pt idx="2052">
                  <c:v>18.7682</c:v>
                </c:pt>
                <c:pt idx="2053">
                  <c:v>18.893000000000001</c:v>
                </c:pt>
                <c:pt idx="2054">
                  <c:v>19.074000000000002</c:v>
                </c:pt>
                <c:pt idx="2055">
                  <c:v>19.055199999999999</c:v>
                </c:pt>
                <c:pt idx="2056">
                  <c:v>19.202000000000002</c:v>
                </c:pt>
                <c:pt idx="2057">
                  <c:v>19.078900000000001</c:v>
                </c:pt>
                <c:pt idx="2058">
                  <c:v>19.078399999999998</c:v>
                </c:pt>
                <c:pt idx="2059">
                  <c:v>19.0778</c:v>
                </c:pt>
                <c:pt idx="2060">
                  <c:v>18.752800000000001</c:v>
                </c:pt>
                <c:pt idx="2061">
                  <c:v>18.665400000000002</c:v>
                </c:pt>
                <c:pt idx="2062">
                  <c:v>18.680800000000001</c:v>
                </c:pt>
                <c:pt idx="2063">
                  <c:v>18.883500000000002</c:v>
                </c:pt>
                <c:pt idx="2064">
                  <c:v>18.6694</c:v>
                </c:pt>
                <c:pt idx="2065">
                  <c:v>18.670500000000001</c:v>
                </c:pt>
                <c:pt idx="2066">
                  <c:v>18.670500000000001</c:v>
                </c:pt>
                <c:pt idx="2067">
                  <c:v>18.217600000000001</c:v>
                </c:pt>
                <c:pt idx="2068">
                  <c:v>17.830100000000002</c:v>
                </c:pt>
                <c:pt idx="2069">
                  <c:v>18.054099999999998</c:v>
                </c:pt>
                <c:pt idx="2070">
                  <c:v>18.441099999999999</c:v>
                </c:pt>
                <c:pt idx="2071">
                  <c:v>18.1906</c:v>
                </c:pt>
                <c:pt idx="2072">
                  <c:v>18.190899999999999</c:v>
                </c:pt>
                <c:pt idx="2073">
                  <c:v>18.190899999999999</c:v>
                </c:pt>
                <c:pt idx="2074">
                  <c:v>18.4086</c:v>
                </c:pt>
                <c:pt idx="2075">
                  <c:v>18.423999999999999</c:v>
                </c:pt>
                <c:pt idx="2076">
                  <c:v>18.563400000000001</c:v>
                </c:pt>
                <c:pt idx="2077">
                  <c:v>18.491700000000002</c:v>
                </c:pt>
                <c:pt idx="2078">
                  <c:v>18.3797</c:v>
                </c:pt>
                <c:pt idx="2079">
                  <c:v>18.3797</c:v>
                </c:pt>
                <c:pt idx="2080">
                  <c:v>18.3794</c:v>
                </c:pt>
                <c:pt idx="2081">
                  <c:v>18.425599999999999</c:v>
                </c:pt>
                <c:pt idx="2082">
                  <c:v>18.514299999999999</c:v>
                </c:pt>
                <c:pt idx="2083">
                  <c:v>18.475100000000001</c:v>
                </c:pt>
                <c:pt idx="2084">
                  <c:v>18.383099999999999</c:v>
                </c:pt>
                <c:pt idx="2085">
                  <c:v>18.2485</c:v>
                </c:pt>
                <c:pt idx="2086">
                  <c:v>18.2485</c:v>
                </c:pt>
                <c:pt idx="2087">
                  <c:v>18.2485</c:v>
                </c:pt>
                <c:pt idx="2088">
                  <c:v>18.101299999999998</c:v>
                </c:pt>
                <c:pt idx="2089">
                  <c:v>17.8903</c:v>
                </c:pt>
                <c:pt idx="2090">
                  <c:v>17.9773</c:v>
                </c:pt>
                <c:pt idx="2091">
                  <c:v>17.561599999999999</c:v>
                </c:pt>
                <c:pt idx="2092">
                  <c:v>17.3886</c:v>
                </c:pt>
                <c:pt idx="2093">
                  <c:v>17.3886</c:v>
                </c:pt>
                <c:pt idx="2094">
                  <c:v>17.387499999999999</c:v>
                </c:pt>
                <c:pt idx="2095">
                  <c:v>15.357200000000001</c:v>
                </c:pt>
                <c:pt idx="2096">
                  <c:v>15.7843</c:v>
                </c:pt>
                <c:pt idx="2097">
                  <c:v>15.8094</c:v>
                </c:pt>
                <c:pt idx="2098">
                  <c:v>15.711</c:v>
                </c:pt>
                <c:pt idx="2099">
                  <c:v>15.6912</c:v>
                </c:pt>
                <c:pt idx="2100">
                  <c:v>15.693199999999999</c:v>
                </c:pt>
                <c:pt idx="2101">
                  <c:v>15.6876</c:v>
                </c:pt>
                <c:pt idx="2102">
                  <c:v>15.7346</c:v>
                </c:pt>
                <c:pt idx="2103">
                  <c:v>15.984400000000001</c:v>
                </c:pt>
                <c:pt idx="2104">
                  <c:v>16.029399999999999</c:v>
                </c:pt>
                <c:pt idx="2105">
                  <c:v>15.933</c:v>
                </c:pt>
                <c:pt idx="2106">
                  <c:v>15.9816</c:v>
                </c:pt>
                <c:pt idx="2107">
                  <c:v>15.9816</c:v>
                </c:pt>
                <c:pt idx="2108">
                  <c:v>15.9816</c:v>
                </c:pt>
                <c:pt idx="2109">
                  <c:v>16.094999999999999</c:v>
                </c:pt>
                <c:pt idx="2110">
                  <c:v>16.108799999999999</c:v>
                </c:pt>
                <c:pt idx="2111">
                  <c:v>15.962199999999999</c:v>
                </c:pt>
                <c:pt idx="2112">
                  <c:v>15.7989</c:v>
                </c:pt>
                <c:pt idx="2113">
                  <c:v>15.903</c:v>
                </c:pt>
                <c:pt idx="2114">
                  <c:v>15.903</c:v>
                </c:pt>
                <c:pt idx="2115">
                  <c:v>15.903</c:v>
                </c:pt>
                <c:pt idx="2116">
                  <c:v>15.8131</c:v>
                </c:pt>
                <c:pt idx="2117">
                  <c:v>15.749700000000001</c:v>
                </c:pt>
                <c:pt idx="2118">
                  <c:v>15.6517</c:v>
                </c:pt>
                <c:pt idx="2119">
                  <c:v>15.478</c:v>
                </c:pt>
                <c:pt idx="2120">
                  <c:v>15.512499999999999</c:v>
                </c:pt>
                <c:pt idx="2121">
                  <c:v>15.512499999999999</c:v>
                </c:pt>
                <c:pt idx="2122">
                  <c:v>15.513500000000001</c:v>
                </c:pt>
                <c:pt idx="2123">
                  <c:v>15.258100000000001</c:v>
                </c:pt>
                <c:pt idx="2124">
                  <c:v>15.2965</c:v>
                </c:pt>
                <c:pt idx="2125">
                  <c:v>15.3163</c:v>
                </c:pt>
                <c:pt idx="2126">
                  <c:v>15.428699999999999</c:v>
                </c:pt>
                <c:pt idx="2127">
                  <c:v>15.347899999999999</c:v>
                </c:pt>
                <c:pt idx="2128">
                  <c:v>15.347899999999999</c:v>
                </c:pt>
                <c:pt idx="2129">
                  <c:v>15.347899999999999</c:v>
                </c:pt>
                <c:pt idx="2130">
                  <c:v>15.374499999999999</c:v>
                </c:pt>
                <c:pt idx="2131">
                  <c:v>15.301600000000001</c:v>
                </c:pt>
                <c:pt idx="2132">
                  <c:v>15.184100000000001</c:v>
                </c:pt>
                <c:pt idx="2133">
                  <c:v>15.206899999999999</c:v>
                </c:pt>
                <c:pt idx="2134">
                  <c:v>15.178599999999999</c:v>
                </c:pt>
                <c:pt idx="2135">
                  <c:v>15.178599999999999</c:v>
                </c:pt>
                <c:pt idx="2136">
                  <c:v>15.178599999999999</c:v>
                </c:pt>
                <c:pt idx="2137">
                  <c:v>15.050599999999999</c:v>
                </c:pt>
                <c:pt idx="2138">
                  <c:v>15.0502</c:v>
                </c:pt>
                <c:pt idx="2139">
                  <c:v>14.9359</c:v>
                </c:pt>
                <c:pt idx="2140">
                  <c:v>15.2545</c:v>
                </c:pt>
                <c:pt idx="2141">
                  <c:v>15.3002</c:v>
                </c:pt>
                <c:pt idx="2142">
                  <c:v>15.3002</c:v>
                </c:pt>
                <c:pt idx="2143">
                  <c:v>15.3001</c:v>
                </c:pt>
                <c:pt idx="2144">
                  <c:v>15.4049</c:v>
                </c:pt>
                <c:pt idx="2145">
                  <c:v>15.2583</c:v>
                </c:pt>
                <c:pt idx="2146">
                  <c:v>15.338699999999999</c:v>
                </c:pt>
                <c:pt idx="2147">
                  <c:v>15.4169</c:v>
                </c:pt>
                <c:pt idx="2148">
                  <c:v>15.623799999999999</c:v>
                </c:pt>
                <c:pt idx="2149">
                  <c:v>15.623799999999999</c:v>
                </c:pt>
                <c:pt idx="2150">
                  <c:v>15.6249</c:v>
                </c:pt>
                <c:pt idx="2151">
                  <c:v>15.617000000000001</c:v>
                </c:pt>
                <c:pt idx="2152">
                  <c:v>15.7576</c:v>
                </c:pt>
                <c:pt idx="2153">
                  <c:v>15.8375</c:v>
                </c:pt>
                <c:pt idx="2154">
                  <c:v>15.7377</c:v>
                </c:pt>
                <c:pt idx="2155">
                  <c:v>15.7394</c:v>
                </c:pt>
                <c:pt idx="2156">
                  <c:v>15.7597</c:v>
                </c:pt>
                <c:pt idx="2157">
                  <c:v>15.7597</c:v>
                </c:pt>
                <c:pt idx="2158">
                  <c:v>15.809699999999999</c:v>
                </c:pt>
                <c:pt idx="2159">
                  <c:v>15.7951</c:v>
                </c:pt>
                <c:pt idx="2160">
                  <c:v>15.634600000000001</c:v>
                </c:pt>
                <c:pt idx="2161">
                  <c:v>15.5525</c:v>
                </c:pt>
                <c:pt idx="2162">
                  <c:v>15.4147</c:v>
                </c:pt>
                <c:pt idx="2163">
                  <c:v>15.4147</c:v>
                </c:pt>
                <c:pt idx="2164">
                  <c:v>15.4145</c:v>
                </c:pt>
                <c:pt idx="2165">
                  <c:v>15.4123</c:v>
                </c:pt>
                <c:pt idx="2166">
                  <c:v>15.4092</c:v>
                </c:pt>
                <c:pt idx="2167">
                  <c:v>15.391</c:v>
                </c:pt>
                <c:pt idx="2168">
                  <c:v>15.464</c:v>
                </c:pt>
                <c:pt idx="2169">
                  <c:v>15.410600000000001</c:v>
                </c:pt>
                <c:pt idx="2170">
                  <c:v>15.410600000000001</c:v>
                </c:pt>
                <c:pt idx="2171">
                  <c:v>15.410600000000001</c:v>
                </c:pt>
                <c:pt idx="2172">
                  <c:v>15.468400000000001</c:v>
                </c:pt>
                <c:pt idx="2173">
                  <c:v>15.519</c:v>
                </c:pt>
                <c:pt idx="2174">
                  <c:v>15.5383</c:v>
                </c:pt>
                <c:pt idx="2175">
                  <c:v>15.625400000000001</c:v>
                </c:pt>
                <c:pt idx="2176">
                  <c:v>15.6754</c:v>
                </c:pt>
                <c:pt idx="2177">
                  <c:v>15.6745</c:v>
                </c:pt>
                <c:pt idx="2178">
                  <c:v>15.6745</c:v>
                </c:pt>
                <c:pt idx="2179">
                  <c:v>15.0207</c:v>
                </c:pt>
                <c:pt idx="2180">
                  <c:v>15.0532</c:v>
                </c:pt>
                <c:pt idx="2181">
                  <c:v>15.0457</c:v>
                </c:pt>
                <c:pt idx="2182">
                  <c:v>14.941700000000001</c:v>
                </c:pt>
                <c:pt idx="2183">
                  <c:v>14.890599999999999</c:v>
                </c:pt>
                <c:pt idx="2184">
                  <c:v>14.890599999999999</c:v>
                </c:pt>
                <c:pt idx="2185">
                  <c:v>14.8908</c:v>
                </c:pt>
                <c:pt idx="2186">
                  <c:v>14.8574</c:v>
                </c:pt>
                <c:pt idx="2187">
                  <c:v>14.807499999999999</c:v>
                </c:pt>
                <c:pt idx="2188">
                  <c:v>14.781599999999999</c:v>
                </c:pt>
                <c:pt idx="2189">
                  <c:v>14.804600000000001</c:v>
                </c:pt>
                <c:pt idx="2190">
                  <c:v>14.437799999999999</c:v>
                </c:pt>
                <c:pt idx="2191">
                  <c:v>14.437799999999999</c:v>
                </c:pt>
                <c:pt idx="2192">
                  <c:v>14.4377</c:v>
                </c:pt>
                <c:pt idx="2193">
                  <c:v>14.387499999999999</c:v>
                </c:pt>
                <c:pt idx="2194">
                  <c:v>14.306699999999999</c:v>
                </c:pt>
                <c:pt idx="2195">
                  <c:v>14.444800000000001</c:v>
                </c:pt>
                <c:pt idx="2196">
                  <c:v>14.5619</c:v>
                </c:pt>
                <c:pt idx="2197">
                  <c:v>14.4269</c:v>
                </c:pt>
                <c:pt idx="2198">
                  <c:v>14.4269</c:v>
                </c:pt>
                <c:pt idx="2199">
                  <c:v>14.427099999999999</c:v>
                </c:pt>
                <c:pt idx="2200">
                  <c:v>14.299899999999999</c:v>
                </c:pt>
                <c:pt idx="2201">
                  <c:v>14.554399999999999</c:v>
                </c:pt>
                <c:pt idx="2202">
                  <c:v>14.6183</c:v>
                </c:pt>
                <c:pt idx="2203">
                  <c:v>14.696400000000001</c:v>
                </c:pt>
                <c:pt idx="2204">
                  <c:v>14.586399999999999</c:v>
                </c:pt>
                <c:pt idx="2205">
                  <c:v>14.586399999999999</c:v>
                </c:pt>
                <c:pt idx="2206">
                  <c:v>14.5869</c:v>
                </c:pt>
                <c:pt idx="2207">
                  <c:v>14.493399999999999</c:v>
                </c:pt>
                <c:pt idx="2208">
                  <c:v>14.396100000000001</c:v>
                </c:pt>
                <c:pt idx="2209">
                  <c:v>14.3071</c:v>
                </c:pt>
                <c:pt idx="2210">
                  <c:v>14.4215</c:v>
                </c:pt>
                <c:pt idx="2211">
                  <c:v>14.3363</c:v>
                </c:pt>
                <c:pt idx="2212">
                  <c:v>14.3363</c:v>
                </c:pt>
                <c:pt idx="2213">
                  <c:v>14.336499999999999</c:v>
                </c:pt>
                <c:pt idx="2214">
                  <c:v>14.0275</c:v>
                </c:pt>
                <c:pt idx="2215">
                  <c:v>14.1877</c:v>
                </c:pt>
                <c:pt idx="2216">
                  <c:v>14.2608</c:v>
                </c:pt>
                <c:pt idx="2217">
                  <c:v>14.3756</c:v>
                </c:pt>
                <c:pt idx="2218">
                  <c:v>14.386900000000001</c:v>
                </c:pt>
                <c:pt idx="2219">
                  <c:v>14.386900000000001</c:v>
                </c:pt>
                <c:pt idx="2220">
                  <c:v>14.3872</c:v>
                </c:pt>
                <c:pt idx="2221">
                  <c:v>14.4016</c:v>
                </c:pt>
                <c:pt idx="2222">
                  <c:v>14.464700000000001</c:v>
                </c:pt>
                <c:pt idx="2223">
                  <c:v>14.356400000000001</c:v>
                </c:pt>
                <c:pt idx="2224">
                  <c:v>14.4132</c:v>
                </c:pt>
                <c:pt idx="2225">
                  <c:v>14.522399999999999</c:v>
                </c:pt>
                <c:pt idx="2226">
                  <c:v>14.5265</c:v>
                </c:pt>
                <c:pt idx="2227">
                  <c:v>14.5266</c:v>
                </c:pt>
                <c:pt idx="2228">
                  <c:v>14.5435</c:v>
                </c:pt>
                <c:pt idx="2229">
                  <c:v>14.561199999999999</c:v>
                </c:pt>
                <c:pt idx="2230">
                  <c:v>14.4163</c:v>
                </c:pt>
                <c:pt idx="2231">
                  <c:v>14.3508</c:v>
                </c:pt>
                <c:pt idx="2232">
                  <c:v>14.4574</c:v>
                </c:pt>
                <c:pt idx="2233">
                  <c:v>14.4573</c:v>
                </c:pt>
                <c:pt idx="2234">
                  <c:v>14.457000000000001</c:v>
                </c:pt>
                <c:pt idx="2235">
                  <c:v>14.5284</c:v>
                </c:pt>
                <c:pt idx="2236">
                  <c:v>14.657400000000001</c:v>
                </c:pt>
                <c:pt idx="2237">
                  <c:v>14.9445</c:v>
                </c:pt>
                <c:pt idx="2238">
                  <c:v>14.8964</c:v>
                </c:pt>
                <c:pt idx="2239">
                  <c:v>14.8261</c:v>
                </c:pt>
                <c:pt idx="2240">
                  <c:v>14.8261</c:v>
                </c:pt>
                <c:pt idx="2241">
                  <c:v>14.823399999999999</c:v>
                </c:pt>
                <c:pt idx="2242">
                  <c:v>14.7889</c:v>
                </c:pt>
                <c:pt idx="2243">
                  <c:v>14.6393</c:v>
                </c:pt>
                <c:pt idx="2244">
                  <c:v>14.6182</c:v>
                </c:pt>
                <c:pt idx="2245">
                  <c:v>14.803599999999999</c:v>
                </c:pt>
                <c:pt idx="2246">
                  <c:v>14.6685</c:v>
                </c:pt>
                <c:pt idx="2247">
                  <c:v>14.668799999999999</c:v>
                </c:pt>
                <c:pt idx="2248">
                  <c:v>14.668799999999999</c:v>
                </c:pt>
                <c:pt idx="2249">
                  <c:v>14.407400000000001</c:v>
                </c:pt>
                <c:pt idx="2250">
                  <c:v>14.264699999999999</c:v>
                </c:pt>
                <c:pt idx="2251">
                  <c:v>14.276999999999999</c:v>
                </c:pt>
                <c:pt idx="2252">
                  <c:v>14.043900000000001</c:v>
                </c:pt>
                <c:pt idx="2253">
                  <c:v>14.0322</c:v>
                </c:pt>
                <c:pt idx="2254">
                  <c:v>14.032400000000001</c:v>
                </c:pt>
                <c:pt idx="2255">
                  <c:v>14.033200000000001</c:v>
                </c:pt>
                <c:pt idx="2256">
                  <c:v>14.2349</c:v>
                </c:pt>
                <c:pt idx="2257">
                  <c:v>14.3034</c:v>
                </c:pt>
                <c:pt idx="2258">
                  <c:v>14.2897</c:v>
                </c:pt>
                <c:pt idx="2259">
                  <c:v>14.265000000000001</c:v>
                </c:pt>
                <c:pt idx="2260">
                  <c:v>14.392099999999999</c:v>
                </c:pt>
                <c:pt idx="2261">
                  <c:v>14.391999999999999</c:v>
                </c:pt>
                <c:pt idx="2262">
                  <c:v>14.392099999999999</c:v>
                </c:pt>
                <c:pt idx="2263">
                  <c:v>14.3713</c:v>
                </c:pt>
                <c:pt idx="2264">
                  <c:v>14.3759</c:v>
                </c:pt>
                <c:pt idx="2265">
                  <c:v>14.611599999999999</c:v>
                </c:pt>
                <c:pt idx="2266">
                  <c:v>14.7361</c:v>
                </c:pt>
                <c:pt idx="2267">
                  <c:v>14.610799999999999</c:v>
                </c:pt>
                <c:pt idx="2268">
                  <c:v>14.6107</c:v>
                </c:pt>
                <c:pt idx="2269">
                  <c:v>14.610300000000001</c:v>
                </c:pt>
                <c:pt idx="2270">
                  <c:v>14.3742</c:v>
                </c:pt>
                <c:pt idx="2271">
                  <c:v>14.467499999999999</c:v>
                </c:pt>
                <c:pt idx="2272">
                  <c:v>14.645799999999999</c:v>
                </c:pt>
                <c:pt idx="2273">
                  <c:v>14.643000000000001</c:v>
                </c:pt>
                <c:pt idx="2274">
                  <c:v>14.512</c:v>
                </c:pt>
                <c:pt idx="2275">
                  <c:v>14.511900000000001</c:v>
                </c:pt>
                <c:pt idx="2276">
                  <c:v>14.5124</c:v>
                </c:pt>
                <c:pt idx="2277">
                  <c:v>14.3405</c:v>
                </c:pt>
                <c:pt idx="2278">
                  <c:v>14.323499999999999</c:v>
                </c:pt>
                <c:pt idx="2279">
                  <c:v>14.1557</c:v>
                </c:pt>
                <c:pt idx="2280">
                  <c:v>13.5481</c:v>
                </c:pt>
                <c:pt idx="2281">
                  <c:v>13.748900000000001</c:v>
                </c:pt>
                <c:pt idx="2282">
                  <c:v>13.748699999999999</c:v>
                </c:pt>
                <c:pt idx="2283">
                  <c:v>13.7485</c:v>
                </c:pt>
                <c:pt idx="2284">
                  <c:v>13.740500000000001</c:v>
                </c:pt>
                <c:pt idx="2285">
                  <c:v>13.7403</c:v>
                </c:pt>
                <c:pt idx="2286">
                  <c:v>13.643700000000001</c:v>
                </c:pt>
                <c:pt idx="2287">
                  <c:v>13.6935</c:v>
                </c:pt>
                <c:pt idx="2288">
                  <c:v>13.3704</c:v>
                </c:pt>
                <c:pt idx="2289">
                  <c:v>13.3704</c:v>
                </c:pt>
                <c:pt idx="2290">
                  <c:v>13.3705</c:v>
                </c:pt>
                <c:pt idx="2291">
                  <c:v>12.932</c:v>
                </c:pt>
                <c:pt idx="2292">
                  <c:v>12.8003</c:v>
                </c:pt>
                <c:pt idx="2293">
                  <c:v>12.7362</c:v>
                </c:pt>
                <c:pt idx="2294">
                  <c:v>12.877700000000001</c:v>
                </c:pt>
                <c:pt idx="2295">
                  <c:v>12.677899999999999</c:v>
                </c:pt>
                <c:pt idx="2296">
                  <c:v>12.677300000000001</c:v>
                </c:pt>
                <c:pt idx="2297">
                  <c:v>12.6774</c:v>
                </c:pt>
                <c:pt idx="2298">
                  <c:v>12.3508</c:v>
                </c:pt>
                <c:pt idx="2299">
                  <c:v>12.020799999999999</c:v>
                </c:pt>
                <c:pt idx="2300">
                  <c:v>12.653600000000001</c:v>
                </c:pt>
                <c:pt idx="2301">
                  <c:v>13.1183</c:v>
                </c:pt>
                <c:pt idx="2302">
                  <c:v>13.1395</c:v>
                </c:pt>
                <c:pt idx="2303">
                  <c:v>13.1395</c:v>
                </c:pt>
                <c:pt idx="2304">
                  <c:v>13.1404</c:v>
                </c:pt>
                <c:pt idx="2305">
                  <c:v>13.0465</c:v>
                </c:pt>
                <c:pt idx="2306">
                  <c:v>12.635999999999999</c:v>
                </c:pt>
                <c:pt idx="2307">
                  <c:v>12.882999999999999</c:v>
                </c:pt>
                <c:pt idx="2308">
                  <c:v>12.868</c:v>
                </c:pt>
                <c:pt idx="2309">
                  <c:v>12.736700000000001</c:v>
                </c:pt>
                <c:pt idx="2310">
                  <c:v>12.736499999999999</c:v>
                </c:pt>
                <c:pt idx="2311">
                  <c:v>12.729900000000001</c:v>
                </c:pt>
                <c:pt idx="2312">
                  <c:v>12.7402</c:v>
                </c:pt>
                <c:pt idx="2313">
                  <c:v>12.922599999999999</c:v>
                </c:pt>
                <c:pt idx="2314">
                  <c:v>13.069900000000001</c:v>
                </c:pt>
                <c:pt idx="2315">
                  <c:v>13.0046</c:v>
                </c:pt>
                <c:pt idx="2316">
                  <c:v>13.087199999999999</c:v>
                </c:pt>
                <c:pt idx="2317">
                  <c:v>13.087199999999999</c:v>
                </c:pt>
                <c:pt idx="2318">
                  <c:v>13.087199999999999</c:v>
                </c:pt>
                <c:pt idx="2319">
                  <c:v>13.272</c:v>
                </c:pt>
                <c:pt idx="2320">
                  <c:v>13.2125</c:v>
                </c:pt>
                <c:pt idx="2321">
                  <c:v>13.0535</c:v>
                </c:pt>
                <c:pt idx="2322">
                  <c:v>12.867900000000001</c:v>
                </c:pt>
                <c:pt idx="2323">
                  <c:v>12.8886</c:v>
                </c:pt>
                <c:pt idx="2324">
                  <c:v>12.8887</c:v>
                </c:pt>
                <c:pt idx="2325">
                  <c:v>12.886799999999999</c:v>
                </c:pt>
                <c:pt idx="2326">
                  <c:v>12.702199999999999</c:v>
                </c:pt>
                <c:pt idx="2327">
                  <c:v>12.686500000000001</c:v>
                </c:pt>
                <c:pt idx="2328">
                  <c:v>12.813599999999999</c:v>
                </c:pt>
                <c:pt idx="2329">
                  <c:v>12.790800000000001</c:v>
                </c:pt>
                <c:pt idx="2330">
                  <c:v>12.74</c:v>
                </c:pt>
                <c:pt idx="2331">
                  <c:v>12.74</c:v>
                </c:pt>
                <c:pt idx="2332">
                  <c:v>12.7402</c:v>
                </c:pt>
                <c:pt idx="2333">
                  <c:v>12.678599999999999</c:v>
                </c:pt>
                <c:pt idx="2334">
                  <c:v>12.5825</c:v>
                </c:pt>
                <c:pt idx="2335">
                  <c:v>12.578099999999999</c:v>
                </c:pt>
                <c:pt idx="2336">
                  <c:v>12.4869</c:v>
                </c:pt>
                <c:pt idx="2337">
                  <c:v>12.3599</c:v>
                </c:pt>
                <c:pt idx="2338">
                  <c:v>12.360200000000001</c:v>
                </c:pt>
                <c:pt idx="2339">
                  <c:v>12.3607</c:v>
                </c:pt>
                <c:pt idx="2340">
                  <c:v>12.0235</c:v>
                </c:pt>
                <c:pt idx="2341">
                  <c:v>12.061500000000001</c:v>
                </c:pt>
                <c:pt idx="2342">
                  <c:v>11.995100000000001</c:v>
                </c:pt>
                <c:pt idx="2343">
                  <c:v>12.1225</c:v>
                </c:pt>
                <c:pt idx="2344">
                  <c:v>12.4025</c:v>
                </c:pt>
                <c:pt idx="2345">
                  <c:v>12.402799999999999</c:v>
                </c:pt>
                <c:pt idx="2346">
                  <c:v>12.402799999999999</c:v>
                </c:pt>
                <c:pt idx="2347">
                  <c:v>12.3467</c:v>
                </c:pt>
                <c:pt idx="2348">
                  <c:v>12.3055</c:v>
                </c:pt>
                <c:pt idx="2349">
                  <c:v>12.2639</c:v>
                </c:pt>
                <c:pt idx="2350">
                  <c:v>12.2049</c:v>
                </c:pt>
                <c:pt idx="2351">
                  <c:v>11.890700000000001</c:v>
                </c:pt>
                <c:pt idx="2352">
                  <c:v>11.890700000000001</c:v>
                </c:pt>
                <c:pt idx="2353">
                  <c:v>11.890700000000001</c:v>
                </c:pt>
                <c:pt idx="2354">
                  <c:v>11.696999999999999</c:v>
                </c:pt>
                <c:pt idx="2355">
                  <c:v>11.611800000000001</c:v>
                </c:pt>
                <c:pt idx="2356">
                  <c:v>11.657500000000001</c:v>
                </c:pt>
                <c:pt idx="2357">
                  <c:v>11.3872</c:v>
                </c:pt>
                <c:pt idx="2358">
                  <c:v>11.5816</c:v>
                </c:pt>
                <c:pt idx="2359">
                  <c:v>11.5816</c:v>
                </c:pt>
                <c:pt idx="2360">
                  <c:v>11.5817</c:v>
                </c:pt>
                <c:pt idx="2361">
                  <c:v>11.6166</c:v>
                </c:pt>
                <c:pt idx="2362">
                  <c:v>11.884</c:v>
                </c:pt>
                <c:pt idx="2363">
                  <c:v>12.4177</c:v>
                </c:pt>
                <c:pt idx="2364">
                  <c:v>12.1973</c:v>
                </c:pt>
                <c:pt idx="2365">
                  <c:v>12.4411</c:v>
                </c:pt>
                <c:pt idx="2366">
                  <c:v>12.440899999999999</c:v>
                </c:pt>
                <c:pt idx="2367">
                  <c:v>12.4414</c:v>
                </c:pt>
                <c:pt idx="2368">
                  <c:v>12.434100000000001</c:v>
                </c:pt>
                <c:pt idx="2369">
                  <c:v>12.226900000000001</c:v>
                </c:pt>
                <c:pt idx="2370">
                  <c:v>12.257099999999999</c:v>
                </c:pt>
                <c:pt idx="2371">
                  <c:v>12.351100000000001</c:v>
                </c:pt>
                <c:pt idx="2372">
                  <c:v>12.567600000000001</c:v>
                </c:pt>
                <c:pt idx="2373">
                  <c:v>12.5624</c:v>
                </c:pt>
                <c:pt idx="2374">
                  <c:v>12.567600000000001</c:v>
                </c:pt>
                <c:pt idx="2375">
                  <c:v>12.8451</c:v>
                </c:pt>
                <c:pt idx="2376">
                  <c:v>12.9869</c:v>
                </c:pt>
                <c:pt idx="2377">
                  <c:v>12.8695</c:v>
                </c:pt>
                <c:pt idx="2378">
                  <c:v>12.7898</c:v>
                </c:pt>
                <c:pt idx="2379">
                  <c:v>12.7814</c:v>
                </c:pt>
                <c:pt idx="2380">
                  <c:v>12.7805</c:v>
                </c:pt>
                <c:pt idx="2381">
                  <c:v>12.7807</c:v>
                </c:pt>
                <c:pt idx="2382">
                  <c:v>12.9085</c:v>
                </c:pt>
                <c:pt idx="2383">
                  <c:v>12.7845</c:v>
                </c:pt>
                <c:pt idx="2384">
                  <c:v>12.937900000000001</c:v>
                </c:pt>
                <c:pt idx="2385">
                  <c:v>12.863099999999999</c:v>
                </c:pt>
                <c:pt idx="2386">
                  <c:v>12.7125</c:v>
                </c:pt>
                <c:pt idx="2387">
                  <c:v>12.713900000000001</c:v>
                </c:pt>
                <c:pt idx="2388">
                  <c:v>12.713699999999999</c:v>
                </c:pt>
                <c:pt idx="2389">
                  <c:v>12.253399999999999</c:v>
                </c:pt>
                <c:pt idx="2390">
                  <c:v>12.27</c:v>
                </c:pt>
                <c:pt idx="2391">
                  <c:v>12.296799999999999</c:v>
                </c:pt>
                <c:pt idx="2392">
                  <c:v>12.152200000000001</c:v>
                </c:pt>
                <c:pt idx="2393">
                  <c:v>12.110099999999999</c:v>
                </c:pt>
                <c:pt idx="2394">
                  <c:v>12.110099999999999</c:v>
                </c:pt>
                <c:pt idx="2395">
                  <c:v>12.108599999999999</c:v>
                </c:pt>
                <c:pt idx="2396">
                  <c:v>12.058</c:v>
                </c:pt>
                <c:pt idx="2397">
                  <c:v>12.2569</c:v>
                </c:pt>
                <c:pt idx="2398">
                  <c:v>11.9757</c:v>
                </c:pt>
                <c:pt idx="2399">
                  <c:v>11.996700000000001</c:v>
                </c:pt>
                <c:pt idx="2400">
                  <c:v>12.1927</c:v>
                </c:pt>
                <c:pt idx="2401">
                  <c:v>12.1928</c:v>
                </c:pt>
                <c:pt idx="2402">
                  <c:v>12.1928</c:v>
                </c:pt>
                <c:pt idx="2403">
                  <c:v>12.4643</c:v>
                </c:pt>
                <c:pt idx="2404">
                  <c:v>12.4955</c:v>
                </c:pt>
                <c:pt idx="2405">
                  <c:v>12.290800000000001</c:v>
                </c:pt>
                <c:pt idx="2406">
                  <c:v>12.142300000000001</c:v>
                </c:pt>
                <c:pt idx="2407">
                  <c:v>12.079700000000001</c:v>
                </c:pt>
                <c:pt idx="2408">
                  <c:v>12.0802</c:v>
                </c:pt>
                <c:pt idx="2409">
                  <c:v>12.0806</c:v>
                </c:pt>
                <c:pt idx="2410">
                  <c:v>12.0816</c:v>
                </c:pt>
                <c:pt idx="2411">
                  <c:v>12.0654</c:v>
                </c:pt>
                <c:pt idx="2412">
                  <c:v>11.9384</c:v>
                </c:pt>
                <c:pt idx="2413">
                  <c:v>12.1014</c:v>
                </c:pt>
                <c:pt idx="2414">
                  <c:v>12.1656</c:v>
                </c:pt>
                <c:pt idx="2415">
                  <c:v>12.165699999999999</c:v>
                </c:pt>
                <c:pt idx="2416">
                  <c:v>12.1656</c:v>
                </c:pt>
                <c:pt idx="2417">
                  <c:v>11.941599999999999</c:v>
                </c:pt>
                <c:pt idx="2418">
                  <c:v>11.7713</c:v>
                </c:pt>
                <c:pt idx="2419">
                  <c:v>11.8101</c:v>
                </c:pt>
                <c:pt idx="2420">
                  <c:v>11.7493</c:v>
                </c:pt>
                <c:pt idx="2421">
                  <c:v>11.706099999999999</c:v>
                </c:pt>
                <c:pt idx="2422">
                  <c:v>11.706300000000001</c:v>
                </c:pt>
                <c:pt idx="2423">
                  <c:v>11.7066</c:v>
                </c:pt>
                <c:pt idx="2424">
                  <c:v>11.9337</c:v>
                </c:pt>
                <c:pt idx="2425">
                  <c:v>11.9274</c:v>
                </c:pt>
                <c:pt idx="2426">
                  <c:v>12.0091</c:v>
                </c:pt>
                <c:pt idx="2427">
                  <c:v>12.0595</c:v>
                </c:pt>
                <c:pt idx="2428">
                  <c:v>12.0556</c:v>
                </c:pt>
                <c:pt idx="2429">
                  <c:v>12.0556</c:v>
                </c:pt>
                <c:pt idx="2430">
                  <c:v>12.0586</c:v>
                </c:pt>
                <c:pt idx="2431">
                  <c:v>12.0105</c:v>
                </c:pt>
                <c:pt idx="2432">
                  <c:v>12.047700000000001</c:v>
                </c:pt>
                <c:pt idx="2433">
                  <c:v>12.394299999999999</c:v>
                </c:pt>
                <c:pt idx="2434">
                  <c:v>12.489599999999999</c:v>
                </c:pt>
                <c:pt idx="2435">
                  <c:v>12.440799999999999</c:v>
                </c:pt>
                <c:pt idx="2436">
                  <c:v>12.440799999999999</c:v>
                </c:pt>
                <c:pt idx="2437">
                  <c:v>12.4375</c:v>
                </c:pt>
                <c:pt idx="2438">
                  <c:v>12.454599999999999</c:v>
                </c:pt>
                <c:pt idx="2439">
                  <c:v>12.3277</c:v>
                </c:pt>
                <c:pt idx="2440">
                  <c:v>12.360099999999999</c:v>
                </c:pt>
                <c:pt idx="2441">
                  <c:v>12.472300000000001</c:v>
                </c:pt>
                <c:pt idx="2442">
                  <c:v>12.576599999999999</c:v>
                </c:pt>
                <c:pt idx="2443">
                  <c:v>12.5769</c:v>
                </c:pt>
                <c:pt idx="2444">
                  <c:v>12.5771</c:v>
                </c:pt>
                <c:pt idx="2445">
                  <c:v>12.5671</c:v>
                </c:pt>
                <c:pt idx="2446">
                  <c:v>12.571400000000001</c:v>
                </c:pt>
                <c:pt idx="2447">
                  <c:v>12.5138</c:v>
                </c:pt>
                <c:pt idx="2448">
                  <c:v>12.7272</c:v>
                </c:pt>
                <c:pt idx="2449">
                  <c:v>12.762</c:v>
                </c:pt>
                <c:pt idx="2450">
                  <c:v>12.762</c:v>
                </c:pt>
                <c:pt idx="2451">
                  <c:v>12.7631</c:v>
                </c:pt>
                <c:pt idx="2452">
                  <c:v>12.7403</c:v>
                </c:pt>
                <c:pt idx="2453">
                  <c:v>12.730499999999999</c:v>
                </c:pt>
                <c:pt idx="2454">
                  <c:v>12.749700000000001</c:v>
                </c:pt>
                <c:pt idx="2455">
                  <c:v>12.6913</c:v>
                </c:pt>
                <c:pt idx="2456">
                  <c:v>12.590999999999999</c:v>
                </c:pt>
                <c:pt idx="2457">
                  <c:v>12.590999999999999</c:v>
                </c:pt>
                <c:pt idx="2458">
                  <c:v>12.591100000000001</c:v>
                </c:pt>
                <c:pt idx="2459">
                  <c:v>12.4703</c:v>
                </c:pt>
                <c:pt idx="2460">
                  <c:v>12.428000000000001</c:v>
                </c:pt>
                <c:pt idx="2461">
                  <c:v>12.36</c:v>
                </c:pt>
                <c:pt idx="2462">
                  <c:v>12.6037</c:v>
                </c:pt>
                <c:pt idx="2463">
                  <c:v>12.6214</c:v>
                </c:pt>
                <c:pt idx="2464">
                  <c:v>12.6213</c:v>
                </c:pt>
                <c:pt idx="2465">
                  <c:v>12.613099999999999</c:v>
                </c:pt>
                <c:pt idx="2466">
                  <c:v>12.407999999999999</c:v>
                </c:pt>
                <c:pt idx="2467">
                  <c:v>12.4588</c:v>
                </c:pt>
                <c:pt idx="2468">
                  <c:v>12.4758</c:v>
                </c:pt>
                <c:pt idx="2469">
                  <c:v>12.2239</c:v>
                </c:pt>
                <c:pt idx="2470">
                  <c:v>12.1721</c:v>
                </c:pt>
                <c:pt idx="2471">
                  <c:v>12.1721</c:v>
                </c:pt>
                <c:pt idx="2472">
                  <c:v>12.1721</c:v>
                </c:pt>
                <c:pt idx="2473">
                  <c:v>12.120799999999999</c:v>
                </c:pt>
                <c:pt idx="2474">
                  <c:v>12.0869</c:v>
                </c:pt>
                <c:pt idx="2475">
                  <c:v>11.980600000000001</c:v>
                </c:pt>
                <c:pt idx="2476">
                  <c:v>11.9918</c:v>
                </c:pt>
                <c:pt idx="2477">
                  <c:v>12.1518</c:v>
                </c:pt>
                <c:pt idx="2478">
                  <c:v>12.1517</c:v>
                </c:pt>
                <c:pt idx="2479">
                  <c:v>12.1518</c:v>
                </c:pt>
                <c:pt idx="2480">
                  <c:v>12.2613</c:v>
                </c:pt>
                <c:pt idx="2481">
                  <c:v>12.2721</c:v>
                </c:pt>
                <c:pt idx="2482">
                  <c:v>12.0481</c:v>
                </c:pt>
                <c:pt idx="2483">
                  <c:v>11.992599999999999</c:v>
                </c:pt>
                <c:pt idx="2484">
                  <c:v>11.8117</c:v>
                </c:pt>
                <c:pt idx="2485">
                  <c:v>11.8116</c:v>
                </c:pt>
                <c:pt idx="2486">
                  <c:v>11.811500000000001</c:v>
                </c:pt>
                <c:pt idx="2487">
                  <c:v>11.741099999999999</c:v>
                </c:pt>
                <c:pt idx="2488">
                  <c:v>11.836399999999999</c:v>
                </c:pt>
                <c:pt idx="2489">
                  <c:v>11.6599</c:v>
                </c:pt>
                <c:pt idx="2490">
                  <c:v>11.5419</c:v>
                </c:pt>
                <c:pt idx="2491">
                  <c:v>11.3322</c:v>
                </c:pt>
                <c:pt idx="2492">
                  <c:v>11.3322</c:v>
                </c:pt>
                <c:pt idx="2493">
                  <c:v>11.333399999999999</c:v>
                </c:pt>
                <c:pt idx="2494">
                  <c:v>11.117900000000001</c:v>
                </c:pt>
                <c:pt idx="2495">
                  <c:v>11.1668</c:v>
                </c:pt>
                <c:pt idx="2496">
                  <c:v>10.9664</c:v>
                </c:pt>
                <c:pt idx="2497">
                  <c:v>10.9259</c:v>
                </c:pt>
                <c:pt idx="2498">
                  <c:v>10.9573</c:v>
                </c:pt>
                <c:pt idx="2499">
                  <c:v>10.9762</c:v>
                </c:pt>
                <c:pt idx="2500">
                  <c:v>10.9763</c:v>
                </c:pt>
                <c:pt idx="2501">
                  <c:v>10.9808</c:v>
                </c:pt>
                <c:pt idx="2502">
                  <c:v>11.200900000000001</c:v>
                </c:pt>
                <c:pt idx="2503">
                  <c:v>11.399900000000001</c:v>
                </c:pt>
                <c:pt idx="2504">
                  <c:v>11.413</c:v>
                </c:pt>
                <c:pt idx="2505">
                  <c:v>11.2522</c:v>
                </c:pt>
                <c:pt idx="2506">
                  <c:v>11.2522</c:v>
                </c:pt>
                <c:pt idx="2507">
                  <c:v>11.2522</c:v>
                </c:pt>
                <c:pt idx="2508">
                  <c:v>11.090199999999999</c:v>
                </c:pt>
                <c:pt idx="2509">
                  <c:v>10.8377</c:v>
                </c:pt>
                <c:pt idx="2510">
                  <c:v>10.846299999999999</c:v>
                </c:pt>
                <c:pt idx="2511">
                  <c:v>10.710800000000001</c:v>
                </c:pt>
                <c:pt idx="2512">
                  <c:v>10.821099999999999</c:v>
                </c:pt>
                <c:pt idx="2513">
                  <c:v>10.821199999999999</c:v>
                </c:pt>
                <c:pt idx="2514">
                  <c:v>10.821099999999999</c:v>
                </c:pt>
                <c:pt idx="2515">
                  <c:v>10.851800000000001</c:v>
                </c:pt>
                <c:pt idx="2516">
                  <c:v>11.019</c:v>
                </c:pt>
                <c:pt idx="2517">
                  <c:v>10.853899999999999</c:v>
                </c:pt>
                <c:pt idx="2518">
                  <c:v>10.8391</c:v>
                </c:pt>
                <c:pt idx="2519">
                  <c:v>10.842599999999999</c:v>
                </c:pt>
                <c:pt idx="2520">
                  <c:v>10.842700000000001</c:v>
                </c:pt>
                <c:pt idx="2521">
                  <c:v>10.8429</c:v>
                </c:pt>
                <c:pt idx="2522">
                  <c:v>10.544700000000001</c:v>
                </c:pt>
                <c:pt idx="2523">
                  <c:v>10.567299999999999</c:v>
                </c:pt>
                <c:pt idx="2524">
                  <c:v>10.6586</c:v>
                </c:pt>
                <c:pt idx="2525">
                  <c:v>10.7546</c:v>
                </c:pt>
                <c:pt idx="2526">
                  <c:v>10.582100000000001</c:v>
                </c:pt>
                <c:pt idx="2527">
                  <c:v>10.582100000000001</c:v>
                </c:pt>
                <c:pt idx="2528">
                  <c:v>10.5822</c:v>
                </c:pt>
                <c:pt idx="2529">
                  <c:v>10.615399999999999</c:v>
                </c:pt>
                <c:pt idx="2530">
                  <c:v>10.8597</c:v>
                </c:pt>
                <c:pt idx="2531">
                  <c:v>10.9282</c:v>
                </c:pt>
                <c:pt idx="2532">
                  <c:v>10.797000000000001</c:v>
                </c:pt>
                <c:pt idx="2533">
                  <c:v>11.099299999999999</c:v>
                </c:pt>
                <c:pt idx="2534">
                  <c:v>11.099299999999999</c:v>
                </c:pt>
                <c:pt idx="2535">
                  <c:v>11.099299999999999</c:v>
                </c:pt>
                <c:pt idx="2536">
                  <c:v>11.2545</c:v>
                </c:pt>
                <c:pt idx="2537">
                  <c:v>11.287699999999999</c:v>
                </c:pt>
                <c:pt idx="2538">
                  <c:v>11.292</c:v>
                </c:pt>
                <c:pt idx="2539">
                  <c:v>11.1595</c:v>
                </c:pt>
                <c:pt idx="2540">
                  <c:v>11.738200000000001</c:v>
                </c:pt>
                <c:pt idx="2541">
                  <c:v>11.738099999999999</c:v>
                </c:pt>
                <c:pt idx="2542">
                  <c:v>11.738099999999999</c:v>
                </c:pt>
                <c:pt idx="2543">
                  <c:v>11.7895</c:v>
                </c:pt>
                <c:pt idx="2544">
                  <c:v>12.2773</c:v>
                </c:pt>
                <c:pt idx="2545">
                  <c:v>12.205299999999999</c:v>
                </c:pt>
                <c:pt idx="2546">
                  <c:v>12.058999999999999</c:v>
                </c:pt>
                <c:pt idx="2547">
                  <c:v>12.066599999999999</c:v>
                </c:pt>
                <c:pt idx="2548">
                  <c:v>12.066800000000001</c:v>
                </c:pt>
                <c:pt idx="2549">
                  <c:v>12.066700000000001</c:v>
                </c:pt>
                <c:pt idx="2550">
                  <c:v>11.927199999999999</c:v>
                </c:pt>
                <c:pt idx="2551">
                  <c:v>11.8828</c:v>
                </c:pt>
                <c:pt idx="2552">
                  <c:v>11.9885</c:v>
                </c:pt>
                <c:pt idx="2553">
                  <c:v>12.161099999999999</c:v>
                </c:pt>
                <c:pt idx="2554">
                  <c:v>12.106199999999999</c:v>
                </c:pt>
                <c:pt idx="2555">
                  <c:v>12.106199999999999</c:v>
                </c:pt>
                <c:pt idx="2556">
                  <c:v>12.118600000000001</c:v>
                </c:pt>
                <c:pt idx="2557">
                  <c:v>11.9886</c:v>
                </c:pt>
                <c:pt idx="2558">
                  <c:v>12.2658</c:v>
                </c:pt>
                <c:pt idx="2559">
                  <c:v>12.519399999999999</c:v>
                </c:pt>
                <c:pt idx="2560">
                  <c:v>12.596399999999999</c:v>
                </c:pt>
                <c:pt idx="2561">
                  <c:v>12.5388</c:v>
                </c:pt>
                <c:pt idx="2562">
                  <c:v>12.5388</c:v>
                </c:pt>
                <c:pt idx="2563">
                  <c:v>12.538600000000001</c:v>
                </c:pt>
                <c:pt idx="2564">
                  <c:v>12.672800000000001</c:v>
                </c:pt>
                <c:pt idx="2565">
                  <c:v>12.527100000000001</c:v>
                </c:pt>
                <c:pt idx="2566">
                  <c:v>12.344900000000001</c:v>
                </c:pt>
                <c:pt idx="2567">
                  <c:v>12.479100000000001</c:v>
                </c:pt>
                <c:pt idx="2568">
                  <c:v>12.5984</c:v>
                </c:pt>
                <c:pt idx="2569">
                  <c:v>12.5984</c:v>
                </c:pt>
                <c:pt idx="2570">
                  <c:v>12.5984</c:v>
                </c:pt>
                <c:pt idx="2571">
                  <c:v>12.4094</c:v>
                </c:pt>
                <c:pt idx="2572">
                  <c:v>12.4312</c:v>
                </c:pt>
                <c:pt idx="2573">
                  <c:v>12.540699999999999</c:v>
                </c:pt>
                <c:pt idx="2574">
                  <c:v>12.3643</c:v>
                </c:pt>
                <c:pt idx="2575">
                  <c:v>12.327</c:v>
                </c:pt>
                <c:pt idx="2576">
                  <c:v>12.327</c:v>
                </c:pt>
                <c:pt idx="2577">
                  <c:v>12.327</c:v>
                </c:pt>
                <c:pt idx="2578">
                  <c:v>12.3315</c:v>
                </c:pt>
                <c:pt idx="2579">
                  <c:v>12.247</c:v>
                </c:pt>
                <c:pt idx="2580">
                  <c:v>12.271699999999999</c:v>
                </c:pt>
                <c:pt idx="2581">
                  <c:v>12.414400000000001</c:v>
                </c:pt>
                <c:pt idx="2582">
                  <c:v>12.294600000000001</c:v>
                </c:pt>
                <c:pt idx="2583">
                  <c:v>12.2951</c:v>
                </c:pt>
                <c:pt idx="2584">
                  <c:v>12.2951</c:v>
                </c:pt>
                <c:pt idx="2585">
                  <c:v>12.317</c:v>
                </c:pt>
                <c:pt idx="2586">
                  <c:v>12.3545</c:v>
                </c:pt>
                <c:pt idx="2587">
                  <c:v>12.364699999999999</c:v>
                </c:pt>
                <c:pt idx="2588">
                  <c:v>12.329599999999999</c:v>
                </c:pt>
                <c:pt idx="2589">
                  <c:v>12.3156</c:v>
                </c:pt>
                <c:pt idx="2590">
                  <c:v>12.3154</c:v>
                </c:pt>
                <c:pt idx="2591">
                  <c:v>12.3475</c:v>
                </c:pt>
                <c:pt idx="2592">
                  <c:v>12.345000000000001</c:v>
                </c:pt>
                <c:pt idx="2593">
                  <c:v>12.4282</c:v>
                </c:pt>
                <c:pt idx="2594">
                  <c:v>12.578900000000001</c:v>
                </c:pt>
                <c:pt idx="2595">
                  <c:v>12.7057</c:v>
                </c:pt>
                <c:pt idx="2596">
                  <c:v>12.766299999999999</c:v>
                </c:pt>
                <c:pt idx="2597">
                  <c:v>12.766299999999999</c:v>
                </c:pt>
                <c:pt idx="2598">
                  <c:v>12.7675</c:v>
                </c:pt>
                <c:pt idx="2599">
                  <c:v>13.0909</c:v>
                </c:pt>
                <c:pt idx="2600">
                  <c:v>13.097300000000001</c:v>
                </c:pt>
                <c:pt idx="2601">
                  <c:v>13.133900000000001</c:v>
                </c:pt>
                <c:pt idx="2602">
                  <c:v>13.152799999999999</c:v>
                </c:pt>
                <c:pt idx="2603">
                  <c:v>13.3028</c:v>
                </c:pt>
                <c:pt idx="2604">
                  <c:v>13.3028</c:v>
                </c:pt>
                <c:pt idx="2605">
                  <c:v>13.303900000000001</c:v>
                </c:pt>
                <c:pt idx="2606">
                  <c:v>13.318300000000001</c:v>
                </c:pt>
                <c:pt idx="2607">
                  <c:v>13.338100000000001</c:v>
                </c:pt>
                <c:pt idx="2608">
                  <c:v>13.3726</c:v>
                </c:pt>
                <c:pt idx="2609">
                  <c:v>13.3421</c:v>
                </c:pt>
                <c:pt idx="2610">
                  <c:v>13.459199999999999</c:v>
                </c:pt>
                <c:pt idx="2611">
                  <c:v>13.4596</c:v>
                </c:pt>
                <c:pt idx="2612">
                  <c:v>13.4603</c:v>
                </c:pt>
                <c:pt idx="2613">
                  <c:v>13.492599999999999</c:v>
                </c:pt>
                <c:pt idx="2614">
                  <c:v>13.498799999999999</c:v>
                </c:pt>
                <c:pt idx="2615">
                  <c:v>13.5258</c:v>
                </c:pt>
                <c:pt idx="2616">
                  <c:v>13.672599999999999</c:v>
                </c:pt>
                <c:pt idx="2617">
                  <c:v>13.6563</c:v>
                </c:pt>
                <c:pt idx="2618">
                  <c:v>13.656499999999999</c:v>
                </c:pt>
                <c:pt idx="2619">
                  <c:v>13.6564</c:v>
                </c:pt>
                <c:pt idx="2620">
                  <c:v>13.565200000000001</c:v>
                </c:pt>
                <c:pt idx="2621">
                  <c:v>13.4046</c:v>
                </c:pt>
                <c:pt idx="2622">
                  <c:v>13.551</c:v>
                </c:pt>
                <c:pt idx="2623">
                  <c:v>13.5876</c:v>
                </c:pt>
                <c:pt idx="2624">
                  <c:v>13.4986</c:v>
                </c:pt>
                <c:pt idx="2625">
                  <c:v>13.4985</c:v>
                </c:pt>
                <c:pt idx="2626">
                  <c:v>13.499499999999999</c:v>
                </c:pt>
                <c:pt idx="2627">
                  <c:v>13.186299999999999</c:v>
                </c:pt>
                <c:pt idx="2628">
                  <c:v>13.2034</c:v>
                </c:pt>
                <c:pt idx="2629">
                  <c:v>13.2745</c:v>
                </c:pt>
                <c:pt idx="2630">
                  <c:v>13.3286</c:v>
                </c:pt>
                <c:pt idx="2631">
                  <c:v>13.189299999999999</c:v>
                </c:pt>
                <c:pt idx="2632">
                  <c:v>13.189299999999999</c:v>
                </c:pt>
                <c:pt idx="2633">
                  <c:v>13.190200000000001</c:v>
                </c:pt>
                <c:pt idx="2634">
                  <c:v>13.164999999999999</c:v>
                </c:pt>
                <c:pt idx="2635">
                  <c:v>13.1784</c:v>
                </c:pt>
                <c:pt idx="2636">
                  <c:v>13.053599999999999</c:v>
                </c:pt>
                <c:pt idx="2637">
                  <c:v>13.1517</c:v>
                </c:pt>
                <c:pt idx="2638">
                  <c:v>13.0002</c:v>
                </c:pt>
                <c:pt idx="2639">
                  <c:v>13.0002</c:v>
                </c:pt>
                <c:pt idx="2640">
                  <c:v>13.0001</c:v>
                </c:pt>
                <c:pt idx="2641">
                  <c:v>13.074400000000001</c:v>
                </c:pt>
                <c:pt idx="2642">
                  <c:v>12.916600000000001</c:v>
                </c:pt>
                <c:pt idx="2643">
                  <c:v>12.745200000000001</c:v>
                </c:pt>
                <c:pt idx="2644">
                  <c:v>12.8161</c:v>
                </c:pt>
                <c:pt idx="2645">
                  <c:v>12.6104</c:v>
                </c:pt>
                <c:pt idx="2646">
                  <c:v>12.610300000000001</c:v>
                </c:pt>
                <c:pt idx="2647">
                  <c:v>12.610200000000001</c:v>
                </c:pt>
                <c:pt idx="2648">
                  <c:v>12.550800000000001</c:v>
                </c:pt>
                <c:pt idx="2649">
                  <c:v>12.521800000000001</c:v>
                </c:pt>
                <c:pt idx="2650">
                  <c:v>12.7818</c:v>
                </c:pt>
                <c:pt idx="2651">
                  <c:v>12.6997</c:v>
                </c:pt>
                <c:pt idx="2652">
                  <c:v>12.803900000000001</c:v>
                </c:pt>
                <c:pt idx="2653">
                  <c:v>12.803900000000001</c:v>
                </c:pt>
                <c:pt idx="2654">
                  <c:v>12.804600000000001</c:v>
                </c:pt>
                <c:pt idx="2655">
                  <c:v>12.8909</c:v>
                </c:pt>
                <c:pt idx="2656">
                  <c:v>12.8325</c:v>
                </c:pt>
                <c:pt idx="2657">
                  <c:v>12.7</c:v>
                </c:pt>
                <c:pt idx="2658">
                  <c:v>12.5756</c:v>
                </c:pt>
                <c:pt idx="2659">
                  <c:v>12.4053</c:v>
                </c:pt>
                <c:pt idx="2660">
                  <c:v>12.4053</c:v>
                </c:pt>
                <c:pt idx="2661">
                  <c:v>12.4053</c:v>
                </c:pt>
                <c:pt idx="2662">
                  <c:v>12.492000000000001</c:v>
                </c:pt>
                <c:pt idx="2663">
                  <c:v>12.2761</c:v>
                </c:pt>
                <c:pt idx="2664">
                  <c:v>12.283300000000001</c:v>
                </c:pt>
                <c:pt idx="2665">
                  <c:v>12.212400000000001</c:v>
                </c:pt>
                <c:pt idx="2666">
                  <c:v>12.334300000000001</c:v>
                </c:pt>
                <c:pt idx="2667">
                  <c:v>12.334300000000001</c:v>
                </c:pt>
                <c:pt idx="2668">
                  <c:v>12.334300000000001</c:v>
                </c:pt>
                <c:pt idx="2669">
                  <c:v>12.224</c:v>
                </c:pt>
                <c:pt idx="2670">
                  <c:v>11.8969</c:v>
                </c:pt>
                <c:pt idx="2671">
                  <c:v>12.0746</c:v>
                </c:pt>
                <c:pt idx="2672">
                  <c:v>12.2743</c:v>
                </c:pt>
                <c:pt idx="2673">
                  <c:v>12.2636</c:v>
                </c:pt>
                <c:pt idx="2674">
                  <c:v>12.2606</c:v>
                </c:pt>
                <c:pt idx="2675">
                  <c:v>12.2598</c:v>
                </c:pt>
                <c:pt idx="2676">
                  <c:v>12.1625</c:v>
                </c:pt>
                <c:pt idx="2677">
                  <c:v>12.2501</c:v>
                </c:pt>
                <c:pt idx="2678">
                  <c:v>12.369</c:v>
                </c:pt>
                <c:pt idx="2679">
                  <c:v>12.4917</c:v>
                </c:pt>
                <c:pt idx="2680">
                  <c:v>12.5291</c:v>
                </c:pt>
                <c:pt idx="2681">
                  <c:v>12.6373</c:v>
                </c:pt>
                <c:pt idx="2682">
                  <c:v>12.6358</c:v>
                </c:pt>
                <c:pt idx="2683">
                  <c:v>12.6235</c:v>
                </c:pt>
                <c:pt idx="2684">
                  <c:v>12.6037</c:v>
                </c:pt>
                <c:pt idx="2685">
                  <c:v>12.606299999999999</c:v>
                </c:pt>
                <c:pt idx="2686">
                  <c:v>12.563499999999999</c:v>
                </c:pt>
                <c:pt idx="2687">
                  <c:v>12.5976</c:v>
                </c:pt>
                <c:pt idx="2688">
                  <c:v>12.6014</c:v>
                </c:pt>
                <c:pt idx="2689">
                  <c:v>12.6005</c:v>
                </c:pt>
                <c:pt idx="2690">
                  <c:v>12.619899999999999</c:v>
                </c:pt>
                <c:pt idx="2691">
                  <c:v>12.7171</c:v>
                </c:pt>
                <c:pt idx="2692">
                  <c:v>12.6835</c:v>
                </c:pt>
                <c:pt idx="2693">
                  <c:v>12.726699999999999</c:v>
                </c:pt>
                <c:pt idx="2694">
                  <c:v>12.77</c:v>
                </c:pt>
                <c:pt idx="2695">
                  <c:v>12.77</c:v>
                </c:pt>
                <c:pt idx="2696">
                  <c:v>12.77</c:v>
                </c:pt>
                <c:pt idx="2697">
                  <c:v>12.813499999999999</c:v>
                </c:pt>
                <c:pt idx="2698">
                  <c:v>12.771599999999999</c:v>
                </c:pt>
                <c:pt idx="2699">
                  <c:v>12.645</c:v>
                </c:pt>
                <c:pt idx="2700">
                  <c:v>12.636799999999999</c:v>
                </c:pt>
                <c:pt idx="2701">
                  <c:v>12.5182</c:v>
                </c:pt>
                <c:pt idx="2702">
                  <c:v>12.5182</c:v>
                </c:pt>
                <c:pt idx="2703">
                  <c:v>12.5182</c:v>
                </c:pt>
                <c:pt idx="2704">
                  <c:v>12.459899999999999</c:v>
                </c:pt>
                <c:pt idx="2705">
                  <c:v>12.283099999999999</c:v>
                </c:pt>
                <c:pt idx="2706">
                  <c:v>12.312799999999999</c:v>
                </c:pt>
                <c:pt idx="2707">
                  <c:v>12.3508</c:v>
                </c:pt>
                <c:pt idx="2708">
                  <c:v>12.379200000000001</c:v>
                </c:pt>
                <c:pt idx="2709">
                  <c:v>12.379200000000001</c:v>
                </c:pt>
                <c:pt idx="2710">
                  <c:v>12.379200000000001</c:v>
                </c:pt>
                <c:pt idx="2711">
                  <c:v>12.3751</c:v>
                </c:pt>
                <c:pt idx="2712">
                  <c:v>12.366899999999999</c:v>
                </c:pt>
                <c:pt idx="2713">
                  <c:v>12.3117</c:v>
                </c:pt>
                <c:pt idx="2714">
                  <c:v>12.4358</c:v>
                </c:pt>
                <c:pt idx="2715">
                  <c:v>12.5037</c:v>
                </c:pt>
                <c:pt idx="2716">
                  <c:v>12.5037</c:v>
                </c:pt>
                <c:pt idx="2717">
                  <c:v>12.504300000000001</c:v>
                </c:pt>
                <c:pt idx="2718">
                  <c:v>12.605</c:v>
                </c:pt>
                <c:pt idx="2719">
                  <c:v>12.513500000000001</c:v>
                </c:pt>
                <c:pt idx="2720">
                  <c:v>12.479100000000001</c:v>
                </c:pt>
                <c:pt idx="2721">
                  <c:v>12.456200000000001</c:v>
                </c:pt>
                <c:pt idx="2722">
                  <c:v>12.393000000000001</c:v>
                </c:pt>
                <c:pt idx="2723">
                  <c:v>12.393000000000001</c:v>
                </c:pt>
                <c:pt idx="2724">
                  <c:v>12.392899999999999</c:v>
                </c:pt>
                <c:pt idx="2725">
                  <c:v>12.444100000000001</c:v>
                </c:pt>
                <c:pt idx="2726">
                  <c:v>12.4651</c:v>
                </c:pt>
                <c:pt idx="2727">
                  <c:v>12.7416</c:v>
                </c:pt>
                <c:pt idx="2728">
                  <c:v>12.8484</c:v>
                </c:pt>
                <c:pt idx="2729">
                  <c:v>12.8345</c:v>
                </c:pt>
                <c:pt idx="2730">
                  <c:v>12.834300000000001</c:v>
                </c:pt>
                <c:pt idx="2731">
                  <c:v>12.839600000000001</c:v>
                </c:pt>
                <c:pt idx="2732">
                  <c:v>12.9275</c:v>
                </c:pt>
                <c:pt idx="2733">
                  <c:v>12.864599999999999</c:v>
                </c:pt>
                <c:pt idx="2734">
                  <c:v>12.7698</c:v>
                </c:pt>
                <c:pt idx="2735">
                  <c:v>12.579499999999999</c:v>
                </c:pt>
                <c:pt idx="2736">
                  <c:v>12.682</c:v>
                </c:pt>
                <c:pt idx="2737">
                  <c:v>12.6823</c:v>
                </c:pt>
                <c:pt idx="2738">
                  <c:v>12.6822</c:v>
                </c:pt>
                <c:pt idx="2739">
                  <c:v>12.6694</c:v>
                </c:pt>
                <c:pt idx="2740">
                  <c:v>12.6546</c:v>
                </c:pt>
                <c:pt idx="2741">
                  <c:v>12.4977</c:v>
                </c:pt>
                <c:pt idx="2742">
                  <c:v>12.5403</c:v>
                </c:pt>
                <c:pt idx="2743">
                  <c:v>12.8344</c:v>
                </c:pt>
                <c:pt idx="2744">
                  <c:v>12.8346</c:v>
                </c:pt>
                <c:pt idx="2745">
                  <c:v>12.8346</c:v>
                </c:pt>
                <c:pt idx="2746">
                  <c:v>12.866099999999999</c:v>
                </c:pt>
                <c:pt idx="2747">
                  <c:v>12.8896</c:v>
                </c:pt>
                <c:pt idx="2748">
                  <c:v>12.9803</c:v>
                </c:pt>
                <c:pt idx="2749">
                  <c:v>12.965</c:v>
                </c:pt>
                <c:pt idx="2750">
                  <c:v>13.075100000000001</c:v>
                </c:pt>
                <c:pt idx="2751">
                  <c:v>13.075100000000001</c:v>
                </c:pt>
                <c:pt idx="2752">
                  <c:v>13.075100000000001</c:v>
                </c:pt>
                <c:pt idx="2753">
                  <c:v>13.0901</c:v>
                </c:pt>
                <c:pt idx="2754">
                  <c:v>13.2309</c:v>
                </c:pt>
                <c:pt idx="2755">
                  <c:v>13.253</c:v>
                </c:pt>
                <c:pt idx="2756">
                  <c:v>13.366199999999999</c:v>
                </c:pt>
                <c:pt idx="2757">
                  <c:v>13.4503</c:v>
                </c:pt>
                <c:pt idx="2758">
                  <c:v>13.4504</c:v>
                </c:pt>
                <c:pt idx="2759">
                  <c:v>13.4504</c:v>
                </c:pt>
                <c:pt idx="2760">
                  <c:v>13.3672</c:v>
                </c:pt>
                <c:pt idx="2761">
                  <c:v>13.234299999999999</c:v>
                </c:pt>
                <c:pt idx="2762">
                  <c:v>13.118</c:v>
                </c:pt>
                <c:pt idx="2763">
                  <c:v>13.080399999999999</c:v>
                </c:pt>
                <c:pt idx="2764">
                  <c:v>12.9598</c:v>
                </c:pt>
                <c:pt idx="2765">
                  <c:v>12.9598</c:v>
                </c:pt>
                <c:pt idx="2766">
                  <c:v>12.9598</c:v>
                </c:pt>
                <c:pt idx="2767">
                  <c:v>12.929600000000001</c:v>
                </c:pt>
                <c:pt idx="2768">
                  <c:v>13.1577</c:v>
                </c:pt>
                <c:pt idx="2769">
                  <c:v>13.1183</c:v>
                </c:pt>
                <c:pt idx="2770">
                  <c:v>13.0532</c:v>
                </c:pt>
                <c:pt idx="2771">
                  <c:v>13.0854</c:v>
                </c:pt>
                <c:pt idx="2772">
                  <c:v>13.240500000000001</c:v>
                </c:pt>
                <c:pt idx="2773">
                  <c:v>13.2356</c:v>
                </c:pt>
                <c:pt idx="2774">
                  <c:v>13.4453</c:v>
                </c:pt>
                <c:pt idx="2775">
                  <c:v>13.484999999999999</c:v>
                </c:pt>
                <c:pt idx="2776">
                  <c:v>13.3925</c:v>
                </c:pt>
                <c:pt idx="2777">
                  <c:v>13.1732</c:v>
                </c:pt>
                <c:pt idx="2778">
                  <c:v>13.1191</c:v>
                </c:pt>
                <c:pt idx="2779">
                  <c:v>13.119199999999999</c:v>
                </c:pt>
                <c:pt idx="2780">
                  <c:v>13.119199999999999</c:v>
                </c:pt>
                <c:pt idx="2781">
                  <c:v>13.131399999999999</c:v>
                </c:pt>
                <c:pt idx="2782">
                  <c:v>13.3055</c:v>
                </c:pt>
                <c:pt idx="2783">
                  <c:v>13.448600000000001</c:v>
                </c:pt>
                <c:pt idx="2784">
                  <c:v>13.649100000000001</c:v>
                </c:pt>
                <c:pt idx="2785">
                  <c:v>13.7555</c:v>
                </c:pt>
                <c:pt idx="2786">
                  <c:v>13.755599999999999</c:v>
                </c:pt>
                <c:pt idx="2787">
                  <c:v>13.755599999999999</c:v>
                </c:pt>
                <c:pt idx="2788">
                  <c:v>13.748699999999999</c:v>
                </c:pt>
                <c:pt idx="2789">
                  <c:v>13.673400000000001</c:v>
                </c:pt>
                <c:pt idx="2790">
                  <c:v>13.639900000000001</c:v>
                </c:pt>
                <c:pt idx="2791">
                  <c:v>13.620799999999999</c:v>
                </c:pt>
                <c:pt idx="2792">
                  <c:v>13.574400000000001</c:v>
                </c:pt>
                <c:pt idx="2793">
                  <c:v>13.5745</c:v>
                </c:pt>
                <c:pt idx="2794">
                  <c:v>13.574400000000001</c:v>
                </c:pt>
                <c:pt idx="2795">
                  <c:v>13.5654</c:v>
                </c:pt>
                <c:pt idx="2796">
                  <c:v>13.816800000000001</c:v>
                </c:pt>
                <c:pt idx="2797">
                  <c:v>13.811199999999999</c:v>
                </c:pt>
                <c:pt idx="2798">
                  <c:v>13.8545</c:v>
                </c:pt>
                <c:pt idx="2799">
                  <c:v>13.961399999999999</c:v>
                </c:pt>
                <c:pt idx="2800">
                  <c:v>13.961499999999999</c:v>
                </c:pt>
                <c:pt idx="2801">
                  <c:v>13.961399999999999</c:v>
                </c:pt>
                <c:pt idx="2802">
                  <c:v>14.011799999999999</c:v>
                </c:pt>
                <c:pt idx="2803">
                  <c:v>13.9595</c:v>
                </c:pt>
                <c:pt idx="2804">
                  <c:v>13.6501</c:v>
                </c:pt>
                <c:pt idx="2805">
                  <c:v>13.5952</c:v>
                </c:pt>
                <c:pt idx="2806">
                  <c:v>13.6266</c:v>
                </c:pt>
                <c:pt idx="2807">
                  <c:v>13.643700000000001</c:v>
                </c:pt>
                <c:pt idx="2808">
                  <c:v>13.6439</c:v>
                </c:pt>
                <c:pt idx="2809">
                  <c:v>13.621</c:v>
                </c:pt>
                <c:pt idx="2810">
                  <c:v>13.4521</c:v>
                </c:pt>
                <c:pt idx="2811">
                  <c:v>13.4306</c:v>
                </c:pt>
                <c:pt idx="2812">
                  <c:v>13.4313</c:v>
                </c:pt>
                <c:pt idx="2813">
                  <c:v>13.2936</c:v>
                </c:pt>
                <c:pt idx="2814">
                  <c:v>13.2936</c:v>
                </c:pt>
                <c:pt idx="2815">
                  <c:v>13.293699999999999</c:v>
                </c:pt>
                <c:pt idx="2816">
                  <c:v>13.141</c:v>
                </c:pt>
                <c:pt idx="2817">
                  <c:v>13.081300000000001</c:v>
                </c:pt>
                <c:pt idx="2818">
                  <c:v>13.001099999999999</c:v>
                </c:pt>
                <c:pt idx="2819">
                  <c:v>12.9747</c:v>
                </c:pt>
                <c:pt idx="2820">
                  <c:v>12.838100000000001</c:v>
                </c:pt>
                <c:pt idx="2821">
                  <c:v>12.838100000000001</c:v>
                </c:pt>
                <c:pt idx="2822">
                  <c:v>12.838100000000001</c:v>
                </c:pt>
                <c:pt idx="2823">
                  <c:v>13.5688</c:v>
                </c:pt>
                <c:pt idx="2824">
                  <c:v>13.664199999999999</c:v>
                </c:pt>
                <c:pt idx="2825">
                  <c:v>13.6891</c:v>
                </c:pt>
                <c:pt idx="2826">
                  <c:v>13.8169</c:v>
                </c:pt>
                <c:pt idx="2827">
                  <c:v>13.717000000000001</c:v>
                </c:pt>
                <c:pt idx="2828">
                  <c:v>13.720599999999999</c:v>
                </c:pt>
                <c:pt idx="2829">
                  <c:v>13.719900000000001</c:v>
                </c:pt>
                <c:pt idx="2830">
                  <c:v>13.830500000000001</c:v>
                </c:pt>
                <c:pt idx="2831">
                  <c:v>14.0946</c:v>
                </c:pt>
                <c:pt idx="2832">
                  <c:v>14.1868</c:v>
                </c:pt>
                <c:pt idx="2833">
                  <c:v>14.037800000000001</c:v>
                </c:pt>
                <c:pt idx="2834">
                  <c:v>14.1135</c:v>
                </c:pt>
                <c:pt idx="2835">
                  <c:v>14.113099999999999</c:v>
                </c:pt>
                <c:pt idx="2836">
                  <c:v>14.113099999999999</c:v>
                </c:pt>
                <c:pt idx="2837">
                  <c:v>14.2536</c:v>
                </c:pt>
                <c:pt idx="2838">
                  <c:v>14.118399999999999</c:v>
                </c:pt>
                <c:pt idx="2839">
                  <c:v>14.0543</c:v>
                </c:pt>
                <c:pt idx="2840">
                  <c:v>13.961399999999999</c:v>
                </c:pt>
                <c:pt idx="2841">
                  <c:v>13.9651</c:v>
                </c:pt>
                <c:pt idx="2842">
                  <c:v>13.9651</c:v>
                </c:pt>
                <c:pt idx="2843">
                  <c:v>13.9651</c:v>
                </c:pt>
                <c:pt idx="2844">
                  <c:v>14.0174</c:v>
                </c:pt>
                <c:pt idx="2845">
                  <c:v>13.992900000000001</c:v>
                </c:pt>
                <c:pt idx="2846">
                  <c:v>13.9772</c:v>
                </c:pt>
                <c:pt idx="2847">
                  <c:v>14.085599999999999</c:v>
                </c:pt>
                <c:pt idx="2848">
                  <c:v>14.1233</c:v>
                </c:pt>
                <c:pt idx="2849">
                  <c:v>14.1233</c:v>
                </c:pt>
                <c:pt idx="2850">
                  <c:v>14.1234</c:v>
                </c:pt>
                <c:pt idx="2851">
                  <c:v>13.9978</c:v>
                </c:pt>
                <c:pt idx="2852">
                  <c:v>13.973599999999999</c:v>
                </c:pt>
                <c:pt idx="2853">
                  <c:v>13.9215</c:v>
                </c:pt>
                <c:pt idx="2854">
                  <c:v>13.715199999999999</c:v>
                </c:pt>
                <c:pt idx="2855">
                  <c:v>13.8317</c:v>
                </c:pt>
                <c:pt idx="2856">
                  <c:v>13.8317</c:v>
                </c:pt>
                <c:pt idx="2857">
                  <c:v>13.8317</c:v>
                </c:pt>
                <c:pt idx="2858">
                  <c:v>13.7204</c:v>
                </c:pt>
                <c:pt idx="2859">
                  <c:v>13.63</c:v>
                </c:pt>
                <c:pt idx="2860">
                  <c:v>13.645</c:v>
                </c:pt>
                <c:pt idx="2861">
                  <c:v>13.5898</c:v>
                </c:pt>
                <c:pt idx="2862">
                  <c:v>13.7155</c:v>
                </c:pt>
                <c:pt idx="2863">
                  <c:v>13.7155</c:v>
                </c:pt>
                <c:pt idx="2864">
                  <c:v>13.728</c:v>
                </c:pt>
                <c:pt idx="2865">
                  <c:v>13.709899999999999</c:v>
                </c:pt>
                <c:pt idx="2866">
                  <c:v>13.532299999999999</c:v>
                </c:pt>
                <c:pt idx="2867">
                  <c:v>13.3689</c:v>
                </c:pt>
                <c:pt idx="2868">
                  <c:v>13.4032</c:v>
                </c:pt>
                <c:pt idx="2869">
                  <c:v>13.505800000000001</c:v>
                </c:pt>
                <c:pt idx="2870">
                  <c:v>13.505100000000001</c:v>
                </c:pt>
                <c:pt idx="2871">
                  <c:v>13.5052</c:v>
                </c:pt>
                <c:pt idx="2872">
                  <c:v>13.477499999999999</c:v>
                </c:pt>
                <c:pt idx="2873">
                  <c:v>13.6089</c:v>
                </c:pt>
                <c:pt idx="2874">
                  <c:v>13.786</c:v>
                </c:pt>
                <c:pt idx="2875">
                  <c:v>13.8706</c:v>
                </c:pt>
                <c:pt idx="2876">
                  <c:v>13.7066</c:v>
                </c:pt>
                <c:pt idx="2877">
                  <c:v>13.7066</c:v>
                </c:pt>
                <c:pt idx="2878">
                  <c:v>13.7066</c:v>
                </c:pt>
                <c:pt idx="2879">
                  <c:v>13.6326</c:v>
                </c:pt>
                <c:pt idx="2880">
                  <c:v>13.704599999999999</c:v>
                </c:pt>
                <c:pt idx="2881">
                  <c:v>13.5875</c:v>
                </c:pt>
                <c:pt idx="2882">
                  <c:v>13.4102</c:v>
                </c:pt>
                <c:pt idx="2883">
                  <c:v>13.335100000000001</c:v>
                </c:pt>
                <c:pt idx="2884">
                  <c:v>13.335000000000001</c:v>
                </c:pt>
                <c:pt idx="2885">
                  <c:v>13.335000000000001</c:v>
                </c:pt>
                <c:pt idx="2886">
                  <c:v>13.221399999999999</c:v>
                </c:pt>
                <c:pt idx="2887">
                  <c:v>13.263</c:v>
                </c:pt>
                <c:pt idx="2888">
                  <c:v>13.266500000000001</c:v>
                </c:pt>
                <c:pt idx="2889">
                  <c:v>13.124000000000001</c:v>
                </c:pt>
                <c:pt idx="2890">
                  <c:v>13.2517</c:v>
                </c:pt>
                <c:pt idx="2891">
                  <c:v>13.2515</c:v>
                </c:pt>
                <c:pt idx="2892">
                  <c:v>13.251300000000001</c:v>
                </c:pt>
                <c:pt idx="2893">
                  <c:v>13.281599999999999</c:v>
                </c:pt>
                <c:pt idx="2894">
                  <c:v>13.1853</c:v>
                </c:pt>
                <c:pt idx="2895">
                  <c:v>13.195600000000001</c:v>
                </c:pt>
                <c:pt idx="2896">
                  <c:v>13.407299999999999</c:v>
                </c:pt>
                <c:pt idx="2897">
                  <c:v>13.661899999999999</c:v>
                </c:pt>
                <c:pt idx="2898">
                  <c:v>13.662000000000001</c:v>
                </c:pt>
                <c:pt idx="2899">
                  <c:v>13.661099999999999</c:v>
                </c:pt>
                <c:pt idx="2900">
                  <c:v>13.957800000000001</c:v>
                </c:pt>
                <c:pt idx="2901">
                  <c:v>13.838200000000001</c:v>
                </c:pt>
                <c:pt idx="2902">
                  <c:v>13.797700000000001</c:v>
                </c:pt>
                <c:pt idx="2903">
                  <c:v>13.7738</c:v>
                </c:pt>
                <c:pt idx="2904">
                  <c:v>13.6607</c:v>
                </c:pt>
                <c:pt idx="2905">
                  <c:v>13.6607</c:v>
                </c:pt>
                <c:pt idx="2906">
                  <c:v>13.660399999999999</c:v>
                </c:pt>
                <c:pt idx="2907">
                  <c:v>13.7174</c:v>
                </c:pt>
                <c:pt idx="2908">
                  <c:v>14.47</c:v>
                </c:pt>
                <c:pt idx="2909">
                  <c:v>14.885999999999999</c:v>
                </c:pt>
                <c:pt idx="2910">
                  <c:v>14.8903</c:v>
                </c:pt>
                <c:pt idx="2911">
                  <c:v>14.8573</c:v>
                </c:pt>
                <c:pt idx="2912">
                  <c:v>14.8573</c:v>
                </c:pt>
                <c:pt idx="2913">
                  <c:v>14.8573</c:v>
                </c:pt>
                <c:pt idx="2914">
                  <c:v>14.993499999999999</c:v>
                </c:pt>
                <c:pt idx="2915">
                  <c:v>15.033300000000001</c:v>
                </c:pt>
                <c:pt idx="2916">
                  <c:v>14.96</c:v>
                </c:pt>
                <c:pt idx="2917">
                  <c:v>15.0337</c:v>
                </c:pt>
                <c:pt idx="2918">
                  <c:v>14.912800000000001</c:v>
                </c:pt>
                <c:pt idx="2919">
                  <c:v>14.912800000000001</c:v>
                </c:pt>
                <c:pt idx="2920">
                  <c:v>14.9125</c:v>
                </c:pt>
                <c:pt idx="2921">
                  <c:v>14.872999999999999</c:v>
                </c:pt>
                <c:pt idx="2922">
                  <c:v>15.0113</c:v>
                </c:pt>
                <c:pt idx="2923">
                  <c:v>15.064500000000001</c:v>
                </c:pt>
                <c:pt idx="2924">
                  <c:v>15.1225</c:v>
                </c:pt>
                <c:pt idx="2925">
                  <c:v>15.048</c:v>
                </c:pt>
                <c:pt idx="2926">
                  <c:v>15.048</c:v>
                </c:pt>
                <c:pt idx="2927">
                  <c:v>15.0482</c:v>
                </c:pt>
                <c:pt idx="2928">
                  <c:v>15.019500000000001</c:v>
                </c:pt>
                <c:pt idx="2929">
                  <c:v>14.894600000000001</c:v>
                </c:pt>
                <c:pt idx="2930">
                  <c:v>14.9437</c:v>
                </c:pt>
                <c:pt idx="2931">
                  <c:v>14.869199999999999</c:v>
                </c:pt>
                <c:pt idx="2932">
                  <c:v>14.9443</c:v>
                </c:pt>
                <c:pt idx="2933">
                  <c:v>14.9443</c:v>
                </c:pt>
                <c:pt idx="2934">
                  <c:v>14.9445</c:v>
                </c:pt>
                <c:pt idx="2935">
                  <c:v>14.9177</c:v>
                </c:pt>
                <c:pt idx="2936">
                  <c:v>14.9697</c:v>
                </c:pt>
                <c:pt idx="2937">
                  <c:v>14.9222</c:v>
                </c:pt>
                <c:pt idx="2938">
                  <c:v>15.218500000000001</c:v>
                </c:pt>
                <c:pt idx="2939">
                  <c:v>15.348800000000001</c:v>
                </c:pt>
                <c:pt idx="2940">
                  <c:v>15.348800000000001</c:v>
                </c:pt>
                <c:pt idx="2941">
                  <c:v>15.3489</c:v>
                </c:pt>
                <c:pt idx="2942">
                  <c:v>15.3043</c:v>
                </c:pt>
                <c:pt idx="2943">
                  <c:v>15.314399999999999</c:v>
                </c:pt>
                <c:pt idx="2944">
                  <c:v>15.2927</c:v>
                </c:pt>
                <c:pt idx="2945">
                  <c:v>15.305999999999999</c:v>
                </c:pt>
                <c:pt idx="2946">
                  <c:v>15.213800000000001</c:v>
                </c:pt>
                <c:pt idx="2947">
                  <c:v>15.213800000000001</c:v>
                </c:pt>
                <c:pt idx="2948">
                  <c:v>15.2143</c:v>
                </c:pt>
                <c:pt idx="2949">
                  <c:v>15.229200000000001</c:v>
                </c:pt>
                <c:pt idx="2950">
                  <c:v>15.3102</c:v>
                </c:pt>
                <c:pt idx="2951">
                  <c:v>15.4842</c:v>
                </c:pt>
                <c:pt idx="2952">
                  <c:v>15.684200000000001</c:v>
                </c:pt>
                <c:pt idx="2953">
                  <c:v>15.698499999999999</c:v>
                </c:pt>
                <c:pt idx="2954">
                  <c:v>15.698499999999999</c:v>
                </c:pt>
                <c:pt idx="2955">
                  <c:v>15.698499999999999</c:v>
                </c:pt>
                <c:pt idx="2956">
                  <c:v>15.9217</c:v>
                </c:pt>
                <c:pt idx="2957">
                  <c:v>15.792899999999999</c:v>
                </c:pt>
                <c:pt idx="2958">
                  <c:v>15.587999999999999</c:v>
                </c:pt>
                <c:pt idx="2959">
                  <c:v>15.606</c:v>
                </c:pt>
                <c:pt idx="2960">
                  <c:v>15.5724</c:v>
                </c:pt>
                <c:pt idx="2961">
                  <c:v>15.571899999999999</c:v>
                </c:pt>
                <c:pt idx="2962">
                  <c:v>15.5703</c:v>
                </c:pt>
                <c:pt idx="2963">
                  <c:v>15.4854</c:v>
                </c:pt>
                <c:pt idx="2964">
                  <c:v>15.427</c:v>
                </c:pt>
                <c:pt idx="2965">
                  <c:v>15.3651</c:v>
                </c:pt>
                <c:pt idx="2966">
                  <c:v>15.454499999999999</c:v>
                </c:pt>
                <c:pt idx="2967">
                  <c:v>15.4771</c:v>
                </c:pt>
                <c:pt idx="2968">
                  <c:v>15.4771</c:v>
                </c:pt>
                <c:pt idx="2969">
                  <c:v>15.4772</c:v>
                </c:pt>
                <c:pt idx="2970">
                  <c:v>15.459</c:v>
                </c:pt>
                <c:pt idx="2971">
                  <c:v>15.2204</c:v>
                </c:pt>
                <c:pt idx="2972">
                  <c:v>14.8896</c:v>
                </c:pt>
                <c:pt idx="2973">
                  <c:v>14.935700000000001</c:v>
                </c:pt>
                <c:pt idx="2974">
                  <c:v>15.087199999999999</c:v>
                </c:pt>
                <c:pt idx="2975">
                  <c:v>15.087899999999999</c:v>
                </c:pt>
                <c:pt idx="2976">
                  <c:v>15.0855</c:v>
                </c:pt>
                <c:pt idx="2977">
                  <c:v>14.9786</c:v>
                </c:pt>
                <c:pt idx="2978">
                  <c:v>15.068899999999999</c:v>
                </c:pt>
                <c:pt idx="2979">
                  <c:v>15.257999999999999</c:v>
                </c:pt>
                <c:pt idx="2980">
                  <c:v>15.3535</c:v>
                </c:pt>
                <c:pt idx="2981">
                  <c:v>15.304600000000001</c:v>
                </c:pt>
                <c:pt idx="2982">
                  <c:v>15.3049</c:v>
                </c:pt>
                <c:pt idx="2983">
                  <c:v>15.3065</c:v>
                </c:pt>
                <c:pt idx="2984">
                  <c:v>15.3864</c:v>
                </c:pt>
                <c:pt idx="2985">
                  <c:v>15.237299999999999</c:v>
                </c:pt>
                <c:pt idx="2986">
                  <c:v>15.162699999999999</c:v>
                </c:pt>
                <c:pt idx="2987">
                  <c:v>15.2601</c:v>
                </c:pt>
                <c:pt idx="2988">
                  <c:v>15.3561</c:v>
                </c:pt>
                <c:pt idx="2989">
                  <c:v>15.356299999999999</c:v>
                </c:pt>
                <c:pt idx="2990">
                  <c:v>15.3574</c:v>
                </c:pt>
                <c:pt idx="2991">
                  <c:v>15.282400000000001</c:v>
                </c:pt>
                <c:pt idx="2992">
                  <c:v>15.540800000000001</c:v>
                </c:pt>
                <c:pt idx="2993">
                  <c:v>15.585800000000001</c:v>
                </c:pt>
                <c:pt idx="2994">
                  <c:v>15.512</c:v>
                </c:pt>
                <c:pt idx="2995">
                  <c:v>15.4802</c:v>
                </c:pt>
                <c:pt idx="2996">
                  <c:v>15.4801</c:v>
                </c:pt>
                <c:pt idx="2997">
                  <c:v>15.4803</c:v>
                </c:pt>
                <c:pt idx="2998">
                  <c:v>15.4877</c:v>
                </c:pt>
                <c:pt idx="2999">
                  <c:v>15.498100000000001</c:v>
                </c:pt>
                <c:pt idx="3000">
                  <c:v>15.530900000000001</c:v>
                </c:pt>
                <c:pt idx="3001">
                  <c:v>15.6685</c:v>
                </c:pt>
                <c:pt idx="3002">
                  <c:v>15.8011</c:v>
                </c:pt>
                <c:pt idx="3003">
                  <c:v>15.8011</c:v>
                </c:pt>
                <c:pt idx="3004">
                  <c:v>15.8009</c:v>
                </c:pt>
                <c:pt idx="3005">
                  <c:v>15.8034</c:v>
                </c:pt>
                <c:pt idx="3006">
                  <c:v>15.844900000000001</c:v>
                </c:pt>
                <c:pt idx="3007">
                  <c:v>15.8696</c:v>
                </c:pt>
                <c:pt idx="3008">
                  <c:v>16.007200000000001</c:v>
                </c:pt>
                <c:pt idx="3009">
                  <c:v>15.9899</c:v>
                </c:pt>
                <c:pt idx="3010">
                  <c:v>15.9899</c:v>
                </c:pt>
                <c:pt idx="3011">
                  <c:v>15.9899</c:v>
                </c:pt>
                <c:pt idx="3012">
                  <c:v>15.895200000000001</c:v>
                </c:pt>
                <c:pt idx="3013">
                  <c:v>15.9511</c:v>
                </c:pt>
                <c:pt idx="3014">
                  <c:v>15.808999999999999</c:v>
                </c:pt>
                <c:pt idx="3015">
                  <c:v>15.8407</c:v>
                </c:pt>
                <c:pt idx="3016">
                  <c:v>15.895099999999999</c:v>
                </c:pt>
                <c:pt idx="3017">
                  <c:v>15.895099999999999</c:v>
                </c:pt>
                <c:pt idx="3018">
                  <c:v>15.895300000000001</c:v>
                </c:pt>
                <c:pt idx="3019">
                  <c:v>15.984500000000001</c:v>
                </c:pt>
                <c:pt idx="3020">
                  <c:v>15.899100000000001</c:v>
                </c:pt>
                <c:pt idx="3021">
                  <c:v>15.995799999999999</c:v>
                </c:pt>
                <c:pt idx="3022">
                  <c:v>15.495200000000001</c:v>
                </c:pt>
                <c:pt idx="3023">
                  <c:v>15.592000000000001</c:v>
                </c:pt>
                <c:pt idx="3024">
                  <c:v>15.591799999999999</c:v>
                </c:pt>
                <c:pt idx="3025">
                  <c:v>15.590299999999999</c:v>
                </c:pt>
                <c:pt idx="3026">
                  <c:v>15.625400000000001</c:v>
                </c:pt>
                <c:pt idx="3027">
                  <c:v>15.7742</c:v>
                </c:pt>
                <c:pt idx="3028">
                  <c:v>15.718999999999999</c:v>
                </c:pt>
                <c:pt idx="3029">
                  <c:v>15.751099999999999</c:v>
                </c:pt>
                <c:pt idx="3030">
                  <c:v>14.6058</c:v>
                </c:pt>
                <c:pt idx="3031">
                  <c:v>14.6065</c:v>
                </c:pt>
                <c:pt idx="3032">
                  <c:v>14.6065</c:v>
                </c:pt>
                <c:pt idx="3033">
                  <c:v>14.661199999999999</c:v>
                </c:pt>
                <c:pt idx="3034">
                  <c:v>14.5631</c:v>
                </c:pt>
                <c:pt idx="3035">
                  <c:v>14.7456</c:v>
                </c:pt>
                <c:pt idx="3036">
                  <c:v>14.9917</c:v>
                </c:pt>
                <c:pt idx="3037">
                  <c:v>14.8918</c:v>
                </c:pt>
                <c:pt idx="3038">
                  <c:v>14.893000000000001</c:v>
                </c:pt>
                <c:pt idx="3039">
                  <c:v>14.8992</c:v>
                </c:pt>
                <c:pt idx="3040">
                  <c:v>14.8504</c:v>
                </c:pt>
                <c:pt idx="3041">
                  <c:v>14.9397</c:v>
                </c:pt>
                <c:pt idx="3042">
                  <c:v>14.9444</c:v>
                </c:pt>
                <c:pt idx="3043">
                  <c:v>14.9962</c:v>
                </c:pt>
                <c:pt idx="3044">
                  <c:v>15.0448</c:v>
                </c:pt>
                <c:pt idx="3045">
                  <c:v>15.0449</c:v>
                </c:pt>
                <c:pt idx="3046">
                  <c:v>15.0459</c:v>
                </c:pt>
                <c:pt idx="3047">
                  <c:v>15.029</c:v>
                </c:pt>
                <c:pt idx="3048">
                  <c:v>15.1594</c:v>
                </c:pt>
                <c:pt idx="3049">
                  <c:v>15.098100000000001</c:v>
                </c:pt>
                <c:pt idx="3050">
                  <c:v>15.2067</c:v>
                </c:pt>
                <c:pt idx="3051">
                  <c:v>15.1625</c:v>
                </c:pt>
                <c:pt idx="3052">
                  <c:v>15.162599999999999</c:v>
                </c:pt>
                <c:pt idx="3053">
                  <c:v>15.162800000000001</c:v>
                </c:pt>
                <c:pt idx="3054">
                  <c:v>15.196</c:v>
                </c:pt>
                <c:pt idx="3055">
                  <c:v>15.2859</c:v>
                </c:pt>
                <c:pt idx="3056">
                  <c:v>15.3218</c:v>
                </c:pt>
                <c:pt idx="3057">
                  <c:v>15.2782</c:v>
                </c:pt>
                <c:pt idx="3058">
                  <c:v>15.0847</c:v>
                </c:pt>
                <c:pt idx="3059">
                  <c:v>15.0847</c:v>
                </c:pt>
                <c:pt idx="3060">
                  <c:v>15.0847</c:v>
                </c:pt>
                <c:pt idx="3061">
                  <c:v>14.929600000000001</c:v>
                </c:pt>
                <c:pt idx="3062">
                  <c:v>14.6272</c:v>
                </c:pt>
                <c:pt idx="3063">
                  <c:v>14.6572</c:v>
                </c:pt>
                <c:pt idx="3064">
                  <c:v>14.733000000000001</c:v>
                </c:pt>
                <c:pt idx="3065">
                  <c:v>14.511900000000001</c:v>
                </c:pt>
                <c:pt idx="3066">
                  <c:v>14.511900000000001</c:v>
                </c:pt>
                <c:pt idx="3067">
                  <c:v>14.5121</c:v>
                </c:pt>
                <c:pt idx="3068">
                  <c:v>14.6282</c:v>
                </c:pt>
                <c:pt idx="3069">
                  <c:v>14.728300000000001</c:v>
                </c:pt>
                <c:pt idx="3070">
                  <c:v>14.969200000000001</c:v>
                </c:pt>
                <c:pt idx="3071">
                  <c:v>14.867599999999999</c:v>
                </c:pt>
                <c:pt idx="3072">
                  <c:v>15.0763</c:v>
                </c:pt>
                <c:pt idx="3073">
                  <c:v>15.0779</c:v>
                </c:pt>
                <c:pt idx="3074">
                  <c:v>15.079800000000001</c:v>
                </c:pt>
                <c:pt idx="3075">
                  <c:v>15.222899999999999</c:v>
                </c:pt>
                <c:pt idx="3076">
                  <c:v>15.145899999999999</c:v>
                </c:pt>
                <c:pt idx="3077">
                  <c:v>15.1364</c:v>
                </c:pt>
                <c:pt idx="3078">
                  <c:v>15.2385</c:v>
                </c:pt>
                <c:pt idx="3079">
                  <c:v>15.363</c:v>
                </c:pt>
                <c:pt idx="3080">
                  <c:v>15.363099999999999</c:v>
                </c:pt>
                <c:pt idx="3081">
                  <c:v>15.363099999999999</c:v>
                </c:pt>
                <c:pt idx="3082">
                  <c:v>15.445600000000001</c:v>
                </c:pt>
                <c:pt idx="3083">
                  <c:v>15.4682</c:v>
                </c:pt>
                <c:pt idx="3084">
                  <c:v>15.448399999999999</c:v>
                </c:pt>
                <c:pt idx="3085">
                  <c:v>15.408300000000001</c:v>
                </c:pt>
                <c:pt idx="3086">
                  <c:v>15.526899999999999</c:v>
                </c:pt>
                <c:pt idx="3087">
                  <c:v>15.526999999999999</c:v>
                </c:pt>
                <c:pt idx="3088">
                  <c:v>15.526999999999999</c:v>
                </c:pt>
                <c:pt idx="3089">
                  <c:v>15.6274</c:v>
                </c:pt>
                <c:pt idx="3090">
                  <c:v>15.433299999999999</c:v>
                </c:pt>
                <c:pt idx="3091">
                  <c:v>15.4534</c:v>
                </c:pt>
                <c:pt idx="3092">
                  <c:v>15.686999999999999</c:v>
                </c:pt>
                <c:pt idx="3093">
                  <c:v>15.690899999999999</c:v>
                </c:pt>
                <c:pt idx="3094">
                  <c:v>15.691700000000001</c:v>
                </c:pt>
                <c:pt idx="3095">
                  <c:v>15.6934</c:v>
                </c:pt>
                <c:pt idx="3096">
                  <c:v>15.7278</c:v>
                </c:pt>
                <c:pt idx="3097">
                  <c:v>15.6112</c:v>
                </c:pt>
                <c:pt idx="3098">
                  <c:v>15.599</c:v>
                </c:pt>
                <c:pt idx="3099">
                  <c:v>15.552099999999999</c:v>
                </c:pt>
                <c:pt idx="3100">
                  <c:v>15.426500000000001</c:v>
                </c:pt>
                <c:pt idx="3101">
                  <c:v>15.426399999999999</c:v>
                </c:pt>
                <c:pt idx="3102">
                  <c:v>15.426299999999999</c:v>
                </c:pt>
                <c:pt idx="3103">
                  <c:v>15.5373</c:v>
                </c:pt>
                <c:pt idx="3104">
                  <c:v>15.5562</c:v>
                </c:pt>
                <c:pt idx="3105">
                  <c:v>15.3384</c:v>
                </c:pt>
                <c:pt idx="3106">
                  <c:v>15.1371</c:v>
                </c:pt>
                <c:pt idx="3107">
                  <c:v>15.0128</c:v>
                </c:pt>
                <c:pt idx="3108">
                  <c:v>15.0128</c:v>
                </c:pt>
                <c:pt idx="3109">
                  <c:v>15.0136</c:v>
                </c:pt>
                <c:pt idx="3110">
                  <c:v>15.305199999999999</c:v>
                </c:pt>
                <c:pt idx="3111">
                  <c:v>15.057</c:v>
                </c:pt>
                <c:pt idx="3112">
                  <c:v>15.2079</c:v>
                </c:pt>
                <c:pt idx="3113">
                  <c:v>15.358700000000001</c:v>
                </c:pt>
                <c:pt idx="3114">
                  <c:v>15.357100000000001</c:v>
                </c:pt>
                <c:pt idx="3115">
                  <c:v>15.357100000000001</c:v>
                </c:pt>
                <c:pt idx="3116">
                  <c:v>15.357100000000001</c:v>
                </c:pt>
                <c:pt idx="3117">
                  <c:v>15.3169</c:v>
                </c:pt>
                <c:pt idx="3118">
                  <c:v>15.250500000000001</c:v>
                </c:pt>
                <c:pt idx="3119">
                  <c:v>15.2941</c:v>
                </c:pt>
                <c:pt idx="3120">
                  <c:v>15.397</c:v>
                </c:pt>
                <c:pt idx="3121">
                  <c:v>15.4161</c:v>
                </c:pt>
                <c:pt idx="3122">
                  <c:v>15.416600000000001</c:v>
                </c:pt>
                <c:pt idx="3123">
                  <c:v>15.416700000000001</c:v>
                </c:pt>
                <c:pt idx="3124">
                  <c:v>15.378299999999999</c:v>
                </c:pt>
                <c:pt idx="3125">
                  <c:v>15.483599999999999</c:v>
                </c:pt>
                <c:pt idx="3126">
                  <c:v>15.6776</c:v>
                </c:pt>
                <c:pt idx="3127">
                  <c:v>15.6844</c:v>
                </c:pt>
                <c:pt idx="3128">
                  <c:v>15.557600000000001</c:v>
                </c:pt>
                <c:pt idx="3129">
                  <c:v>15.556900000000001</c:v>
                </c:pt>
                <c:pt idx="3130">
                  <c:v>15.556900000000001</c:v>
                </c:pt>
                <c:pt idx="3131">
                  <c:v>15.6281</c:v>
                </c:pt>
                <c:pt idx="3132">
                  <c:v>15.644299999999999</c:v>
                </c:pt>
                <c:pt idx="3133">
                  <c:v>15.6563</c:v>
                </c:pt>
                <c:pt idx="3134">
                  <c:v>15.5945</c:v>
                </c:pt>
                <c:pt idx="3135">
                  <c:v>15.6622</c:v>
                </c:pt>
                <c:pt idx="3136">
                  <c:v>15.6624</c:v>
                </c:pt>
                <c:pt idx="3137">
                  <c:v>15.6624</c:v>
                </c:pt>
                <c:pt idx="3138">
                  <c:v>15.6942</c:v>
                </c:pt>
                <c:pt idx="3139">
                  <c:v>15.584899999999999</c:v>
                </c:pt>
                <c:pt idx="3140">
                  <c:v>15.766299999999999</c:v>
                </c:pt>
                <c:pt idx="3141">
                  <c:v>15.936500000000001</c:v>
                </c:pt>
                <c:pt idx="3142">
                  <c:v>15.946899999999999</c:v>
                </c:pt>
                <c:pt idx="3143">
                  <c:v>15.946899999999999</c:v>
                </c:pt>
                <c:pt idx="3144">
                  <c:v>15.946899999999999</c:v>
                </c:pt>
                <c:pt idx="3145">
                  <c:v>15.980700000000001</c:v>
                </c:pt>
                <c:pt idx="3146">
                  <c:v>16.0441</c:v>
                </c:pt>
                <c:pt idx="3147">
                  <c:v>16.038699999999999</c:v>
                </c:pt>
                <c:pt idx="3148">
                  <c:v>16.235900000000001</c:v>
                </c:pt>
                <c:pt idx="3149">
                  <c:v>16.217400000000001</c:v>
                </c:pt>
                <c:pt idx="3150">
                  <c:v>16.213200000000001</c:v>
                </c:pt>
                <c:pt idx="3151">
                  <c:v>16.213200000000001</c:v>
                </c:pt>
                <c:pt idx="3152">
                  <c:v>16.1648</c:v>
                </c:pt>
                <c:pt idx="3153">
                  <c:v>16.123200000000001</c:v>
                </c:pt>
                <c:pt idx="3154">
                  <c:v>16.033100000000001</c:v>
                </c:pt>
                <c:pt idx="3155">
                  <c:v>15.953200000000001</c:v>
                </c:pt>
                <c:pt idx="3156">
                  <c:v>15.7179</c:v>
                </c:pt>
                <c:pt idx="3157">
                  <c:v>15.7171</c:v>
                </c:pt>
                <c:pt idx="3158">
                  <c:v>15.7171</c:v>
                </c:pt>
                <c:pt idx="3159">
                  <c:v>15.6576</c:v>
                </c:pt>
                <c:pt idx="3160">
                  <c:v>15.6793</c:v>
                </c:pt>
                <c:pt idx="3161">
                  <c:v>15.614100000000001</c:v>
                </c:pt>
                <c:pt idx="3162">
                  <c:v>15.4916</c:v>
                </c:pt>
                <c:pt idx="3163">
                  <c:v>15.4671</c:v>
                </c:pt>
                <c:pt idx="3164">
                  <c:v>15.467700000000001</c:v>
                </c:pt>
                <c:pt idx="3165">
                  <c:v>15.467700000000001</c:v>
                </c:pt>
                <c:pt idx="3166">
                  <c:v>15.541</c:v>
                </c:pt>
                <c:pt idx="3167">
                  <c:v>15.4603</c:v>
                </c:pt>
                <c:pt idx="3168">
                  <c:v>15.6539</c:v>
                </c:pt>
                <c:pt idx="3169">
                  <c:v>15.697699999999999</c:v>
                </c:pt>
                <c:pt idx="3170">
                  <c:v>15.3165</c:v>
                </c:pt>
                <c:pt idx="3171">
                  <c:v>15.316599999999999</c:v>
                </c:pt>
                <c:pt idx="3172">
                  <c:v>15.3169</c:v>
                </c:pt>
                <c:pt idx="3173">
                  <c:v>14.683199999999999</c:v>
                </c:pt>
                <c:pt idx="3174">
                  <c:v>14.899699999999999</c:v>
                </c:pt>
                <c:pt idx="3175">
                  <c:v>15.176500000000001</c:v>
                </c:pt>
                <c:pt idx="3176">
                  <c:v>15.1198</c:v>
                </c:pt>
                <c:pt idx="3177">
                  <c:v>15.3674</c:v>
                </c:pt>
                <c:pt idx="3178">
                  <c:v>15.3675</c:v>
                </c:pt>
                <c:pt idx="3179">
                  <c:v>15.367599999999999</c:v>
                </c:pt>
                <c:pt idx="3180">
                  <c:v>15.4498</c:v>
                </c:pt>
                <c:pt idx="3181">
                  <c:v>15.4823</c:v>
                </c:pt>
                <c:pt idx="3182">
                  <c:v>15.5634</c:v>
                </c:pt>
                <c:pt idx="3183">
                  <c:v>14.856400000000001</c:v>
                </c:pt>
                <c:pt idx="3184">
                  <c:v>15.100300000000001</c:v>
                </c:pt>
                <c:pt idx="3185">
                  <c:v>15.1004</c:v>
                </c:pt>
                <c:pt idx="3186">
                  <c:v>15.1004</c:v>
                </c:pt>
                <c:pt idx="3187">
                  <c:v>15.2415</c:v>
                </c:pt>
                <c:pt idx="3188">
                  <c:v>15.2417</c:v>
                </c:pt>
                <c:pt idx="3189">
                  <c:v>15.1889</c:v>
                </c:pt>
                <c:pt idx="3190">
                  <c:v>15.2056</c:v>
                </c:pt>
                <c:pt idx="3191">
                  <c:v>15.220499999999999</c:v>
                </c:pt>
                <c:pt idx="3192">
                  <c:v>15.220499999999999</c:v>
                </c:pt>
                <c:pt idx="3193">
                  <c:v>15.2181</c:v>
                </c:pt>
                <c:pt idx="3194">
                  <c:v>15.272399999999999</c:v>
                </c:pt>
                <c:pt idx="3195">
                  <c:v>15.214499999999999</c:v>
                </c:pt>
                <c:pt idx="3196">
                  <c:v>15.176299999999999</c:v>
                </c:pt>
                <c:pt idx="3197">
                  <c:v>15.157299999999999</c:v>
                </c:pt>
                <c:pt idx="3198">
                  <c:v>15.2546</c:v>
                </c:pt>
                <c:pt idx="3199">
                  <c:v>15.2546</c:v>
                </c:pt>
                <c:pt idx="3200">
                  <c:v>15.254099999999999</c:v>
                </c:pt>
                <c:pt idx="3201">
                  <c:v>15.204800000000001</c:v>
                </c:pt>
                <c:pt idx="3202">
                  <c:v>15.1198</c:v>
                </c:pt>
                <c:pt idx="3203">
                  <c:v>14.8901</c:v>
                </c:pt>
                <c:pt idx="3204">
                  <c:v>14.9246</c:v>
                </c:pt>
                <c:pt idx="3205">
                  <c:v>14.9077</c:v>
                </c:pt>
                <c:pt idx="3206">
                  <c:v>14.9077</c:v>
                </c:pt>
                <c:pt idx="3207">
                  <c:v>14.9077</c:v>
                </c:pt>
                <c:pt idx="3208">
                  <c:v>14.749000000000001</c:v>
                </c:pt>
                <c:pt idx="3209">
                  <c:v>14.7393</c:v>
                </c:pt>
                <c:pt idx="3210">
                  <c:v>14.6813</c:v>
                </c:pt>
                <c:pt idx="3211">
                  <c:v>14.914099999999999</c:v>
                </c:pt>
                <c:pt idx="3212">
                  <c:v>15.065099999999999</c:v>
                </c:pt>
                <c:pt idx="3213">
                  <c:v>15.065099999999999</c:v>
                </c:pt>
                <c:pt idx="3214">
                  <c:v>15.065099999999999</c:v>
                </c:pt>
                <c:pt idx="3215">
                  <c:v>15.1159</c:v>
                </c:pt>
                <c:pt idx="3216">
                  <c:v>15.1776</c:v>
                </c:pt>
                <c:pt idx="3217">
                  <c:v>15.139799999999999</c:v>
                </c:pt>
                <c:pt idx="3218">
                  <c:v>15.309799999999999</c:v>
                </c:pt>
                <c:pt idx="3219">
                  <c:v>15.3986</c:v>
                </c:pt>
                <c:pt idx="3220">
                  <c:v>15.3986</c:v>
                </c:pt>
                <c:pt idx="3221">
                  <c:v>15.3985</c:v>
                </c:pt>
                <c:pt idx="3222">
                  <c:v>15.4575</c:v>
                </c:pt>
                <c:pt idx="3223">
                  <c:v>15.755000000000001</c:v>
                </c:pt>
                <c:pt idx="3224">
                  <c:v>15.817500000000001</c:v>
                </c:pt>
                <c:pt idx="3225">
                  <c:v>16.186</c:v>
                </c:pt>
                <c:pt idx="3226">
                  <c:v>16.3413</c:v>
                </c:pt>
                <c:pt idx="3227">
                  <c:v>16.3413</c:v>
                </c:pt>
                <c:pt idx="3228">
                  <c:v>16.3413</c:v>
                </c:pt>
                <c:pt idx="3229">
                  <c:v>16.290500000000002</c:v>
                </c:pt>
                <c:pt idx="3230">
                  <c:v>16.340699999999998</c:v>
                </c:pt>
                <c:pt idx="3231">
                  <c:v>16.555299999999999</c:v>
                </c:pt>
                <c:pt idx="3232">
                  <c:v>16.347799999999999</c:v>
                </c:pt>
                <c:pt idx="3233">
                  <c:v>16.4373</c:v>
                </c:pt>
                <c:pt idx="3234">
                  <c:v>16.437200000000001</c:v>
                </c:pt>
                <c:pt idx="3235">
                  <c:v>16.437100000000001</c:v>
                </c:pt>
                <c:pt idx="3236">
                  <c:v>16.498999999999999</c:v>
                </c:pt>
                <c:pt idx="3237">
                  <c:v>16.115100000000002</c:v>
                </c:pt>
                <c:pt idx="3238">
                  <c:v>16.004200000000001</c:v>
                </c:pt>
                <c:pt idx="3239">
                  <c:v>16.125699999999998</c:v>
                </c:pt>
                <c:pt idx="3240">
                  <c:v>16.161899999999999</c:v>
                </c:pt>
                <c:pt idx="3241">
                  <c:v>16.161999999999999</c:v>
                </c:pt>
                <c:pt idx="3242">
                  <c:v>16.161999999999999</c:v>
                </c:pt>
                <c:pt idx="3243">
                  <c:v>16.1691</c:v>
                </c:pt>
                <c:pt idx="3244">
                  <c:v>16.025200000000002</c:v>
                </c:pt>
                <c:pt idx="3245">
                  <c:v>15.943899999999999</c:v>
                </c:pt>
                <c:pt idx="3246">
                  <c:v>15.819900000000001</c:v>
                </c:pt>
                <c:pt idx="3247">
                  <c:v>16.098700000000001</c:v>
                </c:pt>
                <c:pt idx="3248">
                  <c:v>16.098600000000001</c:v>
                </c:pt>
                <c:pt idx="3249">
                  <c:v>16.098600000000001</c:v>
                </c:pt>
                <c:pt idx="3250">
                  <c:v>16.005600000000001</c:v>
                </c:pt>
                <c:pt idx="3251">
                  <c:v>15.919</c:v>
                </c:pt>
                <c:pt idx="3252">
                  <c:v>15.9251</c:v>
                </c:pt>
                <c:pt idx="3253">
                  <c:v>15.823700000000001</c:v>
                </c:pt>
                <c:pt idx="3254">
                  <c:v>15.8291</c:v>
                </c:pt>
                <c:pt idx="3255">
                  <c:v>15.8293</c:v>
                </c:pt>
                <c:pt idx="3256">
                  <c:v>15.8302</c:v>
                </c:pt>
                <c:pt idx="3257">
                  <c:v>15.8742</c:v>
                </c:pt>
                <c:pt idx="3258">
                  <c:v>15.855</c:v>
                </c:pt>
                <c:pt idx="3259">
                  <c:v>15.7159</c:v>
                </c:pt>
                <c:pt idx="3260">
                  <c:v>15.618399999999999</c:v>
                </c:pt>
                <c:pt idx="3261">
                  <c:v>15.6569</c:v>
                </c:pt>
                <c:pt idx="3262">
                  <c:v>15.6569</c:v>
                </c:pt>
                <c:pt idx="3263">
                  <c:v>15.6568</c:v>
                </c:pt>
                <c:pt idx="3264">
                  <c:v>15.7621</c:v>
                </c:pt>
                <c:pt idx="3265">
                  <c:v>15.8919</c:v>
                </c:pt>
                <c:pt idx="3266">
                  <c:v>15.7912</c:v>
                </c:pt>
                <c:pt idx="3267">
                  <c:v>15.913500000000001</c:v>
                </c:pt>
                <c:pt idx="3268">
                  <c:v>15.845800000000001</c:v>
                </c:pt>
                <c:pt idx="3269">
                  <c:v>15.845800000000001</c:v>
                </c:pt>
                <c:pt idx="3270">
                  <c:v>15.8459</c:v>
                </c:pt>
                <c:pt idx="3271">
                  <c:v>15.710800000000001</c:v>
                </c:pt>
                <c:pt idx="3272">
                  <c:v>15.393700000000001</c:v>
                </c:pt>
                <c:pt idx="3273">
                  <c:v>13.8475</c:v>
                </c:pt>
                <c:pt idx="3274">
                  <c:v>13.7531</c:v>
                </c:pt>
                <c:pt idx="3275">
                  <c:v>13.776899999999999</c:v>
                </c:pt>
                <c:pt idx="3276">
                  <c:v>13.776899999999999</c:v>
                </c:pt>
                <c:pt idx="3277">
                  <c:v>13.776999999999999</c:v>
                </c:pt>
                <c:pt idx="3278">
                  <c:v>13.834899999999999</c:v>
                </c:pt>
                <c:pt idx="3279">
                  <c:v>13.893700000000001</c:v>
                </c:pt>
                <c:pt idx="3280">
                  <c:v>13.876799999999999</c:v>
                </c:pt>
                <c:pt idx="3281">
                  <c:v>13.7845</c:v>
                </c:pt>
                <c:pt idx="3282">
                  <c:v>13.8071</c:v>
                </c:pt>
                <c:pt idx="3283">
                  <c:v>13.8071</c:v>
                </c:pt>
                <c:pt idx="3284">
                  <c:v>13.803699999999999</c:v>
                </c:pt>
                <c:pt idx="3285">
                  <c:v>13.869</c:v>
                </c:pt>
                <c:pt idx="3286">
                  <c:v>13.788600000000001</c:v>
                </c:pt>
                <c:pt idx="3287">
                  <c:v>13.796200000000001</c:v>
                </c:pt>
                <c:pt idx="3288">
                  <c:v>13.689299999999999</c:v>
                </c:pt>
                <c:pt idx="3289">
                  <c:v>13.6778</c:v>
                </c:pt>
                <c:pt idx="3290">
                  <c:v>13.6777</c:v>
                </c:pt>
                <c:pt idx="3291">
                  <c:v>13.6777</c:v>
                </c:pt>
                <c:pt idx="3292">
                  <c:v>13.829700000000001</c:v>
                </c:pt>
                <c:pt idx="3293">
                  <c:v>13.9719</c:v>
                </c:pt>
                <c:pt idx="3294">
                  <c:v>14.0099</c:v>
                </c:pt>
                <c:pt idx="3295">
                  <c:v>14.0326</c:v>
                </c:pt>
                <c:pt idx="3296">
                  <c:v>14.0639</c:v>
                </c:pt>
                <c:pt idx="3297">
                  <c:v>14.0639</c:v>
                </c:pt>
                <c:pt idx="3298">
                  <c:v>14.0634</c:v>
                </c:pt>
                <c:pt idx="3299">
                  <c:v>14.178100000000001</c:v>
                </c:pt>
                <c:pt idx="3300">
                  <c:v>14.147399999999999</c:v>
                </c:pt>
                <c:pt idx="3301">
                  <c:v>14.1065</c:v>
                </c:pt>
                <c:pt idx="3302">
                  <c:v>14.164300000000001</c:v>
                </c:pt>
                <c:pt idx="3303">
                  <c:v>14.088800000000001</c:v>
                </c:pt>
                <c:pt idx="3304">
                  <c:v>14.088800000000001</c:v>
                </c:pt>
                <c:pt idx="3305">
                  <c:v>14.088800000000001</c:v>
                </c:pt>
                <c:pt idx="3306">
                  <c:v>14.0411</c:v>
                </c:pt>
                <c:pt idx="3307">
                  <c:v>13.909700000000001</c:v>
                </c:pt>
                <c:pt idx="3308">
                  <c:v>13.937200000000001</c:v>
                </c:pt>
                <c:pt idx="3309">
                  <c:v>13.7654</c:v>
                </c:pt>
                <c:pt idx="3310">
                  <c:v>13.644399999999999</c:v>
                </c:pt>
                <c:pt idx="3311">
                  <c:v>13.644299999999999</c:v>
                </c:pt>
                <c:pt idx="3312">
                  <c:v>13.644299999999999</c:v>
                </c:pt>
                <c:pt idx="3313">
                  <c:v>13.767799999999999</c:v>
                </c:pt>
                <c:pt idx="3314">
                  <c:v>13.8065</c:v>
                </c:pt>
                <c:pt idx="3315">
                  <c:v>13.8177</c:v>
                </c:pt>
                <c:pt idx="3316">
                  <c:v>13.8028</c:v>
                </c:pt>
                <c:pt idx="3317">
                  <c:v>13.7796</c:v>
                </c:pt>
                <c:pt idx="3318">
                  <c:v>13.7797</c:v>
                </c:pt>
                <c:pt idx="3319">
                  <c:v>13.7797</c:v>
                </c:pt>
                <c:pt idx="3320">
                  <c:v>13.722799999999999</c:v>
                </c:pt>
                <c:pt idx="3321">
                  <c:v>13.6852</c:v>
                </c:pt>
                <c:pt idx="3322">
                  <c:v>13.751799999999999</c:v>
                </c:pt>
                <c:pt idx="3323">
                  <c:v>13.6816</c:v>
                </c:pt>
                <c:pt idx="3324">
                  <c:v>13.709899999999999</c:v>
                </c:pt>
                <c:pt idx="3325">
                  <c:v>13.713200000000001</c:v>
                </c:pt>
                <c:pt idx="3326">
                  <c:v>13.7133</c:v>
                </c:pt>
                <c:pt idx="3327">
                  <c:v>13.785399999999999</c:v>
                </c:pt>
                <c:pt idx="3328">
                  <c:v>13.8003</c:v>
                </c:pt>
                <c:pt idx="3329">
                  <c:v>13.682</c:v>
                </c:pt>
                <c:pt idx="3330">
                  <c:v>13.6275</c:v>
                </c:pt>
                <c:pt idx="3331">
                  <c:v>13.5085</c:v>
                </c:pt>
                <c:pt idx="3332">
                  <c:v>13.5085</c:v>
                </c:pt>
                <c:pt idx="3333">
                  <c:v>13.508699999999999</c:v>
                </c:pt>
                <c:pt idx="3334">
                  <c:v>13.2775</c:v>
                </c:pt>
                <c:pt idx="3335">
                  <c:v>13.4529</c:v>
                </c:pt>
                <c:pt idx="3336">
                  <c:v>13.4877</c:v>
                </c:pt>
                <c:pt idx="3337">
                  <c:v>13.626899999999999</c:v>
                </c:pt>
                <c:pt idx="3338">
                  <c:v>13.6715</c:v>
                </c:pt>
                <c:pt idx="3339">
                  <c:v>13.671900000000001</c:v>
                </c:pt>
                <c:pt idx="3340">
                  <c:v>13.6721</c:v>
                </c:pt>
                <c:pt idx="3341">
                  <c:v>13.808400000000001</c:v>
                </c:pt>
                <c:pt idx="3342">
                  <c:v>13.8162</c:v>
                </c:pt>
                <c:pt idx="3343">
                  <c:v>13.8247</c:v>
                </c:pt>
                <c:pt idx="3344">
                  <c:v>13.811500000000001</c:v>
                </c:pt>
                <c:pt idx="3345">
                  <c:v>13.922499999999999</c:v>
                </c:pt>
                <c:pt idx="3346">
                  <c:v>13.922800000000001</c:v>
                </c:pt>
                <c:pt idx="3347">
                  <c:v>13.9229</c:v>
                </c:pt>
                <c:pt idx="3348">
                  <c:v>13.8909</c:v>
                </c:pt>
                <c:pt idx="3349">
                  <c:v>13.9125</c:v>
                </c:pt>
                <c:pt idx="3350">
                  <c:v>13.9581</c:v>
                </c:pt>
                <c:pt idx="3351">
                  <c:v>14.0029</c:v>
                </c:pt>
                <c:pt idx="3352">
                  <c:v>13.9733</c:v>
                </c:pt>
                <c:pt idx="3353">
                  <c:v>13.9733</c:v>
                </c:pt>
                <c:pt idx="3354">
                  <c:v>13.9742</c:v>
                </c:pt>
                <c:pt idx="3355">
                  <c:v>13.7241</c:v>
                </c:pt>
                <c:pt idx="3356">
                  <c:v>13.9704</c:v>
                </c:pt>
                <c:pt idx="3357">
                  <c:v>14.0076</c:v>
                </c:pt>
                <c:pt idx="3358">
                  <c:v>14.0907</c:v>
                </c:pt>
                <c:pt idx="3359">
                  <c:v>14.1761</c:v>
                </c:pt>
                <c:pt idx="3360">
                  <c:v>14.1762</c:v>
                </c:pt>
                <c:pt idx="3361">
                  <c:v>14.176299999999999</c:v>
                </c:pt>
                <c:pt idx="3362">
                  <c:v>14.1762</c:v>
                </c:pt>
                <c:pt idx="3363">
                  <c:v>14.1273</c:v>
                </c:pt>
                <c:pt idx="3364">
                  <c:v>14.209199999999999</c:v>
                </c:pt>
                <c:pt idx="3365">
                  <c:v>14.238099999999999</c:v>
                </c:pt>
                <c:pt idx="3366">
                  <c:v>14.3979</c:v>
                </c:pt>
                <c:pt idx="3367">
                  <c:v>14.3979</c:v>
                </c:pt>
                <c:pt idx="3368">
                  <c:v>14.3979</c:v>
                </c:pt>
                <c:pt idx="3369">
                  <c:v>14.467599999999999</c:v>
                </c:pt>
                <c:pt idx="3370">
                  <c:v>14.575200000000001</c:v>
                </c:pt>
                <c:pt idx="3371">
                  <c:v>14.555199999999999</c:v>
                </c:pt>
                <c:pt idx="3372">
                  <c:v>14.4964</c:v>
                </c:pt>
                <c:pt idx="3373">
                  <c:v>14.696099999999999</c:v>
                </c:pt>
                <c:pt idx="3374">
                  <c:v>14.696099999999999</c:v>
                </c:pt>
                <c:pt idx="3375">
                  <c:v>14.696099999999999</c:v>
                </c:pt>
                <c:pt idx="3376">
                  <c:v>14.551600000000001</c:v>
                </c:pt>
                <c:pt idx="3377">
                  <c:v>14.3817</c:v>
                </c:pt>
                <c:pt idx="3378">
                  <c:v>14.549099999999999</c:v>
                </c:pt>
                <c:pt idx="3379">
                  <c:v>14.4055</c:v>
                </c:pt>
                <c:pt idx="3380">
                  <c:v>14.0959</c:v>
                </c:pt>
                <c:pt idx="3381">
                  <c:v>14.095700000000001</c:v>
                </c:pt>
                <c:pt idx="3382">
                  <c:v>14.095599999999999</c:v>
                </c:pt>
                <c:pt idx="3383">
                  <c:v>14.0966</c:v>
                </c:pt>
                <c:pt idx="3384">
                  <c:v>14.040900000000001</c:v>
                </c:pt>
                <c:pt idx="3385">
                  <c:v>14.3317</c:v>
                </c:pt>
                <c:pt idx="3386">
                  <c:v>14.533300000000001</c:v>
                </c:pt>
                <c:pt idx="3387">
                  <c:v>14.502000000000001</c:v>
                </c:pt>
                <c:pt idx="3388">
                  <c:v>14.502000000000001</c:v>
                </c:pt>
                <c:pt idx="3389">
                  <c:v>14.502000000000001</c:v>
                </c:pt>
                <c:pt idx="3390">
                  <c:v>14.3033</c:v>
                </c:pt>
                <c:pt idx="3391">
                  <c:v>14.252700000000001</c:v>
                </c:pt>
                <c:pt idx="3392">
                  <c:v>14.278600000000001</c:v>
                </c:pt>
                <c:pt idx="3393">
                  <c:v>14.215299999999999</c:v>
                </c:pt>
                <c:pt idx="3394">
                  <c:v>14.3909</c:v>
                </c:pt>
                <c:pt idx="3395">
                  <c:v>14.3909</c:v>
                </c:pt>
                <c:pt idx="3396">
                  <c:v>14.3909</c:v>
                </c:pt>
                <c:pt idx="3397">
                  <c:v>14.9818</c:v>
                </c:pt>
                <c:pt idx="3398">
                  <c:v>15.1867</c:v>
                </c:pt>
                <c:pt idx="3399">
                  <c:v>15.293200000000001</c:v>
                </c:pt>
                <c:pt idx="3400">
                  <c:v>15.2989</c:v>
                </c:pt>
                <c:pt idx="3401">
                  <c:v>15.213100000000001</c:v>
                </c:pt>
                <c:pt idx="3402">
                  <c:v>15.21</c:v>
                </c:pt>
                <c:pt idx="3403">
                  <c:v>15.2151</c:v>
                </c:pt>
                <c:pt idx="3404">
                  <c:v>15.274100000000001</c:v>
                </c:pt>
                <c:pt idx="3405">
                  <c:v>15.204599999999999</c:v>
                </c:pt>
                <c:pt idx="3406">
                  <c:v>15.2502</c:v>
                </c:pt>
                <c:pt idx="3407">
                  <c:v>15.2203</c:v>
                </c:pt>
                <c:pt idx="3408">
                  <c:v>15.1408</c:v>
                </c:pt>
                <c:pt idx="3409">
                  <c:v>15.1408</c:v>
                </c:pt>
                <c:pt idx="3410">
                  <c:v>15.1403</c:v>
                </c:pt>
                <c:pt idx="3411">
                  <c:v>14.9</c:v>
                </c:pt>
                <c:pt idx="3412">
                  <c:v>15.048299999999999</c:v>
                </c:pt>
                <c:pt idx="3413">
                  <c:v>15.0616</c:v>
                </c:pt>
                <c:pt idx="3414">
                  <c:v>14.942</c:v>
                </c:pt>
                <c:pt idx="3415">
                  <c:v>14.7361</c:v>
                </c:pt>
                <c:pt idx="3416">
                  <c:v>14.7362</c:v>
                </c:pt>
                <c:pt idx="3417">
                  <c:v>14.7363</c:v>
                </c:pt>
                <c:pt idx="3418">
                  <c:v>13.5688</c:v>
                </c:pt>
                <c:pt idx="3419">
                  <c:v>13.586499999999999</c:v>
                </c:pt>
                <c:pt idx="3420">
                  <c:v>13.4628</c:v>
                </c:pt>
                <c:pt idx="3421">
                  <c:v>13.940099999999999</c:v>
                </c:pt>
                <c:pt idx="3422">
                  <c:v>14.1645</c:v>
                </c:pt>
                <c:pt idx="3423">
                  <c:v>14.1645</c:v>
                </c:pt>
                <c:pt idx="3424">
                  <c:v>14.1646</c:v>
                </c:pt>
                <c:pt idx="3425">
                  <c:v>14.369400000000001</c:v>
                </c:pt>
                <c:pt idx="3426">
                  <c:v>14.510400000000001</c:v>
                </c:pt>
                <c:pt idx="3427">
                  <c:v>14.395799999999999</c:v>
                </c:pt>
                <c:pt idx="3428">
                  <c:v>14.5283</c:v>
                </c:pt>
                <c:pt idx="3429">
                  <c:v>14.5502</c:v>
                </c:pt>
                <c:pt idx="3430">
                  <c:v>14.5502</c:v>
                </c:pt>
                <c:pt idx="3431">
                  <c:v>14.5505</c:v>
                </c:pt>
                <c:pt idx="3432">
                  <c:v>14.5914</c:v>
                </c:pt>
                <c:pt idx="3433">
                  <c:v>14.6097</c:v>
                </c:pt>
                <c:pt idx="3434">
                  <c:v>14.917899999999999</c:v>
                </c:pt>
                <c:pt idx="3435">
                  <c:v>14.878</c:v>
                </c:pt>
                <c:pt idx="3436">
                  <c:v>14.9221</c:v>
                </c:pt>
                <c:pt idx="3437">
                  <c:v>14.924300000000001</c:v>
                </c:pt>
                <c:pt idx="3438">
                  <c:v>14.9291</c:v>
                </c:pt>
                <c:pt idx="3439">
                  <c:v>15.0021</c:v>
                </c:pt>
                <c:pt idx="3440">
                  <c:v>15.050800000000001</c:v>
                </c:pt>
                <c:pt idx="3441">
                  <c:v>15.145099999999999</c:v>
                </c:pt>
                <c:pt idx="3442">
                  <c:v>15.132899999999999</c:v>
                </c:pt>
                <c:pt idx="3443">
                  <c:v>15.422800000000001</c:v>
                </c:pt>
                <c:pt idx="3444">
                  <c:v>15.4229</c:v>
                </c:pt>
                <c:pt idx="3445">
                  <c:v>15.422700000000001</c:v>
                </c:pt>
                <c:pt idx="3446">
                  <c:v>15.509600000000001</c:v>
                </c:pt>
                <c:pt idx="3447">
                  <c:v>15.48</c:v>
                </c:pt>
                <c:pt idx="3448">
                  <c:v>15.4786</c:v>
                </c:pt>
                <c:pt idx="3449">
                  <c:v>15.429</c:v>
                </c:pt>
                <c:pt idx="3450">
                  <c:v>15.492000000000001</c:v>
                </c:pt>
                <c:pt idx="3451">
                  <c:v>15.492000000000001</c:v>
                </c:pt>
                <c:pt idx="3452">
                  <c:v>15.492000000000001</c:v>
                </c:pt>
                <c:pt idx="3453">
                  <c:v>15.806900000000001</c:v>
                </c:pt>
                <c:pt idx="3454">
                  <c:v>15.738200000000001</c:v>
                </c:pt>
                <c:pt idx="3455">
                  <c:v>14.977499999999999</c:v>
                </c:pt>
                <c:pt idx="3456">
                  <c:v>15.0236</c:v>
                </c:pt>
                <c:pt idx="3457">
                  <c:v>15.006500000000001</c:v>
                </c:pt>
                <c:pt idx="3458">
                  <c:v>15.006399999999999</c:v>
                </c:pt>
                <c:pt idx="3459">
                  <c:v>15.006399999999999</c:v>
                </c:pt>
                <c:pt idx="3460">
                  <c:v>14.9366</c:v>
                </c:pt>
                <c:pt idx="3461">
                  <c:v>14.9278</c:v>
                </c:pt>
                <c:pt idx="3462">
                  <c:v>15.0305</c:v>
                </c:pt>
                <c:pt idx="3463">
                  <c:v>14.9138</c:v>
                </c:pt>
                <c:pt idx="3464">
                  <c:v>14.9862</c:v>
                </c:pt>
                <c:pt idx="3465">
                  <c:v>14.982900000000001</c:v>
                </c:pt>
                <c:pt idx="3466">
                  <c:v>14.982900000000001</c:v>
                </c:pt>
                <c:pt idx="3467">
                  <c:v>14.979799999999999</c:v>
                </c:pt>
                <c:pt idx="3468">
                  <c:v>14.9262</c:v>
                </c:pt>
                <c:pt idx="3469">
                  <c:v>14.9236</c:v>
                </c:pt>
                <c:pt idx="3470">
                  <c:v>15.010899999999999</c:v>
                </c:pt>
                <c:pt idx="3471">
                  <c:v>14.8468</c:v>
                </c:pt>
                <c:pt idx="3472">
                  <c:v>14.847099999999999</c:v>
                </c:pt>
                <c:pt idx="3473">
                  <c:v>14.847</c:v>
                </c:pt>
                <c:pt idx="3474">
                  <c:v>14.8012</c:v>
                </c:pt>
                <c:pt idx="3475">
                  <c:v>14.860900000000001</c:v>
                </c:pt>
                <c:pt idx="3476">
                  <c:v>15.0448</c:v>
                </c:pt>
                <c:pt idx="3477">
                  <c:v>15.176</c:v>
                </c:pt>
                <c:pt idx="3478">
                  <c:v>15.180099999999999</c:v>
                </c:pt>
                <c:pt idx="3479">
                  <c:v>15.180099999999999</c:v>
                </c:pt>
                <c:pt idx="3480">
                  <c:v>15.180099999999999</c:v>
                </c:pt>
                <c:pt idx="3481">
                  <c:v>15.3193</c:v>
                </c:pt>
                <c:pt idx="3482">
                  <c:v>15.4152</c:v>
                </c:pt>
                <c:pt idx="3483">
                  <c:v>15.5159</c:v>
                </c:pt>
                <c:pt idx="3484">
                  <c:v>15.436400000000001</c:v>
                </c:pt>
                <c:pt idx="3485">
                  <c:v>15.273300000000001</c:v>
                </c:pt>
                <c:pt idx="3486">
                  <c:v>15.2736</c:v>
                </c:pt>
                <c:pt idx="3487">
                  <c:v>15.2736</c:v>
                </c:pt>
                <c:pt idx="3488">
                  <c:v>15.378399999999999</c:v>
                </c:pt>
                <c:pt idx="3489">
                  <c:v>15.3628</c:v>
                </c:pt>
                <c:pt idx="3490">
                  <c:v>15.3171</c:v>
                </c:pt>
                <c:pt idx="3491">
                  <c:v>15.110900000000001</c:v>
                </c:pt>
                <c:pt idx="3492">
                  <c:v>15.2722</c:v>
                </c:pt>
                <c:pt idx="3493">
                  <c:v>15.2722</c:v>
                </c:pt>
                <c:pt idx="3494">
                  <c:v>15.2722</c:v>
                </c:pt>
                <c:pt idx="3495">
                  <c:v>15.215</c:v>
                </c:pt>
                <c:pt idx="3496">
                  <c:v>15.5951</c:v>
                </c:pt>
                <c:pt idx="3497">
                  <c:v>15.7094</c:v>
                </c:pt>
                <c:pt idx="3498">
                  <c:v>15.789899999999999</c:v>
                </c:pt>
                <c:pt idx="3499">
                  <c:v>15.8125</c:v>
                </c:pt>
                <c:pt idx="3500">
                  <c:v>15.812900000000001</c:v>
                </c:pt>
                <c:pt idx="3501">
                  <c:v>15.812900000000001</c:v>
                </c:pt>
                <c:pt idx="3502">
                  <c:v>15.739100000000001</c:v>
                </c:pt>
                <c:pt idx="3503">
                  <c:v>15.8279</c:v>
                </c:pt>
                <c:pt idx="3504">
                  <c:v>15.840400000000001</c:v>
                </c:pt>
                <c:pt idx="3505">
                  <c:v>15.927300000000001</c:v>
                </c:pt>
                <c:pt idx="3506">
                  <c:v>15.8574</c:v>
                </c:pt>
                <c:pt idx="3507">
                  <c:v>15.8575</c:v>
                </c:pt>
                <c:pt idx="3508">
                  <c:v>15.8575</c:v>
                </c:pt>
                <c:pt idx="3509">
                  <c:v>15.7888</c:v>
                </c:pt>
                <c:pt idx="3510">
                  <c:v>15.8569</c:v>
                </c:pt>
                <c:pt idx="3511">
                  <c:v>15.8048</c:v>
                </c:pt>
                <c:pt idx="3512">
                  <c:v>15.848599999999999</c:v>
                </c:pt>
                <c:pt idx="3513">
                  <c:v>15.821400000000001</c:v>
                </c:pt>
                <c:pt idx="3514">
                  <c:v>15.8224</c:v>
                </c:pt>
                <c:pt idx="3515">
                  <c:v>15.8226</c:v>
                </c:pt>
                <c:pt idx="3516">
                  <c:v>15.8154</c:v>
                </c:pt>
                <c:pt idx="3517">
                  <c:v>15.967599999999999</c:v>
                </c:pt>
                <c:pt idx="3518">
                  <c:v>15.9796</c:v>
                </c:pt>
                <c:pt idx="3519">
                  <c:v>16.0017</c:v>
                </c:pt>
                <c:pt idx="3520">
                  <c:v>16.1067</c:v>
                </c:pt>
                <c:pt idx="3521">
                  <c:v>16.1067</c:v>
                </c:pt>
                <c:pt idx="3522">
                  <c:v>16.1067</c:v>
                </c:pt>
                <c:pt idx="3523">
                  <c:v>16.1602</c:v>
                </c:pt>
                <c:pt idx="3524">
                  <c:v>16.091000000000001</c:v>
                </c:pt>
                <c:pt idx="3525">
                  <c:v>16.315799999999999</c:v>
                </c:pt>
                <c:pt idx="3526">
                  <c:v>16.3432</c:v>
                </c:pt>
                <c:pt idx="3527">
                  <c:v>16.224299999999999</c:v>
                </c:pt>
                <c:pt idx="3528">
                  <c:v>16.224399999999999</c:v>
                </c:pt>
                <c:pt idx="3529">
                  <c:v>16.224299999999999</c:v>
                </c:pt>
                <c:pt idx="3530">
                  <c:v>16.194199999999999</c:v>
                </c:pt>
                <c:pt idx="3531">
                  <c:v>16.154</c:v>
                </c:pt>
                <c:pt idx="3532">
                  <c:v>16.156199999999998</c:v>
                </c:pt>
                <c:pt idx="3533">
                  <c:v>16.037800000000001</c:v>
                </c:pt>
                <c:pt idx="3534">
                  <c:v>15.817399999999999</c:v>
                </c:pt>
                <c:pt idx="3535">
                  <c:v>15.817399999999999</c:v>
                </c:pt>
                <c:pt idx="3536">
                  <c:v>15.8172</c:v>
                </c:pt>
                <c:pt idx="3537">
                  <c:v>15.957599999999999</c:v>
                </c:pt>
                <c:pt idx="3538">
                  <c:v>16.074400000000001</c:v>
                </c:pt>
                <c:pt idx="3539">
                  <c:v>16.0533</c:v>
                </c:pt>
                <c:pt idx="3540">
                  <c:v>16.256599999999999</c:v>
                </c:pt>
                <c:pt idx="3541">
                  <c:v>16.1706</c:v>
                </c:pt>
                <c:pt idx="3542">
                  <c:v>16.1706</c:v>
                </c:pt>
                <c:pt idx="3543">
                  <c:v>16.1706</c:v>
                </c:pt>
                <c:pt idx="3544">
                  <c:v>16.194600000000001</c:v>
                </c:pt>
                <c:pt idx="3545">
                  <c:v>16.2148</c:v>
                </c:pt>
                <c:pt idx="3546">
                  <c:v>16.468900000000001</c:v>
                </c:pt>
                <c:pt idx="3547">
                  <c:v>16.404699999999998</c:v>
                </c:pt>
                <c:pt idx="3548">
                  <c:v>16.41</c:v>
                </c:pt>
                <c:pt idx="3549">
                  <c:v>16.41</c:v>
                </c:pt>
                <c:pt idx="3550">
                  <c:v>16.409700000000001</c:v>
                </c:pt>
                <c:pt idx="3551">
                  <c:v>16.414300000000001</c:v>
                </c:pt>
                <c:pt idx="3552">
                  <c:v>15.2423</c:v>
                </c:pt>
                <c:pt idx="3553">
                  <c:v>15.1081</c:v>
                </c:pt>
                <c:pt idx="3554">
                  <c:v>15.2113</c:v>
                </c:pt>
                <c:pt idx="3555">
                  <c:v>15.2819</c:v>
                </c:pt>
                <c:pt idx="3556">
                  <c:v>15.2819</c:v>
                </c:pt>
                <c:pt idx="3557">
                  <c:v>15.2813</c:v>
                </c:pt>
                <c:pt idx="3558">
                  <c:v>15.4938</c:v>
                </c:pt>
                <c:pt idx="3559">
                  <c:v>15.3605</c:v>
                </c:pt>
                <c:pt idx="3560">
                  <c:v>15.328200000000001</c:v>
                </c:pt>
                <c:pt idx="3561">
                  <c:v>15.233000000000001</c:v>
                </c:pt>
                <c:pt idx="3562">
                  <c:v>15.2469</c:v>
                </c:pt>
                <c:pt idx="3563">
                  <c:v>15.2469</c:v>
                </c:pt>
                <c:pt idx="3564">
                  <c:v>15.2469</c:v>
                </c:pt>
                <c:pt idx="3565">
                  <c:v>15.345700000000001</c:v>
                </c:pt>
                <c:pt idx="3566">
                  <c:v>15.3329</c:v>
                </c:pt>
                <c:pt idx="3567">
                  <c:v>15.351900000000001</c:v>
                </c:pt>
                <c:pt idx="3568">
                  <c:v>15.2842</c:v>
                </c:pt>
                <c:pt idx="3569">
                  <c:v>15.4598</c:v>
                </c:pt>
                <c:pt idx="3570">
                  <c:v>15.4598</c:v>
                </c:pt>
                <c:pt idx="3571">
                  <c:v>15.4598</c:v>
                </c:pt>
                <c:pt idx="3572">
                  <c:v>15.541600000000001</c:v>
                </c:pt>
                <c:pt idx="3573">
                  <c:v>15.704499999999999</c:v>
                </c:pt>
                <c:pt idx="3574">
                  <c:v>15.849299999999999</c:v>
                </c:pt>
                <c:pt idx="3575">
                  <c:v>15.8787</c:v>
                </c:pt>
                <c:pt idx="3576">
                  <c:v>16.0684</c:v>
                </c:pt>
                <c:pt idx="3577">
                  <c:v>16.0684</c:v>
                </c:pt>
                <c:pt idx="3578">
                  <c:v>16.0684</c:v>
                </c:pt>
                <c:pt idx="3579">
                  <c:v>16.105399999999999</c:v>
                </c:pt>
                <c:pt idx="3580">
                  <c:v>16.2407</c:v>
                </c:pt>
                <c:pt idx="3581">
                  <c:v>16.337</c:v>
                </c:pt>
                <c:pt idx="3582">
                  <c:v>16.3249</c:v>
                </c:pt>
                <c:pt idx="3583">
                  <c:v>16.265999999999998</c:v>
                </c:pt>
                <c:pt idx="3584">
                  <c:v>16.265999999999998</c:v>
                </c:pt>
                <c:pt idx="3585">
                  <c:v>16.265999999999998</c:v>
                </c:pt>
                <c:pt idx="3586">
                  <c:v>16.3005</c:v>
                </c:pt>
                <c:pt idx="3587">
                  <c:v>16.337</c:v>
                </c:pt>
                <c:pt idx="3588">
                  <c:v>16.434899999999999</c:v>
                </c:pt>
                <c:pt idx="3589">
                  <c:v>16.252300000000002</c:v>
                </c:pt>
                <c:pt idx="3590">
                  <c:v>16.031700000000001</c:v>
                </c:pt>
                <c:pt idx="3591">
                  <c:v>16.031700000000001</c:v>
                </c:pt>
                <c:pt idx="3592">
                  <c:v>16.031700000000001</c:v>
                </c:pt>
                <c:pt idx="3593">
                  <c:v>16.2026</c:v>
                </c:pt>
                <c:pt idx="3594">
                  <c:v>16.2834</c:v>
                </c:pt>
                <c:pt idx="3595">
                  <c:v>16.429400000000001</c:v>
                </c:pt>
                <c:pt idx="3596">
                  <c:v>16.611699999999999</c:v>
                </c:pt>
                <c:pt idx="3597">
                  <c:v>16.686900000000001</c:v>
                </c:pt>
                <c:pt idx="3598">
                  <c:v>16.686900000000001</c:v>
                </c:pt>
                <c:pt idx="3599">
                  <c:v>16.686900000000001</c:v>
                </c:pt>
                <c:pt idx="3600">
                  <c:v>16.666899999999998</c:v>
                </c:pt>
                <c:pt idx="3601">
                  <c:v>16.703099999999999</c:v>
                </c:pt>
                <c:pt idx="3602">
                  <c:v>16.664400000000001</c:v>
                </c:pt>
                <c:pt idx="3603">
                  <c:v>16.711300000000001</c:v>
                </c:pt>
                <c:pt idx="3604">
                  <c:v>16.587</c:v>
                </c:pt>
                <c:pt idx="3605">
                  <c:v>16.587</c:v>
                </c:pt>
                <c:pt idx="3606">
                  <c:v>16.587</c:v>
                </c:pt>
                <c:pt idx="3607">
                  <c:v>16.436800000000002</c:v>
                </c:pt>
                <c:pt idx="3608">
                  <c:v>16.263300000000001</c:v>
                </c:pt>
                <c:pt idx="3609">
                  <c:v>16.587900000000001</c:v>
                </c:pt>
                <c:pt idx="3610">
                  <c:v>16.748999999999999</c:v>
                </c:pt>
                <c:pt idx="3611">
                  <c:v>16.539000000000001</c:v>
                </c:pt>
                <c:pt idx="3612">
                  <c:v>16.539000000000001</c:v>
                </c:pt>
                <c:pt idx="3613">
                  <c:v>16.539000000000001</c:v>
                </c:pt>
                <c:pt idx="3614">
                  <c:v>16.802099999999999</c:v>
                </c:pt>
                <c:pt idx="3615">
                  <c:v>16.806699999999999</c:v>
                </c:pt>
                <c:pt idx="3616">
                  <c:v>16.763999999999999</c:v>
                </c:pt>
                <c:pt idx="3617">
                  <c:v>16.779800000000002</c:v>
                </c:pt>
                <c:pt idx="3618">
                  <c:v>16.877199999999998</c:v>
                </c:pt>
                <c:pt idx="3619">
                  <c:v>16.877199999999998</c:v>
                </c:pt>
                <c:pt idx="3620">
                  <c:v>16.877199999999998</c:v>
                </c:pt>
                <c:pt idx="3621">
                  <c:v>17.102599999999999</c:v>
                </c:pt>
                <c:pt idx="3622">
                  <c:v>17.038499999999999</c:v>
                </c:pt>
                <c:pt idx="3623">
                  <c:v>17.205200000000001</c:v>
                </c:pt>
                <c:pt idx="3624">
                  <c:v>17.1477</c:v>
                </c:pt>
                <c:pt idx="3625">
                  <c:v>17.024799999999999</c:v>
                </c:pt>
                <c:pt idx="3626">
                  <c:v>17.024799999999999</c:v>
                </c:pt>
                <c:pt idx="3627">
                  <c:v>17.024799999999999</c:v>
                </c:pt>
                <c:pt idx="3628">
                  <c:v>17.1327</c:v>
                </c:pt>
                <c:pt idx="3629">
                  <c:v>16.925599999999999</c:v>
                </c:pt>
                <c:pt idx="3630">
                  <c:v>16.798999999999999</c:v>
                </c:pt>
                <c:pt idx="3631">
                  <c:v>16.930299999999999</c:v>
                </c:pt>
                <c:pt idx="3632">
                  <c:v>16.782900000000001</c:v>
                </c:pt>
                <c:pt idx="3633">
                  <c:v>16.782900000000001</c:v>
                </c:pt>
                <c:pt idx="3634">
                  <c:v>16.782900000000001</c:v>
                </c:pt>
                <c:pt idx="3635">
                  <c:v>17.008600000000001</c:v>
                </c:pt>
                <c:pt idx="3636">
                  <c:v>17.041399999999999</c:v>
                </c:pt>
                <c:pt idx="3637">
                  <c:v>17.102900000000002</c:v>
                </c:pt>
                <c:pt idx="3638">
                  <c:v>16.826599999999999</c:v>
                </c:pt>
                <c:pt idx="3639">
                  <c:v>16.6311</c:v>
                </c:pt>
                <c:pt idx="3640">
                  <c:v>16.6311</c:v>
                </c:pt>
                <c:pt idx="3641">
                  <c:v>16.633099999999999</c:v>
                </c:pt>
                <c:pt idx="3642">
                  <c:v>16.606999999999999</c:v>
                </c:pt>
                <c:pt idx="3643">
                  <c:v>16.2896</c:v>
                </c:pt>
                <c:pt idx="3644">
                  <c:v>16.272200000000002</c:v>
                </c:pt>
                <c:pt idx="3645">
                  <c:v>16.4057</c:v>
                </c:pt>
                <c:pt idx="3646">
                  <c:v>15.9559</c:v>
                </c:pt>
                <c:pt idx="3647">
                  <c:v>15.9559</c:v>
                </c:pt>
                <c:pt idx="3648">
                  <c:v>15.956</c:v>
                </c:pt>
                <c:pt idx="3649">
                  <c:v>16.133800000000001</c:v>
                </c:pt>
                <c:pt idx="3650">
                  <c:v>16.299499999999998</c:v>
                </c:pt>
                <c:pt idx="3651">
                  <c:v>16.516300000000001</c:v>
                </c:pt>
                <c:pt idx="3652">
                  <c:v>16.500900000000001</c:v>
                </c:pt>
                <c:pt idx="3653">
                  <c:v>16.472899999999999</c:v>
                </c:pt>
              </c:numCache>
            </c:numRef>
          </c:val>
          <c:smooth val="0"/>
          <c:extLst>
            <c:ext xmlns:c16="http://schemas.microsoft.com/office/drawing/2014/chart" uri="{C3380CC4-5D6E-409C-BE32-E72D297353CC}">
              <c16:uniqueId val="{00001C8B-9A0D-49B9-A394-E0E0EB2C4BD7}"/>
            </c:ext>
          </c:extLst>
        </c:ser>
        <c:ser>
          <c:idx val="2"/>
          <c:order val="2"/>
          <c:tx>
            <c:strRef>
              <c:f>'Equity market PEs'!$R$8</c:f>
              <c:strCache>
                <c:ptCount val="1"/>
                <c:pt idx="0">
                  <c:v>10 Year Avg</c:v>
                </c:pt>
              </c:strCache>
            </c:strRef>
          </c:tx>
          <c:spPr>
            <a:ln w="12700" cap="rnd">
              <a:solidFill>
                <a:schemeClr val="tx2"/>
              </a:solidFill>
              <a:prstDash val="sysDash"/>
              <a:round/>
            </a:ln>
            <a:effectLst/>
          </c:spPr>
          <c:marker>
            <c:symbol val="none"/>
          </c:marker>
          <c:cat>
            <c:numRef>
              <c:f>'Equity market PEs'!$O$9:$O$3662</c:f>
              <c:numCache>
                <c:formatCode>m/d/yyyy</c:formatCode>
                <c:ptCount val="3654"/>
                <c:pt idx="0">
                  <c:v>42336</c:v>
                </c:pt>
                <c:pt idx="1">
                  <c:v>42337</c:v>
                </c:pt>
                <c:pt idx="2">
                  <c:v>42338</c:v>
                </c:pt>
                <c:pt idx="3">
                  <c:v>42339</c:v>
                </c:pt>
                <c:pt idx="4">
                  <c:v>42340</c:v>
                </c:pt>
                <c:pt idx="5">
                  <c:v>42341</c:v>
                </c:pt>
                <c:pt idx="6">
                  <c:v>42342</c:v>
                </c:pt>
                <c:pt idx="7">
                  <c:v>42343</c:v>
                </c:pt>
                <c:pt idx="8">
                  <c:v>42344</c:v>
                </c:pt>
                <c:pt idx="9">
                  <c:v>42345</c:v>
                </c:pt>
                <c:pt idx="10">
                  <c:v>42346</c:v>
                </c:pt>
                <c:pt idx="11">
                  <c:v>42347</c:v>
                </c:pt>
                <c:pt idx="12">
                  <c:v>42348</c:v>
                </c:pt>
                <c:pt idx="13">
                  <c:v>42349</c:v>
                </c:pt>
                <c:pt idx="14">
                  <c:v>42350</c:v>
                </c:pt>
                <c:pt idx="15">
                  <c:v>42351</c:v>
                </c:pt>
                <c:pt idx="16">
                  <c:v>42352</c:v>
                </c:pt>
                <c:pt idx="17">
                  <c:v>42353</c:v>
                </c:pt>
                <c:pt idx="18">
                  <c:v>42354</c:v>
                </c:pt>
                <c:pt idx="19">
                  <c:v>42355</c:v>
                </c:pt>
                <c:pt idx="20">
                  <c:v>42356</c:v>
                </c:pt>
                <c:pt idx="21">
                  <c:v>42357</c:v>
                </c:pt>
                <c:pt idx="22">
                  <c:v>42358</c:v>
                </c:pt>
                <c:pt idx="23">
                  <c:v>42359</c:v>
                </c:pt>
                <c:pt idx="24">
                  <c:v>42360</c:v>
                </c:pt>
                <c:pt idx="25">
                  <c:v>42361</c:v>
                </c:pt>
                <c:pt idx="26">
                  <c:v>42362</c:v>
                </c:pt>
                <c:pt idx="27">
                  <c:v>42363</c:v>
                </c:pt>
                <c:pt idx="28">
                  <c:v>42364</c:v>
                </c:pt>
                <c:pt idx="29">
                  <c:v>42365</c:v>
                </c:pt>
                <c:pt idx="30">
                  <c:v>42366</c:v>
                </c:pt>
                <c:pt idx="31">
                  <c:v>42367</c:v>
                </c:pt>
                <c:pt idx="32">
                  <c:v>42368</c:v>
                </c:pt>
                <c:pt idx="33">
                  <c:v>42369</c:v>
                </c:pt>
                <c:pt idx="34">
                  <c:v>42370</c:v>
                </c:pt>
                <c:pt idx="35">
                  <c:v>42371</c:v>
                </c:pt>
                <c:pt idx="36">
                  <c:v>42372</c:v>
                </c:pt>
                <c:pt idx="37">
                  <c:v>42373</c:v>
                </c:pt>
                <c:pt idx="38">
                  <c:v>42374</c:v>
                </c:pt>
                <c:pt idx="39">
                  <c:v>42375</c:v>
                </c:pt>
                <c:pt idx="40">
                  <c:v>42376</c:v>
                </c:pt>
                <c:pt idx="41">
                  <c:v>42377</c:v>
                </c:pt>
                <c:pt idx="42">
                  <c:v>42378</c:v>
                </c:pt>
                <c:pt idx="43">
                  <c:v>42379</c:v>
                </c:pt>
                <c:pt idx="44">
                  <c:v>42380</c:v>
                </c:pt>
                <c:pt idx="45">
                  <c:v>42381</c:v>
                </c:pt>
                <c:pt idx="46">
                  <c:v>42382</c:v>
                </c:pt>
                <c:pt idx="47">
                  <c:v>42383</c:v>
                </c:pt>
                <c:pt idx="48">
                  <c:v>42384</c:v>
                </c:pt>
                <c:pt idx="49">
                  <c:v>42385</c:v>
                </c:pt>
                <c:pt idx="50">
                  <c:v>42386</c:v>
                </c:pt>
                <c:pt idx="51">
                  <c:v>42387</c:v>
                </c:pt>
                <c:pt idx="52">
                  <c:v>42388</c:v>
                </c:pt>
                <c:pt idx="53">
                  <c:v>42389</c:v>
                </c:pt>
                <c:pt idx="54">
                  <c:v>42390</c:v>
                </c:pt>
                <c:pt idx="55">
                  <c:v>42391</c:v>
                </c:pt>
                <c:pt idx="56">
                  <c:v>42392</c:v>
                </c:pt>
                <c:pt idx="57">
                  <c:v>42393</c:v>
                </c:pt>
                <c:pt idx="58">
                  <c:v>42394</c:v>
                </c:pt>
                <c:pt idx="59">
                  <c:v>42395</c:v>
                </c:pt>
                <c:pt idx="60">
                  <c:v>42396</c:v>
                </c:pt>
                <c:pt idx="61">
                  <c:v>42397</c:v>
                </c:pt>
                <c:pt idx="62">
                  <c:v>42398</c:v>
                </c:pt>
                <c:pt idx="63">
                  <c:v>42399</c:v>
                </c:pt>
                <c:pt idx="64">
                  <c:v>42400</c:v>
                </c:pt>
                <c:pt idx="65">
                  <c:v>42401</c:v>
                </c:pt>
                <c:pt idx="66">
                  <c:v>42402</c:v>
                </c:pt>
                <c:pt idx="67">
                  <c:v>42403</c:v>
                </c:pt>
                <c:pt idx="68">
                  <c:v>42404</c:v>
                </c:pt>
                <c:pt idx="69">
                  <c:v>42405</c:v>
                </c:pt>
                <c:pt idx="70">
                  <c:v>42406</c:v>
                </c:pt>
                <c:pt idx="71">
                  <c:v>42407</c:v>
                </c:pt>
                <c:pt idx="72">
                  <c:v>42408</c:v>
                </c:pt>
                <c:pt idx="73">
                  <c:v>42409</c:v>
                </c:pt>
                <c:pt idx="74">
                  <c:v>42410</c:v>
                </c:pt>
                <c:pt idx="75">
                  <c:v>42411</c:v>
                </c:pt>
                <c:pt idx="76">
                  <c:v>42412</c:v>
                </c:pt>
                <c:pt idx="77">
                  <c:v>42413</c:v>
                </c:pt>
                <c:pt idx="78">
                  <c:v>42414</c:v>
                </c:pt>
                <c:pt idx="79">
                  <c:v>42415</c:v>
                </c:pt>
                <c:pt idx="80">
                  <c:v>42416</c:v>
                </c:pt>
                <c:pt idx="81">
                  <c:v>42417</c:v>
                </c:pt>
                <c:pt idx="82">
                  <c:v>42418</c:v>
                </c:pt>
                <c:pt idx="83">
                  <c:v>42419</c:v>
                </c:pt>
                <c:pt idx="84">
                  <c:v>42420</c:v>
                </c:pt>
                <c:pt idx="85">
                  <c:v>42421</c:v>
                </c:pt>
                <c:pt idx="86">
                  <c:v>42422</c:v>
                </c:pt>
                <c:pt idx="87">
                  <c:v>42423</c:v>
                </c:pt>
                <c:pt idx="88">
                  <c:v>42424</c:v>
                </c:pt>
                <c:pt idx="89">
                  <c:v>42425</c:v>
                </c:pt>
                <c:pt idx="90">
                  <c:v>42426</c:v>
                </c:pt>
                <c:pt idx="91">
                  <c:v>42427</c:v>
                </c:pt>
                <c:pt idx="92">
                  <c:v>42428</c:v>
                </c:pt>
                <c:pt idx="93">
                  <c:v>42429</c:v>
                </c:pt>
                <c:pt idx="94">
                  <c:v>42430</c:v>
                </c:pt>
                <c:pt idx="95">
                  <c:v>42431</c:v>
                </c:pt>
                <c:pt idx="96">
                  <c:v>42432</c:v>
                </c:pt>
                <c:pt idx="97">
                  <c:v>42433</c:v>
                </c:pt>
                <c:pt idx="98">
                  <c:v>42434</c:v>
                </c:pt>
                <c:pt idx="99">
                  <c:v>42435</c:v>
                </c:pt>
                <c:pt idx="100">
                  <c:v>42436</c:v>
                </c:pt>
                <c:pt idx="101">
                  <c:v>42437</c:v>
                </c:pt>
                <c:pt idx="102">
                  <c:v>42438</c:v>
                </c:pt>
                <c:pt idx="103">
                  <c:v>42439</c:v>
                </c:pt>
                <c:pt idx="104">
                  <c:v>42440</c:v>
                </c:pt>
                <c:pt idx="105">
                  <c:v>42441</c:v>
                </c:pt>
                <c:pt idx="106">
                  <c:v>42442</c:v>
                </c:pt>
                <c:pt idx="107">
                  <c:v>42443</c:v>
                </c:pt>
                <c:pt idx="108">
                  <c:v>42444</c:v>
                </c:pt>
                <c:pt idx="109">
                  <c:v>42445</c:v>
                </c:pt>
                <c:pt idx="110">
                  <c:v>42446</c:v>
                </c:pt>
                <c:pt idx="111">
                  <c:v>42447</c:v>
                </c:pt>
                <c:pt idx="112">
                  <c:v>42448</c:v>
                </c:pt>
                <c:pt idx="113">
                  <c:v>42449</c:v>
                </c:pt>
                <c:pt idx="114">
                  <c:v>42450</c:v>
                </c:pt>
                <c:pt idx="115">
                  <c:v>42451</c:v>
                </c:pt>
                <c:pt idx="116">
                  <c:v>42452</c:v>
                </c:pt>
                <c:pt idx="117">
                  <c:v>42453</c:v>
                </c:pt>
                <c:pt idx="118">
                  <c:v>42454</c:v>
                </c:pt>
                <c:pt idx="119">
                  <c:v>42455</c:v>
                </c:pt>
                <c:pt idx="120">
                  <c:v>42456</c:v>
                </c:pt>
                <c:pt idx="121">
                  <c:v>42457</c:v>
                </c:pt>
                <c:pt idx="122">
                  <c:v>42458</c:v>
                </c:pt>
                <c:pt idx="123">
                  <c:v>42459</c:v>
                </c:pt>
                <c:pt idx="124">
                  <c:v>42460</c:v>
                </c:pt>
                <c:pt idx="125">
                  <c:v>42461</c:v>
                </c:pt>
                <c:pt idx="126">
                  <c:v>42462</c:v>
                </c:pt>
                <c:pt idx="127">
                  <c:v>42463</c:v>
                </c:pt>
                <c:pt idx="128">
                  <c:v>42464</c:v>
                </c:pt>
                <c:pt idx="129">
                  <c:v>42465</c:v>
                </c:pt>
                <c:pt idx="130">
                  <c:v>42466</c:v>
                </c:pt>
                <c:pt idx="131">
                  <c:v>42467</c:v>
                </c:pt>
                <c:pt idx="132">
                  <c:v>42468</c:v>
                </c:pt>
                <c:pt idx="133">
                  <c:v>42469</c:v>
                </c:pt>
                <c:pt idx="134">
                  <c:v>42470</c:v>
                </c:pt>
                <c:pt idx="135">
                  <c:v>42471</c:v>
                </c:pt>
                <c:pt idx="136">
                  <c:v>42472</c:v>
                </c:pt>
                <c:pt idx="137">
                  <c:v>42473</c:v>
                </c:pt>
                <c:pt idx="138">
                  <c:v>42474</c:v>
                </c:pt>
                <c:pt idx="139">
                  <c:v>42475</c:v>
                </c:pt>
                <c:pt idx="140">
                  <c:v>42476</c:v>
                </c:pt>
                <c:pt idx="141">
                  <c:v>42477</c:v>
                </c:pt>
                <c:pt idx="142">
                  <c:v>42478</c:v>
                </c:pt>
                <c:pt idx="143">
                  <c:v>42479</c:v>
                </c:pt>
                <c:pt idx="144">
                  <c:v>42480</c:v>
                </c:pt>
                <c:pt idx="145">
                  <c:v>42481</c:v>
                </c:pt>
                <c:pt idx="146">
                  <c:v>42482</c:v>
                </c:pt>
                <c:pt idx="147">
                  <c:v>42483</c:v>
                </c:pt>
                <c:pt idx="148">
                  <c:v>42484</c:v>
                </c:pt>
                <c:pt idx="149">
                  <c:v>42485</c:v>
                </c:pt>
                <c:pt idx="150">
                  <c:v>42486</c:v>
                </c:pt>
                <c:pt idx="151">
                  <c:v>42487</c:v>
                </c:pt>
                <c:pt idx="152">
                  <c:v>42488</c:v>
                </c:pt>
                <c:pt idx="153">
                  <c:v>42489</c:v>
                </c:pt>
                <c:pt idx="154">
                  <c:v>42490</c:v>
                </c:pt>
                <c:pt idx="155">
                  <c:v>42491</c:v>
                </c:pt>
                <c:pt idx="156">
                  <c:v>42492</c:v>
                </c:pt>
                <c:pt idx="157">
                  <c:v>42493</c:v>
                </c:pt>
                <c:pt idx="158">
                  <c:v>42494</c:v>
                </c:pt>
                <c:pt idx="159">
                  <c:v>42495</c:v>
                </c:pt>
                <c:pt idx="160">
                  <c:v>42496</c:v>
                </c:pt>
                <c:pt idx="161">
                  <c:v>42497</c:v>
                </c:pt>
                <c:pt idx="162">
                  <c:v>42498</c:v>
                </c:pt>
                <c:pt idx="163">
                  <c:v>42499</c:v>
                </c:pt>
                <c:pt idx="164">
                  <c:v>42500</c:v>
                </c:pt>
                <c:pt idx="165">
                  <c:v>42501</c:v>
                </c:pt>
                <c:pt idx="166">
                  <c:v>42502</c:v>
                </c:pt>
                <c:pt idx="167">
                  <c:v>42503</c:v>
                </c:pt>
                <c:pt idx="168">
                  <c:v>42504</c:v>
                </c:pt>
                <c:pt idx="169">
                  <c:v>42505</c:v>
                </c:pt>
                <c:pt idx="170">
                  <c:v>42506</c:v>
                </c:pt>
                <c:pt idx="171">
                  <c:v>42507</c:v>
                </c:pt>
                <c:pt idx="172">
                  <c:v>42508</c:v>
                </c:pt>
                <c:pt idx="173">
                  <c:v>42509</c:v>
                </c:pt>
                <c:pt idx="174">
                  <c:v>42510</c:v>
                </c:pt>
                <c:pt idx="175">
                  <c:v>42511</c:v>
                </c:pt>
                <c:pt idx="176">
                  <c:v>42512</c:v>
                </c:pt>
                <c:pt idx="177">
                  <c:v>42513</c:v>
                </c:pt>
                <c:pt idx="178">
                  <c:v>42514</c:v>
                </c:pt>
                <c:pt idx="179">
                  <c:v>42515</c:v>
                </c:pt>
                <c:pt idx="180">
                  <c:v>42516</c:v>
                </c:pt>
                <c:pt idx="181">
                  <c:v>42517</c:v>
                </c:pt>
                <c:pt idx="182">
                  <c:v>42518</c:v>
                </c:pt>
                <c:pt idx="183">
                  <c:v>42519</c:v>
                </c:pt>
                <c:pt idx="184">
                  <c:v>42520</c:v>
                </c:pt>
                <c:pt idx="185">
                  <c:v>42521</c:v>
                </c:pt>
                <c:pt idx="186">
                  <c:v>42522</c:v>
                </c:pt>
                <c:pt idx="187">
                  <c:v>42523</c:v>
                </c:pt>
                <c:pt idx="188">
                  <c:v>42524</c:v>
                </c:pt>
                <c:pt idx="189">
                  <c:v>42525</c:v>
                </c:pt>
                <c:pt idx="190">
                  <c:v>42526</c:v>
                </c:pt>
                <c:pt idx="191">
                  <c:v>42527</c:v>
                </c:pt>
                <c:pt idx="192">
                  <c:v>42528</c:v>
                </c:pt>
                <c:pt idx="193">
                  <c:v>42529</c:v>
                </c:pt>
                <c:pt idx="194">
                  <c:v>42530</c:v>
                </c:pt>
                <c:pt idx="195">
                  <c:v>42531</c:v>
                </c:pt>
                <c:pt idx="196">
                  <c:v>42532</c:v>
                </c:pt>
                <c:pt idx="197">
                  <c:v>42533</c:v>
                </c:pt>
                <c:pt idx="198">
                  <c:v>42534</c:v>
                </c:pt>
                <c:pt idx="199">
                  <c:v>42535</c:v>
                </c:pt>
                <c:pt idx="200">
                  <c:v>42536</c:v>
                </c:pt>
                <c:pt idx="201">
                  <c:v>42537</c:v>
                </c:pt>
                <c:pt idx="202">
                  <c:v>42538</c:v>
                </c:pt>
                <c:pt idx="203">
                  <c:v>42539</c:v>
                </c:pt>
                <c:pt idx="204">
                  <c:v>42540</c:v>
                </c:pt>
                <c:pt idx="205">
                  <c:v>42541</c:v>
                </c:pt>
                <c:pt idx="206">
                  <c:v>42542</c:v>
                </c:pt>
                <c:pt idx="207">
                  <c:v>42543</c:v>
                </c:pt>
                <c:pt idx="208">
                  <c:v>42544</c:v>
                </c:pt>
                <c:pt idx="209">
                  <c:v>42545</c:v>
                </c:pt>
                <c:pt idx="210">
                  <c:v>42546</c:v>
                </c:pt>
                <c:pt idx="211">
                  <c:v>42547</c:v>
                </c:pt>
                <c:pt idx="212">
                  <c:v>42548</c:v>
                </c:pt>
                <c:pt idx="213">
                  <c:v>42549</c:v>
                </c:pt>
                <c:pt idx="214">
                  <c:v>42550</c:v>
                </c:pt>
                <c:pt idx="215">
                  <c:v>42551</c:v>
                </c:pt>
                <c:pt idx="216">
                  <c:v>42552</c:v>
                </c:pt>
                <c:pt idx="217">
                  <c:v>42553</c:v>
                </c:pt>
                <c:pt idx="218">
                  <c:v>42554</c:v>
                </c:pt>
                <c:pt idx="219">
                  <c:v>42555</c:v>
                </c:pt>
                <c:pt idx="220">
                  <c:v>42556</c:v>
                </c:pt>
                <c:pt idx="221">
                  <c:v>42557</c:v>
                </c:pt>
                <c:pt idx="222">
                  <c:v>42558</c:v>
                </c:pt>
                <c:pt idx="223">
                  <c:v>42559</c:v>
                </c:pt>
                <c:pt idx="224">
                  <c:v>42560</c:v>
                </c:pt>
                <c:pt idx="225">
                  <c:v>42561</c:v>
                </c:pt>
                <c:pt idx="226">
                  <c:v>42562</c:v>
                </c:pt>
                <c:pt idx="227">
                  <c:v>42563</c:v>
                </c:pt>
                <c:pt idx="228">
                  <c:v>42564</c:v>
                </c:pt>
                <c:pt idx="229">
                  <c:v>42565</c:v>
                </c:pt>
                <c:pt idx="230">
                  <c:v>42566</c:v>
                </c:pt>
                <c:pt idx="231">
                  <c:v>42567</c:v>
                </c:pt>
                <c:pt idx="232">
                  <c:v>42568</c:v>
                </c:pt>
                <c:pt idx="233">
                  <c:v>42569</c:v>
                </c:pt>
                <c:pt idx="234">
                  <c:v>42570</c:v>
                </c:pt>
                <c:pt idx="235">
                  <c:v>42571</c:v>
                </c:pt>
                <c:pt idx="236">
                  <c:v>42572</c:v>
                </c:pt>
                <c:pt idx="237">
                  <c:v>42573</c:v>
                </c:pt>
                <c:pt idx="238">
                  <c:v>42574</c:v>
                </c:pt>
                <c:pt idx="239">
                  <c:v>42575</c:v>
                </c:pt>
                <c:pt idx="240">
                  <c:v>42576</c:v>
                </c:pt>
                <c:pt idx="241">
                  <c:v>42577</c:v>
                </c:pt>
                <c:pt idx="242">
                  <c:v>42578</c:v>
                </c:pt>
                <c:pt idx="243">
                  <c:v>42579</c:v>
                </c:pt>
                <c:pt idx="244">
                  <c:v>42580</c:v>
                </c:pt>
                <c:pt idx="245">
                  <c:v>42581</c:v>
                </c:pt>
                <c:pt idx="246">
                  <c:v>42582</c:v>
                </c:pt>
                <c:pt idx="247">
                  <c:v>42583</c:v>
                </c:pt>
                <c:pt idx="248">
                  <c:v>42584</c:v>
                </c:pt>
                <c:pt idx="249">
                  <c:v>42585</c:v>
                </c:pt>
                <c:pt idx="250">
                  <c:v>42586</c:v>
                </c:pt>
                <c:pt idx="251">
                  <c:v>42587</c:v>
                </c:pt>
                <c:pt idx="252">
                  <c:v>42588</c:v>
                </c:pt>
                <c:pt idx="253">
                  <c:v>42589</c:v>
                </c:pt>
                <c:pt idx="254">
                  <c:v>42590</c:v>
                </c:pt>
                <c:pt idx="255">
                  <c:v>42591</c:v>
                </c:pt>
                <c:pt idx="256">
                  <c:v>42592</c:v>
                </c:pt>
                <c:pt idx="257">
                  <c:v>42593</c:v>
                </c:pt>
                <c:pt idx="258">
                  <c:v>42594</c:v>
                </c:pt>
                <c:pt idx="259">
                  <c:v>42595</c:v>
                </c:pt>
                <c:pt idx="260">
                  <c:v>42596</c:v>
                </c:pt>
                <c:pt idx="261">
                  <c:v>42597</c:v>
                </c:pt>
                <c:pt idx="262">
                  <c:v>42598</c:v>
                </c:pt>
                <c:pt idx="263">
                  <c:v>42599</c:v>
                </c:pt>
                <c:pt idx="264">
                  <c:v>42600</c:v>
                </c:pt>
                <c:pt idx="265">
                  <c:v>42601</c:v>
                </c:pt>
                <c:pt idx="266">
                  <c:v>42602</c:v>
                </c:pt>
                <c:pt idx="267">
                  <c:v>42603</c:v>
                </c:pt>
                <c:pt idx="268">
                  <c:v>42604</c:v>
                </c:pt>
                <c:pt idx="269">
                  <c:v>42605</c:v>
                </c:pt>
                <c:pt idx="270">
                  <c:v>42606</c:v>
                </c:pt>
                <c:pt idx="271">
                  <c:v>42607</c:v>
                </c:pt>
                <c:pt idx="272">
                  <c:v>42608</c:v>
                </c:pt>
                <c:pt idx="273">
                  <c:v>42609</c:v>
                </c:pt>
                <c:pt idx="274">
                  <c:v>42610</c:v>
                </c:pt>
                <c:pt idx="275">
                  <c:v>42611</c:v>
                </c:pt>
                <c:pt idx="276">
                  <c:v>42612</c:v>
                </c:pt>
                <c:pt idx="277">
                  <c:v>42613</c:v>
                </c:pt>
                <c:pt idx="278">
                  <c:v>42614</c:v>
                </c:pt>
                <c:pt idx="279">
                  <c:v>42615</c:v>
                </c:pt>
                <c:pt idx="280">
                  <c:v>42616</c:v>
                </c:pt>
                <c:pt idx="281">
                  <c:v>42617</c:v>
                </c:pt>
                <c:pt idx="282">
                  <c:v>42618</c:v>
                </c:pt>
                <c:pt idx="283">
                  <c:v>42619</c:v>
                </c:pt>
                <c:pt idx="284">
                  <c:v>42620</c:v>
                </c:pt>
                <c:pt idx="285">
                  <c:v>42621</c:v>
                </c:pt>
                <c:pt idx="286">
                  <c:v>42622</c:v>
                </c:pt>
                <c:pt idx="287">
                  <c:v>42623</c:v>
                </c:pt>
                <c:pt idx="288">
                  <c:v>42624</c:v>
                </c:pt>
                <c:pt idx="289">
                  <c:v>42625</c:v>
                </c:pt>
                <c:pt idx="290">
                  <c:v>42626</c:v>
                </c:pt>
                <c:pt idx="291">
                  <c:v>42627</c:v>
                </c:pt>
                <c:pt idx="292">
                  <c:v>42628</c:v>
                </c:pt>
                <c:pt idx="293">
                  <c:v>42629</c:v>
                </c:pt>
                <c:pt idx="294">
                  <c:v>42630</c:v>
                </c:pt>
                <c:pt idx="295">
                  <c:v>42631</c:v>
                </c:pt>
                <c:pt idx="296">
                  <c:v>42632</c:v>
                </c:pt>
                <c:pt idx="297">
                  <c:v>42633</c:v>
                </c:pt>
                <c:pt idx="298">
                  <c:v>42634</c:v>
                </c:pt>
                <c:pt idx="299">
                  <c:v>42635</c:v>
                </c:pt>
                <c:pt idx="300">
                  <c:v>42636</c:v>
                </c:pt>
                <c:pt idx="301">
                  <c:v>42637</c:v>
                </c:pt>
                <c:pt idx="302">
                  <c:v>42638</c:v>
                </c:pt>
                <c:pt idx="303">
                  <c:v>42639</c:v>
                </c:pt>
                <c:pt idx="304">
                  <c:v>42640</c:v>
                </c:pt>
                <c:pt idx="305">
                  <c:v>42641</c:v>
                </c:pt>
                <c:pt idx="306">
                  <c:v>42642</c:v>
                </c:pt>
                <c:pt idx="307">
                  <c:v>42643</c:v>
                </c:pt>
                <c:pt idx="308">
                  <c:v>42644</c:v>
                </c:pt>
                <c:pt idx="309">
                  <c:v>42645</c:v>
                </c:pt>
                <c:pt idx="310">
                  <c:v>42646</c:v>
                </c:pt>
                <c:pt idx="311">
                  <c:v>42647</c:v>
                </c:pt>
                <c:pt idx="312">
                  <c:v>42648</c:v>
                </c:pt>
                <c:pt idx="313">
                  <c:v>42649</c:v>
                </c:pt>
                <c:pt idx="314">
                  <c:v>42650</c:v>
                </c:pt>
                <c:pt idx="315">
                  <c:v>42651</c:v>
                </c:pt>
                <c:pt idx="316">
                  <c:v>42652</c:v>
                </c:pt>
                <c:pt idx="317">
                  <c:v>42653</c:v>
                </c:pt>
                <c:pt idx="318">
                  <c:v>42654</c:v>
                </c:pt>
                <c:pt idx="319">
                  <c:v>42655</c:v>
                </c:pt>
                <c:pt idx="320">
                  <c:v>42656</c:v>
                </c:pt>
                <c:pt idx="321">
                  <c:v>42657</c:v>
                </c:pt>
                <c:pt idx="322">
                  <c:v>42658</c:v>
                </c:pt>
                <c:pt idx="323">
                  <c:v>42659</c:v>
                </c:pt>
                <c:pt idx="324">
                  <c:v>42660</c:v>
                </c:pt>
                <c:pt idx="325">
                  <c:v>42661</c:v>
                </c:pt>
                <c:pt idx="326">
                  <c:v>42662</c:v>
                </c:pt>
                <c:pt idx="327">
                  <c:v>42663</c:v>
                </c:pt>
                <c:pt idx="328">
                  <c:v>42664</c:v>
                </c:pt>
                <c:pt idx="329">
                  <c:v>42665</c:v>
                </c:pt>
                <c:pt idx="330">
                  <c:v>42666</c:v>
                </c:pt>
                <c:pt idx="331">
                  <c:v>42667</c:v>
                </c:pt>
                <c:pt idx="332">
                  <c:v>42668</c:v>
                </c:pt>
                <c:pt idx="333">
                  <c:v>42669</c:v>
                </c:pt>
                <c:pt idx="334">
                  <c:v>42670</c:v>
                </c:pt>
                <c:pt idx="335">
                  <c:v>42671</c:v>
                </c:pt>
                <c:pt idx="336">
                  <c:v>42672</c:v>
                </c:pt>
                <c:pt idx="337">
                  <c:v>42673</c:v>
                </c:pt>
                <c:pt idx="338">
                  <c:v>42674</c:v>
                </c:pt>
                <c:pt idx="339">
                  <c:v>42675</c:v>
                </c:pt>
                <c:pt idx="340">
                  <c:v>42676</c:v>
                </c:pt>
                <c:pt idx="341">
                  <c:v>42677</c:v>
                </c:pt>
                <c:pt idx="342">
                  <c:v>42678</c:v>
                </c:pt>
                <c:pt idx="343">
                  <c:v>42679</c:v>
                </c:pt>
                <c:pt idx="344">
                  <c:v>42680</c:v>
                </c:pt>
                <c:pt idx="345">
                  <c:v>42681</c:v>
                </c:pt>
                <c:pt idx="346">
                  <c:v>42682</c:v>
                </c:pt>
                <c:pt idx="347">
                  <c:v>42683</c:v>
                </c:pt>
                <c:pt idx="348">
                  <c:v>42684</c:v>
                </c:pt>
                <c:pt idx="349">
                  <c:v>42685</c:v>
                </c:pt>
                <c:pt idx="350">
                  <c:v>42686</c:v>
                </c:pt>
                <c:pt idx="351">
                  <c:v>42687</c:v>
                </c:pt>
                <c:pt idx="352">
                  <c:v>42688</c:v>
                </c:pt>
                <c:pt idx="353">
                  <c:v>42689</c:v>
                </c:pt>
                <c:pt idx="354">
                  <c:v>42690</c:v>
                </c:pt>
                <c:pt idx="355">
                  <c:v>42691</c:v>
                </c:pt>
                <c:pt idx="356">
                  <c:v>42692</c:v>
                </c:pt>
                <c:pt idx="357">
                  <c:v>42693</c:v>
                </c:pt>
                <c:pt idx="358">
                  <c:v>42694</c:v>
                </c:pt>
                <c:pt idx="359">
                  <c:v>42695</c:v>
                </c:pt>
                <c:pt idx="360">
                  <c:v>42696</c:v>
                </c:pt>
                <c:pt idx="361">
                  <c:v>42697</c:v>
                </c:pt>
                <c:pt idx="362">
                  <c:v>42698</c:v>
                </c:pt>
                <c:pt idx="363">
                  <c:v>42699</c:v>
                </c:pt>
                <c:pt idx="364">
                  <c:v>42700</c:v>
                </c:pt>
                <c:pt idx="365">
                  <c:v>42701</c:v>
                </c:pt>
                <c:pt idx="366">
                  <c:v>42702</c:v>
                </c:pt>
                <c:pt idx="367">
                  <c:v>42703</c:v>
                </c:pt>
                <c:pt idx="368">
                  <c:v>42704</c:v>
                </c:pt>
                <c:pt idx="369">
                  <c:v>42705</c:v>
                </c:pt>
                <c:pt idx="370">
                  <c:v>42706</c:v>
                </c:pt>
                <c:pt idx="371">
                  <c:v>42707</c:v>
                </c:pt>
                <c:pt idx="372">
                  <c:v>42708</c:v>
                </c:pt>
                <c:pt idx="373">
                  <c:v>42709</c:v>
                </c:pt>
                <c:pt idx="374">
                  <c:v>42710</c:v>
                </c:pt>
                <c:pt idx="375">
                  <c:v>42711</c:v>
                </c:pt>
                <c:pt idx="376">
                  <c:v>42712</c:v>
                </c:pt>
                <c:pt idx="377">
                  <c:v>42713</c:v>
                </c:pt>
                <c:pt idx="378">
                  <c:v>42714</c:v>
                </c:pt>
                <c:pt idx="379">
                  <c:v>42715</c:v>
                </c:pt>
                <c:pt idx="380">
                  <c:v>42716</c:v>
                </c:pt>
                <c:pt idx="381">
                  <c:v>42717</c:v>
                </c:pt>
                <c:pt idx="382">
                  <c:v>42718</c:v>
                </c:pt>
                <c:pt idx="383">
                  <c:v>42719</c:v>
                </c:pt>
                <c:pt idx="384">
                  <c:v>42720</c:v>
                </c:pt>
                <c:pt idx="385">
                  <c:v>42721</c:v>
                </c:pt>
                <c:pt idx="386">
                  <c:v>42722</c:v>
                </c:pt>
                <c:pt idx="387">
                  <c:v>42723</c:v>
                </c:pt>
                <c:pt idx="388">
                  <c:v>42724</c:v>
                </c:pt>
                <c:pt idx="389">
                  <c:v>42725</c:v>
                </c:pt>
                <c:pt idx="390">
                  <c:v>42726</c:v>
                </c:pt>
                <c:pt idx="391">
                  <c:v>42727</c:v>
                </c:pt>
                <c:pt idx="392">
                  <c:v>42728</c:v>
                </c:pt>
                <c:pt idx="393">
                  <c:v>42729</c:v>
                </c:pt>
                <c:pt idx="394">
                  <c:v>42730</c:v>
                </c:pt>
                <c:pt idx="395">
                  <c:v>42731</c:v>
                </c:pt>
                <c:pt idx="396">
                  <c:v>42732</c:v>
                </c:pt>
                <c:pt idx="397">
                  <c:v>42733</c:v>
                </c:pt>
                <c:pt idx="398">
                  <c:v>42734</c:v>
                </c:pt>
                <c:pt idx="399">
                  <c:v>42735</c:v>
                </c:pt>
                <c:pt idx="400">
                  <c:v>42736</c:v>
                </c:pt>
                <c:pt idx="401">
                  <c:v>42737</c:v>
                </c:pt>
                <c:pt idx="402">
                  <c:v>42738</c:v>
                </c:pt>
                <c:pt idx="403">
                  <c:v>42739</c:v>
                </c:pt>
                <c:pt idx="404">
                  <c:v>42740</c:v>
                </c:pt>
                <c:pt idx="405">
                  <c:v>42741</c:v>
                </c:pt>
                <c:pt idx="406">
                  <c:v>42742</c:v>
                </c:pt>
                <c:pt idx="407">
                  <c:v>42743</c:v>
                </c:pt>
                <c:pt idx="408">
                  <c:v>42744</c:v>
                </c:pt>
                <c:pt idx="409">
                  <c:v>42745</c:v>
                </c:pt>
                <c:pt idx="410">
                  <c:v>42746</c:v>
                </c:pt>
                <c:pt idx="411">
                  <c:v>42747</c:v>
                </c:pt>
                <c:pt idx="412">
                  <c:v>42748</c:v>
                </c:pt>
                <c:pt idx="413">
                  <c:v>42749</c:v>
                </c:pt>
                <c:pt idx="414">
                  <c:v>42750</c:v>
                </c:pt>
                <c:pt idx="415">
                  <c:v>42751</c:v>
                </c:pt>
                <c:pt idx="416">
                  <c:v>42752</c:v>
                </c:pt>
                <c:pt idx="417">
                  <c:v>42753</c:v>
                </c:pt>
                <c:pt idx="418">
                  <c:v>42754</c:v>
                </c:pt>
                <c:pt idx="419">
                  <c:v>42755</c:v>
                </c:pt>
                <c:pt idx="420">
                  <c:v>42756</c:v>
                </c:pt>
                <c:pt idx="421">
                  <c:v>42757</c:v>
                </c:pt>
                <c:pt idx="422">
                  <c:v>42758</c:v>
                </c:pt>
                <c:pt idx="423">
                  <c:v>42759</c:v>
                </c:pt>
                <c:pt idx="424">
                  <c:v>42760</c:v>
                </c:pt>
                <c:pt idx="425">
                  <c:v>42761</c:v>
                </c:pt>
                <c:pt idx="426">
                  <c:v>42762</c:v>
                </c:pt>
                <c:pt idx="427">
                  <c:v>42763</c:v>
                </c:pt>
                <c:pt idx="428">
                  <c:v>42764</c:v>
                </c:pt>
                <c:pt idx="429">
                  <c:v>42765</c:v>
                </c:pt>
                <c:pt idx="430">
                  <c:v>42766</c:v>
                </c:pt>
                <c:pt idx="431">
                  <c:v>42767</c:v>
                </c:pt>
                <c:pt idx="432">
                  <c:v>42768</c:v>
                </c:pt>
                <c:pt idx="433">
                  <c:v>42769</c:v>
                </c:pt>
                <c:pt idx="434">
                  <c:v>42770</c:v>
                </c:pt>
                <c:pt idx="435">
                  <c:v>42771</c:v>
                </c:pt>
                <c:pt idx="436">
                  <c:v>42772</c:v>
                </c:pt>
                <c:pt idx="437">
                  <c:v>42773</c:v>
                </c:pt>
                <c:pt idx="438">
                  <c:v>42774</c:v>
                </c:pt>
                <c:pt idx="439">
                  <c:v>42775</c:v>
                </c:pt>
                <c:pt idx="440">
                  <c:v>42776</c:v>
                </c:pt>
                <c:pt idx="441">
                  <c:v>42777</c:v>
                </c:pt>
                <c:pt idx="442">
                  <c:v>42778</c:v>
                </c:pt>
                <c:pt idx="443">
                  <c:v>42779</c:v>
                </c:pt>
                <c:pt idx="444">
                  <c:v>42780</c:v>
                </c:pt>
                <c:pt idx="445">
                  <c:v>42781</c:v>
                </c:pt>
                <c:pt idx="446">
                  <c:v>42782</c:v>
                </c:pt>
                <c:pt idx="447">
                  <c:v>42783</c:v>
                </c:pt>
                <c:pt idx="448">
                  <c:v>42784</c:v>
                </c:pt>
                <c:pt idx="449">
                  <c:v>42785</c:v>
                </c:pt>
                <c:pt idx="450">
                  <c:v>42786</c:v>
                </c:pt>
                <c:pt idx="451">
                  <c:v>42787</c:v>
                </c:pt>
                <c:pt idx="452">
                  <c:v>42788</c:v>
                </c:pt>
                <c:pt idx="453">
                  <c:v>42789</c:v>
                </c:pt>
                <c:pt idx="454">
                  <c:v>42790</c:v>
                </c:pt>
                <c:pt idx="455">
                  <c:v>42791</c:v>
                </c:pt>
                <c:pt idx="456">
                  <c:v>42792</c:v>
                </c:pt>
                <c:pt idx="457">
                  <c:v>42793</c:v>
                </c:pt>
                <c:pt idx="458">
                  <c:v>42794</c:v>
                </c:pt>
                <c:pt idx="459">
                  <c:v>42795</c:v>
                </c:pt>
                <c:pt idx="460">
                  <c:v>42796</c:v>
                </c:pt>
                <c:pt idx="461">
                  <c:v>42797</c:v>
                </c:pt>
                <c:pt idx="462">
                  <c:v>42798</c:v>
                </c:pt>
                <c:pt idx="463">
                  <c:v>42799</c:v>
                </c:pt>
                <c:pt idx="464">
                  <c:v>42800</c:v>
                </c:pt>
                <c:pt idx="465">
                  <c:v>42801</c:v>
                </c:pt>
                <c:pt idx="466">
                  <c:v>42802</c:v>
                </c:pt>
                <c:pt idx="467">
                  <c:v>42803</c:v>
                </c:pt>
                <c:pt idx="468">
                  <c:v>42804</c:v>
                </c:pt>
                <c:pt idx="469">
                  <c:v>42805</c:v>
                </c:pt>
                <c:pt idx="470">
                  <c:v>42806</c:v>
                </c:pt>
                <c:pt idx="471">
                  <c:v>42807</c:v>
                </c:pt>
                <c:pt idx="472">
                  <c:v>42808</c:v>
                </c:pt>
                <c:pt idx="473">
                  <c:v>42809</c:v>
                </c:pt>
                <c:pt idx="474">
                  <c:v>42810</c:v>
                </c:pt>
                <c:pt idx="475">
                  <c:v>42811</c:v>
                </c:pt>
                <c:pt idx="476">
                  <c:v>42812</c:v>
                </c:pt>
                <c:pt idx="477">
                  <c:v>42813</c:v>
                </c:pt>
                <c:pt idx="478">
                  <c:v>42814</c:v>
                </c:pt>
                <c:pt idx="479">
                  <c:v>42815</c:v>
                </c:pt>
                <c:pt idx="480">
                  <c:v>42816</c:v>
                </c:pt>
                <c:pt idx="481">
                  <c:v>42817</c:v>
                </c:pt>
                <c:pt idx="482">
                  <c:v>42818</c:v>
                </c:pt>
                <c:pt idx="483">
                  <c:v>42819</c:v>
                </c:pt>
                <c:pt idx="484">
                  <c:v>42820</c:v>
                </c:pt>
                <c:pt idx="485">
                  <c:v>42821</c:v>
                </c:pt>
                <c:pt idx="486">
                  <c:v>42822</c:v>
                </c:pt>
                <c:pt idx="487">
                  <c:v>42823</c:v>
                </c:pt>
                <c:pt idx="488">
                  <c:v>42824</c:v>
                </c:pt>
                <c:pt idx="489">
                  <c:v>42825</c:v>
                </c:pt>
                <c:pt idx="490">
                  <c:v>42826</c:v>
                </c:pt>
                <c:pt idx="491">
                  <c:v>42827</c:v>
                </c:pt>
                <c:pt idx="492">
                  <c:v>42828</c:v>
                </c:pt>
                <c:pt idx="493">
                  <c:v>42829</c:v>
                </c:pt>
                <c:pt idx="494">
                  <c:v>42830</c:v>
                </c:pt>
                <c:pt idx="495">
                  <c:v>42831</c:v>
                </c:pt>
                <c:pt idx="496">
                  <c:v>42832</c:v>
                </c:pt>
                <c:pt idx="497">
                  <c:v>42833</c:v>
                </c:pt>
                <c:pt idx="498">
                  <c:v>42834</c:v>
                </c:pt>
                <c:pt idx="499">
                  <c:v>42835</c:v>
                </c:pt>
                <c:pt idx="500">
                  <c:v>42836</c:v>
                </c:pt>
                <c:pt idx="501">
                  <c:v>42837</c:v>
                </c:pt>
                <c:pt idx="502">
                  <c:v>42838</c:v>
                </c:pt>
                <c:pt idx="503">
                  <c:v>42839</c:v>
                </c:pt>
                <c:pt idx="504">
                  <c:v>42840</c:v>
                </c:pt>
                <c:pt idx="505">
                  <c:v>42841</c:v>
                </c:pt>
                <c:pt idx="506">
                  <c:v>42842</c:v>
                </c:pt>
                <c:pt idx="507">
                  <c:v>42843</c:v>
                </c:pt>
                <c:pt idx="508">
                  <c:v>42844</c:v>
                </c:pt>
                <c:pt idx="509">
                  <c:v>42845</c:v>
                </c:pt>
                <c:pt idx="510">
                  <c:v>42846</c:v>
                </c:pt>
                <c:pt idx="511">
                  <c:v>42847</c:v>
                </c:pt>
                <c:pt idx="512">
                  <c:v>42848</c:v>
                </c:pt>
                <c:pt idx="513">
                  <c:v>42849</c:v>
                </c:pt>
                <c:pt idx="514">
                  <c:v>42850</c:v>
                </c:pt>
                <c:pt idx="515">
                  <c:v>42851</c:v>
                </c:pt>
                <c:pt idx="516">
                  <c:v>42852</c:v>
                </c:pt>
                <c:pt idx="517">
                  <c:v>42853</c:v>
                </c:pt>
                <c:pt idx="518">
                  <c:v>42854</c:v>
                </c:pt>
                <c:pt idx="519">
                  <c:v>42855</c:v>
                </c:pt>
                <c:pt idx="520">
                  <c:v>42856</c:v>
                </c:pt>
                <c:pt idx="521">
                  <c:v>42857</c:v>
                </c:pt>
                <c:pt idx="522">
                  <c:v>42858</c:v>
                </c:pt>
                <c:pt idx="523">
                  <c:v>42859</c:v>
                </c:pt>
                <c:pt idx="524">
                  <c:v>42860</c:v>
                </c:pt>
                <c:pt idx="525">
                  <c:v>42861</c:v>
                </c:pt>
                <c:pt idx="526">
                  <c:v>42862</c:v>
                </c:pt>
                <c:pt idx="527">
                  <c:v>42863</c:v>
                </c:pt>
                <c:pt idx="528">
                  <c:v>42864</c:v>
                </c:pt>
                <c:pt idx="529">
                  <c:v>42865</c:v>
                </c:pt>
                <c:pt idx="530">
                  <c:v>42866</c:v>
                </c:pt>
                <c:pt idx="531">
                  <c:v>42867</c:v>
                </c:pt>
                <c:pt idx="532">
                  <c:v>42868</c:v>
                </c:pt>
                <c:pt idx="533">
                  <c:v>42869</c:v>
                </c:pt>
                <c:pt idx="534">
                  <c:v>42870</c:v>
                </c:pt>
                <c:pt idx="535">
                  <c:v>42871</c:v>
                </c:pt>
                <c:pt idx="536">
                  <c:v>42872</c:v>
                </c:pt>
                <c:pt idx="537">
                  <c:v>42873</c:v>
                </c:pt>
                <c:pt idx="538">
                  <c:v>42874</c:v>
                </c:pt>
                <c:pt idx="539">
                  <c:v>42875</c:v>
                </c:pt>
                <c:pt idx="540">
                  <c:v>42876</c:v>
                </c:pt>
                <c:pt idx="541">
                  <c:v>42877</c:v>
                </c:pt>
                <c:pt idx="542">
                  <c:v>42878</c:v>
                </c:pt>
                <c:pt idx="543">
                  <c:v>42879</c:v>
                </c:pt>
                <c:pt idx="544">
                  <c:v>42880</c:v>
                </c:pt>
                <c:pt idx="545">
                  <c:v>42881</c:v>
                </c:pt>
                <c:pt idx="546">
                  <c:v>42882</c:v>
                </c:pt>
                <c:pt idx="547">
                  <c:v>42883</c:v>
                </c:pt>
                <c:pt idx="548">
                  <c:v>42884</c:v>
                </c:pt>
                <c:pt idx="549">
                  <c:v>42885</c:v>
                </c:pt>
                <c:pt idx="550">
                  <c:v>42886</c:v>
                </c:pt>
                <c:pt idx="551">
                  <c:v>42887</c:v>
                </c:pt>
                <c:pt idx="552">
                  <c:v>42888</c:v>
                </c:pt>
                <c:pt idx="553">
                  <c:v>42889</c:v>
                </c:pt>
                <c:pt idx="554">
                  <c:v>42890</c:v>
                </c:pt>
                <c:pt idx="555">
                  <c:v>42891</c:v>
                </c:pt>
                <c:pt idx="556">
                  <c:v>42892</c:v>
                </c:pt>
                <c:pt idx="557">
                  <c:v>42893</c:v>
                </c:pt>
                <c:pt idx="558">
                  <c:v>42894</c:v>
                </c:pt>
                <c:pt idx="559">
                  <c:v>42895</c:v>
                </c:pt>
                <c:pt idx="560">
                  <c:v>42896</c:v>
                </c:pt>
                <c:pt idx="561">
                  <c:v>42897</c:v>
                </c:pt>
                <c:pt idx="562">
                  <c:v>42898</c:v>
                </c:pt>
                <c:pt idx="563">
                  <c:v>42899</c:v>
                </c:pt>
                <c:pt idx="564">
                  <c:v>42900</c:v>
                </c:pt>
                <c:pt idx="565">
                  <c:v>42901</c:v>
                </c:pt>
                <c:pt idx="566">
                  <c:v>42902</c:v>
                </c:pt>
                <c:pt idx="567">
                  <c:v>42903</c:v>
                </c:pt>
                <c:pt idx="568">
                  <c:v>42904</c:v>
                </c:pt>
                <c:pt idx="569">
                  <c:v>42905</c:v>
                </c:pt>
                <c:pt idx="570">
                  <c:v>42906</c:v>
                </c:pt>
                <c:pt idx="571">
                  <c:v>42907</c:v>
                </c:pt>
                <c:pt idx="572">
                  <c:v>42908</c:v>
                </c:pt>
                <c:pt idx="573">
                  <c:v>42909</c:v>
                </c:pt>
                <c:pt idx="574">
                  <c:v>42910</c:v>
                </c:pt>
                <c:pt idx="575">
                  <c:v>42911</c:v>
                </c:pt>
                <c:pt idx="576">
                  <c:v>42912</c:v>
                </c:pt>
                <c:pt idx="577">
                  <c:v>42913</c:v>
                </c:pt>
                <c:pt idx="578">
                  <c:v>42914</c:v>
                </c:pt>
                <c:pt idx="579">
                  <c:v>42915</c:v>
                </c:pt>
                <c:pt idx="580">
                  <c:v>42916</c:v>
                </c:pt>
                <c:pt idx="581">
                  <c:v>42917</c:v>
                </c:pt>
                <c:pt idx="582">
                  <c:v>42918</c:v>
                </c:pt>
                <c:pt idx="583">
                  <c:v>42919</c:v>
                </c:pt>
                <c:pt idx="584">
                  <c:v>42920</c:v>
                </c:pt>
                <c:pt idx="585">
                  <c:v>42921</c:v>
                </c:pt>
                <c:pt idx="586">
                  <c:v>42922</c:v>
                </c:pt>
                <c:pt idx="587">
                  <c:v>42923</c:v>
                </c:pt>
                <c:pt idx="588">
                  <c:v>42924</c:v>
                </c:pt>
                <c:pt idx="589">
                  <c:v>42925</c:v>
                </c:pt>
                <c:pt idx="590">
                  <c:v>42926</c:v>
                </c:pt>
                <c:pt idx="591">
                  <c:v>42927</c:v>
                </c:pt>
                <c:pt idx="592">
                  <c:v>42928</c:v>
                </c:pt>
                <c:pt idx="593">
                  <c:v>42929</c:v>
                </c:pt>
                <c:pt idx="594">
                  <c:v>42930</c:v>
                </c:pt>
                <c:pt idx="595">
                  <c:v>42931</c:v>
                </c:pt>
                <c:pt idx="596">
                  <c:v>42932</c:v>
                </c:pt>
                <c:pt idx="597">
                  <c:v>42933</c:v>
                </c:pt>
                <c:pt idx="598">
                  <c:v>42934</c:v>
                </c:pt>
                <c:pt idx="599">
                  <c:v>42935</c:v>
                </c:pt>
                <c:pt idx="600">
                  <c:v>42936</c:v>
                </c:pt>
                <c:pt idx="601">
                  <c:v>42937</c:v>
                </c:pt>
                <c:pt idx="602">
                  <c:v>42938</c:v>
                </c:pt>
                <c:pt idx="603">
                  <c:v>42939</c:v>
                </c:pt>
                <c:pt idx="604">
                  <c:v>42940</c:v>
                </c:pt>
                <c:pt idx="605">
                  <c:v>42941</c:v>
                </c:pt>
                <c:pt idx="606">
                  <c:v>42942</c:v>
                </c:pt>
                <c:pt idx="607">
                  <c:v>42943</c:v>
                </c:pt>
                <c:pt idx="608">
                  <c:v>42944</c:v>
                </c:pt>
                <c:pt idx="609">
                  <c:v>42945</c:v>
                </c:pt>
                <c:pt idx="610">
                  <c:v>42946</c:v>
                </c:pt>
                <c:pt idx="611">
                  <c:v>42947</c:v>
                </c:pt>
                <c:pt idx="612">
                  <c:v>42948</c:v>
                </c:pt>
                <c:pt idx="613">
                  <c:v>42949</c:v>
                </c:pt>
                <c:pt idx="614">
                  <c:v>42950</c:v>
                </c:pt>
                <c:pt idx="615">
                  <c:v>42951</c:v>
                </c:pt>
                <c:pt idx="616">
                  <c:v>42952</c:v>
                </c:pt>
                <c:pt idx="617">
                  <c:v>42953</c:v>
                </c:pt>
                <c:pt idx="618">
                  <c:v>42954</c:v>
                </c:pt>
                <c:pt idx="619">
                  <c:v>42955</c:v>
                </c:pt>
                <c:pt idx="620">
                  <c:v>42956</c:v>
                </c:pt>
                <c:pt idx="621">
                  <c:v>42957</c:v>
                </c:pt>
                <c:pt idx="622">
                  <c:v>42958</c:v>
                </c:pt>
                <c:pt idx="623">
                  <c:v>42959</c:v>
                </c:pt>
                <c:pt idx="624">
                  <c:v>42960</c:v>
                </c:pt>
                <c:pt idx="625">
                  <c:v>42961</c:v>
                </c:pt>
                <c:pt idx="626">
                  <c:v>42962</c:v>
                </c:pt>
                <c:pt idx="627">
                  <c:v>42963</c:v>
                </c:pt>
                <c:pt idx="628">
                  <c:v>42964</c:v>
                </c:pt>
                <c:pt idx="629">
                  <c:v>42965</c:v>
                </c:pt>
                <c:pt idx="630">
                  <c:v>42966</c:v>
                </c:pt>
                <c:pt idx="631">
                  <c:v>42967</c:v>
                </c:pt>
                <c:pt idx="632">
                  <c:v>42968</c:v>
                </c:pt>
                <c:pt idx="633">
                  <c:v>42969</c:v>
                </c:pt>
                <c:pt idx="634">
                  <c:v>42970</c:v>
                </c:pt>
                <c:pt idx="635">
                  <c:v>42971</c:v>
                </c:pt>
                <c:pt idx="636">
                  <c:v>42972</c:v>
                </c:pt>
                <c:pt idx="637">
                  <c:v>42973</c:v>
                </c:pt>
                <c:pt idx="638">
                  <c:v>42974</c:v>
                </c:pt>
                <c:pt idx="639">
                  <c:v>42975</c:v>
                </c:pt>
                <c:pt idx="640">
                  <c:v>42976</c:v>
                </c:pt>
                <c:pt idx="641">
                  <c:v>42977</c:v>
                </c:pt>
                <c:pt idx="642">
                  <c:v>42978</c:v>
                </c:pt>
                <c:pt idx="643">
                  <c:v>42979</c:v>
                </c:pt>
                <c:pt idx="644">
                  <c:v>42980</c:v>
                </c:pt>
                <c:pt idx="645">
                  <c:v>42981</c:v>
                </c:pt>
                <c:pt idx="646">
                  <c:v>42982</c:v>
                </c:pt>
                <c:pt idx="647">
                  <c:v>42983</c:v>
                </c:pt>
                <c:pt idx="648">
                  <c:v>42984</c:v>
                </c:pt>
                <c:pt idx="649">
                  <c:v>42985</c:v>
                </c:pt>
                <c:pt idx="650">
                  <c:v>42986</c:v>
                </c:pt>
                <c:pt idx="651">
                  <c:v>42987</c:v>
                </c:pt>
                <c:pt idx="652">
                  <c:v>42988</c:v>
                </c:pt>
                <c:pt idx="653">
                  <c:v>42989</c:v>
                </c:pt>
                <c:pt idx="654">
                  <c:v>42990</c:v>
                </c:pt>
                <c:pt idx="655">
                  <c:v>42991</c:v>
                </c:pt>
                <c:pt idx="656">
                  <c:v>42992</c:v>
                </c:pt>
                <c:pt idx="657">
                  <c:v>42993</c:v>
                </c:pt>
                <c:pt idx="658">
                  <c:v>42994</c:v>
                </c:pt>
                <c:pt idx="659">
                  <c:v>42995</c:v>
                </c:pt>
                <c:pt idx="660">
                  <c:v>42996</c:v>
                </c:pt>
                <c:pt idx="661">
                  <c:v>42997</c:v>
                </c:pt>
                <c:pt idx="662">
                  <c:v>42998</c:v>
                </c:pt>
                <c:pt idx="663">
                  <c:v>42999</c:v>
                </c:pt>
                <c:pt idx="664">
                  <c:v>43000</c:v>
                </c:pt>
                <c:pt idx="665">
                  <c:v>43001</c:v>
                </c:pt>
                <c:pt idx="666">
                  <c:v>43002</c:v>
                </c:pt>
                <c:pt idx="667">
                  <c:v>43003</c:v>
                </c:pt>
                <c:pt idx="668">
                  <c:v>43004</c:v>
                </c:pt>
                <c:pt idx="669">
                  <c:v>43005</c:v>
                </c:pt>
                <c:pt idx="670">
                  <c:v>43006</c:v>
                </c:pt>
                <c:pt idx="671">
                  <c:v>43007</c:v>
                </c:pt>
                <c:pt idx="672">
                  <c:v>43008</c:v>
                </c:pt>
                <c:pt idx="673">
                  <c:v>43009</c:v>
                </c:pt>
                <c:pt idx="674">
                  <c:v>43010</c:v>
                </c:pt>
                <c:pt idx="675">
                  <c:v>43011</c:v>
                </c:pt>
                <c:pt idx="676">
                  <c:v>43012</c:v>
                </c:pt>
                <c:pt idx="677">
                  <c:v>43013</c:v>
                </c:pt>
                <c:pt idx="678">
                  <c:v>43014</c:v>
                </c:pt>
                <c:pt idx="679">
                  <c:v>43015</c:v>
                </c:pt>
                <c:pt idx="680">
                  <c:v>43016</c:v>
                </c:pt>
                <c:pt idx="681">
                  <c:v>43017</c:v>
                </c:pt>
                <c:pt idx="682">
                  <c:v>43018</c:v>
                </c:pt>
                <c:pt idx="683">
                  <c:v>43019</c:v>
                </c:pt>
                <c:pt idx="684">
                  <c:v>43020</c:v>
                </c:pt>
                <c:pt idx="685">
                  <c:v>43021</c:v>
                </c:pt>
                <c:pt idx="686">
                  <c:v>43022</c:v>
                </c:pt>
                <c:pt idx="687">
                  <c:v>43023</c:v>
                </c:pt>
                <c:pt idx="688">
                  <c:v>43024</c:v>
                </c:pt>
                <c:pt idx="689">
                  <c:v>43025</c:v>
                </c:pt>
                <c:pt idx="690">
                  <c:v>43026</c:v>
                </c:pt>
                <c:pt idx="691">
                  <c:v>43027</c:v>
                </c:pt>
                <c:pt idx="692">
                  <c:v>43028</c:v>
                </c:pt>
                <c:pt idx="693">
                  <c:v>43029</c:v>
                </c:pt>
                <c:pt idx="694">
                  <c:v>43030</c:v>
                </c:pt>
                <c:pt idx="695">
                  <c:v>43031</c:v>
                </c:pt>
                <c:pt idx="696">
                  <c:v>43032</c:v>
                </c:pt>
                <c:pt idx="697">
                  <c:v>43033</c:v>
                </c:pt>
                <c:pt idx="698">
                  <c:v>43034</c:v>
                </c:pt>
                <c:pt idx="699">
                  <c:v>43035</c:v>
                </c:pt>
                <c:pt idx="700">
                  <c:v>43036</c:v>
                </c:pt>
                <c:pt idx="701">
                  <c:v>43037</c:v>
                </c:pt>
                <c:pt idx="702">
                  <c:v>43038</c:v>
                </c:pt>
                <c:pt idx="703">
                  <c:v>43039</c:v>
                </c:pt>
                <c:pt idx="704">
                  <c:v>43040</c:v>
                </c:pt>
                <c:pt idx="705">
                  <c:v>43041</c:v>
                </c:pt>
                <c:pt idx="706">
                  <c:v>43042</c:v>
                </c:pt>
                <c:pt idx="707">
                  <c:v>43043</c:v>
                </c:pt>
                <c:pt idx="708">
                  <c:v>43044</c:v>
                </c:pt>
                <c:pt idx="709">
                  <c:v>43045</c:v>
                </c:pt>
                <c:pt idx="710">
                  <c:v>43046</c:v>
                </c:pt>
                <c:pt idx="711">
                  <c:v>43047</c:v>
                </c:pt>
                <c:pt idx="712">
                  <c:v>43048</c:v>
                </c:pt>
                <c:pt idx="713">
                  <c:v>43049</c:v>
                </c:pt>
                <c:pt idx="714">
                  <c:v>43050</c:v>
                </c:pt>
                <c:pt idx="715">
                  <c:v>43051</c:v>
                </c:pt>
                <c:pt idx="716">
                  <c:v>43052</c:v>
                </c:pt>
                <c:pt idx="717">
                  <c:v>43053</c:v>
                </c:pt>
                <c:pt idx="718">
                  <c:v>43054</c:v>
                </c:pt>
                <c:pt idx="719">
                  <c:v>43055</c:v>
                </c:pt>
                <c:pt idx="720">
                  <c:v>43056</c:v>
                </c:pt>
                <c:pt idx="721">
                  <c:v>43057</c:v>
                </c:pt>
                <c:pt idx="722">
                  <c:v>43058</c:v>
                </c:pt>
                <c:pt idx="723">
                  <c:v>43059</c:v>
                </c:pt>
                <c:pt idx="724">
                  <c:v>43060</c:v>
                </c:pt>
                <c:pt idx="725">
                  <c:v>43061</c:v>
                </c:pt>
                <c:pt idx="726">
                  <c:v>43062</c:v>
                </c:pt>
                <c:pt idx="727">
                  <c:v>43063</c:v>
                </c:pt>
                <c:pt idx="728">
                  <c:v>43064</c:v>
                </c:pt>
                <c:pt idx="729">
                  <c:v>43065</c:v>
                </c:pt>
                <c:pt idx="730">
                  <c:v>43066</c:v>
                </c:pt>
                <c:pt idx="731">
                  <c:v>43067</c:v>
                </c:pt>
                <c:pt idx="732">
                  <c:v>43068</c:v>
                </c:pt>
                <c:pt idx="733">
                  <c:v>43069</c:v>
                </c:pt>
                <c:pt idx="734">
                  <c:v>43070</c:v>
                </c:pt>
                <c:pt idx="735">
                  <c:v>43071</c:v>
                </c:pt>
                <c:pt idx="736">
                  <c:v>43072</c:v>
                </c:pt>
                <c:pt idx="737">
                  <c:v>43073</c:v>
                </c:pt>
                <c:pt idx="738">
                  <c:v>43074</c:v>
                </c:pt>
                <c:pt idx="739">
                  <c:v>43075</c:v>
                </c:pt>
                <c:pt idx="740">
                  <c:v>43076</c:v>
                </c:pt>
                <c:pt idx="741">
                  <c:v>43077</c:v>
                </c:pt>
                <c:pt idx="742">
                  <c:v>43078</c:v>
                </c:pt>
                <c:pt idx="743">
                  <c:v>43079</c:v>
                </c:pt>
                <c:pt idx="744">
                  <c:v>43080</c:v>
                </c:pt>
                <c:pt idx="745">
                  <c:v>43081</c:v>
                </c:pt>
                <c:pt idx="746">
                  <c:v>43082</c:v>
                </c:pt>
                <c:pt idx="747">
                  <c:v>43083</c:v>
                </c:pt>
                <c:pt idx="748">
                  <c:v>43084</c:v>
                </c:pt>
                <c:pt idx="749">
                  <c:v>43085</c:v>
                </c:pt>
                <c:pt idx="750">
                  <c:v>43086</c:v>
                </c:pt>
                <c:pt idx="751">
                  <c:v>43087</c:v>
                </c:pt>
                <c:pt idx="752">
                  <c:v>43088</c:v>
                </c:pt>
                <c:pt idx="753">
                  <c:v>43089</c:v>
                </c:pt>
                <c:pt idx="754">
                  <c:v>43090</c:v>
                </c:pt>
                <c:pt idx="755">
                  <c:v>43091</c:v>
                </c:pt>
                <c:pt idx="756">
                  <c:v>43092</c:v>
                </c:pt>
                <c:pt idx="757">
                  <c:v>43093</c:v>
                </c:pt>
                <c:pt idx="758">
                  <c:v>43094</c:v>
                </c:pt>
                <c:pt idx="759">
                  <c:v>43095</c:v>
                </c:pt>
                <c:pt idx="760">
                  <c:v>43096</c:v>
                </c:pt>
                <c:pt idx="761">
                  <c:v>43097</c:v>
                </c:pt>
                <c:pt idx="762">
                  <c:v>43098</c:v>
                </c:pt>
                <c:pt idx="763">
                  <c:v>43099</c:v>
                </c:pt>
                <c:pt idx="764">
                  <c:v>43100</c:v>
                </c:pt>
                <c:pt idx="765">
                  <c:v>43101</c:v>
                </c:pt>
                <c:pt idx="766">
                  <c:v>43102</c:v>
                </c:pt>
                <c:pt idx="767">
                  <c:v>43103</c:v>
                </c:pt>
                <c:pt idx="768">
                  <c:v>43104</c:v>
                </c:pt>
                <c:pt idx="769">
                  <c:v>43105</c:v>
                </c:pt>
                <c:pt idx="770">
                  <c:v>43106</c:v>
                </c:pt>
                <c:pt idx="771">
                  <c:v>43107</c:v>
                </c:pt>
                <c:pt idx="772">
                  <c:v>43108</c:v>
                </c:pt>
                <c:pt idx="773">
                  <c:v>43109</c:v>
                </c:pt>
                <c:pt idx="774">
                  <c:v>43110</c:v>
                </c:pt>
                <c:pt idx="775">
                  <c:v>43111</c:v>
                </c:pt>
                <c:pt idx="776">
                  <c:v>43112</c:v>
                </c:pt>
                <c:pt idx="777">
                  <c:v>43113</c:v>
                </c:pt>
                <c:pt idx="778">
                  <c:v>43114</c:v>
                </c:pt>
                <c:pt idx="779">
                  <c:v>43115</c:v>
                </c:pt>
                <c:pt idx="780">
                  <c:v>43116</c:v>
                </c:pt>
                <c:pt idx="781">
                  <c:v>43117</c:v>
                </c:pt>
                <c:pt idx="782">
                  <c:v>43118</c:v>
                </c:pt>
                <c:pt idx="783">
                  <c:v>43119</c:v>
                </c:pt>
                <c:pt idx="784">
                  <c:v>43120</c:v>
                </c:pt>
                <c:pt idx="785">
                  <c:v>43121</c:v>
                </c:pt>
                <c:pt idx="786">
                  <c:v>43122</c:v>
                </c:pt>
                <c:pt idx="787">
                  <c:v>43123</c:v>
                </c:pt>
                <c:pt idx="788">
                  <c:v>43124</c:v>
                </c:pt>
                <c:pt idx="789">
                  <c:v>43125</c:v>
                </c:pt>
                <c:pt idx="790">
                  <c:v>43126</c:v>
                </c:pt>
                <c:pt idx="791">
                  <c:v>43127</c:v>
                </c:pt>
                <c:pt idx="792">
                  <c:v>43128</c:v>
                </c:pt>
                <c:pt idx="793">
                  <c:v>43129</c:v>
                </c:pt>
                <c:pt idx="794">
                  <c:v>43130</c:v>
                </c:pt>
                <c:pt idx="795">
                  <c:v>43131</c:v>
                </c:pt>
                <c:pt idx="796">
                  <c:v>43132</c:v>
                </c:pt>
                <c:pt idx="797">
                  <c:v>43133</c:v>
                </c:pt>
                <c:pt idx="798">
                  <c:v>43134</c:v>
                </c:pt>
                <c:pt idx="799">
                  <c:v>43135</c:v>
                </c:pt>
                <c:pt idx="800">
                  <c:v>43136</c:v>
                </c:pt>
                <c:pt idx="801">
                  <c:v>43137</c:v>
                </c:pt>
                <c:pt idx="802">
                  <c:v>43138</c:v>
                </c:pt>
                <c:pt idx="803">
                  <c:v>43139</c:v>
                </c:pt>
                <c:pt idx="804">
                  <c:v>43140</c:v>
                </c:pt>
                <c:pt idx="805">
                  <c:v>43141</c:v>
                </c:pt>
                <c:pt idx="806">
                  <c:v>43142</c:v>
                </c:pt>
                <c:pt idx="807">
                  <c:v>43143</c:v>
                </c:pt>
                <c:pt idx="808">
                  <c:v>43144</c:v>
                </c:pt>
                <c:pt idx="809">
                  <c:v>43145</c:v>
                </c:pt>
                <c:pt idx="810">
                  <c:v>43146</c:v>
                </c:pt>
                <c:pt idx="811">
                  <c:v>43147</c:v>
                </c:pt>
                <c:pt idx="812">
                  <c:v>43148</c:v>
                </c:pt>
                <c:pt idx="813">
                  <c:v>43149</c:v>
                </c:pt>
                <c:pt idx="814">
                  <c:v>43150</c:v>
                </c:pt>
                <c:pt idx="815">
                  <c:v>43151</c:v>
                </c:pt>
                <c:pt idx="816">
                  <c:v>43152</c:v>
                </c:pt>
                <c:pt idx="817">
                  <c:v>43153</c:v>
                </c:pt>
                <c:pt idx="818">
                  <c:v>43154</c:v>
                </c:pt>
                <c:pt idx="819">
                  <c:v>43155</c:v>
                </c:pt>
                <c:pt idx="820">
                  <c:v>43156</c:v>
                </c:pt>
                <c:pt idx="821">
                  <c:v>43157</c:v>
                </c:pt>
                <c:pt idx="822">
                  <c:v>43158</c:v>
                </c:pt>
                <c:pt idx="823">
                  <c:v>43159</c:v>
                </c:pt>
                <c:pt idx="824">
                  <c:v>43160</c:v>
                </c:pt>
                <c:pt idx="825">
                  <c:v>43161</c:v>
                </c:pt>
                <c:pt idx="826">
                  <c:v>43162</c:v>
                </c:pt>
                <c:pt idx="827">
                  <c:v>43163</c:v>
                </c:pt>
                <c:pt idx="828">
                  <c:v>43164</c:v>
                </c:pt>
                <c:pt idx="829">
                  <c:v>43165</c:v>
                </c:pt>
                <c:pt idx="830">
                  <c:v>43166</c:v>
                </c:pt>
                <c:pt idx="831">
                  <c:v>43167</c:v>
                </c:pt>
                <c:pt idx="832">
                  <c:v>43168</c:v>
                </c:pt>
                <c:pt idx="833">
                  <c:v>43169</c:v>
                </c:pt>
                <c:pt idx="834">
                  <c:v>43170</c:v>
                </c:pt>
                <c:pt idx="835">
                  <c:v>43171</c:v>
                </c:pt>
                <c:pt idx="836">
                  <c:v>43172</c:v>
                </c:pt>
                <c:pt idx="837">
                  <c:v>43173</c:v>
                </c:pt>
                <c:pt idx="838">
                  <c:v>43174</c:v>
                </c:pt>
                <c:pt idx="839">
                  <c:v>43175</c:v>
                </c:pt>
                <c:pt idx="840">
                  <c:v>43176</c:v>
                </c:pt>
                <c:pt idx="841">
                  <c:v>43177</c:v>
                </c:pt>
                <c:pt idx="842">
                  <c:v>43178</c:v>
                </c:pt>
                <c:pt idx="843">
                  <c:v>43179</c:v>
                </c:pt>
                <c:pt idx="844">
                  <c:v>43180</c:v>
                </c:pt>
                <c:pt idx="845">
                  <c:v>43181</c:v>
                </c:pt>
                <c:pt idx="846">
                  <c:v>43182</c:v>
                </c:pt>
                <c:pt idx="847">
                  <c:v>43183</c:v>
                </c:pt>
                <c:pt idx="848">
                  <c:v>43184</c:v>
                </c:pt>
                <c:pt idx="849">
                  <c:v>43185</c:v>
                </c:pt>
                <c:pt idx="850">
                  <c:v>43186</c:v>
                </c:pt>
                <c:pt idx="851">
                  <c:v>43187</c:v>
                </c:pt>
                <c:pt idx="852">
                  <c:v>43188</c:v>
                </c:pt>
                <c:pt idx="853">
                  <c:v>43189</c:v>
                </c:pt>
                <c:pt idx="854">
                  <c:v>43190</c:v>
                </c:pt>
                <c:pt idx="855">
                  <c:v>43191</c:v>
                </c:pt>
                <c:pt idx="856">
                  <c:v>43192</c:v>
                </c:pt>
                <c:pt idx="857">
                  <c:v>43193</c:v>
                </c:pt>
                <c:pt idx="858">
                  <c:v>43194</c:v>
                </c:pt>
                <c:pt idx="859">
                  <c:v>43195</c:v>
                </c:pt>
                <c:pt idx="860">
                  <c:v>43196</c:v>
                </c:pt>
                <c:pt idx="861">
                  <c:v>43197</c:v>
                </c:pt>
                <c:pt idx="862">
                  <c:v>43198</c:v>
                </c:pt>
                <c:pt idx="863">
                  <c:v>43199</c:v>
                </c:pt>
                <c:pt idx="864">
                  <c:v>43200</c:v>
                </c:pt>
                <c:pt idx="865">
                  <c:v>43201</c:v>
                </c:pt>
                <c:pt idx="866">
                  <c:v>43202</c:v>
                </c:pt>
                <c:pt idx="867">
                  <c:v>43203</c:v>
                </c:pt>
                <c:pt idx="868">
                  <c:v>43204</c:v>
                </c:pt>
                <c:pt idx="869">
                  <c:v>43205</c:v>
                </c:pt>
                <c:pt idx="870">
                  <c:v>43206</c:v>
                </c:pt>
                <c:pt idx="871">
                  <c:v>43207</c:v>
                </c:pt>
                <c:pt idx="872">
                  <c:v>43208</c:v>
                </c:pt>
                <c:pt idx="873">
                  <c:v>43209</c:v>
                </c:pt>
                <c:pt idx="874">
                  <c:v>43210</c:v>
                </c:pt>
                <c:pt idx="875">
                  <c:v>43211</c:v>
                </c:pt>
                <c:pt idx="876">
                  <c:v>43212</c:v>
                </c:pt>
                <c:pt idx="877">
                  <c:v>43213</c:v>
                </c:pt>
                <c:pt idx="878">
                  <c:v>43214</c:v>
                </c:pt>
                <c:pt idx="879">
                  <c:v>43215</c:v>
                </c:pt>
                <c:pt idx="880">
                  <c:v>43216</c:v>
                </c:pt>
                <c:pt idx="881">
                  <c:v>43217</c:v>
                </c:pt>
                <c:pt idx="882">
                  <c:v>43218</c:v>
                </c:pt>
                <c:pt idx="883">
                  <c:v>43219</c:v>
                </c:pt>
                <c:pt idx="884">
                  <c:v>43220</c:v>
                </c:pt>
                <c:pt idx="885">
                  <c:v>43221</c:v>
                </c:pt>
                <c:pt idx="886">
                  <c:v>43222</c:v>
                </c:pt>
                <c:pt idx="887">
                  <c:v>43223</c:v>
                </c:pt>
                <c:pt idx="888">
                  <c:v>43224</c:v>
                </c:pt>
                <c:pt idx="889">
                  <c:v>43225</c:v>
                </c:pt>
                <c:pt idx="890">
                  <c:v>43226</c:v>
                </c:pt>
                <c:pt idx="891">
                  <c:v>43227</c:v>
                </c:pt>
                <c:pt idx="892">
                  <c:v>43228</c:v>
                </c:pt>
                <c:pt idx="893">
                  <c:v>43229</c:v>
                </c:pt>
                <c:pt idx="894">
                  <c:v>43230</c:v>
                </c:pt>
                <c:pt idx="895">
                  <c:v>43231</c:v>
                </c:pt>
                <c:pt idx="896">
                  <c:v>43232</c:v>
                </c:pt>
                <c:pt idx="897">
                  <c:v>43233</c:v>
                </c:pt>
                <c:pt idx="898">
                  <c:v>43234</c:v>
                </c:pt>
                <c:pt idx="899">
                  <c:v>43235</c:v>
                </c:pt>
                <c:pt idx="900">
                  <c:v>43236</c:v>
                </c:pt>
                <c:pt idx="901">
                  <c:v>43237</c:v>
                </c:pt>
                <c:pt idx="902">
                  <c:v>43238</c:v>
                </c:pt>
                <c:pt idx="903">
                  <c:v>43239</c:v>
                </c:pt>
                <c:pt idx="904">
                  <c:v>43240</c:v>
                </c:pt>
                <c:pt idx="905">
                  <c:v>43241</c:v>
                </c:pt>
                <c:pt idx="906">
                  <c:v>43242</c:v>
                </c:pt>
                <c:pt idx="907">
                  <c:v>43243</c:v>
                </c:pt>
                <c:pt idx="908">
                  <c:v>43244</c:v>
                </c:pt>
                <c:pt idx="909">
                  <c:v>43245</c:v>
                </c:pt>
                <c:pt idx="910">
                  <c:v>43246</c:v>
                </c:pt>
                <c:pt idx="911">
                  <c:v>43247</c:v>
                </c:pt>
                <c:pt idx="912">
                  <c:v>43248</c:v>
                </c:pt>
                <c:pt idx="913">
                  <c:v>43249</c:v>
                </c:pt>
                <c:pt idx="914">
                  <c:v>43250</c:v>
                </c:pt>
                <c:pt idx="915">
                  <c:v>43251</c:v>
                </c:pt>
                <c:pt idx="916">
                  <c:v>43252</c:v>
                </c:pt>
                <c:pt idx="917">
                  <c:v>43253</c:v>
                </c:pt>
                <c:pt idx="918">
                  <c:v>43254</c:v>
                </c:pt>
                <c:pt idx="919">
                  <c:v>43255</c:v>
                </c:pt>
                <c:pt idx="920">
                  <c:v>43256</c:v>
                </c:pt>
                <c:pt idx="921">
                  <c:v>43257</c:v>
                </c:pt>
                <c:pt idx="922">
                  <c:v>43258</c:v>
                </c:pt>
                <c:pt idx="923">
                  <c:v>43259</c:v>
                </c:pt>
                <c:pt idx="924">
                  <c:v>43260</c:v>
                </c:pt>
                <c:pt idx="925">
                  <c:v>43261</c:v>
                </c:pt>
                <c:pt idx="926">
                  <c:v>43262</c:v>
                </c:pt>
                <c:pt idx="927">
                  <c:v>43263</c:v>
                </c:pt>
                <c:pt idx="928">
                  <c:v>43264</c:v>
                </c:pt>
                <c:pt idx="929">
                  <c:v>43265</c:v>
                </c:pt>
                <c:pt idx="930">
                  <c:v>43266</c:v>
                </c:pt>
                <c:pt idx="931">
                  <c:v>43267</c:v>
                </c:pt>
                <c:pt idx="932">
                  <c:v>43268</c:v>
                </c:pt>
                <c:pt idx="933">
                  <c:v>43269</c:v>
                </c:pt>
                <c:pt idx="934">
                  <c:v>43270</c:v>
                </c:pt>
                <c:pt idx="935">
                  <c:v>43271</c:v>
                </c:pt>
                <c:pt idx="936">
                  <c:v>43272</c:v>
                </c:pt>
                <c:pt idx="937">
                  <c:v>43273</c:v>
                </c:pt>
                <c:pt idx="938">
                  <c:v>43274</c:v>
                </c:pt>
                <c:pt idx="939">
                  <c:v>43275</c:v>
                </c:pt>
                <c:pt idx="940">
                  <c:v>43276</c:v>
                </c:pt>
                <c:pt idx="941">
                  <c:v>43277</c:v>
                </c:pt>
                <c:pt idx="942">
                  <c:v>43278</c:v>
                </c:pt>
                <c:pt idx="943">
                  <c:v>43279</c:v>
                </c:pt>
                <c:pt idx="944">
                  <c:v>43280</c:v>
                </c:pt>
                <c:pt idx="945">
                  <c:v>43281</c:v>
                </c:pt>
                <c:pt idx="946">
                  <c:v>43282</c:v>
                </c:pt>
                <c:pt idx="947">
                  <c:v>43283</c:v>
                </c:pt>
                <c:pt idx="948">
                  <c:v>43284</c:v>
                </c:pt>
                <c:pt idx="949">
                  <c:v>43285</c:v>
                </c:pt>
                <c:pt idx="950">
                  <c:v>43286</c:v>
                </c:pt>
                <c:pt idx="951">
                  <c:v>43287</c:v>
                </c:pt>
                <c:pt idx="952">
                  <c:v>43288</c:v>
                </c:pt>
                <c:pt idx="953">
                  <c:v>43289</c:v>
                </c:pt>
                <c:pt idx="954">
                  <c:v>43290</c:v>
                </c:pt>
                <c:pt idx="955">
                  <c:v>43291</c:v>
                </c:pt>
                <c:pt idx="956">
                  <c:v>43292</c:v>
                </c:pt>
                <c:pt idx="957">
                  <c:v>43293</c:v>
                </c:pt>
                <c:pt idx="958">
                  <c:v>43294</c:v>
                </c:pt>
                <c:pt idx="959">
                  <c:v>43295</c:v>
                </c:pt>
                <c:pt idx="960">
                  <c:v>43296</c:v>
                </c:pt>
                <c:pt idx="961">
                  <c:v>43297</c:v>
                </c:pt>
                <c:pt idx="962">
                  <c:v>43298</c:v>
                </c:pt>
                <c:pt idx="963">
                  <c:v>43299</c:v>
                </c:pt>
                <c:pt idx="964">
                  <c:v>43300</c:v>
                </c:pt>
                <c:pt idx="965">
                  <c:v>43301</c:v>
                </c:pt>
                <c:pt idx="966">
                  <c:v>43302</c:v>
                </c:pt>
                <c:pt idx="967">
                  <c:v>43303</c:v>
                </c:pt>
                <c:pt idx="968">
                  <c:v>43304</c:v>
                </c:pt>
                <c:pt idx="969">
                  <c:v>43305</c:v>
                </c:pt>
                <c:pt idx="970">
                  <c:v>43306</c:v>
                </c:pt>
                <c:pt idx="971">
                  <c:v>43307</c:v>
                </c:pt>
                <c:pt idx="972">
                  <c:v>43308</c:v>
                </c:pt>
                <c:pt idx="973">
                  <c:v>43309</c:v>
                </c:pt>
                <c:pt idx="974">
                  <c:v>43310</c:v>
                </c:pt>
                <c:pt idx="975">
                  <c:v>43311</c:v>
                </c:pt>
                <c:pt idx="976">
                  <c:v>43312</c:v>
                </c:pt>
                <c:pt idx="977">
                  <c:v>43313</c:v>
                </c:pt>
                <c:pt idx="978">
                  <c:v>43314</c:v>
                </c:pt>
                <c:pt idx="979">
                  <c:v>43315</c:v>
                </c:pt>
                <c:pt idx="980">
                  <c:v>43316</c:v>
                </c:pt>
                <c:pt idx="981">
                  <c:v>43317</c:v>
                </c:pt>
                <c:pt idx="982">
                  <c:v>43318</c:v>
                </c:pt>
                <c:pt idx="983">
                  <c:v>43319</c:v>
                </c:pt>
                <c:pt idx="984">
                  <c:v>43320</c:v>
                </c:pt>
                <c:pt idx="985">
                  <c:v>43321</c:v>
                </c:pt>
                <c:pt idx="986">
                  <c:v>43322</c:v>
                </c:pt>
                <c:pt idx="987">
                  <c:v>43323</c:v>
                </c:pt>
                <c:pt idx="988">
                  <c:v>43324</c:v>
                </c:pt>
                <c:pt idx="989">
                  <c:v>43325</c:v>
                </c:pt>
                <c:pt idx="990">
                  <c:v>43326</c:v>
                </c:pt>
                <c:pt idx="991">
                  <c:v>43327</c:v>
                </c:pt>
                <c:pt idx="992">
                  <c:v>43328</c:v>
                </c:pt>
                <c:pt idx="993">
                  <c:v>43329</c:v>
                </c:pt>
                <c:pt idx="994">
                  <c:v>43330</c:v>
                </c:pt>
                <c:pt idx="995">
                  <c:v>43331</c:v>
                </c:pt>
                <c:pt idx="996">
                  <c:v>43332</c:v>
                </c:pt>
                <c:pt idx="997">
                  <c:v>43333</c:v>
                </c:pt>
                <c:pt idx="998">
                  <c:v>43334</c:v>
                </c:pt>
                <c:pt idx="999">
                  <c:v>43335</c:v>
                </c:pt>
                <c:pt idx="1000">
                  <c:v>43336</c:v>
                </c:pt>
                <c:pt idx="1001">
                  <c:v>43337</c:v>
                </c:pt>
                <c:pt idx="1002">
                  <c:v>43338</c:v>
                </c:pt>
                <c:pt idx="1003">
                  <c:v>43339</c:v>
                </c:pt>
                <c:pt idx="1004">
                  <c:v>43340</c:v>
                </c:pt>
                <c:pt idx="1005">
                  <c:v>43341</c:v>
                </c:pt>
                <c:pt idx="1006">
                  <c:v>43342</c:v>
                </c:pt>
                <c:pt idx="1007">
                  <c:v>43343</c:v>
                </c:pt>
                <c:pt idx="1008">
                  <c:v>43344</c:v>
                </c:pt>
                <c:pt idx="1009">
                  <c:v>43345</c:v>
                </c:pt>
                <c:pt idx="1010">
                  <c:v>43346</c:v>
                </c:pt>
                <c:pt idx="1011">
                  <c:v>43347</c:v>
                </c:pt>
                <c:pt idx="1012">
                  <c:v>43348</c:v>
                </c:pt>
                <c:pt idx="1013">
                  <c:v>43349</c:v>
                </c:pt>
                <c:pt idx="1014">
                  <c:v>43350</c:v>
                </c:pt>
                <c:pt idx="1015">
                  <c:v>43351</c:v>
                </c:pt>
                <c:pt idx="1016">
                  <c:v>43352</c:v>
                </c:pt>
                <c:pt idx="1017">
                  <c:v>43353</c:v>
                </c:pt>
                <c:pt idx="1018">
                  <c:v>43354</c:v>
                </c:pt>
                <c:pt idx="1019">
                  <c:v>43355</c:v>
                </c:pt>
                <c:pt idx="1020">
                  <c:v>43356</c:v>
                </c:pt>
                <c:pt idx="1021">
                  <c:v>43357</c:v>
                </c:pt>
                <c:pt idx="1022">
                  <c:v>43358</c:v>
                </c:pt>
                <c:pt idx="1023">
                  <c:v>43359</c:v>
                </c:pt>
                <c:pt idx="1024">
                  <c:v>43360</c:v>
                </c:pt>
                <c:pt idx="1025">
                  <c:v>43361</c:v>
                </c:pt>
                <c:pt idx="1026">
                  <c:v>43362</c:v>
                </c:pt>
                <c:pt idx="1027">
                  <c:v>43363</c:v>
                </c:pt>
                <c:pt idx="1028">
                  <c:v>43364</c:v>
                </c:pt>
                <c:pt idx="1029">
                  <c:v>43365</c:v>
                </c:pt>
                <c:pt idx="1030">
                  <c:v>43366</c:v>
                </c:pt>
                <c:pt idx="1031">
                  <c:v>43367</c:v>
                </c:pt>
                <c:pt idx="1032">
                  <c:v>43368</c:v>
                </c:pt>
                <c:pt idx="1033">
                  <c:v>43369</c:v>
                </c:pt>
                <c:pt idx="1034">
                  <c:v>43370</c:v>
                </c:pt>
                <c:pt idx="1035">
                  <c:v>43371</c:v>
                </c:pt>
                <c:pt idx="1036">
                  <c:v>43372</c:v>
                </c:pt>
                <c:pt idx="1037">
                  <c:v>43373</c:v>
                </c:pt>
                <c:pt idx="1038">
                  <c:v>43374</c:v>
                </c:pt>
                <c:pt idx="1039">
                  <c:v>43375</c:v>
                </c:pt>
                <c:pt idx="1040">
                  <c:v>43376</c:v>
                </c:pt>
                <c:pt idx="1041">
                  <c:v>43377</c:v>
                </c:pt>
                <c:pt idx="1042">
                  <c:v>43378</c:v>
                </c:pt>
                <c:pt idx="1043">
                  <c:v>43379</c:v>
                </c:pt>
                <c:pt idx="1044">
                  <c:v>43380</c:v>
                </c:pt>
                <c:pt idx="1045">
                  <c:v>43381</c:v>
                </c:pt>
                <c:pt idx="1046">
                  <c:v>43382</c:v>
                </c:pt>
                <c:pt idx="1047">
                  <c:v>43383</c:v>
                </c:pt>
                <c:pt idx="1048">
                  <c:v>43384</c:v>
                </c:pt>
                <c:pt idx="1049">
                  <c:v>43385</c:v>
                </c:pt>
                <c:pt idx="1050">
                  <c:v>43386</c:v>
                </c:pt>
                <c:pt idx="1051">
                  <c:v>43387</c:v>
                </c:pt>
                <c:pt idx="1052">
                  <c:v>43388</c:v>
                </c:pt>
                <c:pt idx="1053">
                  <c:v>43389</c:v>
                </c:pt>
                <c:pt idx="1054">
                  <c:v>43390</c:v>
                </c:pt>
                <c:pt idx="1055">
                  <c:v>43391</c:v>
                </c:pt>
                <c:pt idx="1056">
                  <c:v>43392</c:v>
                </c:pt>
                <c:pt idx="1057">
                  <c:v>43393</c:v>
                </c:pt>
                <c:pt idx="1058">
                  <c:v>43394</c:v>
                </c:pt>
                <c:pt idx="1059">
                  <c:v>43395</c:v>
                </c:pt>
                <c:pt idx="1060">
                  <c:v>43396</c:v>
                </c:pt>
                <c:pt idx="1061">
                  <c:v>43397</c:v>
                </c:pt>
                <c:pt idx="1062">
                  <c:v>43398</c:v>
                </c:pt>
                <c:pt idx="1063">
                  <c:v>43399</c:v>
                </c:pt>
                <c:pt idx="1064">
                  <c:v>43400</c:v>
                </c:pt>
                <c:pt idx="1065">
                  <c:v>43401</c:v>
                </c:pt>
                <c:pt idx="1066">
                  <c:v>43402</c:v>
                </c:pt>
                <c:pt idx="1067">
                  <c:v>43403</c:v>
                </c:pt>
                <c:pt idx="1068">
                  <c:v>43404</c:v>
                </c:pt>
                <c:pt idx="1069">
                  <c:v>43405</c:v>
                </c:pt>
                <c:pt idx="1070">
                  <c:v>43406</c:v>
                </c:pt>
                <c:pt idx="1071">
                  <c:v>43407</c:v>
                </c:pt>
                <c:pt idx="1072">
                  <c:v>43408</c:v>
                </c:pt>
                <c:pt idx="1073">
                  <c:v>43409</c:v>
                </c:pt>
                <c:pt idx="1074">
                  <c:v>43410</c:v>
                </c:pt>
                <c:pt idx="1075">
                  <c:v>43411</c:v>
                </c:pt>
                <c:pt idx="1076">
                  <c:v>43412</c:v>
                </c:pt>
                <c:pt idx="1077">
                  <c:v>43413</c:v>
                </c:pt>
                <c:pt idx="1078">
                  <c:v>43414</c:v>
                </c:pt>
                <c:pt idx="1079">
                  <c:v>43415</c:v>
                </c:pt>
                <c:pt idx="1080">
                  <c:v>43416</c:v>
                </c:pt>
                <c:pt idx="1081">
                  <c:v>43417</c:v>
                </c:pt>
                <c:pt idx="1082">
                  <c:v>43418</c:v>
                </c:pt>
                <c:pt idx="1083">
                  <c:v>43419</c:v>
                </c:pt>
                <c:pt idx="1084">
                  <c:v>43420</c:v>
                </c:pt>
                <c:pt idx="1085">
                  <c:v>43421</c:v>
                </c:pt>
                <c:pt idx="1086">
                  <c:v>43422</c:v>
                </c:pt>
                <c:pt idx="1087">
                  <c:v>43423</c:v>
                </c:pt>
                <c:pt idx="1088">
                  <c:v>43424</c:v>
                </c:pt>
                <c:pt idx="1089">
                  <c:v>43425</c:v>
                </c:pt>
                <c:pt idx="1090">
                  <c:v>43426</c:v>
                </c:pt>
                <c:pt idx="1091">
                  <c:v>43427</c:v>
                </c:pt>
                <c:pt idx="1092">
                  <c:v>43428</c:v>
                </c:pt>
                <c:pt idx="1093">
                  <c:v>43429</c:v>
                </c:pt>
                <c:pt idx="1094">
                  <c:v>43430</c:v>
                </c:pt>
                <c:pt idx="1095">
                  <c:v>43431</c:v>
                </c:pt>
                <c:pt idx="1096">
                  <c:v>43432</c:v>
                </c:pt>
                <c:pt idx="1097">
                  <c:v>43433</c:v>
                </c:pt>
                <c:pt idx="1098">
                  <c:v>43434</c:v>
                </c:pt>
                <c:pt idx="1099">
                  <c:v>43435</c:v>
                </c:pt>
                <c:pt idx="1100">
                  <c:v>43436</c:v>
                </c:pt>
                <c:pt idx="1101">
                  <c:v>43437</c:v>
                </c:pt>
                <c:pt idx="1102">
                  <c:v>43438</c:v>
                </c:pt>
                <c:pt idx="1103">
                  <c:v>43439</c:v>
                </c:pt>
                <c:pt idx="1104">
                  <c:v>43440</c:v>
                </c:pt>
                <c:pt idx="1105">
                  <c:v>43441</c:v>
                </c:pt>
                <c:pt idx="1106">
                  <c:v>43442</c:v>
                </c:pt>
                <c:pt idx="1107">
                  <c:v>43443</c:v>
                </c:pt>
                <c:pt idx="1108">
                  <c:v>43444</c:v>
                </c:pt>
                <c:pt idx="1109">
                  <c:v>43445</c:v>
                </c:pt>
                <c:pt idx="1110">
                  <c:v>43446</c:v>
                </c:pt>
                <c:pt idx="1111">
                  <c:v>43447</c:v>
                </c:pt>
                <c:pt idx="1112">
                  <c:v>43448</c:v>
                </c:pt>
                <c:pt idx="1113">
                  <c:v>43449</c:v>
                </c:pt>
                <c:pt idx="1114">
                  <c:v>43450</c:v>
                </c:pt>
                <c:pt idx="1115">
                  <c:v>43451</c:v>
                </c:pt>
                <c:pt idx="1116">
                  <c:v>43452</c:v>
                </c:pt>
                <c:pt idx="1117">
                  <c:v>43453</c:v>
                </c:pt>
                <c:pt idx="1118">
                  <c:v>43454</c:v>
                </c:pt>
                <c:pt idx="1119">
                  <c:v>43455</c:v>
                </c:pt>
                <c:pt idx="1120">
                  <c:v>43456</c:v>
                </c:pt>
                <c:pt idx="1121">
                  <c:v>43457</c:v>
                </c:pt>
                <c:pt idx="1122">
                  <c:v>43458</c:v>
                </c:pt>
                <c:pt idx="1123">
                  <c:v>43459</c:v>
                </c:pt>
                <c:pt idx="1124">
                  <c:v>43460</c:v>
                </c:pt>
                <c:pt idx="1125">
                  <c:v>43461</c:v>
                </c:pt>
                <c:pt idx="1126">
                  <c:v>43462</c:v>
                </c:pt>
                <c:pt idx="1127">
                  <c:v>43463</c:v>
                </c:pt>
                <c:pt idx="1128">
                  <c:v>43464</c:v>
                </c:pt>
                <c:pt idx="1129">
                  <c:v>43465</c:v>
                </c:pt>
                <c:pt idx="1130">
                  <c:v>43466</c:v>
                </c:pt>
                <c:pt idx="1131">
                  <c:v>43467</c:v>
                </c:pt>
                <c:pt idx="1132">
                  <c:v>43468</c:v>
                </c:pt>
                <c:pt idx="1133">
                  <c:v>43469</c:v>
                </c:pt>
                <c:pt idx="1134">
                  <c:v>43470</c:v>
                </c:pt>
                <c:pt idx="1135">
                  <c:v>43471</c:v>
                </c:pt>
                <c:pt idx="1136">
                  <c:v>43472</c:v>
                </c:pt>
                <c:pt idx="1137">
                  <c:v>43473</c:v>
                </c:pt>
                <c:pt idx="1138">
                  <c:v>43474</c:v>
                </c:pt>
                <c:pt idx="1139">
                  <c:v>43475</c:v>
                </c:pt>
                <c:pt idx="1140">
                  <c:v>43476</c:v>
                </c:pt>
                <c:pt idx="1141">
                  <c:v>43477</c:v>
                </c:pt>
                <c:pt idx="1142">
                  <c:v>43478</c:v>
                </c:pt>
                <c:pt idx="1143">
                  <c:v>43479</c:v>
                </c:pt>
                <c:pt idx="1144">
                  <c:v>43480</c:v>
                </c:pt>
                <c:pt idx="1145">
                  <c:v>43481</c:v>
                </c:pt>
                <c:pt idx="1146">
                  <c:v>43482</c:v>
                </c:pt>
                <c:pt idx="1147">
                  <c:v>43483</c:v>
                </c:pt>
                <c:pt idx="1148">
                  <c:v>43484</c:v>
                </c:pt>
                <c:pt idx="1149">
                  <c:v>43485</c:v>
                </c:pt>
                <c:pt idx="1150">
                  <c:v>43486</c:v>
                </c:pt>
                <c:pt idx="1151">
                  <c:v>43487</c:v>
                </c:pt>
                <c:pt idx="1152">
                  <c:v>43488</c:v>
                </c:pt>
                <c:pt idx="1153">
                  <c:v>43489</c:v>
                </c:pt>
                <c:pt idx="1154">
                  <c:v>43490</c:v>
                </c:pt>
                <c:pt idx="1155">
                  <c:v>43491</c:v>
                </c:pt>
                <c:pt idx="1156">
                  <c:v>43492</c:v>
                </c:pt>
                <c:pt idx="1157">
                  <c:v>43493</c:v>
                </c:pt>
                <c:pt idx="1158">
                  <c:v>43494</c:v>
                </c:pt>
                <c:pt idx="1159">
                  <c:v>43495</c:v>
                </c:pt>
                <c:pt idx="1160">
                  <c:v>43496</c:v>
                </c:pt>
                <c:pt idx="1161">
                  <c:v>43497</c:v>
                </c:pt>
                <c:pt idx="1162">
                  <c:v>43498</c:v>
                </c:pt>
                <c:pt idx="1163">
                  <c:v>43499</c:v>
                </c:pt>
                <c:pt idx="1164">
                  <c:v>43500</c:v>
                </c:pt>
                <c:pt idx="1165">
                  <c:v>43501</c:v>
                </c:pt>
                <c:pt idx="1166">
                  <c:v>43502</c:v>
                </c:pt>
                <c:pt idx="1167">
                  <c:v>43503</c:v>
                </c:pt>
                <c:pt idx="1168">
                  <c:v>43504</c:v>
                </c:pt>
                <c:pt idx="1169">
                  <c:v>43505</c:v>
                </c:pt>
                <c:pt idx="1170">
                  <c:v>43506</c:v>
                </c:pt>
                <c:pt idx="1171">
                  <c:v>43507</c:v>
                </c:pt>
                <c:pt idx="1172">
                  <c:v>43508</c:v>
                </c:pt>
                <c:pt idx="1173">
                  <c:v>43509</c:v>
                </c:pt>
                <c:pt idx="1174">
                  <c:v>43510</c:v>
                </c:pt>
                <c:pt idx="1175">
                  <c:v>43511</c:v>
                </c:pt>
                <c:pt idx="1176">
                  <c:v>43512</c:v>
                </c:pt>
                <c:pt idx="1177">
                  <c:v>43513</c:v>
                </c:pt>
                <c:pt idx="1178">
                  <c:v>43514</c:v>
                </c:pt>
                <c:pt idx="1179">
                  <c:v>43515</c:v>
                </c:pt>
                <c:pt idx="1180">
                  <c:v>43516</c:v>
                </c:pt>
                <c:pt idx="1181">
                  <c:v>43517</c:v>
                </c:pt>
                <c:pt idx="1182">
                  <c:v>43518</c:v>
                </c:pt>
                <c:pt idx="1183">
                  <c:v>43519</c:v>
                </c:pt>
                <c:pt idx="1184">
                  <c:v>43520</c:v>
                </c:pt>
                <c:pt idx="1185">
                  <c:v>43521</c:v>
                </c:pt>
                <c:pt idx="1186">
                  <c:v>43522</c:v>
                </c:pt>
                <c:pt idx="1187">
                  <c:v>43523</c:v>
                </c:pt>
                <c:pt idx="1188">
                  <c:v>43524</c:v>
                </c:pt>
                <c:pt idx="1189">
                  <c:v>43525</c:v>
                </c:pt>
                <c:pt idx="1190">
                  <c:v>43526</c:v>
                </c:pt>
                <c:pt idx="1191">
                  <c:v>43527</c:v>
                </c:pt>
                <c:pt idx="1192">
                  <c:v>43528</c:v>
                </c:pt>
                <c:pt idx="1193">
                  <c:v>43529</c:v>
                </c:pt>
                <c:pt idx="1194">
                  <c:v>43530</c:v>
                </c:pt>
                <c:pt idx="1195">
                  <c:v>43531</c:v>
                </c:pt>
                <c:pt idx="1196">
                  <c:v>43532</c:v>
                </c:pt>
                <c:pt idx="1197">
                  <c:v>43533</c:v>
                </c:pt>
                <c:pt idx="1198">
                  <c:v>43534</c:v>
                </c:pt>
                <c:pt idx="1199">
                  <c:v>43535</c:v>
                </c:pt>
                <c:pt idx="1200">
                  <c:v>43536</c:v>
                </c:pt>
                <c:pt idx="1201">
                  <c:v>43537</c:v>
                </c:pt>
                <c:pt idx="1202">
                  <c:v>43538</c:v>
                </c:pt>
                <c:pt idx="1203">
                  <c:v>43539</c:v>
                </c:pt>
                <c:pt idx="1204">
                  <c:v>43540</c:v>
                </c:pt>
                <c:pt idx="1205">
                  <c:v>43541</c:v>
                </c:pt>
                <c:pt idx="1206">
                  <c:v>43542</c:v>
                </c:pt>
                <c:pt idx="1207">
                  <c:v>43543</c:v>
                </c:pt>
                <c:pt idx="1208">
                  <c:v>43544</c:v>
                </c:pt>
                <c:pt idx="1209">
                  <c:v>43545</c:v>
                </c:pt>
                <c:pt idx="1210">
                  <c:v>43546</c:v>
                </c:pt>
                <c:pt idx="1211">
                  <c:v>43547</c:v>
                </c:pt>
                <c:pt idx="1212">
                  <c:v>43548</c:v>
                </c:pt>
                <c:pt idx="1213">
                  <c:v>43549</c:v>
                </c:pt>
                <c:pt idx="1214">
                  <c:v>43550</c:v>
                </c:pt>
                <c:pt idx="1215">
                  <c:v>43551</c:v>
                </c:pt>
                <c:pt idx="1216">
                  <c:v>43552</c:v>
                </c:pt>
                <c:pt idx="1217">
                  <c:v>43553</c:v>
                </c:pt>
                <c:pt idx="1218">
                  <c:v>43554</c:v>
                </c:pt>
                <c:pt idx="1219">
                  <c:v>43555</c:v>
                </c:pt>
                <c:pt idx="1220">
                  <c:v>43556</c:v>
                </c:pt>
                <c:pt idx="1221">
                  <c:v>43557</c:v>
                </c:pt>
                <c:pt idx="1222">
                  <c:v>43558</c:v>
                </c:pt>
                <c:pt idx="1223">
                  <c:v>43559</c:v>
                </c:pt>
                <c:pt idx="1224">
                  <c:v>43560</c:v>
                </c:pt>
                <c:pt idx="1225">
                  <c:v>43561</c:v>
                </c:pt>
                <c:pt idx="1226">
                  <c:v>43562</c:v>
                </c:pt>
                <c:pt idx="1227">
                  <c:v>43563</c:v>
                </c:pt>
                <c:pt idx="1228">
                  <c:v>43564</c:v>
                </c:pt>
                <c:pt idx="1229">
                  <c:v>43565</c:v>
                </c:pt>
                <c:pt idx="1230">
                  <c:v>43566</c:v>
                </c:pt>
                <c:pt idx="1231">
                  <c:v>43567</c:v>
                </c:pt>
                <c:pt idx="1232">
                  <c:v>43568</c:v>
                </c:pt>
                <c:pt idx="1233">
                  <c:v>43569</c:v>
                </c:pt>
                <c:pt idx="1234">
                  <c:v>43570</c:v>
                </c:pt>
                <c:pt idx="1235">
                  <c:v>43571</c:v>
                </c:pt>
                <c:pt idx="1236">
                  <c:v>43572</c:v>
                </c:pt>
                <c:pt idx="1237">
                  <c:v>43573</c:v>
                </c:pt>
                <c:pt idx="1238">
                  <c:v>43574</c:v>
                </c:pt>
                <c:pt idx="1239">
                  <c:v>43575</c:v>
                </c:pt>
                <c:pt idx="1240">
                  <c:v>43576</c:v>
                </c:pt>
                <c:pt idx="1241">
                  <c:v>43577</c:v>
                </c:pt>
                <c:pt idx="1242">
                  <c:v>43578</c:v>
                </c:pt>
                <c:pt idx="1243">
                  <c:v>43579</c:v>
                </c:pt>
                <c:pt idx="1244">
                  <c:v>43580</c:v>
                </c:pt>
                <c:pt idx="1245">
                  <c:v>43581</c:v>
                </c:pt>
                <c:pt idx="1246">
                  <c:v>43582</c:v>
                </c:pt>
                <c:pt idx="1247">
                  <c:v>43583</c:v>
                </c:pt>
                <c:pt idx="1248">
                  <c:v>43584</c:v>
                </c:pt>
                <c:pt idx="1249">
                  <c:v>43585</c:v>
                </c:pt>
                <c:pt idx="1250">
                  <c:v>43586</c:v>
                </c:pt>
                <c:pt idx="1251">
                  <c:v>43587</c:v>
                </c:pt>
                <c:pt idx="1252">
                  <c:v>43588</c:v>
                </c:pt>
                <c:pt idx="1253">
                  <c:v>43589</c:v>
                </c:pt>
                <c:pt idx="1254">
                  <c:v>43590</c:v>
                </c:pt>
                <c:pt idx="1255">
                  <c:v>43591</c:v>
                </c:pt>
                <c:pt idx="1256">
                  <c:v>43592</c:v>
                </c:pt>
                <c:pt idx="1257">
                  <c:v>43593</c:v>
                </c:pt>
                <c:pt idx="1258">
                  <c:v>43594</c:v>
                </c:pt>
                <c:pt idx="1259">
                  <c:v>43595</c:v>
                </c:pt>
                <c:pt idx="1260">
                  <c:v>43596</c:v>
                </c:pt>
                <c:pt idx="1261">
                  <c:v>43597</c:v>
                </c:pt>
                <c:pt idx="1262">
                  <c:v>43598</c:v>
                </c:pt>
                <c:pt idx="1263">
                  <c:v>43599</c:v>
                </c:pt>
                <c:pt idx="1264">
                  <c:v>43600</c:v>
                </c:pt>
                <c:pt idx="1265">
                  <c:v>43601</c:v>
                </c:pt>
                <c:pt idx="1266">
                  <c:v>43602</c:v>
                </c:pt>
                <c:pt idx="1267">
                  <c:v>43603</c:v>
                </c:pt>
                <c:pt idx="1268">
                  <c:v>43604</c:v>
                </c:pt>
                <c:pt idx="1269">
                  <c:v>43605</c:v>
                </c:pt>
                <c:pt idx="1270">
                  <c:v>43606</c:v>
                </c:pt>
                <c:pt idx="1271">
                  <c:v>43607</c:v>
                </c:pt>
                <c:pt idx="1272">
                  <c:v>43608</c:v>
                </c:pt>
                <c:pt idx="1273">
                  <c:v>43609</c:v>
                </c:pt>
                <c:pt idx="1274">
                  <c:v>43610</c:v>
                </c:pt>
                <c:pt idx="1275">
                  <c:v>43611</c:v>
                </c:pt>
                <c:pt idx="1276">
                  <c:v>43612</c:v>
                </c:pt>
                <c:pt idx="1277">
                  <c:v>43613</c:v>
                </c:pt>
                <c:pt idx="1278">
                  <c:v>43614</c:v>
                </c:pt>
                <c:pt idx="1279">
                  <c:v>43615</c:v>
                </c:pt>
                <c:pt idx="1280">
                  <c:v>43616</c:v>
                </c:pt>
                <c:pt idx="1281">
                  <c:v>43617</c:v>
                </c:pt>
                <c:pt idx="1282">
                  <c:v>43618</c:v>
                </c:pt>
                <c:pt idx="1283">
                  <c:v>43619</c:v>
                </c:pt>
                <c:pt idx="1284">
                  <c:v>43620</c:v>
                </c:pt>
                <c:pt idx="1285">
                  <c:v>43621</c:v>
                </c:pt>
                <c:pt idx="1286">
                  <c:v>43622</c:v>
                </c:pt>
                <c:pt idx="1287">
                  <c:v>43623</c:v>
                </c:pt>
                <c:pt idx="1288">
                  <c:v>43624</c:v>
                </c:pt>
                <c:pt idx="1289">
                  <c:v>43625</c:v>
                </c:pt>
                <c:pt idx="1290">
                  <c:v>43626</c:v>
                </c:pt>
                <c:pt idx="1291">
                  <c:v>43627</c:v>
                </c:pt>
                <c:pt idx="1292">
                  <c:v>43628</c:v>
                </c:pt>
                <c:pt idx="1293">
                  <c:v>43629</c:v>
                </c:pt>
                <c:pt idx="1294">
                  <c:v>43630</c:v>
                </c:pt>
                <c:pt idx="1295">
                  <c:v>43631</c:v>
                </c:pt>
                <c:pt idx="1296">
                  <c:v>43632</c:v>
                </c:pt>
                <c:pt idx="1297">
                  <c:v>43633</c:v>
                </c:pt>
                <c:pt idx="1298">
                  <c:v>43634</c:v>
                </c:pt>
                <c:pt idx="1299">
                  <c:v>43635</c:v>
                </c:pt>
                <c:pt idx="1300">
                  <c:v>43636</c:v>
                </c:pt>
                <c:pt idx="1301">
                  <c:v>43637</c:v>
                </c:pt>
                <c:pt idx="1302">
                  <c:v>43638</c:v>
                </c:pt>
                <c:pt idx="1303">
                  <c:v>43639</c:v>
                </c:pt>
                <c:pt idx="1304">
                  <c:v>43640</c:v>
                </c:pt>
                <c:pt idx="1305">
                  <c:v>43641</c:v>
                </c:pt>
                <c:pt idx="1306">
                  <c:v>43642</c:v>
                </c:pt>
                <c:pt idx="1307">
                  <c:v>43643</c:v>
                </c:pt>
                <c:pt idx="1308">
                  <c:v>43644</c:v>
                </c:pt>
                <c:pt idx="1309">
                  <c:v>43645</c:v>
                </c:pt>
                <c:pt idx="1310">
                  <c:v>43646</c:v>
                </c:pt>
                <c:pt idx="1311">
                  <c:v>43647</c:v>
                </c:pt>
                <c:pt idx="1312">
                  <c:v>43648</c:v>
                </c:pt>
                <c:pt idx="1313">
                  <c:v>43649</c:v>
                </c:pt>
                <c:pt idx="1314">
                  <c:v>43650</c:v>
                </c:pt>
                <c:pt idx="1315">
                  <c:v>43651</c:v>
                </c:pt>
                <c:pt idx="1316">
                  <c:v>43652</c:v>
                </c:pt>
                <c:pt idx="1317">
                  <c:v>43653</c:v>
                </c:pt>
                <c:pt idx="1318">
                  <c:v>43654</c:v>
                </c:pt>
                <c:pt idx="1319">
                  <c:v>43655</c:v>
                </c:pt>
                <c:pt idx="1320">
                  <c:v>43656</c:v>
                </c:pt>
                <c:pt idx="1321">
                  <c:v>43657</c:v>
                </c:pt>
                <c:pt idx="1322">
                  <c:v>43658</c:v>
                </c:pt>
                <c:pt idx="1323">
                  <c:v>43659</c:v>
                </c:pt>
                <c:pt idx="1324">
                  <c:v>43660</c:v>
                </c:pt>
                <c:pt idx="1325">
                  <c:v>43661</c:v>
                </c:pt>
                <c:pt idx="1326">
                  <c:v>43662</c:v>
                </c:pt>
                <c:pt idx="1327">
                  <c:v>43663</c:v>
                </c:pt>
                <c:pt idx="1328">
                  <c:v>43664</c:v>
                </c:pt>
                <c:pt idx="1329">
                  <c:v>43665</c:v>
                </c:pt>
                <c:pt idx="1330">
                  <c:v>43666</c:v>
                </c:pt>
                <c:pt idx="1331">
                  <c:v>43667</c:v>
                </c:pt>
                <c:pt idx="1332">
                  <c:v>43668</c:v>
                </c:pt>
                <c:pt idx="1333">
                  <c:v>43669</c:v>
                </c:pt>
                <c:pt idx="1334">
                  <c:v>43670</c:v>
                </c:pt>
                <c:pt idx="1335">
                  <c:v>43671</c:v>
                </c:pt>
                <c:pt idx="1336">
                  <c:v>43672</c:v>
                </c:pt>
                <c:pt idx="1337">
                  <c:v>43673</c:v>
                </c:pt>
                <c:pt idx="1338">
                  <c:v>43674</c:v>
                </c:pt>
                <c:pt idx="1339">
                  <c:v>43675</c:v>
                </c:pt>
                <c:pt idx="1340">
                  <c:v>43676</c:v>
                </c:pt>
                <c:pt idx="1341">
                  <c:v>43677</c:v>
                </c:pt>
                <c:pt idx="1342">
                  <c:v>43678</c:v>
                </c:pt>
                <c:pt idx="1343">
                  <c:v>43679</c:v>
                </c:pt>
                <c:pt idx="1344">
                  <c:v>43680</c:v>
                </c:pt>
                <c:pt idx="1345">
                  <c:v>43681</c:v>
                </c:pt>
                <c:pt idx="1346">
                  <c:v>43682</c:v>
                </c:pt>
                <c:pt idx="1347">
                  <c:v>43683</c:v>
                </c:pt>
                <c:pt idx="1348">
                  <c:v>43684</c:v>
                </c:pt>
                <c:pt idx="1349">
                  <c:v>43685</c:v>
                </c:pt>
                <c:pt idx="1350">
                  <c:v>43686</c:v>
                </c:pt>
                <c:pt idx="1351">
                  <c:v>43687</c:v>
                </c:pt>
                <c:pt idx="1352">
                  <c:v>43688</c:v>
                </c:pt>
                <c:pt idx="1353">
                  <c:v>43689</c:v>
                </c:pt>
                <c:pt idx="1354">
                  <c:v>43690</c:v>
                </c:pt>
                <c:pt idx="1355">
                  <c:v>43691</c:v>
                </c:pt>
                <c:pt idx="1356">
                  <c:v>43692</c:v>
                </c:pt>
                <c:pt idx="1357">
                  <c:v>43693</c:v>
                </c:pt>
                <c:pt idx="1358">
                  <c:v>43694</c:v>
                </c:pt>
                <c:pt idx="1359">
                  <c:v>43695</c:v>
                </c:pt>
                <c:pt idx="1360">
                  <c:v>43696</c:v>
                </c:pt>
                <c:pt idx="1361">
                  <c:v>43697</c:v>
                </c:pt>
                <c:pt idx="1362">
                  <c:v>43698</c:v>
                </c:pt>
                <c:pt idx="1363">
                  <c:v>43699</c:v>
                </c:pt>
                <c:pt idx="1364">
                  <c:v>43700</c:v>
                </c:pt>
                <c:pt idx="1365">
                  <c:v>43701</c:v>
                </c:pt>
                <c:pt idx="1366">
                  <c:v>43702</c:v>
                </c:pt>
                <c:pt idx="1367">
                  <c:v>43703</c:v>
                </c:pt>
                <c:pt idx="1368">
                  <c:v>43704</c:v>
                </c:pt>
                <c:pt idx="1369">
                  <c:v>43705</c:v>
                </c:pt>
                <c:pt idx="1370">
                  <c:v>43706</c:v>
                </c:pt>
                <c:pt idx="1371">
                  <c:v>43707</c:v>
                </c:pt>
                <c:pt idx="1372">
                  <c:v>43708</c:v>
                </c:pt>
                <c:pt idx="1373">
                  <c:v>43709</c:v>
                </c:pt>
                <c:pt idx="1374">
                  <c:v>43710</c:v>
                </c:pt>
                <c:pt idx="1375">
                  <c:v>43711</c:v>
                </c:pt>
                <c:pt idx="1376">
                  <c:v>43712</c:v>
                </c:pt>
                <c:pt idx="1377">
                  <c:v>43713</c:v>
                </c:pt>
                <c:pt idx="1378">
                  <c:v>43714</c:v>
                </c:pt>
                <c:pt idx="1379">
                  <c:v>43715</c:v>
                </c:pt>
                <c:pt idx="1380">
                  <c:v>43716</c:v>
                </c:pt>
                <c:pt idx="1381">
                  <c:v>43717</c:v>
                </c:pt>
                <c:pt idx="1382">
                  <c:v>43718</c:v>
                </c:pt>
                <c:pt idx="1383">
                  <c:v>43719</c:v>
                </c:pt>
                <c:pt idx="1384">
                  <c:v>43720</c:v>
                </c:pt>
                <c:pt idx="1385">
                  <c:v>43721</c:v>
                </c:pt>
                <c:pt idx="1386">
                  <c:v>43722</c:v>
                </c:pt>
                <c:pt idx="1387">
                  <c:v>43723</c:v>
                </c:pt>
                <c:pt idx="1388">
                  <c:v>43724</c:v>
                </c:pt>
                <c:pt idx="1389">
                  <c:v>43725</c:v>
                </c:pt>
                <c:pt idx="1390">
                  <c:v>43726</c:v>
                </c:pt>
                <c:pt idx="1391">
                  <c:v>43727</c:v>
                </c:pt>
                <c:pt idx="1392">
                  <c:v>43728</c:v>
                </c:pt>
                <c:pt idx="1393">
                  <c:v>43729</c:v>
                </c:pt>
                <c:pt idx="1394">
                  <c:v>43730</c:v>
                </c:pt>
                <c:pt idx="1395">
                  <c:v>43731</c:v>
                </c:pt>
                <c:pt idx="1396">
                  <c:v>43732</c:v>
                </c:pt>
                <c:pt idx="1397">
                  <c:v>43733</c:v>
                </c:pt>
                <c:pt idx="1398">
                  <c:v>43734</c:v>
                </c:pt>
                <c:pt idx="1399">
                  <c:v>43735</c:v>
                </c:pt>
                <c:pt idx="1400">
                  <c:v>43736</c:v>
                </c:pt>
                <c:pt idx="1401">
                  <c:v>43737</c:v>
                </c:pt>
                <c:pt idx="1402">
                  <c:v>43738</c:v>
                </c:pt>
                <c:pt idx="1403">
                  <c:v>43739</c:v>
                </c:pt>
                <c:pt idx="1404">
                  <c:v>43740</c:v>
                </c:pt>
                <c:pt idx="1405">
                  <c:v>43741</c:v>
                </c:pt>
                <c:pt idx="1406">
                  <c:v>43742</c:v>
                </c:pt>
                <c:pt idx="1407">
                  <c:v>43743</c:v>
                </c:pt>
                <c:pt idx="1408">
                  <c:v>43744</c:v>
                </c:pt>
                <c:pt idx="1409">
                  <c:v>43745</c:v>
                </c:pt>
                <c:pt idx="1410">
                  <c:v>43746</c:v>
                </c:pt>
                <c:pt idx="1411">
                  <c:v>43747</c:v>
                </c:pt>
                <c:pt idx="1412">
                  <c:v>43748</c:v>
                </c:pt>
                <c:pt idx="1413">
                  <c:v>43749</c:v>
                </c:pt>
                <c:pt idx="1414">
                  <c:v>43750</c:v>
                </c:pt>
                <c:pt idx="1415">
                  <c:v>43751</c:v>
                </c:pt>
                <c:pt idx="1416">
                  <c:v>43752</c:v>
                </c:pt>
                <c:pt idx="1417">
                  <c:v>43753</c:v>
                </c:pt>
                <c:pt idx="1418">
                  <c:v>43754</c:v>
                </c:pt>
                <c:pt idx="1419">
                  <c:v>43755</c:v>
                </c:pt>
                <c:pt idx="1420">
                  <c:v>43756</c:v>
                </c:pt>
                <c:pt idx="1421">
                  <c:v>43757</c:v>
                </c:pt>
                <c:pt idx="1422">
                  <c:v>43758</c:v>
                </c:pt>
                <c:pt idx="1423">
                  <c:v>43759</c:v>
                </c:pt>
                <c:pt idx="1424">
                  <c:v>43760</c:v>
                </c:pt>
                <c:pt idx="1425">
                  <c:v>43761</c:v>
                </c:pt>
                <c:pt idx="1426">
                  <c:v>43762</c:v>
                </c:pt>
                <c:pt idx="1427">
                  <c:v>43763</c:v>
                </c:pt>
                <c:pt idx="1428">
                  <c:v>43764</c:v>
                </c:pt>
                <c:pt idx="1429">
                  <c:v>43765</c:v>
                </c:pt>
                <c:pt idx="1430">
                  <c:v>43766</c:v>
                </c:pt>
                <c:pt idx="1431">
                  <c:v>43767</c:v>
                </c:pt>
                <c:pt idx="1432">
                  <c:v>43768</c:v>
                </c:pt>
                <c:pt idx="1433">
                  <c:v>43769</c:v>
                </c:pt>
                <c:pt idx="1434">
                  <c:v>43770</c:v>
                </c:pt>
                <c:pt idx="1435">
                  <c:v>43771</c:v>
                </c:pt>
                <c:pt idx="1436">
                  <c:v>43772</c:v>
                </c:pt>
                <c:pt idx="1437">
                  <c:v>43773</c:v>
                </c:pt>
                <c:pt idx="1438">
                  <c:v>43774</c:v>
                </c:pt>
                <c:pt idx="1439">
                  <c:v>43775</c:v>
                </c:pt>
                <c:pt idx="1440">
                  <c:v>43776</c:v>
                </c:pt>
                <c:pt idx="1441">
                  <c:v>43777</c:v>
                </c:pt>
                <c:pt idx="1442">
                  <c:v>43778</c:v>
                </c:pt>
                <c:pt idx="1443">
                  <c:v>43779</c:v>
                </c:pt>
                <c:pt idx="1444">
                  <c:v>43780</c:v>
                </c:pt>
                <c:pt idx="1445">
                  <c:v>43781</c:v>
                </c:pt>
                <c:pt idx="1446">
                  <c:v>43782</c:v>
                </c:pt>
                <c:pt idx="1447">
                  <c:v>43783</c:v>
                </c:pt>
                <c:pt idx="1448">
                  <c:v>43784</c:v>
                </c:pt>
                <c:pt idx="1449">
                  <c:v>43785</c:v>
                </c:pt>
                <c:pt idx="1450">
                  <c:v>43786</c:v>
                </c:pt>
                <c:pt idx="1451">
                  <c:v>43787</c:v>
                </c:pt>
                <c:pt idx="1452">
                  <c:v>43788</c:v>
                </c:pt>
                <c:pt idx="1453">
                  <c:v>43789</c:v>
                </c:pt>
                <c:pt idx="1454">
                  <c:v>43790</c:v>
                </c:pt>
                <c:pt idx="1455">
                  <c:v>43791</c:v>
                </c:pt>
                <c:pt idx="1456">
                  <c:v>43792</c:v>
                </c:pt>
                <c:pt idx="1457">
                  <c:v>43793</c:v>
                </c:pt>
                <c:pt idx="1458">
                  <c:v>43794</c:v>
                </c:pt>
                <c:pt idx="1459">
                  <c:v>43795</c:v>
                </c:pt>
                <c:pt idx="1460">
                  <c:v>43796</c:v>
                </c:pt>
                <c:pt idx="1461">
                  <c:v>43797</c:v>
                </c:pt>
                <c:pt idx="1462">
                  <c:v>43798</c:v>
                </c:pt>
                <c:pt idx="1463">
                  <c:v>43799</c:v>
                </c:pt>
                <c:pt idx="1464">
                  <c:v>43800</c:v>
                </c:pt>
                <c:pt idx="1465">
                  <c:v>43801</c:v>
                </c:pt>
                <c:pt idx="1466">
                  <c:v>43802</c:v>
                </c:pt>
                <c:pt idx="1467">
                  <c:v>43803</c:v>
                </c:pt>
                <c:pt idx="1468">
                  <c:v>43804</c:v>
                </c:pt>
                <c:pt idx="1469">
                  <c:v>43805</c:v>
                </c:pt>
                <c:pt idx="1470">
                  <c:v>43806</c:v>
                </c:pt>
                <c:pt idx="1471">
                  <c:v>43807</c:v>
                </c:pt>
                <c:pt idx="1472">
                  <c:v>43808</c:v>
                </c:pt>
                <c:pt idx="1473">
                  <c:v>43809</c:v>
                </c:pt>
                <c:pt idx="1474">
                  <c:v>43810</c:v>
                </c:pt>
                <c:pt idx="1475">
                  <c:v>43811</c:v>
                </c:pt>
                <c:pt idx="1476">
                  <c:v>43812</c:v>
                </c:pt>
                <c:pt idx="1477">
                  <c:v>43813</c:v>
                </c:pt>
                <c:pt idx="1478">
                  <c:v>43814</c:v>
                </c:pt>
                <c:pt idx="1479">
                  <c:v>43815</c:v>
                </c:pt>
                <c:pt idx="1480">
                  <c:v>43816</c:v>
                </c:pt>
                <c:pt idx="1481">
                  <c:v>43817</c:v>
                </c:pt>
                <c:pt idx="1482">
                  <c:v>43818</c:v>
                </c:pt>
                <c:pt idx="1483">
                  <c:v>43819</c:v>
                </c:pt>
                <c:pt idx="1484">
                  <c:v>43820</c:v>
                </c:pt>
                <c:pt idx="1485">
                  <c:v>43821</c:v>
                </c:pt>
                <c:pt idx="1486">
                  <c:v>43822</c:v>
                </c:pt>
                <c:pt idx="1487">
                  <c:v>43823</c:v>
                </c:pt>
                <c:pt idx="1488">
                  <c:v>43824</c:v>
                </c:pt>
                <c:pt idx="1489">
                  <c:v>43825</c:v>
                </c:pt>
                <c:pt idx="1490">
                  <c:v>43826</c:v>
                </c:pt>
                <c:pt idx="1491">
                  <c:v>43827</c:v>
                </c:pt>
                <c:pt idx="1492">
                  <c:v>43828</c:v>
                </c:pt>
                <c:pt idx="1493">
                  <c:v>43829</c:v>
                </c:pt>
                <c:pt idx="1494">
                  <c:v>43830</c:v>
                </c:pt>
                <c:pt idx="1495">
                  <c:v>43831</c:v>
                </c:pt>
                <c:pt idx="1496">
                  <c:v>43832</c:v>
                </c:pt>
                <c:pt idx="1497">
                  <c:v>43833</c:v>
                </c:pt>
                <c:pt idx="1498">
                  <c:v>43834</c:v>
                </c:pt>
                <c:pt idx="1499">
                  <c:v>43835</c:v>
                </c:pt>
                <c:pt idx="1500">
                  <c:v>43836</c:v>
                </c:pt>
                <c:pt idx="1501">
                  <c:v>43837</c:v>
                </c:pt>
                <c:pt idx="1502">
                  <c:v>43838</c:v>
                </c:pt>
                <c:pt idx="1503">
                  <c:v>43839</c:v>
                </c:pt>
                <c:pt idx="1504">
                  <c:v>43840</c:v>
                </c:pt>
                <c:pt idx="1505">
                  <c:v>43841</c:v>
                </c:pt>
                <c:pt idx="1506">
                  <c:v>43842</c:v>
                </c:pt>
                <c:pt idx="1507">
                  <c:v>43843</c:v>
                </c:pt>
                <c:pt idx="1508">
                  <c:v>43844</c:v>
                </c:pt>
                <c:pt idx="1509">
                  <c:v>43845</c:v>
                </c:pt>
                <c:pt idx="1510">
                  <c:v>43846</c:v>
                </c:pt>
                <c:pt idx="1511">
                  <c:v>43847</c:v>
                </c:pt>
                <c:pt idx="1512">
                  <c:v>43848</c:v>
                </c:pt>
                <c:pt idx="1513">
                  <c:v>43849</c:v>
                </c:pt>
                <c:pt idx="1514">
                  <c:v>43850</c:v>
                </c:pt>
                <c:pt idx="1515">
                  <c:v>43851</c:v>
                </c:pt>
                <c:pt idx="1516">
                  <c:v>43852</c:v>
                </c:pt>
                <c:pt idx="1517">
                  <c:v>43853</c:v>
                </c:pt>
                <c:pt idx="1518">
                  <c:v>43854</c:v>
                </c:pt>
                <c:pt idx="1519">
                  <c:v>43855</c:v>
                </c:pt>
                <c:pt idx="1520">
                  <c:v>43856</c:v>
                </c:pt>
                <c:pt idx="1521">
                  <c:v>43857</c:v>
                </c:pt>
                <c:pt idx="1522">
                  <c:v>43858</c:v>
                </c:pt>
                <c:pt idx="1523">
                  <c:v>43859</c:v>
                </c:pt>
                <c:pt idx="1524">
                  <c:v>43860</c:v>
                </c:pt>
                <c:pt idx="1525">
                  <c:v>43861</c:v>
                </c:pt>
                <c:pt idx="1526">
                  <c:v>43862</c:v>
                </c:pt>
                <c:pt idx="1527">
                  <c:v>43863</c:v>
                </c:pt>
                <c:pt idx="1528">
                  <c:v>43864</c:v>
                </c:pt>
                <c:pt idx="1529">
                  <c:v>43865</c:v>
                </c:pt>
                <c:pt idx="1530">
                  <c:v>43866</c:v>
                </c:pt>
                <c:pt idx="1531">
                  <c:v>43867</c:v>
                </c:pt>
                <c:pt idx="1532">
                  <c:v>43868</c:v>
                </c:pt>
                <c:pt idx="1533">
                  <c:v>43869</c:v>
                </c:pt>
                <c:pt idx="1534">
                  <c:v>43870</c:v>
                </c:pt>
                <c:pt idx="1535">
                  <c:v>43871</c:v>
                </c:pt>
                <c:pt idx="1536">
                  <c:v>43872</c:v>
                </c:pt>
                <c:pt idx="1537">
                  <c:v>43873</c:v>
                </c:pt>
                <c:pt idx="1538">
                  <c:v>43874</c:v>
                </c:pt>
                <c:pt idx="1539">
                  <c:v>43875</c:v>
                </c:pt>
                <c:pt idx="1540">
                  <c:v>43876</c:v>
                </c:pt>
                <c:pt idx="1541">
                  <c:v>43877</c:v>
                </c:pt>
                <c:pt idx="1542">
                  <c:v>43878</c:v>
                </c:pt>
                <c:pt idx="1543">
                  <c:v>43879</c:v>
                </c:pt>
                <c:pt idx="1544">
                  <c:v>43880</c:v>
                </c:pt>
                <c:pt idx="1545">
                  <c:v>43881</c:v>
                </c:pt>
                <c:pt idx="1546">
                  <c:v>43882</c:v>
                </c:pt>
                <c:pt idx="1547">
                  <c:v>43883</c:v>
                </c:pt>
                <c:pt idx="1548">
                  <c:v>43884</c:v>
                </c:pt>
                <c:pt idx="1549">
                  <c:v>43885</c:v>
                </c:pt>
                <c:pt idx="1550">
                  <c:v>43886</c:v>
                </c:pt>
                <c:pt idx="1551">
                  <c:v>43887</c:v>
                </c:pt>
                <c:pt idx="1552">
                  <c:v>43888</c:v>
                </c:pt>
                <c:pt idx="1553">
                  <c:v>43889</c:v>
                </c:pt>
                <c:pt idx="1554">
                  <c:v>43890</c:v>
                </c:pt>
                <c:pt idx="1555">
                  <c:v>43891</c:v>
                </c:pt>
                <c:pt idx="1556">
                  <c:v>43892</c:v>
                </c:pt>
                <c:pt idx="1557">
                  <c:v>43893</c:v>
                </c:pt>
                <c:pt idx="1558">
                  <c:v>43894</c:v>
                </c:pt>
                <c:pt idx="1559">
                  <c:v>43895</c:v>
                </c:pt>
                <c:pt idx="1560">
                  <c:v>43896</c:v>
                </c:pt>
                <c:pt idx="1561">
                  <c:v>43897</c:v>
                </c:pt>
                <c:pt idx="1562">
                  <c:v>43898</c:v>
                </c:pt>
                <c:pt idx="1563">
                  <c:v>43899</c:v>
                </c:pt>
                <c:pt idx="1564">
                  <c:v>43900</c:v>
                </c:pt>
                <c:pt idx="1565">
                  <c:v>43901</c:v>
                </c:pt>
                <c:pt idx="1566">
                  <c:v>43902</c:v>
                </c:pt>
                <c:pt idx="1567">
                  <c:v>43903</c:v>
                </c:pt>
                <c:pt idx="1568">
                  <c:v>43904</c:v>
                </c:pt>
                <c:pt idx="1569">
                  <c:v>43905</c:v>
                </c:pt>
                <c:pt idx="1570">
                  <c:v>43906</c:v>
                </c:pt>
                <c:pt idx="1571">
                  <c:v>43907</c:v>
                </c:pt>
                <c:pt idx="1572">
                  <c:v>43908</c:v>
                </c:pt>
                <c:pt idx="1573">
                  <c:v>43909</c:v>
                </c:pt>
                <c:pt idx="1574">
                  <c:v>43910</c:v>
                </c:pt>
                <c:pt idx="1575">
                  <c:v>43911</c:v>
                </c:pt>
                <c:pt idx="1576">
                  <c:v>43912</c:v>
                </c:pt>
                <c:pt idx="1577">
                  <c:v>43913</c:v>
                </c:pt>
                <c:pt idx="1578">
                  <c:v>43914</c:v>
                </c:pt>
                <c:pt idx="1579">
                  <c:v>43915</c:v>
                </c:pt>
                <c:pt idx="1580">
                  <c:v>43916</c:v>
                </c:pt>
                <c:pt idx="1581">
                  <c:v>43917</c:v>
                </c:pt>
                <c:pt idx="1582">
                  <c:v>43918</c:v>
                </c:pt>
                <c:pt idx="1583">
                  <c:v>43919</c:v>
                </c:pt>
                <c:pt idx="1584">
                  <c:v>43920</c:v>
                </c:pt>
                <c:pt idx="1585">
                  <c:v>43921</c:v>
                </c:pt>
                <c:pt idx="1586">
                  <c:v>43922</c:v>
                </c:pt>
                <c:pt idx="1587">
                  <c:v>43923</c:v>
                </c:pt>
                <c:pt idx="1588">
                  <c:v>43924</c:v>
                </c:pt>
                <c:pt idx="1589">
                  <c:v>43925</c:v>
                </c:pt>
                <c:pt idx="1590">
                  <c:v>43926</c:v>
                </c:pt>
                <c:pt idx="1591">
                  <c:v>43927</c:v>
                </c:pt>
                <c:pt idx="1592">
                  <c:v>43928</c:v>
                </c:pt>
                <c:pt idx="1593">
                  <c:v>43929</c:v>
                </c:pt>
                <c:pt idx="1594">
                  <c:v>43930</c:v>
                </c:pt>
                <c:pt idx="1595">
                  <c:v>43931</c:v>
                </c:pt>
                <c:pt idx="1596">
                  <c:v>43932</c:v>
                </c:pt>
                <c:pt idx="1597">
                  <c:v>43933</c:v>
                </c:pt>
                <c:pt idx="1598">
                  <c:v>43934</c:v>
                </c:pt>
                <c:pt idx="1599">
                  <c:v>43935</c:v>
                </c:pt>
                <c:pt idx="1600">
                  <c:v>43936</c:v>
                </c:pt>
                <c:pt idx="1601">
                  <c:v>43937</c:v>
                </c:pt>
                <c:pt idx="1602">
                  <c:v>43938</c:v>
                </c:pt>
                <c:pt idx="1603">
                  <c:v>43939</c:v>
                </c:pt>
                <c:pt idx="1604">
                  <c:v>43940</c:v>
                </c:pt>
                <c:pt idx="1605">
                  <c:v>43941</c:v>
                </c:pt>
                <c:pt idx="1606">
                  <c:v>43942</c:v>
                </c:pt>
                <c:pt idx="1607">
                  <c:v>43943</c:v>
                </c:pt>
                <c:pt idx="1608">
                  <c:v>43944</c:v>
                </c:pt>
                <c:pt idx="1609">
                  <c:v>43945</c:v>
                </c:pt>
                <c:pt idx="1610">
                  <c:v>43946</c:v>
                </c:pt>
                <c:pt idx="1611">
                  <c:v>43947</c:v>
                </c:pt>
                <c:pt idx="1612">
                  <c:v>43948</c:v>
                </c:pt>
                <c:pt idx="1613">
                  <c:v>43949</c:v>
                </c:pt>
                <c:pt idx="1614">
                  <c:v>43950</c:v>
                </c:pt>
                <c:pt idx="1615">
                  <c:v>43951</c:v>
                </c:pt>
                <c:pt idx="1616">
                  <c:v>43952</c:v>
                </c:pt>
                <c:pt idx="1617">
                  <c:v>43953</c:v>
                </c:pt>
                <c:pt idx="1618">
                  <c:v>43954</c:v>
                </c:pt>
                <c:pt idx="1619">
                  <c:v>43955</c:v>
                </c:pt>
                <c:pt idx="1620">
                  <c:v>43956</c:v>
                </c:pt>
                <c:pt idx="1621">
                  <c:v>43957</c:v>
                </c:pt>
                <c:pt idx="1622">
                  <c:v>43958</c:v>
                </c:pt>
                <c:pt idx="1623">
                  <c:v>43959</c:v>
                </c:pt>
                <c:pt idx="1624">
                  <c:v>43960</c:v>
                </c:pt>
                <c:pt idx="1625">
                  <c:v>43961</c:v>
                </c:pt>
                <c:pt idx="1626">
                  <c:v>43962</c:v>
                </c:pt>
                <c:pt idx="1627">
                  <c:v>43963</c:v>
                </c:pt>
                <c:pt idx="1628">
                  <c:v>43964</c:v>
                </c:pt>
                <c:pt idx="1629">
                  <c:v>43965</c:v>
                </c:pt>
                <c:pt idx="1630">
                  <c:v>43966</c:v>
                </c:pt>
                <c:pt idx="1631">
                  <c:v>43967</c:v>
                </c:pt>
                <c:pt idx="1632">
                  <c:v>43968</c:v>
                </c:pt>
                <c:pt idx="1633">
                  <c:v>43969</c:v>
                </c:pt>
                <c:pt idx="1634">
                  <c:v>43970</c:v>
                </c:pt>
                <c:pt idx="1635">
                  <c:v>43971</c:v>
                </c:pt>
                <c:pt idx="1636">
                  <c:v>43972</c:v>
                </c:pt>
                <c:pt idx="1637">
                  <c:v>43973</c:v>
                </c:pt>
                <c:pt idx="1638">
                  <c:v>43974</c:v>
                </c:pt>
                <c:pt idx="1639">
                  <c:v>43975</c:v>
                </c:pt>
                <c:pt idx="1640">
                  <c:v>43976</c:v>
                </c:pt>
                <c:pt idx="1641">
                  <c:v>43977</c:v>
                </c:pt>
                <c:pt idx="1642">
                  <c:v>43978</c:v>
                </c:pt>
                <c:pt idx="1643">
                  <c:v>43979</c:v>
                </c:pt>
                <c:pt idx="1644">
                  <c:v>43980</c:v>
                </c:pt>
                <c:pt idx="1645">
                  <c:v>43981</c:v>
                </c:pt>
                <c:pt idx="1646">
                  <c:v>43982</c:v>
                </c:pt>
                <c:pt idx="1647">
                  <c:v>43983</c:v>
                </c:pt>
                <c:pt idx="1648">
                  <c:v>43984</c:v>
                </c:pt>
                <c:pt idx="1649">
                  <c:v>43985</c:v>
                </c:pt>
                <c:pt idx="1650">
                  <c:v>43986</c:v>
                </c:pt>
                <c:pt idx="1651">
                  <c:v>43987</c:v>
                </c:pt>
                <c:pt idx="1652">
                  <c:v>43988</c:v>
                </c:pt>
                <c:pt idx="1653">
                  <c:v>43989</c:v>
                </c:pt>
                <c:pt idx="1654">
                  <c:v>43990</c:v>
                </c:pt>
                <c:pt idx="1655">
                  <c:v>43991</c:v>
                </c:pt>
                <c:pt idx="1656">
                  <c:v>43992</c:v>
                </c:pt>
                <c:pt idx="1657">
                  <c:v>43993</c:v>
                </c:pt>
                <c:pt idx="1658">
                  <c:v>43994</c:v>
                </c:pt>
                <c:pt idx="1659">
                  <c:v>43995</c:v>
                </c:pt>
                <c:pt idx="1660">
                  <c:v>43996</c:v>
                </c:pt>
                <c:pt idx="1661">
                  <c:v>43997</c:v>
                </c:pt>
                <c:pt idx="1662">
                  <c:v>43998</c:v>
                </c:pt>
                <c:pt idx="1663">
                  <c:v>43999</c:v>
                </c:pt>
                <c:pt idx="1664">
                  <c:v>44000</c:v>
                </c:pt>
                <c:pt idx="1665">
                  <c:v>44001</c:v>
                </c:pt>
                <c:pt idx="1666">
                  <c:v>44002</c:v>
                </c:pt>
                <c:pt idx="1667">
                  <c:v>44003</c:v>
                </c:pt>
                <c:pt idx="1668">
                  <c:v>44004</c:v>
                </c:pt>
                <c:pt idx="1669">
                  <c:v>44005</c:v>
                </c:pt>
                <c:pt idx="1670">
                  <c:v>44006</c:v>
                </c:pt>
                <c:pt idx="1671">
                  <c:v>44007</c:v>
                </c:pt>
                <c:pt idx="1672">
                  <c:v>44008</c:v>
                </c:pt>
                <c:pt idx="1673">
                  <c:v>44009</c:v>
                </c:pt>
                <c:pt idx="1674">
                  <c:v>44010</c:v>
                </c:pt>
                <c:pt idx="1675">
                  <c:v>44011</c:v>
                </c:pt>
                <c:pt idx="1676">
                  <c:v>44012</c:v>
                </c:pt>
                <c:pt idx="1677">
                  <c:v>44013</c:v>
                </c:pt>
                <c:pt idx="1678">
                  <c:v>44014</c:v>
                </c:pt>
                <c:pt idx="1679">
                  <c:v>44015</c:v>
                </c:pt>
                <c:pt idx="1680">
                  <c:v>44016</c:v>
                </c:pt>
                <c:pt idx="1681">
                  <c:v>44017</c:v>
                </c:pt>
                <c:pt idx="1682">
                  <c:v>44018</c:v>
                </c:pt>
                <c:pt idx="1683">
                  <c:v>44019</c:v>
                </c:pt>
                <c:pt idx="1684">
                  <c:v>44020</c:v>
                </c:pt>
                <c:pt idx="1685">
                  <c:v>44021</c:v>
                </c:pt>
                <c:pt idx="1686">
                  <c:v>44022</c:v>
                </c:pt>
                <c:pt idx="1687">
                  <c:v>44023</c:v>
                </c:pt>
                <c:pt idx="1688">
                  <c:v>44024</c:v>
                </c:pt>
                <c:pt idx="1689">
                  <c:v>44025</c:v>
                </c:pt>
                <c:pt idx="1690">
                  <c:v>44026</c:v>
                </c:pt>
                <c:pt idx="1691">
                  <c:v>44027</c:v>
                </c:pt>
                <c:pt idx="1692">
                  <c:v>44028</c:v>
                </c:pt>
                <c:pt idx="1693">
                  <c:v>44029</c:v>
                </c:pt>
                <c:pt idx="1694">
                  <c:v>44030</c:v>
                </c:pt>
                <c:pt idx="1695">
                  <c:v>44031</c:v>
                </c:pt>
                <c:pt idx="1696">
                  <c:v>44032</c:v>
                </c:pt>
                <c:pt idx="1697">
                  <c:v>44033</c:v>
                </c:pt>
                <c:pt idx="1698">
                  <c:v>44034</c:v>
                </c:pt>
                <c:pt idx="1699">
                  <c:v>44035</c:v>
                </c:pt>
                <c:pt idx="1700">
                  <c:v>44036</c:v>
                </c:pt>
                <c:pt idx="1701">
                  <c:v>44037</c:v>
                </c:pt>
                <c:pt idx="1702">
                  <c:v>44038</c:v>
                </c:pt>
                <c:pt idx="1703">
                  <c:v>44039</c:v>
                </c:pt>
                <c:pt idx="1704">
                  <c:v>44040</c:v>
                </c:pt>
                <c:pt idx="1705">
                  <c:v>44041</c:v>
                </c:pt>
                <c:pt idx="1706">
                  <c:v>44042</c:v>
                </c:pt>
                <c:pt idx="1707">
                  <c:v>44043</c:v>
                </c:pt>
                <c:pt idx="1708">
                  <c:v>44044</c:v>
                </c:pt>
                <c:pt idx="1709">
                  <c:v>44045</c:v>
                </c:pt>
                <c:pt idx="1710">
                  <c:v>44046</c:v>
                </c:pt>
                <c:pt idx="1711">
                  <c:v>44047</c:v>
                </c:pt>
                <c:pt idx="1712">
                  <c:v>44048</c:v>
                </c:pt>
                <c:pt idx="1713">
                  <c:v>44049</c:v>
                </c:pt>
                <c:pt idx="1714">
                  <c:v>44050</c:v>
                </c:pt>
                <c:pt idx="1715">
                  <c:v>44051</c:v>
                </c:pt>
                <c:pt idx="1716">
                  <c:v>44052</c:v>
                </c:pt>
                <c:pt idx="1717">
                  <c:v>44053</c:v>
                </c:pt>
                <c:pt idx="1718">
                  <c:v>44054</c:v>
                </c:pt>
                <c:pt idx="1719">
                  <c:v>44055</c:v>
                </c:pt>
                <c:pt idx="1720">
                  <c:v>44056</c:v>
                </c:pt>
                <c:pt idx="1721">
                  <c:v>44057</c:v>
                </c:pt>
                <c:pt idx="1722">
                  <c:v>44058</c:v>
                </c:pt>
                <c:pt idx="1723">
                  <c:v>44059</c:v>
                </c:pt>
                <c:pt idx="1724">
                  <c:v>44060</c:v>
                </c:pt>
                <c:pt idx="1725">
                  <c:v>44061</c:v>
                </c:pt>
                <c:pt idx="1726">
                  <c:v>44062</c:v>
                </c:pt>
                <c:pt idx="1727">
                  <c:v>44063</c:v>
                </c:pt>
                <c:pt idx="1728">
                  <c:v>44064</c:v>
                </c:pt>
                <c:pt idx="1729">
                  <c:v>44065</c:v>
                </c:pt>
                <c:pt idx="1730">
                  <c:v>44066</c:v>
                </c:pt>
                <c:pt idx="1731">
                  <c:v>44067</c:v>
                </c:pt>
                <c:pt idx="1732">
                  <c:v>44068</c:v>
                </c:pt>
                <c:pt idx="1733">
                  <c:v>44069</c:v>
                </c:pt>
                <c:pt idx="1734">
                  <c:v>44070</c:v>
                </c:pt>
                <c:pt idx="1735">
                  <c:v>44071</c:v>
                </c:pt>
                <c:pt idx="1736">
                  <c:v>44072</c:v>
                </c:pt>
                <c:pt idx="1737">
                  <c:v>44073</c:v>
                </c:pt>
                <c:pt idx="1738">
                  <c:v>44074</c:v>
                </c:pt>
                <c:pt idx="1739">
                  <c:v>44075</c:v>
                </c:pt>
                <c:pt idx="1740">
                  <c:v>44076</c:v>
                </c:pt>
                <c:pt idx="1741">
                  <c:v>44077</c:v>
                </c:pt>
                <c:pt idx="1742">
                  <c:v>44078</c:v>
                </c:pt>
                <c:pt idx="1743">
                  <c:v>44079</c:v>
                </c:pt>
                <c:pt idx="1744">
                  <c:v>44080</c:v>
                </c:pt>
                <c:pt idx="1745">
                  <c:v>44081</c:v>
                </c:pt>
                <c:pt idx="1746">
                  <c:v>44082</c:v>
                </c:pt>
                <c:pt idx="1747">
                  <c:v>44083</c:v>
                </c:pt>
                <c:pt idx="1748">
                  <c:v>44084</c:v>
                </c:pt>
                <c:pt idx="1749">
                  <c:v>44085</c:v>
                </c:pt>
                <c:pt idx="1750">
                  <c:v>44086</c:v>
                </c:pt>
                <c:pt idx="1751">
                  <c:v>44087</c:v>
                </c:pt>
                <c:pt idx="1752">
                  <c:v>44088</c:v>
                </c:pt>
                <c:pt idx="1753">
                  <c:v>44089</c:v>
                </c:pt>
                <c:pt idx="1754">
                  <c:v>44090</c:v>
                </c:pt>
                <c:pt idx="1755">
                  <c:v>44091</c:v>
                </c:pt>
                <c:pt idx="1756">
                  <c:v>44092</c:v>
                </c:pt>
                <c:pt idx="1757">
                  <c:v>44093</c:v>
                </c:pt>
                <c:pt idx="1758">
                  <c:v>44094</c:v>
                </c:pt>
                <c:pt idx="1759">
                  <c:v>44095</c:v>
                </c:pt>
                <c:pt idx="1760">
                  <c:v>44096</c:v>
                </c:pt>
                <c:pt idx="1761">
                  <c:v>44097</c:v>
                </c:pt>
                <c:pt idx="1762">
                  <c:v>44098</c:v>
                </c:pt>
                <c:pt idx="1763">
                  <c:v>44099</c:v>
                </c:pt>
                <c:pt idx="1764">
                  <c:v>44100</c:v>
                </c:pt>
                <c:pt idx="1765">
                  <c:v>44101</c:v>
                </c:pt>
                <c:pt idx="1766">
                  <c:v>44102</c:v>
                </c:pt>
                <c:pt idx="1767">
                  <c:v>44103</c:v>
                </c:pt>
                <c:pt idx="1768">
                  <c:v>44104</c:v>
                </c:pt>
                <c:pt idx="1769">
                  <c:v>44105</c:v>
                </c:pt>
                <c:pt idx="1770">
                  <c:v>44106</c:v>
                </c:pt>
                <c:pt idx="1771">
                  <c:v>44107</c:v>
                </c:pt>
                <c:pt idx="1772">
                  <c:v>44108</c:v>
                </c:pt>
                <c:pt idx="1773">
                  <c:v>44109</c:v>
                </c:pt>
                <c:pt idx="1774">
                  <c:v>44110</c:v>
                </c:pt>
                <c:pt idx="1775">
                  <c:v>44111</c:v>
                </c:pt>
                <c:pt idx="1776">
                  <c:v>44112</c:v>
                </c:pt>
                <c:pt idx="1777">
                  <c:v>44113</c:v>
                </c:pt>
                <c:pt idx="1778">
                  <c:v>44114</c:v>
                </c:pt>
                <c:pt idx="1779">
                  <c:v>44115</c:v>
                </c:pt>
                <c:pt idx="1780">
                  <c:v>44116</c:v>
                </c:pt>
                <c:pt idx="1781">
                  <c:v>44117</c:v>
                </c:pt>
                <c:pt idx="1782">
                  <c:v>44118</c:v>
                </c:pt>
                <c:pt idx="1783">
                  <c:v>44119</c:v>
                </c:pt>
                <c:pt idx="1784">
                  <c:v>44120</c:v>
                </c:pt>
                <c:pt idx="1785">
                  <c:v>44121</c:v>
                </c:pt>
                <c:pt idx="1786">
                  <c:v>44122</c:v>
                </c:pt>
                <c:pt idx="1787">
                  <c:v>44123</c:v>
                </c:pt>
                <c:pt idx="1788">
                  <c:v>44124</c:v>
                </c:pt>
                <c:pt idx="1789">
                  <c:v>44125</c:v>
                </c:pt>
                <c:pt idx="1790">
                  <c:v>44126</c:v>
                </c:pt>
                <c:pt idx="1791">
                  <c:v>44127</c:v>
                </c:pt>
                <c:pt idx="1792">
                  <c:v>44128</c:v>
                </c:pt>
                <c:pt idx="1793">
                  <c:v>44129</c:v>
                </c:pt>
                <c:pt idx="1794">
                  <c:v>44130</c:v>
                </c:pt>
                <c:pt idx="1795">
                  <c:v>44131</c:v>
                </c:pt>
                <c:pt idx="1796">
                  <c:v>44132</c:v>
                </c:pt>
                <c:pt idx="1797">
                  <c:v>44133</c:v>
                </c:pt>
                <c:pt idx="1798">
                  <c:v>44134</c:v>
                </c:pt>
                <c:pt idx="1799">
                  <c:v>44135</c:v>
                </c:pt>
                <c:pt idx="1800">
                  <c:v>44136</c:v>
                </c:pt>
                <c:pt idx="1801">
                  <c:v>44137</c:v>
                </c:pt>
                <c:pt idx="1802">
                  <c:v>44138</c:v>
                </c:pt>
                <c:pt idx="1803">
                  <c:v>44139</c:v>
                </c:pt>
                <c:pt idx="1804">
                  <c:v>44140</c:v>
                </c:pt>
                <c:pt idx="1805">
                  <c:v>44141</c:v>
                </c:pt>
                <c:pt idx="1806">
                  <c:v>44142</c:v>
                </c:pt>
                <c:pt idx="1807">
                  <c:v>44143</c:v>
                </c:pt>
                <c:pt idx="1808">
                  <c:v>44144</c:v>
                </c:pt>
                <c:pt idx="1809">
                  <c:v>44145</c:v>
                </c:pt>
                <c:pt idx="1810">
                  <c:v>44146</c:v>
                </c:pt>
                <c:pt idx="1811">
                  <c:v>44147</c:v>
                </c:pt>
                <c:pt idx="1812">
                  <c:v>44148</c:v>
                </c:pt>
                <c:pt idx="1813">
                  <c:v>44149</c:v>
                </c:pt>
                <c:pt idx="1814">
                  <c:v>44150</c:v>
                </c:pt>
                <c:pt idx="1815">
                  <c:v>44151</c:v>
                </c:pt>
                <c:pt idx="1816">
                  <c:v>44152</c:v>
                </c:pt>
                <c:pt idx="1817">
                  <c:v>44153</c:v>
                </c:pt>
                <c:pt idx="1818">
                  <c:v>44154</c:v>
                </c:pt>
                <c:pt idx="1819">
                  <c:v>44155</c:v>
                </c:pt>
                <c:pt idx="1820">
                  <c:v>44156</c:v>
                </c:pt>
                <c:pt idx="1821">
                  <c:v>44157</c:v>
                </c:pt>
                <c:pt idx="1822">
                  <c:v>44158</c:v>
                </c:pt>
                <c:pt idx="1823">
                  <c:v>44159</c:v>
                </c:pt>
                <c:pt idx="1824">
                  <c:v>44160</c:v>
                </c:pt>
                <c:pt idx="1825">
                  <c:v>44161</c:v>
                </c:pt>
                <c:pt idx="1826">
                  <c:v>44162</c:v>
                </c:pt>
                <c:pt idx="1827">
                  <c:v>44163</c:v>
                </c:pt>
                <c:pt idx="1828">
                  <c:v>44164</c:v>
                </c:pt>
                <c:pt idx="1829">
                  <c:v>44165</c:v>
                </c:pt>
                <c:pt idx="1830">
                  <c:v>44166</c:v>
                </c:pt>
                <c:pt idx="1831">
                  <c:v>44167</c:v>
                </c:pt>
                <c:pt idx="1832">
                  <c:v>44168</c:v>
                </c:pt>
                <c:pt idx="1833">
                  <c:v>44169</c:v>
                </c:pt>
                <c:pt idx="1834">
                  <c:v>44170</c:v>
                </c:pt>
                <c:pt idx="1835">
                  <c:v>44171</c:v>
                </c:pt>
                <c:pt idx="1836">
                  <c:v>44172</c:v>
                </c:pt>
                <c:pt idx="1837">
                  <c:v>44173</c:v>
                </c:pt>
                <c:pt idx="1838">
                  <c:v>44174</c:v>
                </c:pt>
                <c:pt idx="1839">
                  <c:v>44175</c:v>
                </c:pt>
                <c:pt idx="1840">
                  <c:v>44176</c:v>
                </c:pt>
                <c:pt idx="1841">
                  <c:v>44177</c:v>
                </c:pt>
                <c:pt idx="1842">
                  <c:v>44178</c:v>
                </c:pt>
                <c:pt idx="1843">
                  <c:v>44179</c:v>
                </c:pt>
                <c:pt idx="1844">
                  <c:v>44180</c:v>
                </c:pt>
                <c:pt idx="1845">
                  <c:v>44181</c:v>
                </c:pt>
                <c:pt idx="1846">
                  <c:v>44182</c:v>
                </c:pt>
                <c:pt idx="1847">
                  <c:v>44183</c:v>
                </c:pt>
                <c:pt idx="1848">
                  <c:v>44184</c:v>
                </c:pt>
                <c:pt idx="1849">
                  <c:v>44185</c:v>
                </c:pt>
                <c:pt idx="1850">
                  <c:v>44186</c:v>
                </c:pt>
                <c:pt idx="1851">
                  <c:v>44187</c:v>
                </c:pt>
                <c:pt idx="1852">
                  <c:v>44188</c:v>
                </c:pt>
                <c:pt idx="1853">
                  <c:v>44189</c:v>
                </c:pt>
                <c:pt idx="1854">
                  <c:v>44190</c:v>
                </c:pt>
                <c:pt idx="1855">
                  <c:v>44191</c:v>
                </c:pt>
                <c:pt idx="1856">
                  <c:v>44192</c:v>
                </c:pt>
                <c:pt idx="1857">
                  <c:v>44193</c:v>
                </c:pt>
                <c:pt idx="1858">
                  <c:v>44194</c:v>
                </c:pt>
                <c:pt idx="1859">
                  <c:v>44195</c:v>
                </c:pt>
                <c:pt idx="1860">
                  <c:v>44196</c:v>
                </c:pt>
                <c:pt idx="1861">
                  <c:v>44197</c:v>
                </c:pt>
                <c:pt idx="1862">
                  <c:v>44198</c:v>
                </c:pt>
                <c:pt idx="1863">
                  <c:v>44199</c:v>
                </c:pt>
                <c:pt idx="1864">
                  <c:v>44200</c:v>
                </c:pt>
                <c:pt idx="1865">
                  <c:v>44201</c:v>
                </c:pt>
                <c:pt idx="1866">
                  <c:v>44202</c:v>
                </c:pt>
                <c:pt idx="1867">
                  <c:v>44203</c:v>
                </c:pt>
                <c:pt idx="1868">
                  <c:v>44204</c:v>
                </c:pt>
                <c:pt idx="1869">
                  <c:v>44205</c:v>
                </c:pt>
                <c:pt idx="1870">
                  <c:v>44206</c:v>
                </c:pt>
                <c:pt idx="1871">
                  <c:v>44207</c:v>
                </c:pt>
                <c:pt idx="1872">
                  <c:v>44208</c:v>
                </c:pt>
                <c:pt idx="1873">
                  <c:v>44209</c:v>
                </c:pt>
                <c:pt idx="1874">
                  <c:v>44210</c:v>
                </c:pt>
                <c:pt idx="1875">
                  <c:v>44211</c:v>
                </c:pt>
                <c:pt idx="1876">
                  <c:v>44212</c:v>
                </c:pt>
                <c:pt idx="1877">
                  <c:v>44213</c:v>
                </c:pt>
                <c:pt idx="1878">
                  <c:v>44214</c:v>
                </c:pt>
                <c:pt idx="1879">
                  <c:v>44215</c:v>
                </c:pt>
                <c:pt idx="1880">
                  <c:v>44216</c:v>
                </c:pt>
                <c:pt idx="1881">
                  <c:v>44217</c:v>
                </c:pt>
                <c:pt idx="1882">
                  <c:v>44218</c:v>
                </c:pt>
                <c:pt idx="1883">
                  <c:v>44219</c:v>
                </c:pt>
                <c:pt idx="1884">
                  <c:v>44220</c:v>
                </c:pt>
                <c:pt idx="1885">
                  <c:v>44221</c:v>
                </c:pt>
                <c:pt idx="1886">
                  <c:v>44222</c:v>
                </c:pt>
                <c:pt idx="1887">
                  <c:v>44223</c:v>
                </c:pt>
                <c:pt idx="1888">
                  <c:v>44224</c:v>
                </c:pt>
                <c:pt idx="1889">
                  <c:v>44225</c:v>
                </c:pt>
                <c:pt idx="1890">
                  <c:v>44226</c:v>
                </c:pt>
                <c:pt idx="1891">
                  <c:v>44227</c:v>
                </c:pt>
                <c:pt idx="1892">
                  <c:v>44228</c:v>
                </c:pt>
                <c:pt idx="1893">
                  <c:v>44229</c:v>
                </c:pt>
                <c:pt idx="1894">
                  <c:v>44230</c:v>
                </c:pt>
                <c:pt idx="1895">
                  <c:v>44231</c:v>
                </c:pt>
                <c:pt idx="1896">
                  <c:v>44232</c:v>
                </c:pt>
                <c:pt idx="1897">
                  <c:v>44233</c:v>
                </c:pt>
                <c:pt idx="1898">
                  <c:v>44234</c:v>
                </c:pt>
                <c:pt idx="1899">
                  <c:v>44235</c:v>
                </c:pt>
                <c:pt idx="1900">
                  <c:v>44236</c:v>
                </c:pt>
                <c:pt idx="1901">
                  <c:v>44237</c:v>
                </c:pt>
                <c:pt idx="1902">
                  <c:v>44238</c:v>
                </c:pt>
                <c:pt idx="1903">
                  <c:v>44239</c:v>
                </c:pt>
                <c:pt idx="1904">
                  <c:v>44240</c:v>
                </c:pt>
                <c:pt idx="1905">
                  <c:v>44241</c:v>
                </c:pt>
                <c:pt idx="1906">
                  <c:v>44242</c:v>
                </c:pt>
                <c:pt idx="1907">
                  <c:v>44243</c:v>
                </c:pt>
                <c:pt idx="1908">
                  <c:v>44244</c:v>
                </c:pt>
                <c:pt idx="1909">
                  <c:v>44245</c:v>
                </c:pt>
                <c:pt idx="1910">
                  <c:v>44246</c:v>
                </c:pt>
                <c:pt idx="1911">
                  <c:v>44247</c:v>
                </c:pt>
                <c:pt idx="1912">
                  <c:v>44248</c:v>
                </c:pt>
                <c:pt idx="1913">
                  <c:v>44249</c:v>
                </c:pt>
                <c:pt idx="1914">
                  <c:v>44250</c:v>
                </c:pt>
                <c:pt idx="1915">
                  <c:v>44251</c:v>
                </c:pt>
                <c:pt idx="1916">
                  <c:v>44252</c:v>
                </c:pt>
                <c:pt idx="1917">
                  <c:v>44253</c:v>
                </c:pt>
                <c:pt idx="1918">
                  <c:v>44254</c:v>
                </c:pt>
                <c:pt idx="1919">
                  <c:v>44255</c:v>
                </c:pt>
                <c:pt idx="1920">
                  <c:v>44256</c:v>
                </c:pt>
                <c:pt idx="1921">
                  <c:v>44257</c:v>
                </c:pt>
                <c:pt idx="1922">
                  <c:v>44258</c:v>
                </c:pt>
                <c:pt idx="1923">
                  <c:v>44259</c:v>
                </c:pt>
                <c:pt idx="1924">
                  <c:v>44260</c:v>
                </c:pt>
                <c:pt idx="1925">
                  <c:v>44261</c:v>
                </c:pt>
                <c:pt idx="1926">
                  <c:v>44262</c:v>
                </c:pt>
                <c:pt idx="1927">
                  <c:v>44263</c:v>
                </c:pt>
                <c:pt idx="1928">
                  <c:v>44264</c:v>
                </c:pt>
                <c:pt idx="1929">
                  <c:v>44265</c:v>
                </c:pt>
                <c:pt idx="1930">
                  <c:v>44266</c:v>
                </c:pt>
                <c:pt idx="1931">
                  <c:v>44267</c:v>
                </c:pt>
                <c:pt idx="1932">
                  <c:v>44268</c:v>
                </c:pt>
                <c:pt idx="1933">
                  <c:v>44269</c:v>
                </c:pt>
                <c:pt idx="1934">
                  <c:v>44270</c:v>
                </c:pt>
                <c:pt idx="1935">
                  <c:v>44271</c:v>
                </c:pt>
                <c:pt idx="1936">
                  <c:v>44272</c:v>
                </c:pt>
                <c:pt idx="1937">
                  <c:v>44273</c:v>
                </c:pt>
                <c:pt idx="1938">
                  <c:v>44274</c:v>
                </c:pt>
                <c:pt idx="1939">
                  <c:v>44275</c:v>
                </c:pt>
                <c:pt idx="1940">
                  <c:v>44276</c:v>
                </c:pt>
                <c:pt idx="1941">
                  <c:v>44277</c:v>
                </c:pt>
                <c:pt idx="1942">
                  <c:v>44278</c:v>
                </c:pt>
                <c:pt idx="1943">
                  <c:v>44279</c:v>
                </c:pt>
                <c:pt idx="1944">
                  <c:v>44280</c:v>
                </c:pt>
                <c:pt idx="1945">
                  <c:v>44281</c:v>
                </c:pt>
                <c:pt idx="1946">
                  <c:v>44282</c:v>
                </c:pt>
                <c:pt idx="1947">
                  <c:v>44283</c:v>
                </c:pt>
                <c:pt idx="1948">
                  <c:v>44284</c:v>
                </c:pt>
                <c:pt idx="1949">
                  <c:v>44285</c:v>
                </c:pt>
                <c:pt idx="1950">
                  <c:v>44286</c:v>
                </c:pt>
                <c:pt idx="1951">
                  <c:v>44287</c:v>
                </c:pt>
                <c:pt idx="1952">
                  <c:v>44288</c:v>
                </c:pt>
                <c:pt idx="1953">
                  <c:v>44289</c:v>
                </c:pt>
                <c:pt idx="1954">
                  <c:v>44290</c:v>
                </c:pt>
                <c:pt idx="1955">
                  <c:v>44291</c:v>
                </c:pt>
                <c:pt idx="1956">
                  <c:v>44292</c:v>
                </c:pt>
                <c:pt idx="1957">
                  <c:v>44293</c:v>
                </c:pt>
                <c:pt idx="1958">
                  <c:v>44294</c:v>
                </c:pt>
                <c:pt idx="1959">
                  <c:v>44295</c:v>
                </c:pt>
                <c:pt idx="1960">
                  <c:v>44296</c:v>
                </c:pt>
                <c:pt idx="1961">
                  <c:v>44297</c:v>
                </c:pt>
                <c:pt idx="1962">
                  <c:v>44298</c:v>
                </c:pt>
                <c:pt idx="1963">
                  <c:v>44299</c:v>
                </c:pt>
                <c:pt idx="1964">
                  <c:v>44300</c:v>
                </c:pt>
                <c:pt idx="1965">
                  <c:v>44301</c:v>
                </c:pt>
                <c:pt idx="1966">
                  <c:v>44302</c:v>
                </c:pt>
                <c:pt idx="1967">
                  <c:v>44303</c:v>
                </c:pt>
                <c:pt idx="1968">
                  <c:v>44304</c:v>
                </c:pt>
                <c:pt idx="1969">
                  <c:v>44305</c:v>
                </c:pt>
                <c:pt idx="1970">
                  <c:v>44306</c:v>
                </c:pt>
                <c:pt idx="1971">
                  <c:v>44307</c:v>
                </c:pt>
                <c:pt idx="1972">
                  <c:v>44308</c:v>
                </c:pt>
                <c:pt idx="1973">
                  <c:v>44309</c:v>
                </c:pt>
                <c:pt idx="1974">
                  <c:v>44310</c:v>
                </c:pt>
                <c:pt idx="1975">
                  <c:v>44311</c:v>
                </c:pt>
                <c:pt idx="1976">
                  <c:v>44312</c:v>
                </c:pt>
                <c:pt idx="1977">
                  <c:v>44313</c:v>
                </c:pt>
                <c:pt idx="1978">
                  <c:v>44314</c:v>
                </c:pt>
                <c:pt idx="1979">
                  <c:v>44315</c:v>
                </c:pt>
                <c:pt idx="1980">
                  <c:v>44316</c:v>
                </c:pt>
                <c:pt idx="1981">
                  <c:v>44317</c:v>
                </c:pt>
                <c:pt idx="1982">
                  <c:v>44318</c:v>
                </c:pt>
                <c:pt idx="1983">
                  <c:v>44319</c:v>
                </c:pt>
                <c:pt idx="1984">
                  <c:v>44320</c:v>
                </c:pt>
                <c:pt idx="1985">
                  <c:v>44321</c:v>
                </c:pt>
                <c:pt idx="1986">
                  <c:v>44322</c:v>
                </c:pt>
                <c:pt idx="1987">
                  <c:v>44323</c:v>
                </c:pt>
                <c:pt idx="1988">
                  <c:v>44324</c:v>
                </c:pt>
                <c:pt idx="1989">
                  <c:v>44325</c:v>
                </c:pt>
                <c:pt idx="1990">
                  <c:v>44326</c:v>
                </c:pt>
                <c:pt idx="1991">
                  <c:v>44327</c:v>
                </c:pt>
                <c:pt idx="1992">
                  <c:v>44328</c:v>
                </c:pt>
                <c:pt idx="1993">
                  <c:v>44329</c:v>
                </c:pt>
                <c:pt idx="1994">
                  <c:v>44330</c:v>
                </c:pt>
                <c:pt idx="1995">
                  <c:v>44331</c:v>
                </c:pt>
                <c:pt idx="1996">
                  <c:v>44332</c:v>
                </c:pt>
                <c:pt idx="1997">
                  <c:v>44333</c:v>
                </c:pt>
                <c:pt idx="1998">
                  <c:v>44334</c:v>
                </c:pt>
                <c:pt idx="1999">
                  <c:v>44335</c:v>
                </c:pt>
                <c:pt idx="2000">
                  <c:v>44336</c:v>
                </c:pt>
                <c:pt idx="2001">
                  <c:v>44337</c:v>
                </c:pt>
                <c:pt idx="2002">
                  <c:v>44338</c:v>
                </c:pt>
                <c:pt idx="2003">
                  <c:v>44339</c:v>
                </c:pt>
                <c:pt idx="2004">
                  <c:v>44340</c:v>
                </c:pt>
                <c:pt idx="2005">
                  <c:v>44341</c:v>
                </c:pt>
                <c:pt idx="2006">
                  <c:v>44342</c:v>
                </c:pt>
                <c:pt idx="2007">
                  <c:v>44343</c:v>
                </c:pt>
                <c:pt idx="2008">
                  <c:v>44344</c:v>
                </c:pt>
                <c:pt idx="2009">
                  <c:v>44345</c:v>
                </c:pt>
                <c:pt idx="2010">
                  <c:v>44346</c:v>
                </c:pt>
                <c:pt idx="2011">
                  <c:v>44347</c:v>
                </c:pt>
                <c:pt idx="2012">
                  <c:v>44348</c:v>
                </c:pt>
                <c:pt idx="2013">
                  <c:v>44349</c:v>
                </c:pt>
                <c:pt idx="2014">
                  <c:v>44350</c:v>
                </c:pt>
                <c:pt idx="2015">
                  <c:v>44351</c:v>
                </c:pt>
                <c:pt idx="2016">
                  <c:v>44352</c:v>
                </c:pt>
                <c:pt idx="2017">
                  <c:v>44353</c:v>
                </c:pt>
                <c:pt idx="2018">
                  <c:v>44354</c:v>
                </c:pt>
                <c:pt idx="2019">
                  <c:v>44355</c:v>
                </c:pt>
                <c:pt idx="2020">
                  <c:v>44356</c:v>
                </c:pt>
                <c:pt idx="2021">
                  <c:v>44357</c:v>
                </c:pt>
                <c:pt idx="2022">
                  <c:v>44358</c:v>
                </c:pt>
                <c:pt idx="2023">
                  <c:v>44359</c:v>
                </c:pt>
                <c:pt idx="2024">
                  <c:v>44360</c:v>
                </c:pt>
                <c:pt idx="2025">
                  <c:v>44361</c:v>
                </c:pt>
                <c:pt idx="2026">
                  <c:v>44362</c:v>
                </c:pt>
                <c:pt idx="2027">
                  <c:v>44363</c:v>
                </c:pt>
                <c:pt idx="2028">
                  <c:v>44364</c:v>
                </c:pt>
                <c:pt idx="2029">
                  <c:v>44365</c:v>
                </c:pt>
                <c:pt idx="2030">
                  <c:v>44366</c:v>
                </c:pt>
                <c:pt idx="2031">
                  <c:v>44367</c:v>
                </c:pt>
                <c:pt idx="2032">
                  <c:v>44368</c:v>
                </c:pt>
                <c:pt idx="2033">
                  <c:v>44369</c:v>
                </c:pt>
                <c:pt idx="2034">
                  <c:v>44370</c:v>
                </c:pt>
                <c:pt idx="2035">
                  <c:v>44371</c:v>
                </c:pt>
                <c:pt idx="2036">
                  <c:v>44372</c:v>
                </c:pt>
                <c:pt idx="2037">
                  <c:v>44373</c:v>
                </c:pt>
                <c:pt idx="2038">
                  <c:v>44374</c:v>
                </c:pt>
                <c:pt idx="2039">
                  <c:v>44375</c:v>
                </c:pt>
                <c:pt idx="2040">
                  <c:v>44376</c:v>
                </c:pt>
                <c:pt idx="2041">
                  <c:v>44377</c:v>
                </c:pt>
                <c:pt idx="2042">
                  <c:v>44378</c:v>
                </c:pt>
                <c:pt idx="2043">
                  <c:v>44379</c:v>
                </c:pt>
                <c:pt idx="2044">
                  <c:v>44380</c:v>
                </c:pt>
                <c:pt idx="2045">
                  <c:v>44381</c:v>
                </c:pt>
                <c:pt idx="2046">
                  <c:v>44382</c:v>
                </c:pt>
                <c:pt idx="2047">
                  <c:v>44383</c:v>
                </c:pt>
                <c:pt idx="2048">
                  <c:v>44384</c:v>
                </c:pt>
                <c:pt idx="2049">
                  <c:v>44385</c:v>
                </c:pt>
                <c:pt idx="2050">
                  <c:v>44386</c:v>
                </c:pt>
                <c:pt idx="2051">
                  <c:v>44387</c:v>
                </c:pt>
                <c:pt idx="2052">
                  <c:v>44388</c:v>
                </c:pt>
                <c:pt idx="2053">
                  <c:v>44389</c:v>
                </c:pt>
                <c:pt idx="2054">
                  <c:v>44390</c:v>
                </c:pt>
                <c:pt idx="2055">
                  <c:v>44391</c:v>
                </c:pt>
                <c:pt idx="2056">
                  <c:v>44392</c:v>
                </c:pt>
                <c:pt idx="2057">
                  <c:v>44393</c:v>
                </c:pt>
                <c:pt idx="2058">
                  <c:v>44394</c:v>
                </c:pt>
                <c:pt idx="2059">
                  <c:v>44395</c:v>
                </c:pt>
                <c:pt idx="2060">
                  <c:v>44396</c:v>
                </c:pt>
                <c:pt idx="2061">
                  <c:v>44397</c:v>
                </c:pt>
                <c:pt idx="2062">
                  <c:v>44398</c:v>
                </c:pt>
                <c:pt idx="2063">
                  <c:v>44399</c:v>
                </c:pt>
                <c:pt idx="2064">
                  <c:v>44400</c:v>
                </c:pt>
                <c:pt idx="2065">
                  <c:v>44401</c:v>
                </c:pt>
                <c:pt idx="2066">
                  <c:v>44402</c:v>
                </c:pt>
                <c:pt idx="2067">
                  <c:v>44403</c:v>
                </c:pt>
                <c:pt idx="2068">
                  <c:v>44404</c:v>
                </c:pt>
                <c:pt idx="2069">
                  <c:v>44405</c:v>
                </c:pt>
                <c:pt idx="2070">
                  <c:v>44406</c:v>
                </c:pt>
                <c:pt idx="2071">
                  <c:v>44407</c:v>
                </c:pt>
                <c:pt idx="2072">
                  <c:v>44408</c:v>
                </c:pt>
                <c:pt idx="2073">
                  <c:v>44409</c:v>
                </c:pt>
                <c:pt idx="2074">
                  <c:v>44410</c:v>
                </c:pt>
                <c:pt idx="2075">
                  <c:v>44411</c:v>
                </c:pt>
                <c:pt idx="2076">
                  <c:v>44412</c:v>
                </c:pt>
                <c:pt idx="2077">
                  <c:v>44413</c:v>
                </c:pt>
                <c:pt idx="2078">
                  <c:v>44414</c:v>
                </c:pt>
                <c:pt idx="2079">
                  <c:v>44415</c:v>
                </c:pt>
                <c:pt idx="2080">
                  <c:v>44416</c:v>
                </c:pt>
                <c:pt idx="2081">
                  <c:v>44417</c:v>
                </c:pt>
                <c:pt idx="2082">
                  <c:v>44418</c:v>
                </c:pt>
                <c:pt idx="2083">
                  <c:v>44419</c:v>
                </c:pt>
                <c:pt idx="2084">
                  <c:v>44420</c:v>
                </c:pt>
                <c:pt idx="2085">
                  <c:v>44421</c:v>
                </c:pt>
                <c:pt idx="2086">
                  <c:v>44422</c:v>
                </c:pt>
                <c:pt idx="2087">
                  <c:v>44423</c:v>
                </c:pt>
                <c:pt idx="2088">
                  <c:v>44424</c:v>
                </c:pt>
                <c:pt idx="2089">
                  <c:v>44425</c:v>
                </c:pt>
                <c:pt idx="2090">
                  <c:v>44426</c:v>
                </c:pt>
                <c:pt idx="2091">
                  <c:v>44427</c:v>
                </c:pt>
                <c:pt idx="2092">
                  <c:v>44428</c:v>
                </c:pt>
                <c:pt idx="2093">
                  <c:v>44429</c:v>
                </c:pt>
                <c:pt idx="2094">
                  <c:v>44430</c:v>
                </c:pt>
                <c:pt idx="2095">
                  <c:v>44431</c:v>
                </c:pt>
                <c:pt idx="2096">
                  <c:v>44432</c:v>
                </c:pt>
                <c:pt idx="2097">
                  <c:v>44433</c:v>
                </c:pt>
                <c:pt idx="2098">
                  <c:v>44434</c:v>
                </c:pt>
                <c:pt idx="2099">
                  <c:v>44435</c:v>
                </c:pt>
                <c:pt idx="2100">
                  <c:v>44436</c:v>
                </c:pt>
                <c:pt idx="2101">
                  <c:v>44437</c:v>
                </c:pt>
                <c:pt idx="2102">
                  <c:v>44438</c:v>
                </c:pt>
                <c:pt idx="2103">
                  <c:v>44439</c:v>
                </c:pt>
                <c:pt idx="2104">
                  <c:v>44440</c:v>
                </c:pt>
                <c:pt idx="2105">
                  <c:v>44441</c:v>
                </c:pt>
                <c:pt idx="2106">
                  <c:v>44442</c:v>
                </c:pt>
                <c:pt idx="2107">
                  <c:v>44443</c:v>
                </c:pt>
                <c:pt idx="2108">
                  <c:v>44444</c:v>
                </c:pt>
                <c:pt idx="2109">
                  <c:v>44445</c:v>
                </c:pt>
                <c:pt idx="2110">
                  <c:v>44446</c:v>
                </c:pt>
                <c:pt idx="2111">
                  <c:v>44447</c:v>
                </c:pt>
                <c:pt idx="2112">
                  <c:v>44448</c:v>
                </c:pt>
                <c:pt idx="2113">
                  <c:v>44449</c:v>
                </c:pt>
                <c:pt idx="2114">
                  <c:v>44450</c:v>
                </c:pt>
                <c:pt idx="2115">
                  <c:v>44451</c:v>
                </c:pt>
                <c:pt idx="2116">
                  <c:v>44452</c:v>
                </c:pt>
                <c:pt idx="2117">
                  <c:v>44453</c:v>
                </c:pt>
                <c:pt idx="2118">
                  <c:v>44454</c:v>
                </c:pt>
                <c:pt idx="2119">
                  <c:v>44455</c:v>
                </c:pt>
                <c:pt idx="2120">
                  <c:v>44456</c:v>
                </c:pt>
                <c:pt idx="2121">
                  <c:v>44457</c:v>
                </c:pt>
                <c:pt idx="2122">
                  <c:v>44458</c:v>
                </c:pt>
                <c:pt idx="2123">
                  <c:v>44459</c:v>
                </c:pt>
                <c:pt idx="2124">
                  <c:v>44460</c:v>
                </c:pt>
                <c:pt idx="2125">
                  <c:v>44461</c:v>
                </c:pt>
                <c:pt idx="2126">
                  <c:v>44462</c:v>
                </c:pt>
                <c:pt idx="2127">
                  <c:v>44463</c:v>
                </c:pt>
                <c:pt idx="2128">
                  <c:v>44464</c:v>
                </c:pt>
                <c:pt idx="2129">
                  <c:v>44465</c:v>
                </c:pt>
                <c:pt idx="2130">
                  <c:v>44466</c:v>
                </c:pt>
                <c:pt idx="2131">
                  <c:v>44467</c:v>
                </c:pt>
                <c:pt idx="2132">
                  <c:v>44468</c:v>
                </c:pt>
                <c:pt idx="2133">
                  <c:v>44469</c:v>
                </c:pt>
                <c:pt idx="2134">
                  <c:v>44470</c:v>
                </c:pt>
                <c:pt idx="2135">
                  <c:v>44471</c:v>
                </c:pt>
                <c:pt idx="2136">
                  <c:v>44472</c:v>
                </c:pt>
                <c:pt idx="2137">
                  <c:v>44473</c:v>
                </c:pt>
                <c:pt idx="2138">
                  <c:v>44474</c:v>
                </c:pt>
                <c:pt idx="2139">
                  <c:v>44475</c:v>
                </c:pt>
                <c:pt idx="2140">
                  <c:v>44476</c:v>
                </c:pt>
                <c:pt idx="2141">
                  <c:v>44477</c:v>
                </c:pt>
                <c:pt idx="2142">
                  <c:v>44478</c:v>
                </c:pt>
                <c:pt idx="2143">
                  <c:v>44479</c:v>
                </c:pt>
                <c:pt idx="2144">
                  <c:v>44480</c:v>
                </c:pt>
                <c:pt idx="2145">
                  <c:v>44481</c:v>
                </c:pt>
                <c:pt idx="2146">
                  <c:v>44482</c:v>
                </c:pt>
                <c:pt idx="2147">
                  <c:v>44483</c:v>
                </c:pt>
                <c:pt idx="2148">
                  <c:v>44484</c:v>
                </c:pt>
                <c:pt idx="2149">
                  <c:v>44485</c:v>
                </c:pt>
                <c:pt idx="2150">
                  <c:v>44486</c:v>
                </c:pt>
                <c:pt idx="2151">
                  <c:v>44487</c:v>
                </c:pt>
                <c:pt idx="2152">
                  <c:v>44488</c:v>
                </c:pt>
                <c:pt idx="2153">
                  <c:v>44489</c:v>
                </c:pt>
                <c:pt idx="2154">
                  <c:v>44490</c:v>
                </c:pt>
                <c:pt idx="2155">
                  <c:v>44491</c:v>
                </c:pt>
                <c:pt idx="2156">
                  <c:v>44492</c:v>
                </c:pt>
                <c:pt idx="2157">
                  <c:v>44493</c:v>
                </c:pt>
                <c:pt idx="2158">
                  <c:v>44494</c:v>
                </c:pt>
                <c:pt idx="2159">
                  <c:v>44495</c:v>
                </c:pt>
                <c:pt idx="2160">
                  <c:v>44496</c:v>
                </c:pt>
                <c:pt idx="2161">
                  <c:v>44497</c:v>
                </c:pt>
                <c:pt idx="2162">
                  <c:v>44498</c:v>
                </c:pt>
                <c:pt idx="2163">
                  <c:v>44499</c:v>
                </c:pt>
                <c:pt idx="2164">
                  <c:v>44500</c:v>
                </c:pt>
                <c:pt idx="2165">
                  <c:v>44501</c:v>
                </c:pt>
                <c:pt idx="2166">
                  <c:v>44502</c:v>
                </c:pt>
                <c:pt idx="2167">
                  <c:v>44503</c:v>
                </c:pt>
                <c:pt idx="2168">
                  <c:v>44504</c:v>
                </c:pt>
                <c:pt idx="2169">
                  <c:v>44505</c:v>
                </c:pt>
                <c:pt idx="2170">
                  <c:v>44506</c:v>
                </c:pt>
                <c:pt idx="2171">
                  <c:v>44507</c:v>
                </c:pt>
                <c:pt idx="2172">
                  <c:v>44508</c:v>
                </c:pt>
                <c:pt idx="2173">
                  <c:v>44509</c:v>
                </c:pt>
                <c:pt idx="2174">
                  <c:v>44510</c:v>
                </c:pt>
                <c:pt idx="2175">
                  <c:v>44511</c:v>
                </c:pt>
                <c:pt idx="2176">
                  <c:v>44512</c:v>
                </c:pt>
                <c:pt idx="2177">
                  <c:v>44513</c:v>
                </c:pt>
                <c:pt idx="2178">
                  <c:v>44514</c:v>
                </c:pt>
                <c:pt idx="2179">
                  <c:v>44515</c:v>
                </c:pt>
                <c:pt idx="2180">
                  <c:v>44516</c:v>
                </c:pt>
                <c:pt idx="2181">
                  <c:v>44517</c:v>
                </c:pt>
                <c:pt idx="2182">
                  <c:v>44518</c:v>
                </c:pt>
                <c:pt idx="2183">
                  <c:v>44519</c:v>
                </c:pt>
                <c:pt idx="2184">
                  <c:v>44520</c:v>
                </c:pt>
                <c:pt idx="2185">
                  <c:v>44521</c:v>
                </c:pt>
                <c:pt idx="2186">
                  <c:v>44522</c:v>
                </c:pt>
                <c:pt idx="2187">
                  <c:v>44523</c:v>
                </c:pt>
                <c:pt idx="2188">
                  <c:v>44524</c:v>
                </c:pt>
                <c:pt idx="2189">
                  <c:v>44525</c:v>
                </c:pt>
                <c:pt idx="2190">
                  <c:v>44526</c:v>
                </c:pt>
                <c:pt idx="2191">
                  <c:v>44527</c:v>
                </c:pt>
                <c:pt idx="2192">
                  <c:v>44528</c:v>
                </c:pt>
                <c:pt idx="2193">
                  <c:v>44529</c:v>
                </c:pt>
                <c:pt idx="2194">
                  <c:v>44530</c:v>
                </c:pt>
                <c:pt idx="2195">
                  <c:v>44531</c:v>
                </c:pt>
                <c:pt idx="2196">
                  <c:v>44532</c:v>
                </c:pt>
                <c:pt idx="2197">
                  <c:v>44533</c:v>
                </c:pt>
                <c:pt idx="2198">
                  <c:v>44534</c:v>
                </c:pt>
                <c:pt idx="2199">
                  <c:v>44535</c:v>
                </c:pt>
                <c:pt idx="2200">
                  <c:v>44536</c:v>
                </c:pt>
                <c:pt idx="2201">
                  <c:v>44537</c:v>
                </c:pt>
                <c:pt idx="2202">
                  <c:v>44538</c:v>
                </c:pt>
                <c:pt idx="2203">
                  <c:v>44539</c:v>
                </c:pt>
                <c:pt idx="2204">
                  <c:v>44540</c:v>
                </c:pt>
                <c:pt idx="2205">
                  <c:v>44541</c:v>
                </c:pt>
                <c:pt idx="2206">
                  <c:v>44542</c:v>
                </c:pt>
                <c:pt idx="2207">
                  <c:v>44543</c:v>
                </c:pt>
                <c:pt idx="2208">
                  <c:v>44544</c:v>
                </c:pt>
                <c:pt idx="2209">
                  <c:v>44545</c:v>
                </c:pt>
                <c:pt idx="2210">
                  <c:v>44546</c:v>
                </c:pt>
                <c:pt idx="2211">
                  <c:v>44547</c:v>
                </c:pt>
                <c:pt idx="2212">
                  <c:v>44548</c:v>
                </c:pt>
                <c:pt idx="2213">
                  <c:v>44549</c:v>
                </c:pt>
                <c:pt idx="2214">
                  <c:v>44550</c:v>
                </c:pt>
                <c:pt idx="2215">
                  <c:v>44551</c:v>
                </c:pt>
                <c:pt idx="2216">
                  <c:v>44552</c:v>
                </c:pt>
                <c:pt idx="2217">
                  <c:v>44553</c:v>
                </c:pt>
                <c:pt idx="2218">
                  <c:v>44554</c:v>
                </c:pt>
                <c:pt idx="2219">
                  <c:v>44555</c:v>
                </c:pt>
                <c:pt idx="2220">
                  <c:v>44556</c:v>
                </c:pt>
                <c:pt idx="2221">
                  <c:v>44557</c:v>
                </c:pt>
                <c:pt idx="2222">
                  <c:v>44558</c:v>
                </c:pt>
                <c:pt idx="2223">
                  <c:v>44559</c:v>
                </c:pt>
                <c:pt idx="2224">
                  <c:v>44560</c:v>
                </c:pt>
                <c:pt idx="2225">
                  <c:v>44561</c:v>
                </c:pt>
                <c:pt idx="2226">
                  <c:v>44562</c:v>
                </c:pt>
                <c:pt idx="2227">
                  <c:v>44563</c:v>
                </c:pt>
                <c:pt idx="2228">
                  <c:v>44564</c:v>
                </c:pt>
                <c:pt idx="2229">
                  <c:v>44565</c:v>
                </c:pt>
                <c:pt idx="2230">
                  <c:v>44566</c:v>
                </c:pt>
                <c:pt idx="2231">
                  <c:v>44567</c:v>
                </c:pt>
                <c:pt idx="2232">
                  <c:v>44568</c:v>
                </c:pt>
                <c:pt idx="2233">
                  <c:v>44569</c:v>
                </c:pt>
                <c:pt idx="2234">
                  <c:v>44570</c:v>
                </c:pt>
                <c:pt idx="2235">
                  <c:v>44571</c:v>
                </c:pt>
                <c:pt idx="2236">
                  <c:v>44572</c:v>
                </c:pt>
                <c:pt idx="2237">
                  <c:v>44573</c:v>
                </c:pt>
                <c:pt idx="2238">
                  <c:v>44574</c:v>
                </c:pt>
                <c:pt idx="2239">
                  <c:v>44575</c:v>
                </c:pt>
                <c:pt idx="2240">
                  <c:v>44576</c:v>
                </c:pt>
                <c:pt idx="2241">
                  <c:v>44577</c:v>
                </c:pt>
                <c:pt idx="2242">
                  <c:v>44578</c:v>
                </c:pt>
                <c:pt idx="2243">
                  <c:v>44579</c:v>
                </c:pt>
                <c:pt idx="2244">
                  <c:v>44580</c:v>
                </c:pt>
                <c:pt idx="2245">
                  <c:v>44581</c:v>
                </c:pt>
                <c:pt idx="2246">
                  <c:v>44582</c:v>
                </c:pt>
                <c:pt idx="2247">
                  <c:v>44583</c:v>
                </c:pt>
                <c:pt idx="2248">
                  <c:v>44584</c:v>
                </c:pt>
                <c:pt idx="2249">
                  <c:v>44585</c:v>
                </c:pt>
                <c:pt idx="2250">
                  <c:v>44586</c:v>
                </c:pt>
                <c:pt idx="2251">
                  <c:v>44587</c:v>
                </c:pt>
                <c:pt idx="2252">
                  <c:v>44588</c:v>
                </c:pt>
                <c:pt idx="2253">
                  <c:v>44589</c:v>
                </c:pt>
                <c:pt idx="2254">
                  <c:v>44590</c:v>
                </c:pt>
                <c:pt idx="2255">
                  <c:v>44591</c:v>
                </c:pt>
                <c:pt idx="2256">
                  <c:v>44592</c:v>
                </c:pt>
                <c:pt idx="2257">
                  <c:v>44593</c:v>
                </c:pt>
                <c:pt idx="2258">
                  <c:v>44594</c:v>
                </c:pt>
                <c:pt idx="2259">
                  <c:v>44595</c:v>
                </c:pt>
                <c:pt idx="2260">
                  <c:v>44596</c:v>
                </c:pt>
                <c:pt idx="2261">
                  <c:v>44597</c:v>
                </c:pt>
                <c:pt idx="2262">
                  <c:v>44598</c:v>
                </c:pt>
                <c:pt idx="2263">
                  <c:v>44599</c:v>
                </c:pt>
                <c:pt idx="2264">
                  <c:v>44600</c:v>
                </c:pt>
                <c:pt idx="2265">
                  <c:v>44601</c:v>
                </c:pt>
                <c:pt idx="2266">
                  <c:v>44602</c:v>
                </c:pt>
                <c:pt idx="2267">
                  <c:v>44603</c:v>
                </c:pt>
                <c:pt idx="2268">
                  <c:v>44604</c:v>
                </c:pt>
                <c:pt idx="2269">
                  <c:v>44605</c:v>
                </c:pt>
                <c:pt idx="2270">
                  <c:v>44606</c:v>
                </c:pt>
                <c:pt idx="2271">
                  <c:v>44607</c:v>
                </c:pt>
                <c:pt idx="2272">
                  <c:v>44608</c:v>
                </c:pt>
                <c:pt idx="2273">
                  <c:v>44609</c:v>
                </c:pt>
                <c:pt idx="2274">
                  <c:v>44610</c:v>
                </c:pt>
                <c:pt idx="2275">
                  <c:v>44611</c:v>
                </c:pt>
                <c:pt idx="2276">
                  <c:v>44612</c:v>
                </c:pt>
                <c:pt idx="2277">
                  <c:v>44613</c:v>
                </c:pt>
                <c:pt idx="2278">
                  <c:v>44614</c:v>
                </c:pt>
                <c:pt idx="2279">
                  <c:v>44615</c:v>
                </c:pt>
                <c:pt idx="2280">
                  <c:v>44616</c:v>
                </c:pt>
                <c:pt idx="2281">
                  <c:v>44617</c:v>
                </c:pt>
                <c:pt idx="2282">
                  <c:v>44618</c:v>
                </c:pt>
                <c:pt idx="2283">
                  <c:v>44619</c:v>
                </c:pt>
                <c:pt idx="2284">
                  <c:v>44620</c:v>
                </c:pt>
                <c:pt idx="2285">
                  <c:v>44621</c:v>
                </c:pt>
                <c:pt idx="2286">
                  <c:v>44622</c:v>
                </c:pt>
                <c:pt idx="2287">
                  <c:v>44623</c:v>
                </c:pt>
                <c:pt idx="2288">
                  <c:v>44624</c:v>
                </c:pt>
                <c:pt idx="2289">
                  <c:v>44625</c:v>
                </c:pt>
                <c:pt idx="2290">
                  <c:v>44626</c:v>
                </c:pt>
                <c:pt idx="2291">
                  <c:v>44627</c:v>
                </c:pt>
                <c:pt idx="2292">
                  <c:v>44628</c:v>
                </c:pt>
                <c:pt idx="2293">
                  <c:v>44629</c:v>
                </c:pt>
                <c:pt idx="2294">
                  <c:v>44630</c:v>
                </c:pt>
                <c:pt idx="2295">
                  <c:v>44631</c:v>
                </c:pt>
                <c:pt idx="2296">
                  <c:v>44632</c:v>
                </c:pt>
                <c:pt idx="2297">
                  <c:v>44633</c:v>
                </c:pt>
                <c:pt idx="2298">
                  <c:v>44634</c:v>
                </c:pt>
                <c:pt idx="2299">
                  <c:v>44635</c:v>
                </c:pt>
                <c:pt idx="2300">
                  <c:v>44636</c:v>
                </c:pt>
                <c:pt idx="2301">
                  <c:v>44637</c:v>
                </c:pt>
                <c:pt idx="2302">
                  <c:v>44638</c:v>
                </c:pt>
                <c:pt idx="2303">
                  <c:v>44639</c:v>
                </c:pt>
                <c:pt idx="2304">
                  <c:v>44640</c:v>
                </c:pt>
                <c:pt idx="2305">
                  <c:v>44641</c:v>
                </c:pt>
                <c:pt idx="2306">
                  <c:v>44642</c:v>
                </c:pt>
                <c:pt idx="2307">
                  <c:v>44643</c:v>
                </c:pt>
                <c:pt idx="2308">
                  <c:v>44644</c:v>
                </c:pt>
                <c:pt idx="2309">
                  <c:v>44645</c:v>
                </c:pt>
                <c:pt idx="2310">
                  <c:v>44646</c:v>
                </c:pt>
                <c:pt idx="2311">
                  <c:v>44647</c:v>
                </c:pt>
                <c:pt idx="2312">
                  <c:v>44648</c:v>
                </c:pt>
                <c:pt idx="2313">
                  <c:v>44649</c:v>
                </c:pt>
                <c:pt idx="2314">
                  <c:v>44650</c:v>
                </c:pt>
                <c:pt idx="2315">
                  <c:v>44651</c:v>
                </c:pt>
                <c:pt idx="2316">
                  <c:v>44652</c:v>
                </c:pt>
                <c:pt idx="2317">
                  <c:v>44653</c:v>
                </c:pt>
                <c:pt idx="2318">
                  <c:v>44654</c:v>
                </c:pt>
                <c:pt idx="2319">
                  <c:v>44655</c:v>
                </c:pt>
                <c:pt idx="2320">
                  <c:v>44656</c:v>
                </c:pt>
                <c:pt idx="2321">
                  <c:v>44657</c:v>
                </c:pt>
                <c:pt idx="2322">
                  <c:v>44658</c:v>
                </c:pt>
                <c:pt idx="2323">
                  <c:v>44659</c:v>
                </c:pt>
                <c:pt idx="2324">
                  <c:v>44660</c:v>
                </c:pt>
                <c:pt idx="2325">
                  <c:v>44661</c:v>
                </c:pt>
                <c:pt idx="2326">
                  <c:v>44662</c:v>
                </c:pt>
                <c:pt idx="2327">
                  <c:v>44663</c:v>
                </c:pt>
                <c:pt idx="2328">
                  <c:v>44664</c:v>
                </c:pt>
                <c:pt idx="2329">
                  <c:v>44665</c:v>
                </c:pt>
                <c:pt idx="2330">
                  <c:v>44666</c:v>
                </c:pt>
                <c:pt idx="2331">
                  <c:v>44667</c:v>
                </c:pt>
                <c:pt idx="2332">
                  <c:v>44668</c:v>
                </c:pt>
                <c:pt idx="2333">
                  <c:v>44669</c:v>
                </c:pt>
                <c:pt idx="2334">
                  <c:v>44670</c:v>
                </c:pt>
                <c:pt idx="2335">
                  <c:v>44671</c:v>
                </c:pt>
                <c:pt idx="2336">
                  <c:v>44672</c:v>
                </c:pt>
                <c:pt idx="2337">
                  <c:v>44673</c:v>
                </c:pt>
                <c:pt idx="2338">
                  <c:v>44674</c:v>
                </c:pt>
                <c:pt idx="2339">
                  <c:v>44675</c:v>
                </c:pt>
                <c:pt idx="2340">
                  <c:v>44676</c:v>
                </c:pt>
                <c:pt idx="2341">
                  <c:v>44677</c:v>
                </c:pt>
                <c:pt idx="2342">
                  <c:v>44678</c:v>
                </c:pt>
                <c:pt idx="2343">
                  <c:v>44679</c:v>
                </c:pt>
                <c:pt idx="2344">
                  <c:v>44680</c:v>
                </c:pt>
                <c:pt idx="2345">
                  <c:v>44681</c:v>
                </c:pt>
                <c:pt idx="2346">
                  <c:v>44682</c:v>
                </c:pt>
                <c:pt idx="2347">
                  <c:v>44683</c:v>
                </c:pt>
                <c:pt idx="2348">
                  <c:v>44684</c:v>
                </c:pt>
                <c:pt idx="2349">
                  <c:v>44685</c:v>
                </c:pt>
                <c:pt idx="2350">
                  <c:v>44686</c:v>
                </c:pt>
                <c:pt idx="2351">
                  <c:v>44687</c:v>
                </c:pt>
                <c:pt idx="2352">
                  <c:v>44688</c:v>
                </c:pt>
                <c:pt idx="2353">
                  <c:v>44689</c:v>
                </c:pt>
                <c:pt idx="2354">
                  <c:v>44690</c:v>
                </c:pt>
                <c:pt idx="2355">
                  <c:v>44691</c:v>
                </c:pt>
                <c:pt idx="2356">
                  <c:v>44692</c:v>
                </c:pt>
                <c:pt idx="2357">
                  <c:v>44693</c:v>
                </c:pt>
                <c:pt idx="2358">
                  <c:v>44694</c:v>
                </c:pt>
                <c:pt idx="2359">
                  <c:v>44695</c:v>
                </c:pt>
                <c:pt idx="2360">
                  <c:v>44696</c:v>
                </c:pt>
                <c:pt idx="2361">
                  <c:v>44697</c:v>
                </c:pt>
                <c:pt idx="2362">
                  <c:v>44698</c:v>
                </c:pt>
                <c:pt idx="2363">
                  <c:v>44699</c:v>
                </c:pt>
                <c:pt idx="2364">
                  <c:v>44700</c:v>
                </c:pt>
                <c:pt idx="2365">
                  <c:v>44701</c:v>
                </c:pt>
                <c:pt idx="2366">
                  <c:v>44702</c:v>
                </c:pt>
                <c:pt idx="2367">
                  <c:v>44703</c:v>
                </c:pt>
                <c:pt idx="2368">
                  <c:v>44704</c:v>
                </c:pt>
                <c:pt idx="2369">
                  <c:v>44705</c:v>
                </c:pt>
                <c:pt idx="2370">
                  <c:v>44706</c:v>
                </c:pt>
                <c:pt idx="2371">
                  <c:v>44707</c:v>
                </c:pt>
                <c:pt idx="2372">
                  <c:v>44708</c:v>
                </c:pt>
                <c:pt idx="2373">
                  <c:v>44709</c:v>
                </c:pt>
                <c:pt idx="2374">
                  <c:v>44710</c:v>
                </c:pt>
                <c:pt idx="2375">
                  <c:v>44711</c:v>
                </c:pt>
                <c:pt idx="2376">
                  <c:v>44712</c:v>
                </c:pt>
                <c:pt idx="2377">
                  <c:v>44713</c:v>
                </c:pt>
                <c:pt idx="2378">
                  <c:v>44714</c:v>
                </c:pt>
                <c:pt idx="2379">
                  <c:v>44715</c:v>
                </c:pt>
                <c:pt idx="2380">
                  <c:v>44716</c:v>
                </c:pt>
                <c:pt idx="2381">
                  <c:v>44717</c:v>
                </c:pt>
                <c:pt idx="2382">
                  <c:v>44718</c:v>
                </c:pt>
                <c:pt idx="2383">
                  <c:v>44719</c:v>
                </c:pt>
                <c:pt idx="2384">
                  <c:v>44720</c:v>
                </c:pt>
                <c:pt idx="2385">
                  <c:v>44721</c:v>
                </c:pt>
                <c:pt idx="2386">
                  <c:v>44722</c:v>
                </c:pt>
                <c:pt idx="2387">
                  <c:v>44723</c:v>
                </c:pt>
                <c:pt idx="2388">
                  <c:v>44724</c:v>
                </c:pt>
                <c:pt idx="2389">
                  <c:v>44725</c:v>
                </c:pt>
                <c:pt idx="2390">
                  <c:v>44726</c:v>
                </c:pt>
                <c:pt idx="2391">
                  <c:v>44727</c:v>
                </c:pt>
                <c:pt idx="2392">
                  <c:v>44728</c:v>
                </c:pt>
                <c:pt idx="2393">
                  <c:v>44729</c:v>
                </c:pt>
                <c:pt idx="2394">
                  <c:v>44730</c:v>
                </c:pt>
                <c:pt idx="2395">
                  <c:v>44731</c:v>
                </c:pt>
                <c:pt idx="2396">
                  <c:v>44732</c:v>
                </c:pt>
                <c:pt idx="2397">
                  <c:v>44733</c:v>
                </c:pt>
                <c:pt idx="2398">
                  <c:v>44734</c:v>
                </c:pt>
                <c:pt idx="2399">
                  <c:v>44735</c:v>
                </c:pt>
                <c:pt idx="2400">
                  <c:v>44736</c:v>
                </c:pt>
                <c:pt idx="2401">
                  <c:v>44737</c:v>
                </c:pt>
                <c:pt idx="2402">
                  <c:v>44738</c:v>
                </c:pt>
                <c:pt idx="2403">
                  <c:v>44739</c:v>
                </c:pt>
                <c:pt idx="2404">
                  <c:v>44740</c:v>
                </c:pt>
                <c:pt idx="2405">
                  <c:v>44741</c:v>
                </c:pt>
                <c:pt idx="2406">
                  <c:v>44742</c:v>
                </c:pt>
                <c:pt idx="2407">
                  <c:v>44743</c:v>
                </c:pt>
                <c:pt idx="2408">
                  <c:v>44744</c:v>
                </c:pt>
                <c:pt idx="2409">
                  <c:v>44745</c:v>
                </c:pt>
                <c:pt idx="2410">
                  <c:v>44746</c:v>
                </c:pt>
                <c:pt idx="2411">
                  <c:v>44747</c:v>
                </c:pt>
                <c:pt idx="2412">
                  <c:v>44748</c:v>
                </c:pt>
                <c:pt idx="2413">
                  <c:v>44749</c:v>
                </c:pt>
                <c:pt idx="2414">
                  <c:v>44750</c:v>
                </c:pt>
                <c:pt idx="2415">
                  <c:v>44751</c:v>
                </c:pt>
                <c:pt idx="2416">
                  <c:v>44752</c:v>
                </c:pt>
                <c:pt idx="2417">
                  <c:v>44753</c:v>
                </c:pt>
                <c:pt idx="2418">
                  <c:v>44754</c:v>
                </c:pt>
                <c:pt idx="2419">
                  <c:v>44755</c:v>
                </c:pt>
                <c:pt idx="2420">
                  <c:v>44756</c:v>
                </c:pt>
                <c:pt idx="2421">
                  <c:v>44757</c:v>
                </c:pt>
                <c:pt idx="2422">
                  <c:v>44758</c:v>
                </c:pt>
                <c:pt idx="2423">
                  <c:v>44759</c:v>
                </c:pt>
                <c:pt idx="2424">
                  <c:v>44760</c:v>
                </c:pt>
                <c:pt idx="2425">
                  <c:v>44761</c:v>
                </c:pt>
                <c:pt idx="2426">
                  <c:v>44762</c:v>
                </c:pt>
                <c:pt idx="2427">
                  <c:v>44763</c:v>
                </c:pt>
                <c:pt idx="2428">
                  <c:v>44764</c:v>
                </c:pt>
                <c:pt idx="2429">
                  <c:v>44765</c:v>
                </c:pt>
                <c:pt idx="2430">
                  <c:v>44766</c:v>
                </c:pt>
                <c:pt idx="2431">
                  <c:v>44767</c:v>
                </c:pt>
                <c:pt idx="2432">
                  <c:v>44768</c:v>
                </c:pt>
                <c:pt idx="2433">
                  <c:v>44769</c:v>
                </c:pt>
                <c:pt idx="2434">
                  <c:v>44770</c:v>
                </c:pt>
                <c:pt idx="2435">
                  <c:v>44771</c:v>
                </c:pt>
                <c:pt idx="2436">
                  <c:v>44772</c:v>
                </c:pt>
                <c:pt idx="2437">
                  <c:v>44773</c:v>
                </c:pt>
                <c:pt idx="2438">
                  <c:v>44774</c:v>
                </c:pt>
                <c:pt idx="2439">
                  <c:v>44775</c:v>
                </c:pt>
                <c:pt idx="2440">
                  <c:v>44776</c:v>
                </c:pt>
                <c:pt idx="2441">
                  <c:v>44777</c:v>
                </c:pt>
                <c:pt idx="2442">
                  <c:v>44778</c:v>
                </c:pt>
                <c:pt idx="2443">
                  <c:v>44779</c:v>
                </c:pt>
                <c:pt idx="2444">
                  <c:v>44780</c:v>
                </c:pt>
                <c:pt idx="2445">
                  <c:v>44781</c:v>
                </c:pt>
                <c:pt idx="2446">
                  <c:v>44782</c:v>
                </c:pt>
                <c:pt idx="2447">
                  <c:v>44783</c:v>
                </c:pt>
                <c:pt idx="2448">
                  <c:v>44784</c:v>
                </c:pt>
                <c:pt idx="2449">
                  <c:v>44785</c:v>
                </c:pt>
                <c:pt idx="2450">
                  <c:v>44786</c:v>
                </c:pt>
                <c:pt idx="2451">
                  <c:v>44787</c:v>
                </c:pt>
                <c:pt idx="2452">
                  <c:v>44788</c:v>
                </c:pt>
                <c:pt idx="2453">
                  <c:v>44789</c:v>
                </c:pt>
                <c:pt idx="2454">
                  <c:v>44790</c:v>
                </c:pt>
                <c:pt idx="2455">
                  <c:v>44791</c:v>
                </c:pt>
                <c:pt idx="2456">
                  <c:v>44792</c:v>
                </c:pt>
                <c:pt idx="2457">
                  <c:v>44793</c:v>
                </c:pt>
                <c:pt idx="2458">
                  <c:v>44794</c:v>
                </c:pt>
                <c:pt idx="2459">
                  <c:v>44795</c:v>
                </c:pt>
                <c:pt idx="2460">
                  <c:v>44796</c:v>
                </c:pt>
                <c:pt idx="2461">
                  <c:v>44797</c:v>
                </c:pt>
                <c:pt idx="2462">
                  <c:v>44798</c:v>
                </c:pt>
                <c:pt idx="2463">
                  <c:v>44799</c:v>
                </c:pt>
                <c:pt idx="2464">
                  <c:v>44800</c:v>
                </c:pt>
                <c:pt idx="2465">
                  <c:v>44801</c:v>
                </c:pt>
                <c:pt idx="2466">
                  <c:v>44802</c:v>
                </c:pt>
                <c:pt idx="2467">
                  <c:v>44803</c:v>
                </c:pt>
                <c:pt idx="2468">
                  <c:v>44804</c:v>
                </c:pt>
                <c:pt idx="2469">
                  <c:v>44805</c:v>
                </c:pt>
                <c:pt idx="2470">
                  <c:v>44806</c:v>
                </c:pt>
                <c:pt idx="2471">
                  <c:v>44807</c:v>
                </c:pt>
                <c:pt idx="2472">
                  <c:v>44808</c:v>
                </c:pt>
                <c:pt idx="2473">
                  <c:v>44809</c:v>
                </c:pt>
                <c:pt idx="2474">
                  <c:v>44810</c:v>
                </c:pt>
                <c:pt idx="2475">
                  <c:v>44811</c:v>
                </c:pt>
                <c:pt idx="2476">
                  <c:v>44812</c:v>
                </c:pt>
                <c:pt idx="2477">
                  <c:v>44813</c:v>
                </c:pt>
                <c:pt idx="2478">
                  <c:v>44814</c:v>
                </c:pt>
                <c:pt idx="2479">
                  <c:v>44815</c:v>
                </c:pt>
                <c:pt idx="2480">
                  <c:v>44816</c:v>
                </c:pt>
                <c:pt idx="2481">
                  <c:v>44817</c:v>
                </c:pt>
                <c:pt idx="2482">
                  <c:v>44818</c:v>
                </c:pt>
                <c:pt idx="2483">
                  <c:v>44819</c:v>
                </c:pt>
                <c:pt idx="2484">
                  <c:v>44820</c:v>
                </c:pt>
                <c:pt idx="2485">
                  <c:v>44821</c:v>
                </c:pt>
                <c:pt idx="2486">
                  <c:v>44822</c:v>
                </c:pt>
                <c:pt idx="2487">
                  <c:v>44823</c:v>
                </c:pt>
                <c:pt idx="2488">
                  <c:v>44824</c:v>
                </c:pt>
                <c:pt idx="2489">
                  <c:v>44825</c:v>
                </c:pt>
                <c:pt idx="2490">
                  <c:v>44826</c:v>
                </c:pt>
                <c:pt idx="2491">
                  <c:v>44827</c:v>
                </c:pt>
                <c:pt idx="2492">
                  <c:v>44828</c:v>
                </c:pt>
                <c:pt idx="2493">
                  <c:v>44829</c:v>
                </c:pt>
                <c:pt idx="2494">
                  <c:v>44830</c:v>
                </c:pt>
                <c:pt idx="2495">
                  <c:v>44831</c:v>
                </c:pt>
                <c:pt idx="2496">
                  <c:v>44832</c:v>
                </c:pt>
                <c:pt idx="2497">
                  <c:v>44833</c:v>
                </c:pt>
                <c:pt idx="2498">
                  <c:v>44834</c:v>
                </c:pt>
                <c:pt idx="2499">
                  <c:v>44835</c:v>
                </c:pt>
                <c:pt idx="2500">
                  <c:v>44836</c:v>
                </c:pt>
                <c:pt idx="2501">
                  <c:v>44837</c:v>
                </c:pt>
                <c:pt idx="2502">
                  <c:v>44838</c:v>
                </c:pt>
                <c:pt idx="2503">
                  <c:v>44839</c:v>
                </c:pt>
                <c:pt idx="2504">
                  <c:v>44840</c:v>
                </c:pt>
                <c:pt idx="2505">
                  <c:v>44841</c:v>
                </c:pt>
                <c:pt idx="2506">
                  <c:v>44842</c:v>
                </c:pt>
                <c:pt idx="2507">
                  <c:v>44843</c:v>
                </c:pt>
                <c:pt idx="2508">
                  <c:v>44844</c:v>
                </c:pt>
                <c:pt idx="2509">
                  <c:v>44845</c:v>
                </c:pt>
                <c:pt idx="2510">
                  <c:v>44846</c:v>
                </c:pt>
                <c:pt idx="2511">
                  <c:v>44847</c:v>
                </c:pt>
                <c:pt idx="2512">
                  <c:v>44848</c:v>
                </c:pt>
                <c:pt idx="2513">
                  <c:v>44849</c:v>
                </c:pt>
                <c:pt idx="2514">
                  <c:v>44850</c:v>
                </c:pt>
                <c:pt idx="2515">
                  <c:v>44851</c:v>
                </c:pt>
                <c:pt idx="2516">
                  <c:v>44852</c:v>
                </c:pt>
                <c:pt idx="2517">
                  <c:v>44853</c:v>
                </c:pt>
                <c:pt idx="2518">
                  <c:v>44854</c:v>
                </c:pt>
                <c:pt idx="2519">
                  <c:v>44855</c:v>
                </c:pt>
                <c:pt idx="2520">
                  <c:v>44856</c:v>
                </c:pt>
                <c:pt idx="2521">
                  <c:v>44857</c:v>
                </c:pt>
                <c:pt idx="2522">
                  <c:v>44858</c:v>
                </c:pt>
                <c:pt idx="2523">
                  <c:v>44859</c:v>
                </c:pt>
                <c:pt idx="2524">
                  <c:v>44860</c:v>
                </c:pt>
                <c:pt idx="2525">
                  <c:v>44861</c:v>
                </c:pt>
                <c:pt idx="2526">
                  <c:v>44862</c:v>
                </c:pt>
                <c:pt idx="2527">
                  <c:v>44863</c:v>
                </c:pt>
                <c:pt idx="2528">
                  <c:v>44864</c:v>
                </c:pt>
                <c:pt idx="2529">
                  <c:v>44865</c:v>
                </c:pt>
                <c:pt idx="2530">
                  <c:v>44866</c:v>
                </c:pt>
                <c:pt idx="2531">
                  <c:v>44867</c:v>
                </c:pt>
                <c:pt idx="2532">
                  <c:v>44868</c:v>
                </c:pt>
                <c:pt idx="2533">
                  <c:v>44869</c:v>
                </c:pt>
                <c:pt idx="2534">
                  <c:v>44870</c:v>
                </c:pt>
                <c:pt idx="2535">
                  <c:v>44871</c:v>
                </c:pt>
                <c:pt idx="2536">
                  <c:v>44872</c:v>
                </c:pt>
                <c:pt idx="2537">
                  <c:v>44873</c:v>
                </c:pt>
                <c:pt idx="2538">
                  <c:v>44874</c:v>
                </c:pt>
                <c:pt idx="2539">
                  <c:v>44875</c:v>
                </c:pt>
                <c:pt idx="2540">
                  <c:v>44876</c:v>
                </c:pt>
                <c:pt idx="2541">
                  <c:v>44877</c:v>
                </c:pt>
                <c:pt idx="2542">
                  <c:v>44878</c:v>
                </c:pt>
                <c:pt idx="2543">
                  <c:v>44879</c:v>
                </c:pt>
                <c:pt idx="2544">
                  <c:v>44880</c:v>
                </c:pt>
                <c:pt idx="2545">
                  <c:v>44881</c:v>
                </c:pt>
                <c:pt idx="2546">
                  <c:v>44882</c:v>
                </c:pt>
                <c:pt idx="2547">
                  <c:v>44883</c:v>
                </c:pt>
                <c:pt idx="2548">
                  <c:v>44884</c:v>
                </c:pt>
                <c:pt idx="2549">
                  <c:v>44885</c:v>
                </c:pt>
                <c:pt idx="2550">
                  <c:v>44886</c:v>
                </c:pt>
                <c:pt idx="2551">
                  <c:v>44887</c:v>
                </c:pt>
                <c:pt idx="2552">
                  <c:v>44888</c:v>
                </c:pt>
                <c:pt idx="2553">
                  <c:v>44889</c:v>
                </c:pt>
                <c:pt idx="2554">
                  <c:v>44890</c:v>
                </c:pt>
                <c:pt idx="2555">
                  <c:v>44891</c:v>
                </c:pt>
                <c:pt idx="2556">
                  <c:v>44892</c:v>
                </c:pt>
                <c:pt idx="2557">
                  <c:v>44893</c:v>
                </c:pt>
                <c:pt idx="2558">
                  <c:v>44894</c:v>
                </c:pt>
                <c:pt idx="2559">
                  <c:v>44895</c:v>
                </c:pt>
                <c:pt idx="2560">
                  <c:v>44896</c:v>
                </c:pt>
                <c:pt idx="2561">
                  <c:v>44897</c:v>
                </c:pt>
                <c:pt idx="2562">
                  <c:v>44898</c:v>
                </c:pt>
                <c:pt idx="2563">
                  <c:v>44899</c:v>
                </c:pt>
                <c:pt idx="2564">
                  <c:v>44900</c:v>
                </c:pt>
                <c:pt idx="2565">
                  <c:v>44901</c:v>
                </c:pt>
                <c:pt idx="2566">
                  <c:v>44902</c:v>
                </c:pt>
                <c:pt idx="2567">
                  <c:v>44903</c:v>
                </c:pt>
                <c:pt idx="2568">
                  <c:v>44904</c:v>
                </c:pt>
                <c:pt idx="2569">
                  <c:v>44905</c:v>
                </c:pt>
                <c:pt idx="2570">
                  <c:v>44906</c:v>
                </c:pt>
                <c:pt idx="2571">
                  <c:v>44907</c:v>
                </c:pt>
                <c:pt idx="2572">
                  <c:v>44908</c:v>
                </c:pt>
                <c:pt idx="2573">
                  <c:v>44909</c:v>
                </c:pt>
                <c:pt idx="2574">
                  <c:v>44910</c:v>
                </c:pt>
                <c:pt idx="2575">
                  <c:v>44911</c:v>
                </c:pt>
                <c:pt idx="2576">
                  <c:v>44912</c:v>
                </c:pt>
                <c:pt idx="2577">
                  <c:v>44913</c:v>
                </c:pt>
                <c:pt idx="2578">
                  <c:v>44914</c:v>
                </c:pt>
                <c:pt idx="2579">
                  <c:v>44915</c:v>
                </c:pt>
                <c:pt idx="2580">
                  <c:v>44916</c:v>
                </c:pt>
                <c:pt idx="2581">
                  <c:v>44917</c:v>
                </c:pt>
                <c:pt idx="2582">
                  <c:v>44918</c:v>
                </c:pt>
                <c:pt idx="2583">
                  <c:v>44919</c:v>
                </c:pt>
                <c:pt idx="2584">
                  <c:v>44920</c:v>
                </c:pt>
                <c:pt idx="2585">
                  <c:v>44921</c:v>
                </c:pt>
                <c:pt idx="2586">
                  <c:v>44922</c:v>
                </c:pt>
                <c:pt idx="2587">
                  <c:v>44923</c:v>
                </c:pt>
                <c:pt idx="2588">
                  <c:v>44924</c:v>
                </c:pt>
                <c:pt idx="2589">
                  <c:v>44925</c:v>
                </c:pt>
                <c:pt idx="2590">
                  <c:v>44926</c:v>
                </c:pt>
                <c:pt idx="2591">
                  <c:v>44927</c:v>
                </c:pt>
                <c:pt idx="2592">
                  <c:v>44928</c:v>
                </c:pt>
                <c:pt idx="2593">
                  <c:v>44929</c:v>
                </c:pt>
                <c:pt idx="2594">
                  <c:v>44930</c:v>
                </c:pt>
                <c:pt idx="2595">
                  <c:v>44931</c:v>
                </c:pt>
                <c:pt idx="2596">
                  <c:v>44932</c:v>
                </c:pt>
                <c:pt idx="2597">
                  <c:v>44933</c:v>
                </c:pt>
                <c:pt idx="2598">
                  <c:v>44934</c:v>
                </c:pt>
                <c:pt idx="2599">
                  <c:v>44935</c:v>
                </c:pt>
                <c:pt idx="2600">
                  <c:v>44936</c:v>
                </c:pt>
                <c:pt idx="2601">
                  <c:v>44937</c:v>
                </c:pt>
                <c:pt idx="2602">
                  <c:v>44938</c:v>
                </c:pt>
                <c:pt idx="2603">
                  <c:v>44939</c:v>
                </c:pt>
                <c:pt idx="2604">
                  <c:v>44940</c:v>
                </c:pt>
                <c:pt idx="2605">
                  <c:v>44941</c:v>
                </c:pt>
                <c:pt idx="2606">
                  <c:v>44942</c:v>
                </c:pt>
                <c:pt idx="2607">
                  <c:v>44943</c:v>
                </c:pt>
                <c:pt idx="2608">
                  <c:v>44944</c:v>
                </c:pt>
                <c:pt idx="2609">
                  <c:v>44945</c:v>
                </c:pt>
                <c:pt idx="2610">
                  <c:v>44946</c:v>
                </c:pt>
                <c:pt idx="2611">
                  <c:v>44947</c:v>
                </c:pt>
                <c:pt idx="2612">
                  <c:v>44948</c:v>
                </c:pt>
                <c:pt idx="2613">
                  <c:v>44949</c:v>
                </c:pt>
                <c:pt idx="2614">
                  <c:v>44950</c:v>
                </c:pt>
                <c:pt idx="2615">
                  <c:v>44951</c:v>
                </c:pt>
                <c:pt idx="2616">
                  <c:v>44952</c:v>
                </c:pt>
                <c:pt idx="2617">
                  <c:v>44953</c:v>
                </c:pt>
                <c:pt idx="2618">
                  <c:v>44954</c:v>
                </c:pt>
                <c:pt idx="2619">
                  <c:v>44955</c:v>
                </c:pt>
                <c:pt idx="2620">
                  <c:v>44956</c:v>
                </c:pt>
                <c:pt idx="2621">
                  <c:v>44957</c:v>
                </c:pt>
                <c:pt idx="2622">
                  <c:v>44958</c:v>
                </c:pt>
                <c:pt idx="2623">
                  <c:v>44959</c:v>
                </c:pt>
                <c:pt idx="2624">
                  <c:v>44960</c:v>
                </c:pt>
                <c:pt idx="2625">
                  <c:v>44961</c:v>
                </c:pt>
                <c:pt idx="2626">
                  <c:v>44962</c:v>
                </c:pt>
                <c:pt idx="2627">
                  <c:v>44963</c:v>
                </c:pt>
                <c:pt idx="2628">
                  <c:v>44964</c:v>
                </c:pt>
                <c:pt idx="2629">
                  <c:v>44965</c:v>
                </c:pt>
                <c:pt idx="2630">
                  <c:v>44966</c:v>
                </c:pt>
                <c:pt idx="2631">
                  <c:v>44967</c:v>
                </c:pt>
                <c:pt idx="2632">
                  <c:v>44968</c:v>
                </c:pt>
                <c:pt idx="2633">
                  <c:v>44969</c:v>
                </c:pt>
                <c:pt idx="2634">
                  <c:v>44970</c:v>
                </c:pt>
                <c:pt idx="2635">
                  <c:v>44971</c:v>
                </c:pt>
                <c:pt idx="2636">
                  <c:v>44972</c:v>
                </c:pt>
                <c:pt idx="2637">
                  <c:v>44973</c:v>
                </c:pt>
                <c:pt idx="2638">
                  <c:v>44974</c:v>
                </c:pt>
                <c:pt idx="2639">
                  <c:v>44975</c:v>
                </c:pt>
                <c:pt idx="2640">
                  <c:v>44976</c:v>
                </c:pt>
                <c:pt idx="2641">
                  <c:v>44977</c:v>
                </c:pt>
                <c:pt idx="2642">
                  <c:v>44978</c:v>
                </c:pt>
                <c:pt idx="2643">
                  <c:v>44979</c:v>
                </c:pt>
                <c:pt idx="2644">
                  <c:v>44980</c:v>
                </c:pt>
                <c:pt idx="2645">
                  <c:v>44981</c:v>
                </c:pt>
                <c:pt idx="2646">
                  <c:v>44982</c:v>
                </c:pt>
                <c:pt idx="2647">
                  <c:v>44983</c:v>
                </c:pt>
                <c:pt idx="2648">
                  <c:v>44984</c:v>
                </c:pt>
                <c:pt idx="2649">
                  <c:v>44985</c:v>
                </c:pt>
                <c:pt idx="2650">
                  <c:v>44986</c:v>
                </c:pt>
                <c:pt idx="2651">
                  <c:v>44987</c:v>
                </c:pt>
                <c:pt idx="2652">
                  <c:v>44988</c:v>
                </c:pt>
                <c:pt idx="2653">
                  <c:v>44989</c:v>
                </c:pt>
                <c:pt idx="2654">
                  <c:v>44990</c:v>
                </c:pt>
                <c:pt idx="2655">
                  <c:v>44991</c:v>
                </c:pt>
                <c:pt idx="2656">
                  <c:v>44992</c:v>
                </c:pt>
                <c:pt idx="2657">
                  <c:v>44993</c:v>
                </c:pt>
                <c:pt idx="2658">
                  <c:v>44994</c:v>
                </c:pt>
                <c:pt idx="2659">
                  <c:v>44995</c:v>
                </c:pt>
                <c:pt idx="2660">
                  <c:v>44996</c:v>
                </c:pt>
                <c:pt idx="2661">
                  <c:v>44997</c:v>
                </c:pt>
                <c:pt idx="2662">
                  <c:v>44998</c:v>
                </c:pt>
                <c:pt idx="2663">
                  <c:v>44999</c:v>
                </c:pt>
                <c:pt idx="2664">
                  <c:v>45000</c:v>
                </c:pt>
                <c:pt idx="2665">
                  <c:v>45001</c:v>
                </c:pt>
                <c:pt idx="2666">
                  <c:v>45002</c:v>
                </c:pt>
                <c:pt idx="2667">
                  <c:v>45003</c:v>
                </c:pt>
                <c:pt idx="2668">
                  <c:v>45004</c:v>
                </c:pt>
                <c:pt idx="2669">
                  <c:v>45005</c:v>
                </c:pt>
                <c:pt idx="2670">
                  <c:v>45006</c:v>
                </c:pt>
                <c:pt idx="2671">
                  <c:v>45007</c:v>
                </c:pt>
                <c:pt idx="2672">
                  <c:v>45008</c:v>
                </c:pt>
                <c:pt idx="2673">
                  <c:v>45009</c:v>
                </c:pt>
                <c:pt idx="2674">
                  <c:v>45010</c:v>
                </c:pt>
                <c:pt idx="2675">
                  <c:v>45011</c:v>
                </c:pt>
                <c:pt idx="2676">
                  <c:v>45012</c:v>
                </c:pt>
                <c:pt idx="2677">
                  <c:v>45013</c:v>
                </c:pt>
                <c:pt idx="2678">
                  <c:v>45014</c:v>
                </c:pt>
                <c:pt idx="2679">
                  <c:v>45015</c:v>
                </c:pt>
                <c:pt idx="2680">
                  <c:v>45016</c:v>
                </c:pt>
                <c:pt idx="2681">
                  <c:v>45017</c:v>
                </c:pt>
                <c:pt idx="2682">
                  <c:v>45018</c:v>
                </c:pt>
                <c:pt idx="2683">
                  <c:v>45019</c:v>
                </c:pt>
                <c:pt idx="2684">
                  <c:v>45020</c:v>
                </c:pt>
                <c:pt idx="2685">
                  <c:v>45021</c:v>
                </c:pt>
                <c:pt idx="2686">
                  <c:v>45022</c:v>
                </c:pt>
                <c:pt idx="2687">
                  <c:v>45023</c:v>
                </c:pt>
                <c:pt idx="2688">
                  <c:v>45024</c:v>
                </c:pt>
                <c:pt idx="2689">
                  <c:v>45025</c:v>
                </c:pt>
                <c:pt idx="2690">
                  <c:v>45026</c:v>
                </c:pt>
                <c:pt idx="2691">
                  <c:v>45027</c:v>
                </c:pt>
                <c:pt idx="2692">
                  <c:v>45028</c:v>
                </c:pt>
                <c:pt idx="2693">
                  <c:v>45029</c:v>
                </c:pt>
                <c:pt idx="2694">
                  <c:v>45030</c:v>
                </c:pt>
                <c:pt idx="2695">
                  <c:v>45031</c:v>
                </c:pt>
                <c:pt idx="2696">
                  <c:v>45032</c:v>
                </c:pt>
                <c:pt idx="2697">
                  <c:v>45033</c:v>
                </c:pt>
                <c:pt idx="2698">
                  <c:v>45034</c:v>
                </c:pt>
                <c:pt idx="2699">
                  <c:v>45035</c:v>
                </c:pt>
                <c:pt idx="2700">
                  <c:v>45036</c:v>
                </c:pt>
                <c:pt idx="2701">
                  <c:v>45037</c:v>
                </c:pt>
                <c:pt idx="2702">
                  <c:v>45038</c:v>
                </c:pt>
                <c:pt idx="2703">
                  <c:v>45039</c:v>
                </c:pt>
                <c:pt idx="2704">
                  <c:v>45040</c:v>
                </c:pt>
                <c:pt idx="2705">
                  <c:v>45041</c:v>
                </c:pt>
                <c:pt idx="2706">
                  <c:v>45042</c:v>
                </c:pt>
                <c:pt idx="2707">
                  <c:v>45043</c:v>
                </c:pt>
                <c:pt idx="2708">
                  <c:v>45044</c:v>
                </c:pt>
                <c:pt idx="2709">
                  <c:v>45045</c:v>
                </c:pt>
                <c:pt idx="2710">
                  <c:v>45046</c:v>
                </c:pt>
                <c:pt idx="2711">
                  <c:v>45047</c:v>
                </c:pt>
                <c:pt idx="2712">
                  <c:v>45048</c:v>
                </c:pt>
                <c:pt idx="2713">
                  <c:v>45049</c:v>
                </c:pt>
                <c:pt idx="2714">
                  <c:v>45050</c:v>
                </c:pt>
                <c:pt idx="2715">
                  <c:v>45051</c:v>
                </c:pt>
                <c:pt idx="2716">
                  <c:v>45052</c:v>
                </c:pt>
                <c:pt idx="2717">
                  <c:v>45053</c:v>
                </c:pt>
                <c:pt idx="2718">
                  <c:v>45054</c:v>
                </c:pt>
                <c:pt idx="2719">
                  <c:v>45055</c:v>
                </c:pt>
                <c:pt idx="2720">
                  <c:v>45056</c:v>
                </c:pt>
                <c:pt idx="2721">
                  <c:v>45057</c:v>
                </c:pt>
                <c:pt idx="2722">
                  <c:v>45058</c:v>
                </c:pt>
                <c:pt idx="2723">
                  <c:v>45059</c:v>
                </c:pt>
                <c:pt idx="2724">
                  <c:v>45060</c:v>
                </c:pt>
                <c:pt idx="2725">
                  <c:v>45061</c:v>
                </c:pt>
                <c:pt idx="2726">
                  <c:v>45062</c:v>
                </c:pt>
                <c:pt idx="2727">
                  <c:v>45063</c:v>
                </c:pt>
                <c:pt idx="2728">
                  <c:v>45064</c:v>
                </c:pt>
                <c:pt idx="2729">
                  <c:v>45065</c:v>
                </c:pt>
                <c:pt idx="2730">
                  <c:v>45066</c:v>
                </c:pt>
                <c:pt idx="2731">
                  <c:v>45067</c:v>
                </c:pt>
                <c:pt idx="2732">
                  <c:v>45068</c:v>
                </c:pt>
                <c:pt idx="2733">
                  <c:v>45069</c:v>
                </c:pt>
                <c:pt idx="2734">
                  <c:v>45070</c:v>
                </c:pt>
                <c:pt idx="2735">
                  <c:v>45071</c:v>
                </c:pt>
                <c:pt idx="2736">
                  <c:v>45072</c:v>
                </c:pt>
                <c:pt idx="2737">
                  <c:v>45073</c:v>
                </c:pt>
                <c:pt idx="2738">
                  <c:v>45074</c:v>
                </c:pt>
                <c:pt idx="2739">
                  <c:v>45075</c:v>
                </c:pt>
                <c:pt idx="2740">
                  <c:v>45076</c:v>
                </c:pt>
                <c:pt idx="2741">
                  <c:v>45077</c:v>
                </c:pt>
                <c:pt idx="2742">
                  <c:v>45078</c:v>
                </c:pt>
                <c:pt idx="2743">
                  <c:v>45079</c:v>
                </c:pt>
                <c:pt idx="2744">
                  <c:v>45080</c:v>
                </c:pt>
                <c:pt idx="2745">
                  <c:v>45081</c:v>
                </c:pt>
                <c:pt idx="2746">
                  <c:v>45082</c:v>
                </c:pt>
                <c:pt idx="2747">
                  <c:v>45083</c:v>
                </c:pt>
                <c:pt idx="2748">
                  <c:v>45084</c:v>
                </c:pt>
                <c:pt idx="2749">
                  <c:v>45085</c:v>
                </c:pt>
                <c:pt idx="2750">
                  <c:v>45086</c:v>
                </c:pt>
                <c:pt idx="2751">
                  <c:v>45087</c:v>
                </c:pt>
                <c:pt idx="2752">
                  <c:v>45088</c:v>
                </c:pt>
                <c:pt idx="2753">
                  <c:v>45089</c:v>
                </c:pt>
                <c:pt idx="2754">
                  <c:v>45090</c:v>
                </c:pt>
                <c:pt idx="2755">
                  <c:v>45091</c:v>
                </c:pt>
                <c:pt idx="2756">
                  <c:v>45092</c:v>
                </c:pt>
                <c:pt idx="2757">
                  <c:v>45093</c:v>
                </c:pt>
                <c:pt idx="2758">
                  <c:v>45094</c:v>
                </c:pt>
                <c:pt idx="2759">
                  <c:v>45095</c:v>
                </c:pt>
                <c:pt idx="2760">
                  <c:v>45096</c:v>
                </c:pt>
                <c:pt idx="2761">
                  <c:v>45097</c:v>
                </c:pt>
                <c:pt idx="2762">
                  <c:v>45098</c:v>
                </c:pt>
                <c:pt idx="2763">
                  <c:v>45099</c:v>
                </c:pt>
                <c:pt idx="2764">
                  <c:v>45100</c:v>
                </c:pt>
                <c:pt idx="2765">
                  <c:v>45101</c:v>
                </c:pt>
                <c:pt idx="2766">
                  <c:v>45102</c:v>
                </c:pt>
                <c:pt idx="2767">
                  <c:v>45103</c:v>
                </c:pt>
                <c:pt idx="2768">
                  <c:v>45104</c:v>
                </c:pt>
                <c:pt idx="2769">
                  <c:v>45105</c:v>
                </c:pt>
                <c:pt idx="2770">
                  <c:v>45106</c:v>
                </c:pt>
                <c:pt idx="2771">
                  <c:v>45107</c:v>
                </c:pt>
                <c:pt idx="2772">
                  <c:v>45108</c:v>
                </c:pt>
                <c:pt idx="2773">
                  <c:v>45109</c:v>
                </c:pt>
                <c:pt idx="2774">
                  <c:v>45110</c:v>
                </c:pt>
                <c:pt idx="2775">
                  <c:v>45111</c:v>
                </c:pt>
                <c:pt idx="2776">
                  <c:v>45112</c:v>
                </c:pt>
                <c:pt idx="2777">
                  <c:v>45113</c:v>
                </c:pt>
                <c:pt idx="2778">
                  <c:v>45114</c:v>
                </c:pt>
                <c:pt idx="2779">
                  <c:v>45115</c:v>
                </c:pt>
                <c:pt idx="2780">
                  <c:v>45116</c:v>
                </c:pt>
                <c:pt idx="2781">
                  <c:v>45117</c:v>
                </c:pt>
                <c:pt idx="2782">
                  <c:v>45118</c:v>
                </c:pt>
                <c:pt idx="2783">
                  <c:v>45119</c:v>
                </c:pt>
                <c:pt idx="2784">
                  <c:v>45120</c:v>
                </c:pt>
                <c:pt idx="2785">
                  <c:v>45121</c:v>
                </c:pt>
                <c:pt idx="2786">
                  <c:v>45122</c:v>
                </c:pt>
                <c:pt idx="2787">
                  <c:v>45123</c:v>
                </c:pt>
                <c:pt idx="2788">
                  <c:v>45124</c:v>
                </c:pt>
                <c:pt idx="2789">
                  <c:v>45125</c:v>
                </c:pt>
                <c:pt idx="2790">
                  <c:v>45126</c:v>
                </c:pt>
                <c:pt idx="2791">
                  <c:v>45127</c:v>
                </c:pt>
                <c:pt idx="2792">
                  <c:v>45128</c:v>
                </c:pt>
                <c:pt idx="2793">
                  <c:v>45129</c:v>
                </c:pt>
                <c:pt idx="2794">
                  <c:v>45130</c:v>
                </c:pt>
                <c:pt idx="2795">
                  <c:v>45131</c:v>
                </c:pt>
                <c:pt idx="2796">
                  <c:v>45132</c:v>
                </c:pt>
                <c:pt idx="2797">
                  <c:v>45133</c:v>
                </c:pt>
                <c:pt idx="2798">
                  <c:v>45134</c:v>
                </c:pt>
                <c:pt idx="2799">
                  <c:v>45135</c:v>
                </c:pt>
                <c:pt idx="2800">
                  <c:v>45136</c:v>
                </c:pt>
                <c:pt idx="2801">
                  <c:v>45137</c:v>
                </c:pt>
                <c:pt idx="2802">
                  <c:v>45138</c:v>
                </c:pt>
                <c:pt idx="2803">
                  <c:v>45139</c:v>
                </c:pt>
                <c:pt idx="2804">
                  <c:v>45140</c:v>
                </c:pt>
                <c:pt idx="2805">
                  <c:v>45141</c:v>
                </c:pt>
                <c:pt idx="2806">
                  <c:v>45142</c:v>
                </c:pt>
                <c:pt idx="2807">
                  <c:v>45143</c:v>
                </c:pt>
                <c:pt idx="2808">
                  <c:v>45144</c:v>
                </c:pt>
                <c:pt idx="2809">
                  <c:v>45145</c:v>
                </c:pt>
                <c:pt idx="2810">
                  <c:v>45146</c:v>
                </c:pt>
                <c:pt idx="2811">
                  <c:v>45147</c:v>
                </c:pt>
                <c:pt idx="2812">
                  <c:v>45148</c:v>
                </c:pt>
                <c:pt idx="2813">
                  <c:v>45149</c:v>
                </c:pt>
                <c:pt idx="2814">
                  <c:v>45150</c:v>
                </c:pt>
                <c:pt idx="2815">
                  <c:v>45151</c:v>
                </c:pt>
                <c:pt idx="2816">
                  <c:v>45152</c:v>
                </c:pt>
                <c:pt idx="2817">
                  <c:v>45153</c:v>
                </c:pt>
                <c:pt idx="2818">
                  <c:v>45154</c:v>
                </c:pt>
                <c:pt idx="2819">
                  <c:v>45155</c:v>
                </c:pt>
                <c:pt idx="2820">
                  <c:v>45156</c:v>
                </c:pt>
                <c:pt idx="2821">
                  <c:v>45157</c:v>
                </c:pt>
                <c:pt idx="2822">
                  <c:v>45158</c:v>
                </c:pt>
                <c:pt idx="2823">
                  <c:v>45159</c:v>
                </c:pt>
                <c:pt idx="2824">
                  <c:v>45160</c:v>
                </c:pt>
                <c:pt idx="2825">
                  <c:v>45161</c:v>
                </c:pt>
                <c:pt idx="2826">
                  <c:v>45162</c:v>
                </c:pt>
                <c:pt idx="2827">
                  <c:v>45163</c:v>
                </c:pt>
                <c:pt idx="2828">
                  <c:v>45164</c:v>
                </c:pt>
                <c:pt idx="2829">
                  <c:v>45165</c:v>
                </c:pt>
                <c:pt idx="2830">
                  <c:v>45166</c:v>
                </c:pt>
                <c:pt idx="2831">
                  <c:v>45167</c:v>
                </c:pt>
                <c:pt idx="2832">
                  <c:v>45168</c:v>
                </c:pt>
                <c:pt idx="2833">
                  <c:v>45169</c:v>
                </c:pt>
                <c:pt idx="2834">
                  <c:v>45170</c:v>
                </c:pt>
                <c:pt idx="2835">
                  <c:v>45171</c:v>
                </c:pt>
                <c:pt idx="2836">
                  <c:v>45172</c:v>
                </c:pt>
                <c:pt idx="2837">
                  <c:v>45173</c:v>
                </c:pt>
                <c:pt idx="2838">
                  <c:v>45174</c:v>
                </c:pt>
                <c:pt idx="2839">
                  <c:v>45175</c:v>
                </c:pt>
                <c:pt idx="2840">
                  <c:v>45176</c:v>
                </c:pt>
                <c:pt idx="2841">
                  <c:v>45177</c:v>
                </c:pt>
                <c:pt idx="2842">
                  <c:v>45178</c:v>
                </c:pt>
                <c:pt idx="2843">
                  <c:v>45179</c:v>
                </c:pt>
                <c:pt idx="2844">
                  <c:v>45180</c:v>
                </c:pt>
                <c:pt idx="2845">
                  <c:v>45181</c:v>
                </c:pt>
                <c:pt idx="2846">
                  <c:v>45182</c:v>
                </c:pt>
                <c:pt idx="2847">
                  <c:v>45183</c:v>
                </c:pt>
                <c:pt idx="2848">
                  <c:v>45184</c:v>
                </c:pt>
                <c:pt idx="2849">
                  <c:v>45185</c:v>
                </c:pt>
                <c:pt idx="2850">
                  <c:v>45186</c:v>
                </c:pt>
                <c:pt idx="2851">
                  <c:v>45187</c:v>
                </c:pt>
                <c:pt idx="2852">
                  <c:v>45188</c:v>
                </c:pt>
                <c:pt idx="2853">
                  <c:v>45189</c:v>
                </c:pt>
                <c:pt idx="2854">
                  <c:v>45190</c:v>
                </c:pt>
                <c:pt idx="2855">
                  <c:v>45191</c:v>
                </c:pt>
                <c:pt idx="2856">
                  <c:v>45192</c:v>
                </c:pt>
                <c:pt idx="2857">
                  <c:v>45193</c:v>
                </c:pt>
                <c:pt idx="2858">
                  <c:v>45194</c:v>
                </c:pt>
                <c:pt idx="2859">
                  <c:v>45195</c:v>
                </c:pt>
                <c:pt idx="2860">
                  <c:v>45196</c:v>
                </c:pt>
                <c:pt idx="2861">
                  <c:v>45197</c:v>
                </c:pt>
                <c:pt idx="2862">
                  <c:v>45198</c:v>
                </c:pt>
                <c:pt idx="2863">
                  <c:v>45199</c:v>
                </c:pt>
                <c:pt idx="2864">
                  <c:v>45200</c:v>
                </c:pt>
                <c:pt idx="2865">
                  <c:v>45201</c:v>
                </c:pt>
                <c:pt idx="2866">
                  <c:v>45202</c:v>
                </c:pt>
                <c:pt idx="2867">
                  <c:v>45203</c:v>
                </c:pt>
                <c:pt idx="2868">
                  <c:v>45204</c:v>
                </c:pt>
                <c:pt idx="2869">
                  <c:v>45205</c:v>
                </c:pt>
                <c:pt idx="2870">
                  <c:v>45206</c:v>
                </c:pt>
                <c:pt idx="2871">
                  <c:v>45207</c:v>
                </c:pt>
                <c:pt idx="2872">
                  <c:v>45208</c:v>
                </c:pt>
                <c:pt idx="2873">
                  <c:v>45209</c:v>
                </c:pt>
                <c:pt idx="2874">
                  <c:v>45210</c:v>
                </c:pt>
                <c:pt idx="2875">
                  <c:v>45211</c:v>
                </c:pt>
                <c:pt idx="2876">
                  <c:v>45212</c:v>
                </c:pt>
                <c:pt idx="2877">
                  <c:v>45213</c:v>
                </c:pt>
                <c:pt idx="2878">
                  <c:v>45214</c:v>
                </c:pt>
                <c:pt idx="2879">
                  <c:v>45215</c:v>
                </c:pt>
                <c:pt idx="2880">
                  <c:v>45216</c:v>
                </c:pt>
                <c:pt idx="2881">
                  <c:v>45217</c:v>
                </c:pt>
                <c:pt idx="2882">
                  <c:v>45218</c:v>
                </c:pt>
                <c:pt idx="2883">
                  <c:v>45219</c:v>
                </c:pt>
                <c:pt idx="2884">
                  <c:v>45220</c:v>
                </c:pt>
                <c:pt idx="2885">
                  <c:v>45221</c:v>
                </c:pt>
                <c:pt idx="2886">
                  <c:v>45222</c:v>
                </c:pt>
                <c:pt idx="2887">
                  <c:v>45223</c:v>
                </c:pt>
                <c:pt idx="2888">
                  <c:v>45224</c:v>
                </c:pt>
                <c:pt idx="2889">
                  <c:v>45225</c:v>
                </c:pt>
                <c:pt idx="2890">
                  <c:v>45226</c:v>
                </c:pt>
                <c:pt idx="2891">
                  <c:v>45227</c:v>
                </c:pt>
                <c:pt idx="2892">
                  <c:v>45228</c:v>
                </c:pt>
                <c:pt idx="2893">
                  <c:v>45229</c:v>
                </c:pt>
                <c:pt idx="2894">
                  <c:v>45230</c:v>
                </c:pt>
                <c:pt idx="2895">
                  <c:v>45231</c:v>
                </c:pt>
                <c:pt idx="2896">
                  <c:v>45232</c:v>
                </c:pt>
                <c:pt idx="2897">
                  <c:v>45233</c:v>
                </c:pt>
                <c:pt idx="2898">
                  <c:v>45234</c:v>
                </c:pt>
                <c:pt idx="2899">
                  <c:v>45235</c:v>
                </c:pt>
                <c:pt idx="2900">
                  <c:v>45236</c:v>
                </c:pt>
                <c:pt idx="2901">
                  <c:v>45237</c:v>
                </c:pt>
                <c:pt idx="2902">
                  <c:v>45238</c:v>
                </c:pt>
                <c:pt idx="2903">
                  <c:v>45239</c:v>
                </c:pt>
                <c:pt idx="2904">
                  <c:v>45240</c:v>
                </c:pt>
                <c:pt idx="2905">
                  <c:v>45241</c:v>
                </c:pt>
                <c:pt idx="2906">
                  <c:v>45242</c:v>
                </c:pt>
                <c:pt idx="2907">
                  <c:v>45243</c:v>
                </c:pt>
                <c:pt idx="2908">
                  <c:v>45244</c:v>
                </c:pt>
                <c:pt idx="2909">
                  <c:v>45245</c:v>
                </c:pt>
                <c:pt idx="2910">
                  <c:v>45246</c:v>
                </c:pt>
                <c:pt idx="2911">
                  <c:v>45247</c:v>
                </c:pt>
                <c:pt idx="2912">
                  <c:v>45248</c:v>
                </c:pt>
                <c:pt idx="2913">
                  <c:v>45249</c:v>
                </c:pt>
                <c:pt idx="2914">
                  <c:v>45250</c:v>
                </c:pt>
                <c:pt idx="2915">
                  <c:v>45251</c:v>
                </c:pt>
                <c:pt idx="2916">
                  <c:v>45252</c:v>
                </c:pt>
                <c:pt idx="2917">
                  <c:v>45253</c:v>
                </c:pt>
                <c:pt idx="2918">
                  <c:v>45254</c:v>
                </c:pt>
                <c:pt idx="2919">
                  <c:v>45255</c:v>
                </c:pt>
                <c:pt idx="2920">
                  <c:v>45256</c:v>
                </c:pt>
                <c:pt idx="2921">
                  <c:v>45257</c:v>
                </c:pt>
                <c:pt idx="2922">
                  <c:v>45258</c:v>
                </c:pt>
                <c:pt idx="2923">
                  <c:v>45259</c:v>
                </c:pt>
                <c:pt idx="2924">
                  <c:v>45260</c:v>
                </c:pt>
                <c:pt idx="2925">
                  <c:v>45261</c:v>
                </c:pt>
                <c:pt idx="2926">
                  <c:v>45262</c:v>
                </c:pt>
                <c:pt idx="2927">
                  <c:v>45263</c:v>
                </c:pt>
                <c:pt idx="2928">
                  <c:v>45264</c:v>
                </c:pt>
                <c:pt idx="2929">
                  <c:v>45265</c:v>
                </c:pt>
                <c:pt idx="2930">
                  <c:v>45266</c:v>
                </c:pt>
                <c:pt idx="2931">
                  <c:v>45267</c:v>
                </c:pt>
                <c:pt idx="2932">
                  <c:v>45268</c:v>
                </c:pt>
                <c:pt idx="2933">
                  <c:v>45269</c:v>
                </c:pt>
                <c:pt idx="2934">
                  <c:v>45270</c:v>
                </c:pt>
                <c:pt idx="2935">
                  <c:v>45271</c:v>
                </c:pt>
                <c:pt idx="2936">
                  <c:v>45272</c:v>
                </c:pt>
                <c:pt idx="2937">
                  <c:v>45273</c:v>
                </c:pt>
                <c:pt idx="2938">
                  <c:v>45274</c:v>
                </c:pt>
                <c:pt idx="2939">
                  <c:v>45275</c:v>
                </c:pt>
                <c:pt idx="2940">
                  <c:v>45276</c:v>
                </c:pt>
                <c:pt idx="2941">
                  <c:v>45277</c:v>
                </c:pt>
                <c:pt idx="2942">
                  <c:v>45278</c:v>
                </c:pt>
                <c:pt idx="2943">
                  <c:v>45279</c:v>
                </c:pt>
                <c:pt idx="2944">
                  <c:v>45280</c:v>
                </c:pt>
                <c:pt idx="2945">
                  <c:v>45281</c:v>
                </c:pt>
                <c:pt idx="2946">
                  <c:v>45282</c:v>
                </c:pt>
                <c:pt idx="2947">
                  <c:v>45283</c:v>
                </c:pt>
                <c:pt idx="2948">
                  <c:v>45284</c:v>
                </c:pt>
                <c:pt idx="2949">
                  <c:v>45285</c:v>
                </c:pt>
                <c:pt idx="2950">
                  <c:v>45286</c:v>
                </c:pt>
                <c:pt idx="2951">
                  <c:v>45287</c:v>
                </c:pt>
                <c:pt idx="2952">
                  <c:v>45288</c:v>
                </c:pt>
                <c:pt idx="2953">
                  <c:v>45289</c:v>
                </c:pt>
                <c:pt idx="2954">
                  <c:v>45290</c:v>
                </c:pt>
                <c:pt idx="2955">
                  <c:v>45291</c:v>
                </c:pt>
                <c:pt idx="2956">
                  <c:v>45292</c:v>
                </c:pt>
                <c:pt idx="2957">
                  <c:v>45293</c:v>
                </c:pt>
                <c:pt idx="2958">
                  <c:v>45294</c:v>
                </c:pt>
                <c:pt idx="2959">
                  <c:v>45295</c:v>
                </c:pt>
                <c:pt idx="2960">
                  <c:v>45296</c:v>
                </c:pt>
                <c:pt idx="2961">
                  <c:v>45297</c:v>
                </c:pt>
                <c:pt idx="2962">
                  <c:v>45298</c:v>
                </c:pt>
                <c:pt idx="2963">
                  <c:v>45299</c:v>
                </c:pt>
                <c:pt idx="2964">
                  <c:v>45300</c:v>
                </c:pt>
                <c:pt idx="2965">
                  <c:v>45301</c:v>
                </c:pt>
                <c:pt idx="2966">
                  <c:v>45302</c:v>
                </c:pt>
                <c:pt idx="2967">
                  <c:v>45303</c:v>
                </c:pt>
                <c:pt idx="2968">
                  <c:v>45304</c:v>
                </c:pt>
                <c:pt idx="2969">
                  <c:v>45305</c:v>
                </c:pt>
                <c:pt idx="2970">
                  <c:v>45306</c:v>
                </c:pt>
                <c:pt idx="2971">
                  <c:v>45307</c:v>
                </c:pt>
                <c:pt idx="2972">
                  <c:v>45308</c:v>
                </c:pt>
                <c:pt idx="2973">
                  <c:v>45309</c:v>
                </c:pt>
                <c:pt idx="2974">
                  <c:v>45310</c:v>
                </c:pt>
                <c:pt idx="2975">
                  <c:v>45311</c:v>
                </c:pt>
                <c:pt idx="2976">
                  <c:v>45312</c:v>
                </c:pt>
                <c:pt idx="2977">
                  <c:v>45313</c:v>
                </c:pt>
                <c:pt idx="2978">
                  <c:v>45314</c:v>
                </c:pt>
                <c:pt idx="2979">
                  <c:v>45315</c:v>
                </c:pt>
                <c:pt idx="2980">
                  <c:v>45316</c:v>
                </c:pt>
                <c:pt idx="2981">
                  <c:v>45317</c:v>
                </c:pt>
                <c:pt idx="2982">
                  <c:v>45318</c:v>
                </c:pt>
                <c:pt idx="2983">
                  <c:v>45319</c:v>
                </c:pt>
                <c:pt idx="2984">
                  <c:v>45320</c:v>
                </c:pt>
                <c:pt idx="2985">
                  <c:v>45321</c:v>
                </c:pt>
                <c:pt idx="2986">
                  <c:v>45322</c:v>
                </c:pt>
                <c:pt idx="2987">
                  <c:v>45323</c:v>
                </c:pt>
                <c:pt idx="2988">
                  <c:v>45324</c:v>
                </c:pt>
                <c:pt idx="2989">
                  <c:v>45325</c:v>
                </c:pt>
                <c:pt idx="2990">
                  <c:v>45326</c:v>
                </c:pt>
                <c:pt idx="2991">
                  <c:v>45327</c:v>
                </c:pt>
                <c:pt idx="2992">
                  <c:v>45328</c:v>
                </c:pt>
                <c:pt idx="2993">
                  <c:v>45329</c:v>
                </c:pt>
                <c:pt idx="2994">
                  <c:v>45330</c:v>
                </c:pt>
                <c:pt idx="2995">
                  <c:v>45331</c:v>
                </c:pt>
                <c:pt idx="2996">
                  <c:v>45332</c:v>
                </c:pt>
                <c:pt idx="2997">
                  <c:v>45333</c:v>
                </c:pt>
                <c:pt idx="2998">
                  <c:v>45334</c:v>
                </c:pt>
                <c:pt idx="2999">
                  <c:v>45335</c:v>
                </c:pt>
                <c:pt idx="3000">
                  <c:v>45336</c:v>
                </c:pt>
                <c:pt idx="3001">
                  <c:v>45337</c:v>
                </c:pt>
                <c:pt idx="3002">
                  <c:v>45338</c:v>
                </c:pt>
                <c:pt idx="3003">
                  <c:v>45339</c:v>
                </c:pt>
                <c:pt idx="3004">
                  <c:v>45340</c:v>
                </c:pt>
                <c:pt idx="3005">
                  <c:v>45341</c:v>
                </c:pt>
                <c:pt idx="3006">
                  <c:v>45342</c:v>
                </c:pt>
                <c:pt idx="3007">
                  <c:v>45343</c:v>
                </c:pt>
                <c:pt idx="3008">
                  <c:v>45344</c:v>
                </c:pt>
                <c:pt idx="3009">
                  <c:v>45345</c:v>
                </c:pt>
                <c:pt idx="3010">
                  <c:v>45346</c:v>
                </c:pt>
                <c:pt idx="3011">
                  <c:v>45347</c:v>
                </c:pt>
                <c:pt idx="3012">
                  <c:v>45348</c:v>
                </c:pt>
                <c:pt idx="3013">
                  <c:v>45349</c:v>
                </c:pt>
                <c:pt idx="3014">
                  <c:v>45350</c:v>
                </c:pt>
                <c:pt idx="3015">
                  <c:v>45351</c:v>
                </c:pt>
                <c:pt idx="3016">
                  <c:v>45352</c:v>
                </c:pt>
                <c:pt idx="3017">
                  <c:v>45353</c:v>
                </c:pt>
                <c:pt idx="3018">
                  <c:v>45354</c:v>
                </c:pt>
                <c:pt idx="3019">
                  <c:v>45355</c:v>
                </c:pt>
                <c:pt idx="3020">
                  <c:v>45356</c:v>
                </c:pt>
                <c:pt idx="3021">
                  <c:v>45357</c:v>
                </c:pt>
                <c:pt idx="3022">
                  <c:v>45358</c:v>
                </c:pt>
                <c:pt idx="3023">
                  <c:v>45359</c:v>
                </c:pt>
                <c:pt idx="3024">
                  <c:v>45360</c:v>
                </c:pt>
                <c:pt idx="3025">
                  <c:v>45361</c:v>
                </c:pt>
                <c:pt idx="3026">
                  <c:v>45362</c:v>
                </c:pt>
                <c:pt idx="3027">
                  <c:v>45363</c:v>
                </c:pt>
                <c:pt idx="3028">
                  <c:v>45364</c:v>
                </c:pt>
                <c:pt idx="3029">
                  <c:v>45365</c:v>
                </c:pt>
                <c:pt idx="3030">
                  <c:v>45366</c:v>
                </c:pt>
                <c:pt idx="3031">
                  <c:v>45367</c:v>
                </c:pt>
                <c:pt idx="3032">
                  <c:v>45368</c:v>
                </c:pt>
                <c:pt idx="3033">
                  <c:v>45369</c:v>
                </c:pt>
                <c:pt idx="3034">
                  <c:v>45370</c:v>
                </c:pt>
                <c:pt idx="3035">
                  <c:v>45371</c:v>
                </c:pt>
                <c:pt idx="3036">
                  <c:v>45372</c:v>
                </c:pt>
                <c:pt idx="3037">
                  <c:v>45373</c:v>
                </c:pt>
                <c:pt idx="3038">
                  <c:v>45374</c:v>
                </c:pt>
                <c:pt idx="3039">
                  <c:v>45375</c:v>
                </c:pt>
                <c:pt idx="3040">
                  <c:v>45376</c:v>
                </c:pt>
                <c:pt idx="3041">
                  <c:v>45377</c:v>
                </c:pt>
                <c:pt idx="3042">
                  <c:v>45378</c:v>
                </c:pt>
                <c:pt idx="3043">
                  <c:v>45379</c:v>
                </c:pt>
                <c:pt idx="3044">
                  <c:v>45380</c:v>
                </c:pt>
                <c:pt idx="3045">
                  <c:v>45381</c:v>
                </c:pt>
                <c:pt idx="3046">
                  <c:v>45382</c:v>
                </c:pt>
                <c:pt idx="3047">
                  <c:v>45383</c:v>
                </c:pt>
                <c:pt idx="3048">
                  <c:v>45384</c:v>
                </c:pt>
                <c:pt idx="3049">
                  <c:v>45385</c:v>
                </c:pt>
                <c:pt idx="3050">
                  <c:v>45386</c:v>
                </c:pt>
                <c:pt idx="3051">
                  <c:v>45387</c:v>
                </c:pt>
                <c:pt idx="3052">
                  <c:v>45388</c:v>
                </c:pt>
                <c:pt idx="3053">
                  <c:v>45389</c:v>
                </c:pt>
                <c:pt idx="3054">
                  <c:v>45390</c:v>
                </c:pt>
                <c:pt idx="3055">
                  <c:v>45391</c:v>
                </c:pt>
                <c:pt idx="3056">
                  <c:v>45392</c:v>
                </c:pt>
                <c:pt idx="3057">
                  <c:v>45393</c:v>
                </c:pt>
                <c:pt idx="3058">
                  <c:v>45394</c:v>
                </c:pt>
                <c:pt idx="3059">
                  <c:v>45395</c:v>
                </c:pt>
                <c:pt idx="3060">
                  <c:v>45396</c:v>
                </c:pt>
                <c:pt idx="3061">
                  <c:v>45397</c:v>
                </c:pt>
                <c:pt idx="3062">
                  <c:v>45398</c:v>
                </c:pt>
                <c:pt idx="3063">
                  <c:v>45399</c:v>
                </c:pt>
                <c:pt idx="3064">
                  <c:v>45400</c:v>
                </c:pt>
                <c:pt idx="3065">
                  <c:v>45401</c:v>
                </c:pt>
                <c:pt idx="3066">
                  <c:v>45402</c:v>
                </c:pt>
                <c:pt idx="3067">
                  <c:v>45403</c:v>
                </c:pt>
                <c:pt idx="3068">
                  <c:v>45404</c:v>
                </c:pt>
                <c:pt idx="3069">
                  <c:v>45405</c:v>
                </c:pt>
                <c:pt idx="3070">
                  <c:v>45406</c:v>
                </c:pt>
                <c:pt idx="3071">
                  <c:v>45407</c:v>
                </c:pt>
                <c:pt idx="3072">
                  <c:v>45408</c:v>
                </c:pt>
                <c:pt idx="3073">
                  <c:v>45409</c:v>
                </c:pt>
                <c:pt idx="3074">
                  <c:v>45410</c:v>
                </c:pt>
                <c:pt idx="3075">
                  <c:v>45411</c:v>
                </c:pt>
                <c:pt idx="3076">
                  <c:v>45412</c:v>
                </c:pt>
                <c:pt idx="3077">
                  <c:v>45413</c:v>
                </c:pt>
                <c:pt idx="3078">
                  <c:v>45414</c:v>
                </c:pt>
                <c:pt idx="3079">
                  <c:v>45415</c:v>
                </c:pt>
                <c:pt idx="3080">
                  <c:v>45416</c:v>
                </c:pt>
                <c:pt idx="3081">
                  <c:v>45417</c:v>
                </c:pt>
                <c:pt idx="3082">
                  <c:v>45418</c:v>
                </c:pt>
                <c:pt idx="3083">
                  <c:v>45419</c:v>
                </c:pt>
                <c:pt idx="3084">
                  <c:v>45420</c:v>
                </c:pt>
                <c:pt idx="3085">
                  <c:v>45421</c:v>
                </c:pt>
                <c:pt idx="3086">
                  <c:v>45422</c:v>
                </c:pt>
                <c:pt idx="3087">
                  <c:v>45423</c:v>
                </c:pt>
                <c:pt idx="3088">
                  <c:v>45424</c:v>
                </c:pt>
                <c:pt idx="3089">
                  <c:v>45425</c:v>
                </c:pt>
                <c:pt idx="3090">
                  <c:v>45426</c:v>
                </c:pt>
                <c:pt idx="3091">
                  <c:v>45427</c:v>
                </c:pt>
                <c:pt idx="3092">
                  <c:v>45428</c:v>
                </c:pt>
                <c:pt idx="3093">
                  <c:v>45429</c:v>
                </c:pt>
                <c:pt idx="3094">
                  <c:v>45430</c:v>
                </c:pt>
                <c:pt idx="3095">
                  <c:v>45431</c:v>
                </c:pt>
                <c:pt idx="3096">
                  <c:v>45432</c:v>
                </c:pt>
                <c:pt idx="3097">
                  <c:v>45433</c:v>
                </c:pt>
                <c:pt idx="3098">
                  <c:v>45434</c:v>
                </c:pt>
                <c:pt idx="3099">
                  <c:v>45435</c:v>
                </c:pt>
                <c:pt idx="3100">
                  <c:v>45436</c:v>
                </c:pt>
                <c:pt idx="3101">
                  <c:v>45437</c:v>
                </c:pt>
                <c:pt idx="3102">
                  <c:v>45438</c:v>
                </c:pt>
                <c:pt idx="3103">
                  <c:v>45439</c:v>
                </c:pt>
                <c:pt idx="3104">
                  <c:v>45440</c:v>
                </c:pt>
                <c:pt idx="3105">
                  <c:v>45441</c:v>
                </c:pt>
                <c:pt idx="3106">
                  <c:v>45442</c:v>
                </c:pt>
                <c:pt idx="3107">
                  <c:v>45443</c:v>
                </c:pt>
                <c:pt idx="3108">
                  <c:v>45444</c:v>
                </c:pt>
                <c:pt idx="3109">
                  <c:v>45445</c:v>
                </c:pt>
                <c:pt idx="3110">
                  <c:v>45446</c:v>
                </c:pt>
                <c:pt idx="3111">
                  <c:v>45447</c:v>
                </c:pt>
                <c:pt idx="3112">
                  <c:v>45448</c:v>
                </c:pt>
                <c:pt idx="3113">
                  <c:v>45449</c:v>
                </c:pt>
                <c:pt idx="3114">
                  <c:v>45450</c:v>
                </c:pt>
                <c:pt idx="3115">
                  <c:v>45451</c:v>
                </c:pt>
                <c:pt idx="3116">
                  <c:v>45452</c:v>
                </c:pt>
                <c:pt idx="3117">
                  <c:v>45453</c:v>
                </c:pt>
                <c:pt idx="3118">
                  <c:v>45454</c:v>
                </c:pt>
                <c:pt idx="3119">
                  <c:v>45455</c:v>
                </c:pt>
                <c:pt idx="3120">
                  <c:v>45456</c:v>
                </c:pt>
                <c:pt idx="3121">
                  <c:v>45457</c:v>
                </c:pt>
                <c:pt idx="3122">
                  <c:v>45458</c:v>
                </c:pt>
                <c:pt idx="3123">
                  <c:v>45459</c:v>
                </c:pt>
                <c:pt idx="3124">
                  <c:v>45460</c:v>
                </c:pt>
                <c:pt idx="3125">
                  <c:v>45461</c:v>
                </c:pt>
                <c:pt idx="3126">
                  <c:v>45462</c:v>
                </c:pt>
                <c:pt idx="3127">
                  <c:v>45463</c:v>
                </c:pt>
                <c:pt idx="3128">
                  <c:v>45464</c:v>
                </c:pt>
                <c:pt idx="3129">
                  <c:v>45465</c:v>
                </c:pt>
                <c:pt idx="3130">
                  <c:v>45466</c:v>
                </c:pt>
                <c:pt idx="3131">
                  <c:v>45467</c:v>
                </c:pt>
                <c:pt idx="3132">
                  <c:v>45468</c:v>
                </c:pt>
                <c:pt idx="3133">
                  <c:v>45469</c:v>
                </c:pt>
                <c:pt idx="3134">
                  <c:v>45470</c:v>
                </c:pt>
                <c:pt idx="3135">
                  <c:v>45471</c:v>
                </c:pt>
                <c:pt idx="3136">
                  <c:v>45472</c:v>
                </c:pt>
                <c:pt idx="3137">
                  <c:v>45473</c:v>
                </c:pt>
                <c:pt idx="3138">
                  <c:v>45474</c:v>
                </c:pt>
                <c:pt idx="3139">
                  <c:v>45475</c:v>
                </c:pt>
                <c:pt idx="3140">
                  <c:v>45476</c:v>
                </c:pt>
                <c:pt idx="3141">
                  <c:v>45477</c:v>
                </c:pt>
                <c:pt idx="3142">
                  <c:v>45478</c:v>
                </c:pt>
                <c:pt idx="3143">
                  <c:v>45479</c:v>
                </c:pt>
                <c:pt idx="3144">
                  <c:v>45480</c:v>
                </c:pt>
                <c:pt idx="3145">
                  <c:v>45481</c:v>
                </c:pt>
                <c:pt idx="3146">
                  <c:v>45482</c:v>
                </c:pt>
                <c:pt idx="3147">
                  <c:v>45483</c:v>
                </c:pt>
                <c:pt idx="3148">
                  <c:v>45484</c:v>
                </c:pt>
                <c:pt idx="3149">
                  <c:v>45485</c:v>
                </c:pt>
                <c:pt idx="3150">
                  <c:v>45486</c:v>
                </c:pt>
                <c:pt idx="3151">
                  <c:v>45487</c:v>
                </c:pt>
                <c:pt idx="3152">
                  <c:v>45488</c:v>
                </c:pt>
                <c:pt idx="3153">
                  <c:v>45489</c:v>
                </c:pt>
                <c:pt idx="3154">
                  <c:v>45490</c:v>
                </c:pt>
                <c:pt idx="3155">
                  <c:v>45491</c:v>
                </c:pt>
                <c:pt idx="3156">
                  <c:v>45492</c:v>
                </c:pt>
                <c:pt idx="3157">
                  <c:v>45493</c:v>
                </c:pt>
                <c:pt idx="3158">
                  <c:v>45494</c:v>
                </c:pt>
                <c:pt idx="3159">
                  <c:v>45495</c:v>
                </c:pt>
                <c:pt idx="3160">
                  <c:v>45496</c:v>
                </c:pt>
                <c:pt idx="3161">
                  <c:v>45497</c:v>
                </c:pt>
                <c:pt idx="3162">
                  <c:v>45498</c:v>
                </c:pt>
                <c:pt idx="3163">
                  <c:v>45499</c:v>
                </c:pt>
                <c:pt idx="3164">
                  <c:v>45500</c:v>
                </c:pt>
                <c:pt idx="3165">
                  <c:v>45501</c:v>
                </c:pt>
                <c:pt idx="3166">
                  <c:v>45502</c:v>
                </c:pt>
                <c:pt idx="3167">
                  <c:v>45503</c:v>
                </c:pt>
                <c:pt idx="3168">
                  <c:v>45504</c:v>
                </c:pt>
                <c:pt idx="3169">
                  <c:v>45505</c:v>
                </c:pt>
                <c:pt idx="3170">
                  <c:v>45506</c:v>
                </c:pt>
                <c:pt idx="3171">
                  <c:v>45507</c:v>
                </c:pt>
                <c:pt idx="3172">
                  <c:v>45508</c:v>
                </c:pt>
                <c:pt idx="3173">
                  <c:v>45509</c:v>
                </c:pt>
                <c:pt idx="3174">
                  <c:v>45510</c:v>
                </c:pt>
                <c:pt idx="3175">
                  <c:v>45511</c:v>
                </c:pt>
                <c:pt idx="3176">
                  <c:v>45512</c:v>
                </c:pt>
                <c:pt idx="3177">
                  <c:v>45513</c:v>
                </c:pt>
                <c:pt idx="3178">
                  <c:v>45514</c:v>
                </c:pt>
                <c:pt idx="3179">
                  <c:v>45515</c:v>
                </c:pt>
                <c:pt idx="3180">
                  <c:v>45516</c:v>
                </c:pt>
                <c:pt idx="3181">
                  <c:v>45517</c:v>
                </c:pt>
                <c:pt idx="3182">
                  <c:v>45518</c:v>
                </c:pt>
                <c:pt idx="3183">
                  <c:v>45519</c:v>
                </c:pt>
                <c:pt idx="3184">
                  <c:v>45520</c:v>
                </c:pt>
                <c:pt idx="3185">
                  <c:v>45521</c:v>
                </c:pt>
                <c:pt idx="3186">
                  <c:v>45522</c:v>
                </c:pt>
                <c:pt idx="3187">
                  <c:v>45523</c:v>
                </c:pt>
                <c:pt idx="3188">
                  <c:v>45524</c:v>
                </c:pt>
                <c:pt idx="3189">
                  <c:v>45525</c:v>
                </c:pt>
                <c:pt idx="3190">
                  <c:v>45526</c:v>
                </c:pt>
                <c:pt idx="3191">
                  <c:v>45527</c:v>
                </c:pt>
                <c:pt idx="3192">
                  <c:v>45528</c:v>
                </c:pt>
                <c:pt idx="3193">
                  <c:v>45529</c:v>
                </c:pt>
                <c:pt idx="3194">
                  <c:v>45530</c:v>
                </c:pt>
                <c:pt idx="3195">
                  <c:v>45531</c:v>
                </c:pt>
                <c:pt idx="3196">
                  <c:v>45532</c:v>
                </c:pt>
                <c:pt idx="3197">
                  <c:v>45533</c:v>
                </c:pt>
                <c:pt idx="3198">
                  <c:v>45534</c:v>
                </c:pt>
                <c:pt idx="3199">
                  <c:v>45535</c:v>
                </c:pt>
                <c:pt idx="3200">
                  <c:v>45536</c:v>
                </c:pt>
                <c:pt idx="3201">
                  <c:v>45537</c:v>
                </c:pt>
                <c:pt idx="3202">
                  <c:v>45538</c:v>
                </c:pt>
                <c:pt idx="3203">
                  <c:v>45539</c:v>
                </c:pt>
                <c:pt idx="3204">
                  <c:v>45540</c:v>
                </c:pt>
                <c:pt idx="3205">
                  <c:v>45541</c:v>
                </c:pt>
                <c:pt idx="3206">
                  <c:v>45542</c:v>
                </c:pt>
                <c:pt idx="3207">
                  <c:v>45543</c:v>
                </c:pt>
                <c:pt idx="3208">
                  <c:v>45544</c:v>
                </c:pt>
                <c:pt idx="3209">
                  <c:v>45545</c:v>
                </c:pt>
                <c:pt idx="3210">
                  <c:v>45546</c:v>
                </c:pt>
                <c:pt idx="3211">
                  <c:v>45547</c:v>
                </c:pt>
                <c:pt idx="3212">
                  <c:v>45548</c:v>
                </c:pt>
                <c:pt idx="3213">
                  <c:v>45549</c:v>
                </c:pt>
                <c:pt idx="3214">
                  <c:v>45550</c:v>
                </c:pt>
                <c:pt idx="3215">
                  <c:v>45551</c:v>
                </c:pt>
                <c:pt idx="3216">
                  <c:v>45552</c:v>
                </c:pt>
                <c:pt idx="3217">
                  <c:v>45553</c:v>
                </c:pt>
                <c:pt idx="3218">
                  <c:v>45554</c:v>
                </c:pt>
                <c:pt idx="3219">
                  <c:v>45555</c:v>
                </c:pt>
                <c:pt idx="3220">
                  <c:v>45556</c:v>
                </c:pt>
                <c:pt idx="3221">
                  <c:v>45557</c:v>
                </c:pt>
                <c:pt idx="3222">
                  <c:v>45558</c:v>
                </c:pt>
                <c:pt idx="3223">
                  <c:v>45559</c:v>
                </c:pt>
                <c:pt idx="3224">
                  <c:v>45560</c:v>
                </c:pt>
                <c:pt idx="3225">
                  <c:v>45561</c:v>
                </c:pt>
                <c:pt idx="3226">
                  <c:v>45562</c:v>
                </c:pt>
                <c:pt idx="3227">
                  <c:v>45563</c:v>
                </c:pt>
                <c:pt idx="3228">
                  <c:v>45564</c:v>
                </c:pt>
                <c:pt idx="3229">
                  <c:v>45565</c:v>
                </c:pt>
                <c:pt idx="3230">
                  <c:v>45566</c:v>
                </c:pt>
                <c:pt idx="3231">
                  <c:v>45567</c:v>
                </c:pt>
                <c:pt idx="3232">
                  <c:v>45568</c:v>
                </c:pt>
                <c:pt idx="3233">
                  <c:v>45569</c:v>
                </c:pt>
                <c:pt idx="3234">
                  <c:v>45570</c:v>
                </c:pt>
                <c:pt idx="3235">
                  <c:v>45571</c:v>
                </c:pt>
                <c:pt idx="3236">
                  <c:v>45572</c:v>
                </c:pt>
                <c:pt idx="3237">
                  <c:v>45573</c:v>
                </c:pt>
                <c:pt idx="3238">
                  <c:v>45574</c:v>
                </c:pt>
                <c:pt idx="3239">
                  <c:v>45575</c:v>
                </c:pt>
                <c:pt idx="3240">
                  <c:v>45576</c:v>
                </c:pt>
                <c:pt idx="3241">
                  <c:v>45577</c:v>
                </c:pt>
                <c:pt idx="3242">
                  <c:v>45578</c:v>
                </c:pt>
                <c:pt idx="3243">
                  <c:v>45579</c:v>
                </c:pt>
                <c:pt idx="3244">
                  <c:v>45580</c:v>
                </c:pt>
                <c:pt idx="3245">
                  <c:v>45581</c:v>
                </c:pt>
                <c:pt idx="3246">
                  <c:v>45582</c:v>
                </c:pt>
                <c:pt idx="3247">
                  <c:v>45583</c:v>
                </c:pt>
                <c:pt idx="3248">
                  <c:v>45584</c:v>
                </c:pt>
                <c:pt idx="3249">
                  <c:v>45585</c:v>
                </c:pt>
                <c:pt idx="3250">
                  <c:v>45586</c:v>
                </c:pt>
                <c:pt idx="3251">
                  <c:v>45587</c:v>
                </c:pt>
                <c:pt idx="3252">
                  <c:v>45588</c:v>
                </c:pt>
                <c:pt idx="3253">
                  <c:v>45589</c:v>
                </c:pt>
                <c:pt idx="3254">
                  <c:v>45590</c:v>
                </c:pt>
                <c:pt idx="3255">
                  <c:v>45591</c:v>
                </c:pt>
                <c:pt idx="3256">
                  <c:v>45592</c:v>
                </c:pt>
                <c:pt idx="3257">
                  <c:v>45593</c:v>
                </c:pt>
                <c:pt idx="3258">
                  <c:v>45594</c:v>
                </c:pt>
                <c:pt idx="3259">
                  <c:v>45595</c:v>
                </c:pt>
                <c:pt idx="3260">
                  <c:v>45596</c:v>
                </c:pt>
                <c:pt idx="3261">
                  <c:v>45597</c:v>
                </c:pt>
                <c:pt idx="3262">
                  <c:v>45598</c:v>
                </c:pt>
                <c:pt idx="3263">
                  <c:v>45599</c:v>
                </c:pt>
                <c:pt idx="3264">
                  <c:v>45600</c:v>
                </c:pt>
                <c:pt idx="3265">
                  <c:v>45601</c:v>
                </c:pt>
                <c:pt idx="3266">
                  <c:v>45602</c:v>
                </c:pt>
                <c:pt idx="3267">
                  <c:v>45603</c:v>
                </c:pt>
                <c:pt idx="3268">
                  <c:v>45604</c:v>
                </c:pt>
                <c:pt idx="3269">
                  <c:v>45605</c:v>
                </c:pt>
                <c:pt idx="3270">
                  <c:v>45606</c:v>
                </c:pt>
                <c:pt idx="3271">
                  <c:v>45607</c:v>
                </c:pt>
                <c:pt idx="3272">
                  <c:v>45608</c:v>
                </c:pt>
                <c:pt idx="3273">
                  <c:v>45609</c:v>
                </c:pt>
                <c:pt idx="3274">
                  <c:v>45610</c:v>
                </c:pt>
                <c:pt idx="3275">
                  <c:v>45611</c:v>
                </c:pt>
                <c:pt idx="3276">
                  <c:v>45612</c:v>
                </c:pt>
                <c:pt idx="3277">
                  <c:v>45613</c:v>
                </c:pt>
                <c:pt idx="3278">
                  <c:v>45614</c:v>
                </c:pt>
                <c:pt idx="3279">
                  <c:v>45615</c:v>
                </c:pt>
                <c:pt idx="3280">
                  <c:v>45616</c:v>
                </c:pt>
                <c:pt idx="3281">
                  <c:v>45617</c:v>
                </c:pt>
                <c:pt idx="3282">
                  <c:v>45618</c:v>
                </c:pt>
                <c:pt idx="3283">
                  <c:v>45619</c:v>
                </c:pt>
                <c:pt idx="3284">
                  <c:v>45620</c:v>
                </c:pt>
                <c:pt idx="3285">
                  <c:v>45621</c:v>
                </c:pt>
                <c:pt idx="3286">
                  <c:v>45622</c:v>
                </c:pt>
                <c:pt idx="3287">
                  <c:v>45623</c:v>
                </c:pt>
                <c:pt idx="3288">
                  <c:v>45624</c:v>
                </c:pt>
                <c:pt idx="3289">
                  <c:v>45625</c:v>
                </c:pt>
                <c:pt idx="3290">
                  <c:v>45626</c:v>
                </c:pt>
                <c:pt idx="3291">
                  <c:v>45627</c:v>
                </c:pt>
                <c:pt idx="3292">
                  <c:v>45628</c:v>
                </c:pt>
                <c:pt idx="3293">
                  <c:v>45629</c:v>
                </c:pt>
                <c:pt idx="3294">
                  <c:v>45630</c:v>
                </c:pt>
                <c:pt idx="3295">
                  <c:v>45631</c:v>
                </c:pt>
                <c:pt idx="3296">
                  <c:v>45632</c:v>
                </c:pt>
                <c:pt idx="3297">
                  <c:v>45633</c:v>
                </c:pt>
                <c:pt idx="3298">
                  <c:v>45634</c:v>
                </c:pt>
                <c:pt idx="3299">
                  <c:v>45635</c:v>
                </c:pt>
                <c:pt idx="3300">
                  <c:v>45636</c:v>
                </c:pt>
                <c:pt idx="3301">
                  <c:v>45637</c:v>
                </c:pt>
                <c:pt idx="3302">
                  <c:v>45638</c:v>
                </c:pt>
                <c:pt idx="3303">
                  <c:v>45639</c:v>
                </c:pt>
                <c:pt idx="3304">
                  <c:v>45640</c:v>
                </c:pt>
                <c:pt idx="3305">
                  <c:v>45641</c:v>
                </c:pt>
                <c:pt idx="3306">
                  <c:v>45642</c:v>
                </c:pt>
                <c:pt idx="3307">
                  <c:v>45643</c:v>
                </c:pt>
                <c:pt idx="3308">
                  <c:v>45644</c:v>
                </c:pt>
                <c:pt idx="3309">
                  <c:v>45645</c:v>
                </c:pt>
                <c:pt idx="3310">
                  <c:v>45646</c:v>
                </c:pt>
                <c:pt idx="3311">
                  <c:v>45647</c:v>
                </c:pt>
                <c:pt idx="3312">
                  <c:v>45648</c:v>
                </c:pt>
                <c:pt idx="3313">
                  <c:v>45649</c:v>
                </c:pt>
                <c:pt idx="3314">
                  <c:v>45650</c:v>
                </c:pt>
                <c:pt idx="3315">
                  <c:v>45651</c:v>
                </c:pt>
                <c:pt idx="3316">
                  <c:v>45652</c:v>
                </c:pt>
                <c:pt idx="3317">
                  <c:v>45653</c:v>
                </c:pt>
                <c:pt idx="3318">
                  <c:v>45654</c:v>
                </c:pt>
                <c:pt idx="3319">
                  <c:v>45655</c:v>
                </c:pt>
                <c:pt idx="3320">
                  <c:v>45656</c:v>
                </c:pt>
                <c:pt idx="3321">
                  <c:v>45657</c:v>
                </c:pt>
                <c:pt idx="3322">
                  <c:v>45658</c:v>
                </c:pt>
                <c:pt idx="3323">
                  <c:v>45659</c:v>
                </c:pt>
                <c:pt idx="3324">
                  <c:v>45660</c:v>
                </c:pt>
                <c:pt idx="3325">
                  <c:v>45661</c:v>
                </c:pt>
                <c:pt idx="3326">
                  <c:v>45662</c:v>
                </c:pt>
                <c:pt idx="3327">
                  <c:v>45663</c:v>
                </c:pt>
                <c:pt idx="3328">
                  <c:v>45664</c:v>
                </c:pt>
                <c:pt idx="3329">
                  <c:v>45665</c:v>
                </c:pt>
                <c:pt idx="3330">
                  <c:v>45666</c:v>
                </c:pt>
                <c:pt idx="3331">
                  <c:v>45667</c:v>
                </c:pt>
                <c:pt idx="3332">
                  <c:v>45668</c:v>
                </c:pt>
                <c:pt idx="3333">
                  <c:v>45669</c:v>
                </c:pt>
                <c:pt idx="3334">
                  <c:v>45670</c:v>
                </c:pt>
                <c:pt idx="3335">
                  <c:v>45671</c:v>
                </c:pt>
                <c:pt idx="3336">
                  <c:v>45672</c:v>
                </c:pt>
                <c:pt idx="3337">
                  <c:v>45673</c:v>
                </c:pt>
                <c:pt idx="3338">
                  <c:v>45674</c:v>
                </c:pt>
                <c:pt idx="3339">
                  <c:v>45675</c:v>
                </c:pt>
                <c:pt idx="3340">
                  <c:v>45676</c:v>
                </c:pt>
                <c:pt idx="3341">
                  <c:v>45677</c:v>
                </c:pt>
                <c:pt idx="3342">
                  <c:v>45678</c:v>
                </c:pt>
                <c:pt idx="3343">
                  <c:v>45679</c:v>
                </c:pt>
                <c:pt idx="3344">
                  <c:v>45680</c:v>
                </c:pt>
                <c:pt idx="3345">
                  <c:v>45681</c:v>
                </c:pt>
                <c:pt idx="3346">
                  <c:v>45682</c:v>
                </c:pt>
                <c:pt idx="3347">
                  <c:v>45683</c:v>
                </c:pt>
                <c:pt idx="3348">
                  <c:v>45684</c:v>
                </c:pt>
                <c:pt idx="3349">
                  <c:v>45685</c:v>
                </c:pt>
                <c:pt idx="3350">
                  <c:v>45686</c:v>
                </c:pt>
                <c:pt idx="3351">
                  <c:v>45687</c:v>
                </c:pt>
                <c:pt idx="3352">
                  <c:v>45688</c:v>
                </c:pt>
                <c:pt idx="3353">
                  <c:v>45689</c:v>
                </c:pt>
                <c:pt idx="3354">
                  <c:v>45690</c:v>
                </c:pt>
                <c:pt idx="3355">
                  <c:v>45691</c:v>
                </c:pt>
                <c:pt idx="3356">
                  <c:v>45692</c:v>
                </c:pt>
                <c:pt idx="3357">
                  <c:v>45693</c:v>
                </c:pt>
                <c:pt idx="3358">
                  <c:v>45694</c:v>
                </c:pt>
                <c:pt idx="3359">
                  <c:v>45695</c:v>
                </c:pt>
                <c:pt idx="3360">
                  <c:v>45696</c:v>
                </c:pt>
                <c:pt idx="3361">
                  <c:v>45697</c:v>
                </c:pt>
                <c:pt idx="3362">
                  <c:v>45698</c:v>
                </c:pt>
                <c:pt idx="3363">
                  <c:v>45699</c:v>
                </c:pt>
                <c:pt idx="3364">
                  <c:v>45700</c:v>
                </c:pt>
                <c:pt idx="3365">
                  <c:v>45701</c:v>
                </c:pt>
                <c:pt idx="3366">
                  <c:v>45702</c:v>
                </c:pt>
                <c:pt idx="3367">
                  <c:v>45703</c:v>
                </c:pt>
                <c:pt idx="3368">
                  <c:v>45704</c:v>
                </c:pt>
                <c:pt idx="3369">
                  <c:v>45705</c:v>
                </c:pt>
                <c:pt idx="3370">
                  <c:v>45706</c:v>
                </c:pt>
                <c:pt idx="3371">
                  <c:v>45707</c:v>
                </c:pt>
                <c:pt idx="3372">
                  <c:v>45708</c:v>
                </c:pt>
                <c:pt idx="3373">
                  <c:v>45709</c:v>
                </c:pt>
                <c:pt idx="3374">
                  <c:v>45710</c:v>
                </c:pt>
                <c:pt idx="3375">
                  <c:v>45711</c:v>
                </c:pt>
                <c:pt idx="3376">
                  <c:v>45712</c:v>
                </c:pt>
                <c:pt idx="3377">
                  <c:v>45713</c:v>
                </c:pt>
                <c:pt idx="3378">
                  <c:v>45714</c:v>
                </c:pt>
                <c:pt idx="3379">
                  <c:v>45715</c:v>
                </c:pt>
                <c:pt idx="3380">
                  <c:v>45716</c:v>
                </c:pt>
                <c:pt idx="3381">
                  <c:v>45717</c:v>
                </c:pt>
                <c:pt idx="3382">
                  <c:v>45718</c:v>
                </c:pt>
                <c:pt idx="3383">
                  <c:v>45719</c:v>
                </c:pt>
                <c:pt idx="3384">
                  <c:v>45720</c:v>
                </c:pt>
                <c:pt idx="3385">
                  <c:v>45721</c:v>
                </c:pt>
                <c:pt idx="3386">
                  <c:v>45722</c:v>
                </c:pt>
                <c:pt idx="3387">
                  <c:v>45723</c:v>
                </c:pt>
                <c:pt idx="3388">
                  <c:v>45724</c:v>
                </c:pt>
                <c:pt idx="3389">
                  <c:v>45725</c:v>
                </c:pt>
                <c:pt idx="3390">
                  <c:v>45726</c:v>
                </c:pt>
                <c:pt idx="3391">
                  <c:v>45727</c:v>
                </c:pt>
                <c:pt idx="3392">
                  <c:v>45728</c:v>
                </c:pt>
                <c:pt idx="3393">
                  <c:v>45729</c:v>
                </c:pt>
                <c:pt idx="3394">
                  <c:v>45730</c:v>
                </c:pt>
                <c:pt idx="3395">
                  <c:v>45731</c:v>
                </c:pt>
                <c:pt idx="3396">
                  <c:v>45732</c:v>
                </c:pt>
                <c:pt idx="3397">
                  <c:v>45733</c:v>
                </c:pt>
                <c:pt idx="3398">
                  <c:v>45734</c:v>
                </c:pt>
                <c:pt idx="3399">
                  <c:v>45735</c:v>
                </c:pt>
                <c:pt idx="3400">
                  <c:v>45736</c:v>
                </c:pt>
                <c:pt idx="3401">
                  <c:v>45737</c:v>
                </c:pt>
                <c:pt idx="3402">
                  <c:v>45738</c:v>
                </c:pt>
                <c:pt idx="3403">
                  <c:v>45739</c:v>
                </c:pt>
                <c:pt idx="3404">
                  <c:v>45740</c:v>
                </c:pt>
                <c:pt idx="3405">
                  <c:v>45741</c:v>
                </c:pt>
                <c:pt idx="3406">
                  <c:v>45742</c:v>
                </c:pt>
                <c:pt idx="3407">
                  <c:v>45743</c:v>
                </c:pt>
                <c:pt idx="3408">
                  <c:v>45744</c:v>
                </c:pt>
                <c:pt idx="3409">
                  <c:v>45745</c:v>
                </c:pt>
                <c:pt idx="3410">
                  <c:v>45746</c:v>
                </c:pt>
                <c:pt idx="3411">
                  <c:v>45747</c:v>
                </c:pt>
                <c:pt idx="3412">
                  <c:v>45748</c:v>
                </c:pt>
                <c:pt idx="3413">
                  <c:v>45749</c:v>
                </c:pt>
                <c:pt idx="3414">
                  <c:v>45750</c:v>
                </c:pt>
                <c:pt idx="3415">
                  <c:v>45751</c:v>
                </c:pt>
                <c:pt idx="3416">
                  <c:v>45752</c:v>
                </c:pt>
                <c:pt idx="3417">
                  <c:v>45753</c:v>
                </c:pt>
                <c:pt idx="3418">
                  <c:v>45754</c:v>
                </c:pt>
                <c:pt idx="3419">
                  <c:v>45755</c:v>
                </c:pt>
                <c:pt idx="3420">
                  <c:v>45756</c:v>
                </c:pt>
                <c:pt idx="3421">
                  <c:v>45757</c:v>
                </c:pt>
                <c:pt idx="3422">
                  <c:v>45758</c:v>
                </c:pt>
                <c:pt idx="3423">
                  <c:v>45759</c:v>
                </c:pt>
                <c:pt idx="3424">
                  <c:v>45760</c:v>
                </c:pt>
                <c:pt idx="3425">
                  <c:v>45761</c:v>
                </c:pt>
                <c:pt idx="3426">
                  <c:v>45762</c:v>
                </c:pt>
                <c:pt idx="3427">
                  <c:v>45763</c:v>
                </c:pt>
                <c:pt idx="3428">
                  <c:v>45764</c:v>
                </c:pt>
                <c:pt idx="3429">
                  <c:v>45765</c:v>
                </c:pt>
                <c:pt idx="3430">
                  <c:v>45766</c:v>
                </c:pt>
                <c:pt idx="3431">
                  <c:v>45767</c:v>
                </c:pt>
                <c:pt idx="3432">
                  <c:v>45768</c:v>
                </c:pt>
                <c:pt idx="3433">
                  <c:v>45769</c:v>
                </c:pt>
                <c:pt idx="3434">
                  <c:v>45770</c:v>
                </c:pt>
                <c:pt idx="3435">
                  <c:v>45771</c:v>
                </c:pt>
                <c:pt idx="3436">
                  <c:v>45772</c:v>
                </c:pt>
                <c:pt idx="3437">
                  <c:v>45773</c:v>
                </c:pt>
                <c:pt idx="3438">
                  <c:v>45774</c:v>
                </c:pt>
                <c:pt idx="3439">
                  <c:v>45775</c:v>
                </c:pt>
                <c:pt idx="3440">
                  <c:v>45776</c:v>
                </c:pt>
                <c:pt idx="3441">
                  <c:v>45777</c:v>
                </c:pt>
                <c:pt idx="3442">
                  <c:v>45778</c:v>
                </c:pt>
                <c:pt idx="3443">
                  <c:v>45779</c:v>
                </c:pt>
                <c:pt idx="3444">
                  <c:v>45780</c:v>
                </c:pt>
                <c:pt idx="3445">
                  <c:v>45781</c:v>
                </c:pt>
                <c:pt idx="3446">
                  <c:v>45782</c:v>
                </c:pt>
                <c:pt idx="3447">
                  <c:v>45783</c:v>
                </c:pt>
                <c:pt idx="3448">
                  <c:v>45784</c:v>
                </c:pt>
                <c:pt idx="3449">
                  <c:v>45785</c:v>
                </c:pt>
                <c:pt idx="3450">
                  <c:v>45786</c:v>
                </c:pt>
                <c:pt idx="3451">
                  <c:v>45787</c:v>
                </c:pt>
                <c:pt idx="3452">
                  <c:v>45788</c:v>
                </c:pt>
                <c:pt idx="3453">
                  <c:v>45789</c:v>
                </c:pt>
                <c:pt idx="3454">
                  <c:v>45790</c:v>
                </c:pt>
                <c:pt idx="3455">
                  <c:v>45791</c:v>
                </c:pt>
                <c:pt idx="3456">
                  <c:v>45792</c:v>
                </c:pt>
                <c:pt idx="3457">
                  <c:v>45793</c:v>
                </c:pt>
                <c:pt idx="3458">
                  <c:v>45794</c:v>
                </c:pt>
                <c:pt idx="3459">
                  <c:v>45795</c:v>
                </c:pt>
                <c:pt idx="3460">
                  <c:v>45796</c:v>
                </c:pt>
                <c:pt idx="3461">
                  <c:v>45797</c:v>
                </c:pt>
                <c:pt idx="3462">
                  <c:v>45798</c:v>
                </c:pt>
                <c:pt idx="3463">
                  <c:v>45799</c:v>
                </c:pt>
                <c:pt idx="3464">
                  <c:v>45800</c:v>
                </c:pt>
                <c:pt idx="3465">
                  <c:v>45801</c:v>
                </c:pt>
                <c:pt idx="3466">
                  <c:v>45802</c:v>
                </c:pt>
                <c:pt idx="3467">
                  <c:v>45803</c:v>
                </c:pt>
                <c:pt idx="3468">
                  <c:v>45804</c:v>
                </c:pt>
                <c:pt idx="3469">
                  <c:v>45805</c:v>
                </c:pt>
                <c:pt idx="3470">
                  <c:v>45806</c:v>
                </c:pt>
                <c:pt idx="3471">
                  <c:v>45807</c:v>
                </c:pt>
                <c:pt idx="3472">
                  <c:v>45808</c:v>
                </c:pt>
                <c:pt idx="3473">
                  <c:v>45809</c:v>
                </c:pt>
                <c:pt idx="3474">
                  <c:v>45810</c:v>
                </c:pt>
                <c:pt idx="3475">
                  <c:v>45811</c:v>
                </c:pt>
                <c:pt idx="3476">
                  <c:v>45812</c:v>
                </c:pt>
                <c:pt idx="3477">
                  <c:v>45813</c:v>
                </c:pt>
                <c:pt idx="3478">
                  <c:v>45814</c:v>
                </c:pt>
                <c:pt idx="3479">
                  <c:v>45815</c:v>
                </c:pt>
                <c:pt idx="3480">
                  <c:v>45816</c:v>
                </c:pt>
                <c:pt idx="3481">
                  <c:v>45817</c:v>
                </c:pt>
                <c:pt idx="3482">
                  <c:v>45818</c:v>
                </c:pt>
                <c:pt idx="3483">
                  <c:v>45819</c:v>
                </c:pt>
                <c:pt idx="3484">
                  <c:v>45820</c:v>
                </c:pt>
                <c:pt idx="3485">
                  <c:v>45821</c:v>
                </c:pt>
                <c:pt idx="3486">
                  <c:v>45822</c:v>
                </c:pt>
                <c:pt idx="3487">
                  <c:v>45823</c:v>
                </c:pt>
                <c:pt idx="3488">
                  <c:v>45824</c:v>
                </c:pt>
                <c:pt idx="3489">
                  <c:v>45825</c:v>
                </c:pt>
                <c:pt idx="3490">
                  <c:v>45826</c:v>
                </c:pt>
                <c:pt idx="3491">
                  <c:v>45827</c:v>
                </c:pt>
                <c:pt idx="3492">
                  <c:v>45828</c:v>
                </c:pt>
                <c:pt idx="3493">
                  <c:v>45829</c:v>
                </c:pt>
                <c:pt idx="3494">
                  <c:v>45830</c:v>
                </c:pt>
                <c:pt idx="3495">
                  <c:v>45831</c:v>
                </c:pt>
                <c:pt idx="3496">
                  <c:v>45832</c:v>
                </c:pt>
                <c:pt idx="3497">
                  <c:v>45833</c:v>
                </c:pt>
                <c:pt idx="3498">
                  <c:v>45834</c:v>
                </c:pt>
                <c:pt idx="3499">
                  <c:v>45835</c:v>
                </c:pt>
                <c:pt idx="3500">
                  <c:v>45836</c:v>
                </c:pt>
                <c:pt idx="3501">
                  <c:v>45837</c:v>
                </c:pt>
                <c:pt idx="3502">
                  <c:v>45838</c:v>
                </c:pt>
                <c:pt idx="3503">
                  <c:v>45839</c:v>
                </c:pt>
                <c:pt idx="3504">
                  <c:v>45840</c:v>
                </c:pt>
                <c:pt idx="3505">
                  <c:v>45841</c:v>
                </c:pt>
                <c:pt idx="3506">
                  <c:v>45842</c:v>
                </c:pt>
                <c:pt idx="3507">
                  <c:v>45843</c:v>
                </c:pt>
                <c:pt idx="3508">
                  <c:v>45844</c:v>
                </c:pt>
                <c:pt idx="3509">
                  <c:v>45845</c:v>
                </c:pt>
                <c:pt idx="3510">
                  <c:v>45846</c:v>
                </c:pt>
                <c:pt idx="3511">
                  <c:v>45847</c:v>
                </c:pt>
                <c:pt idx="3512">
                  <c:v>45848</c:v>
                </c:pt>
                <c:pt idx="3513">
                  <c:v>45849</c:v>
                </c:pt>
                <c:pt idx="3514">
                  <c:v>45850</c:v>
                </c:pt>
                <c:pt idx="3515">
                  <c:v>45851</c:v>
                </c:pt>
                <c:pt idx="3516">
                  <c:v>45852</c:v>
                </c:pt>
                <c:pt idx="3517">
                  <c:v>45853</c:v>
                </c:pt>
                <c:pt idx="3518">
                  <c:v>45854</c:v>
                </c:pt>
                <c:pt idx="3519">
                  <c:v>45855</c:v>
                </c:pt>
                <c:pt idx="3520">
                  <c:v>45856</c:v>
                </c:pt>
                <c:pt idx="3521">
                  <c:v>45857</c:v>
                </c:pt>
                <c:pt idx="3522">
                  <c:v>45858</c:v>
                </c:pt>
                <c:pt idx="3523">
                  <c:v>45859</c:v>
                </c:pt>
                <c:pt idx="3524">
                  <c:v>45860</c:v>
                </c:pt>
                <c:pt idx="3525">
                  <c:v>45861</c:v>
                </c:pt>
                <c:pt idx="3526">
                  <c:v>45862</c:v>
                </c:pt>
                <c:pt idx="3527">
                  <c:v>45863</c:v>
                </c:pt>
                <c:pt idx="3528">
                  <c:v>45864</c:v>
                </c:pt>
                <c:pt idx="3529">
                  <c:v>45865</c:v>
                </c:pt>
                <c:pt idx="3530">
                  <c:v>45866</c:v>
                </c:pt>
                <c:pt idx="3531">
                  <c:v>45867</c:v>
                </c:pt>
                <c:pt idx="3532">
                  <c:v>45868</c:v>
                </c:pt>
                <c:pt idx="3533">
                  <c:v>45869</c:v>
                </c:pt>
                <c:pt idx="3534">
                  <c:v>45870</c:v>
                </c:pt>
                <c:pt idx="3535">
                  <c:v>45871</c:v>
                </c:pt>
                <c:pt idx="3536">
                  <c:v>45872</c:v>
                </c:pt>
                <c:pt idx="3537">
                  <c:v>45873</c:v>
                </c:pt>
                <c:pt idx="3538">
                  <c:v>45874</c:v>
                </c:pt>
                <c:pt idx="3539">
                  <c:v>45875</c:v>
                </c:pt>
                <c:pt idx="3540">
                  <c:v>45876</c:v>
                </c:pt>
                <c:pt idx="3541">
                  <c:v>45877</c:v>
                </c:pt>
                <c:pt idx="3542">
                  <c:v>45878</c:v>
                </c:pt>
                <c:pt idx="3543">
                  <c:v>45879</c:v>
                </c:pt>
                <c:pt idx="3544">
                  <c:v>45880</c:v>
                </c:pt>
                <c:pt idx="3545">
                  <c:v>45881</c:v>
                </c:pt>
                <c:pt idx="3546">
                  <c:v>45882</c:v>
                </c:pt>
                <c:pt idx="3547">
                  <c:v>45883</c:v>
                </c:pt>
                <c:pt idx="3548">
                  <c:v>45884</c:v>
                </c:pt>
                <c:pt idx="3549">
                  <c:v>45885</c:v>
                </c:pt>
                <c:pt idx="3550">
                  <c:v>45886</c:v>
                </c:pt>
                <c:pt idx="3551">
                  <c:v>45887</c:v>
                </c:pt>
                <c:pt idx="3552">
                  <c:v>45888</c:v>
                </c:pt>
                <c:pt idx="3553">
                  <c:v>45889</c:v>
                </c:pt>
                <c:pt idx="3554">
                  <c:v>45890</c:v>
                </c:pt>
                <c:pt idx="3555">
                  <c:v>45891</c:v>
                </c:pt>
                <c:pt idx="3556">
                  <c:v>45892</c:v>
                </c:pt>
                <c:pt idx="3557">
                  <c:v>45893</c:v>
                </c:pt>
                <c:pt idx="3558">
                  <c:v>45894</c:v>
                </c:pt>
                <c:pt idx="3559">
                  <c:v>45895</c:v>
                </c:pt>
                <c:pt idx="3560">
                  <c:v>45896</c:v>
                </c:pt>
                <c:pt idx="3561">
                  <c:v>45897</c:v>
                </c:pt>
                <c:pt idx="3562">
                  <c:v>45898</c:v>
                </c:pt>
                <c:pt idx="3563">
                  <c:v>45899</c:v>
                </c:pt>
                <c:pt idx="3564">
                  <c:v>45900</c:v>
                </c:pt>
                <c:pt idx="3565">
                  <c:v>45901</c:v>
                </c:pt>
                <c:pt idx="3566">
                  <c:v>45902</c:v>
                </c:pt>
                <c:pt idx="3567">
                  <c:v>45903</c:v>
                </c:pt>
                <c:pt idx="3568">
                  <c:v>45904</c:v>
                </c:pt>
                <c:pt idx="3569">
                  <c:v>45905</c:v>
                </c:pt>
                <c:pt idx="3570">
                  <c:v>45906</c:v>
                </c:pt>
                <c:pt idx="3571">
                  <c:v>45907</c:v>
                </c:pt>
                <c:pt idx="3572">
                  <c:v>45908</c:v>
                </c:pt>
                <c:pt idx="3573">
                  <c:v>45909</c:v>
                </c:pt>
                <c:pt idx="3574">
                  <c:v>45910</c:v>
                </c:pt>
                <c:pt idx="3575">
                  <c:v>45911</c:v>
                </c:pt>
                <c:pt idx="3576">
                  <c:v>45912</c:v>
                </c:pt>
                <c:pt idx="3577">
                  <c:v>45913</c:v>
                </c:pt>
                <c:pt idx="3578">
                  <c:v>45914</c:v>
                </c:pt>
                <c:pt idx="3579">
                  <c:v>45915</c:v>
                </c:pt>
                <c:pt idx="3580">
                  <c:v>45916</c:v>
                </c:pt>
                <c:pt idx="3581">
                  <c:v>45917</c:v>
                </c:pt>
                <c:pt idx="3582">
                  <c:v>45918</c:v>
                </c:pt>
                <c:pt idx="3583">
                  <c:v>45919</c:v>
                </c:pt>
                <c:pt idx="3584">
                  <c:v>45920</c:v>
                </c:pt>
                <c:pt idx="3585">
                  <c:v>45921</c:v>
                </c:pt>
                <c:pt idx="3586">
                  <c:v>45922</c:v>
                </c:pt>
                <c:pt idx="3587">
                  <c:v>45923</c:v>
                </c:pt>
                <c:pt idx="3588">
                  <c:v>45924</c:v>
                </c:pt>
                <c:pt idx="3589">
                  <c:v>45925</c:v>
                </c:pt>
                <c:pt idx="3590">
                  <c:v>45926</c:v>
                </c:pt>
                <c:pt idx="3591">
                  <c:v>45927</c:v>
                </c:pt>
                <c:pt idx="3592">
                  <c:v>45928</c:v>
                </c:pt>
                <c:pt idx="3593">
                  <c:v>45929</c:v>
                </c:pt>
                <c:pt idx="3594">
                  <c:v>45930</c:v>
                </c:pt>
                <c:pt idx="3595">
                  <c:v>45931</c:v>
                </c:pt>
                <c:pt idx="3596">
                  <c:v>45932</c:v>
                </c:pt>
                <c:pt idx="3597">
                  <c:v>45933</c:v>
                </c:pt>
                <c:pt idx="3598">
                  <c:v>45934</c:v>
                </c:pt>
                <c:pt idx="3599">
                  <c:v>45935</c:v>
                </c:pt>
                <c:pt idx="3600">
                  <c:v>45936</c:v>
                </c:pt>
                <c:pt idx="3601">
                  <c:v>45937</c:v>
                </c:pt>
                <c:pt idx="3602">
                  <c:v>45938</c:v>
                </c:pt>
                <c:pt idx="3603">
                  <c:v>45939</c:v>
                </c:pt>
                <c:pt idx="3604">
                  <c:v>45940</c:v>
                </c:pt>
                <c:pt idx="3605">
                  <c:v>45941</c:v>
                </c:pt>
                <c:pt idx="3606">
                  <c:v>45942</c:v>
                </c:pt>
                <c:pt idx="3607">
                  <c:v>45943</c:v>
                </c:pt>
                <c:pt idx="3608">
                  <c:v>45944</c:v>
                </c:pt>
                <c:pt idx="3609">
                  <c:v>45945</c:v>
                </c:pt>
                <c:pt idx="3610">
                  <c:v>45946</c:v>
                </c:pt>
                <c:pt idx="3611">
                  <c:v>45947</c:v>
                </c:pt>
                <c:pt idx="3612">
                  <c:v>45948</c:v>
                </c:pt>
                <c:pt idx="3613">
                  <c:v>45949</c:v>
                </c:pt>
                <c:pt idx="3614">
                  <c:v>45950</c:v>
                </c:pt>
                <c:pt idx="3615">
                  <c:v>45951</c:v>
                </c:pt>
                <c:pt idx="3616">
                  <c:v>45952</c:v>
                </c:pt>
                <c:pt idx="3617">
                  <c:v>45953</c:v>
                </c:pt>
                <c:pt idx="3618">
                  <c:v>45954</c:v>
                </c:pt>
                <c:pt idx="3619">
                  <c:v>45955</c:v>
                </c:pt>
                <c:pt idx="3620">
                  <c:v>45956</c:v>
                </c:pt>
                <c:pt idx="3621">
                  <c:v>45957</c:v>
                </c:pt>
                <c:pt idx="3622">
                  <c:v>45958</c:v>
                </c:pt>
                <c:pt idx="3623">
                  <c:v>45959</c:v>
                </c:pt>
                <c:pt idx="3624">
                  <c:v>45960</c:v>
                </c:pt>
                <c:pt idx="3625">
                  <c:v>45961</c:v>
                </c:pt>
                <c:pt idx="3626">
                  <c:v>45962</c:v>
                </c:pt>
                <c:pt idx="3627">
                  <c:v>45963</c:v>
                </c:pt>
                <c:pt idx="3628">
                  <c:v>45964</c:v>
                </c:pt>
                <c:pt idx="3629">
                  <c:v>45965</c:v>
                </c:pt>
                <c:pt idx="3630">
                  <c:v>45966</c:v>
                </c:pt>
                <c:pt idx="3631">
                  <c:v>45967</c:v>
                </c:pt>
                <c:pt idx="3632">
                  <c:v>45968</c:v>
                </c:pt>
                <c:pt idx="3633">
                  <c:v>45969</c:v>
                </c:pt>
                <c:pt idx="3634">
                  <c:v>45970</c:v>
                </c:pt>
                <c:pt idx="3635">
                  <c:v>45971</c:v>
                </c:pt>
                <c:pt idx="3636">
                  <c:v>45972</c:v>
                </c:pt>
                <c:pt idx="3637">
                  <c:v>45973</c:v>
                </c:pt>
                <c:pt idx="3638">
                  <c:v>45974</c:v>
                </c:pt>
                <c:pt idx="3639">
                  <c:v>45975</c:v>
                </c:pt>
                <c:pt idx="3640">
                  <c:v>45976</c:v>
                </c:pt>
                <c:pt idx="3641">
                  <c:v>45977</c:v>
                </c:pt>
                <c:pt idx="3642">
                  <c:v>45978</c:v>
                </c:pt>
                <c:pt idx="3643">
                  <c:v>45979</c:v>
                </c:pt>
                <c:pt idx="3644">
                  <c:v>45980</c:v>
                </c:pt>
                <c:pt idx="3645">
                  <c:v>45981</c:v>
                </c:pt>
                <c:pt idx="3646">
                  <c:v>45982</c:v>
                </c:pt>
                <c:pt idx="3647">
                  <c:v>45983</c:v>
                </c:pt>
                <c:pt idx="3648">
                  <c:v>45984</c:v>
                </c:pt>
                <c:pt idx="3649">
                  <c:v>45985</c:v>
                </c:pt>
                <c:pt idx="3650">
                  <c:v>45986</c:v>
                </c:pt>
                <c:pt idx="3651">
                  <c:v>45987</c:v>
                </c:pt>
                <c:pt idx="3652">
                  <c:v>45988</c:v>
                </c:pt>
                <c:pt idx="3653">
                  <c:v>45989</c:v>
                </c:pt>
              </c:numCache>
            </c:numRef>
          </c:cat>
          <c:val>
            <c:numRef>
              <c:f>'Equity market PEs'!$R$9:$R$3662</c:f>
              <c:numCache>
                <c:formatCode>0.0</c:formatCode>
                <c:ptCount val="3654"/>
                <c:pt idx="0">
                  <c:v>12.074031417624479</c:v>
                </c:pt>
                <c:pt idx="1">
                  <c:v>12.074031417624479</c:v>
                </c:pt>
                <c:pt idx="2">
                  <c:v>12.074031417624479</c:v>
                </c:pt>
                <c:pt idx="3">
                  <c:v>12.074031417624479</c:v>
                </c:pt>
                <c:pt idx="4">
                  <c:v>12.074031417624479</c:v>
                </c:pt>
                <c:pt idx="5">
                  <c:v>12.074031417624479</c:v>
                </c:pt>
                <c:pt idx="6">
                  <c:v>12.074031417624479</c:v>
                </c:pt>
                <c:pt idx="7">
                  <c:v>12.074031417624479</c:v>
                </c:pt>
                <c:pt idx="8">
                  <c:v>12.074031417624479</c:v>
                </c:pt>
                <c:pt idx="9">
                  <c:v>12.074031417624479</c:v>
                </c:pt>
                <c:pt idx="10">
                  <c:v>12.074031417624479</c:v>
                </c:pt>
                <c:pt idx="11">
                  <c:v>12.074031417624479</c:v>
                </c:pt>
                <c:pt idx="12">
                  <c:v>12.074031417624479</c:v>
                </c:pt>
                <c:pt idx="13">
                  <c:v>12.074031417624479</c:v>
                </c:pt>
                <c:pt idx="14">
                  <c:v>12.074031417624479</c:v>
                </c:pt>
                <c:pt idx="15">
                  <c:v>12.074031417624479</c:v>
                </c:pt>
                <c:pt idx="16">
                  <c:v>12.074031417624479</c:v>
                </c:pt>
                <c:pt idx="17">
                  <c:v>12.074031417624479</c:v>
                </c:pt>
                <c:pt idx="18">
                  <c:v>12.074031417624479</c:v>
                </c:pt>
                <c:pt idx="19">
                  <c:v>12.074031417624479</c:v>
                </c:pt>
                <c:pt idx="20">
                  <c:v>12.074031417624479</c:v>
                </c:pt>
                <c:pt idx="21">
                  <c:v>12.074031417624479</c:v>
                </c:pt>
                <c:pt idx="22">
                  <c:v>12.074031417624479</c:v>
                </c:pt>
                <c:pt idx="23">
                  <c:v>12.074031417624479</c:v>
                </c:pt>
                <c:pt idx="24">
                  <c:v>12.074031417624479</c:v>
                </c:pt>
                <c:pt idx="25">
                  <c:v>12.074031417624479</c:v>
                </c:pt>
                <c:pt idx="26">
                  <c:v>12.074031417624479</c:v>
                </c:pt>
                <c:pt idx="27">
                  <c:v>12.074031417624479</c:v>
                </c:pt>
                <c:pt idx="28">
                  <c:v>12.074031417624479</c:v>
                </c:pt>
                <c:pt idx="29">
                  <c:v>12.074031417624479</c:v>
                </c:pt>
                <c:pt idx="30">
                  <c:v>12.074031417624479</c:v>
                </c:pt>
                <c:pt idx="31">
                  <c:v>12.074031417624479</c:v>
                </c:pt>
                <c:pt idx="32">
                  <c:v>12.074031417624479</c:v>
                </c:pt>
                <c:pt idx="33">
                  <c:v>12.074031417624479</c:v>
                </c:pt>
                <c:pt idx="34">
                  <c:v>12.074031417624479</c:v>
                </c:pt>
                <c:pt idx="35">
                  <c:v>12.074031417624479</c:v>
                </c:pt>
                <c:pt idx="36">
                  <c:v>12.074031417624479</c:v>
                </c:pt>
                <c:pt idx="37">
                  <c:v>12.074031417624479</c:v>
                </c:pt>
                <c:pt idx="38">
                  <c:v>12.074031417624479</c:v>
                </c:pt>
                <c:pt idx="39">
                  <c:v>12.074031417624479</c:v>
                </c:pt>
                <c:pt idx="40">
                  <c:v>12.074031417624479</c:v>
                </c:pt>
                <c:pt idx="41">
                  <c:v>12.074031417624479</c:v>
                </c:pt>
                <c:pt idx="42">
                  <c:v>12.074031417624479</c:v>
                </c:pt>
                <c:pt idx="43">
                  <c:v>12.074031417624479</c:v>
                </c:pt>
                <c:pt idx="44">
                  <c:v>12.074031417624479</c:v>
                </c:pt>
                <c:pt idx="45">
                  <c:v>12.074031417624479</c:v>
                </c:pt>
                <c:pt idx="46">
                  <c:v>12.074031417624479</c:v>
                </c:pt>
                <c:pt idx="47">
                  <c:v>12.074031417624479</c:v>
                </c:pt>
                <c:pt idx="48">
                  <c:v>12.074031417624479</c:v>
                </c:pt>
                <c:pt idx="49">
                  <c:v>12.074031417624479</c:v>
                </c:pt>
                <c:pt idx="50">
                  <c:v>12.074031417624479</c:v>
                </c:pt>
                <c:pt idx="51">
                  <c:v>12.074031417624479</c:v>
                </c:pt>
                <c:pt idx="52">
                  <c:v>12.074031417624479</c:v>
                </c:pt>
                <c:pt idx="53">
                  <c:v>12.074031417624479</c:v>
                </c:pt>
                <c:pt idx="54">
                  <c:v>12.074031417624479</c:v>
                </c:pt>
                <c:pt idx="55">
                  <c:v>12.074031417624479</c:v>
                </c:pt>
                <c:pt idx="56">
                  <c:v>12.074031417624479</c:v>
                </c:pt>
                <c:pt idx="57">
                  <c:v>12.074031417624479</c:v>
                </c:pt>
                <c:pt idx="58">
                  <c:v>12.074031417624479</c:v>
                </c:pt>
                <c:pt idx="59">
                  <c:v>12.074031417624479</c:v>
                </c:pt>
                <c:pt idx="60">
                  <c:v>12.074031417624479</c:v>
                </c:pt>
                <c:pt idx="61">
                  <c:v>12.074031417624479</c:v>
                </c:pt>
                <c:pt idx="62">
                  <c:v>12.074031417624479</c:v>
                </c:pt>
                <c:pt idx="63">
                  <c:v>12.074031417624479</c:v>
                </c:pt>
                <c:pt idx="64">
                  <c:v>12.074031417624479</c:v>
                </c:pt>
                <c:pt idx="65">
                  <c:v>12.074031417624479</c:v>
                </c:pt>
                <c:pt idx="66">
                  <c:v>12.074031417624479</c:v>
                </c:pt>
                <c:pt idx="67">
                  <c:v>12.074031417624479</c:v>
                </c:pt>
                <c:pt idx="68">
                  <c:v>12.074031417624479</c:v>
                </c:pt>
                <c:pt idx="69">
                  <c:v>12.074031417624479</c:v>
                </c:pt>
                <c:pt idx="70">
                  <c:v>12.074031417624479</c:v>
                </c:pt>
                <c:pt idx="71">
                  <c:v>12.074031417624479</c:v>
                </c:pt>
                <c:pt idx="72">
                  <c:v>12.074031417624479</c:v>
                </c:pt>
                <c:pt idx="73">
                  <c:v>12.074031417624479</c:v>
                </c:pt>
                <c:pt idx="74">
                  <c:v>12.074031417624479</c:v>
                </c:pt>
                <c:pt idx="75">
                  <c:v>12.074031417624479</c:v>
                </c:pt>
                <c:pt idx="76">
                  <c:v>12.074031417624479</c:v>
                </c:pt>
                <c:pt idx="77">
                  <c:v>12.074031417624479</c:v>
                </c:pt>
                <c:pt idx="78">
                  <c:v>12.074031417624479</c:v>
                </c:pt>
                <c:pt idx="79">
                  <c:v>12.074031417624479</c:v>
                </c:pt>
                <c:pt idx="80">
                  <c:v>12.074031417624479</c:v>
                </c:pt>
                <c:pt idx="81">
                  <c:v>12.074031417624479</c:v>
                </c:pt>
                <c:pt idx="82">
                  <c:v>12.074031417624479</c:v>
                </c:pt>
                <c:pt idx="83">
                  <c:v>12.074031417624479</c:v>
                </c:pt>
                <c:pt idx="84">
                  <c:v>12.074031417624479</c:v>
                </c:pt>
                <c:pt idx="85">
                  <c:v>12.074031417624479</c:v>
                </c:pt>
                <c:pt idx="86">
                  <c:v>12.074031417624479</c:v>
                </c:pt>
                <c:pt idx="87">
                  <c:v>12.074031417624479</c:v>
                </c:pt>
                <c:pt idx="88">
                  <c:v>12.074031417624479</c:v>
                </c:pt>
                <c:pt idx="89">
                  <c:v>12.074031417624479</c:v>
                </c:pt>
                <c:pt idx="90">
                  <c:v>12.074031417624479</c:v>
                </c:pt>
                <c:pt idx="91">
                  <c:v>12.074031417624479</c:v>
                </c:pt>
                <c:pt idx="92">
                  <c:v>12.074031417624479</c:v>
                </c:pt>
                <c:pt idx="93">
                  <c:v>12.074031417624479</c:v>
                </c:pt>
                <c:pt idx="94">
                  <c:v>12.074031417624479</c:v>
                </c:pt>
                <c:pt idx="95">
                  <c:v>12.074031417624479</c:v>
                </c:pt>
                <c:pt idx="96">
                  <c:v>12.074031417624479</c:v>
                </c:pt>
                <c:pt idx="97">
                  <c:v>12.074031417624479</c:v>
                </c:pt>
                <c:pt idx="98">
                  <c:v>12.074031417624479</c:v>
                </c:pt>
                <c:pt idx="99">
                  <c:v>12.074031417624479</c:v>
                </c:pt>
                <c:pt idx="100">
                  <c:v>12.074031417624479</c:v>
                </c:pt>
                <c:pt idx="101">
                  <c:v>12.074031417624479</c:v>
                </c:pt>
                <c:pt idx="102">
                  <c:v>12.074031417624479</c:v>
                </c:pt>
                <c:pt idx="103">
                  <c:v>12.074031417624479</c:v>
                </c:pt>
                <c:pt idx="104">
                  <c:v>12.074031417624479</c:v>
                </c:pt>
                <c:pt idx="105">
                  <c:v>12.074031417624479</c:v>
                </c:pt>
                <c:pt idx="106">
                  <c:v>12.074031417624479</c:v>
                </c:pt>
                <c:pt idx="107">
                  <c:v>12.074031417624479</c:v>
                </c:pt>
                <c:pt idx="108">
                  <c:v>12.074031417624479</c:v>
                </c:pt>
                <c:pt idx="109">
                  <c:v>12.074031417624479</c:v>
                </c:pt>
                <c:pt idx="110">
                  <c:v>12.074031417624479</c:v>
                </c:pt>
                <c:pt idx="111">
                  <c:v>12.074031417624479</c:v>
                </c:pt>
                <c:pt idx="112">
                  <c:v>12.074031417624479</c:v>
                </c:pt>
                <c:pt idx="113">
                  <c:v>12.074031417624479</c:v>
                </c:pt>
                <c:pt idx="114">
                  <c:v>12.074031417624479</c:v>
                </c:pt>
                <c:pt idx="115">
                  <c:v>12.074031417624479</c:v>
                </c:pt>
                <c:pt idx="116">
                  <c:v>12.074031417624479</c:v>
                </c:pt>
                <c:pt idx="117">
                  <c:v>12.074031417624479</c:v>
                </c:pt>
                <c:pt idx="118">
                  <c:v>12.074031417624479</c:v>
                </c:pt>
                <c:pt idx="119">
                  <c:v>12.074031417624479</c:v>
                </c:pt>
                <c:pt idx="120">
                  <c:v>12.074031417624479</c:v>
                </c:pt>
                <c:pt idx="121">
                  <c:v>12.074031417624479</c:v>
                </c:pt>
                <c:pt idx="122">
                  <c:v>12.074031417624479</c:v>
                </c:pt>
                <c:pt idx="123">
                  <c:v>12.074031417624479</c:v>
                </c:pt>
                <c:pt idx="124">
                  <c:v>12.074031417624479</c:v>
                </c:pt>
                <c:pt idx="125">
                  <c:v>12.074031417624479</c:v>
                </c:pt>
                <c:pt idx="126">
                  <c:v>12.074031417624479</c:v>
                </c:pt>
                <c:pt idx="127">
                  <c:v>12.074031417624479</c:v>
                </c:pt>
                <c:pt idx="128">
                  <c:v>12.074031417624479</c:v>
                </c:pt>
                <c:pt idx="129">
                  <c:v>12.074031417624479</c:v>
                </c:pt>
                <c:pt idx="130">
                  <c:v>12.074031417624479</c:v>
                </c:pt>
                <c:pt idx="131">
                  <c:v>12.074031417624479</c:v>
                </c:pt>
                <c:pt idx="132">
                  <c:v>12.074031417624479</c:v>
                </c:pt>
                <c:pt idx="133">
                  <c:v>12.074031417624479</c:v>
                </c:pt>
                <c:pt idx="134">
                  <c:v>12.074031417624479</c:v>
                </c:pt>
                <c:pt idx="135">
                  <c:v>12.074031417624479</c:v>
                </c:pt>
                <c:pt idx="136">
                  <c:v>12.074031417624479</c:v>
                </c:pt>
                <c:pt idx="137">
                  <c:v>12.074031417624479</c:v>
                </c:pt>
                <c:pt idx="138">
                  <c:v>12.074031417624479</c:v>
                </c:pt>
                <c:pt idx="139">
                  <c:v>12.074031417624479</c:v>
                </c:pt>
                <c:pt idx="140">
                  <c:v>12.074031417624479</c:v>
                </c:pt>
                <c:pt idx="141">
                  <c:v>12.074031417624479</c:v>
                </c:pt>
                <c:pt idx="142">
                  <c:v>12.074031417624479</c:v>
                </c:pt>
                <c:pt idx="143">
                  <c:v>12.074031417624479</c:v>
                </c:pt>
                <c:pt idx="144">
                  <c:v>12.074031417624479</c:v>
                </c:pt>
                <c:pt idx="145">
                  <c:v>12.074031417624479</c:v>
                </c:pt>
                <c:pt idx="146">
                  <c:v>12.074031417624479</c:v>
                </c:pt>
                <c:pt idx="147">
                  <c:v>12.074031417624479</c:v>
                </c:pt>
                <c:pt idx="148">
                  <c:v>12.074031417624479</c:v>
                </c:pt>
                <c:pt idx="149">
                  <c:v>12.074031417624479</c:v>
                </c:pt>
                <c:pt idx="150">
                  <c:v>12.074031417624479</c:v>
                </c:pt>
                <c:pt idx="151">
                  <c:v>12.074031417624479</c:v>
                </c:pt>
                <c:pt idx="152">
                  <c:v>12.074031417624479</c:v>
                </c:pt>
                <c:pt idx="153">
                  <c:v>12.074031417624479</c:v>
                </c:pt>
                <c:pt idx="154">
                  <c:v>12.074031417624479</c:v>
                </c:pt>
                <c:pt idx="155">
                  <c:v>12.074031417624479</c:v>
                </c:pt>
                <c:pt idx="156">
                  <c:v>12.074031417624479</c:v>
                </c:pt>
                <c:pt idx="157">
                  <c:v>12.074031417624479</c:v>
                </c:pt>
                <c:pt idx="158">
                  <c:v>12.074031417624479</c:v>
                </c:pt>
                <c:pt idx="159">
                  <c:v>12.074031417624479</c:v>
                </c:pt>
                <c:pt idx="160">
                  <c:v>12.074031417624479</c:v>
                </c:pt>
                <c:pt idx="161">
                  <c:v>12.074031417624479</c:v>
                </c:pt>
                <c:pt idx="162">
                  <c:v>12.074031417624479</c:v>
                </c:pt>
                <c:pt idx="163">
                  <c:v>12.074031417624479</c:v>
                </c:pt>
                <c:pt idx="164">
                  <c:v>12.074031417624479</c:v>
                </c:pt>
                <c:pt idx="165">
                  <c:v>12.074031417624479</c:v>
                </c:pt>
                <c:pt idx="166">
                  <c:v>12.074031417624479</c:v>
                </c:pt>
                <c:pt idx="167">
                  <c:v>12.074031417624479</c:v>
                </c:pt>
                <c:pt idx="168">
                  <c:v>12.074031417624479</c:v>
                </c:pt>
                <c:pt idx="169">
                  <c:v>12.074031417624479</c:v>
                </c:pt>
                <c:pt idx="170">
                  <c:v>12.074031417624479</c:v>
                </c:pt>
                <c:pt idx="171">
                  <c:v>12.074031417624479</c:v>
                </c:pt>
                <c:pt idx="172">
                  <c:v>12.074031417624479</c:v>
                </c:pt>
                <c:pt idx="173">
                  <c:v>12.074031417624479</c:v>
                </c:pt>
                <c:pt idx="174">
                  <c:v>12.074031417624479</c:v>
                </c:pt>
                <c:pt idx="175">
                  <c:v>12.074031417624479</c:v>
                </c:pt>
                <c:pt idx="176">
                  <c:v>12.074031417624479</c:v>
                </c:pt>
                <c:pt idx="177">
                  <c:v>12.074031417624479</c:v>
                </c:pt>
                <c:pt idx="178">
                  <c:v>12.074031417624479</c:v>
                </c:pt>
                <c:pt idx="179">
                  <c:v>12.074031417624479</c:v>
                </c:pt>
                <c:pt idx="180">
                  <c:v>12.074031417624479</c:v>
                </c:pt>
                <c:pt idx="181">
                  <c:v>12.074031417624479</c:v>
                </c:pt>
                <c:pt idx="182">
                  <c:v>12.074031417624479</c:v>
                </c:pt>
                <c:pt idx="183">
                  <c:v>12.074031417624479</c:v>
                </c:pt>
                <c:pt idx="184">
                  <c:v>12.074031417624479</c:v>
                </c:pt>
                <c:pt idx="185">
                  <c:v>12.074031417624479</c:v>
                </c:pt>
                <c:pt idx="186">
                  <c:v>12.074031417624479</c:v>
                </c:pt>
                <c:pt idx="187">
                  <c:v>12.074031417624479</c:v>
                </c:pt>
                <c:pt idx="188">
                  <c:v>12.074031417624479</c:v>
                </c:pt>
                <c:pt idx="189">
                  <c:v>12.074031417624479</c:v>
                </c:pt>
                <c:pt idx="190">
                  <c:v>12.074031417624479</c:v>
                </c:pt>
                <c:pt idx="191">
                  <c:v>12.074031417624479</c:v>
                </c:pt>
                <c:pt idx="192">
                  <c:v>12.074031417624479</c:v>
                </c:pt>
                <c:pt idx="193">
                  <c:v>12.074031417624479</c:v>
                </c:pt>
                <c:pt idx="194">
                  <c:v>12.074031417624479</c:v>
                </c:pt>
                <c:pt idx="195">
                  <c:v>12.074031417624479</c:v>
                </c:pt>
                <c:pt idx="196">
                  <c:v>12.074031417624479</c:v>
                </c:pt>
                <c:pt idx="197">
                  <c:v>12.074031417624479</c:v>
                </c:pt>
                <c:pt idx="198">
                  <c:v>12.074031417624479</c:v>
                </c:pt>
                <c:pt idx="199">
                  <c:v>12.074031417624479</c:v>
                </c:pt>
                <c:pt idx="200">
                  <c:v>12.074031417624479</c:v>
                </c:pt>
                <c:pt idx="201">
                  <c:v>12.074031417624479</c:v>
                </c:pt>
                <c:pt idx="202">
                  <c:v>12.074031417624479</c:v>
                </c:pt>
                <c:pt idx="203">
                  <c:v>12.074031417624479</c:v>
                </c:pt>
                <c:pt idx="204">
                  <c:v>12.074031417624479</c:v>
                </c:pt>
                <c:pt idx="205">
                  <c:v>12.074031417624479</c:v>
                </c:pt>
                <c:pt idx="206">
                  <c:v>12.074031417624479</c:v>
                </c:pt>
                <c:pt idx="207">
                  <c:v>12.074031417624479</c:v>
                </c:pt>
                <c:pt idx="208">
                  <c:v>12.074031417624479</c:v>
                </c:pt>
                <c:pt idx="209">
                  <c:v>12.074031417624479</c:v>
                </c:pt>
                <c:pt idx="210">
                  <c:v>12.074031417624479</c:v>
                </c:pt>
                <c:pt idx="211">
                  <c:v>12.074031417624479</c:v>
                </c:pt>
                <c:pt idx="212">
                  <c:v>12.074031417624479</c:v>
                </c:pt>
                <c:pt idx="213">
                  <c:v>12.074031417624479</c:v>
                </c:pt>
                <c:pt idx="214">
                  <c:v>12.074031417624479</c:v>
                </c:pt>
                <c:pt idx="215">
                  <c:v>12.074031417624479</c:v>
                </c:pt>
                <c:pt idx="216">
                  <c:v>12.074031417624479</c:v>
                </c:pt>
                <c:pt idx="217">
                  <c:v>12.074031417624479</c:v>
                </c:pt>
                <c:pt idx="218">
                  <c:v>12.074031417624479</c:v>
                </c:pt>
                <c:pt idx="219">
                  <c:v>12.074031417624479</c:v>
                </c:pt>
                <c:pt idx="220">
                  <c:v>12.074031417624479</c:v>
                </c:pt>
                <c:pt idx="221">
                  <c:v>12.074031417624479</c:v>
                </c:pt>
                <c:pt idx="222">
                  <c:v>12.074031417624479</c:v>
                </c:pt>
                <c:pt idx="223">
                  <c:v>12.074031417624479</c:v>
                </c:pt>
                <c:pt idx="224">
                  <c:v>12.074031417624479</c:v>
                </c:pt>
                <c:pt idx="225">
                  <c:v>12.074031417624479</c:v>
                </c:pt>
                <c:pt idx="226">
                  <c:v>12.074031417624479</c:v>
                </c:pt>
                <c:pt idx="227">
                  <c:v>12.074031417624479</c:v>
                </c:pt>
                <c:pt idx="228">
                  <c:v>12.074031417624479</c:v>
                </c:pt>
                <c:pt idx="229">
                  <c:v>12.074031417624479</c:v>
                </c:pt>
                <c:pt idx="230">
                  <c:v>12.074031417624479</c:v>
                </c:pt>
                <c:pt idx="231">
                  <c:v>12.074031417624479</c:v>
                </c:pt>
                <c:pt idx="232">
                  <c:v>12.074031417624479</c:v>
                </c:pt>
                <c:pt idx="233">
                  <c:v>12.074031417624479</c:v>
                </c:pt>
                <c:pt idx="234">
                  <c:v>12.074031417624479</c:v>
                </c:pt>
                <c:pt idx="235">
                  <c:v>12.074031417624479</c:v>
                </c:pt>
                <c:pt idx="236">
                  <c:v>12.074031417624479</c:v>
                </c:pt>
                <c:pt idx="237">
                  <c:v>12.074031417624479</c:v>
                </c:pt>
                <c:pt idx="238">
                  <c:v>12.074031417624479</c:v>
                </c:pt>
                <c:pt idx="239">
                  <c:v>12.074031417624479</c:v>
                </c:pt>
                <c:pt idx="240">
                  <c:v>12.074031417624479</c:v>
                </c:pt>
                <c:pt idx="241">
                  <c:v>12.074031417624479</c:v>
                </c:pt>
                <c:pt idx="242">
                  <c:v>12.074031417624479</c:v>
                </c:pt>
                <c:pt idx="243">
                  <c:v>12.074031417624479</c:v>
                </c:pt>
                <c:pt idx="244">
                  <c:v>12.074031417624479</c:v>
                </c:pt>
                <c:pt idx="245">
                  <c:v>12.074031417624479</c:v>
                </c:pt>
                <c:pt idx="246">
                  <c:v>12.074031417624479</c:v>
                </c:pt>
                <c:pt idx="247">
                  <c:v>12.074031417624479</c:v>
                </c:pt>
                <c:pt idx="248">
                  <c:v>12.074031417624479</c:v>
                </c:pt>
                <c:pt idx="249">
                  <c:v>12.074031417624479</c:v>
                </c:pt>
                <c:pt idx="250">
                  <c:v>12.074031417624479</c:v>
                </c:pt>
                <c:pt idx="251">
                  <c:v>12.074031417624479</c:v>
                </c:pt>
                <c:pt idx="252">
                  <c:v>12.074031417624479</c:v>
                </c:pt>
                <c:pt idx="253">
                  <c:v>12.074031417624479</c:v>
                </c:pt>
                <c:pt idx="254">
                  <c:v>12.074031417624479</c:v>
                </c:pt>
                <c:pt idx="255">
                  <c:v>12.074031417624479</c:v>
                </c:pt>
                <c:pt idx="256">
                  <c:v>12.074031417624479</c:v>
                </c:pt>
                <c:pt idx="257">
                  <c:v>12.074031417624479</c:v>
                </c:pt>
                <c:pt idx="258">
                  <c:v>12.074031417624479</c:v>
                </c:pt>
                <c:pt idx="259">
                  <c:v>12.074031417624479</c:v>
                </c:pt>
                <c:pt idx="260">
                  <c:v>12.074031417624479</c:v>
                </c:pt>
                <c:pt idx="261">
                  <c:v>12.074031417624479</c:v>
                </c:pt>
                <c:pt idx="262">
                  <c:v>12.074031417624479</c:v>
                </c:pt>
                <c:pt idx="263">
                  <c:v>12.074031417624479</c:v>
                </c:pt>
                <c:pt idx="264">
                  <c:v>12.074031417624479</c:v>
                </c:pt>
                <c:pt idx="265">
                  <c:v>12.074031417624479</c:v>
                </c:pt>
                <c:pt idx="266">
                  <c:v>12.074031417624479</c:v>
                </c:pt>
                <c:pt idx="267">
                  <c:v>12.074031417624479</c:v>
                </c:pt>
                <c:pt idx="268">
                  <c:v>12.074031417624479</c:v>
                </c:pt>
                <c:pt idx="269">
                  <c:v>12.074031417624479</c:v>
                </c:pt>
                <c:pt idx="270">
                  <c:v>12.074031417624479</c:v>
                </c:pt>
                <c:pt idx="271">
                  <c:v>12.074031417624479</c:v>
                </c:pt>
                <c:pt idx="272">
                  <c:v>12.074031417624479</c:v>
                </c:pt>
                <c:pt idx="273">
                  <c:v>12.074031417624479</c:v>
                </c:pt>
                <c:pt idx="274">
                  <c:v>12.074031417624479</c:v>
                </c:pt>
                <c:pt idx="275">
                  <c:v>12.074031417624479</c:v>
                </c:pt>
                <c:pt idx="276">
                  <c:v>12.074031417624479</c:v>
                </c:pt>
                <c:pt idx="277">
                  <c:v>12.074031417624479</c:v>
                </c:pt>
                <c:pt idx="278">
                  <c:v>12.074031417624479</c:v>
                </c:pt>
                <c:pt idx="279">
                  <c:v>12.074031417624479</c:v>
                </c:pt>
                <c:pt idx="280">
                  <c:v>12.074031417624479</c:v>
                </c:pt>
                <c:pt idx="281">
                  <c:v>12.074031417624479</c:v>
                </c:pt>
                <c:pt idx="282">
                  <c:v>12.074031417624479</c:v>
                </c:pt>
                <c:pt idx="283">
                  <c:v>12.074031417624479</c:v>
                </c:pt>
                <c:pt idx="284">
                  <c:v>12.074031417624479</c:v>
                </c:pt>
                <c:pt idx="285">
                  <c:v>12.074031417624479</c:v>
                </c:pt>
                <c:pt idx="286">
                  <c:v>12.074031417624479</c:v>
                </c:pt>
                <c:pt idx="287">
                  <c:v>12.074031417624479</c:v>
                </c:pt>
                <c:pt idx="288">
                  <c:v>12.074031417624479</c:v>
                </c:pt>
                <c:pt idx="289">
                  <c:v>12.074031417624479</c:v>
                </c:pt>
                <c:pt idx="290">
                  <c:v>12.074031417624479</c:v>
                </c:pt>
                <c:pt idx="291">
                  <c:v>12.074031417624479</c:v>
                </c:pt>
                <c:pt idx="292">
                  <c:v>12.074031417624479</c:v>
                </c:pt>
                <c:pt idx="293">
                  <c:v>12.074031417624479</c:v>
                </c:pt>
                <c:pt idx="294">
                  <c:v>12.074031417624479</c:v>
                </c:pt>
                <c:pt idx="295">
                  <c:v>12.074031417624479</c:v>
                </c:pt>
                <c:pt idx="296">
                  <c:v>12.074031417624479</c:v>
                </c:pt>
                <c:pt idx="297">
                  <c:v>12.074031417624479</c:v>
                </c:pt>
                <c:pt idx="298">
                  <c:v>12.074031417624479</c:v>
                </c:pt>
                <c:pt idx="299">
                  <c:v>12.074031417624479</c:v>
                </c:pt>
                <c:pt idx="300">
                  <c:v>12.074031417624479</c:v>
                </c:pt>
                <c:pt idx="301">
                  <c:v>12.074031417624479</c:v>
                </c:pt>
                <c:pt idx="302">
                  <c:v>12.074031417624479</c:v>
                </c:pt>
                <c:pt idx="303">
                  <c:v>12.074031417624479</c:v>
                </c:pt>
                <c:pt idx="304">
                  <c:v>12.074031417624479</c:v>
                </c:pt>
                <c:pt idx="305">
                  <c:v>12.074031417624479</c:v>
                </c:pt>
                <c:pt idx="306">
                  <c:v>12.074031417624479</c:v>
                </c:pt>
                <c:pt idx="307">
                  <c:v>12.074031417624479</c:v>
                </c:pt>
                <c:pt idx="308">
                  <c:v>12.074031417624479</c:v>
                </c:pt>
                <c:pt idx="309">
                  <c:v>12.074031417624479</c:v>
                </c:pt>
                <c:pt idx="310">
                  <c:v>12.074031417624479</c:v>
                </c:pt>
                <c:pt idx="311">
                  <c:v>12.074031417624479</c:v>
                </c:pt>
                <c:pt idx="312">
                  <c:v>12.074031417624479</c:v>
                </c:pt>
                <c:pt idx="313">
                  <c:v>12.074031417624479</c:v>
                </c:pt>
                <c:pt idx="314">
                  <c:v>12.074031417624479</c:v>
                </c:pt>
                <c:pt idx="315">
                  <c:v>12.074031417624479</c:v>
                </c:pt>
                <c:pt idx="316">
                  <c:v>12.074031417624479</c:v>
                </c:pt>
                <c:pt idx="317">
                  <c:v>12.074031417624479</c:v>
                </c:pt>
                <c:pt idx="318">
                  <c:v>12.074031417624479</c:v>
                </c:pt>
                <c:pt idx="319">
                  <c:v>12.074031417624479</c:v>
                </c:pt>
                <c:pt idx="320">
                  <c:v>12.074031417624479</c:v>
                </c:pt>
                <c:pt idx="321">
                  <c:v>12.074031417624479</c:v>
                </c:pt>
                <c:pt idx="322">
                  <c:v>12.074031417624479</c:v>
                </c:pt>
                <c:pt idx="323">
                  <c:v>12.074031417624479</c:v>
                </c:pt>
                <c:pt idx="324">
                  <c:v>12.074031417624479</c:v>
                </c:pt>
                <c:pt idx="325">
                  <c:v>12.074031417624479</c:v>
                </c:pt>
                <c:pt idx="326">
                  <c:v>12.074031417624479</c:v>
                </c:pt>
                <c:pt idx="327">
                  <c:v>12.074031417624479</c:v>
                </c:pt>
                <c:pt idx="328">
                  <c:v>12.074031417624479</c:v>
                </c:pt>
                <c:pt idx="329">
                  <c:v>12.074031417624479</c:v>
                </c:pt>
                <c:pt idx="330">
                  <c:v>12.074031417624479</c:v>
                </c:pt>
                <c:pt idx="331">
                  <c:v>12.074031417624479</c:v>
                </c:pt>
                <c:pt idx="332">
                  <c:v>12.074031417624479</c:v>
                </c:pt>
                <c:pt idx="333">
                  <c:v>12.074031417624479</c:v>
                </c:pt>
                <c:pt idx="334">
                  <c:v>12.074031417624479</c:v>
                </c:pt>
                <c:pt idx="335">
                  <c:v>12.074031417624479</c:v>
                </c:pt>
                <c:pt idx="336">
                  <c:v>12.074031417624479</c:v>
                </c:pt>
                <c:pt idx="337">
                  <c:v>12.074031417624479</c:v>
                </c:pt>
                <c:pt idx="338">
                  <c:v>12.074031417624479</c:v>
                </c:pt>
                <c:pt idx="339">
                  <c:v>12.074031417624479</c:v>
                </c:pt>
                <c:pt idx="340">
                  <c:v>12.074031417624479</c:v>
                </c:pt>
                <c:pt idx="341">
                  <c:v>12.074031417624479</c:v>
                </c:pt>
                <c:pt idx="342">
                  <c:v>12.074031417624479</c:v>
                </c:pt>
                <c:pt idx="343">
                  <c:v>12.074031417624479</c:v>
                </c:pt>
                <c:pt idx="344">
                  <c:v>12.074031417624479</c:v>
                </c:pt>
                <c:pt idx="345">
                  <c:v>12.074031417624479</c:v>
                </c:pt>
                <c:pt idx="346">
                  <c:v>12.074031417624479</c:v>
                </c:pt>
                <c:pt idx="347">
                  <c:v>12.074031417624479</c:v>
                </c:pt>
                <c:pt idx="348">
                  <c:v>12.074031417624479</c:v>
                </c:pt>
                <c:pt idx="349">
                  <c:v>12.074031417624479</c:v>
                </c:pt>
                <c:pt idx="350">
                  <c:v>12.074031417624479</c:v>
                </c:pt>
                <c:pt idx="351">
                  <c:v>12.074031417624479</c:v>
                </c:pt>
                <c:pt idx="352">
                  <c:v>12.074031417624479</c:v>
                </c:pt>
                <c:pt idx="353">
                  <c:v>12.074031417624479</c:v>
                </c:pt>
                <c:pt idx="354">
                  <c:v>12.074031417624479</c:v>
                </c:pt>
                <c:pt idx="355">
                  <c:v>12.074031417624479</c:v>
                </c:pt>
                <c:pt idx="356">
                  <c:v>12.074031417624479</c:v>
                </c:pt>
                <c:pt idx="357">
                  <c:v>12.074031417624479</c:v>
                </c:pt>
                <c:pt idx="358">
                  <c:v>12.074031417624479</c:v>
                </c:pt>
                <c:pt idx="359">
                  <c:v>12.074031417624479</c:v>
                </c:pt>
                <c:pt idx="360">
                  <c:v>12.074031417624479</c:v>
                </c:pt>
                <c:pt idx="361">
                  <c:v>12.074031417624479</c:v>
                </c:pt>
                <c:pt idx="362">
                  <c:v>12.074031417624479</c:v>
                </c:pt>
                <c:pt idx="363">
                  <c:v>12.074031417624479</c:v>
                </c:pt>
                <c:pt idx="364">
                  <c:v>12.074031417624479</c:v>
                </c:pt>
                <c:pt idx="365">
                  <c:v>12.074031417624479</c:v>
                </c:pt>
                <c:pt idx="366">
                  <c:v>12.074031417624479</c:v>
                </c:pt>
                <c:pt idx="367">
                  <c:v>12.074031417624479</c:v>
                </c:pt>
                <c:pt idx="368">
                  <c:v>12.074031417624479</c:v>
                </c:pt>
                <c:pt idx="369">
                  <c:v>12.074031417624479</c:v>
                </c:pt>
                <c:pt idx="370">
                  <c:v>12.074031417624479</c:v>
                </c:pt>
                <c:pt idx="371">
                  <c:v>12.074031417624479</c:v>
                </c:pt>
                <c:pt idx="372">
                  <c:v>12.074031417624479</c:v>
                </c:pt>
                <c:pt idx="373">
                  <c:v>12.074031417624479</c:v>
                </c:pt>
                <c:pt idx="374">
                  <c:v>12.074031417624479</c:v>
                </c:pt>
                <c:pt idx="375">
                  <c:v>12.074031417624479</c:v>
                </c:pt>
                <c:pt idx="376">
                  <c:v>12.074031417624479</c:v>
                </c:pt>
                <c:pt idx="377">
                  <c:v>12.074031417624479</c:v>
                </c:pt>
                <c:pt idx="378">
                  <c:v>12.074031417624479</c:v>
                </c:pt>
                <c:pt idx="379">
                  <c:v>12.074031417624479</c:v>
                </c:pt>
                <c:pt idx="380">
                  <c:v>12.074031417624479</c:v>
                </c:pt>
                <c:pt idx="381">
                  <c:v>12.074031417624479</c:v>
                </c:pt>
                <c:pt idx="382">
                  <c:v>12.074031417624479</c:v>
                </c:pt>
                <c:pt idx="383">
                  <c:v>12.074031417624479</c:v>
                </c:pt>
                <c:pt idx="384">
                  <c:v>12.074031417624479</c:v>
                </c:pt>
                <c:pt idx="385">
                  <c:v>12.074031417624479</c:v>
                </c:pt>
                <c:pt idx="386">
                  <c:v>12.074031417624479</c:v>
                </c:pt>
                <c:pt idx="387">
                  <c:v>12.074031417624479</c:v>
                </c:pt>
                <c:pt idx="388">
                  <c:v>12.074031417624479</c:v>
                </c:pt>
                <c:pt idx="389">
                  <c:v>12.074031417624479</c:v>
                </c:pt>
                <c:pt idx="390">
                  <c:v>12.074031417624479</c:v>
                </c:pt>
                <c:pt idx="391">
                  <c:v>12.074031417624479</c:v>
                </c:pt>
                <c:pt idx="392">
                  <c:v>12.074031417624479</c:v>
                </c:pt>
                <c:pt idx="393">
                  <c:v>12.074031417624479</c:v>
                </c:pt>
                <c:pt idx="394">
                  <c:v>12.074031417624479</c:v>
                </c:pt>
                <c:pt idx="395">
                  <c:v>12.074031417624479</c:v>
                </c:pt>
                <c:pt idx="396">
                  <c:v>12.074031417624479</c:v>
                </c:pt>
                <c:pt idx="397">
                  <c:v>12.074031417624479</c:v>
                </c:pt>
                <c:pt idx="398">
                  <c:v>12.074031417624479</c:v>
                </c:pt>
                <c:pt idx="399">
                  <c:v>12.074031417624479</c:v>
                </c:pt>
                <c:pt idx="400">
                  <c:v>12.074031417624479</c:v>
                </c:pt>
                <c:pt idx="401">
                  <c:v>12.074031417624479</c:v>
                </c:pt>
                <c:pt idx="402">
                  <c:v>12.074031417624479</c:v>
                </c:pt>
                <c:pt idx="403">
                  <c:v>12.074031417624479</c:v>
                </c:pt>
                <c:pt idx="404">
                  <c:v>12.074031417624479</c:v>
                </c:pt>
                <c:pt idx="405">
                  <c:v>12.074031417624479</c:v>
                </c:pt>
                <c:pt idx="406">
                  <c:v>12.074031417624479</c:v>
                </c:pt>
                <c:pt idx="407">
                  <c:v>12.074031417624479</c:v>
                </c:pt>
                <c:pt idx="408">
                  <c:v>12.074031417624479</c:v>
                </c:pt>
                <c:pt idx="409">
                  <c:v>12.074031417624479</c:v>
                </c:pt>
                <c:pt idx="410">
                  <c:v>12.074031417624479</c:v>
                </c:pt>
                <c:pt idx="411">
                  <c:v>12.074031417624479</c:v>
                </c:pt>
                <c:pt idx="412">
                  <c:v>12.074031417624479</c:v>
                </c:pt>
                <c:pt idx="413">
                  <c:v>12.074031417624479</c:v>
                </c:pt>
                <c:pt idx="414">
                  <c:v>12.074031417624479</c:v>
                </c:pt>
                <c:pt idx="415">
                  <c:v>12.074031417624479</c:v>
                </c:pt>
                <c:pt idx="416">
                  <c:v>12.074031417624479</c:v>
                </c:pt>
                <c:pt idx="417">
                  <c:v>12.074031417624479</c:v>
                </c:pt>
                <c:pt idx="418">
                  <c:v>12.074031417624479</c:v>
                </c:pt>
                <c:pt idx="419">
                  <c:v>12.074031417624479</c:v>
                </c:pt>
                <c:pt idx="420">
                  <c:v>12.074031417624479</c:v>
                </c:pt>
                <c:pt idx="421">
                  <c:v>12.074031417624479</c:v>
                </c:pt>
                <c:pt idx="422">
                  <c:v>12.074031417624479</c:v>
                </c:pt>
                <c:pt idx="423">
                  <c:v>12.074031417624479</c:v>
                </c:pt>
                <c:pt idx="424">
                  <c:v>12.074031417624479</c:v>
                </c:pt>
                <c:pt idx="425">
                  <c:v>12.074031417624479</c:v>
                </c:pt>
                <c:pt idx="426">
                  <c:v>12.074031417624479</c:v>
                </c:pt>
                <c:pt idx="427">
                  <c:v>12.074031417624479</c:v>
                </c:pt>
                <c:pt idx="428">
                  <c:v>12.074031417624479</c:v>
                </c:pt>
                <c:pt idx="429">
                  <c:v>12.074031417624479</c:v>
                </c:pt>
                <c:pt idx="430">
                  <c:v>12.074031417624479</c:v>
                </c:pt>
                <c:pt idx="431">
                  <c:v>12.074031417624479</c:v>
                </c:pt>
                <c:pt idx="432">
                  <c:v>12.074031417624479</c:v>
                </c:pt>
                <c:pt idx="433">
                  <c:v>12.074031417624479</c:v>
                </c:pt>
                <c:pt idx="434">
                  <c:v>12.074031417624479</c:v>
                </c:pt>
                <c:pt idx="435">
                  <c:v>12.074031417624479</c:v>
                </c:pt>
                <c:pt idx="436">
                  <c:v>12.074031417624479</c:v>
                </c:pt>
                <c:pt idx="437">
                  <c:v>12.074031417624479</c:v>
                </c:pt>
                <c:pt idx="438">
                  <c:v>12.074031417624479</c:v>
                </c:pt>
                <c:pt idx="439">
                  <c:v>12.074031417624479</c:v>
                </c:pt>
                <c:pt idx="440">
                  <c:v>12.074031417624479</c:v>
                </c:pt>
                <c:pt idx="441">
                  <c:v>12.074031417624479</c:v>
                </c:pt>
                <c:pt idx="442">
                  <c:v>12.074031417624479</c:v>
                </c:pt>
                <c:pt idx="443">
                  <c:v>12.074031417624479</c:v>
                </c:pt>
                <c:pt idx="444">
                  <c:v>12.074031417624479</c:v>
                </c:pt>
                <c:pt idx="445">
                  <c:v>12.074031417624479</c:v>
                </c:pt>
                <c:pt idx="446">
                  <c:v>12.074031417624479</c:v>
                </c:pt>
                <c:pt idx="447">
                  <c:v>12.074031417624479</c:v>
                </c:pt>
                <c:pt idx="448">
                  <c:v>12.074031417624479</c:v>
                </c:pt>
                <c:pt idx="449">
                  <c:v>12.074031417624479</c:v>
                </c:pt>
                <c:pt idx="450">
                  <c:v>12.074031417624479</c:v>
                </c:pt>
                <c:pt idx="451">
                  <c:v>12.074031417624479</c:v>
                </c:pt>
                <c:pt idx="452">
                  <c:v>12.074031417624479</c:v>
                </c:pt>
                <c:pt idx="453">
                  <c:v>12.074031417624479</c:v>
                </c:pt>
                <c:pt idx="454">
                  <c:v>12.074031417624479</c:v>
                </c:pt>
                <c:pt idx="455">
                  <c:v>12.074031417624479</c:v>
                </c:pt>
                <c:pt idx="456">
                  <c:v>12.074031417624479</c:v>
                </c:pt>
                <c:pt idx="457">
                  <c:v>12.074031417624479</c:v>
                </c:pt>
                <c:pt idx="458">
                  <c:v>12.074031417624479</c:v>
                </c:pt>
                <c:pt idx="459">
                  <c:v>12.074031417624479</c:v>
                </c:pt>
                <c:pt idx="460">
                  <c:v>12.074031417624479</c:v>
                </c:pt>
                <c:pt idx="461">
                  <c:v>12.074031417624479</c:v>
                </c:pt>
                <c:pt idx="462">
                  <c:v>12.074031417624479</c:v>
                </c:pt>
                <c:pt idx="463">
                  <c:v>12.074031417624479</c:v>
                </c:pt>
                <c:pt idx="464">
                  <c:v>12.074031417624479</c:v>
                </c:pt>
                <c:pt idx="465">
                  <c:v>12.074031417624479</c:v>
                </c:pt>
                <c:pt idx="466">
                  <c:v>12.074031417624479</c:v>
                </c:pt>
                <c:pt idx="467">
                  <c:v>12.074031417624479</c:v>
                </c:pt>
                <c:pt idx="468">
                  <c:v>12.074031417624479</c:v>
                </c:pt>
                <c:pt idx="469">
                  <c:v>12.074031417624479</c:v>
                </c:pt>
                <c:pt idx="470">
                  <c:v>12.074031417624479</c:v>
                </c:pt>
                <c:pt idx="471">
                  <c:v>12.074031417624479</c:v>
                </c:pt>
                <c:pt idx="472">
                  <c:v>12.074031417624479</c:v>
                </c:pt>
                <c:pt idx="473">
                  <c:v>12.074031417624479</c:v>
                </c:pt>
                <c:pt idx="474">
                  <c:v>12.074031417624479</c:v>
                </c:pt>
                <c:pt idx="475">
                  <c:v>12.074031417624479</c:v>
                </c:pt>
                <c:pt idx="476">
                  <c:v>12.074031417624479</c:v>
                </c:pt>
                <c:pt idx="477">
                  <c:v>12.074031417624479</c:v>
                </c:pt>
                <c:pt idx="478">
                  <c:v>12.074031417624479</c:v>
                </c:pt>
                <c:pt idx="479">
                  <c:v>12.074031417624479</c:v>
                </c:pt>
                <c:pt idx="480">
                  <c:v>12.074031417624479</c:v>
                </c:pt>
                <c:pt idx="481">
                  <c:v>12.074031417624479</c:v>
                </c:pt>
                <c:pt idx="482">
                  <c:v>12.074031417624479</c:v>
                </c:pt>
                <c:pt idx="483">
                  <c:v>12.074031417624479</c:v>
                </c:pt>
                <c:pt idx="484">
                  <c:v>12.074031417624479</c:v>
                </c:pt>
                <c:pt idx="485">
                  <c:v>12.074031417624479</c:v>
                </c:pt>
                <c:pt idx="486">
                  <c:v>12.074031417624479</c:v>
                </c:pt>
                <c:pt idx="487">
                  <c:v>12.074031417624479</c:v>
                </c:pt>
                <c:pt idx="488">
                  <c:v>12.074031417624479</c:v>
                </c:pt>
                <c:pt idx="489">
                  <c:v>12.074031417624479</c:v>
                </c:pt>
                <c:pt idx="490">
                  <c:v>12.074031417624479</c:v>
                </c:pt>
                <c:pt idx="491">
                  <c:v>12.074031417624479</c:v>
                </c:pt>
                <c:pt idx="492">
                  <c:v>12.074031417624479</c:v>
                </c:pt>
                <c:pt idx="493">
                  <c:v>12.074031417624479</c:v>
                </c:pt>
                <c:pt idx="494">
                  <c:v>12.074031417624479</c:v>
                </c:pt>
                <c:pt idx="495">
                  <c:v>12.074031417624479</c:v>
                </c:pt>
                <c:pt idx="496">
                  <c:v>12.074031417624479</c:v>
                </c:pt>
                <c:pt idx="497">
                  <c:v>12.074031417624479</c:v>
                </c:pt>
                <c:pt idx="498">
                  <c:v>12.074031417624479</c:v>
                </c:pt>
                <c:pt idx="499">
                  <c:v>12.074031417624479</c:v>
                </c:pt>
                <c:pt idx="500">
                  <c:v>12.074031417624479</c:v>
                </c:pt>
                <c:pt idx="501">
                  <c:v>12.074031417624479</c:v>
                </c:pt>
                <c:pt idx="502">
                  <c:v>12.074031417624479</c:v>
                </c:pt>
                <c:pt idx="503">
                  <c:v>12.074031417624479</c:v>
                </c:pt>
                <c:pt idx="504">
                  <c:v>12.074031417624479</c:v>
                </c:pt>
                <c:pt idx="505">
                  <c:v>12.074031417624479</c:v>
                </c:pt>
                <c:pt idx="506">
                  <c:v>12.074031417624479</c:v>
                </c:pt>
                <c:pt idx="507">
                  <c:v>12.074031417624479</c:v>
                </c:pt>
                <c:pt idx="508">
                  <c:v>12.074031417624479</c:v>
                </c:pt>
                <c:pt idx="509">
                  <c:v>12.074031417624479</c:v>
                </c:pt>
                <c:pt idx="510">
                  <c:v>12.074031417624479</c:v>
                </c:pt>
                <c:pt idx="511">
                  <c:v>12.074031417624479</c:v>
                </c:pt>
                <c:pt idx="512">
                  <c:v>12.074031417624479</c:v>
                </c:pt>
                <c:pt idx="513">
                  <c:v>12.074031417624479</c:v>
                </c:pt>
                <c:pt idx="514">
                  <c:v>12.074031417624479</c:v>
                </c:pt>
                <c:pt idx="515">
                  <c:v>12.074031417624479</c:v>
                </c:pt>
                <c:pt idx="516">
                  <c:v>12.074031417624479</c:v>
                </c:pt>
                <c:pt idx="517">
                  <c:v>12.074031417624479</c:v>
                </c:pt>
                <c:pt idx="518">
                  <c:v>12.074031417624479</c:v>
                </c:pt>
                <c:pt idx="519">
                  <c:v>12.074031417624479</c:v>
                </c:pt>
                <c:pt idx="520">
                  <c:v>12.074031417624479</c:v>
                </c:pt>
                <c:pt idx="521">
                  <c:v>12.074031417624479</c:v>
                </c:pt>
                <c:pt idx="522">
                  <c:v>12.074031417624479</c:v>
                </c:pt>
                <c:pt idx="523">
                  <c:v>12.074031417624479</c:v>
                </c:pt>
                <c:pt idx="524">
                  <c:v>12.074031417624479</c:v>
                </c:pt>
                <c:pt idx="525">
                  <c:v>12.074031417624479</c:v>
                </c:pt>
                <c:pt idx="526">
                  <c:v>12.074031417624479</c:v>
                </c:pt>
                <c:pt idx="527">
                  <c:v>12.074031417624479</c:v>
                </c:pt>
                <c:pt idx="528">
                  <c:v>12.074031417624479</c:v>
                </c:pt>
                <c:pt idx="529">
                  <c:v>12.074031417624479</c:v>
                </c:pt>
                <c:pt idx="530">
                  <c:v>12.074031417624479</c:v>
                </c:pt>
                <c:pt idx="531">
                  <c:v>12.074031417624479</c:v>
                </c:pt>
                <c:pt idx="532">
                  <c:v>12.074031417624479</c:v>
                </c:pt>
                <c:pt idx="533">
                  <c:v>12.074031417624479</c:v>
                </c:pt>
                <c:pt idx="534">
                  <c:v>12.074031417624479</c:v>
                </c:pt>
                <c:pt idx="535">
                  <c:v>12.074031417624479</c:v>
                </c:pt>
                <c:pt idx="536">
                  <c:v>12.074031417624479</c:v>
                </c:pt>
                <c:pt idx="537">
                  <c:v>12.074031417624479</c:v>
                </c:pt>
                <c:pt idx="538">
                  <c:v>12.074031417624479</c:v>
                </c:pt>
                <c:pt idx="539">
                  <c:v>12.074031417624479</c:v>
                </c:pt>
                <c:pt idx="540">
                  <c:v>12.074031417624479</c:v>
                </c:pt>
                <c:pt idx="541">
                  <c:v>12.074031417624479</c:v>
                </c:pt>
                <c:pt idx="542">
                  <c:v>12.074031417624479</c:v>
                </c:pt>
                <c:pt idx="543">
                  <c:v>12.074031417624479</c:v>
                </c:pt>
                <c:pt idx="544">
                  <c:v>12.074031417624479</c:v>
                </c:pt>
                <c:pt idx="545">
                  <c:v>12.074031417624479</c:v>
                </c:pt>
                <c:pt idx="546">
                  <c:v>12.074031417624479</c:v>
                </c:pt>
                <c:pt idx="547">
                  <c:v>12.074031417624479</c:v>
                </c:pt>
                <c:pt idx="548">
                  <c:v>12.074031417624479</c:v>
                </c:pt>
                <c:pt idx="549">
                  <c:v>12.074031417624479</c:v>
                </c:pt>
                <c:pt idx="550">
                  <c:v>12.074031417624479</c:v>
                </c:pt>
                <c:pt idx="551">
                  <c:v>12.074031417624479</c:v>
                </c:pt>
                <c:pt idx="552">
                  <c:v>12.074031417624479</c:v>
                </c:pt>
                <c:pt idx="553">
                  <c:v>12.074031417624479</c:v>
                </c:pt>
                <c:pt idx="554">
                  <c:v>12.074031417624479</c:v>
                </c:pt>
                <c:pt idx="555">
                  <c:v>12.074031417624479</c:v>
                </c:pt>
                <c:pt idx="556">
                  <c:v>12.074031417624479</c:v>
                </c:pt>
                <c:pt idx="557">
                  <c:v>12.074031417624479</c:v>
                </c:pt>
                <c:pt idx="558">
                  <c:v>12.074031417624479</c:v>
                </c:pt>
                <c:pt idx="559">
                  <c:v>12.074031417624479</c:v>
                </c:pt>
                <c:pt idx="560">
                  <c:v>12.074031417624479</c:v>
                </c:pt>
                <c:pt idx="561">
                  <c:v>12.074031417624479</c:v>
                </c:pt>
                <c:pt idx="562">
                  <c:v>12.074031417624479</c:v>
                </c:pt>
                <c:pt idx="563">
                  <c:v>12.074031417624479</c:v>
                </c:pt>
                <c:pt idx="564">
                  <c:v>12.074031417624479</c:v>
                </c:pt>
                <c:pt idx="565">
                  <c:v>12.074031417624479</c:v>
                </c:pt>
                <c:pt idx="566">
                  <c:v>12.074031417624479</c:v>
                </c:pt>
                <c:pt idx="567">
                  <c:v>12.074031417624479</c:v>
                </c:pt>
                <c:pt idx="568">
                  <c:v>12.074031417624479</c:v>
                </c:pt>
                <c:pt idx="569">
                  <c:v>12.074031417624479</c:v>
                </c:pt>
                <c:pt idx="570">
                  <c:v>12.074031417624479</c:v>
                </c:pt>
                <c:pt idx="571">
                  <c:v>12.074031417624479</c:v>
                </c:pt>
                <c:pt idx="572">
                  <c:v>12.074031417624479</c:v>
                </c:pt>
                <c:pt idx="573">
                  <c:v>12.074031417624479</c:v>
                </c:pt>
                <c:pt idx="574">
                  <c:v>12.074031417624479</c:v>
                </c:pt>
                <c:pt idx="575">
                  <c:v>12.074031417624479</c:v>
                </c:pt>
                <c:pt idx="576">
                  <c:v>12.074031417624479</c:v>
                </c:pt>
                <c:pt idx="577">
                  <c:v>12.074031417624479</c:v>
                </c:pt>
                <c:pt idx="578">
                  <c:v>12.074031417624479</c:v>
                </c:pt>
                <c:pt idx="579">
                  <c:v>12.074031417624479</c:v>
                </c:pt>
                <c:pt idx="580">
                  <c:v>12.074031417624479</c:v>
                </c:pt>
                <c:pt idx="581">
                  <c:v>12.074031417624479</c:v>
                </c:pt>
                <c:pt idx="582">
                  <c:v>12.074031417624479</c:v>
                </c:pt>
                <c:pt idx="583">
                  <c:v>12.074031417624479</c:v>
                </c:pt>
                <c:pt idx="584">
                  <c:v>12.074031417624479</c:v>
                </c:pt>
                <c:pt idx="585">
                  <c:v>12.074031417624479</c:v>
                </c:pt>
                <c:pt idx="586">
                  <c:v>12.074031417624479</c:v>
                </c:pt>
                <c:pt idx="587">
                  <c:v>12.074031417624479</c:v>
                </c:pt>
                <c:pt idx="588">
                  <c:v>12.074031417624479</c:v>
                </c:pt>
                <c:pt idx="589">
                  <c:v>12.074031417624479</c:v>
                </c:pt>
                <c:pt idx="590">
                  <c:v>12.074031417624479</c:v>
                </c:pt>
                <c:pt idx="591">
                  <c:v>12.074031417624479</c:v>
                </c:pt>
                <c:pt idx="592">
                  <c:v>12.074031417624479</c:v>
                </c:pt>
                <c:pt idx="593">
                  <c:v>12.074031417624479</c:v>
                </c:pt>
                <c:pt idx="594">
                  <c:v>12.074031417624479</c:v>
                </c:pt>
                <c:pt idx="595">
                  <c:v>12.074031417624479</c:v>
                </c:pt>
                <c:pt idx="596">
                  <c:v>12.074031417624479</c:v>
                </c:pt>
                <c:pt idx="597">
                  <c:v>12.074031417624479</c:v>
                </c:pt>
                <c:pt idx="598">
                  <c:v>12.074031417624479</c:v>
                </c:pt>
                <c:pt idx="599">
                  <c:v>12.074031417624479</c:v>
                </c:pt>
                <c:pt idx="600">
                  <c:v>12.074031417624479</c:v>
                </c:pt>
                <c:pt idx="601">
                  <c:v>12.074031417624479</c:v>
                </c:pt>
                <c:pt idx="602">
                  <c:v>12.074031417624479</c:v>
                </c:pt>
                <c:pt idx="603">
                  <c:v>12.074031417624479</c:v>
                </c:pt>
                <c:pt idx="604">
                  <c:v>12.074031417624479</c:v>
                </c:pt>
                <c:pt idx="605">
                  <c:v>12.074031417624479</c:v>
                </c:pt>
                <c:pt idx="606">
                  <c:v>12.074031417624479</c:v>
                </c:pt>
                <c:pt idx="607">
                  <c:v>12.074031417624479</c:v>
                </c:pt>
                <c:pt idx="608">
                  <c:v>12.074031417624479</c:v>
                </c:pt>
                <c:pt idx="609">
                  <c:v>12.074031417624479</c:v>
                </c:pt>
                <c:pt idx="610">
                  <c:v>12.074031417624479</c:v>
                </c:pt>
                <c:pt idx="611">
                  <c:v>12.074031417624479</c:v>
                </c:pt>
                <c:pt idx="612">
                  <c:v>12.074031417624479</c:v>
                </c:pt>
                <c:pt idx="613">
                  <c:v>12.074031417624479</c:v>
                </c:pt>
                <c:pt idx="614">
                  <c:v>12.074031417624479</c:v>
                </c:pt>
                <c:pt idx="615">
                  <c:v>12.074031417624479</c:v>
                </c:pt>
                <c:pt idx="616">
                  <c:v>12.074031417624479</c:v>
                </c:pt>
                <c:pt idx="617">
                  <c:v>12.074031417624479</c:v>
                </c:pt>
                <c:pt idx="618">
                  <c:v>12.074031417624479</c:v>
                </c:pt>
                <c:pt idx="619">
                  <c:v>12.074031417624479</c:v>
                </c:pt>
                <c:pt idx="620">
                  <c:v>12.074031417624479</c:v>
                </c:pt>
                <c:pt idx="621">
                  <c:v>12.074031417624479</c:v>
                </c:pt>
                <c:pt idx="622">
                  <c:v>12.074031417624479</c:v>
                </c:pt>
                <c:pt idx="623">
                  <c:v>12.074031417624479</c:v>
                </c:pt>
                <c:pt idx="624">
                  <c:v>12.074031417624479</c:v>
                </c:pt>
                <c:pt idx="625">
                  <c:v>12.074031417624479</c:v>
                </c:pt>
                <c:pt idx="626">
                  <c:v>12.074031417624479</c:v>
                </c:pt>
                <c:pt idx="627">
                  <c:v>12.074031417624479</c:v>
                </c:pt>
                <c:pt idx="628">
                  <c:v>12.074031417624479</c:v>
                </c:pt>
                <c:pt idx="629">
                  <c:v>12.074031417624479</c:v>
                </c:pt>
                <c:pt idx="630">
                  <c:v>12.074031417624479</c:v>
                </c:pt>
                <c:pt idx="631">
                  <c:v>12.074031417624479</c:v>
                </c:pt>
                <c:pt idx="632">
                  <c:v>12.074031417624479</c:v>
                </c:pt>
                <c:pt idx="633">
                  <c:v>12.074031417624479</c:v>
                </c:pt>
                <c:pt idx="634">
                  <c:v>12.074031417624479</c:v>
                </c:pt>
                <c:pt idx="635">
                  <c:v>12.074031417624479</c:v>
                </c:pt>
                <c:pt idx="636">
                  <c:v>12.074031417624479</c:v>
                </c:pt>
                <c:pt idx="637">
                  <c:v>12.074031417624479</c:v>
                </c:pt>
                <c:pt idx="638">
                  <c:v>12.074031417624479</c:v>
                </c:pt>
                <c:pt idx="639">
                  <c:v>12.074031417624479</c:v>
                </c:pt>
                <c:pt idx="640">
                  <c:v>12.074031417624479</c:v>
                </c:pt>
                <c:pt idx="641">
                  <c:v>12.074031417624479</c:v>
                </c:pt>
                <c:pt idx="642">
                  <c:v>12.074031417624479</c:v>
                </c:pt>
                <c:pt idx="643">
                  <c:v>12.074031417624479</c:v>
                </c:pt>
                <c:pt idx="644">
                  <c:v>12.074031417624479</c:v>
                </c:pt>
                <c:pt idx="645">
                  <c:v>12.074031417624479</c:v>
                </c:pt>
                <c:pt idx="646">
                  <c:v>12.074031417624479</c:v>
                </c:pt>
                <c:pt idx="647">
                  <c:v>12.074031417624479</c:v>
                </c:pt>
                <c:pt idx="648">
                  <c:v>12.074031417624479</c:v>
                </c:pt>
                <c:pt idx="649">
                  <c:v>12.074031417624479</c:v>
                </c:pt>
                <c:pt idx="650">
                  <c:v>12.074031417624479</c:v>
                </c:pt>
                <c:pt idx="651">
                  <c:v>12.074031417624479</c:v>
                </c:pt>
                <c:pt idx="652">
                  <c:v>12.074031417624479</c:v>
                </c:pt>
                <c:pt idx="653">
                  <c:v>12.074031417624479</c:v>
                </c:pt>
                <c:pt idx="654">
                  <c:v>12.074031417624479</c:v>
                </c:pt>
                <c:pt idx="655">
                  <c:v>12.074031417624479</c:v>
                </c:pt>
                <c:pt idx="656">
                  <c:v>12.074031417624479</c:v>
                </c:pt>
                <c:pt idx="657">
                  <c:v>12.074031417624479</c:v>
                </c:pt>
                <c:pt idx="658">
                  <c:v>12.074031417624479</c:v>
                </c:pt>
                <c:pt idx="659">
                  <c:v>12.074031417624479</c:v>
                </c:pt>
                <c:pt idx="660">
                  <c:v>12.074031417624479</c:v>
                </c:pt>
                <c:pt idx="661">
                  <c:v>12.074031417624479</c:v>
                </c:pt>
                <c:pt idx="662">
                  <c:v>12.074031417624479</c:v>
                </c:pt>
                <c:pt idx="663">
                  <c:v>12.074031417624479</c:v>
                </c:pt>
                <c:pt idx="664">
                  <c:v>12.074031417624479</c:v>
                </c:pt>
                <c:pt idx="665">
                  <c:v>12.074031417624479</c:v>
                </c:pt>
                <c:pt idx="666">
                  <c:v>12.074031417624479</c:v>
                </c:pt>
                <c:pt idx="667">
                  <c:v>12.074031417624479</c:v>
                </c:pt>
                <c:pt idx="668">
                  <c:v>12.074031417624479</c:v>
                </c:pt>
                <c:pt idx="669">
                  <c:v>12.074031417624479</c:v>
                </c:pt>
                <c:pt idx="670">
                  <c:v>12.074031417624479</c:v>
                </c:pt>
                <c:pt idx="671">
                  <c:v>12.074031417624479</c:v>
                </c:pt>
                <c:pt idx="672">
                  <c:v>12.074031417624479</c:v>
                </c:pt>
                <c:pt idx="673">
                  <c:v>12.074031417624479</c:v>
                </c:pt>
                <c:pt idx="674">
                  <c:v>12.074031417624479</c:v>
                </c:pt>
                <c:pt idx="675">
                  <c:v>12.074031417624479</c:v>
                </c:pt>
                <c:pt idx="676">
                  <c:v>12.074031417624479</c:v>
                </c:pt>
                <c:pt idx="677">
                  <c:v>12.074031417624479</c:v>
                </c:pt>
                <c:pt idx="678">
                  <c:v>12.074031417624479</c:v>
                </c:pt>
                <c:pt idx="679">
                  <c:v>12.074031417624479</c:v>
                </c:pt>
                <c:pt idx="680">
                  <c:v>12.074031417624479</c:v>
                </c:pt>
                <c:pt idx="681">
                  <c:v>12.074031417624479</c:v>
                </c:pt>
                <c:pt idx="682">
                  <c:v>12.074031417624479</c:v>
                </c:pt>
                <c:pt idx="683">
                  <c:v>12.074031417624479</c:v>
                </c:pt>
                <c:pt idx="684">
                  <c:v>12.074031417624479</c:v>
                </c:pt>
                <c:pt idx="685">
                  <c:v>12.074031417624479</c:v>
                </c:pt>
                <c:pt idx="686">
                  <c:v>12.074031417624479</c:v>
                </c:pt>
                <c:pt idx="687">
                  <c:v>12.074031417624479</c:v>
                </c:pt>
                <c:pt idx="688">
                  <c:v>12.074031417624479</c:v>
                </c:pt>
                <c:pt idx="689">
                  <c:v>12.074031417624479</c:v>
                </c:pt>
                <c:pt idx="690">
                  <c:v>12.074031417624479</c:v>
                </c:pt>
                <c:pt idx="691">
                  <c:v>12.074031417624479</c:v>
                </c:pt>
                <c:pt idx="692">
                  <c:v>12.074031417624479</c:v>
                </c:pt>
                <c:pt idx="693">
                  <c:v>12.074031417624479</c:v>
                </c:pt>
                <c:pt idx="694">
                  <c:v>12.074031417624479</c:v>
                </c:pt>
                <c:pt idx="695">
                  <c:v>12.074031417624479</c:v>
                </c:pt>
                <c:pt idx="696">
                  <c:v>12.074031417624479</c:v>
                </c:pt>
                <c:pt idx="697">
                  <c:v>12.074031417624479</c:v>
                </c:pt>
                <c:pt idx="698">
                  <c:v>12.074031417624479</c:v>
                </c:pt>
                <c:pt idx="699">
                  <c:v>12.074031417624479</c:v>
                </c:pt>
                <c:pt idx="700">
                  <c:v>12.074031417624479</c:v>
                </c:pt>
                <c:pt idx="701">
                  <c:v>12.074031417624479</c:v>
                </c:pt>
                <c:pt idx="702">
                  <c:v>12.074031417624479</c:v>
                </c:pt>
                <c:pt idx="703">
                  <c:v>12.074031417624479</c:v>
                </c:pt>
                <c:pt idx="704">
                  <c:v>12.074031417624479</c:v>
                </c:pt>
                <c:pt idx="705">
                  <c:v>12.074031417624479</c:v>
                </c:pt>
                <c:pt idx="706">
                  <c:v>12.074031417624479</c:v>
                </c:pt>
                <c:pt idx="707">
                  <c:v>12.074031417624479</c:v>
                </c:pt>
                <c:pt idx="708">
                  <c:v>12.074031417624479</c:v>
                </c:pt>
                <c:pt idx="709">
                  <c:v>12.074031417624479</c:v>
                </c:pt>
                <c:pt idx="710">
                  <c:v>12.074031417624479</c:v>
                </c:pt>
                <c:pt idx="711">
                  <c:v>12.074031417624479</c:v>
                </c:pt>
                <c:pt idx="712">
                  <c:v>12.074031417624479</c:v>
                </c:pt>
                <c:pt idx="713">
                  <c:v>12.074031417624479</c:v>
                </c:pt>
                <c:pt idx="714">
                  <c:v>12.074031417624479</c:v>
                </c:pt>
                <c:pt idx="715">
                  <c:v>12.074031417624479</c:v>
                </c:pt>
                <c:pt idx="716">
                  <c:v>12.074031417624479</c:v>
                </c:pt>
                <c:pt idx="717">
                  <c:v>12.074031417624479</c:v>
                </c:pt>
                <c:pt idx="718">
                  <c:v>12.074031417624479</c:v>
                </c:pt>
                <c:pt idx="719">
                  <c:v>12.074031417624479</c:v>
                </c:pt>
                <c:pt idx="720">
                  <c:v>12.074031417624479</c:v>
                </c:pt>
                <c:pt idx="721">
                  <c:v>12.074031417624479</c:v>
                </c:pt>
                <c:pt idx="722">
                  <c:v>12.074031417624479</c:v>
                </c:pt>
                <c:pt idx="723">
                  <c:v>12.074031417624479</c:v>
                </c:pt>
                <c:pt idx="724">
                  <c:v>12.074031417624479</c:v>
                </c:pt>
                <c:pt idx="725">
                  <c:v>12.074031417624479</c:v>
                </c:pt>
                <c:pt idx="726">
                  <c:v>12.074031417624479</c:v>
                </c:pt>
                <c:pt idx="727">
                  <c:v>12.074031417624479</c:v>
                </c:pt>
                <c:pt idx="728">
                  <c:v>12.074031417624479</c:v>
                </c:pt>
                <c:pt idx="729">
                  <c:v>12.074031417624479</c:v>
                </c:pt>
                <c:pt idx="730">
                  <c:v>12.074031417624479</c:v>
                </c:pt>
                <c:pt idx="731">
                  <c:v>12.074031417624479</c:v>
                </c:pt>
                <c:pt idx="732">
                  <c:v>12.074031417624479</c:v>
                </c:pt>
                <c:pt idx="733">
                  <c:v>12.074031417624479</c:v>
                </c:pt>
                <c:pt idx="734">
                  <c:v>12.074031417624479</c:v>
                </c:pt>
                <c:pt idx="735">
                  <c:v>12.074031417624479</c:v>
                </c:pt>
                <c:pt idx="736">
                  <c:v>12.074031417624479</c:v>
                </c:pt>
                <c:pt idx="737">
                  <c:v>12.074031417624479</c:v>
                </c:pt>
                <c:pt idx="738">
                  <c:v>12.074031417624479</c:v>
                </c:pt>
                <c:pt idx="739">
                  <c:v>12.074031417624479</c:v>
                </c:pt>
                <c:pt idx="740">
                  <c:v>12.074031417624479</c:v>
                </c:pt>
                <c:pt idx="741">
                  <c:v>12.074031417624479</c:v>
                </c:pt>
                <c:pt idx="742">
                  <c:v>12.074031417624479</c:v>
                </c:pt>
                <c:pt idx="743">
                  <c:v>12.074031417624479</c:v>
                </c:pt>
                <c:pt idx="744">
                  <c:v>12.074031417624479</c:v>
                </c:pt>
                <c:pt idx="745">
                  <c:v>12.074031417624479</c:v>
                </c:pt>
                <c:pt idx="746">
                  <c:v>12.074031417624479</c:v>
                </c:pt>
                <c:pt idx="747">
                  <c:v>12.074031417624479</c:v>
                </c:pt>
                <c:pt idx="748">
                  <c:v>12.074031417624479</c:v>
                </c:pt>
                <c:pt idx="749">
                  <c:v>12.074031417624479</c:v>
                </c:pt>
                <c:pt idx="750">
                  <c:v>12.074031417624479</c:v>
                </c:pt>
                <c:pt idx="751">
                  <c:v>12.074031417624479</c:v>
                </c:pt>
                <c:pt idx="752">
                  <c:v>12.074031417624479</c:v>
                </c:pt>
                <c:pt idx="753">
                  <c:v>12.074031417624479</c:v>
                </c:pt>
                <c:pt idx="754">
                  <c:v>12.074031417624479</c:v>
                </c:pt>
                <c:pt idx="755">
                  <c:v>12.074031417624479</c:v>
                </c:pt>
                <c:pt idx="756">
                  <c:v>12.074031417624479</c:v>
                </c:pt>
                <c:pt idx="757">
                  <c:v>12.074031417624479</c:v>
                </c:pt>
                <c:pt idx="758">
                  <c:v>12.074031417624479</c:v>
                </c:pt>
                <c:pt idx="759">
                  <c:v>12.074031417624479</c:v>
                </c:pt>
                <c:pt idx="760">
                  <c:v>12.074031417624479</c:v>
                </c:pt>
                <c:pt idx="761">
                  <c:v>12.074031417624479</c:v>
                </c:pt>
                <c:pt idx="762">
                  <c:v>12.074031417624479</c:v>
                </c:pt>
                <c:pt idx="763">
                  <c:v>12.074031417624479</c:v>
                </c:pt>
                <c:pt idx="764">
                  <c:v>12.074031417624479</c:v>
                </c:pt>
                <c:pt idx="765">
                  <c:v>12.074031417624479</c:v>
                </c:pt>
                <c:pt idx="766">
                  <c:v>12.074031417624479</c:v>
                </c:pt>
                <c:pt idx="767">
                  <c:v>12.074031417624479</c:v>
                </c:pt>
                <c:pt idx="768">
                  <c:v>12.074031417624479</c:v>
                </c:pt>
                <c:pt idx="769">
                  <c:v>12.074031417624479</c:v>
                </c:pt>
                <c:pt idx="770">
                  <c:v>12.074031417624479</c:v>
                </c:pt>
                <c:pt idx="771">
                  <c:v>12.074031417624479</c:v>
                </c:pt>
                <c:pt idx="772">
                  <c:v>12.074031417624479</c:v>
                </c:pt>
                <c:pt idx="773">
                  <c:v>12.074031417624479</c:v>
                </c:pt>
                <c:pt idx="774">
                  <c:v>12.074031417624479</c:v>
                </c:pt>
                <c:pt idx="775">
                  <c:v>12.074031417624479</c:v>
                </c:pt>
                <c:pt idx="776">
                  <c:v>12.074031417624479</c:v>
                </c:pt>
                <c:pt idx="777">
                  <c:v>12.074031417624479</c:v>
                </c:pt>
                <c:pt idx="778">
                  <c:v>12.074031417624479</c:v>
                </c:pt>
                <c:pt idx="779">
                  <c:v>12.074031417624479</c:v>
                </c:pt>
                <c:pt idx="780">
                  <c:v>12.074031417624479</c:v>
                </c:pt>
                <c:pt idx="781">
                  <c:v>12.074031417624479</c:v>
                </c:pt>
                <c:pt idx="782">
                  <c:v>12.074031417624479</c:v>
                </c:pt>
                <c:pt idx="783">
                  <c:v>12.074031417624479</c:v>
                </c:pt>
                <c:pt idx="784">
                  <c:v>12.074031417624479</c:v>
                </c:pt>
                <c:pt idx="785">
                  <c:v>12.074031417624479</c:v>
                </c:pt>
                <c:pt idx="786">
                  <c:v>12.074031417624479</c:v>
                </c:pt>
                <c:pt idx="787">
                  <c:v>12.074031417624479</c:v>
                </c:pt>
                <c:pt idx="788">
                  <c:v>12.074031417624479</c:v>
                </c:pt>
                <c:pt idx="789">
                  <c:v>12.074031417624479</c:v>
                </c:pt>
                <c:pt idx="790">
                  <c:v>12.074031417624479</c:v>
                </c:pt>
                <c:pt idx="791">
                  <c:v>12.074031417624479</c:v>
                </c:pt>
                <c:pt idx="792">
                  <c:v>12.074031417624479</c:v>
                </c:pt>
                <c:pt idx="793">
                  <c:v>12.074031417624479</c:v>
                </c:pt>
                <c:pt idx="794">
                  <c:v>12.074031417624479</c:v>
                </c:pt>
                <c:pt idx="795">
                  <c:v>12.074031417624479</c:v>
                </c:pt>
                <c:pt idx="796">
                  <c:v>12.074031417624479</c:v>
                </c:pt>
                <c:pt idx="797">
                  <c:v>12.074031417624479</c:v>
                </c:pt>
                <c:pt idx="798">
                  <c:v>12.074031417624479</c:v>
                </c:pt>
                <c:pt idx="799">
                  <c:v>12.074031417624479</c:v>
                </c:pt>
                <c:pt idx="800">
                  <c:v>12.074031417624479</c:v>
                </c:pt>
                <c:pt idx="801">
                  <c:v>12.074031417624479</c:v>
                </c:pt>
                <c:pt idx="802">
                  <c:v>12.074031417624479</c:v>
                </c:pt>
                <c:pt idx="803">
                  <c:v>12.074031417624479</c:v>
                </c:pt>
                <c:pt idx="804">
                  <c:v>12.074031417624479</c:v>
                </c:pt>
                <c:pt idx="805">
                  <c:v>12.074031417624479</c:v>
                </c:pt>
                <c:pt idx="806">
                  <c:v>12.074031417624479</c:v>
                </c:pt>
                <c:pt idx="807">
                  <c:v>12.074031417624479</c:v>
                </c:pt>
                <c:pt idx="808">
                  <c:v>12.074031417624479</c:v>
                </c:pt>
                <c:pt idx="809">
                  <c:v>12.074031417624479</c:v>
                </c:pt>
                <c:pt idx="810">
                  <c:v>12.074031417624479</c:v>
                </c:pt>
                <c:pt idx="811">
                  <c:v>12.074031417624479</c:v>
                </c:pt>
                <c:pt idx="812">
                  <c:v>12.074031417624479</c:v>
                </c:pt>
                <c:pt idx="813">
                  <c:v>12.074031417624479</c:v>
                </c:pt>
                <c:pt idx="814">
                  <c:v>12.074031417624479</c:v>
                </c:pt>
                <c:pt idx="815">
                  <c:v>12.074031417624479</c:v>
                </c:pt>
                <c:pt idx="816">
                  <c:v>12.074031417624479</c:v>
                </c:pt>
                <c:pt idx="817">
                  <c:v>12.074031417624479</c:v>
                </c:pt>
                <c:pt idx="818">
                  <c:v>12.074031417624479</c:v>
                </c:pt>
                <c:pt idx="819">
                  <c:v>12.074031417624479</c:v>
                </c:pt>
                <c:pt idx="820">
                  <c:v>12.074031417624479</c:v>
                </c:pt>
                <c:pt idx="821">
                  <c:v>12.074031417624479</c:v>
                </c:pt>
                <c:pt idx="822">
                  <c:v>12.074031417624479</c:v>
                </c:pt>
                <c:pt idx="823">
                  <c:v>12.074031417624479</c:v>
                </c:pt>
                <c:pt idx="824">
                  <c:v>12.074031417624479</c:v>
                </c:pt>
                <c:pt idx="825">
                  <c:v>12.074031417624479</c:v>
                </c:pt>
                <c:pt idx="826">
                  <c:v>12.074031417624479</c:v>
                </c:pt>
                <c:pt idx="827">
                  <c:v>12.074031417624479</c:v>
                </c:pt>
                <c:pt idx="828">
                  <c:v>12.074031417624479</c:v>
                </c:pt>
                <c:pt idx="829">
                  <c:v>12.074031417624479</c:v>
                </c:pt>
                <c:pt idx="830">
                  <c:v>12.074031417624479</c:v>
                </c:pt>
                <c:pt idx="831">
                  <c:v>12.074031417624479</c:v>
                </c:pt>
                <c:pt idx="832">
                  <c:v>12.074031417624479</c:v>
                </c:pt>
                <c:pt idx="833">
                  <c:v>12.074031417624479</c:v>
                </c:pt>
                <c:pt idx="834">
                  <c:v>12.074031417624479</c:v>
                </c:pt>
                <c:pt idx="835">
                  <c:v>12.074031417624479</c:v>
                </c:pt>
                <c:pt idx="836">
                  <c:v>12.074031417624479</c:v>
                </c:pt>
                <c:pt idx="837">
                  <c:v>12.074031417624479</c:v>
                </c:pt>
                <c:pt idx="838">
                  <c:v>12.074031417624479</c:v>
                </c:pt>
                <c:pt idx="839">
                  <c:v>12.074031417624479</c:v>
                </c:pt>
                <c:pt idx="840">
                  <c:v>12.074031417624479</c:v>
                </c:pt>
                <c:pt idx="841">
                  <c:v>12.074031417624479</c:v>
                </c:pt>
                <c:pt idx="842">
                  <c:v>12.074031417624479</c:v>
                </c:pt>
                <c:pt idx="843">
                  <c:v>12.074031417624479</c:v>
                </c:pt>
                <c:pt idx="844">
                  <c:v>12.074031417624479</c:v>
                </c:pt>
                <c:pt idx="845">
                  <c:v>12.074031417624479</c:v>
                </c:pt>
                <c:pt idx="846">
                  <c:v>12.074031417624479</c:v>
                </c:pt>
                <c:pt idx="847">
                  <c:v>12.074031417624479</c:v>
                </c:pt>
                <c:pt idx="848">
                  <c:v>12.074031417624479</c:v>
                </c:pt>
                <c:pt idx="849">
                  <c:v>12.074031417624479</c:v>
                </c:pt>
                <c:pt idx="850">
                  <c:v>12.074031417624479</c:v>
                </c:pt>
                <c:pt idx="851">
                  <c:v>12.074031417624479</c:v>
                </c:pt>
                <c:pt idx="852">
                  <c:v>12.074031417624479</c:v>
                </c:pt>
                <c:pt idx="853">
                  <c:v>12.074031417624479</c:v>
                </c:pt>
                <c:pt idx="854">
                  <c:v>12.074031417624479</c:v>
                </c:pt>
                <c:pt idx="855">
                  <c:v>12.074031417624479</c:v>
                </c:pt>
                <c:pt idx="856">
                  <c:v>12.074031417624479</c:v>
                </c:pt>
                <c:pt idx="857">
                  <c:v>12.074031417624479</c:v>
                </c:pt>
                <c:pt idx="858">
                  <c:v>12.074031417624479</c:v>
                </c:pt>
                <c:pt idx="859">
                  <c:v>12.074031417624479</c:v>
                </c:pt>
                <c:pt idx="860">
                  <c:v>12.074031417624479</c:v>
                </c:pt>
                <c:pt idx="861">
                  <c:v>12.074031417624479</c:v>
                </c:pt>
                <c:pt idx="862">
                  <c:v>12.074031417624479</c:v>
                </c:pt>
                <c:pt idx="863">
                  <c:v>12.074031417624479</c:v>
                </c:pt>
                <c:pt idx="864">
                  <c:v>12.074031417624479</c:v>
                </c:pt>
                <c:pt idx="865">
                  <c:v>12.074031417624479</c:v>
                </c:pt>
                <c:pt idx="866">
                  <c:v>12.074031417624479</c:v>
                </c:pt>
                <c:pt idx="867">
                  <c:v>12.074031417624479</c:v>
                </c:pt>
                <c:pt idx="868">
                  <c:v>12.074031417624479</c:v>
                </c:pt>
                <c:pt idx="869">
                  <c:v>12.074031417624479</c:v>
                </c:pt>
                <c:pt idx="870">
                  <c:v>12.074031417624479</c:v>
                </c:pt>
                <c:pt idx="871">
                  <c:v>12.074031417624479</c:v>
                </c:pt>
                <c:pt idx="872">
                  <c:v>12.074031417624479</c:v>
                </c:pt>
                <c:pt idx="873">
                  <c:v>12.074031417624479</c:v>
                </c:pt>
                <c:pt idx="874">
                  <c:v>12.074031417624479</c:v>
                </c:pt>
                <c:pt idx="875">
                  <c:v>12.074031417624479</c:v>
                </c:pt>
                <c:pt idx="876">
                  <c:v>12.074031417624479</c:v>
                </c:pt>
                <c:pt idx="877">
                  <c:v>12.074031417624479</c:v>
                </c:pt>
                <c:pt idx="878">
                  <c:v>12.074031417624479</c:v>
                </c:pt>
                <c:pt idx="879">
                  <c:v>12.074031417624479</c:v>
                </c:pt>
                <c:pt idx="880">
                  <c:v>12.074031417624479</c:v>
                </c:pt>
                <c:pt idx="881">
                  <c:v>12.074031417624479</c:v>
                </c:pt>
                <c:pt idx="882">
                  <c:v>12.074031417624479</c:v>
                </c:pt>
                <c:pt idx="883">
                  <c:v>12.074031417624479</c:v>
                </c:pt>
                <c:pt idx="884">
                  <c:v>12.074031417624479</c:v>
                </c:pt>
                <c:pt idx="885">
                  <c:v>12.074031417624479</c:v>
                </c:pt>
                <c:pt idx="886">
                  <c:v>12.074031417624479</c:v>
                </c:pt>
                <c:pt idx="887">
                  <c:v>12.074031417624479</c:v>
                </c:pt>
                <c:pt idx="888">
                  <c:v>12.074031417624479</c:v>
                </c:pt>
                <c:pt idx="889">
                  <c:v>12.074031417624479</c:v>
                </c:pt>
                <c:pt idx="890">
                  <c:v>12.074031417624479</c:v>
                </c:pt>
                <c:pt idx="891">
                  <c:v>12.074031417624479</c:v>
                </c:pt>
                <c:pt idx="892">
                  <c:v>12.074031417624479</c:v>
                </c:pt>
                <c:pt idx="893">
                  <c:v>12.074031417624479</c:v>
                </c:pt>
                <c:pt idx="894">
                  <c:v>12.074031417624479</c:v>
                </c:pt>
                <c:pt idx="895">
                  <c:v>12.074031417624479</c:v>
                </c:pt>
                <c:pt idx="896">
                  <c:v>12.074031417624479</c:v>
                </c:pt>
                <c:pt idx="897">
                  <c:v>12.074031417624479</c:v>
                </c:pt>
                <c:pt idx="898">
                  <c:v>12.074031417624479</c:v>
                </c:pt>
                <c:pt idx="899">
                  <c:v>12.074031417624479</c:v>
                </c:pt>
                <c:pt idx="900">
                  <c:v>12.074031417624479</c:v>
                </c:pt>
                <c:pt idx="901">
                  <c:v>12.074031417624479</c:v>
                </c:pt>
                <c:pt idx="902">
                  <c:v>12.074031417624479</c:v>
                </c:pt>
                <c:pt idx="903">
                  <c:v>12.074031417624479</c:v>
                </c:pt>
                <c:pt idx="904">
                  <c:v>12.074031417624479</c:v>
                </c:pt>
                <c:pt idx="905">
                  <c:v>12.074031417624479</c:v>
                </c:pt>
                <c:pt idx="906">
                  <c:v>12.074031417624479</c:v>
                </c:pt>
                <c:pt idx="907">
                  <c:v>12.074031417624479</c:v>
                </c:pt>
                <c:pt idx="908">
                  <c:v>12.074031417624479</c:v>
                </c:pt>
                <c:pt idx="909">
                  <c:v>12.074031417624479</c:v>
                </c:pt>
                <c:pt idx="910">
                  <c:v>12.074031417624479</c:v>
                </c:pt>
                <c:pt idx="911">
                  <c:v>12.074031417624479</c:v>
                </c:pt>
                <c:pt idx="912">
                  <c:v>12.074031417624479</c:v>
                </c:pt>
                <c:pt idx="913">
                  <c:v>12.074031417624479</c:v>
                </c:pt>
                <c:pt idx="914">
                  <c:v>12.074031417624479</c:v>
                </c:pt>
                <c:pt idx="915">
                  <c:v>12.074031417624479</c:v>
                </c:pt>
                <c:pt idx="916">
                  <c:v>12.074031417624479</c:v>
                </c:pt>
                <c:pt idx="917">
                  <c:v>12.074031417624479</c:v>
                </c:pt>
                <c:pt idx="918">
                  <c:v>12.074031417624479</c:v>
                </c:pt>
                <c:pt idx="919">
                  <c:v>12.074031417624479</c:v>
                </c:pt>
                <c:pt idx="920">
                  <c:v>12.074031417624479</c:v>
                </c:pt>
                <c:pt idx="921">
                  <c:v>12.074031417624479</c:v>
                </c:pt>
                <c:pt idx="922">
                  <c:v>12.074031417624479</c:v>
                </c:pt>
                <c:pt idx="923">
                  <c:v>12.074031417624479</c:v>
                </c:pt>
                <c:pt idx="924">
                  <c:v>12.074031417624479</c:v>
                </c:pt>
                <c:pt idx="925">
                  <c:v>12.074031417624479</c:v>
                </c:pt>
                <c:pt idx="926">
                  <c:v>12.074031417624479</c:v>
                </c:pt>
                <c:pt idx="927">
                  <c:v>12.074031417624479</c:v>
                </c:pt>
                <c:pt idx="928">
                  <c:v>12.074031417624479</c:v>
                </c:pt>
                <c:pt idx="929">
                  <c:v>12.074031417624479</c:v>
                </c:pt>
                <c:pt idx="930">
                  <c:v>12.074031417624479</c:v>
                </c:pt>
                <c:pt idx="931">
                  <c:v>12.074031417624479</c:v>
                </c:pt>
                <c:pt idx="932">
                  <c:v>12.074031417624479</c:v>
                </c:pt>
                <c:pt idx="933">
                  <c:v>12.074031417624479</c:v>
                </c:pt>
                <c:pt idx="934">
                  <c:v>12.074031417624479</c:v>
                </c:pt>
                <c:pt idx="935">
                  <c:v>12.074031417624479</c:v>
                </c:pt>
                <c:pt idx="936">
                  <c:v>12.074031417624479</c:v>
                </c:pt>
                <c:pt idx="937">
                  <c:v>12.074031417624479</c:v>
                </c:pt>
                <c:pt idx="938">
                  <c:v>12.074031417624479</c:v>
                </c:pt>
                <c:pt idx="939">
                  <c:v>12.074031417624479</c:v>
                </c:pt>
                <c:pt idx="940">
                  <c:v>12.074031417624479</c:v>
                </c:pt>
                <c:pt idx="941">
                  <c:v>12.074031417624479</c:v>
                </c:pt>
                <c:pt idx="942">
                  <c:v>12.074031417624479</c:v>
                </c:pt>
                <c:pt idx="943">
                  <c:v>12.074031417624479</c:v>
                </c:pt>
                <c:pt idx="944">
                  <c:v>12.074031417624479</c:v>
                </c:pt>
                <c:pt idx="945">
                  <c:v>12.074031417624479</c:v>
                </c:pt>
                <c:pt idx="946">
                  <c:v>12.074031417624479</c:v>
                </c:pt>
                <c:pt idx="947">
                  <c:v>12.074031417624479</c:v>
                </c:pt>
                <c:pt idx="948">
                  <c:v>12.074031417624479</c:v>
                </c:pt>
                <c:pt idx="949">
                  <c:v>12.074031417624479</c:v>
                </c:pt>
                <c:pt idx="950">
                  <c:v>12.074031417624479</c:v>
                </c:pt>
                <c:pt idx="951">
                  <c:v>12.074031417624479</c:v>
                </c:pt>
                <c:pt idx="952">
                  <c:v>12.074031417624479</c:v>
                </c:pt>
                <c:pt idx="953">
                  <c:v>12.074031417624479</c:v>
                </c:pt>
                <c:pt idx="954">
                  <c:v>12.074031417624479</c:v>
                </c:pt>
                <c:pt idx="955">
                  <c:v>12.074031417624479</c:v>
                </c:pt>
                <c:pt idx="956">
                  <c:v>12.074031417624479</c:v>
                </c:pt>
                <c:pt idx="957">
                  <c:v>12.074031417624479</c:v>
                </c:pt>
                <c:pt idx="958">
                  <c:v>12.074031417624479</c:v>
                </c:pt>
                <c:pt idx="959">
                  <c:v>12.074031417624479</c:v>
                </c:pt>
                <c:pt idx="960">
                  <c:v>12.074031417624479</c:v>
                </c:pt>
                <c:pt idx="961">
                  <c:v>12.074031417624479</c:v>
                </c:pt>
                <c:pt idx="962">
                  <c:v>12.074031417624479</c:v>
                </c:pt>
                <c:pt idx="963">
                  <c:v>12.074031417624479</c:v>
                </c:pt>
                <c:pt idx="964">
                  <c:v>12.074031417624479</c:v>
                </c:pt>
                <c:pt idx="965">
                  <c:v>12.074031417624479</c:v>
                </c:pt>
                <c:pt idx="966">
                  <c:v>12.074031417624479</c:v>
                </c:pt>
                <c:pt idx="967">
                  <c:v>12.074031417624479</c:v>
                </c:pt>
                <c:pt idx="968">
                  <c:v>12.074031417624479</c:v>
                </c:pt>
                <c:pt idx="969">
                  <c:v>12.074031417624479</c:v>
                </c:pt>
                <c:pt idx="970">
                  <c:v>12.074031417624479</c:v>
                </c:pt>
                <c:pt idx="971">
                  <c:v>12.074031417624479</c:v>
                </c:pt>
                <c:pt idx="972">
                  <c:v>12.074031417624479</c:v>
                </c:pt>
                <c:pt idx="973">
                  <c:v>12.074031417624479</c:v>
                </c:pt>
                <c:pt idx="974">
                  <c:v>12.074031417624479</c:v>
                </c:pt>
                <c:pt idx="975">
                  <c:v>12.074031417624479</c:v>
                </c:pt>
                <c:pt idx="976">
                  <c:v>12.074031417624479</c:v>
                </c:pt>
                <c:pt idx="977">
                  <c:v>12.074031417624479</c:v>
                </c:pt>
                <c:pt idx="978">
                  <c:v>12.074031417624479</c:v>
                </c:pt>
                <c:pt idx="979">
                  <c:v>12.074031417624479</c:v>
                </c:pt>
                <c:pt idx="980">
                  <c:v>12.074031417624479</c:v>
                </c:pt>
                <c:pt idx="981">
                  <c:v>12.074031417624479</c:v>
                </c:pt>
                <c:pt idx="982">
                  <c:v>12.074031417624479</c:v>
                </c:pt>
                <c:pt idx="983">
                  <c:v>12.074031417624479</c:v>
                </c:pt>
                <c:pt idx="984">
                  <c:v>12.074031417624479</c:v>
                </c:pt>
                <c:pt idx="985">
                  <c:v>12.074031417624479</c:v>
                </c:pt>
                <c:pt idx="986">
                  <c:v>12.074031417624479</c:v>
                </c:pt>
                <c:pt idx="987">
                  <c:v>12.074031417624479</c:v>
                </c:pt>
                <c:pt idx="988">
                  <c:v>12.074031417624479</c:v>
                </c:pt>
                <c:pt idx="989">
                  <c:v>12.074031417624479</c:v>
                </c:pt>
                <c:pt idx="990">
                  <c:v>12.074031417624479</c:v>
                </c:pt>
                <c:pt idx="991">
                  <c:v>12.074031417624479</c:v>
                </c:pt>
                <c:pt idx="992">
                  <c:v>12.074031417624479</c:v>
                </c:pt>
                <c:pt idx="993">
                  <c:v>12.074031417624479</c:v>
                </c:pt>
                <c:pt idx="994">
                  <c:v>12.074031417624479</c:v>
                </c:pt>
                <c:pt idx="995">
                  <c:v>12.074031417624479</c:v>
                </c:pt>
                <c:pt idx="996">
                  <c:v>12.074031417624479</c:v>
                </c:pt>
                <c:pt idx="997">
                  <c:v>12.074031417624479</c:v>
                </c:pt>
                <c:pt idx="998">
                  <c:v>12.074031417624479</c:v>
                </c:pt>
                <c:pt idx="999">
                  <c:v>12.074031417624479</c:v>
                </c:pt>
                <c:pt idx="1000">
                  <c:v>12.074031417624479</c:v>
                </c:pt>
                <c:pt idx="1001">
                  <c:v>12.074031417624479</c:v>
                </c:pt>
                <c:pt idx="1002">
                  <c:v>12.074031417624479</c:v>
                </c:pt>
                <c:pt idx="1003">
                  <c:v>12.074031417624479</c:v>
                </c:pt>
                <c:pt idx="1004">
                  <c:v>12.074031417624479</c:v>
                </c:pt>
                <c:pt idx="1005">
                  <c:v>12.074031417624479</c:v>
                </c:pt>
                <c:pt idx="1006">
                  <c:v>12.074031417624479</c:v>
                </c:pt>
                <c:pt idx="1007">
                  <c:v>12.074031417624479</c:v>
                </c:pt>
                <c:pt idx="1008">
                  <c:v>12.074031417624479</c:v>
                </c:pt>
                <c:pt idx="1009">
                  <c:v>12.074031417624479</c:v>
                </c:pt>
                <c:pt idx="1010">
                  <c:v>12.074031417624479</c:v>
                </c:pt>
                <c:pt idx="1011">
                  <c:v>12.074031417624479</c:v>
                </c:pt>
                <c:pt idx="1012">
                  <c:v>12.074031417624479</c:v>
                </c:pt>
                <c:pt idx="1013">
                  <c:v>12.074031417624479</c:v>
                </c:pt>
                <c:pt idx="1014">
                  <c:v>12.074031417624479</c:v>
                </c:pt>
                <c:pt idx="1015">
                  <c:v>12.074031417624479</c:v>
                </c:pt>
                <c:pt idx="1016">
                  <c:v>12.074031417624479</c:v>
                </c:pt>
                <c:pt idx="1017">
                  <c:v>12.074031417624479</c:v>
                </c:pt>
                <c:pt idx="1018">
                  <c:v>12.074031417624479</c:v>
                </c:pt>
                <c:pt idx="1019">
                  <c:v>12.074031417624479</c:v>
                </c:pt>
                <c:pt idx="1020">
                  <c:v>12.074031417624479</c:v>
                </c:pt>
                <c:pt idx="1021">
                  <c:v>12.074031417624479</c:v>
                </c:pt>
                <c:pt idx="1022">
                  <c:v>12.074031417624479</c:v>
                </c:pt>
                <c:pt idx="1023">
                  <c:v>12.074031417624479</c:v>
                </c:pt>
                <c:pt idx="1024">
                  <c:v>12.074031417624479</c:v>
                </c:pt>
                <c:pt idx="1025">
                  <c:v>12.074031417624479</c:v>
                </c:pt>
                <c:pt idx="1026">
                  <c:v>12.074031417624479</c:v>
                </c:pt>
                <c:pt idx="1027">
                  <c:v>12.074031417624479</c:v>
                </c:pt>
                <c:pt idx="1028">
                  <c:v>12.074031417624479</c:v>
                </c:pt>
                <c:pt idx="1029">
                  <c:v>12.074031417624479</c:v>
                </c:pt>
                <c:pt idx="1030">
                  <c:v>12.074031417624479</c:v>
                </c:pt>
                <c:pt idx="1031">
                  <c:v>12.074031417624479</c:v>
                </c:pt>
                <c:pt idx="1032">
                  <c:v>12.074031417624479</c:v>
                </c:pt>
                <c:pt idx="1033">
                  <c:v>12.074031417624479</c:v>
                </c:pt>
                <c:pt idx="1034">
                  <c:v>12.074031417624479</c:v>
                </c:pt>
                <c:pt idx="1035">
                  <c:v>12.074031417624479</c:v>
                </c:pt>
                <c:pt idx="1036">
                  <c:v>12.074031417624479</c:v>
                </c:pt>
                <c:pt idx="1037">
                  <c:v>12.074031417624479</c:v>
                </c:pt>
                <c:pt idx="1038">
                  <c:v>12.074031417624479</c:v>
                </c:pt>
                <c:pt idx="1039">
                  <c:v>12.074031417624479</c:v>
                </c:pt>
                <c:pt idx="1040">
                  <c:v>12.074031417624479</c:v>
                </c:pt>
                <c:pt idx="1041">
                  <c:v>12.074031417624479</c:v>
                </c:pt>
                <c:pt idx="1042">
                  <c:v>12.074031417624479</c:v>
                </c:pt>
                <c:pt idx="1043">
                  <c:v>12.074031417624479</c:v>
                </c:pt>
                <c:pt idx="1044">
                  <c:v>12.074031417624479</c:v>
                </c:pt>
                <c:pt idx="1045">
                  <c:v>12.074031417624479</c:v>
                </c:pt>
                <c:pt idx="1046">
                  <c:v>12.074031417624479</c:v>
                </c:pt>
                <c:pt idx="1047">
                  <c:v>12.074031417624479</c:v>
                </c:pt>
                <c:pt idx="1048">
                  <c:v>12.074031417624479</c:v>
                </c:pt>
                <c:pt idx="1049">
                  <c:v>12.074031417624479</c:v>
                </c:pt>
                <c:pt idx="1050">
                  <c:v>12.074031417624479</c:v>
                </c:pt>
                <c:pt idx="1051">
                  <c:v>12.074031417624479</c:v>
                </c:pt>
                <c:pt idx="1052">
                  <c:v>12.074031417624479</c:v>
                </c:pt>
                <c:pt idx="1053">
                  <c:v>12.074031417624479</c:v>
                </c:pt>
                <c:pt idx="1054">
                  <c:v>12.074031417624479</c:v>
                </c:pt>
                <c:pt idx="1055">
                  <c:v>12.074031417624479</c:v>
                </c:pt>
                <c:pt idx="1056">
                  <c:v>12.074031417624479</c:v>
                </c:pt>
                <c:pt idx="1057">
                  <c:v>12.074031417624479</c:v>
                </c:pt>
                <c:pt idx="1058">
                  <c:v>12.074031417624479</c:v>
                </c:pt>
                <c:pt idx="1059">
                  <c:v>12.074031417624479</c:v>
                </c:pt>
                <c:pt idx="1060">
                  <c:v>12.074031417624479</c:v>
                </c:pt>
                <c:pt idx="1061">
                  <c:v>12.074031417624479</c:v>
                </c:pt>
                <c:pt idx="1062">
                  <c:v>12.074031417624479</c:v>
                </c:pt>
                <c:pt idx="1063">
                  <c:v>12.074031417624479</c:v>
                </c:pt>
                <c:pt idx="1064">
                  <c:v>12.074031417624479</c:v>
                </c:pt>
                <c:pt idx="1065">
                  <c:v>12.074031417624479</c:v>
                </c:pt>
                <c:pt idx="1066">
                  <c:v>12.074031417624479</c:v>
                </c:pt>
                <c:pt idx="1067">
                  <c:v>12.074031417624479</c:v>
                </c:pt>
                <c:pt idx="1068">
                  <c:v>12.074031417624479</c:v>
                </c:pt>
                <c:pt idx="1069">
                  <c:v>12.074031417624479</c:v>
                </c:pt>
                <c:pt idx="1070">
                  <c:v>12.074031417624479</c:v>
                </c:pt>
                <c:pt idx="1071">
                  <c:v>12.074031417624479</c:v>
                </c:pt>
                <c:pt idx="1072">
                  <c:v>12.074031417624479</c:v>
                </c:pt>
                <c:pt idx="1073">
                  <c:v>12.074031417624479</c:v>
                </c:pt>
                <c:pt idx="1074">
                  <c:v>12.074031417624479</c:v>
                </c:pt>
                <c:pt idx="1075">
                  <c:v>12.074031417624479</c:v>
                </c:pt>
                <c:pt idx="1076">
                  <c:v>12.074031417624479</c:v>
                </c:pt>
                <c:pt idx="1077">
                  <c:v>12.074031417624479</c:v>
                </c:pt>
                <c:pt idx="1078">
                  <c:v>12.074031417624479</c:v>
                </c:pt>
                <c:pt idx="1079">
                  <c:v>12.074031417624479</c:v>
                </c:pt>
                <c:pt idx="1080">
                  <c:v>12.074031417624479</c:v>
                </c:pt>
                <c:pt idx="1081">
                  <c:v>12.074031417624479</c:v>
                </c:pt>
                <c:pt idx="1082">
                  <c:v>12.074031417624479</c:v>
                </c:pt>
                <c:pt idx="1083">
                  <c:v>12.074031417624479</c:v>
                </c:pt>
                <c:pt idx="1084">
                  <c:v>12.074031417624479</c:v>
                </c:pt>
                <c:pt idx="1085">
                  <c:v>12.074031417624479</c:v>
                </c:pt>
                <c:pt idx="1086">
                  <c:v>12.074031417624479</c:v>
                </c:pt>
                <c:pt idx="1087">
                  <c:v>12.074031417624479</c:v>
                </c:pt>
                <c:pt idx="1088">
                  <c:v>12.074031417624479</c:v>
                </c:pt>
                <c:pt idx="1089">
                  <c:v>12.074031417624479</c:v>
                </c:pt>
                <c:pt idx="1090">
                  <c:v>12.074031417624479</c:v>
                </c:pt>
                <c:pt idx="1091">
                  <c:v>12.074031417624479</c:v>
                </c:pt>
                <c:pt idx="1092">
                  <c:v>12.074031417624479</c:v>
                </c:pt>
                <c:pt idx="1093">
                  <c:v>12.074031417624479</c:v>
                </c:pt>
                <c:pt idx="1094">
                  <c:v>12.074031417624479</c:v>
                </c:pt>
                <c:pt idx="1095">
                  <c:v>12.074031417624479</c:v>
                </c:pt>
                <c:pt idx="1096">
                  <c:v>12.074031417624479</c:v>
                </c:pt>
                <c:pt idx="1097">
                  <c:v>12.074031417624479</c:v>
                </c:pt>
                <c:pt idx="1098">
                  <c:v>12.074031417624479</c:v>
                </c:pt>
                <c:pt idx="1099">
                  <c:v>12.074031417624479</c:v>
                </c:pt>
                <c:pt idx="1100">
                  <c:v>12.074031417624479</c:v>
                </c:pt>
                <c:pt idx="1101">
                  <c:v>12.074031417624479</c:v>
                </c:pt>
                <c:pt idx="1102">
                  <c:v>12.074031417624479</c:v>
                </c:pt>
                <c:pt idx="1103">
                  <c:v>12.074031417624479</c:v>
                </c:pt>
                <c:pt idx="1104">
                  <c:v>12.074031417624479</c:v>
                </c:pt>
                <c:pt idx="1105">
                  <c:v>12.074031417624479</c:v>
                </c:pt>
                <c:pt idx="1106">
                  <c:v>12.074031417624479</c:v>
                </c:pt>
                <c:pt idx="1107">
                  <c:v>12.074031417624479</c:v>
                </c:pt>
                <c:pt idx="1108">
                  <c:v>12.074031417624479</c:v>
                </c:pt>
                <c:pt idx="1109">
                  <c:v>12.074031417624479</c:v>
                </c:pt>
                <c:pt idx="1110">
                  <c:v>12.074031417624479</c:v>
                </c:pt>
                <c:pt idx="1111">
                  <c:v>12.074031417624479</c:v>
                </c:pt>
                <c:pt idx="1112">
                  <c:v>12.074031417624479</c:v>
                </c:pt>
                <c:pt idx="1113">
                  <c:v>12.074031417624479</c:v>
                </c:pt>
                <c:pt idx="1114">
                  <c:v>12.074031417624479</c:v>
                </c:pt>
                <c:pt idx="1115">
                  <c:v>12.074031417624479</c:v>
                </c:pt>
                <c:pt idx="1116">
                  <c:v>12.074031417624479</c:v>
                </c:pt>
                <c:pt idx="1117">
                  <c:v>12.074031417624479</c:v>
                </c:pt>
                <c:pt idx="1118">
                  <c:v>12.074031417624479</c:v>
                </c:pt>
                <c:pt idx="1119">
                  <c:v>12.074031417624479</c:v>
                </c:pt>
                <c:pt idx="1120">
                  <c:v>12.074031417624479</c:v>
                </c:pt>
                <c:pt idx="1121">
                  <c:v>12.074031417624479</c:v>
                </c:pt>
                <c:pt idx="1122">
                  <c:v>12.074031417624479</c:v>
                </c:pt>
                <c:pt idx="1123">
                  <c:v>12.074031417624479</c:v>
                </c:pt>
                <c:pt idx="1124">
                  <c:v>12.074031417624479</c:v>
                </c:pt>
                <c:pt idx="1125">
                  <c:v>12.074031417624479</c:v>
                </c:pt>
                <c:pt idx="1126">
                  <c:v>12.074031417624479</c:v>
                </c:pt>
                <c:pt idx="1127">
                  <c:v>12.074031417624479</c:v>
                </c:pt>
                <c:pt idx="1128">
                  <c:v>12.074031417624479</c:v>
                </c:pt>
                <c:pt idx="1129">
                  <c:v>12.074031417624479</c:v>
                </c:pt>
                <c:pt idx="1130">
                  <c:v>12.074031417624479</c:v>
                </c:pt>
                <c:pt idx="1131">
                  <c:v>12.074031417624479</c:v>
                </c:pt>
                <c:pt idx="1132">
                  <c:v>12.074031417624479</c:v>
                </c:pt>
                <c:pt idx="1133">
                  <c:v>12.074031417624479</c:v>
                </c:pt>
                <c:pt idx="1134">
                  <c:v>12.074031417624479</c:v>
                </c:pt>
                <c:pt idx="1135">
                  <c:v>12.074031417624479</c:v>
                </c:pt>
                <c:pt idx="1136">
                  <c:v>12.074031417624479</c:v>
                </c:pt>
                <c:pt idx="1137">
                  <c:v>12.074031417624479</c:v>
                </c:pt>
                <c:pt idx="1138">
                  <c:v>12.074031417624479</c:v>
                </c:pt>
                <c:pt idx="1139">
                  <c:v>12.074031417624479</c:v>
                </c:pt>
                <c:pt idx="1140">
                  <c:v>12.074031417624479</c:v>
                </c:pt>
                <c:pt idx="1141">
                  <c:v>12.074031417624479</c:v>
                </c:pt>
                <c:pt idx="1142">
                  <c:v>12.074031417624479</c:v>
                </c:pt>
                <c:pt idx="1143">
                  <c:v>12.074031417624479</c:v>
                </c:pt>
                <c:pt idx="1144">
                  <c:v>12.074031417624479</c:v>
                </c:pt>
                <c:pt idx="1145">
                  <c:v>12.074031417624479</c:v>
                </c:pt>
                <c:pt idx="1146">
                  <c:v>12.074031417624479</c:v>
                </c:pt>
                <c:pt idx="1147">
                  <c:v>12.074031417624479</c:v>
                </c:pt>
                <c:pt idx="1148">
                  <c:v>12.074031417624479</c:v>
                </c:pt>
                <c:pt idx="1149">
                  <c:v>12.074031417624479</c:v>
                </c:pt>
                <c:pt idx="1150">
                  <c:v>12.074031417624479</c:v>
                </c:pt>
                <c:pt idx="1151">
                  <c:v>12.074031417624479</c:v>
                </c:pt>
                <c:pt idx="1152">
                  <c:v>12.074031417624479</c:v>
                </c:pt>
                <c:pt idx="1153">
                  <c:v>12.074031417624479</c:v>
                </c:pt>
                <c:pt idx="1154">
                  <c:v>12.074031417624479</c:v>
                </c:pt>
                <c:pt idx="1155">
                  <c:v>12.074031417624479</c:v>
                </c:pt>
                <c:pt idx="1156">
                  <c:v>12.074031417624479</c:v>
                </c:pt>
                <c:pt idx="1157">
                  <c:v>12.074031417624479</c:v>
                </c:pt>
                <c:pt idx="1158">
                  <c:v>12.074031417624479</c:v>
                </c:pt>
                <c:pt idx="1159">
                  <c:v>12.074031417624479</c:v>
                </c:pt>
                <c:pt idx="1160">
                  <c:v>12.074031417624479</c:v>
                </c:pt>
                <c:pt idx="1161">
                  <c:v>12.074031417624479</c:v>
                </c:pt>
                <c:pt idx="1162">
                  <c:v>12.074031417624479</c:v>
                </c:pt>
                <c:pt idx="1163">
                  <c:v>12.074031417624479</c:v>
                </c:pt>
                <c:pt idx="1164">
                  <c:v>12.074031417624479</c:v>
                </c:pt>
                <c:pt idx="1165">
                  <c:v>12.074031417624479</c:v>
                </c:pt>
                <c:pt idx="1166">
                  <c:v>12.074031417624479</c:v>
                </c:pt>
                <c:pt idx="1167">
                  <c:v>12.074031417624479</c:v>
                </c:pt>
                <c:pt idx="1168">
                  <c:v>12.074031417624479</c:v>
                </c:pt>
                <c:pt idx="1169">
                  <c:v>12.074031417624479</c:v>
                </c:pt>
                <c:pt idx="1170">
                  <c:v>12.074031417624479</c:v>
                </c:pt>
                <c:pt idx="1171">
                  <c:v>12.074031417624479</c:v>
                </c:pt>
                <c:pt idx="1172">
                  <c:v>12.074031417624479</c:v>
                </c:pt>
                <c:pt idx="1173">
                  <c:v>12.074031417624479</c:v>
                </c:pt>
                <c:pt idx="1174">
                  <c:v>12.074031417624479</c:v>
                </c:pt>
                <c:pt idx="1175">
                  <c:v>12.074031417624479</c:v>
                </c:pt>
                <c:pt idx="1176">
                  <c:v>12.074031417624479</c:v>
                </c:pt>
                <c:pt idx="1177">
                  <c:v>12.074031417624479</c:v>
                </c:pt>
                <c:pt idx="1178">
                  <c:v>12.074031417624479</c:v>
                </c:pt>
                <c:pt idx="1179">
                  <c:v>12.074031417624479</c:v>
                </c:pt>
                <c:pt idx="1180">
                  <c:v>12.074031417624479</c:v>
                </c:pt>
                <c:pt idx="1181">
                  <c:v>12.074031417624479</c:v>
                </c:pt>
                <c:pt idx="1182">
                  <c:v>12.074031417624479</c:v>
                </c:pt>
                <c:pt idx="1183">
                  <c:v>12.074031417624479</c:v>
                </c:pt>
                <c:pt idx="1184">
                  <c:v>12.074031417624479</c:v>
                </c:pt>
                <c:pt idx="1185">
                  <c:v>12.074031417624479</c:v>
                </c:pt>
                <c:pt idx="1186">
                  <c:v>12.074031417624479</c:v>
                </c:pt>
                <c:pt idx="1187">
                  <c:v>12.074031417624479</c:v>
                </c:pt>
                <c:pt idx="1188">
                  <c:v>12.074031417624479</c:v>
                </c:pt>
                <c:pt idx="1189">
                  <c:v>12.074031417624479</c:v>
                </c:pt>
                <c:pt idx="1190">
                  <c:v>12.074031417624479</c:v>
                </c:pt>
                <c:pt idx="1191">
                  <c:v>12.074031417624479</c:v>
                </c:pt>
                <c:pt idx="1192">
                  <c:v>12.074031417624479</c:v>
                </c:pt>
                <c:pt idx="1193">
                  <c:v>12.074031417624479</c:v>
                </c:pt>
                <c:pt idx="1194">
                  <c:v>12.074031417624479</c:v>
                </c:pt>
                <c:pt idx="1195">
                  <c:v>12.074031417624479</c:v>
                </c:pt>
                <c:pt idx="1196">
                  <c:v>12.074031417624479</c:v>
                </c:pt>
                <c:pt idx="1197">
                  <c:v>12.074031417624479</c:v>
                </c:pt>
                <c:pt idx="1198">
                  <c:v>12.074031417624479</c:v>
                </c:pt>
                <c:pt idx="1199">
                  <c:v>12.074031417624479</c:v>
                </c:pt>
                <c:pt idx="1200">
                  <c:v>12.074031417624479</c:v>
                </c:pt>
                <c:pt idx="1201">
                  <c:v>12.074031417624479</c:v>
                </c:pt>
                <c:pt idx="1202">
                  <c:v>12.074031417624479</c:v>
                </c:pt>
                <c:pt idx="1203">
                  <c:v>12.074031417624479</c:v>
                </c:pt>
                <c:pt idx="1204">
                  <c:v>12.074031417624479</c:v>
                </c:pt>
                <c:pt idx="1205">
                  <c:v>12.074031417624479</c:v>
                </c:pt>
                <c:pt idx="1206">
                  <c:v>12.074031417624479</c:v>
                </c:pt>
                <c:pt idx="1207">
                  <c:v>12.074031417624479</c:v>
                </c:pt>
                <c:pt idx="1208">
                  <c:v>12.074031417624479</c:v>
                </c:pt>
                <c:pt idx="1209">
                  <c:v>12.074031417624479</c:v>
                </c:pt>
                <c:pt idx="1210">
                  <c:v>12.074031417624479</c:v>
                </c:pt>
                <c:pt idx="1211">
                  <c:v>12.074031417624479</c:v>
                </c:pt>
                <c:pt idx="1212">
                  <c:v>12.074031417624479</c:v>
                </c:pt>
                <c:pt idx="1213">
                  <c:v>12.074031417624479</c:v>
                </c:pt>
                <c:pt idx="1214">
                  <c:v>12.074031417624479</c:v>
                </c:pt>
                <c:pt idx="1215">
                  <c:v>12.074031417624479</c:v>
                </c:pt>
                <c:pt idx="1216">
                  <c:v>12.074031417624479</c:v>
                </c:pt>
                <c:pt idx="1217">
                  <c:v>12.074031417624479</c:v>
                </c:pt>
                <c:pt idx="1218">
                  <c:v>12.074031417624479</c:v>
                </c:pt>
                <c:pt idx="1219">
                  <c:v>12.074031417624479</c:v>
                </c:pt>
                <c:pt idx="1220">
                  <c:v>12.074031417624479</c:v>
                </c:pt>
                <c:pt idx="1221">
                  <c:v>12.074031417624479</c:v>
                </c:pt>
                <c:pt idx="1222">
                  <c:v>12.074031417624479</c:v>
                </c:pt>
                <c:pt idx="1223">
                  <c:v>12.074031417624479</c:v>
                </c:pt>
                <c:pt idx="1224">
                  <c:v>12.074031417624479</c:v>
                </c:pt>
                <c:pt idx="1225">
                  <c:v>12.074031417624479</c:v>
                </c:pt>
                <c:pt idx="1226">
                  <c:v>12.074031417624479</c:v>
                </c:pt>
                <c:pt idx="1227">
                  <c:v>12.074031417624479</c:v>
                </c:pt>
                <c:pt idx="1228">
                  <c:v>12.074031417624479</c:v>
                </c:pt>
                <c:pt idx="1229">
                  <c:v>12.074031417624479</c:v>
                </c:pt>
                <c:pt idx="1230">
                  <c:v>12.074031417624479</c:v>
                </c:pt>
                <c:pt idx="1231">
                  <c:v>12.074031417624479</c:v>
                </c:pt>
                <c:pt idx="1232">
                  <c:v>12.074031417624479</c:v>
                </c:pt>
                <c:pt idx="1233">
                  <c:v>12.074031417624479</c:v>
                </c:pt>
                <c:pt idx="1234">
                  <c:v>12.074031417624479</c:v>
                </c:pt>
                <c:pt idx="1235">
                  <c:v>12.074031417624479</c:v>
                </c:pt>
                <c:pt idx="1236">
                  <c:v>12.074031417624479</c:v>
                </c:pt>
                <c:pt idx="1237">
                  <c:v>12.074031417624479</c:v>
                </c:pt>
                <c:pt idx="1238">
                  <c:v>12.074031417624479</c:v>
                </c:pt>
                <c:pt idx="1239">
                  <c:v>12.074031417624479</c:v>
                </c:pt>
                <c:pt idx="1240">
                  <c:v>12.074031417624479</c:v>
                </c:pt>
                <c:pt idx="1241">
                  <c:v>12.074031417624479</c:v>
                </c:pt>
                <c:pt idx="1242">
                  <c:v>12.074031417624479</c:v>
                </c:pt>
                <c:pt idx="1243">
                  <c:v>12.074031417624479</c:v>
                </c:pt>
                <c:pt idx="1244">
                  <c:v>12.074031417624479</c:v>
                </c:pt>
                <c:pt idx="1245">
                  <c:v>12.074031417624479</c:v>
                </c:pt>
                <c:pt idx="1246">
                  <c:v>12.074031417624479</c:v>
                </c:pt>
                <c:pt idx="1247">
                  <c:v>12.074031417624479</c:v>
                </c:pt>
                <c:pt idx="1248">
                  <c:v>12.074031417624479</c:v>
                </c:pt>
                <c:pt idx="1249">
                  <c:v>12.074031417624479</c:v>
                </c:pt>
                <c:pt idx="1250">
                  <c:v>12.074031417624479</c:v>
                </c:pt>
                <c:pt idx="1251">
                  <c:v>12.074031417624479</c:v>
                </c:pt>
                <c:pt idx="1252">
                  <c:v>12.074031417624479</c:v>
                </c:pt>
                <c:pt idx="1253">
                  <c:v>12.074031417624479</c:v>
                </c:pt>
                <c:pt idx="1254">
                  <c:v>12.074031417624479</c:v>
                </c:pt>
                <c:pt idx="1255">
                  <c:v>12.074031417624479</c:v>
                </c:pt>
                <c:pt idx="1256">
                  <c:v>12.074031417624479</c:v>
                </c:pt>
                <c:pt idx="1257">
                  <c:v>12.074031417624479</c:v>
                </c:pt>
                <c:pt idx="1258">
                  <c:v>12.074031417624479</c:v>
                </c:pt>
                <c:pt idx="1259">
                  <c:v>12.074031417624479</c:v>
                </c:pt>
                <c:pt idx="1260">
                  <c:v>12.074031417624479</c:v>
                </c:pt>
                <c:pt idx="1261">
                  <c:v>12.074031417624479</c:v>
                </c:pt>
                <c:pt idx="1262">
                  <c:v>12.074031417624479</c:v>
                </c:pt>
                <c:pt idx="1263">
                  <c:v>12.074031417624479</c:v>
                </c:pt>
                <c:pt idx="1264">
                  <c:v>12.074031417624479</c:v>
                </c:pt>
                <c:pt idx="1265">
                  <c:v>12.074031417624479</c:v>
                </c:pt>
                <c:pt idx="1266">
                  <c:v>12.074031417624479</c:v>
                </c:pt>
                <c:pt idx="1267">
                  <c:v>12.074031417624479</c:v>
                </c:pt>
                <c:pt idx="1268">
                  <c:v>12.074031417624479</c:v>
                </c:pt>
                <c:pt idx="1269">
                  <c:v>12.074031417624479</c:v>
                </c:pt>
                <c:pt idx="1270">
                  <c:v>12.074031417624479</c:v>
                </c:pt>
                <c:pt idx="1271">
                  <c:v>12.074031417624479</c:v>
                </c:pt>
                <c:pt idx="1272">
                  <c:v>12.074031417624479</c:v>
                </c:pt>
                <c:pt idx="1273">
                  <c:v>12.074031417624479</c:v>
                </c:pt>
                <c:pt idx="1274">
                  <c:v>12.074031417624479</c:v>
                </c:pt>
                <c:pt idx="1275">
                  <c:v>12.074031417624479</c:v>
                </c:pt>
                <c:pt idx="1276">
                  <c:v>12.074031417624479</c:v>
                </c:pt>
                <c:pt idx="1277">
                  <c:v>12.074031417624479</c:v>
                </c:pt>
                <c:pt idx="1278">
                  <c:v>12.074031417624479</c:v>
                </c:pt>
                <c:pt idx="1279">
                  <c:v>12.074031417624479</c:v>
                </c:pt>
                <c:pt idx="1280">
                  <c:v>12.074031417624479</c:v>
                </c:pt>
                <c:pt idx="1281">
                  <c:v>12.074031417624479</c:v>
                </c:pt>
                <c:pt idx="1282">
                  <c:v>12.074031417624479</c:v>
                </c:pt>
                <c:pt idx="1283">
                  <c:v>12.074031417624479</c:v>
                </c:pt>
                <c:pt idx="1284">
                  <c:v>12.074031417624479</c:v>
                </c:pt>
                <c:pt idx="1285">
                  <c:v>12.074031417624479</c:v>
                </c:pt>
                <c:pt idx="1286">
                  <c:v>12.074031417624479</c:v>
                </c:pt>
                <c:pt idx="1287">
                  <c:v>12.074031417624479</c:v>
                </c:pt>
                <c:pt idx="1288">
                  <c:v>12.074031417624479</c:v>
                </c:pt>
                <c:pt idx="1289">
                  <c:v>12.074031417624479</c:v>
                </c:pt>
                <c:pt idx="1290">
                  <c:v>12.074031417624479</c:v>
                </c:pt>
                <c:pt idx="1291">
                  <c:v>12.074031417624479</c:v>
                </c:pt>
                <c:pt idx="1292">
                  <c:v>12.074031417624479</c:v>
                </c:pt>
                <c:pt idx="1293">
                  <c:v>12.074031417624479</c:v>
                </c:pt>
                <c:pt idx="1294">
                  <c:v>12.074031417624479</c:v>
                </c:pt>
                <c:pt idx="1295">
                  <c:v>12.074031417624479</c:v>
                </c:pt>
                <c:pt idx="1296">
                  <c:v>12.074031417624479</c:v>
                </c:pt>
                <c:pt idx="1297">
                  <c:v>12.074031417624479</c:v>
                </c:pt>
                <c:pt idx="1298">
                  <c:v>12.074031417624479</c:v>
                </c:pt>
                <c:pt idx="1299">
                  <c:v>12.074031417624479</c:v>
                </c:pt>
                <c:pt idx="1300">
                  <c:v>12.074031417624479</c:v>
                </c:pt>
                <c:pt idx="1301">
                  <c:v>12.074031417624479</c:v>
                </c:pt>
                <c:pt idx="1302">
                  <c:v>12.074031417624479</c:v>
                </c:pt>
                <c:pt idx="1303">
                  <c:v>12.074031417624479</c:v>
                </c:pt>
                <c:pt idx="1304">
                  <c:v>12.074031417624479</c:v>
                </c:pt>
                <c:pt idx="1305">
                  <c:v>12.074031417624479</c:v>
                </c:pt>
                <c:pt idx="1306">
                  <c:v>12.074031417624479</c:v>
                </c:pt>
                <c:pt idx="1307">
                  <c:v>12.074031417624479</c:v>
                </c:pt>
                <c:pt idx="1308">
                  <c:v>12.074031417624479</c:v>
                </c:pt>
                <c:pt idx="1309">
                  <c:v>12.074031417624479</c:v>
                </c:pt>
                <c:pt idx="1310">
                  <c:v>12.074031417624479</c:v>
                </c:pt>
                <c:pt idx="1311">
                  <c:v>12.074031417624479</c:v>
                </c:pt>
                <c:pt idx="1312">
                  <c:v>12.074031417624479</c:v>
                </c:pt>
                <c:pt idx="1313">
                  <c:v>12.074031417624479</c:v>
                </c:pt>
                <c:pt idx="1314">
                  <c:v>12.074031417624479</c:v>
                </c:pt>
                <c:pt idx="1315">
                  <c:v>12.074031417624479</c:v>
                </c:pt>
                <c:pt idx="1316">
                  <c:v>12.074031417624479</c:v>
                </c:pt>
                <c:pt idx="1317">
                  <c:v>12.074031417624479</c:v>
                </c:pt>
                <c:pt idx="1318">
                  <c:v>12.074031417624479</c:v>
                </c:pt>
                <c:pt idx="1319">
                  <c:v>12.074031417624479</c:v>
                </c:pt>
                <c:pt idx="1320">
                  <c:v>12.074031417624479</c:v>
                </c:pt>
                <c:pt idx="1321">
                  <c:v>12.074031417624479</c:v>
                </c:pt>
                <c:pt idx="1322">
                  <c:v>12.074031417624479</c:v>
                </c:pt>
                <c:pt idx="1323">
                  <c:v>12.074031417624479</c:v>
                </c:pt>
                <c:pt idx="1324">
                  <c:v>12.074031417624479</c:v>
                </c:pt>
                <c:pt idx="1325">
                  <c:v>12.074031417624479</c:v>
                </c:pt>
                <c:pt idx="1326">
                  <c:v>12.074031417624479</c:v>
                </c:pt>
                <c:pt idx="1327">
                  <c:v>12.074031417624479</c:v>
                </c:pt>
                <c:pt idx="1328">
                  <c:v>12.074031417624479</c:v>
                </c:pt>
                <c:pt idx="1329">
                  <c:v>12.074031417624479</c:v>
                </c:pt>
                <c:pt idx="1330">
                  <c:v>12.074031417624479</c:v>
                </c:pt>
                <c:pt idx="1331">
                  <c:v>12.074031417624479</c:v>
                </c:pt>
                <c:pt idx="1332">
                  <c:v>12.074031417624479</c:v>
                </c:pt>
                <c:pt idx="1333">
                  <c:v>12.074031417624479</c:v>
                </c:pt>
                <c:pt idx="1334">
                  <c:v>12.074031417624479</c:v>
                </c:pt>
                <c:pt idx="1335">
                  <c:v>12.074031417624479</c:v>
                </c:pt>
                <c:pt idx="1336">
                  <c:v>12.074031417624479</c:v>
                </c:pt>
                <c:pt idx="1337">
                  <c:v>12.074031417624479</c:v>
                </c:pt>
                <c:pt idx="1338">
                  <c:v>12.074031417624479</c:v>
                </c:pt>
                <c:pt idx="1339">
                  <c:v>12.074031417624479</c:v>
                </c:pt>
                <c:pt idx="1340">
                  <c:v>12.074031417624479</c:v>
                </c:pt>
                <c:pt idx="1341">
                  <c:v>12.074031417624479</c:v>
                </c:pt>
                <c:pt idx="1342">
                  <c:v>12.074031417624479</c:v>
                </c:pt>
                <c:pt idx="1343">
                  <c:v>12.074031417624479</c:v>
                </c:pt>
                <c:pt idx="1344">
                  <c:v>12.074031417624479</c:v>
                </c:pt>
                <c:pt idx="1345">
                  <c:v>12.074031417624479</c:v>
                </c:pt>
                <c:pt idx="1346">
                  <c:v>12.074031417624479</c:v>
                </c:pt>
                <c:pt idx="1347">
                  <c:v>12.074031417624479</c:v>
                </c:pt>
                <c:pt idx="1348">
                  <c:v>12.074031417624479</c:v>
                </c:pt>
                <c:pt idx="1349">
                  <c:v>12.074031417624479</c:v>
                </c:pt>
                <c:pt idx="1350">
                  <c:v>12.074031417624479</c:v>
                </c:pt>
                <c:pt idx="1351">
                  <c:v>12.074031417624479</c:v>
                </c:pt>
                <c:pt idx="1352">
                  <c:v>12.074031417624479</c:v>
                </c:pt>
                <c:pt idx="1353">
                  <c:v>12.074031417624479</c:v>
                </c:pt>
                <c:pt idx="1354">
                  <c:v>12.074031417624479</c:v>
                </c:pt>
                <c:pt idx="1355">
                  <c:v>12.074031417624479</c:v>
                </c:pt>
                <c:pt idx="1356">
                  <c:v>12.074031417624479</c:v>
                </c:pt>
                <c:pt idx="1357">
                  <c:v>12.074031417624479</c:v>
                </c:pt>
                <c:pt idx="1358">
                  <c:v>12.074031417624479</c:v>
                </c:pt>
                <c:pt idx="1359">
                  <c:v>12.074031417624479</c:v>
                </c:pt>
                <c:pt idx="1360">
                  <c:v>12.074031417624479</c:v>
                </c:pt>
                <c:pt idx="1361">
                  <c:v>12.074031417624479</c:v>
                </c:pt>
                <c:pt idx="1362">
                  <c:v>12.074031417624479</c:v>
                </c:pt>
                <c:pt idx="1363">
                  <c:v>12.074031417624479</c:v>
                </c:pt>
                <c:pt idx="1364">
                  <c:v>12.074031417624479</c:v>
                </c:pt>
                <c:pt idx="1365">
                  <c:v>12.074031417624479</c:v>
                </c:pt>
                <c:pt idx="1366">
                  <c:v>12.074031417624479</c:v>
                </c:pt>
                <c:pt idx="1367">
                  <c:v>12.074031417624479</c:v>
                </c:pt>
                <c:pt idx="1368">
                  <c:v>12.074031417624479</c:v>
                </c:pt>
                <c:pt idx="1369">
                  <c:v>12.074031417624479</c:v>
                </c:pt>
                <c:pt idx="1370">
                  <c:v>12.074031417624479</c:v>
                </c:pt>
                <c:pt idx="1371">
                  <c:v>12.074031417624479</c:v>
                </c:pt>
                <c:pt idx="1372">
                  <c:v>12.074031417624479</c:v>
                </c:pt>
                <c:pt idx="1373">
                  <c:v>12.074031417624479</c:v>
                </c:pt>
                <c:pt idx="1374">
                  <c:v>12.074031417624479</c:v>
                </c:pt>
                <c:pt idx="1375">
                  <c:v>12.074031417624479</c:v>
                </c:pt>
                <c:pt idx="1376">
                  <c:v>12.074031417624479</c:v>
                </c:pt>
                <c:pt idx="1377">
                  <c:v>12.074031417624479</c:v>
                </c:pt>
                <c:pt idx="1378">
                  <c:v>12.074031417624479</c:v>
                </c:pt>
                <c:pt idx="1379">
                  <c:v>12.074031417624479</c:v>
                </c:pt>
                <c:pt idx="1380">
                  <c:v>12.074031417624479</c:v>
                </c:pt>
                <c:pt idx="1381">
                  <c:v>12.074031417624479</c:v>
                </c:pt>
                <c:pt idx="1382">
                  <c:v>12.074031417624479</c:v>
                </c:pt>
                <c:pt idx="1383">
                  <c:v>12.074031417624479</c:v>
                </c:pt>
                <c:pt idx="1384">
                  <c:v>12.074031417624479</c:v>
                </c:pt>
                <c:pt idx="1385">
                  <c:v>12.074031417624479</c:v>
                </c:pt>
                <c:pt idx="1386">
                  <c:v>12.074031417624479</c:v>
                </c:pt>
                <c:pt idx="1387">
                  <c:v>12.074031417624479</c:v>
                </c:pt>
                <c:pt idx="1388">
                  <c:v>12.074031417624479</c:v>
                </c:pt>
                <c:pt idx="1389">
                  <c:v>12.074031417624479</c:v>
                </c:pt>
                <c:pt idx="1390">
                  <c:v>12.074031417624479</c:v>
                </c:pt>
                <c:pt idx="1391">
                  <c:v>12.074031417624479</c:v>
                </c:pt>
                <c:pt idx="1392">
                  <c:v>12.074031417624479</c:v>
                </c:pt>
                <c:pt idx="1393">
                  <c:v>12.074031417624479</c:v>
                </c:pt>
                <c:pt idx="1394">
                  <c:v>12.074031417624479</c:v>
                </c:pt>
                <c:pt idx="1395">
                  <c:v>12.074031417624479</c:v>
                </c:pt>
                <c:pt idx="1396">
                  <c:v>12.074031417624479</c:v>
                </c:pt>
                <c:pt idx="1397">
                  <c:v>12.074031417624479</c:v>
                </c:pt>
                <c:pt idx="1398">
                  <c:v>12.074031417624479</c:v>
                </c:pt>
                <c:pt idx="1399">
                  <c:v>12.074031417624479</c:v>
                </c:pt>
                <c:pt idx="1400">
                  <c:v>12.074031417624479</c:v>
                </c:pt>
                <c:pt idx="1401">
                  <c:v>12.074031417624479</c:v>
                </c:pt>
                <c:pt idx="1402">
                  <c:v>12.074031417624479</c:v>
                </c:pt>
                <c:pt idx="1403">
                  <c:v>12.074031417624479</c:v>
                </c:pt>
                <c:pt idx="1404">
                  <c:v>12.074031417624479</c:v>
                </c:pt>
                <c:pt idx="1405">
                  <c:v>12.074031417624479</c:v>
                </c:pt>
                <c:pt idx="1406">
                  <c:v>12.074031417624479</c:v>
                </c:pt>
                <c:pt idx="1407">
                  <c:v>12.074031417624479</c:v>
                </c:pt>
                <c:pt idx="1408">
                  <c:v>12.074031417624479</c:v>
                </c:pt>
                <c:pt idx="1409">
                  <c:v>12.074031417624479</c:v>
                </c:pt>
                <c:pt idx="1410">
                  <c:v>12.074031417624479</c:v>
                </c:pt>
                <c:pt idx="1411">
                  <c:v>12.074031417624479</c:v>
                </c:pt>
                <c:pt idx="1412">
                  <c:v>12.074031417624479</c:v>
                </c:pt>
                <c:pt idx="1413">
                  <c:v>12.074031417624479</c:v>
                </c:pt>
                <c:pt idx="1414">
                  <c:v>12.074031417624479</c:v>
                </c:pt>
                <c:pt idx="1415">
                  <c:v>12.074031417624479</c:v>
                </c:pt>
                <c:pt idx="1416">
                  <c:v>12.074031417624479</c:v>
                </c:pt>
                <c:pt idx="1417">
                  <c:v>12.074031417624479</c:v>
                </c:pt>
                <c:pt idx="1418">
                  <c:v>12.074031417624479</c:v>
                </c:pt>
                <c:pt idx="1419">
                  <c:v>12.074031417624479</c:v>
                </c:pt>
                <c:pt idx="1420">
                  <c:v>12.074031417624479</c:v>
                </c:pt>
                <c:pt idx="1421">
                  <c:v>12.074031417624479</c:v>
                </c:pt>
                <c:pt idx="1422">
                  <c:v>12.074031417624479</c:v>
                </c:pt>
                <c:pt idx="1423">
                  <c:v>12.074031417624479</c:v>
                </c:pt>
                <c:pt idx="1424">
                  <c:v>12.074031417624479</c:v>
                </c:pt>
                <c:pt idx="1425">
                  <c:v>12.074031417624479</c:v>
                </c:pt>
                <c:pt idx="1426">
                  <c:v>12.074031417624479</c:v>
                </c:pt>
                <c:pt idx="1427">
                  <c:v>12.074031417624479</c:v>
                </c:pt>
                <c:pt idx="1428">
                  <c:v>12.074031417624479</c:v>
                </c:pt>
                <c:pt idx="1429">
                  <c:v>12.074031417624479</c:v>
                </c:pt>
                <c:pt idx="1430">
                  <c:v>12.074031417624479</c:v>
                </c:pt>
                <c:pt idx="1431">
                  <c:v>12.074031417624479</c:v>
                </c:pt>
                <c:pt idx="1432">
                  <c:v>12.074031417624479</c:v>
                </c:pt>
                <c:pt idx="1433">
                  <c:v>12.074031417624479</c:v>
                </c:pt>
                <c:pt idx="1434">
                  <c:v>12.074031417624479</c:v>
                </c:pt>
                <c:pt idx="1435">
                  <c:v>12.074031417624479</c:v>
                </c:pt>
                <c:pt idx="1436">
                  <c:v>12.074031417624479</c:v>
                </c:pt>
                <c:pt idx="1437">
                  <c:v>12.074031417624479</c:v>
                </c:pt>
                <c:pt idx="1438">
                  <c:v>12.074031417624479</c:v>
                </c:pt>
                <c:pt idx="1439">
                  <c:v>12.074031417624479</c:v>
                </c:pt>
                <c:pt idx="1440">
                  <c:v>12.074031417624479</c:v>
                </c:pt>
                <c:pt idx="1441">
                  <c:v>12.074031417624479</c:v>
                </c:pt>
                <c:pt idx="1442">
                  <c:v>12.074031417624479</c:v>
                </c:pt>
                <c:pt idx="1443">
                  <c:v>12.074031417624479</c:v>
                </c:pt>
                <c:pt idx="1444">
                  <c:v>12.074031417624479</c:v>
                </c:pt>
                <c:pt idx="1445">
                  <c:v>12.074031417624479</c:v>
                </c:pt>
                <c:pt idx="1446">
                  <c:v>12.074031417624479</c:v>
                </c:pt>
                <c:pt idx="1447">
                  <c:v>12.074031417624479</c:v>
                </c:pt>
                <c:pt idx="1448">
                  <c:v>12.074031417624479</c:v>
                </c:pt>
                <c:pt idx="1449">
                  <c:v>12.074031417624479</c:v>
                </c:pt>
                <c:pt idx="1450">
                  <c:v>12.074031417624479</c:v>
                </c:pt>
                <c:pt idx="1451">
                  <c:v>12.074031417624479</c:v>
                </c:pt>
                <c:pt idx="1452">
                  <c:v>12.074031417624479</c:v>
                </c:pt>
                <c:pt idx="1453">
                  <c:v>12.074031417624479</c:v>
                </c:pt>
                <c:pt idx="1454">
                  <c:v>12.074031417624479</c:v>
                </c:pt>
                <c:pt idx="1455">
                  <c:v>12.074031417624479</c:v>
                </c:pt>
                <c:pt idx="1456">
                  <c:v>12.074031417624479</c:v>
                </c:pt>
                <c:pt idx="1457">
                  <c:v>12.074031417624479</c:v>
                </c:pt>
                <c:pt idx="1458">
                  <c:v>12.074031417624479</c:v>
                </c:pt>
                <c:pt idx="1459">
                  <c:v>12.074031417624479</c:v>
                </c:pt>
                <c:pt idx="1460">
                  <c:v>12.074031417624479</c:v>
                </c:pt>
                <c:pt idx="1461">
                  <c:v>12.074031417624479</c:v>
                </c:pt>
                <c:pt idx="1462">
                  <c:v>12.074031417624479</c:v>
                </c:pt>
                <c:pt idx="1463">
                  <c:v>12.074031417624479</c:v>
                </c:pt>
                <c:pt idx="1464">
                  <c:v>12.074031417624479</c:v>
                </c:pt>
                <c:pt idx="1465">
                  <c:v>12.074031417624479</c:v>
                </c:pt>
                <c:pt idx="1466">
                  <c:v>12.074031417624479</c:v>
                </c:pt>
                <c:pt idx="1467">
                  <c:v>12.074031417624479</c:v>
                </c:pt>
                <c:pt idx="1468">
                  <c:v>12.074031417624479</c:v>
                </c:pt>
                <c:pt idx="1469">
                  <c:v>12.074031417624479</c:v>
                </c:pt>
                <c:pt idx="1470">
                  <c:v>12.074031417624479</c:v>
                </c:pt>
                <c:pt idx="1471">
                  <c:v>12.074031417624479</c:v>
                </c:pt>
                <c:pt idx="1472">
                  <c:v>12.074031417624479</c:v>
                </c:pt>
                <c:pt idx="1473">
                  <c:v>12.074031417624479</c:v>
                </c:pt>
                <c:pt idx="1474">
                  <c:v>12.074031417624479</c:v>
                </c:pt>
                <c:pt idx="1475">
                  <c:v>12.074031417624479</c:v>
                </c:pt>
                <c:pt idx="1476">
                  <c:v>12.074031417624479</c:v>
                </c:pt>
                <c:pt idx="1477">
                  <c:v>12.074031417624479</c:v>
                </c:pt>
                <c:pt idx="1478">
                  <c:v>12.074031417624479</c:v>
                </c:pt>
                <c:pt idx="1479">
                  <c:v>12.074031417624479</c:v>
                </c:pt>
                <c:pt idx="1480">
                  <c:v>12.074031417624479</c:v>
                </c:pt>
                <c:pt idx="1481">
                  <c:v>12.074031417624479</c:v>
                </c:pt>
                <c:pt idx="1482">
                  <c:v>12.074031417624479</c:v>
                </c:pt>
                <c:pt idx="1483">
                  <c:v>12.074031417624479</c:v>
                </c:pt>
                <c:pt idx="1484">
                  <c:v>12.074031417624479</c:v>
                </c:pt>
                <c:pt idx="1485">
                  <c:v>12.074031417624479</c:v>
                </c:pt>
                <c:pt idx="1486">
                  <c:v>12.074031417624479</c:v>
                </c:pt>
                <c:pt idx="1487">
                  <c:v>12.074031417624479</c:v>
                </c:pt>
                <c:pt idx="1488">
                  <c:v>12.074031417624479</c:v>
                </c:pt>
                <c:pt idx="1489">
                  <c:v>12.074031417624479</c:v>
                </c:pt>
                <c:pt idx="1490">
                  <c:v>12.074031417624479</c:v>
                </c:pt>
                <c:pt idx="1491">
                  <c:v>12.074031417624479</c:v>
                </c:pt>
                <c:pt idx="1492">
                  <c:v>12.074031417624479</c:v>
                </c:pt>
                <c:pt idx="1493">
                  <c:v>12.074031417624479</c:v>
                </c:pt>
                <c:pt idx="1494">
                  <c:v>12.074031417624479</c:v>
                </c:pt>
                <c:pt idx="1495">
                  <c:v>12.074031417624479</c:v>
                </c:pt>
                <c:pt idx="1496">
                  <c:v>12.074031417624479</c:v>
                </c:pt>
                <c:pt idx="1497">
                  <c:v>12.074031417624479</c:v>
                </c:pt>
                <c:pt idx="1498">
                  <c:v>12.074031417624479</c:v>
                </c:pt>
                <c:pt idx="1499">
                  <c:v>12.074031417624479</c:v>
                </c:pt>
                <c:pt idx="1500">
                  <c:v>12.074031417624479</c:v>
                </c:pt>
                <c:pt idx="1501">
                  <c:v>12.074031417624479</c:v>
                </c:pt>
                <c:pt idx="1502">
                  <c:v>12.074031417624479</c:v>
                </c:pt>
                <c:pt idx="1503">
                  <c:v>12.074031417624479</c:v>
                </c:pt>
                <c:pt idx="1504">
                  <c:v>12.074031417624479</c:v>
                </c:pt>
                <c:pt idx="1505">
                  <c:v>12.074031417624479</c:v>
                </c:pt>
                <c:pt idx="1506">
                  <c:v>12.074031417624479</c:v>
                </c:pt>
                <c:pt idx="1507">
                  <c:v>12.074031417624479</c:v>
                </c:pt>
                <c:pt idx="1508">
                  <c:v>12.074031417624479</c:v>
                </c:pt>
                <c:pt idx="1509">
                  <c:v>12.074031417624479</c:v>
                </c:pt>
                <c:pt idx="1510">
                  <c:v>12.074031417624479</c:v>
                </c:pt>
                <c:pt idx="1511">
                  <c:v>12.074031417624479</c:v>
                </c:pt>
                <c:pt idx="1512">
                  <c:v>12.074031417624479</c:v>
                </c:pt>
                <c:pt idx="1513">
                  <c:v>12.074031417624479</c:v>
                </c:pt>
                <c:pt idx="1514">
                  <c:v>12.074031417624479</c:v>
                </c:pt>
                <c:pt idx="1515">
                  <c:v>12.074031417624479</c:v>
                </c:pt>
                <c:pt idx="1516">
                  <c:v>12.074031417624479</c:v>
                </c:pt>
                <c:pt idx="1517">
                  <c:v>12.074031417624479</c:v>
                </c:pt>
                <c:pt idx="1518">
                  <c:v>12.074031417624479</c:v>
                </c:pt>
                <c:pt idx="1519">
                  <c:v>12.074031417624479</c:v>
                </c:pt>
                <c:pt idx="1520">
                  <c:v>12.074031417624479</c:v>
                </c:pt>
                <c:pt idx="1521">
                  <c:v>12.074031417624479</c:v>
                </c:pt>
                <c:pt idx="1522">
                  <c:v>12.074031417624479</c:v>
                </c:pt>
                <c:pt idx="1523">
                  <c:v>12.074031417624479</c:v>
                </c:pt>
                <c:pt idx="1524">
                  <c:v>12.074031417624479</c:v>
                </c:pt>
                <c:pt idx="1525">
                  <c:v>12.074031417624479</c:v>
                </c:pt>
                <c:pt idx="1526">
                  <c:v>12.074031417624479</c:v>
                </c:pt>
                <c:pt idx="1527">
                  <c:v>12.074031417624479</c:v>
                </c:pt>
                <c:pt idx="1528">
                  <c:v>12.074031417624479</c:v>
                </c:pt>
                <c:pt idx="1529">
                  <c:v>12.074031417624479</c:v>
                </c:pt>
                <c:pt idx="1530">
                  <c:v>12.074031417624479</c:v>
                </c:pt>
                <c:pt idx="1531">
                  <c:v>12.074031417624479</c:v>
                </c:pt>
                <c:pt idx="1532">
                  <c:v>12.074031417624479</c:v>
                </c:pt>
                <c:pt idx="1533">
                  <c:v>12.074031417624479</c:v>
                </c:pt>
                <c:pt idx="1534">
                  <c:v>12.074031417624479</c:v>
                </c:pt>
                <c:pt idx="1535">
                  <c:v>12.074031417624479</c:v>
                </c:pt>
                <c:pt idx="1536">
                  <c:v>12.074031417624479</c:v>
                </c:pt>
                <c:pt idx="1537">
                  <c:v>12.074031417624479</c:v>
                </c:pt>
                <c:pt idx="1538">
                  <c:v>12.074031417624479</c:v>
                </c:pt>
                <c:pt idx="1539">
                  <c:v>12.074031417624479</c:v>
                </c:pt>
                <c:pt idx="1540">
                  <c:v>12.074031417624479</c:v>
                </c:pt>
                <c:pt idx="1541">
                  <c:v>12.074031417624479</c:v>
                </c:pt>
                <c:pt idx="1542">
                  <c:v>12.074031417624479</c:v>
                </c:pt>
                <c:pt idx="1543">
                  <c:v>12.074031417624479</c:v>
                </c:pt>
                <c:pt idx="1544">
                  <c:v>12.074031417624479</c:v>
                </c:pt>
                <c:pt idx="1545">
                  <c:v>12.074031417624479</c:v>
                </c:pt>
                <c:pt idx="1546">
                  <c:v>12.074031417624479</c:v>
                </c:pt>
                <c:pt idx="1547">
                  <c:v>12.074031417624479</c:v>
                </c:pt>
                <c:pt idx="1548">
                  <c:v>12.074031417624479</c:v>
                </c:pt>
                <c:pt idx="1549">
                  <c:v>12.074031417624479</c:v>
                </c:pt>
                <c:pt idx="1550">
                  <c:v>12.074031417624479</c:v>
                </c:pt>
                <c:pt idx="1551">
                  <c:v>12.074031417624479</c:v>
                </c:pt>
                <c:pt idx="1552">
                  <c:v>12.074031417624479</c:v>
                </c:pt>
                <c:pt idx="1553">
                  <c:v>12.074031417624479</c:v>
                </c:pt>
                <c:pt idx="1554">
                  <c:v>12.074031417624479</c:v>
                </c:pt>
                <c:pt idx="1555">
                  <c:v>12.074031417624479</c:v>
                </c:pt>
                <c:pt idx="1556">
                  <c:v>12.074031417624479</c:v>
                </c:pt>
                <c:pt idx="1557">
                  <c:v>12.074031417624479</c:v>
                </c:pt>
                <c:pt idx="1558">
                  <c:v>12.074031417624479</c:v>
                </c:pt>
                <c:pt idx="1559">
                  <c:v>12.074031417624479</c:v>
                </c:pt>
                <c:pt idx="1560">
                  <c:v>12.074031417624479</c:v>
                </c:pt>
                <c:pt idx="1561">
                  <c:v>12.074031417624479</c:v>
                </c:pt>
                <c:pt idx="1562">
                  <c:v>12.074031417624479</c:v>
                </c:pt>
                <c:pt idx="1563">
                  <c:v>12.074031417624479</c:v>
                </c:pt>
                <c:pt idx="1564">
                  <c:v>12.074031417624479</c:v>
                </c:pt>
                <c:pt idx="1565">
                  <c:v>12.074031417624479</c:v>
                </c:pt>
                <c:pt idx="1566">
                  <c:v>12.074031417624479</c:v>
                </c:pt>
                <c:pt idx="1567">
                  <c:v>12.074031417624479</c:v>
                </c:pt>
                <c:pt idx="1568">
                  <c:v>12.074031417624479</c:v>
                </c:pt>
                <c:pt idx="1569">
                  <c:v>12.074031417624479</c:v>
                </c:pt>
                <c:pt idx="1570">
                  <c:v>12.074031417624479</c:v>
                </c:pt>
                <c:pt idx="1571">
                  <c:v>12.074031417624479</c:v>
                </c:pt>
                <c:pt idx="1572">
                  <c:v>12.074031417624479</c:v>
                </c:pt>
                <c:pt idx="1573">
                  <c:v>12.074031417624479</c:v>
                </c:pt>
                <c:pt idx="1574">
                  <c:v>12.074031417624479</c:v>
                </c:pt>
                <c:pt idx="1575">
                  <c:v>12.074031417624479</c:v>
                </c:pt>
                <c:pt idx="1576">
                  <c:v>12.074031417624479</c:v>
                </c:pt>
                <c:pt idx="1577">
                  <c:v>12.074031417624479</c:v>
                </c:pt>
                <c:pt idx="1578">
                  <c:v>12.074031417624479</c:v>
                </c:pt>
                <c:pt idx="1579">
                  <c:v>12.074031417624479</c:v>
                </c:pt>
                <c:pt idx="1580">
                  <c:v>12.074031417624479</c:v>
                </c:pt>
                <c:pt idx="1581">
                  <c:v>12.074031417624479</c:v>
                </c:pt>
                <c:pt idx="1582">
                  <c:v>12.074031417624479</c:v>
                </c:pt>
                <c:pt idx="1583">
                  <c:v>12.074031417624479</c:v>
                </c:pt>
                <c:pt idx="1584">
                  <c:v>12.074031417624479</c:v>
                </c:pt>
                <c:pt idx="1585">
                  <c:v>12.074031417624479</c:v>
                </c:pt>
                <c:pt idx="1586">
                  <c:v>12.074031417624479</c:v>
                </c:pt>
                <c:pt idx="1587">
                  <c:v>12.074031417624479</c:v>
                </c:pt>
                <c:pt idx="1588">
                  <c:v>12.074031417624479</c:v>
                </c:pt>
                <c:pt idx="1589">
                  <c:v>12.074031417624479</c:v>
                </c:pt>
                <c:pt idx="1590">
                  <c:v>12.074031417624479</c:v>
                </c:pt>
                <c:pt idx="1591">
                  <c:v>12.074031417624479</c:v>
                </c:pt>
                <c:pt idx="1592">
                  <c:v>12.074031417624479</c:v>
                </c:pt>
                <c:pt idx="1593">
                  <c:v>12.074031417624479</c:v>
                </c:pt>
                <c:pt idx="1594">
                  <c:v>12.074031417624479</c:v>
                </c:pt>
                <c:pt idx="1595">
                  <c:v>12.074031417624479</c:v>
                </c:pt>
                <c:pt idx="1596">
                  <c:v>12.074031417624479</c:v>
                </c:pt>
                <c:pt idx="1597">
                  <c:v>12.074031417624479</c:v>
                </c:pt>
                <c:pt idx="1598">
                  <c:v>12.074031417624479</c:v>
                </c:pt>
                <c:pt idx="1599">
                  <c:v>12.074031417624479</c:v>
                </c:pt>
                <c:pt idx="1600">
                  <c:v>12.074031417624479</c:v>
                </c:pt>
                <c:pt idx="1601">
                  <c:v>12.074031417624479</c:v>
                </c:pt>
                <c:pt idx="1602">
                  <c:v>12.074031417624479</c:v>
                </c:pt>
                <c:pt idx="1603">
                  <c:v>12.074031417624479</c:v>
                </c:pt>
                <c:pt idx="1604">
                  <c:v>12.074031417624479</c:v>
                </c:pt>
                <c:pt idx="1605">
                  <c:v>12.074031417624479</c:v>
                </c:pt>
                <c:pt idx="1606">
                  <c:v>12.074031417624479</c:v>
                </c:pt>
                <c:pt idx="1607">
                  <c:v>12.074031417624479</c:v>
                </c:pt>
                <c:pt idx="1608">
                  <c:v>12.074031417624479</c:v>
                </c:pt>
                <c:pt idx="1609">
                  <c:v>12.074031417624479</c:v>
                </c:pt>
                <c:pt idx="1610">
                  <c:v>12.074031417624479</c:v>
                </c:pt>
                <c:pt idx="1611">
                  <c:v>12.074031417624479</c:v>
                </c:pt>
                <c:pt idx="1612">
                  <c:v>12.074031417624479</c:v>
                </c:pt>
                <c:pt idx="1613">
                  <c:v>12.074031417624479</c:v>
                </c:pt>
                <c:pt idx="1614">
                  <c:v>12.074031417624479</c:v>
                </c:pt>
                <c:pt idx="1615">
                  <c:v>12.074031417624479</c:v>
                </c:pt>
                <c:pt idx="1616">
                  <c:v>12.074031417624479</c:v>
                </c:pt>
                <c:pt idx="1617">
                  <c:v>12.074031417624479</c:v>
                </c:pt>
                <c:pt idx="1618">
                  <c:v>12.074031417624479</c:v>
                </c:pt>
                <c:pt idx="1619">
                  <c:v>12.074031417624479</c:v>
                </c:pt>
                <c:pt idx="1620">
                  <c:v>12.074031417624479</c:v>
                </c:pt>
                <c:pt idx="1621">
                  <c:v>12.074031417624479</c:v>
                </c:pt>
                <c:pt idx="1622">
                  <c:v>12.074031417624479</c:v>
                </c:pt>
                <c:pt idx="1623">
                  <c:v>12.074031417624479</c:v>
                </c:pt>
                <c:pt idx="1624">
                  <c:v>12.074031417624479</c:v>
                </c:pt>
                <c:pt idx="1625">
                  <c:v>12.074031417624479</c:v>
                </c:pt>
                <c:pt idx="1626">
                  <c:v>12.074031417624479</c:v>
                </c:pt>
                <c:pt idx="1627">
                  <c:v>12.074031417624479</c:v>
                </c:pt>
                <c:pt idx="1628">
                  <c:v>12.074031417624479</c:v>
                </c:pt>
                <c:pt idx="1629">
                  <c:v>12.074031417624479</c:v>
                </c:pt>
                <c:pt idx="1630">
                  <c:v>12.074031417624479</c:v>
                </c:pt>
                <c:pt idx="1631">
                  <c:v>12.074031417624479</c:v>
                </c:pt>
                <c:pt idx="1632">
                  <c:v>12.074031417624479</c:v>
                </c:pt>
                <c:pt idx="1633">
                  <c:v>12.074031417624479</c:v>
                </c:pt>
                <c:pt idx="1634">
                  <c:v>12.074031417624479</c:v>
                </c:pt>
                <c:pt idx="1635">
                  <c:v>12.074031417624479</c:v>
                </c:pt>
                <c:pt idx="1636">
                  <c:v>12.074031417624479</c:v>
                </c:pt>
                <c:pt idx="1637">
                  <c:v>12.074031417624479</c:v>
                </c:pt>
                <c:pt idx="1638">
                  <c:v>12.074031417624479</c:v>
                </c:pt>
                <c:pt idx="1639">
                  <c:v>12.074031417624479</c:v>
                </c:pt>
                <c:pt idx="1640">
                  <c:v>12.074031417624479</c:v>
                </c:pt>
                <c:pt idx="1641">
                  <c:v>12.074031417624479</c:v>
                </c:pt>
                <c:pt idx="1642">
                  <c:v>12.074031417624479</c:v>
                </c:pt>
                <c:pt idx="1643">
                  <c:v>12.074031417624479</c:v>
                </c:pt>
                <c:pt idx="1644">
                  <c:v>12.074031417624479</c:v>
                </c:pt>
                <c:pt idx="1645">
                  <c:v>12.074031417624479</c:v>
                </c:pt>
                <c:pt idx="1646">
                  <c:v>12.074031417624479</c:v>
                </c:pt>
                <c:pt idx="1647">
                  <c:v>12.074031417624479</c:v>
                </c:pt>
                <c:pt idx="1648">
                  <c:v>12.074031417624479</c:v>
                </c:pt>
                <c:pt idx="1649">
                  <c:v>12.074031417624479</c:v>
                </c:pt>
                <c:pt idx="1650">
                  <c:v>12.074031417624479</c:v>
                </c:pt>
                <c:pt idx="1651">
                  <c:v>12.074031417624479</c:v>
                </c:pt>
                <c:pt idx="1652">
                  <c:v>12.074031417624479</c:v>
                </c:pt>
                <c:pt idx="1653">
                  <c:v>12.074031417624479</c:v>
                </c:pt>
                <c:pt idx="1654">
                  <c:v>12.074031417624479</c:v>
                </c:pt>
                <c:pt idx="1655">
                  <c:v>12.074031417624479</c:v>
                </c:pt>
                <c:pt idx="1656">
                  <c:v>12.074031417624479</c:v>
                </c:pt>
                <c:pt idx="1657">
                  <c:v>12.074031417624479</c:v>
                </c:pt>
                <c:pt idx="1658">
                  <c:v>12.074031417624479</c:v>
                </c:pt>
                <c:pt idx="1659">
                  <c:v>12.074031417624479</c:v>
                </c:pt>
                <c:pt idx="1660">
                  <c:v>12.074031417624479</c:v>
                </c:pt>
                <c:pt idx="1661">
                  <c:v>12.074031417624479</c:v>
                </c:pt>
                <c:pt idx="1662">
                  <c:v>12.074031417624479</c:v>
                </c:pt>
                <c:pt idx="1663">
                  <c:v>12.074031417624479</c:v>
                </c:pt>
                <c:pt idx="1664">
                  <c:v>12.074031417624479</c:v>
                </c:pt>
                <c:pt idx="1665">
                  <c:v>12.074031417624479</c:v>
                </c:pt>
                <c:pt idx="1666">
                  <c:v>12.074031417624479</c:v>
                </c:pt>
                <c:pt idx="1667">
                  <c:v>12.074031417624479</c:v>
                </c:pt>
                <c:pt idx="1668">
                  <c:v>12.074031417624479</c:v>
                </c:pt>
                <c:pt idx="1669">
                  <c:v>12.074031417624479</c:v>
                </c:pt>
                <c:pt idx="1670">
                  <c:v>12.074031417624479</c:v>
                </c:pt>
                <c:pt idx="1671">
                  <c:v>12.074031417624479</c:v>
                </c:pt>
                <c:pt idx="1672">
                  <c:v>12.074031417624479</c:v>
                </c:pt>
                <c:pt idx="1673">
                  <c:v>12.074031417624479</c:v>
                </c:pt>
                <c:pt idx="1674">
                  <c:v>12.074031417624479</c:v>
                </c:pt>
                <c:pt idx="1675">
                  <c:v>12.074031417624479</c:v>
                </c:pt>
                <c:pt idx="1676">
                  <c:v>12.074031417624479</c:v>
                </c:pt>
                <c:pt idx="1677">
                  <c:v>12.074031417624479</c:v>
                </c:pt>
                <c:pt idx="1678">
                  <c:v>12.074031417624479</c:v>
                </c:pt>
                <c:pt idx="1679">
                  <c:v>12.074031417624479</c:v>
                </c:pt>
                <c:pt idx="1680">
                  <c:v>12.074031417624479</c:v>
                </c:pt>
                <c:pt idx="1681">
                  <c:v>12.074031417624479</c:v>
                </c:pt>
                <c:pt idx="1682">
                  <c:v>12.074031417624479</c:v>
                </c:pt>
                <c:pt idx="1683">
                  <c:v>12.074031417624479</c:v>
                </c:pt>
                <c:pt idx="1684">
                  <c:v>12.074031417624479</c:v>
                </c:pt>
                <c:pt idx="1685">
                  <c:v>12.074031417624479</c:v>
                </c:pt>
                <c:pt idx="1686">
                  <c:v>12.074031417624479</c:v>
                </c:pt>
                <c:pt idx="1687">
                  <c:v>12.074031417624479</c:v>
                </c:pt>
                <c:pt idx="1688">
                  <c:v>12.074031417624479</c:v>
                </c:pt>
                <c:pt idx="1689">
                  <c:v>12.074031417624479</c:v>
                </c:pt>
                <c:pt idx="1690">
                  <c:v>12.074031417624479</c:v>
                </c:pt>
                <c:pt idx="1691">
                  <c:v>12.074031417624479</c:v>
                </c:pt>
                <c:pt idx="1692">
                  <c:v>12.074031417624479</c:v>
                </c:pt>
                <c:pt idx="1693">
                  <c:v>12.074031417624479</c:v>
                </c:pt>
                <c:pt idx="1694">
                  <c:v>12.074031417624479</c:v>
                </c:pt>
                <c:pt idx="1695">
                  <c:v>12.074031417624479</c:v>
                </c:pt>
                <c:pt idx="1696">
                  <c:v>12.074031417624479</c:v>
                </c:pt>
                <c:pt idx="1697">
                  <c:v>12.074031417624479</c:v>
                </c:pt>
                <c:pt idx="1698">
                  <c:v>12.074031417624479</c:v>
                </c:pt>
                <c:pt idx="1699">
                  <c:v>12.074031417624479</c:v>
                </c:pt>
                <c:pt idx="1700">
                  <c:v>12.074031417624479</c:v>
                </c:pt>
                <c:pt idx="1701">
                  <c:v>12.074031417624479</c:v>
                </c:pt>
                <c:pt idx="1702">
                  <c:v>12.074031417624479</c:v>
                </c:pt>
                <c:pt idx="1703">
                  <c:v>12.074031417624479</c:v>
                </c:pt>
                <c:pt idx="1704">
                  <c:v>12.074031417624479</c:v>
                </c:pt>
                <c:pt idx="1705">
                  <c:v>12.074031417624479</c:v>
                </c:pt>
                <c:pt idx="1706">
                  <c:v>12.074031417624479</c:v>
                </c:pt>
                <c:pt idx="1707">
                  <c:v>12.074031417624479</c:v>
                </c:pt>
                <c:pt idx="1708">
                  <c:v>12.074031417624479</c:v>
                </c:pt>
                <c:pt idx="1709">
                  <c:v>12.074031417624479</c:v>
                </c:pt>
                <c:pt idx="1710">
                  <c:v>12.074031417624479</c:v>
                </c:pt>
                <c:pt idx="1711">
                  <c:v>12.074031417624479</c:v>
                </c:pt>
                <c:pt idx="1712">
                  <c:v>12.074031417624479</c:v>
                </c:pt>
                <c:pt idx="1713">
                  <c:v>12.074031417624479</c:v>
                </c:pt>
                <c:pt idx="1714">
                  <c:v>12.074031417624479</c:v>
                </c:pt>
                <c:pt idx="1715">
                  <c:v>12.074031417624479</c:v>
                </c:pt>
                <c:pt idx="1716">
                  <c:v>12.074031417624479</c:v>
                </c:pt>
                <c:pt idx="1717">
                  <c:v>12.074031417624479</c:v>
                </c:pt>
                <c:pt idx="1718">
                  <c:v>12.074031417624479</c:v>
                </c:pt>
                <c:pt idx="1719">
                  <c:v>12.074031417624479</c:v>
                </c:pt>
                <c:pt idx="1720">
                  <c:v>12.074031417624479</c:v>
                </c:pt>
                <c:pt idx="1721">
                  <c:v>12.074031417624479</c:v>
                </c:pt>
                <c:pt idx="1722">
                  <c:v>12.074031417624479</c:v>
                </c:pt>
                <c:pt idx="1723">
                  <c:v>12.074031417624479</c:v>
                </c:pt>
                <c:pt idx="1724">
                  <c:v>12.074031417624479</c:v>
                </c:pt>
                <c:pt idx="1725">
                  <c:v>12.074031417624479</c:v>
                </c:pt>
                <c:pt idx="1726">
                  <c:v>12.074031417624479</c:v>
                </c:pt>
                <c:pt idx="1727">
                  <c:v>12.074031417624479</c:v>
                </c:pt>
                <c:pt idx="1728">
                  <c:v>12.074031417624479</c:v>
                </c:pt>
                <c:pt idx="1729">
                  <c:v>12.074031417624479</c:v>
                </c:pt>
                <c:pt idx="1730">
                  <c:v>12.074031417624479</c:v>
                </c:pt>
                <c:pt idx="1731">
                  <c:v>12.074031417624479</c:v>
                </c:pt>
                <c:pt idx="1732">
                  <c:v>12.074031417624479</c:v>
                </c:pt>
                <c:pt idx="1733">
                  <c:v>12.074031417624479</c:v>
                </c:pt>
                <c:pt idx="1734">
                  <c:v>12.074031417624479</c:v>
                </c:pt>
                <c:pt idx="1735">
                  <c:v>12.074031417624479</c:v>
                </c:pt>
                <c:pt idx="1736">
                  <c:v>12.074031417624479</c:v>
                </c:pt>
                <c:pt idx="1737">
                  <c:v>12.074031417624479</c:v>
                </c:pt>
                <c:pt idx="1738">
                  <c:v>12.074031417624479</c:v>
                </c:pt>
                <c:pt idx="1739">
                  <c:v>12.074031417624479</c:v>
                </c:pt>
                <c:pt idx="1740">
                  <c:v>12.074031417624479</c:v>
                </c:pt>
                <c:pt idx="1741">
                  <c:v>12.074031417624479</c:v>
                </c:pt>
                <c:pt idx="1742">
                  <c:v>12.074031417624479</c:v>
                </c:pt>
                <c:pt idx="1743">
                  <c:v>12.074031417624479</c:v>
                </c:pt>
                <c:pt idx="1744">
                  <c:v>12.074031417624479</c:v>
                </c:pt>
                <c:pt idx="1745">
                  <c:v>12.074031417624479</c:v>
                </c:pt>
                <c:pt idx="1746">
                  <c:v>12.074031417624479</c:v>
                </c:pt>
                <c:pt idx="1747">
                  <c:v>12.074031417624479</c:v>
                </c:pt>
                <c:pt idx="1748">
                  <c:v>12.074031417624479</c:v>
                </c:pt>
                <c:pt idx="1749">
                  <c:v>12.074031417624479</c:v>
                </c:pt>
                <c:pt idx="1750">
                  <c:v>12.074031417624479</c:v>
                </c:pt>
                <c:pt idx="1751">
                  <c:v>12.074031417624479</c:v>
                </c:pt>
                <c:pt idx="1752">
                  <c:v>12.074031417624479</c:v>
                </c:pt>
                <c:pt idx="1753">
                  <c:v>12.074031417624479</c:v>
                </c:pt>
                <c:pt idx="1754">
                  <c:v>12.074031417624479</c:v>
                </c:pt>
                <c:pt idx="1755">
                  <c:v>12.074031417624479</c:v>
                </c:pt>
                <c:pt idx="1756">
                  <c:v>12.074031417624479</c:v>
                </c:pt>
                <c:pt idx="1757">
                  <c:v>12.074031417624479</c:v>
                </c:pt>
                <c:pt idx="1758">
                  <c:v>12.074031417624479</c:v>
                </c:pt>
                <c:pt idx="1759">
                  <c:v>12.074031417624479</c:v>
                </c:pt>
                <c:pt idx="1760">
                  <c:v>12.074031417624479</c:v>
                </c:pt>
                <c:pt idx="1761">
                  <c:v>12.074031417624479</c:v>
                </c:pt>
                <c:pt idx="1762">
                  <c:v>12.074031417624479</c:v>
                </c:pt>
                <c:pt idx="1763">
                  <c:v>12.074031417624479</c:v>
                </c:pt>
                <c:pt idx="1764">
                  <c:v>12.074031417624479</c:v>
                </c:pt>
                <c:pt idx="1765">
                  <c:v>12.074031417624479</c:v>
                </c:pt>
                <c:pt idx="1766">
                  <c:v>12.074031417624479</c:v>
                </c:pt>
                <c:pt idx="1767">
                  <c:v>12.074031417624479</c:v>
                </c:pt>
                <c:pt idx="1768">
                  <c:v>12.074031417624479</c:v>
                </c:pt>
                <c:pt idx="1769">
                  <c:v>12.074031417624479</c:v>
                </c:pt>
                <c:pt idx="1770">
                  <c:v>12.074031417624479</c:v>
                </c:pt>
                <c:pt idx="1771">
                  <c:v>12.074031417624479</c:v>
                </c:pt>
                <c:pt idx="1772">
                  <c:v>12.074031417624479</c:v>
                </c:pt>
                <c:pt idx="1773">
                  <c:v>12.074031417624479</c:v>
                </c:pt>
                <c:pt idx="1774">
                  <c:v>12.074031417624479</c:v>
                </c:pt>
                <c:pt idx="1775">
                  <c:v>12.074031417624479</c:v>
                </c:pt>
                <c:pt idx="1776">
                  <c:v>12.074031417624479</c:v>
                </c:pt>
                <c:pt idx="1777">
                  <c:v>12.074031417624479</c:v>
                </c:pt>
                <c:pt idx="1778">
                  <c:v>12.074031417624479</c:v>
                </c:pt>
                <c:pt idx="1779">
                  <c:v>12.074031417624479</c:v>
                </c:pt>
                <c:pt idx="1780">
                  <c:v>12.074031417624479</c:v>
                </c:pt>
                <c:pt idx="1781">
                  <c:v>12.074031417624479</c:v>
                </c:pt>
                <c:pt idx="1782">
                  <c:v>12.074031417624479</c:v>
                </c:pt>
                <c:pt idx="1783">
                  <c:v>12.074031417624479</c:v>
                </c:pt>
                <c:pt idx="1784">
                  <c:v>12.074031417624479</c:v>
                </c:pt>
                <c:pt idx="1785">
                  <c:v>12.074031417624479</c:v>
                </c:pt>
                <c:pt idx="1786">
                  <c:v>12.074031417624479</c:v>
                </c:pt>
                <c:pt idx="1787">
                  <c:v>12.074031417624479</c:v>
                </c:pt>
                <c:pt idx="1788">
                  <c:v>12.074031417624479</c:v>
                </c:pt>
                <c:pt idx="1789">
                  <c:v>12.074031417624479</c:v>
                </c:pt>
                <c:pt idx="1790">
                  <c:v>12.074031417624479</c:v>
                </c:pt>
                <c:pt idx="1791">
                  <c:v>12.074031417624479</c:v>
                </c:pt>
                <c:pt idx="1792">
                  <c:v>12.074031417624479</c:v>
                </c:pt>
                <c:pt idx="1793">
                  <c:v>12.074031417624479</c:v>
                </c:pt>
                <c:pt idx="1794">
                  <c:v>12.074031417624479</c:v>
                </c:pt>
                <c:pt idx="1795">
                  <c:v>12.074031417624479</c:v>
                </c:pt>
                <c:pt idx="1796">
                  <c:v>12.074031417624479</c:v>
                </c:pt>
                <c:pt idx="1797">
                  <c:v>12.074031417624479</c:v>
                </c:pt>
                <c:pt idx="1798">
                  <c:v>12.074031417624479</c:v>
                </c:pt>
                <c:pt idx="1799">
                  <c:v>12.074031417624479</c:v>
                </c:pt>
                <c:pt idx="1800">
                  <c:v>12.074031417624479</c:v>
                </c:pt>
                <c:pt idx="1801">
                  <c:v>12.074031417624479</c:v>
                </c:pt>
                <c:pt idx="1802">
                  <c:v>12.074031417624479</c:v>
                </c:pt>
                <c:pt idx="1803">
                  <c:v>12.074031417624479</c:v>
                </c:pt>
                <c:pt idx="1804">
                  <c:v>12.074031417624479</c:v>
                </c:pt>
                <c:pt idx="1805">
                  <c:v>12.074031417624479</c:v>
                </c:pt>
                <c:pt idx="1806">
                  <c:v>12.074031417624479</c:v>
                </c:pt>
                <c:pt idx="1807">
                  <c:v>12.074031417624479</c:v>
                </c:pt>
                <c:pt idx="1808">
                  <c:v>12.074031417624479</c:v>
                </c:pt>
                <c:pt idx="1809">
                  <c:v>12.074031417624479</c:v>
                </c:pt>
                <c:pt idx="1810">
                  <c:v>12.074031417624479</c:v>
                </c:pt>
                <c:pt idx="1811">
                  <c:v>12.074031417624479</c:v>
                </c:pt>
                <c:pt idx="1812">
                  <c:v>12.074031417624479</c:v>
                </c:pt>
                <c:pt idx="1813">
                  <c:v>12.074031417624479</c:v>
                </c:pt>
                <c:pt idx="1814">
                  <c:v>12.074031417624479</c:v>
                </c:pt>
                <c:pt idx="1815">
                  <c:v>12.074031417624479</c:v>
                </c:pt>
                <c:pt idx="1816">
                  <c:v>12.074031417624479</c:v>
                </c:pt>
                <c:pt idx="1817">
                  <c:v>12.074031417624479</c:v>
                </c:pt>
                <c:pt idx="1818">
                  <c:v>12.074031417624479</c:v>
                </c:pt>
                <c:pt idx="1819">
                  <c:v>12.074031417624479</c:v>
                </c:pt>
                <c:pt idx="1820">
                  <c:v>12.074031417624479</c:v>
                </c:pt>
                <c:pt idx="1821">
                  <c:v>12.074031417624479</c:v>
                </c:pt>
                <c:pt idx="1822">
                  <c:v>12.074031417624479</c:v>
                </c:pt>
                <c:pt idx="1823">
                  <c:v>12.074031417624479</c:v>
                </c:pt>
                <c:pt idx="1824">
                  <c:v>12.074031417624479</c:v>
                </c:pt>
                <c:pt idx="1825">
                  <c:v>12.074031417624479</c:v>
                </c:pt>
                <c:pt idx="1826">
                  <c:v>12.074031417624479</c:v>
                </c:pt>
                <c:pt idx="1827">
                  <c:v>12.074031417624479</c:v>
                </c:pt>
                <c:pt idx="1828">
                  <c:v>12.074031417624479</c:v>
                </c:pt>
                <c:pt idx="1829">
                  <c:v>12.074031417624479</c:v>
                </c:pt>
                <c:pt idx="1830">
                  <c:v>12.074031417624479</c:v>
                </c:pt>
                <c:pt idx="1831">
                  <c:v>12.074031417624479</c:v>
                </c:pt>
                <c:pt idx="1832">
                  <c:v>12.074031417624479</c:v>
                </c:pt>
                <c:pt idx="1833">
                  <c:v>12.074031417624479</c:v>
                </c:pt>
                <c:pt idx="1834">
                  <c:v>12.074031417624479</c:v>
                </c:pt>
                <c:pt idx="1835">
                  <c:v>12.074031417624479</c:v>
                </c:pt>
                <c:pt idx="1836">
                  <c:v>12.074031417624479</c:v>
                </c:pt>
                <c:pt idx="1837">
                  <c:v>12.074031417624479</c:v>
                </c:pt>
                <c:pt idx="1838">
                  <c:v>12.074031417624479</c:v>
                </c:pt>
                <c:pt idx="1839">
                  <c:v>12.074031417624479</c:v>
                </c:pt>
                <c:pt idx="1840">
                  <c:v>12.074031417624479</c:v>
                </c:pt>
                <c:pt idx="1841">
                  <c:v>12.074031417624479</c:v>
                </c:pt>
                <c:pt idx="1842">
                  <c:v>12.074031417624479</c:v>
                </c:pt>
                <c:pt idx="1843">
                  <c:v>12.074031417624479</c:v>
                </c:pt>
                <c:pt idx="1844">
                  <c:v>12.074031417624479</c:v>
                </c:pt>
                <c:pt idx="1845">
                  <c:v>12.074031417624479</c:v>
                </c:pt>
                <c:pt idx="1846">
                  <c:v>12.074031417624479</c:v>
                </c:pt>
                <c:pt idx="1847">
                  <c:v>12.074031417624479</c:v>
                </c:pt>
                <c:pt idx="1848">
                  <c:v>12.074031417624479</c:v>
                </c:pt>
                <c:pt idx="1849">
                  <c:v>12.074031417624479</c:v>
                </c:pt>
                <c:pt idx="1850">
                  <c:v>12.074031417624479</c:v>
                </c:pt>
                <c:pt idx="1851">
                  <c:v>12.074031417624479</c:v>
                </c:pt>
                <c:pt idx="1852">
                  <c:v>12.074031417624479</c:v>
                </c:pt>
                <c:pt idx="1853">
                  <c:v>12.074031417624479</c:v>
                </c:pt>
                <c:pt idx="1854">
                  <c:v>12.074031417624479</c:v>
                </c:pt>
                <c:pt idx="1855">
                  <c:v>12.074031417624479</c:v>
                </c:pt>
                <c:pt idx="1856">
                  <c:v>12.074031417624479</c:v>
                </c:pt>
                <c:pt idx="1857">
                  <c:v>12.074031417624479</c:v>
                </c:pt>
                <c:pt idx="1858">
                  <c:v>12.074031417624479</c:v>
                </c:pt>
                <c:pt idx="1859">
                  <c:v>12.074031417624479</c:v>
                </c:pt>
                <c:pt idx="1860">
                  <c:v>12.074031417624479</c:v>
                </c:pt>
                <c:pt idx="1861">
                  <c:v>12.074031417624479</c:v>
                </c:pt>
                <c:pt idx="1862">
                  <c:v>12.074031417624479</c:v>
                </c:pt>
                <c:pt idx="1863">
                  <c:v>12.074031417624479</c:v>
                </c:pt>
                <c:pt idx="1864">
                  <c:v>12.074031417624479</c:v>
                </c:pt>
                <c:pt idx="1865">
                  <c:v>12.074031417624479</c:v>
                </c:pt>
                <c:pt idx="1866">
                  <c:v>12.074031417624479</c:v>
                </c:pt>
                <c:pt idx="1867">
                  <c:v>12.074031417624479</c:v>
                </c:pt>
                <c:pt idx="1868">
                  <c:v>12.074031417624479</c:v>
                </c:pt>
                <c:pt idx="1869">
                  <c:v>12.074031417624479</c:v>
                </c:pt>
                <c:pt idx="1870">
                  <c:v>12.074031417624479</c:v>
                </c:pt>
                <c:pt idx="1871">
                  <c:v>12.074031417624479</c:v>
                </c:pt>
                <c:pt idx="1872">
                  <c:v>12.074031417624479</c:v>
                </c:pt>
                <c:pt idx="1873">
                  <c:v>12.074031417624479</c:v>
                </c:pt>
                <c:pt idx="1874">
                  <c:v>12.074031417624479</c:v>
                </c:pt>
                <c:pt idx="1875">
                  <c:v>12.074031417624479</c:v>
                </c:pt>
                <c:pt idx="1876">
                  <c:v>12.074031417624479</c:v>
                </c:pt>
                <c:pt idx="1877">
                  <c:v>12.074031417624479</c:v>
                </c:pt>
                <c:pt idx="1878">
                  <c:v>12.074031417624479</c:v>
                </c:pt>
                <c:pt idx="1879">
                  <c:v>12.074031417624479</c:v>
                </c:pt>
                <c:pt idx="1880">
                  <c:v>12.074031417624479</c:v>
                </c:pt>
                <c:pt idx="1881">
                  <c:v>12.074031417624479</c:v>
                </c:pt>
                <c:pt idx="1882">
                  <c:v>12.074031417624479</c:v>
                </c:pt>
                <c:pt idx="1883">
                  <c:v>12.074031417624479</c:v>
                </c:pt>
                <c:pt idx="1884">
                  <c:v>12.074031417624479</c:v>
                </c:pt>
                <c:pt idx="1885">
                  <c:v>12.074031417624479</c:v>
                </c:pt>
                <c:pt idx="1886">
                  <c:v>12.074031417624479</c:v>
                </c:pt>
                <c:pt idx="1887">
                  <c:v>12.074031417624479</c:v>
                </c:pt>
                <c:pt idx="1888">
                  <c:v>12.074031417624479</c:v>
                </c:pt>
                <c:pt idx="1889">
                  <c:v>12.074031417624479</c:v>
                </c:pt>
                <c:pt idx="1890">
                  <c:v>12.074031417624479</c:v>
                </c:pt>
                <c:pt idx="1891">
                  <c:v>12.074031417624479</c:v>
                </c:pt>
                <c:pt idx="1892">
                  <c:v>12.074031417624479</c:v>
                </c:pt>
                <c:pt idx="1893">
                  <c:v>12.074031417624479</c:v>
                </c:pt>
                <c:pt idx="1894">
                  <c:v>12.074031417624479</c:v>
                </c:pt>
                <c:pt idx="1895">
                  <c:v>12.074031417624479</c:v>
                </c:pt>
                <c:pt idx="1896">
                  <c:v>12.074031417624479</c:v>
                </c:pt>
                <c:pt idx="1897">
                  <c:v>12.074031417624479</c:v>
                </c:pt>
                <c:pt idx="1898">
                  <c:v>12.074031417624479</c:v>
                </c:pt>
                <c:pt idx="1899">
                  <c:v>12.074031417624479</c:v>
                </c:pt>
                <c:pt idx="1900">
                  <c:v>12.074031417624479</c:v>
                </c:pt>
                <c:pt idx="1901">
                  <c:v>12.074031417624479</c:v>
                </c:pt>
                <c:pt idx="1902">
                  <c:v>12.074031417624479</c:v>
                </c:pt>
                <c:pt idx="1903">
                  <c:v>12.074031417624479</c:v>
                </c:pt>
                <c:pt idx="1904">
                  <c:v>12.074031417624479</c:v>
                </c:pt>
                <c:pt idx="1905">
                  <c:v>12.074031417624479</c:v>
                </c:pt>
                <c:pt idx="1906">
                  <c:v>12.074031417624479</c:v>
                </c:pt>
                <c:pt idx="1907">
                  <c:v>12.074031417624479</c:v>
                </c:pt>
                <c:pt idx="1908">
                  <c:v>12.074031417624479</c:v>
                </c:pt>
                <c:pt idx="1909">
                  <c:v>12.074031417624479</c:v>
                </c:pt>
                <c:pt idx="1910">
                  <c:v>12.074031417624479</c:v>
                </c:pt>
                <c:pt idx="1911">
                  <c:v>12.074031417624479</c:v>
                </c:pt>
                <c:pt idx="1912">
                  <c:v>12.074031417624479</c:v>
                </c:pt>
                <c:pt idx="1913">
                  <c:v>12.074031417624479</c:v>
                </c:pt>
                <c:pt idx="1914">
                  <c:v>12.074031417624479</c:v>
                </c:pt>
                <c:pt idx="1915">
                  <c:v>12.074031417624479</c:v>
                </c:pt>
                <c:pt idx="1916">
                  <c:v>12.074031417624479</c:v>
                </c:pt>
                <c:pt idx="1917">
                  <c:v>12.074031417624479</c:v>
                </c:pt>
                <c:pt idx="1918">
                  <c:v>12.074031417624479</c:v>
                </c:pt>
                <c:pt idx="1919">
                  <c:v>12.074031417624479</c:v>
                </c:pt>
                <c:pt idx="1920">
                  <c:v>12.074031417624479</c:v>
                </c:pt>
                <c:pt idx="1921">
                  <c:v>12.074031417624479</c:v>
                </c:pt>
                <c:pt idx="1922">
                  <c:v>12.074031417624479</c:v>
                </c:pt>
                <c:pt idx="1923">
                  <c:v>12.074031417624479</c:v>
                </c:pt>
                <c:pt idx="1924">
                  <c:v>12.074031417624479</c:v>
                </c:pt>
                <c:pt idx="1925">
                  <c:v>12.074031417624479</c:v>
                </c:pt>
                <c:pt idx="1926">
                  <c:v>12.074031417624479</c:v>
                </c:pt>
                <c:pt idx="1927">
                  <c:v>12.074031417624479</c:v>
                </c:pt>
                <c:pt idx="1928">
                  <c:v>12.074031417624479</c:v>
                </c:pt>
                <c:pt idx="1929">
                  <c:v>12.074031417624479</c:v>
                </c:pt>
                <c:pt idx="1930">
                  <c:v>12.074031417624479</c:v>
                </c:pt>
                <c:pt idx="1931">
                  <c:v>12.074031417624479</c:v>
                </c:pt>
                <c:pt idx="1932">
                  <c:v>12.074031417624479</c:v>
                </c:pt>
                <c:pt idx="1933">
                  <c:v>12.074031417624479</c:v>
                </c:pt>
                <c:pt idx="1934">
                  <c:v>12.074031417624479</c:v>
                </c:pt>
                <c:pt idx="1935">
                  <c:v>12.074031417624479</c:v>
                </c:pt>
                <c:pt idx="1936">
                  <c:v>12.074031417624479</c:v>
                </c:pt>
                <c:pt idx="1937">
                  <c:v>12.074031417624479</c:v>
                </c:pt>
                <c:pt idx="1938">
                  <c:v>12.074031417624479</c:v>
                </c:pt>
                <c:pt idx="1939">
                  <c:v>12.074031417624479</c:v>
                </c:pt>
                <c:pt idx="1940">
                  <c:v>12.074031417624479</c:v>
                </c:pt>
                <c:pt idx="1941">
                  <c:v>12.074031417624479</c:v>
                </c:pt>
                <c:pt idx="1942">
                  <c:v>12.074031417624479</c:v>
                </c:pt>
                <c:pt idx="1943">
                  <c:v>12.074031417624479</c:v>
                </c:pt>
                <c:pt idx="1944">
                  <c:v>12.074031417624479</c:v>
                </c:pt>
                <c:pt idx="1945">
                  <c:v>12.074031417624479</c:v>
                </c:pt>
                <c:pt idx="1946">
                  <c:v>12.074031417624479</c:v>
                </c:pt>
                <c:pt idx="1947">
                  <c:v>12.074031417624479</c:v>
                </c:pt>
                <c:pt idx="1948">
                  <c:v>12.074031417624479</c:v>
                </c:pt>
                <c:pt idx="1949">
                  <c:v>12.074031417624479</c:v>
                </c:pt>
                <c:pt idx="1950">
                  <c:v>12.074031417624479</c:v>
                </c:pt>
                <c:pt idx="1951">
                  <c:v>12.074031417624479</c:v>
                </c:pt>
                <c:pt idx="1952">
                  <c:v>12.074031417624479</c:v>
                </c:pt>
                <c:pt idx="1953">
                  <c:v>12.074031417624479</c:v>
                </c:pt>
                <c:pt idx="1954">
                  <c:v>12.074031417624479</c:v>
                </c:pt>
                <c:pt idx="1955">
                  <c:v>12.074031417624479</c:v>
                </c:pt>
                <c:pt idx="1956">
                  <c:v>12.074031417624479</c:v>
                </c:pt>
                <c:pt idx="1957">
                  <c:v>12.074031417624479</c:v>
                </c:pt>
                <c:pt idx="1958">
                  <c:v>12.074031417624479</c:v>
                </c:pt>
                <c:pt idx="1959">
                  <c:v>12.074031417624479</c:v>
                </c:pt>
                <c:pt idx="1960">
                  <c:v>12.074031417624479</c:v>
                </c:pt>
                <c:pt idx="1961">
                  <c:v>12.074031417624479</c:v>
                </c:pt>
                <c:pt idx="1962">
                  <c:v>12.074031417624479</c:v>
                </c:pt>
                <c:pt idx="1963">
                  <c:v>12.074031417624479</c:v>
                </c:pt>
                <c:pt idx="1964">
                  <c:v>12.074031417624479</c:v>
                </c:pt>
                <c:pt idx="1965">
                  <c:v>12.074031417624479</c:v>
                </c:pt>
                <c:pt idx="1966">
                  <c:v>12.074031417624479</c:v>
                </c:pt>
                <c:pt idx="1967">
                  <c:v>12.074031417624479</c:v>
                </c:pt>
                <c:pt idx="1968">
                  <c:v>12.074031417624479</c:v>
                </c:pt>
                <c:pt idx="1969">
                  <c:v>12.074031417624479</c:v>
                </c:pt>
                <c:pt idx="1970">
                  <c:v>12.074031417624479</c:v>
                </c:pt>
                <c:pt idx="1971">
                  <c:v>12.074031417624479</c:v>
                </c:pt>
                <c:pt idx="1972">
                  <c:v>12.074031417624479</c:v>
                </c:pt>
                <c:pt idx="1973">
                  <c:v>12.074031417624479</c:v>
                </c:pt>
                <c:pt idx="1974">
                  <c:v>12.074031417624479</c:v>
                </c:pt>
                <c:pt idx="1975">
                  <c:v>12.074031417624479</c:v>
                </c:pt>
                <c:pt idx="1976">
                  <c:v>12.074031417624479</c:v>
                </c:pt>
                <c:pt idx="1977">
                  <c:v>12.074031417624479</c:v>
                </c:pt>
                <c:pt idx="1978">
                  <c:v>12.074031417624479</c:v>
                </c:pt>
                <c:pt idx="1979">
                  <c:v>12.074031417624479</c:v>
                </c:pt>
                <c:pt idx="1980">
                  <c:v>12.074031417624479</c:v>
                </c:pt>
                <c:pt idx="1981">
                  <c:v>12.074031417624479</c:v>
                </c:pt>
                <c:pt idx="1982">
                  <c:v>12.074031417624479</c:v>
                </c:pt>
                <c:pt idx="1983">
                  <c:v>12.074031417624479</c:v>
                </c:pt>
                <c:pt idx="1984">
                  <c:v>12.074031417624479</c:v>
                </c:pt>
                <c:pt idx="1985">
                  <c:v>12.074031417624479</c:v>
                </c:pt>
                <c:pt idx="1986">
                  <c:v>12.074031417624479</c:v>
                </c:pt>
                <c:pt idx="1987">
                  <c:v>12.074031417624479</c:v>
                </c:pt>
                <c:pt idx="1988">
                  <c:v>12.074031417624479</c:v>
                </c:pt>
                <c:pt idx="1989">
                  <c:v>12.074031417624479</c:v>
                </c:pt>
                <c:pt idx="1990">
                  <c:v>12.074031417624479</c:v>
                </c:pt>
                <c:pt idx="1991">
                  <c:v>12.074031417624479</c:v>
                </c:pt>
                <c:pt idx="1992">
                  <c:v>12.074031417624479</c:v>
                </c:pt>
                <c:pt idx="1993">
                  <c:v>12.074031417624479</c:v>
                </c:pt>
                <c:pt idx="1994">
                  <c:v>12.074031417624479</c:v>
                </c:pt>
                <c:pt idx="1995">
                  <c:v>12.074031417624479</c:v>
                </c:pt>
                <c:pt idx="1996">
                  <c:v>12.074031417624479</c:v>
                </c:pt>
                <c:pt idx="1997">
                  <c:v>12.074031417624479</c:v>
                </c:pt>
                <c:pt idx="1998">
                  <c:v>12.074031417624479</c:v>
                </c:pt>
                <c:pt idx="1999">
                  <c:v>12.074031417624479</c:v>
                </c:pt>
                <c:pt idx="2000">
                  <c:v>12.074031417624479</c:v>
                </c:pt>
                <c:pt idx="2001">
                  <c:v>12.074031417624479</c:v>
                </c:pt>
                <c:pt idx="2002">
                  <c:v>12.074031417624479</c:v>
                </c:pt>
                <c:pt idx="2003">
                  <c:v>12.074031417624479</c:v>
                </c:pt>
                <c:pt idx="2004">
                  <c:v>12.074031417624479</c:v>
                </c:pt>
                <c:pt idx="2005">
                  <c:v>12.074031417624479</c:v>
                </c:pt>
                <c:pt idx="2006">
                  <c:v>12.074031417624479</c:v>
                </c:pt>
                <c:pt idx="2007">
                  <c:v>12.074031417624479</c:v>
                </c:pt>
                <c:pt idx="2008">
                  <c:v>12.074031417624479</c:v>
                </c:pt>
                <c:pt idx="2009">
                  <c:v>12.074031417624479</c:v>
                </c:pt>
                <c:pt idx="2010">
                  <c:v>12.074031417624479</c:v>
                </c:pt>
                <c:pt idx="2011">
                  <c:v>12.074031417624479</c:v>
                </c:pt>
                <c:pt idx="2012">
                  <c:v>12.074031417624479</c:v>
                </c:pt>
                <c:pt idx="2013">
                  <c:v>12.074031417624479</c:v>
                </c:pt>
                <c:pt idx="2014">
                  <c:v>12.074031417624479</c:v>
                </c:pt>
                <c:pt idx="2015">
                  <c:v>12.074031417624479</c:v>
                </c:pt>
                <c:pt idx="2016">
                  <c:v>12.074031417624479</c:v>
                </c:pt>
                <c:pt idx="2017">
                  <c:v>12.074031417624479</c:v>
                </c:pt>
                <c:pt idx="2018">
                  <c:v>12.074031417624479</c:v>
                </c:pt>
                <c:pt idx="2019">
                  <c:v>12.074031417624479</c:v>
                </c:pt>
                <c:pt idx="2020">
                  <c:v>12.074031417624479</c:v>
                </c:pt>
                <c:pt idx="2021">
                  <c:v>12.074031417624479</c:v>
                </c:pt>
                <c:pt idx="2022">
                  <c:v>12.074031417624479</c:v>
                </c:pt>
                <c:pt idx="2023">
                  <c:v>12.074031417624479</c:v>
                </c:pt>
                <c:pt idx="2024">
                  <c:v>12.074031417624479</c:v>
                </c:pt>
                <c:pt idx="2025">
                  <c:v>12.074031417624479</c:v>
                </c:pt>
                <c:pt idx="2026">
                  <c:v>12.074031417624479</c:v>
                </c:pt>
                <c:pt idx="2027">
                  <c:v>12.074031417624479</c:v>
                </c:pt>
                <c:pt idx="2028">
                  <c:v>12.074031417624479</c:v>
                </c:pt>
                <c:pt idx="2029">
                  <c:v>12.074031417624479</c:v>
                </c:pt>
                <c:pt idx="2030">
                  <c:v>12.074031417624479</c:v>
                </c:pt>
                <c:pt idx="2031">
                  <c:v>12.074031417624479</c:v>
                </c:pt>
                <c:pt idx="2032">
                  <c:v>12.074031417624479</c:v>
                </c:pt>
                <c:pt idx="2033">
                  <c:v>12.074031417624479</c:v>
                </c:pt>
                <c:pt idx="2034">
                  <c:v>12.074031417624479</c:v>
                </c:pt>
                <c:pt idx="2035">
                  <c:v>12.074031417624479</c:v>
                </c:pt>
                <c:pt idx="2036">
                  <c:v>12.074031417624479</c:v>
                </c:pt>
                <c:pt idx="2037">
                  <c:v>12.074031417624479</c:v>
                </c:pt>
                <c:pt idx="2038">
                  <c:v>12.074031417624479</c:v>
                </c:pt>
                <c:pt idx="2039">
                  <c:v>12.074031417624479</c:v>
                </c:pt>
                <c:pt idx="2040">
                  <c:v>12.074031417624479</c:v>
                </c:pt>
                <c:pt idx="2041">
                  <c:v>12.074031417624479</c:v>
                </c:pt>
                <c:pt idx="2042">
                  <c:v>12.074031417624479</c:v>
                </c:pt>
                <c:pt idx="2043">
                  <c:v>12.074031417624479</c:v>
                </c:pt>
                <c:pt idx="2044">
                  <c:v>12.074031417624479</c:v>
                </c:pt>
                <c:pt idx="2045">
                  <c:v>12.074031417624479</c:v>
                </c:pt>
                <c:pt idx="2046">
                  <c:v>12.074031417624479</c:v>
                </c:pt>
                <c:pt idx="2047">
                  <c:v>12.074031417624479</c:v>
                </c:pt>
                <c:pt idx="2048">
                  <c:v>12.074031417624479</c:v>
                </c:pt>
                <c:pt idx="2049">
                  <c:v>12.074031417624479</c:v>
                </c:pt>
                <c:pt idx="2050">
                  <c:v>12.074031417624479</c:v>
                </c:pt>
                <c:pt idx="2051">
                  <c:v>12.074031417624479</c:v>
                </c:pt>
                <c:pt idx="2052">
                  <c:v>12.074031417624479</c:v>
                </c:pt>
                <c:pt idx="2053">
                  <c:v>12.074031417624479</c:v>
                </c:pt>
                <c:pt idx="2054">
                  <c:v>12.074031417624479</c:v>
                </c:pt>
                <c:pt idx="2055">
                  <c:v>12.074031417624479</c:v>
                </c:pt>
                <c:pt idx="2056">
                  <c:v>12.074031417624479</c:v>
                </c:pt>
                <c:pt idx="2057">
                  <c:v>12.074031417624479</c:v>
                </c:pt>
                <c:pt idx="2058">
                  <c:v>12.074031417624479</c:v>
                </c:pt>
                <c:pt idx="2059">
                  <c:v>12.074031417624479</c:v>
                </c:pt>
                <c:pt idx="2060">
                  <c:v>12.074031417624479</c:v>
                </c:pt>
                <c:pt idx="2061">
                  <c:v>12.074031417624479</c:v>
                </c:pt>
                <c:pt idx="2062">
                  <c:v>12.074031417624479</c:v>
                </c:pt>
                <c:pt idx="2063">
                  <c:v>12.074031417624479</c:v>
                </c:pt>
                <c:pt idx="2064">
                  <c:v>12.074031417624479</c:v>
                </c:pt>
                <c:pt idx="2065">
                  <c:v>12.074031417624479</c:v>
                </c:pt>
                <c:pt idx="2066">
                  <c:v>12.074031417624479</c:v>
                </c:pt>
                <c:pt idx="2067">
                  <c:v>12.074031417624479</c:v>
                </c:pt>
                <c:pt idx="2068">
                  <c:v>12.074031417624479</c:v>
                </c:pt>
                <c:pt idx="2069">
                  <c:v>12.074031417624479</c:v>
                </c:pt>
                <c:pt idx="2070">
                  <c:v>12.074031417624479</c:v>
                </c:pt>
                <c:pt idx="2071">
                  <c:v>12.074031417624479</c:v>
                </c:pt>
                <c:pt idx="2072">
                  <c:v>12.074031417624479</c:v>
                </c:pt>
                <c:pt idx="2073">
                  <c:v>12.074031417624479</c:v>
                </c:pt>
                <c:pt idx="2074">
                  <c:v>12.074031417624479</c:v>
                </c:pt>
                <c:pt idx="2075">
                  <c:v>12.074031417624479</c:v>
                </c:pt>
                <c:pt idx="2076">
                  <c:v>12.074031417624479</c:v>
                </c:pt>
                <c:pt idx="2077">
                  <c:v>12.074031417624479</c:v>
                </c:pt>
                <c:pt idx="2078">
                  <c:v>12.074031417624479</c:v>
                </c:pt>
                <c:pt idx="2079">
                  <c:v>12.074031417624479</c:v>
                </c:pt>
                <c:pt idx="2080">
                  <c:v>12.074031417624479</c:v>
                </c:pt>
                <c:pt idx="2081">
                  <c:v>12.074031417624479</c:v>
                </c:pt>
                <c:pt idx="2082">
                  <c:v>12.074031417624479</c:v>
                </c:pt>
                <c:pt idx="2083">
                  <c:v>12.074031417624479</c:v>
                </c:pt>
                <c:pt idx="2084">
                  <c:v>12.074031417624479</c:v>
                </c:pt>
                <c:pt idx="2085">
                  <c:v>12.074031417624479</c:v>
                </c:pt>
                <c:pt idx="2086">
                  <c:v>12.074031417624479</c:v>
                </c:pt>
                <c:pt idx="2087">
                  <c:v>12.074031417624479</c:v>
                </c:pt>
                <c:pt idx="2088">
                  <c:v>12.074031417624479</c:v>
                </c:pt>
                <c:pt idx="2089">
                  <c:v>12.074031417624479</c:v>
                </c:pt>
                <c:pt idx="2090">
                  <c:v>12.074031417624479</c:v>
                </c:pt>
                <c:pt idx="2091">
                  <c:v>12.074031417624479</c:v>
                </c:pt>
                <c:pt idx="2092">
                  <c:v>12.074031417624479</c:v>
                </c:pt>
                <c:pt idx="2093">
                  <c:v>12.074031417624479</c:v>
                </c:pt>
                <c:pt idx="2094">
                  <c:v>12.074031417624479</c:v>
                </c:pt>
                <c:pt idx="2095">
                  <c:v>12.074031417624479</c:v>
                </c:pt>
                <c:pt idx="2096">
                  <c:v>12.074031417624479</c:v>
                </c:pt>
                <c:pt idx="2097">
                  <c:v>12.074031417624479</c:v>
                </c:pt>
                <c:pt idx="2098">
                  <c:v>12.074031417624479</c:v>
                </c:pt>
                <c:pt idx="2099">
                  <c:v>12.074031417624479</c:v>
                </c:pt>
                <c:pt idx="2100">
                  <c:v>12.074031417624479</c:v>
                </c:pt>
                <c:pt idx="2101">
                  <c:v>12.074031417624479</c:v>
                </c:pt>
                <c:pt idx="2102">
                  <c:v>12.074031417624479</c:v>
                </c:pt>
                <c:pt idx="2103">
                  <c:v>12.074031417624479</c:v>
                </c:pt>
                <c:pt idx="2104">
                  <c:v>12.074031417624479</c:v>
                </c:pt>
                <c:pt idx="2105">
                  <c:v>12.074031417624479</c:v>
                </c:pt>
                <c:pt idx="2106">
                  <c:v>12.074031417624479</c:v>
                </c:pt>
                <c:pt idx="2107">
                  <c:v>12.074031417624479</c:v>
                </c:pt>
                <c:pt idx="2108">
                  <c:v>12.074031417624479</c:v>
                </c:pt>
                <c:pt idx="2109">
                  <c:v>12.074031417624479</c:v>
                </c:pt>
                <c:pt idx="2110">
                  <c:v>12.074031417624479</c:v>
                </c:pt>
                <c:pt idx="2111">
                  <c:v>12.074031417624479</c:v>
                </c:pt>
                <c:pt idx="2112">
                  <c:v>12.074031417624479</c:v>
                </c:pt>
                <c:pt idx="2113">
                  <c:v>12.074031417624479</c:v>
                </c:pt>
                <c:pt idx="2114">
                  <c:v>12.074031417624479</c:v>
                </c:pt>
                <c:pt idx="2115">
                  <c:v>12.074031417624479</c:v>
                </c:pt>
                <c:pt idx="2116">
                  <c:v>12.074031417624479</c:v>
                </c:pt>
                <c:pt idx="2117">
                  <c:v>12.074031417624479</c:v>
                </c:pt>
                <c:pt idx="2118">
                  <c:v>12.074031417624479</c:v>
                </c:pt>
                <c:pt idx="2119">
                  <c:v>12.074031417624479</c:v>
                </c:pt>
                <c:pt idx="2120">
                  <c:v>12.074031417624479</c:v>
                </c:pt>
                <c:pt idx="2121">
                  <c:v>12.074031417624479</c:v>
                </c:pt>
                <c:pt idx="2122">
                  <c:v>12.074031417624479</c:v>
                </c:pt>
                <c:pt idx="2123">
                  <c:v>12.074031417624479</c:v>
                </c:pt>
                <c:pt idx="2124">
                  <c:v>12.074031417624479</c:v>
                </c:pt>
                <c:pt idx="2125">
                  <c:v>12.074031417624479</c:v>
                </c:pt>
                <c:pt idx="2126">
                  <c:v>12.074031417624479</c:v>
                </c:pt>
                <c:pt idx="2127">
                  <c:v>12.074031417624479</c:v>
                </c:pt>
                <c:pt idx="2128">
                  <c:v>12.074031417624479</c:v>
                </c:pt>
                <c:pt idx="2129">
                  <c:v>12.074031417624479</c:v>
                </c:pt>
                <c:pt idx="2130">
                  <c:v>12.074031417624479</c:v>
                </c:pt>
                <c:pt idx="2131">
                  <c:v>12.074031417624479</c:v>
                </c:pt>
                <c:pt idx="2132">
                  <c:v>12.074031417624479</c:v>
                </c:pt>
                <c:pt idx="2133">
                  <c:v>12.074031417624479</c:v>
                </c:pt>
                <c:pt idx="2134">
                  <c:v>12.074031417624479</c:v>
                </c:pt>
                <c:pt idx="2135">
                  <c:v>12.074031417624479</c:v>
                </c:pt>
                <c:pt idx="2136">
                  <c:v>12.074031417624479</c:v>
                </c:pt>
                <c:pt idx="2137">
                  <c:v>12.074031417624479</c:v>
                </c:pt>
                <c:pt idx="2138">
                  <c:v>12.074031417624479</c:v>
                </c:pt>
                <c:pt idx="2139">
                  <c:v>12.074031417624479</c:v>
                </c:pt>
                <c:pt idx="2140">
                  <c:v>12.074031417624479</c:v>
                </c:pt>
                <c:pt idx="2141">
                  <c:v>12.074031417624479</c:v>
                </c:pt>
                <c:pt idx="2142">
                  <c:v>12.074031417624479</c:v>
                </c:pt>
                <c:pt idx="2143">
                  <c:v>12.074031417624479</c:v>
                </c:pt>
                <c:pt idx="2144">
                  <c:v>12.074031417624479</c:v>
                </c:pt>
                <c:pt idx="2145">
                  <c:v>12.074031417624479</c:v>
                </c:pt>
                <c:pt idx="2146">
                  <c:v>12.074031417624479</c:v>
                </c:pt>
                <c:pt idx="2147">
                  <c:v>12.074031417624479</c:v>
                </c:pt>
                <c:pt idx="2148">
                  <c:v>12.074031417624479</c:v>
                </c:pt>
                <c:pt idx="2149">
                  <c:v>12.074031417624479</c:v>
                </c:pt>
                <c:pt idx="2150">
                  <c:v>12.074031417624479</c:v>
                </c:pt>
                <c:pt idx="2151">
                  <c:v>12.074031417624479</c:v>
                </c:pt>
                <c:pt idx="2152">
                  <c:v>12.074031417624479</c:v>
                </c:pt>
                <c:pt idx="2153">
                  <c:v>12.074031417624479</c:v>
                </c:pt>
                <c:pt idx="2154">
                  <c:v>12.074031417624479</c:v>
                </c:pt>
                <c:pt idx="2155">
                  <c:v>12.074031417624479</c:v>
                </c:pt>
                <c:pt idx="2156">
                  <c:v>12.074031417624479</c:v>
                </c:pt>
                <c:pt idx="2157">
                  <c:v>12.074031417624479</c:v>
                </c:pt>
                <c:pt idx="2158">
                  <c:v>12.074031417624479</c:v>
                </c:pt>
                <c:pt idx="2159">
                  <c:v>12.074031417624479</c:v>
                </c:pt>
                <c:pt idx="2160">
                  <c:v>12.074031417624479</c:v>
                </c:pt>
                <c:pt idx="2161">
                  <c:v>12.074031417624479</c:v>
                </c:pt>
                <c:pt idx="2162">
                  <c:v>12.074031417624479</c:v>
                </c:pt>
                <c:pt idx="2163">
                  <c:v>12.074031417624479</c:v>
                </c:pt>
                <c:pt idx="2164">
                  <c:v>12.074031417624479</c:v>
                </c:pt>
                <c:pt idx="2165">
                  <c:v>12.074031417624479</c:v>
                </c:pt>
                <c:pt idx="2166">
                  <c:v>12.074031417624479</c:v>
                </c:pt>
                <c:pt idx="2167">
                  <c:v>12.074031417624479</c:v>
                </c:pt>
                <c:pt idx="2168">
                  <c:v>12.074031417624479</c:v>
                </c:pt>
                <c:pt idx="2169">
                  <c:v>12.074031417624479</c:v>
                </c:pt>
                <c:pt idx="2170">
                  <c:v>12.074031417624479</c:v>
                </c:pt>
                <c:pt idx="2171">
                  <c:v>12.074031417624479</c:v>
                </c:pt>
                <c:pt idx="2172">
                  <c:v>12.074031417624479</c:v>
                </c:pt>
                <c:pt idx="2173">
                  <c:v>12.074031417624479</c:v>
                </c:pt>
                <c:pt idx="2174">
                  <c:v>12.074031417624479</c:v>
                </c:pt>
                <c:pt idx="2175">
                  <c:v>12.074031417624479</c:v>
                </c:pt>
                <c:pt idx="2176">
                  <c:v>12.074031417624479</c:v>
                </c:pt>
                <c:pt idx="2177">
                  <c:v>12.074031417624479</c:v>
                </c:pt>
                <c:pt idx="2178">
                  <c:v>12.074031417624479</c:v>
                </c:pt>
                <c:pt idx="2179">
                  <c:v>12.074031417624479</c:v>
                </c:pt>
                <c:pt idx="2180">
                  <c:v>12.074031417624479</c:v>
                </c:pt>
                <c:pt idx="2181">
                  <c:v>12.074031417624479</c:v>
                </c:pt>
                <c:pt idx="2182">
                  <c:v>12.074031417624479</c:v>
                </c:pt>
                <c:pt idx="2183">
                  <c:v>12.074031417624479</c:v>
                </c:pt>
                <c:pt idx="2184">
                  <c:v>12.074031417624479</c:v>
                </c:pt>
                <c:pt idx="2185">
                  <c:v>12.074031417624479</c:v>
                </c:pt>
                <c:pt idx="2186">
                  <c:v>12.074031417624479</c:v>
                </c:pt>
                <c:pt idx="2187">
                  <c:v>12.074031417624479</c:v>
                </c:pt>
                <c:pt idx="2188">
                  <c:v>12.074031417624479</c:v>
                </c:pt>
                <c:pt idx="2189">
                  <c:v>12.074031417624479</c:v>
                </c:pt>
                <c:pt idx="2190">
                  <c:v>12.074031417624479</c:v>
                </c:pt>
                <c:pt idx="2191">
                  <c:v>12.074031417624479</c:v>
                </c:pt>
                <c:pt idx="2192">
                  <c:v>12.074031417624479</c:v>
                </c:pt>
                <c:pt idx="2193">
                  <c:v>12.074031417624479</c:v>
                </c:pt>
                <c:pt idx="2194">
                  <c:v>12.074031417624479</c:v>
                </c:pt>
                <c:pt idx="2195">
                  <c:v>12.074031417624479</c:v>
                </c:pt>
                <c:pt idx="2196">
                  <c:v>12.074031417624479</c:v>
                </c:pt>
                <c:pt idx="2197">
                  <c:v>12.074031417624479</c:v>
                </c:pt>
                <c:pt idx="2198">
                  <c:v>12.074031417624479</c:v>
                </c:pt>
                <c:pt idx="2199">
                  <c:v>12.074031417624479</c:v>
                </c:pt>
                <c:pt idx="2200">
                  <c:v>12.074031417624479</c:v>
                </c:pt>
                <c:pt idx="2201">
                  <c:v>12.074031417624479</c:v>
                </c:pt>
                <c:pt idx="2202">
                  <c:v>12.074031417624479</c:v>
                </c:pt>
                <c:pt idx="2203">
                  <c:v>12.074031417624479</c:v>
                </c:pt>
                <c:pt idx="2204">
                  <c:v>12.074031417624479</c:v>
                </c:pt>
                <c:pt idx="2205">
                  <c:v>12.074031417624479</c:v>
                </c:pt>
                <c:pt idx="2206">
                  <c:v>12.074031417624479</c:v>
                </c:pt>
                <c:pt idx="2207">
                  <c:v>12.074031417624479</c:v>
                </c:pt>
                <c:pt idx="2208">
                  <c:v>12.074031417624479</c:v>
                </c:pt>
                <c:pt idx="2209">
                  <c:v>12.074031417624479</c:v>
                </c:pt>
                <c:pt idx="2210">
                  <c:v>12.074031417624479</c:v>
                </c:pt>
                <c:pt idx="2211">
                  <c:v>12.074031417624479</c:v>
                </c:pt>
                <c:pt idx="2212">
                  <c:v>12.074031417624479</c:v>
                </c:pt>
                <c:pt idx="2213">
                  <c:v>12.074031417624479</c:v>
                </c:pt>
                <c:pt idx="2214">
                  <c:v>12.074031417624479</c:v>
                </c:pt>
                <c:pt idx="2215">
                  <c:v>12.074031417624479</c:v>
                </c:pt>
                <c:pt idx="2216">
                  <c:v>12.074031417624479</c:v>
                </c:pt>
                <c:pt idx="2217">
                  <c:v>12.074031417624479</c:v>
                </c:pt>
                <c:pt idx="2218">
                  <c:v>12.074031417624479</c:v>
                </c:pt>
                <c:pt idx="2219">
                  <c:v>12.074031417624479</c:v>
                </c:pt>
                <c:pt idx="2220">
                  <c:v>12.074031417624479</c:v>
                </c:pt>
                <c:pt idx="2221">
                  <c:v>12.074031417624479</c:v>
                </c:pt>
                <c:pt idx="2222">
                  <c:v>12.074031417624479</c:v>
                </c:pt>
                <c:pt idx="2223">
                  <c:v>12.074031417624479</c:v>
                </c:pt>
                <c:pt idx="2224">
                  <c:v>12.074031417624479</c:v>
                </c:pt>
                <c:pt idx="2225">
                  <c:v>12.074031417624479</c:v>
                </c:pt>
                <c:pt idx="2226">
                  <c:v>12.074031417624479</c:v>
                </c:pt>
                <c:pt idx="2227">
                  <c:v>12.074031417624479</c:v>
                </c:pt>
                <c:pt idx="2228">
                  <c:v>12.074031417624479</c:v>
                </c:pt>
                <c:pt idx="2229">
                  <c:v>12.074031417624479</c:v>
                </c:pt>
                <c:pt idx="2230">
                  <c:v>12.074031417624479</c:v>
                </c:pt>
                <c:pt idx="2231">
                  <c:v>12.074031417624479</c:v>
                </c:pt>
                <c:pt idx="2232">
                  <c:v>12.074031417624479</c:v>
                </c:pt>
                <c:pt idx="2233">
                  <c:v>12.074031417624479</c:v>
                </c:pt>
                <c:pt idx="2234">
                  <c:v>12.074031417624479</c:v>
                </c:pt>
                <c:pt idx="2235">
                  <c:v>12.074031417624479</c:v>
                </c:pt>
                <c:pt idx="2236">
                  <c:v>12.074031417624479</c:v>
                </c:pt>
                <c:pt idx="2237">
                  <c:v>12.074031417624479</c:v>
                </c:pt>
                <c:pt idx="2238">
                  <c:v>12.074031417624479</c:v>
                </c:pt>
                <c:pt idx="2239">
                  <c:v>12.074031417624479</c:v>
                </c:pt>
                <c:pt idx="2240">
                  <c:v>12.074031417624479</c:v>
                </c:pt>
                <c:pt idx="2241">
                  <c:v>12.074031417624479</c:v>
                </c:pt>
                <c:pt idx="2242">
                  <c:v>12.074031417624479</c:v>
                </c:pt>
                <c:pt idx="2243">
                  <c:v>12.074031417624479</c:v>
                </c:pt>
                <c:pt idx="2244">
                  <c:v>12.074031417624479</c:v>
                </c:pt>
                <c:pt idx="2245">
                  <c:v>12.074031417624479</c:v>
                </c:pt>
                <c:pt idx="2246">
                  <c:v>12.074031417624479</c:v>
                </c:pt>
                <c:pt idx="2247">
                  <c:v>12.074031417624479</c:v>
                </c:pt>
                <c:pt idx="2248">
                  <c:v>12.074031417624479</c:v>
                </c:pt>
                <c:pt idx="2249">
                  <c:v>12.074031417624479</c:v>
                </c:pt>
                <c:pt idx="2250">
                  <c:v>12.074031417624479</c:v>
                </c:pt>
                <c:pt idx="2251">
                  <c:v>12.074031417624479</c:v>
                </c:pt>
                <c:pt idx="2252">
                  <c:v>12.074031417624479</c:v>
                </c:pt>
                <c:pt idx="2253">
                  <c:v>12.074031417624479</c:v>
                </c:pt>
                <c:pt idx="2254">
                  <c:v>12.074031417624479</c:v>
                </c:pt>
                <c:pt idx="2255">
                  <c:v>12.074031417624479</c:v>
                </c:pt>
                <c:pt idx="2256">
                  <c:v>12.074031417624479</c:v>
                </c:pt>
                <c:pt idx="2257">
                  <c:v>12.074031417624479</c:v>
                </c:pt>
                <c:pt idx="2258">
                  <c:v>12.074031417624479</c:v>
                </c:pt>
                <c:pt idx="2259">
                  <c:v>12.074031417624479</c:v>
                </c:pt>
                <c:pt idx="2260">
                  <c:v>12.074031417624479</c:v>
                </c:pt>
                <c:pt idx="2261">
                  <c:v>12.074031417624479</c:v>
                </c:pt>
                <c:pt idx="2262">
                  <c:v>12.074031417624479</c:v>
                </c:pt>
                <c:pt idx="2263">
                  <c:v>12.074031417624479</c:v>
                </c:pt>
                <c:pt idx="2264">
                  <c:v>12.074031417624479</c:v>
                </c:pt>
                <c:pt idx="2265">
                  <c:v>12.074031417624479</c:v>
                </c:pt>
                <c:pt idx="2266">
                  <c:v>12.074031417624479</c:v>
                </c:pt>
                <c:pt idx="2267">
                  <c:v>12.074031417624479</c:v>
                </c:pt>
                <c:pt idx="2268">
                  <c:v>12.074031417624479</c:v>
                </c:pt>
                <c:pt idx="2269">
                  <c:v>12.074031417624479</c:v>
                </c:pt>
                <c:pt idx="2270">
                  <c:v>12.074031417624479</c:v>
                </c:pt>
                <c:pt idx="2271">
                  <c:v>12.074031417624479</c:v>
                </c:pt>
                <c:pt idx="2272">
                  <c:v>12.074031417624479</c:v>
                </c:pt>
                <c:pt idx="2273">
                  <c:v>12.074031417624479</c:v>
                </c:pt>
                <c:pt idx="2274">
                  <c:v>12.074031417624479</c:v>
                </c:pt>
                <c:pt idx="2275">
                  <c:v>12.074031417624479</c:v>
                </c:pt>
                <c:pt idx="2276">
                  <c:v>12.074031417624479</c:v>
                </c:pt>
                <c:pt idx="2277">
                  <c:v>12.074031417624479</c:v>
                </c:pt>
                <c:pt idx="2278">
                  <c:v>12.074031417624479</c:v>
                </c:pt>
                <c:pt idx="2279">
                  <c:v>12.074031417624479</c:v>
                </c:pt>
                <c:pt idx="2280">
                  <c:v>12.074031417624479</c:v>
                </c:pt>
                <c:pt idx="2281">
                  <c:v>12.074031417624479</c:v>
                </c:pt>
                <c:pt idx="2282">
                  <c:v>12.074031417624479</c:v>
                </c:pt>
                <c:pt idx="2283">
                  <c:v>12.074031417624479</c:v>
                </c:pt>
                <c:pt idx="2284">
                  <c:v>12.074031417624479</c:v>
                </c:pt>
                <c:pt idx="2285">
                  <c:v>12.074031417624479</c:v>
                </c:pt>
                <c:pt idx="2286">
                  <c:v>12.074031417624479</c:v>
                </c:pt>
                <c:pt idx="2287">
                  <c:v>12.074031417624479</c:v>
                </c:pt>
                <c:pt idx="2288">
                  <c:v>12.074031417624479</c:v>
                </c:pt>
                <c:pt idx="2289">
                  <c:v>12.074031417624479</c:v>
                </c:pt>
                <c:pt idx="2290">
                  <c:v>12.074031417624479</c:v>
                </c:pt>
                <c:pt idx="2291">
                  <c:v>12.074031417624479</c:v>
                </c:pt>
                <c:pt idx="2292">
                  <c:v>12.074031417624479</c:v>
                </c:pt>
                <c:pt idx="2293">
                  <c:v>12.074031417624479</c:v>
                </c:pt>
                <c:pt idx="2294">
                  <c:v>12.074031417624479</c:v>
                </c:pt>
                <c:pt idx="2295">
                  <c:v>12.074031417624479</c:v>
                </c:pt>
                <c:pt idx="2296">
                  <c:v>12.074031417624479</c:v>
                </c:pt>
                <c:pt idx="2297">
                  <c:v>12.074031417624479</c:v>
                </c:pt>
                <c:pt idx="2298">
                  <c:v>12.074031417624479</c:v>
                </c:pt>
                <c:pt idx="2299">
                  <c:v>12.074031417624479</c:v>
                </c:pt>
                <c:pt idx="2300">
                  <c:v>12.074031417624479</c:v>
                </c:pt>
                <c:pt idx="2301">
                  <c:v>12.074031417624479</c:v>
                </c:pt>
                <c:pt idx="2302">
                  <c:v>12.074031417624479</c:v>
                </c:pt>
                <c:pt idx="2303">
                  <c:v>12.074031417624479</c:v>
                </c:pt>
                <c:pt idx="2304">
                  <c:v>12.074031417624479</c:v>
                </c:pt>
                <c:pt idx="2305">
                  <c:v>12.074031417624479</c:v>
                </c:pt>
                <c:pt idx="2306">
                  <c:v>12.074031417624479</c:v>
                </c:pt>
                <c:pt idx="2307">
                  <c:v>12.074031417624479</c:v>
                </c:pt>
                <c:pt idx="2308">
                  <c:v>12.074031417624479</c:v>
                </c:pt>
                <c:pt idx="2309">
                  <c:v>12.074031417624479</c:v>
                </c:pt>
                <c:pt idx="2310">
                  <c:v>12.074031417624479</c:v>
                </c:pt>
                <c:pt idx="2311">
                  <c:v>12.074031417624479</c:v>
                </c:pt>
                <c:pt idx="2312">
                  <c:v>12.074031417624479</c:v>
                </c:pt>
                <c:pt idx="2313">
                  <c:v>12.074031417624479</c:v>
                </c:pt>
                <c:pt idx="2314">
                  <c:v>12.074031417624479</c:v>
                </c:pt>
                <c:pt idx="2315">
                  <c:v>12.074031417624479</c:v>
                </c:pt>
                <c:pt idx="2316">
                  <c:v>12.074031417624479</c:v>
                </c:pt>
                <c:pt idx="2317">
                  <c:v>12.074031417624479</c:v>
                </c:pt>
                <c:pt idx="2318">
                  <c:v>12.074031417624479</c:v>
                </c:pt>
                <c:pt idx="2319">
                  <c:v>12.074031417624479</c:v>
                </c:pt>
                <c:pt idx="2320">
                  <c:v>12.074031417624479</c:v>
                </c:pt>
                <c:pt idx="2321">
                  <c:v>12.074031417624479</c:v>
                </c:pt>
                <c:pt idx="2322">
                  <c:v>12.074031417624479</c:v>
                </c:pt>
                <c:pt idx="2323">
                  <c:v>12.074031417624479</c:v>
                </c:pt>
                <c:pt idx="2324">
                  <c:v>12.074031417624479</c:v>
                </c:pt>
                <c:pt idx="2325">
                  <c:v>12.074031417624479</c:v>
                </c:pt>
                <c:pt idx="2326">
                  <c:v>12.074031417624479</c:v>
                </c:pt>
                <c:pt idx="2327">
                  <c:v>12.074031417624479</c:v>
                </c:pt>
                <c:pt idx="2328">
                  <c:v>12.074031417624479</c:v>
                </c:pt>
                <c:pt idx="2329">
                  <c:v>12.074031417624479</c:v>
                </c:pt>
                <c:pt idx="2330">
                  <c:v>12.074031417624479</c:v>
                </c:pt>
                <c:pt idx="2331">
                  <c:v>12.074031417624479</c:v>
                </c:pt>
                <c:pt idx="2332">
                  <c:v>12.074031417624479</c:v>
                </c:pt>
                <c:pt idx="2333">
                  <c:v>12.074031417624479</c:v>
                </c:pt>
                <c:pt idx="2334">
                  <c:v>12.074031417624479</c:v>
                </c:pt>
                <c:pt idx="2335">
                  <c:v>12.074031417624479</c:v>
                </c:pt>
                <c:pt idx="2336">
                  <c:v>12.074031417624479</c:v>
                </c:pt>
                <c:pt idx="2337">
                  <c:v>12.074031417624479</c:v>
                </c:pt>
                <c:pt idx="2338">
                  <c:v>12.074031417624479</c:v>
                </c:pt>
                <c:pt idx="2339">
                  <c:v>12.074031417624479</c:v>
                </c:pt>
                <c:pt idx="2340">
                  <c:v>12.074031417624479</c:v>
                </c:pt>
                <c:pt idx="2341">
                  <c:v>12.074031417624479</c:v>
                </c:pt>
                <c:pt idx="2342">
                  <c:v>12.074031417624479</c:v>
                </c:pt>
                <c:pt idx="2343">
                  <c:v>12.074031417624479</c:v>
                </c:pt>
                <c:pt idx="2344">
                  <c:v>12.074031417624479</c:v>
                </c:pt>
                <c:pt idx="2345">
                  <c:v>12.074031417624479</c:v>
                </c:pt>
                <c:pt idx="2346">
                  <c:v>12.074031417624479</c:v>
                </c:pt>
                <c:pt idx="2347">
                  <c:v>12.074031417624479</c:v>
                </c:pt>
                <c:pt idx="2348">
                  <c:v>12.074031417624479</c:v>
                </c:pt>
                <c:pt idx="2349">
                  <c:v>12.074031417624479</c:v>
                </c:pt>
                <c:pt idx="2350">
                  <c:v>12.074031417624479</c:v>
                </c:pt>
                <c:pt idx="2351">
                  <c:v>12.074031417624479</c:v>
                </c:pt>
                <c:pt idx="2352">
                  <c:v>12.074031417624479</c:v>
                </c:pt>
                <c:pt idx="2353">
                  <c:v>12.074031417624479</c:v>
                </c:pt>
                <c:pt idx="2354">
                  <c:v>12.074031417624479</c:v>
                </c:pt>
                <c:pt idx="2355">
                  <c:v>12.074031417624479</c:v>
                </c:pt>
                <c:pt idx="2356">
                  <c:v>12.074031417624479</c:v>
                </c:pt>
                <c:pt idx="2357">
                  <c:v>12.074031417624479</c:v>
                </c:pt>
                <c:pt idx="2358">
                  <c:v>12.074031417624479</c:v>
                </c:pt>
                <c:pt idx="2359">
                  <c:v>12.074031417624479</c:v>
                </c:pt>
                <c:pt idx="2360">
                  <c:v>12.074031417624479</c:v>
                </c:pt>
                <c:pt idx="2361">
                  <c:v>12.074031417624479</c:v>
                </c:pt>
                <c:pt idx="2362">
                  <c:v>12.074031417624479</c:v>
                </c:pt>
                <c:pt idx="2363">
                  <c:v>12.074031417624479</c:v>
                </c:pt>
                <c:pt idx="2364">
                  <c:v>12.074031417624479</c:v>
                </c:pt>
                <c:pt idx="2365">
                  <c:v>12.074031417624479</c:v>
                </c:pt>
                <c:pt idx="2366">
                  <c:v>12.074031417624479</c:v>
                </c:pt>
                <c:pt idx="2367">
                  <c:v>12.074031417624479</c:v>
                </c:pt>
                <c:pt idx="2368">
                  <c:v>12.074031417624479</c:v>
                </c:pt>
                <c:pt idx="2369">
                  <c:v>12.074031417624479</c:v>
                </c:pt>
                <c:pt idx="2370">
                  <c:v>12.074031417624479</c:v>
                </c:pt>
                <c:pt idx="2371">
                  <c:v>12.074031417624479</c:v>
                </c:pt>
                <c:pt idx="2372">
                  <c:v>12.074031417624479</c:v>
                </c:pt>
                <c:pt idx="2373">
                  <c:v>12.074031417624479</c:v>
                </c:pt>
                <c:pt idx="2374">
                  <c:v>12.074031417624479</c:v>
                </c:pt>
                <c:pt idx="2375">
                  <c:v>12.074031417624479</c:v>
                </c:pt>
                <c:pt idx="2376">
                  <c:v>12.074031417624479</c:v>
                </c:pt>
                <c:pt idx="2377">
                  <c:v>12.074031417624479</c:v>
                </c:pt>
                <c:pt idx="2378">
                  <c:v>12.074031417624479</c:v>
                </c:pt>
                <c:pt idx="2379">
                  <c:v>12.074031417624479</c:v>
                </c:pt>
                <c:pt idx="2380">
                  <c:v>12.074031417624479</c:v>
                </c:pt>
                <c:pt idx="2381">
                  <c:v>12.074031417624479</c:v>
                </c:pt>
                <c:pt idx="2382">
                  <c:v>12.074031417624479</c:v>
                </c:pt>
                <c:pt idx="2383">
                  <c:v>12.074031417624479</c:v>
                </c:pt>
                <c:pt idx="2384">
                  <c:v>12.074031417624479</c:v>
                </c:pt>
                <c:pt idx="2385">
                  <c:v>12.074031417624479</c:v>
                </c:pt>
                <c:pt idx="2386">
                  <c:v>12.074031417624479</c:v>
                </c:pt>
                <c:pt idx="2387">
                  <c:v>12.074031417624479</c:v>
                </c:pt>
                <c:pt idx="2388">
                  <c:v>12.074031417624479</c:v>
                </c:pt>
                <c:pt idx="2389">
                  <c:v>12.074031417624479</c:v>
                </c:pt>
                <c:pt idx="2390">
                  <c:v>12.074031417624479</c:v>
                </c:pt>
                <c:pt idx="2391">
                  <c:v>12.074031417624479</c:v>
                </c:pt>
                <c:pt idx="2392">
                  <c:v>12.074031417624479</c:v>
                </c:pt>
                <c:pt idx="2393">
                  <c:v>12.074031417624479</c:v>
                </c:pt>
                <c:pt idx="2394">
                  <c:v>12.074031417624479</c:v>
                </c:pt>
                <c:pt idx="2395">
                  <c:v>12.074031417624479</c:v>
                </c:pt>
                <c:pt idx="2396">
                  <c:v>12.074031417624479</c:v>
                </c:pt>
                <c:pt idx="2397">
                  <c:v>12.074031417624479</c:v>
                </c:pt>
                <c:pt idx="2398">
                  <c:v>12.074031417624479</c:v>
                </c:pt>
                <c:pt idx="2399">
                  <c:v>12.074031417624479</c:v>
                </c:pt>
                <c:pt idx="2400">
                  <c:v>12.074031417624479</c:v>
                </c:pt>
                <c:pt idx="2401">
                  <c:v>12.074031417624479</c:v>
                </c:pt>
                <c:pt idx="2402">
                  <c:v>12.074031417624479</c:v>
                </c:pt>
                <c:pt idx="2403">
                  <c:v>12.074031417624479</c:v>
                </c:pt>
                <c:pt idx="2404">
                  <c:v>12.074031417624479</c:v>
                </c:pt>
                <c:pt idx="2405">
                  <c:v>12.074031417624479</c:v>
                </c:pt>
                <c:pt idx="2406">
                  <c:v>12.074031417624479</c:v>
                </c:pt>
                <c:pt idx="2407">
                  <c:v>12.074031417624479</c:v>
                </c:pt>
                <c:pt idx="2408">
                  <c:v>12.074031417624479</c:v>
                </c:pt>
                <c:pt idx="2409">
                  <c:v>12.074031417624479</c:v>
                </c:pt>
                <c:pt idx="2410">
                  <c:v>12.074031417624479</c:v>
                </c:pt>
                <c:pt idx="2411">
                  <c:v>12.074031417624479</c:v>
                </c:pt>
                <c:pt idx="2412">
                  <c:v>12.074031417624479</c:v>
                </c:pt>
                <c:pt idx="2413">
                  <c:v>12.074031417624479</c:v>
                </c:pt>
                <c:pt idx="2414">
                  <c:v>12.074031417624479</c:v>
                </c:pt>
                <c:pt idx="2415">
                  <c:v>12.074031417624479</c:v>
                </c:pt>
                <c:pt idx="2416">
                  <c:v>12.074031417624479</c:v>
                </c:pt>
                <c:pt idx="2417">
                  <c:v>12.074031417624479</c:v>
                </c:pt>
                <c:pt idx="2418">
                  <c:v>12.074031417624479</c:v>
                </c:pt>
                <c:pt idx="2419">
                  <c:v>12.074031417624479</c:v>
                </c:pt>
                <c:pt idx="2420">
                  <c:v>12.074031417624479</c:v>
                </c:pt>
                <c:pt idx="2421">
                  <c:v>12.074031417624479</c:v>
                </c:pt>
                <c:pt idx="2422">
                  <c:v>12.074031417624479</c:v>
                </c:pt>
                <c:pt idx="2423">
                  <c:v>12.074031417624479</c:v>
                </c:pt>
                <c:pt idx="2424">
                  <c:v>12.074031417624479</c:v>
                </c:pt>
                <c:pt idx="2425">
                  <c:v>12.074031417624479</c:v>
                </c:pt>
                <c:pt idx="2426">
                  <c:v>12.074031417624479</c:v>
                </c:pt>
                <c:pt idx="2427">
                  <c:v>12.074031417624479</c:v>
                </c:pt>
                <c:pt idx="2428">
                  <c:v>12.074031417624479</c:v>
                </c:pt>
                <c:pt idx="2429">
                  <c:v>12.074031417624479</c:v>
                </c:pt>
                <c:pt idx="2430">
                  <c:v>12.074031417624479</c:v>
                </c:pt>
                <c:pt idx="2431">
                  <c:v>12.074031417624479</c:v>
                </c:pt>
                <c:pt idx="2432">
                  <c:v>12.074031417624479</c:v>
                </c:pt>
                <c:pt idx="2433">
                  <c:v>12.074031417624479</c:v>
                </c:pt>
                <c:pt idx="2434">
                  <c:v>12.074031417624479</c:v>
                </c:pt>
                <c:pt idx="2435">
                  <c:v>12.074031417624479</c:v>
                </c:pt>
                <c:pt idx="2436">
                  <c:v>12.074031417624479</c:v>
                </c:pt>
                <c:pt idx="2437">
                  <c:v>12.074031417624479</c:v>
                </c:pt>
                <c:pt idx="2438">
                  <c:v>12.074031417624479</c:v>
                </c:pt>
                <c:pt idx="2439">
                  <c:v>12.074031417624479</c:v>
                </c:pt>
                <c:pt idx="2440">
                  <c:v>12.074031417624479</c:v>
                </c:pt>
                <c:pt idx="2441">
                  <c:v>12.074031417624479</c:v>
                </c:pt>
                <c:pt idx="2442">
                  <c:v>12.074031417624479</c:v>
                </c:pt>
                <c:pt idx="2443">
                  <c:v>12.074031417624479</c:v>
                </c:pt>
                <c:pt idx="2444">
                  <c:v>12.074031417624479</c:v>
                </c:pt>
                <c:pt idx="2445">
                  <c:v>12.074031417624479</c:v>
                </c:pt>
                <c:pt idx="2446">
                  <c:v>12.074031417624479</c:v>
                </c:pt>
                <c:pt idx="2447">
                  <c:v>12.074031417624479</c:v>
                </c:pt>
                <c:pt idx="2448">
                  <c:v>12.074031417624479</c:v>
                </c:pt>
                <c:pt idx="2449">
                  <c:v>12.074031417624479</c:v>
                </c:pt>
                <c:pt idx="2450">
                  <c:v>12.074031417624479</c:v>
                </c:pt>
                <c:pt idx="2451">
                  <c:v>12.074031417624479</c:v>
                </c:pt>
                <c:pt idx="2452">
                  <c:v>12.074031417624479</c:v>
                </c:pt>
                <c:pt idx="2453">
                  <c:v>12.074031417624479</c:v>
                </c:pt>
                <c:pt idx="2454">
                  <c:v>12.074031417624479</c:v>
                </c:pt>
                <c:pt idx="2455">
                  <c:v>12.074031417624479</c:v>
                </c:pt>
                <c:pt idx="2456">
                  <c:v>12.074031417624479</c:v>
                </c:pt>
                <c:pt idx="2457">
                  <c:v>12.074031417624479</c:v>
                </c:pt>
                <c:pt idx="2458">
                  <c:v>12.074031417624479</c:v>
                </c:pt>
                <c:pt idx="2459">
                  <c:v>12.074031417624479</c:v>
                </c:pt>
                <c:pt idx="2460">
                  <c:v>12.074031417624479</c:v>
                </c:pt>
                <c:pt idx="2461">
                  <c:v>12.074031417624479</c:v>
                </c:pt>
                <c:pt idx="2462">
                  <c:v>12.074031417624479</c:v>
                </c:pt>
                <c:pt idx="2463">
                  <c:v>12.074031417624479</c:v>
                </c:pt>
                <c:pt idx="2464">
                  <c:v>12.074031417624479</c:v>
                </c:pt>
                <c:pt idx="2465">
                  <c:v>12.074031417624479</c:v>
                </c:pt>
                <c:pt idx="2466">
                  <c:v>12.074031417624479</c:v>
                </c:pt>
                <c:pt idx="2467">
                  <c:v>12.074031417624479</c:v>
                </c:pt>
                <c:pt idx="2468">
                  <c:v>12.074031417624479</c:v>
                </c:pt>
                <c:pt idx="2469">
                  <c:v>12.074031417624479</c:v>
                </c:pt>
                <c:pt idx="2470">
                  <c:v>12.074031417624479</c:v>
                </c:pt>
                <c:pt idx="2471">
                  <c:v>12.074031417624479</c:v>
                </c:pt>
                <c:pt idx="2472">
                  <c:v>12.074031417624479</c:v>
                </c:pt>
                <c:pt idx="2473">
                  <c:v>12.074031417624479</c:v>
                </c:pt>
                <c:pt idx="2474">
                  <c:v>12.074031417624479</c:v>
                </c:pt>
                <c:pt idx="2475">
                  <c:v>12.074031417624479</c:v>
                </c:pt>
                <c:pt idx="2476">
                  <c:v>12.074031417624479</c:v>
                </c:pt>
                <c:pt idx="2477">
                  <c:v>12.074031417624479</c:v>
                </c:pt>
                <c:pt idx="2478">
                  <c:v>12.074031417624479</c:v>
                </c:pt>
                <c:pt idx="2479">
                  <c:v>12.074031417624479</c:v>
                </c:pt>
                <c:pt idx="2480">
                  <c:v>12.074031417624479</c:v>
                </c:pt>
                <c:pt idx="2481">
                  <c:v>12.074031417624479</c:v>
                </c:pt>
                <c:pt idx="2482">
                  <c:v>12.074031417624479</c:v>
                </c:pt>
                <c:pt idx="2483">
                  <c:v>12.074031417624479</c:v>
                </c:pt>
                <c:pt idx="2484">
                  <c:v>12.074031417624479</c:v>
                </c:pt>
                <c:pt idx="2485">
                  <c:v>12.074031417624479</c:v>
                </c:pt>
                <c:pt idx="2486">
                  <c:v>12.074031417624479</c:v>
                </c:pt>
                <c:pt idx="2487">
                  <c:v>12.074031417624479</c:v>
                </c:pt>
                <c:pt idx="2488">
                  <c:v>12.074031417624479</c:v>
                </c:pt>
                <c:pt idx="2489">
                  <c:v>12.074031417624479</c:v>
                </c:pt>
                <c:pt idx="2490">
                  <c:v>12.074031417624479</c:v>
                </c:pt>
                <c:pt idx="2491">
                  <c:v>12.074031417624479</c:v>
                </c:pt>
                <c:pt idx="2492">
                  <c:v>12.074031417624479</c:v>
                </c:pt>
                <c:pt idx="2493">
                  <c:v>12.074031417624479</c:v>
                </c:pt>
                <c:pt idx="2494">
                  <c:v>12.074031417624479</c:v>
                </c:pt>
                <c:pt idx="2495">
                  <c:v>12.074031417624479</c:v>
                </c:pt>
                <c:pt idx="2496">
                  <c:v>12.074031417624479</c:v>
                </c:pt>
                <c:pt idx="2497">
                  <c:v>12.074031417624479</c:v>
                </c:pt>
                <c:pt idx="2498">
                  <c:v>12.074031417624479</c:v>
                </c:pt>
                <c:pt idx="2499">
                  <c:v>12.074031417624479</c:v>
                </c:pt>
                <c:pt idx="2500">
                  <c:v>12.074031417624479</c:v>
                </c:pt>
                <c:pt idx="2501">
                  <c:v>12.074031417624479</c:v>
                </c:pt>
                <c:pt idx="2502">
                  <c:v>12.074031417624479</c:v>
                </c:pt>
                <c:pt idx="2503">
                  <c:v>12.074031417624479</c:v>
                </c:pt>
                <c:pt idx="2504">
                  <c:v>12.074031417624479</c:v>
                </c:pt>
                <c:pt idx="2505">
                  <c:v>12.074031417624479</c:v>
                </c:pt>
                <c:pt idx="2506">
                  <c:v>12.074031417624479</c:v>
                </c:pt>
                <c:pt idx="2507">
                  <c:v>12.074031417624479</c:v>
                </c:pt>
                <c:pt idx="2508">
                  <c:v>12.074031417624479</c:v>
                </c:pt>
                <c:pt idx="2509">
                  <c:v>12.074031417624479</c:v>
                </c:pt>
                <c:pt idx="2510">
                  <c:v>12.074031417624479</c:v>
                </c:pt>
                <c:pt idx="2511">
                  <c:v>12.074031417624479</c:v>
                </c:pt>
                <c:pt idx="2512">
                  <c:v>12.074031417624479</c:v>
                </c:pt>
                <c:pt idx="2513">
                  <c:v>12.074031417624479</c:v>
                </c:pt>
                <c:pt idx="2514">
                  <c:v>12.074031417624479</c:v>
                </c:pt>
                <c:pt idx="2515">
                  <c:v>12.074031417624479</c:v>
                </c:pt>
                <c:pt idx="2516">
                  <c:v>12.074031417624479</c:v>
                </c:pt>
                <c:pt idx="2517">
                  <c:v>12.074031417624479</c:v>
                </c:pt>
                <c:pt idx="2518">
                  <c:v>12.074031417624479</c:v>
                </c:pt>
                <c:pt idx="2519">
                  <c:v>12.074031417624479</c:v>
                </c:pt>
                <c:pt idx="2520">
                  <c:v>12.074031417624479</c:v>
                </c:pt>
                <c:pt idx="2521">
                  <c:v>12.074031417624479</c:v>
                </c:pt>
                <c:pt idx="2522">
                  <c:v>12.074031417624479</c:v>
                </c:pt>
                <c:pt idx="2523">
                  <c:v>12.074031417624479</c:v>
                </c:pt>
                <c:pt idx="2524">
                  <c:v>12.074031417624479</c:v>
                </c:pt>
                <c:pt idx="2525">
                  <c:v>12.074031417624479</c:v>
                </c:pt>
                <c:pt idx="2526">
                  <c:v>12.074031417624479</c:v>
                </c:pt>
                <c:pt idx="2527">
                  <c:v>12.074031417624479</c:v>
                </c:pt>
                <c:pt idx="2528">
                  <c:v>12.074031417624479</c:v>
                </c:pt>
                <c:pt idx="2529">
                  <c:v>12.074031417624479</c:v>
                </c:pt>
                <c:pt idx="2530">
                  <c:v>12.074031417624479</c:v>
                </c:pt>
                <c:pt idx="2531">
                  <c:v>12.074031417624479</c:v>
                </c:pt>
                <c:pt idx="2532">
                  <c:v>12.074031417624479</c:v>
                </c:pt>
                <c:pt idx="2533">
                  <c:v>12.074031417624479</c:v>
                </c:pt>
                <c:pt idx="2534">
                  <c:v>12.074031417624479</c:v>
                </c:pt>
                <c:pt idx="2535">
                  <c:v>12.074031417624479</c:v>
                </c:pt>
                <c:pt idx="2536">
                  <c:v>12.074031417624479</c:v>
                </c:pt>
                <c:pt idx="2537">
                  <c:v>12.074031417624479</c:v>
                </c:pt>
                <c:pt idx="2538">
                  <c:v>12.074031417624479</c:v>
                </c:pt>
                <c:pt idx="2539">
                  <c:v>12.074031417624479</c:v>
                </c:pt>
                <c:pt idx="2540">
                  <c:v>12.074031417624479</c:v>
                </c:pt>
                <c:pt idx="2541">
                  <c:v>12.074031417624479</c:v>
                </c:pt>
                <c:pt idx="2542">
                  <c:v>12.074031417624479</c:v>
                </c:pt>
                <c:pt idx="2543">
                  <c:v>12.074031417624479</c:v>
                </c:pt>
                <c:pt idx="2544">
                  <c:v>12.074031417624479</c:v>
                </c:pt>
                <c:pt idx="2545">
                  <c:v>12.074031417624479</c:v>
                </c:pt>
                <c:pt idx="2546">
                  <c:v>12.074031417624479</c:v>
                </c:pt>
                <c:pt idx="2547">
                  <c:v>12.074031417624479</c:v>
                </c:pt>
                <c:pt idx="2548">
                  <c:v>12.074031417624479</c:v>
                </c:pt>
                <c:pt idx="2549">
                  <c:v>12.074031417624479</c:v>
                </c:pt>
                <c:pt idx="2550">
                  <c:v>12.074031417624479</c:v>
                </c:pt>
                <c:pt idx="2551">
                  <c:v>12.074031417624479</c:v>
                </c:pt>
                <c:pt idx="2552">
                  <c:v>12.074031417624479</c:v>
                </c:pt>
                <c:pt idx="2553">
                  <c:v>12.074031417624479</c:v>
                </c:pt>
                <c:pt idx="2554">
                  <c:v>12.074031417624479</c:v>
                </c:pt>
                <c:pt idx="2555">
                  <c:v>12.074031417624479</c:v>
                </c:pt>
                <c:pt idx="2556">
                  <c:v>12.074031417624479</c:v>
                </c:pt>
                <c:pt idx="2557">
                  <c:v>12.074031417624479</c:v>
                </c:pt>
                <c:pt idx="2558">
                  <c:v>12.074031417624479</c:v>
                </c:pt>
                <c:pt idx="2559">
                  <c:v>12.074031417624479</c:v>
                </c:pt>
                <c:pt idx="2560">
                  <c:v>12.074031417624479</c:v>
                </c:pt>
                <c:pt idx="2561">
                  <c:v>12.074031417624479</c:v>
                </c:pt>
                <c:pt idx="2562">
                  <c:v>12.074031417624479</c:v>
                </c:pt>
                <c:pt idx="2563">
                  <c:v>12.074031417624479</c:v>
                </c:pt>
                <c:pt idx="2564">
                  <c:v>12.074031417624479</c:v>
                </c:pt>
                <c:pt idx="2565">
                  <c:v>12.074031417624479</c:v>
                </c:pt>
                <c:pt idx="2566">
                  <c:v>12.074031417624479</c:v>
                </c:pt>
                <c:pt idx="2567">
                  <c:v>12.074031417624479</c:v>
                </c:pt>
                <c:pt idx="2568">
                  <c:v>12.074031417624479</c:v>
                </c:pt>
                <c:pt idx="2569">
                  <c:v>12.074031417624479</c:v>
                </c:pt>
                <c:pt idx="2570">
                  <c:v>12.074031417624479</c:v>
                </c:pt>
                <c:pt idx="2571">
                  <c:v>12.074031417624479</c:v>
                </c:pt>
                <c:pt idx="2572">
                  <c:v>12.074031417624479</c:v>
                </c:pt>
                <c:pt idx="2573">
                  <c:v>12.074031417624479</c:v>
                </c:pt>
                <c:pt idx="2574">
                  <c:v>12.074031417624479</c:v>
                </c:pt>
                <c:pt idx="2575">
                  <c:v>12.074031417624479</c:v>
                </c:pt>
                <c:pt idx="2576">
                  <c:v>12.074031417624479</c:v>
                </c:pt>
                <c:pt idx="2577">
                  <c:v>12.074031417624479</c:v>
                </c:pt>
                <c:pt idx="2578">
                  <c:v>12.074031417624479</c:v>
                </c:pt>
                <c:pt idx="2579">
                  <c:v>12.074031417624479</c:v>
                </c:pt>
                <c:pt idx="2580">
                  <c:v>12.074031417624479</c:v>
                </c:pt>
                <c:pt idx="2581">
                  <c:v>12.074031417624479</c:v>
                </c:pt>
                <c:pt idx="2582">
                  <c:v>12.074031417624479</c:v>
                </c:pt>
                <c:pt idx="2583">
                  <c:v>12.074031417624479</c:v>
                </c:pt>
                <c:pt idx="2584">
                  <c:v>12.074031417624479</c:v>
                </c:pt>
                <c:pt idx="2585">
                  <c:v>12.074031417624479</c:v>
                </c:pt>
                <c:pt idx="2586">
                  <c:v>12.074031417624479</c:v>
                </c:pt>
                <c:pt idx="2587">
                  <c:v>12.074031417624479</c:v>
                </c:pt>
                <c:pt idx="2588">
                  <c:v>12.074031417624479</c:v>
                </c:pt>
                <c:pt idx="2589">
                  <c:v>12.074031417624479</c:v>
                </c:pt>
                <c:pt idx="2590">
                  <c:v>12.074031417624479</c:v>
                </c:pt>
                <c:pt idx="2591">
                  <c:v>12.074031417624479</c:v>
                </c:pt>
                <c:pt idx="2592">
                  <c:v>12.074031417624479</c:v>
                </c:pt>
                <c:pt idx="2593">
                  <c:v>12.074031417624479</c:v>
                </c:pt>
                <c:pt idx="2594">
                  <c:v>12.074031417624479</c:v>
                </c:pt>
                <c:pt idx="2595">
                  <c:v>12.074031417624479</c:v>
                </c:pt>
                <c:pt idx="2596">
                  <c:v>12.074031417624479</c:v>
                </c:pt>
                <c:pt idx="2597">
                  <c:v>12.074031417624479</c:v>
                </c:pt>
                <c:pt idx="2598">
                  <c:v>12.074031417624479</c:v>
                </c:pt>
                <c:pt idx="2599">
                  <c:v>12.074031417624479</c:v>
                </c:pt>
                <c:pt idx="2600">
                  <c:v>12.074031417624479</c:v>
                </c:pt>
                <c:pt idx="2601">
                  <c:v>12.074031417624479</c:v>
                </c:pt>
                <c:pt idx="2602">
                  <c:v>12.074031417624479</c:v>
                </c:pt>
                <c:pt idx="2603">
                  <c:v>12.074031417624479</c:v>
                </c:pt>
                <c:pt idx="2604">
                  <c:v>12.074031417624479</c:v>
                </c:pt>
                <c:pt idx="2605">
                  <c:v>12.074031417624479</c:v>
                </c:pt>
                <c:pt idx="2606">
                  <c:v>12.074031417624479</c:v>
                </c:pt>
                <c:pt idx="2607">
                  <c:v>12.074031417624479</c:v>
                </c:pt>
                <c:pt idx="2608">
                  <c:v>12.074031417624479</c:v>
                </c:pt>
                <c:pt idx="2609">
                  <c:v>12.074031417624479</c:v>
                </c:pt>
                <c:pt idx="2610">
                  <c:v>12.074031417624479</c:v>
                </c:pt>
                <c:pt idx="2611">
                  <c:v>12.074031417624479</c:v>
                </c:pt>
                <c:pt idx="2612">
                  <c:v>12.074031417624479</c:v>
                </c:pt>
                <c:pt idx="2613">
                  <c:v>12.074031417624479</c:v>
                </c:pt>
                <c:pt idx="2614">
                  <c:v>12.074031417624479</c:v>
                </c:pt>
                <c:pt idx="2615">
                  <c:v>12.074031417624479</c:v>
                </c:pt>
                <c:pt idx="2616">
                  <c:v>12.074031417624479</c:v>
                </c:pt>
                <c:pt idx="2617">
                  <c:v>12.074031417624479</c:v>
                </c:pt>
                <c:pt idx="2618">
                  <c:v>12.074031417624479</c:v>
                </c:pt>
                <c:pt idx="2619">
                  <c:v>12.074031417624479</c:v>
                </c:pt>
                <c:pt idx="2620">
                  <c:v>12.074031417624479</c:v>
                </c:pt>
                <c:pt idx="2621">
                  <c:v>12.074031417624479</c:v>
                </c:pt>
                <c:pt idx="2622">
                  <c:v>12.074031417624479</c:v>
                </c:pt>
                <c:pt idx="2623">
                  <c:v>12.074031417624479</c:v>
                </c:pt>
                <c:pt idx="2624">
                  <c:v>12.074031417624479</c:v>
                </c:pt>
                <c:pt idx="2625">
                  <c:v>12.074031417624479</c:v>
                </c:pt>
                <c:pt idx="2626">
                  <c:v>12.074031417624479</c:v>
                </c:pt>
                <c:pt idx="2627">
                  <c:v>12.074031417624479</c:v>
                </c:pt>
                <c:pt idx="2628">
                  <c:v>12.074031417624479</c:v>
                </c:pt>
                <c:pt idx="2629">
                  <c:v>12.074031417624479</c:v>
                </c:pt>
                <c:pt idx="2630">
                  <c:v>12.074031417624479</c:v>
                </c:pt>
                <c:pt idx="2631">
                  <c:v>12.074031417624479</c:v>
                </c:pt>
                <c:pt idx="2632">
                  <c:v>12.074031417624479</c:v>
                </c:pt>
                <c:pt idx="2633">
                  <c:v>12.074031417624479</c:v>
                </c:pt>
                <c:pt idx="2634">
                  <c:v>12.074031417624479</c:v>
                </c:pt>
                <c:pt idx="2635">
                  <c:v>12.074031417624479</c:v>
                </c:pt>
                <c:pt idx="2636">
                  <c:v>12.074031417624479</c:v>
                </c:pt>
                <c:pt idx="2637">
                  <c:v>12.074031417624479</c:v>
                </c:pt>
                <c:pt idx="2638">
                  <c:v>12.074031417624479</c:v>
                </c:pt>
                <c:pt idx="2639">
                  <c:v>12.074031417624479</c:v>
                </c:pt>
                <c:pt idx="2640">
                  <c:v>12.074031417624479</c:v>
                </c:pt>
                <c:pt idx="2641">
                  <c:v>12.074031417624479</c:v>
                </c:pt>
                <c:pt idx="2642">
                  <c:v>12.074031417624479</c:v>
                </c:pt>
                <c:pt idx="2643">
                  <c:v>12.074031417624479</c:v>
                </c:pt>
                <c:pt idx="2644">
                  <c:v>12.074031417624479</c:v>
                </c:pt>
                <c:pt idx="2645">
                  <c:v>12.074031417624479</c:v>
                </c:pt>
                <c:pt idx="2646">
                  <c:v>12.074031417624479</c:v>
                </c:pt>
                <c:pt idx="2647">
                  <c:v>12.074031417624479</c:v>
                </c:pt>
                <c:pt idx="2648">
                  <c:v>12.074031417624479</c:v>
                </c:pt>
                <c:pt idx="2649">
                  <c:v>12.074031417624479</c:v>
                </c:pt>
                <c:pt idx="2650">
                  <c:v>12.074031417624479</c:v>
                </c:pt>
                <c:pt idx="2651">
                  <c:v>12.074031417624479</c:v>
                </c:pt>
                <c:pt idx="2652">
                  <c:v>12.074031417624479</c:v>
                </c:pt>
                <c:pt idx="2653">
                  <c:v>12.074031417624479</c:v>
                </c:pt>
                <c:pt idx="2654">
                  <c:v>12.074031417624479</c:v>
                </c:pt>
                <c:pt idx="2655">
                  <c:v>12.074031417624479</c:v>
                </c:pt>
                <c:pt idx="2656">
                  <c:v>12.074031417624479</c:v>
                </c:pt>
                <c:pt idx="2657">
                  <c:v>12.074031417624479</c:v>
                </c:pt>
                <c:pt idx="2658">
                  <c:v>12.074031417624479</c:v>
                </c:pt>
                <c:pt idx="2659">
                  <c:v>12.074031417624479</c:v>
                </c:pt>
                <c:pt idx="2660">
                  <c:v>12.074031417624479</c:v>
                </c:pt>
                <c:pt idx="2661">
                  <c:v>12.074031417624479</c:v>
                </c:pt>
                <c:pt idx="2662">
                  <c:v>12.074031417624479</c:v>
                </c:pt>
                <c:pt idx="2663">
                  <c:v>12.074031417624479</c:v>
                </c:pt>
                <c:pt idx="2664">
                  <c:v>12.074031417624479</c:v>
                </c:pt>
                <c:pt idx="2665">
                  <c:v>12.074031417624479</c:v>
                </c:pt>
                <c:pt idx="2666">
                  <c:v>12.074031417624479</c:v>
                </c:pt>
                <c:pt idx="2667">
                  <c:v>12.074031417624479</c:v>
                </c:pt>
                <c:pt idx="2668">
                  <c:v>12.074031417624479</c:v>
                </c:pt>
                <c:pt idx="2669">
                  <c:v>12.074031417624479</c:v>
                </c:pt>
                <c:pt idx="2670">
                  <c:v>12.074031417624479</c:v>
                </c:pt>
                <c:pt idx="2671">
                  <c:v>12.074031417624479</c:v>
                </c:pt>
                <c:pt idx="2672">
                  <c:v>12.074031417624479</c:v>
                </c:pt>
                <c:pt idx="2673">
                  <c:v>12.074031417624479</c:v>
                </c:pt>
                <c:pt idx="2674">
                  <c:v>12.074031417624479</c:v>
                </c:pt>
                <c:pt idx="2675">
                  <c:v>12.074031417624479</c:v>
                </c:pt>
                <c:pt idx="2676">
                  <c:v>12.074031417624479</c:v>
                </c:pt>
                <c:pt idx="2677">
                  <c:v>12.074031417624479</c:v>
                </c:pt>
                <c:pt idx="2678">
                  <c:v>12.074031417624479</c:v>
                </c:pt>
                <c:pt idx="2679">
                  <c:v>12.074031417624479</c:v>
                </c:pt>
                <c:pt idx="2680">
                  <c:v>12.074031417624479</c:v>
                </c:pt>
                <c:pt idx="2681">
                  <c:v>12.074031417624479</c:v>
                </c:pt>
                <c:pt idx="2682">
                  <c:v>12.074031417624479</c:v>
                </c:pt>
                <c:pt idx="2683">
                  <c:v>12.074031417624479</c:v>
                </c:pt>
                <c:pt idx="2684">
                  <c:v>12.074031417624479</c:v>
                </c:pt>
                <c:pt idx="2685">
                  <c:v>12.074031417624479</c:v>
                </c:pt>
                <c:pt idx="2686">
                  <c:v>12.074031417624479</c:v>
                </c:pt>
                <c:pt idx="2687">
                  <c:v>12.074031417624479</c:v>
                </c:pt>
                <c:pt idx="2688">
                  <c:v>12.074031417624479</c:v>
                </c:pt>
                <c:pt idx="2689">
                  <c:v>12.074031417624479</c:v>
                </c:pt>
                <c:pt idx="2690">
                  <c:v>12.074031417624479</c:v>
                </c:pt>
                <c:pt idx="2691">
                  <c:v>12.074031417624479</c:v>
                </c:pt>
                <c:pt idx="2692">
                  <c:v>12.074031417624479</c:v>
                </c:pt>
                <c:pt idx="2693">
                  <c:v>12.074031417624479</c:v>
                </c:pt>
                <c:pt idx="2694">
                  <c:v>12.074031417624479</c:v>
                </c:pt>
                <c:pt idx="2695">
                  <c:v>12.074031417624479</c:v>
                </c:pt>
                <c:pt idx="2696">
                  <c:v>12.074031417624479</c:v>
                </c:pt>
                <c:pt idx="2697">
                  <c:v>12.074031417624479</c:v>
                </c:pt>
                <c:pt idx="2698">
                  <c:v>12.074031417624479</c:v>
                </c:pt>
                <c:pt idx="2699">
                  <c:v>12.074031417624479</c:v>
                </c:pt>
                <c:pt idx="2700">
                  <c:v>12.074031417624479</c:v>
                </c:pt>
                <c:pt idx="2701">
                  <c:v>12.074031417624479</c:v>
                </c:pt>
                <c:pt idx="2702">
                  <c:v>12.074031417624479</c:v>
                </c:pt>
                <c:pt idx="2703">
                  <c:v>12.074031417624479</c:v>
                </c:pt>
                <c:pt idx="2704">
                  <c:v>12.074031417624479</c:v>
                </c:pt>
                <c:pt idx="2705">
                  <c:v>12.074031417624479</c:v>
                </c:pt>
                <c:pt idx="2706">
                  <c:v>12.074031417624479</c:v>
                </c:pt>
                <c:pt idx="2707">
                  <c:v>12.074031417624479</c:v>
                </c:pt>
                <c:pt idx="2708">
                  <c:v>12.074031417624479</c:v>
                </c:pt>
                <c:pt idx="2709">
                  <c:v>12.074031417624479</c:v>
                </c:pt>
                <c:pt idx="2710">
                  <c:v>12.074031417624479</c:v>
                </c:pt>
                <c:pt idx="2711">
                  <c:v>12.074031417624479</c:v>
                </c:pt>
                <c:pt idx="2712">
                  <c:v>12.074031417624479</c:v>
                </c:pt>
                <c:pt idx="2713">
                  <c:v>12.074031417624479</c:v>
                </c:pt>
                <c:pt idx="2714">
                  <c:v>12.074031417624479</c:v>
                </c:pt>
                <c:pt idx="2715">
                  <c:v>12.074031417624479</c:v>
                </c:pt>
                <c:pt idx="2716">
                  <c:v>12.074031417624479</c:v>
                </c:pt>
                <c:pt idx="2717">
                  <c:v>12.074031417624479</c:v>
                </c:pt>
                <c:pt idx="2718">
                  <c:v>12.074031417624479</c:v>
                </c:pt>
                <c:pt idx="2719">
                  <c:v>12.074031417624479</c:v>
                </c:pt>
                <c:pt idx="2720">
                  <c:v>12.074031417624479</c:v>
                </c:pt>
                <c:pt idx="2721">
                  <c:v>12.074031417624479</c:v>
                </c:pt>
                <c:pt idx="2722">
                  <c:v>12.074031417624479</c:v>
                </c:pt>
                <c:pt idx="2723">
                  <c:v>12.074031417624479</c:v>
                </c:pt>
                <c:pt idx="2724">
                  <c:v>12.074031417624479</c:v>
                </c:pt>
                <c:pt idx="2725">
                  <c:v>12.074031417624479</c:v>
                </c:pt>
                <c:pt idx="2726">
                  <c:v>12.074031417624479</c:v>
                </c:pt>
                <c:pt idx="2727">
                  <c:v>12.074031417624479</c:v>
                </c:pt>
                <c:pt idx="2728">
                  <c:v>12.074031417624479</c:v>
                </c:pt>
                <c:pt idx="2729">
                  <c:v>12.074031417624479</c:v>
                </c:pt>
                <c:pt idx="2730">
                  <c:v>12.074031417624479</c:v>
                </c:pt>
                <c:pt idx="2731">
                  <c:v>12.074031417624479</c:v>
                </c:pt>
                <c:pt idx="2732">
                  <c:v>12.074031417624479</c:v>
                </c:pt>
                <c:pt idx="2733">
                  <c:v>12.074031417624479</c:v>
                </c:pt>
                <c:pt idx="2734">
                  <c:v>12.074031417624479</c:v>
                </c:pt>
                <c:pt idx="2735">
                  <c:v>12.074031417624479</c:v>
                </c:pt>
                <c:pt idx="2736">
                  <c:v>12.074031417624479</c:v>
                </c:pt>
                <c:pt idx="2737">
                  <c:v>12.074031417624479</c:v>
                </c:pt>
                <c:pt idx="2738">
                  <c:v>12.074031417624479</c:v>
                </c:pt>
                <c:pt idx="2739">
                  <c:v>12.074031417624479</c:v>
                </c:pt>
                <c:pt idx="2740">
                  <c:v>12.074031417624479</c:v>
                </c:pt>
                <c:pt idx="2741">
                  <c:v>12.074031417624479</c:v>
                </c:pt>
                <c:pt idx="2742">
                  <c:v>12.074031417624479</c:v>
                </c:pt>
                <c:pt idx="2743">
                  <c:v>12.074031417624479</c:v>
                </c:pt>
                <c:pt idx="2744">
                  <c:v>12.074031417624479</c:v>
                </c:pt>
                <c:pt idx="2745">
                  <c:v>12.074031417624479</c:v>
                </c:pt>
                <c:pt idx="2746">
                  <c:v>12.074031417624479</c:v>
                </c:pt>
                <c:pt idx="2747">
                  <c:v>12.074031417624479</c:v>
                </c:pt>
                <c:pt idx="2748">
                  <c:v>12.074031417624479</c:v>
                </c:pt>
                <c:pt idx="2749">
                  <c:v>12.074031417624479</c:v>
                </c:pt>
                <c:pt idx="2750">
                  <c:v>12.074031417624479</c:v>
                </c:pt>
                <c:pt idx="2751">
                  <c:v>12.074031417624479</c:v>
                </c:pt>
                <c:pt idx="2752">
                  <c:v>12.074031417624479</c:v>
                </c:pt>
                <c:pt idx="2753">
                  <c:v>12.074031417624479</c:v>
                </c:pt>
                <c:pt idx="2754">
                  <c:v>12.074031417624479</c:v>
                </c:pt>
                <c:pt idx="2755">
                  <c:v>12.074031417624479</c:v>
                </c:pt>
                <c:pt idx="2756">
                  <c:v>12.074031417624479</c:v>
                </c:pt>
                <c:pt idx="2757">
                  <c:v>12.074031417624479</c:v>
                </c:pt>
                <c:pt idx="2758">
                  <c:v>12.074031417624479</c:v>
                </c:pt>
                <c:pt idx="2759">
                  <c:v>12.074031417624479</c:v>
                </c:pt>
                <c:pt idx="2760">
                  <c:v>12.074031417624479</c:v>
                </c:pt>
                <c:pt idx="2761">
                  <c:v>12.074031417624479</c:v>
                </c:pt>
                <c:pt idx="2762">
                  <c:v>12.074031417624479</c:v>
                </c:pt>
                <c:pt idx="2763">
                  <c:v>12.074031417624479</c:v>
                </c:pt>
                <c:pt idx="2764">
                  <c:v>12.074031417624479</c:v>
                </c:pt>
                <c:pt idx="2765">
                  <c:v>12.074031417624479</c:v>
                </c:pt>
                <c:pt idx="2766">
                  <c:v>12.074031417624479</c:v>
                </c:pt>
                <c:pt idx="2767">
                  <c:v>12.074031417624479</c:v>
                </c:pt>
                <c:pt idx="2768">
                  <c:v>12.074031417624479</c:v>
                </c:pt>
                <c:pt idx="2769">
                  <c:v>12.074031417624479</c:v>
                </c:pt>
                <c:pt idx="2770">
                  <c:v>12.074031417624479</c:v>
                </c:pt>
                <c:pt idx="2771">
                  <c:v>12.074031417624479</c:v>
                </c:pt>
                <c:pt idx="2772">
                  <c:v>12.074031417624479</c:v>
                </c:pt>
                <c:pt idx="2773">
                  <c:v>12.074031417624479</c:v>
                </c:pt>
                <c:pt idx="2774">
                  <c:v>12.074031417624479</c:v>
                </c:pt>
                <c:pt idx="2775">
                  <c:v>12.074031417624479</c:v>
                </c:pt>
                <c:pt idx="2776">
                  <c:v>12.074031417624479</c:v>
                </c:pt>
                <c:pt idx="2777">
                  <c:v>12.074031417624479</c:v>
                </c:pt>
                <c:pt idx="2778">
                  <c:v>12.074031417624479</c:v>
                </c:pt>
                <c:pt idx="2779">
                  <c:v>12.074031417624479</c:v>
                </c:pt>
                <c:pt idx="2780">
                  <c:v>12.074031417624479</c:v>
                </c:pt>
                <c:pt idx="2781">
                  <c:v>12.074031417624479</c:v>
                </c:pt>
                <c:pt idx="2782">
                  <c:v>12.074031417624479</c:v>
                </c:pt>
                <c:pt idx="2783">
                  <c:v>12.074031417624479</c:v>
                </c:pt>
                <c:pt idx="2784">
                  <c:v>12.074031417624479</c:v>
                </c:pt>
                <c:pt idx="2785">
                  <c:v>12.074031417624479</c:v>
                </c:pt>
                <c:pt idx="2786">
                  <c:v>12.074031417624479</c:v>
                </c:pt>
                <c:pt idx="2787">
                  <c:v>12.074031417624479</c:v>
                </c:pt>
                <c:pt idx="2788">
                  <c:v>12.074031417624479</c:v>
                </c:pt>
                <c:pt idx="2789">
                  <c:v>12.074031417624479</c:v>
                </c:pt>
                <c:pt idx="2790">
                  <c:v>12.074031417624479</c:v>
                </c:pt>
                <c:pt idx="2791">
                  <c:v>12.074031417624479</c:v>
                </c:pt>
                <c:pt idx="2792">
                  <c:v>12.074031417624479</c:v>
                </c:pt>
                <c:pt idx="2793">
                  <c:v>12.074031417624479</c:v>
                </c:pt>
                <c:pt idx="2794">
                  <c:v>12.074031417624479</c:v>
                </c:pt>
                <c:pt idx="2795">
                  <c:v>12.074031417624479</c:v>
                </c:pt>
                <c:pt idx="2796">
                  <c:v>12.074031417624479</c:v>
                </c:pt>
                <c:pt idx="2797">
                  <c:v>12.074031417624479</c:v>
                </c:pt>
                <c:pt idx="2798">
                  <c:v>12.074031417624479</c:v>
                </c:pt>
                <c:pt idx="2799">
                  <c:v>12.074031417624479</c:v>
                </c:pt>
                <c:pt idx="2800">
                  <c:v>12.074031417624479</c:v>
                </c:pt>
                <c:pt idx="2801">
                  <c:v>12.074031417624479</c:v>
                </c:pt>
                <c:pt idx="2802">
                  <c:v>12.074031417624479</c:v>
                </c:pt>
                <c:pt idx="2803">
                  <c:v>12.074031417624479</c:v>
                </c:pt>
                <c:pt idx="2804">
                  <c:v>12.074031417624479</c:v>
                </c:pt>
                <c:pt idx="2805">
                  <c:v>12.074031417624479</c:v>
                </c:pt>
                <c:pt idx="2806">
                  <c:v>12.074031417624479</c:v>
                </c:pt>
                <c:pt idx="2807">
                  <c:v>12.074031417624479</c:v>
                </c:pt>
                <c:pt idx="2808">
                  <c:v>12.074031417624479</c:v>
                </c:pt>
                <c:pt idx="2809">
                  <c:v>12.074031417624479</c:v>
                </c:pt>
                <c:pt idx="2810">
                  <c:v>12.074031417624479</c:v>
                </c:pt>
                <c:pt idx="2811">
                  <c:v>12.074031417624479</c:v>
                </c:pt>
                <c:pt idx="2812">
                  <c:v>12.074031417624479</c:v>
                </c:pt>
                <c:pt idx="2813">
                  <c:v>12.074031417624479</c:v>
                </c:pt>
                <c:pt idx="2814">
                  <c:v>12.074031417624479</c:v>
                </c:pt>
                <c:pt idx="2815">
                  <c:v>12.074031417624479</c:v>
                </c:pt>
                <c:pt idx="2816">
                  <c:v>12.074031417624479</c:v>
                </c:pt>
                <c:pt idx="2817">
                  <c:v>12.074031417624479</c:v>
                </c:pt>
                <c:pt idx="2818">
                  <c:v>12.074031417624479</c:v>
                </c:pt>
                <c:pt idx="2819">
                  <c:v>12.074031417624479</c:v>
                </c:pt>
                <c:pt idx="2820">
                  <c:v>12.074031417624479</c:v>
                </c:pt>
                <c:pt idx="2821">
                  <c:v>12.074031417624479</c:v>
                </c:pt>
                <c:pt idx="2822">
                  <c:v>12.074031417624479</c:v>
                </c:pt>
                <c:pt idx="2823">
                  <c:v>12.074031417624479</c:v>
                </c:pt>
                <c:pt idx="2824">
                  <c:v>12.074031417624479</c:v>
                </c:pt>
                <c:pt idx="2825">
                  <c:v>12.074031417624479</c:v>
                </c:pt>
                <c:pt idx="2826">
                  <c:v>12.074031417624479</c:v>
                </c:pt>
                <c:pt idx="2827">
                  <c:v>12.074031417624479</c:v>
                </c:pt>
                <c:pt idx="2828">
                  <c:v>12.074031417624479</c:v>
                </c:pt>
                <c:pt idx="2829">
                  <c:v>12.074031417624479</c:v>
                </c:pt>
                <c:pt idx="2830">
                  <c:v>12.074031417624479</c:v>
                </c:pt>
                <c:pt idx="2831">
                  <c:v>12.074031417624479</c:v>
                </c:pt>
                <c:pt idx="2832">
                  <c:v>12.074031417624479</c:v>
                </c:pt>
                <c:pt idx="2833">
                  <c:v>12.074031417624479</c:v>
                </c:pt>
                <c:pt idx="2834">
                  <c:v>12.074031417624479</c:v>
                </c:pt>
                <c:pt idx="2835">
                  <c:v>12.074031417624479</c:v>
                </c:pt>
                <c:pt idx="2836">
                  <c:v>12.074031417624479</c:v>
                </c:pt>
                <c:pt idx="2837">
                  <c:v>12.074031417624479</c:v>
                </c:pt>
                <c:pt idx="2838">
                  <c:v>12.074031417624479</c:v>
                </c:pt>
                <c:pt idx="2839">
                  <c:v>12.074031417624479</c:v>
                </c:pt>
                <c:pt idx="2840">
                  <c:v>12.074031417624479</c:v>
                </c:pt>
                <c:pt idx="2841">
                  <c:v>12.074031417624479</c:v>
                </c:pt>
                <c:pt idx="2842">
                  <c:v>12.074031417624479</c:v>
                </c:pt>
                <c:pt idx="2843">
                  <c:v>12.074031417624479</c:v>
                </c:pt>
                <c:pt idx="2844">
                  <c:v>12.074031417624479</c:v>
                </c:pt>
                <c:pt idx="2845">
                  <c:v>12.074031417624479</c:v>
                </c:pt>
                <c:pt idx="2846">
                  <c:v>12.074031417624479</c:v>
                </c:pt>
                <c:pt idx="2847">
                  <c:v>12.074031417624479</c:v>
                </c:pt>
                <c:pt idx="2848">
                  <c:v>12.074031417624479</c:v>
                </c:pt>
                <c:pt idx="2849">
                  <c:v>12.074031417624479</c:v>
                </c:pt>
                <c:pt idx="2850">
                  <c:v>12.074031417624479</c:v>
                </c:pt>
                <c:pt idx="2851">
                  <c:v>12.074031417624479</c:v>
                </c:pt>
                <c:pt idx="2852">
                  <c:v>12.074031417624479</c:v>
                </c:pt>
                <c:pt idx="2853">
                  <c:v>12.074031417624479</c:v>
                </c:pt>
                <c:pt idx="2854">
                  <c:v>12.074031417624479</c:v>
                </c:pt>
                <c:pt idx="2855">
                  <c:v>12.074031417624479</c:v>
                </c:pt>
                <c:pt idx="2856">
                  <c:v>12.074031417624479</c:v>
                </c:pt>
                <c:pt idx="2857">
                  <c:v>12.074031417624479</c:v>
                </c:pt>
                <c:pt idx="2858">
                  <c:v>12.074031417624479</c:v>
                </c:pt>
                <c:pt idx="2859">
                  <c:v>12.074031417624479</c:v>
                </c:pt>
                <c:pt idx="2860">
                  <c:v>12.074031417624479</c:v>
                </c:pt>
                <c:pt idx="2861">
                  <c:v>12.074031417624479</c:v>
                </c:pt>
                <c:pt idx="2862">
                  <c:v>12.074031417624479</c:v>
                </c:pt>
                <c:pt idx="2863">
                  <c:v>12.074031417624479</c:v>
                </c:pt>
                <c:pt idx="2864">
                  <c:v>12.074031417624479</c:v>
                </c:pt>
                <c:pt idx="2865">
                  <c:v>12.074031417624479</c:v>
                </c:pt>
                <c:pt idx="2866">
                  <c:v>12.074031417624479</c:v>
                </c:pt>
                <c:pt idx="2867">
                  <c:v>12.074031417624479</c:v>
                </c:pt>
                <c:pt idx="2868">
                  <c:v>12.074031417624479</c:v>
                </c:pt>
                <c:pt idx="2869">
                  <c:v>12.074031417624479</c:v>
                </c:pt>
                <c:pt idx="2870">
                  <c:v>12.074031417624479</c:v>
                </c:pt>
                <c:pt idx="2871">
                  <c:v>12.074031417624479</c:v>
                </c:pt>
                <c:pt idx="2872">
                  <c:v>12.074031417624479</c:v>
                </c:pt>
                <c:pt idx="2873">
                  <c:v>12.074031417624479</c:v>
                </c:pt>
                <c:pt idx="2874">
                  <c:v>12.074031417624479</c:v>
                </c:pt>
                <c:pt idx="2875">
                  <c:v>12.074031417624479</c:v>
                </c:pt>
                <c:pt idx="2876">
                  <c:v>12.074031417624479</c:v>
                </c:pt>
                <c:pt idx="2877">
                  <c:v>12.074031417624479</c:v>
                </c:pt>
                <c:pt idx="2878">
                  <c:v>12.074031417624479</c:v>
                </c:pt>
                <c:pt idx="2879">
                  <c:v>12.074031417624479</c:v>
                </c:pt>
                <c:pt idx="2880">
                  <c:v>12.074031417624479</c:v>
                </c:pt>
                <c:pt idx="2881">
                  <c:v>12.074031417624479</c:v>
                </c:pt>
                <c:pt idx="2882">
                  <c:v>12.074031417624479</c:v>
                </c:pt>
                <c:pt idx="2883">
                  <c:v>12.074031417624479</c:v>
                </c:pt>
                <c:pt idx="2884">
                  <c:v>12.074031417624479</c:v>
                </c:pt>
                <c:pt idx="2885">
                  <c:v>12.074031417624479</c:v>
                </c:pt>
                <c:pt idx="2886">
                  <c:v>12.074031417624479</c:v>
                </c:pt>
                <c:pt idx="2887">
                  <c:v>12.074031417624479</c:v>
                </c:pt>
                <c:pt idx="2888">
                  <c:v>12.074031417624479</c:v>
                </c:pt>
                <c:pt idx="2889">
                  <c:v>12.074031417624479</c:v>
                </c:pt>
                <c:pt idx="2890">
                  <c:v>12.074031417624479</c:v>
                </c:pt>
                <c:pt idx="2891">
                  <c:v>12.074031417624479</c:v>
                </c:pt>
                <c:pt idx="2892">
                  <c:v>12.074031417624479</c:v>
                </c:pt>
                <c:pt idx="2893">
                  <c:v>12.074031417624479</c:v>
                </c:pt>
                <c:pt idx="2894">
                  <c:v>12.074031417624479</c:v>
                </c:pt>
                <c:pt idx="2895">
                  <c:v>12.074031417624479</c:v>
                </c:pt>
                <c:pt idx="2896">
                  <c:v>12.074031417624479</c:v>
                </c:pt>
                <c:pt idx="2897">
                  <c:v>12.074031417624479</c:v>
                </c:pt>
                <c:pt idx="2898">
                  <c:v>12.074031417624479</c:v>
                </c:pt>
                <c:pt idx="2899">
                  <c:v>12.074031417624479</c:v>
                </c:pt>
                <c:pt idx="2900">
                  <c:v>12.074031417624479</c:v>
                </c:pt>
                <c:pt idx="2901">
                  <c:v>12.074031417624479</c:v>
                </c:pt>
                <c:pt idx="2902">
                  <c:v>12.074031417624479</c:v>
                </c:pt>
                <c:pt idx="2903">
                  <c:v>12.074031417624479</c:v>
                </c:pt>
                <c:pt idx="2904">
                  <c:v>12.074031417624479</c:v>
                </c:pt>
                <c:pt idx="2905">
                  <c:v>12.074031417624479</c:v>
                </c:pt>
                <c:pt idx="2906">
                  <c:v>12.074031417624479</c:v>
                </c:pt>
                <c:pt idx="2907">
                  <c:v>12.074031417624479</c:v>
                </c:pt>
                <c:pt idx="2908">
                  <c:v>12.074031417624479</c:v>
                </c:pt>
                <c:pt idx="2909">
                  <c:v>12.074031417624479</c:v>
                </c:pt>
                <c:pt idx="2910">
                  <c:v>12.074031417624479</c:v>
                </c:pt>
                <c:pt idx="2911">
                  <c:v>12.074031417624479</c:v>
                </c:pt>
                <c:pt idx="2912">
                  <c:v>12.074031417624479</c:v>
                </c:pt>
                <c:pt idx="2913">
                  <c:v>12.074031417624479</c:v>
                </c:pt>
                <c:pt idx="2914">
                  <c:v>12.074031417624479</c:v>
                </c:pt>
                <c:pt idx="2915">
                  <c:v>12.074031417624479</c:v>
                </c:pt>
                <c:pt idx="2916">
                  <c:v>12.074031417624479</c:v>
                </c:pt>
                <c:pt idx="2917">
                  <c:v>12.074031417624479</c:v>
                </c:pt>
                <c:pt idx="2918">
                  <c:v>12.074031417624479</c:v>
                </c:pt>
                <c:pt idx="2919">
                  <c:v>12.074031417624479</c:v>
                </c:pt>
                <c:pt idx="2920">
                  <c:v>12.074031417624479</c:v>
                </c:pt>
                <c:pt idx="2921">
                  <c:v>12.074031417624479</c:v>
                </c:pt>
                <c:pt idx="2922">
                  <c:v>12.074031417624479</c:v>
                </c:pt>
                <c:pt idx="2923">
                  <c:v>12.074031417624479</c:v>
                </c:pt>
                <c:pt idx="2924">
                  <c:v>12.074031417624479</c:v>
                </c:pt>
                <c:pt idx="2925">
                  <c:v>12.074031417624479</c:v>
                </c:pt>
                <c:pt idx="2926">
                  <c:v>12.074031417624479</c:v>
                </c:pt>
                <c:pt idx="2927">
                  <c:v>12.074031417624479</c:v>
                </c:pt>
                <c:pt idx="2928">
                  <c:v>12.074031417624479</c:v>
                </c:pt>
                <c:pt idx="2929">
                  <c:v>12.074031417624479</c:v>
                </c:pt>
                <c:pt idx="2930">
                  <c:v>12.074031417624479</c:v>
                </c:pt>
                <c:pt idx="2931">
                  <c:v>12.074031417624479</c:v>
                </c:pt>
                <c:pt idx="2932">
                  <c:v>12.074031417624479</c:v>
                </c:pt>
                <c:pt idx="2933">
                  <c:v>12.074031417624479</c:v>
                </c:pt>
                <c:pt idx="2934">
                  <c:v>12.074031417624479</c:v>
                </c:pt>
                <c:pt idx="2935">
                  <c:v>12.074031417624479</c:v>
                </c:pt>
                <c:pt idx="2936">
                  <c:v>12.074031417624479</c:v>
                </c:pt>
                <c:pt idx="2937">
                  <c:v>12.074031417624479</c:v>
                </c:pt>
                <c:pt idx="2938">
                  <c:v>12.074031417624479</c:v>
                </c:pt>
                <c:pt idx="2939">
                  <c:v>12.074031417624479</c:v>
                </c:pt>
                <c:pt idx="2940">
                  <c:v>12.074031417624479</c:v>
                </c:pt>
                <c:pt idx="2941">
                  <c:v>12.074031417624479</c:v>
                </c:pt>
                <c:pt idx="2942">
                  <c:v>12.074031417624479</c:v>
                </c:pt>
                <c:pt idx="2943">
                  <c:v>12.074031417624479</c:v>
                </c:pt>
                <c:pt idx="2944">
                  <c:v>12.074031417624479</c:v>
                </c:pt>
                <c:pt idx="2945">
                  <c:v>12.074031417624479</c:v>
                </c:pt>
                <c:pt idx="2946">
                  <c:v>12.074031417624479</c:v>
                </c:pt>
                <c:pt idx="2947">
                  <c:v>12.074031417624479</c:v>
                </c:pt>
                <c:pt idx="2948">
                  <c:v>12.074031417624479</c:v>
                </c:pt>
                <c:pt idx="2949">
                  <c:v>12.074031417624479</c:v>
                </c:pt>
                <c:pt idx="2950">
                  <c:v>12.074031417624479</c:v>
                </c:pt>
                <c:pt idx="2951">
                  <c:v>12.074031417624479</c:v>
                </c:pt>
                <c:pt idx="2952">
                  <c:v>12.074031417624479</c:v>
                </c:pt>
                <c:pt idx="2953">
                  <c:v>12.074031417624479</c:v>
                </c:pt>
                <c:pt idx="2954">
                  <c:v>12.074031417624479</c:v>
                </c:pt>
                <c:pt idx="2955">
                  <c:v>12.074031417624479</c:v>
                </c:pt>
                <c:pt idx="2956">
                  <c:v>12.074031417624479</c:v>
                </c:pt>
                <c:pt idx="2957">
                  <c:v>12.074031417624479</c:v>
                </c:pt>
                <c:pt idx="2958">
                  <c:v>12.074031417624479</c:v>
                </c:pt>
                <c:pt idx="2959">
                  <c:v>12.074031417624479</c:v>
                </c:pt>
                <c:pt idx="2960">
                  <c:v>12.074031417624479</c:v>
                </c:pt>
                <c:pt idx="2961">
                  <c:v>12.074031417624479</c:v>
                </c:pt>
                <c:pt idx="2962">
                  <c:v>12.074031417624479</c:v>
                </c:pt>
                <c:pt idx="2963">
                  <c:v>12.074031417624479</c:v>
                </c:pt>
                <c:pt idx="2964">
                  <c:v>12.074031417624479</c:v>
                </c:pt>
                <c:pt idx="2965">
                  <c:v>12.074031417624479</c:v>
                </c:pt>
                <c:pt idx="2966">
                  <c:v>12.074031417624479</c:v>
                </c:pt>
                <c:pt idx="2967">
                  <c:v>12.074031417624479</c:v>
                </c:pt>
                <c:pt idx="2968">
                  <c:v>12.074031417624479</c:v>
                </c:pt>
                <c:pt idx="2969">
                  <c:v>12.074031417624479</c:v>
                </c:pt>
                <c:pt idx="2970">
                  <c:v>12.074031417624479</c:v>
                </c:pt>
                <c:pt idx="2971">
                  <c:v>12.074031417624479</c:v>
                </c:pt>
                <c:pt idx="2972">
                  <c:v>12.074031417624479</c:v>
                </c:pt>
                <c:pt idx="2973">
                  <c:v>12.074031417624479</c:v>
                </c:pt>
                <c:pt idx="2974">
                  <c:v>12.074031417624479</c:v>
                </c:pt>
                <c:pt idx="2975">
                  <c:v>12.074031417624479</c:v>
                </c:pt>
                <c:pt idx="2976">
                  <c:v>12.074031417624479</c:v>
                </c:pt>
                <c:pt idx="2977">
                  <c:v>12.074031417624479</c:v>
                </c:pt>
                <c:pt idx="2978">
                  <c:v>12.074031417624479</c:v>
                </c:pt>
                <c:pt idx="2979">
                  <c:v>12.074031417624479</c:v>
                </c:pt>
                <c:pt idx="2980">
                  <c:v>12.074031417624479</c:v>
                </c:pt>
                <c:pt idx="2981">
                  <c:v>12.074031417624479</c:v>
                </c:pt>
                <c:pt idx="2982">
                  <c:v>12.074031417624479</c:v>
                </c:pt>
                <c:pt idx="2983">
                  <c:v>12.074031417624479</c:v>
                </c:pt>
                <c:pt idx="2984">
                  <c:v>12.074031417624479</c:v>
                </c:pt>
                <c:pt idx="2985">
                  <c:v>12.074031417624479</c:v>
                </c:pt>
                <c:pt idx="2986">
                  <c:v>12.074031417624479</c:v>
                </c:pt>
                <c:pt idx="2987">
                  <c:v>12.074031417624479</c:v>
                </c:pt>
                <c:pt idx="2988">
                  <c:v>12.074031417624479</c:v>
                </c:pt>
                <c:pt idx="2989">
                  <c:v>12.074031417624479</c:v>
                </c:pt>
                <c:pt idx="2990">
                  <c:v>12.074031417624479</c:v>
                </c:pt>
                <c:pt idx="2991">
                  <c:v>12.074031417624479</c:v>
                </c:pt>
                <c:pt idx="2992">
                  <c:v>12.074031417624479</c:v>
                </c:pt>
                <c:pt idx="2993">
                  <c:v>12.074031417624479</c:v>
                </c:pt>
                <c:pt idx="2994">
                  <c:v>12.074031417624479</c:v>
                </c:pt>
                <c:pt idx="2995">
                  <c:v>12.074031417624479</c:v>
                </c:pt>
                <c:pt idx="2996">
                  <c:v>12.074031417624479</c:v>
                </c:pt>
                <c:pt idx="2997">
                  <c:v>12.074031417624479</c:v>
                </c:pt>
                <c:pt idx="2998">
                  <c:v>12.074031417624479</c:v>
                </c:pt>
                <c:pt idx="2999">
                  <c:v>12.074031417624479</c:v>
                </c:pt>
                <c:pt idx="3000">
                  <c:v>12.074031417624479</c:v>
                </c:pt>
                <c:pt idx="3001">
                  <c:v>12.074031417624479</c:v>
                </c:pt>
                <c:pt idx="3002">
                  <c:v>12.074031417624479</c:v>
                </c:pt>
                <c:pt idx="3003">
                  <c:v>12.074031417624479</c:v>
                </c:pt>
                <c:pt idx="3004">
                  <c:v>12.074031417624479</c:v>
                </c:pt>
                <c:pt idx="3005">
                  <c:v>12.074031417624479</c:v>
                </c:pt>
                <c:pt idx="3006">
                  <c:v>12.074031417624479</c:v>
                </c:pt>
                <c:pt idx="3007">
                  <c:v>12.074031417624479</c:v>
                </c:pt>
                <c:pt idx="3008">
                  <c:v>12.074031417624479</c:v>
                </c:pt>
                <c:pt idx="3009">
                  <c:v>12.074031417624479</c:v>
                </c:pt>
                <c:pt idx="3010">
                  <c:v>12.074031417624479</c:v>
                </c:pt>
                <c:pt idx="3011">
                  <c:v>12.074031417624479</c:v>
                </c:pt>
                <c:pt idx="3012">
                  <c:v>12.074031417624479</c:v>
                </c:pt>
                <c:pt idx="3013">
                  <c:v>12.074031417624479</c:v>
                </c:pt>
                <c:pt idx="3014">
                  <c:v>12.074031417624479</c:v>
                </c:pt>
                <c:pt idx="3015">
                  <c:v>12.074031417624479</c:v>
                </c:pt>
                <c:pt idx="3016">
                  <c:v>12.074031417624479</c:v>
                </c:pt>
                <c:pt idx="3017">
                  <c:v>12.074031417624479</c:v>
                </c:pt>
                <c:pt idx="3018">
                  <c:v>12.074031417624479</c:v>
                </c:pt>
                <c:pt idx="3019">
                  <c:v>12.074031417624479</c:v>
                </c:pt>
                <c:pt idx="3020">
                  <c:v>12.074031417624479</c:v>
                </c:pt>
                <c:pt idx="3021">
                  <c:v>12.074031417624479</c:v>
                </c:pt>
                <c:pt idx="3022">
                  <c:v>12.074031417624479</c:v>
                </c:pt>
                <c:pt idx="3023">
                  <c:v>12.074031417624479</c:v>
                </c:pt>
                <c:pt idx="3024">
                  <c:v>12.074031417624479</c:v>
                </c:pt>
                <c:pt idx="3025">
                  <c:v>12.074031417624479</c:v>
                </c:pt>
                <c:pt idx="3026">
                  <c:v>12.074031417624479</c:v>
                </c:pt>
                <c:pt idx="3027">
                  <c:v>12.074031417624479</c:v>
                </c:pt>
                <c:pt idx="3028">
                  <c:v>12.074031417624479</c:v>
                </c:pt>
                <c:pt idx="3029">
                  <c:v>12.074031417624479</c:v>
                </c:pt>
                <c:pt idx="3030">
                  <c:v>12.074031417624479</c:v>
                </c:pt>
                <c:pt idx="3031">
                  <c:v>12.074031417624479</c:v>
                </c:pt>
                <c:pt idx="3032">
                  <c:v>12.074031417624479</c:v>
                </c:pt>
                <c:pt idx="3033">
                  <c:v>12.074031417624479</c:v>
                </c:pt>
                <c:pt idx="3034">
                  <c:v>12.074031417624479</c:v>
                </c:pt>
                <c:pt idx="3035">
                  <c:v>12.074031417624479</c:v>
                </c:pt>
                <c:pt idx="3036">
                  <c:v>12.074031417624479</c:v>
                </c:pt>
                <c:pt idx="3037">
                  <c:v>12.074031417624479</c:v>
                </c:pt>
                <c:pt idx="3038">
                  <c:v>12.074031417624479</c:v>
                </c:pt>
                <c:pt idx="3039">
                  <c:v>12.074031417624479</c:v>
                </c:pt>
                <c:pt idx="3040">
                  <c:v>12.074031417624479</c:v>
                </c:pt>
                <c:pt idx="3041">
                  <c:v>12.074031417624479</c:v>
                </c:pt>
                <c:pt idx="3042">
                  <c:v>12.074031417624479</c:v>
                </c:pt>
                <c:pt idx="3043">
                  <c:v>12.074031417624479</c:v>
                </c:pt>
                <c:pt idx="3044">
                  <c:v>12.074031417624479</c:v>
                </c:pt>
                <c:pt idx="3045">
                  <c:v>12.074031417624479</c:v>
                </c:pt>
                <c:pt idx="3046">
                  <c:v>12.074031417624479</c:v>
                </c:pt>
                <c:pt idx="3047">
                  <c:v>12.074031417624479</c:v>
                </c:pt>
                <c:pt idx="3048">
                  <c:v>12.074031417624479</c:v>
                </c:pt>
                <c:pt idx="3049">
                  <c:v>12.074031417624479</c:v>
                </c:pt>
                <c:pt idx="3050">
                  <c:v>12.074031417624479</c:v>
                </c:pt>
                <c:pt idx="3051">
                  <c:v>12.074031417624479</c:v>
                </c:pt>
                <c:pt idx="3052">
                  <c:v>12.074031417624479</c:v>
                </c:pt>
                <c:pt idx="3053">
                  <c:v>12.074031417624479</c:v>
                </c:pt>
                <c:pt idx="3054">
                  <c:v>12.074031417624479</c:v>
                </c:pt>
                <c:pt idx="3055">
                  <c:v>12.074031417624479</c:v>
                </c:pt>
                <c:pt idx="3056">
                  <c:v>12.074031417624479</c:v>
                </c:pt>
                <c:pt idx="3057">
                  <c:v>12.074031417624479</c:v>
                </c:pt>
                <c:pt idx="3058">
                  <c:v>12.074031417624479</c:v>
                </c:pt>
                <c:pt idx="3059">
                  <c:v>12.074031417624479</c:v>
                </c:pt>
                <c:pt idx="3060">
                  <c:v>12.074031417624479</c:v>
                </c:pt>
                <c:pt idx="3061">
                  <c:v>12.074031417624479</c:v>
                </c:pt>
                <c:pt idx="3062">
                  <c:v>12.074031417624479</c:v>
                </c:pt>
                <c:pt idx="3063">
                  <c:v>12.074031417624479</c:v>
                </c:pt>
                <c:pt idx="3064">
                  <c:v>12.074031417624479</c:v>
                </c:pt>
                <c:pt idx="3065">
                  <c:v>12.074031417624479</c:v>
                </c:pt>
                <c:pt idx="3066">
                  <c:v>12.074031417624479</c:v>
                </c:pt>
                <c:pt idx="3067">
                  <c:v>12.074031417624479</c:v>
                </c:pt>
                <c:pt idx="3068">
                  <c:v>12.074031417624479</c:v>
                </c:pt>
                <c:pt idx="3069">
                  <c:v>12.074031417624479</c:v>
                </c:pt>
                <c:pt idx="3070">
                  <c:v>12.074031417624479</c:v>
                </c:pt>
                <c:pt idx="3071">
                  <c:v>12.074031417624479</c:v>
                </c:pt>
                <c:pt idx="3072">
                  <c:v>12.074031417624479</c:v>
                </c:pt>
                <c:pt idx="3073">
                  <c:v>12.074031417624479</c:v>
                </c:pt>
                <c:pt idx="3074">
                  <c:v>12.074031417624479</c:v>
                </c:pt>
                <c:pt idx="3075">
                  <c:v>12.074031417624479</c:v>
                </c:pt>
                <c:pt idx="3076">
                  <c:v>12.074031417624479</c:v>
                </c:pt>
                <c:pt idx="3077">
                  <c:v>12.074031417624479</c:v>
                </c:pt>
                <c:pt idx="3078">
                  <c:v>12.074031417624479</c:v>
                </c:pt>
                <c:pt idx="3079">
                  <c:v>12.074031417624479</c:v>
                </c:pt>
                <c:pt idx="3080">
                  <c:v>12.074031417624479</c:v>
                </c:pt>
                <c:pt idx="3081">
                  <c:v>12.074031417624479</c:v>
                </c:pt>
                <c:pt idx="3082">
                  <c:v>12.074031417624479</c:v>
                </c:pt>
                <c:pt idx="3083">
                  <c:v>12.074031417624479</c:v>
                </c:pt>
                <c:pt idx="3084">
                  <c:v>12.074031417624479</c:v>
                </c:pt>
                <c:pt idx="3085">
                  <c:v>12.074031417624479</c:v>
                </c:pt>
                <c:pt idx="3086">
                  <c:v>12.074031417624479</c:v>
                </c:pt>
                <c:pt idx="3087">
                  <c:v>12.074031417624479</c:v>
                </c:pt>
                <c:pt idx="3088">
                  <c:v>12.074031417624479</c:v>
                </c:pt>
                <c:pt idx="3089">
                  <c:v>12.074031417624479</c:v>
                </c:pt>
                <c:pt idx="3090">
                  <c:v>12.074031417624479</c:v>
                </c:pt>
                <c:pt idx="3091">
                  <c:v>12.074031417624479</c:v>
                </c:pt>
                <c:pt idx="3092">
                  <c:v>12.074031417624479</c:v>
                </c:pt>
                <c:pt idx="3093">
                  <c:v>12.074031417624479</c:v>
                </c:pt>
                <c:pt idx="3094">
                  <c:v>12.074031417624479</c:v>
                </c:pt>
                <c:pt idx="3095">
                  <c:v>12.074031417624479</c:v>
                </c:pt>
                <c:pt idx="3096">
                  <c:v>12.074031417624479</c:v>
                </c:pt>
                <c:pt idx="3097">
                  <c:v>12.074031417624479</c:v>
                </c:pt>
                <c:pt idx="3098">
                  <c:v>12.074031417624479</c:v>
                </c:pt>
                <c:pt idx="3099">
                  <c:v>12.074031417624479</c:v>
                </c:pt>
                <c:pt idx="3100">
                  <c:v>12.074031417624479</c:v>
                </c:pt>
                <c:pt idx="3101">
                  <c:v>12.074031417624479</c:v>
                </c:pt>
                <c:pt idx="3102">
                  <c:v>12.074031417624479</c:v>
                </c:pt>
                <c:pt idx="3103">
                  <c:v>12.074031417624479</c:v>
                </c:pt>
                <c:pt idx="3104">
                  <c:v>12.074031417624479</c:v>
                </c:pt>
                <c:pt idx="3105">
                  <c:v>12.074031417624479</c:v>
                </c:pt>
                <c:pt idx="3106">
                  <c:v>12.074031417624479</c:v>
                </c:pt>
                <c:pt idx="3107">
                  <c:v>12.074031417624479</c:v>
                </c:pt>
                <c:pt idx="3108">
                  <c:v>12.074031417624479</c:v>
                </c:pt>
                <c:pt idx="3109">
                  <c:v>12.074031417624479</c:v>
                </c:pt>
                <c:pt idx="3110">
                  <c:v>12.074031417624479</c:v>
                </c:pt>
                <c:pt idx="3111">
                  <c:v>12.074031417624479</c:v>
                </c:pt>
                <c:pt idx="3112">
                  <c:v>12.074031417624479</c:v>
                </c:pt>
                <c:pt idx="3113">
                  <c:v>12.074031417624479</c:v>
                </c:pt>
                <c:pt idx="3114">
                  <c:v>12.074031417624479</c:v>
                </c:pt>
                <c:pt idx="3115">
                  <c:v>12.074031417624479</c:v>
                </c:pt>
                <c:pt idx="3116">
                  <c:v>12.074031417624479</c:v>
                </c:pt>
                <c:pt idx="3117">
                  <c:v>12.074031417624479</c:v>
                </c:pt>
                <c:pt idx="3118">
                  <c:v>12.074031417624479</c:v>
                </c:pt>
                <c:pt idx="3119">
                  <c:v>12.074031417624479</c:v>
                </c:pt>
                <c:pt idx="3120">
                  <c:v>12.074031417624479</c:v>
                </c:pt>
                <c:pt idx="3121">
                  <c:v>12.074031417624479</c:v>
                </c:pt>
                <c:pt idx="3122">
                  <c:v>12.074031417624479</c:v>
                </c:pt>
                <c:pt idx="3123">
                  <c:v>12.074031417624479</c:v>
                </c:pt>
                <c:pt idx="3124">
                  <c:v>12.074031417624479</c:v>
                </c:pt>
                <c:pt idx="3125">
                  <c:v>12.074031417624479</c:v>
                </c:pt>
                <c:pt idx="3126">
                  <c:v>12.074031417624479</c:v>
                </c:pt>
                <c:pt idx="3127">
                  <c:v>12.074031417624479</c:v>
                </c:pt>
                <c:pt idx="3128">
                  <c:v>12.074031417624479</c:v>
                </c:pt>
                <c:pt idx="3129">
                  <c:v>12.074031417624479</c:v>
                </c:pt>
                <c:pt idx="3130">
                  <c:v>12.074031417624479</c:v>
                </c:pt>
                <c:pt idx="3131">
                  <c:v>12.074031417624479</c:v>
                </c:pt>
                <c:pt idx="3132">
                  <c:v>12.074031417624479</c:v>
                </c:pt>
                <c:pt idx="3133">
                  <c:v>12.074031417624479</c:v>
                </c:pt>
                <c:pt idx="3134">
                  <c:v>12.074031417624479</c:v>
                </c:pt>
                <c:pt idx="3135">
                  <c:v>12.074031417624479</c:v>
                </c:pt>
                <c:pt idx="3136">
                  <c:v>12.074031417624479</c:v>
                </c:pt>
                <c:pt idx="3137">
                  <c:v>12.074031417624479</c:v>
                </c:pt>
                <c:pt idx="3138">
                  <c:v>12.074031417624479</c:v>
                </c:pt>
                <c:pt idx="3139">
                  <c:v>12.074031417624479</c:v>
                </c:pt>
                <c:pt idx="3140">
                  <c:v>12.074031417624479</c:v>
                </c:pt>
                <c:pt idx="3141">
                  <c:v>12.074031417624479</c:v>
                </c:pt>
                <c:pt idx="3142">
                  <c:v>12.074031417624479</c:v>
                </c:pt>
                <c:pt idx="3143">
                  <c:v>12.074031417624479</c:v>
                </c:pt>
                <c:pt idx="3144">
                  <c:v>12.074031417624479</c:v>
                </c:pt>
                <c:pt idx="3145">
                  <c:v>12.074031417624479</c:v>
                </c:pt>
                <c:pt idx="3146">
                  <c:v>12.074031417624479</c:v>
                </c:pt>
                <c:pt idx="3147">
                  <c:v>12.074031417624479</c:v>
                </c:pt>
                <c:pt idx="3148">
                  <c:v>12.074031417624479</c:v>
                </c:pt>
                <c:pt idx="3149">
                  <c:v>12.074031417624479</c:v>
                </c:pt>
                <c:pt idx="3150">
                  <c:v>12.074031417624479</c:v>
                </c:pt>
                <c:pt idx="3151">
                  <c:v>12.074031417624479</c:v>
                </c:pt>
                <c:pt idx="3152">
                  <c:v>12.074031417624479</c:v>
                </c:pt>
                <c:pt idx="3153">
                  <c:v>12.074031417624479</c:v>
                </c:pt>
                <c:pt idx="3154">
                  <c:v>12.074031417624479</c:v>
                </c:pt>
                <c:pt idx="3155">
                  <c:v>12.074031417624479</c:v>
                </c:pt>
                <c:pt idx="3156">
                  <c:v>12.074031417624479</c:v>
                </c:pt>
                <c:pt idx="3157">
                  <c:v>12.074031417624479</c:v>
                </c:pt>
                <c:pt idx="3158">
                  <c:v>12.074031417624479</c:v>
                </c:pt>
                <c:pt idx="3159">
                  <c:v>12.074031417624479</c:v>
                </c:pt>
                <c:pt idx="3160">
                  <c:v>12.074031417624479</c:v>
                </c:pt>
                <c:pt idx="3161">
                  <c:v>12.074031417624479</c:v>
                </c:pt>
                <c:pt idx="3162">
                  <c:v>12.074031417624479</c:v>
                </c:pt>
                <c:pt idx="3163">
                  <c:v>12.074031417624479</c:v>
                </c:pt>
                <c:pt idx="3164">
                  <c:v>12.074031417624479</c:v>
                </c:pt>
                <c:pt idx="3165">
                  <c:v>12.074031417624479</c:v>
                </c:pt>
                <c:pt idx="3166">
                  <c:v>12.074031417624479</c:v>
                </c:pt>
                <c:pt idx="3167">
                  <c:v>12.074031417624479</c:v>
                </c:pt>
                <c:pt idx="3168">
                  <c:v>12.074031417624479</c:v>
                </c:pt>
                <c:pt idx="3169">
                  <c:v>12.074031417624479</c:v>
                </c:pt>
                <c:pt idx="3170">
                  <c:v>12.074031417624479</c:v>
                </c:pt>
                <c:pt idx="3171">
                  <c:v>12.074031417624479</c:v>
                </c:pt>
                <c:pt idx="3172">
                  <c:v>12.074031417624479</c:v>
                </c:pt>
                <c:pt idx="3173">
                  <c:v>12.074031417624479</c:v>
                </c:pt>
                <c:pt idx="3174">
                  <c:v>12.074031417624479</c:v>
                </c:pt>
                <c:pt idx="3175">
                  <c:v>12.074031417624479</c:v>
                </c:pt>
                <c:pt idx="3176">
                  <c:v>12.074031417624479</c:v>
                </c:pt>
                <c:pt idx="3177">
                  <c:v>12.074031417624479</c:v>
                </c:pt>
                <c:pt idx="3178">
                  <c:v>12.074031417624479</c:v>
                </c:pt>
                <c:pt idx="3179">
                  <c:v>12.074031417624479</c:v>
                </c:pt>
                <c:pt idx="3180">
                  <c:v>12.074031417624479</c:v>
                </c:pt>
                <c:pt idx="3181">
                  <c:v>12.074031417624479</c:v>
                </c:pt>
                <c:pt idx="3182">
                  <c:v>12.074031417624479</c:v>
                </c:pt>
                <c:pt idx="3183">
                  <c:v>12.074031417624479</c:v>
                </c:pt>
                <c:pt idx="3184">
                  <c:v>12.074031417624479</c:v>
                </c:pt>
                <c:pt idx="3185">
                  <c:v>12.074031417624479</c:v>
                </c:pt>
                <c:pt idx="3186">
                  <c:v>12.074031417624479</c:v>
                </c:pt>
                <c:pt idx="3187">
                  <c:v>12.074031417624479</c:v>
                </c:pt>
                <c:pt idx="3188">
                  <c:v>12.074031417624479</c:v>
                </c:pt>
                <c:pt idx="3189">
                  <c:v>12.074031417624479</c:v>
                </c:pt>
                <c:pt idx="3190">
                  <c:v>12.074031417624479</c:v>
                </c:pt>
                <c:pt idx="3191">
                  <c:v>12.074031417624479</c:v>
                </c:pt>
                <c:pt idx="3192">
                  <c:v>12.074031417624479</c:v>
                </c:pt>
                <c:pt idx="3193">
                  <c:v>12.074031417624479</c:v>
                </c:pt>
                <c:pt idx="3194">
                  <c:v>12.074031417624479</c:v>
                </c:pt>
                <c:pt idx="3195">
                  <c:v>12.074031417624479</c:v>
                </c:pt>
                <c:pt idx="3196">
                  <c:v>12.074031417624479</c:v>
                </c:pt>
                <c:pt idx="3197">
                  <c:v>12.074031417624479</c:v>
                </c:pt>
                <c:pt idx="3198">
                  <c:v>12.074031417624479</c:v>
                </c:pt>
                <c:pt idx="3199">
                  <c:v>12.074031417624479</c:v>
                </c:pt>
                <c:pt idx="3200">
                  <c:v>12.074031417624479</c:v>
                </c:pt>
                <c:pt idx="3201">
                  <c:v>12.074031417624479</c:v>
                </c:pt>
                <c:pt idx="3202">
                  <c:v>12.074031417624479</c:v>
                </c:pt>
                <c:pt idx="3203">
                  <c:v>12.074031417624479</c:v>
                </c:pt>
                <c:pt idx="3204">
                  <c:v>12.074031417624479</c:v>
                </c:pt>
                <c:pt idx="3205">
                  <c:v>12.074031417624479</c:v>
                </c:pt>
                <c:pt idx="3206">
                  <c:v>12.074031417624479</c:v>
                </c:pt>
                <c:pt idx="3207">
                  <c:v>12.074031417624479</c:v>
                </c:pt>
                <c:pt idx="3208">
                  <c:v>12.074031417624479</c:v>
                </c:pt>
                <c:pt idx="3209">
                  <c:v>12.074031417624479</c:v>
                </c:pt>
                <c:pt idx="3210">
                  <c:v>12.074031417624479</c:v>
                </c:pt>
                <c:pt idx="3211">
                  <c:v>12.074031417624479</c:v>
                </c:pt>
                <c:pt idx="3212">
                  <c:v>12.074031417624479</c:v>
                </c:pt>
                <c:pt idx="3213">
                  <c:v>12.074031417624479</c:v>
                </c:pt>
                <c:pt idx="3214">
                  <c:v>12.074031417624479</c:v>
                </c:pt>
                <c:pt idx="3215">
                  <c:v>12.074031417624479</c:v>
                </c:pt>
                <c:pt idx="3216">
                  <c:v>12.074031417624479</c:v>
                </c:pt>
                <c:pt idx="3217">
                  <c:v>12.074031417624479</c:v>
                </c:pt>
                <c:pt idx="3218">
                  <c:v>12.074031417624479</c:v>
                </c:pt>
                <c:pt idx="3219">
                  <c:v>12.074031417624479</c:v>
                </c:pt>
                <c:pt idx="3220">
                  <c:v>12.074031417624479</c:v>
                </c:pt>
                <c:pt idx="3221">
                  <c:v>12.074031417624479</c:v>
                </c:pt>
                <c:pt idx="3222">
                  <c:v>12.074031417624479</c:v>
                </c:pt>
                <c:pt idx="3223">
                  <c:v>12.074031417624479</c:v>
                </c:pt>
                <c:pt idx="3224">
                  <c:v>12.074031417624479</c:v>
                </c:pt>
                <c:pt idx="3225">
                  <c:v>12.074031417624479</c:v>
                </c:pt>
                <c:pt idx="3226">
                  <c:v>12.074031417624479</c:v>
                </c:pt>
                <c:pt idx="3227">
                  <c:v>12.074031417624479</c:v>
                </c:pt>
                <c:pt idx="3228">
                  <c:v>12.074031417624479</c:v>
                </c:pt>
                <c:pt idx="3229">
                  <c:v>12.074031417624479</c:v>
                </c:pt>
                <c:pt idx="3230">
                  <c:v>12.074031417624479</c:v>
                </c:pt>
                <c:pt idx="3231">
                  <c:v>12.074031417624479</c:v>
                </c:pt>
                <c:pt idx="3232">
                  <c:v>12.074031417624479</c:v>
                </c:pt>
                <c:pt idx="3233">
                  <c:v>12.074031417624479</c:v>
                </c:pt>
                <c:pt idx="3234">
                  <c:v>12.074031417624479</c:v>
                </c:pt>
                <c:pt idx="3235">
                  <c:v>12.074031417624479</c:v>
                </c:pt>
                <c:pt idx="3236">
                  <c:v>12.074031417624479</c:v>
                </c:pt>
                <c:pt idx="3237">
                  <c:v>12.074031417624479</c:v>
                </c:pt>
                <c:pt idx="3238">
                  <c:v>12.074031417624479</c:v>
                </c:pt>
                <c:pt idx="3239">
                  <c:v>12.074031417624479</c:v>
                </c:pt>
                <c:pt idx="3240">
                  <c:v>12.074031417624479</c:v>
                </c:pt>
                <c:pt idx="3241">
                  <c:v>12.074031417624479</c:v>
                </c:pt>
                <c:pt idx="3242">
                  <c:v>12.074031417624479</c:v>
                </c:pt>
                <c:pt idx="3243">
                  <c:v>12.074031417624479</c:v>
                </c:pt>
                <c:pt idx="3244">
                  <c:v>12.074031417624479</c:v>
                </c:pt>
                <c:pt idx="3245">
                  <c:v>12.074031417624479</c:v>
                </c:pt>
                <c:pt idx="3246">
                  <c:v>12.074031417624479</c:v>
                </c:pt>
                <c:pt idx="3247">
                  <c:v>12.074031417624479</c:v>
                </c:pt>
                <c:pt idx="3248">
                  <c:v>12.074031417624479</c:v>
                </c:pt>
                <c:pt idx="3249">
                  <c:v>12.074031417624479</c:v>
                </c:pt>
                <c:pt idx="3250">
                  <c:v>12.074031417624479</c:v>
                </c:pt>
                <c:pt idx="3251">
                  <c:v>12.074031417624479</c:v>
                </c:pt>
                <c:pt idx="3252">
                  <c:v>12.074031417624479</c:v>
                </c:pt>
                <c:pt idx="3253">
                  <c:v>12.074031417624479</c:v>
                </c:pt>
                <c:pt idx="3254">
                  <c:v>12.074031417624479</c:v>
                </c:pt>
                <c:pt idx="3255">
                  <c:v>12.074031417624479</c:v>
                </c:pt>
                <c:pt idx="3256">
                  <c:v>12.074031417624479</c:v>
                </c:pt>
                <c:pt idx="3257">
                  <c:v>12.074031417624479</c:v>
                </c:pt>
                <c:pt idx="3258">
                  <c:v>12.074031417624479</c:v>
                </c:pt>
                <c:pt idx="3259">
                  <c:v>12.074031417624479</c:v>
                </c:pt>
                <c:pt idx="3260">
                  <c:v>12.074031417624479</c:v>
                </c:pt>
                <c:pt idx="3261">
                  <c:v>12.074031417624479</c:v>
                </c:pt>
                <c:pt idx="3262">
                  <c:v>12.074031417624479</c:v>
                </c:pt>
                <c:pt idx="3263">
                  <c:v>12.074031417624479</c:v>
                </c:pt>
                <c:pt idx="3264">
                  <c:v>12.074031417624479</c:v>
                </c:pt>
                <c:pt idx="3265">
                  <c:v>12.074031417624479</c:v>
                </c:pt>
                <c:pt idx="3266">
                  <c:v>12.074031417624479</c:v>
                </c:pt>
                <c:pt idx="3267">
                  <c:v>12.074031417624479</c:v>
                </c:pt>
                <c:pt idx="3268">
                  <c:v>12.074031417624479</c:v>
                </c:pt>
                <c:pt idx="3269">
                  <c:v>12.074031417624479</c:v>
                </c:pt>
                <c:pt idx="3270">
                  <c:v>12.074031417624479</c:v>
                </c:pt>
                <c:pt idx="3271">
                  <c:v>12.074031417624479</c:v>
                </c:pt>
                <c:pt idx="3272">
                  <c:v>12.074031417624479</c:v>
                </c:pt>
                <c:pt idx="3273">
                  <c:v>12.074031417624479</c:v>
                </c:pt>
                <c:pt idx="3274">
                  <c:v>12.074031417624479</c:v>
                </c:pt>
                <c:pt idx="3275">
                  <c:v>12.074031417624479</c:v>
                </c:pt>
                <c:pt idx="3276">
                  <c:v>12.074031417624479</c:v>
                </c:pt>
                <c:pt idx="3277">
                  <c:v>12.074031417624479</c:v>
                </c:pt>
                <c:pt idx="3278">
                  <c:v>12.074031417624479</c:v>
                </c:pt>
                <c:pt idx="3279">
                  <c:v>12.074031417624479</c:v>
                </c:pt>
                <c:pt idx="3280">
                  <c:v>12.074031417624479</c:v>
                </c:pt>
                <c:pt idx="3281">
                  <c:v>12.074031417624479</c:v>
                </c:pt>
                <c:pt idx="3282">
                  <c:v>12.074031417624479</c:v>
                </c:pt>
                <c:pt idx="3283">
                  <c:v>12.074031417624479</c:v>
                </c:pt>
                <c:pt idx="3284">
                  <c:v>12.074031417624479</c:v>
                </c:pt>
                <c:pt idx="3285">
                  <c:v>12.074031417624479</c:v>
                </c:pt>
                <c:pt idx="3286">
                  <c:v>12.074031417624479</c:v>
                </c:pt>
                <c:pt idx="3287">
                  <c:v>12.074031417624479</c:v>
                </c:pt>
                <c:pt idx="3288">
                  <c:v>12.074031417624479</c:v>
                </c:pt>
                <c:pt idx="3289">
                  <c:v>12.074031417624479</c:v>
                </c:pt>
                <c:pt idx="3290">
                  <c:v>12.074031417624479</c:v>
                </c:pt>
                <c:pt idx="3291">
                  <c:v>12.074031417624479</c:v>
                </c:pt>
                <c:pt idx="3292">
                  <c:v>12.074031417624479</c:v>
                </c:pt>
                <c:pt idx="3293">
                  <c:v>12.074031417624479</c:v>
                </c:pt>
                <c:pt idx="3294">
                  <c:v>12.074031417624479</c:v>
                </c:pt>
                <c:pt idx="3295">
                  <c:v>12.074031417624479</c:v>
                </c:pt>
                <c:pt idx="3296">
                  <c:v>12.074031417624479</c:v>
                </c:pt>
                <c:pt idx="3297">
                  <c:v>12.074031417624479</c:v>
                </c:pt>
                <c:pt idx="3298">
                  <c:v>12.074031417624479</c:v>
                </c:pt>
                <c:pt idx="3299">
                  <c:v>12.074031417624479</c:v>
                </c:pt>
                <c:pt idx="3300">
                  <c:v>12.074031417624479</c:v>
                </c:pt>
                <c:pt idx="3301">
                  <c:v>12.074031417624479</c:v>
                </c:pt>
                <c:pt idx="3302">
                  <c:v>12.074031417624479</c:v>
                </c:pt>
                <c:pt idx="3303">
                  <c:v>12.074031417624479</c:v>
                </c:pt>
                <c:pt idx="3304">
                  <c:v>12.074031417624479</c:v>
                </c:pt>
                <c:pt idx="3305">
                  <c:v>12.074031417624479</c:v>
                </c:pt>
                <c:pt idx="3306">
                  <c:v>12.074031417624479</c:v>
                </c:pt>
                <c:pt idx="3307">
                  <c:v>12.074031417624479</c:v>
                </c:pt>
                <c:pt idx="3308">
                  <c:v>12.074031417624479</c:v>
                </c:pt>
                <c:pt idx="3309">
                  <c:v>12.074031417624479</c:v>
                </c:pt>
                <c:pt idx="3310">
                  <c:v>12.074031417624479</c:v>
                </c:pt>
                <c:pt idx="3311">
                  <c:v>12.074031417624479</c:v>
                </c:pt>
                <c:pt idx="3312">
                  <c:v>12.074031417624479</c:v>
                </c:pt>
                <c:pt idx="3313">
                  <c:v>12.074031417624479</c:v>
                </c:pt>
                <c:pt idx="3314">
                  <c:v>12.074031417624479</c:v>
                </c:pt>
                <c:pt idx="3315">
                  <c:v>12.074031417624479</c:v>
                </c:pt>
                <c:pt idx="3316">
                  <c:v>12.074031417624479</c:v>
                </c:pt>
                <c:pt idx="3317">
                  <c:v>12.074031417624479</c:v>
                </c:pt>
                <c:pt idx="3318">
                  <c:v>12.074031417624479</c:v>
                </c:pt>
                <c:pt idx="3319">
                  <c:v>12.074031417624479</c:v>
                </c:pt>
                <c:pt idx="3320">
                  <c:v>12.074031417624479</c:v>
                </c:pt>
                <c:pt idx="3321">
                  <c:v>12.074031417624479</c:v>
                </c:pt>
                <c:pt idx="3322">
                  <c:v>12.074031417624479</c:v>
                </c:pt>
                <c:pt idx="3323">
                  <c:v>12.074031417624479</c:v>
                </c:pt>
                <c:pt idx="3324">
                  <c:v>12.074031417624479</c:v>
                </c:pt>
                <c:pt idx="3325">
                  <c:v>12.074031417624479</c:v>
                </c:pt>
                <c:pt idx="3326">
                  <c:v>12.074031417624479</c:v>
                </c:pt>
                <c:pt idx="3327">
                  <c:v>12.074031417624479</c:v>
                </c:pt>
                <c:pt idx="3328">
                  <c:v>12.074031417624479</c:v>
                </c:pt>
                <c:pt idx="3329">
                  <c:v>12.074031417624479</c:v>
                </c:pt>
                <c:pt idx="3330">
                  <c:v>12.074031417624479</c:v>
                </c:pt>
                <c:pt idx="3331">
                  <c:v>12.074031417624479</c:v>
                </c:pt>
                <c:pt idx="3332">
                  <c:v>12.074031417624479</c:v>
                </c:pt>
                <c:pt idx="3333">
                  <c:v>12.074031417624479</c:v>
                </c:pt>
                <c:pt idx="3334">
                  <c:v>12.074031417624479</c:v>
                </c:pt>
                <c:pt idx="3335">
                  <c:v>12.074031417624479</c:v>
                </c:pt>
                <c:pt idx="3336">
                  <c:v>12.074031417624479</c:v>
                </c:pt>
                <c:pt idx="3337">
                  <c:v>12.074031417624479</c:v>
                </c:pt>
                <c:pt idx="3338">
                  <c:v>12.074031417624479</c:v>
                </c:pt>
                <c:pt idx="3339">
                  <c:v>12.074031417624479</c:v>
                </c:pt>
                <c:pt idx="3340">
                  <c:v>12.074031417624479</c:v>
                </c:pt>
                <c:pt idx="3341">
                  <c:v>12.074031417624479</c:v>
                </c:pt>
                <c:pt idx="3342">
                  <c:v>12.074031417624479</c:v>
                </c:pt>
                <c:pt idx="3343">
                  <c:v>12.074031417624479</c:v>
                </c:pt>
                <c:pt idx="3344">
                  <c:v>12.074031417624479</c:v>
                </c:pt>
                <c:pt idx="3345">
                  <c:v>12.074031417624479</c:v>
                </c:pt>
                <c:pt idx="3346">
                  <c:v>12.074031417624479</c:v>
                </c:pt>
                <c:pt idx="3347">
                  <c:v>12.074031417624479</c:v>
                </c:pt>
                <c:pt idx="3348">
                  <c:v>12.074031417624479</c:v>
                </c:pt>
                <c:pt idx="3349">
                  <c:v>12.074031417624479</c:v>
                </c:pt>
                <c:pt idx="3350">
                  <c:v>12.074031417624479</c:v>
                </c:pt>
                <c:pt idx="3351">
                  <c:v>12.074031417624479</c:v>
                </c:pt>
                <c:pt idx="3352">
                  <c:v>12.074031417624479</c:v>
                </c:pt>
                <c:pt idx="3353">
                  <c:v>12.074031417624479</c:v>
                </c:pt>
                <c:pt idx="3354">
                  <c:v>12.074031417624479</c:v>
                </c:pt>
                <c:pt idx="3355">
                  <c:v>12.074031417624479</c:v>
                </c:pt>
                <c:pt idx="3356">
                  <c:v>12.074031417624479</c:v>
                </c:pt>
                <c:pt idx="3357">
                  <c:v>12.074031417624479</c:v>
                </c:pt>
                <c:pt idx="3358">
                  <c:v>12.074031417624479</c:v>
                </c:pt>
                <c:pt idx="3359">
                  <c:v>12.074031417624479</c:v>
                </c:pt>
                <c:pt idx="3360">
                  <c:v>12.074031417624479</c:v>
                </c:pt>
                <c:pt idx="3361">
                  <c:v>12.074031417624479</c:v>
                </c:pt>
                <c:pt idx="3362">
                  <c:v>12.074031417624479</c:v>
                </c:pt>
                <c:pt idx="3363">
                  <c:v>12.074031417624479</c:v>
                </c:pt>
                <c:pt idx="3364">
                  <c:v>12.074031417624479</c:v>
                </c:pt>
                <c:pt idx="3365">
                  <c:v>12.074031417624479</c:v>
                </c:pt>
                <c:pt idx="3366">
                  <c:v>12.074031417624479</c:v>
                </c:pt>
                <c:pt idx="3367">
                  <c:v>12.074031417624479</c:v>
                </c:pt>
                <c:pt idx="3368">
                  <c:v>12.074031417624479</c:v>
                </c:pt>
                <c:pt idx="3369">
                  <c:v>12.074031417624479</c:v>
                </c:pt>
                <c:pt idx="3370">
                  <c:v>12.074031417624479</c:v>
                </c:pt>
                <c:pt idx="3371">
                  <c:v>12.074031417624479</c:v>
                </c:pt>
                <c:pt idx="3372">
                  <c:v>12.074031417624479</c:v>
                </c:pt>
                <c:pt idx="3373">
                  <c:v>12.074031417624479</c:v>
                </c:pt>
                <c:pt idx="3374">
                  <c:v>12.074031417624479</c:v>
                </c:pt>
                <c:pt idx="3375">
                  <c:v>12.074031417624479</c:v>
                </c:pt>
                <c:pt idx="3376">
                  <c:v>12.074031417624479</c:v>
                </c:pt>
                <c:pt idx="3377">
                  <c:v>12.074031417624479</c:v>
                </c:pt>
                <c:pt idx="3378">
                  <c:v>12.074031417624479</c:v>
                </c:pt>
                <c:pt idx="3379">
                  <c:v>12.074031417624479</c:v>
                </c:pt>
                <c:pt idx="3380">
                  <c:v>12.074031417624479</c:v>
                </c:pt>
                <c:pt idx="3381">
                  <c:v>12.074031417624479</c:v>
                </c:pt>
                <c:pt idx="3382">
                  <c:v>12.074031417624479</c:v>
                </c:pt>
                <c:pt idx="3383">
                  <c:v>12.074031417624479</c:v>
                </c:pt>
                <c:pt idx="3384">
                  <c:v>12.074031417624479</c:v>
                </c:pt>
                <c:pt idx="3385">
                  <c:v>12.074031417624479</c:v>
                </c:pt>
                <c:pt idx="3386">
                  <c:v>12.074031417624479</c:v>
                </c:pt>
                <c:pt idx="3387">
                  <c:v>12.074031417624479</c:v>
                </c:pt>
                <c:pt idx="3388">
                  <c:v>12.074031417624479</c:v>
                </c:pt>
                <c:pt idx="3389">
                  <c:v>12.074031417624479</c:v>
                </c:pt>
                <c:pt idx="3390">
                  <c:v>12.074031417624479</c:v>
                </c:pt>
                <c:pt idx="3391">
                  <c:v>12.074031417624479</c:v>
                </c:pt>
                <c:pt idx="3392">
                  <c:v>12.074031417624479</c:v>
                </c:pt>
                <c:pt idx="3393">
                  <c:v>12.074031417624479</c:v>
                </c:pt>
                <c:pt idx="3394">
                  <c:v>12.074031417624479</c:v>
                </c:pt>
                <c:pt idx="3395">
                  <c:v>12.074031417624479</c:v>
                </c:pt>
                <c:pt idx="3396">
                  <c:v>12.074031417624479</c:v>
                </c:pt>
                <c:pt idx="3397">
                  <c:v>12.074031417624479</c:v>
                </c:pt>
                <c:pt idx="3398">
                  <c:v>12.074031417624479</c:v>
                </c:pt>
                <c:pt idx="3399">
                  <c:v>12.074031417624479</c:v>
                </c:pt>
                <c:pt idx="3400">
                  <c:v>12.074031417624479</c:v>
                </c:pt>
                <c:pt idx="3401">
                  <c:v>12.074031417624479</c:v>
                </c:pt>
                <c:pt idx="3402">
                  <c:v>12.074031417624479</c:v>
                </c:pt>
                <c:pt idx="3403">
                  <c:v>12.074031417624479</c:v>
                </c:pt>
                <c:pt idx="3404">
                  <c:v>12.074031417624479</c:v>
                </c:pt>
                <c:pt idx="3405">
                  <c:v>12.074031417624479</c:v>
                </c:pt>
                <c:pt idx="3406">
                  <c:v>12.074031417624479</c:v>
                </c:pt>
                <c:pt idx="3407">
                  <c:v>12.074031417624479</c:v>
                </c:pt>
                <c:pt idx="3408">
                  <c:v>12.074031417624479</c:v>
                </c:pt>
                <c:pt idx="3409">
                  <c:v>12.074031417624479</c:v>
                </c:pt>
                <c:pt idx="3410">
                  <c:v>12.074031417624479</c:v>
                </c:pt>
                <c:pt idx="3411">
                  <c:v>12.074031417624479</c:v>
                </c:pt>
                <c:pt idx="3412">
                  <c:v>12.074031417624479</c:v>
                </c:pt>
                <c:pt idx="3413">
                  <c:v>12.074031417624479</c:v>
                </c:pt>
                <c:pt idx="3414">
                  <c:v>12.074031417624479</c:v>
                </c:pt>
                <c:pt idx="3415">
                  <c:v>12.074031417624479</c:v>
                </c:pt>
                <c:pt idx="3416">
                  <c:v>12.074031417624479</c:v>
                </c:pt>
                <c:pt idx="3417">
                  <c:v>12.074031417624479</c:v>
                </c:pt>
                <c:pt idx="3418">
                  <c:v>12.074031417624479</c:v>
                </c:pt>
                <c:pt idx="3419">
                  <c:v>12.074031417624479</c:v>
                </c:pt>
                <c:pt idx="3420">
                  <c:v>12.074031417624479</c:v>
                </c:pt>
                <c:pt idx="3421">
                  <c:v>12.074031417624479</c:v>
                </c:pt>
                <c:pt idx="3422">
                  <c:v>12.074031417624479</c:v>
                </c:pt>
                <c:pt idx="3423">
                  <c:v>12.074031417624479</c:v>
                </c:pt>
                <c:pt idx="3424">
                  <c:v>12.074031417624479</c:v>
                </c:pt>
                <c:pt idx="3425">
                  <c:v>12.074031417624479</c:v>
                </c:pt>
                <c:pt idx="3426">
                  <c:v>12.074031417624479</c:v>
                </c:pt>
                <c:pt idx="3427">
                  <c:v>12.074031417624479</c:v>
                </c:pt>
                <c:pt idx="3428">
                  <c:v>12.074031417624479</c:v>
                </c:pt>
                <c:pt idx="3429">
                  <c:v>12.074031417624479</c:v>
                </c:pt>
                <c:pt idx="3430">
                  <c:v>12.074031417624479</c:v>
                </c:pt>
                <c:pt idx="3431">
                  <c:v>12.074031417624479</c:v>
                </c:pt>
                <c:pt idx="3432">
                  <c:v>12.074031417624479</c:v>
                </c:pt>
                <c:pt idx="3433">
                  <c:v>12.074031417624479</c:v>
                </c:pt>
                <c:pt idx="3434">
                  <c:v>12.074031417624479</c:v>
                </c:pt>
                <c:pt idx="3435">
                  <c:v>12.074031417624479</c:v>
                </c:pt>
                <c:pt idx="3436">
                  <c:v>12.074031417624479</c:v>
                </c:pt>
                <c:pt idx="3437">
                  <c:v>12.074031417624479</c:v>
                </c:pt>
                <c:pt idx="3438">
                  <c:v>12.074031417624479</c:v>
                </c:pt>
                <c:pt idx="3439">
                  <c:v>12.074031417624479</c:v>
                </c:pt>
                <c:pt idx="3440">
                  <c:v>12.074031417624479</c:v>
                </c:pt>
                <c:pt idx="3441">
                  <c:v>12.074031417624479</c:v>
                </c:pt>
                <c:pt idx="3442">
                  <c:v>12.074031417624479</c:v>
                </c:pt>
                <c:pt idx="3443">
                  <c:v>12.074031417624479</c:v>
                </c:pt>
                <c:pt idx="3444">
                  <c:v>12.074031417624479</c:v>
                </c:pt>
                <c:pt idx="3445">
                  <c:v>12.074031417624479</c:v>
                </c:pt>
                <c:pt idx="3446">
                  <c:v>12.074031417624479</c:v>
                </c:pt>
                <c:pt idx="3447">
                  <c:v>12.074031417624479</c:v>
                </c:pt>
                <c:pt idx="3448">
                  <c:v>12.074031417624479</c:v>
                </c:pt>
                <c:pt idx="3449">
                  <c:v>12.074031417624479</c:v>
                </c:pt>
                <c:pt idx="3450">
                  <c:v>12.074031417624479</c:v>
                </c:pt>
                <c:pt idx="3451">
                  <c:v>12.074031417624479</c:v>
                </c:pt>
                <c:pt idx="3452">
                  <c:v>12.074031417624479</c:v>
                </c:pt>
                <c:pt idx="3453">
                  <c:v>12.074031417624479</c:v>
                </c:pt>
                <c:pt idx="3454">
                  <c:v>12.074031417624479</c:v>
                </c:pt>
                <c:pt idx="3455">
                  <c:v>12.074031417624479</c:v>
                </c:pt>
                <c:pt idx="3456">
                  <c:v>12.074031417624479</c:v>
                </c:pt>
                <c:pt idx="3457">
                  <c:v>12.074031417624479</c:v>
                </c:pt>
                <c:pt idx="3458">
                  <c:v>12.074031417624479</c:v>
                </c:pt>
                <c:pt idx="3459">
                  <c:v>12.074031417624479</c:v>
                </c:pt>
                <c:pt idx="3460">
                  <c:v>12.074031417624479</c:v>
                </c:pt>
                <c:pt idx="3461">
                  <c:v>12.074031417624479</c:v>
                </c:pt>
                <c:pt idx="3462">
                  <c:v>12.074031417624479</c:v>
                </c:pt>
                <c:pt idx="3463">
                  <c:v>12.074031417624479</c:v>
                </c:pt>
                <c:pt idx="3464">
                  <c:v>12.074031417624479</c:v>
                </c:pt>
                <c:pt idx="3465">
                  <c:v>12.074031417624479</c:v>
                </c:pt>
                <c:pt idx="3466">
                  <c:v>12.074031417624479</c:v>
                </c:pt>
                <c:pt idx="3467">
                  <c:v>12.074031417624479</c:v>
                </c:pt>
                <c:pt idx="3468">
                  <c:v>12.074031417624479</c:v>
                </c:pt>
                <c:pt idx="3469">
                  <c:v>12.074031417624479</c:v>
                </c:pt>
                <c:pt idx="3470">
                  <c:v>12.074031417624479</c:v>
                </c:pt>
                <c:pt idx="3471">
                  <c:v>12.074031417624479</c:v>
                </c:pt>
                <c:pt idx="3472">
                  <c:v>12.074031417624479</c:v>
                </c:pt>
                <c:pt idx="3473">
                  <c:v>12.074031417624479</c:v>
                </c:pt>
                <c:pt idx="3474">
                  <c:v>12.074031417624479</c:v>
                </c:pt>
                <c:pt idx="3475">
                  <c:v>12.074031417624479</c:v>
                </c:pt>
                <c:pt idx="3476">
                  <c:v>12.074031417624479</c:v>
                </c:pt>
                <c:pt idx="3477">
                  <c:v>12.074031417624479</c:v>
                </c:pt>
                <c:pt idx="3478">
                  <c:v>12.074031417624479</c:v>
                </c:pt>
                <c:pt idx="3479">
                  <c:v>12.074031417624479</c:v>
                </c:pt>
                <c:pt idx="3480">
                  <c:v>12.074031417624479</c:v>
                </c:pt>
                <c:pt idx="3481">
                  <c:v>12.074031417624479</c:v>
                </c:pt>
                <c:pt idx="3482">
                  <c:v>12.074031417624479</c:v>
                </c:pt>
                <c:pt idx="3483">
                  <c:v>12.074031417624479</c:v>
                </c:pt>
                <c:pt idx="3484">
                  <c:v>12.074031417624479</c:v>
                </c:pt>
                <c:pt idx="3485">
                  <c:v>12.074031417624479</c:v>
                </c:pt>
                <c:pt idx="3486">
                  <c:v>12.074031417624479</c:v>
                </c:pt>
                <c:pt idx="3487">
                  <c:v>12.074031417624479</c:v>
                </c:pt>
                <c:pt idx="3488">
                  <c:v>12.074031417624479</c:v>
                </c:pt>
                <c:pt idx="3489">
                  <c:v>12.074031417624479</c:v>
                </c:pt>
                <c:pt idx="3490">
                  <c:v>12.074031417624479</c:v>
                </c:pt>
                <c:pt idx="3491">
                  <c:v>12.074031417624479</c:v>
                </c:pt>
                <c:pt idx="3492">
                  <c:v>12.074031417624479</c:v>
                </c:pt>
                <c:pt idx="3493">
                  <c:v>12.074031417624479</c:v>
                </c:pt>
                <c:pt idx="3494">
                  <c:v>12.074031417624479</c:v>
                </c:pt>
                <c:pt idx="3495">
                  <c:v>12.074031417624479</c:v>
                </c:pt>
                <c:pt idx="3496">
                  <c:v>12.074031417624479</c:v>
                </c:pt>
                <c:pt idx="3497">
                  <c:v>12.074031417624479</c:v>
                </c:pt>
                <c:pt idx="3498">
                  <c:v>12.074031417624479</c:v>
                </c:pt>
                <c:pt idx="3499">
                  <c:v>12.074031417624479</c:v>
                </c:pt>
                <c:pt idx="3500">
                  <c:v>12.074031417624479</c:v>
                </c:pt>
                <c:pt idx="3501">
                  <c:v>12.074031417624479</c:v>
                </c:pt>
                <c:pt idx="3502">
                  <c:v>12.074031417624479</c:v>
                </c:pt>
                <c:pt idx="3503">
                  <c:v>12.074031417624479</c:v>
                </c:pt>
                <c:pt idx="3504">
                  <c:v>12.074031417624479</c:v>
                </c:pt>
                <c:pt idx="3505">
                  <c:v>12.074031417624479</c:v>
                </c:pt>
                <c:pt idx="3506">
                  <c:v>12.074031417624479</c:v>
                </c:pt>
                <c:pt idx="3507">
                  <c:v>12.074031417624479</c:v>
                </c:pt>
                <c:pt idx="3508">
                  <c:v>12.074031417624479</c:v>
                </c:pt>
                <c:pt idx="3509">
                  <c:v>12.074031417624479</c:v>
                </c:pt>
                <c:pt idx="3510">
                  <c:v>12.074031417624479</c:v>
                </c:pt>
                <c:pt idx="3511">
                  <c:v>12.074031417624479</c:v>
                </c:pt>
                <c:pt idx="3512">
                  <c:v>12.074031417624479</c:v>
                </c:pt>
                <c:pt idx="3513">
                  <c:v>12.074031417624479</c:v>
                </c:pt>
                <c:pt idx="3514">
                  <c:v>12.074031417624479</c:v>
                </c:pt>
                <c:pt idx="3515">
                  <c:v>12.074031417624479</c:v>
                </c:pt>
                <c:pt idx="3516">
                  <c:v>12.074031417624479</c:v>
                </c:pt>
                <c:pt idx="3517">
                  <c:v>12.074031417624479</c:v>
                </c:pt>
                <c:pt idx="3518">
                  <c:v>12.074031417624479</c:v>
                </c:pt>
                <c:pt idx="3519">
                  <c:v>12.074031417624479</c:v>
                </c:pt>
                <c:pt idx="3520">
                  <c:v>12.074031417624479</c:v>
                </c:pt>
                <c:pt idx="3521">
                  <c:v>12.074031417624479</c:v>
                </c:pt>
                <c:pt idx="3522">
                  <c:v>12.074031417624479</c:v>
                </c:pt>
                <c:pt idx="3523">
                  <c:v>12.074031417624479</c:v>
                </c:pt>
                <c:pt idx="3524">
                  <c:v>12.074031417624479</c:v>
                </c:pt>
                <c:pt idx="3525">
                  <c:v>12.074031417624479</c:v>
                </c:pt>
                <c:pt idx="3526">
                  <c:v>12.074031417624479</c:v>
                </c:pt>
                <c:pt idx="3527">
                  <c:v>12.074031417624479</c:v>
                </c:pt>
                <c:pt idx="3528">
                  <c:v>12.074031417624479</c:v>
                </c:pt>
                <c:pt idx="3529">
                  <c:v>12.074031417624479</c:v>
                </c:pt>
                <c:pt idx="3530">
                  <c:v>12.074031417624479</c:v>
                </c:pt>
                <c:pt idx="3531">
                  <c:v>12.074031417624479</c:v>
                </c:pt>
                <c:pt idx="3532">
                  <c:v>12.074031417624479</c:v>
                </c:pt>
                <c:pt idx="3533">
                  <c:v>12.074031417624479</c:v>
                </c:pt>
                <c:pt idx="3534">
                  <c:v>12.074031417624479</c:v>
                </c:pt>
                <c:pt idx="3535">
                  <c:v>12.074031417624479</c:v>
                </c:pt>
                <c:pt idx="3536">
                  <c:v>12.074031417624479</c:v>
                </c:pt>
                <c:pt idx="3537">
                  <c:v>12.074031417624479</c:v>
                </c:pt>
                <c:pt idx="3538">
                  <c:v>12.074031417624479</c:v>
                </c:pt>
                <c:pt idx="3539">
                  <c:v>12.074031417624479</c:v>
                </c:pt>
                <c:pt idx="3540">
                  <c:v>12.074031417624479</c:v>
                </c:pt>
                <c:pt idx="3541">
                  <c:v>12.074031417624479</c:v>
                </c:pt>
                <c:pt idx="3542">
                  <c:v>12.074031417624479</c:v>
                </c:pt>
                <c:pt idx="3543">
                  <c:v>12.074031417624479</c:v>
                </c:pt>
                <c:pt idx="3544">
                  <c:v>12.074031417624479</c:v>
                </c:pt>
                <c:pt idx="3545">
                  <c:v>12.074031417624479</c:v>
                </c:pt>
                <c:pt idx="3546">
                  <c:v>12.074031417624479</c:v>
                </c:pt>
                <c:pt idx="3547">
                  <c:v>12.074031417624479</c:v>
                </c:pt>
                <c:pt idx="3548">
                  <c:v>12.074031417624479</c:v>
                </c:pt>
                <c:pt idx="3549">
                  <c:v>12.074031417624479</c:v>
                </c:pt>
                <c:pt idx="3550">
                  <c:v>12.074031417624479</c:v>
                </c:pt>
                <c:pt idx="3551">
                  <c:v>12.074031417624479</c:v>
                </c:pt>
                <c:pt idx="3552">
                  <c:v>12.074031417624479</c:v>
                </c:pt>
                <c:pt idx="3553">
                  <c:v>12.074031417624479</c:v>
                </c:pt>
                <c:pt idx="3554">
                  <c:v>12.074031417624479</c:v>
                </c:pt>
                <c:pt idx="3555">
                  <c:v>12.074031417624479</c:v>
                </c:pt>
                <c:pt idx="3556">
                  <c:v>12.074031417624479</c:v>
                </c:pt>
                <c:pt idx="3557">
                  <c:v>12.074031417624479</c:v>
                </c:pt>
                <c:pt idx="3558">
                  <c:v>12.074031417624479</c:v>
                </c:pt>
                <c:pt idx="3559">
                  <c:v>12.074031417624479</c:v>
                </c:pt>
                <c:pt idx="3560">
                  <c:v>12.074031417624479</c:v>
                </c:pt>
                <c:pt idx="3561">
                  <c:v>12.074031417624479</c:v>
                </c:pt>
                <c:pt idx="3562">
                  <c:v>12.074031417624479</c:v>
                </c:pt>
                <c:pt idx="3563">
                  <c:v>12.074031417624479</c:v>
                </c:pt>
                <c:pt idx="3564">
                  <c:v>12.074031417624479</c:v>
                </c:pt>
                <c:pt idx="3565">
                  <c:v>12.074031417624479</c:v>
                </c:pt>
                <c:pt idx="3566">
                  <c:v>12.074031417624479</c:v>
                </c:pt>
                <c:pt idx="3567">
                  <c:v>12.074031417624479</c:v>
                </c:pt>
                <c:pt idx="3568">
                  <c:v>12.074031417624479</c:v>
                </c:pt>
                <c:pt idx="3569">
                  <c:v>12.074031417624479</c:v>
                </c:pt>
                <c:pt idx="3570">
                  <c:v>12.074031417624479</c:v>
                </c:pt>
                <c:pt idx="3571">
                  <c:v>12.074031417624479</c:v>
                </c:pt>
                <c:pt idx="3572">
                  <c:v>12.074031417624479</c:v>
                </c:pt>
                <c:pt idx="3573">
                  <c:v>12.074031417624479</c:v>
                </c:pt>
                <c:pt idx="3574">
                  <c:v>12.074031417624479</c:v>
                </c:pt>
                <c:pt idx="3575">
                  <c:v>12.074031417624479</c:v>
                </c:pt>
                <c:pt idx="3576">
                  <c:v>12.074031417624479</c:v>
                </c:pt>
                <c:pt idx="3577">
                  <c:v>12.074031417624479</c:v>
                </c:pt>
                <c:pt idx="3578">
                  <c:v>12.074031417624479</c:v>
                </c:pt>
                <c:pt idx="3579">
                  <c:v>12.074031417624479</c:v>
                </c:pt>
                <c:pt idx="3580">
                  <c:v>12.074031417624479</c:v>
                </c:pt>
                <c:pt idx="3581">
                  <c:v>12.074031417624479</c:v>
                </c:pt>
                <c:pt idx="3582">
                  <c:v>12.074031417624479</c:v>
                </c:pt>
                <c:pt idx="3583">
                  <c:v>12.074031417624479</c:v>
                </c:pt>
                <c:pt idx="3584">
                  <c:v>12.074031417624479</c:v>
                </c:pt>
                <c:pt idx="3585">
                  <c:v>12.074031417624479</c:v>
                </c:pt>
                <c:pt idx="3586">
                  <c:v>12.074031417624479</c:v>
                </c:pt>
                <c:pt idx="3587">
                  <c:v>12.074031417624479</c:v>
                </c:pt>
                <c:pt idx="3588">
                  <c:v>12.074031417624479</c:v>
                </c:pt>
                <c:pt idx="3589">
                  <c:v>12.074031417624479</c:v>
                </c:pt>
                <c:pt idx="3590">
                  <c:v>12.074031417624479</c:v>
                </c:pt>
                <c:pt idx="3591">
                  <c:v>12.074031417624479</c:v>
                </c:pt>
                <c:pt idx="3592">
                  <c:v>12.074031417624479</c:v>
                </c:pt>
                <c:pt idx="3593">
                  <c:v>12.074031417624479</c:v>
                </c:pt>
                <c:pt idx="3594">
                  <c:v>12.074031417624479</c:v>
                </c:pt>
                <c:pt idx="3595">
                  <c:v>12.074031417624479</c:v>
                </c:pt>
                <c:pt idx="3596">
                  <c:v>12.074031417624479</c:v>
                </c:pt>
                <c:pt idx="3597">
                  <c:v>12.074031417624479</c:v>
                </c:pt>
                <c:pt idx="3598">
                  <c:v>12.074031417624479</c:v>
                </c:pt>
                <c:pt idx="3599">
                  <c:v>12.074031417624479</c:v>
                </c:pt>
                <c:pt idx="3600">
                  <c:v>12.074031417624479</c:v>
                </c:pt>
                <c:pt idx="3601">
                  <c:v>12.074031417624479</c:v>
                </c:pt>
                <c:pt idx="3602">
                  <c:v>12.074031417624479</c:v>
                </c:pt>
                <c:pt idx="3603">
                  <c:v>12.074031417624479</c:v>
                </c:pt>
                <c:pt idx="3604">
                  <c:v>12.074031417624479</c:v>
                </c:pt>
                <c:pt idx="3605">
                  <c:v>12.074031417624479</c:v>
                </c:pt>
                <c:pt idx="3606">
                  <c:v>12.074031417624479</c:v>
                </c:pt>
                <c:pt idx="3607">
                  <c:v>12.074031417624479</c:v>
                </c:pt>
                <c:pt idx="3608">
                  <c:v>12.074031417624479</c:v>
                </c:pt>
                <c:pt idx="3609">
                  <c:v>12.074031417624479</c:v>
                </c:pt>
                <c:pt idx="3610">
                  <c:v>12.074031417624479</c:v>
                </c:pt>
                <c:pt idx="3611">
                  <c:v>12.074031417624479</c:v>
                </c:pt>
                <c:pt idx="3612">
                  <c:v>12.074031417624479</c:v>
                </c:pt>
                <c:pt idx="3613">
                  <c:v>12.074031417624479</c:v>
                </c:pt>
                <c:pt idx="3614">
                  <c:v>12.074031417624479</c:v>
                </c:pt>
                <c:pt idx="3615">
                  <c:v>12.074031417624479</c:v>
                </c:pt>
                <c:pt idx="3616">
                  <c:v>12.074031417624479</c:v>
                </c:pt>
                <c:pt idx="3617">
                  <c:v>12.074031417624479</c:v>
                </c:pt>
                <c:pt idx="3618">
                  <c:v>12.074031417624479</c:v>
                </c:pt>
                <c:pt idx="3619">
                  <c:v>12.074031417624479</c:v>
                </c:pt>
                <c:pt idx="3620">
                  <c:v>12.074031417624479</c:v>
                </c:pt>
                <c:pt idx="3621">
                  <c:v>12.074031417624479</c:v>
                </c:pt>
                <c:pt idx="3622">
                  <c:v>12.074031417624479</c:v>
                </c:pt>
                <c:pt idx="3623">
                  <c:v>12.074031417624479</c:v>
                </c:pt>
                <c:pt idx="3624">
                  <c:v>12.074031417624479</c:v>
                </c:pt>
                <c:pt idx="3625">
                  <c:v>12.074031417624479</c:v>
                </c:pt>
                <c:pt idx="3626">
                  <c:v>12.074031417624479</c:v>
                </c:pt>
                <c:pt idx="3627">
                  <c:v>12.074031417624479</c:v>
                </c:pt>
                <c:pt idx="3628">
                  <c:v>12.074031417624479</c:v>
                </c:pt>
                <c:pt idx="3629">
                  <c:v>12.074031417624479</c:v>
                </c:pt>
                <c:pt idx="3630">
                  <c:v>12.074031417624479</c:v>
                </c:pt>
                <c:pt idx="3631">
                  <c:v>12.074031417624479</c:v>
                </c:pt>
                <c:pt idx="3632">
                  <c:v>12.074031417624479</c:v>
                </c:pt>
                <c:pt idx="3633">
                  <c:v>12.074031417624479</c:v>
                </c:pt>
                <c:pt idx="3634">
                  <c:v>12.074031417624479</c:v>
                </c:pt>
                <c:pt idx="3635">
                  <c:v>12.074031417624479</c:v>
                </c:pt>
                <c:pt idx="3636">
                  <c:v>12.074031417624479</c:v>
                </c:pt>
                <c:pt idx="3637">
                  <c:v>12.074031417624479</c:v>
                </c:pt>
                <c:pt idx="3638">
                  <c:v>12.074031417624479</c:v>
                </c:pt>
                <c:pt idx="3639">
                  <c:v>12.074031417624479</c:v>
                </c:pt>
                <c:pt idx="3640">
                  <c:v>12.074031417624479</c:v>
                </c:pt>
                <c:pt idx="3641">
                  <c:v>12.074031417624479</c:v>
                </c:pt>
                <c:pt idx="3642">
                  <c:v>12.074031417624479</c:v>
                </c:pt>
                <c:pt idx="3643">
                  <c:v>12.074031417624479</c:v>
                </c:pt>
                <c:pt idx="3644">
                  <c:v>12.074031417624479</c:v>
                </c:pt>
                <c:pt idx="3645">
                  <c:v>12.074031417624479</c:v>
                </c:pt>
                <c:pt idx="3646">
                  <c:v>12.074031417624479</c:v>
                </c:pt>
                <c:pt idx="3647">
                  <c:v>12.074031417624479</c:v>
                </c:pt>
                <c:pt idx="3648">
                  <c:v>12.074031417624479</c:v>
                </c:pt>
                <c:pt idx="3649">
                  <c:v>12.074031417624479</c:v>
                </c:pt>
                <c:pt idx="3650">
                  <c:v>12.074031417624479</c:v>
                </c:pt>
                <c:pt idx="3651">
                  <c:v>12.074031417624479</c:v>
                </c:pt>
                <c:pt idx="3652">
                  <c:v>12.074031417624479</c:v>
                </c:pt>
                <c:pt idx="3653">
                  <c:v>12.074031417624479</c:v>
                </c:pt>
              </c:numCache>
            </c:numRef>
          </c:val>
          <c:smooth val="0"/>
          <c:extLst>
            <c:ext xmlns:c16="http://schemas.microsoft.com/office/drawing/2014/chart" uri="{C3380CC4-5D6E-409C-BE32-E72D297353CC}">
              <c16:uniqueId val="{00001C8C-9A0D-49B9-A394-E0E0EB2C4BD7}"/>
            </c:ext>
          </c:extLst>
        </c:ser>
        <c:ser>
          <c:idx val="3"/>
          <c:order val="3"/>
          <c:tx>
            <c:strRef>
              <c:f>'Equity market PEs'!$S$8</c:f>
              <c:strCache>
                <c:ptCount val="1"/>
                <c:pt idx="0">
                  <c:v>10 Year Avg</c:v>
                </c:pt>
              </c:strCache>
            </c:strRef>
          </c:tx>
          <c:spPr>
            <a:ln w="12700" cap="rnd">
              <a:solidFill>
                <a:schemeClr val="accent2"/>
              </a:solidFill>
              <a:prstDash val="sysDash"/>
              <a:round/>
            </a:ln>
            <a:effectLst/>
          </c:spPr>
          <c:marker>
            <c:symbol val="none"/>
          </c:marker>
          <c:cat>
            <c:numRef>
              <c:f>'Equity market PEs'!$O$9:$O$3662</c:f>
              <c:numCache>
                <c:formatCode>m/d/yyyy</c:formatCode>
                <c:ptCount val="3654"/>
                <c:pt idx="0">
                  <c:v>42336</c:v>
                </c:pt>
                <c:pt idx="1">
                  <c:v>42337</c:v>
                </c:pt>
                <c:pt idx="2">
                  <c:v>42338</c:v>
                </c:pt>
                <c:pt idx="3">
                  <c:v>42339</c:v>
                </c:pt>
                <c:pt idx="4">
                  <c:v>42340</c:v>
                </c:pt>
                <c:pt idx="5">
                  <c:v>42341</c:v>
                </c:pt>
                <c:pt idx="6">
                  <c:v>42342</c:v>
                </c:pt>
                <c:pt idx="7">
                  <c:v>42343</c:v>
                </c:pt>
                <c:pt idx="8">
                  <c:v>42344</c:v>
                </c:pt>
                <c:pt idx="9">
                  <c:v>42345</c:v>
                </c:pt>
                <c:pt idx="10">
                  <c:v>42346</c:v>
                </c:pt>
                <c:pt idx="11">
                  <c:v>42347</c:v>
                </c:pt>
                <c:pt idx="12">
                  <c:v>42348</c:v>
                </c:pt>
                <c:pt idx="13">
                  <c:v>42349</c:v>
                </c:pt>
                <c:pt idx="14">
                  <c:v>42350</c:v>
                </c:pt>
                <c:pt idx="15">
                  <c:v>42351</c:v>
                </c:pt>
                <c:pt idx="16">
                  <c:v>42352</c:v>
                </c:pt>
                <c:pt idx="17">
                  <c:v>42353</c:v>
                </c:pt>
                <c:pt idx="18">
                  <c:v>42354</c:v>
                </c:pt>
                <c:pt idx="19">
                  <c:v>42355</c:v>
                </c:pt>
                <c:pt idx="20">
                  <c:v>42356</c:v>
                </c:pt>
                <c:pt idx="21">
                  <c:v>42357</c:v>
                </c:pt>
                <c:pt idx="22">
                  <c:v>42358</c:v>
                </c:pt>
                <c:pt idx="23">
                  <c:v>42359</c:v>
                </c:pt>
                <c:pt idx="24">
                  <c:v>42360</c:v>
                </c:pt>
                <c:pt idx="25">
                  <c:v>42361</c:v>
                </c:pt>
                <c:pt idx="26">
                  <c:v>42362</c:v>
                </c:pt>
                <c:pt idx="27">
                  <c:v>42363</c:v>
                </c:pt>
                <c:pt idx="28">
                  <c:v>42364</c:v>
                </c:pt>
                <c:pt idx="29">
                  <c:v>42365</c:v>
                </c:pt>
                <c:pt idx="30">
                  <c:v>42366</c:v>
                </c:pt>
                <c:pt idx="31">
                  <c:v>42367</c:v>
                </c:pt>
                <c:pt idx="32">
                  <c:v>42368</c:v>
                </c:pt>
                <c:pt idx="33">
                  <c:v>42369</c:v>
                </c:pt>
                <c:pt idx="34">
                  <c:v>42370</c:v>
                </c:pt>
                <c:pt idx="35">
                  <c:v>42371</c:v>
                </c:pt>
                <c:pt idx="36">
                  <c:v>42372</c:v>
                </c:pt>
                <c:pt idx="37">
                  <c:v>42373</c:v>
                </c:pt>
                <c:pt idx="38">
                  <c:v>42374</c:v>
                </c:pt>
                <c:pt idx="39">
                  <c:v>42375</c:v>
                </c:pt>
                <c:pt idx="40">
                  <c:v>42376</c:v>
                </c:pt>
                <c:pt idx="41">
                  <c:v>42377</c:v>
                </c:pt>
                <c:pt idx="42">
                  <c:v>42378</c:v>
                </c:pt>
                <c:pt idx="43">
                  <c:v>42379</c:v>
                </c:pt>
                <c:pt idx="44">
                  <c:v>42380</c:v>
                </c:pt>
                <c:pt idx="45">
                  <c:v>42381</c:v>
                </c:pt>
                <c:pt idx="46">
                  <c:v>42382</c:v>
                </c:pt>
                <c:pt idx="47">
                  <c:v>42383</c:v>
                </c:pt>
                <c:pt idx="48">
                  <c:v>42384</c:v>
                </c:pt>
                <c:pt idx="49">
                  <c:v>42385</c:v>
                </c:pt>
                <c:pt idx="50">
                  <c:v>42386</c:v>
                </c:pt>
                <c:pt idx="51">
                  <c:v>42387</c:v>
                </c:pt>
                <c:pt idx="52">
                  <c:v>42388</c:v>
                </c:pt>
                <c:pt idx="53">
                  <c:v>42389</c:v>
                </c:pt>
                <c:pt idx="54">
                  <c:v>42390</c:v>
                </c:pt>
                <c:pt idx="55">
                  <c:v>42391</c:v>
                </c:pt>
                <c:pt idx="56">
                  <c:v>42392</c:v>
                </c:pt>
                <c:pt idx="57">
                  <c:v>42393</c:v>
                </c:pt>
                <c:pt idx="58">
                  <c:v>42394</c:v>
                </c:pt>
                <c:pt idx="59">
                  <c:v>42395</c:v>
                </c:pt>
                <c:pt idx="60">
                  <c:v>42396</c:v>
                </c:pt>
                <c:pt idx="61">
                  <c:v>42397</c:v>
                </c:pt>
                <c:pt idx="62">
                  <c:v>42398</c:v>
                </c:pt>
                <c:pt idx="63">
                  <c:v>42399</c:v>
                </c:pt>
                <c:pt idx="64">
                  <c:v>42400</c:v>
                </c:pt>
                <c:pt idx="65">
                  <c:v>42401</c:v>
                </c:pt>
                <c:pt idx="66">
                  <c:v>42402</c:v>
                </c:pt>
                <c:pt idx="67">
                  <c:v>42403</c:v>
                </c:pt>
                <c:pt idx="68">
                  <c:v>42404</c:v>
                </c:pt>
                <c:pt idx="69">
                  <c:v>42405</c:v>
                </c:pt>
                <c:pt idx="70">
                  <c:v>42406</c:v>
                </c:pt>
                <c:pt idx="71">
                  <c:v>42407</c:v>
                </c:pt>
                <c:pt idx="72">
                  <c:v>42408</c:v>
                </c:pt>
                <c:pt idx="73">
                  <c:v>42409</c:v>
                </c:pt>
                <c:pt idx="74">
                  <c:v>42410</c:v>
                </c:pt>
                <c:pt idx="75">
                  <c:v>42411</c:v>
                </c:pt>
                <c:pt idx="76">
                  <c:v>42412</c:v>
                </c:pt>
                <c:pt idx="77">
                  <c:v>42413</c:v>
                </c:pt>
                <c:pt idx="78">
                  <c:v>42414</c:v>
                </c:pt>
                <c:pt idx="79">
                  <c:v>42415</c:v>
                </c:pt>
                <c:pt idx="80">
                  <c:v>42416</c:v>
                </c:pt>
                <c:pt idx="81">
                  <c:v>42417</c:v>
                </c:pt>
                <c:pt idx="82">
                  <c:v>42418</c:v>
                </c:pt>
                <c:pt idx="83">
                  <c:v>42419</c:v>
                </c:pt>
                <c:pt idx="84">
                  <c:v>42420</c:v>
                </c:pt>
                <c:pt idx="85">
                  <c:v>42421</c:v>
                </c:pt>
                <c:pt idx="86">
                  <c:v>42422</c:v>
                </c:pt>
                <c:pt idx="87">
                  <c:v>42423</c:v>
                </c:pt>
                <c:pt idx="88">
                  <c:v>42424</c:v>
                </c:pt>
                <c:pt idx="89">
                  <c:v>42425</c:v>
                </c:pt>
                <c:pt idx="90">
                  <c:v>42426</c:v>
                </c:pt>
                <c:pt idx="91">
                  <c:v>42427</c:v>
                </c:pt>
                <c:pt idx="92">
                  <c:v>42428</c:v>
                </c:pt>
                <c:pt idx="93">
                  <c:v>42429</c:v>
                </c:pt>
                <c:pt idx="94">
                  <c:v>42430</c:v>
                </c:pt>
                <c:pt idx="95">
                  <c:v>42431</c:v>
                </c:pt>
                <c:pt idx="96">
                  <c:v>42432</c:v>
                </c:pt>
                <c:pt idx="97">
                  <c:v>42433</c:v>
                </c:pt>
                <c:pt idx="98">
                  <c:v>42434</c:v>
                </c:pt>
                <c:pt idx="99">
                  <c:v>42435</c:v>
                </c:pt>
                <c:pt idx="100">
                  <c:v>42436</c:v>
                </c:pt>
                <c:pt idx="101">
                  <c:v>42437</c:v>
                </c:pt>
                <c:pt idx="102">
                  <c:v>42438</c:v>
                </c:pt>
                <c:pt idx="103">
                  <c:v>42439</c:v>
                </c:pt>
                <c:pt idx="104">
                  <c:v>42440</c:v>
                </c:pt>
                <c:pt idx="105">
                  <c:v>42441</c:v>
                </c:pt>
                <c:pt idx="106">
                  <c:v>42442</c:v>
                </c:pt>
                <c:pt idx="107">
                  <c:v>42443</c:v>
                </c:pt>
                <c:pt idx="108">
                  <c:v>42444</c:v>
                </c:pt>
                <c:pt idx="109">
                  <c:v>42445</c:v>
                </c:pt>
                <c:pt idx="110">
                  <c:v>42446</c:v>
                </c:pt>
                <c:pt idx="111">
                  <c:v>42447</c:v>
                </c:pt>
                <c:pt idx="112">
                  <c:v>42448</c:v>
                </c:pt>
                <c:pt idx="113">
                  <c:v>42449</c:v>
                </c:pt>
                <c:pt idx="114">
                  <c:v>42450</c:v>
                </c:pt>
                <c:pt idx="115">
                  <c:v>42451</c:v>
                </c:pt>
                <c:pt idx="116">
                  <c:v>42452</c:v>
                </c:pt>
                <c:pt idx="117">
                  <c:v>42453</c:v>
                </c:pt>
                <c:pt idx="118">
                  <c:v>42454</c:v>
                </c:pt>
                <c:pt idx="119">
                  <c:v>42455</c:v>
                </c:pt>
                <c:pt idx="120">
                  <c:v>42456</c:v>
                </c:pt>
                <c:pt idx="121">
                  <c:v>42457</c:v>
                </c:pt>
                <c:pt idx="122">
                  <c:v>42458</c:v>
                </c:pt>
                <c:pt idx="123">
                  <c:v>42459</c:v>
                </c:pt>
                <c:pt idx="124">
                  <c:v>42460</c:v>
                </c:pt>
                <c:pt idx="125">
                  <c:v>42461</c:v>
                </c:pt>
                <c:pt idx="126">
                  <c:v>42462</c:v>
                </c:pt>
                <c:pt idx="127">
                  <c:v>42463</c:v>
                </c:pt>
                <c:pt idx="128">
                  <c:v>42464</c:v>
                </c:pt>
                <c:pt idx="129">
                  <c:v>42465</c:v>
                </c:pt>
                <c:pt idx="130">
                  <c:v>42466</c:v>
                </c:pt>
                <c:pt idx="131">
                  <c:v>42467</c:v>
                </c:pt>
                <c:pt idx="132">
                  <c:v>42468</c:v>
                </c:pt>
                <c:pt idx="133">
                  <c:v>42469</c:v>
                </c:pt>
                <c:pt idx="134">
                  <c:v>42470</c:v>
                </c:pt>
                <c:pt idx="135">
                  <c:v>42471</c:v>
                </c:pt>
                <c:pt idx="136">
                  <c:v>42472</c:v>
                </c:pt>
                <c:pt idx="137">
                  <c:v>42473</c:v>
                </c:pt>
                <c:pt idx="138">
                  <c:v>42474</c:v>
                </c:pt>
                <c:pt idx="139">
                  <c:v>42475</c:v>
                </c:pt>
                <c:pt idx="140">
                  <c:v>42476</c:v>
                </c:pt>
                <c:pt idx="141">
                  <c:v>42477</c:v>
                </c:pt>
                <c:pt idx="142">
                  <c:v>42478</c:v>
                </c:pt>
                <c:pt idx="143">
                  <c:v>42479</c:v>
                </c:pt>
                <c:pt idx="144">
                  <c:v>42480</c:v>
                </c:pt>
                <c:pt idx="145">
                  <c:v>42481</c:v>
                </c:pt>
                <c:pt idx="146">
                  <c:v>42482</c:v>
                </c:pt>
                <c:pt idx="147">
                  <c:v>42483</c:v>
                </c:pt>
                <c:pt idx="148">
                  <c:v>42484</c:v>
                </c:pt>
                <c:pt idx="149">
                  <c:v>42485</c:v>
                </c:pt>
                <c:pt idx="150">
                  <c:v>42486</c:v>
                </c:pt>
                <c:pt idx="151">
                  <c:v>42487</c:v>
                </c:pt>
                <c:pt idx="152">
                  <c:v>42488</c:v>
                </c:pt>
                <c:pt idx="153">
                  <c:v>42489</c:v>
                </c:pt>
                <c:pt idx="154">
                  <c:v>42490</c:v>
                </c:pt>
                <c:pt idx="155">
                  <c:v>42491</c:v>
                </c:pt>
                <c:pt idx="156">
                  <c:v>42492</c:v>
                </c:pt>
                <c:pt idx="157">
                  <c:v>42493</c:v>
                </c:pt>
                <c:pt idx="158">
                  <c:v>42494</c:v>
                </c:pt>
                <c:pt idx="159">
                  <c:v>42495</c:v>
                </c:pt>
                <c:pt idx="160">
                  <c:v>42496</c:v>
                </c:pt>
                <c:pt idx="161">
                  <c:v>42497</c:v>
                </c:pt>
                <c:pt idx="162">
                  <c:v>42498</c:v>
                </c:pt>
                <c:pt idx="163">
                  <c:v>42499</c:v>
                </c:pt>
                <c:pt idx="164">
                  <c:v>42500</c:v>
                </c:pt>
                <c:pt idx="165">
                  <c:v>42501</c:v>
                </c:pt>
                <c:pt idx="166">
                  <c:v>42502</c:v>
                </c:pt>
                <c:pt idx="167">
                  <c:v>42503</c:v>
                </c:pt>
                <c:pt idx="168">
                  <c:v>42504</c:v>
                </c:pt>
                <c:pt idx="169">
                  <c:v>42505</c:v>
                </c:pt>
                <c:pt idx="170">
                  <c:v>42506</c:v>
                </c:pt>
                <c:pt idx="171">
                  <c:v>42507</c:v>
                </c:pt>
                <c:pt idx="172">
                  <c:v>42508</c:v>
                </c:pt>
                <c:pt idx="173">
                  <c:v>42509</c:v>
                </c:pt>
                <c:pt idx="174">
                  <c:v>42510</c:v>
                </c:pt>
                <c:pt idx="175">
                  <c:v>42511</c:v>
                </c:pt>
                <c:pt idx="176">
                  <c:v>42512</c:v>
                </c:pt>
                <c:pt idx="177">
                  <c:v>42513</c:v>
                </c:pt>
                <c:pt idx="178">
                  <c:v>42514</c:v>
                </c:pt>
                <c:pt idx="179">
                  <c:v>42515</c:v>
                </c:pt>
                <c:pt idx="180">
                  <c:v>42516</c:v>
                </c:pt>
                <c:pt idx="181">
                  <c:v>42517</c:v>
                </c:pt>
                <c:pt idx="182">
                  <c:v>42518</c:v>
                </c:pt>
                <c:pt idx="183">
                  <c:v>42519</c:v>
                </c:pt>
                <c:pt idx="184">
                  <c:v>42520</c:v>
                </c:pt>
                <c:pt idx="185">
                  <c:v>42521</c:v>
                </c:pt>
                <c:pt idx="186">
                  <c:v>42522</c:v>
                </c:pt>
                <c:pt idx="187">
                  <c:v>42523</c:v>
                </c:pt>
                <c:pt idx="188">
                  <c:v>42524</c:v>
                </c:pt>
                <c:pt idx="189">
                  <c:v>42525</c:v>
                </c:pt>
                <c:pt idx="190">
                  <c:v>42526</c:v>
                </c:pt>
                <c:pt idx="191">
                  <c:v>42527</c:v>
                </c:pt>
                <c:pt idx="192">
                  <c:v>42528</c:v>
                </c:pt>
                <c:pt idx="193">
                  <c:v>42529</c:v>
                </c:pt>
                <c:pt idx="194">
                  <c:v>42530</c:v>
                </c:pt>
                <c:pt idx="195">
                  <c:v>42531</c:v>
                </c:pt>
                <c:pt idx="196">
                  <c:v>42532</c:v>
                </c:pt>
                <c:pt idx="197">
                  <c:v>42533</c:v>
                </c:pt>
                <c:pt idx="198">
                  <c:v>42534</c:v>
                </c:pt>
                <c:pt idx="199">
                  <c:v>42535</c:v>
                </c:pt>
                <c:pt idx="200">
                  <c:v>42536</c:v>
                </c:pt>
                <c:pt idx="201">
                  <c:v>42537</c:v>
                </c:pt>
                <c:pt idx="202">
                  <c:v>42538</c:v>
                </c:pt>
                <c:pt idx="203">
                  <c:v>42539</c:v>
                </c:pt>
                <c:pt idx="204">
                  <c:v>42540</c:v>
                </c:pt>
                <c:pt idx="205">
                  <c:v>42541</c:v>
                </c:pt>
                <c:pt idx="206">
                  <c:v>42542</c:v>
                </c:pt>
                <c:pt idx="207">
                  <c:v>42543</c:v>
                </c:pt>
                <c:pt idx="208">
                  <c:v>42544</c:v>
                </c:pt>
                <c:pt idx="209">
                  <c:v>42545</c:v>
                </c:pt>
                <c:pt idx="210">
                  <c:v>42546</c:v>
                </c:pt>
                <c:pt idx="211">
                  <c:v>42547</c:v>
                </c:pt>
                <c:pt idx="212">
                  <c:v>42548</c:v>
                </c:pt>
                <c:pt idx="213">
                  <c:v>42549</c:v>
                </c:pt>
                <c:pt idx="214">
                  <c:v>42550</c:v>
                </c:pt>
                <c:pt idx="215">
                  <c:v>42551</c:v>
                </c:pt>
                <c:pt idx="216">
                  <c:v>42552</c:v>
                </c:pt>
                <c:pt idx="217">
                  <c:v>42553</c:v>
                </c:pt>
                <c:pt idx="218">
                  <c:v>42554</c:v>
                </c:pt>
                <c:pt idx="219">
                  <c:v>42555</c:v>
                </c:pt>
                <c:pt idx="220">
                  <c:v>42556</c:v>
                </c:pt>
                <c:pt idx="221">
                  <c:v>42557</c:v>
                </c:pt>
                <c:pt idx="222">
                  <c:v>42558</c:v>
                </c:pt>
                <c:pt idx="223">
                  <c:v>42559</c:v>
                </c:pt>
                <c:pt idx="224">
                  <c:v>42560</c:v>
                </c:pt>
                <c:pt idx="225">
                  <c:v>42561</c:v>
                </c:pt>
                <c:pt idx="226">
                  <c:v>42562</c:v>
                </c:pt>
                <c:pt idx="227">
                  <c:v>42563</c:v>
                </c:pt>
                <c:pt idx="228">
                  <c:v>42564</c:v>
                </c:pt>
                <c:pt idx="229">
                  <c:v>42565</c:v>
                </c:pt>
                <c:pt idx="230">
                  <c:v>42566</c:v>
                </c:pt>
                <c:pt idx="231">
                  <c:v>42567</c:v>
                </c:pt>
                <c:pt idx="232">
                  <c:v>42568</c:v>
                </c:pt>
                <c:pt idx="233">
                  <c:v>42569</c:v>
                </c:pt>
                <c:pt idx="234">
                  <c:v>42570</c:v>
                </c:pt>
                <c:pt idx="235">
                  <c:v>42571</c:v>
                </c:pt>
                <c:pt idx="236">
                  <c:v>42572</c:v>
                </c:pt>
                <c:pt idx="237">
                  <c:v>42573</c:v>
                </c:pt>
                <c:pt idx="238">
                  <c:v>42574</c:v>
                </c:pt>
                <c:pt idx="239">
                  <c:v>42575</c:v>
                </c:pt>
                <c:pt idx="240">
                  <c:v>42576</c:v>
                </c:pt>
                <c:pt idx="241">
                  <c:v>42577</c:v>
                </c:pt>
                <c:pt idx="242">
                  <c:v>42578</c:v>
                </c:pt>
                <c:pt idx="243">
                  <c:v>42579</c:v>
                </c:pt>
                <c:pt idx="244">
                  <c:v>42580</c:v>
                </c:pt>
                <c:pt idx="245">
                  <c:v>42581</c:v>
                </c:pt>
                <c:pt idx="246">
                  <c:v>42582</c:v>
                </c:pt>
                <c:pt idx="247">
                  <c:v>42583</c:v>
                </c:pt>
                <c:pt idx="248">
                  <c:v>42584</c:v>
                </c:pt>
                <c:pt idx="249">
                  <c:v>42585</c:v>
                </c:pt>
                <c:pt idx="250">
                  <c:v>42586</c:v>
                </c:pt>
                <c:pt idx="251">
                  <c:v>42587</c:v>
                </c:pt>
                <c:pt idx="252">
                  <c:v>42588</c:v>
                </c:pt>
                <c:pt idx="253">
                  <c:v>42589</c:v>
                </c:pt>
                <c:pt idx="254">
                  <c:v>42590</c:v>
                </c:pt>
                <c:pt idx="255">
                  <c:v>42591</c:v>
                </c:pt>
                <c:pt idx="256">
                  <c:v>42592</c:v>
                </c:pt>
                <c:pt idx="257">
                  <c:v>42593</c:v>
                </c:pt>
                <c:pt idx="258">
                  <c:v>42594</c:v>
                </c:pt>
                <c:pt idx="259">
                  <c:v>42595</c:v>
                </c:pt>
                <c:pt idx="260">
                  <c:v>42596</c:v>
                </c:pt>
                <c:pt idx="261">
                  <c:v>42597</c:v>
                </c:pt>
                <c:pt idx="262">
                  <c:v>42598</c:v>
                </c:pt>
                <c:pt idx="263">
                  <c:v>42599</c:v>
                </c:pt>
                <c:pt idx="264">
                  <c:v>42600</c:v>
                </c:pt>
                <c:pt idx="265">
                  <c:v>42601</c:v>
                </c:pt>
                <c:pt idx="266">
                  <c:v>42602</c:v>
                </c:pt>
                <c:pt idx="267">
                  <c:v>42603</c:v>
                </c:pt>
                <c:pt idx="268">
                  <c:v>42604</c:v>
                </c:pt>
                <c:pt idx="269">
                  <c:v>42605</c:v>
                </c:pt>
                <c:pt idx="270">
                  <c:v>42606</c:v>
                </c:pt>
                <c:pt idx="271">
                  <c:v>42607</c:v>
                </c:pt>
                <c:pt idx="272">
                  <c:v>42608</c:v>
                </c:pt>
                <c:pt idx="273">
                  <c:v>42609</c:v>
                </c:pt>
                <c:pt idx="274">
                  <c:v>42610</c:v>
                </c:pt>
                <c:pt idx="275">
                  <c:v>42611</c:v>
                </c:pt>
                <c:pt idx="276">
                  <c:v>42612</c:v>
                </c:pt>
                <c:pt idx="277">
                  <c:v>42613</c:v>
                </c:pt>
                <c:pt idx="278">
                  <c:v>42614</c:v>
                </c:pt>
                <c:pt idx="279">
                  <c:v>42615</c:v>
                </c:pt>
                <c:pt idx="280">
                  <c:v>42616</c:v>
                </c:pt>
                <c:pt idx="281">
                  <c:v>42617</c:v>
                </c:pt>
                <c:pt idx="282">
                  <c:v>42618</c:v>
                </c:pt>
                <c:pt idx="283">
                  <c:v>42619</c:v>
                </c:pt>
                <c:pt idx="284">
                  <c:v>42620</c:v>
                </c:pt>
                <c:pt idx="285">
                  <c:v>42621</c:v>
                </c:pt>
                <c:pt idx="286">
                  <c:v>42622</c:v>
                </c:pt>
                <c:pt idx="287">
                  <c:v>42623</c:v>
                </c:pt>
                <c:pt idx="288">
                  <c:v>42624</c:v>
                </c:pt>
                <c:pt idx="289">
                  <c:v>42625</c:v>
                </c:pt>
                <c:pt idx="290">
                  <c:v>42626</c:v>
                </c:pt>
                <c:pt idx="291">
                  <c:v>42627</c:v>
                </c:pt>
                <c:pt idx="292">
                  <c:v>42628</c:v>
                </c:pt>
                <c:pt idx="293">
                  <c:v>42629</c:v>
                </c:pt>
                <c:pt idx="294">
                  <c:v>42630</c:v>
                </c:pt>
                <c:pt idx="295">
                  <c:v>42631</c:v>
                </c:pt>
                <c:pt idx="296">
                  <c:v>42632</c:v>
                </c:pt>
                <c:pt idx="297">
                  <c:v>42633</c:v>
                </c:pt>
                <c:pt idx="298">
                  <c:v>42634</c:v>
                </c:pt>
                <c:pt idx="299">
                  <c:v>42635</c:v>
                </c:pt>
                <c:pt idx="300">
                  <c:v>42636</c:v>
                </c:pt>
                <c:pt idx="301">
                  <c:v>42637</c:v>
                </c:pt>
                <c:pt idx="302">
                  <c:v>42638</c:v>
                </c:pt>
                <c:pt idx="303">
                  <c:v>42639</c:v>
                </c:pt>
                <c:pt idx="304">
                  <c:v>42640</c:v>
                </c:pt>
                <c:pt idx="305">
                  <c:v>42641</c:v>
                </c:pt>
                <c:pt idx="306">
                  <c:v>42642</c:v>
                </c:pt>
                <c:pt idx="307">
                  <c:v>42643</c:v>
                </c:pt>
                <c:pt idx="308">
                  <c:v>42644</c:v>
                </c:pt>
                <c:pt idx="309">
                  <c:v>42645</c:v>
                </c:pt>
                <c:pt idx="310">
                  <c:v>42646</c:v>
                </c:pt>
                <c:pt idx="311">
                  <c:v>42647</c:v>
                </c:pt>
                <c:pt idx="312">
                  <c:v>42648</c:v>
                </c:pt>
                <c:pt idx="313">
                  <c:v>42649</c:v>
                </c:pt>
                <c:pt idx="314">
                  <c:v>42650</c:v>
                </c:pt>
                <c:pt idx="315">
                  <c:v>42651</c:v>
                </c:pt>
                <c:pt idx="316">
                  <c:v>42652</c:v>
                </c:pt>
                <c:pt idx="317">
                  <c:v>42653</c:v>
                </c:pt>
                <c:pt idx="318">
                  <c:v>42654</c:v>
                </c:pt>
                <c:pt idx="319">
                  <c:v>42655</c:v>
                </c:pt>
                <c:pt idx="320">
                  <c:v>42656</c:v>
                </c:pt>
                <c:pt idx="321">
                  <c:v>42657</c:v>
                </c:pt>
                <c:pt idx="322">
                  <c:v>42658</c:v>
                </c:pt>
                <c:pt idx="323">
                  <c:v>42659</c:v>
                </c:pt>
                <c:pt idx="324">
                  <c:v>42660</c:v>
                </c:pt>
                <c:pt idx="325">
                  <c:v>42661</c:v>
                </c:pt>
                <c:pt idx="326">
                  <c:v>42662</c:v>
                </c:pt>
                <c:pt idx="327">
                  <c:v>42663</c:v>
                </c:pt>
                <c:pt idx="328">
                  <c:v>42664</c:v>
                </c:pt>
                <c:pt idx="329">
                  <c:v>42665</c:v>
                </c:pt>
                <c:pt idx="330">
                  <c:v>42666</c:v>
                </c:pt>
                <c:pt idx="331">
                  <c:v>42667</c:v>
                </c:pt>
                <c:pt idx="332">
                  <c:v>42668</c:v>
                </c:pt>
                <c:pt idx="333">
                  <c:v>42669</c:v>
                </c:pt>
                <c:pt idx="334">
                  <c:v>42670</c:v>
                </c:pt>
                <c:pt idx="335">
                  <c:v>42671</c:v>
                </c:pt>
                <c:pt idx="336">
                  <c:v>42672</c:v>
                </c:pt>
                <c:pt idx="337">
                  <c:v>42673</c:v>
                </c:pt>
                <c:pt idx="338">
                  <c:v>42674</c:v>
                </c:pt>
                <c:pt idx="339">
                  <c:v>42675</c:v>
                </c:pt>
                <c:pt idx="340">
                  <c:v>42676</c:v>
                </c:pt>
                <c:pt idx="341">
                  <c:v>42677</c:v>
                </c:pt>
                <c:pt idx="342">
                  <c:v>42678</c:v>
                </c:pt>
                <c:pt idx="343">
                  <c:v>42679</c:v>
                </c:pt>
                <c:pt idx="344">
                  <c:v>42680</c:v>
                </c:pt>
                <c:pt idx="345">
                  <c:v>42681</c:v>
                </c:pt>
                <c:pt idx="346">
                  <c:v>42682</c:v>
                </c:pt>
                <c:pt idx="347">
                  <c:v>42683</c:v>
                </c:pt>
                <c:pt idx="348">
                  <c:v>42684</c:v>
                </c:pt>
                <c:pt idx="349">
                  <c:v>42685</c:v>
                </c:pt>
                <c:pt idx="350">
                  <c:v>42686</c:v>
                </c:pt>
                <c:pt idx="351">
                  <c:v>42687</c:v>
                </c:pt>
                <c:pt idx="352">
                  <c:v>42688</c:v>
                </c:pt>
                <c:pt idx="353">
                  <c:v>42689</c:v>
                </c:pt>
                <c:pt idx="354">
                  <c:v>42690</c:v>
                </c:pt>
                <c:pt idx="355">
                  <c:v>42691</c:v>
                </c:pt>
                <c:pt idx="356">
                  <c:v>42692</c:v>
                </c:pt>
                <c:pt idx="357">
                  <c:v>42693</c:v>
                </c:pt>
                <c:pt idx="358">
                  <c:v>42694</c:v>
                </c:pt>
                <c:pt idx="359">
                  <c:v>42695</c:v>
                </c:pt>
                <c:pt idx="360">
                  <c:v>42696</c:v>
                </c:pt>
                <c:pt idx="361">
                  <c:v>42697</c:v>
                </c:pt>
                <c:pt idx="362">
                  <c:v>42698</c:v>
                </c:pt>
                <c:pt idx="363">
                  <c:v>42699</c:v>
                </c:pt>
                <c:pt idx="364">
                  <c:v>42700</c:v>
                </c:pt>
                <c:pt idx="365">
                  <c:v>42701</c:v>
                </c:pt>
                <c:pt idx="366">
                  <c:v>42702</c:v>
                </c:pt>
                <c:pt idx="367">
                  <c:v>42703</c:v>
                </c:pt>
                <c:pt idx="368">
                  <c:v>42704</c:v>
                </c:pt>
                <c:pt idx="369">
                  <c:v>42705</c:v>
                </c:pt>
                <c:pt idx="370">
                  <c:v>42706</c:v>
                </c:pt>
                <c:pt idx="371">
                  <c:v>42707</c:v>
                </c:pt>
                <c:pt idx="372">
                  <c:v>42708</c:v>
                </c:pt>
                <c:pt idx="373">
                  <c:v>42709</c:v>
                </c:pt>
                <c:pt idx="374">
                  <c:v>42710</c:v>
                </c:pt>
                <c:pt idx="375">
                  <c:v>42711</c:v>
                </c:pt>
                <c:pt idx="376">
                  <c:v>42712</c:v>
                </c:pt>
                <c:pt idx="377">
                  <c:v>42713</c:v>
                </c:pt>
                <c:pt idx="378">
                  <c:v>42714</c:v>
                </c:pt>
                <c:pt idx="379">
                  <c:v>42715</c:v>
                </c:pt>
                <c:pt idx="380">
                  <c:v>42716</c:v>
                </c:pt>
                <c:pt idx="381">
                  <c:v>42717</c:v>
                </c:pt>
                <c:pt idx="382">
                  <c:v>42718</c:v>
                </c:pt>
                <c:pt idx="383">
                  <c:v>42719</c:v>
                </c:pt>
                <c:pt idx="384">
                  <c:v>42720</c:v>
                </c:pt>
                <c:pt idx="385">
                  <c:v>42721</c:v>
                </c:pt>
                <c:pt idx="386">
                  <c:v>42722</c:v>
                </c:pt>
                <c:pt idx="387">
                  <c:v>42723</c:v>
                </c:pt>
                <c:pt idx="388">
                  <c:v>42724</c:v>
                </c:pt>
                <c:pt idx="389">
                  <c:v>42725</c:v>
                </c:pt>
                <c:pt idx="390">
                  <c:v>42726</c:v>
                </c:pt>
                <c:pt idx="391">
                  <c:v>42727</c:v>
                </c:pt>
                <c:pt idx="392">
                  <c:v>42728</c:v>
                </c:pt>
                <c:pt idx="393">
                  <c:v>42729</c:v>
                </c:pt>
                <c:pt idx="394">
                  <c:v>42730</c:v>
                </c:pt>
                <c:pt idx="395">
                  <c:v>42731</c:v>
                </c:pt>
                <c:pt idx="396">
                  <c:v>42732</c:v>
                </c:pt>
                <c:pt idx="397">
                  <c:v>42733</c:v>
                </c:pt>
                <c:pt idx="398">
                  <c:v>42734</c:v>
                </c:pt>
                <c:pt idx="399">
                  <c:v>42735</c:v>
                </c:pt>
                <c:pt idx="400">
                  <c:v>42736</c:v>
                </c:pt>
                <c:pt idx="401">
                  <c:v>42737</c:v>
                </c:pt>
                <c:pt idx="402">
                  <c:v>42738</c:v>
                </c:pt>
                <c:pt idx="403">
                  <c:v>42739</c:v>
                </c:pt>
                <c:pt idx="404">
                  <c:v>42740</c:v>
                </c:pt>
                <c:pt idx="405">
                  <c:v>42741</c:v>
                </c:pt>
                <c:pt idx="406">
                  <c:v>42742</c:v>
                </c:pt>
                <c:pt idx="407">
                  <c:v>42743</c:v>
                </c:pt>
                <c:pt idx="408">
                  <c:v>42744</c:v>
                </c:pt>
                <c:pt idx="409">
                  <c:v>42745</c:v>
                </c:pt>
                <c:pt idx="410">
                  <c:v>42746</c:v>
                </c:pt>
                <c:pt idx="411">
                  <c:v>42747</c:v>
                </c:pt>
                <c:pt idx="412">
                  <c:v>42748</c:v>
                </c:pt>
                <c:pt idx="413">
                  <c:v>42749</c:v>
                </c:pt>
                <c:pt idx="414">
                  <c:v>42750</c:v>
                </c:pt>
                <c:pt idx="415">
                  <c:v>42751</c:v>
                </c:pt>
                <c:pt idx="416">
                  <c:v>42752</c:v>
                </c:pt>
                <c:pt idx="417">
                  <c:v>42753</c:v>
                </c:pt>
                <c:pt idx="418">
                  <c:v>42754</c:v>
                </c:pt>
                <c:pt idx="419">
                  <c:v>42755</c:v>
                </c:pt>
                <c:pt idx="420">
                  <c:v>42756</c:v>
                </c:pt>
                <c:pt idx="421">
                  <c:v>42757</c:v>
                </c:pt>
                <c:pt idx="422">
                  <c:v>42758</c:v>
                </c:pt>
                <c:pt idx="423">
                  <c:v>42759</c:v>
                </c:pt>
                <c:pt idx="424">
                  <c:v>42760</c:v>
                </c:pt>
                <c:pt idx="425">
                  <c:v>42761</c:v>
                </c:pt>
                <c:pt idx="426">
                  <c:v>42762</c:v>
                </c:pt>
                <c:pt idx="427">
                  <c:v>42763</c:v>
                </c:pt>
                <c:pt idx="428">
                  <c:v>42764</c:v>
                </c:pt>
                <c:pt idx="429">
                  <c:v>42765</c:v>
                </c:pt>
                <c:pt idx="430">
                  <c:v>42766</c:v>
                </c:pt>
                <c:pt idx="431">
                  <c:v>42767</c:v>
                </c:pt>
                <c:pt idx="432">
                  <c:v>42768</c:v>
                </c:pt>
                <c:pt idx="433">
                  <c:v>42769</c:v>
                </c:pt>
                <c:pt idx="434">
                  <c:v>42770</c:v>
                </c:pt>
                <c:pt idx="435">
                  <c:v>42771</c:v>
                </c:pt>
                <c:pt idx="436">
                  <c:v>42772</c:v>
                </c:pt>
                <c:pt idx="437">
                  <c:v>42773</c:v>
                </c:pt>
                <c:pt idx="438">
                  <c:v>42774</c:v>
                </c:pt>
                <c:pt idx="439">
                  <c:v>42775</c:v>
                </c:pt>
                <c:pt idx="440">
                  <c:v>42776</c:v>
                </c:pt>
                <c:pt idx="441">
                  <c:v>42777</c:v>
                </c:pt>
                <c:pt idx="442">
                  <c:v>42778</c:v>
                </c:pt>
                <c:pt idx="443">
                  <c:v>42779</c:v>
                </c:pt>
                <c:pt idx="444">
                  <c:v>42780</c:v>
                </c:pt>
                <c:pt idx="445">
                  <c:v>42781</c:v>
                </c:pt>
                <c:pt idx="446">
                  <c:v>42782</c:v>
                </c:pt>
                <c:pt idx="447">
                  <c:v>42783</c:v>
                </c:pt>
                <c:pt idx="448">
                  <c:v>42784</c:v>
                </c:pt>
                <c:pt idx="449">
                  <c:v>42785</c:v>
                </c:pt>
                <c:pt idx="450">
                  <c:v>42786</c:v>
                </c:pt>
                <c:pt idx="451">
                  <c:v>42787</c:v>
                </c:pt>
                <c:pt idx="452">
                  <c:v>42788</c:v>
                </c:pt>
                <c:pt idx="453">
                  <c:v>42789</c:v>
                </c:pt>
                <c:pt idx="454">
                  <c:v>42790</c:v>
                </c:pt>
                <c:pt idx="455">
                  <c:v>42791</c:v>
                </c:pt>
                <c:pt idx="456">
                  <c:v>42792</c:v>
                </c:pt>
                <c:pt idx="457">
                  <c:v>42793</c:v>
                </c:pt>
                <c:pt idx="458">
                  <c:v>42794</c:v>
                </c:pt>
                <c:pt idx="459">
                  <c:v>42795</c:v>
                </c:pt>
                <c:pt idx="460">
                  <c:v>42796</c:v>
                </c:pt>
                <c:pt idx="461">
                  <c:v>42797</c:v>
                </c:pt>
                <c:pt idx="462">
                  <c:v>42798</c:v>
                </c:pt>
                <c:pt idx="463">
                  <c:v>42799</c:v>
                </c:pt>
                <c:pt idx="464">
                  <c:v>42800</c:v>
                </c:pt>
                <c:pt idx="465">
                  <c:v>42801</c:v>
                </c:pt>
                <c:pt idx="466">
                  <c:v>42802</c:v>
                </c:pt>
                <c:pt idx="467">
                  <c:v>42803</c:v>
                </c:pt>
                <c:pt idx="468">
                  <c:v>42804</c:v>
                </c:pt>
                <c:pt idx="469">
                  <c:v>42805</c:v>
                </c:pt>
                <c:pt idx="470">
                  <c:v>42806</c:v>
                </c:pt>
                <c:pt idx="471">
                  <c:v>42807</c:v>
                </c:pt>
                <c:pt idx="472">
                  <c:v>42808</c:v>
                </c:pt>
                <c:pt idx="473">
                  <c:v>42809</c:v>
                </c:pt>
                <c:pt idx="474">
                  <c:v>42810</c:v>
                </c:pt>
                <c:pt idx="475">
                  <c:v>42811</c:v>
                </c:pt>
                <c:pt idx="476">
                  <c:v>42812</c:v>
                </c:pt>
                <c:pt idx="477">
                  <c:v>42813</c:v>
                </c:pt>
                <c:pt idx="478">
                  <c:v>42814</c:v>
                </c:pt>
                <c:pt idx="479">
                  <c:v>42815</c:v>
                </c:pt>
                <c:pt idx="480">
                  <c:v>42816</c:v>
                </c:pt>
                <c:pt idx="481">
                  <c:v>42817</c:v>
                </c:pt>
                <c:pt idx="482">
                  <c:v>42818</c:v>
                </c:pt>
                <c:pt idx="483">
                  <c:v>42819</c:v>
                </c:pt>
                <c:pt idx="484">
                  <c:v>42820</c:v>
                </c:pt>
                <c:pt idx="485">
                  <c:v>42821</c:v>
                </c:pt>
                <c:pt idx="486">
                  <c:v>42822</c:v>
                </c:pt>
                <c:pt idx="487">
                  <c:v>42823</c:v>
                </c:pt>
                <c:pt idx="488">
                  <c:v>42824</c:v>
                </c:pt>
                <c:pt idx="489">
                  <c:v>42825</c:v>
                </c:pt>
                <c:pt idx="490">
                  <c:v>42826</c:v>
                </c:pt>
                <c:pt idx="491">
                  <c:v>42827</c:v>
                </c:pt>
                <c:pt idx="492">
                  <c:v>42828</c:v>
                </c:pt>
                <c:pt idx="493">
                  <c:v>42829</c:v>
                </c:pt>
                <c:pt idx="494">
                  <c:v>42830</c:v>
                </c:pt>
                <c:pt idx="495">
                  <c:v>42831</c:v>
                </c:pt>
                <c:pt idx="496">
                  <c:v>42832</c:v>
                </c:pt>
                <c:pt idx="497">
                  <c:v>42833</c:v>
                </c:pt>
                <c:pt idx="498">
                  <c:v>42834</c:v>
                </c:pt>
                <c:pt idx="499">
                  <c:v>42835</c:v>
                </c:pt>
                <c:pt idx="500">
                  <c:v>42836</c:v>
                </c:pt>
                <c:pt idx="501">
                  <c:v>42837</c:v>
                </c:pt>
                <c:pt idx="502">
                  <c:v>42838</c:v>
                </c:pt>
                <c:pt idx="503">
                  <c:v>42839</c:v>
                </c:pt>
                <c:pt idx="504">
                  <c:v>42840</c:v>
                </c:pt>
                <c:pt idx="505">
                  <c:v>42841</c:v>
                </c:pt>
                <c:pt idx="506">
                  <c:v>42842</c:v>
                </c:pt>
                <c:pt idx="507">
                  <c:v>42843</c:v>
                </c:pt>
                <c:pt idx="508">
                  <c:v>42844</c:v>
                </c:pt>
                <c:pt idx="509">
                  <c:v>42845</c:v>
                </c:pt>
                <c:pt idx="510">
                  <c:v>42846</c:v>
                </c:pt>
                <c:pt idx="511">
                  <c:v>42847</c:v>
                </c:pt>
                <c:pt idx="512">
                  <c:v>42848</c:v>
                </c:pt>
                <c:pt idx="513">
                  <c:v>42849</c:v>
                </c:pt>
                <c:pt idx="514">
                  <c:v>42850</c:v>
                </c:pt>
                <c:pt idx="515">
                  <c:v>42851</c:v>
                </c:pt>
                <c:pt idx="516">
                  <c:v>42852</c:v>
                </c:pt>
                <c:pt idx="517">
                  <c:v>42853</c:v>
                </c:pt>
                <c:pt idx="518">
                  <c:v>42854</c:v>
                </c:pt>
                <c:pt idx="519">
                  <c:v>42855</c:v>
                </c:pt>
                <c:pt idx="520">
                  <c:v>42856</c:v>
                </c:pt>
                <c:pt idx="521">
                  <c:v>42857</c:v>
                </c:pt>
                <c:pt idx="522">
                  <c:v>42858</c:v>
                </c:pt>
                <c:pt idx="523">
                  <c:v>42859</c:v>
                </c:pt>
                <c:pt idx="524">
                  <c:v>42860</c:v>
                </c:pt>
                <c:pt idx="525">
                  <c:v>42861</c:v>
                </c:pt>
                <c:pt idx="526">
                  <c:v>42862</c:v>
                </c:pt>
                <c:pt idx="527">
                  <c:v>42863</c:v>
                </c:pt>
                <c:pt idx="528">
                  <c:v>42864</c:v>
                </c:pt>
                <c:pt idx="529">
                  <c:v>42865</c:v>
                </c:pt>
                <c:pt idx="530">
                  <c:v>42866</c:v>
                </c:pt>
                <c:pt idx="531">
                  <c:v>42867</c:v>
                </c:pt>
                <c:pt idx="532">
                  <c:v>42868</c:v>
                </c:pt>
                <c:pt idx="533">
                  <c:v>42869</c:v>
                </c:pt>
                <c:pt idx="534">
                  <c:v>42870</c:v>
                </c:pt>
                <c:pt idx="535">
                  <c:v>42871</c:v>
                </c:pt>
                <c:pt idx="536">
                  <c:v>42872</c:v>
                </c:pt>
                <c:pt idx="537">
                  <c:v>42873</c:v>
                </c:pt>
                <c:pt idx="538">
                  <c:v>42874</c:v>
                </c:pt>
                <c:pt idx="539">
                  <c:v>42875</c:v>
                </c:pt>
                <c:pt idx="540">
                  <c:v>42876</c:v>
                </c:pt>
                <c:pt idx="541">
                  <c:v>42877</c:v>
                </c:pt>
                <c:pt idx="542">
                  <c:v>42878</c:v>
                </c:pt>
                <c:pt idx="543">
                  <c:v>42879</c:v>
                </c:pt>
                <c:pt idx="544">
                  <c:v>42880</c:v>
                </c:pt>
                <c:pt idx="545">
                  <c:v>42881</c:v>
                </c:pt>
                <c:pt idx="546">
                  <c:v>42882</c:v>
                </c:pt>
                <c:pt idx="547">
                  <c:v>42883</c:v>
                </c:pt>
                <c:pt idx="548">
                  <c:v>42884</c:v>
                </c:pt>
                <c:pt idx="549">
                  <c:v>42885</c:v>
                </c:pt>
                <c:pt idx="550">
                  <c:v>42886</c:v>
                </c:pt>
                <c:pt idx="551">
                  <c:v>42887</c:v>
                </c:pt>
                <c:pt idx="552">
                  <c:v>42888</c:v>
                </c:pt>
                <c:pt idx="553">
                  <c:v>42889</c:v>
                </c:pt>
                <c:pt idx="554">
                  <c:v>42890</c:v>
                </c:pt>
                <c:pt idx="555">
                  <c:v>42891</c:v>
                </c:pt>
                <c:pt idx="556">
                  <c:v>42892</c:v>
                </c:pt>
                <c:pt idx="557">
                  <c:v>42893</c:v>
                </c:pt>
                <c:pt idx="558">
                  <c:v>42894</c:v>
                </c:pt>
                <c:pt idx="559">
                  <c:v>42895</c:v>
                </c:pt>
                <c:pt idx="560">
                  <c:v>42896</c:v>
                </c:pt>
                <c:pt idx="561">
                  <c:v>42897</c:v>
                </c:pt>
                <c:pt idx="562">
                  <c:v>42898</c:v>
                </c:pt>
                <c:pt idx="563">
                  <c:v>42899</c:v>
                </c:pt>
                <c:pt idx="564">
                  <c:v>42900</c:v>
                </c:pt>
                <c:pt idx="565">
                  <c:v>42901</c:v>
                </c:pt>
                <c:pt idx="566">
                  <c:v>42902</c:v>
                </c:pt>
                <c:pt idx="567">
                  <c:v>42903</c:v>
                </c:pt>
                <c:pt idx="568">
                  <c:v>42904</c:v>
                </c:pt>
                <c:pt idx="569">
                  <c:v>42905</c:v>
                </c:pt>
                <c:pt idx="570">
                  <c:v>42906</c:v>
                </c:pt>
                <c:pt idx="571">
                  <c:v>42907</c:v>
                </c:pt>
                <c:pt idx="572">
                  <c:v>42908</c:v>
                </c:pt>
                <c:pt idx="573">
                  <c:v>42909</c:v>
                </c:pt>
                <c:pt idx="574">
                  <c:v>42910</c:v>
                </c:pt>
                <c:pt idx="575">
                  <c:v>42911</c:v>
                </c:pt>
                <c:pt idx="576">
                  <c:v>42912</c:v>
                </c:pt>
                <c:pt idx="577">
                  <c:v>42913</c:v>
                </c:pt>
                <c:pt idx="578">
                  <c:v>42914</c:v>
                </c:pt>
                <c:pt idx="579">
                  <c:v>42915</c:v>
                </c:pt>
                <c:pt idx="580">
                  <c:v>42916</c:v>
                </c:pt>
                <c:pt idx="581">
                  <c:v>42917</c:v>
                </c:pt>
                <c:pt idx="582">
                  <c:v>42918</c:v>
                </c:pt>
                <c:pt idx="583">
                  <c:v>42919</c:v>
                </c:pt>
                <c:pt idx="584">
                  <c:v>42920</c:v>
                </c:pt>
                <c:pt idx="585">
                  <c:v>42921</c:v>
                </c:pt>
                <c:pt idx="586">
                  <c:v>42922</c:v>
                </c:pt>
                <c:pt idx="587">
                  <c:v>42923</c:v>
                </c:pt>
                <c:pt idx="588">
                  <c:v>42924</c:v>
                </c:pt>
                <c:pt idx="589">
                  <c:v>42925</c:v>
                </c:pt>
                <c:pt idx="590">
                  <c:v>42926</c:v>
                </c:pt>
                <c:pt idx="591">
                  <c:v>42927</c:v>
                </c:pt>
                <c:pt idx="592">
                  <c:v>42928</c:v>
                </c:pt>
                <c:pt idx="593">
                  <c:v>42929</c:v>
                </c:pt>
                <c:pt idx="594">
                  <c:v>42930</c:v>
                </c:pt>
                <c:pt idx="595">
                  <c:v>42931</c:v>
                </c:pt>
                <c:pt idx="596">
                  <c:v>42932</c:v>
                </c:pt>
                <c:pt idx="597">
                  <c:v>42933</c:v>
                </c:pt>
                <c:pt idx="598">
                  <c:v>42934</c:v>
                </c:pt>
                <c:pt idx="599">
                  <c:v>42935</c:v>
                </c:pt>
                <c:pt idx="600">
                  <c:v>42936</c:v>
                </c:pt>
                <c:pt idx="601">
                  <c:v>42937</c:v>
                </c:pt>
                <c:pt idx="602">
                  <c:v>42938</c:v>
                </c:pt>
                <c:pt idx="603">
                  <c:v>42939</c:v>
                </c:pt>
                <c:pt idx="604">
                  <c:v>42940</c:v>
                </c:pt>
                <c:pt idx="605">
                  <c:v>42941</c:v>
                </c:pt>
                <c:pt idx="606">
                  <c:v>42942</c:v>
                </c:pt>
                <c:pt idx="607">
                  <c:v>42943</c:v>
                </c:pt>
                <c:pt idx="608">
                  <c:v>42944</c:v>
                </c:pt>
                <c:pt idx="609">
                  <c:v>42945</c:v>
                </c:pt>
                <c:pt idx="610">
                  <c:v>42946</c:v>
                </c:pt>
                <c:pt idx="611">
                  <c:v>42947</c:v>
                </c:pt>
                <c:pt idx="612">
                  <c:v>42948</c:v>
                </c:pt>
                <c:pt idx="613">
                  <c:v>42949</c:v>
                </c:pt>
                <c:pt idx="614">
                  <c:v>42950</c:v>
                </c:pt>
                <c:pt idx="615">
                  <c:v>42951</c:v>
                </c:pt>
                <c:pt idx="616">
                  <c:v>42952</c:v>
                </c:pt>
                <c:pt idx="617">
                  <c:v>42953</c:v>
                </c:pt>
                <c:pt idx="618">
                  <c:v>42954</c:v>
                </c:pt>
                <c:pt idx="619">
                  <c:v>42955</c:v>
                </c:pt>
                <c:pt idx="620">
                  <c:v>42956</c:v>
                </c:pt>
                <c:pt idx="621">
                  <c:v>42957</c:v>
                </c:pt>
                <c:pt idx="622">
                  <c:v>42958</c:v>
                </c:pt>
                <c:pt idx="623">
                  <c:v>42959</c:v>
                </c:pt>
                <c:pt idx="624">
                  <c:v>42960</c:v>
                </c:pt>
                <c:pt idx="625">
                  <c:v>42961</c:v>
                </c:pt>
                <c:pt idx="626">
                  <c:v>42962</c:v>
                </c:pt>
                <c:pt idx="627">
                  <c:v>42963</c:v>
                </c:pt>
                <c:pt idx="628">
                  <c:v>42964</c:v>
                </c:pt>
                <c:pt idx="629">
                  <c:v>42965</c:v>
                </c:pt>
                <c:pt idx="630">
                  <c:v>42966</c:v>
                </c:pt>
                <c:pt idx="631">
                  <c:v>42967</c:v>
                </c:pt>
                <c:pt idx="632">
                  <c:v>42968</c:v>
                </c:pt>
                <c:pt idx="633">
                  <c:v>42969</c:v>
                </c:pt>
                <c:pt idx="634">
                  <c:v>42970</c:v>
                </c:pt>
                <c:pt idx="635">
                  <c:v>42971</c:v>
                </c:pt>
                <c:pt idx="636">
                  <c:v>42972</c:v>
                </c:pt>
                <c:pt idx="637">
                  <c:v>42973</c:v>
                </c:pt>
                <c:pt idx="638">
                  <c:v>42974</c:v>
                </c:pt>
                <c:pt idx="639">
                  <c:v>42975</c:v>
                </c:pt>
                <c:pt idx="640">
                  <c:v>42976</c:v>
                </c:pt>
                <c:pt idx="641">
                  <c:v>42977</c:v>
                </c:pt>
                <c:pt idx="642">
                  <c:v>42978</c:v>
                </c:pt>
                <c:pt idx="643">
                  <c:v>42979</c:v>
                </c:pt>
                <c:pt idx="644">
                  <c:v>42980</c:v>
                </c:pt>
                <c:pt idx="645">
                  <c:v>42981</c:v>
                </c:pt>
                <c:pt idx="646">
                  <c:v>42982</c:v>
                </c:pt>
                <c:pt idx="647">
                  <c:v>42983</c:v>
                </c:pt>
                <c:pt idx="648">
                  <c:v>42984</c:v>
                </c:pt>
                <c:pt idx="649">
                  <c:v>42985</c:v>
                </c:pt>
                <c:pt idx="650">
                  <c:v>42986</c:v>
                </c:pt>
                <c:pt idx="651">
                  <c:v>42987</c:v>
                </c:pt>
                <c:pt idx="652">
                  <c:v>42988</c:v>
                </c:pt>
                <c:pt idx="653">
                  <c:v>42989</c:v>
                </c:pt>
                <c:pt idx="654">
                  <c:v>42990</c:v>
                </c:pt>
                <c:pt idx="655">
                  <c:v>42991</c:v>
                </c:pt>
                <c:pt idx="656">
                  <c:v>42992</c:v>
                </c:pt>
                <c:pt idx="657">
                  <c:v>42993</c:v>
                </c:pt>
                <c:pt idx="658">
                  <c:v>42994</c:v>
                </c:pt>
                <c:pt idx="659">
                  <c:v>42995</c:v>
                </c:pt>
                <c:pt idx="660">
                  <c:v>42996</c:v>
                </c:pt>
                <c:pt idx="661">
                  <c:v>42997</c:v>
                </c:pt>
                <c:pt idx="662">
                  <c:v>42998</c:v>
                </c:pt>
                <c:pt idx="663">
                  <c:v>42999</c:v>
                </c:pt>
                <c:pt idx="664">
                  <c:v>43000</c:v>
                </c:pt>
                <c:pt idx="665">
                  <c:v>43001</c:v>
                </c:pt>
                <c:pt idx="666">
                  <c:v>43002</c:v>
                </c:pt>
                <c:pt idx="667">
                  <c:v>43003</c:v>
                </c:pt>
                <c:pt idx="668">
                  <c:v>43004</c:v>
                </c:pt>
                <c:pt idx="669">
                  <c:v>43005</c:v>
                </c:pt>
                <c:pt idx="670">
                  <c:v>43006</c:v>
                </c:pt>
                <c:pt idx="671">
                  <c:v>43007</c:v>
                </c:pt>
                <c:pt idx="672">
                  <c:v>43008</c:v>
                </c:pt>
                <c:pt idx="673">
                  <c:v>43009</c:v>
                </c:pt>
                <c:pt idx="674">
                  <c:v>43010</c:v>
                </c:pt>
                <c:pt idx="675">
                  <c:v>43011</c:v>
                </c:pt>
                <c:pt idx="676">
                  <c:v>43012</c:v>
                </c:pt>
                <c:pt idx="677">
                  <c:v>43013</c:v>
                </c:pt>
                <c:pt idx="678">
                  <c:v>43014</c:v>
                </c:pt>
                <c:pt idx="679">
                  <c:v>43015</c:v>
                </c:pt>
                <c:pt idx="680">
                  <c:v>43016</c:v>
                </c:pt>
                <c:pt idx="681">
                  <c:v>43017</c:v>
                </c:pt>
                <c:pt idx="682">
                  <c:v>43018</c:v>
                </c:pt>
                <c:pt idx="683">
                  <c:v>43019</c:v>
                </c:pt>
                <c:pt idx="684">
                  <c:v>43020</c:v>
                </c:pt>
                <c:pt idx="685">
                  <c:v>43021</c:v>
                </c:pt>
                <c:pt idx="686">
                  <c:v>43022</c:v>
                </c:pt>
                <c:pt idx="687">
                  <c:v>43023</c:v>
                </c:pt>
                <c:pt idx="688">
                  <c:v>43024</c:v>
                </c:pt>
                <c:pt idx="689">
                  <c:v>43025</c:v>
                </c:pt>
                <c:pt idx="690">
                  <c:v>43026</c:v>
                </c:pt>
                <c:pt idx="691">
                  <c:v>43027</c:v>
                </c:pt>
                <c:pt idx="692">
                  <c:v>43028</c:v>
                </c:pt>
                <c:pt idx="693">
                  <c:v>43029</c:v>
                </c:pt>
                <c:pt idx="694">
                  <c:v>43030</c:v>
                </c:pt>
                <c:pt idx="695">
                  <c:v>43031</c:v>
                </c:pt>
                <c:pt idx="696">
                  <c:v>43032</c:v>
                </c:pt>
                <c:pt idx="697">
                  <c:v>43033</c:v>
                </c:pt>
                <c:pt idx="698">
                  <c:v>43034</c:v>
                </c:pt>
                <c:pt idx="699">
                  <c:v>43035</c:v>
                </c:pt>
                <c:pt idx="700">
                  <c:v>43036</c:v>
                </c:pt>
                <c:pt idx="701">
                  <c:v>43037</c:v>
                </c:pt>
                <c:pt idx="702">
                  <c:v>43038</c:v>
                </c:pt>
                <c:pt idx="703">
                  <c:v>43039</c:v>
                </c:pt>
                <c:pt idx="704">
                  <c:v>43040</c:v>
                </c:pt>
                <c:pt idx="705">
                  <c:v>43041</c:v>
                </c:pt>
                <c:pt idx="706">
                  <c:v>43042</c:v>
                </c:pt>
                <c:pt idx="707">
                  <c:v>43043</c:v>
                </c:pt>
                <c:pt idx="708">
                  <c:v>43044</c:v>
                </c:pt>
                <c:pt idx="709">
                  <c:v>43045</c:v>
                </c:pt>
                <c:pt idx="710">
                  <c:v>43046</c:v>
                </c:pt>
                <c:pt idx="711">
                  <c:v>43047</c:v>
                </c:pt>
                <c:pt idx="712">
                  <c:v>43048</c:v>
                </c:pt>
                <c:pt idx="713">
                  <c:v>43049</c:v>
                </c:pt>
                <c:pt idx="714">
                  <c:v>43050</c:v>
                </c:pt>
                <c:pt idx="715">
                  <c:v>43051</c:v>
                </c:pt>
                <c:pt idx="716">
                  <c:v>43052</c:v>
                </c:pt>
                <c:pt idx="717">
                  <c:v>43053</c:v>
                </c:pt>
                <c:pt idx="718">
                  <c:v>43054</c:v>
                </c:pt>
                <c:pt idx="719">
                  <c:v>43055</c:v>
                </c:pt>
                <c:pt idx="720">
                  <c:v>43056</c:v>
                </c:pt>
                <c:pt idx="721">
                  <c:v>43057</c:v>
                </c:pt>
                <c:pt idx="722">
                  <c:v>43058</c:v>
                </c:pt>
                <c:pt idx="723">
                  <c:v>43059</c:v>
                </c:pt>
                <c:pt idx="724">
                  <c:v>43060</c:v>
                </c:pt>
                <c:pt idx="725">
                  <c:v>43061</c:v>
                </c:pt>
                <c:pt idx="726">
                  <c:v>43062</c:v>
                </c:pt>
                <c:pt idx="727">
                  <c:v>43063</c:v>
                </c:pt>
                <c:pt idx="728">
                  <c:v>43064</c:v>
                </c:pt>
                <c:pt idx="729">
                  <c:v>43065</c:v>
                </c:pt>
                <c:pt idx="730">
                  <c:v>43066</c:v>
                </c:pt>
                <c:pt idx="731">
                  <c:v>43067</c:v>
                </c:pt>
                <c:pt idx="732">
                  <c:v>43068</c:v>
                </c:pt>
                <c:pt idx="733">
                  <c:v>43069</c:v>
                </c:pt>
                <c:pt idx="734">
                  <c:v>43070</c:v>
                </c:pt>
                <c:pt idx="735">
                  <c:v>43071</c:v>
                </c:pt>
                <c:pt idx="736">
                  <c:v>43072</c:v>
                </c:pt>
                <c:pt idx="737">
                  <c:v>43073</c:v>
                </c:pt>
                <c:pt idx="738">
                  <c:v>43074</c:v>
                </c:pt>
                <c:pt idx="739">
                  <c:v>43075</c:v>
                </c:pt>
                <c:pt idx="740">
                  <c:v>43076</c:v>
                </c:pt>
                <c:pt idx="741">
                  <c:v>43077</c:v>
                </c:pt>
                <c:pt idx="742">
                  <c:v>43078</c:v>
                </c:pt>
                <c:pt idx="743">
                  <c:v>43079</c:v>
                </c:pt>
                <c:pt idx="744">
                  <c:v>43080</c:v>
                </c:pt>
                <c:pt idx="745">
                  <c:v>43081</c:v>
                </c:pt>
                <c:pt idx="746">
                  <c:v>43082</c:v>
                </c:pt>
                <c:pt idx="747">
                  <c:v>43083</c:v>
                </c:pt>
                <c:pt idx="748">
                  <c:v>43084</c:v>
                </c:pt>
                <c:pt idx="749">
                  <c:v>43085</c:v>
                </c:pt>
                <c:pt idx="750">
                  <c:v>43086</c:v>
                </c:pt>
                <c:pt idx="751">
                  <c:v>43087</c:v>
                </c:pt>
                <c:pt idx="752">
                  <c:v>43088</c:v>
                </c:pt>
                <c:pt idx="753">
                  <c:v>43089</c:v>
                </c:pt>
                <c:pt idx="754">
                  <c:v>43090</c:v>
                </c:pt>
                <c:pt idx="755">
                  <c:v>43091</c:v>
                </c:pt>
                <c:pt idx="756">
                  <c:v>43092</c:v>
                </c:pt>
                <c:pt idx="757">
                  <c:v>43093</c:v>
                </c:pt>
                <c:pt idx="758">
                  <c:v>43094</c:v>
                </c:pt>
                <c:pt idx="759">
                  <c:v>43095</c:v>
                </c:pt>
                <c:pt idx="760">
                  <c:v>43096</c:v>
                </c:pt>
                <c:pt idx="761">
                  <c:v>43097</c:v>
                </c:pt>
                <c:pt idx="762">
                  <c:v>43098</c:v>
                </c:pt>
                <c:pt idx="763">
                  <c:v>43099</c:v>
                </c:pt>
                <c:pt idx="764">
                  <c:v>43100</c:v>
                </c:pt>
                <c:pt idx="765">
                  <c:v>43101</c:v>
                </c:pt>
                <c:pt idx="766">
                  <c:v>43102</c:v>
                </c:pt>
                <c:pt idx="767">
                  <c:v>43103</c:v>
                </c:pt>
                <c:pt idx="768">
                  <c:v>43104</c:v>
                </c:pt>
                <c:pt idx="769">
                  <c:v>43105</c:v>
                </c:pt>
                <c:pt idx="770">
                  <c:v>43106</c:v>
                </c:pt>
                <c:pt idx="771">
                  <c:v>43107</c:v>
                </c:pt>
                <c:pt idx="772">
                  <c:v>43108</c:v>
                </c:pt>
                <c:pt idx="773">
                  <c:v>43109</c:v>
                </c:pt>
                <c:pt idx="774">
                  <c:v>43110</c:v>
                </c:pt>
                <c:pt idx="775">
                  <c:v>43111</c:v>
                </c:pt>
                <c:pt idx="776">
                  <c:v>43112</c:v>
                </c:pt>
                <c:pt idx="777">
                  <c:v>43113</c:v>
                </c:pt>
                <c:pt idx="778">
                  <c:v>43114</c:v>
                </c:pt>
                <c:pt idx="779">
                  <c:v>43115</c:v>
                </c:pt>
                <c:pt idx="780">
                  <c:v>43116</c:v>
                </c:pt>
                <c:pt idx="781">
                  <c:v>43117</c:v>
                </c:pt>
                <c:pt idx="782">
                  <c:v>43118</c:v>
                </c:pt>
                <c:pt idx="783">
                  <c:v>43119</c:v>
                </c:pt>
                <c:pt idx="784">
                  <c:v>43120</c:v>
                </c:pt>
                <c:pt idx="785">
                  <c:v>43121</c:v>
                </c:pt>
                <c:pt idx="786">
                  <c:v>43122</c:v>
                </c:pt>
                <c:pt idx="787">
                  <c:v>43123</c:v>
                </c:pt>
                <c:pt idx="788">
                  <c:v>43124</c:v>
                </c:pt>
                <c:pt idx="789">
                  <c:v>43125</c:v>
                </c:pt>
                <c:pt idx="790">
                  <c:v>43126</c:v>
                </c:pt>
                <c:pt idx="791">
                  <c:v>43127</c:v>
                </c:pt>
                <c:pt idx="792">
                  <c:v>43128</c:v>
                </c:pt>
                <c:pt idx="793">
                  <c:v>43129</c:v>
                </c:pt>
                <c:pt idx="794">
                  <c:v>43130</c:v>
                </c:pt>
                <c:pt idx="795">
                  <c:v>43131</c:v>
                </c:pt>
                <c:pt idx="796">
                  <c:v>43132</c:v>
                </c:pt>
                <c:pt idx="797">
                  <c:v>43133</c:v>
                </c:pt>
                <c:pt idx="798">
                  <c:v>43134</c:v>
                </c:pt>
                <c:pt idx="799">
                  <c:v>43135</c:v>
                </c:pt>
                <c:pt idx="800">
                  <c:v>43136</c:v>
                </c:pt>
                <c:pt idx="801">
                  <c:v>43137</c:v>
                </c:pt>
                <c:pt idx="802">
                  <c:v>43138</c:v>
                </c:pt>
                <c:pt idx="803">
                  <c:v>43139</c:v>
                </c:pt>
                <c:pt idx="804">
                  <c:v>43140</c:v>
                </c:pt>
                <c:pt idx="805">
                  <c:v>43141</c:v>
                </c:pt>
                <c:pt idx="806">
                  <c:v>43142</c:v>
                </c:pt>
                <c:pt idx="807">
                  <c:v>43143</c:v>
                </c:pt>
                <c:pt idx="808">
                  <c:v>43144</c:v>
                </c:pt>
                <c:pt idx="809">
                  <c:v>43145</c:v>
                </c:pt>
                <c:pt idx="810">
                  <c:v>43146</c:v>
                </c:pt>
                <c:pt idx="811">
                  <c:v>43147</c:v>
                </c:pt>
                <c:pt idx="812">
                  <c:v>43148</c:v>
                </c:pt>
                <c:pt idx="813">
                  <c:v>43149</c:v>
                </c:pt>
                <c:pt idx="814">
                  <c:v>43150</c:v>
                </c:pt>
                <c:pt idx="815">
                  <c:v>43151</c:v>
                </c:pt>
                <c:pt idx="816">
                  <c:v>43152</c:v>
                </c:pt>
                <c:pt idx="817">
                  <c:v>43153</c:v>
                </c:pt>
                <c:pt idx="818">
                  <c:v>43154</c:v>
                </c:pt>
                <c:pt idx="819">
                  <c:v>43155</c:v>
                </c:pt>
                <c:pt idx="820">
                  <c:v>43156</c:v>
                </c:pt>
                <c:pt idx="821">
                  <c:v>43157</c:v>
                </c:pt>
                <c:pt idx="822">
                  <c:v>43158</c:v>
                </c:pt>
                <c:pt idx="823">
                  <c:v>43159</c:v>
                </c:pt>
                <c:pt idx="824">
                  <c:v>43160</c:v>
                </c:pt>
                <c:pt idx="825">
                  <c:v>43161</c:v>
                </c:pt>
                <c:pt idx="826">
                  <c:v>43162</c:v>
                </c:pt>
                <c:pt idx="827">
                  <c:v>43163</c:v>
                </c:pt>
                <c:pt idx="828">
                  <c:v>43164</c:v>
                </c:pt>
                <c:pt idx="829">
                  <c:v>43165</c:v>
                </c:pt>
                <c:pt idx="830">
                  <c:v>43166</c:v>
                </c:pt>
                <c:pt idx="831">
                  <c:v>43167</c:v>
                </c:pt>
                <c:pt idx="832">
                  <c:v>43168</c:v>
                </c:pt>
                <c:pt idx="833">
                  <c:v>43169</c:v>
                </c:pt>
                <c:pt idx="834">
                  <c:v>43170</c:v>
                </c:pt>
                <c:pt idx="835">
                  <c:v>43171</c:v>
                </c:pt>
                <c:pt idx="836">
                  <c:v>43172</c:v>
                </c:pt>
                <c:pt idx="837">
                  <c:v>43173</c:v>
                </c:pt>
                <c:pt idx="838">
                  <c:v>43174</c:v>
                </c:pt>
                <c:pt idx="839">
                  <c:v>43175</c:v>
                </c:pt>
                <c:pt idx="840">
                  <c:v>43176</c:v>
                </c:pt>
                <c:pt idx="841">
                  <c:v>43177</c:v>
                </c:pt>
                <c:pt idx="842">
                  <c:v>43178</c:v>
                </c:pt>
                <c:pt idx="843">
                  <c:v>43179</c:v>
                </c:pt>
                <c:pt idx="844">
                  <c:v>43180</c:v>
                </c:pt>
                <c:pt idx="845">
                  <c:v>43181</c:v>
                </c:pt>
                <c:pt idx="846">
                  <c:v>43182</c:v>
                </c:pt>
                <c:pt idx="847">
                  <c:v>43183</c:v>
                </c:pt>
                <c:pt idx="848">
                  <c:v>43184</c:v>
                </c:pt>
                <c:pt idx="849">
                  <c:v>43185</c:v>
                </c:pt>
                <c:pt idx="850">
                  <c:v>43186</c:v>
                </c:pt>
                <c:pt idx="851">
                  <c:v>43187</c:v>
                </c:pt>
                <c:pt idx="852">
                  <c:v>43188</c:v>
                </c:pt>
                <c:pt idx="853">
                  <c:v>43189</c:v>
                </c:pt>
                <c:pt idx="854">
                  <c:v>43190</c:v>
                </c:pt>
                <c:pt idx="855">
                  <c:v>43191</c:v>
                </c:pt>
                <c:pt idx="856">
                  <c:v>43192</c:v>
                </c:pt>
                <c:pt idx="857">
                  <c:v>43193</c:v>
                </c:pt>
                <c:pt idx="858">
                  <c:v>43194</c:v>
                </c:pt>
                <c:pt idx="859">
                  <c:v>43195</c:v>
                </c:pt>
                <c:pt idx="860">
                  <c:v>43196</c:v>
                </c:pt>
                <c:pt idx="861">
                  <c:v>43197</c:v>
                </c:pt>
                <c:pt idx="862">
                  <c:v>43198</c:v>
                </c:pt>
                <c:pt idx="863">
                  <c:v>43199</c:v>
                </c:pt>
                <c:pt idx="864">
                  <c:v>43200</c:v>
                </c:pt>
                <c:pt idx="865">
                  <c:v>43201</c:v>
                </c:pt>
                <c:pt idx="866">
                  <c:v>43202</c:v>
                </c:pt>
                <c:pt idx="867">
                  <c:v>43203</c:v>
                </c:pt>
                <c:pt idx="868">
                  <c:v>43204</c:v>
                </c:pt>
                <c:pt idx="869">
                  <c:v>43205</c:v>
                </c:pt>
                <c:pt idx="870">
                  <c:v>43206</c:v>
                </c:pt>
                <c:pt idx="871">
                  <c:v>43207</c:v>
                </c:pt>
                <c:pt idx="872">
                  <c:v>43208</c:v>
                </c:pt>
                <c:pt idx="873">
                  <c:v>43209</c:v>
                </c:pt>
                <c:pt idx="874">
                  <c:v>43210</c:v>
                </c:pt>
                <c:pt idx="875">
                  <c:v>43211</c:v>
                </c:pt>
                <c:pt idx="876">
                  <c:v>43212</c:v>
                </c:pt>
                <c:pt idx="877">
                  <c:v>43213</c:v>
                </c:pt>
                <c:pt idx="878">
                  <c:v>43214</c:v>
                </c:pt>
                <c:pt idx="879">
                  <c:v>43215</c:v>
                </c:pt>
                <c:pt idx="880">
                  <c:v>43216</c:v>
                </c:pt>
                <c:pt idx="881">
                  <c:v>43217</c:v>
                </c:pt>
                <c:pt idx="882">
                  <c:v>43218</c:v>
                </c:pt>
                <c:pt idx="883">
                  <c:v>43219</c:v>
                </c:pt>
                <c:pt idx="884">
                  <c:v>43220</c:v>
                </c:pt>
                <c:pt idx="885">
                  <c:v>43221</c:v>
                </c:pt>
                <c:pt idx="886">
                  <c:v>43222</c:v>
                </c:pt>
                <c:pt idx="887">
                  <c:v>43223</c:v>
                </c:pt>
                <c:pt idx="888">
                  <c:v>43224</c:v>
                </c:pt>
                <c:pt idx="889">
                  <c:v>43225</c:v>
                </c:pt>
                <c:pt idx="890">
                  <c:v>43226</c:v>
                </c:pt>
                <c:pt idx="891">
                  <c:v>43227</c:v>
                </c:pt>
                <c:pt idx="892">
                  <c:v>43228</c:v>
                </c:pt>
                <c:pt idx="893">
                  <c:v>43229</c:v>
                </c:pt>
                <c:pt idx="894">
                  <c:v>43230</c:v>
                </c:pt>
                <c:pt idx="895">
                  <c:v>43231</c:v>
                </c:pt>
                <c:pt idx="896">
                  <c:v>43232</c:v>
                </c:pt>
                <c:pt idx="897">
                  <c:v>43233</c:v>
                </c:pt>
                <c:pt idx="898">
                  <c:v>43234</c:v>
                </c:pt>
                <c:pt idx="899">
                  <c:v>43235</c:v>
                </c:pt>
                <c:pt idx="900">
                  <c:v>43236</c:v>
                </c:pt>
                <c:pt idx="901">
                  <c:v>43237</c:v>
                </c:pt>
                <c:pt idx="902">
                  <c:v>43238</c:v>
                </c:pt>
                <c:pt idx="903">
                  <c:v>43239</c:v>
                </c:pt>
                <c:pt idx="904">
                  <c:v>43240</c:v>
                </c:pt>
                <c:pt idx="905">
                  <c:v>43241</c:v>
                </c:pt>
                <c:pt idx="906">
                  <c:v>43242</c:v>
                </c:pt>
                <c:pt idx="907">
                  <c:v>43243</c:v>
                </c:pt>
                <c:pt idx="908">
                  <c:v>43244</c:v>
                </c:pt>
                <c:pt idx="909">
                  <c:v>43245</c:v>
                </c:pt>
                <c:pt idx="910">
                  <c:v>43246</c:v>
                </c:pt>
                <c:pt idx="911">
                  <c:v>43247</c:v>
                </c:pt>
                <c:pt idx="912">
                  <c:v>43248</c:v>
                </c:pt>
                <c:pt idx="913">
                  <c:v>43249</c:v>
                </c:pt>
                <c:pt idx="914">
                  <c:v>43250</c:v>
                </c:pt>
                <c:pt idx="915">
                  <c:v>43251</c:v>
                </c:pt>
                <c:pt idx="916">
                  <c:v>43252</c:v>
                </c:pt>
                <c:pt idx="917">
                  <c:v>43253</c:v>
                </c:pt>
                <c:pt idx="918">
                  <c:v>43254</c:v>
                </c:pt>
                <c:pt idx="919">
                  <c:v>43255</c:v>
                </c:pt>
                <c:pt idx="920">
                  <c:v>43256</c:v>
                </c:pt>
                <c:pt idx="921">
                  <c:v>43257</c:v>
                </c:pt>
                <c:pt idx="922">
                  <c:v>43258</c:v>
                </c:pt>
                <c:pt idx="923">
                  <c:v>43259</c:v>
                </c:pt>
                <c:pt idx="924">
                  <c:v>43260</c:v>
                </c:pt>
                <c:pt idx="925">
                  <c:v>43261</c:v>
                </c:pt>
                <c:pt idx="926">
                  <c:v>43262</c:v>
                </c:pt>
                <c:pt idx="927">
                  <c:v>43263</c:v>
                </c:pt>
                <c:pt idx="928">
                  <c:v>43264</c:v>
                </c:pt>
                <c:pt idx="929">
                  <c:v>43265</c:v>
                </c:pt>
                <c:pt idx="930">
                  <c:v>43266</c:v>
                </c:pt>
                <c:pt idx="931">
                  <c:v>43267</c:v>
                </c:pt>
                <c:pt idx="932">
                  <c:v>43268</c:v>
                </c:pt>
                <c:pt idx="933">
                  <c:v>43269</c:v>
                </c:pt>
                <c:pt idx="934">
                  <c:v>43270</c:v>
                </c:pt>
                <c:pt idx="935">
                  <c:v>43271</c:v>
                </c:pt>
                <c:pt idx="936">
                  <c:v>43272</c:v>
                </c:pt>
                <c:pt idx="937">
                  <c:v>43273</c:v>
                </c:pt>
                <c:pt idx="938">
                  <c:v>43274</c:v>
                </c:pt>
                <c:pt idx="939">
                  <c:v>43275</c:v>
                </c:pt>
                <c:pt idx="940">
                  <c:v>43276</c:v>
                </c:pt>
                <c:pt idx="941">
                  <c:v>43277</c:v>
                </c:pt>
                <c:pt idx="942">
                  <c:v>43278</c:v>
                </c:pt>
                <c:pt idx="943">
                  <c:v>43279</c:v>
                </c:pt>
                <c:pt idx="944">
                  <c:v>43280</c:v>
                </c:pt>
                <c:pt idx="945">
                  <c:v>43281</c:v>
                </c:pt>
                <c:pt idx="946">
                  <c:v>43282</c:v>
                </c:pt>
                <c:pt idx="947">
                  <c:v>43283</c:v>
                </c:pt>
                <c:pt idx="948">
                  <c:v>43284</c:v>
                </c:pt>
                <c:pt idx="949">
                  <c:v>43285</c:v>
                </c:pt>
                <c:pt idx="950">
                  <c:v>43286</c:v>
                </c:pt>
                <c:pt idx="951">
                  <c:v>43287</c:v>
                </c:pt>
                <c:pt idx="952">
                  <c:v>43288</c:v>
                </c:pt>
                <c:pt idx="953">
                  <c:v>43289</c:v>
                </c:pt>
                <c:pt idx="954">
                  <c:v>43290</c:v>
                </c:pt>
                <c:pt idx="955">
                  <c:v>43291</c:v>
                </c:pt>
                <c:pt idx="956">
                  <c:v>43292</c:v>
                </c:pt>
                <c:pt idx="957">
                  <c:v>43293</c:v>
                </c:pt>
                <c:pt idx="958">
                  <c:v>43294</c:v>
                </c:pt>
                <c:pt idx="959">
                  <c:v>43295</c:v>
                </c:pt>
                <c:pt idx="960">
                  <c:v>43296</c:v>
                </c:pt>
                <c:pt idx="961">
                  <c:v>43297</c:v>
                </c:pt>
                <c:pt idx="962">
                  <c:v>43298</c:v>
                </c:pt>
                <c:pt idx="963">
                  <c:v>43299</c:v>
                </c:pt>
                <c:pt idx="964">
                  <c:v>43300</c:v>
                </c:pt>
                <c:pt idx="965">
                  <c:v>43301</c:v>
                </c:pt>
                <c:pt idx="966">
                  <c:v>43302</c:v>
                </c:pt>
                <c:pt idx="967">
                  <c:v>43303</c:v>
                </c:pt>
                <c:pt idx="968">
                  <c:v>43304</c:v>
                </c:pt>
                <c:pt idx="969">
                  <c:v>43305</c:v>
                </c:pt>
                <c:pt idx="970">
                  <c:v>43306</c:v>
                </c:pt>
                <c:pt idx="971">
                  <c:v>43307</c:v>
                </c:pt>
                <c:pt idx="972">
                  <c:v>43308</c:v>
                </c:pt>
                <c:pt idx="973">
                  <c:v>43309</c:v>
                </c:pt>
                <c:pt idx="974">
                  <c:v>43310</c:v>
                </c:pt>
                <c:pt idx="975">
                  <c:v>43311</c:v>
                </c:pt>
                <c:pt idx="976">
                  <c:v>43312</c:v>
                </c:pt>
                <c:pt idx="977">
                  <c:v>43313</c:v>
                </c:pt>
                <c:pt idx="978">
                  <c:v>43314</c:v>
                </c:pt>
                <c:pt idx="979">
                  <c:v>43315</c:v>
                </c:pt>
                <c:pt idx="980">
                  <c:v>43316</c:v>
                </c:pt>
                <c:pt idx="981">
                  <c:v>43317</c:v>
                </c:pt>
                <c:pt idx="982">
                  <c:v>43318</c:v>
                </c:pt>
                <c:pt idx="983">
                  <c:v>43319</c:v>
                </c:pt>
                <c:pt idx="984">
                  <c:v>43320</c:v>
                </c:pt>
                <c:pt idx="985">
                  <c:v>43321</c:v>
                </c:pt>
                <c:pt idx="986">
                  <c:v>43322</c:v>
                </c:pt>
                <c:pt idx="987">
                  <c:v>43323</c:v>
                </c:pt>
                <c:pt idx="988">
                  <c:v>43324</c:v>
                </c:pt>
                <c:pt idx="989">
                  <c:v>43325</c:v>
                </c:pt>
                <c:pt idx="990">
                  <c:v>43326</c:v>
                </c:pt>
                <c:pt idx="991">
                  <c:v>43327</c:v>
                </c:pt>
                <c:pt idx="992">
                  <c:v>43328</c:v>
                </c:pt>
                <c:pt idx="993">
                  <c:v>43329</c:v>
                </c:pt>
                <c:pt idx="994">
                  <c:v>43330</c:v>
                </c:pt>
                <c:pt idx="995">
                  <c:v>43331</c:v>
                </c:pt>
                <c:pt idx="996">
                  <c:v>43332</c:v>
                </c:pt>
                <c:pt idx="997">
                  <c:v>43333</c:v>
                </c:pt>
                <c:pt idx="998">
                  <c:v>43334</c:v>
                </c:pt>
                <c:pt idx="999">
                  <c:v>43335</c:v>
                </c:pt>
                <c:pt idx="1000">
                  <c:v>43336</c:v>
                </c:pt>
                <c:pt idx="1001">
                  <c:v>43337</c:v>
                </c:pt>
                <c:pt idx="1002">
                  <c:v>43338</c:v>
                </c:pt>
                <c:pt idx="1003">
                  <c:v>43339</c:v>
                </c:pt>
                <c:pt idx="1004">
                  <c:v>43340</c:v>
                </c:pt>
                <c:pt idx="1005">
                  <c:v>43341</c:v>
                </c:pt>
                <c:pt idx="1006">
                  <c:v>43342</c:v>
                </c:pt>
                <c:pt idx="1007">
                  <c:v>43343</c:v>
                </c:pt>
                <c:pt idx="1008">
                  <c:v>43344</c:v>
                </c:pt>
                <c:pt idx="1009">
                  <c:v>43345</c:v>
                </c:pt>
                <c:pt idx="1010">
                  <c:v>43346</c:v>
                </c:pt>
                <c:pt idx="1011">
                  <c:v>43347</c:v>
                </c:pt>
                <c:pt idx="1012">
                  <c:v>43348</c:v>
                </c:pt>
                <c:pt idx="1013">
                  <c:v>43349</c:v>
                </c:pt>
                <c:pt idx="1014">
                  <c:v>43350</c:v>
                </c:pt>
                <c:pt idx="1015">
                  <c:v>43351</c:v>
                </c:pt>
                <c:pt idx="1016">
                  <c:v>43352</c:v>
                </c:pt>
                <c:pt idx="1017">
                  <c:v>43353</c:v>
                </c:pt>
                <c:pt idx="1018">
                  <c:v>43354</c:v>
                </c:pt>
                <c:pt idx="1019">
                  <c:v>43355</c:v>
                </c:pt>
                <c:pt idx="1020">
                  <c:v>43356</c:v>
                </c:pt>
                <c:pt idx="1021">
                  <c:v>43357</c:v>
                </c:pt>
                <c:pt idx="1022">
                  <c:v>43358</c:v>
                </c:pt>
                <c:pt idx="1023">
                  <c:v>43359</c:v>
                </c:pt>
                <c:pt idx="1024">
                  <c:v>43360</c:v>
                </c:pt>
                <c:pt idx="1025">
                  <c:v>43361</c:v>
                </c:pt>
                <c:pt idx="1026">
                  <c:v>43362</c:v>
                </c:pt>
                <c:pt idx="1027">
                  <c:v>43363</c:v>
                </c:pt>
                <c:pt idx="1028">
                  <c:v>43364</c:v>
                </c:pt>
                <c:pt idx="1029">
                  <c:v>43365</c:v>
                </c:pt>
                <c:pt idx="1030">
                  <c:v>43366</c:v>
                </c:pt>
                <c:pt idx="1031">
                  <c:v>43367</c:v>
                </c:pt>
                <c:pt idx="1032">
                  <c:v>43368</c:v>
                </c:pt>
                <c:pt idx="1033">
                  <c:v>43369</c:v>
                </c:pt>
                <c:pt idx="1034">
                  <c:v>43370</c:v>
                </c:pt>
                <c:pt idx="1035">
                  <c:v>43371</c:v>
                </c:pt>
                <c:pt idx="1036">
                  <c:v>43372</c:v>
                </c:pt>
                <c:pt idx="1037">
                  <c:v>43373</c:v>
                </c:pt>
                <c:pt idx="1038">
                  <c:v>43374</c:v>
                </c:pt>
                <c:pt idx="1039">
                  <c:v>43375</c:v>
                </c:pt>
                <c:pt idx="1040">
                  <c:v>43376</c:v>
                </c:pt>
                <c:pt idx="1041">
                  <c:v>43377</c:v>
                </c:pt>
                <c:pt idx="1042">
                  <c:v>43378</c:v>
                </c:pt>
                <c:pt idx="1043">
                  <c:v>43379</c:v>
                </c:pt>
                <c:pt idx="1044">
                  <c:v>43380</c:v>
                </c:pt>
                <c:pt idx="1045">
                  <c:v>43381</c:v>
                </c:pt>
                <c:pt idx="1046">
                  <c:v>43382</c:v>
                </c:pt>
                <c:pt idx="1047">
                  <c:v>43383</c:v>
                </c:pt>
                <c:pt idx="1048">
                  <c:v>43384</c:v>
                </c:pt>
                <c:pt idx="1049">
                  <c:v>43385</c:v>
                </c:pt>
                <c:pt idx="1050">
                  <c:v>43386</c:v>
                </c:pt>
                <c:pt idx="1051">
                  <c:v>43387</c:v>
                </c:pt>
                <c:pt idx="1052">
                  <c:v>43388</c:v>
                </c:pt>
                <c:pt idx="1053">
                  <c:v>43389</c:v>
                </c:pt>
                <c:pt idx="1054">
                  <c:v>43390</c:v>
                </c:pt>
                <c:pt idx="1055">
                  <c:v>43391</c:v>
                </c:pt>
                <c:pt idx="1056">
                  <c:v>43392</c:v>
                </c:pt>
                <c:pt idx="1057">
                  <c:v>43393</c:v>
                </c:pt>
                <c:pt idx="1058">
                  <c:v>43394</c:v>
                </c:pt>
                <c:pt idx="1059">
                  <c:v>43395</c:v>
                </c:pt>
                <c:pt idx="1060">
                  <c:v>43396</c:v>
                </c:pt>
                <c:pt idx="1061">
                  <c:v>43397</c:v>
                </c:pt>
                <c:pt idx="1062">
                  <c:v>43398</c:v>
                </c:pt>
                <c:pt idx="1063">
                  <c:v>43399</c:v>
                </c:pt>
                <c:pt idx="1064">
                  <c:v>43400</c:v>
                </c:pt>
                <c:pt idx="1065">
                  <c:v>43401</c:v>
                </c:pt>
                <c:pt idx="1066">
                  <c:v>43402</c:v>
                </c:pt>
                <c:pt idx="1067">
                  <c:v>43403</c:v>
                </c:pt>
                <c:pt idx="1068">
                  <c:v>43404</c:v>
                </c:pt>
                <c:pt idx="1069">
                  <c:v>43405</c:v>
                </c:pt>
                <c:pt idx="1070">
                  <c:v>43406</c:v>
                </c:pt>
                <c:pt idx="1071">
                  <c:v>43407</c:v>
                </c:pt>
                <c:pt idx="1072">
                  <c:v>43408</c:v>
                </c:pt>
                <c:pt idx="1073">
                  <c:v>43409</c:v>
                </c:pt>
                <c:pt idx="1074">
                  <c:v>43410</c:v>
                </c:pt>
                <c:pt idx="1075">
                  <c:v>43411</c:v>
                </c:pt>
                <c:pt idx="1076">
                  <c:v>43412</c:v>
                </c:pt>
                <c:pt idx="1077">
                  <c:v>43413</c:v>
                </c:pt>
                <c:pt idx="1078">
                  <c:v>43414</c:v>
                </c:pt>
                <c:pt idx="1079">
                  <c:v>43415</c:v>
                </c:pt>
                <c:pt idx="1080">
                  <c:v>43416</c:v>
                </c:pt>
                <c:pt idx="1081">
                  <c:v>43417</c:v>
                </c:pt>
                <c:pt idx="1082">
                  <c:v>43418</c:v>
                </c:pt>
                <c:pt idx="1083">
                  <c:v>43419</c:v>
                </c:pt>
                <c:pt idx="1084">
                  <c:v>43420</c:v>
                </c:pt>
                <c:pt idx="1085">
                  <c:v>43421</c:v>
                </c:pt>
                <c:pt idx="1086">
                  <c:v>43422</c:v>
                </c:pt>
                <c:pt idx="1087">
                  <c:v>43423</c:v>
                </c:pt>
                <c:pt idx="1088">
                  <c:v>43424</c:v>
                </c:pt>
                <c:pt idx="1089">
                  <c:v>43425</c:v>
                </c:pt>
                <c:pt idx="1090">
                  <c:v>43426</c:v>
                </c:pt>
                <c:pt idx="1091">
                  <c:v>43427</c:v>
                </c:pt>
                <c:pt idx="1092">
                  <c:v>43428</c:v>
                </c:pt>
                <c:pt idx="1093">
                  <c:v>43429</c:v>
                </c:pt>
                <c:pt idx="1094">
                  <c:v>43430</c:v>
                </c:pt>
                <c:pt idx="1095">
                  <c:v>43431</c:v>
                </c:pt>
                <c:pt idx="1096">
                  <c:v>43432</c:v>
                </c:pt>
                <c:pt idx="1097">
                  <c:v>43433</c:v>
                </c:pt>
                <c:pt idx="1098">
                  <c:v>43434</c:v>
                </c:pt>
                <c:pt idx="1099">
                  <c:v>43435</c:v>
                </c:pt>
                <c:pt idx="1100">
                  <c:v>43436</c:v>
                </c:pt>
                <c:pt idx="1101">
                  <c:v>43437</c:v>
                </c:pt>
                <c:pt idx="1102">
                  <c:v>43438</c:v>
                </c:pt>
                <c:pt idx="1103">
                  <c:v>43439</c:v>
                </c:pt>
                <c:pt idx="1104">
                  <c:v>43440</c:v>
                </c:pt>
                <c:pt idx="1105">
                  <c:v>43441</c:v>
                </c:pt>
                <c:pt idx="1106">
                  <c:v>43442</c:v>
                </c:pt>
                <c:pt idx="1107">
                  <c:v>43443</c:v>
                </c:pt>
                <c:pt idx="1108">
                  <c:v>43444</c:v>
                </c:pt>
                <c:pt idx="1109">
                  <c:v>43445</c:v>
                </c:pt>
                <c:pt idx="1110">
                  <c:v>43446</c:v>
                </c:pt>
                <c:pt idx="1111">
                  <c:v>43447</c:v>
                </c:pt>
                <c:pt idx="1112">
                  <c:v>43448</c:v>
                </c:pt>
                <c:pt idx="1113">
                  <c:v>43449</c:v>
                </c:pt>
                <c:pt idx="1114">
                  <c:v>43450</c:v>
                </c:pt>
                <c:pt idx="1115">
                  <c:v>43451</c:v>
                </c:pt>
                <c:pt idx="1116">
                  <c:v>43452</c:v>
                </c:pt>
                <c:pt idx="1117">
                  <c:v>43453</c:v>
                </c:pt>
                <c:pt idx="1118">
                  <c:v>43454</c:v>
                </c:pt>
                <c:pt idx="1119">
                  <c:v>43455</c:v>
                </c:pt>
                <c:pt idx="1120">
                  <c:v>43456</c:v>
                </c:pt>
                <c:pt idx="1121">
                  <c:v>43457</c:v>
                </c:pt>
                <c:pt idx="1122">
                  <c:v>43458</c:v>
                </c:pt>
                <c:pt idx="1123">
                  <c:v>43459</c:v>
                </c:pt>
                <c:pt idx="1124">
                  <c:v>43460</c:v>
                </c:pt>
                <c:pt idx="1125">
                  <c:v>43461</c:v>
                </c:pt>
                <c:pt idx="1126">
                  <c:v>43462</c:v>
                </c:pt>
                <c:pt idx="1127">
                  <c:v>43463</c:v>
                </c:pt>
                <c:pt idx="1128">
                  <c:v>43464</c:v>
                </c:pt>
                <c:pt idx="1129">
                  <c:v>43465</c:v>
                </c:pt>
                <c:pt idx="1130">
                  <c:v>43466</c:v>
                </c:pt>
                <c:pt idx="1131">
                  <c:v>43467</c:v>
                </c:pt>
                <c:pt idx="1132">
                  <c:v>43468</c:v>
                </c:pt>
                <c:pt idx="1133">
                  <c:v>43469</c:v>
                </c:pt>
                <c:pt idx="1134">
                  <c:v>43470</c:v>
                </c:pt>
                <c:pt idx="1135">
                  <c:v>43471</c:v>
                </c:pt>
                <c:pt idx="1136">
                  <c:v>43472</c:v>
                </c:pt>
                <c:pt idx="1137">
                  <c:v>43473</c:v>
                </c:pt>
                <c:pt idx="1138">
                  <c:v>43474</c:v>
                </c:pt>
                <c:pt idx="1139">
                  <c:v>43475</c:v>
                </c:pt>
                <c:pt idx="1140">
                  <c:v>43476</c:v>
                </c:pt>
                <c:pt idx="1141">
                  <c:v>43477</c:v>
                </c:pt>
                <c:pt idx="1142">
                  <c:v>43478</c:v>
                </c:pt>
                <c:pt idx="1143">
                  <c:v>43479</c:v>
                </c:pt>
                <c:pt idx="1144">
                  <c:v>43480</c:v>
                </c:pt>
                <c:pt idx="1145">
                  <c:v>43481</c:v>
                </c:pt>
                <c:pt idx="1146">
                  <c:v>43482</c:v>
                </c:pt>
                <c:pt idx="1147">
                  <c:v>43483</c:v>
                </c:pt>
                <c:pt idx="1148">
                  <c:v>43484</c:v>
                </c:pt>
                <c:pt idx="1149">
                  <c:v>43485</c:v>
                </c:pt>
                <c:pt idx="1150">
                  <c:v>43486</c:v>
                </c:pt>
                <c:pt idx="1151">
                  <c:v>43487</c:v>
                </c:pt>
                <c:pt idx="1152">
                  <c:v>43488</c:v>
                </c:pt>
                <c:pt idx="1153">
                  <c:v>43489</c:v>
                </c:pt>
                <c:pt idx="1154">
                  <c:v>43490</c:v>
                </c:pt>
                <c:pt idx="1155">
                  <c:v>43491</c:v>
                </c:pt>
                <c:pt idx="1156">
                  <c:v>43492</c:v>
                </c:pt>
                <c:pt idx="1157">
                  <c:v>43493</c:v>
                </c:pt>
                <c:pt idx="1158">
                  <c:v>43494</c:v>
                </c:pt>
                <c:pt idx="1159">
                  <c:v>43495</c:v>
                </c:pt>
                <c:pt idx="1160">
                  <c:v>43496</c:v>
                </c:pt>
                <c:pt idx="1161">
                  <c:v>43497</c:v>
                </c:pt>
                <c:pt idx="1162">
                  <c:v>43498</c:v>
                </c:pt>
                <c:pt idx="1163">
                  <c:v>43499</c:v>
                </c:pt>
                <c:pt idx="1164">
                  <c:v>43500</c:v>
                </c:pt>
                <c:pt idx="1165">
                  <c:v>43501</c:v>
                </c:pt>
                <c:pt idx="1166">
                  <c:v>43502</c:v>
                </c:pt>
                <c:pt idx="1167">
                  <c:v>43503</c:v>
                </c:pt>
                <c:pt idx="1168">
                  <c:v>43504</c:v>
                </c:pt>
                <c:pt idx="1169">
                  <c:v>43505</c:v>
                </c:pt>
                <c:pt idx="1170">
                  <c:v>43506</c:v>
                </c:pt>
                <c:pt idx="1171">
                  <c:v>43507</c:v>
                </c:pt>
                <c:pt idx="1172">
                  <c:v>43508</c:v>
                </c:pt>
                <c:pt idx="1173">
                  <c:v>43509</c:v>
                </c:pt>
                <c:pt idx="1174">
                  <c:v>43510</c:v>
                </c:pt>
                <c:pt idx="1175">
                  <c:v>43511</c:v>
                </c:pt>
                <c:pt idx="1176">
                  <c:v>43512</c:v>
                </c:pt>
                <c:pt idx="1177">
                  <c:v>43513</c:v>
                </c:pt>
                <c:pt idx="1178">
                  <c:v>43514</c:v>
                </c:pt>
                <c:pt idx="1179">
                  <c:v>43515</c:v>
                </c:pt>
                <c:pt idx="1180">
                  <c:v>43516</c:v>
                </c:pt>
                <c:pt idx="1181">
                  <c:v>43517</c:v>
                </c:pt>
                <c:pt idx="1182">
                  <c:v>43518</c:v>
                </c:pt>
                <c:pt idx="1183">
                  <c:v>43519</c:v>
                </c:pt>
                <c:pt idx="1184">
                  <c:v>43520</c:v>
                </c:pt>
                <c:pt idx="1185">
                  <c:v>43521</c:v>
                </c:pt>
                <c:pt idx="1186">
                  <c:v>43522</c:v>
                </c:pt>
                <c:pt idx="1187">
                  <c:v>43523</c:v>
                </c:pt>
                <c:pt idx="1188">
                  <c:v>43524</c:v>
                </c:pt>
                <c:pt idx="1189">
                  <c:v>43525</c:v>
                </c:pt>
                <c:pt idx="1190">
                  <c:v>43526</c:v>
                </c:pt>
                <c:pt idx="1191">
                  <c:v>43527</c:v>
                </c:pt>
                <c:pt idx="1192">
                  <c:v>43528</c:v>
                </c:pt>
                <c:pt idx="1193">
                  <c:v>43529</c:v>
                </c:pt>
                <c:pt idx="1194">
                  <c:v>43530</c:v>
                </c:pt>
                <c:pt idx="1195">
                  <c:v>43531</c:v>
                </c:pt>
                <c:pt idx="1196">
                  <c:v>43532</c:v>
                </c:pt>
                <c:pt idx="1197">
                  <c:v>43533</c:v>
                </c:pt>
                <c:pt idx="1198">
                  <c:v>43534</c:v>
                </c:pt>
                <c:pt idx="1199">
                  <c:v>43535</c:v>
                </c:pt>
                <c:pt idx="1200">
                  <c:v>43536</c:v>
                </c:pt>
                <c:pt idx="1201">
                  <c:v>43537</c:v>
                </c:pt>
                <c:pt idx="1202">
                  <c:v>43538</c:v>
                </c:pt>
                <c:pt idx="1203">
                  <c:v>43539</c:v>
                </c:pt>
                <c:pt idx="1204">
                  <c:v>43540</c:v>
                </c:pt>
                <c:pt idx="1205">
                  <c:v>43541</c:v>
                </c:pt>
                <c:pt idx="1206">
                  <c:v>43542</c:v>
                </c:pt>
                <c:pt idx="1207">
                  <c:v>43543</c:v>
                </c:pt>
                <c:pt idx="1208">
                  <c:v>43544</c:v>
                </c:pt>
                <c:pt idx="1209">
                  <c:v>43545</c:v>
                </c:pt>
                <c:pt idx="1210">
                  <c:v>43546</c:v>
                </c:pt>
                <c:pt idx="1211">
                  <c:v>43547</c:v>
                </c:pt>
                <c:pt idx="1212">
                  <c:v>43548</c:v>
                </c:pt>
                <c:pt idx="1213">
                  <c:v>43549</c:v>
                </c:pt>
                <c:pt idx="1214">
                  <c:v>43550</c:v>
                </c:pt>
                <c:pt idx="1215">
                  <c:v>43551</c:v>
                </c:pt>
                <c:pt idx="1216">
                  <c:v>43552</c:v>
                </c:pt>
                <c:pt idx="1217">
                  <c:v>43553</c:v>
                </c:pt>
                <c:pt idx="1218">
                  <c:v>43554</c:v>
                </c:pt>
                <c:pt idx="1219">
                  <c:v>43555</c:v>
                </c:pt>
                <c:pt idx="1220">
                  <c:v>43556</c:v>
                </c:pt>
                <c:pt idx="1221">
                  <c:v>43557</c:v>
                </c:pt>
                <c:pt idx="1222">
                  <c:v>43558</c:v>
                </c:pt>
                <c:pt idx="1223">
                  <c:v>43559</c:v>
                </c:pt>
                <c:pt idx="1224">
                  <c:v>43560</c:v>
                </c:pt>
                <c:pt idx="1225">
                  <c:v>43561</c:v>
                </c:pt>
                <c:pt idx="1226">
                  <c:v>43562</c:v>
                </c:pt>
                <c:pt idx="1227">
                  <c:v>43563</c:v>
                </c:pt>
                <c:pt idx="1228">
                  <c:v>43564</c:v>
                </c:pt>
                <c:pt idx="1229">
                  <c:v>43565</c:v>
                </c:pt>
                <c:pt idx="1230">
                  <c:v>43566</c:v>
                </c:pt>
                <c:pt idx="1231">
                  <c:v>43567</c:v>
                </c:pt>
                <c:pt idx="1232">
                  <c:v>43568</c:v>
                </c:pt>
                <c:pt idx="1233">
                  <c:v>43569</c:v>
                </c:pt>
                <c:pt idx="1234">
                  <c:v>43570</c:v>
                </c:pt>
                <c:pt idx="1235">
                  <c:v>43571</c:v>
                </c:pt>
                <c:pt idx="1236">
                  <c:v>43572</c:v>
                </c:pt>
                <c:pt idx="1237">
                  <c:v>43573</c:v>
                </c:pt>
                <c:pt idx="1238">
                  <c:v>43574</c:v>
                </c:pt>
                <c:pt idx="1239">
                  <c:v>43575</c:v>
                </c:pt>
                <c:pt idx="1240">
                  <c:v>43576</c:v>
                </c:pt>
                <c:pt idx="1241">
                  <c:v>43577</c:v>
                </c:pt>
                <c:pt idx="1242">
                  <c:v>43578</c:v>
                </c:pt>
                <c:pt idx="1243">
                  <c:v>43579</c:v>
                </c:pt>
                <c:pt idx="1244">
                  <c:v>43580</c:v>
                </c:pt>
                <c:pt idx="1245">
                  <c:v>43581</c:v>
                </c:pt>
                <c:pt idx="1246">
                  <c:v>43582</c:v>
                </c:pt>
                <c:pt idx="1247">
                  <c:v>43583</c:v>
                </c:pt>
                <c:pt idx="1248">
                  <c:v>43584</c:v>
                </c:pt>
                <c:pt idx="1249">
                  <c:v>43585</c:v>
                </c:pt>
                <c:pt idx="1250">
                  <c:v>43586</c:v>
                </c:pt>
                <c:pt idx="1251">
                  <c:v>43587</c:v>
                </c:pt>
                <c:pt idx="1252">
                  <c:v>43588</c:v>
                </c:pt>
                <c:pt idx="1253">
                  <c:v>43589</c:v>
                </c:pt>
                <c:pt idx="1254">
                  <c:v>43590</c:v>
                </c:pt>
                <c:pt idx="1255">
                  <c:v>43591</c:v>
                </c:pt>
                <c:pt idx="1256">
                  <c:v>43592</c:v>
                </c:pt>
                <c:pt idx="1257">
                  <c:v>43593</c:v>
                </c:pt>
                <c:pt idx="1258">
                  <c:v>43594</c:v>
                </c:pt>
                <c:pt idx="1259">
                  <c:v>43595</c:v>
                </c:pt>
                <c:pt idx="1260">
                  <c:v>43596</c:v>
                </c:pt>
                <c:pt idx="1261">
                  <c:v>43597</c:v>
                </c:pt>
                <c:pt idx="1262">
                  <c:v>43598</c:v>
                </c:pt>
                <c:pt idx="1263">
                  <c:v>43599</c:v>
                </c:pt>
                <c:pt idx="1264">
                  <c:v>43600</c:v>
                </c:pt>
                <c:pt idx="1265">
                  <c:v>43601</c:v>
                </c:pt>
                <c:pt idx="1266">
                  <c:v>43602</c:v>
                </c:pt>
                <c:pt idx="1267">
                  <c:v>43603</c:v>
                </c:pt>
                <c:pt idx="1268">
                  <c:v>43604</c:v>
                </c:pt>
                <c:pt idx="1269">
                  <c:v>43605</c:v>
                </c:pt>
                <c:pt idx="1270">
                  <c:v>43606</c:v>
                </c:pt>
                <c:pt idx="1271">
                  <c:v>43607</c:v>
                </c:pt>
                <c:pt idx="1272">
                  <c:v>43608</c:v>
                </c:pt>
                <c:pt idx="1273">
                  <c:v>43609</c:v>
                </c:pt>
                <c:pt idx="1274">
                  <c:v>43610</c:v>
                </c:pt>
                <c:pt idx="1275">
                  <c:v>43611</c:v>
                </c:pt>
                <c:pt idx="1276">
                  <c:v>43612</c:v>
                </c:pt>
                <c:pt idx="1277">
                  <c:v>43613</c:v>
                </c:pt>
                <c:pt idx="1278">
                  <c:v>43614</c:v>
                </c:pt>
                <c:pt idx="1279">
                  <c:v>43615</c:v>
                </c:pt>
                <c:pt idx="1280">
                  <c:v>43616</c:v>
                </c:pt>
                <c:pt idx="1281">
                  <c:v>43617</c:v>
                </c:pt>
                <c:pt idx="1282">
                  <c:v>43618</c:v>
                </c:pt>
                <c:pt idx="1283">
                  <c:v>43619</c:v>
                </c:pt>
                <c:pt idx="1284">
                  <c:v>43620</c:v>
                </c:pt>
                <c:pt idx="1285">
                  <c:v>43621</c:v>
                </c:pt>
                <c:pt idx="1286">
                  <c:v>43622</c:v>
                </c:pt>
                <c:pt idx="1287">
                  <c:v>43623</c:v>
                </c:pt>
                <c:pt idx="1288">
                  <c:v>43624</c:v>
                </c:pt>
                <c:pt idx="1289">
                  <c:v>43625</c:v>
                </c:pt>
                <c:pt idx="1290">
                  <c:v>43626</c:v>
                </c:pt>
                <c:pt idx="1291">
                  <c:v>43627</c:v>
                </c:pt>
                <c:pt idx="1292">
                  <c:v>43628</c:v>
                </c:pt>
                <c:pt idx="1293">
                  <c:v>43629</c:v>
                </c:pt>
                <c:pt idx="1294">
                  <c:v>43630</c:v>
                </c:pt>
                <c:pt idx="1295">
                  <c:v>43631</c:v>
                </c:pt>
                <c:pt idx="1296">
                  <c:v>43632</c:v>
                </c:pt>
                <c:pt idx="1297">
                  <c:v>43633</c:v>
                </c:pt>
                <c:pt idx="1298">
                  <c:v>43634</c:v>
                </c:pt>
                <c:pt idx="1299">
                  <c:v>43635</c:v>
                </c:pt>
                <c:pt idx="1300">
                  <c:v>43636</c:v>
                </c:pt>
                <c:pt idx="1301">
                  <c:v>43637</c:v>
                </c:pt>
                <c:pt idx="1302">
                  <c:v>43638</c:v>
                </c:pt>
                <c:pt idx="1303">
                  <c:v>43639</c:v>
                </c:pt>
                <c:pt idx="1304">
                  <c:v>43640</c:v>
                </c:pt>
                <c:pt idx="1305">
                  <c:v>43641</c:v>
                </c:pt>
                <c:pt idx="1306">
                  <c:v>43642</c:v>
                </c:pt>
                <c:pt idx="1307">
                  <c:v>43643</c:v>
                </c:pt>
                <c:pt idx="1308">
                  <c:v>43644</c:v>
                </c:pt>
                <c:pt idx="1309">
                  <c:v>43645</c:v>
                </c:pt>
                <c:pt idx="1310">
                  <c:v>43646</c:v>
                </c:pt>
                <c:pt idx="1311">
                  <c:v>43647</c:v>
                </c:pt>
                <c:pt idx="1312">
                  <c:v>43648</c:v>
                </c:pt>
                <c:pt idx="1313">
                  <c:v>43649</c:v>
                </c:pt>
                <c:pt idx="1314">
                  <c:v>43650</c:v>
                </c:pt>
                <c:pt idx="1315">
                  <c:v>43651</c:v>
                </c:pt>
                <c:pt idx="1316">
                  <c:v>43652</c:v>
                </c:pt>
                <c:pt idx="1317">
                  <c:v>43653</c:v>
                </c:pt>
                <c:pt idx="1318">
                  <c:v>43654</c:v>
                </c:pt>
                <c:pt idx="1319">
                  <c:v>43655</c:v>
                </c:pt>
                <c:pt idx="1320">
                  <c:v>43656</c:v>
                </c:pt>
                <c:pt idx="1321">
                  <c:v>43657</c:v>
                </c:pt>
                <c:pt idx="1322">
                  <c:v>43658</c:v>
                </c:pt>
                <c:pt idx="1323">
                  <c:v>43659</c:v>
                </c:pt>
                <c:pt idx="1324">
                  <c:v>43660</c:v>
                </c:pt>
                <c:pt idx="1325">
                  <c:v>43661</c:v>
                </c:pt>
                <c:pt idx="1326">
                  <c:v>43662</c:v>
                </c:pt>
                <c:pt idx="1327">
                  <c:v>43663</c:v>
                </c:pt>
                <c:pt idx="1328">
                  <c:v>43664</c:v>
                </c:pt>
                <c:pt idx="1329">
                  <c:v>43665</c:v>
                </c:pt>
                <c:pt idx="1330">
                  <c:v>43666</c:v>
                </c:pt>
                <c:pt idx="1331">
                  <c:v>43667</c:v>
                </c:pt>
                <c:pt idx="1332">
                  <c:v>43668</c:v>
                </c:pt>
                <c:pt idx="1333">
                  <c:v>43669</c:v>
                </c:pt>
                <c:pt idx="1334">
                  <c:v>43670</c:v>
                </c:pt>
                <c:pt idx="1335">
                  <c:v>43671</c:v>
                </c:pt>
                <c:pt idx="1336">
                  <c:v>43672</c:v>
                </c:pt>
                <c:pt idx="1337">
                  <c:v>43673</c:v>
                </c:pt>
                <c:pt idx="1338">
                  <c:v>43674</c:v>
                </c:pt>
                <c:pt idx="1339">
                  <c:v>43675</c:v>
                </c:pt>
                <c:pt idx="1340">
                  <c:v>43676</c:v>
                </c:pt>
                <c:pt idx="1341">
                  <c:v>43677</c:v>
                </c:pt>
                <c:pt idx="1342">
                  <c:v>43678</c:v>
                </c:pt>
                <c:pt idx="1343">
                  <c:v>43679</c:v>
                </c:pt>
                <c:pt idx="1344">
                  <c:v>43680</c:v>
                </c:pt>
                <c:pt idx="1345">
                  <c:v>43681</c:v>
                </c:pt>
                <c:pt idx="1346">
                  <c:v>43682</c:v>
                </c:pt>
                <c:pt idx="1347">
                  <c:v>43683</c:v>
                </c:pt>
                <c:pt idx="1348">
                  <c:v>43684</c:v>
                </c:pt>
                <c:pt idx="1349">
                  <c:v>43685</c:v>
                </c:pt>
                <c:pt idx="1350">
                  <c:v>43686</c:v>
                </c:pt>
                <c:pt idx="1351">
                  <c:v>43687</c:v>
                </c:pt>
                <c:pt idx="1352">
                  <c:v>43688</c:v>
                </c:pt>
                <c:pt idx="1353">
                  <c:v>43689</c:v>
                </c:pt>
                <c:pt idx="1354">
                  <c:v>43690</c:v>
                </c:pt>
                <c:pt idx="1355">
                  <c:v>43691</c:v>
                </c:pt>
                <c:pt idx="1356">
                  <c:v>43692</c:v>
                </c:pt>
                <c:pt idx="1357">
                  <c:v>43693</c:v>
                </c:pt>
                <c:pt idx="1358">
                  <c:v>43694</c:v>
                </c:pt>
                <c:pt idx="1359">
                  <c:v>43695</c:v>
                </c:pt>
                <c:pt idx="1360">
                  <c:v>43696</c:v>
                </c:pt>
                <c:pt idx="1361">
                  <c:v>43697</c:v>
                </c:pt>
                <c:pt idx="1362">
                  <c:v>43698</c:v>
                </c:pt>
                <c:pt idx="1363">
                  <c:v>43699</c:v>
                </c:pt>
                <c:pt idx="1364">
                  <c:v>43700</c:v>
                </c:pt>
                <c:pt idx="1365">
                  <c:v>43701</c:v>
                </c:pt>
                <c:pt idx="1366">
                  <c:v>43702</c:v>
                </c:pt>
                <c:pt idx="1367">
                  <c:v>43703</c:v>
                </c:pt>
                <c:pt idx="1368">
                  <c:v>43704</c:v>
                </c:pt>
                <c:pt idx="1369">
                  <c:v>43705</c:v>
                </c:pt>
                <c:pt idx="1370">
                  <c:v>43706</c:v>
                </c:pt>
                <c:pt idx="1371">
                  <c:v>43707</c:v>
                </c:pt>
                <c:pt idx="1372">
                  <c:v>43708</c:v>
                </c:pt>
                <c:pt idx="1373">
                  <c:v>43709</c:v>
                </c:pt>
                <c:pt idx="1374">
                  <c:v>43710</c:v>
                </c:pt>
                <c:pt idx="1375">
                  <c:v>43711</c:v>
                </c:pt>
                <c:pt idx="1376">
                  <c:v>43712</c:v>
                </c:pt>
                <c:pt idx="1377">
                  <c:v>43713</c:v>
                </c:pt>
                <c:pt idx="1378">
                  <c:v>43714</c:v>
                </c:pt>
                <c:pt idx="1379">
                  <c:v>43715</c:v>
                </c:pt>
                <c:pt idx="1380">
                  <c:v>43716</c:v>
                </c:pt>
                <c:pt idx="1381">
                  <c:v>43717</c:v>
                </c:pt>
                <c:pt idx="1382">
                  <c:v>43718</c:v>
                </c:pt>
                <c:pt idx="1383">
                  <c:v>43719</c:v>
                </c:pt>
                <c:pt idx="1384">
                  <c:v>43720</c:v>
                </c:pt>
                <c:pt idx="1385">
                  <c:v>43721</c:v>
                </c:pt>
                <c:pt idx="1386">
                  <c:v>43722</c:v>
                </c:pt>
                <c:pt idx="1387">
                  <c:v>43723</c:v>
                </c:pt>
                <c:pt idx="1388">
                  <c:v>43724</c:v>
                </c:pt>
                <c:pt idx="1389">
                  <c:v>43725</c:v>
                </c:pt>
                <c:pt idx="1390">
                  <c:v>43726</c:v>
                </c:pt>
                <c:pt idx="1391">
                  <c:v>43727</c:v>
                </c:pt>
                <c:pt idx="1392">
                  <c:v>43728</c:v>
                </c:pt>
                <c:pt idx="1393">
                  <c:v>43729</c:v>
                </c:pt>
                <c:pt idx="1394">
                  <c:v>43730</c:v>
                </c:pt>
                <c:pt idx="1395">
                  <c:v>43731</c:v>
                </c:pt>
                <c:pt idx="1396">
                  <c:v>43732</c:v>
                </c:pt>
                <c:pt idx="1397">
                  <c:v>43733</c:v>
                </c:pt>
                <c:pt idx="1398">
                  <c:v>43734</c:v>
                </c:pt>
                <c:pt idx="1399">
                  <c:v>43735</c:v>
                </c:pt>
                <c:pt idx="1400">
                  <c:v>43736</c:v>
                </c:pt>
                <c:pt idx="1401">
                  <c:v>43737</c:v>
                </c:pt>
                <c:pt idx="1402">
                  <c:v>43738</c:v>
                </c:pt>
                <c:pt idx="1403">
                  <c:v>43739</c:v>
                </c:pt>
                <c:pt idx="1404">
                  <c:v>43740</c:v>
                </c:pt>
                <c:pt idx="1405">
                  <c:v>43741</c:v>
                </c:pt>
                <c:pt idx="1406">
                  <c:v>43742</c:v>
                </c:pt>
                <c:pt idx="1407">
                  <c:v>43743</c:v>
                </c:pt>
                <c:pt idx="1408">
                  <c:v>43744</c:v>
                </c:pt>
                <c:pt idx="1409">
                  <c:v>43745</c:v>
                </c:pt>
                <c:pt idx="1410">
                  <c:v>43746</c:v>
                </c:pt>
                <c:pt idx="1411">
                  <c:v>43747</c:v>
                </c:pt>
                <c:pt idx="1412">
                  <c:v>43748</c:v>
                </c:pt>
                <c:pt idx="1413">
                  <c:v>43749</c:v>
                </c:pt>
                <c:pt idx="1414">
                  <c:v>43750</c:v>
                </c:pt>
                <c:pt idx="1415">
                  <c:v>43751</c:v>
                </c:pt>
                <c:pt idx="1416">
                  <c:v>43752</c:v>
                </c:pt>
                <c:pt idx="1417">
                  <c:v>43753</c:v>
                </c:pt>
                <c:pt idx="1418">
                  <c:v>43754</c:v>
                </c:pt>
                <c:pt idx="1419">
                  <c:v>43755</c:v>
                </c:pt>
                <c:pt idx="1420">
                  <c:v>43756</c:v>
                </c:pt>
                <c:pt idx="1421">
                  <c:v>43757</c:v>
                </c:pt>
                <c:pt idx="1422">
                  <c:v>43758</c:v>
                </c:pt>
                <c:pt idx="1423">
                  <c:v>43759</c:v>
                </c:pt>
                <c:pt idx="1424">
                  <c:v>43760</c:v>
                </c:pt>
                <c:pt idx="1425">
                  <c:v>43761</c:v>
                </c:pt>
                <c:pt idx="1426">
                  <c:v>43762</c:v>
                </c:pt>
                <c:pt idx="1427">
                  <c:v>43763</c:v>
                </c:pt>
                <c:pt idx="1428">
                  <c:v>43764</c:v>
                </c:pt>
                <c:pt idx="1429">
                  <c:v>43765</c:v>
                </c:pt>
                <c:pt idx="1430">
                  <c:v>43766</c:v>
                </c:pt>
                <c:pt idx="1431">
                  <c:v>43767</c:v>
                </c:pt>
                <c:pt idx="1432">
                  <c:v>43768</c:v>
                </c:pt>
                <c:pt idx="1433">
                  <c:v>43769</c:v>
                </c:pt>
                <c:pt idx="1434">
                  <c:v>43770</c:v>
                </c:pt>
                <c:pt idx="1435">
                  <c:v>43771</c:v>
                </c:pt>
                <c:pt idx="1436">
                  <c:v>43772</c:v>
                </c:pt>
                <c:pt idx="1437">
                  <c:v>43773</c:v>
                </c:pt>
                <c:pt idx="1438">
                  <c:v>43774</c:v>
                </c:pt>
                <c:pt idx="1439">
                  <c:v>43775</c:v>
                </c:pt>
                <c:pt idx="1440">
                  <c:v>43776</c:v>
                </c:pt>
                <c:pt idx="1441">
                  <c:v>43777</c:v>
                </c:pt>
                <c:pt idx="1442">
                  <c:v>43778</c:v>
                </c:pt>
                <c:pt idx="1443">
                  <c:v>43779</c:v>
                </c:pt>
                <c:pt idx="1444">
                  <c:v>43780</c:v>
                </c:pt>
                <c:pt idx="1445">
                  <c:v>43781</c:v>
                </c:pt>
                <c:pt idx="1446">
                  <c:v>43782</c:v>
                </c:pt>
                <c:pt idx="1447">
                  <c:v>43783</c:v>
                </c:pt>
                <c:pt idx="1448">
                  <c:v>43784</c:v>
                </c:pt>
                <c:pt idx="1449">
                  <c:v>43785</c:v>
                </c:pt>
                <c:pt idx="1450">
                  <c:v>43786</c:v>
                </c:pt>
                <c:pt idx="1451">
                  <c:v>43787</c:v>
                </c:pt>
                <c:pt idx="1452">
                  <c:v>43788</c:v>
                </c:pt>
                <c:pt idx="1453">
                  <c:v>43789</c:v>
                </c:pt>
                <c:pt idx="1454">
                  <c:v>43790</c:v>
                </c:pt>
                <c:pt idx="1455">
                  <c:v>43791</c:v>
                </c:pt>
                <c:pt idx="1456">
                  <c:v>43792</c:v>
                </c:pt>
                <c:pt idx="1457">
                  <c:v>43793</c:v>
                </c:pt>
                <c:pt idx="1458">
                  <c:v>43794</c:v>
                </c:pt>
                <c:pt idx="1459">
                  <c:v>43795</c:v>
                </c:pt>
                <c:pt idx="1460">
                  <c:v>43796</c:v>
                </c:pt>
                <c:pt idx="1461">
                  <c:v>43797</c:v>
                </c:pt>
                <c:pt idx="1462">
                  <c:v>43798</c:v>
                </c:pt>
                <c:pt idx="1463">
                  <c:v>43799</c:v>
                </c:pt>
                <c:pt idx="1464">
                  <c:v>43800</c:v>
                </c:pt>
                <c:pt idx="1465">
                  <c:v>43801</c:v>
                </c:pt>
                <c:pt idx="1466">
                  <c:v>43802</c:v>
                </c:pt>
                <c:pt idx="1467">
                  <c:v>43803</c:v>
                </c:pt>
                <c:pt idx="1468">
                  <c:v>43804</c:v>
                </c:pt>
                <c:pt idx="1469">
                  <c:v>43805</c:v>
                </c:pt>
                <c:pt idx="1470">
                  <c:v>43806</c:v>
                </c:pt>
                <c:pt idx="1471">
                  <c:v>43807</c:v>
                </c:pt>
                <c:pt idx="1472">
                  <c:v>43808</c:v>
                </c:pt>
                <c:pt idx="1473">
                  <c:v>43809</c:v>
                </c:pt>
                <c:pt idx="1474">
                  <c:v>43810</c:v>
                </c:pt>
                <c:pt idx="1475">
                  <c:v>43811</c:v>
                </c:pt>
                <c:pt idx="1476">
                  <c:v>43812</c:v>
                </c:pt>
                <c:pt idx="1477">
                  <c:v>43813</c:v>
                </c:pt>
                <c:pt idx="1478">
                  <c:v>43814</c:v>
                </c:pt>
                <c:pt idx="1479">
                  <c:v>43815</c:v>
                </c:pt>
                <c:pt idx="1480">
                  <c:v>43816</c:v>
                </c:pt>
                <c:pt idx="1481">
                  <c:v>43817</c:v>
                </c:pt>
                <c:pt idx="1482">
                  <c:v>43818</c:v>
                </c:pt>
                <c:pt idx="1483">
                  <c:v>43819</c:v>
                </c:pt>
                <c:pt idx="1484">
                  <c:v>43820</c:v>
                </c:pt>
                <c:pt idx="1485">
                  <c:v>43821</c:v>
                </c:pt>
                <c:pt idx="1486">
                  <c:v>43822</c:v>
                </c:pt>
                <c:pt idx="1487">
                  <c:v>43823</c:v>
                </c:pt>
                <c:pt idx="1488">
                  <c:v>43824</c:v>
                </c:pt>
                <c:pt idx="1489">
                  <c:v>43825</c:v>
                </c:pt>
                <c:pt idx="1490">
                  <c:v>43826</c:v>
                </c:pt>
                <c:pt idx="1491">
                  <c:v>43827</c:v>
                </c:pt>
                <c:pt idx="1492">
                  <c:v>43828</c:v>
                </c:pt>
                <c:pt idx="1493">
                  <c:v>43829</c:v>
                </c:pt>
                <c:pt idx="1494">
                  <c:v>43830</c:v>
                </c:pt>
                <c:pt idx="1495">
                  <c:v>43831</c:v>
                </c:pt>
                <c:pt idx="1496">
                  <c:v>43832</c:v>
                </c:pt>
                <c:pt idx="1497">
                  <c:v>43833</c:v>
                </c:pt>
                <c:pt idx="1498">
                  <c:v>43834</c:v>
                </c:pt>
                <c:pt idx="1499">
                  <c:v>43835</c:v>
                </c:pt>
                <c:pt idx="1500">
                  <c:v>43836</c:v>
                </c:pt>
                <c:pt idx="1501">
                  <c:v>43837</c:v>
                </c:pt>
                <c:pt idx="1502">
                  <c:v>43838</c:v>
                </c:pt>
                <c:pt idx="1503">
                  <c:v>43839</c:v>
                </c:pt>
                <c:pt idx="1504">
                  <c:v>43840</c:v>
                </c:pt>
                <c:pt idx="1505">
                  <c:v>43841</c:v>
                </c:pt>
                <c:pt idx="1506">
                  <c:v>43842</c:v>
                </c:pt>
                <c:pt idx="1507">
                  <c:v>43843</c:v>
                </c:pt>
                <c:pt idx="1508">
                  <c:v>43844</c:v>
                </c:pt>
                <c:pt idx="1509">
                  <c:v>43845</c:v>
                </c:pt>
                <c:pt idx="1510">
                  <c:v>43846</c:v>
                </c:pt>
                <c:pt idx="1511">
                  <c:v>43847</c:v>
                </c:pt>
                <c:pt idx="1512">
                  <c:v>43848</c:v>
                </c:pt>
                <c:pt idx="1513">
                  <c:v>43849</c:v>
                </c:pt>
                <c:pt idx="1514">
                  <c:v>43850</c:v>
                </c:pt>
                <c:pt idx="1515">
                  <c:v>43851</c:v>
                </c:pt>
                <c:pt idx="1516">
                  <c:v>43852</c:v>
                </c:pt>
                <c:pt idx="1517">
                  <c:v>43853</c:v>
                </c:pt>
                <c:pt idx="1518">
                  <c:v>43854</c:v>
                </c:pt>
                <c:pt idx="1519">
                  <c:v>43855</c:v>
                </c:pt>
                <c:pt idx="1520">
                  <c:v>43856</c:v>
                </c:pt>
                <c:pt idx="1521">
                  <c:v>43857</c:v>
                </c:pt>
                <c:pt idx="1522">
                  <c:v>43858</c:v>
                </c:pt>
                <c:pt idx="1523">
                  <c:v>43859</c:v>
                </c:pt>
                <c:pt idx="1524">
                  <c:v>43860</c:v>
                </c:pt>
                <c:pt idx="1525">
                  <c:v>43861</c:v>
                </c:pt>
                <c:pt idx="1526">
                  <c:v>43862</c:v>
                </c:pt>
                <c:pt idx="1527">
                  <c:v>43863</c:v>
                </c:pt>
                <c:pt idx="1528">
                  <c:v>43864</c:v>
                </c:pt>
                <c:pt idx="1529">
                  <c:v>43865</c:v>
                </c:pt>
                <c:pt idx="1530">
                  <c:v>43866</c:v>
                </c:pt>
                <c:pt idx="1531">
                  <c:v>43867</c:v>
                </c:pt>
                <c:pt idx="1532">
                  <c:v>43868</c:v>
                </c:pt>
                <c:pt idx="1533">
                  <c:v>43869</c:v>
                </c:pt>
                <c:pt idx="1534">
                  <c:v>43870</c:v>
                </c:pt>
                <c:pt idx="1535">
                  <c:v>43871</c:v>
                </c:pt>
                <c:pt idx="1536">
                  <c:v>43872</c:v>
                </c:pt>
                <c:pt idx="1537">
                  <c:v>43873</c:v>
                </c:pt>
                <c:pt idx="1538">
                  <c:v>43874</c:v>
                </c:pt>
                <c:pt idx="1539">
                  <c:v>43875</c:v>
                </c:pt>
                <c:pt idx="1540">
                  <c:v>43876</c:v>
                </c:pt>
                <c:pt idx="1541">
                  <c:v>43877</c:v>
                </c:pt>
                <c:pt idx="1542">
                  <c:v>43878</c:v>
                </c:pt>
                <c:pt idx="1543">
                  <c:v>43879</c:v>
                </c:pt>
                <c:pt idx="1544">
                  <c:v>43880</c:v>
                </c:pt>
                <c:pt idx="1545">
                  <c:v>43881</c:v>
                </c:pt>
                <c:pt idx="1546">
                  <c:v>43882</c:v>
                </c:pt>
                <c:pt idx="1547">
                  <c:v>43883</c:v>
                </c:pt>
                <c:pt idx="1548">
                  <c:v>43884</c:v>
                </c:pt>
                <c:pt idx="1549">
                  <c:v>43885</c:v>
                </c:pt>
                <c:pt idx="1550">
                  <c:v>43886</c:v>
                </c:pt>
                <c:pt idx="1551">
                  <c:v>43887</c:v>
                </c:pt>
                <c:pt idx="1552">
                  <c:v>43888</c:v>
                </c:pt>
                <c:pt idx="1553">
                  <c:v>43889</c:v>
                </c:pt>
                <c:pt idx="1554">
                  <c:v>43890</c:v>
                </c:pt>
                <c:pt idx="1555">
                  <c:v>43891</c:v>
                </c:pt>
                <c:pt idx="1556">
                  <c:v>43892</c:v>
                </c:pt>
                <c:pt idx="1557">
                  <c:v>43893</c:v>
                </c:pt>
                <c:pt idx="1558">
                  <c:v>43894</c:v>
                </c:pt>
                <c:pt idx="1559">
                  <c:v>43895</c:v>
                </c:pt>
                <c:pt idx="1560">
                  <c:v>43896</c:v>
                </c:pt>
                <c:pt idx="1561">
                  <c:v>43897</c:v>
                </c:pt>
                <c:pt idx="1562">
                  <c:v>43898</c:v>
                </c:pt>
                <c:pt idx="1563">
                  <c:v>43899</c:v>
                </c:pt>
                <c:pt idx="1564">
                  <c:v>43900</c:v>
                </c:pt>
                <c:pt idx="1565">
                  <c:v>43901</c:v>
                </c:pt>
                <c:pt idx="1566">
                  <c:v>43902</c:v>
                </c:pt>
                <c:pt idx="1567">
                  <c:v>43903</c:v>
                </c:pt>
                <c:pt idx="1568">
                  <c:v>43904</c:v>
                </c:pt>
                <c:pt idx="1569">
                  <c:v>43905</c:v>
                </c:pt>
                <c:pt idx="1570">
                  <c:v>43906</c:v>
                </c:pt>
                <c:pt idx="1571">
                  <c:v>43907</c:v>
                </c:pt>
                <c:pt idx="1572">
                  <c:v>43908</c:v>
                </c:pt>
                <c:pt idx="1573">
                  <c:v>43909</c:v>
                </c:pt>
                <c:pt idx="1574">
                  <c:v>43910</c:v>
                </c:pt>
                <c:pt idx="1575">
                  <c:v>43911</c:v>
                </c:pt>
                <c:pt idx="1576">
                  <c:v>43912</c:v>
                </c:pt>
                <c:pt idx="1577">
                  <c:v>43913</c:v>
                </c:pt>
                <c:pt idx="1578">
                  <c:v>43914</c:v>
                </c:pt>
                <c:pt idx="1579">
                  <c:v>43915</c:v>
                </c:pt>
                <c:pt idx="1580">
                  <c:v>43916</c:v>
                </c:pt>
                <c:pt idx="1581">
                  <c:v>43917</c:v>
                </c:pt>
                <c:pt idx="1582">
                  <c:v>43918</c:v>
                </c:pt>
                <c:pt idx="1583">
                  <c:v>43919</c:v>
                </c:pt>
                <c:pt idx="1584">
                  <c:v>43920</c:v>
                </c:pt>
                <c:pt idx="1585">
                  <c:v>43921</c:v>
                </c:pt>
                <c:pt idx="1586">
                  <c:v>43922</c:v>
                </c:pt>
                <c:pt idx="1587">
                  <c:v>43923</c:v>
                </c:pt>
                <c:pt idx="1588">
                  <c:v>43924</c:v>
                </c:pt>
                <c:pt idx="1589">
                  <c:v>43925</c:v>
                </c:pt>
                <c:pt idx="1590">
                  <c:v>43926</c:v>
                </c:pt>
                <c:pt idx="1591">
                  <c:v>43927</c:v>
                </c:pt>
                <c:pt idx="1592">
                  <c:v>43928</c:v>
                </c:pt>
                <c:pt idx="1593">
                  <c:v>43929</c:v>
                </c:pt>
                <c:pt idx="1594">
                  <c:v>43930</c:v>
                </c:pt>
                <c:pt idx="1595">
                  <c:v>43931</c:v>
                </c:pt>
                <c:pt idx="1596">
                  <c:v>43932</c:v>
                </c:pt>
                <c:pt idx="1597">
                  <c:v>43933</c:v>
                </c:pt>
                <c:pt idx="1598">
                  <c:v>43934</c:v>
                </c:pt>
                <c:pt idx="1599">
                  <c:v>43935</c:v>
                </c:pt>
                <c:pt idx="1600">
                  <c:v>43936</c:v>
                </c:pt>
                <c:pt idx="1601">
                  <c:v>43937</c:v>
                </c:pt>
                <c:pt idx="1602">
                  <c:v>43938</c:v>
                </c:pt>
                <c:pt idx="1603">
                  <c:v>43939</c:v>
                </c:pt>
                <c:pt idx="1604">
                  <c:v>43940</c:v>
                </c:pt>
                <c:pt idx="1605">
                  <c:v>43941</c:v>
                </c:pt>
                <c:pt idx="1606">
                  <c:v>43942</c:v>
                </c:pt>
                <c:pt idx="1607">
                  <c:v>43943</c:v>
                </c:pt>
                <c:pt idx="1608">
                  <c:v>43944</c:v>
                </c:pt>
                <c:pt idx="1609">
                  <c:v>43945</c:v>
                </c:pt>
                <c:pt idx="1610">
                  <c:v>43946</c:v>
                </c:pt>
                <c:pt idx="1611">
                  <c:v>43947</c:v>
                </c:pt>
                <c:pt idx="1612">
                  <c:v>43948</c:v>
                </c:pt>
                <c:pt idx="1613">
                  <c:v>43949</c:v>
                </c:pt>
                <c:pt idx="1614">
                  <c:v>43950</c:v>
                </c:pt>
                <c:pt idx="1615">
                  <c:v>43951</c:v>
                </c:pt>
                <c:pt idx="1616">
                  <c:v>43952</c:v>
                </c:pt>
                <c:pt idx="1617">
                  <c:v>43953</c:v>
                </c:pt>
                <c:pt idx="1618">
                  <c:v>43954</c:v>
                </c:pt>
                <c:pt idx="1619">
                  <c:v>43955</c:v>
                </c:pt>
                <c:pt idx="1620">
                  <c:v>43956</c:v>
                </c:pt>
                <c:pt idx="1621">
                  <c:v>43957</c:v>
                </c:pt>
                <c:pt idx="1622">
                  <c:v>43958</c:v>
                </c:pt>
                <c:pt idx="1623">
                  <c:v>43959</c:v>
                </c:pt>
                <c:pt idx="1624">
                  <c:v>43960</c:v>
                </c:pt>
                <c:pt idx="1625">
                  <c:v>43961</c:v>
                </c:pt>
                <c:pt idx="1626">
                  <c:v>43962</c:v>
                </c:pt>
                <c:pt idx="1627">
                  <c:v>43963</c:v>
                </c:pt>
                <c:pt idx="1628">
                  <c:v>43964</c:v>
                </c:pt>
                <c:pt idx="1629">
                  <c:v>43965</c:v>
                </c:pt>
                <c:pt idx="1630">
                  <c:v>43966</c:v>
                </c:pt>
                <c:pt idx="1631">
                  <c:v>43967</c:v>
                </c:pt>
                <c:pt idx="1632">
                  <c:v>43968</c:v>
                </c:pt>
                <c:pt idx="1633">
                  <c:v>43969</c:v>
                </c:pt>
                <c:pt idx="1634">
                  <c:v>43970</c:v>
                </c:pt>
                <c:pt idx="1635">
                  <c:v>43971</c:v>
                </c:pt>
                <c:pt idx="1636">
                  <c:v>43972</c:v>
                </c:pt>
                <c:pt idx="1637">
                  <c:v>43973</c:v>
                </c:pt>
                <c:pt idx="1638">
                  <c:v>43974</c:v>
                </c:pt>
                <c:pt idx="1639">
                  <c:v>43975</c:v>
                </c:pt>
                <c:pt idx="1640">
                  <c:v>43976</c:v>
                </c:pt>
                <c:pt idx="1641">
                  <c:v>43977</c:v>
                </c:pt>
                <c:pt idx="1642">
                  <c:v>43978</c:v>
                </c:pt>
                <c:pt idx="1643">
                  <c:v>43979</c:v>
                </c:pt>
                <c:pt idx="1644">
                  <c:v>43980</c:v>
                </c:pt>
                <c:pt idx="1645">
                  <c:v>43981</c:v>
                </c:pt>
                <c:pt idx="1646">
                  <c:v>43982</c:v>
                </c:pt>
                <c:pt idx="1647">
                  <c:v>43983</c:v>
                </c:pt>
                <c:pt idx="1648">
                  <c:v>43984</c:v>
                </c:pt>
                <c:pt idx="1649">
                  <c:v>43985</c:v>
                </c:pt>
                <c:pt idx="1650">
                  <c:v>43986</c:v>
                </c:pt>
                <c:pt idx="1651">
                  <c:v>43987</c:v>
                </c:pt>
                <c:pt idx="1652">
                  <c:v>43988</c:v>
                </c:pt>
                <c:pt idx="1653">
                  <c:v>43989</c:v>
                </c:pt>
                <c:pt idx="1654">
                  <c:v>43990</c:v>
                </c:pt>
                <c:pt idx="1655">
                  <c:v>43991</c:v>
                </c:pt>
                <c:pt idx="1656">
                  <c:v>43992</c:v>
                </c:pt>
                <c:pt idx="1657">
                  <c:v>43993</c:v>
                </c:pt>
                <c:pt idx="1658">
                  <c:v>43994</c:v>
                </c:pt>
                <c:pt idx="1659">
                  <c:v>43995</c:v>
                </c:pt>
                <c:pt idx="1660">
                  <c:v>43996</c:v>
                </c:pt>
                <c:pt idx="1661">
                  <c:v>43997</c:v>
                </c:pt>
                <c:pt idx="1662">
                  <c:v>43998</c:v>
                </c:pt>
                <c:pt idx="1663">
                  <c:v>43999</c:v>
                </c:pt>
                <c:pt idx="1664">
                  <c:v>44000</c:v>
                </c:pt>
                <c:pt idx="1665">
                  <c:v>44001</c:v>
                </c:pt>
                <c:pt idx="1666">
                  <c:v>44002</c:v>
                </c:pt>
                <c:pt idx="1667">
                  <c:v>44003</c:v>
                </c:pt>
                <c:pt idx="1668">
                  <c:v>44004</c:v>
                </c:pt>
                <c:pt idx="1669">
                  <c:v>44005</c:v>
                </c:pt>
                <c:pt idx="1670">
                  <c:v>44006</c:v>
                </c:pt>
                <c:pt idx="1671">
                  <c:v>44007</c:v>
                </c:pt>
                <c:pt idx="1672">
                  <c:v>44008</c:v>
                </c:pt>
                <c:pt idx="1673">
                  <c:v>44009</c:v>
                </c:pt>
                <c:pt idx="1674">
                  <c:v>44010</c:v>
                </c:pt>
                <c:pt idx="1675">
                  <c:v>44011</c:v>
                </c:pt>
                <c:pt idx="1676">
                  <c:v>44012</c:v>
                </c:pt>
                <c:pt idx="1677">
                  <c:v>44013</c:v>
                </c:pt>
                <c:pt idx="1678">
                  <c:v>44014</c:v>
                </c:pt>
                <c:pt idx="1679">
                  <c:v>44015</c:v>
                </c:pt>
                <c:pt idx="1680">
                  <c:v>44016</c:v>
                </c:pt>
                <c:pt idx="1681">
                  <c:v>44017</c:v>
                </c:pt>
                <c:pt idx="1682">
                  <c:v>44018</c:v>
                </c:pt>
                <c:pt idx="1683">
                  <c:v>44019</c:v>
                </c:pt>
                <c:pt idx="1684">
                  <c:v>44020</c:v>
                </c:pt>
                <c:pt idx="1685">
                  <c:v>44021</c:v>
                </c:pt>
                <c:pt idx="1686">
                  <c:v>44022</c:v>
                </c:pt>
                <c:pt idx="1687">
                  <c:v>44023</c:v>
                </c:pt>
                <c:pt idx="1688">
                  <c:v>44024</c:v>
                </c:pt>
                <c:pt idx="1689">
                  <c:v>44025</c:v>
                </c:pt>
                <c:pt idx="1690">
                  <c:v>44026</c:v>
                </c:pt>
                <c:pt idx="1691">
                  <c:v>44027</c:v>
                </c:pt>
                <c:pt idx="1692">
                  <c:v>44028</c:v>
                </c:pt>
                <c:pt idx="1693">
                  <c:v>44029</c:v>
                </c:pt>
                <c:pt idx="1694">
                  <c:v>44030</c:v>
                </c:pt>
                <c:pt idx="1695">
                  <c:v>44031</c:v>
                </c:pt>
                <c:pt idx="1696">
                  <c:v>44032</c:v>
                </c:pt>
                <c:pt idx="1697">
                  <c:v>44033</c:v>
                </c:pt>
                <c:pt idx="1698">
                  <c:v>44034</c:v>
                </c:pt>
                <c:pt idx="1699">
                  <c:v>44035</c:v>
                </c:pt>
                <c:pt idx="1700">
                  <c:v>44036</c:v>
                </c:pt>
                <c:pt idx="1701">
                  <c:v>44037</c:v>
                </c:pt>
                <c:pt idx="1702">
                  <c:v>44038</c:v>
                </c:pt>
                <c:pt idx="1703">
                  <c:v>44039</c:v>
                </c:pt>
                <c:pt idx="1704">
                  <c:v>44040</c:v>
                </c:pt>
                <c:pt idx="1705">
                  <c:v>44041</c:v>
                </c:pt>
                <c:pt idx="1706">
                  <c:v>44042</c:v>
                </c:pt>
                <c:pt idx="1707">
                  <c:v>44043</c:v>
                </c:pt>
                <c:pt idx="1708">
                  <c:v>44044</c:v>
                </c:pt>
                <c:pt idx="1709">
                  <c:v>44045</c:v>
                </c:pt>
                <c:pt idx="1710">
                  <c:v>44046</c:v>
                </c:pt>
                <c:pt idx="1711">
                  <c:v>44047</c:v>
                </c:pt>
                <c:pt idx="1712">
                  <c:v>44048</c:v>
                </c:pt>
                <c:pt idx="1713">
                  <c:v>44049</c:v>
                </c:pt>
                <c:pt idx="1714">
                  <c:v>44050</c:v>
                </c:pt>
                <c:pt idx="1715">
                  <c:v>44051</c:v>
                </c:pt>
                <c:pt idx="1716">
                  <c:v>44052</c:v>
                </c:pt>
                <c:pt idx="1717">
                  <c:v>44053</c:v>
                </c:pt>
                <c:pt idx="1718">
                  <c:v>44054</c:v>
                </c:pt>
                <c:pt idx="1719">
                  <c:v>44055</c:v>
                </c:pt>
                <c:pt idx="1720">
                  <c:v>44056</c:v>
                </c:pt>
                <c:pt idx="1721">
                  <c:v>44057</c:v>
                </c:pt>
                <c:pt idx="1722">
                  <c:v>44058</c:v>
                </c:pt>
                <c:pt idx="1723">
                  <c:v>44059</c:v>
                </c:pt>
                <c:pt idx="1724">
                  <c:v>44060</c:v>
                </c:pt>
                <c:pt idx="1725">
                  <c:v>44061</c:v>
                </c:pt>
                <c:pt idx="1726">
                  <c:v>44062</c:v>
                </c:pt>
                <c:pt idx="1727">
                  <c:v>44063</c:v>
                </c:pt>
                <c:pt idx="1728">
                  <c:v>44064</c:v>
                </c:pt>
                <c:pt idx="1729">
                  <c:v>44065</c:v>
                </c:pt>
                <c:pt idx="1730">
                  <c:v>44066</c:v>
                </c:pt>
                <c:pt idx="1731">
                  <c:v>44067</c:v>
                </c:pt>
                <c:pt idx="1732">
                  <c:v>44068</c:v>
                </c:pt>
                <c:pt idx="1733">
                  <c:v>44069</c:v>
                </c:pt>
                <c:pt idx="1734">
                  <c:v>44070</c:v>
                </c:pt>
                <c:pt idx="1735">
                  <c:v>44071</c:v>
                </c:pt>
                <c:pt idx="1736">
                  <c:v>44072</c:v>
                </c:pt>
                <c:pt idx="1737">
                  <c:v>44073</c:v>
                </c:pt>
                <c:pt idx="1738">
                  <c:v>44074</c:v>
                </c:pt>
                <c:pt idx="1739">
                  <c:v>44075</c:v>
                </c:pt>
                <c:pt idx="1740">
                  <c:v>44076</c:v>
                </c:pt>
                <c:pt idx="1741">
                  <c:v>44077</c:v>
                </c:pt>
                <c:pt idx="1742">
                  <c:v>44078</c:v>
                </c:pt>
                <c:pt idx="1743">
                  <c:v>44079</c:v>
                </c:pt>
                <c:pt idx="1744">
                  <c:v>44080</c:v>
                </c:pt>
                <c:pt idx="1745">
                  <c:v>44081</c:v>
                </c:pt>
                <c:pt idx="1746">
                  <c:v>44082</c:v>
                </c:pt>
                <c:pt idx="1747">
                  <c:v>44083</c:v>
                </c:pt>
                <c:pt idx="1748">
                  <c:v>44084</c:v>
                </c:pt>
                <c:pt idx="1749">
                  <c:v>44085</c:v>
                </c:pt>
                <c:pt idx="1750">
                  <c:v>44086</c:v>
                </c:pt>
                <c:pt idx="1751">
                  <c:v>44087</c:v>
                </c:pt>
                <c:pt idx="1752">
                  <c:v>44088</c:v>
                </c:pt>
                <c:pt idx="1753">
                  <c:v>44089</c:v>
                </c:pt>
                <c:pt idx="1754">
                  <c:v>44090</c:v>
                </c:pt>
                <c:pt idx="1755">
                  <c:v>44091</c:v>
                </c:pt>
                <c:pt idx="1756">
                  <c:v>44092</c:v>
                </c:pt>
                <c:pt idx="1757">
                  <c:v>44093</c:v>
                </c:pt>
                <c:pt idx="1758">
                  <c:v>44094</c:v>
                </c:pt>
                <c:pt idx="1759">
                  <c:v>44095</c:v>
                </c:pt>
                <c:pt idx="1760">
                  <c:v>44096</c:v>
                </c:pt>
                <c:pt idx="1761">
                  <c:v>44097</c:v>
                </c:pt>
                <c:pt idx="1762">
                  <c:v>44098</c:v>
                </c:pt>
                <c:pt idx="1763">
                  <c:v>44099</c:v>
                </c:pt>
                <c:pt idx="1764">
                  <c:v>44100</c:v>
                </c:pt>
                <c:pt idx="1765">
                  <c:v>44101</c:v>
                </c:pt>
                <c:pt idx="1766">
                  <c:v>44102</c:v>
                </c:pt>
                <c:pt idx="1767">
                  <c:v>44103</c:v>
                </c:pt>
                <c:pt idx="1768">
                  <c:v>44104</c:v>
                </c:pt>
                <c:pt idx="1769">
                  <c:v>44105</c:v>
                </c:pt>
                <c:pt idx="1770">
                  <c:v>44106</c:v>
                </c:pt>
                <c:pt idx="1771">
                  <c:v>44107</c:v>
                </c:pt>
                <c:pt idx="1772">
                  <c:v>44108</c:v>
                </c:pt>
                <c:pt idx="1773">
                  <c:v>44109</c:v>
                </c:pt>
                <c:pt idx="1774">
                  <c:v>44110</c:v>
                </c:pt>
                <c:pt idx="1775">
                  <c:v>44111</c:v>
                </c:pt>
                <c:pt idx="1776">
                  <c:v>44112</c:v>
                </c:pt>
                <c:pt idx="1777">
                  <c:v>44113</c:v>
                </c:pt>
                <c:pt idx="1778">
                  <c:v>44114</c:v>
                </c:pt>
                <c:pt idx="1779">
                  <c:v>44115</c:v>
                </c:pt>
                <c:pt idx="1780">
                  <c:v>44116</c:v>
                </c:pt>
                <c:pt idx="1781">
                  <c:v>44117</c:v>
                </c:pt>
                <c:pt idx="1782">
                  <c:v>44118</c:v>
                </c:pt>
                <c:pt idx="1783">
                  <c:v>44119</c:v>
                </c:pt>
                <c:pt idx="1784">
                  <c:v>44120</c:v>
                </c:pt>
                <c:pt idx="1785">
                  <c:v>44121</c:v>
                </c:pt>
                <c:pt idx="1786">
                  <c:v>44122</c:v>
                </c:pt>
                <c:pt idx="1787">
                  <c:v>44123</c:v>
                </c:pt>
                <c:pt idx="1788">
                  <c:v>44124</c:v>
                </c:pt>
                <c:pt idx="1789">
                  <c:v>44125</c:v>
                </c:pt>
                <c:pt idx="1790">
                  <c:v>44126</c:v>
                </c:pt>
                <c:pt idx="1791">
                  <c:v>44127</c:v>
                </c:pt>
                <c:pt idx="1792">
                  <c:v>44128</c:v>
                </c:pt>
                <c:pt idx="1793">
                  <c:v>44129</c:v>
                </c:pt>
                <c:pt idx="1794">
                  <c:v>44130</c:v>
                </c:pt>
                <c:pt idx="1795">
                  <c:v>44131</c:v>
                </c:pt>
                <c:pt idx="1796">
                  <c:v>44132</c:v>
                </c:pt>
                <c:pt idx="1797">
                  <c:v>44133</c:v>
                </c:pt>
                <c:pt idx="1798">
                  <c:v>44134</c:v>
                </c:pt>
                <c:pt idx="1799">
                  <c:v>44135</c:v>
                </c:pt>
                <c:pt idx="1800">
                  <c:v>44136</c:v>
                </c:pt>
                <c:pt idx="1801">
                  <c:v>44137</c:v>
                </c:pt>
                <c:pt idx="1802">
                  <c:v>44138</c:v>
                </c:pt>
                <c:pt idx="1803">
                  <c:v>44139</c:v>
                </c:pt>
                <c:pt idx="1804">
                  <c:v>44140</c:v>
                </c:pt>
                <c:pt idx="1805">
                  <c:v>44141</c:v>
                </c:pt>
                <c:pt idx="1806">
                  <c:v>44142</c:v>
                </c:pt>
                <c:pt idx="1807">
                  <c:v>44143</c:v>
                </c:pt>
                <c:pt idx="1808">
                  <c:v>44144</c:v>
                </c:pt>
                <c:pt idx="1809">
                  <c:v>44145</c:v>
                </c:pt>
                <c:pt idx="1810">
                  <c:v>44146</c:v>
                </c:pt>
                <c:pt idx="1811">
                  <c:v>44147</c:v>
                </c:pt>
                <c:pt idx="1812">
                  <c:v>44148</c:v>
                </c:pt>
                <c:pt idx="1813">
                  <c:v>44149</c:v>
                </c:pt>
                <c:pt idx="1814">
                  <c:v>44150</c:v>
                </c:pt>
                <c:pt idx="1815">
                  <c:v>44151</c:v>
                </c:pt>
                <c:pt idx="1816">
                  <c:v>44152</c:v>
                </c:pt>
                <c:pt idx="1817">
                  <c:v>44153</c:v>
                </c:pt>
                <c:pt idx="1818">
                  <c:v>44154</c:v>
                </c:pt>
                <c:pt idx="1819">
                  <c:v>44155</c:v>
                </c:pt>
                <c:pt idx="1820">
                  <c:v>44156</c:v>
                </c:pt>
                <c:pt idx="1821">
                  <c:v>44157</c:v>
                </c:pt>
                <c:pt idx="1822">
                  <c:v>44158</c:v>
                </c:pt>
                <c:pt idx="1823">
                  <c:v>44159</c:v>
                </c:pt>
                <c:pt idx="1824">
                  <c:v>44160</c:v>
                </c:pt>
                <c:pt idx="1825">
                  <c:v>44161</c:v>
                </c:pt>
                <c:pt idx="1826">
                  <c:v>44162</c:v>
                </c:pt>
                <c:pt idx="1827">
                  <c:v>44163</c:v>
                </c:pt>
                <c:pt idx="1828">
                  <c:v>44164</c:v>
                </c:pt>
                <c:pt idx="1829">
                  <c:v>44165</c:v>
                </c:pt>
                <c:pt idx="1830">
                  <c:v>44166</c:v>
                </c:pt>
                <c:pt idx="1831">
                  <c:v>44167</c:v>
                </c:pt>
                <c:pt idx="1832">
                  <c:v>44168</c:v>
                </c:pt>
                <c:pt idx="1833">
                  <c:v>44169</c:v>
                </c:pt>
                <c:pt idx="1834">
                  <c:v>44170</c:v>
                </c:pt>
                <c:pt idx="1835">
                  <c:v>44171</c:v>
                </c:pt>
                <c:pt idx="1836">
                  <c:v>44172</c:v>
                </c:pt>
                <c:pt idx="1837">
                  <c:v>44173</c:v>
                </c:pt>
                <c:pt idx="1838">
                  <c:v>44174</c:v>
                </c:pt>
                <c:pt idx="1839">
                  <c:v>44175</c:v>
                </c:pt>
                <c:pt idx="1840">
                  <c:v>44176</c:v>
                </c:pt>
                <c:pt idx="1841">
                  <c:v>44177</c:v>
                </c:pt>
                <c:pt idx="1842">
                  <c:v>44178</c:v>
                </c:pt>
                <c:pt idx="1843">
                  <c:v>44179</c:v>
                </c:pt>
                <c:pt idx="1844">
                  <c:v>44180</c:v>
                </c:pt>
                <c:pt idx="1845">
                  <c:v>44181</c:v>
                </c:pt>
                <c:pt idx="1846">
                  <c:v>44182</c:v>
                </c:pt>
                <c:pt idx="1847">
                  <c:v>44183</c:v>
                </c:pt>
                <c:pt idx="1848">
                  <c:v>44184</c:v>
                </c:pt>
                <c:pt idx="1849">
                  <c:v>44185</c:v>
                </c:pt>
                <c:pt idx="1850">
                  <c:v>44186</c:v>
                </c:pt>
                <c:pt idx="1851">
                  <c:v>44187</c:v>
                </c:pt>
                <c:pt idx="1852">
                  <c:v>44188</c:v>
                </c:pt>
                <c:pt idx="1853">
                  <c:v>44189</c:v>
                </c:pt>
                <c:pt idx="1854">
                  <c:v>44190</c:v>
                </c:pt>
                <c:pt idx="1855">
                  <c:v>44191</c:v>
                </c:pt>
                <c:pt idx="1856">
                  <c:v>44192</c:v>
                </c:pt>
                <c:pt idx="1857">
                  <c:v>44193</c:v>
                </c:pt>
                <c:pt idx="1858">
                  <c:v>44194</c:v>
                </c:pt>
                <c:pt idx="1859">
                  <c:v>44195</c:v>
                </c:pt>
                <c:pt idx="1860">
                  <c:v>44196</c:v>
                </c:pt>
                <c:pt idx="1861">
                  <c:v>44197</c:v>
                </c:pt>
                <c:pt idx="1862">
                  <c:v>44198</c:v>
                </c:pt>
                <c:pt idx="1863">
                  <c:v>44199</c:v>
                </c:pt>
                <c:pt idx="1864">
                  <c:v>44200</c:v>
                </c:pt>
                <c:pt idx="1865">
                  <c:v>44201</c:v>
                </c:pt>
                <c:pt idx="1866">
                  <c:v>44202</c:v>
                </c:pt>
                <c:pt idx="1867">
                  <c:v>44203</c:v>
                </c:pt>
                <c:pt idx="1868">
                  <c:v>44204</c:v>
                </c:pt>
                <c:pt idx="1869">
                  <c:v>44205</c:v>
                </c:pt>
                <c:pt idx="1870">
                  <c:v>44206</c:v>
                </c:pt>
                <c:pt idx="1871">
                  <c:v>44207</c:v>
                </c:pt>
                <c:pt idx="1872">
                  <c:v>44208</c:v>
                </c:pt>
                <c:pt idx="1873">
                  <c:v>44209</c:v>
                </c:pt>
                <c:pt idx="1874">
                  <c:v>44210</c:v>
                </c:pt>
                <c:pt idx="1875">
                  <c:v>44211</c:v>
                </c:pt>
                <c:pt idx="1876">
                  <c:v>44212</c:v>
                </c:pt>
                <c:pt idx="1877">
                  <c:v>44213</c:v>
                </c:pt>
                <c:pt idx="1878">
                  <c:v>44214</c:v>
                </c:pt>
                <c:pt idx="1879">
                  <c:v>44215</c:v>
                </c:pt>
                <c:pt idx="1880">
                  <c:v>44216</c:v>
                </c:pt>
                <c:pt idx="1881">
                  <c:v>44217</c:v>
                </c:pt>
                <c:pt idx="1882">
                  <c:v>44218</c:v>
                </c:pt>
                <c:pt idx="1883">
                  <c:v>44219</c:v>
                </c:pt>
                <c:pt idx="1884">
                  <c:v>44220</c:v>
                </c:pt>
                <c:pt idx="1885">
                  <c:v>44221</c:v>
                </c:pt>
                <c:pt idx="1886">
                  <c:v>44222</c:v>
                </c:pt>
                <c:pt idx="1887">
                  <c:v>44223</c:v>
                </c:pt>
                <c:pt idx="1888">
                  <c:v>44224</c:v>
                </c:pt>
                <c:pt idx="1889">
                  <c:v>44225</c:v>
                </c:pt>
                <c:pt idx="1890">
                  <c:v>44226</c:v>
                </c:pt>
                <c:pt idx="1891">
                  <c:v>44227</c:v>
                </c:pt>
                <c:pt idx="1892">
                  <c:v>44228</c:v>
                </c:pt>
                <c:pt idx="1893">
                  <c:v>44229</c:v>
                </c:pt>
                <c:pt idx="1894">
                  <c:v>44230</c:v>
                </c:pt>
                <c:pt idx="1895">
                  <c:v>44231</c:v>
                </c:pt>
                <c:pt idx="1896">
                  <c:v>44232</c:v>
                </c:pt>
                <c:pt idx="1897">
                  <c:v>44233</c:v>
                </c:pt>
                <c:pt idx="1898">
                  <c:v>44234</c:v>
                </c:pt>
                <c:pt idx="1899">
                  <c:v>44235</c:v>
                </c:pt>
                <c:pt idx="1900">
                  <c:v>44236</c:v>
                </c:pt>
                <c:pt idx="1901">
                  <c:v>44237</c:v>
                </c:pt>
                <c:pt idx="1902">
                  <c:v>44238</c:v>
                </c:pt>
                <c:pt idx="1903">
                  <c:v>44239</c:v>
                </c:pt>
                <c:pt idx="1904">
                  <c:v>44240</c:v>
                </c:pt>
                <c:pt idx="1905">
                  <c:v>44241</c:v>
                </c:pt>
                <c:pt idx="1906">
                  <c:v>44242</c:v>
                </c:pt>
                <c:pt idx="1907">
                  <c:v>44243</c:v>
                </c:pt>
                <c:pt idx="1908">
                  <c:v>44244</c:v>
                </c:pt>
                <c:pt idx="1909">
                  <c:v>44245</c:v>
                </c:pt>
                <c:pt idx="1910">
                  <c:v>44246</c:v>
                </c:pt>
                <c:pt idx="1911">
                  <c:v>44247</c:v>
                </c:pt>
                <c:pt idx="1912">
                  <c:v>44248</c:v>
                </c:pt>
                <c:pt idx="1913">
                  <c:v>44249</c:v>
                </c:pt>
                <c:pt idx="1914">
                  <c:v>44250</c:v>
                </c:pt>
                <c:pt idx="1915">
                  <c:v>44251</c:v>
                </c:pt>
                <c:pt idx="1916">
                  <c:v>44252</c:v>
                </c:pt>
                <c:pt idx="1917">
                  <c:v>44253</c:v>
                </c:pt>
                <c:pt idx="1918">
                  <c:v>44254</c:v>
                </c:pt>
                <c:pt idx="1919">
                  <c:v>44255</c:v>
                </c:pt>
                <c:pt idx="1920">
                  <c:v>44256</c:v>
                </c:pt>
                <c:pt idx="1921">
                  <c:v>44257</c:v>
                </c:pt>
                <c:pt idx="1922">
                  <c:v>44258</c:v>
                </c:pt>
                <c:pt idx="1923">
                  <c:v>44259</c:v>
                </c:pt>
                <c:pt idx="1924">
                  <c:v>44260</c:v>
                </c:pt>
                <c:pt idx="1925">
                  <c:v>44261</c:v>
                </c:pt>
                <c:pt idx="1926">
                  <c:v>44262</c:v>
                </c:pt>
                <c:pt idx="1927">
                  <c:v>44263</c:v>
                </c:pt>
                <c:pt idx="1928">
                  <c:v>44264</c:v>
                </c:pt>
                <c:pt idx="1929">
                  <c:v>44265</c:v>
                </c:pt>
                <c:pt idx="1930">
                  <c:v>44266</c:v>
                </c:pt>
                <c:pt idx="1931">
                  <c:v>44267</c:v>
                </c:pt>
                <c:pt idx="1932">
                  <c:v>44268</c:v>
                </c:pt>
                <c:pt idx="1933">
                  <c:v>44269</c:v>
                </c:pt>
                <c:pt idx="1934">
                  <c:v>44270</c:v>
                </c:pt>
                <c:pt idx="1935">
                  <c:v>44271</c:v>
                </c:pt>
                <c:pt idx="1936">
                  <c:v>44272</c:v>
                </c:pt>
                <c:pt idx="1937">
                  <c:v>44273</c:v>
                </c:pt>
                <c:pt idx="1938">
                  <c:v>44274</c:v>
                </c:pt>
                <c:pt idx="1939">
                  <c:v>44275</c:v>
                </c:pt>
                <c:pt idx="1940">
                  <c:v>44276</c:v>
                </c:pt>
                <c:pt idx="1941">
                  <c:v>44277</c:v>
                </c:pt>
                <c:pt idx="1942">
                  <c:v>44278</c:v>
                </c:pt>
                <c:pt idx="1943">
                  <c:v>44279</c:v>
                </c:pt>
                <c:pt idx="1944">
                  <c:v>44280</c:v>
                </c:pt>
                <c:pt idx="1945">
                  <c:v>44281</c:v>
                </c:pt>
                <c:pt idx="1946">
                  <c:v>44282</c:v>
                </c:pt>
                <c:pt idx="1947">
                  <c:v>44283</c:v>
                </c:pt>
                <c:pt idx="1948">
                  <c:v>44284</c:v>
                </c:pt>
                <c:pt idx="1949">
                  <c:v>44285</c:v>
                </c:pt>
                <c:pt idx="1950">
                  <c:v>44286</c:v>
                </c:pt>
                <c:pt idx="1951">
                  <c:v>44287</c:v>
                </c:pt>
                <c:pt idx="1952">
                  <c:v>44288</c:v>
                </c:pt>
                <c:pt idx="1953">
                  <c:v>44289</c:v>
                </c:pt>
                <c:pt idx="1954">
                  <c:v>44290</c:v>
                </c:pt>
                <c:pt idx="1955">
                  <c:v>44291</c:v>
                </c:pt>
                <c:pt idx="1956">
                  <c:v>44292</c:v>
                </c:pt>
                <c:pt idx="1957">
                  <c:v>44293</c:v>
                </c:pt>
                <c:pt idx="1958">
                  <c:v>44294</c:v>
                </c:pt>
                <c:pt idx="1959">
                  <c:v>44295</c:v>
                </c:pt>
                <c:pt idx="1960">
                  <c:v>44296</c:v>
                </c:pt>
                <c:pt idx="1961">
                  <c:v>44297</c:v>
                </c:pt>
                <c:pt idx="1962">
                  <c:v>44298</c:v>
                </c:pt>
                <c:pt idx="1963">
                  <c:v>44299</c:v>
                </c:pt>
                <c:pt idx="1964">
                  <c:v>44300</c:v>
                </c:pt>
                <c:pt idx="1965">
                  <c:v>44301</c:v>
                </c:pt>
                <c:pt idx="1966">
                  <c:v>44302</c:v>
                </c:pt>
                <c:pt idx="1967">
                  <c:v>44303</c:v>
                </c:pt>
                <c:pt idx="1968">
                  <c:v>44304</c:v>
                </c:pt>
                <c:pt idx="1969">
                  <c:v>44305</c:v>
                </c:pt>
                <c:pt idx="1970">
                  <c:v>44306</c:v>
                </c:pt>
                <c:pt idx="1971">
                  <c:v>44307</c:v>
                </c:pt>
                <c:pt idx="1972">
                  <c:v>44308</c:v>
                </c:pt>
                <c:pt idx="1973">
                  <c:v>44309</c:v>
                </c:pt>
                <c:pt idx="1974">
                  <c:v>44310</c:v>
                </c:pt>
                <c:pt idx="1975">
                  <c:v>44311</c:v>
                </c:pt>
                <c:pt idx="1976">
                  <c:v>44312</c:v>
                </c:pt>
                <c:pt idx="1977">
                  <c:v>44313</c:v>
                </c:pt>
                <c:pt idx="1978">
                  <c:v>44314</c:v>
                </c:pt>
                <c:pt idx="1979">
                  <c:v>44315</c:v>
                </c:pt>
                <c:pt idx="1980">
                  <c:v>44316</c:v>
                </c:pt>
                <c:pt idx="1981">
                  <c:v>44317</c:v>
                </c:pt>
                <c:pt idx="1982">
                  <c:v>44318</c:v>
                </c:pt>
                <c:pt idx="1983">
                  <c:v>44319</c:v>
                </c:pt>
                <c:pt idx="1984">
                  <c:v>44320</c:v>
                </c:pt>
                <c:pt idx="1985">
                  <c:v>44321</c:v>
                </c:pt>
                <c:pt idx="1986">
                  <c:v>44322</c:v>
                </c:pt>
                <c:pt idx="1987">
                  <c:v>44323</c:v>
                </c:pt>
                <c:pt idx="1988">
                  <c:v>44324</c:v>
                </c:pt>
                <c:pt idx="1989">
                  <c:v>44325</c:v>
                </c:pt>
                <c:pt idx="1990">
                  <c:v>44326</c:v>
                </c:pt>
                <c:pt idx="1991">
                  <c:v>44327</c:v>
                </c:pt>
                <c:pt idx="1992">
                  <c:v>44328</c:v>
                </c:pt>
                <c:pt idx="1993">
                  <c:v>44329</c:v>
                </c:pt>
                <c:pt idx="1994">
                  <c:v>44330</c:v>
                </c:pt>
                <c:pt idx="1995">
                  <c:v>44331</c:v>
                </c:pt>
                <c:pt idx="1996">
                  <c:v>44332</c:v>
                </c:pt>
                <c:pt idx="1997">
                  <c:v>44333</c:v>
                </c:pt>
                <c:pt idx="1998">
                  <c:v>44334</c:v>
                </c:pt>
                <c:pt idx="1999">
                  <c:v>44335</c:v>
                </c:pt>
                <c:pt idx="2000">
                  <c:v>44336</c:v>
                </c:pt>
                <c:pt idx="2001">
                  <c:v>44337</c:v>
                </c:pt>
                <c:pt idx="2002">
                  <c:v>44338</c:v>
                </c:pt>
                <c:pt idx="2003">
                  <c:v>44339</c:v>
                </c:pt>
                <c:pt idx="2004">
                  <c:v>44340</c:v>
                </c:pt>
                <c:pt idx="2005">
                  <c:v>44341</c:v>
                </c:pt>
                <c:pt idx="2006">
                  <c:v>44342</c:v>
                </c:pt>
                <c:pt idx="2007">
                  <c:v>44343</c:v>
                </c:pt>
                <c:pt idx="2008">
                  <c:v>44344</c:v>
                </c:pt>
                <c:pt idx="2009">
                  <c:v>44345</c:v>
                </c:pt>
                <c:pt idx="2010">
                  <c:v>44346</c:v>
                </c:pt>
                <c:pt idx="2011">
                  <c:v>44347</c:v>
                </c:pt>
                <c:pt idx="2012">
                  <c:v>44348</c:v>
                </c:pt>
                <c:pt idx="2013">
                  <c:v>44349</c:v>
                </c:pt>
                <c:pt idx="2014">
                  <c:v>44350</c:v>
                </c:pt>
                <c:pt idx="2015">
                  <c:v>44351</c:v>
                </c:pt>
                <c:pt idx="2016">
                  <c:v>44352</c:v>
                </c:pt>
                <c:pt idx="2017">
                  <c:v>44353</c:v>
                </c:pt>
                <c:pt idx="2018">
                  <c:v>44354</c:v>
                </c:pt>
                <c:pt idx="2019">
                  <c:v>44355</c:v>
                </c:pt>
                <c:pt idx="2020">
                  <c:v>44356</c:v>
                </c:pt>
                <c:pt idx="2021">
                  <c:v>44357</c:v>
                </c:pt>
                <c:pt idx="2022">
                  <c:v>44358</c:v>
                </c:pt>
                <c:pt idx="2023">
                  <c:v>44359</c:v>
                </c:pt>
                <c:pt idx="2024">
                  <c:v>44360</c:v>
                </c:pt>
                <c:pt idx="2025">
                  <c:v>44361</c:v>
                </c:pt>
                <c:pt idx="2026">
                  <c:v>44362</c:v>
                </c:pt>
                <c:pt idx="2027">
                  <c:v>44363</c:v>
                </c:pt>
                <c:pt idx="2028">
                  <c:v>44364</c:v>
                </c:pt>
                <c:pt idx="2029">
                  <c:v>44365</c:v>
                </c:pt>
                <c:pt idx="2030">
                  <c:v>44366</c:v>
                </c:pt>
                <c:pt idx="2031">
                  <c:v>44367</c:v>
                </c:pt>
                <c:pt idx="2032">
                  <c:v>44368</c:v>
                </c:pt>
                <c:pt idx="2033">
                  <c:v>44369</c:v>
                </c:pt>
                <c:pt idx="2034">
                  <c:v>44370</c:v>
                </c:pt>
                <c:pt idx="2035">
                  <c:v>44371</c:v>
                </c:pt>
                <c:pt idx="2036">
                  <c:v>44372</c:v>
                </c:pt>
                <c:pt idx="2037">
                  <c:v>44373</c:v>
                </c:pt>
                <c:pt idx="2038">
                  <c:v>44374</c:v>
                </c:pt>
                <c:pt idx="2039">
                  <c:v>44375</c:v>
                </c:pt>
                <c:pt idx="2040">
                  <c:v>44376</c:v>
                </c:pt>
                <c:pt idx="2041">
                  <c:v>44377</c:v>
                </c:pt>
                <c:pt idx="2042">
                  <c:v>44378</c:v>
                </c:pt>
                <c:pt idx="2043">
                  <c:v>44379</c:v>
                </c:pt>
                <c:pt idx="2044">
                  <c:v>44380</c:v>
                </c:pt>
                <c:pt idx="2045">
                  <c:v>44381</c:v>
                </c:pt>
                <c:pt idx="2046">
                  <c:v>44382</c:v>
                </c:pt>
                <c:pt idx="2047">
                  <c:v>44383</c:v>
                </c:pt>
                <c:pt idx="2048">
                  <c:v>44384</c:v>
                </c:pt>
                <c:pt idx="2049">
                  <c:v>44385</c:v>
                </c:pt>
                <c:pt idx="2050">
                  <c:v>44386</c:v>
                </c:pt>
                <c:pt idx="2051">
                  <c:v>44387</c:v>
                </c:pt>
                <c:pt idx="2052">
                  <c:v>44388</c:v>
                </c:pt>
                <c:pt idx="2053">
                  <c:v>44389</c:v>
                </c:pt>
                <c:pt idx="2054">
                  <c:v>44390</c:v>
                </c:pt>
                <c:pt idx="2055">
                  <c:v>44391</c:v>
                </c:pt>
                <c:pt idx="2056">
                  <c:v>44392</c:v>
                </c:pt>
                <c:pt idx="2057">
                  <c:v>44393</c:v>
                </c:pt>
                <c:pt idx="2058">
                  <c:v>44394</c:v>
                </c:pt>
                <c:pt idx="2059">
                  <c:v>44395</c:v>
                </c:pt>
                <c:pt idx="2060">
                  <c:v>44396</c:v>
                </c:pt>
                <c:pt idx="2061">
                  <c:v>44397</c:v>
                </c:pt>
                <c:pt idx="2062">
                  <c:v>44398</c:v>
                </c:pt>
                <c:pt idx="2063">
                  <c:v>44399</c:v>
                </c:pt>
                <c:pt idx="2064">
                  <c:v>44400</c:v>
                </c:pt>
                <c:pt idx="2065">
                  <c:v>44401</c:v>
                </c:pt>
                <c:pt idx="2066">
                  <c:v>44402</c:v>
                </c:pt>
                <c:pt idx="2067">
                  <c:v>44403</c:v>
                </c:pt>
                <c:pt idx="2068">
                  <c:v>44404</c:v>
                </c:pt>
                <c:pt idx="2069">
                  <c:v>44405</c:v>
                </c:pt>
                <c:pt idx="2070">
                  <c:v>44406</c:v>
                </c:pt>
                <c:pt idx="2071">
                  <c:v>44407</c:v>
                </c:pt>
                <c:pt idx="2072">
                  <c:v>44408</c:v>
                </c:pt>
                <c:pt idx="2073">
                  <c:v>44409</c:v>
                </c:pt>
                <c:pt idx="2074">
                  <c:v>44410</c:v>
                </c:pt>
                <c:pt idx="2075">
                  <c:v>44411</c:v>
                </c:pt>
                <c:pt idx="2076">
                  <c:v>44412</c:v>
                </c:pt>
                <c:pt idx="2077">
                  <c:v>44413</c:v>
                </c:pt>
                <c:pt idx="2078">
                  <c:v>44414</c:v>
                </c:pt>
                <c:pt idx="2079">
                  <c:v>44415</c:v>
                </c:pt>
                <c:pt idx="2080">
                  <c:v>44416</c:v>
                </c:pt>
                <c:pt idx="2081">
                  <c:v>44417</c:v>
                </c:pt>
                <c:pt idx="2082">
                  <c:v>44418</c:v>
                </c:pt>
                <c:pt idx="2083">
                  <c:v>44419</c:v>
                </c:pt>
                <c:pt idx="2084">
                  <c:v>44420</c:v>
                </c:pt>
                <c:pt idx="2085">
                  <c:v>44421</c:v>
                </c:pt>
                <c:pt idx="2086">
                  <c:v>44422</c:v>
                </c:pt>
                <c:pt idx="2087">
                  <c:v>44423</c:v>
                </c:pt>
                <c:pt idx="2088">
                  <c:v>44424</c:v>
                </c:pt>
                <c:pt idx="2089">
                  <c:v>44425</c:v>
                </c:pt>
                <c:pt idx="2090">
                  <c:v>44426</c:v>
                </c:pt>
                <c:pt idx="2091">
                  <c:v>44427</c:v>
                </c:pt>
                <c:pt idx="2092">
                  <c:v>44428</c:v>
                </c:pt>
                <c:pt idx="2093">
                  <c:v>44429</c:v>
                </c:pt>
                <c:pt idx="2094">
                  <c:v>44430</c:v>
                </c:pt>
                <c:pt idx="2095">
                  <c:v>44431</c:v>
                </c:pt>
                <c:pt idx="2096">
                  <c:v>44432</c:v>
                </c:pt>
                <c:pt idx="2097">
                  <c:v>44433</c:v>
                </c:pt>
                <c:pt idx="2098">
                  <c:v>44434</c:v>
                </c:pt>
                <c:pt idx="2099">
                  <c:v>44435</c:v>
                </c:pt>
                <c:pt idx="2100">
                  <c:v>44436</c:v>
                </c:pt>
                <c:pt idx="2101">
                  <c:v>44437</c:v>
                </c:pt>
                <c:pt idx="2102">
                  <c:v>44438</c:v>
                </c:pt>
                <c:pt idx="2103">
                  <c:v>44439</c:v>
                </c:pt>
                <c:pt idx="2104">
                  <c:v>44440</c:v>
                </c:pt>
                <c:pt idx="2105">
                  <c:v>44441</c:v>
                </c:pt>
                <c:pt idx="2106">
                  <c:v>44442</c:v>
                </c:pt>
                <c:pt idx="2107">
                  <c:v>44443</c:v>
                </c:pt>
                <c:pt idx="2108">
                  <c:v>44444</c:v>
                </c:pt>
                <c:pt idx="2109">
                  <c:v>44445</c:v>
                </c:pt>
                <c:pt idx="2110">
                  <c:v>44446</c:v>
                </c:pt>
                <c:pt idx="2111">
                  <c:v>44447</c:v>
                </c:pt>
                <c:pt idx="2112">
                  <c:v>44448</c:v>
                </c:pt>
                <c:pt idx="2113">
                  <c:v>44449</c:v>
                </c:pt>
                <c:pt idx="2114">
                  <c:v>44450</c:v>
                </c:pt>
                <c:pt idx="2115">
                  <c:v>44451</c:v>
                </c:pt>
                <c:pt idx="2116">
                  <c:v>44452</c:v>
                </c:pt>
                <c:pt idx="2117">
                  <c:v>44453</c:v>
                </c:pt>
                <c:pt idx="2118">
                  <c:v>44454</c:v>
                </c:pt>
                <c:pt idx="2119">
                  <c:v>44455</c:v>
                </c:pt>
                <c:pt idx="2120">
                  <c:v>44456</c:v>
                </c:pt>
                <c:pt idx="2121">
                  <c:v>44457</c:v>
                </c:pt>
                <c:pt idx="2122">
                  <c:v>44458</c:v>
                </c:pt>
                <c:pt idx="2123">
                  <c:v>44459</c:v>
                </c:pt>
                <c:pt idx="2124">
                  <c:v>44460</c:v>
                </c:pt>
                <c:pt idx="2125">
                  <c:v>44461</c:v>
                </c:pt>
                <c:pt idx="2126">
                  <c:v>44462</c:v>
                </c:pt>
                <c:pt idx="2127">
                  <c:v>44463</c:v>
                </c:pt>
                <c:pt idx="2128">
                  <c:v>44464</c:v>
                </c:pt>
                <c:pt idx="2129">
                  <c:v>44465</c:v>
                </c:pt>
                <c:pt idx="2130">
                  <c:v>44466</c:v>
                </c:pt>
                <c:pt idx="2131">
                  <c:v>44467</c:v>
                </c:pt>
                <c:pt idx="2132">
                  <c:v>44468</c:v>
                </c:pt>
                <c:pt idx="2133">
                  <c:v>44469</c:v>
                </c:pt>
                <c:pt idx="2134">
                  <c:v>44470</c:v>
                </c:pt>
                <c:pt idx="2135">
                  <c:v>44471</c:v>
                </c:pt>
                <c:pt idx="2136">
                  <c:v>44472</c:v>
                </c:pt>
                <c:pt idx="2137">
                  <c:v>44473</c:v>
                </c:pt>
                <c:pt idx="2138">
                  <c:v>44474</c:v>
                </c:pt>
                <c:pt idx="2139">
                  <c:v>44475</c:v>
                </c:pt>
                <c:pt idx="2140">
                  <c:v>44476</c:v>
                </c:pt>
                <c:pt idx="2141">
                  <c:v>44477</c:v>
                </c:pt>
                <c:pt idx="2142">
                  <c:v>44478</c:v>
                </c:pt>
                <c:pt idx="2143">
                  <c:v>44479</c:v>
                </c:pt>
                <c:pt idx="2144">
                  <c:v>44480</c:v>
                </c:pt>
                <c:pt idx="2145">
                  <c:v>44481</c:v>
                </c:pt>
                <c:pt idx="2146">
                  <c:v>44482</c:v>
                </c:pt>
                <c:pt idx="2147">
                  <c:v>44483</c:v>
                </c:pt>
                <c:pt idx="2148">
                  <c:v>44484</c:v>
                </c:pt>
                <c:pt idx="2149">
                  <c:v>44485</c:v>
                </c:pt>
                <c:pt idx="2150">
                  <c:v>44486</c:v>
                </c:pt>
                <c:pt idx="2151">
                  <c:v>44487</c:v>
                </c:pt>
                <c:pt idx="2152">
                  <c:v>44488</c:v>
                </c:pt>
                <c:pt idx="2153">
                  <c:v>44489</c:v>
                </c:pt>
                <c:pt idx="2154">
                  <c:v>44490</c:v>
                </c:pt>
                <c:pt idx="2155">
                  <c:v>44491</c:v>
                </c:pt>
                <c:pt idx="2156">
                  <c:v>44492</c:v>
                </c:pt>
                <c:pt idx="2157">
                  <c:v>44493</c:v>
                </c:pt>
                <c:pt idx="2158">
                  <c:v>44494</c:v>
                </c:pt>
                <c:pt idx="2159">
                  <c:v>44495</c:v>
                </c:pt>
                <c:pt idx="2160">
                  <c:v>44496</c:v>
                </c:pt>
                <c:pt idx="2161">
                  <c:v>44497</c:v>
                </c:pt>
                <c:pt idx="2162">
                  <c:v>44498</c:v>
                </c:pt>
                <c:pt idx="2163">
                  <c:v>44499</c:v>
                </c:pt>
                <c:pt idx="2164">
                  <c:v>44500</c:v>
                </c:pt>
                <c:pt idx="2165">
                  <c:v>44501</c:v>
                </c:pt>
                <c:pt idx="2166">
                  <c:v>44502</c:v>
                </c:pt>
                <c:pt idx="2167">
                  <c:v>44503</c:v>
                </c:pt>
                <c:pt idx="2168">
                  <c:v>44504</c:v>
                </c:pt>
                <c:pt idx="2169">
                  <c:v>44505</c:v>
                </c:pt>
                <c:pt idx="2170">
                  <c:v>44506</c:v>
                </c:pt>
                <c:pt idx="2171">
                  <c:v>44507</c:v>
                </c:pt>
                <c:pt idx="2172">
                  <c:v>44508</c:v>
                </c:pt>
                <c:pt idx="2173">
                  <c:v>44509</c:v>
                </c:pt>
                <c:pt idx="2174">
                  <c:v>44510</c:v>
                </c:pt>
                <c:pt idx="2175">
                  <c:v>44511</c:v>
                </c:pt>
                <c:pt idx="2176">
                  <c:v>44512</c:v>
                </c:pt>
                <c:pt idx="2177">
                  <c:v>44513</c:v>
                </c:pt>
                <c:pt idx="2178">
                  <c:v>44514</c:v>
                </c:pt>
                <c:pt idx="2179">
                  <c:v>44515</c:v>
                </c:pt>
                <c:pt idx="2180">
                  <c:v>44516</c:v>
                </c:pt>
                <c:pt idx="2181">
                  <c:v>44517</c:v>
                </c:pt>
                <c:pt idx="2182">
                  <c:v>44518</c:v>
                </c:pt>
                <c:pt idx="2183">
                  <c:v>44519</c:v>
                </c:pt>
                <c:pt idx="2184">
                  <c:v>44520</c:v>
                </c:pt>
                <c:pt idx="2185">
                  <c:v>44521</c:v>
                </c:pt>
                <c:pt idx="2186">
                  <c:v>44522</c:v>
                </c:pt>
                <c:pt idx="2187">
                  <c:v>44523</c:v>
                </c:pt>
                <c:pt idx="2188">
                  <c:v>44524</c:v>
                </c:pt>
                <c:pt idx="2189">
                  <c:v>44525</c:v>
                </c:pt>
                <c:pt idx="2190">
                  <c:v>44526</c:v>
                </c:pt>
                <c:pt idx="2191">
                  <c:v>44527</c:v>
                </c:pt>
                <c:pt idx="2192">
                  <c:v>44528</c:v>
                </c:pt>
                <c:pt idx="2193">
                  <c:v>44529</c:v>
                </c:pt>
                <c:pt idx="2194">
                  <c:v>44530</c:v>
                </c:pt>
                <c:pt idx="2195">
                  <c:v>44531</c:v>
                </c:pt>
                <c:pt idx="2196">
                  <c:v>44532</c:v>
                </c:pt>
                <c:pt idx="2197">
                  <c:v>44533</c:v>
                </c:pt>
                <c:pt idx="2198">
                  <c:v>44534</c:v>
                </c:pt>
                <c:pt idx="2199">
                  <c:v>44535</c:v>
                </c:pt>
                <c:pt idx="2200">
                  <c:v>44536</c:v>
                </c:pt>
                <c:pt idx="2201">
                  <c:v>44537</c:v>
                </c:pt>
                <c:pt idx="2202">
                  <c:v>44538</c:v>
                </c:pt>
                <c:pt idx="2203">
                  <c:v>44539</c:v>
                </c:pt>
                <c:pt idx="2204">
                  <c:v>44540</c:v>
                </c:pt>
                <c:pt idx="2205">
                  <c:v>44541</c:v>
                </c:pt>
                <c:pt idx="2206">
                  <c:v>44542</c:v>
                </c:pt>
                <c:pt idx="2207">
                  <c:v>44543</c:v>
                </c:pt>
                <c:pt idx="2208">
                  <c:v>44544</c:v>
                </c:pt>
                <c:pt idx="2209">
                  <c:v>44545</c:v>
                </c:pt>
                <c:pt idx="2210">
                  <c:v>44546</c:v>
                </c:pt>
                <c:pt idx="2211">
                  <c:v>44547</c:v>
                </c:pt>
                <c:pt idx="2212">
                  <c:v>44548</c:v>
                </c:pt>
                <c:pt idx="2213">
                  <c:v>44549</c:v>
                </c:pt>
                <c:pt idx="2214">
                  <c:v>44550</c:v>
                </c:pt>
                <c:pt idx="2215">
                  <c:v>44551</c:v>
                </c:pt>
                <c:pt idx="2216">
                  <c:v>44552</c:v>
                </c:pt>
                <c:pt idx="2217">
                  <c:v>44553</c:v>
                </c:pt>
                <c:pt idx="2218">
                  <c:v>44554</c:v>
                </c:pt>
                <c:pt idx="2219">
                  <c:v>44555</c:v>
                </c:pt>
                <c:pt idx="2220">
                  <c:v>44556</c:v>
                </c:pt>
                <c:pt idx="2221">
                  <c:v>44557</c:v>
                </c:pt>
                <c:pt idx="2222">
                  <c:v>44558</c:v>
                </c:pt>
                <c:pt idx="2223">
                  <c:v>44559</c:v>
                </c:pt>
                <c:pt idx="2224">
                  <c:v>44560</c:v>
                </c:pt>
                <c:pt idx="2225">
                  <c:v>44561</c:v>
                </c:pt>
                <c:pt idx="2226">
                  <c:v>44562</c:v>
                </c:pt>
                <c:pt idx="2227">
                  <c:v>44563</c:v>
                </c:pt>
                <c:pt idx="2228">
                  <c:v>44564</c:v>
                </c:pt>
                <c:pt idx="2229">
                  <c:v>44565</c:v>
                </c:pt>
                <c:pt idx="2230">
                  <c:v>44566</c:v>
                </c:pt>
                <c:pt idx="2231">
                  <c:v>44567</c:v>
                </c:pt>
                <c:pt idx="2232">
                  <c:v>44568</c:v>
                </c:pt>
                <c:pt idx="2233">
                  <c:v>44569</c:v>
                </c:pt>
                <c:pt idx="2234">
                  <c:v>44570</c:v>
                </c:pt>
                <c:pt idx="2235">
                  <c:v>44571</c:v>
                </c:pt>
                <c:pt idx="2236">
                  <c:v>44572</c:v>
                </c:pt>
                <c:pt idx="2237">
                  <c:v>44573</c:v>
                </c:pt>
                <c:pt idx="2238">
                  <c:v>44574</c:v>
                </c:pt>
                <c:pt idx="2239">
                  <c:v>44575</c:v>
                </c:pt>
                <c:pt idx="2240">
                  <c:v>44576</c:v>
                </c:pt>
                <c:pt idx="2241">
                  <c:v>44577</c:v>
                </c:pt>
                <c:pt idx="2242">
                  <c:v>44578</c:v>
                </c:pt>
                <c:pt idx="2243">
                  <c:v>44579</c:v>
                </c:pt>
                <c:pt idx="2244">
                  <c:v>44580</c:v>
                </c:pt>
                <c:pt idx="2245">
                  <c:v>44581</c:v>
                </c:pt>
                <c:pt idx="2246">
                  <c:v>44582</c:v>
                </c:pt>
                <c:pt idx="2247">
                  <c:v>44583</c:v>
                </c:pt>
                <c:pt idx="2248">
                  <c:v>44584</c:v>
                </c:pt>
                <c:pt idx="2249">
                  <c:v>44585</c:v>
                </c:pt>
                <c:pt idx="2250">
                  <c:v>44586</c:v>
                </c:pt>
                <c:pt idx="2251">
                  <c:v>44587</c:v>
                </c:pt>
                <c:pt idx="2252">
                  <c:v>44588</c:v>
                </c:pt>
                <c:pt idx="2253">
                  <c:v>44589</c:v>
                </c:pt>
                <c:pt idx="2254">
                  <c:v>44590</c:v>
                </c:pt>
                <c:pt idx="2255">
                  <c:v>44591</c:v>
                </c:pt>
                <c:pt idx="2256">
                  <c:v>44592</c:v>
                </c:pt>
                <c:pt idx="2257">
                  <c:v>44593</c:v>
                </c:pt>
                <c:pt idx="2258">
                  <c:v>44594</c:v>
                </c:pt>
                <c:pt idx="2259">
                  <c:v>44595</c:v>
                </c:pt>
                <c:pt idx="2260">
                  <c:v>44596</c:v>
                </c:pt>
                <c:pt idx="2261">
                  <c:v>44597</c:v>
                </c:pt>
                <c:pt idx="2262">
                  <c:v>44598</c:v>
                </c:pt>
                <c:pt idx="2263">
                  <c:v>44599</c:v>
                </c:pt>
                <c:pt idx="2264">
                  <c:v>44600</c:v>
                </c:pt>
                <c:pt idx="2265">
                  <c:v>44601</c:v>
                </c:pt>
                <c:pt idx="2266">
                  <c:v>44602</c:v>
                </c:pt>
                <c:pt idx="2267">
                  <c:v>44603</c:v>
                </c:pt>
                <c:pt idx="2268">
                  <c:v>44604</c:v>
                </c:pt>
                <c:pt idx="2269">
                  <c:v>44605</c:v>
                </c:pt>
                <c:pt idx="2270">
                  <c:v>44606</c:v>
                </c:pt>
                <c:pt idx="2271">
                  <c:v>44607</c:v>
                </c:pt>
                <c:pt idx="2272">
                  <c:v>44608</c:v>
                </c:pt>
                <c:pt idx="2273">
                  <c:v>44609</c:v>
                </c:pt>
                <c:pt idx="2274">
                  <c:v>44610</c:v>
                </c:pt>
                <c:pt idx="2275">
                  <c:v>44611</c:v>
                </c:pt>
                <c:pt idx="2276">
                  <c:v>44612</c:v>
                </c:pt>
                <c:pt idx="2277">
                  <c:v>44613</c:v>
                </c:pt>
                <c:pt idx="2278">
                  <c:v>44614</c:v>
                </c:pt>
                <c:pt idx="2279">
                  <c:v>44615</c:v>
                </c:pt>
                <c:pt idx="2280">
                  <c:v>44616</c:v>
                </c:pt>
                <c:pt idx="2281">
                  <c:v>44617</c:v>
                </c:pt>
                <c:pt idx="2282">
                  <c:v>44618</c:v>
                </c:pt>
                <c:pt idx="2283">
                  <c:v>44619</c:v>
                </c:pt>
                <c:pt idx="2284">
                  <c:v>44620</c:v>
                </c:pt>
                <c:pt idx="2285">
                  <c:v>44621</c:v>
                </c:pt>
                <c:pt idx="2286">
                  <c:v>44622</c:v>
                </c:pt>
                <c:pt idx="2287">
                  <c:v>44623</c:v>
                </c:pt>
                <c:pt idx="2288">
                  <c:v>44624</c:v>
                </c:pt>
                <c:pt idx="2289">
                  <c:v>44625</c:v>
                </c:pt>
                <c:pt idx="2290">
                  <c:v>44626</c:v>
                </c:pt>
                <c:pt idx="2291">
                  <c:v>44627</c:v>
                </c:pt>
                <c:pt idx="2292">
                  <c:v>44628</c:v>
                </c:pt>
                <c:pt idx="2293">
                  <c:v>44629</c:v>
                </c:pt>
                <c:pt idx="2294">
                  <c:v>44630</c:v>
                </c:pt>
                <c:pt idx="2295">
                  <c:v>44631</c:v>
                </c:pt>
                <c:pt idx="2296">
                  <c:v>44632</c:v>
                </c:pt>
                <c:pt idx="2297">
                  <c:v>44633</c:v>
                </c:pt>
                <c:pt idx="2298">
                  <c:v>44634</c:v>
                </c:pt>
                <c:pt idx="2299">
                  <c:v>44635</c:v>
                </c:pt>
                <c:pt idx="2300">
                  <c:v>44636</c:v>
                </c:pt>
                <c:pt idx="2301">
                  <c:v>44637</c:v>
                </c:pt>
                <c:pt idx="2302">
                  <c:v>44638</c:v>
                </c:pt>
                <c:pt idx="2303">
                  <c:v>44639</c:v>
                </c:pt>
                <c:pt idx="2304">
                  <c:v>44640</c:v>
                </c:pt>
                <c:pt idx="2305">
                  <c:v>44641</c:v>
                </c:pt>
                <c:pt idx="2306">
                  <c:v>44642</c:v>
                </c:pt>
                <c:pt idx="2307">
                  <c:v>44643</c:v>
                </c:pt>
                <c:pt idx="2308">
                  <c:v>44644</c:v>
                </c:pt>
                <c:pt idx="2309">
                  <c:v>44645</c:v>
                </c:pt>
                <c:pt idx="2310">
                  <c:v>44646</c:v>
                </c:pt>
                <c:pt idx="2311">
                  <c:v>44647</c:v>
                </c:pt>
                <c:pt idx="2312">
                  <c:v>44648</c:v>
                </c:pt>
                <c:pt idx="2313">
                  <c:v>44649</c:v>
                </c:pt>
                <c:pt idx="2314">
                  <c:v>44650</c:v>
                </c:pt>
                <c:pt idx="2315">
                  <c:v>44651</c:v>
                </c:pt>
                <c:pt idx="2316">
                  <c:v>44652</c:v>
                </c:pt>
                <c:pt idx="2317">
                  <c:v>44653</c:v>
                </c:pt>
                <c:pt idx="2318">
                  <c:v>44654</c:v>
                </c:pt>
                <c:pt idx="2319">
                  <c:v>44655</c:v>
                </c:pt>
                <c:pt idx="2320">
                  <c:v>44656</c:v>
                </c:pt>
                <c:pt idx="2321">
                  <c:v>44657</c:v>
                </c:pt>
                <c:pt idx="2322">
                  <c:v>44658</c:v>
                </c:pt>
                <c:pt idx="2323">
                  <c:v>44659</c:v>
                </c:pt>
                <c:pt idx="2324">
                  <c:v>44660</c:v>
                </c:pt>
                <c:pt idx="2325">
                  <c:v>44661</c:v>
                </c:pt>
                <c:pt idx="2326">
                  <c:v>44662</c:v>
                </c:pt>
                <c:pt idx="2327">
                  <c:v>44663</c:v>
                </c:pt>
                <c:pt idx="2328">
                  <c:v>44664</c:v>
                </c:pt>
                <c:pt idx="2329">
                  <c:v>44665</c:v>
                </c:pt>
                <c:pt idx="2330">
                  <c:v>44666</c:v>
                </c:pt>
                <c:pt idx="2331">
                  <c:v>44667</c:v>
                </c:pt>
                <c:pt idx="2332">
                  <c:v>44668</c:v>
                </c:pt>
                <c:pt idx="2333">
                  <c:v>44669</c:v>
                </c:pt>
                <c:pt idx="2334">
                  <c:v>44670</c:v>
                </c:pt>
                <c:pt idx="2335">
                  <c:v>44671</c:v>
                </c:pt>
                <c:pt idx="2336">
                  <c:v>44672</c:v>
                </c:pt>
                <c:pt idx="2337">
                  <c:v>44673</c:v>
                </c:pt>
                <c:pt idx="2338">
                  <c:v>44674</c:v>
                </c:pt>
                <c:pt idx="2339">
                  <c:v>44675</c:v>
                </c:pt>
                <c:pt idx="2340">
                  <c:v>44676</c:v>
                </c:pt>
                <c:pt idx="2341">
                  <c:v>44677</c:v>
                </c:pt>
                <c:pt idx="2342">
                  <c:v>44678</c:v>
                </c:pt>
                <c:pt idx="2343">
                  <c:v>44679</c:v>
                </c:pt>
                <c:pt idx="2344">
                  <c:v>44680</c:v>
                </c:pt>
                <c:pt idx="2345">
                  <c:v>44681</c:v>
                </c:pt>
                <c:pt idx="2346">
                  <c:v>44682</c:v>
                </c:pt>
                <c:pt idx="2347">
                  <c:v>44683</c:v>
                </c:pt>
                <c:pt idx="2348">
                  <c:v>44684</c:v>
                </c:pt>
                <c:pt idx="2349">
                  <c:v>44685</c:v>
                </c:pt>
                <c:pt idx="2350">
                  <c:v>44686</c:v>
                </c:pt>
                <c:pt idx="2351">
                  <c:v>44687</c:v>
                </c:pt>
                <c:pt idx="2352">
                  <c:v>44688</c:v>
                </c:pt>
                <c:pt idx="2353">
                  <c:v>44689</c:v>
                </c:pt>
                <c:pt idx="2354">
                  <c:v>44690</c:v>
                </c:pt>
                <c:pt idx="2355">
                  <c:v>44691</c:v>
                </c:pt>
                <c:pt idx="2356">
                  <c:v>44692</c:v>
                </c:pt>
                <c:pt idx="2357">
                  <c:v>44693</c:v>
                </c:pt>
                <c:pt idx="2358">
                  <c:v>44694</c:v>
                </c:pt>
                <c:pt idx="2359">
                  <c:v>44695</c:v>
                </c:pt>
                <c:pt idx="2360">
                  <c:v>44696</c:v>
                </c:pt>
                <c:pt idx="2361">
                  <c:v>44697</c:v>
                </c:pt>
                <c:pt idx="2362">
                  <c:v>44698</c:v>
                </c:pt>
                <c:pt idx="2363">
                  <c:v>44699</c:v>
                </c:pt>
                <c:pt idx="2364">
                  <c:v>44700</c:v>
                </c:pt>
                <c:pt idx="2365">
                  <c:v>44701</c:v>
                </c:pt>
                <c:pt idx="2366">
                  <c:v>44702</c:v>
                </c:pt>
                <c:pt idx="2367">
                  <c:v>44703</c:v>
                </c:pt>
                <c:pt idx="2368">
                  <c:v>44704</c:v>
                </c:pt>
                <c:pt idx="2369">
                  <c:v>44705</c:v>
                </c:pt>
                <c:pt idx="2370">
                  <c:v>44706</c:v>
                </c:pt>
                <c:pt idx="2371">
                  <c:v>44707</c:v>
                </c:pt>
                <c:pt idx="2372">
                  <c:v>44708</c:v>
                </c:pt>
                <c:pt idx="2373">
                  <c:v>44709</c:v>
                </c:pt>
                <c:pt idx="2374">
                  <c:v>44710</c:v>
                </c:pt>
                <c:pt idx="2375">
                  <c:v>44711</c:v>
                </c:pt>
                <c:pt idx="2376">
                  <c:v>44712</c:v>
                </c:pt>
                <c:pt idx="2377">
                  <c:v>44713</c:v>
                </c:pt>
                <c:pt idx="2378">
                  <c:v>44714</c:v>
                </c:pt>
                <c:pt idx="2379">
                  <c:v>44715</c:v>
                </c:pt>
                <c:pt idx="2380">
                  <c:v>44716</c:v>
                </c:pt>
                <c:pt idx="2381">
                  <c:v>44717</c:v>
                </c:pt>
                <c:pt idx="2382">
                  <c:v>44718</c:v>
                </c:pt>
                <c:pt idx="2383">
                  <c:v>44719</c:v>
                </c:pt>
                <c:pt idx="2384">
                  <c:v>44720</c:v>
                </c:pt>
                <c:pt idx="2385">
                  <c:v>44721</c:v>
                </c:pt>
                <c:pt idx="2386">
                  <c:v>44722</c:v>
                </c:pt>
                <c:pt idx="2387">
                  <c:v>44723</c:v>
                </c:pt>
                <c:pt idx="2388">
                  <c:v>44724</c:v>
                </c:pt>
                <c:pt idx="2389">
                  <c:v>44725</c:v>
                </c:pt>
                <c:pt idx="2390">
                  <c:v>44726</c:v>
                </c:pt>
                <c:pt idx="2391">
                  <c:v>44727</c:v>
                </c:pt>
                <c:pt idx="2392">
                  <c:v>44728</c:v>
                </c:pt>
                <c:pt idx="2393">
                  <c:v>44729</c:v>
                </c:pt>
                <c:pt idx="2394">
                  <c:v>44730</c:v>
                </c:pt>
                <c:pt idx="2395">
                  <c:v>44731</c:v>
                </c:pt>
                <c:pt idx="2396">
                  <c:v>44732</c:v>
                </c:pt>
                <c:pt idx="2397">
                  <c:v>44733</c:v>
                </c:pt>
                <c:pt idx="2398">
                  <c:v>44734</c:v>
                </c:pt>
                <c:pt idx="2399">
                  <c:v>44735</c:v>
                </c:pt>
                <c:pt idx="2400">
                  <c:v>44736</c:v>
                </c:pt>
                <c:pt idx="2401">
                  <c:v>44737</c:v>
                </c:pt>
                <c:pt idx="2402">
                  <c:v>44738</c:v>
                </c:pt>
                <c:pt idx="2403">
                  <c:v>44739</c:v>
                </c:pt>
                <c:pt idx="2404">
                  <c:v>44740</c:v>
                </c:pt>
                <c:pt idx="2405">
                  <c:v>44741</c:v>
                </c:pt>
                <c:pt idx="2406">
                  <c:v>44742</c:v>
                </c:pt>
                <c:pt idx="2407">
                  <c:v>44743</c:v>
                </c:pt>
                <c:pt idx="2408">
                  <c:v>44744</c:v>
                </c:pt>
                <c:pt idx="2409">
                  <c:v>44745</c:v>
                </c:pt>
                <c:pt idx="2410">
                  <c:v>44746</c:v>
                </c:pt>
                <c:pt idx="2411">
                  <c:v>44747</c:v>
                </c:pt>
                <c:pt idx="2412">
                  <c:v>44748</c:v>
                </c:pt>
                <c:pt idx="2413">
                  <c:v>44749</c:v>
                </c:pt>
                <c:pt idx="2414">
                  <c:v>44750</c:v>
                </c:pt>
                <c:pt idx="2415">
                  <c:v>44751</c:v>
                </c:pt>
                <c:pt idx="2416">
                  <c:v>44752</c:v>
                </c:pt>
                <c:pt idx="2417">
                  <c:v>44753</c:v>
                </c:pt>
                <c:pt idx="2418">
                  <c:v>44754</c:v>
                </c:pt>
                <c:pt idx="2419">
                  <c:v>44755</c:v>
                </c:pt>
                <c:pt idx="2420">
                  <c:v>44756</c:v>
                </c:pt>
                <c:pt idx="2421">
                  <c:v>44757</c:v>
                </c:pt>
                <c:pt idx="2422">
                  <c:v>44758</c:v>
                </c:pt>
                <c:pt idx="2423">
                  <c:v>44759</c:v>
                </c:pt>
                <c:pt idx="2424">
                  <c:v>44760</c:v>
                </c:pt>
                <c:pt idx="2425">
                  <c:v>44761</c:v>
                </c:pt>
                <c:pt idx="2426">
                  <c:v>44762</c:v>
                </c:pt>
                <c:pt idx="2427">
                  <c:v>44763</c:v>
                </c:pt>
                <c:pt idx="2428">
                  <c:v>44764</c:v>
                </c:pt>
                <c:pt idx="2429">
                  <c:v>44765</c:v>
                </c:pt>
                <c:pt idx="2430">
                  <c:v>44766</c:v>
                </c:pt>
                <c:pt idx="2431">
                  <c:v>44767</c:v>
                </c:pt>
                <c:pt idx="2432">
                  <c:v>44768</c:v>
                </c:pt>
                <c:pt idx="2433">
                  <c:v>44769</c:v>
                </c:pt>
                <c:pt idx="2434">
                  <c:v>44770</c:v>
                </c:pt>
                <c:pt idx="2435">
                  <c:v>44771</c:v>
                </c:pt>
                <c:pt idx="2436">
                  <c:v>44772</c:v>
                </c:pt>
                <c:pt idx="2437">
                  <c:v>44773</c:v>
                </c:pt>
                <c:pt idx="2438">
                  <c:v>44774</c:v>
                </c:pt>
                <c:pt idx="2439">
                  <c:v>44775</c:v>
                </c:pt>
                <c:pt idx="2440">
                  <c:v>44776</c:v>
                </c:pt>
                <c:pt idx="2441">
                  <c:v>44777</c:v>
                </c:pt>
                <c:pt idx="2442">
                  <c:v>44778</c:v>
                </c:pt>
                <c:pt idx="2443">
                  <c:v>44779</c:v>
                </c:pt>
                <c:pt idx="2444">
                  <c:v>44780</c:v>
                </c:pt>
                <c:pt idx="2445">
                  <c:v>44781</c:v>
                </c:pt>
                <c:pt idx="2446">
                  <c:v>44782</c:v>
                </c:pt>
                <c:pt idx="2447">
                  <c:v>44783</c:v>
                </c:pt>
                <c:pt idx="2448">
                  <c:v>44784</c:v>
                </c:pt>
                <c:pt idx="2449">
                  <c:v>44785</c:v>
                </c:pt>
                <c:pt idx="2450">
                  <c:v>44786</c:v>
                </c:pt>
                <c:pt idx="2451">
                  <c:v>44787</c:v>
                </c:pt>
                <c:pt idx="2452">
                  <c:v>44788</c:v>
                </c:pt>
                <c:pt idx="2453">
                  <c:v>44789</c:v>
                </c:pt>
                <c:pt idx="2454">
                  <c:v>44790</c:v>
                </c:pt>
                <c:pt idx="2455">
                  <c:v>44791</c:v>
                </c:pt>
                <c:pt idx="2456">
                  <c:v>44792</c:v>
                </c:pt>
                <c:pt idx="2457">
                  <c:v>44793</c:v>
                </c:pt>
                <c:pt idx="2458">
                  <c:v>44794</c:v>
                </c:pt>
                <c:pt idx="2459">
                  <c:v>44795</c:v>
                </c:pt>
                <c:pt idx="2460">
                  <c:v>44796</c:v>
                </c:pt>
                <c:pt idx="2461">
                  <c:v>44797</c:v>
                </c:pt>
                <c:pt idx="2462">
                  <c:v>44798</c:v>
                </c:pt>
                <c:pt idx="2463">
                  <c:v>44799</c:v>
                </c:pt>
                <c:pt idx="2464">
                  <c:v>44800</c:v>
                </c:pt>
                <c:pt idx="2465">
                  <c:v>44801</c:v>
                </c:pt>
                <c:pt idx="2466">
                  <c:v>44802</c:v>
                </c:pt>
                <c:pt idx="2467">
                  <c:v>44803</c:v>
                </c:pt>
                <c:pt idx="2468">
                  <c:v>44804</c:v>
                </c:pt>
                <c:pt idx="2469">
                  <c:v>44805</c:v>
                </c:pt>
                <c:pt idx="2470">
                  <c:v>44806</c:v>
                </c:pt>
                <c:pt idx="2471">
                  <c:v>44807</c:v>
                </c:pt>
                <c:pt idx="2472">
                  <c:v>44808</c:v>
                </c:pt>
                <c:pt idx="2473">
                  <c:v>44809</c:v>
                </c:pt>
                <c:pt idx="2474">
                  <c:v>44810</c:v>
                </c:pt>
                <c:pt idx="2475">
                  <c:v>44811</c:v>
                </c:pt>
                <c:pt idx="2476">
                  <c:v>44812</c:v>
                </c:pt>
                <c:pt idx="2477">
                  <c:v>44813</c:v>
                </c:pt>
                <c:pt idx="2478">
                  <c:v>44814</c:v>
                </c:pt>
                <c:pt idx="2479">
                  <c:v>44815</c:v>
                </c:pt>
                <c:pt idx="2480">
                  <c:v>44816</c:v>
                </c:pt>
                <c:pt idx="2481">
                  <c:v>44817</c:v>
                </c:pt>
                <c:pt idx="2482">
                  <c:v>44818</c:v>
                </c:pt>
                <c:pt idx="2483">
                  <c:v>44819</c:v>
                </c:pt>
                <c:pt idx="2484">
                  <c:v>44820</c:v>
                </c:pt>
                <c:pt idx="2485">
                  <c:v>44821</c:v>
                </c:pt>
                <c:pt idx="2486">
                  <c:v>44822</c:v>
                </c:pt>
                <c:pt idx="2487">
                  <c:v>44823</c:v>
                </c:pt>
                <c:pt idx="2488">
                  <c:v>44824</c:v>
                </c:pt>
                <c:pt idx="2489">
                  <c:v>44825</c:v>
                </c:pt>
                <c:pt idx="2490">
                  <c:v>44826</c:v>
                </c:pt>
                <c:pt idx="2491">
                  <c:v>44827</c:v>
                </c:pt>
                <c:pt idx="2492">
                  <c:v>44828</c:v>
                </c:pt>
                <c:pt idx="2493">
                  <c:v>44829</c:v>
                </c:pt>
                <c:pt idx="2494">
                  <c:v>44830</c:v>
                </c:pt>
                <c:pt idx="2495">
                  <c:v>44831</c:v>
                </c:pt>
                <c:pt idx="2496">
                  <c:v>44832</c:v>
                </c:pt>
                <c:pt idx="2497">
                  <c:v>44833</c:v>
                </c:pt>
                <c:pt idx="2498">
                  <c:v>44834</c:v>
                </c:pt>
                <c:pt idx="2499">
                  <c:v>44835</c:v>
                </c:pt>
                <c:pt idx="2500">
                  <c:v>44836</c:v>
                </c:pt>
                <c:pt idx="2501">
                  <c:v>44837</c:v>
                </c:pt>
                <c:pt idx="2502">
                  <c:v>44838</c:v>
                </c:pt>
                <c:pt idx="2503">
                  <c:v>44839</c:v>
                </c:pt>
                <c:pt idx="2504">
                  <c:v>44840</c:v>
                </c:pt>
                <c:pt idx="2505">
                  <c:v>44841</c:v>
                </c:pt>
                <c:pt idx="2506">
                  <c:v>44842</c:v>
                </c:pt>
                <c:pt idx="2507">
                  <c:v>44843</c:v>
                </c:pt>
                <c:pt idx="2508">
                  <c:v>44844</c:v>
                </c:pt>
                <c:pt idx="2509">
                  <c:v>44845</c:v>
                </c:pt>
                <c:pt idx="2510">
                  <c:v>44846</c:v>
                </c:pt>
                <c:pt idx="2511">
                  <c:v>44847</c:v>
                </c:pt>
                <c:pt idx="2512">
                  <c:v>44848</c:v>
                </c:pt>
                <c:pt idx="2513">
                  <c:v>44849</c:v>
                </c:pt>
                <c:pt idx="2514">
                  <c:v>44850</c:v>
                </c:pt>
                <c:pt idx="2515">
                  <c:v>44851</c:v>
                </c:pt>
                <c:pt idx="2516">
                  <c:v>44852</c:v>
                </c:pt>
                <c:pt idx="2517">
                  <c:v>44853</c:v>
                </c:pt>
                <c:pt idx="2518">
                  <c:v>44854</c:v>
                </c:pt>
                <c:pt idx="2519">
                  <c:v>44855</c:v>
                </c:pt>
                <c:pt idx="2520">
                  <c:v>44856</c:v>
                </c:pt>
                <c:pt idx="2521">
                  <c:v>44857</c:v>
                </c:pt>
                <c:pt idx="2522">
                  <c:v>44858</c:v>
                </c:pt>
                <c:pt idx="2523">
                  <c:v>44859</c:v>
                </c:pt>
                <c:pt idx="2524">
                  <c:v>44860</c:v>
                </c:pt>
                <c:pt idx="2525">
                  <c:v>44861</c:v>
                </c:pt>
                <c:pt idx="2526">
                  <c:v>44862</c:v>
                </c:pt>
                <c:pt idx="2527">
                  <c:v>44863</c:v>
                </c:pt>
                <c:pt idx="2528">
                  <c:v>44864</c:v>
                </c:pt>
                <c:pt idx="2529">
                  <c:v>44865</c:v>
                </c:pt>
                <c:pt idx="2530">
                  <c:v>44866</c:v>
                </c:pt>
                <c:pt idx="2531">
                  <c:v>44867</c:v>
                </c:pt>
                <c:pt idx="2532">
                  <c:v>44868</c:v>
                </c:pt>
                <c:pt idx="2533">
                  <c:v>44869</c:v>
                </c:pt>
                <c:pt idx="2534">
                  <c:v>44870</c:v>
                </c:pt>
                <c:pt idx="2535">
                  <c:v>44871</c:v>
                </c:pt>
                <c:pt idx="2536">
                  <c:v>44872</c:v>
                </c:pt>
                <c:pt idx="2537">
                  <c:v>44873</c:v>
                </c:pt>
                <c:pt idx="2538">
                  <c:v>44874</c:v>
                </c:pt>
                <c:pt idx="2539">
                  <c:v>44875</c:v>
                </c:pt>
                <c:pt idx="2540">
                  <c:v>44876</c:v>
                </c:pt>
                <c:pt idx="2541">
                  <c:v>44877</c:v>
                </c:pt>
                <c:pt idx="2542">
                  <c:v>44878</c:v>
                </c:pt>
                <c:pt idx="2543">
                  <c:v>44879</c:v>
                </c:pt>
                <c:pt idx="2544">
                  <c:v>44880</c:v>
                </c:pt>
                <c:pt idx="2545">
                  <c:v>44881</c:v>
                </c:pt>
                <c:pt idx="2546">
                  <c:v>44882</c:v>
                </c:pt>
                <c:pt idx="2547">
                  <c:v>44883</c:v>
                </c:pt>
                <c:pt idx="2548">
                  <c:v>44884</c:v>
                </c:pt>
                <c:pt idx="2549">
                  <c:v>44885</c:v>
                </c:pt>
                <c:pt idx="2550">
                  <c:v>44886</c:v>
                </c:pt>
                <c:pt idx="2551">
                  <c:v>44887</c:v>
                </c:pt>
                <c:pt idx="2552">
                  <c:v>44888</c:v>
                </c:pt>
                <c:pt idx="2553">
                  <c:v>44889</c:v>
                </c:pt>
                <c:pt idx="2554">
                  <c:v>44890</c:v>
                </c:pt>
                <c:pt idx="2555">
                  <c:v>44891</c:v>
                </c:pt>
                <c:pt idx="2556">
                  <c:v>44892</c:v>
                </c:pt>
                <c:pt idx="2557">
                  <c:v>44893</c:v>
                </c:pt>
                <c:pt idx="2558">
                  <c:v>44894</c:v>
                </c:pt>
                <c:pt idx="2559">
                  <c:v>44895</c:v>
                </c:pt>
                <c:pt idx="2560">
                  <c:v>44896</c:v>
                </c:pt>
                <c:pt idx="2561">
                  <c:v>44897</c:v>
                </c:pt>
                <c:pt idx="2562">
                  <c:v>44898</c:v>
                </c:pt>
                <c:pt idx="2563">
                  <c:v>44899</c:v>
                </c:pt>
                <c:pt idx="2564">
                  <c:v>44900</c:v>
                </c:pt>
                <c:pt idx="2565">
                  <c:v>44901</c:v>
                </c:pt>
                <c:pt idx="2566">
                  <c:v>44902</c:v>
                </c:pt>
                <c:pt idx="2567">
                  <c:v>44903</c:v>
                </c:pt>
                <c:pt idx="2568">
                  <c:v>44904</c:v>
                </c:pt>
                <c:pt idx="2569">
                  <c:v>44905</c:v>
                </c:pt>
                <c:pt idx="2570">
                  <c:v>44906</c:v>
                </c:pt>
                <c:pt idx="2571">
                  <c:v>44907</c:v>
                </c:pt>
                <c:pt idx="2572">
                  <c:v>44908</c:v>
                </c:pt>
                <c:pt idx="2573">
                  <c:v>44909</c:v>
                </c:pt>
                <c:pt idx="2574">
                  <c:v>44910</c:v>
                </c:pt>
                <c:pt idx="2575">
                  <c:v>44911</c:v>
                </c:pt>
                <c:pt idx="2576">
                  <c:v>44912</c:v>
                </c:pt>
                <c:pt idx="2577">
                  <c:v>44913</c:v>
                </c:pt>
                <c:pt idx="2578">
                  <c:v>44914</c:v>
                </c:pt>
                <c:pt idx="2579">
                  <c:v>44915</c:v>
                </c:pt>
                <c:pt idx="2580">
                  <c:v>44916</c:v>
                </c:pt>
                <c:pt idx="2581">
                  <c:v>44917</c:v>
                </c:pt>
                <c:pt idx="2582">
                  <c:v>44918</c:v>
                </c:pt>
                <c:pt idx="2583">
                  <c:v>44919</c:v>
                </c:pt>
                <c:pt idx="2584">
                  <c:v>44920</c:v>
                </c:pt>
                <c:pt idx="2585">
                  <c:v>44921</c:v>
                </c:pt>
                <c:pt idx="2586">
                  <c:v>44922</c:v>
                </c:pt>
                <c:pt idx="2587">
                  <c:v>44923</c:v>
                </c:pt>
                <c:pt idx="2588">
                  <c:v>44924</c:v>
                </c:pt>
                <c:pt idx="2589">
                  <c:v>44925</c:v>
                </c:pt>
                <c:pt idx="2590">
                  <c:v>44926</c:v>
                </c:pt>
                <c:pt idx="2591">
                  <c:v>44927</c:v>
                </c:pt>
                <c:pt idx="2592">
                  <c:v>44928</c:v>
                </c:pt>
                <c:pt idx="2593">
                  <c:v>44929</c:v>
                </c:pt>
                <c:pt idx="2594">
                  <c:v>44930</c:v>
                </c:pt>
                <c:pt idx="2595">
                  <c:v>44931</c:v>
                </c:pt>
                <c:pt idx="2596">
                  <c:v>44932</c:v>
                </c:pt>
                <c:pt idx="2597">
                  <c:v>44933</c:v>
                </c:pt>
                <c:pt idx="2598">
                  <c:v>44934</c:v>
                </c:pt>
                <c:pt idx="2599">
                  <c:v>44935</c:v>
                </c:pt>
                <c:pt idx="2600">
                  <c:v>44936</c:v>
                </c:pt>
                <c:pt idx="2601">
                  <c:v>44937</c:v>
                </c:pt>
                <c:pt idx="2602">
                  <c:v>44938</c:v>
                </c:pt>
                <c:pt idx="2603">
                  <c:v>44939</c:v>
                </c:pt>
                <c:pt idx="2604">
                  <c:v>44940</c:v>
                </c:pt>
                <c:pt idx="2605">
                  <c:v>44941</c:v>
                </c:pt>
                <c:pt idx="2606">
                  <c:v>44942</c:v>
                </c:pt>
                <c:pt idx="2607">
                  <c:v>44943</c:v>
                </c:pt>
                <c:pt idx="2608">
                  <c:v>44944</c:v>
                </c:pt>
                <c:pt idx="2609">
                  <c:v>44945</c:v>
                </c:pt>
                <c:pt idx="2610">
                  <c:v>44946</c:v>
                </c:pt>
                <c:pt idx="2611">
                  <c:v>44947</c:v>
                </c:pt>
                <c:pt idx="2612">
                  <c:v>44948</c:v>
                </c:pt>
                <c:pt idx="2613">
                  <c:v>44949</c:v>
                </c:pt>
                <c:pt idx="2614">
                  <c:v>44950</c:v>
                </c:pt>
                <c:pt idx="2615">
                  <c:v>44951</c:v>
                </c:pt>
                <c:pt idx="2616">
                  <c:v>44952</c:v>
                </c:pt>
                <c:pt idx="2617">
                  <c:v>44953</c:v>
                </c:pt>
                <c:pt idx="2618">
                  <c:v>44954</c:v>
                </c:pt>
                <c:pt idx="2619">
                  <c:v>44955</c:v>
                </c:pt>
                <c:pt idx="2620">
                  <c:v>44956</c:v>
                </c:pt>
                <c:pt idx="2621">
                  <c:v>44957</c:v>
                </c:pt>
                <c:pt idx="2622">
                  <c:v>44958</c:v>
                </c:pt>
                <c:pt idx="2623">
                  <c:v>44959</c:v>
                </c:pt>
                <c:pt idx="2624">
                  <c:v>44960</c:v>
                </c:pt>
                <c:pt idx="2625">
                  <c:v>44961</c:v>
                </c:pt>
                <c:pt idx="2626">
                  <c:v>44962</c:v>
                </c:pt>
                <c:pt idx="2627">
                  <c:v>44963</c:v>
                </c:pt>
                <c:pt idx="2628">
                  <c:v>44964</c:v>
                </c:pt>
                <c:pt idx="2629">
                  <c:v>44965</c:v>
                </c:pt>
                <c:pt idx="2630">
                  <c:v>44966</c:v>
                </c:pt>
                <c:pt idx="2631">
                  <c:v>44967</c:v>
                </c:pt>
                <c:pt idx="2632">
                  <c:v>44968</c:v>
                </c:pt>
                <c:pt idx="2633">
                  <c:v>44969</c:v>
                </c:pt>
                <c:pt idx="2634">
                  <c:v>44970</c:v>
                </c:pt>
                <c:pt idx="2635">
                  <c:v>44971</c:v>
                </c:pt>
                <c:pt idx="2636">
                  <c:v>44972</c:v>
                </c:pt>
                <c:pt idx="2637">
                  <c:v>44973</c:v>
                </c:pt>
                <c:pt idx="2638">
                  <c:v>44974</c:v>
                </c:pt>
                <c:pt idx="2639">
                  <c:v>44975</c:v>
                </c:pt>
                <c:pt idx="2640">
                  <c:v>44976</c:v>
                </c:pt>
                <c:pt idx="2641">
                  <c:v>44977</c:v>
                </c:pt>
                <c:pt idx="2642">
                  <c:v>44978</c:v>
                </c:pt>
                <c:pt idx="2643">
                  <c:v>44979</c:v>
                </c:pt>
                <c:pt idx="2644">
                  <c:v>44980</c:v>
                </c:pt>
                <c:pt idx="2645">
                  <c:v>44981</c:v>
                </c:pt>
                <c:pt idx="2646">
                  <c:v>44982</c:v>
                </c:pt>
                <c:pt idx="2647">
                  <c:v>44983</c:v>
                </c:pt>
                <c:pt idx="2648">
                  <c:v>44984</c:v>
                </c:pt>
                <c:pt idx="2649">
                  <c:v>44985</c:v>
                </c:pt>
                <c:pt idx="2650">
                  <c:v>44986</c:v>
                </c:pt>
                <c:pt idx="2651">
                  <c:v>44987</c:v>
                </c:pt>
                <c:pt idx="2652">
                  <c:v>44988</c:v>
                </c:pt>
                <c:pt idx="2653">
                  <c:v>44989</c:v>
                </c:pt>
                <c:pt idx="2654">
                  <c:v>44990</c:v>
                </c:pt>
                <c:pt idx="2655">
                  <c:v>44991</c:v>
                </c:pt>
                <c:pt idx="2656">
                  <c:v>44992</c:v>
                </c:pt>
                <c:pt idx="2657">
                  <c:v>44993</c:v>
                </c:pt>
                <c:pt idx="2658">
                  <c:v>44994</c:v>
                </c:pt>
                <c:pt idx="2659">
                  <c:v>44995</c:v>
                </c:pt>
                <c:pt idx="2660">
                  <c:v>44996</c:v>
                </c:pt>
                <c:pt idx="2661">
                  <c:v>44997</c:v>
                </c:pt>
                <c:pt idx="2662">
                  <c:v>44998</c:v>
                </c:pt>
                <c:pt idx="2663">
                  <c:v>44999</c:v>
                </c:pt>
                <c:pt idx="2664">
                  <c:v>45000</c:v>
                </c:pt>
                <c:pt idx="2665">
                  <c:v>45001</c:v>
                </c:pt>
                <c:pt idx="2666">
                  <c:v>45002</c:v>
                </c:pt>
                <c:pt idx="2667">
                  <c:v>45003</c:v>
                </c:pt>
                <c:pt idx="2668">
                  <c:v>45004</c:v>
                </c:pt>
                <c:pt idx="2669">
                  <c:v>45005</c:v>
                </c:pt>
                <c:pt idx="2670">
                  <c:v>45006</c:v>
                </c:pt>
                <c:pt idx="2671">
                  <c:v>45007</c:v>
                </c:pt>
                <c:pt idx="2672">
                  <c:v>45008</c:v>
                </c:pt>
                <c:pt idx="2673">
                  <c:v>45009</c:v>
                </c:pt>
                <c:pt idx="2674">
                  <c:v>45010</c:v>
                </c:pt>
                <c:pt idx="2675">
                  <c:v>45011</c:v>
                </c:pt>
                <c:pt idx="2676">
                  <c:v>45012</c:v>
                </c:pt>
                <c:pt idx="2677">
                  <c:v>45013</c:v>
                </c:pt>
                <c:pt idx="2678">
                  <c:v>45014</c:v>
                </c:pt>
                <c:pt idx="2679">
                  <c:v>45015</c:v>
                </c:pt>
                <c:pt idx="2680">
                  <c:v>45016</c:v>
                </c:pt>
                <c:pt idx="2681">
                  <c:v>45017</c:v>
                </c:pt>
                <c:pt idx="2682">
                  <c:v>45018</c:v>
                </c:pt>
                <c:pt idx="2683">
                  <c:v>45019</c:v>
                </c:pt>
                <c:pt idx="2684">
                  <c:v>45020</c:v>
                </c:pt>
                <c:pt idx="2685">
                  <c:v>45021</c:v>
                </c:pt>
                <c:pt idx="2686">
                  <c:v>45022</c:v>
                </c:pt>
                <c:pt idx="2687">
                  <c:v>45023</c:v>
                </c:pt>
                <c:pt idx="2688">
                  <c:v>45024</c:v>
                </c:pt>
                <c:pt idx="2689">
                  <c:v>45025</c:v>
                </c:pt>
                <c:pt idx="2690">
                  <c:v>45026</c:v>
                </c:pt>
                <c:pt idx="2691">
                  <c:v>45027</c:v>
                </c:pt>
                <c:pt idx="2692">
                  <c:v>45028</c:v>
                </c:pt>
                <c:pt idx="2693">
                  <c:v>45029</c:v>
                </c:pt>
                <c:pt idx="2694">
                  <c:v>45030</c:v>
                </c:pt>
                <c:pt idx="2695">
                  <c:v>45031</c:v>
                </c:pt>
                <c:pt idx="2696">
                  <c:v>45032</c:v>
                </c:pt>
                <c:pt idx="2697">
                  <c:v>45033</c:v>
                </c:pt>
                <c:pt idx="2698">
                  <c:v>45034</c:v>
                </c:pt>
                <c:pt idx="2699">
                  <c:v>45035</c:v>
                </c:pt>
                <c:pt idx="2700">
                  <c:v>45036</c:v>
                </c:pt>
                <c:pt idx="2701">
                  <c:v>45037</c:v>
                </c:pt>
                <c:pt idx="2702">
                  <c:v>45038</c:v>
                </c:pt>
                <c:pt idx="2703">
                  <c:v>45039</c:v>
                </c:pt>
                <c:pt idx="2704">
                  <c:v>45040</c:v>
                </c:pt>
                <c:pt idx="2705">
                  <c:v>45041</c:v>
                </c:pt>
                <c:pt idx="2706">
                  <c:v>45042</c:v>
                </c:pt>
                <c:pt idx="2707">
                  <c:v>45043</c:v>
                </c:pt>
                <c:pt idx="2708">
                  <c:v>45044</c:v>
                </c:pt>
                <c:pt idx="2709">
                  <c:v>45045</c:v>
                </c:pt>
                <c:pt idx="2710">
                  <c:v>45046</c:v>
                </c:pt>
                <c:pt idx="2711">
                  <c:v>45047</c:v>
                </c:pt>
                <c:pt idx="2712">
                  <c:v>45048</c:v>
                </c:pt>
                <c:pt idx="2713">
                  <c:v>45049</c:v>
                </c:pt>
                <c:pt idx="2714">
                  <c:v>45050</c:v>
                </c:pt>
                <c:pt idx="2715">
                  <c:v>45051</c:v>
                </c:pt>
                <c:pt idx="2716">
                  <c:v>45052</c:v>
                </c:pt>
                <c:pt idx="2717">
                  <c:v>45053</c:v>
                </c:pt>
                <c:pt idx="2718">
                  <c:v>45054</c:v>
                </c:pt>
                <c:pt idx="2719">
                  <c:v>45055</c:v>
                </c:pt>
                <c:pt idx="2720">
                  <c:v>45056</c:v>
                </c:pt>
                <c:pt idx="2721">
                  <c:v>45057</c:v>
                </c:pt>
                <c:pt idx="2722">
                  <c:v>45058</c:v>
                </c:pt>
                <c:pt idx="2723">
                  <c:v>45059</c:v>
                </c:pt>
                <c:pt idx="2724">
                  <c:v>45060</c:v>
                </c:pt>
                <c:pt idx="2725">
                  <c:v>45061</c:v>
                </c:pt>
                <c:pt idx="2726">
                  <c:v>45062</c:v>
                </c:pt>
                <c:pt idx="2727">
                  <c:v>45063</c:v>
                </c:pt>
                <c:pt idx="2728">
                  <c:v>45064</c:v>
                </c:pt>
                <c:pt idx="2729">
                  <c:v>45065</c:v>
                </c:pt>
                <c:pt idx="2730">
                  <c:v>45066</c:v>
                </c:pt>
                <c:pt idx="2731">
                  <c:v>45067</c:v>
                </c:pt>
                <c:pt idx="2732">
                  <c:v>45068</c:v>
                </c:pt>
                <c:pt idx="2733">
                  <c:v>45069</c:v>
                </c:pt>
                <c:pt idx="2734">
                  <c:v>45070</c:v>
                </c:pt>
                <c:pt idx="2735">
                  <c:v>45071</c:v>
                </c:pt>
                <c:pt idx="2736">
                  <c:v>45072</c:v>
                </c:pt>
                <c:pt idx="2737">
                  <c:v>45073</c:v>
                </c:pt>
                <c:pt idx="2738">
                  <c:v>45074</c:v>
                </c:pt>
                <c:pt idx="2739">
                  <c:v>45075</c:v>
                </c:pt>
                <c:pt idx="2740">
                  <c:v>45076</c:v>
                </c:pt>
                <c:pt idx="2741">
                  <c:v>45077</c:v>
                </c:pt>
                <c:pt idx="2742">
                  <c:v>45078</c:v>
                </c:pt>
                <c:pt idx="2743">
                  <c:v>45079</c:v>
                </c:pt>
                <c:pt idx="2744">
                  <c:v>45080</c:v>
                </c:pt>
                <c:pt idx="2745">
                  <c:v>45081</c:v>
                </c:pt>
                <c:pt idx="2746">
                  <c:v>45082</c:v>
                </c:pt>
                <c:pt idx="2747">
                  <c:v>45083</c:v>
                </c:pt>
                <c:pt idx="2748">
                  <c:v>45084</c:v>
                </c:pt>
                <c:pt idx="2749">
                  <c:v>45085</c:v>
                </c:pt>
                <c:pt idx="2750">
                  <c:v>45086</c:v>
                </c:pt>
                <c:pt idx="2751">
                  <c:v>45087</c:v>
                </c:pt>
                <c:pt idx="2752">
                  <c:v>45088</c:v>
                </c:pt>
                <c:pt idx="2753">
                  <c:v>45089</c:v>
                </c:pt>
                <c:pt idx="2754">
                  <c:v>45090</c:v>
                </c:pt>
                <c:pt idx="2755">
                  <c:v>45091</c:v>
                </c:pt>
                <c:pt idx="2756">
                  <c:v>45092</c:v>
                </c:pt>
                <c:pt idx="2757">
                  <c:v>45093</c:v>
                </c:pt>
                <c:pt idx="2758">
                  <c:v>45094</c:v>
                </c:pt>
                <c:pt idx="2759">
                  <c:v>45095</c:v>
                </c:pt>
                <c:pt idx="2760">
                  <c:v>45096</c:v>
                </c:pt>
                <c:pt idx="2761">
                  <c:v>45097</c:v>
                </c:pt>
                <c:pt idx="2762">
                  <c:v>45098</c:v>
                </c:pt>
                <c:pt idx="2763">
                  <c:v>45099</c:v>
                </c:pt>
                <c:pt idx="2764">
                  <c:v>45100</c:v>
                </c:pt>
                <c:pt idx="2765">
                  <c:v>45101</c:v>
                </c:pt>
                <c:pt idx="2766">
                  <c:v>45102</c:v>
                </c:pt>
                <c:pt idx="2767">
                  <c:v>45103</c:v>
                </c:pt>
                <c:pt idx="2768">
                  <c:v>45104</c:v>
                </c:pt>
                <c:pt idx="2769">
                  <c:v>45105</c:v>
                </c:pt>
                <c:pt idx="2770">
                  <c:v>45106</c:v>
                </c:pt>
                <c:pt idx="2771">
                  <c:v>45107</c:v>
                </c:pt>
                <c:pt idx="2772">
                  <c:v>45108</c:v>
                </c:pt>
                <c:pt idx="2773">
                  <c:v>45109</c:v>
                </c:pt>
                <c:pt idx="2774">
                  <c:v>45110</c:v>
                </c:pt>
                <c:pt idx="2775">
                  <c:v>45111</c:v>
                </c:pt>
                <c:pt idx="2776">
                  <c:v>45112</c:v>
                </c:pt>
                <c:pt idx="2777">
                  <c:v>45113</c:v>
                </c:pt>
                <c:pt idx="2778">
                  <c:v>45114</c:v>
                </c:pt>
                <c:pt idx="2779">
                  <c:v>45115</c:v>
                </c:pt>
                <c:pt idx="2780">
                  <c:v>45116</c:v>
                </c:pt>
                <c:pt idx="2781">
                  <c:v>45117</c:v>
                </c:pt>
                <c:pt idx="2782">
                  <c:v>45118</c:v>
                </c:pt>
                <c:pt idx="2783">
                  <c:v>45119</c:v>
                </c:pt>
                <c:pt idx="2784">
                  <c:v>45120</c:v>
                </c:pt>
                <c:pt idx="2785">
                  <c:v>45121</c:v>
                </c:pt>
                <c:pt idx="2786">
                  <c:v>45122</c:v>
                </c:pt>
                <c:pt idx="2787">
                  <c:v>45123</c:v>
                </c:pt>
                <c:pt idx="2788">
                  <c:v>45124</c:v>
                </c:pt>
                <c:pt idx="2789">
                  <c:v>45125</c:v>
                </c:pt>
                <c:pt idx="2790">
                  <c:v>45126</c:v>
                </c:pt>
                <c:pt idx="2791">
                  <c:v>45127</c:v>
                </c:pt>
                <c:pt idx="2792">
                  <c:v>45128</c:v>
                </c:pt>
                <c:pt idx="2793">
                  <c:v>45129</c:v>
                </c:pt>
                <c:pt idx="2794">
                  <c:v>45130</c:v>
                </c:pt>
                <c:pt idx="2795">
                  <c:v>45131</c:v>
                </c:pt>
                <c:pt idx="2796">
                  <c:v>45132</c:v>
                </c:pt>
                <c:pt idx="2797">
                  <c:v>45133</c:v>
                </c:pt>
                <c:pt idx="2798">
                  <c:v>45134</c:v>
                </c:pt>
                <c:pt idx="2799">
                  <c:v>45135</c:v>
                </c:pt>
                <c:pt idx="2800">
                  <c:v>45136</c:v>
                </c:pt>
                <c:pt idx="2801">
                  <c:v>45137</c:v>
                </c:pt>
                <c:pt idx="2802">
                  <c:v>45138</c:v>
                </c:pt>
                <c:pt idx="2803">
                  <c:v>45139</c:v>
                </c:pt>
                <c:pt idx="2804">
                  <c:v>45140</c:v>
                </c:pt>
                <c:pt idx="2805">
                  <c:v>45141</c:v>
                </c:pt>
                <c:pt idx="2806">
                  <c:v>45142</c:v>
                </c:pt>
                <c:pt idx="2807">
                  <c:v>45143</c:v>
                </c:pt>
                <c:pt idx="2808">
                  <c:v>45144</c:v>
                </c:pt>
                <c:pt idx="2809">
                  <c:v>45145</c:v>
                </c:pt>
                <c:pt idx="2810">
                  <c:v>45146</c:v>
                </c:pt>
                <c:pt idx="2811">
                  <c:v>45147</c:v>
                </c:pt>
                <c:pt idx="2812">
                  <c:v>45148</c:v>
                </c:pt>
                <c:pt idx="2813">
                  <c:v>45149</c:v>
                </c:pt>
                <c:pt idx="2814">
                  <c:v>45150</c:v>
                </c:pt>
                <c:pt idx="2815">
                  <c:v>45151</c:v>
                </c:pt>
                <c:pt idx="2816">
                  <c:v>45152</c:v>
                </c:pt>
                <c:pt idx="2817">
                  <c:v>45153</c:v>
                </c:pt>
                <c:pt idx="2818">
                  <c:v>45154</c:v>
                </c:pt>
                <c:pt idx="2819">
                  <c:v>45155</c:v>
                </c:pt>
                <c:pt idx="2820">
                  <c:v>45156</c:v>
                </c:pt>
                <c:pt idx="2821">
                  <c:v>45157</c:v>
                </c:pt>
                <c:pt idx="2822">
                  <c:v>45158</c:v>
                </c:pt>
                <c:pt idx="2823">
                  <c:v>45159</c:v>
                </c:pt>
                <c:pt idx="2824">
                  <c:v>45160</c:v>
                </c:pt>
                <c:pt idx="2825">
                  <c:v>45161</c:v>
                </c:pt>
                <c:pt idx="2826">
                  <c:v>45162</c:v>
                </c:pt>
                <c:pt idx="2827">
                  <c:v>45163</c:v>
                </c:pt>
                <c:pt idx="2828">
                  <c:v>45164</c:v>
                </c:pt>
                <c:pt idx="2829">
                  <c:v>45165</c:v>
                </c:pt>
                <c:pt idx="2830">
                  <c:v>45166</c:v>
                </c:pt>
                <c:pt idx="2831">
                  <c:v>45167</c:v>
                </c:pt>
                <c:pt idx="2832">
                  <c:v>45168</c:v>
                </c:pt>
                <c:pt idx="2833">
                  <c:v>45169</c:v>
                </c:pt>
                <c:pt idx="2834">
                  <c:v>45170</c:v>
                </c:pt>
                <c:pt idx="2835">
                  <c:v>45171</c:v>
                </c:pt>
                <c:pt idx="2836">
                  <c:v>45172</c:v>
                </c:pt>
                <c:pt idx="2837">
                  <c:v>45173</c:v>
                </c:pt>
                <c:pt idx="2838">
                  <c:v>45174</c:v>
                </c:pt>
                <c:pt idx="2839">
                  <c:v>45175</c:v>
                </c:pt>
                <c:pt idx="2840">
                  <c:v>45176</c:v>
                </c:pt>
                <c:pt idx="2841">
                  <c:v>45177</c:v>
                </c:pt>
                <c:pt idx="2842">
                  <c:v>45178</c:v>
                </c:pt>
                <c:pt idx="2843">
                  <c:v>45179</c:v>
                </c:pt>
                <c:pt idx="2844">
                  <c:v>45180</c:v>
                </c:pt>
                <c:pt idx="2845">
                  <c:v>45181</c:v>
                </c:pt>
                <c:pt idx="2846">
                  <c:v>45182</c:v>
                </c:pt>
                <c:pt idx="2847">
                  <c:v>45183</c:v>
                </c:pt>
                <c:pt idx="2848">
                  <c:v>45184</c:v>
                </c:pt>
                <c:pt idx="2849">
                  <c:v>45185</c:v>
                </c:pt>
                <c:pt idx="2850">
                  <c:v>45186</c:v>
                </c:pt>
                <c:pt idx="2851">
                  <c:v>45187</c:v>
                </c:pt>
                <c:pt idx="2852">
                  <c:v>45188</c:v>
                </c:pt>
                <c:pt idx="2853">
                  <c:v>45189</c:v>
                </c:pt>
                <c:pt idx="2854">
                  <c:v>45190</c:v>
                </c:pt>
                <c:pt idx="2855">
                  <c:v>45191</c:v>
                </c:pt>
                <c:pt idx="2856">
                  <c:v>45192</c:v>
                </c:pt>
                <c:pt idx="2857">
                  <c:v>45193</c:v>
                </c:pt>
                <c:pt idx="2858">
                  <c:v>45194</c:v>
                </c:pt>
                <c:pt idx="2859">
                  <c:v>45195</c:v>
                </c:pt>
                <c:pt idx="2860">
                  <c:v>45196</c:v>
                </c:pt>
                <c:pt idx="2861">
                  <c:v>45197</c:v>
                </c:pt>
                <c:pt idx="2862">
                  <c:v>45198</c:v>
                </c:pt>
                <c:pt idx="2863">
                  <c:v>45199</c:v>
                </c:pt>
                <c:pt idx="2864">
                  <c:v>45200</c:v>
                </c:pt>
                <c:pt idx="2865">
                  <c:v>45201</c:v>
                </c:pt>
                <c:pt idx="2866">
                  <c:v>45202</c:v>
                </c:pt>
                <c:pt idx="2867">
                  <c:v>45203</c:v>
                </c:pt>
                <c:pt idx="2868">
                  <c:v>45204</c:v>
                </c:pt>
                <c:pt idx="2869">
                  <c:v>45205</c:v>
                </c:pt>
                <c:pt idx="2870">
                  <c:v>45206</c:v>
                </c:pt>
                <c:pt idx="2871">
                  <c:v>45207</c:v>
                </c:pt>
                <c:pt idx="2872">
                  <c:v>45208</c:v>
                </c:pt>
                <c:pt idx="2873">
                  <c:v>45209</c:v>
                </c:pt>
                <c:pt idx="2874">
                  <c:v>45210</c:v>
                </c:pt>
                <c:pt idx="2875">
                  <c:v>45211</c:v>
                </c:pt>
                <c:pt idx="2876">
                  <c:v>45212</c:v>
                </c:pt>
                <c:pt idx="2877">
                  <c:v>45213</c:v>
                </c:pt>
                <c:pt idx="2878">
                  <c:v>45214</c:v>
                </c:pt>
                <c:pt idx="2879">
                  <c:v>45215</c:v>
                </c:pt>
                <c:pt idx="2880">
                  <c:v>45216</c:v>
                </c:pt>
                <c:pt idx="2881">
                  <c:v>45217</c:v>
                </c:pt>
                <c:pt idx="2882">
                  <c:v>45218</c:v>
                </c:pt>
                <c:pt idx="2883">
                  <c:v>45219</c:v>
                </c:pt>
                <c:pt idx="2884">
                  <c:v>45220</c:v>
                </c:pt>
                <c:pt idx="2885">
                  <c:v>45221</c:v>
                </c:pt>
                <c:pt idx="2886">
                  <c:v>45222</c:v>
                </c:pt>
                <c:pt idx="2887">
                  <c:v>45223</c:v>
                </c:pt>
                <c:pt idx="2888">
                  <c:v>45224</c:v>
                </c:pt>
                <c:pt idx="2889">
                  <c:v>45225</c:v>
                </c:pt>
                <c:pt idx="2890">
                  <c:v>45226</c:v>
                </c:pt>
                <c:pt idx="2891">
                  <c:v>45227</c:v>
                </c:pt>
                <c:pt idx="2892">
                  <c:v>45228</c:v>
                </c:pt>
                <c:pt idx="2893">
                  <c:v>45229</c:v>
                </c:pt>
                <c:pt idx="2894">
                  <c:v>45230</c:v>
                </c:pt>
                <c:pt idx="2895">
                  <c:v>45231</c:v>
                </c:pt>
                <c:pt idx="2896">
                  <c:v>45232</c:v>
                </c:pt>
                <c:pt idx="2897">
                  <c:v>45233</c:v>
                </c:pt>
                <c:pt idx="2898">
                  <c:v>45234</c:v>
                </c:pt>
                <c:pt idx="2899">
                  <c:v>45235</c:v>
                </c:pt>
                <c:pt idx="2900">
                  <c:v>45236</c:v>
                </c:pt>
                <c:pt idx="2901">
                  <c:v>45237</c:v>
                </c:pt>
                <c:pt idx="2902">
                  <c:v>45238</c:v>
                </c:pt>
                <c:pt idx="2903">
                  <c:v>45239</c:v>
                </c:pt>
                <c:pt idx="2904">
                  <c:v>45240</c:v>
                </c:pt>
                <c:pt idx="2905">
                  <c:v>45241</c:v>
                </c:pt>
                <c:pt idx="2906">
                  <c:v>45242</c:v>
                </c:pt>
                <c:pt idx="2907">
                  <c:v>45243</c:v>
                </c:pt>
                <c:pt idx="2908">
                  <c:v>45244</c:v>
                </c:pt>
                <c:pt idx="2909">
                  <c:v>45245</c:v>
                </c:pt>
                <c:pt idx="2910">
                  <c:v>45246</c:v>
                </c:pt>
                <c:pt idx="2911">
                  <c:v>45247</c:v>
                </c:pt>
                <c:pt idx="2912">
                  <c:v>45248</c:v>
                </c:pt>
                <c:pt idx="2913">
                  <c:v>45249</c:v>
                </c:pt>
                <c:pt idx="2914">
                  <c:v>45250</c:v>
                </c:pt>
                <c:pt idx="2915">
                  <c:v>45251</c:v>
                </c:pt>
                <c:pt idx="2916">
                  <c:v>45252</c:v>
                </c:pt>
                <c:pt idx="2917">
                  <c:v>45253</c:v>
                </c:pt>
                <c:pt idx="2918">
                  <c:v>45254</c:v>
                </c:pt>
                <c:pt idx="2919">
                  <c:v>45255</c:v>
                </c:pt>
                <c:pt idx="2920">
                  <c:v>45256</c:v>
                </c:pt>
                <c:pt idx="2921">
                  <c:v>45257</c:v>
                </c:pt>
                <c:pt idx="2922">
                  <c:v>45258</c:v>
                </c:pt>
                <c:pt idx="2923">
                  <c:v>45259</c:v>
                </c:pt>
                <c:pt idx="2924">
                  <c:v>45260</c:v>
                </c:pt>
                <c:pt idx="2925">
                  <c:v>45261</c:v>
                </c:pt>
                <c:pt idx="2926">
                  <c:v>45262</c:v>
                </c:pt>
                <c:pt idx="2927">
                  <c:v>45263</c:v>
                </c:pt>
                <c:pt idx="2928">
                  <c:v>45264</c:v>
                </c:pt>
                <c:pt idx="2929">
                  <c:v>45265</c:v>
                </c:pt>
                <c:pt idx="2930">
                  <c:v>45266</c:v>
                </c:pt>
                <c:pt idx="2931">
                  <c:v>45267</c:v>
                </c:pt>
                <c:pt idx="2932">
                  <c:v>45268</c:v>
                </c:pt>
                <c:pt idx="2933">
                  <c:v>45269</c:v>
                </c:pt>
                <c:pt idx="2934">
                  <c:v>45270</c:v>
                </c:pt>
                <c:pt idx="2935">
                  <c:v>45271</c:v>
                </c:pt>
                <c:pt idx="2936">
                  <c:v>45272</c:v>
                </c:pt>
                <c:pt idx="2937">
                  <c:v>45273</c:v>
                </c:pt>
                <c:pt idx="2938">
                  <c:v>45274</c:v>
                </c:pt>
                <c:pt idx="2939">
                  <c:v>45275</c:v>
                </c:pt>
                <c:pt idx="2940">
                  <c:v>45276</c:v>
                </c:pt>
                <c:pt idx="2941">
                  <c:v>45277</c:v>
                </c:pt>
                <c:pt idx="2942">
                  <c:v>45278</c:v>
                </c:pt>
                <c:pt idx="2943">
                  <c:v>45279</c:v>
                </c:pt>
                <c:pt idx="2944">
                  <c:v>45280</c:v>
                </c:pt>
                <c:pt idx="2945">
                  <c:v>45281</c:v>
                </c:pt>
                <c:pt idx="2946">
                  <c:v>45282</c:v>
                </c:pt>
                <c:pt idx="2947">
                  <c:v>45283</c:v>
                </c:pt>
                <c:pt idx="2948">
                  <c:v>45284</c:v>
                </c:pt>
                <c:pt idx="2949">
                  <c:v>45285</c:v>
                </c:pt>
                <c:pt idx="2950">
                  <c:v>45286</c:v>
                </c:pt>
                <c:pt idx="2951">
                  <c:v>45287</c:v>
                </c:pt>
                <c:pt idx="2952">
                  <c:v>45288</c:v>
                </c:pt>
                <c:pt idx="2953">
                  <c:v>45289</c:v>
                </c:pt>
                <c:pt idx="2954">
                  <c:v>45290</c:v>
                </c:pt>
                <c:pt idx="2955">
                  <c:v>45291</c:v>
                </c:pt>
                <c:pt idx="2956">
                  <c:v>45292</c:v>
                </c:pt>
                <c:pt idx="2957">
                  <c:v>45293</c:v>
                </c:pt>
                <c:pt idx="2958">
                  <c:v>45294</c:v>
                </c:pt>
                <c:pt idx="2959">
                  <c:v>45295</c:v>
                </c:pt>
                <c:pt idx="2960">
                  <c:v>45296</c:v>
                </c:pt>
                <c:pt idx="2961">
                  <c:v>45297</c:v>
                </c:pt>
                <c:pt idx="2962">
                  <c:v>45298</c:v>
                </c:pt>
                <c:pt idx="2963">
                  <c:v>45299</c:v>
                </c:pt>
                <c:pt idx="2964">
                  <c:v>45300</c:v>
                </c:pt>
                <c:pt idx="2965">
                  <c:v>45301</c:v>
                </c:pt>
                <c:pt idx="2966">
                  <c:v>45302</c:v>
                </c:pt>
                <c:pt idx="2967">
                  <c:v>45303</c:v>
                </c:pt>
                <c:pt idx="2968">
                  <c:v>45304</c:v>
                </c:pt>
                <c:pt idx="2969">
                  <c:v>45305</c:v>
                </c:pt>
                <c:pt idx="2970">
                  <c:v>45306</c:v>
                </c:pt>
                <c:pt idx="2971">
                  <c:v>45307</c:v>
                </c:pt>
                <c:pt idx="2972">
                  <c:v>45308</c:v>
                </c:pt>
                <c:pt idx="2973">
                  <c:v>45309</c:v>
                </c:pt>
                <c:pt idx="2974">
                  <c:v>45310</c:v>
                </c:pt>
                <c:pt idx="2975">
                  <c:v>45311</c:v>
                </c:pt>
                <c:pt idx="2976">
                  <c:v>45312</c:v>
                </c:pt>
                <c:pt idx="2977">
                  <c:v>45313</c:v>
                </c:pt>
                <c:pt idx="2978">
                  <c:v>45314</c:v>
                </c:pt>
                <c:pt idx="2979">
                  <c:v>45315</c:v>
                </c:pt>
                <c:pt idx="2980">
                  <c:v>45316</c:v>
                </c:pt>
                <c:pt idx="2981">
                  <c:v>45317</c:v>
                </c:pt>
                <c:pt idx="2982">
                  <c:v>45318</c:v>
                </c:pt>
                <c:pt idx="2983">
                  <c:v>45319</c:v>
                </c:pt>
                <c:pt idx="2984">
                  <c:v>45320</c:v>
                </c:pt>
                <c:pt idx="2985">
                  <c:v>45321</c:v>
                </c:pt>
                <c:pt idx="2986">
                  <c:v>45322</c:v>
                </c:pt>
                <c:pt idx="2987">
                  <c:v>45323</c:v>
                </c:pt>
                <c:pt idx="2988">
                  <c:v>45324</c:v>
                </c:pt>
                <c:pt idx="2989">
                  <c:v>45325</c:v>
                </c:pt>
                <c:pt idx="2990">
                  <c:v>45326</c:v>
                </c:pt>
                <c:pt idx="2991">
                  <c:v>45327</c:v>
                </c:pt>
                <c:pt idx="2992">
                  <c:v>45328</c:v>
                </c:pt>
                <c:pt idx="2993">
                  <c:v>45329</c:v>
                </c:pt>
                <c:pt idx="2994">
                  <c:v>45330</c:v>
                </c:pt>
                <c:pt idx="2995">
                  <c:v>45331</c:v>
                </c:pt>
                <c:pt idx="2996">
                  <c:v>45332</c:v>
                </c:pt>
                <c:pt idx="2997">
                  <c:v>45333</c:v>
                </c:pt>
                <c:pt idx="2998">
                  <c:v>45334</c:v>
                </c:pt>
                <c:pt idx="2999">
                  <c:v>45335</c:v>
                </c:pt>
                <c:pt idx="3000">
                  <c:v>45336</c:v>
                </c:pt>
                <c:pt idx="3001">
                  <c:v>45337</c:v>
                </c:pt>
                <c:pt idx="3002">
                  <c:v>45338</c:v>
                </c:pt>
                <c:pt idx="3003">
                  <c:v>45339</c:v>
                </c:pt>
                <c:pt idx="3004">
                  <c:v>45340</c:v>
                </c:pt>
                <c:pt idx="3005">
                  <c:v>45341</c:v>
                </c:pt>
                <c:pt idx="3006">
                  <c:v>45342</c:v>
                </c:pt>
                <c:pt idx="3007">
                  <c:v>45343</c:v>
                </c:pt>
                <c:pt idx="3008">
                  <c:v>45344</c:v>
                </c:pt>
                <c:pt idx="3009">
                  <c:v>45345</c:v>
                </c:pt>
                <c:pt idx="3010">
                  <c:v>45346</c:v>
                </c:pt>
                <c:pt idx="3011">
                  <c:v>45347</c:v>
                </c:pt>
                <c:pt idx="3012">
                  <c:v>45348</c:v>
                </c:pt>
                <c:pt idx="3013">
                  <c:v>45349</c:v>
                </c:pt>
                <c:pt idx="3014">
                  <c:v>45350</c:v>
                </c:pt>
                <c:pt idx="3015">
                  <c:v>45351</c:v>
                </c:pt>
                <c:pt idx="3016">
                  <c:v>45352</c:v>
                </c:pt>
                <c:pt idx="3017">
                  <c:v>45353</c:v>
                </c:pt>
                <c:pt idx="3018">
                  <c:v>45354</c:v>
                </c:pt>
                <c:pt idx="3019">
                  <c:v>45355</c:v>
                </c:pt>
                <c:pt idx="3020">
                  <c:v>45356</c:v>
                </c:pt>
                <c:pt idx="3021">
                  <c:v>45357</c:v>
                </c:pt>
                <c:pt idx="3022">
                  <c:v>45358</c:v>
                </c:pt>
                <c:pt idx="3023">
                  <c:v>45359</c:v>
                </c:pt>
                <c:pt idx="3024">
                  <c:v>45360</c:v>
                </c:pt>
                <c:pt idx="3025">
                  <c:v>45361</c:v>
                </c:pt>
                <c:pt idx="3026">
                  <c:v>45362</c:v>
                </c:pt>
                <c:pt idx="3027">
                  <c:v>45363</c:v>
                </c:pt>
                <c:pt idx="3028">
                  <c:v>45364</c:v>
                </c:pt>
                <c:pt idx="3029">
                  <c:v>45365</c:v>
                </c:pt>
                <c:pt idx="3030">
                  <c:v>45366</c:v>
                </c:pt>
                <c:pt idx="3031">
                  <c:v>45367</c:v>
                </c:pt>
                <c:pt idx="3032">
                  <c:v>45368</c:v>
                </c:pt>
                <c:pt idx="3033">
                  <c:v>45369</c:v>
                </c:pt>
                <c:pt idx="3034">
                  <c:v>45370</c:v>
                </c:pt>
                <c:pt idx="3035">
                  <c:v>45371</c:v>
                </c:pt>
                <c:pt idx="3036">
                  <c:v>45372</c:v>
                </c:pt>
                <c:pt idx="3037">
                  <c:v>45373</c:v>
                </c:pt>
                <c:pt idx="3038">
                  <c:v>45374</c:v>
                </c:pt>
                <c:pt idx="3039">
                  <c:v>45375</c:v>
                </c:pt>
                <c:pt idx="3040">
                  <c:v>45376</c:v>
                </c:pt>
                <c:pt idx="3041">
                  <c:v>45377</c:v>
                </c:pt>
                <c:pt idx="3042">
                  <c:v>45378</c:v>
                </c:pt>
                <c:pt idx="3043">
                  <c:v>45379</c:v>
                </c:pt>
                <c:pt idx="3044">
                  <c:v>45380</c:v>
                </c:pt>
                <c:pt idx="3045">
                  <c:v>45381</c:v>
                </c:pt>
                <c:pt idx="3046">
                  <c:v>45382</c:v>
                </c:pt>
                <c:pt idx="3047">
                  <c:v>45383</c:v>
                </c:pt>
                <c:pt idx="3048">
                  <c:v>45384</c:v>
                </c:pt>
                <c:pt idx="3049">
                  <c:v>45385</c:v>
                </c:pt>
                <c:pt idx="3050">
                  <c:v>45386</c:v>
                </c:pt>
                <c:pt idx="3051">
                  <c:v>45387</c:v>
                </c:pt>
                <c:pt idx="3052">
                  <c:v>45388</c:v>
                </c:pt>
                <c:pt idx="3053">
                  <c:v>45389</c:v>
                </c:pt>
                <c:pt idx="3054">
                  <c:v>45390</c:v>
                </c:pt>
                <c:pt idx="3055">
                  <c:v>45391</c:v>
                </c:pt>
                <c:pt idx="3056">
                  <c:v>45392</c:v>
                </c:pt>
                <c:pt idx="3057">
                  <c:v>45393</c:v>
                </c:pt>
                <c:pt idx="3058">
                  <c:v>45394</c:v>
                </c:pt>
                <c:pt idx="3059">
                  <c:v>45395</c:v>
                </c:pt>
                <c:pt idx="3060">
                  <c:v>45396</c:v>
                </c:pt>
                <c:pt idx="3061">
                  <c:v>45397</c:v>
                </c:pt>
                <c:pt idx="3062">
                  <c:v>45398</c:v>
                </c:pt>
                <c:pt idx="3063">
                  <c:v>45399</c:v>
                </c:pt>
                <c:pt idx="3064">
                  <c:v>45400</c:v>
                </c:pt>
                <c:pt idx="3065">
                  <c:v>45401</c:v>
                </c:pt>
                <c:pt idx="3066">
                  <c:v>45402</c:v>
                </c:pt>
                <c:pt idx="3067">
                  <c:v>45403</c:v>
                </c:pt>
                <c:pt idx="3068">
                  <c:v>45404</c:v>
                </c:pt>
                <c:pt idx="3069">
                  <c:v>45405</c:v>
                </c:pt>
                <c:pt idx="3070">
                  <c:v>45406</c:v>
                </c:pt>
                <c:pt idx="3071">
                  <c:v>45407</c:v>
                </c:pt>
                <c:pt idx="3072">
                  <c:v>45408</c:v>
                </c:pt>
                <c:pt idx="3073">
                  <c:v>45409</c:v>
                </c:pt>
                <c:pt idx="3074">
                  <c:v>45410</c:v>
                </c:pt>
                <c:pt idx="3075">
                  <c:v>45411</c:v>
                </c:pt>
                <c:pt idx="3076">
                  <c:v>45412</c:v>
                </c:pt>
                <c:pt idx="3077">
                  <c:v>45413</c:v>
                </c:pt>
                <c:pt idx="3078">
                  <c:v>45414</c:v>
                </c:pt>
                <c:pt idx="3079">
                  <c:v>45415</c:v>
                </c:pt>
                <c:pt idx="3080">
                  <c:v>45416</c:v>
                </c:pt>
                <c:pt idx="3081">
                  <c:v>45417</c:v>
                </c:pt>
                <c:pt idx="3082">
                  <c:v>45418</c:v>
                </c:pt>
                <c:pt idx="3083">
                  <c:v>45419</c:v>
                </c:pt>
                <c:pt idx="3084">
                  <c:v>45420</c:v>
                </c:pt>
                <c:pt idx="3085">
                  <c:v>45421</c:v>
                </c:pt>
                <c:pt idx="3086">
                  <c:v>45422</c:v>
                </c:pt>
                <c:pt idx="3087">
                  <c:v>45423</c:v>
                </c:pt>
                <c:pt idx="3088">
                  <c:v>45424</c:v>
                </c:pt>
                <c:pt idx="3089">
                  <c:v>45425</c:v>
                </c:pt>
                <c:pt idx="3090">
                  <c:v>45426</c:v>
                </c:pt>
                <c:pt idx="3091">
                  <c:v>45427</c:v>
                </c:pt>
                <c:pt idx="3092">
                  <c:v>45428</c:v>
                </c:pt>
                <c:pt idx="3093">
                  <c:v>45429</c:v>
                </c:pt>
                <c:pt idx="3094">
                  <c:v>45430</c:v>
                </c:pt>
                <c:pt idx="3095">
                  <c:v>45431</c:v>
                </c:pt>
                <c:pt idx="3096">
                  <c:v>45432</c:v>
                </c:pt>
                <c:pt idx="3097">
                  <c:v>45433</c:v>
                </c:pt>
                <c:pt idx="3098">
                  <c:v>45434</c:v>
                </c:pt>
                <c:pt idx="3099">
                  <c:v>45435</c:v>
                </c:pt>
                <c:pt idx="3100">
                  <c:v>45436</c:v>
                </c:pt>
                <c:pt idx="3101">
                  <c:v>45437</c:v>
                </c:pt>
                <c:pt idx="3102">
                  <c:v>45438</c:v>
                </c:pt>
                <c:pt idx="3103">
                  <c:v>45439</c:v>
                </c:pt>
                <c:pt idx="3104">
                  <c:v>45440</c:v>
                </c:pt>
                <c:pt idx="3105">
                  <c:v>45441</c:v>
                </c:pt>
                <c:pt idx="3106">
                  <c:v>45442</c:v>
                </c:pt>
                <c:pt idx="3107">
                  <c:v>45443</c:v>
                </c:pt>
                <c:pt idx="3108">
                  <c:v>45444</c:v>
                </c:pt>
                <c:pt idx="3109">
                  <c:v>45445</c:v>
                </c:pt>
                <c:pt idx="3110">
                  <c:v>45446</c:v>
                </c:pt>
                <c:pt idx="3111">
                  <c:v>45447</c:v>
                </c:pt>
                <c:pt idx="3112">
                  <c:v>45448</c:v>
                </c:pt>
                <c:pt idx="3113">
                  <c:v>45449</c:v>
                </c:pt>
                <c:pt idx="3114">
                  <c:v>45450</c:v>
                </c:pt>
                <c:pt idx="3115">
                  <c:v>45451</c:v>
                </c:pt>
                <c:pt idx="3116">
                  <c:v>45452</c:v>
                </c:pt>
                <c:pt idx="3117">
                  <c:v>45453</c:v>
                </c:pt>
                <c:pt idx="3118">
                  <c:v>45454</c:v>
                </c:pt>
                <c:pt idx="3119">
                  <c:v>45455</c:v>
                </c:pt>
                <c:pt idx="3120">
                  <c:v>45456</c:v>
                </c:pt>
                <c:pt idx="3121">
                  <c:v>45457</c:v>
                </c:pt>
                <c:pt idx="3122">
                  <c:v>45458</c:v>
                </c:pt>
                <c:pt idx="3123">
                  <c:v>45459</c:v>
                </c:pt>
                <c:pt idx="3124">
                  <c:v>45460</c:v>
                </c:pt>
                <c:pt idx="3125">
                  <c:v>45461</c:v>
                </c:pt>
                <c:pt idx="3126">
                  <c:v>45462</c:v>
                </c:pt>
                <c:pt idx="3127">
                  <c:v>45463</c:v>
                </c:pt>
                <c:pt idx="3128">
                  <c:v>45464</c:v>
                </c:pt>
                <c:pt idx="3129">
                  <c:v>45465</c:v>
                </c:pt>
                <c:pt idx="3130">
                  <c:v>45466</c:v>
                </c:pt>
                <c:pt idx="3131">
                  <c:v>45467</c:v>
                </c:pt>
                <c:pt idx="3132">
                  <c:v>45468</c:v>
                </c:pt>
                <c:pt idx="3133">
                  <c:v>45469</c:v>
                </c:pt>
                <c:pt idx="3134">
                  <c:v>45470</c:v>
                </c:pt>
                <c:pt idx="3135">
                  <c:v>45471</c:v>
                </c:pt>
                <c:pt idx="3136">
                  <c:v>45472</c:v>
                </c:pt>
                <c:pt idx="3137">
                  <c:v>45473</c:v>
                </c:pt>
                <c:pt idx="3138">
                  <c:v>45474</c:v>
                </c:pt>
                <c:pt idx="3139">
                  <c:v>45475</c:v>
                </c:pt>
                <c:pt idx="3140">
                  <c:v>45476</c:v>
                </c:pt>
                <c:pt idx="3141">
                  <c:v>45477</c:v>
                </c:pt>
                <c:pt idx="3142">
                  <c:v>45478</c:v>
                </c:pt>
                <c:pt idx="3143">
                  <c:v>45479</c:v>
                </c:pt>
                <c:pt idx="3144">
                  <c:v>45480</c:v>
                </c:pt>
                <c:pt idx="3145">
                  <c:v>45481</c:v>
                </c:pt>
                <c:pt idx="3146">
                  <c:v>45482</c:v>
                </c:pt>
                <c:pt idx="3147">
                  <c:v>45483</c:v>
                </c:pt>
                <c:pt idx="3148">
                  <c:v>45484</c:v>
                </c:pt>
                <c:pt idx="3149">
                  <c:v>45485</c:v>
                </c:pt>
                <c:pt idx="3150">
                  <c:v>45486</c:v>
                </c:pt>
                <c:pt idx="3151">
                  <c:v>45487</c:v>
                </c:pt>
                <c:pt idx="3152">
                  <c:v>45488</c:v>
                </c:pt>
                <c:pt idx="3153">
                  <c:v>45489</c:v>
                </c:pt>
                <c:pt idx="3154">
                  <c:v>45490</c:v>
                </c:pt>
                <c:pt idx="3155">
                  <c:v>45491</c:v>
                </c:pt>
                <c:pt idx="3156">
                  <c:v>45492</c:v>
                </c:pt>
                <c:pt idx="3157">
                  <c:v>45493</c:v>
                </c:pt>
                <c:pt idx="3158">
                  <c:v>45494</c:v>
                </c:pt>
                <c:pt idx="3159">
                  <c:v>45495</c:v>
                </c:pt>
                <c:pt idx="3160">
                  <c:v>45496</c:v>
                </c:pt>
                <c:pt idx="3161">
                  <c:v>45497</c:v>
                </c:pt>
                <c:pt idx="3162">
                  <c:v>45498</c:v>
                </c:pt>
                <c:pt idx="3163">
                  <c:v>45499</c:v>
                </c:pt>
                <c:pt idx="3164">
                  <c:v>45500</c:v>
                </c:pt>
                <c:pt idx="3165">
                  <c:v>45501</c:v>
                </c:pt>
                <c:pt idx="3166">
                  <c:v>45502</c:v>
                </c:pt>
                <c:pt idx="3167">
                  <c:v>45503</c:v>
                </c:pt>
                <c:pt idx="3168">
                  <c:v>45504</c:v>
                </c:pt>
                <c:pt idx="3169">
                  <c:v>45505</c:v>
                </c:pt>
                <c:pt idx="3170">
                  <c:v>45506</c:v>
                </c:pt>
                <c:pt idx="3171">
                  <c:v>45507</c:v>
                </c:pt>
                <c:pt idx="3172">
                  <c:v>45508</c:v>
                </c:pt>
                <c:pt idx="3173">
                  <c:v>45509</c:v>
                </c:pt>
                <c:pt idx="3174">
                  <c:v>45510</c:v>
                </c:pt>
                <c:pt idx="3175">
                  <c:v>45511</c:v>
                </c:pt>
                <c:pt idx="3176">
                  <c:v>45512</c:v>
                </c:pt>
                <c:pt idx="3177">
                  <c:v>45513</c:v>
                </c:pt>
                <c:pt idx="3178">
                  <c:v>45514</c:v>
                </c:pt>
                <c:pt idx="3179">
                  <c:v>45515</c:v>
                </c:pt>
                <c:pt idx="3180">
                  <c:v>45516</c:v>
                </c:pt>
                <c:pt idx="3181">
                  <c:v>45517</c:v>
                </c:pt>
                <c:pt idx="3182">
                  <c:v>45518</c:v>
                </c:pt>
                <c:pt idx="3183">
                  <c:v>45519</c:v>
                </c:pt>
                <c:pt idx="3184">
                  <c:v>45520</c:v>
                </c:pt>
                <c:pt idx="3185">
                  <c:v>45521</c:v>
                </c:pt>
                <c:pt idx="3186">
                  <c:v>45522</c:v>
                </c:pt>
                <c:pt idx="3187">
                  <c:v>45523</c:v>
                </c:pt>
                <c:pt idx="3188">
                  <c:v>45524</c:v>
                </c:pt>
                <c:pt idx="3189">
                  <c:v>45525</c:v>
                </c:pt>
                <c:pt idx="3190">
                  <c:v>45526</c:v>
                </c:pt>
                <c:pt idx="3191">
                  <c:v>45527</c:v>
                </c:pt>
                <c:pt idx="3192">
                  <c:v>45528</c:v>
                </c:pt>
                <c:pt idx="3193">
                  <c:v>45529</c:v>
                </c:pt>
                <c:pt idx="3194">
                  <c:v>45530</c:v>
                </c:pt>
                <c:pt idx="3195">
                  <c:v>45531</c:v>
                </c:pt>
                <c:pt idx="3196">
                  <c:v>45532</c:v>
                </c:pt>
                <c:pt idx="3197">
                  <c:v>45533</c:v>
                </c:pt>
                <c:pt idx="3198">
                  <c:v>45534</c:v>
                </c:pt>
                <c:pt idx="3199">
                  <c:v>45535</c:v>
                </c:pt>
                <c:pt idx="3200">
                  <c:v>45536</c:v>
                </c:pt>
                <c:pt idx="3201">
                  <c:v>45537</c:v>
                </c:pt>
                <c:pt idx="3202">
                  <c:v>45538</c:v>
                </c:pt>
                <c:pt idx="3203">
                  <c:v>45539</c:v>
                </c:pt>
                <c:pt idx="3204">
                  <c:v>45540</c:v>
                </c:pt>
                <c:pt idx="3205">
                  <c:v>45541</c:v>
                </c:pt>
                <c:pt idx="3206">
                  <c:v>45542</c:v>
                </c:pt>
                <c:pt idx="3207">
                  <c:v>45543</c:v>
                </c:pt>
                <c:pt idx="3208">
                  <c:v>45544</c:v>
                </c:pt>
                <c:pt idx="3209">
                  <c:v>45545</c:v>
                </c:pt>
                <c:pt idx="3210">
                  <c:v>45546</c:v>
                </c:pt>
                <c:pt idx="3211">
                  <c:v>45547</c:v>
                </c:pt>
                <c:pt idx="3212">
                  <c:v>45548</c:v>
                </c:pt>
                <c:pt idx="3213">
                  <c:v>45549</c:v>
                </c:pt>
                <c:pt idx="3214">
                  <c:v>45550</c:v>
                </c:pt>
                <c:pt idx="3215">
                  <c:v>45551</c:v>
                </c:pt>
                <c:pt idx="3216">
                  <c:v>45552</c:v>
                </c:pt>
                <c:pt idx="3217">
                  <c:v>45553</c:v>
                </c:pt>
                <c:pt idx="3218">
                  <c:v>45554</c:v>
                </c:pt>
                <c:pt idx="3219">
                  <c:v>45555</c:v>
                </c:pt>
                <c:pt idx="3220">
                  <c:v>45556</c:v>
                </c:pt>
                <c:pt idx="3221">
                  <c:v>45557</c:v>
                </c:pt>
                <c:pt idx="3222">
                  <c:v>45558</c:v>
                </c:pt>
                <c:pt idx="3223">
                  <c:v>45559</c:v>
                </c:pt>
                <c:pt idx="3224">
                  <c:v>45560</c:v>
                </c:pt>
                <c:pt idx="3225">
                  <c:v>45561</c:v>
                </c:pt>
                <c:pt idx="3226">
                  <c:v>45562</c:v>
                </c:pt>
                <c:pt idx="3227">
                  <c:v>45563</c:v>
                </c:pt>
                <c:pt idx="3228">
                  <c:v>45564</c:v>
                </c:pt>
                <c:pt idx="3229">
                  <c:v>45565</c:v>
                </c:pt>
                <c:pt idx="3230">
                  <c:v>45566</c:v>
                </c:pt>
                <c:pt idx="3231">
                  <c:v>45567</c:v>
                </c:pt>
                <c:pt idx="3232">
                  <c:v>45568</c:v>
                </c:pt>
                <c:pt idx="3233">
                  <c:v>45569</c:v>
                </c:pt>
                <c:pt idx="3234">
                  <c:v>45570</c:v>
                </c:pt>
                <c:pt idx="3235">
                  <c:v>45571</c:v>
                </c:pt>
                <c:pt idx="3236">
                  <c:v>45572</c:v>
                </c:pt>
                <c:pt idx="3237">
                  <c:v>45573</c:v>
                </c:pt>
                <c:pt idx="3238">
                  <c:v>45574</c:v>
                </c:pt>
                <c:pt idx="3239">
                  <c:v>45575</c:v>
                </c:pt>
                <c:pt idx="3240">
                  <c:v>45576</c:v>
                </c:pt>
                <c:pt idx="3241">
                  <c:v>45577</c:v>
                </c:pt>
                <c:pt idx="3242">
                  <c:v>45578</c:v>
                </c:pt>
                <c:pt idx="3243">
                  <c:v>45579</c:v>
                </c:pt>
                <c:pt idx="3244">
                  <c:v>45580</c:v>
                </c:pt>
                <c:pt idx="3245">
                  <c:v>45581</c:v>
                </c:pt>
                <c:pt idx="3246">
                  <c:v>45582</c:v>
                </c:pt>
                <c:pt idx="3247">
                  <c:v>45583</c:v>
                </c:pt>
                <c:pt idx="3248">
                  <c:v>45584</c:v>
                </c:pt>
                <c:pt idx="3249">
                  <c:v>45585</c:v>
                </c:pt>
                <c:pt idx="3250">
                  <c:v>45586</c:v>
                </c:pt>
                <c:pt idx="3251">
                  <c:v>45587</c:v>
                </c:pt>
                <c:pt idx="3252">
                  <c:v>45588</c:v>
                </c:pt>
                <c:pt idx="3253">
                  <c:v>45589</c:v>
                </c:pt>
                <c:pt idx="3254">
                  <c:v>45590</c:v>
                </c:pt>
                <c:pt idx="3255">
                  <c:v>45591</c:v>
                </c:pt>
                <c:pt idx="3256">
                  <c:v>45592</c:v>
                </c:pt>
                <c:pt idx="3257">
                  <c:v>45593</c:v>
                </c:pt>
                <c:pt idx="3258">
                  <c:v>45594</c:v>
                </c:pt>
                <c:pt idx="3259">
                  <c:v>45595</c:v>
                </c:pt>
                <c:pt idx="3260">
                  <c:v>45596</c:v>
                </c:pt>
                <c:pt idx="3261">
                  <c:v>45597</c:v>
                </c:pt>
                <c:pt idx="3262">
                  <c:v>45598</c:v>
                </c:pt>
                <c:pt idx="3263">
                  <c:v>45599</c:v>
                </c:pt>
                <c:pt idx="3264">
                  <c:v>45600</c:v>
                </c:pt>
                <c:pt idx="3265">
                  <c:v>45601</c:v>
                </c:pt>
                <c:pt idx="3266">
                  <c:v>45602</c:v>
                </c:pt>
                <c:pt idx="3267">
                  <c:v>45603</c:v>
                </c:pt>
                <c:pt idx="3268">
                  <c:v>45604</c:v>
                </c:pt>
                <c:pt idx="3269">
                  <c:v>45605</c:v>
                </c:pt>
                <c:pt idx="3270">
                  <c:v>45606</c:v>
                </c:pt>
                <c:pt idx="3271">
                  <c:v>45607</c:v>
                </c:pt>
                <c:pt idx="3272">
                  <c:v>45608</c:v>
                </c:pt>
                <c:pt idx="3273">
                  <c:v>45609</c:v>
                </c:pt>
                <c:pt idx="3274">
                  <c:v>45610</c:v>
                </c:pt>
                <c:pt idx="3275">
                  <c:v>45611</c:v>
                </c:pt>
                <c:pt idx="3276">
                  <c:v>45612</c:v>
                </c:pt>
                <c:pt idx="3277">
                  <c:v>45613</c:v>
                </c:pt>
                <c:pt idx="3278">
                  <c:v>45614</c:v>
                </c:pt>
                <c:pt idx="3279">
                  <c:v>45615</c:v>
                </c:pt>
                <c:pt idx="3280">
                  <c:v>45616</c:v>
                </c:pt>
                <c:pt idx="3281">
                  <c:v>45617</c:v>
                </c:pt>
                <c:pt idx="3282">
                  <c:v>45618</c:v>
                </c:pt>
                <c:pt idx="3283">
                  <c:v>45619</c:v>
                </c:pt>
                <c:pt idx="3284">
                  <c:v>45620</c:v>
                </c:pt>
                <c:pt idx="3285">
                  <c:v>45621</c:v>
                </c:pt>
                <c:pt idx="3286">
                  <c:v>45622</c:v>
                </c:pt>
                <c:pt idx="3287">
                  <c:v>45623</c:v>
                </c:pt>
                <c:pt idx="3288">
                  <c:v>45624</c:v>
                </c:pt>
                <c:pt idx="3289">
                  <c:v>45625</c:v>
                </c:pt>
                <c:pt idx="3290">
                  <c:v>45626</c:v>
                </c:pt>
                <c:pt idx="3291">
                  <c:v>45627</c:v>
                </c:pt>
                <c:pt idx="3292">
                  <c:v>45628</c:v>
                </c:pt>
                <c:pt idx="3293">
                  <c:v>45629</c:v>
                </c:pt>
                <c:pt idx="3294">
                  <c:v>45630</c:v>
                </c:pt>
                <c:pt idx="3295">
                  <c:v>45631</c:v>
                </c:pt>
                <c:pt idx="3296">
                  <c:v>45632</c:v>
                </c:pt>
                <c:pt idx="3297">
                  <c:v>45633</c:v>
                </c:pt>
                <c:pt idx="3298">
                  <c:v>45634</c:v>
                </c:pt>
                <c:pt idx="3299">
                  <c:v>45635</c:v>
                </c:pt>
                <c:pt idx="3300">
                  <c:v>45636</c:v>
                </c:pt>
                <c:pt idx="3301">
                  <c:v>45637</c:v>
                </c:pt>
                <c:pt idx="3302">
                  <c:v>45638</c:v>
                </c:pt>
                <c:pt idx="3303">
                  <c:v>45639</c:v>
                </c:pt>
                <c:pt idx="3304">
                  <c:v>45640</c:v>
                </c:pt>
                <c:pt idx="3305">
                  <c:v>45641</c:v>
                </c:pt>
                <c:pt idx="3306">
                  <c:v>45642</c:v>
                </c:pt>
                <c:pt idx="3307">
                  <c:v>45643</c:v>
                </c:pt>
                <c:pt idx="3308">
                  <c:v>45644</c:v>
                </c:pt>
                <c:pt idx="3309">
                  <c:v>45645</c:v>
                </c:pt>
                <c:pt idx="3310">
                  <c:v>45646</c:v>
                </c:pt>
                <c:pt idx="3311">
                  <c:v>45647</c:v>
                </c:pt>
                <c:pt idx="3312">
                  <c:v>45648</c:v>
                </c:pt>
                <c:pt idx="3313">
                  <c:v>45649</c:v>
                </c:pt>
                <c:pt idx="3314">
                  <c:v>45650</c:v>
                </c:pt>
                <c:pt idx="3315">
                  <c:v>45651</c:v>
                </c:pt>
                <c:pt idx="3316">
                  <c:v>45652</c:v>
                </c:pt>
                <c:pt idx="3317">
                  <c:v>45653</c:v>
                </c:pt>
                <c:pt idx="3318">
                  <c:v>45654</c:v>
                </c:pt>
                <c:pt idx="3319">
                  <c:v>45655</c:v>
                </c:pt>
                <c:pt idx="3320">
                  <c:v>45656</c:v>
                </c:pt>
                <c:pt idx="3321">
                  <c:v>45657</c:v>
                </c:pt>
                <c:pt idx="3322">
                  <c:v>45658</c:v>
                </c:pt>
                <c:pt idx="3323">
                  <c:v>45659</c:v>
                </c:pt>
                <c:pt idx="3324">
                  <c:v>45660</c:v>
                </c:pt>
                <c:pt idx="3325">
                  <c:v>45661</c:v>
                </c:pt>
                <c:pt idx="3326">
                  <c:v>45662</c:v>
                </c:pt>
                <c:pt idx="3327">
                  <c:v>45663</c:v>
                </c:pt>
                <c:pt idx="3328">
                  <c:v>45664</c:v>
                </c:pt>
                <c:pt idx="3329">
                  <c:v>45665</c:v>
                </c:pt>
                <c:pt idx="3330">
                  <c:v>45666</c:v>
                </c:pt>
                <c:pt idx="3331">
                  <c:v>45667</c:v>
                </c:pt>
                <c:pt idx="3332">
                  <c:v>45668</c:v>
                </c:pt>
                <c:pt idx="3333">
                  <c:v>45669</c:v>
                </c:pt>
                <c:pt idx="3334">
                  <c:v>45670</c:v>
                </c:pt>
                <c:pt idx="3335">
                  <c:v>45671</c:v>
                </c:pt>
                <c:pt idx="3336">
                  <c:v>45672</c:v>
                </c:pt>
                <c:pt idx="3337">
                  <c:v>45673</c:v>
                </c:pt>
                <c:pt idx="3338">
                  <c:v>45674</c:v>
                </c:pt>
                <c:pt idx="3339">
                  <c:v>45675</c:v>
                </c:pt>
                <c:pt idx="3340">
                  <c:v>45676</c:v>
                </c:pt>
                <c:pt idx="3341">
                  <c:v>45677</c:v>
                </c:pt>
                <c:pt idx="3342">
                  <c:v>45678</c:v>
                </c:pt>
                <c:pt idx="3343">
                  <c:v>45679</c:v>
                </c:pt>
                <c:pt idx="3344">
                  <c:v>45680</c:v>
                </c:pt>
                <c:pt idx="3345">
                  <c:v>45681</c:v>
                </c:pt>
                <c:pt idx="3346">
                  <c:v>45682</c:v>
                </c:pt>
                <c:pt idx="3347">
                  <c:v>45683</c:v>
                </c:pt>
                <c:pt idx="3348">
                  <c:v>45684</c:v>
                </c:pt>
                <c:pt idx="3349">
                  <c:v>45685</c:v>
                </c:pt>
                <c:pt idx="3350">
                  <c:v>45686</c:v>
                </c:pt>
                <c:pt idx="3351">
                  <c:v>45687</c:v>
                </c:pt>
                <c:pt idx="3352">
                  <c:v>45688</c:v>
                </c:pt>
                <c:pt idx="3353">
                  <c:v>45689</c:v>
                </c:pt>
                <c:pt idx="3354">
                  <c:v>45690</c:v>
                </c:pt>
                <c:pt idx="3355">
                  <c:v>45691</c:v>
                </c:pt>
                <c:pt idx="3356">
                  <c:v>45692</c:v>
                </c:pt>
                <c:pt idx="3357">
                  <c:v>45693</c:v>
                </c:pt>
                <c:pt idx="3358">
                  <c:v>45694</c:v>
                </c:pt>
                <c:pt idx="3359">
                  <c:v>45695</c:v>
                </c:pt>
                <c:pt idx="3360">
                  <c:v>45696</c:v>
                </c:pt>
                <c:pt idx="3361">
                  <c:v>45697</c:v>
                </c:pt>
                <c:pt idx="3362">
                  <c:v>45698</c:v>
                </c:pt>
                <c:pt idx="3363">
                  <c:v>45699</c:v>
                </c:pt>
                <c:pt idx="3364">
                  <c:v>45700</c:v>
                </c:pt>
                <c:pt idx="3365">
                  <c:v>45701</c:v>
                </c:pt>
                <c:pt idx="3366">
                  <c:v>45702</c:v>
                </c:pt>
                <c:pt idx="3367">
                  <c:v>45703</c:v>
                </c:pt>
                <c:pt idx="3368">
                  <c:v>45704</c:v>
                </c:pt>
                <c:pt idx="3369">
                  <c:v>45705</c:v>
                </c:pt>
                <c:pt idx="3370">
                  <c:v>45706</c:v>
                </c:pt>
                <c:pt idx="3371">
                  <c:v>45707</c:v>
                </c:pt>
                <c:pt idx="3372">
                  <c:v>45708</c:v>
                </c:pt>
                <c:pt idx="3373">
                  <c:v>45709</c:v>
                </c:pt>
                <c:pt idx="3374">
                  <c:v>45710</c:v>
                </c:pt>
                <c:pt idx="3375">
                  <c:v>45711</c:v>
                </c:pt>
                <c:pt idx="3376">
                  <c:v>45712</c:v>
                </c:pt>
                <c:pt idx="3377">
                  <c:v>45713</c:v>
                </c:pt>
                <c:pt idx="3378">
                  <c:v>45714</c:v>
                </c:pt>
                <c:pt idx="3379">
                  <c:v>45715</c:v>
                </c:pt>
                <c:pt idx="3380">
                  <c:v>45716</c:v>
                </c:pt>
                <c:pt idx="3381">
                  <c:v>45717</c:v>
                </c:pt>
                <c:pt idx="3382">
                  <c:v>45718</c:v>
                </c:pt>
                <c:pt idx="3383">
                  <c:v>45719</c:v>
                </c:pt>
                <c:pt idx="3384">
                  <c:v>45720</c:v>
                </c:pt>
                <c:pt idx="3385">
                  <c:v>45721</c:v>
                </c:pt>
                <c:pt idx="3386">
                  <c:v>45722</c:v>
                </c:pt>
                <c:pt idx="3387">
                  <c:v>45723</c:v>
                </c:pt>
                <c:pt idx="3388">
                  <c:v>45724</c:v>
                </c:pt>
                <c:pt idx="3389">
                  <c:v>45725</c:v>
                </c:pt>
                <c:pt idx="3390">
                  <c:v>45726</c:v>
                </c:pt>
                <c:pt idx="3391">
                  <c:v>45727</c:v>
                </c:pt>
                <c:pt idx="3392">
                  <c:v>45728</c:v>
                </c:pt>
                <c:pt idx="3393">
                  <c:v>45729</c:v>
                </c:pt>
                <c:pt idx="3394">
                  <c:v>45730</c:v>
                </c:pt>
                <c:pt idx="3395">
                  <c:v>45731</c:v>
                </c:pt>
                <c:pt idx="3396">
                  <c:v>45732</c:v>
                </c:pt>
                <c:pt idx="3397">
                  <c:v>45733</c:v>
                </c:pt>
                <c:pt idx="3398">
                  <c:v>45734</c:v>
                </c:pt>
                <c:pt idx="3399">
                  <c:v>45735</c:v>
                </c:pt>
                <c:pt idx="3400">
                  <c:v>45736</c:v>
                </c:pt>
                <c:pt idx="3401">
                  <c:v>45737</c:v>
                </c:pt>
                <c:pt idx="3402">
                  <c:v>45738</c:v>
                </c:pt>
                <c:pt idx="3403">
                  <c:v>45739</c:v>
                </c:pt>
                <c:pt idx="3404">
                  <c:v>45740</c:v>
                </c:pt>
                <c:pt idx="3405">
                  <c:v>45741</c:v>
                </c:pt>
                <c:pt idx="3406">
                  <c:v>45742</c:v>
                </c:pt>
                <c:pt idx="3407">
                  <c:v>45743</c:v>
                </c:pt>
                <c:pt idx="3408">
                  <c:v>45744</c:v>
                </c:pt>
                <c:pt idx="3409">
                  <c:v>45745</c:v>
                </c:pt>
                <c:pt idx="3410">
                  <c:v>45746</c:v>
                </c:pt>
                <c:pt idx="3411">
                  <c:v>45747</c:v>
                </c:pt>
                <c:pt idx="3412">
                  <c:v>45748</c:v>
                </c:pt>
                <c:pt idx="3413">
                  <c:v>45749</c:v>
                </c:pt>
                <c:pt idx="3414">
                  <c:v>45750</c:v>
                </c:pt>
                <c:pt idx="3415">
                  <c:v>45751</c:v>
                </c:pt>
                <c:pt idx="3416">
                  <c:v>45752</c:v>
                </c:pt>
                <c:pt idx="3417">
                  <c:v>45753</c:v>
                </c:pt>
                <c:pt idx="3418">
                  <c:v>45754</c:v>
                </c:pt>
                <c:pt idx="3419">
                  <c:v>45755</c:v>
                </c:pt>
                <c:pt idx="3420">
                  <c:v>45756</c:v>
                </c:pt>
                <c:pt idx="3421">
                  <c:v>45757</c:v>
                </c:pt>
                <c:pt idx="3422">
                  <c:v>45758</c:v>
                </c:pt>
                <c:pt idx="3423">
                  <c:v>45759</c:v>
                </c:pt>
                <c:pt idx="3424">
                  <c:v>45760</c:v>
                </c:pt>
                <c:pt idx="3425">
                  <c:v>45761</c:v>
                </c:pt>
                <c:pt idx="3426">
                  <c:v>45762</c:v>
                </c:pt>
                <c:pt idx="3427">
                  <c:v>45763</c:v>
                </c:pt>
                <c:pt idx="3428">
                  <c:v>45764</c:v>
                </c:pt>
                <c:pt idx="3429">
                  <c:v>45765</c:v>
                </c:pt>
                <c:pt idx="3430">
                  <c:v>45766</c:v>
                </c:pt>
                <c:pt idx="3431">
                  <c:v>45767</c:v>
                </c:pt>
                <c:pt idx="3432">
                  <c:v>45768</c:v>
                </c:pt>
                <c:pt idx="3433">
                  <c:v>45769</c:v>
                </c:pt>
                <c:pt idx="3434">
                  <c:v>45770</c:v>
                </c:pt>
                <c:pt idx="3435">
                  <c:v>45771</c:v>
                </c:pt>
                <c:pt idx="3436">
                  <c:v>45772</c:v>
                </c:pt>
                <c:pt idx="3437">
                  <c:v>45773</c:v>
                </c:pt>
                <c:pt idx="3438">
                  <c:v>45774</c:v>
                </c:pt>
                <c:pt idx="3439">
                  <c:v>45775</c:v>
                </c:pt>
                <c:pt idx="3440">
                  <c:v>45776</c:v>
                </c:pt>
                <c:pt idx="3441">
                  <c:v>45777</c:v>
                </c:pt>
                <c:pt idx="3442">
                  <c:v>45778</c:v>
                </c:pt>
                <c:pt idx="3443">
                  <c:v>45779</c:v>
                </c:pt>
                <c:pt idx="3444">
                  <c:v>45780</c:v>
                </c:pt>
                <c:pt idx="3445">
                  <c:v>45781</c:v>
                </c:pt>
                <c:pt idx="3446">
                  <c:v>45782</c:v>
                </c:pt>
                <c:pt idx="3447">
                  <c:v>45783</c:v>
                </c:pt>
                <c:pt idx="3448">
                  <c:v>45784</c:v>
                </c:pt>
                <c:pt idx="3449">
                  <c:v>45785</c:v>
                </c:pt>
                <c:pt idx="3450">
                  <c:v>45786</c:v>
                </c:pt>
                <c:pt idx="3451">
                  <c:v>45787</c:v>
                </c:pt>
                <c:pt idx="3452">
                  <c:v>45788</c:v>
                </c:pt>
                <c:pt idx="3453">
                  <c:v>45789</c:v>
                </c:pt>
                <c:pt idx="3454">
                  <c:v>45790</c:v>
                </c:pt>
                <c:pt idx="3455">
                  <c:v>45791</c:v>
                </c:pt>
                <c:pt idx="3456">
                  <c:v>45792</c:v>
                </c:pt>
                <c:pt idx="3457">
                  <c:v>45793</c:v>
                </c:pt>
                <c:pt idx="3458">
                  <c:v>45794</c:v>
                </c:pt>
                <c:pt idx="3459">
                  <c:v>45795</c:v>
                </c:pt>
                <c:pt idx="3460">
                  <c:v>45796</c:v>
                </c:pt>
                <c:pt idx="3461">
                  <c:v>45797</c:v>
                </c:pt>
                <c:pt idx="3462">
                  <c:v>45798</c:v>
                </c:pt>
                <c:pt idx="3463">
                  <c:v>45799</c:v>
                </c:pt>
                <c:pt idx="3464">
                  <c:v>45800</c:v>
                </c:pt>
                <c:pt idx="3465">
                  <c:v>45801</c:v>
                </c:pt>
                <c:pt idx="3466">
                  <c:v>45802</c:v>
                </c:pt>
                <c:pt idx="3467">
                  <c:v>45803</c:v>
                </c:pt>
                <c:pt idx="3468">
                  <c:v>45804</c:v>
                </c:pt>
                <c:pt idx="3469">
                  <c:v>45805</c:v>
                </c:pt>
                <c:pt idx="3470">
                  <c:v>45806</c:v>
                </c:pt>
                <c:pt idx="3471">
                  <c:v>45807</c:v>
                </c:pt>
                <c:pt idx="3472">
                  <c:v>45808</c:v>
                </c:pt>
                <c:pt idx="3473">
                  <c:v>45809</c:v>
                </c:pt>
                <c:pt idx="3474">
                  <c:v>45810</c:v>
                </c:pt>
                <c:pt idx="3475">
                  <c:v>45811</c:v>
                </c:pt>
                <c:pt idx="3476">
                  <c:v>45812</c:v>
                </c:pt>
                <c:pt idx="3477">
                  <c:v>45813</c:v>
                </c:pt>
                <c:pt idx="3478">
                  <c:v>45814</c:v>
                </c:pt>
                <c:pt idx="3479">
                  <c:v>45815</c:v>
                </c:pt>
                <c:pt idx="3480">
                  <c:v>45816</c:v>
                </c:pt>
                <c:pt idx="3481">
                  <c:v>45817</c:v>
                </c:pt>
                <c:pt idx="3482">
                  <c:v>45818</c:v>
                </c:pt>
                <c:pt idx="3483">
                  <c:v>45819</c:v>
                </c:pt>
                <c:pt idx="3484">
                  <c:v>45820</c:v>
                </c:pt>
                <c:pt idx="3485">
                  <c:v>45821</c:v>
                </c:pt>
                <c:pt idx="3486">
                  <c:v>45822</c:v>
                </c:pt>
                <c:pt idx="3487">
                  <c:v>45823</c:v>
                </c:pt>
                <c:pt idx="3488">
                  <c:v>45824</c:v>
                </c:pt>
                <c:pt idx="3489">
                  <c:v>45825</c:v>
                </c:pt>
                <c:pt idx="3490">
                  <c:v>45826</c:v>
                </c:pt>
                <c:pt idx="3491">
                  <c:v>45827</c:v>
                </c:pt>
                <c:pt idx="3492">
                  <c:v>45828</c:v>
                </c:pt>
                <c:pt idx="3493">
                  <c:v>45829</c:v>
                </c:pt>
                <c:pt idx="3494">
                  <c:v>45830</c:v>
                </c:pt>
                <c:pt idx="3495">
                  <c:v>45831</c:v>
                </c:pt>
                <c:pt idx="3496">
                  <c:v>45832</c:v>
                </c:pt>
                <c:pt idx="3497">
                  <c:v>45833</c:v>
                </c:pt>
                <c:pt idx="3498">
                  <c:v>45834</c:v>
                </c:pt>
                <c:pt idx="3499">
                  <c:v>45835</c:v>
                </c:pt>
                <c:pt idx="3500">
                  <c:v>45836</c:v>
                </c:pt>
                <c:pt idx="3501">
                  <c:v>45837</c:v>
                </c:pt>
                <c:pt idx="3502">
                  <c:v>45838</c:v>
                </c:pt>
                <c:pt idx="3503">
                  <c:v>45839</c:v>
                </c:pt>
                <c:pt idx="3504">
                  <c:v>45840</c:v>
                </c:pt>
                <c:pt idx="3505">
                  <c:v>45841</c:v>
                </c:pt>
                <c:pt idx="3506">
                  <c:v>45842</c:v>
                </c:pt>
                <c:pt idx="3507">
                  <c:v>45843</c:v>
                </c:pt>
                <c:pt idx="3508">
                  <c:v>45844</c:v>
                </c:pt>
                <c:pt idx="3509">
                  <c:v>45845</c:v>
                </c:pt>
                <c:pt idx="3510">
                  <c:v>45846</c:v>
                </c:pt>
                <c:pt idx="3511">
                  <c:v>45847</c:v>
                </c:pt>
                <c:pt idx="3512">
                  <c:v>45848</c:v>
                </c:pt>
                <c:pt idx="3513">
                  <c:v>45849</c:v>
                </c:pt>
                <c:pt idx="3514">
                  <c:v>45850</c:v>
                </c:pt>
                <c:pt idx="3515">
                  <c:v>45851</c:v>
                </c:pt>
                <c:pt idx="3516">
                  <c:v>45852</c:v>
                </c:pt>
                <c:pt idx="3517">
                  <c:v>45853</c:v>
                </c:pt>
                <c:pt idx="3518">
                  <c:v>45854</c:v>
                </c:pt>
                <c:pt idx="3519">
                  <c:v>45855</c:v>
                </c:pt>
                <c:pt idx="3520">
                  <c:v>45856</c:v>
                </c:pt>
                <c:pt idx="3521">
                  <c:v>45857</c:v>
                </c:pt>
                <c:pt idx="3522">
                  <c:v>45858</c:v>
                </c:pt>
                <c:pt idx="3523">
                  <c:v>45859</c:v>
                </c:pt>
                <c:pt idx="3524">
                  <c:v>45860</c:v>
                </c:pt>
                <c:pt idx="3525">
                  <c:v>45861</c:v>
                </c:pt>
                <c:pt idx="3526">
                  <c:v>45862</c:v>
                </c:pt>
                <c:pt idx="3527">
                  <c:v>45863</c:v>
                </c:pt>
                <c:pt idx="3528">
                  <c:v>45864</c:v>
                </c:pt>
                <c:pt idx="3529">
                  <c:v>45865</c:v>
                </c:pt>
                <c:pt idx="3530">
                  <c:v>45866</c:v>
                </c:pt>
                <c:pt idx="3531">
                  <c:v>45867</c:v>
                </c:pt>
                <c:pt idx="3532">
                  <c:v>45868</c:v>
                </c:pt>
                <c:pt idx="3533">
                  <c:v>45869</c:v>
                </c:pt>
                <c:pt idx="3534">
                  <c:v>45870</c:v>
                </c:pt>
                <c:pt idx="3535">
                  <c:v>45871</c:v>
                </c:pt>
                <c:pt idx="3536">
                  <c:v>45872</c:v>
                </c:pt>
                <c:pt idx="3537">
                  <c:v>45873</c:v>
                </c:pt>
                <c:pt idx="3538">
                  <c:v>45874</c:v>
                </c:pt>
                <c:pt idx="3539">
                  <c:v>45875</c:v>
                </c:pt>
                <c:pt idx="3540">
                  <c:v>45876</c:v>
                </c:pt>
                <c:pt idx="3541">
                  <c:v>45877</c:v>
                </c:pt>
                <c:pt idx="3542">
                  <c:v>45878</c:v>
                </c:pt>
                <c:pt idx="3543">
                  <c:v>45879</c:v>
                </c:pt>
                <c:pt idx="3544">
                  <c:v>45880</c:v>
                </c:pt>
                <c:pt idx="3545">
                  <c:v>45881</c:v>
                </c:pt>
                <c:pt idx="3546">
                  <c:v>45882</c:v>
                </c:pt>
                <c:pt idx="3547">
                  <c:v>45883</c:v>
                </c:pt>
                <c:pt idx="3548">
                  <c:v>45884</c:v>
                </c:pt>
                <c:pt idx="3549">
                  <c:v>45885</c:v>
                </c:pt>
                <c:pt idx="3550">
                  <c:v>45886</c:v>
                </c:pt>
                <c:pt idx="3551">
                  <c:v>45887</c:v>
                </c:pt>
                <c:pt idx="3552">
                  <c:v>45888</c:v>
                </c:pt>
                <c:pt idx="3553">
                  <c:v>45889</c:v>
                </c:pt>
                <c:pt idx="3554">
                  <c:v>45890</c:v>
                </c:pt>
                <c:pt idx="3555">
                  <c:v>45891</c:v>
                </c:pt>
                <c:pt idx="3556">
                  <c:v>45892</c:v>
                </c:pt>
                <c:pt idx="3557">
                  <c:v>45893</c:v>
                </c:pt>
                <c:pt idx="3558">
                  <c:v>45894</c:v>
                </c:pt>
                <c:pt idx="3559">
                  <c:v>45895</c:v>
                </c:pt>
                <c:pt idx="3560">
                  <c:v>45896</c:v>
                </c:pt>
                <c:pt idx="3561">
                  <c:v>45897</c:v>
                </c:pt>
                <c:pt idx="3562">
                  <c:v>45898</c:v>
                </c:pt>
                <c:pt idx="3563">
                  <c:v>45899</c:v>
                </c:pt>
                <c:pt idx="3564">
                  <c:v>45900</c:v>
                </c:pt>
                <c:pt idx="3565">
                  <c:v>45901</c:v>
                </c:pt>
                <c:pt idx="3566">
                  <c:v>45902</c:v>
                </c:pt>
                <c:pt idx="3567">
                  <c:v>45903</c:v>
                </c:pt>
                <c:pt idx="3568">
                  <c:v>45904</c:v>
                </c:pt>
                <c:pt idx="3569">
                  <c:v>45905</c:v>
                </c:pt>
                <c:pt idx="3570">
                  <c:v>45906</c:v>
                </c:pt>
                <c:pt idx="3571">
                  <c:v>45907</c:v>
                </c:pt>
                <c:pt idx="3572">
                  <c:v>45908</c:v>
                </c:pt>
                <c:pt idx="3573">
                  <c:v>45909</c:v>
                </c:pt>
                <c:pt idx="3574">
                  <c:v>45910</c:v>
                </c:pt>
                <c:pt idx="3575">
                  <c:v>45911</c:v>
                </c:pt>
                <c:pt idx="3576">
                  <c:v>45912</c:v>
                </c:pt>
                <c:pt idx="3577">
                  <c:v>45913</c:v>
                </c:pt>
                <c:pt idx="3578">
                  <c:v>45914</c:v>
                </c:pt>
                <c:pt idx="3579">
                  <c:v>45915</c:v>
                </c:pt>
                <c:pt idx="3580">
                  <c:v>45916</c:v>
                </c:pt>
                <c:pt idx="3581">
                  <c:v>45917</c:v>
                </c:pt>
                <c:pt idx="3582">
                  <c:v>45918</c:v>
                </c:pt>
                <c:pt idx="3583">
                  <c:v>45919</c:v>
                </c:pt>
                <c:pt idx="3584">
                  <c:v>45920</c:v>
                </c:pt>
                <c:pt idx="3585">
                  <c:v>45921</c:v>
                </c:pt>
                <c:pt idx="3586">
                  <c:v>45922</c:v>
                </c:pt>
                <c:pt idx="3587">
                  <c:v>45923</c:v>
                </c:pt>
                <c:pt idx="3588">
                  <c:v>45924</c:v>
                </c:pt>
                <c:pt idx="3589">
                  <c:v>45925</c:v>
                </c:pt>
                <c:pt idx="3590">
                  <c:v>45926</c:v>
                </c:pt>
                <c:pt idx="3591">
                  <c:v>45927</c:v>
                </c:pt>
                <c:pt idx="3592">
                  <c:v>45928</c:v>
                </c:pt>
                <c:pt idx="3593">
                  <c:v>45929</c:v>
                </c:pt>
                <c:pt idx="3594">
                  <c:v>45930</c:v>
                </c:pt>
                <c:pt idx="3595">
                  <c:v>45931</c:v>
                </c:pt>
                <c:pt idx="3596">
                  <c:v>45932</c:v>
                </c:pt>
                <c:pt idx="3597">
                  <c:v>45933</c:v>
                </c:pt>
                <c:pt idx="3598">
                  <c:v>45934</c:v>
                </c:pt>
                <c:pt idx="3599">
                  <c:v>45935</c:v>
                </c:pt>
                <c:pt idx="3600">
                  <c:v>45936</c:v>
                </c:pt>
                <c:pt idx="3601">
                  <c:v>45937</c:v>
                </c:pt>
                <c:pt idx="3602">
                  <c:v>45938</c:v>
                </c:pt>
                <c:pt idx="3603">
                  <c:v>45939</c:v>
                </c:pt>
                <c:pt idx="3604">
                  <c:v>45940</c:v>
                </c:pt>
                <c:pt idx="3605">
                  <c:v>45941</c:v>
                </c:pt>
                <c:pt idx="3606">
                  <c:v>45942</c:v>
                </c:pt>
                <c:pt idx="3607">
                  <c:v>45943</c:v>
                </c:pt>
                <c:pt idx="3608">
                  <c:v>45944</c:v>
                </c:pt>
                <c:pt idx="3609">
                  <c:v>45945</c:v>
                </c:pt>
                <c:pt idx="3610">
                  <c:v>45946</c:v>
                </c:pt>
                <c:pt idx="3611">
                  <c:v>45947</c:v>
                </c:pt>
                <c:pt idx="3612">
                  <c:v>45948</c:v>
                </c:pt>
                <c:pt idx="3613">
                  <c:v>45949</c:v>
                </c:pt>
                <c:pt idx="3614">
                  <c:v>45950</c:v>
                </c:pt>
                <c:pt idx="3615">
                  <c:v>45951</c:v>
                </c:pt>
                <c:pt idx="3616">
                  <c:v>45952</c:v>
                </c:pt>
                <c:pt idx="3617">
                  <c:v>45953</c:v>
                </c:pt>
                <c:pt idx="3618">
                  <c:v>45954</c:v>
                </c:pt>
                <c:pt idx="3619">
                  <c:v>45955</c:v>
                </c:pt>
                <c:pt idx="3620">
                  <c:v>45956</c:v>
                </c:pt>
                <c:pt idx="3621">
                  <c:v>45957</c:v>
                </c:pt>
                <c:pt idx="3622">
                  <c:v>45958</c:v>
                </c:pt>
                <c:pt idx="3623">
                  <c:v>45959</c:v>
                </c:pt>
                <c:pt idx="3624">
                  <c:v>45960</c:v>
                </c:pt>
                <c:pt idx="3625">
                  <c:v>45961</c:v>
                </c:pt>
                <c:pt idx="3626">
                  <c:v>45962</c:v>
                </c:pt>
                <c:pt idx="3627">
                  <c:v>45963</c:v>
                </c:pt>
                <c:pt idx="3628">
                  <c:v>45964</c:v>
                </c:pt>
                <c:pt idx="3629">
                  <c:v>45965</c:v>
                </c:pt>
                <c:pt idx="3630">
                  <c:v>45966</c:v>
                </c:pt>
                <c:pt idx="3631">
                  <c:v>45967</c:v>
                </c:pt>
                <c:pt idx="3632">
                  <c:v>45968</c:v>
                </c:pt>
                <c:pt idx="3633">
                  <c:v>45969</c:v>
                </c:pt>
                <c:pt idx="3634">
                  <c:v>45970</c:v>
                </c:pt>
                <c:pt idx="3635">
                  <c:v>45971</c:v>
                </c:pt>
                <c:pt idx="3636">
                  <c:v>45972</c:v>
                </c:pt>
                <c:pt idx="3637">
                  <c:v>45973</c:v>
                </c:pt>
                <c:pt idx="3638">
                  <c:v>45974</c:v>
                </c:pt>
                <c:pt idx="3639">
                  <c:v>45975</c:v>
                </c:pt>
                <c:pt idx="3640">
                  <c:v>45976</c:v>
                </c:pt>
                <c:pt idx="3641">
                  <c:v>45977</c:v>
                </c:pt>
                <c:pt idx="3642">
                  <c:v>45978</c:v>
                </c:pt>
                <c:pt idx="3643">
                  <c:v>45979</c:v>
                </c:pt>
                <c:pt idx="3644">
                  <c:v>45980</c:v>
                </c:pt>
                <c:pt idx="3645">
                  <c:v>45981</c:v>
                </c:pt>
                <c:pt idx="3646">
                  <c:v>45982</c:v>
                </c:pt>
                <c:pt idx="3647">
                  <c:v>45983</c:v>
                </c:pt>
                <c:pt idx="3648">
                  <c:v>45984</c:v>
                </c:pt>
                <c:pt idx="3649">
                  <c:v>45985</c:v>
                </c:pt>
                <c:pt idx="3650">
                  <c:v>45986</c:v>
                </c:pt>
                <c:pt idx="3651">
                  <c:v>45987</c:v>
                </c:pt>
                <c:pt idx="3652">
                  <c:v>45988</c:v>
                </c:pt>
                <c:pt idx="3653">
                  <c:v>45989</c:v>
                </c:pt>
              </c:numCache>
            </c:numRef>
          </c:cat>
          <c:val>
            <c:numRef>
              <c:f>'Equity market PEs'!$S$9:$S$3662</c:f>
              <c:numCache>
                <c:formatCode>0.0</c:formatCode>
                <c:ptCount val="3654"/>
                <c:pt idx="0">
                  <c:v>14.857069102353574</c:v>
                </c:pt>
                <c:pt idx="1">
                  <c:v>14.857069102353574</c:v>
                </c:pt>
                <c:pt idx="2">
                  <c:v>14.857069102353574</c:v>
                </c:pt>
                <c:pt idx="3">
                  <c:v>14.857069102353574</c:v>
                </c:pt>
                <c:pt idx="4">
                  <c:v>14.857069102353574</c:v>
                </c:pt>
                <c:pt idx="5">
                  <c:v>14.857069102353574</c:v>
                </c:pt>
                <c:pt idx="6">
                  <c:v>14.857069102353574</c:v>
                </c:pt>
                <c:pt idx="7">
                  <c:v>14.857069102353574</c:v>
                </c:pt>
                <c:pt idx="8">
                  <c:v>14.857069102353574</c:v>
                </c:pt>
                <c:pt idx="9">
                  <c:v>14.857069102353574</c:v>
                </c:pt>
                <c:pt idx="10">
                  <c:v>14.857069102353574</c:v>
                </c:pt>
                <c:pt idx="11">
                  <c:v>14.857069102353574</c:v>
                </c:pt>
                <c:pt idx="12">
                  <c:v>14.857069102353574</c:v>
                </c:pt>
                <c:pt idx="13">
                  <c:v>14.857069102353574</c:v>
                </c:pt>
                <c:pt idx="14">
                  <c:v>14.857069102353574</c:v>
                </c:pt>
                <c:pt idx="15">
                  <c:v>14.857069102353574</c:v>
                </c:pt>
                <c:pt idx="16">
                  <c:v>14.857069102353574</c:v>
                </c:pt>
                <c:pt idx="17">
                  <c:v>14.857069102353574</c:v>
                </c:pt>
                <c:pt idx="18">
                  <c:v>14.857069102353574</c:v>
                </c:pt>
                <c:pt idx="19">
                  <c:v>14.857069102353574</c:v>
                </c:pt>
                <c:pt idx="20">
                  <c:v>14.857069102353574</c:v>
                </c:pt>
                <c:pt idx="21">
                  <c:v>14.857069102353574</c:v>
                </c:pt>
                <c:pt idx="22">
                  <c:v>14.857069102353574</c:v>
                </c:pt>
                <c:pt idx="23">
                  <c:v>14.857069102353574</c:v>
                </c:pt>
                <c:pt idx="24">
                  <c:v>14.857069102353574</c:v>
                </c:pt>
                <c:pt idx="25">
                  <c:v>14.857069102353574</c:v>
                </c:pt>
                <c:pt idx="26">
                  <c:v>14.857069102353574</c:v>
                </c:pt>
                <c:pt idx="27">
                  <c:v>14.857069102353574</c:v>
                </c:pt>
                <c:pt idx="28">
                  <c:v>14.857069102353574</c:v>
                </c:pt>
                <c:pt idx="29">
                  <c:v>14.857069102353574</c:v>
                </c:pt>
                <c:pt idx="30">
                  <c:v>14.857069102353574</c:v>
                </c:pt>
                <c:pt idx="31">
                  <c:v>14.857069102353574</c:v>
                </c:pt>
                <c:pt idx="32">
                  <c:v>14.857069102353574</c:v>
                </c:pt>
                <c:pt idx="33">
                  <c:v>14.857069102353574</c:v>
                </c:pt>
                <c:pt idx="34">
                  <c:v>14.857069102353574</c:v>
                </c:pt>
                <c:pt idx="35">
                  <c:v>14.857069102353574</c:v>
                </c:pt>
                <c:pt idx="36">
                  <c:v>14.857069102353574</c:v>
                </c:pt>
                <c:pt idx="37">
                  <c:v>14.857069102353574</c:v>
                </c:pt>
                <c:pt idx="38">
                  <c:v>14.857069102353574</c:v>
                </c:pt>
                <c:pt idx="39">
                  <c:v>14.857069102353574</c:v>
                </c:pt>
                <c:pt idx="40">
                  <c:v>14.857069102353574</c:v>
                </c:pt>
                <c:pt idx="41">
                  <c:v>14.857069102353574</c:v>
                </c:pt>
                <c:pt idx="42">
                  <c:v>14.857069102353574</c:v>
                </c:pt>
                <c:pt idx="43">
                  <c:v>14.857069102353574</c:v>
                </c:pt>
                <c:pt idx="44">
                  <c:v>14.857069102353574</c:v>
                </c:pt>
                <c:pt idx="45">
                  <c:v>14.857069102353574</c:v>
                </c:pt>
                <c:pt idx="46">
                  <c:v>14.857069102353574</c:v>
                </c:pt>
                <c:pt idx="47">
                  <c:v>14.857069102353574</c:v>
                </c:pt>
                <c:pt idx="48">
                  <c:v>14.857069102353574</c:v>
                </c:pt>
                <c:pt idx="49">
                  <c:v>14.857069102353574</c:v>
                </c:pt>
                <c:pt idx="50">
                  <c:v>14.857069102353574</c:v>
                </c:pt>
                <c:pt idx="51">
                  <c:v>14.857069102353574</c:v>
                </c:pt>
                <c:pt idx="52">
                  <c:v>14.857069102353574</c:v>
                </c:pt>
                <c:pt idx="53">
                  <c:v>14.857069102353574</c:v>
                </c:pt>
                <c:pt idx="54">
                  <c:v>14.857069102353574</c:v>
                </c:pt>
                <c:pt idx="55">
                  <c:v>14.857069102353574</c:v>
                </c:pt>
                <c:pt idx="56">
                  <c:v>14.857069102353574</c:v>
                </c:pt>
                <c:pt idx="57">
                  <c:v>14.857069102353574</c:v>
                </c:pt>
                <c:pt idx="58">
                  <c:v>14.857069102353574</c:v>
                </c:pt>
                <c:pt idx="59">
                  <c:v>14.857069102353574</c:v>
                </c:pt>
                <c:pt idx="60">
                  <c:v>14.857069102353574</c:v>
                </c:pt>
                <c:pt idx="61">
                  <c:v>14.857069102353574</c:v>
                </c:pt>
                <c:pt idx="62">
                  <c:v>14.857069102353574</c:v>
                </c:pt>
                <c:pt idx="63">
                  <c:v>14.857069102353574</c:v>
                </c:pt>
                <c:pt idx="64">
                  <c:v>14.857069102353574</c:v>
                </c:pt>
                <c:pt idx="65">
                  <c:v>14.857069102353574</c:v>
                </c:pt>
                <c:pt idx="66">
                  <c:v>14.857069102353574</c:v>
                </c:pt>
                <c:pt idx="67">
                  <c:v>14.857069102353574</c:v>
                </c:pt>
                <c:pt idx="68">
                  <c:v>14.857069102353574</c:v>
                </c:pt>
                <c:pt idx="69">
                  <c:v>14.857069102353574</c:v>
                </c:pt>
                <c:pt idx="70">
                  <c:v>14.857069102353574</c:v>
                </c:pt>
                <c:pt idx="71">
                  <c:v>14.857069102353574</c:v>
                </c:pt>
                <c:pt idx="72">
                  <c:v>14.857069102353574</c:v>
                </c:pt>
                <c:pt idx="73">
                  <c:v>14.857069102353574</c:v>
                </c:pt>
                <c:pt idx="74">
                  <c:v>14.857069102353574</c:v>
                </c:pt>
                <c:pt idx="75">
                  <c:v>14.857069102353574</c:v>
                </c:pt>
                <c:pt idx="76">
                  <c:v>14.857069102353574</c:v>
                </c:pt>
                <c:pt idx="77">
                  <c:v>14.857069102353574</c:v>
                </c:pt>
                <c:pt idx="78">
                  <c:v>14.857069102353574</c:v>
                </c:pt>
                <c:pt idx="79">
                  <c:v>14.857069102353574</c:v>
                </c:pt>
                <c:pt idx="80">
                  <c:v>14.857069102353574</c:v>
                </c:pt>
                <c:pt idx="81">
                  <c:v>14.857069102353574</c:v>
                </c:pt>
                <c:pt idx="82">
                  <c:v>14.857069102353574</c:v>
                </c:pt>
                <c:pt idx="83">
                  <c:v>14.857069102353574</c:v>
                </c:pt>
                <c:pt idx="84">
                  <c:v>14.857069102353574</c:v>
                </c:pt>
                <c:pt idx="85">
                  <c:v>14.857069102353574</c:v>
                </c:pt>
                <c:pt idx="86">
                  <c:v>14.857069102353574</c:v>
                </c:pt>
                <c:pt idx="87">
                  <c:v>14.857069102353574</c:v>
                </c:pt>
                <c:pt idx="88">
                  <c:v>14.857069102353574</c:v>
                </c:pt>
                <c:pt idx="89">
                  <c:v>14.857069102353574</c:v>
                </c:pt>
                <c:pt idx="90">
                  <c:v>14.857069102353574</c:v>
                </c:pt>
                <c:pt idx="91">
                  <c:v>14.857069102353574</c:v>
                </c:pt>
                <c:pt idx="92">
                  <c:v>14.857069102353574</c:v>
                </c:pt>
                <c:pt idx="93">
                  <c:v>14.857069102353574</c:v>
                </c:pt>
                <c:pt idx="94">
                  <c:v>14.857069102353574</c:v>
                </c:pt>
                <c:pt idx="95">
                  <c:v>14.857069102353574</c:v>
                </c:pt>
                <c:pt idx="96">
                  <c:v>14.857069102353574</c:v>
                </c:pt>
                <c:pt idx="97">
                  <c:v>14.857069102353574</c:v>
                </c:pt>
                <c:pt idx="98">
                  <c:v>14.857069102353574</c:v>
                </c:pt>
                <c:pt idx="99">
                  <c:v>14.857069102353574</c:v>
                </c:pt>
                <c:pt idx="100">
                  <c:v>14.857069102353574</c:v>
                </c:pt>
                <c:pt idx="101">
                  <c:v>14.857069102353574</c:v>
                </c:pt>
                <c:pt idx="102">
                  <c:v>14.857069102353574</c:v>
                </c:pt>
                <c:pt idx="103">
                  <c:v>14.857069102353574</c:v>
                </c:pt>
                <c:pt idx="104">
                  <c:v>14.857069102353574</c:v>
                </c:pt>
                <c:pt idx="105">
                  <c:v>14.857069102353574</c:v>
                </c:pt>
                <c:pt idx="106">
                  <c:v>14.857069102353574</c:v>
                </c:pt>
                <c:pt idx="107">
                  <c:v>14.857069102353574</c:v>
                </c:pt>
                <c:pt idx="108">
                  <c:v>14.857069102353574</c:v>
                </c:pt>
                <c:pt idx="109">
                  <c:v>14.857069102353574</c:v>
                </c:pt>
                <c:pt idx="110">
                  <c:v>14.857069102353574</c:v>
                </c:pt>
                <c:pt idx="111">
                  <c:v>14.857069102353574</c:v>
                </c:pt>
                <c:pt idx="112">
                  <c:v>14.857069102353574</c:v>
                </c:pt>
                <c:pt idx="113">
                  <c:v>14.857069102353574</c:v>
                </c:pt>
                <c:pt idx="114">
                  <c:v>14.857069102353574</c:v>
                </c:pt>
                <c:pt idx="115">
                  <c:v>14.857069102353574</c:v>
                </c:pt>
                <c:pt idx="116">
                  <c:v>14.857069102353574</c:v>
                </c:pt>
                <c:pt idx="117">
                  <c:v>14.857069102353574</c:v>
                </c:pt>
                <c:pt idx="118">
                  <c:v>14.857069102353574</c:v>
                </c:pt>
                <c:pt idx="119">
                  <c:v>14.857069102353574</c:v>
                </c:pt>
                <c:pt idx="120">
                  <c:v>14.857069102353574</c:v>
                </c:pt>
                <c:pt idx="121">
                  <c:v>14.857069102353574</c:v>
                </c:pt>
                <c:pt idx="122">
                  <c:v>14.857069102353574</c:v>
                </c:pt>
                <c:pt idx="123">
                  <c:v>14.857069102353574</c:v>
                </c:pt>
                <c:pt idx="124">
                  <c:v>14.857069102353574</c:v>
                </c:pt>
                <c:pt idx="125">
                  <c:v>14.857069102353574</c:v>
                </c:pt>
                <c:pt idx="126">
                  <c:v>14.857069102353574</c:v>
                </c:pt>
                <c:pt idx="127">
                  <c:v>14.857069102353574</c:v>
                </c:pt>
                <c:pt idx="128">
                  <c:v>14.857069102353574</c:v>
                </c:pt>
                <c:pt idx="129">
                  <c:v>14.857069102353574</c:v>
                </c:pt>
                <c:pt idx="130">
                  <c:v>14.857069102353574</c:v>
                </c:pt>
                <c:pt idx="131">
                  <c:v>14.857069102353574</c:v>
                </c:pt>
                <c:pt idx="132">
                  <c:v>14.857069102353574</c:v>
                </c:pt>
                <c:pt idx="133">
                  <c:v>14.857069102353574</c:v>
                </c:pt>
                <c:pt idx="134">
                  <c:v>14.857069102353574</c:v>
                </c:pt>
                <c:pt idx="135">
                  <c:v>14.857069102353574</c:v>
                </c:pt>
                <c:pt idx="136">
                  <c:v>14.857069102353574</c:v>
                </c:pt>
                <c:pt idx="137">
                  <c:v>14.857069102353574</c:v>
                </c:pt>
                <c:pt idx="138">
                  <c:v>14.857069102353574</c:v>
                </c:pt>
                <c:pt idx="139">
                  <c:v>14.857069102353574</c:v>
                </c:pt>
                <c:pt idx="140">
                  <c:v>14.857069102353574</c:v>
                </c:pt>
                <c:pt idx="141">
                  <c:v>14.857069102353574</c:v>
                </c:pt>
                <c:pt idx="142">
                  <c:v>14.857069102353574</c:v>
                </c:pt>
                <c:pt idx="143">
                  <c:v>14.857069102353574</c:v>
                </c:pt>
                <c:pt idx="144">
                  <c:v>14.857069102353574</c:v>
                </c:pt>
                <c:pt idx="145">
                  <c:v>14.857069102353574</c:v>
                </c:pt>
                <c:pt idx="146">
                  <c:v>14.857069102353574</c:v>
                </c:pt>
                <c:pt idx="147">
                  <c:v>14.857069102353574</c:v>
                </c:pt>
                <c:pt idx="148">
                  <c:v>14.857069102353574</c:v>
                </c:pt>
                <c:pt idx="149">
                  <c:v>14.857069102353574</c:v>
                </c:pt>
                <c:pt idx="150">
                  <c:v>14.857069102353574</c:v>
                </c:pt>
                <c:pt idx="151">
                  <c:v>14.857069102353574</c:v>
                </c:pt>
                <c:pt idx="152">
                  <c:v>14.857069102353574</c:v>
                </c:pt>
                <c:pt idx="153">
                  <c:v>14.857069102353574</c:v>
                </c:pt>
                <c:pt idx="154">
                  <c:v>14.857069102353574</c:v>
                </c:pt>
                <c:pt idx="155">
                  <c:v>14.857069102353574</c:v>
                </c:pt>
                <c:pt idx="156">
                  <c:v>14.857069102353574</c:v>
                </c:pt>
                <c:pt idx="157">
                  <c:v>14.857069102353574</c:v>
                </c:pt>
                <c:pt idx="158">
                  <c:v>14.857069102353574</c:v>
                </c:pt>
                <c:pt idx="159">
                  <c:v>14.857069102353574</c:v>
                </c:pt>
                <c:pt idx="160">
                  <c:v>14.857069102353574</c:v>
                </c:pt>
                <c:pt idx="161">
                  <c:v>14.857069102353574</c:v>
                </c:pt>
                <c:pt idx="162">
                  <c:v>14.857069102353574</c:v>
                </c:pt>
                <c:pt idx="163">
                  <c:v>14.857069102353574</c:v>
                </c:pt>
                <c:pt idx="164">
                  <c:v>14.857069102353574</c:v>
                </c:pt>
                <c:pt idx="165">
                  <c:v>14.857069102353574</c:v>
                </c:pt>
                <c:pt idx="166">
                  <c:v>14.857069102353574</c:v>
                </c:pt>
                <c:pt idx="167">
                  <c:v>14.857069102353574</c:v>
                </c:pt>
                <c:pt idx="168">
                  <c:v>14.857069102353574</c:v>
                </c:pt>
                <c:pt idx="169">
                  <c:v>14.857069102353574</c:v>
                </c:pt>
                <c:pt idx="170">
                  <c:v>14.857069102353574</c:v>
                </c:pt>
                <c:pt idx="171">
                  <c:v>14.857069102353574</c:v>
                </c:pt>
                <c:pt idx="172">
                  <c:v>14.857069102353574</c:v>
                </c:pt>
                <c:pt idx="173">
                  <c:v>14.857069102353574</c:v>
                </c:pt>
                <c:pt idx="174">
                  <c:v>14.857069102353574</c:v>
                </c:pt>
                <c:pt idx="175">
                  <c:v>14.857069102353574</c:v>
                </c:pt>
                <c:pt idx="176">
                  <c:v>14.857069102353574</c:v>
                </c:pt>
                <c:pt idx="177">
                  <c:v>14.857069102353574</c:v>
                </c:pt>
                <c:pt idx="178">
                  <c:v>14.857069102353574</c:v>
                </c:pt>
                <c:pt idx="179">
                  <c:v>14.857069102353574</c:v>
                </c:pt>
                <c:pt idx="180">
                  <c:v>14.857069102353574</c:v>
                </c:pt>
                <c:pt idx="181">
                  <c:v>14.857069102353574</c:v>
                </c:pt>
                <c:pt idx="182">
                  <c:v>14.857069102353574</c:v>
                </c:pt>
                <c:pt idx="183">
                  <c:v>14.857069102353574</c:v>
                </c:pt>
                <c:pt idx="184">
                  <c:v>14.857069102353574</c:v>
                </c:pt>
                <c:pt idx="185">
                  <c:v>14.857069102353574</c:v>
                </c:pt>
                <c:pt idx="186">
                  <c:v>14.857069102353574</c:v>
                </c:pt>
                <c:pt idx="187">
                  <c:v>14.857069102353574</c:v>
                </c:pt>
                <c:pt idx="188">
                  <c:v>14.857069102353574</c:v>
                </c:pt>
                <c:pt idx="189">
                  <c:v>14.857069102353574</c:v>
                </c:pt>
                <c:pt idx="190">
                  <c:v>14.857069102353574</c:v>
                </c:pt>
                <c:pt idx="191">
                  <c:v>14.857069102353574</c:v>
                </c:pt>
                <c:pt idx="192">
                  <c:v>14.857069102353574</c:v>
                </c:pt>
                <c:pt idx="193">
                  <c:v>14.857069102353574</c:v>
                </c:pt>
                <c:pt idx="194">
                  <c:v>14.857069102353574</c:v>
                </c:pt>
                <c:pt idx="195">
                  <c:v>14.857069102353574</c:v>
                </c:pt>
                <c:pt idx="196">
                  <c:v>14.857069102353574</c:v>
                </c:pt>
                <c:pt idx="197">
                  <c:v>14.857069102353574</c:v>
                </c:pt>
                <c:pt idx="198">
                  <c:v>14.857069102353574</c:v>
                </c:pt>
                <c:pt idx="199">
                  <c:v>14.857069102353574</c:v>
                </c:pt>
                <c:pt idx="200">
                  <c:v>14.857069102353574</c:v>
                </c:pt>
                <c:pt idx="201">
                  <c:v>14.857069102353574</c:v>
                </c:pt>
                <c:pt idx="202">
                  <c:v>14.857069102353574</c:v>
                </c:pt>
                <c:pt idx="203">
                  <c:v>14.857069102353574</c:v>
                </c:pt>
                <c:pt idx="204">
                  <c:v>14.857069102353574</c:v>
                </c:pt>
                <c:pt idx="205">
                  <c:v>14.857069102353574</c:v>
                </c:pt>
                <c:pt idx="206">
                  <c:v>14.857069102353574</c:v>
                </c:pt>
                <c:pt idx="207">
                  <c:v>14.857069102353574</c:v>
                </c:pt>
                <c:pt idx="208">
                  <c:v>14.857069102353574</c:v>
                </c:pt>
                <c:pt idx="209">
                  <c:v>14.857069102353574</c:v>
                </c:pt>
                <c:pt idx="210">
                  <c:v>14.857069102353574</c:v>
                </c:pt>
                <c:pt idx="211">
                  <c:v>14.857069102353574</c:v>
                </c:pt>
                <c:pt idx="212">
                  <c:v>14.857069102353574</c:v>
                </c:pt>
                <c:pt idx="213">
                  <c:v>14.857069102353574</c:v>
                </c:pt>
                <c:pt idx="214">
                  <c:v>14.857069102353574</c:v>
                </c:pt>
                <c:pt idx="215">
                  <c:v>14.857069102353574</c:v>
                </c:pt>
                <c:pt idx="216">
                  <c:v>14.857069102353574</c:v>
                </c:pt>
                <c:pt idx="217">
                  <c:v>14.857069102353574</c:v>
                </c:pt>
                <c:pt idx="218">
                  <c:v>14.857069102353574</c:v>
                </c:pt>
                <c:pt idx="219">
                  <c:v>14.857069102353574</c:v>
                </c:pt>
                <c:pt idx="220">
                  <c:v>14.857069102353574</c:v>
                </c:pt>
                <c:pt idx="221">
                  <c:v>14.857069102353574</c:v>
                </c:pt>
                <c:pt idx="222">
                  <c:v>14.857069102353574</c:v>
                </c:pt>
                <c:pt idx="223">
                  <c:v>14.857069102353574</c:v>
                </c:pt>
                <c:pt idx="224">
                  <c:v>14.857069102353574</c:v>
                </c:pt>
                <c:pt idx="225">
                  <c:v>14.857069102353574</c:v>
                </c:pt>
                <c:pt idx="226">
                  <c:v>14.857069102353574</c:v>
                </c:pt>
                <c:pt idx="227">
                  <c:v>14.857069102353574</c:v>
                </c:pt>
                <c:pt idx="228">
                  <c:v>14.857069102353574</c:v>
                </c:pt>
                <c:pt idx="229">
                  <c:v>14.857069102353574</c:v>
                </c:pt>
                <c:pt idx="230">
                  <c:v>14.857069102353574</c:v>
                </c:pt>
                <c:pt idx="231">
                  <c:v>14.857069102353574</c:v>
                </c:pt>
                <c:pt idx="232">
                  <c:v>14.857069102353574</c:v>
                </c:pt>
                <c:pt idx="233">
                  <c:v>14.857069102353574</c:v>
                </c:pt>
                <c:pt idx="234">
                  <c:v>14.857069102353574</c:v>
                </c:pt>
                <c:pt idx="235">
                  <c:v>14.857069102353574</c:v>
                </c:pt>
                <c:pt idx="236">
                  <c:v>14.857069102353574</c:v>
                </c:pt>
                <c:pt idx="237">
                  <c:v>14.857069102353574</c:v>
                </c:pt>
                <c:pt idx="238">
                  <c:v>14.857069102353574</c:v>
                </c:pt>
                <c:pt idx="239">
                  <c:v>14.857069102353574</c:v>
                </c:pt>
                <c:pt idx="240">
                  <c:v>14.857069102353574</c:v>
                </c:pt>
                <c:pt idx="241">
                  <c:v>14.857069102353574</c:v>
                </c:pt>
                <c:pt idx="242">
                  <c:v>14.857069102353574</c:v>
                </c:pt>
                <c:pt idx="243">
                  <c:v>14.857069102353574</c:v>
                </c:pt>
                <c:pt idx="244">
                  <c:v>14.857069102353574</c:v>
                </c:pt>
                <c:pt idx="245">
                  <c:v>14.857069102353574</c:v>
                </c:pt>
                <c:pt idx="246">
                  <c:v>14.857069102353574</c:v>
                </c:pt>
                <c:pt idx="247">
                  <c:v>14.857069102353574</c:v>
                </c:pt>
                <c:pt idx="248">
                  <c:v>14.857069102353574</c:v>
                </c:pt>
                <c:pt idx="249">
                  <c:v>14.857069102353574</c:v>
                </c:pt>
                <c:pt idx="250">
                  <c:v>14.857069102353574</c:v>
                </c:pt>
                <c:pt idx="251">
                  <c:v>14.857069102353574</c:v>
                </c:pt>
                <c:pt idx="252">
                  <c:v>14.857069102353574</c:v>
                </c:pt>
                <c:pt idx="253">
                  <c:v>14.857069102353574</c:v>
                </c:pt>
                <c:pt idx="254">
                  <c:v>14.857069102353574</c:v>
                </c:pt>
                <c:pt idx="255">
                  <c:v>14.857069102353574</c:v>
                </c:pt>
                <c:pt idx="256">
                  <c:v>14.857069102353574</c:v>
                </c:pt>
                <c:pt idx="257">
                  <c:v>14.857069102353574</c:v>
                </c:pt>
                <c:pt idx="258">
                  <c:v>14.857069102353574</c:v>
                </c:pt>
                <c:pt idx="259">
                  <c:v>14.857069102353574</c:v>
                </c:pt>
                <c:pt idx="260">
                  <c:v>14.857069102353574</c:v>
                </c:pt>
                <c:pt idx="261">
                  <c:v>14.857069102353574</c:v>
                </c:pt>
                <c:pt idx="262">
                  <c:v>14.857069102353574</c:v>
                </c:pt>
                <c:pt idx="263">
                  <c:v>14.857069102353574</c:v>
                </c:pt>
                <c:pt idx="264">
                  <c:v>14.857069102353574</c:v>
                </c:pt>
                <c:pt idx="265">
                  <c:v>14.857069102353574</c:v>
                </c:pt>
                <c:pt idx="266">
                  <c:v>14.857069102353574</c:v>
                </c:pt>
                <c:pt idx="267">
                  <c:v>14.857069102353574</c:v>
                </c:pt>
                <c:pt idx="268">
                  <c:v>14.857069102353574</c:v>
                </c:pt>
                <c:pt idx="269">
                  <c:v>14.857069102353574</c:v>
                </c:pt>
                <c:pt idx="270">
                  <c:v>14.857069102353574</c:v>
                </c:pt>
                <c:pt idx="271">
                  <c:v>14.857069102353574</c:v>
                </c:pt>
                <c:pt idx="272">
                  <c:v>14.857069102353574</c:v>
                </c:pt>
                <c:pt idx="273">
                  <c:v>14.857069102353574</c:v>
                </c:pt>
                <c:pt idx="274">
                  <c:v>14.857069102353574</c:v>
                </c:pt>
                <c:pt idx="275">
                  <c:v>14.857069102353574</c:v>
                </c:pt>
                <c:pt idx="276">
                  <c:v>14.857069102353574</c:v>
                </c:pt>
                <c:pt idx="277">
                  <c:v>14.857069102353574</c:v>
                </c:pt>
                <c:pt idx="278">
                  <c:v>14.857069102353574</c:v>
                </c:pt>
                <c:pt idx="279">
                  <c:v>14.857069102353574</c:v>
                </c:pt>
                <c:pt idx="280">
                  <c:v>14.857069102353574</c:v>
                </c:pt>
                <c:pt idx="281">
                  <c:v>14.857069102353574</c:v>
                </c:pt>
                <c:pt idx="282">
                  <c:v>14.857069102353574</c:v>
                </c:pt>
                <c:pt idx="283">
                  <c:v>14.857069102353574</c:v>
                </c:pt>
                <c:pt idx="284">
                  <c:v>14.857069102353574</c:v>
                </c:pt>
                <c:pt idx="285">
                  <c:v>14.857069102353574</c:v>
                </c:pt>
                <c:pt idx="286">
                  <c:v>14.857069102353574</c:v>
                </c:pt>
                <c:pt idx="287">
                  <c:v>14.857069102353574</c:v>
                </c:pt>
                <c:pt idx="288">
                  <c:v>14.857069102353574</c:v>
                </c:pt>
                <c:pt idx="289">
                  <c:v>14.857069102353574</c:v>
                </c:pt>
                <c:pt idx="290">
                  <c:v>14.857069102353574</c:v>
                </c:pt>
                <c:pt idx="291">
                  <c:v>14.857069102353574</c:v>
                </c:pt>
                <c:pt idx="292">
                  <c:v>14.857069102353574</c:v>
                </c:pt>
                <c:pt idx="293">
                  <c:v>14.857069102353574</c:v>
                </c:pt>
                <c:pt idx="294">
                  <c:v>14.857069102353574</c:v>
                </c:pt>
                <c:pt idx="295">
                  <c:v>14.857069102353574</c:v>
                </c:pt>
                <c:pt idx="296">
                  <c:v>14.857069102353574</c:v>
                </c:pt>
                <c:pt idx="297">
                  <c:v>14.857069102353574</c:v>
                </c:pt>
                <c:pt idx="298">
                  <c:v>14.857069102353574</c:v>
                </c:pt>
                <c:pt idx="299">
                  <c:v>14.857069102353574</c:v>
                </c:pt>
                <c:pt idx="300">
                  <c:v>14.857069102353574</c:v>
                </c:pt>
                <c:pt idx="301">
                  <c:v>14.857069102353574</c:v>
                </c:pt>
                <c:pt idx="302">
                  <c:v>14.857069102353574</c:v>
                </c:pt>
                <c:pt idx="303">
                  <c:v>14.857069102353574</c:v>
                </c:pt>
                <c:pt idx="304">
                  <c:v>14.857069102353574</c:v>
                </c:pt>
                <c:pt idx="305">
                  <c:v>14.857069102353574</c:v>
                </c:pt>
                <c:pt idx="306">
                  <c:v>14.857069102353574</c:v>
                </c:pt>
                <c:pt idx="307">
                  <c:v>14.857069102353574</c:v>
                </c:pt>
                <c:pt idx="308">
                  <c:v>14.857069102353574</c:v>
                </c:pt>
                <c:pt idx="309">
                  <c:v>14.857069102353574</c:v>
                </c:pt>
                <c:pt idx="310">
                  <c:v>14.857069102353574</c:v>
                </c:pt>
                <c:pt idx="311">
                  <c:v>14.857069102353574</c:v>
                </c:pt>
                <c:pt idx="312">
                  <c:v>14.857069102353574</c:v>
                </c:pt>
                <c:pt idx="313">
                  <c:v>14.857069102353574</c:v>
                </c:pt>
                <c:pt idx="314">
                  <c:v>14.857069102353574</c:v>
                </c:pt>
                <c:pt idx="315">
                  <c:v>14.857069102353574</c:v>
                </c:pt>
                <c:pt idx="316">
                  <c:v>14.857069102353574</c:v>
                </c:pt>
                <c:pt idx="317">
                  <c:v>14.857069102353574</c:v>
                </c:pt>
                <c:pt idx="318">
                  <c:v>14.857069102353574</c:v>
                </c:pt>
                <c:pt idx="319">
                  <c:v>14.857069102353574</c:v>
                </c:pt>
                <c:pt idx="320">
                  <c:v>14.857069102353574</c:v>
                </c:pt>
                <c:pt idx="321">
                  <c:v>14.857069102353574</c:v>
                </c:pt>
                <c:pt idx="322">
                  <c:v>14.857069102353574</c:v>
                </c:pt>
                <c:pt idx="323">
                  <c:v>14.857069102353574</c:v>
                </c:pt>
                <c:pt idx="324">
                  <c:v>14.857069102353574</c:v>
                </c:pt>
                <c:pt idx="325">
                  <c:v>14.857069102353574</c:v>
                </c:pt>
                <c:pt idx="326">
                  <c:v>14.857069102353574</c:v>
                </c:pt>
                <c:pt idx="327">
                  <c:v>14.857069102353574</c:v>
                </c:pt>
                <c:pt idx="328">
                  <c:v>14.857069102353574</c:v>
                </c:pt>
                <c:pt idx="329">
                  <c:v>14.857069102353574</c:v>
                </c:pt>
                <c:pt idx="330">
                  <c:v>14.857069102353574</c:v>
                </c:pt>
                <c:pt idx="331">
                  <c:v>14.857069102353574</c:v>
                </c:pt>
                <c:pt idx="332">
                  <c:v>14.857069102353574</c:v>
                </c:pt>
                <c:pt idx="333">
                  <c:v>14.857069102353574</c:v>
                </c:pt>
                <c:pt idx="334">
                  <c:v>14.857069102353574</c:v>
                </c:pt>
                <c:pt idx="335">
                  <c:v>14.857069102353574</c:v>
                </c:pt>
                <c:pt idx="336">
                  <c:v>14.857069102353574</c:v>
                </c:pt>
                <c:pt idx="337">
                  <c:v>14.857069102353574</c:v>
                </c:pt>
                <c:pt idx="338">
                  <c:v>14.857069102353574</c:v>
                </c:pt>
                <c:pt idx="339">
                  <c:v>14.857069102353574</c:v>
                </c:pt>
                <c:pt idx="340">
                  <c:v>14.857069102353574</c:v>
                </c:pt>
                <c:pt idx="341">
                  <c:v>14.857069102353574</c:v>
                </c:pt>
                <c:pt idx="342">
                  <c:v>14.857069102353574</c:v>
                </c:pt>
                <c:pt idx="343">
                  <c:v>14.857069102353574</c:v>
                </c:pt>
                <c:pt idx="344">
                  <c:v>14.857069102353574</c:v>
                </c:pt>
                <c:pt idx="345">
                  <c:v>14.857069102353574</c:v>
                </c:pt>
                <c:pt idx="346">
                  <c:v>14.857069102353574</c:v>
                </c:pt>
                <c:pt idx="347">
                  <c:v>14.857069102353574</c:v>
                </c:pt>
                <c:pt idx="348">
                  <c:v>14.857069102353574</c:v>
                </c:pt>
                <c:pt idx="349">
                  <c:v>14.857069102353574</c:v>
                </c:pt>
                <c:pt idx="350">
                  <c:v>14.857069102353574</c:v>
                </c:pt>
                <c:pt idx="351">
                  <c:v>14.857069102353574</c:v>
                </c:pt>
                <c:pt idx="352">
                  <c:v>14.857069102353574</c:v>
                </c:pt>
                <c:pt idx="353">
                  <c:v>14.857069102353574</c:v>
                </c:pt>
                <c:pt idx="354">
                  <c:v>14.857069102353574</c:v>
                </c:pt>
                <c:pt idx="355">
                  <c:v>14.857069102353574</c:v>
                </c:pt>
                <c:pt idx="356">
                  <c:v>14.857069102353574</c:v>
                </c:pt>
                <c:pt idx="357">
                  <c:v>14.857069102353574</c:v>
                </c:pt>
                <c:pt idx="358">
                  <c:v>14.857069102353574</c:v>
                </c:pt>
                <c:pt idx="359">
                  <c:v>14.857069102353574</c:v>
                </c:pt>
                <c:pt idx="360">
                  <c:v>14.857069102353574</c:v>
                </c:pt>
                <c:pt idx="361">
                  <c:v>14.857069102353574</c:v>
                </c:pt>
                <c:pt idx="362">
                  <c:v>14.857069102353574</c:v>
                </c:pt>
                <c:pt idx="363">
                  <c:v>14.857069102353574</c:v>
                </c:pt>
                <c:pt idx="364">
                  <c:v>14.857069102353574</c:v>
                </c:pt>
                <c:pt idx="365">
                  <c:v>14.857069102353574</c:v>
                </c:pt>
                <c:pt idx="366">
                  <c:v>14.857069102353574</c:v>
                </c:pt>
                <c:pt idx="367">
                  <c:v>14.857069102353574</c:v>
                </c:pt>
                <c:pt idx="368">
                  <c:v>14.857069102353574</c:v>
                </c:pt>
                <c:pt idx="369">
                  <c:v>14.857069102353574</c:v>
                </c:pt>
                <c:pt idx="370">
                  <c:v>14.857069102353574</c:v>
                </c:pt>
                <c:pt idx="371">
                  <c:v>14.857069102353574</c:v>
                </c:pt>
                <c:pt idx="372">
                  <c:v>14.857069102353574</c:v>
                </c:pt>
                <c:pt idx="373">
                  <c:v>14.857069102353574</c:v>
                </c:pt>
                <c:pt idx="374">
                  <c:v>14.857069102353574</c:v>
                </c:pt>
                <c:pt idx="375">
                  <c:v>14.857069102353574</c:v>
                </c:pt>
                <c:pt idx="376">
                  <c:v>14.857069102353574</c:v>
                </c:pt>
                <c:pt idx="377">
                  <c:v>14.857069102353574</c:v>
                </c:pt>
                <c:pt idx="378">
                  <c:v>14.857069102353574</c:v>
                </c:pt>
                <c:pt idx="379">
                  <c:v>14.857069102353574</c:v>
                </c:pt>
                <c:pt idx="380">
                  <c:v>14.857069102353574</c:v>
                </c:pt>
                <c:pt idx="381">
                  <c:v>14.857069102353574</c:v>
                </c:pt>
                <c:pt idx="382">
                  <c:v>14.857069102353574</c:v>
                </c:pt>
                <c:pt idx="383">
                  <c:v>14.857069102353574</c:v>
                </c:pt>
                <c:pt idx="384">
                  <c:v>14.857069102353574</c:v>
                </c:pt>
                <c:pt idx="385">
                  <c:v>14.857069102353574</c:v>
                </c:pt>
                <c:pt idx="386">
                  <c:v>14.857069102353574</c:v>
                </c:pt>
                <c:pt idx="387">
                  <c:v>14.857069102353574</c:v>
                </c:pt>
                <c:pt idx="388">
                  <c:v>14.857069102353574</c:v>
                </c:pt>
                <c:pt idx="389">
                  <c:v>14.857069102353574</c:v>
                </c:pt>
                <c:pt idx="390">
                  <c:v>14.857069102353574</c:v>
                </c:pt>
                <c:pt idx="391">
                  <c:v>14.857069102353574</c:v>
                </c:pt>
                <c:pt idx="392">
                  <c:v>14.857069102353574</c:v>
                </c:pt>
                <c:pt idx="393">
                  <c:v>14.857069102353574</c:v>
                </c:pt>
                <c:pt idx="394">
                  <c:v>14.857069102353574</c:v>
                </c:pt>
                <c:pt idx="395">
                  <c:v>14.857069102353574</c:v>
                </c:pt>
                <c:pt idx="396">
                  <c:v>14.857069102353574</c:v>
                </c:pt>
                <c:pt idx="397">
                  <c:v>14.857069102353574</c:v>
                </c:pt>
                <c:pt idx="398">
                  <c:v>14.857069102353574</c:v>
                </c:pt>
                <c:pt idx="399">
                  <c:v>14.857069102353574</c:v>
                </c:pt>
                <c:pt idx="400">
                  <c:v>14.857069102353574</c:v>
                </c:pt>
                <c:pt idx="401">
                  <c:v>14.857069102353574</c:v>
                </c:pt>
                <c:pt idx="402">
                  <c:v>14.857069102353574</c:v>
                </c:pt>
                <c:pt idx="403">
                  <c:v>14.857069102353574</c:v>
                </c:pt>
                <c:pt idx="404">
                  <c:v>14.857069102353574</c:v>
                </c:pt>
                <c:pt idx="405">
                  <c:v>14.857069102353574</c:v>
                </c:pt>
                <c:pt idx="406">
                  <c:v>14.857069102353574</c:v>
                </c:pt>
                <c:pt idx="407">
                  <c:v>14.857069102353574</c:v>
                </c:pt>
                <c:pt idx="408">
                  <c:v>14.857069102353574</c:v>
                </c:pt>
                <c:pt idx="409">
                  <c:v>14.857069102353574</c:v>
                </c:pt>
                <c:pt idx="410">
                  <c:v>14.857069102353574</c:v>
                </c:pt>
                <c:pt idx="411">
                  <c:v>14.857069102353574</c:v>
                </c:pt>
                <c:pt idx="412">
                  <c:v>14.857069102353574</c:v>
                </c:pt>
                <c:pt idx="413">
                  <c:v>14.857069102353574</c:v>
                </c:pt>
                <c:pt idx="414">
                  <c:v>14.857069102353574</c:v>
                </c:pt>
                <c:pt idx="415">
                  <c:v>14.857069102353574</c:v>
                </c:pt>
                <c:pt idx="416">
                  <c:v>14.857069102353574</c:v>
                </c:pt>
                <c:pt idx="417">
                  <c:v>14.857069102353574</c:v>
                </c:pt>
                <c:pt idx="418">
                  <c:v>14.857069102353574</c:v>
                </c:pt>
                <c:pt idx="419">
                  <c:v>14.857069102353574</c:v>
                </c:pt>
                <c:pt idx="420">
                  <c:v>14.857069102353574</c:v>
                </c:pt>
                <c:pt idx="421">
                  <c:v>14.857069102353574</c:v>
                </c:pt>
                <c:pt idx="422">
                  <c:v>14.857069102353574</c:v>
                </c:pt>
                <c:pt idx="423">
                  <c:v>14.857069102353574</c:v>
                </c:pt>
                <c:pt idx="424">
                  <c:v>14.857069102353574</c:v>
                </c:pt>
                <c:pt idx="425">
                  <c:v>14.857069102353574</c:v>
                </c:pt>
                <c:pt idx="426">
                  <c:v>14.857069102353574</c:v>
                </c:pt>
                <c:pt idx="427">
                  <c:v>14.857069102353574</c:v>
                </c:pt>
                <c:pt idx="428">
                  <c:v>14.857069102353574</c:v>
                </c:pt>
                <c:pt idx="429">
                  <c:v>14.857069102353574</c:v>
                </c:pt>
                <c:pt idx="430">
                  <c:v>14.857069102353574</c:v>
                </c:pt>
                <c:pt idx="431">
                  <c:v>14.857069102353574</c:v>
                </c:pt>
                <c:pt idx="432">
                  <c:v>14.857069102353574</c:v>
                </c:pt>
                <c:pt idx="433">
                  <c:v>14.857069102353574</c:v>
                </c:pt>
                <c:pt idx="434">
                  <c:v>14.857069102353574</c:v>
                </c:pt>
                <c:pt idx="435">
                  <c:v>14.857069102353574</c:v>
                </c:pt>
                <c:pt idx="436">
                  <c:v>14.857069102353574</c:v>
                </c:pt>
                <c:pt idx="437">
                  <c:v>14.857069102353574</c:v>
                </c:pt>
                <c:pt idx="438">
                  <c:v>14.857069102353574</c:v>
                </c:pt>
                <c:pt idx="439">
                  <c:v>14.857069102353574</c:v>
                </c:pt>
                <c:pt idx="440">
                  <c:v>14.857069102353574</c:v>
                </c:pt>
                <c:pt idx="441">
                  <c:v>14.857069102353574</c:v>
                </c:pt>
                <c:pt idx="442">
                  <c:v>14.857069102353574</c:v>
                </c:pt>
                <c:pt idx="443">
                  <c:v>14.857069102353574</c:v>
                </c:pt>
                <c:pt idx="444">
                  <c:v>14.857069102353574</c:v>
                </c:pt>
                <c:pt idx="445">
                  <c:v>14.857069102353574</c:v>
                </c:pt>
                <c:pt idx="446">
                  <c:v>14.857069102353574</c:v>
                </c:pt>
                <c:pt idx="447">
                  <c:v>14.857069102353574</c:v>
                </c:pt>
                <c:pt idx="448">
                  <c:v>14.857069102353574</c:v>
                </c:pt>
                <c:pt idx="449">
                  <c:v>14.857069102353574</c:v>
                </c:pt>
                <c:pt idx="450">
                  <c:v>14.857069102353574</c:v>
                </c:pt>
                <c:pt idx="451">
                  <c:v>14.857069102353574</c:v>
                </c:pt>
                <c:pt idx="452">
                  <c:v>14.857069102353574</c:v>
                </c:pt>
                <c:pt idx="453">
                  <c:v>14.857069102353574</c:v>
                </c:pt>
                <c:pt idx="454">
                  <c:v>14.857069102353574</c:v>
                </c:pt>
                <c:pt idx="455">
                  <c:v>14.857069102353574</c:v>
                </c:pt>
                <c:pt idx="456">
                  <c:v>14.857069102353574</c:v>
                </c:pt>
                <c:pt idx="457">
                  <c:v>14.857069102353574</c:v>
                </c:pt>
                <c:pt idx="458">
                  <c:v>14.857069102353574</c:v>
                </c:pt>
                <c:pt idx="459">
                  <c:v>14.857069102353574</c:v>
                </c:pt>
                <c:pt idx="460">
                  <c:v>14.857069102353574</c:v>
                </c:pt>
                <c:pt idx="461">
                  <c:v>14.857069102353574</c:v>
                </c:pt>
                <c:pt idx="462">
                  <c:v>14.857069102353574</c:v>
                </c:pt>
                <c:pt idx="463">
                  <c:v>14.857069102353574</c:v>
                </c:pt>
                <c:pt idx="464">
                  <c:v>14.857069102353574</c:v>
                </c:pt>
                <c:pt idx="465">
                  <c:v>14.857069102353574</c:v>
                </c:pt>
                <c:pt idx="466">
                  <c:v>14.857069102353574</c:v>
                </c:pt>
                <c:pt idx="467">
                  <c:v>14.857069102353574</c:v>
                </c:pt>
                <c:pt idx="468">
                  <c:v>14.857069102353574</c:v>
                </c:pt>
                <c:pt idx="469">
                  <c:v>14.857069102353574</c:v>
                </c:pt>
                <c:pt idx="470">
                  <c:v>14.857069102353574</c:v>
                </c:pt>
                <c:pt idx="471">
                  <c:v>14.857069102353574</c:v>
                </c:pt>
                <c:pt idx="472">
                  <c:v>14.857069102353574</c:v>
                </c:pt>
                <c:pt idx="473">
                  <c:v>14.857069102353574</c:v>
                </c:pt>
                <c:pt idx="474">
                  <c:v>14.857069102353574</c:v>
                </c:pt>
                <c:pt idx="475">
                  <c:v>14.857069102353574</c:v>
                </c:pt>
                <c:pt idx="476">
                  <c:v>14.857069102353574</c:v>
                </c:pt>
                <c:pt idx="477">
                  <c:v>14.857069102353574</c:v>
                </c:pt>
                <c:pt idx="478">
                  <c:v>14.857069102353574</c:v>
                </c:pt>
                <c:pt idx="479">
                  <c:v>14.857069102353574</c:v>
                </c:pt>
                <c:pt idx="480">
                  <c:v>14.857069102353574</c:v>
                </c:pt>
                <c:pt idx="481">
                  <c:v>14.857069102353574</c:v>
                </c:pt>
                <c:pt idx="482">
                  <c:v>14.857069102353574</c:v>
                </c:pt>
                <c:pt idx="483">
                  <c:v>14.857069102353574</c:v>
                </c:pt>
                <c:pt idx="484">
                  <c:v>14.857069102353574</c:v>
                </c:pt>
                <c:pt idx="485">
                  <c:v>14.857069102353574</c:v>
                </c:pt>
                <c:pt idx="486">
                  <c:v>14.857069102353574</c:v>
                </c:pt>
                <c:pt idx="487">
                  <c:v>14.857069102353574</c:v>
                </c:pt>
                <c:pt idx="488">
                  <c:v>14.857069102353574</c:v>
                </c:pt>
                <c:pt idx="489">
                  <c:v>14.857069102353574</c:v>
                </c:pt>
                <c:pt idx="490">
                  <c:v>14.857069102353574</c:v>
                </c:pt>
                <c:pt idx="491">
                  <c:v>14.857069102353574</c:v>
                </c:pt>
                <c:pt idx="492">
                  <c:v>14.857069102353574</c:v>
                </c:pt>
                <c:pt idx="493">
                  <c:v>14.857069102353574</c:v>
                </c:pt>
                <c:pt idx="494">
                  <c:v>14.857069102353574</c:v>
                </c:pt>
                <c:pt idx="495">
                  <c:v>14.857069102353574</c:v>
                </c:pt>
                <c:pt idx="496">
                  <c:v>14.857069102353574</c:v>
                </c:pt>
                <c:pt idx="497">
                  <c:v>14.857069102353574</c:v>
                </c:pt>
                <c:pt idx="498">
                  <c:v>14.857069102353574</c:v>
                </c:pt>
                <c:pt idx="499">
                  <c:v>14.857069102353574</c:v>
                </c:pt>
                <c:pt idx="500">
                  <c:v>14.857069102353574</c:v>
                </c:pt>
                <c:pt idx="501">
                  <c:v>14.857069102353574</c:v>
                </c:pt>
                <c:pt idx="502">
                  <c:v>14.857069102353574</c:v>
                </c:pt>
                <c:pt idx="503">
                  <c:v>14.857069102353574</c:v>
                </c:pt>
                <c:pt idx="504">
                  <c:v>14.857069102353574</c:v>
                </c:pt>
                <c:pt idx="505">
                  <c:v>14.857069102353574</c:v>
                </c:pt>
                <c:pt idx="506">
                  <c:v>14.857069102353574</c:v>
                </c:pt>
                <c:pt idx="507">
                  <c:v>14.857069102353574</c:v>
                </c:pt>
                <c:pt idx="508">
                  <c:v>14.857069102353574</c:v>
                </c:pt>
                <c:pt idx="509">
                  <c:v>14.857069102353574</c:v>
                </c:pt>
                <c:pt idx="510">
                  <c:v>14.857069102353574</c:v>
                </c:pt>
                <c:pt idx="511">
                  <c:v>14.857069102353574</c:v>
                </c:pt>
                <c:pt idx="512">
                  <c:v>14.857069102353574</c:v>
                </c:pt>
                <c:pt idx="513">
                  <c:v>14.857069102353574</c:v>
                </c:pt>
                <c:pt idx="514">
                  <c:v>14.857069102353574</c:v>
                </c:pt>
                <c:pt idx="515">
                  <c:v>14.857069102353574</c:v>
                </c:pt>
                <c:pt idx="516">
                  <c:v>14.857069102353574</c:v>
                </c:pt>
                <c:pt idx="517">
                  <c:v>14.857069102353574</c:v>
                </c:pt>
                <c:pt idx="518">
                  <c:v>14.857069102353574</c:v>
                </c:pt>
                <c:pt idx="519">
                  <c:v>14.857069102353574</c:v>
                </c:pt>
                <c:pt idx="520">
                  <c:v>14.857069102353574</c:v>
                </c:pt>
                <c:pt idx="521">
                  <c:v>14.857069102353574</c:v>
                </c:pt>
                <c:pt idx="522">
                  <c:v>14.857069102353574</c:v>
                </c:pt>
                <c:pt idx="523">
                  <c:v>14.857069102353574</c:v>
                </c:pt>
                <c:pt idx="524">
                  <c:v>14.857069102353574</c:v>
                </c:pt>
                <c:pt idx="525">
                  <c:v>14.857069102353574</c:v>
                </c:pt>
                <c:pt idx="526">
                  <c:v>14.857069102353574</c:v>
                </c:pt>
                <c:pt idx="527">
                  <c:v>14.857069102353574</c:v>
                </c:pt>
                <c:pt idx="528">
                  <c:v>14.857069102353574</c:v>
                </c:pt>
                <c:pt idx="529">
                  <c:v>14.857069102353574</c:v>
                </c:pt>
                <c:pt idx="530">
                  <c:v>14.857069102353574</c:v>
                </c:pt>
                <c:pt idx="531">
                  <c:v>14.857069102353574</c:v>
                </c:pt>
                <c:pt idx="532">
                  <c:v>14.857069102353574</c:v>
                </c:pt>
                <c:pt idx="533">
                  <c:v>14.857069102353574</c:v>
                </c:pt>
                <c:pt idx="534">
                  <c:v>14.857069102353574</c:v>
                </c:pt>
                <c:pt idx="535">
                  <c:v>14.857069102353574</c:v>
                </c:pt>
                <c:pt idx="536">
                  <c:v>14.857069102353574</c:v>
                </c:pt>
                <c:pt idx="537">
                  <c:v>14.857069102353574</c:v>
                </c:pt>
                <c:pt idx="538">
                  <c:v>14.857069102353574</c:v>
                </c:pt>
                <c:pt idx="539">
                  <c:v>14.857069102353574</c:v>
                </c:pt>
                <c:pt idx="540">
                  <c:v>14.857069102353574</c:v>
                </c:pt>
                <c:pt idx="541">
                  <c:v>14.857069102353574</c:v>
                </c:pt>
                <c:pt idx="542">
                  <c:v>14.857069102353574</c:v>
                </c:pt>
                <c:pt idx="543">
                  <c:v>14.857069102353574</c:v>
                </c:pt>
                <c:pt idx="544">
                  <c:v>14.857069102353574</c:v>
                </c:pt>
                <c:pt idx="545">
                  <c:v>14.857069102353574</c:v>
                </c:pt>
                <c:pt idx="546">
                  <c:v>14.857069102353574</c:v>
                </c:pt>
                <c:pt idx="547">
                  <c:v>14.857069102353574</c:v>
                </c:pt>
                <c:pt idx="548">
                  <c:v>14.857069102353574</c:v>
                </c:pt>
                <c:pt idx="549">
                  <c:v>14.857069102353574</c:v>
                </c:pt>
                <c:pt idx="550">
                  <c:v>14.857069102353574</c:v>
                </c:pt>
                <c:pt idx="551">
                  <c:v>14.857069102353574</c:v>
                </c:pt>
                <c:pt idx="552">
                  <c:v>14.857069102353574</c:v>
                </c:pt>
                <c:pt idx="553">
                  <c:v>14.857069102353574</c:v>
                </c:pt>
                <c:pt idx="554">
                  <c:v>14.857069102353574</c:v>
                </c:pt>
                <c:pt idx="555">
                  <c:v>14.857069102353574</c:v>
                </c:pt>
                <c:pt idx="556">
                  <c:v>14.857069102353574</c:v>
                </c:pt>
                <c:pt idx="557">
                  <c:v>14.857069102353574</c:v>
                </c:pt>
                <c:pt idx="558">
                  <c:v>14.857069102353574</c:v>
                </c:pt>
                <c:pt idx="559">
                  <c:v>14.857069102353574</c:v>
                </c:pt>
                <c:pt idx="560">
                  <c:v>14.857069102353574</c:v>
                </c:pt>
                <c:pt idx="561">
                  <c:v>14.857069102353574</c:v>
                </c:pt>
                <c:pt idx="562">
                  <c:v>14.857069102353574</c:v>
                </c:pt>
                <c:pt idx="563">
                  <c:v>14.857069102353574</c:v>
                </c:pt>
                <c:pt idx="564">
                  <c:v>14.857069102353574</c:v>
                </c:pt>
                <c:pt idx="565">
                  <c:v>14.857069102353574</c:v>
                </c:pt>
                <c:pt idx="566">
                  <c:v>14.857069102353574</c:v>
                </c:pt>
                <c:pt idx="567">
                  <c:v>14.857069102353574</c:v>
                </c:pt>
                <c:pt idx="568">
                  <c:v>14.857069102353574</c:v>
                </c:pt>
                <c:pt idx="569">
                  <c:v>14.857069102353574</c:v>
                </c:pt>
                <c:pt idx="570">
                  <c:v>14.857069102353574</c:v>
                </c:pt>
                <c:pt idx="571">
                  <c:v>14.857069102353574</c:v>
                </c:pt>
                <c:pt idx="572">
                  <c:v>14.857069102353574</c:v>
                </c:pt>
                <c:pt idx="573">
                  <c:v>14.857069102353574</c:v>
                </c:pt>
                <c:pt idx="574">
                  <c:v>14.857069102353574</c:v>
                </c:pt>
                <c:pt idx="575">
                  <c:v>14.857069102353574</c:v>
                </c:pt>
                <c:pt idx="576">
                  <c:v>14.857069102353574</c:v>
                </c:pt>
                <c:pt idx="577">
                  <c:v>14.857069102353574</c:v>
                </c:pt>
                <c:pt idx="578">
                  <c:v>14.857069102353574</c:v>
                </c:pt>
                <c:pt idx="579">
                  <c:v>14.857069102353574</c:v>
                </c:pt>
                <c:pt idx="580">
                  <c:v>14.857069102353574</c:v>
                </c:pt>
                <c:pt idx="581">
                  <c:v>14.857069102353574</c:v>
                </c:pt>
                <c:pt idx="582">
                  <c:v>14.857069102353574</c:v>
                </c:pt>
                <c:pt idx="583">
                  <c:v>14.857069102353574</c:v>
                </c:pt>
                <c:pt idx="584">
                  <c:v>14.857069102353574</c:v>
                </c:pt>
                <c:pt idx="585">
                  <c:v>14.857069102353574</c:v>
                </c:pt>
                <c:pt idx="586">
                  <c:v>14.857069102353574</c:v>
                </c:pt>
                <c:pt idx="587">
                  <c:v>14.857069102353574</c:v>
                </c:pt>
                <c:pt idx="588">
                  <c:v>14.857069102353574</c:v>
                </c:pt>
                <c:pt idx="589">
                  <c:v>14.857069102353574</c:v>
                </c:pt>
                <c:pt idx="590">
                  <c:v>14.857069102353574</c:v>
                </c:pt>
                <c:pt idx="591">
                  <c:v>14.857069102353574</c:v>
                </c:pt>
                <c:pt idx="592">
                  <c:v>14.857069102353574</c:v>
                </c:pt>
                <c:pt idx="593">
                  <c:v>14.857069102353574</c:v>
                </c:pt>
                <c:pt idx="594">
                  <c:v>14.857069102353574</c:v>
                </c:pt>
                <c:pt idx="595">
                  <c:v>14.857069102353574</c:v>
                </c:pt>
                <c:pt idx="596">
                  <c:v>14.857069102353574</c:v>
                </c:pt>
                <c:pt idx="597">
                  <c:v>14.857069102353574</c:v>
                </c:pt>
                <c:pt idx="598">
                  <c:v>14.857069102353574</c:v>
                </c:pt>
                <c:pt idx="599">
                  <c:v>14.857069102353574</c:v>
                </c:pt>
                <c:pt idx="600">
                  <c:v>14.857069102353574</c:v>
                </c:pt>
                <c:pt idx="601">
                  <c:v>14.857069102353574</c:v>
                </c:pt>
                <c:pt idx="602">
                  <c:v>14.857069102353574</c:v>
                </c:pt>
                <c:pt idx="603">
                  <c:v>14.857069102353574</c:v>
                </c:pt>
                <c:pt idx="604">
                  <c:v>14.857069102353574</c:v>
                </c:pt>
                <c:pt idx="605">
                  <c:v>14.857069102353574</c:v>
                </c:pt>
                <c:pt idx="606">
                  <c:v>14.857069102353574</c:v>
                </c:pt>
                <c:pt idx="607">
                  <c:v>14.857069102353574</c:v>
                </c:pt>
                <c:pt idx="608">
                  <c:v>14.857069102353574</c:v>
                </c:pt>
                <c:pt idx="609">
                  <c:v>14.857069102353574</c:v>
                </c:pt>
                <c:pt idx="610">
                  <c:v>14.857069102353574</c:v>
                </c:pt>
                <c:pt idx="611">
                  <c:v>14.857069102353574</c:v>
                </c:pt>
                <c:pt idx="612">
                  <c:v>14.857069102353574</c:v>
                </c:pt>
                <c:pt idx="613">
                  <c:v>14.857069102353574</c:v>
                </c:pt>
                <c:pt idx="614">
                  <c:v>14.857069102353574</c:v>
                </c:pt>
                <c:pt idx="615">
                  <c:v>14.857069102353574</c:v>
                </c:pt>
                <c:pt idx="616">
                  <c:v>14.857069102353574</c:v>
                </c:pt>
                <c:pt idx="617">
                  <c:v>14.857069102353574</c:v>
                </c:pt>
                <c:pt idx="618">
                  <c:v>14.857069102353574</c:v>
                </c:pt>
                <c:pt idx="619">
                  <c:v>14.857069102353574</c:v>
                </c:pt>
                <c:pt idx="620">
                  <c:v>14.857069102353574</c:v>
                </c:pt>
                <c:pt idx="621">
                  <c:v>14.857069102353574</c:v>
                </c:pt>
                <c:pt idx="622">
                  <c:v>14.857069102353574</c:v>
                </c:pt>
                <c:pt idx="623">
                  <c:v>14.857069102353574</c:v>
                </c:pt>
                <c:pt idx="624">
                  <c:v>14.857069102353574</c:v>
                </c:pt>
                <c:pt idx="625">
                  <c:v>14.857069102353574</c:v>
                </c:pt>
                <c:pt idx="626">
                  <c:v>14.857069102353574</c:v>
                </c:pt>
                <c:pt idx="627">
                  <c:v>14.857069102353574</c:v>
                </c:pt>
                <c:pt idx="628">
                  <c:v>14.857069102353574</c:v>
                </c:pt>
                <c:pt idx="629">
                  <c:v>14.857069102353574</c:v>
                </c:pt>
                <c:pt idx="630">
                  <c:v>14.857069102353574</c:v>
                </c:pt>
                <c:pt idx="631">
                  <c:v>14.857069102353574</c:v>
                </c:pt>
                <c:pt idx="632">
                  <c:v>14.857069102353574</c:v>
                </c:pt>
                <c:pt idx="633">
                  <c:v>14.857069102353574</c:v>
                </c:pt>
                <c:pt idx="634">
                  <c:v>14.857069102353574</c:v>
                </c:pt>
                <c:pt idx="635">
                  <c:v>14.857069102353574</c:v>
                </c:pt>
                <c:pt idx="636">
                  <c:v>14.857069102353574</c:v>
                </c:pt>
                <c:pt idx="637">
                  <c:v>14.857069102353574</c:v>
                </c:pt>
                <c:pt idx="638">
                  <c:v>14.857069102353574</c:v>
                </c:pt>
                <c:pt idx="639">
                  <c:v>14.857069102353574</c:v>
                </c:pt>
                <c:pt idx="640">
                  <c:v>14.857069102353574</c:v>
                </c:pt>
                <c:pt idx="641">
                  <c:v>14.857069102353574</c:v>
                </c:pt>
                <c:pt idx="642">
                  <c:v>14.857069102353574</c:v>
                </c:pt>
                <c:pt idx="643">
                  <c:v>14.857069102353574</c:v>
                </c:pt>
                <c:pt idx="644">
                  <c:v>14.857069102353574</c:v>
                </c:pt>
                <c:pt idx="645">
                  <c:v>14.857069102353574</c:v>
                </c:pt>
                <c:pt idx="646">
                  <c:v>14.857069102353574</c:v>
                </c:pt>
                <c:pt idx="647">
                  <c:v>14.857069102353574</c:v>
                </c:pt>
                <c:pt idx="648">
                  <c:v>14.857069102353574</c:v>
                </c:pt>
                <c:pt idx="649">
                  <c:v>14.857069102353574</c:v>
                </c:pt>
                <c:pt idx="650">
                  <c:v>14.857069102353574</c:v>
                </c:pt>
                <c:pt idx="651">
                  <c:v>14.857069102353574</c:v>
                </c:pt>
                <c:pt idx="652">
                  <c:v>14.857069102353574</c:v>
                </c:pt>
                <c:pt idx="653">
                  <c:v>14.857069102353574</c:v>
                </c:pt>
                <c:pt idx="654">
                  <c:v>14.857069102353574</c:v>
                </c:pt>
                <c:pt idx="655">
                  <c:v>14.857069102353574</c:v>
                </c:pt>
                <c:pt idx="656">
                  <c:v>14.857069102353574</c:v>
                </c:pt>
                <c:pt idx="657">
                  <c:v>14.857069102353574</c:v>
                </c:pt>
                <c:pt idx="658">
                  <c:v>14.857069102353574</c:v>
                </c:pt>
                <c:pt idx="659">
                  <c:v>14.857069102353574</c:v>
                </c:pt>
                <c:pt idx="660">
                  <c:v>14.857069102353574</c:v>
                </c:pt>
                <c:pt idx="661">
                  <c:v>14.857069102353574</c:v>
                </c:pt>
                <c:pt idx="662">
                  <c:v>14.857069102353574</c:v>
                </c:pt>
                <c:pt idx="663">
                  <c:v>14.857069102353574</c:v>
                </c:pt>
                <c:pt idx="664">
                  <c:v>14.857069102353574</c:v>
                </c:pt>
                <c:pt idx="665">
                  <c:v>14.857069102353574</c:v>
                </c:pt>
                <c:pt idx="666">
                  <c:v>14.857069102353574</c:v>
                </c:pt>
                <c:pt idx="667">
                  <c:v>14.857069102353574</c:v>
                </c:pt>
                <c:pt idx="668">
                  <c:v>14.857069102353574</c:v>
                </c:pt>
                <c:pt idx="669">
                  <c:v>14.857069102353574</c:v>
                </c:pt>
                <c:pt idx="670">
                  <c:v>14.857069102353574</c:v>
                </c:pt>
                <c:pt idx="671">
                  <c:v>14.857069102353574</c:v>
                </c:pt>
                <c:pt idx="672">
                  <c:v>14.857069102353574</c:v>
                </c:pt>
                <c:pt idx="673">
                  <c:v>14.857069102353574</c:v>
                </c:pt>
                <c:pt idx="674">
                  <c:v>14.857069102353574</c:v>
                </c:pt>
                <c:pt idx="675">
                  <c:v>14.857069102353574</c:v>
                </c:pt>
                <c:pt idx="676">
                  <c:v>14.857069102353574</c:v>
                </c:pt>
                <c:pt idx="677">
                  <c:v>14.857069102353574</c:v>
                </c:pt>
                <c:pt idx="678">
                  <c:v>14.857069102353574</c:v>
                </c:pt>
                <c:pt idx="679">
                  <c:v>14.857069102353574</c:v>
                </c:pt>
                <c:pt idx="680">
                  <c:v>14.857069102353574</c:v>
                </c:pt>
                <c:pt idx="681">
                  <c:v>14.857069102353574</c:v>
                </c:pt>
                <c:pt idx="682">
                  <c:v>14.857069102353574</c:v>
                </c:pt>
                <c:pt idx="683">
                  <c:v>14.857069102353574</c:v>
                </c:pt>
                <c:pt idx="684">
                  <c:v>14.857069102353574</c:v>
                </c:pt>
                <c:pt idx="685">
                  <c:v>14.857069102353574</c:v>
                </c:pt>
                <c:pt idx="686">
                  <c:v>14.857069102353574</c:v>
                </c:pt>
                <c:pt idx="687">
                  <c:v>14.857069102353574</c:v>
                </c:pt>
                <c:pt idx="688">
                  <c:v>14.857069102353574</c:v>
                </c:pt>
                <c:pt idx="689">
                  <c:v>14.857069102353574</c:v>
                </c:pt>
                <c:pt idx="690">
                  <c:v>14.857069102353574</c:v>
                </c:pt>
                <c:pt idx="691">
                  <c:v>14.857069102353574</c:v>
                </c:pt>
                <c:pt idx="692">
                  <c:v>14.857069102353574</c:v>
                </c:pt>
                <c:pt idx="693">
                  <c:v>14.857069102353574</c:v>
                </c:pt>
                <c:pt idx="694">
                  <c:v>14.857069102353574</c:v>
                </c:pt>
                <c:pt idx="695">
                  <c:v>14.857069102353574</c:v>
                </c:pt>
                <c:pt idx="696">
                  <c:v>14.857069102353574</c:v>
                </c:pt>
                <c:pt idx="697">
                  <c:v>14.857069102353574</c:v>
                </c:pt>
                <c:pt idx="698">
                  <c:v>14.857069102353574</c:v>
                </c:pt>
                <c:pt idx="699">
                  <c:v>14.857069102353574</c:v>
                </c:pt>
                <c:pt idx="700">
                  <c:v>14.857069102353574</c:v>
                </c:pt>
                <c:pt idx="701">
                  <c:v>14.857069102353574</c:v>
                </c:pt>
                <c:pt idx="702">
                  <c:v>14.857069102353574</c:v>
                </c:pt>
                <c:pt idx="703">
                  <c:v>14.857069102353574</c:v>
                </c:pt>
                <c:pt idx="704">
                  <c:v>14.857069102353574</c:v>
                </c:pt>
                <c:pt idx="705">
                  <c:v>14.857069102353574</c:v>
                </c:pt>
                <c:pt idx="706">
                  <c:v>14.857069102353574</c:v>
                </c:pt>
                <c:pt idx="707">
                  <c:v>14.857069102353574</c:v>
                </c:pt>
                <c:pt idx="708">
                  <c:v>14.857069102353574</c:v>
                </c:pt>
                <c:pt idx="709">
                  <c:v>14.857069102353574</c:v>
                </c:pt>
                <c:pt idx="710">
                  <c:v>14.857069102353574</c:v>
                </c:pt>
                <c:pt idx="711">
                  <c:v>14.857069102353574</c:v>
                </c:pt>
                <c:pt idx="712">
                  <c:v>14.857069102353574</c:v>
                </c:pt>
                <c:pt idx="713">
                  <c:v>14.857069102353574</c:v>
                </c:pt>
                <c:pt idx="714">
                  <c:v>14.857069102353574</c:v>
                </c:pt>
                <c:pt idx="715">
                  <c:v>14.857069102353574</c:v>
                </c:pt>
                <c:pt idx="716">
                  <c:v>14.857069102353574</c:v>
                </c:pt>
                <c:pt idx="717">
                  <c:v>14.857069102353574</c:v>
                </c:pt>
                <c:pt idx="718">
                  <c:v>14.857069102353574</c:v>
                </c:pt>
                <c:pt idx="719">
                  <c:v>14.857069102353574</c:v>
                </c:pt>
                <c:pt idx="720">
                  <c:v>14.857069102353574</c:v>
                </c:pt>
                <c:pt idx="721">
                  <c:v>14.857069102353574</c:v>
                </c:pt>
                <c:pt idx="722">
                  <c:v>14.857069102353574</c:v>
                </c:pt>
                <c:pt idx="723">
                  <c:v>14.857069102353574</c:v>
                </c:pt>
                <c:pt idx="724">
                  <c:v>14.857069102353574</c:v>
                </c:pt>
                <c:pt idx="725">
                  <c:v>14.857069102353574</c:v>
                </c:pt>
                <c:pt idx="726">
                  <c:v>14.857069102353574</c:v>
                </c:pt>
                <c:pt idx="727">
                  <c:v>14.857069102353574</c:v>
                </c:pt>
                <c:pt idx="728">
                  <c:v>14.857069102353574</c:v>
                </c:pt>
                <c:pt idx="729">
                  <c:v>14.857069102353574</c:v>
                </c:pt>
                <c:pt idx="730">
                  <c:v>14.857069102353574</c:v>
                </c:pt>
                <c:pt idx="731">
                  <c:v>14.857069102353574</c:v>
                </c:pt>
                <c:pt idx="732">
                  <c:v>14.857069102353574</c:v>
                </c:pt>
                <c:pt idx="733">
                  <c:v>14.857069102353574</c:v>
                </c:pt>
                <c:pt idx="734">
                  <c:v>14.857069102353574</c:v>
                </c:pt>
                <c:pt idx="735">
                  <c:v>14.857069102353574</c:v>
                </c:pt>
                <c:pt idx="736">
                  <c:v>14.857069102353574</c:v>
                </c:pt>
                <c:pt idx="737">
                  <c:v>14.857069102353574</c:v>
                </c:pt>
                <c:pt idx="738">
                  <c:v>14.857069102353574</c:v>
                </c:pt>
                <c:pt idx="739">
                  <c:v>14.857069102353574</c:v>
                </c:pt>
                <c:pt idx="740">
                  <c:v>14.857069102353574</c:v>
                </c:pt>
                <c:pt idx="741">
                  <c:v>14.857069102353574</c:v>
                </c:pt>
                <c:pt idx="742">
                  <c:v>14.857069102353574</c:v>
                </c:pt>
                <c:pt idx="743">
                  <c:v>14.857069102353574</c:v>
                </c:pt>
                <c:pt idx="744">
                  <c:v>14.857069102353574</c:v>
                </c:pt>
                <c:pt idx="745">
                  <c:v>14.857069102353574</c:v>
                </c:pt>
                <c:pt idx="746">
                  <c:v>14.857069102353574</c:v>
                </c:pt>
                <c:pt idx="747">
                  <c:v>14.857069102353574</c:v>
                </c:pt>
                <c:pt idx="748">
                  <c:v>14.857069102353574</c:v>
                </c:pt>
                <c:pt idx="749">
                  <c:v>14.857069102353574</c:v>
                </c:pt>
                <c:pt idx="750">
                  <c:v>14.857069102353574</c:v>
                </c:pt>
                <c:pt idx="751">
                  <c:v>14.857069102353574</c:v>
                </c:pt>
                <c:pt idx="752">
                  <c:v>14.857069102353574</c:v>
                </c:pt>
                <c:pt idx="753">
                  <c:v>14.857069102353574</c:v>
                </c:pt>
                <c:pt idx="754">
                  <c:v>14.857069102353574</c:v>
                </c:pt>
                <c:pt idx="755">
                  <c:v>14.857069102353574</c:v>
                </c:pt>
                <c:pt idx="756">
                  <c:v>14.857069102353574</c:v>
                </c:pt>
                <c:pt idx="757">
                  <c:v>14.857069102353574</c:v>
                </c:pt>
                <c:pt idx="758">
                  <c:v>14.857069102353574</c:v>
                </c:pt>
                <c:pt idx="759">
                  <c:v>14.857069102353574</c:v>
                </c:pt>
                <c:pt idx="760">
                  <c:v>14.857069102353574</c:v>
                </c:pt>
                <c:pt idx="761">
                  <c:v>14.857069102353574</c:v>
                </c:pt>
                <c:pt idx="762">
                  <c:v>14.857069102353574</c:v>
                </c:pt>
                <c:pt idx="763">
                  <c:v>14.857069102353574</c:v>
                </c:pt>
                <c:pt idx="764">
                  <c:v>14.857069102353574</c:v>
                </c:pt>
                <c:pt idx="765">
                  <c:v>14.857069102353574</c:v>
                </c:pt>
                <c:pt idx="766">
                  <c:v>14.857069102353574</c:v>
                </c:pt>
                <c:pt idx="767">
                  <c:v>14.857069102353574</c:v>
                </c:pt>
                <c:pt idx="768">
                  <c:v>14.857069102353574</c:v>
                </c:pt>
                <c:pt idx="769">
                  <c:v>14.857069102353574</c:v>
                </c:pt>
                <c:pt idx="770">
                  <c:v>14.857069102353574</c:v>
                </c:pt>
                <c:pt idx="771">
                  <c:v>14.857069102353574</c:v>
                </c:pt>
                <c:pt idx="772">
                  <c:v>14.857069102353574</c:v>
                </c:pt>
                <c:pt idx="773">
                  <c:v>14.857069102353574</c:v>
                </c:pt>
                <c:pt idx="774">
                  <c:v>14.857069102353574</c:v>
                </c:pt>
                <c:pt idx="775">
                  <c:v>14.857069102353574</c:v>
                </c:pt>
                <c:pt idx="776">
                  <c:v>14.857069102353574</c:v>
                </c:pt>
                <c:pt idx="777">
                  <c:v>14.857069102353574</c:v>
                </c:pt>
                <c:pt idx="778">
                  <c:v>14.857069102353574</c:v>
                </c:pt>
                <c:pt idx="779">
                  <c:v>14.857069102353574</c:v>
                </c:pt>
                <c:pt idx="780">
                  <c:v>14.857069102353574</c:v>
                </c:pt>
                <c:pt idx="781">
                  <c:v>14.857069102353574</c:v>
                </c:pt>
                <c:pt idx="782">
                  <c:v>14.857069102353574</c:v>
                </c:pt>
                <c:pt idx="783">
                  <c:v>14.857069102353574</c:v>
                </c:pt>
                <c:pt idx="784">
                  <c:v>14.857069102353574</c:v>
                </c:pt>
                <c:pt idx="785">
                  <c:v>14.857069102353574</c:v>
                </c:pt>
                <c:pt idx="786">
                  <c:v>14.857069102353574</c:v>
                </c:pt>
                <c:pt idx="787">
                  <c:v>14.857069102353574</c:v>
                </c:pt>
                <c:pt idx="788">
                  <c:v>14.857069102353574</c:v>
                </c:pt>
                <c:pt idx="789">
                  <c:v>14.857069102353574</c:v>
                </c:pt>
                <c:pt idx="790">
                  <c:v>14.857069102353574</c:v>
                </c:pt>
                <c:pt idx="791">
                  <c:v>14.857069102353574</c:v>
                </c:pt>
                <c:pt idx="792">
                  <c:v>14.857069102353574</c:v>
                </c:pt>
                <c:pt idx="793">
                  <c:v>14.857069102353574</c:v>
                </c:pt>
                <c:pt idx="794">
                  <c:v>14.857069102353574</c:v>
                </c:pt>
                <c:pt idx="795">
                  <c:v>14.857069102353574</c:v>
                </c:pt>
                <c:pt idx="796">
                  <c:v>14.857069102353574</c:v>
                </c:pt>
                <c:pt idx="797">
                  <c:v>14.857069102353574</c:v>
                </c:pt>
                <c:pt idx="798">
                  <c:v>14.857069102353574</c:v>
                </c:pt>
                <c:pt idx="799">
                  <c:v>14.857069102353574</c:v>
                </c:pt>
                <c:pt idx="800">
                  <c:v>14.857069102353574</c:v>
                </c:pt>
                <c:pt idx="801">
                  <c:v>14.857069102353574</c:v>
                </c:pt>
                <c:pt idx="802">
                  <c:v>14.857069102353574</c:v>
                </c:pt>
                <c:pt idx="803">
                  <c:v>14.857069102353574</c:v>
                </c:pt>
                <c:pt idx="804">
                  <c:v>14.857069102353574</c:v>
                </c:pt>
                <c:pt idx="805">
                  <c:v>14.857069102353574</c:v>
                </c:pt>
                <c:pt idx="806">
                  <c:v>14.857069102353574</c:v>
                </c:pt>
                <c:pt idx="807">
                  <c:v>14.857069102353574</c:v>
                </c:pt>
                <c:pt idx="808">
                  <c:v>14.857069102353574</c:v>
                </c:pt>
                <c:pt idx="809">
                  <c:v>14.857069102353574</c:v>
                </c:pt>
                <c:pt idx="810">
                  <c:v>14.857069102353574</c:v>
                </c:pt>
                <c:pt idx="811">
                  <c:v>14.857069102353574</c:v>
                </c:pt>
                <c:pt idx="812">
                  <c:v>14.857069102353574</c:v>
                </c:pt>
                <c:pt idx="813">
                  <c:v>14.857069102353574</c:v>
                </c:pt>
                <c:pt idx="814">
                  <c:v>14.857069102353574</c:v>
                </c:pt>
                <c:pt idx="815">
                  <c:v>14.857069102353574</c:v>
                </c:pt>
                <c:pt idx="816">
                  <c:v>14.857069102353574</c:v>
                </c:pt>
                <c:pt idx="817">
                  <c:v>14.857069102353574</c:v>
                </c:pt>
                <c:pt idx="818">
                  <c:v>14.857069102353574</c:v>
                </c:pt>
                <c:pt idx="819">
                  <c:v>14.857069102353574</c:v>
                </c:pt>
                <c:pt idx="820">
                  <c:v>14.857069102353574</c:v>
                </c:pt>
                <c:pt idx="821">
                  <c:v>14.857069102353574</c:v>
                </c:pt>
                <c:pt idx="822">
                  <c:v>14.857069102353574</c:v>
                </c:pt>
                <c:pt idx="823">
                  <c:v>14.857069102353574</c:v>
                </c:pt>
                <c:pt idx="824">
                  <c:v>14.857069102353574</c:v>
                </c:pt>
                <c:pt idx="825">
                  <c:v>14.857069102353574</c:v>
                </c:pt>
                <c:pt idx="826">
                  <c:v>14.857069102353574</c:v>
                </c:pt>
                <c:pt idx="827">
                  <c:v>14.857069102353574</c:v>
                </c:pt>
                <c:pt idx="828">
                  <c:v>14.857069102353574</c:v>
                </c:pt>
                <c:pt idx="829">
                  <c:v>14.857069102353574</c:v>
                </c:pt>
                <c:pt idx="830">
                  <c:v>14.857069102353574</c:v>
                </c:pt>
                <c:pt idx="831">
                  <c:v>14.857069102353574</c:v>
                </c:pt>
                <c:pt idx="832">
                  <c:v>14.857069102353574</c:v>
                </c:pt>
                <c:pt idx="833">
                  <c:v>14.857069102353574</c:v>
                </c:pt>
                <c:pt idx="834">
                  <c:v>14.857069102353574</c:v>
                </c:pt>
                <c:pt idx="835">
                  <c:v>14.857069102353574</c:v>
                </c:pt>
                <c:pt idx="836">
                  <c:v>14.857069102353574</c:v>
                </c:pt>
                <c:pt idx="837">
                  <c:v>14.857069102353574</c:v>
                </c:pt>
                <c:pt idx="838">
                  <c:v>14.857069102353574</c:v>
                </c:pt>
                <c:pt idx="839">
                  <c:v>14.857069102353574</c:v>
                </c:pt>
                <c:pt idx="840">
                  <c:v>14.857069102353574</c:v>
                </c:pt>
                <c:pt idx="841">
                  <c:v>14.857069102353574</c:v>
                </c:pt>
                <c:pt idx="842">
                  <c:v>14.857069102353574</c:v>
                </c:pt>
                <c:pt idx="843">
                  <c:v>14.857069102353574</c:v>
                </c:pt>
                <c:pt idx="844">
                  <c:v>14.857069102353574</c:v>
                </c:pt>
                <c:pt idx="845">
                  <c:v>14.857069102353574</c:v>
                </c:pt>
                <c:pt idx="846">
                  <c:v>14.857069102353574</c:v>
                </c:pt>
                <c:pt idx="847">
                  <c:v>14.857069102353574</c:v>
                </c:pt>
                <c:pt idx="848">
                  <c:v>14.857069102353574</c:v>
                </c:pt>
                <c:pt idx="849">
                  <c:v>14.857069102353574</c:v>
                </c:pt>
                <c:pt idx="850">
                  <c:v>14.857069102353574</c:v>
                </c:pt>
                <c:pt idx="851">
                  <c:v>14.857069102353574</c:v>
                </c:pt>
                <c:pt idx="852">
                  <c:v>14.857069102353574</c:v>
                </c:pt>
                <c:pt idx="853">
                  <c:v>14.857069102353574</c:v>
                </c:pt>
                <c:pt idx="854">
                  <c:v>14.857069102353574</c:v>
                </c:pt>
                <c:pt idx="855">
                  <c:v>14.857069102353574</c:v>
                </c:pt>
                <c:pt idx="856">
                  <c:v>14.857069102353574</c:v>
                </c:pt>
                <c:pt idx="857">
                  <c:v>14.857069102353574</c:v>
                </c:pt>
                <c:pt idx="858">
                  <c:v>14.857069102353574</c:v>
                </c:pt>
                <c:pt idx="859">
                  <c:v>14.857069102353574</c:v>
                </c:pt>
                <c:pt idx="860">
                  <c:v>14.857069102353574</c:v>
                </c:pt>
                <c:pt idx="861">
                  <c:v>14.857069102353574</c:v>
                </c:pt>
                <c:pt idx="862">
                  <c:v>14.857069102353574</c:v>
                </c:pt>
                <c:pt idx="863">
                  <c:v>14.857069102353574</c:v>
                </c:pt>
                <c:pt idx="864">
                  <c:v>14.857069102353574</c:v>
                </c:pt>
                <c:pt idx="865">
                  <c:v>14.857069102353574</c:v>
                </c:pt>
                <c:pt idx="866">
                  <c:v>14.857069102353574</c:v>
                </c:pt>
                <c:pt idx="867">
                  <c:v>14.857069102353574</c:v>
                </c:pt>
                <c:pt idx="868">
                  <c:v>14.857069102353574</c:v>
                </c:pt>
                <c:pt idx="869">
                  <c:v>14.857069102353574</c:v>
                </c:pt>
                <c:pt idx="870">
                  <c:v>14.857069102353574</c:v>
                </c:pt>
                <c:pt idx="871">
                  <c:v>14.857069102353574</c:v>
                </c:pt>
                <c:pt idx="872">
                  <c:v>14.857069102353574</c:v>
                </c:pt>
                <c:pt idx="873">
                  <c:v>14.857069102353574</c:v>
                </c:pt>
                <c:pt idx="874">
                  <c:v>14.857069102353574</c:v>
                </c:pt>
                <c:pt idx="875">
                  <c:v>14.857069102353574</c:v>
                </c:pt>
                <c:pt idx="876">
                  <c:v>14.857069102353574</c:v>
                </c:pt>
                <c:pt idx="877">
                  <c:v>14.857069102353574</c:v>
                </c:pt>
                <c:pt idx="878">
                  <c:v>14.857069102353574</c:v>
                </c:pt>
                <c:pt idx="879">
                  <c:v>14.857069102353574</c:v>
                </c:pt>
                <c:pt idx="880">
                  <c:v>14.857069102353574</c:v>
                </c:pt>
                <c:pt idx="881">
                  <c:v>14.857069102353574</c:v>
                </c:pt>
                <c:pt idx="882">
                  <c:v>14.857069102353574</c:v>
                </c:pt>
                <c:pt idx="883">
                  <c:v>14.857069102353574</c:v>
                </c:pt>
                <c:pt idx="884">
                  <c:v>14.857069102353574</c:v>
                </c:pt>
                <c:pt idx="885">
                  <c:v>14.857069102353574</c:v>
                </c:pt>
                <c:pt idx="886">
                  <c:v>14.857069102353574</c:v>
                </c:pt>
                <c:pt idx="887">
                  <c:v>14.857069102353574</c:v>
                </c:pt>
                <c:pt idx="888">
                  <c:v>14.857069102353574</c:v>
                </c:pt>
                <c:pt idx="889">
                  <c:v>14.857069102353574</c:v>
                </c:pt>
                <c:pt idx="890">
                  <c:v>14.857069102353574</c:v>
                </c:pt>
                <c:pt idx="891">
                  <c:v>14.857069102353574</c:v>
                </c:pt>
                <c:pt idx="892">
                  <c:v>14.857069102353574</c:v>
                </c:pt>
                <c:pt idx="893">
                  <c:v>14.857069102353574</c:v>
                </c:pt>
                <c:pt idx="894">
                  <c:v>14.857069102353574</c:v>
                </c:pt>
                <c:pt idx="895">
                  <c:v>14.857069102353574</c:v>
                </c:pt>
                <c:pt idx="896">
                  <c:v>14.857069102353574</c:v>
                </c:pt>
                <c:pt idx="897">
                  <c:v>14.857069102353574</c:v>
                </c:pt>
                <c:pt idx="898">
                  <c:v>14.857069102353574</c:v>
                </c:pt>
                <c:pt idx="899">
                  <c:v>14.857069102353574</c:v>
                </c:pt>
                <c:pt idx="900">
                  <c:v>14.857069102353574</c:v>
                </c:pt>
                <c:pt idx="901">
                  <c:v>14.857069102353574</c:v>
                </c:pt>
                <c:pt idx="902">
                  <c:v>14.857069102353574</c:v>
                </c:pt>
                <c:pt idx="903">
                  <c:v>14.857069102353574</c:v>
                </c:pt>
                <c:pt idx="904">
                  <c:v>14.857069102353574</c:v>
                </c:pt>
                <c:pt idx="905">
                  <c:v>14.857069102353574</c:v>
                </c:pt>
                <c:pt idx="906">
                  <c:v>14.857069102353574</c:v>
                </c:pt>
                <c:pt idx="907">
                  <c:v>14.857069102353574</c:v>
                </c:pt>
                <c:pt idx="908">
                  <c:v>14.857069102353574</c:v>
                </c:pt>
                <c:pt idx="909">
                  <c:v>14.857069102353574</c:v>
                </c:pt>
                <c:pt idx="910">
                  <c:v>14.857069102353574</c:v>
                </c:pt>
                <c:pt idx="911">
                  <c:v>14.857069102353574</c:v>
                </c:pt>
                <c:pt idx="912">
                  <c:v>14.857069102353574</c:v>
                </c:pt>
                <c:pt idx="913">
                  <c:v>14.857069102353574</c:v>
                </c:pt>
                <c:pt idx="914">
                  <c:v>14.857069102353574</c:v>
                </c:pt>
                <c:pt idx="915">
                  <c:v>14.857069102353574</c:v>
                </c:pt>
                <c:pt idx="916">
                  <c:v>14.857069102353574</c:v>
                </c:pt>
                <c:pt idx="917">
                  <c:v>14.857069102353574</c:v>
                </c:pt>
                <c:pt idx="918">
                  <c:v>14.857069102353574</c:v>
                </c:pt>
                <c:pt idx="919">
                  <c:v>14.857069102353574</c:v>
                </c:pt>
                <c:pt idx="920">
                  <c:v>14.857069102353574</c:v>
                </c:pt>
                <c:pt idx="921">
                  <c:v>14.857069102353574</c:v>
                </c:pt>
                <c:pt idx="922">
                  <c:v>14.857069102353574</c:v>
                </c:pt>
                <c:pt idx="923">
                  <c:v>14.857069102353574</c:v>
                </c:pt>
                <c:pt idx="924">
                  <c:v>14.857069102353574</c:v>
                </c:pt>
                <c:pt idx="925">
                  <c:v>14.857069102353574</c:v>
                </c:pt>
                <c:pt idx="926">
                  <c:v>14.857069102353574</c:v>
                </c:pt>
                <c:pt idx="927">
                  <c:v>14.857069102353574</c:v>
                </c:pt>
                <c:pt idx="928">
                  <c:v>14.857069102353574</c:v>
                </c:pt>
                <c:pt idx="929">
                  <c:v>14.857069102353574</c:v>
                </c:pt>
                <c:pt idx="930">
                  <c:v>14.857069102353574</c:v>
                </c:pt>
                <c:pt idx="931">
                  <c:v>14.857069102353574</c:v>
                </c:pt>
                <c:pt idx="932">
                  <c:v>14.857069102353574</c:v>
                </c:pt>
                <c:pt idx="933">
                  <c:v>14.857069102353574</c:v>
                </c:pt>
                <c:pt idx="934">
                  <c:v>14.857069102353574</c:v>
                </c:pt>
                <c:pt idx="935">
                  <c:v>14.857069102353574</c:v>
                </c:pt>
                <c:pt idx="936">
                  <c:v>14.857069102353574</c:v>
                </c:pt>
                <c:pt idx="937">
                  <c:v>14.857069102353574</c:v>
                </c:pt>
                <c:pt idx="938">
                  <c:v>14.857069102353574</c:v>
                </c:pt>
                <c:pt idx="939">
                  <c:v>14.857069102353574</c:v>
                </c:pt>
                <c:pt idx="940">
                  <c:v>14.857069102353574</c:v>
                </c:pt>
                <c:pt idx="941">
                  <c:v>14.857069102353574</c:v>
                </c:pt>
                <c:pt idx="942">
                  <c:v>14.857069102353574</c:v>
                </c:pt>
                <c:pt idx="943">
                  <c:v>14.857069102353574</c:v>
                </c:pt>
                <c:pt idx="944">
                  <c:v>14.857069102353574</c:v>
                </c:pt>
                <c:pt idx="945">
                  <c:v>14.857069102353574</c:v>
                </c:pt>
                <c:pt idx="946">
                  <c:v>14.857069102353574</c:v>
                </c:pt>
                <c:pt idx="947">
                  <c:v>14.857069102353574</c:v>
                </c:pt>
                <c:pt idx="948">
                  <c:v>14.857069102353574</c:v>
                </c:pt>
                <c:pt idx="949">
                  <c:v>14.857069102353574</c:v>
                </c:pt>
                <c:pt idx="950">
                  <c:v>14.857069102353574</c:v>
                </c:pt>
                <c:pt idx="951">
                  <c:v>14.857069102353574</c:v>
                </c:pt>
                <c:pt idx="952">
                  <c:v>14.857069102353574</c:v>
                </c:pt>
                <c:pt idx="953">
                  <c:v>14.857069102353574</c:v>
                </c:pt>
                <c:pt idx="954">
                  <c:v>14.857069102353574</c:v>
                </c:pt>
                <c:pt idx="955">
                  <c:v>14.857069102353574</c:v>
                </c:pt>
                <c:pt idx="956">
                  <c:v>14.857069102353574</c:v>
                </c:pt>
                <c:pt idx="957">
                  <c:v>14.857069102353574</c:v>
                </c:pt>
                <c:pt idx="958">
                  <c:v>14.857069102353574</c:v>
                </c:pt>
                <c:pt idx="959">
                  <c:v>14.857069102353574</c:v>
                </c:pt>
                <c:pt idx="960">
                  <c:v>14.857069102353574</c:v>
                </c:pt>
                <c:pt idx="961">
                  <c:v>14.857069102353574</c:v>
                </c:pt>
                <c:pt idx="962">
                  <c:v>14.857069102353574</c:v>
                </c:pt>
                <c:pt idx="963">
                  <c:v>14.857069102353574</c:v>
                </c:pt>
                <c:pt idx="964">
                  <c:v>14.857069102353574</c:v>
                </c:pt>
                <c:pt idx="965">
                  <c:v>14.857069102353574</c:v>
                </c:pt>
                <c:pt idx="966">
                  <c:v>14.857069102353574</c:v>
                </c:pt>
                <c:pt idx="967">
                  <c:v>14.857069102353574</c:v>
                </c:pt>
                <c:pt idx="968">
                  <c:v>14.857069102353574</c:v>
                </c:pt>
                <c:pt idx="969">
                  <c:v>14.857069102353574</c:v>
                </c:pt>
                <c:pt idx="970">
                  <c:v>14.857069102353574</c:v>
                </c:pt>
                <c:pt idx="971">
                  <c:v>14.857069102353574</c:v>
                </c:pt>
                <c:pt idx="972">
                  <c:v>14.857069102353574</c:v>
                </c:pt>
                <c:pt idx="973">
                  <c:v>14.857069102353574</c:v>
                </c:pt>
                <c:pt idx="974">
                  <c:v>14.857069102353574</c:v>
                </c:pt>
                <c:pt idx="975">
                  <c:v>14.857069102353574</c:v>
                </c:pt>
                <c:pt idx="976">
                  <c:v>14.857069102353574</c:v>
                </c:pt>
                <c:pt idx="977">
                  <c:v>14.857069102353574</c:v>
                </c:pt>
                <c:pt idx="978">
                  <c:v>14.857069102353574</c:v>
                </c:pt>
                <c:pt idx="979">
                  <c:v>14.857069102353574</c:v>
                </c:pt>
                <c:pt idx="980">
                  <c:v>14.857069102353574</c:v>
                </c:pt>
                <c:pt idx="981">
                  <c:v>14.857069102353574</c:v>
                </c:pt>
                <c:pt idx="982">
                  <c:v>14.857069102353574</c:v>
                </c:pt>
                <c:pt idx="983">
                  <c:v>14.857069102353574</c:v>
                </c:pt>
                <c:pt idx="984">
                  <c:v>14.857069102353574</c:v>
                </c:pt>
                <c:pt idx="985">
                  <c:v>14.857069102353574</c:v>
                </c:pt>
                <c:pt idx="986">
                  <c:v>14.857069102353574</c:v>
                </c:pt>
                <c:pt idx="987">
                  <c:v>14.857069102353574</c:v>
                </c:pt>
                <c:pt idx="988">
                  <c:v>14.857069102353574</c:v>
                </c:pt>
                <c:pt idx="989">
                  <c:v>14.857069102353574</c:v>
                </c:pt>
                <c:pt idx="990">
                  <c:v>14.857069102353574</c:v>
                </c:pt>
                <c:pt idx="991">
                  <c:v>14.857069102353574</c:v>
                </c:pt>
                <c:pt idx="992">
                  <c:v>14.857069102353574</c:v>
                </c:pt>
                <c:pt idx="993">
                  <c:v>14.857069102353574</c:v>
                </c:pt>
                <c:pt idx="994">
                  <c:v>14.857069102353574</c:v>
                </c:pt>
                <c:pt idx="995">
                  <c:v>14.857069102353574</c:v>
                </c:pt>
                <c:pt idx="996">
                  <c:v>14.857069102353574</c:v>
                </c:pt>
                <c:pt idx="997">
                  <c:v>14.857069102353574</c:v>
                </c:pt>
                <c:pt idx="998">
                  <c:v>14.857069102353574</c:v>
                </c:pt>
                <c:pt idx="999">
                  <c:v>14.857069102353574</c:v>
                </c:pt>
                <c:pt idx="1000">
                  <c:v>14.857069102353574</c:v>
                </c:pt>
                <c:pt idx="1001">
                  <c:v>14.857069102353574</c:v>
                </c:pt>
                <c:pt idx="1002">
                  <c:v>14.857069102353574</c:v>
                </c:pt>
                <c:pt idx="1003">
                  <c:v>14.857069102353574</c:v>
                </c:pt>
                <c:pt idx="1004">
                  <c:v>14.857069102353574</c:v>
                </c:pt>
                <c:pt idx="1005">
                  <c:v>14.857069102353574</c:v>
                </c:pt>
                <c:pt idx="1006">
                  <c:v>14.857069102353574</c:v>
                </c:pt>
                <c:pt idx="1007">
                  <c:v>14.857069102353574</c:v>
                </c:pt>
                <c:pt idx="1008">
                  <c:v>14.857069102353574</c:v>
                </c:pt>
                <c:pt idx="1009">
                  <c:v>14.857069102353574</c:v>
                </c:pt>
                <c:pt idx="1010">
                  <c:v>14.857069102353574</c:v>
                </c:pt>
                <c:pt idx="1011">
                  <c:v>14.857069102353574</c:v>
                </c:pt>
                <c:pt idx="1012">
                  <c:v>14.857069102353574</c:v>
                </c:pt>
                <c:pt idx="1013">
                  <c:v>14.857069102353574</c:v>
                </c:pt>
                <c:pt idx="1014">
                  <c:v>14.857069102353574</c:v>
                </c:pt>
                <c:pt idx="1015">
                  <c:v>14.857069102353574</c:v>
                </c:pt>
                <c:pt idx="1016">
                  <c:v>14.857069102353574</c:v>
                </c:pt>
                <c:pt idx="1017">
                  <c:v>14.857069102353574</c:v>
                </c:pt>
                <c:pt idx="1018">
                  <c:v>14.857069102353574</c:v>
                </c:pt>
                <c:pt idx="1019">
                  <c:v>14.857069102353574</c:v>
                </c:pt>
                <c:pt idx="1020">
                  <c:v>14.857069102353574</c:v>
                </c:pt>
                <c:pt idx="1021">
                  <c:v>14.857069102353574</c:v>
                </c:pt>
                <c:pt idx="1022">
                  <c:v>14.857069102353574</c:v>
                </c:pt>
                <c:pt idx="1023">
                  <c:v>14.857069102353574</c:v>
                </c:pt>
                <c:pt idx="1024">
                  <c:v>14.857069102353574</c:v>
                </c:pt>
                <c:pt idx="1025">
                  <c:v>14.857069102353574</c:v>
                </c:pt>
                <c:pt idx="1026">
                  <c:v>14.857069102353574</c:v>
                </c:pt>
                <c:pt idx="1027">
                  <c:v>14.857069102353574</c:v>
                </c:pt>
                <c:pt idx="1028">
                  <c:v>14.857069102353574</c:v>
                </c:pt>
                <c:pt idx="1029">
                  <c:v>14.857069102353574</c:v>
                </c:pt>
                <c:pt idx="1030">
                  <c:v>14.857069102353574</c:v>
                </c:pt>
                <c:pt idx="1031">
                  <c:v>14.857069102353574</c:v>
                </c:pt>
                <c:pt idx="1032">
                  <c:v>14.857069102353574</c:v>
                </c:pt>
                <c:pt idx="1033">
                  <c:v>14.857069102353574</c:v>
                </c:pt>
                <c:pt idx="1034">
                  <c:v>14.857069102353574</c:v>
                </c:pt>
                <c:pt idx="1035">
                  <c:v>14.857069102353574</c:v>
                </c:pt>
                <c:pt idx="1036">
                  <c:v>14.857069102353574</c:v>
                </c:pt>
                <c:pt idx="1037">
                  <c:v>14.857069102353574</c:v>
                </c:pt>
                <c:pt idx="1038">
                  <c:v>14.857069102353574</c:v>
                </c:pt>
                <c:pt idx="1039">
                  <c:v>14.857069102353574</c:v>
                </c:pt>
                <c:pt idx="1040">
                  <c:v>14.857069102353574</c:v>
                </c:pt>
                <c:pt idx="1041">
                  <c:v>14.857069102353574</c:v>
                </c:pt>
                <c:pt idx="1042">
                  <c:v>14.857069102353574</c:v>
                </c:pt>
                <c:pt idx="1043">
                  <c:v>14.857069102353574</c:v>
                </c:pt>
                <c:pt idx="1044">
                  <c:v>14.857069102353574</c:v>
                </c:pt>
                <c:pt idx="1045">
                  <c:v>14.857069102353574</c:v>
                </c:pt>
                <c:pt idx="1046">
                  <c:v>14.857069102353574</c:v>
                </c:pt>
                <c:pt idx="1047">
                  <c:v>14.857069102353574</c:v>
                </c:pt>
                <c:pt idx="1048">
                  <c:v>14.857069102353574</c:v>
                </c:pt>
                <c:pt idx="1049">
                  <c:v>14.857069102353574</c:v>
                </c:pt>
                <c:pt idx="1050">
                  <c:v>14.857069102353574</c:v>
                </c:pt>
                <c:pt idx="1051">
                  <c:v>14.857069102353574</c:v>
                </c:pt>
                <c:pt idx="1052">
                  <c:v>14.857069102353574</c:v>
                </c:pt>
                <c:pt idx="1053">
                  <c:v>14.857069102353574</c:v>
                </c:pt>
                <c:pt idx="1054">
                  <c:v>14.857069102353574</c:v>
                </c:pt>
                <c:pt idx="1055">
                  <c:v>14.857069102353574</c:v>
                </c:pt>
                <c:pt idx="1056">
                  <c:v>14.857069102353574</c:v>
                </c:pt>
                <c:pt idx="1057">
                  <c:v>14.857069102353574</c:v>
                </c:pt>
                <c:pt idx="1058">
                  <c:v>14.857069102353574</c:v>
                </c:pt>
                <c:pt idx="1059">
                  <c:v>14.857069102353574</c:v>
                </c:pt>
                <c:pt idx="1060">
                  <c:v>14.857069102353574</c:v>
                </c:pt>
                <c:pt idx="1061">
                  <c:v>14.857069102353574</c:v>
                </c:pt>
                <c:pt idx="1062">
                  <c:v>14.857069102353574</c:v>
                </c:pt>
                <c:pt idx="1063">
                  <c:v>14.857069102353574</c:v>
                </c:pt>
                <c:pt idx="1064">
                  <c:v>14.857069102353574</c:v>
                </c:pt>
                <c:pt idx="1065">
                  <c:v>14.857069102353574</c:v>
                </c:pt>
                <c:pt idx="1066">
                  <c:v>14.857069102353574</c:v>
                </c:pt>
                <c:pt idx="1067">
                  <c:v>14.857069102353574</c:v>
                </c:pt>
                <c:pt idx="1068">
                  <c:v>14.857069102353574</c:v>
                </c:pt>
                <c:pt idx="1069">
                  <c:v>14.857069102353574</c:v>
                </c:pt>
                <c:pt idx="1070">
                  <c:v>14.857069102353574</c:v>
                </c:pt>
                <c:pt idx="1071">
                  <c:v>14.857069102353574</c:v>
                </c:pt>
                <c:pt idx="1072">
                  <c:v>14.857069102353574</c:v>
                </c:pt>
                <c:pt idx="1073">
                  <c:v>14.857069102353574</c:v>
                </c:pt>
                <c:pt idx="1074">
                  <c:v>14.857069102353574</c:v>
                </c:pt>
                <c:pt idx="1075">
                  <c:v>14.857069102353574</c:v>
                </c:pt>
                <c:pt idx="1076">
                  <c:v>14.857069102353574</c:v>
                </c:pt>
                <c:pt idx="1077">
                  <c:v>14.857069102353574</c:v>
                </c:pt>
                <c:pt idx="1078">
                  <c:v>14.857069102353574</c:v>
                </c:pt>
                <c:pt idx="1079">
                  <c:v>14.857069102353574</c:v>
                </c:pt>
                <c:pt idx="1080">
                  <c:v>14.857069102353574</c:v>
                </c:pt>
                <c:pt idx="1081">
                  <c:v>14.857069102353574</c:v>
                </c:pt>
                <c:pt idx="1082">
                  <c:v>14.857069102353574</c:v>
                </c:pt>
                <c:pt idx="1083">
                  <c:v>14.857069102353574</c:v>
                </c:pt>
                <c:pt idx="1084">
                  <c:v>14.857069102353574</c:v>
                </c:pt>
                <c:pt idx="1085">
                  <c:v>14.857069102353574</c:v>
                </c:pt>
                <c:pt idx="1086">
                  <c:v>14.857069102353574</c:v>
                </c:pt>
                <c:pt idx="1087">
                  <c:v>14.857069102353574</c:v>
                </c:pt>
                <c:pt idx="1088">
                  <c:v>14.857069102353574</c:v>
                </c:pt>
                <c:pt idx="1089">
                  <c:v>14.857069102353574</c:v>
                </c:pt>
                <c:pt idx="1090">
                  <c:v>14.857069102353574</c:v>
                </c:pt>
                <c:pt idx="1091">
                  <c:v>14.857069102353574</c:v>
                </c:pt>
                <c:pt idx="1092">
                  <c:v>14.857069102353574</c:v>
                </c:pt>
                <c:pt idx="1093">
                  <c:v>14.857069102353574</c:v>
                </c:pt>
                <c:pt idx="1094">
                  <c:v>14.857069102353574</c:v>
                </c:pt>
                <c:pt idx="1095">
                  <c:v>14.857069102353574</c:v>
                </c:pt>
                <c:pt idx="1096">
                  <c:v>14.857069102353574</c:v>
                </c:pt>
                <c:pt idx="1097">
                  <c:v>14.857069102353574</c:v>
                </c:pt>
                <c:pt idx="1098">
                  <c:v>14.857069102353574</c:v>
                </c:pt>
                <c:pt idx="1099">
                  <c:v>14.857069102353574</c:v>
                </c:pt>
                <c:pt idx="1100">
                  <c:v>14.857069102353574</c:v>
                </c:pt>
                <c:pt idx="1101">
                  <c:v>14.857069102353574</c:v>
                </c:pt>
                <c:pt idx="1102">
                  <c:v>14.857069102353574</c:v>
                </c:pt>
                <c:pt idx="1103">
                  <c:v>14.857069102353574</c:v>
                </c:pt>
                <c:pt idx="1104">
                  <c:v>14.857069102353574</c:v>
                </c:pt>
                <c:pt idx="1105">
                  <c:v>14.857069102353574</c:v>
                </c:pt>
                <c:pt idx="1106">
                  <c:v>14.857069102353574</c:v>
                </c:pt>
                <c:pt idx="1107">
                  <c:v>14.857069102353574</c:v>
                </c:pt>
                <c:pt idx="1108">
                  <c:v>14.857069102353574</c:v>
                </c:pt>
                <c:pt idx="1109">
                  <c:v>14.857069102353574</c:v>
                </c:pt>
                <c:pt idx="1110">
                  <c:v>14.857069102353574</c:v>
                </c:pt>
                <c:pt idx="1111">
                  <c:v>14.857069102353574</c:v>
                </c:pt>
                <c:pt idx="1112">
                  <c:v>14.857069102353574</c:v>
                </c:pt>
                <c:pt idx="1113">
                  <c:v>14.857069102353574</c:v>
                </c:pt>
                <c:pt idx="1114">
                  <c:v>14.857069102353574</c:v>
                </c:pt>
                <c:pt idx="1115">
                  <c:v>14.857069102353574</c:v>
                </c:pt>
                <c:pt idx="1116">
                  <c:v>14.857069102353574</c:v>
                </c:pt>
                <c:pt idx="1117">
                  <c:v>14.857069102353574</c:v>
                </c:pt>
                <c:pt idx="1118">
                  <c:v>14.857069102353574</c:v>
                </c:pt>
                <c:pt idx="1119">
                  <c:v>14.857069102353574</c:v>
                </c:pt>
                <c:pt idx="1120">
                  <c:v>14.857069102353574</c:v>
                </c:pt>
                <c:pt idx="1121">
                  <c:v>14.857069102353574</c:v>
                </c:pt>
                <c:pt idx="1122">
                  <c:v>14.857069102353574</c:v>
                </c:pt>
                <c:pt idx="1123">
                  <c:v>14.857069102353574</c:v>
                </c:pt>
                <c:pt idx="1124">
                  <c:v>14.857069102353574</c:v>
                </c:pt>
                <c:pt idx="1125">
                  <c:v>14.857069102353574</c:v>
                </c:pt>
                <c:pt idx="1126">
                  <c:v>14.857069102353574</c:v>
                </c:pt>
                <c:pt idx="1127">
                  <c:v>14.857069102353574</c:v>
                </c:pt>
                <c:pt idx="1128">
                  <c:v>14.857069102353574</c:v>
                </c:pt>
                <c:pt idx="1129">
                  <c:v>14.857069102353574</c:v>
                </c:pt>
                <c:pt idx="1130">
                  <c:v>14.857069102353574</c:v>
                </c:pt>
                <c:pt idx="1131">
                  <c:v>14.857069102353574</c:v>
                </c:pt>
                <c:pt idx="1132">
                  <c:v>14.857069102353574</c:v>
                </c:pt>
                <c:pt idx="1133">
                  <c:v>14.857069102353574</c:v>
                </c:pt>
                <c:pt idx="1134">
                  <c:v>14.857069102353574</c:v>
                </c:pt>
                <c:pt idx="1135">
                  <c:v>14.857069102353574</c:v>
                </c:pt>
                <c:pt idx="1136">
                  <c:v>14.857069102353574</c:v>
                </c:pt>
                <c:pt idx="1137">
                  <c:v>14.857069102353574</c:v>
                </c:pt>
                <c:pt idx="1138">
                  <c:v>14.857069102353574</c:v>
                </c:pt>
                <c:pt idx="1139">
                  <c:v>14.857069102353574</c:v>
                </c:pt>
                <c:pt idx="1140">
                  <c:v>14.857069102353574</c:v>
                </c:pt>
                <c:pt idx="1141">
                  <c:v>14.857069102353574</c:v>
                </c:pt>
                <c:pt idx="1142">
                  <c:v>14.857069102353574</c:v>
                </c:pt>
                <c:pt idx="1143">
                  <c:v>14.857069102353574</c:v>
                </c:pt>
                <c:pt idx="1144">
                  <c:v>14.857069102353574</c:v>
                </c:pt>
                <c:pt idx="1145">
                  <c:v>14.857069102353574</c:v>
                </c:pt>
                <c:pt idx="1146">
                  <c:v>14.857069102353574</c:v>
                </c:pt>
                <c:pt idx="1147">
                  <c:v>14.857069102353574</c:v>
                </c:pt>
                <c:pt idx="1148">
                  <c:v>14.857069102353574</c:v>
                </c:pt>
                <c:pt idx="1149">
                  <c:v>14.857069102353574</c:v>
                </c:pt>
                <c:pt idx="1150">
                  <c:v>14.857069102353574</c:v>
                </c:pt>
                <c:pt idx="1151">
                  <c:v>14.857069102353574</c:v>
                </c:pt>
                <c:pt idx="1152">
                  <c:v>14.857069102353574</c:v>
                </c:pt>
                <c:pt idx="1153">
                  <c:v>14.857069102353574</c:v>
                </c:pt>
                <c:pt idx="1154">
                  <c:v>14.857069102353574</c:v>
                </c:pt>
                <c:pt idx="1155">
                  <c:v>14.857069102353574</c:v>
                </c:pt>
                <c:pt idx="1156">
                  <c:v>14.857069102353574</c:v>
                </c:pt>
                <c:pt idx="1157">
                  <c:v>14.857069102353574</c:v>
                </c:pt>
                <c:pt idx="1158">
                  <c:v>14.857069102353574</c:v>
                </c:pt>
                <c:pt idx="1159">
                  <c:v>14.857069102353574</c:v>
                </c:pt>
                <c:pt idx="1160">
                  <c:v>14.857069102353574</c:v>
                </c:pt>
                <c:pt idx="1161">
                  <c:v>14.857069102353574</c:v>
                </c:pt>
                <c:pt idx="1162">
                  <c:v>14.857069102353574</c:v>
                </c:pt>
                <c:pt idx="1163">
                  <c:v>14.857069102353574</c:v>
                </c:pt>
                <c:pt idx="1164">
                  <c:v>14.857069102353574</c:v>
                </c:pt>
                <c:pt idx="1165">
                  <c:v>14.857069102353574</c:v>
                </c:pt>
                <c:pt idx="1166">
                  <c:v>14.857069102353574</c:v>
                </c:pt>
                <c:pt idx="1167">
                  <c:v>14.857069102353574</c:v>
                </c:pt>
                <c:pt idx="1168">
                  <c:v>14.857069102353574</c:v>
                </c:pt>
                <c:pt idx="1169">
                  <c:v>14.857069102353574</c:v>
                </c:pt>
                <c:pt idx="1170">
                  <c:v>14.857069102353574</c:v>
                </c:pt>
                <c:pt idx="1171">
                  <c:v>14.857069102353574</c:v>
                </c:pt>
                <c:pt idx="1172">
                  <c:v>14.857069102353574</c:v>
                </c:pt>
                <c:pt idx="1173">
                  <c:v>14.857069102353574</c:v>
                </c:pt>
                <c:pt idx="1174">
                  <c:v>14.857069102353574</c:v>
                </c:pt>
                <c:pt idx="1175">
                  <c:v>14.857069102353574</c:v>
                </c:pt>
                <c:pt idx="1176">
                  <c:v>14.857069102353574</c:v>
                </c:pt>
                <c:pt idx="1177">
                  <c:v>14.857069102353574</c:v>
                </c:pt>
                <c:pt idx="1178">
                  <c:v>14.857069102353574</c:v>
                </c:pt>
                <c:pt idx="1179">
                  <c:v>14.857069102353574</c:v>
                </c:pt>
                <c:pt idx="1180">
                  <c:v>14.857069102353574</c:v>
                </c:pt>
                <c:pt idx="1181">
                  <c:v>14.857069102353574</c:v>
                </c:pt>
                <c:pt idx="1182">
                  <c:v>14.857069102353574</c:v>
                </c:pt>
                <c:pt idx="1183">
                  <c:v>14.857069102353574</c:v>
                </c:pt>
                <c:pt idx="1184">
                  <c:v>14.857069102353574</c:v>
                </c:pt>
                <c:pt idx="1185">
                  <c:v>14.857069102353574</c:v>
                </c:pt>
                <c:pt idx="1186">
                  <c:v>14.857069102353574</c:v>
                </c:pt>
                <c:pt idx="1187">
                  <c:v>14.857069102353574</c:v>
                </c:pt>
                <c:pt idx="1188">
                  <c:v>14.857069102353574</c:v>
                </c:pt>
                <c:pt idx="1189">
                  <c:v>14.857069102353574</c:v>
                </c:pt>
                <c:pt idx="1190">
                  <c:v>14.857069102353574</c:v>
                </c:pt>
                <c:pt idx="1191">
                  <c:v>14.857069102353574</c:v>
                </c:pt>
                <c:pt idx="1192">
                  <c:v>14.857069102353574</c:v>
                </c:pt>
                <c:pt idx="1193">
                  <c:v>14.857069102353574</c:v>
                </c:pt>
                <c:pt idx="1194">
                  <c:v>14.857069102353574</c:v>
                </c:pt>
                <c:pt idx="1195">
                  <c:v>14.857069102353574</c:v>
                </c:pt>
                <c:pt idx="1196">
                  <c:v>14.857069102353574</c:v>
                </c:pt>
                <c:pt idx="1197">
                  <c:v>14.857069102353574</c:v>
                </c:pt>
                <c:pt idx="1198">
                  <c:v>14.857069102353574</c:v>
                </c:pt>
                <c:pt idx="1199">
                  <c:v>14.857069102353574</c:v>
                </c:pt>
                <c:pt idx="1200">
                  <c:v>14.857069102353574</c:v>
                </c:pt>
                <c:pt idx="1201">
                  <c:v>14.857069102353574</c:v>
                </c:pt>
                <c:pt idx="1202">
                  <c:v>14.857069102353574</c:v>
                </c:pt>
                <c:pt idx="1203">
                  <c:v>14.857069102353574</c:v>
                </c:pt>
                <c:pt idx="1204">
                  <c:v>14.857069102353574</c:v>
                </c:pt>
                <c:pt idx="1205">
                  <c:v>14.857069102353574</c:v>
                </c:pt>
                <c:pt idx="1206">
                  <c:v>14.857069102353574</c:v>
                </c:pt>
                <c:pt idx="1207">
                  <c:v>14.857069102353574</c:v>
                </c:pt>
                <c:pt idx="1208">
                  <c:v>14.857069102353574</c:v>
                </c:pt>
                <c:pt idx="1209">
                  <c:v>14.857069102353574</c:v>
                </c:pt>
                <c:pt idx="1210">
                  <c:v>14.857069102353574</c:v>
                </c:pt>
                <c:pt idx="1211">
                  <c:v>14.857069102353574</c:v>
                </c:pt>
                <c:pt idx="1212">
                  <c:v>14.857069102353574</c:v>
                </c:pt>
                <c:pt idx="1213">
                  <c:v>14.857069102353574</c:v>
                </c:pt>
                <c:pt idx="1214">
                  <c:v>14.857069102353574</c:v>
                </c:pt>
                <c:pt idx="1215">
                  <c:v>14.857069102353574</c:v>
                </c:pt>
                <c:pt idx="1216">
                  <c:v>14.857069102353574</c:v>
                </c:pt>
                <c:pt idx="1217">
                  <c:v>14.857069102353574</c:v>
                </c:pt>
                <c:pt idx="1218">
                  <c:v>14.857069102353574</c:v>
                </c:pt>
                <c:pt idx="1219">
                  <c:v>14.857069102353574</c:v>
                </c:pt>
                <c:pt idx="1220">
                  <c:v>14.857069102353574</c:v>
                </c:pt>
                <c:pt idx="1221">
                  <c:v>14.857069102353574</c:v>
                </c:pt>
                <c:pt idx="1222">
                  <c:v>14.857069102353574</c:v>
                </c:pt>
                <c:pt idx="1223">
                  <c:v>14.857069102353574</c:v>
                </c:pt>
                <c:pt idx="1224">
                  <c:v>14.857069102353574</c:v>
                </c:pt>
                <c:pt idx="1225">
                  <c:v>14.857069102353574</c:v>
                </c:pt>
                <c:pt idx="1226">
                  <c:v>14.857069102353574</c:v>
                </c:pt>
                <c:pt idx="1227">
                  <c:v>14.857069102353574</c:v>
                </c:pt>
                <c:pt idx="1228">
                  <c:v>14.857069102353574</c:v>
                </c:pt>
                <c:pt idx="1229">
                  <c:v>14.857069102353574</c:v>
                </c:pt>
                <c:pt idx="1230">
                  <c:v>14.857069102353574</c:v>
                </c:pt>
                <c:pt idx="1231">
                  <c:v>14.857069102353574</c:v>
                </c:pt>
                <c:pt idx="1232">
                  <c:v>14.857069102353574</c:v>
                </c:pt>
                <c:pt idx="1233">
                  <c:v>14.857069102353574</c:v>
                </c:pt>
                <c:pt idx="1234">
                  <c:v>14.857069102353574</c:v>
                </c:pt>
                <c:pt idx="1235">
                  <c:v>14.857069102353574</c:v>
                </c:pt>
                <c:pt idx="1236">
                  <c:v>14.857069102353574</c:v>
                </c:pt>
                <c:pt idx="1237">
                  <c:v>14.857069102353574</c:v>
                </c:pt>
                <c:pt idx="1238">
                  <c:v>14.857069102353574</c:v>
                </c:pt>
                <c:pt idx="1239">
                  <c:v>14.857069102353574</c:v>
                </c:pt>
                <c:pt idx="1240">
                  <c:v>14.857069102353574</c:v>
                </c:pt>
                <c:pt idx="1241">
                  <c:v>14.857069102353574</c:v>
                </c:pt>
                <c:pt idx="1242">
                  <c:v>14.857069102353574</c:v>
                </c:pt>
                <c:pt idx="1243">
                  <c:v>14.857069102353574</c:v>
                </c:pt>
                <c:pt idx="1244">
                  <c:v>14.857069102353574</c:v>
                </c:pt>
                <c:pt idx="1245">
                  <c:v>14.857069102353574</c:v>
                </c:pt>
                <c:pt idx="1246">
                  <c:v>14.857069102353574</c:v>
                </c:pt>
                <c:pt idx="1247">
                  <c:v>14.857069102353574</c:v>
                </c:pt>
                <c:pt idx="1248">
                  <c:v>14.857069102353574</c:v>
                </c:pt>
                <c:pt idx="1249">
                  <c:v>14.857069102353574</c:v>
                </c:pt>
                <c:pt idx="1250">
                  <c:v>14.857069102353574</c:v>
                </c:pt>
                <c:pt idx="1251">
                  <c:v>14.857069102353574</c:v>
                </c:pt>
                <c:pt idx="1252">
                  <c:v>14.857069102353574</c:v>
                </c:pt>
                <c:pt idx="1253">
                  <c:v>14.857069102353574</c:v>
                </c:pt>
                <c:pt idx="1254">
                  <c:v>14.857069102353574</c:v>
                </c:pt>
                <c:pt idx="1255">
                  <c:v>14.857069102353574</c:v>
                </c:pt>
                <c:pt idx="1256">
                  <c:v>14.857069102353574</c:v>
                </c:pt>
                <c:pt idx="1257">
                  <c:v>14.857069102353574</c:v>
                </c:pt>
                <c:pt idx="1258">
                  <c:v>14.857069102353574</c:v>
                </c:pt>
                <c:pt idx="1259">
                  <c:v>14.857069102353574</c:v>
                </c:pt>
                <c:pt idx="1260">
                  <c:v>14.857069102353574</c:v>
                </c:pt>
                <c:pt idx="1261">
                  <c:v>14.857069102353574</c:v>
                </c:pt>
                <c:pt idx="1262">
                  <c:v>14.857069102353574</c:v>
                </c:pt>
                <c:pt idx="1263">
                  <c:v>14.857069102353574</c:v>
                </c:pt>
                <c:pt idx="1264">
                  <c:v>14.857069102353574</c:v>
                </c:pt>
                <c:pt idx="1265">
                  <c:v>14.857069102353574</c:v>
                </c:pt>
                <c:pt idx="1266">
                  <c:v>14.857069102353574</c:v>
                </c:pt>
                <c:pt idx="1267">
                  <c:v>14.857069102353574</c:v>
                </c:pt>
                <c:pt idx="1268">
                  <c:v>14.857069102353574</c:v>
                </c:pt>
                <c:pt idx="1269">
                  <c:v>14.857069102353574</c:v>
                </c:pt>
                <c:pt idx="1270">
                  <c:v>14.857069102353574</c:v>
                </c:pt>
                <c:pt idx="1271">
                  <c:v>14.857069102353574</c:v>
                </c:pt>
                <c:pt idx="1272">
                  <c:v>14.857069102353574</c:v>
                </c:pt>
                <c:pt idx="1273">
                  <c:v>14.857069102353574</c:v>
                </c:pt>
                <c:pt idx="1274">
                  <c:v>14.857069102353574</c:v>
                </c:pt>
                <c:pt idx="1275">
                  <c:v>14.857069102353574</c:v>
                </c:pt>
                <c:pt idx="1276">
                  <c:v>14.857069102353574</c:v>
                </c:pt>
                <c:pt idx="1277">
                  <c:v>14.857069102353574</c:v>
                </c:pt>
                <c:pt idx="1278">
                  <c:v>14.857069102353574</c:v>
                </c:pt>
                <c:pt idx="1279">
                  <c:v>14.857069102353574</c:v>
                </c:pt>
                <c:pt idx="1280">
                  <c:v>14.857069102353574</c:v>
                </c:pt>
                <c:pt idx="1281">
                  <c:v>14.857069102353574</c:v>
                </c:pt>
                <c:pt idx="1282">
                  <c:v>14.857069102353574</c:v>
                </c:pt>
                <c:pt idx="1283">
                  <c:v>14.857069102353574</c:v>
                </c:pt>
                <c:pt idx="1284">
                  <c:v>14.857069102353574</c:v>
                </c:pt>
                <c:pt idx="1285">
                  <c:v>14.857069102353574</c:v>
                </c:pt>
                <c:pt idx="1286">
                  <c:v>14.857069102353574</c:v>
                </c:pt>
                <c:pt idx="1287">
                  <c:v>14.857069102353574</c:v>
                </c:pt>
                <c:pt idx="1288">
                  <c:v>14.857069102353574</c:v>
                </c:pt>
                <c:pt idx="1289">
                  <c:v>14.857069102353574</c:v>
                </c:pt>
                <c:pt idx="1290">
                  <c:v>14.857069102353574</c:v>
                </c:pt>
                <c:pt idx="1291">
                  <c:v>14.857069102353574</c:v>
                </c:pt>
                <c:pt idx="1292">
                  <c:v>14.857069102353574</c:v>
                </c:pt>
                <c:pt idx="1293">
                  <c:v>14.857069102353574</c:v>
                </c:pt>
                <c:pt idx="1294">
                  <c:v>14.857069102353574</c:v>
                </c:pt>
                <c:pt idx="1295">
                  <c:v>14.857069102353574</c:v>
                </c:pt>
                <c:pt idx="1296">
                  <c:v>14.857069102353574</c:v>
                </c:pt>
                <c:pt idx="1297">
                  <c:v>14.857069102353574</c:v>
                </c:pt>
                <c:pt idx="1298">
                  <c:v>14.857069102353574</c:v>
                </c:pt>
                <c:pt idx="1299">
                  <c:v>14.857069102353574</c:v>
                </c:pt>
                <c:pt idx="1300">
                  <c:v>14.857069102353574</c:v>
                </c:pt>
                <c:pt idx="1301">
                  <c:v>14.857069102353574</c:v>
                </c:pt>
                <c:pt idx="1302">
                  <c:v>14.857069102353574</c:v>
                </c:pt>
                <c:pt idx="1303">
                  <c:v>14.857069102353574</c:v>
                </c:pt>
                <c:pt idx="1304">
                  <c:v>14.857069102353574</c:v>
                </c:pt>
                <c:pt idx="1305">
                  <c:v>14.857069102353574</c:v>
                </c:pt>
                <c:pt idx="1306">
                  <c:v>14.857069102353574</c:v>
                </c:pt>
                <c:pt idx="1307">
                  <c:v>14.857069102353574</c:v>
                </c:pt>
                <c:pt idx="1308">
                  <c:v>14.857069102353574</c:v>
                </c:pt>
                <c:pt idx="1309">
                  <c:v>14.857069102353574</c:v>
                </c:pt>
                <c:pt idx="1310">
                  <c:v>14.857069102353574</c:v>
                </c:pt>
                <c:pt idx="1311">
                  <c:v>14.857069102353574</c:v>
                </c:pt>
                <c:pt idx="1312">
                  <c:v>14.857069102353574</c:v>
                </c:pt>
                <c:pt idx="1313">
                  <c:v>14.857069102353574</c:v>
                </c:pt>
                <c:pt idx="1314">
                  <c:v>14.857069102353574</c:v>
                </c:pt>
                <c:pt idx="1315">
                  <c:v>14.857069102353574</c:v>
                </c:pt>
                <c:pt idx="1316">
                  <c:v>14.857069102353574</c:v>
                </c:pt>
                <c:pt idx="1317">
                  <c:v>14.857069102353574</c:v>
                </c:pt>
                <c:pt idx="1318">
                  <c:v>14.857069102353574</c:v>
                </c:pt>
                <c:pt idx="1319">
                  <c:v>14.857069102353574</c:v>
                </c:pt>
                <c:pt idx="1320">
                  <c:v>14.857069102353574</c:v>
                </c:pt>
                <c:pt idx="1321">
                  <c:v>14.857069102353574</c:v>
                </c:pt>
                <c:pt idx="1322">
                  <c:v>14.857069102353574</c:v>
                </c:pt>
                <c:pt idx="1323">
                  <c:v>14.857069102353574</c:v>
                </c:pt>
                <c:pt idx="1324">
                  <c:v>14.857069102353574</c:v>
                </c:pt>
                <c:pt idx="1325">
                  <c:v>14.857069102353574</c:v>
                </c:pt>
                <c:pt idx="1326">
                  <c:v>14.857069102353574</c:v>
                </c:pt>
                <c:pt idx="1327">
                  <c:v>14.857069102353574</c:v>
                </c:pt>
                <c:pt idx="1328">
                  <c:v>14.857069102353574</c:v>
                </c:pt>
                <c:pt idx="1329">
                  <c:v>14.857069102353574</c:v>
                </c:pt>
                <c:pt idx="1330">
                  <c:v>14.857069102353574</c:v>
                </c:pt>
                <c:pt idx="1331">
                  <c:v>14.857069102353574</c:v>
                </c:pt>
                <c:pt idx="1332">
                  <c:v>14.857069102353574</c:v>
                </c:pt>
                <c:pt idx="1333">
                  <c:v>14.857069102353574</c:v>
                </c:pt>
                <c:pt idx="1334">
                  <c:v>14.857069102353574</c:v>
                </c:pt>
                <c:pt idx="1335">
                  <c:v>14.857069102353574</c:v>
                </c:pt>
                <c:pt idx="1336">
                  <c:v>14.857069102353574</c:v>
                </c:pt>
                <c:pt idx="1337">
                  <c:v>14.857069102353574</c:v>
                </c:pt>
                <c:pt idx="1338">
                  <c:v>14.857069102353574</c:v>
                </c:pt>
                <c:pt idx="1339">
                  <c:v>14.857069102353574</c:v>
                </c:pt>
                <c:pt idx="1340">
                  <c:v>14.857069102353574</c:v>
                </c:pt>
                <c:pt idx="1341">
                  <c:v>14.857069102353574</c:v>
                </c:pt>
                <c:pt idx="1342">
                  <c:v>14.857069102353574</c:v>
                </c:pt>
                <c:pt idx="1343">
                  <c:v>14.857069102353574</c:v>
                </c:pt>
                <c:pt idx="1344">
                  <c:v>14.857069102353574</c:v>
                </c:pt>
                <c:pt idx="1345">
                  <c:v>14.857069102353574</c:v>
                </c:pt>
                <c:pt idx="1346">
                  <c:v>14.857069102353574</c:v>
                </c:pt>
                <c:pt idx="1347">
                  <c:v>14.857069102353574</c:v>
                </c:pt>
                <c:pt idx="1348">
                  <c:v>14.857069102353574</c:v>
                </c:pt>
                <c:pt idx="1349">
                  <c:v>14.857069102353574</c:v>
                </c:pt>
                <c:pt idx="1350">
                  <c:v>14.857069102353574</c:v>
                </c:pt>
                <c:pt idx="1351">
                  <c:v>14.857069102353574</c:v>
                </c:pt>
                <c:pt idx="1352">
                  <c:v>14.857069102353574</c:v>
                </c:pt>
                <c:pt idx="1353">
                  <c:v>14.857069102353574</c:v>
                </c:pt>
                <c:pt idx="1354">
                  <c:v>14.857069102353574</c:v>
                </c:pt>
                <c:pt idx="1355">
                  <c:v>14.857069102353574</c:v>
                </c:pt>
                <c:pt idx="1356">
                  <c:v>14.857069102353574</c:v>
                </c:pt>
                <c:pt idx="1357">
                  <c:v>14.857069102353574</c:v>
                </c:pt>
                <c:pt idx="1358">
                  <c:v>14.857069102353574</c:v>
                </c:pt>
                <c:pt idx="1359">
                  <c:v>14.857069102353574</c:v>
                </c:pt>
                <c:pt idx="1360">
                  <c:v>14.857069102353574</c:v>
                </c:pt>
                <c:pt idx="1361">
                  <c:v>14.857069102353574</c:v>
                </c:pt>
                <c:pt idx="1362">
                  <c:v>14.857069102353574</c:v>
                </c:pt>
                <c:pt idx="1363">
                  <c:v>14.857069102353574</c:v>
                </c:pt>
                <c:pt idx="1364">
                  <c:v>14.857069102353574</c:v>
                </c:pt>
                <c:pt idx="1365">
                  <c:v>14.857069102353574</c:v>
                </c:pt>
                <c:pt idx="1366">
                  <c:v>14.857069102353574</c:v>
                </c:pt>
                <c:pt idx="1367">
                  <c:v>14.857069102353574</c:v>
                </c:pt>
                <c:pt idx="1368">
                  <c:v>14.857069102353574</c:v>
                </c:pt>
                <c:pt idx="1369">
                  <c:v>14.857069102353574</c:v>
                </c:pt>
                <c:pt idx="1370">
                  <c:v>14.857069102353574</c:v>
                </c:pt>
                <c:pt idx="1371">
                  <c:v>14.857069102353574</c:v>
                </c:pt>
                <c:pt idx="1372">
                  <c:v>14.857069102353574</c:v>
                </c:pt>
                <c:pt idx="1373">
                  <c:v>14.857069102353574</c:v>
                </c:pt>
                <c:pt idx="1374">
                  <c:v>14.857069102353574</c:v>
                </c:pt>
                <c:pt idx="1375">
                  <c:v>14.857069102353574</c:v>
                </c:pt>
                <c:pt idx="1376">
                  <c:v>14.857069102353574</c:v>
                </c:pt>
                <c:pt idx="1377">
                  <c:v>14.857069102353574</c:v>
                </c:pt>
                <c:pt idx="1378">
                  <c:v>14.857069102353574</c:v>
                </c:pt>
                <c:pt idx="1379">
                  <c:v>14.857069102353574</c:v>
                </c:pt>
                <c:pt idx="1380">
                  <c:v>14.857069102353574</c:v>
                </c:pt>
                <c:pt idx="1381">
                  <c:v>14.857069102353574</c:v>
                </c:pt>
                <c:pt idx="1382">
                  <c:v>14.857069102353574</c:v>
                </c:pt>
                <c:pt idx="1383">
                  <c:v>14.857069102353574</c:v>
                </c:pt>
                <c:pt idx="1384">
                  <c:v>14.857069102353574</c:v>
                </c:pt>
                <c:pt idx="1385">
                  <c:v>14.857069102353574</c:v>
                </c:pt>
                <c:pt idx="1386">
                  <c:v>14.857069102353574</c:v>
                </c:pt>
                <c:pt idx="1387">
                  <c:v>14.857069102353574</c:v>
                </c:pt>
                <c:pt idx="1388">
                  <c:v>14.857069102353574</c:v>
                </c:pt>
                <c:pt idx="1389">
                  <c:v>14.857069102353574</c:v>
                </c:pt>
                <c:pt idx="1390">
                  <c:v>14.857069102353574</c:v>
                </c:pt>
                <c:pt idx="1391">
                  <c:v>14.857069102353574</c:v>
                </c:pt>
                <c:pt idx="1392">
                  <c:v>14.857069102353574</c:v>
                </c:pt>
                <c:pt idx="1393">
                  <c:v>14.857069102353574</c:v>
                </c:pt>
                <c:pt idx="1394">
                  <c:v>14.857069102353574</c:v>
                </c:pt>
                <c:pt idx="1395">
                  <c:v>14.857069102353574</c:v>
                </c:pt>
                <c:pt idx="1396">
                  <c:v>14.857069102353574</c:v>
                </c:pt>
                <c:pt idx="1397">
                  <c:v>14.857069102353574</c:v>
                </c:pt>
                <c:pt idx="1398">
                  <c:v>14.857069102353574</c:v>
                </c:pt>
                <c:pt idx="1399">
                  <c:v>14.857069102353574</c:v>
                </c:pt>
                <c:pt idx="1400">
                  <c:v>14.857069102353574</c:v>
                </c:pt>
                <c:pt idx="1401">
                  <c:v>14.857069102353574</c:v>
                </c:pt>
                <c:pt idx="1402">
                  <c:v>14.857069102353574</c:v>
                </c:pt>
                <c:pt idx="1403">
                  <c:v>14.857069102353574</c:v>
                </c:pt>
                <c:pt idx="1404">
                  <c:v>14.857069102353574</c:v>
                </c:pt>
                <c:pt idx="1405">
                  <c:v>14.857069102353574</c:v>
                </c:pt>
                <c:pt idx="1406">
                  <c:v>14.857069102353574</c:v>
                </c:pt>
                <c:pt idx="1407">
                  <c:v>14.857069102353574</c:v>
                </c:pt>
                <c:pt idx="1408">
                  <c:v>14.857069102353574</c:v>
                </c:pt>
                <c:pt idx="1409">
                  <c:v>14.857069102353574</c:v>
                </c:pt>
                <c:pt idx="1410">
                  <c:v>14.857069102353574</c:v>
                </c:pt>
                <c:pt idx="1411">
                  <c:v>14.857069102353574</c:v>
                </c:pt>
                <c:pt idx="1412">
                  <c:v>14.857069102353574</c:v>
                </c:pt>
                <c:pt idx="1413">
                  <c:v>14.857069102353574</c:v>
                </c:pt>
                <c:pt idx="1414">
                  <c:v>14.857069102353574</c:v>
                </c:pt>
                <c:pt idx="1415">
                  <c:v>14.857069102353574</c:v>
                </c:pt>
                <c:pt idx="1416">
                  <c:v>14.857069102353574</c:v>
                </c:pt>
                <c:pt idx="1417">
                  <c:v>14.857069102353574</c:v>
                </c:pt>
                <c:pt idx="1418">
                  <c:v>14.857069102353574</c:v>
                </c:pt>
                <c:pt idx="1419">
                  <c:v>14.857069102353574</c:v>
                </c:pt>
                <c:pt idx="1420">
                  <c:v>14.857069102353574</c:v>
                </c:pt>
                <c:pt idx="1421">
                  <c:v>14.857069102353574</c:v>
                </c:pt>
                <c:pt idx="1422">
                  <c:v>14.857069102353574</c:v>
                </c:pt>
                <c:pt idx="1423">
                  <c:v>14.857069102353574</c:v>
                </c:pt>
                <c:pt idx="1424">
                  <c:v>14.857069102353574</c:v>
                </c:pt>
                <c:pt idx="1425">
                  <c:v>14.857069102353574</c:v>
                </c:pt>
                <c:pt idx="1426">
                  <c:v>14.857069102353574</c:v>
                </c:pt>
                <c:pt idx="1427">
                  <c:v>14.857069102353574</c:v>
                </c:pt>
                <c:pt idx="1428">
                  <c:v>14.857069102353574</c:v>
                </c:pt>
                <c:pt idx="1429">
                  <c:v>14.857069102353574</c:v>
                </c:pt>
                <c:pt idx="1430">
                  <c:v>14.857069102353574</c:v>
                </c:pt>
                <c:pt idx="1431">
                  <c:v>14.857069102353574</c:v>
                </c:pt>
                <c:pt idx="1432">
                  <c:v>14.857069102353574</c:v>
                </c:pt>
                <c:pt idx="1433">
                  <c:v>14.857069102353574</c:v>
                </c:pt>
                <c:pt idx="1434">
                  <c:v>14.857069102353574</c:v>
                </c:pt>
                <c:pt idx="1435">
                  <c:v>14.857069102353574</c:v>
                </c:pt>
                <c:pt idx="1436">
                  <c:v>14.857069102353574</c:v>
                </c:pt>
                <c:pt idx="1437">
                  <c:v>14.857069102353574</c:v>
                </c:pt>
                <c:pt idx="1438">
                  <c:v>14.857069102353574</c:v>
                </c:pt>
                <c:pt idx="1439">
                  <c:v>14.857069102353574</c:v>
                </c:pt>
                <c:pt idx="1440">
                  <c:v>14.857069102353574</c:v>
                </c:pt>
                <c:pt idx="1441">
                  <c:v>14.857069102353574</c:v>
                </c:pt>
                <c:pt idx="1442">
                  <c:v>14.857069102353574</c:v>
                </c:pt>
                <c:pt idx="1443">
                  <c:v>14.857069102353574</c:v>
                </c:pt>
                <c:pt idx="1444">
                  <c:v>14.857069102353574</c:v>
                </c:pt>
                <c:pt idx="1445">
                  <c:v>14.857069102353574</c:v>
                </c:pt>
                <c:pt idx="1446">
                  <c:v>14.857069102353574</c:v>
                </c:pt>
                <c:pt idx="1447">
                  <c:v>14.857069102353574</c:v>
                </c:pt>
                <c:pt idx="1448">
                  <c:v>14.857069102353574</c:v>
                </c:pt>
                <c:pt idx="1449">
                  <c:v>14.857069102353574</c:v>
                </c:pt>
                <c:pt idx="1450">
                  <c:v>14.857069102353574</c:v>
                </c:pt>
                <c:pt idx="1451">
                  <c:v>14.857069102353574</c:v>
                </c:pt>
                <c:pt idx="1452">
                  <c:v>14.857069102353574</c:v>
                </c:pt>
                <c:pt idx="1453">
                  <c:v>14.857069102353574</c:v>
                </c:pt>
                <c:pt idx="1454">
                  <c:v>14.857069102353574</c:v>
                </c:pt>
                <c:pt idx="1455">
                  <c:v>14.857069102353574</c:v>
                </c:pt>
                <c:pt idx="1456">
                  <c:v>14.857069102353574</c:v>
                </c:pt>
                <c:pt idx="1457">
                  <c:v>14.857069102353574</c:v>
                </c:pt>
                <c:pt idx="1458">
                  <c:v>14.857069102353574</c:v>
                </c:pt>
                <c:pt idx="1459">
                  <c:v>14.857069102353574</c:v>
                </c:pt>
                <c:pt idx="1460">
                  <c:v>14.857069102353574</c:v>
                </c:pt>
                <c:pt idx="1461">
                  <c:v>14.857069102353574</c:v>
                </c:pt>
                <c:pt idx="1462">
                  <c:v>14.857069102353574</c:v>
                </c:pt>
                <c:pt idx="1463">
                  <c:v>14.857069102353574</c:v>
                </c:pt>
                <c:pt idx="1464">
                  <c:v>14.857069102353574</c:v>
                </c:pt>
                <c:pt idx="1465">
                  <c:v>14.857069102353574</c:v>
                </c:pt>
                <c:pt idx="1466">
                  <c:v>14.857069102353574</c:v>
                </c:pt>
                <c:pt idx="1467">
                  <c:v>14.857069102353574</c:v>
                </c:pt>
                <c:pt idx="1468">
                  <c:v>14.857069102353574</c:v>
                </c:pt>
                <c:pt idx="1469">
                  <c:v>14.857069102353574</c:v>
                </c:pt>
                <c:pt idx="1470">
                  <c:v>14.857069102353574</c:v>
                </c:pt>
                <c:pt idx="1471">
                  <c:v>14.857069102353574</c:v>
                </c:pt>
                <c:pt idx="1472">
                  <c:v>14.857069102353574</c:v>
                </c:pt>
                <c:pt idx="1473">
                  <c:v>14.857069102353574</c:v>
                </c:pt>
                <c:pt idx="1474">
                  <c:v>14.857069102353574</c:v>
                </c:pt>
                <c:pt idx="1475">
                  <c:v>14.857069102353574</c:v>
                </c:pt>
                <c:pt idx="1476">
                  <c:v>14.857069102353574</c:v>
                </c:pt>
                <c:pt idx="1477">
                  <c:v>14.857069102353574</c:v>
                </c:pt>
                <c:pt idx="1478">
                  <c:v>14.857069102353574</c:v>
                </c:pt>
                <c:pt idx="1479">
                  <c:v>14.857069102353574</c:v>
                </c:pt>
                <c:pt idx="1480">
                  <c:v>14.857069102353574</c:v>
                </c:pt>
                <c:pt idx="1481">
                  <c:v>14.857069102353574</c:v>
                </c:pt>
                <c:pt idx="1482">
                  <c:v>14.857069102353574</c:v>
                </c:pt>
                <c:pt idx="1483">
                  <c:v>14.857069102353574</c:v>
                </c:pt>
                <c:pt idx="1484">
                  <c:v>14.857069102353574</c:v>
                </c:pt>
                <c:pt idx="1485">
                  <c:v>14.857069102353574</c:v>
                </c:pt>
                <c:pt idx="1486">
                  <c:v>14.857069102353574</c:v>
                </c:pt>
                <c:pt idx="1487">
                  <c:v>14.857069102353574</c:v>
                </c:pt>
                <c:pt idx="1488">
                  <c:v>14.857069102353574</c:v>
                </c:pt>
                <c:pt idx="1489">
                  <c:v>14.857069102353574</c:v>
                </c:pt>
                <c:pt idx="1490">
                  <c:v>14.857069102353574</c:v>
                </c:pt>
                <c:pt idx="1491">
                  <c:v>14.857069102353574</c:v>
                </c:pt>
                <c:pt idx="1492">
                  <c:v>14.857069102353574</c:v>
                </c:pt>
                <c:pt idx="1493">
                  <c:v>14.857069102353574</c:v>
                </c:pt>
                <c:pt idx="1494">
                  <c:v>14.857069102353574</c:v>
                </c:pt>
                <c:pt idx="1495">
                  <c:v>14.857069102353574</c:v>
                </c:pt>
                <c:pt idx="1496">
                  <c:v>14.857069102353574</c:v>
                </c:pt>
                <c:pt idx="1497">
                  <c:v>14.857069102353574</c:v>
                </c:pt>
                <c:pt idx="1498">
                  <c:v>14.857069102353574</c:v>
                </c:pt>
                <c:pt idx="1499">
                  <c:v>14.857069102353574</c:v>
                </c:pt>
                <c:pt idx="1500">
                  <c:v>14.857069102353574</c:v>
                </c:pt>
                <c:pt idx="1501">
                  <c:v>14.857069102353574</c:v>
                </c:pt>
                <c:pt idx="1502">
                  <c:v>14.857069102353574</c:v>
                </c:pt>
                <c:pt idx="1503">
                  <c:v>14.857069102353574</c:v>
                </c:pt>
                <c:pt idx="1504">
                  <c:v>14.857069102353574</c:v>
                </c:pt>
                <c:pt idx="1505">
                  <c:v>14.857069102353574</c:v>
                </c:pt>
                <c:pt idx="1506">
                  <c:v>14.857069102353574</c:v>
                </c:pt>
                <c:pt idx="1507">
                  <c:v>14.857069102353574</c:v>
                </c:pt>
                <c:pt idx="1508">
                  <c:v>14.857069102353574</c:v>
                </c:pt>
                <c:pt idx="1509">
                  <c:v>14.857069102353574</c:v>
                </c:pt>
                <c:pt idx="1510">
                  <c:v>14.857069102353574</c:v>
                </c:pt>
                <c:pt idx="1511">
                  <c:v>14.857069102353574</c:v>
                </c:pt>
                <c:pt idx="1512">
                  <c:v>14.857069102353574</c:v>
                </c:pt>
                <c:pt idx="1513">
                  <c:v>14.857069102353574</c:v>
                </c:pt>
                <c:pt idx="1514">
                  <c:v>14.857069102353574</c:v>
                </c:pt>
                <c:pt idx="1515">
                  <c:v>14.857069102353574</c:v>
                </c:pt>
                <c:pt idx="1516">
                  <c:v>14.857069102353574</c:v>
                </c:pt>
                <c:pt idx="1517">
                  <c:v>14.857069102353574</c:v>
                </c:pt>
                <c:pt idx="1518">
                  <c:v>14.857069102353574</c:v>
                </c:pt>
                <c:pt idx="1519">
                  <c:v>14.857069102353574</c:v>
                </c:pt>
                <c:pt idx="1520">
                  <c:v>14.857069102353574</c:v>
                </c:pt>
                <c:pt idx="1521">
                  <c:v>14.857069102353574</c:v>
                </c:pt>
                <c:pt idx="1522">
                  <c:v>14.857069102353574</c:v>
                </c:pt>
                <c:pt idx="1523">
                  <c:v>14.857069102353574</c:v>
                </c:pt>
                <c:pt idx="1524">
                  <c:v>14.857069102353574</c:v>
                </c:pt>
                <c:pt idx="1525">
                  <c:v>14.857069102353574</c:v>
                </c:pt>
                <c:pt idx="1526">
                  <c:v>14.857069102353574</c:v>
                </c:pt>
                <c:pt idx="1527">
                  <c:v>14.857069102353574</c:v>
                </c:pt>
                <c:pt idx="1528">
                  <c:v>14.857069102353574</c:v>
                </c:pt>
                <c:pt idx="1529">
                  <c:v>14.857069102353574</c:v>
                </c:pt>
                <c:pt idx="1530">
                  <c:v>14.857069102353574</c:v>
                </c:pt>
                <c:pt idx="1531">
                  <c:v>14.857069102353574</c:v>
                </c:pt>
                <c:pt idx="1532">
                  <c:v>14.857069102353574</c:v>
                </c:pt>
                <c:pt idx="1533">
                  <c:v>14.857069102353574</c:v>
                </c:pt>
                <c:pt idx="1534">
                  <c:v>14.857069102353574</c:v>
                </c:pt>
                <c:pt idx="1535">
                  <c:v>14.857069102353574</c:v>
                </c:pt>
                <c:pt idx="1536">
                  <c:v>14.857069102353574</c:v>
                </c:pt>
                <c:pt idx="1537">
                  <c:v>14.857069102353574</c:v>
                </c:pt>
                <c:pt idx="1538">
                  <c:v>14.857069102353574</c:v>
                </c:pt>
                <c:pt idx="1539">
                  <c:v>14.857069102353574</c:v>
                </c:pt>
                <c:pt idx="1540">
                  <c:v>14.857069102353574</c:v>
                </c:pt>
                <c:pt idx="1541">
                  <c:v>14.857069102353574</c:v>
                </c:pt>
                <c:pt idx="1542">
                  <c:v>14.857069102353574</c:v>
                </c:pt>
                <c:pt idx="1543">
                  <c:v>14.857069102353574</c:v>
                </c:pt>
                <c:pt idx="1544">
                  <c:v>14.857069102353574</c:v>
                </c:pt>
                <c:pt idx="1545">
                  <c:v>14.857069102353574</c:v>
                </c:pt>
                <c:pt idx="1546">
                  <c:v>14.857069102353574</c:v>
                </c:pt>
                <c:pt idx="1547">
                  <c:v>14.857069102353574</c:v>
                </c:pt>
                <c:pt idx="1548">
                  <c:v>14.857069102353574</c:v>
                </c:pt>
                <c:pt idx="1549">
                  <c:v>14.857069102353574</c:v>
                </c:pt>
                <c:pt idx="1550">
                  <c:v>14.857069102353574</c:v>
                </c:pt>
                <c:pt idx="1551">
                  <c:v>14.857069102353574</c:v>
                </c:pt>
                <c:pt idx="1552">
                  <c:v>14.857069102353574</c:v>
                </c:pt>
                <c:pt idx="1553">
                  <c:v>14.857069102353574</c:v>
                </c:pt>
                <c:pt idx="1554">
                  <c:v>14.857069102353574</c:v>
                </c:pt>
                <c:pt idx="1555">
                  <c:v>14.857069102353574</c:v>
                </c:pt>
                <c:pt idx="1556">
                  <c:v>14.857069102353574</c:v>
                </c:pt>
                <c:pt idx="1557">
                  <c:v>14.857069102353574</c:v>
                </c:pt>
                <c:pt idx="1558">
                  <c:v>14.857069102353574</c:v>
                </c:pt>
                <c:pt idx="1559">
                  <c:v>14.857069102353574</c:v>
                </c:pt>
                <c:pt idx="1560">
                  <c:v>14.857069102353574</c:v>
                </c:pt>
                <c:pt idx="1561">
                  <c:v>14.857069102353574</c:v>
                </c:pt>
                <c:pt idx="1562">
                  <c:v>14.857069102353574</c:v>
                </c:pt>
                <c:pt idx="1563">
                  <c:v>14.857069102353574</c:v>
                </c:pt>
                <c:pt idx="1564">
                  <c:v>14.857069102353574</c:v>
                </c:pt>
                <c:pt idx="1565">
                  <c:v>14.857069102353574</c:v>
                </c:pt>
                <c:pt idx="1566">
                  <c:v>14.857069102353574</c:v>
                </c:pt>
                <c:pt idx="1567">
                  <c:v>14.857069102353574</c:v>
                </c:pt>
                <c:pt idx="1568">
                  <c:v>14.857069102353574</c:v>
                </c:pt>
                <c:pt idx="1569">
                  <c:v>14.857069102353574</c:v>
                </c:pt>
                <c:pt idx="1570">
                  <c:v>14.857069102353574</c:v>
                </c:pt>
                <c:pt idx="1571">
                  <c:v>14.857069102353574</c:v>
                </c:pt>
                <c:pt idx="1572">
                  <c:v>14.857069102353574</c:v>
                </c:pt>
                <c:pt idx="1573">
                  <c:v>14.857069102353574</c:v>
                </c:pt>
                <c:pt idx="1574">
                  <c:v>14.857069102353574</c:v>
                </c:pt>
                <c:pt idx="1575">
                  <c:v>14.857069102353574</c:v>
                </c:pt>
                <c:pt idx="1576">
                  <c:v>14.857069102353574</c:v>
                </c:pt>
                <c:pt idx="1577">
                  <c:v>14.857069102353574</c:v>
                </c:pt>
                <c:pt idx="1578">
                  <c:v>14.857069102353574</c:v>
                </c:pt>
                <c:pt idx="1579">
                  <c:v>14.857069102353574</c:v>
                </c:pt>
                <c:pt idx="1580">
                  <c:v>14.857069102353574</c:v>
                </c:pt>
                <c:pt idx="1581">
                  <c:v>14.857069102353574</c:v>
                </c:pt>
                <c:pt idx="1582">
                  <c:v>14.857069102353574</c:v>
                </c:pt>
                <c:pt idx="1583">
                  <c:v>14.857069102353574</c:v>
                </c:pt>
                <c:pt idx="1584">
                  <c:v>14.857069102353574</c:v>
                </c:pt>
                <c:pt idx="1585">
                  <c:v>14.857069102353574</c:v>
                </c:pt>
                <c:pt idx="1586">
                  <c:v>14.857069102353574</c:v>
                </c:pt>
                <c:pt idx="1587">
                  <c:v>14.857069102353574</c:v>
                </c:pt>
                <c:pt idx="1588">
                  <c:v>14.857069102353574</c:v>
                </c:pt>
                <c:pt idx="1589">
                  <c:v>14.857069102353574</c:v>
                </c:pt>
                <c:pt idx="1590">
                  <c:v>14.857069102353574</c:v>
                </c:pt>
                <c:pt idx="1591">
                  <c:v>14.857069102353574</c:v>
                </c:pt>
                <c:pt idx="1592">
                  <c:v>14.857069102353574</c:v>
                </c:pt>
                <c:pt idx="1593">
                  <c:v>14.857069102353574</c:v>
                </c:pt>
                <c:pt idx="1594">
                  <c:v>14.857069102353574</c:v>
                </c:pt>
                <c:pt idx="1595">
                  <c:v>14.857069102353574</c:v>
                </c:pt>
                <c:pt idx="1596">
                  <c:v>14.857069102353574</c:v>
                </c:pt>
                <c:pt idx="1597">
                  <c:v>14.857069102353574</c:v>
                </c:pt>
                <c:pt idx="1598">
                  <c:v>14.857069102353574</c:v>
                </c:pt>
                <c:pt idx="1599">
                  <c:v>14.857069102353574</c:v>
                </c:pt>
                <c:pt idx="1600">
                  <c:v>14.857069102353574</c:v>
                </c:pt>
                <c:pt idx="1601">
                  <c:v>14.857069102353574</c:v>
                </c:pt>
                <c:pt idx="1602">
                  <c:v>14.857069102353574</c:v>
                </c:pt>
                <c:pt idx="1603">
                  <c:v>14.857069102353574</c:v>
                </c:pt>
                <c:pt idx="1604">
                  <c:v>14.857069102353574</c:v>
                </c:pt>
                <c:pt idx="1605">
                  <c:v>14.857069102353574</c:v>
                </c:pt>
                <c:pt idx="1606">
                  <c:v>14.857069102353574</c:v>
                </c:pt>
                <c:pt idx="1607">
                  <c:v>14.857069102353574</c:v>
                </c:pt>
                <c:pt idx="1608">
                  <c:v>14.857069102353574</c:v>
                </c:pt>
                <c:pt idx="1609">
                  <c:v>14.857069102353574</c:v>
                </c:pt>
                <c:pt idx="1610">
                  <c:v>14.857069102353574</c:v>
                </c:pt>
                <c:pt idx="1611">
                  <c:v>14.857069102353574</c:v>
                </c:pt>
                <c:pt idx="1612">
                  <c:v>14.857069102353574</c:v>
                </c:pt>
                <c:pt idx="1613">
                  <c:v>14.857069102353574</c:v>
                </c:pt>
                <c:pt idx="1614">
                  <c:v>14.857069102353574</c:v>
                </c:pt>
                <c:pt idx="1615">
                  <c:v>14.857069102353574</c:v>
                </c:pt>
                <c:pt idx="1616">
                  <c:v>14.857069102353574</c:v>
                </c:pt>
                <c:pt idx="1617">
                  <c:v>14.857069102353574</c:v>
                </c:pt>
                <c:pt idx="1618">
                  <c:v>14.857069102353574</c:v>
                </c:pt>
                <c:pt idx="1619">
                  <c:v>14.857069102353574</c:v>
                </c:pt>
                <c:pt idx="1620">
                  <c:v>14.857069102353574</c:v>
                </c:pt>
                <c:pt idx="1621">
                  <c:v>14.857069102353574</c:v>
                </c:pt>
                <c:pt idx="1622">
                  <c:v>14.857069102353574</c:v>
                </c:pt>
                <c:pt idx="1623">
                  <c:v>14.857069102353574</c:v>
                </c:pt>
                <c:pt idx="1624">
                  <c:v>14.857069102353574</c:v>
                </c:pt>
                <c:pt idx="1625">
                  <c:v>14.857069102353574</c:v>
                </c:pt>
                <c:pt idx="1626">
                  <c:v>14.857069102353574</c:v>
                </c:pt>
                <c:pt idx="1627">
                  <c:v>14.857069102353574</c:v>
                </c:pt>
                <c:pt idx="1628">
                  <c:v>14.857069102353574</c:v>
                </c:pt>
                <c:pt idx="1629">
                  <c:v>14.857069102353574</c:v>
                </c:pt>
                <c:pt idx="1630">
                  <c:v>14.857069102353574</c:v>
                </c:pt>
                <c:pt idx="1631">
                  <c:v>14.857069102353574</c:v>
                </c:pt>
                <c:pt idx="1632">
                  <c:v>14.857069102353574</c:v>
                </c:pt>
                <c:pt idx="1633">
                  <c:v>14.857069102353574</c:v>
                </c:pt>
                <c:pt idx="1634">
                  <c:v>14.857069102353574</c:v>
                </c:pt>
                <c:pt idx="1635">
                  <c:v>14.857069102353574</c:v>
                </c:pt>
                <c:pt idx="1636">
                  <c:v>14.857069102353574</c:v>
                </c:pt>
                <c:pt idx="1637">
                  <c:v>14.857069102353574</c:v>
                </c:pt>
                <c:pt idx="1638">
                  <c:v>14.857069102353574</c:v>
                </c:pt>
                <c:pt idx="1639">
                  <c:v>14.857069102353574</c:v>
                </c:pt>
                <c:pt idx="1640">
                  <c:v>14.857069102353574</c:v>
                </c:pt>
                <c:pt idx="1641">
                  <c:v>14.857069102353574</c:v>
                </c:pt>
                <c:pt idx="1642">
                  <c:v>14.857069102353574</c:v>
                </c:pt>
                <c:pt idx="1643">
                  <c:v>14.857069102353574</c:v>
                </c:pt>
                <c:pt idx="1644">
                  <c:v>14.857069102353574</c:v>
                </c:pt>
                <c:pt idx="1645">
                  <c:v>14.857069102353574</c:v>
                </c:pt>
                <c:pt idx="1646">
                  <c:v>14.857069102353574</c:v>
                </c:pt>
                <c:pt idx="1647">
                  <c:v>14.857069102353574</c:v>
                </c:pt>
                <c:pt idx="1648">
                  <c:v>14.857069102353574</c:v>
                </c:pt>
                <c:pt idx="1649">
                  <c:v>14.857069102353574</c:v>
                </c:pt>
                <c:pt idx="1650">
                  <c:v>14.857069102353574</c:v>
                </c:pt>
                <c:pt idx="1651">
                  <c:v>14.857069102353574</c:v>
                </c:pt>
                <c:pt idx="1652">
                  <c:v>14.857069102353574</c:v>
                </c:pt>
                <c:pt idx="1653">
                  <c:v>14.857069102353574</c:v>
                </c:pt>
                <c:pt idx="1654">
                  <c:v>14.857069102353574</c:v>
                </c:pt>
                <c:pt idx="1655">
                  <c:v>14.857069102353574</c:v>
                </c:pt>
                <c:pt idx="1656">
                  <c:v>14.857069102353574</c:v>
                </c:pt>
                <c:pt idx="1657">
                  <c:v>14.857069102353574</c:v>
                </c:pt>
                <c:pt idx="1658">
                  <c:v>14.857069102353574</c:v>
                </c:pt>
                <c:pt idx="1659">
                  <c:v>14.857069102353574</c:v>
                </c:pt>
                <c:pt idx="1660">
                  <c:v>14.857069102353574</c:v>
                </c:pt>
                <c:pt idx="1661">
                  <c:v>14.857069102353574</c:v>
                </c:pt>
                <c:pt idx="1662">
                  <c:v>14.857069102353574</c:v>
                </c:pt>
                <c:pt idx="1663">
                  <c:v>14.857069102353574</c:v>
                </c:pt>
                <c:pt idx="1664">
                  <c:v>14.857069102353574</c:v>
                </c:pt>
                <c:pt idx="1665">
                  <c:v>14.857069102353574</c:v>
                </c:pt>
                <c:pt idx="1666">
                  <c:v>14.857069102353574</c:v>
                </c:pt>
                <c:pt idx="1667">
                  <c:v>14.857069102353574</c:v>
                </c:pt>
                <c:pt idx="1668">
                  <c:v>14.857069102353574</c:v>
                </c:pt>
                <c:pt idx="1669">
                  <c:v>14.857069102353574</c:v>
                </c:pt>
                <c:pt idx="1670">
                  <c:v>14.857069102353574</c:v>
                </c:pt>
                <c:pt idx="1671">
                  <c:v>14.857069102353574</c:v>
                </c:pt>
                <c:pt idx="1672">
                  <c:v>14.857069102353574</c:v>
                </c:pt>
                <c:pt idx="1673">
                  <c:v>14.857069102353574</c:v>
                </c:pt>
                <c:pt idx="1674">
                  <c:v>14.857069102353574</c:v>
                </c:pt>
                <c:pt idx="1675">
                  <c:v>14.857069102353574</c:v>
                </c:pt>
                <c:pt idx="1676">
                  <c:v>14.857069102353574</c:v>
                </c:pt>
                <c:pt idx="1677">
                  <c:v>14.857069102353574</c:v>
                </c:pt>
                <c:pt idx="1678">
                  <c:v>14.857069102353574</c:v>
                </c:pt>
                <c:pt idx="1679">
                  <c:v>14.857069102353574</c:v>
                </c:pt>
                <c:pt idx="1680">
                  <c:v>14.857069102353574</c:v>
                </c:pt>
                <c:pt idx="1681">
                  <c:v>14.857069102353574</c:v>
                </c:pt>
                <c:pt idx="1682">
                  <c:v>14.857069102353574</c:v>
                </c:pt>
                <c:pt idx="1683">
                  <c:v>14.857069102353574</c:v>
                </c:pt>
                <c:pt idx="1684">
                  <c:v>14.857069102353574</c:v>
                </c:pt>
                <c:pt idx="1685">
                  <c:v>14.857069102353574</c:v>
                </c:pt>
                <c:pt idx="1686">
                  <c:v>14.857069102353574</c:v>
                </c:pt>
                <c:pt idx="1687">
                  <c:v>14.857069102353574</c:v>
                </c:pt>
                <c:pt idx="1688">
                  <c:v>14.857069102353574</c:v>
                </c:pt>
                <c:pt idx="1689">
                  <c:v>14.857069102353574</c:v>
                </c:pt>
                <c:pt idx="1690">
                  <c:v>14.857069102353574</c:v>
                </c:pt>
                <c:pt idx="1691">
                  <c:v>14.857069102353574</c:v>
                </c:pt>
                <c:pt idx="1692">
                  <c:v>14.857069102353574</c:v>
                </c:pt>
                <c:pt idx="1693">
                  <c:v>14.857069102353574</c:v>
                </c:pt>
                <c:pt idx="1694">
                  <c:v>14.857069102353574</c:v>
                </c:pt>
                <c:pt idx="1695">
                  <c:v>14.857069102353574</c:v>
                </c:pt>
                <c:pt idx="1696">
                  <c:v>14.857069102353574</c:v>
                </c:pt>
                <c:pt idx="1697">
                  <c:v>14.857069102353574</c:v>
                </c:pt>
                <c:pt idx="1698">
                  <c:v>14.857069102353574</c:v>
                </c:pt>
                <c:pt idx="1699">
                  <c:v>14.857069102353574</c:v>
                </c:pt>
                <c:pt idx="1700">
                  <c:v>14.857069102353574</c:v>
                </c:pt>
                <c:pt idx="1701">
                  <c:v>14.857069102353574</c:v>
                </c:pt>
                <c:pt idx="1702">
                  <c:v>14.857069102353574</c:v>
                </c:pt>
                <c:pt idx="1703">
                  <c:v>14.857069102353574</c:v>
                </c:pt>
                <c:pt idx="1704">
                  <c:v>14.857069102353574</c:v>
                </c:pt>
                <c:pt idx="1705">
                  <c:v>14.857069102353574</c:v>
                </c:pt>
                <c:pt idx="1706">
                  <c:v>14.857069102353574</c:v>
                </c:pt>
                <c:pt idx="1707">
                  <c:v>14.857069102353574</c:v>
                </c:pt>
                <c:pt idx="1708">
                  <c:v>14.857069102353574</c:v>
                </c:pt>
                <c:pt idx="1709">
                  <c:v>14.857069102353574</c:v>
                </c:pt>
                <c:pt idx="1710">
                  <c:v>14.857069102353574</c:v>
                </c:pt>
                <c:pt idx="1711">
                  <c:v>14.857069102353574</c:v>
                </c:pt>
                <c:pt idx="1712">
                  <c:v>14.857069102353574</c:v>
                </c:pt>
                <c:pt idx="1713">
                  <c:v>14.857069102353574</c:v>
                </c:pt>
                <c:pt idx="1714">
                  <c:v>14.857069102353574</c:v>
                </c:pt>
                <c:pt idx="1715">
                  <c:v>14.857069102353574</c:v>
                </c:pt>
                <c:pt idx="1716">
                  <c:v>14.857069102353574</c:v>
                </c:pt>
                <c:pt idx="1717">
                  <c:v>14.857069102353574</c:v>
                </c:pt>
                <c:pt idx="1718">
                  <c:v>14.857069102353574</c:v>
                </c:pt>
                <c:pt idx="1719">
                  <c:v>14.857069102353574</c:v>
                </c:pt>
                <c:pt idx="1720">
                  <c:v>14.857069102353574</c:v>
                </c:pt>
                <c:pt idx="1721">
                  <c:v>14.857069102353574</c:v>
                </c:pt>
                <c:pt idx="1722">
                  <c:v>14.857069102353574</c:v>
                </c:pt>
                <c:pt idx="1723">
                  <c:v>14.857069102353574</c:v>
                </c:pt>
                <c:pt idx="1724">
                  <c:v>14.857069102353574</c:v>
                </c:pt>
                <c:pt idx="1725">
                  <c:v>14.857069102353574</c:v>
                </c:pt>
                <c:pt idx="1726">
                  <c:v>14.857069102353574</c:v>
                </c:pt>
                <c:pt idx="1727">
                  <c:v>14.857069102353574</c:v>
                </c:pt>
                <c:pt idx="1728">
                  <c:v>14.857069102353574</c:v>
                </c:pt>
                <c:pt idx="1729">
                  <c:v>14.857069102353574</c:v>
                </c:pt>
                <c:pt idx="1730">
                  <c:v>14.857069102353574</c:v>
                </c:pt>
                <c:pt idx="1731">
                  <c:v>14.857069102353574</c:v>
                </c:pt>
                <c:pt idx="1732">
                  <c:v>14.857069102353574</c:v>
                </c:pt>
                <c:pt idx="1733">
                  <c:v>14.857069102353574</c:v>
                </c:pt>
                <c:pt idx="1734">
                  <c:v>14.857069102353574</c:v>
                </c:pt>
                <c:pt idx="1735">
                  <c:v>14.857069102353574</c:v>
                </c:pt>
                <c:pt idx="1736">
                  <c:v>14.857069102353574</c:v>
                </c:pt>
                <c:pt idx="1737">
                  <c:v>14.857069102353574</c:v>
                </c:pt>
                <c:pt idx="1738">
                  <c:v>14.857069102353574</c:v>
                </c:pt>
                <c:pt idx="1739">
                  <c:v>14.857069102353574</c:v>
                </c:pt>
                <c:pt idx="1740">
                  <c:v>14.857069102353574</c:v>
                </c:pt>
                <c:pt idx="1741">
                  <c:v>14.857069102353574</c:v>
                </c:pt>
                <c:pt idx="1742">
                  <c:v>14.857069102353574</c:v>
                </c:pt>
                <c:pt idx="1743">
                  <c:v>14.857069102353574</c:v>
                </c:pt>
                <c:pt idx="1744">
                  <c:v>14.857069102353574</c:v>
                </c:pt>
                <c:pt idx="1745">
                  <c:v>14.857069102353574</c:v>
                </c:pt>
                <c:pt idx="1746">
                  <c:v>14.857069102353574</c:v>
                </c:pt>
                <c:pt idx="1747">
                  <c:v>14.857069102353574</c:v>
                </c:pt>
                <c:pt idx="1748">
                  <c:v>14.857069102353574</c:v>
                </c:pt>
                <c:pt idx="1749">
                  <c:v>14.857069102353574</c:v>
                </c:pt>
                <c:pt idx="1750">
                  <c:v>14.857069102353574</c:v>
                </c:pt>
                <c:pt idx="1751">
                  <c:v>14.857069102353574</c:v>
                </c:pt>
                <c:pt idx="1752">
                  <c:v>14.857069102353574</c:v>
                </c:pt>
                <c:pt idx="1753">
                  <c:v>14.857069102353574</c:v>
                </c:pt>
                <c:pt idx="1754">
                  <c:v>14.857069102353574</c:v>
                </c:pt>
                <c:pt idx="1755">
                  <c:v>14.857069102353574</c:v>
                </c:pt>
                <c:pt idx="1756">
                  <c:v>14.857069102353574</c:v>
                </c:pt>
                <c:pt idx="1757">
                  <c:v>14.857069102353574</c:v>
                </c:pt>
                <c:pt idx="1758">
                  <c:v>14.857069102353574</c:v>
                </c:pt>
                <c:pt idx="1759">
                  <c:v>14.857069102353574</c:v>
                </c:pt>
                <c:pt idx="1760">
                  <c:v>14.857069102353574</c:v>
                </c:pt>
                <c:pt idx="1761">
                  <c:v>14.857069102353574</c:v>
                </c:pt>
                <c:pt idx="1762">
                  <c:v>14.857069102353574</c:v>
                </c:pt>
                <c:pt idx="1763">
                  <c:v>14.857069102353574</c:v>
                </c:pt>
                <c:pt idx="1764">
                  <c:v>14.857069102353574</c:v>
                </c:pt>
                <c:pt idx="1765">
                  <c:v>14.857069102353574</c:v>
                </c:pt>
                <c:pt idx="1766">
                  <c:v>14.857069102353574</c:v>
                </c:pt>
                <c:pt idx="1767">
                  <c:v>14.857069102353574</c:v>
                </c:pt>
                <c:pt idx="1768">
                  <c:v>14.857069102353574</c:v>
                </c:pt>
                <c:pt idx="1769">
                  <c:v>14.857069102353574</c:v>
                </c:pt>
                <c:pt idx="1770">
                  <c:v>14.857069102353574</c:v>
                </c:pt>
                <c:pt idx="1771">
                  <c:v>14.857069102353574</c:v>
                </c:pt>
                <c:pt idx="1772">
                  <c:v>14.857069102353574</c:v>
                </c:pt>
                <c:pt idx="1773">
                  <c:v>14.857069102353574</c:v>
                </c:pt>
                <c:pt idx="1774">
                  <c:v>14.857069102353574</c:v>
                </c:pt>
                <c:pt idx="1775">
                  <c:v>14.857069102353574</c:v>
                </c:pt>
                <c:pt idx="1776">
                  <c:v>14.857069102353574</c:v>
                </c:pt>
                <c:pt idx="1777">
                  <c:v>14.857069102353574</c:v>
                </c:pt>
                <c:pt idx="1778">
                  <c:v>14.857069102353574</c:v>
                </c:pt>
                <c:pt idx="1779">
                  <c:v>14.857069102353574</c:v>
                </c:pt>
                <c:pt idx="1780">
                  <c:v>14.857069102353574</c:v>
                </c:pt>
                <c:pt idx="1781">
                  <c:v>14.857069102353574</c:v>
                </c:pt>
                <c:pt idx="1782">
                  <c:v>14.857069102353574</c:v>
                </c:pt>
                <c:pt idx="1783">
                  <c:v>14.857069102353574</c:v>
                </c:pt>
                <c:pt idx="1784">
                  <c:v>14.857069102353574</c:v>
                </c:pt>
                <c:pt idx="1785">
                  <c:v>14.857069102353574</c:v>
                </c:pt>
                <c:pt idx="1786">
                  <c:v>14.857069102353574</c:v>
                </c:pt>
                <c:pt idx="1787">
                  <c:v>14.857069102353574</c:v>
                </c:pt>
                <c:pt idx="1788">
                  <c:v>14.857069102353574</c:v>
                </c:pt>
                <c:pt idx="1789">
                  <c:v>14.857069102353574</c:v>
                </c:pt>
                <c:pt idx="1790">
                  <c:v>14.857069102353574</c:v>
                </c:pt>
                <c:pt idx="1791">
                  <c:v>14.857069102353574</c:v>
                </c:pt>
                <c:pt idx="1792">
                  <c:v>14.857069102353574</c:v>
                </c:pt>
                <c:pt idx="1793">
                  <c:v>14.857069102353574</c:v>
                </c:pt>
                <c:pt idx="1794">
                  <c:v>14.857069102353574</c:v>
                </c:pt>
                <c:pt idx="1795">
                  <c:v>14.857069102353574</c:v>
                </c:pt>
                <c:pt idx="1796">
                  <c:v>14.857069102353574</c:v>
                </c:pt>
                <c:pt idx="1797">
                  <c:v>14.857069102353574</c:v>
                </c:pt>
                <c:pt idx="1798">
                  <c:v>14.857069102353574</c:v>
                </c:pt>
                <c:pt idx="1799">
                  <c:v>14.857069102353574</c:v>
                </c:pt>
                <c:pt idx="1800">
                  <c:v>14.857069102353574</c:v>
                </c:pt>
                <c:pt idx="1801">
                  <c:v>14.857069102353574</c:v>
                </c:pt>
                <c:pt idx="1802">
                  <c:v>14.857069102353574</c:v>
                </c:pt>
                <c:pt idx="1803">
                  <c:v>14.857069102353574</c:v>
                </c:pt>
                <c:pt idx="1804">
                  <c:v>14.857069102353574</c:v>
                </c:pt>
                <c:pt idx="1805">
                  <c:v>14.857069102353574</c:v>
                </c:pt>
                <c:pt idx="1806">
                  <c:v>14.857069102353574</c:v>
                </c:pt>
                <c:pt idx="1807">
                  <c:v>14.857069102353574</c:v>
                </c:pt>
                <c:pt idx="1808">
                  <c:v>14.857069102353574</c:v>
                </c:pt>
                <c:pt idx="1809">
                  <c:v>14.857069102353574</c:v>
                </c:pt>
                <c:pt idx="1810">
                  <c:v>14.857069102353574</c:v>
                </c:pt>
                <c:pt idx="1811">
                  <c:v>14.857069102353574</c:v>
                </c:pt>
                <c:pt idx="1812">
                  <c:v>14.857069102353574</c:v>
                </c:pt>
                <c:pt idx="1813">
                  <c:v>14.857069102353574</c:v>
                </c:pt>
                <c:pt idx="1814">
                  <c:v>14.857069102353574</c:v>
                </c:pt>
                <c:pt idx="1815">
                  <c:v>14.857069102353574</c:v>
                </c:pt>
                <c:pt idx="1816">
                  <c:v>14.857069102353574</c:v>
                </c:pt>
                <c:pt idx="1817">
                  <c:v>14.857069102353574</c:v>
                </c:pt>
                <c:pt idx="1818">
                  <c:v>14.857069102353574</c:v>
                </c:pt>
                <c:pt idx="1819">
                  <c:v>14.857069102353574</c:v>
                </c:pt>
                <c:pt idx="1820">
                  <c:v>14.857069102353574</c:v>
                </c:pt>
                <c:pt idx="1821">
                  <c:v>14.857069102353574</c:v>
                </c:pt>
                <c:pt idx="1822">
                  <c:v>14.857069102353574</c:v>
                </c:pt>
                <c:pt idx="1823">
                  <c:v>14.857069102353574</c:v>
                </c:pt>
                <c:pt idx="1824">
                  <c:v>14.857069102353574</c:v>
                </c:pt>
                <c:pt idx="1825">
                  <c:v>14.857069102353574</c:v>
                </c:pt>
                <c:pt idx="1826">
                  <c:v>14.857069102353574</c:v>
                </c:pt>
                <c:pt idx="1827">
                  <c:v>14.857069102353574</c:v>
                </c:pt>
                <c:pt idx="1828">
                  <c:v>14.857069102353574</c:v>
                </c:pt>
                <c:pt idx="1829">
                  <c:v>14.857069102353574</c:v>
                </c:pt>
                <c:pt idx="1830">
                  <c:v>14.857069102353574</c:v>
                </c:pt>
                <c:pt idx="1831">
                  <c:v>14.857069102353574</c:v>
                </c:pt>
                <c:pt idx="1832">
                  <c:v>14.857069102353574</c:v>
                </c:pt>
                <c:pt idx="1833">
                  <c:v>14.857069102353574</c:v>
                </c:pt>
                <c:pt idx="1834">
                  <c:v>14.857069102353574</c:v>
                </c:pt>
                <c:pt idx="1835">
                  <c:v>14.857069102353574</c:v>
                </c:pt>
                <c:pt idx="1836">
                  <c:v>14.857069102353574</c:v>
                </c:pt>
                <c:pt idx="1837">
                  <c:v>14.857069102353574</c:v>
                </c:pt>
                <c:pt idx="1838">
                  <c:v>14.857069102353574</c:v>
                </c:pt>
                <c:pt idx="1839">
                  <c:v>14.857069102353574</c:v>
                </c:pt>
                <c:pt idx="1840">
                  <c:v>14.857069102353574</c:v>
                </c:pt>
                <c:pt idx="1841">
                  <c:v>14.857069102353574</c:v>
                </c:pt>
                <c:pt idx="1842">
                  <c:v>14.857069102353574</c:v>
                </c:pt>
                <c:pt idx="1843">
                  <c:v>14.857069102353574</c:v>
                </c:pt>
                <c:pt idx="1844">
                  <c:v>14.857069102353574</c:v>
                </c:pt>
                <c:pt idx="1845">
                  <c:v>14.857069102353574</c:v>
                </c:pt>
                <c:pt idx="1846">
                  <c:v>14.857069102353574</c:v>
                </c:pt>
                <c:pt idx="1847">
                  <c:v>14.857069102353574</c:v>
                </c:pt>
                <c:pt idx="1848">
                  <c:v>14.857069102353574</c:v>
                </c:pt>
                <c:pt idx="1849">
                  <c:v>14.857069102353574</c:v>
                </c:pt>
                <c:pt idx="1850">
                  <c:v>14.857069102353574</c:v>
                </c:pt>
                <c:pt idx="1851">
                  <c:v>14.857069102353574</c:v>
                </c:pt>
                <c:pt idx="1852">
                  <c:v>14.857069102353574</c:v>
                </c:pt>
                <c:pt idx="1853">
                  <c:v>14.857069102353574</c:v>
                </c:pt>
                <c:pt idx="1854">
                  <c:v>14.857069102353574</c:v>
                </c:pt>
                <c:pt idx="1855">
                  <c:v>14.857069102353574</c:v>
                </c:pt>
                <c:pt idx="1856">
                  <c:v>14.857069102353574</c:v>
                </c:pt>
                <c:pt idx="1857">
                  <c:v>14.857069102353574</c:v>
                </c:pt>
                <c:pt idx="1858">
                  <c:v>14.857069102353574</c:v>
                </c:pt>
                <c:pt idx="1859">
                  <c:v>14.857069102353574</c:v>
                </c:pt>
                <c:pt idx="1860">
                  <c:v>14.857069102353574</c:v>
                </c:pt>
                <c:pt idx="1861">
                  <c:v>14.857069102353574</c:v>
                </c:pt>
                <c:pt idx="1862">
                  <c:v>14.857069102353574</c:v>
                </c:pt>
                <c:pt idx="1863">
                  <c:v>14.857069102353574</c:v>
                </c:pt>
                <c:pt idx="1864">
                  <c:v>14.857069102353574</c:v>
                </c:pt>
                <c:pt idx="1865">
                  <c:v>14.857069102353574</c:v>
                </c:pt>
                <c:pt idx="1866">
                  <c:v>14.857069102353574</c:v>
                </c:pt>
                <c:pt idx="1867">
                  <c:v>14.857069102353574</c:v>
                </c:pt>
                <c:pt idx="1868">
                  <c:v>14.857069102353574</c:v>
                </c:pt>
                <c:pt idx="1869">
                  <c:v>14.857069102353574</c:v>
                </c:pt>
                <c:pt idx="1870">
                  <c:v>14.857069102353574</c:v>
                </c:pt>
                <c:pt idx="1871">
                  <c:v>14.857069102353574</c:v>
                </c:pt>
                <c:pt idx="1872">
                  <c:v>14.857069102353574</c:v>
                </c:pt>
                <c:pt idx="1873">
                  <c:v>14.857069102353574</c:v>
                </c:pt>
                <c:pt idx="1874">
                  <c:v>14.857069102353574</c:v>
                </c:pt>
                <c:pt idx="1875">
                  <c:v>14.857069102353574</c:v>
                </c:pt>
                <c:pt idx="1876">
                  <c:v>14.857069102353574</c:v>
                </c:pt>
                <c:pt idx="1877">
                  <c:v>14.857069102353574</c:v>
                </c:pt>
                <c:pt idx="1878">
                  <c:v>14.857069102353574</c:v>
                </c:pt>
                <c:pt idx="1879">
                  <c:v>14.857069102353574</c:v>
                </c:pt>
                <c:pt idx="1880">
                  <c:v>14.857069102353574</c:v>
                </c:pt>
                <c:pt idx="1881">
                  <c:v>14.857069102353574</c:v>
                </c:pt>
                <c:pt idx="1882">
                  <c:v>14.857069102353574</c:v>
                </c:pt>
                <c:pt idx="1883">
                  <c:v>14.857069102353574</c:v>
                </c:pt>
                <c:pt idx="1884">
                  <c:v>14.857069102353574</c:v>
                </c:pt>
                <c:pt idx="1885">
                  <c:v>14.857069102353574</c:v>
                </c:pt>
                <c:pt idx="1886">
                  <c:v>14.857069102353574</c:v>
                </c:pt>
                <c:pt idx="1887">
                  <c:v>14.857069102353574</c:v>
                </c:pt>
                <c:pt idx="1888">
                  <c:v>14.857069102353574</c:v>
                </c:pt>
                <c:pt idx="1889">
                  <c:v>14.857069102353574</c:v>
                </c:pt>
                <c:pt idx="1890">
                  <c:v>14.857069102353574</c:v>
                </c:pt>
                <c:pt idx="1891">
                  <c:v>14.857069102353574</c:v>
                </c:pt>
                <c:pt idx="1892">
                  <c:v>14.857069102353574</c:v>
                </c:pt>
                <c:pt idx="1893">
                  <c:v>14.857069102353574</c:v>
                </c:pt>
                <c:pt idx="1894">
                  <c:v>14.857069102353574</c:v>
                </c:pt>
                <c:pt idx="1895">
                  <c:v>14.857069102353574</c:v>
                </c:pt>
                <c:pt idx="1896">
                  <c:v>14.857069102353574</c:v>
                </c:pt>
                <c:pt idx="1897">
                  <c:v>14.857069102353574</c:v>
                </c:pt>
                <c:pt idx="1898">
                  <c:v>14.857069102353574</c:v>
                </c:pt>
                <c:pt idx="1899">
                  <c:v>14.857069102353574</c:v>
                </c:pt>
                <c:pt idx="1900">
                  <c:v>14.857069102353574</c:v>
                </c:pt>
                <c:pt idx="1901">
                  <c:v>14.857069102353574</c:v>
                </c:pt>
                <c:pt idx="1902">
                  <c:v>14.857069102353574</c:v>
                </c:pt>
                <c:pt idx="1903">
                  <c:v>14.857069102353574</c:v>
                </c:pt>
                <c:pt idx="1904">
                  <c:v>14.857069102353574</c:v>
                </c:pt>
                <c:pt idx="1905">
                  <c:v>14.857069102353574</c:v>
                </c:pt>
                <c:pt idx="1906">
                  <c:v>14.857069102353574</c:v>
                </c:pt>
                <c:pt idx="1907">
                  <c:v>14.857069102353574</c:v>
                </c:pt>
                <c:pt idx="1908">
                  <c:v>14.857069102353574</c:v>
                </c:pt>
                <c:pt idx="1909">
                  <c:v>14.857069102353574</c:v>
                </c:pt>
                <c:pt idx="1910">
                  <c:v>14.857069102353574</c:v>
                </c:pt>
                <c:pt idx="1911">
                  <c:v>14.857069102353574</c:v>
                </c:pt>
                <c:pt idx="1912">
                  <c:v>14.857069102353574</c:v>
                </c:pt>
                <c:pt idx="1913">
                  <c:v>14.857069102353574</c:v>
                </c:pt>
                <c:pt idx="1914">
                  <c:v>14.857069102353574</c:v>
                </c:pt>
                <c:pt idx="1915">
                  <c:v>14.857069102353574</c:v>
                </c:pt>
                <c:pt idx="1916">
                  <c:v>14.857069102353574</c:v>
                </c:pt>
                <c:pt idx="1917">
                  <c:v>14.857069102353574</c:v>
                </c:pt>
                <c:pt idx="1918">
                  <c:v>14.857069102353574</c:v>
                </c:pt>
                <c:pt idx="1919">
                  <c:v>14.857069102353574</c:v>
                </c:pt>
                <c:pt idx="1920">
                  <c:v>14.857069102353574</c:v>
                </c:pt>
                <c:pt idx="1921">
                  <c:v>14.857069102353574</c:v>
                </c:pt>
                <c:pt idx="1922">
                  <c:v>14.857069102353574</c:v>
                </c:pt>
                <c:pt idx="1923">
                  <c:v>14.857069102353574</c:v>
                </c:pt>
                <c:pt idx="1924">
                  <c:v>14.857069102353574</c:v>
                </c:pt>
                <c:pt idx="1925">
                  <c:v>14.857069102353574</c:v>
                </c:pt>
                <c:pt idx="1926">
                  <c:v>14.857069102353574</c:v>
                </c:pt>
                <c:pt idx="1927">
                  <c:v>14.857069102353574</c:v>
                </c:pt>
                <c:pt idx="1928">
                  <c:v>14.857069102353574</c:v>
                </c:pt>
                <c:pt idx="1929">
                  <c:v>14.857069102353574</c:v>
                </c:pt>
                <c:pt idx="1930">
                  <c:v>14.857069102353574</c:v>
                </c:pt>
                <c:pt idx="1931">
                  <c:v>14.857069102353574</c:v>
                </c:pt>
                <c:pt idx="1932">
                  <c:v>14.857069102353574</c:v>
                </c:pt>
                <c:pt idx="1933">
                  <c:v>14.857069102353574</c:v>
                </c:pt>
                <c:pt idx="1934">
                  <c:v>14.857069102353574</c:v>
                </c:pt>
                <c:pt idx="1935">
                  <c:v>14.857069102353574</c:v>
                </c:pt>
                <c:pt idx="1936">
                  <c:v>14.857069102353574</c:v>
                </c:pt>
                <c:pt idx="1937">
                  <c:v>14.857069102353574</c:v>
                </c:pt>
                <c:pt idx="1938">
                  <c:v>14.857069102353574</c:v>
                </c:pt>
                <c:pt idx="1939">
                  <c:v>14.857069102353574</c:v>
                </c:pt>
                <c:pt idx="1940">
                  <c:v>14.857069102353574</c:v>
                </c:pt>
                <c:pt idx="1941">
                  <c:v>14.857069102353574</c:v>
                </c:pt>
                <c:pt idx="1942">
                  <c:v>14.857069102353574</c:v>
                </c:pt>
                <c:pt idx="1943">
                  <c:v>14.857069102353574</c:v>
                </c:pt>
                <c:pt idx="1944">
                  <c:v>14.857069102353574</c:v>
                </c:pt>
                <c:pt idx="1945">
                  <c:v>14.857069102353574</c:v>
                </c:pt>
                <c:pt idx="1946">
                  <c:v>14.857069102353574</c:v>
                </c:pt>
                <c:pt idx="1947">
                  <c:v>14.857069102353574</c:v>
                </c:pt>
                <c:pt idx="1948">
                  <c:v>14.857069102353574</c:v>
                </c:pt>
                <c:pt idx="1949">
                  <c:v>14.857069102353574</c:v>
                </c:pt>
                <c:pt idx="1950">
                  <c:v>14.857069102353574</c:v>
                </c:pt>
                <c:pt idx="1951">
                  <c:v>14.857069102353574</c:v>
                </c:pt>
                <c:pt idx="1952">
                  <c:v>14.857069102353574</c:v>
                </c:pt>
                <c:pt idx="1953">
                  <c:v>14.857069102353574</c:v>
                </c:pt>
                <c:pt idx="1954">
                  <c:v>14.857069102353574</c:v>
                </c:pt>
                <c:pt idx="1955">
                  <c:v>14.857069102353574</c:v>
                </c:pt>
                <c:pt idx="1956">
                  <c:v>14.857069102353574</c:v>
                </c:pt>
                <c:pt idx="1957">
                  <c:v>14.857069102353574</c:v>
                </c:pt>
                <c:pt idx="1958">
                  <c:v>14.857069102353574</c:v>
                </c:pt>
                <c:pt idx="1959">
                  <c:v>14.857069102353574</c:v>
                </c:pt>
                <c:pt idx="1960">
                  <c:v>14.857069102353574</c:v>
                </c:pt>
                <c:pt idx="1961">
                  <c:v>14.857069102353574</c:v>
                </c:pt>
                <c:pt idx="1962">
                  <c:v>14.857069102353574</c:v>
                </c:pt>
                <c:pt idx="1963">
                  <c:v>14.857069102353574</c:v>
                </c:pt>
                <c:pt idx="1964">
                  <c:v>14.857069102353574</c:v>
                </c:pt>
                <c:pt idx="1965">
                  <c:v>14.857069102353574</c:v>
                </c:pt>
                <c:pt idx="1966">
                  <c:v>14.857069102353574</c:v>
                </c:pt>
                <c:pt idx="1967">
                  <c:v>14.857069102353574</c:v>
                </c:pt>
                <c:pt idx="1968">
                  <c:v>14.857069102353574</c:v>
                </c:pt>
                <c:pt idx="1969">
                  <c:v>14.857069102353574</c:v>
                </c:pt>
                <c:pt idx="1970">
                  <c:v>14.857069102353574</c:v>
                </c:pt>
                <c:pt idx="1971">
                  <c:v>14.857069102353574</c:v>
                </c:pt>
                <c:pt idx="1972">
                  <c:v>14.857069102353574</c:v>
                </c:pt>
                <c:pt idx="1973">
                  <c:v>14.857069102353574</c:v>
                </c:pt>
                <c:pt idx="1974">
                  <c:v>14.857069102353574</c:v>
                </c:pt>
                <c:pt idx="1975">
                  <c:v>14.857069102353574</c:v>
                </c:pt>
                <c:pt idx="1976">
                  <c:v>14.857069102353574</c:v>
                </c:pt>
                <c:pt idx="1977">
                  <c:v>14.857069102353574</c:v>
                </c:pt>
                <c:pt idx="1978">
                  <c:v>14.857069102353574</c:v>
                </c:pt>
                <c:pt idx="1979">
                  <c:v>14.857069102353574</c:v>
                </c:pt>
                <c:pt idx="1980">
                  <c:v>14.857069102353574</c:v>
                </c:pt>
                <c:pt idx="1981">
                  <c:v>14.857069102353574</c:v>
                </c:pt>
                <c:pt idx="1982">
                  <c:v>14.857069102353574</c:v>
                </c:pt>
                <c:pt idx="1983">
                  <c:v>14.857069102353574</c:v>
                </c:pt>
                <c:pt idx="1984">
                  <c:v>14.857069102353574</c:v>
                </c:pt>
                <c:pt idx="1985">
                  <c:v>14.857069102353574</c:v>
                </c:pt>
                <c:pt idx="1986">
                  <c:v>14.857069102353574</c:v>
                </c:pt>
                <c:pt idx="1987">
                  <c:v>14.857069102353574</c:v>
                </c:pt>
                <c:pt idx="1988">
                  <c:v>14.857069102353574</c:v>
                </c:pt>
                <c:pt idx="1989">
                  <c:v>14.857069102353574</c:v>
                </c:pt>
                <c:pt idx="1990">
                  <c:v>14.857069102353574</c:v>
                </c:pt>
                <c:pt idx="1991">
                  <c:v>14.857069102353574</c:v>
                </c:pt>
                <c:pt idx="1992">
                  <c:v>14.857069102353574</c:v>
                </c:pt>
                <c:pt idx="1993">
                  <c:v>14.857069102353574</c:v>
                </c:pt>
                <c:pt idx="1994">
                  <c:v>14.857069102353574</c:v>
                </c:pt>
                <c:pt idx="1995">
                  <c:v>14.857069102353574</c:v>
                </c:pt>
                <c:pt idx="1996">
                  <c:v>14.857069102353574</c:v>
                </c:pt>
                <c:pt idx="1997">
                  <c:v>14.857069102353574</c:v>
                </c:pt>
                <c:pt idx="1998">
                  <c:v>14.857069102353574</c:v>
                </c:pt>
                <c:pt idx="1999">
                  <c:v>14.857069102353574</c:v>
                </c:pt>
                <c:pt idx="2000">
                  <c:v>14.857069102353574</c:v>
                </c:pt>
                <c:pt idx="2001">
                  <c:v>14.857069102353574</c:v>
                </c:pt>
                <c:pt idx="2002">
                  <c:v>14.857069102353574</c:v>
                </c:pt>
                <c:pt idx="2003">
                  <c:v>14.857069102353574</c:v>
                </c:pt>
                <c:pt idx="2004">
                  <c:v>14.857069102353574</c:v>
                </c:pt>
                <c:pt idx="2005">
                  <c:v>14.857069102353574</c:v>
                </c:pt>
                <c:pt idx="2006">
                  <c:v>14.857069102353574</c:v>
                </c:pt>
                <c:pt idx="2007">
                  <c:v>14.857069102353574</c:v>
                </c:pt>
                <c:pt idx="2008">
                  <c:v>14.857069102353574</c:v>
                </c:pt>
                <c:pt idx="2009">
                  <c:v>14.857069102353574</c:v>
                </c:pt>
                <c:pt idx="2010">
                  <c:v>14.857069102353574</c:v>
                </c:pt>
                <c:pt idx="2011">
                  <c:v>14.857069102353574</c:v>
                </c:pt>
                <c:pt idx="2012">
                  <c:v>14.857069102353574</c:v>
                </c:pt>
                <c:pt idx="2013">
                  <c:v>14.857069102353574</c:v>
                </c:pt>
                <c:pt idx="2014">
                  <c:v>14.857069102353574</c:v>
                </c:pt>
                <c:pt idx="2015">
                  <c:v>14.857069102353574</c:v>
                </c:pt>
                <c:pt idx="2016">
                  <c:v>14.857069102353574</c:v>
                </c:pt>
                <c:pt idx="2017">
                  <c:v>14.857069102353574</c:v>
                </c:pt>
                <c:pt idx="2018">
                  <c:v>14.857069102353574</c:v>
                </c:pt>
                <c:pt idx="2019">
                  <c:v>14.857069102353574</c:v>
                </c:pt>
                <c:pt idx="2020">
                  <c:v>14.857069102353574</c:v>
                </c:pt>
                <c:pt idx="2021">
                  <c:v>14.857069102353574</c:v>
                </c:pt>
                <c:pt idx="2022">
                  <c:v>14.857069102353574</c:v>
                </c:pt>
                <c:pt idx="2023">
                  <c:v>14.857069102353574</c:v>
                </c:pt>
                <c:pt idx="2024">
                  <c:v>14.857069102353574</c:v>
                </c:pt>
                <c:pt idx="2025">
                  <c:v>14.857069102353574</c:v>
                </c:pt>
                <c:pt idx="2026">
                  <c:v>14.857069102353574</c:v>
                </c:pt>
                <c:pt idx="2027">
                  <c:v>14.857069102353574</c:v>
                </c:pt>
                <c:pt idx="2028">
                  <c:v>14.857069102353574</c:v>
                </c:pt>
                <c:pt idx="2029">
                  <c:v>14.857069102353574</c:v>
                </c:pt>
                <c:pt idx="2030">
                  <c:v>14.857069102353574</c:v>
                </c:pt>
                <c:pt idx="2031">
                  <c:v>14.857069102353574</c:v>
                </c:pt>
                <c:pt idx="2032">
                  <c:v>14.857069102353574</c:v>
                </c:pt>
                <c:pt idx="2033">
                  <c:v>14.857069102353574</c:v>
                </c:pt>
                <c:pt idx="2034">
                  <c:v>14.857069102353574</c:v>
                </c:pt>
                <c:pt idx="2035">
                  <c:v>14.857069102353574</c:v>
                </c:pt>
                <c:pt idx="2036">
                  <c:v>14.857069102353574</c:v>
                </c:pt>
                <c:pt idx="2037">
                  <c:v>14.857069102353574</c:v>
                </c:pt>
                <c:pt idx="2038">
                  <c:v>14.857069102353574</c:v>
                </c:pt>
                <c:pt idx="2039">
                  <c:v>14.857069102353574</c:v>
                </c:pt>
                <c:pt idx="2040">
                  <c:v>14.857069102353574</c:v>
                </c:pt>
                <c:pt idx="2041">
                  <c:v>14.857069102353574</c:v>
                </c:pt>
                <c:pt idx="2042">
                  <c:v>14.857069102353574</c:v>
                </c:pt>
                <c:pt idx="2043">
                  <c:v>14.857069102353574</c:v>
                </c:pt>
                <c:pt idx="2044">
                  <c:v>14.857069102353574</c:v>
                </c:pt>
                <c:pt idx="2045">
                  <c:v>14.857069102353574</c:v>
                </c:pt>
                <c:pt idx="2046">
                  <c:v>14.857069102353574</c:v>
                </c:pt>
                <c:pt idx="2047">
                  <c:v>14.857069102353574</c:v>
                </c:pt>
                <c:pt idx="2048">
                  <c:v>14.857069102353574</c:v>
                </c:pt>
                <c:pt idx="2049">
                  <c:v>14.857069102353574</c:v>
                </c:pt>
                <c:pt idx="2050">
                  <c:v>14.857069102353574</c:v>
                </c:pt>
                <c:pt idx="2051">
                  <c:v>14.857069102353574</c:v>
                </c:pt>
                <c:pt idx="2052">
                  <c:v>14.857069102353574</c:v>
                </c:pt>
                <c:pt idx="2053">
                  <c:v>14.857069102353574</c:v>
                </c:pt>
                <c:pt idx="2054">
                  <c:v>14.857069102353574</c:v>
                </c:pt>
                <c:pt idx="2055">
                  <c:v>14.857069102353574</c:v>
                </c:pt>
                <c:pt idx="2056">
                  <c:v>14.857069102353574</c:v>
                </c:pt>
                <c:pt idx="2057">
                  <c:v>14.857069102353574</c:v>
                </c:pt>
                <c:pt idx="2058">
                  <c:v>14.857069102353574</c:v>
                </c:pt>
                <c:pt idx="2059">
                  <c:v>14.857069102353574</c:v>
                </c:pt>
                <c:pt idx="2060">
                  <c:v>14.857069102353574</c:v>
                </c:pt>
                <c:pt idx="2061">
                  <c:v>14.857069102353574</c:v>
                </c:pt>
                <c:pt idx="2062">
                  <c:v>14.857069102353574</c:v>
                </c:pt>
                <c:pt idx="2063">
                  <c:v>14.857069102353574</c:v>
                </c:pt>
                <c:pt idx="2064">
                  <c:v>14.857069102353574</c:v>
                </c:pt>
                <c:pt idx="2065">
                  <c:v>14.857069102353574</c:v>
                </c:pt>
                <c:pt idx="2066">
                  <c:v>14.857069102353574</c:v>
                </c:pt>
                <c:pt idx="2067">
                  <c:v>14.857069102353574</c:v>
                </c:pt>
                <c:pt idx="2068">
                  <c:v>14.857069102353574</c:v>
                </c:pt>
                <c:pt idx="2069">
                  <c:v>14.857069102353574</c:v>
                </c:pt>
                <c:pt idx="2070">
                  <c:v>14.857069102353574</c:v>
                </c:pt>
                <c:pt idx="2071">
                  <c:v>14.857069102353574</c:v>
                </c:pt>
                <c:pt idx="2072">
                  <c:v>14.857069102353574</c:v>
                </c:pt>
                <c:pt idx="2073">
                  <c:v>14.857069102353574</c:v>
                </c:pt>
                <c:pt idx="2074">
                  <c:v>14.857069102353574</c:v>
                </c:pt>
                <c:pt idx="2075">
                  <c:v>14.857069102353574</c:v>
                </c:pt>
                <c:pt idx="2076">
                  <c:v>14.857069102353574</c:v>
                </c:pt>
                <c:pt idx="2077">
                  <c:v>14.857069102353574</c:v>
                </c:pt>
                <c:pt idx="2078">
                  <c:v>14.857069102353574</c:v>
                </c:pt>
                <c:pt idx="2079">
                  <c:v>14.857069102353574</c:v>
                </c:pt>
                <c:pt idx="2080">
                  <c:v>14.857069102353574</c:v>
                </c:pt>
                <c:pt idx="2081">
                  <c:v>14.857069102353574</c:v>
                </c:pt>
                <c:pt idx="2082">
                  <c:v>14.857069102353574</c:v>
                </c:pt>
                <c:pt idx="2083">
                  <c:v>14.857069102353574</c:v>
                </c:pt>
                <c:pt idx="2084">
                  <c:v>14.857069102353574</c:v>
                </c:pt>
                <c:pt idx="2085">
                  <c:v>14.857069102353574</c:v>
                </c:pt>
                <c:pt idx="2086">
                  <c:v>14.857069102353574</c:v>
                </c:pt>
                <c:pt idx="2087">
                  <c:v>14.857069102353574</c:v>
                </c:pt>
                <c:pt idx="2088">
                  <c:v>14.857069102353574</c:v>
                </c:pt>
                <c:pt idx="2089">
                  <c:v>14.857069102353574</c:v>
                </c:pt>
                <c:pt idx="2090">
                  <c:v>14.857069102353574</c:v>
                </c:pt>
                <c:pt idx="2091">
                  <c:v>14.857069102353574</c:v>
                </c:pt>
                <c:pt idx="2092">
                  <c:v>14.857069102353574</c:v>
                </c:pt>
                <c:pt idx="2093">
                  <c:v>14.857069102353574</c:v>
                </c:pt>
                <c:pt idx="2094">
                  <c:v>14.857069102353574</c:v>
                </c:pt>
                <c:pt idx="2095">
                  <c:v>14.857069102353574</c:v>
                </c:pt>
                <c:pt idx="2096">
                  <c:v>14.857069102353574</c:v>
                </c:pt>
                <c:pt idx="2097">
                  <c:v>14.857069102353574</c:v>
                </c:pt>
                <c:pt idx="2098">
                  <c:v>14.857069102353574</c:v>
                </c:pt>
                <c:pt idx="2099">
                  <c:v>14.857069102353574</c:v>
                </c:pt>
                <c:pt idx="2100">
                  <c:v>14.857069102353574</c:v>
                </c:pt>
                <c:pt idx="2101">
                  <c:v>14.857069102353574</c:v>
                </c:pt>
                <c:pt idx="2102">
                  <c:v>14.857069102353574</c:v>
                </c:pt>
                <c:pt idx="2103">
                  <c:v>14.857069102353574</c:v>
                </c:pt>
                <c:pt idx="2104">
                  <c:v>14.857069102353574</c:v>
                </c:pt>
                <c:pt idx="2105">
                  <c:v>14.857069102353574</c:v>
                </c:pt>
                <c:pt idx="2106">
                  <c:v>14.857069102353574</c:v>
                </c:pt>
                <c:pt idx="2107">
                  <c:v>14.857069102353574</c:v>
                </c:pt>
                <c:pt idx="2108">
                  <c:v>14.857069102353574</c:v>
                </c:pt>
                <c:pt idx="2109">
                  <c:v>14.857069102353574</c:v>
                </c:pt>
                <c:pt idx="2110">
                  <c:v>14.857069102353574</c:v>
                </c:pt>
                <c:pt idx="2111">
                  <c:v>14.857069102353574</c:v>
                </c:pt>
                <c:pt idx="2112">
                  <c:v>14.857069102353574</c:v>
                </c:pt>
                <c:pt idx="2113">
                  <c:v>14.857069102353574</c:v>
                </c:pt>
                <c:pt idx="2114">
                  <c:v>14.857069102353574</c:v>
                </c:pt>
                <c:pt idx="2115">
                  <c:v>14.857069102353574</c:v>
                </c:pt>
                <c:pt idx="2116">
                  <c:v>14.857069102353574</c:v>
                </c:pt>
                <c:pt idx="2117">
                  <c:v>14.857069102353574</c:v>
                </c:pt>
                <c:pt idx="2118">
                  <c:v>14.857069102353574</c:v>
                </c:pt>
                <c:pt idx="2119">
                  <c:v>14.857069102353574</c:v>
                </c:pt>
                <c:pt idx="2120">
                  <c:v>14.857069102353574</c:v>
                </c:pt>
                <c:pt idx="2121">
                  <c:v>14.857069102353574</c:v>
                </c:pt>
                <c:pt idx="2122">
                  <c:v>14.857069102353574</c:v>
                </c:pt>
                <c:pt idx="2123">
                  <c:v>14.857069102353574</c:v>
                </c:pt>
                <c:pt idx="2124">
                  <c:v>14.857069102353574</c:v>
                </c:pt>
                <c:pt idx="2125">
                  <c:v>14.857069102353574</c:v>
                </c:pt>
                <c:pt idx="2126">
                  <c:v>14.857069102353574</c:v>
                </c:pt>
                <c:pt idx="2127">
                  <c:v>14.857069102353574</c:v>
                </c:pt>
                <c:pt idx="2128">
                  <c:v>14.857069102353574</c:v>
                </c:pt>
                <c:pt idx="2129">
                  <c:v>14.857069102353574</c:v>
                </c:pt>
                <c:pt idx="2130">
                  <c:v>14.857069102353574</c:v>
                </c:pt>
                <c:pt idx="2131">
                  <c:v>14.857069102353574</c:v>
                </c:pt>
                <c:pt idx="2132">
                  <c:v>14.857069102353574</c:v>
                </c:pt>
                <c:pt idx="2133">
                  <c:v>14.857069102353574</c:v>
                </c:pt>
                <c:pt idx="2134">
                  <c:v>14.857069102353574</c:v>
                </c:pt>
                <c:pt idx="2135">
                  <c:v>14.857069102353574</c:v>
                </c:pt>
                <c:pt idx="2136">
                  <c:v>14.857069102353574</c:v>
                </c:pt>
                <c:pt idx="2137">
                  <c:v>14.857069102353574</c:v>
                </c:pt>
                <c:pt idx="2138">
                  <c:v>14.857069102353574</c:v>
                </c:pt>
                <c:pt idx="2139">
                  <c:v>14.857069102353574</c:v>
                </c:pt>
                <c:pt idx="2140">
                  <c:v>14.857069102353574</c:v>
                </c:pt>
                <c:pt idx="2141">
                  <c:v>14.857069102353574</c:v>
                </c:pt>
                <c:pt idx="2142">
                  <c:v>14.857069102353574</c:v>
                </c:pt>
                <c:pt idx="2143">
                  <c:v>14.857069102353574</c:v>
                </c:pt>
                <c:pt idx="2144">
                  <c:v>14.857069102353574</c:v>
                </c:pt>
                <c:pt idx="2145">
                  <c:v>14.857069102353574</c:v>
                </c:pt>
                <c:pt idx="2146">
                  <c:v>14.857069102353574</c:v>
                </c:pt>
                <c:pt idx="2147">
                  <c:v>14.857069102353574</c:v>
                </c:pt>
                <c:pt idx="2148">
                  <c:v>14.857069102353574</c:v>
                </c:pt>
                <c:pt idx="2149">
                  <c:v>14.857069102353574</c:v>
                </c:pt>
                <c:pt idx="2150">
                  <c:v>14.857069102353574</c:v>
                </c:pt>
                <c:pt idx="2151">
                  <c:v>14.857069102353574</c:v>
                </c:pt>
                <c:pt idx="2152">
                  <c:v>14.857069102353574</c:v>
                </c:pt>
                <c:pt idx="2153">
                  <c:v>14.857069102353574</c:v>
                </c:pt>
                <c:pt idx="2154">
                  <c:v>14.857069102353574</c:v>
                </c:pt>
                <c:pt idx="2155">
                  <c:v>14.857069102353574</c:v>
                </c:pt>
                <c:pt idx="2156">
                  <c:v>14.857069102353574</c:v>
                </c:pt>
                <c:pt idx="2157">
                  <c:v>14.857069102353574</c:v>
                </c:pt>
                <c:pt idx="2158">
                  <c:v>14.857069102353574</c:v>
                </c:pt>
                <c:pt idx="2159">
                  <c:v>14.857069102353574</c:v>
                </c:pt>
                <c:pt idx="2160">
                  <c:v>14.857069102353574</c:v>
                </c:pt>
                <c:pt idx="2161">
                  <c:v>14.857069102353574</c:v>
                </c:pt>
                <c:pt idx="2162">
                  <c:v>14.857069102353574</c:v>
                </c:pt>
                <c:pt idx="2163">
                  <c:v>14.857069102353574</c:v>
                </c:pt>
                <c:pt idx="2164">
                  <c:v>14.857069102353574</c:v>
                </c:pt>
                <c:pt idx="2165">
                  <c:v>14.857069102353574</c:v>
                </c:pt>
                <c:pt idx="2166">
                  <c:v>14.857069102353574</c:v>
                </c:pt>
                <c:pt idx="2167">
                  <c:v>14.857069102353574</c:v>
                </c:pt>
                <c:pt idx="2168">
                  <c:v>14.857069102353574</c:v>
                </c:pt>
                <c:pt idx="2169">
                  <c:v>14.857069102353574</c:v>
                </c:pt>
                <c:pt idx="2170">
                  <c:v>14.857069102353574</c:v>
                </c:pt>
                <c:pt idx="2171">
                  <c:v>14.857069102353574</c:v>
                </c:pt>
                <c:pt idx="2172">
                  <c:v>14.857069102353574</c:v>
                </c:pt>
                <c:pt idx="2173">
                  <c:v>14.857069102353574</c:v>
                </c:pt>
                <c:pt idx="2174">
                  <c:v>14.857069102353574</c:v>
                </c:pt>
                <c:pt idx="2175">
                  <c:v>14.857069102353574</c:v>
                </c:pt>
                <c:pt idx="2176">
                  <c:v>14.857069102353574</c:v>
                </c:pt>
                <c:pt idx="2177">
                  <c:v>14.857069102353574</c:v>
                </c:pt>
                <c:pt idx="2178">
                  <c:v>14.857069102353574</c:v>
                </c:pt>
                <c:pt idx="2179">
                  <c:v>14.857069102353574</c:v>
                </c:pt>
                <c:pt idx="2180">
                  <c:v>14.857069102353574</c:v>
                </c:pt>
                <c:pt idx="2181">
                  <c:v>14.857069102353574</c:v>
                </c:pt>
                <c:pt idx="2182">
                  <c:v>14.857069102353574</c:v>
                </c:pt>
                <c:pt idx="2183">
                  <c:v>14.857069102353574</c:v>
                </c:pt>
                <c:pt idx="2184">
                  <c:v>14.857069102353574</c:v>
                </c:pt>
                <c:pt idx="2185">
                  <c:v>14.857069102353574</c:v>
                </c:pt>
                <c:pt idx="2186">
                  <c:v>14.857069102353574</c:v>
                </c:pt>
                <c:pt idx="2187">
                  <c:v>14.857069102353574</c:v>
                </c:pt>
                <c:pt idx="2188">
                  <c:v>14.857069102353574</c:v>
                </c:pt>
                <c:pt idx="2189">
                  <c:v>14.857069102353574</c:v>
                </c:pt>
                <c:pt idx="2190">
                  <c:v>14.857069102353574</c:v>
                </c:pt>
                <c:pt idx="2191">
                  <c:v>14.857069102353574</c:v>
                </c:pt>
                <c:pt idx="2192">
                  <c:v>14.857069102353574</c:v>
                </c:pt>
                <c:pt idx="2193">
                  <c:v>14.857069102353574</c:v>
                </c:pt>
                <c:pt idx="2194">
                  <c:v>14.857069102353574</c:v>
                </c:pt>
                <c:pt idx="2195">
                  <c:v>14.857069102353574</c:v>
                </c:pt>
                <c:pt idx="2196">
                  <c:v>14.857069102353574</c:v>
                </c:pt>
                <c:pt idx="2197">
                  <c:v>14.857069102353574</c:v>
                </c:pt>
                <c:pt idx="2198">
                  <c:v>14.857069102353574</c:v>
                </c:pt>
                <c:pt idx="2199">
                  <c:v>14.857069102353574</c:v>
                </c:pt>
                <c:pt idx="2200">
                  <c:v>14.857069102353574</c:v>
                </c:pt>
                <c:pt idx="2201">
                  <c:v>14.857069102353574</c:v>
                </c:pt>
                <c:pt idx="2202">
                  <c:v>14.857069102353574</c:v>
                </c:pt>
                <c:pt idx="2203">
                  <c:v>14.857069102353574</c:v>
                </c:pt>
                <c:pt idx="2204">
                  <c:v>14.857069102353574</c:v>
                </c:pt>
                <c:pt idx="2205">
                  <c:v>14.857069102353574</c:v>
                </c:pt>
                <c:pt idx="2206">
                  <c:v>14.857069102353574</c:v>
                </c:pt>
                <c:pt idx="2207">
                  <c:v>14.857069102353574</c:v>
                </c:pt>
                <c:pt idx="2208">
                  <c:v>14.857069102353574</c:v>
                </c:pt>
                <c:pt idx="2209">
                  <c:v>14.857069102353574</c:v>
                </c:pt>
                <c:pt idx="2210">
                  <c:v>14.857069102353574</c:v>
                </c:pt>
                <c:pt idx="2211">
                  <c:v>14.857069102353574</c:v>
                </c:pt>
                <c:pt idx="2212">
                  <c:v>14.857069102353574</c:v>
                </c:pt>
                <c:pt idx="2213">
                  <c:v>14.857069102353574</c:v>
                </c:pt>
                <c:pt idx="2214">
                  <c:v>14.857069102353574</c:v>
                </c:pt>
                <c:pt idx="2215">
                  <c:v>14.857069102353574</c:v>
                </c:pt>
                <c:pt idx="2216">
                  <c:v>14.857069102353574</c:v>
                </c:pt>
                <c:pt idx="2217">
                  <c:v>14.857069102353574</c:v>
                </c:pt>
                <c:pt idx="2218">
                  <c:v>14.857069102353574</c:v>
                </c:pt>
                <c:pt idx="2219">
                  <c:v>14.857069102353574</c:v>
                </c:pt>
                <c:pt idx="2220">
                  <c:v>14.857069102353574</c:v>
                </c:pt>
                <c:pt idx="2221">
                  <c:v>14.857069102353574</c:v>
                </c:pt>
                <c:pt idx="2222">
                  <c:v>14.857069102353574</c:v>
                </c:pt>
                <c:pt idx="2223">
                  <c:v>14.857069102353574</c:v>
                </c:pt>
                <c:pt idx="2224">
                  <c:v>14.857069102353574</c:v>
                </c:pt>
                <c:pt idx="2225">
                  <c:v>14.857069102353574</c:v>
                </c:pt>
                <c:pt idx="2226">
                  <c:v>14.857069102353574</c:v>
                </c:pt>
                <c:pt idx="2227">
                  <c:v>14.857069102353574</c:v>
                </c:pt>
                <c:pt idx="2228">
                  <c:v>14.857069102353574</c:v>
                </c:pt>
                <c:pt idx="2229">
                  <c:v>14.857069102353574</c:v>
                </c:pt>
                <c:pt idx="2230">
                  <c:v>14.857069102353574</c:v>
                </c:pt>
                <c:pt idx="2231">
                  <c:v>14.857069102353574</c:v>
                </c:pt>
                <c:pt idx="2232">
                  <c:v>14.857069102353574</c:v>
                </c:pt>
                <c:pt idx="2233">
                  <c:v>14.857069102353574</c:v>
                </c:pt>
                <c:pt idx="2234">
                  <c:v>14.857069102353574</c:v>
                </c:pt>
                <c:pt idx="2235">
                  <c:v>14.857069102353574</c:v>
                </c:pt>
                <c:pt idx="2236">
                  <c:v>14.857069102353574</c:v>
                </c:pt>
                <c:pt idx="2237">
                  <c:v>14.857069102353574</c:v>
                </c:pt>
                <c:pt idx="2238">
                  <c:v>14.857069102353574</c:v>
                </c:pt>
                <c:pt idx="2239">
                  <c:v>14.857069102353574</c:v>
                </c:pt>
                <c:pt idx="2240">
                  <c:v>14.857069102353574</c:v>
                </c:pt>
                <c:pt idx="2241">
                  <c:v>14.857069102353574</c:v>
                </c:pt>
                <c:pt idx="2242">
                  <c:v>14.857069102353574</c:v>
                </c:pt>
                <c:pt idx="2243">
                  <c:v>14.857069102353574</c:v>
                </c:pt>
                <c:pt idx="2244">
                  <c:v>14.857069102353574</c:v>
                </c:pt>
                <c:pt idx="2245">
                  <c:v>14.857069102353574</c:v>
                </c:pt>
                <c:pt idx="2246">
                  <c:v>14.857069102353574</c:v>
                </c:pt>
                <c:pt idx="2247">
                  <c:v>14.857069102353574</c:v>
                </c:pt>
                <c:pt idx="2248">
                  <c:v>14.857069102353574</c:v>
                </c:pt>
                <c:pt idx="2249">
                  <c:v>14.857069102353574</c:v>
                </c:pt>
                <c:pt idx="2250">
                  <c:v>14.857069102353574</c:v>
                </c:pt>
                <c:pt idx="2251">
                  <c:v>14.857069102353574</c:v>
                </c:pt>
                <c:pt idx="2252">
                  <c:v>14.857069102353574</c:v>
                </c:pt>
                <c:pt idx="2253">
                  <c:v>14.857069102353574</c:v>
                </c:pt>
                <c:pt idx="2254">
                  <c:v>14.857069102353574</c:v>
                </c:pt>
                <c:pt idx="2255">
                  <c:v>14.857069102353574</c:v>
                </c:pt>
                <c:pt idx="2256">
                  <c:v>14.857069102353574</c:v>
                </c:pt>
                <c:pt idx="2257">
                  <c:v>14.857069102353574</c:v>
                </c:pt>
                <c:pt idx="2258">
                  <c:v>14.857069102353574</c:v>
                </c:pt>
                <c:pt idx="2259">
                  <c:v>14.857069102353574</c:v>
                </c:pt>
                <c:pt idx="2260">
                  <c:v>14.857069102353574</c:v>
                </c:pt>
                <c:pt idx="2261">
                  <c:v>14.857069102353574</c:v>
                </c:pt>
                <c:pt idx="2262">
                  <c:v>14.857069102353574</c:v>
                </c:pt>
                <c:pt idx="2263">
                  <c:v>14.857069102353574</c:v>
                </c:pt>
                <c:pt idx="2264">
                  <c:v>14.857069102353574</c:v>
                </c:pt>
                <c:pt idx="2265">
                  <c:v>14.857069102353574</c:v>
                </c:pt>
                <c:pt idx="2266">
                  <c:v>14.857069102353574</c:v>
                </c:pt>
                <c:pt idx="2267">
                  <c:v>14.857069102353574</c:v>
                </c:pt>
                <c:pt idx="2268">
                  <c:v>14.857069102353574</c:v>
                </c:pt>
                <c:pt idx="2269">
                  <c:v>14.857069102353574</c:v>
                </c:pt>
                <c:pt idx="2270">
                  <c:v>14.857069102353574</c:v>
                </c:pt>
                <c:pt idx="2271">
                  <c:v>14.857069102353574</c:v>
                </c:pt>
                <c:pt idx="2272">
                  <c:v>14.857069102353574</c:v>
                </c:pt>
                <c:pt idx="2273">
                  <c:v>14.857069102353574</c:v>
                </c:pt>
                <c:pt idx="2274">
                  <c:v>14.857069102353574</c:v>
                </c:pt>
                <c:pt idx="2275">
                  <c:v>14.857069102353574</c:v>
                </c:pt>
                <c:pt idx="2276">
                  <c:v>14.857069102353574</c:v>
                </c:pt>
                <c:pt idx="2277">
                  <c:v>14.857069102353574</c:v>
                </c:pt>
                <c:pt idx="2278">
                  <c:v>14.857069102353574</c:v>
                </c:pt>
                <c:pt idx="2279">
                  <c:v>14.857069102353574</c:v>
                </c:pt>
                <c:pt idx="2280">
                  <c:v>14.857069102353574</c:v>
                </c:pt>
                <c:pt idx="2281">
                  <c:v>14.857069102353574</c:v>
                </c:pt>
                <c:pt idx="2282">
                  <c:v>14.857069102353574</c:v>
                </c:pt>
                <c:pt idx="2283">
                  <c:v>14.857069102353574</c:v>
                </c:pt>
                <c:pt idx="2284">
                  <c:v>14.857069102353574</c:v>
                </c:pt>
                <c:pt idx="2285">
                  <c:v>14.857069102353574</c:v>
                </c:pt>
                <c:pt idx="2286">
                  <c:v>14.857069102353574</c:v>
                </c:pt>
                <c:pt idx="2287">
                  <c:v>14.857069102353574</c:v>
                </c:pt>
                <c:pt idx="2288">
                  <c:v>14.857069102353574</c:v>
                </c:pt>
                <c:pt idx="2289">
                  <c:v>14.857069102353574</c:v>
                </c:pt>
                <c:pt idx="2290">
                  <c:v>14.857069102353574</c:v>
                </c:pt>
                <c:pt idx="2291">
                  <c:v>14.857069102353574</c:v>
                </c:pt>
                <c:pt idx="2292">
                  <c:v>14.857069102353574</c:v>
                </c:pt>
                <c:pt idx="2293">
                  <c:v>14.857069102353574</c:v>
                </c:pt>
                <c:pt idx="2294">
                  <c:v>14.857069102353574</c:v>
                </c:pt>
                <c:pt idx="2295">
                  <c:v>14.857069102353574</c:v>
                </c:pt>
                <c:pt idx="2296">
                  <c:v>14.857069102353574</c:v>
                </c:pt>
                <c:pt idx="2297">
                  <c:v>14.857069102353574</c:v>
                </c:pt>
                <c:pt idx="2298">
                  <c:v>14.857069102353574</c:v>
                </c:pt>
                <c:pt idx="2299">
                  <c:v>14.857069102353574</c:v>
                </c:pt>
                <c:pt idx="2300">
                  <c:v>14.857069102353574</c:v>
                </c:pt>
                <c:pt idx="2301">
                  <c:v>14.857069102353574</c:v>
                </c:pt>
                <c:pt idx="2302">
                  <c:v>14.857069102353574</c:v>
                </c:pt>
                <c:pt idx="2303">
                  <c:v>14.857069102353574</c:v>
                </c:pt>
                <c:pt idx="2304">
                  <c:v>14.857069102353574</c:v>
                </c:pt>
                <c:pt idx="2305">
                  <c:v>14.857069102353574</c:v>
                </c:pt>
                <c:pt idx="2306">
                  <c:v>14.857069102353574</c:v>
                </c:pt>
                <c:pt idx="2307">
                  <c:v>14.857069102353574</c:v>
                </c:pt>
                <c:pt idx="2308">
                  <c:v>14.857069102353574</c:v>
                </c:pt>
                <c:pt idx="2309">
                  <c:v>14.857069102353574</c:v>
                </c:pt>
                <c:pt idx="2310">
                  <c:v>14.857069102353574</c:v>
                </c:pt>
                <c:pt idx="2311">
                  <c:v>14.857069102353574</c:v>
                </c:pt>
                <c:pt idx="2312">
                  <c:v>14.857069102353574</c:v>
                </c:pt>
                <c:pt idx="2313">
                  <c:v>14.857069102353574</c:v>
                </c:pt>
                <c:pt idx="2314">
                  <c:v>14.857069102353574</c:v>
                </c:pt>
                <c:pt idx="2315">
                  <c:v>14.857069102353574</c:v>
                </c:pt>
                <c:pt idx="2316">
                  <c:v>14.857069102353574</c:v>
                </c:pt>
                <c:pt idx="2317">
                  <c:v>14.857069102353574</c:v>
                </c:pt>
                <c:pt idx="2318">
                  <c:v>14.857069102353574</c:v>
                </c:pt>
                <c:pt idx="2319">
                  <c:v>14.857069102353574</c:v>
                </c:pt>
                <c:pt idx="2320">
                  <c:v>14.857069102353574</c:v>
                </c:pt>
                <c:pt idx="2321">
                  <c:v>14.857069102353574</c:v>
                </c:pt>
                <c:pt idx="2322">
                  <c:v>14.857069102353574</c:v>
                </c:pt>
                <c:pt idx="2323">
                  <c:v>14.857069102353574</c:v>
                </c:pt>
                <c:pt idx="2324">
                  <c:v>14.857069102353574</c:v>
                </c:pt>
                <c:pt idx="2325">
                  <c:v>14.857069102353574</c:v>
                </c:pt>
                <c:pt idx="2326">
                  <c:v>14.857069102353574</c:v>
                </c:pt>
                <c:pt idx="2327">
                  <c:v>14.857069102353574</c:v>
                </c:pt>
                <c:pt idx="2328">
                  <c:v>14.857069102353574</c:v>
                </c:pt>
                <c:pt idx="2329">
                  <c:v>14.857069102353574</c:v>
                </c:pt>
                <c:pt idx="2330">
                  <c:v>14.857069102353574</c:v>
                </c:pt>
                <c:pt idx="2331">
                  <c:v>14.857069102353574</c:v>
                </c:pt>
                <c:pt idx="2332">
                  <c:v>14.857069102353574</c:v>
                </c:pt>
                <c:pt idx="2333">
                  <c:v>14.857069102353574</c:v>
                </c:pt>
                <c:pt idx="2334">
                  <c:v>14.857069102353574</c:v>
                </c:pt>
                <c:pt idx="2335">
                  <c:v>14.857069102353574</c:v>
                </c:pt>
                <c:pt idx="2336">
                  <c:v>14.857069102353574</c:v>
                </c:pt>
                <c:pt idx="2337">
                  <c:v>14.857069102353574</c:v>
                </c:pt>
                <c:pt idx="2338">
                  <c:v>14.857069102353574</c:v>
                </c:pt>
                <c:pt idx="2339">
                  <c:v>14.857069102353574</c:v>
                </c:pt>
                <c:pt idx="2340">
                  <c:v>14.857069102353574</c:v>
                </c:pt>
                <c:pt idx="2341">
                  <c:v>14.857069102353574</c:v>
                </c:pt>
                <c:pt idx="2342">
                  <c:v>14.857069102353574</c:v>
                </c:pt>
                <c:pt idx="2343">
                  <c:v>14.857069102353574</c:v>
                </c:pt>
                <c:pt idx="2344">
                  <c:v>14.857069102353574</c:v>
                </c:pt>
                <c:pt idx="2345">
                  <c:v>14.857069102353574</c:v>
                </c:pt>
                <c:pt idx="2346">
                  <c:v>14.857069102353574</c:v>
                </c:pt>
                <c:pt idx="2347">
                  <c:v>14.857069102353574</c:v>
                </c:pt>
                <c:pt idx="2348">
                  <c:v>14.857069102353574</c:v>
                </c:pt>
                <c:pt idx="2349">
                  <c:v>14.857069102353574</c:v>
                </c:pt>
                <c:pt idx="2350">
                  <c:v>14.857069102353574</c:v>
                </c:pt>
                <c:pt idx="2351">
                  <c:v>14.857069102353574</c:v>
                </c:pt>
                <c:pt idx="2352">
                  <c:v>14.857069102353574</c:v>
                </c:pt>
                <c:pt idx="2353">
                  <c:v>14.857069102353574</c:v>
                </c:pt>
                <c:pt idx="2354">
                  <c:v>14.857069102353574</c:v>
                </c:pt>
                <c:pt idx="2355">
                  <c:v>14.857069102353574</c:v>
                </c:pt>
                <c:pt idx="2356">
                  <c:v>14.857069102353574</c:v>
                </c:pt>
                <c:pt idx="2357">
                  <c:v>14.857069102353574</c:v>
                </c:pt>
                <c:pt idx="2358">
                  <c:v>14.857069102353574</c:v>
                </c:pt>
                <c:pt idx="2359">
                  <c:v>14.857069102353574</c:v>
                </c:pt>
                <c:pt idx="2360">
                  <c:v>14.857069102353574</c:v>
                </c:pt>
                <c:pt idx="2361">
                  <c:v>14.857069102353574</c:v>
                </c:pt>
                <c:pt idx="2362">
                  <c:v>14.857069102353574</c:v>
                </c:pt>
                <c:pt idx="2363">
                  <c:v>14.857069102353574</c:v>
                </c:pt>
                <c:pt idx="2364">
                  <c:v>14.857069102353574</c:v>
                </c:pt>
                <c:pt idx="2365">
                  <c:v>14.857069102353574</c:v>
                </c:pt>
                <c:pt idx="2366">
                  <c:v>14.857069102353574</c:v>
                </c:pt>
                <c:pt idx="2367">
                  <c:v>14.857069102353574</c:v>
                </c:pt>
                <c:pt idx="2368">
                  <c:v>14.857069102353574</c:v>
                </c:pt>
                <c:pt idx="2369">
                  <c:v>14.857069102353574</c:v>
                </c:pt>
                <c:pt idx="2370">
                  <c:v>14.857069102353574</c:v>
                </c:pt>
                <c:pt idx="2371">
                  <c:v>14.857069102353574</c:v>
                </c:pt>
                <c:pt idx="2372">
                  <c:v>14.857069102353574</c:v>
                </c:pt>
                <c:pt idx="2373">
                  <c:v>14.857069102353574</c:v>
                </c:pt>
                <c:pt idx="2374">
                  <c:v>14.857069102353574</c:v>
                </c:pt>
                <c:pt idx="2375">
                  <c:v>14.857069102353574</c:v>
                </c:pt>
                <c:pt idx="2376">
                  <c:v>14.857069102353574</c:v>
                </c:pt>
                <c:pt idx="2377">
                  <c:v>14.857069102353574</c:v>
                </c:pt>
                <c:pt idx="2378">
                  <c:v>14.857069102353574</c:v>
                </c:pt>
                <c:pt idx="2379">
                  <c:v>14.857069102353574</c:v>
                </c:pt>
                <c:pt idx="2380">
                  <c:v>14.857069102353574</c:v>
                </c:pt>
                <c:pt idx="2381">
                  <c:v>14.857069102353574</c:v>
                </c:pt>
                <c:pt idx="2382">
                  <c:v>14.857069102353574</c:v>
                </c:pt>
                <c:pt idx="2383">
                  <c:v>14.857069102353574</c:v>
                </c:pt>
                <c:pt idx="2384">
                  <c:v>14.857069102353574</c:v>
                </c:pt>
                <c:pt idx="2385">
                  <c:v>14.857069102353574</c:v>
                </c:pt>
                <c:pt idx="2386">
                  <c:v>14.857069102353574</c:v>
                </c:pt>
                <c:pt idx="2387">
                  <c:v>14.857069102353574</c:v>
                </c:pt>
                <c:pt idx="2388">
                  <c:v>14.857069102353574</c:v>
                </c:pt>
                <c:pt idx="2389">
                  <c:v>14.857069102353574</c:v>
                </c:pt>
                <c:pt idx="2390">
                  <c:v>14.857069102353574</c:v>
                </c:pt>
                <c:pt idx="2391">
                  <c:v>14.857069102353574</c:v>
                </c:pt>
                <c:pt idx="2392">
                  <c:v>14.857069102353574</c:v>
                </c:pt>
                <c:pt idx="2393">
                  <c:v>14.857069102353574</c:v>
                </c:pt>
                <c:pt idx="2394">
                  <c:v>14.857069102353574</c:v>
                </c:pt>
                <c:pt idx="2395">
                  <c:v>14.857069102353574</c:v>
                </c:pt>
                <c:pt idx="2396">
                  <c:v>14.857069102353574</c:v>
                </c:pt>
                <c:pt idx="2397">
                  <c:v>14.857069102353574</c:v>
                </c:pt>
                <c:pt idx="2398">
                  <c:v>14.857069102353574</c:v>
                </c:pt>
                <c:pt idx="2399">
                  <c:v>14.857069102353574</c:v>
                </c:pt>
                <c:pt idx="2400">
                  <c:v>14.857069102353574</c:v>
                </c:pt>
                <c:pt idx="2401">
                  <c:v>14.857069102353574</c:v>
                </c:pt>
                <c:pt idx="2402">
                  <c:v>14.857069102353574</c:v>
                </c:pt>
                <c:pt idx="2403">
                  <c:v>14.857069102353574</c:v>
                </c:pt>
                <c:pt idx="2404">
                  <c:v>14.857069102353574</c:v>
                </c:pt>
                <c:pt idx="2405">
                  <c:v>14.857069102353574</c:v>
                </c:pt>
                <c:pt idx="2406">
                  <c:v>14.857069102353574</c:v>
                </c:pt>
                <c:pt idx="2407">
                  <c:v>14.857069102353574</c:v>
                </c:pt>
                <c:pt idx="2408">
                  <c:v>14.857069102353574</c:v>
                </c:pt>
                <c:pt idx="2409">
                  <c:v>14.857069102353574</c:v>
                </c:pt>
                <c:pt idx="2410">
                  <c:v>14.857069102353574</c:v>
                </c:pt>
                <c:pt idx="2411">
                  <c:v>14.857069102353574</c:v>
                </c:pt>
                <c:pt idx="2412">
                  <c:v>14.857069102353574</c:v>
                </c:pt>
                <c:pt idx="2413">
                  <c:v>14.857069102353574</c:v>
                </c:pt>
                <c:pt idx="2414">
                  <c:v>14.857069102353574</c:v>
                </c:pt>
                <c:pt idx="2415">
                  <c:v>14.857069102353574</c:v>
                </c:pt>
                <c:pt idx="2416">
                  <c:v>14.857069102353574</c:v>
                </c:pt>
                <c:pt idx="2417">
                  <c:v>14.857069102353574</c:v>
                </c:pt>
                <c:pt idx="2418">
                  <c:v>14.857069102353574</c:v>
                </c:pt>
                <c:pt idx="2419">
                  <c:v>14.857069102353574</c:v>
                </c:pt>
                <c:pt idx="2420">
                  <c:v>14.857069102353574</c:v>
                </c:pt>
                <c:pt idx="2421">
                  <c:v>14.857069102353574</c:v>
                </c:pt>
                <c:pt idx="2422">
                  <c:v>14.857069102353574</c:v>
                </c:pt>
                <c:pt idx="2423">
                  <c:v>14.857069102353574</c:v>
                </c:pt>
                <c:pt idx="2424">
                  <c:v>14.857069102353574</c:v>
                </c:pt>
                <c:pt idx="2425">
                  <c:v>14.857069102353574</c:v>
                </c:pt>
                <c:pt idx="2426">
                  <c:v>14.857069102353574</c:v>
                </c:pt>
                <c:pt idx="2427">
                  <c:v>14.857069102353574</c:v>
                </c:pt>
                <c:pt idx="2428">
                  <c:v>14.857069102353574</c:v>
                </c:pt>
                <c:pt idx="2429">
                  <c:v>14.857069102353574</c:v>
                </c:pt>
                <c:pt idx="2430">
                  <c:v>14.857069102353574</c:v>
                </c:pt>
                <c:pt idx="2431">
                  <c:v>14.857069102353574</c:v>
                </c:pt>
                <c:pt idx="2432">
                  <c:v>14.857069102353574</c:v>
                </c:pt>
                <c:pt idx="2433">
                  <c:v>14.857069102353574</c:v>
                </c:pt>
                <c:pt idx="2434">
                  <c:v>14.857069102353574</c:v>
                </c:pt>
                <c:pt idx="2435">
                  <c:v>14.857069102353574</c:v>
                </c:pt>
                <c:pt idx="2436">
                  <c:v>14.857069102353574</c:v>
                </c:pt>
                <c:pt idx="2437">
                  <c:v>14.857069102353574</c:v>
                </c:pt>
                <c:pt idx="2438">
                  <c:v>14.857069102353574</c:v>
                </c:pt>
                <c:pt idx="2439">
                  <c:v>14.857069102353574</c:v>
                </c:pt>
                <c:pt idx="2440">
                  <c:v>14.857069102353574</c:v>
                </c:pt>
                <c:pt idx="2441">
                  <c:v>14.857069102353574</c:v>
                </c:pt>
                <c:pt idx="2442">
                  <c:v>14.857069102353574</c:v>
                </c:pt>
                <c:pt idx="2443">
                  <c:v>14.857069102353574</c:v>
                </c:pt>
                <c:pt idx="2444">
                  <c:v>14.857069102353574</c:v>
                </c:pt>
                <c:pt idx="2445">
                  <c:v>14.857069102353574</c:v>
                </c:pt>
                <c:pt idx="2446">
                  <c:v>14.857069102353574</c:v>
                </c:pt>
                <c:pt idx="2447">
                  <c:v>14.857069102353574</c:v>
                </c:pt>
                <c:pt idx="2448">
                  <c:v>14.857069102353574</c:v>
                </c:pt>
                <c:pt idx="2449">
                  <c:v>14.857069102353574</c:v>
                </c:pt>
                <c:pt idx="2450">
                  <c:v>14.857069102353574</c:v>
                </c:pt>
                <c:pt idx="2451">
                  <c:v>14.857069102353574</c:v>
                </c:pt>
                <c:pt idx="2452">
                  <c:v>14.857069102353574</c:v>
                </c:pt>
                <c:pt idx="2453">
                  <c:v>14.857069102353574</c:v>
                </c:pt>
                <c:pt idx="2454">
                  <c:v>14.857069102353574</c:v>
                </c:pt>
                <c:pt idx="2455">
                  <c:v>14.857069102353574</c:v>
                </c:pt>
                <c:pt idx="2456">
                  <c:v>14.857069102353574</c:v>
                </c:pt>
                <c:pt idx="2457">
                  <c:v>14.857069102353574</c:v>
                </c:pt>
                <c:pt idx="2458">
                  <c:v>14.857069102353574</c:v>
                </c:pt>
                <c:pt idx="2459">
                  <c:v>14.857069102353574</c:v>
                </c:pt>
                <c:pt idx="2460">
                  <c:v>14.857069102353574</c:v>
                </c:pt>
                <c:pt idx="2461">
                  <c:v>14.857069102353574</c:v>
                </c:pt>
                <c:pt idx="2462">
                  <c:v>14.857069102353574</c:v>
                </c:pt>
                <c:pt idx="2463">
                  <c:v>14.857069102353574</c:v>
                </c:pt>
                <c:pt idx="2464">
                  <c:v>14.857069102353574</c:v>
                </c:pt>
                <c:pt idx="2465">
                  <c:v>14.857069102353574</c:v>
                </c:pt>
                <c:pt idx="2466">
                  <c:v>14.857069102353574</c:v>
                </c:pt>
                <c:pt idx="2467">
                  <c:v>14.857069102353574</c:v>
                </c:pt>
                <c:pt idx="2468">
                  <c:v>14.857069102353574</c:v>
                </c:pt>
                <c:pt idx="2469">
                  <c:v>14.857069102353574</c:v>
                </c:pt>
                <c:pt idx="2470">
                  <c:v>14.857069102353574</c:v>
                </c:pt>
                <c:pt idx="2471">
                  <c:v>14.857069102353574</c:v>
                </c:pt>
                <c:pt idx="2472">
                  <c:v>14.857069102353574</c:v>
                </c:pt>
                <c:pt idx="2473">
                  <c:v>14.857069102353574</c:v>
                </c:pt>
                <c:pt idx="2474">
                  <c:v>14.857069102353574</c:v>
                </c:pt>
                <c:pt idx="2475">
                  <c:v>14.857069102353574</c:v>
                </c:pt>
                <c:pt idx="2476">
                  <c:v>14.857069102353574</c:v>
                </c:pt>
                <c:pt idx="2477">
                  <c:v>14.857069102353574</c:v>
                </c:pt>
                <c:pt idx="2478">
                  <c:v>14.857069102353574</c:v>
                </c:pt>
                <c:pt idx="2479">
                  <c:v>14.857069102353574</c:v>
                </c:pt>
                <c:pt idx="2480">
                  <c:v>14.857069102353574</c:v>
                </c:pt>
                <c:pt idx="2481">
                  <c:v>14.857069102353574</c:v>
                </c:pt>
                <c:pt idx="2482">
                  <c:v>14.857069102353574</c:v>
                </c:pt>
                <c:pt idx="2483">
                  <c:v>14.857069102353574</c:v>
                </c:pt>
                <c:pt idx="2484">
                  <c:v>14.857069102353574</c:v>
                </c:pt>
                <c:pt idx="2485">
                  <c:v>14.857069102353574</c:v>
                </c:pt>
                <c:pt idx="2486">
                  <c:v>14.857069102353574</c:v>
                </c:pt>
                <c:pt idx="2487">
                  <c:v>14.857069102353574</c:v>
                </c:pt>
                <c:pt idx="2488">
                  <c:v>14.857069102353574</c:v>
                </c:pt>
                <c:pt idx="2489">
                  <c:v>14.857069102353574</c:v>
                </c:pt>
                <c:pt idx="2490">
                  <c:v>14.857069102353574</c:v>
                </c:pt>
                <c:pt idx="2491">
                  <c:v>14.857069102353574</c:v>
                </c:pt>
                <c:pt idx="2492">
                  <c:v>14.857069102353574</c:v>
                </c:pt>
                <c:pt idx="2493">
                  <c:v>14.857069102353574</c:v>
                </c:pt>
                <c:pt idx="2494">
                  <c:v>14.857069102353574</c:v>
                </c:pt>
                <c:pt idx="2495">
                  <c:v>14.857069102353574</c:v>
                </c:pt>
                <c:pt idx="2496">
                  <c:v>14.857069102353574</c:v>
                </c:pt>
                <c:pt idx="2497">
                  <c:v>14.857069102353574</c:v>
                </c:pt>
                <c:pt idx="2498">
                  <c:v>14.857069102353574</c:v>
                </c:pt>
                <c:pt idx="2499">
                  <c:v>14.857069102353574</c:v>
                </c:pt>
                <c:pt idx="2500">
                  <c:v>14.857069102353574</c:v>
                </c:pt>
                <c:pt idx="2501">
                  <c:v>14.857069102353574</c:v>
                </c:pt>
                <c:pt idx="2502">
                  <c:v>14.857069102353574</c:v>
                </c:pt>
                <c:pt idx="2503">
                  <c:v>14.857069102353574</c:v>
                </c:pt>
                <c:pt idx="2504">
                  <c:v>14.857069102353574</c:v>
                </c:pt>
                <c:pt idx="2505">
                  <c:v>14.857069102353574</c:v>
                </c:pt>
                <c:pt idx="2506">
                  <c:v>14.857069102353574</c:v>
                </c:pt>
                <c:pt idx="2507">
                  <c:v>14.857069102353574</c:v>
                </c:pt>
                <c:pt idx="2508">
                  <c:v>14.857069102353574</c:v>
                </c:pt>
                <c:pt idx="2509">
                  <c:v>14.857069102353574</c:v>
                </c:pt>
                <c:pt idx="2510">
                  <c:v>14.857069102353574</c:v>
                </c:pt>
                <c:pt idx="2511">
                  <c:v>14.857069102353574</c:v>
                </c:pt>
                <c:pt idx="2512">
                  <c:v>14.857069102353574</c:v>
                </c:pt>
                <c:pt idx="2513">
                  <c:v>14.857069102353574</c:v>
                </c:pt>
                <c:pt idx="2514">
                  <c:v>14.857069102353574</c:v>
                </c:pt>
                <c:pt idx="2515">
                  <c:v>14.857069102353574</c:v>
                </c:pt>
                <c:pt idx="2516">
                  <c:v>14.857069102353574</c:v>
                </c:pt>
                <c:pt idx="2517">
                  <c:v>14.857069102353574</c:v>
                </c:pt>
                <c:pt idx="2518">
                  <c:v>14.857069102353574</c:v>
                </c:pt>
                <c:pt idx="2519">
                  <c:v>14.857069102353574</c:v>
                </c:pt>
                <c:pt idx="2520">
                  <c:v>14.857069102353574</c:v>
                </c:pt>
                <c:pt idx="2521">
                  <c:v>14.857069102353574</c:v>
                </c:pt>
                <c:pt idx="2522">
                  <c:v>14.857069102353574</c:v>
                </c:pt>
                <c:pt idx="2523">
                  <c:v>14.857069102353574</c:v>
                </c:pt>
                <c:pt idx="2524">
                  <c:v>14.857069102353574</c:v>
                </c:pt>
                <c:pt idx="2525">
                  <c:v>14.857069102353574</c:v>
                </c:pt>
                <c:pt idx="2526">
                  <c:v>14.857069102353574</c:v>
                </c:pt>
                <c:pt idx="2527">
                  <c:v>14.857069102353574</c:v>
                </c:pt>
                <c:pt idx="2528">
                  <c:v>14.857069102353574</c:v>
                </c:pt>
                <c:pt idx="2529">
                  <c:v>14.857069102353574</c:v>
                </c:pt>
                <c:pt idx="2530">
                  <c:v>14.857069102353574</c:v>
                </c:pt>
                <c:pt idx="2531">
                  <c:v>14.857069102353574</c:v>
                </c:pt>
                <c:pt idx="2532">
                  <c:v>14.857069102353574</c:v>
                </c:pt>
                <c:pt idx="2533">
                  <c:v>14.857069102353574</c:v>
                </c:pt>
                <c:pt idx="2534">
                  <c:v>14.857069102353574</c:v>
                </c:pt>
                <c:pt idx="2535">
                  <c:v>14.857069102353574</c:v>
                </c:pt>
                <c:pt idx="2536">
                  <c:v>14.857069102353574</c:v>
                </c:pt>
                <c:pt idx="2537">
                  <c:v>14.857069102353574</c:v>
                </c:pt>
                <c:pt idx="2538">
                  <c:v>14.857069102353574</c:v>
                </c:pt>
                <c:pt idx="2539">
                  <c:v>14.857069102353574</c:v>
                </c:pt>
                <c:pt idx="2540">
                  <c:v>14.857069102353574</c:v>
                </c:pt>
                <c:pt idx="2541">
                  <c:v>14.857069102353574</c:v>
                </c:pt>
                <c:pt idx="2542">
                  <c:v>14.857069102353574</c:v>
                </c:pt>
                <c:pt idx="2543">
                  <c:v>14.857069102353574</c:v>
                </c:pt>
                <c:pt idx="2544">
                  <c:v>14.857069102353574</c:v>
                </c:pt>
                <c:pt idx="2545">
                  <c:v>14.857069102353574</c:v>
                </c:pt>
                <c:pt idx="2546">
                  <c:v>14.857069102353574</c:v>
                </c:pt>
                <c:pt idx="2547">
                  <c:v>14.857069102353574</c:v>
                </c:pt>
                <c:pt idx="2548">
                  <c:v>14.857069102353574</c:v>
                </c:pt>
                <c:pt idx="2549">
                  <c:v>14.857069102353574</c:v>
                </c:pt>
                <c:pt idx="2550">
                  <c:v>14.857069102353574</c:v>
                </c:pt>
                <c:pt idx="2551">
                  <c:v>14.857069102353574</c:v>
                </c:pt>
                <c:pt idx="2552">
                  <c:v>14.857069102353574</c:v>
                </c:pt>
                <c:pt idx="2553">
                  <c:v>14.857069102353574</c:v>
                </c:pt>
                <c:pt idx="2554">
                  <c:v>14.857069102353574</c:v>
                </c:pt>
                <c:pt idx="2555">
                  <c:v>14.857069102353574</c:v>
                </c:pt>
                <c:pt idx="2556">
                  <c:v>14.857069102353574</c:v>
                </c:pt>
                <c:pt idx="2557">
                  <c:v>14.857069102353574</c:v>
                </c:pt>
                <c:pt idx="2558">
                  <c:v>14.857069102353574</c:v>
                </c:pt>
                <c:pt idx="2559">
                  <c:v>14.857069102353574</c:v>
                </c:pt>
                <c:pt idx="2560">
                  <c:v>14.857069102353574</c:v>
                </c:pt>
                <c:pt idx="2561">
                  <c:v>14.857069102353574</c:v>
                </c:pt>
                <c:pt idx="2562">
                  <c:v>14.857069102353574</c:v>
                </c:pt>
                <c:pt idx="2563">
                  <c:v>14.857069102353574</c:v>
                </c:pt>
                <c:pt idx="2564">
                  <c:v>14.857069102353574</c:v>
                </c:pt>
                <c:pt idx="2565">
                  <c:v>14.857069102353574</c:v>
                </c:pt>
                <c:pt idx="2566">
                  <c:v>14.857069102353574</c:v>
                </c:pt>
                <c:pt idx="2567">
                  <c:v>14.857069102353574</c:v>
                </c:pt>
                <c:pt idx="2568">
                  <c:v>14.857069102353574</c:v>
                </c:pt>
                <c:pt idx="2569">
                  <c:v>14.857069102353574</c:v>
                </c:pt>
                <c:pt idx="2570">
                  <c:v>14.857069102353574</c:v>
                </c:pt>
                <c:pt idx="2571">
                  <c:v>14.857069102353574</c:v>
                </c:pt>
                <c:pt idx="2572">
                  <c:v>14.857069102353574</c:v>
                </c:pt>
                <c:pt idx="2573">
                  <c:v>14.857069102353574</c:v>
                </c:pt>
                <c:pt idx="2574">
                  <c:v>14.857069102353574</c:v>
                </c:pt>
                <c:pt idx="2575">
                  <c:v>14.857069102353574</c:v>
                </c:pt>
                <c:pt idx="2576">
                  <c:v>14.857069102353574</c:v>
                </c:pt>
                <c:pt idx="2577">
                  <c:v>14.857069102353574</c:v>
                </c:pt>
                <c:pt idx="2578">
                  <c:v>14.857069102353574</c:v>
                </c:pt>
                <c:pt idx="2579">
                  <c:v>14.857069102353574</c:v>
                </c:pt>
                <c:pt idx="2580">
                  <c:v>14.857069102353574</c:v>
                </c:pt>
                <c:pt idx="2581">
                  <c:v>14.857069102353574</c:v>
                </c:pt>
                <c:pt idx="2582">
                  <c:v>14.857069102353574</c:v>
                </c:pt>
                <c:pt idx="2583">
                  <c:v>14.857069102353574</c:v>
                </c:pt>
                <c:pt idx="2584">
                  <c:v>14.857069102353574</c:v>
                </c:pt>
                <c:pt idx="2585">
                  <c:v>14.857069102353574</c:v>
                </c:pt>
                <c:pt idx="2586">
                  <c:v>14.857069102353574</c:v>
                </c:pt>
                <c:pt idx="2587">
                  <c:v>14.857069102353574</c:v>
                </c:pt>
                <c:pt idx="2588">
                  <c:v>14.857069102353574</c:v>
                </c:pt>
                <c:pt idx="2589">
                  <c:v>14.857069102353574</c:v>
                </c:pt>
                <c:pt idx="2590">
                  <c:v>14.857069102353574</c:v>
                </c:pt>
                <c:pt idx="2591">
                  <c:v>14.857069102353574</c:v>
                </c:pt>
                <c:pt idx="2592">
                  <c:v>14.857069102353574</c:v>
                </c:pt>
                <c:pt idx="2593">
                  <c:v>14.857069102353574</c:v>
                </c:pt>
                <c:pt idx="2594">
                  <c:v>14.857069102353574</c:v>
                </c:pt>
                <c:pt idx="2595">
                  <c:v>14.857069102353574</c:v>
                </c:pt>
                <c:pt idx="2596">
                  <c:v>14.857069102353574</c:v>
                </c:pt>
                <c:pt idx="2597">
                  <c:v>14.857069102353574</c:v>
                </c:pt>
                <c:pt idx="2598">
                  <c:v>14.857069102353574</c:v>
                </c:pt>
                <c:pt idx="2599">
                  <c:v>14.857069102353574</c:v>
                </c:pt>
                <c:pt idx="2600">
                  <c:v>14.857069102353574</c:v>
                </c:pt>
                <c:pt idx="2601">
                  <c:v>14.857069102353574</c:v>
                </c:pt>
                <c:pt idx="2602">
                  <c:v>14.857069102353574</c:v>
                </c:pt>
                <c:pt idx="2603">
                  <c:v>14.857069102353574</c:v>
                </c:pt>
                <c:pt idx="2604">
                  <c:v>14.857069102353574</c:v>
                </c:pt>
                <c:pt idx="2605">
                  <c:v>14.857069102353574</c:v>
                </c:pt>
                <c:pt idx="2606">
                  <c:v>14.857069102353574</c:v>
                </c:pt>
                <c:pt idx="2607">
                  <c:v>14.857069102353574</c:v>
                </c:pt>
                <c:pt idx="2608">
                  <c:v>14.857069102353574</c:v>
                </c:pt>
                <c:pt idx="2609">
                  <c:v>14.857069102353574</c:v>
                </c:pt>
                <c:pt idx="2610">
                  <c:v>14.857069102353574</c:v>
                </c:pt>
                <c:pt idx="2611">
                  <c:v>14.857069102353574</c:v>
                </c:pt>
                <c:pt idx="2612">
                  <c:v>14.857069102353574</c:v>
                </c:pt>
                <c:pt idx="2613">
                  <c:v>14.857069102353574</c:v>
                </c:pt>
                <c:pt idx="2614">
                  <c:v>14.857069102353574</c:v>
                </c:pt>
                <c:pt idx="2615">
                  <c:v>14.857069102353574</c:v>
                </c:pt>
                <c:pt idx="2616">
                  <c:v>14.857069102353574</c:v>
                </c:pt>
                <c:pt idx="2617">
                  <c:v>14.857069102353574</c:v>
                </c:pt>
                <c:pt idx="2618">
                  <c:v>14.857069102353574</c:v>
                </c:pt>
                <c:pt idx="2619">
                  <c:v>14.857069102353574</c:v>
                </c:pt>
                <c:pt idx="2620">
                  <c:v>14.857069102353574</c:v>
                </c:pt>
                <c:pt idx="2621">
                  <c:v>14.857069102353574</c:v>
                </c:pt>
                <c:pt idx="2622">
                  <c:v>14.857069102353574</c:v>
                </c:pt>
                <c:pt idx="2623">
                  <c:v>14.857069102353574</c:v>
                </c:pt>
                <c:pt idx="2624">
                  <c:v>14.857069102353574</c:v>
                </c:pt>
                <c:pt idx="2625">
                  <c:v>14.857069102353574</c:v>
                </c:pt>
                <c:pt idx="2626">
                  <c:v>14.857069102353574</c:v>
                </c:pt>
                <c:pt idx="2627">
                  <c:v>14.857069102353574</c:v>
                </c:pt>
                <c:pt idx="2628">
                  <c:v>14.857069102353574</c:v>
                </c:pt>
                <c:pt idx="2629">
                  <c:v>14.857069102353574</c:v>
                </c:pt>
                <c:pt idx="2630">
                  <c:v>14.857069102353574</c:v>
                </c:pt>
                <c:pt idx="2631">
                  <c:v>14.857069102353574</c:v>
                </c:pt>
                <c:pt idx="2632">
                  <c:v>14.857069102353574</c:v>
                </c:pt>
                <c:pt idx="2633">
                  <c:v>14.857069102353574</c:v>
                </c:pt>
                <c:pt idx="2634">
                  <c:v>14.857069102353574</c:v>
                </c:pt>
                <c:pt idx="2635">
                  <c:v>14.857069102353574</c:v>
                </c:pt>
                <c:pt idx="2636">
                  <c:v>14.857069102353574</c:v>
                </c:pt>
                <c:pt idx="2637">
                  <c:v>14.857069102353574</c:v>
                </c:pt>
                <c:pt idx="2638">
                  <c:v>14.857069102353574</c:v>
                </c:pt>
                <c:pt idx="2639">
                  <c:v>14.857069102353574</c:v>
                </c:pt>
                <c:pt idx="2640">
                  <c:v>14.857069102353574</c:v>
                </c:pt>
                <c:pt idx="2641">
                  <c:v>14.857069102353574</c:v>
                </c:pt>
                <c:pt idx="2642">
                  <c:v>14.857069102353574</c:v>
                </c:pt>
                <c:pt idx="2643">
                  <c:v>14.857069102353574</c:v>
                </c:pt>
                <c:pt idx="2644">
                  <c:v>14.857069102353574</c:v>
                </c:pt>
                <c:pt idx="2645">
                  <c:v>14.857069102353574</c:v>
                </c:pt>
                <c:pt idx="2646">
                  <c:v>14.857069102353574</c:v>
                </c:pt>
                <c:pt idx="2647">
                  <c:v>14.857069102353574</c:v>
                </c:pt>
                <c:pt idx="2648">
                  <c:v>14.857069102353574</c:v>
                </c:pt>
                <c:pt idx="2649">
                  <c:v>14.857069102353574</c:v>
                </c:pt>
                <c:pt idx="2650">
                  <c:v>14.857069102353574</c:v>
                </c:pt>
                <c:pt idx="2651">
                  <c:v>14.857069102353574</c:v>
                </c:pt>
                <c:pt idx="2652">
                  <c:v>14.857069102353574</c:v>
                </c:pt>
                <c:pt idx="2653">
                  <c:v>14.857069102353574</c:v>
                </c:pt>
                <c:pt idx="2654">
                  <c:v>14.857069102353574</c:v>
                </c:pt>
                <c:pt idx="2655">
                  <c:v>14.857069102353574</c:v>
                </c:pt>
                <c:pt idx="2656">
                  <c:v>14.857069102353574</c:v>
                </c:pt>
                <c:pt idx="2657">
                  <c:v>14.857069102353574</c:v>
                </c:pt>
                <c:pt idx="2658">
                  <c:v>14.857069102353574</c:v>
                </c:pt>
                <c:pt idx="2659">
                  <c:v>14.857069102353574</c:v>
                </c:pt>
                <c:pt idx="2660">
                  <c:v>14.857069102353574</c:v>
                </c:pt>
                <c:pt idx="2661">
                  <c:v>14.857069102353574</c:v>
                </c:pt>
                <c:pt idx="2662">
                  <c:v>14.857069102353574</c:v>
                </c:pt>
                <c:pt idx="2663">
                  <c:v>14.857069102353574</c:v>
                </c:pt>
                <c:pt idx="2664">
                  <c:v>14.857069102353574</c:v>
                </c:pt>
                <c:pt idx="2665">
                  <c:v>14.857069102353574</c:v>
                </c:pt>
                <c:pt idx="2666">
                  <c:v>14.857069102353574</c:v>
                </c:pt>
                <c:pt idx="2667">
                  <c:v>14.857069102353574</c:v>
                </c:pt>
                <c:pt idx="2668">
                  <c:v>14.857069102353574</c:v>
                </c:pt>
                <c:pt idx="2669">
                  <c:v>14.857069102353574</c:v>
                </c:pt>
                <c:pt idx="2670">
                  <c:v>14.857069102353574</c:v>
                </c:pt>
                <c:pt idx="2671">
                  <c:v>14.857069102353574</c:v>
                </c:pt>
                <c:pt idx="2672">
                  <c:v>14.857069102353574</c:v>
                </c:pt>
                <c:pt idx="2673">
                  <c:v>14.857069102353574</c:v>
                </c:pt>
                <c:pt idx="2674">
                  <c:v>14.857069102353574</c:v>
                </c:pt>
                <c:pt idx="2675">
                  <c:v>14.857069102353574</c:v>
                </c:pt>
                <c:pt idx="2676">
                  <c:v>14.857069102353574</c:v>
                </c:pt>
                <c:pt idx="2677">
                  <c:v>14.857069102353574</c:v>
                </c:pt>
                <c:pt idx="2678">
                  <c:v>14.857069102353574</c:v>
                </c:pt>
                <c:pt idx="2679">
                  <c:v>14.857069102353574</c:v>
                </c:pt>
                <c:pt idx="2680">
                  <c:v>14.857069102353574</c:v>
                </c:pt>
                <c:pt idx="2681">
                  <c:v>14.857069102353574</c:v>
                </c:pt>
                <c:pt idx="2682">
                  <c:v>14.857069102353574</c:v>
                </c:pt>
                <c:pt idx="2683">
                  <c:v>14.857069102353574</c:v>
                </c:pt>
                <c:pt idx="2684">
                  <c:v>14.857069102353574</c:v>
                </c:pt>
                <c:pt idx="2685">
                  <c:v>14.857069102353574</c:v>
                </c:pt>
                <c:pt idx="2686">
                  <c:v>14.857069102353574</c:v>
                </c:pt>
                <c:pt idx="2687">
                  <c:v>14.857069102353574</c:v>
                </c:pt>
                <c:pt idx="2688">
                  <c:v>14.857069102353574</c:v>
                </c:pt>
                <c:pt idx="2689">
                  <c:v>14.857069102353574</c:v>
                </c:pt>
                <c:pt idx="2690">
                  <c:v>14.857069102353574</c:v>
                </c:pt>
                <c:pt idx="2691">
                  <c:v>14.857069102353574</c:v>
                </c:pt>
                <c:pt idx="2692">
                  <c:v>14.857069102353574</c:v>
                </c:pt>
                <c:pt idx="2693">
                  <c:v>14.857069102353574</c:v>
                </c:pt>
                <c:pt idx="2694">
                  <c:v>14.857069102353574</c:v>
                </c:pt>
                <c:pt idx="2695">
                  <c:v>14.857069102353574</c:v>
                </c:pt>
                <c:pt idx="2696">
                  <c:v>14.857069102353574</c:v>
                </c:pt>
                <c:pt idx="2697">
                  <c:v>14.857069102353574</c:v>
                </c:pt>
                <c:pt idx="2698">
                  <c:v>14.857069102353574</c:v>
                </c:pt>
                <c:pt idx="2699">
                  <c:v>14.857069102353574</c:v>
                </c:pt>
                <c:pt idx="2700">
                  <c:v>14.857069102353574</c:v>
                </c:pt>
                <c:pt idx="2701">
                  <c:v>14.857069102353574</c:v>
                </c:pt>
                <c:pt idx="2702">
                  <c:v>14.857069102353574</c:v>
                </c:pt>
                <c:pt idx="2703">
                  <c:v>14.857069102353574</c:v>
                </c:pt>
                <c:pt idx="2704">
                  <c:v>14.857069102353574</c:v>
                </c:pt>
                <c:pt idx="2705">
                  <c:v>14.857069102353574</c:v>
                </c:pt>
                <c:pt idx="2706">
                  <c:v>14.857069102353574</c:v>
                </c:pt>
                <c:pt idx="2707">
                  <c:v>14.857069102353574</c:v>
                </c:pt>
                <c:pt idx="2708">
                  <c:v>14.857069102353574</c:v>
                </c:pt>
                <c:pt idx="2709">
                  <c:v>14.857069102353574</c:v>
                </c:pt>
                <c:pt idx="2710">
                  <c:v>14.857069102353574</c:v>
                </c:pt>
                <c:pt idx="2711">
                  <c:v>14.857069102353574</c:v>
                </c:pt>
                <c:pt idx="2712">
                  <c:v>14.857069102353574</c:v>
                </c:pt>
                <c:pt idx="2713">
                  <c:v>14.857069102353574</c:v>
                </c:pt>
                <c:pt idx="2714">
                  <c:v>14.857069102353574</c:v>
                </c:pt>
                <c:pt idx="2715">
                  <c:v>14.857069102353574</c:v>
                </c:pt>
                <c:pt idx="2716">
                  <c:v>14.857069102353574</c:v>
                </c:pt>
                <c:pt idx="2717">
                  <c:v>14.857069102353574</c:v>
                </c:pt>
                <c:pt idx="2718">
                  <c:v>14.857069102353574</c:v>
                </c:pt>
                <c:pt idx="2719">
                  <c:v>14.857069102353574</c:v>
                </c:pt>
                <c:pt idx="2720">
                  <c:v>14.857069102353574</c:v>
                </c:pt>
                <c:pt idx="2721">
                  <c:v>14.857069102353574</c:v>
                </c:pt>
                <c:pt idx="2722">
                  <c:v>14.857069102353574</c:v>
                </c:pt>
                <c:pt idx="2723">
                  <c:v>14.857069102353574</c:v>
                </c:pt>
                <c:pt idx="2724">
                  <c:v>14.857069102353574</c:v>
                </c:pt>
                <c:pt idx="2725">
                  <c:v>14.857069102353574</c:v>
                </c:pt>
                <c:pt idx="2726">
                  <c:v>14.857069102353574</c:v>
                </c:pt>
                <c:pt idx="2727">
                  <c:v>14.857069102353574</c:v>
                </c:pt>
                <c:pt idx="2728">
                  <c:v>14.857069102353574</c:v>
                </c:pt>
                <c:pt idx="2729">
                  <c:v>14.857069102353574</c:v>
                </c:pt>
                <c:pt idx="2730">
                  <c:v>14.857069102353574</c:v>
                </c:pt>
                <c:pt idx="2731">
                  <c:v>14.857069102353574</c:v>
                </c:pt>
                <c:pt idx="2732">
                  <c:v>14.857069102353574</c:v>
                </c:pt>
                <c:pt idx="2733">
                  <c:v>14.857069102353574</c:v>
                </c:pt>
                <c:pt idx="2734">
                  <c:v>14.857069102353574</c:v>
                </c:pt>
                <c:pt idx="2735">
                  <c:v>14.857069102353574</c:v>
                </c:pt>
                <c:pt idx="2736">
                  <c:v>14.857069102353574</c:v>
                </c:pt>
                <c:pt idx="2737">
                  <c:v>14.857069102353574</c:v>
                </c:pt>
                <c:pt idx="2738">
                  <c:v>14.857069102353574</c:v>
                </c:pt>
                <c:pt idx="2739">
                  <c:v>14.857069102353574</c:v>
                </c:pt>
                <c:pt idx="2740">
                  <c:v>14.857069102353574</c:v>
                </c:pt>
                <c:pt idx="2741">
                  <c:v>14.857069102353574</c:v>
                </c:pt>
                <c:pt idx="2742">
                  <c:v>14.857069102353574</c:v>
                </c:pt>
                <c:pt idx="2743">
                  <c:v>14.857069102353574</c:v>
                </c:pt>
                <c:pt idx="2744">
                  <c:v>14.857069102353574</c:v>
                </c:pt>
                <c:pt idx="2745">
                  <c:v>14.857069102353574</c:v>
                </c:pt>
                <c:pt idx="2746">
                  <c:v>14.857069102353574</c:v>
                </c:pt>
                <c:pt idx="2747">
                  <c:v>14.857069102353574</c:v>
                </c:pt>
                <c:pt idx="2748">
                  <c:v>14.857069102353574</c:v>
                </c:pt>
                <c:pt idx="2749">
                  <c:v>14.857069102353574</c:v>
                </c:pt>
                <c:pt idx="2750">
                  <c:v>14.857069102353574</c:v>
                </c:pt>
                <c:pt idx="2751">
                  <c:v>14.857069102353574</c:v>
                </c:pt>
                <c:pt idx="2752">
                  <c:v>14.857069102353574</c:v>
                </c:pt>
                <c:pt idx="2753">
                  <c:v>14.857069102353574</c:v>
                </c:pt>
                <c:pt idx="2754">
                  <c:v>14.857069102353574</c:v>
                </c:pt>
                <c:pt idx="2755">
                  <c:v>14.857069102353574</c:v>
                </c:pt>
                <c:pt idx="2756">
                  <c:v>14.857069102353574</c:v>
                </c:pt>
                <c:pt idx="2757">
                  <c:v>14.857069102353574</c:v>
                </c:pt>
                <c:pt idx="2758">
                  <c:v>14.857069102353574</c:v>
                </c:pt>
                <c:pt idx="2759">
                  <c:v>14.857069102353574</c:v>
                </c:pt>
                <c:pt idx="2760">
                  <c:v>14.857069102353574</c:v>
                </c:pt>
                <c:pt idx="2761">
                  <c:v>14.857069102353574</c:v>
                </c:pt>
                <c:pt idx="2762">
                  <c:v>14.857069102353574</c:v>
                </c:pt>
                <c:pt idx="2763">
                  <c:v>14.857069102353574</c:v>
                </c:pt>
                <c:pt idx="2764">
                  <c:v>14.857069102353574</c:v>
                </c:pt>
                <c:pt idx="2765">
                  <c:v>14.857069102353574</c:v>
                </c:pt>
                <c:pt idx="2766">
                  <c:v>14.857069102353574</c:v>
                </c:pt>
                <c:pt idx="2767">
                  <c:v>14.857069102353574</c:v>
                </c:pt>
                <c:pt idx="2768">
                  <c:v>14.857069102353574</c:v>
                </c:pt>
                <c:pt idx="2769">
                  <c:v>14.857069102353574</c:v>
                </c:pt>
                <c:pt idx="2770">
                  <c:v>14.857069102353574</c:v>
                </c:pt>
                <c:pt idx="2771">
                  <c:v>14.857069102353574</c:v>
                </c:pt>
                <c:pt idx="2772">
                  <c:v>14.857069102353574</c:v>
                </c:pt>
                <c:pt idx="2773">
                  <c:v>14.857069102353574</c:v>
                </c:pt>
                <c:pt idx="2774">
                  <c:v>14.857069102353574</c:v>
                </c:pt>
                <c:pt idx="2775">
                  <c:v>14.857069102353574</c:v>
                </c:pt>
                <c:pt idx="2776">
                  <c:v>14.857069102353574</c:v>
                </c:pt>
                <c:pt idx="2777">
                  <c:v>14.857069102353574</c:v>
                </c:pt>
                <c:pt idx="2778">
                  <c:v>14.857069102353574</c:v>
                </c:pt>
                <c:pt idx="2779">
                  <c:v>14.857069102353574</c:v>
                </c:pt>
                <c:pt idx="2780">
                  <c:v>14.857069102353574</c:v>
                </c:pt>
                <c:pt idx="2781">
                  <c:v>14.857069102353574</c:v>
                </c:pt>
                <c:pt idx="2782">
                  <c:v>14.857069102353574</c:v>
                </c:pt>
                <c:pt idx="2783">
                  <c:v>14.857069102353574</c:v>
                </c:pt>
                <c:pt idx="2784">
                  <c:v>14.857069102353574</c:v>
                </c:pt>
                <c:pt idx="2785">
                  <c:v>14.857069102353574</c:v>
                </c:pt>
                <c:pt idx="2786">
                  <c:v>14.857069102353574</c:v>
                </c:pt>
                <c:pt idx="2787">
                  <c:v>14.857069102353574</c:v>
                </c:pt>
                <c:pt idx="2788">
                  <c:v>14.857069102353574</c:v>
                </c:pt>
                <c:pt idx="2789">
                  <c:v>14.857069102353574</c:v>
                </c:pt>
                <c:pt idx="2790">
                  <c:v>14.857069102353574</c:v>
                </c:pt>
                <c:pt idx="2791">
                  <c:v>14.857069102353574</c:v>
                </c:pt>
                <c:pt idx="2792">
                  <c:v>14.857069102353574</c:v>
                </c:pt>
                <c:pt idx="2793">
                  <c:v>14.857069102353574</c:v>
                </c:pt>
                <c:pt idx="2794">
                  <c:v>14.857069102353574</c:v>
                </c:pt>
                <c:pt idx="2795">
                  <c:v>14.857069102353574</c:v>
                </c:pt>
                <c:pt idx="2796">
                  <c:v>14.857069102353574</c:v>
                </c:pt>
                <c:pt idx="2797">
                  <c:v>14.857069102353574</c:v>
                </c:pt>
                <c:pt idx="2798">
                  <c:v>14.857069102353574</c:v>
                </c:pt>
                <c:pt idx="2799">
                  <c:v>14.857069102353574</c:v>
                </c:pt>
                <c:pt idx="2800">
                  <c:v>14.857069102353574</c:v>
                </c:pt>
                <c:pt idx="2801">
                  <c:v>14.857069102353574</c:v>
                </c:pt>
                <c:pt idx="2802">
                  <c:v>14.857069102353574</c:v>
                </c:pt>
                <c:pt idx="2803">
                  <c:v>14.857069102353574</c:v>
                </c:pt>
                <c:pt idx="2804">
                  <c:v>14.857069102353574</c:v>
                </c:pt>
                <c:pt idx="2805">
                  <c:v>14.857069102353574</c:v>
                </c:pt>
                <c:pt idx="2806">
                  <c:v>14.857069102353574</c:v>
                </c:pt>
                <c:pt idx="2807">
                  <c:v>14.857069102353574</c:v>
                </c:pt>
                <c:pt idx="2808">
                  <c:v>14.857069102353574</c:v>
                </c:pt>
                <c:pt idx="2809">
                  <c:v>14.857069102353574</c:v>
                </c:pt>
                <c:pt idx="2810">
                  <c:v>14.857069102353574</c:v>
                </c:pt>
                <c:pt idx="2811">
                  <c:v>14.857069102353574</c:v>
                </c:pt>
                <c:pt idx="2812">
                  <c:v>14.857069102353574</c:v>
                </c:pt>
                <c:pt idx="2813">
                  <c:v>14.857069102353574</c:v>
                </c:pt>
                <c:pt idx="2814">
                  <c:v>14.857069102353574</c:v>
                </c:pt>
                <c:pt idx="2815">
                  <c:v>14.857069102353574</c:v>
                </c:pt>
                <c:pt idx="2816">
                  <c:v>14.857069102353574</c:v>
                </c:pt>
                <c:pt idx="2817">
                  <c:v>14.857069102353574</c:v>
                </c:pt>
                <c:pt idx="2818">
                  <c:v>14.857069102353574</c:v>
                </c:pt>
                <c:pt idx="2819">
                  <c:v>14.857069102353574</c:v>
                </c:pt>
                <c:pt idx="2820">
                  <c:v>14.857069102353574</c:v>
                </c:pt>
                <c:pt idx="2821">
                  <c:v>14.857069102353574</c:v>
                </c:pt>
                <c:pt idx="2822">
                  <c:v>14.857069102353574</c:v>
                </c:pt>
                <c:pt idx="2823">
                  <c:v>14.857069102353574</c:v>
                </c:pt>
                <c:pt idx="2824">
                  <c:v>14.857069102353574</c:v>
                </c:pt>
                <c:pt idx="2825">
                  <c:v>14.857069102353574</c:v>
                </c:pt>
                <c:pt idx="2826">
                  <c:v>14.857069102353574</c:v>
                </c:pt>
                <c:pt idx="2827">
                  <c:v>14.857069102353574</c:v>
                </c:pt>
                <c:pt idx="2828">
                  <c:v>14.857069102353574</c:v>
                </c:pt>
                <c:pt idx="2829">
                  <c:v>14.857069102353574</c:v>
                </c:pt>
                <c:pt idx="2830">
                  <c:v>14.857069102353574</c:v>
                </c:pt>
                <c:pt idx="2831">
                  <c:v>14.857069102353574</c:v>
                </c:pt>
                <c:pt idx="2832">
                  <c:v>14.857069102353574</c:v>
                </c:pt>
                <c:pt idx="2833">
                  <c:v>14.857069102353574</c:v>
                </c:pt>
                <c:pt idx="2834">
                  <c:v>14.857069102353574</c:v>
                </c:pt>
                <c:pt idx="2835">
                  <c:v>14.857069102353574</c:v>
                </c:pt>
                <c:pt idx="2836">
                  <c:v>14.857069102353574</c:v>
                </c:pt>
                <c:pt idx="2837">
                  <c:v>14.857069102353574</c:v>
                </c:pt>
                <c:pt idx="2838">
                  <c:v>14.857069102353574</c:v>
                </c:pt>
                <c:pt idx="2839">
                  <c:v>14.857069102353574</c:v>
                </c:pt>
                <c:pt idx="2840">
                  <c:v>14.857069102353574</c:v>
                </c:pt>
                <c:pt idx="2841">
                  <c:v>14.857069102353574</c:v>
                </c:pt>
                <c:pt idx="2842">
                  <c:v>14.857069102353574</c:v>
                </c:pt>
                <c:pt idx="2843">
                  <c:v>14.857069102353574</c:v>
                </c:pt>
                <c:pt idx="2844">
                  <c:v>14.857069102353574</c:v>
                </c:pt>
                <c:pt idx="2845">
                  <c:v>14.857069102353574</c:v>
                </c:pt>
                <c:pt idx="2846">
                  <c:v>14.857069102353574</c:v>
                </c:pt>
                <c:pt idx="2847">
                  <c:v>14.857069102353574</c:v>
                </c:pt>
                <c:pt idx="2848">
                  <c:v>14.857069102353574</c:v>
                </c:pt>
                <c:pt idx="2849">
                  <c:v>14.857069102353574</c:v>
                </c:pt>
                <c:pt idx="2850">
                  <c:v>14.857069102353574</c:v>
                </c:pt>
                <c:pt idx="2851">
                  <c:v>14.857069102353574</c:v>
                </c:pt>
                <c:pt idx="2852">
                  <c:v>14.857069102353574</c:v>
                </c:pt>
                <c:pt idx="2853">
                  <c:v>14.857069102353574</c:v>
                </c:pt>
                <c:pt idx="2854">
                  <c:v>14.857069102353574</c:v>
                </c:pt>
                <c:pt idx="2855">
                  <c:v>14.857069102353574</c:v>
                </c:pt>
                <c:pt idx="2856">
                  <c:v>14.857069102353574</c:v>
                </c:pt>
                <c:pt idx="2857">
                  <c:v>14.857069102353574</c:v>
                </c:pt>
                <c:pt idx="2858">
                  <c:v>14.857069102353574</c:v>
                </c:pt>
                <c:pt idx="2859">
                  <c:v>14.857069102353574</c:v>
                </c:pt>
                <c:pt idx="2860">
                  <c:v>14.857069102353574</c:v>
                </c:pt>
                <c:pt idx="2861">
                  <c:v>14.857069102353574</c:v>
                </c:pt>
                <c:pt idx="2862">
                  <c:v>14.857069102353574</c:v>
                </c:pt>
                <c:pt idx="2863">
                  <c:v>14.857069102353574</c:v>
                </c:pt>
                <c:pt idx="2864">
                  <c:v>14.857069102353574</c:v>
                </c:pt>
                <c:pt idx="2865">
                  <c:v>14.857069102353574</c:v>
                </c:pt>
                <c:pt idx="2866">
                  <c:v>14.857069102353574</c:v>
                </c:pt>
                <c:pt idx="2867">
                  <c:v>14.857069102353574</c:v>
                </c:pt>
                <c:pt idx="2868">
                  <c:v>14.857069102353574</c:v>
                </c:pt>
                <c:pt idx="2869">
                  <c:v>14.857069102353574</c:v>
                </c:pt>
                <c:pt idx="2870">
                  <c:v>14.857069102353574</c:v>
                </c:pt>
                <c:pt idx="2871">
                  <c:v>14.857069102353574</c:v>
                </c:pt>
                <c:pt idx="2872">
                  <c:v>14.857069102353574</c:v>
                </c:pt>
                <c:pt idx="2873">
                  <c:v>14.857069102353574</c:v>
                </c:pt>
                <c:pt idx="2874">
                  <c:v>14.857069102353574</c:v>
                </c:pt>
                <c:pt idx="2875">
                  <c:v>14.857069102353574</c:v>
                </c:pt>
                <c:pt idx="2876">
                  <c:v>14.857069102353574</c:v>
                </c:pt>
                <c:pt idx="2877">
                  <c:v>14.857069102353574</c:v>
                </c:pt>
                <c:pt idx="2878">
                  <c:v>14.857069102353574</c:v>
                </c:pt>
                <c:pt idx="2879">
                  <c:v>14.857069102353574</c:v>
                </c:pt>
                <c:pt idx="2880">
                  <c:v>14.857069102353574</c:v>
                </c:pt>
                <c:pt idx="2881">
                  <c:v>14.857069102353574</c:v>
                </c:pt>
                <c:pt idx="2882">
                  <c:v>14.857069102353574</c:v>
                </c:pt>
                <c:pt idx="2883">
                  <c:v>14.857069102353574</c:v>
                </c:pt>
                <c:pt idx="2884">
                  <c:v>14.857069102353574</c:v>
                </c:pt>
                <c:pt idx="2885">
                  <c:v>14.857069102353574</c:v>
                </c:pt>
                <c:pt idx="2886">
                  <c:v>14.857069102353574</c:v>
                </c:pt>
                <c:pt idx="2887">
                  <c:v>14.857069102353574</c:v>
                </c:pt>
                <c:pt idx="2888">
                  <c:v>14.857069102353574</c:v>
                </c:pt>
                <c:pt idx="2889">
                  <c:v>14.857069102353574</c:v>
                </c:pt>
                <c:pt idx="2890">
                  <c:v>14.857069102353574</c:v>
                </c:pt>
                <c:pt idx="2891">
                  <c:v>14.857069102353574</c:v>
                </c:pt>
                <c:pt idx="2892">
                  <c:v>14.857069102353574</c:v>
                </c:pt>
                <c:pt idx="2893">
                  <c:v>14.857069102353574</c:v>
                </c:pt>
                <c:pt idx="2894">
                  <c:v>14.857069102353574</c:v>
                </c:pt>
                <c:pt idx="2895">
                  <c:v>14.857069102353574</c:v>
                </c:pt>
                <c:pt idx="2896">
                  <c:v>14.857069102353574</c:v>
                </c:pt>
                <c:pt idx="2897">
                  <c:v>14.857069102353574</c:v>
                </c:pt>
                <c:pt idx="2898">
                  <c:v>14.857069102353574</c:v>
                </c:pt>
                <c:pt idx="2899">
                  <c:v>14.857069102353574</c:v>
                </c:pt>
                <c:pt idx="2900">
                  <c:v>14.857069102353574</c:v>
                </c:pt>
                <c:pt idx="2901">
                  <c:v>14.857069102353574</c:v>
                </c:pt>
                <c:pt idx="2902">
                  <c:v>14.857069102353574</c:v>
                </c:pt>
                <c:pt idx="2903">
                  <c:v>14.857069102353574</c:v>
                </c:pt>
                <c:pt idx="2904">
                  <c:v>14.857069102353574</c:v>
                </c:pt>
                <c:pt idx="2905">
                  <c:v>14.857069102353574</c:v>
                </c:pt>
                <c:pt idx="2906">
                  <c:v>14.857069102353574</c:v>
                </c:pt>
                <c:pt idx="2907">
                  <c:v>14.857069102353574</c:v>
                </c:pt>
                <c:pt idx="2908">
                  <c:v>14.857069102353574</c:v>
                </c:pt>
                <c:pt idx="2909">
                  <c:v>14.857069102353574</c:v>
                </c:pt>
                <c:pt idx="2910">
                  <c:v>14.857069102353574</c:v>
                </c:pt>
                <c:pt idx="2911">
                  <c:v>14.857069102353574</c:v>
                </c:pt>
                <c:pt idx="2912">
                  <c:v>14.857069102353574</c:v>
                </c:pt>
                <c:pt idx="2913">
                  <c:v>14.857069102353574</c:v>
                </c:pt>
                <c:pt idx="2914">
                  <c:v>14.857069102353574</c:v>
                </c:pt>
                <c:pt idx="2915">
                  <c:v>14.857069102353574</c:v>
                </c:pt>
                <c:pt idx="2916">
                  <c:v>14.857069102353574</c:v>
                </c:pt>
                <c:pt idx="2917">
                  <c:v>14.857069102353574</c:v>
                </c:pt>
                <c:pt idx="2918">
                  <c:v>14.857069102353574</c:v>
                </c:pt>
                <c:pt idx="2919">
                  <c:v>14.857069102353574</c:v>
                </c:pt>
                <c:pt idx="2920">
                  <c:v>14.857069102353574</c:v>
                </c:pt>
                <c:pt idx="2921">
                  <c:v>14.857069102353574</c:v>
                </c:pt>
                <c:pt idx="2922">
                  <c:v>14.857069102353574</c:v>
                </c:pt>
                <c:pt idx="2923">
                  <c:v>14.857069102353574</c:v>
                </c:pt>
                <c:pt idx="2924">
                  <c:v>14.857069102353574</c:v>
                </c:pt>
                <c:pt idx="2925">
                  <c:v>14.857069102353574</c:v>
                </c:pt>
                <c:pt idx="2926">
                  <c:v>14.857069102353574</c:v>
                </c:pt>
                <c:pt idx="2927">
                  <c:v>14.857069102353574</c:v>
                </c:pt>
                <c:pt idx="2928">
                  <c:v>14.857069102353574</c:v>
                </c:pt>
                <c:pt idx="2929">
                  <c:v>14.857069102353574</c:v>
                </c:pt>
                <c:pt idx="2930">
                  <c:v>14.857069102353574</c:v>
                </c:pt>
                <c:pt idx="2931">
                  <c:v>14.857069102353574</c:v>
                </c:pt>
                <c:pt idx="2932">
                  <c:v>14.857069102353574</c:v>
                </c:pt>
                <c:pt idx="2933">
                  <c:v>14.857069102353574</c:v>
                </c:pt>
                <c:pt idx="2934">
                  <c:v>14.857069102353574</c:v>
                </c:pt>
                <c:pt idx="2935">
                  <c:v>14.857069102353574</c:v>
                </c:pt>
                <c:pt idx="2936">
                  <c:v>14.857069102353574</c:v>
                </c:pt>
                <c:pt idx="2937">
                  <c:v>14.857069102353574</c:v>
                </c:pt>
                <c:pt idx="2938">
                  <c:v>14.857069102353574</c:v>
                </c:pt>
                <c:pt idx="2939">
                  <c:v>14.857069102353574</c:v>
                </c:pt>
                <c:pt idx="2940">
                  <c:v>14.857069102353574</c:v>
                </c:pt>
                <c:pt idx="2941">
                  <c:v>14.857069102353574</c:v>
                </c:pt>
                <c:pt idx="2942">
                  <c:v>14.857069102353574</c:v>
                </c:pt>
                <c:pt idx="2943">
                  <c:v>14.857069102353574</c:v>
                </c:pt>
                <c:pt idx="2944">
                  <c:v>14.857069102353574</c:v>
                </c:pt>
                <c:pt idx="2945">
                  <c:v>14.857069102353574</c:v>
                </c:pt>
                <c:pt idx="2946">
                  <c:v>14.857069102353574</c:v>
                </c:pt>
                <c:pt idx="2947">
                  <c:v>14.857069102353574</c:v>
                </c:pt>
                <c:pt idx="2948">
                  <c:v>14.857069102353574</c:v>
                </c:pt>
                <c:pt idx="2949">
                  <c:v>14.857069102353574</c:v>
                </c:pt>
                <c:pt idx="2950">
                  <c:v>14.857069102353574</c:v>
                </c:pt>
                <c:pt idx="2951">
                  <c:v>14.857069102353574</c:v>
                </c:pt>
                <c:pt idx="2952">
                  <c:v>14.857069102353574</c:v>
                </c:pt>
                <c:pt idx="2953">
                  <c:v>14.857069102353574</c:v>
                </c:pt>
                <c:pt idx="2954">
                  <c:v>14.857069102353574</c:v>
                </c:pt>
                <c:pt idx="2955">
                  <c:v>14.857069102353574</c:v>
                </c:pt>
                <c:pt idx="2956">
                  <c:v>14.857069102353574</c:v>
                </c:pt>
                <c:pt idx="2957">
                  <c:v>14.857069102353574</c:v>
                </c:pt>
                <c:pt idx="2958">
                  <c:v>14.857069102353574</c:v>
                </c:pt>
                <c:pt idx="2959">
                  <c:v>14.857069102353574</c:v>
                </c:pt>
                <c:pt idx="2960">
                  <c:v>14.857069102353574</c:v>
                </c:pt>
                <c:pt idx="2961">
                  <c:v>14.857069102353574</c:v>
                </c:pt>
                <c:pt idx="2962">
                  <c:v>14.857069102353574</c:v>
                </c:pt>
                <c:pt idx="2963">
                  <c:v>14.857069102353574</c:v>
                </c:pt>
                <c:pt idx="2964">
                  <c:v>14.857069102353574</c:v>
                </c:pt>
                <c:pt idx="2965">
                  <c:v>14.857069102353574</c:v>
                </c:pt>
                <c:pt idx="2966">
                  <c:v>14.857069102353574</c:v>
                </c:pt>
                <c:pt idx="2967">
                  <c:v>14.857069102353574</c:v>
                </c:pt>
                <c:pt idx="2968">
                  <c:v>14.857069102353574</c:v>
                </c:pt>
                <c:pt idx="2969">
                  <c:v>14.857069102353574</c:v>
                </c:pt>
                <c:pt idx="2970">
                  <c:v>14.857069102353574</c:v>
                </c:pt>
                <c:pt idx="2971">
                  <c:v>14.857069102353574</c:v>
                </c:pt>
                <c:pt idx="2972">
                  <c:v>14.857069102353574</c:v>
                </c:pt>
                <c:pt idx="2973">
                  <c:v>14.857069102353574</c:v>
                </c:pt>
                <c:pt idx="2974">
                  <c:v>14.857069102353574</c:v>
                </c:pt>
                <c:pt idx="2975">
                  <c:v>14.857069102353574</c:v>
                </c:pt>
                <c:pt idx="2976">
                  <c:v>14.857069102353574</c:v>
                </c:pt>
                <c:pt idx="2977">
                  <c:v>14.857069102353574</c:v>
                </c:pt>
                <c:pt idx="2978">
                  <c:v>14.857069102353574</c:v>
                </c:pt>
                <c:pt idx="2979">
                  <c:v>14.857069102353574</c:v>
                </c:pt>
                <c:pt idx="2980">
                  <c:v>14.857069102353574</c:v>
                </c:pt>
                <c:pt idx="2981">
                  <c:v>14.857069102353574</c:v>
                </c:pt>
                <c:pt idx="2982">
                  <c:v>14.857069102353574</c:v>
                </c:pt>
                <c:pt idx="2983">
                  <c:v>14.857069102353574</c:v>
                </c:pt>
                <c:pt idx="2984">
                  <c:v>14.857069102353574</c:v>
                </c:pt>
                <c:pt idx="2985">
                  <c:v>14.857069102353574</c:v>
                </c:pt>
                <c:pt idx="2986">
                  <c:v>14.857069102353574</c:v>
                </c:pt>
                <c:pt idx="2987">
                  <c:v>14.857069102353574</c:v>
                </c:pt>
                <c:pt idx="2988">
                  <c:v>14.857069102353574</c:v>
                </c:pt>
                <c:pt idx="2989">
                  <c:v>14.857069102353574</c:v>
                </c:pt>
                <c:pt idx="2990">
                  <c:v>14.857069102353574</c:v>
                </c:pt>
                <c:pt idx="2991">
                  <c:v>14.857069102353574</c:v>
                </c:pt>
                <c:pt idx="2992">
                  <c:v>14.857069102353574</c:v>
                </c:pt>
                <c:pt idx="2993">
                  <c:v>14.857069102353574</c:v>
                </c:pt>
                <c:pt idx="2994">
                  <c:v>14.857069102353574</c:v>
                </c:pt>
                <c:pt idx="2995">
                  <c:v>14.857069102353574</c:v>
                </c:pt>
                <c:pt idx="2996">
                  <c:v>14.857069102353574</c:v>
                </c:pt>
                <c:pt idx="2997">
                  <c:v>14.857069102353574</c:v>
                </c:pt>
                <c:pt idx="2998">
                  <c:v>14.857069102353574</c:v>
                </c:pt>
                <c:pt idx="2999">
                  <c:v>14.857069102353574</c:v>
                </c:pt>
                <c:pt idx="3000">
                  <c:v>14.857069102353574</c:v>
                </c:pt>
                <c:pt idx="3001">
                  <c:v>14.857069102353574</c:v>
                </c:pt>
                <c:pt idx="3002">
                  <c:v>14.857069102353574</c:v>
                </c:pt>
                <c:pt idx="3003">
                  <c:v>14.857069102353574</c:v>
                </c:pt>
                <c:pt idx="3004">
                  <c:v>14.857069102353574</c:v>
                </c:pt>
                <c:pt idx="3005">
                  <c:v>14.857069102353574</c:v>
                </c:pt>
                <c:pt idx="3006">
                  <c:v>14.857069102353574</c:v>
                </c:pt>
                <c:pt idx="3007">
                  <c:v>14.857069102353574</c:v>
                </c:pt>
                <c:pt idx="3008">
                  <c:v>14.857069102353574</c:v>
                </c:pt>
                <c:pt idx="3009">
                  <c:v>14.857069102353574</c:v>
                </c:pt>
                <c:pt idx="3010">
                  <c:v>14.857069102353574</c:v>
                </c:pt>
                <c:pt idx="3011">
                  <c:v>14.857069102353574</c:v>
                </c:pt>
                <c:pt idx="3012">
                  <c:v>14.857069102353574</c:v>
                </c:pt>
                <c:pt idx="3013">
                  <c:v>14.857069102353574</c:v>
                </c:pt>
                <c:pt idx="3014">
                  <c:v>14.857069102353574</c:v>
                </c:pt>
                <c:pt idx="3015">
                  <c:v>14.857069102353574</c:v>
                </c:pt>
                <c:pt idx="3016">
                  <c:v>14.857069102353574</c:v>
                </c:pt>
                <c:pt idx="3017">
                  <c:v>14.857069102353574</c:v>
                </c:pt>
                <c:pt idx="3018">
                  <c:v>14.857069102353574</c:v>
                </c:pt>
                <c:pt idx="3019">
                  <c:v>14.857069102353574</c:v>
                </c:pt>
                <c:pt idx="3020">
                  <c:v>14.857069102353574</c:v>
                </c:pt>
                <c:pt idx="3021">
                  <c:v>14.857069102353574</c:v>
                </c:pt>
                <c:pt idx="3022">
                  <c:v>14.857069102353574</c:v>
                </c:pt>
                <c:pt idx="3023">
                  <c:v>14.857069102353574</c:v>
                </c:pt>
                <c:pt idx="3024">
                  <c:v>14.857069102353574</c:v>
                </c:pt>
                <c:pt idx="3025">
                  <c:v>14.857069102353574</c:v>
                </c:pt>
                <c:pt idx="3026">
                  <c:v>14.857069102353574</c:v>
                </c:pt>
                <c:pt idx="3027">
                  <c:v>14.857069102353574</c:v>
                </c:pt>
                <c:pt idx="3028">
                  <c:v>14.857069102353574</c:v>
                </c:pt>
                <c:pt idx="3029">
                  <c:v>14.857069102353574</c:v>
                </c:pt>
                <c:pt idx="3030">
                  <c:v>14.857069102353574</c:v>
                </c:pt>
                <c:pt idx="3031">
                  <c:v>14.857069102353574</c:v>
                </c:pt>
                <c:pt idx="3032">
                  <c:v>14.857069102353574</c:v>
                </c:pt>
                <c:pt idx="3033">
                  <c:v>14.857069102353574</c:v>
                </c:pt>
                <c:pt idx="3034">
                  <c:v>14.857069102353574</c:v>
                </c:pt>
                <c:pt idx="3035">
                  <c:v>14.857069102353574</c:v>
                </c:pt>
                <c:pt idx="3036">
                  <c:v>14.857069102353574</c:v>
                </c:pt>
                <c:pt idx="3037">
                  <c:v>14.857069102353574</c:v>
                </c:pt>
                <c:pt idx="3038">
                  <c:v>14.857069102353574</c:v>
                </c:pt>
                <c:pt idx="3039">
                  <c:v>14.857069102353574</c:v>
                </c:pt>
                <c:pt idx="3040">
                  <c:v>14.857069102353574</c:v>
                </c:pt>
                <c:pt idx="3041">
                  <c:v>14.857069102353574</c:v>
                </c:pt>
                <c:pt idx="3042">
                  <c:v>14.857069102353574</c:v>
                </c:pt>
                <c:pt idx="3043">
                  <c:v>14.857069102353574</c:v>
                </c:pt>
                <c:pt idx="3044">
                  <c:v>14.857069102353574</c:v>
                </c:pt>
                <c:pt idx="3045">
                  <c:v>14.857069102353574</c:v>
                </c:pt>
                <c:pt idx="3046">
                  <c:v>14.857069102353574</c:v>
                </c:pt>
                <c:pt idx="3047">
                  <c:v>14.857069102353574</c:v>
                </c:pt>
                <c:pt idx="3048">
                  <c:v>14.857069102353574</c:v>
                </c:pt>
                <c:pt idx="3049">
                  <c:v>14.857069102353574</c:v>
                </c:pt>
                <c:pt idx="3050">
                  <c:v>14.857069102353574</c:v>
                </c:pt>
                <c:pt idx="3051">
                  <c:v>14.857069102353574</c:v>
                </c:pt>
                <c:pt idx="3052">
                  <c:v>14.857069102353574</c:v>
                </c:pt>
                <c:pt idx="3053">
                  <c:v>14.857069102353574</c:v>
                </c:pt>
                <c:pt idx="3054">
                  <c:v>14.857069102353574</c:v>
                </c:pt>
                <c:pt idx="3055">
                  <c:v>14.857069102353574</c:v>
                </c:pt>
                <c:pt idx="3056">
                  <c:v>14.857069102353574</c:v>
                </c:pt>
                <c:pt idx="3057">
                  <c:v>14.857069102353574</c:v>
                </c:pt>
                <c:pt idx="3058">
                  <c:v>14.857069102353574</c:v>
                </c:pt>
                <c:pt idx="3059">
                  <c:v>14.857069102353574</c:v>
                </c:pt>
                <c:pt idx="3060">
                  <c:v>14.857069102353574</c:v>
                </c:pt>
                <c:pt idx="3061">
                  <c:v>14.857069102353574</c:v>
                </c:pt>
                <c:pt idx="3062">
                  <c:v>14.857069102353574</c:v>
                </c:pt>
                <c:pt idx="3063">
                  <c:v>14.857069102353574</c:v>
                </c:pt>
                <c:pt idx="3064">
                  <c:v>14.857069102353574</c:v>
                </c:pt>
                <c:pt idx="3065">
                  <c:v>14.857069102353574</c:v>
                </c:pt>
                <c:pt idx="3066">
                  <c:v>14.857069102353574</c:v>
                </c:pt>
                <c:pt idx="3067">
                  <c:v>14.857069102353574</c:v>
                </c:pt>
                <c:pt idx="3068">
                  <c:v>14.857069102353574</c:v>
                </c:pt>
                <c:pt idx="3069">
                  <c:v>14.857069102353574</c:v>
                </c:pt>
                <c:pt idx="3070">
                  <c:v>14.857069102353574</c:v>
                </c:pt>
                <c:pt idx="3071">
                  <c:v>14.857069102353574</c:v>
                </c:pt>
                <c:pt idx="3072">
                  <c:v>14.857069102353574</c:v>
                </c:pt>
                <c:pt idx="3073">
                  <c:v>14.857069102353574</c:v>
                </c:pt>
                <c:pt idx="3074">
                  <c:v>14.857069102353574</c:v>
                </c:pt>
                <c:pt idx="3075">
                  <c:v>14.857069102353574</c:v>
                </c:pt>
                <c:pt idx="3076">
                  <c:v>14.857069102353574</c:v>
                </c:pt>
                <c:pt idx="3077">
                  <c:v>14.857069102353574</c:v>
                </c:pt>
                <c:pt idx="3078">
                  <c:v>14.857069102353574</c:v>
                </c:pt>
                <c:pt idx="3079">
                  <c:v>14.857069102353574</c:v>
                </c:pt>
                <c:pt idx="3080">
                  <c:v>14.857069102353574</c:v>
                </c:pt>
                <c:pt idx="3081">
                  <c:v>14.857069102353574</c:v>
                </c:pt>
                <c:pt idx="3082">
                  <c:v>14.857069102353574</c:v>
                </c:pt>
                <c:pt idx="3083">
                  <c:v>14.857069102353574</c:v>
                </c:pt>
                <c:pt idx="3084">
                  <c:v>14.857069102353574</c:v>
                </c:pt>
                <c:pt idx="3085">
                  <c:v>14.857069102353574</c:v>
                </c:pt>
                <c:pt idx="3086">
                  <c:v>14.857069102353574</c:v>
                </c:pt>
                <c:pt idx="3087">
                  <c:v>14.857069102353574</c:v>
                </c:pt>
                <c:pt idx="3088">
                  <c:v>14.857069102353574</c:v>
                </c:pt>
                <c:pt idx="3089">
                  <c:v>14.857069102353574</c:v>
                </c:pt>
                <c:pt idx="3090">
                  <c:v>14.857069102353574</c:v>
                </c:pt>
                <c:pt idx="3091">
                  <c:v>14.857069102353574</c:v>
                </c:pt>
                <c:pt idx="3092">
                  <c:v>14.857069102353574</c:v>
                </c:pt>
                <c:pt idx="3093">
                  <c:v>14.857069102353574</c:v>
                </c:pt>
                <c:pt idx="3094">
                  <c:v>14.857069102353574</c:v>
                </c:pt>
                <c:pt idx="3095">
                  <c:v>14.857069102353574</c:v>
                </c:pt>
                <c:pt idx="3096">
                  <c:v>14.857069102353574</c:v>
                </c:pt>
                <c:pt idx="3097">
                  <c:v>14.857069102353574</c:v>
                </c:pt>
                <c:pt idx="3098">
                  <c:v>14.857069102353574</c:v>
                </c:pt>
                <c:pt idx="3099">
                  <c:v>14.857069102353574</c:v>
                </c:pt>
                <c:pt idx="3100">
                  <c:v>14.857069102353574</c:v>
                </c:pt>
                <c:pt idx="3101">
                  <c:v>14.857069102353574</c:v>
                </c:pt>
                <c:pt idx="3102">
                  <c:v>14.857069102353574</c:v>
                </c:pt>
                <c:pt idx="3103">
                  <c:v>14.857069102353574</c:v>
                </c:pt>
                <c:pt idx="3104">
                  <c:v>14.857069102353574</c:v>
                </c:pt>
                <c:pt idx="3105">
                  <c:v>14.857069102353574</c:v>
                </c:pt>
                <c:pt idx="3106">
                  <c:v>14.857069102353574</c:v>
                </c:pt>
                <c:pt idx="3107">
                  <c:v>14.857069102353574</c:v>
                </c:pt>
                <c:pt idx="3108">
                  <c:v>14.857069102353574</c:v>
                </c:pt>
                <c:pt idx="3109">
                  <c:v>14.857069102353574</c:v>
                </c:pt>
                <c:pt idx="3110">
                  <c:v>14.857069102353574</c:v>
                </c:pt>
                <c:pt idx="3111">
                  <c:v>14.857069102353574</c:v>
                </c:pt>
                <c:pt idx="3112">
                  <c:v>14.857069102353574</c:v>
                </c:pt>
                <c:pt idx="3113">
                  <c:v>14.857069102353574</c:v>
                </c:pt>
                <c:pt idx="3114">
                  <c:v>14.857069102353574</c:v>
                </c:pt>
                <c:pt idx="3115">
                  <c:v>14.857069102353574</c:v>
                </c:pt>
                <c:pt idx="3116">
                  <c:v>14.857069102353574</c:v>
                </c:pt>
                <c:pt idx="3117">
                  <c:v>14.857069102353574</c:v>
                </c:pt>
                <c:pt idx="3118">
                  <c:v>14.857069102353574</c:v>
                </c:pt>
                <c:pt idx="3119">
                  <c:v>14.857069102353574</c:v>
                </c:pt>
                <c:pt idx="3120">
                  <c:v>14.857069102353574</c:v>
                </c:pt>
                <c:pt idx="3121">
                  <c:v>14.857069102353574</c:v>
                </c:pt>
                <c:pt idx="3122">
                  <c:v>14.857069102353574</c:v>
                </c:pt>
                <c:pt idx="3123">
                  <c:v>14.857069102353574</c:v>
                </c:pt>
                <c:pt idx="3124">
                  <c:v>14.857069102353574</c:v>
                </c:pt>
                <c:pt idx="3125">
                  <c:v>14.857069102353574</c:v>
                </c:pt>
                <c:pt idx="3126">
                  <c:v>14.857069102353574</c:v>
                </c:pt>
                <c:pt idx="3127">
                  <c:v>14.857069102353574</c:v>
                </c:pt>
                <c:pt idx="3128">
                  <c:v>14.857069102353574</c:v>
                </c:pt>
                <c:pt idx="3129">
                  <c:v>14.857069102353574</c:v>
                </c:pt>
                <c:pt idx="3130">
                  <c:v>14.857069102353574</c:v>
                </c:pt>
                <c:pt idx="3131">
                  <c:v>14.857069102353574</c:v>
                </c:pt>
                <c:pt idx="3132">
                  <c:v>14.857069102353574</c:v>
                </c:pt>
                <c:pt idx="3133">
                  <c:v>14.857069102353574</c:v>
                </c:pt>
                <c:pt idx="3134">
                  <c:v>14.857069102353574</c:v>
                </c:pt>
                <c:pt idx="3135">
                  <c:v>14.857069102353574</c:v>
                </c:pt>
                <c:pt idx="3136">
                  <c:v>14.857069102353574</c:v>
                </c:pt>
                <c:pt idx="3137">
                  <c:v>14.857069102353574</c:v>
                </c:pt>
                <c:pt idx="3138">
                  <c:v>14.857069102353574</c:v>
                </c:pt>
                <c:pt idx="3139">
                  <c:v>14.857069102353574</c:v>
                </c:pt>
                <c:pt idx="3140">
                  <c:v>14.857069102353574</c:v>
                </c:pt>
                <c:pt idx="3141">
                  <c:v>14.857069102353574</c:v>
                </c:pt>
                <c:pt idx="3142">
                  <c:v>14.857069102353574</c:v>
                </c:pt>
                <c:pt idx="3143">
                  <c:v>14.857069102353574</c:v>
                </c:pt>
                <c:pt idx="3144">
                  <c:v>14.857069102353574</c:v>
                </c:pt>
                <c:pt idx="3145">
                  <c:v>14.857069102353574</c:v>
                </c:pt>
                <c:pt idx="3146">
                  <c:v>14.857069102353574</c:v>
                </c:pt>
                <c:pt idx="3147">
                  <c:v>14.857069102353574</c:v>
                </c:pt>
                <c:pt idx="3148">
                  <c:v>14.857069102353574</c:v>
                </c:pt>
                <c:pt idx="3149">
                  <c:v>14.857069102353574</c:v>
                </c:pt>
                <c:pt idx="3150">
                  <c:v>14.857069102353574</c:v>
                </c:pt>
                <c:pt idx="3151">
                  <c:v>14.857069102353574</c:v>
                </c:pt>
                <c:pt idx="3152">
                  <c:v>14.857069102353574</c:v>
                </c:pt>
                <c:pt idx="3153">
                  <c:v>14.857069102353574</c:v>
                </c:pt>
                <c:pt idx="3154">
                  <c:v>14.857069102353574</c:v>
                </c:pt>
                <c:pt idx="3155">
                  <c:v>14.857069102353574</c:v>
                </c:pt>
                <c:pt idx="3156">
                  <c:v>14.857069102353574</c:v>
                </c:pt>
                <c:pt idx="3157">
                  <c:v>14.857069102353574</c:v>
                </c:pt>
                <c:pt idx="3158">
                  <c:v>14.857069102353574</c:v>
                </c:pt>
                <c:pt idx="3159">
                  <c:v>14.857069102353574</c:v>
                </c:pt>
                <c:pt idx="3160">
                  <c:v>14.857069102353574</c:v>
                </c:pt>
                <c:pt idx="3161">
                  <c:v>14.857069102353574</c:v>
                </c:pt>
                <c:pt idx="3162">
                  <c:v>14.857069102353574</c:v>
                </c:pt>
                <c:pt idx="3163">
                  <c:v>14.857069102353574</c:v>
                </c:pt>
                <c:pt idx="3164">
                  <c:v>14.857069102353574</c:v>
                </c:pt>
                <c:pt idx="3165">
                  <c:v>14.857069102353574</c:v>
                </c:pt>
                <c:pt idx="3166">
                  <c:v>14.857069102353574</c:v>
                </c:pt>
                <c:pt idx="3167">
                  <c:v>14.857069102353574</c:v>
                </c:pt>
                <c:pt idx="3168">
                  <c:v>14.857069102353574</c:v>
                </c:pt>
                <c:pt idx="3169">
                  <c:v>14.857069102353574</c:v>
                </c:pt>
                <c:pt idx="3170">
                  <c:v>14.857069102353574</c:v>
                </c:pt>
                <c:pt idx="3171">
                  <c:v>14.857069102353574</c:v>
                </c:pt>
                <c:pt idx="3172">
                  <c:v>14.857069102353574</c:v>
                </c:pt>
                <c:pt idx="3173">
                  <c:v>14.857069102353574</c:v>
                </c:pt>
                <c:pt idx="3174">
                  <c:v>14.857069102353574</c:v>
                </c:pt>
                <c:pt idx="3175">
                  <c:v>14.857069102353574</c:v>
                </c:pt>
                <c:pt idx="3176">
                  <c:v>14.857069102353574</c:v>
                </c:pt>
                <c:pt idx="3177">
                  <c:v>14.857069102353574</c:v>
                </c:pt>
                <c:pt idx="3178">
                  <c:v>14.857069102353574</c:v>
                </c:pt>
                <c:pt idx="3179">
                  <c:v>14.857069102353574</c:v>
                </c:pt>
                <c:pt idx="3180">
                  <c:v>14.857069102353574</c:v>
                </c:pt>
                <c:pt idx="3181">
                  <c:v>14.857069102353574</c:v>
                </c:pt>
                <c:pt idx="3182">
                  <c:v>14.857069102353574</c:v>
                </c:pt>
                <c:pt idx="3183">
                  <c:v>14.857069102353574</c:v>
                </c:pt>
                <c:pt idx="3184">
                  <c:v>14.857069102353574</c:v>
                </c:pt>
                <c:pt idx="3185">
                  <c:v>14.857069102353574</c:v>
                </c:pt>
                <c:pt idx="3186">
                  <c:v>14.857069102353574</c:v>
                </c:pt>
                <c:pt idx="3187">
                  <c:v>14.857069102353574</c:v>
                </c:pt>
                <c:pt idx="3188">
                  <c:v>14.857069102353574</c:v>
                </c:pt>
                <c:pt idx="3189">
                  <c:v>14.857069102353574</c:v>
                </c:pt>
                <c:pt idx="3190">
                  <c:v>14.857069102353574</c:v>
                </c:pt>
                <c:pt idx="3191">
                  <c:v>14.857069102353574</c:v>
                </c:pt>
                <c:pt idx="3192">
                  <c:v>14.857069102353574</c:v>
                </c:pt>
                <c:pt idx="3193">
                  <c:v>14.857069102353574</c:v>
                </c:pt>
                <c:pt idx="3194">
                  <c:v>14.857069102353574</c:v>
                </c:pt>
                <c:pt idx="3195">
                  <c:v>14.857069102353574</c:v>
                </c:pt>
                <c:pt idx="3196">
                  <c:v>14.857069102353574</c:v>
                </c:pt>
                <c:pt idx="3197">
                  <c:v>14.857069102353574</c:v>
                </c:pt>
                <c:pt idx="3198">
                  <c:v>14.857069102353574</c:v>
                </c:pt>
                <c:pt idx="3199">
                  <c:v>14.857069102353574</c:v>
                </c:pt>
                <c:pt idx="3200">
                  <c:v>14.857069102353574</c:v>
                </c:pt>
                <c:pt idx="3201">
                  <c:v>14.857069102353574</c:v>
                </c:pt>
                <c:pt idx="3202">
                  <c:v>14.857069102353574</c:v>
                </c:pt>
                <c:pt idx="3203">
                  <c:v>14.857069102353574</c:v>
                </c:pt>
                <c:pt idx="3204">
                  <c:v>14.857069102353574</c:v>
                </c:pt>
                <c:pt idx="3205">
                  <c:v>14.857069102353574</c:v>
                </c:pt>
                <c:pt idx="3206">
                  <c:v>14.857069102353574</c:v>
                </c:pt>
                <c:pt idx="3207">
                  <c:v>14.857069102353574</c:v>
                </c:pt>
                <c:pt idx="3208">
                  <c:v>14.857069102353574</c:v>
                </c:pt>
                <c:pt idx="3209">
                  <c:v>14.857069102353574</c:v>
                </c:pt>
                <c:pt idx="3210">
                  <c:v>14.857069102353574</c:v>
                </c:pt>
                <c:pt idx="3211">
                  <c:v>14.857069102353574</c:v>
                </c:pt>
                <c:pt idx="3212">
                  <c:v>14.857069102353574</c:v>
                </c:pt>
                <c:pt idx="3213">
                  <c:v>14.857069102353574</c:v>
                </c:pt>
                <c:pt idx="3214">
                  <c:v>14.857069102353574</c:v>
                </c:pt>
                <c:pt idx="3215">
                  <c:v>14.857069102353574</c:v>
                </c:pt>
                <c:pt idx="3216">
                  <c:v>14.857069102353574</c:v>
                </c:pt>
                <c:pt idx="3217">
                  <c:v>14.857069102353574</c:v>
                </c:pt>
                <c:pt idx="3218">
                  <c:v>14.857069102353574</c:v>
                </c:pt>
                <c:pt idx="3219">
                  <c:v>14.857069102353574</c:v>
                </c:pt>
                <c:pt idx="3220">
                  <c:v>14.857069102353574</c:v>
                </c:pt>
                <c:pt idx="3221">
                  <c:v>14.857069102353574</c:v>
                </c:pt>
                <c:pt idx="3222">
                  <c:v>14.857069102353574</c:v>
                </c:pt>
                <c:pt idx="3223">
                  <c:v>14.857069102353574</c:v>
                </c:pt>
                <c:pt idx="3224">
                  <c:v>14.857069102353574</c:v>
                </c:pt>
                <c:pt idx="3225">
                  <c:v>14.857069102353574</c:v>
                </c:pt>
                <c:pt idx="3226">
                  <c:v>14.857069102353574</c:v>
                </c:pt>
                <c:pt idx="3227">
                  <c:v>14.857069102353574</c:v>
                </c:pt>
                <c:pt idx="3228">
                  <c:v>14.857069102353574</c:v>
                </c:pt>
                <c:pt idx="3229">
                  <c:v>14.857069102353574</c:v>
                </c:pt>
                <c:pt idx="3230">
                  <c:v>14.857069102353574</c:v>
                </c:pt>
                <c:pt idx="3231">
                  <c:v>14.857069102353574</c:v>
                </c:pt>
                <c:pt idx="3232">
                  <c:v>14.857069102353574</c:v>
                </c:pt>
                <c:pt idx="3233">
                  <c:v>14.857069102353574</c:v>
                </c:pt>
                <c:pt idx="3234">
                  <c:v>14.857069102353574</c:v>
                </c:pt>
                <c:pt idx="3235">
                  <c:v>14.857069102353574</c:v>
                </c:pt>
                <c:pt idx="3236">
                  <c:v>14.857069102353574</c:v>
                </c:pt>
                <c:pt idx="3237">
                  <c:v>14.857069102353574</c:v>
                </c:pt>
                <c:pt idx="3238">
                  <c:v>14.857069102353574</c:v>
                </c:pt>
                <c:pt idx="3239">
                  <c:v>14.857069102353574</c:v>
                </c:pt>
                <c:pt idx="3240">
                  <c:v>14.857069102353574</c:v>
                </c:pt>
                <c:pt idx="3241">
                  <c:v>14.857069102353574</c:v>
                </c:pt>
                <c:pt idx="3242">
                  <c:v>14.857069102353574</c:v>
                </c:pt>
                <c:pt idx="3243">
                  <c:v>14.857069102353574</c:v>
                </c:pt>
                <c:pt idx="3244">
                  <c:v>14.857069102353574</c:v>
                </c:pt>
                <c:pt idx="3245">
                  <c:v>14.857069102353574</c:v>
                </c:pt>
                <c:pt idx="3246">
                  <c:v>14.857069102353574</c:v>
                </c:pt>
                <c:pt idx="3247">
                  <c:v>14.857069102353574</c:v>
                </c:pt>
                <c:pt idx="3248">
                  <c:v>14.857069102353574</c:v>
                </c:pt>
                <c:pt idx="3249">
                  <c:v>14.857069102353574</c:v>
                </c:pt>
                <c:pt idx="3250">
                  <c:v>14.857069102353574</c:v>
                </c:pt>
                <c:pt idx="3251">
                  <c:v>14.857069102353574</c:v>
                </c:pt>
                <c:pt idx="3252">
                  <c:v>14.857069102353574</c:v>
                </c:pt>
                <c:pt idx="3253">
                  <c:v>14.857069102353574</c:v>
                </c:pt>
                <c:pt idx="3254">
                  <c:v>14.857069102353574</c:v>
                </c:pt>
                <c:pt idx="3255">
                  <c:v>14.857069102353574</c:v>
                </c:pt>
                <c:pt idx="3256">
                  <c:v>14.857069102353574</c:v>
                </c:pt>
                <c:pt idx="3257">
                  <c:v>14.857069102353574</c:v>
                </c:pt>
                <c:pt idx="3258">
                  <c:v>14.857069102353574</c:v>
                </c:pt>
                <c:pt idx="3259">
                  <c:v>14.857069102353574</c:v>
                </c:pt>
                <c:pt idx="3260">
                  <c:v>14.857069102353574</c:v>
                </c:pt>
                <c:pt idx="3261">
                  <c:v>14.857069102353574</c:v>
                </c:pt>
                <c:pt idx="3262">
                  <c:v>14.857069102353574</c:v>
                </c:pt>
                <c:pt idx="3263">
                  <c:v>14.857069102353574</c:v>
                </c:pt>
                <c:pt idx="3264">
                  <c:v>14.857069102353574</c:v>
                </c:pt>
                <c:pt idx="3265">
                  <c:v>14.857069102353574</c:v>
                </c:pt>
                <c:pt idx="3266">
                  <c:v>14.857069102353574</c:v>
                </c:pt>
                <c:pt idx="3267">
                  <c:v>14.857069102353574</c:v>
                </c:pt>
                <c:pt idx="3268">
                  <c:v>14.857069102353574</c:v>
                </c:pt>
                <c:pt idx="3269">
                  <c:v>14.857069102353574</c:v>
                </c:pt>
                <c:pt idx="3270">
                  <c:v>14.857069102353574</c:v>
                </c:pt>
                <c:pt idx="3271">
                  <c:v>14.857069102353574</c:v>
                </c:pt>
                <c:pt idx="3272">
                  <c:v>14.857069102353574</c:v>
                </c:pt>
                <c:pt idx="3273">
                  <c:v>14.857069102353574</c:v>
                </c:pt>
                <c:pt idx="3274">
                  <c:v>14.857069102353574</c:v>
                </c:pt>
                <c:pt idx="3275">
                  <c:v>14.857069102353574</c:v>
                </c:pt>
                <c:pt idx="3276">
                  <c:v>14.857069102353574</c:v>
                </c:pt>
                <c:pt idx="3277">
                  <c:v>14.857069102353574</c:v>
                </c:pt>
                <c:pt idx="3278">
                  <c:v>14.857069102353574</c:v>
                </c:pt>
                <c:pt idx="3279">
                  <c:v>14.857069102353574</c:v>
                </c:pt>
                <c:pt idx="3280">
                  <c:v>14.857069102353574</c:v>
                </c:pt>
                <c:pt idx="3281">
                  <c:v>14.857069102353574</c:v>
                </c:pt>
                <c:pt idx="3282">
                  <c:v>14.857069102353574</c:v>
                </c:pt>
                <c:pt idx="3283">
                  <c:v>14.857069102353574</c:v>
                </c:pt>
                <c:pt idx="3284">
                  <c:v>14.857069102353574</c:v>
                </c:pt>
                <c:pt idx="3285">
                  <c:v>14.857069102353574</c:v>
                </c:pt>
                <c:pt idx="3286">
                  <c:v>14.857069102353574</c:v>
                </c:pt>
                <c:pt idx="3287">
                  <c:v>14.857069102353574</c:v>
                </c:pt>
                <c:pt idx="3288">
                  <c:v>14.857069102353574</c:v>
                </c:pt>
                <c:pt idx="3289">
                  <c:v>14.857069102353574</c:v>
                </c:pt>
                <c:pt idx="3290">
                  <c:v>14.857069102353574</c:v>
                </c:pt>
                <c:pt idx="3291">
                  <c:v>14.857069102353574</c:v>
                </c:pt>
                <c:pt idx="3292">
                  <c:v>14.857069102353574</c:v>
                </c:pt>
                <c:pt idx="3293">
                  <c:v>14.857069102353574</c:v>
                </c:pt>
                <c:pt idx="3294">
                  <c:v>14.857069102353574</c:v>
                </c:pt>
                <c:pt idx="3295">
                  <c:v>14.857069102353574</c:v>
                </c:pt>
                <c:pt idx="3296">
                  <c:v>14.857069102353574</c:v>
                </c:pt>
                <c:pt idx="3297">
                  <c:v>14.857069102353574</c:v>
                </c:pt>
                <c:pt idx="3298">
                  <c:v>14.857069102353574</c:v>
                </c:pt>
                <c:pt idx="3299">
                  <c:v>14.857069102353574</c:v>
                </c:pt>
                <c:pt idx="3300">
                  <c:v>14.857069102353574</c:v>
                </c:pt>
                <c:pt idx="3301">
                  <c:v>14.857069102353574</c:v>
                </c:pt>
                <c:pt idx="3302">
                  <c:v>14.857069102353574</c:v>
                </c:pt>
                <c:pt idx="3303">
                  <c:v>14.857069102353574</c:v>
                </c:pt>
                <c:pt idx="3304">
                  <c:v>14.857069102353574</c:v>
                </c:pt>
                <c:pt idx="3305">
                  <c:v>14.857069102353574</c:v>
                </c:pt>
                <c:pt idx="3306">
                  <c:v>14.857069102353574</c:v>
                </c:pt>
                <c:pt idx="3307">
                  <c:v>14.857069102353574</c:v>
                </c:pt>
                <c:pt idx="3308">
                  <c:v>14.857069102353574</c:v>
                </c:pt>
                <c:pt idx="3309">
                  <c:v>14.857069102353574</c:v>
                </c:pt>
                <c:pt idx="3310">
                  <c:v>14.857069102353574</c:v>
                </c:pt>
                <c:pt idx="3311">
                  <c:v>14.857069102353574</c:v>
                </c:pt>
                <c:pt idx="3312">
                  <c:v>14.857069102353574</c:v>
                </c:pt>
                <c:pt idx="3313">
                  <c:v>14.857069102353574</c:v>
                </c:pt>
                <c:pt idx="3314">
                  <c:v>14.857069102353574</c:v>
                </c:pt>
                <c:pt idx="3315">
                  <c:v>14.857069102353574</c:v>
                </c:pt>
                <c:pt idx="3316">
                  <c:v>14.857069102353574</c:v>
                </c:pt>
                <c:pt idx="3317">
                  <c:v>14.857069102353574</c:v>
                </c:pt>
                <c:pt idx="3318">
                  <c:v>14.857069102353574</c:v>
                </c:pt>
                <c:pt idx="3319">
                  <c:v>14.857069102353574</c:v>
                </c:pt>
                <c:pt idx="3320">
                  <c:v>14.857069102353574</c:v>
                </c:pt>
                <c:pt idx="3321">
                  <c:v>14.857069102353574</c:v>
                </c:pt>
                <c:pt idx="3322">
                  <c:v>14.857069102353574</c:v>
                </c:pt>
                <c:pt idx="3323">
                  <c:v>14.857069102353574</c:v>
                </c:pt>
                <c:pt idx="3324">
                  <c:v>14.857069102353574</c:v>
                </c:pt>
                <c:pt idx="3325">
                  <c:v>14.857069102353574</c:v>
                </c:pt>
                <c:pt idx="3326">
                  <c:v>14.857069102353574</c:v>
                </c:pt>
                <c:pt idx="3327">
                  <c:v>14.857069102353574</c:v>
                </c:pt>
                <c:pt idx="3328">
                  <c:v>14.857069102353574</c:v>
                </c:pt>
                <c:pt idx="3329">
                  <c:v>14.857069102353574</c:v>
                </c:pt>
                <c:pt idx="3330">
                  <c:v>14.857069102353574</c:v>
                </c:pt>
                <c:pt idx="3331">
                  <c:v>14.857069102353574</c:v>
                </c:pt>
                <c:pt idx="3332">
                  <c:v>14.857069102353574</c:v>
                </c:pt>
                <c:pt idx="3333">
                  <c:v>14.857069102353574</c:v>
                </c:pt>
                <c:pt idx="3334">
                  <c:v>14.857069102353574</c:v>
                </c:pt>
                <c:pt idx="3335">
                  <c:v>14.857069102353574</c:v>
                </c:pt>
                <c:pt idx="3336">
                  <c:v>14.857069102353574</c:v>
                </c:pt>
                <c:pt idx="3337">
                  <c:v>14.857069102353574</c:v>
                </c:pt>
                <c:pt idx="3338">
                  <c:v>14.857069102353574</c:v>
                </c:pt>
                <c:pt idx="3339">
                  <c:v>14.857069102353574</c:v>
                </c:pt>
                <c:pt idx="3340">
                  <c:v>14.857069102353574</c:v>
                </c:pt>
                <c:pt idx="3341">
                  <c:v>14.857069102353574</c:v>
                </c:pt>
                <c:pt idx="3342">
                  <c:v>14.857069102353574</c:v>
                </c:pt>
                <c:pt idx="3343">
                  <c:v>14.857069102353574</c:v>
                </c:pt>
                <c:pt idx="3344">
                  <c:v>14.857069102353574</c:v>
                </c:pt>
                <c:pt idx="3345">
                  <c:v>14.857069102353574</c:v>
                </c:pt>
                <c:pt idx="3346">
                  <c:v>14.857069102353574</c:v>
                </c:pt>
                <c:pt idx="3347">
                  <c:v>14.857069102353574</c:v>
                </c:pt>
                <c:pt idx="3348">
                  <c:v>14.857069102353574</c:v>
                </c:pt>
                <c:pt idx="3349">
                  <c:v>14.857069102353574</c:v>
                </c:pt>
                <c:pt idx="3350">
                  <c:v>14.857069102353574</c:v>
                </c:pt>
                <c:pt idx="3351">
                  <c:v>14.857069102353574</c:v>
                </c:pt>
                <c:pt idx="3352">
                  <c:v>14.857069102353574</c:v>
                </c:pt>
                <c:pt idx="3353">
                  <c:v>14.857069102353574</c:v>
                </c:pt>
                <c:pt idx="3354">
                  <c:v>14.857069102353574</c:v>
                </c:pt>
                <c:pt idx="3355">
                  <c:v>14.857069102353574</c:v>
                </c:pt>
                <c:pt idx="3356">
                  <c:v>14.857069102353574</c:v>
                </c:pt>
                <c:pt idx="3357">
                  <c:v>14.857069102353574</c:v>
                </c:pt>
                <c:pt idx="3358">
                  <c:v>14.857069102353574</c:v>
                </c:pt>
                <c:pt idx="3359">
                  <c:v>14.857069102353574</c:v>
                </c:pt>
                <c:pt idx="3360">
                  <c:v>14.857069102353574</c:v>
                </c:pt>
                <c:pt idx="3361">
                  <c:v>14.857069102353574</c:v>
                </c:pt>
                <c:pt idx="3362">
                  <c:v>14.857069102353574</c:v>
                </c:pt>
                <c:pt idx="3363">
                  <c:v>14.857069102353574</c:v>
                </c:pt>
                <c:pt idx="3364">
                  <c:v>14.857069102353574</c:v>
                </c:pt>
                <c:pt idx="3365">
                  <c:v>14.857069102353574</c:v>
                </c:pt>
                <c:pt idx="3366">
                  <c:v>14.857069102353574</c:v>
                </c:pt>
                <c:pt idx="3367">
                  <c:v>14.857069102353574</c:v>
                </c:pt>
                <c:pt idx="3368">
                  <c:v>14.857069102353574</c:v>
                </c:pt>
                <c:pt idx="3369">
                  <c:v>14.857069102353574</c:v>
                </c:pt>
                <c:pt idx="3370">
                  <c:v>14.857069102353574</c:v>
                </c:pt>
                <c:pt idx="3371">
                  <c:v>14.857069102353574</c:v>
                </c:pt>
                <c:pt idx="3372">
                  <c:v>14.857069102353574</c:v>
                </c:pt>
                <c:pt idx="3373">
                  <c:v>14.857069102353574</c:v>
                </c:pt>
                <c:pt idx="3374">
                  <c:v>14.857069102353574</c:v>
                </c:pt>
                <c:pt idx="3375">
                  <c:v>14.857069102353574</c:v>
                </c:pt>
                <c:pt idx="3376">
                  <c:v>14.857069102353574</c:v>
                </c:pt>
                <c:pt idx="3377">
                  <c:v>14.857069102353574</c:v>
                </c:pt>
                <c:pt idx="3378">
                  <c:v>14.857069102353574</c:v>
                </c:pt>
                <c:pt idx="3379">
                  <c:v>14.857069102353574</c:v>
                </c:pt>
                <c:pt idx="3380">
                  <c:v>14.857069102353574</c:v>
                </c:pt>
                <c:pt idx="3381">
                  <c:v>14.857069102353574</c:v>
                </c:pt>
                <c:pt idx="3382">
                  <c:v>14.857069102353574</c:v>
                </c:pt>
                <c:pt idx="3383">
                  <c:v>14.857069102353574</c:v>
                </c:pt>
                <c:pt idx="3384">
                  <c:v>14.857069102353574</c:v>
                </c:pt>
                <c:pt idx="3385">
                  <c:v>14.857069102353574</c:v>
                </c:pt>
                <c:pt idx="3386">
                  <c:v>14.857069102353574</c:v>
                </c:pt>
                <c:pt idx="3387">
                  <c:v>14.857069102353574</c:v>
                </c:pt>
                <c:pt idx="3388">
                  <c:v>14.857069102353574</c:v>
                </c:pt>
                <c:pt idx="3389">
                  <c:v>14.857069102353574</c:v>
                </c:pt>
                <c:pt idx="3390">
                  <c:v>14.857069102353574</c:v>
                </c:pt>
                <c:pt idx="3391">
                  <c:v>14.857069102353574</c:v>
                </c:pt>
                <c:pt idx="3392">
                  <c:v>14.857069102353574</c:v>
                </c:pt>
                <c:pt idx="3393">
                  <c:v>14.857069102353574</c:v>
                </c:pt>
                <c:pt idx="3394">
                  <c:v>14.857069102353574</c:v>
                </c:pt>
                <c:pt idx="3395">
                  <c:v>14.857069102353574</c:v>
                </c:pt>
                <c:pt idx="3396">
                  <c:v>14.857069102353574</c:v>
                </c:pt>
                <c:pt idx="3397">
                  <c:v>14.857069102353574</c:v>
                </c:pt>
                <c:pt idx="3398">
                  <c:v>14.857069102353574</c:v>
                </c:pt>
                <c:pt idx="3399">
                  <c:v>14.857069102353574</c:v>
                </c:pt>
                <c:pt idx="3400">
                  <c:v>14.857069102353574</c:v>
                </c:pt>
                <c:pt idx="3401">
                  <c:v>14.857069102353574</c:v>
                </c:pt>
                <c:pt idx="3402">
                  <c:v>14.857069102353574</c:v>
                </c:pt>
                <c:pt idx="3403">
                  <c:v>14.857069102353574</c:v>
                </c:pt>
                <c:pt idx="3404">
                  <c:v>14.857069102353574</c:v>
                </c:pt>
                <c:pt idx="3405">
                  <c:v>14.857069102353574</c:v>
                </c:pt>
                <c:pt idx="3406">
                  <c:v>14.857069102353574</c:v>
                </c:pt>
                <c:pt idx="3407">
                  <c:v>14.857069102353574</c:v>
                </c:pt>
                <c:pt idx="3408">
                  <c:v>14.857069102353574</c:v>
                </c:pt>
                <c:pt idx="3409">
                  <c:v>14.857069102353574</c:v>
                </c:pt>
                <c:pt idx="3410">
                  <c:v>14.857069102353574</c:v>
                </c:pt>
                <c:pt idx="3411">
                  <c:v>14.857069102353574</c:v>
                </c:pt>
                <c:pt idx="3412">
                  <c:v>14.857069102353574</c:v>
                </c:pt>
                <c:pt idx="3413">
                  <c:v>14.857069102353574</c:v>
                </c:pt>
                <c:pt idx="3414">
                  <c:v>14.857069102353574</c:v>
                </c:pt>
                <c:pt idx="3415">
                  <c:v>14.857069102353574</c:v>
                </c:pt>
                <c:pt idx="3416">
                  <c:v>14.857069102353574</c:v>
                </c:pt>
                <c:pt idx="3417">
                  <c:v>14.857069102353574</c:v>
                </c:pt>
                <c:pt idx="3418">
                  <c:v>14.857069102353574</c:v>
                </c:pt>
                <c:pt idx="3419">
                  <c:v>14.857069102353574</c:v>
                </c:pt>
                <c:pt idx="3420">
                  <c:v>14.857069102353574</c:v>
                </c:pt>
                <c:pt idx="3421">
                  <c:v>14.857069102353574</c:v>
                </c:pt>
                <c:pt idx="3422">
                  <c:v>14.857069102353574</c:v>
                </c:pt>
                <c:pt idx="3423">
                  <c:v>14.857069102353574</c:v>
                </c:pt>
                <c:pt idx="3424">
                  <c:v>14.857069102353574</c:v>
                </c:pt>
                <c:pt idx="3425">
                  <c:v>14.857069102353574</c:v>
                </c:pt>
                <c:pt idx="3426">
                  <c:v>14.857069102353574</c:v>
                </c:pt>
                <c:pt idx="3427">
                  <c:v>14.857069102353574</c:v>
                </c:pt>
                <c:pt idx="3428">
                  <c:v>14.857069102353574</c:v>
                </c:pt>
                <c:pt idx="3429">
                  <c:v>14.857069102353574</c:v>
                </c:pt>
                <c:pt idx="3430">
                  <c:v>14.857069102353574</c:v>
                </c:pt>
                <c:pt idx="3431">
                  <c:v>14.857069102353574</c:v>
                </c:pt>
                <c:pt idx="3432">
                  <c:v>14.857069102353574</c:v>
                </c:pt>
                <c:pt idx="3433">
                  <c:v>14.857069102353574</c:v>
                </c:pt>
                <c:pt idx="3434">
                  <c:v>14.857069102353574</c:v>
                </c:pt>
                <c:pt idx="3435">
                  <c:v>14.857069102353574</c:v>
                </c:pt>
                <c:pt idx="3436">
                  <c:v>14.857069102353574</c:v>
                </c:pt>
                <c:pt idx="3437">
                  <c:v>14.857069102353574</c:v>
                </c:pt>
                <c:pt idx="3438">
                  <c:v>14.857069102353574</c:v>
                </c:pt>
                <c:pt idx="3439">
                  <c:v>14.857069102353574</c:v>
                </c:pt>
                <c:pt idx="3440">
                  <c:v>14.857069102353574</c:v>
                </c:pt>
                <c:pt idx="3441">
                  <c:v>14.857069102353574</c:v>
                </c:pt>
                <c:pt idx="3442">
                  <c:v>14.857069102353574</c:v>
                </c:pt>
                <c:pt idx="3443">
                  <c:v>14.857069102353574</c:v>
                </c:pt>
                <c:pt idx="3444">
                  <c:v>14.857069102353574</c:v>
                </c:pt>
                <c:pt idx="3445">
                  <c:v>14.857069102353574</c:v>
                </c:pt>
                <c:pt idx="3446">
                  <c:v>14.857069102353574</c:v>
                </c:pt>
                <c:pt idx="3447">
                  <c:v>14.857069102353574</c:v>
                </c:pt>
                <c:pt idx="3448">
                  <c:v>14.857069102353574</c:v>
                </c:pt>
                <c:pt idx="3449">
                  <c:v>14.857069102353574</c:v>
                </c:pt>
                <c:pt idx="3450">
                  <c:v>14.857069102353574</c:v>
                </c:pt>
                <c:pt idx="3451">
                  <c:v>14.857069102353574</c:v>
                </c:pt>
                <c:pt idx="3452">
                  <c:v>14.857069102353574</c:v>
                </c:pt>
                <c:pt idx="3453">
                  <c:v>14.857069102353574</c:v>
                </c:pt>
                <c:pt idx="3454">
                  <c:v>14.857069102353574</c:v>
                </c:pt>
                <c:pt idx="3455">
                  <c:v>14.857069102353574</c:v>
                </c:pt>
                <c:pt idx="3456">
                  <c:v>14.857069102353574</c:v>
                </c:pt>
                <c:pt idx="3457">
                  <c:v>14.857069102353574</c:v>
                </c:pt>
                <c:pt idx="3458">
                  <c:v>14.857069102353574</c:v>
                </c:pt>
                <c:pt idx="3459">
                  <c:v>14.857069102353574</c:v>
                </c:pt>
                <c:pt idx="3460">
                  <c:v>14.857069102353574</c:v>
                </c:pt>
                <c:pt idx="3461">
                  <c:v>14.857069102353574</c:v>
                </c:pt>
                <c:pt idx="3462">
                  <c:v>14.857069102353574</c:v>
                </c:pt>
                <c:pt idx="3463">
                  <c:v>14.857069102353574</c:v>
                </c:pt>
                <c:pt idx="3464">
                  <c:v>14.857069102353574</c:v>
                </c:pt>
                <c:pt idx="3465">
                  <c:v>14.857069102353574</c:v>
                </c:pt>
                <c:pt idx="3466">
                  <c:v>14.857069102353574</c:v>
                </c:pt>
                <c:pt idx="3467">
                  <c:v>14.857069102353574</c:v>
                </c:pt>
                <c:pt idx="3468">
                  <c:v>14.857069102353574</c:v>
                </c:pt>
                <c:pt idx="3469">
                  <c:v>14.857069102353574</c:v>
                </c:pt>
                <c:pt idx="3470">
                  <c:v>14.857069102353574</c:v>
                </c:pt>
                <c:pt idx="3471">
                  <c:v>14.857069102353574</c:v>
                </c:pt>
                <c:pt idx="3472">
                  <c:v>14.857069102353574</c:v>
                </c:pt>
                <c:pt idx="3473">
                  <c:v>14.857069102353574</c:v>
                </c:pt>
                <c:pt idx="3474">
                  <c:v>14.857069102353574</c:v>
                </c:pt>
                <c:pt idx="3475">
                  <c:v>14.857069102353574</c:v>
                </c:pt>
                <c:pt idx="3476">
                  <c:v>14.857069102353574</c:v>
                </c:pt>
                <c:pt idx="3477">
                  <c:v>14.857069102353574</c:v>
                </c:pt>
                <c:pt idx="3478">
                  <c:v>14.857069102353574</c:v>
                </c:pt>
                <c:pt idx="3479">
                  <c:v>14.857069102353574</c:v>
                </c:pt>
                <c:pt idx="3480">
                  <c:v>14.857069102353574</c:v>
                </c:pt>
                <c:pt idx="3481">
                  <c:v>14.857069102353574</c:v>
                </c:pt>
                <c:pt idx="3482">
                  <c:v>14.857069102353574</c:v>
                </c:pt>
                <c:pt idx="3483">
                  <c:v>14.857069102353574</c:v>
                </c:pt>
                <c:pt idx="3484">
                  <c:v>14.857069102353574</c:v>
                </c:pt>
                <c:pt idx="3485">
                  <c:v>14.857069102353574</c:v>
                </c:pt>
                <c:pt idx="3486">
                  <c:v>14.857069102353574</c:v>
                </c:pt>
                <c:pt idx="3487">
                  <c:v>14.857069102353574</c:v>
                </c:pt>
                <c:pt idx="3488">
                  <c:v>14.857069102353574</c:v>
                </c:pt>
                <c:pt idx="3489">
                  <c:v>14.857069102353574</c:v>
                </c:pt>
                <c:pt idx="3490">
                  <c:v>14.857069102353574</c:v>
                </c:pt>
                <c:pt idx="3491">
                  <c:v>14.857069102353574</c:v>
                </c:pt>
                <c:pt idx="3492">
                  <c:v>14.857069102353574</c:v>
                </c:pt>
                <c:pt idx="3493">
                  <c:v>14.857069102353574</c:v>
                </c:pt>
                <c:pt idx="3494">
                  <c:v>14.857069102353574</c:v>
                </c:pt>
                <c:pt idx="3495">
                  <c:v>14.857069102353574</c:v>
                </c:pt>
                <c:pt idx="3496">
                  <c:v>14.857069102353574</c:v>
                </c:pt>
                <c:pt idx="3497">
                  <c:v>14.857069102353574</c:v>
                </c:pt>
                <c:pt idx="3498">
                  <c:v>14.857069102353574</c:v>
                </c:pt>
                <c:pt idx="3499">
                  <c:v>14.857069102353574</c:v>
                </c:pt>
                <c:pt idx="3500">
                  <c:v>14.857069102353574</c:v>
                </c:pt>
                <c:pt idx="3501">
                  <c:v>14.857069102353574</c:v>
                </c:pt>
                <c:pt idx="3502">
                  <c:v>14.857069102353574</c:v>
                </c:pt>
                <c:pt idx="3503">
                  <c:v>14.857069102353574</c:v>
                </c:pt>
                <c:pt idx="3504">
                  <c:v>14.857069102353574</c:v>
                </c:pt>
                <c:pt idx="3505">
                  <c:v>14.857069102353574</c:v>
                </c:pt>
                <c:pt idx="3506">
                  <c:v>14.857069102353574</c:v>
                </c:pt>
                <c:pt idx="3507">
                  <c:v>14.857069102353574</c:v>
                </c:pt>
                <c:pt idx="3508">
                  <c:v>14.857069102353574</c:v>
                </c:pt>
                <c:pt idx="3509">
                  <c:v>14.857069102353574</c:v>
                </c:pt>
                <c:pt idx="3510">
                  <c:v>14.857069102353574</c:v>
                </c:pt>
                <c:pt idx="3511">
                  <c:v>14.857069102353574</c:v>
                </c:pt>
                <c:pt idx="3512">
                  <c:v>14.857069102353574</c:v>
                </c:pt>
                <c:pt idx="3513">
                  <c:v>14.857069102353574</c:v>
                </c:pt>
                <c:pt idx="3514">
                  <c:v>14.857069102353574</c:v>
                </c:pt>
                <c:pt idx="3515">
                  <c:v>14.857069102353574</c:v>
                </c:pt>
                <c:pt idx="3516">
                  <c:v>14.857069102353574</c:v>
                </c:pt>
                <c:pt idx="3517">
                  <c:v>14.857069102353574</c:v>
                </c:pt>
                <c:pt idx="3518">
                  <c:v>14.857069102353574</c:v>
                </c:pt>
                <c:pt idx="3519">
                  <c:v>14.857069102353574</c:v>
                </c:pt>
                <c:pt idx="3520">
                  <c:v>14.857069102353574</c:v>
                </c:pt>
                <c:pt idx="3521">
                  <c:v>14.857069102353574</c:v>
                </c:pt>
                <c:pt idx="3522">
                  <c:v>14.857069102353574</c:v>
                </c:pt>
                <c:pt idx="3523">
                  <c:v>14.857069102353574</c:v>
                </c:pt>
                <c:pt idx="3524">
                  <c:v>14.857069102353574</c:v>
                </c:pt>
                <c:pt idx="3525">
                  <c:v>14.857069102353574</c:v>
                </c:pt>
                <c:pt idx="3526">
                  <c:v>14.857069102353574</c:v>
                </c:pt>
                <c:pt idx="3527">
                  <c:v>14.857069102353574</c:v>
                </c:pt>
                <c:pt idx="3528">
                  <c:v>14.857069102353574</c:v>
                </c:pt>
                <c:pt idx="3529">
                  <c:v>14.857069102353574</c:v>
                </c:pt>
                <c:pt idx="3530">
                  <c:v>14.857069102353574</c:v>
                </c:pt>
                <c:pt idx="3531">
                  <c:v>14.857069102353574</c:v>
                </c:pt>
                <c:pt idx="3532">
                  <c:v>14.857069102353574</c:v>
                </c:pt>
                <c:pt idx="3533">
                  <c:v>14.857069102353574</c:v>
                </c:pt>
                <c:pt idx="3534">
                  <c:v>14.857069102353574</c:v>
                </c:pt>
                <c:pt idx="3535">
                  <c:v>14.857069102353574</c:v>
                </c:pt>
                <c:pt idx="3536">
                  <c:v>14.857069102353574</c:v>
                </c:pt>
                <c:pt idx="3537">
                  <c:v>14.857069102353574</c:v>
                </c:pt>
                <c:pt idx="3538">
                  <c:v>14.857069102353574</c:v>
                </c:pt>
                <c:pt idx="3539">
                  <c:v>14.857069102353574</c:v>
                </c:pt>
                <c:pt idx="3540">
                  <c:v>14.857069102353574</c:v>
                </c:pt>
                <c:pt idx="3541">
                  <c:v>14.857069102353574</c:v>
                </c:pt>
                <c:pt idx="3542">
                  <c:v>14.857069102353574</c:v>
                </c:pt>
                <c:pt idx="3543">
                  <c:v>14.857069102353574</c:v>
                </c:pt>
                <c:pt idx="3544">
                  <c:v>14.857069102353574</c:v>
                </c:pt>
                <c:pt idx="3545">
                  <c:v>14.857069102353574</c:v>
                </c:pt>
                <c:pt idx="3546">
                  <c:v>14.857069102353574</c:v>
                </c:pt>
                <c:pt idx="3547">
                  <c:v>14.857069102353574</c:v>
                </c:pt>
                <c:pt idx="3548">
                  <c:v>14.857069102353574</c:v>
                </c:pt>
                <c:pt idx="3549">
                  <c:v>14.857069102353574</c:v>
                </c:pt>
                <c:pt idx="3550">
                  <c:v>14.857069102353574</c:v>
                </c:pt>
                <c:pt idx="3551">
                  <c:v>14.857069102353574</c:v>
                </c:pt>
                <c:pt idx="3552">
                  <c:v>14.857069102353574</c:v>
                </c:pt>
                <c:pt idx="3553">
                  <c:v>14.857069102353574</c:v>
                </c:pt>
                <c:pt idx="3554">
                  <c:v>14.857069102353574</c:v>
                </c:pt>
                <c:pt idx="3555">
                  <c:v>14.857069102353574</c:v>
                </c:pt>
                <c:pt idx="3556">
                  <c:v>14.857069102353574</c:v>
                </c:pt>
                <c:pt idx="3557">
                  <c:v>14.857069102353574</c:v>
                </c:pt>
                <c:pt idx="3558">
                  <c:v>14.857069102353574</c:v>
                </c:pt>
                <c:pt idx="3559">
                  <c:v>14.857069102353574</c:v>
                </c:pt>
                <c:pt idx="3560">
                  <c:v>14.857069102353574</c:v>
                </c:pt>
                <c:pt idx="3561">
                  <c:v>14.857069102353574</c:v>
                </c:pt>
                <c:pt idx="3562">
                  <c:v>14.857069102353574</c:v>
                </c:pt>
                <c:pt idx="3563">
                  <c:v>14.857069102353574</c:v>
                </c:pt>
                <c:pt idx="3564">
                  <c:v>14.857069102353574</c:v>
                </c:pt>
                <c:pt idx="3565">
                  <c:v>14.857069102353574</c:v>
                </c:pt>
                <c:pt idx="3566">
                  <c:v>14.857069102353574</c:v>
                </c:pt>
                <c:pt idx="3567">
                  <c:v>14.857069102353574</c:v>
                </c:pt>
                <c:pt idx="3568">
                  <c:v>14.857069102353574</c:v>
                </c:pt>
                <c:pt idx="3569">
                  <c:v>14.857069102353574</c:v>
                </c:pt>
                <c:pt idx="3570">
                  <c:v>14.857069102353574</c:v>
                </c:pt>
                <c:pt idx="3571">
                  <c:v>14.857069102353574</c:v>
                </c:pt>
                <c:pt idx="3572">
                  <c:v>14.857069102353574</c:v>
                </c:pt>
                <c:pt idx="3573">
                  <c:v>14.857069102353574</c:v>
                </c:pt>
                <c:pt idx="3574">
                  <c:v>14.857069102353574</c:v>
                </c:pt>
                <c:pt idx="3575">
                  <c:v>14.857069102353574</c:v>
                </c:pt>
                <c:pt idx="3576">
                  <c:v>14.857069102353574</c:v>
                </c:pt>
                <c:pt idx="3577">
                  <c:v>14.857069102353574</c:v>
                </c:pt>
                <c:pt idx="3578">
                  <c:v>14.857069102353574</c:v>
                </c:pt>
                <c:pt idx="3579">
                  <c:v>14.857069102353574</c:v>
                </c:pt>
                <c:pt idx="3580">
                  <c:v>14.857069102353574</c:v>
                </c:pt>
                <c:pt idx="3581">
                  <c:v>14.857069102353574</c:v>
                </c:pt>
                <c:pt idx="3582">
                  <c:v>14.857069102353574</c:v>
                </c:pt>
                <c:pt idx="3583">
                  <c:v>14.857069102353574</c:v>
                </c:pt>
                <c:pt idx="3584">
                  <c:v>14.857069102353574</c:v>
                </c:pt>
                <c:pt idx="3585">
                  <c:v>14.857069102353574</c:v>
                </c:pt>
                <c:pt idx="3586">
                  <c:v>14.857069102353574</c:v>
                </c:pt>
                <c:pt idx="3587">
                  <c:v>14.857069102353574</c:v>
                </c:pt>
                <c:pt idx="3588">
                  <c:v>14.857069102353574</c:v>
                </c:pt>
                <c:pt idx="3589">
                  <c:v>14.857069102353574</c:v>
                </c:pt>
                <c:pt idx="3590">
                  <c:v>14.857069102353574</c:v>
                </c:pt>
                <c:pt idx="3591">
                  <c:v>14.857069102353574</c:v>
                </c:pt>
                <c:pt idx="3592">
                  <c:v>14.857069102353574</c:v>
                </c:pt>
                <c:pt idx="3593">
                  <c:v>14.857069102353574</c:v>
                </c:pt>
                <c:pt idx="3594">
                  <c:v>14.857069102353574</c:v>
                </c:pt>
                <c:pt idx="3595">
                  <c:v>14.857069102353574</c:v>
                </c:pt>
                <c:pt idx="3596">
                  <c:v>14.857069102353574</c:v>
                </c:pt>
                <c:pt idx="3597">
                  <c:v>14.857069102353574</c:v>
                </c:pt>
                <c:pt idx="3598">
                  <c:v>14.857069102353574</c:v>
                </c:pt>
                <c:pt idx="3599">
                  <c:v>14.857069102353574</c:v>
                </c:pt>
                <c:pt idx="3600">
                  <c:v>14.857069102353574</c:v>
                </c:pt>
                <c:pt idx="3601">
                  <c:v>14.857069102353574</c:v>
                </c:pt>
                <c:pt idx="3602">
                  <c:v>14.857069102353574</c:v>
                </c:pt>
                <c:pt idx="3603">
                  <c:v>14.857069102353574</c:v>
                </c:pt>
                <c:pt idx="3604">
                  <c:v>14.857069102353574</c:v>
                </c:pt>
                <c:pt idx="3605">
                  <c:v>14.857069102353574</c:v>
                </c:pt>
                <c:pt idx="3606">
                  <c:v>14.857069102353574</c:v>
                </c:pt>
                <c:pt idx="3607">
                  <c:v>14.857069102353574</c:v>
                </c:pt>
                <c:pt idx="3608">
                  <c:v>14.857069102353574</c:v>
                </c:pt>
                <c:pt idx="3609">
                  <c:v>14.857069102353574</c:v>
                </c:pt>
                <c:pt idx="3610">
                  <c:v>14.857069102353574</c:v>
                </c:pt>
                <c:pt idx="3611">
                  <c:v>14.857069102353574</c:v>
                </c:pt>
                <c:pt idx="3612">
                  <c:v>14.857069102353574</c:v>
                </c:pt>
                <c:pt idx="3613">
                  <c:v>14.857069102353574</c:v>
                </c:pt>
                <c:pt idx="3614">
                  <c:v>14.857069102353574</c:v>
                </c:pt>
                <c:pt idx="3615">
                  <c:v>14.857069102353574</c:v>
                </c:pt>
                <c:pt idx="3616">
                  <c:v>14.857069102353574</c:v>
                </c:pt>
                <c:pt idx="3617">
                  <c:v>14.857069102353574</c:v>
                </c:pt>
                <c:pt idx="3618">
                  <c:v>14.857069102353574</c:v>
                </c:pt>
                <c:pt idx="3619">
                  <c:v>14.857069102353574</c:v>
                </c:pt>
                <c:pt idx="3620">
                  <c:v>14.857069102353574</c:v>
                </c:pt>
                <c:pt idx="3621">
                  <c:v>14.857069102353574</c:v>
                </c:pt>
                <c:pt idx="3622">
                  <c:v>14.857069102353574</c:v>
                </c:pt>
                <c:pt idx="3623">
                  <c:v>14.857069102353574</c:v>
                </c:pt>
                <c:pt idx="3624">
                  <c:v>14.857069102353574</c:v>
                </c:pt>
                <c:pt idx="3625">
                  <c:v>14.857069102353574</c:v>
                </c:pt>
                <c:pt idx="3626">
                  <c:v>14.857069102353574</c:v>
                </c:pt>
                <c:pt idx="3627">
                  <c:v>14.857069102353574</c:v>
                </c:pt>
                <c:pt idx="3628">
                  <c:v>14.857069102353574</c:v>
                </c:pt>
                <c:pt idx="3629">
                  <c:v>14.857069102353574</c:v>
                </c:pt>
                <c:pt idx="3630">
                  <c:v>14.857069102353574</c:v>
                </c:pt>
                <c:pt idx="3631">
                  <c:v>14.857069102353574</c:v>
                </c:pt>
                <c:pt idx="3632">
                  <c:v>14.857069102353574</c:v>
                </c:pt>
                <c:pt idx="3633">
                  <c:v>14.857069102353574</c:v>
                </c:pt>
                <c:pt idx="3634">
                  <c:v>14.857069102353574</c:v>
                </c:pt>
                <c:pt idx="3635">
                  <c:v>14.857069102353574</c:v>
                </c:pt>
                <c:pt idx="3636">
                  <c:v>14.857069102353574</c:v>
                </c:pt>
                <c:pt idx="3637">
                  <c:v>14.857069102353574</c:v>
                </c:pt>
                <c:pt idx="3638">
                  <c:v>14.857069102353574</c:v>
                </c:pt>
                <c:pt idx="3639">
                  <c:v>14.857069102353574</c:v>
                </c:pt>
                <c:pt idx="3640">
                  <c:v>14.857069102353574</c:v>
                </c:pt>
                <c:pt idx="3641">
                  <c:v>14.857069102353574</c:v>
                </c:pt>
                <c:pt idx="3642">
                  <c:v>14.857069102353574</c:v>
                </c:pt>
                <c:pt idx="3643">
                  <c:v>14.857069102353574</c:v>
                </c:pt>
                <c:pt idx="3644">
                  <c:v>14.857069102353574</c:v>
                </c:pt>
                <c:pt idx="3645">
                  <c:v>14.857069102353574</c:v>
                </c:pt>
                <c:pt idx="3646">
                  <c:v>14.857069102353574</c:v>
                </c:pt>
                <c:pt idx="3647">
                  <c:v>14.857069102353574</c:v>
                </c:pt>
                <c:pt idx="3648">
                  <c:v>14.857069102353574</c:v>
                </c:pt>
                <c:pt idx="3649">
                  <c:v>14.857069102353574</c:v>
                </c:pt>
                <c:pt idx="3650">
                  <c:v>14.857069102353574</c:v>
                </c:pt>
                <c:pt idx="3651">
                  <c:v>14.857069102353574</c:v>
                </c:pt>
                <c:pt idx="3652">
                  <c:v>14.857069102353574</c:v>
                </c:pt>
                <c:pt idx="3653">
                  <c:v>14.857069102353574</c:v>
                </c:pt>
              </c:numCache>
            </c:numRef>
          </c:val>
          <c:smooth val="0"/>
          <c:extLst>
            <c:ext xmlns:c16="http://schemas.microsoft.com/office/drawing/2014/chart" uri="{C3380CC4-5D6E-409C-BE32-E72D297353CC}">
              <c16:uniqueId val="{00001C8D-9A0D-49B9-A394-E0E0EB2C4BD7}"/>
            </c:ext>
          </c:extLst>
        </c:ser>
        <c:dLbls>
          <c:showLegendKey val="0"/>
          <c:showVal val="0"/>
          <c:showCatName val="0"/>
          <c:showSerName val="0"/>
          <c:showPercent val="0"/>
          <c:showBubbleSize val="0"/>
        </c:dLbls>
        <c:smooth val="0"/>
        <c:axId val="1510935663"/>
        <c:axId val="1318126767"/>
      </c:lineChart>
      <c:dateAx>
        <c:axId val="1510935663"/>
        <c:scaling>
          <c:orientation val="minMax"/>
          <c:max val="45991"/>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318126767"/>
        <c:crosses val="autoZero"/>
        <c:auto val="1"/>
        <c:lblOffset val="100"/>
        <c:baseTimeUnit val="days"/>
      </c:dateAx>
      <c:valAx>
        <c:axId val="1318126767"/>
        <c:scaling>
          <c:orientation val="minMax"/>
          <c:min val="5"/>
        </c:scaling>
        <c:delete val="0"/>
        <c:axPos val="l"/>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51093566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100" b="1" i="0" u="none" strike="noStrike" kern="1200" spc="0" baseline="0">
                <a:solidFill>
                  <a:schemeClr val="tx1">
                    <a:lumMod val="65000"/>
                    <a:lumOff val="35000"/>
                  </a:schemeClr>
                </a:solidFill>
                <a:latin typeface="+mn-lt"/>
                <a:ea typeface="+mn-ea"/>
                <a:cs typeface="+mn-cs"/>
              </a:defRPr>
            </a:pPr>
            <a:r>
              <a:rPr lang="en-US" sz="1100" b="1" dirty="0"/>
              <a:t>International Equities</a:t>
            </a:r>
          </a:p>
        </c:rich>
      </c:tx>
      <c:overlay val="0"/>
      <c:spPr>
        <a:noFill/>
        <a:ln>
          <a:noFill/>
        </a:ln>
        <a:effectLst/>
      </c:spPr>
      <c:txPr>
        <a:bodyPr rot="0" spcFirstLastPara="1" vertOverflow="ellipsis" vert="horz" wrap="square" anchor="ctr" anchorCtr="1"/>
        <a:lstStyle/>
        <a:p>
          <a:pPr>
            <a:defRPr sz="11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4.4934824323430163E-2"/>
          <c:y val="0.11856465140133347"/>
          <c:w val="0.88317434585382715"/>
          <c:h val="0.74985009955652093"/>
        </c:manualLayout>
      </c:layout>
      <c:lineChart>
        <c:grouping val="standard"/>
        <c:varyColors val="0"/>
        <c:ser>
          <c:idx val="0"/>
          <c:order val="0"/>
          <c:tx>
            <c:strRef>
              <c:f>'Equity market PEs'!$W$8</c:f>
              <c:strCache>
                <c:ptCount val="1"/>
                <c:pt idx="0">
                  <c:v>BEST_PE_RATIO</c:v>
                </c:pt>
              </c:strCache>
            </c:strRef>
          </c:tx>
          <c:spPr>
            <a:ln w="15875" cap="rnd">
              <a:solidFill>
                <a:schemeClr val="accent1"/>
              </a:solidFill>
              <a:round/>
            </a:ln>
            <a:effectLst/>
          </c:spPr>
          <c:marker>
            <c:symbol val="none"/>
          </c:marker>
          <c:cat>
            <c:numRef>
              <c:f>'Equity market PEs'!$V$9:$V$3662</c:f>
              <c:numCache>
                <c:formatCode>m/d/yyyy</c:formatCode>
                <c:ptCount val="3654"/>
                <c:pt idx="0">
                  <c:v>42336</c:v>
                </c:pt>
                <c:pt idx="1">
                  <c:v>42337</c:v>
                </c:pt>
                <c:pt idx="2">
                  <c:v>42338</c:v>
                </c:pt>
                <c:pt idx="3">
                  <c:v>42339</c:v>
                </c:pt>
                <c:pt idx="4">
                  <c:v>42340</c:v>
                </c:pt>
                <c:pt idx="5">
                  <c:v>42341</c:v>
                </c:pt>
                <c:pt idx="6">
                  <c:v>42342</c:v>
                </c:pt>
                <c:pt idx="7">
                  <c:v>42343</c:v>
                </c:pt>
                <c:pt idx="8">
                  <c:v>42344</c:v>
                </c:pt>
                <c:pt idx="9">
                  <c:v>42345</c:v>
                </c:pt>
                <c:pt idx="10">
                  <c:v>42346</c:v>
                </c:pt>
                <c:pt idx="11">
                  <c:v>42347</c:v>
                </c:pt>
                <c:pt idx="12">
                  <c:v>42348</c:v>
                </c:pt>
                <c:pt idx="13">
                  <c:v>42349</c:v>
                </c:pt>
                <c:pt idx="14">
                  <c:v>42350</c:v>
                </c:pt>
                <c:pt idx="15">
                  <c:v>42351</c:v>
                </c:pt>
                <c:pt idx="16">
                  <c:v>42352</c:v>
                </c:pt>
                <c:pt idx="17">
                  <c:v>42353</c:v>
                </c:pt>
                <c:pt idx="18">
                  <c:v>42354</c:v>
                </c:pt>
                <c:pt idx="19">
                  <c:v>42355</c:v>
                </c:pt>
                <c:pt idx="20">
                  <c:v>42356</c:v>
                </c:pt>
                <c:pt idx="21">
                  <c:v>42357</c:v>
                </c:pt>
                <c:pt idx="22">
                  <c:v>42358</c:v>
                </c:pt>
                <c:pt idx="23">
                  <c:v>42359</c:v>
                </c:pt>
                <c:pt idx="24">
                  <c:v>42360</c:v>
                </c:pt>
                <c:pt idx="25">
                  <c:v>42361</c:v>
                </c:pt>
                <c:pt idx="26">
                  <c:v>42362</c:v>
                </c:pt>
                <c:pt idx="27">
                  <c:v>42363</c:v>
                </c:pt>
                <c:pt idx="28">
                  <c:v>42364</c:v>
                </c:pt>
                <c:pt idx="29">
                  <c:v>42365</c:v>
                </c:pt>
                <c:pt idx="30">
                  <c:v>42366</c:v>
                </c:pt>
                <c:pt idx="31">
                  <c:v>42367</c:v>
                </c:pt>
                <c:pt idx="32">
                  <c:v>42368</c:v>
                </c:pt>
                <c:pt idx="33">
                  <c:v>42369</c:v>
                </c:pt>
                <c:pt idx="34">
                  <c:v>42370</c:v>
                </c:pt>
                <c:pt idx="35">
                  <c:v>42371</c:v>
                </c:pt>
                <c:pt idx="36">
                  <c:v>42372</c:v>
                </c:pt>
                <c:pt idx="37">
                  <c:v>42373</c:v>
                </c:pt>
                <c:pt idx="38">
                  <c:v>42374</c:v>
                </c:pt>
                <c:pt idx="39">
                  <c:v>42375</c:v>
                </c:pt>
                <c:pt idx="40">
                  <c:v>42376</c:v>
                </c:pt>
                <c:pt idx="41">
                  <c:v>42377</c:v>
                </c:pt>
                <c:pt idx="42">
                  <c:v>42378</c:v>
                </c:pt>
                <c:pt idx="43">
                  <c:v>42379</c:v>
                </c:pt>
                <c:pt idx="44">
                  <c:v>42380</c:v>
                </c:pt>
                <c:pt idx="45">
                  <c:v>42381</c:v>
                </c:pt>
                <c:pt idx="46">
                  <c:v>42382</c:v>
                </c:pt>
                <c:pt idx="47">
                  <c:v>42383</c:v>
                </c:pt>
                <c:pt idx="48">
                  <c:v>42384</c:v>
                </c:pt>
                <c:pt idx="49">
                  <c:v>42385</c:v>
                </c:pt>
                <c:pt idx="50">
                  <c:v>42386</c:v>
                </c:pt>
                <c:pt idx="51">
                  <c:v>42387</c:v>
                </c:pt>
                <c:pt idx="52">
                  <c:v>42388</c:v>
                </c:pt>
                <c:pt idx="53">
                  <c:v>42389</c:v>
                </c:pt>
                <c:pt idx="54">
                  <c:v>42390</c:v>
                </c:pt>
                <c:pt idx="55">
                  <c:v>42391</c:v>
                </c:pt>
                <c:pt idx="56">
                  <c:v>42392</c:v>
                </c:pt>
                <c:pt idx="57">
                  <c:v>42393</c:v>
                </c:pt>
                <c:pt idx="58">
                  <c:v>42394</c:v>
                </c:pt>
                <c:pt idx="59">
                  <c:v>42395</c:v>
                </c:pt>
                <c:pt idx="60">
                  <c:v>42396</c:v>
                </c:pt>
                <c:pt idx="61">
                  <c:v>42397</c:v>
                </c:pt>
                <c:pt idx="62">
                  <c:v>42398</c:v>
                </c:pt>
                <c:pt idx="63">
                  <c:v>42399</c:v>
                </c:pt>
                <c:pt idx="64">
                  <c:v>42400</c:v>
                </c:pt>
                <c:pt idx="65">
                  <c:v>42401</c:v>
                </c:pt>
                <c:pt idx="66">
                  <c:v>42402</c:v>
                </c:pt>
                <c:pt idx="67">
                  <c:v>42403</c:v>
                </c:pt>
                <c:pt idx="68">
                  <c:v>42404</c:v>
                </c:pt>
                <c:pt idx="69">
                  <c:v>42405</c:v>
                </c:pt>
                <c:pt idx="70">
                  <c:v>42406</c:v>
                </c:pt>
                <c:pt idx="71">
                  <c:v>42407</c:v>
                </c:pt>
                <c:pt idx="72">
                  <c:v>42408</c:v>
                </c:pt>
                <c:pt idx="73">
                  <c:v>42409</c:v>
                </c:pt>
                <c:pt idx="74">
                  <c:v>42410</c:v>
                </c:pt>
                <c:pt idx="75">
                  <c:v>42411</c:v>
                </c:pt>
                <c:pt idx="76">
                  <c:v>42412</c:v>
                </c:pt>
                <c:pt idx="77">
                  <c:v>42413</c:v>
                </c:pt>
                <c:pt idx="78">
                  <c:v>42414</c:v>
                </c:pt>
                <c:pt idx="79">
                  <c:v>42415</c:v>
                </c:pt>
                <c:pt idx="80">
                  <c:v>42416</c:v>
                </c:pt>
                <c:pt idx="81">
                  <c:v>42417</c:v>
                </c:pt>
                <c:pt idx="82">
                  <c:v>42418</c:v>
                </c:pt>
                <c:pt idx="83">
                  <c:v>42419</c:v>
                </c:pt>
                <c:pt idx="84">
                  <c:v>42420</c:v>
                </c:pt>
                <c:pt idx="85">
                  <c:v>42421</c:v>
                </c:pt>
                <c:pt idx="86">
                  <c:v>42422</c:v>
                </c:pt>
                <c:pt idx="87">
                  <c:v>42423</c:v>
                </c:pt>
                <c:pt idx="88">
                  <c:v>42424</c:v>
                </c:pt>
                <c:pt idx="89">
                  <c:v>42425</c:v>
                </c:pt>
                <c:pt idx="90">
                  <c:v>42426</c:v>
                </c:pt>
                <c:pt idx="91">
                  <c:v>42427</c:v>
                </c:pt>
                <c:pt idx="92">
                  <c:v>42428</c:v>
                </c:pt>
                <c:pt idx="93">
                  <c:v>42429</c:v>
                </c:pt>
                <c:pt idx="94">
                  <c:v>42430</c:v>
                </c:pt>
                <c:pt idx="95">
                  <c:v>42431</c:v>
                </c:pt>
                <c:pt idx="96">
                  <c:v>42432</c:v>
                </c:pt>
                <c:pt idx="97">
                  <c:v>42433</c:v>
                </c:pt>
                <c:pt idx="98">
                  <c:v>42434</c:v>
                </c:pt>
                <c:pt idx="99">
                  <c:v>42435</c:v>
                </c:pt>
                <c:pt idx="100">
                  <c:v>42436</c:v>
                </c:pt>
                <c:pt idx="101">
                  <c:v>42437</c:v>
                </c:pt>
                <c:pt idx="102">
                  <c:v>42438</c:v>
                </c:pt>
                <c:pt idx="103">
                  <c:v>42439</c:v>
                </c:pt>
                <c:pt idx="104">
                  <c:v>42440</c:v>
                </c:pt>
                <c:pt idx="105">
                  <c:v>42441</c:v>
                </c:pt>
                <c:pt idx="106">
                  <c:v>42442</c:v>
                </c:pt>
                <c:pt idx="107">
                  <c:v>42443</c:v>
                </c:pt>
                <c:pt idx="108">
                  <c:v>42444</c:v>
                </c:pt>
                <c:pt idx="109">
                  <c:v>42445</c:v>
                </c:pt>
                <c:pt idx="110">
                  <c:v>42446</c:v>
                </c:pt>
                <c:pt idx="111">
                  <c:v>42447</c:v>
                </c:pt>
                <c:pt idx="112">
                  <c:v>42448</c:v>
                </c:pt>
                <c:pt idx="113">
                  <c:v>42449</c:v>
                </c:pt>
                <c:pt idx="114">
                  <c:v>42450</c:v>
                </c:pt>
                <c:pt idx="115">
                  <c:v>42451</c:v>
                </c:pt>
                <c:pt idx="116">
                  <c:v>42452</c:v>
                </c:pt>
                <c:pt idx="117">
                  <c:v>42453</c:v>
                </c:pt>
                <c:pt idx="118">
                  <c:v>42454</c:v>
                </c:pt>
                <c:pt idx="119">
                  <c:v>42455</c:v>
                </c:pt>
                <c:pt idx="120">
                  <c:v>42456</c:v>
                </c:pt>
                <c:pt idx="121">
                  <c:v>42457</c:v>
                </c:pt>
                <c:pt idx="122">
                  <c:v>42458</c:v>
                </c:pt>
                <c:pt idx="123">
                  <c:v>42459</c:v>
                </c:pt>
                <c:pt idx="124">
                  <c:v>42460</c:v>
                </c:pt>
                <c:pt idx="125">
                  <c:v>42461</c:v>
                </c:pt>
                <c:pt idx="126">
                  <c:v>42462</c:v>
                </c:pt>
                <c:pt idx="127">
                  <c:v>42463</c:v>
                </c:pt>
                <c:pt idx="128">
                  <c:v>42464</c:v>
                </c:pt>
                <c:pt idx="129">
                  <c:v>42465</c:v>
                </c:pt>
                <c:pt idx="130">
                  <c:v>42466</c:v>
                </c:pt>
                <c:pt idx="131">
                  <c:v>42467</c:v>
                </c:pt>
                <c:pt idx="132">
                  <c:v>42468</c:v>
                </c:pt>
                <c:pt idx="133">
                  <c:v>42469</c:v>
                </c:pt>
                <c:pt idx="134">
                  <c:v>42470</c:v>
                </c:pt>
                <c:pt idx="135">
                  <c:v>42471</c:v>
                </c:pt>
                <c:pt idx="136">
                  <c:v>42472</c:v>
                </c:pt>
                <c:pt idx="137">
                  <c:v>42473</c:v>
                </c:pt>
                <c:pt idx="138">
                  <c:v>42474</c:v>
                </c:pt>
                <c:pt idx="139">
                  <c:v>42475</c:v>
                </c:pt>
                <c:pt idx="140">
                  <c:v>42476</c:v>
                </c:pt>
                <c:pt idx="141">
                  <c:v>42477</c:v>
                </c:pt>
                <c:pt idx="142">
                  <c:v>42478</c:v>
                </c:pt>
                <c:pt idx="143">
                  <c:v>42479</c:v>
                </c:pt>
                <c:pt idx="144">
                  <c:v>42480</c:v>
                </c:pt>
                <c:pt idx="145">
                  <c:v>42481</c:v>
                </c:pt>
                <c:pt idx="146">
                  <c:v>42482</c:v>
                </c:pt>
                <c:pt idx="147">
                  <c:v>42483</c:v>
                </c:pt>
                <c:pt idx="148">
                  <c:v>42484</c:v>
                </c:pt>
                <c:pt idx="149">
                  <c:v>42485</c:v>
                </c:pt>
                <c:pt idx="150">
                  <c:v>42486</c:v>
                </c:pt>
                <c:pt idx="151">
                  <c:v>42487</c:v>
                </c:pt>
                <c:pt idx="152">
                  <c:v>42488</c:v>
                </c:pt>
                <c:pt idx="153">
                  <c:v>42489</c:v>
                </c:pt>
                <c:pt idx="154">
                  <c:v>42490</c:v>
                </c:pt>
                <c:pt idx="155">
                  <c:v>42491</c:v>
                </c:pt>
                <c:pt idx="156">
                  <c:v>42492</c:v>
                </c:pt>
                <c:pt idx="157">
                  <c:v>42493</c:v>
                </c:pt>
                <c:pt idx="158">
                  <c:v>42494</c:v>
                </c:pt>
                <c:pt idx="159">
                  <c:v>42495</c:v>
                </c:pt>
                <c:pt idx="160">
                  <c:v>42496</c:v>
                </c:pt>
                <c:pt idx="161">
                  <c:v>42497</c:v>
                </c:pt>
                <c:pt idx="162">
                  <c:v>42498</c:v>
                </c:pt>
                <c:pt idx="163">
                  <c:v>42499</c:v>
                </c:pt>
                <c:pt idx="164">
                  <c:v>42500</c:v>
                </c:pt>
                <c:pt idx="165">
                  <c:v>42501</c:v>
                </c:pt>
                <c:pt idx="166">
                  <c:v>42502</c:v>
                </c:pt>
                <c:pt idx="167">
                  <c:v>42503</c:v>
                </c:pt>
                <c:pt idx="168">
                  <c:v>42504</c:v>
                </c:pt>
                <c:pt idx="169">
                  <c:v>42505</c:v>
                </c:pt>
                <c:pt idx="170">
                  <c:v>42506</c:v>
                </c:pt>
                <c:pt idx="171">
                  <c:v>42507</c:v>
                </c:pt>
                <c:pt idx="172">
                  <c:v>42508</c:v>
                </c:pt>
                <c:pt idx="173">
                  <c:v>42509</c:v>
                </c:pt>
                <c:pt idx="174">
                  <c:v>42510</c:v>
                </c:pt>
                <c:pt idx="175">
                  <c:v>42511</c:v>
                </c:pt>
                <c:pt idx="176">
                  <c:v>42512</c:v>
                </c:pt>
                <c:pt idx="177">
                  <c:v>42513</c:v>
                </c:pt>
                <c:pt idx="178">
                  <c:v>42514</c:v>
                </c:pt>
                <c:pt idx="179">
                  <c:v>42515</c:v>
                </c:pt>
                <c:pt idx="180">
                  <c:v>42516</c:v>
                </c:pt>
                <c:pt idx="181">
                  <c:v>42517</c:v>
                </c:pt>
                <c:pt idx="182">
                  <c:v>42518</c:v>
                </c:pt>
                <c:pt idx="183">
                  <c:v>42519</c:v>
                </c:pt>
                <c:pt idx="184">
                  <c:v>42520</c:v>
                </c:pt>
                <c:pt idx="185">
                  <c:v>42521</c:v>
                </c:pt>
                <c:pt idx="186">
                  <c:v>42522</c:v>
                </c:pt>
                <c:pt idx="187">
                  <c:v>42523</c:v>
                </c:pt>
                <c:pt idx="188">
                  <c:v>42524</c:v>
                </c:pt>
                <c:pt idx="189">
                  <c:v>42525</c:v>
                </c:pt>
                <c:pt idx="190">
                  <c:v>42526</c:v>
                </c:pt>
                <c:pt idx="191">
                  <c:v>42527</c:v>
                </c:pt>
                <c:pt idx="192">
                  <c:v>42528</c:v>
                </c:pt>
                <c:pt idx="193">
                  <c:v>42529</c:v>
                </c:pt>
                <c:pt idx="194">
                  <c:v>42530</c:v>
                </c:pt>
                <c:pt idx="195">
                  <c:v>42531</c:v>
                </c:pt>
                <c:pt idx="196">
                  <c:v>42532</c:v>
                </c:pt>
                <c:pt idx="197">
                  <c:v>42533</c:v>
                </c:pt>
                <c:pt idx="198">
                  <c:v>42534</c:v>
                </c:pt>
                <c:pt idx="199">
                  <c:v>42535</c:v>
                </c:pt>
                <c:pt idx="200">
                  <c:v>42536</c:v>
                </c:pt>
                <c:pt idx="201">
                  <c:v>42537</c:v>
                </c:pt>
                <c:pt idx="202">
                  <c:v>42538</c:v>
                </c:pt>
                <c:pt idx="203">
                  <c:v>42539</c:v>
                </c:pt>
                <c:pt idx="204">
                  <c:v>42540</c:v>
                </c:pt>
                <c:pt idx="205">
                  <c:v>42541</c:v>
                </c:pt>
                <c:pt idx="206">
                  <c:v>42542</c:v>
                </c:pt>
                <c:pt idx="207">
                  <c:v>42543</c:v>
                </c:pt>
                <c:pt idx="208">
                  <c:v>42544</c:v>
                </c:pt>
                <c:pt idx="209">
                  <c:v>42545</c:v>
                </c:pt>
                <c:pt idx="210">
                  <c:v>42546</c:v>
                </c:pt>
                <c:pt idx="211">
                  <c:v>42547</c:v>
                </c:pt>
                <c:pt idx="212">
                  <c:v>42548</c:v>
                </c:pt>
                <c:pt idx="213">
                  <c:v>42549</c:v>
                </c:pt>
                <c:pt idx="214">
                  <c:v>42550</c:v>
                </c:pt>
                <c:pt idx="215">
                  <c:v>42551</c:v>
                </c:pt>
                <c:pt idx="216">
                  <c:v>42552</c:v>
                </c:pt>
                <c:pt idx="217">
                  <c:v>42553</c:v>
                </c:pt>
                <c:pt idx="218">
                  <c:v>42554</c:v>
                </c:pt>
                <c:pt idx="219">
                  <c:v>42555</c:v>
                </c:pt>
                <c:pt idx="220">
                  <c:v>42556</c:v>
                </c:pt>
                <c:pt idx="221">
                  <c:v>42557</c:v>
                </c:pt>
                <c:pt idx="222">
                  <c:v>42558</c:v>
                </c:pt>
                <c:pt idx="223">
                  <c:v>42559</c:v>
                </c:pt>
                <c:pt idx="224">
                  <c:v>42560</c:v>
                </c:pt>
                <c:pt idx="225">
                  <c:v>42561</c:v>
                </c:pt>
                <c:pt idx="226">
                  <c:v>42562</c:v>
                </c:pt>
                <c:pt idx="227">
                  <c:v>42563</c:v>
                </c:pt>
                <c:pt idx="228">
                  <c:v>42564</c:v>
                </c:pt>
                <c:pt idx="229">
                  <c:v>42565</c:v>
                </c:pt>
                <c:pt idx="230">
                  <c:v>42566</c:v>
                </c:pt>
                <c:pt idx="231">
                  <c:v>42567</c:v>
                </c:pt>
                <c:pt idx="232">
                  <c:v>42568</c:v>
                </c:pt>
                <c:pt idx="233">
                  <c:v>42569</c:v>
                </c:pt>
                <c:pt idx="234">
                  <c:v>42570</c:v>
                </c:pt>
                <c:pt idx="235">
                  <c:v>42571</c:v>
                </c:pt>
                <c:pt idx="236">
                  <c:v>42572</c:v>
                </c:pt>
                <c:pt idx="237">
                  <c:v>42573</c:v>
                </c:pt>
                <c:pt idx="238">
                  <c:v>42574</c:v>
                </c:pt>
                <c:pt idx="239">
                  <c:v>42575</c:v>
                </c:pt>
                <c:pt idx="240">
                  <c:v>42576</c:v>
                </c:pt>
                <c:pt idx="241">
                  <c:v>42577</c:v>
                </c:pt>
                <c:pt idx="242">
                  <c:v>42578</c:v>
                </c:pt>
                <c:pt idx="243">
                  <c:v>42579</c:v>
                </c:pt>
                <c:pt idx="244">
                  <c:v>42580</c:v>
                </c:pt>
                <c:pt idx="245">
                  <c:v>42581</c:v>
                </c:pt>
                <c:pt idx="246">
                  <c:v>42582</c:v>
                </c:pt>
                <c:pt idx="247">
                  <c:v>42583</c:v>
                </c:pt>
                <c:pt idx="248">
                  <c:v>42584</c:v>
                </c:pt>
                <c:pt idx="249">
                  <c:v>42585</c:v>
                </c:pt>
                <c:pt idx="250">
                  <c:v>42586</c:v>
                </c:pt>
                <c:pt idx="251">
                  <c:v>42587</c:v>
                </c:pt>
                <c:pt idx="252">
                  <c:v>42588</c:v>
                </c:pt>
                <c:pt idx="253">
                  <c:v>42589</c:v>
                </c:pt>
                <c:pt idx="254">
                  <c:v>42590</c:v>
                </c:pt>
                <c:pt idx="255">
                  <c:v>42591</c:v>
                </c:pt>
                <c:pt idx="256">
                  <c:v>42592</c:v>
                </c:pt>
                <c:pt idx="257">
                  <c:v>42593</c:v>
                </c:pt>
                <c:pt idx="258">
                  <c:v>42594</c:v>
                </c:pt>
                <c:pt idx="259">
                  <c:v>42595</c:v>
                </c:pt>
                <c:pt idx="260">
                  <c:v>42596</c:v>
                </c:pt>
                <c:pt idx="261">
                  <c:v>42597</c:v>
                </c:pt>
                <c:pt idx="262">
                  <c:v>42598</c:v>
                </c:pt>
                <c:pt idx="263">
                  <c:v>42599</c:v>
                </c:pt>
                <c:pt idx="264">
                  <c:v>42600</c:v>
                </c:pt>
                <c:pt idx="265">
                  <c:v>42601</c:v>
                </c:pt>
                <c:pt idx="266">
                  <c:v>42602</c:v>
                </c:pt>
                <c:pt idx="267">
                  <c:v>42603</c:v>
                </c:pt>
                <c:pt idx="268">
                  <c:v>42604</c:v>
                </c:pt>
                <c:pt idx="269">
                  <c:v>42605</c:v>
                </c:pt>
                <c:pt idx="270">
                  <c:v>42606</c:v>
                </c:pt>
                <c:pt idx="271">
                  <c:v>42607</c:v>
                </c:pt>
                <c:pt idx="272">
                  <c:v>42608</c:v>
                </c:pt>
                <c:pt idx="273">
                  <c:v>42609</c:v>
                </c:pt>
                <c:pt idx="274">
                  <c:v>42610</c:v>
                </c:pt>
                <c:pt idx="275">
                  <c:v>42611</c:v>
                </c:pt>
                <c:pt idx="276">
                  <c:v>42612</c:v>
                </c:pt>
                <c:pt idx="277">
                  <c:v>42613</c:v>
                </c:pt>
                <c:pt idx="278">
                  <c:v>42614</c:v>
                </c:pt>
                <c:pt idx="279">
                  <c:v>42615</c:v>
                </c:pt>
                <c:pt idx="280">
                  <c:v>42616</c:v>
                </c:pt>
                <c:pt idx="281">
                  <c:v>42617</c:v>
                </c:pt>
                <c:pt idx="282">
                  <c:v>42618</c:v>
                </c:pt>
                <c:pt idx="283">
                  <c:v>42619</c:v>
                </c:pt>
                <c:pt idx="284">
                  <c:v>42620</c:v>
                </c:pt>
                <c:pt idx="285">
                  <c:v>42621</c:v>
                </c:pt>
                <c:pt idx="286">
                  <c:v>42622</c:v>
                </c:pt>
                <c:pt idx="287">
                  <c:v>42623</c:v>
                </c:pt>
                <c:pt idx="288">
                  <c:v>42624</c:v>
                </c:pt>
                <c:pt idx="289">
                  <c:v>42625</c:v>
                </c:pt>
                <c:pt idx="290">
                  <c:v>42626</c:v>
                </c:pt>
                <c:pt idx="291">
                  <c:v>42627</c:v>
                </c:pt>
                <c:pt idx="292">
                  <c:v>42628</c:v>
                </c:pt>
                <c:pt idx="293">
                  <c:v>42629</c:v>
                </c:pt>
                <c:pt idx="294">
                  <c:v>42630</c:v>
                </c:pt>
                <c:pt idx="295">
                  <c:v>42631</c:v>
                </c:pt>
                <c:pt idx="296">
                  <c:v>42632</c:v>
                </c:pt>
                <c:pt idx="297">
                  <c:v>42633</c:v>
                </c:pt>
                <c:pt idx="298">
                  <c:v>42634</c:v>
                </c:pt>
                <c:pt idx="299">
                  <c:v>42635</c:v>
                </c:pt>
                <c:pt idx="300">
                  <c:v>42636</c:v>
                </c:pt>
                <c:pt idx="301">
                  <c:v>42637</c:v>
                </c:pt>
                <c:pt idx="302">
                  <c:v>42638</c:v>
                </c:pt>
                <c:pt idx="303">
                  <c:v>42639</c:v>
                </c:pt>
                <c:pt idx="304">
                  <c:v>42640</c:v>
                </c:pt>
                <c:pt idx="305">
                  <c:v>42641</c:v>
                </c:pt>
                <c:pt idx="306">
                  <c:v>42642</c:v>
                </c:pt>
                <c:pt idx="307">
                  <c:v>42643</c:v>
                </c:pt>
                <c:pt idx="308">
                  <c:v>42644</c:v>
                </c:pt>
                <c:pt idx="309">
                  <c:v>42645</c:v>
                </c:pt>
                <c:pt idx="310">
                  <c:v>42646</c:v>
                </c:pt>
                <c:pt idx="311">
                  <c:v>42647</c:v>
                </c:pt>
                <c:pt idx="312">
                  <c:v>42648</c:v>
                </c:pt>
                <c:pt idx="313">
                  <c:v>42649</c:v>
                </c:pt>
                <c:pt idx="314">
                  <c:v>42650</c:v>
                </c:pt>
                <c:pt idx="315">
                  <c:v>42651</c:v>
                </c:pt>
                <c:pt idx="316">
                  <c:v>42652</c:v>
                </c:pt>
                <c:pt idx="317">
                  <c:v>42653</c:v>
                </c:pt>
                <c:pt idx="318">
                  <c:v>42654</c:v>
                </c:pt>
                <c:pt idx="319">
                  <c:v>42655</c:v>
                </c:pt>
                <c:pt idx="320">
                  <c:v>42656</c:v>
                </c:pt>
                <c:pt idx="321">
                  <c:v>42657</c:v>
                </c:pt>
                <c:pt idx="322">
                  <c:v>42658</c:v>
                </c:pt>
                <c:pt idx="323">
                  <c:v>42659</c:v>
                </c:pt>
                <c:pt idx="324">
                  <c:v>42660</c:v>
                </c:pt>
                <c:pt idx="325">
                  <c:v>42661</c:v>
                </c:pt>
                <c:pt idx="326">
                  <c:v>42662</c:v>
                </c:pt>
                <c:pt idx="327">
                  <c:v>42663</c:v>
                </c:pt>
                <c:pt idx="328">
                  <c:v>42664</c:v>
                </c:pt>
                <c:pt idx="329">
                  <c:v>42665</c:v>
                </c:pt>
                <c:pt idx="330">
                  <c:v>42666</c:v>
                </c:pt>
                <c:pt idx="331">
                  <c:v>42667</c:v>
                </c:pt>
                <c:pt idx="332">
                  <c:v>42668</c:v>
                </c:pt>
                <c:pt idx="333">
                  <c:v>42669</c:v>
                </c:pt>
                <c:pt idx="334">
                  <c:v>42670</c:v>
                </c:pt>
                <c:pt idx="335">
                  <c:v>42671</c:v>
                </c:pt>
                <c:pt idx="336">
                  <c:v>42672</c:v>
                </c:pt>
                <c:pt idx="337">
                  <c:v>42673</c:v>
                </c:pt>
                <c:pt idx="338">
                  <c:v>42674</c:v>
                </c:pt>
                <c:pt idx="339">
                  <c:v>42675</c:v>
                </c:pt>
                <c:pt idx="340">
                  <c:v>42676</c:v>
                </c:pt>
                <c:pt idx="341">
                  <c:v>42677</c:v>
                </c:pt>
                <c:pt idx="342">
                  <c:v>42678</c:v>
                </c:pt>
                <c:pt idx="343">
                  <c:v>42679</c:v>
                </c:pt>
                <c:pt idx="344">
                  <c:v>42680</c:v>
                </c:pt>
                <c:pt idx="345">
                  <c:v>42681</c:v>
                </c:pt>
                <c:pt idx="346">
                  <c:v>42682</c:v>
                </c:pt>
                <c:pt idx="347">
                  <c:v>42683</c:v>
                </c:pt>
                <c:pt idx="348">
                  <c:v>42684</c:v>
                </c:pt>
                <c:pt idx="349">
                  <c:v>42685</c:v>
                </c:pt>
                <c:pt idx="350">
                  <c:v>42686</c:v>
                </c:pt>
                <c:pt idx="351">
                  <c:v>42687</c:v>
                </c:pt>
                <c:pt idx="352">
                  <c:v>42688</c:v>
                </c:pt>
                <c:pt idx="353">
                  <c:v>42689</c:v>
                </c:pt>
                <c:pt idx="354">
                  <c:v>42690</c:v>
                </c:pt>
                <c:pt idx="355">
                  <c:v>42691</c:v>
                </c:pt>
                <c:pt idx="356">
                  <c:v>42692</c:v>
                </c:pt>
                <c:pt idx="357">
                  <c:v>42693</c:v>
                </c:pt>
                <c:pt idx="358">
                  <c:v>42694</c:v>
                </c:pt>
                <c:pt idx="359">
                  <c:v>42695</c:v>
                </c:pt>
                <c:pt idx="360">
                  <c:v>42696</c:v>
                </c:pt>
                <c:pt idx="361">
                  <c:v>42697</c:v>
                </c:pt>
                <c:pt idx="362">
                  <c:v>42698</c:v>
                </c:pt>
                <c:pt idx="363">
                  <c:v>42699</c:v>
                </c:pt>
                <c:pt idx="364">
                  <c:v>42700</c:v>
                </c:pt>
                <c:pt idx="365">
                  <c:v>42701</c:v>
                </c:pt>
                <c:pt idx="366">
                  <c:v>42702</c:v>
                </c:pt>
                <c:pt idx="367">
                  <c:v>42703</c:v>
                </c:pt>
                <c:pt idx="368">
                  <c:v>42704</c:v>
                </c:pt>
                <c:pt idx="369">
                  <c:v>42705</c:v>
                </c:pt>
                <c:pt idx="370">
                  <c:v>42706</c:v>
                </c:pt>
                <c:pt idx="371">
                  <c:v>42707</c:v>
                </c:pt>
                <c:pt idx="372">
                  <c:v>42708</c:v>
                </c:pt>
                <c:pt idx="373">
                  <c:v>42709</c:v>
                </c:pt>
                <c:pt idx="374">
                  <c:v>42710</c:v>
                </c:pt>
                <c:pt idx="375">
                  <c:v>42711</c:v>
                </c:pt>
                <c:pt idx="376">
                  <c:v>42712</c:v>
                </c:pt>
                <c:pt idx="377">
                  <c:v>42713</c:v>
                </c:pt>
                <c:pt idx="378">
                  <c:v>42714</c:v>
                </c:pt>
                <c:pt idx="379">
                  <c:v>42715</c:v>
                </c:pt>
                <c:pt idx="380">
                  <c:v>42716</c:v>
                </c:pt>
                <c:pt idx="381">
                  <c:v>42717</c:v>
                </c:pt>
                <c:pt idx="382">
                  <c:v>42718</c:v>
                </c:pt>
                <c:pt idx="383">
                  <c:v>42719</c:v>
                </c:pt>
                <c:pt idx="384">
                  <c:v>42720</c:v>
                </c:pt>
                <c:pt idx="385">
                  <c:v>42721</c:v>
                </c:pt>
                <c:pt idx="386">
                  <c:v>42722</c:v>
                </c:pt>
                <c:pt idx="387">
                  <c:v>42723</c:v>
                </c:pt>
                <c:pt idx="388">
                  <c:v>42724</c:v>
                </c:pt>
                <c:pt idx="389">
                  <c:v>42725</c:v>
                </c:pt>
                <c:pt idx="390">
                  <c:v>42726</c:v>
                </c:pt>
                <c:pt idx="391">
                  <c:v>42727</c:v>
                </c:pt>
                <c:pt idx="392">
                  <c:v>42728</c:v>
                </c:pt>
                <c:pt idx="393">
                  <c:v>42729</c:v>
                </c:pt>
                <c:pt idx="394">
                  <c:v>42730</c:v>
                </c:pt>
                <c:pt idx="395">
                  <c:v>42731</c:v>
                </c:pt>
                <c:pt idx="396">
                  <c:v>42732</c:v>
                </c:pt>
                <c:pt idx="397">
                  <c:v>42733</c:v>
                </c:pt>
                <c:pt idx="398">
                  <c:v>42734</c:v>
                </c:pt>
                <c:pt idx="399">
                  <c:v>42735</c:v>
                </c:pt>
                <c:pt idx="400">
                  <c:v>42736</c:v>
                </c:pt>
                <c:pt idx="401">
                  <c:v>42737</c:v>
                </c:pt>
                <c:pt idx="402">
                  <c:v>42738</c:v>
                </c:pt>
                <c:pt idx="403">
                  <c:v>42739</c:v>
                </c:pt>
                <c:pt idx="404">
                  <c:v>42740</c:v>
                </c:pt>
                <c:pt idx="405">
                  <c:v>42741</c:v>
                </c:pt>
                <c:pt idx="406">
                  <c:v>42742</c:v>
                </c:pt>
                <c:pt idx="407">
                  <c:v>42743</c:v>
                </c:pt>
                <c:pt idx="408">
                  <c:v>42744</c:v>
                </c:pt>
                <c:pt idx="409">
                  <c:v>42745</c:v>
                </c:pt>
                <c:pt idx="410">
                  <c:v>42746</c:v>
                </c:pt>
                <c:pt idx="411">
                  <c:v>42747</c:v>
                </c:pt>
                <c:pt idx="412">
                  <c:v>42748</c:v>
                </c:pt>
                <c:pt idx="413">
                  <c:v>42749</c:v>
                </c:pt>
                <c:pt idx="414">
                  <c:v>42750</c:v>
                </c:pt>
                <c:pt idx="415">
                  <c:v>42751</c:v>
                </c:pt>
                <c:pt idx="416">
                  <c:v>42752</c:v>
                </c:pt>
                <c:pt idx="417">
                  <c:v>42753</c:v>
                </c:pt>
                <c:pt idx="418">
                  <c:v>42754</c:v>
                </c:pt>
                <c:pt idx="419">
                  <c:v>42755</c:v>
                </c:pt>
                <c:pt idx="420">
                  <c:v>42756</c:v>
                </c:pt>
                <c:pt idx="421">
                  <c:v>42757</c:v>
                </c:pt>
                <c:pt idx="422">
                  <c:v>42758</c:v>
                </c:pt>
                <c:pt idx="423">
                  <c:v>42759</c:v>
                </c:pt>
                <c:pt idx="424">
                  <c:v>42760</c:v>
                </c:pt>
                <c:pt idx="425">
                  <c:v>42761</c:v>
                </c:pt>
                <c:pt idx="426">
                  <c:v>42762</c:v>
                </c:pt>
                <c:pt idx="427">
                  <c:v>42763</c:v>
                </c:pt>
                <c:pt idx="428">
                  <c:v>42764</c:v>
                </c:pt>
                <c:pt idx="429">
                  <c:v>42765</c:v>
                </c:pt>
                <c:pt idx="430">
                  <c:v>42766</c:v>
                </c:pt>
                <c:pt idx="431">
                  <c:v>42767</c:v>
                </c:pt>
                <c:pt idx="432">
                  <c:v>42768</c:v>
                </c:pt>
                <c:pt idx="433">
                  <c:v>42769</c:v>
                </c:pt>
                <c:pt idx="434">
                  <c:v>42770</c:v>
                </c:pt>
                <c:pt idx="435">
                  <c:v>42771</c:v>
                </c:pt>
                <c:pt idx="436">
                  <c:v>42772</c:v>
                </c:pt>
                <c:pt idx="437">
                  <c:v>42773</c:v>
                </c:pt>
                <c:pt idx="438">
                  <c:v>42774</c:v>
                </c:pt>
                <c:pt idx="439">
                  <c:v>42775</c:v>
                </c:pt>
                <c:pt idx="440">
                  <c:v>42776</c:v>
                </c:pt>
                <c:pt idx="441">
                  <c:v>42777</c:v>
                </c:pt>
                <c:pt idx="442">
                  <c:v>42778</c:v>
                </c:pt>
                <c:pt idx="443">
                  <c:v>42779</c:v>
                </c:pt>
                <c:pt idx="444">
                  <c:v>42780</c:v>
                </c:pt>
                <c:pt idx="445">
                  <c:v>42781</c:v>
                </c:pt>
                <c:pt idx="446">
                  <c:v>42782</c:v>
                </c:pt>
                <c:pt idx="447">
                  <c:v>42783</c:v>
                </c:pt>
                <c:pt idx="448">
                  <c:v>42784</c:v>
                </c:pt>
                <c:pt idx="449">
                  <c:v>42785</c:v>
                </c:pt>
                <c:pt idx="450">
                  <c:v>42786</c:v>
                </c:pt>
                <c:pt idx="451">
                  <c:v>42787</c:v>
                </c:pt>
                <c:pt idx="452">
                  <c:v>42788</c:v>
                </c:pt>
                <c:pt idx="453">
                  <c:v>42789</c:v>
                </c:pt>
                <c:pt idx="454">
                  <c:v>42790</c:v>
                </c:pt>
                <c:pt idx="455">
                  <c:v>42791</c:v>
                </c:pt>
                <c:pt idx="456">
                  <c:v>42792</c:v>
                </c:pt>
                <c:pt idx="457">
                  <c:v>42793</c:v>
                </c:pt>
                <c:pt idx="458">
                  <c:v>42794</c:v>
                </c:pt>
                <c:pt idx="459">
                  <c:v>42795</c:v>
                </c:pt>
                <c:pt idx="460">
                  <c:v>42796</c:v>
                </c:pt>
                <c:pt idx="461">
                  <c:v>42797</c:v>
                </c:pt>
                <c:pt idx="462">
                  <c:v>42798</c:v>
                </c:pt>
                <c:pt idx="463">
                  <c:v>42799</c:v>
                </c:pt>
                <c:pt idx="464">
                  <c:v>42800</c:v>
                </c:pt>
                <c:pt idx="465">
                  <c:v>42801</c:v>
                </c:pt>
                <c:pt idx="466">
                  <c:v>42802</c:v>
                </c:pt>
                <c:pt idx="467">
                  <c:v>42803</c:v>
                </c:pt>
                <c:pt idx="468">
                  <c:v>42804</c:v>
                </c:pt>
                <c:pt idx="469">
                  <c:v>42805</c:v>
                </c:pt>
                <c:pt idx="470">
                  <c:v>42806</c:v>
                </c:pt>
                <c:pt idx="471">
                  <c:v>42807</c:v>
                </c:pt>
                <c:pt idx="472">
                  <c:v>42808</c:v>
                </c:pt>
                <c:pt idx="473">
                  <c:v>42809</c:v>
                </c:pt>
                <c:pt idx="474">
                  <c:v>42810</c:v>
                </c:pt>
                <c:pt idx="475">
                  <c:v>42811</c:v>
                </c:pt>
                <c:pt idx="476">
                  <c:v>42812</c:v>
                </c:pt>
                <c:pt idx="477">
                  <c:v>42813</c:v>
                </c:pt>
                <c:pt idx="478">
                  <c:v>42814</c:v>
                </c:pt>
                <c:pt idx="479">
                  <c:v>42815</c:v>
                </c:pt>
                <c:pt idx="480">
                  <c:v>42816</c:v>
                </c:pt>
                <c:pt idx="481">
                  <c:v>42817</c:v>
                </c:pt>
                <c:pt idx="482">
                  <c:v>42818</c:v>
                </c:pt>
                <c:pt idx="483">
                  <c:v>42819</c:v>
                </c:pt>
                <c:pt idx="484">
                  <c:v>42820</c:v>
                </c:pt>
                <c:pt idx="485">
                  <c:v>42821</c:v>
                </c:pt>
                <c:pt idx="486">
                  <c:v>42822</c:v>
                </c:pt>
                <c:pt idx="487">
                  <c:v>42823</c:v>
                </c:pt>
                <c:pt idx="488">
                  <c:v>42824</c:v>
                </c:pt>
                <c:pt idx="489">
                  <c:v>42825</c:v>
                </c:pt>
                <c:pt idx="490">
                  <c:v>42826</c:v>
                </c:pt>
                <c:pt idx="491">
                  <c:v>42827</c:v>
                </c:pt>
                <c:pt idx="492">
                  <c:v>42828</c:v>
                </c:pt>
                <c:pt idx="493">
                  <c:v>42829</c:v>
                </c:pt>
                <c:pt idx="494">
                  <c:v>42830</c:v>
                </c:pt>
                <c:pt idx="495">
                  <c:v>42831</c:v>
                </c:pt>
                <c:pt idx="496">
                  <c:v>42832</c:v>
                </c:pt>
                <c:pt idx="497">
                  <c:v>42833</c:v>
                </c:pt>
                <c:pt idx="498">
                  <c:v>42834</c:v>
                </c:pt>
                <c:pt idx="499">
                  <c:v>42835</c:v>
                </c:pt>
                <c:pt idx="500">
                  <c:v>42836</c:v>
                </c:pt>
                <c:pt idx="501">
                  <c:v>42837</c:v>
                </c:pt>
                <c:pt idx="502">
                  <c:v>42838</c:v>
                </c:pt>
                <c:pt idx="503">
                  <c:v>42839</c:v>
                </c:pt>
                <c:pt idx="504">
                  <c:v>42840</c:v>
                </c:pt>
                <c:pt idx="505">
                  <c:v>42841</c:v>
                </c:pt>
                <c:pt idx="506">
                  <c:v>42842</c:v>
                </c:pt>
                <c:pt idx="507">
                  <c:v>42843</c:v>
                </c:pt>
                <c:pt idx="508">
                  <c:v>42844</c:v>
                </c:pt>
                <c:pt idx="509">
                  <c:v>42845</c:v>
                </c:pt>
                <c:pt idx="510">
                  <c:v>42846</c:v>
                </c:pt>
                <c:pt idx="511">
                  <c:v>42847</c:v>
                </c:pt>
                <c:pt idx="512">
                  <c:v>42848</c:v>
                </c:pt>
                <c:pt idx="513">
                  <c:v>42849</c:v>
                </c:pt>
                <c:pt idx="514">
                  <c:v>42850</c:v>
                </c:pt>
                <c:pt idx="515">
                  <c:v>42851</c:v>
                </c:pt>
                <c:pt idx="516">
                  <c:v>42852</c:v>
                </c:pt>
                <c:pt idx="517">
                  <c:v>42853</c:v>
                </c:pt>
                <c:pt idx="518">
                  <c:v>42854</c:v>
                </c:pt>
                <c:pt idx="519">
                  <c:v>42855</c:v>
                </c:pt>
                <c:pt idx="520">
                  <c:v>42856</c:v>
                </c:pt>
                <c:pt idx="521">
                  <c:v>42857</c:v>
                </c:pt>
                <c:pt idx="522">
                  <c:v>42858</c:v>
                </c:pt>
                <c:pt idx="523">
                  <c:v>42859</c:v>
                </c:pt>
                <c:pt idx="524">
                  <c:v>42860</c:v>
                </c:pt>
                <c:pt idx="525">
                  <c:v>42861</c:v>
                </c:pt>
                <c:pt idx="526">
                  <c:v>42862</c:v>
                </c:pt>
                <c:pt idx="527">
                  <c:v>42863</c:v>
                </c:pt>
                <c:pt idx="528">
                  <c:v>42864</c:v>
                </c:pt>
                <c:pt idx="529">
                  <c:v>42865</c:v>
                </c:pt>
                <c:pt idx="530">
                  <c:v>42866</c:v>
                </c:pt>
                <c:pt idx="531">
                  <c:v>42867</c:v>
                </c:pt>
                <c:pt idx="532">
                  <c:v>42868</c:v>
                </c:pt>
                <c:pt idx="533">
                  <c:v>42869</c:v>
                </c:pt>
                <c:pt idx="534">
                  <c:v>42870</c:v>
                </c:pt>
                <c:pt idx="535">
                  <c:v>42871</c:v>
                </c:pt>
                <c:pt idx="536">
                  <c:v>42872</c:v>
                </c:pt>
                <c:pt idx="537">
                  <c:v>42873</c:v>
                </c:pt>
                <c:pt idx="538">
                  <c:v>42874</c:v>
                </c:pt>
                <c:pt idx="539">
                  <c:v>42875</c:v>
                </c:pt>
                <c:pt idx="540">
                  <c:v>42876</c:v>
                </c:pt>
                <c:pt idx="541">
                  <c:v>42877</c:v>
                </c:pt>
                <c:pt idx="542">
                  <c:v>42878</c:v>
                </c:pt>
                <c:pt idx="543">
                  <c:v>42879</c:v>
                </c:pt>
                <c:pt idx="544">
                  <c:v>42880</c:v>
                </c:pt>
                <c:pt idx="545">
                  <c:v>42881</c:v>
                </c:pt>
                <c:pt idx="546">
                  <c:v>42882</c:v>
                </c:pt>
                <c:pt idx="547">
                  <c:v>42883</c:v>
                </c:pt>
                <c:pt idx="548">
                  <c:v>42884</c:v>
                </c:pt>
                <c:pt idx="549">
                  <c:v>42885</c:v>
                </c:pt>
                <c:pt idx="550">
                  <c:v>42886</c:v>
                </c:pt>
                <c:pt idx="551">
                  <c:v>42887</c:v>
                </c:pt>
                <c:pt idx="552">
                  <c:v>42888</c:v>
                </c:pt>
                <c:pt idx="553">
                  <c:v>42889</c:v>
                </c:pt>
                <c:pt idx="554">
                  <c:v>42890</c:v>
                </c:pt>
                <c:pt idx="555">
                  <c:v>42891</c:v>
                </c:pt>
                <c:pt idx="556">
                  <c:v>42892</c:v>
                </c:pt>
                <c:pt idx="557">
                  <c:v>42893</c:v>
                </c:pt>
                <c:pt idx="558">
                  <c:v>42894</c:v>
                </c:pt>
                <c:pt idx="559">
                  <c:v>42895</c:v>
                </c:pt>
                <c:pt idx="560">
                  <c:v>42896</c:v>
                </c:pt>
                <c:pt idx="561">
                  <c:v>42897</c:v>
                </c:pt>
                <c:pt idx="562">
                  <c:v>42898</c:v>
                </c:pt>
                <c:pt idx="563">
                  <c:v>42899</c:v>
                </c:pt>
                <c:pt idx="564">
                  <c:v>42900</c:v>
                </c:pt>
                <c:pt idx="565">
                  <c:v>42901</c:v>
                </c:pt>
                <c:pt idx="566">
                  <c:v>42902</c:v>
                </c:pt>
                <c:pt idx="567">
                  <c:v>42903</c:v>
                </c:pt>
                <c:pt idx="568">
                  <c:v>42904</c:v>
                </c:pt>
                <c:pt idx="569">
                  <c:v>42905</c:v>
                </c:pt>
                <c:pt idx="570">
                  <c:v>42906</c:v>
                </c:pt>
                <c:pt idx="571">
                  <c:v>42907</c:v>
                </c:pt>
                <c:pt idx="572">
                  <c:v>42908</c:v>
                </c:pt>
                <c:pt idx="573">
                  <c:v>42909</c:v>
                </c:pt>
                <c:pt idx="574">
                  <c:v>42910</c:v>
                </c:pt>
                <c:pt idx="575">
                  <c:v>42911</c:v>
                </c:pt>
                <c:pt idx="576">
                  <c:v>42912</c:v>
                </c:pt>
                <c:pt idx="577">
                  <c:v>42913</c:v>
                </c:pt>
                <c:pt idx="578">
                  <c:v>42914</c:v>
                </c:pt>
                <c:pt idx="579">
                  <c:v>42915</c:v>
                </c:pt>
                <c:pt idx="580">
                  <c:v>42916</c:v>
                </c:pt>
                <c:pt idx="581">
                  <c:v>42917</c:v>
                </c:pt>
                <c:pt idx="582">
                  <c:v>42918</c:v>
                </c:pt>
                <c:pt idx="583">
                  <c:v>42919</c:v>
                </c:pt>
                <c:pt idx="584">
                  <c:v>42920</c:v>
                </c:pt>
                <c:pt idx="585">
                  <c:v>42921</c:v>
                </c:pt>
                <c:pt idx="586">
                  <c:v>42922</c:v>
                </c:pt>
                <c:pt idx="587">
                  <c:v>42923</c:v>
                </c:pt>
                <c:pt idx="588">
                  <c:v>42924</c:v>
                </c:pt>
                <c:pt idx="589">
                  <c:v>42925</c:v>
                </c:pt>
                <c:pt idx="590">
                  <c:v>42926</c:v>
                </c:pt>
                <c:pt idx="591">
                  <c:v>42927</c:v>
                </c:pt>
                <c:pt idx="592">
                  <c:v>42928</c:v>
                </c:pt>
                <c:pt idx="593">
                  <c:v>42929</c:v>
                </c:pt>
                <c:pt idx="594">
                  <c:v>42930</c:v>
                </c:pt>
                <c:pt idx="595">
                  <c:v>42931</c:v>
                </c:pt>
                <c:pt idx="596">
                  <c:v>42932</c:v>
                </c:pt>
                <c:pt idx="597">
                  <c:v>42933</c:v>
                </c:pt>
                <c:pt idx="598">
                  <c:v>42934</c:v>
                </c:pt>
                <c:pt idx="599">
                  <c:v>42935</c:v>
                </c:pt>
                <c:pt idx="600">
                  <c:v>42936</c:v>
                </c:pt>
                <c:pt idx="601">
                  <c:v>42937</c:v>
                </c:pt>
                <c:pt idx="602">
                  <c:v>42938</c:v>
                </c:pt>
                <c:pt idx="603">
                  <c:v>42939</c:v>
                </c:pt>
                <c:pt idx="604">
                  <c:v>42940</c:v>
                </c:pt>
                <c:pt idx="605">
                  <c:v>42941</c:v>
                </c:pt>
                <c:pt idx="606">
                  <c:v>42942</c:v>
                </c:pt>
                <c:pt idx="607">
                  <c:v>42943</c:v>
                </c:pt>
                <c:pt idx="608">
                  <c:v>42944</c:v>
                </c:pt>
                <c:pt idx="609">
                  <c:v>42945</c:v>
                </c:pt>
                <c:pt idx="610">
                  <c:v>42946</c:v>
                </c:pt>
                <c:pt idx="611">
                  <c:v>42947</c:v>
                </c:pt>
                <c:pt idx="612">
                  <c:v>42948</c:v>
                </c:pt>
                <c:pt idx="613">
                  <c:v>42949</c:v>
                </c:pt>
                <c:pt idx="614">
                  <c:v>42950</c:v>
                </c:pt>
                <c:pt idx="615">
                  <c:v>42951</c:v>
                </c:pt>
                <c:pt idx="616">
                  <c:v>42952</c:v>
                </c:pt>
                <c:pt idx="617">
                  <c:v>42953</c:v>
                </c:pt>
                <c:pt idx="618">
                  <c:v>42954</c:v>
                </c:pt>
                <c:pt idx="619">
                  <c:v>42955</c:v>
                </c:pt>
                <c:pt idx="620">
                  <c:v>42956</c:v>
                </c:pt>
                <c:pt idx="621">
                  <c:v>42957</c:v>
                </c:pt>
                <c:pt idx="622">
                  <c:v>42958</c:v>
                </c:pt>
                <c:pt idx="623">
                  <c:v>42959</c:v>
                </c:pt>
                <c:pt idx="624">
                  <c:v>42960</c:v>
                </c:pt>
                <c:pt idx="625">
                  <c:v>42961</c:v>
                </c:pt>
                <c:pt idx="626">
                  <c:v>42962</c:v>
                </c:pt>
                <c:pt idx="627">
                  <c:v>42963</c:v>
                </c:pt>
                <c:pt idx="628">
                  <c:v>42964</c:v>
                </c:pt>
                <c:pt idx="629">
                  <c:v>42965</c:v>
                </c:pt>
                <c:pt idx="630">
                  <c:v>42966</c:v>
                </c:pt>
                <c:pt idx="631">
                  <c:v>42967</c:v>
                </c:pt>
                <c:pt idx="632">
                  <c:v>42968</c:v>
                </c:pt>
                <c:pt idx="633">
                  <c:v>42969</c:v>
                </c:pt>
                <c:pt idx="634">
                  <c:v>42970</c:v>
                </c:pt>
                <c:pt idx="635">
                  <c:v>42971</c:v>
                </c:pt>
                <c:pt idx="636">
                  <c:v>42972</c:v>
                </c:pt>
                <c:pt idx="637">
                  <c:v>42973</c:v>
                </c:pt>
                <c:pt idx="638">
                  <c:v>42974</c:v>
                </c:pt>
                <c:pt idx="639">
                  <c:v>42975</c:v>
                </c:pt>
                <c:pt idx="640">
                  <c:v>42976</c:v>
                </c:pt>
                <c:pt idx="641">
                  <c:v>42977</c:v>
                </c:pt>
                <c:pt idx="642">
                  <c:v>42978</c:v>
                </c:pt>
                <c:pt idx="643">
                  <c:v>42979</c:v>
                </c:pt>
                <c:pt idx="644">
                  <c:v>42980</c:v>
                </c:pt>
                <c:pt idx="645">
                  <c:v>42981</c:v>
                </c:pt>
                <c:pt idx="646">
                  <c:v>42982</c:v>
                </c:pt>
                <c:pt idx="647">
                  <c:v>42983</c:v>
                </c:pt>
                <c:pt idx="648">
                  <c:v>42984</c:v>
                </c:pt>
                <c:pt idx="649">
                  <c:v>42985</c:v>
                </c:pt>
                <c:pt idx="650">
                  <c:v>42986</c:v>
                </c:pt>
                <c:pt idx="651">
                  <c:v>42987</c:v>
                </c:pt>
                <c:pt idx="652">
                  <c:v>42988</c:v>
                </c:pt>
                <c:pt idx="653">
                  <c:v>42989</c:v>
                </c:pt>
                <c:pt idx="654">
                  <c:v>42990</c:v>
                </c:pt>
                <c:pt idx="655">
                  <c:v>42991</c:v>
                </c:pt>
                <c:pt idx="656">
                  <c:v>42992</c:v>
                </c:pt>
                <c:pt idx="657">
                  <c:v>42993</c:v>
                </c:pt>
                <c:pt idx="658">
                  <c:v>42994</c:v>
                </c:pt>
                <c:pt idx="659">
                  <c:v>42995</c:v>
                </c:pt>
                <c:pt idx="660">
                  <c:v>42996</c:v>
                </c:pt>
                <c:pt idx="661">
                  <c:v>42997</c:v>
                </c:pt>
                <c:pt idx="662">
                  <c:v>42998</c:v>
                </c:pt>
                <c:pt idx="663">
                  <c:v>42999</c:v>
                </c:pt>
                <c:pt idx="664">
                  <c:v>43000</c:v>
                </c:pt>
                <c:pt idx="665">
                  <c:v>43001</c:v>
                </c:pt>
                <c:pt idx="666">
                  <c:v>43002</c:v>
                </c:pt>
                <c:pt idx="667">
                  <c:v>43003</c:v>
                </c:pt>
                <c:pt idx="668">
                  <c:v>43004</c:v>
                </c:pt>
                <c:pt idx="669">
                  <c:v>43005</c:v>
                </c:pt>
                <c:pt idx="670">
                  <c:v>43006</c:v>
                </c:pt>
                <c:pt idx="671">
                  <c:v>43007</c:v>
                </c:pt>
                <c:pt idx="672">
                  <c:v>43008</c:v>
                </c:pt>
                <c:pt idx="673">
                  <c:v>43009</c:v>
                </c:pt>
                <c:pt idx="674">
                  <c:v>43010</c:v>
                </c:pt>
                <c:pt idx="675">
                  <c:v>43011</c:v>
                </c:pt>
                <c:pt idx="676">
                  <c:v>43012</c:v>
                </c:pt>
                <c:pt idx="677">
                  <c:v>43013</c:v>
                </c:pt>
                <c:pt idx="678">
                  <c:v>43014</c:v>
                </c:pt>
                <c:pt idx="679">
                  <c:v>43015</c:v>
                </c:pt>
                <c:pt idx="680">
                  <c:v>43016</c:v>
                </c:pt>
                <c:pt idx="681">
                  <c:v>43017</c:v>
                </c:pt>
                <c:pt idx="682">
                  <c:v>43018</c:v>
                </c:pt>
                <c:pt idx="683">
                  <c:v>43019</c:v>
                </c:pt>
                <c:pt idx="684">
                  <c:v>43020</c:v>
                </c:pt>
                <c:pt idx="685">
                  <c:v>43021</c:v>
                </c:pt>
                <c:pt idx="686">
                  <c:v>43022</c:v>
                </c:pt>
                <c:pt idx="687">
                  <c:v>43023</c:v>
                </c:pt>
                <c:pt idx="688">
                  <c:v>43024</c:v>
                </c:pt>
                <c:pt idx="689">
                  <c:v>43025</c:v>
                </c:pt>
                <c:pt idx="690">
                  <c:v>43026</c:v>
                </c:pt>
                <c:pt idx="691">
                  <c:v>43027</c:v>
                </c:pt>
                <c:pt idx="692">
                  <c:v>43028</c:v>
                </c:pt>
                <c:pt idx="693">
                  <c:v>43029</c:v>
                </c:pt>
                <c:pt idx="694">
                  <c:v>43030</c:v>
                </c:pt>
                <c:pt idx="695">
                  <c:v>43031</c:v>
                </c:pt>
                <c:pt idx="696">
                  <c:v>43032</c:v>
                </c:pt>
                <c:pt idx="697">
                  <c:v>43033</c:v>
                </c:pt>
                <c:pt idx="698">
                  <c:v>43034</c:v>
                </c:pt>
                <c:pt idx="699">
                  <c:v>43035</c:v>
                </c:pt>
                <c:pt idx="700">
                  <c:v>43036</c:v>
                </c:pt>
                <c:pt idx="701">
                  <c:v>43037</c:v>
                </c:pt>
                <c:pt idx="702">
                  <c:v>43038</c:v>
                </c:pt>
                <c:pt idx="703">
                  <c:v>43039</c:v>
                </c:pt>
                <c:pt idx="704">
                  <c:v>43040</c:v>
                </c:pt>
                <c:pt idx="705">
                  <c:v>43041</c:v>
                </c:pt>
                <c:pt idx="706">
                  <c:v>43042</c:v>
                </c:pt>
                <c:pt idx="707">
                  <c:v>43043</c:v>
                </c:pt>
                <c:pt idx="708">
                  <c:v>43044</c:v>
                </c:pt>
                <c:pt idx="709">
                  <c:v>43045</c:v>
                </c:pt>
                <c:pt idx="710">
                  <c:v>43046</c:v>
                </c:pt>
                <c:pt idx="711">
                  <c:v>43047</c:v>
                </c:pt>
                <c:pt idx="712">
                  <c:v>43048</c:v>
                </c:pt>
                <c:pt idx="713">
                  <c:v>43049</c:v>
                </c:pt>
                <c:pt idx="714">
                  <c:v>43050</c:v>
                </c:pt>
                <c:pt idx="715">
                  <c:v>43051</c:v>
                </c:pt>
                <c:pt idx="716">
                  <c:v>43052</c:v>
                </c:pt>
                <c:pt idx="717">
                  <c:v>43053</c:v>
                </c:pt>
                <c:pt idx="718">
                  <c:v>43054</c:v>
                </c:pt>
                <c:pt idx="719">
                  <c:v>43055</c:v>
                </c:pt>
                <c:pt idx="720">
                  <c:v>43056</c:v>
                </c:pt>
                <c:pt idx="721">
                  <c:v>43057</c:v>
                </c:pt>
                <c:pt idx="722">
                  <c:v>43058</c:v>
                </c:pt>
                <c:pt idx="723">
                  <c:v>43059</c:v>
                </c:pt>
                <c:pt idx="724">
                  <c:v>43060</c:v>
                </c:pt>
                <c:pt idx="725">
                  <c:v>43061</c:v>
                </c:pt>
                <c:pt idx="726">
                  <c:v>43062</c:v>
                </c:pt>
                <c:pt idx="727">
                  <c:v>43063</c:v>
                </c:pt>
                <c:pt idx="728">
                  <c:v>43064</c:v>
                </c:pt>
                <c:pt idx="729">
                  <c:v>43065</c:v>
                </c:pt>
                <c:pt idx="730">
                  <c:v>43066</c:v>
                </c:pt>
                <c:pt idx="731">
                  <c:v>43067</c:v>
                </c:pt>
                <c:pt idx="732">
                  <c:v>43068</c:v>
                </c:pt>
                <c:pt idx="733">
                  <c:v>43069</c:v>
                </c:pt>
                <c:pt idx="734">
                  <c:v>43070</c:v>
                </c:pt>
                <c:pt idx="735">
                  <c:v>43071</c:v>
                </c:pt>
                <c:pt idx="736">
                  <c:v>43072</c:v>
                </c:pt>
                <c:pt idx="737">
                  <c:v>43073</c:v>
                </c:pt>
                <c:pt idx="738">
                  <c:v>43074</c:v>
                </c:pt>
                <c:pt idx="739">
                  <c:v>43075</c:v>
                </c:pt>
                <c:pt idx="740">
                  <c:v>43076</c:v>
                </c:pt>
                <c:pt idx="741">
                  <c:v>43077</c:v>
                </c:pt>
                <c:pt idx="742">
                  <c:v>43078</c:v>
                </c:pt>
                <c:pt idx="743">
                  <c:v>43079</c:v>
                </c:pt>
                <c:pt idx="744">
                  <c:v>43080</c:v>
                </c:pt>
                <c:pt idx="745">
                  <c:v>43081</c:v>
                </c:pt>
                <c:pt idx="746">
                  <c:v>43082</c:v>
                </c:pt>
                <c:pt idx="747">
                  <c:v>43083</c:v>
                </c:pt>
                <c:pt idx="748">
                  <c:v>43084</c:v>
                </c:pt>
                <c:pt idx="749">
                  <c:v>43085</c:v>
                </c:pt>
                <c:pt idx="750">
                  <c:v>43086</c:v>
                </c:pt>
                <c:pt idx="751">
                  <c:v>43087</c:v>
                </c:pt>
                <c:pt idx="752">
                  <c:v>43088</c:v>
                </c:pt>
                <c:pt idx="753">
                  <c:v>43089</c:v>
                </c:pt>
                <c:pt idx="754">
                  <c:v>43090</c:v>
                </c:pt>
                <c:pt idx="755">
                  <c:v>43091</c:v>
                </c:pt>
                <c:pt idx="756">
                  <c:v>43092</c:v>
                </c:pt>
                <c:pt idx="757">
                  <c:v>43093</c:v>
                </c:pt>
                <c:pt idx="758">
                  <c:v>43094</c:v>
                </c:pt>
                <c:pt idx="759">
                  <c:v>43095</c:v>
                </c:pt>
                <c:pt idx="760">
                  <c:v>43096</c:v>
                </c:pt>
                <c:pt idx="761">
                  <c:v>43097</c:v>
                </c:pt>
                <c:pt idx="762">
                  <c:v>43098</c:v>
                </c:pt>
                <c:pt idx="763">
                  <c:v>43099</c:v>
                </c:pt>
                <c:pt idx="764">
                  <c:v>43100</c:v>
                </c:pt>
                <c:pt idx="765">
                  <c:v>43101</c:v>
                </c:pt>
                <c:pt idx="766">
                  <c:v>43102</c:v>
                </c:pt>
                <c:pt idx="767">
                  <c:v>43103</c:v>
                </c:pt>
                <c:pt idx="768">
                  <c:v>43104</c:v>
                </c:pt>
                <c:pt idx="769">
                  <c:v>43105</c:v>
                </c:pt>
                <c:pt idx="770">
                  <c:v>43106</c:v>
                </c:pt>
                <c:pt idx="771">
                  <c:v>43107</c:v>
                </c:pt>
                <c:pt idx="772">
                  <c:v>43108</c:v>
                </c:pt>
                <c:pt idx="773">
                  <c:v>43109</c:v>
                </c:pt>
                <c:pt idx="774">
                  <c:v>43110</c:v>
                </c:pt>
                <c:pt idx="775">
                  <c:v>43111</c:v>
                </c:pt>
                <c:pt idx="776">
                  <c:v>43112</c:v>
                </c:pt>
                <c:pt idx="777">
                  <c:v>43113</c:v>
                </c:pt>
                <c:pt idx="778">
                  <c:v>43114</c:v>
                </c:pt>
                <c:pt idx="779">
                  <c:v>43115</c:v>
                </c:pt>
                <c:pt idx="780">
                  <c:v>43116</c:v>
                </c:pt>
                <c:pt idx="781">
                  <c:v>43117</c:v>
                </c:pt>
                <c:pt idx="782">
                  <c:v>43118</c:v>
                </c:pt>
                <c:pt idx="783">
                  <c:v>43119</c:v>
                </c:pt>
                <c:pt idx="784">
                  <c:v>43120</c:v>
                </c:pt>
                <c:pt idx="785">
                  <c:v>43121</c:v>
                </c:pt>
                <c:pt idx="786">
                  <c:v>43122</c:v>
                </c:pt>
                <c:pt idx="787">
                  <c:v>43123</c:v>
                </c:pt>
                <c:pt idx="788">
                  <c:v>43124</c:v>
                </c:pt>
                <c:pt idx="789">
                  <c:v>43125</c:v>
                </c:pt>
                <c:pt idx="790">
                  <c:v>43126</c:v>
                </c:pt>
                <c:pt idx="791">
                  <c:v>43127</c:v>
                </c:pt>
                <c:pt idx="792">
                  <c:v>43128</c:v>
                </c:pt>
                <c:pt idx="793">
                  <c:v>43129</c:v>
                </c:pt>
                <c:pt idx="794">
                  <c:v>43130</c:v>
                </c:pt>
                <c:pt idx="795">
                  <c:v>43131</c:v>
                </c:pt>
                <c:pt idx="796">
                  <c:v>43132</c:v>
                </c:pt>
                <c:pt idx="797">
                  <c:v>43133</c:v>
                </c:pt>
                <c:pt idx="798">
                  <c:v>43134</c:v>
                </c:pt>
                <c:pt idx="799">
                  <c:v>43135</c:v>
                </c:pt>
                <c:pt idx="800">
                  <c:v>43136</c:v>
                </c:pt>
                <c:pt idx="801">
                  <c:v>43137</c:v>
                </c:pt>
                <c:pt idx="802">
                  <c:v>43138</c:v>
                </c:pt>
                <c:pt idx="803">
                  <c:v>43139</c:v>
                </c:pt>
                <c:pt idx="804">
                  <c:v>43140</c:v>
                </c:pt>
                <c:pt idx="805">
                  <c:v>43141</c:v>
                </c:pt>
                <c:pt idx="806">
                  <c:v>43142</c:v>
                </c:pt>
                <c:pt idx="807">
                  <c:v>43143</c:v>
                </c:pt>
                <c:pt idx="808">
                  <c:v>43144</c:v>
                </c:pt>
                <c:pt idx="809">
                  <c:v>43145</c:v>
                </c:pt>
                <c:pt idx="810">
                  <c:v>43146</c:v>
                </c:pt>
                <c:pt idx="811">
                  <c:v>43147</c:v>
                </c:pt>
                <c:pt idx="812">
                  <c:v>43148</c:v>
                </c:pt>
                <c:pt idx="813">
                  <c:v>43149</c:v>
                </c:pt>
                <c:pt idx="814">
                  <c:v>43150</c:v>
                </c:pt>
                <c:pt idx="815">
                  <c:v>43151</c:v>
                </c:pt>
                <c:pt idx="816">
                  <c:v>43152</c:v>
                </c:pt>
                <c:pt idx="817">
                  <c:v>43153</c:v>
                </c:pt>
                <c:pt idx="818">
                  <c:v>43154</c:v>
                </c:pt>
                <c:pt idx="819">
                  <c:v>43155</c:v>
                </c:pt>
                <c:pt idx="820">
                  <c:v>43156</c:v>
                </c:pt>
                <c:pt idx="821">
                  <c:v>43157</c:v>
                </c:pt>
                <c:pt idx="822">
                  <c:v>43158</c:v>
                </c:pt>
                <c:pt idx="823">
                  <c:v>43159</c:v>
                </c:pt>
                <c:pt idx="824">
                  <c:v>43160</c:v>
                </c:pt>
                <c:pt idx="825">
                  <c:v>43161</c:v>
                </c:pt>
                <c:pt idx="826">
                  <c:v>43162</c:v>
                </c:pt>
                <c:pt idx="827">
                  <c:v>43163</c:v>
                </c:pt>
                <c:pt idx="828">
                  <c:v>43164</c:v>
                </c:pt>
                <c:pt idx="829">
                  <c:v>43165</c:v>
                </c:pt>
                <c:pt idx="830">
                  <c:v>43166</c:v>
                </c:pt>
                <c:pt idx="831">
                  <c:v>43167</c:v>
                </c:pt>
                <c:pt idx="832">
                  <c:v>43168</c:v>
                </c:pt>
                <c:pt idx="833">
                  <c:v>43169</c:v>
                </c:pt>
                <c:pt idx="834">
                  <c:v>43170</c:v>
                </c:pt>
                <c:pt idx="835">
                  <c:v>43171</c:v>
                </c:pt>
                <c:pt idx="836">
                  <c:v>43172</c:v>
                </c:pt>
                <c:pt idx="837">
                  <c:v>43173</c:v>
                </c:pt>
                <c:pt idx="838">
                  <c:v>43174</c:v>
                </c:pt>
                <c:pt idx="839">
                  <c:v>43175</c:v>
                </c:pt>
                <c:pt idx="840">
                  <c:v>43176</c:v>
                </c:pt>
                <c:pt idx="841">
                  <c:v>43177</c:v>
                </c:pt>
                <c:pt idx="842">
                  <c:v>43178</c:v>
                </c:pt>
                <c:pt idx="843">
                  <c:v>43179</c:v>
                </c:pt>
                <c:pt idx="844">
                  <c:v>43180</c:v>
                </c:pt>
                <c:pt idx="845">
                  <c:v>43181</c:v>
                </c:pt>
                <c:pt idx="846">
                  <c:v>43182</c:v>
                </c:pt>
                <c:pt idx="847">
                  <c:v>43183</c:v>
                </c:pt>
                <c:pt idx="848">
                  <c:v>43184</c:v>
                </c:pt>
                <c:pt idx="849">
                  <c:v>43185</c:v>
                </c:pt>
                <c:pt idx="850">
                  <c:v>43186</c:v>
                </c:pt>
                <c:pt idx="851">
                  <c:v>43187</c:v>
                </c:pt>
                <c:pt idx="852">
                  <c:v>43188</c:v>
                </c:pt>
                <c:pt idx="853">
                  <c:v>43189</c:v>
                </c:pt>
                <c:pt idx="854">
                  <c:v>43190</c:v>
                </c:pt>
                <c:pt idx="855">
                  <c:v>43191</c:v>
                </c:pt>
                <c:pt idx="856">
                  <c:v>43192</c:v>
                </c:pt>
                <c:pt idx="857">
                  <c:v>43193</c:v>
                </c:pt>
                <c:pt idx="858">
                  <c:v>43194</c:v>
                </c:pt>
                <c:pt idx="859">
                  <c:v>43195</c:v>
                </c:pt>
                <c:pt idx="860">
                  <c:v>43196</c:v>
                </c:pt>
                <c:pt idx="861">
                  <c:v>43197</c:v>
                </c:pt>
                <c:pt idx="862">
                  <c:v>43198</c:v>
                </c:pt>
                <c:pt idx="863">
                  <c:v>43199</c:v>
                </c:pt>
                <c:pt idx="864">
                  <c:v>43200</c:v>
                </c:pt>
                <c:pt idx="865">
                  <c:v>43201</c:v>
                </c:pt>
                <c:pt idx="866">
                  <c:v>43202</c:v>
                </c:pt>
                <c:pt idx="867">
                  <c:v>43203</c:v>
                </c:pt>
                <c:pt idx="868">
                  <c:v>43204</c:v>
                </c:pt>
                <c:pt idx="869">
                  <c:v>43205</c:v>
                </c:pt>
                <c:pt idx="870">
                  <c:v>43206</c:v>
                </c:pt>
                <c:pt idx="871">
                  <c:v>43207</c:v>
                </c:pt>
                <c:pt idx="872">
                  <c:v>43208</c:v>
                </c:pt>
                <c:pt idx="873">
                  <c:v>43209</c:v>
                </c:pt>
                <c:pt idx="874">
                  <c:v>43210</c:v>
                </c:pt>
                <c:pt idx="875">
                  <c:v>43211</c:v>
                </c:pt>
                <c:pt idx="876">
                  <c:v>43212</c:v>
                </c:pt>
                <c:pt idx="877">
                  <c:v>43213</c:v>
                </c:pt>
                <c:pt idx="878">
                  <c:v>43214</c:v>
                </c:pt>
                <c:pt idx="879">
                  <c:v>43215</c:v>
                </c:pt>
                <c:pt idx="880">
                  <c:v>43216</c:v>
                </c:pt>
                <c:pt idx="881">
                  <c:v>43217</c:v>
                </c:pt>
                <c:pt idx="882">
                  <c:v>43218</c:v>
                </c:pt>
                <c:pt idx="883">
                  <c:v>43219</c:v>
                </c:pt>
                <c:pt idx="884">
                  <c:v>43220</c:v>
                </c:pt>
                <c:pt idx="885">
                  <c:v>43221</c:v>
                </c:pt>
                <c:pt idx="886">
                  <c:v>43222</c:v>
                </c:pt>
                <c:pt idx="887">
                  <c:v>43223</c:v>
                </c:pt>
                <c:pt idx="888">
                  <c:v>43224</c:v>
                </c:pt>
                <c:pt idx="889">
                  <c:v>43225</c:v>
                </c:pt>
                <c:pt idx="890">
                  <c:v>43226</c:v>
                </c:pt>
                <c:pt idx="891">
                  <c:v>43227</c:v>
                </c:pt>
                <c:pt idx="892">
                  <c:v>43228</c:v>
                </c:pt>
                <c:pt idx="893">
                  <c:v>43229</c:v>
                </c:pt>
                <c:pt idx="894">
                  <c:v>43230</c:v>
                </c:pt>
                <c:pt idx="895">
                  <c:v>43231</c:v>
                </c:pt>
                <c:pt idx="896">
                  <c:v>43232</c:v>
                </c:pt>
                <c:pt idx="897">
                  <c:v>43233</c:v>
                </c:pt>
                <c:pt idx="898">
                  <c:v>43234</c:v>
                </c:pt>
                <c:pt idx="899">
                  <c:v>43235</c:v>
                </c:pt>
                <c:pt idx="900">
                  <c:v>43236</c:v>
                </c:pt>
                <c:pt idx="901">
                  <c:v>43237</c:v>
                </c:pt>
                <c:pt idx="902">
                  <c:v>43238</c:v>
                </c:pt>
                <c:pt idx="903">
                  <c:v>43239</c:v>
                </c:pt>
                <c:pt idx="904">
                  <c:v>43240</c:v>
                </c:pt>
                <c:pt idx="905">
                  <c:v>43241</c:v>
                </c:pt>
                <c:pt idx="906">
                  <c:v>43242</c:v>
                </c:pt>
                <c:pt idx="907">
                  <c:v>43243</c:v>
                </c:pt>
                <c:pt idx="908">
                  <c:v>43244</c:v>
                </c:pt>
                <c:pt idx="909">
                  <c:v>43245</c:v>
                </c:pt>
                <c:pt idx="910">
                  <c:v>43246</c:v>
                </c:pt>
                <c:pt idx="911">
                  <c:v>43247</c:v>
                </c:pt>
                <c:pt idx="912">
                  <c:v>43248</c:v>
                </c:pt>
                <c:pt idx="913">
                  <c:v>43249</c:v>
                </c:pt>
                <c:pt idx="914">
                  <c:v>43250</c:v>
                </c:pt>
                <c:pt idx="915">
                  <c:v>43251</c:v>
                </c:pt>
                <c:pt idx="916">
                  <c:v>43252</c:v>
                </c:pt>
                <c:pt idx="917">
                  <c:v>43253</c:v>
                </c:pt>
                <c:pt idx="918">
                  <c:v>43254</c:v>
                </c:pt>
                <c:pt idx="919">
                  <c:v>43255</c:v>
                </c:pt>
                <c:pt idx="920">
                  <c:v>43256</c:v>
                </c:pt>
                <c:pt idx="921">
                  <c:v>43257</c:v>
                </c:pt>
                <c:pt idx="922">
                  <c:v>43258</c:v>
                </c:pt>
                <c:pt idx="923">
                  <c:v>43259</c:v>
                </c:pt>
                <c:pt idx="924">
                  <c:v>43260</c:v>
                </c:pt>
                <c:pt idx="925">
                  <c:v>43261</c:v>
                </c:pt>
                <c:pt idx="926">
                  <c:v>43262</c:v>
                </c:pt>
                <c:pt idx="927">
                  <c:v>43263</c:v>
                </c:pt>
                <c:pt idx="928">
                  <c:v>43264</c:v>
                </c:pt>
                <c:pt idx="929">
                  <c:v>43265</c:v>
                </c:pt>
                <c:pt idx="930">
                  <c:v>43266</c:v>
                </c:pt>
                <c:pt idx="931">
                  <c:v>43267</c:v>
                </c:pt>
                <c:pt idx="932">
                  <c:v>43268</c:v>
                </c:pt>
                <c:pt idx="933">
                  <c:v>43269</c:v>
                </c:pt>
                <c:pt idx="934">
                  <c:v>43270</c:v>
                </c:pt>
                <c:pt idx="935">
                  <c:v>43271</c:v>
                </c:pt>
                <c:pt idx="936">
                  <c:v>43272</c:v>
                </c:pt>
                <c:pt idx="937">
                  <c:v>43273</c:v>
                </c:pt>
                <c:pt idx="938">
                  <c:v>43274</c:v>
                </c:pt>
                <c:pt idx="939">
                  <c:v>43275</c:v>
                </c:pt>
                <c:pt idx="940">
                  <c:v>43276</c:v>
                </c:pt>
                <c:pt idx="941">
                  <c:v>43277</c:v>
                </c:pt>
                <c:pt idx="942">
                  <c:v>43278</c:v>
                </c:pt>
                <c:pt idx="943">
                  <c:v>43279</c:v>
                </c:pt>
                <c:pt idx="944">
                  <c:v>43280</c:v>
                </c:pt>
                <c:pt idx="945">
                  <c:v>43281</c:v>
                </c:pt>
                <c:pt idx="946">
                  <c:v>43282</c:v>
                </c:pt>
                <c:pt idx="947">
                  <c:v>43283</c:v>
                </c:pt>
                <c:pt idx="948">
                  <c:v>43284</c:v>
                </c:pt>
                <c:pt idx="949">
                  <c:v>43285</c:v>
                </c:pt>
                <c:pt idx="950">
                  <c:v>43286</c:v>
                </c:pt>
                <c:pt idx="951">
                  <c:v>43287</c:v>
                </c:pt>
                <c:pt idx="952">
                  <c:v>43288</c:v>
                </c:pt>
                <c:pt idx="953">
                  <c:v>43289</c:v>
                </c:pt>
                <c:pt idx="954">
                  <c:v>43290</c:v>
                </c:pt>
                <c:pt idx="955">
                  <c:v>43291</c:v>
                </c:pt>
                <c:pt idx="956">
                  <c:v>43292</c:v>
                </c:pt>
                <c:pt idx="957">
                  <c:v>43293</c:v>
                </c:pt>
                <c:pt idx="958">
                  <c:v>43294</c:v>
                </c:pt>
                <c:pt idx="959">
                  <c:v>43295</c:v>
                </c:pt>
                <c:pt idx="960">
                  <c:v>43296</c:v>
                </c:pt>
                <c:pt idx="961">
                  <c:v>43297</c:v>
                </c:pt>
                <c:pt idx="962">
                  <c:v>43298</c:v>
                </c:pt>
                <c:pt idx="963">
                  <c:v>43299</c:v>
                </c:pt>
                <c:pt idx="964">
                  <c:v>43300</c:v>
                </c:pt>
                <c:pt idx="965">
                  <c:v>43301</c:v>
                </c:pt>
                <c:pt idx="966">
                  <c:v>43302</c:v>
                </c:pt>
                <c:pt idx="967">
                  <c:v>43303</c:v>
                </c:pt>
                <c:pt idx="968">
                  <c:v>43304</c:v>
                </c:pt>
                <c:pt idx="969">
                  <c:v>43305</c:v>
                </c:pt>
                <c:pt idx="970">
                  <c:v>43306</c:v>
                </c:pt>
                <c:pt idx="971">
                  <c:v>43307</c:v>
                </c:pt>
                <c:pt idx="972">
                  <c:v>43308</c:v>
                </c:pt>
                <c:pt idx="973">
                  <c:v>43309</c:v>
                </c:pt>
                <c:pt idx="974">
                  <c:v>43310</c:v>
                </c:pt>
                <c:pt idx="975">
                  <c:v>43311</c:v>
                </c:pt>
                <c:pt idx="976">
                  <c:v>43312</c:v>
                </c:pt>
                <c:pt idx="977">
                  <c:v>43313</c:v>
                </c:pt>
                <c:pt idx="978">
                  <c:v>43314</c:v>
                </c:pt>
                <c:pt idx="979">
                  <c:v>43315</c:v>
                </c:pt>
                <c:pt idx="980">
                  <c:v>43316</c:v>
                </c:pt>
                <c:pt idx="981">
                  <c:v>43317</c:v>
                </c:pt>
                <c:pt idx="982">
                  <c:v>43318</c:v>
                </c:pt>
                <c:pt idx="983">
                  <c:v>43319</c:v>
                </c:pt>
                <c:pt idx="984">
                  <c:v>43320</c:v>
                </c:pt>
                <c:pt idx="985">
                  <c:v>43321</c:v>
                </c:pt>
                <c:pt idx="986">
                  <c:v>43322</c:v>
                </c:pt>
                <c:pt idx="987">
                  <c:v>43323</c:v>
                </c:pt>
                <c:pt idx="988">
                  <c:v>43324</c:v>
                </c:pt>
                <c:pt idx="989">
                  <c:v>43325</c:v>
                </c:pt>
                <c:pt idx="990">
                  <c:v>43326</c:v>
                </c:pt>
                <c:pt idx="991">
                  <c:v>43327</c:v>
                </c:pt>
                <c:pt idx="992">
                  <c:v>43328</c:v>
                </c:pt>
                <c:pt idx="993">
                  <c:v>43329</c:v>
                </c:pt>
                <c:pt idx="994">
                  <c:v>43330</c:v>
                </c:pt>
                <c:pt idx="995">
                  <c:v>43331</c:v>
                </c:pt>
                <c:pt idx="996">
                  <c:v>43332</c:v>
                </c:pt>
                <c:pt idx="997">
                  <c:v>43333</c:v>
                </c:pt>
                <c:pt idx="998">
                  <c:v>43334</c:v>
                </c:pt>
                <c:pt idx="999">
                  <c:v>43335</c:v>
                </c:pt>
                <c:pt idx="1000">
                  <c:v>43336</c:v>
                </c:pt>
                <c:pt idx="1001">
                  <c:v>43337</c:v>
                </c:pt>
                <c:pt idx="1002">
                  <c:v>43338</c:v>
                </c:pt>
                <c:pt idx="1003">
                  <c:v>43339</c:v>
                </c:pt>
                <c:pt idx="1004">
                  <c:v>43340</c:v>
                </c:pt>
                <c:pt idx="1005">
                  <c:v>43341</c:v>
                </c:pt>
                <c:pt idx="1006">
                  <c:v>43342</c:v>
                </c:pt>
                <c:pt idx="1007">
                  <c:v>43343</c:v>
                </c:pt>
                <c:pt idx="1008">
                  <c:v>43344</c:v>
                </c:pt>
                <c:pt idx="1009">
                  <c:v>43345</c:v>
                </c:pt>
                <c:pt idx="1010">
                  <c:v>43346</c:v>
                </c:pt>
                <c:pt idx="1011">
                  <c:v>43347</c:v>
                </c:pt>
                <c:pt idx="1012">
                  <c:v>43348</c:v>
                </c:pt>
                <c:pt idx="1013">
                  <c:v>43349</c:v>
                </c:pt>
                <c:pt idx="1014">
                  <c:v>43350</c:v>
                </c:pt>
                <c:pt idx="1015">
                  <c:v>43351</c:v>
                </c:pt>
                <c:pt idx="1016">
                  <c:v>43352</c:v>
                </c:pt>
                <c:pt idx="1017">
                  <c:v>43353</c:v>
                </c:pt>
                <c:pt idx="1018">
                  <c:v>43354</c:v>
                </c:pt>
                <c:pt idx="1019">
                  <c:v>43355</c:v>
                </c:pt>
                <c:pt idx="1020">
                  <c:v>43356</c:v>
                </c:pt>
                <c:pt idx="1021">
                  <c:v>43357</c:v>
                </c:pt>
                <c:pt idx="1022">
                  <c:v>43358</c:v>
                </c:pt>
                <c:pt idx="1023">
                  <c:v>43359</c:v>
                </c:pt>
                <c:pt idx="1024">
                  <c:v>43360</c:v>
                </c:pt>
                <c:pt idx="1025">
                  <c:v>43361</c:v>
                </c:pt>
                <c:pt idx="1026">
                  <c:v>43362</c:v>
                </c:pt>
                <c:pt idx="1027">
                  <c:v>43363</c:v>
                </c:pt>
                <c:pt idx="1028">
                  <c:v>43364</c:v>
                </c:pt>
                <c:pt idx="1029">
                  <c:v>43365</c:v>
                </c:pt>
                <c:pt idx="1030">
                  <c:v>43366</c:v>
                </c:pt>
                <c:pt idx="1031">
                  <c:v>43367</c:v>
                </c:pt>
                <c:pt idx="1032">
                  <c:v>43368</c:v>
                </c:pt>
                <c:pt idx="1033">
                  <c:v>43369</c:v>
                </c:pt>
                <c:pt idx="1034">
                  <c:v>43370</c:v>
                </c:pt>
                <c:pt idx="1035">
                  <c:v>43371</c:v>
                </c:pt>
                <c:pt idx="1036">
                  <c:v>43372</c:v>
                </c:pt>
                <c:pt idx="1037">
                  <c:v>43373</c:v>
                </c:pt>
                <c:pt idx="1038">
                  <c:v>43374</c:v>
                </c:pt>
                <c:pt idx="1039">
                  <c:v>43375</c:v>
                </c:pt>
                <c:pt idx="1040">
                  <c:v>43376</c:v>
                </c:pt>
                <c:pt idx="1041">
                  <c:v>43377</c:v>
                </c:pt>
                <c:pt idx="1042">
                  <c:v>43378</c:v>
                </c:pt>
                <c:pt idx="1043">
                  <c:v>43379</c:v>
                </c:pt>
                <c:pt idx="1044">
                  <c:v>43380</c:v>
                </c:pt>
                <c:pt idx="1045">
                  <c:v>43381</c:v>
                </c:pt>
                <c:pt idx="1046">
                  <c:v>43382</c:v>
                </c:pt>
                <c:pt idx="1047">
                  <c:v>43383</c:v>
                </c:pt>
                <c:pt idx="1048">
                  <c:v>43384</c:v>
                </c:pt>
                <c:pt idx="1049">
                  <c:v>43385</c:v>
                </c:pt>
                <c:pt idx="1050">
                  <c:v>43386</c:v>
                </c:pt>
                <c:pt idx="1051">
                  <c:v>43387</c:v>
                </c:pt>
                <c:pt idx="1052">
                  <c:v>43388</c:v>
                </c:pt>
                <c:pt idx="1053">
                  <c:v>43389</c:v>
                </c:pt>
                <c:pt idx="1054">
                  <c:v>43390</c:v>
                </c:pt>
                <c:pt idx="1055">
                  <c:v>43391</c:v>
                </c:pt>
                <c:pt idx="1056">
                  <c:v>43392</c:v>
                </c:pt>
                <c:pt idx="1057">
                  <c:v>43393</c:v>
                </c:pt>
                <c:pt idx="1058">
                  <c:v>43394</c:v>
                </c:pt>
                <c:pt idx="1059">
                  <c:v>43395</c:v>
                </c:pt>
                <c:pt idx="1060">
                  <c:v>43396</c:v>
                </c:pt>
                <c:pt idx="1061">
                  <c:v>43397</c:v>
                </c:pt>
                <c:pt idx="1062">
                  <c:v>43398</c:v>
                </c:pt>
                <c:pt idx="1063">
                  <c:v>43399</c:v>
                </c:pt>
                <c:pt idx="1064">
                  <c:v>43400</c:v>
                </c:pt>
                <c:pt idx="1065">
                  <c:v>43401</c:v>
                </c:pt>
                <c:pt idx="1066">
                  <c:v>43402</c:v>
                </c:pt>
                <c:pt idx="1067">
                  <c:v>43403</c:v>
                </c:pt>
                <c:pt idx="1068">
                  <c:v>43404</c:v>
                </c:pt>
                <c:pt idx="1069">
                  <c:v>43405</c:v>
                </c:pt>
                <c:pt idx="1070">
                  <c:v>43406</c:v>
                </c:pt>
                <c:pt idx="1071">
                  <c:v>43407</c:v>
                </c:pt>
                <c:pt idx="1072">
                  <c:v>43408</c:v>
                </c:pt>
                <c:pt idx="1073">
                  <c:v>43409</c:v>
                </c:pt>
                <c:pt idx="1074">
                  <c:v>43410</c:v>
                </c:pt>
                <c:pt idx="1075">
                  <c:v>43411</c:v>
                </c:pt>
                <c:pt idx="1076">
                  <c:v>43412</c:v>
                </c:pt>
                <c:pt idx="1077">
                  <c:v>43413</c:v>
                </c:pt>
                <c:pt idx="1078">
                  <c:v>43414</c:v>
                </c:pt>
                <c:pt idx="1079">
                  <c:v>43415</c:v>
                </c:pt>
                <c:pt idx="1080">
                  <c:v>43416</c:v>
                </c:pt>
                <c:pt idx="1081">
                  <c:v>43417</c:v>
                </c:pt>
                <c:pt idx="1082">
                  <c:v>43418</c:v>
                </c:pt>
                <c:pt idx="1083">
                  <c:v>43419</c:v>
                </c:pt>
                <c:pt idx="1084">
                  <c:v>43420</c:v>
                </c:pt>
                <c:pt idx="1085">
                  <c:v>43421</c:v>
                </c:pt>
                <c:pt idx="1086">
                  <c:v>43422</c:v>
                </c:pt>
                <c:pt idx="1087">
                  <c:v>43423</c:v>
                </c:pt>
                <c:pt idx="1088">
                  <c:v>43424</c:v>
                </c:pt>
                <c:pt idx="1089">
                  <c:v>43425</c:v>
                </c:pt>
                <c:pt idx="1090">
                  <c:v>43426</c:v>
                </c:pt>
                <c:pt idx="1091">
                  <c:v>43427</c:v>
                </c:pt>
                <c:pt idx="1092">
                  <c:v>43428</c:v>
                </c:pt>
                <c:pt idx="1093">
                  <c:v>43429</c:v>
                </c:pt>
                <c:pt idx="1094">
                  <c:v>43430</c:v>
                </c:pt>
                <c:pt idx="1095">
                  <c:v>43431</c:v>
                </c:pt>
                <c:pt idx="1096">
                  <c:v>43432</c:v>
                </c:pt>
                <c:pt idx="1097">
                  <c:v>43433</c:v>
                </c:pt>
                <c:pt idx="1098">
                  <c:v>43434</c:v>
                </c:pt>
                <c:pt idx="1099">
                  <c:v>43435</c:v>
                </c:pt>
                <c:pt idx="1100">
                  <c:v>43436</c:v>
                </c:pt>
                <c:pt idx="1101">
                  <c:v>43437</c:v>
                </c:pt>
                <c:pt idx="1102">
                  <c:v>43438</c:v>
                </c:pt>
                <c:pt idx="1103">
                  <c:v>43439</c:v>
                </c:pt>
                <c:pt idx="1104">
                  <c:v>43440</c:v>
                </c:pt>
                <c:pt idx="1105">
                  <c:v>43441</c:v>
                </c:pt>
                <c:pt idx="1106">
                  <c:v>43442</c:v>
                </c:pt>
                <c:pt idx="1107">
                  <c:v>43443</c:v>
                </c:pt>
                <c:pt idx="1108">
                  <c:v>43444</c:v>
                </c:pt>
                <c:pt idx="1109">
                  <c:v>43445</c:v>
                </c:pt>
                <c:pt idx="1110">
                  <c:v>43446</c:v>
                </c:pt>
                <c:pt idx="1111">
                  <c:v>43447</c:v>
                </c:pt>
                <c:pt idx="1112">
                  <c:v>43448</c:v>
                </c:pt>
                <c:pt idx="1113">
                  <c:v>43449</c:v>
                </c:pt>
                <c:pt idx="1114">
                  <c:v>43450</c:v>
                </c:pt>
                <c:pt idx="1115">
                  <c:v>43451</c:v>
                </c:pt>
                <c:pt idx="1116">
                  <c:v>43452</c:v>
                </c:pt>
                <c:pt idx="1117">
                  <c:v>43453</c:v>
                </c:pt>
                <c:pt idx="1118">
                  <c:v>43454</c:v>
                </c:pt>
                <c:pt idx="1119">
                  <c:v>43455</c:v>
                </c:pt>
                <c:pt idx="1120">
                  <c:v>43456</c:v>
                </c:pt>
                <c:pt idx="1121">
                  <c:v>43457</c:v>
                </c:pt>
                <c:pt idx="1122">
                  <c:v>43458</c:v>
                </c:pt>
                <c:pt idx="1123">
                  <c:v>43459</c:v>
                </c:pt>
                <c:pt idx="1124">
                  <c:v>43460</c:v>
                </c:pt>
                <c:pt idx="1125">
                  <c:v>43461</c:v>
                </c:pt>
                <c:pt idx="1126">
                  <c:v>43462</c:v>
                </c:pt>
                <c:pt idx="1127">
                  <c:v>43463</c:v>
                </c:pt>
                <c:pt idx="1128">
                  <c:v>43464</c:v>
                </c:pt>
                <c:pt idx="1129">
                  <c:v>43465</c:v>
                </c:pt>
                <c:pt idx="1130">
                  <c:v>43466</c:v>
                </c:pt>
                <c:pt idx="1131">
                  <c:v>43467</c:v>
                </c:pt>
                <c:pt idx="1132">
                  <c:v>43468</c:v>
                </c:pt>
                <c:pt idx="1133">
                  <c:v>43469</c:v>
                </c:pt>
                <c:pt idx="1134">
                  <c:v>43470</c:v>
                </c:pt>
                <c:pt idx="1135">
                  <c:v>43471</c:v>
                </c:pt>
                <c:pt idx="1136">
                  <c:v>43472</c:v>
                </c:pt>
                <c:pt idx="1137">
                  <c:v>43473</c:v>
                </c:pt>
                <c:pt idx="1138">
                  <c:v>43474</c:v>
                </c:pt>
                <c:pt idx="1139">
                  <c:v>43475</c:v>
                </c:pt>
                <c:pt idx="1140">
                  <c:v>43476</c:v>
                </c:pt>
                <c:pt idx="1141">
                  <c:v>43477</c:v>
                </c:pt>
                <c:pt idx="1142">
                  <c:v>43478</c:v>
                </c:pt>
                <c:pt idx="1143">
                  <c:v>43479</c:v>
                </c:pt>
                <c:pt idx="1144">
                  <c:v>43480</c:v>
                </c:pt>
                <c:pt idx="1145">
                  <c:v>43481</c:v>
                </c:pt>
                <c:pt idx="1146">
                  <c:v>43482</c:v>
                </c:pt>
                <c:pt idx="1147">
                  <c:v>43483</c:v>
                </c:pt>
                <c:pt idx="1148">
                  <c:v>43484</c:v>
                </c:pt>
                <c:pt idx="1149">
                  <c:v>43485</c:v>
                </c:pt>
                <c:pt idx="1150">
                  <c:v>43486</c:v>
                </c:pt>
                <c:pt idx="1151">
                  <c:v>43487</c:v>
                </c:pt>
                <c:pt idx="1152">
                  <c:v>43488</c:v>
                </c:pt>
                <c:pt idx="1153">
                  <c:v>43489</c:v>
                </c:pt>
                <c:pt idx="1154">
                  <c:v>43490</c:v>
                </c:pt>
                <c:pt idx="1155">
                  <c:v>43491</c:v>
                </c:pt>
                <c:pt idx="1156">
                  <c:v>43492</c:v>
                </c:pt>
                <c:pt idx="1157">
                  <c:v>43493</c:v>
                </c:pt>
                <c:pt idx="1158">
                  <c:v>43494</c:v>
                </c:pt>
                <c:pt idx="1159">
                  <c:v>43495</c:v>
                </c:pt>
                <c:pt idx="1160">
                  <c:v>43496</c:v>
                </c:pt>
                <c:pt idx="1161">
                  <c:v>43497</c:v>
                </c:pt>
                <c:pt idx="1162">
                  <c:v>43498</c:v>
                </c:pt>
                <c:pt idx="1163">
                  <c:v>43499</c:v>
                </c:pt>
                <c:pt idx="1164">
                  <c:v>43500</c:v>
                </c:pt>
                <c:pt idx="1165">
                  <c:v>43501</c:v>
                </c:pt>
                <c:pt idx="1166">
                  <c:v>43502</c:v>
                </c:pt>
                <c:pt idx="1167">
                  <c:v>43503</c:v>
                </c:pt>
                <c:pt idx="1168">
                  <c:v>43504</c:v>
                </c:pt>
                <c:pt idx="1169">
                  <c:v>43505</c:v>
                </c:pt>
                <c:pt idx="1170">
                  <c:v>43506</c:v>
                </c:pt>
                <c:pt idx="1171">
                  <c:v>43507</c:v>
                </c:pt>
                <c:pt idx="1172">
                  <c:v>43508</c:v>
                </c:pt>
                <c:pt idx="1173">
                  <c:v>43509</c:v>
                </c:pt>
                <c:pt idx="1174">
                  <c:v>43510</c:v>
                </c:pt>
                <c:pt idx="1175">
                  <c:v>43511</c:v>
                </c:pt>
                <c:pt idx="1176">
                  <c:v>43512</c:v>
                </c:pt>
                <c:pt idx="1177">
                  <c:v>43513</c:v>
                </c:pt>
                <c:pt idx="1178">
                  <c:v>43514</c:v>
                </c:pt>
                <c:pt idx="1179">
                  <c:v>43515</c:v>
                </c:pt>
                <c:pt idx="1180">
                  <c:v>43516</c:v>
                </c:pt>
                <c:pt idx="1181">
                  <c:v>43517</c:v>
                </c:pt>
                <c:pt idx="1182">
                  <c:v>43518</c:v>
                </c:pt>
                <c:pt idx="1183">
                  <c:v>43519</c:v>
                </c:pt>
                <c:pt idx="1184">
                  <c:v>43520</c:v>
                </c:pt>
                <c:pt idx="1185">
                  <c:v>43521</c:v>
                </c:pt>
                <c:pt idx="1186">
                  <c:v>43522</c:v>
                </c:pt>
                <c:pt idx="1187">
                  <c:v>43523</c:v>
                </c:pt>
                <c:pt idx="1188">
                  <c:v>43524</c:v>
                </c:pt>
                <c:pt idx="1189">
                  <c:v>43525</c:v>
                </c:pt>
                <c:pt idx="1190">
                  <c:v>43526</c:v>
                </c:pt>
                <c:pt idx="1191">
                  <c:v>43527</c:v>
                </c:pt>
                <c:pt idx="1192">
                  <c:v>43528</c:v>
                </c:pt>
                <c:pt idx="1193">
                  <c:v>43529</c:v>
                </c:pt>
                <c:pt idx="1194">
                  <c:v>43530</c:v>
                </c:pt>
                <c:pt idx="1195">
                  <c:v>43531</c:v>
                </c:pt>
                <c:pt idx="1196">
                  <c:v>43532</c:v>
                </c:pt>
                <c:pt idx="1197">
                  <c:v>43533</c:v>
                </c:pt>
                <c:pt idx="1198">
                  <c:v>43534</c:v>
                </c:pt>
                <c:pt idx="1199">
                  <c:v>43535</c:v>
                </c:pt>
                <c:pt idx="1200">
                  <c:v>43536</c:v>
                </c:pt>
                <c:pt idx="1201">
                  <c:v>43537</c:v>
                </c:pt>
                <c:pt idx="1202">
                  <c:v>43538</c:v>
                </c:pt>
                <c:pt idx="1203">
                  <c:v>43539</c:v>
                </c:pt>
                <c:pt idx="1204">
                  <c:v>43540</c:v>
                </c:pt>
                <c:pt idx="1205">
                  <c:v>43541</c:v>
                </c:pt>
                <c:pt idx="1206">
                  <c:v>43542</c:v>
                </c:pt>
                <c:pt idx="1207">
                  <c:v>43543</c:v>
                </c:pt>
                <c:pt idx="1208">
                  <c:v>43544</c:v>
                </c:pt>
                <c:pt idx="1209">
                  <c:v>43545</c:v>
                </c:pt>
                <c:pt idx="1210">
                  <c:v>43546</c:v>
                </c:pt>
                <c:pt idx="1211">
                  <c:v>43547</c:v>
                </c:pt>
                <c:pt idx="1212">
                  <c:v>43548</c:v>
                </c:pt>
                <c:pt idx="1213">
                  <c:v>43549</c:v>
                </c:pt>
                <c:pt idx="1214">
                  <c:v>43550</c:v>
                </c:pt>
                <c:pt idx="1215">
                  <c:v>43551</c:v>
                </c:pt>
                <c:pt idx="1216">
                  <c:v>43552</c:v>
                </c:pt>
                <c:pt idx="1217">
                  <c:v>43553</c:v>
                </c:pt>
                <c:pt idx="1218">
                  <c:v>43554</c:v>
                </c:pt>
                <c:pt idx="1219">
                  <c:v>43555</c:v>
                </c:pt>
                <c:pt idx="1220">
                  <c:v>43556</c:v>
                </c:pt>
                <c:pt idx="1221">
                  <c:v>43557</c:v>
                </c:pt>
                <c:pt idx="1222">
                  <c:v>43558</c:v>
                </c:pt>
                <c:pt idx="1223">
                  <c:v>43559</c:v>
                </c:pt>
                <c:pt idx="1224">
                  <c:v>43560</c:v>
                </c:pt>
                <c:pt idx="1225">
                  <c:v>43561</c:v>
                </c:pt>
                <c:pt idx="1226">
                  <c:v>43562</c:v>
                </c:pt>
                <c:pt idx="1227">
                  <c:v>43563</c:v>
                </c:pt>
                <c:pt idx="1228">
                  <c:v>43564</c:v>
                </c:pt>
                <c:pt idx="1229">
                  <c:v>43565</c:v>
                </c:pt>
                <c:pt idx="1230">
                  <c:v>43566</c:v>
                </c:pt>
                <c:pt idx="1231">
                  <c:v>43567</c:v>
                </c:pt>
                <c:pt idx="1232">
                  <c:v>43568</c:v>
                </c:pt>
                <c:pt idx="1233">
                  <c:v>43569</c:v>
                </c:pt>
                <c:pt idx="1234">
                  <c:v>43570</c:v>
                </c:pt>
                <c:pt idx="1235">
                  <c:v>43571</c:v>
                </c:pt>
                <c:pt idx="1236">
                  <c:v>43572</c:v>
                </c:pt>
                <c:pt idx="1237">
                  <c:v>43573</c:v>
                </c:pt>
                <c:pt idx="1238">
                  <c:v>43574</c:v>
                </c:pt>
                <c:pt idx="1239">
                  <c:v>43575</c:v>
                </c:pt>
                <c:pt idx="1240">
                  <c:v>43576</c:v>
                </c:pt>
                <c:pt idx="1241">
                  <c:v>43577</c:v>
                </c:pt>
                <c:pt idx="1242">
                  <c:v>43578</c:v>
                </c:pt>
                <c:pt idx="1243">
                  <c:v>43579</c:v>
                </c:pt>
                <c:pt idx="1244">
                  <c:v>43580</c:v>
                </c:pt>
                <c:pt idx="1245">
                  <c:v>43581</c:v>
                </c:pt>
                <c:pt idx="1246">
                  <c:v>43582</c:v>
                </c:pt>
                <c:pt idx="1247">
                  <c:v>43583</c:v>
                </c:pt>
                <c:pt idx="1248">
                  <c:v>43584</c:v>
                </c:pt>
                <c:pt idx="1249">
                  <c:v>43585</c:v>
                </c:pt>
                <c:pt idx="1250">
                  <c:v>43586</c:v>
                </c:pt>
                <c:pt idx="1251">
                  <c:v>43587</c:v>
                </c:pt>
                <c:pt idx="1252">
                  <c:v>43588</c:v>
                </c:pt>
                <c:pt idx="1253">
                  <c:v>43589</c:v>
                </c:pt>
                <c:pt idx="1254">
                  <c:v>43590</c:v>
                </c:pt>
                <c:pt idx="1255">
                  <c:v>43591</c:v>
                </c:pt>
                <c:pt idx="1256">
                  <c:v>43592</c:v>
                </c:pt>
                <c:pt idx="1257">
                  <c:v>43593</c:v>
                </c:pt>
                <c:pt idx="1258">
                  <c:v>43594</c:v>
                </c:pt>
                <c:pt idx="1259">
                  <c:v>43595</c:v>
                </c:pt>
                <c:pt idx="1260">
                  <c:v>43596</c:v>
                </c:pt>
                <c:pt idx="1261">
                  <c:v>43597</c:v>
                </c:pt>
                <c:pt idx="1262">
                  <c:v>43598</c:v>
                </c:pt>
                <c:pt idx="1263">
                  <c:v>43599</c:v>
                </c:pt>
                <c:pt idx="1264">
                  <c:v>43600</c:v>
                </c:pt>
                <c:pt idx="1265">
                  <c:v>43601</c:v>
                </c:pt>
                <c:pt idx="1266">
                  <c:v>43602</c:v>
                </c:pt>
                <c:pt idx="1267">
                  <c:v>43603</c:v>
                </c:pt>
                <c:pt idx="1268">
                  <c:v>43604</c:v>
                </c:pt>
                <c:pt idx="1269">
                  <c:v>43605</c:v>
                </c:pt>
                <c:pt idx="1270">
                  <c:v>43606</c:v>
                </c:pt>
                <c:pt idx="1271">
                  <c:v>43607</c:v>
                </c:pt>
                <c:pt idx="1272">
                  <c:v>43608</c:v>
                </c:pt>
                <c:pt idx="1273">
                  <c:v>43609</c:v>
                </c:pt>
                <c:pt idx="1274">
                  <c:v>43610</c:v>
                </c:pt>
                <c:pt idx="1275">
                  <c:v>43611</c:v>
                </c:pt>
                <c:pt idx="1276">
                  <c:v>43612</c:v>
                </c:pt>
                <c:pt idx="1277">
                  <c:v>43613</c:v>
                </c:pt>
                <c:pt idx="1278">
                  <c:v>43614</c:v>
                </c:pt>
                <c:pt idx="1279">
                  <c:v>43615</c:v>
                </c:pt>
                <c:pt idx="1280">
                  <c:v>43616</c:v>
                </c:pt>
                <c:pt idx="1281">
                  <c:v>43617</c:v>
                </c:pt>
                <c:pt idx="1282">
                  <c:v>43618</c:v>
                </c:pt>
                <c:pt idx="1283">
                  <c:v>43619</c:v>
                </c:pt>
                <c:pt idx="1284">
                  <c:v>43620</c:v>
                </c:pt>
                <c:pt idx="1285">
                  <c:v>43621</c:v>
                </c:pt>
                <c:pt idx="1286">
                  <c:v>43622</c:v>
                </c:pt>
                <c:pt idx="1287">
                  <c:v>43623</c:v>
                </c:pt>
                <c:pt idx="1288">
                  <c:v>43624</c:v>
                </c:pt>
                <c:pt idx="1289">
                  <c:v>43625</c:v>
                </c:pt>
                <c:pt idx="1290">
                  <c:v>43626</c:v>
                </c:pt>
                <c:pt idx="1291">
                  <c:v>43627</c:v>
                </c:pt>
                <c:pt idx="1292">
                  <c:v>43628</c:v>
                </c:pt>
                <c:pt idx="1293">
                  <c:v>43629</c:v>
                </c:pt>
                <c:pt idx="1294">
                  <c:v>43630</c:v>
                </c:pt>
                <c:pt idx="1295">
                  <c:v>43631</c:v>
                </c:pt>
                <c:pt idx="1296">
                  <c:v>43632</c:v>
                </c:pt>
                <c:pt idx="1297">
                  <c:v>43633</c:v>
                </c:pt>
                <c:pt idx="1298">
                  <c:v>43634</c:v>
                </c:pt>
                <c:pt idx="1299">
                  <c:v>43635</c:v>
                </c:pt>
                <c:pt idx="1300">
                  <c:v>43636</c:v>
                </c:pt>
                <c:pt idx="1301">
                  <c:v>43637</c:v>
                </c:pt>
                <c:pt idx="1302">
                  <c:v>43638</c:v>
                </c:pt>
                <c:pt idx="1303">
                  <c:v>43639</c:v>
                </c:pt>
                <c:pt idx="1304">
                  <c:v>43640</c:v>
                </c:pt>
                <c:pt idx="1305">
                  <c:v>43641</c:v>
                </c:pt>
                <c:pt idx="1306">
                  <c:v>43642</c:v>
                </c:pt>
                <c:pt idx="1307">
                  <c:v>43643</c:v>
                </c:pt>
                <c:pt idx="1308">
                  <c:v>43644</c:v>
                </c:pt>
                <c:pt idx="1309">
                  <c:v>43645</c:v>
                </c:pt>
                <c:pt idx="1310">
                  <c:v>43646</c:v>
                </c:pt>
                <c:pt idx="1311">
                  <c:v>43647</c:v>
                </c:pt>
                <c:pt idx="1312">
                  <c:v>43648</c:v>
                </c:pt>
                <c:pt idx="1313">
                  <c:v>43649</c:v>
                </c:pt>
                <c:pt idx="1314">
                  <c:v>43650</c:v>
                </c:pt>
                <c:pt idx="1315">
                  <c:v>43651</c:v>
                </c:pt>
                <c:pt idx="1316">
                  <c:v>43652</c:v>
                </c:pt>
                <c:pt idx="1317">
                  <c:v>43653</c:v>
                </c:pt>
                <c:pt idx="1318">
                  <c:v>43654</c:v>
                </c:pt>
                <c:pt idx="1319">
                  <c:v>43655</c:v>
                </c:pt>
                <c:pt idx="1320">
                  <c:v>43656</c:v>
                </c:pt>
                <c:pt idx="1321">
                  <c:v>43657</c:v>
                </c:pt>
                <c:pt idx="1322">
                  <c:v>43658</c:v>
                </c:pt>
                <c:pt idx="1323">
                  <c:v>43659</c:v>
                </c:pt>
                <c:pt idx="1324">
                  <c:v>43660</c:v>
                </c:pt>
                <c:pt idx="1325">
                  <c:v>43661</c:v>
                </c:pt>
                <c:pt idx="1326">
                  <c:v>43662</c:v>
                </c:pt>
                <c:pt idx="1327">
                  <c:v>43663</c:v>
                </c:pt>
                <c:pt idx="1328">
                  <c:v>43664</c:v>
                </c:pt>
                <c:pt idx="1329">
                  <c:v>43665</c:v>
                </c:pt>
                <c:pt idx="1330">
                  <c:v>43666</c:v>
                </c:pt>
                <c:pt idx="1331">
                  <c:v>43667</c:v>
                </c:pt>
                <c:pt idx="1332">
                  <c:v>43668</c:v>
                </c:pt>
                <c:pt idx="1333">
                  <c:v>43669</c:v>
                </c:pt>
                <c:pt idx="1334">
                  <c:v>43670</c:v>
                </c:pt>
                <c:pt idx="1335">
                  <c:v>43671</c:v>
                </c:pt>
                <c:pt idx="1336">
                  <c:v>43672</c:v>
                </c:pt>
                <c:pt idx="1337">
                  <c:v>43673</c:v>
                </c:pt>
                <c:pt idx="1338">
                  <c:v>43674</c:v>
                </c:pt>
                <c:pt idx="1339">
                  <c:v>43675</c:v>
                </c:pt>
                <c:pt idx="1340">
                  <c:v>43676</c:v>
                </c:pt>
                <c:pt idx="1341">
                  <c:v>43677</c:v>
                </c:pt>
                <c:pt idx="1342">
                  <c:v>43678</c:v>
                </c:pt>
                <c:pt idx="1343">
                  <c:v>43679</c:v>
                </c:pt>
                <c:pt idx="1344">
                  <c:v>43680</c:v>
                </c:pt>
                <c:pt idx="1345">
                  <c:v>43681</c:v>
                </c:pt>
                <c:pt idx="1346">
                  <c:v>43682</c:v>
                </c:pt>
                <c:pt idx="1347">
                  <c:v>43683</c:v>
                </c:pt>
                <c:pt idx="1348">
                  <c:v>43684</c:v>
                </c:pt>
                <c:pt idx="1349">
                  <c:v>43685</c:v>
                </c:pt>
                <c:pt idx="1350">
                  <c:v>43686</c:v>
                </c:pt>
                <c:pt idx="1351">
                  <c:v>43687</c:v>
                </c:pt>
                <c:pt idx="1352">
                  <c:v>43688</c:v>
                </c:pt>
                <c:pt idx="1353">
                  <c:v>43689</c:v>
                </c:pt>
                <c:pt idx="1354">
                  <c:v>43690</c:v>
                </c:pt>
                <c:pt idx="1355">
                  <c:v>43691</c:v>
                </c:pt>
                <c:pt idx="1356">
                  <c:v>43692</c:v>
                </c:pt>
                <c:pt idx="1357">
                  <c:v>43693</c:v>
                </c:pt>
                <c:pt idx="1358">
                  <c:v>43694</c:v>
                </c:pt>
                <c:pt idx="1359">
                  <c:v>43695</c:v>
                </c:pt>
                <c:pt idx="1360">
                  <c:v>43696</c:v>
                </c:pt>
                <c:pt idx="1361">
                  <c:v>43697</c:v>
                </c:pt>
                <c:pt idx="1362">
                  <c:v>43698</c:v>
                </c:pt>
                <c:pt idx="1363">
                  <c:v>43699</c:v>
                </c:pt>
                <c:pt idx="1364">
                  <c:v>43700</c:v>
                </c:pt>
                <c:pt idx="1365">
                  <c:v>43701</c:v>
                </c:pt>
                <c:pt idx="1366">
                  <c:v>43702</c:v>
                </c:pt>
                <c:pt idx="1367">
                  <c:v>43703</c:v>
                </c:pt>
                <c:pt idx="1368">
                  <c:v>43704</c:v>
                </c:pt>
                <c:pt idx="1369">
                  <c:v>43705</c:v>
                </c:pt>
                <c:pt idx="1370">
                  <c:v>43706</c:v>
                </c:pt>
                <c:pt idx="1371">
                  <c:v>43707</c:v>
                </c:pt>
                <c:pt idx="1372">
                  <c:v>43708</c:v>
                </c:pt>
                <c:pt idx="1373">
                  <c:v>43709</c:v>
                </c:pt>
                <c:pt idx="1374">
                  <c:v>43710</c:v>
                </c:pt>
                <c:pt idx="1375">
                  <c:v>43711</c:v>
                </c:pt>
                <c:pt idx="1376">
                  <c:v>43712</c:v>
                </c:pt>
                <c:pt idx="1377">
                  <c:v>43713</c:v>
                </c:pt>
                <c:pt idx="1378">
                  <c:v>43714</c:v>
                </c:pt>
                <c:pt idx="1379">
                  <c:v>43715</c:v>
                </c:pt>
                <c:pt idx="1380">
                  <c:v>43716</c:v>
                </c:pt>
                <c:pt idx="1381">
                  <c:v>43717</c:v>
                </c:pt>
                <c:pt idx="1382">
                  <c:v>43718</c:v>
                </c:pt>
                <c:pt idx="1383">
                  <c:v>43719</c:v>
                </c:pt>
                <c:pt idx="1384">
                  <c:v>43720</c:v>
                </c:pt>
                <c:pt idx="1385">
                  <c:v>43721</c:v>
                </c:pt>
                <c:pt idx="1386">
                  <c:v>43722</c:v>
                </c:pt>
                <c:pt idx="1387">
                  <c:v>43723</c:v>
                </c:pt>
                <c:pt idx="1388">
                  <c:v>43724</c:v>
                </c:pt>
                <c:pt idx="1389">
                  <c:v>43725</c:v>
                </c:pt>
                <c:pt idx="1390">
                  <c:v>43726</c:v>
                </c:pt>
                <c:pt idx="1391">
                  <c:v>43727</c:v>
                </c:pt>
                <c:pt idx="1392">
                  <c:v>43728</c:v>
                </c:pt>
                <c:pt idx="1393">
                  <c:v>43729</c:v>
                </c:pt>
                <c:pt idx="1394">
                  <c:v>43730</c:v>
                </c:pt>
                <c:pt idx="1395">
                  <c:v>43731</c:v>
                </c:pt>
                <c:pt idx="1396">
                  <c:v>43732</c:v>
                </c:pt>
                <c:pt idx="1397">
                  <c:v>43733</c:v>
                </c:pt>
                <c:pt idx="1398">
                  <c:v>43734</c:v>
                </c:pt>
                <c:pt idx="1399">
                  <c:v>43735</c:v>
                </c:pt>
                <c:pt idx="1400">
                  <c:v>43736</c:v>
                </c:pt>
                <c:pt idx="1401">
                  <c:v>43737</c:v>
                </c:pt>
                <c:pt idx="1402">
                  <c:v>43738</c:v>
                </c:pt>
                <c:pt idx="1403">
                  <c:v>43739</c:v>
                </c:pt>
                <c:pt idx="1404">
                  <c:v>43740</c:v>
                </c:pt>
                <c:pt idx="1405">
                  <c:v>43741</c:v>
                </c:pt>
                <c:pt idx="1406">
                  <c:v>43742</c:v>
                </c:pt>
                <c:pt idx="1407">
                  <c:v>43743</c:v>
                </c:pt>
                <c:pt idx="1408">
                  <c:v>43744</c:v>
                </c:pt>
                <c:pt idx="1409">
                  <c:v>43745</c:v>
                </c:pt>
                <c:pt idx="1410">
                  <c:v>43746</c:v>
                </c:pt>
                <c:pt idx="1411">
                  <c:v>43747</c:v>
                </c:pt>
                <c:pt idx="1412">
                  <c:v>43748</c:v>
                </c:pt>
                <c:pt idx="1413">
                  <c:v>43749</c:v>
                </c:pt>
                <c:pt idx="1414">
                  <c:v>43750</c:v>
                </c:pt>
                <c:pt idx="1415">
                  <c:v>43751</c:v>
                </c:pt>
                <c:pt idx="1416">
                  <c:v>43752</c:v>
                </c:pt>
                <c:pt idx="1417">
                  <c:v>43753</c:v>
                </c:pt>
                <c:pt idx="1418">
                  <c:v>43754</c:v>
                </c:pt>
                <c:pt idx="1419">
                  <c:v>43755</c:v>
                </c:pt>
                <c:pt idx="1420">
                  <c:v>43756</c:v>
                </c:pt>
                <c:pt idx="1421">
                  <c:v>43757</c:v>
                </c:pt>
                <c:pt idx="1422">
                  <c:v>43758</c:v>
                </c:pt>
                <c:pt idx="1423">
                  <c:v>43759</c:v>
                </c:pt>
                <c:pt idx="1424">
                  <c:v>43760</c:v>
                </c:pt>
                <c:pt idx="1425">
                  <c:v>43761</c:v>
                </c:pt>
                <c:pt idx="1426">
                  <c:v>43762</c:v>
                </c:pt>
                <c:pt idx="1427">
                  <c:v>43763</c:v>
                </c:pt>
                <c:pt idx="1428">
                  <c:v>43764</c:v>
                </c:pt>
                <c:pt idx="1429">
                  <c:v>43765</c:v>
                </c:pt>
                <c:pt idx="1430">
                  <c:v>43766</c:v>
                </c:pt>
                <c:pt idx="1431">
                  <c:v>43767</c:v>
                </c:pt>
                <c:pt idx="1432">
                  <c:v>43768</c:v>
                </c:pt>
                <c:pt idx="1433">
                  <c:v>43769</c:v>
                </c:pt>
                <c:pt idx="1434">
                  <c:v>43770</c:v>
                </c:pt>
                <c:pt idx="1435">
                  <c:v>43771</c:v>
                </c:pt>
                <c:pt idx="1436">
                  <c:v>43772</c:v>
                </c:pt>
                <c:pt idx="1437">
                  <c:v>43773</c:v>
                </c:pt>
                <c:pt idx="1438">
                  <c:v>43774</c:v>
                </c:pt>
                <c:pt idx="1439">
                  <c:v>43775</c:v>
                </c:pt>
                <c:pt idx="1440">
                  <c:v>43776</c:v>
                </c:pt>
                <c:pt idx="1441">
                  <c:v>43777</c:v>
                </c:pt>
                <c:pt idx="1442">
                  <c:v>43778</c:v>
                </c:pt>
                <c:pt idx="1443">
                  <c:v>43779</c:v>
                </c:pt>
                <c:pt idx="1444">
                  <c:v>43780</c:v>
                </c:pt>
                <c:pt idx="1445">
                  <c:v>43781</c:v>
                </c:pt>
                <c:pt idx="1446">
                  <c:v>43782</c:v>
                </c:pt>
                <c:pt idx="1447">
                  <c:v>43783</c:v>
                </c:pt>
                <c:pt idx="1448">
                  <c:v>43784</c:v>
                </c:pt>
                <c:pt idx="1449">
                  <c:v>43785</c:v>
                </c:pt>
                <c:pt idx="1450">
                  <c:v>43786</c:v>
                </c:pt>
                <c:pt idx="1451">
                  <c:v>43787</c:v>
                </c:pt>
                <c:pt idx="1452">
                  <c:v>43788</c:v>
                </c:pt>
                <c:pt idx="1453">
                  <c:v>43789</c:v>
                </c:pt>
                <c:pt idx="1454">
                  <c:v>43790</c:v>
                </c:pt>
                <c:pt idx="1455">
                  <c:v>43791</c:v>
                </c:pt>
                <c:pt idx="1456">
                  <c:v>43792</c:v>
                </c:pt>
                <c:pt idx="1457">
                  <c:v>43793</c:v>
                </c:pt>
                <c:pt idx="1458">
                  <c:v>43794</c:v>
                </c:pt>
                <c:pt idx="1459">
                  <c:v>43795</c:v>
                </c:pt>
                <c:pt idx="1460">
                  <c:v>43796</c:v>
                </c:pt>
                <c:pt idx="1461">
                  <c:v>43797</c:v>
                </c:pt>
                <c:pt idx="1462">
                  <c:v>43798</c:v>
                </c:pt>
                <c:pt idx="1463">
                  <c:v>43799</c:v>
                </c:pt>
                <c:pt idx="1464">
                  <c:v>43800</c:v>
                </c:pt>
                <c:pt idx="1465">
                  <c:v>43801</c:v>
                </c:pt>
                <c:pt idx="1466">
                  <c:v>43802</c:v>
                </c:pt>
                <c:pt idx="1467">
                  <c:v>43803</c:v>
                </c:pt>
                <c:pt idx="1468">
                  <c:v>43804</c:v>
                </c:pt>
                <c:pt idx="1469">
                  <c:v>43805</c:v>
                </c:pt>
                <c:pt idx="1470">
                  <c:v>43806</c:v>
                </c:pt>
                <c:pt idx="1471">
                  <c:v>43807</c:v>
                </c:pt>
                <c:pt idx="1472">
                  <c:v>43808</c:v>
                </c:pt>
                <c:pt idx="1473">
                  <c:v>43809</c:v>
                </c:pt>
                <c:pt idx="1474">
                  <c:v>43810</c:v>
                </c:pt>
                <c:pt idx="1475">
                  <c:v>43811</c:v>
                </c:pt>
                <c:pt idx="1476">
                  <c:v>43812</c:v>
                </c:pt>
                <c:pt idx="1477">
                  <c:v>43813</c:v>
                </c:pt>
                <c:pt idx="1478">
                  <c:v>43814</c:v>
                </c:pt>
                <c:pt idx="1479">
                  <c:v>43815</c:v>
                </c:pt>
                <c:pt idx="1480">
                  <c:v>43816</c:v>
                </c:pt>
                <c:pt idx="1481">
                  <c:v>43817</c:v>
                </c:pt>
                <c:pt idx="1482">
                  <c:v>43818</c:v>
                </c:pt>
                <c:pt idx="1483">
                  <c:v>43819</c:v>
                </c:pt>
                <c:pt idx="1484">
                  <c:v>43820</c:v>
                </c:pt>
                <c:pt idx="1485">
                  <c:v>43821</c:v>
                </c:pt>
                <c:pt idx="1486">
                  <c:v>43822</c:v>
                </c:pt>
                <c:pt idx="1487">
                  <c:v>43823</c:v>
                </c:pt>
                <c:pt idx="1488">
                  <c:v>43824</c:v>
                </c:pt>
                <c:pt idx="1489">
                  <c:v>43825</c:v>
                </c:pt>
                <c:pt idx="1490">
                  <c:v>43826</c:v>
                </c:pt>
                <c:pt idx="1491">
                  <c:v>43827</c:v>
                </c:pt>
                <c:pt idx="1492">
                  <c:v>43828</c:v>
                </c:pt>
                <c:pt idx="1493">
                  <c:v>43829</c:v>
                </c:pt>
                <c:pt idx="1494">
                  <c:v>43830</c:v>
                </c:pt>
                <c:pt idx="1495">
                  <c:v>43831</c:v>
                </c:pt>
                <c:pt idx="1496">
                  <c:v>43832</c:v>
                </c:pt>
                <c:pt idx="1497">
                  <c:v>43833</c:v>
                </c:pt>
                <c:pt idx="1498">
                  <c:v>43834</c:v>
                </c:pt>
                <c:pt idx="1499">
                  <c:v>43835</c:v>
                </c:pt>
                <c:pt idx="1500">
                  <c:v>43836</c:v>
                </c:pt>
                <c:pt idx="1501">
                  <c:v>43837</c:v>
                </c:pt>
                <c:pt idx="1502">
                  <c:v>43838</c:v>
                </c:pt>
                <c:pt idx="1503">
                  <c:v>43839</c:v>
                </c:pt>
                <c:pt idx="1504">
                  <c:v>43840</c:v>
                </c:pt>
                <c:pt idx="1505">
                  <c:v>43841</c:v>
                </c:pt>
                <c:pt idx="1506">
                  <c:v>43842</c:v>
                </c:pt>
                <c:pt idx="1507">
                  <c:v>43843</c:v>
                </c:pt>
                <c:pt idx="1508">
                  <c:v>43844</c:v>
                </c:pt>
                <c:pt idx="1509">
                  <c:v>43845</c:v>
                </c:pt>
                <c:pt idx="1510">
                  <c:v>43846</c:v>
                </c:pt>
                <c:pt idx="1511">
                  <c:v>43847</c:v>
                </c:pt>
                <c:pt idx="1512">
                  <c:v>43848</c:v>
                </c:pt>
                <c:pt idx="1513">
                  <c:v>43849</c:v>
                </c:pt>
                <c:pt idx="1514">
                  <c:v>43850</c:v>
                </c:pt>
                <c:pt idx="1515">
                  <c:v>43851</c:v>
                </c:pt>
                <c:pt idx="1516">
                  <c:v>43852</c:v>
                </c:pt>
                <c:pt idx="1517">
                  <c:v>43853</c:v>
                </c:pt>
                <c:pt idx="1518">
                  <c:v>43854</c:v>
                </c:pt>
                <c:pt idx="1519">
                  <c:v>43855</c:v>
                </c:pt>
                <c:pt idx="1520">
                  <c:v>43856</c:v>
                </c:pt>
                <c:pt idx="1521">
                  <c:v>43857</c:v>
                </c:pt>
                <c:pt idx="1522">
                  <c:v>43858</c:v>
                </c:pt>
                <c:pt idx="1523">
                  <c:v>43859</c:v>
                </c:pt>
                <c:pt idx="1524">
                  <c:v>43860</c:v>
                </c:pt>
                <c:pt idx="1525">
                  <c:v>43861</c:v>
                </c:pt>
                <c:pt idx="1526">
                  <c:v>43862</c:v>
                </c:pt>
                <c:pt idx="1527">
                  <c:v>43863</c:v>
                </c:pt>
                <c:pt idx="1528">
                  <c:v>43864</c:v>
                </c:pt>
                <c:pt idx="1529">
                  <c:v>43865</c:v>
                </c:pt>
                <c:pt idx="1530">
                  <c:v>43866</c:v>
                </c:pt>
                <c:pt idx="1531">
                  <c:v>43867</c:v>
                </c:pt>
                <c:pt idx="1532">
                  <c:v>43868</c:v>
                </c:pt>
                <c:pt idx="1533">
                  <c:v>43869</c:v>
                </c:pt>
                <c:pt idx="1534">
                  <c:v>43870</c:v>
                </c:pt>
                <c:pt idx="1535">
                  <c:v>43871</c:v>
                </c:pt>
                <c:pt idx="1536">
                  <c:v>43872</c:v>
                </c:pt>
                <c:pt idx="1537">
                  <c:v>43873</c:v>
                </c:pt>
                <c:pt idx="1538">
                  <c:v>43874</c:v>
                </c:pt>
                <c:pt idx="1539">
                  <c:v>43875</c:v>
                </c:pt>
                <c:pt idx="1540">
                  <c:v>43876</c:v>
                </c:pt>
                <c:pt idx="1541">
                  <c:v>43877</c:v>
                </c:pt>
                <c:pt idx="1542">
                  <c:v>43878</c:v>
                </c:pt>
                <c:pt idx="1543">
                  <c:v>43879</c:v>
                </c:pt>
                <c:pt idx="1544">
                  <c:v>43880</c:v>
                </c:pt>
                <c:pt idx="1545">
                  <c:v>43881</c:v>
                </c:pt>
                <c:pt idx="1546">
                  <c:v>43882</c:v>
                </c:pt>
                <c:pt idx="1547">
                  <c:v>43883</c:v>
                </c:pt>
                <c:pt idx="1548">
                  <c:v>43884</c:v>
                </c:pt>
                <c:pt idx="1549">
                  <c:v>43885</c:v>
                </c:pt>
                <c:pt idx="1550">
                  <c:v>43886</c:v>
                </c:pt>
                <c:pt idx="1551">
                  <c:v>43887</c:v>
                </c:pt>
                <c:pt idx="1552">
                  <c:v>43888</c:v>
                </c:pt>
                <c:pt idx="1553">
                  <c:v>43889</c:v>
                </c:pt>
                <c:pt idx="1554">
                  <c:v>43890</c:v>
                </c:pt>
                <c:pt idx="1555">
                  <c:v>43891</c:v>
                </c:pt>
                <c:pt idx="1556">
                  <c:v>43892</c:v>
                </c:pt>
                <c:pt idx="1557">
                  <c:v>43893</c:v>
                </c:pt>
                <c:pt idx="1558">
                  <c:v>43894</c:v>
                </c:pt>
                <c:pt idx="1559">
                  <c:v>43895</c:v>
                </c:pt>
                <c:pt idx="1560">
                  <c:v>43896</c:v>
                </c:pt>
                <c:pt idx="1561">
                  <c:v>43897</c:v>
                </c:pt>
                <c:pt idx="1562">
                  <c:v>43898</c:v>
                </c:pt>
                <c:pt idx="1563">
                  <c:v>43899</c:v>
                </c:pt>
                <c:pt idx="1564">
                  <c:v>43900</c:v>
                </c:pt>
                <c:pt idx="1565">
                  <c:v>43901</c:v>
                </c:pt>
                <c:pt idx="1566">
                  <c:v>43902</c:v>
                </c:pt>
                <c:pt idx="1567">
                  <c:v>43903</c:v>
                </c:pt>
                <c:pt idx="1568">
                  <c:v>43904</c:v>
                </c:pt>
                <c:pt idx="1569">
                  <c:v>43905</c:v>
                </c:pt>
                <c:pt idx="1570">
                  <c:v>43906</c:v>
                </c:pt>
                <c:pt idx="1571">
                  <c:v>43907</c:v>
                </c:pt>
                <c:pt idx="1572">
                  <c:v>43908</c:v>
                </c:pt>
                <c:pt idx="1573">
                  <c:v>43909</c:v>
                </c:pt>
                <c:pt idx="1574">
                  <c:v>43910</c:v>
                </c:pt>
                <c:pt idx="1575">
                  <c:v>43911</c:v>
                </c:pt>
                <c:pt idx="1576">
                  <c:v>43912</c:v>
                </c:pt>
                <c:pt idx="1577">
                  <c:v>43913</c:v>
                </c:pt>
                <c:pt idx="1578">
                  <c:v>43914</c:v>
                </c:pt>
                <c:pt idx="1579">
                  <c:v>43915</c:v>
                </c:pt>
                <c:pt idx="1580">
                  <c:v>43916</c:v>
                </c:pt>
                <c:pt idx="1581">
                  <c:v>43917</c:v>
                </c:pt>
                <c:pt idx="1582">
                  <c:v>43918</c:v>
                </c:pt>
                <c:pt idx="1583">
                  <c:v>43919</c:v>
                </c:pt>
                <c:pt idx="1584">
                  <c:v>43920</c:v>
                </c:pt>
                <c:pt idx="1585">
                  <c:v>43921</c:v>
                </c:pt>
                <c:pt idx="1586">
                  <c:v>43922</c:v>
                </c:pt>
                <c:pt idx="1587">
                  <c:v>43923</c:v>
                </c:pt>
                <c:pt idx="1588">
                  <c:v>43924</c:v>
                </c:pt>
                <c:pt idx="1589">
                  <c:v>43925</c:v>
                </c:pt>
                <c:pt idx="1590">
                  <c:v>43926</c:v>
                </c:pt>
                <c:pt idx="1591">
                  <c:v>43927</c:v>
                </c:pt>
                <c:pt idx="1592">
                  <c:v>43928</c:v>
                </c:pt>
                <c:pt idx="1593">
                  <c:v>43929</c:v>
                </c:pt>
                <c:pt idx="1594">
                  <c:v>43930</c:v>
                </c:pt>
                <c:pt idx="1595">
                  <c:v>43931</c:v>
                </c:pt>
                <c:pt idx="1596">
                  <c:v>43932</c:v>
                </c:pt>
                <c:pt idx="1597">
                  <c:v>43933</c:v>
                </c:pt>
                <c:pt idx="1598">
                  <c:v>43934</c:v>
                </c:pt>
                <c:pt idx="1599">
                  <c:v>43935</c:v>
                </c:pt>
                <c:pt idx="1600">
                  <c:v>43936</c:v>
                </c:pt>
                <c:pt idx="1601">
                  <c:v>43937</c:v>
                </c:pt>
                <c:pt idx="1602">
                  <c:v>43938</c:v>
                </c:pt>
                <c:pt idx="1603">
                  <c:v>43939</c:v>
                </c:pt>
                <c:pt idx="1604">
                  <c:v>43940</c:v>
                </c:pt>
                <c:pt idx="1605">
                  <c:v>43941</c:v>
                </c:pt>
                <c:pt idx="1606">
                  <c:v>43942</c:v>
                </c:pt>
                <c:pt idx="1607">
                  <c:v>43943</c:v>
                </c:pt>
                <c:pt idx="1608">
                  <c:v>43944</c:v>
                </c:pt>
                <c:pt idx="1609">
                  <c:v>43945</c:v>
                </c:pt>
                <c:pt idx="1610">
                  <c:v>43946</c:v>
                </c:pt>
                <c:pt idx="1611">
                  <c:v>43947</c:v>
                </c:pt>
                <c:pt idx="1612">
                  <c:v>43948</c:v>
                </c:pt>
                <c:pt idx="1613">
                  <c:v>43949</c:v>
                </c:pt>
                <c:pt idx="1614">
                  <c:v>43950</c:v>
                </c:pt>
                <c:pt idx="1615">
                  <c:v>43951</c:v>
                </c:pt>
                <c:pt idx="1616">
                  <c:v>43952</c:v>
                </c:pt>
                <c:pt idx="1617">
                  <c:v>43953</c:v>
                </c:pt>
                <c:pt idx="1618">
                  <c:v>43954</c:v>
                </c:pt>
                <c:pt idx="1619">
                  <c:v>43955</c:v>
                </c:pt>
                <c:pt idx="1620">
                  <c:v>43956</c:v>
                </c:pt>
                <c:pt idx="1621">
                  <c:v>43957</c:v>
                </c:pt>
                <c:pt idx="1622">
                  <c:v>43958</c:v>
                </c:pt>
                <c:pt idx="1623">
                  <c:v>43959</c:v>
                </c:pt>
                <c:pt idx="1624">
                  <c:v>43960</c:v>
                </c:pt>
                <c:pt idx="1625">
                  <c:v>43961</c:v>
                </c:pt>
                <c:pt idx="1626">
                  <c:v>43962</c:v>
                </c:pt>
                <c:pt idx="1627">
                  <c:v>43963</c:v>
                </c:pt>
                <c:pt idx="1628">
                  <c:v>43964</c:v>
                </c:pt>
                <c:pt idx="1629">
                  <c:v>43965</c:v>
                </c:pt>
                <c:pt idx="1630">
                  <c:v>43966</c:v>
                </c:pt>
                <c:pt idx="1631">
                  <c:v>43967</c:v>
                </c:pt>
                <c:pt idx="1632">
                  <c:v>43968</c:v>
                </c:pt>
                <c:pt idx="1633">
                  <c:v>43969</c:v>
                </c:pt>
                <c:pt idx="1634">
                  <c:v>43970</c:v>
                </c:pt>
                <c:pt idx="1635">
                  <c:v>43971</c:v>
                </c:pt>
                <c:pt idx="1636">
                  <c:v>43972</c:v>
                </c:pt>
                <c:pt idx="1637">
                  <c:v>43973</c:v>
                </c:pt>
                <c:pt idx="1638">
                  <c:v>43974</c:v>
                </c:pt>
                <c:pt idx="1639">
                  <c:v>43975</c:v>
                </c:pt>
                <c:pt idx="1640">
                  <c:v>43976</c:v>
                </c:pt>
                <c:pt idx="1641">
                  <c:v>43977</c:v>
                </c:pt>
                <c:pt idx="1642">
                  <c:v>43978</c:v>
                </c:pt>
                <c:pt idx="1643">
                  <c:v>43979</c:v>
                </c:pt>
                <c:pt idx="1644">
                  <c:v>43980</c:v>
                </c:pt>
                <c:pt idx="1645">
                  <c:v>43981</c:v>
                </c:pt>
                <c:pt idx="1646">
                  <c:v>43982</c:v>
                </c:pt>
                <c:pt idx="1647">
                  <c:v>43983</c:v>
                </c:pt>
                <c:pt idx="1648">
                  <c:v>43984</c:v>
                </c:pt>
                <c:pt idx="1649">
                  <c:v>43985</c:v>
                </c:pt>
                <c:pt idx="1650">
                  <c:v>43986</c:v>
                </c:pt>
                <c:pt idx="1651">
                  <c:v>43987</c:v>
                </c:pt>
                <c:pt idx="1652">
                  <c:v>43988</c:v>
                </c:pt>
                <c:pt idx="1653">
                  <c:v>43989</c:v>
                </c:pt>
                <c:pt idx="1654">
                  <c:v>43990</c:v>
                </c:pt>
                <c:pt idx="1655">
                  <c:v>43991</c:v>
                </c:pt>
                <c:pt idx="1656">
                  <c:v>43992</c:v>
                </c:pt>
                <c:pt idx="1657">
                  <c:v>43993</c:v>
                </c:pt>
                <c:pt idx="1658">
                  <c:v>43994</c:v>
                </c:pt>
                <c:pt idx="1659">
                  <c:v>43995</c:v>
                </c:pt>
                <c:pt idx="1660">
                  <c:v>43996</c:v>
                </c:pt>
                <c:pt idx="1661">
                  <c:v>43997</c:v>
                </c:pt>
                <c:pt idx="1662">
                  <c:v>43998</c:v>
                </c:pt>
                <c:pt idx="1663">
                  <c:v>43999</c:v>
                </c:pt>
                <c:pt idx="1664">
                  <c:v>44000</c:v>
                </c:pt>
                <c:pt idx="1665">
                  <c:v>44001</c:v>
                </c:pt>
                <c:pt idx="1666">
                  <c:v>44002</c:v>
                </c:pt>
                <c:pt idx="1667">
                  <c:v>44003</c:v>
                </c:pt>
                <c:pt idx="1668">
                  <c:v>44004</c:v>
                </c:pt>
                <c:pt idx="1669">
                  <c:v>44005</c:v>
                </c:pt>
                <c:pt idx="1670">
                  <c:v>44006</c:v>
                </c:pt>
                <c:pt idx="1671">
                  <c:v>44007</c:v>
                </c:pt>
                <c:pt idx="1672">
                  <c:v>44008</c:v>
                </c:pt>
                <c:pt idx="1673">
                  <c:v>44009</c:v>
                </c:pt>
                <c:pt idx="1674">
                  <c:v>44010</c:v>
                </c:pt>
                <c:pt idx="1675">
                  <c:v>44011</c:v>
                </c:pt>
                <c:pt idx="1676">
                  <c:v>44012</c:v>
                </c:pt>
                <c:pt idx="1677">
                  <c:v>44013</c:v>
                </c:pt>
                <c:pt idx="1678">
                  <c:v>44014</c:v>
                </c:pt>
                <c:pt idx="1679">
                  <c:v>44015</c:v>
                </c:pt>
                <c:pt idx="1680">
                  <c:v>44016</c:v>
                </c:pt>
                <c:pt idx="1681">
                  <c:v>44017</c:v>
                </c:pt>
                <c:pt idx="1682">
                  <c:v>44018</c:v>
                </c:pt>
                <c:pt idx="1683">
                  <c:v>44019</c:v>
                </c:pt>
                <c:pt idx="1684">
                  <c:v>44020</c:v>
                </c:pt>
                <c:pt idx="1685">
                  <c:v>44021</c:v>
                </c:pt>
                <c:pt idx="1686">
                  <c:v>44022</c:v>
                </c:pt>
                <c:pt idx="1687">
                  <c:v>44023</c:v>
                </c:pt>
                <c:pt idx="1688">
                  <c:v>44024</c:v>
                </c:pt>
                <c:pt idx="1689">
                  <c:v>44025</c:v>
                </c:pt>
                <c:pt idx="1690">
                  <c:v>44026</c:v>
                </c:pt>
                <c:pt idx="1691">
                  <c:v>44027</c:v>
                </c:pt>
                <c:pt idx="1692">
                  <c:v>44028</c:v>
                </c:pt>
                <c:pt idx="1693">
                  <c:v>44029</c:v>
                </c:pt>
                <c:pt idx="1694">
                  <c:v>44030</c:v>
                </c:pt>
                <c:pt idx="1695">
                  <c:v>44031</c:v>
                </c:pt>
                <c:pt idx="1696">
                  <c:v>44032</c:v>
                </c:pt>
                <c:pt idx="1697">
                  <c:v>44033</c:v>
                </c:pt>
                <c:pt idx="1698">
                  <c:v>44034</c:v>
                </c:pt>
                <c:pt idx="1699">
                  <c:v>44035</c:v>
                </c:pt>
                <c:pt idx="1700">
                  <c:v>44036</c:v>
                </c:pt>
                <c:pt idx="1701">
                  <c:v>44037</c:v>
                </c:pt>
                <c:pt idx="1702">
                  <c:v>44038</c:v>
                </c:pt>
                <c:pt idx="1703">
                  <c:v>44039</c:v>
                </c:pt>
                <c:pt idx="1704">
                  <c:v>44040</c:v>
                </c:pt>
                <c:pt idx="1705">
                  <c:v>44041</c:v>
                </c:pt>
                <c:pt idx="1706">
                  <c:v>44042</c:v>
                </c:pt>
                <c:pt idx="1707">
                  <c:v>44043</c:v>
                </c:pt>
                <c:pt idx="1708">
                  <c:v>44044</c:v>
                </c:pt>
                <c:pt idx="1709">
                  <c:v>44045</c:v>
                </c:pt>
                <c:pt idx="1710">
                  <c:v>44046</c:v>
                </c:pt>
                <c:pt idx="1711">
                  <c:v>44047</c:v>
                </c:pt>
                <c:pt idx="1712">
                  <c:v>44048</c:v>
                </c:pt>
                <c:pt idx="1713">
                  <c:v>44049</c:v>
                </c:pt>
                <c:pt idx="1714">
                  <c:v>44050</c:v>
                </c:pt>
                <c:pt idx="1715">
                  <c:v>44051</c:v>
                </c:pt>
                <c:pt idx="1716">
                  <c:v>44052</c:v>
                </c:pt>
                <c:pt idx="1717">
                  <c:v>44053</c:v>
                </c:pt>
                <c:pt idx="1718">
                  <c:v>44054</c:v>
                </c:pt>
                <c:pt idx="1719">
                  <c:v>44055</c:v>
                </c:pt>
                <c:pt idx="1720">
                  <c:v>44056</c:v>
                </c:pt>
                <c:pt idx="1721">
                  <c:v>44057</c:v>
                </c:pt>
                <c:pt idx="1722">
                  <c:v>44058</c:v>
                </c:pt>
                <c:pt idx="1723">
                  <c:v>44059</c:v>
                </c:pt>
                <c:pt idx="1724">
                  <c:v>44060</c:v>
                </c:pt>
                <c:pt idx="1725">
                  <c:v>44061</c:v>
                </c:pt>
                <c:pt idx="1726">
                  <c:v>44062</c:v>
                </c:pt>
                <c:pt idx="1727">
                  <c:v>44063</c:v>
                </c:pt>
                <c:pt idx="1728">
                  <c:v>44064</c:v>
                </c:pt>
                <c:pt idx="1729">
                  <c:v>44065</c:v>
                </c:pt>
                <c:pt idx="1730">
                  <c:v>44066</c:v>
                </c:pt>
                <c:pt idx="1731">
                  <c:v>44067</c:v>
                </c:pt>
                <c:pt idx="1732">
                  <c:v>44068</c:v>
                </c:pt>
                <c:pt idx="1733">
                  <c:v>44069</c:v>
                </c:pt>
                <c:pt idx="1734">
                  <c:v>44070</c:v>
                </c:pt>
                <c:pt idx="1735">
                  <c:v>44071</c:v>
                </c:pt>
                <c:pt idx="1736">
                  <c:v>44072</c:v>
                </c:pt>
                <c:pt idx="1737">
                  <c:v>44073</c:v>
                </c:pt>
                <c:pt idx="1738">
                  <c:v>44074</c:v>
                </c:pt>
                <c:pt idx="1739">
                  <c:v>44075</c:v>
                </c:pt>
                <c:pt idx="1740">
                  <c:v>44076</c:v>
                </c:pt>
                <c:pt idx="1741">
                  <c:v>44077</c:v>
                </c:pt>
                <c:pt idx="1742">
                  <c:v>44078</c:v>
                </c:pt>
                <c:pt idx="1743">
                  <c:v>44079</c:v>
                </c:pt>
                <c:pt idx="1744">
                  <c:v>44080</c:v>
                </c:pt>
                <c:pt idx="1745">
                  <c:v>44081</c:v>
                </c:pt>
                <c:pt idx="1746">
                  <c:v>44082</c:v>
                </c:pt>
                <c:pt idx="1747">
                  <c:v>44083</c:v>
                </c:pt>
                <c:pt idx="1748">
                  <c:v>44084</c:v>
                </c:pt>
                <c:pt idx="1749">
                  <c:v>44085</c:v>
                </c:pt>
                <c:pt idx="1750">
                  <c:v>44086</c:v>
                </c:pt>
                <c:pt idx="1751">
                  <c:v>44087</c:v>
                </c:pt>
                <c:pt idx="1752">
                  <c:v>44088</c:v>
                </c:pt>
                <c:pt idx="1753">
                  <c:v>44089</c:v>
                </c:pt>
                <c:pt idx="1754">
                  <c:v>44090</c:v>
                </c:pt>
                <c:pt idx="1755">
                  <c:v>44091</c:v>
                </c:pt>
                <c:pt idx="1756">
                  <c:v>44092</c:v>
                </c:pt>
                <c:pt idx="1757">
                  <c:v>44093</c:v>
                </c:pt>
                <c:pt idx="1758">
                  <c:v>44094</c:v>
                </c:pt>
                <c:pt idx="1759">
                  <c:v>44095</c:v>
                </c:pt>
                <c:pt idx="1760">
                  <c:v>44096</c:v>
                </c:pt>
                <c:pt idx="1761">
                  <c:v>44097</c:v>
                </c:pt>
                <c:pt idx="1762">
                  <c:v>44098</c:v>
                </c:pt>
                <c:pt idx="1763">
                  <c:v>44099</c:v>
                </c:pt>
                <c:pt idx="1764">
                  <c:v>44100</c:v>
                </c:pt>
                <c:pt idx="1765">
                  <c:v>44101</c:v>
                </c:pt>
                <c:pt idx="1766">
                  <c:v>44102</c:v>
                </c:pt>
                <c:pt idx="1767">
                  <c:v>44103</c:v>
                </c:pt>
                <c:pt idx="1768">
                  <c:v>44104</c:v>
                </c:pt>
                <c:pt idx="1769">
                  <c:v>44105</c:v>
                </c:pt>
                <c:pt idx="1770">
                  <c:v>44106</c:v>
                </c:pt>
                <c:pt idx="1771">
                  <c:v>44107</c:v>
                </c:pt>
                <c:pt idx="1772">
                  <c:v>44108</c:v>
                </c:pt>
                <c:pt idx="1773">
                  <c:v>44109</c:v>
                </c:pt>
                <c:pt idx="1774">
                  <c:v>44110</c:v>
                </c:pt>
                <c:pt idx="1775">
                  <c:v>44111</c:v>
                </c:pt>
                <c:pt idx="1776">
                  <c:v>44112</c:v>
                </c:pt>
                <c:pt idx="1777">
                  <c:v>44113</c:v>
                </c:pt>
                <c:pt idx="1778">
                  <c:v>44114</c:v>
                </c:pt>
                <c:pt idx="1779">
                  <c:v>44115</c:v>
                </c:pt>
                <c:pt idx="1780">
                  <c:v>44116</c:v>
                </c:pt>
                <c:pt idx="1781">
                  <c:v>44117</c:v>
                </c:pt>
                <c:pt idx="1782">
                  <c:v>44118</c:v>
                </c:pt>
                <c:pt idx="1783">
                  <c:v>44119</c:v>
                </c:pt>
                <c:pt idx="1784">
                  <c:v>44120</c:v>
                </c:pt>
                <c:pt idx="1785">
                  <c:v>44121</c:v>
                </c:pt>
                <c:pt idx="1786">
                  <c:v>44122</c:v>
                </c:pt>
                <c:pt idx="1787">
                  <c:v>44123</c:v>
                </c:pt>
                <c:pt idx="1788">
                  <c:v>44124</c:v>
                </c:pt>
                <c:pt idx="1789">
                  <c:v>44125</c:v>
                </c:pt>
                <c:pt idx="1790">
                  <c:v>44126</c:v>
                </c:pt>
                <c:pt idx="1791">
                  <c:v>44127</c:v>
                </c:pt>
                <c:pt idx="1792">
                  <c:v>44128</c:v>
                </c:pt>
                <c:pt idx="1793">
                  <c:v>44129</c:v>
                </c:pt>
                <c:pt idx="1794">
                  <c:v>44130</c:v>
                </c:pt>
                <c:pt idx="1795">
                  <c:v>44131</c:v>
                </c:pt>
                <c:pt idx="1796">
                  <c:v>44132</c:v>
                </c:pt>
                <c:pt idx="1797">
                  <c:v>44133</c:v>
                </c:pt>
                <c:pt idx="1798">
                  <c:v>44134</c:v>
                </c:pt>
                <c:pt idx="1799">
                  <c:v>44135</c:v>
                </c:pt>
                <c:pt idx="1800">
                  <c:v>44136</c:v>
                </c:pt>
                <c:pt idx="1801">
                  <c:v>44137</c:v>
                </c:pt>
                <c:pt idx="1802">
                  <c:v>44138</c:v>
                </c:pt>
                <c:pt idx="1803">
                  <c:v>44139</c:v>
                </c:pt>
                <c:pt idx="1804">
                  <c:v>44140</c:v>
                </c:pt>
                <c:pt idx="1805">
                  <c:v>44141</c:v>
                </c:pt>
                <c:pt idx="1806">
                  <c:v>44142</c:v>
                </c:pt>
                <c:pt idx="1807">
                  <c:v>44143</c:v>
                </c:pt>
                <c:pt idx="1808">
                  <c:v>44144</c:v>
                </c:pt>
                <c:pt idx="1809">
                  <c:v>44145</c:v>
                </c:pt>
                <c:pt idx="1810">
                  <c:v>44146</c:v>
                </c:pt>
                <c:pt idx="1811">
                  <c:v>44147</c:v>
                </c:pt>
                <c:pt idx="1812">
                  <c:v>44148</c:v>
                </c:pt>
                <c:pt idx="1813">
                  <c:v>44149</c:v>
                </c:pt>
                <c:pt idx="1814">
                  <c:v>44150</c:v>
                </c:pt>
                <c:pt idx="1815">
                  <c:v>44151</c:v>
                </c:pt>
                <c:pt idx="1816">
                  <c:v>44152</c:v>
                </c:pt>
                <c:pt idx="1817">
                  <c:v>44153</c:v>
                </c:pt>
                <c:pt idx="1818">
                  <c:v>44154</c:v>
                </c:pt>
                <c:pt idx="1819">
                  <c:v>44155</c:v>
                </c:pt>
                <c:pt idx="1820">
                  <c:v>44156</c:v>
                </c:pt>
                <c:pt idx="1821">
                  <c:v>44157</c:v>
                </c:pt>
                <c:pt idx="1822">
                  <c:v>44158</c:v>
                </c:pt>
                <c:pt idx="1823">
                  <c:v>44159</c:v>
                </c:pt>
                <c:pt idx="1824">
                  <c:v>44160</c:v>
                </c:pt>
                <c:pt idx="1825">
                  <c:v>44161</c:v>
                </c:pt>
                <c:pt idx="1826">
                  <c:v>44162</c:v>
                </c:pt>
                <c:pt idx="1827">
                  <c:v>44163</c:v>
                </c:pt>
                <c:pt idx="1828">
                  <c:v>44164</c:v>
                </c:pt>
                <c:pt idx="1829">
                  <c:v>44165</c:v>
                </c:pt>
                <c:pt idx="1830">
                  <c:v>44166</c:v>
                </c:pt>
                <c:pt idx="1831">
                  <c:v>44167</c:v>
                </c:pt>
                <c:pt idx="1832">
                  <c:v>44168</c:v>
                </c:pt>
                <c:pt idx="1833">
                  <c:v>44169</c:v>
                </c:pt>
                <c:pt idx="1834">
                  <c:v>44170</c:v>
                </c:pt>
                <c:pt idx="1835">
                  <c:v>44171</c:v>
                </c:pt>
                <c:pt idx="1836">
                  <c:v>44172</c:v>
                </c:pt>
                <c:pt idx="1837">
                  <c:v>44173</c:v>
                </c:pt>
                <c:pt idx="1838">
                  <c:v>44174</c:v>
                </c:pt>
                <c:pt idx="1839">
                  <c:v>44175</c:v>
                </c:pt>
                <c:pt idx="1840">
                  <c:v>44176</c:v>
                </c:pt>
                <c:pt idx="1841">
                  <c:v>44177</c:v>
                </c:pt>
                <c:pt idx="1842">
                  <c:v>44178</c:v>
                </c:pt>
                <c:pt idx="1843">
                  <c:v>44179</c:v>
                </c:pt>
                <c:pt idx="1844">
                  <c:v>44180</c:v>
                </c:pt>
                <c:pt idx="1845">
                  <c:v>44181</c:v>
                </c:pt>
                <c:pt idx="1846">
                  <c:v>44182</c:v>
                </c:pt>
                <c:pt idx="1847">
                  <c:v>44183</c:v>
                </c:pt>
                <c:pt idx="1848">
                  <c:v>44184</c:v>
                </c:pt>
                <c:pt idx="1849">
                  <c:v>44185</c:v>
                </c:pt>
                <c:pt idx="1850">
                  <c:v>44186</c:v>
                </c:pt>
                <c:pt idx="1851">
                  <c:v>44187</c:v>
                </c:pt>
                <c:pt idx="1852">
                  <c:v>44188</c:v>
                </c:pt>
                <c:pt idx="1853">
                  <c:v>44189</c:v>
                </c:pt>
                <c:pt idx="1854">
                  <c:v>44190</c:v>
                </c:pt>
                <c:pt idx="1855">
                  <c:v>44191</c:v>
                </c:pt>
                <c:pt idx="1856">
                  <c:v>44192</c:v>
                </c:pt>
                <c:pt idx="1857">
                  <c:v>44193</c:v>
                </c:pt>
                <c:pt idx="1858">
                  <c:v>44194</c:v>
                </c:pt>
                <c:pt idx="1859">
                  <c:v>44195</c:v>
                </c:pt>
                <c:pt idx="1860">
                  <c:v>44196</c:v>
                </c:pt>
                <c:pt idx="1861">
                  <c:v>44197</c:v>
                </c:pt>
                <c:pt idx="1862">
                  <c:v>44198</c:v>
                </c:pt>
                <c:pt idx="1863">
                  <c:v>44199</c:v>
                </c:pt>
                <c:pt idx="1864">
                  <c:v>44200</c:v>
                </c:pt>
                <c:pt idx="1865">
                  <c:v>44201</c:v>
                </c:pt>
                <c:pt idx="1866">
                  <c:v>44202</c:v>
                </c:pt>
                <c:pt idx="1867">
                  <c:v>44203</c:v>
                </c:pt>
                <c:pt idx="1868">
                  <c:v>44204</c:v>
                </c:pt>
                <c:pt idx="1869">
                  <c:v>44205</c:v>
                </c:pt>
                <c:pt idx="1870">
                  <c:v>44206</c:v>
                </c:pt>
                <c:pt idx="1871">
                  <c:v>44207</c:v>
                </c:pt>
                <c:pt idx="1872">
                  <c:v>44208</c:v>
                </c:pt>
                <c:pt idx="1873">
                  <c:v>44209</c:v>
                </c:pt>
                <c:pt idx="1874">
                  <c:v>44210</c:v>
                </c:pt>
                <c:pt idx="1875">
                  <c:v>44211</c:v>
                </c:pt>
                <c:pt idx="1876">
                  <c:v>44212</c:v>
                </c:pt>
                <c:pt idx="1877">
                  <c:v>44213</c:v>
                </c:pt>
                <c:pt idx="1878">
                  <c:v>44214</c:v>
                </c:pt>
                <c:pt idx="1879">
                  <c:v>44215</c:v>
                </c:pt>
                <c:pt idx="1880">
                  <c:v>44216</c:v>
                </c:pt>
                <c:pt idx="1881">
                  <c:v>44217</c:v>
                </c:pt>
                <c:pt idx="1882">
                  <c:v>44218</c:v>
                </c:pt>
                <c:pt idx="1883">
                  <c:v>44219</c:v>
                </c:pt>
                <c:pt idx="1884">
                  <c:v>44220</c:v>
                </c:pt>
                <c:pt idx="1885">
                  <c:v>44221</c:v>
                </c:pt>
                <c:pt idx="1886">
                  <c:v>44222</c:v>
                </c:pt>
                <c:pt idx="1887">
                  <c:v>44223</c:v>
                </c:pt>
                <c:pt idx="1888">
                  <c:v>44224</c:v>
                </c:pt>
                <c:pt idx="1889">
                  <c:v>44225</c:v>
                </c:pt>
                <c:pt idx="1890">
                  <c:v>44226</c:v>
                </c:pt>
                <c:pt idx="1891">
                  <c:v>44227</c:v>
                </c:pt>
                <c:pt idx="1892">
                  <c:v>44228</c:v>
                </c:pt>
                <c:pt idx="1893">
                  <c:v>44229</c:v>
                </c:pt>
                <c:pt idx="1894">
                  <c:v>44230</c:v>
                </c:pt>
                <c:pt idx="1895">
                  <c:v>44231</c:v>
                </c:pt>
                <c:pt idx="1896">
                  <c:v>44232</c:v>
                </c:pt>
                <c:pt idx="1897">
                  <c:v>44233</c:v>
                </c:pt>
                <c:pt idx="1898">
                  <c:v>44234</c:v>
                </c:pt>
                <c:pt idx="1899">
                  <c:v>44235</c:v>
                </c:pt>
                <c:pt idx="1900">
                  <c:v>44236</c:v>
                </c:pt>
                <c:pt idx="1901">
                  <c:v>44237</c:v>
                </c:pt>
                <c:pt idx="1902">
                  <c:v>44238</c:v>
                </c:pt>
                <c:pt idx="1903">
                  <c:v>44239</c:v>
                </c:pt>
                <c:pt idx="1904">
                  <c:v>44240</c:v>
                </c:pt>
                <c:pt idx="1905">
                  <c:v>44241</c:v>
                </c:pt>
                <c:pt idx="1906">
                  <c:v>44242</c:v>
                </c:pt>
                <c:pt idx="1907">
                  <c:v>44243</c:v>
                </c:pt>
                <c:pt idx="1908">
                  <c:v>44244</c:v>
                </c:pt>
                <c:pt idx="1909">
                  <c:v>44245</c:v>
                </c:pt>
                <c:pt idx="1910">
                  <c:v>44246</c:v>
                </c:pt>
                <c:pt idx="1911">
                  <c:v>44247</c:v>
                </c:pt>
                <c:pt idx="1912">
                  <c:v>44248</c:v>
                </c:pt>
                <c:pt idx="1913">
                  <c:v>44249</c:v>
                </c:pt>
                <c:pt idx="1914">
                  <c:v>44250</c:v>
                </c:pt>
                <c:pt idx="1915">
                  <c:v>44251</c:v>
                </c:pt>
                <c:pt idx="1916">
                  <c:v>44252</c:v>
                </c:pt>
                <c:pt idx="1917">
                  <c:v>44253</c:v>
                </c:pt>
                <c:pt idx="1918">
                  <c:v>44254</c:v>
                </c:pt>
                <c:pt idx="1919">
                  <c:v>44255</c:v>
                </c:pt>
                <c:pt idx="1920">
                  <c:v>44256</c:v>
                </c:pt>
                <c:pt idx="1921">
                  <c:v>44257</c:v>
                </c:pt>
                <c:pt idx="1922">
                  <c:v>44258</c:v>
                </c:pt>
                <c:pt idx="1923">
                  <c:v>44259</c:v>
                </c:pt>
                <c:pt idx="1924">
                  <c:v>44260</c:v>
                </c:pt>
                <c:pt idx="1925">
                  <c:v>44261</c:v>
                </c:pt>
                <c:pt idx="1926">
                  <c:v>44262</c:v>
                </c:pt>
                <c:pt idx="1927">
                  <c:v>44263</c:v>
                </c:pt>
                <c:pt idx="1928">
                  <c:v>44264</c:v>
                </c:pt>
                <c:pt idx="1929">
                  <c:v>44265</c:v>
                </c:pt>
                <c:pt idx="1930">
                  <c:v>44266</c:v>
                </c:pt>
                <c:pt idx="1931">
                  <c:v>44267</c:v>
                </c:pt>
                <c:pt idx="1932">
                  <c:v>44268</c:v>
                </c:pt>
                <c:pt idx="1933">
                  <c:v>44269</c:v>
                </c:pt>
                <c:pt idx="1934">
                  <c:v>44270</c:v>
                </c:pt>
                <c:pt idx="1935">
                  <c:v>44271</c:v>
                </c:pt>
                <c:pt idx="1936">
                  <c:v>44272</c:v>
                </c:pt>
                <c:pt idx="1937">
                  <c:v>44273</c:v>
                </c:pt>
                <c:pt idx="1938">
                  <c:v>44274</c:v>
                </c:pt>
                <c:pt idx="1939">
                  <c:v>44275</c:v>
                </c:pt>
                <c:pt idx="1940">
                  <c:v>44276</c:v>
                </c:pt>
                <c:pt idx="1941">
                  <c:v>44277</c:v>
                </c:pt>
                <c:pt idx="1942">
                  <c:v>44278</c:v>
                </c:pt>
                <c:pt idx="1943">
                  <c:v>44279</c:v>
                </c:pt>
                <c:pt idx="1944">
                  <c:v>44280</c:v>
                </c:pt>
                <c:pt idx="1945">
                  <c:v>44281</c:v>
                </c:pt>
                <c:pt idx="1946">
                  <c:v>44282</c:v>
                </c:pt>
                <c:pt idx="1947">
                  <c:v>44283</c:v>
                </c:pt>
                <c:pt idx="1948">
                  <c:v>44284</c:v>
                </c:pt>
                <c:pt idx="1949">
                  <c:v>44285</c:v>
                </c:pt>
                <c:pt idx="1950">
                  <c:v>44286</c:v>
                </c:pt>
                <c:pt idx="1951">
                  <c:v>44287</c:v>
                </c:pt>
                <c:pt idx="1952">
                  <c:v>44288</c:v>
                </c:pt>
                <c:pt idx="1953">
                  <c:v>44289</c:v>
                </c:pt>
                <c:pt idx="1954">
                  <c:v>44290</c:v>
                </c:pt>
                <c:pt idx="1955">
                  <c:v>44291</c:v>
                </c:pt>
                <c:pt idx="1956">
                  <c:v>44292</c:v>
                </c:pt>
                <c:pt idx="1957">
                  <c:v>44293</c:v>
                </c:pt>
                <c:pt idx="1958">
                  <c:v>44294</c:v>
                </c:pt>
                <c:pt idx="1959">
                  <c:v>44295</c:v>
                </c:pt>
                <c:pt idx="1960">
                  <c:v>44296</c:v>
                </c:pt>
                <c:pt idx="1961">
                  <c:v>44297</c:v>
                </c:pt>
                <c:pt idx="1962">
                  <c:v>44298</c:v>
                </c:pt>
                <c:pt idx="1963">
                  <c:v>44299</c:v>
                </c:pt>
                <c:pt idx="1964">
                  <c:v>44300</c:v>
                </c:pt>
                <c:pt idx="1965">
                  <c:v>44301</c:v>
                </c:pt>
                <c:pt idx="1966">
                  <c:v>44302</c:v>
                </c:pt>
                <c:pt idx="1967">
                  <c:v>44303</c:v>
                </c:pt>
                <c:pt idx="1968">
                  <c:v>44304</c:v>
                </c:pt>
                <c:pt idx="1969">
                  <c:v>44305</c:v>
                </c:pt>
                <c:pt idx="1970">
                  <c:v>44306</c:v>
                </c:pt>
                <c:pt idx="1971">
                  <c:v>44307</c:v>
                </c:pt>
                <c:pt idx="1972">
                  <c:v>44308</c:v>
                </c:pt>
                <c:pt idx="1973">
                  <c:v>44309</c:v>
                </c:pt>
                <c:pt idx="1974">
                  <c:v>44310</c:v>
                </c:pt>
                <c:pt idx="1975">
                  <c:v>44311</c:v>
                </c:pt>
                <c:pt idx="1976">
                  <c:v>44312</c:v>
                </c:pt>
                <c:pt idx="1977">
                  <c:v>44313</c:v>
                </c:pt>
                <c:pt idx="1978">
                  <c:v>44314</c:v>
                </c:pt>
                <c:pt idx="1979">
                  <c:v>44315</c:v>
                </c:pt>
                <c:pt idx="1980">
                  <c:v>44316</c:v>
                </c:pt>
                <c:pt idx="1981">
                  <c:v>44317</c:v>
                </c:pt>
                <c:pt idx="1982">
                  <c:v>44318</c:v>
                </c:pt>
                <c:pt idx="1983">
                  <c:v>44319</c:v>
                </c:pt>
                <c:pt idx="1984">
                  <c:v>44320</c:v>
                </c:pt>
                <c:pt idx="1985">
                  <c:v>44321</c:v>
                </c:pt>
                <c:pt idx="1986">
                  <c:v>44322</c:v>
                </c:pt>
                <c:pt idx="1987">
                  <c:v>44323</c:v>
                </c:pt>
                <c:pt idx="1988">
                  <c:v>44324</c:v>
                </c:pt>
                <c:pt idx="1989">
                  <c:v>44325</c:v>
                </c:pt>
                <c:pt idx="1990">
                  <c:v>44326</c:v>
                </c:pt>
                <c:pt idx="1991">
                  <c:v>44327</c:v>
                </c:pt>
                <c:pt idx="1992">
                  <c:v>44328</c:v>
                </c:pt>
                <c:pt idx="1993">
                  <c:v>44329</c:v>
                </c:pt>
                <c:pt idx="1994">
                  <c:v>44330</c:v>
                </c:pt>
                <c:pt idx="1995">
                  <c:v>44331</c:v>
                </c:pt>
                <c:pt idx="1996">
                  <c:v>44332</c:v>
                </c:pt>
                <c:pt idx="1997">
                  <c:v>44333</c:v>
                </c:pt>
                <c:pt idx="1998">
                  <c:v>44334</c:v>
                </c:pt>
                <c:pt idx="1999">
                  <c:v>44335</c:v>
                </c:pt>
                <c:pt idx="2000">
                  <c:v>44336</c:v>
                </c:pt>
                <c:pt idx="2001">
                  <c:v>44337</c:v>
                </c:pt>
                <c:pt idx="2002">
                  <c:v>44338</c:v>
                </c:pt>
                <c:pt idx="2003">
                  <c:v>44339</c:v>
                </c:pt>
                <c:pt idx="2004">
                  <c:v>44340</c:v>
                </c:pt>
                <c:pt idx="2005">
                  <c:v>44341</c:v>
                </c:pt>
                <c:pt idx="2006">
                  <c:v>44342</c:v>
                </c:pt>
                <c:pt idx="2007">
                  <c:v>44343</c:v>
                </c:pt>
                <c:pt idx="2008">
                  <c:v>44344</c:v>
                </c:pt>
                <c:pt idx="2009">
                  <c:v>44345</c:v>
                </c:pt>
                <c:pt idx="2010">
                  <c:v>44346</c:v>
                </c:pt>
                <c:pt idx="2011">
                  <c:v>44347</c:v>
                </c:pt>
                <c:pt idx="2012">
                  <c:v>44348</c:v>
                </c:pt>
                <c:pt idx="2013">
                  <c:v>44349</c:v>
                </c:pt>
                <c:pt idx="2014">
                  <c:v>44350</c:v>
                </c:pt>
                <c:pt idx="2015">
                  <c:v>44351</c:v>
                </c:pt>
                <c:pt idx="2016">
                  <c:v>44352</c:v>
                </c:pt>
                <c:pt idx="2017">
                  <c:v>44353</c:v>
                </c:pt>
                <c:pt idx="2018">
                  <c:v>44354</c:v>
                </c:pt>
                <c:pt idx="2019">
                  <c:v>44355</c:v>
                </c:pt>
                <c:pt idx="2020">
                  <c:v>44356</c:v>
                </c:pt>
                <c:pt idx="2021">
                  <c:v>44357</c:v>
                </c:pt>
                <c:pt idx="2022">
                  <c:v>44358</c:v>
                </c:pt>
                <c:pt idx="2023">
                  <c:v>44359</c:v>
                </c:pt>
                <c:pt idx="2024">
                  <c:v>44360</c:v>
                </c:pt>
                <c:pt idx="2025">
                  <c:v>44361</c:v>
                </c:pt>
                <c:pt idx="2026">
                  <c:v>44362</c:v>
                </c:pt>
                <c:pt idx="2027">
                  <c:v>44363</c:v>
                </c:pt>
                <c:pt idx="2028">
                  <c:v>44364</c:v>
                </c:pt>
                <c:pt idx="2029">
                  <c:v>44365</c:v>
                </c:pt>
                <c:pt idx="2030">
                  <c:v>44366</c:v>
                </c:pt>
                <c:pt idx="2031">
                  <c:v>44367</c:v>
                </c:pt>
                <c:pt idx="2032">
                  <c:v>44368</c:v>
                </c:pt>
                <c:pt idx="2033">
                  <c:v>44369</c:v>
                </c:pt>
                <c:pt idx="2034">
                  <c:v>44370</c:v>
                </c:pt>
                <c:pt idx="2035">
                  <c:v>44371</c:v>
                </c:pt>
                <c:pt idx="2036">
                  <c:v>44372</c:v>
                </c:pt>
                <c:pt idx="2037">
                  <c:v>44373</c:v>
                </c:pt>
                <c:pt idx="2038">
                  <c:v>44374</c:v>
                </c:pt>
                <c:pt idx="2039">
                  <c:v>44375</c:v>
                </c:pt>
                <c:pt idx="2040">
                  <c:v>44376</c:v>
                </c:pt>
                <c:pt idx="2041">
                  <c:v>44377</c:v>
                </c:pt>
                <c:pt idx="2042">
                  <c:v>44378</c:v>
                </c:pt>
                <c:pt idx="2043">
                  <c:v>44379</c:v>
                </c:pt>
                <c:pt idx="2044">
                  <c:v>44380</c:v>
                </c:pt>
                <c:pt idx="2045">
                  <c:v>44381</c:v>
                </c:pt>
                <c:pt idx="2046">
                  <c:v>44382</c:v>
                </c:pt>
                <c:pt idx="2047">
                  <c:v>44383</c:v>
                </c:pt>
                <c:pt idx="2048">
                  <c:v>44384</c:v>
                </c:pt>
                <c:pt idx="2049">
                  <c:v>44385</c:v>
                </c:pt>
                <c:pt idx="2050">
                  <c:v>44386</c:v>
                </c:pt>
                <c:pt idx="2051">
                  <c:v>44387</c:v>
                </c:pt>
                <c:pt idx="2052">
                  <c:v>44388</c:v>
                </c:pt>
                <c:pt idx="2053">
                  <c:v>44389</c:v>
                </c:pt>
                <c:pt idx="2054">
                  <c:v>44390</c:v>
                </c:pt>
                <c:pt idx="2055">
                  <c:v>44391</c:v>
                </c:pt>
                <c:pt idx="2056">
                  <c:v>44392</c:v>
                </c:pt>
                <c:pt idx="2057">
                  <c:v>44393</c:v>
                </c:pt>
                <c:pt idx="2058">
                  <c:v>44394</c:v>
                </c:pt>
                <c:pt idx="2059">
                  <c:v>44395</c:v>
                </c:pt>
                <c:pt idx="2060">
                  <c:v>44396</c:v>
                </c:pt>
                <c:pt idx="2061">
                  <c:v>44397</c:v>
                </c:pt>
                <c:pt idx="2062">
                  <c:v>44398</c:v>
                </c:pt>
                <c:pt idx="2063">
                  <c:v>44399</c:v>
                </c:pt>
                <c:pt idx="2064">
                  <c:v>44400</c:v>
                </c:pt>
                <c:pt idx="2065">
                  <c:v>44401</c:v>
                </c:pt>
                <c:pt idx="2066">
                  <c:v>44402</c:v>
                </c:pt>
                <c:pt idx="2067">
                  <c:v>44403</c:v>
                </c:pt>
                <c:pt idx="2068">
                  <c:v>44404</c:v>
                </c:pt>
                <c:pt idx="2069">
                  <c:v>44405</c:v>
                </c:pt>
                <c:pt idx="2070">
                  <c:v>44406</c:v>
                </c:pt>
                <c:pt idx="2071">
                  <c:v>44407</c:v>
                </c:pt>
                <c:pt idx="2072">
                  <c:v>44408</c:v>
                </c:pt>
                <c:pt idx="2073">
                  <c:v>44409</c:v>
                </c:pt>
                <c:pt idx="2074">
                  <c:v>44410</c:v>
                </c:pt>
                <c:pt idx="2075">
                  <c:v>44411</c:v>
                </c:pt>
                <c:pt idx="2076">
                  <c:v>44412</c:v>
                </c:pt>
                <c:pt idx="2077">
                  <c:v>44413</c:v>
                </c:pt>
                <c:pt idx="2078">
                  <c:v>44414</c:v>
                </c:pt>
                <c:pt idx="2079">
                  <c:v>44415</c:v>
                </c:pt>
                <c:pt idx="2080">
                  <c:v>44416</c:v>
                </c:pt>
                <c:pt idx="2081">
                  <c:v>44417</c:v>
                </c:pt>
                <c:pt idx="2082">
                  <c:v>44418</c:v>
                </c:pt>
                <c:pt idx="2083">
                  <c:v>44419</c:v>
                </c:pt>
                <c:pt idx="2084">
                  <c:v>44420</c:v>
                </c:pt>
                <c:pt idx="2085">
                  <c:v>44421</c:v>
                </c:pt>
                <c:pt idx="2086">
                  <c:v>44422</c:v>
                </c:pt>
                <c:pt idx="2087">
                  <c:v>44423</c:v>
                </c:pt>
                <c:pt idx="2088">
                  <c:v>44424</c:v>
                </c:pt>
                <c:pt idx="2089">
                  <c:v>44425</c:v>
                </c:pt>
                <c:pt idx="2090">
                  <c:v>44426</c:v>
                </c:pt>
                <c:pt idx="2091">
                  <c:v>44427</c:v>
                </c:pt>
                <c:pt idx="2092">
                  <c:v>44428</c:v>
                </c:pt>
                <c:pt idx="2093">
                  <c:v>44429</c:v>
                </c:pt>
                <c:pt idx="2094">
                  <c:v>44430</c:v>
                </c:pt>
                <c:pt idx="2095">
                  <c:v>44431</c:v>
                </c:pt>
                <c:pt idx="2096">
                  <c:v>44432</c:v>
                </c:pt>
                <c:pt idx="2097">
                  <c:v>44433</c:v>
                </c:pt>
                <c:pt idx="2098">
                  <c:v>44434</c:v>
                </c:pt>
                <c:pt idx="2099">
                  <c:v>44435</c:v>
                </c:pt>
                <c:pt idx="2100">
                  <c:v>44436</c:v>
                </c:pt>
                <c:pt idx="2101">
                  <c:v>44437</c:v>
                </c:pt>
                <c:pt idx="2102">
                  <c:v>44438</c:v>
                </c:pt>
                <c:pt idx="2103">
                  <c:v>44439</c:v>
                </c:pt>
                <c:pt idx="2104">
                  <c:v>44440</c:v>
                </c:pt>
                <c:pt idx="2105">
                  <c:v>44441</c:v>
                </c:pt>
                <c:pt idx="2106">
                  <c:v>44442</c:v>
                </c:pt>
                <c:pt idx="2107">
                  <c:v>44443</c:v>
                </c:pt>
                <c:pt idx="2108">
                  <c:v>44444</c:v>
                </c:pt>
                <c:pt idx="2109">
                  <c:v>44445</c:v>
                </c:pt>
                <c:pt idx="2110">
                  <c:v>44446</c:v>
                </c:pt>
                <c:pt idx="2111">
                  <c:v>44447</c:v>
                </c:pt>
                <c:pt idx="2112">
                  <c:v>44448</c:v>
                </c:pt>
                <c:pt idx="2113">
                  <c:v>44449</c:v>
                </c:pt>
                <c:pt idx="2114">
                  <c:v>44450</c:v>
                </c:pt>
                <c:pt idx="2115">
                  <c:v>44451</c:v>
                </c:pt>
                <c:pt idx="2116">
                  <c:v>44452</c:v>
                </c:pt>
                <c:pt idx="2117">
                  <c:v>44453</c:v>
                </c:pt>
                <c:pt idx="2118">
                  <c:v>44454</c:v>
                </c:pt>
                <c:pt idx="2119">
                  <c:v>44455</c:v>
                </c:pt>
                <c:pt idx="2120">
                  <c:v>44456</c:v>
                </c:pt>
                <c:pt idx="2121">
                  <c:v>44457</c:v>
                </c:pt>
                <c:pt idx="2122">
                  <c:v>44458</c:v>
                </c:pt>
                <c:pt idx="2123">
                  <c:v>44459</c:v>
                </c:pt>
                <c:pt idx="2124">
                  <c:v>44460</c:v>
                </c:pt>
                <c:pt idx="2125">
                  <c:v>44461</c:v>
                </c:pt>
                <c:pt idx="2126">
                  <c:v>44462</c:v>
                </c:pt>
                <c:pt idx="2127">
                  <c:v>44463</c:v>
                </c:pt>
                <c:pt idx="2128">
                  <c:v>44464</c:v>
                </c:pt>
                <c:pt idx="2129">
                  <c:v>44465</c:v>
                </c:pt>
                <c:pt idx="2130">
                  <c:v>44466</c:v>
                </c:pt>
                <c:pt idx="2131">
                  <c:v>44467</c:v>
                </c:pt>
                <c:pt idx="2132">
                  <c:v>44468</c:v>
                </c:pt>
                <c:pt idx="2133">
                  <c:v>44469</c:v>
                </c:pt>
                <c:pt idx="2134">
                  <c:v>44470</c:v>
                </c:pt>
                <c:pt idx="2135">
                  <c:v>44471</c:v>
                </c:pt>
                <c:pt idx="2136">
                  <c:v>44472</c:v>
                </c:pt>
                <c:pt idx="2137">
                  <c:v>44473</c:v>
                </c:pt>
                <c:pt idx="2138">
                  <c:v>44474</c:v>
                </c:pt>
                <c:pt idx="2139">
                  <c:v>44475</c:v>
                </c:pt>
                <c:pt idx="2140">
                  <c:v>44476</c:v>
                </c:pt>
                <c:pt idx="2141">
                  <c:v>44477</c:v>
                </c:pt>
                <c:pt idx="2142">
                  <c:v>44478</c:v>
                </c:pt>
                <c:pt idx="2143">
                  <c:v>44479</c:v>
                </c:pt>
                <c:pt idx="2144">
                  <c:v>44480</c:v>
                </c:pt>
                <c:pt idx="2145">
                  <c:v>44481</c:v>
                </c:pt>
                <c:pt idx="2146">
                  <c:v>44482</c:v>
                </c:pt>
                <c:pt idx="2147">
                  <c:v>44483</c:v>
                </c:pt>
                <c:pt idx="2148">
                  <c:v>44484</c:v>
                </c:pt>
                <c:pt idx="2149">
                  <c:v>44485</c:v>
                </c:pt>
                <c:pt idx="2150">
                  <c:v>44486</c:v>
                </c:pt>
                <c:pt idx="2151">
                  <c:v>44487</c:v>
                </c:pt>
                <c:pt idx="2152">
                  <c:v>44488</c:v>
                </c:pt>
                <c:pt idx="2153">
                  <c:v>44489</c:v>
                </c:pt>
                <c:pt idx="2154">
                  <c:v>44490</c:v>
                </c:pt>
                <c:pt idx="2155">
                  <c:v>44491</c:v>
                </c:pt>
                <c:pt idx="2156">
                  <c:v>44492</c:v>
                </c:pt>
                <c:pt idx="2157">
                  <c:v>44493</c:v>
                </c:pt>
                <c:pt idx="2158">
                  <c:v>44494</c:v>
                </c:pt>
                <c:pt idx="2159">
                  <c:v>44495</c:v>
                </c:pt>
                <c:pt idx="2160">
                  <c:v>44496</c:v>
                </c:pt>
                <c:pt idx="2161">
                  <c:v>44497</c:v>
                </c:pt>
                <c:pt idx="2162">
                  <c:v>44498</c:v>
                </c:pt>
                <c:pt idx="2163">
                  <c:v>44499</c:v>
                </c:pt>
                <c:pt idx="2164">
                  <c:v>44500</c:v>
                </c:pt>
                <c:pt idx="2165">
                  <c:v>44501</c:v>
                </c:pt>
                <c:pt idx="2166">
                  <c:v>44502</c:v>
                </c:pt>
                <c:pt idx="2167">
                  <c:v>44503</c:v>
                </c:pt>
                <c:pt idx="2168">
                  <c:v>44504</c:v>
                </c:pt>
                <c:pt idx="2169">
                  <c:v>44505</c:v>
                </c:pt>
                <c:pt idx="2170">
                  <c:v>44506</c:v>
                </c:pt>
                <c:pt idx="2171">
                  <c:v>44507</c:v>
                </c:pt>
                <c:pt idx="2172">
                  <c:v>44508</c:v>
                </c:pt>
                <c:pt idx="2173">
                  <c:v>44509</c:v>
                </c:pt>
                <c:pt idx="2174">
                  <c:v>44510</c:v>
                </c:pt>
                <c:pt idx="2175">
                  <c:v>44511</c:v>
                </c:pt>
                <c:pt idx="2176">
                  <c:v>44512</c:v>
                </c:pt>
                <c:pt idx="2177">
                  <c:v>44513</c:v>
                </c:pt>
                <c:pt idx="2178">
                  <c:v>44514</c:v>
                </c:pt>
                <c:pt idx="2179">
                  <c:v>44515</c:v>
                </c:pt>
                <c:pt idx="2180">
                  <c:v>44516</c:v>
                </c:pt>
                <c:pt idx="2181">
                  <c:v>44517</c:v>
                </c:pt>
                <c:pt idx="2182">
                  <c:v>44518</c:v>
                </c:pt>
                <c:pt idx="2183">
                  <c:v>44519</c:v>
                </c:pt>
                <c:pt idx="2184">
                  <c:v>44520</c:v>
                </c:pt>
                <c:pt idx="2185">
                  <c:v>44521</c:v>
                </c:pt>
                <c:pt idx="2186">
                  <c:v>44522</c:v>
                </c:pt>
                <c:pt idx="2187">
                  <c:v>44523</c:v>
                </c:pt>
                <c:pt idx="2188">
                  <c:v>44524</c:v>
                </c:pt>
                <c:pt idx="2189">
                  <c:v>44525</c:v>
                </c:pt>
                <c:pt idx="2190">
                  <c:v>44526</c:v>
                </c:pt>
                <c:pt idx="2191">
                  <c:v>44527</c:v>
                </c:pt>
                <c:pt idx="2192">
                  <c:v>44528</c:v>
                </c:pt>
                <c:pt idx="2193">
                  <c:v>44529</c:v>
                </c:pt>
                <c:pt idx="2194">
                  <c:v>44530</c:v>
                </c:pt>
                <c:pt idx="2195">
                  <c:v>44531</c:v>
                </c:pt>
                <c:pt idx="2196">
                  <c:v>44532</c:v>
                </c:pt>
                <c:pt idx="2197">
                  <c:v>44533</c:v>
                </c:pt>
                <c:pt idx="2198">
                  <c:v>44534</c:v>
                </c:pt>
                <c:pt idx="2199">
                  <c:v>44535</c:v>
                </c:pt>
                <c:pt idx="2200">
                  <c:v>44536</c:v>
                </c:pt>
                <c:pt idx="2201">
                  <c:v>44537</c:v>
                </c:pt>
                <c:pt idx="2202">
                  <c:v>44538</c:v>
                </c:pt>
                <c:pt idx="2203">
                  <c:v>44539</c:v>
                </c:pt>
                <c:pt idx="2204">
                  <c:v>44540</c:v>
                </c:pt>
                <c:pt idx="2205">
                  <c:v>44541</c:v>
                </c:pt>
                <c:pt idx="2206">
                  <c:v>44542</c:v>
                </c:pt>
                <c:pt idx="2207">
                  <c:v>44543</c:v>
                </c:pt>
                <c:pt idx="2208">
                  <c:v>44544</c:v>
                </c:pt>
                <c:pt idx="2209">
                  <c:v>44545</c:v>
                </c:pt>
                <c:pt idx="2210">
                  <c:v>44546</c:v>
                </c:pt>
                <c:pt idx="2211">
                  <c:v>44547</c:v>
                </c:pt>
                <c:pt idx="2212">
                  <c:v>44548</c:v>
                </c:pt>
                <c:pt idx="2213">
                  <c:v>44549</c:v>
                </c:pt>
                <c:pt idx="2214">
                  <c:v>44550</c:v>
                </c:pt>
                <c:pt idx="2215">
                  <c:v>44551</c:v>
                </c:pt>
                <c:pt idx="2216">
                  <c:v>44552</c:v>
                </c:pt>
                <c:pt idx="2217">
                  <c:v>44553</c:v>
                </c:pt>
                <c:pt idx="2218">
                  <c:v>44554</c:v>
                </c:pt>
                <c:pt idx="2219">
                  <c:v>44555</c:v>
                </c:pt>
                <c:pt idx="2220">
                  <c:v>44556</c:v>
                </c:pt>
                <c:pt idx="2221">
                  <c:v>44557</c:v>
                </c:pt>
                <c:pt idx="2222">
                  <c:v>44558</c:v>
                </c:pt>
                <c:pt idx="2223">
                  <c:v>44559</c:v>
                </c:pt>
                <c:pt idx="2224">
                  <c:v>44560</c:v>
                </c:pt>
                <c:pt idx="2225">
                  <c:v>44561</c:v>
                </c:pt>
                <c:pt idx="2226">
                  <c:v>44562</c:v>
                </c:pt>
                <c:pt idx="2227">
                  <c:v>44563</c:v>
                </c:pt>
                <c:pt idx="2228">
                  <c:v>44564</c:v>
                </c:pt>
                <c:pt idx="2229">
                  <c:v>44565</c:v>
                </c:pt>
                <c:pt idx="2230">
                  <c:v>44566</c:v>
                </c:pt>
                <c:pt idx="2231">
                  <c:v>44567</c:v>
                </c:pt>
                <c:pt idx="2232">
                  <c:v>44568</c:v>
                </c:pt>
                <c:pt idx="2233">
                  <c:v>44569</c:v>
                </c:pt>
                <c:pt idx="2234">
                  <c:v>44570</c:v>
                </c:pt>
                <c:pt idx="2235">
                  <c:v>44571</c:v>
                </c:pt>
                <c:pt idx="2236">
                  <c:v>44572</c:v>
                </c:pt>
                <c:pt idx="2237">
                  <c:v>44573</c:v>
                </c:pt>
                <c:pt idx="2238">
                  <c:v>44574</c:v>
                </c:pt>
                <c:pt idx="2239">
                  <c:v>44575</c:v>
                </c:pt>
                <c:pt idx="2240">
                  <c:v>44576</c:v>
                </c:pt>
                <c:pt idx="2241">
                  <c:v>44577</c:v>
                </c:pt>
                <c:pt idx="2242">
                  <c:v>44578</c:v>
                </c:pt>
                <c:pt idx="2243">
                  <c:v>44579</c:v>
                </c:pt>
                <c:pt idx="2244">
                  <c:v>44580</c:v>
                </c:pt>
                <c:pt idx="2245">
                  <c:v>44581</c:v>
                </c:pt>
                <c:pt idx="2246">
                  <c:v>44582</c:v>
                </c:pt>
                <c:pt idx="2247">
                  <c:v>44583</c:v>
                </c:pt>
                <c:pt idx="2248">
                  <c:v>44584</c:v>
                </c:pt>
                <c:pt idx="2249">
                  <c:v>44585</c:v>
                </c:pt>
                <c:pt idx="2250">
                  <c:v>44586</c:v>
                </c:pt>
                <c:pt idx="2251">
                  <c:v>44587</c:v>
                </c:pt>
                <c:pt idx="2252">
                  <c:v>44588</c:v>
                </c:pt>
                <c:pt idx="2253">
                  <c:v>44589</c:v>
                </c:pt>
                <c:pt idx="2254">
                  <c:v>44590</c:v>
                </c:pt>
                <c:pt idx="2255">
                  <c:v>44591</c:v>
                </c:pt>
                <c:pt idx="2256">
                  <c:v>44592</c:v>
                </c:pt>
                <c:pt idx="2257">
                  <c:v>44593</c:v>
                </c:pt>
                <c:pt idx="2258">
                  <c:v>44594</c:v>
                </c:pt>
                <c:pt idx="2259">
                  <c:v>44595</c:v>
                </c:pt>
                <c:pt idx="2260">
                  <c:v>44596</c:v>
                </c:pt>
                <c:pt idx="2261">
                  <c:v>44597</c:v>
                </c:pt>
                <c:pt idx="2262">
                  <c:v>44598</c:v>
                </c:pt>
                <c:pt idx="2263">
                  <c:v>44599</c:v>
                </c:pt>
                <c:pt idx="2264">
                  <c:v>44600</c:v>
                </c:pt>
                <c:pt idx="2265">
                  <c:v>44601</c:v>
                </c:pt>
                <c:pt idx="2266">
                  <c:v>44602</c:v>
                </c:pt>
                <c:pt idx="2267">
                  <c:v>44603</c:v>
                </c:pt>
                <c:pt idx="2268">
                  <c:v>44604</c:v>
                </c:pt>
                <c:pt idx="2269">
                  <c:v>44605</c:v>
                </c:pt>
                <c:pt idx="2270">
                  <c:v>44606</c:v>
                </c:pt>
                <c:pt idx="2271">
                  <c:v>44607</c:v>
                </c:pt>
                <c:pt idx="2272">
                  <c:v>44608</c:v>
                </c:pt>
                <c:pt idx="2273">
                  <c:v>44609</c:v>
                </c:pt>
                <c:pt idx="2274">
                  <c:v>44610</c:v>
                </c:pt>
                <c:pt idx="2275">
                  <c:v>44611</c:v>
                </c:pt>
                <c:pt idx="2276">
                  <c:v>44612</c:v>
                </c:pt>
                <c:pt idx="2277">
                  <c:v>44613</c:v>
                </c:pt>
                <c:pt idx="2278">
                  <c:v>44614</c:v>
                </c:pt>
                <c:pt idx="2279">
                  <c:v>44615</c:v>
                </c:pt>
                <c:pt idx="2280">
                  <c:v>44616</c:v>
                </c:pt>
                <c:pt idx="2281">
                  <c:v>44617</c:v>
                </c:pt>
                <c:pt idx="2282">
                  <c:v>44618</c:v>
                </c:pt>
                <c:pt idx="2283">
                  <c:v>44619</c:v>
                </c:pt>
                <c:pt idx="2284">
                  <c:v>44620</c:v>
                </c:pt>
                <c:pt idx="2285">
                  <c:v>44621</c:v>
                </c:pt>
                <c:pt idx="2286">
                  <c:v>44622</c:v>
                </c:pt>
                <c:pt idx="2287">
                  <c:v>44623</c:v>
                </c:pt>
                <c:pt idx="2288">
                  <c:v>44624</c:v>
                </c:pt>
                <c:pt idx="2289">
                  <c:v>44625</c:v>
                </c:pt>
                <c:pt idx="2290">
                  <c:v>44626</c:v>
                </c:pt>
                <c:pt idx="2291">
                  <c:v>44627</c:v>
                </c:pt>
                <c:pt idx="2292">
                  <c:v>44628</c:v>
                </c:pt>
                <c:pt idx="2293">
                  <c:v>44629</c:v>
                </c:pt>
                <c:pt idx="2294">
                  <c:v>44630</c:v>
                </c:pt>
                <c:pt idx="2295">
                  <c:v>44631</c:v>
                </c:pt>
                <c:pt idx="2296">
                  <c:v>44632</c:v>
                </c:pt>
                <c:pt idx="2297">
                  <c:v>44633</c:v>
                </c:pt>
                <c:pt idx="2298">
                  <c:v>44634</c:v>
                </c:pt>
                <c:pt idx="2299">
                  <c:v>44635</c:v>
                </c:pt>
                <c:pt idx="2300">
                  <c:v>44636</c:v>
                </c:pt>
                <c:pt idx="2301">
                  <c:v>44637</c:v>
                </c:pt>
                <c:pt idx="2302">
                  <c:v>44638</c:v>
                </c:pt>
                <c:pt idx="2303">
                  <c:v>44639</c:v>
                </c:pt>
                <c:pt idx="2304">
                  <c:v>44640</c:v>
                </c:pt>
                <c:pt idx="2305">
                  <c:v>44641</c:v>
                </c:pt>
                <c:pt idx="2306">
                  <c:v>44642</c:v>
                </c:pt>
                <c:pt idx="2307">
                  <c:v>44643</c:v>
                </c:pt>
                <c:pt idx="2308">
                  <c:v>44644</c:v>
                </c:pt>
                <c:pt idx="2309">
                  <c:v>44645</c:v>
                </c:pt>
                <c:pt idx="2310">
                  <c:v>44646</c:v>
                </c:pt>
                <c:pt idx="2311">
                  <c:v>44647</c:v>
                </c:pt>
                <c:pt idx="2312">
                  <c:v>44648</c:v>
                </c:pt>
                <c:pt idx="2313">
                  <c:v>44649</c:v>
                </c:pt>
                <c:pt idx="2314">
                  <c:v>44650</c:v>
                </c:pt>
                <c:pt idx="2315">
                  <c:v>44651</c:v>
                </c:pt>
                <c:pt idx="2316">
                  <c:v>44652</c:v>
                </c:pt>
                <c:pt idx="2317">
                  <c:v>44653</c:v>
                </c:pt>
                <c:pt idx="2318">
                  <c:v>44654</c:v>
                </c:pt>
                <c:pt idx="2319">
                  <c:v>44655</c:v>
                </c:pt>
                <c:pt idx="2320">
                  <c:v>44656</c:v>
                </c:pt>
                <c:pt idx="2321">
                  <c:v>44657</c:v>
                </c:pt>
                <c:pt idx="2322">
                  <c:v>44658</c:v>
                </c:pt>
                <c:pt idx="2323">
                  <c:v>44659</c:v>
                </c:pt>
                <c:pt idx="2324">
                  <c:v>44660</c:v>
                </c:pt>
                <c:pt idx="2325">
                  <c:v>44661</c:v>
                </c:pt>
                <c:pt idx="2326">
                  <c:v>44662</c:v>
                </c:pt>
                <c:pt idx="2327">
                  <c:v>44663</c:v>
                </c:pt>
                <c:pt idx="2328">
                  <c:v>44664</c:v>
                </c:pt>
                <c:pt idx="2329">
                  <c:v>44665</c:v>
                </c:pt>
                <c:pt idx="2330">
                  <c:v>44666</c:v>
                </c:pt>
                <c:pt idx="2331">
                  <c:v>44667</c:v>
                </c:pt>
                <c:pt idx="2332">
                  <c:v>44668</c:v>
                </c:pt>
                <c:pt idx="2333">
                  <c:v>44669</c:v>
                </c:pt>
                <c:pt idx="2334">
                  <c:v>44670</c:v>
                </c:pt>
                <c:pt idx="2335">
                  <c:v>44671</c:v>
                </c:pt>
                <c:pt idx="2336">
                  <c:v>44672</c:v>
                </c:pt>
                <c:pt idx="2337">
                  <c:v>44673</c:v>
                </c:pt>
                <c:pt idx="2338">
                  <c:v>44674</c:v>
                </c:pt>
                <c:pt idx="2339">
                  <c:v>44675</c:v>
                </c:pt>
                <c:pt idx="2340">
                  <c:v>44676</c:v>
                </c:pt>
                <c:pt idx="2341">
                  <c:v>44677</c:v>
                </c:pt>
                <c:pt idx="2342">
                  <c:v>44678</c:v>
                </c:pt>
                <c:pt idx="2343">
                  <c:v>44679</c:v>
                </c:pt>
                <c:pt idx="2344">
                  <c:v>44680</c:v>
                </c:pt>
                <c:pt idx="2345">
                  <c:v>44681</c:v>
                </c:pt>
                <c:pt idx="2346">
                  <c:v>44682</c:v>
                </c:pt>
                <c:pt idx="2347">
                  <c:v>44683</c:v>
                </c:pt>
                <c:pt idx="2348">
                  <c:v>44684</c:v>
                </c:pt>
                <c:pt idx="2349">
                  <c:v>44685</c:v>
                </c:pt>
                <c:pt idx="2350">
                  <c:v>44686</c:v>
                </c:pt>
                <c:pt idx="2351">
                  <c:v>44687</c:v>
                </c:pt>
                <c:pt idx="2352">
                  <c:v>44688</c:v>
                </c:pt>
                <c:pt idx="2353">
                  <c:v>44689</c:v>
                </c:pt>
                <c:pt idx="2354">
                  <c:v>44690</c:v>
                </c:pt>
                <c:pt idx="2355">
                  <c:v>44691</c:v>
                </c:pt>
                <c:pt idx="2356">
                  <c:v>44692</c:v>
                </c:pt>
                <c:pt idx="2357">
                  <c:v>44693</c:v>
                </c:pt>
                <c:pt idx="2358">
                  <c:v>44694</c:v>
                </c:pt>
                <c:pt idx="2359">
                  <c:v>44695</c:v>
                </c:pt>
                <c:pt idx="2360">
                  <c:v>44696</c:v>
                </c:pt>
                <c:pt idx="2361">
                  <c:v>44697</c:v>
                </c:pt>
                <c:pt idx="2362">
                  <c:v>44698</c:v>
                </c:pt>
                <c:pt idx="2363">
                  <c:v>44699</c:v>
                </c:pt>
                <c:pt idx="2364">
                  <c:v>44700</c:v>
                </c:pt>
                <c:pt idx="2365">
                  <c:v>44701</c:v>
                </c:pt>
                <c:pt idx="2366">
                  <c:v>44702</c:v>
                </c:pt>
                <c:pt idx="2367">
                  <c:v>44703</c:v>
                </c:pt>
                <c:pt idx="2368">
                  <c:v>44704</c:v>
                </c:pt>
                <c:pt idx="2369">
                  <c:v>44705</c:v>
                </c:pt>
                <c:pt idx="2370">
                  <c:v>44706</c:v>
                </c:pt>
                <c:pt idx="2371">
                  <c:v>44707</c:v>
                </c:pt>
                <c:pt idx="2372">
                  <c:v>44708</c:v>
                </c:pt>
                <c:pt idx="2373">
                  <c:v>44709</c:v>
                </c:pt>
                <c:pt idx="2374">
                  <c:v>44710</c:v>
                </c:pt>
                <c:pt idx="2375">
                  <c:v>44711</c:v>
                </c:pt>
                <c:pt idx="2376">
                  <c:v>44712</c:v>
                </c:pt>
                <c:pt idx="2377">
                  <c:v>44713</c:v>
                </c:pt>
                <c:pt idx="2378">
                  <c:v>44714</c:v>
                </c:pt>
                <c:pt idx="2379">
                  <c:v>44715</c:v>
                </c:pt>
                <c:pt idx="2380">
                  <c:v>44716</c:v>
                </c:pt>
                <c:pt idx="2381">
                  <c:v>44717</c:v>
                </c:pt>
                <c:pt idx="2382">
                  <c:v>44718</c:v>
                </c:pt>
                <c:pt idx="2383">
                  <c:v>44719</c:v>
                </c:pt>
                <c:pt idx="2384">
                  <c:v>44720</c:v>
                </c:pt>
                <c:pt idx="2385">
                  <c:v>44721</c:v>
                </c:pt>
                <c:pt idx="2386">
                  <c:v>44722</c:v>
                </c:pt>
                <c:pt idx="2387">
                  <c:v>44723</c:v>
                </c:pt>
                <c:pt idx="2388">
                  <c:v>44724</c:v>
                </c:pt>
                <c:pt idx="2389">
                  <c:v>44725</c:v>
                </c:pt>
                <c:pt idx="2390">
                  <c:v>44726</c:v>
                </c:pt>
                <c:pt idx="2391">
                  <c:v>44727</c:v>
                </c:pt>
                <c:pt idx="2392">
                  <c:v>44728</c:v>
                </c:pt>
                <c:pt idx="2393">
                  <c:v>44729</c:v>
                </c:pt>
                <c:pt idx="2394">
                  <c:v>44730</c:v>
                </c:pt>
                <c:pt idx="2395">
                  <c:v>44731</c:v>
                </c:pt>
                <c:pt idx="2396">
                  <c:v>44732</c:v>
                </c:pt>
                <c:pt idx="2397">
                  <c:v>44733</c:v>
                </c:pt>
                <c:pt idx="2398">
                  <c:v>44734</c:v>
                </c:pt>
                <c:pt idx="2399">
                  <c:v>44735</c:v>
                </c:pt>
                <c:pt idx="2400">
                  <c:v>44736</c:v>
                </c:pt>
                <c:pt idx="2401">
                  <c:v>44737</c:v>
                </c:pt>
                <c:pt idx="2402">
                  <c:v>44738</c:v>
                </c:pt>
                <c:pt idx="2403">
                  <c:v>44739</c:v>
                </c:pt>
                <c:pt idx="2404">
                  <c:v>44740</c:v>
                </c:pt>
                <c:pt idx="2405">
                  <c:v>44741</c:v>
                </c:pt>
                <c:pt idx="2406">
                  <c:v>44742</c:v>
                </c:pt>
                <c:pt idx="2407">
                  <c:v>44743</c:v>
                </c:pt>
                <c:pt idx="2408">
                  <c:v>44744</c:v>
                </c:pt>
                <c:pt idx="2409">
                  <c:v>44745</c:v>
                </c:pt>
                <c:pt idx="2410">
                  <c:v>44746</c:v>
                </c:pt>
                <c:pt idx="2411">
                  <c:v>44747</c:v>
                </c:pt>
                <c:pt idx="2412">
                  <c:v>44748</c:v>
                </c:pt>
                <c:pt idx="2413">
                  <c:v>44749</c:v>
                </c:pt>
                <c:pt idx="2414">
                  <c:v>44750</c:v>
                </c:pt>
                <c:pt idx="2415">
                  <c:v>44751</c:v>
                </c:pt>
                <c:pt idx="2416">
                  <c:v>44752</c:v>
                </c:pt>
                <c:pt idx="2417">
                  <c:v>44753</c:v>
                </c:pt>
                <c:pt idx="2418">
                  <c:v>44754</c:v>
                </c:pt>
                <c:pt idx="2419">
                  <c:v>44755</c:v>
                </c:pt>
                <c:pt idx="2420">
                  <c:v>44756</c:v>
                </c:pt>
                <c:pt idx="2421">
                  <c:v>44757</c:v>
                </c:pt>
                <c:pt idx="2422">
                  <c:v>44758</c:v>
                </c:pt>
                <c:pt idx="2423">
                  <c:v>44759</c:v>
                </c:pt>
                <c:pt idx="2424">
                  <c:v>44760</c:v>
                </c:pt>
                <c:pt idx="2425">
                  <c:v>44761</c:v>
                </c:pt>
                <c:pt idx="2426">
                  <c:v>44762</c:v>
                </c:pt>
                <c:pt idx="2427">
                  <c:v>44763</c:v>
                </c:pt>
                <c:pt idx="2428">
                  <c:v>44764</c:v>
                </c:pt>
                <c:pt idx="2429">
                  <c:v>44765</c:v>
                </c:pt>
                <c:pt idx="2430">
                  <c:v>44766</c:v>
                </c:pt>
                <c:pt idx="2431">
                  <c:v>44767</c:v>
                </c:pt>
                <c:pt idx="2432">
                  <c:v>44768</c:v>
                </c:pt>
                <c:pt idx="2433">
                  <c:v>44769</c:v>
                </c:pt>
                <c:pt idx="2434">
                  <c:v>44770</c:v>
                </c:pt>
                <c:pt idx="2435">
                  <c:v>44771</c:v>
                </c:pt>
                <c:pt idx="2436">
                  <c:v>44772</c:v>
                </c:pt>
                <c:pt idx="2437">
                  <c:v>44773</c:v>
                </c:pt>
                <c:pt idx="2438">
                  <c:v>44774</c:v>
                </c:pt>
                <c:pt idx="2439">
                  <c:v>44775</c:v>
                </c:pt>
                <c:pt idx="2440">
                  <c:v>44776</c:v>
                </c:pt>
                <c:pt idx="2441">
                  <c:v>44777</c:v>
                </c:pt>
                <c:pt idx="2442">
                  <c:v>44778</c:v>
                </c:pt>
                <c:pt idx="2443">
                  <c:v>44779</c:v>
                </c:pt>
                <c:pt idx="2444">
                  <c:v>44780</c:v>
                </c:pt>
                <c:pt idx="2445">
                  <c:v>44781</c:v>
                </c:pt>
                <c:pt idx="2446">
                  <c:v>44782</c:v>
                </c:pt>
                <c:pt idx="2447">
                  <c:v>44783</c:v>
                </c:pt>
                <c:pt idx="2448">
                  <c:v>44784</c:v>
                </c:pt>
                <c:pt idx="2449">
                  <c:v>44785</c:v>
                </c:pt>
                <c:pt idx="2450">
                  <c:v>44786</c:v>
                </c:pt>
                <c:pt idx="2451">
                  <c:v>44787</c:v>
                </c:pt>
                <c:pt idx="2452">
                  <c:v>44788</c:v>
                </c:pt>
                <c:pt idx="2453">
                  <c:v>44789</c:v>
                </c:pt>
                <c:pt idx="2454">
                  <c:v>44790</c:v>
                </c:pt>
                <c:pt idx="2455">
                  <c:v>44791</c:v>
                </c:pt>
                <c:pt idx="2456">
                  <c:v>44792</c:v>
                </c:pt>
                <c:pt idx="2457">
                  <c:v>44793</c:v>
                </c:pt>
                <c:pt idx="2458">
                  <c:v>44794</c:v>
                </c:pt>
                <c:pt idx="2459">
                  <c:v>44795</c:v>
                </c:pt>
                <c:pt idx="2460">
                  <c:v>44796</c:v>
                </c:pt>
                <c:pt idx="2461">
                  <c:v>44797</c:v>
                </c:pt>
                <c:pt idx="2462">
                  <c:v>44798</c:v>
                </c:pt>
                <c:pt idx="2463">
                  <c:v>44799</c:v>
                </c:pt>
                <c:pt idx="2464">
                  <c:v>44800</c:v>
                </c:pt>
                <c:pt idx="2465">
                  <c:v>44801</c:v>
                </c:pt>
                <c:pt idx="2466">
                  <c:v>44802</c:v>
                </c:pt>
                <c:pt idx="2467">
                  <c:v>44803</c:v>
                </c:pt>
                <c:pt idx="2468">
                  <c:v>44804</c:v>
                </c:pt>
                <c:pt idx="2469">
                  <c:v>44805</c:v>
                </c:pt>
                <c:pt idx="2470">
                  <c:v>44806</c:v>
                </c:pt>
                <c:pt idx="2471">
                  <c:v>44807</c:v>
                </c:pt>
                <c:pt idx="2472">
                  <c:v>44808</c:v>
                </c:pt>
                <c:pt idx="2473">
                  <c:v>44809</c:v>
                </c:pt>
                <c:pt idx="2474">
                  <c:v>44810</c:v>
                </c:pt>
                <c:pt idx="2475">
                  <c:v>44811</c:v>
                </c:pt>
                <c:pt idx="2476">
                  <c:v>44812</c:v>
                </c:pt>
                <c:pt idx="2477">
                  <c:v>44813</c:v>
                </c:pt>
                <c:pt idx="2478">
                  <c:v>44814</c:v>
                </c:pt>
                <c:pt idx="2479">
                  <c:v>44815</c:v>
                </c:pt>
                <c:pt idx="2480">
                  <c:v>44816</c:v>
                </c:pt>
                <c:pt idx="2481">
                  <c:v>44817</c:v>
                </c:pt>
                <c:pt idx="2482">
                  <c:v>44818</c:v>
                </c:pt>
                <c:pt idx="2483">
                  <c:v>44819</c:v>
                </c:pt>
                <c:pt idx="2484">
                  <c:v>44820</c:v>
                </c:pt>
                <c:pt idx="2485">
                  <c:v>44821</c:v>
                </c:pt>
                <c:pt idx="2486">
                  <c:v>44822</c:v>
                </c:pt>
                <c:pt idx="2487">
                  <c:v>44823</c:v>
                </c:pt>
                <c:pt idx="2488">
                  <c:v>44824</c:v>
                </c:pt>
                <c:pt idx="2489">
                  <c:v>44825</c:v>
                </c:pt>
                <c:pt idx="2490">
                  <c:v>44826</c:v>
                </c:pt>
                <c:pt idx="2491">
                  <c:v>44827</c:v>
                </c:pt>
                <c:pt idx="2492">
                  <c:v>44828</c:v>
                </c:pt>
                <c:pt idx="2493">
                  <c:v>44829</c:v>
                </c:pt>
                <c:pt idx="2494">
                  <c:v>44830</c:v>
                </c:pt>
                <c:pt idx="2495">
                  <c:v>44831</c:v>
                </c:pt>
                <c:pt idx="2496">
                  <c:v>44832</c:v>
                </c:pt>
                <c:pt idx="2497">
                  <c:v>44833</c:v>
                </c:pt>
                <c:pt idx="2498">
                  <c:v>44834</c:v>
                </c:pt>
                <c:pt idx="2499">
                  <c:v>44835</c:v>
                </c:pt>
                <c:pt idx="2500">
                  <c:v>44836</c:v>
                </c:pt>
                <c:pt idx="2501">
                  <c:v>44837</c:v>
                </c:pt>
                <c:pt idx="2502">
                  <c:v>44838</c:v>
                </c:pt>
                <c:pt idx="2503">
                  <c:v>44839</c:v>
                </c:pt>
                <c:pt idx="2504">
                  <c:v>44840</c:v>
                </c:pt>
                <c:pt idx="2505">
                  <c:v>44841</c:v>
                </c:pt>
                <c:pt idx="2506">
                  <c:v>44842</c:v>
                </c:pt>
                <c:pt idx="2507">
                  <c:v>44843</c:v>
                </c:pt>
                <c:pt idx="2508">
                  <c:v>44844</c:v>
                </c:pt>
                <c:pt idx="2509">
                  <c:v>44845</c:v>
                </c:pt>
                <c:pt idx="2510">
                  <c:v>44846</c:v>
                </c:pt>
                <c:pt idx="2511">
                  <c:v>44847</c:v>
                </c:pt>
                <c:pt idx="2512">
                  <c:v>44848</c:v>
                </c:pt>
                <c:pt idx="2513">
                  <c:v>44849</c:v>
                </c:pt>
                <c:pt idx="2514">
                  <c:v>44850</c:v>
                </c:pt>
                <c:pt idx="2515">
                  <c:v>44851</c:v>
                </c:pt>
                <c:pt idx="2516">
                  <c:v>44852</c:v>
                </c:pt>
                <c:pt idx="2517">
                  <c:v>44853</c:v>
                </c:pt>
                <c:pt idx="2518">
                  <c:v>44854</c:v>
                </c:pt>
                <c:pt idx="2519">
                  <c:v>44855</c:v>
                </c:pt>
                <c:pt idx="2520">
                  <c:v>44856</c:v>
                </c:pt>
                <c:pt idx="2521">
                  <c:v>44857</c:v>
                </c:pt>
                <c:pt idx="2522">
                  <c:v>44858</c:v>
                </c:pt>
                <c:pt idx="2523">
                  <c:v>44859</c:v>
                </c:pt>
                <c:pt idx="2524">
                  <c:v>44860</c:v>
                </c:pt>
                <c:pt idx="2525">
                  <c:v>44861</c:v>
                </c:pt>
                <c:pt idx="2526">
                  <c:v>44862</c:v>
                </c:pt>
                <c:pt idx="2527">
                  <c:v>44863</c:v>
                </c:pt>
                <c:pt idx="2528">
                  <c:v>44864</c:v>
                </c:pt>
                <c:pt idx="2529">
                  <c:v>44865</c:v>
                </c:pt>
                <c:pt idx="2530">
                  <c:v>44866</c:v>
                </c:pt>
                <c:pt idx="2531">
                  <c:v>44867</c:v>
                </c:pt>
                <c:pt idx="2532">
                  <c:v>44868</c:v>
                </c:pt>
                <c:pt idx="2533">
                  <c:v>44869</c:v>
                </c:pt>
                <c:pt idx="2534">
                  <c:v>44870</c:v>
                </c:pt>
                <c:pt idx="2535">
                  <c:v>44871</c:v>
                </c:pt>
                <c:pt idx="2536">
                  <c:v>44872</c:v>
                </c:pt>
                <c:pt idx="2537">
                  <c:v>44873</c:v>
                </c:pt>
                <c:pt idx="2538">
                  <c:v>44874</c:v>
                </c:pt>
                <c:pt idx="2539">
                  <c:v>44875</c:v>
                </c:pt>
                <c:pt idx="2540">
                  <c:v>44876</c:v>
                </c:pt>
                <c:pt idx="2541">
                  <c:v>44877</c:v>
                </c:pt>
                <c:pt idx="2542">
                  <c:v>44878</c:v>
                </c:pt>
                <c:pt idx="2543">
                  <c:v>44879</c:v>
                </c:pt>
                <c:pt idx="2544">
                  <c:v>44880</c:v>
                </c:pt>
                <c:pt idx="2545">
                  <c:v>44881</c:v>
                </c:pt>
                <c:pt idx="2546">
                  <c:v>44882</c:v>
                </c:pt>
                <c:pt idx="2547">
                  <c:v>44883</c:v>
                </c:pt>
                <c:pt idx="2548">
                  <c:v>44884</c:v>
                </c:pt>
                <c:pt idx="2549">
                  <c:v>44885</c:v>
                </c:pt>
                <c:pt idx="2550">
                  <c:v>44886</c:v>
                </c:pt>
                <c:pt idx="2551">
                  <c:v>44887</c:v>
                </c:pt>
                <c:pt idx="2552">
                  <c:v>44888</c:v>
                </c:pt>
                <c:pt idx="2553">
                  <c:v>44889</c:v>
                </c:pt>
                <c:pt idx="2554">
                  <c:v>44890</c:v>
                </c:pt>
                <c:pt idx="2555">
                  <c:v>44891</c:v>
                </c:pt>
                <c:pt idx="2556">
                  <c:v>44892</c:v>
                </c:pt>
                <c:pt idx="2557">
                  <c:v>44893</c:v>
                </c:pt>
                <c:pt idx="2558">
                  <c:v>44894</c:v>
                </c:pt>
                <c:pt idx="2559">
                  <c:v>44895</c:v>
                </c:pt>
                <c:pt idx="2560">
                  <c:v>44896</c:v>
                </c:pt>
                <c:pt idx="2561">
                  <c:v>44897</c:v>
                </c:pt>
                <c:pt idx="2562">
                  <c:v>44898</c:v>
                </c:pt>
                <c:pt idx="2563">
                  <c:v>44899</c:v>
                </c:pt>
                <c:pt idx="2564">
                  <c:v>44900</c:v>
                </c:pt>
                <c:pt idx="2565">
                  <c:v>44901</c:v>
                </c:pt>
                <c:pt idx="2566">
                  <c:v>44902</c:v>
                </c:pt>
                <c:pt idx="2567">
                  <c:v>44903</c:v>
                </c:pt>
                <c:pt idx="2568">
                  <c:v>44904</c:v>
                </c:pt>
                <c:pt idx="2569">
                  <c:v>44905</c:v>
                </c:pt>
                <c:pt idx="2570">
                  <c:v>44906</c:v>
                </c:pt>
                <c:pt idx="2571">
                  <c:v>44907</c:v>
                </c:pt>
                <c:pt idx="2572">
                  <c:v>44908</c:v>
                </c:pt>
                <c:pt idx="2573">
                  <c:v>44909</c:v>
                </c:pt>
                <c:pt idx="2574">
                  <c:v>44910</c:v>
                </c:pt>
                <c:pt idx="2575">
                  <c:v>44911</c:v>
                </c:pt>
                <c:pt idx="2576">
                  <c:v>44912</c:v>
                </c:pt>
                <c:pt idx="2577">
                  <c:v>44913</c:v>
                </c:pt>
                <c:pt idx="2578">
                  <c:v>44914</c:v>
                </c:pt>
                <c:pt idx="2579">
                  <c:v>44915</c:v>
                </c:pt>
                <c:pt idx="2580">
                  <c:v>44916</c:v>
                </c:pt>
                <c:pt idx="2581">
                  <c:v>44917</c:v>
                </c:pt>
                <c:pt idx="2582">
                  <c:v>44918</c:v>
                </c:pt>
                <c:pt idx="2583">
                  <c:v>44919</c:v>
                </c:pt>
                <c:pt idx="2584">
                  <c:v>44920</c:v>
                </c:pt>
                <c:pt idx="2585">
                  <c:v>44921</c:v>
                </c:pt>
                <c:pt idx="2586">
                  <c:v>44922</c:v>
                </c:pt>
                <c:pt idx="2587">
                  <c:v>44923</c:v>
                </c:pt>
                <c:pt idx="2588">
                  <c:v>44924</c:v>
                </c:pt>
                <c:pt idx="2589">
                  <c:v>44925</c:v>
                </c:pt>
                <c:pt idx="2590">
                  <c:v>44926</c:v>
                </c:pt>
                <c:pt idx="2591">
                  <c:v>44927</c:v>
                </c:pt>
                <c:pt idx="2592">
                  <c:v>44928</c:v>
                </c:pt>
                <c:pt idx="2593">
                  <c:v>44929</c:v>
                </c:pt>
                <c:pt idx="2594">
                  <c:v>44930</c:v>
                </c:pt>
                <c:pt idx="2595">
                  <c:v>44931</c:v>
                </c:pt>
                <c:pt idx="2596">
                  <c:v>44932</c:v>
                </c:pt>
                <c:pt idx="2597">
                  <c:v>44933</c:v>
                </c:pt>
                <c:pt idx="2598">
                  <c:v>44934</c:v>
                </c:pt>
                <c:pt idx="2599">
                  <c:v>44935</c:v>
                </c:pt>
                <c:pt idx="2600">
                  <c:v>44936</c:v>
                </c:pt>
                <c:pt idx="2601">
                  <c:v>44937</c:v>
                </c:pt>
                <c:pt idx="2602">
                  <c:v>44938</c:v>
                </c:pt>
                <c:pt idx="2603">
                  <c:v>44939</c:v>
                </c:pt>
                <c:pt idx="2604">
                  <c:v>44940</c:v>
                </c:pt>
                <c:pt idx="2605">
                  <c:v>44941</c:v>
                </c:pt>
                <c:pt idx="2606">
                  <c:v>44942</c:v>
                </c:pt>
                <c:pt idx="2607">
                  <c:v>44943</c:v>
                </c:pt>
                <c:pt idx="2608">
                  <c:v>44944</c:v>
                </c:pt>
                <c:pt idx="2609">
                  <c:v>44945</c:v>
                </c:pt>
                <c:pt idx="2610">
                  <c:v>44946</c:v>
                </c:pt>
                <c:pt idx="2611">
                  <c:v>44947</c:v>
                </c:pt>
                <c:pt idx="2612">
                  <c:v>44948</c:v>
                </c:pt>
                <c:pt idx="2613">
                  <c:v>44949</c:v>
                </c:pt>
                <c:pt idx="2614">
                  <c:v>44950</c:v>
                </c:pt>
                <c:pt idx="2615">
                  <c:v>44951</c:v>
                </c:pt>
                <c:pt idx="2616">
                  <c:v>44952</c:v>
                </c:pt>
                <c:pt idx="2617">
                  <c:v>44953</c:v>
                </c:pt>
                <c:pt idx="2618">
                  <c:v>44954</c:v>
                </c:pt>
                <c:pt idx="2619">
                  <c:v>44955</c:v>
                </c:pt>
                <c:pt idx="2620">
                  <c:v>44956</c:v>
                </c:pt>
                <c:pt idx="2621">
                  <c:v>44957</c:v>
                </c:pt>
                <c:pt idx="2622">
                  <c:v>44958</c:v>
                </c:pt>
                <c:pt idx="2623">
                  <c:v>44959</c:v>
                </c:pt>
                <c:pt idx="2624">
                  <c:v>44960</c:v>
                </c:pt>
                <c:pt idx="2625">
                  <c:v>44961</c:v>
                </c:pt>
                <c:pt idx="2626">
                  <c:v>44962</c:v>
                </c:pt>
                <c:pt idx="2627">
                  <c:v>44963</c:v>
                </c:pt>
                <c:pt idx="2628">
                  <c:v>44964</c:v>
                </c:pt>
                <c:pt idx="2629">
                  <c:v>44965</c:v>
                </c:pt>
                <c:pt idx="2630">
                  <c:v>44966</c:v>
                </c:pt>
                <c:pt idx="2631">
                  <c:v>44967</c:v>
                </c:pt>
                <c:pt idx="2632">
                  <c:v>44968</c:v>
                </c:pt>
                <c:pt idx="2633">
                  <c:v>44969</c:v>
                </c:pt>
                <c:pt idx="2634">
                  <c:v>44970</c:v>
                </c:pt>
                <c:pt idx="2635">
                  <c:v>44971</c:v>
                </c:pt>
                <c:pt idx="2636">
                  <c:v>44972</c:v>
                </c:pt>
                <c:pt idx="2637">
                  <c:v>44973</c:v>
                </c:pt>
                <c:pt idx="2638">
                  <c:v>44974</c:v>
                </c:pt>
                <c:pt idx="2639">
                  <c:v>44975</c:v>
                </c:pt>
                <c:pt idx="2640">
                  <c:v>44976</c:v>
                </c:pt>
                <c:pt idx="2641">
                  <c:v>44977</c:v>
                </c:pt>
                <c:pt idx="2642">
                  <c:v>44978</c:v>
                </c:pt>
                <c:pt idx="2643">
                  <c:v>44979</c:v>
                </c:pt>
                <c:pt idx="2644">
                  <c:v>44980</c:v>
                </c:pt>
                <c:pt idx="2645">
                  <c:v>44981</c:v>
                </c:pt>
                <c:pt idx="2646">
                  <c:v>44982</c:v>
                </c:pt>
                <c:pt idx="2647">
                  <c:v>44983</c:v>
                </c:pt>
                <c:pt idx="2648">
                  <c:v>44984</c:v>
                </c:pt>
                <c:pt idx="2649">
                  <c:v>44985</c:v>
                </c:pt>
                <c:pt idx="2650">
                  <c:v>44986</c:v>
                </c:pt>
                <c:pt idx="2651">
                  <c:v>44987</c:v>
                </c:pt>
                <c:pt idx="2652">
                  <c:v>44988</c:v>
                </c:pt>
                <c:pt idx="2653">
                  <c:v>44989</c:v>
                </c:pt>
                <c:pt idx="2654">
                  <c:v>44990</c:v>
                </c:pt>
                <c:pt idx="2655">
                  <c:v>44991</c:v>
                </c:pt>
                <c:pt idx="2656">
                  <c:v>44992</c:v>
                </c:pt>
                <c:pt idx="2657">
                  <c:v>44993</c:v>
                </c:pt>
                <c:pt idx="2658">
                  <c:v>44994</c:v>
                </c:pt>
                <c:pt idx="2659">
                  <c:v>44995</c:v>
                </c:pt>
                <c:pt idx="2660">
                  <c:v>44996</c:v>
                </c:pt>
                <c:pt idx="2661">
                  <c:v>44997</c:v>
                </c:pt>
                <c:pt idx="2662">
                  <c:v>44998</c:v>
                </c:pt>
                <c:pt idx="2663">
                  <c:v>44999</c:v>
                </c:pt>
                <c:pt idx="2664">
                  <c:v>45000</c:v>
                </c:pt>
                <c:pt idx="2665">
                  <c:v>45001</c:v>
                </c:pt>
                <c:pt idx="2666">
                  <c:v>45002</c:v>
                </c:pt>
                <c:pt idx="2667">
                  <c:v>45003</c:v>
                </c:pt>
                <c:pt idx="2668">
                  <c:v>45004</c:v>
                </c:pt>
                <c:pt idx="2669">
                  <c:v>45005</c:v>
                </c:pt>
                <c:pt idx="2670">
                  <c:v>45006</c:v>
                </c:pt>
                <c:pt idx="2671">
                  <c:v>45007</c:v>
                </c:pt>
                <c:pt idx="2672">
                  <c:v>45008</c:v>
                </c:pt>
                <c:pt idx="2673">
                  <c:v>45009</c:v>
                </c:pt>
                <c:pt idx="2674">
                  <c:v>45010</c:v>
                </c:pt>
                <c:pt idx="2675">
                  <c:v>45011</c:v>
                </c:pt>
                <c:pt idx="2676">
                  <c:v>45012</c:v>
                </c:pt>
                <c:pt idx="2677">
                  <c:v>45013</c:v>
                </c:pt>
                <c:pt idx="2678">
                  <c:v>45014</c:v>
                </c:pt>
                <c:pt idx="2679">
                  <c:v>45015</c:v>
                </c:pt>
                <c:pt idx="2680">
                  <c:v>45016</c:v>
                </c:pt>
                <c:pt idx="2681">
                  <c:v>45017</c:v>
                </c:pt>
                <c:pt idx="2682">
                  <c:v>45018</c:v>
                </c:pt>
                <c:pt idx="2683">
                  <c:v>45019</c:v>
                </c:pt>
                <c:pt idx="2684">
                  <c:v>45020</c:v>
                </c:pt>
                <c:pt idx="2685">
                  <c:v>45021</c:v>
                </c:pt>
                <c:pt idx="2686">
                  <c:v>45022</c:v>
                </c:pt>
                <c:pt idx="2687">
                  <c:v>45023</c:v>
                </c:pt>
                <c:pt idx="2688">
                  <c:v>45024</c:v>
                </c:pt>
                <c:pt idx="2689">
                  <c:v>45025</c:v>
                </c:pt>
                <c:pt idx="2690">
                  <c:v>45026</c:v>
                </c:pt>
                <c:pt idx="2691">
                  <c:v>45027</c:v>
                </c:pt>
                <c:pt idx="2692">
                  <c:v>45028</c:v>
                </c:pt>
                <c:pt idx="2693">
                  <c:v>45029</c:v>
                </c:pt>
                <c:pt idx="2694">
                  <c:v>45030</c:v>
                </c:pt>
                <c:pt idx="2695">
                  <c:v>45031</c:v>
                </c:pt>
                <c:pt idx="2696">
                  <c:v>45032</c:v>
                </c:pt>
                <c:pt idx="2697">
                  <c:v>45033</c:v>
                </c:pt>
                <c:pt idx="2698">
                  <c:v>45034</c:v>
                </c:pt>
                <c:pt idx="2699">
                  <c:v>45035</c:v>
                </c:pt>
                <c:pt idx="2700">
                  <c:v>45036</c:v>
                </c:pt>
                <c:pt idx="2701">
                  <c:v>45037</c:v>
                </c:pt>
                <c:pt idx="2702">
                  <c:v>45038</c:v>
                </c:pt>
                <c:pt idx="2703">
                  <c:v>45039</c:v>
                </c:pt>
                <c:pt idx="2704">
                  <c:v>45040</c:v>
                </c:pt>
                <c:pt idx="2705">
                  <c:v>45041</c:v>
                </c:pt>
                <c:pt idx="2706">
                  <c:v>45042</c:v>
                </c:pt>
                <c:pt idx="2707">
                  <c:v>45043</c:v>
                </c:pt>
                <c:pt idx="2708">
                  <c:v>45044</c:v>
                </c:pt>
                <c:pt idx="2709">
                  <c:v>45045</c:v>
                </c:pt>
                <c:pt idx="2710">
                  <c:v>45046</c:v>
                </c:pt>
                <c:pt idx="2711">
                  <c:v>45047</c:v>
                </c:pt>
                <c:pt idx="2712">
                  <c:v>45048</c:v>
                </c:pt>
                <c:pt idx="2713">
                  <c:v>45049</c:v>
                </c:pt>
                <c:pt idx="2714">
                  <c:v>45050</c:v>
                </c:pt>
                <c:pt idx="2715">
                  <c:v>45051</c:v>
                </c:pt>
                <c:pt idx="2716">
                  <c:v>45052</c:v>
                </c:pt>
                <c:pt idx="2717">
                  <c:v>45053</c:v>
                </c:pt>
                <c:pt idx="2718">
                  <c:v>45054</c:v>
                </c:pt>
                <c:pt idx="2719">
                  <c:v>45055</c:v>
                </c:pt>
                <c:pt idx="2720">
                  <c:v>45056</c:v>
                </c:pt>
                <c:pt idx="2721">
                  <c:v>45057</c:v>
                </c:pt>
                <c:pt idx="2722">
                  <c:v>45058</c:v>
                </c:pt>
                <c:pt idx="2723">
                  <c:v>45059</c:v>
                </c:pt>
                <c:pt idx="2724">
                  <c:v>45060</c:v>
                </c:pt>
                <c:pt idx="2725">
                  <c:v>45061</c:v>
                </c:pt>
                <c:pt idx="2726">
                  <c:v>45062</c:v>
                </c:pt>
                <c:pt idx="2727">
                  <c:v>45063</c:v>
                </c:pt>
                <c:pt idx="2728">
                  <c:v>45064</c:v>
                </c:pt>
                <c:pt idx="2729">
                  <c:v>45065</c:v>
                </c:pt>
                <c:pt idx="2730">
                  <c:v>45066</c:v>
                </c:pt>
                <c:pt idx="2731">
                  <c:v>45067</c:v>
                </c:pt>
                <c:pt idx="2732">
                  <c:v>45068</c:v>
                </c:pt>
                <c:pt idx="2733">
                  <c:v>45069</c:v>
                </c:pt>
                <c:pt idx="2734">
                  <c:v>45070</c:v>
                </c:pt>
                <c:pt idx="2735">
                  <c:v>45071</c:v>
                </c:pt>
                <c:pt idx="2736">
                  <c:v>45072</c:v>
                </c:pt>
                <c:pt idx="2737">
                  <c:v>45073</c:v>
                </c:pt>
                <c:pt idx="2738">
                  <c:v>45074</c:v>
                </c:pt>
                <c:pt idx="2739">
                  <c:v>45075</c:v>
                </c:pt>
                <c:pt idx="2740">
                  <c:v>45076</c:v>
                </c:pt>
                <c:pt idx="2741">
                  <c:v>45077</c:v>
                </c:pt>
                <c:pt idx="2742">
                  <c:v>45078</c:v>
                </c:pt>
                <c:pt idx="2743">
                  <c:v>45079</c:v>
                </c:pt>
                <c:pt idx="2744">
                  <c:v>45080</c:v>
                </c:pt>
                <c:pt idx="2745">
                  <c:v>45081</c:v>
                </c:pt>
                <c:pt idx="2746">
                  <c:v>45082</c:v>
                </c:pt>
                <c:pt idx="2747">
                  <c:v>45083</c:v>
                </c:pt>
                <c:pt idx="2748">
                  <c:v>45084</c:v>
                </c:pt>
                <c:pt idx="2749">
                  <c:v>45085</c:v>
                </c:pt>
                <c:pt idx="2750">
                  <c:v>45086</c:v>
                </c:pt>
                <c:pt idx="2751">
                  <c:v>45087</c:v>
                </c:pt>
                <c:pt idx="2752">
                  <c:v>45088</c:v>
                </c:pt>
                <c:pt idx="2753">
                  <c:v>45089</c:v>
                </c:pt>
                <c:pt idx="2754">
                  <c:v>45090</c:v>
                </c:pt>
                <c:pt idx="2755">
                  <c:v>45091</c:v>
                </c:pt>
                <c:pt idx="2756">
                  <c:v>45092</c:v>
                </c:pt>
                <c:pt idx="2757">
                  <c:v>45093</c:v>
                </c:pt>
                <c:pt idx="2758">
                  <c:v>45094</c:v>
                </c:pt>
                <c:pt idx="2759">
                  <c:v>45095</c:v>
                </c:pt>
                <c:pt idx="2760">
                  <c:v>45096</c:v>
                </c:pt>
                <c:pt idx="2761">
                  <c:v>45097</c:v>
                </c:pt>
                <c:pt idx="2762">
                  <c:v>45098</c:v>
                </c:pt>
                <c:pt idx="2763">
                  <c:v>45099</c:v>
                </c:pt>
                <c:pt idx="2764">
                  <c:v>45100</c:v>
                </c:pt>
                <c:pt idx="2765">
                  <c:v>45101</c:v>
                </c:pt>
                <c:pt idx="2766">
                  <c:v>45102</c:v>
                </c:pt>
                <c:pt idx="2767">
                  <c:v>45103</c:v>
                </c:pt>
                <c:pt idx="2768">
                  <c:v>45104</c:v>
                </c:pt>
                <c:pt idx="2769">
                  <c:v>45105</c:v>
                </c:pt>
                <c:pt idx="2770">
                  <c:v>45106</c:v>
                </c:pt>
                <c:pt idx="2771">
                  <c:v>45107</c:v>
                </c:pt>
                <c:pt idx="2772">
                  <c:v>45108</c:v>
                </c:pt>
                <c:pt idx="2773">
                  <c:v>45109</c:v>
                </c:pt>
                <c:pt idx="2774">
                  <c:v>45110</c:v>
                </c:pt>
                <c:pt idx="2775">
                  <c:v>45111</c:v>
                </c:pt>
                <c:pt idx="2776">
                  <c:v>45112</c:v>
                </c:pt>
                <c:pt idx="2777">
                  <c:v>45113</c:v>
                </c:pt>
                <c:pt idx="2778">
                  <c:v>45114</c:v>
                </c:pt>
                <c:pt idx="2779">
                  <c:v>45115</c:v>
                </c:pt>
                <c:pt idx="2780">
                  <c:v>45116</c:v>
                </c:pt>
                <c:pt idx="2781">
                  <c:v>45117</c:v>
                </c:pt>
                <c:pt idx="2782">
                  <c:v>45118</c:v>
                </c:pt>
                <c:pt idx="2783">
                  <c:v>45119</c:v>
                </c:pt>
                <c:pt idx="2784">
                  <c:v>45120</c:v>
                </c:pt>
                <c:pt idx="2785">
                  <c:v>45121</c:v>
                </c:pt>
                <c:pt idx="2786">
                  <c:v>45122</c:v>
                </c:pt>
                <c:pt idx="2787">
                  <c:v>45123</c:v>
                </c:pt>
                <c:pt idx="2788">
                  <c:v>45124</c:v>
                </c:pt>
                <c:pt idx="2789">
                  <c:v>45125</c:v>
                </c:pt>
                <c:pt idx="2790">
                  <c:v>45126</c:v>
                </c:pt>
                <c:pt idx="2791">
                  <c:v>45127</c:v>
                </c:pt>
                <c:pt idx="2792">
                  <c:v>45128</c:v>
                </c:pt>
                <c:pt idx="2793">
                  <c:v>45129</c:v>
                </c:pt>
                <c:pt idx="2794">
                  <c:v>45130</c:v>
                </c:pt>
                <c:pt idx="2795">
                  <c:v>45131</c:v>
                </c:pt>
                <c:pt idx="2796">
                  <c:v>45132</c:v>
                </c:pt>
                <c:pt idx="2797">
                  <c:v>45133</c:v>
                </c:pt>
                <c:pt idx="2798">
                  <c:v>45134</c:v>
                </c:pt>
                <c:pt idx="2799">
                  <c:v>45135</c:v>
                </c:pt>
                <c:pt idx="2800">
                  <c:v>45136</c:v>
                </c:pt>
                <c:pt idx="2801">
                  <c:v>45137</c:v>
                </c:pt>
                <c:pt idx="2802">
                  <c:v>45138</c:v>
                </c:pt>
                <c:pt idx="2803">
                  <c:v>45139</c:v>
                </c:pt>
                <c:pt idx="2804">
                  <c:v>45140</c:v>
                </c:pt>
                <c:pt idx="2805">
                  <c:v>45141</c:v>
                </c:pt>
                <c:pt idx="2806">
                  <c:v>45142</c:v>
                </c:pt>
                <c:pt idx="2807">
                  <c:v>45143</c:v>
                </c:pt>
                <c:pt idx="2808">
                  <c:v>45144</c:v>
                </c:pt>
                <c:pt idx="2809">
                  <c:v>45145</c:v>
                </c:pt>
                <c:pt idx="2810">
                  <c:v>45146</c:v>
                </c:pt>
                <c:pt idx="2811">
                  <c:v>45147</c:v>
                </c:pt>
                <c:pt idx="2812">
                  <c:v>45148</c:v>
                </c:pt>
                <c:pt idx="2813">
                  <c:v>45149</c:v>
                </c:pt>
                <c:pt idx="2814">
                  <c:v>45150</c:v>
                </c:pt>
                <c:pt idx="2815">
                  <c:v>45151</c:v>
                </c:pt>
                <c:pt idx="2816">
                  <c:v>45152</c:v>
                </c:pt>
                <c:pt idx="2817">
                  <c:v>45153</c:v>
                </c:pt>
                <c:pt idx="2818">
                  <c:v>45154</c:v>
                </c:pt>
                <c:pt idx="2819">
                  <c:v>45155</c:v>
                </c:pt>
                <c:pt idx="2820">
                  <c:v>45156</c:v>
                </c:pt>
                <c:pt idx="2821">
                  <c:v>45157</c:v>
                </c:pt>
                <c:pt idx="2822">
                  <c:v>45158</c:v>
                </c:pt>
                <c:pt idx="2823">
                  <c:v>45159</c:v>
                </c:pt>
                <c:pt idx="2824">
                  <c:v>45160</c:v>
                </c:pt>
                <c:pt idx="2825">
                  <c:v>45161</c:v>
                </c:pt>
                <c:pt idx="2826">
                  <c:v>45162</c:v>
                </c:pt>
                <c:pt idx="2827">
                  <c:v>45163</c:v>
                </c:pt>
                <c:pt idx="2828">
                  <c:v>45164</c:v>
                </c:pt>
                <c:pt idx="2829">
                  <c:v>45165</c:v>
                </c:pt>
                <c:pt idx="2830">
                  <c:v>45166</c:v>
                </c:pt>
                <c:pt idx="2831">
                  <c:v>45167</c:v>
                </c:pt>
                <c:pt idx="2832">
                  <c:v>45168</c:v>
                </c:pt>
                <c:pt idx="2833">
                  <c:v>45169</c:v>
                </c:pt>
                <c:pt idx="2834">
                  <c:v>45170</c:v>
                </c:pt>
                <c:pt idx="2835">
                  <c:v>45171</c:v>
                </c:pt>
                <c:pt idx="2836">
                  <c:v>45172</c:v>
                </c:pt>
                <c:pt idx="2837">
                  <c:v>45173</c:v>
                </c:pt>
                <c:pt idx="2838">
                  <c:v>45174</c:v>
                </c:pt>
                <c:pt idx="2839">
                  <c:v>45175</c:v>
                </c:pt>
                <c:pt idx="2840">
                  <c:v>45176</c:v>
                </c:pt>
                <c:pt idx="2841">
                  <c:v>45177</c:v>
                </c:pt>
                <c:pt idx="2842">
                  <c:v>45178</c:v>
                </c:pt>
                <c:pt idx="2843">
                  <c:v>45179</c:v>
                </c:pt>
                <c:pt idx="2844">
                  <c:v>45180</c:v>
                </c:pt>
                <c:pt idx="2845">
                  <c:v>45181</c:v>
                </c:pt>
                <c:pt idx="2846">
                  <c:v>45182</c:v>
                </c:pt>
                <c:pt idx="2847">
                  <c:v>45183</c:v>
                </c:pt>
                <c:pt idx="2848">
                  <c:v>45184</c:v>
                </c:pt>
                <c:pt idx="2849">
                  <c:v>45185</c:v>
                </c:pt>
                <c:pt idx="2850">
                  <c:v>45186</c:v>
                </c:pt>
                <c:pt idx="2851">
                  <c:v>45187</c:v>
                </c:pt>
                <c:pt idx="2852">
                  <c:v>45188</c:v>
                </c:pt>
                <c:pt idx="2853">
                  <c:v>45189</c:v>
                </c:pt>
                <c:pt idx="2854">
                  <c:v>45190</c:v>
                </c:pt>
                <c:pt idx="2855">
                  <c:v>45191</c:v>
                </c:pt>
                <c:pt idx="2856">
                  <c:v>45192</c:v>
                </c:pt>
                <c:pt idx="2857">
                  <c:v>45193</c:v>
                </c:pt>
                <c:pt idx="2858">
                  <c:v>45194</c:v>
                </c:pt>
                <c:pt idx="2859">
                  <c:v>45195</c:v>
                </c:pt>
                <c:pt idx="2860">
                  <c:v>45196</c:v>
                </c:pt>
                <c:pt idx="2861">
                  <c:v>45197</c:v>
                </c:pt>
                <c:pt idx="2862">
                  <c:v>45198</c:v>
                </c:pt>
                <c:pt idx="2863">
                  <c:v>45199</c:v>
                </c:pt>
                <c:pt idx="2864">
                  <c:v>45200</c:v>
                </c:pt>
                <c:pt idx="2865">
                  <c:v>45201</c:v>
                </c:pt>
                <c:pt idx="2866">
                  <c:v>45202</c:v>
                </c:pt>
                <c:pt idx="2867">
                  <c:v>45203</c:v>
                </c:pt>
                <c:pt idx="2868">
                  <c:v>45204</c:v>
                </c:pt>
                <c:pt idx="2869">
                  <c:v>45205</c:v>
                </c:pt>
                <c:pt idx="2870">
                  <c:v>45206</c:v>
                </c:pt>
                <c:pt idx="2871">
                  <c:v>45207</c:v>
                </c:pt>
                <c:pt idx="2872">
                  <c:v>45208</c:v>
                </c:pt>
                <c:pt idx="2873">
                  <c:v>45209</c:v>
                </c:pt>
                <c:pt idx="2874">
                  <c:v>45210</c:v>
                </c:pt>
                <c:pt idx="2875">
                  <c:v>45211</c:v>
                </c:pt>
                <c:pt idx="2876">
                  <c:v>45212</c:v>
                </c:pt>
                <c:pt idx="2877">
                  <c:v>45213</c:v>
                </c:pt>
                <c:pt idx="2878">
                  <c:v>45214</c:v>
                </c:pt>
                <c:pt idx="2879">
                  <c:v>45215</c:v>
                </c:pt>
                <c:pt idx="2880">
                  <c:v>45216</c:v>
                </c:pt>
                <c:pt idx="2881">
                  <c:v>45217</c:v>
                </c:pt>
                <c:pt idx="2882">
                  <c:v>45218</c:v>
                </c:pt>
                <c:pt idx="2883">
                  <c:v>45219</c:v>
                </c:pt>
                <c:pt idx="2884">
                  <c:v>45220</c:v>
                </c:pt>
                <c:pt idx="2885">
                  <c:v>45221</c:v>
                </c:pt>
                <c:pt idx="2886">
                  <c:v>45222</c:v>
                </c:pt>
                <c:pt idx="2887">
                  <c:v>45223</c:v>
                </c:pt>
                <c:pt idx="2888">
                  <c:v>45224</c:v>
                </c:pt>
                <c:pt idx="2889">
                  <c:v>45225</c:v>
                </c:pt>
                <c:pt idx="2890">
                  <c:v>45226</c:v>
                </c:pt>
                <c:pt idx="2891">
                  <c:v>45227</c:v>
                </c:pt>
                <c:pt idx="2892">
                  <c:v>45228</c:v>
                </c:pt>
                <c:pt idx="2893">
                  <c:v>45229</c:v>
                </c:pt>
                <c:pt idx="2894">
                  <c:v>45230</c:v>
                </c:pt>
                <c:pt idx="2895">
                  <c:v>45231</c:v>
                </c:pt>
                <c:pt idx="2896">
                  <c:v>45232</c:v>
                </c:pt>
                <c:pt idx="2897">
                  <c:v>45233</c:v>
                </c:pt>
                <c:pt idx="2898">
                  <c:v>45234</c:v>
                </c:pt>
                <c:pt idx="2899">
                  <c:v>45235</c:v>
                </c:pt>
                <c:pt idx="2900">
                  <c:v>45236</c:v>
                </c:pt>
                <c:pt idx="2901">
                  <c:v>45237</c:v>
                </c:pt>
                <c:pt idx="2902">
                  <c:v>45238</c:v>
                </c:pt>
                <c:pt idx="2903">
                  <c:v>45239</c:v>
                </c:pt>
                <c:pt idx="2904">
                  <c:v>45240</c:v>
                </c:pt>
                <c:pt idx="2905">
                  <c:v>45241</c:v>
                </c:pt>
                <c:pt idx="2906">
                  <c:v>45242</c:v>
                </c:pt>
                <c:pt idx="2907">
                  <c:v>45243</c:v>
                </c:pt>
                <c:pt idx="2908">
                  <c:v>45244</c:v>
                </c:pt>
                <c:pt idx="2909">
                  <c:v>45245</c:v>
                </c:pt>
                <c:pt idx="2910">
                  <c:v>45246</c:v>
                </c:pt>
                <c:pt idx="2911">
                  <c:v>45247</c:v>
                </c:pt>
                <c:pt idx="2912">
                  <c:v>45248</c:v>
                </c:pt>
                <c:pt idx="2913">
                  <c:v>45249</c:v>
                </c:pt>
                <c:pt idx="2914">
                  <c:v>45250</c:v>
                </c:pt>
                <c:pt idx="2915">
                  <c:v>45251</c:v>
                </c:pt>
                <c:pt idx="2916">
                  <c:v>45252</c:v>
                </c:pt>
                <c:pt idx="2917">
                  <c:v>45253</c:v>
                </c:pt>
                <c:pt idx="2918">
                  <c:v>45254</c:v>
                </c:pt>
                <c:pt idx="2919">
                  <c:v>45255</c:v>
                </c:pt>
                <c:pt idx="2920">
                  <c:v>45256</c:v>
                </c:pt>
                <c:pt idx="2921">
                  <c:v>45257</c:v>
                </c:pt>
                <c:pt idx="2922">
                  <c:v>45258</c:v>
                </c:pt>
                <c:pt idx="2923">
                  <c:v>45259</c:v>
                </c:pt>
                <c:pt idx="2924">
                  <c:v>45260</c:v>
                </c:pt>
                <c:pt idx="2925">
                  <c:v>45261</c:v>
                </c:pt>
                <c:pt idx="2926">
                  <c:v>45262</c:v>
                </c:pt>
                <c:pt idx="2927">
                  <c:v>45263</c:v>
                </c:pt>
                <c:pt idx="2928">
                  <c:v>45264</c:v>
                </c:pt>
                <c:pt idx="2929">
                  <c:v>45265</c:v>
                </c:pt>
                <c:pt idx="2930">
                  <c:v>45266</c:v>
                </c:pt>
                <c:pt idx="2931">
                  <c:v>45267</c:v>
                </c:pt>
                <c:pt idx="2932">
                  <c:v>45268</c:v>
                </c:pt>
                <c:pt idx="2933">
                  <c:v>45269</c:v>
                </c:pt>
                <c:pt idx="2934">
                  <c:v>45270</c:v>
                </c:pt>
                <c:pt idx="2935">
                  <c:v>45271</c:v>
                </c:pt>
                <c:pt idx="2936">
                  <c:v>45272</c:v>
                </c:pt>
                <c:pt idx="2937">
                  <c:v>45273</c:v>
                </c:pt>
                <c:pt idx="2938">
                  <c:v>45274</c:v>
                </c:pt>
                <c:pt idx="2939">
                  <c:v>45275</c:v>
                </c:pt>
                <c:pt idx="2940">
                  <c:v>45276</c:v>
                </c:pt>
                <c:pt idx="2941">
                  <c:v>45277</c:v>
                </c:pt>
                <c:pt idx="2942">
                  <c:v>45278</c:v>
                </c:pt>
                <c:pt idx="2943">
                  <c:v>45279</c:v>
                </c:pt>
                <c:pt idx="2944">
                  <c:v>45280</c:v>
                </c:pt>
                <c:pt idx="2945">
                  <c:v>45281</c:v>
                </c:pt>
                <c:pt idx="2946">
                  <c:v>45282</c:v>
                </c:pt>
                <c:pt idx="2947">
                  <c:v>45283</c:v>
                </c:pt>
                <c:pt idx="2948">
                  <c:v>45284</c:v>
                </c:pt>
                <c:pt idx="2949">
                  <c:v>45285</c:v>
                </c:pt>
                <c:pt idx="2950">
                  <c:v>45286</c:v>
                </c:pt>
                <c:pt idx="2951">
                  <c:v>45287</c:v>
                </c:pt>
                <c:pt idx="2952">
                  <c:v>45288</c:v>
                </c:pt>
                <c:pt idx="2953">
                  <c:v>45289</c:v>
                </c:pt>
                <c:pt idx="2954">
                  <c:v>45290</c:v>
                </c:pt>
                <c:pt idx="2955">
                  <c:v>45291</c:v>
                </c:pt>
                <c:pt idx="2956">
                  <c:v>45292</c:v>
                </c:pt>
                <c:pt idx="2957">
                  <c:v>45293</c:v>
                </c:pt>
                <c:pt idx="2958">
                  <c:v>45294</c:v>
                </c:pt>
                <c:pt idx="2959">
                  <c:v>45295</c:v>
                </c:pt>
                <c:pt idx="2960">
                  <c:v>45296</c:v>
                </c:pt>
                <c:pt idx="2961">
                  <c:v>45297</c:v>
                </c:pt>
                <c:pt idx="2962">
                  <c:v>45298</c:v>
                </c:pt>
                <c:pt idx="2963">
                  <c:v>45299</c:v>
                </c:pt>
                <c:pt idx="2964">
                  <c:v>45300</c:v>
                </c:pt>
                <c:pt idx="2965">
                  <c:v>45301</c:v>
                </c:pt>
                <c:pt idx="2966">
                  <c:v>45302</c:v>
                </c:pt>
                <c:pt idx="2967">
                  <c:v>45303</c:v>
                </c:pt>
                <c:pt idx="2968">
                  <c:v>45304</c:v>
                </c:pt>
                <c:pt idx="2969">
                  <c:v>45305</c:v>
                </c:pt>
                <c:pt idx="2970">
                  <c:v>45306</c:v>
                </c:pt>
                <c:pt idx="2971">
                  <c:v>45307</c:v>
                </c:pt>
                <c:pt idx="2972">
                  <c:v>45308</c:v>
                </c:pt>
                <c:pt idx="2973">
                  <c:v>45309</c:v>
                </c:pt>
                <c:pt idx="2974">
                  <c:v>45310</c:v>
                </c:pt>
                <c:pt idx="2975">
                  <c:v>45311</c:v>
                </c:pt>
                <c:pt idx="2976">
                  <c:v>45312</c:v>
                </c:pt>
                <c:pt idx="2977">
                  <c:v>45313</c:v>
                </c:pt>
                <c:pt idx="2978">
                  <c:v>45314</c:v>
                </c:pt>
                <c:pt idx="2979">
                  <c:v>45315</c:v>
                </c:pt>
                <c:pt idx="2980">
                  <c:v>45316</c:v>
                </c:pt>
                <c:pt idx="2981">
                  <c:v>45317</c:v>
                </c:pt>
                <c:pt idx="2982">
                  <c:v>45318</c:v>
                </c:pt>
                <c:pt idx="2983">
                  <c:v>45319</c:v>
                </c:pt>
                <c:pt idx="2984">
                  <c:v>45320</c:v>
                </c:pt>
                <c:pt idx="2985">
                  <c:v>45321</c:v>
                </c:pt>
                <c:pt idx="2986">
                  <c:v>45322</c:v>
                </c:pt>
                <c:pt idx="2987">
                  <c:v>45323</c:v>
                </c:pt>
                <c:pt idx="2988">
                  <c:v>45324</c:v>
                </c:pt>
                <c:pt idx="2989">
                  <c:v>45325</c:v>
                </c:pt>
                <c:pt idx="2990">
                  <c:v>45326</c:v>
                </c:pt>
                <c:pt idx="2991">
                  <c:v>45327</c:v>
                </c:pt>
                <c:pt idx="2992">
                  <c:v>45328</c:v>
                </c:pt>
                <c:pt idx="2993">
                  <c:v>45329</c:v>
                </c:pt>
                <c:pt idx="2994">
                  <c:v>45330</c:v>
                </c:pt>
                <c:pt idx="2995">
                  <c:v>45331</c:v>
                </c:pt>
                <c:pt idx="2996">
                  <c:v>45332</c:v>
                </c:pt>
                <c:pt idx="2997">
                  <c:v>45333</c:v>
                </c:pt>
                <c:pt idx="2998">
                  <c:v>45334</c:v>
                </c:pt>
                <c:pt idx="2999">
                  <c:v>45335</c:v>
                </c:pt>
                <c:pt idx="3000">
                  <c:v>45336</c:v>
                </c:pt>
                <c:pt idx="3001">
                  <c:v>45337</c:v>
                </c:pt>
                <c:pt idx="3002">
                  <c:v>45338</c:v>
                </c:pt>
                <c:pt idx="3003">
                  <c:v>45339</c:v>
                </c:pt>
                <c:pt idx="3004">
                  <c:v>45340</c:v>
                </c:pt>
                <c:pt idx="3005">
                  <c:v>45341</c:v>
                </c:pt>
                <c:pt idx="3006">
                  <c:v>45342</c:v>
                </c:pt>
                <c:pt idx="3007">
                  <c:v>45343</c:v>
                </c:pt>
                <c:pt idx="3008">
                  <c:v>45344</c:v>
                </c:pt>
                <c:pt idx="3009">
                  <c:v>45345</c:v>
                </c:pt>
                <c:pt idx="3010">
                  <c:v>45346</c:v>
                </c:pt>
                <c:pt idx="3011">
                  <c:v>45347</c:v>
                </c:pt>
                <c:pt idx="3012">
                  <c:v>45348</c:v>
                </c:pt>
                <c:pt idx="3013">
                  <c:v>45349</c:v>
                </c:pt>
                <c:pt idx="3014">
                  <c:v>45350</c:v>
                </c:pt>
                <c:pt idx="3015">
                  <c:v>45351</c:v>
                </c:pt>
                <c:pt idx="3016">
                  <c:v>45352</c:v>
                </c:pt>
                <c:pt idx="3017">
                  <c:v>45353</c:v>
                </c:pt>
                <c:pt idx="3018">
                  <c:v>45354</c:v>
                </c:pt>
                <c:pt idx="3019">
                  <c:v>45355</c:v>
                </c:pt>
                <c:pt idx="3020">
                  <c:v>45356</c:v>
                </c:pt>
                <c:pt idx="3021">
                  <c:v>45357</c:v>
                </c:pt>
                <c:pt idx="3022">
                  <c:v>45358</c:v>
                </c:pt>
                <c:pt idx="3023">
                  <c:v>45359</c:v>
                </c:pt>
                <c:pt idx="3024">
                  <c:v>45360</c:v>
                </c:pt>
                <c:pt idx="3025">
                  <c:v>45361</c:v>
                </c:pt>
                <c:pt idx="3026">
                  <c:v>45362</c:v>
                </c:pt>
                <c:pt idx="3027">
                  <c:v>45363</c:v>
                </c:pt>
                <c:pt idx="3028">
                  <c:v>45364</c:v>
                </c:pt>
                <c:pt idx="3029">
                  <c:v>45365</c:v>
                </c:pt>
                <c:pt idx="3030">
                  <c:v>45366</c:v>
                </c:pt>
                <c:pt idx="3031">
                  <c:v>45367</c:v>
                </c:pt>
                <c:pt idx="3032">
                  <c:v>45368</c:v>
                </c:pt>
                <c:pt idx="3033">
                  <c:v>45369</c:v>
                </c:pt>
                <c:pt idx="3034">
                  <c:v>45370</c:v>
                </c:pt>
                <c:pt idx="3035">
                  <c:v>45371</c:v>
                </c:pt>
                <c:pt idx="3036">
                  <c:v>45372</c:v>
                </c:pt>
                <c:pt idx="3037">
                  <c:v>45373</c:v>
                </c:pt>
                <c:pt idx="3038">
                  <c:v>45374</c:v>
                </c:pt>
                <c:pt idx="3039">
                  <c:v>45375</c:v>
                </c:pt>
                <c:pt idx="3040">
                  <c:v>45376</c:v>
                </c:pt>
                <c:pt idx="3041">
                  <c:v>45377</c:v>
                </c:pt>
                <c:pt idx="3042">
                  <c:v>45378</c:v>
                </c:pt>
                <c:pt idx="3043">
                  <c:v>45379</c:v>
                </c:pt>
                <c:pt idx="3044">
                  <c:v>45380</c:v>
                </c:pt>
                <c:pt idx="3045">
                  <c:v>45381</c:v>
                </c:pt>
                <c:pt idx="3046">
                  <c:v>45382</c:v>
                </c:pt>
                <c:pt idx="3047">
                  <c:v>45383</c:v>
                </c:pt>
                <c:pt idx="3048">
                  <c:v>45384</c:v>
                </c:pt>
                <c:pt idx="3049">
                  <c:v>45385</c:v>
                </c:pt>
                <c:pt idx="3050">
                  <c:v>45386</c:v>
                </c:pt>
                <c:pt idx="3051">
                  <c:v>45387</c:v>
                </c:pt>
                <c:pt idx="3052">
                  <c:v>45388</c:v>
                </c:pt>
                <c:pt idx="3053">
                  <c:v>45389</c:v>
                </c:pt>
                <c:pt idx="3054">
                  <c:v>45390</c:v>
                </c:pt>
                <c:pt idx="3055">
                  <c:v>45391</c:v>
                </c:pt>
                <c:pt idx="3056">
                  <c:v>45392</c:v>
                </c:pt>
                <c:pt idx="3057">
                  <c:v>45393</c:v>
                </c:pt>
                <c:pt idx="3058">
                  <c:v>45394</c:v>
                </c:pt>
                <c:pt idx="3059">
                  <c:v>45395</c:v>
                </c:pt>
                <c:pt idx="3060">
                  <c:v>45396</c:v>
                </c:pt>
                <c:pt idx="3061">
                  <c:v>45397</c:v>
                </c:pt>
                <c:pt idx="3062">
                  <c:v>45398</c:v>
                </c:pt>
                <c:pt idx="3063">
                  <c:v>45399</c:v>
                </c:pt>
                <c:pt idx="3064">
                  <c:v>45400</c:v>
                </c:pt>
                <c:pt idx="3065">
                  <c:v>45401</c:v>
                </c:pt>
                <c:pt idx="3066">
                  <c:v>45402</c:v>
                </c:pt>
                <c:pt idx="3067">
                  <c:v>45403</c:v>
                </c:pt>
                <c:pt idx="3068">
                  <c:v>45404</c:v>
                </c:pt>
                <c:pt idx="3069">
                  <c:v>45405</c:v>
                </c:pt>
                <c:pt idx="3070">
                  <c:v>45406</c:v>
                </c:pt>
                <c:pt idx="3071">
                  <c:v>45407</c:v>
                </c:pt>
                <c:pt idx="3072">
                  <c:v>45408</c:v>
                </c:pt>
                <c:pt idx="3073">
                  <c:v>45409</c:v>
                </c:pt>
                <c:pt idx="3074">
                  <c:v>45410</c:v>
                </c:pt>
                <c:pt idx="3075">
                  <c:v>45411</c:v>
                </c:pt>
                <c:pt idx="3076">
                  <c:v>45412</c:v>
                </c:pt>
                <c:pt idx="3077">
                  <c:v>45413</c:v>
                </c:pt>
                <c:pt idx="3078">
                  <c:v>45414</c:v>
                </c:pt>
                <c:pt idx="3079">
                  <c:v>45415</c:v>
                </c:pt>
                <c:pt idx="3080">
                  <c:v>45416</c:v>
                </c:pt>
                <c:pt idx="3081">
                  <c:v>45417</c:v>
                </c:pt>
                <c:pt idx="3082">
                  <c:v>45418</c:v>
                </c:pt>
                <c:pt idx="3083">
                  <c:v>45419</c:v>
                </c:pt>
                <c:pt idx="3084">
                  <c:v>45420</c:v>
                </c:pt>
                <c:pt idx="3085">
                  <c:v>45421</c:v>
                </c:pt>
                <c:pt idx="3086">
                  <c:v>45422</c:v>
                </c:pt>
                <c:pt idx="3087">
                  <c:v>45423</c:v>
                </c:pt>
                <c:pt idx="3088">
                  <c:v>45424</c:v>
                </c:pt>
                <c:pt idx="3089">
                  <c:v>45425</c:v>
                </c:pt>
                <c:pt idx="3090">
                  <c:v>45426</c:v>
                </c:pt>
                <c:pt idx="3091">
                  <c:v>45427</c:v>
                </c:pt>
                <c:pt idx="3092">
                  <c:v>45428</c:v>
                </c:pt>
                <c:pt idx="3093">
                  <c:v>45429</c:v>
                </c:pt>
                <c:pt idx="3094">
                  <c:v>45430</c:v>
                </c:pt>
                <c:pt idx="3095">
                  <c:v>45431</c:v>
                </c:pt>
                <c:pt idx="3096">
                  <c:v>45432</c:v>
                </c:pt>
                <c:pt idx="3097">
                  <c:v>45433</c:v>
                </c:pt>
                <c:pt idx="3098">
                  <c:v>45434</c:v>
                </c:pt>
                <c:pt idx="3099">
                  <c:v>45435</c:v>
                </c:pt>
                <c:pt idx="3100">
                  <c:v>45436</c:v>
                </c:pt>
                <c:pt idx="3101">
                  <c:v>45437</c:v>
                </c:pt>
                <c:pt idx="3102">
                  <c:v>45438</c:v>
                </c:pt>
                <c:pt idx="3103">
                  <c:v>45439</c:v>
                </c:pt>
                <c:pt idx="3104">
                  <c:v>45440</c:v>
                </c:pt>
                <c:pt idx="3105">
                  <c:v>45441</c:v>
                </c:pt>
                <c:pt idx="3106">
                  <c:v>45442</c:v>
                </c:pt>
                <c:pt idx="3107">
                  <c:v>45443</c:v>
                </c:pt>
                <c:pt idx="3108">
                  <c:v>45444</c:v>
                </c:pt>
                <c:pt idx="3109">
                  <c:v>45445</c:v>
                </c:pt>
                <c:pt idx="3110">
                  <c:v>45446</c:v>
                </c:pt>
                <c:pt idx="3111">
                  <c:v>45447</c:v>
                </c:pt>
                <c:pt idx="3112">
                  <c:v>45448</c:v>
                </c:pt>
                <c:pt idx="3113">
                  <c:v>45449</c:v>
                </c:pt>
                <c:pt idx="3114">
                  <c:v>45450</c:v>
                </c:pt>
                <c:pt idx="3115">
                  <c:v>45451</c:v>
                </c:pt>
                <c:pt idx="3116">
                  <c:v>45452</c:v>
                </c:pt>
                <c:pt idx="3117">
                  <c:v>45453</c:v>
                </c:pt>
                <c:pt idx="3118">
                  <c:v>45454</c:v>
                </c:pt>
                <c:pt idx="3119">
                  <c:v>45455</c:v>
                </c:pt>
                <c:pt idx="3120">
                  <c:v>45456</c:v>
                </c:pt>
                <c:pt idx="3121">
                  <c:v>45457</c:v>
                </c:pt>
                <c:pt idx="3122">
                  <c:v>45458</c:v>
                </c:pt>
                <c:pt idx="3123">
                  <c:v>45459</c:v>
                </c:pt>
                <c:pt idx="3124">
                  <c:v>45460</c:v>
                </c:pt>
                <c:pt idx="3125">
                  <c:v>45461</c:v>
                </c:pt>
                <c:pt idx="3126">
                  <c:v>45462</c:v>
                </c:pt>
                <c:pt idx="3127">
                  <c:v>45463</c:v>
                </c:pt>
                <c:pt idx="3128">
                  <c:v>45464</c:v>
                </c:pt>
                <c:pt idx="3129">
                  <c:v>45465</c:v>
                </c:pt>
                <c:pt idx="3130">
                  <c:v>45466</c:v>
                </c:pt>
                <c:pt idx="3131">
                  <c:v>45467</c:v>
                </c:pt>
                <c:pt idx="3132">
                  <c:v>45468</c:v>
                </c:pt>
                <c:pt idx="3133">
                  <c:v>45469</c:v>
                </c:pt>
                <c:pt idx="3134">
                  <c:v>45470</c:v>
                </c:pt>
                <c:pt idx="3135">
                  <c:v>45471</c:v>
                </c:pt>
                <c:pt idx="3136">
                  <c:v>45472</c:v>
                </c:pt>
                <c:pt idx="3137">
                  <c:v>45473</c:v>
                </c:pt>
                <c:pt idx="3138">
                  <c:v>45474</c:v>
                </c:pt>
                <c:pt idx="3139">
                  <c:v>45475</c:v>
                </c:pt>
                <c:pt idx="3140">
                  <c:v>45476</c:v>
                </c:pt>
                <c:pt idx="3141">
                  <c:v>45477</c:v>
                </c:pt>
                <c:pt idx="3142">
                  <c:v>45478</c:v>
                </c:pt>
                <c:pt idx="3143">
                  <c:v>45479</c:v>
                </c:pt>
                <c:pt idx="3144">
                  <c:v>45480</c:v>
                </c:pt>
                <c:pt idx="3145">
                  <c:v>45481</c:v>
                </c:pt>
                <c:pt idx="3146">
                  <c:v>45482</c:v>
                </c:pt>
                <c:pt idx="3147">
                  <c:v>45483</c:v>
                </c:pt>
                <c:pt idx="3148">
                  <c:v>45484</c:v>
                </c:pt>
                <c:pt idx="3149">
                  <c:v>45485</c:v>
                </c:pt>
                <c:pt idx="3150">
                  <c:v>45486</c:v>
                </c:pt>
                <c:pt idx="3151">
                  <c:v>45487</c:v>
                </c:pt>
                <c:pt idx="3152">
                  <c:v>45488</c:v>
                </c:pt>
                <c:pt idx="3153">
                  <c:v>45489</c:v>
                </c:pt>
                <c:pt idx="3154">
                  <c:v>45490</c:v>
                </c:pt>
                <c:pt idx="3155">
                  <c:v>45491</c:v>
                </c:pt>
                <c:pt idx="3156">
                  <c:v>45492</c:v>
                </c:pt>
                <c:pt idx="3157">
                  <c:v>45493</c:v>
                </c:pt>
                <c:pt idx="3158">
                  <c:v>45494</c:v>
                </c:pt>
                <c:pt idx="3159">
                  <c:v>45495</c:v>
                </c:pt>
                <c:pt idx="3160">
                  <c:v>45496</c:v>
                </c:pt>
                <c:pt idx="3161">
                  <c:v>45497</c:v>
                </c:pt>
                <c:pt idx="3162">
                  <c:v>45498</c:v>
                </c:pt>
                <c:pt idx="3163">
                  <c:v>45499</c:v>
                </c:pt>
                <c:pt idx="3164">
                  <c:v>45500</c:v>
                </c:pt>
                <c:pt idx="3165">
                  <c:v>45501</c:v>
                </c:pt>
                <c:pt idx="3166">
                  <c:v>45502</c:v>
                </c:pt>
                <c:pt idx="3167">
                  <c:v>45503</c:v>
                </c:pt>
                <c:pt idx="3168">
                  <c:v>45504</c:v>
                </c:pt>
                <c:pt idx="3169">
                  <c:v>45505</c:v>
                </c:pt>
                <c:pt idx="3170">
                  <c:v>45506</c:v>
                </c:pt>
                <c:pt idx="3171">
                  <c:v>45507</c:v>
                </c:pt>
                <c:pt idx="3172">
                  <c:v>45508</c:v>
                </c:pt>
                <c:pt idx="3173">
                  <c:v>45509</c:v>
                </c:pt>
                <c:pt idx="3174">
                  <c:v>45510</c:v>
                </c:pt>
                <c:pt idx="3175">
                  <c:v>45511</c:v>
                </c:pt>
                <c:pt idx="3176">
                  <c:v>45512</c:v>
                </c:pt>
                <c:pt idx="3177">
                  <c:v>45513</c:v>
                </c:pt>
                <c:pt idx="3178">
                  <c:v>45514</c:v>
                </c:pt>
                <c:pt idx="3179">
                  <c:v>45515</c:v>
                </c:pt>
                <c:pt idx="3180">
                  <c:v>45516</c:v>
                </c:pt>
                <c:pt idx="3181">
                  <c:v>45517</c:v>
                </c:pt>
                <c:pt idx="3182">
                  <c:v>45518</c:v>
                </c:pt>
                <c:pt idx="3183">
                  <c:v>45519</c:v>
                </c:pt>
                <c:pt idx="3184">
                  <c:v>45520</c:v>
                </c:pt>
                <c:pt idx="3185">
                  <c:v>45521</c:v>
                </c:pt>
                <c:pt idx="3186">
                  <c:v>45522</c:v>
                </c:pt>
                <c:pt idx="3187">
                  <c:v>45523</c:v>
                </c:pt>
                <c:pt idx="3188">
                  <c:v>45524</c:v>
                </c:pt>
                <c:pt idx="3189">
                  <c:v>45525</c:v>
                </c:pt>
                <c:pt idx="3190">
                  <c:v>45526</c:v>
                </c:pt>
                <c:pt idx="3191">
                  <c:v>45527</c:v>
                </c:pt>
                <c:pt idx="3192">
                  <c:v>45528</c:v>
                </c:pt>
                <c:pt idx="3193">
                  <c:v>45529</c:v>
                </c:pt>
                <c:pt idx="3194">
                  <c:v>45530</c:v>
                </c:pt>
                <c:pt idx="3195">
                  <c:v>45531</c:v>
                </c:pt>
                <c:pt idx="3196">
                  <c:v>45532</c:v>
                </c:pt>
                <c:pt idx="3197">
                  <c:v>45533</c:v>
                </c:pt>
                <c:pt idx="3198">
                  <c:v>45534</c:v>
                </c:pt>
                <c:pt idx="3199">
                  <c:v>45535</c:v>
                </c:pt>
                <c:pt idx="3200">
                  <c:v>45536</c:v>
                </c:pt>
                <c:pt idx="3201">
                  <c:v>45537</c:v>
                </c:pt>
                <c:pt idx="3202">
                  <c:v>45538</c:v>
                </c:pt>
                <c:pt idx="3203">
                  <c:v>45539</c:v>
                </c:pt>
                <c:pt idx="3204">
                  <c:v>45540</c:v>
                </c:pt>
                <c:pt idx="3205">
                  <c:v>45541</c:v>
                </c:pt>
                <c:pt idx="3206">
                  <c:v>45542</c:v>
                </c:pt>
                <c:pt idx="3207">
                  <c:v>45543</c:v>
                </c:pt>
                <c:pt idx="3208">
                  <c:v>45544</c:v>
                </c:pt>
                <c:pt idx="3209">
                  <c:v>45545</c:v>
                </c:pt>
                <c:pt idx="3210">
                  <c:v>45546</c:v>
                </c:pt>
                <c:pt idx="3211">
                  <c:v>45547</c:v>
                </c:pt>
                <c:pt idx="3212">
                  <c:v>45548</c:v>
                </c:pt>
                <c:pt idx="3213">
                  <c:v>45549</c:v>
                </c:pt>
                <c:pt idx="3214">
                  <c:v>45550</c:v>
                </c:pt>
                <c:pt idx="3215">
                  <c:v>45551</c:v>
                </c:pt>
                <c:pt idx="3216">
                  <c:v>45552</c:v>
                </c:pt>
                <c:pt idx="3217">
                  <c:v>45553</c:v>
                </c:pt>
                <c:pt idx="3218">
                  <c:v>45554</c:v>
                </c:pt>
                <c:pt idx="3219">
                  <c:v>45555</c:v>
                </c:pt>
                <c:pt idx="3220">
                  <c:v>45556</c:v>
                </c:pt>
                <c:pt idx="3221">
                  <c:v>45557</c:v>
                </c:pt>
                <c:pt idx="3222">
                  <c:v>45558</c:v>
                </c:pt>
                <c:pt idx="3223">
                  <c:v>45559</c:v>
                </c:pt>
                <c:pt idx="3224">
                  <c:v>45560</c:v>
                </c:pt>
                <c:pt idx="3225">
                  <c:v>45561</c:v>
                </c:pt>
                <c:pt idx="3226">
                  <c:v>45562</c:v>
                </c:pt>
                <c:pt idx="3227">
                  <c:v>45563</c:v>
                </c:pt>
                <c:pt idx="3228">
                  <c:v>45564</c:v>
                </c:pt>
                <c:pt idx="3229">
                  <c:v>45565</c:v>
                </c:pt>
                <c:pt idx="3230">
                  <c:v>45566</c:v>
                </c:pt>
                <c:pt idx="3231">
                  <c:v>45567</c:v>
                </c:pt>
                <c:pt idx="3232">
                  <c:v>45568</c:v>
                </c:pt>
                <c:pt idx="3233">
                  <c:v>45569</c:v>
                </c:pt>
                <c:pt idx="3234">
                  <c:v>45570</c:v>
                </c:pt>
                <c:pt idx="3235">
                  <c:v>45571</c:v>
                </c:pt>
                <c:pt idx="3236">
                  <c:v>45572</c:v>
                </c:pt>
                <c:pt idx="3237">
                  <c:v>45573</c:v>
                </c:pt>
                <c:pt idx="3238">
                  <c:v>45574</c:v>
                </c:pt>
                <c:pt idx="3239">
                  <c:v>45575</c:v>
                </c:pt>
                <c:pt idx="3240">
                  <c:v>45576</c:v>
                </c:pt>
                <c:pt idx="3241">
                  <c:v>45577</c:v>
                </c:pt>
                <c:pt idx="3242">
                  <c:v>45578</c:v>
                </c:pt>
                <c:pt idx="3243">
                  <c:v>45579</c:v>
                </c:pt>
                <c:pt idx="3244">
                  <c:v>45580</c:v>
                </c:pt>
                <c:pt idx="3245">
                  <c:v>45581</c:v>
                </c:pt>
                <c:pt idx="3246">
                  <c:v>45582</c:v>
                </c:pt>
                <c:pt idx="3247">
                  <c:v>45583</c:v>
                </c:pt>
                <c:pt idx="3248">
                  <c:v>45584</c:v>
                </c:pt>
                <c:pt idx="3249">
                  <c:v>45585</c:v>
                </c:pt>
                <c:pt idx="3250">
                  <c:v>45586</c:v>
                </c:pt>
                <c:pt idx="3251">
                  <c:v>45587</c:v>
                </c:pt>
                <c:pt idx="3252">
                  <c:v>45588</c:v>
                </c:pt>
                <c:pt idx="3253">
                  <c:v>45589</c:v>
                </c:pt>
                <c:pt idx="3254">
                  <c:v>45590</c:v>
                </c:pt>
                <c:pt idx="3255">
                  <c:v>45591</c:v>
                </c:pt>
                <c:pt idx="3256">
                  <c:v>45592</c:v>
                </c:pt>
                <c:pt idx="3257">
                  <c:v>45593</c:v>
                </c:pt>
                <c:pt idx="3258">
                  <c:v>45594</c:v>
                </c:pt>
                <c:pt idx="3259">
                  <c:v>45595</c:v>
                </c:pt>
                <c:pt idx="3260">
                  <c:v>45596</c:v>
                </c:pt>
                <c:pt idx="3261">
                  <c:v>45597</c:v>
                </c:pt>
                <c:pt idx="3262">
                  <c:v>45598</c:v>
                </c:pt>
                <c:pt idx="3263">
                  <c:v>45599</c:v>
                </c:pt>
                <c:pt idx="3264">
                  <c:v>45600</c:v>
                </c:pt>
                <c:pt idx="3265">
                  <c:v>45601</c:v>
                </c:pt>
                <c:pt idx="3266">
                  <c:v>45602</c:v>
                </c:pt>
                <c:pt idx="3267">
                  <c:v>45603</c:v>
                </c:pt>
                <c:pt idx="3268">
                  <c:v>45604</c:v>
                </c:pt>
                <c:pt idx="3269">
                  <c:v>45605</c:v>
                </c:pt>
                <c:pt idx="3270">
                  <c:v>45606</c:v>
                </c:pt>
                <c:pt idx="3271">
                  <c:v>45607</c:v>
                </c:pt>
                <c:pt idx="3272">
                  <c:v>45608</c:v>
                </c:pt>
                <c:pt idx="3273">
                  <c:v>45609</c:v>
                </c:pt>
                <c:pt idx="3274">
                  <c:v>45610</c:v>
                </c:pt>
                <c:pt idx="3275">
                  <c:v>45611</c:v>
                </c:pt>
                <c:pt idx="3276">
                  <c:v>45612</c:v>
                </c:pt>
                <c:pt idx="3277">
                  <c:v>45613</c:v>
                </c:pt>
                <c:pt idx="3278">
                  <c:v>45614</c:v>
                </c:pt>
                <c:pt idx="3279">
                  <c:v>45615</c:v>
                </c:pt>
                <c:pt idx="3280">
                  <c:v>45616</c:v>
                </c:pt>
                <c:pt idx="3281">
                  <c:v>45617</c:v>
                </c:pt>
                <c:pt idx="3282">
                  <c:v>45618</c:v>
                </c:pt>
                <c:pt idx="3283">
                  <c:v>45619</c:v>
                </c:pt>
                <c:pt idx="3284">
                  <c:v>45620</c:v>
                </c:pt>
                <c:pt idx="3285">
                  <c:v>45621</c:v>
                </c:pt>
                <c:pt idx="3286">
                  <c:v>45622</c:v>
                </c:pt>
                <c:pt idx="3287">
                  <c:v>45623</c:v>
                </c:pt>
                <c:pt idx="3288">
                  <c:v>45624</c:v>
                </c:pt>
                <c:pt idx="3289">
                  <c:v>45625</c:v>
                </c:pt>
                <c:pt idx="3290">
                  <c:v>45626</c:v>
                </c:pt>
                <c:pt idx="3291">
                  <c:v>45627</c:v>
                </c:pt>
                <c:pt idx="3292">
                  <c:v>45628</c:v>
                </c:pt>
                <c:pt idx="3293">
                  <c:v>45629</c:v>
                </c:pt>
                <c:pt idx="3294">
                  <c:v>45630</c:v>
                </c:pt>
                <c:pt idx="3295">
                  <c:v>45631</c:v>
                </c:pt>
                <c:pt idx="3296">
                  <c:v>45632</c:v>
                </c:pt>
                <c:pt idx="3297">
                  <c:v>45633</c:v>
                </c:pt>
                <c:pt idx="3298">
                  <c:v>45634</c:v>
                </c:pt>
                <c:pt idx="3299">
                  <c:v>45635</c:v>
                </c:pt>
                <c:pt idx="3300">
                  <c:v>45636</c:v>
                </c:pt>
                <c:pt idx="3301">
                  <c:v>45637</c:v>
                </c:pt>
                <c:pt idx="3302">
                  <c:v>45638</c:v>
                </c:pt>
                <c:pt idx="3303">
                  <c:v>45639</c:v>
                </c:pt>
                <c:pt idx="3304">
                  <c:v>45640</c:v>
                </c:pt>
                <c:pt idx="3305">
                  <c:v>45641</c:v>
                </c:pt>
                <c:pt idx="3306">
                  <c:v>45642</c:v>
                </c:pt>
                <c:pt idx="3307">
                  <c:v>45643</c:v>
                </c:pt>
                <c:pt idx="3308">
                  <c:v>45644</c:v>
                </c:pt>
                <c:pt idx="3309">
                  <c:v>45645</c:v>
                </c:pt>
                <c:pt idx="3310">
                  <c:v>45646</c:v>
                </c:pt>
                <c:pt idx="3311">
                  <c:v>45647</c:v>
                </c:pt>
                <c:pt idx="3312">
                  <c:v>45648</c:v>
                </c:pt>
                <c:pt idx="3313">
                  <c:v>45649</c:v>
                </c:pt>
                <c:pt idx="3314">
                  <c:v>45650</c:v>
                </c:pt>
                <c:pt idx="3315">
                  <c:v>45651</c:v>
                </c:pt>
                <c:pt idx="3316">
                  <c:v>45652</c:v>
                </c:pt>
                <c:pt idx="3317">
                  <c:v>45653</c:v>
                </c:pt>
                <c:pt idx="3318">
                  <c:v>45654</c:v>
                </c:pt>
                <c:pt idx="3319">
                  <c:v>45655</c:v>
                </c:pt>
                <c:pt idx="3320">
                  <c:v>45656</c:v>
                </c:pt>
                <c:pt idx="3321">
                  <c:v>45657</c:v>
                </c:pt>
                <c:pt idx="3322">
                  <c:v>45658</c:v>
                </c:pt>
                <c:pt idx="3323">
                  <c:v>45659</c:v>
                </c:pt>
                <c:pt idx="3324">
                  <c:v>45660</c:v>
                </c:pt>
                <c:pt idx="3325">
                  <c:v>45661</c:v>
                </c:pt>
                <c:pt idx="3326">
                  <c:v>45662</c:v>
                </c:pt>
                <c:pt idx="3327">
                  <c:v>45663</c:v>
                </c:pt>
                <c:pt idx="3328">
                  <c:v>45664</c:v>
                </c:pt>
                <c:pt idx="3329">
                  <c:v>45665</c:v>
                </c:pt>
                <c:pt idx="3330">
                  <c:v>45666</c:v>
                </c:pt>
                <c:pt idx="3331">
                  <c:v>45667</c:v>
                </c:pt>
                <c:pt idx="3332">
                  <c:v>45668</c:v>
                </c:pt>
                <c:pt idx="3333">
                  <c:v>45669</c:v>
                </c:pt>
                <c:pt idx="3334">
                  <c:v>45670</c:v>
                </c:pt>
                <c:pt idx="3335">
                  <c:v>45671</c:v>
                </c:pt>
                <c:pt idx="3336">
                  <c:v>45672</c:v>
                </c:pt>
                <c:pt idx="3337">
                  <c:v>45673</c:v>
                </c:pt>
                <c:pt idx="3338">
                  <c:v>45674</c:v>
                </c:pt>
                <c:pt idx="3339">
                  <c:v>45675</c:v>
                </c:pt>
                <c:pt idx="3340">
                  <c:v>45676</c:v>
                </c:pt>
                <c:pt idx="3341">
                  <c:v>45677</c:v>
                </c:pt>
                <c:pt idx="3342">
                  <c:v>45678</c:v>
                </c:pt>
                <c:pt idx="3343">
                  <c:v>45679</c:v>
                </c:pt>
                <c:pt idx="3344">
                  <c:v>45680</c:v>
                </c:pt>
                <c:pt idx="3345">
                  <c:v>45681</c:v>
                </c:pt>
                <c:pt idx="3346">
                  <c:v>45682</c:v>
                </c:pt>
                <c:pt idx="3347">
                  <c:v>45683</c:v>
                </c:pt>
                <c:pt idx="3348">
                  <c:v>45684</c:v>
                </c:pt>
                <c:pt idx="3349">
                  <c:v>45685</c:v>
                </c:pt>
                <c:pt idx="3350">
                  <c:v>45686</c:v>
                </c:pt>
                <c:pt idx="3351">
                  <c:v>45687</c:v>
                </c:pt>
                <c:pt idx="3352">
                  <c:v>45688</c:v>
                </c:pt>
                <c:pt idx="3353">
                  <c:v>45689</c:v>
                </c:pt>
                <c:pt idx="3354">
                  <c:v>45690</c:v>
                </c:pt>
                <c:pt idx="3355">
                  <c:v>45691</c:v>
                </c:pt>
                <c:pt idx="3356">
                  <c:v>45692</c:v>
                </c:pt>
                <c:pt idx="3357">
                  <c:v>45693</c:v>
                </c:pt>
                <c:pt idx="3358">
                  <c:v>45694</c:v>
                </c:pt>
                <c:pt idx="3359">
                  <c:v>45695</c:v>
                </c:pt>
                <c:pt idx="3360">
                  <c:v>45696</c:v>
                </c:pt>
                <c:pt idx="3361">
                  <c:v>45697</c:v>
                </c:pt>
                <c:pt idx="3362">
                  <c:v>45698</c:v>
                </c:pt>
                <c:pt idx="3363">
                  <c:v>45699</c:v>
                </c:pt>
                <c:pt idx="3364">
                  <c:v>45700</c:v>
                </c:pt>
                <c:pt idx="3365">
                  <c:v>45701</c:v>
                </c:pt>
                <c:pt idx="3366">
                  <c:v>45702</c:v>
                </c:pt>
                <c:pt idx="3367">
                  <c:v>45703</c:v>
                </c:pt>
                <c:pt idx="3368">
                  <c:v>45704</c:v>
                </c:pt>
                <c:pt idx="3369">
                  <c:v>45705</c:v>
                </c:pt>
                <c:pt idx="3370">
                  <c:v>45706</c:v>
                </c:pt>
                <c:pt idx="3371">
                  <c:v>45707</c:v>
                </c:pt>
                <c:pt idx="3372">
                  <c:v>45708</c:v>
                </c:pt>
                <c:pt idx="3373">
                  <c:v>45709</c:v>
                </c:pt>
                <c:pt idx="3374">
                  <c:v>45710</c:v>
                </c:pt>
                <c:pt idx="3375">
                  <c:v>45711</c:v>
                </c:pt>
                <c:pt idx="3376">
                  <c:v>45712</c:v>
                </c:pt>
                <c:pt idx="3377">
                  <c:v>45713</c:v>
                </c:pt>
                <c:pt idx="3378">
                  <c:v>45714</c:v>
                </c:pt>
                <c:pt idx="3379">
                  <c:v>45715</c:v>
                </c:pt>
                <c:pt idx="3380">
                  <c:v>45716</c:v>
                </c:pt>
                <c:pt idx="3381">
                  <c:v>45717</c:v>
                </c:pt>
                <c:pt idx="3382">
                  <c:v>45718</c:v>
                </c:pt>
                <c:pt idx="3383">
                  <c:v>45719</c:v>
                </c:pt>
                <c:pt idx="3384">
                  <c:v>45720</c:v>
                </c:pt>
                <c:pt idx="3385">
                  <c:v>45721</c:v>
                </c:pt>
                <c:pt idx="3386">
                  <c:v>45722</c:v>
                </c:pt>
                <c:pt idx="3387">
                  <c:v>45723</c:v>
                </c:pt>
                <c:pt idx="3388">
                  <c:v>45724</c:v>
                </c:pt>
                <c:pt idx="3389">
                  <c:v>45725</c:v>
                </c:pt>
                <c:pt idx="3390">
                  <c:v>45726</c:v>
                </c:pt>
                <c:pt idx="3391">
                  <c:v>45727</c:v>
                </c:pt>
                <c:pt idx="3392">
                  <c:v>45728</c:v>
                </c:pt>
                <c:pt idx="3393">
                  <c:v>45729</c:v>
                </c:pt>
                <c:pt idx="3394">
                  <c:v>45730</c:v>
                </c:pt>
                <c:pt idx="3395">
                  <c:v>45731</c:v>
                </c:pt>
                <c:pt idx="3396">
                  <c:v>45732</c:v>
                </c:pt>
                <c:pt idx="3397">
                  <c:v>45733</c:v>
                </c:pt>
                <c:pt idx="3398">
                  <c:v>45734</c:v>
                </c:pt>
                <c:pt idx="3399">
                  <c:v>45735</c:v>
                </c:pt>
                <c:pt idx="3400">
                  <c:v>45736</c:v>
                </c:pt>
                <c:pt idx="3401">
                  <c:v>45737</c:v>
                </c:pt>
                <c:pt idx="3402">
                  <c:v>45738</c:v>
                </c:pt>
                <c:pt idx="3403">
                  <c:v>45739</c:v>
                </c:pt>
                <c:pt idx="3404">
                  <c:v>45740</c:v>
                </c:pt>
                <c:pt idx="3405">
                  <c:v>45741</c:v>
                </c:pt>
                <c:pt idx="3406">
                  <c:v>45742</c:v>
                </c:pt>
                <c:pt idx="3407">
                  <c:v>45743</c:v>
                </c:pt>
                <c:pt idx="3408">
                  <c:v>45744</c:v>
                </c:pt>
                <c:pt idx="3409">
                  <c:v>45745</c:v>
                </c:pt>
                <c:pt idx="3410">
                  <c:v>45746</c:v>
                </c:pt>
                <c:pt idx="3411">
                  <c:v>45747</c:v>
                </c:pt>
                <c:pt idx="3412">
                  <c:v>45748</c:v>
                </c:pt>
                <c:pt idx="3413">
                  <c:v>45749</c:v>
                </c:pt>
                <c:pt idx="3414">
                  <c:v>45750</c:v>
                </c:pt>
                <c:pt idx="3415">
                  <c:v>45751</c:v>
                </c:pt>
                <c:pt idx="3416">
                  <c:v>45752</c:v>
                </c:pt>
                <c:pt idx="3417">
                  <c:v>45753</c:v>
                </c:pt>
                <c:pt idx="3418">
                  <c:v>45754</c:v>
                </c:pt>
                <c:pt idx="3419">
                  <c:v>45755</c:v>
                </c:pt>
                <c:pt idx="3420">
                  <c:v>45756</c:v>
                </c:pt>
                <c:pt idx="3421">
                  <c:v>45757</c:v>
                </c:pt>
                <c:pt idx="3422">
                  <c:v>45758</c:v>
                </c:pt>
                <c:pt idx="3423">
                  <c:v>45759</c:v>
                </c:pt>
                <c:pt idx="3424">
                  <c:v>45760</c:v>
                </c:pt>
                <c:pt idx="3425">
                  <c:v>45761</c:v>
                </c:pt>
                <c:pt idx="3426">
                  <c:v>45762</c:v>
                </c:pt>
                <c:pt idx="3427">
                  <c:v>45763</c:v>
                </c:pt>
                <c:pt idx="3428">
                  <c:v>45764</c:v>
                </c:pt>
                <c:pt idx="3429">
                  <c:v>45765</c:v>
                </c:pt>
                <c:pt idx="3430">
                  <c:v>45766</c:v>
                </c:pt>
                <c:pt idx="3431">
                  <c:v>45767</c:v>
                </c:pt>
                <c:pt idx="3432">
                  <c:v>45768</c:v>
                </c:pt>
                <c:pt idx="3433">
                  <c:v>45769</c:v>
                </c:pt>
                <c:pt idx="3434">
                  <c:v>45770</c:v>
                </c:pt>
                <c:pt idx="3435">
                  <c:v>45771</c:v>
                </c:pt>
                <c:pt idx="3436">
                  <c:v>45772</c:v>
                </c:pt>
                <c:pt idx="3437">
                  <c:v>45773</c:v>
                </c:pt>
                <c:pt idx="3438">
                  <c:v>45774</c:v>
                </c:pt>
                <c:pt idx="3439">
                  <c:v>45775</c:v>
                </c:pt>
                <c:pt idx="3440">
                  <c:v>45776</c:v>
                </c:pt>
                <c:pt idx="3441">
                  <c:v>45777</c:v>
                </c:pt>
                <c:pt idx="3442">
                  <c:v>45778</c:v>
                </c:pt>
                <c:pt idx="3443">
                  <c:v>45779</c:v>
                </c:pt>
                <c:pt idx="3444">
                  <c:v>45780</c:v>
                </c:pt>
                <c:pt idx="3445">
                  <c:v>45781</c:v>
                </c:pt>
                <c:pt idx="3446">
                  <c:v>45782</c:v>
                </c:pt>
                <c:pt idx="3447">
                  <c:v>45783</c:v>
                </c:pt>
                <c:pt idx="3448">
                  <c:v>45784</c:v>
                </c:pt>
                <c:pt idx="3449">
                  <c:v>45785</c:v>
                </c:pt>
                <c:pt idx="3450">
                  <c:v>45786</c:v>
                </c:pt>
                <c:pt idx="3451">
                  <c:v>45787</c:v>
                </c:pt>
                <c:pt idx="3452">
                  <c:v>45788</c:v>
                </c:pt>
                <c:pt idx="3453">
                  <c:v>45789</c:v>
                </c:pt>
                <c:pt idx="3454">
                  <c:v>45790</c:v>
                </c:pt>
                <c:pt idx="3455">
                  <c:v>45791</c:v>
                </c:pt>
                <c:pt idx="3456">
                  <c:v>45792</c:v>
                </c:pt>
                <c:pt idx="3457">
                  <c:v>45793</c:v>
                </c:pt>
                <c:pt idx="3458">
                  <c:v>45794</c:v>
                </c:pt>
                <c:pt idx="3459">
                  <c:v>45795</c:v>
                </c:pt>
                <c:pt idx="3460">
                  <c:v>45796</c:v>
                </c:pt>
                <c:pt idx="3461">
                  <c:v>45797</c:v>
                </c:pt>
                <c:pt idx="3462">
                  <c:v>45798</c:v>
                </c:pt>
                <c:pt idx="3463">
                  <c:v>45799</c:v>
                </c:pt>
                <c:pt idx="3464">
                  <c:v>45800</c:v>
                </c:pt>
                <c:pt idx="3465">
                  <c:v>45801</c:v>
                </c:pt>
                <c:pt idx="3466">
                  <c:v>45802</c:v>
                </c:pt>
                <c:pt idx="3467">
                  <c:v>45803</c:v>
                </c:pt>
                <c:pt idx="3468">
                  <c:v>45804</c:v>
                </c:pt>
                <c:pt idx="3469">
                  <c:v>45805</c:v>
                </c:pt>
                <c:pt idx="3470">
                  <c:v>45806</c:v>
                </c:pt>
                <c:pt idx="3471">
                  <c:v>45807</c:v>
                </c:pt>
                <c:pt idx="3472">
                  <c:v>45808</c:v>
                </c:pt>
                <c:pt idx="3473">
                  <c:v>45809</c:v>
                </c:pt>
                <c:pt idx="3474">
                  <c:v>45810</c:v>
                </c:pt>
                <c:pt idx="3475">
                  <c:v>45811</c:v>
                </c:pt>
                <c:pt idx="3476">
                  <c:v>45812</c:v>
                </c:pt>
                <c:pt idx="3477">
                  <c:v>45813</c:v>
                </c:pt>
                <c:pt idx="3478">
                  <c:v>45814</c:v>
                </c:pt>
                <c:pt idx="3479">
                  <c:v>45815</c:v>
                </c:pt>
                <c:pt idx="3480">
                  <c:v>45816</c:v>
                </c:pt>
                <c:pt idx="3481">
                  <c:v>45817</c:v>
                </c:pt>
                <c:pt idx="3482">
                  <c:v>45818</c:v>
                </c:pt>
                <c:pt idx="3483">
                  <c:v>45819</c:v>
                </c:pt>
                <c:pt idx="3484">
                  <c:v>45820</c:v>
                </c:pt>
                <c:pt idx="3485">
                  <c:v>45821</c:v>
                </c:pt>
                <c:pt idx="3486">
                  <c:v>45822</c:v>
                </c:pt>
                <c:pt idx="3487">
                  <c:v>45823</c:v>
                </c:pt>
                <c:pt idx="3488">
                  <c:v>45824</c:v>
                </c:pt>
                <c:pt idx="3489">
                  <c:v>45825</c:v>
                </c:pt>
                <c:pt idx="3490">
                  <c:v>45826</c:v>
                </c:pt>
                <c:pt idx="3491">
                  <c:v>45827</c:v>
                </c:pt>
                <c:pt idx="3492">
                  <c:v>45828</c:v>
                </c:pt>
                <c:pt idx="3493">
                  <c:v>45829</c:v>
                </c:pt>
                <c:pt idx="3494">
                  <c:v>45830</c:v>
                </c:pt>
                <c:pt idx="3495">
                  <c:v>45831</c:v>
                </c:pt>
                <c:pt idx="3496">
                  <c:v>45832</c:v>
                </c:pt>
                <c:pt idx="3497">
                  <c:v>45833</c:v>
                </c:pt>
                <c:pt idx="3498">
                  <c:v>45834</c:v>
                </c:pt>
                <c:pt idx="3499">
                  <c:v>45835</c:v>
                </c:pt>
                <c:pt idx="3500">
                  <c:v>45836</c:v>
                </c:pt>
                <c:pt idx="3501">
                  <c:v>45837</c:v>
                </c:pt>
                <c:pt idx="3502">
                  <c:v>45838</c:v>
                </c:pt>
                <c:pt idx="3503">
                  <c:v>45839</c:v>
                </c:pt>
                <c:pt idx="3504">
                  <c:v>45840</c:v>
                </c:pt>
                <c:pt idx="3505">
                  <c:v>45841</c:v>
                </c:pt>
                <c:pt idx="3506">
                  <c:v>45842</c:v>
                </c:pt>
                <c:pt idx="3507">
                  <c:v>45843</c:v>
                </c:pt>
                <c:pt idx="3508">
                  <c:v>45844</c:v>
                </c:pt>
                <c:pt idx="3509">
                  <c:v>45845</c:v>
                </c:pt>
                <c:pt idx="3510">
                  <c:v>45846</c:v>
                </c:pt>
                <c:pt idx="3511">
                  <c:v>45847</c:v>
                </c:pt>
                <c:pt idx="3512">
                  <c:v>45848</c:v>
                </c:pt>
                <c:pt idx="3513">
                  <c:v>45849</c:v>
                </c:pt>
                <c:pt idx="3514">
                  <c:v>45850</c:v>
                </c:pt>
                <c:pt idx="3515">
                  <c:v>45851</c:v>
                </c:pt>
                <c:pt idx="3516">
                  <c:v>45852</c:v>
                </c:pt>
                <c:pt idx="3517">
                  <c:v>45853</c:v>
                </c:pt>
                <c:pt idx="3518">
                  <c:v>45854</c:v>
                </c:pt>
                <c:pt idx="3519">
                  <c:v>45855</c:v>
                </c:pt>
                <c:pt idx="3520">
                  <c:v>45856</c:v>
                </c:pt>
                <c:pt idx="3521">
                  <c:v>45857</c:v>
                </c:pt>
                <c:pt idx="3522">
                  <c:v>45858</c:v>
                </c:pt>
                <c:pt idx="3523">
                  <c:v>45859</c:v>
                </c:pt>
                <c:pt idx="3524">
                  <c:v>45860</c:v>
                </c:pt>
                <c:pt idx="3525">
                  <c:v>45861</c:v>
                </c:pt>
                <c:pt idx="3526">
                  <c:v>45862</c:v>
                </c:pt>
                <c:pt idx="3527">
                  <c:v>45863</c:v>
                </c:pt>
                <c:pt idx="3528">
                  <c:v>45864</c:v>
                </c:pt>
                <c:pt idx="3529">
                  <c:v>45865</c:v>
                </c:pt>
                <c:pt idx="3530">
                  <c:v>45866</c:v>
                </c:pt>
                <c:pt idx="3531">
                  <c:v>45867</c:v>
                </c:pt>
                <c:pt idx="3532">
                  <c:v>45868</c:v>
                </c:pt>
                <c:pt idx="3533">
                  <c:v>45869</c:v>
                </c:pt>
                <c:pt idx="3534">
                  <c:v>45870</c:v>
                </c:pt>
                <c:pt idx="3535">
                  <c:v>45871</c:v>
                </c:pt>
                <c:pt idx="3536">
                  <c:v>45872</c:v>
                </c:pt>
                <c:pt idx="3537">
                  <c:v>45873</c:v>
                </c:pt>
                <c:pt idx="3538">
                  <c:v>45874</c:v>
                </c:pt>
                <c:pt idx="3539">
                  <c:v>45875</c:v>
                </c:pt>
                <c:pt idx="3540">
                  <c:v>45876</c:v>
                </c:pt>
                <c:pt idx="3541">
                  <c:v>45877</c:v>
                </c:pt>
                <c:pt idx="3542">
                  <c:v>45878</c:v>
                </c:pt>
                <c:pt idx="3543">
                  <c:v>45879</c:v>
                </c:pt>
                <c:pt idx="3544">
                  <c:v>45880</c:v>
                </c:pt>
                <c:pt idx="3545">
                  <c:v>45881</c:v>
                </c:pt>
                <c:pt idx="3546">
                  <c:v>45882</c:v>
                </c:pt>
                <c:pt idx="3547">
                  <c:v>45883</c:v>
                </c:pt>
                <c:pt idx="3548">
                  <c:v>45884</c:v>
                </c:pt>
                <c:pt idx="3549">
                  <c:v>45885</c:v>
                </c:pt>
                <c:pt idx="3550">
                  <c:v>45886</c:v>
                </c:pt>
                <c:pt idx="3551">
                  <c:v>45887</c:v>
                </c:pt>
                <c:pt idx="3552">
                  <c:v>45888</c:v>
                </c:pt>
                <c:pt idx="3553">
                  <c:v>45889</c:v>
                </c:pt>
                <c:pt idx="3554">
                  <c:v>45890</c:v>
                </c:pt>
                <c:pt idx="3555">
                  <c:v>45891</c:v>
                </c:pt>
                <c:pt idx="3556">
                  <c:v>45892</c:v>
                </c:pt>
                <c:pt idx="3557">
                  <c:v>45893</c:v>
                </c:pt>
                <c:pt idx="3558">
                  <c:v>45894</c:v>
                </c:pt>
                <c:pt idx="3559">
                  <c:v>45895</c:v>
                </c:pt>
                <c:pt idx="3560">
                  <c:v>45896</c:v>
                </c:pt>
                <c:pt idx="3561">
                  <c:v>45897</c:v>
                </c:pt>
                <c:pt idx="3562">
                  <c:v>45898</c:v>
                </c:pt>
                <c:pt idx="3563">
                  <c:v>45899</c:v>
                </c:pt>
                <c:pt idx="3564">
                  <c:v>45900</c:v>
                </c:pt>
                <c:pt idx="3565">
                  <c:v>45901</c:v>
                </c:pt>
                <c:pt idx="3566">
                  <c:v>45902</c:v>
                </c:pt>
                <c:pt idx="3567">
                  <c:v>45903</c:v>
                </c:pt>
                <c:pt idx="3568">
                  <c:v>45904</c:v>
                </c:pt>
                <c:pt idx="3569">
                  <c:v>45905</c:v>
                </c:pt>
                <c:pt idx="3570">
                  <c:v>45906</c:v>
                </c:pt>
                <c:pt idx="3571">
                  <c:v>45907</c:v>
                </c:pt>
                <c:pt idx="3572">
                  <c:v>45908</c:v>
                </c:pt>
                <c:pt idx="3573">
                  <c:v>45909</c:v>
                </c:pt>
                <c:pt idx="3574">
                  <c:v>45910</c:v>
                </c:pt>
                <c:pt idx="3575">
                  <c:v>45911</c:v>
                </c:pt>
                <c:pt idx="3576">
                  <c:v>45912</c:v>
                </c:pt>
                <c:pt idx="3577">
                  <c:v>45913</c:v>
                </c:pt>
                <c:pt idx="3578">
                  <c:v>45914</c:v>
                </c:pt>
                <c:pt idx="3579">
                  <c:v>45915</c:v>
                </c:pt>
                <c:pt idx="3580">
                  <c:v>45916</c:v>
                </c:pt>
                <c:pt idx="3581">
                  <c:v>45917</c:v>
                </c:pt>
                <c:pt idx="3582">
                  <c:v>45918</c:v>
                </c:pt>
                <c:pt idx="3583">
                  <c:v>45919</c:v>
                </c:pt>
                <c:pt idx="3584">
                  <c:v>45920</c:v>
                </c:pt>
                <c:pt idx="3585">
                  <c:v>45921</c:v>
                </c:pt>
                <c:pt idx="3586">
                  <c:v>45922</c:v>
                </c:pt>
                <c:pt idx="3587">
                  <c:v>45923</c:v>
                </c:pt>
                <c:pt idx="3588">
                  <c:v>45924</c:v>
                </c:pt>
                <c:pt idx="3589">
                  <c:v>45925</c:v>
                </c:pt>
                <c:pt idx="3590">
                  <c:v>45926</c:v>
                </c:pt>
                <c:pt idx="3591">
                  <c:v>45927</c:v>
                </c:pt>
                <c:pt idx="3592">
                  <c:v>45928</c:v>
                </c:pt>
                <c:pt idx="3593">
                  <c:v>45929</c:v>
                </c:pt>
                <c:pt idx="3594">
                  <c:v>45930</c:v>
                </c:pt>
                <c:pt idx="3595">
                  <c:v>45931</c:v>
                </c:pt>
                <c:pt idx="3596">
                  <c:v>45932</c:v>
                </c:pt>
                <c:pt idx="3597">
                  <c:v>45933</c:v>
                </c:pt>
                <c:pt idx="3598">
                  <c:v>45934</c:v>
                </c:pt>
                <c:pt idx="3599">
                  <c:v>45935</c:v>
                </c:pt>
                <c:pt idx="3600">
                  <c:v>45936</c:v>
                </c:pt>
                <c:pt idx="3601">
                  <c:v>45937</c:v>
                </c:pt>
                <c:pt idx="3602">
                  <c:v>45938</c:v>
                </c:pt>
                <c:pt idx="3603">
                  <c:v>45939</c:v>
                </c:pt>
                <c:pt idx="3604">
                  <c:v>45940</c:v>
                </c:pt>
                <c:pt idx="3605">
                  <c:v>45941</c:v>
                </c:pt>
                <c:pt idx="3606">
                  <c:v>45942</c:v>
                </c:pt>
                <c:pt idx="3607">
                  <c:v>45943</c:v>
                </c:pt>
                <c:pt idx="3608">
                  <c:v>45944</c:v>
                </c:pt>
                <c:pt idx="3609">
                  <c:v>45945</c:v>
                </c:pt>
                <c:pt idx="3610">
                  <c:v>45946</c:v>
                </c:pt>
                <c:pt idx="3611">
                  <c:v>45947</c:v>
                </c:pt>
                <c:pt idx="3612">
                  <c:v>45948</c:v>
                </c:pt>
                <c:pt idx="3613">
                  <c:v>45949</c:v>
                </c:pt>
                <c:pt idx="3614">
                  <c:v>45950</c:v>
                </c:pt>
                <c:pt idx="3615">
                  <c:v>45951</c:v>
                </c:pt>
                <c:pt idx="3616">
                  <c:v>45952</c:v>
                </c:pt>
                <c:pt idx="3617">
                  <c:v>45953</c:v>
                </c:pt>
                <c:pt idx="3618">
                  <c:v>45954</c:v>
                </c:pt>
                <c:pt idx="3619">
                  <c:v>45955</c:v>
                </c:pt>
                <c:pt idx="3620">
                  <c:v>45956</c:v>
                </c:pt>
                <c:pt idx="3621">
                  <c:v>45957</c:v>
                </c:pt>
                <c:pt idx="3622">
                  <c:v>45958</c:v>
                </c:pt>
                <c:pt idx="3623">
                  <c:v>45959</c:v>
                </c:pt>
                <c:pt idx="3624">
                  <c:v>45960</c:v>
                </c:pt>
                <c:pt idx="3625">
                  <c:v>45961</c:v>
                </c:pt>
                <c:pt idx="3626">
                  <c:v>45962</c:v>
                </c:pt>
                <c:pt idx="3627">
                  <c:v>45963</c:v>
                </c:pt>
                <c:pt idx="3628">
                  <c:v>45964</c:v>
                </c:pt>
                <c:pt idx="3629">
                  <c:v>45965</c:v>
                </c:pt>
                <c:pt idx="3630">
                  <c:v>45966</c:v>
                </c:pt>
                <c:pt idx="3631">
                  <c:v>45967</c:v>
                </c:pt>
                <c:pt idx="3632">
                  <c:v>45968</c:v>
                </c:pt>
                <c:pt idx="3633">
                  <c:v>45969</c:v>
                </c:pt>
                <c:pt idx="3634">
                  <c:v>45970</c:v>
                </c:pt>
                <c:pt idx="3635">
                  <c:v>45971</c:v>
                </c:pt>
                <c:pt idx="3636">
                  <c:v>45972</c:v>
                </c:pt>
                <c:pt idx="3637">
                  <c:v>45973</c:v>
                </c:pt>
                <c:pt idx="3638">
                  <c:v>45974</c:v>
                </c:pt>
                <c:pt idx="3639">
                  <c:v>45975</c:v>
                </c:pt>
                <c:pt idx="3640">
                  <c:v>45976</c:v>
                </c:pt>
                <c:pt idx="3641">
                  <c:v>45977</c:v>
                </c:pt>
                <c:pt idx="3642">
                  <c:v>45978</c:v>
                </c:pt>
                <c:pt idx="3643">
                  <c:v>45979</c:v>
                </c:pt>
                <c:pt idx="3644">
                  <c:v>45980</c:v>
                </c:pt>
                <c:pt idx="3645">
                  <c:v>45981</c:v>
                </c:pt>
                <c:pt idx="3646">
                  <c:v>45982</c:v>
                </c:pt>
                <c:pt idx="3647">
                  <c:v>45983</c:v>
                </c:pt>
                <c:pt idx="3648">
                  <c:v>45984</c:v>
                </c:pt>
                <c:pt idx="3649">
                  <c:v>45985</c:v>
                </c:pt>
                <c:pt idx="3650">
                  <c:v>45986</c:v>
                </c:pt>
                <c:pt idx="3651">
                  <c:v>45987</c:v>
                </c:pt>
                <c:pt idx="3652">
                  <c:v>45988</c:v>
                </c:pt>
                <c:pt idx="3653">
                  <c:v>45989</c:v>
                </c:pt>
              </c:numCache>
            </c:numRef>
          </c:cat>
          <c:val>
            <c:numRef>
              <c:f>'Equity market PEs'!$W$9:$W$3662</c:f>
              <c:numCache>
                <c:formatCode>General</c:formatCode>
                <c:ptCount val="3654"/>
                <c:pt idx="0" formatCode="0.0">
                  <c:v>15.262</c:v>
                </c:pt>
                <c:pt idx="1">
                  <c:v>15.260400000000001</c:v>
                </c:pt>
                <c:pt idx="2">
                  <c:v>15.239000000000001</c:v>
                </c:pt>
                <c:pt idx="3">
                  <c:v>15.3932</c:v>
                </c:pt>
                <c:pt idx="4">
                  <c:v>15.3606</c:v>
                </c:pt>
                <c:pt idx="5">
                  <c:v>15.2155</c:v>
                </c:pt>
                <c:pt idx="6">
                  <c:v>15.178699999999999</c:v>
                </c:pt>
                <c:pt idx="7">
                  <c:v>15.175700000000001</c:v>
                </c:pt>
                <c:pt idx="8">
                  <c:v>15.1693</c:v>
                </c:pt>
                <c:pt idx="9">
                  <c:v>15.1168</c:v>
                </c:pt>
                <c:pt idx="10">
                  <c:v>14.909700000000001</c:v>
                </c:pt>
                <c:pt idx="11">
                  <c:v>14.9079</c:v>
                </c:pt>
                <c:pt idx="12">
                  <c:v>14.8421</c:v>
                </c:pt>
                <c:pt idx="13">
                  <c:v>14.667199999999999</c:v>
                </c:pt>
                <c:pt idx="14">
                  <c:v>14.663600000000001</c:v>
                </c:pt>
                <c:pt idx="15">
                  <c:v>14.658899999999999</c:v>
                </c:pt>
                <c:pt idx="16">
                  <c:v>14.4192</c:v>
                </c:pt>
                <c:pt idx="17">
                  <c:v>14.5206</c:v>
                </c:pt>
                <c:pt idx="18">
                  <c:v>14.715199999999999</c:v>
                </c:pt>
                <c:pt idx="19">
                  <c:v>14.793900000000001</c:v>
                </c:pt>
                <c:pt idx="20">
                  <c:v>14.6906</c:v>
                </c:pt>
                <c:pt idx="21">
                  <c:v>14.688000000000001</c:v>
                </c:pt>
                <c:pt idx="22">
                  <c:v>14.6883</c:v>
                </c:pt>
                <c:pt idx="23">
                  <c:v>14.633699999999999</c:v>
                </c:pt>
                <c:pt idx="24">
                  <c:v>14.670999999999999</c:v>
                </c:pt>
                <c:pt idx="25">
                  <c:v>14.866099999999999</c:v>
                </c:pt>
                <c:pt idx="26">
                  <c:v>14.951499999999999</c:v>
                </c:pt>
                <c:pt idx="27">
                  <c:v>14.928699999999999</c:v>
                </c:pt>
                <c:pt idx="28">
                  <c:v>14.925700000000001</c:v>
                </c:pt>
                <c:pt idx="29">
                  <c:v>14.9224</c:v>
                </c:pt>
                <c:pt idx="30">
                  <c:v>14.8918</c:v>
                </c:pt>
                <c:pt idx="31">
                  <c:v>15.0123</c:v>
                </c:pt>
                <c:pt idx="32">
                  <c:v>15.0002</c:v>
                </c:pt>
                <c:pt idx="33">
                  <c:v>14.8908</c:v>
                </c:pt>
                <c:pt idx="34">
                  <c:v>14.8865</c:v>
                </c:pt>
                <c:pt idx="35">
                  <c:v>14.8825</c:v>
                </c:pt>
                <c:pt idx="36">
                  <c:v>14.8788</c:v>
                </c:pt>
                <c:pt idx="37">
                  <c:v>14.5116</c:v>
                </c:pt>
                <c:pt idx="38">
                  <c:v>14.513400000000001</c:v>
                </c:pt>
                <c:pt idx="39">
                  <c:v>14.394299999999999</c:v>
                </c:pt>
                <c:pt idx="40">
                  <c:v>14.097099999999999</c:v>
                </c:pt>
                <c:pt idx="41">
                  <c:v>14.010999999999999</c:v>
                </c:pt>
                <c:pt idx="42">
                  <c:v>14.006500000000001</c:v>
                </c:pt>
                <c:pt idx="43">
                  <c:v>14.006</c:v>
                </c:pt>
                <c:pt idx="44">
                  <c:v>13.8818</c:v>
                </c:pt>
                <c:pt idx="45">
                  <c:v>13.9062</c:v>
                </c:pt>
                <c:pt idx="46">
                  <c:v>14.0891</c:v>
                </c:pt>
                <c:pt idx="47">
                  <c:v>13.8415</c:v>
                </c:pt>
                <c:pt idx="48">
                  <c:v>13.6843</c:v>
                </c:pt>
                <c:pt idx="49">
                  <c:v>13.6799</c:v>
                </c:pt>
                <c:pt idx="50">
                  <c:v>13.7159</c:v>
                </c:pt>
                <c:pt idx="51">
                  <c:v>13.5505</c:v>
                </c:pt>
                <c:pt idx="52">
                  <c:v>13.727399999999999</c:v>
                </c:pt>
                <c:pt idx="53">
                  <c:v>13.3432</c:v>
                </c:pt>
                <c:pt idx="54">
                  <c:v>13.356400000000001</c:v>
                </c:pt>
                <c:pt idx="55">
                  <c:v>13.8217</c:v>
                </c:pt>
                <c:pt idx="56">
                  <c:v>13.818300000000001</c:v>
                </c:pt>
                <c:pt idx="57">
                  <c:v>13.8203</c:v>
                </c:pt>
                <c:pt idx="58">
                  <c:v>13.8103</c:v>
                </c:pt>
                <c:pt idx="59">
                  <c:v>13.854900000000001</c:v>
                </c:pt>
                <c:pt idx="60">
                  <c:v>14.0075</c:v>
                </c:pt>
                <c:pt idx="61">
                  <c:v>13.932</c:v>
                </c:pt>
                <c:pt idx="62">
                  <c:v>14.0982</c:v>
                </c:pt>
                <c:pt idx="63">
                  <c:v>14.0946</c:v>
                </c:pt>
                <c:pt idx="64">
                  <c:v>14.0938</c:v>
                </c:pt>
                <c:pt idx="65">
                  <c:v>14.254</c:v>
                </c:pt>
                <c:pt idx="66">
                  <c:v>14.032999999999999</c:v>
                </c:pt>
                <c:pt idx="67">
                  <c:v>13.927300000000001</c:v>
                </c:pt>
                <c:pt idx="68">
                  <c:v>13.9946</c:v>
                </c:pt>
                <c:pt idx="69">
                  <c:v>13.8565</c:v>
                </c:pt>
                <c:pt idx="70">
                  <c:v>13.851900000000001</c:v>
                </c:pt>
                <c:pt idx="71">
                  <c:v>13.847200000000001</c:v>
                </c:pt>
                <c:pt idx="72">
                  <c:v>13.542999999999999</c:v>
                </c:pt>
                <c:pt idx="73">
                  <c:v>13.303699999999999</c:v>
                </c:pt>
                <c:pt idx="74">
                  <c:v>13.252000000000001</c:v>
                </c:pt>
                <c:pt idx="75">
                  <c:v>13.121499999999999</c:v>
                </c:pt>
                <c:pt idx="76">
                  <c:v>13.0517</c:v>
                </c:pt>
                <c:pt idx="77">
                  <c:v>13.0474</c:v>
                </c:pt>
                <c:pt idx="78">
                  <c:v>13.038500000000001</c:v>
                </c:pt>
                <c:pt idx="79">
                  <c:v>13.5025</c:v>
                </c:pt>
                <c:pt idx="80">
                  <c:v>13.545400000000001</c:v>
                </c:pt>
                <c:pt idx="81">
                  <c:v>13.7075</c:v>
                </c:pt>
                <c:pt idx="82">
                  <c:v>13.8489</c:v>
                </c:pt>
                <c:pt idx="83">
                  <c:v>13.728400000000001</c:v>
                </c:pt>
                <c:pt idx="84">
                  <c:v>13.722200000000001</c:v>
                </c:pt>
                <c:pt idx="85">
                  <c:v>13.7194</c:v>
                </c:pt>
                <c:pt idx="86">
                  <c:v>13.932700000000001</c:v>
                </c:pt>
                <c:pt idx="87">
                  <c:v>13.794</c:v>
                </c:pt>
                <c:pt idx="88">
                  <c:v>13.5745</c:v>
                </c:pt>
                <c:pt idx="89">
                  <c:v>13.791600000000001</c:v>
                </c:pt>
                <c:pt idx="90">
                  <c:v>13.911</c:v>
                </c:pt>
                <c:pt idx="91">
                  <c:v>13.9064</c:v>
                </c:pt>
                <c:pt idx="92">
                  <c:v>13.942399999999999</c:v>
                </c:pt>
                <c:pt idx="93">
                  <c:v>13.989699999999999</c:v>
                </c:pt>
                <c:pt idx="94">
                  <c:v>14.175700000000001</c:v>
                </c:pt>
                <c:pt idx="95">
                  <c:v>14.398199999999999</c:v>
                </c:pt>
                <c:pt idx="96">
                  <c:v>14.572699999999999</c:v>
                </c:pt>
                <c:pt idx="97">
                  <c:v>14.7028</c:v>
                </c:pt>
                <c:pt idx="98">
                  <c:v>14.696199999999999</c:v>
                </c:pt>
                <c:pt idx="99">
                  <c:v>14.6892</c:v>
                </c:pt>
                <c:pt idx="100">
                  <c:v>14.6099</c:v>
                </c:pt>
                <c:pt idx="101">
                  <c:v>14.5886</c:v>
                </c:pt>
                <c:pt idx="102">
                  <c:v>14.5177</c:v>
                </c:pt>
                <c:pt idx="103">
                  <c:v>14.4594</c:v>
                </c:pt>
                <c:pt idx="104">
                  <c:v>14.7715</c:v>
                </c:pt>
                <c:pt idx="105">
                  <c:v>14.766</c:v>
                </c:pt>
                <c:pt idx="106">
                  <c:v>14.759600000000001</c:v>
                </c:pt>
                <c:pt idx="107">
                  <c:v>14.804600000000001</c:v>
                </c:pt>
                <c:pt idx="108">
                  <c:v>14.6465</c:v>
                </c:pt>
                <c:pt idx="109">
                  <c:v>14.5848</c:v>
                </c:pt>
                <c:pt idx="110">
                  <c:v>14.832800000000001</c:v>
                </c:pt>
                <c:pt idx="111">
                  <c:v>14.7713</c:v>
                </c:pt>
                <c:pt idx="112">
                  <c:v>14.766299999999999</c:v>
                </c:pt>
                <c:pt idx="113">
                  <c:v>14.756</c:v>
                </c:pt>
                <c:pt idx="114">
                  <c:v>14.667899999999999</c:v>
                </c:pt>
                <c:pt idx="115">
                  <c:v>14.689500000000001</c:v>
                </c:pt>
                <c:pt idx="116">
                  <c:v>14.5861</c:v>
                </c:pt>
                <c:pt idx="117">
                  <c:v>14.438700000000001</c:v>
                </c:pt>
                <c:pt idx="118">
                  <c:v>14.491400000000001</c:v>
                </c:pt>
                <c:pt idx="119">
                  <c:v>14.486599999999999</c:v>
                </c:pt>
                <c:pt idx="120">
                  <c:v>14.4816</c:v>
                </c:pt>
                <c:pt idx="121">
                  <c:v>14.5182</c:v>
                </c:pt>
                <c:pt idx="122">
                  <c:v>14.4861</c:v>
                </c:pt>
                <c:pt idx="123">
                  <c:v>14.8185</c:v>
                </c:pt>
                <c:pt idx="124">
                  <c:v>14.556699999999999</c:v>
                </c:pt>
                <c:pt idx="125">
                  <c:v>14.2525</c:v>
                </c:pt>
                <c:pt idx="126">
                  <c:v>14.2478</c:v>
                </c:pt>
                <c:pt idx="127">
                  <c:v>14.2423</c:v>
                </c:pt>
                <c:pt idx="128">
                  <c:v>14.413399999999999</c:v>
                </c:pt>
                <c:pt idx="129">
                  <c:v>14.081099999999999</c:v>
                </c:pt>
                <c:pt idx="130">
                  <c:v>14.1685</c:v>
                </c:pt>
                <c:pt idx="131">
                  <c:v>14.2014</c:v>
                </c:pt>
                <c:pt idx="132">
                  <c:v>14.2729</c:v>
                </c:pt>
                <c:pt idx="133">
                  <c:v>14.2681</c:v>
                </c:pt>
                <c:pt idx="134">
                  <c:v>14.263299999999999</c:v>
                </c:pt>
                <c:pt idx="135">
                  <c:v>14.319599999999999</c:v>
                </c:pt>
                <c:pt idx="136">
                  <c:v>14.348800000000001</c:v>
                </c:pt>
                <c:pt idx="137">
                  <c:v>14.678000000000001</c:v>
                </c:pt>
                <c:pt idx="138">
                  <c:v>14.8574</c:v>
                </c:pt>
                <c:pt idx="139">
                  <c:v>14.8307</c:v>
                </c:pt>
                <c:pt idx="140">
                  <c:v>14.8256</c:v>
                </c:pt>
                <c:pt idx="141">
                  <c:v>14.820499999999999</c:v>
                </c:pt>
                <c:pt idx="142">
                  <c:v>14.770099999999999</c:v>
                </c:pt>
                <c:pt idx="143">
                  <c:v>15.0389</c:v>
                </c:pt>
                <c:pt idx="144">
                  <c:v>15.0792</c:v>
                </c:pt>
                <c:pt idx="145">
                  <c:v>15.081300000000001</c:v>
                </c:pt>
                <c:pt idx="146">
                  <c:v>15.031599999999999</c:v>
                </c:pt>
                <c:pt idx="147">
                  <c:v>15.0265</c:v>
                </c:pt>
                <c:pt idx="148">
                  <c:v>15.025700000000001</c:v>
                </c:pt>
                <c:pt idx="149">
                  <c:v>14.9733</c:v>
                </c:pt>
                <c:pt idx="150">
                  <c:v>14.9763</c:v>
                </c:pt>
                <c:pt idx="151">
                  <c:v>14.974</c:v>
                </c:pt>
                <c:pt idx="152">
                  <c:v>14.9635</c:v>
                </c:pt>
                <c:pt idx="153">
                  <c:v>14.8925</c:v>
                </c:pt>
                <c:pt idx="154">
                  <c:v>14.8863</c:v>
                </c:pt>
                <c:pt idx="155">
                  <c:v>14.8843</c:v>
                </c:pt>
                <c:pt idx="156">
                  <c:v>14.7407</c:v>
                </c:pt>
                <c:pt idx="157">
                  <c:v>14.622199999999999</c:v>
                </c:pt>
                <c:pt idx="158">
                  <c:v>14.433400000000001</c:v>
                </c:pt>
                <c:pt idx="159">
                  <c:v>14.3939</c:v>
                </c:pt>
                <c:pt idx="160">
                  <c:v>14.377800000000001</c:v>
                </c:pt>
                <c:pt idx="161">
                  <c:v>14.3729</c:v>
                </c:pt>
                <c:pt idx="162">
                  <c:v>14.3649</c:v>
                </c:pt>
                <c:pt idx="163">
                  <c:v>14.386200000000001</c:v>
                </c:pt>
                <c:pt idx="164">
                  <c:v>14.542999999999999</c:v>
                </c:pt>
                <c:pt idx="165">
                  <c:v>14.5319</c:v>
                </c:pt>
                <c:pt idx="166">
                  <c:v>14.5107</c:v>
                </c:pt>
                <c:pt idx="167">
                  <c:v>14.4031</c:v>
                </c:pt>
                <c:pt idx="168">
                  <c:v>14.398199999999999</c:v>
                </c:pt>
                <c:pt idx="169">
                  <c:v>14.399800000000001</c:v>
                </c:pt>
                <c:pt idx="170">
                  <c:v>14.4964</c:v>
                </c:pt>
                <c:pt idx="171">
                  <c:v>14.5313</c:v>
                </c:pt>
                <c:pt idx="172">
                  <c:v>14.5525</c:v>
                </c:pt>
                <c:pt idx="173">
                  <c:v>14.3596</c:v>
                </c:pt>
                <c:pt idx="174">
                  <c:v>14.5235</c:v>
                </c:pt>
                <c:pt idx="175">
                  <c:v>14.5185</c:v>
                </c:pt>
                <c:pt idx="176">
                  <c:v>14.517200000000001</c:v>
                </c:pt>
                <c:pt idx="177">
                  <c:v>14.465199999999999</c:v>
                </c:pt>
                <c:pt idx="178">
                  <c:v>14.6214</c:v>
                </c:pt>
                <c:pt idx="179">
                  <c:v>14.7902</c:v>
                </c:pt>
                <c:pt idx="180">
                  <c:v>14.883800000000001</c:v>
                </c:pt>
                <c:pt idx="181">
                  <c:v>14.882099999999999</c:v>
                </c:pt>
                <c:pt idx="182">
                  <c:v>14.8771</c:v>
                </c:pt>
                <c:pt idx="183">
                  <c:v>14.871499999999999</c:v>
                </c:pt>
                <c:pt idx="184">
                  <c:v>14.9297</c:v>
                </c:pt>
                <c:pt idx="185">
                  <c:v>14.8956</c:v>
                </c:pt>
                <c:pt idx="186">
                  <c:v>14.84</c:v>
                </c:pt>
                <c:pt idx="187">
                  <c:v>14.763199999999999</c:v>
                </c:pt>
                <c:pt idx="188">
                  <c:v>14.949</c:v>
                </c:pt>
                <c:pt idx="189">
                  <c:v>14.9391</c:v>
                </c:pt>
                <c:pt idx="190">
                  <c:v>14.927099999999999</c:v>
                </c:pt>
                <c:pt idx="191">
                  <c:v>14.9499</c:v>
                </c:pt>
                <c:pt idx="192">
                  <c:v>15.091200000000001</c:v>
                </c:pt>
                <c:pt idx="193">
                  <c:v>15.062799999999999</c:v>
                </c:pt>
                <c:pt idx="194">
                  <c:v>14.864000000000001</c:v>
                </c:pt>
                <c:pt idx="195">
                  <c:v>14.560499999999999</c:v>
                </c:pt>
                <c:pt idx="196">
                  <c:v>14.5547</c:v>
                </c:pt>
                <c:pt idx="197">
                  <c:v>14.5503</c:v>
                </c:pt>
                <c:pt idx="198">
                  <c:v>14.264799999999999</c:v>
                </c:pt>
                <c:pt idx="199">
                  <c:v>13.9848</c:v>
                </c:pt>
                <c:pt idx="200">
                  <c:v>14.1158</c:v>
                </c:pt>
                <c:pt idx="201">
                  <c:v>13.901899999999999</c:v>
                </c:pt>
                <c:pt idx="202">
                  <c:v>14.1868</c:v>
                </c:pt>
                <c:pt idx="203">
                  <c:v>14.181100000000001</c:v>
                </c:pt>
                <c:pt idx="204">
                  <c:v>14.176</c:v>
                </c:pt>
                <c:pt idx="205">
                  <c:v>14.616199999999999</c:v>
                </c:pt>
                <c:pt idx="206">
                  <c:v>14.6143</c:v>
                </c:pt>
                <c:pt idx="207">
                  <c:v>14.593999999999999</c:v>
                </c:pt>
                <c:pt idx="208">
                  <c:v>14.8398</c:v>
                </c:pt>
                <c:pt idx="209">
                  <c:v>13.7895</c:v>
                </c:pt>
                <c:pt idx="210">
                  <c:v>13.7851</c:v>
                </c:pt>
                <c:pt idx="211">
                  <c:v>13.8201</c:v>
                </c:pt>
                <c:pt idx="212">
                  <c:v>13.5357</c:v>
                </c:pt>
                <c:pt idx="213">
                  <c:v>13.809100000000001</c:v>
                </c:pt>
                <c:pt idx="214">
                  <c:v>14.145</c:v>
                </c:pt>
                <c:pt idx="215">
                  <c:v>14.258800000000001</c:v>
                </c:pt>
                <c:pt idx="216">
                  <c:v>14.305</c:v>
                </c:pt>
                <c:pt idx="217">
                  <c:v>14.3</c:v>
                </c:pt>
                <c:pt idx="218">
                  <c:v>14.2956</c:v>
                </c:pt>
                <c:pt idx="219">
                  <c:v>14.350099999999999</c:v>
                </c:pt>
                <c:pt idx="220">
                  <c:v>14.1839</c:v>
                </c:pt>
                <c:pt idx="221">
                  <c:v>13.945600000000001</c:v>
                </c:pt>
                <c:pt idx="222">
                  <c:v>14.0487</c:v>
                </c:pt>
                <c:pt idx="223">
                  <c:v>14.116300000000001</c:v>
                </c:pt>
                <c:pt idx="224">
                  <c:v>14.1114</c:v>
                </c:pt>
                <c:pt idx="225">
                  <c:v>14.105499999999999</c:v>
                </c:pt>
                <c:pt idx="226">
                  <c:v>14.3881</c:v>
                </c:pt>
                <c:pt idx="227">
                  <c:v>14.5488</c:v>
                </c:pt>
                <c:pt idx="228">
                  <c:v>14.6732</c:v>
                </c:pt>
                <c:pt idx="229">
                  <c:v>14.722799999999999</c:v>
                </c:pt>
                <c:pt idx="230">
                  <c:v>14.7189</c:v>
                </c:pt>
                <c:pt idx="231">
                  <c:v>14.7141</c:v>
                </c:pt>
                <c:pt idx="232">
                  <c:v>14.7095</c:v>
                </c:pt>
                <c:pt idx="233">
                  <c:v>14.7226</c:v>
                </c:pt>
                <c:pt idx="234">
                  <c:v>14.672499999999999</c:v>
                </c:pt>
                <c:pt idx="235">
                  <c:v>14.804600000000001</c:v>
                </c:pt>
                <c:pt idx="236">
                  <c:v>14.824</c:v>
                </c:pt>
                <c:pt idx="237">
                  <c:v>14.8026</c:v>
                </c:pt>
                <c:pt idx="238">
                  <c:v>14.797700000000001</c:v>
                </c:pt>
                <c:pt idx="239">
                  <c:v>14.795299999999999</c:v>
                </c:pt>
                <c:pt idx="240">
                  <c:v>14.793900000000001</c:v>
                </c:pt>
                <c:pt idx="241">
                  <c:v>14.840199999999999</c:v>
                </c:pt>
                <c:pt idx="242">
                  <c:v>14.8864</c:v>
                </c:pt>
                <c:pt idx="243">
                  <c:v>14.8485</c:v>
                </c:pt>
                <c:pt idx="244">
                  <c:v>15.048400000000001</c:v>
                </c:pt>
                <c:pt idx="245">
                  <c:v>15.0428</c:v>
                </c:pt>
                <c:pt idx="246">
                  <c:v>15.035399999999999</c:v>
                </c:pt>
                <c:pt idx="247">
                  <c:v>14.9095</c:v>
                </c:pt>
                <c:pt idx="248">
                  <c:v>14.7889</c:v>
                </c:pt>
                <c:pt idx="249">
                  <c:v>14.6243</c:v>
                </c:pt>
                <c:pt idx="250">
                  <c:v>14.6867</c:v>
                </c:pt>
                <c:pt idx="251">
                  <c:v>14.709899999999999</c:v>
                </c:pt>
                <c:pt idx="252">
                  <c:v>14.7051</c:v>
                </c:pt>
                <c:pt idx="253">
                  <c:v>14.701000000000001</c:v>
                </c:pt>
                <c:pt idx="254">
                  <c:v>14.827500000000001</c:v>
                </c:pt>
                <c:pt idx="255">
                  <c:v>14.9877</c:v>
                </c:pt>
                <c:pt idx="256">
                  <c:v>14.9985</c:v>
                </c:pt>
                <c:pt idx="257">
                  <c:v>15.0708</c:v>
                </c:pt>
                <c:pt idx="258">
                  <c:v>15.061299999999999</c:v>
                </c:pt>
                <c:pt idx="259">
                  <c:v>15.055899999999999</c:v>
                </c:pt>
                <c:pt idx="260">
                  <c:v>15.0519</c:v>
                </c:pt>
                <c:pt idx="261">
                  <c:v>15.0448</c:v>
                </c:pt>
                <c:pt idx="262">
                  <c:v>14.939500000000001</c:v>
                </c:pt>
                <c:pt idx="263">
                  <c:v>14.9506</c:v>
                </c:pt>
                <c:pt idx="264">
                  <c:v>14.9473</c:v>
                </c:pt>
                <c:pt idx="265">
                  <c:v>14.8728</c:v>
                </c:pt>
                <c:pt idx="266">
                  <c:v>14.8683</c:v>
                </c:pt>
                <c:pt idx="267">
                  <c:v>14.863200000000001</c:v>
                </c:pt>
                <c:pt idx="268">
                  <c:v>14.8682</c:v>
                </c:pt>
                <c:pt idx="269">
                  <c:v>14.9261</c:v>
                </c:pt>
                <c:pt idx="270">
                  <c:v>14.9086</c:v>
                </c:pt>
                <c:pt idx="271">
                  <c:v>14.8704</c:v>
                </c:pt>
                <c:pt idx="272">
                  <c:v>14.856999999999999</c:v>
                </c:pt>
                <c:pt idx="273">
                  <c:v>14.851900000000001</c:v>
                </c:pt>
                <c:pt idx="274">
                  <c:v>14.848599999999999</c:v>
                </c:pt>
                <c:pt idx="275">
                  <c:v>14.6744</c:v>
                </c:pt>
                <c:pt idx="276">
                  <c:v>14.803100000000001</c:v>
                </c:pt>
                <c:pt idx="277">
                  <c:v>14.7919</c:v>
                </c:pt>
                <c:pt idx="278">
                  <c:v>14.9003</c:v>
                </c:pt>
                <c:pt idx="279">
                  <c:v>15.001300000000001</c:v>
                </c:pt>
                <c:pt idx="280">
                  <c:v>14.996499999999999</c:v>
                </c:pt>
                <c:pt idx="281">
                  <c:v>14.992900000000001</c:v>
                </c:pt>
                <c:pt idx="282">
                  <c:v>15.0311</c:v>
                </c:pt>
                <c:pt idx="283">
                  <c:v>15.1088</c:v>
                </c:pt>
                <c:pt idx="284">
                  <c:v>15.1259</c:v>
                </c:pt>
                <c:pt idx="285">
                  <c:v>15.0815</c:v>
                </c:pt>
                <c:pt idx="286">
                  <c:v>14.808</c:v>
                </c:pt>
                <c:pt idx="287">
                  <c:v>14.803100000000001</c:v>
                </c:pt>
                <c:pt idx="288">
                  <c:v>14.7966</c:v>
                </c:pt>
                <c:pt idx="289">
                  <c:v>14.682700000000001</c:v>
                </c:pt>
                <c:pt idx="290">
                  <c:v>14.5923</c:v>
                </c:pt>
                <c:pt idx="291">
                  <c:v>14.535600000000001</c:v>
                </c:pt>
                <c:pt idx="292">
                  <c:v>14.5853</c:v>
                </c:pt>
                <c:pt idx="293">
                  <c:v>14.5037</c:v>
                </c:pt>
                <c:pt idx="294">
                  <c:v>14.498699999999999</c:v>
                </c:pt>
                <c:pt idx="295">
                  <c:v>14.495100000000001</c:v>
                </c:pt>
                <c:pt idx="296">
                  <c:v>14.6236</c:v>
                </c:pt>
                <c:pt idx="297">
                  <c:v>14.6309</c:v>
                </c:pt>
                <c:pt idx="298">
                  <c:v>14.7905</c:v>
                </c:pt>
                <c:pt idx="299">
                  <c:v>15.0358</c:v>
                </c:pt>
                <c:pt idx="300">
                  <c:v>14.895799999999999</c:v>
                </c:pt>
                <c:pt idx="301">
                  <c:v>14.8909</c:v>
                </c:pt>
                <c:pt idx="302">
                  <c:v>14.8848</c:v>
                </c:pt>
                <c:pt idx="303">
                  <c:v>14.7531</c:v>
                </c:pt>
                <c:pt idx="304">
                  <c:v>14.708</c:v>
                </c:pt>
                <c:pt idx="305">
                  <c:v>14.7248</c:v>
                </c:pt>
                <c:pt idx="306">
                  <c:v>14.7821</c:v>
                </c:pt>
                <c:pt idx="307">
                  <c:v>14.7232</c:v>
                </c:pt>
                <c:pt idx="308">
                  <c:v>14.7186</c:v>
                </c:pt>
                <c:pt idx="309">
                  <c:v>14.713699999999999</c:v>
                </c:pt>
                <c:pt idx="310">
                  <c:v>14.6996</c:v>
                </c:pt>
                <c:pt idx="311">
                  <c:v>14.7189</c:v>
                </c:pt>
                <c:pt idx="312">
                  <c:v>14.7118</c:v>
                </c:pt>
                <c:pt idx="313">
                  <c:v>14.678699999999999</c:v>
                </c:pt>
                <c:pt idx="314">
                  <c:v>14.61</c:v>
                </c:pt>
                <c:pt idx="315">
                  <c:v>14.605499999999999</c:v>
                </c:pt>
                <c:pt idx="316">
                  <c:v>14.603300000000001</c:v>
                </c:pt>
                <c:pt idx="317">
                  <c:v>14.656499999999999</c:v>
                </c:pt>
                <c:pt idx="318">
                  <c:v>14.4679</c:v>
                </c:pt>
                <c:pt idx="319">
                  <c:v>14.475199999999999</c:v>
                </c:pt>
                <c:pt idx="320">
                  <c:v>14.47</c:v>
                </c:pt>
                <c:pt idx="321">
                  <c:v>14.508599999999999</c:v>
                </c:pt>
                <c:pt idx="322">
                  <c:v>14.5054</c:v>
                </c:pt>
                <c:pt idx="323">
                  <c:v>14.5024</c:v>
                </c:pt>
                <c:pt idx="324">
                  <c:v>14.4649</c:v>
                </c:pt>
                <c:pt idx="325">
                  <c:v>14.657</c:v>
                </c:pt>
                <c:pt idx="326">
                  <c:v>14.707700000000001</c:v>
                </c:pt>
                <c:pt idx="327">
                  <c:v>14.7052</c:v>
                </c:pt>
                <c:pt idx="328">
                  <c:v>14.680099999999999</c:v>
                </c:pt>
                <c:pt idx="329">
                  <c:v>14.6754</c:v>
                </c:pt>
                <c:pt idx="330">
                  <c:v>14.6685</c:v>
                </c:pt>
                <c:pt idx="331">
                  <c:v>14.6686</c:v>
                </c:pt>
                <c:pt idx="332">
                  <c:v>14.6416</c:v>
                </c:pt>
                <c:pt idx="333">
                  <c:v>14.695399999999999</c:v>
                </c:pt>
                <c:pt idx="334">
                  <c:v>14.602</c:v>
                </c:pt>
                <c:pt idx="335">
                  <c:v>14.5588</c:v>
                </c:pt>
                <c:pt idx="336">
                  <c:v>14.554500000000001</c:v>
                </c:pt>
                <c:pt idx="337">
                  <c:v>14.5495</c:v>
                </c:pt>
                <c:pt idx="338">
                  <c:v>14.5441</c:v>
                </c:pt>
                <c:pt idx="339">
                  <c:v>14.495699999999999</c:v>
                </c:pt>
                <c:pt idx="340">
                  <c:v>14.393599999999999</c:v>
                </c:pt>
                <c:pt idx="341">
                  <c:v>14.2919</c:v>
                </c:pt>
                <c:pt idx="342">
                  <c:v>14.18</c:v>
                </c:pt>
                <c:pt idx="343">
                  <c:v>14.1753</c:v>
                </c:pt>
                <c:pt idx="344">
                  <c:v>14.1663</c:v>
                </c:pt>
                <c:pt idx="345">
                  <c:v>14.2156</c:v>
                </c:pt>
                <c:pt idx="346">
                  <c:v>14.2928</c:v>
                </c:pt>
                <c:pt idx="347">
                  <c:v>14.1313</c:v>
                </c:pt>
                <c:pt idx="348">
                  <c:v>14.248200000000001</c:v>
                </c:pt>
                <c:pt idx="349">
                  <c:v>14.2805</c:v>
                </c:pt>
                <c:pt idx="350">
                  <c:v>14.2768</c:v>
                </c:pt>
                <c:pt idx="351">
                  <c:v>14.273</c:v>
                </c:pt>
                <c:pt idx="352">
                  <c:v>14.238899999999999</c:v>
                </c:pt>
                <c:pt idx="353">
                  <c:v>14.3146</c:v>
                </c:pt>
                <c:pt idx="354">
                  <c:v>14.258699999999999</c:v>
                </c:pt>
                <c:pt idx="355">
                  <c:v>14.3719</c:v>
                </c:pt>
                <c:pt idx="356">
                  <c:v>14.1668</c:v>
                </c:pt>
                <c:pt idx="357">
                  <c:v>14.1655</c:v>
                </c:pt>
                <c:pt idx="358">
                  <c:v>14.1684</c:v>
                </c:pt>
                <c:pt idx="359">
                  <c:v>14.3431</c:v>
                </c:pt>
                <c:pt idx="360">
                  <c:v>14.371</c:v>
                </c:pt>
                <c:pt idx="361">
                  <c:v>14.3378</c:v>
                </c:pt>
                <c:pt idx="362">
                  <c:v>14.455399999999999</c:v>
                </c:pt>
                <c:pt idx="363">
                  <c:v>14.506500000000001</c:v>
                </c:pt>
                <c:pt idx="364">
                  <c:v>14.5024</c:v>
                </c:pt>
                <c:pt idx="365">
                  <c:v>14.4956</c:v>
                </c:pt>
                <c:pt idx="366">
                  <c:v>14.448</c:v>
                </c:pt>
                <c:pt idx="367">
                  <c:v>14.47</c:v>
                </c:pt>
                <c:pt idx="368">
                  <c:v>14.463699999999999</c:v>
                </c:pt>
                <c:pt idx="369">
                  <c:v>14.473699999999999</c:v>
                </c:pt>
                <c:pt idx="370">
                  <c:v>14.4306</c:v>
                </c:pt>
                <c:pt idx="371">
                  <c:v>14.4252</c:v>
                </c:pt>
                <c:pt idx="372">
                  <c:v>14.3917</c:v>
                </c:pt>
                <c:pt idx="373">
                  <c:v>14.4305</c:v>
                </c:pt>
                <c:pt idx="374">
                  <c:v>14.6013</c:v>
                </c:pt>
                <c:pt idx="375">
                  <c:v>14.670299999999999</c:v>
                </c:pt>
                <c:pt idx="376">
                  <c:v>14.727499999999999</c:v>
                </c:pt>
                <c:pt idx="377">
                  <c:v>14.795999999999999</c:v>
                </c:pt>
                <c:pt idx="378">
                  <c:v>14.791499999999999</c:v>
                </c:pt>
                <c:pt idx="379">
                  <c:v>14.7841</c:v>
                </c:pt>
                <c:pt idx="380">
                  <c:v>14.778600000000001</c:v>
                </c:pt>
                <c:pt idx="381">
                  <c:v>14.956200000000001</c:v>
                </c:pt>
                <c:pt idx="382">
                  <c:v>14.869400000000001</c:v>
                </c:pt>
                <c:pt idx="383">
                  <c:v>14.6823</c:v>
                </c:pt>
                <c:pt idx="384">
                  <c:v>14.774800000000001</c:v>
                </c:pt>
                <c:pt idx="385">
                  <c:v>14.771100000000001</c:v>
                </c:pt>
                <c:pt idx="386">
                  <c:v>14.767799999999999</c:v>
                </c:pt>
                <c:pt idx="387">
                  <c:v>14.8475</c:v>
                </c:pt>
                <c:pt idx="388">
                  <c:v>14.8002</c:v>
                </c:pt>
                <c:pt idx="389">
                  <c:v>14.8279</c:v>
                </c:pt>
                <c:pt idx="390">
                  <c:v>14.805999999999999</c:v>
                </c:pt>
                <c:pt idx="391">
                  <c:v>14.7989</c:v>
                </c:pt>
                <c:pt idx="392">
                  <c:v>14.793900000000001</c:v>
                </c:pt>
                <c:pt idx="393">
                  <c:v>14.7905</c:v>
                </c:pt>
                <c:pt idx="394">
                  <c:v>14.7699</c:v>
                </c:pt>
                <c:pt idx="395">
                  <c:v>14.7736</c:v>
                </c:pt>
                <c:pt idx="396">
                  <c:v>14.756399999999999</c:v>
                </c:pt>
                <c:pt idx="397">
                  <c:v>14.7852</c:v>
                </c:pt>
                <c:pt idx="398">
                  <c:v>14.8461</c:v>
                </c:pt>
                <c:pt idx="399">
                  <c:v>14.837</c:v>
                </c:pt>
                <c:pt idx="400">
                  <c:v>14.832100000000001</c:v>
                </c:pt>
                <c:pt idx="401">
                  <c:v>14.8744</c:v>
                </c:pt>
                <c:pt idx="402">
                  <c:v>14.6944</c:v>
                </c:pt>
                <c:pt idx="403">
                  <c:v>15.0298</c:v>
                </c:pt>
                <c:pt idx="404">
                  <c:v>15.1271</c:v>
                </c:pt>
                <c:pt idx="405">
                  <c:v>15.056699999999999</c:v>
                </c:pt>
                <c:pt idx="406">
                  <c:v>15.0533</c:v>
                </c:pt>
                <c:pt idx="407">
                  <c:v>15.049200000000001</c:v>
                </c:pt>
                <c:pt idx="408">
                  <c:v>14.9575</c:v>
                </c:pt>
                <c:pt idx="409">
                  <c:v>15.0807</c:v>
                </c:pt>
                <c:pt idx="410">
                  <c:v>14.892200000000001</c:v>
                </c:pt>
                <c:pt idx="411">
                  <c:v>15.172000000000001</c:v>
                </c:pt>
                <c:pt idx="412">
                  <c:v>15.0532</c:v>
                </c:pt>
                <c:pt idx="413">
                  <c:v>15.050800000000001</c:v>
                </c:pt>
                <c:pt idx="414">
                  <c:v>15.0465</c:v>
                </c:pt>
                <c:pt idx="415">
                  <c:v>14.972099999999999</c:v>
                </c:pt>
                <c:pt idx="416">
                  <c:v>14.937099999999999</c:v>
                </c:pt>
                <c:pt idx="417">
                  <c:v>14.932</c:v>
                </c:pt>
                <c:pt idx="418">
                  <c:v>14.797599999999999</c:v>
                </c:pt>
                <c:pt idx="419">
                  <c:v>14.873799999999999</c:v>
                </c:pt>
                <c:pt idx="420">
                  <c:v>14.87</c:v>
                </c:pt>
                <c:pt idx="421">
                  <c:v>14.861000000000001</c:v>
                </c:pt>
                <c:pt idx="422">
                  <c:v>14.856999999999999</c:v>
                </c:pt>
                <c:pt idx="423">
                  <c:v>14.8201</c:v>
                </c:pt>
                <c:pt idx="424">
                  <c:v>14.9748</c:v>
                </c:pt>
                <c:pt idx="425">
                  <c:v>14.955</c:v>
                </c:pt>
                <c:pt idx="426">
                  <c:v>15.004</c:v>
                </c:pt>
                <c:pt idx="427">
                  <c:v>15.000299999999999</c:v>
                </c:pt>
                <c:pt idx="428">
                  <c:v>14.9992</c:v>
                </c:pt>
                <c:pt idx="429">
                  <c:v>14.860900000000001</c:v>
                </c:pt>
                <c:pt idx="430">
                  <c:v>14.8409</c:v>
                </c:pt>
                <c:pt idx="431">
                  <c:v>14.819599999999999</c:v>
                </c:pt>
                <c:pt idx="432">
                  <c:v>14.824400000000001</c:v>
                </c:pt>
                <c:pt idx="433">
                  <c:v>14.840999999999999</c:v>
                </c:pt>
                <c:pt idx="434">
                  <c:v>14.8371</c:v>
                </c:pt>
                <c:pt idx="435">
                  <c:v>14.804500000000001</c:v>
                </c:pt>
                <c:pt idx="436">
                  <c:v>14.624000000000001</c:v>
                </c:pt>
                <c:pt idx="437">
                  <c:v>14.6394</c:v>
                </c:pt>
                <c:pt idx="438">
                  <c:v>14.731199999999999</c:v>
                </c:pt>
                <c:pt idx="439">
                  <c:v>14.6875</c:v>
                </c:pt>
                <c:pt idx="440">
                  <c:v>14.749499999999999</c:v>
                </c:pt>
                <c:pt idx="441">
                  <c:v>14.7468</c:v>
                </c:pt>
                <c:pt idx="442">
                  <c:v>14.7447</c:v>
                </c:pt>
                <c:pt idx="443">
                  <c:v>14.8652</c:v>
                </c:pt>
                <c:pt idx="444">
                  <c:v>14.7842</c:v>
                </c:pt>
                <c:pt idx="445">
                  <c:v>14.879799999999999</c:v>
                </c:pt>
                <c:pt idx="446">
                  <c:v>14.9734</c:v>
                </c:pt>
                <c:pt idx="447">
                  <c:v>14.8903</c:v>
                </c:pt>
                <c:pt idx="448">
                  <c:v>14.886699999999999</c:v>
                </c:pt>
                <c:pt idx="449">
                  <c:v>14.881</c:v>
                </c:pt>
                <c:pt idx="450">
                  <c:v>14.882899999999999</c:v>
                </c:pt>
                <c:pt idx="451">
                  <c:v>14.8596</c:v>
                </c:pt>
                <c:pt idx="452">
                  <c:v>14.908200000000001</c:v>
                </c:pt>
                <c:pt idx="453">
                  <c:v>14.923500000000001</c:v>
                </c:pt>
                <c:pt idx="454">
                  <c:v>14.770899999999999</c:v>
                </c:pt>
                <c:pt idx="455">
                  <c:v>14.7676</c:v>
                </c:pt>
                <c:pt idx="456">
                  <c:v>14.763999999999999</c:v>
                </c:pt>
                <c:pt idx="457">
                  <c:v>14.759399999999999</c:v>
                </c:pt>
                <c:pt idx="458">
                  <c:v>14.7522</c:v>
                </c:pt>
                <c:pt idx="459">
                  <c:v>14.804500000000001</c:v>
                </c:pt>
                <c:pt idx="460">
                  <c:v>14.893700000000001</c:v>
                </c:pt>
                <c:pt idx="461">
                  <c:v>14.857200000000001</c:v>
                </c:pt>
                <c:pt idx="462">
                  <c:v>14.8545</c:v>
                </c:pt>
                <c:pt idx="463">
                  <c:v>14.8508</c:v>
                </c:pt>
                <c:pt idx="464">
                  <c:v>14.877700000000001</c:v>
                </c:pt>
                <c:pt idx="465">
                  <c:v>14.8104</c:v>
                </c:pt>
                <c:pt idx="466">
                  <c:v>14.799899999999999</c:v>
                </c:pt>
                <c:pt idx="467">
                  <c:v>14.8004</c:v>
                </c:pt>
                <c:pt idx="468">
                  <c:v>14.9368</c:v>
                </c:pt>
                <c:pt idx="469">
                  <c:v>14.9331</c:v>
                </c:pt>
                <c:pt idx="470">
                  <c:v>14.931900000000001</c:v>
                </c:pt>
                <c:pt idx="471">
                  <c:v>14.982900000000001</c:v>
                </c:pt>
                <c:pt idx="472">
                  <c:v>14.901899999999999</c:v>
                </c:pt>
                <c:pt idx="473">
                  <c:v>14.9039</c:v>
                </c:pt>
                <c:pt idx="474">
                  <c:v>15.1076</c:v>
                </c:pt>
                <c:pt idx="475">
                  <c:v>15.0627</c:v>
                </c:pt>
                <c:pt idx="476">
                  <c:v>15.0588</c:v>
                </c:pt>
                <c:pt idx="477">
                  <c:v>15.0526</c:v>
                </c:pt>
                <c:pt idx="478">
                  <c:v>15.081799999999999</c:v>
                </c:pt>
                <c:pt idx="479">
                  <c:v>15.0144</c:v>
                </c:pt>
                <c:pt idx="480">
                  <c:v>14.857900000000001</c:v>
                </c:pt>
                <c:pt idx="481">
                  <c:v>14.9282</c:v>
                </c:pt>
                <c:pt idx="482">
                  <c:v>14.928699999999999</c:v>
                </c:pt>
                <c:pt idx="483">
                  <c:v>14.924899999999999</c:v>
                </c:pt>
                <c:pt idx="484">
                  <c:v>14.918200000000001</c:v>
                </c:pt>
                <c:pt idx="485">
                  <c:v>14.8843</c:v>
                </c:pt>
                <c:pt idx="486">
                  <c:v>14.9757</c:v>
                </c:pt>
                <c:pt idx="487">
                  <c:v>14.898400000000001</c:v>
                </c:pt>
                <c:pt idx="488">
                  <c:v>14.966699999999999</c:v>
                </c:pt>
                <c:pt idx="489">
                  <c:v>14.854200000000001</c:v>
                </c:pt>
                <c:pt idx="490">
                  <c:v>14.8505</c:v>
                </c:pt>
                <c:pt idx="491">
                  <c:v>14.845599999999999</c:v>
                </c:pt>
                <c:pt idx="492">
                  <c:v>14.8353</c:v>
                </c:pt>
                <c:pt idx="493">
                  <c:v>14.8222</c:v>
                </c:pt>
                <c:pt idx="494">
                  <c:v>14.7859</c:v>
                </c:pt>
                <c:pt idx="495">
                  <c:v>14.727</c:v>
                </c:pt>
                <c:pt idx="496">
                  <c:v>14.7448</c:v>
                </c:pt>
                <c:pt idx="497">
                  <c:v>14.741099999999999</c:v>
                </c:pt>
                <c:pt idx="498">
                  <c:v>14.739100000000001</c:v>
                </c:pt>
                <c:pt idx="499">
                  <c:v>14.7486</c:v>
                </c:pt>
                <c:pt idx="500">
                  <c:v>14.821999999999999</c:v>
                </c:pt>
                <c:pt idx="501">
                  <c:v>14.7737</c:v>
                </c:pt>
                <c:pt idx="502">
                  <c:v>14.712300000000001</c:v>
                </c:pt>
                <c:pt idx="503">
                  <c:v>14.706799999999999</c:v>
                </c:pt>
                <c:pt idx="504">
                  <c:v>14.703099999999999</c:v>
                </c:pt>
                <c:pt idx="505">
                  <c:v>14.6991</c:v>
                </c:pt>
                <c:pt idx="506">
                  <c:v>14.7789</c:v>
                </c:pt>
                <c:pt idx="507">
                  <c:v>14.595599999999999</c:v>
                </c:pt>
                <c:pt idx="508">
                  <c:v>14.611599999999999</c:v>
                </c:pt>
                <c:pt idx="509">
                  <c:v>14.645799999999999</c:v>
                </c:pt>
                <c:pt idx="510">
                  <c:v>14.603400000000001</c:v>
                </c:pt>
                <c:pt idx="511">
                  <c:v>14.599299999999999</c:v>
                </c:pt>
                <c:pt idx="512">
                  <c:v>14.594099999999999</c:v>
                </c:pt>
                <c:pt idx="513">
                  <c:v>14.9466</c:v>
                </c:pt>
                <c:pt idx="514">
                  <c:v>14.9457</c:v>
                </c:pt>
                <c:pt idx="515">
                  <c:v>15.007300000000001</c:v>
                </c:pt>
                <c:pt idx="516">
                  <c:v>14.9558</c:v>
                </c:pt>
                <c:pt idx="517">
                  <c:v>14.918900000000001</c:v>
                </c:pt>
                <c:pt idx="518">
                  <c:v>14.9152</c:v>
                </c:pt>
                <c:pt idx="519">
                  <c:v>14.909800000000001</c:v>
                </c:pt>
                <c:pt idx="520">
                  <c:v>14.954499999999999</c:v>
                </c:pt>
                <c:pt idx="521">
                  <c:v>14.9734</c:v>
                </c:pt>
                <c:pt idx="522">
                  <c:v>14.9709</c:v>
                </c:pt>
                <c:pt idx="523">
                  <c:v>15.0334</c:v>
                </c:pt>
                <c:pt idx="524">
                  <c:v>15.1271</c:v>
                </c:pt>
                <c:pt idx="525">
                  <c:v>15.1234</c:v>
                </c:pt>
                <c:pt idx="526">
                  <c:v>15.1187</c:v>
                </c:pt>
                <c:pt idx="527">
                  <c:v>15.120900000000001</c:v>
                </c:pt>
                <c:pt idx="528">
                  <c:v>15.0877</c:v>
                </c:pt>
                <c:pt idx="529">
                  <c:v>15.058</c:v>
                </c:pt>
                <c:pt idx="530">
                  <c:v>15.0443</c:v>
                </c:pt>
                <c:pt idx="531">
                  <c:v>15.109</c:v>
                </c:pt>
                <c:pt idx="532">
                  <c:v>15.1046</c:v>
                </c:pt>
                <c:pt idx="533">
                  <c:v>15.098599999999999</c:v>
                </c:pt>
                <c:pt idx="534">
                  <c:v>15.1027</c:v>
                </c:pt>
                <c:pt idx="535">
                  <c:v>15.2065</c:v>
                </c:pt>
                <c:pt idx="536">
                  <c:v>15.113899999999999</c:v>
                </c:pt>
                <c:pt idx="537">
                  <c:v>14.942299999999999</c:v>
                </c:pt>
                <c:pt idx="538">
                  <c:v>15.048999999999999</c:v>
                </c:pt>
                <c:pt idx="539">
                  <c:v>15.046099999999999</c:v>
                </c:pt>
                <c:pt idx="540">
                  <c:v>15.0425</c:v>
                </c:pt>
                <c:pt idx="541">
                  <c:v>15.081300000000001</c:v>
                </c:pt>
                <c:pt idx="542">
                  <c:v>15.036</c:v>
                </c:pt>
                <c:pt idx="543">
                  <c:v>14.9756</c:v>
                </c:pt>
                <c:pt idx="544">
                  <c:v>15.0288</c:v>
                </c:pt>
                <c:pt idx="545">
                  <c:v>14.9861</c:v>
                </c:pt>
                <c:pt idx="546">
                  <c:v>14.983499999999999</c:v>
                </c:pt>
                <c:pt idx="547">
                  <c:v>14.9795</c:v>
                </c:pt>
                <c:pt idx="548">
                  <c:v>14.9399</c:v>
                </c:pt>
                <c:pt idx="549">
                  <c:v>14.9274</c:v>
                </c:pt>
                <c:pt idx="550">
                  <c:v>14.969200000000001</c:v>
                </c:pt>
                <c:pt idx="551">
                  <c:v>15.1081</c:v>
                </c:pt>
                <c:pt idx="552">
                  <c:v>15.2644</c:v>
                </c:pt>
                <c:pt idx="553">
                  <c:v>15.260999999999999</c:v>
                </c:pt>
                <c:pt idx="554">
                  <c:v>15.2578</c:v>
                </c:pt>
                <c:pt idx="555">
                  <c:v>15.223599999999999</c:v>
                </c:pt>
                <c:pt idx="556">
                  <c:v>15.1465</c:v>
                </c:pt>
                <c:pt idx="557">
                  <c:v>15.126899999999999</c:v>
                </c:pt>
                <c:pt idx="558">
                  <c:v>15.055199999999999</c:v>
                </c:pt>
                <c:pt idx="559">
                  <c:v>15.0524</c:v>
                </c:pt>
                <c:pt idx="560">
                  <c:v>15.0488</c:v>
                </c:pt>
                <c:pt idx="561">
                  <c:v>15.0495</c:v>
                </c:pt>
                <c:pt idx="562">
                  <c:v>15.039099999999999</c:v>
                </c:pt>
                <c:pt idx="563">
                  <c:v>15.075100000000001</c:v>
                </c:pt>
                <c:pt idx="564">
                  <c:v>15.1296</c:v>
                </c:pt>
                <c:pt idx="565">
                  <c:v>14.895300000000001</c:v>
                </c:pt>
                <c:pt idx="566">
                  <c:v>15.011100000000001</c:v>
                </c:pt>
                <c:pt idx="567">
                  <c:v>15.0075</c:v>
                </c:pt>
                <c:pt idx="568">
                  <c:v>15.0054</c:v>
                </c:pt>
                <c:pt idx="569">
                  <c:v>15.089</c:v>
                </c:pt>
                <c:pt idx="570">
                  <c:v>14.9918</c:v>
                </c:pt>
                <c:pt idx="571">
                  <c:v>14.979100000000001</c:v>
                </c:pt>
                <c:pt idx="572">
                  <c:v>14.994</c:v>
                </c:pt>
                <c:pt idx="573">
                  <c:v>14.9961</c:v>
                </c:pt>
                <c:pt idx="574">
                  <c:v>14.9916</c:v>
                </c:pt>
                <c:pt idx="575">
                  <c:v>14.9893</c:v>
                </c:pt>
                <c:pt idx="576">
                  <c:v>15.029400000000001</c:v>
                </c:pt>
                <c:pt idx="577">
                  <c:v>14.9831</c:v>
                </c:pt>
                <c:pt idx="578">
                  <c:v>15.040900000000001</c:v>
                </c:pt>
                <c:pt idx="579">
                  <c:v>14.9681</c:v>
                </c:pt>
                <c:pt idx="580">
                  <c:v>14.8607</c:v>
                </c:pt>
                <c:pt idx="581">
                  <c:v>14.8574</c:v>
                </c:pt>
                <c:pt idx="582">
                  <c:v>14.851800000000001</c:v>
                </c:pt>
                <c:pt idx="583">
                  <c:v>14.8811</c:v>
                </c:pt>
                <c:pt idx="584">
                  <c:v>14.8316</c:v>
                </c:pt>
                <c:pt idx="585">
                  <c:v>14.8575</c:v>
                </c:pt>
                <c:pt idx="586">
                  <c:v>14.8324</c:v>
                </c:pt>
                <c:pt idx="587">
                  <c:v>14.7669</c:v>
                </c:pt>
                <c:pt idx="588">
                  <c:v>14.7639</c:v>
                </c:pt>
                <c:pt idx="589">
                  <c:v>14.761699999999999</c:v>
                </c:pt>
                <c:pt idx="590">
                  <c:v>14.8081</c:v>
                </c:pt>
                <c:pt idx="591">
                  <c:v>14.811500000000001</c:v>
                </c:pt>
                <c:pt idx="592">
                  <c:v>14.9854</c:v>
                </c:pt>
                <c:pt idx="593">
                  <c:v>14.981400000000001</c:v>
                </c:pt>
                <c:pt idx="594">
                  <c:v>15.169600000000001</c:v>
                </c:pt>
                <c:pt idx="595">
                  <c:v>15.1668</c:v>
                </c:pt>
                <c:pt idx="596">
                  <c:v>15.162800000000001</c:v>
                </c:pt>
                <c:pt idx="597">
                  <c:v>15.066000000000001</c:v>
                </c:pt>
                <c:pt idx="598">
                  <c:v>15.0326</c:v>
                </c:pt>
                <c:pt idx="599">
                  <c:v>15.042</c:v>
                </c:pt>
                <c:pt idx="600">
                  <c:v>15.103999999999999</c:v>
                </c:pt>
                <c:pt idx="601">
                  <c:v>14.998699999999999</c:v>
                </c:pt>
                <c:pt idx="602">
                  <c:v>14.994999999999999</c:v>
                </c:pt>
                <c:pt idx="603">
                  <c:v>14.9876</c:v>
                </c:pt>
                <c:pt idx="604">
                  <c:v>14.9308</c:v>
                </c:pt>
                <c:pt idx="605">
                  <c:v>14.9475</c:v>
                </c:pt>
                <c:pt idx="606">
                  <c:v>14.9892</c:v>
                </c:pt>
                <c:pt idx="607">
                  <c:v>15.015499999999999</c:v>
                </c:pt>
                <c:pt idx="608">
                  <c:v>14.9384</c:v>
                </c:pt>
                <c:pt idx="609">
                  <c:v>14.9353</c:v>
                </c:pt>
                <c:pt idx="610">
                  <c:v>14.9282</c:v>
                </c:pt>
                <c:pt idx="611">
                  <c:v>14.903600000000001</c:v>
                </c:pt>
                <c:pt idx="612">
                  <c:v>15.008599999999999</c:v>
                </c:pt>
                <c:pt idx="613">
                  <c:v>14.9452</c:v>
                </c:pt>
                <c:pt idx="614">
                  <c:v>14.974399999999999</c:v>
                </c:pt>
                <c:pt idx="615">
                  <c:v>14.904299999999999</c:v>
                </c:pt>
                <c:pt idx="616">
                  <c:v>14.9032</c:v>
                </c:pt>
                <c:pt idx="617">
                  <c:v>14.9009</c:v>
                </c:pt>
                <c:pt idx="618">
                  <c:v>14.971</c:v>
                </c:pt>
                <c:pt idx="619">
                  <c:v>14.905099999999999</c:v>
                </c:pt>
                <c:pt idx="620">
                  <c:v>14.833299999999999</c:v>
                </c:pt>
                <c:pt idx="621">
                  <c:v>14.719200000000001</c:v>
                </c:pt>
                <c:pt idx="622">
                  <c:v>14.6135</c:v>
                </c:pt>
                <c:pt idx="623">
                  <c:v>14.6106</c:v>
                </c:pt>
                <c:pt idx="624">
                  <c:v>14.601699999999999</c:v>
                </c:pt>
                <c:pt idx="625">
                  <c:v>14.639799999999999</c:v>
                </c:pt>
                <c:pt idx="626">
                  <c:v>14.5808</c:v>
                </c:pt>
                <c:pt idx="627">
                  <c:v>14.658300000000001</c:v>
                </c:pt>
                <c:pt idx="628">
                  <c:v>14.6404</c:v>
                </c:pt>
                <c:pt idx="629">
                  <c:v>14.567399999999999</c:v>
                </c:pt>
                <c:pt idx="630">
                  <c:v>14.565200000000001</c:v>
                </c:pt>
                <c:pt idx="631">
                  <c:v>14.5623</c:v>
                </c:pt>
                <c:pt idx="632">
                  <c:v>14.5649</c:v>
                </c:pt>
                <c:pt idx="633">
                  <c:v>14.6088</c:v>
                </c:pt>
                <c:pt idx="634">
                  <c:v>14.6066</c:v>
                </c:pt>
                <c:pt idx="635">
                  <c:v>14.5755</c:v>
                </c:pt>
                <c:pt idx="636">
                  <c:v>14.6313</c:v>
                </c:pt>
                <c:pt idx="637">
                  <c:v>14.6248</c:v>
                </c:pt>
                <c:pt idx="638">
                  <c:v>14.621499999999999</c:v>
                </c:pt>
                <c:pt idx="639">
                  <c:v>14.6183</c:v>
                </c:pt>
                <c:pt idx="640">
                  <c:v>14.542999999999999</c:v>
                </c:pt>
                <c:pt idx="641">
                  <c:v>14.4674</c:v>
                </c:pt>
                <c:pt idx="642">
                  <c:v>14.585699999999999</c:v>
                </c:pt>
                <c:pt idx="643">
                  <c:v>14.696300000000001</c:v>
                </c:pt>
                <c:pt idx="644">
                  <c:v>14.6937</c:v>
                </c:pt>
                <c:pt idx="645">
                  <c:v>14.689</c:v>
                </c:pt>
                <c:pt idx="646">
                  <c:v>14.6166</c:v>
                </c:pt>
                <c:pt idx="647">
                  <c:v>14.597099999999999</c:v>
                </c:pt>
                <c:pt idx="648">
                  <c:v>14.6106</c:v>
                </c:pt>
                <c:pt idx="649">
                  <c:v>14.6851</c:v>
                </c:pt>
                <c:pt idx="650">
                  <c:v>14.6822</c:v>
                </c:pt>
                <c:pt idx="651">
                  <c:v>14.679399999999999</c:v>
                </c:pt>
                <c:pt idx="652">
                  <c:v>14.671099999999999</c:v>
                </c:pt>
                <c:pt idx="653">
                  <c:v>14.7844</c:v>
                </c:pt>
                <c:pt idx="654">
                  <c:v>14.801600000000001</c:v>
                </c:pt>
                <c:pt idx="655">
                  <c:v>14.8058</c:v>
                </c:pt>
                <c:pt idx="656">
                  <c:v>14.7181</c:v>
                </c:pt>
                <c:pt idx="657">
                  <c:v>14.7898</c:v>
                </c:pt>
                <c:pt idx="658">
                  <c:v>14.787000000000001</c:v>
                </c:pt>
                <c:pt idx="659">
                  <c:v>14.783200000000001</c:v>
                </c:pt>
                <c:pt idx="660">
                  <c:v>14.776300000000001</c:v>
                </c:pt>
                <c:pt idx="661">
                  <c:v>14.8348</c:v>
                </c:pt>
                <c:pt idx="662">
                  <c:v>14.8545</c:v>
                </c:pt>
                <c:pt idx="663">
                  <c:v>14.7964</c:v>
                </c:pt>
                <c:pt idx="664">
                  <c:v>14.8629</c:v>
                </c:pt>
                <c:pt idx="665">
                  <c:v>14.860300000000001</c:v>
                </c:pt>
                <c:pt idx="666">
                  <c:v>14.858599999999999</c:v>
                </c:pt>
                <c:pt idx="667">
                  <c:v>14.7902</c:v>
                </c:pt>
                <c:pt idx="668">
                  <c:v>14.7233</c:v>
                </c:pt>
                <c:pt idx="669">
                  <c:v>14.744300000000001</c:v>
                </c:pt>
                <c:pt idx="670">
                  <c:v>14.827299999999999</c:v>
                </c:pt>
                <c:pt idx="671">
                  <c:v>14.901999999999999</c:v>
                </c:pt>
                <c:pt idx="672">
                  <c:v>14.8948</c:v>
                </c:pt>
                <c:pt idx="673">
                  <c:v>14.8955</c:v>
                </c:pt>
                <c:pt idx="674">
                  <c:v>14.8752</c:v>
                </c:pt>
                <c:pt idx="675">
                  <c:v>14.946</c:v>
                </c:pt>
                <c:pt idx="676">
                  <c:v>14.9428</c:v>
                </c:pt>
                <c:pt idx="677">
                  <c:v>14.909599999999999</c:v>
                </c:pt>
                <c:pt idx="678">
                  <c:v>14.9239</c:v>
                </c:pt>
                <c:pt idx="679">
                  <c:v>14.9213</c:v>
                </c:pt>
                <c:pt idx="680">
                  <c:v>14.9201</c:v>
                </c:pt>
                <c:pt idx="681">
                  <c:v>14.9552</c:v>
                </c:pt>
                <c:pt idx="682">
                  <c:v>15.0503</c:v>
                </c:pt>
                <c:pt idx="683">
                  <c:v>15.0306</c:v>
                </c:pt>
                <c:pt idx="684">
                  <c:v>15.066800000000001</c:v>
                </c:pt>
                <c:pt idx="685">
                  <c:v>15.1325</c:v>
                </c:pt>
                <c:pt idx="686">
                  <c:v>15.128399999999999</c:v>
                </c:pt>
                <c:pt idx="687">
                  <c:v>15.1227</c:v>
                </c:pt>
                <c:pt idx="688">
                  <c:v>15.1122</c:v>
                </c:pt>
                <c:pt idx="689">
                  <c:v>15.081099999999999</c:v>
                </c:pt>
                <c:pt idx="690">
                  <c:v>15.122</c:v>
                </c:pt>
                <c:pt idx="691">
                  <c:v>15.1615</c:v>
                </c:pt>
                <c:pt idx="692">
                  <c:v>15.0801</c:v>
                </c:pt>
                <c:pt idx="693">
                  <c:v>15.078099999999999</c:v>
                </c:pt>
                <c:pt idx="694">
                  <c:v>15.0769</c:v>
                </c:pt>
                <c:pt idx="695">
                  <c:v>15.120699999999999</c:v>
                </c:pt>
                <c:pt idx="696">
                  <c:v>15.106400000000001</c:v>
                </c:pt>
                <c:pt idx="697">
                  <c:v>15.0664</c:v>
                </c:pt>
                <c:pt idx="698">
                  <c:v>15.108499999999999</c:v>
                </c:pt>
                <c:pt idx="699">
                  <c:v>15.1294</c:v>
                </c:pt>
                <c:pt idx="700">
                  <c:v>15.129799999999999</c:v>
                </c:pt>
                <c:pt idx="701">
                  <c:v>15.1302</c:v>
                </c:pt>
                <c:pt idx="702">
                  <c:v>15.189</c:v>
                </c:pt>
                <c:pt idx="703">
                  <c:v>15.204700000000001</c:v>
                </c:pt>
                <c:pt idx="704">
                  <c:v>15.2493</c:v>
                </c:pt>
                <c:pt idx="705">
                  <c:v>15.314399999999999</c:v>
                </c:pt>
                <c:pt idx="706">
                  <c:v>15.2552</c:v>
                </c:pt>
                <c:pt idx="707">
                  <c:v>15.2524</c:v>
                </c:pt>
                <c:pt idx="708">
                  <c:v>15.2546</c:v>
                </c:pt>
                <c:pt idx="709">
                  <c:v>15.255000000000001</c:v>
                </c:pt>
                <c:pt idx="710">
                  <c:v>15.3124</c:v>
                </c:pt>
                <c:pt idx="711">
                  <c:v>15.326700000000001</c:v>
                </c:pt>
                <c:pt idx="712">
                  <c:v>15.228899999999999</c:v>
                </c:pt>
                <c:pt idx="713">
                  <c:v>15.236700000000001</c:v>
                </c:pt>
                <c:pt idx="714">
                  <c:v>15.233499999999999</c:v>
                </c:pt>
                <c:pt idx="715">
                  <c:v>15.2326</c:v>
                </c:pt>
                <c:pt idx="716">
                  <c:v>15.0646</c:v>
                </c:pt>
                <c:pt idx="717">
                  <c:v>15.0281</c:v>
                </c:pt>
                <c:pt idx="718">
                  <c:v>14.9749</c:v>
                </c:pt>
                <c:pt idx="719">
                  <c:v>15.031700000000001</c:v>
                </c:pt>
                <c:pt idx="720">
                  <c:v>15.005599999999999</c:v>
                </c:pt>
                <c:pt idx="721">
                  <c:v>15.002800000000001</c:v>
                </c:pt>
                <c:pt idx="722">
                  <c:v>15.0009</c:v>
                </c:pt>
                <c:pt idx="723">
                  <c:v>15.037800000000001</c:v>
                </c:pt>
                <c:pt idx="724">
                  <c:v>15.0434</c:v>
                </c:pt>
                <c:pt idx="725">
                  <c:v>15.117900000000001</c:v>
                </c:pt>
                <c:pt idx="726">
                  <c:v>15.147</c:v>
                </c:pt>
                <c:pt idx="727">
                  <c:v>15.226100000000001</c:v>
                </c:pt>
                <c:pt idx="728">
                  <c:v>15.22</c:v>
                </c:pt>
                <c:pt idx="729">
                  <c:v>15.220499999999999</c:v>
                </c:pt>
                <c:pt idx="730">
                  <c:v>15.0679</c:v>
                </c:pt>
                <c:pt idx="731">
                  <c:v>15.0403</c:v>
                </c:pt>
                <c:pt idx="732">
                  <c:v>15.073</c:v>
                </c:pt>
                <c:pt idx="733">
                  <c:v>15.075200000000001</c:v>
                </c:pt>
                <c:pt idx="734">
                  <c:v>14.9476</c:v>
                </c:pt>
                <c:pt idx="735">
                  <c:v>14.9443</c:v>
                </c:pt>
                <c:pt idx="736">
                  <c:v>14.9383</c:v>
                </c:pt>
                <c:pt idx="737">
                  <c:v>15.1158</c:v>
                </c:pt>
                <c:pt idx="738">
                  <c:v>15.0181</c:v>
                </c:pt>
                <c:pt idx="739">
                  <c:v>14.927300000000001</c:v>
                </c:pt>
                <c:pt idx="740">
                  <c:v>14.981299999999999</c:v>
                </c:pt>
                <c:pt idx="741">
                  <c:v>15.057</c:v>
                </c:pt>
                <c:pt idx="742">
                  <c:v>15.0596</c:v>
                </c:pt>
                <c:pt idx="743">
                  <c:v>15.0585</c:v>
                </c:pt>
                <c:pt idx="744">
                  <c:v>15.12</c:v>
                </c:pt>
                <c:pt idx="745">
                  <c:v>15.132</c:v>
                </c:pt>
                <c:pt idx="746">
                  <c:v>15.1478</c:v>
                </c:pt>
                <c:pt idx="747">
                  <c:v>15.087199999999999</c:v>
                </c:pt>
                <c:pt idx="748">
                  <c:v>15.0444</c:v>
                </c:pt>
                <c:pt idx="749">
                  <c:v>15.0418</c:v>
                </c:pt>
                <c:pt idx="750">
                  <c:v>15.0374</c:v>
                </c:pt>
                <c:pt idx="751">
                  <c:v>15.2263</c:v>
                </c:pt>
                <c:pt idx="752">
                  <c:v>15.137</c:v>
                </c:pt>
                <c:pt idx="753">
                  <c:v>15.144399999999999</c:v>
                </c:pt>
                <c:pt idx="754">
                  <c:v>15.1457</c:v>
                </c:pt>
                <c:pt idx="755">
                  <c:v>15.152100000000001</c:v>
                </c:pt>
                <c:pt idx="756">
                  <c:v>15.1495</c:v>
                </c:pt>
                <c:pt idx="757">
                  <c:v>15.1456</c:v>
                </c:pt>
                <c:pt idx="758">
                  <c:v>15.149100000000001</c:v>
                </c:pt>
                <c:pt idx="759">
                  <c:v>15.173299999999999</c:v>
                </c:pt>
                <c:pt idx="760">
                  <c:v>15.1952</c:v>
                </c:pt>
                <c:pt idx="761">
                  <c:v>15.1907</c:v>
                </c:pt>
                <c:pt idx="762">
                  <c:v>15.214399999999999</c:v>
                </c:pt>
                <c:pt idx="763">
                  <c:v>15.211</c:v>
                </c:pt>
                <c:pt idx="764">
                  <c:v>15.2051</c:v>
                </c:pt>
                <c:pt idx="765">
                  <c:v>15.194000000000001</c:v>
                </c:pt>
                <c:pt idx="766">
                  <c:v>15.182399999999999</c:v>
                </c:pt>
                <c:pt idx="767">
                  <c:v>15.186500000000001</c:v>
                </c:pt>
                <c:pt idx="768">
                  <c:v>15.398099999999999</c:v>
                </c:pt>
                <c:pt idx="769">
                  <c:v>15.471399999999999</c:v>
                </c:pt>
                <c:pt idx="770">
                  <c:v>15.4672</c:v>
                </c:pt>
                <c:pt idx="771">
                  <c:v>15.461499999999999</c:v>
                </c:pt>
                <c:pt idx="772">
                  <c:v>15.4581</c:v>
                </c:pt>
                <c:pt idx="773">
                  <c:v>15.5014</c:v>
                </c:pt>
                <c:pt idx="774">
                  <c:v>15.5243</c:v>
                </c:pt>
                <c:pt idx="775">
                  <c:v>15.480499999999999</c:v>
                </c:pt>
                <c:pt idx="776">
                  <c:v>15.5397</c:v>
                </c:pt>
                <c:pt idx="777">
                  <c:v>15.533099999999999</c:v>
                </c:pt>
                <c:pt idx="778">
                  <c:v>15.523899999999999</c:v>
                </c:pt>
                <c:pt idx="779">
                  <c:v>15.579700000000001</c:v>
                </c:pt>
                <c:pt idx="780">
                  <c:v>15.541700000000001</c:v>
                </c:pt>
                <c:pt idx="781">
                  <c:v>15.498900000000001</c:v>
                </c:pt>
                <c:pt idx="782">
                  <c:v>15.485200000000001</c:v>
                </c:pt>
                <c:pt idx="783">
                  <c:v>15.5205</c:v>
                </c:pt>
                <c:pt idx="784">
                  <c:v>15.5169</c:v>
                </c:pt>
                <c:pt idx="785">
                  <c:v>15.512</c:v>
                </c:pt>
                <c:pt idx="786">
                  <c:v>15.5594</c:v>
                </c:pt>
                <c:pt idx="787">
                  <c:v>15.599600000000001</c:v>
                </c:pt>
                <c:pt idx="788">
                  <c:v>15.573499999999999</c:v>
                </c:pt>
                <c:pt idx="789">
                  <c:v>15.5389</c:v>
                </c:pt>
                <c:pt idx="790">
                  <c:v>15.486000000000001</c:v>
                </c:pt>
                <c:pt idx="791">
                  <c:v>15.4809</c:v>
                </c:pt>
                <c:pt idx="792">
                  <c:v>15.475</c:v>
                </c:pt>
                <c:pt idx="793">
                  <c:v>15.410500000000001</c:v>
                </c:pt>
                <c:pt idx="794">
                  <c:v>15.303599999999999</c:v>
                </c:pt>
                <c:pt idx="795">
                  <c:v>15.253299999999999</c:v>
                </c:pt>
                <c:pt idx="796">
                  <c:v>15.1935</c:v>
                </c:pt>
                <c:pt idx="797">
                  <c:v>15.0099</c:v>
                </c:pt>
                <c:pt idx="798">
                  <c:v>15.006600000000001</c:v>
                </c:pt>
                <c:pt idx="799">
                  <c:v>14.9985</c:v>
                </c:pt>
                <c:pt idx="800">
                  <c:v>14.804500000000001</c:v>
                </c:pt>
                <c:pt idx="801">
                  <c:v>14.298299999999999</c:v>
                </c:pt>
                <c:pt idx="802">
                  <c:v>14.513500000000001</c:v>
                </c:pt>
                <c:pt idx="803">
                  <c:v>14.318099999999999</c:v>
                </c:pt>
                <c:pt idx="804">
                  <c:v>14.1374</c:v>
                </c:pt>
                <c:pt idx="805">
                  <c:v>14.1333</c:v>
                </c:pt>
                <c:pt idx="806">
                  <c:v>14.135199999999999</c:v>
                </c:pt>
                <c:pt idx="807">
                  <c:v>14.2536</c:v>
                </c:pt>
                <c:pt idx="808">
                  <c:v>14.220499999999999</c:v>
                </c:pt>
                <c:pt idx="809">
                  <c:v>14.1769</c:v>
                </c:pt>
                <c:pt idx="810">
                  <c:v>14.336600000000001</c:v>
                </c:pt>
                <c:pt idx="811">
                  <c:v>14.4055</c:v>
                </c:pt>
                <c:pt idx="812">
                  <c:v>14.402200000000001</c:v>
                </c:pt>
                <c:pt idx="813">
                  <c:v>14.3972</c:v>
                </c:pt>
                <c:pt idx="814">
                  <c:v>14.364800000000001</c:v>
                </c:pt>
                <c:pt idx="815">
                  <c:v>14.361800000000001</c:v>
                </c:pt>
                <c:pt idx="816">
                  <c:v>14.3422</c:v>
                </c:pt>
                <c:pt idx="817">
                  <c:v>14.298500000000001</c:v>
                </c:pt>
                <c:pt idx="818">
                  <c:v>14.371499999999999</c:v>
                </c:pt>
                <c:pt idx="819">
                  <c:v>14.3689</c:v>
                </c:pt>
                <c:pt idx="820">
                  <c:v>14.367800000000001</c:v>
                </c:pt>
                <c:pt idx="821">
                  <c:v>14.4382</c:v>
                </c:pt>
                <c:pt idx="822">
                  <c:v>14.4192</c:v>
                </c:pt>
                <c:pt idx="823">
                  <c:v>14.310499999999999</c:v>
                </c:pt>
                <c:pt idx="824">
                  <c:v>14.097799999999999</c:v>
                </c:pt>
                <c:pt idx="825">
                  <c:v>13.968500000000001</c:v>
                </c:pt>
                <c:pt idx="826">
                  <c:v>13.9659</c:v>
                </c:pt>
                <c:pt idx="827">
                  <c:v>13.963200000000001</c:v>
                </c:pt>
                <c:pt idx="828">
                  <c:v>13.960699999999999</c:v>
                </c:pt>
                <c:pt idx="829">
                  <c:v>14.0664</c:v>
                </c:pt>
                <c:pt idx="830">
                  <c:v>14.0304</c:v>
                </c:pt>
                <c:pt idx="831">
                  <c:v>14.1244</c:v>
                </c:pt>
                <c:pt idx="832">
                  <c:v>14.151199999999999</c:v>
                </c:pt>
                <c:pt idx="833">
                  <c:v>14.1494</c:v>
                </c:pt>
                <c:pt idx="834">
                  <c:v>14.1473</c:v>
                </c:pt>
                <c:pt idx="835">
                  <c:v>14.2652</c:v>
                </c:pt>
                <c:pt idx="836">
                  <c:v>14.2364</c:v>
                </c:pt>
                <c:pt idx="837">
                  <c:v>14.156599999999999</c:v>
                </c:pt>
                <c:pt idx="838">
                  <c:v>14.193</c:v>
                </c:pt>
                <c:pt idx="839">
                  <c:v>14.178699999999999</c:v>
                </c:pt>
                <c:pt idx="840">
                  <c:v>14.176299999999999</c:v>
                </c:pt>
                <c:pt idx="841">
                  <c:v>14.174200000000001</c:v>
                </c:pt>
                <c:pt idx="842">
                  <c:v>14.0602</c:v>
                </c:pt>
                <c:pt idx="843">
                  <c:v>14.0487</c:v>
                </c:pt>
                <c:pt idx="844">
                  <c:v>14.0243</c:v>
                </c:pt>
                <c:pt idx="845">
                  <c:v>13.976000000000001</c:v>
                </c:pt>
                <c:pt idx="846">
                  <c:v>13.744999999999999</c:v>
                </c:pt>
                <c:pt idx="847">
                  <c:v>13.741899999999999</c:v>
                </c:pt>
                <c:pt idx="848">
                  <c:v>13.7392</c:v>
                </c:pt>
                <c:pt idx="849">
                  <c:v>13.722799999999999</c:v>
                </c:pt>
                <c:pt idx="850">
                  <c:v>13.870799999999999</c:v>
                </c:pt>
                <c:pt idx="851">
                  <c:v>13.831799999999999</c:v>
                </c:pt>
                <c:pt idx="852">
                  <c:v>13.8223</c:v>
                </c:pt>
                <c:pt idx="853">
                  <c:v>13.850199999999999</c:v>
                </c:pt>
                <c:pt idx="854">
                  <c:v>13.8485</c:v>
                </c:pt>
                <c:pt idx="855">
                  <c:v>13.845499999999999</c:v>
                </c:pt>
                <c:pt idx="856">
                  <c:v>13.872999999999999</c:v>
                </c:pt>
                <c:pt idx="857">
                  <c:v>13.763</c:v>
                </c:pt>
                <c:pt idx="858">
                  <c:v>13.750999999999999</c:v>
                </c:pt>
                <c:pt idx="859">
                  <c:v>13.9368</c:v>
                </c:pt>
                <c:pt idx="860">
                  <c:v>13.9451</c:v>
                </c:pt>
                <c:pt idx="861">
                  <c:v>13.942500000000001</c:v>
                </c:pt>
                <c:pt idx="862">
                  <c:v>13.940300000000001</c:v>
                </c:pt>
                <c:pt idx="863">
                  <c:v>14.005800000000001</c:v>
                </c:pt>
                <c:pt idx="864">
                  <c:v>14.095000000000001</c:v>
                </c:pt>
                <c:pt idx="865">
                  <c:v>14.071300000000001</c:v>
                </c:pt>
                <c:pt idx="866">
                  <c:v>14.045199999999999</c:v>
                </c:pt>
                <c:pt idx="867">
                  <c:v>14.1059</c:v>
                </c:pt>
                <c:pt idx="868">
                  <c:v>14.1035</c:v>
                </c:pt>
                <c:pt idx="869">
                  <c:v>14.103999999999999</c:v>
                </c:pt>
                <c:pt idx="870">
                  <c:v>14.091699999999999</c:v>
                </c:pt>
                <c:pt idx="871">
                  <c:v>14.147500000000001</c:v>
                </c:pt>
                <c:pt idx="872">
                  <c:v>14.2263</c:v>
                </c:pt>
                <c:pt idx="873">
                  <c:v>14.2316</c:v>
                </c:pt>
                <c:pt idx="874">
                  <c:v>14.1325</c:v>
                </c:pt>
                <c:pt idx="875">
                  <c:v>14.131600000000001</c:v>
                </c:pt>
                <c:pt idx="876">
                  <c:v>14.129099999999999</c:v>
                </c:pt>
                <c:pt idx="877">
                  <c:v>14.1706</c:v>
                </c:pt>
                <c:pt idx="878">
                  <c:v>14.186999999999999</c:v>
                </c:pt>
                <c:pt idx="879">
                  <c:v>14.138199999999999</c:v>
                </c:pt>
                <c:pt idx="880">
                  <c:v>14.181100000000001</c:v>
                </c:pt>
                <c:pt idx="881">
                  <c:v>14.2453</c:v>
                </c:pt>
                <c:pt idx="882">
                  <c:v>14.243399999999999</c:v>
                </c:pt>
                <c:pt idx="883">
                  <c:v>14.241</c:v>
                </c:pt>
                <c:pt idx="884">
                  <c:v>14.2546</c:v>
                </c:pt>
                <c:pt idx="885">
                  <c:v>14.200699999999999</c:v>
                </c:pt>
                <c:pt idx="886">
                  <c:v>14.259600000000001</c:v>
                </c:pt>
                <c:pt idx="887">
                  <c:v>14.209199999999999</c:v>
                </c:pt>
                <c:pt idx="888">
                  <c:v>14.2653</c:v>
                </c:pt>
                <c:pt idx="889">
                  <c:v>14.263</c:v>
                </c:pt>
                <c:pt idx="890">
                  <c:v>14.2605</c:v>
                </c:pt>
                <c:pt idx="891">
                  <c:v>14.314399999999999</c:v>
                </c:pt>
                <c:pt idx="892">
                  <c:v>14.293799999999999</c:v>
                </c:pt>
                <c:pt idx="893">
                  <c:v>14.347899999999999</c:v>
                </c:pt>
                <c:pt idx="894">
                  <c:v>14.3546</c:v>
                </c:pt>
                <c:pt idx="895">
                  <c:v>14.491199999999999</c:v>
                </c:pt>
                <c:pt idx="896">
                  <c:v>14.488</c:v>
                </c:pt>
                <c:pt idx="897">
                  <c:v>14.4818</c:v>
                </c:pt>
                <c:pt idx="898">
                  <c:v>14.485799999999999</c:v>
                </c:pt>
                <c:pt idx="899">
                  <c:v>14.4076</c:v>
                </c:pt>
                <c:pt idx="900">
                  <c:v>14.4274</c:v>
                </c:pt>
                <c:pt idx="901">
                  <c:v>14.517099999999999</c:v>
                </c:pt>
                <c:pt idx="902">
                  <c:v>14.4938</c:v>
                </c:pt>
                <c:pt idx="903">
                  <c:v>14.4924</c:v>
                </c:pt>
                <c:pt idx="904">
                  <c:v>14.491199999999999</c:v>
                </c:pt>
                <c:pt idx="905">
                  <c:v>14.511699999999999</c:v>
                </c:pt>
                <c:pt idx="906">
                  <c:v>14.5504</c:v>
                </c:pt>
                <c:pt idx="907">
                  <c:v>14.392099999999999</c:v>
                </c:pt>
                <c:pt idx="908">
                  <c:v>14.3222</c:v>
                </c:pt>
                <c:pt idx="909">
                  <c:v>14.2781</c:v>
                </c:pt>
                <c:pt idx="910">
                  <c:v>14.2753</c:v>
                </c:pt>
                <c:pt idx="911">
                  <c:v>14.273899999999999</c:v>
                </c:pt>
                <c:pt idx="912">
                  <c:v>14.2211</c:v>
                </c:pt>
                <c:pt idx="913">
                  <c:v>14.057399999999999</c:v>
                </c:pt>
                <c:pt idx="914">
                  <c:v>14.021699999999999</c:v>
                </c:pt>
                <c:pt idx="915">
                  <c:v>14.0745</c:v>
                </c:pt>
                <c:pt idx="916">
                  <c:v>14.129300000000001</c:v>
                </c:pt>
                <c:pt idx="917">
                  <c:v>14.1258</c:v>
                </c:pt>
                <c:pt idx="918">
                  <c:v>14.1228</c:v>
                </c:pt>
                <c:pt idx="919">
                  <c:v>14.244300000000001</c:v>
                </c:pt>
                <c:pt idx="920">
                  <c:v>14.1431</c:v>
                </c:pt>
                <c:pt idx="921">
                  <c:v>14.284000000000001</c:v>
                </c:pt>
                <c:pt idx="922">
                  <c:v>14.249700000000001</c:v>
                </c:pt>
                <c:pt idx="923">
                  <c:v>14.168100000000001</c:v>
                </c:pt>
                <c:pt idx="924">
                  <c:v>14.152900000000001</c:v>
                </c:pt>
                <c:pt idx="925">
                  <c:v>14.1471</c:v>
                </c:pt>
                <c:pt idx="926">
                  <c:v>14.2254</c:v>
                </c:pt>
                <c:pt idx="927">
                  <c:v>14.175000000000001</c:v>
                </c:pt>
                <c:pt idx="928">
                  <c:v>14.188700000000001</c:v>
                </c:pt>
                <c:pt idx="929">
                  <c:v>14.2066</c:v>
                </c:pt>
                <c:pt idx="930">
                  <c:v>14.081300000000001</c:v>
                </c:pt>
                <c:pt idx="931">
                  <c:v>14.078900000000001</c:v>
                </c:pt>
                <c:pt idx="932">
                  <c:v>14.0806</c:v>
                </c:pt>
                <c:pt idx="933">
                  <c:v>13.9963</c:v>
                </c:pt>
                <c:pt idx="934">
                  <c:v>13.865</c:v>
                </c:pt>
                <c:pt idx="935">
                  <c:v>13.944800000000001</c:v>
                </c:pt>
                <c:pt idx="936">
                  <c:v>13.893599999999999</c:v>
                </c:pt>
                <c:pt idx="937">
                  <c:v>13.9788</c:v>
                </c:pt>
                <c:pt idx="938">
                  <c:v>13.9757</c:v>
                </c:pt>
                <c:pt idx="939">
                  <c:v>13.971399999999999</c:v>
                </c:pt>
                <c:pt idx="940">
                  <c:v>13.754799999999999</c:v>
                </c:pt>
                <c:pt idx="941">
                  <c:v>13.7563</c:v>
                </c:pt>
                <c:pt idx="942">
                  <c:v>13.754799999999999</c:v>
                </c:pt>
                <c:pt idx="943">
                  <c:v>13.6655</c:v>
                </c:pt>
                <c:pt idx="944">
                  <c:v>13.794</c:v>
                </c:pt>
                <c:pt idx="945">
                  <c:v>13.7904</c:v>
                </c:pt>
                <c:pt idx="946">
                  <c:v>13.788</c:v>
                </c:pt>
                <c:pt idx="947">
                  <c:v>13.5806</c:v>
                </c:pt>
                <c:pt idx="948">
                  <c:v>13.6751</c:v>
                </c:pt>
                <c:pt idx="949">
                  <c:v>13.671900000000001</c:v>
                </c:pt>
                <c:pt idx="950">
                  <c:v>13.7247</c:v>
                </c:pt>
                <c:pt idx="951">
                  <c:v>13.8142</c:v>
                </c:pt>
                <c:pt idx="952">
                  <c:v>13.811500000000001</c:v>
                </c:pt>
                <c:pt idx="953">
                  <c:v>13.808999999999999</c:v>
                </c:pt>
                <c:pt idx="954">
                  <c:v>13.9011</c:v>
                </c:pt>
                <c:pt idx="955">
                  <c:v>13.892799999999999</c:v>
                </c:pt>
                <c:pt idx="956">
                  <c:v>13.7698</c:v>
                </c:pt>
                <c:pt idx="957">
                  <c:v>13.777699999999999</c:v>
                </c:pt>
                <c:pt idx="958">
                  <c:v>13.8726</c:v>
                </c:pt>
                <c:pt idx="959">
                  <c:v>13.8697</c:v>
                </c:pt>
                <c:pt idx="960">
                  <c:v>13.8668</c:v>
                </c:pt>
                <c:pt idx="961">
                  <c:v>13.8657</c:v>
                </c:pt>
                <c:pt idx="962">
                  <c:v>13.896699999999999</c:v>
                </c:pt>
                <c:pt idx="963">
                  <c:v>13.914999999999999</c:v>
                </c:pt>
                <c:pt idx="964">
                  <c:v>13.912800000000001</c:v>
                </c:pt>
                <c:pt idx="965">
                  <c:v>13.973599999999999</c:v>
                </c:pt>
                <c:pt idx="966">
                  <c:v>13.970599999999999</c:v>
                </c:pt>
                <c:pt idx="967">
                  <c:v>13.9687</c:v>
                </c:pt>
                <c:pt idx="968">
                  <c:v>13.949400000000001</c:v>
                </c:pt>
                <c:pt idx="969">
                  <c:v>14.0486</c:v>
                </c:pt>
                <c:pt idx="970">
                  <c:v>13.9937</c:v>
                </c:pt>
                <c:pt idx="971">
                  <c:v>14.0898</c:v>
                </c:pt>
                <c:pt idx="972">
                  <c:v>14.143599999999999</c:v>
                </c:pt>
                <c:pt idx="973">
                  <c:v>14.140499999999999</c:v>
                </c:pt>
                <c:pt idx="974">
                  <c:v>14.1363</c:v>
                </c:pt>
                <c:pt idx="975">
                  <c:v>14.1229</c:v>
                </c:pt>
                <c:pt idx="976">
                  <c:v>14.079000000000001</c:v>
                </c:pt>
                <c:pt idx="977">
                  <c:v>14.046799999999999</c:v>
                </c:pt>
                <c:pt idx="978">
                  <c:v>13.898300000000001</c:v>
                </c:pt>
                <c:pt idx="979">
                  <c:v>13.9217</c:v>
                </c:pt>
                <c:pt idx="980">
                  <c:v>13.919499999999999</c:v>
                </c:pt>
                <c:pt idx="981">
                  <c:v>13.916399999999999</c:v>
                </c:pt>
                <c:pt idx="982">
                  <c:v>13.8775</c:v>
                </c:pt>
                <c:pt idx="983">
                  <c:v>13.9977</c:v>
                </c:pt>
                <c:pt idx="984">
                  <c:v>14.0059</c:v>
                </c:pt>
                <c:pt idx="985">
                  <c:v>14.0063</c:v>
                </c:pt>
                <c:pt idx="986">
                  <c:v>13.763199999999999</c:v>
                </c:pt>
                <c:pt idx="987">
                  <c:v>13.760199999999999</c:v>
                </c:pt>
                <c:pt idx="988">
                  <c:v>13.7681</c:v>
                </c:pt>
                <c:pt idx="989">
                  <c:v>13.652799999999999</c:v>
                </c:pt>
                <c:pt idx="990">
                  <c:v>13.704800000000001</c:v>
                </c:pt>
                <c:pt idx="991">
                  <c:v>13.5212</c:v>
                </c:pt>
                <c:pt idx="992">
                  <c:v>13.6569</c:v>
                </c:pt>
                <c:pt idx="993">
                  <c:v>13.6427</c:v>
                </c:pt>
                <c:pt idx="994">
                  <c:v>13.639699999999999</c:v>
                </c:pt>
                <c:pt idx="995">
                  <c:v>13.6363</c:v>
                </c:pt>
                <c:pt idx="996">
                  <c:v>13.720599999999999</c:v>
                </c:pt>
                <c:pt idx="997">
                  <c:v>13.7883</c:v>
                </c:pt>
                <c:pt idx="998">
                  <c:v>13.849600000000001</c:v>
                </c:pt>
                <c:pt idx="999">
                  <c:v>13.741199999999999</c:v>
                </c:pt>
                <c:pt idx="1000">
                  <c:v>13.780900000000001</c:v>
                </c:pt>
                <c:pt idx="1001">
                  <c:v>13.778600000000001</c:v>
                </c:pt>
                <c:pt idx="1002">
                  <c:v>13.7737</c:v>
                </c:pt>
                <c:pt idx="1003">
                  <c:v>13.904</c:v>
                </c:pt>
                <c:pt idx="1004">
                  <c:v>13.9474</c:v>
                </c:pt>
                <c:pt idx="1005">
                  <c:v>13.951700000000001</c:v>
                </c:pt>
                <c:pt idx="1006">
                  <c:v>13.897500000000001</c:v>
                </c:pt>
                <c:pt idx="1007">
                  <c:v>13.784000000000001</c:v>
                </c:pt>
                <c:pt idx="1008">
                  <c:v>13.780900000000001</c:v>
                </c:pt>
                <c:pt idx="1009">
                  <c:v>13.777699999999999</c:v>
                </c:pt>
                <c:pt idx="1010">
                  <c:v>13.6919</c:v>
                </c:pt>
                <c:pt idx="1011">
                  <c:v>13.5929</c:v>
                </c:pt>
                <c:pt idx="1012">
                  <c:v>13.5167</c:v>
                </c:pt>
                <c:pt idx="1013">
                  <c:v>13.414199999999999</c:v>
                </c:pt>
                <c:pt idx="1014">
                  <c:v>13.367900000000001</c:v>
                </c:pt>
                <c:pt idx="1015">
                  <c:v>13.366300000000001</c:v>
                </c:pt>
                <c:pt idx="1016">
                  <c:v>13.3675</c:v>
                </c:pt>
                <c:pt idx="1017">
                  <c:v>13.3828</c:v>
                </c:pt>
                <c:pt idx="1018">
                  <c:v>13.391400000000001</c:v>
                </c:pt>
                <c:pt idx="1019">
                  <c:v>13.4535</c:v>
                </c:pt>
                <c:pt idx="1020">
                  <c:v>13.511100000000001</c:v>
                </c:pt>
                <c:pt idx="1021">
                  <c:v>13.5746</c:v>
                </c:pt>
                <c:pt idx="1022">
                  <c:v>13.571400000000001</c:v>
                </c:pt>
                <c:pt idx="1023">
                  <c:v>13.5692</c:v>
                </c:pt>
                <c:pt idx="1024">
                  <c:v>13.559100000000001</c:v>
                </c:pt>
                <c:pt idx="1025">
                  <c:v>13.6424</c:v>
                </c:pt>
                <c:pt idx="1026">
                  <c:v>13.6837</c:v>
                </c:pt>
                <c:pt idx="1027">
                  <c:v>13.8301</c:v>
                </c:pt>
                <c:pt idx="1028">
                  <c:v>13.912100000000001</c:v>
                </c:pt>
                <c:pt idx="1029">
                  <c:v>13.9093</c:v>
                </c:pt>
                <c:pt idx="1030">
                  <c:v>13.9057</c:v>
                </c:pt>
                <c:pt idx="1031">
                  <c:v>13.8344</c:v>
                </c:pt>
                <c:pt idx="1032">
                  <c:v>13.878500000000001</c:v>
                </c:pt>
                <c:pt idx="1033">
                  <c:v>13.899800000000001</c:v>
                </c:pt>
                <c:pt idx="1034">
                  <c:v>13.8604</c:v>
                </c:pt>
                <c:pt idx="1035">
                  <c:v>13.7715</c:v>
                </c:pt>
                <c:pt idx="1036">
                  <c:v>13.769</c:v>
                </c:pt>
                <c:pt idx="1037">
                  <c:v>13.7691</c:v>
                </c:pt>
                <c:pt idx="1038">
                  <c:v>13.7872</c:v>
                </c:pt>
                <c:pt idx="1039">
                  <c:v>13.717599999999999</c:v>
                </c:pt>
                <c:pt idx="1040">
                  <c:v>13.7333</c:v>
                </c:pt>
                <c:pt idx="1041">
                  <c:v>13.6242</c:v>
                </c:pt>
                <c:pt idx="1042">
                  <c:v>13.53</c:v>
                </c:pt>
                <c:pt idx="1043">
                  <c:v>13.527200000000001</c:v>
                </c:pt>
                <c:pt idx="1044">
                  <c:v>13.523899999999999</c:v>
                </c:pt>
                <c:pt idx="1045">
                  <c:v>13.433400000000001</c:v>
                </c:pt>
                <c:pt idx="1046">
                  <c:v>13.388</c:v>
                </c:pt>
                <c:pt idx="1047">
                  <c:v>13.303000000000001</c:v>
                </c:pt>
                <c:pt idx="1048">
                  <c:v>12.9749</c:v>
                </c:pt>
                <c:pt idx="1049">
                  <c:v>12.9504</c:v>
                </c:pt>
                <c:pt idx="1050">
                  <c:v>12.9475</c:v>
                </c:pt>
                <c:pt idx="1051">
                  <c:v>12.9451</c:v>
                </c:pt>
                <c:pt idx="1052">
                  <c:v>12.9162</c:v>
                </c:pt>
                <c:pt idx="1053">
                  <c:v>13.036</c:v>
                </c:pt>
                <c:pt idx="1054">
                  <c:v>13.036199999999999</c:v>
                </c:pt>
                <c:pt idx="1055">
                  <c:v>12.956799999999999</c:v>
                </c:pt>
                <c:pt idx="1056">
                  <c:v>12.932499999999999</c:v>
                </c:pt>
                <c:pt idx="1057">
                  <c:v>12.9299</c:v>
                </c:pt>
                <c:pt idx="1058">
                  <c:v>12.927300000000001</c:v>
                </c:pt>
                <c:pt idx="1059">
                  <c:v>12.907400000000001</c:v>
                </c:pt>
                <c:pt idx="1060">
                  <c:v>12.6754</c:v>
                </c:pt>
                <c:pt idx="1061">
                  <c:v>12.6333</c:v>
                </c:pt>
                <c:pt idx="1062">
                  <c:v>12.546099999999999</c:v>
                </c:pt>
                <c:pt idx="1063">
                  <c:v>12.5114</c:v>
                </c:pt>
                <c:pt idx="1064">
                  <c:v>12.508599999999999</c:v>
                </c:pt>
                <c:pt idx="1065">
                  <c:v>12.5045</c:v>
                </c:pt>
                <c:pt idx="1066">
                  <c:v>12.551399999999999</c:v>
                </c:pt>
                <c:pt idx="1067">
                  <c:v>12.5913</c:v>
                </c:pt>
                <c:pt idx="1068">
                  <c:v>12.7866</c:v>
                </c:pt>
                <c:pt idx="1069">
                  <c:v>12.830500000000001</c:v>
                </c:pt>
                <c:pt idx="1070">
                  <c:v>12.960599999999999</c:v>
                </c:pt>
                <c:pt idx="1071">
                  <c:v>12.9579</c:v>
                </c:pt>
                <c:pt idx="1072">
                  <c:v>12.955500000000001</c:v>
                </c:pt>
                <c:pt idx="1073">
                  <c:v>12.8773</c:v>
                </c:pt>
                <c:pt idx="1074">
                  <c:v>12.907</c:v>
                </c:pt>
                <c:pt idx="1075">
                  <c:v>13.0101</c:v>
                </c:pt>
                <c:pt idx="1076">
                  <c:v>13.061400000000001</c:v>
                </c:pt>
                <c:pt idx="1077">
                  <c:v>12.939</c:v>
                </c:pt>
                <c:pt idx="1078">
                  <c:v>12.9368</c:v>
                </c:pt>
                <c:pt idx="1079">
                  <c:v>12.9376</c:v>
                </c:pt>
                <c:pt idx="1080">
                  <c:v>12.8223</c:v>
                </c:pt>
                <c:pt idx="1081">
                  <c:v>12.848599999999999</c:v>
                </c:pt>
                <c:pt idx="1082">
                  <c:v>12.8178</c:v>
                </c:pt>
                <c:pt idx="1083">
                  <c:v>12.765000000000001</c:v>
                </c:pt>
                <c:pt idx="1084">
                  <c:v>12.776899999999999</c:v>
                </c:pt>
                <c:pt idx="1085">
                  <c:v>12.774100000000001</c:v>
                </c:pt>
                <c:pt idx="1086">
                  <c:v>12.777799999999999</c:v>
                </c:pt>
                <c:pt idx="1087">
                  <c:v>12.768700000000001</c:v>
                </c:pt>
                <c:pt idx="1088">
                  <c:v>12.611599999999999</c:v>
                </c:pt>
                <c:pt idx="1089">
                  <c:v>12.619199999999999</c:v>
                </c:pt>
                <c:pt idx="1090">
                  <c:v>12.6226</c:v>
                </c:pt>
                <c:pt idx="1091">
                  <c:v>12.6265</c:v>
                </c:pt>
                <c:pt idx="1092">
                  <c:v>12.624000000000001</c:v>
                </c:pt>
                <c:pt idx="1093">
                  <c:v>12.6211</c:v>
                </c:pt>
                <c:pt idx="1094">
                  <c:v>12.7249</c:v>
                </c:pt>
                <c:pt idx="1095">
                  <c:v>12.7239</c:v>
                </c:pt>
                <c:pt idx="1096">
                  <c:v>12.714600000000001</c:v>
                </c:pt>
                <c:pt idx="1097">
                  <c:v>12.9168</c:v>
                </c:pt>
                <c:pt idx="1098">
                  <c:v>12.7883</c:v>
                </c:pt>
                <c:pt idx="1099">
                  <c:v>12.7858</c:v>
                </c:pt>
                <c:pt idx="1100">
                  <c:v>12.7821</c:v>
                </c:pt>
                <c:pt idx="1101">
                  <c:v>12.9938</c:v>
                </c:pt>
                <c:pt idx="1102">
                  <c:v>12.8695</c:v>
                </c:pt>
                <c:pt idx="1103">
                  <c:v>12.711499999999999</c:v>
                </c:pt>
                <c:pt idx="1104">
                  <c:v>12.4308</c:v>
                </c:pt>
                <c:pt idx="1105">
                  <c:v>12.4933</c:v>
                </c:pt>
                <c:pt idx="1106">
                  <c:v>12.4909</c:v>
                </c:pt>
                <c:pt idx="1107">
                  <c:v>12.489800000000001</c:v>
                </c:pt>
                <c:pt idx="1108">
                  <c:v>12.2582</c:v>
                </c:pt>
                <c:pt idx="1109">
                  <c:v>12.329000000000001</c:v>
                </c:pt>
                <c:pt idx="1110">
                  <c:v>12.5784</c:v>
                </c:pt>
                <c:pt idx="1111">
                  <c:v>12.586600000000001</c:v>
                </c:pt>
                <c:pt idx="1112">
                  <c:v>12.4582</c:v>
                </c:pt>
                <c:pt idx="1113">
                  <c:v>12.456099999999999</c:v>
                </c:pt>
                <c:pt idx="1114">
                  <c:v>12.4544</c:v>
                </c:pt>
                <c:pt idx="1115">
                  <c:v>12.4175</c:v>
                </c:pt>
                <c:pt idx="1116">
                  <c:v>12.3126</c:v>
                </c:pt>
                <c:pt idx="1117">
                  <c:v>12.355</c:v>
                </c:pt>
                <c:pt idx="1118">
                  <c:v>12.145300000000001</c:v>
                </c:pt>
                <c:pt idx="1119">
                  <c:v>12.1327</c:v>
                </c:pt>
                <c:pt idx="1120">
                  <c:v>12.1304</c:v>
                </c:pt>
                <c:pt idx="1121">
                  <c:v>12.129</c:v>
                </c:pt>
                <c:pt idx="1122">
                  <c:v>12.062099999999999</c:v>
                </c:pt>
                <c:pt idx="1123">
                  <c:v>11.911899999999999</c:v>
                </c:pt>
                <c:pt idx="1124">
                  <c:v>11.962300000000001</c:v>
                </c:pt>
                <c:pt idx="1125">
                  <c:v>11.918699999999999</c:v>
                </c:pt>
                <c:pt idx="1126">
                  <c:v>12.1515</c:v>
                </c:pt>
                <c:pt idx="1127">
                  <c:v>12.1493</c:v>
                </c:pt>
                <c:pt idx="1128">
                  <c:v>12.146100000000001</c:v>
                </c:pt>
                <c:pt idx="1129">
                  <c:v>12.1767</c:v>
                </c:pt>
                <c:pt idx="1130">
                  <c:v>12.172700000000001</c:v>
                </c:pt>
                <c:pt idx="1131">
                  <c:v>12.108700000000001</c:v>
                </c:pt>
                <c:pt idx="1132">
                  <c:v>12.074400000000001</c:v>
                </c:pt>
                <c:pt idx="1133">
                  <c:v>12.2775</c:v>
                </c:pt>
                <c:pt idx="1134">
                  <c:v>12.274800000000001</c:v>
                </c:pt>
                <c:pt idx="1135">
                  <c:v>12.270099999999999</c:v>
                </c:pt>
                <c:pt idx="1136">
                  <c:v>12.356199999999999</c:v>
                </c:pt>
                <c:pt idx="1137">
                  <c:v>12.4351</c:v>
                </c:pt>
                <c:pt idx="1138">
                  <c:v>12.573700000000001</c:v>
                </c:pt>
                <c:pt idx="1139">
                  <c:v>12.576700000000001</c:v>
                </c:pt>
                <c:pt idx="1140">
                  <c:v>12.530099999999999</c:v>
                </c:pt>
                <c:pt idx="1141">
                  <c:v>12.527699999999999</c:v>
                </c:pt>
                <c:pt idx="1142">
                  <c:v>12.536199999999999</c:v>
                </c:pt>
                <c:pt idx="1143">
                  <c:v>12.5237</c:v>
                </c:pt>
                <c:pt idx="1144">
                  <c:v>12.597799999999999</c:v>
                </c:pt>
                <c:pt idx="1145">
                  <c:v>12.563700000000001</c:v>
                </c:pt>
                <c:pt idx="1146">
                  <c:v>12.5931</c:v>
                </c:pt>
                <c:pt idx="1147">
                  <c:v>12.7943</c:v>
                </c:pt>
                <c:pt idx="1148">
                  <c:v>12.792199999999999</c:v>
                </c:pt>
                <c:pt idx="1149">
                  <c:v>12.781000000000001</c:v>
                </c:pt>
                <c:pt idx="1150">
                  <c:v>12.774100000000001</c:v>
                </c:pt>
                <c:pt idx="1151">
                  <c:v>12.7342</c:v>
                </c:pt>
                <c:pt idx="1152">
                  <c:v>12.721399999999999</c:v>
                </c:pt>
                <c:pt idx="1153">
                  <c:v>12.7715</c:v>
                </c:pt>
                <c:pt idx="1154">
                  <c:v>12.8393</c:v>
                </c:pt>
                <c:pt idx="1155">
                  <c:v>12.8368</c:v>
                </c:pt>
                <c:pt idx="1156">
                  <c:v>12.8344</c:v>
                </c:pt>
                <c:pt idx="1157">
                  <c:v>12.8094</c:v>
                </c:pt>
                <c:pt idx="1158">
                  <c:v>12.842700000000001</c:v>
                </c:pt>
                <c:pt idx="1159">
                  <c:v>12.876099999999999</c:v>
                </c:pt>
                <c:pt idx="1160">
                  <c:v>12.9466</c:v>
                </c:pt>
                <c:pt idx="1161">
                  <c:v>12.938599999999999</c:v>
                </c:pt>
                <c:pt idx="1162">
                  <c:v>12.936199999999999</c:v>
                </c:pt>
                <c:pt idx="1163">
                  <c:v>12.9352</c:v>
                </c:pt>
                <c:pt idx="1164">
                  <c:v>12.9579</c:v>
                </c:pt>
                <c:pt idx="1165">
                  <c:v>13.109299999999999</c:v>
                </c:pt>
                <c:pt idx="1166">
                  <c:v>13.1234</c:v>
                </c:pt>
                <c:pt idx="1167">
                  <c:v>12.9884</c:v>
                </c:pt>
                <c:pt idx="1168">
                  <c:v>12.918100000000001</c:v>
                </c:pt>
                <c:pt idx="1169">
                  <c:v>12.915800000000001</c:v>
                </c:pt>
                <c:pt idx="1170">
                  <c:v>12.9161</c:v>
                </c:pt>
                <c:pt idx="1171">
                  <c:v>12.9626</c:v>
                </c:pt>
                <c:pt idx="1172">
                  <c:v>13.071</c:v>
                </c:pt>
                <c:pt idx="1173">
                  <c:v>13.1876</c:v>
                </c:pt>
                <c:pt idx="1174">
                  <c:v>13.144299999999999</c:v>
                </c:pt>
                <c:pt idx="1175">
                  <c:v>13.2719</c:v>
                </c:pt>
                <c:pt idx="1176">
                  <c:v>13.269399999999999</c:v>
                </c:pt>
                <c:pt idx="1177">
                  <c:v>13.268000000000001</c:v>
                </c:pt>
                <c:pt idx="1178">
                  <c:v>13.372999999999999</c:v>
                </c:pt>
                <c:pt idx="1179">
                  <c:v>13.3751</c:v>
                </c:pt>
                <c:pt idx="1180">
                  <c:v>13.486599999999999</c:v>
                </c:pt>
                <c:pt idx="1181">
                  <c:v>13.474</c:v>
                </c:pt>
                <c:pt idx="1182">
                  <c:v>13.466900000000001</c:v>
                </c:pt>
                <c:pt idx="1183">
                  <c:v>13.4641</c:v>
                </c:pt>
                <c:pt idx="1184">
                  <c:v>13.462300000000001</c:v>
                </c:pt>
                <c:pt idx="1185">
                  <c:v>13.5343</c:v>
                </c:pt>
                <c:pt idx="1186">
                  <c:v>13.5259</c:v>
                </c:pt>
                <c:pt idx="1187">
                  <c:v>13.554399999999999</c:v>
                </c:pt>
                <c:pt idx="1188">
                  <c:v>13.448700000000001</c:v>
                </c:pt>
                <c:pt idx="1189">
                  <c:v>13.5131</c:v>
                </c:pt>
                <c:pt idx="1190">
                  <c:v>13.511799999999999</c:v>
                </c:pt>
                <c:pt idx="1191">
                  <c:v>13.5091</c:v>
                </c:pt>
                <c:pt idx="1192">
                  <c:v>13.517300000000001</c:v>
                </c:pt>
                <c:pt idx="1193">
                  <c:v>13.5349</c:v>
                </c:pt>
                <c:pt idx="1194">
                  <c:v>13.5388</c:v>
                </c:pt>
                <c:pt idx="1195">
                  <c:v>13.425800000000001</c:v>
                </c:pt>
                <c:pt idx="1196">
                  <c:v>13.3028</c:v>
                </c:pt>
                <c:pt idx="1197">
                  <c:v>13.3011</c:v>
                </c:pt>
                <c:pt idx="1198">
                  <c:v>13.298400000000001</c:v>
                </c:pt>
                <c:pt idx="1199">
                  <c:v>13.3933</c:v>
                </c:pt>
                <c:pt idx="1200">
                  <c:v>13.487</c:v>
                </c:pt>
                <c:pt idx="1201">
                  <c:v>13.5227</c:v>
                </c:pt>
                <c:pt idx="1202">
                  <c:v>13.533899999999999</c:v>
                </c:pt>
                <c:pt idx="1203">
                  <c:v>13.640499999999999</c:v>
                </c:pt>
                <c:pt idx="1204">
                  <c:v>13.637700000000001</c:v>
                </c:pt>
                <c:pt idx="1205">
                  <c:v>13.635400000000001</c:v>
                </c:pt>
                <c:pt idx="1206">
                  <c:v>13.7066</c:v>
                </c:pt>
                <c:pt idx="1207">
                  <c:v>13.7516</c:v>
                </c:pt>
                <c:pt idx="1208">
                  <c:v>13.678100000000001</c:v>
                </c:pt>
                <c:pt idx="1209">
                  <c:v>13.6959</c:v>
                </c:pt>
                <c:pt idx="1210">
                  <c:v>13.5671</c:v>
                </c:pt>
                <c:pt idx="1211">
                  <c:v>13.564299999999999</c:v>
                </c:pt>
                <c:pt idx="1212">
                  <c:v>13.5619</c:v>
                </c:pt>
                <c:pt idx="1213">
                  <c:v>13.4473</c:v>
                </c:pt>
                <c:pt idx="1214">
                  <c:v>13.5604</c:v>
                </c:pt>
                <c:pt idx="1215">
                  <c:v>13.5276</c:v>
                </c:pt>
                <c:pt idx="1216">
                  <c:v>13.457100000000001</c:v>
                </c:pt>
                <c:pt idx="1217">
                  <c:v>13.5336</c:v>
                </c:pt>
                <c:pt idx="1218">
                  <c:v>13.5311</c:v>
                </c:pt>
                <c:pt idx="1219">
                  <c:v>13.5298</c:v>
                </c:pt>
                <c:pt idx="1220">
                  <c:v>13.675000000000001</c:v>
                </c:pt>
                <c:pt idx="1221">
                  <c:v>13.6737</c:v>
                </c:pt>
                <c:pt idx="1222">
                  <c:v>13.8497</c:v>
                </c:pt>
                <c:pt idx="1223">
                  <c:v>13.819900000000001</c:v>
                </c:pt>
                <c:pt idx="1224">
                  <c:v>13.8195</c:v>
                </c:pt>
                <c:pt idx="1225">
                  <c:v>13.816599999999999</c:v>
                </c:pt>
                <c:pt idx="1226">
                  <c:v>13.817600000000001</c:v>
                </c:pt>
                <c:pt idx="1227">
                  <c:v>13.8307</c:v>
                </c:pt>
                <c:pt idx="1228">
                  <c:v>13.803100000000001</c:v>
                </c:pt>
                <c:pt idx="1229">
                  <c:v>13.779199999999999</c:v>
                </c:pt>
                <c:pt idx="1230">
                  <c:v>13.805400000000001</c:v>
                </c:pt>
                <c:pt idx="1231">
                  <c:v>13.8005</c:v>
                </c:pt>
                <c:pt idx="1232">
                  <c:v>13.797700000000001</c:v>
                </c:pt>
                <c:pt idx="1233">
                  <c:v>13.793799999999999</c:v>
                </c:pt>
                <c:pt idx="1234">
                  <c:v>13.842700000000001</c:v>
                </c:pt>
                <c:pt idx="1235">
                  <c:v>13.872400000000001</c:v>
                </c:pt>
                <c:pt idx="1236">
                  <c:v>13.886100000000001</c:v>
                </c:pt>
                <c:pt idx="1237">
                  <c:v>13.8462</c:v>
                </c:pt>
                <c:pt idx="1238">
                  <c:v>13.835900000000001</c:v>
                </c:pt>
                <c:pt idx="1239">
                  <c:v>13.8332</c:v>
                </c:pt>
                <c:pt idx="1240">
                  <c:v>13.831099999999999</c:v>
                </c:pt>
                <c:pt idx="1241">
                  <c:v>13.837199999999999</c:v>
                </c:pt>
                <c:pt idx="1242">
                  <c:v>13.8668</c:v>
                </c:pt>
                <c:pt idx="1243">
                  <c:v>13.869300000000001</c:v>
                </c:pt>
                <c:pt idx="1244">
                  <c:v>13.7919</c:v>
                </c:pt>
                <c:pt idx="1245">
                  <c:v>13.860200000000001</c:v>
                </c:pt>
                <c:pt idx="1246">
                  <c:v>13.8581</c:v>
                </c:pt>
                <c:pt idx="1247">
                  <c:v>13.860099999999999</c:v>
                </c:pt>
                <c:pt idx="1248">
                  <c:v>13.8695</c:v>
                </c:pt>
                <c:pt idx="1249">
                  <c:v>13.9048</c:v>
                </c:pt>
                <c:pt idx="1250">
                  <c:v>13.9404</c:v>
                </c:pt>
                <c:pt idx="1251">
                  <c:v>13.823499999999999</c:v>
                </c:pt>
                <c:pt idx="1252">
                  <c:v>13.873699999999999</c:v>
                </c:pt>
                <c:pt idx="1253">
                  <c:v>13.8711</c:v>
                </c:pt>
                <c:pt idx="1254">
                  <c:v>13.8682</c:v>
                </c:pt>
                <c:pt idx="1255">
                  <c:v>13.792</c:v>
                </c:pt>
                <c:pt idx="1256">
                  <c:v>13.6434</c:v>
                </c:pt>
                <c:pt idx="1257">
                  <c:v>13.611599999999999</c:v>
                </c:pt>
                <c:pt idx="1258">
                  <c:v>13.4384</c:v>
                </c:pt>
                <c:pt idx="1259">
                  <c:v>13.4535</c:v>
                </c:pt>
                <c:pt idx="1260">
                  <c:v>13.454700000000001</c:v>
                </c:pt>
                <c:pt idx="1261">
                  <c:v>13.4498</c:v>
                </c:pt>
                <c:pt idx="1262">
                  <c:v>13.3591</c:v>
                </c:pt>
                <c:pt idx="1263">
                  <c:v>13.3995</c:v>
                </c:pt>
                <c:pt idx="1264">
                  <c:v>13.4817</c:v>
                </c:pt>
                <c:pt idx="1265">
                  <c:v>13.5593</c:v>
                </c:pt>
                <c:pt idx="1266">
                  <c:v>13.5482</c:v>
                </c:pt>
                <c:pt idx="1267">
                  <c:v>13.5458</c:v>
                </c:pt>
                <c:pt idx="1268">
                  <c:v>13.544700000000001</c:v>
                </c:pt>
                <c:pt idx="1269">
                  <c:v>13.5006</c:v>
                </c:pt>
                <c:pt idx="1270">
                  <c:v>13.5335</c:v>
                </c:pt>
                <c:pt idx="1271">
                  <c:v>13.4862</c:v>
                </c:pt>
                <c:pt idx="1272">
                  <c:v>13.379</c:v>
                </c:pt>
                <c:pt idx="1273">
                  <c:v>13.4855</c:v>
                </c:pt>
                <c:pt idx="1274">
                  <c:v>13.4826</c:v>
                </c:pt>
                <c:pt idx="1275">
                  <c:v>13.4802</c:v>
                </c:pt>
                <c:pt idx="1276">
                  <c:v>13.453200000000001</c:v>
                </c:pt>
                <c:pt idx="1277">
                  <c:v>13.4465</c:v>
                </c:pt>
                <c:pt idx="1278">
                  <c:v>13.3141</c:v>
                </c:pt>
                <c:pt idx="1279">
                  <c:v>13.303599999999999</c:v>
                </c:pt>
                <c:pt idx="1280">
                  <c:v>13.2559</c:v>
                </c:pt>
                <c:pt idx="1281">
                  <c:v>13.2501</c:v>
                </c:pt>
                <c:pt idx="1282">
                  <c:v>13.2494</c:v>
                </c:pt>
                <c:pt idx="1283">
                  <c:v>13.2689</c:v>
                </c:pt>
                <c:pt idx="1284">
                  <c:v>13.332100000000001</c:v>
                </c:pt>
                <c:pt idx="1285">
                  <c:v>13.4702</c:v>
                </c:pt>
                <c:pt idx="1286">
                  <c:v>13.4064</c:v>
                </c:pt>
                <c:pt idx="1287">
                  <c:v>13.592000000000001</c:v>
                </c:pt>
                <c:pt idx="1288">
                  <c:v>13.5885</c:v>
                </c:pt>
                <c:pt idx="1289">
                  <c:v>13.5825</c:v>
                </c:pt>
                <c:pt idx="1290">
                  <c:v>13.6053</c:v>
                </c:pt>
                <c:pt idx="1291">
                  <c:v>13.700699999999999</c:v>
                </c:pt>
                <c:pt idx="1292">
                  <c:v>13.6731</c:v>
                </c:pt>
                <c:pt idx="1293">
                  <c:v>13.587899999999999</c:v>
                </c:pt>
                <c:pt idx="1294">
                  <c:v>13.568300000000001</c:v>
                </c:pt>
                <c:pt idx="1295">
                  <c:v>13.565200000000001</c:v>
                </c:pt>
                <c:pt idx="1296">
                  <c:v>13.564500000000001</c:v>
                </c:pt>
                <c:pt idx="1297">
                  <c:v>13.5253</c:v>
                </c:pt>
                <c:pt idx="1298">
                  <c:v>13.6798</c:v>
                </c:pt>
                <c:pt idx="1299">
                  <c:v>13.8095</c:v>
                </c:pt>
                <c:pt idx="1300">
                  <c:v>13.9215</c:v>
                </c:pt>
                <c:pt idx="1301">
                  <c:v>13.858700000000001</c:v>
                </c:pt>
                <c:pt idx="1302">
                  <c:v>13.855399999999999</c:v>
                </c:pt>
                <c:pt idx="1303">
                  <c:v>13.850899999999999</c:v>
                </c:pt>
                <c:pt idx="1304">
                  <c:v>13.8895</c:v>
                </c:pt>
                <c:pt idx="1305">
                  <c:v>13.834099999999999</c:v>
                </c:pt>
                <c:pt idx="1306">
                  <c:v>13.722</c:v>
                </c:pt>
                <c:pt idx="1307">
                  <c:v>13.7982</c:v>
                </c:pt>
                <c:pt idx="1308">
                  <c:v>13.8505</c:v>
                </c:pt>
                <c:pt idx="1309">
                  <c:v>13.8476</c:v>
                </c:pt>
                <c:pt idx="1310">
                  <c:v>13.842700000000001</c:v>
                </c:pt>
                <c:pt idx="1311">
                  <c:v>13.908099999999999</c:v>
                </c:pt>
                <c:pt idx="1312">
                  <c:v>13.9497</c:v>
                </c:pt>
                <c:pt idx="1313">
                  <c:v>14.077299999999999</c:v>
                </c:pt>
                <c:pt idx="1314">
                  <c:v>14.0885</c:v>
                </c:pt>
                <c:pt idx="1315">
                  <c:v>13.990600000000001</c:v>
                </c:pt>
                <c:pt idx="1316">
                  <c:v>13.9876</c:v>
                </c:pt>
                <c:pt idx="1317">
                  <c:v>13.9878</c:v>
                </c:pt>
                <c:pt idx="1318">
                  <c:v>13.9335</c:v>
                </c:pt>
                <c:pt idx="1319">
                  <c:v>13.8889</c:v>
                </c:pt>
                <c:pt idx="1320">
                  <c:v>13.9095</c:v>
                </c:pt>
                <c:pt idx="1321">
                  <c:v>13.9392</c:v>
                </c:pt>
                <c:pt idx="1322">
                  <c:v>13.917999999999999</c:v>
                </c:pt>
                <c:pt idx="1323">
                  <c:v>13.914899999999999</c:v>
                </c:pt>
                <c:pt idx="1324">
                  <c:v>13.911300000000001</c:v>
                </c:pt>
                <c:pt idx="1325">
                  <c:v>13.961</c:v>
                </c:pt>
                <c:pt idx="1326">
                  <c:v>13.940300000000001</c:v>
                </c:pt>
                <c:pt idx="1327">
                  <c:v>13.9086</c:v>
                </c:pt>
                <c:pt idx="1328">
                  <c:v>13.841699999999999</c:v>
                </c:pt>
                <c:pt idx="1329">
                  <c:v>13.9282</c:v>
                </c:pt>
                <c:pt idx="1330">
                  <c:v>13.924899999999999</c:v>
                </c:pt>
                <c:pt idx="1331">
                  <c:v>13.9214</c:v>
                </c:pt>
                <c:pt idx="1332">
                  <c:v>13.904299999999999</c:v>
                </c:pt>
                <c:pt idx="1333">
                  <c:v>13.972099999999999</c:v>
                </c:pt>
                <c:pt idx="1334">
                  <c:v>14.007400000000001</c:v>
                </c:pt>
                <c:pt idx="1335">
                  <c:v>13.9765</c:v>
                </c:pt>
                <c:pt idx="1336">
                  <c:v>13.93</c:v>
                </c:pt>
                <c:pt idx="1337">
                  <c:v>13.927099999999999</c:v>
                </c:pt>
                <c:pt idx="1338">
                  <c:v>13.925700000000001</c:v>
                </c:pt>
                <c:pt idx="1339">
                  <c:v>13.955299999999999</c:v>
                </c:pt>
                <c:pt idx="1340">
                  <c:v>13.869199999999999</c:v>
                </c:pt>
                <c:pt idx="1341">
                  <c:v>13.864800000000001</c:v>
                </c:pt>
                <c:pt idx="1342">
                  <c:v>13.867100000000001</c:v>
                </c:pt>
                <c:pt idx="1343">
                  <c:v>13.649800000000001</c:v>
                </c:pt>
                <c:pt idx="1344">
                  <c:v>13.647</c:v>
                </c:pt>
                <c:pt idx="1345">
                  <c:v>13.6477</c:v>
                </c:pt>
                <c:pt idx="1346">
                  <c:v>13.3796</c:v>
                </c:pt>
                <c:pt idx="1347">
                  <c:v>13.328900000000001</c:v>
                </c:pt>
                <c:pt idx="1348">
                  <c:v>13.3927</c:v>
                </c:pt>
                <c:pt idx="1349">
                  <c:v>13.535600000000001</c:v>
                </c:pt>
                <c:pt idx="1350">
                  <c:v>13.487399999999999</c:v>
                </c:pt>
                <c:pt idx="1351">
                  <c:v>13.484500000000001</c:v>
                </c:pt>
                <c:pt idx="1352">
                  <c:v>13.4826</c:v>
                </c:pt>
                <c:pt idx="1353">
                  <c:v>13.464600000000001</c:v>
                </c:pt>
                <c:pt idx="1354">
                  <c:v>13.402699999999999</c:v>
                </c:pt>
                <c:pt idx="1355">
                  <c:v>13.2925</c:v>
                </c:pt>
                <c:pt idx="1356">
                  <c:v>13.186400000000001</c:v>
                </c:pt>
                <c:pt idx="1357">
                  <c:v>13.309799999999999</c:v>
                </c:pt>
                <c:pt idx="1358">
                  <c:v>13.306900000000001</c:v>
                </c:pt>
                <c:pt idx="1359">
                  <c:v>13.302199999999999</c:v>
                </c:pt>
                <c:pt idx="1360">
                  <c:v>13.444800000000001</c:v>
                </c:pt>
                <c:pt idx="1361">
                  <c:v>13.4278</c:v>
                </c:pt>
                <c:pt idx="1362">
                  <c:v>13.5222</c:v>
                </c:pt>
                <c:pt idx="1363">
                  <c:v>13.479799999999999</c:v>
                </c:pt>
                <c:pt idx="1364">
                  <c:v>13.448600000000001</c:v>
                </c:pt>
                <c:pt idx="1365">
                  <c:v>13.444900000000001</c:v>
                </c:pt>
                <c:pt idx="1366">
                  <c:v>13.442500000000001</c:v>
                </c:pt>
                <c:pt idx="1367">
                  <c:v>13.3855</c:v>
                </c:pt>
                <c:pt idx="1368">
                  <c:v>13.412800000000001</c:v>
                </c:pt>
                <c:pt idx="1369">
                  <c:v>13.385899999999999</c:v>
                </c:pt>
                <c:pt idx="1370">
                  <c:v>13.4619</c:v>
                </c:pt>
                <c:pt idx="1371">
                  <c:v>13.5418</c:v>
                </c:pt>
                <c:pt idx="1372">
                  <c:v>13.5403</c:v>
                </c:pt>
                <c:pt idx="1373">
                  <c:v>13.542</c:v>
                </c:pt>
                <c:pt idx="1374">
                  <c:v>13.5258</c:v>
                </c:pt>
                <c:pt idx="1375">
                  <c:v>13.5753</c:v>
                </c:pt>
                <c:pt idx="1376">
                  <c:v>13.719099999999999</c:v>
                </c:pt>
                <c:pt idx="1377">
                  <c:v>13.821400000000001</c:v>
                </c:pt>
                <c:pt idx="1378">
                  <c:v>13.886799999999999</c:v>
                </c:pt>
                <c:pt idx="1379">
                  <c:v>13.884</c:v>
                </c:pt>
                <c:pt idx="1380">
                  <c:v>13.8818</c:v>
                </c:pt>
                <c:pt idx="1381">
                  <c:v>13.858700000000001</c:v>
                </c:pt>
                <c:pt idx="1382">
                  <c:v>13.901300000000001</c:v>
                </c:pt>
                <c:pt idx="1383">
                  <c:v>13.989000000000001</c:v>
                </c:pt>
                <c:pt idx="1384">
                  <c:v>14.0587</c:v>
                </c:pt>
                <c:pt idx="1385">
                  <c:v>14.1868</c:v>
                </c:pt>
                <c:pt idx="1386">
                  <c:v>14.1835</c:v>
                </c:pt>
                <c:pt idx="1387">
                  <c:v>14.1822</c:v>
                </c:pt>
                <c:pt idx="1388">
                  <c:v>14.033200000000001</c:v>
                </c:pt>
                <c:pt idx="1389">
                  <c:v>14.116899999999999</c:v>
                </c:pt>
                <c:pt idx="1390">
                  <c:v>14.098599999999999</c:v>
                </c:pt>
                <c:pt idx="1391">
                  <c:v>14.1492</c:v>
                </c:pt>
                <c:pt idx="1392">
                  <c:v>14.1408</c:v>
                </c:pt>
                <c:pt idx="1393">
                  <c:v>14.138</c:v>
                </c:pt>
                <c:pt idx="1394">
                  <c:v>14.136100000000001</c:v>
                </c:pt>
                <c:pt idx="1395">
                  <c:v>14.080299999999999</c:v>
                </c:pt>
                <c:pt idx="1396">
                  <c:v>14.0928</c:v>
                </c:pt>
                <c:pt idx="1397">
                  <c:v>14.0282</c:v>
                </c:pt>
                <c:pt idx="1398">
                  <c:v>14.0388</c:v>
                </c:pt>
                <c:pt idx="1399">
                  <c:v>14.0444</c:v>
                </c:pt>
                <c:pt idx="1400">
                  <c:v>14.041399999999999</c:v>
                </c:pt>
                <c:pt idx="1401">
                  <c:v>14.0398</c:v>
                </c:pt>
                <c:pt idx="1402">
                  <c:v>14.038399999999999</c:v>
                </c:pt>
                <c:pt idx="1403">
                  <c:v>13.9496</c:v>
                </c:pt>
                <c:pt idx="1404">
                  <c:v>13.767200000000001</c:v>
                </c:pt>
                <c:pt idx="1405">
                  <c:v>13.7159</c:v>
                </c:pt>
                <c:pt idx="1406">
                  <c:v>13.7424</c:v>
                </c:pt>
                <c:pt idx="1407">
                  <c:v>13.738099999999999</c:v>
                </c:pt>
                <c:pt idx="1408">
                  <c:v>13.7356</c:v>
                </c:pt>
                <c:pt idx="1409">
                  <c:v>13.8347</c:v>
                </c:pt>
                <c:pt idx="1410">
                  <c:v>13.7278</c:v>
                </c:pt>
                <c:pt idx="1411">
                  <c:v>13.7705</c:v>
                </c:pt>
                <c:pt idx="1412">
                  <c:v>13.8178</c:v>
                </c:pt>
                <c:pt idx="1413">
                  <c:v>14.0985</c:v>
                </c:pt>
                <c:pt idx="1414">
                  <c:v>14.0946</c:v>
                </c:pt>
                <c:pt idx="1415">
                  <c:v>14.089499999999999</c:v>
                </c:pt>
                <c:pt idx="1416">
                  <c:v>14.0487</c:v>
                </c:pt>
                <c:pt idx="1417">
                  <c:v>14.174799999999999</c:v>
                </c:pt>
                <c:pt idx="1418">
                  <c:v>14.1851</c:v>
                </c:pt>
                <c:pt idx="1419">
                  <c:v>14.258100000000001</c:v>
                </c:pt>
                <c:pt idx="1420">
                  <c:v>14.2021</c:v>
                </c:pt>
                <c:pt idx="1421">
                  <c:v>14.2026</c:v>
                </c:pt>
                <c:pt idx="1422">
                  <c:v>14.2003</c:v>
                </c:pt>
                <c:pt idx="1423">
                  <c:v>14.2941</c:v>
                </c:pt>
                <c:pt idx="1424">
                  <c:v>14.263400000000001</c:v>
                </c:pt>
                <c:pt idx="1425">
                  <c:v>14.2956</c:v>
                </c:pt>
                <c:pt idx="1426">
                  <c:v>14.359</c:v>
                </c:pt>
                <c:pt idx="1427">
                  <c:v>14.399699999999999</c:v>
                </c:pt>
                <c:pt idx="1428">
                  <c:v>14.3971</c:v>
                </c:pt>
                <c:pt idx="1429">
                  <c:v>14.3965</c:v>
                </c:pt>
                <c:pt idx="1430">
                  <c:v>14.4049</c:v>
                </c:pt>
                <c:pt idx="1431">
                  <c:v>14.4895</c:v>
                </c:pt>
                <c:pt idx="1432">
                  <c:v>14.485099999999999</c:v>
                </c:pt>
                <c:pt idx="1433">
                  <c:v>14.4923</c:v>
                </c:pt>
                <c:pt idx="1434">
                  <c:v>14.574</c:v>
                </c:pt>
                <c:pt idx="1435">
                  <c:v>14.571300000000001</c:v>
                </c:pt>
                <c:pt idx="1436">
                  <c:v>14.5664</c:v>
                </c:pt>
                <c:pt idx="1437">
                  <c:v>14.642799999999999</c:v>
                </c:pt>
                <c:pt idx="1438">
                  <c:v>14.6698</c:v>
                </c:pt>
                <c:pt idx="1439">
                  <c:v>14.716900000000001</c:v>
                </c:pt>
                <c:pt idx="1440">
                  <c:v>14.7494</c:v>
                </c:pt>
                <c:pt idx="1441">
                  <c:v>14.7247</c:v>
                </c:pt>
                <c:pt idx="1442">
                  <c:v>14.722</c:v>
                </c:pt>
                <c:pt idx="1443">
                  <c:v>14.7211</c:v>
                </c:pt>
                <c:pt idx="1444">
                  <c:v>14.7178</c:v>
                </c:pt>
                <c:pt idx="1445">
                  <c:v>14.761100000000001</c:v>
                </c:pt>
                <c:pt idx="1446">
                  <c:v>14.715</c:v>
                </c:pt>
                <c:pt idx="1447">
                  <c:v>14.611700000000001</c:v>
                </c:pt>
                <c:pt idx="1448">
                  <c:v>14.7507</c:v>
                </c:pt>
                <c:pt idx="1449">
                  <c:v>14.747299999999999</c:v>
                </c:pt>
                <c:pt idx="1450">
                  <c:v>14.737500000000001</c:v>
                </c:pt>
                <c:pt idx="1451">
                  <c:v>14.738200000000001</c:v>
                </c:pt>
                <c:pt idx="1452">
                  <c:v>14.726800000000001</c:v>
                </c:pt>
                <c:pt idx="1453">
                  <c:v>14.6366</c:v>
                </c:pt>
                <c:pt idx="1454">
                  <c:v>14.601100000000001</c:v>
                </c:pt>
                <c:pt idx="1455">
                  <c:v>14.6005</c:v>
                </c:pt>
                <c:pt idx="1456">
                  <c:v>14.5982</c:v>
                </c:pt>
                <c:pt idx="1457">
                  <c:v>14.5975</c:v>
                </c:pt>
                <c:pt idx="1458">
                  <c:v>14.726000000000001</c:v>
                </c:pt>
                <c:pt idx="1459">
                  <c:v>14.756</c:v>
                </c:pt>
                <c:pt idx="1460">
                  <c:v>14.831300000000001</c:v>
                </c:pt>
                <c:pt idx="1461">
                  <c:v>14.8034</c:v>
                </c:pt>
                <c:pt idx="1462">
                  <c:v>14.7562</c:v>
                </c:pt>
                <c:pt idx="1463">
                  <c:v>14.7532</c:v>
                </c:pt>
                <c:pt idx="1464">
                  <c:v>14.7517</c:v>
                </c:pt>
                <c:pt idx="1465">
                  <c:v>14.6759</c:v>
                </c:pt>
                <c:pt idx="1466">
                  <c:v>14.603400000000001</c:v>
                </c:pt>
                <c:pt idx="1467">
                  <c:v>14.6645</c:v>
                </c:pt>
                <c:pt idx="1468">
                  <c:v>14.655799999999999</c:v>
                </c:pt>
                <c:pt idx="1469">
                  <c:v>14.7685</c:v>
                </c:pt>
                <c:pt idx="1470">
                  <c:v>14.765499999999999</c:v>
                </c:pt>
                <c:pt idx="1471">
                  <c:v>14.7636</c:v>
                </c:pt>
                <c:pt idx="1472">
                  <c:v>14.774800000000001</c:v>
                </c:pt>
                <c:pt idx="1473">
                  <c:v>14.7273</c:v>
                </c:pt>
                <c:pt idx="1474">
                  <c:v>14.761699999999999</c:v>
                </c:pt>
                <c:pt idx="1475">
                  <c:v>14.8064</c:v>
                </c:pt>
                <c:pt idx="1476">
                  <c:v>14.990600000000001</c:v>
                </c:pt>
                <c:pt idx="1477">
                  <c:v>14.986000000000001</c:v>
                </c:pt>
                <c:pt idx="1478">
                  <c:v>14.9817</c:v>
                </c:pt>
                <c:pt idx="1479">
                  <c:v>15.0825</c:v>
                </c:pt>
                <c:pt idx="1480">
                  <c:v>15.076700000000001</c:v>
                </c:pt>
                <c:pt idx="1481">
                  <c:v>15.034000000000001</c:v>
                </c:pt>
                <c:pt idx="1482">
                  <c:v>15.0581</c:v>
                </c:pt>
                <c:pt idx="1483">
                  <c:v>15.1211</c:v>
                </c:pt>
                <c:pt idx="1484">
                  <c:v>15.118600000000001</c:v>
                </c:pt>
                <c:pt idx="1485">
                  <c:v>15.1166</c:v>
                </c:pt>
                <c:pt idx="1486">
                  <c:v>15.077999999999999</c:v>
                </c:pt>
                <c:pt idx="1487">
                  <c:v>15.1152</c:v>
                </c:pt>
                <c:pt idx="1488">
                  <c:v>15.100099999999999</c:v>
                </c:pt>
                <c:pt idx="1489">
                  <c:v>15.1151</c:v>
                </c:pt>
                <c:pt idx="1490">
                  <c:v>15.1585</c:v>
                </c:pt>
                <c:pt idx="1491">
                  <c:v>15.155799999999999</c:v>
                </c:pt>
                <c:pt idx="1492">
                  <c:v>15.1516</c:v>
                </c:pt>
                <c:pt idx="1493">
                  <c:v>15.0998</c:v>
                </c:pt>
                <c:pt idx="1494">
                  <c:v>15.0916</c:v>
                </c:pt>
                <c:pt idx="1495">
                  <c:v>15.087400000000001</c:v>
                </c:pt>
                <c:pt idx="1496">
                  <c:v>15.159599999999999</c:v>
                </c:pt>
                <c:pt idx="1497">
                  <c:v>15.063599999999999</c:v>
                </c:pt>
                <c:pt idx="1498">
                  <c:v>15.0602</c:v>
                </c:pt>
                <c:pt idx="1499">
                  <c:v>15.054500000000001</c:v>
                </c:pt>
                <c:pt idx="1500">
                  <c:v>15.000400000000001</c:v>
                </c:pt>
                <c:pt idx="1501">
                  <c:v>15.030200000000001</c:v>
                </c:pt>
                <c:pt idx="1502">
                  <c:v>14.9869</c:v>
                </c:pt>
                <c:pt idx="1503">
                  <c:v>15.0379</c:v>
                </c:pt>
                <c:pt idx="1504">
                  <c:v>15.092000000000001</c:v>
                </c:pt>
                <c:pt idx="1505">
                  <c:v>15.088699999999999</c:v>
                </c:pt>
                <c:pt idx="1506">
                  <c:v>15.085900000000001</c:v>
                </c:pt>
                <c:pt idx="1507">
                  <c:v>15.071999999999999</c:v>
                </c:pt>
                <c:pt idx="1508">
                  <c:v>15.127700000000001</c:v>
                </c:pt>
                <c:pt idx="1509">
                  <c:v>15.1281</c:v>
                </c:pt>
                <c:pt idx="1510">
                  <c:v>15.1548</c:v>
                </c:pt>
                <c:pt idx="1511">
                  <c:v>15.2326</c:v>
                </c:pt>
                <c:pt idx="1512">
                  <c:v>15.2293</c:v>
                </c:pt>
                <c:pt idx="1513">
                  <c:v>15.228899999999999</c:v>
                </c:pt>
                <c:pt idx="1514">
                  <c:v>15.232100000000001</c:v>
                </c:pt>
                <c:pt idx="1515">
                  <c:v>15.1927</c:v>
                </c:pt>
                <c:pt idx="1516">
                  <c:v>15.1739</c:v>
                </c:pt>
                <c:pt idx="1517">
                  <c:v>15.0848</c:v>
                </c:pt>
                <c:pt idx="1518">
                  <c:v>15.150499999999999</c:v>
                </c:pt>
                <c:pt idx="1519">
                  <c:v>15.146000000000001</c:v>
                </c:pt>
                <c:pt idx="1520">
                  <c:v>15.144</c:v>
                </c:pt>
                <c:pt idx="1521">
                  <c:v>14.883100000000001</c:v>
                </c:pt>
                <c:pt idx="1522">
                  <c:v>14.898199999999999</c:v>
                </c:pt>
                <c:pt idx="1523">
                  <c:v>14.9505</c:v>
                </c:pt>
                <c:pt idx="1524">
                  <c:v>14.8225</c:v>
                </c:pt>
                <c:pt idx="1525">
                  <c:v>14.7568</c:v>
                </c:pt>
                <c:pt idx="1526">
                  <c:v>14.7532</c:v>
                </c:pt>
                <c:pt idx="1527">
                  <c:v>14.7469</c:v>
                </c:pt>
                <c:pt idx="1528">
                  <c:v>14.7102</c:v>
                </c:pt>
                <c:pt idx="1529">
                  <c:v>14.8841</c:v>
                </c:pt>
                <c:pt idx="1530">
                  <c:v>15.0342</c:v>
                </c:pt>
                <c:pt idx="1531">
                  <c:v>15.230700000000001</c:v>
                </c:pt>
                <c:pt idx="1532">
                  <c:v>15.189299999999999</c:v>
                </c:pt>
                <c:pt idx="1533">
                  <c:v>15.1907</c:v>
                </c:pt>
                <c:pt idx="1534">
                  <c:v>15.190099999999999</c:v>
                </c:pt>
                <c:pt idx="1535">
                  <c:v>15.13</c:v>
                </c:pt>
                <c:pt idx="1536">
                  <c:v>15.249499999999999</c:v>
                </c:pt>
                <c:pt idx="1537">
                  <c:v>15.354699999999999</c:v>
                </c:pt>
                <c:pt idx="1538">
                  <c:v>15.302199999999999</c:v>
                </c:pt>
                <c:pt idx="1539">
                  <c:v>15.2904</c:v>
                </c:pt>
                <c:pt idx="1540">
                  <c:v>15.2873</c:v>
                </c:pt>
                <c:pt idx="1541">
                  <c:v>15.2858</c:v>
                </c:pt>
                <c:pt idx="1542">
                  <c:v>15.299200000000001</c:v>
                </c:pt>
                <c:pt idx="1543">
                  <c:v>15.225899999999999</c:v>
                </c:pt>
                <c:pt idx="1544">
                  <c:v>15.2704</c:v>
                </c:pt>
                <c:pt idx="1545">
                  <c:v>15.1852</c:v>
                </c:pt>
                <c:pt idx="1546">
                  <c:v>15.2027</c:v>
                </c:pt>
                <c:pt idx="1547">
                  <c:v>15.1995</c:v>
                </c:pt>
                <c:pt idx="1548">
                  <c:v>15.193</c:v>
                </c:pt>
                <c:pt idx="1549">
                  <c:v>14.842700000000001</c:v>
                </c:pt>
                <c:pt idx="1550">
                  <c:v>14.6135</c:v>
                </c:pt>
                <c:pt idx="1551">
                  <c:v>14.531000000000001</c:v>
                </c:pt>
                <c:pt idx="1552">
                  <c:v>14.2043</c:v>
                </c:pt>
                <c:pt idx="1553">
                  <c:v>13.7479</c:v>
                </c:pt>
                <c:pt idx="1554">
                  <c:v>13.744899999999999</c:v>
                </c:pt>
                <c:pt idx="1555">
                  <c:v>13.747</c:v>
                </c:pt>
                <c:pt idx="1556">
                  <c:v>13.8591</c:v>
                </c:pt>
                <c:pt idx="1557">
                  <c:v>14.023400000000001</c:v>
                </c:pt>
                <c:pt idx="1558">
                  <c:v>14.0723</c:v>
                </c:pt>
                <c:pt idx="1559">
                  <c:v>14.026899999999999</c:v>
                </c:pt>
                <c:pt idx="1560">
                  <c:v>13.7189</c:v>
                </c:pt>
                <c:pt idx="1561">
                  <c:v>13.7143</c:v>
                </c:pt>
                <c:pt idx="1562">
                  <c:v>13.729699999999999</c:v>
                </c:pt>
                <c:pt idx="1563">
                  <c:v>12.8148</c:v>
                </c:pt>
                <c:pt idx="1564">
                  <c:v>12.8056</c:v>
                </c:pt>
                <c:pt idx="1565">
                  <c:v>12.5921</c:v>
                </c:pt>
                <c:pt idx="1566">
                  <c:v>11.390499999999999</c:v>
                </c:pt>
                <c:pt idx="1567">
                  <c:v>11.493</c:v>
                </c:pt>
                <c:pt idx="1568">
                  <c:v>11.495900000000001</c:v>
                </c:pt>
                <c:pt idx="1569">
                  <c:v>11.523099999999999</c:v>
                </c:pt>
                <c:pt idx="1570">
                  <c:v>11.09</c:v>
                </c:pt>
                <c:pt idx="1571">
                  <c:v>11.313599999999999</c:v>
                </c:pt>
                <c:pt idx="1572">
                  <c:v>11.0633</c:v>
                </c:pt>
                <c:pt idx="1573">
                  <c:v>11.2616</c:v>
                </c:pt>
                <c:pt idx="1574">
                  <c:v>11.453900000000001</c:v>
                </c:pt>
                <c:pt idx="1575">
                  <c:v>11.4543</c:v>
                </c:pt>
                <c:pt idx="1576">
                  <c:v>11.467599999999999</c:v>
                </c:pt>
                <c:pt idx="1577">
                  <c:v>11.2653</c:v>
                </c:pt>
                <c:pt idx="1578">
                  <c:v>12.241099999999999</c:v>
                </c:pt>
                <c:pt idx="1579">
                  <c:v>12.895099999999999</c:v>
                </c:pt>
                <c:pt idx="1580">
                  <c:v>13.3269</c:v>
                </c:pt>
                <c:pt idx="1581">
                  <c:v>13.1899</c:v>
                </c:pt>
                <c:pt idx="1582">
                  <c:v>13.183400000000001</c:v>
                </c:pt>
                <c:pt idx="1583">
                  <c:v>13.179500000000001</c:v>
                </c:pt>
                <c:pt idx="1584">
                  <c:v>13.4351</c:v>
                </c:pt>
                <c:pt idx="1585">
                  <c:v>13.537000000000001</c:v>
                </c:pt>
                <c:pt idx="1586">
                  <c:v>13.403600000000001</c:v>
                </c:pt>
                <c:pt idx="1587">
                  <c:v>13.3978</c:v>
                </c:pt>
                <c:pt idx="1588">
                  <c:v>13.304500000000001</c:v>
                </c:pt>
                <c:pt idx="1589">
                  <c:v>13.2987</c:v>
                </c:pt>
                <c:pt idx="1590">
                  <c:v>13.3079</c:v>
                </c:pt>
                <c:pt idx="1591">
                  <c:v>13.9152</c:v>
                </c:pt>
                <c:pt idx="1592">
                  <c:v>14.3865</c:v>
                </c:pt>
                <c:pt idx="1593">
                  <c:v>14.529199999999999</c:v>
                </c:pt>
                <c:pt idx="1594">
                  <c:v>14.818</c:v>
                </c:pt>
                <c:pt idx="1595">
                  <c:v>14.8454</c:v>
                </c:pt>
                <c:pt idx="1596">
                  <c:v>14.8367</c:v>
                </c:pt>
                <c:pt idx="1597">
                  <c:v>14.8331</c:v>
                </c:pt>
                <c:pt idx="1598">
                  <c:v>14.8254</c:v>
                </c:pt>
                <c:pt idx="1599">
                  <c:v>15.2652</c:v>
                </c:pt>
                <c:pt idx="1600">
                  <c:v>14.909000000000001</c:v>
                </c:pt>
                <c:pt idx="1601">
                  <c:v>14.958</c:v>
                </c:pt>
                <c:pt idx="1602">
                  <c:v>15.357699999999999</c:v>
                </c:pt>
                <c:pt idx="1603">
                  <c:v>15.3469</c:v>
                </c:pt>
                <c:pt idx="1604">
                  <c:v>15.3279</c:v>
                </c:pt>
                <c:pt idx="1605">
                  <c:v>15.443</c:v>
                </c:pt>
                <c:pt idx="1606">
                  <c:v>15.091200000000001</c:v>
                </c:pt>
                <c:pt idx="1607">
                  <c:v>15.374499999999999</c:v>
                </c:pt>
                <c:pt idx="1608">
                  <c:v>15.6035</c:v>
                </c:pt>
                <c:pt idx="1609">
                  <c:v>15.523999999999999</c:v>
                </c:pt>
                <c:pt idx="1610">
                  <c:v>15.5115</c:v>
                </c:pt>
                <c:pt idx="1611">
                  <c:v>15.510400000000001</c:v>
                </c:pt>
                <c:pt idx="1612">
                  <c:v>15.9194</c:v>
                </c:pt>
                <c:pt idx="1613">
                  <c:v>16.133400000000002</c:v>
                </c:pt>
                <c:pt idx="1614">
                  <c:v>16.443000000000001</c:v>
                </c:pt>
                <c:pt idx="1615">
                  <c:v>16.358499999999999</c:v>
                </c:pt>
                <c:pt idx="1616">
                  <c:v>16.122800000000002</c:v>
                </c:pt>
                <c:pt idx="1617">
                  <c:v>16.112100000000002</c:v>
                </c:pt>
                <c:pt idx="1618">
                  <c:v>16.119</c:v>
                </c:pt>
                <c:pt idx="1619">
                  <c:v>15.7942</c:v>
                </c:pt>
                <c:pt idx="1620">
                  <c:v>16.056000000000001</c:v>
                </c:pt>
                <c:pt idx="1621">
                  <c:v>16.0274</c:v>
                </c:pt>
                <c:pt idx="1622">
                  <c:v>16.110099999999999</c:v>
                </c:pt>
                <c:pt idx="1623">
                  <c:v>16.4758</c:v>
                </c:pt>
                <c:pt idx="1624">
                  <c:v>16.464300000000001</c:v>
                </c:pt>
                <c:pt idx="1625">
                  <c:v>16.469200000000001</c:v>
                </c:pt>
                <c:pt idx="1626">
                  <c:v>16.3977</c:v>
                </c:pt>
                <c:pt idx="1627">
                  <c:v>16.462</c:v>
                </c:pt>
                <c:pt idx="1628">
                  <c:v>16.305399999999999</c:v>
                </c:pt>
                <c:pt idx="1629">
                  <c:v>16.0001</c:v>
                </c:pt>
                <c:pt idx="1630">
                  <c:v>16.061900000000001</c:v>
                </c:pt>
                <c:pt idx="1631">
                  <c:v>16.047699999999999</c:v>
                </c:pt>
                <c:pt idx="1632">
                  <c:v>16.046500000000002</c:v>
                </c:pt>
                <c:pt idx="1633">
                  <c:v>16.649000000000001</c:v>
                </c:pt>
                <c:pt idx="1634">
                  <c:v>16.826899999999998</c:v>
                </c:pt>
                <c:pt idx="1635">
                  <c:v>17.0001</c:v>
                </c:pt>
                <c:pt idx="1636">
                  <c:v>16.822399999999998</c:v>
                </c:pt>
                <c:pt idx="1637">
                  <c:v>16.732500000000002</c:v>
                </c:pt>
                <c:pt idx="1638">
                  <c:v>16.7193</c:v>
                </c:pt>
                <c:pt idx="1639">
                  <c:v>16.7042</c:v>
                </c:pt>
                <c:pt idx="1640">
                  <c:v>16.9208</c:v>
                </c:pt>
                <c:pt idx="1641">
                  <c:v>17.283899999999999</c:v>
                </c:pt>
                <c:pt idx="1642">
                  <c:v>17.337599999999998</c:v>
                </c:pt>
                <c:pt idx="1643">
                  <c:v>17.756599999999999</c:v>
                </c:pt>
                <c:pt idx="1644">
                  <c:v>17.604700000000001</c:v>
                </c:pt>
                <c:pt idx="1645">
                  <c:v>17.587599999999998</c:v>
                </c:pt>
                <c:pt idx="1646">
                  <c:v>17.573399999999999</c:v>
                </c:pt>
                <c:pt idx="1647">
                  <c:v>17.877800000000001</c:v>
                </c:pt>
                <c:pt idx="1648">
                  <c:v>18.192</c:v>
                </c:pt>
                <c:pt idx="1649">
                  <c:v>18.582899999999999</c:v>
                </c:pt>
                <c:pt idx="1650">
                  <c:v>18.618400000000001</c:v>
                </c:pt>
                <c:pt idx="1651">
                  <c:v>18.901800000000001</c:v>
                </c:pt>
                <c:pt idx="1652">
                  <c:v>18.877099999999999</c:v>
                </c:pt>
                <c:pt idx="1653">
                  <c:v>18.8582</c:v>
                </c:pt>
                <c:pt idx="1654">
                  <c:v>18.898199999999999</c:v>
                </c:pt>
                <c:pt idx="1655">
                  <c:v>18.8809</c:v>
                </c:pt>
                <c:pt idx="1656">
                  <c:v>18.805599999999998</c:v>
                </c:pt>
                <c:pt idx="1657">
                  <c:v>18.173999999999999</c:v>
                </c:pt>
                <c:pt idx="1658">
                  <c:v>17.9132</c:v>
                </c:pt>
                <c:pt idx="1659">
                  <c:v>17.898800000000001</c:v>
                </c:pt>
                <c:pt idx="1660">
                  <c:v>17.894500000000001</c:v>
                </c:pt>
                <c:pt idx="1661">
                  <c:v>17.705400000000001</c:v>
                </c:pt>
                <c:pt idx="1662">
                  <c:v>18.287800000000001</c:v>
                </c:pt>
                <c:pt idx="1663">
                  <c:v>18.4237</c:v>
                </c:pt>
                <c:pt idx="1664">
                  <c:v>18.307600000000001</c:v>
                </c:pt>
                <c:pt idx="1665">
                  <c:v>18.315100000000001</c:v>
                </c:pt>
                <c:pt idx="1666">
                  <c:v>18.3001</c:v>
                </c:pt>
                <c:pt idx="1667">
                  <c:v>18.279299999999999</c:v>
                </c:pt>
                <c:pt idx="1668">
                  <c:v>18.234200000000001</c:v>
                </c:pt>
                <c:pt idx="1669">
                  <c:v>18.554099999999998</c:v>
                </c:pt>
                <c:pt idx="1670">
                  <c:v>18.063300000000002</c:v>
                </c:pt>
                <c:pt idx="1671">
                  <c:v>18.013000000000002</c:v>
                </c:pt>
                <c:pt idx="1672">
                  <c:v>17.991199999999999</c:v>
                </c:pt>
                <c:pt idx="1673">
                  <c:v>17.976600000000001</c:v>
                </c:pt>
                <c:pt idx="1674">
                  <c:v>17.965699999999998</c:v>
                </c:pt>
                <c:pt idx="1675">
                  <c:v>17.991700000000002</c:v>
                </c:pt>
                <c:pt idx="1676">
                  <c:v>17.982299999999999</c:v>
                </c:pt>
                <c:pt idx="1677">
                  <c:v>17.995100000000001</c:v>
                </c:pt>
                <c:pt idx="1678">
                  <c:v>18.241</c:v>
                </c:pt>
                <c:pt idx="1679">
                  <c:v>18.191400000000002</c:v>
                </c:pt>
                <c:pt idx="1680">
                  <c:v>18.176500000000001</c:v>
                </c:pt>
                <c:pt idx="1681">
                  <c:v>18.162500000000001</c:v>
                </c:pt>
                <c:pt idx="1682">
                  <c:v>18.494199999999999</c:v>
                </c:pt>
                <c:pt idx="1683">
                  <c:v>18.325500000000002</c:v>
                </c:pt>
                <c:pt idx="1684">
                  <c:v>18.186900000000001</c:v>
                </c:pt>
                <c:pt idx="1685">
                  <c:v>18.077400000000001</c:v>
                </c:pt>
                <c:pt idx="1686">
                  <c:v>18.102</c:v>
                </c:pt>
                <c:pt idx="1687">
                  <c:v>18.087599999999998</c:v>
                </c:pt>
                <c:pt idx="1688">
                  <c:v>18.068999999999999</c:v>
                </c:pt>
                <c:pt idx="1689">
                  <c:v>18.286200000000001</c:v>
                </c:pt>
                <c:pt idx="1690">
                  <c:v>18.237100000000002</c:v>
                </c:pt>
                <c:pt idx="1691">
                  <c:v>18.560300000000002</c:v>
                </c:pt>
                <c:pt idx="1692">
                  <c:v>18.416399999999999</c:v>
                </c:pt>
                <c:pt idx="1693">
                  <c:v>18.408999999999999</c:v>
                </c:pt>
                <c:pt idx="1694">
                  <c:v>18.393699999999999</c:v>
                </c:pt>
                <c:pt idx="1695">
                  <c:v>18.375</c:v>
                </c:pt>
                <c:pt idx="1696">
                  <c:v>18.5547</c:v>
                </c:pt>
                <c:pt idx="1697">
                  <c:v>18.666399999999999</c:v>
                </c:pt>
                <c:pt idx="1698">
                  <c:v>18.5823</c:v>
                </c:pt>
                <c:pt idx="1699">
                  <c:v>18.5227</c:v>
                </c:pt>
                <c:pt idx="1700">
                  <c:v>18.3506</c:v>
                </c:pt>
                <c:pt idx="1701">
                  <c:v>18.335100000000001</c:v>
                </c:pt>
                <c:pt idx="1702">
                  <c:v>18.319500000000001</c:v>
                </c:pt>
                <c:pt idx="1703">
                  <c:v>18.417100000000001</c:v>
                </c:pt>
                <c:pt idx="1704">
                  <c:v>18.308499999999999</c:v>
                </c:pt>
                <c:pt idx="1705">
                  <c:v>18.2593</c:v>
                </c:pt>
                <c:pt idx="1706">
                  <c:v>18.006900000000002</c:v>
                </c:pt>
                <c:pt idx="1707">
                  <c:v>17.770399999999999</c:v>
                </c:pt>
                <c:pt idx="1708">
                  <c:v>17.752800000000001</c:v>
                </c:pt>
                <c:pt idx="1709">
                  <c:v>17.729600000000001</c:v>
                </c:pt>
                <c:pt idx="1710">
                  <c:v>17.899000000000001</c:v>
                </c:pt>
                <c:pt idx="1711">
                  <c:v>18.084</c:v>
                </c:pt>
                <c:pt idx="1712">
                  <c:v>18.238800000000001</c:v>
                </c:pt>
                <c:pt idx="1713">
                  <c:v>18.0154</c:v>
                </c:pt>
                <c:pt idx="1714">
                  <c:v>17.992999999999999</c:v>
                </c:pt>
                <c:pt idx="1715">
                  <c:v>17.979800000000001</c:v>
                </c:pt>
                <c:pt idx="1716">
                  <c:v>17.965800000000002</c:v>
                </c:pt>
                <c:pt idx="1717">
                  <c:v>17.9422</c:v>
                </c:pt>
                <c:pt idx="1718">
                  <c:v>18.280200000000001</c:v>
                </c:pt>
                <c:pt idx="1719">
                  <c:v>18.5199</c:v>
                </c:pt>
                <c:pt idx="1720">
                  <c:v>18.511800000000001</c:v>
                </c:pt>
                <c:pt idx="1721">
                  <c:v>18.3521</c:v>
                </c:pt>
                <c:pt idx="1722">
                  <c:v>18.336600000000001</c:v>
                </c:pt>
                <c:pt idx="1723">
                  <c:v>18.326799999999999</c:v>
                </c:pt>
                <c:pt idx="1724">
                  <c:v>18.3766</c:v>
                </c:pt>
                <c:pt idx="1725">
                  <c:v>18.378900000000002</c:v>
                </c:pt>
                <c:pt idx="1726">
                  <c:v>18.457000000000001</c:v>
                </c:pt>
                <c:pt idx="1727">
                  <c:v>18.130600000000001</c:v>
                </c:pt>
                <c:pt idx="1728">
                  <c:v>18.1312</c:v>
                </c:pt>
                <c:pt idx="1729">
                  <c:v>18.1159</c:v>
                </c:pt>
                <c:pt idx="1730">
                  <c:v>18.106100000000001</c:v>
                </c:pt>
                <c:pt idx="1731">
                  <c:v>18.321400000000001</c:v>
                </c:pt>
                <c:pt idx="1732">
                  <c:v>18.298500000000001</c:v>
                </c:pt>
                <c:pt idx="1733">
                  <c:v>18.401399999999999</c:v>
                </c:pt>
                <c:pt idx="1734">
                  <c:v>18.282699999999998</c:v>
                </c:pt>
                <c:pt idx="1735">
                  <c:v>18.2837</c:v>
                </c:pt>
                <c:pt idx="1736">
                  <c:v>18.266300000000001</c:v>
                </c:pt>
                <c:pt idx="1737">
                  <c:v>18.247800000000002</c:v>
                </c:pt>
                <c:pt idx="1738">
                  <c:v>18.200800000000001</c:v>
                </c:pt>
                <c:pt idx="1739">
                  <c:v>18.148399999999999</c:v>
                </c:pt>
                <c:pt idx="1740">
                  <c:v>18.209</c:v>
                </c:pt>
                <c:pt idx="1741">
                  <c:v>18.1204</c:v>
                </c:pt>
                <c:pt idx="1742">
                  <c:v>17.829499999999999</c:v>
                </c:pt>
                <c:pt idx="1743">
                  <c:v>17.813800000000001</c:v>
                </c:pt>
                <c:pt idx="1744">
                  <c:v>17.8017</c:v>
                </c:pt>
                <c:pt idx="1745">
                  <c:v>18.062899999999999</c:v>
                </c:pt>
                <c:pt idx="1746">
                  <c:v>17.8919</c:v>
                </c:pt>
                <c:pt idx="1747">
                  <c:v>18.0366</c:v>
                </c:pt>
                <c:pt idx="1748">
                  <c:v>18.0564</c:v>
                </c:pt>
                <c:pt idx="1749">
                  <c:v>18.0304</c:v>
                </c:pt>
                <c:pt idx="1750">
                  <c:v>18.014900000000001</c:v>
                </c:pt>
                <c:pt idx="1751">
                  <c:v>18.001100000000001</c:v>
                </c:pt>
                <c:pt idx="1752">
                  <c:v>18.128900000000002</c:v>
                </c:pt>
                <c:pt idx="1753">
                  <c:v>18.125699999999998</c:v>
                </c:pt>
                <c:pt idx="1754">
                  <c:v>18.209700000000002</c:v>
                </c:pt>
                <c:pt idx="1755">
                  <c:v>18.064699999999998</c:v>
                </c:pt>
                <c:pt idx="1756">
                  <c:v>18.052399999999999</c:v>
                </c:pt>
                <c:pt idx="1757">
                  <c:v>18.036300000000001</c:v>
                </c:pt>
                <c:pt idx="1758">
                  <c:v>18.020399999999999</c:v>
                </c:pt>
                <c:pt idx="1759">
                  <c:v>17.512799999999999</c:v>
                </c:pt>
                <c:pt idx="1760">
                  <c:v>17.467700000000001</c:v>
                </c:pt>
                <c:pt idx="1761">
                  <c:v>17.514099999999999</c:v>
                </c:pt>
                <c:pt idx="1762">
                  <c:v>17.3203</c:v>
                </c:pt>
                <c:pt idx="1763">
                  <c:v>17.366399999999999</c:v>
                </c:pt>
                <c:pt idx="1764">
                  <c:v>17.351199999999999</c:v>
                </c:pt>
                <c:pt idx="1765">
                  <c:v>17.3368</c:v>
                </c:pt>
                <c:pt idx="1766">
                  <c:v>17.629100000000001</c:v>
                </c:pt>
                <c:pt idx="1767">
                  <c:v>17.6174</c:v>
                </c:pt>
                <c:pt idx="1768">
                  <c:v>17.473299999999998</c:v>
                </c:pt>
                <c:pt idx="1769">
                  <c:v>17.437200000000001</c:v>
                </c:pt>
                <c:pt idx="1770">
                  <c:v>17.422599999999999</c:v>
                </c:pt>
                <c:pt idx="1771">
                  <c:v>17.4085</c:v>
                </c:pt>
                <c:pt idx="1772">
                  <c:v>17.390999999999998</c:v>
                </c:pt>
                <c:pt idx="1773">
                  <c:v>17.611000000000001</c:v>
                </c:pt>
                <c:pt idx="1774">
                  <c:v>17.619</c:v>
                </c:pt>
                <c:pt idx="1775">
                  <c:v>17.559899999999999</c:v>
                </c:pt>
                <c:pt idx="1776">
                  <c:v>17.6907</c:v>
                </c:pt>
                <c:pt idx="1777">
                  <c:v>17.7682</c:v>
                </c:pt>
                <c:pt idx="1778">
                  <c:v>17.7531</c:v>
                </c:pt>
                <c:pt idx="1779">
                  <c:v>17.7362</c:v>
                </c:pt>
                <c:pt idx="1780">
                  <c:v>17.8003</c:v>
                </c:pt>
                <c:pt idx="1781">
                  <c:v>17.693899999999999</c:v>
                </c:pt>
                <c:pt idx="1782">
                  <c:v>17.6693</c:v>
                </c:pt>
                <c:pt idx="1783">
                  <c:v>17.3172</c:v>
                </c:pt>
                <c:pt idx="1784">
                  <c:v>17.431699999999999</c:v>
                </c:pt>
                <c:pt idx="1785">
                  <c:v>17.416799999999999</c:v>
                </c:pt>
                <c:pt idx="1786">
                  <c:v>17.401499999999999</c:v>
                </c:pt>
                <c:pt idx="1787">
                  <c:v>17.439599999999999</c:v>
                </c:pt>
                <c:pt idx="1788">
                  <c:v>17.358599999999999</c:v>
                </c:pt>
                <c:pt idx="1789">
                  <c:v>17.2745</c:v>
                </c:pt>
                <c:pt idx="1790">
                  <c:v>17.143599999999999</c:v>
                </c:pt>
                <c:pt idx="1791">
                  <c:v>17.203199999999999</c:v>
                </c:pt>
                <c:pt idx="1792">
                  <c:v>17.188800000000001</c:v>
                </c:pt>
                <c:pt idx="1793">
                  <c:v>17.1692</c:v>
                </c:pt>
                <c:pt idx="1794">
                  <c:v>16.958600000000001</c:v>
                </c:pt>
                <c:pt idx="1795">
                  <c:v>16.835100000000001</c:v>
                </c:pt>
                <c:pt idx="1796">
                  <c:v>16.469200000000001</c:v>
                </c:pt>
                <c:pt idx="1797">
                  <c:v>16.332000000000001</c:v>
                </c:pt>
                <c:pt idx="1798">
                  <c:v>16.268699999999999</c:v>
                </c:pt>
                <c:pt idx="1799">
                  <c:v>16.254899999999999</c:v>
                </c:pt>
                <c:pt idx="1800">
                  <c:v>16.245999999999999</c:v>
                </c:pt>
                <c:pt idx="1801">
                  <c:v>16.468499999999999</c:v>
                </c:pt>
                <c:pt idx="1802">
                  <c:v>16.809999999999999</c:v>
                </c:pt>
                <c:pt idx="1803">
                  <c:v>17.019600000000001</c:v>
                </c:pt>
                <c:pt idx="1804">
                  <c:v>17.322700000000001</c:v>
                </c:pt>
                <c:pt idx="1805">
                  <c:v>17.2987</c:v>
                </c:pt>
                <c:pt idx="1806">
                  <c:v>17.282900000000001</c:v>
                </c:pt>
                <c:pt idx="1807">
                  <c:v>17.256699999999999</c:v>
                </c:pt>
                <c:pt idx="1808">
                  <c:v>17.667999999999999</c:v>
                </c:pt>
                <c:pt idx="1809">
                  <c:v>17.849799999999998</c:v>
                </c:pt>
                <c:pt idx="1810">
                  <c:v>17.990400000000001</c:v>
                </c:pt>
                <c:pt idx="1811">
                  <c:v>17.9453</c:v>
                </c:pt>
                <c:pt idx="1812">
                  <c:v>17.845700000000001</c:v>
                </c:pt>
                <c:pt idx="1813">
                  <c:v>17.8306</c:v>
                </c:pt>
                <c:pt idx="1814">
                  <c:v>17.814499999999999</c:v>
                </c:pt>
                <c:pt idx="1815">
                  <c:v>18.0565</c:v>
                </c:pt>
                <c:pt idx="1816">
                  <c:v>18.0792</c:v>
                </c:pt>
                <c:pt idx="1817">
                  <c:v>18.071999999999999</c:v>
                </c:pt>
                <c:pt idx="1818">
                  <c:v>17.928699999999999</c:v>
                </c:pt>
                <c:pt idx="1819">
                  <c:v>18.000499999999999</c:v>
                </c:pt>
                <c:pt idx="1820">
                  <c:v>17.9863</c:v>
                </c:pt>
                <c:pt idx="1821">
                  <c:v>17.968599999999999</c:v>
                </c:pt>
                <c:pt idx="1822">
                  <c:v>17.846499999999999</c:v>
                </c:pt>
                <c:pt idx="1823">
                  <c:v>18.1447</c:v>
                </c:pt>
                <c:pt idx="1824">
                  <c:v>18.1464</c:v>
                </c:pt>
                <c:pt idx="1825">
                  <c:v>18.162600000000001</c:v>
                </c:pt>
                <c:pt idx="1826">
                  <c:v>18.243600000000001</c:v>
                </c:pt>
                <c:pt idx="1827">
                  <c:v>18.229399999999998</c:v>
                </c:pt>
                <c:pt idx="1828">
                  <c:v>18.21</c:v>
                </c:pt>
                <c:pt idx="1829">
                  <c:v>17.9406</c:v>
                </c:pt>
                <c:pt idx="1830">
                  <c:v>18.088799999999999</c:v>
                </c:pt>
                <c:pt idx="1831">
                  <c:v>18.144100000000002</c:v>
                </c:pt>
                <c:pt idx="1832">
                  <c:v>18.1919</c:v>
                </c:pt>
                <c:pt idx="1833">
                  <c:v>18.159800000000001</c:v>
                </c:pt>
                <c:pt idx="1834">
                  <c:v>18.146000000000001</c:v>
                </c:pt>
                <c:pt idx="1835">
                  <c:v>18.1297</c:v>
                </c:pt>
                <c:pt idx="1836">
                  <c:v>18.059100000000001</c:v>
                </c:pt>
                <c:pt idx="1837">
                  <c:v>18.023499999999999</c:v>
                </c:pt>
                <c:pt idx="1838">
                  <c:v>18.068000000000001</c:v>
                </c:pt>
                <c:pt idx="1839">
                  <c:v>17.9968</c:v>
                </c:pt>
                <c:pt idx="1840">
                  <c:v>17.894100000000002</c:v>
                </c:pt>
                <c:pt idx="1841">
                  <c:v>17.878900000000002</c:v>
                </c:pt>
                <c:pt idx="1842">
                  <c:v>17.855799999999999</c:v>
                </c:pt>
                <c:pt idx="1843">
                  <c:v>17.895399999999999</c:v>
                </c:pt>
                <c:pt idx="1844">
                  <c:v>17.9009</c:v>
                </c:pt>
                <c:pt idx="1845">
                  <c:v>18.022400000000001</c:v>
                </c:pt>
                <c:pt idx="1846">
                  <c:v>18.064800000000002</c:v>
                </c:pt>
                <c:pt idx="1847">
                  <c:v>17.985700000000001</c:v>
                </c:pt>
                <c:pt idx="1848">
                  <c:v>17.9725</c:v>
                </c:pt>
                <c:pt idx="1849">
                  <c:v>17.959399999999999</c:v>
                </c:pt>
                <c:pt idx="1850">
                  <c:v>17.625800000000002</c:v>
                </c:pt>
                <c:pt idx="1851">
                  <c:v>17.631699999999999</c:v>
                </c:pt>
                <c:pt idx="1852">
                  <c:v>17.7715</c:v>
                </c:pt>
                <c:pt idx="1853">
                  <c:v>17.7727</c:v>
                </c:pt>
                <c:pt idx="1854">
                  <c:v>17.7621</c:v>
                </c:pt>
                <c:pt idx="1855">
                  <c:v>17.7485</c:v>
                </c:pt>
                <c:pt idx="1856">
                  <c:v>17.7347</c:v>
                </c:pt>
                <c:pt idx="1857">
                  <c:v>17.875</c:v>
                </c:pt>
                <c:pt idx="1858">
                  <c:v>18.041399999999999</c:v>
                </c:pt>
                <c:pt idx="1859">
                  <c:v>18.050699999999999</c:v>
                </c:pt>
                <c:pt idx="1860">
                  <c:v>17.9071</c:v>
                </c:pt>
                <c:pt idx="1861">
                  <c:v>17.899699999999999</c:v>
                </c:pt>
                <c:pt idx="1862">
                  <c:v>17.8917</c:v>
                </c:pt>
                <c:pt idx="1863">
                  <c:v>17.878900000000002</c:v>
                </c:pt>
                <c:pt idx="1864">
                  <c:v>17.959900000000001</c:v>
                </c:pt>
                <c:pt idx="1865">
                  <c:v>17.882000000000001</c:v>
                </c:pt>
                <c:pt idx="1866">
                  <c:v>18.0288</c:v>
                </c:pt>
                <c:pt idx="1867">
                  <c:v>18.1433</c:v>
                </c:pt>
                <c:pt idx="1868">
                  <c:v>18.2881</c:v>
                </c:pt>
                <c:pt idx="1869">
                  <c:v>18.279900000000001</c:v>
                </c:pt>
                <c:pt idx="1870">
                  <c:v>18.271100000000001</c:v>
                </c:pt>
                <c:pt idx="1871">
                  <c:v>18.031199999999998</c:v>
                </c:pt>
                <c:pt idx="1872">
                  <c:v>18.128599999999999</c:v>
                </c:pt>
                <c:pt idx="1873">
                  <c:v>18.046199999999999</c:v>
                </c:pt>
                <c:pt idx="1874">
                  <c:v>18.082000000000001</c:v>
                </c:pt>
                <c:pt idx="1875">
                  <c:v>17.942499999999999</c:v>
                </c:pt>
                <c:pt idx="1876">
                  <c:v>17.936199999999999</c:v>
                </c:pt>
                <c:pt idx="1877">
                  <c:v>17.928599999999999</c:v>
                </c:pt>
                <c:pt idx="1878">
                  <c:v>17.8475</c:v>
                </c:pt>
                <c:pt idx="1879">
                  <c:v>17.8598</c:v>
                </c:pt>
                <c:pt idx="1880">
                  <c:v>17.8447</c:v>
                </c:pt>
                <c:pt idx="1881">
                  <c:v>17.887899999999998</c:v>
                </c:pt>
                <c:pt idx="1882">
                  <c:v>17.764199999999999</c:v>
                </c:pt>
                <c:pt idx="1883">
                  <c:v>17.756699999999999</c:v>
                </c:pt>
                <c:pt idx="1884">
                  <c:v>17.748100000000001</c:v>
                </c:pt>
                <c:pt idx="1885">
                  <c:v>17.6311</c:v>
                </c:pt>
                <c:pt idx="1886">
                  <c:v>17.690999999999999</c:v>
                </c:pt>
                <c:pt idx="1887">
                  <c:v>17.467400000000001</c:v>
                </c:pt>
                <c:pt idx="1888">
                  <c:v>17.406400000000001</c:v>
                </c:pt>
                <c:pt idx="1889">
                  <c:v>17.0974</c:v>
                </c:pt>
                <c:pt idx="1890">
                  <c:v>17.088999999999999</c:v>
                </c:pt>
                <c:pt idx="1891">
                  <c:v>17.078399999999998</c:v>
                </c:pt>
                <c:pt idx="1892">
                  <c:v>17.188800000000001</c:v>
                </c:pt>
                <c:pt idx="1893">
                  <c:v>17.318300000000001</c:v>
                </c:pt>
                <c:pt idx="1894">
                  <c:v>17.403500000000001</c:v>
                </c:pt>
                <c:pt idx="1895">
                  <c:v>17.421900000000001</c:v>
                </c:pt>
                <c:pt idx="1896">
                  <c:v>17.493200000000002</c:v>
                </c:pt>
                <c:pt idx="1897">
                  <c:v>17.486000000000001</c:v>
                </c:pt>
                <c:pt idx="1898">
                  <c:v>17.4757</c:v>
                </c:pt>
                <c:pt idx="1899">
                  <c:v>17.648299999999999</c:v>
                </c:pt>
                <c:pt idx="1900">
                  <c:v>17.6523</c:v>
                </c:pt>
                <c:pt idx="1901">
                  <c:v>17.637699999999999</c:v>
                </c:pt>
                <c:pt idx="1902">
                  <c:v>17.666399999999999</c:v>
                </c:pt>
                <c:pt idx="1903">
                  <c:v>17.6785</c:v>
                </c:pt>
                <c:pt idx="1904">
                  <c:v>17.670999999999999</c:v>
                </c:pt>
                <c:pt idx="1905">
                  <c:v>17.665299999999998</c:v>
                </c:pt>
                <c:pt idx="1906">
                  <c:v>17.868500000000001</c:v>
                </c:pt>
                <c:pt idx="1907">
                  <c:v>17.842400000000001</c:v>
                </c:pt>
                <c:pt idx="1908">
                  <c:v>17.656400000000001</c:v>
                </c:pt>
                <c:pt idx="1909">
                  <c:v>17.575399999999998</c:v>
                </c:pt>
                <c:pt idx="1910">
                  <c:v>17.634899999999998</c:v>
                </c:pt>
                <c:pt idx="1911">
                  <c:v>17.626300000000001</c:v>
                </c:pt>
                <c:pt idx="1912">
                  <c:v>17.613</c:v>
                </c:pt>
                <c:pt idx="1913">
                  <c:v>17.566600000000001</c:v>
                </c:pt>
                <c:pt idx="1914">
                  <c:v>17.5656</c:v>
                </c:pt>
                <c:pt idx="1915">
                  <c:v>17.368200000000002</c:v>
                </c:pt>
                <c:pt idx="1916">
                  <c:v>17.486999999999998</c:v>
                </c:pt>
                <c:pt idx="1917">
                  <c:v>16.953399999999998</c:v>
                </c:pt>
                <c:pt idx="1918">
                  <c:v>16.9468</c:v>
                </c:pt>
                <c:pt idx="1919">
                  <c:v>16.943899999999999</c:v>
                </c:pt>
                <c:pt idx="1920">
                  <c:v>17.297000000000001</c:v>
                </c:pt>
                <c:pt idx="1921">
                  <c:v>17.304600000000001</c:v>
                </c:pt>
                <c:pt idx="1922">
                  <c:v>17.383600000000001</c:v>
                </c:pt>
                <c:pt idx="1923">
                  <c:v>17.234200000000001</c:v>
                </c:pt>
                <c:pt idx="1924">
                  <c:v>16.965699999999998</c:v>
                </c:pt>
                <c:pt idx="1925">
                  <c:v>16.9602</c:v>
                </c:pt>
                <c:pt idx="1926">
                  <c:v>16.9605</c:v>
                </c:pt>
                <c:pt idx="1927">
                  <c:v>17.208100000000002</c:v>
                </c:pt>
                <c:pt idx="1928">
                  <c:v>17.376899999999999</c:v>
                </c:pt>
                <c:pt idx="1929">
                  <c:v>17.433299999999999</c:v>
                </c:pt>
                <c:pt idx="1930">
                  <c:v>17.5397</c:v>
                </c:pt>
                <c:pt idx="1931">
                  <c:v>17.492599999999999</c:v>
                </c:pt>
                <c:pt idx="1932">
                  <c:v>17.488099999999999</c:v>
                </c:pt>
                <c:pt idx="1933">
                  <c:v>17.475100000000001</c:v>
                </c:pt>
                <c:pt idx="1934">
                  <c:v>17.4726</c:v>
                </c:pt>
                <c:pt idx="1935">
                  <c:v>17.5868</c:v>
                </c:pt>
                <c:pt idx="1936">
                  <c:v>17.5276</c:v>
                </c:pt>
                <c:pt idx="1937">
                  <c:v>17.602399999999999</c:v>
                </c:pt>
                <c:pt idx="1938">
                  <c:v>17.4818</c:v>
                </c:pt>
                <c:pt idx="1939">
                  <c:v>17.4758</c:v>
                </c:pt>
                <c:pt idx="1940">
                  <c:v>17.462399999999999</c:v>
                </c:pt>
                <c:pt idx="1941">
                  <c:v>17.423300000000001</c:v>
                </c:pt>
                <c:pt idx="1942">
                  <c:v>17.332899999999999</c:v>
                </c:pt>
                <c:pt idx="1943">
                  <c:v>17.146699999999999</c:v>
                </c:pt>
                <c:pt idx="1944">
                  <c:v>17.164999999999999</c:v>
                </c:pt>
                <c:pt idx="1945">
                  <c:v>17.361699999999999</c:v>
                </c:pt>
                <c:pt idx="1946">
                  <c:v>17.355799999999999</c:v>
                </c:pt>
                <c:pt idx="1947">
                  <c:v>17.351500000000001</c:v>
                </c:pt>
                <c:pt idx="1948">
                  <c:v>17.347100000000001</c:v>
                </c:pt>
                <c:pt idx="1949">
                  <c:v>17.3767</c:v>
                </c:pt>
                <c:pt idx="1950">
                  <c:v>17.303999999999998</c:v>
                </c:pt>
                <c:pt idx="1951">
                  <c:v>17.365400000000001</c:v>
                </c:pt>
                <c:pt idx="1952">
                  <c:v>17.416599999999999</c:v>
                </c:pt>
                <c:pt idx="1953">
                  <c:v>17.410599999999999</c:v>
                </c:pt>
                <c:pt idx="1954">
                  <c:v>17.404699999999998</c:v>
                </c:pt>
                <c:pt idx="1955">
                  <c:v>17.4757</c:v>
                </c:pt>
                <c:pt idx="1956">
                  <c:v>17.507400000000001</c:v>
                </c:pt>
                <c:pt idx="1957">
                  <c:v>17.5243</c:v>
                </c:pt>
                <c:pt idx="1958">
                  <c:v>17.525300000000001</c:v>
                </c:pt>
                <c:pt idx="1959">
                  <c:v>17.577999999999999</c:v>
                </c:pt>
                <c:pt idx="1960">
                  <c:v>17.572099999999999</c:v>
                </c:pt>
                <c:pt idx="1961">
                  <c:v>17.560500000000001</c:v>
                </c:pt>
                <c:pt idx="1962">
                  <c:v>17.448399999999999</c:v>
                </c:pt>
                <c:pt idx="1963">
                  <c:v>17.423999999999999</c:v>
                </c:pt>
                <c:pt idx="1964">
                  <c:v>17.4373</c:v>
                </c:pt>
                <c:pt idx="1965">
                  <c:v>17.517700000000001</c:v>
                </c:pt>
                <c:pt idx="1966">
                  <c:v>17.587499999999999</c:v>
                </c:pt>
                <c:pt idx="1967">
                  <c:v>17.581</c:v>
                </c:pt>
                <c:pt idx="1968">
                  <c:v>17.5671</c:v>
                </c:pt>
                <c:pt idx="1969">
                  <c:v>17.484000000000002</c:v>
                </c:pt>
                <c:pt idx="1970">
                  <c:v>17.187200000000001</c:v>
                </c:pt>
                <c:pt idx="1971">
                  <c:v>17.096299999999999</c:v>
                </c:pt>
                <c:pt idx="1972">
                  <c:v>17.254300000000001</c:v>
                </c:pt>
                <c:pt idx="1973">
                  <c:v>17.146899999999999</c:v>
                </c:pt>
                <c:pt idx="1974">
                  <c:v>17.1418</c:v>
                </c:pt>
                <c:pt idx="1975">
                  <c:v>17.1279</c:v>
                </c:pt>
                <c:pt idx="1976">
                  <c:v>17.221599999999999</c:v>
                </c:pt>
                <c:pt idx="1977">
                  <c:v>17.0808</c:v>
                </c:pt>
                <c:pt idx="1978">
                  <c:v>17.0518</c:v>
                </c:pt>
                <c:pt idx="1979">
                  <c:v>17.026399999999999</c:v>
                </c:pt>
                <c:pt idx="1980">
                  <c:v>16.8568</c:v>
                </c:pt>
                <c:pt idx="1981">
                  <c:v>16.8504</c:v>
                </c:pt>
                <c:pt idx="1982">
                  <c:v>16.845199999999998</c:v>
                </c:pt>
                <c:pt idx="1983">
                  <c:v>16.906600000000001</c:v>
                </c:pt>
                <c:pt idx="1984">
                  <c:v>16.6905</c:v>
                </c:pt>
                <c:pt idx="1985">
                  <c:v>16.854700000000001</c:v>
                </c:pt>
                <c:pt idx="1986">
                  <c:v>16.883199999999999</c:v>
                </c:pt>
                <c:pt idx="1987">
                  <c:v>17.051400000000001</c:v>
                </c:pt>
                <c:pt idx="1988">
                  <c:v>17.045500000000001</c:v>
                </c:pt>
                <c:pt idx="1989">
                  <c:v>17.0215</c:v>
                </c:pt>
                <c:pt idx="1990">
                  <c:v>17.081499999999998</c:v>
                </c:pt>
                <c:pt idx="1991">
                  <c:v>16.692399999999999</c:v>
                </c:pt>
                <c:pt idx="1992">
                  <c:v>16.337900000000001</c:v>
                </c:pt>
                <c:pt idx="1993">
                  <c:v>16.1782</c:v>
                </c:pt>
                <c:pt idx="1994">
                  <c:v>16.425699999999999</c:v>
                </c:pt>
                <c:pt idx="1995">
                  <c:v>16.4239</c:v>
                </c:pt>
                <c:pt idx="1996">
                  <c:v>16.417300000000001</c:v>
                </c:pt>
                <c:pt idx="1997">
                  <c:v>16.378900000000002</c:v>
                </c:pt>
                <c:pt idx="1998">
                  <c:v>16.516999999999999</c:v>
                </c:pt>
                <c:pt idx="1999">
                  <c:v>16.272200000000002</c:v>
                </c:pt>
                <c:pt idx="2000">
                  <c:v>16.396000000000001</c:v>
                </c:pt>
                <c:pt idx="2001">
                  <c:v>16.462700000000002</c:v>
                </c:pt>
                <c:pt idx="2002">
                  <c:v>16.459</c:v>
                </c:pt>
                <c:pt idx="2003">
                  <c:v>16.4526</c:v>
                </c:pt>
                <c:pt idx="2004">
                  <c:v>16.477499999999999</c:v>
                </c:pt>
                <c:pt idx="2005">
                  <c:v>16.528700000000001</c:v>
                </c:pt>
                <c:pt idx="2006">
                  <c:v>16.514099999999999</c:v>
                </c:pt>
                <c:pt idx="2007">
                  <c:v>16.478200000000001</c:v>
                </c:pt>
                <c:pt idx="2008">
                  <c:v>16.634799999999998</c:v>
                </c:pt>
                <c:pt idx="2009">
                  <c:v>16.631399999999999</c:v>
                </c:pt>
                <c:pt idx="2010">
                  <c:v>16.628599999999999</c:v>
                </c:pt>
                <c:pt idx="2011">
                  <c:v>16.596800000000002</c:v>
                </c:pt>
                <c:pt idx="2012">
                  <c:v>16.658100000000001</c:v>
                </c:pt>
                <c:pt idx="2013">
                  <c:v>16.666499999999999</c:v>
                </c:pt>
                <c:pt idx="2014">
                  <c:v>16.630299999999998</c:v>
                </c:pt>
                <c:pt idx="2015">
                  <c:v>16.691099999999999</c:v>
                </c:pt>
                <c:pt idx="2016">
                  <c:v>16.6877</c:v>
                </c:pt>
                <c:pt idx="2017">
                  <c:v>16.680599999999998</c:v>
                </c:pt>
                <c:pt idx="2018">
                  <c:v>16.730399999999999</c:v>
                </c:pt>
                <c:pt idx="2019">
                  <c:v>16.736599999999999</c:v>
                </c:pt>
                <c:pt idx="2020">
                  <c:v>16.690000000000001</c:v>
                </c:pt>
                <c:pt idx="2021">
                  <c:v>16.672799999999999</c:v>
                </c:pt>
                <c:pt idx="2022">
                  <c:v>16.728400000000001</c:v>
                </c:pt>
                <c:pt idx="2023">
                  <c:v>16.725000000000001</c:v>
                </c:pt>
                <c:pt idx="2024">
                  <c:v>16.722999999999999</c:v>
                </c:pt>
                <c:pt idx="2025">
                  <c:v>16.7287</c:v>
                </c:pt>
                <c:pt idx="2026">
                  <c:v>16.797799999999999</c:v>
                </c:pt>
                <c:pt idx="2027">
                  <c:v>16.815200000000001</c:v>
                </c:pt>
                <c:pt idx="2028">
                  <c:v>16.626999999999999</c:v>
                </c:pt>
                <c:pt idx="2029">
                  <c:v>16.322299999999998</c:v>
                </c:pt>
                <c:pt idx="2030">
                  <c:v>16.319700000000001</c:v>
                </c:pt>
                <c:pt idx="2031">
                  <c:v>16.316800000000001</c:v>
                </c:pt>
                <c:pt idx="2032">
                  <c:v>16.372199999999999</c:v>
                </c:pt>
                <c:pt idx="2033">
                  <c:v>16.488</c:v>
                </c:pt>
                <c:pt idx="2034">
                  <c:v>16.407299999999999</c:v>
                </c:pt>
                <c:pt idx="2035">
                  <c:v>16.415299999999998</c:v>
                </c:pt>
                <c:pt idx="2036">
                  <c:v>16.5015</c:v>
                </c:pt>
                <c:pt idx="2037">
                  <c:v>16.4984</c:v>
                </c:pt>
                <c:pt idx="2038">
                  <c:v>16.495000000000001</c:v>
                </c:pt>
                <c:pt idx="2039">
                  <c:v>16.371200000000002</c:v>
                </c:pt>
                <c:pt idx="2040">
                  <c:v>16.345099999999999</c:v>
                </c:pt>
                <c:pt idx="2041">
                  <c:v>16.218299999999999</c:v>
                </c:pt>
                <c:pt idx="2042">
                  <c:v>16.239100000000001</c:v>
                </c:pt>
                <c:pt idx="2043">
                  <c:v>16.2791</c:v>
                </c:pt>
                <c:pt idx="2044">
                  <c:v>16.275700000000001</c:v>
                </c:pt>
                <c:pt idx="2045">
                  <c:v>16.271899999999999</c:v>
                </c:pt>
                <c:pt idx="2046">
                  <c:v>16.337199999999999</c:v>
                </c:pt>
                <c:pt idx="2047">
                  <c:v>16.274000000000001</c:v>
                </c:pt>
                <c:pt idx="2048">
                  <c:v>16.263999999999999</c:v>
                </c:pt>
                <c:pt idx="2049">
                  <c:v>16.093</c:v>
                </c:pt>
                <c:pt idx="2050">
                  <c:v>16.154199999999999</c:v>
                </c:pt>
                <c:pt idx="2051">
                  <c:v>16.151199999999999</c:v>
                </c:pt>
                <c:pt idx="2052">
                  <c:v>16.142499999999998</c:v>
                </c:pt>
                <c:pt idx="2053">
                  <c:v>16.318999999999999</c:v>
                </c:pt>
                <c:pt idx="2054">
                  <c:v>16.288399999999999</c:v>
                </c:pt>
                <c:pt idx="2055">
                  <c:v>16.247199999999999</c:v>
                </c:pt>
                <c:pt idx="2056">
                  <c:v>16.122199999999999</c:v>
                </c:pt>
                <c:pt idx="2057">
                  <c:v>16.000299999999999</c:v>
                </c:pt>
                <c:pt idx="2058">
                  <c:v>15.9902</c:v>
                </c:pt>
                <c:pt idx="2059">
                  <c:v>15.9825</c:v>
                </c:pt>
                <c:pt idx="2060">
                  <c:v>15.7148</c:v>
                </c:pt>
                <c:pt idx="2061">
                  <c:v>15.6814</c:v>
                </c:pt>
                <c:pt idx="2062">
                  <c:v>15.897</c:v>
                </c:pt>
                <c:pt idx="2063">
                  <c:v>15.968999999999999</c:v>
                </c:pt>
                <c:pt idx="2064">
                  <c:v>15.988099999999999</c:v>
                </c:pt>
                <c:pt idx="2065">
                  <c:v>15.985300000000001</c:v>
                </c:pt>
                <c:pt idx="2066">
                  <c:v>15.984400000000001</c:v>
                </c:pt>
                <c:pt idx="2067">
                  <c:v>16.0501</c:v>
                </c:pt>
                <c:pt idx="2068">
                  <c:v>15.992599999999999</c:v>
                </c:pt>
                <c:pt idx="2069">
                  <c:v>15.9674</c:v>
                </c:pt>
                <c:pt idx="2070">
                  <c:v>16.083100000000002</c:v>
                </c:pt>
                <c:pt idx="2071">
                  <c:v>15.8935</c:v>
                </c:pt>
                <c:pt idx="2072">
                  <c:v>15.887700000000001</c:v>
                </c:pt>
                <c:pt idx="2073">
                  <c:v>15.8772</c:v>
                </c:pt>
                <c:pt idx="2074">
                  <c:v>16.006399999999999</c:v>
                </c:pt>
                <c:pt idx="2075">
                  <c:v>15.9496</c:v>
                </c:pt>
                <c:pt idx="2076">
                  <c:v>15.9175</c:v>
                </c:pt>
                <c:pt idx="2077">
                  <c:v>15.9251</c:v>
                </c:pt>
                <c:pt idx="2078">
                  <c:v>15.847300000000001</c:v>
                </c:pt>
                <c:pt idx="2079">
                  <c:v>15.8423</c:v>
                </c:pt>
                <c:pt idx="2080">
                  <c:v>15.8416</c:v>
                </c:pt>
                <c:pt idx="2081">
                  <c:v>15.8421</c:v>
                </c:pt>
                <c:pt idx="2082">
                  <c:v>15.8354</c:v>
                </c:pt>
                <c:pt idx="2083">
                  <c:v>15.933199999999999</c:v>
                </c:pt>
                <c:pt idx="2084">
                  <c:v>15.9453</c:v>
                </c:pt>
                <c:pt idx="2085">
                  <c:v>16.012599999999999</c:v>
                </c:pt>
                <c:pt idx="2086">
                  <c:v>16.0106</c:v>
                </c:pt>
                <c:pt idx="2087">
                  <c:v>16.0124</c:v>
                </c:pt>
                <c:pt idx="2088">
                  <c:v>15.902799999999999</c:v>
                </c:pt>
                <c:pt idx="2089">
                  <c:v>15.7576</c:v>
                </c:pt>
                <c:pt idx="2090">
                  <c:v>15.7844</c:v>
                </c:pt>
                <c:pt idx="2091">
                  <c:v>15.5136</c:v>
                </c:pt>
                <c:pt idx="2092">
                  <c:v>15.5123</c:v>
                </c:pt>
                <c:pt idx="2093">
                  <c:v>15.5107</c:v>
                </c:pt>
                <c:pt idx="2094">
                  <c:v>15.5105</c:v>
                </c:pt>
                <c:pt idx="2095">
                  <c:v>15.6843</c:v>
                </c:pt>
                <c:pt idx="2096">
                  <c:v>15.7196</c:v>
                </c:pt>
                <c:pt idx="2097">
                  <c:v>15.6821</c:v>
                </c:pt>
                <c:pt idx="2098">
                  <c:v>15.6745</c:v>
                </c:pt>
                <c:pt idx="2099">
                  <c:v>15.7097</c:v>
                </c:pt>
                <c:pt idx="2100">
                  <c:v>15.708399999999999</c:v>
                </c:pt>
                <c:pt idx="2101">
                  <c:v>15.7079</c:v>
                </c:pt>
                <c:pt idx="2102">
                  <c:v>15.8003</c:v>
                </c:pt>
                <c:pt idx="2103">
                  <c:v>15.743600000000001</c:v>
                </c:pt>
                <c:pt idx="2104">
                  <c:v>15.9194</c:v>
                </c:pt>
                <c:pt idx="2105">
                  <c:v>15.9445</c:v>
                </c:pt>
                <c:pt idx="2106">
                  <c:v>15.951599999999999</c:v>
                </c:pt>
                <c:pt idx="2107">
                  <c:v>15.950100000000001</c:v>
                </c:pt>
                <c:pt idx="2108">
                  <c:v>15.949299999999999</c:v>
                </c:pt>
                <c:pt idx="2109">
                  <c:v>16.058399999999999</c:v>
                </c:pt>
                <c:pt idx="2110">
                  <c:v>16.022500000000001</c:v>
                </c:pt>
                <c:pt idx="2111">
                  <c:v>15.904500000000001</c:v>
                </c:pt>
                <c:pt idx="2112">
                  <c:v>15.8712</c:v>
                </c:pt>
                <c:pt idx="2113">
                  <c:v>15.9155</c:v>
                </c:pt>
                <c:pt idx="2114">
                  <c:v>15.914199999999999</c:v>
                </c:pt>
                <c:pt idx="2115">
                  <c:v>15.9427</c:v>
                </c:pt>
                <c:pt idx="2116">
                  <c:v>15.922000000000001</c:v>
                </c:pt>
                <c:pt idx="2117">
                  <c:v>15.9512</c:v>
                </c:pt>
                <c:pt idx="2118">
                  <c:v>15.850300000000001</c:v>
                </c:pt>
                <c:pt idx="2119">
                  <c:v>15.820600000000001</c:v>
                </c:pt>
                <c:pt idx="2120">
                  <c:v>15.715</c:v>
                </c:pt>
                <c:pt idx="2121">
                  <c:v>15.7141</c:v>
                </c:pt>
                <c:pt idx="2122">
                  <c:v>15.7113</c:v>
                </c:pt>
                <c:pt idx="2123">
                  <c:v>15.507099999999999</c:v>
                </c:pt>
                <c:pt idx="2124">
                  <c:v>15.572100000000001</c:v>
                </c:pt>
                <c:pt idx="2125">
                  <c:v>15.6114</c:v>
                </c:pt>
                <c:pt idx="2126">
                  <c:v>15.722899999999999</c:v>
                </c:pt>
                <c:pt idx="2127">
                  <c:v>15.6427</c:v>
                </c:pt>
                <c:pt idx="2128">
                  <c:v>15.6426</c:v>
                </c:pt>
                <c:pt idx="2129">
                  <c:v>15.6425</c:v>
                </c:pt>
                <c:pt idx="2130">
                  <c:v>15.630100000000001</c:v>
                </c:pt>
                <c:pt idx="2131">
                  <c:v>15.366300000000001</c:v>
                </c:pt>
                <c:pt idx="2132">
                  <c:v>15.3066</c:v>
                </c:pt>
                <c:pt idx="2133">
                  <c:v>15.313599999999999</c:v>
                </c:pt>
                <c:pt idx="2134">
                  <c:v>15.200200000000001</c:v>
                </c:pt>
                <c:pt idx="2135">
                  <c:v>15.199299999999999</c:v>
                </c:pt>
                <c:pt idx="2136">
                  <c:v>15.1996</c:v>
                </c:pt>
                <c:pt idx="2137">
                  <c:v>15.169600000000001</c:v>
                </c:pt>
                <c:pt idx="2138">
                  <c:v>15.1737</c:v>
                </c:pt>
                <c:pt idx="2139">
                  <c:v>15.056100000000001</c:v>
                </c:pt>
                <c:pt idx="2140">
                  <c:v>15.218299999999999</c:v>
                </c:pt>
                <c:pt idx="2141">
                  <c:v>15.254099999999999</c:v>
                </c:pt>
                <c:pt idx="2142">
                  <c:v>15.251899999999999</c:v>
                </c:pt>
                <c:pt idx="2143">
                  <c:v>15.255599999999999</c:v>
                </c:pt>
                <c:pt idx="2144">
                  <c:v>15.279400000000001</c:v>
                </c:pt>
                <c:pt idx="2145">
                  <c:v>15.2127</c:v>
                </c:pt>
                <c:pt idx="2146">
                  <c:v>15.267799999999999</c:v>
                </c:pt>
                <c:pt idx="2147">
                  <c:v>15.429</c:v>
                </c:pt>
                <c:pt idx="2148">
                  <c:v>15.5868</c:v>
                </c:pt>
                <c:pt idx="2149">
                  <c:v>15.5854</c:v>
                </c:pt>
                <c:pt idx="2150">
                  <c:v>15.581799999999999</c:v>
                </c:pt>
                <c:pt idx="2151">
                  <c:v>15.4954</c:v>
                </c:pt>
                <c:pt idx="2152">
                  <c:v>15.626099999999999</c:v>
                </c:pt>
                <c:pt idx="2153">
                  <c:v>15.648</c:v>
                </c:pt>
                <c:pt idx="2154">
                  <c:v>15.6007</c:v>
                </c:pt>
                <c:pt idx="2155">
                  <c:v>15.621600000000001</c:v>
                </c:pt>
                <c:pt idx="2156">
                  <c:v>15.6213</c:v>
                </c:pt>
                <c:pt idx="2157">
                  <c:v>15.6145</c:v>
                </c:pt>
                <c:pt idx="2158">
                  <c:v>15.584199999999999</c:v>
                </c:pt>
                <c:pt idx="2159">
                  <c:v>15.667199999999999</c:v>
                </c:pt>
                <c:pt idx="2160">
                  <c:v>15.6631</c:v>
                </c:pt>
                <c:pt idx="2161">
                  <c:v>15.7384</c:v>
                </c:pt>
                <c:pt idx="2162">
                  <c:v>15.6149</c:v>
                </c:pt>
                <c:pt idx="2163">
                  <c:v>15.6105</c:v>
                </c:pt>
                <c:pt idx="2164">
                  <c:v>15.6134</c:v>
                </c:pt>
                <c:pt idx="2165">
                  <c:v>15.726599999999999</c:v>
                </c:pt>
                <c:pt idx="2166">
                  <c:v>15.7462</c:v>
                </c:pt>
                <c:pt idx="2167">
                  <c:v>15.778700000000001</c:v>
                </c:pt>
                <c:pt idx="2168">
                  <c:v>15.837300000000001</c:v>
                </c:pt>
                <c:pt idx="2169">
                  <c:v>15.809699999999999</c:v>
                </c:pt>
                <c:pt idx="2170">
                  <c:v>15.8066</c:v>
                </c:pt>
                <c:pt idx="2171">
                  <c:v>15.7956</c:v>
                </c:pt>
                <c:pt idx="2172">
                  <c:v>15.8188</c:v>
                </c:pt>
                <c:pt idx="2173">
                  <c:v>15.7425</c:v>
                </c:pt>
                <c:pt idx="2174">
                  <c:v>15.689500000000001</c:v>
                </c:pt>
                <c:pt idx="2175">
                  <c:v>15.6646</c:v>
                </c:pt>
                <c:pt idx="2176">
                  <c:v>15.7117</c:v>
                </c:pt>
                <c:pt idx="2177">
                  <c:v>15.709300000000001</c:v>
                </c:pt>
                <c:pt idx="2178">
                  <c:v>15.7072</c:v>
                </c:pt>
                <c:pt idx="2179">
                  <c:v>15.7821</c:v>
                </c:pt>
                <c:pt idx="2180">
                  <c:v>15.689500000000001</c:v>
                </c:pt>
                <c:pt idx="2181">
                  <c:v>15.6418</c:v>
                </c:pt>
                <c:pt idx="2182">
                  <c:v>15.6328</c:v>
                </c:pt>
                <c:pt idx="2183">
                  <c:v>15.5966</c:v>
                </c:pt>
                <c:pt idx="2184">
                  <c:v>15.595800000000001</c:v>
                </c:pt>
                <c:pt idx="2185">
                  <c:v>15.591200000000001</c:v>
                </c:pt>
                <c:pt idx="2186">
                  <c:v>15.523899999999999</c:v>
                </c:pt>
                <c:pt idx="2187">
                  <c:v>15.434200000000001</c:v>
                </c:pt>
                <c:pt idx="2188">
                  <c:v>15.3483</c:v>
                </c:pt>
                <c:pt idx="2189">
                  <c:v>15.44</c:v>
                </c:pt>
                <c:pt idx="2190">
                  <c:v>15.097</c:v>
                </c:pt>
                <c:pt idx="2191">
                  <c:v>15.094200000000001</c:v>
                </c:pt>
                <c:pt idx="2192">
                  <c:v>15.0928</c:v>
                </c:pt>
                <c:pt idx="2193">
                  <c:v>15.0161</c:v>
                </c:pt>
                <c:pt idx="2194">
                  <c:v>14.8217</c:v>
                </c:pt>
                <c:pt idx="2195">
                  <c:v>15.1106</c:v>
                </c:pt>
                <c:pt idx="2196">
                  <c:v>14.9397</c:v>
                </c:pt>
                <c:pt idx="2197">
                  <c:v>14.8818</c:v>
                </c:pt>
                <c:pt idx="2198">
                  <c:v>14.8805</c:v>
                </c:pt>
                <c:pt idx="2199">
                  <c:v>14.8809</c:v>
                </c:pt>
                <c:pt idx="2200">
                  <c:v>14.995699999999999</c:v>
                </c:pt>
                <c:pt idx="2201">
                  <c:v>15.311400000000001</c:v>
                </c:pt>
                <c:pt idx="2202">
                  <c:v>15.3431</c:v>
                </c:pt>
                <c:pt idx="2203">
                  <c:v>15.2927</c:v>
                </c:pt>
                <c:pt idx="2204">
                  <c:v>15.236800000000001</c:v>
                </c:pt>
                <c:pt idx="2205">
                  <c:v>15.2354</c:v>
                </c:pt>
                <c:pt idx="2206">
                  <c:v>15.230499999999999</c:v>
                </c:pt>
                <c:pt idx="2207">
                  <c:v>15.1905</c:v>
                </c:pt>
                <c:pt idx="2208">
                  <c:v>15.091100000000001</c:v>
                </c:pt>
                <c:pt idx="2209">
                  <c:v>15.117800000000001</c:v>
                </c:pt>
                <c:pt idx="2210">
                  <c:v>15.295</c:v>
                </c:pt>
                <c:pt idx="2211">
                  <c:v>15.1699</c:v>
                </c:pt>
                <c:pt idx="2212">
                  <c:v>15.142200000000001</c:v>
                </c:pt>
                <c:pt idx="2213">
                  <c:v>15.14</c:v>
                </c:pt>
                <c:pt idx="2214">
                  <c:v>14.915900000000001</c:v>
                </c:pt>
                <c:pt idx="2215">
                  <c:v>15.0427</c:v>
                </c:pt>
                <c:pt idx="2216">
                  <c:v>15.1774</c:v>
                </c:pt>
                <c:pt idx="2217">
                  <c:v>15.3352</c:v>
                </c:pt>
                <c:pt idx="2218">
                  <c:v>15.3401</c:v>
                </c:pt>
                <c:pt idx="2219">
                  <c:v>15.3386</c:v>
                </c:pt>
                <c:pt idx="2220">
                  <c:v>15.3345</c:v>
                </c:pt>
                <c:pt idx="2221">
                  <c:v>15.363099999999999</c:v>
                </c:pt>
                <c:pt idx="2222">
                  <c:v>15.4612</c:v>
                </c:pt>
                <c:pt idx="2223">
                  <c:v>15.483700000000001</c:v>
                </c:pt>
                <c:pt idx="2224">
                  <c:v>15.4495</c:v>
                </c:pt>
                <c:pt idx="2225">
                  <c:v>15.449400000000001</c:v>
                </c:pt>
                <c:pt idx="2226">
                  <c:v>15.444800000000001</c:v>
                </c:pt>
                <c:pt idx="2227">
                  <c:v>15.442299999999999</c:v>
                </c:pt>
                <c:pt idx="2228">
                  <c:v>15.410299999999999</c:v>
                </c:pt>
                <c:pt idx="2229">
                  <c:v>15.591100000000001</c:v>
                </c:pt>
                <c:pt idx="2230">
                  <c:v>15.6305</c:v>
                </c:pt>
                <c:pt idx="2231">
                  <c:v>15.352</c:v>
                </c:pt>
                <c:pt idx="2232">
                  <c:v>15.3719</c:v>
                </c:pt>
                <c:pt idx="2233">
                  <c:v>15.3695</c:v>
                </c:pt>
                <c:pt idx="2234">
                  <c:v>15.3589</c:v>
                </c:pt>
                <c:pt idx="2235">
                  <c:v>15.202400000000001</c:v>
                </c:pt>
                <c:pt idx="2236">
                  <c:v>15.257</c:v>
                </c:pt>
                <c:pt idx="2237">
                  <c:v>15.4861</c:v>
                </c:pt>
                <c:pt idx="2238">
                  <c:v>15.4861</c:v>
                </c:pt>
                <c:pt idx="2239">
                  <c:v>15.3071</c:v>
                </c:pt>
                <c:pt idx="2240">
                  <c:v>15.305400000000001</c:v>
                </c:pt>
                <c:pt idx="2241">
                  <c:v>15.2995</c:v>
                </c:pt>
                <c:pt idx="2242">
                  <c:v>15.1851</c:v>
                </c:pt>
                <c:pt idx="2243">
                  <c:v>15.0543</c:v>
                </c:pt>
                <c:pt idx="2244">
                  <c:v>14.9741</c:v>
                </c:pt>
                <c:pt idx="2245">
                  <c:v>15.104100000000001</c:v>
                </c:pt>
                <c:pt idx="2246">
                  <c:v>14.871</c:v>
                </c:pt>
                <c:pt idx="2247">
                  <c:v>14.8687</c:v>
                </c:pt>
                <c:pt idx="2248">
                  <c:v>14.8652</c:v>
                </c:pt>
                <c:pt idx="2249">
                  <c:v>14.4895</c:v>
                </c:pt>
                <c:pt idx="2250">
                  <c:v>14.455500000000001</c:v>
                </c:pt>
                <c:pt idx="2251">
                  <c:v>14.591100000000001</c:v>
                </c:pt>
                <c:pt idx="2252">
                  <c:v>14.4137</c:v>
                </c:pt>
                <c:pt idx="2253">
                  <c:v>14.410600000000001</c:v>
                </c:pt>
                <c:pt idx="2254">
                  <c:v>14.409800000000001</c:v>
                </c:pt>
                <c:pt idx="2255">
                  <c:v>14.406599999999999</c:v>
                </c:pt>
                <c:pt idx="2256">
                  <c:v>14.5199</c:v>
                </c:pt>
                <c:pt idx="2257">
                  <c:v>14.670199999999999</c:v>
                </c:pt>
                <c:pt idx="2258">
                  <c:v>14.861000000000001</c:v>
                </c:pt>
                <c:pt idx="2259">
                  <c:v>14.7126</c:v>
                </c:pt>
                <c:pt idx="2260">
                  <c:v>14.603999999999999</c:v>
                </c:pt>
                <c:pt idx="2261">
                  <c:v>14.6006</c:v>
                </c:pt>
                <c:pt idx="2262">
                  <c:v>14.5907</c:v>
                </c:pt>
                <c:pt idx="2263">
                  <c:v>14.690099999999999</c:v>
                </c:pt>
                <c:pt idx="2264">
                  <c:v>14.671099999999999</c:v>
                </c:pt>
                <c:pt idx="2265">
                  <c:v>14.9049</c:v>
                </c:pt>
                <c:pt idx="2266">
                  <c:v>14.8866</c:v>
                </c:pt>
                <c:pt idx="2267">
                  <c:v>14.751799999999999</c:v>
                </c:pt>
                <c:pt idx="2268">
                  <c:v>14.749599999999999</c:v>
                </c:pt>
                <c:pt idx="2269">
                  <c:v>14.7492</c:v>
                </c:pt>
                <c:pt idx="2270">
                  <c:v>14.4611</c:v>
                </c:pt>
                <c:pt idx="2271">
                  <c:v>14.588800000000001</c:v>
                </c:pt>
                <c:pt idx="2272">
                  <c:v>14.681699999999999</c:v>
                </c:pt>
                <c:pt idx="2273">
                  <c:v>14.6099</c:v>
                </c:pt>
                <c:pt idx="2274">
                  <c:v>14.4931</c:v>
                </c:pt>
                <c:pt idx="2275">
                  <c:v>14.490500000000001</c:v>
                </c:pt>
                <c:pt idx="2276">
                  <c:v>14.495900000000001</c:v>
                </c:pt>
                <c:pt idx="2277">
                  <c:v>14.353899999999999</c:v>
                </c:pt>
                <c:pt idx="2278">
                  <c:v>14.267899999999999</c:v>
                </c:pt>
                <c:pt idx="2279">
                  <c:v>14.239599999999999</c:v>
                </c:pt>
                <c:pt idx="2280">
                  <c:v>13.681800000000001</c:v>
                </c:pt>
                <c:pt idx="2281">
                  <c:v>14.1365</c:v>
                </c:pt>
                <c:pt idx="2282">
                  <c:v>14.1348</c:v>
                </c:pt>
                <c:pt idx="2283">
                  <c:v>14.135400000000001</c:v>
                </c:pt>
                <c:pt idx="2284">
                  <c:v>14.1625</c:v>
                </c:pt>
                <c:pt idx="2285">
                  <c:v>13.9145</c:v>
                </c:pt>
                <c:pt idx="2286">
                  <c:v>13.8416</c:v>
                </c:pt>
                <c:pt idx="2287">
                  <c:v>13.7288</c:v>
                </c:pt>
                <c:pt idx="2288">
                  <c:v>13.2812</c:v>
                </c:pt>
                <c:pt idx="2289">
                  <c:v>13.279400000000001</c:v>
                </c:pt>
                <c:pt idx="2290">
                  <c:v>13.281499999999999</c:v>
                </c:pt>
                <c:pt idx="2291">
                  <c:v>13.0448</c:v>
                </c:pt>
                <c:pt idx="2292">
                  <c:v>12.901899999999999</c:v>
                </c:pt>
                <c:pt idx="2293">
                  <c:v>13.380599999999999</c:v>
                </c:pt>
                <c:pt idx="2294">
                  <c:v>13.360900000000001</c:v>
                </c:pt>
                <c:pt idx="2295">
                  <c:v>13.308400000000001</c:v>
                </c:pt>
                <c:pt idx="2296">
                  <c:v>13.306800000000001</c:v>
                </c:pt>
                <c:pt idx="2297">
                  <c:v>13.292999999999999</c:v>
                </c:pt>
                <c:pt idx="2298">
                  <c:v>13.373100000000001</c:v>
                </c:pt>
                <c:pt idx="2299">
                  <c:v>13.359500000000001</c:v>
                </c:pt>
                <c:pt idx="2300">
                  <c:v>13.7447</c:v>
                </c:pt>
                <c:pt idx="2301">
                  <c:v>14.0047</c:v>
                </c:pt>
                <c:pt idx="2302">
                  <c:v>14.0145</c:v>
                </c:pt>
                <c:pt idx="2303">
                  <c:v>14.012499999999999</c:v>
                </c:pt>
                <c:pt idx="2304">
                  <c:v>13.9986</c:v>
                </c:pt>
                <c:pt idx="2305">
                  <c:v>14.027100000000001</c:v>
                </c:pt>
                <c:pt idx="2306">
                  <c:v>14.0639</c:v>
                </c:pt>
                <c:pt idx="2307">
                  <c:v>14.0748</c:v>
                </c:pt>
                <c:pt idx="2308">
                  <c:v>14.043100000000001</c:v>
                </c:pt>
                <c:pt idx="2309">
                  <c:v>14.0098</c:v>
                </c:pt>
                <c:pt idx="2310">
                  <c:v>14.0082</c:v>
                </c:pt>
                <c:pt idx="2311">
                  <c:v>14.006399999999999</c:v>
                </c:pt>
                <c:pt idx="2312">
                  <c:v>13.9787</c:v>
                </c:pt>
                <c:pt idx="2313">
                  <c:v>14.285600000000001</c:v>
                </c:pt>
                <c:pt idx="2314">
                  <c:v>14.2324</c:v>
                </c:pt>
                <c:pt idx="2315">
                  <c:v>14.1134</c:v>
                </c:pt>
                <c:pt idx="2316">
                  <c:v>14.004</c:v>
                </c:pt>
                <c:pt idx="2317">
                  <c:v>14.0024</c:v>
                </c:pt>
                <c:pt idx="2318">
                  <c:v>13.9876</c:v>
                </c:pt>
                <c:pt idx="2319">
                  <c:v>14.131500000000001</c:v>
                </c:pt>
                <c:pt idx="2320">
                  <c:v>14.090299999999999</c:v>
                </c:pt>
                <c:pt idx="2321">
                  <c:v>13.8689</c:v>
                </c:pt>
                <c:pt idx="2322">
                  <c:v>13.782299999999999</c:v>
                </c:pt>
                <c:pt idx="2323">
                  <c:v>13.868399999999999</c:v>
                </c:pt>
                <c:pt idx="2324">
                  <c:v>13.8667</c:v>
                </c:pt>
                <c:pt idx="2325">
                  <c:v>13.864699999999999</c:v>
                </c:pt>
                <c:pt idx="2326">
                  <c:v>13.817399999999999</c:v>
                </c:pt>
                <c:pt idx="2327">
                  <c:v>13.7171</c:v>
                </c:pt>
                <c:pt idx="2328">
                  <c:v>13.6745</c:v>
                </c:pt>
                <c:pt idx="2329">
                  <c:v>13.8086</c:v>
                </c:pt>
                <c:pt idx="2330">
                  <c:v>13.781499999999999</c:v>
                </c:pt>
                <c:pt idx="2331">
                  <c:v>13.7796</c:v>
                </c:pt>
                <c:pt idx="2332">
                  <c:v>13.7842</c:v>
                </c:pt>
                <c:pt idx="2333">
                  <c:v>13.714499999999999</c:v>
                </c:pt>
                <c:pt idx="2334">
                  <c:v>13.6296</c:v>
                </c:pt>
                <c:pt idx="2335">
                  <c:v>13.8529</c:v>
                </c:pt>
                <c:pt idx="2336">
                  <c:v>13.851100000000001</c:v>
                </c:pt>
                <c:pt idx="2337">
                  <c:v>13.5915</c:v>
                </c:pt>
                <c:pt idx="2338">
                  <c:v>13.5916</c:v>
                </c:pt>
                <c:pt idx="2339">
                  <c:v>13.5776</c:v>
                </c:pt>
                <c:pt idx="2340">
                  <c:v>13.325799999999999</c:v>
                </c:pt>
                <c:pt idx="2341">
                  <c:v>13.2494</c:v>
                </c:pt>
                <c:pt idx="2342">
                  <c:v>13.133599999999999</c:v>
                </c:pt>
                <c:pt idx="2343">
                  <c:v>13.261200000000001</c:v>
                </c:pt>
                <c:pt idx="2344">
                  <c:v>13.367699999999999</c:v>
                </c:pt>
                <c:pt idx="2345">
                  <c:v>13.3682</c:v>
                </c:pt>
                <c:pt idx="2346">
                  <c:v>13.361800000000001</c:v>
                </c:pt>
                <c:pt idx="2347">
                  <c:v>13.1975</c:v>
                </c:pt>
                <c:pt idx="2348">
                  <c:v>13.261799999999999</c:v>
                </c:pt>
                <c:pt idx="2349">
                  <c:v>13.1478</c:v>
                </c:pt>
                <c:pt idx="2350">
                  <c:v>13.186400000000001</c:v>
                </c:pt>
                <c:pt idx="2351">
                  <c:v>12.962400000000001</c:v>
                </c:pt>
                <c:pt idx="2352">
                  <c:v>12.960800000000001</c:v>
                </c:pt>
                <c:pt idx="2353">
                  <c:v>12.9604</c:v>
                </c:pt>
                <c:pt idx="2354">
                  <c:v>12.5528</c:v>
                </c:pt>
                <c:pt idx="2355">
                  <c:v>12.5991</c:v>
                </c:pt>
                <c:pt idx="2356">
                  <c:v>12.6807</c:v>
                </c:pt>
                <c:pt idx="2357">
                  <c:v>12.6267</c:v>
                </c:pt>
                <c:pt idx="2358">
                  <c:v>12.8988</c:v>
                </c:pt>
                <c:pt idx="2359">
                  <c:v>12.8908</c:v>
                </c:pt>
                <c:pt idx="2360">
                  <c:v>12.8888</c:v>
                </c:pt>
                <c:pt idx="2361">
                  <c:v>12.903499999999999</c:v>
                </c:pt>
                <c:pt idx="2362">
                  <c:v>13.0846</c:v>
                </c:pt>
                <c:pt idx="2363">
                  <c:v>13.008800000000001</c:v>
                </c:pt>
                <c:pt idx="2364">
                  <c:v>12.809100000000001</c:v>
                </c:pt>
                <c:pt idx="2365">
                  <c:v>12.883599999999999</c:v>
                </c:pt>
                <c:pt idx="2366">
                  <c:v>12.8812</c:v>
                </c:pt>
                <c:pt idx="2367">
                  <c:v>12.8771</c:v>
                </c:pt>
                <c:pt idx="2368">
                  <c:v>13.099</c:v>
                </c:pt>
                <c:pt idx="2369">
                  <c:v>13.0083</c:v>
                </c:pt>
                <c:pt idx="2370">
                  <c:v>12.9937</c:v>
                </c:pt>
                <c:pt idx="2371">
                  <c:v>13.080299999999999</c:v>
                </c:pt>
                <c:pt idx="2372">
                  <c:v>13.232100000000001</c:v>
                </c:pt>
                <c:pt idx="2373">
                  <c:v>13.2302</c:v>
                </c:pt>
                <c:pt idx="2374">
                  <c:v>13.223599999999999</c:v>
                </c:pt>
                <c:pt idx="2375">
                  <c:v>13.3764</c:v>
                </c:pt>
                <c:pt idx="2376">
                  <c:v>13.199199999999999</c:v>
                </c:pt>
                <c:pt idx="2377">
                  <c:v>13.0924</c:v>
                </c:pt>
                <c:pt idx="2378">
                  <c:v>13.158799999999999</c:v>
                </c:pt>
                <c:pt idx="2379">
                  <c:v>13.1911</c:v>
                </c:pt>
                <c:pt idx="2380">
                  <c:v>13.1897</c:v>
                </c:pt>
                <c:pt idx="2381">
                  <c:v>13.1913</c:v>
                </c:pt>
                <c:pt idx="2382">
                  <c:v>13.154199999999999</c:v>
                </c:pt>
                <c:pt idx="2383">
                  <c:v>13.1008</c:v>
                </c:pt>
                <c:pt idx="2384">
                  <c:v>13.1061</c:v>
                </c:pt>
                <c:pt idx="2385">
                  <c:v>12.850199999999999</c:v>
                </c:pt>
                <c:pt idx="2386">
                  <c:v>12.485200000000001</c:v>
                </c:pt>
                <c:pt idx="2387">
                  <c:v>12.484500000000001</c:v>
                </c:pt>
                <c:pt idx="2388">
                  <c:v>12.489100000000001</c:v>
                </c:pt>
                <c:pt idx="2389">
                  <c:v>12.2043</c:v>
                </c:pt>
                <c:pt idx="2390">
                  <c:v>12.0532</c:v>
                </c:pt>
                <c:pt idx="2391">
                  <c:v>12.1473</c:v>
                </c:pt>
                <c:pt idx="2392">
                  <c:v>12.0906</c:v>
                </c:pt>
                <c:pt idx="2393">
                  <c:v>11.9506</c:v>
                </c:pt>
                <c:pt idx="2394">
                  <c:v>11.9495</c:v>
                </c:pt>
                <c:pt idx="2395">
                  <c:v>11.946899999999999</c:v>
                </c:pt>
                <c:pt idx="2396">
                  <c:v>12.0214</c:v>
                </c:pt>
                <c:pt idx="2397">
                  <c:v>12.093400000000001</c:v>
                </c:pt>
                <c:pt idx="2398">
                  <c:v>12.024699999999999</c:v>
                </c:pt>
                <c:pt idx="2399">
                  <c:v>11.9382</c:v>
                </c:pt>
                <c:pt idx="2400">
                  <c:v>12.1816</c:v>
                </c:pt>
                <c:pt idx="2401">
                  <c:v>12.1806</c:v>
                </c:pt>
                <c:pt idx="2402">
                  <c:v>12.1755</c:v>
                </c:pt>
                <c:pt idx="2403">
                  <c:v>12.3184</c:v>
                </c:pt>
                <c:pt idx="2404">
                  <c:v>12.308999999999999</c:v>
                </c:pt>
                <c:pt idx="2405">
                  <c:v>12.223100000000001</c:v>
                </c:pt>
                <c:pt idx="2406">
                  <c:v>12.0342</c:v>
                </c:pt>
                <c:pt idx="2407">
                  <c:v>11.981400000000001</c:v>
                </c:pt>
                <c:pt idx="2408">
                  <c:v>11.980499999999999</c:v>
                </c:pt>
                <c:pt idx="2409">
                  <c:v>11.988</c:v>
                </c:pt>
                <c:pt idx="2410">
                  <c:v>12.113899999999999</c:v>
                </c:pt>
                <c:pt idx="2411">
                  <c:v>11.871</c:v>
                </c:pt>
                <c:pt idx="2412">
                  <c:v>11.954800000000001</c:v>
                </c:pt>
                <c:pt idx="2413">
                  <c:v>12.130699999999999</c:v>
                </c:pt>
                <c:pt idx="2414">
                  <c:v>12.201000000000001</c:v>
                </c:pt>
                <c:pt idx="2415">
                  <c:v>12.1999</c:v>
                </c:pt>
                <c:pt idx="2416">
                  <c:v>12.202999999999999</c:v>
                </c:pt>
                <c:pt idx="2417">
                  <c:v>12.091799999999999</c:v>
                </c:pt>
                <c:pt idx="2418">
                  <c:v>12.0831</c:v>
                </c:pt>
                <c:pt idx="2419">
                  <c:v>12.071899999999999</c:v>
                </c:pt>
                <c:pt idx="2420">
                  <c:v>11.8165</c:v>
                </c:pt>
                <c:pt idx="2421">
                  <c:v>12.0985</c:v>
                </c:pt>
                <c:pt idx="2422">
                  <c:v>12.0969</c:v>
                </c:pt>
                <c:pt idx="2423">
                  <c:v>12.0966</c:v>
                </c:pt>
                <c:pt idx="2424">
                  <c:v>12.2371</c:v>
                </c:pt>
                <c:pt idx="2425">
                  <c:v>12.3262</c:v>
                </c:pt>
                <c:pt idx="2426">
                  <c:v>12.399699999999999</c:v>
                </c:pt>
                <c:pt idx="2427">
                  <c:v>12.4551</c:v>
                </c:pt>
                <c:pt idx="2428">
                  <c:v>12.548999999999999</c:v>
                </c:pt>
                <c:pt idx="2429">
                  <c:v>12.5525</c:v>
                </c:pt>
                <c:pt idx="2430">
                  <c:v>12.540900000000001</c:v>
                </c:pt>
                <c:pt idx="2431">
                  <c:v>12.5031</c:v>
                </c:pt>
                <c:pt idx="2432">
                  <c:v>12.4777</c:v>
                </c:pt>
                <c:pt idx="2433">
                  <c:v>12.496</c:v>
                </c:pt>
                <c:pt idx="2434">
                  <c:v>12.6592</c:v>
                </c:pt>
                <c:pt idx="2435">
                  <c:v>12.7544</c:v>
                </c:pt>
                <c:pt idx="2436">
                  <c:v>12.754200000000001</c:v>
                </c:pt>
                <c:pt idx="2437">
                  <c:v>12.739800000000001</c:v>
                </c:pt>
                <c:pt idx="2438">
                  <c:v>12.811400000000001</c:v>
                </c:pt>
                <c:pt idx="2439">
                  <c:v>12.634499999999999</c:v>
                </c:pt>
                <c:pt idx="2440">
                  <c:v>12.4915</c:v>
                </c:pt>
                <c:pt idx="2441">
                  <c:v>12.6645</c:v>
                </c:pt>
                <c:pt idx="2442">
                  <c:v>12.5509</c:v>
                </c:pt>
                <c:pt idx="2443">
                  <c:v>12.5549</c:v>
                </c:pt>
                <c:pt idx="2444">
                  <c:v>12.553900000000001</c:v>
                </c:pt>
                <c:pt idx="2445">
                  <c:v>12.732699999999999</c:v>
                </c:pt>
                <c:pt idx="2446">
                  <c:v>12.6008</c:v>
                </c:pt>
                <c:pt idx="2447">
                  <c:v>12.801299999999999</c:v>
                </c:pt>
                <c:pt idx="2448">
                  <c:v>12.769</c:v>
                </c:pt>
                <c:pt idx="2449">
                  <c:v>12.735200000000001</c:v>
                </c:pt>
                <c:pt idx="2450">
                  <c:v>12.7346</c:v>
                </c:pt>
                <c:pt idx="2451">
                  <c:v>12.7325</c:v>
                </c:pt>
                <c:pt idx="2452">
                  <c:v>12.8043</c:v>
                </c:pt>
                <c:pt idx="2453">
                  <c:v>12.7463</c:v>
                </c:pt>
                <c:pt idx="2454">
                  <c:v>12.6995</c:v>
                </c:pt>
                <c:pt idx="2455">
                  <c:v>12.713900000000001</c:v>
                </c:pt>
                <c:pt idx="2456">
                  <c:v>12.416600000000001</c:v>
                </c:pt>
                <c:pt idx="2457">
                  <c:v>12.4155</c:v>
                </c:pt>
                <c:pt idx="2458">
                  <c:v>12.425000000000001</c:v>
                </c:pt>
                <c:pt idx="2459">
                  <c:v>12.451700000000001</c:v>
                </c:pt>
                <c:pt idx="2460">
                  <c:v>12.459199999999999</c:v>
                </c:pt>
                <c:pt idx="2461">
                  <c:v>12.413500000000001</c:v>
                </c:pt>
                <c:pt idx="2462">
                  <c:v>12.4887</c:v>
                </c:pt>
                <c:pt idx="2463">
                  <c:v>12.4114</c:v>
                </c:pt>
                <c:pt idx="2464">
                  <c:v>12.411</c:v>
                </c:pt>
                <c:pt idx="2465">
                  <c:v>12.4102</c:v>
                </c:pt>
                <c:pt idx="2466">
                  <c:v>12.160600000000001</c:v>
                </c:pt>
                <c:pt idx="2467">
                  <c:v>12.193899999999999</c:v>
                </c:pt>
                <c:pt idx="2468">
                  <c:v>12.1388</c:v>
                </c:pt>
                <c:pt idx="2469">
                  <c:v>11.8155</c:v>
                </c:pt>
                <c:pt idx="2470">
                  <c:v>12.0547</c:v>
                </c:pt>
                <c:pt idx="2471">
                  <c:v>12.0535</c:v>
                </c:pt>
                <c:pt idx="2472">
                  <c:v>12.0573</c:v>
                </c:pt>
                <c:pt idx="2473">
                  <c:v>11.923999999999999</c:v>
                </c:pt>
                <c:pt idx="2474">
                  <c:v>11.8764</c:v>
                </c:pt>
                <c:pt idx="2475">
                  <c:v>11.782</c:v>
                </c:pt>
                <c:pt idx="2476">
                  <c:v>11.924300000000001</c:v>
                </c:pt>
                <c:pt idx="2477">
                  <c:v>12.153</c:v>
                </c:pt>
                <c:pt idx="2478">
                  <c:v>12.132199999999999</c:v>
                </c:pt>
                <c:pt idx="2479">
                  <c:v>12.1241</c:v>
                </c:pt>
                <c:pt idx="2480">
                  <c:v>12.3498</c:v>
                </c:pt>
                <c:pt idx="2481">
                  <c:v>12.152200000000001</c:v>
                </c:pt>
                <c:pt idx="2482">
                  <c:v>12.0151</c:v>
                </c:pt>
                <c:pt idx="2483">
                  <c:v>11.954800000000001</c:v>
                </c:pt>
                <c:pt idx="2484">
                  <c:v>11.8375</c:v>
                </c:pt>
                <c:pt idx="2485">
                  <c:v>11.8574</c:v>
                </c:pt>
                <c:pt idx="2486">
                  <c:v>11.856999999999999</c:v>
                </c:pt>
                <c:pt idx="2487">
                  <c:v>11.8344</c:v>
                </c:pt>
                <c:pt idx="2488">
                  <c:v>11.778499999999999</c:v>
                </c:pt>
                <c:pt idx="2489">
                  <c:v>11.6761</c:v>
                </c:pt>
                <c:pt idx="2490">
                  <c:v>11.4925</c:v>
                </c:pt>
                <c:pt idx="2491">
                  <c:v>11.305199999999999</c:v>
                </c:pt>
                <c:pt idx="2492">
                  <c:v>11.305999999999999</c:v>
                </c:pt>
                <c:pt idx="2493">
                  <c:v>11.316599999999999</c:v>
                </c:pt>
                <c:pt idx="2494">
                  <c:v>11.1614</c:v>
                </c:pt>
                <c:pt idx="2495">
                  <c:v>11.124499999999999</c:v>
                </c:pt>
                <c:pt idx="2496">
                  <c:v>11.148199999999999</c:v>
                </c:pt>
                <c:pt idx="2497">
                  <c:v>11.1416</c:v>
                </c:pt>
                <c:pt idx="2498">
                  <c:v>11.1753</c:v>
                </c:pt>
                <c:pt idx="2499">
                  <c:v>11.1739</c:v>
                </c:pt>
                <c:pt idx="2500">
                  <c:v>11.173299999999999</c:v>
                </c:pt>
                <c:pt idx="2501">
                  <c:v>11.2662</c:v>
                </c:pt>
                <c:pt idx="2502">
                  <c:v>11.680300000000001</c:v>
                </c:pt>
                <c:pt idx="2503">
                  <c:v>11.579599999999999</c:v>
                </c:pt>
                <c:pt idx="2504">
                  <c:v>11.5837</c:v>
                </c:pt>
                <c:pt idx="2505">
                  <c:v>11.404</c:v>
                </c:pt>
                <c:pt idx="2506">
                  <c:v>11.4039</c:v>
                </c:pt>
                <c:pt idx="2507">
                  <c:v>11.407500000000001</c:v>
                </c:pt>
                <c:pt idx="2508">
                  <c:v>11.304500000000001</c:v>
                </c:pt>
                <c:pt idx="2509">
                  <c:v>11.2273</c:v>
                </c:pt>
                <c:pt idx="2510">
                  <c:v>11.1584</c:v>
                </c:pt>
                <c:pt idx="2511">
                  <c:v>11.202</c:v>
                </c:pt>
                <c:pt idx="2512">
                  <c:v>11.418200000000001</c:v>
                </c:pt>
                <c:pt idx="2513">
                  <c:v>11.4168</c:v>
                </c:pt>
                <c:pt idx="2514">
                  <c:v>11.416700000000001</c:v>
                </c:pt>
                <c:pt idx="2515">
                  <c:v>11.417999999999999</c:v>
                </c:pt>
                <c:pt idx="2516">
                  <c:v>11.5566</c:v>
                </c:pt>
                <c:pt idx="2517">
                  <c:v>11.508800000000001</c:v>
                </c:pt>
                <c:pt idx="2518">
                  <c:v>11.511200000000001</c:v>
                </c:pt>
                <c:pt idx="2519">
                  <c:v>11.323399999999999</c:v>
                </c:pt>
                <c:pt idx="2520">
                  <c:v>11.323</c:v>
                </c:pt>
                <c:pt idx="2521">
                  <c:v>11.3202</c:v>
                </c:pt>
                <c:pt idx="2522">
                  <c:v>11.6828</c:v>
                </c:pt>
                <c:pt idx="2523">
                  <c:v>11.7995</c:v>
                </c:pt>
                <c:pt idx="2524">
                  <c:v>11.926600000000001</c:v>
                </c:pt>
                <c:pt idx="2525">
                  <c:v>11.8979</c:v>
                </c:pt>
                <c:pt idx="2526">
                  <c:v>11.805199999999999</c:v>
                </c:pt>
                <c:pt idx="2527">
                  <c:v>11.803100000000001</c:v>
                </c:pt>
                <c:pt idx="2528">
                  <c:v>11.8017</c:v>
                </c:pt>
                <c:pt idx="2529">
                  <c:v>11.8391</c:v>
                </c:pt>
                <c:pt idx="2530">
                  <c:v>11.9391</c:v>
                </c:pt>
                <c:pt idx="2531">
                  <c:v>11.9519</c:v>
                </c:pt>
                <c:pt idx="2532">
                  <c:v>11.7136</c:v>
                </c:pt>
                <c:pt idx="2533">
                  <c:v>12.0053</c:v>
                </c:pt>
                <c:pt idx="2534">
                  <c:v>12.003399999999999</c:v>
                </c:pt>
                <c:pt idx="2535">
                  <c:v>11.9968</c:v>
                </c:pt>
                <c:pt idx="2536">
                  <c:v>12.156000000000001</c:v>
                </c:pt>
                <c:pt idx="2537">
                  <c:v>12.2819</c:v>
                </c:pt>
                <c:pt idx="2538">
                  <c:v>12.167899999999999</c:v>
                </c:pt>
                <c:pt idx="2539">
                  <c:v>12.542999999999999</c:v>
                </c:pt>
                <c:pt idx="2540">
                  <c:v>12.765700000000001</c:v>
                </c:pt>
                <c:pt idx="2541">
                  <c:v>12.7652</c:v>
                </c:pt>
                <c:pt idx="2542">
                  <c:v>12.7502</c:v>
                </c:pt>
                <c:pt idx="2543">
                  <c:v>12.6844</c:v>
                </c:pt>
                <c:pt idx="2544">
                  <c:v>12.7354</c:v>
                </c:pt>
                <c:pt idx="2545">
                  <c:v>12.639200000000001</c:v>
                </c:pt>
                <c:pt idx="2546">
                  <c:v>12.4994</c:v>
                </c:pt>
                <c:pt idx="2547">
                  <c:v>12.6469</c:v>
                </c:pt>
                <c:pt idx="2548">
                  <c:v>12.6457</c:v>
                </c:pt>
                <c:pt idx="2549">
                  <c:v>12.643700000000001</c:v>
                </c:pt>
                <c:pt idx="2550">
                  <c:v>12.488099999999999</c:v>
                </c:pt>
                <c:pt idx="2551">
                  <c:v>12.6134</c:v>
                </c:pt>
                <c:pt idx="2552">
                  <c:v>12.7646</c:v>
                </c:pt>
                <c:pt idx="2553">
                  <c:v>12.8863</c:v>
                </c:pt>
                <c:pt idx="2554">
                  <c:v>12.847</c:v>
                </c:pt>
                <c:pt idx="2555">
                  <c:v>12.846500000000001</c:v>
                </c:pt>
                <c:pt idx="2556">
                  <c:v>12.844200000000001</c:v>
                </c:pt>
                <c:pt idx="2557">
                  <c:v>12.742100000000001</c:v>
                </c:pt>
                <c:pt idx="2558">
                  <c:v>12.723100000000001</c:v>
                </c:pt>
                <c:pt idx="2559">
                  <c:v>12.7241</c:v>
                </c:pt>
                <c:pt idx="2560">
                  <c:v>12.890700000000001</c:v>
                </c:pt>
                <c:pt idx="2561">
                  <c:v>12.7637</c:v>
                </c:pt>
                <c:pt idx="2562">
                  <c:v>12.761900000000001</c:v>
                </c:pt>
                <c:pt idx="2563">
                  <c:v>12.7591</c:v>
                </c:pt>
                <c:pt idx="2564">
                  <c:v>12.7896</c:v>
                </c:pt>
                <c:pt idx="2565">
                  <c:v>12.7249</c:v>
                </c:pt>
                <c:pt idx="2566">
                  <c:v>12.639900000000001</c:v>
                </c:pt>
                <c:pt idx="2567">
                  <c:v>12.6488</c:v>
                </c:pt>
                <c:pt idx="2568">
                  <c:v>12.759600000000001</c:v>
                </c:pt>
                <c:pt idx="2569">
                  <c:v>12.7585</c:v>
                </c:pt>
                <c:pt idx="2570">
                  <c:v>12.7523</c:v>
                </c:pt>
                <c:pt idx="2571">
                  <c:v>12.6556</c:v>
                </c:pt>
                <c:pt idx="2572">
                  <c:v>12.907500000000001</c:v>
                </c:pt>
                <c:pt idx="2573">
                  <c:v>12.871600000000001</c:v>
                </c:pt>
                <c:pt idx="2574">
                  <c:v>12.5779</c:v>
                </c:pt>
                <c:pt idx="2575">
                  <c:v>12.3683</c:v>
                </c:pt>
                <c:pt idx="2576">
                  <c:v>12.367100000000001</c:v>
                </c:pt>
                <c:pt idx="2577">
                  <c:v>12.365600000000001</c:v>
                </c:pt>
                <c:pt idx="2578">
                  <c:v>12.3817</c:v>
                </c:pt>
                <c:pt idx="2579">
                  <c:v>12.4842</c:v>
                </c:pt>
                <c:pt idx="2580">
                  <c:v>12.542899999999999</c:v>
                </c:pt>
                <c:pt idx="2581">
                  <c:v>12.424099999999999</c:v>
                </c:pt>
                <c:pt idx="2582">
                  <c:v>12.4049</c:v>
                </c:pt>
                <c:pt idx="2583">
                  <c:v>12.4038</c:v>
                </c:pt>
                <c:pt idx="2584">
                  <c:v>12.4024</c:v>
                </c:pt>
                <c:pt idx="2585">
                  <c:v>12.4231</c:v>
                </c:pt>
                <c:pt idx="2586">
                  <c:v>12.469900000000001</c:v>
                </c:pt>
                <c:pt idx="2587">
                  <c:v>12.400600000000001</c:v>
                </c:pt>
                <c:pt idx="2588">
                  <c:v>12.4956</c:v>
                </c:pt>
                <c:pt idx="2589">
                  <c:v>12.4191</c:v>
                </c:pt>
                <c:pt idx="2590">
                  <c:v>12.417400000000001</c:v>
                </c:pt>
                <c:pt idx="2591">
                  <c:v>12.412100000000001</c:v>
                </c:pt>
                <c:pt idx="2592">
                  <c:v>12.5268</c:v>
                </c:pt>
                <c:pt idx="2593">
                  <c:v>12.5068</c:v>
                </c:pt>
                <c:pt idx="2594">
                  <c:v>12.623799999999999</c:v>
                </c:pt>
                <c:pt idx="2595">
                  <c:v>12.547499999999999</c:v>
                </c:pt>
                <c:pt idx="2596">
                  <c:v>12.762</c:v>
                </c:pt>
                <c:pt idx="2597">
                  <c:v>12.760199999999999</c:v>
                </c:pt>
                <c:pt idx="2598">
                  <c:v>12.757</c:v>
                </c:pt>
                <c:pt idx="2599">
                  <c:v>12.9282</c:v>
                </c:pt>
                <c:pt idx="2600">
                  <c:v>12.8064</c:v>
                </c:pt>
                <c:pt idx="2601">
                  <c:v>12.8901</c:v>
                </c:pt>
                <c:pt idx="2602">
                  <c:v>13.03</c:v>
                </c:pt>
                <c:pt idx="2603">
                  <c:v>13.1928</c:v>
                </c:pt>
                <c:pt idx="2604">
                  <c:v>13.188700000000001</c:v>
                </c:pt>
                <c:pt idx="2605">
                  <c:v>13.1881</c:v>
                </c:pt>
                <c:pt idx="2606">
                  <c:v>13.1229</c:v>
                </c:pt>
                <c:pt idx="2607">
                  <c:v>13.1646</c:v>
                </c:pt>
                <c:pt idx="2608">
                  <c:v>13.254799999999999</c:v>
                </c:pt>
                <c:pt idx="2609">
                  <c:v>13.004300000000001</c:v>
                </c:pt>
                <c:pt idx="2610">
                  <c:v>13.1311</c:v>
                </c:pt>
                <c:pt idx="2611">
                  <c:v>13.1265</c:v>
                </c:pt>
                <c:pt idx="2612">
                  <c:v>13.1264</c:v>
                </c:pt>
                <c:pt idx="2613">
                  <c:v>13.200200000000001</c:v>
                </c:pt>
                <c:pt idx="2614">
                  <c:v>13.215400000000001</c:v>
                </c:pt>
                <c:pt idx="2615">
                  <c:v>13.2447</c:v>
                </c:pt>
                <c:pt idx="2616">
                  <c:v>13.2294</c:v>
                </c:pt>
                <c:pt idx="2617">
                  <c:v>13.271000000000001</c:v>
                </c:pt>
                <c:pt idx="2618">
                  <c:v>13.269</c:v>
                </c:pt>
                <c:pt idx="2619">
                  <c:v>13.267200000000001</c:v>
                </c:pt>
                <c:pt idx="2620">
                  <c:v>13.275</c:v>
                </c:pt>
                <c:pt idx="2621">
                  <c:v>13.1883</c:v>
                </c:pt>
                <c:pt idx="2622">
                  <c:v>13.2437</c:v>
                </c:pt>
                <c:pt idx="2623">
                  <c:v>13.341900000000001</c:v>
                </c:pt>
                <c:pt idx="2624">
                  <c:v>13.2629</c:v>
                </c:pt>
                <c:pt idx="2625">
                  <c:v>13.262499999999999</c:v>
                </c:pt>
                <c:pt idx="2626">
                  <c:v>13.258800000000001</c:v>
                </c:pt>
                <c:pt idx="2627">
                  <c:v>13.071199999999999</c:v>
                </c:pt>
                <c:pt idx="2628">
                  <c:v>13.126799999999999</c:v>
                </c:pt>
                <c:pt idx="2629">
                  <c:v>13.2689</c:v>
                </c:pt>
                <c:pt idx="2630">
                  <c:v>13.3178</c:v>
                </c:pt>
                <c:pt idx="2631">
                  <c:v>13.152100000000001</c:v>
                </c:pt>
                <c:pt idx="2632">
                  <c:v>13.1503</c:v>
                </c:pt>
                <c:pt idx="2633">
                  <c:v>13.1487</c:v>
                </c:pt>
                <c:pt idx="2634">
                  <c:v>13.2136</c:v>
                </c:pt>
                <c:pt idx="2635">
                  <c:v>13.263199999999999</c:v>
                </c:pt>
                <c:pt idx="2636">
                  <c:v>13.233499999999999</c:v>
                </c:pt>
                <c:pt idx="2637">
                  <c:v>13.2803</c:v>
                </c:pt>
                <c:pt idx="2638">
                  <c:v>13.265700000000001</c:v>
                </c:pt>
                <c:pt idx="2639">
                  <c:v>13.273400000000001</c:v>
                </c:pt>
                <c:pt idx="2640">
                  <c:v>13.272399999999999</c:v>
                </c:pt>
                <c:pt idx="2641">
                  <c:v>13.319699999999999</c:v>
                </c:pt>
                <c:pt idx="2642">
                  <c:v>13.2759</c:v>
                </c:pt>
                <c:pt idx="2643">
                  <c:v>13.1441</c:v>
                </c:pt>
                <c:pt idx="2644">
                  <c:v>13.127000000000001</c:v>
                </c:pt>
                <c:pt idx="2645">
                  <c:v>12.9747</c:v>
                </c:pt>
                <c:pt idx="2646">
                  <c:v>12.9724</c:v>
                </c:pt>
                <c:pt idx="2647">
                  <c:v>12.9785</c:v>
                </c:pt>
                <c:pt idx="2648">
                  <c:v>13.1214</c:v>
                </c:pt>
                <c:pt idx="2649">
                  <c:v>13.071</c:v>
                </c:pt>
                <c:pt idx="2650">
                  <c:v>13.055400000000001</c:v>
                </c:pt>
                <c:pt idx="2651">
                  <c:v>13.067500000000001</c:v>
                </c:pt>
                <c:pt idx="2652">
                  <c:v>13.1364</c:v>
                </c:pt>
                <c:pt idx="2653">
                  <c:v>13.134600000000001</c:v>
                </c:pt>
                <c:pt idx="2654">
                  <c:v>13.1302</c:v>
                </c:pt>
                <c:pt idx="2655">
                  <c:v>13.2742</c:v>
                </c:pt>
                <c:pt idx="2656">
                  <c:v>13.1181</c:v>
                </c:pt>
                <c:pt idx="2657">
                  <c:v>13.063800000000001</c:v>
                </c:pt>
                <c:pt idx="2658">
                  <c:v>13.097899999999999</c:v>
                </c:pt>
                <c:pt idx="2659">
                  <c:v>13.0379</c:v>
                </c:pt>
                <c:pt idx="2660">
                  <c:v>13.034700000000001</c:v>
                </c:pt>
                <c:pt idx="2661">
                  <c:v>13.030200000000001</c:v>
                </c:pt>
                <c:pt idx="2662">
                  <c:v>12.767200000000001</c:v>
                </c:pt>
                <c:pt idx="2663">
                  <c:v>12.7883</c:v>
                </c:pt>
                <c:pt idx="2664">
                  <c:v>12.4694</c:v>
                </c:pt>
                <c:pt idx="2665">
                  <c:v>12.5686</c:v>
                </c:pt>
                <c:pt idx="2666">
                  <c:v>12.5236</c:v>
                </c:pt>
                <c:pt idx="2667">
                  <c:v>12.521000000000001</c:v>
                </c:pt>
                <c:pt idx="2668">
                  <c:v>12.517799999999999</c:v>
                </c:pt>
                <c:pt idx="2669">
                  <c:v>12.656000000000001</c:v>
                </c:pt>
                <c:pt idx="2670">
                  <c:v>12.747</c:v>
                </c:pt>
                <c:pt idx="2671">
                  <c:v>12.8284</c:v>
                </c:pt>
                <c:pt idx="2672">
                  <c:v>12.886699999999999</c:v>
                </c:pt>
                <c:pt idx="2673">
                  <c:v>12.657400000000001</c:v>
                </c:pt>
                <c:pt idx="2674">
                  <c:v>12.648300000000001</c:v>
                </c:pt>
                <c:pt idx="2675">
                  <c:v>12.6455</c:v>
                </c:pt>
                <c:pt idx="2676">
                  <c:v>12.7394</c:v>
                </c:pt>
                <c:pt idx="2677">
                  <c:v>12.811</c:v>
                </c:pt>
                <c:pt idx="2678">
                  <c:v>12.9222</c:v>
                </c:pt>
                <c:pt idx="2679">
                  <c:v>13.0322</c:v>
                </c:pt>
                <c:pt idx="2680">
                  <c:v>13.1028</c:v>
                </c:pt>
                <c:pt idx="2681">
                  <c:v>13.1035</c:v>
                </c:pt>
                <c:pt idx="2682">
                  <c:v>13.1027</c:v>
                </c:pt>
                <c:pt idx="2683">
                  <c:v>13.175000000000001</c:v>
                </c:pt>
                <c:pt idx="2684">
                  <c:v>13.2174</c:v>
                </c:pt>
                <c:pt idx="2685">
                  <c:v>13.1174</c:v>
                </c:pt>
                <c:pt idx="2686">
                  <c:v>13.0832</c:v>
                </c:pt>
                <c:pt idx="2687">
                  <c:v>13.125299999999999</c:v>
                </c:pt>
                <c:pt idx="2688">
                  <c:v>13.123200000000001</c:v>
                </c:pt>
                <c:pt idx="2689">
                  <c:v>13.1153</c:v>
                </c:pt>
                <c:pt idx="2690">
                  <c:v>12.9964</c:v>
                </c:pt>
                <c:pt idx="2691">
                  <c:v>13.1807</c:v>
                </c:pt>
                <c:pt idx="2692">
                  <c:v>13.224399999999999</c:v>
                </c:pt>
                <c:pt idx="2693">
                  <c:v>13.314399999999999</c:v>
                </c:pt>
                <c:pt idx="2694">
                  <c:v>13.341900000000001</c:v>
                </c:pt>
                <c:pt idx="2695">
                  <c:v>13.340400000000001</c:v>
                </c:pt>
                <c:pt idx="2696">
                  <c:v>13.339</c:v>
                </c:pt>
                <c:pt idx="2697">
                  <c:v>13.256399999999999</c:v>
                </c:pt>
                <c:pt idx="2698">
                  <c:v>13.3553</c:v>
                </c:pt>
                <c:pt idx="2699">
                  <c:v>13.3546</c:v>
                </c:pt>
                <c:pt idx="2700">
                  <c:v>13.383699999999999</c:v>
                </c:pt>
                <c:pt idx="2701">
                  <c:v>13.327999999999999</c:v>
                </c:pt>
                <c:pt idx="2702">
                  <c:v>13.3271</c:v>
                </c:pt>
                <c:pt idx="2703">
                  <c:v>13.3222</c:v>
                </c:pt>
                <c:pt idx="2704">
                  <c:v>13.3712</c:v>
                </c:pt>
                <c:pt idx="2705">
                  <c:v>13.302899999999999</c:v>
                </c:pt>
                <c:pt idx="2706">
                  <c:v>13.2318</c:v>
                </c:pt>
                <c:pt idx="2707">
                  <c:v>13.2196</c:v>
                </c:pt>
                <c:pt idx="2708">
                  <c:v>13.2814</c:v>
                </c:pt>
                <c:pt idx="2709">
                  <c:v>13.282500000000001</c:v>
                </c:pt>
                <c:pt idx="2710">
                  <c:v>13.2837</c:v>
                </c:pt>
                <c:pt idx="2711">
                  <c:v>13.2585</c:v>
                </c:pt>
                <c:pt idx="2712">
                  <c:v>13.1378</c:v>
                </c:pt>
                <c:pt idx="2713">
                  <c:v>13.2531</c:v>
                </c:pt>
                <c:pt idx="2714">
                  <c:v>13.1523</c:v>
                </c:pt>
                <c:pt idx="2715">
                  <c:v>13.2568</c:v>
                </c:pt>
                <c:pt idx="2716">
                  <c:v>13.2538</c:v>
                </c:pt>
                <c:pt idx="2717">
                  <c:v>13.2502</c:v>
                </c:pt>
                <c:pt idx="2718">
                  <c:v>13.2911</c:v>
                </c:pt>
                <c:pt idx="2719">
                  <c:v>13.250999999999999</c:v>
                </c:pt>
                <c:pt idx="2720">
                  <c:v>13.1995</c:v>
                </c:pt>
                <c:pt idx="2721">
                  <c:v>13.161799999999999</c:v>
                </c:pt>
                <c:pt idx="2722">
                  <c:v>13.1937</c:v>
                </c:pt>
                <c:pt idx="2723">
                  <c:v>13.1861</c:v>
                </c:pt>
                <c:pt idx="2724">
                  <c:v>13.188599999999999</c:v>
                </c:pt>
                <c:pt idx="2725">
                  <c:v>13.2249</c:v>
                </c:pt>
                <c:pt idx="2726">
                  <c:v>13.2265</c:v>
                </c:pt>
                <c:pt idx="2727">
                  <c:v>13.1402</c:v>
                </c:pt>
                <c:pt idx="2728">
                  <c:v>13.1905</c:v>
                </c:pt>
                <c:pt idx="2729">
                  <c:v>13.2524</c:v>
                </c:pt>
                <c:pt idx="2730">
                  <c:v>13.2509</c:v>
                </c:pt>
                <c:pt idx="2731">
                  <c:v>13.2464</c:v>
                </c:pt>
                <c:pt idx="2732">
                  <c:v>13.322699999999999</c:v>
                </c:pt>
                <c:pt idx="2733">
                  <c:v>13.197699999999999</c:v>
                </c:pt>
                <c:pt idx="2734">
                  <c:v>12.9817</c:v>
                </c:pt>
                <c:pt idx="2735">
                  <c:v>12.9078</c:v>
                </c:pt>
                <c:pt idx="2736">
                  <c:v>12.99</c:v>
                </c:pt>
                <c:pt idx="2737">
                  <c:v>12.9885</c:v>
                </c:pt>
                <c:pt idx="2738">
                  <c:v>12.990500000000001</c:v>
                </c:pt>
                <c:pt idx="2739">
                  <c:v>13.0571</c:v>
                </c:pt>
                <c:pt idx="2740">
                  <c:v>12.9916</c:v>
                </c:pt>
                <c:pt idx="2741">
                  <c:v>12.7966</c:v>
                </c:pt>
                <c:pt idx="2742">
                  <c:v>12.8626</c:v>
                </c:pt>
                <c:pt idx="2743">
                  <c:v>13.0387</c:v>
                </c:pt>
                <c:pt idx="2744">
                  <c:v>13.037000000000001</c:v>
                </c:pt>
                <c:pt idx="2745">
                  <c:v>13.036099999999999</c:v>
                </c:pt>
                <c:pt idx="2746">
                  <c:v>13.045199999999999</c:v>
                </c:pt>
                <c:pt idx="2747">
                  <c:v>13.1112</c:v>
                </c:pt>
                <c:pt idx="2748">
                  <c:v>13.0512</c:v>
                </c:pt>
                <c:pt idx="2749">
                  <c:v>13.0786</c:v>
                </c:pt>
                <c:pt idx="2750">
                  <c:v>13.1448</c:v>
                </c:pt>
                <c:pt idx="2751">
                  <c:v>13.1427</c:v>
                </c:pt>
                <c:pt idx="2752">
                  <c:v>13.1387</c:v>
                </c:pt>
                <c:pt idx="2753">
                  <c:v>13.1502</c:v>
                </c:pt>
                <c:pt idx="2754">
                  <c:v>13.286899999999999</c:v>
                </c:pt>
                <c:pt idx="2755">
                  <c:v>13.393000000000001</c:v>
                </c:pt>
                <c:pt idx="2756">
                  <c:v>13.409599999999999</c:v>
                </c:pt>
                <c:pt idx="2757">
                  <c:v>13.4735</c:v>
                </c:pt>
                <c:pt idx="2758">
                  <c:v>13.471500000000001</c:v>
                </c:pt>
                <c:pt idx="2759">
                  <c:v>13.467700000000001</c:v>
                </c:pt>
                <c:pt idx="2760">
                  <c:v>13.3194</c:v>
                </c:pt>
                <c:pt idx="2761">
                  <c:v>13.242599999999999</c:v>
                </c:pt>
                <c:pt idx="2762">
                  <c:v>13.233599999999999</c:v>
                </c:pt>
                <c:pt idx="2763">
                  <c:v>13.1661</c:v>
                </c:pt>
                <c:pt idx="2764">
                  <c:v>13.0084</c:v>
                </c:pt>
                <c:pt idx="2765">
                  <c:v>13.0067</c:v>
                </c:pt>
                <c:pt idx="2766">
                  <c:v>13.001200000000001</c:v>
                </c:pt>
                <c:pt idx="2767">
                  <c:v>13.007400000000001</c:v>
                </c:pt>
                <c:pt idx="2768">
                  <c:v>13.033099999999999</c:v>
                </c:pt>
                <c:pt idx="2769">
                  <c:v>13.1219</c:v>
                </c:pt>
                <c:pt idx="2770">
                  <c:v>13.154299999999999</c:v>
                </c:pt>
                <c:pt idx="2771">
                  <c:v>13.229799999999999</c:v>
                </c:pt>
                <c:pt idx="2772">
                  <c:v>13.227499999999999</c:v>
                </c:pt>
                <c:pt idx="2773">
                  <c:v>13.2248</c:v>
                </c:pt>
                <c:pt idx="2774">
                  <c:v>13.293699999999999</c:v>
                </c:pt>
                <c:pt idx="2775">
                  <c:v>13.2773</c:v>
                </c:pt>
                <c:pt idx="2776">
                  <c:v>13.201000000000001</c:v>
                </c:pt>
                <c:pt idx="2777">
                  <c:v>12.921099999999999</c:v>
                </c:pt>
                <c:pt idx="2778">
                  <c:v>12.988899999999999</c:v>
                </c:pt>
                <c:pt idx="2779">
                  <c:v>12.986599999999999</c:v>
                </c:pt>
                <c:pt idx="2780">
                  <c:v>12.984</c:v>
                </c:pt>
                <c:pt idx="2781">
                  <c:v>12.9872</c:v>
                </c:pt>
                <c:pt idx="2782">
                  <c:v>13.058</c:v>
                </c:pt>
                <c:pt idx="2783">
                  <c:v>13.2691</c:v>
                </c:pt>
                <c:pt idx="2784">
                  <c:v>13.382400000000001</c:v>
                </c:pt>
                <c:pt idx="2785">
                  <c:v>13.376099999999999</c:v>
                </c:pt>
                <c:pt idx="2786">
                  <c:v>13.3751</c:v>
                </c:pt>
                <c:pt idx="2787">
                  <c:v>13.372199999999999</c:v>
                </c:pt>
                <c:pt idx="2788">
                  <c:v>13.261200000000001</c:v>
                </c:pt>
                <c:pt idx="2789">
                  <c:v>13.3706</c:v>
                </c:pt>
                <c:pt idx="2790">
                  <c:v>13.3475</c:v>
                </c:pt>
                <c:pt idx="2791">
                  <c:v>13.381600000000001</c:v>
                </c:pt>
                <c:pt idx="2792">
                  <c:v>13.337</c:v>
                </c:pt>
                <c:pt idx="2793">
                  <c:v>13.335900000000001</c:v>
                </c:pt>
                <c:pt idx="2794">
                  <c:v>13.3352</c:v>
                </c:pt>
                <c:pt idx="2795">
                  <c:v>13.389799999999999</c:v>
                </c:pt>
                <c:pt idx="2796">
                  <c:v>13.425599999999999</c:v>
                </c:pt>
                <c:pt idx="2797">
                  <c:v>13.424799999999999</c:v>
                </c:pt>
                <c:pt idx="2798">
                  <c:v>13.510999999999999</c:v>
                </c:pt>
                <c:pt idx="2799">
                  <c:v>13.530099999999999</c:v>
                </c:pt>
                <c:pt idx="2800">
                  <c:v>13.5275</c:v>
                </c:pt>
                <c:pt idx="2801">
                  <c:v>13.521699999999999</c:v>
                </c:pt>
                <c:pt idx="2802">
                  <c:v>13.5259</c:v>
                </c:pt>
                <c:pt idx="2803">
                  <c:v>13.4084</c:v>
                </c:pt>
                <c:pt idx="2804">
                  <c:v>13.1829</c:v>
                </c:pt>
                <c:pt idx="2805">
                  <c:v>13.1515</c:v>
                </c:pt>
                <c:pt idx="2806">
                  <c:v>13.220499999999999</c:v>
                </c:pt>
                <c:pt idx="2807">
                  <c:v>13.219200000000001</c:v>
                </c:pt>
                <c:pt idx="2808">
                  <c:v>13.214399999999999</c:v>
                </c:pt>
                <c:pt idx="2809">
                  <c:v>13.2125</c:v>
                </c:pt>
                <c:pt idx="2810">
                  <c:v>13.1555</c:v>
                </c:pt>
                <c:pt idx="2811">
                  <c:v>13.2201</c:v>
                </c:pt>
                <c:pt idx="2812">
                  <c:v>13.34</c:v>
                </c:pt>
                <c:pt idx="2813">
                  <c:v>13.198700000000001</c:v>
                </c:pt>
                <c:pt idx="2814">
                  <c:v>13.196400000000001</c:v>
                </c:pt>
                <c:pt idx="2815">
                  <c:v>13.196999999999999</c:v>
                </c:pt>
                <c:pt idx="2816">
                  <c:v>13.0855</c:v>
                </c:pt>
                <c:pt idx="2817">
                  <c:v>13.0939</c:v>
                </c:pt>
                <c:pt idx="2818">
                  <c:v>12.944900000000001</c:v>
                </c:pt>
                <c:pt idx="2819">
                  <c:v>12.847200000000001</c:v>
                </c:pt>
                <c:pt idx="2820">
                  <c:v>12.793100000000001</c:v>
                </c:pt>
                <c:pt idx="2821">
                  <c:v>12.791700000000001</c:v>
                </c:pt>
                <c:pt idx="2822">
                  <c:v>12.7895</c:v>
                </c:pt>
                <c:pt idx="2823">
                  <c:v>12.804500000000001</c:v>
                </c:pt>
                <c:pt idx="2824">
                  <c:v>12.8973</c:v>
                </c:pt>
                <c:pt idx="2825">
                  <c:v>12.9557</c:v>
                </c:pt>
                <c:pt idx="2826">
                  <c:v>12.902200000000001</c:v>
                </c:pt>
                <c:pt idx="2827">
                  <c:v>12.8376</c:v>
                </c:pt>
                <c:pt idx="2828">
                  <c:v>12.8367</c:v>
                </c:pt>
                <c:pt idx="2829">
                  <c:v>12.839</c:v>
                </c:pt>
                <c:pt idx="2830">
                  <c:v>13.0387</c:v>
                </c:pt>
                <c:pt idx="2831">
                  <c:v>13.1427</c:v>
                </c:pt>
                <c:pt idx="2832">
                  <c:v>13.263400000000001</c:v>
                </c:pt>
                <c:pt idx="2833">
                  <c:v>13.163</c:v>
                </c:pt>
                <c:pt idx="2834">
                  <c:v>13.1472</c:v>
                </c:pt>
                <c:pt idx="2835">
                  <c:v>13.145899999999999</c:v>
                </c:pt>
                <c:pt idx="2836">
                  <c:v>13.145799999999999</c:v>
                </c:pt>
                <c:pt idx="2837">
                  <c:v>13.167999999999999</c:v>
                </c:pt>
                <c:pt idx="2838">
                  <c:v>13.0932</c:v>
                </c:pt>
                <c:pt idx="2839">
                  <c:v>13.0901</c:v>
                </c:pt>
                <c:pt idx="2840">
                  <c:v>13.0642</c:v>
                </c:pt>
                <c:pt idx="2841">
                  <c:v>13.0227</c:v>
                </c:pt>
                <c:pt idx="2842">
                  <c:v>13.022600000000001</c:v>
                </c:pt>
                <c:pt idx="2843">
                  <c:v>13.022600000000001</c:v>
                </c:pt>
                <c:pt idx="2844">
                  <c:v>13.1114</c:v>
                </c:pt>
                <c:pt idx="2845">
                  <c:v>13.1044</c:v>
                </c:pt>
                <c:pt idx="2846">
                  <c:v>13.078799999999999</c:v>
                </c:pt>
                <c:pt idx="2847">
                  <c:v>13.219200000000001</c:v>
                </c:pt>
                <c:pt idx="2848">
                  <c:v>13.248699999999999</c:v>
                </c:pt>
                <c:pt idx="2849">
                  <c:v>13.2469</c:v>
                </c:pt>
                <c:pt idx="2850">
                  <c:v>13.247199999999999</c:v>
                </c:pt>
                <c:pt idx="2851">
                  <c:v>13.1684</c:v>
                </c:pt>
                <c:pt idx="2852">
                  <c:v>13.1898</c:v>
                </c:pt>
                <c:pt idx="2853">
                  <c:v>13.22</c:v>
                </c:pt>
                <c:pt idx="2854">
                  <c:v>13.045</c:v>
                </c:pt>
                <c:pt idx="2855">
                  <c:v>12.9962</c:v>
                </c:pt>
                <c:pt idx="2856">
                  <c:v>12.9945</c:v>
                </c:pt>
                <c:pt idx="2857">
                  <c:v>12.9941</c:v>
                </c:pt>
                <c:pt idx="2858">
                  <c:v>12.878</c:v>
                </c:pt>
                <c:pt idx="2859">
                  <c:v>12.8163</c:v>
                </c:pt>
                <c:pt idx="2860">
                  <c:v>12.7577</c:v>
                </c:pt>
                <c:pt idx="2861">
                  <c:v>12.789199999999999</c:v>
                </c:pt>
                <c:pt idx="2862">
                  <c:v>12.8504</c:v>
                </c:pt>
                <c:pt idx="2863">
                  <c:v>12.848800000000001</c:v>
                </c:pt>
                <c:pt idx="2864">
                  <c:v>12.847200000000001</c:v>
                </c:pt>
                <c:pt idx="2865">
                  <c:v>12.672000000000001</c:v>
                </c:pt>
                <c:pt idx="2866">
                  <c:v>12.5213</c:v>
                </c:pt>
                <c:pt idx="2867">
                  <c:v>12.429500000000001</c:v>
                </c:pt>
                <c:pt idx="2868">
                  <c:v>12.540900000000001</c:v>
                </c:pt>
                <c:pt idx="2869">
                  <c:v>12.6037</c:v>
                </c:pt>
                <c:pt idx="2870">
                  <c:v>12.595599999999999</c:v>
                </c:pt>
                <c:pt idx="2871">
                  <c:v>12.5944</c:v>
                </c:pt>
                <c:pt idx="2872">
                  <c:v>12.6378</c:v>
                </c:pt>
                <c:pt idx="2873">
                  <c:v>12.838900000000001</c:v>
                </c:pt>
                <c:pt idx="2874">
                  <c:v>12.910299999999999</c:v>
                </c:pt>
                <c:pt idx="2875">
                  <c:v>12.8803</c:v>
                </c:pt>
                <c:pt idx="2876">
                  <c:v>12.729100000000001</c:v>
                </c:pt>
                <c:pt idx="2877">
                  <c:v>12.730499999999999</c:v>
                </c:pt>
                <c:pt idx="2878">
                  <c:v>12.7318</c:v>
                </c:pt>
                <c:pt idx="2879">
                  <c:v>12.7364</c:v>
                </c:pt>
                <c:pt idx="2880">
                  <c:v>12.7729</c:v>
                </c:pt>
                <c:pt idx="2881">
                  <c:v>12.6747</c:v>
                </c:pt>
                <c:pt idx="2882">
                  <c:v>12.504</c:v>
                </c:pt>
                <c:pt idx="2883">
                  <c:v>12.417299999999999</c:v>
                </c:pt>
                <c:pt idx="2884">
                  <c:v>12.415699999999999</c:v>
                </c:pt>
                <c:pt idx="2885">
                  <c:v>12.413500000000001</c:v>
                </c:pt>
                <c:pt idx="2886">
                  <c:v>12.3535</c:v>
                </c:pt>
                <c:pt idx="2887">
                  <c:v>12.436299999999999</c:v>
                </c:pt>
                <c:pt idx="2888">
                  <c:v>12.419700000000001</c:v>
                </c:pt>
                <c:pt idx="2889">
                  <c:v>12.3116</c:v>
                </c:pt>
                <c:pt idx="2890">
                  <c:v>12.322100000000001</c:v>
                </c:pt>
                <c:pt idx="2891">
                  <c:v>12.3207</c:v>
                </c:pt>
                <c:pt idx="2892">
                  <c:v>12.319100000000001</c:v>
                </c:pt>
                <c:pt idx="2893">
                  <c:v>12.367900000000001</c:v>
                </c:pt>
                <c:pt idx="2894">
                  <c:v>12.367599999999999</c:v>
                </c:pt>
                <c:pt idx="2895">
                  <c:v>12.511200000000001</c:v>
                </c:pt>
                <c:pt idx="2896">
                  <c:v>12.710800000000001</c:v>
                </c:pt>
                <c:pt idx="2897">
                  <c:v>12.841799999999999</c:v>
                </c:pt>
                <c:pt idx="2898">
                  <c:v>12.839</c:v>
                </c:pt>
                <c:pt idx="2899">
                  <c:v>12.8345</c:v>
                </c:pt>
                <c:pt idx="2900">
                  <c:v>12.8527</c:v>
                </c:pt>
                <c:pt idx="2901">
                  <c:v>12.7256</c:v>
                </c:pt>
                <c:pt idx="2902">
                  <c:v>12.7216</c:v>
                </c:pt>
                <c:pt idx="2903">
                  <c:v>12.8653</c:v>
                </c:pt>
                <c:pt idx="2904">
                  <c:v>12.706200000000001</c:v>
                </c:pt>
                <c:pt idx="2905">
                  <c:v>12.7049</c:v>
                </c:pt>
                <c:pt idx="2906">
                  <c:v>12.7051</c:v>
                </c:pt>
                <c:pt idx="2907">
                  <c:v>12.818199999999999</c:v>
                </c:pt>
                <c:pt idx="2908">
                  <c:v>13.0329</c:v>
                </c:pt>
                <c:pt idx="2909">
                  <c:v>13.176299999999999</c:v>
                </c:pt>
                <c:pt idx="2910">
                  <c:v>13.0556</c:v>
                </c:pt>
                <c:pt idx="2911">
                  <c:v>13.171900000000001</c:v>
                </c:pt>
                <c:pt idx="2912">
                  <c:v>13.1675</c:v>
                </c:pt>
                <c:pt idx="2913">
                  <c:v>13.1645</c:v>
                </c:pt>
                <c:pt idx="2914">
                  <c:v>13.207100000000001</c:v>
                </c:pt>
                <c:pt idx="2915">
                  <c:v>13.1928</c:v>
                </c:pt>
                <c:pt idx="2916">
                  <c:v>13.132</c:v>
                </c:pt>
                <c:pt idx="2917">
                  <c:v>13.207000000000001</c:v>
                </c:pt>
                <c:pt idx="2918">
                  <c:v>13.2417</c:v>
                </c:pt>
                <c:pt idx="2919">
                  <c:v>13.2394</c:v>
                </c:pt>
                <c:pt idx="2920">
                  <c:v>13.2372</c:v>
                </c:pt>
                <c:pt idx="2921">
                  <c:v>13.1873</c:v>
                </c:pt>
                <c:pt idx="2922">
                  <c:v>13.1731</c:v>
                </c:pt>
                <c:pt idx="2923">
                  <c:v>13.2019</c:v>
                </c:pt>
                <c:pt idx="2924">
                  <c:v>13.217700000000001</c:v>
                </c:pt>
                <c:pt idx="2925">
                  <c:v>13.205</c:v>
                </c:pt>
                <c:pt idx="2926">
                  <c:v>13.203900000000001</c:v>
                </c:pt>
                <c:pt idx="2927">
                  <c:v>13.203900000000001</c:v>
                </c:pt>
                <c:pt idx="2928">
                  <c:v>13.1767</c:v>
                </c:pt>
                <c:pt idx="2929">
                  <c:v>13.1744</c:v>
                </c:pt>
                <c:pt idx="2930">
                  <c:v>13.278499999999999</c:v>
                </c:pt>
                <c:pt idx="2931">
                  <c:v>13.247400000000001</c:v>
                </c:pt>
                <c:pt idx="2932">
                  <c:v>13.322800000000001</c:v>
                </c:pt>
                <c:pt idx="2933">
                  <c:v>13.3224</c:v>
                </c:pt>
                <c:pt idx="2934">
                  <c:v>13.322699999999999</c:v>
                </c:pt>
                <c:pt idx="2935">
                  <c:v>13.2906</c:v>
                </c:pt>
                <c:pt idx="2936">
                  <c:v>13.334099999999999</c:v>
                </c:pt>
                <c:pt idx="2937">
                  <c:v>13.3636</c:v>
                </c:pt>
                <c:pt idx="2938">
                  <c:v>13.557499999999999</c:v>
                </c:pt>
                <c:pt idx="2939">
                  <c:v>13.5603</c:v>
                </c:pt>
                <c:pt idx="2940">
                  <c:v>13.5566</c:v>
                </c:pt>
                <c:pt idx="2941">
                  <c:v>13.5585</c:v>
                </c:pt>
                <c:pt idx="2942">
                  <c:v>13.444900000000001</c:v>
                </c:pt>
                <c:pt idx="2943">
                  <c:v>13.564500000000001</c:v>
                </c:pt>
                <c:pt idx="2944">
                  <c:v>13.5875</c:v>
                </c:pt>
                <c:pt idx="2945">
                  <c:v>13.5654</c:v>
                </c:pt>
                <c:pt idx="2946">
                  <c:v>13.6107</c:v>
                </c:pt>
                <c:pt idx="2947">
                  <c:v>13.608499999999999</c:v>
                </c:pt>
                <c:pt idx="2948">
                  <c:v>13.6069</c:v>
                </c:pt>
                <c:pt idx="2949">
                  <c:v>13.6114</c:v>
                </c:pt>
                <c:pt idx="2950">
                  <c:v>13.6006</c:v>
                </c:pt>
                <c:pt idx="2951">
                  <c:v>13.745699999999999</c:v>
                </c:pt>
                <c:pt idx="2952">
                  <c:v>13.7653</c:v>
                </c:pt>
                <c:pt idx="2953">
                  <c:v>13.6859</c:v>
                </c:pt>
                <c:pt idx="2954">
                  <c:v>13.6837</c:v>
                </c:pt>
                <c:pt idx="2955">
                  <c:v>13.6769</c:v>
                </c:pt>
                <c:pt idx="2956">
                  <c:v>13.7338</c:v>
                </c:pt>
                <c:pt idx="2957">
                  <c:v>13.622199999999999</c:v>
                </c:pt>
                <c:pt idx="2958">
                  <c:v>13.460699999999999</c:v>
                </c:pt>
                <c:pt idx="2959">
                  <c:v>13.548999999999999</c:v>
                </c:pt>
                <c:pt idx="2960">
                  <c:v>13.558199999999999</c:v>
                </c:pt>
                <c:pt idx="2961">
                  <c:v>13.5558</c:v>
                </c:pt>
                <c:pt idx="2962">
                  <c:v>13.550800000000001</c:v>
                </c:pt>
                <c:pt idx="2963">
                  <c:v>13.5307</c:v>
                </c:pt>
                <c:pt idx="2964">
                  <c:v>13.541700000000001</c:v>
                </c:pt>
                <c:pt idx="2965">
                  <c:v>13.591900000000001</c:v>
                </c:pt>
                <c:pt idx="2966">
                  <c:v>13.568300000000001</c:v>
                </c:pt>
                <c:pt idx="2967">
                  <c:v>13.706200000000001</c:v>
                </c:pt>
                <c:pt idx="2968">
                  <c:v>13.7052</c:v>
                </c:pt>
                <c:pt idx="2969">
                  <c:v>13.703099999999999</c:v>
                </c:pt>
                <c:pt idx="2970">
                  <c:v>13.6355</c:v>
                </c:pt>
                <c:pt idx="2971">
                  <c:v>13.576700000000001</c:v>
                </c:pt>
                <c:pt idx="2972">
                  <c:v>13.392099999999999</c:v>
                </c:pt>
                <c:pt idx="2973">
                  <c:v>13.5138</c:v>
                </c:pt>
                <c:pt idx="2974">
                  <c:v>13.539199999999999</c:v>
                </c:pt>
                <c:pt idx="2975">
                  <c:v>13.536899999999999</c:v>
                </c:pt>
                <c:pt idx="2976">
                  <c:v>13.5327</c:v>
                </c:pt>
                <c:pt idx="2977">
                  <c:v>13.6541</c:v>
                </c:pt>
                <c:pt idx="2978">
                  <c:v>13.616300000000001</c:v>
                </c:pt>
                <c:pt idx="2979">
                  <c:v>13.775499999999999</c:v>
                </c:pt>
                <c:pt idx="2980">
                  <c:v>13.764099999999999</c:v>
                </c:pt>
                <c:pt idx="2981">
                  <c:v>13.8332</c:v>
                </c:pt>
                <c:pt idx="2982">
                  <c:v>13.832700000000001</c:v>
                </c:pt>
                <c:pt idx="2983">
                  <c:v>13.815099999999999</c:v>
                </c:pt>
                <c:pt idx="2984">
                  <c:v>13.877800000000001</c:v>
                </c:pt>
                <c:pt idx="2985">
                  <c:v>13.919600000000001</c:v>
                </c:pt>
                <c:pt idx="2986">
                  <c:v>14.023</c:v>
                </c:pt>
                <c:pt idx="2987">
                  <c:v>13.874599999999999</c:v>
                </c:pt>
                <c:pt idx="2988">
                  <c:v>13.9346</c:v>
                </c:pt>
                <c:pt idx="2989">
                  <c:v>13.9322</c:v>
                </c:pt>
                <c:pt idx="2990">
                  <c:v>13.933</c:v>
                </c:pt>
                <c:pt idx="2991">
                  <c:v>13.832700000000001</c:v>
                </c:pt>
                <c:pt idx="2992">
                  <c:v>13.966200000000001</c:v>
                </c:pt>
                <c:pt idx="2993">
                  <c:v>13.9697</c:v>
                </c:pt>
                <c:pt idx="2994">
                  <c:v>13.928800000000001</c:v>
                </c:pt>
                <c:pt idx="2995">
                  <c:v>13.961</c:v>
                </c:pt>
                <c:pt idx="2996">
                  <c:v>13.9574</c:v>
                </c:pt>
                <c:pt idx="2997">
                  <c:v>13.9529</c:v>
                </c:pt>
                <c:pt idx="2998">
                  <c:v>13.9757</c:v>
                </c:pt>
                <c:pt idx="2999">
                  <c:v>13.9506</c:v>
                </c:pt>
                <c:pt idx="3000">
                  <c:v>13.9407</c:v>
                </c:pt>
                <c:pt idx="3001">
                  <c:v>14.103300000000001</c:v>
                </c:pt>
                <c:pt idx="3002">
                  <c:v>14.199199999999999</c:v>
                </c:pt>
                <c:pt idx="3003">
                  <c:v>14.195399999999999</c:v>
                </c:pt>
                <c:pt idx="3004">
                  <c:v>14.1913</c:v>
                </c:pt>
                <c:pt idx="3005">
                  <c:v>14.242100000000001</c:v>
                </c:pt>
                <c:pt idx="3006">
                  <c:v>14.2582</c:v>
                </c:pt>
                <c:pt idx="3007">
                  <c:v>14.1951</c:v>
                </c:pt>
                <c:pt idx="3008">
                  <c:v>14.324199999999999</c:v>
                </c:pt>
                <c:pt idx="3009">
                  <c:v>14.387600000000001</c:v>
                </c:pt>
                <c:pt idx="3010">
                  <c:v>14.3835</c:v>
                </c:pt>
                <c:pt idx="3011">
                  <c:v>14.379</c:v>
                </c:pt>
                <c:pt idx="3012">
                  <c:v>14.383100000000001</c:v>
                </c:pt>
                <c:pt idx="3013">
                  <c:v>14.3972</c:v>
                </c:pt>
                <c:pt idx="3014">
                  <c:v>14.3764</c:v>
                </c:pt>
                <c:pt idx="3015">
                  <c:v>14.425599999999999</c:v>
                </c:pt>
                <c:pt idx="3016">
                  <c:v>14.517099999999999</c:v>
                </c:pt>
                <c:pt idx="3017">
                  <c:v>14.512499999999999</c:v>
                </c:pt>
                <c:pt idx="3018">
                  <c:v>14.508100000000001</c:v>
                </c:pt>
                <c:pt idx="3019">
                  <c:v>14.5025</c:v>
                </c:pt>
                <c:pt idx="3020">
                  <c:v>14.503399999999999</c:v>
                </c:pt>
                <c:pt idx="3021">
                  <c:v>14.5688</c:v>
                </c:pt>
                <c:pt idx="3022">
                  <c:v>14.6737</c:v>
                </c:pt>
                <c:pt idx="3023">
                  <c:v>14.7456</c:v>
                </c:pt>
                <c:pt idx="3024">
                  <c:v>14.739699999999999</c:v>
                </c:pt>
                <c:pt idx="3025">
                  <c:v>14.736499999999999</c:v>
                </c:pt>
                <c:pt idx="3026">
                  <c:v>14.533099999999999</c:v>
                </c:pt>
                <c:pt idx="3027">
                  <c:v>14.606400000000001</c:v>
                </c:pt>
                <c:pt idx="3028">
                  <c:v>14.632</c:v>
                </c:pt>
                <c:pt idx="3029">
                  <c:v>14.586499999999999</c:v>
                </c:pt>
                <c:pt idx="3030">
                  <c:v>14.524100000000001</c:v>
                </c:pt>
                <c:pt idx="3031">
                  <c:v>14.5205</c:v>
                </c:pt>
                <c:pt idx="3032">
                  <c:v>14.520300000000001</c:v>
                </c:pt>
                <c:pt idx="3033">
                  <c:v>14.5626</c:v>
                </c:pt>
                <c:pt idx="3034">
                  <c:v>14.569100000000001</c:v>
                </c:pt>
                <c:pt idx="3035">
                  <c:v>14.5641</c:v>
                </c:pt>
                <c:pt idx="3036">
                  <c:v>14.7593</c:v>
                </c:pt>
                <c:pt idx="3037">
                  <c:v>14.7447</c:v>
                </c:pt>
                <c:pt idx="3038">
                  <c:v>14.741899999999999</c:v>
                </c:pt>
                <c:pt idx="3039">
                  <c:v>14.739000000000001</c:v>
                </c:pt>
                <c:pt idx="3040">
                  <c:v>14.7105</c:v>
                </c:pt>
                <c:pt idx="3041">
                  <c:v>14.742100000000001</c:v>
                </c:pt>
                <c:pt idx="3042">
                  <c:v>14.7913</c:v>
                </c:pt>
                <c:pt idx="3043">
                  <c:v>14.754200000000001</c:v>
                </c:pt>
                <c:pt idx="3044">
                  <c:v>14.7643</c:v>
                </c:pt>
                <c:pt idx="3045">
                  <c:v>14.7608</c:v>
                </c:pt>
                <c:pt idx="3046">
                  <c:v>14.7576</c:v>
                </c:pt>
                <c:pt idx="3047">
                  <c:v>14.635</c:v>
                </c:pt>
                <c:pt idx="3048">
                  <c:v>14.6082</c:v>
                </c:pt>
                <c:pt idx="3049">
                  <c:v>14.6412</c:v>
                </c:pt>
                <c:pt idx="3050">
                  <c:v>14.744899999999999</c:v>
                </c:pt>
                <c:pt idx="3051">
                  <c:v>14.5352</c:v>
                </c:pt>
                <c:pt idx="3052">
                  <c:v>14.532</c:v>
                </c:pt>
                <c:pt idx="3053">
                  <c:v>14.530099999999999</c:v>
                </c:pt>
                <c:pt idx="3054">
                  <c:v>14.654299999999999</c:v>
                </c:pt>
                <c:pt idx="3055">
                  <c:v>14.618</c:v>
                </c:pt>
                <c:pt idx="3056">
                  <c:v>14.5281</c:v>
                </c:pt>
                <c:pt idx="3057">
                  <c:v>14.4254</c:v>
                </c:pt>
                <c:pt idx="3058">
                  <c:v>14.457800000000001</c:v>
                </c:pt>
                <c:pt idx="3059">
                  <c:v>14.4544</c:v>
                </c:pt>
                <c:pt idx="3060">
                  <c:v>14.4567</c:v>
                </c:pt>
                <c:pt idx="3061">
                  <c:v>14.417999999999999</c:v>
                </c:pt>
                <c:pt idx="3062">
                  <c:v>14.197699999999999</c:v>
                </c:pt>
                <c:pt idx="3063">
                  <c:v>14.1478</c:v>
                </c:pt>
                <c:pt idx="3064">
                  <c:v>14.218299999999999</c:v>
                </c:pt>
                <c:pt idx="3065">
                  <c:v>14.1439</c:v>
                </c:pt>
                <c:pt idx="3066">
                  <c:v>14.139799999999999</c:v>
                </c:pt>
                <c:pt idx="3067">
                  <c:v>14.14</c:v>
                </c:pt>
                <c:pt idx="3068">
                  <c:v>14.228</c:v>
                </c:pt>
                <c:pt idx="3069">
                  <c:v>14.4062</c:v>
                </c:pt>
                <c:pt idx="3070">
                  <c:v>14.4222</c:v>
                </c:pt>
                <c:pt idx="3071">
                  <c:v>14.289</c:v>
                </c:pt>
                <c:pt idx="3072">
                  <c:v>14.385199999999999</c:v>
                </c:pt>
                <c:pt idx="3073">
                  <c:v>14.386200000000001</c:v>
                </c:pt>
                <c:pt idx="3074">
                  <c:v>14.384399999999999</c:v>
                </c:pt>
                <c:pt idx="3075">
                  <c:v>14.413399999999999</c:v>
                </c:pt>
                <c:pt idx="3076">
                  <c:v>14.415699999999999</c:v>
                </c:pt>
                <c:pt idx="3077">
                  <c:v>14.3126</c:v>
                </c:pt>
                <c:pt idx="3078">
                  <c:v>14.3462</c:v>
                </c:pt>
                <c:pt idx="3079">
                  <c:v>14.514799999999999</c:v>
                </c:pt>
                <c:pt idx="3080">
                  <c:v>14.510899999999999</c:v>
                </c:pt>
                <c:pt idx="3081">
                  <c:v>14.5061</c:v>
                </c:pt>
                <c:pt idx="3082">
                  <c:v>14.4985</c:v>
                </c:pt>
                <c:pt idx="3083">
                  <c:v>14.616899999999999</c:v>
                </c:pt>
                <c:pt idx="3084">
                  <c:v>14.5212</c:v>
                </c:pt>
                <c:pt idx="3085">
                  <c:v>14.557</c:v>
                </c:pt>
                <c:pt idx="3086">
                  <c:v>14.6275</c:v>
                </c:pt>
                <c:pt idx="3087">
                  <c:v>14.6249</c:v>
                </c:pt>
                <c:pt idx="3088">
                  <c:v>14.6229</c:v>
                </c:pt>
                <c:pt idx="3089">
                  <c:v>14.6633</c:v>
                </c:pt>
                <c:pt idx="3090">
                  <c:v>14.640700000000001</c:v>
                </c:pt>
                <c:pt idx="3091">
                  <c:v>14.7453</c:v>
                </c:pt>
                <c:pt idx="3092">
                  <c:v>14.797700000000001</c:v>
                </c:pt>
                <c:pt idx="3093">
                  <c:v>14.767899999999999</c:v>
                </c:pt>
                <c:pt idx="3094">
                  <c:v>14.7553</c:v>
                </c:pt>
                <c:pt idx="3095">
                  <c:v>14.742900000000001</c:v>
                </c:pt>
                <c:pt idx="3096">
                  <c:v>14.7479</c:v>
                </c:pt>
                <c:pt idx="3097">
                  <c:v>14.724</c:v>
                </c:pt>
                <c:pt idx="3098">
                  <c:v>14.609400000000001</c:v>
                </c:pt>
                <c:pt idx="3099">
                  <c:v>14.6486</c:v>
                </c:pt>
                <c:pt idx="3100">
                  <c:v>14.5837</c:v>
                </c:pt>
                <c:pt idx="3101">
                  <c:v>14.580399999999999</c:v>
                </c:pt>
                <c:pt idx="3102">
                  <c:v>14.5764</c:v>
                </c:pt>
                <c:pt idx="3103">
                  <c:v>14.674099999999999</c:v>
                </c:pt>
                <c:pt idx="3104">
                  <c:v>14.613300000000001</c:v>
                </c:pt>
                <c:pt idx="3105">
                  <c:v>14.3917</c:v>
                </c:pt>
                <c:pt idx="3106">
                  <c:v>14.4466</c:v>
                </c:pt>
                <c:pt idx="3107">
                  <c:v>14.5343</c:v>
                </c:pt>
                <c:pt idx="3108">
                  <c:v>14.530099999999999</c:v>
                </c:pt>
                <c:pt idx="3109">
                  <c:v>14.527200000000001</c:v>
                </c:pt>
                <c:pt idx="3110">
                  <c:v>14.561</c:v>
                </c:pt>
                <c:pt idx="3111">
                  <c:v>14.499599999999999</c:v>
                </c:pt>
                <c:pt idx="3112">
                  <c:v>14.492100000000001</c:v>
                </c:pt>
                <c:pt idx="3113">
                  <c:v>14.605700000000001</c:v>
                </c:pt>
                <c:pt idx="3114">
                  <c:v>14.5068</c:v>
                </c:pt>
                <c:pt idx="3115">
                  <c:v>14.504200000000001</c:v>
                </c:pt>
                <c:pt idx="3116">
                  <c:v>14.5006</c:v>
                </c:pt>
                <c:pt idx="3117">
                  <c:v>14.464499999999999</c:v>
                </c:pt>
                <c:pt idx="3118">
                  <c:v>14.3588</c:v>
                </c:pt>
                <c:pt idx="3119">
                  <c:v>14.553800000000001</c:v>
                </c:pt>
                <c:pt idx="3120">
                  <c:v>14.327199999999999</c:v>
                </c:pt>
                <c:pt idx="3121">
                  <c:v>14.1355</c:v>
                </c:pt>
                <c:pt idx="3122">
                  <c:v>14.1325</c:v>
                </c:pt>
                <c:pt idx="3123">
                  <c:v>14.132099999999999</c:v>
                </c:pt>
                <c:pt idx="3124">
                  <c:v>14.132999999999999</c:v>
                </c:pt>
                <c:pt idx="3125">
                  <c:v>14.2545</c:v>
                </c:pt>
                <c:pt idx="3126">
                  <c:v>14.264900000000001</c:v>
                </c:pt>
                <c:pt idx="3127">
                  <c:v>14.299200000000001</c:v>
                </c:pt>
                <c:pt idx="3128">
                  <c:v>14.1669</c:v>
                </c:pt>
                <c:pt idx="3129">
                  <c:v>14.164</c:v>
                </c:pt>
                <c:pt idx="3130">
                  <c:v>14.162599999999999</c:v>
                </c:pt>
                <c:pt idx="3131">
                  <c:v>14.305</c:v>
                </c:pt>
                <c:pt idx="3132">
                  <c:v>14.330399999999999</c:v>
                </c:pt>
                <c:pt idx="3133">
                  <c:v>14.2782</c:v>
                </c:pt>
                <c:pt idx="3134">
                  <c:v>14.2372</c:v>
                </c:pt>
                <c:pt idx="3135">
                  <c:v>14.245799999999999</c:v>
                </c:pt>
                <c:pt idx="3136">
                  <c:v>14.2332</c:v>
                </c:pt>
                <c:pt idx="3137">
                  <c:v>14.2303</c:v>
                </c:pt>
                <c:pt idx="3138">
                  <c:v>14.273899999999999</c:v>
                </c:pt>
                <c:pt idx="3139">
                  <c:v>14.3032</c:v>
                </c:pt>
                <c:pt idx="3140">
                  <c:v>14.4193</c:v>
                </c:pt>
                <c:pt idx="3141">
                  <c:v>14.5114</c:v>
                </c:pt>
                <c:pt idx="3142">
                  <c:v>14.477</c:v>
                </c:pt>
                <c:pt idx="3143">
                  <c:v>14.4735</c:v>
                </c:pt>
                <c:pt idx="3144">
                  <c:v>14.468999999999999</c:v>
                </c:pt>
                <c:pt idx="3145">
                  <c:v>14.445</c:v>
                </c:pt>
                <c:pt idx="3146">
                  <c:v>14.3931</c:v>
                </c:pt>
                <c:pt idx="3147">
                  <c:v>14.4894</c:v>
                </c:pt>
                <c:pt idx="3148">
                  <c:v>14.675599999999999</c:v>
                </c:pt>
                <c:pt idx="3149">
                  <c:v>14.748699999999999</c:v>
                </c:pt>
                <c:pt idx="3150">
                  <c:v>14.744199999999999</c:v>
                </c:pt>
                <c:pt idx="3151">
                  <c:v>14.737399999999999</c:v>
                </c:pt>
                <c:pt idx="3152">
                  <c:v>14.632999999999999</c:v>
                </c:pt>
                <c:pt idx="3153">
                  <c:v>14.5586</c:v>
                </c:pt>
                <c:pt idx="3154">
                  <c:v>14.595000000000001</c:v>
                </c:pt>
                <c:pt idx="3155">
                  <c:v>14.4742</c:v>
                </c:pt>
                <c:pt idx="3156">
                  <c:v>14.324</c:v>
                </c:pt>
                <c:pt idx="3157">
                  <c:v>14.3207</c:v>
                </c:pt>
                <c:pt idx="3158">
                  <c:v>14.316800000000001</c:v>
                </c:pt>
                <c:pt idx="3159">
                  <c:v>14.359299999999999</c:v>
                </c:pt>
                <c:pt idx="3160">
                  <c:v>14.3682</c:v>
                </c:pt>
                <c:pt idx="3161">
                  <c:v>14.3291</c:v>
                </c:pt>
                <c:pt idx="3162">
                  <c:v>14.1151</c:v>
                </c:pt>
                <c:pt idx="3163">
                  <c:v>14.1806</c:v>
                </c:pt>
                <c:pt idx="3164">
                  <c:v>14.1783</c:v>
                </c:pt>
                <c:pt idx="3165">
                  <c:v>14.178900000000001</c:v>
                </c:pt>
                <c:pt idx="3166">
                  <c:v>14.2065</c:v>
                </c:pt>
                <c:pt idx="3167">
                  <c:v>14.213699999999999</c:v>
                </c:pt>
                <c:pt idx="3168">
                  <c:v>14.4648</c:v>
                </c:pt>
                <c:pt idx="3169">
                  <c:v>14.1549</c:v>
                </c:pt>
                <c:pt idx="3170">
                  <c:v>13.7826</c:v>
                </c:pt>
                <c:pt idx="3171">
                  <c:v>13.7788</c:v>
                </c:pt>
                <c:pt idx="3172">
                  <c:v>13.772</c:v>
                </c:pt>
                <c:pt idx="3173">
                  <c:v>13.213200000000001</c:v>
                </c:pt>
                <c:pt idx="3174">
                  <c:v>13.3736</c:v>
                </c:pt>
                <c:pt idx="3175">
                  <c:v>13.5359</c:v>
                </c:pt>
                <c:pt idx="3176">
                  <c:v>13.500500000000001</c:v>
                </c:pt>
                <c:pt idx="3177">
                  <c:v>13.606299999999999</c:v>
                </c:pt>
                <c:pt idx="3178">
                  <c:v>13.606299999999999</c:v>
                </c:pt>
                <c:pt idx="3179">
                  <c:v>13.601599999999999</c:v>
                </c:pt>
                <c:pt idx="3180">
                  <c:v>13.5701</c:v>
                </c:pt>
                <c:pt idx="3181">
                  <c:v>13.7509</c:v>
                </c:pt>
                <c:pt idx="3182">
                  <c:v>13.901</c:v>
                </c:pt>
                <c:pt idx="3183">
                  <c:v>13.9156</c:v>
                </c:pt>
                <c:pt idx="3184">
                  <c:v>14.0939</c:v>
                </c:pt>
                <c:pt idx="3185">
                  <c:v>14.090999999999999</c:v>
                </c:pt>
                <c:pt idx="3186">
                  <c:v>14.087400000000001</c:v>
                </c:pt>
                <c:pt idx="3187">
                  <c:v>14.1995</c:v>
                </c:pt>
                <c:pt idx="3188">
                  <c:v>14.2126</c:v>
                </c:pt>
                <c:pt idx="3189">
                  <c:v>14.2294</c:v>
                </c:pt>
                <c:pt idx="3190">
                  <c:v>14.257899999999999</c:v>
                </c:pt>
                <c:pt idx="3191">
                  <c:v>14.3498</c:v>
                </c:pt>
                <c:pt idx="3192">
                  <c:v>14.3468</c:v>
                </c:pt>
                <c:pt idx="3193">
                  <c:v>14.3447</c:v>
                </c:pt>
                <c:pt idx="3194">
                  <c:v>14.3521</c:v>
                </c:pt>
                <c:pt idx="3195">
                  <c:v>14.341100000000001</c:v>
                </c:pt>
                <c:pt idx="3196">
                  <c:v>14.369400000000001</c:v>
                </c:pt>
                <c:pt idx="3197">
                  <c:v>14.3721</c:v>
                </c:pt>
                <c:pt idx="3198">
                  <c:v>14.411099999999999</c:v>
                </c:pt>
                <c:pt idx="3199">
                  <c:v>14.4085</c:v>
                </c:pt>
                <c:pt idx="3200">
                  <c:v>14.4087</c:v>
                </c:pt>
                <c:pt idx="3201">
                  <c:v>14.355399999999999</c:v>
                </c:pt>
                <c:pt idx="3202">
                  <c:v>14.2797</c:v>
                </c:pt>
                <c:pt idx="3203">
                  <c:v>14.100199999999999</c:v>
                </c:pt>
                <c:pt idx="3204">
                  <c:v>13.9979</c:v>
                </c:pt>
                <c:pt idx="3205">
                  <c:v>13.9374</c:v>
                </c:pt>
                <c:pt idx="3206">
                  <c:v>13.934900000000001</c:v>
                </c:pt>
                <c:pt idx="3207">
                  <c:v>13.933999999999999</c:v>
                </c:pt>
                <c:pt idx="3208">
                  <c:v>13.9117</c:v>
                </c:pt>
                <c:pt idx="3209">
                  <c:v>13.8414</c:v>
                </c:pt>
                <c:pt idx="3210">
                  <c:v>13.8178</c:v>
                </c:pt>
                <c:pt idx="3211">
                  <c:v>13.9941</c:v>
                </c:pt>
                <c:pt idx="3212">
                  <c:v>14.107100000000001</c:v>
                </c:pt>
                <c:pt idx="3213">
                  <c:v>14.103</c:v>
                </c:pt>
                <c:pt idx="3214">
                  <c:v>14.0983</c:v>
                </c:pt>
                <c:pt idx="3215">
                  <c:v>14.112399999999999</c:v>
                </c:pt>
                <c:pt idx="3216">
                  <c:v>14.0815</c:v>
                </c:pt>
                <c:pt idx="3217">
                  <c:v>14.0312</c:v>
                </c:pt>
                <c:pt idx="3218">
                  <c:v>14.2341</c:v>
                </c:pt>
                <c:pt idx="3219">
                  <c:v>14.1172</c:v>
                </c:pt>
                <c:pt idx="3220">
                  <c:v>14.116</c:v>
                </c:pt>
                <c:pt idx="3221">
                  <c:v>14.119400000000001</c:v>
                </c:pt>
                <c:pt idx="3222">
                  <c:v>14.184799999999999</c:v>
                </c:pt>
                <c:pt idx="3223">
                  <c:v>14.292299999999999</c:v>
                </c:pt>
                <c:pt idx="3224">
                  <c:v>14.282999999999999</c:v>
                </c:pt>
                <c:pt idx="3225">
                  <c:v>14.4872</c:v>
                </c:pt>
                <c:pt idx="3226">
                  <c:v>14.642300000000001</c:v>
                </c:pt>
                <c:pt idx="3227">
                  <c:v>14.6395</c:v>
                </c:pt>
                <c:pt idx="3228">
                  <c:v>14.6364</c:v>
                </c:pt>
                <c:pt idx="3229">
                  <c:v>14.4274</c:v>
                </c:pt>
                <c:pt idx="3230">
                  <c:v>14.394500000000001</c:v>
                </c:pt>
                <c:pt idx="3231">
                  <c:v>14.3089</c:v>
                </c:pt>
                <c:pt idx="3232">
                  <c:v>14.263400000000001</c:v>
                </c:pt>
                <c:pt idx="3233">
                  <c:v>14.276899999999999</c:v>
                </c:pt>
                <c:pt idx="3234">
                  <c:v>14.2751</c:v>
                </c:pt>
                <c:pt idx="3235">
                  <c:v>14.280900000000001</c:v>
                </c:pt>
                <c:pt idx="3236">
                  <c:v>14.3851</c:v>
                </c:pt>
                <c:pt idx="3237">
                  <c:v>14.265700000000001</c:v>
                </c:pt>
                <c:pt idx="3238">
                  <c:v>14.351000000000001</c:v>
                </c:pt>
                <c:pt idx="3239">
                  <c:v>14.3805</c:v>
                </c:pt>
                <c:pt idx="3240">
                  <c:v>14.4313</c:v>
                </c:pt>
                <c:pt idx="3241">
                  <c:v>14.4306</c:v>
                </c:pt>
                <c:pt idx="3242">
                  <c:v>14.4291</c:v>
                </c:pt>
                <c:pt idx="3243">
                  <c:v>14.4803</c:v>
                </c:pt>
                <c:pt idx="3244">
                  <c:v>14.4345</c:v>
                </c:pt>
                <c:pt idx="3245">
                  <c:v>14.3712</c:v>
                </c:pt>
                <c:pt idx="3246">
                  <c:v>14.4419</c:v>
                </c:pt>
                <c:pt idx="3247">
                  <c:v>14.4983</c:v>
                </c:pt>
                <c:pt idx="3248">
                  <c:v>14.4964</c:v>
                </c:pt>
                <c:pt idx="3249">
                  <c:v>14.496700000000001</c:v>
                </c:pt>
                <c:pt idx="3250">
                  <c:v>14.424799999999999</c:v>
                </c:pt>
                <c:pt idx="3251">
                  <c:v>14.3171</c:v>
                </c:pt>
                <c:pt idx="3252">
                  <c:v>14.2242</c:v>
                </c:pt>
                <c:pt idx="3253">
                  <c:v>14.268000000000001</c:v>
                </c:pt>
                <c:pt idx="3254">
                  <c:v>14.2958</c:v>
                </c:pt>
                <c:pt idx="3255">
                  <c:v>14.294</c:v>
                </c:pt>
                <c:pt idx="3256">
                  <c:v>14.2925</c:v>
                </c:pt>
                <c:pt idx="3257">
                  <c:v>14.345000000000001</c:v>
                </c:pt>
                <c:pt idx="3258">
                  <c:v>14.297499999999999</c:v>
                </c:pt>
                <c:pt idx="3259">
                  <c:v>14.2469</c:v>
                </c:pt>
                <c:pt idx="3260">
                  <c:v>14.136699999999999</c:v>
                </c:pt>
                <c:pt idx="3261">
                  <c:v>14.176</c:v>
                </c:pt>
                <c:pt idx="3262">
                  <c:v>14.1751</c:v>
                </c:pt>
                <c:pt idx="3263">
                  <c:v>14.1738</c:v>
                </c:pt>
                <c:pt idx="3264">
                  <c:v>14.197699999999999</c:v>
                </c:pt>
                <c:pt idx="3265">
                  <c:v>14.2239</c:v>
                </c:pt>
                <c:pt idx="3266">
                  <c:v>14.12</c:v>
                </c:pt>
                <c:pt idx="3267">
                  <c:v>14.305400000000001</c:v>
                </c:pt>
                <c:pt idx="3268">
                  <c:v>14.2369</c:v>
                </c:pt>
                <c:pt idx="3269">
                  <c:v>14.2371</c:v>
                </c:pt>
                <c:pt idx="3270">
                  <c:v>14.236499999999999</c:v>
                </c:pt>
                <c:pt idx="3271">
                  <c:v>14.2355</c:v>
                </c:pt>
                <c:pt idx="3272">
                  <c:v>14.0352</c:v>
                </c:pt>
                <c:pt idx="3273">
                  <c:v>13.9863</c:v>
                </c:pt>
                <c:pt idx="3274">
                  <c:v>14.051500000000001</c:v>
                </c:pt>
                <c:pt idx="3275">
                  <c:v>13.997299999999999</c:v>
                </c:pt>
                <c:pt idx="3276">
                  <c:v>13.9953</c:v>
                </c:pt>
                <c:pt idx="3277">
                  <c:v>13.9979</c:v>
                </c:pt>
                <c:pt idx="3278">
                  <c:v>14.006</c:v>
                </c:pt>
                <c:pt idx="3279">
                  <c:v>14.048999999999999</c:v>
                </c:pt>
                <c:pt idx="3280">
                  <c:v>13.949400000000001</c:v>
                </c:pt>
                <c:pt idx="3281">
                  <c:v>14.0097</c:v>
                </c:pt>
                <c:pt idx="3282">
                  <c:v>14.060700000000001</c:v>
                </c:pt>
                <c:pt idx="3283">
                  <c:v>14.0609</c:v>
                </c:pt>
                <c:pt idx="3284">
                  <c:v>14.069000000000001</c:v>
                </c:pt>
                <c:pt idx="3285">
                  <c:v>14.190200000000001</c:v>
                </c:pt>
                <c:pt idx="3286">
                  <c:v>14.1434</c:v>
                </c:pt>
                <c:pt idx="3287">
                  <c:v>14.202999999999999</c:v>
                </c:pt>
                <c:pt idx="3288">
                  <c:v>14.248200000000001</c:v>
                </c:pt>
                <c:pt idx="3289">
                  <c:v>14.298299999999999</c:v>
                </c:pt>
                <c:pt idx="3290">
                  <c:v>14.2943</c:v>
                </c:pt>
                <c:pt idx="3291">
                  <c:v>14.2928</c:v>
                </c:pt>
                <c:pt idx="3292">
                  <c:v>14.3239</c:v>
                </c:pt>
                <c:pt idx="3293">
                  <c:v>14.4846</c:v>
                </c:pt>
                <c:pt idx="3294">
                  <c:v>14.4686</c:v>
                </c:pt>
                <c:pt idx="3295">
                  <c:v>14.5456</c:v>
                </c:pt>
                <c:pt idx="3296">
                  <c:v>14.5251</c:v>
                </c:pt>
                <c:pt idx="3297">
                  <c:v>14.522500000000001</c:v>
                </c:pt>
                <c:pt idx="3298">
                  <c:v>14.521599999999999</c:v>
                </c:pt>
                <c:pt idx="3299">
                  <c:v>14.570499999999999</c:v>
                </c:pt>
                <c:pt idx="3300">
                  <c:v>14.4237</c:v>
                </c:pt>
                <c:pt idx="3301">
                  <c:v>14.438499999999999</c:v>
                </c:pt>
                <c:pt idx="3302">
                  <c:v>14.458500000000001</c:v>
                </c:pt>
                <c:pt idx="3303">
                  <c:v>14.347899999999999</c:v>
                </c:pt>
                <c:pt idx="3304">
                  <c:v>14.3467</c:v>
                </c:pt>
                <c:pt idx="3305">
                  <c:v>14.352</c:v>
                </c:pt>
                <c:pt idx="3306">
                  <c:v>14.3277</c:v>
                </c:pt>
                <c:pt idx="3307">
                  <c:v>14.286899999999999</c:v>
                </c:pt>
                <c:pt idx="3308">
                  <c:v>14.25</c:v>
                </c:pt>
                <c:pt idx="3309">
                  <c:v>13.956899999999999</c:v>
                </c:pt>
                <c:pt idx="3310">
                  <c:v>13.884</c:v>
                </c:pt>
                <c:pt idx="3311">
                  <c:v>13.8826</c:v>
                </c:pt>
                <c:pt idx="3312">
                  <c:v>13.884499999999999</c:v>
                </c:pt>
                <c:pt idx="3313">
                  <c:v>13.940799999999999</c:v>
                </c:pt>
                <c:pt idx="3314">
                  <c:v>13.967499999999999</c:v>
                </c:pt>
                <c:pt idx="3315">
                  <c:v>13.9833</c:v>
                </c:pt>
                <c:pt idx="3316">
                  <c:v>14.011799999999999</c:v>
                </c:pt>
                <c:pt idx="3317">
                  <c:v>14.15</c:v>
                </c:pt>
                <c:pt idx="3318">
                  <c:v>14.151400000000001</c:v>
                </c:pt>
                <c:pt idx="3319">
                  <c:v>14.150600000000001</c:v>
                </c:pt>
                <c:pt idx="3320">
                  <c:v>14.055199999999999</c:v>
                </c:pt>
                <c:pt idx="3321">
                  <c:v>14.072100000000001</c:v>
                </c:pt>
                <c:pt idx="3322">
                  <c:v>14.0702</c:v>
                </c:pt>
                <c:pt idx="3323">
                  <c:v>14.139699999999999</c:v>
                </c:pt>
                <c:pt idx="3324">
                  <c:v>14.104699999999999</c:v>
                </c:pt>
                <c:pt idx="3325">
                  <c:v>14.1015</c:v>
                </c:pt>
                <c:pt idx="3326">
                  <c:v>14.0989</c:v>
                </c:pt>
                <c:pt idx="3327">
                  <c:v>14.244</c:v>
                </c:pt>
                <c:pt idx="3328">
                  <c:v>14.2943</c:v>
                </c:pt>
                <c:pt idx="3329">
                  <c:v>14.2585</c:v>
                </c:pt>
                <c:pt idx="3330">
                  <c:v>14.264900000000001</c:v>
                </c:pt>
                <c:pt idx="3331">
                  <c:v>14.123100000000001</c:v>
                </c:pt>
                <c:pt idx="3332">
                  <c:v>14.1196</c:v>
                </c:pt>
                <c:pt idx="3333">
                  <c:v>14.123799999999999</c:v>
                </c:pt>
                <c:pt idx="3334">
                  <c:v>14.0298</c:v>
                </c:pt>
                <c:pt idx="3335">
                  <c:v>14.0702</c:v>
                </c:pt>
                <c:pt idx="3336">
                  <c:v>14.25</c:v>
                </c:pt>
                <c:pt idx="3337">
                  <c:v>14.3454</c:v>
                </c:pt>
                <c:pt idx="3338">
                  <c:v>14.3841</c:v>
                </c:pt>
                <c:pt idx="3339">
                  <c:v>14.379799999999999</c:v>
                </c:pt>
                <c:pt idx="3340">
                  <c:v>14.3775</c:v>
                </c:pt>
                <c:pt idx="3341">
                  <c:v>14.492100000000001</c:v>
                </c:pt>
                <c:pt idx="3342">
                  <c:v>14.525600000000001</c:v>
                </c:pt>
                <c:pt idx="3343">
                  <c:v>14.5672</c:v>
                </c:pt>
                <c:pt idx="3344">
                  <c:v>14.600300000000001</c:v>
                </c:pt>
                <c:pt idx="3345">
                  <c:v>14.6998</c:v>
                </c:pt>
                <c:pt idx="3346">
                  <c:v>14.696199999999999</c:v>
                </c:pt>
                <c:pt idx="3347">
                  <c:v>14.6928</c:v>
                </c:pt>
                <c:pt idx="3348">
                  <c:v>14.6808</c:v>
                </c:pt>
                <c:pt idx="3349">
                  <c:v>14.6204</c:v>
                </c:pt>
                <c:pt idx="3350">
                  <c:v>14.7189</c:v>
                </c:pt>
                <c:pt idx="3351">
                  <c:v>14.836399999999999</c:v>
                </c:pt>
                <c:pt idx="3352">
                  <c:v>14.8119</c:v>
                </c:pt>
                <c:pt idx="3353">
                  <c:v>14.8071</c:v>
                </c:pt>
                <c:pt idx="3354">
                  <c:v>14.8012</c:v>
                </c:pt>
                <c:pt idx="3355">
                  <c:v>14.557</c:v>
                </c:pt>
                <c:pt idx="3356">
                  <c:v>14.6525</c:v>
                </c:pt>
                <c:pt idx="3357">
                  <c:v>14.779299999999999</c:v>
                </c:pt>
                <c:pt idx="3358">
                  <c:v>14.835100000000001</c:v>
                </c:pt>
                <c:pt idx="3359">
                  <c:v>14.7812</c:v>
                </c:pt>
                <c:pt idx="3360">
                  <c:v>14.8019</c:v>
                </c:pt>
                <c:pt idx="3361">
                  <c:v>14.789199999999999</c:v>
                </c:pt>
                <c:pt idx="3362">
                  <c:v>14.808199999999999</c:v>
                </c:pt>
                <c:pt idx="3363">
                  <c:v>14.8414</c:v>
                </c:pt>
                <c:pt idx="3364">
                  <c:v>14.8027</c:v>
                </c:pt>
                <c:pt idx="3365">
                  <c:v>15.027699999999999</c:v>
                </c:pt>
                <c:pt idx="3366">
                  <c:v>15.053800000000001</c:v>
                </c:pt>
                <c:pt idx="3367">
                  <c:v>15.0471</c:v>
                </c:pt>
                <c:pt idx="3368">
                  <c:v>15.037800000000001</c:v>
                </c:pt>
                <c:pt idx="3369">
                  <c:v>15.071300000000001</c:v>
                </c:pt>
                <c:pt idx="3370">
                  <c:v>15.086</c:v>
                </c:pt>
                <c:pt idx="3371">
                  <c:v>14.9436</c:v>
                </c:pt>
                <c:pt idx="3372">
                  <c:v>14.923299999999999</c:v>
                </c:pt>
                <c:pt idx="3373">
                  <c:v>14.9421</c:v>
                </c:pt>
                <c:pt idx="3374">
                  <c:v>14.937099999999999</c:v>
                </c:pt>
                <c:pt idx="3375">
                  <c:v>14.932700000000001</c:v>
                </c:pt>
                <c:pt idx="3376">
                  <c:v>14.9367</c:v>
                </c:pt>
                <c:pt idx="3377">
                  <c:v>14.9312</c:v>
                </c:pt>
                <c:pt idx="3378">
                  <c:v>15.0139</c:v>
                </c:pt>
                <c:pt idx="3379">
                  <c:v>14.8986</c:v>
                </c:pt>
                <c:pt idx="3380">
                  <c:v>14.795299999999999</c:v>
                </c:pt>
                <c:pt idx="3381">
                  <c:v>14.792299999999999</c:v>
                </c:pt>
                <c:pt idx="3382">
                  <c:v>14.7921</c:v>
                </c:pt>
                <c:pt idx="3383">
                  <c:v>15.032999999999999</c:v>
                </c:pt>
                <c:pt idx="3384">
                  <c:v>14.799099999999999</c:v>
                </c:pt>
                <c:pt idx="3385">
                  <c:v>15.0168</c:v>
                </c:pt>
                <c:pt idx="3386">
                  <c:v>15.035299999999999</c:v>
                </c:pt>
                <c:pt idx="3387">
                  <c:v>14.934900000000001</c:v>
                </c:pt>
                <c:pt idx="3388">
                  <c:v>14.930199999999999</c:v>
                </c:pt>
                <c:pt idx="3389">
                  <c:v>14.925000000000001</c:v>
                </c:pt>
                <c:pt idx="3390">
                  <c:v>14.741</c:v>
                </c:pt>
                <c:pt idx="3391">
                  <c:v>14.551600000000001</c:v>
                </c:pt>
                <c:pt idx="3392">
                  <c:v>14.6242</c:v>
                </c:pt>
                <c:pt idx="3393">
                  <c:v>14.5601</c:v>
                </c:pt>
                <c:pt idx="3394">
                  <c:v>14.682</c:v>
                </c:pt>
                <c:pt idx="3395">
                  <c:v>14.6775</c:v>
                </c:pt>
                <c:pt idx="3396">
                  <c:v>14.6754</c:v>
                </c:pt>
                <c:pt idx="3397">
                  <c:v>14.851000000000001</c:v>
                </c:pt>
                <c:pt idx="3398">
                  <c:v>14.902200000000001</c:v>
                </c:pt>
                <c:pt idx="3399">
                  <c:v>14.8979</c:v>
                </c:pt>
                <c:pt idx="3400">
                  <c:v>14.865600000000001</c:v>
                </c:pt>
                <c:pt idx="3401">
                  <c:v>14.7767</c:v>
                </c:pt>
                <c:pt idx="3402">
                  <c:v>14.773199999999999</c:v>
                </c:pt>
                <c:pt idx="3403">
                  <c:v>14.771599999999999</c:v>
                </c:pt>
                <c:pt idx="3404">
                  <c:v>14.710599999999999</c:v>
                </c:pt>
                <c:pt idx="3405">
                  <c:v>14.810700000000001</c:v>
                </c:pt>
                <c:pt idx="3406">
                  <c:v>14.750400000000001</c:v>
                </c:pt>
                <c:pt idx="3407">
                  <c:v>14.719200000000001</c:v>
                </c:pt>
                <c:pt idx="3408">
                  <c:v>14.5992</c:v>
                </c:pt>
                <c:pt idx="3409">
                  <c:v>14.596</c:v>
                </c:pt>
                <c:pt idx="3410">
                  <c:v>14.591699999999999</c:v>
                </c:pt>
                <c:pt idx="3411">
                  <c:v>14.297000000000001</c:v>
                </c:pt>
                <c:pt idx="3412">
                  <c:v>14.4483</c:v>
                </c:pt>
                <c:pt idx="3413">
                  <c:v>14.406499999999999</c:v>
                </c:pt>
                <c:pt idx="3414">
                  <c:v>14.216900000000001</c:v>
                </c:pt>
                <c:pt idx="3415">
                  <c:v>13.4496</c:v>
                </c:pt>
                <c:pt idx="3416">
                  <c:v>13.453099999999999</c:v>
                </c:pt>
                <c:pt idx="3417">
                  <c:v>13.4573</c:v>
                </c:pt>
                <c:pt idx="3418">
                  <c:v>12.679500000000001</c:v>
                </c:pt>
                <c:pt idx="3419">
                  <c:v>13.093999999999999</c:v>
                </c:pt>
                <c:pt idx="3420">
                  <c:v>12.806800000000001</c:v>
                </c:pt>
                <c:pt idx="3421">
                  <c:v>13.473100000000001</c:v>
                </c:pt>
                <c:pt idx="3422">
                  <c:v>13.449199999999999</c:v>
                </c:pt>
                <c:pt idx="3423">
                  <c:v>13.446</c:v>
                </c:pt>
                <c:pt idx="3424">
                  <c:v>13.4335</c:v>
                </c:pt>
                <c:pt idx="3425">
                  <c:v>13.7363</c:v>
                </c:pt>
                <c:pt idx="3426">
                  <c:v>13.925599999999999</c:v>
                </c:pt>
                <c:pt idx="3427">
                  <c:v>13.9116</c:v>
                </c:pt>
                <c:pt idx="3428">
                  <c:v>13.957000000000001</c:v>
                </c:pt>
                <c:pt idx="3429">
                  <c:v>13.9819</c:v>
                </c:pt>
                <c:pt idx="3430">
                  <c:v>13.976599999999999</c:v>
                </c:pt>
                <c:pt idx="3431">
                  <c:v>13.972799999999999</c:v>
                </c:pt>
                <c:pt idx="3432">
                  <c:v>14.0548</c:v>
                </c:pt>
                <c:pt idx="3433">
                  <c:v>14.061999999999999</c:v>
                </c:pt>
                <c:pt idx="3434">
                  <c:v>14.2522</c:v>
                </c:pt>
                <c:pt idx="3435">
                  <c:v>14.342000000000001</c:v>
                </c:pt>
                <c:pt idx="3436">
                  <c:v>14.4025</c:v>
                </c:pt>
                <c:pt idx="3437">
                  <c:v>14.3979</c:v>
                </c:pt>
                <c:pt idx="3438">
                  <c:v>14.3973</c:v>
                </c:pt>
                <c:pt idx="3439">
                  <c:v>14.476599999999999</c:v>
                </c:pt>
                <c:pt idx="3440">
                  <c:v>14.527799999999999</c:v>
                </c:pt>
                <c:pt idx="3441">
                  <c:v>14.5875</c:v>
                </c:pt>
                <c:pt idx="3442">
                  <c:v>14.537800000000001</c:v>
                </c:pt>
                <c:pt idx="3443">
                  <c:v>14.8706</c:v>
                </c:pt>
                <c:pt idx="3444">
                  <c:v>14.8657</c:v>
                </c:pt>
                <c:pt idx="3445">
                  <c:v>14.8613</c:v>
                </c:pt>
                <c:pt idx="3446">
                  <c:v>14.856400000000001</c:v>
                </c:pt>
                <c:pt idx="3447">
                  <c:v>14.849500000000001</c:v>
                </c:pt>
                <c:pt idx="3448">
                  <c:v>14.7913</c:v>
                </c:pt>
                <c:pt idx="3449">
                  <c:v>14.760199999999999</c:v>
                </c:pt>
                <c:pt idx="3450">
                  <c:v>14.8401</c:v>
                </c:pt>
                <c:pt idx="3451">
                  <c:v>14.827299999999999</c:v>
                </c:pt>
                <c:pt idx="3452">
                  <c:v>14.8284</c:v>
                </c:pt>
                <c:pt idx="3453">
                  <c:v>14.8513</c:v>
                </c:pt>
                <c:pt idx="3454">
                  <c:v>14.9694</c:v>
                </c:pt>
                <c:pt idx="3455">
                  <c:v>15.0512</c:v>
                </c:pt>
                <c:pt idx="3456">
                  <c:v>15.069000000000001</c:v>
                </c:pt>
                <c:pt idx="3457">
                  <c:v>15.096299999999999</c:v>
                </c:pt>
                <c:pt idx="3458">
                  <c:v>15.0936</c:v>
                </c:pt>
                <c:pt idx="3459">
                  <c:v>15.088800000000001</c:v>
                </c:pt>
                <c:pt idx="3460">
                  <c:v>15.180300000000001</c:v>
                </c:pt>
                <c:pt idx="3461">
                  <c:v>15.279500000000001</c:v>
                </c:pt>
                <c:pt idx="3462">
                  <c:v>15.3178</c:v>
                </c:pt>
                <c:pt idx="3463">
                  <c:v>15.146599999999999</c:v>
                </c:pt>
                <c:pt idx="3464">
                  <c:v>15.1371</c:v>
                </c:pt>
                <c:pt idx="3465">
                  <c:v>15.1309</c:v>
                </c:pt>
                <c:pt idx="3466">
                  <c:v>15.1229</c:v>
                </c:pt>
                <c:pt idx="3467">
                  <c:v>15.2483</c:v>
                </c:pt>
                <c:pt idx="3468">
                  <c:v>15.2507</c:v>
                </c:pt>
                <c:pt idx="3469">
                  <c:v>15.1326</c:v>
                </c:pt>
                <c:pt idx="3470">
                  <c:v>15.2058</c:v>
                </c:pt>
                <c:pt idx="3471">
                  <c:v>15.208600000000001</c:v>
                </c:pt>
                <c:pt idx="3472">
                  <c:v>15.205</c:v>
                </c:pt>
                <c:pt idx="3473">
                  <c:v>15.2005</c:v>
                </c:pt>
                <c:pt idx="3474">
                  <c:v>15.2035</c:v>
                </c:pt>
                <c:pt idx="3475">
                  <c:v>15.1494</c:v>
                </c:pt>
                <c:pt idx="3476">
                  <c:v>15.2553</c:v>
                </c:pt>
                <c:pt idx="3477">
                  <c:v>15.2165</c:v>
                </c:pt>
                <c:pt idx="3478">
                  <c:v>15.179399999999999</c:v>
                </c:pt>
                <c:pt idx="3479">
                  <c:v>15.175599999999999</c:v>
                </c:pt>
                <c:pt idx="3480">
                  <c:v>15.1724</c:v>
                </c:pt>
                <c:pt idx="3481">
                  <c:v>15.228199999999999</c:v>
                </c:pt>
                <c:pt idx="3482">
                  <c:v>15.252700000000001</c:v>
                </c:pt>
                <c:pt idx="3483">
                  <c:v>15.28</c:v>
                </c:pt>
                <c:pt idx="3484">
                  <c:v>15.3154</c:v>
                </c:pt>
                <c:pt idx="3485">
                  <c:v>15.129799999999999</c:v>
                </c:pt>
                <c:pt idx="3486">
                  <c:v>15.112399999999999</c:v>
                </c:pt>
                <c:pt idx="3487">
                  <c:v>15.108700000000001</c:v>
                </c:pt>
                <c:pt idx="3488">
                  <c:v>15.2096</c:v>
                </c:pt>
                <c:pt idx="3489">
                  <c:v>15.0627</c:v>
                </c:pt>
                <c:pt idx="3490">
                  <c:v>15.0381</c:v>
                </c:pt>
                <c:pt idx="3491">
                  <c:v>14.891</c:v>
                </c:pt>
                <c:pt idx="3492">
                  <c:v>14.9011</c:v>
                </c:pt>
                <c:pt idx="3493">
                  <c:v>14.897</c:v>
                </c:pt>
                <c:pt idx="3494">
                  <c:v>14.893599999999999</c:v>
                </c:pt>
                <c:pt idx="3495">
                  <c:v>14.849600000000001</c:v>
                </c:pt>
                <c:pt idx="3496">
                  <c:v>15.0939</c:v>
                </c:pt>
                <c:pt idx="3497">
                  <c:v>14.9961</c:v>
                </c:pt>
                <c:pt idx="3498">
                  <c:v>15.085900000000001</c:v>
                </c:pt>
                <c:pt idx="3499">
                  <c:v>15.2316</c:v>
                </c:pt>
                <c:pt idx="3500">
                  <c:v>15.227399999999999</c:v>
                </c:pt>
                <c:pt idx="3501">
                  <c:v>15.223599999999999</c:v>
                </c:pt>
                <c:pt idx="3502">
                  <c:v>15.207800000000001</c:v>
                </c:pt>
                <c:pt idx="3503">
                  <c:v>15.173999999999999</c:v>
                </c:pt>
                <c:pt idx="3504">
                  <c:v>15.17</c:v>
                </c:pt>
                <c:pt idx="3505">
                  <c:v>15.1973</c:v>
                </c:pt>
                <c:pt idx="3506">
                  <c:v>15.167899999999999</c:v>
                </c:pt>
                <c:pt idx="3507">
                  <c:v>15.1645</c:v>
                </c:pt>
                <c:pt idx="3508">
                  <c:v>15.160500000000001</c:v>
                </c:pt>
                <c:pt idx="3509">
                  <c:v>15.1617</c:v>
                </c:pt>
                <c:pt idx="3510">
                  <c:v>15.148</c:v>
                </c:pt>
                <c:pt idx="3511">
                  <c:v>15.2623</c:v>
                </c:pt>
                <c:pt idx="3512">
                  <c:v>15.289099999999999</c:v>
                </c:pt>
                <c:pt idx="3513">
                  <c:v>15.1944</c:v>
                </c:pt>
                <c:pt idx="3514">
                  <c:v>15.190099999999999</c:v>
                </c:pt>
                <c:pt idx="3515">
                  <c:v>15.189500000000001</c:v>
                </c:pt>
                <c:pt idx="3516">
                  <c:v>15.179</c:v>
                </c:pt>
                <c:pt idx="3517">
                  <c:v>15.1129</c:v>
                </c:pt>
                <c:pt idx="3518">
                  <c:v>15.029199999999999</c:v>
                </c:pt>
                <c:pt idx="3519">
                  <c:v>15.1853</c:v>
                </c:pt>
                <c:pt idx="3520">
                  <c:v>15.248200000000001</c:v>
                </c:pt>
                <c:pt idx="3521">
                  <c:v>15.244899999999999</c:v>
                </c:pt>
                <c:pt idx="3522">
                  <c:v>15.2408</c:v>
                </c:pt>
                <c:pt idx="3523">
                  <c:v>15.258100000000001</c:v>
                </c:pt>
                <c:pt idx="3524">
                  <c:v>15.2216</c:v>
                </c:pt>
                <c:pt idx="3525">
                  <c:v>15.4802</c:v>
                </c:pt>
                <c:pt idx="3526">
                  <c:v>15.570600000000001</c:v>
                </c:pt>
                <c:pt idx="3527">
                  <c:v>15.4475</c:v>
                </c:pt>
                <c:pt idx="3528">
                  <c:v>15.443</c:v>
                </c:pt>
                <c:pt idx="3529">
                  <c:v>15.440300000000001</c:v>
                </c:pt>
                <c:pt idx="3530">
                  <c:v>15.347200000000001</c:v>
                </c:pt>
                <c:pt idx="3531">
                  <c:v>15.281000000000001</c:v>
                </c:pt>
                <c:pt idx="3532">
                  <c:v>15.2591</c:v>
                </c:pt>
                <c:pt idx="3533">
                  <c:v>15.172700000000001</c:v>
                </c:pt>
                <c:pt idx="3534">
                  <c:v>15.069000000000001</c:v>
                </c:pt>
                <c:pt idx="3535">
                  <c:v>15.065899999999999</c:v>
                </c:pt>
                <c:pt idx="3536">
                  <c:v>15.0626</c:v>
                </c:pt>
                <c:pt idx="3537">
                  <c:v>15.1173</c:v>
                </c:pt>
                <c:pt idx="3538">
                  <c:v>15.148999999999999</c:v>
                </c:pt>
                <c:pt idx="3539">
                  <c:v>15.2219</c:v>
                </c:pt>
                <c:pt idx="3540">
                  <c:v>15.317299999999999</c:v>
                </c:pt>
                <c:pt idx="3541">
                  <c:v>15.3848</c:v>
                </c:pt>
                <c:pt idx="3542">
                  <c:v>15.3858</c:v>
                </c:pt>
                <c:pt idx="3543">
                  <c:v>15.3813</c:v>
                </c:pt>
                <c:pt idx="3544">
                  <c:v>15.33</c:v>
                </c:pt>
                <c:pt idx="3545">
                  <c:v>15.4544</c:v>
                </c:pt>
                <c:pt idx="3546">
                  <c:v>15.6129</c:v>
                </c:pt>
                <c:pt idx="3547">
                  <c:v>15.546200000000001</c:v>
                </c:pt>
                <c:pt idx="3548">
                  <c:v>15.661</c:v>
                </c:pt>
                <c:pt idx="3549">
                  <c:v>15.6586</c:v>
                </c:pt>
                <c:pt idx="3550">
                  <c:v>15.6205</c:v>
                </c:pt>
                <c:pt idx="3551">
                  <c:v>15.567399999999999</c:v>
                </c:pt>
                <c:pt idx="3552">
                  <c:v>15.6334</c:v>
                </c:pt>
                <c:pt idx="3553">
                  <c:v>15.644</c:v>
                </c:pt>
                <c:pt idx="3554">
                  <c:v>15.5688</c:v>
                </c:pt>
                <c:pt idx="3555">
                  <c:v>15.7271</c:v>
                </c:pt>
                <c:pt idx="3556">
                  <c:v>15.722799999999999</c:v>
                </c:pt>
                <c:pt idx="3557">
                  <c:v>15.717000000000001</c:v>
                </c:pt>
                <c:pt idx="3558">
                  <c:v>15.6395</c:v>
                </c:pt>
                <c:pt idx="3559">
                  <c:v>15.4826</c:v>
                </c:pt>
                <c:pt idx="3560">
                  <c:v>15.3771</c:v>
                </c:pt>
                <c:pt idx="3561">
                  <c:v>15.463200000000001</c:v>
                </c:pt>
                <c:pt idx="3562">
                  <c:v>15.398099999999999</c:v>
                </c:pt>
                <c:pt idx="3563">
                  <c:v>15.394</c:v>
                </c:pt>
                <c:pt idx="3564">
                  <c:v>15.3843</c:v>
                </c:pt>
                <c:pt idx="3565">
                  <c:v>15.3636</c:v>
                </c:pt>
                <c:pt idx="3566">
                  <c:v>15.1853</c:v>
                </c:pt>
                <c:pt idx="3567">
                  <c:v>15.1883</c:v>
                </c:pt>
                <c:pt idx="3568">
                  <c:v>15.257300000000001</c:v>
                </c:pt>
                <c:pt idx="3569">
                  <c:v>15.387600000000001</c:v>
                </c:pt>
                <c:pt idx="3570">
                  <c:v>15.383800000000001</c:v>
                </c:pt>
                <c:pt idx="3571">
                  <c:v>15.3782</c:v>
                </c:pt>
                <c:pt idx="3572">
                  <c:v>15.4343</c:v>
                </c:pt>
                <c:pt idx="3573">
                  <c:v>15.4269</c:v>
                </c:pt>
                <c:pt idx="3574">
                  <c:v>15.454700000000001</c:v>
                </c:pt>
                <c:pt idx="3575">
                  <c:v>15.507999999999999</c:v>
                </c:pt>
                <c:pt idx="3576">
                  <c:v>15.5082</c:v>
                </c:pt>
                <c:pt idx="3577">
                  <c:v>15.5044</c:v>
                </c:pt>
                <c:pt idx="3578">
                  <c:v>15.4985</c:v>
                </c:pt>
                <c:pt idx="3579">
                  <c:v>15.552899999999999</c:v>
                </c:pt>
                <c:pt idx="3580">
                  <c:v>15.505800000000001</c:v>
                </c:pt>
                <c:pt idx="3581">
                  <c:v>15.456099999999999</c:v>
                </c:pt>
                <c:pt idx="3582">
                  <c:v>15.4244</c:v>
                </c:pt>
                <c:pt idx="3583">
                  <c:v>15.401300000000001</c:v>
                </c:pt>
                <c:pt idx="3584">
                  <c:v>15.398199999999999</c:v>
                </c:pt>
                <c:pt idx="3585">
                  <c:v>15.3954</c:v>
                </c:pt>
                <c:pt idx="3586">
                  <c:v>15.4153</c:v>
                </c:pt>
                <c:pt idx="3587">
                  <c:v>15.4581</c:v>
                </c:pt>
                <c:pt idx="3588">
                  <c:v>15.385199999999999</c:v>
                </c:pt>
                <c:pt idx="3589">
                  <c:v>15.2837</c:v>
                </c:pt>
                <c:pt idx="3590">
                  <c:v>15.375500000000001</c:v>
                </c:pt>
                <c:pt idx="3591">
                  <c:v>15.372</c:v>
                </c:pt>
                <c:pt idx="3592">
                  <c:v>15.3682</c:v>
                </c:pt>
                <c:pt idx="3593">
                  <c:v>15.397500000000001</c:v>
                </c:pt>
                <c:pt idx="3594">
                  <c:v>15.4857</c:v>
                </c:pt>
                <c:pt idx="3595">
                  <c:v>15.5601</c:v>
                </c:pt>
                <c:pt idx="3596">
                  <c:v>15.5677</c:v>
                </c:pt>
                <c:pt idx="3597">
                  <c:v>15.679</c:v>
                </c:pt>
                <c:pt idx="3598">
                  <c:v>15.674899999999999</c:v>
                </c:pt>
                <c:pt idx="3599">
                  <c:v>15.6716</c:v>
                </c:pt>
                <c:pt idx="3600">
                  <c:v>15.7286</c:v>
                </c:pt>
                <c:pt idx="3601">
                  <c:v>15.644</c:v>
                </c:pt>
                <c:pt idx="3602">
                  <c:v>15.694900000000001</c:v>
                </c:pt>
                <c:pt idx="3603">
                  <c:v>15.6546</c:v>
                </c:pt>
                <c:pt idx="3604">
                  <c:v>15.456799999999999</c:v>
                </c:pt>
                <c:pt idx="3605">
                  <c:v>15.4529</c:v>
                </c:pt>
                <c:pt idx="3606">
                  <c:v>15.4488</c:v>
                </c:pt>
                <c:pt idx="3607">
                  <c:v>15.4703</c:v>
                </c:pt>
                <c:pt idx="3608">
                  <c:v>15.3787</c:v>
                </c:pt>
                <c:pt idx="3609">
                  <c:v>15.515599999999999</c:v>
                </c:pt>
                <c:pt idx="3610">
                  <c:v>15.648199999999999</c:v>
                </c:pt>
                <c:pt idx="3611">
                  <c:v>15.49</c:v>
                </c:pt>
                <c:pt idx="3612">
                  <c:v>15.4864</c:v>
                </c:pt>
                <c:pt idx="3613">
                  <c:v>15.4819</c:v>
                </c:pt>
                <c:pt idx="3614">
                  <c:v>15.686199999999999</c:v>
                </c:pt>
                <c:pt idx="3615">
                  <c:v>15.639200000000001</c:v>
                </c:pt>
                <c:pt idx="3616">
                  <c:v>15.6168</c:v>
                </c:pt>
                <c:pt idx="3617">
                  <c:v>15.629300000000001</c:v>
                </c:pt>
                <c:pt idx="3618">
                  <c:v>15.664899999999999</c:v>
                </c:pt>
                <c:pt idx="3619">
                  <c:v>15.661199999999999</c:v>
                </c:pt>
                <c:pt idx="3620">
                  <c:v>15.6587</c:v>
                </c:pt>
                <c:pt idx="3621">
                  <c:v>15.757099999999999</c:v>
                </c:pt>
                <c:pt idx="3622">
                  <c:v>15.7361</c:v>
                </c:pt>
                <c:pt idx="3623">
                  <c:v>15.7346</c:v>
                </c:pt>
                <c:pt idx="3624">
                  <c:v>15.6266</c:v>
                </c:pt>
                <c:pt idx="3625">
                  <c:v>15.6313</c:v>
                </c:pt>
                <c:pt idx="3626">
                  <c:v>15.628</c:v>
                </c:pt>
                <c:pt idx="3627">
                  <c:v>15.6251</c:v>
                </c:pt>
                <c:pt idx="3628">
                  <c:v>15.625299999999999</c:v>
                </c:pt>
                <c:pt idx="3629">
                  <c:v>15.5441</c:v>
                </c:pt>
                <c:pt idx="3630">
                  <c:v>15.5052</c:v>
                </c:pt>
                <c:pt idx="3631">
                  <c:v>15.5533</c:v>
                </c:pt>
                <c:pt idx="3632">
                  <c:v>15.478999999999999</c:v>
                </c:pt>
                <c:pt idx="3633">
                  <c:v>15.4718</c:v>
                </c:pt>
                <c:pt idx="3634">
                  <c:v>15.471500000000001</c:v>
                </c:pt>
                <c:pt idx="3635">
                  <c:v>15.6113</c:v>
                </c:pt>
                <c:pt idx="3636">
                  <c:v>15.769299999999999</c:v>
                </c:pt>
                <c:pt idx="3637">
                  <c:v>15.8773</c:v>
                </c:pt>
                <c:pt idx="3638">
                  <c:v>15.852399999999999</c:v>
                </c:pt>
                <c:pt idx="3639">
                  <c:v>15.695</c:v>
                </c:pt>
                <c:pt idx="3640">
                  <c:v>15.696099999999999</c:v>
                </c:pt>
                <c:pt idx="3641">
                  <c:v>15.6919</c:v>
                </c:pt>
                <c:pt idx="3642">
                  <c:v>15.580299999999999</c:v>
                </c:pt>
                <c:pt idx="3643">
                  <c:v>15.2492</c:v>
                </c:pt>
                <c:pt idx="3644">
                  <c:v>15.1851</c:v>
                </c:pt>
                <c:pt idx="3645">
                  <c:v>15.2181</c:v>
                </c:pt>
                <c:pt idx="3646">
                  <c:v>15.151400000000001</c:v>
                </c:pt>
                <c:pt idx="3647">
                  <c:v>15.1478</c:v>
                </c:pt>
                <c:pt idx="3648">
                  <c:v>15.1448</c:v>
                </c:pt>
                <c:pt idx="3649">
                  <c:v>15.2018</c:v>
                </c:pt>
                <c:pt idx="3650">
                  <c:v>15.3134</c:v>
                </c:pt>
                <c:pt idx="3651">
                  <c:v>15.5062</c:v>
                </c:pt>
                <c:pt idx="3652">
                  <c:v>15.525</c:v>
                </c:pt>
                <c:pt idx="3653">
                  <c:v>15.5662</c:v>
                </c:pt>
              </c:numCache>
            </c:numRef>
          </c:val>
          <c:smooth val="0"/>
          <c:extLst>
            <c:ext xmlns:c16="http://schemas.microsoft.com/office/drawing/2014/chart" uri="{C3380CC4-5D6E-409C-BE32-E72D297353CC}">
              <c16:uniqueId val="{00000E45-B17B-4DFD-B39D-4E979940D241}"/>
            </c:ext>
          </c:extLst>
        </c:ser>
        <c:ser>
          <c:idx val="1"/>
          <c:order val="1"/>
          <c:tx>
            <c:strRef>
              <c:f>'Equity market PEs'!$X$8</c:f>
              <c:strCache>
                <c:ptCount val="1"/>
                <c:pt idx="0">
                  <c:v>PE_RATIO</c:v>
                </c:pt>
              </c:strCache>
            </c:strRef>
          </c:tx>
          <c:spPr>
            <a:ln w="15875" cap="rnd">
              <a:solidFill>
                <a:schemeClr val="accent2"/>
              </a:solidFill>
              <a:round/>
            </a:ln>
            <a:effectLst/>
          </c:spPr>
          <c:marker>
            <c:symbol val="none"/>
          </c:marker>
          <c:cat>
            <c:numRef>
              <c:f>'Equity market PEs'!$V$9:$V$3662</c:f>
              <c:numCache>
                <c:formatCode>m/d/yyyy</c:formatCode>
                <c:ptCount val="3654"/>
                <c:pt idx="0">
                  <c:v>42336</c:v>
                </c:pt>
                <c:pt idx="1">
                  <c:v>42337</c:v>
                </c:pt>
                <c:pt idx="2">
                  <c:v>42338</c:v>
                </c:pt>
                <c:pt idx="3">
                  <c:v>42339</c:v>
                </c:pt>
                <c:pt idx="4">
                  <c:v>42340</c:v>
                </c:pt>
                <c:pt idx="5">
                  <c:v>42341</c:v>
                </c:pt>
                <c:pt idx="6">
                  <c:v>42342</c:v>
                </c:pt>
                <c:pt idx="7">
                  <c:v>42343</c:v>
                </c:pt>
                <c:pt idx="8">
                  <c:v>42344</c:v>
                </c:pt>
                <c:pt idx="9">
                  <c:v>42345</c:v>
                </c:pt>
                <c:pt idx="10">
                  <c:v>42346</c:v>
                </c:pt>
                <c:pt idx="11">
                  <c:v>42347</c:v>
                </c:pt>
                <c:pt idx="12">
                  <c:v>42348</c:v>
                </c:pt>
                <c:pt idx="13">
                  <c:v>42349</c:v>
                </c:pt>
                <c:pt idx="14">
                  <c:v>42350</c:v>
                </c:pt>
                <c:pt idx="15">
                  <c:v>42351</c:v>
                </c:pt>
                <c:pt idx="16">
                  <c:v>42352</c:v>
                </c:pt>
                <c:pt idx="17">
                  <c:v>42353</c:v>
                </c:pt>
                <c:pt idx="18">
                  <c:v>42354</c:v>
                </c:pt>
                <c:pt idx="19">
                  <c:v>42355</c:v>
                </c:pt>
                <c:pt idx="20">
                  <c:v>42356</c:v>
                </c:pt>
                <c:pt idx="21">
                  <c:v>42357</c:v>
                </c:pt>
                <c:pt idx="22">
                  <c:v>42358</c:v>
                </c:pt>
                <c:pt idx="23">
                  <c:v>42359</c:v>
                </c:pt>
                <c:pt idx="24">
                  <c:v>42360</c:v>
                </c:pt>
                <c:pt idx="25">
                  <c:v>42361</c:v>
                </c:pt>
                <c:pt idx="26">
                  <c:v>42362</c:v>
                </c:pt>
                <c:pt idx="27">
                  <c:v>42363</c:v>
                </c:pt>
                <c:pt idx="28">
                  <c:v>42364</c:v>
                </c:pt>
                <c:pt idx="29">
                  <c:v>42365</c:v>
                </c:pt>
                <c:pt idx="30">
                  <c:v>42366</c:v>
                </c:pt>
                <c:pt idx="31">
                  <c:v>42367</c:v>
                </c:pt>
                <c:pt idx="32">
                  <c:v>42368</c:v>
                </c:pt>
                <c:pt idx="33">
                  <c:v>42369</c:v>
                </c:pt>
                <c:pt idx="34">
                  <c:v>42370</c:v>
                </c:pt>
                <c:pt idx="35">
                  <c:v>42371</c:v>
                </c:pt>
                <c:pt idx="36">
                  <c:v>42372</c:v>
                </c:pt>
                <c:pt idx="37">
                  <c:v>42373</c:v>
                </c:pt>
                <c:pt idx="38">
                  <c:v>42374</c:v>
                </c:pt>
                <c:pt idx="39">
                  <c:v>42375</c:v>
                </c:pt>
                <c:pt idx="40">
                  <c:v>42376</c:v>
                </c:pt>
                <c:pt idx="41">
                  <c:v>42377</c:v>
                </c:pt>
                <c:pt idx="42">
                  <c:v>42378</c:v>
                </c:pt>
                <c:pt idx="43">
                  <c:v>42379</c:v>
                </c:pt>
                <c:pt idx="44">
                  <c:v>42380</c:v>
                </c:pt>
                <c:pt idx="45">
                  <c:v>42381</c:v>
                </c:pt>
                <c:pt idx="46">
                  <c:v>42382</c:v>
                </c:pt>
                <c:pt idx="47">
                  <c:v>42383</c:v>
                </c:pt>
                <c:pt idx="48">
                  <c:v>42384</c:v>
                </c:pt>
                <c:pt idx="49">
                  <c:v>42385</c:v>
                </c:pt>
                <c:pt idx="50">
                  <c:v>42386</c:v>
                </c:pt>
                <c:pt idx="51">
                  <c:v>42387</c:v>
                </c:pt>
                <c:pt idx="52">
                  <c:v>42388</c:v>
                </c:pt>
                <c:pt idx="53">
                  <c:v>42389</c:v>
                </c:pt>
                <c:pt idx="54">
                  <c:v>42390</c:v>
                </c:pt>
                <c:pt idx="55">
                  <c:v>42391</c:v>
                </c:pt>
                <c:pt idx="56">
                  <c:v>42392</c:v>
                </c:pt>
                <c:pt idx="57">
                  <c:v>42393</c:v>
                </c:pt>
                <c:pt idx="58">
                  <c:v>42394</c:v>
                </c:pt>
                <c:pt idx="59">
                  <c:v>42395</c:v>
                </c:pt>
                <c:pt idx="60">
                  <c:v>42396</c:v>
                </c:pt>
                <c:pt idx="61">
                  <c:v>42397</c:v>
                </c:pt>
                <c:pt idx="62">
                  <c:v>42398</c:v>
                </c:pt>
                <c:pt idx="63">
                  <c:v>42399</c:v>
                </c:pt>
                <c:pt idx="64">
                  <c:v>42400</c:v>
                </c:pt>
                <c:pt idx="65">
                  <c:v>42401</c:v>
                </c:pt>
                <c:pt idx="66">
                  <c:v>42402</c:v>
                </c:pt>
                <c:pt idx="67">
                  <c:v>42403</c:v>
                </c:pt>
                <c:pt idx="68">
                  <c:v>42404</c:v>
                </c:pt>
                <c:pt idx="69">
                  <c:v>42405</c:v>
                </c:pt>
                <c:pt idx="70">
                  <c:v>42406</c:v>
                </c:pt>
                <c:pt idx="71">
                  <c:v>42407</c:v>
                </c:pt>
                <c:pt idx="72">
                  <c:v>42408</c:v>
                </c:pt>
                <c:pt idx="73">
                  <c:v>42409</c:v>
                </c:pt>
                <c:pt idx="74">
                  <c:v>42410</c:v>
                </c:pt>
                <c:pt idx="75">
                  <c:v>42411</c:v>
                </c:pt>
                <c:pt idx="76">
                  <c:v>42412</c:v>
                </c:pt>
                <c:pt idx="77">
                  <c:v>42413</c:v>
                </c:pt>
                <c:pt idx="78">
                  <c:v>42414</c:v>
                </c:pt>
                <c:pt idx="79">
                  <c:v>42415</c:v>
                </c:pt>
                <c:pt idx="80">
                  <c:v>42416</c:v>
                </c:pt>
                <c:pt idx="81">
                  <c:v>42417</c:v>
                </c:pt>
                <c:pt idx="82">
                  <c:v>42418</c:v>
                </c:pt>
                <c:pt idx="83">
                  <c:v>42419</c:v>
                </c:pt>
                <c:pt idx="84">
                  <c:v>42420</c:v>
                </c:pt>
                <c:pt idx="85">
                  <c:v>42421</c:v>
                </c:pt>
                <c:pt idx="86">
                  <c:v>42422</c:v>
                </c:pt>
                <c:pt idx="87">
                  <c:v>42423</c:v>
                </c:pt>
                <c:pt idx="88">
                  <c:v>42424</c:v>
                </c:pt>
                <c:pt idx="89">
                  <c:v>42425</c:v>
                </c:pt>
                <c:pt idx="90">
                  <c:v>42426</c:v>
                </c:pt>
                <c:pt idx="91">
                  <c:v>42427</c:v>
                </c:pt>
                <c:pt idx="92">
                  <c:v>42428</c:v>
                </c:pt>
                <c:pt idx="93">
                  <c:v>42429</c:v>
                </c:pt>
                <c:pt idx="94">
                  <c:v>42430</c:v>
                </c:pt>
                <c:pt idx="95">
                  <c:v>42431</c:v>
                </c:pt>
                <c:pt idx="96">
                  <c:v>42432</c:v>
                </c:pt>
                <c:pt idx="97">
                  <c:v>42433</c:v>
                </c:pt>
                <c:pt idx="98">
                  <c:v>42434</c:v>
                </c:pt>
                <c:pt idx="99">
                  <c:v>42435</c:v>
                </c:pt>
                <c:pt idx="100">
                  <c:v>42436</c:v>
                </c:pt>
                <c:pt idx="101">
                  <c:v>42437</c:v>
                </c:pt>
                <c:pt idx="102">
                  <c:v>42438</c:v>
                </c:pt>
                <c:pt idx="103">
                  <c:v>42439</c:v>
                </c:pt>
                <c:pt idx="104">
                  <c:v>42440</c:v>
                </c:pt>
                <c:pt idx="105">
                  <c:v>42441</c:v>
                </c:pt>
                <c:pt idx="106">
                  <c:v>42442</c:v>
                </c:pt>
                <c:pt idx="107">
                  <c:v>42443</c:v>
                </c:pt>
                <c:pt idx="108">
                  <c:v>42444</c:v>
                </c:pt>
                <c:pt idx="109">
                  <c:v>42445</c:v>
                </c:pt>
                <c:pt idx="110">
                  <c:v>42446</c:v>
                </c:pt>
                <c:pt idx="111">
                  <c:v>42447</c:v>
                </c:pt>
                <c:pt idx="112">
                  <c:v>42448</c:v>
                </c:pt>
                <c:pt idx="113">
                  <c:v>42449</c:v>
                </c:pt>
                <c:pt idx="114">
                  <c:v>42450</c:v>
                </c:pt>
                <c:pt idx="115">
                  <c:v>42451</c:v>
                </c:pt>
                <c:pt idx="116">
                  <c:v>42452</c:v>
                </c:pt>
                <c:pt idx="117">
                  <c:v>42453</c:v>
                </c:pt>
                <c:pt idx="118">
                  <c:v>42454</c:v>
                </c:pt>
                <c:pt idx="119">
                  <c:v>42455</c:v>
                </c:pt>
                <c:pt idx="120">
                  <c:v>42456</c:v>
                </c:pt>
                <c:pt idx="121">
                  <c:v>42457</c:v>
                </c:pt>
                <c:pt idx="122">
                  <c:v>42458</c:v>
                </c:pt>
                <c:pt idx="123">
                  <c:v>42459</c:v>
                </c:pt>
                <c:pt idx="124">
                  <c:v>42460</c:v>
                </c:pt>
                <c:pt idx="125">
                  <c:v>42461</c:v>
                </c:pt>
                <c:pt idx="126">
                  <c:v>42462</c:v>
                </c:pt>
                <c:pt idx="127">
                  <c:v>42463</c:v>
                </c:pt>
                <c:pt idx="128">
                  <c:v>42464</c:v>
                </c:pt>
                <c:pt idx="129">
                  <c:v>42465</c:v>
                </c:pt>
                <c:pt idx="130">
                  <c:v>42466</c:v>
                </c:pt>
                <c:pt idx="131">
                  <c:v>42467</c:v>
                </c:pt>
                <c:pt idx="132">
                  <c:v>42468</c:v>
                </c:pt>
                <c:pt idx="133">
                  <c:v>42469</c:v>
                </c:pt>
                <c:pt idx="134">
                  <c:v>42470</c:v>
                </c:pt>
                <c:pt idx="135">
                  <c:v>42471</c:v>
                </c:pt>
                <c:pt idx="136">
                  <c:v>42472</c:v>
                </c:pt>
                <c:pt idx="137">
                  <c:v>42473</c:v>
                </c:pt>
                <c:pt idx="138">
                  <c:v>42474</c:v>
                </c:pt>
                <c:pt idx="139">
                  <c:v>42475</c:v>
                </c:pt>
                <c:pt idx="140">
                  <c:v>42476</c:v>
                </c:pt>
                <c:pt idx="141">
                  <c:v>42477</c:v>
                </c:pt>
                <c:pt idx="142">
                  <c:v>42478</c:v>
                </c:pt>
                <c:pt idx="143">
                  <c:v>42479</c:v>
                </c:pt>
                <c:pt idx="144">
                  <c:v>42480</c:v>
                </c:pt>
                <c:pt idx="145">
                  <c:v>42481</c:v>
                </c:pt>
                <c:pt idx="146">
                  <c:v>42482</c:v>
                </c:pt>
                <c:pt idx="147">
                  <c:v>42483</c:v>
                </c:pt>
                <c:pt idx="148">
                  <c:v>42484</c:v>
                </c:pt>
                <c:pt idx="149">
                  <c:v>42485</c:v>
                </c:pt>
                <c:pt idx="150">
                  <c:v>42486</c:v>
                </c:pt>
                <c:pt idx="151">
                  <c:v>42487</c:v>
                </c:pt>
                <c:pt idx="152">
                  <c:v>42488</c:v>
                </c:pt>
                <c:pt idx="153">
                  <c:v>42489</c:v>
                </c:pt>
                <c:pt idx="154">
                  <c:v>42490</c:v>
                </c:pt>
                <c:pt idx="155">
                  <c:v>42491</c:v>
                </c:pt>
                <c:pt idx="156">
                  <c:v>42492</c:v>
                </c:pt>
                <c:pt idx="157">
                  <c:v>42493</c:v>
                </c:pt>
                <c:pt idx="158">
                  <c:v>42494</c:v>
                </c:pt>
                <c:pt idx="159">
                  <c:v>42495</c:v>
                </c:pt>
                <c:pt idx="160">
                  <c:v>42496</c:v>
                </c:pt>
                <c:pt idx="161">
                  <c:v>42497</c:v>
                </c:pt>
                <c:pt idx="162">
                  <c:v>42498</c:v>
                </c:pt>
                <c:pt idx="163">
                  <c:v>42499</c:v>
                </c:pt>
                <c:pt idx="164">
                  <c:v>42500</c:v>
                </c:pt>
                <c:pt idx="165">
                  <c:v>42501</c:v>
                </c:pt>
                <c:pt idx="166">
                  <c:v>42502</c:v>
                </c:pt>
                <c:pt idx="167">
                  <c:v>42503</c:v>
                </c:pt>
                <c:pt idx="168">
                  <c:v>42504</c:v>
                </c:pt>
                <c:pt idx="169">
                  <c:v>42505</c:v>
                </c:pt>
                <c:pt idx="170">
                  <c:v>42506</c:v>
                </c:pt>
                <c:pt idx="171">
                  <c:v>42507</c:v>
                </c:pt>
                <c:pt idx="172">
                  <c:v>42508</c:v>
                </c:pt>
                <c:pt idx="173">
                  <c:v>42509</c:v>
                </c:pt>
                <c:pt idx="174">
                  <c:v>42510</c:v>
                </c:pt>
                <c:pt idx="175">
                  <c:v>42511</c:v>
                </c:pt>
                <c:pt idx="176">
                  <c:v>42512</c:v>
                </c:pt>
                <c:pt idx="177">
                  <c:v>42513</c:v>
                </c:pt>
                <c:pt idx="178">
                  <c:v>42514</c:v>
                </c:pt>
                <c:pt idx="179">
                  <c:v>42515</c:v>
                </c:pt>
                <c:pt idx="180">
                  <c:v>42516</c:v>
                </c:pt>
                <c:pt idx="181">
                  <c:v>42517</c:v>
                </c:pt>
                <c:pt idx="182">
                  <c:v>42518</c:v>
                </c:pt>
                <c:pt idx="183">
                  <c:v>42519</c:v>
                </c:pt>
                <c:pt idx="184">
                  <c:v>42520</c:v>
                </c:pt>
                <c:pt idx="185">
                  <c:v>42521</c:v>
                </c:pt>
                <c:pt idx="186">
                  <c:v>42522</c:v>
                </c:pt>
                <c:pt idx="187">
                  <c:v>42523</c:v>
                </c:pt>
                <c:pt idx="188">
                  <c:v>42524</c:v>
                </c:pt>
                <c:pt idx="189">
                  <c:v>42525</c:v>
                </c:pt>
                <c:pt idx="190">
                  <c:v>42526</c:v>
                </c:pt>
                <c:pt idx="191">
                  <c:v>42527</c:v>
                </c:pt>
                <c:pt idx="192">
                  <c:v>42528</c:v>
                </c:pt>
                <c:pt idx="193">
                  <c:v>42529</c:v>
                </c:pt>
                <c:pt idx="194">
                  <c:v>42530</c:v>
                </c:pt>
                <c:pt idx="195">
                  <c:v>42531</c:v>
                </c:pt>
                <c:pt idx="196">
                  <c:v>42532</c:v>
                </c:pt>
                <c:pt idx="197">
                  <c:v>42533</c:v>
                </c:pt>
                <c:pt idx="198">
                  <c:v>42534</c:v>
                </c:pt>
                <c:pt idx="199">
                  <c:v>42535</c:v>
                </c:pt>
                <c:pt idx="200">
                  <c:v>42536</c:v>
                </c:pt>
                <c:pt idx="201">
                  <c:v>42537</c:v>
                </c:pt>
                <c:pt idx="202">
                  <c:v>42538</c:v>
                </c:pt>
                <c:pt idx="203">
                  <c:v>42539</c:v>
                </c:pt>
                <c:pt idx="204">
                  <c:v>42540</c:v>
                </c:pt>
                <c:pt idx="205">
                  <c:v>42541</c:v>
                </c:pt>
                <c:pt idx="206">
                  <c:v>42542</c:v>
                </c:pt>
                <c:pt idx="207">
                  <c:v>42543</c:v>
                </c:pt>
                <c:pt idx="208">
                  <c:v>42544</c:v>
                </c:pt>
                <c:pt idx="209">
                  <c:v>42545</c:v>
                </c:pt>
                <c:pt idx="210">
                  <c:v>42546</c:v>
                </c:pt>
                <c:pt idx="211">
                  <c:v>42547</c:v>
                </c:pt>
                <c:pt idx="212">
                  <c:v>42548</c:v>
                </c:pt>
                <c:pt idx="213">
                  <c:v>42549</c:v>
                </c:pt>
                <c:pt idx="214">
                  <c:v>42550</c:v>
                </c:pt>
                <c:pt idx="215">
                  <c:v>42551</c:v>
                </c:pt>
                <c:pt idx="216">
                  <c:v>42552</c:v>
                </c:pt>
                <c:pt idx="217">
                  <c:v>42553</c:v>
                </c:pt>
                <c:pt idx="218">
                  <c:v>42554</c:v>
                </c:pt>
                <c:pt idx="219">
                  <c:v>42555</c:v>
                </c:pt>
                <c:pt idx="220">
                  <c:v>42556</c:v>
                </c:pt>
                <c:pt idx="221">
                  <c:v>42557</c:v>
                </c:pt>
                <c:pt idx="222">
                  <c:v>42558</c:v>
                </c:pt>
                <c:pt idx="223">
                  <c:v>42559</c:v>
                </c:pt>
                <c:pt idx="224">
                  <c:v>42560</c:v>
                </c:pt>
                <c:pt idx="225">
                  <c:v>42561</c:v>
                </c:pt>
                <c:pt idx="226">
                  <c:v>42562</c:v>
                </c:pt>
                <c:pt idx="227">
                  <c:v>42563</c:v>
                </c:pt>
                <c:pt idx="228">
                  <c:v>42564</c:v>
                </c:pt>
                <c:pt idx="229">
                  <c:v>42565</c:v>
                </c:pt>
                <c:pt idx="230">
                  <c:v>42566</c:v>
                </c:pt>
                <c:pt idx="231">
                  <c:v>42567</c:v>
                </c:pt>
                <c:pt idx="232">
                  <c:v>42568</c:v>
                </c:pt>
                <c:pt idx="233">
                  <c:v>42569</c:v>
                </c:pt>
                <c:pt idx="234">
                  <c:v>42570</c:v>
                </c:pt>
                <c:pt idx="235">
                  <c:v>42571</c:v>
                </c:pt>
                <c:pt idx="236">
                  <c:v>42572</c:v>
                </c:pt>
                <c:pt idx="237">
                  <c:v>42573</c:v>
                </c:pt>
                <c:pt idx="238">
                  <c:v>42574</c:v>
                </c:pt>
                <c:pt idx="239">
                  <c:v>42575</c:v>
                </c:pt>
                <c:pt idx="240">
                  <c:v>42576</c:v>
                </c:pt>
                <c:pt idx="241">
                  <c:v>42577</c:v>
                </c:pt>
                <c:pt idx="242">
                  <c:v>42578</c:v>
                </c:pt>
                <c:pt idx="243">
                  <c:v>42579</c:v>
                </c:pt>
                <c:pt idx="244">
                  <c:v>42580</c:v>
                </c:pt>
                <c:pt idx="245">
                  <c:v>42581</c:v>
                </c:pt>
                <c:pt idx="246">
                  <c:v>42582</c:v>
                </c:pt>
                <c:pt idx="247">
                  <c:v>42583</c:v>
                </c:pt>
                <c:pt idx="248">
                  <c:v>42584</c:v>
                </c:pt>
                <c:pt idx="249">
                  <c:v>42585</c:v>
                </c:pt>
                <c:pt idx="250">
                  <c:v>42586</c:v>
                </c:pt>
                <c:pt idx="251">
                  <c:v>42587</c:v>
                </c:pt>
                <c:pt idx="252">
                  <c:v>42588</c:v>
                </c:pt>
                <c:pt idx="253">
                  <c:v>42589</c:v>
                </c:pt>
                <c:pt idx="254">
                  <c:v>42590</c:v>
                </c:pt>
                <c:pt idx="255">
                  <c:v>42591</c:v>
                </c:pt>
                <c:pt idx="256">
                  <c:v>42592</c:v>
                </c:pt>
                <c:pt idx="257">
                  <c:v>42593</c:v>
                </c:pt>
                <c:pt idx="258">
                  <c:v>42594</c:v>
                </c:pt>
                <c:pt idx="259">
                  <c:v>42595</c:v>
                </c:pt>
                <c:pt idx="260">
                  <c:v>42596</c:v>
                </c:pt>
                <c:pt idx="261">
                  <c:v>42597</c:v>
                </c:pt>
                <c:pt idx="262">
                  <c:v>42598</c:v>
                </c:pt>
                <c:pt idx="263">
                  <c:v>42599</c:v>
                </c:pt>
                <c:pt idx="264">
                  <c:v>42600</c:v>
                </c:pt>
                <c:pt idx="265">
                  <c:v>42601</c:v>
                </c:pt>
                <c:pt idx="266">
                  <c:v>42602</c:v>
                </c:pt>
                <c:pt idx="267">
                  <c:v>42603</c:v>
                </c:pt>
                <c:pt idx="268">
                  <c:v>42604</c:v>
                </c:pt>
                <c:pt idx="269">
                  <c:v>42605</c:v>
                </c:pt>
                <c:pt idx="270">
                  <c:v>42606</c:v>
                </c:pt>
                <c:pt idx="271">
                  <c:v>42607</c:v>
                </c:pt>
                <c:pt idx="272">
                  <c:v>42608</c:v>
                </c:pt>
                <c:pt idx="273">
                  <c:v>42609</c:v>
                </c:pt>
                <c:pt idx="274">
                  <c:v>42610</c:v>
                </c:pt>
                <c:pt idx="275">
                  <c:v>42611</c:v>
                </c:pt>
                <c:pt idx="276">
                  <c:v>42612</c:v>
                </c:pt>
                <c:pt idx="277">
                  <c:v>42613</c:v>
                </c:pt>
                <c:pt idx="278">
                  <c:v>42614</c:v>
                </c:pt>
                <c:pt idx="279">
                  <c:v>42615</c:v>
                </c:pt>
                <c:pt idx="280">
                  <c:v>42616</c:v>
                </c:pt>
                <c:pt idx="281">
                  <c:v>42617</c:v>
                </c:pt>
                <c:pt idx="282">
                  <c:v>42618</c:v>
                </c:pt>
                <c:pt idx="283">
                  <c:v>42619</c:v>
                </c:pt>
                <c:pt idx="284">
                  <c:v>42620</c:v>
                </c:pt>
                <c:pt idx="285">
                  <c:v>42621</c:v>
                </c:pt>
                <c:pt idx="286">
                  <c:v>42622</c:v>
                </c:pt>
                <c:pt idx="287">
                  <c:v>42623</c:v>
                </c:pt>
                <c:pt idx="288">
                  <c:v>42624</c:v>
                </c:pt>
                <c:pt idx="289">
                  <c:v>42625</c:v>
                </c:pt>
                <c:pt idx="290">
                  <c:v>42626</c:v>
                </c:pt>
                <c:pt idx="291">
                  <c:v>42627</c:v>
                </c:pt>
                <c:pt idx="292">
                  <c:v>42628</c:v>
                </c:pt>
                <c:pt idx="293">
                  <c:v>42629</c:v>
                </c:pt>
                <c:pt idx="294">
                  <c:v>42630</c:v>
                </c:pt>
                <c:pt idx="295">
                  <c:v>42631</c:v>
                </c:pt>
                <c:pt idx="296">
                  <c:v>42632</c:v>
                </c:pt>
                <c:pt idx="297">
                  <c:v>42633</c:v>
                </c:pt>
                <c:pt idx="298">
                  <c:v>42634</c:v>
                </c:pt>
                <c:pt idx="299">
                  <c:v>42635</c:v>
                </c:pt>
                <c:pt idx="300">
                  <c:v>42636</c:v>
                </c:pt>
                <c:pt idx="301">
                  <c:v>42637</c:v>
                </c:pt>
                <c:pt idx="302">
                  <c:v>42638</c:v>
                </c:pt>
                <c:pt idx="303">
                  <c:v>42639</c:v>
                </c:pt>
                <c:pt idx="304">
                  <c:v>42640</c:v>
                </c:pt>
                <c:pt idx="305">
                  <c:v>42641</c:v>
                </c:pt>
                <c:pt idx="306">
                  <c:v>42642</c:v>
                </c:pt>
                <c:pt idx="307">
                  <c:v>42643</c:v>
                </c:pt>
                <c:pt idx="308">
                  <c:v>42644</c:v>
                </c:pt>
                <c:pt idx="309">
                  <c:v>42645</c:v>
                </c:pt>
                <c:pt idx="310">
                  <c:v>42646</c:v>
                </c:pt>
                <c:pt idx="311">
                  <c:v>42647</c:v>
                </c:pt>
                <c:pt idx="312">
                  <c:v>42648</c:v>
                </c:pt>
                <c:pt idx="313">
                  <c:v>42649</c:v>
                </c:pt>
                <c:pt idx="314">
                  <c:v>42650</c:v>
                </c:pt>
                <c:pt idx="315">
                  <c:v>42651</c:v>
                </c:pt>
                <c:pt idx="316">
                  <c:v>42652</c:v>
                </c:pt>
                <c:pt idx="317">
                  <c:v>42653</c:v>
                </c:pt>
                <c:pt idx="318">
                  <c:v>42654</c:v>
                </c:pt>
                <c:pt idx="319">
                  <c:v>42655</c:v>
                </c:pt>
                <c:pt idx="320">
                  <c:v>42656</c:v>
                </c:pt>
                <c:pt idx="321">
                  <c:v>42657</c:v>
                </c:pt>
                <c:pt idx="322">
                  <c:v>42658</c:v>
                </c:pt>
                <c:pt idx="323">
                  <c:v>42659</c:v>
                </c:pt>
                <c:pt idx="324">
                  <c:v>42660</c:v>
                </c:pt>
                <c:pt idx="325">
                  <c:v>42661</c:v>
                </c:pt>
                <c:pt idx="326">
                  <c:v>42662</c:v>
                </c:pt>
                <c:pt idx="327">
                  <c:v>42663</c:v>
                </c:pt>
                <c:pt idx="328">
                  <c:v>42664</c:v>
                </c:pt>
                <c:pt idx="329">
                  <c:v>42665</c:v>
                </c:pt>
                <c:pt idx="330">
                  <c:v>42666</c:v>
                </c:pt>
                <c:pt idx="331">
                  <c:v>42667</c:v>
                </c:pt>
                <c:pt idx="332">
                  <c:v>42668</c:v>
                </c:pt>
                <c:pt idx="333">
                  <c:v>42669</c:v>
                </c:pt>
                <c:pt idx="334">
                  <c:v>42670</c:v>
                </c:pt>
                <c:pt idx="335">
                  <c:v>42671</c:v>
                </c:pt>
                <c:pt idx="336">
                  <c:v>42672</c:v>
                </c:pt>
                <c:pt idx="337">
                  <c:v>42673</c:v>
                </c:pt>
                <c:pt idx="338">
                  <c:v>42674</c:v>
                </c:pt>
                <c:pt idx="339">
                  <c:v>42675</c:v>
                </c:pt>
                <c:pt idx="340">
                  <c:v>42676</c:v>
                </c:pt>
                <c:pt idx="341">
                  <c:v>42677</c:v>
                </c:pt>
                <c:pt idx="342">
                  <c:v>42678</c:v>
                </c:pt>
                <c:pt idx="343">
                  <c:v>42679</c:v>
                </c:pt>
                <c:pt idx="344">
                  <c:v>42680</c:v>
                </c:pt>
                <c:pt idx="345">
                  <c:v>42681</c:v>
                </c:pt>
                <c:pt idx="346">
                  <c:v>42682</c:v>
                </c:pt>
                <c:pt idx="347">
                  <c:v>42683</c:v>
                </c:pt>
                <c:pt idx="348">
                  <c:v>42684</c:v>
                </c:pt>
                <c:pt idx="349">
                  <c:v>42685</c:v>
                </c:pt>
                <c:pt idx="350">
                  <c:v>42686</c:v>
                </c:pt>
                <c:pt idx="351">
                  <c:v>42687</c:v>
                </c:pt>
                <c:pt idx="352">
                  <c:v>42688</c:v>
                </c:pt>
                <c:pt idx="353">
                  <c:v>42689</c:v>
                </c:pt>
                <c:pt idx="354">
                  <c:v>42690</c:v>
                </c:pt>
                <c:pt idx="355">
                  <c:v>42691</c:v>
                </c:pt>
                <c:pt idx="356">
                  <c:v>42692</c:v>
                </c:pt>
                <c:pt idx="357">
                  <c:v>42693</c:v>
                </c:pt>
                <c:pt idx="358">
                  <c:v>42694</c:v>
                </c:pt>
                <c:pt idx="359">
                  <c:v>42695</c:v>
                </c:pt>
                <c:pt idx="360">
                  <c:v>42696</c:v>
                </c:pt>
                <c:pt idx="361">
                  <c:v>42697</c:v>
                </c:pt>
                <c:pt idx="362">
                  <c:v>42698</c:v>
                </c:pt>
                <c:pt idx="363">
                  <c:v>42699</c:v>
                </c:pt>
                <c:pt idx="364">
                  <c:v>42700</c:v>
                </c:pt>
                <c:pt idx="365">
                  <c:v>42701</c:v>
                </c:pt>
                <c:pt idx="366">
                  <c:v>42702</c:v>
                </c:pt>
                <c:pt idx="367">
                  <c:v>42703</c:v>
                </c:pt>
                <c:pt idx="368">
                  <c:v>42704</c:v>
                </c:pt>
                <c:pt idx="369">
                  <c:v>42705</c:v>
                </c:pt>
                <c:pt idx="370">
                  <c:v>42706</c:v>
                </c:pt>
                <c:pt idx="371">
                  <c:v>42707</c:v>
                </c:pt>
                <c:pt idx="372">
                  <c:v>42708</c:v>
                </c:pt>
                <c:pt idx="373">
                  <c:v>42709</c:v>
                </c:pt>
                <c:pt idx="374">
                  <c:v>42710</c:v>
                </c:pt>
                <c:pt idx="375">
                  <c:v>42711</c:v>
                </c:pt>
                <c:pt idx="376">
                  <c:v>42712</c:v>
                </c:pt>
                <c:pt idx="377">
                  <c:v>42713</c:v>
                </c:pt>
                <c:pt idx="378">
                  <c:v>42714</c:v>
                </c:pt>
                <c:pt idx="379">
                  <c:v>42715</c:v>
                </c:pt>
                <c:pt idx="380">
                  <c:v>42716</c:v>
                </c:pt>
                <c:pt idx="381">
                  <c:v>42717</c:v>
                </c:pt>
                <c:pt idx="382">
                  <c:v>42718</c:v>
                </c:pt>
                <c:pt idx="383">
                  <c:v>42719</c:v>
                </c:pt>
                <c:pt idx="384">
                  <c:v>42720</c:v>
                </c:pt>
                <c:pt idx="385">
                  <c:v>42721</c:v>
                </c:pt>
                <c:pt idx="386">
                  <c:v>42722</c:v>
                </c:pt>
                <c:pt idx="387">
                  <c:v>42723</c:v>
                </c:pt>
                <c:pt idx="388">
                  <c:v>42724</c:v>
                </c:pt>
                <c:pt idx="389">
                  <c:v>42725</c:v>
                </c:pt>
                <c:pt idx="390">
                  <c:v>42726</c:v>
                </c:pt>
                <c:pt idx="391">
                  <c:v>42727</c:v>
                </c:pt>
                <c:pt idx="392">
                  <c:v>42728</c:v>
                </c:pt>
                <c:pt idx="393">
                  <c:v>42729</c:v>
                </c:pt>
                <c:pt idx="394">
                  <c:v>42730</c:v>
                </c:pt>
                <c:pt idx="395">
                  <c:v>42731</c:v>
                </c:pt>
                <c:pt idx="396">
                  <c:v>42732</c:v>
                </c:pt>
                <c:pt idx="397">
                  <c:v>42733</c:v>
                </c:pt>
                <c:pt idx="398">
                  <c:v>42734</c:v>
                </c:pt>
                <c:pt idx="399">
                  <c:v>42735</c:v>
                </c:pt>
                <c:pt idx="400">
                  <c:v>42736</c:v>
                </c:pt>
                <c:pt idx="401">
                  <c:v>42737</c:v>
                </c:pt>
                <c:pt idx="402">
                  <c:v>42738</c:v>
                </c:pt>
                <c:pt idx="403">
                  <c:v>42739</c:v>
                </c:pt>
                <c:pt idx="404">
                  <c:v>42740</c:v>
                </c:pt>
                <c:pt idx="405">
                  <c:v>42741</c:v>
                </c:pt>
                <c:pt idx="406">
                  <c:v>42742</c:v>
                </c:pt>
                <c:pt idx="407">
                  <c:v>42743</c:v>
                </c:pt>
                <c:pt idx="408">
                  <c:v>42744</c:v>
                </c:pt>
                <c:pt idx="409">
                  <c:v>42745</c:v>
                </c:pt>
                <c:pt idx="410">
                  <c:v>42746</c:v>
                </c:pt>
                <c:pt idx="411">
                  <c:v>42747</c:v>
                </c:pt>
                <c:pt idx="412">
                  <c:v>42748</c:v>
                </c:pt>
                <c:pt idx="413">
                  <c:v>42749</c:v>
                </c:pt>
                <c:pt idx="414">
                  <c:v>42750</c:v>
                </c:pt>
                <c:pt idx="415">
                  <c:v>42751</c:v>
                </c:pt>
                <c:pt idx="416">
                  <c:v>42752</c:v>
                </c:pt>
                <c:pt idx="417">
                  <c:v>42753</c:v>
                </c:pt>
                <c:pt idx="418">
                  <c:v>42754</c:v>
                </c:pt>
                <c:pt idx="419">
                  <c:v>42755</c:v>
                </c:pt>
                <c:pt idx="420">
                  <c:v>42756</c:v>
                </c:pt>
                <c:pt idx="421">
                  <c:v>42757</c:v>
                </c:pt>
                <c:pt idx="422">
                  <c:v>42758</c:v>
                </c:pt>
                <c:pt idx="423">
                  <c:v>42759</c:v>
                </c:pt>
                <c:pt idx="424">
                  <c:v>42760</c:v>
                </c:pt>
                <c:pt idx="425">
                  <c:v>42761</c:v>
                </c:pt>
                <c:pt idx="426">
                  <c:v>42762</c:v>
                </c:pt>
                <c:pt idx="427">
                  <c:v>42763</c:v>
                </c:pt>
                <c:pt idx="428">
                  <c:v>42764</c:v>
                </c:pt>
                <c:pt idx="429">
                  <c:v>42765</c:v>
                </c:pt>
                <c:pt idx="430">
                  <c:v>42766</c:v>
                </c:pt>
                <c:pt idx="431">
                  <c:v>42767</c:v>
                </c:pt>
                <c:pt idx="432">
                  <c:v>42768</c:v>
                </c:pt>
                <c:pt idx="433">
                  <c:v>42769</c:v>
                </c:pt>
                <c:pt idx="434">
                  <c:v>42770</c:v>
                </c:pt>
                <c:pt idx="435">
                  <c:v>42771</c:v>
                </c:pt>
                <c:pt idx="436">
                  <c:v>42772</c:v>
                </c:pt>
                <c:pt idx="437">
                  <c:v>42773</c:v>
                </c:pt>
                <c:pt idx="438">
                  <c:v>42774</c:v>
                </c:pt>
                <c:pt idx="439">
                  <c:v>42775</c:v>
                </c:pt>
                <c:pt idx="440">
                  <c:v>42776</c:v>
                </c:pt>
                <c:pt idx="441">
                  <c:v>42777</c:v>
                </c:pt>
                <c:pt idx="442">
                  <c:v>42778</c:v>
                </c:pt>
                <c:pt idx="443">
                  <c:v>42779</c:v>
                </c:pt>
                <c:pt idx="444">
                  <c:v>42780</c:v>
                </c:pt>
                <c:pt idx="445">
                  <c:v>42781</c:v>
                </c:pt>
                <c:pt idx="446">
                  <c:v>42782</c:v>
                </c:pt>
                <c:pt idx="447">
                  <c:v>42783</c:v>
                </c:pt>
                <c:pt idx="448">
                  <c:v>42784</c:v>
                </c:pt>
                <c:pt idx="449">
                  <c:v>42785</c:v>
                </c:pt>
                <c:pt idx="450">
                  <c:v>42786</c:v>
                </c:pt>
                <c:pt idx="451">
                  <c:v>42787</c:v>
                </c:pt>
                <c:pt idx="452">
                  <c:v>42788</c:v>
                </c:pt>
                <c:pt idx="453">
                  <c:v>42789</c:v>
                </c:pt>
                <c:pt idx="454">
                  <c:v>42790</c:v>
                </c:pt>
                <c:pt idx="455">
                  <c:v>42791</c:v>
                </c:pt>
                <c:pt idx="456">
                  <c:v>42792</c:v>
                </c:pt>
                <c:pt idx="457">
                  <c:v>42793</c:v>
                </c:pt>
                <c:pt idx="458">
                  <c:v>42794</c:v>
                </c:pt>
                <c:pt idx="459">
                  <c:v>42795</c:v>
                </c:pt>
                <c:pt idx="460">
                  <c:v>42796</c:v>
                </c:pt>
                <c:pt idx="461">
                  <c:v>42797</c:v>
                </c:pt>
                <c:pt idx="462">
                  <c:v>42798</c:v>
                </c:pt>
                <c:pt idx="463">
                  <c:v>42799</c:v>
                </c:pt>
                <c:pt idx="464">
                  <c:v>42800</c:v>
                </c:pt>
                <c:pt idx="465">
                  <c:v>42801</c:v>
                </c:pt>
                <c:pt idx="466">
                  <c:v>42802</c:v>
                </c:pt>
                <c:pt idx="467">
                  <c:v>42803</c:v>
                </c:pt>
                <c:pt idx="468">
                  <c:v>42804</c:v>
                </c:pt>
                <c:pt idx="469">
                  <c:v>42805</c:v>
                </c:pt>
                <c:pt idx="470">
                  <c:v>42806</c:v>
                </c:pt>
                <c:pt idx="471">
                  <c:v>42807</c:v>
                </c:pt>
                <c:pt idx="472">
                  <c:v>42808</c:v>
                </c:pt>
                <c:pt idx="473">
                  <c:v>42809</c:v>
                </c:pt>
                <c:pt idx="474">
                  <c:v>42810</c:v>
                </c:pt>
                <c:pt idx="475">
                  <c:v>42811</c:v>
                </c:pt>
                <c:pt idx="476">
                  <c:v>42812</c:v>
                </c:pt>
                <c:pt idx="477">
                  <c:v>42813</c:v>
                </c:pt>
                <c:pt idx="478">
                  <c:v>42814</c:v>
                </c:pt>
                <c:pt idx="479">
                  <c:v>42815</c:v>
                </c:pt>
                <c:pt idx="480">
                  <c:v>42816</c:v>
                </c:pt>
                <c:pt idx="481">
                  <c:v>42817</c:v>
                </c:pt>
                <c:pt idx="482">
                  <c:v>42818</c:v>
                </c:pt>
                <c:pt idx="483">
                  <c:v>42819</c:v>
                </c:pt>
                <c:pt idx="484">
                  <c:v>42820</c:v>
                </c:pt>
                <c:pt idx="485">
                  <c:v>42821</c:v>
                </c:pt>
                <c:pt idx="486">
                  <c:v>42822</c:v>
                </c:pt>
                <c:pt idx="487">
                  <c:v>42823</c:v>
                </c:pt>
                <c:pt idx="488">
                  <c:v>42824</c:v>
                </c:pt>
                <c:pt idx="489">
                  <c:v>42825</c:v>
                </c:pt>
                <c:pt idx="490">
                  <c:v>42826</c:v>
                </c:pt>
                <c:pt idx="491">
                  <c:v>42827</c:v>
                </c:pt>
                <c:pt idx="492">
                  <c:v>42828</c:v>
                </c:pt>
                <c:pt idx="493">
                  <c:v>42829</c:v>
                </c:pt>
                <c:pt idx="494">
                  <c:v>42830</c:v>
                </c:pt>
                <c:pt idx="495">
                  <c:v>42831</c:v>
                </c:pt>
                <c:pt idx="496">
                  <c:v>42832</c:v>
                </c:pt>
                <c:pt idx="497">
                  <c:v>42833</c:v>
                </c:pt>
                <c:pt idx="498">
                  <c:v>42834</c:v>
                </c:pt>
                <c:pt idx="499">
                  <c:v>42835</c:v>
                </c:pt>
                <c:pt idx="500">
                  <c:v>42836</c:v>
                </c:pt>
                <c:pt idx="501">
                  <c:v>42837</c:v>
                </c:pt>
                <c:pt idx="502">
                  <c:v>42838</c:v>
                </c:pt>
                <c:pt idx="503">
                  <c:v>42839</c:v>
                </c:pt>
                <c:pt idx="504">
                  <c:v>42840</c:v>
                </c:pt>
                <c:pt idx="505">
                  <c:v>42841</c:v>
                </c:pt>
                <c:pt idx="506">
                  <c:v>42842</c:v>
                </c:pt>
                <c:pt idx="507">
                  <c:v>42843</c:v>
                </c:pt>
                <c:pt idx="508">
                  <c:v>42844</c:v>
                </c:pt>
                <c:pt idx="509">
                  <c:v>42845</c:v>
                </c:pt>
                <c:pt idx="510">
                  <c:v>42846</c:v>
                </c:pt>
                <c:pt idx="511">
                  <c:v>42847</c:v>
                </c:pt>
                <c:pt idx="512">
                  <c:v>42848</c:v>
                </c:pt>
                <c:pt idx="513">
                  <c:v>42849</c:v>
                </c:pt>
                <c:pt idx="514">
                  <c:v>42850</c:v>
                </c:pt>
                <c:pt idx="515">
                  <c:v>42851</c:v>
                </c:pt>
                <c:pt idx="516">
                  <c:v>42852</c:v>
                </c:pt>
                <c:pt idx="517">
                  <c:v>42853</c:v>
                </c:pt>
                <c:pt idx="518">
                  <c:v>42854</c:v>
                </c:pt>
                <c:pt idx="519">
                  <c:v>42855</c:v>
                </c:pt>
                <c:pt idx="520">
                  <c:v>42856</c:v>
                </c:pt>
                <c:pt idx="521">
                  <c:v>42857</c:v>
                </c:pt>
                <c:pt idx="522">
                  <c:v>42858</c:v>
                </c:pt>
                <c:pt idx="523">
                  <c:v>42859</c:v>
                </c:pt>
                <c:pt idx="524">
                  <c:v>42860</c:v>
                </c:pt>
                <c:pt idx="525">
                  <c:v>42861</c:v>
                </c:pt>
                <c:pt idx="526">
                  <c:v>42862</c:v>
                </c:pt>
                <c:pt idx="527">
                  <c:v>42863</c:v>
                </c:pt>
                <c:pt idx="528">
                  <c:v>42864</c:v>
                </c:pt>
                <c:pt idx="529">
                  <c:v>42865</c:v>
                </c:pt>
                <c:pt idx="530">
                  <c:v>42866</c:v>
                </c:pt>
                <c:pt idx="531">
                  <c:v>42867</c:v>
                </c:pt>
                <c:pt idx="532">
                  <c:v>42868</c:v>
                </c:pt>
                <c:pt idx="533">
                  <c:v>42869</c:v>
                </c:pt>
                <c:pt idx="534">
                  <c:v>42870</c:v>
                </c:pt>
                <c:pt idx="535">
                  <c:v>42871</c:v>
                </c:pt>
                <c:pt idx="536">
                  <c:v>42872</c:v>
                </c:pt>
                <c:pt idx="537">
                  <c:v>42873</c:v>
                </c:pt>
                <c:pt idx="538">
                  <c:v>42874</c:v>
                </c:pt>
                <c:pt idx="539">
                  <c:v>42875</c:v>
                </c:pt>
                <c:pt idx="540">
                  <c:v>42876</c:v>
                </c:pt>
                <c:pt idx="541">
                  <c:v>42877</c:v>
                </c:pt>
                <c:pt idx="542">
                  <c:v>42878</c:v>
                </c:pt>
                <c:pt idx="543">
                  <c:v>42879</c:v>
                </c:pt>
                <c:pt idx="544">
                  <c:v>42880</c:v>
                </c:pt>
                <c:pt idx="545">
                  <c:v>42881</c:v>
                </c:pt>
                <c:pt idx="546">
                  <c:v>42882</c:v>
                </c:pt>
                <c:pt idx="547">
                  <c:v>42883</c:v>
                </c:pt>
                <c:pt idx="548">
                  <c:v>42884</c:v>
                </c:pt>
                <c:pt idx="549">
                  <c:v>42885</c:v>
                </c:pt>
                <c:pt idx="550">
                  <c:v>42886</c:v>
                </c:pt>
                <c:pt idx="551">
                  <c:v>42887</c:v>
                </c:pt>
                <c:pt idx="552">
                  <c:v>42888</c:v>
                </c:pt>
                <c:pt idx="553">
                  <c:v>42889</c:v>
                </c:pt>
                <c:pt idx="554">
                  <c:v>42890</c:v>
                </c:pt>
                <c:pt idx="555">
                  <c:v>42891</c:v>
                </c:pt>
                <c:pt idx="556">
                  <c:v>42892</c:v>
                </c:pt>
                <c:pt idx="557">
                  <c:v>42893</c:v>
                </c:pt>
                <c:pt idx="558">
                  <c:v>42894</c:v>
                </c:pt>
                <c:pt idx="559">
                  <c:v>42895</c:v>
                </c:pt>
                <c:pt idx="560">
                  <c:v>42896</c:v>
                </c:pt>
                <c:pt idx="561">
                  <c:v>42897</c:v>
                </c:pt>
                <c:pt idx="562">
                  <c:v>42898</c:v>
                </c:pt>
                <c:pt idx="563">
                  <c:v>42899</c:v>
                </c:pt>
                <c:pt idx="564">
                  <c:v>42900</c:v>
                </c:pt>
                <c:pt idx="565">
                  <c:v>42901</c:v>
                </c:pt>
                <c:pt idx="566">
                  <c:v>42902</c:v>
                </c:pt>
                <c:pt idx="567">
                  <c:v>42903</c:v>
                </c:pt>
                <c:pt idx="568">
                  <c:v>42904</c:v>
                </c:pt>
                <c:pt idx="569">
                  <c:v>42905</c:v>
                </c:pt>
                <c:pt idx="570">
                  <c:v>42906</c:v>
                </c:pt>
                <c:pt idx="571">
                  <c:v>42907</c:v>
                </c:pt>
                <c:pt idx="572">
                  <c:v>42908</c:v>
                </c:pt>
                <c:pt idx="573">
                  <c:v>42909</c:v>
                </c:pt>
                <c:pt idx="574">
                  <c:v>42910</c:v>
                </c:pt>
                <c:pt idx="575">
                  <c:v>42911</c:v>
                </c:pt>
                <c:pt idx="576">
                  <c:v>42912</c:v>
                </c:pt>
                <c:pt idx="577">
                  <c:v>42913</c:v>
                </c:pt>
                <c:pt idx="578">
                  <c:v>42914</c:v>
                </c:pt>
                <c:pt idx="579">
                  <c:v>42915</c:v>
                </c:pt>
                <c:pt idx="580">
                  <c:v>42916</c:v>
                </c:pt>
                <c:pt idx="581">
                  <c:v>42917</c:v>
                </c:pt>
                <c:pt idx="582">
                  <c:v>42918</c:v>
                </c:pt>
                <c:pt idx="583">
                  <c:v>42919</c:v>
                </c:pt>
                <c:pt idx="584">
                  <c:v>42920</c:v>
                </c:pt>
                <c:pt idx="585">
                  <c:v>42921</c:v>
                </c:pt>
                <c:pt idx="586">
                  <c:v>42922</c:v>
                </c:pt>
                <c:pt idx="587">
                  <c:v>42923</c:v>
                </c:pt>
                <c:pt idx="588">
                  <c:v>42924</c:v>
                </c:pt>
                <c:pt idx="589">
                  <c:v>42925</c:v>
                </c:pt>
                <c:pt idx="590">
                  <c:v>42926</c:v>
                </c:pt>
                <c:pt idx="591">
                  <c:v>42927</c:v>
                </c:pt>
                <c:pt idx="592">
                  <c:v>42928</c:v>
                </c:pt>
                <c:pt idx="593">
                  <c:v>42929</c:v>
                </c:pt>
                <c:pt idx="594">
                  <c:v>42930</c:v>
                </c:pt>
                <c:pt idx="595">
                  <c:v>42931</c:v>
                </c:pt>
                <c:pt idx="596">
                  <c:v>42932</c:v>
                </c:pt>
                <c:pt idx="597">
                  <c:v>42933</c:v>
                </c:pt>
                <c:pt idx="598">
                  <c:v>42934</c:v>
                </c:pt>
                <c:pt idx="599">
                  <c:v>42935</c:v>
                </c:pt>
                <c:pt idx="600">
                  <c:v>42936</c:v>
                </c:pt>
                <c:pt idx="601">
                  <c:v>42937</c:v>
                </c:pt>
                <c:pt idx="602">
                  <c:v>42938</c:v>
                </c:pt>
                <c:pt idx="603">
                  <c:v>42939</c:v>
                </c:pt>
                <c:pt idx="604">
                  <c:v>42940</c:v>
                </c:pt>
                <c:pt idx="605">
                  <c:v>42941</c:v>
                </c:pt>
                <c:pt idx="606">
                  <c:v>42942</c:v>
                </c:pt>
                <c:pt idx="607">
                  <c:v>42943</c:v>
                </c:pt>
                <c:pt idx="608">
                  <c:v>42944</c:v>
                </c:pt>
                <c:pt idx="609">
                  <c:v>42945</c:v>
                </c:pt>
                <c:pt idx="610">
                  <c:v>42946</c:v>
                </c:pt>
                <c:pt idx="611">
                  <c:v>42947</c:v>
                </c:pt>
                <c:pt idx="612">
                  <c:v>42948</c:v>
                </c:pt>
                <c:pt idx="613">
                  <c:v>42949</c:v>
                </c:pt>
                <c:pt idx="614">
                  <c:v>42950</c:v>
                </c:pt>
                <c:pt idx="615">
                  <c:v>42951</c:v>
                </c:pt>
                <c:pt idx="616">
                  <c:v>42952</c:v>
                </c:pt>
                <c:pt idx="617">
                  <c:v>42953</c:v>
                </c:pt>
                <c:pt idx="618">
                  <c:v>42954</c:v>
                </c:pt>
                <c:pt idx="619">
                  <c:v>42955</c:v>
                </c:pt>
                <c:pt idx="620">
                  <c:v>42956</c:v>
                </c:pt>
                <c:pt idx="621">
                  <c:v>42957</c:v>
                </c:pt>
                <c:pt idx="622">
                  <c:v>42958</c:v>
                </c:pt>
                <c:pt idx="623">
                  <c:v>42959</c:v>
                </c:pt>
                <c:pt idx="624">
                  <c:v>42960</c:v>
                </c:pt>
                <c:pt idx="625">
                  <c:v>42961</c:v>
                </c:pt>
                <c:pt idx="626">
                  <c:v>42962</c:v>
                </c:pt>
                <c:pt idx="627">
                  <c:v>42963</c:v>
                </c:pt>
                <c:pt idx="628">
                  <c:v>42964</c:v>
                </c:pt>
                <c:pt idx="629">
                  <c:v>42965</c:v>
                </c:pt>
                <c:pt idx="630">
                  <c:v>42966</c:v>
                </c:pt>
                <c:pt idx="631">
                  <c:v>42967</c:v>
                </c:pt>
                <c:pt idx="632">
                  <c:v>42968</c:v>
                </c:pt>
                <c:pt idx="633">
                  <c:v>42969</c:v>
                </c:pt>
                <c:pt idx="634">
                  <c:v>42970</c:v>
                </c:pt>
                <c:pt idx="635">
                  <c:v>42971</c:v>
                </c:pt>
                <c:pt idx="636">
                  <c:v>42972</c:v>
                </c:pt>
                <c:pt idx="637">
                  <c:v>42973</c:v>
                </c:pt>
                <c:pt idx="638">
                  <c:v>42974</c:v>
                </c:pt>
                <c:pt idx="639">
                  <c:v>42975</c:v>
                </c:pt>
                <c:pt idx="640">
                  <c:v>42976</c:v>
                </c:pt>
                <c:pt idx="641">
                  <c:v>42977</c:v>
                </c:pt>
                <c:pt idx="642">
                  <c:v>42978</c:v>
                </c:pt>
                <c:pt idx="643">
                  <c:v>42979</c:v>
                </c:pt>
                <c:pt idx="644">
                  <c:v>42980</c:v>
                </c:pt>
                <c:pt idx="645">
                  <c:v>42981</c:v>
                </c:pt>
                <c:pt idx="646">
                  <c:v>42982</c:v>
                </c:pt>
                <c:pt idx="647">
                  <c:v>42983</c:v>
                </c:pt>
                <c:pt idx="648">
                  <c:v>42984</c:v>
                </c:pt>
                <c:pt idx="649">
                  <c:v>42985</c:v>
                </c:pt>
                <c:pt idx="650">
                  <c:v>42986</c:v>
                </c:pt>
                <c:pt idx="651">
                  <c:v>42987</c:v>
                </c:pt>
                <c:pt idx="652">
                  <c:v>42988</c:v>
                </c:pt>
                <c:pt idx="653">
                  <c:v>42989</c:v>
                </c:pt>
                <c:pt idx="654">
                  <c:v>42990</c:v>
                </c:pt>
                <c:pt idx="655">
                  <c:v>42991</c:v>
                </c:pt>
                <c:pt idx="656">
                  <c:v>42992</c:v>
                </c:pt>
                <c:pt idx="657">
                  <c:v>42993</c:v>
                </c:pt>
                <c:pt idx="658">
                  <c:v>42994</c:v>
                </c:pt>
                <c:pt idx="659">
                  <c:v>42995</c:v>
                </c:pt>
                <c:pt idx="660">
                  <c:v>42996</c:v>
                </c:pt>
                <c:pt idx="661">
                  <c:v>42997</c:v>
                </c:pt>
                <c:pt idx="662">
                  <c:v>42998</c:v>
                </c:pt>
                <c:pt idx="663">
                  <c:v>42999</c:v>
                </c:pt>
                <c:pt idx="664">
                  <c:v>43000</c:v>
                </c:pt>
                <c:pt idx="665">
                  <c:v>43001</c:v>
                </c:pt>
                <c:pt idx="666">
                  <c:v>43002</c:v>
                </c:pt>
                <c:pt idx="667">
                  <c:v>43003</c:v>
                </c:pt>
                <c:pt idx="668">
                  <c:v>43004</c:v>
                </c:pt>
                <c:pt idx="669">
                  <c:v>43005</c:v>
                </c:pt>
                <c:pt idx="670">
                  <c:v>43006</c:v>
                </c:pt>
                <c:pt idx="671">
                  <c:v>43007</c:v>
                </c:pt>
                <c:pt idx="672">
                  <c:v>43008</c:v>
                </c:pt>
                <c:pt idx="673">
                  <c:v>43009</c:v>
                </c:pt>
                <c:pt idx="674">
                  <c:v>43010</c:v>
                </c:pt>
                <c:pt idx="675">
                  <c:v>43011</c:v>
                </c:pt>
                <c:pt idx="676">
                  <c:v>43012</c:v>
                </c:pt>
                <c:pt idx="677">
                  <c:v>43013</c:v>
                </c:pt>
                <c:pt idx="678">
                  <c:v>43014</c:v>
                </c:pt>
                <c:pt idx="679">
                  <c:v>43015</c:v>
                </c:pt>
                <c:pt idx="680">
                  <c:v>43016</c:v>
                </c:pt>
                <c:pt idx="681">
                  <c:v>43017</c:v>
                </c:pt>
                <c:pt idx="682">
                  <c:v>43018</c:v>
                </c:pt>
                <c:pt idx="683">
                  <c:v>43019</c:v>
                </c:pt>
                <c:pt idx="684">
                  <c:v>43020</c:v>
                </c:pt>
                <c:pt idx="685">
                  <c:v>43021</c:v>
                </c:pt>
                <c:pt idx="686">
                  <c:v>43022</c:v>
                </c:pt>
                <c:pt idx="687">
                  <c:v>43023</c:v>
                </c:pt>
                <c:pt idx="688">
                  <c:v>43024</c:v>
                </c:pt>
                <c:pt idx="689">
                  <c:v>43025</c:v>
                </c:pt>
                <c:pt idx="690">
                  <c:v>43026</c:v>
                </c:pt>
                <c:pt idx="691">
                  <c:v>43027</c:v>
                </c:pt>
                <c:pt idx="692">
                  <c:v>43028</c:v>
                </c:pt>
                <c:pt idx="693">
                  <c:v>43029</c:v>
                </c:pt>
                <c:pt idx="694">
                  <c:v>43030</c:v>
                </c:pt>
                <c:pt idx="695">
                  <c:v>43031</c:v>
                </c:pt>
                <c:pt idx="696">
                  <c:v>43032</c:v>
                </c:pt>
                <c:pt idx="697">
                  <c:v>43033</c:v>
                </c:pt>
                <c:pt idx="698">
                  <c:v>43034</c:v>
                </c:pt>
                <c:pt idx="699">
                  <c:v>43035</c:v>
                </c:pt>
                <c:pt idx="700">
                  <c:v>43036</c:v>
                </c:pt>
                <c:pt idx="701">
                  <c:v>43037</c:v>
                </c:pt>
                <c:pt idx="702">
                  <c:v>43038</c:v>
                </c:pt>
                <c:pt idx="703">
                  <c:v>43039</c:v>
                </c:pt>
                <c:pt idx="704">
                  <c:v>43040</c:v>
                </c:pt>
                <c:pt idx="705">
                  <c:v>43041</c:v>
                </c:pt>
                <c:pt idx="706">
                  <c:v>43042</c:v>
                </c:pt>
                <c:pt idx="707">
                  <c:v>43043</c:v>
                </c:pt>
                <c:pt idx="708">
                  <c:v>43044</c:v>
                </c:pt>
                <c:pt idx="709">
                  <c:v>43045</c:v>
                </c:pt>
                <c:pt idx="710">
                  <c:v>43046</c:v>
                </c:pt>
                <c:pt idx="711">
                  <c:v>43047</c:v>
                </c:pt>
                <c:pt idx="712">
                  <c:v>43048</c:v>
                </c:pt>
                <c:pt idx="713">
                  <c:v>43049</c:v>
                </c:pt>
                <c:pt idx="714">
                  <c:v>43050</c:v>
                </c:pt>
                <c:pt idx="715">
                  <c:v>43051</c:v>
                </c:pt>
                <c:pt idx="716">
                  <c:v>43052</c:v>
                </c:pt>
                <c:pt idx="717">
                  <c:v>43053</c:v>
                </c:pt>
                <c:pt idx="718">
                  <c:v>43054</c:v>
                </c:pt>
                <c:pt idx="719">
                  <c:v>43055</c:v>
                </c:pt>
                <c:pt idx="720">
                  <c:v>43056</c:v>
                </c:pt>
                <c:pt idx="721">
                  <c:v>43057</c:v>
                </c:pt>
                <c:pt idx="722">
                  <c:v>43058</c:v>
                </c:pt>
                <c:pt idx="723">
                  <c:v>43059</c:v>
                </c:pt>
                <c:pt idx="724">
                  <c:v>43060</c:v>
                </c:pt>
                <c:pt idx="725">
                  <c:v>43061</c:v>
                </c:pt>
                <c:pt idx="726">
                  <c:v>43062</c:v>
                </c:pt>
                <c:pt idx="727">
                  <c:v>43063</c:v>
                </c:pt>
                <c:pt idx="728">
                  <c:v>43064</c:v>
                </c:pt>
                <c:pt idx="729">
                  <c:v>43065</c:v>
                </c:pt>
                <c:pt idx="730">
                  <c:v>43066</c:v>
                </c:pt>
                <c:pt idx="731">
                  <c:v>43067</c:v>
                </c:pt>
                <c:pt idx="732">
                  <c:v>43068</c:v>
                </c:pt>
                <c:pt idx="733">
                  <c:v>43069</c:v>
                </c:pt>
                <c:pt idx="734">
                  <c:v>43070</c:v>
                </c:pt>
                <c:pt idx="735">
                  <c:v>43071</c:v>
                </c:pt>
                <c:pt idx="736">
                  <c:v>43072</c:v>
                </c:pt>
                <c:pt idx="737">
                  <c:v>43073</c:v>
                </c:pt>
                <c:pt idx="738">
                  <c:v>43074</c:v>
                </c:pt>
                <c:pt idx="739">
                  <c:v>43075</c:v>
                </c:pt>
                <c:pt idx="740">
                  <c:v>43076</c:v>
                </c:pt>
                <c:pt idx="741">
                  <c:v>43077</c:v>
                </c:pt>
                <c:pt idx="742">
                  <c:v>43078</c:v>
                </c:pt>
                <c:pt idx="743">
                  <c:v>43079</c:v>
                </c:pt>
                <c:pt idx="744">
                  <c:v>43080</c:v>
                </c:pt>
                <c:pt idx="745">
                  <c:v>43081</c:v>
                </c:pt>
                <c:pt idx="746">
                  <c:v>43082</c:v>
                </c:pt>
                <c:pt idx="747">
                  <c:v>43083</c:v>
                </c:pt>
                <c:pt idx="748">
                  <c:v>43084</c:v>
                </c:pt>
                <c:pt idx="749">
                  <c:v>43085</c:v>
                </c:pt>
                <c:pt idx="750">
                  <c:v>43086</c:v>
                </c:pt>
                <c:pt idx="751">
                  <c:v>43087</c:v>
                </c:pt>
                <c:pt idx="752">
                  <c:v>43088</c:v>
                </c:pt>
                <c:pt idx="753">
                  <c:v>43089</c:v>
                </c:pt>
                <c:pt idx="754">
                  <c:v>43090</c:v>
                </c:pt>
                <c:pt idx="755">
                  <c:v>43091</c:v>
                </c:pt>
                <c:pt idx="756">
                  <c:v>43092</c:v>
                </c:pt>
                <c:pt idx="757">
                  <c:v>43093</c:v>
                </c:pt>
                <c:pt idx="758">
                  <c:v>43094</c:v>
                </c:pt>
                <c:pt idx="759">
                  <c:v>43095</c:v>
                </c:pt>
                <c:pt idx="760">
                  <c:v>43096</c:v>
                </c:pt>
                <c:pt idx="761">
                  <c:v>43097</c:v>
                </c:pt>
                <c:pt idx="762">
                  <c:v>43098</c:v>
                </c:pt>
                <c:pt idx="763">
                  <c:v>43099</c:v>
                </c:pt>
                <c:pt idx="764">
                  <c:v>43100</c:v>
                </c:pt>
                <c:pt idx="765">
                  <c:v>43101</c:v>
                </c:pt>
                <c:pt idx="766">
                  <c:v>43102</c:v>
                </c:pt>
                <c:pt idx="767">
                  <c:v>43103</c:v>
                </c:pt>
                <c:pt idx="768">
                  <c:v>43104</c:v>
                </c:pt>
                <c:pt idx="769">
                  <c:v>43105</c:v>
                </c:pt>
                <c:pt idx="770">
                  <c:v>43106</c:v>
                </c:pt>
                <c:pt idx="771">
                  <c:v>43107</c:v>
                </c:pt>
                <c:pt idx="772">
                  <c:v>43108</c:v>
                </c:pt>
                <c:pt idx="773">
                  <c:v>43109</c:v>
                </c:pt>
                <c:pt idx="774">
                  <c:v>43110</c:v>
                </c:pt>
                <c:pt idx="775">
                  <c:v>43111</c:v>
                </c:pt>
                <c:pt idx="776">
                  <c:v>43112</c:v>
                </c:pt>
                <c:pt idx="777">
                  <c:v>43113</c:v>
                </c:pt>
                <c:pt idx="778">
                  <c:v>43114</c:v>
                </c:pt>
                <c:pt idx="779">
                  <c:v>43115</c:v>
                </c:pt>
                <c:pt idx="780">
                  <c:v>43116</c:v>
                </c:pt>
                <c:pt idx="781">
                  <c:v>43117</c:v>
                </c:pt>
                <c:pt idx="782">
                  <c:v>43118</c:v>
                </c:pt>
                <c:pt idx="783">
                  <c:v>43119</c:v>
                </c:pt>
                <c:pt idx="784">
                  <c:v>43120</c:v>
                </c:pt>
                <c:pt idx="785">
                  <c:v>43121</c:v>
                </c:pt>
                <c:pt idx="786">
                  <c:v>43122</c:v>
                </c:pt>
                <c:pt idx="787">
                  <c:v>43123</c:v>
                </c:pt>
                <c:pt idx="788">
                  <c:v>43124</c:v>
                </c:pt>
                <c:pt idx="789">
                  <c:v>43125</c:v>
                </c:pt>
                <c:pt idx="790">
                  <c:v>43126</c:v>
                </c:pt>
                <c:pt idx="791">
                  <c:v>43127</c:v>
                </c:pt>
                <c:pt idx="792">
                  <c:v>43128</c:v>
                </c:pt>
                <c:pt idx="793">
                  <c:v>43129</c:v>
                </c:pt>
                <c:pt idx="794">
                  <c:v>43130</c:v>
                </c:pt>
                <c:pt idx="795">
                  <c:v>43131</c:v>
                </c:pt>
                <c:pt idx="796">
                  <c:v>43132</c:v>
                </c:pt>
                <c:pt idx="797">
                  <c:v>43133</c:v>
                </c:pt>
                <c:pt idx="798">
                  <c:v>43134</c:v>
                </c:pt>
                <c:pt idx="799">
                  <c:v>43135</c:v>
                </c:pt>
                <c:pt idx="800">
                  <c:v>43136</c:v>
                </c:pt>
                <c:pt idx="801">
                  <c:v>43137</c:v>
                </c:pt>
                <c:pt idx="802">
                  <c:v>43138</c:v>
                </c:pt>
                <c:pt idx="803">
                  <c:v>43139</c:v>
                </c:pt>
                <c:pt idx="804">
                  <c:v>43140</c:v>
                </c:pt>
                <c:pt idx="805">
                  <c:v>43141</c:v>
                </c:pt>
                <c:pt idx="806">
                  <c:v>43142</c:v>
                </c:pt>
                <c:pt idx="807">
                  <c:v>43143</c:v>
                </c:pt>
                <c:pt idx="808">
                  <c:v>43144</c:v>
                </c:pt>
                <c:pt idx="809">
                  <c:v>43145</c:v>
                </c:pt>
                <c:pt idx="810">
                  <c:v>43146</c:v>
                </c:pt>
                <c:pt idx="811">
                  <c:v>43147</c:v>
                </c:pt>
                <c:pt idx="812">
                  <c:v>43148</c:v>
                </c:pt>
                <c:pt idx="813">
                  <c:v>43149</c:v>
                </c:pt>
                <c:pt idx="814">
                  <c:v>43150</c:v>
                </c:pt>
                <c:pt idx="815">
                  <c:v>43151</c:v>
                </c:pt>
                <c:pt idx="816">
                  <c:v>43152</c:v>
                </c:pt>
                <c:pt idx="817">
                  <c:v>43153</c:v>
                </c:pt>
                <c:pt idx="818">
                  <c:v>43154</c:v>
                </c:pt>
                <c:pt idx="819">
                  <c:v>43155</c:v>
                </c:pt>
                <c:pt idx="820">
                  <c:v>43156</c:v>
                </c:pt>
                <c:pt idx="821">
                  <c:v>43157</c:v>
                </c:pt>
                <c:pt idx="822">
                  <c:v>43158</c:v>
                </c:pt>
                <c:pt idx="823">
                  <c:v>43159</c:v>
                </c:pt>
                <c:pt idx="824">
                  <c:v>43160</c:v>
                </c:pt>
                <c:pt idx="825">
                  <c:v>43161</c:v>
                </c:pt>
                <c:pt idx="826">
                  <c:v>43162</c:v>
                </c:pt>
                <c:pt idx="827">
                  <c:v>43163</c:v>
                </c:pt>
                <c:pt idx="828">
                  <c:v>43164</c:v>
                </c:pt>
                <c:pt idx="829">
                  <c:v>43165</c:v>
                </c:pt>
                <c:pt idx="830">
                  <c:v>43166</c:v>
                </c:pt>
                <c:pt idx="831">
                  <c:v>43167</c:v>
                </c:pt>
                <c:pt idx="832">
                  <c:v>43168</c:v>
                </c:pt>
                <c:pt idx="833">
                  <c:v>43169</c:v>
                </c:pt>
                <c:pt idx="834">
                  <c:v>43170</c:v>
                </c:pt>
                <c:pt idx="835">
                  <c:v>43171</c:v>
                </c:pt>
                <c:pt idx="836">
                  <c:v>43172</c:v>
                </c:pt>
                <c:pt idx="837">
                  <c:v>43173</c:v>
                </c:pt>
                <c:pt idx="838">
                  <c:v>43174</c:v>
                </c:pt>
                <c:pt idx="839">
                  <c:v>43175</c:v>
                </c:pt>
                <c:pt idx="840">
                  <c:v>43176</c:v>
                </c:pt>
                <c:pt idx="841">
                  <c:v>43177</c:v>
                </c:pt>
                <c:pt idx="842">
                  <c:v>43178</c:v>
                </c:pt>
                <c:pt idx="843">
                  <c:v>43179</c:v>
                </c:pt>
                <c:pt idx="844">
                  <c:v>43180</c:v>
                </c:pt>
                <c:pt idx="845">
                  <c:v>43181</c:v>
                </c:pt>
                <c:pt idx="846">
                  <c:v>43182</c:v>
                </c:pt>
                <c:pt idx="847">
                  <c:v>43183</c:v>
                </c:pt>
                <c:pt idx="848">
                  <c:v>43184</c:v>
                </c:pt>
                <c:pt idx="849">
                  <c:v>43185</c:v>
                </c:pt>
                <c:pt idx="850">
                  <c:v>43186</c:v>
                </c:pt>
                <c:pt idx="851">
                  <c:v>43187</c:v>
                </c:pt>
                <c:pt idx="852">
                  <c:v>43188</c:v>
                </c:pt>
                <c:pt idx="853">
                  <c:v>43189</c:v>
                </c:pt>
                <c:pt idx="854">
                  <c:v>43190</c:v>
                </c:pt>
                <c:pt idx="855">
                  <c:v>43191</c:v>
                </c:pt>
                <c:pt idx="856">
                  <c:v>43192</c:v>
                </c:pt>
                <c:pt idx="857">
                  <c:v>43193</c:v>
                </c:pt>
                <c:pt idx="858">
                  <c:v>43194</c:v>
                </c:pt>
                <c:pt idx="859">
                  <c:v>43195</c:v>
                </c:pt>
                <c:pt idx="860">
                  <c:v>43196</c:v>
                </c:pt>
                <c:pt idx="861">
                  <c:v>43197</c:v>
                </c:pt>
                <c:pt idx="862">
                  <c:v>43198</c:v>
                </c:pt>
                <c:pt idx="863">
                  <c:v>43199</c:v>
                </c:pt>
                <c:pt idx="864">
                  <c:v>43200</c:v>
                </c:pt>
                <c:pt idx="865">
                  <c:v>43201</c:v>
                </c:pt>
                <c:pt idx="866">
                  <c:v>43202</c:v>
                </c:pt>
                <c:pt idx="867">
                  <c:v>43203</c:v>
                </c:pt>
                <c:pt idx="868">
                  <c:v>43204</c:v>
                </c:pt>
                <c:pt idx="869">
                  <c:v>43205</c:v>
                </c:pt>
                <c:pt idx="870">
                  <c:v>43206</c:v>
                </c:pt>
                <c:pt idx="871">
                  <c:v>43207</c:v>
                </c:pt>
                <c:pt idx="872">
                  <c:v>43208</c:v>
                </c:pt>
                <c:pt idx="873">
                  <c:v>43209</c:v>
                </c:pt>
                <c:pt idx="874">
                  <c:v>43210</c:v>
                </c:pt>
                <c:pt idx="875">
                  <c:v>43211</c:v>
                </c:pt>
                <c:pt idx="876">
                  <c:v>43212</c:v>
                </c:pt>
                <c:pt idx="877">
                  <c:v>43213</c:v>
                </c:pt>
                <c:pt idx="878">
                  <c:v>43214</c:v>
                </c:pt>
                <c:pt idx="879">
                  <c:v>43215</c:v>
                </c:pt>
                <c:pt idx="880">
                  <c:v>43216</c:v>
                </c:pt>
                <c:pt idx="881">
                  <c:v>43217</c:v>
                </c:pt>
                <c:pt idx="882">
                  <c:v>43218</c:v>
                </c:pt>
                <c:pt idx="883">
                  <c:v>43219</c:v>
                </c:pt>
                <c:pt idx="884">
                  <c:v>43220</c:v>
                </c:pt>
                <c:pt idx="885">
                  <c:v>43221</c:v>
                </c:pt>
                <c:pt idx="886">
                  <c:v>43222</c:v>
                </c:pt>
                <c:pt idx="887">
                  <c:v>43223</c:v>
                </c:pt>
                <c:pt idx="888">
                  <c:v>43224</c:v>
                </c:pt>
                <c:pt idx="889">
                  <c:v>43225</c:v>
                </c:pt>
                <c:pt idx="890">
                  <c:v>43226</c:v>
                </c:pt>
                <c:pt idx="891">
                  <c:v>43227</c:v>
                </c:pt>
                <c:pt idx="892">
                  <c:v>43228</c:v>
                </c:pt>
                <c:pt idx="893">
                  <c:v>43229</c:v>
                </c:pt>
                <c:pt idx="894">
                  <c:v>43230</c:v>
                </c:pt>
                <c:pt idx="895">
                  <c:v>43231</c:v>
                </c:pt>
                <c:pt idx="896">
                  <c:v>43232</c:v>
                </c:pt>
                <c:pt idx="897">
                  <c:v>43233</c:v>
                </c:pt>
                <c:pt idx="898">
                  <c:v>43234</c:v>
                </c:pt>
                <c:pt idx="899">
                  <c:v>43235</c:v>
                </c:pt>
                <c:pt idx="900">
                  <c:v>43236</c:v>
                </c:pt>
                <c:pt idx="901">
                  <c:v>43237</c:v>
                </c:pt>
                <c:pt idx="902">
                  <c:v>43238</c:v>
                </c:pt>
                <c:pt idx="903">
                  <c:v>43239</c:v>
                </c:pt>
                <c:pt idx="904">
                  <c:v>43240</c:v>
                </c:pt>
                <c:pt idx="905">
                  <c:v>43241</c:v>
                </c:pt>
                <c:pt idx="906">
                  <c:v>43242</c:v>
                </c:pt>
                <c:pt idx="907">
                  <c:v>43243</c:v>
                </c:pt>
                <c:pt idx="908">
                  <c:v>43244</c:v>
                </c:pt>
                <c:pt idx="909">
                  <c:v>43245</c:v>
                </c:pt>
                <c:pt idx="910">
                  <c:v>43246</c:v>
                </c:pt>
                <c:pt idx="911">
                  <c:v>43247</c:v>
                </c:pt>
                <c:pt idx="912">
                  <c:v>43248</c:v>
                </c:pt>
                <c:pt idx="913">
                  <c:v>43249</c:v>
                </c:pt>
                <c:pt idx="914">
                  <c:v>43250</c:v>
                </c:pt>
                <c:pt idx="915">
                  <c:v>43251</c:v>
                </c:pt>
                <c:pt idx="916">
                  <c:v>43252</c:v>
                </c:pt>
                <c:pt idx="917">
                  <c:v>43253</c:v>
                </c:pt>
                <c:pt idx="918">
                  <c:v>43254</c:v>
                </c:pt>
                <c:pt idx="919">
                  <c:v>43255</c:v>
                </c:pt>
                <c:pt idx="920">
                  <c:v>43256</c:v>
                </c:pt>
                <c:pt idx="921">
                  <c:v>43257</c:v>
                </c:pt>
                <c:pt idx="922">
                  <c:v>43258</c:v>
                </c:pt>
                <c:pt idx="923">
                  <c:v>43259</c:v>
                </c:pt>
                <c:pt idx="924">
                  <c:v>43260</c:v>
                </c:pt>
                <c:pt idx="925">
                  <c:v>43261</c:v>
                </c:pt>
                <c:pt idx="926">
                  <c:v>43262</c:v>
                </c:pt>
                <c:pt idx="927">
                  <c:v>43263</c:v>
                </c:pt>
                <c:pt idx="928">
                  <c:v>43264</c:v>
                </c:pt>
                <c:pt idx="929">
                  <c:v>43265</c:v>
                </c:pt>
                <c:pt idx="930">
                  <c:v>43266</c:v>
                </c:pt>
                <c:pt idx="931">
                  <c:v>43267</c:v>
                </c:pt>
                <c:pt idx="932">
                  <c:v>43268</c:v>
                </c:pt>
                <c:pt idx="933">
                  <c:v>43269</c:v>
                </c:pt>
                <c:pt idx="934">
                  <c:v>43270</c:v>
                </c:pt>
                <c:pt idx="935">
                  <c:v>43271</c:v>
                </c:pt>
                <c:pt idx="936">
                  <c:v>43272</c:v>
                </c:pt>
                <c:pt idx="937">
                  <c:v>43273</c:v>
                </c:pt>
                <c:pt idx="938">
                  <c:v>43274</c:v>
                </c:pt>
                <c:pt idx="939">
                  <c:v>43275</c:v>
                </c:pt>
                <c:pt idx="940">
                  <c:v>43276</c:v>
                </c:pt>
                <c:pt idx="941">
                  <c:v>43277</c:v>
                </c:pt>
                <c:pt idx="942">
                  <c:v>43278</c:v>
                </c:pt>
                <c:pt idx="943">
                  <c:v>43279</c:v>
                </c:pt>
                <c:pt idx="944">
                  <c:v>43280</c:v>
                </c:pt>
                <c:pt idx="945">
                  <c:v>43281</c:v>
                </c:pt>
                <c:pt idx="946">
                  <c:v>43282</c:v>
                </c:pt>
                <c:pt idx="947">
                  <c:v>43283</c:v>
                </c:pt>
                <c:pt idx="948">
                  <c:v>43284</c:v>
                </c:pt>
                <c:pt idx="949">
                  <c:v>43285</c:v>
                </c:pt>
                <c:pt idx="950">
                  <c:v>43286</c:v>
                </c:pt>
                <c:pt idx="951">
                  <c:v>43287</c:v>
                </c:pt>
                <c:pt idx="952">
                  <c:v>43288</c:v>
                </c:pt>
                <c:pt idx="953">
                  <c:v>43289</c:v>
                </c:pt>
                <c:pt idx="954">
                  <c:v>43290</c:v>
                </c:pt>
                <c:pt idx="955">
                  <c:v>43291</c:v>
                </c:pt>
                <c:pt idx="956">
                  <c:v>43292</c:v>
                </c:pt>
                <c:pt idx="957">
                  <c:v>43293</c:v>
                </c:pt>
                <c:pt idx="958">
                  <c:v>43294</c:v>
                </c:pt>
                <c:pt idx="959">
                  <c:v>43295</c:v>
                </c:pt>
                <c:pt idx="960">
                  <c:v>43296</c:v>
                </c:pt>
                <c:pt idx="961">
                  <c:v>43297</c:v>
                </c:pt>
                <c:pt idx="962">
                  <c:v>43298</c:v>
                </c:pt>
                <c:pt idx="963">
                  <c:v>43299</c:v>
                </c:pt>
                <c:pt idx="964">
                  <c:v>43300</c:v>
                </c:pt>
                <c:pt idx="965">
                  <c:v>43301</c:v>
                </c:pt>
                <c:pt idx="966">
                  <c:v>43302</c:v>
                </c:pt>
                <c:pt idx="967">
                  <c:v>43303</c:v>
                </c:pt>
                <c:pt idx="968">
                  <c:v>43304</c:v>
                </c:pt>
                <c:pt idx="969">
                  <c:v>43305</c:v>
                </c:pt>
                <c:pt idx="970">
                  <c:v>43306</c:v>
                </c:pt>
                <c:pt idx="971">
                  <c:v>43307</c:v>
                </c:pt>
                <c:pt idx="972">
                  <c:v>43308</c:v>
                </c:pt>
                <c:pt idx="973">
                  <c:v>43309</c:v>
                </c:pt>
                <c:pt idx="974">
                  <c:v>43310</c:v>
                </c:pt>
                <c:pt idx="975">
                  <c:v>43311</c:v>
                </c:pt>
                <c:pt idx="976">
                  <c:v>43312</c:v>
                </c:pt>
                <c:pt idx="977">
                  <c:v>43313</c:v>
                </c:pt>
                <c:pt idx="978">
                  <c:v>43314</c:v>
                </c:pt>
                <c:pt idx="979">
                  <c:v>43315</c:v>
                </c:pt>
                <c:pt idx="980">
                  <c:v>43316</c:v>
                </c:pt>
                <c:pt idx="981">
                  <c:v>43317</c:v>
                </c:pt>
                <c:pt idx="982">
                  <c:v>43318</c:v>
                </c:pt>
                <c:pt idx="983">
                  <c:v>43319</c:v>
                </c:pt>
                <c:pt idx="984">
                  <c:v>43320</c:v>
                </c:pt>
                <c:pt idx="985">
                  <c:v>43321</c:v>
                </c:pt>
                <c:pt idx="986">
                  <c:v>43322</c:v>
                </c:pt>
                <c:pt idx="987">
                  <c:v>43323</c:v>
                </c:pt>
                <c:pt idx="988">
                  <c:v>43324</c:v>
                </c:pt>
                <c:pt idx="989">
                  <c:v>43325</c:v>
                </c:pt>
                <c:pt idx="990">
                  <c:v>43326</c:v>
                </c:pt>
                <c:pt idx="991">
                  <c:v>43327</c:v>
                </c:pt>
                <c:pt idx="992">
                  <c:v>43328</c:v>
                </c:pt>
                <c:pt idx="993">
                  <c:v>43329</c:v>
                </c:pt>
                <c:pt idx="994">
                  <c:v>43330</c:v>
                </c:pt>
                <c:pt idx="995">
                  <c:v>43331</c:v>
                </c:pt>
                <c:pt idx="996">
                  <c:v>43332</c:v>
                </c:pt>
                <c:pt idx="997">
                  <c:v>43333</c:v>
                </c:pt>
                <c:pt idx="998">
                  <c:v>43334</c:v>
                </c:pt>
                <c:pt idx="999">
                  <c:v>43335</c:v>
                </c:pt>
                <c:pt idx="1000">
                  <c:v>43336</c:v>
                </c:pt>
                <c:pt idx="1001">
                  <c:v>43337</c:v>
                </c:pt>
                <c:pt idx="1002">
                  <c:v>43338</c:v>
                </c:pt>
                <c:pt idx="1003">
                  <c:v>43339</c:v>
                </c:pt>
                <c:pt idx="1004">
                  <c:v>43340</c:v>
                </c:pt>
                <c:pt idx="1005">
                  <c:v>43341</c:v>
                </c:pt>
                <c:pt idx="1006">
                  <c:v>43342</c:v>
                </c:pt>
                <c:pt idx="1007">
                  <c:v>43343</c:v>
                </c:pt>
                <c:pt idx="1008">
                  <c:v>43344</c:v>
                </c:pt>
                <c:pt idx="1009">
                  <c:v>43345</c:v>
                </c:pt>
                <c:pt idx="1010">
                  <c:v>43346</c:v>
                </c:pt>
                <c:pt idx="1011">
                  <c:v>43347</c:v>
                </c:pt>
                <c:pt idx="1012">
                  <c:v>43348</c:v>
                </c:pt>
                <c:pt idx="1013">
                  <c:v>43349</c:v>
                </c:pt>
                <c:pt idx="1014">
                  <c:v>43350</c:v>
                </c:pt>
                <c:pt idx="1015">
                  <c:v>43351</c:v>
                </c:pt>
                <c:pt idx="1016">
                  <c:v>43352</c:v>
                </c:pt>
                <c:pt idx="1017">
                  <c:v>43353</c:v>
                </c:pt>
                <c:pt idx="1018">
                  <c:v>43354</c:v>
                </c:pt>
                <c:pt idx="1019">
                  <c:v>43355</c:v>
                </c:pt>
                <c:pt idx="1020">
                  <c:v>43356</c:v>
                </c:pt>
                <c:pt idx="1021">
                  <c:v>43357</c:v>
                </c:pt>
                <c:pt idx="1022">
                  <c:v>43358</c:v>
                </c:pt>
                <c:pt idx="1023">
                  <c:v>43359</c:v>
                </c:pt>
                <c:pt idx="1024">
                  <c:v>43360</c:v>
                </c:pt>
                <c:pt idx="1025">
                  <c:v>43361</c:v>
                </c:pt>
                <c:pt idx="1026">
                  <c:v>43362</c:v>
                </c:pt>
                <c:pt idx="1027">
                  <c:v>43363</c:v>
                </c:pt>
                <c:pt idx="1028">
                  <c:v>43364</c:v>
                </c:pt>
                <c:pt idx="1029">
                  <c:v>43365</c:v>
                </c:pt>
                <c:pt idx="1030">
                  <c:v>43366</c:v>
                </c:pt>
                <c:pt idx="1031">
                  <c:v>43367</c:v>
                </c:pt>
                <c:pt idx="1032">
                  <c:v>43368</c:v>
                </c:pt>
                <c:pt idx="1033">
                  <c:v>43369</c:v>
                </c:pt>
                <c:pt idx="1034">
                  <c:v>43370</c:v>
                </c:pt>
                <c:pt idx="1035">
                  <c:v>43371</c:v>
                </c:pt>
                <c:pt idx="1036">
                  <c:v>43372</c:v>
                </c:pt>
                <c:pt idx="1037">
                  <c:v>43373</c:v>
                </c:pt>
                <c:pt idx="1038">
                  <c:v>43374</c:v>
                </c:pt>
                <c:pt idx="1039">
                  <c:v>43375</c:v>
                </c:pt>
                <c:pt idx="1040">
                  <c:v>43376</c:v>
                </c:pt>
                <c:pt idx="1041">
                  <c:v>43377</c:v>
                </c:pt>
                <c:pt idx="1042">
                  <c:v>43378</c:v>
                </c:pt>
                <c:pt idx="1043">
                  <c:v>43379</c:v>
                </c:pt>
                <c:pt idx="1044">
                  <c:v>43380</c:v>
                </c:pt>
                <c:pt idx="1045">
                  <c:v>43381</c:v>
                </c:pt>
                <c:pt idx="1046">
                  <c:v>43382</c:v>
                </c:pt>
                <c:pt idx="1047">
                  <c:v>43383</c:v>
                </c:pt>
                <c:pt idx="1048">
                  <c:v>43384</c:v>
                </c:pt>
                <c:pt idx="1049">
                  <c:v>43385</c:v>
                </c:pt>
                <c:pt idx="1050">
                  <c:v>43386</c:v>
                </c:pt>
                <c:pt idx="1051">
                  <c:v>43387</c:v>
                </c:pt>
                <c:pt idx="1052">
                  <c:v>43388</c:v>
                </c:pt>
                <c:pt idx="1053">
                  <c:v>43389</c:v>
                </c:pt>
                <c:pt idx="1054">
                  <c:v>43390</c:v>
                </c:pt>
                <c:pt idx="1055">
                  <c:v>43391</c:v>
                </c:pt>
                <c:pt idx="1056">
                  <c:v>43392</c:v>
                </c:pt>
                <c:pt idx="1057">
                  <c:v>43393</c:v>
                </c:pt>
                <c:pt idx="1058">
                  <c:v>43394</c:v>
                </c:pt>
                <c:pt idx="1059">
                  <c:v>43395</c:v>
                </c:pt>
                <c:pt idx="1060">
                  <c:v>43396</c:v>
                </c:pt>
                <c:pt idx="1061">
                  <c:v>43397</c:v>
                </c:pt>
                <c:pt idx="1062">
                  <c:v>43398</c:v>
                </c:pt>
                <c:pt idx="1063">
                  <c:v>43399</c:v>
                </c:pt>
                <c:pt idx="1064">
                  <c:v>43400</c:v>
                </c:pt>
                <c:pt idx="1065">
                  <c:v>43401</c:v>
                </c:pt>
                <c:pt idx="1066">
                  <c:v>43402</c:v>
                </c:pt>
                <c:pt idx="1067">
                  <c:v>43403</c:v>
                </c:pt>
                <c:pt idx="1068">
                  <c:v>43404</c:v>
                </c:pt>
                <c:pt idx="1069">
                  <c:v>43405</c:v>
                </c:pt>
                <c:pt idx="1070">
                  <c:v>43406</c:v>
                </c:pt>
                <c:pt idx="1071">
                  <c:v>43407</c:v>
                </c:pt>
                <c:pt idx="1072">
                  <c:v>43408</c:v>
                </c:pt>
                <c:pt idx="1073">
                  <c:v>43409</c:v>
                </c:pt>
                <c:pt idx="1074">
                  <c:v>43410</c:v>
                </c:pt>
                <c:pt idx="1075">
                  <c:v>43411</c:v>
                </c:pt>
                <c:pt idx="1076">
                  <c:v>43412</c:v>
                </c:pt>
                <c:pt idx="1077">
                  <c:v>43413</c:v>
                </c:pt>
                <c:pt idx="1078">
                  <c:v>43414</c:v>
                </c:pt>
                <c:pt idx="1079">
                  <c:v>43415</c:v>
                </c:pt>
                <c:pt idx="1080">
                  <c:v>43416</c:v>
                </c:pt>
                <c:pt idx="1081">
                  <c:v>43417</c:v>
                </c:pt>
                <c:pt idx="1082">
                  <c:v>43418</c:v>
                </c:pt>
                <c:pt idx="1083">
                  <c:v>43419</c:v>
                </c:pt>
                <c:pt idx="1084">
                  <c:v>43420</c:v>
                </c:pt>
                <c:pt idx="1085">
                  <c:v>43421</c:v>
                </c:pt>
                <c:pt idx="1086">
                  <c:v>43422</c:v>
                </c:pt>
                <c:pt idx="1087">
                  <c:v>43423</c:v>
                </c:pt>
                <c:pt idx="1088">
                  <c:v>43424</c:v>
                </c:pt>
                <c:pt idx="1089">
                  <c:v>43425</c:v>
                </c:pt>
                <c:pt idx="1090">
                  <c:v>43426</c:v>
                </c:pt>
                <c:pt idx="1091">
                  <c:v>43427</c:v>
                </c:pt>
                <c:pt idx="1092">
                  <c:v>43428</c:v>
                </c:pt>
                <c:pt idx="1093">
                  <c:v>43429</c:v>
                </c:pt>
                <c:pt idx="1094">
                  <c:v>43430</c:v>
                </c:pt>
                <c:pt idx="1095">
                  <c:v>43431</c:v>
                </c:pt>
                <c:pt idx="1096">
                  <c:v>43432</c:v>
                </c:pt>
                <c:pt idx="1097">
                  <c:v>43433</c:v>
                </c:pt>
                <c:pt idx="1098">
                  <c:v>43434</c:v>
                </c:pt>
                <c:pt idx="1099">
                  <c:v>43435</c:v>
                </c:pt>
                <c:pt idx="1100">
                  <c:v>43436</c:v>
                </c:pt>
                <c:pt idx="1101">
                  <c:v>43437</c:v>
                </c:pt>
                <c:pt idx="1102">
                  <c:v>43438</c:v>
                </c:pt>
                <c:pt idx="1103">
                  <c:v>43439</c:v>
                </c:pt>
                <c:pt idx="1104">
                  <c:v>43440</c:v>
                </c:pt>
                <c:pt idx="1105">
                  <c:v>43441</c:v>
                </c:pt>
                <c:pt idx="1106">
                  <c:v>43442</c:v>
                </c:pt>
                <c:pt idx="1107">
                  <c:v>43443</c:v>
                </c:pt>
                <c:pt idx="1108">
                  <c:v>43444</c:v>
                </c:pt>
                <c:pt idx="1109">
                  <c:v>43445</c:v>
                </c:pt>
                <c:pt idx="1110">
                  <c:v>43446</c:v>
                </c:pt>
                <c:pt idx="1111">
                  <c:v>43447</c:v>
                </c:pt>
                <c:pt idx="1112">
                  <c:v>43448</c:v>
                </c:pt>
                <c:pt idx="1113">
                  <c:v>43449</c:v>
                </c:pt>
                <c:pt idx="1114">
                  <c:v>43450</c:v>
                </c:pt>
                <c:pt idx="1115">
                  <c:v>43451</c:v>
                </c:pt>
                <c:pt idx="1116">
                  <c:v>43452</c:v>
                </c:pt>
                <c:pt idx="1117">
                  <c:v>43453</c:v>
                </c:pt>
                <c:pt idx="1118">
                  <c:v>43454</c:v>
                </c:pt>
                <c:pt idx="1119">
                  <c:v>43455</c:v>
                </c:pt>
                <c:pt idx="1120">
                  <c:v>43456</c:v>
                </c:pt>
                <c:pt idx="1121">
                  <c:v>43457</c:v>
                </c:pt>
                <c:pt idx="1122">
                  <c:v>43458</c:v>
                </c:pt>
                <c:pt idx="1123">
                  <c:v>43459</c:v>
                </c:pt>
                <c:pt idx="1124">
                  <c:v>43460</c:v>
                </c:pt>
                <c:pt idx="1125">
                  <c:v>43461</c:v>
                </c:pt>
                <c:pt idx="1126">
                  <c:v>43462</c:v>
                </c:pt>
                <c:pt idx="1127">
                  <c:v>43463</c:v>
                </c:pt>
                <c:pt idx="1128">
                  <c:v>43464</c:v>
                </c:pt>
                <c:pt idx="1129">
                  <c:v>43465</c:v>
                </c:pt>
                <c:pt idx="1130">
                  <c:v>43466</c:v>
                </c:pt>
                <c:pt idx="1131">
                  <c:v>43467</c:v>
                </c:pt>
                <c:pt idx="1132">
                  <c:v>43468</c:v>
                </c:pt>
                <c:pt idx="1133">
                  <c:v>43469</c:v>
                </c:pt>
                <c:pt idx="1134">
                  <c:v>43470</c:v>
                </c:pt>
                <c:pt idx="1135">
                  <c:v>43471</c:v>
                </c:pt>
                <c:pt idx="1136">
                  <c:v>43472</c:v>
                </c:pt>
                <c:pt idx="1137">
                  <c:v>43473</c:v>
                </c:pt>
                <c:pt idx="1138">
                  <c:v>43474</c:v>
                </c:pt>
                <c:pt idx="1139">
                  <c:v>43475</c:v>
                </c:pt>
                <c:pt idx="1140">
                  <c:v>43476</c:v>
                </c:pt>
                <c:pt idx="1141">
                  <c:v>43477</c:v>
                </c:pt>
                <c:pt idx="1142">
                  <c:v>43478</c:v>
                </c:pt>
                <c:pt idx="1143">
                  <c:v>43479</c:v>
                </c:pt>
                <c:pt idx="1144">
                  <c:v>43480</c:v>
                </c:pt>
                <c:pt idx="1145">
                  <c:v>43481</c:v>
                </c:pt>
                <c:pt idx="1146">
                  <c:v>43482</c:v>
                </c:pt>
                <c:pt idx="1147">
                  <c:v>43483</c:v>
                </c:pt>
                <c:pt idx="1148">
                  <c:v>43484</c:v>
                </c:pt>
                <c:pt idx="1149">
                  <c:v>43485</c:v>
                </c:pt>
                <c:pt idx="1150">
                  <c:v>43486</c:v>
                </c:pt>
                <c:pt idx="1151">
                  <c:v>43487</c:v>
                </c:pt>
                <c:pt idx="1152">
                  <c:v>43488</c:v>
                </c:pt>
                <c:pt idx="1153">
                  <c:v>43489</c:v>
                </c:pt>
                <c:pt idx="1154">
                  <c:v>43490</c:v>
                </c:pt>
                <c:pt idx="1155">
                  <c:v>43491</c:v>
                </c:pt>
                <c:pt idx="1156">
                  <c:v>43492</c:v>
                </c:pt>
                <c:pt idx="1157">
                  <c:v>43493</c:v>
                </c:pt>
                <c:pt idx="1158">
                  <c:v>43494</c:v>
                </c:pt>
                <c:pt idx="1159">
                  <c:v>43495</c:v>
                </c:pt>
                <c:pt idx="1160">
                  <c:v>43496</c:v>
                </c:pt>
                <c:pt idx="1161">
                  <c:v>43497</c:v>
                </c:pt>
                <c:pt idx="1162">
                  <c:v>43498</c:v>
                </c:pt>
                <c:pt idx="1163">
                  <c:v>43499</c:v>
                </c:pt>
                <c:pt idx="1164">
                  <c:v>43500</c:v>
                </c:pt>
                <c:pt idx="1165">
                  <c:v>43501</c:v>
                </c:pt>
                <c:pt idx="1166">
                  <c:v>43502</c:v>
                </c:pt>
                <c:pt idx="1167">
                  <c:v>43503</c:v>
                </c:pt>
                <c:pt idx="1168">
                  <c:v>43504</c:v>
                </c:pt>
                <c:pt idx="1169">
                  <c:v>43505</c:v>
                </c:pt>
                <c:pt idx="1170">
                  <c:v>43506</c:v>
                </c:pt>
                <c:pt idx="1171">
                  <c:v>43507</c:v>
                </c:pt>
                <c:pt idx="1172">
                  <c:v>43508</c:v>
                </c:pt>
                <c:pt idx="1173">
                  <c:v>43509</c:v>
                </c:pt>
                <c:pt idx="1174">
                  <c:v>43510</c:v>
                </c:pt>
                <c:pt idx="1175">
                  <c:v>43511</c:v>
                </c:pt>
                <c:pt idx="1176">
                  <c:v>43512</c:v>
                </c:pt>
                <c:pt idx="1177">
                  <c:v>43513</c:v>
                </c:pt>
                <c:pt idx="1178">
                  <c:v>43514</c:v>
                </c:pt>
                <c:pt idx="1179">
                  <c:v>43515</c:v>
                </c:pt>
                <c:pt idx="1180">
                  <c:v>43516</c:v>
                </c:pt>
                <c:pt idx="1181">
                  <c:v>43517</c:v>
                </c:pt>
                <c:pt idx="1182">
                  <c:v>43518</c:v>
                </c:pt>
                <c:pt idx="1183">
                  <c:v>43519</c:v>
                </c:pt>
                <c:pt idx="1184">
                  <c:v>43520</c:v>
                </c:pt>
                <c:pt idx="1185">
                  <c:v>43521</c:v>
                </c:pt>
                <c:pt idx="1186">
                  <c:v>43522</c:v>
                </c:pt>
                <c:pt idx="1187">
                  <c:v>43523</c:v>
                </c:pt>
                <c:pt idx="1188">
                  <c:v>43524</c:v>
                </c:pt>
                <c:pt idx="1189">
                  <c:v>43525</c:v>
                </c:pt>
                <c:pt idx="1190">
                  <c:v>43526</c:v>
                </c:pt>
                <c:pt idx="1191">
                  <c:v>43527</c:v>
                </c:pt>
                <c:pt idx="1192">
                  <c:v>43528</c:v>
                </c:pt>
                <c:pt idx="1193">
                  <c:v>43529</c:v>
                </c:pt>
                <c:pt idx="1194">
                  <c:v>43530</c:v>
                </c:pt>
                <c:pt idx="1195">
                  <c:v>43531</c:v>
                </c:pt>
                <c:pt idx="1196">
                  <c:v>43532</c:v>
                </c:pt>
                <c:pt idx="1197">
                  <c:v>43533</c:v>
                </c:pt>
                <c:pt idx="1198">
                  <c:v>43534</c:v>
                </c:pt>
                <c:pt idx="1199">
                  <c:v>43535</c:v>
                </c:pt>
                <c:pt idx="1200">
                  <c:v>43536</c:v>
                </c:pt>
                <c:pt idx="1201">
                  <c:v>43537</c:v>
                </c:pt>
                <c:pt idx="1202">
                  <c:v>43538</c:v>
                </c:pt>
                <c:pt idx="1203">
                  <c:v>43539</c:v>
                </c:pt>
                <c:pt idx="1204">
                  <c:v>43540</c:v>
                </c:pt>
                <c:pt idx="1205">
                  <c:v>43541</c:v>
                </c:pt>
                <c:pt idx="1206">
                  <c:v>43542</c:v>
                </c:pt>
                <c:pt idx="1207">
                  <c:v>43543</c:v>
                </c:pt>
                <c:pt idx="1208">
                  <c:v>43544</c:v>
                </c:pt>
                <c:pt idx="1209">
                  <c:v>43545</c:v>
                </c:pt>
                <c:pt idx="1210">
                  <c:v>43546</c:v>
                </c:pt>
                <c:pt idx="1211">
                  <c:v>43547</c:v>
                </c:pt>
                <c:pt idx="1212">
                  <c:v>43548</c:v>
                </c:pt>
                <c:pt idx="1213">
                  <c:v>43549</c:v>
                </c:pt>
                <c:pt idx="1214">
                  <c:v>43550</c:v>
                </c:pt>
                <c:pt idx="1215">
                  <c:v>43551</c:v>
                </c:pt>
                <c:pt idx="1216">
                  <c:v>43552</c:v>
                </c:pt>
                <c:pt idx="1217">
                  <c:v>43553</c:v>
                </c:pt>
                <c:pt idx="1218">
                  <c:v>43554</c:v>
                </c:pt>
                <c:pt idx="1219">
                  <c:v>43555</c:v>
                </c:pt>
                <c:pt idx="1220">
                  <c:v>43556</c:v>
                </c:pt>
                <c:pt idx="1221">
                  <c:v>43557</c:v>
                </c:pt>
                <c:pt idx="1222">
                  <c:v>43558</c:v>
                </c:pt>
                <c:pt idx="1223">
                  <c:v>43559</c:v>
                </c:pt>
                <c:pt idx="1224">
                  <c:v>43560</c:v>
                </c:pt>
                <c:pt idx="1225">
                  <c:v>43561</c:v>
                </c:pt>
                <c:pt idx="1226">
                  <c:v>43562</c:v>
                </c:pt>
                <c:pt idx="1227">
                  <c:v>43563</c:v>
                </c:pt>
                <c:pt idx="1228">
                  <c:v>43564</c:v>
                </c:pt>
                <c:pt idx="1229">
                  <c:v>43565</c:v>
                </c:pt>
                <c:pt idx="1230">
                  <c:v>43566</c:v>
                </c:pt>
                <c:pt idx="1231">
                  <c:v>43567</c:v>
                </c:pt>
                <c:pt idx="1232">
                  <c:v>43568</c:v>
                </c:pt>
                <c:pt idx="1233">
                  <c:v>43569</c:v>
                </c:pt>
                <c:pt idx="1234">
                  <c:v>43570</c:v>
                </c:pt>
                <c:pt idx="1235">
                  <c:v>43571</c:v>
                </c:pt>
                <c:pt idx="1236">
                  <c:v>43572</c:v>
                </c:pt>
                <c:pt idx="1237">
                  <c:v>43573</c:v>
                </c:pt>
                <c:pt idx="1238">
                  <c:v>43574</c:v>
                </c:pt>
                <c:pt idx="1239">
                  <c:v>43575</c:v>
                </c:pt>
                <c:pt idx="1240">
                  <c:v>43576</c:v>
                </c:pt>
                <c:pt idx="1241">
                  <c:v>43577</c:v>
                </c:pt>
                <c:pt idx="1242">
                  <c:v>43578</c:v>
                </c:pt>
                <c:pt idx="1243">
                  <c:v>43579</c:v>
                </c:pt>
                <c:pt idx="1244">
                  <c:v>43580</c:v>
                </c:pt>
                <c:pt idx="1245">
                  <c:v>43581</c:v>
                </c:pt>
                <c:pt idx="1246">
                  <c:v>43582</c:v>
                </c:pt>
                <c:pt idx="1247">
                  <c:v>43583</c:v>
                </c:pt>
                <c:pt idx="1248">
                  <c:v>43584</c:v>
                </c:pt>
                <c:pt idx="1249">
                  <c:v>43585</c:v>
                </c:pt>
                <c:pt idx="1250">
                  <c:v>43586</c:v>
                </c:pt>
                <c:pt idx="1251">
                  <c:v>43587</c:v>
                </c:pt>
                <c:pt idx="1252">
                  <c:v>43588</c:v>
                </c:pt>
                <c:pt idx="1253">
                  <c:v>43589</c:v>
                </c:pt>
                <c:pt idx="1254">
                  <c:v>43590</c:v>
                </c:pt>
                <c:pt idx="1255">
                  <c:v>43591</c:v>
                </c:pt>
                <c:pt idx="1256">
                  <c:v>43592</c:v>
                </c:pt>
                <c:pt idx="1257">
                  <c:v>43593</c:v>
                </c:pt>
                <c:pt idx="1258">
                  <c:v>43594</c:v>
                </c:pt>
                <c:pt idx="1259">
                  <c:v>43595</c:v>
                </c:pt>
                <c:pt idx="1260">
                  <c:v>43596</c:v>
                </c:pt>
                <c:pt idx="1261">
                  <c:v>43597</c:v>
                </c:pt>
                <c:pt idx="1262">
                  <c:v>43598</c:v>
                </c:pt>
                <c:pt idx="1263">
                  <c:v>43599</c:v>
                </c:pt>
                <c:pt idx="1264">
                  <c:v>43600</c:v>
                </c:pt>
                <c:pt idx="1265">
                  <c:v>43601</c:v>
                </c:pt>
                <c:pt idx="1266">
                  <c:v>43602</c:v>
                </c:pt>
                <c:pt idx="1267">
                  <c:v>43603</c:v>
                </c:pt>
                <c:pt idx="1268">
                  <c:v>43604</c:v>
                </c:pt>
                <c:pt idx="1269">
                  <c:v>43605</c:v>
                </c:pt>
                <c:pt idx="1270">
                  <c:v>43606</c:v>
                </c:pt>
                <c:pt idx="1271">
                  <c:v>43607</c:v>
                </c:pt>
                <c:pt idx="1272">
                  <c:v>43608</c:v>
                </c:pt>
                <c:pt idx="1273">
                  <c:v>43609</c:v>
                </c:pt>
                <c:pt idx="1274">
                  <c:v>43610</c:v>
                </c:pt>
                <c:pt idx="1275">
                  <c:v>43611</c:v>
                </c:pt>
                <c:pt idx="1276">
                  <c:v>43612</c:v>
                </c:pt>
                <c:pt idx="1277">
                  <c:v>43613</c:v>
                </c:pt>
                <c:pt idx="1278">
                  <c:v>43614</c:v>
                </c:pt>
                <c:pt idx="1279">
                  <c:v>43615</c:v>
                </c:pt>
                <c:pt idx="1280">
                  <c:v>43616</c:v>
                </c:pt>
                <c:pt idx="1281">
                  <c:v>43617</c:v>
                </c:pt>
                <c:pt idx="1282">
                  <c:v>43618</c:v>
                </c:pt>
                <c:pt idx="1283">
                  <c:v>43619</c:v>
                </c:pt>
                <c:pt idx="1284">
                  <c:v>43620</c:v>
                </c:pt>
                <c:pt idx="1285">
                  <c:v>43621</c:v>
                </c:pt>
                <c:pt idx="1286">
                  <c:v>43622</c:v>
                </c:pt>
                <c:pt idx="1287">
                  <c:v>43623</c:v>
                </c:pt>
                <c:pt idx="1288">
                  <c:v>43624</c:v>
                </c:pt>
                <c:pt idx="1289">
                  <c:v>43625</c:v>
                </c:pt>
                <c:pt idx="1290">
                  <c:v>43626</c:v>
                </c:pt>
                <c:pt idx="1291">
                  <c:v>43627</c:v>
                </c:pt>
                <c:pt idx="1292">
                  <c:v>43628</c:v>
                </c:pt>
                <c:pt idx="1293">
                  <c:v>43629</c:v>
                </c:pt>
                <c:pt idx="1294">
                  <c:v>43630</c:v>
                </c:pt>
                <c:pt idx="1295">
                  <c:v>43631</c:v>
                </c:pt>
                <c:pt idx="1296">
                  <c:v>43632</c:v>
                </c:pt>
                <c:pt idx="1297">
                  <c:v>43633</c:v>
                </c:pt>
                <c:pt idx="1298">
                  <c:v>43634</c:v>
                </c:pt>
                <c:pt idx="1299">
                  <c:v>43635</c:v>
                </c:pt>
                <c:pt idx="1300">
                  <c:v>43636</c:v>
                </c:pt>
                <c:pt idx="1301">
                  <c:v>43637</c:v>
                </c:pt>
                <c:pt idx="1302">
                  <c:v>43638</c:v>
                </c:pt>
                <c:pt idx="1303">
                  <c:v>43639</c:v>
                </c:pt>
                <c:pt idx="1304">
                  <c:v>43640</c:v>
                </c:pt>
                <c:pt idx="1305">
                  <c:v>43641</c:v>
                </c:pt>
                <c:pt idx="1306">
                  <c:v>43642</c:v>
                </c:pt>
                <c:pt idx="1307">
                  <c:v>43643</c:v>
                </c:pt>
                <c:pt idx="1308">
                  <c:v>43644</c:v>
                </c:pt>
                <c:pt idx="1309">
                  <c:v>43645</c:v>
                </c:pt>
                <c:pt idx="1310">
                  <c:v>43646</c:v>
                </c:pt>
                <c:pt idx="1311">
                  <c:v>43647</c:v>
                </c:pt>
                <c:pt idx="1312">
                  <c:v>43648</c:v>
                </c:pt>
                <c:pt idx="1313">
                  <c:v>43649</c:v>
                </c:pt>
                <c:pt idx="1314">
                  <c:v>43650</c:v>
                </c:pt>
                <c:pt idx="1315">
                  <c:v>43651</c:v>
                </c:pt>
                <c:pt idx="1316">
                  <c:v>43652</c:v>
                </c:pt>
                <c:pt idx="1317">
                  <c:v>43653</c:v>
                </c:pt>
                <c:pt idx="1318">
                  <c:v>43654</c:v>
                </c:pt>
                <c:pt idx="1319">
                  <c:v>43655</c:v>
                </c:pt>
                <c:pt idx="1320">
                  <c:v>43656</c:v>
                </c:pt>
                <c:pt idx="1321">
                  <c:v>43657</c:v>
                </c:pt>
                <c:pt idx="1322">
                  <c:v>43658</c:v>
                </c:pt>
                <c:pt idx="1323">
                  <c:v>43659</c:v>
                </c:pt>
                <c:pt idx="1324">
                  <c:v>43660</c:v>
                </c:pt>
                <c:pt idx="1325">
                  <c:v>43661</c:v>
                </c:pt>
                <c:pt idx="1326">
                  <c:v>43662</c:v>
                </c:pt>
                <c:pt idx="1327">
                  <c:v>43663</c:v>
                </c:pt>
                <c:pt idx="1328">
                  <c:v>43664</c:v>
                </c:pt>
                <c:pt idx="1329">
                  <c:v>43665</c:v>
                </c:pt>
                <c:pt idx="1330">
                  <c:v>43666</c:v>
                </c:pt>
                <c:pt idx="1331">
                  <c:v>43667</c:v>
                </c:pt>
                <c:pt idx="1332">
                  <c:v>43668</c:v>
                </c:pt>
                <c:pt idx="1333">
                  <c:v>43669</c:v>
                </c:pt>
                <c:pt idx="1334">
                  <c:v>43670</c:v>
                </c:pt>
                <c:pt idx="1335">
                  <c:v>43671</c:v>
                </c:pt>
                <c:pt idx="1336">
                  <c:v>43672</c:v>
                </c:pt>
                <c:pt idx="1337">
                  <c:v>43673</c:v>
                </c:pt>
                <c:pt idx="1338">
                  <c:v>43674</c:v>
                </c:pt>
                <c:pt idx="1339">
                  <c:v>43675</c:v>
                </c:pt>
                <c:pt idx="1340">
                  <c:v>43676</c:v>
                </c:pt>
                <c:pt idx="1341">
                  <c:v>43677</c:v>
                </c:pt>
                <c:pt idx="1342">
                  <c:v>43678</c:v>
                </c:pt>
                <c:pt idx="1343">
                  <c:v>43679</c:v>
                </c:pt>
                <c:pt idx="1344">
                  <c:v>43680</c:v>
                </c:pt>
                <c:pt idx="1345">
                  <c:v>43681</c:v>
                </c:pt>
                <c:pt idx="1346">
                  <c:v>43682</c:v>
                </c:pt>
                <c:pt idx="1347">
                  <c:v>43683</c:v>
                </c:pt>
                <c:pt idx="1348">
                  <c:v>43684</c:v>
                </c:pt>
                <c:pt idx="1349">
                  <c:v>43685</c:v>
                </c:pt>
                <c:pt idx="1350">
                  <c:v>43686</c:v>
                </c:pt>
                <c:pt idx="1351">
                  <c:v>43687</c:v>
                </c:pt>
                <c:pt idx="1352">
                  <c:v>43688</c:v>
                </c:pt>
                <c:pt idx="1353">
                  <c:v>43689</c:v>
                </c:pt>
                <c:pt idx="1354">
                  <c:v>43690</c:v>
                </c:pt>
                <c:pt idx="1355">
                  <c:v>43691</c:v>
                </c:pt>
                <c:pt idx="1356">
                  <c:v>43692</c:v>
                </c:pt>
                <c:pt idx="1357">
                  <c:v>43693</c:v>
                </c:pt>
                <c:pt idx="1358">
                  <c:v>43694</c:v>
                </c:pt>
                <c:pt idx="1359">
                  <c:v>43695</c:v>
                </c:pt>
                <c:pt idx="1360">
                  <c:v>43696</c:v>
                </c:pt>
                <c:pt idx="1361">
                  <c:v>43697</c:v>
                </c:pt>
                <c:pt idx="1362">
                  <c:v>43698</c:v>
                </c:pt>
                <c:pt idx="1363">
                  <c:v>43699</c:v>
                </c:pt>
                <c:pt idx="1364">
                  <c:v>43700</c:v>
                </c:pt>
                <c:pt idx="1365">
                  <c:v>43701</c:v>
                </c:pt>
                <c:pt idx="1366">
                  <c:v>43702</c:v>
                </c:pt>
                <c:pt idx="1367">
                  <c:v>43703</c:v>
                </c:pt>
                <c:pt idx="1368">
                  <c:v>43704</c:v>
                </c:pt>
                <c:pt idx="1369">
                  <c:v>43705</c:v>
                </c:pt>
                <c:pt idx="1370">
                  <c:v>43706</c:v>
                </c:pt>
                <c:pt idx="1371">
                  <c:v>43707</c:v>
                </c:pt>
                <c:pt idx="1372">
                  <c:v>43708</c:v>
                </c:pt>
                <c:pt idx="1373">
                  <c:v>43709</c:v>
                </c:pt>
                <c:pt idx="1374">
                  <c:v>43710</c:v>
                </c:pt>
                <c:pt idx="1375">
                  <c:v>43711</c:v>
                </c:pt>
                <c:pt idx="1376">
                  <c:v>43712</c:v>
                </c:pt>
                <c:pt idx="1377">
                  <c:v>43713</c:v>
                </c:pt>
                <c:pt idx="1378">
                  <c:v>43714</c:v>
                </c:pt>
                <c:pt idx="1379">
                  <c:v>43715</c:v>
                </c:pt>
                <c:pt idx="1380">
                  <c:v>43716</c:v>
                </c:pt>
                <c:pt idx="1381">
                  <c:v>43717</c:v>
                </c:pt>
                <c:pt idx="1382">
                  <c:v>43718</c:v>
                </c:pt>
                <c:pt idx="1383">
                  <c:v>43719</c:v>
                </c:pt>
                <c:pt idx="1384">
                  <c:v>43720</c:v>
                </c:pt>
                <c:pt idx="1385">
                  <c:v>43721</c:v>
                </c:pt>
                <c:pt idx="1386">
                  <c:v>43722</c:v>
                </c:pt>
                <c:pt idx="1387">
                  <c:v>43723</c:v>
                </c:pt>
                <c:pt idx="1388">
                  <c:v>43724</c:v>
                </c:pt>
                <c:pt idx="1389">
                  <c:v>43725</c:v>
                </c:pt>
                <c:pt idx="1390">
                  <c:v>43726</c:v>
                </c:pt>
                <c:pt idx="1391">
                  <c:v>43727</c:v>
                </c:pt>
                <c:pt idx="1392">
                  <c:v>43728</c:v>
                </c:pt>
                <c:pt idx="1393">
                  <c:v>43729</c:v>
                </c:pt>
                <c:pt idx="1394">
                  <c:v>43730</c:v>
                </c:pt>
                <c:pt idx="1395">
                  <c:v>43731</c:v>
                </c:pt>
                <c:pt idx="1396">
                  <c:v>43732</c:v>
                </c:pt>
                <c:pt idx="1397">
                  <c:v>43733</c:v>
                </c:pt>
                <c:pt idx="1398">
                  <c:v>43734</c:v>
                </c:pt>
                <c:pt idx="1399">
                  <c:v>43735</c:v>
                </c:pt>
                <c:pt idx="1400">
                  <c:v>43736</c:v>
                </c:pt>
                <c:pt idx="1401">
                  <c:v>43737</c:v>
                </c:pt>
                <c:pt idx="1402">
                  <c:v>43738</c:v>
                </c:pt>
                <c:pt idx="1403">
                  <c:v>43739</c:v>
                </c:pt>
                <c:pt idx="1404">
                  <c:v>43740</c:v>
                </c:pt>
                <c:pt idx="1405">
                  <c:v>43741</c:v>
                </c:pt>
                <c:pt idx="1406">
                  <c:v>43742</c:v>
                </c:pt>
                <c:pt idx="1407">
                  <c:v>43743</c:v>
                </c:pt>
                <c:pt idx="1408">
                  <c:v>43744</c:v>
                </c:pt>
                <c:pt idx="1409">
                  <c:v>43745</c:v>
                </c:pt>
                <c:pt idx="1410">
                  <c:v>43746</c:v>
                </c:pt>
                <c:pt idx="1411">
                  <c:v>43747</c:v>
                </c:pt>
                <c:pt idx="1412">
                  <c:v>43748</c:v>
                </c:pt>
                <c:pt idx="1413">
                  <c:v>43749</c:v>
                </c:pt>
                <c:pt idx="1414">
                  <c:v>43750</c:v>
                </c:pt>
                <c:pt idx="1415">
                  <c:v>43751</c:v>
                </c:pt>
                <c:pt idx="1416">
                  <c:v>43752</c:v>
                </c:pt>
                <c:pt idx="1417">
                  <c:v>43753</c:v>
                </c:pt>
                <c:pt idx="1418">
                  <c:v>43754</c:v>
                </c:pt>
                <c:pt idx="1419">
                  <c:v>43755</c:v>
                </c:pt>
                <c:pt idx="1420">
                  <c:v>43756</c:v>
                </c:pt>
                <c:pt idx="1421">
                  <c:v>43757</c:v>
                </c:pt>
                <c:pt idx="1422">
                  <c:v>43758</c:v>
                </c:pt>
                <c:pt idx="1423">
                  <c:v>43759</c:v>
                </c:pt>
                <c:pt idx="1424">
                  <c:v>43760</c:v>
                </c:pt>
                <c:pt idx="1425">
                  <c:v>43761</c:v>
                </c:pt>
                <c:pt idx="1426">
                  <c:v>43762</c:v>
                </c:pt>
                <c:pt idx="1427">
                  <c:v>43763</c:v>
                </c:pt>
                <c:pt idx="1428">
                  <c:v>43764</c:v>
                </c:pt>
                <c:pt idx="1429">
                  <c:v>43765</c:v>
                </c:pt>
                <c:pt idx="1430">
                  <c:v>43766</c:v>
                </c:pt>
                <c:pt idx="1431">
                  <c:v>43767</c:v>
                </c:pt>
                <c:pt idx="1432">
                  <c:v>43768</c:v>
                </c:pt>
                <c:pt idx="1433">
                  <c:v>43769</c:v>
                </c:pt>
                <c:pt idx="1434">
                  <c:v>43770</c:v>
                </c:pt>
                <c:pt idx="1435">
                  <c:v>43771</c:v>
                </c:pt>
                <c:pt idx="1436">
                  <c:v>43772</c:v>
                </c:pt>
                <c:pt idx="1437">
                  <c:v>43773</c:v>
                </c:pt>
                <c:pt idx="1438">
                  <c:v>43774</c:v>
                </c:pt>
                <c:pt idx="1439">
                  <c:v>43775</c:v>
                </c:pt>
                <c:pt idx="1440">
                  <c:v>43776</c:v>
                </c:pt>
                <c:pt idx="1441">
                  <c:v>43777</c:v>
                </c:pt>
                <c:pt idx="1442">
                  <c:v>43778</c:v>
                </c:pt>
                <c:pt idx="1443">
                  <c:v>43779</c:v>
                </c:pt>
                <c:pt idx="1444">
                  <c:v>43780</c:v>
                </c:pt>
                <c:pt idx="1445">
                  <c:v>43781</c:v>
                </c:pt>
                <c:pt idx="1446">
                  <c:v>43782</c:v>
                </c:pt>
                <c:pt idx="1447">
                  <c:v>43783</c:v>
                </c:pt>
                <c:pt idx="1448">
                  <c:v>43784</c:v>
                </c:pt>
                <c:pt idx="1449">
                  <c:v>43785</c:v>
                </c:pt>
                <c:pt idx="1450">
                  <c:v>43786</c:v>
                </c:pt>
                <c:pt idx="1451">
                  <c:v>43787</c:v>
                </c:pt>
                <c:pt idx="1452">
                  <c:v>43788</c:v>
                </c:pt>
                <c:pt idx="1453">
                  <c:v>43789</c:v>
                </c:pt>
                <c:pt idx="1454">
                  <c:v>43790</c:v>
                </c:pt>
                <c:pt idx="1455">
                  <c:v>43791</c:v>
                </c:pt>
                <c:pt idx="1456">
                  <c:v>43792</c:v>
                </c:pt>
                <c:pt idx="1457">
                  <c:v>43793</c:v>
                </c:pt>
                <c:pt idx="1458">
                  <c:v>43794</c:v>
                </c:pt>
                <c:pt idx="1459">
                  <c:v>43795</c:v>
                </c:pt>
                <c:pt idx="1460">
                  <c:v>43796</c:v>
                </c:pt>
                <c:pt idx="1461">
                  <c:v>43797</c:v>
                </c:pt>
                <c:pt idx="1462">
                  <c:v>43798</c:v>
                </c:pt>
                <c:pt idx="1463">
                  <c:v>43799</c:v>
                </c:pt>
                <c:pt idx="1464">
                  <c:v>43800</c:v>
                </c:pt>
                <c:pt idx="1465">
                  <c:v>43801</c:v>
                </c:pt>
                <c:pt idx="1466">
                  <c:v>43802</c:v>
                </c:pt>
                <c:pt idx="1467">
                  <c:v>43803</c:v>
                </c:pt>
                <c:pt idx="1468">
                  <c:v>43804</c:v>
                </c:pt>
                <c:pt idx="1469">
                  <c:v>43805</c:v>
                </c:pt>
                <c:pt idx="1470">
                  <c:v>43806</c:v>
                </c:pt>
                <c:pt idx="1471">
                  <c:v>43807</c:v>
                </c:pt>
                <c:pt idx="1472">
                  <c:v>43808</c:v>
                </c:pt>
                <c:pt idx="1473">
                  <c:v>43809</c:v>
                </c:pt>
                <c:pt idx="1474">
                  <c:v>43810</c:v>
                </c:pt>
                <c:pt idx="1475">
                  <c:v>43811</c:v>
                </c:pt>
                <c:pt idx="1476">
                  <c:v>43812</c:v>
                </c:pt>
                <c:pt idx="1477">
                  <c:v>43813</c:v>
                </c:pt>
                <c:pt idx="1478">
                  <c:v>43814</c:v>
                </c:pt>
                <c:pt idx="1479">
                  <c:v>43815</c:v>
                </c:pt>
                <c:pt idx="1480">
                  <c:v>43816</c:v>
                </c:pt>
                <c:pt idx="1481">
                  <c:v>43817</c:v>
                </c:pt>
                <c:pt idx="1482">
                  <c:v>43818</c:v>
                </c:pt>
                <c:pt idx="1483">
                  <c:v>43819</c:v>
                </c:pt>
                <c:pt idx="1484">
                  <c:v>43820</c:v>
                </c:pt>
                <c:pt idx="1485">
                  <c:v>43821</c:v>
                </c:pt>
                <c:pt idx="1486">
                  <c:v>43822</c:v>
                </c:pt>
                <c:pt idx="1487">
                  <c:v>43823</c:v>
                </c:pt>
                <c:pt idx="1488">
                  <c:v>43824</c:v>
                </c:pt>
                <c:pt idx="1489">
                  <c:v>43825</c:v>
                </c:pt>
                <c:pt idx="1490">
                  <c:v>43826</c:v>
                </c:pt>
                <c:pt idx="1491">
                  <c:v>43827</c:v>
                </c:pt>
                <c:pt idx="1492">
                  <c:v>43828</c:v>
                </c:pt>
                <c:pt idx="1493">
                  <c:v>43829</c:v>
                </c:pt>
                <c:pt idx="1494">
                  <c:v>43830</c:v>
                </c:pt>
                <c:pt idx="1495">
                  <c:v>43831</c:v>
                </c:pt>
                <c:pt idx="1496">
                  <c:v>43832</c:v>
                </c:pt>
                <c:pt idx="1497">
                  <c:v>43833</c:v>
                </c:pt>
                <c:pt idx="1498">
                  <c:v>43834</c:v>
                </c:pt>
                <c:pt idx="1499">
                  <c:v>43835</c:v>
                </c:pt>
                <c:pt idx="1500">
                  <c:v>43836</c:v>
                </c:pt>
                <c:pt idx="1501">
                  <c:v>43837</c:v>
                </c:pt>
                <c:pt idx="1502">
                  <c:v>43838</c:v>
                </c:pt>
                <c:pt idx="1503">
                  <c:v>43839</c:v>
                </c:pt>
                <c:pt idx="1504">
                  <c:v>43840</c:v>
                </c:pt>
                <c:pt idx="1505">
                  <c:v>43841</c:v>
                </c:pt>
                <c:pt idx="1506">
                  <c:v>43842</c:v>
                </c:pt>
                <c:pt idx="1507">
                  <c:v>43843</c:v>
                </c:pt>
                <c:pt idx="1508">
                  <c:v>43844</c:v>
                </c:pt>
                <c:pt idx="1509">
                  <c:v>43845</c:v>
                </c:pt>
                <c:pt idx="1510">
                  <c:v>43846</c:v>
                </c:pt>
                <c:pt idx="1511">
                  <c:v>43847</c:v>
                </c:pt>
                <c:pt idx="1512">
                  <c:v>43848</c:v>
                </c:pt>
                <c:pt idx="1513">
                  <c:v>43849</c:v>
                </c:pt>
                <c:pt idx="1514">
                  <c:v>43850</c:v>
                </c:pt>
                <c:pt idx="1515">
                  <c:v>43851</c:v>
                </c:pt>
                <c:pt idx="1516">
                  <c:v>43852</c:v>
                </c:pt>
                <c:pt idx="1517">
                  <c:v>43853</c:v>
                </c:pt>
                <c:pt idx="1518">
                  <c:v>43854</c:v>
                </c:pt>
                <c:pt idx="1519">
                  <c:v>43855</c:v>
                </c:pt>
                <c:pt idx="1520">
                  <c:v>43856</c:v>
                </c:pt>
                <c:pt idx="1521">
                  <c:v>43857</c:v>
                </c:pt>
                <c:pt idx="1522">
                  <c:v>43858</c:v>
                </c:pt>
                <c:pt idx="1523">
                  <c:v>43859</c:v>
                </c:pt>
                <c:pt idx="1524">
                  <c:v>43860</c:v>
                </c:pt>
                <c:pt idx="1525">
                  <c:v>43861</c:v>
                </c:pt>
                <c:pt idx="1526">
                  <c:v>43862</c:v>
                </c:pt>
                <c:pt idx="1527">
                  <c:v>43863</c:v>
                </c:pt>
                <c:pt idx="1528">
                  <c:v>43864</c:v>
                </c:pt>
                <c:pt idx="1529">
                  <c:v>43865</c:v>
                </c:pt>
                <c:pt idx="1530">
                  <c:v>43866</c:v>
                </c:pt>
                <c:pt idx="1531">
                  <c:v>43867</c:v>
                </c:pt>
                <c:pt idx="1532">
                  <c:v>43868</c:v>
                </c:pt>
                <c:pt idx="1533">
                  <c:v>43869</c:v>
                </c:pt>
                <c:pt idx="1534">
                  <c:v>43870</c:v>
                </c:pt>
                <c:pt idx="1535">
                  <c:v>43871</c:v>
                </c:pt>
                <c:pt idx="1536">
                  <c:v>43872</c:v>
                </c:pt>
                <c:pt idx="1537">
                  <c:v>43873</c:v>
                </c:pt>
                <c:pt idx="1538">
                  <c:v>43874</c:v>
                </c:pt>
                <c:pt idx="1539">
                  <c:v>43875</c:v>
                </c:pt>
                <c:pt idx="1540">
                  <c:v>43876</c:v>
                </c:pt>
                <c:pt idx="1541">
                  <c:v>43877</c:v>
                </c:pt>
                <c:pt idx="1542">
                  <c:v>43878</c:v>
                </c:pt>
                <c:pt idx="1543">
                  <c:v>43879</c:v>
                </c:pt>
                <c:pt idx="1544">
                  <c:v>43880</c:v>
                </c:pt>
                <c:pt idx="1545">
                  <c:v>43881</c:v>
                </c:pt>
                <c:pt idx="1546">
                  <c:v>43882</c:v>
                </c:pt>
                <c:pt idx="1547">
                  <c:v>43883</c:v>
                </c:pt>
                <c:pt idx="1548">
                  <c:v>43884</c:v>
                </c:pt>
                <c:pt idx="1549">
                  <c:v>43885</c:v>
                </c:pt>
                <c:pt idx="1550">
                  <c:v>43886</c:v>
                </c:pt>
                <c:pt idx="1551">
                  <c:v>43887</c:v>
                </c:pt>
                <c:pt idx="1552">
                  <c:v>43888</c:v>
                </c:pt>
                <c:pt idx="1553">
                  <c:v>43889</c:v>
                </c:pt>
                <c:pt idx="1554">
                  <c:v>43890</c:v>
                </c:pt>
                <c:pt idx="1555">
                  <c:v>43891</c:v>
                </c:pt>
                <c:pt idx="1556">
                  <c:v>43892</c:v>
                </c:pt>
                <c:pt idx="1557">
                  <c:v>43893</c:v>
                </c:pt>
                <c:pt idx="1558">
                  <c:v>43894</c:v>
                </c:pt>
                <c:pt idx="1559">
                  <c:v>43895</c:v>
                </c:pt>
                <c:pt idx="1560">
                  <c:v>43896</c:v>
                </c:pt>
                <c:pt idx="1561">
                  <c:v>43897</c:v>
                </c:pt>
                <c:pt idx="1562">
                  <c:v>43898</c:v>
                </c:pt>
                <c:pt idx="1563">
                  <c:v>43899</c:v>
                </c:pt>
                <c:pt idx="1564">
                  <c:v>43900</c:v>
                </c:pt>
                <c:pt idx="1565">
                  <c:v>43901</c:v>
                </c:pt>
                <c:pt idx="1566">
                  <c:v>43902</c:v>
                </c:pt>
                <c:pt idx="1567">
                  <c:v>43903</c:v>
                </c:pt>
                <c:pt idx="1568">
                  <c:v>43904</c:v>
                </c:pt>
                <c:pt idx="1569">
                  <c:v>43905</c:v>
                </c:pt>
                <c:pt idx="1570">
                  <c:v>43906</c:v>
                </c:pt>
                <c:pt idx="1571">
                  <c:v>43907</c:v>
                </c:pt>
                <c:pt idx="1572">
                  <c:v>43908</c:v>
                </c:pt>
                <c:pt idx="1573">
                  <c:v>43909</c:v>
                </c:pt>
                <c:pt idx="1574">
                  <c:v>43910</c:v>
                </c:pt>
                <c:pt idx="1575">
                  <c:v>43911</c:v>
                </c:pt>
                <c:pt idx="1576">
                  <c:v>43912</c:v>
                </c:pt>
                <c:pt idx="1577">
                  <c:v>43913</c:v>
                </c:pt>
                <c:pt idx="1578">
                  <c:v>43914</c:v>
                </c:pt>
                <c:pt idx="1579">
                  <c:v>43915</c:v>
                </c:pt>
                <c:pt idx="1580">
                  <c:v>43916</c:v>
                </c:pt>
                <c:pt idx="1581">
                  <c:v>43917</c:v>
                </c:pt>
                <c:pt idx="1582">
                  <c:v>43918</c:v>
                </c:pt>
                <c:pt idx="1583">
                  <c:v>43919</c:v>
                </c:pt>
                <c:pt idx="1584">
                  <c:v>43920</c:v>
                </c:pt>
                <c:pt idx="1585">
                  <c:v>43921</c:v>
                </c:pt>
                <c:pt idx="1586">
                  <c:v>43922</c:v>
                </c:pt>
                <c:pt idx="1587">
                  <c:v>43923</c:v>
                </c:pt>
                <c:pt idx="1588">
                  <c:v>43924</c:v>
                </c:pt>
                <c:pt idx="1589">
                  <c:v>43925</c:v>
                </c:pt>
                <c:pt idx="1590">
                  <c:v>43926</c:v>
                </c:pt>
                <c:pt idx="1591">
                  <c:v>43927</c:v>
                </c:pt>
                <c:pt idx="1592">
                  <c:v>43928</c:v>
                </c:pt>
                <c:pt idx="1593">
                  <c:v>43929</c:v>
                </c:pt>
                <c:pt idx="1594">
                  <c:v>43930</c:v>
                </c:pt>
                <c:pt idx="1595">
                  <c:v>43931</c:v>
                </c:pt>
                <c:pt idx="1596">
                  <c:v>43932</c:v>
                </c:pt>
                <c:pt idx="1597">
                  <c:v>43933</c:v>
                </c:pt>
                <c:pt idx="1598">
                  <c:v>43934</c:v>
                </c:pt>
                <c:pt idx="1599">
                  <c:v>43935</c:v>
                </c:pt>
                <c:pt idx="1600">
                  <c:v>43936</c:v>
                </c:pt>
                <c:pt idx="1601">
                  <c:v>43937</c:v>
                </c:pt>
                <c:pt idx="1602">
                  <c:v>43938</c:v>
                </c:pt>
                <c:pt idx="1603">
                  <c:v>43939</c:v>
                </c:pt>
                <c:pt idx="1604">
                  <c:v>43940</c:v>
                </c:pt>
                <c:pt idx="1605">
                  <c:v>43941</c:v>
                </c:pt>
                <c:pt idx="1606">
                  <c:v>43942</c:v>
                </c:pt>
                <c:pt idx="1607">
                  <c:v>43943</c:v>
                </c:pt>
                <c:pt idx="1608">
                  <c:v>43944</c:v>
                </c:pt>
                <c:pt idx="1609">
                  <c:v>43945</c:v>
                </c:pt>
                <c:pt idx="1610">
                  <c:v>43946</c:v>
                </c:pt>
                <c:pt idx="1611">
                  <c:v>43947</c:v>
                </c:pt>
                <c:pt idx="1612">
                  <c:v>43948</c:v>
                </c:pt>
                <c:pt idx="1613">
                  <c:v>43949</c:v>
                </c:pt>
                <c:pt idx="1614">
                  <c:v>43950</c:v>
                </c:pt>
                <c:pt idx="1615">
                  <c:v>43951</c:v>
                </c:pt>
                <c:pt idx="1616">
                  <c:v>43952</c:v>
                </c:pt>
                <c:pt idx="1617">
                  <c:v>43953</c:v>
                </c:pt>
                <c:pt idx="1618">
                  <c:v>43954</c:v>
                </c:pt>
                <c:pt idx="1619">
                  <c:v>43955</c:v>
                </c:pt>
                <c:pt idx="1620">
                  <c:v>43956</c:v>
                </c:pt>
                <c:pt idx="1621">
                  <c:v>43957</c:v>
                </c:pt>
                <c:pt idx="1622">
                  <c:v>43958</c:v>
                </c:pt>
                <c:pt idx="1623">
                  <c:v>43959</c:v>
                </c:pt>
                <c:pt idx="1624">
                  <c:v>43960</c:v>
                </c:pt>
                <c:pt idx="1625">
                  <c:v>43961</c:v>
                </c:pt>
                <c:pt idx="1626">
                  <c:v>43962</c:v>
                </c:pt>
                <c:pt idx="1627">
                  <c:v>43963</c:v>
                </c:pt>
                <c:pt idx="1628">
                  <c:v>43964</c:v>
                </c:pt>
                <c:pt idx="1629">
                  <c:v>43965</c:v>
                </c:pt>
                <c:pt idx="1630">
                  <c:v>43966</c:v>
                </c:pt>
                <c:pt idx="1631">
                  <c:v>43967</c:v>
                </c:pt>
                <c:pt idx="1632">
                  <c:v>43968</c:v>
                </c:pt>
                <c:pt idx="1633">
                  <c:v>43969</c:v>
                </c:pt>
                <c:pt idx="1634">
                  <c:v>43970</c:v>
                </c:pt>
                <c:pt idx="1635">
                  <c:v>43971</c:v>
                </c:pt>
                <c:pt idx="1636">
                  <c:v>43972</c:v>
                </c:pt>
                <c:pt idx="1637">
                  <c:v>43973</c:v>
                </c:pt>
                <c:pt idx="1638">
                  <c:v>43974</c:v>
                </c:pt>
                <c:pt idx="1639">
                  <c:v>43975</c:v>
                </c:pt>
                <c:pt idx="1640">
                  <c:v>43976</c:v>
                </c:pt>
                <c:pt idx="1641">
                  <c:v>43977</c:v>
                </c:pt>
                <c:pt idx="1642">
                  <c:v>43978</c:v>
                </c:pt>
                <c:pt idx="1643">
                  <c:v>43979</c:v>
                </c:pt>
                <c:pt idx="1644">
                  <c:v>43980</c:v>
                </c:pt>
                <c:pt idx="1645">
                  <c:v>43981</c:v>
                </c:pt>
                <c:pt idx="1646">
                  <c:v>43982</c:v>
                </c:pt>
                <c:pt idx="1647">
                  <c:v>43983</c:v>
                </c:pt>
                <c:pt idx="1648">
                  <c:v>43984</c:v>
                </c:pt>
                <c:pt idx="1649">
                  <c:v>43985</c:v>
                </c:pt>
                <c:pt idx="1650">
                  <c:v>43986</c:v>
                </c:pt>
                <c:pt idx="1651">
                  <c:v>43987</c:v>
                </c:pt>
                <c:pt idx="1652">
                  <c:v>43988</c:v>
                </c:pt>
                <c:pt idx="1653">
                  <c:v>43989</c:v>
                </c:pt>
                <c:pt idx="1654">
                  <c:v>43990</c:v>
                </c:pt>
                <c:pt idx="1655">
                  <c:v>43991</c:v>
                </c:pt>
                <c:pt idx="1656">
                  <c:v>43992</c:v>
                </c:pt>
                <c:pt idx="1657">
                  <c:v>43993</c:v>
                </c:pt>
                <c:pt idx="1658">
                  <c:v>43994</c:v>
                </c:pt>
                <c:pt idx="1659">
                  <c:v>43995</c:v>
                </c:pt>
                <c:pt idx="1660">
                  <c:v>43996</c:v>
                </c:pt>
                <c:pt idx="1661">
                  <c:v>43997</c:v>
                </c:pt>
                <c:pt idx="1662">
                  <c:v>43998</c:v>
                </c:pt>
                <c:pt idx="1663">
                  <c:v>43999</c:v>
                </c:pt>
                <c:pt idx="1664">
                  <c:v>44000</c:v>
                </c:pt>
                <c:pt idx="1665">
                  <c:v>44001</c:v>
                </c:pt>
                <c:pt idx="1666">
                  <c:v>44002</c:v>
                </c:pt>
                <c:pt idx="1667">
                  <c:v>44003</c:v>
                </c:pt>
                <c:pt idx="1668">
                  <c:v>44004</c:v>
                </c:pt>
                <c:pt idx="1669">
                  <c:v>44005</c:v>
                </c:pt>
                <c:pt idx="1670">
                  <c:v>44006</c:v>
                </c:pt>
                <c:pt idx="1671">
                  <c:v>44007</c:v>
                </c:pt>
                <c:pt idx="1672">
                  <c:v>44008</c:v>
                </c:pt>
                <c:pt idx="1673">
                  <c:v>44009</c:v>
                </c:pt>
                <c:pt idx="1674">
                  <c:v>44010</c:v>
                </c:pt>
                <c:pt idx="1675">
                  <c:v>44011</c:v>
                </c:pt>
                <c:pt idx="1676">
                  <c:v>44012</c:v>
                </c:pt>
                <c:pt idx="1677">
                  <c:v>44013</c:v>
                </c:pt>
                <c:pt idx="1678">
                  <c:v>44014</c:v>
                </c:pt>
                <c:pt idx="1679">
                  <c:v>44015</c:v>
                </c:pt>
                <c:pt idx="1680">
                  <c:v>44016</c:v>
                </c:pt>
                <c:pt idx="1681">
                  <c:v>44017</c:v>
                </c:pt>
                <c:pt idx="1682">
                  <c:v>44018</c:v>
                </c:pt>
                <c:pt idx="1683">
                  <c:v>44019</c:v>
                </c:pt>
                <c:pt idx="1684">
                  <c:v>44020</c:v>
                </c:pt>
                <c:pt idx="1685">
                  <c:v>44021</c:v>
                </c:pt>
                <c:pt idx="1686">
                  <c:v>44022</c:v>
                </c:pt>
                <c:pt idx="1687">
                  <c:v>44023</c:v>
                </c:pt>
                <c:pt idx="1688">
                  <c:v>44024</c:v>
                </c:pt>
                <c:pt idx="1689">
                  <c:v>44025</c:v>
                </c:pt>
                <c:pt idx="1690">
                  <c:v>44026</c:v>
                </c:pt>
                <c:pt idx="1691">
                  <c:v>44027</c:v>
                </c:pt>
                <c:pt idx="1692">
                  <c:v>44028</c:v>
                </c:pt>
                <c:pt idx="1693">
                  <c:v>44029</c:v>
                </c:pt>
                <c:pt idx="1694">
                  <c:v>44030</c:v>
                </c:pt>
                <c:pt idx="1695">
                  <c:v>44031</c:v>
                </c:pt>
                <c:pt idx="1696">
                  <c:v>44032</c:v>
                </c:pt>
                <c:pt idx="1697">
                  <c:v>44033</c:v>
                </c:pt>
                <c:pt idx="1698">
                  <c:v>44034</c:v>
                </c:pt>
                <c:pt idx="1699">
                  <c:v>44035</c:v>
                </c:pt>
                <c:pt idx="1700">
                  <c:v>44036</c:v>
                </c:pt>
                <c:pt idx="1701">
                  <c:v>44037</c:v>
                </c:pt>
                <c:pt idx="1702">
                  <c:v>44038</c:v>
                </c:pt>
                <c:pt idx="1703">
                  <c:v>44039</c:v>
                </c:pt>
                <c:pt idx="1704">
                  <c:v>44040</c:v>
                </c:pt>
                <c:pt idx="1705">
                  <c:v>44041</c:v>
                </c:pt>
                <c:pt idx="1706">
                  <c:v>44042</c:v>
                </c:pt>
                <c:pt idx="1707">
                  <c:v>44043</c:v>
                </c:pt>
                <c:pt idx="1708">
                  <c:v>44044</c:v>
                </c:pt>
                <c:pt idx="1709">
                  <c:v>44045</c:v>
                </c:pt>
                <c:pt idx="1710">
                  <c:v>44046</c:v>
                </c:pt>
                <c:pt idx="1711">
                  <c:v>44047</c:v>
                </c:pt>
                <c:pt idx="1712">
                  <c:v>44048</c:v>
                </c:pt>
                <c:pt idx="1713">
                  <c:v>44049</c:v>
                </c:pt>
                <c:pt idx="1714">
                  <c:v>44050</c:v>
                </c:pt>
                <c:pt idx="1715">
                  <c:v>44051</c:v>
                </c:pt>
                <c:pt idx="1716">
                  <c:v>44052</c:v>
                </c:pt>
                <c:pt idx="1717">
                  <c:v>44053</c:v>
                </c:pt>
                <c:pt idx="1718">
                  <c:v>44054</c:v>
                </c:pt>
                <c:pt idx="1719">
                  <c:v>44055</c:v>
                </c:pt>
                <c:pt idx="1720">
                  <c:v>44056</c:v>
                </c:pt>
                <c:pt idx="1721">
                  <c:v>44057</c:v>
                </c:pt>
                <c:pt idx="1722">
                  <c:v>44058</c:v>
                </c:pt>
                <c:pt idx="1723">
                  <c:v>44059</c:v>
                </c:pt>
                <c:pt idx="1724">
                  <c:v>44060</c:v>
                </c:pt>
                <c:pt idx="1725">
                  <c:v>44061</c:v>
                </c:pt>
                <c:pt idx="1726">
                  <c:v>44062</c:v>
                </c:pt>
                <c:pt idx="1727">
                  <c:v>44063</c:v>
                </c:pt>
                <c:pt idx="1728">
                  <c:v>44064</c:v>
                </c:pt>
                <c:pt idx="1729">
                  <c:v>44065</c:v>
                </c:pt>
                <c:pt idx="1730">
                  <c:v>44066</c:v>
                </c:pt>
                <c:pt idx="1731">
                  <c:v>44067</c:v>
                </c:pt>
                <c:pt idx="1732">
                  <c:v>44068</c:v>
                </c:pt>
                <c:pt idx="1733">
                  <c:v>44069</c:v>
                </c:pt>
                <c:pt idx="1734">
                  <c:v>44070</c:v>
                </c:pt>
                <c:pt idx="1735">
                  <c:v>44071</c:v>
                </c:pt>
                <c:pt idx="1736">
                  <c:v>44072</c:v>
                </c:pt>
                <c:pt idx="1737">
                  <c:v>44073</c:v>
                </c:pt>
                <c:pt idx="1738">
                  <c:v>44074</c:v>
                </c:pt>
                <c:pt idx="1739">
                  <c:v>44075</c:v>
                </c:pt>
                <c:pt idx="1740">
                  <c:v>44076</c:v>
                </c:pt>
                <c:pt idx="1741">
                  <c:v>44077</c:v>
                </c:pt>
                <c:pt idx="1742">
                  <c:v>44078</c:v>
                </c:pt>
                <c:pt idx="1743">
                  <c:v>44079</c:v>
                </c:pt>
                <c:pt idx="1744">
                  <c:v>44080</c:v>
                </c:pt>
                <c:pt idx="1745">
                  <c:v>44081</c:v>
                </c:pt>
                <c:pt idx="1746">
                  <c:v>44082</c:v>
                </c:pt>
                <c:pt idx="1747">
                  <c:v>44083</c:v>
                </c:pt>
                <c:pt idx="1748">
                  <c:v>44084</c:v>
                </c:pt>
                <c:pt idx="1749">
                  <c:v>44085</c:v>
                </c:pt>
                <c:pt idx="1750">
                  <c:v>44086</c:v>
                </c:pt>
                <c:pt idx="1751">
                  <c:v>44087</c:v>
                </c:pt>
                <c:pt idx="1752">
                  <c:v>44088</c:v>
                </c:pt>
                <c:pt idx="1753">
                  <c:v>44089</c:v>
                </c:pt>
                <c:pt idx="1754">
                  <c:v>44090</c:v>
                </c:pt>
                <c:pt idx="1755">
                  <c:v>44091</c:v>
                </c:pt>
                <c:pt idx="1756">
                  <c:v>44092</c:v>
                </c:pt>
                <c:pt idx="1757">
                  <c:v>44093</c:v>
                </c:pt>
                <c:pt idx="1758">
                  <c:v>44094</c:v>
                </c:pt>
                <c:pt idx="1759">
                  <c:v>44095</c:v>
                </c:pt>
                <c:pt idx="1760">
                  <c:v>44096</c:v>
                </c:pt>
                <c:pt idx="1761">
                  <c:v>44097</c:v>
                </c:pt>
                <c:pt idx="1762">
                  <c:v>44098</c:v>
                </c:pt>
                <c:pt idx="1763">
                  <c:v>44099</c:v>
                </c:pt>
                <c:pt idx="1764">
                  <c:v>44100</c:v>
                </c:pt>
                <c:pt idx="1765">
                  <c:v>44101</c:v>
                </c:pt>
                <c:pt idx="1766">
                  <c:v>44102</c:v>
                </c:pt>
                <c:pt idx="1767">
                  <c:v>44103</c:v>
                </c:pt>
                <c:pt idx="1768">
                  <c:v>44104</c:v>
                </c:pt>
                <c:pt idx="1769">
                  <c:v>44105</c:v>
                </c:pt>
                <c:pt idx="1770">
                  <c:v>44106</c:v>
                </c:pt>
                <c:pt idx="1771">
                  <c:v>44107</c:v>
                </c:pt>
                <c:pt idx="1772">
                  <c:v>44108</c:v>
                </c:pt>
                <c:pt idx="1773">
                  <c:v>44109</c:v>
                </c:pt>
                <c:pt idx="1774">
                  <c:v>44110</c:v>
                </c:pt>
                <c:pt idx="1775">
                  <c:v>44111</c:v>
                </c:pt>
                <c:pt idx="1776">
                  <c:v>44112</c:v>
                </c:pt>
                <c:pt idx="1777">
                  <c:v>44113</c:v>
                </c:pt>
                <c:pt idx="1778">
                  <c:v>44114</c:v>
                </c:pt>
                <c:pt idx="1779">
                  <c:v>44115</c:v>
                </c:pt>
                <c:pt idx="1780">
                  <c:v>44116</c:v>
                </c:pt>
                <c:pt idx="1781">
                  <c:v>44117</c:v>
                </c:pt>
                <c:pt idx="1782">
                  <c:v>44118</c:v>
                </c:pt>
                <c:pt idx="1783">
                  <c:v>44119</c:v>
                </c:pt>
                <c:pt idx="1784">
                  <c:v>44120</c:v>
                </c:pt>
                <c:pt idx="1785">
                  <c:v>44121</c:v>
                </c:pt>
                <c:pt idx="1786">
                  <c:v>44122</c:v>
                </c:pt>
                <c:pt idx="1787">
                  <c:v>44123</c:v>
                </c:pt>
                <c:pt idx="1788">
                  <c:v>44124</c:v>
                </c:pt>
                <c:pt idx="1789">
                  <c:v>44125</c:v>
                </c:pt>
                <c:pt idx="1790">
                  <c:v>44126</c:v>
                </c:pt>
                <c:pt idx="1791">
                  <c:v>44127</c:v>
                </c:pt>
                <c:pt idx="1792">
                  <c:v>44128</c:v>
                </c:pt>
                <c:pt idx="1793">
                  <c:v>44129</c:v>
                </c:pt>
                <c:pt idx="1794">
                  <c:v>44130</c:v>
                </c:pt>
                <c:pt idx="1795">
                  <c:v>44131</c:v>
                </c:pt>
                <c:pt idx="1796">
                  <c:v>44132</c:v>
                </c:pt>
                <c:pt idx="1797">
                  <c:v>44133</c:v>
                </c:pt>
                <c:pt idx="1798">
                  <c:v>44134</c:v>
                </c:pt>
                <c:pt idx="1799">
                  <c:v>44135</c:v>
                </c:pt>
                <c:pt idx="1800">
                  <c:v>44136</c:v>
                </c:pt>
                <c:pt idx="1801">
                  <c:v>44137</c:v>
                </c:pt>
                <c:pt idx="1802">
                  <c:v>44138</c:v>
                </c:pt>
                <c:pt idx="1803">
                  <c:v>44139</c:v>
                </c:pt>
                <c:pt idx="1804">
                  <c:v>44140</c:v>
                </c:pt>
                <c:pt idx="1805">
                  <c:v>44141</c:v>
                </c:pt>
                <c:pt idx="1806">
                  <c:v>44142</c:v>
                </c:pt>
                <c:pt idx="1807">
                  <c:v>44143</c:v>
                </c:pt>
                <c:pt idx="1808">
                  <c:v>44144</c:v>
                </c:pt>
                <c:pt idx="1809">
                  <c:v>44145</c:v>
                </c:pt>
                <c:pt idx="1810">
                  <c:v>44146</c:v>
                </c:pt>
                <c:pt idx="1811">
                  <c:v>44147</c:v>
                </c:pt>
                <c:pt idx="1812">
                  <c:v>44148</c:v>
                </c:pt>
                <c:pt idx="1813">
                  <c:v>44149</c:v>
                </c:pt>
                <c:pt idx="1814">
                  <c:v>44150</c:v>
                </c:pt>
                <c:pt idx="1815">
                  <c:v>44151</c:v>
                </c:pt>
                <c:pt idx="1816">
                  <c:v>44152</c:v>
                </c:pt>
                <c:pt idx="1817">
                  <c:v>44153</c:v>
                </c:pt>
                <c:pt idx="1818">
                  <c:v>44154</c:v>
                </c:pt>
                <c:pt idx="1819">
                  <c:v>44155</c:v>
                </c:pt>
                <c:pt idx="1820">
                  <c:v>44156</c:v>
                </c:pt>
                <c:pt idx="1821">
                  <c:v>44157</c:v>
                </c:pt>
                <c:pt idx="1822">
                  <c:v>44158</c:v>
                </c:pt>
                <c:pt idx="1823">
                  <c:v>44159</c:v>
                </c:pt>
                <c:pt idx="1824">
                  <c:v>44160</c:v>
                </c:pt>
                <c:pt idx="1825">
                  <c:v>44161</c:v>
                </c:pt>
                <c:pt idx="1826">
                  <c:v>44162</c:v>
                </c:pt>
                <c:pt idx="1827">
                  <c:v>44163</c:v>
                </c:pt>
                <c:pt idx="1828">
                  <c:v>44164</c:v>
                </c:pt>
                <c:pt idx="1829">
                  <c:v>44165</c:v>
                </c:pt>
                <c:pt idx="1830">
                  <c:v>44166</c:v>
                </c:pt>
                <c:pt idx="1831">
                  <c:v>44167</c:v>
                </c:pt>
                <c:pt idx="1832">
                  <c:v>44168</c:v>
                </c:pt>
                <c:pt idx="1833">
                  <c:v>44169</c:v>
                </c:pt>
                <c:pt idx="1834">
                  <c:v>44170</c:v>
                </c:pt>
                <c:pt idx="1835">
                  <c:v>44171</c:v>
                </c:pt>
                <c:pt idx="1836">
                  <c:v>44172</c:v>
                </c:pt>
                <c:pt idx="1837">
                  <c:v>44173</c:v>
                </c:pt>
                <c:pt idx="1838">
                  <c:v>44174</c:v>
                </c:pt>
                <c:pt idx="1839">
                  <c:v>44175</c:v>
                </c:pt>
                <c:pt idx="1840">
                  <c:v>44176</c:v>
                </c:pt>
                <c:pt idx="1841">
                  <c:v>44177</c:v>
                </c:pt>
                <c:pt idx="1842">
                  <c:v>44178</c:v>
                </c:pt>
                <c:pt idx="1843">
                  <c:v>44179</c:v>
                </c:pt>
                <c:pt idx="1844">
                  <c:v>44180</c:v>
                </c:pt>
                <c:pt idx="1845">
                  <c:v>44181</c:v>
                </c:pt>
                <c:pt idx="1846">
                  <c:v>44182</c:v>
                </c:pt>
                <c:pt idx="1847">
                  <c:v>44183</c:v>
                </c:pt>
                <c:pt idx="1848">
                  <c:v>44184</c:v>
                </c:pt>
                <c:pt idx="1849">
                  <c:v>44185</c:v>
                </c:pt>
                <c:pt idx="1850">
                  <c:v>44186</c:v>
                </c:pt>
                <c:pt idx="1851">
                  <c:v>44187</c:v>
                </c:pt>
                <c:pt idx="1852">
                  <c:v>44188</c:v>
                </c:pt>
                <c:pt idx="1853">
                  <c:v>44189</c:v>
                </c:pt>
                <c:pt idx="1854">
                  <c:v>44190</c:v>
                </c:pt>
                <c:pt idx="1855">
                  <c:v>44191</c:v>
                </c:pt>
                <c:pt idx="1856">
                  <c:v>44192</c:v>
                </c:pt>
                <c:pt idx="1857">
                  <c:v>44193</c:v>
                </c:pt>
                <c:pt idx="1858">
                  <c:v>44194</c:v>
                </c:pt>
                <c:pt idx="1859">
                  <c:v>44195</c:v>
                </c:pt>
                <c:pt idx="1860">
                  <c:v>44196</c:v>
                </c:pt>
                <c:pt idx="1861">
                  <c:v>44197</c:v>
                </c:pt>
                <c:pt idx="1862">
                  <c:v>44198</c:v>
                </c:pt>
                <c:pt idx="1863">
                  <c:v>44199</c:v>
                </c:pt>
                <c:pt idx="1864">
                  <c:v>44200</c:v>
                </c:pt>
                <c:pt idx="1865">
                  <c:v>44201</c:v>
                </c:pt>
                <c:pt idx="1866">
                  <c:v>44202</c:v>
                </c:pt>
                <c:pt idx="1867">
                  <c:v>44203</c:v>
                </c:pt>
                <c:pt idx="1868">
                  <c:v>44204</c:v>
                </c:pt>
                <c:pt idx="1869">
                  <c:v>44205</c:v>
                </c:pt>
                <c:pt idx="1870">
                  <c:v>44206</c:v>
                </c:pt>
                <c:pt idx="1871">
                  <c:v>44207</c:v>
                </c:pt>
                <c:pt idx="1872">
                  <c:v>44208</c:v>
                </c:pt>
                <c:pt idx="1873">
                  <c:v>44209</c:v>
                </c:pt>
                <c:pt idx="1874">
                  <c:v>44210</c:v>
                </c:pt>
                <c:pt idx="1875">
                  <c:v>44211</c:v>
                </c:pt>
                <c:pt idx="1876">
                  <c:v>44212</c:v>
                </c:pt>
                <c:pt idx="1877">
                  <c:v>44213</c:v>
                </c:pt>
                <c:pt idx="1878">
                  <c:v>44214</c:v>
                </c:pt>
                <c:pt idx="1879">
                  <c:v>44215</c:v>
                </c:pt>
                <c:pt idx="1880">
                  <c:v>44216</c:v>
                </c:pt>
                <c:pt idx="1881">
                  <c:v>44217</c:v>
                </c:pt>
                <c:pt idx="1882">
                  <c:v>44218</c:v>
                </c:pt>
                <c:pt idx="1883">
                  <c:v>44219</c:v>
                </c:pt>
                <c:pt idx="1884">
                  <c:v>44220</c:v>
                </c:pt>
                <c:pt idx="1885">
                  <c:v>44221</c:v>
                </c:pt>
                <c:pt idx="1886">
                  <c:v>44222</c:v>
                </c:pt>
                <c:pt idx="1887">
                  <c:v>44223</c:v>
                </c:pt>
                <c:pt idx="1888">
                  <c:v>44224</c:v>
                </c:pt>
                <c:pt idx="1889">
                  <c:v>44225</c:v>
                </c:pt>
                <c:pt idx="1890">
                  <c:v>44226</c:v>
                </c:pt>
                <c:pt idx="1891">
                  <c:v>44227</c:v>
                </c:pt>
                <c:pt idx="1892">
                  <c:v>44228</c:v>
                </c:pt>
                <c:pt idx="1893">
                  <c:v>44229</c:v>
                </c:pt>
                <c:pt idx="1894">
                  <c:v>44230</c:v>
                </c:pt>
                <c:pt idx="1895">
                  <c:v>44231</c:v>
                </c:pt>
                <c:pt idx="1896">
                  <c:v>44232</c:v>
                </c:pt>
                <c:pt idx="1897">
                  <c:v>44233</c:v>
                </c:pt>
                <c:pt idx="1898">
                  <c:v>44234</c:v>
                </c:pt>
                <c:pt idx="1899">
                  <c:v>44235</c:v>
                </c:pt>
                <c:pt idx="1900">
                  <c:v>44236</c:v>
                </c:pt>
                <c:pt idx="1901">
                  <c:v>44237</c:v>
                </c:pt>
                <c:pt idx="1902">
                  <c:v>44238</c:v>
                </c:pt>
                <c:pt idx="1903">
                  <c:v>44239</c:v>
                </c:pt>
                <c:pt idx="1904">
                  <c:v>44240</c:v>
                </c:pt>
                <c:pt idx="1905">
                  <c:v>44241</c:v>
                </c:pt>
                <c:pt idx="1906">
                  <c:v>44242</c:v>
                </c:pt>
                <c:pt idx="1907">
                  <c:v>44243</c:v>
                </c:pt>
                <c:pt idx="1908">
                  <c:v>44244</c:v>
                </c:pt>
                <c:pt idx="1909">
                  <c:v>44245</c:v>
                </c:pt>
                <c:pt idx="1910">
                  <c:v>44246</c:v>
                </c:pt>
                <c:pt idx="1911">
                  <c:v>44247</c:v>
                </c:pt>
                <c:pt idx="1912">
                  <c:v>44248</c:v>
                </c:pt>
                <c:pt idx="1913">
                  <c:v>44249</c:v>
                </c:pt>
                <c:pt idx="1914">
                  <c:v>44250</c:v>
                </c:pt>
                <c:pt idx="1915">
                  <c:v>44251</c:v>
                </c:pt>
                <c:pt idx="1916">
                  <c:v>44252</c:v>
                </c:pt>
                <c:pt idx="1917">
                  <c:v>44253</c:v>
                </c:pt>
                <c:pt idx="1918">
                  <c:v>44254</c:v>
                </c:pt>
                <c:pt idx="1919">
                  <c:v>44255</c:v>
                </c:pt>
                <c:pt idx="1920">
                  <c:v>44256</c:v>
                </c:pt>
                <c:pt idx="1921">
                  <c:v>44257</c:v>
                </c:pt>
                <c:pt idx="1922">
                  <c:v>44258</c:v>
                </c:pt>
                <c:pt idx="1923">
                  <c:v>44259</c:v>
                </c:pt>
                <c:pt idx="1924">
                  <c:v>44260</c:v>
                </c:pt>
                <c:pt idx="1925">
                  <c:v>44261</c:v>
                </c:pt>
                <c:pt idx="1926">
                  <c:v>44262</c:v>
                </c:pt>
                <c:pt idx="1927">
                  <c:v>44263</c:v>
                </c:pt>
                <c:pt idx="1928">
                  <c:v>44264</c:v>
                </c:pt>
                <c:pt idx="1929">
                  <c:v>44265</c:v>
                </c:pt>
                <c:pt idx="1930">
                  <c:v>44266</c:v>
                </c:pt>
                <c:pt idx="1931">
                  <c:v>44267</c:v>
                </c:pt>
                <c:pt idx="1932">
                  <c:v>44268</c:v>
                </c:pt>
                <c:pt idx="1933">
                  <c:v>44269</c:v>
                </c:pt>
                <c:pt idx="1934">
                  <c:v>44270</c:v>
                </c:pt>
                <c:pt idx="1935">
                  <c:v>44271</c:v>
                </c:pt>
                <c:pt idx="1936">
                  <c:v>44272</c:v>
                </c:pt>
                <c:pt idx="1937">
                  <c:v>44273</c:v>
                </c:pt>
                <c:pt idx="1938">
                  <c:v>44274</c:v>
                </c:pt>
                <c:pt idx="1939">
                  <c:v>44275</c:v>
                </c:pt>
                <c:pt idx="1940">
                  <c:v>44276</c:v>
                </c:pt>
                <c:pt idx="1941">
                  <c:v>44277</c:v>
                </c:pt>
                <c:pt idx="1942">
                  <c:v>44278</c:v>
                </c:pt>
                <c:pt idx="1943">
                  <c:v>44279</c:v>
                </c:pt>
                <c:pt idx="1944">
                  <c:v>44280</c:v>
                </c:pt>
                <c:pt idx="1945">
                  <c:v>44281</c:v>
                </c:pt>
                <c:pt idx="1946">
                  <c:v>44282</c:v>
                </c:pt>
                <c:pt idx="1947">
                  <c:v>44283</c:v>
                </c:pt>
                <c:pt idx="1948">
                  <c:v>44284</c:v>
                </c:pt>
                <c:pt idx="1949">
                  <c:v>44285</c:v>
                </c:pt>
                <c:pt idx="1950">
                  <c:v>44286</c:v>
                </c:pt>
                <c:pt idx="1951">
                  <c:v>44287</c:v>
                </c:pt>
                <c:pt idx="1952">
                  <c:v>44288</c:v>
                </c:pt>
                <c:pt idx="1953">
                  <c:v>44289</c:v>
                </c:pt>
                <c:pt idx="1954">
                  <c:v>44290</c:v>
                </c:pt>
                <c:pt idx="1955">
                  <c:v>44291</c:v>
                </c:pt>
                <c:pt idx="1956">
                  <c:v>44292</c:v>
                </c:pt>
                <c:pt idx="1957">
                  <c:v>44293</c:v>
                </c:pt>
                <c:pt idx="1958">
                  <c:v>44294</c:v>
                </c:pt>
                <c:pt idx="1959">
                  <c:v>44295</c:v>
                </c:pt>
                <c:pt idx="1960">
                  <c:v>44296</c:v>
                </c:pt>
                <c:pt idx="1961">
                  <c:v>44297</c:v>
                </c:pt>
                <c:pt idx="1962">
                  <c:v>44298</c:v>
                </c:pt>
                <c:pt idx="1963">
                  <c:v>44299</c:v>
                </c:pt>
                <c:pt idx="1964">
                  <c:v>44300</c:v>
                </c:pt>
                <c:pt idx="1965">
                  <c:v>44301</c:v>
                </c:pt>
                <c:pt idx="1966">
                  <c:v>44302</c:v>
                </c:pt>
                <c:pt idx="1967">
                  <c:v>44303</c:v>
                </c:pt>
                <c:pt idx="1968">
                  <c:v>44304</c:v>
                </c:pt>
                <c:pt idx="1969">
                  <c:v>44305</c:v>
                </c:pt>
                <c:pt idx="1970">
                  <c:v>44306</c:v>
                </c:pt>
                <c:pt idx="1971">
                  <c:v>44307</c:v>
                </c:pt>
                <c:pt idx="1972">
                  <c:v>44308</c:v>
                </c:pt>
                <c:pt idx="1973">
                  <c:v>44309</c:v>
                </c:pt>
                <c:pt idx="1974">
                  <c:v>44310</c:v>
                </c:pt>
                <c:pt idx="1975">
                  <c:v>44311</c:v>
                </c:pt>
                <c:pt idx="1976">
                  <c:v>44312</c:v>
                </c:pt>
                <c:pt idx="1977">
                  <c:v>44313</c:v>
                </c:pt>
                <c:pt idx="1978">
                  <c:v>44314</c:v>
                </c:pt>
                <c:pt idx="1979">
                  <c:v>44315</c:v>
                </c:pt>
                <c:pt idx="1980">
                  <c:v>44316</c:v>
                </c:pt>
                <c:pt idx="1981">
                  <c:v>44317</c:v>
                </c:pt>
                <c:pt idx="1982">
                  <c:v>44318</c:v>
                </c:pt>
                <c:pt idx="1983">
                  <c:v>44319</c:v>
                </c:pt>
                <c:pt idx="1984">
                  <c:v>44320</c:v>
                </c:pt>
                <c:pt idx="1985">
                  <c:v>44321</c:v>
                </c:pt>
                <c:pt idx="1986">
                  <c:v>44322</c:v>
                </c:pt>
                <c:pt idx="1987">
                  <c:v>44323</c:v>
                </c:pt>
                <c:pt idx="1988">
                  <c:v>44324</c:v>
                </c:pt>
                <c:pt idx="1989">
                  <c:v>44325</c:v>
                </c:pt>
                <c:pt idx="1990">
                  <c:v>44326</c:v>
                </c:pt>
                <c:pt idx="1991">
                  <c:v>44327</c:v>
                </c:pt>
                <c:pt idx="1992">
                  <c:v>44328</c:v>
                </c:pt>
                <c:pt idx="1993">
                  <c:v>44329</c:v>
                </c:pt>
                <c:pt idx="1994">
                  <c:v>44330</c:v>
                </c:pt>
                <c:pt idx="1995">
                  <c:v>44331</c:v>
                </c:pt>
                <c:pt idx="1996">
                  <c:v>44332</c:v>
                </c:pt>
                <c:pt idx="1997">
                  <c:v>44333</c:v>
                </c:pt>
                <c:pt idx="1998">
                  <c:v>44334</c:v>
                </c:pt>
                <c:pt idx="1999">
                  <c:v>44335</c:v>
                </c:pt>
                <c:pt idx="2000">
                  <c:v>44336</c:v>
                </c:pt>
                <c:pt idx="2001">
                  <c:v>44337</c:v>
                </c:pt>
                <c:pt idx="2002">
                  <c:v>44338</c:v>
                </c:pt>
                <c:pt idx="2003">
                  <c:v>44339</c:v>
                </c:pt>
                <c:pt idx="2004">
                  <c:v>44340</c:v>
                </c:pt>
                <c:pt idx="2005">
                  <c:v>44341</c:v>
                </c:pt>
                <c:pt idx="2006">
                  <c:v>44342</c:v>
                </c:pt>
                <c:pt idx="2007">
                  <c:v>44343</c:v>
                </c:pt>
                <c:pt idx="2008">
                  <c:v>44344</c:v>
                </c:pt>
                <c:pt idx="2009">
                  <c:v>44345</c:v>
                </c:pt>
                <c:pt idx="2010">
                  <c:v>44346</c:v>
                </c:pt>
                <c:pt idx="2011">
                  <c:v>44347</c:v>
                </c:pt>
                <c:pt idx="2012">
                  <c:v>44348</c:v>
                </c:pt>
                <c:pt idx="2013">
                  <c:v>44349</c:v>
                </c:pt>
                <c:pt idx="2014">
                  <c:v>44350</c:v>
                </c:pt>
                <c:pt idx="2015">
                  <c:v>44351</c:v>
                </c:pt>
                <c:pt idx="2016">
                  <c:v>44352</c:v>
                </c:pt>
                <c:pt idx="2017">
                  <c:v>44353</c:v>
                </c:pt>
                <c:pt idx="2018">
                  <c:v>44354</c:v>
                </c:pt>
                <c:pt idx="2019">
                  <c:v>44355</c:v>
                </c:pt>
                <c:pt idx="2020">
                  <c:v>44356</c:v>
                </c:pt>
                <c:pt idx="2021">
                  <c:v>44357</c:v>
                </c:pt>
                <c:pt idx="2022">
                  <c:v>44358</c:v>
                </c:pt>
                <c:pt idx="2023">
                  <c:v>44359</c:v>
                </c:pt>
                <c:pt idx="2024">
                  <c:v>44360</c:v>
                </c:pt>
                <c:pt idx="2025">
                  <c:v>44361</c:v>
                </c:pt>
                <c:pt idx="2026">
                  <c:v>44362</c:v>
                </c:pt>
                <c:pt idx="2027">
                  <c:v>44363</c:v>
                </c:pt>
                <c:pt idx="2028">
                  <c:v>44364</c:v>
                </c:pt>
                <c:pt idx="2029">
                  <c:v>44365</c:v>
                </c:pt>
                <c:pt idx="2030">
                  <c:v>44366</c:v>
                </c:pt>
                <c:pt idx="2031">
                  <c:v>44367</c:v>
                </c:pt>
                <c:pt idx="2032">
                  <c:v>44368</c:v>
                </c:pt>
                <c:pt idx="2033">
                  <c:v>44369</c:v>
                </c:pt>
                <c:pt idx="2034">
                  <c:v>44370</c:v>
                </c:pt>
                <c:pt idx="2035">
                  <c:v>44371</c:v>
                </c:pt>
                <c:pt idx="2036">
                  <c:v>44372</c:v>
                </c:pt>
                <c:pt idx="2037">
                  <c:v>44373</c:v>
                </c:pt>
                <c:pt idx="2038">
                  <c:v>44374</c:v>
                </c:pt>
                <c:pt idx="2039">
                  <c:v>44375</c:v>
                </c:pt>
                <c:pt idx="2040">
                  <c:v>44376</c:v>
                </c:pt>
                <c:pt idx="2041">
                  <c:v>44377</c:v>
                </c:pt>
                <c:pt idx="2042">
                  <c:v>44378</c:v>
                </c:pt>
                <c:pt idx="2043">
                  <c:v>44379</c:v>
                </c:pt>
                <c:pt idx="2044">
                  <c:v>44380</c:v>
                </c:pt>
                <c:pt idx="2045">
                  <c:v>44381</c:v>
                </c:pt>
                <c:pt idx="2046">
                  <c:v>44382</c:v>
                </c:pt>
                <c:pt idx="2047">
                  <c:v>44383</c:v>
                </c:pt>
                <c:pt idx="2048">
                  <c:v>44384</c:v>
                </c:pt>
                <c:pt idx="2049">
                  <c:v>44385</c:v>
                </c:pt>
                <c:pt idx="2050">
                  <c:v>44386</c:v>
                </c:pt>
                <c:pt idx="2051">
                  <c:v>44387</c:v>
                </c:pt>
                <c:pt idx="2052">
                  <c:v>44388</c:v>
                </c:pt>
                <c:pt idx="2053">
                  <c:v>44389</c:v>
                </c:pt>
                <c:pt idx="2054">
                  <c:v>44390</c:v>
                </c:pt>
                <c:pt idx="2055">
                  <c:v>44391</c:v>
                </c:pt>
                <c:pt idx="2056">
                  <c:v>44392</c:v>
                </c:pt>
                <c:pt idx="2057">
                  <c:v>44393</c:v>
                </c:pt>
                <c:pt idx="2058">
                  <c:v>44394</c:v>
                </c:pt>
                <c:pt idx="2059">
                  <c:v>44395</c:v>
                </c:pt>
                <c:pt idx="2060">
                  <c:v>44396</c:v>
                </c:pt>
                <c:pt idx="2061">
                  <c:v>44397</c:v>
                </c:pt>
                <c:pt idx="2062">
                  <c:v>44398</c:v>
                </c:pt>
                <c:pt idx="2063">
                  <c:v>44399</c:v>
                </c:pt>
                <c:pt idx="2064">
                  <c:v>44400</c:v>
                </c:pt>
                <c:pt idx="2065">
                  <c:v>44401</c:v>
                </c:pt>
                <c:pt idx="2066">
                  <c:v>44402</c:v>
                </c:pt>
                <c:pt idx="2067">
                  <c:v>44403</c:v>
                </c:pt>
                <c:pt idx="2068">
                  <c:v>44404</c:v>
                </c:pt>
                <c:pt idx="2069">
                  <c:v>44405</c:v>
                </c:pt>
                <c:pt idx="2070">
                  <c:v>44406</c:v>
                </c:pt>
                <c:pt idx="2071">
                  <c:v>44407</c:v>
                </c:pt>
                <c:pt idx="2072">
                  <c:v>44408</c:v>
                </c:pt>
                <c:pt idx="2073">
                  <c:v>44409</c:v>
                </c:pt>
                <c:pt idx="2074">
                  <c:v>44410</c:v>
                </c:pt>
                <c:pt idx="2075">
                  <c:v>44411</c:v>
                </c:pt>
                <c:pt idx="2076">
                  <c:v>44412</c:v>
                </c:pt>
                <c:pt idx="2077">
                  <c:v>44413</c:v>
                </c:pt>
                <c:pt idx="2078">
                  <c:v>44414</c:v>
                </c:pt>
                <c:pt idx="2079">
                  <c:v>44415</c:v>
                </c:pt>
                <c:pt idx="2080">
                  <c:v>44416</c:v>
                </c:pt>
                <c:pt idx="2081">
                  <c:v>44417</c:v>
                </c:pt>
                <c:pt idx="2082">
                  <c:v>44418</c:v>
                </c:pt>
                <c:pt idx="2083">
                  <c:v>44419</c:v>
                </c:pt>
                <c:pt idx="2084">
                  <c:v>44420</c:v>
                </c:pt>
                <c:pt idx="2085">
                  <c:v>44421</c:v>
                </c:pt>
                <c:pt idx="2086">
                  <c:v>44422</c:v>
                </c:pt>
                <c:pt idx="2087">
                  <c:v>44423</c:v>
                </c:pt>
                <c:pt idx="2088">
                  <c:v>44424</c:v>
                </c:pt>
                <c:pt idx="2089">
                  <c:v>44425</c:v>
                </c:pt>
                <c:pt idx="2090">
                  <c:v>44426</c:v>
                </c:pt>
                <c:pt idx="2091">
                  <c:v>44427</c:v>
                </c:pt>
                <c:pt idx="2092">
                  <c:v>44428</c:v>
                </c:pt>
                <c:pt idx="2093">
                  <c:v>44429</c:v>
                </c:pt>
                <c:pt idx="2094">
                  <c:v>44430</c:v>
                </c:pt>
                <c:pt idx="2095">
                  <c:v>44431</c:v>
                </c:pt>
                <c:pt idx="2096">
                  <c:v>44432</c:v>
                </c:pt>
                <c:pt idx="2097">
                  <c:v>44433</c:v>
                </c:pt>
                <c:pt idx="2098">
                  <c:v>44434</c:v>
                </c:pt>
                <c:pt idx="2099">
                  <c:v>44435</c:v>
                </c:pt>
                <c:pt idx="2100">
                  <c:v>44436</c:v>
                </c:pt>
                <c:pt idx="2101">
                  <c:v>44437</c:v>
                </c:pt>
                <c:pt idx="2102">
                  <c:v>44438</c:v>
                </c:pt>
                <c:pt idx="2103">
                  <c:v>44439</c:v>
                </c:pt>
                <c:pt idx="2104">
                  <c:v>44440</c:v>
                </c:pt>
                <c:pt idx="2105">
                  <c:v>44441</c:v>
                </c:pt>
                <c:pt idx="2106">
                  <c:v>44442</c:v>
                </c:pt>
                <c:pt idx="2107">
                  <c:v>44443</c:v>
                </c:pt>
                <c:pt idx="2108">
                  <c:v>44444</c:v>
                </c:pt>
                <c:pt idx="2109">
                  <c:v>44445</c:v>
                </c:pt>
                <c:pt idx="2110">
                  <c:v>44446</c:v>
                </c:pt>
                <c:pt idx="2111">
                  <c:v>44447</c:v>
                </c:pt>
                <c:pt idx="2112">
                  <c:v>44448</c:v>
                </c:pt>
                <c:pt idx="2113">
                  <c:v>44449</c:v>
                </c:pt>
                <c:pt idx="2114">
                  <c:v>44450</c:v>
                </c:pt>
                <c:pt idx="2115">
                  <c:v>44451</c:v>
                </c:pt>
                <c:pt idx="2116">
                  <c:v>44452</c:v>
                </c:pt>
                <c:pt idx="2117">
                  <c:v>44453</c:v>
                </c:pt>
                <c:pt idx="2118">
                  <c:v>44454</c:v>
                </c:pt>
                <c:pt idx="2119">
                  <c:v>44455</c:v>
                </c:pt>
                <c:pt idx="2120">
                  <c:v>44456</c:v>
                </c:pt>
                <c:pt idx="2121">
                  <c:v>44457</c:v>
                </c:pt>
                <c:pt idx="2122">
                  <c:v>44458</c:v>
                </c:pt>
                <c:pt idx="2123">
                  <c:v>44459</c:v>
                </c:pt>
                <c:pt idx="2124">
                  <c:v>44460</c:v>
                </c:pt>
                <c:pt idx="2125">
                  <c:v>44461</c:v>
                </c:pt>
                <c:pt idx="2126">
                  <c:v>44462</c:v>
                </c:pt>
                <c:pt idx="2127">
                  <c:v>44463</c:v>
                </c:pt>
                <c:pt idx="2128">
                  <c:v>44464</c:v>
                </c:pt>
                <c:pt idx="2129">
                  <c:v>44465</c:v>
                </c:pt>
                <c:pt idx="2130">
                  <c:v>44466</c:v>
                </c:pt>
                <c:pt idx="2131">
                  <c:v>44467</c:v>
                </c:pt>
                <c:pt idx="2132">
                  <c:v>44468</c:v>
                </c:pt>
                <c:pt idx="2133">
                  <c:v>44469</c:v>
                </c:pt>
                <c:pt idx="2134">
                  <c:v>44470</c:v>
                </c:pt>
                <c:pt idx="2135">
                  <c:v>44471</c:v>
                </c:pt>
                <c:pt idx="2136">
                  <c:v>44472</c:v>
                </c:pt>
                <c:pt idx="2137">
                  <c:v>44473</c:v>
                </c:pt>
                <c:pt idx="2138">
                  <c:v>44474</c:v>
                </c:pt>
                <c:pt idx="2139">
                  <c:v>44475</c:v>
                </c:pt>
                <c:pt idx="2140">
                  <c:v>44476</c:v>
                </c:pt>
                <c:pt idx="2141">
                  <c:v>44477</c:v>
                </c:pt>
                <c:pt idx="2142">
                  <c:v>44478</c:v>
                </c:pt>
                <c:pt idx="2143">
                  <c:v>44479</c:v>
                </c:pt>
                <c:pt idx="2144">
                  <c:v>44480</c:v>
                </c:pt>
                <c:pt idx="2145">
                  <c:v>44481</c:v>
                </c:pt>
                <c:pt idx="2146">
                  <c:v>44482</c:v>
                </c:pt>
                <c:pt idx="2147">
                  <c:v>44483</c:v>
                </c:pt>
                <c:pt idx="2148">
                  <c:v>44484</c:v>
                </c:pt>
                <c:pt idx="2149">
                  <c:v>44485</c:v>
                </c:pt>
                <c:pt idx="2150">
                  <c:v>44486</c:v>
                </c:pt>
                <c:pt idx="2151">
                  <c:v>44487</c:v>
                </c:pt>
                <c:pt idx="2152">
                  <c:v>44488</c:v>
                </c:pt>
                <c:pt idx="2153">
                  <c:v>44489</c:v>
                </c:pt>
                <c:pt idx="2154">
                  <c:v>44490</c:v>
                </c:pt>
                <c:pt idx="2155">
                  <c:v>44491</c:v>
                </c:pt>
                <c:pt idx="2156">
                  <c:v>44492</c:v>
                </c:pt>
                <c:pt idx="2157">
                  <c:v>44493</c:v>
                </c:pt>
                <c:pt idx="2158">
                  <c:v>44494</c:v>
                </c:pt>
                <c:pt idx="2159">
                  <c:v>44495</c:v>
                </c:pt>
                <c:pt idx="2160">
                  <c:v>44496</c:v>
                </c:pt>
                <c:pt idx="2161">
                  <c:v>44497</c:v>
                </c:pt>
                <c:pt idx="2162">
                  <c:v>44498</c:v>
                </c:pt>
                <c:pt idx="2163">
                  <c:v>44499</c:v>
                </c:pt>
                <c:pt idx="2164">
                  <c:v>44500</c:v>
                </c:pt>
                <c:pt idx="2165">
                  <c:v>44501</c:v>
                </c:pt>
                <c:pt idx="2166">
                  <c:v>44502</c:v>
                </c:pt>
                <c:pt idx="2167">
                  <c:v>44503</c:v>
                </c:pt>
                <c:pt idx="2168">
                  <c:v>44504</c:v>
                </c:pt>
                <c:pt idx="2169">
                  <c:v>44505</c:v>
                </c:pt>
                <c:pt idx="2170">
                  <c:v>44506</c:v>
                </c:pt>
                <c:pt idx="2171">
                  <c:v>44507</c:v>
                </c:pt>
                <c:pt idx="2172">
                  <c:v>44508</c:v>
                </c:pt>
                <c:pt idx="2173">
                  <c:v>44509</c:v>
                </c:pt>
                <c:pt idx="2174">
                  <c:v>44510</c:v>
                </c:pt>
                <c:pt idx="2175">
                  <c:v>44511</c:v>
                </c:pt>
                <c:pt idx="2176">
                  <c:v>44512</c:v>
                </c:pt>
                <c:pt idx="2177">
                  <c:v>44513</c:v>
                </c:pt>
                <c:pt idx="2178">
                  <c:v>44514</c:v>
                </c:pt>
                <c:pt idx="2179">
                  <c:v>44515</c:v>
                </c:pt>
                <c:pt idx="2180">
                  <c:v>44516</c:v>
                </c:pt>
                <c:pt idx="2181">
                  <c:v>44517</c:v>
                </c:pt>
                <c:pt idx="2182">
                  <c:v>44518</c:v>
                </c:pt>
                <c:pt idx="2183">
                  <c:v>44519</c:v>
                </c:pt>
                <c:pt idx="2184">
                  <c:v>44520</c:v>
                </c:pt>
                <c:pt idx="2185">
                  <c:v>44521</c:v>
                </c:pt>
                <c:pt idx="2186">
                  <c:v>44522</c:v>
                </c:pt>
                <c:pt idx="2187">
                  <c:v>44523</c:v>
                </c:pt>
                <c:pt idx="2188">
                  <c:v>44524</c:v>
                </c:pt>
                <c:pt idx="2189">
                  <c:v>44525</c:v>
                </c:pt>
                <c:pt idx="2190">
                  <c:v>44526</c:v>
                </c:pt>
                <c:pt idx="2191">
                  <c:v>44527</c:v>
                </c:pt>
                <c:pt idx="2192">
                  <c:v>44528</c:v>
                </c:pt>
                <c:pt idx="2193">
                  <c:v>44529</c:v>
                </c:pt>
                <c:pt idx="2194">
                  <c:v>44530</c:v>
                </c:pt>
                <c:pt idx="2195">
                  <c:v>44531</c:v>
                </c:pt>
                <c:pt idx="2196">
                  <c:v>44532</c:v>
                </c:pt>
                <c:pt idx="2197">
                  <c:v>44533</c:v>
                </c:pt>
                <c:pt idx="2198">
                  <c:v>44534</c:v>
                </c:pt>
                <c:pt idx="2199">
                  <c:v>44535</c:v>
                </c:pt>
                <c:pt idx="2200">
                  <c:v>44536</c:v>
                </c:pt>
                <c:pt idx="2201">
                  <c:v>44537</c:v>
                </c:pt>
                <c:pt idx="2202">
                  <c:v>44538</c:v>
                </c:pt>
                <c:pt idx="2203">
                  <c:v>44539</c:v>
                </c:pt>
                <c:pt idx="2204">
                  <c:v>44540</c:v>
                </c:pt>
                <c:pt idx="2205">
                  <c:v>44541</c:v>
                </c:pt>
                <c:pt idx="2206">
                  <c:v>44542</c:v>
                </c:pt>
                <c:pt idx="2207">
                  <c:v>44543</c:v>
                </c:pt>
                <c:pt idx="2208">
                  <c:v>44544</c:v>
                </c:pt>
                <c:pt idx="2209">
                  <c:v>44545</c:v>
                </c:pt>
                <c:pt idx="2210">
                  <c:v>44546</c:v>
                </c:pt>
                <c:pt idx="2211">
                  <c:v>44547</c:v>
                </c:pt>
                <c:pt idx="2212">
                  <c:v>44548</c:v>
                </c:pt>
                <c:pt idx="2213">
                  <c:v>44549</c:v>
                </c:pt>
                <c:pt idx="2214">
                  <c:v>44550</c:v>
                </c:pt>
                <c:pt idx="2215">
                  <c:v>44551</c:v>
                </c:pt>
                <c:pt idx="2216">
                  <c:v>44552</c:v>
                </c:pt>
                <c:pt idx="2217">
                  <c:v>44553</c:v>
                </c:pt>
                <c:pt idx="2218">
                  <c:v>44554</c:v>
                </c:pt>
                <c:pt idx="2219">
                  <c:v>44555</c:v>
                </c:pt>
                <c:pt idx="2220">
                  <c:v>44556</c:v>
                </c:pt>
                <c:pt idx="2221">
                  <c:v>44557</c:v>
                </c:pt>
                <c:pt idx="2222">
                  <c:v>44558</c:v>
                </c:pt>
                <c:pt idx="2223">
                  <c:v>44559</c:v>
                </c:pt>
                <c:pt idx="2224">
                  <c:v>44560</c:v>
                </c:pt>
                <c:pt idx="2225">
                  <c:v>44561</c:v>
                </c:pt>
                <c:pt idx="2226">
                  <c:v>44562</c:v>
                </c:pt>
                <c:pt idx="2227">
                  <c:v>44563</c:v>
                </c:pt>
                <c:pt idx="2228">
                  <c:v>44564</c:v>
                </c:pt>
                <c:pt idx="2229">
                  <c:v>44565</c:v>
                </c:pt>
                <c:pt idx="2230">
                  <c:v>44566</c:v>
                </c:pt>
                <c:pt idx="2231">
                  <c:v>44567</c:v>
                </c:pt>
                <c:pt idx="2232">
                  <c:v>44568</c:v>
                </c:pt>
                <c:pt idx="2233">
                  <c:v>44569</c:v>
                </c:pt>
                <c:pt idx="2234">
                  <c:v>44570</c:v>
                </c:pt>
                <c:pt idx="2235">
                  <c:v>44571</c:v>
                </c:pt>
                <c:pt idx="2236">
                  <c:v>44572</c:v>
                </c:pt>
                <c:pt idx="2237">
                  <c:v>44573</c:v>
                </c:pt>
                <c:pt idx="2238">
                  <c:v>44574</c:v>
                </c:pt>
                <c:pt idx="2239">
                  <c:v>44575</c:v>
                </c:pt>
                <c:pt idx="2240">
                  <c:v>44576</c:v>
                </c:pt>
                <c:pt idx="2241">
                  <c:v>44577</c:v>
                </c:pt>
                <c:pt idx="2242">
                  <c:v>44578</c:v>
                </c:pt>
                <c:pt idx="2243">
                  <c:v>44579</c:v>
                </c:pt>
                <c:pt idx="2244">
                  <c:v>44580</c:v>
                </c:pt>
                <c:pt idx="2245">
                  <c:v>44581</c:v>
                </c:pt>
                <c:pt idx="2246">
                  <c:v>44582</c:v>
                </c:pt>
                <c:pt idx="2247">
                  <c:v>44583</c:v>
                </c:pt>
                <c:pt idx="2248">
                  <c:v>44584</c:v>
                </c:pt>
                <c:pt idx="2249">
                  <c:v>44585</c:v>
                </c:pt>
                <c:pt idx="2250">
                  <c:v>44586</c:v>
                </c:pt>
                <c:pt idx="2251">
                  <c:v>44587</c:v>
                </c:pt>
                <c:pt idx="2252">
                  <c:v>44588</c:v>
                </c:pt>
                <c:pt idx="2253">
                  <c:v>44589</c:v>
                </c:pt>
                <c:pt idx="2254">
                  <c:v>44590</c:v>
                </c:pt>
                <c:pt idx="2255">
                  <c:v>44591</c:v>
                </c:pt>
                <c:pt idx="2256">
                  <c:v>44592</c:v>
                </c:pt>
                <c:pt idx="2257">
                  <c:v>44593</c:v>
                </c:pt>
                <c:pt idx="2258">
                  <c:v>44594</c:v>
                </c:pt>
                <c:pt idx="2259">
                  <c:v>44595</c:v>
                </c:pt>
                <c:pt idx="2260">
                  <c:v>44596</c:v>
                </c:pt>
                <c:pt idx="2261">
                  <c:v>44597</c:v>
                </c:pt>
                <c:pt idx="2262">
                  <c:v>44598</c:v>
                </c:pt>
                <c:pt idx="2263">
                  <c:v>44599</c:v>
                </c:pt>
                <c:pt idx="2264">
                  <c:v>44600</c:v>
                </c:pt>
                <c:pt idx="2265">
                  <c:v>44601</c:v>
                </c:pt>
                <c:pt idx="2266">
                  <c:v>44602</c:v>
                </c:pt>
                <c:pt idx="2267">
                  <c:v>44603</c:v>
                </c:pt>
                <c:pt idx="2268">
                  <c:v>44604</c:v>
                </c:pt>
                <c:pt idx="2269">
                  <c:v>44605</c:v>
                </c:pt>
                <c:pt idx="2270">
                  <c:v>44606</c:v>
                </c:pt>
                <c:pt idx="2271">
                  <c:v>44607</c:v>
                </c:pt>
                <c:pt idx="2272">
                  <c:v>44608</c:v>
                </c:pt>
                <c:pt idx="2273">
                  <c:v>44609</c:v>
                </c:pt>
                <c:pt idx="2274">
                  <c:v>44610</c:v>
                </c:pt>
                <c:pt idx="2275">
                  <c:v>44611</c:v>
                </c:pt>
                <c:pt idx="2276">
                  <c:v>44612</c:v>
                </c:pt>
                <c:pt idx="2277">
                  <c:v>44613</c:v>
                </c:pt>
                <c:pt idx="2278">
                  <c:v>44614</c:v>
                </c:pt>
                <c:pt idx="2279">
                  <c:v>44615</c:v>
                </c:pt>
                <c:pt idx="2280">
                  <c:v>44616</c:v>
                </c:pt>
                <c:pt idx="2281">
                  <c:v>44617</c:v>
                </c:pt>
                <c:pt idx="2282">
                  <c:v>44618</c:v>
                </c:pt>
                <c:pt idx="2283">
                  <c:v>44619</c:v>
                </c:pt>
                <c:pt idx="2284">
                  <c:v>44620</c:v>
                </c:pt>
                <c:pt idx="2285">
                  <c:v>44621</c:v>
                </c:pt>
                <c:pt idx="2286">
                  <c:v>44622</c:v>
                </c:pt>
                <c:pt idx="2287">
                  <c:v>44623</c:v>
                </c:pt>
                <c:pt idx="2288">
                  <c:v>44624</c:v>
                </c:pt>
                <c:pt idx="2289">
                  <c:v>44625</c:v>
                </c:pt>
                <c:pt idx="2290">
                  <c:v>44626</c:v>
                </c:pt>
                <c:pt idx="2291">
                  <c:v>44627</c:v>
                </c:pt>
                <c:pt idx="2292">
                  <c:v>44628</c:v>
                </c:pt>
                <c:pt idx="2293">
                  <c:v>44629</c:v>
                </c:pt>
                <c:pt idx="2294">
                  <c:v>44630</c:v>
                </c:pt>
                <c:pt idx="2295">
                  <c:v>44631</c:v>
                </c:pt>
                <c:pt idx="2296">
                  <c:v>44632</c:v>
                </c:pt>
                <c:pt idx="2297">
                  <c:v>44633</c:v>
                </c:pt>
                <c:pt idx="2298">
                  <c:v>44634</c:v>
                </c:pt>
                <c:pt idx="2299">
                  <c:v>44635</c:v>
                </c:pt>
                <c:pt idx="2300">
                  <c:v>44636</c:v>
                </c:pt>
                <c:pt idx="2301">
                  <c:v>44637</c:v>
                </c:pt>
                <c:pt idx="2302">
                  <c:v>44638</c:v>
                </c:pt>
                <c:pt idx="2303">
                  <c:v>44639</c:v>
                </c:pt>
                <c:pt idx="2304">
                  <c:v>44640</c:v>
                </c:pt>
                <c:pt idx="2305">
                  <c:v>44641</c:v>
                </c:pt>
                <c:pt idx="2306">
                  <c:v>44642</c:v>
                </c:pt>
                <c:pt idx="2307">
                  <c:v>44643</c:v>
                </c:pt>
                <c:pt idx="2308">
                  <c:v>44644</c:v>
                </c:pt>
                <c:pt idx="2309">
                  <c:v>44645</c:v>
                </c:pt>
                <c:pt idx="2310">
                  <c:v>44646</c:v>
                </c:pt>
                <c:pt idx="2311">
                  <c:v>44647</c:v>
                </c:pt>
                <c:pt idx="2312">
                  <c:v>44648</c:v>
                </c:pt>
                <c:pt idx="2313">
                  <c:v>44649</c:v>
                </c:pt>
                <c:pt idx="2314">
                  <c:v>44650</c:v>
                </c:pt>
                <c:pt idx="2315">
                  <c:v>44651</c:v>
                </c:pt>
                <c:pt idx="2316">
                  <c:v>44652</c:v>
                </c:pt>
                <c:pt idx="2317">
                  <c:v>44653</c:v>
                </c:pt>
                <c:pt idx="2318">
                  <c:v>44654</c:v>
                </c:pt>
                <c:pt idx="2319">
                  <c:v>44655</c:v>
                </c:pt>
                <c:pt idx="2320">
                  <c:v>44656</c:v>
                </c:pt>
                <c:pt idx="2321">
                  <c:v>44657</c:v>
                </c:pt>
                <c:pt idx="2322">
                  <c:v>44658</c:v>
                </c:pt>
                <c:pt idx="2323">
                  <c:v>44659</c:v>
                </c:pt>
                <c:pt idx="2324">
                  <c:v>44660</c:v>
                </c:pt>
                <c:pt idx="2325">
                  <c:v>44661</c:v>
                </c:pt>
                <c:pt idx="2326">
                  <c:v>44662</c:v>
                </c:pt>
                <c:pt idx="2327">
                  <c:v>44663</c:v>
                </c:pt>
                <c:pt idx="2328">
                  <c:v>44664</c:v>
                </c:pt>
                <c:pt idx="2329">
                  <c:v>44665</c:v>
                </c:pt>
                <c:pt idx="2330">
                  <c:v>44666</c:v>
                </c:pt>
                <c:pt idx="2331">
                  <c:v>44667</c:v>
                </c:pt>
                <c:pt idx="2332">
                  <c:v>44668</c:v>
                </c:pt>
                <c:pt idx="2333">
                  <c:v>44669</c:v>
                </c:pt>
                <c:pt idx="2334">
                  <c:v>44670</c:v>
                </c:pt>
                <c:pt idx="2335">
                  <c:v>44671</c:v>
                </c:pt>
                <c:pt idx="2336">
                  <c:v>44672</c:v>
                </c:pt>
                <c:pt idx="2337">
                  <c:v>44673</c:v>
                </c:pt>
                <c:pt idx="2338">
                  <c:v>44674</c:v>
                </c:pt>
                <c:pt idx="2339">
                  <c:v>44675</c:v>
                </c:pt>
                <c:pt idx="2340">
                  <c:v>44676</c:v>
                </c:pt>
                <c:pt idx="2341">
                  <c:v>44677</c:v>
                </c:pt>
                <c:pt idx="2342">
                  <c:v>44678</c:v>
                </c:pt>
                <c:pt idx="2343">
                  <c:v>44679</c:v>
                </c:pt>
                <c:pt idx="2344">
                  <c:v>44680</c:v>
                </c:pt>
                <c:pt idx="2345">
                  <c:v>44681</c:v>
                </c:pt>
                <c:pt idx="2346">
                  <c:v>44682</c:v>
                </c:pt>
                <c:pt idx="2347">
                  <c:v>44683</c:v>
                </c:pt>
                <c:pt idx="2348">
                  <c:v>44684</c:v>
                </c:pt>
                <c:pt idx="2349">
                  <c:v>44685</c:v>
                </c:pt>
                <c:pt idx="2350">
                  <c:v>44686</c:v>
                </c:pt>
                <c:pt idx="2351">
                  <c:v>44687</c:v>
                </c:pt>
                <c:pt idx="2352">
                  <c:v>44688</c:v>
                </c:pt>
                <c:pt idx="2353">
                  <c:v>44689</c:v>
                </c:pt>
                <c:pt idx="2354">
                  <c:v>44690</c:v>
                </c:pt>
                <c:pt idx="2355">
                  <c:v>44691</c:v>
                </c:pt>
                <c:pt idx="2356">
                  <c:v>44692</c:v>
                </c:pt>
                <c:pt idx="2357">
                  <c:v>44693</c:v>
                </c:pt>
                <c:pt idx="2358">
                  <c:v>44694</c:v>
                </c:pt>
                <c:pt idx="2359">
                  <c:v>44695</c:v>
                </c:pt>
                <c:pt idx="2360">
                  <c:v>44696</c:v>
                </c:pt>
                <c:pt idx="2361">
                  <c:v>44697</c:v>
                </c:pt>
                <c:pt idx="2362">
                  <c:v>44698</c:v>
                </c:pt>
                <c:pt idx="2363">
                  <c:v>44699</c:v>
                </c:pt>
                <c:pt idx="2364">
                  <c:v>44700</c:v>
                </c:pt>
                <c:pt idx="2365">
                  <c:v>44701</c:v>
                </c:pt>
                <c:pt idx="2366">
                  <c:v>44702</c:v>
                </c:pt>
                <c:pt idx="2367">
                  <c:v>44703</c:v>
                </c:pt>
                <c:pt idx="2368">
                  <c:v>44704</c:v>
                </c:pt>
                <c:pt idx="2369">
                  <c:v>44705</c:v>
                </c:pt>
                <c:pt idx="2370">
                  <c:v>44706</c:v>
                </c:pt>
                <c:pt idx="2371">
                  <c:v>44707</c:v>
                </c:pt>
                <c:pt idx="2372">
                  <c:v>44708</c:v>
                </c:pt>
                <c:pt idx="2373">
                  <c:v>44709</c:v>
                </c:pt>
                <c:pt idx="2374">
                  <c:v>44710</c:v>
                </c:pt>
                <c:pt idx="2375">
                  <c:v>44711</c:v>
                </c:pt>
                <c:pt idx="2376">
                  <c:v>44712</c:v>
                </c:pt>
                <c:pt idx="2377">
                  <c:v>44713</c:v>
                </c:pt>
                <c:pt idx="2378">
                  <c:v>44714</c:v>
                </c:pt>
                <c:pt idx="2379">
                  <c:v>44715</c:v>
                </c:pt>
                <c:pt idx="2380">
                  <c:v>44716</c:v>
                </c:pt>
                <c:pt idx="2381">
                  <c:v>44717</c:v>
                </c:pt>
                <c:pt idx="2382">
                  <c:v>44718</c:v>
                </c:pt>
                <c:pt idx="2383">
                  <c:v>44719</c:v>
                </c:pt>
                <c:pt idx="2384">
                  <c:v>44720</c:v>
                </c:pt>
                <c:pt idx="2385">
                  <c:v>44721</c:v>
                </c:pt>
                <c:pt idx="2386">
                  <c:v>44722</c:v>
                </c:pt>
                <c:pt idx="2387">
                  <c:v>44723</c:v>
                </c:pt>
                <c:pt idx="2388">
                  <c:v>44724</c:v>
                </c:pt>
                <c:pt idx="2389">
                  <c:v>44725</c:v>
                </c:pt>
                <c:pt idx="2390">
                  <c:v>44726</c:v>
                </c:pt>
                <c:pt idx="2391">
                  <c:v>44727</c:v>
                </c:pt>
                <c:pt idx="2392">
                  <c:v>44728</c:v>
                </c:pt>
                <c:pt idx="2393">
                  <c:v>44729</c:v>
                </c:pt>
                <c:pt idx="2394">
                  <c:v>44730</c:v>
                </c:pt>
                <c:pt idx="2395">
                  <c:v>44731</c:v>
                </c:pt>
                <c:pt idx="2396">
                  <c:v>44732</c:v>
                </c:pt>
                <c:pt idx="2397">
                  <c:v>44733</c:v>
                </c:pt>
                <c:pt idx="2398">
                  <c:v>44734</c:v>
                </c:pt>
                <c:pt idx="2399">
                  <c:v>44735</c:v>
                </c:pt>
                <c:pt idx="2400">
                  <c:v>44736</c:v>
                </c:pt>
                <c:pt idx="2401">
                  <c:v>44737</c:v>
                </c:pt>
                <c:pt idx="2402">
                  <c:v>44738</c:v>
                </c:pt>
                <c:pt idx="2403">
                  <c:v>44739</c:v>
                </c:pt>
                <c:pt idx="2404">
                  <c:v>44740</c:v>
                </c:pt>
                <c:pt idx="2405">
                  <c:v>44741</c:v>
                </c:pt>
                <c:pt idx="2406">
                  <c:v>44742</c:v>
                </c:pt>
                <c:pt idx="2407">
                  <c:v>44743</c:v>
                </c:pt>
                <c:pt idx="2408">
                  <c:v>44744</c:v>
                </c:pt>
                <c:pt idx="2409">
                  <c:v>44745</c:v>
                </c:pt>
                <c:pt idx="2410">
                  <c:v>44746</c:v>
                </c:pt>
                <c:pt idx="2411">
                  <c:v>44747</c:v>
                </c:pt>
                <c:pt idx="2412">
                  <c:v>44748</c:v>
                </c:pt>
                <c:pt idx="2413">
                  <c:v>44749</c:v>
                </c:pt>
                <c:pt idx="2414">
                  <c:v>44750</c:v>
                </c:pt>
                <c:pt idx="2415">
                  <c:v>44751</c:v>
                </c:pt>
                <c:pt idx="2416">
                  <c:v>44752</c:v>
                </c:pt>
                <c:pt idx="2417">
                  <c:v>44753</c:v>
                </c:pt>
                <c:pt idx="2418">
                  <c:v>44754</c:v>
                </c:pt>
                <c:pt idx="2419">
                  <c:v>44755</c:v>
                </c:pt>
                <c:pt idx="2420">
                  <c:v>44756</c:v>
                </c:pt>
                <c:pt idx="2421">
                  <c:v>44757</c:v>
                </c:pt>
                <c:pt idx="2422">
                  <c:v>44758</c:v>
                </c:pt>
                <c:pt idx="2423">
                  <c:v>44759</c:v>
                </c:pt>
                <c:pt idx="2424">
                  <c:v>44760</c:v>
                </c:pt>
                <c:pt idx="2425">
                  <c:v>44761</c:v>
                </c:pt>
                <c:pt idx="2426">
                  <c:v>44762</c:v>
                </c:pt>
                <c:pt idx="2427">
                  <c:v>44763</c:v>
                </c:pt>
                <c:pt idx="2428">
                  <c:v>44764</c:v>
                </c:pt>
                <c:pt idx="2429">
                  <c:v>44765</c:v>
                </c:pt>
                <c:pt idx="2430">
                  <c:v>44766</c:v>
                </c:pt>
                <c:pt idx="2431">
                  <c:v>44767</c:v>
                </c:pt>
                <c:pt idx="2432">
                  <c:v>44768</c:v>
                </c:pt>
                <c:pt idx="2433">
                  <c:v>44769</c:v>
                </c:pt>
                <c:pt idx="2434">
                  <c:v>44770</c:v>
                </c:pt>
                <c:pt idx="2435">
                  <c:v>44771</c:v>
                </c:pt>
                <c:pt idx="2436">
                  <c:v>44772</c:v>
                </c:pt>
                <c:pt idx="2437">
                  <c:v>44773</c:v>
                </c:pt>
                <c:pt idx="2438">
                  <c:v>44774</c:v>
                </c:pt>
                <c:pt idx="2439">
                  <c:v>44775</c:v>
                </c:pt>
                <c:pt idx="2440">
                  <c:v>44776</c:v>
                </c:pt>
                <c:pt idx="2441">
                  <c:v>44777</c:v>
                </c:pt>
                <c:pt idx="2442">
                  <c:v>44778</c:v>
                </c:pt>
                <c:pt idx="2443">
                  <c:v>44779</c:v>
                </c:pt>
                <c:pt idx="2444">
                  <c:v>44780</c:v>
                </c:pt>
                <c:pt idx="2445">
                  <c:v>44781</c:v>
                </c:pt>
                <c:pt idx="2446">
                  <c:v>44782</c:v>
                </c:pt>
                <c:pt idx="2447">
                  <c:v>44783</c:v>
                </c:pt>
                <c:pt idx="2448">
                  <c:v>44784</c:v>
                </c:pt>
                <c:pt idx="2449">
                  <c:v>44785</c:v>
                </c:pt>
                <c:pt idx="2450">
                  <c:v>44786</c:v>
                </c:pt>
                <c:pt idx="2451">
                  <c:v>44787</c:v>
                </c:pt>
                <c:pt idx="2452">
                  <c:v>44788</c:v>
                </c:pt>
                <c:pt idx="2453">
                  <c:v>44789</c:v>
                </c:pt>
                <c:pt idx="2454">
                  <c:v>44790</c:v>
                </c:pt>
                <c:pt idx="2455">
                  <c:v>44791</c:v>
                </c:pt>
                <c:pt idx="2456">
                  <c:v>44792</c:v>
                </c:pt>
                <c:pt idx="2457">
                  <c:v>44793</c:v>
                </c:pt>
                <c:pt idx="2458">
                  <c:v>44794</c:v>
                </c:pt>
                <c:pt idx="2459">
                  <c:v>44795</c:v>
                </c:pt>
                <c:pt idx="2460">
                  <c:v>44796</c:v>
                </c:pt>
                <c:pt idx="2461">
                  <c:v>44797</c:v>
                </c:pt>
                <c:pt idx="2462">
                  <c:v>44798</c:v>
                </c:pt>
                <c:pt idx="2463">
                  <c:v>44799</c:v>
                </c:pt>
                <c:pt idx="2464">
                  <c:v>44800</c:v>
                </c:pt>
                <c:pt idx="2465">
                  <c:v>44801</c:v>
                </c:pt>
                <c:pt idx="2466">
                  <c:v>44802</c:v>
                </c:pt>
                <c:pt idx="2467">
                  <c:v>44803</c:v>
                </c:pt>
                <c:pt idx="2468">
                  <c:v>44804</c:v>
                </c:pt>
                <c:pt idx="2469">
                  <c:v>44805</c:v>
                </c:pt>
                <c:pt idx="2470">
                  <c:v>44806</c:v>
                </c:pt>
                <c:pt idx="2471">
                  <c:v>44807</c:v>
                </c:pt>
                <c:pt idx="2472">
                  <c:v>44808</c:v>
                </c:pt>
                <c:pt idx="2473">
                  <c:v>44809</c:v>
                </c:pt>
                <c:pt idx="2474">
                  <c:v>44810</c:v>
                </c:pt>
                <c:pt idx="2475">
                  <c:v>44811</c:v>
                </c:pt>
                <c:pt idx="2476">
                  <c:v>44812</c:v>
                </c:pt>
                <c:pt idx="2477">
                  <c:v>44813</c:v>
                </c:pt>
                <c:pt idx="2478">
                  <c:v>44814</c:v>
                </c:pt>
                <c:pt idx="2479">
                  <c:v>44815</c:v>
                </c:pt>
                <c:pt idx="2480">
                  <c:v>44816</c:v>
                </c:pt>
                <c:pt idx="2481">
                  <c:v>44817</c:v>
                </c:pt>
                <c:pt idx="2482">
                  <c:v>44818</c:v>
                </c:pt>
                <c:pt idx="2483">
                  <c:v>44819</c:v>
                </c:pt>
                <c:pt idx="2484">
                  <c:v>44820</c:v>
                </c:pt>
                <c:pt idx="2485">
                  <c:v>44821</c:v>
                </c:pt>
                <c:pt idx="2486">
                  <c:v>44822</c:v>
                </c:pt>
                <c:pt idx="2487">
                  <c:v>44823</c:v>
                </c:pt>
                <c:pt idx="2488">
                  <c:v>44824</c:v>
                </c:pt>
                <c:pt idx="2489">
                  <c:v>44825</c:v>
                </c:pt>
                <c:pt idx="2490">
                  <c:v>44826</c:v>
                </c:pt>
                <c:pt idx="2491">
                  <c:v>44827</c:v>
                </c:pt>
                <c:pt idx="2492">
                  <c:v>44828</c:v>
                </c:pt>
                <c:pt idx="2493">
                  <c:v>44829</c:v>
                </c:pt>
                <c:pt idx="2494">
                  <c:v>44830</c:v>
                </c:pt>
                <c:pt idx="2495">
                  <c:v>44831</c:v>
                </c:pt>
                <c:pt idx="2496">
                  <c:v>44832</c:v>
                </c:pt>
                <c:pt idx="2497">
                  <c:v>44833</c:v>
                </c:pt>
                <c:pt idx="2498">
                  <c:v>44834</c:v>
                </c:pt>
                <c:pt idx="2499">
                  <c:v>44835</c:v>
                </c:pt>
                <c:pt idx="2500">
                  <c:v>44836</c:v>
                </c:pt>
                <c:pt idx="2501">
                  <c:v>44837</c:v>
                </c:pt>
                <c:pt idx="2502">
                  <c:v>44838</c:v>
                </c:pt>
                <c:pt idx="2503">
                  <c:v>44839</c:v>
                </c:pt>
                <c:pt idx="2504">
                  <c:v>44840</c:v>
                </c:pt>
                <c:pt idx="2505">
                  <c:v>44841</c:v>
                </c:pt>
                <c:pt idx="2506">
                  <c:v>44842</c:v>
                </c:pt>
                <c:pt idx="2507">
                  <c:v>44843</c:v>
                </c:pt>
                <c:pt idx="2508">
                  <c:v>44844</c:v>
                </c:pt>
                <c:pt idx="2509">
                  <c:v>44845</c:v>
                </c:pt>
                <c:pt idx="2510">
                  <c:v>44846</c:v>
                </c:pt>
                <c:pt idx="2511">
                  <c:v>44847</c:v>
                </c:pt>
                <c:pt idx="2512">
                  <c:v>44848</c:v>
                </c:pt>
                <c:pt idx="2513">
                  <c:v>44849</c:v>
                </c:pt>
                <c:pt idx="2514">
                  <c:v>44850</c:v>
                </c:pt>
                <c:pt idx="2515">
                  <c:v>44851</c:v>
                </c:pt>
                <c:pt idx="2516">
                  <c:v>44852</c:v>
                </c:pt>
                <c:pt idx="2517">
                  <c:v>44853</c:v>
                </c:pt>
                <c:pt idx="2518">
                  <c:v>44854</c:v>
                </c:pt>
                <c:pt idx="2519">
                  <c:v>44855</c:v>
                </c:pt>
                <c:pt idx="2520">
                  <c:v>44856</c:v>
                </c:pt>
                <c:pt idx="2521">
                  <c:v>44857</c:v>
                </c:pt>
                <c:pt idx="2522">
                  <c:v>44858</c:v>
                </c:pt>
                <c:pt idx="2523">
                  <c:v>44859</c:v>
                </c:pt>
                <c:pt idx="2524">
                  <c:v>44860</c:v>
                </c:pt>
                <c:pt idx="2525">
                  <c:v>44861</c:v>
                </c:pt>
                <c:pt idx="2526">
                  <c:v>44862</c:v>
                </c:pt>
                <c:pt idx="2527">
                  <c:v>44863</c:v>
                </c:pt>
                <c:pt idx="2528">
                  <c:v>44864</c:v>
                </c:pt>
                <c:pt idx="2529">
                  <c:v>44865</c:v>
                </c:pt>
                <c:pt idx="2530">
                  <c:v>44866</c:v>
                </c:pt>
                <c:pt idx="2531">
                  <c:v>44867</c:v>
                </c:pt>
                <c:pt idx="2532">
                  <c:v>44868</c:v>
                </c:pt>
                <c:pt idx="2533">
                  <c:v>44869</c:v>
                </c:pt>
                <c:pt idx="2534">
                  <c:v>44870</c:v>
                </c:pt>
                <c:pt idx="2535">
                  <c:v>44871</c:v>
                </c:pt>
                <c:pt idx="2536">
                  <c:v>44872</c:v>
                </c:pt>
                <c:pt idx="2537">
                  <c:v>44873</c:v>
                </c:pt>
                <c:pt idx="2538">
                  <c:v>44874</c:v>
                </c:pt>
                <c:pt idx="2539">
                  <c:v>44875</c:v>
                </c:pt>
                <c:pt idx="2540">
                  <c:v>44876</c:v>
                </c:pt>
                <c:pt idx="2541">
                  <c:v>44877</c:v>
                </c:pt>
                <c:pt idx="2542">
                  <c:v>44878</c:v>
                </c:pt>
                <c:pt idx="2543">
                  <c:v>44879</c:v>
                </c:pt>
                <c:pt idx="2544">
                  <c:v>44880</c:v>
                </c:pt>
                <c:pt idx="2545">
                  <c:v>44881</c:v>
                </c:pt>
                <c:pt idx="2546">
                  <c:v>44882</c:v>
                </c:pt>
                <c:pt idx="2547">
                  <c:v>44883</c:v>
                </c:pt>
                <c:pt idx="2548">
                  <c:v>44884</c:v>
                </c:pt>
                <c:pt idx="2549">
                  <c:v>44885</c:v>
                </c:pt>
                <c:pt idx="2550">
                  <c:v>44886</c:v>
                </c:pt>
                <c:pt idx="2551">
                  <c:v>44887</c:v>
                </c:pt>
                <c:pt idx="2552">
                  <c:v>44888</c:v>
                </c:pt>
                <c:pt idx="2553">
                  <c:v>44889</c:v>
                </c:pt>
                <c:pt idx="2554">
                  <c:v>44890</c:v>
                </c:pt>
                <c:pt idx="2555">
                  <c:v>44891</c:v>
                </c:pt>
                <c:pt idx="2556">
                  <c:v>44892</c:v>
                </c:pt>
                <c:pt idx="2557">
                  <c:v>44893</c:v>
                </c:pt>
                <c:pt idx="2558">
                  <c:v>44894</c:v>
                </c:pt>
                <c:pt idx="2559">
                  <c:v>44895</c:v>
                </c:pt>
                <c:pt idx="2560">
                  <c:v>44896</c:v>
                </c:pt>
                <c:pt idx="2561">
                  <c:v>44897</c:v>
                </c:pt>
                <c:pt idx="2562">
                  <c:v>44898</c:v>
                </c:pt>
                <c:pt idx="2563">
                  <c:v>44899</c:v>
                </c:pt>
                <c:pt idx="2564">
                  <c:v>44900</c:v>
                </c:pt>
                <c:pt idx="2565">
                  <c:v>44901</c:v>
                </c:pt>
                <c:pt idx="2566">
                  <c:v>44902</c:v>
                </c:pt>
                <c:pt idx="2567">
                  <c:v>44903</c:v>
                </c:pt>
                <c:pt idx="2568">
                  <c:v>44904</c:v>
                </c:pt>
                <c:pt idx="2569">
                  <c:v>44905</c:v>
                </c:pt>
                <c:pt idx="2570">
                  <c:v>44906</c:v>
                </c:pt>
                <c:pt idx="2571">
                  <c:v>44907</c:v>
                </c:pt>
                <c:pt idx="2572">
                  <c:v>44908</c:v>
                </c:pt>
                <c:pt idx="2573">
                  <c:v>44909</c:v>
                </c:pt>
                <c:pt idx="2574">
                  <c:v>44910</c:v>
                </c:pt>
                <c:pt idx="2575">
                  <c:v>44911</c:v>
                </c:pt>
                <c:pt idx="2576">
                  <c:v>44912</c:v>
                </c:pt>
                <c:pt idx="2577">
                  <c:v>44913</c:v>
                </c:pt>
                <c:pt idx="2578">
                  <c:v>44914</c:v>
                </c:pt>
                <c:pt idx="2579">
                  <c:v>44915</c:v>
                </c:pt>
                <c:pt idx="2580">
                  <c:v>44916</c:v>
                </c:pt>
                <c:pt idx="2581">
                  <c:v>44917</c:v>
                </c:pt>
                <c:pt idx="2582">
                  <c:v>44918</c:v>
                </c:pt>
                <c:pt idx="2583">
                  <c:v>44919</c:v>
                </c:pt>
                <c:pt idx="2584">
                  <c:v>44920</c:v>
                </c:pt>
                <c:pt idx="2585">
                  <c:v>44921</c:v>
                </c:pt>
                <c:pt idx="2586">
                  <c:v>44922</c:v>
                </c:pt>
                <c:pt idx="2587">
                  <c:v>44923</c:v>
                </c:pt>
                <c:pt idx="2588">
                  <c:v>44924</c:v>
                </c:pt>
                <c:pt idx="2589">
                  <c:v>44925</c:v>
                </c:pt>
                <c:pt idx="2590">
                  <c:v>44926</c:v>
                </c:pt>
                <c:pt idx="2591">
                  <c:v>44927</c:v>
                </c:pt>
                <c:pt idx="2592">
                  <c:v>44928</c:v>
                </c:pt>
                <c:pt idx="2593">
                  <c:v>44929</c:v>
                </c:pt>
                <c:pt idx="2594">
                  <c:v>44930</c:v>
                </c:pt>
                <c:pt idx="2595">
                  <c:v>44931</c:v>
                </c:pt>
                <c:pt idx="2596">
                  <c:v>44932</c:v>
                </c:pt>
                <c:pt idx="2597">
                  <c:v>44933</c:v>
                </c:pt>
                <c:pt idx="2598">
                  <c:v>44934</c:v>
                </c:pt>
                <c:pt idx="2599">
                  <c:v>44935</c:v>
                </c:pt>
                <c:pt idx="2600">
                  <c:v>44936</c:v>
                </c:pt>
                <c:pt idx="2601">
                  <c:v>44937</c:v>
                </c:pt>
                <c:pt idx="2602">
                  <c:v>44938</c:v>
                </c:pt>
                <c:pt idx="2603">
                  <c:v>44939</c:v>
                </c:pt>
                <c:pt idx="2604">
                  <c:v>44940</c:v>
                </c:pt>
                <c:pt idx="2605">
                  <c:v>44941</c:v>
                </c:pt>
                <c:pt idx="2606">
                  <c:v>44942</c:v>
                </c:pt>
                <c:pt idx="2607">
                  <c:v>44943</c:v>
                </c:pt>
                <c:pt idx="2608">
                  <c:v>44944</c:v>
                </c:pt>
                <c:pt idx="2609">
                  <c:v>44945</c:v>
                </c:pt>
                <c:pt idx="2610">
                  <c:v>44946</c:v>
                </c:pt>
                <c:pt idx="2611">
                  <c:v>44947</c:v>
                </c:pt>
                <c:pt idx="2612">
                  <c:v>44948</c:v>
                </c:pt>
                <c:pt idx="2613">
                  <c:v>44949</c:v>
                </c:pt>
                <c:pt idx="2614">
                  <c:v>44950</c:v>
                </c:pt>
                <c:pt idx="2615">
                  <c:v>44951</c:v>
                </c:pt>
                <c:pt idx="2616">
                  <c:v>44952</c:v>
                </c:pt>
                <c:pt idx="2617">
                  <c:v>44953</c:v>
                </c:pt>
                <c:pt idx="2618">
                  <c:v>44954</c:v>
                </c:pt>
                <c:pt idx="2619">
                  <c:v>44955</c:v>
                </c:pt>
                <c:pt idx="2620">
                  <c:v>44956</c:v>
                </c:pt>
                <c:pt idx="2621">
                  <c:v>44957</c:v>
                </c:pt>
                <c:pt idx="2622">
                  <c:v>44958</c:v>
                </c:pt>
                <c:pt idx="2623">
                  <c:v>44959</c:v>
                </c:pt>
                <c:pt idx="2624">
                  <c:v>44960</c:v>
                </c:pt>
                <c:pt idx="2625">
                  <c:v>44961</c:v>
                </c:pt>
                <c:pt idx="2626">
                  <c:v>44962</c:v>
                </c:pt>
                <c:pt idx="2627">
                  <c:v>44963</c:v>
                </c:pt>
                <c:pt idx="2628">
                  <c:v>44964</c:v>
                </c:pt>
                <c:pt idx="2629">
                  <c:v>44965</c:v>
                </c:pt>
                <c:pt idx="2630">
                  <c:v>44966</c:v>
                </c:pt>
                <c:pt idx="2631">
                  <c:v>44967</c:v>
                </c:pt>
                <c:pt idx="2632">
                  <c:v>44968</c:v>
                </c:pt>
                <c:pt idx="2633">
                  <c:v>44969</c:v>
                </c:pt>
                <c:pt idx="2634">
                  <c:v>44970</c:v>
                </c:pt>
                <c:pt idx="2635">
                  <c:v>44971</c:v>
                </c:pt>
                <c:pt idx="2636">
                  <c:v>44972</c:v>
                </c:pt>
                <c:pt idx="2637">
                  <c:v>44973</c:v>
                </c:pt>
                <c:pt idx="2638">
                  <c:v>44974</c:v>
                </c:pt>
                <c:pt idx="2639">
                  <c:v>44975</c:v>
                </c:pt>
                <c:pt idx="2640">
                  <c:v>44976</c:v>
                </c:pt>
                <c:pt idx="2641">
                  <c:v>44977</c:v>
                </c:pt>
                <c:pt idx="2642">
                  <c:v>44978</c:v>
                </c:pt>
                <c:pt idx="2643">
                  <c:v>44979</c:v>
                </c:pt>
                <c:pt idx="2644">
                  <c:v>44980</c:v>
                </c:pt>
                <c:pt idx="2645">
                  <c:v>44981</c:v>
                </c:pt>
                <c:pt idx="2646">
                  <c:v>44982</c:v>
                </c:pt>
                <c:pt idx="2647">
                  <c:v>44983</c:v>
                </c:pt>
                <c:pt idx="2648">
                  <c:v>44984</c:v>
                </c:pt>
                <c:pt idx="2649">
                  <c:v>44985</c:v>
                </c:pt>
                <c:pt idx="2650">
                  <c:v>44986</c:v>
                </c:pt>
                <c:pt idx="2651">
                  <c:v>44987</c:v>
                </c:pt>
                <c:pt idx="2652">
                  <c:v>44988</c:v>
                </c:pt>
                <c:pt idx="2653">
                  <c:v>44989</c:v>
                </c:pt>
                <c:pt idx="2654">
                  <c:v>44990</c:v>
                </c:pt>
                <c:pt idx="2655">
                  <c:v>44991</c:v>
                </c:pt>
                <c:pt idx="2656">
                  <c:v>44992</c:v>
                </c:pt>
                <c:pt idx="2657">
                  <c:v>44993</c:v>
                </c:pt>
                <c:pt idx="2658">
                  <c:v>44994</c:v>
                </c:pt>
                <c:pt idx="2659">
                  <c:v>44995</c:v>
                </c:pt>
                <c:pt idx="2660">
                  <c:v>44996</c:v>
                </c:pt>
                <c:pt idx="2661">
                  <c:v>44997</c:v>
                </c:pt>
                <c:pt idx="2662">
                  <c:v>44998</c:v>
                </c:pt>
                <c:pt idx="2663">
                  <c:v>44999</c:v>
                </c:pt>
                <c:pt idx="2664">
                  <c:v>45000</c:v>
                </c:pt>
                <c:pt idx="2665">
                  <c:v>45001</c:v>
                </c:pt>
                <c:pt idx="2666">
                  <c:v>45002</c:v>
                </c:pt>
                <c:pt idx="2667">
                  <c:v>45003</c:v>
                </c:pt>
                <c:pt idx="2668">
                  <c:v>45004</c:v>
                </c:pt>
                <c:pt idx="2669">
                  <c:v>45005</c:v>
                </c:pt>
                <c:pt idx="2670">
                  <c:v>45006</c:v>
                </c:pt>
                <c:pt idx="2671">
                  <c:v>45007</c:v>
                </c:pt>
                <c:pt idx="2672">
                  <c:v>45008</c:v>
                </c:pt>
                <c:pt idx="2673">
                  <c:v>45009</c:v>
                </c:pt>
                <c:pt idx="2674">
                  <c:v>45010</c:v>
                </c:pt>
                <c:pt idx="2675">
                  <c:v>45011</c:v>
                </c:pt>
                <c:pt idx="2676">
                  <c:v>45012</c:v>
                </c:pt>
                <c:pt idx="2677">
                  <c:v>45013</c:v>
                </c:pt>
                <c:pt idx="2678">
                  <c:v>45014</c:v>
                </c:pt>
                <c:pt idx="2679">
                  <c:v>45015</c:v>
                </c:pt>
                <c:pt idx="2680">
                  <c:v>45016</c:v>
                </c:pt>
                <c:pt idx="2681">
                  <c:v>45017</c:v>
                </c:pt>
                <c:pt idx="2682">
                  <c:v>45018</c:v>
                </c:pt>
                <c:pt idx="2683">
                  <c:v>45019</c:v>
                </c:pt>
                <c:pt idx="2684">
                  <c:v>45020</c:v>
                </c:pt>
                <c:pt idx="2685">
                  <c:v>45021</c:v>
                </c:pt>
                <c:pt idx="2686">
                  <c:v>45022</c:v>
                </c:pt>
                <c:pt idx="2687">
                  <c:v>45023</c:v>
                </c:pt>
                <c:pt idx="2688">
                  <c:v>45024</c:v>
                </c:pt>
                <c:pt idx="2689">
                  <c:v>45025</c:v>
                </c:pt>
                <c:pt idx="2690">
                  <c:v>45026</c:v>
                </c:pt>
                <c:pt idx="2691">
                  <c:v>45027</c:v>
                </c:pt>
                <c:pt idx="2692">
                  <c:v>45028</c:v>
                </c:pt>
                <c:pt idx="2693">
                  <c:v>45029</c:v>
                </c:pt>
                <c:pt idx="2694">
                  <c:v>45030</c:v>
                </c:pt>
                <c:pt idx="2695">
                  <c:v>45031</c:v>
                </c:pt>
                <c:pt idx="2696">
                  <c:v>45032</c:v>
                </c:pt>
                <c:pt idx="2697">
                  <c:v>45033</c:v>
                </c:pt>
                <c:pt idx="2698">
                  <c:v>45034</c:v>
                </c:pt>
                <c:pt idx="2699">
                  <c:v>45035</c:v>
                </c:pt>
                <c:pt idx="2700">
                  <c:v>45036</c:v>
                </c:pt>
                <c:pt idx="2701">
                  <c:v>45037</c:v>
                </c:pt>
                <c:pt idx="2702">
                  <c:v>45038</c:v>
                </c:pt>
                <c:pt idx="2703">
                  <c:v>45039</c:v>
                </c:pt>
                <c:pt idx="2704">
                  <c:v>45040</c:v>
                </c:pt>
                <c:pt idx="2705">
                  <c:v>45041</c:v>
                </c:pt>
                <c:pt idx="2706">
                  <c:v>45042</c:v>
                </c:pt>
                <c:pt idx="2707">
                  <c:v>45043</c:v>
                </c:pt>
                <c:pt idx="2708">
                  <c:v>45044</c:v>
                </c:pt>
                <c:pt idx="2709">
                  <c:v>45045</c:v>
                </c:pt>
                <c:pt idx="2710">
                  <c:v>45046</c:v>
                </c:pt>
                <c:pt idx="2711">
                  <c:v>45047</c:v>
                </c:pt>
                <c:pt idx="2712">
                  <c:v>45048</c:v>
                </c:pt>
                <c:pt idx="2713">
                  <c:v>45049</c:v>
                </c:pt>
                <c:pt idx="2714">
                  <c:v>45050</c:v>
                </c:pt>
                <c:pt idx="2715">
                  <c:v>45051</c:v>
                </c:pt>
                <c:pt idx="2716">
                  <c:v>45052</c:v>
                </c:pt>
                <c:pt idx="2717">
                  <c:v>45053</c:v>
                </c:pt>
                <c:pt idx="2718">
                  <c:v>45054</c:v>
                </c:pt>
                <c:pt idx="2719">
                  <c:v>45055</c:v>
                </c:pt>
                <c:pt idx="2720">
                  <c:v>45056</c:v>
                </c:pt>
                <c:pt idx="2721">
                  <c:v>45057</c:v>
                </c:pt>
                <c:pt idx="2722">
                  <c:v>45058</c:v>
                </c:pt>
                <c:pt idx="2723">
                  <c:v>45059</c:v>
                </c:pt>
                <c:pt idx="2724">
                  <c:v>45060</c:v>
                </c:pt>
                <c:pt idx="2725">
                  <c:v>45061</c:v>
                </c:pt>
                <c:pt idx="2726">
                  <c:v>45062</c:v>
                </c:pt>
                <c:pt idx="2727">
                  <c:v>45063</c:v>
                </c:pt>
                <c:pt idx="2728">
                  <c:v>45064</c:v>
                </c:pt>
                <c:pt idx="2729">
                  <c:v>45065</c:v>
                </c:pt>
                <c:pt idx="2730">
                  <c:v>45066</c:v>
                </c:pt>
                <c:pt idx="2731">
                  <c:v>45067</c:v>
                </c:pt>
                <c:pt idx="2732">
                  <c:v>45068</c:v>
                </c:pt>
                <c:pt idx="2733">
                  <c:v>45069</c:v>
                </c:pt>
                <c:pt idx="2734">
                  <c:v>45070</c:v>
                </c:pt>
                <c:pt idx="2735">
                  <c:v>45071</c:v>
                </c:pt>
                <c:pt idx="2736">
                  <c:v>45072</c:v>
                </c:pt>
                <c:pt idx="2737">
                  <c:v>45073</c:v>
                </c:pt>
                <c:pt idx="2738">
                  <c:v>45074</c:v>
                </c:pt>
                <c:pt idx="2739">
                  <c:v>45075</c:v>
                </c:pt>
                <c:pt idx="2740">
                  <c:v>45076</c:v>
                </c:pt>
                <c:pt idx="2741">
                  <c:v>45077</c:v>
                </c:pt>
                <c:pt idx="2742">
                  <c:v>45078</c:v>
                </c:pt>
                <c:pt idx="2743">
                  <c:v>45079</c:v>
                </c:pt>
                <c:pt idx="2744">
                  <c:v>45080</c:v>
                </c:pt>
                <c:pt idx="2745">
                  <c:v>45081</c:v>
                </c:pt>
                <c:pt idx="2746">
                  <c:v>45082</c:v>
                </c:pt>
                <c:pt idx="2747">
                  <c:v>45083</c:v>
                </c:pt>
                <c:pt idx="2748">
                  <c:v>45084</c:v>
                </c:pt>
                <c:pt idx="2749">
                  <c:v>45085</c:v>
                </c:pt>
                <c:pt idx="2750">
                  <c:v>45086</c:v>
                </c:pt>
                <c:pt idx="2751">
                  <c:v>45087</c:v>
                </c:pt>
                <c:pt idx="2752">
                  <c:v>45088</c:v>
                </c:pt>
                <c:pt idx="2753">
                  <c:v>45089</c:v>
                </c:pt>
                <c:pt idx="2754">
                  <c:v>45090</c:v>
                </c:pt>
                <c:pt idx="2755">
                  <c:v>45091</c:v>
                </c:pt>
                <c:pt idx="2756">
                  <c:v>45092</c:v>
                </c:pt>
                <c:pt idx="2757">
                  <c:v>45093</c:v>
                </c:pt>
                <c:pt idx="2758">
                  <c:v>45094</c:v>
                </c:pt>
                <c:pt idx="2759">
                  <c:v>45095</c:v>
                </c:pt>
                <c:pt idx="2760">
                  <c:v>45096</c:v>
                </c:pt>
                <c:pt idx="2761">
                  <c:v>45097</c:v>
                </c:pt>
                <c:pt idx="2762">
                  <c:v>45098</c:v>
                </c:pt>
                <c:pt idx="2763">
                  <c:v>45099</c:v>
                </c:pt>
                <c:pt idx="2764">
                  <c:v>45100</c:v>
                </c:pt>
                <c:pt idx="2765">
                  <c:v>45101</c:v>
                </c:pt>
                <c:pt idx="2766">
                  <c:v>45102</c:v>
                </c:pt>
                <c:pt idx="2767">
                  <c:v>45103</c:v>
                </c:pt>
                <c:pt idx="2768">
                  <c:v>45104</c:v>
                </c:pt>
                <c:pt idx="2769">
                  <c:v>45105</c:v>
                </c:pt>
                <c:pt idx="2770">
                  <c:v>45106</c:v>
                </c:pt>
                <c:pt idx="2771">
                  <c:v>45107</c:v>
                </c:pt>
                <c:pt idx="2772">
                  <c:v>45108</c:v>
                </c:pt>
                <c:pt idx="2773">
                  <c:v>45109</c:v>
                </c:pt>
                <c:pt idx="2774">
                  <c:v>45110</c:v>
                </c:pt>
                <c:pt idx="2775">
                  <c:v>45111</c:v>
                </c:pt>
                <c:pt idx="2776">
                  <c:v>45112</c:v>
                </c:pt>
                <c:pt idx="2777">
                  <c:v>45113</c:v>
                </c:pt>
                <c:pt idx="2778">
                  <c:v>45114</c:v>
                </c:pt>
                <c:pt idx="2779">
                  <c:v>45115</c:v>
                </c:pt>
                <c:pt idx="2780">
                  <c:v>45116</c:v>
                </c:pt>
                <c:pt idx="2781">
                  <c:v>45117</c:v>
                </c:pt>
                <c:pt idx="2782">
                  <c:v>45118</c:v>
                </c:pt>
                <c:pt idx="2783">
                  <c:v>45119</c:v>
                </c:pt>
                <c:pt idx="2784">
                  <c:v>45120</c:v>
                </c:pt>
                <c:pt idx="2785">
                  <c:v>45121</c:v>
                </c:pt>
                <c:pt idx="2786">
                  <c:v>45122</c:v>
                </c:pt>
                <c:pt idx="2787">
                  <c:v>45123</c:v>
                </c:pt>
                <c:pt idx="2788">
                  <c:v>45124</c:v>
                </c:pt>
                <c:pt idx="2789">
                  <c:v>45125</c:v>
                </c:pt>
                <c:pt idx="2790">
                  <c:v>45126</c:v>
                </c:pt>
                <c:pt idx="2791">
                  <c:v>45127</c:v>
                </c:pt>
                <c:pt idx="2792">
                  <c:v>45128</c:v>
                </c:pt>
                <c:pt idx="2793">
                  <c:v>45129</c:v>
                </c:pt>
                <c:pt idx="2794">
                  <c:v>45130</c:v>
                </c:pt>
                <c:pt idx="2795">
                  <c:v>45131</c:v>
                </c:pt>
                <c:pt idx="2796">
                  <c:v>45132</c:v>
                </c:pt>
                <c:pt idx="2797">
                  <c:v>45133</c:v>
                </c:pt>
                <c:pt idx="2798">
                  <c:v>45134</c:v>
                </c:pt>
                <c:pt idx="2799">
                  <c:v>45135</c:v>
                </c:pt>
                <c:pt idx="2800">
                  <c:v>45136</c:v>
                </c:pt>
                <c:pt idx="2801">
                  <c:v>45137</c:v>
                </c:pt>
                <c:pt idx="2802">
                  <c:v>45138</c:v>
                </c:pt>
                <c:pt idx="2803">
                  <c:v>45139</c:v>
                </c:pt>
                <c:pt idx="2804">
                  <c:v>45140</c:v>
                </c:pt>
                <c:pt idx="2805">
                  <c:v>45141</c:v>
                </c:pt>
                <c:pt idx="2806">
                  <c:v>45142</c:v>
                </c:pt>
                <c:pt idx="2807">
                  <c:v>45143</c:v>
                </c:pt>
                <c:pt idx="2808">
                  <c:v>45144</c:v>
                </c:pt>
                <c:pt idx="2809">
                  <c:v>45145</c:v>
                </c:pt>
                <c:pt idx="2810">
                  <c:v>45146</c:v>
                </c:pt>
                <c:pt idx="2811">
                  <c:v>45147</c:v>
                </c:pt>
                <c:pt idx="2812">
                  <c:v>45148</c:v>
                </c:pt>
                <c:pt idx="2813">
                  <c:v>45149</c:v>
                </c:pt>
                <c:pt idx="2814">
                  <c:v>45150</c:v>
                </c:pt>
                <c:pt idx="2815">
                  <c:v>45151</c:v>
                </c:pt>
                <c:pt idx="2816">
                  <c:v>45152</c:v>
                </c:pt>
                <c:pt idx="2817">
                  <c:v>45153</c:v>
                </c:pt>
                <c:pt idx="2818">
                  <c:v>45154</c:v>
                </c:pt>
                <c:pt idx="2819">
                  <c:v>45155</c:v>
                </c:pt>
                <c:pt idx="2820">
                  <c:v>45156</c:v>
                </c:pt>
                <c:pt idx="2821">
                  <c:v>45157</c:v>
                </c:pt>
                <c:pt idx="2822">
                  <c:v>45158</c:v>
                </c:pt>
                <c:pt idx="2823">
                  <c:v>45159</c:v>
                </c:pt>
                <c:pt idx="2824">
                  <c:v>45160</c:v>
                </c:pt>
                <c:pt idx="2825">
                  <c:v>45161</c:v>
                </c:pt>
                <c:pt idx="2826">
                  <c:v>45162</c:v>
                </c:pt>
                <c:pt idx="2827">
                  <c:v>45163</c:v>
                </c:pt>
                <c:pt idx="2828">
                  <c:v>45164</c:v>
                </c:pt>
                <c:pt idx="2829">
                  <c:v>45165</c:v>
                </c:pt>
                <c:pt idx="2830">
                  <c:v>45166</c:v>
                </c:pt>
                <c:pt idx="2831">
                  <c:v>45167</c:v>
                </c:pt>
                <c:pt idx="2832">
                  <c:v>45168</c:v>
                </c:pt>
                <c:pt idx="2833">
                  <c:v>45169</c:v>
                </c:pt>
                <c:pt idx="2834">
                  <c:v>45170</c:v>
                </c:pt>
                <c:pt idx="2835">
                  <c:v>45171</c:v>
                </c:pt>
                <c:pt idx="2836">
                  <c:v>45172</c:v>
                </c:pt>
                <c:pt idx="2837">
                  <c:v>45173</c:v>
                </c:pt>
                <c:pt idx="2838">
                  <c:v>45174</c:v>
                </c:pt>
                <c:pt idx="2839">
                  <c:v>45175</c:v>
                </c:pt>
                <c:pt idx="2840">
                  <c:v>45176</c:v>
                </c:pt>
                <c:pt idx="2841">
                  <c:v>45177</c:v>
                </c:pt>
                <c:pt idx="2842">
                  <c:v>45178</c:v>
                </c:pt>
                <c:pt idx="2843">
                  <c:v>45179</c:v>
                </c:pt>
                <c:pt idx="2844">
                  <c:v>45180</c:v>
                </c:pt>
                <c:pt idx="2845">
                  <c:v>45181</c:v>
                </c:pt>
                <c:pt idx="2846">
                  <c:v>45182</c:v>
                </c:pt>
                <c:pt idx="2847">
                  <c:v>45183</c:v>
                </c:pt>
                <c:pt idx="2848">
                  <c:v>45184</c:v>
                </c:pt>
                <c:pt idx="2849">
                  <c:v>45185</c:v>
                </c:pt>
                <c:pt idx="2850">
                  <c:v>45186</c:v>
                </c:pt>
                <c:pt idx="2851">
                  <c:v>45187</c:v>
                </c:pt>
                <c:pt idx="2852">
                  <c:v>45188</c:v>
                </c:pt>
                <c:pt idx="2853">
                  <c:v>45189</c:v>
                </c:pt>
                <c:pt idx="2854">
                  <c:v>45190</c:v>
                </c:pt>
                <c:pt idx="2855">
                  <c:v>45191</c:v>
                </c:pt>
                <c:pt idx="2856">
                  <c:v>45192</c:v>
                </c:pt>
                <c:pt idx="2857">
                  <c:v>45193</c:v>
                </c:pt>
                <c:pt idx="2858">
                  <c:v>45194</c:v>
                </c:pt>
                <c:pt idx="2859">
                  <c:v>45195</c:v>
                </c:pt>
                <c:pt idx="2860">
                  <c:v>45196</c:v>
                </c:pt>
                <c:pt idx="2861">
                  <c:v>45197</c:v>
                </c:pt>
                <c:pt idx="2862">
                  <c:v>45198</c:v>
                </c:pt>
                <c:pt idx="2863">
                  <c:v>45199</c:v>
                </c:pt>
                <c:pt idx="2864">
                  <c:v>45200</c:v>
                </c:pt>
                <c:pt idx="2865">
                  <c:v>45201</c:v>
                </c:pt>
                <c:pt idx="2866">
                  <c:v>45202</c:v>
                </c:pt>
                <c:pt idx="2867">
                  <c:v>45203</c:v>
                </c:pt>
                <c:pt idx="2868">
                  <c:v>45204</c:v>
                </c:pt>
                <c:pt idx="2869">
                  <c:v>45205</c:v>
                </c:pt>
                <c:pt idx="2870">
                  <c:v>45206</c:v>
                </c:pt>
                <c:pt idx="2871">
                  <c:v>45207</c:v>
                </c:pt>
                <c:pt idx="2872">
                  <c:v>45208</c:v>
                </c:pt>
                <c:pt idx="2873">
                  <c:v>45209</c:v>
                </c:pt>
                <c:pt idx="2874">
                  <c:v>45210</c:v>
                </c:pt>
                <c:pt idx="2875">
                  <c:v>45211</c:v>
                </c:pt>
                <c:pt idx="2876">
                  <c:v>45212</c:v>
                </c:pt>
                <c:pt idx="2877">
                  <c:v>45213</c:v>
                </c:pt>
                <c:pt idx="2878">
                  <c:v>45214</c:v>
                </c:pt>
                <c:pt idx="2879">
                  <c:v>45215</c:v>
                </c:pt>
                <c:pt idx="2880">
                  <c:v>45216</c:v>
                </c:pt>
                <c:pt idx="2881">
                  <c:v>45217</c:v>
                </c:pt>
                <c:pt idx="2882">
                  <c:v>45218</c:v>
                </c:pt>
                <c:pt idx="2883">
                  <c:v>45219</c:v>
                </c:pt>
                <c:pt idx="2884">
                  <c:v>45220</c:v>
                </c:pt>
                <c:pt idx="2885">
                  <c:v>45221</c:v>
                </c:pt>
                <c:pt idx="2886">
                  <c:v>45222</c:v>
                </c:pt>
                <c:pt idx="2887">
                  <c:v>45223</c:v>
                </c:pt>
                <c:pt idx="2888">
                  <c:v>45224</c:v>
                </c:pt>
                <c:pt idx="2889">
                  <c:v>45225</c:v>
                </c:pt>
                <c:pt idx="2890">
                  <c:v>45226</c:v>
                </c:pt>
                <c:pt idx="2891">
                  <c:v>45227</c:v>
                </c:pt>
                <c:pt idx="2892">
                  <c:v>45228</c:v>
                </c:pt>
                <c:pt idx="2893">
                  <c:v>45229</c:v>
                </c:pt>
                <c:pt idx="2894">
                  <c:v>45230</c:v>
                </c:pt>
                <c:pt idx="2895">
                  <c:v>45231</c:v>
                </c:pt>
                <c:pt idx="2896">
                  <c:v>45232</c:v>
                </c:pt>
                <c:pt idx="2897">
                  <c:v>45233</c:v>
                </c:pt>
                <c:pt idx="2898">
                  <c:v>45234</c:v>
                </c:pt>
                <c:pt idx="2899">
                  <c:v>45235</c:v>
                </c:pt>
                <c:pt idx="2900">
                  <c:v>45236</c:v>
                </c:pt>
                <c:pt idx="2901">
                  <c:v>45237</c:v>
                </c:pt>
                <c:pt idx="2902">
                  <c:v>45238</c:v>
                </c:pt>
                <c:pt idx="2903">
                  <c:v>45239</c:v>
                </c:pt>
                <c:pt idx="2904">
                  <c:v>45240</c:v>
                </c:pt>
                <c:pt idx="2905">
                  <c:v>45241</c:v>
                </c:pt>
                <c:pt idx="2906">
                  <c:v>45242</c:v>
                </c:pt>
                <c:pt idx="2907">
                  <c:v>45243</c:v>
                </c:pt>
                <c:pt idx="2908">
                  <c:v>45244</c:v>
                </c:pt>
                <c:pt idx="2909">
                  <c:v>45245</c:v>
                </c:pt>
                <c:pt idx="2910">
                  <c:v>45246</c:v>
                </c:pt>
                <c:pt idx="2911">
                  <c:v>45247</c:v>
                </c:pt>
                <c:pt idx="2912">
                  <c:v>45248</c:v>
                </c:pt>
                <c:pt idx="2913">
                  <c:v>45249</c:v>
                </c:pt>
                <c:pt idx="2914">
                  <c:v>45250</c:v>
                </c:pt>
                <c:pt idx="2915">
                  <c:v>45251</c:v>
                </c:pt>
                <c:pt idx="2916">
                  <c:v>45252</c:v>
                </c:pt>
                <c:pt idx="2917">
                  <c:v>45253</c:v>
                </c:pt>
                <c:pt idx="2918">
                  <c:v>45254</c:v>
                </c:pt>
                <c:pt idx="2919">
                  <c:v>45255</c:v>
                </c:pt>
                <c:pt idx="2920">
                  <c:v>45256</c:v>
                </c:pt>
                <c:pt idx="2921">
                  <c:v>45257</c:v>
                </c:pt>
                <c:pt idx="2922">
                  <c:v>45258</c:v>
                </c:pt>
                <c:pt idx="2923">
                  <c:v>45259</c:v>
                </c:pt>
                <c:pt idx="2924">
                  <c:v>45260</c:v>
                </c:pt>
                <c:pt idx="2925">
                  <c:v>45261</c:v>
                </c:pt>
                <c:pt idx="2926">
                  <c:v>45262</c:v>
                </c:pt>
                <c:pt idx="2927">
                  <c:v>45263</c:v>
                </c:pt>
                <c:pt idx="2928">
                  <c:v>45264</c:v>
                </c:pt>
                <c:pt idx="2929">
                  <c:v>45265</c:v>
                </c:pt>
                <c:pt idx="2930">
                  <c:v>45266</c:v>
                </c:pt>
                <c:pt idx="2931">
                  <c:v>45267</c:v>
                </c:pt>
                <c:pt idx="2932">
                  <c:v>45268</c:v>
                </c:pt>
                <c:pt idx="2933">
                  <c:v>45269</c:v>
                </c:pt>
                <c:pt idx="2934">
                  <c:v>45270</c:v>
                </c:pt>
                <c:pt idx="2935">
                  <c:v>45271</c:v>
                </c:pt>
                <c:pt idx="2936">
                  <c:v>45272</c:v>
                </c:pt>
                <c:pt idx="2937">
                  <c:v>45273</c:v>
                </c:pt>
                <c:pt idx="2938">
                  <c:v>45274</c:v>
                </c:pt>
                <c:pt idx="2939">
                  <c:v>45275</c:v>
                </c:pt>
                <c:pt idx="2940">
                  <c:v>45276</c:v>
                </c:pt>
                <c:pt idx="2941">
                  <c:v>45277</c:v>
                </c:pt>
                <c:pt idx="2942">
                  <c:v>45278</c:v>
                </c:pt>
                <c:pt idx="2943">
                  <c:v>45279</c:v>
                </c:pt>
                <c:pt idx="2944">
                  <c:v>45280</c:v>
                </c:pt>
                <c:pt idx="2945">
                  <c:v>45281</c:v>
                </c:pt>
                <c:pt idx="2946">
                  <c:v>45282</c:v>
                </c:pt>
                <c:pt idx="2947">
                  <c:v>45283</c:v>
                </c:pt>
                <c:pt idx="2948">
                  <c:v>45284</c:v>
                </c:pt>
                <c:pt idx="2949">
                  <c:v>45285</c:v>
                </c:pt>
                <c:pt idx="2950">
                  <c:v>45286</c:v>
                </c:pt>
                <c:pt idx="2951">
                  <c:v>45287</c:v>
                </c:pt>
                <c:pt idx="2952">
                  <c:v>45288</c:v>
                </c:pt>
                <c:pt idx="2953">
                  <c:v>45289</c:v>
                </c:pt>
                <c:pt idx="2954">
                  <c:v>45290</c:v>
                </c:pt>
                <c:pt idx="2955">
                  <c:v>45291</c:v>
                </c:pt>
                <c:pt idx="2956">
                  <c:v>45292</c:v>
                </c:pt>
                <c:pt idx="2957">
                  <c:v>45293</c:v>
                </c:pt>
                <c:pt idx="2958">
                  <c:v>45294</c:v>
                </c:pt>
                <c:pt idx="2959">
                  <c:v>45295</c:v>
                </c:pt>
                <c:pt idx="2960">
                  <c:v>45296</c:v>
                </c:pt>
                <c:pt idx="2961">
                  <c:v>45297</c:v>
                </c:pt>
                <c:pt idx="2962">
                  <c:v>45298</c:v>
                </c:pt>
                <c:pt idx="2963">
                  <c:v>45299</c:v>
                </c:pt>
                <c:pt idx="2964">
                  <c:v>45300</c:v>
                </c:pt>
                <c:pt idx="2965">
                  <c:v>45301</c:v>
                </c:pt>
                <c:pt idx="2966">
                  <c:v>45302</c:v>
                </c:pt>
                <c:pt idx="2967">
                  <c:v>45303</c:v>
                </c:pt>
                <c:pt idx="2968">
                  <c:v>45304</c:v>
                </c:pt>
                <c:pt idx="2969">
                  <c:v>45305</c:v>
                </c:pt>
                <c:pt idx="2970">
                  <c:v>45306</c:v>
                </c:pt>
                <c:pt idx="2971">
                  <c:v>45307</c:v>
                </c:pt>
                <c:pt idx="2972">
                  <c:v>45308</c:v>
                </c:pt>
                <c:pt idx="2973">
                  <c:v>45309</c:v>
                </c:pt>
                <c:pt idx="2974">
                  <c:v>45310</c:v>
                </c:pt>
                <c:pt idx="2975">
                  <c:v>45311</c:v>
                </c:pt>
                <c:pt idx="2976">
                  <c:v>45312</c:v>
                </c:pt>
                <c:pt idx="2977">
                  <c:v>45313</c:v>
                </c:pt>
                <c:pt idx="2978">
                  <c:v>45314</c:v>
                </c:pt>
                <c:pt idx="2979">
                  <c:v>45315</c:v>
                </c:pt>
                <c:pt idx="2980">
                  <c:v>45316</c:v>
                </c:pt>
                <c:pt idx="2981">
                  <c:v>45317</c:v>
                </c:pt>
                <c:pt idx="2982">
                  <c:v>45318</c:v>
                </c:pt>
                <c:pt idx="2983">
                  <c:v>45319</c:v>
                </c:pt>
                <c:pt idx="2984">
                  <c:v>45320</c:v>
                </c:pt>
                <c:pt idx="2985">
                  <c:v>45321</c:v>
                </c:pt>
                <c:pt idx="2986">
                  <c:v>45322</c:v>
                </c:pt>
                <c:pt idx="2987">
                  <c:v>45323</c:v>
                </c:pt>
                <c:pt idx="2988">
                  <c:v>45324</c:v>
                </c:pt>
                <c:pt idx="2989">
                  <c:v>45325</c:v>
                </c:pt>
                <c:pt idx="2990">
                  <c:v>45326</c:v>
                </c:pt>
                <c:pt idx="2991">
                  <c:v>45327</c:v>
                </c:pt>
                <c:pt idx="2992">
                  <c:v>45328</c:v>
                </c:pt>
                <c:pt idx="2993">
                  <c:v>45329</c:v>
                </c:pt>
                <c:pt idx="2994">
                  <c:v>45330</c:v>
                </c:pt>
                <c:pt idx="2995">
                  <c:v>45331</c:v>
                </c:pt>
                <c:pt idx="2996">
                  <c:v>45332</c:v>
                </c:pt>
                <c:pt idx="2997">
                  <c:v>45333</c:v>
                </c:pt>
                <c:pt idx="2998">
                  <c:v>45334</c:v>
                </c:pt>
                <c:pt idx="2999">
                  <c:v>45335</c:v>
                </c:pt>
                <c:pt idx="3000">
                  <c:v>45336</c:v>
                </c:pt>
                <c:pt idx="3001">
                  <c:v>45337</c:v>
                </c:pt>
                <c:pt idx="3002">
                  <c:v>45338</c:v>
                </c:pt>
                <c:pt idx="3003">
                  <c:v>45339</c:v>
                </c:pt>
                <c:pt idx="3004">
                  <c:v>45340</c:v>
                </c:pt>
                <c:pt idx="3005">
                  <c:v>45341</c:v>
                </c:pt>
                <c:pt idx="3006">
                  <c:v>45342</c:v>
                </c:pt>
                <c:pt idx="3007">
                  <c:v>45343</c:v>
                </c:pt>
                <c:pt idx="3008">
                  <c:v>45344</c:v>
                </c:pt>
                <c:pt idx="3009">
                  <c:v>45345</c:v>
                </c:pt>
                <c:pt idx="3010">
                  <c:v>45346</c:v>
                </c:pt>
                <c:pt idx="3011">
                  <c:v>45347</c:v>
                </c:pt>
                <c:pt idx="3012">
                  <c:v>45348</c:v>
                </c:pt>
                <c:pt idx="3013">
                  <c:v>45349</c:v>
                </c:pt>
                <c:pt idx="3014">
                  <c:v>45350</c:v>
                </c:pt>
                <c:pt idx="3015">
                  <c:v>45351</c:v>
                </c:pt>
                <c:pt idx="3016">
                  <c:v>45352</c:v>
                </c:pt>
                <c:pt idx="3017">
                  <c:v>45353</c:v>
                </c:pt>
                <c:pt idx="3018">
                  <c:v>45354</c:v>
                </c:pt>
                <c:pt idx="3019">
                  <c:v>45355</c:v>
                </c:pt>
                <c:pt idx="3020">
                  <c:v>45356</c:v>
                </c:pt>
                <c:pt idx="3021">
                  <c:v>45357</c:v>
                </c:pt>
                <c:pt idx="3022">
                  <c:v>45358</c:v>
                </c:pt>
                <c:pt idx="3023">
                  <c:v>45359</c:v>
                </c:pt>
                <c:pt idx="3024">
                  <c:v>45360</c:v>
                </c:pt>
                <c:pt idx="3025">
                  <c:v>45361</c:v>
                </c:pt>
                <c:pt idx="3026">
                  <c:v>45362</c:v>
                </c:pt>
                <c:pt idx="3027">
                  <c:v>45363</c:v>
                </c:pt>
                <c:pt idx="3028">
                  <c:v>45364</c:v>
                </c:pt>
                <c:pt idx="3029">
                  <c:v>45365</c:v>
                </c:pt>
                <c:pt idx="3030">
                  <c:v>45366</c:v>
                </c:pt>
                <c:pt idx="3031">
                  <c:v>45367</c:v>
                </c:pt>
                <c:pt idx="3032">
                  <c:v>45368</c:v>
                </c:pt>
                <c:pt idx="3033">
                  <c:v>45369</c:v>
                </c:pt>
                <c:pt idx="3034">
                  <c:v>45370</c:v>
                </c:pt>
                <c:pt idx="3035">
                  <c:v>45371</c:v>
                </c:pt>
                <c:pt idx="3036">
                  <c:v>45372</c:v>
                </c:pt>
                <c:pt idx="3037">
                  <c:v>45373</c:v>
                </c:pt>
                <c:pt idx="3038">
                  <c:v>45374</c:v>
                </c:pt>
                <c:pt idx="3039">
                  <c:v>45375</c:v>
                </c:pt>
                <c:pt idx="3040">
                  <c:v>45376</c:v>
                </c:pt>
                <c:pt idx="3041">
                  <c:v>45377</c:v>
                </c:pt>
                <c:pt idx="3042">
                  <c:v>45378</c:v>
                </c:pt>
                <c:pt idx="3043">
                  <c:v>45379</c:v>
                </c:pt>
                <c:pt idx="3044">
                  <c:v>45380</c:v>
                </c:pt>
                <c:pt idx="3045">
                  <c:v>45381</c:v>
                </c:pt>
                <c:pt idx="3046">
                  <c:v>45382</c:v>
                </c:pt>
                <c:pt idx="3047">
                  <c:v>45383</c:v>
                </c:pt>
                <c:pt idx="3048">
                  <c:v>45384</c:v>
                </c:pt>
                <c:pt idx="3049">
                  <c:v>45385</c:v>
                </c:pt>
                <c:pt idx="3050">
                  <c:v>45386</c:v>
                </c:pt>
                <c:pt idx="3051">
                  <c:v>45387</c:v>
                </c:pt>
                <c:pt idx="3052">
                  <c:v>45388</c:v>
                </c:pt>
                <c:pt idx="3053">
                  <c:v>45389</c:v>
                </c:pt>
                <c:pt idx="3054">
                  <c:v>45390</c:v>
                </c:pt>
                <c:pt idx="3055">
                  <c:v>45391</c:v>
                </c:pt>
                <c:pt idx="3056">
                  <c:v>45392</c:v>
                </c:pt>
                <c:pt idx="3057">
                  <c:v>45393</c:v>
                </c:pt>
                <c:pt idx="3058">
                  <c:v>45394</c:v>
                </c:pt>
                <c:pt idx="3059">
                  <c:v>45395</c:v>
                </c:pt>
                <c:pt idx="3060">
                  <c:v>45396</c:v>
                </c:pt>
                <c:pt idx="3061">
                  <c:v>45397</c:v>
                </c:pt>
                <c:pt idx="3062">
                  <c:v>45398</c:v>
                </c:pt>
                <c:pt idx="3063">
                  <c:v>45399</c:v>
                </c:pt>
                <c:pt idx="3064">
                  <c:v>45400</c:v>
                </c:pt>
                <c:pt idx="3065">
                  <c:v>45401</c:v>
                </c:pt>
                <c:pt idx="3066">
                  <c:v>45402</c:v>
                </c:pt>
                <c:pt idx="3067">
                  <c:v>45403</c:v>
                </c:pt>
                <c:pt idx="3068">
                  <c:v>45404</c:v>
                </c:pt>
                <c:pt idx="3069">
                  <c:v>45405</c:v>
                </c:pt>
                <c:pt idx="3070">
                  <c:v>45406</c:v>
                </c:pt>
                <c:pt idx="3071">
                  <c:v>45407</c:v>
                </c:pt>
                <c:pt idx="3072">
                  <c:v>45408</c:v>
                </c:pt>
                <c:pt idx="3073">
                  <c:v>45409</c:v>
                </c:pt>
                <c:pt idx="3074">
                  <c:v>45410</c:v>
                </c:pt>
                <c:pt idx="3075">
                  <c:v>45411</c:v>
                </c:pt>
                <c:pt idx="3076">
                  <c:v>45412</c:v>
                </c:pt>
                <c:pt idx="3077">
                  <c:v>45413</c:v>
                </c:pt>
                <c:pt idx="3078">
                  <c:v>45414</c:v>
                </c:pt>
                <c:pt idx="3079">
                  <c:v>45415</c:v>
                </c:pt>
                <c:pt idx="3080">
                  <c:v>45416</c:v>
                </c:pt>
                <c:pt idx="3081">
                  <c:v>45417</c:v>
                </c:pt>
                <c:pt idx="3082">
                  <c:v>45418</c:v>
                </c:pt>
                <c:pt idx="3083">
                  <c:v>45419</c:v>
                </c:pt>
                <c:pt idx="3084">
                  <c:v>45420</c:v>
                </c:pt>
                <c:pt idx="3085">
                  <c:v>45421</c:v>
                </c:pt>
                <c:pt idx="3086">
                  <c:v>45422</c:v>
                </c:pt>
                <c:pt idx="3087">
                  <c:v>45423</c:v>
                </c:pt>
                <c:pt idx="3088">
                  <c:v>45424</c:v>
                </c:pt>
                <c:pt idx="3089">
                  <c:v>45425</c:v>
                </c:pt>
                <c:pt idx="3090">
                  <c:v>45426</c:v>
                </c:pt>
                <c:pt idx="3091">
                  <c:v>45427</c:v>
                </c:pt>
                <c:pt idx="3092">
                  <c:v>45428</c:v>
                </c:pt>
                <c:pt idx="3093">
                  <c:v>45429</c:v>
                </c:pt>
                <c:pt idx="3094">
                  <c:v>45430</c:v>
                </c:pt>
                <c:pt idx="3095">
                  <c:v>45431</c:v>
                </c:pt>
                <c:pt idx="3096">
                  <c:v>45432</c:v>
                </c:pt>
                <c:pt idx="3097">
                  <c:v>45433</c:v>
                </c:pt>
                <c:pt idx="3098">
                  <c:v>45434</c:v>
                </c:pt>
                <c:pt idx="3099">
                  <c:v>45435</c:v>
                </c:pt>
                <c:pt idx="3100">
                  <c:v>45436</c:v>
                </c:pt>
                <c:pt idx="3101">
                  <c:v>45437</c:v>
                </c:pt>
                <c:pt idx="3102">
                  <c:v>45438</c:v>
                </c:pt>
                <c:pt idx="3103">
                  <c:v>45439</c:v>
                </c:pt>
                <c:pt idx="3104">
                  <c:v>45440</c:v>
                </c:pt>
                <c:pt idx="3105">
                  <c:v>45441</c:v>
                </c:pt>
                <c:pt idx="3106">
                  <c:v>45442</c:v>
                </c:pt>
                <c:pt idx="3107">
                  <c:v>45443</c:v>
                </c:pt>
                <c:pt idx="3108">
                  <c:v>45444</c:v>
                </c:pt>
                <c:pt idx="3109">
                  <c:v>45445</c:v>
                </c:pt>
                <c:pt idx="3110">
                  <c:v>45446</c:v>
                </c:pt>
                <c:pt idx="3111">
                  <c:v>45447</c:v>
                </c:pt>
                <c:pt idx="3112">
                  <c:v>45448</c:v>
                </c:pt>
                <c:pt idx="3113">
                  <c:v>45449</c:v>
                </c:pt>
                <c:pt idx="3114">
                  <c:v>45450</c:v>
                </c:pt>
                <c:pt idx="3115">
                  <c:v>45451</c:v>
                </c:pt>
                <c:pt idx="3116">
                  <c:v>45452</c:v>
                </c:pt>
                <c:pt idx="3117">
                  <c:v>45453</c:v>
                </c:pt>
                <c:pt idx="3118">
                  <c:v>45454</c:v>
                </c:pt>
                <c:pt idx="3119">
                  <c:v>45455</c:v>
                </c:pt>
                <c:pt idx="3120">
                  <c:v>45456</c:v>
                </c:pt>
                <c:pt idx="3121">
                  <c:v>45457</c:v>
                </c:pt>
                <c:pt idx="3122">
                  <c:v>45458</c:v>
                </c:pt>
                <c:pt idx="3123">
                  <c:v>45459</c:v>
                </c:pt>
                <c:pt idx="3124">
                  <c:v>45460</c:v>
                </c:pt>
                <c:pt idx="3125">
                  <c:v>45461</c:v>
                </c:pt>
                <c:pt idx="3126">
                  <c:v>45462</c:v>
                </c:pt>
                <c:pt idx="3127">
                  <c:v>45463</c:v>
                </c:pt>
                <c:pt idx="3128">
                  <c:v>45464</c:v>
                </c:pt>
                <c:pt idx="3129">
                  <c:v>45465</c:v>
                </c:pt>
                <c:pt idx="3130">
                  <c:v>45466</c:v>
                </c:pt>
                <c:pt idx="3131">
                  <c:v>45467</c:v>
                </c:pt>
                <c:pt idx="3132">
                  <c:v>45468</c:v>
                </c:pt>
                <c:pt idx="3133">
                  <c:v>45469</c:v>
                </c:pt>
                <c:pt idx="3134">
                  <c:v>45470</c:v>
                </c:pt>
                <c:pt idx="3135">
                  <c:v>45471</c:v>
                </c:pt>
                <c:pt idx="3136">
                  <c:v>45472</c:v>
                </c:pt>
                <c:pt idx="3137">
                  <c:v>45473</c:v>
                </c:pt>
                <c:pt idx="3138">
                  <c:v>45474</c:v>
                </c:pt>
                <c:pt idx="3139">
                  <c:v>45475</c:v>
                </c:pt>
                <c:pt idx="3140">
                  <c:v>45476</c:v>
                </c:pt>
                <c:pt idx="3141">
                  <c:v>45477</c:v>
                </c:pt>
                <c:pt idx="3142">
                  <c:v>45478</c:v>
                </c:pt>
                <c:pt idx="3143">
                  <c:v>45479</c:v>
                </c:pt>
                <c:pt idx="3144">
                  <c:v>45480</c:v>
                </c:pt>
                <c:pt idx="3145">
                  <c:v>45481</c:v>
                </c:pt>
                <c:pt idx="3146">
                  <c:v>45482</c:v>
                </c:pt>
                <c:pt idx="3147">
                  <c:v>45483</c:v>
                </c:pt>
                <c:pt idx="3148">
                  <c:v>45484</c:v>
                </c:pt>
                <c:pt idx="3149">
                  <c:v>45485</c:v>
                </c:pt>
                <c:pt idx="3150">
                  <c:v>45486</c:v>
                </c:pt>
                <c:pt idx="3151">
                  <c:v>45487</c:v>
                </c:pt>
                <c:pt idx="3152">
                  <c:v>45488</c:v>
                </c:pt>
                <c:pt idx="3153">
                  <c:v>45489</c:v>
                </c:pt>
                <c:pt idx="3154">
                  <c:v>45490</c:v>
                </c:pt>
                <c:pt idx="3155">
                  <c:v>45491</c:v>
                </c:pt>
                <c:pt idx="3156">
                  <c:v>45492</c:v>
                </c:pt>
                <c:pt idx="3157">
                  <c:v>45493</c:v>
                </c:pt>
                <c:pt idx="3158">
                  <c:v>45494</c:v>
                </c:pt>
                <c:pt idx="3159">
                  <c:v>45495</c:v>
                </c:pt>
                <c:pt idx="3160">
                  <c:v>45496</c:v>
                </c:pt>
                <c:pt idx="3161">
                  <c:v>45497</c:v>
                </c:pt>
                <c:pt idx="3162">
                  <c:v>45498</c:v>
                </c:pt>
                <c:pt idx="3163">
                  <c:v>45499</c:v>
                </c:pt>
                <c:pt idx="3164">
                  <c:v>45500</c:v>
                </c:pt>
                <c:pt idx="3165">
                  <c:v>45501</c:v>
                </c:pt>
                <c:pt idx="3166">
                  <c:v>45502</c:v>
                </c:pt>
                <c:pt idx="3167">
                  <c:v>45503</c:v>
                </c:pt>
                <c:pt idx="3168">
                  <c:v>45504</c:v>
                </c:pt>
                <c:pt idx="3169">
                  <c:v>45505</c:v>
                </c:pt>
                <c:pt idx="3170">
                  <c:v>45506</c:v>
                </c:pt>
                <c:pt idx="3171">
                  <c:v>45507</c:v>
                </c:pt>
                <c:pt idx="3172">
                  <c:v>45508</c:v>
                </c:pt>
                <c:pt idx="3173">
                  <c:v>45509</c:v>
                </c:pt>
                <c:pt idx="3174">
                  <c:v>45510</c:v>
                </c:pt>
                <c:pt idx="3175">
                  <c:v>45511</c:v>
                </c:pt>
                <c:pt idx="3176">
                  <c:v>45512</c:v>
                </c:pt>
                <c:pt idx="3177">
                  <c:v>45513</c:v>
                </c:pt>
                <c:pt idx="3178">
                  <c:v>45514</c:v>
                </c:pt>
                <c:pt idx="3179">
                  <c:v>45515</c:v>
                </c:pt>
                <c:pt idx="3180">
                  <c:v>45516</c:v>
                </c:pt>
                <c:pt idx="3181">
                  <c:v>45517</c:v>
                </c:pt>
                <c:pt idx="3182">
                  <c:v>45518</c:v>
                </c:pt>
                <c:pt idx="3183">
                  <c:v>45519</c:v>
                </c:pt>
                <c:pt idx="3184">
                  <c:v>45520</c:v>
                </c:pt>
                <c:pt idx="3185">
                  <c:v>45521</c:v>
                </c:pt>
                <c:pt idx="3186">
                  <c:v>45522</c:v>
                </c:pt>
                <c:pt idx="3187">
                  <c:v>45523</c:v>
                </c:pt>
                <c:pt idx="3188">
                  <c:v>45524</c:v>
                </c:pt>
                <c:pt idx="3189">
                  <c:v>45525</c:v>
                </c:pt>
                <c:pt idx="3190">
                  <c:v>45526</c:v>
                </c:pt>
                <c:pt idx="3191">
                  <c:v>45527</c:v>
                </c:pt>
                <c:pt idx="3192">
                  <c:v>45528</c:v>
                </c:pt>
                <c:pt idx="3193">
                  <c:v>45529</c:v>
                </c:pt>
                <c:pt idx="3194">
                  <c:v>45530</c:v>
                </c:pt>
                <c:pt idx="3195">
                  <c:v>45531</c:v>
                </c:pt>
                <c:pt idx="3196">
                  <c:v>45532</c:v>
                </c:pt>
                <c:pt idx="3197">
                  <c:v>45533</c:v>
                </c:pt>
                <c:pt idx="3198">
                  <c:v>45534</c:v>
                </c:pt>
                <c:pt idx="3199">
                  <c:v>45535</c:v>
                </c:pt>
                <c:pt idx="3200">
                  <c:v>45536</c:v>
                </c:pt>
                <c:pt idx="3201">
                  <c:v>45537</c:v>
                </c:pt>
                <c:pt idx="3202">
                  <c:v>45538</c:v>
                </c:pt>
                <c:pt idx="3203">
                  <c:v>45539</c:v>
                </c:pt>
                <c:pt idx="3204">
                  <c:v>45540</c:v>
                </c:pt>
                <c:pt idx="3205">
                  <c:v>45541</c:v>
                </c:pt>
                <c:pt idx="3206">
                  <c:v>45542</c:v>
                </c:pt>
                <c:pt idx="3207">
                  <c:v>45543</c:v>
                </c:pt>
                <c:pt idx="3208">
                  <c:v>45544</c:v>
                </c:pt>
                <c:pt idx="3209">
                  <c:v>45545</c:v>
                </c:pt>
                <c:pt idx="3210">
                  <c:v>45546</c:v>
                </c:pt>
                <c:pt idx="3211">
                  <c:v>45547</c:v>
                </c:pt>
                <c:pt idx="3212">
                  <c:v>45548</c:v>
                </c:pt>
                <c:pt idx="3213">
                  <c:v>45549</c:v>
                </c:pt>
                <c:pt idx="3214">
                  <c:v>45550</c:v>
                </c:pt>
                <c:pt idx="3215">
                  <c:v>45551</c:v>
                </c:pt>
                <c:pt idx="3216">
                  <c:v>45552</c:v>
                </c:pt>
                <c:pt idx="3217">
                  <c:v>45553</c:v>
                </c:pt>
                <c:pt idx="3218">
                  <c:v>45554</c:v>
                </c:pt>
                <c:pt idx="3219">
                  <c:v>45555</c:v>
                </c:pt>
                <c:pt idx="3220">
                  <c:v>45556</c:v>
                </c:pt>
                <c:pt idx="3221">
                  <c:v>45557</c:v>
                </c:pt>
                <c:pt idx="3222">
                  <c:v>45558</c:v>
                </c:pt>
                <c:pt idx="3223">
                  <c:v>45559</c:v>
                </c:pt>
                <c:pt idx="3224">
                  <c:v>45560</c:v>
                </c:pt>
                <c:pt idx="3225">
                  <c:v>45561</c:v>
                </c:pt>
                <c:pt idx="3226">
                  <c:v>45562</c:v>
                </c:pt>
                <c:pt idx="3227">
                  <c:v>45563</c:v>
                </c:pt>
                <c:pt idx="3228">
                  <c:v>45564</c:v>
                </c:pt>
                <c:pt idx="3229">
                  <c:v>45565</c:v>
                </c:pt>
                <c:pt idx="3230">
                  <c:v>45566</c:v>
                </c:pt>
                <c:pt idx="3231">
                  <c:v>45567</c:v>
                </c:pt>
                <c:pt idx="3232">
                  <c:v>45568</c:v>
                </c:pt>
                <c:pt idx="3233">
                  <c:v>45569</c:v>
                </c:pt>
                <c:pt idx="3234">
                  <c:v>45570</c:v>
                </c:pt>
                <c:pt idx="3235">
                  <c:v>45571</c:v>
                </c:pt>
                <c:pt idx="3236">
                  <c:v>45572</c:v>
                </c:pt>
                <c:pt idx="3237">
                  <c:v>45573</c:v>
                </c:pt>
                <c:pt idx="3238">
                  <c:v>45574</c:v>
                </c:pt>
                <c:pt idx="3239">
                  <c:v>45575</c:v>
                </c:pt>
                <c:pt idx="3240">
                  <c:v>45576</c:v>
                </c:pt>
                <c:pt idx="3241">
                  <c:v>45577</c:v>
                </c:pt>
                <c:pt idx="3242">
                  <c:v>45578</c:v>
                </c:pt>
                <c:pt idx="3243">
                  <c:v>45579</c:v>
                </c:pt>
                <c:pt idx="3244">
                  <c:v>45580</c:v>
                </c:pt>
                <c:pt idx="3245">
                  <c:v>45581</c:v>
                </c:pt>
                <c:pt idx="3246">
                  <c:v>45582</c:v>
                </c:pt>
                <c:pt idx="3247">
                  <c:v>45583</c:v>
                </c:pt>
                <c:pt idx="3248">
                  <c:v>45584</c:v>
                </c:pt>
                <c:pt idx="3249">
                  <c:v>45585</c:v>
                </c:pt>
                <c:pt idx="3250">
                  <c:v>45586</c:v>
                </c:pt>
                <c:pt idx="3251">
                  <c:v>45587</c:v>
                </c:pt>
                <c:pt idx="3252">
                  <c:v>45588</c:v>
                </c:pt>
                <c:pt idx="3253">
                  <c:v>45589</c:v>
                </c:pt>
                <c:pt idx="3254">
                  <c:v>45590</c:v>
                </c:pt>
                <c:pt idx="3255">
                  <c:v>45591</c:v>
                </c:pt>
                <c:pt idx="3256">
                  <c:v>45592</c:v>
                </c:pt>
                <c:pt idx="3257">
                  <c:v>45593</c:v>
                </c:pt>
                <c:pt idx="3258">
                  <c:v>45594</c:v>
                </c:pt>
                <c:pt idx="3259">
                  <c:v>45595</c:v>
                </c:pt>
                <c:pt idx="3260">
                  <c:v>45596</c:v>
                </c:pt>
                <c:pt idx="3261">
                  <c:v>45597</c:v>
                </c:pt>
                <c:pt idx="3262">
                  <c:v>45598</c:v>
                </c:pt>
                <c:pt idx="3263">
                  <c:v>45599</c:v>
                </c:pt>
                <c:pt idx="3264">
                  <c:v>45600</c:v>
                </c:pt>
                <c:pt idx="3265">
                  <c:v>45601</c:v>
                </c:pt>
                <c:pt idx="3266">
                  <c:v>45602</c:v>
                </c:pt>
                <c:pt idx="3267">
                  <c:v>45603</c:v>
                </c:pt>
                <c:pt idx="3268">
                  <c:v>45604</c:v>
                </c:pt>
                <c:pt idx="3269">
                  <c:v>45605</c:v>
                </c:pt>
                <c:pt idx="3270">
                  <c:v>45606</c:v>
                </c:pt>
                <c:pt idx="3271">
                  <c:v>45607</c:v>
                </c:pt>
                <c:pt idx="3272">
                  <c:v>45608</c:v>
                </c:pt>
                <c:pt idx="3273">
                  <c:v>45609</c:v>
                </c:pt>
                <c:pt idx="3274">
                  <c:v>45610</c:v>
                </c:pt>
                <c:pt idx="3275">
                  <c:v>45611</c:v>
                </c:pt>
                <c:pt idx="3276">
                  <c:v>45612</c:v>
                </c:pt>
                <c:pt idx="3277">
                  <c:v>45613</c:v>
                </c:pt>
                <c:pt idx="3278">
                  <c:v>45614</c:v>
                </c:pt>
                <c:pt idx="3279">
                  <c:v>45615</c:v>
                </c:pt>
                <c:pt idx="3280">
                  <c:v>45616</c:v>
                </c:pt>
                <c:pt idx="3281">
                  <c:v>45617</c:v>
                </c:pt>
                <c:pt idx="3282">
                  <c:v>45618</c:v>
                </c:pt>
                <c:pt idx="3283">
                  <c:v>45619</c:v>
                </c:pt>
                <c:pt idx="3284">
                  <c:v>45620</c:v>
                </c:pt>
                <c:pt idx="3285">
                  <c:v>45621</c:v>
                </c:pt>
                <c:pt idx="3286">
                  <c:v>45622</c:v>
                </c:pt>
                <c:pt idx="3287">
                  <c:v>45623</c:v>
                </c:pt>
                <c:pt idx="3288">
                  <c:v>45624</c:v>
                </c:pt>
                <c:pt idx="3289">
                  <c:v>45625</c:v>
                </c:pt>
                <c:pt idx="3290">
                  <c:v>45626</c:v>
                </c:pt>
                <c:pt idx="3291">
                  <c:v>45627</c:v>
                </c:pt>
                <c:pt idx="3292">
                  <c:v>45628</c:v>
                </c:pt>
                <c:pt idx="3293">
                  <c:v>45629</c:v>
                </c:pt>
                <c:pt idx="3294">
                  <c:v>45630</c:v>
                </c:pt>
                <c:pt idx="3295">
                  <c:v>45631</c:v>
                </c:pt>
                <c:pt idx="3296">
                  <c:v>45632</c:v>
                </c:pt>
                <c:pt idx="3297">
                  <c:v>45633</c:v>
                </c:pt>
                <c:pt idx="3298">
                  <c:v>45634</c:v>
                </c:pt>
                <c:pt idx="3299">
                  <c:v>45635</c:v>
                </c:pt>
                <c:pt idx="3300">
                  <c:v>45636</c:v>
                </c:pt>
                <c:pt idx="3301">
                  <c:v>45637</c:v>
                </c:pt>
                <c:pt idx="3302">
                  <c:v>45638</c:v>
                </c:pt>
                <c:pt idx="3303">
                  <c:v>45639</c:v>
                </c:pt>
                <c:pt idx="3304">
                  <c:v>45640</c:v>
                </c:pt>
                <c:pt idx="3305">
                  <c:v>45641</c:v>
                </c:pt>
                <c:pt idx="3306">
                  <c:v>45642</c:v>
                </c:pt>
                <c:pt idx="3307">
                  <c:v>45643</c:v>
                </c:pt>
                <c:pt idx="3308">
                  <c:v>45644</c:v>
                </c:pt>
                <c:pt idx="3309">
                  <c:v>45645</c:v>
                </c:pt>
                <c:pt idx="3310">
                  <c:v>45646</c:v>
                </c:pt>
                <c:pt idx="3311">
                  <c:v>45647</c:v>
                </c:pt>
                <c:pt idx="3312">
                  <c:v>45648</c:v>
                </c:pt>
                <c:pt idx="3313">
                  <c:v>45649</c:v>
                </c:pt>
                <c:pt idx="3314">
                  <c:v>45650</c:v>
                </c:pt>
                <c:pt idx="3315">
                  <c:v>45651</c:v>
                </c:pt>
                <c:pt idx="3316">
                  <c:v>45652</c:v>
                </c:pt>
                <c:pt idx="3317">
                  <c:v>45653</c:v>
                </c:pt>
                <c:pt idx="3318">
                  <c:v>45654</c:v>
                </c:pt>
                <c:pt idx="3319">
                  <c:v>45655</c:v>
                </c:pt>
                <c:pt idx="3320">
                  <c:v>45656</c:v>
                </c:pt>
                <c:pt idx="3321">
                  <c:v>45657</c:v>
                </c:pt>
                <c:pt idx="3322">
                  <c:v>45658</c:v>
                </c:pt>
                <c:pt idx="3323">
                  <c:v>45659</c:v>
                </c:pt>
                <c:pt idx="3324">
                  <c:v>45660</c:v>
                </c:pt>
                <c:pt idx="3325">
                  <c:v>45661</c:v>
                </c:pt>
                <c:pt idx="3326">
                  <c:v>45662</c:v>
                </c:pt>
                <c:pt idx="3327">
                  <c:v>45663</c:v>
                </c:pt>
                <c:pt idx="3328">
                  <c:v>45664</c:v>
                </c:pt>
                <c:pt idx="3329">
                  <c:v>45665</c:v>
                </c:pt>
                <c:pt idx="3330">
                  <c:v>45666</c:v>
                </c:pt>
                <c:pt idx="3331">
                  <c:v>45667</c:v>
                </c:pt>
                <c:pt idx="3332">
                  <c:v>45668</c:v>
                </c:pt>
                <c:pt idx="3333">
                  <c:v>45669</c:v>
                </c:pt>
                <c:pt idx="3334">
                  <c:v>45670</c:v>
                </c:pt>
                <c:pt idx="3335">
                  <c:v>45671</c:v>
                </c:pt>
                <c:pt idx="3336">
                  <c:v>45672</c:v>
                </c:pt>
                <c:pt idx="3337">
                  <c:v>45673</c:v>
                </c:pt>
                <c:pt idx="3338">
                  <c:v>45674</c:v>
                </c:pt>
                <c:pt idx="3339">
                  <c:v>45675</c:v>
                </c:pt>
                <c:pt idx="3340">
                  <c:v>45676</c:v>
                </c:pt>
                <c:pt idx="3341">
                  <c:v>45677</c:v>
                </c:pt>
                <c:pt idx="3342">
                  <c:v>45678</c:v>
                </c:pt>
                <c:pt idx="3343">
                  <c:v>45679</c:v>
                </c:pt>
                <c:pt idx="3344">
                  <c:v>45680</c:v>
                </c:pt>
                <c:pt idx="3345">
                  <c:v>45681</c:v>
                </c:pt>
                <c:pt idx="3346">
                  <c:v>45682</c:v>
                </c:pt>
                <c:pt idx="3347">
                  <c:v>45683</c:v>
                </c:pt>
                <c:pt idx="3348">
                  <c:v>45684</c:v>
                </c:pt>
                <c:pt idx="3349">
                  <c:v>45685</c:v>
                </c:pt>
                <c:pt idx="3350">
                  <c:v>45686</c:v>
                </c:pt>
                <c:pt idx="3351">
                  <c:v>45687</c:v>
                </c:pt>
                <c:pt idx="3352">
                  <c:v>45688</c:v>
                </c:pt>
                <c:pt idx="3353">
                  <c:v>45689</c:v>
                </c:pt>
                <c:pt idx="3354">
                  <c:v>45690</c:v>
                </c:pt>
                <c:pt idx="3355">
                  <c:v>45691</c:v>
                </c:pt>
                <c:pt idx="3356">
                  <c:v>45692</c:v>
                </c:pt>
                <c:pt idx="3357">
                  <c:v>45693</c:v>
                </c:pt>
                <c:pt idx="3358">
                  <c:v>45694</c:v>
                </c:pt>
                <c:pt idx="3359">
                  <c:v>45695</c:v>
                </c:pt>
                <c:pt idx="3360">
                  <c:v>45696</c:v>
                </c:pt>
                <c:pt idx="3361">
                  <c:v>45697</c:v>
                </c:pt>
                <c:pt idx="3362">
                  <c:v>45698</c:v>
                </c:pt>
                <c:pt idx="3363">
                  <c:v>45699</c:v>
                </c:pt>
                <c:pt idx="3364">
                  <c:v>45700</c:v>
                </c:pt>
                <c:pt idx="3365">
                  <c:v>45701</c:v>
                </c:pt>
                <c:pt idx="3366">
                  <c:v>45702</c:v>
                </c:pt>
                <c:pt idx="3367">
                  <c:v>45703</c:v>
                </c:pt>
                <c:pt idx="3368">
                  <c:v>45704</c:v>
                </c:pt>
                <c:pt idx="3369">
                  <c:v>45705</c:v>
                </c:pt>
                <c:pt idx="3370">
                  <c:v>45706</c:v>
                </c:pt>
                <c:pt idx="3371">
                  <c:v>45707</c:v>
                </c:pt>
                <c:pt idx="3372">
                  <c:v>45708</c:v>
                </c:pt>
                <c:pt idx="3373">
                  <c:v>45709</c:v>
                </c:pt>
                <c:pt idx="3374">
                  <c:v>45710</c:v>
                </c:pt>
                <c:pt idx="3375">
                  <c:v>45711</c:v>
                </c:pt>
                <c:pt idx="3376">
                  <c:v>45712</c:v>
                </c:pt>
                <c:pt idx="3377">
                  <c:v>45713</c:v>
                </c:pt>
                <c:pt idx="3378">
                  <c:v>45714</c:v>
                </c:pt>
                <c:pt idx="3379">
                  <c:v>45715</c:v>
                </c:pt>
                <c:pt idx="3380">
                  <c:v>45716</c:v>
                </c:pt>
                <c:pt idx="3381">
                  <c:v>45717</c:v>
                </c:pt>
                <c:pt idx="3382">
                  <c:v>45718</c:v>
                </c:pt>
                <c:pt idx="3383">
                  <c:v>45719</c:v>
                </c:pt>
                <c:pt idx="3384">
                  <c:v>45720</c:v>
                </c:pt>
                <c:pt idx="3385">
                  <c:v>45721</c:v>
                </c:pt>
                <c:pt idx="3386">
                  <c:v>45722</c:v>
                </c:pt>
                <c:pt idx="3387">
                  <c:v>45723</c:v>
                </c:pt>
                <c:pt idx="3388">
                  <c:v>45724</c:v>
                </c:pt>
                <c:pt idx="3389">
                  <c:v>45725</c:v>
                </c:pt>
                <c:pt idx="3390">
                  <c:v>45726</c:v>
                </c:pt>
                <c:pt idx="3391">
                  <c:v>45727</c:v>
                </c:pt>
                <c:pt idx="3392">
                  <c:v>45728</c:v>
                </c:pt>
                <c:pt idx="3393">
                  <c:v>45729</c:v>
                </c:pt>
                <c:pt idx="3394">
                  <c:v>45730</c:v>
                </c:pt>
                <c:pt idx="3395">
                  <c:v>45731</c:v>
                </c:pt>
                <c:pt idx="3396">
                  <c:v>45732</c:v>
                </c:pt>
                <c:pt idx="3397">
                  <c:v>45733</c:v>
                </c:pt>
                <c:pt idx="3398">
                  <c:v>45734</c:v>
                </c:pt>
                <c:pt idx="3399">
                  <c:v>45735</c:v>
                </c:pt>
                <c:pt idx="3400">
                  <c:v>45736</c:v>
                </c:pt>
                <c:pt idx="3401">
                  <c:v>45737</c:v>
                </c:pt>
                <c:pt idx="3402">
                  <c:v>45738</c:v>
                </c:pt>
                <c:pt idx="3403">
                  <c:v>45739</c:v>
                </c:pt>
                <c:pt idx="3404">
                  <c:v>45740</c:v>
                </c:pt>
                <c:pt idx="3405">
                  <c:v>45741</c:v>
                </c:pt>
                <c:pt idx="3406">
                  <c:v>45742</c:v>
                </c:pt>
                <c:pt idx="3407">
                  <c:v>45743</c:v>
                </c:pt>
                <c:pt idx="3408">
                  <c:v>45744</c:v>
                </c:pt>
                <c:pt idx="3409">
                  <c:v>45745</c:v>
                </c:pt>
                <c:pt idx="3410">
                  <c:v>45746</c:v>
                </c:pt>
                <c:pt idx="3411">
                  <c:v>45747</c:v>
                </c:pt>
                <c:pt idx="3412">
                  <c:v>45748</c:v>
                </c:pt>
                <c:pt idx="3413">
                  <c:v>45749</c:v>
                </c:pt>
                <c:pt idx="3414">
                  <c:v>45750</c:v>
                </c:pt>
                <c:pt idx="3415">
                  <c:v>45751</c:v>
                </c:pt>
                <c:pt idx="3416">
                  <c:v>45752</c:v>
                </c:pt>
                <c:pt idx="3417">
                  <c:v>45753</c:v>
                </c:pt>
                <c:pt idx="3418">
                  <c:v>45754</c:v>
                </c:pt>
                <c:pt idx="3419">
                  <c:v>45755</c:v>
                </c:pt>
                <c:pt idx="3420">
                  <c:v>45756</c:v>
                </c:pt>
                <c:pt idx="3421">
                  <c:v>45757</c:v>
                </c:pt>
                <c:pt idx="3422">
                  <c:v>45758</c:v>
                </c:pt>
                <c:pt idx="3423">
                  <c:v>45759</c:v>
                </c:pt>
                <c:pt idx="3424">
                  <c:v>45760</c:v>
                </c:pt>
                <c:pt idx="3425">
                  <c:v>45761</c:v>
                </c:pt>
                <c:pt idx="3426">
                  <c:v>45762</c:v>
                </c:pt>
                <c:pt idx="3427">
                  <c:v>45763</c:v>
                </c:pt>
                <c:pt idx="3428">
                  <c:v>45764</c:v>
                </c:pt>
                <c:pt idx="3429">
                  <c:v>45765</c:v>
                </c:pt>
                <c:pt idx="3430">
                  <c:v>45766</c:v>
                </c:pt>
                <c:pt idx="3431">
                  <c:v>45767</c:v>
                </c:pt>
                <c:pt idx="3432">
                  <c:v>45768</c:v>
                </c:pt>
                <c:pt idx="3433">
                  <c:v>45769</c:v>
                </c:pt>
                <c:pt idx="3434">
                  <c:v>45770</c:v>
                </c:pt>
                <c:pt idx="3435">
                  <c:v>45771</c:v>
                </c:pt>
                <c:pt idx="3436">
                  <c:v>45772</c:v>
                </c:pt>
                <c:pt idx="3437">
                  <c:v>45773</c:v>
                </c:pt>
                <c:pt idx="3438">
                  <c:v>45774</c:v>
                </c:pt>
                <c:pt idx="3439">
                  <c:v>45775</c:v>
                </c:pt>
                <c:pt idx="3440">
                  <c:v>45776</c:v>
                </c:pt>
                <c:pt idx="3441">
                  <c:v>45777</c:v>
                </c:pt>
                <c:pt idx="3442">
                  <c:v>45778</c:v>
                </c:pt>
                <c:pt idx="3443">
                  <c:v>45779</c:v>
                </c:pt>
                <c:pt idx="3444">
                  <c:v>45780</c:v>
                </c:pt>
                <c:pt idx="3445">
                  <c:v>45781</c:v>
                </c:pt>
                <c:pt idx="3446">
                  <c:v>45782</c:v>
                </c:pt>
                <c:pt idx="3447">
                  <c:v>45783</c:v>
                </c:pt>
                <c:pt idx="3448">
                  <c:v>45784</c:v>
                </c:pt>
                <c:pt idx="3449">
                  <c:v>45785</c:v>
                </c:pt>
                <c:pt idx="3450">
                  <c:v>45786</c:v>
                </c:pt>
                <c:pt idx="3451">
                  <c:v>45787</c:v>
                </c:pt>
                <c:pt idx="3452">
                  <c:v>45788</c:v>
                </c:pt>
                <c:pt idx="3453">
                  <c:v>45789</c:v>
                </c:pt>
                <c:pt idx="3454">
                  <c:v>45790</c:v>
                </c:pt>
                <c:pt idx="3455">
                  <c:v>45791</c:v>
                </c:pt>
                <c:pt idx="3456">
                  <c:v>45792</c:v>
                </c:pt>
                <c:pt idx="3457">
                  <c:v>45793</c:v>
                </c:pt>
                <c:pt idx="3458">
                  <c:v>45794</c:v>
                </c:pt>
                <c:pt idx="3459">
                  <c:v>45795</c:v>
                </c:pt>
                <c:pt idx="3460">
                  <c:v>45796</c:v>
                </c:pt>
                <c:pt idx="3461">
                  <c:v>45797</c:v>
                </c:pt>
                <c:pt idx="3462">
                  <c:v>45798</c:v>
                </c:pt>
                <c:pt idx="3463">
                  <c:v>45799</c:v>
                </c:pt>
                <c:pt idx="3464">
                  <c:v>45800</c:v>
                </c:pt>
                <c:pt idx="3465">
                  <c:v>45801</c:v>
                </c:pt>
                <c:pt idx="3466">
                  <c:v>45802</c:v>
                </c:pt>
                <c:pt idx="3467">
                  <c:v>45803</c:v>
                </c:pt>
                <c:pt idx="3468">
                  <c:v>45804</c:v>
                </c:pt>
                <c:pt idx="3469">
                  <c:v>45805</c:v>
                </c:pt>
                <c:pt idx="3470">
                  <c:v>45806</c:v>
                </c:pt>
                <c:pt idx="3471">
                  <c:v>45807</c:v>
                </c:pt>
                <c:pt idx="3472">
                  <c:v>45808</c:v>
                </c:pt>
                <c:pt idx="3473">
                  <c:v>45809</c:v>
                </c:pt>
                <c:pt idx="3474">
                  <c:v>45810</c:v>
                </c:pt>
                <c:pt idx="3475">
                  <c:v>45811</c:v>
                </c:pt>
                <c:pt idx="3476">
                  <c:v>45812</c:v>
                </c:pt>
                <c:pt idx="3477">
                  <c:v>45813</c:v>
                </c:pt>
                <c:pt idx="3478">
                  <c:v>45814</c:v>
                </c:pt>
                <c:pt idx="3479">
                  <c:v>45815</c:v>
                </c:pt>
                <c:pt idx="3480">
                  <c:v>45816</c:v>
                </c:pt>
                <c:pt idx="3481">
                  <c:v>45817</c:v>
                </c:pt>
                <c:pt idx="3482">
                  <c:v>45818</c:v>
                </c:pt>
                <c:pt idx="3483">
                  <c:v>45819</c:v>
                </c:pt>
                <c:pt idx="3484">
                  <c:v>45820</c:v>
                </c:pt>
                <c:pt idx="3485">
                  <c:v>45821</c:v>
                </c:pt>
                <c:pt idx="3486">
                  <c:v>45822</c:v>
                </c:pt>
                <c:pt idx="3487">
                  <c:v>45823</c:v>
                </c:pt>
                <c:pt idx="3488">
                  <c:v>45824</c:v>
                </c:pt>
                <c:pt idx="3489">
                  <c:v>45825</c:v>
                </c:pt>
                <c:pt idx="3490">
                  <c:v>45826</c:v>
                </c:pt>
                <c:pt idx="3491">
                  <c:v>45827</c:v>
                </c:pt>
                <c:pt idx="3492">
                  <c:v>45828</c:v>
                </c:pt>
                <c:pt idx="3493">
                  <c:v>45829</c:v>
                </c:pt>
                <c:pt idx="3494">
                  <c:v>45830</c:v>
                </c:pt>
                <c:pt idx="3495">
                  <c:v>45831</c:v>
                </c:pt>
                <c:pt idx="3496">
                  <c:v>45832</c:v>
                </c:pt>
                <c:pt idx="3497">
                  <c:v>45833</c:v>
                </c:pt>
                <c:pt idx="3498">
                  <c:v>45834</c:v>
                </c:pt>
                <c:pt idx="3499">
                  <c:v>45835</c:v>
                </c:pt>
                <c:pt idx="3500">
                  <c:v>45836</c:v>
                </c:pt>
                <c:pt idx="3501">
                  <c:v>45837</c:v>
                </c:pt>
                <c:pt idx="3502">
                  <c:v>45838</c:v>
                </c:pt>
                <c:pt idx="3503">
                  <c:v>45839</c:v>
                </c:pt>
                <c:pt idx="3504">
                  <c:v>45840</c:v>
                </c:pt>
                <c:pt idx="3505">
                  <c:v>45841</c:v>
                </c:pt>
                <c:pt idx="3506">
                  <c:v>45842</c:v>
                </c:pt>
                <c:pt idx="3507">
                  <c:v>45843</c:v>
                </c:pt>
                <c:pt idx="3508">
                  <c:v>45844</c:v>
                </c:pt>
                <c:pt idx="3509">
                  <c:v>45845</c:v>
                </c:pt>
                <c:pt idx="3510">
                  <c:v>45846</c:v>
                </c:pt>
                <c:pt idx="3511">
                  <c:v>45847</c:v>
                </c:pt>
                <c:pt idx="3512">
                  <c:v>45848</c:v>
                </c:pt>
                <c:pt idx="3513">
                  <c:v>45849</c:v>
                </c:pt>
                <c:pt idx="3514">
                  <c:v>45850</c:v>
                </c:pt>
                <c:pt idx="3515">
                  <c:v>45851</c:v>
                </c:pt>
                <c:pt idx="3516">
                  <c:v>45852</c:v>
                </c:pt>
                <c:pt idx="3517">
                  <c:v>45853</c:v>
                </c:pt>
                <c:pt idx="3518">
                  <c:v>45854</c:v>
                </c:pt>
                <c:pt idx="3519">
                  <c:v>45855</c:v>
                </c:pt>
                <c:pt idx="3520">
                  <c:v>45856</c:v>
                </c:pt>
                <c:pt idx="3521">
                  <c:v>45857</c:v>
                </c:pt>
                <c:pt idx="3522">
                  <c:v>45858</c:v>
                </c:pt>
                <c:pt idx="3523">
                  <c:v>45859</c:v>
                </c:pt>
                <c:pt idx="3524">
                  <c:v>45860</c:v>
                </c:pt>
                <c:pt idx="3525">
                  <c:v>45861</c:v>
                </c:pt>
                <c:pt idx="3526">
                  <c:v>45862</c:v>
                </c:pt>
                <c:pt idx="3527">
                  <c:v>45863</c:v>
                </c:pt>
                <c:pt idx="3528">
                  <c:v>45864</c:v>
                </c:pt>
                <c:pt idx="3529">
                  <c:v>45865</c:v>
                </c:pt>
                <c:pt idx="3530">
                  <c:v>45866</c:v>
                </c:pt>
                <c:pt idx="3531">
                  <c:v>45867</c:v>
                </c:pt>
                <c:pt idx="3532">
                  <c:v>45868</c:v>
                </c:pt>
                <c:pt idx="3533">
                  <c:v>45869</c:v>
                </c:pt>
                <c:pt idx="3534">
                  <c:v>45870</c:v>
                </c:pt>
                <c:pt idx="3535">
                  <c:v>45871</c:v>
                </c:pt>
                <c:pt idx="3536">
                  <c:v>45872</c:v>
                </c:pt>
                <c:pt idx="3537">
                  <c:v>45873</c:v>
                </c:pt>
                <c:pt idx="3538">
                  <c:v>45874</c:v>
                </c:pt>
                <c:pt idx="3539">
                  <c:v>45875</c:v>
                </c:pt>
                <c:pt idx="3540">
                  <c:v>45876</c:v>
                </c:pt>
                <c:pt idx="3541">
                  <c:v>45877</c:v>
                </c:pt>
                <c:pt idx="3542">
                  <c:v>45878</c:v>
                </c:pt>
                <c:pt idx="3543">
                  <c:v>45879</c:v>
                </c:pt>
                <c:pt idx="3544">
                  <c:v>45880</c:v>
                </c:pt>
                <c:pt idx="3545">
                  <c:v>45881</c:v>
                </c:pt>
                <c:pt idx="3546">
                  <c:v>45882</c:v>
                </c:pt>
                <c:pt idx="3547">
                  <c:v>45883</c:v>
                </c:pt>
                <c:pt idx="3548">
                  <c:v>45884</c:v>
                </c:pt>
                <c:pt idx="3549">
                  <c:v>45885</c:v>
                </c:pt>
                <c:pt idx="3550">
                  <c:v>45886</c:v>
                </c:pt>
                <c:pt idx="3551">
                  <c:v>45887</c:v>
                </c:pt>
                <c:pt idx="3552">
                  <c:v>45888</c:v>
                </c:pt>
                <c:pt idx="3553">
                  <c:v>45889</c:v>
                </c:pt>
                <c:pt idx="3554">
                  <c:v>45890</c:v>
                </c:pt>
                <c:pt idx="3555">
                  <c:v>45891</c:v>
                </c:pt>
                <c:pt idx="3556">
                  <c:v>45892</c:v>
                </c:pt>
                <c:pt idx="3557">
                  <c:v>45893</c:v>
                </c:pt>
                <c:pt idx="3558">
                  <c:v>45894</c:v>
                </c:pt>
                <c:pt idx="3559">
                  <c:v>45895</c:v>
                </c:pt>
                <c:pt idx="3560">
                  <c:v>45896</c:v>
                </c:pt>
                <c:pt idx="3561">
                  <c:v>45897</c:v>
                </c:pt>
                <c:pt idx="3562">
                  <c:v>45898</c:v>
                </c:pt>
                <c:pt idx="3563">
                  <c:v>45899</c:v>
                </c:pt>
                <c:pt idx="3564">
                  <c:v>45900</c:v>
                </c:pt>
                <c:pt idx="3565">
                  <c:v>45901</c:v>
                </c:pt>
                <c:pt idx="3566">
                  <c:v>45902</c:v>
                </c:pt>
                <c:pt idx="3567">
                  <c:v>45903</c:v>
                </c:pt>
                <c:pt idx="3568">
                  <c:v>45904</c:v>
                </c:pt>
                <c:pt idx="3569">
                  <c:v>45905</c:v>
                </c:pt>
                <c:pt idx="3570">
                  <c:v>45906</c:v>
                </c:pt>
                <c:pt idx="3571">
                  <c:v>45907</c:v>
                </c:pt>
                <c:pt idx="3572">
                  <c:v>45908</c:v>
                </c:pt>
                <c:pt idx="3573">
                  <c:v>45909</c:v>
                </c:pt>
                <c:pt idx="3574">
                  <c:v>45910</c:v>
                </c:pt>
                <c:pt idx="3575">
                  <c:v>45911</c:v>
                </c:pt>
                <c:pt idx="3576">
                  <c:v>45912</c:v>
                </c:pt>
                <c:pt idx="3577">
                  <c:v>45913</c:v>
                </c:pt>
                <c:pt idx="3578">
                  <c:v>45914</c:v>
                </c:pt>
                <c:pt idx="3579">
                  <c:v>45915</c:v>
                </c:pt>
                <c:pt idx="3580">
                  <c:v>45916</c:v>
                </c:pt>
                <c:pt idx="3581">
                  <c:v>45917</c:v>
                </c:pt>
                <c:pt idx="3582">
                  <c:v>45918</c:v>
                </c:pt>
                <c:pt idx="3583">
                  <c:v>45919</c:v>
                </c:pt>
                <c:pt idx="3584">
                  <c:v>45920</c:v>
                </c:pt>
                <c:pt idx="3585">
                  <c:v>45921</c:v>
                </c:pt>
                <c:pt idx="3586">
                  <c:v>45922</c:v>
                </c:pt>
                <c:pt idx="3587">
                  <c:v>45923</c:v>
                </c:pt>
                <c:pt idx="3588">
                  <c:v>45924</c:v>
                </c:pt>
                <c:pt idx="3589">
                  <c:v>45925</c:v>
                </c:pt>
                <c:pt idx="3590">
                  <c:v>45926</c:v>
                </c:pt>
                <c:pt idx="3591">
                  <c:v>45927</c:v>
                </c:pt>
                <c:pt idx="3592">
                  <c:v>45928</c:v>
                </c:pt>
                <c:pt idx="3593">
                  <c:v>45929</c:v>
                </c:pt>
                <c:pt idx="3594">
                  <c:v>45930</c:v>
                </c:pt>
                <c:pt idx="3595">
                  <c:v>45931</c:v>
                </c:pt>
                <c:pt idx="3596">
                  <c:v>45932</c:v>
                </c:pt>
                <c:pt idx="3597">
                  <c:v>45933</c:v>
                </c:pt>
                <c:pt idx="3598">
                  <c:v>45934</c:v>
                </c:pt>
                <c:pt idx="3599">
                  <c:v>45935</c:v>
                </c:pt>
                <c:pt idx="3600">
                  <c:v>45936</c:v>
                </c:pt>
                <c:pt idx="3601">
                  <c:v>45937</c:v>
                </c:pt>
                <c:pt idx="3602">
                  <c:v>45938</c:v>
                </c:pt>
                <c:pt idx="3603">
                  <c:v>45939</c:v>
                </c:pt>
                <c:pt idx="3604">
                  <c:v>45940</c:v>
                </c:pt>
                <c:pt idx="3605">
                  <c:v>45941</c:v>
                </c:pt>
                <c:pt idx="3606">
                  <c:v>45942</c:v>
                </c:pt>
                <c:pt idx="3607">
                  <c:v>45943</c:v>
                </c:pt>
                <c:pt idx="3608">
                  <c:v>45944</c:v>
                </c:pt>
                <c:pt idx="3609">
                  <c:v>45945</c:v>
                </c:pt>
                <c:pt idx="3610">
                  <c:v>45946</c:v>
                </c:pt>
                <c:pt idx="3611">
                  <c:v>45947</c:v>
                </c:pt>
                <c:pt idx="3612">
                  <c:v>45948</c:v>
                </c:pt>
                <c:pt idx="3613">
                  <c:v>45949</c:v>
                </c:pt>
                <c:pt idx="3614">
                  <c:v>45950</c:v>
                </c:pt>
                <c:pt idx="3615">
                  <c:v>45951</c:v>
                </c:pt>
                <c:pt idx="3616">
                  <c:v>45952</c:v>
                </c:pt>
                <c:pt idx="3617">
                  <c:v>45953</c:v>
                </c:pt>
                <c:pt idx="3618">
                  <c:v>45954</c:v>
                </c:pt>
                <c:pt idx="3619">
                  <c:v>45955</c:v>
                </c:pt>
                <c:pt idx="3620">
                  <c:v>45956</c:v>
                </c:pt>
                <c:pt idx="3621">
                  <c:v>45957</c:v>
                </c:pt>
                <c:pt idx="3622">
                  <c:v>45958</c:v>
                </c:pt>
                <c:pt idx="3623">
                  <c:v>45959</c:v>
                </c:pt>
                <c:pt idx="3624">
                  <c:v>45960</c:v>
                </c:pt>
                <c:pt idx="3625">
                  <c:v>45961</c:v>
                </c:pt>
                <c:pt idx="3626">
                  <c:v>45962</c:v>
                </c:pt>
                <c:pt idx="3627">
                  <c:v>45963</c:v>
                </c:pt>
                <c:pt idx="3628">
                  <c:v>45964</c:v>
                </c:pt>
                <c:pt idx="3629">
                  <c:v>45965</c:v>
                </c:pt>
                <c:pt idx="3630">
                  <c:v>45966</c:v>
                </c:pt>
                <c:pt idx="3631">
                  <c:v>45967</c:v>
                </c:pt>
                <c:pt idx="3632">
                  <c:v>45968</c:v>
                </c:pt>
                <c:pt idx="3633">
                  <c:v>45969</c:v>
                </c:pt>
                <c:pt idx="3634">
                  <c:v>45970</c:v>
                </c:pt>
                <c:pt idx="3635">
                  <c:v>45971</c:v>
                </c:pt>
                <c:pt idx="3636">
                  <c:v>45972</c:v>
                </c:pt>
                <c:pt idx="3637">
                  <c:v>45973</c:v>
                </c:pt>
                <c:pt idx="3638">
                  <c:v>45974</c:v>
                </c:pt>
                <c:pt idx="3639">
                  <c:v>45975</c:v>
                </c:pt>
                <c:pt idx="3640">
                  <c:v>45976</c:v>
                </c:pt>
                <c:pt idx="3641">
                  <c:v>45977</c:v>
                </c:pt>
                <c:pt idx="3642">
                  <c:v>45978</c:v>
                </c:pt>
                <c:pt idx="3643">
                  <c:v>45979</c:v>
                </c:pt>
                <c:pt idx="3644">
                  <c:v>45980</c:v>
                </c:pt>
                <c:pt idx="3645">
                  <c:v>45981</c:v>
                </c:pt>
                <c:pt idx="3646">
                  <c:v>45982</c:v>
                </c:pt>
                <c:pt idx="3647">
                  <c:v>45983</c:v>
                </c:pt>
                <c:pt idx="3648">
                  <c:v>45984</c:v>
                </c:pt>
                <c:pt idx="3649">
                  <c:v>45985</c:v>
                </c:pt>
                <c:pt idx="3650">
                  <c:v>45986</c:v>
                </c:pt>
                <c:pt idx="3651">
                  <c:v>45987</c:v>
                </c:pt>
                <c:pt idx="3652">
                  <c:v>45988</c:v>
                </c:pt>
                <c:pt idx="3653">
                  <c:v>45989</c:v>
                </c:pt>
              </c:numCache>
            </c:numRef>
          </c:cat>
          <c:val>
            <c:numRef>
              <c:f>'Equity market PEs'!$X$9:$X$3662</c:f>
              <c:numCache>
                <c:formatCode>General</c:formatCode>
                <c:ptCount val="3654"/>
                <c:pt idx="0" formatCode="0.0">
                  <c:v>17.143999999999998</c:v>
                </c:pt>
                <c:pt idx="1">
                  <c:v>17.143999999999998</c:v>
                </c:pt>
                <c:pt idx="2">
                  <c:v>17.094200000000001</c:v>
                </c:pt>
                <c:pt idx="3">
                  <c:v>17.220400000000001</c:v>
                </c:pt>
                <c:pt idx="4">
                  <c:v>17.1645</c:v>
                </c:pt>
                <c:pt idx="5">
                  <c:v>17.0947</c:v>
                </c:pt>
                <c:pt idx="6">
                  <c:v>17.006699999999999</c:v>
                </c:pt>
                <c:pt idx="7">
                  <c:v>17.006699999999999</c:v>
                </c:pt>
                <c:pt idx="8">
                  <c:v>17.006699999999999</c:v>
                </c:pt>
                <c:pt idx="9">
                  <c:v>17.0335</c:v>
                </c:pt>
                <c:pt idx="10">
                  <c:v>16.791699999999999</c:v>
                </c:pt>
                <c:pt idx="11">
                  <c:v>16.827000000000002</c:v>
                </c:pt>
                <c:pt idx="12">
                  <c:v>16.7484</c:v>
                </c:pt>
                <c:pt idx="13">
                  <c:v>16.5975</c:v>
                </c:pt>
                <c:pt idx="14">
                  <c:v>16.5975</c:v>
                </c:pt>
                <c:pt idx="15">
                  <c:v>16.5975</c:v>
                </c:pt>
                <c:pt idx="16">
                  <c:v>16.357700000000001</c:v>
                </c:pt>
                <c:pt idx="17">
                  <c:v>16.446300000000001</c:v>
                </c:pt>
                <c:pt idx="18">
                  <c:v>16.637599999999999</c:v>
                </c:pt>
                <c:pt idx="19">
                  <c:v>16.7012</c:v>
                </c:pt>
                <c:pt idx="20">
                  <c:v>16.575800000000001</c:v>
                </c:pt>
                <c:pt idx="21">
                  <c:v>16.575800000000001</c:v>
                </c:pt>
                <c:pt idx="22">
                  <c:v>16.575800000000001</c:v>
                </c:pt>
                <c:pt idx="23">
                  <c:v>16.5307</c:v>
                </c:pt>
                <c:pt idx="24">
                  <c:v>16.596699999999998</c:v>
                </c:pt>
                <c:pt idx="25">
                  <c:v>16.808299999999999</c:v>
                </c:pt>
                <c:pt idx="26">
                  <c:v>16.914000000000001</c:v>
                </c:pt>
                <c:pt idx="27">
                  <c:v>16.895499999999998</c:v>
                </c:pt>
                <c:pt idx="28">
                  <c:v>16.895499999999998</c:v>
                </c:pt>
                <c:pt idx="29">
                  <c:v>16.895499999999998</c:v>
                </c:pt>
                <c:pt idx="30">
                  <c:v>16.8781</c:v>
                </c:pt>
                <c:pt idx="31">
                  <c:v>17.0122</c:v>
                </c:pt>
                <c:pt idx="32">
                  <c:v>16.972200000000001</c:v>
                </c:pt>
                <c:pt idx="33">
                  <c:v>16.862200000000001</c:v>
                </c:pt>
                <c:pt idx="34">
                  <c:v>16.810400000000001</c:v>
                </c:pt>
                <c:pt idx="35">
                  <c:v>16.810400000000001</c:v>
                </c:pt>
                <c:pt idx="36">
                  <c:v>16.810400000000001</c:v>
                </c:pt>
                <c:pt idx="37">
                  <c:v>16.372900000000001</c:v>
                </c:pt>
                <c:pt idx="38">
                  <c:v>16.3232</c:v>
                </c:pt>
                <c:pt idx="39">
                  <c:v>16.158899999999999</c:v>
                </c:pt>
                <c:pt idx="40">
                  <c:v>15.8911</c:v>
                </c:pt>
                <c:pt idx="41">
                  <c:v>15.7752</c:v>
                </c:pt>
                <c:pt idx="42">
                  <c:v>15.7752</c:v>
                </c:pt>
                <c:pt idx="43">
                  <c:v>15.7752</c:v>
                </c:pt>
                <c:pt idx="44">
                  <c:v>15.6797</c:v>
                </c:pt>
                <c:pt idx="45">
                  <c:v>15.606299999999999</c:v>
                </c:pt>
                <c:pt idx="46">
                  <c:v>15.7867</c:v>
                </c:pt>
                <c:pt idx="47">
                  <c:v>15.5101</c:v>
                </c:pt>
                <c:pt idx="48">
                  <c:v>15.3292</c:v>
                </c:pt>
                <c:pt idx="49">
                  <c:v>15.3292</c:v>
                </c:pt>
                <c:pt idx="50">
                  <c:v>15.3294</c:v>
                </c:pt>
                <c:pt idx="51">
                  <c:v>15.1593</c:v>
                </c:pt>
                <c:pt idx="52">
                  <c:v>15.3255</c:v>
                </c:pt>
                <c:pt idx="53">
                  <c:v>14.861700000000001</c:v>
                </c:pt>
                <c:pt idx="54">
                  <c:v>14.869300000000001</c:v>
                </c:pt>
                <c:pt idx="55">
                  <c:v>15.3566</c:v>
                </c:pt>
                <c:pt idx="56">
                  <c:v>15.3566</c:v>
                </c:pt>
                <c:pt idx="57">
                  <c:v>15.3565</c:v>
                </c:pt>
                <c:pt idx="58">
                  <c:v>15.358499999999999</c:v>
                </c:pt>
                <c:pt idx="59">
                  <c:v>15.3743</c:v>
                </c:pt>
                <c:pt idx="60">
                  <c:v>15.523300000000001</c:v>
                </c:pt>
                <c:pt idx="61">
                  <c:v>15.417999999999999</c:v>
                </c:pt>
                <c:pt idx="62">
                  <c:v>15.583600000000001</c:v>
                </c:pt>
                <c:pt idx="63">
                  <c:v>15.583600000000001</c:v>
                </c:pt>
                <c:pt idx="64">
                  <c:v>15.583600000000001</c:v>
                </c:pt>
                <c:pt idx="65">
                  <c:v>15.7151</c:v>
                </c:pt>
                <c:pt idx="66">
                  <c:v>15.479799999999999</c:v>
                </c:pt>
                <c:pt idx="67">
                  <c:v>15.3757</c:v>
                </c:pt>
                <c:pt idx="68">
                  <c:v>15.5097</c:v>
                </c:pt>
                <c:pt idx="69">
                  <c:v>15.3384</c:v>
                </c:pt>
                <c:pt idx="70">
                  <c:v>15.3384</c:v>
                </c:pt>
                <c:pt idx="71">
                  <c:v>15.3384</c:v>
                </c:pt>
                <c:pt idx="72">
                  <c:v>15.0631</c:v>
                </c:pt>
                <c:pt idx="73">
                  <c:v>14.8355</c:v>
                </c:pt>
                <c:pt idx="74">
                  <c:v>14.811500000000001</c:v>
                </c:pt>
                <c:pt idx="75">
                  <c:v>14.6462</c:v>
                </c:pt>
                <c:pt idx="76">
                  <c:v>14.611000000000001</c:v>
                </c:pt>
                <c:pt idx="77">
                  <c:v>14.611000000000001</c:v>
                </c:pt>
                <c:pt idx="78">
                  <c:v>14.611000000000001</c:v>
                </c:pt>
                <c:pt idx="79">
                  <c:v>15.068</c:v>
                </c:pt>
                <c:pt idx="80">
                  <c:v>15.0755</c:v>
                </c:pt>
                <c:pt idx="81">
                  <c:v>15.269600000000001</c:v>
                </c:pt>
                <c:pt idx="82">
                  <c:v>15.3598</c:v>
                </c:pt>
                <c:pt idx="83">
                  <c:v>15.2456</c:v>
                </c:pt>
                <c:pt idx="84">
                  <c:v>15.2456</c:v>
                </c:pt>
                <c:pt idx="85">
                  <c:v>15.2456</c:v>
                </c:pt>
                <c:pt idx="86">
                  <c:v>15.4031</c:v>
                </c:pt>
                <c:pt idx="87">
                  <c:v>15.2913</c:v>
                </c:pt>
                <c:pt idx="88">
                  <c:v>15.031599999999999</c:v>
                </c:pt>
                <c:pt idx="89">
                  <c:v>15.2706</c:v>
                </c:pt>
                <c:pt idx="90">
                  <c:v>15.4411</c:v>
                </c:pt>
                <c:pt idx="91">
                  <c:v>15.4411</c:v>
                </c:pt>
                <c:pt idx="92">
                  <c:v>15.4419</c:v>
                </c:pt>
                <c:pt idx="93">
                  <c:v>15.468400000000001</c:v>
                </c:pt>
                <c:pt idx="94">
                  <c:v>15.607699999999999</c:v>
                </c:pt>
                <c:pt idx="95">
                  <c:v>15.8408</c:v>
                </c:pt>
                <c:pt idx="96">
                  <c:v>16.014299999999999</c:v>
                </c:pt>
                <c:pt idx="97">
                  <c:v>16.198599999999999</c:v>
                </c:pt>
                <c:pt idx="98">
                  <c:v>16.198899999999998</c:v>
                </c:pt>
                <c:pt idx="99">
                  <c:v>16.199000000000002</c:v>
                </c:pt>
                <c:pt idx="100">
                  <c:v>16.14</c:v>
                </c:pt>
                <c:pt idx="101">
                  <c:v>16.116299999999999</c:v>
                </c:pt>
                <c:pt idx="102">
                  <c:v>16.134499999999999</c:v>
                </c:pt>
                <c:pt idx="103">
                  <c:v>16.128299999999999</c:v>
                </c:pt>
                <c:pt idx="104">
                  <c:v>16.459800000000001</c:v>
                </c:pt>
                <c:pt idx="105">
                  <c:v>16.459800000000001</c:v>
                </c:pt>
                <c:pt idx="106">
                  <c:v>16.459700000000002</c:v>
                </c:pt>
                <c:pt idx="107">
                  <c:v>16.544</c:v>
                </c:pt>
                <c:pt idx="108">
                  <c:v>16.4068</c:v>
                </c:pt>
                <c:pt idx="109">
                  <c:v>16.278300000000002</c:v>
                </c:pt>
                <c:pt idx="110">
                  <c:v>16.691299999999998</c:v>
                </c:pt>
                <c:pt idx="111">
                  <c:v>16.643999999999998</c:v>
                </c:pt>
                <c:pt idx="112">
                  <c:v>16.643999999999998</c:v>
                </c:pt>
                <c:pt idx="113">
                  <c:v>16.643999999999998</c:v>
                </c:pt>
                <c:pt idx="114">
                  <c:v>16.577300000000001</c:v>
                </c:pt>
                <c:pt idx="115">
                  <c:v>16.567</c:v>
                </c:pt>
                <c:pt idx="116">
                  <c:v>16.431100000000001</c:v>
                </c:pt>
                <c:pt idx="117">
                  <c:v>16.204999999999998</c:v>
                </c:pt>
                <c:pt idx="118">
                  <c:v>16.246600000000001</c:v>
                </c:pt>
                <c:pt idx="119">
                  <c:v>16.246600000000001</c:v>
                </c:pt>
                <c:pt idx="120">
                  <c:v>16.247299999999999</c:v>
                </c:pt>
                <c:pt idx="121">
                  <c:v>16.3276</c:v>
                </c:pt>
                <c:pt idx="122">
                  <c:v>16.305099999999999</c:v>
                </c:pt>
                <c:pt idx="123">
                  <c:v>16.613399999999999</c:v>
                </c:pt>
                <c:pt idx="124">
                  <c:v>16.530999999999999</c:v>
                </c:pt>
                <c:pt idx="125">
                  <c:v>16.2194</c:v>
                </c:pt>
                <c:pt idx="126">
                  <c:v>16.2194</c:v>
                </c:pt>
                <c:pt idx="127">
                  <c:v>16.2194</c:v>
                </c:pt>
                <c:pt idx="128">
                  <c:v>16.3186</c:v>
                </c:pt>
                <c:pt idx="129">
                  <c:v>16.008099999999999</c:v>
                </c:pt>
                <c:pt idx="130">
                  <c:v>16.122499999999999</c:v>
                </c:pt>
                <c:pt idx="131">
                  <c:v>16.1328</c:v>
                </c:pt>
                <c:pt idx="132">
                  <c:v>16.308299999999999</c:v>
                </c:pt>
                <c:pt idx="133">
                  <c:v>16.308299999999999</c:v>
                </c:pt>
                <c:pt idx="134">
                  <c:v>16.3081</c:v>
                </c:pt>
                <c:pt idx="135">
                  <c:v>16.378299999999999</c:v>
                </c:pt>
                <c:pt idx="136">
                  <c:v>16.3733</c:v>
                </c:pt>
                <c:pt idx="137">
                  <c:v>16.671900000000001</c:v>
                </c:pt>
                <c:pt idx="138">
                  <c:v>16.831800000000001</c:v>
                </c:pt>
                <c:pt idx="139">
                  <c:v>16.816400000000002</c:v>
                </c:pt>
                <c:pt idx="140">
                  <c:v>16.816400000000002</c:v>
                </c:pt>
                <c:pt idx="141">
                  <c:v>16.816400000000002</c:v>
                </c:pt>
                <c:pt idx="142">
                  <c:v>16.764900000000001</c:v>
                </c:pt>
                <c:pt idx="143">
                  <c:v>17.118099999999998</c:v>
                </c:pt>
                <c:pt idx="144">
                  <c:v>17.158300000000001</c:v>
                </c:pt>
                <c:pt idx="145">
                  <c:v>17.173500000000001</c:v>
                </c:pt>
                <c:pt idx="146">
                  <c:v>17.167899999999999</c:v>
                </c:pt>
                <c:pt idx="147">
                  <c:v>17.167899999999999</c:v>
                </c:pt>
                <c:pt idx="148">
                  <c:v>17.168800000000001</c:v>
                </c:pt>
                <c:pt idx="149">
                  <c:v>17.134</c:v>
                </c:pt>
                <c:pt idx="150">
                  <c:v>17.009599999999999</c:v>
                </c:pt>
                <c:pt idx="151">
                  <c:v>16.9724</c:v>
                </c:pt>
                <c:pt idx="152">
                  <c:v>16.889600000000002</c:v>
                </c:pt>
                <c:pt idx="153">
                  <c:v>16.877300000000002</c:v>
                </c:pt>
                <c:pt idx="154">
                  <c:v>16.877300000000002</c:v>
                </c:pt>
                <c:pt idx="155">
                  <c:v>16.877300000000002</c:v>
                </c:pt>
                <c:pt idx="156">
                  <c:v>16.8127</c:v>
                </c:pt>
                <c:pt idx="157">
                  <c:v>16.669799999999999</c:v>
                </c:pt>
                <c:pt idx="158">
                  <c:v>16.468599999999999</c:v>
                </c:pt>
                <c:pt idx="159">
                  <c:v>16.4102</c:v>
                </c:pt>
                <c:pt idx="160">
                  <c:v>16.3874</c:v>
                </c:pt>
                <c:pt idx="161">
                  <c:v>16.3874</c:v>
                </c:pt>
                <c:pt idx="162">
                  <c:v>16.3874</c:v>
                </c:pt>
                <c:pt idx="163">
                  <c:v>16.377300000000002</c:v>
                </c:pt>
                <c:pt idx="164">
                  <c:v>16.549700000000001</c:v>
                </c:pt>
                <c:pt idx="165">
                  <c:v>16.5518</c:v>
                </c:pt>
                <c:pt idx="166">
                  <c:v>16.4602</c:v>
                </c:pt>
                <c:pt idx="167">
                  <c:v>16.721800000000002</c:v>
                </c:pt>
                <c:pt idx="168">
                  <c:v>16.721399999999999</c:v>
                </c:pt>
                <c:pt idx="169">
                  <c:v>16.721399999999999</c:v>
                </c:pt>
                <c:pt idx="170">
                  <c:v>16.790299999999998</c:v>
                </c:pt>
                <c:pt idx="171">
                  <c:v>16.860099999999999</c:v>
                </c:pt>
                <c:pt idx="172">
                  <c:v>16.855499999999999</c:v>
                </c:pt>
                <c:pt idx="173">
                  <c:v>16.609500000000001</c:v>
                </c:pt>
                <c:pt idx="174">
                  <c:v>16.754799999999999</c:v>
                </c:pt>
                <c:pt idx="175">
                  <c:v>16.754799999999999</c:v>
                </c:pt>
                <c:pt idx="176">
                  <c:v>16.754799999999999</c:v>
                </c:pt>
                <c:pt idx="177">
                  <c:v>16.699100000000001</c:v>
                </c:pt>
                <c:pt idx="178">
                  <c:v>16.839500000000001</c:v>
                </c:pt>
                <c:pt idx="179">
                  <c:v>17.037099999999999</c:v>
                </c:pt>
                <c:pt idx="180">
                  <c:v>17.120699999999999</c:v>
                </c:pt>
                <c:pt idx="181">
                  <c:v>17.107600000000001</c:v>
                </c:pt>
                <c:pt idx="182">
                  <c:v>17.107600000000001</c:v>
                </c:pt>
                <c:pt idx="183">
                  <c:v>17.107600000000001</c:v>
                </c:pt>
                <c:pt idx="184">
                  <c:v>17.135899999999999</c:v>
                </c:pt>
                <c:pt idx="185">
                  <c:v>17.1036</c:v>
                </c:pt>
                <c:pt idx="186">
                  <c:v>17.021599999999999</c:v>
                </c:pt>
                <c:pt idx="187">
                  <c:v>16.950800000000001</c:v>
                </c:pt>
                <c:pt idx="188">
                  <c:v>17.134399999999999</c:v>
                </c:pt>
                <c:pt idx="189">
                  <c:v>17.134399999999999</c:v>
                </c:pt>
                <c:pt idx="190">
                  <c:v>17.1342</c:v>
                </c:pt>
                <c:pt idx="191">
                  <c:v>17.1966</c:v>
                </c:pt>
                <c:pt idx="192">
                  <c:v>17.361599999999999</c:v>
                </c:pt>
                <c:pt idx="193">
                  <c:v>17.402699999999999</c:v>
                </c:pt>
                <c:pt idx="194">
                  <c:v>17.178899999999999</c:v>
                </c:pt>
                <c:pt idx="195">
                  <c:v>16.827500000000001</c:v>
                </c:pt>
                <c:pt idx="196">
                  <c:v>16.827500000000001</c:v>
                </c:pt>
                <c:pt idx="197">
                  <c:v>16.827500000000001</c:v>
                </c:pt>
                <c:pt idx="198">
                  <c:v>16.5077</c:v>
                </c:pt>
                <c:pt idx="199">
                  <c:v>16.1631</c:v>
                </c:pt>
                <c:pt idx="200">
                  <c:v>16.296099999999999</c:v>
                </c:pt>
                <c:pt idx="201">
                  <c:v>16.0824</c:v>
                </c:pt>
                <c:pt idx="202">
                  <c:v>16.379000000000001</c:v>
                </c:pt>
                <c:pt idx="203">
                  <c:v>16.379000000000001</c:v>
                </c:pt>
                <c:pt idx="204">
                  <c:v>16.379000000000001</c:v>
                </c:pt>
                <c:pt idx="205">
                  <c:v>16.9726</c:v>
                </c:pt>
                <c:pt idx="206">
                  <c:v>17.0335</c:v>
                </c:pt>
                <c:pt idx="207">
                  <c:v>17.042200000000001</c:v>
                </c:pt>
                <c:pt idx="208">
                  <c:v>17.308700000000002</c:v>
                </c:pt>
                <c:pt idx="209">
                  <c:v>16.061299999999999</c:v>
                </c:pt>
                <c:pt idx="210">
                  <c:v>16.061299999999999</c:v>
                </c:pt>
                <c:pt idx="211">
                  <c:v>16.061399999999999</c:v>
                </c:pt>
                <c:pt idx="212">
                  <c:v>15.5718</c:v>
                </c:pt>
                <c:pt idx="213">
                  <c:v>15.835100000000001</c:v>
                </c:pt>
                <c:pt idx="214">
                  <c:v>16.297000000000001</c:v>
                </c:pt>
                <c:pt idx="215">
                  <c:v>16.447299999999998</c:v>
                </c:pt>
                <c:pt idx="216">
                  <c:v>16.6159</c:v>
                </c:pt>
                <c:pt idx="217">
                  <c:v>16.6159</c:v>
                </c:pt>
                <c:pt idx="218">
                  <c:v>16.6159</c:v>
                </c:pt>
                <c:pt idx="219">
                  <c:v>16.603999999999999</c:v>
                </c:pt>
                <c:pt idx="220">
                  <c:v>16.395399999999999</c:v>
                </c:pt>
                <c:pt idx="221">
                  <c:v>16.130099999999999</c:v>
                </c:pt>
                <c:pt idx="222">
                  <c:v>16.2303</c:v>
                </c:pt>
                <c:pt idx="223">
                  <c:v>16.3232</c:v>
                </c:pt>
                <c:pt idx="224">
                  <c:v>16.3232</c:v>
                </c:pt>
                <c:pt idx="225">
                  <c:v>16.3232</c:v>
                </c:pt>
                <c:pt idx="226">
                  <c:v>16.595300000000002</c:v>
                </c:pt>
                <c:pt idx="227">
                  <c:v>16.7822</c:v>
                </c:pt>
                <c:pt idx="228">
                  <c:v>16.874400000000001</c:v>
                </c:pt>
                <c:pt idx="229">
                  <c:v>16.961099999999998</c:v>
                </c:pt>
                <c:pt idx="230">
                  <c:v>16.916499999999999</c:v>
                </c:pt>
                <c:pt idx="231">
                  <c:v>16.911000000000001</c:v>
                </c:pt>
                <c:pt idx="232">
                  <c:v>16.911000000000001</c:v>
                </c:pt>
                <c:pt idx="233">
                  <c:v>16.938500000000001</c:v>
                </c:pt>
                <c:pt idx="234">
                  <c:v>16.842500000000001</c:v>
                </c:pt>
                <c:pt idx="235">
                  <c:v>16.946999999999999</c:v>
                </c:pt>
                <c:pt idx="236">
                  <c:v>16.9846</c:v>
                </c:pt>
                <c:pt idx="237">
                  <c:v>16.912800000000001</c:v>
                </c:pt>
                <c:pt idx="238">
                  <c:v>16.912800000000001</c:v>
                </c:pt>
                <c:pt idx="239">
                  <c:v>16.912800000000001</c:v>
                </c:pt>
                <c:pt idx="240">
                  <c:v>16.929200000000002</c:v>
                </c:pt>
                <c:pt idx="241">
                  <c:v>16.9664</c:v>
                </c:pt>
                <c:pt idx="242">
                  <c:v>17.0138</c:v>
                </c:pt>
                <c:pt idx="243">
                  <c:v>16.9922</c:v>
                </c:pt>
                <c:pt idx="244">
                  <c:v>17.309799999999999</c:v>
                </c:pt>
                <c:pt idx="245">
                  <c:v>17.309799999999999</c:v>
                </c:pt>
                <c:pt idx="246">
                  <c:v>17.309799999999999</c:v>
                </c:pt>
                <c:pt idx="247">
                  <c:v>17.255299999999998</c:v>
                </c:pt>
                <c:pt idx="248">
                  <c:v>17.139800000000001</c:v>
                </c:pt>
                <c:pt idx="249">
                  <c:v>16.970400000000001</c:v>
                </c:pt>
                <c:pt idx="250">
                  <c:v>17.073</c:v>
                </c:pt>
                <c:pt idx="251">
                  <c:v>17.0915</c:v>
                </c:pt>
                <c:pt idx="252">
                  <c:v>17.0915</c:v>
                </c:pt>
                <c:pt idx="253">
                  <c:v>17.0915</c:v>
                </c:pt>
                <c:pt idx="254">
                  <c:v>17.190799999999999</c:v>
                </c:pt>
                <c:pt idx="255">
                  <c:v>17.395800000000001</c:v>
                </c:pt>
                <c:pt idx="256">
                  <c:v>17.713100000000001</c:v>
                </c:pt>
                <c:pt idx="257">
                  <c:v>17.838000000000001</c:v>
                </c:pt>
                <c:pt idx="258">
                  <c:v>17.873999999999999</c:v>
                </c:pt>
                <c:pt idx="259">
                  <c:v>17.873999999999999</c:v>
                </c:pt>
                <c:pt idx="260">
                  <c:v>17.874099999999999</c:v>
                </c:pt>
                <c:pt idx="261">
                  <c:v>17.876200000000001</c:v>
                </c:pt>
                <c:pt idx="262">
                  <c:v>17.728200000000001</c:v>
                </c:pt>
                <c:pt idx="263">
                  <c:v>17.715499999999999</c:v>
                </c:pt>
                <c:pt idx="264">
                  <c:v>17.7697</c:v>
                </c:pt>
                <c:pt idx="265">
                  <c:v>17.683199999999999</c:v>
                </c:pt>
                <c:pt idx="266">
                  <c:v>17.683199999999999</c:v>
                </c:pt>
                <c:pt idx="267">
                  <c:v>17.681799999999999</c:v>
                </c:pt>
                <c:pt idx="268">
                  <c:v>17.704899999999999</c:v>
                </c:pt>
                <c:pt idx="269">
                  <c:v>17.801100000000002</c:v>
                </c:pt>
                <c:pt idx="270">
                  <c:v>17.790600000000001</c:v>
                </c:pt>
                <c:pt idx="271">
                  <c:v>17.7317</c:v>
                </c:pt>
                <c:pt idx="272">
                  <c:v>17.7333</c:v>
                </c:pt>
                <c:pt idx="273">
                  <c:v>17.7333</c:v>
                </c:pt>
                <c:pt idx="274">
                  <c:v>17.7333</c:v>
                </c:pt>
                <c:pt idx="275">
                  <c:v>17.5883</c:v>
                </c:pt>
                <c:pt idx="276">
                  <c:v>17.599799999999998</c:v>
                </c:pt>
                <c:pt idx="277">
                  <c:v>17.560099999999998</c:v>
                </c:pt>
                <c:pt idx="278">
                  <c:v>17.656300000000002</c:v>
                </c:pt>
                <c:pt idx="279">
                  <c:v>17.817499999999999</c:v>
                </c:pt>
                <c:pt idx="280">
                  <c:v>17.817499999999999</c:v>
                </c:pt>
                <c:pt idx="281">
                  <c:v>17.8172</c:v>
                </c:pt>
                <c:pt idx="282">
                  <c:v>17.881799999999998</c:v>
                </c:pt>
                <c:pt idx="283">
                  <c:v>18.022400000000001</c:v>
                </c:pt>
                <c:pt idx="284">
                  <c:v>18.077500000000001</c:v>
                </c:pt>
                <c:pt idx="285">
                  <c:v>18.053000000000001</c:v>
                </c:pt>
                <c:pt idx="286">
                  <c:v>17.7638</c:v>
                </c:pt>
                <c:pt idx="287">
                  <c:v>17.7638</c:v>
                </c:pt>
                <c:pt idx="288">
                  <c:v>17.7638</c:v>
                </c:pt>
                <c:pt idx="289">
                  <c:v>17.576000000000001</c:v>
                </c:pt>
                <c:pt idx="290">
                  <c:v>17.451899999999998</c:v>
                </c:pt>
                <c:pt idx="291">
                  <c:v>17.406099999999999</c:v>
                </c:pt>
                <c:pt idx="292">
                  <c:v>17.428699999999999</c:v>
                </c:pt>
                <c:pt idx="293">
                  <c:v>17.306000000000001</c:v>
                </c:pt>
                <c:pt idx="294">
                  <c:v>17.306000000000001</c:v>
                </c:pt>
                <c:pt idx="295">
                  <c:v>17.306100000000001</c:v>
                </c:pt>
                <c:pt idx="296">
                  <c:v>17.48</c:v>
                </c:pt>
                <c:pt idx="297">
                  <c:v>17.4876</c:v>
                </c:pt>
                <c:pt idx="298">
                  <c:v>17.6783</c:v>
                </c:pt>
                <c:pt idx="299">
                  <c:v>17.978899999999999</c:v>
                </c:pt>
                <c:pt idx="300">
                  <c:v>17.860600000000002</c:v>
                </c:pt>
                <c:pt idx="301">
                  <c:v>17.860600000000002</c:v>
                </c:pt>
                <c:pt idx="302">
                  <c:v>17.860600000000002</c:v>
                </c:pt>
                <c:pt idx="303">
                  <c:v>17.7074</c:v>
                </c:pt>
                <c:pt idx="304">
                  <c:v>17.690000000000001</c:v>
                </c:pt>
                <c:pt idx="305">
                  <c:v>17.679300000000001</c:v>
                </c:pt>
                <c:pt idx="306">
                  <c:v>17.759699999999999</c:v>
                </c:pt>
                <c:pt idx="307">
                  <c:v>17.708200000000001</c:v>
                </c:pt>
                <c:pt idx="308">
                  <c:v>17.776299999999999</c:v>
                </c:pt>
                <c:pt idx="309">
                  <c:v>17.776299999999999</c:v>
                </c:pt>
                <c:pt idx="310">
                  <c:v>17.79</c:v>
                </c:pt>
                <c:pt idx="311">
                  <c:v>17.808499999999999</c:v>
                </c:pt>
                <c:pt idx="312">
                  <c:v>17.774100000000001</c:v>
                </c:pt>
                <c:pt idx="313">
                  <c:v>17.706700000000001</c:v>
                </c:pt>
                <c:pt idx="314">
                  <c:v>17.638300000000001</c:v>
                </c:pt>
                <c:pt idx="315">
                  <c:v>17.638300000000001</c:v>
                </c:pt>
                <c:pt idx="316">
                  <c:v>17.638500000000001</c:v>
                </c:pt>
                <c:pt idx="317">
                  <c:v>17.689900000000002</c:v>
                </c:pt>
                <c:pt idx="318">
                  <c:v>17.5273</c:v>
                </c:pt>
                <c:pt idx="319">
                  <c:v>17.3659</c:v>
                </c:pt>
                <c:pt idx="320">
                  <c:v>17.283999999999999</c:v>
                </c:pt>
                <c:pt idx="321">
                  <c:v>17.392800000000001</c:v>
                </c:pt>
                <c:pt idx="322">
                  <c:v>17.392800000000001</c:v>
                </c:pt>
                <c:pt idx="323">
                  <c:v>17.392800000000001</c:v>
                </c:pt>
                <c:pt idx="324">
                  <c:v>17.305599999999998</c:v>
                </c:pt>
                <c:pt idx="325">
                  <c:v>17.481300000000001</c:v>
                </c:pt>
                <c:pt idx="326">
                  <c:v>17.5502</c:v>
                </c:pt>
                <c:pt idx="327">
                  <c:v>17.546199999999999</c:v>
                </c:pt>
                <c:pt idx="328">
                  <c:v>17.4693</c:v>
                </c:pt>
                <c:pt idx="329">
                  <c:v>17.4693</c:v>
                </c:pt>
                <c:pt idx="330">
                  <c:v>17.4693</c:v>
                </c:pt>
                <c:pt idx="331">
                  <c:v>17.474799999999998</c:v>
                </c:pt>
                <c:pt idx="332">
                  <c:v>17.452999999999999</c:v>
                </c:pt>
                <c:pt idx="333">
                  <c:v>17.4682</c:v>
                </c:pt>
                <c:pt idx="334">
                  <c:v>17.4116</c:v>
                </c:pt>
                <c:pt idx="335">
                  <c:v>17.397400000000001</c:v>
                </c:pt>
                <c:pt idx="336">
                  <c:v>17.397400000000001</c:v>
                </c:pt>
                <c:pt idx="337">
                  <c:v>17.3978</c:v>
                </c:pt>
                <c:pt idx="338">
                  <c:v>17.399799999999999</c:v>
                </c:pt>
                <c:pt idx="339">
                  <c:v>17.3963</c:v>
                </c:pt>
                <c:pt idx="340">
                  <c:v>17.297599999999999</c:v>
                </c:pt>
                <c:pt idx="341">
                  <c:v>17.270600000000002</c:v>
                </c:pt>
                <c:pt idx="342">
                  <c:v>17.137899999999998</c:v>
                </c:pt>
                <c:pt idx="343">
                  <c:v>17.137899999999998</c:v>
                </c:pt>
                <c:pt idx="344">
                  <c:v>17.137899999999998</c:v>
                </c:pt>
                <c:pt idx="345">
                  <c:v>17.203800000000001</c:v>
                </c:pt>
                <c:pt idx="346">
                  <c:v>17.2713</c:v>
                </c:pt>
                <c:pt idx="347">
                  <c:v>17.093599999999999</c:v>
                </c:pt>
                <c:pt idx="348">
                  <c:v>17.169</c:v>
                </c:pt>
                <c:pt idx="349">
                  <c:v>16.601700000000001</c:v>
                </c:pt>
                <c:pt idx="350">
                  <c:v>16.601800000000001</c:v>
                </c:pt>
                <c:pt idx="351">
                  <c:v>16.601800000000001</c:v>
                </c:pt>
                <c:pt idx="352">
                  <c:v>16.472300000000001</c:v>
                </c:pt>
                <c:pt idx="353">
                  <c:v>16.558399999999999</c:v>
                </c:pt>
                <c:pt idx="354">
                  <c:v>16.4969</c:v>
                </c:pt>
                <c:pt idx="355">
                  <c:v>16.578600000000002</c:v>
                </c:pt>
                <c:pt idx="356">
                  <c:v>16.3687</c:v>
                </c:pt>
                <c:pt idx="357">
                  <c:v>16.3687</c:v>
                </c:pt>
                <c:pt idx="358">
                  <c:v>16.3688</c:v>
                </c:pt>
                <c:pt idx="359">
                  <c:v>16.481400000000001</c:v>
                </c:pt>
                <c:pt idx="360">
                  <c:v>16.486000000000001</c:v>
                </c:pt>
                <c:pt idx="361">
                  <c:v>16.386199999999999</c:v>
                </c:pt>
                <c:pt idx="362">
                  <c:v>16.4817</c:v>
                </c:pt>
                <c:pt idx="363">
                  <c:v>16.575399999999998</c:v>
                </c:pt>
                <c:pt idx="364">
                  <c:v>16.575399999999998</c:v>
                </c:pt>
                <c:pt idx="365">
                  <c:v>16.575399999999998</c:v>
                </c:pt>
                <c:pt idx="366">
                  <c:v>16.514199999999999</c:v>
                </c:pt>
                <c:pt idx="367">
                  <c:v>16.547499999999999</c:v>
                </c:pt>
                <c:pt idx="368">
                  <c:v>16.529199999999999</c:v>
                </c:pt>
                <c:pt idx="369">
                  <c:v>16.5425</c:v>
                </c:pt>
                <c:pt idx="370">
                  <c:v>16.5382</c:v>
                </c:pt>
                <c:pt idx="371">
                  <c:v>16.5382</c:v>
                </c:pt>
                <c:pt idx="372">
                  <c:v>16.537800000000001</c:v>
                </c:pt>
                <c:pt idx="373">
                  <c:v>16.603899999999999</c:v>
                </c:pt>
                <c:pt idx="374">
                  <c:v>16.764700000000001</c:v>
                </c:pt>
                <c:pt idx="375">
                  <c:v>16.963799999999999</c:v>
                </c:pt>
                <c:pt idx="376">
                  <c:v>16.9894</c:v>
                </c:pt>
                <c:pt idx="377">
                  <c:v>17.0169</c:v>
                </c:pt>
                <c:pt idx="378">
                  <c:v>17.0169</c:v>
                </c:pt>
                <c:pt idx="379">
                  <c:v>17.0169</c:v>
                </c:pt>
                <c:pt idx="380">
                  <c:v>17.054300000000001</c:v>
                </c:pt>
                <c:pt idx="381">
                  <c:v>17.224399999999999</c:v>
                </c:pt>
                <c:pt idx="382">
                  <c:v>17.1965</c:v>
                </c:pt>
                <c:pt idx="383">
                  <c:v>16.876300000000001</c:v>
                </c:pt>
                <c:pt idx="384">
                  <c:v>16.9194</c:v>
                </c:pt>
                <c:pt idx="385">
                  <c:v>16.9194</c:v>
                </c:pt>
                <c:pt idx="386">
                  <c:v>16.920300000000001</c:v>
                </c:pt>
                <c:pt idx="387">
                  <c:v>16.979500000000002</c:v>
                </c:pt>
                <c:pt idx="388">
                  <c:v>16.941700000000001</c:v>
                </c:pt>
                <c:pt idx="389">
                  <c:v>16.975899999999999</c:v>
                </c:pt>
                <c:pt idx="390">
                  <c:v>16.9788</c:v>
                </c:pt>
                <c:pt idx="391">
                  <c:v>16.980899999999998</c:v>
                </c:pt>
                <c:pt idx="392">
                  <c:v>16.980899999999998</c:v>
                </c:pt>
                <c:pt idx="393">
                  <c:v>16.980899999999998</c:v>
                </c:pt>
                <c:pt idx="394">
                  <c:v>16.963000000000001</c:v>
                </c:pt>
                <c:pt idx="395">
                  <c:v>16.957899999999999</c:v>
                </c:pt>
                <c:pt idx="396">
                  <c:v>16.928699999999999</c:v>
                </c:pt>
                <c:pt idx="397">
                  <c:v>16.988299999999999</c:v>
                </c:pt>
                <c:pt idx="398">
                  <c:v>17.076499999999999</c:v>
                </c:pt>
                <c:pt idx="399">
                  <c:v>17.076499999999999</c:v>
                </c:pt>
                <c:pt idx="400">
                  <c:v>17.142499999999998</c:v>
                </c:pt>
                <c:pt idx="401">
                  <c:v>17.193200000000001</c:v>
                </c:pt>
                <c:pt idx="402">
                  <c:v>17.071300000000001</c:v>
                </c:pt>
                <c:pt idx="403">
                  <c:v>17.294599999999999</c:v>
                </c:pt>
                <c:pt idx="404">
                  <c:v>17.527999999999999</c:v>
                </c:pt>
                <c:pt idx="405">
                  <c:v>17.447800000000001</c:v>
                </c:pt>
                <c:pt idx="406">
                  <c:v>17.447800000000001</c:v>
                </c:pt>
                <c:pt idx="407">
                  <c:v>17.447800000000001</c:v>
                </c:pt>
                <c:pt idx="408">
                  <c:v>17.393699999999999</c:v>
                </c:pt>
                <c:pt idx="409">
                  <c:v>17.456800000000001</c:v>
                </c:pt>
                <c:pt idx="410">
                  <c:v>17.339500000000001</c:v>
                </c:pt>
                <c:pt idx="411">
                  <c:v>17.532900000000001</c:v>
                </c:pt>
                <c:pt idx="412">
                  <c:v>17.589200000000002</c:v>
                </c:pt>
                <c:pt idx="413">
                  <c:v>17.589200000000002</c:v>
                </c:pt>
                <c:pt idx="414">
                  <c:v>17.589200000000002</c:v>
                </c:pt>
                <c:pt idx="415">
                  <c:v>17.475000000000001</c:v>
                </c:pt>
                <c:pt idx="416">
                  <c:v>17.532299999999999</c:v>
                </c:pt>
                <c:pt idx="417">
                  <c:v>17.561599999999999</c:v>
                </c:pt>
                <c:pt idx="418">
                  <c:v>17.4315</c:v>
                </c:pt>
                <c:pt idx="419">
                  <c:v>17.5063</c:v>
                </c:pt>
                <c:pt idx="420">
                  <c:v>17.5063</c:v>
                </c:pt>
                <c:pt idx="421">
                  <c:v>17.5063</c:v>
                </c:pt>
                <c:pt idx="422">
                  <c:v>17.549199999999999</c:v>
                </c:pt>
                <c:pt idx="423">
                  <c:v>17.5565</c:v>
                </c:pt>
                <c:pt idx="424">
                  <c:v>17.723500000000001</c:v>
                </c:pt>
                <c:pt idx="425">
                  <c:v>17.701000000000001</c:v>
                </c:pt>
                <c:pt idx="426">
                  <c:v>17.723299999999998</c:v>
                </c:pt>
                <c:pt idx="427">
                  <c:v>17.723299999999998</c:v>
                </c:pt>
                <c:pt idx="428">
                  <c:v>17.723299999999998</c:v>
                </c:pt>
                <c:pt idx="429">
                  <c:v>17.6082</c:v>
                </c:pt>
                <c:pt idx="430">
                  <c:v>17.6295</c:v>
                </c:pt>
                <c:pt idx="431">
                  <c:v>17.654299999999999</c:v>
                </c:pt>
                <c:pt idx="432">
                  <c:v>17.6722</c:v>
                </c:pt>
                <c:pt idx="433">
                  <c:v>17.7273</c:v>
                </c:pt>
                <c:pt idx="434">
                  <c:v>17.7273</c:v>
                </c:pt>
                <c:pt idx="435">
                  <c:v>17.7273</c:v>
                </c:pt>
                <c:pt idx="436">
                  <c:v>17.613099999999999</c:v>
                </c:pt>
                <c:pt idx="437">
                  <c:v>17.581499999999998</c:v>
                </c:pt>
                <c:pt idx="438">
                  <c:v>17.685099999999998</c:v>
                </c:pt>
                <c:pt idx="439">
                  <c:v>17.6478</c:v>
                </c:pt>
                <c:pt idx="440">
                  <c:v>17.7197</c:v>
                </c:pt>
                <c:pt idx="441">
                  <c:v>17.7197</c:v>
                </c:pt>
                <c:pt idx="442">
                  <c:v>17.7197</c:v>
                </c:pt>
                <c:pt idx="443">
                  <c:v>17.7989</c:v>
                </c:pt>
                <c:pt idx="444">
                  <c:v>17.6859</c:v>
                </c:pt>
                <c:pt idx="445">
                  <c:v>17.798300000000001</c:v>
                </c:pt>
                <c:pt idx="446">
                  <c:v>17.9038</c:v>
                </c:pt>
                <c:pt idx="447">
                  <c:v>17.858599999999999</c:v>
                </c:pt>
                <c:pt idx="448">
                  <c:v>17.858599999999999</c:v>
                </c:pt>
                <c:pt idx="449">
                  <c:v>17.858599999999999</c:v>
                </c:pt>
                <c:pt idx="450">
                  <c:v>17.861499999999999</c:v>
                </c:pt>
                <c:pt idx="451">
                  <c:v>17.8323</c:v>
                </c:pt>
                <c:pt idx="452">
                  <c:v>17.863399999999999</c:v>
                </c:pt>
                <c:pt idx="453">
                  <c:v>17.994800000000001</c:v>
                </c:pt>
                <c:pt idx="454">
                  <c:v>17.953099999999999</c:v>
                </c:pt>
                <c:pt idx="455">
                  <c:v>17.964500000000001</c:v>
                </c:pt>
                <c:pt idx="456">
                  <c:v>17.963999999999999</c:v>
                </c:pt>
                <c:pt idx="457">
                  <c:v>17.950500000000002</c:v>
                </c:pt>
                <c:pt idx="458">
                  <c:v>17.9937</c:v>
                </c:pt>
                <c:pt idx="459">
                  <c:v>18.055800000000001</c:v>
                </c:pt>
                <c:pt idx="460">
                  <c:v>18.0852</c:v>
                </c:pt>
                <c:pt idx="461">
                  <c:v>18.069800000000001</c:v>
                </c:pt>
                <c:pt idx="462">
                  <c:v>18.069800000000001</c:v>
                </c:pt>
                <c:pt idx="463">
                  <c:v>18.0718</c:v>
                </c:pt>
                <c:pt idx="464">
                  <c:v>18.064699999999998</c:v>
                </c:pt>
                <c:pt idx="465">
                  <c:v>18.026</c:v>
                </c:pt>
                <c:pt idx="466">
                  <c:v>17.959499999999998</c:v>
                </c:pt>
                <c:pt idx="467">
                  <c:v>18.010400000000001</c:v>
                </c:pt>
                <c:pt idx="468">
                  <c:v>18.174600000000002</c:v>
                </c:pt>
                <c:pt idx="469">
                  <c:v>18.174900000000001</c:v>
                </c:pt>
                <c:pt idx="470">
                  <c:v>18.174800000000001</c:v>
                </c:pt>
                <c:pt idx="471">
                  <c:v>18.236000000000001</c:v>
                </c:pt>
                <c:pt idx="472">
                  <c:v>18.1371</c:v>
                </c:pt>
                <c:pt idx="473">
                  <c:v>18.124600000000001</c:v>
                </c:pt>
                <c:pt idx="474">
                  <c:v>18.424800000000001</c:v>
                </c:pt>
                <c:pt idx="475">
                  <c:v>18.4697</c:v>
                </c:pt>
                <c:pt idx="476">
                  <c:v>18.4697</c:v>
                </c:pt>
                <c:pt idx="477">
                  <c:v>18.4697</c:v>
                </c:pt>
                <c:pt idx="478">
                  <c:v>18.476800000000001</c:v>
                </c:pt>
                <c:pt idx="479">
                  <c:v>18.581900000000001</c:v>
                </c:pt>
                <c:pt idx="480">
                  <c:v>18.412199999999999</c:v>
                </c:pt>
                <c:pt idx="481">
                  <c:v>18.4834</c:v>
                </c:pt>
                <c:pt idx="482">
                  <c:v>18.540600000000001</c:v>
                </c:pt>
                <c:pt idx="483">
                  <c:v>18.540600000000001</c:v>
                </c:pt>
                <c:pt idx="484">
                  <c:v>18.540299999999998</c:v>
                </c:pt>
                <c:pt idx="485">
                  <c:v>18.542999999999999</c:v>
                </c:pt>
                <c:pt idx="486">
                  <c:v>18.6996</c:v>
                </c:pt>
                <c:pt idx="487">
                  <c:v>18.7361</c:v>
                </c:pt>
                <c:pt idx="488">
                  <c:v>18.738399999999999</c:v>
                </c:pt>
                <c:pt idx="489">
                  <c:v>18.6435</c:v>
                </c:pt>
                <c:pt idx="490">
                  <c:v>18.766999999999999</c:v>
                </c:pt>
                <c:pt idx="491">
                  <c:v>18.766200000000001</c:v>
                </c:pt>
                <c:pt idx="492">
                  <c:v>18.691700000000001</c:v>
                </c:pt>
                <c:pt idx="493">
                  <c:v>18.713799999999999</c:v>
                </c:pt>
                <c:pt idx="494">
                  <c:v>18.666499999999999</c:v>
                </c:pt>
                <c:pt idx="495">
                  <c:v>18.6144</c:v>
                </c:pt>
                <c:pt idx="496">
                  <c:v>18.628299999999999</c:v>
                </c:pt>
                <c:pt idx="497">
                  <c:v>18.628299999999999</c:v>
                </c:pt>
                <c:pt idx="498">
                  <c:v>18.627600000000001</c:v>
                </c:pt>
                <c:pt idx="499">
                  <c:v>18.6313</c:v>
                </c:pt>
                <c:pt idx="500">
                  <c:v>18.4406</c:v>
                </c:pt>
                <c:pt idx="501">
                  <c:v>18.425799999999999</c:v>
                </c:pt>
                <c:pt idx="502">
                  <c:v>18.3672</c:v>
                </c:pt>
                <c:pt idx="503">
                  <c:v>18.344100000000001</c:v>
                </c:pt>
                <c:pt idx="504">
                  <c:v>18.344100000000001</c:v>
                </c:pt>
                <c:pt idx="505">
                  <c:v>18.344100000000001</c:v>
                </c:pt>
                <c:pt idx="506">
                  <c:v>18.4467</c:v>
                </c:pt>
                <c:pt idx="507">
                  <c:v>18.311499999999999</c:v>
                </c:pt>
                <c:pt idx="508">
                  <c:v>18.314800000000002</c:v>
                </c:pt>
                <c:pt idx="509">
                  <c:v>18.405799999999999</c:v>
                </c:pt>
                <c:pt idx="510">
                  <c:v>18.3751</c:v>
                </c:pt>
                <c:pt idx="511">
                  <c:v>18.3751</c:v>
                </c:pt>
                <c:pt idx="512">
                  <c:v>18.3751</c:v>
                </c:pt>
                <c:pt idx="513">
                  <c:v>18.839400000000001</c:v>
                </c:pt>
                <c:pt idx="514">
                  <c:v>18.9438</c:v>
                </c:pt>
                <c:pt idx="515">
                  <c:v>18.9739</c:v>
                </c:pt>
                <c:pt idx="516">
                  <c:v>18.942</c:v>
                </c:pt>
                <c:pt idx="517">
                  <c:v>18.918500000000002</c:v>
                </c:pt>
                <c:pt idx="518">
                  <c:v>18.918500000000002</c:v>
                </c:pt>
                <c:pt idx="519">
                  <c:v>18.918500000000002</c:v>
                </c:pt>
                <c:pt idx="520">
                  <c:v>18.970700000000001</c:v>
                </c:pt>
                <c:pt idx="521">
                  <c:v>19.050799999999999</c:v>
                </c:pt>
                <c:pt idx="522">
                  <c:v>19.038399999999999</c:v>
                </c:pt>
                <c:pt idx="523">
                  <c:v>19.13</c:v>
                </c:pt>
                <c:pt idx="524">
                  <c:v>19.250499999999999</c:v>
                </c:pt>
                <c:pt idx="525">
                  <c:v>19.250499999999999</c:v>
                </c:pt>
                <c:pt idx="526">
                  <c:v>19.250499999999999</c:v>
                </c:pt>
                <c:pt idx="527">
                  <c:v>19.27</c:v>
                </c:pt>
                <c:pt idx="528">
                  <c:v>19.205400000000001</c:v>
                </c:pt>
                <c:pt idx="529">
                  <c:v>19.2273</c:v>
                </c:pt>
                <c:pt idx="530">
                  <c:v>19.187799999999999</c:v>
                </c:pt>
                <c:pt idx="531">
                  <c:v>17.687799999999999</c:v>
                </c:pt>
                <c:pt idx="532">
                  <c:v>17.687799999999999</c:v>
                </c:pt>
                <c:pt idx="533">
                  <c:v>17.6877</c:v>
                </c:pt>
                <c:pt idx="534">
                  <c:v>17.6875</c:v>
                </c:pt>
                <c:pt idx="535">
                  <c:v>17.901199999999999</c:v>
                </c:pt>
                <c:pt idx="536">
                  <c:v>17.851299999999998</c:v>
                </c:pt>
                <c:pt idx="537">
                  <c:v>17.693899999999999</c:v>
                </c:pt>
                <c:pt idx="538">
                  <c:v>17.8277</c:v>
                </c:pt>
                <c:pt idx="539">
                  <c:v>17.8277</c:v>
                </c:pt>
                <c:pt idx="540">
                  <c:v>17.8277</c:v>
                </c:pt>
                <c:pt idx="541">
                  <c:v>17.928100000000001</c:v>
                </c:pt>
                <c:pt idx="542">
                  <c:v>17.9192</c:v>
                </c:pt>
                <c:pt idx="543">
                  <c:v>17.879000000000001</c:v>
                </c:pt>
                <c:pt idx="544">
                  <c:v>17.922699999999999</c:v>
                </c:pt>
                <c:pt idx="545">
                  <c:v>17.858699999999999</c:v>
                </c:pt>
                <c:pt idx="546">
                  <c:v>17.858699999999999</c:v>
                </c:pt>
                <c:pt idx="547">
                  <c:v>17.858699999999999</c:v>
                </c:pt>
                <c:pt idx="548">
                  <c:v>17.8432</c:v>
                </c:pt>
                <c:pt idx="549">
                  <c:v>17.839300000000001</c:v>
                </c:pt>
                <c:pt idx="550">
                  <c:v>17.9026</c:v>
                </c:pt>
                <c:pt idx="551">
                  <c:v>17.946000000000002</c:v>
                </c:pt>
                <c:pt idx="552">
                  <c:v>18.151700000000002</c:v>
                </c:pt>
                <c:pt idx="553">
                  <c:v>18.149799999999999</c:v>
                </c:pt>
                <c:pt idx="554">
                  <c:v>18.149799999999999</c:v>
                </c:pt>
                <c:pt idx="555">
                  <c:v>18.102799999999998</c:v>
                </c:pt>
                <c:pt idx="556">
                  <c:v>18.045999999999999</c:v>
                </c:pt>
                <c:pt idx="557">
                  <c:v>18.038</c:v>
                </c:pt>
                <c:pt idx="558">
                  <c:v>17.948699999999999</c:v>
                </c:pt>
                <c:pt idx="559">
                  <c:v>17.935199999999998</c:v>
                </c:pt>
                <c:pt idx="560">
                  <c:v>17.935199999999998</c:v>
                </c:pt>
                <c:pt idx="561">
                  <c:v>17.935199999999998</c:v>
                </c:pt>
                <c:pt idx="562">
                  <c:v>17.871200000000002</c:v>
                </c:pt>
                <c:pt idx="563">
                  <c:v>17.9544</c:v>
                </c:pt>
                <c:pt idx="564">
                  <c:v>18.049600000000002</c:v>
                </c:pt>
                <c:pt idx="565">
                  <c:v>17.736000000000001</c:v>
                </c:pt>
                <c:pt idx="566">
                  <c:v>17.886800000000001</c:v>
                </c:pt>
                <c:pt idx="567">
                  <c:v>17.886800000000001</c:v>
                </c:pt>
                <c:pt idx="568">
                  <c:v>17.886800000000001</c:v>
                </c:pt>
                <c:pt idx="569">
                  <c:v>17.970099999999999</c:v>
                </c:pt>
                <c:pt idx="570">
                  <c:v>17.837700000000002</c:v>
                </c:pt>
                <c:pt idx="571">
                  <c:v>17.800699999999999</c:v>
                </c:pt>
                <c:pt idx="572">
                  <c:v>17.850300000000001</c:v>
                </c:pt>
                <c:pt idx="573">
                  <c:v>17.869</c:v>
                </c:pt>
                <c:pt idx="574">
                  <c:v>17.869</c:v>
                </c:pt>
                <c:pt idx="575">
                  <c:v>17.870200000000001</c:v>
                </c:pt>
                <c:pt idx="576">
                  <c:v>17.921800000000001</c:v>
                </c:pt>
                <c:pt idx="577">
                  <c:v>17.900099999999998</c:v>
                </c:pt>
                <c:pt idx="578">
                  <c:v>17.976199999999999</c:v>
                </c:pt>
                <c:pt idx="579">
                  <c:v>17.872199999999999</c:v>
                </c:pt>
                <c:pt idx="580">
                  <c:v>17.743400000000001</c:v>
                </c:pt>
                <c:pt idx="581">
                  <c:v>17.908300000000001</c:v>
                </c:pt>
                <c:pt idx="582">
                  <c:v>17.908300000000001</c:v>
                </c:pt>
                <c:pt idx="583">
                  <c:v>17.948</c:v>
                </c:pt>
                <c:pt idx="584">
                  <c:v>17.900099999999998</c:v>
                </c:pt>
                <c:pt idx="585">
                  <c:v>17.909300000000002</c:v>
                </c:pt>
                <c:pt idx="586">
                  <c:v>17.8995</c:v>
                </c:pt>
                <c:pt idx="587">
                  <c:v>17.818999999999999</c:v>
                </c:pt>
                <c:pt idx="588">
                  <c:v>17.818999999999999</c:v>
                </c:pt>
                <c:pt idx="589">
                  <c:v>17.818999999999999</c:v>
                </c:pt>
                <c:pt idx="590">
                  <c:v>17.8794</c:v>
                </c:pt>
                <c:pt idx="591">
                  <c:v>17.876100000000001</c:v>
                </c:pt>
                <c:pt idx="592">
                  <c:v>18.090299999999999</c:v>
                </c:pt>
                <c:pt idx="593">
                  <c:v>18.128399999999999</c:v>
                </c:pt>
                <c:pt idx="594">
                  <c:v>18.260200000000001</c:v>
                </c:pt>
                <c:pt idx="595">
                  <c:v>18.260200000000001</c:v>
                </c:pt>
                <c:pt idx="596">
                  <c:v>18.260200000000001</c:v>
                </c:pt>
                <c:pt idx="597">
                  <c:v>18.2746</c:v>
                </c:pt>
                <c:pt idx="598">
                  <c:v>18.282399999999999</c:v>
                </c:pt>
                <c:pt idx="599">
                  <c:v>18.329999999999998</c:v>
                </c:pt>
                <c:pt idx="600">
                  <c:v>18.440100000000001</c:v>
                </c:pt>
                <c:pt idx="601">
                  <c:v>18.344200000000001</c:v>
                </c:pt>
                <c:pt idx="602">
                  <c:v>18.344200000000001</c:v>
                </c:pt>
                <c:pt idx="603">
                  <c:v>18.342400000000001</c:v>
                </c:pt>
                <c:pt idx="604">
                  <c:v>18.269200000000001</c:v>
                </c:pt>
                <c:pt idx="605">
                  <c:v>18.328800000000001</c:v>
                </c:pt>
                <c:pt idx="606">
                  <c:v>18.363499999999998</c:v>
                </c:pt>
                <c:pt idx="607">
                  <c:v>18.430900000000001</c:v>
                </c:pt>
                <c:pt idx="608">
                  <c:v>18.385999999999999</c:v>
                </c:pt>
                <c:pt idx="609">
                  <c:v>18.385999999999999</c:v>
                </c:pt>
                <c:pt idx="610">
                  <c:v>18.385999999999999</c:v>
                </c:pt>
                <c:pt idx="611">
                  <c:v>18.4283</c:v>
                </c:pt>
                <c:pt idx="612">
                  <c:v>18.5822</c:v>
                </c:pt>
                <c:pt idx="613">
                  <c:v>18.576799999999999</c:v>
                </c:pt>
                <c:pt idx="614">
                  <c:v>18.604199999999999</c:v>
                </c:pt>
                <c:pt idx="615">
                  <c:v>18.5303</c:v>
                </c:pt>
                <c:pt idx="616">
                  <c:v>18.5303</c:v>
                </c:pt>
                <c:pt idx="617">
                  <c:v>18.5303</c:v>
                </c:pt>
                <c:pt idx="618">
                  <c:v>18.5884</c:v>
                </c:pt>
                <c:pt idx="619">
                  <c:v>17.207000000000001</c:v>
                </c:pt>
                <c:pt idx="620">
                  <c:v>17.020099999999999</c:v>
                </c:pt>
                <c:pt idx="621">
                  <c:v>16.803599999999999</c:v>
                </c:pt>
                <c:pt idx="622">
                  <c:v>16.715299999999999</c:v>
                </c:pt>
                <c:pt idx="623">
                  <c:v>16.715399999999999</c:v>
                </c:pt>
                <c:pt idx="624">
                  <c:v>16.715399999999999</c:v>
                </c:pt>
                <c:pt idx="625">
                  <c:v>16.7746</c:v>
                </c:pt>
                <c:pt idx="626">
                  <c:v>16.722999999999999</c:v>
                </c:pt>
                <c:pt idx="627">
                  <c:v>16.786799999999999</c:v>
                </c:pt>
                <c:pt idx="628">
                  <c:v>16.7928</c:v>
                </c:pt>
                <c:pt idx="629">
                  <c:v>16.709</c:v>
                </c:pt>
                <c:pt idx="630">
                  <c:v>16.709</c:v>
                </c:pt>
                <c:pt idx="631">
                  <c:v>16.709</c:v>
                </c:pt>
                <c:pt idx="632">
                  <c:v>16.721399999999999</c:v>
                </c:pt>
                <c:pt idx="633">
                  <c:v>16.756</c:v>
                </c:pt>
                <c:pt idx="634">
                  <c:v>16.765699999999999</c:v>
                </c:pt>
                <c:pt idx="635">
                  <c:v>16.753</c:v>
                </c:pt>
                <c:pt idx="636">
                  <c:v>16.825600000000001</c:v>
                </c:pt>
                <c:pt idx="637">
                  <c:v>16.825600000000001</c:v>
                </c:pt>
                <c:pt idx="638">
                  <c:v>16.825600000000001</c:v>
                </c:pt>
                <c:pt idx="639">
                  <c:v>16.8553</c:v>
                </c:pt>
                <c:pt idx="640">
                  <c:v>16.809799999999999</c:v>
                </c:pt>
                <c:pt idx="641">
                  <c:v>16.748100000000001</c:v>
                </c:pt>
                <c:pt idx="642">
                  <c:v>16.857299999999999</c:v>
                </c:pt>
                <c:pt idx="643">
                  <c:v>16.924199999999999</c:v>
                </c:pt>
                <c:pt idx="644">
                  <c:v>16.924199999999999</c:v>
                </c:pt>
                <c:pt idx="645">
                  <c:v>16.924199999999999</c:v>
                </c:pt>
                <c:pt idx="646">
                  <c:v>16.869299999999999</c:v>
                </c:pt>
                <c:pt idx="647">
                  <c:v>16.875800000000002</c:v>
                </c:pt>
                <c:pt idx="648">
                  <c:v>16.8874</c:v>
                </c:pt>
                <c:pt idx="649">
                  <c:v>17.008099999999999</c:v>
                </c:pt>
                <c:pt idx="650">
                  <c:v>17.0488</c:v>
                </c:pt>
                <c:pt idx="651">
                  <c:v>17.0488</c:v>
                </c:pt>
                <c:pt idx="652">
                  <c:v>17.0488</c:v>
                </c:pt>
                <c:pt idx="653">
                  <c:v>17.1523</c:v>
                </c:pt>
                <c:pt idx="654">
                  <c:v>17.192599999999999</c:v>
                </c:pt>
                <c:pt idx="655">
                  <c:v>17.148199999999999</c:v>
                </c:pt>
                <c:pt idx="656">
                  <c:v>17.087900000000001</c:v>
                </c:pt>
                <c:pt idx="657">
                  <c:v>17.133400000000002</c:v>
                </c:pt>
                <c:pt idx="658">
                  <c:v>17.133400000000002</c:v>
                </c:pt>
                <c:pt idx="659">
                  <c:v>17.133400000000002</c:v>
                </c:pt>
                <c:pt idx="660">
                  <c:v>17.152999999999999</c:v>
                </c:pt>
                <c:pt idx="661">
                  <c:v>17.2545</c:v>
                </c:pt>
                <c:pt idx="662">
                  <c:v>17.285299999999999</c:v>
                </c:pt>
                <c:pt idx="663">
                  <c:v>17.186800000000002</c:v>
                </c:pt>
                <c:pt idx="664">
                  <c:v>17.256399999999999</c:v>
                </c:pt>
                <c:pt idx="665">
                  <c:v>17.256399999999999</c:v>
                </c:pt>
                <c:pt idx="666">
                  <c:v>17.256399999999999</c:v>
                </c:pt>
                <c:pt idx="667">
                  <c:v>17.1919</c:v>
                </c:pt>
                <c:pt idx="668">
                  <c:v>17.067599999999999</c:v>
                </c:pt>
                <c:pt idx="669">
                  <c:v>17.043299999999999</c:v>
                </c:pt>
                <c:pt idx="670">
                  <c:v>17.129899999999999</c:v>
                </c:pt>
                <c:pt idx="671">
                  <c:v>17.220300000000002</c:v>
                </c:pt>
                <c:pt idx="672">
                  <c:v>17.220199999999998</c:v>
                </c:pt>
                <c:pt idx="673">
                  <c:v>17.276900000000001</c:v>
                </c:pt>
                <c:pt idx="674">
                  <c:v>17.2561</c:v>
                </c:pt>
                <c:pt idx="675">
                  <c:v>17.312100000000001</c:v>
                </c:pt>
                <c:pt idx="676">
                  <c:v>17.3154</c:v>
                </c:pt>
                <c:pt idx="677">
                  <c:v>17.287299999999998</c:v>
                </c:pt>
                <c:pt idx="678">
                  <c:v>17.276299999999999</c:v>
                </c:pt>
                <c:pt idx="679">
                  <c:v>17.276299999999999</c:v>
                </c:pt>
                <c:pt idx="680">
                  <c:v>17.276399999999999</c:v>
                </c:pt>
                <c:pt idx="681">
                  <c:v>17.3139</c:v>
                </c:pt>
                <c:pt idx="682">
                  <c:v>17.4361</c:v>
                </c:pt>
                <c:pt idx="683">
                  <c:v>17.4557</c:v>
                </c:pt>
                <c:pt idx="684">
                  <c:v>17.4831</c:v>
                </c:pt>
                <c:pt idx="685">
                  <c:v>17.5548</c:v>
                </c:pt>
                <c:pt idx="686">
                  <c:v>17.5548</c:v>
                </c:pt>
                <c:pt idx="687">
                  <c:v>17.5549</c:v>
                </c:pt>
                <c:pt idx="688">
                  <c:v>17.560500000000001</c:v>
                </c:pt>
                <c:pt idx="689">
                  <c:v>17.530200000000001</c:v>
                </c:pt>
                <c:pt idx="690">
                  <c:v>17.5718</c:v>
                </c:pt>
                <c:pt idx="691">
                  <c:v>17.616</c:v>
                </c:pt>
                <c:pt idx="692">
                  <c:v>17.543299999999999</c:v>
                </c:pt>
                <c:pt idx="693">
                  <c:v>17.543299999999999</c:v>
                </c:pt>
                <c:pt idx="694">
                  <c:v>17.543299999999999</c:v>
                </c:pt>
                <c:pt idx="695">
                  <c:v>17.534300000000002</c:v>
                </c:pt>
                <c:pt idx="696">
                  <c:v>17.517900000000001</c:v>
                </c:pt>
                <c:pt idx="697">
                  <c:v>17.486000000000001</c:v>
                </c:pt>
                <c:pt idx="698">
                  <c:v>17.485800000000001</c:v>
                </c:pt>
                <c:pt idx="699">
                  <c:v>17.472300000000001</c:v>
                </c:pt>
                <c:pt idx="700">
                  <c:v>17.472300000000001</c:v>
                </c:pt>
                <c:pt idx="701">
                  <c:v>17.472300000000001</c:v>
                </c:pt>
                <c:pt idx="702">
                  <c:v>17.567900000000002</c:v>
                </c:pt>
                <c:pt idx="703">
                  <c:v>17.590599999999998</c:v>
                </c:pt>
                <c:pt idx="704">
                  <c:v>17.651399999999999</c:v>
                </c:pt>
                <c:pt idx="705">
                  <c:v>17.688600000000001</c:v>
                </c:pt>
                <c:pt idx="706">
                  <c:v>17.642499999999998</c:v>
                </c:pt>
                <c:pt idx="707">
                  <c:v>17.642499999999998</c:v>
                </c:pt>
                <c:pt idx="708">
                  <c:v>17.642499999999998</c:v>
                </c:pt>
                <c:pt idx="709">
                  <c:v>17.628599999999999</c:v>
                </c:pt>
                <c:pt idx="710">
                  <c:v>17.634699999999999</c:v>
                </c:pt>
                <c:pt idx="711">
                  <c:v>17.674700000000001</c:v>
                </c:pt>
                <c:pt idx="712">
                  <c:v>17.545400000000001</c:v>
                </c:pt>
                <c:pt idx="713">
                  <c:v>16.9163</c:v>
                </c:pt>
                <c:pt idx="714">
                  <c:v>16.9163</c:v>
                </c:pt>
                <c:pt idx="715">
                  <c:v>16.9163</c:v>
                </c:pt>
                <c:pt idx="716">
                  <c:v>16.766999999999999</c:v>
                </c:pt>
                <c:pt idx="717">
                  <c:v>16.752600000000001</c:v>
                </c:pt>
                <c:pt idx="718">
                  <c:v>16.683199999999999</c:v>
                </c:pt>
                <c:pt idx="719">
                  <c:v>16.781500000000001</c:v>
                </c:pt>
                <c:pt idx="720">
                  <c:v>16.813800000000001</c:v>
                </c:pt>
                <c:pt idx="721">
                  <c:v>16.813800000000001</c:v>
                </c:pt>
                <c:pt idx="722">
                  <c:v>16.8142</c:v>
                </c:pt>
                <c:pt idx="723">
                  <c:v>16.830300000000001</c:v>
                </c:pt>
                <c:pt idx="724">
                  <c:v>16.903099999999998</c:v>
                </c:pt>
                <c:pt idx="725">
                  <c:v>16.9833</c:v>
                </c:pt>
                <c:pt idx="726">
                  <c:v>17.0533</c:v>
                </c:pt>
                <c:pt idx="727">
                  <c:v>17.129200000000001</c:v>
                </c:pt>
                <c:pt idx="728">
                  <c:v>17.129200000000001</c:v>
                </c:pt>
                <c:pt idx="729">
                  <c:v>17.129300000000001</c:v>
                </c:pt>
                <c:pt idx="730">
                  <c:v>17.069099999999999</c:v>
                </c:pt>
                <c:pt idx="731">
                  <c:v>17.062899999999999</c:v>
                </c:pt>
                <c:pt idx="732">
                  <c:v>17.077400000000001</c:v>
                </c:pt>
                <c:pt idx="733">
                  <c:v>17.105599999999999</c:v>
                </c:pt>
                <c:pt idx="734">
                  <c:v>16.965699999999998</c:v>
                </c:pt>
                <c:pt idx="735">
                  <c:v>16.965699999999998</c:v>
                </c:pt>
                <c:pt idx="736">
                  <c:v>16.965699999999998</c:v>
                </c:pt>
                <c:pt idx="737">
                  <c:v>17.026199999999999</c:v>
                </c:pt>
                <c:pt idx="738">
                  <c:v>16.988600000000002</c:v>
                </c:pt>
                <c:pt idx="739">
                  <c:v>16.8856</c:v>
                </c:pt>
                <c:pt idx="740">
                  <c:v>16.916899999999998</c:v>
                </c:pt>
                <c:pt idx="741">
                  <c:v>16.9801</c:v>
                </c:pt>
                <c:pt idx="742">
                  <c:v>16.9801</c:v>
                </c:pt>
                <c:pt idx="743">
                  <c:v>16.9801</c:v>
                </c:pt>
                <c:pt idx="744">
                  <c:v>17.0624</c:v>
                </c:pt>
                <c:pt idx="745">
                  <c:v>17.072399999999998</c:v>
                </c:pt>
                <c:pt idx="746">
                  <c:v>17.101600000000001</c:v>
                </c:pt>
                <c:pt idx="747">
                  <c:v>17.072500000000002</c:v>
                </c:pt>
                <c:pt idx="748">
                  <c:v>17.0001</c:v>
                </c:pt>
                <c:pt idx="749">
                  <c:v>17.0001</c:v>
                </c:pt>
                <c:pt idx="750">
                  <c:v>17.0001</c:v>
                </c:pt>
                <c:pt idx="751">
                  <c:v>17.2531</c:v>
                </c:pt>
                <c:pt idx="752">
                  <c:v>17.178899999999999</c:v>
                </c:pt>
                <c:pt idx="753">
                  <c:v>17.1753</c:v>
                </c:pt>
                <c:pt idx="754">
                  <c:v>17.2178</c:v>
                </c:pt>
                <c:pt idx="755">
                  <c:v>17.209700000000002</c:v>
                </c:pt>
                <c:pt idx="756">
                  <c:v>17.209700000000002</c:v>
                </c:pt>
                <c:pt idx="757">
                  <c:v>17.209700000000002</c:v>
                </c:pt>
                <c:pt idx="758">
                  <c:v>17.217300000000002</c:v>
                </c:pt>
                <c:pt idx="759">
                  <c:v>17.226400000000002</c:v>
                </c:pt>
                <c:pt idx="760">
                  <c:v>17.282800000000002</c:v>
                </c:pt>
                <c:pt idx="761">
                  <c:v>17.299900000000001</c:v>
                </c:pt>
                <c:pt idx="762">
                  <c:v>17.363199999999999</c:v>
                </c:pt>
                <c:pt idx="763">
                  <c:v>17.363199999999999</c:v>
                </c:pt>
                <c:pt idx="764">
                  <c:v>17.363199999999999</c:v>
                </c:pt>
                <c:pt idx="765">
                  <c:v>17.443200000000001</c:v>
                </c:pt>
                <c:pt idx="766">
                  <c:v>17.479399999999998</c:v>
                </c:pt>
                <c:pt idx="767">
                  <c:v>17.508600000000001</c:v>
                </c:pt>
                <c:pt idx="768">
                  <c:v>17.769100000000002</c:v>
                </c:pt>
                <c:pt idx="769">
                  <c:v>17.869</c:v>
                </c:pt>
                <c:pt idx="770">
                  <c:v>17.869</c:v>
                </c:pt>
                <c:pt idx="771">
                  <c:v>17.869</c:v>
                </c:pt>
                <c:pt idx="772">
                  <c:v>17.852900000000002</c:v>
                </c:pt>
                <c:pt idx="773">
                  <c:v>17.904800000000002</c:v>
                </c:pt>
                <c:pt idx="774">
                  <c:v>17.9635</c:v>
                </c:pt>
                <c:pt idx="775">
                  <c:v>17.9725</c:v>
                </c:pt>
                <c:pt idx="776">
                  <c:v>18.083100000000002</c:v>
                </c:pt>
                <c:pt idx="777">
                  <c:v>18.083100000000002</c:v>
                </c:pt>
                <c:pt idx="778">
                  <c:v>18.083100000000002</c:v>
                </c:pt>
                <c:pt idx="779">
                  <c:v>18.256</c:v>
                </c:pt>
                <c:pt idx="780">
                  <c:v>18.245899999999999</c:v>
                </c:pt>
                <c:pt idx="781">
                  <c:v>18.236799999999999</c:v>
                </c:pt>
                <c:pt idx="782">
                  <c:v>18.215</c:v>
                </c:pt>
                <c:pt idx="783">
                  <c:v>18.3064</c:v>
                </c:pt>
                <c:pt idx="784">
                  <c:v>18.3064</c:v>
                </c:pt>
                <c:pt idx="785">
                  <c:v>18.3064</c:v>
                </c:pt>
                <c:pt idx="786">
                  <c:v>18.374700000000001</c:v>
                </c:pt>
                <c:pt idx="787">
                  <c:v>18.507100000000001</c:v>
                </c:pt>
                <c:pt idx="788">
                  <c:v>18.569400000000002</c:v>
                </c:pt>
                <c:pt idx="789">
                  <c:v>18.6036</c:v>
                </c:pt>
                <c:pt idx="790">
                  <c:v>18.5852</c:v>
                </c:pt>
                <c:pt idx="791">
                  <c:v>18.5852</c:v>
                </c:pt>
                <c:pt idx="792">
                  <c:v>18.5852</c:v>
                </c:pt>
                <c:pt idx="793">
                  <c:v>18.472300000000001</c:v>
                </c:pt>
                <c:pt idx="794">
                  <c:v>18.357600000000001</c:v>
                </c:pt>
                <c:pt idx="795">
                  <c:v>18.317399999999999</c:v>
                </c:pt>
                <c:pt idx="796">
                  <c:v>18.328199999999999</c:v>
                </c:pt>
                <c:pt idx="797">
                  <c:v>18.0687</c:v>
                </c:pt>
                <c:pt idx="798">
                  <c:v>18.0687</c:v>
                </c:pt>
                <c:pt idx="799">
                  <c:v>18.0687</c:v>
                </c:pt>
                <c:pt idx="800">
                  <c:v>17.760400000000001</c:v>
                </c:pt>
                <c:pt idx="801">
                  <c:v>17.193000000000001</c:v>
                </c:pt>
                <c:pt idx="802">
                  <c:v>17.376100000000001</c:v>
                </c:pt>
                <c:pt idx="803">
                  <c:v>17.207000000000001</c:v>
                </c:pt>
                <c:pt idx="804">
                  <c:v>16.939800000000002</c:v>
                </c:pt>
                <c:pt idx="805">
                  <c:v>16.939800000000002</c:v>
                </c:pt>
                <c:pt idx="806">
                  <c:v>16.939800000000002</c:v>
                </c:pt>
                <c:pt idx="807">
                  <c:v>17.101199999999999</c:v>
                </c:pt>
                <c:pt idx="808">
                  <c:v>17.128299999999999</c:v>
                </c:pt>
                <c:pt idx="809">
                  <c:v>17.2928</c:v>
                </c:pt>
                <c:pt idx="810">
                  <c:v>17.497399999999999</c:v>
                </c:pt>
                <c:pt idx="811">
                  <c:v>17.6418</c:v>
                </c:pt>
                <c:pt idx="812">
                  <c:v>17.6418</c:v>
                </c:pt>
                <c:pt idx="813">
                  <c:v>17.6419</c:v>
                </c:pt>
                <c:pt idx="814">
                  <c:v>17.6021</c:v>
                </c:pt>
                <c:pt idx="815">
                  <c:v>17.548999999999999</c:v>
                </c:pt>
                <c:pt idx="816">
                  <c:v>17.5215</c:v>
                </c:pt>
                <c:pt idx="817">
                  <c:v>16.087900000000001</c:v>
                </c:pt>
                <c:pt idx="818">
                  <c:v>16.117799999999999</c:v>
                </c:pt>
                <c:pt idx="819">
                  <c:v>16.117899999999999</c:v>
                </c:pt>
                <c:pt idx="820">
                  <c:v>16.116099999999999</c:v>
                </c:pt>
                <c:pt idx="821">
                  <c:v>16.208300000000001</c:v>
                </c:pt>
                <c:pt idx="822">
                  <c:v>16.128699999999998</c:v>
                </c:pt>
                <c:pt idx="823">
                  <c:v>16.024000000000001</c:v>
                </c:pt>
                <c:pt idx="824">
                  <c:v>15.773400000000001</c:v>
                </c:pt>
                <c:pt idx="825">
                  <c:v>15.635899999999999</c:v>
                </c:pt>
                <c:pt idx="826">
                  <c:v>15.635899999999999</c:v>
                </c:pt>
                <c:pt idx="827">
                  <c:v>15.6357</c:v>
                </c:pt>
                <c:pt idx="828">
                  <c:v>15.687099999999999</c:v>
                </c:pt>
                <c:pt idx="829">
                  <c:v>15.853</c:v>
                </c:pt>
                <c:pt idx="830">
                  <c:v>15.8254</c:v>
                </c:pt>
                <c:pt idx="831">
                  <c:v>15.907999999999999</c:v>
                </c:pt>
                <c:pt idx="832">
                  <c:v>15.9156</c:v>
                </c:pt>
                <c:pt idx="833">
                  <c:v>15.915100000000001</c:v>
                </c:pt>
                <c:pt idx="834">
                  <c:v>15.914999999999999</c:v>
                </c:pt>
                <c:pt idx="835">
                  <c:v>16.057400000000001</c:v>
                </c:pt>
                <c:pt idx="836">
                  <c:v>16.078399999999998</c:v>
                </c:pt>
                <c:pt idx="837">
                  <c:v>16.0441</c:v>
                </c:pt>
                <c:pt idx="838">
                  <c:v>16.0595</c:v>
                </c:pt>
                <c:pt idx="839">
                  <c:v>16.015899999999998</c:v>
                </c:pt>
                <c:pt idx="840">
                  <c:v>16.015999999999998</c:v>
                </c:pt>
                <c:pt idx="841">
                  <c:v>16.015999999999998</c:v>
                </c:pt>
                <c:pt idx="842">
                  <c:v>15.914199999999999</c:v>
                </c:pt>
                <c:pt idx="843">
                  <c:v>15.884600000000001</c:v>
                </c:pt>
                <c:pt idx="844">
                  <c:v>15.8536</c:v>
                </c:pt>
                <c:pt idx="845">
                  <c:v>15.825699999999999</c:v>
                </c:pt>
                <c:pt idx="846">
                  <c:v>15.6128</c:v>
                </c:pt>
                <c:pt idx="847">
                  <c:v>15.6129</c:v>
                </c:pt>
                <c:pt idx="848">
                  <c:v>15.6129</c:v>
                </c:pt>
                <c:pt idx="849">
                  <c:v>15.613300000000001</c:v>
                </c:pt>
                <c:pt idx="850">
                  <c:v>15.781599999999999</c:v>
                </c:pt>
                <c:pt idx="851">
                  <c:v>15.705</c:v>
                </c:pt>
                <c:pt idx="852">
                  <c:v>15.762600000000001</c:v>
                </c:pt>
                <c:pt idx="853">
                  <c:v>15.787000000000001</c:v>
                </c:pt>
                <c:pt idx="854">
                  <c:v>15.787000000000001</c:v>
                </c:pt>
                <c:pt idx="855">
                  <c:v>15.811299999999999</c:v>
                </c:pt>
                <c:pt idx="856">
                  <c:v>15.808</c:v>
                </c:pt>
                <c:pt idx="857">
                  <c:v>15.699299999999999</c:v>
                </c:pt>
                <c:pt idx="858">
                  <c:v>15.6722</c:v>
                </c:pt>
                <c:pt idx="859">
                  <c:v>15.872299999999999</c:v>
                </c:pt>
                <c:pt idx="860">
                  <c:v>15.869400000000001</c:v>
                </c:pt>
                <c:pt idx="861">
                  <c:v>15.869400000000001</c:v>
                </c:pt>
                <c:pt idx="862">
                  <c:v>15.869400000000001</c:v>
                </c:pt>
                <c:pt idx="863">
                  <c:v>15.956</c:v>
                </c:pt>
                <c:pt idx="864">
                  <c:v>16.112200000000001</c:v>
                </c:pt>
                <c:pt idx="865">
                  <c:v>16.0899</c:v>
                </c:pt>
                <c:pt idx="866">
                  <c:v>16.052199999999999</c:v>
                </c:pt>
                <c:pt idx="867">
                  <c:v>16.090800000000002</c:v>
                </c:pt>
                <c:pt idx="868">
                  <c:v>16.090800000000002</c:v>
                </c:pt>
                <c:pt idx="869">
                  <c:v>16.090699999999998</c:v>
                </c:pt>
                <c:pt idx="870">
                  <c:v>16.1004</c:v>
                </c:pt>
                <c:pt idx="871">
                  <c:v>16.1554</c:v>
                </c:pt>
                <c:pt idx="872">
                  <c:v>16.268899999999999</c:v>
                </c:pt>
                <c:pt idx="873">
                  <c:v>16.262899999999998</c:v>
                </c:pt>
                <c:pt idx="874">
                  <c:v>16.154299999999999</c:v>
                </c:pt>
                <c:pt idx="875">
                  <c:v>16.154900000000001</c:v>
                </c:pt>
                <c:pt idx="876">
                  <c:v>16.154900000000001</c:v>
                </c:pt>
                <c:pt idx="877">
                  <c:v>16.110700000000001</c:v>
                </c:pt>
                <c:pt idx="878">
                  <c:v>16.1342</c:v>
                </c:pt>
                <c:pt idx="879">
                  <c:v>15.9994</c:v>
                </c:pt>
                <c:pt idx="880">
                  <c:v>16.0441</c:v>
                </c:pt>
                <c:pt idx="881">
                  <c:v>16.095199999999998</c:v>
                </c:pt>
                <c:pt idx="882">
                  <c:v>16.095199999999998</c:v>
                </c:pt>
                <c:pt idx="883">
                  <c:v>16.095199999999998</c:v>
                </c:pt>
                <c:pt idx="884">
                  <c:v>16.1022</c:v>
                </c:pt>
                <c:pt idx="885">
                  <c:v>15.986499999999999</c:v>
                </c:pt>
                <c:pt idx="886">
                  <c:v>16.011900000000001</c:v>
                </c:pt>
                <c:pt idx="887">
                  <c:v>15.9612</c:v>
                </c:pt>
                <c:pt idx="888">
                  <c:v>15.988099999999999</c:v>
                </c:pt>
                <c:pt idx="889">
                  <c:v>15.988099999999999</c:v>
                </c:pt>
                <c:pt idx="890">
                  <c:v>15.988099999999999</c:v>
                </c:pt>
                <c:pt idx="891">
                  <c:v>16.034700000000001</c:v>
                </c:pt>
                <c:pt idx="892">
                  <c:v>16.0078</c:v>
                </c:pt>
                <c:pt idx="893">
                  <c:v>16.054600000000001</c:v>
                </c:pt>
                <c:pt idx="894">
                  <c:v>16.092400000000001</c:v>
                </c:pt>
                <c:pt idx="895">
                  <c:v>16.2196</c:v>
                </c:pt>
                <c:pt idx="896">
                  <c:v>16.2196</c:v>
                </c:pt>
                <c:pt idx="897">
                  <c:v>16.2195</c:v>
                </c:pt>
                <c:pt idx="898">
                  <c:v>16.274799999999999</c:v>
                </c:pt>
                <c:pt idx="899">
                  <c:v>15.528600000000001</c:v>
                </c:pt>
                <c:pt idx="900">
                  <c:v>15.4773</c:v>
                </c:pt>
                <c:pt idx="901">
                  <c:v>15.554500000000001</c:v>
                </c:pt>
                <c:pt idx="902">
                  <c:v>15.548400000000001</c:v>
                </c:pt>
                <c:pt idx="903">
                  <c:v>15.548400000000001</c:v>
                </c:pt>
                <c:pt idx="904">
                  <c:v>15.548400000000001</c:v>
                </c:pt>
                <c:pt idx="905">
                  <c:v>15.557399999999999</c:v>
                </c:pt>
                <c:pt idx="906">
                  <c:v>15.6006</c:v>
                </c:pt>
                <c:pt idx="907">
                  <c:v>15.412800000000001</c:v>
                </c:pt>
                <c:pt idx="908">
                  <c:v>15.366300000000001</c:v>
                </c:pt>
                <c:pt idx="909">
                  <c:v>15.303000000000001</c:v>
                </c:pt>
                <c:pt idx="910">
                  <c:v>15.303000000000001</c:v>
                </c:pt>
                <c:pt idx="911">
                  <c:v>15.303000000000001</c:v>
                </c:pt>
                <c:pt idx="912">
                  <c:v>15.2399</c:v>
                </c:pt>
                <c:pt idx="913">
                  <c:v>15.0571</c:v>
                </c:pt>
                <c:pt idx="914">
                  <c:v>15.0562</c:v>
                </c:pt>
                <c:pt idx="915">
                  <c:v>15.0868</c:v>
                </c:pt>
                <c:pt idx="916">
                  <c:v>15.1342</c:v>
                </c:pt>
                <c:pt idx="917">
                  <c:v>15.1342</c:v>
                </c:pt>
                <c:pt idx="918">
                  <c:v>15.1342</c:v>
                </c:pt>
                <c:pt idx="919">
                  <c:v>15.2674</c:v>
                </c:pt>
                <c:pt idx="920">
                  <c:v>15.198600000000001</c:v>
                </c:pt>
                <c:pt idx="921">
                  <c:v>15.301500000000001</c:v>
                </c:pt>
                <c:pt idx="922">
                  <c:v>15.3492</c:v>
                </c:pt>
                <c:pt idx="923">
                  <c:v>15.2659</c:v>
                </c:pt>
                <c:pt idx="924">
                  <c:v>15.2659</c:v>
                </c:pt>
                <c:pt idx="925">
                  <c:v>15.2659</c:v>
                </c:pt>
                <c:pt idx="926">
                  <c:v>15.366899999999999</c:v>
                </c:pt>
                <c:pt idx="927">
                  <c:v>15.3355</c:v>
                </c:pt>
                <c:pt idx="928">
                  <c:v>15.335800000000001</c:v>
                </c:pt>
                <c:pt idx="929">
                  <c:v>15.303800000000001</c:v>
                </c:pt>
                <c:pt idx="930">
                  <c:v>15.188499999999999</c:v>
                </c:pt>
                <c:pt idx="931">
                  <c:v>15.188499999999999</c:v>
                </c:pt>
                <c:pt idx="932">
                  <c:v>15.188499999999999</c:v>
                </c:pt>
                <c:pt idx="933">
                  <c:v>15.0648</c:v>
                </c:pt>
                <c:pt idx="934">
                  <c:v>14.9031</c:v>
                </c:pt>
                <c:pt idx="935">
                  <c:v>14.969099999999999</c:v>
                </c:pt>
                <c:pt idx="936">
                  <c:v>14.913399999999999</c:v>
                </c:pt>
                <c:pt idx="937">
                  <c:v>15.039</c:v>
                </c:pt>
                <c:pt idx="938">
                  <c:v>15.039</c:v>
                </c:pt>
                <c:pt idx="939">
                  <c:v>15.039</c:v>
                </c:pt>
                <c:pt idx="940">
                  <c:v>14.840400000000001</c:v>
                </c:pt>
                <c:pt idx="941">
                  <c:v>14.827299999999999</c:v>
                </c:pt>
                <c:pt idx="942">
                  <c:v>14.815</c:v>
                </c:pt>
                <c:pt idx="943">
                  <c:v>14.7234</c:v>
                </c:pt>
                <c:pt idx="944">
                  <c:v>14.867000000000001</c:v>
                </c:pt>
                <c:pt idx="945">
                  <c:v>14.867000000000001</c:v>
                </c:pt>
                <c:pt idx="946">
                  <c:v>14.881600000000001</c:v>
                </c:pt>
                <c:pt idx="947">
                  <c:v>14.664999999999999</c:v>
                </c:pt>
                <c:pt idx="948">
                  <c:v>14.787599999999999</c:v>
                </c:pt>
                <c:pt idx="949">
                  <c:v>14.7859</c:v>
                </c:pt>
                <c:pt idx="950">
                  <c:v>14.849399999999999</c:v>
                </c:pt>
                <c:pt idx="951">
                  <c:v>14.965</c:v>
                </c:pt>
                <c:pt idx="952">
                  <c:v>14.965</c:v>
                </c:pt>
                <c:pt idx="953">
                  <c:v>14.965</c:v>
                </c:pt>
                <c:pt idx="954">
                  <c:v>15.075900000000001</c:v>
                </c:pt>
                <c:pt idx="955">
                  <c:v>15.0783</c:v>
                </c:pt>
                <c:pt idx="956">
                  <c:v>14.9038</c:v>
                </c:pt>
                <c:pt idx="957">
                  <c:v>14.9391</c:v>
                </c:pt>
                <c:pt idx="958">
                  <c:v>14.988899999999999</c:v>
                </c:pt>
                <c:pt idx="959">
                  <c:v>14.988899999999999</c:v>
                </c:pt>
                <c:pt idx="960">
                  <c:v>14.988899999999999</c:v>
                </c:pt>
                <c:pt idx="961">
                  <c:v>14.9878</c:v>
                </c:pt>
                <c:pt idx="962">
                  <c:v>14.990600000000001</c:v>
                </c:pt>
                <c:pt idx="963">
                  <c:v>15.029299999999999</c:v>
                </c:pt>
                <c:pt idx="964">
                  <c:v>14.9777</c:v>
                </c:pt>
                <c:pt idx="965">
                  <c:v>15.0778</c:v>
                </c:pt>
                <c:pt idx="966">
                  <c:v>15.0778</c:v>
                </c:pt>
                <c:pt idx="967">
                  <c:v>15.0778</c:v>
                </c:pt>
                <c:pt idx="968">
                  <c:v>15.043699999999999</c:v>
                </c:pt>
                <c:pt idx="969">
                  <c:v>15.1683</c:v>
                </c:pt>
                <c:pt idx="970">
                  <c:v>15.1363</c:v>
                </c:pt>
                <c:pt idx="971">
                  <c:v>15.208299999999999</c:v>
                </c:pt>
                <c:pt idx="972">
                  <c:v>15.280200000000001</c:v>
                </c:pt>
                <c:pt idx="973">
                  <c:v>15.280200000000001</c:v>
                </c:pt>
                <c:pt idx="974">
                  <c:v>15.280200000000001</c:v>
                </c:pt>
                <c:pt idx="975">
                  <c:v>15.279500000000001</c:v>
                </c:pt>
                <c:pt idx="976">
                  <c:v>15.2445</c:v>
                </c:pt>
                <c:pt idx="977">
                  <c:v>15.193899999999999</c:v>
                </c:pt>
                <c:pt idx="978">
                  <c:v>15.016500000000001</c:v>
                </c:pt>
                <c:pt idx="979">
                  <c:v>15.0562</c:v>
                </c:pt>
                <c:pt idx="980">
                  <c:v>15.0562</c:v>
                </c:pt>
                <c:pt idx="981">
                  <c:v>15.0562</c:v>
                </c:pt>
                <c:pt idx="982">
                  <c:v>15.003500000000001</c:v>
                </c:pt>
                <c:pt idx="983">
                  <c:v>15.137499999999999</c:v>
                </c:pt>
                <c:pt idx="984">
                  <c:v>15.3363</c:v>
                </c:pt>
                <c:pt idx="985">
                  <c:v>15.315099999999999</c:v>
                </c:pt>
                <c:pt idx="986">
                  <c:v>15.0336</c:v>
                </c:pt>
                <c:pt idx="987">
                  <c:v>15.0336</c:v>
                </c:pt>
                <c:pt idx="988">
                  <c:v>15.0336</c:v>
                </c:pt>
                <c:pt idx="989">
                  <c:v>14.906700000000001</c:v>
                </c:pt>
                <c:pt idx="990">
                  <c:v>14.948499999999999</c:v>
                </c:pt>
                <c:pt idx="991">
                  <c:v>14.752599999999999</c:v>
                </c:pt>
                <c:pt idx="992">
                  <c:v>14.8361</c:v>
                </c:pt>
                <c:pt idx="993">
                  <c:v>14.8864</c:v>
                </c:pt>
                <c:pt idx="994">
                  <c:v>14.8864</c:v>
                </c:pt>
                <c:pt idx="995">
                  <c:v>14.8865</c:v>
                </c:pt>
                <c:pt idx="996">
                  <c:v>14.9666</c:v>
                </c:pt>
                <c:pt idx="997">
                  <c:v>15.0299</c:v>
                </c:pt>
                <c:pt idx="998">
                  <c:v>15.1122</c:v>
                </c:pt>
                <c:pt idx="999">
                  <c:v>15.0265</c:v>
                </c:pt>
                <c:pt idx="1000">
                  <c:v>15.1088</c:v>
                </c:pt>
                <c:pt idx="1001">
                  <c:v>15.1088</c:v>
                </c:pt>
                <c:pt idx="1002">
                  <c:v>15.108700000000001</c:v>
                </c:pt>
                <c:pt idx="1003">
                  <c:v>15.257999999999999</c:v>
                </c:pt>
                <c:pt idx="1004">
                  <c:v>15.303599999999999</c:v>
                </c:pt>
                <c:pt idx="1005">
                  <c:v>15.3194</c:v>
                </c:pt>
                <c:pt idx="1006">
                  <c:v>15.26</c:v>
                </c:pt>
                <c:pt idx="1007">
                  <c:v>15.154400000000001</c:v>
                </c:pt>
                <c:pt idx="1008">
                  <c:v>15.154400000000001</c:v>
                </c:pt>
                <c:pt idx="1009">
                  <c:v>15.154400000000001</c:v>
                </c:pt>
                <c:pt idx="1010">
                  <c:v>15.116099999999999</c:v>
                </c:pt>
                <c:pt idx="1011">
                  <c:v>14.972300000000001</c:v>
                </c:pt>
                <c:pt idx="1012">
                  <c:v>14.866</c:v>
                </c:pt>
                <c:pt idx="1013">
                  <c:v>14.8034</c:v>
                </c:pt>
                <c:pt idx="1014">
                  <c:v>14.7349</c:v>
                </c:pt>
                <c:pt idx="1015">
                  <c:v>14.7349</c:v>
                </c:pt>
                <c:pt idx="1016">
                  <c:v>14.7349</c:v>
                </c:pt>
                <c:pt idx="1017">
                  <c:v>14.785500000000001</c:v>
                </c:pt>
                <c:pt idx="1018">
                  <c:v>14.7784</c:v>
                </c:pt>
                <c:pt idx="1019">
                  <c:v>14.857699999999999</c:v>
                </c:pt>
                <c:pt idx="1020">
                  <c:v>14.9253</c:v>
                </c:pt>
                <c:pt idx="1021">
                  <c:v>14.9964</c:v>
                </c:pt>
                <c:pt idx="1022">
                  <c:v>14.9964</c:v>
                </c:pt>
                <c:pt idx="1023">
                  <c:v>14.9964</c:v>
                </c:pt>
                <c:pt idx="1024">
                  <c:v>15.0307</c:v>
                </c:pt>
                <c:pt idx="1025">
                  <c:v>15.107900000000001</c:v>
                </c:pt>
                <c:pt idx="1026">
                  <c:v>15.191800000000001</c:v>
                </c:pt>
                <c:pt idx="1027">
                  <c:v>15.327299999999999</c:v>
                </c:pt>
                <c:pt idx="1028">
                  <c:v>15.429500000000001</c:v>
                </c:pt>
                <c:pt idx="1029">
                  <c:v>15.429500000000001</c:v>
                </c:pt>
                <c:pt idx="1030">
                  <c:v>15.4297</c:v>
                </c:pt>
                <c:pt idx="1031">
                  <c:v>15.3855</c:v>
                </c:pt>
                <c:pt idx="1032">
                  <c:v>15.445600000000001</c:v>
                </c:pt>
                <c:pt idx="1033">
                  <c:v>15.4397</c:v>
                </c:pt>
                <c:pt idx="1034">
                  <c:v>15.3596</c:v>
                </c:pt>
                <c:pt idx="1035">
                  <c:v>15.2644</c:v>
                </c:pt>
                <c:pt idx="1036">
                  <c:v>15.2644</c:v>
                </c:pt>
                <c:pt idx="1037">
                  <c:v>15.2644</c:v>
                </c:pt>
                <c:pt idx="1038">
                  <c:v>15.236700000000001</c:v>
                </c:pt>
                <c:pt idx="1039">
                  <c:v>15.1647</c:v>
                </c:pt>
                <c:pt idx="1040">
                  <c:v>15.135899999999999</c:v>
                </c:pt>
                <c:pt idx="1041">
                  <c:v>15.0146</c:v>
                </c:pt>
                <c:pt idx="1042">
                  <c:v>14.9025</c:v>
                </c:pt>
                <c:pt idx="1043">
                  <c:v>14.9025</c:v>
                </c:pt>
                <c:pt idx="1044">
                  <c:v>14.9025</c:v>
                </c:pt>
                <c:pt idx="1045">
                  <c:v>14.771599999999999</c:v>
                </c:pt>
                <c:pt idx="1046">
                  <c:v>14.718999999999999</c:v>
                </c:pt>
                <c:pt idx="1047">
                  <c:v>14.644299999999999</c:v>
                </c:pt>
                <c:pt idx="1048">
                  <c:v>14.317500000000001</c:v>
                </c:pt>
                <c:pt idx="1049">
                  <c:v>14.314</c:v>
                </c:pt>
                <c:pt idx="1050">
                  <c:v>14.314</c:v>
                </c:pt>
                <c:pt idx="1051">
                  <c:v>14.314</c:v>
                </c:pt>
                <c:pt idx="1052">
                  <c:v>14.293100000000001</c:v>
                </c:pt>
                <c:pt idx="1053">
                  <c:v>14.444900000000001</c:v>
                </c:pt>
                <c:pt idx="1054">
                  <c:v>14.4351</c:v>
                </c:pt>
                <c:pt idx="1055">
                  <c:v>14.3278</c:v>
                </c:pt>
                <c:pt idx="1056">
                  <c:v>14.305099999999999</c:v>
                </c:pt>
                <c:pt idx="1057">
                  <c:v>14.305099999999999</c:v>
                </c:pt>
                <c:pt idx="1058">
                  <c:v>14.305099999999999</c:v>
                </c:pt>
                <c:pt idx="1059">
                  <c:v>14.237500000000001</c:v>
                </c:pt>
                <c:pt idx="1060">
                  <c:v>13.994400000000001</c:v>
                </c:pt>
                <c:pt idx="1061">
                  <c:v>13.9053</c:v>
                </c:pt>
                <c:pt idx="1062">
                  <c:v>13.801399999999999</c:v>
                </c:pt>
                <c:pt idx="1063">
                  <c:v>13.760999999999999</c:v>
                </c:pt>
                <c:pt idx="1064">
                  <c:v>13.760999999999999</c:v>
                </c:pt>
                <c:pt idx="1065">
                  <c:v>13.768000000000001</c:v>
                </c:pt>
                <c:pt idx="1066">
                  <c:v>13.8264</c:v>
                </c:pt>
                <c:pt idx="1067">
                  <c:v>13.853</c:v>
                </c:pt>
                <c:pt idx="1068">
                  <c:v>14.064399999999999</c:v>
                </c:pt>
                <c:pt idx="1069">
                  <c:v>14.148999999999999</c:v>
                </c:pt>
                <c:pt idx="1070">
                  <c:v>14.2355</c:v>
                </c:pt>
                <c:pt idx="1071">
                  <c:v>14.2356</c:v>
                </c:pt>
                <c:pt idx="1072">
                  <c:v>14.2356</c:v>
                </c:pt>
                <c:pt idx="1073">
                  <c:v>14.172000000000001</c:v>
                </c:pt>
                <c:pt idx="1074">
                  <c:v>14.213900000000001</c:v>
                </c:pt>
                <c:pt idx="1075">
                  <c:v>14.3491</c:v>
                </c:pt>
                <c:pt idx="1076">
                  <c:v>14.386799999999999</c:v>
                </c:pt>
                <c:pt idx="1077">
                  <c:v>14.251200000000001</c:v>
                </c:pt>
                <c:pt idx="1078">
                  <c:v>14.251200000000001</c:v>
                </c:pt>
                <c:pt idx="1079">
                  <c:v>14.251300000000001</c:v>
                </c:pt>
                <c:pt idx="1080">
                  <c:v>13.886100000000001</c:v>
                </c:pt>
                <c:pt idx="1081">
                  <c:v>13.925800000000001</c:v>
                </c:pt>
                <c:pt idx="1082">
                  <c:v>13.8932</c:v>
                </c:pt>
                <c:pt idx="1083">
                  <c:v>13.843999999999999</c:v>
                </c:pt>
                <c:pt idx="1084">
                  <c:v>13.8879</c:v>
                </c:pt>
                <c:pt idx="1085">
                  <c:v>13.8879</c:v>
                </c:pt>
                <c:pt idx="1086">
                  <c:v>13.8879</c:v>
                </c:pt>
                <c:pt idx="1087">
                  <c:v>13.9026</c:v>
                </c:pt>
                <c:pt idx="1088">
                  <c:v>13.720700000000001</c:v>
                </c:pt>
                <c:pt idx="1089">
                  <c:v>13.7814</c:v>
                </c:pt>
                <c:pt idx="1090">
                  <c:v>13.7616</c:v>
                </c:pt>
                <c:pt idx="1091">
                  <c:v>13.7523</c:v>
                </c:pt>
                <c:pt idx="1092">
                  <c:v>13.7523</c:v>
                </c:pt>
                <c:pt idx="1093">
                  <c:v>13.7523</c:v>
                </c:pt>
                <c:pt idx="1094">
                  <c:v>13.846</c:v>
                </c:pt>
                <c:pt idx="1095">
                  <c:v>13.808</c:v>
                </c:pt>
                <c:pt idx="1096">
                  <c:v>13.814</c:v>
                </c:pt>
                <c:pt idx="1097">
                  <c:v>13.962400000000001</c:v>
                </c:pt>
                <c:pt idx="1098">
                  <c:v>13.883699999999999</c:v>
                </c:pt>
                <c:pt idx="1099">
                  <c:v>13.883699999999999</c:v>
                </c:pt>
                <c:pt idx="1100">
                  <c:v>13.883699999999999</c:v>
                </c:pt>
                <c:pt idx="1101">
                  <c:v>14.084</c:v>
                </c:pt>
                <c:pt idx="1102">
                  <c:v>13.947800000000001</c:v>
                </c:pt>
                <c:pt idx="1103">
                  <c:v>13.787599999999999</c:v>
                </c:pt>
                <c:pt idx="1104">
                  <c:v>13.489800000000001</c:v>
                </c:pt>
                <c:pt idx="1105">
                  <c:v>13.5665</c:v>
                </c:pt>
                <c:pt idx="1106">
                  <c:v>13.5665</c:v>
                </c:pt>
                <c:pt idx="1107">
                  <c:v>13.5665</c:v>
                </c:pt>
                <c:pt idx="1108">
                  <c:v>13.289899999999999</c:v>
                </c:pt>
                <c:pt idx="1109">
                  <c:v>13.3474</c:v>
                </c:pt>
                <c:pt idx="1110">
                  <c:v>13.616199999999999</c:v>
                </c:pt>
                <c:pt idx="1111">
                  <c:v>13.6096</c:v>
                </c:pt>
                <c:pt idx="1112">
                  <c:v>13.4506</c:v>
                </c:pt>
                <c:pt idx="1113">
                  <c:v>13.4506</c:v>
                </c:pt>
                <c:pt idx="1114">
                  <c:v>13.4506</c:v>
                </c:pt>
                <c:pt idx="1115">
                  <c:v>13.415800000000001</c:v>
                </c:pt>
                <c:pt idx="1116">
                  <c:v>13.292299999999999</c:v>
                </c:pt>
                <c:pt idx="1117">
                  <c:v>13.357100000000001</c:v>
                </c:pt>
                <c:pt idx="1118">
                  <c:v>13.1473</c:v>
                </c:pt>
                <c:pt idx="1119">
                  <c:v>13.0916</c:v>
                </c:pt>
                <c:pt idx="1120">
                  <c:v>13.0916</c:v>
                </c:pt>
                <c:pt idx="1121">
                  <c:v>13.0916</c:v>
                </c:pt>
                <c:pt idx="1122">
                  <c:v>13.0718</c:v>
                </c:pt>
                <c:pt idx="1123">
                  <c:v>12.917899999999999</c:v>
                </c:pt>
                <c:pt idx="1124">
                  <c:v>12.9434</c:v>
                </c:pt>
                <c:pt idx="1125">
                  <c:v>12.950100000000001</c:v>
                </c:pt>
                <c:pt idx="1126">
                  <c:v>13.1404</c:v>
                </c:pt>
                <c:pt idx="1127">
                  <c:v>13.1404</c:v>
                </c:pt>
                <c:pt idx="1128">
                  <c:v>13.1404</c:v>
                </c:pt>
                <c:pt idx="1129">
                  <c:v>13.198399999999999</c:v>
                </c:pt>
                <c:pt idx="1130">
                  <c:v>13.1967</c:v>
                </c:pt>
                <c:pt idx="1131">
                  <c:v>13.1096</c:v>
                </c:pt>
                <c:pt idx="1132">
                  <c:v>13.122</c:v>
                </c:pt>
                <c:pt idx="1133">
                  <c:v>13.325100000000001</c:v>
                </c:pt>
                <c:pt idx="1134">
                  <c:v>13.325100000000001</c:v>
                </c:pt>
                <c:pt idx="1135">
                  <c:v>13.325100000000001</c:v>
                </c:pt>
                <c:pt idx="1136">
                  <c:v>13.448</c:v>
                </c:pt>
                <c:pt idx="1137">
                  <c:v>13.5219</c:v>
                </c:pt>
                <c:pt idx="1138">
                  <c:v>13.6988</c:v>
                </c:pt>
                <c:pt idx="1139">
                  <c:v>13.7117</c:v>
                </c:pt>
                <c:pt idx="1140">
                  <c:v>13.704599999999999</c:v>
                </c:pt>
                <c:pt idx="1141">
                  <c:v>13.704599999999999</c:v>
                </c:pt>
                <c:pt idx="1142">
                  <c:v>13.704700000000001</c:v>
                </c:pt>
                <c:pt idx="1143">
                  <c:v>13.652200000000001</c:v>
                </c:pt>
                <c:pt idx="1144">
                  <c:v>13.696899999999999</c:v>
                </c:pt>
                <c:pt idx="1145">
                  <c:v>13.6891</c:v>
                </c:pt>
                <c:pt idx="1146">
                  <c:v>13.6784</c:v>
                </c:pt>
                <c:pt idx="1147">
                  <c:v>13.850099999999999</c:v>
                </c:pt>
                <c:pt idx="1148">
                  <c:v>13.850099999999999</c:v>
                </c:pt>
                <c:pt idx="1149">
                  <c:v>13.850099999999999</c:v>
                </c:pt>
                <c:pt idx="1150">
                  <c:v>13.849299999999999</c:v>
                </c:pt>
                <c:pt idx="1151">
                  <c:v>13.778499999999999</c:v>
                </c:pt>
                <c:pt idx="1152">
                  <c:v>13.760899999999999</c:v>
                </c:pt>
                <c:pt idx="1153">
                  <c:v>13.777200000000001</c:v>
                </c:pt>
                <c:pt idx="1154">
                  <c:v>13.916399999999999</c:v>
                </c:pt>
                <c:pt idx="1155">
                  <c:v>13.916399999999999</c:v>
                </c:pt>
                <c:pt idx="1156">
                  <c:v>13.916399999999999</c:v>
                </c:pt>
                <c:pt idx="1157">
                  <c:v>13.852499999999999</c:v>
                </c:pt>
                <c:pt idx="1158">
                  <c:v>13.894</c:v>
                </c:pt>
                <c:pt idx="1159">
                  <c:v>13.928599999999999</c:v>
                </c:pt>
                <c:pt idx="1160">
                  <c:v>14.0503</c:v>
                </c:pt>
                <c:pt idx="1161">
                  <c:v>14.0427</c:v>
                </c:pt>
                <c:pt idx="1162">
                  <c:v>14.0427</c:v>
                </c:pt>
                <c:pt idx="1163">
                  <c:v>14.0427</c:v>
                </c:pt>
                <c:pt idx="1164">
                  <c:v>14.028600000000001</c:v>
                </c:pt>
                <c:pt idx="1165">
                  <c:v>14.171900000000001</c:v>
                </c:pt>
                <c:pt idx="1166">
                  <c:v>14.148899999999999</c:v>
                </c:pt>
                <c:pt idx="1167">
                  <c:v>13.9931</c:v>
                </c:pt>
                <c:pt idx="1168">
                  <c:v>13.853199999999999</c:v>
                </c:pt>
                <c:pt idx="1169">
                  <c:v>13.853199999999999</c:v>
                </c:pt>
                <c:pt idx="1170">
                  <c:v>13.853199999999999</c:v>
                </c:pt>
                <c:pt idx="1171">
                  <c:v>13.865399999999999</c:v>
                </c:pt>
                <c:pt idx="1172">
                  <c:v>13.996600000000001</c:v>
                </c:pt>
                <c:pt idx="1173">
                  <c:v>14.075200000000001</c:v>
                </c:pt>
                <c:pt idx="1174">
                  <c:v>14.035</c:v>
                </c:pt>
                <c:pt idx="1175">
                  <c:v>14.121700000000001</c:v>
                </c:pt>
                <c:pt idx="1176">
                  <c:v>14.121700000000001</c:v>
                </c:pt>
                <c:pt idx="1177">
                  <c:v>14.121700000000001</c:v>
                </c:pt>
                <c:pt idx="1178">
                  <c:v>14.238</c:v>
                </c:pt>
                <c:pt idx="1179">
                  <c:v>14.272399999999999</c:v>
                </c:pt>
                <c:pt idx="1180">
                  <c:v>14.364000000000001</c:v>
                </c:pt>
                <c:pt idx="1181">
                  <c:v>14.5144</c:v>
                </c:pt>
                <c:pt idx="1182">
                  <c:v>14.506600000000001</c:v>
                </c:pt>
                <c:pt idx="1183">
                  <c:v>14.506399999999999</c:v>
                </c:pt>
                <c:pt idx="1184">
                  <c:v>14.5068</c:v>
                </c:pt>
                <c:pt idx="1185">
                  <c:v>14.565799999999999</c:v>
                </c:pt>
                <c:pt idx="1186">
                  <c:v>14.6044</c:v>
                </c:pt>
                <c:pt idx="1187">
                  <c:v>14.6427</c:v>
                </c:pt>
                <c:pt idx="1188">
                  <c:v>14.6234</c:v>
                </c:pt>
                <c:pt idx="1189">
                  <c:v>14.668799999999999</c:v>
                </c:pt>
                <c:pt idx="1190">
                  <c:v>14.668799999999999</c:v>
                </c:pt>
                <c:pt idx="1191">
                  <c:v>14.668799999999999</c:v>
                </c:pt>
                <c:pt idx="1192">
                  <c:v>14.670299999999999</c:v>
                </c:pt>
                <c:pt idx="1193">
                  <c:v>14.6417</c:v>
                </c:pt>
                <c:pt idx="1194">
                  <c:v>14.6259</c:v>
                </c:pt>
                <c:pt idx="1195">
                  <c:v>14.5459</c:v>
                </c:pt>
                <c:pt idx="1196">
                  <c:v>14.4171</c:v>
                </c:pt>
                <c:pt idx="1197">
                  <c:v>14.4171</c:v>
                </c:pt>
                <c:pt idx="1198">
                  <c:v>14.4171</c:v>
                </c:pt>
                <c:pt idx="1199">
                  <c:v>14.510400000000001</c:v>
                </c:pt>
                <c:pt idx="1200">
                  <c:v>14.619199999999999</c:v>
                </c:pt>
                <c:pt idx="1201">
                  <c:v>14.698600000000001</c:v>
                </c:pt>
                <c:pt idx="1202">
                  <c:v>14.7475</c:v>
                </c:pt>
                <c:pt idx="1203">
                  <c:v>14.888500000000001</c:v>
                </c:pt>
                <c:pt idx="1204">
                  <c:v>14.888500000000001</c:v>
                </c:pt>
                <c:pt idx="1205">
                  <c:v>14.888500000000001</c:v>
                </c:pt>
                <c:pt idx="1206">
                  <c:v>14.966699999999999</c:v>
                </c:pt>
                <c:pt idx="1207">
                  <c:v>15.030200000000001</c:v>
                </c:pt>
                <c:pt idx="1208">
                  <c:v>14.951000000000001</c:v>
                </c:pt>
                <c:pt idx="1209">
                  <c:v>14.987</c:v>
                </c:pt>
                <c:pt idx="1210">
                  <c:v>14.8514</c:v>
                </c:pt>
                <c:pt idx="1211">
                  <c:v>14.8531</c:v>
                </c:pt>
                <c:pt idx="1212">
                  <c:v>14.8531</c:v>
                </c:pt>
                <c:pt idx="1213">
                  <c:v>14.7683</c:v>
                </c:pt>
                <c:pt idx="1214">
                  <c:v>14.8866</c:v>
                </c:pt>
                <c:pt idx="1215">
                  <c:v>14.8392</c:v>
                </c:pt>
                <c:pt idx="1216">
                  <c:v>14.757899999999999</c:v>
                </c:pt>
                <c:pt idx="1217">
                  <c:v>14.833600000000001</c:v>
                </c:pt>
                <c:pt idx="1218">
                  <c:v>14.833600000000001</c:v>
                </c:pt>
                <c:pt idx="1219">
                  <c:v>14.8337</c:v>
                </c:pt>
                <c:pt idx="1220">
                  <c:v>14.9862</c:v>
                </c:pt>
                <c:pt idx="1221">
                  <c:v>14.9856</c:v>
                </c:pt>
                <c:pt idx="1222">
                  <c:v>15.1473</c:v>
                </c:pt>
                <c:pt idx="1223">
                  <c:v>15.0928</c:v>
                </c:pt>
                <c:pt idx="1224">
                  <c:v>15.103199999999999</c:v>
                </c:pt>
                <c:pt idx="1225">
                  <c:v>15.103199999999999</c:v>
                </c:pt>
                <c:pt idx="1226">
                  <c:v>15.103199999999999</c:v>
                </c:pt>
                <c:pt idx="1227">
                  <c:v>15.124499999999999</c:v>
                </c:pt>
                <c:pt idx="1228">
                  <c:v>15.098599999999999</c:v>
                </c:pt>
                <c:pt idx="1229">
                  <c:v>15.087899999999999</c:v>
                </c:pt>
                <c:pt idx="1230">
                  <c:v>15.0792</c:v>
                </c:pt>
                <c:pt idx="1231">
                  <c:v>15.129200000000001</c:v>
                </c:pt>
                <c:pt idx="1232">
                  <c:v>15.129200000000001</c:v>
                </c:pt>
                <c:pt idx="1233">
                  <c:v>15.129200000000001</c:v>
                </c:pt>
                <c:pt idx="1234">
                  <c:v>15.182</c:v>
                </c:pt>
                <c:pt idx="1235">
                  <c:v>15.209899999999999</c:v>
                </c:pt>
                <c:pt idx="1236">
                  <c:v>15.229799999999999</c:v>
                </c:pt>
                <c:pt idx="1237">
                  <c:v>15.168900000000001</c:v>
                </c:pt>
                <c:pt idx="1238">
                  <c:v>15.168100000000001</c:v>
                </c:pt>
                <c:pt idx="1239">
                  <c:v>15.168100000000001</c:v>
                </c:pt>
                <c:pt idx="1240">
                  <c:v>15.168699999999999</c:v>
                </c:pt>
                <c:pt idx="1241">
                  <c:v>15.1653</c:v>
                </c:pt>
                <c:pt idx="1242">
                  <c:v>15.1869</c:v>
                </c:pt>
                <c:pt idx="1243">
                  <c:v>15.151199999999999</c:v>
                </c:pt>
                <c:pt idx="1244">
                  <c:v>15.1014</c:v>
                </c:pt>
                <c:pt idx="1245">
                  <c:v>15.1343</c:v>
                </c:pt>
                <c:pt idx="1246">
                  <c:v>15.1343</c:v>
                </c:pt>
                <c:pt idx="1247">
                  <c:v>15.1343</c:v>
                </c:pt>
                <c:pt idx="1248">
                  <c:v>15.1401</c:v>
                </c:pt>
                <c:pt idx="1249">
                  <c:v>15.1836</c:v>
                </c:pt>
                <c:pt idx="1250">
                  <c:v>15.2193</c:v>
                </c:pt>
                <c:pt idx="1251">
                  <c:v>15.107799999999999</c:v>
                </c:pt>
                <c:pt idx="1252">
                  <c:v>15.1713</c:v>
                </c:pt>
                <c:pt idx="1253">
                  <c:v>15.1713</c:v>
                </c:pt>
                <c:pt idx="1254">
                  <c:v>15.1713</c:v>
                </c:pt>
                <c:pt idx="1255">
                  <c:v>15.067500000000001</c:v>
                </c:pt>
                <c:pt idx="1256">
                  <c:v>14.9108</c:v>
                </c:pt>
                <c:pt idx="1257">
                  <c:v>14.8771</c:v>
                </c:pt>
                <c:pt idx="1258">
                  <c:v>14.710800000000001</c:v>
                </c:pt>
                <c:pt idx="1259">
                  <c:v>14.748799999999999</c:v>
                </c:pt>
                <c:pt idx="1260">
                  <c:v>14.748799999999999</c:v>
                </c:pt>
                <c:pt idx="1261">
                  <c:v>14.748799999999999</c:v>
                </c:pt>
                <c:pt idx="1262">
                  <c:v>14.6206</c:v>
                </c:pt>
                <c:pt idx="1263">
                  <c:v>14.9338</c:v>
                </c:pt>
                <c:pt idx="1264">
                  <c:v>15.0206</c:v>
                </c:pt>
                <c:pt idx="1265">
                  <c:v>15.087300000000001</c:v>
                </c:pt>
                <c:pt idx="1266">
                  <c:v>15.0771</c:v>
                </c:pt>
                <c:pt idx="1267">
                  <c:v>15.0771</c:v>
                </c:pt>
                <c:pt idx="1268">
                  <c:v>15.077500000000001</c:v>
                </c:pt>
                <c:pt idx="1269">
                  <c:v>15.033300000000001</c:v>
                </c:pt>
                <c:pt idx="1270">
                  <c:v>15.060700000000001</c:v>
                </c:pt>
                <c:pt idx="1271">
                  <c:v>15.021800000000001</c:v>
                </c:pt>
                <c:pt idx="1272">
                  <c:v>14.876300000000001</c:v>
                </c:pt>
                <c:pt idx="1273">
                  <c:v>14.989000000000001</c:v>
                </c:pt>
                <c:pt idx="1274">
                  <c:v>14.989000000000001</c:v>
                </c:pt>
                <c:pt idx="1275">
                  <c:v>14.988899999999999</c:v>
                </c:pt>
                <c:pt idx="1276">
                  <c:v>15.0052</c:v>
                </c:pt>
                <c:pt idx="1277">
                  <c:v>14.9925</c:v>
                </c:pt>
                <c:pt idx="1278">
                  <c:v>14.7875</c:v>
                </c:pt>
                <c:pt idx="1279">
                  <c:v>14.7692</c:v>
                </c:pt>
                <c:pt idx="1280">
                  <c:v>14.6989</c:v>
                </c:pt>
                <c:pt idx="1281">
                  <c:v>14.6989</c:v>
                </c:pt>
                <c:pt idx="1282">
                  <c:v>14.6989</c:v>
                </c:pt>
                <c:pt idx="1283">
                  <c:v>14.754899999999999</c:v>
                </c:pt>
                <c:pt idx="1284">
                  <c:v>14.8391</c:v>
                </c:pt>
                <c:pt idx="1285">
                  <c:v>14.988300000000001</c:v>
                </c:pt>
                <c:pt idx="1286">
                  <c:v>14.994899999999999</c:v>
                </c:pt>
                <c:pt idx="1287">
                  <c:v>15.167999999999999</c:v>
                </c:pt>
                <c:pt idx="1288">
                  <c:v>15.167999999999999</c:v>
                </c:pt>
                <c:pt idx="1289">
                  <c:v>15.167999999999999</c:v>
                </c:pt>
                <c:pt idx="1290">
                  <c:v>15.2082</c:v>
                </c:pt>
                <c:pt idx="1291">
                  <c:v>15.312799999999999</c:v>
                </c:pt>
                <c:pt idx="1292">
                  <c:v>15.257899999999999</c:v>
                </c:pt>
                <c:pt idx="1293">
                  <c:v>15.198499999999999</c:v>
                </c:pt>
                <c:pt idx="1294">
                  <c:v>15.1347</c:v>
                </c:pt>
                <c:pt idx="1295">
                  <c:v>15.1347</c:v>
                </c:pt>
                <c:pt idx="1296">
                  <c:v>15.1347</c:v>
                </c:pt>
                <c:pt idx="1297">
                  <c:v>15.0999</c:v>
                </c:pt>
                <c:pt idx="1298">
                  <c:v>15.231999999999999</c:v>
                </c:pt>
                <c:pt idx="1299">
                  <c:v>15.328900000000001</c:v>
                </c:pt>
                <c:pt idx="1300">
                  <c:v>15.4956</c:v>
                </c:pt>
                <c:pt idx="1301">
                  <c:v>15.430199999999999</c:v>
                </c:pt>
                <c:pt idx="1302">
                  <c:v>15.430199999999999</c:v>
                </c:pt>
                <c:pt idx="1303">
                  <c:v>15.430199999999999</c:v>
                </c:pt>
                <c:pt idx="1304">
                  <c:v>15.4771</c:v>
                </c:pt>
                <c:pt idx="1305">
                  <c:v>15.4529</c:v>
                </c:pt>
                <c:pt idx="1306">
                  <c:v>15.3826</c:v>
                </c:pt>
                <c:pt idx="1307">
                  <c:v>15.4023</c:v>
                </c:pt>
                <c:pt idx="1308">
                  <c:v>15.4696</c:v>
                </c:pt>
                <c:pt idx="1309">
                  <c:v>15.4696</c:v>
                </c:pt>
                <c:pt idx="1310">
                  <c:v>15.4696</c:v>
                </c:pt>
                <c:pt idx="1311">
                  <c:v>15.5372</c:v>
                </c:pt>
                <c:pt idx="1312">
                  <c:v>15.5814</c:v>
                </c:pt>
                <c:pt idx="1313">
                  <c:v>15.6501</c:v>
                </c:pt>
                <c:pt idx="1314">
                  <c:v>15.683999999999999</c:v>
                </c:pt>
                <c:pt idx="1315">
                  <c:v>15.5427</c:v>
                </c:pt>
                <c:pt idx="1316">
                  <c:v>15.5427</c:v>
                </c:pt>
                <c:pt idx="1317">
                  <c:v>15.5427</c:v>
                </c:pt>
                <c:pt idx="1318">
                  <c:v>15.4673</c:v>
                </c:pt>
                <c:pt idx="1319">
                  <c:v>15.404299999999999</c:v>
                </c:pt>
                <c:pt idx="1320">
                  <c:v>15.4298</c:v>
                </c:pt>
                <c:pt idx="1321">
                  <c:v>15.4521</c:v>
                </c:pt>
                <c:pt idx="1322">
                  <c:v>15.466900000000001</c:v>
                </c:pt>
                <c:pt idx="1323">
                  <c:v>15.466900000000001</c:v>
                </c:pt>
                <c:pt idx="1324">
                  <c:v>15.466900000000001</c:v>
                </c:pt>
                <c:pt idx="1325">
                  <c:v>15.492699999999999</c:v>
                </c:pt>
                <c:pt idx="1326">
                  <c:v>15.464499999999999</c:v>
                </c:pt>
                <c:pt idx="1327">
                  <c:v>15.434699999999999</c:v>
                </c:pt>
                <c:pt idx="1328">
                  <c:v>15.343299999999999</c:v>
                </c:pt>
                <c:pt idx="1329">
                  <c:v>15.4444</c:v>
                </c:pt>
                <c:pt idx="1330">
                  <c:v>15.4444</c:v>
                </c:pt>
                <c:pt idx="1331">
                  <c:v>15.4444</c:v>
                </c:pt>
                <c:pt idx="1332">
                  <c:v>15.425700000000001</c:v>
                </c:pt>
                <c:pt idx="1333">
                  <c:v>15.477600000000001</c:v>
                </c:pt>
                <c:pt idx="1334">
                  <c:v>15.498200000000001</c:v>
                </c:pt>
                <c:pt idx="1335">
                  <c:v>15.445499999999999</c:v>
                </c:pt>
                <c:pt idx="1336">
                  <c:v>15.4108</c:v>
                </c:pt>
                <c:pt idx="1337">
                  <c:v>15.4108</c:v>
                </c:pt>
                <c:pt idx="1338">
                  <c:v>15.406700000000001</c:v>
                </c:pt>
                <c:pt idx="1339">
                  <c:v>15.3985</c:v>
                </c:pt>
                <c:pt idx="1340">
                  <c:v>15.288600000000001</c:v>
                </c:pt>
                <c:pt idx="1341">
                  <c:v>15.266</c:v>
                </c:pt>
                <c:pt idx="1342">
                  <c:v>15.244300000000001</c:v>
                </c:pt>
                <c:pt idx="1343">
                  <c:v>14.998900000000001</c:v>
                </c:pt>
                <c:pt idx="1344">
                  <c:v>14.998900000000001</c:v>
                </c:pt>
                <c:pt idx="1345">
                  <c:v>14.998900000000001</c:v>
                </c:pt>
                <c:pt idx="1346">
                  <c:v>14.7484</c:v>
                </c:pt>
                <c:pt idx="1347">
                  <c:v>14.6487</c:v>
                </c:pt>
                <c:pt idx="1348">
                  <c:v>14.7392</c:v>
                </c:pt>
                <c:pt idx="1349">
                  <c:v>14.9275</c:v>
                </c:pt>
                <c:pt idx="1350">
                  <c:v>14.8865</c:v>
                </c:pt>
                <c:pt idx="1351">
                  <c:v>14.8865</c:v>
                </c:pt>
                <c:pt idx="1352">
                  <c:v>14.8865</c:v>
                </c:pt>
                <c:pt idx="1353">
                  <c:v>14.8757</c:v>
                </c:pt>
                <c:pt idx="1354">
                  <c:v>14.803599999999999</c:v>
                </c:pt>
                <c:pt idx="1355">
                  <c:v>14.728</c:v>
                </c:pt>
                <c:pt idx="1356">
                  <c:v>14.5952</c:v>
                </c:pt>
                <c:pt idx="1357">
                  <c:v>14.7134</c:v>
                </c:pt>
                <c:pt idx="1358">
                  <c:v>14.7134</c:v>
                </c:pt>
                <c:pt idx="1359">
                  <c:v>14.7134</c:v>
                </c:pt>
                <c:pt idx="1360">
                  <c:v>14.8688</c:v>
                </c:pt>
                <c:pt idx="1361">
                  <c:v>14.8369</c:v>
                </c:pt>
                <c:pt idx="1362">
                  <c:v>14.9254</c:v>
                </c:pt>
                <c:pt idx="1363">
                  <c:v>14.8713</c:v>
                </c:pt>
                <c:pt idx="1364">
                  <c:v>14.851800000000001</c:v>
                </c:pt>
                <c:pt idx="1365">
                  <c:v>14.8514</c:v>
                </c:pt>
                <c:pt idx="1366">
                  <c:v>14.8515</c:v>
                </c:pt>
                <c:pt idx="1367">
                  <c:v>14.766299999999999</c:v>
                </c:pt>
                <c:pt idx="1368">
                  <c:v>14.8484</c:v>
                </c:pt>
                <c:pt idx="1369">
                  <c:v>14.815899999999999</c:v>
                </c:pt>
                <c:pt idx="1370">
                  <c:v>14.902699999999999</c:v>
                </c:pt>
                <c:pt idx="1371">
                  <c:v>14.9956</c:v>
                </c:pt>
                <c:pt idx="1372">
                  <c:v>14.9956</c:v>
                </c:pt>
                <c:pt idx="1373">
                  <c:v>14.9955</c:v>
                </c:pt>
                <c:pt idx="1374">
                  <c:v>14.958299999999999</c:v>
                </c:pt>
                <c:pt idx="1375">
                  <c:v>14.962400000000001</c:v>
                </c:pt>
                <c:pt idx="1376">
                  <c:v>15.124599999999999</c:v>
                </c:pt>
                <c:pt idx="1377">
                  <c:v>15.253299999999999</c:v>
                </c:pt>
                <c:pt idx="1378">
                  <c:v>15.3239</c:v>
                </c:pt>
                <c:pt idx="1379">
                  <c:v>15.3239</c:v>
                </c:pt>
                <c:pt idx="1380">
                  <c:v>15.324</c:v>
                </c:pt>
                <c:pt idx="1381">
                  <c:v>15.329800000000001</c:v>
                </c:pt>
                <c:pt idx="1382">
                  <c:v>15.3391</c:v>
                </c:pt>
                <c:pt idx="1383">
                  <c:v>15.4376</c:v>
                </c:pt>
                <c:pt idx="1384">
                  <c:v>15.513999999999999</c:v>
                </c:pt>
                <c:pt idx="1385">
                  <c:v>15.630100000000001</c:v>
                </c:pt>
                <c:pt idx="1386">
                  <c:v>15.630100000000001</c:v>
                </c:pt>
                <c:pt idx="1387">
                  <c:v>15.630100000000001</c:v>
                </c:pt>
                <c:pt idx="1388">
                  <c:v>15.492100000000001</c:v>
                </c:pt>
                <c:pt idx="1389">
                  <c:v>15.5305</c:v>
                </c:pt>
                <c:pt idx="1390">
                  <c:v>15.5139</c:v>
                </c:pt>
                <c:pt idx="1391">
                  <c:v>15.5853</c:v>
                </c:pt>
                <c:pt idx="1392">
                  <c:v>15.5814</c:v>
                </c:pt>
                <c:pt idx="1393">
                  <c:v>15.5814</c:v>
                </c:pt>
                <c:pt idx="1394">
                  <c:v>15.5814</c:v>
                </c:pt>
                <c:pt idx="1395">
                  <c:v>15.510400000000001</c:v>
                </c:pt>
                <c:pt idx="1396">
                  <c:v>15.5258</c:v>
                </c:pt>
                <c:pt idx="1397">
                  <c:v>15.395099999999999</c:v>
                </c:pt>
                <c:pt idx="1398">
                  <c:v>15.4413</c:v>
                </c:pt>
                <c:pt idx="1399">
                  <c:v>15.4419</c:v>
                </c:pt>
                <c:pt idx="1400">
                  <c:v>15.4419</c:v>
                </c:pt>
                <c:pt idx="1401">
                  <c:v>15.4419</c:v>
                </c:pt>
                <c:pt idx="1402">
                  <c:v>15.3901</c:v>
                </c:pt>
                <c:pt idx="1403">
                  <c:v>15.299899999999999</c:v>
                </c:pt>
                <c:pt idx="1404">
                  <c:v>15.053599999999999</c:v>
                </c:pt>
                <c:pt idx="1405">
                  <c:v>15.0313</c:v>
                </c:pt>
                <c:pt idx="1406">
                  <c:v>15.0966</c:v>
                </c:pt>
                <c:pt idx="1407">
                  <c:v>15.0966</c:v>
                </c:pt>
                <c:pt idx="1408">
                  <c:v>15.0966</c:v>
                </c:pt>
                <c:pt idx="1409">
                  <c:v>15.1805</c:v>
                </c:pt>
                <c:pt idx="1410">
                  <c:v>15.072100000000001</c:v>
                </c:pt>
                <c:pt idx="1411">
                  <c:v>15.0886</c:v>
                </c:pt>
                <c:pt idx="1412">
                  <c:v>15.163</c:v>
                </c:pt>
                <c:pt idx="1413">
                  <c:v>15.4404</c:v>
                </c:pt>
                <c:pt idx="1414">
                  <c:v>15.4404</c:v>
                </c:pt>
                <c:pt idx="1415">
                  <c:v>15.4412</c:v>
                </c:pt>
                <c:pt idx="1416">
                  <c:v>15.3979</c:v>
                </c:pt>
                <c:pt idx="1417">
                  <c:v>15.5579</c:v>
                </c:pt>
                <c:pt idx="1418">
                  <c:v>15.601699999999999</c:v>
                </c:pt>
                <c:pt idx="1419">
                  <c:v>15.6515</c:v>
                </c:pt>
                <c:pt idx="1420">
                  <c:v>15.633599999999999</c:v>
                </c:pt>
                <c:pt idx="1421">
                  <c:v>15.633599999999999</c:v>
                </c:pt>
                <c:pt idx="1422">
                  <c:v>15.633699999999999</c:v>
                </c:pt>
                <c:pt idx="1423">
                  <c:v>15.7224</c:v>
                </c:pt>
                <c:pt idx="1424">
                  <c:v>15.7288</c:v>
                </c:pt>
                <c:pt idx="1425">
                  <c:v>15.7363</c:v>
                </c:pt>
                <c:pt idx="1426">
                  <c:v>15.8109</c:v>
                </c:pt>
                <c:pt idx="1427">
                  <c:v>15.829700000000001</c:v>
                </c:pt>
                <c:pt idx="1428">
                  <c:v>15.829700000000001</c:v>
                </c:pt>
                <c:pt idx="1429">
                  <c:v>15.829700000000001</c:v>
                </c:pt>
                <c:pt idx="1430">
                  <c:v>15.8476</c:v>
                </c:pt>
                <c:pt idx="1431">
                  <c:v>15.8996</c:v>
                </c:pt>
                <c:pt idx="1432">
                  <c:v>15.9102</c:v>
                </c:pt>
                <c:pt idx="1433">
                  <c:v>15.922000000000001</c:v>
                </c:pt>
                <c:pt idx="1434">
                  <c:v>16.015599999999999</c:v>
                </c:pt>
                <c:pt idx="1435">
                  <c:v>16.015599999999999</c:v>
                </c:pt>
                <c:pt idx="1436">
                  <c:v>16.015599999999999</c:v>
                </c:pt>
                <c:pt idx="1437">
                  <c:v>16.098199999999999</c:v>
                </c:pt>
                <c:pt idx="1438">
                  <c:v>16.099699999999999</c:v>
                </c:pt>
                <c:pt idx="1439">
                  <c:v>16.122599999999998</c:v>
                </c:pt>
                <c:pt idx="1440">
                  <c:v>16.1447</c:v>
                </c:pt>
                <c:pt idx="1441">
                  <c:v>16.105599999999999</c:v>
                </c:pt>
                <c:pt idx="1442">
                  <c:v>16.105599999999999</c:v>
                </c:pt>
                <c:pt idx="1443">
                  <c:v>16.105699999999999</c:v>
                </c:pt>
                <c:pt idx="1444">
                  <c:v>16.103000000000002</c:v>
                </c:pt>
                <c:pt idx="1445">
                  <c:v>16.750800000000002</c:v>
                </c:pt>
                <c:pt idx="1446">
                  <c:v>16.6753</c:v>
                </c:pt>
                <c:pt idx="1447">
                  <c:v>16.6189</c:v>
                </c:pt>
                <c:pt idx="1448">
                  <c:v>16.745100000000001</c:v>
                </c:pt>
                <c:pt idx="1449">
                  <c:v>16.745000000000001</c:v>
                </c:pt>
                <c:pt idx="1450">
                  <c:v>16.745000000000001</c:v>
                </c:pt>
                <c:pt idx="1451">
                  <c:v>16.790299999999998</c:v>
                </c:pt>
                <c:pt idx="1452">
                  <c:v>16.772099999999998</c:v>
                </c:pt>
                <c:pt idx="1453">
                  <c:v>16.671700000000001</c:v>
                </c:pt>
                <c:pt idx="1454">
                  <c:v>16.652200000000001</c:v>
                </c:pt>
                <c:pt idx="1455">
                  <c:v>16.6921</c:v>
                </c:pt>
                <c:pt idx="1456">
                  <c:v>16.6921</c:v>
                </c:pt>
                <c:pt idx="1457">
                  <c:v>16.6921</c:v>
                </c:pt>
                <c:pt idx="1458">
                  <c:v>16.8095</c:v>
                </c:pt>
                <c:pt idx="1459">
                  <c:v>16.829000000000001</c:v>
                </c:pt>
                <c:pt idx="1460">
                  <c:v>16.862100000000002</c:v>
                </c:pt>
                <c:pt idx="1461">
                  <c:v>16.839700000000001</c:v>
                </c:pt>
                <c:pt idx="1462">
                  <c:v>16.773099999999999</c:v>
                </c:pt>
                <c:pt idx="1463">
                  <c:v>16.773099999999999</c:v>
                </c:pt>
                <c:pt idx="1464">
                  <c:v>16.773099999999999</c:v>
                </c:pt>
                <c:pt idx="1465">
                  <c:v>16.716200000000001</c:v>
                </c:pt>
                <c:pt idx="1466">
                  <c:v>16.6355</c:v>
                </c:pt>
                <c:pt idx="1467">
                  <c:v>16.7104</c:v>
                </c:pt>
                <c:pt idx="1468">
                  <c:v>16.734400000000001</c:v>
                </c:pt>
                <c:pt idx="1469">
                  <c:v>16.834499999999998</c:v>
                </c:pt>
                <c:pt idx="1470">
                  <c:v>16.834499999999998</c:v>
                </c:pt>
                <c:pt idx="1471">
                  <c:v>16.834499999999998</c:v>
                </c:pt>
                <c:pt idx="1472">
                  <c:v>16.854099999999999</c:v>
                </c:pt>
                <c:pt idx="1473">
                  <c:v>16.8264</c:v>
                </c:pt>
                <c:pt idx="1474">
                  <c:v>16.856100000000001</c:v>
                </c:pt>
                <c:pt idx="1475">
                  <c:v>16.908200000000001</c:v>
                </c:pt>
                <c:pt idx="1476">
                  <c:v>17.126200000000001</c:v>
                </c:pt>
                <c:pt idx="1477">
                  <c:v>17.126200000000001</c:v>
                </c:pt>
                <c:pt idx="1478">
                  <c:v>17.126200000000001</c:v>
                </c:pt>
                <c:pt idx="1479">
                  <c:v>17.274100000000001</c:v>
                </c:pt>
                <c:pt idx="1480">
                  <c:v>17.247299999999999</c:v>
                </c:pt>
                <c:pt idx="1481">
                  <c:v>17.185300000000002</c:v>
                </c:pt>
                <c:pt idx="1482">
                  <c:v>17.198499999999999</c:v>
                </c:pt>
                <c:pt idx="1483">
                  <c:v>17.238199999999999</c:v>
                </c:pt>
                <c:pt idx="1484">
                  <c:v>17.238199999999999</c:v>
                </c:pt>
                <c:pt idx="1485">
                  <c:v>17.238199999999999</c:v>
                </c:pt>
                <c:pt idx="1486">
                  <c:v>17.230699999999999</c:v>
                </c:pt>
                <c:pt idx="1487">
                  <c:v>17.2514</c:v>
                </c:pt>
                <c:pt idx="1488">
                  <c:v>17.2377</c:v>
                </c:pt>
                <c:pt idx="1489">
                  <c:v>17.262599999999999</c:v>
                </c:pt>
                <c:pt idx="1490">
                  <c:v>17.3627</c:v>
                </c:pt>
                <c:pt idx="1491">
                  <c:v>17.3627</c:v>
                </c:pt>
                <c:pt idx="1492">
                  <c:v>17.3627</c:v>
                </c:pt>
                <c:pt idx="1493">
                  <c:v>17.303999999999998</c:v>
                </c:pt>
                <c:pt idx="1494">
                  <c:v>17.312100000000001</c:v>
                </c:pt>
                <c:pt idx="1495">
                  <c:v>17.3081</c:v>
                </c:pt>
                <c:pt idx="1496">
                  <c:v>17.41</c:v>
                </c:pt>
                <c:pt idx="1497">
                  <c:v>17.354900000000001</c:v>
                </c:pt>
                <c:pt idx="1498">
                  <c:v>17.354900000000001</c:v>
                </c:pt>
                <c:pt idx="1499">
                  <c:v>17.354800000000001</c:v>
                </c:pt>
                <c:pt idx="1500">
                  <c:v>17.2622</c:v>
                </c:pt>
                <c:pt idx="1501">
                  <c:v>17.302</c:v>
                </c:pt>
                <c:pt idx="1502">
                  <c:v>17.236000000000001</c:v>
                </c:pt>
                <c:pt idx="1503">
                  <c:v>17.3005</c:v>
                </c:pt>
                <c:pt idx="1504">
                  <c:v>17.337800000000001</c:v>
                </c:pt>
                <c:pt idx="1505">
                  <c:v>17.337800000000001</c:v>
                </c:pt>
                <c:pt idx="1506">
                  <c:v>17.337800000000001</c:v>
                </c:pt>
                <c:pt idx="1507">
                  <c:v>17.325399999999998</c:v>
                </c:pt>
                <c:pt idx="1508">
                  <c:v>17.376300000000001</c:v>
                </c:pt>
                <c:pt idx="1509">
                  <c:v>17.389500000000002</c:v>
                </c:pt>
                <c:pt idx="1510">
                  <c:v>17.4085</c:v>
                </c:pt>
                <c:pt idx="1511">
                  <c:v>17.485700000000001</c:v>
                </c:pt>
                <c:pt idx="1512">
                  <c:v>17.485700000000001</c:v>
                </c:pt>
                <c:pt idx="1513">
                  <c:v>17.485700000000001</c:v>
                </c:pt>
                <c:pt idx="1514">
                  <c:v>17.470400000000001</c:v>
                </c:pt>
                <c:pt idx="1515">
                  <c:v>17.4298</c:v>
                </c:pt>
                <c:pt idx="1516">
                  <c:v>17.433299999999999</c:v>
                </c:pt>
                <c:pt idx="1517">
                  <c:v>17.3047</c:v>
                </c:pt>
                <c:pt idx="1518">
                  <c:v>17.376300000000001</c:v>
                </c:pt>
                <c:pt idx="1519">
                  <c:v>17.376300000000001</c:v>
                </c:pt>
                <c:pt idx="1520">
                  <c:v>17.376300000000001</c:v>
                </c:pt>
                <c:pt idx="1521">
                  <c:v>17.055299999999999</c:v>
                </c:pt>
                <c:pt idx="1522">
                  <c:v>17.0748</c:v>
                </c:pt>
                <c:pt idx="1523">
                  <c:v>17.124099999999999</c:v>
                </c:pt>
                <c:pt idx="1524">
                  <c:v>16.9863</c:v>
                </c:pt>
                <c:pt idx="1525">
                  <c:v>16.9406</c:v>
                </c:pt>
                <c:pt idx="1526">
                  <c:v>16.9406</c:v>
                </c:pt>
                <c:pt idx="1527">
                  <c:v>16.9406</c:v>
                </c:pt>
                <c:pt idx="1528">
                  <c:v>16.875800000000002</c:v>
                </c:pt>
                <c:pt idx="1529">
                  <c:v>17.048500000000001</c:v>
                </c:pt>
                <c:pt idx="1530">
                  <c:v>17.1829</c:v>
                </c:pt>
                <c:pt idx="1531">
                  <c:v>17.331199999999999</c:v>
                </c:pt>
                <c:pt idx="1532">
                  <c:v>17.267099999999999</c:v>
                </c:pt>
                <c:pt idx="1533">
                  <c:v>17.267099999999999</c:v>
                </c:pt>
                <c:pt idx="1534">
                  <c:v>17.267099999999999</c:v>
                </c:pt>
                <c:pt idx="1535">
                  <c:v>17.189</c:v>
                </c:pt>
                <c:pt idx="1536">
                  <c:v>17.289899999999999</c:v>
                </c:pt>
                <c:pt idx="1537">
                  <c:v>17.3567</c:v>
                </c:pt>
                <c:pt idx="1538">
                  <c:v>17.2866</c:v>
                </c:pt>
                <c:pt idx="1539">
                  <c:v>17.245899999999999</c:v>
                </c:pt>
                <c:pt idx="1540">
                  <c:v>17.245899999999999</c:v>
                </c:pt>
                <c:pt idx="1541">
                  <c:v>17.245899999999999</c:v>
                </c:pt>
                <c:pt idx="1542">
                  <c:v>17.2288</c:v>
                </c:pt>
                <c:pt idx="1543">
                  <c:v>17.1204</c:v>
                </c:pt>
                <c:pt idx="1544">
                  <c:v>17.1571</c:v>
                </c:pt>
                <c:pt idx="1545">
                  <c:v>17.031500000000001</c:v>
                </c:pt>
                <c:pt idx="1546">
                  <c:v>17.024999999999999</c:v>
                </c:pt>
                <c:pt idx="1547">
                  <c:v>17.024999999999999</c:v>
                </c:pt>
                <c:pt idx="1548">
                  <c:v>17.024999999999999</c:v>
                </c:pt>
                <c:pt idx="1549">
                  <c:v>16.6143</c:v>
                </c:pt>
                <c:pt idx="1550">
                  <c:v>16.2986</c:v>
                </c:pt>
                <c:pt idx="1551">
                  <c:v>15.6005</c:v>
                </c:pt>
                <c:pt idx="1552">
                  <c:v>15.354200000000001</c:v>
                </c:pt>
                <c:pt idx="1553">
                  <c:v>14.956099999999999</c:v>
                </c:pt>
                <c:pt idx="1554">
                  <c:v>14.9557</c:v>
                </c:pt>
                <c:pt idx="1555">
                  <c:v>14.9567</c:v>
                </c:pt>
                <c:pt idx="1556">
                  <c:v>15.1251</c:v>
                </c:pt>
                <c:pt idx="1557">
                  <c:v>15.2576</c:v>
                </c:pt>
                <c:pt idx="1558">
                  <c:v>15.3583</c:v>
                </c:pt>
                <c:pt idx="1559">
                  <c:v>15.375999999999999</c:v>
                </c:pt>
                <c:pt idx="1560">
                  <c:v>15.030200000000001</c:v>
                </c:pt>
                <c:pt idx="1561">
                  <c:v>15.030200000000001</c:v>
                </c:pt>
                <c:pt idx="1562">
                  <c:v>15.03</c:v>
                </c:pt>
                <c:pt idx="1563">
                  <c:v>14.1595</c:v>
                </c:pt>
                <c:pt idx="1564">
                  <c:v>13.9877</c:v>
                </c:pt>
                <c:pt idx="1565">
                  <c:v>13.743499999999999</c:v>
                </c:pt>
                <c:pt idx="1566">
                  <c:v>12.331899999999999</c:v>
                </c:pt>
                <c:pt idx="1567">
                  <c:v>12.237299999999999</c:v>
                </c:pt>
                <c:pt idx="1568">
                  <c:v>12.237299999999999</c:v>
                </c:pt>
                <c:pt idx="1569">
                  <c:v>12.237299999999999</c:v>
                </c:pt>
                <c:pt idx="1570">
                  <c:v>11.7844</c:v>
                </c:pt>
                <c:pt idx="1571">
                  <c:v>11.8979</c:v>
                </c:pt>
                <c:pt idx="1572">
                  <c:v>11.385400000000001</c:v>
                </c:pt>
                <c:pt idx="1573">
                  <c:v>11.451499999999999</c:v>
                </c:pt>
                <c:pt idx="1574">
                  <c:v>11.569599999999999</c:v>
                </c:pt>
                <c:pt idx="1575">
                  <c:v>11.569599999999999</c:v>
                </c:pt>
                <c:pt idx="1576">
                  <c:v>11.569599999999999</c:v>
                </c:pt>
                <c:pt idx="1577">
                  <c:v>11.2507</c:v>
                </c:pt>
                <c:pt idx="1578">
                  <c:v>12.050599999999999</c:v>
                </c:pt>
                <c:pt idx="1579">
                  <c:v>12.6485</c:v>
                </c:pt>
                <c:pt idx="1580">
                  <c:v>13.0395</c:v>
                </c:pt>
                <c:pt idx="1581">
                  <c:v>12.928800000000001</c:v>
                </c:pt>
                <c:pt idx="1582">
                  <c:v>12.928800000000001</c:v>
                </c:pt>
                <c:pt idx="1583">
                  <c:v>12.9308</c:v>
                </c:pt>
                <c:pt idx="1584">
                  <c:v>13.015499999999999</c:v>
                </c:pt>
                <c:pt idx="1585">
                  <c:v>13.025600000000001</c:v>
                </c:pt>
                <c:pt idx="1586">
                  <c:v>12.664899999999999</c:v>
                </c:pt>
                <c:pt idx="1587">
                  <c:v>12.575200000000001</c:v>
                </c:pt>
                <c:pt idx="1588">
                  <c:v>12.4107</c:v>
                </c:pt>
                <c:pt idx="1589">
                  <c:v>12.4107</c:v>
                </c:pt>
                <c:pt idx="1590">
                  <c:v>12.4107</c:v>
                </c:pt>
                <c:pt idx="1591">
                  <c:v>12.8497</c:v>
                </c:pt>
                <c:pt idx="1592">
                  <c:v>13.161099999999999</c:v>
                </c:pt>
                <c:pt idx="1593">
                  <c:v>13.1972</c:v>
                </c:pt>
                <c:pt idx="1594">
                  <c:v>13.419499999999999</c:v>
                </c:pt>
                <c:pt idx="1595">
                  <c:v>13.4473</c:v>
                </c:pt>
                <c:pt idx="1596">
                  <c:v>13.4473</c:v>
                </c:pt>
                <c:pt idx="1597">
                  <c:v>13.4473</c:v>
                </c:pt>
                <c:pt idx="1598">
                  <c:v>13.405099999999999</c:v>
                </c:pt>
                <c:pt idx="1599">
                  <c:v>13.6172</c:v>
                </c:pt>
                <c:pt idx="1600">
                  <c:v>13.274699999999999</c:v>
                </c:pt>
                <c:pt idx="1601">
                  <c:v>13.213699999999999</c:v>
                </c:pt>
                <c:pt idx="1602">
                  <c:v>13.5509</c:v>
                </c:pt>
                <c:pt idx="1603">
                  <c:v>13.550599999999999</c:v>
                </c:pt>
                <c:pt idx="1604">
                  <c:v>13.550599999999999</c:v>
                </c:pt>
                <c:pt idx="1605">
                  <c:v>13.567600000000001</c:v>
                </c:pt>
                <c:pt idx="1606">
                  <c:v>13.162699999999999</c:v>
                </c:pt>
                <c:pt idx="1607">
                  <c:v>13.2698</c:v>
                </c:pt>
                <c:pt idx="1608">
                  <c:v>13.4061</c:v>
                </c:pt>
                <c:pt idx="1609">
                  <c:v>13.287000000000001</c:v>
                </c:pt>
                <c:pt idx="1610">
                  <c:v>13.287000000000001</c:v>
                </c:pt>
                <c:pt idx="1611">
                  <c:v>13.2872</c:v>
                </c:pt>
                <c:pt idx="1612">
                  <c:v>13.5726</c:v>
                </c:pt>
                <c:pt idx="1613">
                  <c:v>13.7315</c:v>
                </c:pt>
                <c:pt idx="1614">
                  <c:v>13.932499999999999</c:v>
                </c:pt>
                <c:pt idx="1615">
                  <c:v>13.8627</c:v>
                </c:pt>
                <c:pt idx="1616">
                  <c:v>13.6793</c:v>
                </c:pt>
                <c:pt idx="1617">
                  <c:v>13.6793</c:v>
                </c:pt>
                <c:pt idx="1618">
                  <c:v>13.6793</c:v>
                </c:pt>
                <c:pt idx="1619">
                  <c:v>13.374599999999999</c:v>
                </c:pt>
                <c:pt idx="1620">
                  <c:v>13.5334</c:v>
                </c:pt>
                <c:pt idx="1621">
                  <c:v>13.4899</c:v>
                </c:pt>
                <c:pt idx="1622">
                  <c:v>13.532500000000001</c:v>
                </c:pt>
                <c:pt idx="1623">
                  <c:v>13.7949</c:v>
                </c:pt>
                <c:pt idx="1624">
                  <c:v>13.7949</c:v>
                </c:pt>
                <c:pt idx="1625">
                  <c:v>13.795</c:v>
                </c:pt>
                <c:pt idx="1626">
                  <c:v>13.7499</c:v>
                </c:pt>
                <c:pt idx="1627">
                  <c:v>13.782400000000001</c:v>
                </c:pt>
                <c:pt idx="1628">
                  <c:v>13.5725</c:v>
                </c:pt>
                <c:pt idx="1629">
                  <c:v>13.2562</c:v>
                </c:pt>
                <c:pt idx="1630">
                  <c:v>13.3132</c:v>
                </c:pt>
                <c:pt idx="1631">
                  <c:v>13.3132</c:v>
                </c:pt>
                <c:pt idx="1632">
                  <c:v>13.3132</c:v>
                </c:pt>
                <c:pt idx="1633">
                  <c:v>15.333399999999999</c:v>
                </c:pt>
                <c:pt idx="1634">
                  <c:v>15.457599999999999</c:v>
                </c:pt>
                <c:pt idx="1635">
                  <c:v>15.6096</c:v>
                </c:pt>
                <c:pt idx="1636">
                  <c:v>15.452199999999999</c:v>
                </c:pt>
                <c:pt idx="1637">
                  <c:v>15.320600000000001</c:v>
                </c:pt>
                <c:pt idx="1638">
                  <c:v>15.320600000000001</c:v>
                </c:pt>
                <c:pt idx="1639">
                  <c:v>15.3202</c:v>
                </c:pt>
                <c:pt idx="1640">
                  <c:v>15.5364</c:v>
                </c:pt>
                <c:pt idx="1641">
                  <c:v>15.883599999999999</c:v>
                </c:pt>
                <c:pt idx="1642">
                  <c:v>15.9255</c:v>
                </c:pt>
                <c:pt idx="1643">
                  <c:v>16.283899999999999</c:v>
                </c:pt>
                <c:pt idx="1644">
                  <c:v>16.1358</c:v>
                </c:pt>
                <c:pt idx="1645">
                  <c:v>16.135999999999999</c:v>
                </c:pt>
                <c:pt idx="1646">
                  <c:v>16.1358</c:v>
                </c:pt>
                <c:pt idx="1647">
                  <c:v>16.336500000000001</c:v>
                </c:pt>
                <c:pt idx="1648">
                  <c:v>16.582899999999999</c:v>
                </c:pt>
                <c:pt idx="1649">
                  <c:v>16.9635</c:v>
                </c:pt>
                <c:pt idx="1650">
                  <c:v>17.027200000000001</c:v>
                </c:pt>
                <c:pt idx="1651">
                  <c:v>17.2667</c:v>
                </c:pt>
                <c:pt idx="1652">
                  <c:v>17.2667</c:v>
                </c:pt>
                <c:pt idx="1653">
                  <c:v>17.2667</c:v>
                </c:pt>
                <c:pt idx="1654">
                  <c:v>17.337299999999999</c:v>
                </c:pt>
                <c:pt idx="1655">
                  <c:v>17.320699999999999</c:v>
                </c:pt>
                <c:pt idx="1656">
                  <c:v>17.2942</c:v>
                </c:pt>
                <c:pt idx="1657">
                  <c:v>16.729800000000001</c:v>
                </c:pt>
                <c:pt idx="1658">
                  <c:v>16.5364</c:v>
                </c:pt>
                <c:pt idx="1659">
                  <c:v>16.5364</c:v>
                </c:pt>
                <c:pt idx="1660">
                  <c:v>16.5364</c:v>
                </c:pt>
                <c:pt idx="1661">
                  <c:v>16.370200000000001</c:v>
                </c:pt>
                <c:pt idx="1662">
                  <c:v>16.861000000000001</c:v>
                </c:pt>
                <c:pt idx="1663">
                  <c:v>16.943100000000001</c:v>
                </c:pt>
                <c:pt idx="1664">
                  <c:v>16.8489</c:v>
                </c:pt>
                <c:pt idx="1665">
                  <c:v>16.846800000000002</c:v>
                </c:pt>
                <c:pt idx="1666">
                  <c:v>16.846800000000002</c:v>
                </c:pt>
                <c:pt idx="1667">
                  <c:v>16.846800000000002</c:v>
                </c:pt>
                <c:pt idx="1668">
                  <c:v>16.8184</c:v>
                </c:pt>
                <c:pt idx="1669">
                  <c:v>17.104399999999998</c:v>
                </c:pt>
                <c:pt idx="1670">
                  <c:v>16.684200000000001</c:v>
                </c:pt>
                <c:pt idx="1671">
                  <c:v>16.6386</c:v>
                </c:pt>
                <c:pt idx="1672">
                  <c:v>16.594799999999999</c:v>
                </c:pt>
                <c:pt idx="1673">
                  <c:v>16.594799999999999</c:v>
                </c:pt>
                <c:pt idx="1674">
                  <c:v>16.594799999999999</c:v>
                </c:pt>
                <c:pt idx="1675">
                  <c:v>16.5579</c:v>
                </c:pt>
                <c:pt idx="1676">
                  <c:v>16.607199999999999</c:v>
                </c:pt>
                <c:pt idx="1677">
                  <c:v>16.538399999999999</c:v>
                </c:pt>
                <c:pt idx="1678">
                  <c:v>16.758800000000001</c:v>
                </c:pt>
                <c:pt idx="1679">
                  <c:v>16.728000000000002</c:v>
                </c:pt>
                <c:pt idx="1680">
                  <c:v>16.728000000000002</c:v>
                </c:pt>
                <c:pt idx="1681">
                  <c:v>16.728000000000002</c:v>
                </c:pt>
                <c:pt idx="1682">
                  <c:v>17.049199999999999</c:v>
                </c:pt>
                <c:pt idx="1683">
                  <c:v>16.922699999999999</c:v>
                </c:pt>
                <c:pt idx="1684">
                  <c:v>16.843699999999998</c:v>
                </c:pt>
                <c:pt idx="1685">
                  <c:v>16.7469</c:v>
                </c:pt>
                <c:pt idx="1686">
                  <c:v>16.812999999999999</c:v>
                </c:pt>
                <c:pt idx="1687">
                  <c:v>16.813099999999999</c:v>
                </c:pt>
                <c:pt idx="1688">
                  <c:v>16.813099999999999</c:v>
                </c:pt>
                <c:pt idx="1689">
                  <c:v>17.0596</c:v>
                </c:pt>
                <c:pt idx="1690">
                  <c:v>16.968900000000001</c:v>
                </c:pt>
                <c:pt idx="1691">
                  <c:v>17.2865</c:v>
                </c:pt>
                <c:pt idx="1692">
                  <c:v>17.1953</c:v>
                </c:pt>
                <c:pt idx="1693">
                  <c:v>17.194199999999999</c:v>
                </c:pt>
                <c:pt idx="1694">
                  <c:v>17.194199999999999</c:v>
                </c:pt>
                <c:pt idx="1695">
                  <c:v>17.194199999999999</c:v>
                </c:pt>
                <c:pt idx="1696">
                  <c:v>17.287099999999999</c:v>
                </c:pt>
                <c:pt idx="1697">
                  <c:v>17.4526</c:v>
                </c:pt>
                <c:pt idx="1698">
                  <c:v>17.3889</c:v>
                </c:pt>
                <c:pt idx="1699">
                  <c:v>17.407</c:v>
                </c:pt>
                <c:pt idx="1700">
                  <c:v>17.246700000000001</c:v>
                </c:pt>
                <c:pt idx="1701">
                  <c:v>17.246700000000001</c:v>
                </c:pt>
                <c:pt idx="1702">
                  <c:v>17.246700000000001</c:v>
                </c:pt>
                <c:pt idx="1703">
                  <c:v>17.397600000000001</c:v>
                </c:pt>
                <c:pt idx="1704">
                  <c:v>17.383299999999998</c:v>
                </c:pt>
                <c:pt idx="1705">
                  <c:v>17.284300000000002</c:v>
                </c:pt>
                <c:pt idx="1706">
                  <c:v>17.050799999999999</c:v>
                </c:pt>
                <c:pt idx="1707">
                  <c:v>16.812999999999999</c:v>
                </c:pt>
                <c:pt idx="1708">
                  <c:v>16.812999999999999</c:v>
                </c:pt>
                <c:pt idx="1709">
                  <c:v>16.812999999999999</c:v>
                </c:pt>
                <c:pt idx="1710">
                  <c:v>16.990100000000002</c:v>
                </c:pt>
                <c:pt idx="1711">
                  <c:v>17.1386</c:v>
                </c:pt>
                <c:pt idx="1712">
                  <c:v>17.3248</c:v>
                </c:pt>
                <c:pt idx="1713">
                  <c:v>17.197099999999999</c:v>
                </c:pt>
                <c:pt idx="1714">
                  <c:v>17.130600000000001</c:v>
                </c:pt>
                <c:pt idx="1715">
                  <c:v>17.130600000000001</c:v>
                </c:pt>
                <c:pt idx="1716">
                  <c:v>17.130600000000001</c:v>
                </c:pt>
                <c:pt idx="1717">
                  <c:v>17.1799</c:v>
                </c:pt>
                <c:pt idx="1718">
                  <c:v>21.366800000000001</c:v>
                </c:pt>
                <c:pt idx="1719">
                  <c:v>21.633600000000001</c:v>
                </c:pt>
                <c:pt idx="1720">
                  <c:v>21.8446</c:v>
                </c:pt>
                <c:pt idx="1721">
                  <c:v>21.6755</c:v>
                </c:pt>
                <c:pt idx="1722">
                  <c:v>21.675899999999999</c:v>
                </c:pt>
                <c:pt idx="1723">
                  <c:v>21.675699999999999</c:v>
                </c:pt>
                <c:pt idx="1724">
                  <c:v>21.802399999999999</c:v>
                </c:pt>
                <c:pt idx="1725">
                  <c:v>21.828099999999999</c:v>
                </c:pt>
                <c:pt idx="1726">
                  <c:v>21.940899999999999</c:v>
                </c:pt>
                <c:pt idx="1727">
                  <c:v>21.6463</c:v>
                </c:pt>
                <c:pt idx="1728">
                  <c:v>21.5686</c:v>
                </c:pt>
                <c:pt idx="1729">
                  <c:v>21.5686</c:v>
                </c:pt>
                <c:pt idx="1730">
                  <c:v>21.5686</c:v>
                </c:pt>
                <c:pt idx="1731">
                  <c:v>21.8644</c:v>
                </c:pt>
                <c:pt idx="1732">
                  <c:v>21.906400000000001</c:v>
                </c:pt>
                <c:pt idx="1733">
                  <c:v>22.049600000000002</c:v>
                </c:pt>
                <c:pt idx="1734">
                  <c:v>21.986599999999999</c:v>
                </c:pt>
                <c:pt idx="1735">
                  <c:v>22.084700000000002</c:v>
                </c:pt>
                <c:pt idx="1736">
                  <c:v>22.084700000000002</c:v>
                </c:pt>
                <c:pt idx="1737">
                  <c:v>22.081600000000002</c:v>
                </c:pt>
                <c:pt idx="1738">
                  <c:v>22.070900000000002</c:v>
                </c:pt>
                <c:pt idx="1739">
                  <c:v>21.987300000000001</c:v>
                </c:pt>
                <c:pt idx="1740">
                  <c:v>22.1249</c:v>
                </c:pt>
                <c:pt idx="1741">
                  <c:v>21.974</c:v>
                </c:pt>
                <c:pt idx="1742">
                  <c:v>21.642299999999999</c:v>
                </c:pt>
                <c:pt idx="1743">
                  <c:v>21.642299999999999</c:v>
                </c:pt>
                <c:pt idx="1744">
                  <c:v>21.642299999999999</c:v>
                </c:pt>
                <c:pt idx="1745">
                  <c:v>21.8887</c:v>
                </c:pt>
                <c:pt idx="1746">
                  <c:v>21.738600000000002</c:v>
                </c:pt>
                <c:pt idx="1747">
                  <c:v>21.891200000000001</c:v>
                </c:pt>
                <c:pt idx="1748">
                  <c:v>21.956700000000001</c:v>
                </c:pt>
                <c:pt idx="1749">
                  <c:v>21.955100000000002</c:v>
                </c:pt>
                <c:pt idx="1750">
                  <c:v>21.955100000000002</c:v>
                </c:pt>
                <c:pt idx="1751">
                  <c:v>21.9574</c:v>
                </c:pt>
                <c:pt idx="1752">
                  <c:v>22.120799999999999</c:v>
                </c:pt>
                <c:pt idx="1753">
                  <c:v>22.166499999999999</c:v>
                </c:pt>
                <c:pt idx="1754">
                  <c:v>22.283999999999999</c:v>
                </c:pt>
                <c:pt idx="1755">
                  <c:v>22.119</c:v>
                </c:pt>
                <c:pt idx="1756">
                  <c:v>22.126899999999999</c:v>
                </c:pt>
                <c:pt idx="1757">
                  <c:v>22.126899999999999</c:v>
                </c:pt>
                <c:pt idx="1758">
                  <c:v>22.126899999999999</c:v>
                </c:pt>
                <c:pt idx="1759">
                  <c:v>21.495899999999999</c:v>
                </c:pt>
                <c:pt idx="1760">
                  <c:v>21.433700000000002</c:v>
                </c:pt>
                <c:pt idx="1761">
                  <c:v>21.4758</c:v>
                </c:pt>
                <c:pt idx="1762">
                  <c:v>21.186699999999998</c:v>
                </c:pt>
                <c:pt idx="1763">
                  <c:v>21.1877</c:v>
                </c:pt>
                <c:pt idx="1764">
                  <c:v>21.1877</c:v>
                </c:pt>
                <c:pt idx="1765">
                  <c:v>21.1877</c:v>
                </c:pt>
                <c:pt idx="1766">
                  <c:v>21.593299999999999</c:v>
                </c:pt>
                <c:pt idx="1767">
                  <c:v>21.612400000000001</c:v>
                </c:pt>
                <c:pt idx="1768">
                  <c:v>21.482099999999999</c:v>
                </c:pt>
                <c:pt idx="1769">
                  <c:v>21.455300000000001</c:v>
                </c:pt>
                <c:pt idx="1770">
                  <c:v>21.407</c:v>
                </c:pt>
                <c:pt idx="1771">
                  <c:v>21.407</c:v>
                </c:pt>
                <c:pt idx="1772">
                  <c:v>21.407</c:v>
                </c:pt>
                <c:pt idx="1773">
                  <c:v>21.741900000000001</c:v>
                </c:pt>
                <c:pt idx="1774">
                  <c:v>21.789899999999999</c:v>
                </c:pt>
                <c:pt idx="1775">
                  <c:v>21.744</c:v>
                </c:pt>
                <c:pt idx="1776">
                  <c:v>21.881399999999999</c:v>
                </c:pt>
                <c:pt idx="1777">
                  <c:v>22.039899999999999</c:v>
                </c:pt>
                <c:pt idx="1778">
                  <c:v>22.041899999999998</c:v>
                </c:pt>
                <c:pt idx="1779">
                  <c:v>22.042000000000002</c:v>
                </c:pt>
                <c:pt idx="1780">
                  <c:v>22.16</c:v>
                </c:pt>
                <c:pt idx="1781">
                  <c:v>22.025300000000001</c:v>
                </c:pt>
                <c:pt idx="1782">
                  <c:v>22.033000000000001</c:v>
                </c:pt>
                <c:pt idx="1783">
                  <c:v>21.5928</c:v>
                </c:pt>
                <c:pt idx="1784">
                  <c:v>21.729500000000002</c:v>
                </c:pt>
                <c:pt idx="1785">
                  <c:v>21.729500000000002</c:v>
                </c:pt>
                <c:pt idx="1786">
                  <c:v>21.729500000000002</c:v>
                </c:pt>
                <c:pt idx="1787">
                  <c:v>21.857099999999999</c:v>
                </c:pt>
                <c:pt idx="1788">
                  <c:v>21.802700000000002</c:v>
                </c:pt>
                <c:pt idx="1789">
                  <c:v>21.7926</c:v>
                </c:pt>
                <c:pt idx="1790">
                  <c:v>21.6433</c:v>
                </c:pt>
                <c:pt idx="1791">
                  <c:v>21.762499999999999</c:v>
                </c:pt>
                <c:pt idx="1792">
                  <c:v>21.762499999999999</c:v>
                </c:pt>
                <c:pt idx="1793">
                  <c:v>21.762499999999999</c:v>
                </c:pt>
                <c:pt idx="1794">
                  <c:v>21.4907</c:v>
                </c:pt>
                <c:pt idx="1795">
                  <c:v>21.3706</c:v>
                </c:pt>
                <c:pt idx="1796">
                  <c:v>20.868400000000001</c:v>
                </c:pt>
                <c:pt idx="1797">
                  <c:v>20.632200000000001</c:v>
                </c:pt>
                <c:pt idx="1798">
                  <c:v>20.521999999999998</c:v>
                </c:pt>
                <c:pt idx="1799">
                  <c:v>20.521999999999998</c:v>
                </c:pt>
                <c:pt idx="1800">
                  <c:v>20.521999999999998</c:v>
                </c:pt>
                <c:pt idx="1801">
                  <c:v>20.837399999999999</c:v>
                </c:pt>
                <c:pt idx="1802">
                  <c:v>21.330200000000001</c:v>
                </c:pt>
                <c:pt idx="1803">
                  <c:v>21.646699999999999</c:v>
                </c:pt>
                <c:pt idx="1804">
                  <c:v>22.125900000000001</c:v>
                </c:pt>
                <c:pt idx="1805">
                  <c:v>22.2209</c:v>
                </c:pt>
                <c:pt idx="1806">
                  <c:v>22.2209</c:v>
                </c:pt>
                <c:pt idx="1807">
                  <c:v>22.221</c:v>
                </c:pt>
                <c:pt idx="1808">
                  <c:v>22.7361</c:v>
                </c:pt>
                <c:pt idx="1809">
                  <c:v>22.987300000000001</c:v>
                </c:pt>
                <c:pt idx="1810">
                  <c:v>23.163699999999999</c:v>
                </c:pt>
                <c:pt idx="1811">
                  <c:v>23.219899999999999</c:v>
                </c:pt>
                <c:pt idx="1812">
                  <c:v>23.137599999999999</c:v>
                </c:pt>
                <c:pt idx="1813">
                  <c:v>23.137599999999999</c:v>
                </c:pt>
                <c:pt idx="1814">
                  <c:v>23.135300000000001</c:v>
                </c:pt>
                <c:pt idx="1815">
                  <c:v>23.4771</c:v>
                </c:pt>
                <c:pt idx="1816">
                  <c:v>23.549099999999999</c:v>
                </c:pt>
                <c:pt idx="1817">
                  <c:v>23.6068</c:v>
                </c:pt>
                <c:pt idx="1818">
                  <c:v>23.620100000000001</c:v>
                </c:pt>
                <c:pt idx="1819">
                  <c:v>23.727399999999999</c:v>
                </c:pt>
                <c:pt idx="1820">
                  <c:v>23.727399999999999</c:v>
                </c:pt>
                <c:pt idx="1821">
                  <c:v>23.726199999999999</c:v>
                </c:pt>
                <c:pt idx="1822">
                  <c:v>23.615100000000002</c:v>
                </c:pt>
                <c:pt idx="1823">
                  <c:v>23.989599999999999</c:v>
                </c:pt>
                <c:pt idx="1824">
                  <c:v>24.083400000000001</c:v>
                </c:pt>
                <c:pt idx="1825">
                  <c:v>24.090900000000001</c:v>
                </c:pt>
                <c:pt idx="1826">
                  <c:v>24.245999999999999</c:v>
                </c:pt>
                <c:pt idx="1827">
                  <c:v>24.245999999999999</c:v>
                </c:pt>
                <c:pt idx="1828">
                  <c:v>24.245999999999999</c:v>
                </c:pt>
                <c:pt idx="1829">
                  <c:v>23.9375</c:v>
                </c:pt>
                <c:pt idx="1830">
                  <c:v>24.182200000000002</c:v>
                </c:pt>
                <c:pt idx="1831">
                  <c:v>24.260200000000001</c:v>
                </c:pt>
                <c:pt idx="1832">
                  <c:v>24.440999999999999</c:v>
                </c:pt>
                <c:pt idx="1833">
                  <c:v>24.497800000000002</c:v>
                </c:pt>
                <c:pt idx="1834">
                  <c:v>24.497800000000002</c:v>
                </c:pt>
                <c:pt idx="1835">
                  <c:v>24.497800000000002</c:v>
                </c:pt>
                <c:pt idx="1836">
                  <c:v>24.408100000000001</c:v>
                </c:pt>
                <c:pt idx="1837">
                  <c:v>24.397099999999998</c:v>
                </c:pt>
                <c:pt idx="1838">
                  <c:v>24.534300000000002</c:v>
                </c:pt>
                <c:pt idx="1839">
                  <c:v>24.517099999999999</c:v>
                </c:pt>
                <c:pt idx="1840">
                  <c:v>24.401900000000001</c:v>
                </c:pt>
                <c:pt idx="1841">
                  <c:v>24.401900000000001</c:v>
                </c:pt>
                <c:pt idx="1842">
                  <c:v>24.401900000000001</c:v>
                </c:pt>
                <c:pt idx="1843">
                  <c:v>24.511099999999999</c:v>
                </c:pt>
                <c:pt idx="1844">
                  <c:v>24.556100000000001</c:v>
                </c:pt>
                <c:pt idx="1845">
                  <c:v>24.789100000000001</c:v>
                </c:pt>
                <c:pt idx="1846">
                  <c:v>24.995799999999999</c:v>
                </c:pt>
                <c:pt idx="1847">
                  <c:v>24.883500000000002</c:v>
                </c:pt>
                <c:pt idx="1848">
                  <c:v>24.883500000000002</c:v>
                </c:pt>
                <c:pt idx="1849">
                  <c:v>24.883500000000002</c:v>
                </c:pt>
                <c:pt idx="1850">
                  <c:v>24.4465</c:v>
                </c:pt>
                <c:pt idx="1851">
                  <c:v>24.427199999999999</c:v>
                </c:pt>
                <c:pt idx="1852">
                  <c:v>24.6708</c:v>
                </c:pt>
                <c:pt idx="1853">
                  <c:v>24.725200000000001</c:v>
                </c:pt>
                <c:pt idx="1854">
                  <c:v>24.732199999999999</c:v>
                </c:pt>
                <c:pt idx="1855">
                  <c:v>24.732199999999999</c:v>
                </c:pt>
                <c:pt idx="1856">
                  <c:v>24.732199999999999</c:v>
                </c:pt>
                <c:pt idx="1857">
                  <c:v>24.910299999999999</c:v>
                </c:pt>
                <c:pt idx="1858">
                  <c:v>25.206399999999999</c:v>
                </c:pt>
                <c:pt idx="1859">
                  <c:v>25.232500000000002</c:v>
                </c:pt>
                <c:pt idx="1860">
                  <c:v>25.069600000000001</c:v>
                </c:pt>
                <c:pt idx="1861">
                  <c:v>24.998100000000001</c:v>
                </c:pt>
                <c:pt idx="1862">
                  <c:v>24.998100000000001</c:v>
                </c:pt>
                <c:pt idx="1863">
                  <c:v>24.998100000000001</c:v>
                </c:pt>
                <c:pt idx="1864">
                  <c:v>25.174399999999999</c:v>
                </c:pt>
                <c:pt idx="1865">
                  <c:v>25.189299999999999</c:v>
                </c:pt>
                <c:pt idx="1866">
                  <c:v>25.3644</c:v>
                </c:pt>
                <c:pt idx="1867">
                  <c:v>25.529699999999998</c:v>
                </c:pt>
                <c:pt idx="1868">
                  <c:v>25.789100000000001</c:v>
                </c:pt>
                <c:pt idx="1869">
                  <c:v>25.789100000000001</c:v>
                </c:pt>
                <c:pt idx="1870">
                  <c:v>25.789100000000001</c:v>
                </c:pt>
                <c:pt idx="1871">
                  <c:v>25.472999999999999</c:v>
                </c:pt>
                <c:pt idx="1872">
                  <c:v>25.5276</c:v>
                </c:pt>
                <c:pt idx="1873">
                  <c:v>25.580300000000001</c:v>
                </c:pt>
                <c:pt idx="1874">
                  <c:v>25.719000000000001</c:v>
                </c:pt>
                <c:pt idx="1875">
                  <c:v>25.4331</c:v>
                </c:pt>
                <c:pt idx="1876">
                  <c:v>25.4331</c:v>
                </c:pt>
                <c:pt idx="1877">
                  <c:v>25.4331</c:v>
                </c:pt>
                <c:pt idx="1878">
                  <c:v>25.390999999999998</c:v>
                </c:pt>
                <c:pt idx="1879">
                  <c:v>25.516999999999999</c:v>
                </c:pt>
                <c:pt idx="1880">
                  <c:v>25.6007</c:v>
                </c:pt>
                <c:pt idx="1881">
                  <c:v>25.725200000000001</c:v>
                </c:pt>
                <c:pt idx="1882">
                  <c:v>25.608799999999999</c:v>
                </c:pt>
                <c:pt idx="1883">
                  <c:v>25.608799999999999</c:v>
                </c:pt>
                <c:pt idx="1884">
                  <c:v>25.608799999999999</c:v>
                </c:pt>
                <c:pt idx="1885">
                  <c:v>25.460599999999999</c:v>
                </c:pt>
                <c:pt idx="1886">
                  <c:v>25.547799999999999</c:v>
                </c:pt>
                <c:pt idx="1887">
                  <c:v>25.263500000000001</c:v>
                </c:pt>
                <c:pt idx="1888">
                  <c:v>25.139800000000001</c:v>
                </c:pt>
                <c:pt idx="1889">
                  <c:v>24.728300000000001</c:v>
                </c:pt>
                <c:pt idx="1890">
                  <c:v>24.728300000000001</c:v>
                </c:pt>
                <c:pt idx="1891">
                  <c:v>24.728200000000001</c:v>
                </c:pt>
                <c:pt idx="1892">
                  <c:v>24.9055</c:v>
                </c:pt>
                <c:pt idx="1893">
                  <c:v>25.1035</c:v>
                </c:pt>
                <c:pt idx="1894">
                  <c:v>25.242699999999999</c:v>
                </c:pt>
                <c:pt idx="1895">
                  <c:v>25.213699999999999</c:v>
                </c:pt>
                <c:pt idx="1896">
                  <c:v>25.4053</c:v>
                </c:pt>
                <c:pt idx="1897">
                  <c:v>25.4053</c:v>
                </c:pt>
                <c:pt idx="1898">
                  <c:v>25.4053</c:v>
                </c:pt>
                <c:pt idx="1899">
                  <c:v>25.640699999999999</c:v>
                </c:pt>
                <c:pt idx="1900">
                  <c:v>25.740200000000002</c:v>
                </c:pt>
                <c:pt idx="1901">
                  <c:v>25.807700000000001</c:v>
                </c:pt>
                <c:pt idx="1902">
                  <c:v>25.8933</c:v>
                </c:pt>
                <c:pt idx="1903">
                  <c:v>25.9664</c:v>
                </c:pt>
                <c:pt idx="1904">
                  <c:v>25.9664</c:v>
                </c:pt>
                <c:pt idx="1905">
                  <c:v>25.9664</c:v>
                </c:pt>
                <c:pt idx="1906">
                  <c:v>26.280899999999999</c:v>
                </c:pt>
                <c:pt idx="1907">
                  <c:v>26.306999999999999</c:v>
                </c:pt>
                <c:pt idx="1908">
                  <c:v>26.019400000000001</c:v>
                </c:pt>
                <c:pt idx="1909">
                  <c:v>25.890799999999999</c:v>
                </c:pt>
                <c:pt idx="1910">
                  <c:v>26.043199999999999</c:v>
                </c:pt>
                <c:pt idx="1911">
                  <c:v>26.043199999999999</c:v>
                </c:pt>
                <c:pt idx="1912">
                  <c:v>26.043199999999999</c:v>
                </c:pt>
                <c:pt idx="1913">
                  <c:v>26.057099999999998</c:v>
                </c:pt>
                <c:pt idx="1914">
                  <c:v>26.063600000000001</c:v>
                </c:pt>
                <c:pt idx="1915">
                  <c:v>24.986999999999998</c:v>
                </c:pt>
                <c:pt idx="1916">
                  <c:v>25.3874</c:v>
                </c:pt>
                <c:pt idx="1917">
                  <c:v>24.702100000000002</c:v>
                </c:pt>
                <c:pt idx="1918">
                  <c:v>24.702000000000002</c:v>
                </c:pt>
                <c:pt idx="1919">
                  <c:v>24.7013</c:v>
                </c:pt>
                <c:pt idx="1920">
                  <c:v>25.020600000000002</c:v>
                </c:pt>
                <c:pt idx="1921">
                  <c:v>25.040900000000001</c:v>
                </c:pt>
                <c:pt idx="1922">
                  <c:v>25.150099999999998</c:v>
                </c:pt>
                <c:pt idx="1923">
                  <c:v>25.009799999999998</c:v>
                </c:pt>
                <c:pt idx="1924">
                  <c:v>24.659400000000002</c:v>
                </c:pt>
                <c:pt idx="1925">
                  <c:v>24.659300000000002</c:v>
                </c:pt>
                <c:pt idx="1926">
                  <c:v>24.6554</c:v>
                </c:pt>
                <c:pt idx="1927">
                  <c:v>24.847200000000001</c:v>
                </c:pt>
                <c:pt idx="1928">
                  <c:v>25.0868</c:v>
                </c:pt>
                <c:pt idx="1929">
                  <c:v>25.415099999999999</c:v>
                </c:pt>
                <c:pt idx="1930">
                  <c:v>25.593599999999999</c:v>
                </c:pt>
                <c:pt idx="1931">
                  <c:v>25.5563</c:v>
                </c:pt>
                <c:pt idx="1932">
                  <c:v>25.5563</c:v>
                </c:pt>
                <c:pt idx="1933">
                  <c:v>25.555700000000002</c:v>
                </c:pt>
                <c:pt idx="1934">
                  <c:v>25.622399999999999</c:v>
                </c:pt>
                <c:pt idx="1935">
                  <c:v>25.6373</c:v>
                </c:pt>
                <c:pt idx="1936">
                  <c:v>25.589099999999998</c:v>
                </c:pt>
                <c:pt idx="1937">
                  <c:v>25.826799999999999</c:v>
                </c:pt>
                <c:pt idx="1938">
                  <c:v>25.651700000000002</c:v>
                </c:pt>
                <c:pt idx="1939">
                  <c:v>25.651700000000002</c:v>
                </c:pt>
                <c:pt idx="1940">
                  <c:v>25.647400000000001</c:v>
                </c:pt>
                <c:pt idx="1941">
                  <c:v>25.665500000000002</c:v>
                </c:pt>
                <c:pt idx="1942">
                  <c:v>25.515999999999998</c:v>
                </c:pt>
                <c:pt idx="1943">
                  <c:v>25.2104</c:v>
                </c:pt>
                <c:pt idx="1944">
                  <c:v>25.199200000000001</c:v>
                </c:pt>
                <c:pt idx="1945">
                  <c:v>25.3949</c:v>
                </c:pt>
                <c:pt idx="1946">
                  <c:v>25.3949</c:v>
                </c:pt>
                <c:pt idx="1947">
                  <c:v>25.3949</c:v>
                </c:pt>
                <c:pt idx="1948">
                  <c:v>25.398800000000001</c:v>
                </c:pt>
                <c:pt idx="1949">
                  <c:v>25.389399999999998</c:v>
                </c:pt>
                <c:pt idx="1950">
                  <c:v>25.270299999999999</c:v>
                </c:pt>
                <c:pt idx="1951">
                  <c:v>24.855899999999998</c:v>
                </c:pt>
                <c:pt idx="1952">
                  <c:v>24.917400000000001</c:v>
                </c:pt>
                <c:pt idx="1953">
                  <c:v>24.917400000000001</c:v>
                </c:pt>
                <c:pt idx="1954">
                  <c:v>24.917400000000001</c:v>
                </c:pt>
                <c:pt idx="1955">
                  <c:v>25.089099999999998</c:v>
                </c:pt>
                <c:pt idx="1956">
                  <c:v>25.179099999999998</c:v>
                </c:pt>
                <c:pt idx="1957">
                  <c:v>25.254200000000001</c:v>
                </c:pt>
                <c:pt idx="1958">
                  <c:v>25.3657</c:v>
                </c:pt>
                <c:pt idx="1959">
                  <c:v>25.3687</c:v>
                </c:pt>
                <c:pt idx="1960">
                  <c:v>25.3687</c:v>
                </c:pt>
                <c:pt idx="1961">
                  <c:v>25.369199999999999</c:v>
                </c:pt>
                <c:pt idx="1962">
                  <c:v>25.292400000000001</c:v>
                </c:pt>
                <c:pt idx="1963">
                  <c:v>25.3582</c:v>
                </c:pt>
                <c:pt idx="1964">
                  <c:v>25.476800000000001</c:v>
                </c:pt>
                <c:pt idx="1965">
                  <c:v>25.610099999999999</c:v>
                </c:pt>
                <c:pt idx="1966">
                  <c:v>25.767099999999999</c:v>
                </c:pt>
                <c:pt idx="1967">
                  <c:v>25.767099999999999</c:v>
                </c:pt>
                <c:pt idx="1968">
                  <c:v>25.767099999999999</c:v>
                </c:pt>
                <c:pt idx="1969">
                  <c:v>25.853899999999999</c:v>
                </c:pt>
                <c:pt idx="1970">
                  <c:v>25.460699999999999</c:v>
                </c:pt>
                <c:pt idx="1971">
                  <c:v>25.400099999999998</c:v>
                </c:pt>
                <c:pt idx="1972">
                  <c:v>25.660499999999999</c:v>
                </c:pt>
                <c:pt idx="1973">
                  <c:v>25.654</c:v>
                </c:pt>
                <c:pt idx="1974">
                  <c:v>25.654</c:v>
                </c:pt>
                <c:pt idx="1975">
                  <c:v>25.654</c:v>
                </c:pt>
                <c:pt idx="1976">
                  <c:v>25.764700000000001</c:v>
                </c:pt>
                <c:pt idx="1977">
                  <c:v>25.689699999999998</c:v>
                </c:pt>
                <c:pt idx="1978">
                  <c:v>25.7271</c:v>
                </c:pt>
                <c:pt idx="1979">
                  <c:v>25.721900000000002</c:v>
                </c:pt>
                <c:pt idx="1980">
                  <c:v>25.4617</c:v>
                </c:pt>
                <c:pt idx="1981">
                  <c:v>25.4617</c:v>
                </c:pt>
                <c:pt idx="1982">
                  <c:v>25.4617</c:v>
                </c:pt>
                <c:pt idx="1983">
                  <c:v>25.623699999999999</c:v>
                </c:pt>
                <c:pt idx="1984">
                  <c:v>25.333100000000002</c:v>
                </c:pt>
                <c:pt idx="1985">
                  <c:v>25.603200000000001</c:v>
                </c:pt>
                <c:pt idx="1986">
                  <c:v>25.764700000000001</c:v>
                </c:pt>
                <c:pt idx="1987">
                  <c:v>26.0929</c:v>
                </c:pt>
                <c:pt idx="1988">
                  <c:v>26.0929</c:v>
                </c:pt>
                <c:pt idx="1989">
                  <c:v>26.0929</c:v>
                </c:pt>
                <c:pt idx="1990">
                  <c:v>26.2255</c:v>
                </c:pt>
                <c:pt idx="1991">
                  <c:v>25.693999999999999</c:v>
                </c:pt>
                <c:pt idx="1992">
                  <c:v>25.478100000000001</c:v>
                </c:pt>
                <c:pt idx="1993">
                  <c:v>25.297499999999999</c:v>
                </c:pt>
                <c:pt idx="1994">
                  <c:v>22.747199999999999</c:v>
                </c:pt>
                <c:pt idx="1995">
                  <c:v>22.747199999999999</c:v>
                </c:pt>
                <c:pt idx="1996">
                  <c:v>22.748000000000001</c:v>
                </c:pt>
                <c:pt idx="1997">
                  <c:v>22.724</c:v>
                </c:pt>
                <c:pt idx="1998">
                  <c:v>22.971800000000002</c:v>
                </c:pt>
                <c:pt idx="1999">
                  <c:v>22.662700000000001</c:v>
                </c:pt>
                <c:pt idx="2000">
                  <c:v>22.911000000000001</c:v>
                </c:pt>
                <c:pt idx="2001">
                  <c:v>22.974499999999999</c:v>
                </c:pt>
                <c:pt idx="2002">
                  <c:v>22.974499999999999</c:v>
                </c:pt>
                <c:pt idx="2003">
                  <c:v>22.974499999999999</c:v>
                </c:pt>
                <c:pt idx="2004">
                  <c:v>23.069900000000001</c:v>
                </c:pt>
                <c:pt idx="2005">
                  <c:v>23.134599999999999</c:v>
                </c:pt>
                <c:pt idx="2006">
                  <c:v>23.113800000000001</c:v>
                </c:pt>
                <c:pt idx="2007">
                  <c:v>23.067900000000002</c:v>
                </c:pt>
                <c:pt idx="2008">
                  <c:v>23.2288</c:v>
                </c:pt>
                <c:pt idx="2009">
                  <c:v>23.2288</c:v>
                </c:pt>
                <c:pt idx="2010">
                  <c:v>23.2288</c:v>
                </c:pt>
                <c:pt idx="2011">
                  <c:v>23.1555</c:v>
                </c:pt>
                <c:pt idx="2012">
                  <c:v>23.307700000000001</c:v>
                </c:pt>
                <c:pt idx="2013">
                  <c:v>23.354900000000001</c:v>
                </c:pt>
                <c:pt idx="2014">
                  <c:v>23.254100000000001</c:v>
                </c:pt>
                <c:pt idx="2015">
                  <c:v>23.3949</c:v>
                </c:pt>
                <c:pt idx="2016">
                  <c:v>23.3949</c:v>
                </c:pt>
                <c:pt idx="2017">
                  <c:v>23.395199999999999</c:v>
                </c:pt>
                <c:pt idx="2018">
                  <c:v>23.483499999999999</c:v>
                </c:pt>
                <c:pt idx="2019">
                  <c:v>23.487400000000001</c:v>
                </c:pt>
                <c:pt idx="2020">
                  <c:v>23.453199999999999</c:v>
                </c:pt>
                <c:pt idx="2021">
                  <c:v>23.453099999999999</c:v>
                </c:pt>
                <c:pt idx="2022">
                  <c:v>23.4559</c:v>
                </c:pt>
                <c:pt idx="2023">
                  <c:v>23.454699999999999</c:v>
                </c:pt>
                <c:pt idx="2024">
                  <c:v>23.454699999999999</c:v>
                </c:pt>
                <c:pt idx="2025">
                  <c:v>23.515899999999998</c:v>
                </c:pt>
                <c:pt idx="2026">
                  <c:v>23.594100000000001</c:v>
                </c:pt>
                <c:pt idx="2027">
                  <c:v>23.627700000000001</c:v>
                </c:pt>
                <c:pt idx="2028">
                  <c:v>23.303999999999998</c:v>
                </c:pt>
                <c:pt idx="2029">
                  <c:v>22.887799999999999</c:v>
                </c:pt>
                <c:pt idx="2030">
                  <c:v>22.887799999999999</c:v>
                </c:pt>
                <c:pt idx="2031">
                  <c:v>22.887799999999999</c:v>
                </c:pt>
                <c:pt idx="2032">
                  <c:v>22.886900000000001</c:v>
                </c:pt>
                <c:pt idx="2033">
                  <c:v>23.079899999999999</c:v>
                </c:pt>
                <c:pt idx="2034">
                  <c:v>23.011500000000002</c:v>
                </c:pt>
                <c:pt idx="2035">
                  <c:v>23.0654</c:v>
                </c:pt>
                <c:pt idx="2036">
                  <c:v>23.119800000000001</c:v>
                </c:pt>
                <c:pt idx="2037">
                  <c:v>23.119800000000001</c:v>
                </c:pt>
                <c:pt idx="2038">
                  <c:v>23.120100000000001</c:v>
                </c:pt>
                <c:pt idx="2039">
                  <c:v>22.9955</c:v>
                </c:pt>
                <c:pt idx="2040">
                  <c:v>22.962399999999999</c:v>
                </c:pt>
                <c:pt idx="2041">
                  <c:v>22.751000000000001</c:v>
                </c:pt>
                <c:pt idx="2042">
                  <c:v>22.818999999999999</c:v>
                </c:pt>
                <c:pt idx="2043">
                  <c:v>22.8812</c:v>
                </c:pt>
                <c:pt idx="2044">
                  <c:v>22.8812</c:v>
                </c:pt>
                <c:pt idx="2045">
                  <c:v>22.8812</c:v>
                </c:pt>
                <c:pt idx="2046">
                  <c:v>22.966999999999999</c:v>
                </c:pt>
                <c:pt idx="2047">
                  <c:v>22.865500000000001</c:v>
                </c:pt>
                <c:pt idx="2048">
                  <c:v>22.904900000000001</c:v>
                </c:pt>
                <c:pt idx="2049">
                  <c:v>22.701799999999999</c:v>
                </c:pt>
                <c:pt idx="2050">
                  <c:v>22.859500000000001</c:v>
                </c:pt>
                <c:pt idx="2051">
                  <c:v>22.859500000000001</c:v>
                </c:pt>
                <c:pt idx="2052">
                  <c:v>22.8596</c:v>
                </c:pt>
                <c:pt idx="2053">
                  <c:v>23.095700000000001</c:v>
                </c:pt>
                <c:pt idx="2054">
                  <c:v>23.083100000000002</c:v>
                </c:pt>
                <c:pt idx="2055">
                  <c:v>23.061</c:v>
                </c:pt>
                <c:pt idx="2056">
                  <c:v>22.847200000000001</c:v>
                </c:pt>
                <c:pt idx="2057">
                  <c:v>22.7563</c:v>
                </c:pt>
                <c:pt idx="2058">
                  <c:v>22.7563</c:v>
                </c:pt>
                <c:pt idx="2059">
                  <c:v>22.7561</c:v>
                </c:pt>
                <c:pt idx="2060">
                  <c:v>22.338899999999999</c:v>
                </c:pt>
                <c:pt idx="2061">
                  <c:v>22.265000000000001</c:v>
                </c:pt>
                <c:pt idx="2062">
                  <c:v>22.585599999999999</c:v>
                </c:pt>
                <c:pt idx="2063">
                  <c:v>22.711500000000001</c:v>
                </c:pt>
                <c:pt idx="2064">
                  <c:v>22.799299999999999</c:v>
                </c:pt>
                <c:pt idx="2065">
                  <c:v>22.799299999999999</c:v>
                </c:pt>
                <c:pt idx="2066">
                  <c:v>22.799299999999999</c:v>
                </c:pt>
                <c:pt idx="2067">
                  <c:v>22.9056</c:v>
                </c:pt>
                <c:pt idx="2068">
                  <c:v>22.885300000000001</c:v>
                </c:pt>
                <c:pt idx="2069">
                  <c:v>22.869399999999999</c:v>
                </c:pt>
                <c:pt idx="2070">
                  <c:v>23.143000000000001</c:v>
                </c:pt>
                <c:pt idx="2071">
                  <c:v>22.9374</c:v>
                </c:pt>
                <c:pt idx="2072">
                  <c:v>22.9374</c:v>
                </c:pt>
                <c:pt idx="2073">
                  <c:v>22.9374</c:v>
                </c:pt>
                <c:pt idx="2074">
                  <c:v>23.2179</c:v>
                </c:pt>
                <c:pt idx="2075">
                  <c:v>23.210100000000001</c:v>
                </c:pt>
                <c:pt idx="2076">
                  <c:v>23.237200000000001</c:v>
                </c:pt>
                <c:pt idx="2077">
                  <c:v>23.308599999999998</c:v>
                </c:pt>
                <c:pt idx="2078">
                  <c:v>23.1736</c:v>
                </c:pt>
                <c:pt idx="2079">
                  <c:v>23.1736</c:v>
                </c:pt>
                <c:pt idx="2080">
                  <c:v>23.1736</c:v>
                </c:pt>
                <c:pt idx="2081">
                  <c:v>23.183199999999999</c:v>
                </c:pt>
                <c:pt idx="2082">
                  <c:v>17.697099999999999</c:v>
                </c:pt>
                <c:pt idx="2083">
                  <c:v>17.8157</c:v>
                </c:pt>
                <c:pt idx="2084">
                  <c:v>17.805800000000001</c:v>
                </c:pt>
                <c:pt idx="2085">
                  <c:v>17.9893</c:v>
                </c:pt>
                <c:pt idx="2086">
                  <c:v>17.9893</c:v>
                </c:pt>
                <c:pt idx="2087">
                  <c:v>17.995899999999999</c:v>
                </c:pt>
                <c:pt idx="2088">
                  <c:v>17.883099999999999</c:v>
                </c:pt>
                <c:pt idx="2089">
                  <c:v>17.772099999999998</c:v>
                </c:pt>
                <c:pt idx="2090">
                  <c:v>17.753599999999999</c:v>
                </c:pt>
                <c:pt idx="2091">
                  <c:v>17.469100000000001</c:v>
                </c:pt>
                <c:pt idx="2092">
                  <c:v>17.451599999999999</c:v>
                </c:pt>
                <c:pt idx="2093">
                  <c:v>17.451599999999999</c:v>
                </c:pt>
                <c:pt idx="2094">
                  <c:v>17.451599999999999</c:v>
                </c:pt>
                <c:pt idx="2095">
                  <c:v>17.6814</c:v>
                </c:pt>
                <c:pt idx="2096">
                  <c:v>17.744499999999999</c:v>
                </c:pt>
                <c:pt idx="2097">
                  <c:v>17.718</c:v>
                </c:pt>
                <c:pt idx="2098">
                  <c:v>17.686</c:v>
                </c:pt>
                <c:pt idx="2099">
                  <c:v>17.7623</c:v>
                </c:pt>
                <c:pt idx="2100">
                  <c:v>17.7623</c:v>
                </c:pt>
                <c:pt idx="2101">
                  <c:v>17.764199999999999</c:v>
                </c:pt>
                <c:pt idx="2102">
                  <c:v>17.833300000000001</c:v>
                </c:pt>
                <c:pt idx="2103">
                  <c:v>17.8202</c:v>
                </c:pt>
                <c:pt idx="2104">
                  <c:v>17.982800000000001</c:v>
                </c:pt>
                <c:pt idx="2105">
                  <c:v>18.014800000000001</c:v>
                </c:pt>
                <c:pt idx="2106">
                  <c:v>18.049299999999999</c:v>
                </c:pt>
                <c:pt idx="2107">
                  <c:v>18.049299999999999</c:v>
                </c:pt>
                <c:pt idx="2108">
                  <c:v>18.049299999999999</c:v>
                </c:pt>
                <c:pt idx="2109">
                  <c:v>18.163</c:v>
                </c:pt>
                <c:pt idx="2110">
                  <c:v>18.1114</c:v>
                </c:pt>
                <c:pt idx="2111">
                  <c:v>17.9711</c:v>
                </c:pt>
                <c:pt idx="2112">
                  <c:v>17.9284</c:v>
                </c:pt>
                <c:pt idx="2113">
                  <c:v>17.981000000000002</c:v>
                </c:pt>
                <c:pt idx="2114">
                  <c:v>17.981000000000002</c:v>
                </c:pt>
                <c:pt idx="2115">
                  <c:v>17.981000000000002</c:v>
                </c:pt>
                <c:pt idx="2116">
                  <c:v>17.9895</c:v>
                </c:pt>
                <c:pt idx="2117">
                  <c:v>18.039899999999999</c:v>
                </c:pt>
                <c:pt idx="2118">
                  <c:v>17.904800000000002</c:v>
                </c:pt>
                <c:pt idx="2119">
                  <c:v>17.859000000000002</c:v>
                </c:pt>
                <c:pt idx="2120">
                  <c:v>17.7241</c:v>
                </c:pt>
                <c:pt idx="2121">
                  <c:v>17.7241</c:v>
                </c:pt>
                <c:pt idx="2122">
                  <c:v>17.7241</c:v>
                </c:pt>
                <c:pt idx="2123">
                  <c:v>17.494700000000002</c:v>
                </c:pt>
                <c:pt idx="2124">
                  <c:v>17.5627</c:v>
                </c:pt>
                <c:pt idx="2125">
                  <c:v>17.632899999999999</c:v>
                </c:pt>
                <c:pt idx="2126">
                  <c:v>17.758199999999999</c:v>
                </c:pt>
                <c:pt idx="2127">
                  <c:v>17.671500000000002</c:v>
                </c:pt>
                <c:pt idx="2128">
                  <c:v>17.671500000000002</c:v>
                </c:pt>
                <c:pt idx="2129">
                  <c:v>17.671500000000002</c:v>
                </c:pt>
                <c:pt idx="2130">
                  <c:v>17.645700000000001</c:v>
                </c:pt>
                <c:pt idx="2131">
                  <c:v>17.331199999999999</c:v>
                </c:pt>
                <c:pt idx="2132">
                  <c:v>17.220300000000002</c:v>
                </c:pt>
                <c:pt idx="2133">
                  <c:v>17.226700000000001</c:v>
                </c:pt>
                <c:pt idx="2134">
                  <c:v>17.069700000000001</c:v>
                </c:pt>
                <c:pt idx="2135">
                  <c:v>17.069700000000001</c:v>
                </c:pt>
                <c:pt idx="2136">
                  <c:v>17.069800000000001</c:v>
                </c:pt>
                <c:pt idx="2137">
                  <c:v>17.040199999999999</c:v>
                </c:pt>
                <c:pt idx="2138">
                  <c:v>17.057200000000002</c:v>
                </c:pt>
                <c:pt idx="2139">
                  <c:v>16.876899999999999</c:v>
                </c:pt>
                <c:pt idx="2140">
                  <c:v>17.0868</c:v>
                </c:pt>
                <c:pt idx="2141">
                  <c:v>17.112100000000002</c:v>
                </c:pt>
                <c:pt idx="2142">
                  <c:v>17.112100000000002</c:v>
                </c:pt>
                <c:pt idx="2143">
                  <c:v>17.112100000000002</c:v>
                </c:pt>
                <c:pt idx="2144">
                  <c:v>17.154399999999999</c:v>
                </c:pt>
                <c:pt idx="2145">
                  <c:v>17.079799999999999</c:v>
                </c:pt>
                <c:pt idx="2146">
                  <c:v>17.1721</c:v>
                </c:pt>
                <c:pt idx="2147">
                  <c:v>17.348700000000001</c:v>
                </c:pt>
                <c:pt idx="2148">
                  <c:v>17.529599999999999</c:v>
                </c:pt>
                <c:pt idx="2149">
                  <c:v>17.529599999999999</c:v>
                </c:pt>
                <c:pt idx="2150">
                  <c:v>17.529</c:v>
                </c:pt>
                <c:pt idx="2151">
                  <c:v>17.453800000000001</c:v>
                </c:pt>
                <c:pt idx="2152">
                  <c:v>17.5685</c:v>
                </c:pt>
                <c:pt idx="2153">
                  <c:v>17.627400000000002</c:v>
                </c:pt>
                <c:pt idx="2154">
                  <c:v>17.5702</c:v>
                </c:pt>
                <c:pt idx="2155">
                  <c:v>17.635100000000001</c:v>
                </c:pt>
                <c:pt idx="2156">
                  <c:v>17.635100000000001</c:v>
                </c:pt>
                <c:pt idx="2157">
                  <c:v>17.635100000000001</c:v>
                </c:pt>
                <c:pt idx="2158">
                  <c:v>17.610199999999999</c:v>
                </c:pt>
                <c:pt idx="2159">
                  <c:v>17.705500000000001</c:v>
                </c:pt>
                <c:pt idx="2160">
                  <c:v>17.667100000000001</c:v>
                </c:pt>
                <c:pt idx="2161">
                  <c:v>17.774899999999999</c:v>
                </c:pt>
                <c:pt idx="2162">
                  <c:v>17.631599999999999</c:v>
                </c:pt>
                <c:pt idx="2163">
                  <c:v>17.631599999999999</c:v>
                </c:pt>
                <c:pt idx="2164">
                  <c:v>17.631599999999999</c:v>
                </c:pt>
                <c:pt idx="2165">
                  <c:v>17.832899999999999</c:v>
                </c:pt>
                <c:pt idx="2166">
                  <c:v>17.804600000000001</c:v>
                </c:pt>
                <c:pt idx="2167">
                  <c:v>17.8476</c:v>
                </c:pt>
                <c:pt idx="2168">
                  <c:v>17.911799999999999</c:v>
                </c:pt>
                <c:pt idx="2169">
                  <c:v>17.916699999999999</c:v>
                </c:pt>
                <c:pt idx="2170">
                  <c:v>17.916699999999999</c:v>
                </c:pt>
                <c:pt idx="2171">
                  <c:v>17.916699999999999</c:v>
                </c:pt>
                <c:pt idx="2172">
                  <c:v>17.950399999999998</c:v>
                </c:pt>
                <c:pt idx="2173">
                  <c:v>17.8874</c:v>
                </c:pt>
                <c:pt idx="2174">
                  <c:v>17.783899999999999</c:v>
                </c:pt>
                <c:pt idx="2175">
                  <c:v>17.763200000000001</c:v>
                </c:pt>
                <c:pt idx="2176">
                  <c:v>17.223600000000001</c:v>
                </c:pt>
                <c:pt idx="2177">
                  <c:v>17.223600000000001</c:v>
                </c:pt>
                <c:pt idx="2178">
                  <c:v>17.223600000000001</c:v>
                </c:pt>
                <c:pt idx="2179">
                  <c:v>17.249099999999999</c:v>
                </c:pt>
                <c:pt idx="2180">
                  <c:v>17.171800000000001</c:v>
                </c:pt>
                <c:pt idx="2181">
                  <c:v>17.105699999999999</c:v>
                </c:pt>
                <c:pt idx="2182">
                  <c:v>17.1007</c:v>
                </c:pt>
                <c:pt idx="2183">
                  <c:v>17.0745</c:v>
                </c:pt>
                <c:pt idx="2184">
                  <c:v>17.0745</c:v>
                </c:pt>
                <c:pt idx="2185">
                  <c:v>17.0745</c:v>
                </c:pt>
                <c:pt idx="2186">
                  <c:v>17.002800000000001</c:v>
                </c:pt>
                <c:pt idx="2187">
                  <c:v>16.880199999999999</c:v>
                </c:pt>
                <c:pt idx="2188">
                  <c:v>16.765599999999999</c:v>
                </c:pt>
                <c:pt idx="2189">
                  <c:v>16.838200000000001</c:v>
                </c:pt>
                <c:pt idx="2190">
                  <c:v>16.483799999999999</c:v>
                </c:pt>
                <c:pt idx="2191">
                  <c:v>16.483799999999999</c:v>
                </c:pt>
                <c:pt idx="2192">
                  <c:v>16.483799999999999</c:v>
                </c:pt>
                <c:pt idx="2193">
                  <c:v>16.4116</c:v>
                </c:pt>
                <c:pt idx="2194">
                  <c:v>16.2423</c:v>
                </c:pt>
                <c:pt idx="2195">
                  <c:v>16.545100000000001</c:v>
                </c:pt>
                <c:pt idx="2196">
                  <c:v>16.383400000000002</c:v>
                </c:pt>
                <c:pt idx="2197">
                  <c:v>16.326000000000001</c:v>
                </c:pt>
                <c:pt idx="2198">
                  <c:v>16.326000000000001</c:v>
                </c:pt>
                <c:pt idx="2199">
                  <c:v>16.326000000000001</c:v>
                </c:pt>
                <c:pt idx="2200">
                  <c:v>16.436800000000002</c:v>
                </c:pt>
                <c:pt idx="2201">
                  <c:v>16.773700000000002</c:v>
                </c:pt>
                <c:pt idx="2202">
                  <c:v>16.842400000000001</c:v>
                </c:pt>
                <c:pt idx="2203">
                  <c:v>16.7698</c:v>
                </c:pt>
                <c:pt idx="2204">
                  <c:v>16.7212</c:v>
                </c:pt>
                <c:pt idx="2205">
                  <c:v>16.7212</c:v>
                </c:pt>
                <c:pt idx="2206">
                  <c:v>16.7212</c:v>
                </c:pt>
                <c:pt idx="2207">
                  <c:v>16.6387</c:v>
                </c:pt>
                <c:pt idx="2208">
                  <c:v>16.5245</c:v>
                </c:pt>
                <c:pt idx="2209">
                  <c:v>16.543600000000001</c:v>
                </c:pt>
                <c:pt idx="2210">
                  <c:v>16.8005</c:v>
                </c:pt>
                <c:pt idx="2211">
                  <c:v>16.643899999999999</c:v>
                </c:pt>
                <c:pt idx="2212">
                  <c:v>16.643899999999999</c:v>
                </c:pt>
                <c:pt idx="2213">
                  <c:v>16.643899999999999</c:v>
                </c:pt>
                <c:pt idx="2214">
                  <c:v>16.416899999999998</c:v>
                </c:pt>
                <c:pt idx="2215">
                  <c:v>16.603200000000001</c:v>
                </c:pt>
                <c:pt idx="2216">
                  <c:v>16.766999999999999</c:v>
                </c:pt>
                <c:pt idx="2217">
                  <c:v>16.906500000000001</c:v>
                </c:pt>
                <c:pt idx="2218">
                  <c:v>16.9163</c:v>
                </c:pt>
                <c:pt idx="2219">
                  <c:v>16.9163</c:v>
                </c:pt>
                <c:pt idx="2220">
                  <c:v>16.9163</c:v>
                </c:pt>
                <c:pt idx="2221">
                  <c:v>16.942399999999999</c:v>
                </c:pt>
                <c:pt idx="2222">
                  <c:v>17.05</c:v>
                </c:pt>
                <c:pt idx="2223">
                  <c:v>17.078499999999998</c:v>
                </c:pt>
                <c:pt idx="2224">
                  <c:v>17.0532</c:v>
                </c:pt>
                <c:pt idx="2225">
                  <c:v>17.0639</c:v>
                </c:pt>
                <c:pt idx="2226">
                  <c:v>17.014399999999998</c:v>
                </c:pt>
                <c:pt idx="2227">
                  <c:v>17.014399999999998</c:v>
                </c:pt>
                <c:pt idx="2228">
                  <c:v>16.973400000000002</c:v>
                </c:pt>
                <c:pt idx="2229">
                  <c:v>17.1721</c:v>
                </c:pt>
                <c:pt idx="2230">
                  <c:v>17.229399999999998</c:v>
                </c:pt>
                <c:pt idx="2231">
                  <c:v>16.9207</c:v>
                </c:pt>
                <c:pt idx="2232">
                  <c:v>16.962900000000001</c:v>
                </c:pt>
                <c:pt idx="2233">
                  <c:v>16.962900000000001</c:v>
                </c:pt>
                <c:pt idx="2234">
                  <c:v>16.965499999999999</c:v>
                </c:pt>
                <c:pt idx="2235">
                  <c:v>16.797599999999999</c:v>
                </c:pt>
                <c:pt idx="2236">
                  <c:v>16.876200000000001</c:v>
                </c:pt>
                <c:pt idx="2237">
                  <c:v>17.138100000000001</c:v>
                </c:pt>
                <c:pt idx="2238">
                  <c:v>17.188400000000001</c:v>
                </c:pt>
                <c:pt idx="2239">
                  <c:v>16.994700000000002</c:v>
                </c:pt>
                <c:pt idx="2240">
                  <c:v>16.994700000000002</c:v>
                </c:pt>
                <c:pt idx="2241">
                  <c:v>16.994700000000002</c:v>
                </c:pt>
                <c:pt idx="2242">
                  <c:v>17.031099999999999</c:v>
                </c:pt>
                <c:pt idx="2243">
                  <c:v>16.851600000000001</c:v>
                </c:pt>
                <c:pt idx="2244">
                  <c:v>16.761600000000001</c:v>
                </c:pt>
                <c:pt idx="2245">
                  <c:v>16.891400000000001</c:v>
                </c:pt>
                <c:pt idx="2246">
                  <c:v>16.6401</c:v>
                </c:pt>
                <c:pt idx="2247">
                  <c:v>16.6401</c:v>
                </c:pt>
                <c:pt idx="2248">
                  <c:v>16.6402</c:v>
                </c:pt>
                <c:pt idx="2249">
                  <c:v>16.161000000000001</c:v>
                </c:pt>
                <c:pt idx="2250">
                  <c:v>16.109300000000001</c:v>
                </c:pt>
                <c:pt idx="2251">
                  <c:v>16.276599999999998</c:v>
                </c:pt>
                <c:pt idx="2252">
                  <c:v>16.051100000000002</c:v>
                </c:pt>
                <c:pt idx="2253">
                  <c:v>16.036899999999999</c:v>
                </c:pt>
                <c:pt idx="2254">
                  <c:v>16.036899999999999</c:v>
                </c:pt>
                <c:pt idx="2255">
                  <c:v>16.036899999999999</c:v>
                </c:pt>
                <c:pt idx="2256">
                  <c:v>16.189</c:v>
                </c:pt>
                <c:pt idx="2257">
                  <c:v>16.392900000000001</c:v>
                </c:pt>
                <c:pt idx="2258">
                  <c:v>16.5852</c:v>
                </c:pt>
                <c:pt idx="2259">
                  <c:v>16.4742</c:v>
                </c:pt>
                <c:pt idx="2260">
                  <c:v>16.372599999999998</c:v>
                </c:pt>
                <c:pt idx="2261">
                  <c:v>16.372599999999998</c:v>
                </c:pt>
                <c:pt idx="2262">
                  <c:v>16.372599999999998</c:v>
                </c:pt>
                <c:pt idx="2263">
                  <c:v>16.4619</c:v>
                </c:pt>
                <c:pt idx="2264">
                  <c:v>16.453099999999999</c:v>
                </c:pt>
                <c:pt idx="2265">
                  <c:v>16.712299999999999</c:v>
                </c:pt>
                <c:pt idx="2266">
                  <c:v>16.738399999999999</c:v>
                </c:pt>
                <c:pt idx="2267">
                  <c:v>16.598500000000001</c:v>
                </c:pt>
                <c:pt idx="2268">
                  <c:v>16.598500000000001</c:v>
                </c:pt>
                <c:pt idx="2269">
                  <c:v>16.598500000000001</c:v>
                </c:pt>
                <c:pt idx="2270">
                  <c:v>16.242699999999999</c:v>
                </c:pt>
                <c:pt idx="2271">
                  <c:v>16.395600000000002</c:v>
                </c:pt>
                <c:pt idx="2272">
                  <c:v>16.503699999999998</c:v>
                </c:pt>
                <c:pt idx="2273">
                  <c:v>16.433</c:v>
                </c:pt>
                <c:pt idx="2274">
                  <c:v>16.282699999999998</c:v>
                </c:pt>
                <c:pt idx="2275">
                  <c:v>16.282699999999998</c:v>
                </c:pt>
                <c:pt idx="2276">
                  <c:v>16.282699999999998</c:v>
                </c:pt>
                <c:pt idx="2277">
                  <c:v>16.136900000000001</c:v>
                </c:pt>
                <c:pt idx="2278">
                  <c:v>16.053000000000001</c:v>
                </c:pt>
                <c:pt idx="2279">
                  <c:v>14.4322</c:v>
                </c:pt>
                <c:pt idx="2280">
                  <c:v>14.0101</c:v>
                </c:pt>
                <c:pt idx="2281">
                  <c:v>14.4702</c:v>
                </c:pt>
                <c:pt idx="2282">
                  <c:v>14.4702</c:v>
                </c:pt>
                <c:pt idx="2283">
                  <c:v>14.4716</c:v>
                </c:pt>
                <c:pt idx="2284">
                  <c:v>14.433</c:v>
                </c:pt>
                <c:pt idx="2285">
                  <c:v>14.218999999999999</c:v>
                </c:pt>
                <c:pt idx="2286">
                  <c:v>14.180999999999999</c:v>
                </c:pt>
                <c:pt idx="2287">
                  <c:v>14.052099999999999</c:v>
                </c:pt>
                <c:pt idx="2288">
                  <c:v>13.615</c:v>
                </c:pt>
                <c:pt idx="2289">
                  <c:v>13.615</c:v>
                </c:pt>
                <c:pt idx="2290">
                  <c:v>13.614699999999999</c:v>
                </c:pt>
                <c:pt idx="2291">
                  <c:v>13.350099999999999</c:v>
                </c:pt>
                <c:pt idx="2292">
                  <c:v>13.229100000000001</c:v>
                </c:pt>
                <c:pt idx="2293">
                  <c:v>13.7545</c:v>
                </c:pt>
                <c:pt idx="2294">
                  <c:v>13.739100000000001</c:v>
                </c:pt>
                <c:pt idx="2295">
                  <c:v>13.609</c:v>
                </c:pt>
                <c:pt idx="2296">
                  <c:v>13.609</c:v>
                </c:pt>
                <c:pt idx="2297">
                  <c:v>13.608599999999999</c:v>
                </c:pt>
                <c:pt idx="2298">
                  <c:v>13.706899999999999</c:v>
                </c:pt>
                <c:pt idx="2299">
                  <c:v>13.6739</c:v>
                </c:pt>
                <c:pt idx="2300">
                  <c:v>14.0206</c:v>
                </c:pt>
                <c:pt idx="2301">
                  <c:v>14.269500000000001</c:v>
                </c:pt>
                <c:pt idx="2302">
                  <c:v>14.3309</c:v>
                </c:pt>
                <c:pt idx="2303">
                  <c:v>14.3307</c:v>
                </c:pt>
                <c:pt idx="2304">
                  <c:v>14.332599999999999</c:v>
                </c:pt>
                <c:pt idx="2305">
                  <c:v>14.3171</c:v>
                </c:pt>
                <c:pt idx="2306">
                  <c:v>14.400499999999999</c:v>
                </c:pt>
                <c:pt idx="2307">
                  <c:v>14.3567</c:v>
                </c:pt>
                <c:pt idx="2308">
                  <c:v>14.327299999999999</c:v>
                </c:pt>
                <c:pt idx="2309">
                  <c:v>14.288500000000001</c:v>
                </c:pt>
                <c:pt idx="2310">
                  <c:v>14.288500000000001</c:v>
                </c:pt>
                <c:pt idx="2311">
                  <c:v>14.288500000000001</c:v>
                </c:pt>
                <c:pt idx="2312">
                  <c:v>14.2355</c:v>
                </c:pt>
                <c:pt idx="2313">
                  <c:v>14.5708</c:v>
                </c:pt>
                <c:pt idx="2314">
                  <c:v>14.574299999999999</c:v>
                </c:pt>
                <c:pt idx="2315">
                  <c:v>14.4314</c:v>
                </c:pt>
                <c:pt idx="2316">
                  <c:v>14.333500000000001</c:v>
                </c:pt>
                <c:pt idx="2317">
                  <c:v>14.333500000000001</c:v>
                </c:pt>
                <c:pt idx="2318">
                  <c:v>14.3337</c:v>
                </c:pt>
                <c:pt idx="2319">
                  <c:v>14.404199999999999</c:v>
                </c:pt>
                <c:pt idx="2320">
                  <c:v>14.3613</c:v>
                </c:pt>
                <c:pt idx="2321">
                  <c:v>14.134</c:v>
                </c:pt>
                <c:pt idx="2322">
                  <c:v>14.039199999999999</c:v>
                </c:pt>
                <c:pt idx="2323">
                  <c:v>14.1252</c:v>
                </c:pt>
                <c:pt idx="2324">
                  <c:v>14.1252</c:v>
                </c:pt>
                <c:pt idx="2325">
                  <c:v>14.1252</c:v>
                </c:pt>
                <c:pt idx="2326">
                  <c:v>14.0413</c:v>
                </c:pt>
                <c:pt idx="2327">
                  <c:v>13.951599999999999</c:v>
                </c:pt>
                <c:pt idx="2328">
                  <c:v>13.952400000000001</c:v>
                </c:pt>
                <c:pt idx="2329">
                  <c:v>13.968</c:v>
                </c:pt>
                <c:pt idx="2330">
                  <c:v>13.9513</c:v>
                </c:pt>
                <c:pt idx="2331">
                  <c:v>13.9513</c:v>
                </c:pt>
                <c:pt idx="2332">
                  <c:v>13.9513</c:v>
                </c:pt>
                <c:pt idx="2333">
                  <c:v>13.8933</c:v>
                </c:pt>
                <c:pt idx="2334">
                  <c:v>13.797700000000001</c:v>
                </c:pt>
                <c:pt idx="2335">
                  <c:v>14.0101</c:v>
                </c:pt>
                <c:pt idx="2336">
                  <c:v>14.0075</c:v>
                </c:pt>
                <c:pt idx="2337">
                  <c:v>13.708299999999999</c:v>
                </c:pt>
                <c:pt idx="2338">
                  <c:v>13.708299999999999</c:v>
                </c:pt>
                <c:pt idx="2339">
                  <c:v>13.708299999999999</c:v>
                </c:pt>
                <c:pt idx="2340">
                  <c:v>13.4315</c:v>
                </c:pt>
                <c:pt idx="2341">
                  <c:v>13.2994</c:v>
                </c:pt>
                <c:pt idx="2342">
                  <c:v>13.188000000000001</c:v>
                </c:pt>
                <c:pt idx="2343">
                  <c:v>13.252599999999999</c:v>
                </c:pt>
                <c:pt idx="2344">
                  <c:v>13.3916</c:v>
                </c:pt>
                <c:pt idx="2345">
                  <c:v>13.391500000000001</c:v>
                </c:pt>
                <c:pt idx="2346">
                  <c:v>13.391400000000001</c:v>
                </c:pt>
                <c:pt idx="2347">
                  <c:v>13.2112</c:v>
                </c:pt>
                <c:pt idx="2348">
                  <c:v>13.3576</c:v>
                </c:pt>
                <c:pt idx="2349">
                  <c:v>13.2791</c:v>
                </c:pt>
                <c:pt idx="2350">
                  <c:v>13.2118</c:v>
                </c:pt>
                <c:pt idx="2351">
                  <c:v>13.076499999999999</c:v>
                </c:pt>
                <c:pt idx="2352">
                  <c:v>13.075200000000001</c:v>
                </c:pt>
                <c:pt idx="2353">
                  <c:v>13.0732</c:v>
                </c:pt>
                <c:pt idx="2354">
                  <c:v>12.689299999999999</c:v>
                </c:pt>
                <c:pt idx="2355">
                  <c:v>12.715400000000001</c:v>
                </c:pt>
                <c:pt idx="2356">
                  <c:v>12.8489</c:v>
                </c:pt>
                <c:pt idx="2357">
                  <c:v>12.952999999999999</c:v>
                </c:pt>
                <c:pt idx="2358">
                  <c:v>13.1228</c:v>
                </c:pt>
                <c:pt idx="2359">
                  <c:v>13.1228</c:v>
                </c:pt>
                <c:pt idx="2360">
                  <c:v>13.1228</c:v>
                </c:pt>
                <c:pt idx="2361">
                  <c:v>13.148400000000001</c:v>
                </c:pt>
                <c:pt idx="2362">
                  <c:v>13.372400000000001</c:v>
                </c:pt>
                <c:pt idx="2363">
                  <c:v>13.321400000000001</c:v>
                </c:pt>
                <c:pt idx="2364">
                  <c:v>13.231199999999999</c:v>
                </c:pt>
                <c:pt idx="2365">
                  <c:v>13.3034</c:v>
                </c:pt>
                <c:pt idx="2366">
                  <c:v>13.3034</c:v>
                </c:pt>
                <c:pt idx="2367">
                  <c:v>13.3033</c:v>
                </c:pt>
                <c:pt idx="2368">
                  <c:v>13.5425</c:v>
                </c:pt>
                <c:pt idx="2369">
                  <c:v>13.480399999999999</c:v>
                </c:pt>
                <c:pt idx="2370">
                  <c:v>13.494</c:v>
                </c:pt>
                <c:pt idx="2371">
                  <c:v>13.589499999999999</c:v>
                </c:pt>
                <c:pt idx="2372">
                  <c:v>13.761900000000001</c:v>
                </c:pt>
                <c:pt idx="2373">
                  <c:v>13.761900000000001</c:v>
                </c:pt>
                <c:pt idx="2374">
                  <c:v>13.762</c:v>
                </c:pt>
                <c:pt idx="2375">
                  <c:v>13.9475</c:v>
                </c:pt>
                <c:pt idx="2376">
                  <c:v>13.7765</c:v>
                </c:pt>
                <c:pt idx="2377">
                  <c:v>13.6693</c:v>
                </c:pt>
                <c:pt idx="2378">
                  <c:v>13.7403</c:v>
                </c:pt>
                <c:pt idx="2379">
                  <c:v>13.717599999999999</c:v>
                </c:pt>
                <c:pt idx="2380">
                  <c:v>13.717599999999999</c:v>
                </c:pt>
                <c:pt idx="2381">
                  <c:v>13.717599999999999</c:v>
                </c:pt>
                <c:pt idx="2382">
                  <c:v>13.7936</c:v>
                </c:pt>
                <c:pt idx="2383">
                  <c:v>13.7265</c:v>
                </c:pt>
                <c:pt idx="2384">
                  <c:v>13.7056</c:v>
                </c:pt>
                <c:pt idx="2385">
                  <c:v>13.4712</c:v>
                </c:pt>
                <c:pt idx="2386">
                  <c:v>13.0778</c:v>
                </c:pt>
                <c:pt idx="2387">
                  <c:v>13.0778</c:v>
                </c:pt>
                <c:pt idx="2388">
                  <c:v>13.0777</c:v>
                </c:pt>
                <c:pt idx="2389">
                  <c:v>12.696899999999999</c:v>
                </c:pt>
                <c:pt idx="2390">
                  <c:v>12.492100000000001</c:v>
                </c:pt>
                <c:pt idx="2391">
                  <c:v>12.5687</c:v>
                </c:pt>
                <c:pt idx="2392">
                  <c:v>12.491</c:v>
                </c:pt>
                <c:pt idx="2393">
                  <c:v>12.328799999999999</c:v>
                </c:pt>
                <c:pt idx="2394">
                  <c:v>12.328799999999999</c:v>
                </c:pt>
                <c:pt idx="2395">
                  <c:v>12.328799999999999</c:v>
                </c:pt>
                <c:pt idx="2396">
                  <c:v>12.4611</c:v>
                </c:pt>
                <c:pt idx="2397">
                  <c:v>12.568099999999999</c:v>
                </c:pt>
                <c:pt idx="2398">
                  <c:v>12.510300000000001</c:v>
                </c:pt>
                <c:pt idx="2399">
                  <c:v>12.4107</c:v>
                </c:pt>
                <c:pt idx="2400">
                  <c:v>12.6533</c:v>
                </c:pt>
                <c:pt idx="2401">
                  <c:v>12.6533</c:v>
                </c:pt>
                <c:pt idx="2402">
                  <c:v>12.6534</c:v>
                </c:pt>
                <c:pt idx="2403">
                  <c:v>12.7843</c:v>
                </c:pt>
                <c:pt idx="2404">
                  <c:v>12.7521</c:v>
                </c:pt>
                <c:pt idx="2405">
                  <c:v>12.619300000000001</c:v>
                </c:pt>
                <c:pt idx="2406">
                  <c:v>12.436199999999999</c:v>
                </c:pt>
                <c:pt idx="2407">
                  <c:v>12.3124</c:v>
                </c:pt>
                <c:pt idx="2408">
                  <c:v>12.3124</c:v>
                </c:pt>
                <c:pt idx="2409">
                  <c:v>12.3124</c:v>
                </c:pt>
                <c:pt idx="2410">
                  <c:v>12.433</c:v>
                </c:pt>
                <c:pt idx="2411">
                  <c:v>12.1328</c:v>
                </c:pt>
                <c:pt idx="2412">
                  <c:v>12.182600000000001</c:v>
                </c:pt>
                <c:pt idx="2413">
                  <c:v>12.3696</c:v>
                </c:pt>
                <c:pt idx="2414">
                  <c:v>12.427899999999999</c:v>
                </c:pt>
                <c:pt idx="2415">
                  <c:v>12.427899999999999</c:v>
                </c:pt>
                <c:pt idx="2416">
                  <c:v>12.427899999999999</c:v>
                </c:pt>
                <c:pt idx="2417">
                  <c:v>12.291600000000001</c:v>
                </c:pt>
                <c:pt idx="2418">
                  <c:v>12.2803</c:v>
                </c:pt>
                <c:pt idx="2419">
                  <c:v>12.250299999999999</c:v>
                </c:pt>
                <c:pt idx="2420">
                  <c:v>11.993600000000001</c:v>
                </c:pt>
                <c:pt idx="2421">
                  <c:v>12.2096</c:v>
                </c:pt>
                <c:pt idx="2422">
                  <c:v>12.2096</c:v>
                </c:pt>
                <c:pt idx="2423">
                  <c:v>12.2096</c:v>
                </c:pt>
                <c:pt idx="2424">
                  <c:v>12.4124</c:v>
                </c:pt>
                <c:pt idx="2425">
                  <c:v>12.5852</c:v>
                </c:pt>
                <c:pt idx="2426">
                  <c:v>12.620699999999999</c:v>
                </c:pt>
                <c:pt idx="2427">
                  <c:v>12.6417</c:v>
                </c:pt>
                <c:pt idx="2428">
                  <c:v>12.7494</c:v>
                </c:pt>
                <c:pt idx="2429">
                  <c:v>12.7494</c:v>
                </c:pt>
                <c:pt idx="2430">
                  <c:v>12.7494</c:v>
                </c:pt>
                <c:pt idx="2431">
                  <c:v>12.7166</c:v>
                </c:pt>
                <c:pt idx="2432">
                  <c:v>12.660600000000001</c:v>
                </c:pt>
                <c:pt idx="2433">
                  <c:v>12.6783</c:v>
                </c:pt>
                <c:pt idx="2434">
                  <c:v>12.870200000000001</c:v>
                </c:pt>
                <c:pt idx="2435">
                  <c:v>13.017300000000001</c:v>
                </c:pt>
                <c:pt idx="2436">
                  <c:v>13.017300000000001</c:v>
                </c:pt>
                <c:pt idx="2437">
                  <c:v>13.017300000000001</c:v>
                </c:pt>
                <c:pt idx="2438">
                  <c:v>13.1541</c:v>
                </c:pt>
                <c:pt idx="2439">
                  <c:v>13</c:v>
                </c:pt>
                <c:pt idx="2440">
                  <c:v>12.9278</c:v>
                </c:pt>
                <c:pt idx="2441">
                  <c:v>13.0472</c:v>
                </c:pt>
                <c:pt idx="2442">
                  <c:v>12.923500000000001</c:v>
                </c:pt>
                <c:pt idx="2443">
                  <c:v>12.9253</c:v>
                </c:pt>
                <c:pt idx="2444">
                  <c:v>12.9253</c:v>
                </c:pt>
                <c:pt idx="2445">
                  <c:v>13.060499999999999</c:v>
                </c:pt>
                <c:pt idx="2446">
                  <c:v>13.508900000000001</c:v>
                </c:pt>
                <c:pt idx="2447">
                  <c:v>13.842700000000001</c:v>
                </c:pt>
                <c:pt idx="2448">
                  <c:v>13.9015</c:v>
                </c:pt>
                <c:pt idx="2449">
                  <c:v>13.853899999999999</c:v>
                </c:pt>
                <c:pt idx="2450">
                  <c:v>13.854100000000001</c:v>
                </c:pt>
                <c:pt idx="2451">
                  <c:v>13.853899999999999</c:v>
                </c:pt>
                <c:pt idx="2452">
                  <c:v>13.8894</c:v>
                </c:pt>
                <c:pt idx="2453">
                  <c:v>13.8424</c:v>
                </c:pt>
                <c:pt idx="2454">
                  <c:v>13.7461</c:v>
                </c:pt>
                <c:pt idx="2455">
                  <c:v>13.737500000000001</c:v>
                </c:pt>
                <c:pt idx="2456">
                  <c:v>13.544</c:v>
                </c:pt>
                <c:pt idx="2457">
                  <c:v>13.544</c:v>
                </c:pt>
                <c:pt idx="2458">
                  <c:v>13.5442</c:v>
                </c:pt>
                <c:pt idx="2459">
                  <c:v>13.388</c:v>
                </c:pt>
                <c:pt idx="2460">
                  <c:v>13.347099999999999</c:v>
                </c:pt>
                <c:pt idx="2461">
                  <c:v>13.3376</c:v>
                </c:pt>
                <c:pt idx="2462">
                  <c:v>13.395099999999999</c:v>
                </c:pt>
                <c:pt idx="2463">
                  <c:v>13.2796</c:v>
                </c:pt>
                <c:pt idx="2464">
                  <c:v>13.2796</c:v>
                </c:pt>
                <c:pt idx="2465">
                  <c:v>13.280099999999999</c:v>
                </c:pt>
                <c:pt idx="2466">
                  <c:v>13.0527</c:v>
                </c:pt>
                <c:pt idx="2467">
                  <c:v>13.043900000000001</c:v>
                </c:pt>
                <c:pt idx="2468">
                  <c:v>12.991199999999999</c:v>
                </c:pt>
                <c:pt idx="2469">
                  <c:v>12.6373</c:v>
                </c:pt>
                <c:pt idx="2470">
                  <c:v>12.8742</c:v>
                </c:pt>
                <c:pt idx="2471">
                  <c:v>12.8742</c:v>
                </c:pt>
                <c:pt idx="2472">
                  <c:v>12.8742</c:v>
                </c:pt>
                <c:pt idx="2473">
                  <c:v>12.7247</c:v>
                </c:pt>
                <c:pt idx="2474">
                  <c:v>12.6698</c:v>
                </c:pt>
                <c:pt idx="2475">
                  <c:v>12.587300000000001</c:v>
                </c:pt>
                <c:pt idx="2476">
                  <c:v>12.7271</c:v>
                </c:pt>
                <c:pt idx="2477">
                  <c:v>12.9977</c:v>
                </c:pt>
                <c:pt idx="2478">
                  <c:v>12.9976</c:v>
                </c:pt>
                <c:pt idx="2479">
                  <c:v>12.9976</c:v>
                </c:pt>
                <c:pt idx="2480">
                  <c:v>13.2631</c:v>
                </c:pt>
                <c:pt idx="2481">
                  <c:v>12.9946</c:v>
                </c:pt>
                <c:pt idx="2482">
                  <c:v>12.838900000000001</c:v>
                </c:pt>
                <c:pt idx="2483">
                  <c:v>12.765499999999999</c:v>
                </c:pt>
                <c:pt idx="2484">
                  <c:v>12.6427</c:v>
                </c:pt>
                <c:pt idx="2485">
                  <c:v>12.6427</c:v>
                </c:pt>
                <c:pt idx="2486">
                  <c:v>12.6426</c:v>
                </c:pt>
                <c:pt idx="2487">
                  <c:v>12.609400000000001</c:v>
                </c:pt>
                <c:pt idx="2488">
                  <c:v>12.5284</c:v>
                </c:pt>
                <c:pt idx="2489">
                  <c:v>12.427300000000001</c:v>
                </c:pt>
                <c:pt idx="2490">
                  <c:v>12.2576</c:v>
                </c:pt>
                <c:pt idx="2491">
                  <c:v>11.9323</c:v>
                </c:pt>
                <c:pt idx="2492">
                  <c:v>11.9323</c:v>
                </c:pt>
                <c:pt idx="2493">
                  <c:v>11.932499999999999</c:v>
                </c:pt>
                <c:pt idx="2494">
                  <c:v>11.7331</c:v>
                </c:pt>
                <c:pt idx="2495">
                  <c:v>11.7079</c:v>
                </c:pt>
                <c:pt idx="2496">
                  <c:v>11.6934</c:v>
                </c:pt>
                <c:pt idx="2497">
                  <c:v>11.701000000000001</c:v>
                </c:pt>
                <c:pt idx="2498">
                  <c:v>11.749700000000001</c:v>
                </c:pt>
                <c:pt idx="2499">
                  <c:v>11.7005</c:v>
                </c:pt>
                <c:pt idx="2500">
                  <c:v>11.7005</c:v>
                </c:pt>
                <c:pt idx="2501">
                  <c:v>11.8065</c:v>
                </c:pt>
                <c:pt idx="2502">
                  <c:v>12.2788</c:v>
                </c:pt>
                <c:pt idx="2503">
                  <c:v>12.157500000000001</c:v>
                </c:pt>
                <c:pt idx="2504">
                  <c:v>12.104200000000001</c:v>
                </c:pt>
                <c:pt idx="2505">
                  <c:v>11.9323</c:v>
                </c:pt>
                <c:pt idx="2506">
                  <c:v>11.9323</c:v>
                </c:pt>
                <c:pt idx="2507">
                  <c:v>11.9323</c:v>
                </c:pt>
                <c:pt idx="2508">
                  <c:v>11.780900000000001</c:v>
                </c:pt>
                <c:pt idx="2509">
                  <c:v>11.6806</c:v>
                </c:pt>
                <c:pt idx="2510">
                  <c:v>11.6097</c:v>
                </c:pt>
                <c:pt idx="2511">
                  <c:v>11.6347</c:v>
                </c:pt>
                <c:pt idx="2512">
                  <c:v>11.770799999999999</c:v>
                </c:pt>
                <c:pt idx="2513">
                  <c:v>11.770799999999999</c:v>
                </c:pt>
                <c:pt idx="2514">
                  <c:v>11.771100000000001</c:v>
                </c:pt>
                <c:pt idx="2515">
                  <c:v>11.914899999999999</c:v>
                </c:pt>
                <c:pt idx="2516">
                  <c:v>12.0169</c:v>
                </c:pt>
                <c:pt idx="2517">
                  <c:v>11.917899999999999</c:v>
                </c:pt>
                <c:pt idx="2518">
                  <c:v>11.9665</c:v>
                </c:pt>
                <c:pt idx="2519">
                  <c:v>11.835000000000001</c:v>
                </c:pt>
                <c:pt idx="2520">
                  <c:v>11.835000000000001</c:v>
                </c:pt>
                <c:pt idx="2521">
                  <c:v>11.835000000000001</c:v>
                </c:pt>
                <c:pt idx="2522">
                  <c:v>12.036</c:v>
                </c:pt>
                <c:pt idx="2523">
                  <c:v>12.2729</c:v>
                </c:pt>
                <c:pt idx="2524">
                  <c:v>12.4566</c:v>
                </c:pt>
                <c:pt idx="2525">
                  <c:v>12.4087</c:v>
                </c:pt>
                <c:pt idx="2526">
                  <c:v>12.32</c:v>
                </c:pt>
                <c:pt idx="2527">
                  <c:v>12.32</c:v>
                </c:pt>
                <c:pt idx="2528">
                  <c:v>12.32</c:v>
                </c:pt>
                <c:pt idx="2529">
                  <c:v>12.323700000000001</c:v>
                </c:pt>
                <c:pt idx="2530">
                  <c:v>12.415800000000001</c:v>
                </c:pt>
                <c:pt idx="2531">
                  <c:v>12.4216</c:v>
                </c:pt>
                <c:pt idx="2532">
                  <c:v>12.186299999999999</c:v>
                </c:pt>
                <c:pt idx="2533">
                  <c:v>12.465</c:v>
                </c:pt>
                <c:pt idx="2534">
                  <c:v>12.465</c:v>
                </c:pt>
                <c:pt idx="2535">
                  <c:v>12.4579</c:v>
                </c:pt>
                <c:pt idx="2536">
                  <c:v>12.632999999999999</c:v>
                </c:pt>
                <c:pt idx="2537">
                  <c:v>12.8233</c:v>
                </c:pt>
                <c:pt idx="2538">
                  <c:v>12.7265</c:v>
                </c:pt>
                <c:pt idx="2539">
                  <c:v>13.1677</c:v>
                </c:pt>
                <c:pt idx="2540">
                  <c:v>13.9261</c:v>
                </c:pt>
                <c:pt idx="2541">
                  <c:v>13.924799999999999</c:v>
                </c:pt>
                <c:pt idx="2542">
                  <c:v>13.9247</c:v>
                </c:pt>
                <c:pt idx="2543">
                  <c:v>13.872999999999999</c:v>
                </c:pt>
                <c:pt idx="2544">
                  <c:v>14.0082</c:v>
                </c:pt>
                <c:pt idx="2545">
                  <c:v>13.953099999999999</c:v>
                </c:pt>
                <c:pt idx="2546">
                  <c:v>13.7927</c:v>
                </c:pt>
                <c:pt idx="2547">
                  <c:v>13.969799999999999</c:v>
                </c:pt>
                <c:pt idx="2548">
                  <c:v>13.969799999999999</c:v>
                </c:pt>
                <c:pt idx="2549">
                  <c:v>13.969799999999999</c:v>
                </c:pt>
                <c:pt idx="2550">
                  <c:v>13.787699999999999</c:v>
                </c:pt>
                <c:pt idx="2551">
                  <c:v>13.9505</c:v>
                </c:pt>
                <c:pt idx="2552">
                  <c:v>14.1472</c:v>
                </c:pt>
                <c:pt idx="2553">
                  <c:v>14.3025</c:v>
                </c:pt>
                <c:pt idx="2554">
                  <c:v>14.279500000000001</c:v>
                </c:pt>
                <c:pt idx="2555">
                  <c:v>14.279500000000001</c:v>
                </c:pt>
                <c:pt idx="2556">
                  <c:v>14.279500000000001</c:v>
                </c:pt>
                <c:pt idx="2557">
                  <c:v>14.176600000000001</c:v>
                </c:pt>
                <c:pt idx="2558">
                  <c:v>14.1547</c:v>
                </c:pt>
                <c:pt idx="2559">
                  <c:v>14.1409</c:v>
                </c:pt>
                <c:pt idx="2560">
                  <c:v>14.5191</c:v>
                </c:pt>
                <c:pt idx="2561">
                  <c:v>14.4267</c:v>
                </c:pt>
                <c:pt idx="2562">
                  <c:v>14.4267</c:v>
                </c:pt>
                <c:pt idx="2563">
                  <c:v>14.4267</c:v>
                </c:pt>
                <c:pt idx="2564">
                  <c:v>14.4245</c:v>
                </c:pt>
                <c:pt idx="2565">
                  <c:v>14.3306</c:v>
                </c:pt>
                <c:pt idx="2566">
                  <c:v>14.241400000000001</c:v>
                </c:pt>
                <c:pt idx="2567">
                  <c:v>14.2684</c:v>
                </c:pt>
                <c:pt idx="2568">
                  <c:v>14.3941</c:v>
                </c:pt>
                <c:pt idx="2569">
                  <c:v>14.3941</c:v>
                </c:pt>
                <c:pt idx="2570">
                  <c:v>14.3941</c:v>
                </c:pt>
                <c:pt idx="2571">
                  <c:v>14.2865</c:v>
                </c:pt>
                <c:pt idx="2572">
                  <c:v>14.6127</c:v>
                </c:pt>
                <c:pt idx="2573">
                  <c:v>14.6469</c:v>
                </c:pt>
                <c:pt idx="2574">
                  <c:v>14.2685</c:v>
                </c:pt>
                <c:pt idx="2575">
                  <c:v>14.086499999999999</c:v>
                </c:pt>
                <c:pt idx="2576">
                  <c:v>14.086499999999999</c:v>
                </c:pt>
                <c:pt idx="2577">
                  <c:v>14.086499999999999</c:v>
                </c:pt>
                <c:pt idx="2578">
                  <c:v>14.041</c:v>
                </c:pt>
                <c:pt idx="2579">
                  <c:v>14.1149</c:v>
                </c:pt>
                <c:pt idx="2580">
                  <c:v>14.239599999999999</c:v>
                </c:pt>
                <c:pt idx="2581">
                  <c:v>14.158899999999999</c:v>
                </c:pt>
                <c:pt idx="2582">
                  <c:v>14.137600000000001</c:v>
                </c:pt>
                <c:pt idx="2583">
                  <c:v>14.137600000000001</c:v>
                </c:pt>
                <c:pt idx="2584">
                  <c:v>14.137600000000001</c:v>
                </c:pt>
                <c:pt idx="2585">
                  <c:v>14.1432</c:v>
                </c:pt>
                <c:pt idx="2586">
                  <c:v>14.1905</c:v>
                </c:pt>
                <c:pt idx="2587">
                  <c:v>14.1357</c:v>
                </c:pt>
                <c:pt idx="2588">
                  <c:v>14.224299999999999</c:v>
                </c:pt>
                <c:pt idx="2589">
                  <c:v>14.1403</c:v>
                </c:pt>
                <c:pt idx="2590">
                  <c:v>14.1403</c:v>
                </c:pt>
                <c:pt idx="2591">
                  <c:v>14.0968</c:v>
                </c:pt>
                <c:pt idx="2592">
                  <c:v>14.183400000000001</c:v>
                </c:pt>
                <c:pt idx="2593">
                  <c:v>14.213800000000001</c:v>
                </c:pt>
                <c:pt idx="2594">
                  <c:v>14.368399999999999</c:v>
                </c:pt>
                <c:pt idx="2595">
                  <c:v>14.2235</c:v>
                </c:pt>
                <c:pt idx="2596">
                  <c:v>14.4727</c:v>
                </c:pt>
                <c:pt idx="2597">
                  <c:v>14.4727</c:v>
                </c:pt>
                <c:pt idx="2598">
                  <c:v>14.4727</c:v>
                </c:pt>
                <c:pt idx="2599">
                  <c:v>14.7201</c:v>
                </c:pt>
                <c:pt idx="2600">
                  <c:v>14.6387</c:v>
                </c:pt>
                <c:pt idx="2601">
                  <c:v>14.733700000000001</c:v>
                </c:pt>
                <c:pt idx="2602">
                  <c:v>14.9542</c:v>
                </c:pt>
                <c:pt idx="2603">
                  <c:v>15.0869</c:v>
                </c:pt>
                <c:pt idx="2604">
                  <c:v>15.0869</c:v>
                </c:pt>
                <c:pt idx="2605">
                  <c:v>15.0869</c:v>
                </c:pt>
                <c:pt idx="2606">
                  <c:v>14.9961</c:v>
                </c:pt>
                <c:pt idx="2607">
                  <c:v>15.055300000000001</c:v>
                </c:pt>
                <c:pt idx="2608">
                  <c:v>15.167899999999999</c:v>
                </c:pt>
                <c:pt idx="2609">
                  <c:v>14.921099999999999</c:v>
                </c:pt>
                <c:pt idx="2610">
                  <c:v>14.9961</c:v>
                </c:pt>
                <c:pt idx="2611">
                  <c:v>14.9961</c:v>
                </c:pt>
                <c:pt idx="2612">
                  <c:v>14.9961</c:v>
                </c:pt>
                <c:pt idx="2613">
                  <c:v>15.104799999999999</c:v>
                </c:pt>
                <c:pt idx="2614">
                  <c:v>15.1587</c:v>
                </c:pt>
                <c:pt idx="2615">
                  <c:v>15.189299999999999</c:v>
                </c:pt>
                <c:pt idx="2616">
                  <c:v>15.166399999999999</c:v>
                </c:pt>
                <c:pt idx="2617">
                  <c:v>15.2041</c:v>
                </c:pt>
                <c:pt idx="2618">
                  <c:v>15.2041</c:v>
                </c:pt>
                <c:pt idx="2619">
                  <c:v>15.2041</c:v>
                </c:pt>
                <c:pt idx="2620">
                  <c:v>15.197100000000001</c:v>
                </c:pt>
                <c:pt idx="2621">
                  <c:v>15.1403</c:v>
                </c:pt>
                <c:pt idx="2622">
                  <c:v>15.222200000000001</c:v>
                </c:pt>
                <c:pt idx="2623">
                  <c:v>15.3752</c:v>
                </c:pt>
                <c:pt idx="2624">
                  <c:v>15.2684</c:v>
                </c:pt>
                <c:pt idx="2625">
                  <c:v>15.2684</c:v>
                </c:pt>
                <c:pt idx="2626">
                  <c:v>15.2684</c:v>
                </c:pt>
                <c:pt idx="2627">
                  <c:v>15.015599999999999</c:v>
                </c:pt>
                <c:pt idx="2628">
                  <c:v>15.0518</c:v>
                </c:pt>
                <c:pt idx="2629">
                  <c:v>15.107200000000001</c:v>
                </c:pt>
                <c:pt idx="2630">
                  <c:v>15.222899999999999</c:v>
                </c:pt>
                <c:pt idx="2631">
                  <c:v>15.0259</c:v>
                </c:pt>
                <c:pt idx="2632">
                  <c:v>15.0259</c:v>
                </c:pt>
                <c:pt idx="2633">
                  <c:v>15.0259</c:v>
                </c:pt>
                <c:pt idx="2634">
                  <c:v>15.1007</c:v>
                </c:pt>
                <c:pt idx="2635">
                  <c:v>15.1371</c:v>
                </c:pt>
                <c:pt idx="2636">
                  <c:v>15.0533</c:v>
                </c:pt>
                <c:pt idx="2637">
                  <c:v>15.103300000000001</c:v>
                </c:pt>
                <c:pt idx="2638">
                  <c:v>15.0381</c:v>
                </c:pt>
                <c:pt idx="2639">
                  <c:v>15.0381</c:v>
                </c:pt>
                <c:pt idx="2640">
                  <c:v>15.0381</c:v>
                </c:pt>
                <c:pt idx="2641">
                  <c:v>15.097</c:v>
                </c:pt>
                <c:pt idx="2642">
                  <c:v>15.0402</c:v>
                </c:pt>
                <c:pt idx="2643">
                  <c:v>14.0511</c:v>
                </c:pt>
                <c:pt idx="2644">
                  <c:v>13.985099999999999</c:v>
                </c:pt>
                <c:pt idx="2645">
                  <c:v>13.9024</c:v>
                </c:pt>
                <c:pt idx="2646">
                  <c:v>13.914</c:v>
                </c:pt>
                <c:pt idx="2647">
                  <c:v>13.912699999999999</c:v>
                </c:pt>
                <c:pt idx="2648">
                  <c:v>14.0512</c:v>
                </c:pt>
                <c:pt idx="2649">
                  <c:v>14.080399999999999</c:v>
                </c:pt>
                <c:pt idx="2650">
                  <c:v>14.194100000000001</c:v>
                </c:pt>
                <c:pt idx="2651">
                  <c:v>14.2197</c:v>
                </c:pt>
                <c:pt idx="2652">
                  <c:v>14.2903</c:v>
                </c:pt>
                <c:pt idx="2653">
                  <c:v>14.2903</c:v>
                </c:pt>
                <c:pt idx="2654">
                  <c:v>14.290100000000001</c:v>
                </c:pt>
                <c:pt idx="2655">
                  <c:v>14.3969</c:v>
                </c:pt>
                <c:pt idx="2656">
                  <c:v>14.2408</c:v>
                </c:pt>
                <c:pt idx="2657">
                  <c:v>14.1976</c:v>
                </c:pt>
                <c:pt idx="2658">
                  <c:v>14.370100000000001</c:v>
                </c:pt>
                <c:pt idx="2659">
                  <c:v>14.166399999999999</c:v>
                </c:pt>
                <c:pt idx="2660">
                  <c:v>14.166399999999999</c:v>
                </c:pt>
                <c:pt idx="2661">
                  <c:v>14.166399999999999</c:v>
                </c:pt>
                <c:pt idx="2662">
                  <c:v>13.982200000000001</c:v>
                </c:pt>
                <c:pt idx="2663">
                  <c:v>13.9871</c:v>
                </c:pt>
                <c:pt idx="2664">
                  <c:v>13.6431</c:v>
                </c:pt>
                <c:pt idx="2665">
                  <c:v>13.7759</c:v>
                </c:pt>
                <c:pt idx="2666">
                  <c:v>13.7797</c:v>
                </c:pt>
                <c:pt idx="2667">
                  <c:v>13.7797</c:v>
                </c:pt>
                <c:pt idx="2668">
                  <c:v>13.7797</c:v>
                </c:pt>
                <c:pt idx="2669">
                  <c:v>13.875</c:v>
                </c:pt>
                <c:pt idx="2670">
                  <c:v>13.9887</c:v>
                </c:pt>
                <c:pt idx="2671">
                  <c:v>14.0984</c:v>
                </c:pt>
                <c:pt idx="2672">
                  <c:v>14.206099999999999</c:v>
                </c:pt>
                <c:pt idx="2673">
                  <c:v>13.927199999999999</c:v>
                </c:pt>
                <c:pt idx="2674">
                  <c:v>13.927199999999999</c:v>
                </c:pt>
                <c:pt idx="2675">
                  <c:v>13.927199999999999</c:v>
                </c:pt>
                <c:pt idx="2676">
                  <c:v>14.018800000000001</c:v>
                </c:pt>
                <c:pt idx="2677">
                  <c:v>14.1205</c:v>
                </c:pt>
                <c:pt idx="2678">
                  <c:v>14.2464</c:v>
                </c:pt>
                <c:pt idx="2679">
                  <c:v>14.4154</c:v>
                </c:pt>
                <c:pt idx="2680">
                  <c:v>14.4712</c:v>
                </c:pt>
                <c:pt idx="2681">
                  <c:v>14.4384</c:v>
                </c:pt>
                <c:pt idx="2682">
                  <c:v>14.438499999999999</c:v>
                </c:pt>
                <c:pt idx="2683">
                  <c:v>14.5228</c:v>
                </c:pt>
                <c:pt idx="2684">
                  <c:v>14.6043</c:v>
                </c:pt>
                <c:pt idx="2685">
                  <c:v>14.4991</c:v>
                </c:pt>
                <c:pt idx="2686">
                  <c:v>14.467000000000001</c:v>
                </c:pt>
                <c:pt idx="2687">
                  <c:v>14.4725</c:v>
                </c:pt>
                <c:pt idx="2688">
                  <c:v>14.4725</c:v>
                </c:pt>
                <c:pt idx="2689">
                  <c:v>14.4725</c:v>
                </c:pt>
                <c:pt idx="2690">
                  <c:v>14.3604</c:v>
                </c:pt>
                <c:pt idx="2691">
                  <c:v>14.530900000000001</c:v>
                </c:pt>
                <c:pt idx="2692">
                  <c:v>14.641400000000001</c:v>
                </c:pt>
                <c:pt idx="2693">
                  <c:v>14.770099999999999</c:v>
                </c:pt>
                <c:pt idx="2694">
                  <c:v>14.7766</c:v>
                </c:pt>
                <c:pt idx="2695">
                  <c:v>14.7766</c:v>
                </c:pt>
                <c:pt idx="2696">
                  <c:v>14.7766</c:v>
                </c:pt>
                <c:pt idx="2697">
                  <c:v>14.6877</c:v>
                </c:pt>
                <c:pt idx="2698">
                  <c:v>14.804500000000001</c:v>
                </c:pt>
                <c:pt idx="2699">
                  <c:v>14.753299999999999</c:v>
                </c:pt>
                <c:pt idx="2700">
                  <c:v>14.791600000000001</c:v>
                </c:pt>
                <c:pt idx="2701">
                  <c:v>14.7806</c:v>
                </c:pt>
                <c:pt idx="2702">
                  <c:v>14.7806</c:v>
                </c:pt>
                <c:pt idx="2703">
                  <c:v>14.7803</c:v>
                </c:pt>
                <c:pt idx="2704">
                  <c:v>14.825699999999999</c:v>
                </c:pt>
                <c:pt idx="2705">
                  <c:v>14.7478</c:v>
                </c:pt>
                <c:pt idx="2706">
                  <c:v>14.7042</c:v>
                </c:pt>
                <c:pt idx="2707">
                  <c:v>14.6899</c:v>
                </c:pt>
                <c:pt idx="2708">
                  <c:v>14.7631</c:v>
                </c:pt>
                <c:pt idx="2709">
                  <c:v>14.7637</c:v>
                </c:pt>
                <c:pt idx="2710">
                  <c:v>14.7637</c:v>
                </c:pt>
                <c:pt idx="2711">
                  <c:v>14.7317</c:v>
                </c:pt>
                <c:pt idx="2712">
                  <c:v>14.579800000000001</c:v>
                </c:pt>
                <c:pt idx="2713">
                  <c:v>14.736499999999999</c:v>
                </c:pt>
                <c:pt idx="2714">
                  <c:v>14.674200000000001</c:v>
                </c:pt>
                <c:pt idx="2715">
                  <c:v>14.7713</c:v>
                </c:pt>
                <c:pt idx="2716">
                  <c:v>14.7713</c:v>
                </c:pt>
                <c:pt idx="2717">
                  <c:v>14.7713</c:v>
                </c:pt>
                <c:pt idx="2718">
                  <c:v>14.8218</c:v>
                </c:pt>
                <c:pt idx="2719">
                  <c:v>14.7616</c:v>
                </c:pt>
                <c:pt idx="2720">
                  <c:v>14.7339</c:v>
                </c:pt>
                <c:pt idx="2721">
                  <c:v>14.668799999999999</c:v>
                </c:pt>
                <c:pt idx="2722">
                  <c:v>14.2164</c:v>
                </c:pt>
                <c:pt idx="2723">
                  <c:v>14.2159</c:v>
                </c:pt>
                <c:pt idx="2724">
                  <c:v>14.2159</c:v>
                </c:pt>
                <c:pt idx="2725">
                  <c:v>14.281599999999999</c:v>
                </c:pt>
                <c:pt idx="2726">
                  <c:v>14.224500000000001</c:v>
                </c:pt>
                <c:pt idx="2727">
                  <c:v>14.142200000000001</c:v>
                </c:pt>
                <c:pt idx="2728">
                  <c:v>14.1418</c:v>
                </c:pt>
                <c:pt idx="2729">
                  <c:v>14.2468</c:v>
                </c:pt>
                <c:pt idx="2730">
                  <c:v>14.246600000000001</c:v>
                </c:pt>
                <c:pt idx="2731">
                  <c:v>14.246600000000001</c:v>
                </c:pt>
                <c:pt idx="2732">
                  <c:v>14.2729</c:v>
                </c:pt>
                <c:pt idx="2733">
                  <c:v>14.1683</c:v>
                </c:pt>
                <c:pt idx="2734">
                  <c:v>13.969900000000001</c:v>
                </c:pt>
                <c:pt idx="2735">
                  <c:v>13.8668</c:v>
                </c:pt>
                <c:pt idx="2736">
                  <c:v>13.957800000000001</c:v>
                </c:pt>
                <c:pt idx="2737">
                  <c:v>13.957800000000001</c:v>
                </c:pt>
                <c:pt idx="2738">
                  <c:v>13.9582</c:v>
                </c:pt>
                <c:pt idx="2739">
                  <c:v>13.9924</c:v>
                </c:pt>
                <c:pt idx="2740">
                  <c:v>13.911199999999999</c:v>
                </c:pt>
                <c:pt idx="2741">
                  <c:v>13.6822</c:v>
                </c:pt>
                <c:pt idx="2742">
                  <c:v>13.871600000000001</c:v>
                </c:pt>
                <c:pt idx="2743">
                  <c:v>14.0579</c:v>
                </c:pt>
                <c:pt idx="2744">
                  <c:v>14.0579</c:v>
                </c:pt>
                <c:pt idx="2745">
                  <c:v>14.0579</c:v>
                </c:pt>
                <c:pt idx="2746">
                  <c:v>14.077</c:v>
                </c:pt>
                <c:pt idx="2747">
                  <c:v>14.113200000000001</c:v>
                </c:pt>
                <c:pt idx="2748">
                  <c:v>14.0632</c:v>
                </c:pt>
                <c:pt idx="2749">
                  <c:v>14.1234</c:v>
                </c:pt>
                <c:pt idx="2750">
                  <c:v>14.145200000000001</c:v>
                </c:pt>
                <c:pt idx="2751">
                  <c:v>14.145200000000001</c:v>
                </c:pt>
                <c:pt idx="2752">
                  <c:v>14.145200000000001</c:v>
                </c:pt>
                <c:pt idx="2753">
                  <c:v>14.168699999999999</c:v>
                </c:pt>
                <c:pt idx="2754">
                  <c:v>14.321999999999999</c:v>
                </c:pt>
                <c:pt idx="2755">
                  <c:v>14.463900000000001</c:v>
                </c:pt>
                <c:pt idx="2756">
                  <c:v>14.491899999999999</c:v>
                </c:pt>
                <c:pt idx="2757">
                  <c:v>14.5862</c:v>
                </c:pt>
                <c:pt idx="2758">
                  <c:v>14.5862</c:v>
                </c:pt>
                <c:pt idx="2759">
                  <c:v>14.5862</c:v>
                </c:pt>
                <c:pt idx="2760">
                  <c:v>14.464499999999999</c:v>
                </c:pt>
                <c:pt idx="2761">
                  <c:v>14.383800000000001</c:v>
                </c:pt>
                <c:pt idx="2762">
                  <c:v>14.3673</c:v>
                </c:pt>
                <c:pt idx="2763">
                  <c:v>14.289899999999999</c:v>
                </c:pt>
                <c:pt idx="2764">
                  <c:v>14.081799999999999</c:v>
                </c:pt>
                <c:pt idx="2765">
                  <c:v>14.081799999999999</c:v>
                </c:pt>
                <c:pt idx="2766">
                  <c:v>14.081799999999999</c:v>
                </c:pt>
                <c:pt idx="2767">
                  <c:v>14.087300000000001</c:v>
                </c:pt>
                <c:pt idx="2768">
                  <c:v>14.1173</c:v>
                </c:pt>
                <c:pt idx="2769">
                  <c:v>14.179</c:v>
                </c:pt>
                <c:pt idx="2770">
                  <c:v>14.1745</c:v>
                </c:pt>
                <c:pt idx="2771">
                  <c:v>14.2966</c:v>
                </c:pt>
                <c:pt idx="2772">
                  <c:v>14.258699999999999</c:v>
                </c:pt>
                <c:pt idx="2773">
                  <c:v>14.258699999999999</c:v>
                </c:pt>
                <c:pt idx="2774">
                  <c:v>14.301</c:v>
                </c:pt>
                <c:pt idx="2775">
                  <c:v>14.2888</c:v>
                </c:pt>
                <c:pt idx="2776">
                  <c:v>14.186299999999999</c:v>
                </c:pt>
                <c:pt idx="2777">
                  <c:v>13.891999999999999</c:v>
                </c:pt>
                <c:pt idx="2778">
                  <c:v>13.964499999999999</c:v>
                </c:pt>
                <c:pt idx="2779">
                  <c:v>13.964499999999999</c:v>
                </c:pt>
                <c:pt idx="2780">
                  <c:v>13.964499999999999</c:v>
                </c:pt>
                <c:pt idx="2781">
                  <c:v>13.984</c:v>
                </c:pt>
                <c:pt idx="2782">
                  <c:v>14.097300000000001</c:v>
                </c:pt>
                <c:pt idx="2783">
                  <c:v>14.4046</c:v>
                </c:pt>
                <c:pt idx="2784">
                  <c:v>14.6172</c:v>
                </c:pt>
                <c:pt idx="2785">
                  <c:v>14.6417</c:v>
                </c:pt>
                <c:pt idx="2786">
                  <c:v>14.6417</c:v>
                </c:pt>
                <c:pt idx="2787">
                  <c:v>14.6417</c:v>
                </c:pt>
                <c:pt idx="2788">
                  <c:v>14.5502</c:v>
                </c:pt>
                <c:pt idx="2789">
                  <c:v>14.638</c:v>
                </c:pt>
                <c:pt idx="2790">
                  <c:v>14.630800000000001</c:v>
                </c:pt>
                <c:pt idx="2791">
                  <c:v>14.5945</c:v>
                </c:pt>
                <c:pt idx="2792">
                  <c:v>14.5587</c:v>
                </c:pt>
                <c:pt idx="2793">
                  <c:v>14.5587</c:v>
                </c:pt>
                <c:pt idx="2794">
                  <c:v>14.5587</c:v>
                </c:pt>
                <c:pt idx="2795">
                  <c:v>14.5669</c:v>
                </c:pt>
                <c:pt idx="2796">
                  <c:v>14.6036</c:v>
                </c:pt>
                <c:pt idx="2797">
                  <c:v>14.5916</c:v>
                </c:pt>
                <c:pt idx="2798">
                  <c:v>14.6645</c:v>
                </c:pt>
                <c:pt idx="2799">
                  <c:v>14.687799999999999</c:v>
                </c:pt>
                <c:pt idx="2800">
                  <c:v>14.687799999999999</c:v>
                </c:pt>
                <c:pt idx="2801">
                  <c:v>14.687799999999999</c:v>
                </c:pt>
                <c:pt idx="2802">
                  <c:v>14.708299999999999</c:v>
                </c:pt>
                <c:pt idx="2803">
                  <c:v>14.5608</c:v>
                </c:pt>
                <c:pt idx="2804">
                  <c:v>14.2925</c:v>
                </c:pt>
                <c:pt idx="2805">
                  <c:v>14.205399999999999</c:v>
                </c:pt>
                <c:pt idx="2806">
                  <c:v>14.331200000000001</c:v>
                </c:pt>
                <c:pt idx="2807">
                  <c:v>14.331200000000001</c:v>
                </c:pt>
                <c:pt idx="2808">
                  <c:v>14.331200000000001</c:v>
                </c:pt>
                <c:pt idx="2809">
                  <c:v>14.3185</c:v>
                </c:pt>
                <c:pt idx="2810">
                  <c:v>14.2285</c:v>
                </c:pt>
                <c:pt idx="2811">
                  <c:v>14.012700000000001</c:v>
                </c:pt>
                <c:pt idx="2812">
                  <c:v>14.149699999999999</c:v>
                </c:pt>
                <c:pt idx="2813">
                  <c:v>13.989800000000001</c:v>
                </c:pt>
                <c:pt idx="2814">
                  <c:v>13.989800000000001</c:v>
                </c:pt>
                <c:pt idx="2815">
                  <c:v>13.9908</c:v>
                </c:pt>
                <c:pt idx="2816">
                  <c:v>13.8832</c:v>
                </c:pt>
                <c:pt idx="2817">
                  <c:v>13.8475</c:v>
                </c:pt>
                <c:pt idx="2818">
                  <c:v>13.751099999999999</c:v>
                </c:pt>
                <c:pt idx="2819">
                  <c:v>13.6389</c:v>
                </c:pt>
                <c:pt idx="2820">
                  <c:v>13.5639</c:v>
                </c:pt>
                <c:pt idx="2821">
                  <c:v>13.5639</c:v>
                </c:pt>
                <c:pt idx="2822">
                  <c:v>13.563599999999999</c:v>
                </c:pt>
                <c:pt idx="2823">
                  <c:v>13.545500000000001</c:v>
                </c:pt>
                <c:pt idx="2824">
                  <c:v>13.6419</c:v>
                </c:pt>
                <c:pt idx="2825">
                  <c:v>13.7338</c:v>
                </c:pt>
                <c:pt idx="2826">
                  <c:v>13.6785</c:v>
                </c:pt>
                <c:pt idx="2827">
                  <c:v>13.544499999999999</c:v>
                </c:pt>
                <c:pt idx="2828">
                  <c:v>13.544499999999999</c:v>
                </c:pt>
                <c:pt idx="2829">
                  <c:v>13.544499999999999</c:v>
                </c:pt>
                <c:pt idx="2830">
                  <c:v>13.718299999999999</c:v>
                </c:pt>
                <c:pt idx="2831">
                  <c:v>13.858599999999999</c:v>
                </c:pt>
                <c:pt idx="2832">
                  <c:v>13.9933</c:v>
                </c:pt>
                <c:pt idx="2833">
                  <c:v>13.906499999999999</c:v>
                </c:pt>
                <c:pt idx="2834">
                  <c:v>13.873100000000001</c:v>
                </c:pt>
                <c:pt idx="2835">
                  <c:v>13.873100000000001</c:v>
                </c:pt>
                <c:pt idx="2836">
                  <c:v>13.873100000000001</c:v>
                </c:pt>
                <c:pt idx="2837">
                  <c:v>13.886699999999999</c:v>
                </c:pt>
                <c:pt idx="2838">
                  <c:v>13.7659</c:v>
                </c:pt>
                <c:pt idx="2839">
                  <c:v>13.7318</c:v>
                </c:pt>
                <c:pt idx="2840">
                  <c:v>13.7052</c:v>
                </c:pt>
                <c:pt idx="2841">
                  <c:v>13.6845</c:v>
                </c:pt>
                <c:pt idx="2842">
                  <c:v>13.6845</c:v>
                </c:pt>
                <c:pt idx="2843">
                  <c:v>13.6845</c:v>
                </c:pt>
                <c:pt idx="2844">
                  <c:v>13.778</c:v>
                </c:pt>
                <c:pt idx="2845">
                  <c:v>13.744899999999999</c:v>
                </c:pt>
                <c:pt idx="2846">
                  <c:v>13.717599999999999</c:v>
                </c:pt>
                <c:pt idx="2847">
                  <c:v>13.852</c:v>
                </c:pt>
                <c:pt idx="2848">
                  <c:v>13.91</c:v>
                </c:pt>
                <c:pt idx="2849">
                  <c:v>13.91</c:v>
                </c:pt>
                <c:pt idx="2850">
                  <c:v>13.91</c:v>
                </c:pt>
                <c:pt idx="2851">
                  <c:v>13.814</c:v>
                </c:pt>
                <c:pt idx="2852">
                  <c:v>13.8195</c:v>
                </c:pt>
                <c:pt idx="2853">
                  <c:v>13.895200000000001</c:v>
                </c:pt>
                <c:pt idx="2854">
                  <c:v>13.6645</c:v>
                </c:pt>
                <c:pt idx="2855">
                  <c:v>13.623900000000001</c:v>
                </c:pt>
                <c:pt idx="2856">
                  <c:v>13.623900000000001</c:v>
                </c:pt>
                <c:pt idx="2857">
                  <c:v>13.623900000000001</c:v>
                </c:pt>
                <c:pt idx="2858">
                  <c:v>13.4825</c:v>
                </c:pt>
                <c:pt idx="2859">
                  <c:v>13.4062</c:v>
                </c:pt>
                <c:pt idx="2860">
                  <c:v>13.322100000000001</c:v>
                </c:pt>
                <c:pt idx="2861">
                  <c:v>13.3597</c:v>
                </c:pt>
                <c:pt idx="2862">
                  <c:v>13.4057</c:v>
                </c:pt>
                <c:pt idx="2863">
                  <c:v>13.4057</c:v>
                </c:pt>
                <c:pt idx="2864">
                  <c:v>13.3858</c:v>
                </c:pt>
                <c:pt idx="2865">
                  <c:v>13.186299999999999</c:v>
                </c:pt>
                <c:pt idx="2866">
                  <c:v>13.015700000000001</c:v>
                </c:pt>
                <c:pt idx="2867">
                  <c:v>12.9339</c:v>
                </c:pt>
                <c:pt idx="2868">
                  <c:v>13.0678</c:v>
                </c:pt>
                <c:pt idx="2869">
                  <c:v>13.136699999999999</c:v>
                </c:pt>
                <c:pt idx="2870">
                  <c:v>13.1366</c:v>
                </c:pt>
                <c:pt idx="2871">
                  <c:v>13.136699999999999</c:v>
                </c:pt>
                <c:pt idx="2872">
                  <c:v>13.1372</c:v>
                </c:pt>
                <c:pt idx="2873">
                  <c:v>13.4283</c:v>
                </c:pt>
                <c:pt idx="2874">
                  <c:v>13.465199999999999</c:v>
                </c:pt>
                <c:pt idx="2875">
                  <c:v>13.4503</c:v>
                </c:pt>
                <c:pt idx="2876">
                  <c:v>13.2636</c:v>
                </c:pt>
                <c:pt idx="2877">
                  <c:v>13.2636</c:v>
                </c:pt>
                <c:pt idx="2878">
                  <c:v>13.263400000000001</c:v>
                </c:pt>
                <c:pt idx="2879">
                  <c:v>13.2707</c:v>
                </c:pt>
                <c:pt idx="2880">
                  <c:v>13.3222</c:v>
                </c:pt>
                <c:pt idx="2881">
                  <c:v>13.196999999999999</c:v>
                </c:pt>
                <c:pt idx="2882">
                  <c:v>13.0694</c:v>
                </c:pt>
                <c:pt idx="2883">
                  <c:v>12.9472</c:v>
                </c:pt>
                <c:pt idx="2884">
                  <c:v>12.9472</c:v>
                </c:pt>
                <c:pt idx="2885">
                  <c:v>12.9472</c:v>
                </c:pt>
                <c:pt idx="2886">
                  <c:v>12.9376</c:v>
                </c:pt>
                <c:pt idx="2887">
                  <c:v>12.960599999999999</c:v>
                </c:pt>
                <c:pt idx="2888">
                  <c:v>12.9716</c:v>
                </c:pt>
                <c:pt idx="2889">
                  <c:v>12.833500000000001</c:v>
                </c:pt>
                <c:pt idx="2890">
                  <c:v>12.849500000000001</c:v>
                </c:pt>
                <c:pt idx="2891">
                  <c:v>12.849500000000001</c:v>
                </c:pt>
                <c:pt idx="2892">
                  <c:v>12.849500000000001</c:v>
                </c:pt>
                <c:pt idx="2893">
                  <c:v>12.8931</c:v>
                </c:pt>
                <c:pt idx="2894">
                  <c:v>12.866899999999999</c:v>
                </c:pt>
                <c:pt idx="2895">
                  <c:v>13.003299999999999</c:v>
                </c:pt>
                <c:pt idx="2896">
                  <c:v>13.2507</c:v>
                </c:pt>
                <c:pt idx="2897">
                  <c:v>13.417400000000001</c:v>
                </c:pt>
                <c:pt idx="2898">
                  <c:v>13.417400000000001</c:v>
                </c:pt>
                <c:pt idx="2899">
                  <c:v>13.417400000000001</c:v>
                </c:pt>
                <c:pt idx="2900">
                  <c:v>13.4717</c:v>
                </c:pt>
                <c:pt idx="2901">
                  <c:v>13.333299999999999</c:v>
                </c:pt>
                <c:pt idx="2902">
                  <c:v>13.330500000000001</c:v>
                </c:pt>
                <c:pt idx="2903">
                  <c:v>13.452199999999999</c:v>
                </c:pt>
                <c:pt idx="2904">
                  <c:v>13.392300000000001</c:v>
                </c:pt>
                <c:pt idx="2905">
                  <c:v>13.3924</c:v>
                </c:pt>
                <c:pt idx="2906">
                  <c:v>13.396100000000001</c:v>
                </c:pt>
                <c:pt idx="2907">
                  <c:v>13.4754</c:v>
                </c:pt>
                <c:pt idx="2908">
                  <c:v>13.760899999999999</c:v>
                </c:pt>
                <c:pt idx="2909">
                  <c:v>13.897600000000001</c:v>
                </c:pt>
                <c:pt idx="2910">
                  <c:v>13.837199999999999</c:v>
                </c:pt>
                <c:pt idx="2911">
                  <c:v>13.983700000000001</c:v>
                </c:pt>
                <c:pt idx="2912">
                  <c:v>13.983700000000001</c:v>
                </c:pt>
                <c:pt idx="2913">
                  <c:v>13.983700000000001</c:v>
                </c:pt>
                <c:pt idx="2914">
                  <c:v>14.0505</c:v>
                </c:pt>
                <c:pt idx="2915">
                  <c:v>14.048299999999999</c:v>
                </c:pt>
                <c:pt idx="2916">
                  <c:v>13.9907</c:v>
                </c:pt>
                <c:pt idx="2917">
                  <c:v>14.054</c:v>
                </c:pt>
                <c:pt idx="2918">
                  <c:v>14.1274</c:v>
                </c:pt>
                <c:pt idx="2919">
                  <c:v>14.1274</c:v>
                </c:pt>
                <c:pt idx="2920">
                  <c:v>14.1274</c:v>
                </c:pt>
                <c:pt idx="2921">
                  <c:v>14.0791</c:v>
                </c:pt>
                <c:pt idx="2922">
                  <c:v>14.1112</c:v>
                </c:pt>
                <c:pt idx="2923">
                  <c:v>14.1326</c:v>
                </c:pt>
                <c:pt idx="2924">
                  <c:v>14.1442</c:v>
                </c:pt>
                <c:pt idx="2925">
                  <c:v>14.1813</c:v>
                </c:pt>
                <c:pt idx="2926">
                  <c:v>14.1813</c:v>
                </c:pt>
                <c:pt idx="2927">
                  <c:v>14.1813</c:v>
                </c:pt>
                <c:pt idx="2928">
                  <c:v>14.160399999999999</c:v>
                </c:pt>
                <c:pt idx="2929">
                  <c:v>14.135300000000001</c:v>
                </c:pt>
                <c:pt idx="2930">
                  <c:v>14.2521</c:v>
                </c:pt>
                <c:pt idx="2931">
                  <c:v>14.2523</c:v>
                </c:pt>
                <c:pt idx="2932">
                  <c:v>14.2529</c:v>
                </c:pt>
                <c:pt idx="2933">
                  <c:v>14.2529</c:v>
                </c:pt>
                <c:pt idx="2934">
                  <c:v>14.2529</c:v>
                </c:pt>
                <c:pt idx="2935">
                  <c:v>14.2583</c:v>
                </c:pt>
                <c:pt idx="2936">
                  <c:v>14.2903</c:v>
                </c:pt>
                <c:pt idx="2937">
                  <c:v>14.321</c:v>
                </c:pt>
                <c:pt idx="2938">
                  <c:v>14.645200000000001</c:v>
                </c:pt>
                <c:pt idx="2939">
                  <c:v>14.616199999999999</c:v>
                </c:pt>
                <c:pt idx="2940">
                  <c:v>14.616199999999999</c:v>
                </c:pt>
                <c:pt idx="2941">
                  <c:v>14.616199999999999</c:v>
                </c:pt>
                <c:pt idx="2942">
                  <c:v>14.529400000000001</c:v>
                </c:pt>
                <c:pt idx="2943">
                  <c:v>14.655799999999999</c:v>
                </c:pt>
                <c:pt idx="2944">
                  <c:v>14.6982</c:v>
                </c:pt>
                <c:pt idx="2945">
                  <c:v>14.690799999999999</c:v>
                </c:pt>
                <c:pt idx="2946">
                  <c:v>14.7376</c:v>
                </c:pt>
                <c:pt idx="2947">
                  <c:v>14.7376</c:v>
                </c:pt>
                <c:pt idx="2948">
                  <c:v>14.7376</c:v>
                </c:pt>
                <c:pt idx="2949">
                  <c:v>14.7417</c:v>
                </c:pt>
                <c:pt idx="2950">
                  <c:v>14.7425</c:v>
                </c:pt>
                <c:pt idx="2951">
                  <c:v>14.903600000000001</c:v>
                </c:pt>
                <c:pt idx="2952">
                  <c:v>14.9377</c:v>
                </c:pt>
                <c:pt idx="2953">
                  <c:v>14.904</c:v>
                </c:pt>
                <c:pt idx="2954">
                  <c:v>14.904</c:v>
                </c:pt>
                <c:pt idx="2955">
                  <c:v>14.904</c:v>
                </c:pt>
                <c:pt idx="2956">
                  <c:v>14.880599999999999</c:v>
                </c:pt>
                <c:pt idx="2957">
                  <c:v>14.7448</c:v>
                </c:pt>
                <c:pt idx="2958">
                  <c:v>14.5627</c:v>
                </c:pt>
                <c:pt idx="2959">
                  <c:v>14.6556</c:v>
                </c:pt>
                <c:pt idx="2960">
                  <c:v>14.690200000000001</c:v>
                </c:pt>
                <c:pt idx="2961">
                  <c:v>14.690200000000001</c:v>
                </c:pt>
                <c:pt idx="2962">
                  <c:v>14.690200000000001</c:v>
                </c:pt>
                <c:pt idx="2963">
                  <c:v>14.708399999999999</c:v>
                </c:pt>
                <c:pt idx="2964">
                  <c:v>14.6633</c:v>
                </c:pt>
                <c:pt idx="2965">
                  <c:v>14.699400000000001</c:v>
                </c:pt>
                <c:pt idx="2966">
                  <c:v>14.6647</c:v>
                </c:pt>
                <c:pt idx="2967">
                  <c:v>14.817600000000001</c:v>
                </c:pt>
                <c:pt idx="2968">
                  <c:v>14.817600000000001</c:v>
                </c:pt>
                <c:pt idx="2969">
                  <c:v>14.817600000000001</c:v>
                </c:pt>
                <c:pt idx="2970">
                  <c:v>14.763299999999999</c:v>
                </c:pt>
                <c:pt idx="2971">
                  <c:v>14.5932</c:v>
                </c:pt>
                <c:pt idx="2972">
                  <c:v>14.3919</c:v>
                </c:pt>
                <c:pt idx="2973">
                  <c:v>14.4467</c:v>
                </c:pt>
                <c:pt idx="2974">
                  <c:v>14.5006</c:v>
                </c:pt>
                <c:pt idx="2975">
                  <c:v>14.5006</c:v>
                </c:pt>
                <c:pt idx="2976">
                  <c:v>14.5006</c:v>
                </c:pt>
                <c:pt idx="2977">
                  <c:v>14.6303</c:v>
                </c:pt>
                <c:pt idx="2978">
                  <c:v>14.5501</c:v>
                </c:pt>
                <c:pt idx="2979">
                  <c:v>14.754099999999999</c:v>
                </c:pt>
                <c:pt idx="2980">
                  <c:v>14.711</c:v>
                </c:pt>
                <c:pt idx="2981">
                  <c:v>14.79</c:v>
                </c:pt>
                <c:pt idx="2982">
                  <c:v>14.79</c:v>
                </c:pt>
                <c:pt idx="2983">
                  <c:v>14.79</c:v>
                </c:pt>
                <c:pt idx="2984">
                  <c:v>14.815</c:v>
                </c:pt>
                <c:pt idx="2985">
                  <c:v>14.8508</c:v>
                </c:pt>
                <c:pt idx="2986">
                  <c:v>14.9597</c:v>
                </c:pt>
                <c:pt idx="2987">
                  <c:v>14.8439</c:v>
                </c:pt>
                <c:pt idx="2988">
                  <c:v>14.7934</c:v>
                </c:pt>
                <c:pt idx="2989">
                  <c:v>14.7934</c:v>
                </c:pt>
                <c:pt idx="2990">
                  <c:v>14.7934</c:v>
                </c:pt>
                <c:pt idx="2991">
                  <c:v>14.712899999999999</c:v>
                </c:pt>
                <c:pt idx="2992">
                  <c:v>14.792199999999999</c:v>
                </c:pt>
                <c:pt idx="2993">
                  <c:v>14.8102</c:v>
                </c:pt>
                <c:pt idx="2994">
                  <c:v>14.789</c:v>
                </c:pt>
                <c:pt idx="2995">
                  <c:v>14.8065</c:v>
                </c:pt>
                <c:pt idx="2996">
                  <c:v>14.8065</c:v>
                </c:pt>
                <c:pt idx="2997">
                  <c:v>14.8065</c:v>
                </c:pt>
                <c:pt idx="2998">
                  <c:v>14.831</c:v>
                </c:pt>
                <c:pt idx="2999">
                  <c:v>14.736700000000001</c:v>
                </c:pt>
                <c:pt idx="3000">
                  <c:v>14.7462</c:v>
                </c:pt>
                <c:pt idx="3001">
                  <c:v>14.893700000000001</c:v>
                </c:pt>
                <c:pt idx="3002">
                  <c:v>15.019500000000001</c:v>
                </c:pt>
                <c:pt idx="3003">
                  <c:v>15.019500000000001</c:v>
                </c:pt>
                <c:pt idx="3004">
                  <c:v>15.019500000000001</c:v>
                </c:pt>
                <c:pt idx="3005">
                  <c:v>15.051299999999999</c:v>
                </c:pt>
                <c:pt idx="3006">
                  <c:v>15.098800000000001</c:v>
                </c:pt>
                <c:pt idx="3007">
                  <c:v>15.037599999999999</c:v>
                </c:pt>
                <c:pt idx="3008">
                  <c:v>14.895899999999999</c:v>
                </c:pt>
                <c:pt idx="3009">
                  <c:v>15.0562</c:v>
                </c:pt>
                <c:pt idx="3010">
                  <c:v>15.0562</c:v>
                </c:pt>
                <c:pt idx="3011">
                  <c:v>15.0555</c:v>
                </c:pt>
                <c:pt idx="3012">
                  <c:v>15.0724</c:v>
                </c:pt>
                <c:pt idx="3013">
                  <c:v>15.1084</c:v>
                </c:pt>
                <c:pt idx="3014">
                  <c:v>15.0464</c:v>
                </c:pt>
                <c:pt idx="3015">
                  <c:v>15.104200000000001</c:v>
                </c:pt>
                <c:pt idx="3016">
                  <c:v>15.225899999999999</c:v>
                </c:pt>
                <c:pt idx="3017">
                  <c:v>15.225899999999999</c:v>
                </c:pt>
                <c:pt idx="3018">
                  <c:v>15.225899999999999</c:v>
                </c:pt>
                <c:pt idx="3019">
                  <c:v>15.243600000000001</c:v>
                </c:pt>
                <c:pt idx="3020">
                  <c:v>15.303000000000001</c:v>
                </c:pt>
                <c:pt idx="3021">
                  <c:v>15.395799999999999</c:v>
                </c:pt>
                <c:pt idx="3022">
                  <c:v>15.577500000000001</c:v>
                </c:pt>
                <c:pt idx="3023">
                  <c:v>15.6656</c:v>
                </c:pt>
                <c:pt idx="3024">
                  <c:v>15.6656</c:v>
                </c:pt>
                <c:pt idx="3025">
                  <c:v>15.6656</c:v>
                </c:pt>
                <c:pt idx="3026">
                  <c:v>15.4954</c:v>
                </c:pt>
                <c:pt idx="3027">
                  <c:v>15.551</c:v>
                </c:pt>
                <c:pt idx="3028">
                  <c:v>15.568899999999999</c:v>
                </c:pt>
                <c:pt idx="3029">
                  <c:v>15.4954</c:v>
                </c:pt>
                <c:pt idx="3030">
                  <c:v>15.435700000000001</c:v>
                </c:pt>
                <c:pt idx="3031">
                  <c:v>15.435600000000001</c:v>
                </c:pt>
                <c:pt idx="3032">
                  <c:v>15.435600000000001</c:v>
                </c:pt>
                <c:pt idx="3033">
                  <c:v>15.4864</c:v>
                </c:pt>
                <c:pt idx="3034">
                  <c:v>15.4794</c:v>
                </c:pt>
                <c:pt idx="3035">
                  <c:v>15.4726</c:v>
                </c:pt>
                <c:pt idx="3036">
                  <c:v>15.6669</c:v>
                </c:pt>
                <c:pt idx="3037">
                  <c:v>15.6043</c:v>
                </c:pt>
                <c:pt idx="3038">
                  <c:v>15.6044</c:v>
                </c:pt>
                <c:pt idx="3039">
                  <c:v>15.6038</c:v>
                </c:pt>
                <c:pt idx="3040">
                  <c:v>15.586399999999999</c:v>
                </c:pt>
                <c:pt idx="3041">
                  <c:v>15.6234</c:v>
                </c:pt>
                <c:pt idx="3042">
                  <c:v>15.6654</c:v>
                </c:pt>
                <c:pt idx="3043">
                  <c:v>15.601900000000001</c:v>
                </c:pt>
                <c:pt idx="3044">
                  <c:v>15.6029</c:v>
                </c:pt>
                <c:pt idx="3045">
                  <c:v>15.6029</c:v>
                </c:pt>
                <c:pt idx="3046">
                  <c:v>15.6043</c:v>
                </c:pt>
                <c:pt idx="3047">
                  <c:v>15.4496</c:v>
                </c:pt>
                <c:pt idx="3048">
                  <c:v>15.398400000000001</c:v>
                </c:pt>
                <c:pt idx="3049">
                  <c:v>15.451599999999999</c:v>
                </c:pt>
                <c:pt idx="3050">
                  <c:v>15.563499999999999</c:v>
                </c:pt>
                <c:pt idx="3051">
                  <c:v>15.373799999999999</c:v>
                </c:pt>
                <c:pt idx="3052">
                  <c:v>15.373799999999999</c:v>
                </c:pt>
                <c:pt idx="3053">
                  <c:v>15.373799999999999</c:v>
                </c:pt>
                <c:pt idx="3054">
                  <c:v>15.4877</c:v>
                </c:pt>
                <c:pt idx="3055">
                  <c:v>15.485900000000001</c:v>
                </c:pt>
                <c:pt idx="3056">
                  <c:v>15.3454</c:v>
                </c:pt>
                <c:pt idx="3057">
                  <c:v>15.2439</c:v>
                </c:pt>
                <c:pt idx="3058">
                  <c:v>15.192600000000001</c:v>
                </c:pt>
                <c:pt idx="3059">
                  <c:v>15.192600000000001</c:v>
                </c:pt>
                <c:pt idx="3060">
                  <c:v>15.192600000000001</c:v>
                </c:pt>
                <c:pt idx="3061">
                  <c:v>15.1447</c:v>
                </c:pt>
                <c:pt idx="3062">
                  <c:v>14.886699999999999</c:v>
                </c:pt>
                <c:pt idx="3063">
                  <c:v>14.8491</c:v>
                </c:pt>
                <c:pt idx="3064">
                  <c:v>14.9115</c:v>
                </c:pt>
                <c:pt idx="3065">
                  <c:v>14.8367</c:v>
                </c:pt>
                <c:pt idx="3066">
                  <c:v>14.8367</c:v>
                </c:pt>
                <c:pt idx="3067">
                  <c:v>14.842499999999999</c:v>
                </c:pt>
                <c:pt idx="3068">
                  <c:v>14.9437</c:v>
                </c:pt>
                <c:pt idx="3069">
                  <c:v>15.1251</c:v>
                </c:pt>
                <c:pt idx="3070">
                  <c:v>15.1456</c:v>
                </c:pt>
                <c:pt idx="3071">
                  <c:v>15.033799999999999</c:v>
                </c:pt>
                <c:pt idx="3072">
                  <c:v>15.0966</c:v>
                </c:pt>
                <c:pt idx="3073">
                  <c:v>15.0966</c:v>
                </c:pt>
                <c:pt idx="3074">
                  <c:v>15.0967</c:v>
                </c:pt>
                <c:pt idx="3075">
                  <c:v>15.160500000000001</c:v>
                </c:pt>
                <c:pt idx="3076">
                  <c:v>15.1305</c:v>
                </c:pt>
                <c:pt idx="3077">
                  <c:v>15.0718</c:v>
                </c:pt>
                <c:pt idx="3078">
                  <c:v>15.151199999999999</c:v>
                </c:pt>
                <c:pt idx="3079">
                  <c:v>15.3246</c:v>
                </c:pt>
                <c:pt idx="3080">
                  <c:v>15.3246</c:v>
                </c:pt>
                <c:pt idx="3081">
                  <c:v>15.3246</c:v>
                </c:pt>
                <c:pt idx="3082">
                  <c:v>15.3719</c:v>
                </c:pt>
                <c:pt idx="3083">
                  <c:v>15.514699999999999</c:v>
                </c:pt>
                <c:pt idx="3084">
                  <c:v>15.4252</c:v>
                </c:pt>
                <c:pt idx="3085">
                  <c:v>15.469900000000001</c:v>
                </c:pt>
                <c:pt idx="3086">
                  <c:v>15.5627</c:v>
                </c:pt>
                <c:pt idx="3087">
                  <c:v>15.5627</c:v>
                </c:pt>
                <c:pt idx="3088">
                  <c:v>15.5627</c:v>
                </c:pt>
                <c:pt idx="3089">
                  <c:v>15.6008</c:v>
                </c:pt>
                <c:pt idx="3090">
                  <c:v>15.6904</c:v>
                </c:pt>
                <c:pt idx="3091">
                  <c:v>15.799099999999999</c:v>
                </c:pt>
                <c:pt idx="3092">
                  <c:v>15.8249</c:v>
                </c:pt>
                <c:pt idx="3093">
                  <c:v>15.823</c:v>
                </c:pt>
                <c:pt idx="3094">
                  <c:v>15.822900000000001</c:v>
                </c:pt>
                <c:pt idx="3095">
                  <c:v>15.8231</c:v>
                </c:pt>
                <c:pt idx="3096">
                  <c:v>15.837</c:v>
                </c:pt>
                <c:pt idx="3097">
                  <c:v>15.7944</c:v>
                </c:pt>
                <c:pt idx="3098">
                  <c:v>15.685</c:v>
                </c:pt>
                <c:pt idx="3099">
                  <c:v>15.714600000000001</c:v>
                </c:pt>
                <c:pt idx="3100">
                  <c:v>15.678599999999999</c:v>
                </c:pt>
                <c:pt idx="3101">
                  <c:v>15.678599999999999</c:v>
                </c:pt>
                <c:pt idx="3102">
                  <c:v>15.678599999999999</c:v>
                </c:pt>
                <c:pt idx="3103">
                  <c:v>15.775600000000001</c:v>
                </c:pt>
                <c:pt idx="3104">
                  <c:v>15.7265</c:v>
                </c:pt>
                <c:pt idx="3105">
                  <c:v>15.4854</c:v>
                </c:pt>
                <c:pt idx="3106">
                  <c:v>15.553100000000001</c:v>
                </c:pt>
                <c:pt idx="3107">
                  <c:v>15.6591</c:v>
                </c:pt>
                <c:pt idx="3108">
                  <c:v>15.6591</c:v>
                </c:pt>
                <c:pt idx="3109">
                  <c:v>15.6591</c:v>
                </c:pt>
                <c:pt idx="3110">
                  <c:v>15.781599999999999</c:v>
                </c:pt>
                <c:pt idx="3111">
                  <c:v>15.7494</c:v>
                </c:pt>
                <c:pt idx="3112">
                  <c:v>15.742800000000001</c:v>
                </c:pt>
                <c:pt idx="3113">
                  <c:v>15.8626</c:v>
                </c:pt>
                <c:pt idx="3114">
                  <c:v>15.7485</c:v>
                </c:pt>
                <c:pt idx="3115">
                  <c:v>15.7486</c:v>
                </c:pt>
                <c:pt idx="3116">
                  <c:v>15.7486</c:v>
                </c:pt>
                <c:pt idx="3117">
                  <c:v>15.681900000000001</c:v>
                </c:pt>
                <c:pt idx="3118">
                  <c:v>15.541600000000001</c:v>
                </c:pt>
                <c:pt idx="3119">
                  <c:v>15.782299999999999</c:v>
                </c:pt>
                <c:pt idx="3120">
                  <c:v>15.5228</c:v>
                </c:pt>
                <c:pt idx="3121">
                  <c:v>15.334099999999999</c:v>
                </c:pt>
                <c:pt idx="3122">
                  <c:v>15.334099999999999</c:v>
                </c:pt>
                <c:pt idx="3123">
                  <c:v>15.3346</c:v>
                </c:pt>
                <c:pt idx="3124">
                  <c:v>15.289300000000001</c:v>
                </c:pt>
                <c:pt idx="3125">
                  <c:v>15.423</c:v>
                </c:pt>
                <c:pt idx="3126">
                  <c:v>15.4436</c:v>
                </c:pt>
                <c:pt idx="3127">
                  <c:v>15.481299999999999</c:v>
                </c:pt>
                <c:pt idx="3128">
                  <c:v>15.3391</c:v>
                </c:pt>
                <c:pt idx="3129">
                  <c:v>15.3391</c:v>
                </c:pt>
                <c:pt idx="3130">
                  <c:v>15.3392</c:v>
                </c:pt>
                <c:pt idx="3131">
                  <c:v>15.462199999999999</c:v>
                </c:pt>
                <c:pt idx="3132">
                  <c:v>15.496499999999999</c:v>
                </c:pt>
                <c:pt idx="3133">
                  <c:v>15.412800000000001</c:v>
                </c:pt>
                <c:pt idx="3134">
                  <c:v>15.3718</c:v>
                </c:pt>
                <c:pt idx="3135">
                  <c:v>15.3767</c:v>
                </c:pt>
                <c:pt idx="3136">
                  <c:v>15.3767</c:v>
                </c:pt>
                <c:pt idx="3137">
                  <c:v>15.3767</c:v>
                </c:pt>
                <c:pt idx="3138">
                  <c:v>15.384600000000001</c:v>
                </c:pt>
                <c:pt idx="3139">
                  <c:v>15.4077</c:v>
                </c:pt>
                <c:pt idx="3140">
                  <c:v>15.58</c:v>
                </c:pt>
                <c:pt idx="3141">
                  <c:v>15.7014</c:v>
                </c:pt>
                <c:pt idx="3142">
                  <c:v>15.677099999999999</c:v>
                </c:pt>
                <c:pt idx="3143">
                  <c:v>15.677099999999999</c:v>
                </c:pt>
                <c:pt idx="3144">
                  <c:v>15.6769</c:v>
                </c:pt>
                <c:pt idx="3145">
                  <c:v>15.657</c:v>
                </c:pt>
                <c:pt idx="3146">
                  <c:v>15.580500000000001</c:v>
                </c:pt>
                <c:pt idx="3147">
                  <c:v>15.700200000000001</c:v>
                </c:pt>
                <c:pt idx="3148">
                  <c:v>15.9361</c:v>
                </c:pt>
                <c:pt idx="3149">
                  <c:v>16.041499999999999</c:v>
                </c:pt>
                <c:pt idx="3150">
                  <c:v>16.041499999999999</c:v>
                </c:pt>
                <c:pt idx="3151">
                  <c:v>16.041499999999999</c:v>
                </c:pt>
                <c:pt idx="3152">
                  <c:v>15.9377</c:v>
                </c:pt>
                <c:pt idx="3153">
                  <c:v>15.853199999999999</c:v>
                </c:pt>
                <c:pt idx="3154">
                  <c:v>15.912699999999999</c:v>
                </c:pt>
                <c:pt idx="3155">
                  <c:v>15.7994</c:v>
                </c:pt>
                <c:pt idx="3156">
                  <c:v>15.652699999999999</c:v>
                </c:pt>
                <c:pt idx="3157">
                  <c:v>15.652699999999999</c:v>
                </c:pt>
                <c:pt idx="3158">
                  <c:v>15.652799999999999</c:v>
                </c:pt>
                <c:pt idx="3159">
                  <c:v>15.696099999999999</c:v>
                </c:pt>
                <c:pt idx="3160">
                  <c:v>15.707599999999999</c:v>
                </c:pt>
                <c:pt idx="3161">
                  <c:v>15.6595</c:v>
                </c:pt>
                <c:pt idx="3162">
                  <c:v>15.404500000000001</c:v>
                </c:pt>
                <c:pt idx="3163">
                  <c:v>15.494999999999999</c:v>
                </c:pt>
                <c:pt idx="3164">
                  <c:v>15.4795</c:v>
                </c:pt>
                <c:pt idx="3165">
                  <c:v>15.479699999999999</c:v>
                </c:pt>
                <c:pt idx="3166">
                  <c:v>15.4979</c:v>
                </c:pt>
                <c:pt idx="3167">
                  <c:v>15.516400000000001</c:v>
                </c:pt>
                <c:pt idx="3168">
                  <c:v>15.7864</c:v>
                </c:pt>
                <c:pt idx="3169">
                  <c:v>15.5289</c:v>
                </c:pt>
                <c:pt idx="3170">
                  <c:v>15.21</c:v>
                </c:pt>
                <c:pt idx="3171">
                  <c:v>15.21</c:v>
                </c:pt>
                <c:pt idx="3172">
                  <c:v>15.2094</c:v>
                </c:pt>
                <c:pt idx="3173">
                  <c:v>14.6364</c:v>
                </c:pt>
                <c:pt idx="3174">
                  <c:v>14.8917</c:v>
                </c:pt>
                <c:pt idx="3175">
                  <c:v>15.092599999999999</c:v>
                </c:pt>
                <c:pt idx="3176">
                  <c:v>15.1119</c:v>
                </c:pt>
                <c:pt idx="3177">
                  <c:v>15.2258</c:v>
                </c:pt>
                <c:pt idx="3178">
                  <c:v>15.225899999999999</c:v>
                </c:pt>
                <c:pt idx="3179">
                  <c:v>15.2257</c:v>
                </c:pt>
                <c:pt idx="3180">
                  <c:v>15.2019</c:v>
                </c:pt>
                <c:pt idx="3181">
                  <c:v>15.4312</c:v>
                </c:pt>
                <c:pt idx="3182">
                  <c:v>15.592599999999999</c:v>
                </c:pt>
                <c:pt idx="3183">
                  <c:v>15.6722</c:v>
                </c:pt>
                <c:pt idx="3184">
                  <c:v>15.860799999999999</c:v>
                </c:pt>
                <c:pt idx="3185">
                  <c:v>15.860799999999999</c:v>
                </c:pt>
                <c:pt idx="3186">
                  <c:v>15.8614</c:v>
                </c:pt>
                <c:pt idx="3187">
                  <c:v>16.016300000000001</c:v>
                </c:pt>
                <c:pt idx="3188">
                  <c:v>16.095700000000001</c:v>
                </c:pt>
                <c:pt idx="3189">
                  <c:v>16.141999999999999</c:v>
                </c:pt>
                <c:pt idx="3190">
                  <c:v>16.174499999999998</c:v>
                </c:pt>
                <c:pt idx="3191">
                  <c:v>16.342099999999999</c:v>
                </c:pt>
                <c:pt idx="3192">
                  <c:v>16.342099999999999</c:v>
                </c:pt>
                <c:pt idx="3193">
                  <c:v>16.342099999999999</c:v>
                </c:pt>
                <c:pt idx="3194">
                  <c:v>16.341999999999999</c:v>
                </c:pt>
                <c:pt idx="3195">
                  <c:v>16.404900000000001</c:v>
                </c:pt>
                <c:pt idx="3196">
                  <c:v>16.460999999999999</c:v>
                </c:pt>
                <c:pt idx="3197">
                  <c:v>16.4754</c:v>
                </c:pt>
                <c:pt idx="3198">
                  <c:v>16.5166</c:v>
                </c:pt>
                <c:pt idx="3199">
                  <c:v>16.5166</c:v>
                </c:pt>
                <c:pt idx="3200">
                  <c:v>16.5166</c:v>
                </c:pt>
                <c:pt idx="3201">
                  <c:v>16.486699999999999</c:v>
                </c:pt>
                <c:pt idx="3202">
                  <c:v>16.391300000000001</c:v>
                </c:pt>
                <c:pt idx="3203">
                  <c:v>16.200099999999999</c:v>
                </c:pt>
                <c:pt idx="3204">
                  <c:v>16.1113</c:v>
                </c:pt>
                <c:pt idx="3205">
                  <c:v>16.045000000000002</c:v>
                </c:pt>
                <c:pt idx="3206">
                  <c:v>16.045000000000002</c:v>
                </c:pt>
                <c:pt idx="3207">
                  <c:v>16.045000000000002</c:v>
                </c:pt>
                <c:pt idx="3208">
                  <c:v>16.002500000000001</c:v>
                </c:pt>
                <c:pt idx="3209">
                  <c:v>15.9094</c:v>
                </c:pt>
                <c:pt idx="3210">
                  <c:v>15.873100000000001</c:v>
                </c:pt>
                <c:pt idx="3211">
                  <c:v>16.080100000000002</c:v>
                </c:pt>
                <c:pt idx="3212">
                  <c:v>16.232600000000001</c:v>
                </c:pt>
                <c:pt idx="3213">
                  <c:v>16.232600000000001</c:v>
                </c:pt>
                <c:pt idx="3214">
                  <c:v>16.232600000000001</c:v>
                </c:pt>
                <c:pt idx="3215">
                  <c:v>16.2654</c:v>
                </c:pt>
                <c:pt idx="3216">
                  <c:v>16.251999999999999</c:v>
                </c:pt>
                <c:pt idx="3217">
                  <c:v>16.197199999999999</c:v>
                </c:pt>
                <c:pt idx="3218">
                  <c:v>16.435300000000002</c:v>
                </c:pt>
                <c:pt idx="3219">
                  <c:v>16.302600000000002</c:v>
                </c:pt>
                <c:pt idx="3220">
                  <c:v>16.302600000000002</c:v>
                </c:pt>
                <c:pt idx="3221">
                  <c:v>16.302600000000002</c:v>
                </c:pt>
                <c:pt idx="3222">
                  <c:v>16.358799999999999</c:v>
                </c:pt>
                <c:pt idx="3223">
                  <c:v>16.381699999999999</c:v>
                </c:pt>
                <c:pt idx="3224">
                  <c:v>16.359200000000001</c:v>
                </c:pt>
                <c:pt idx="3225">
                  <c:v>16.601199999999999</c:v>
                </c:pt>
                <c:pt idx="3226">
                  <c:v>16.783200000000001</c:v>
                </c:pt>
                <c:pt idx="3227">
                  <c:v>16.783200000000001</c:v>
                </c:pt>
                <c:pt idx="3228">
                  <c:v>16.783200000000001</c:v>
                </c:pt>
                <c:pt idx="3229">
                  <c:v>16.528600000000001</c:v>
                </c:pt>
                <c:pt idx="3230">
                  <c:v>16.3843</c:v>
                </c:pt>
                <c:pt idx="3231">
                  <c:v>16.242699999999999</c:v>
                </c:pt>
                <c:pt idx="3232">
                  <c:v>16.150400000000001</c:v>
                </c:pt>
                <c:pt idx="3233">
                  <c:v>16.1037</c:v>
                </c:pt>
                <c:pt idx="3234">
                  <c:v>16.1037</c:v>
                </c:pt>
                <c:pt idx="3235">
                  <c:v>16.1037</c:v>
                </c:pt>
                <c:pt idx="3236">
                  <c:v>16.208600000000001</c:v>
                </c:pt>
                <c:pt idx="3237">
                  <c:v>16.052399999999999</c:v>
                </c:pt>
                <c:pt idx="3238">
                  <c:v>16.0898</c:v>
                </c:pt>
                <c:pt idx="3239">
                  <c:v>16.082100000000001</c:v>
                </c:pt>
                <c:pt idx="3240">
                  <c:v>16.144400000000001</c:v>
                </c:pt>
                <c:pt idx="3241">
                  <c:v>16.144400000000001</c:v>
                </c:pt>
                <c:pt idx="3242">
                  <c:v>16.144400000000001</c:v>
                </c:pt>
                <c:pt idx="3243">
                  <c:v>16.162400000000002</c:v>
                </c:pt>
                <c:pt idx="3244">
                  <c:v>16.091200000000001</c:v>
                </c:pt>
                <c:pt idx="3245">
                  <c:v>15.9765</c:v>
                </c:pt>
                <c:pt idx="3246">
                  <c:v>16.018000000000001</c:v>
                </c:pt>
                <c:pt idx="3247">
                  <c:v>16.083100000000002</c:v>
                </c:pt>
                <c:pt idx="3248">
                  <c:v>16.082999999999998</c:v>
                </c:pt>
                <c:pt idx="3249">
                  <c:v>16.082999999999998</c:v>
                </c:pt>
                <c:pt idx="3250">
                  <c:v>15.9651</c:v>
                </c:pt>
                <c:pt idx="3251">
                  <c:v>15.840299999999999</c:v>
                </c:pt>
                <c:pt idx="3252">
                  <c:v>15.702500000000001</c:v>
                </c:pt>
                <c:pt idx="3253">
                  <c:v>15.7547</c:v>
                </c:pt>
                <c:pt idx="3254">
                  <c:v>15.763199999999999</c:v>
                </c:pt>
                <c:pt idx="3255">
                  <c:v>15.763199999999999</c:v>
                </c:pt>
                <c:pt idx="3256">
                  <c:v>15.763199999999999</c:v>
                </c:pt>
                <c:pt idx="3257">
                  <c:v>15.8131</c:v>
                </c:pt>
                <c:pt idx="3258">
                  <c:v>15.757199999999999</c:v>
                </c:pt>
                <c:pt idx="3259">
                  <c:v>15.712400000000001</c:v>
                </c:pt>
                <c:pt idx="3260">
                  <c:v>15.5738</c:v>
                </c:pt>
                <c:pt idx="3261">
                  <c:v>15.5977</c:v>
                </c:pt>
                <c:pt idx="3262">
                  <c:v>15.5977</c:v>
                </c:pt>
                <c:pt idx="3263">
                  <c:v>15.5977</c:v>
                </c:pt>
                <c:pt idx="3264">
                  <c:v>15.641299999999999</c:v>
                </c:pt>
                <c:pt idx="3265">
                  <c:v>15.6883</c:v>
                </c:pt>
                <c:pt idx="3266">
                  <c:v>15.488799999999999</c:v>
                </c:pt>
                <c:pt idx="3267">
                  <c:v>15.7172</c:v>
                </c:pt>
                <c:pt idx="3268">
                  <c:v>15.6</c:v>
                </c:pt>
                <c:pt idx="3269">
                  <c:v>15.600099999999999</c:v>
                </c:pt>
                <c:pt idx="3270">
                  <c:v>15.600099999999999</c:v>
                </c:pt>
                <c:pt idx="3271">
                  <c:v>15.5677</c:v>
                </c:pt>
                <c:pt idx="3272">
                  <c:v>15.3085</c:v>
                </c:pt>
                <c:pt idx="3273">
                  <c:v>14.2409</c:v>
                </c:pt>
                <c:pt idx="3274">
                  <c:v>14.2727</c:v>
                </c:pt>
                <c:pt idx="3275">
                  <c:v>14.185600000000001</c:v>
                </c:pt>
                <c:pt idx="3276">
                  <c:v>14.185600000000001</c:v>
                </c:pt>
                <c:pt idx="3277">
                  <c:v>14.185600000000001</c:v>
                </c:pt>
                <c:pt idx="3278">
                  <c:v>14.1953</c:v>
                </c:pt>
                <c:pt idx="3279">
                  <c:v>14.2081</c:v>
                </c:pt>
                <c:pt idx="3280">
                  <c:v>14.092000000000001</c:v>
                </c:pt>
                <c:pt idx="3281">
                  <c:v>14.1335</c:v>
                </c:pt>
                <c:pt idx="3282">
                  <c:v>14.1637</c:v>
                </c:pt>
                <c:pt idx="3283">
                  <c:v>14.1637</c:v>
                </c:pt>
                <c:pt idx="3284">
                  <c:v>14.163500000000001</c:v>
                </c:pt>
                <c:pt idx="3285">
                  <c:v>14.2842</c:v>
                </c:pt>
                <c:pt idx="3286">
                  <c:v>14.1899</c:v>
                </c:pt>
                <c:pt idx="3287">
                  <c:v>14.286300000000001</c:v>
                </c:pt>
                <c:pt idx="3288">
                  <c:v>14.333500000000001</c:v>
                </c:pt>
                <c:pt idx="3289">
                  <c:v>14.4207</c:v>
                </c:pt>
                <c:pt idx="3290">
                  <c:v>14.4207</c:v>
                </c:pt>
                <c:pt idx="3291">
                  <c:v>14.4208</c:v>
                </c:pt>
                <c:pt idx="3292">
                  <c:v>14.4557</c:v>
                </c:pt>
                <c:pt idx="3293">
                  <c:v>14.630599999999999</c:v>
                </c:pt>
                <c:pt idx="3294">
                  <c:v>14.621600000000001</c:v>
                </c:pt>
                <c:pt idx="3295">
                  <c:v>14.700799999999999</c:v>
                </c:pt>
                <c:pt idx="3296">
                  <c:v>14.6806</c:v>
                </c:pt>
                <c:pt idx="3297">
                  <c:v>14.6806</c:v>
                </c:pt>
                <c:pt idx="3298">
                  <c:v>14.6806</c:v>
                </c:pt>
                <c:pt idx="3299">
                  <c:v>14.723599999999999</c:v>
                </c:pt>
                <c:pt idx="3300">
                  <c:v>14.5562</c:v>
                </c:pt>
                <c:pt idx="3301">
                  <c:v>14.563700000000001</c:v>
                </c:pt>
                <c:pt idx="3302">
                  <c:v>14.5755</c:v>
                </c:pt>
                <c:pt idx="3303">
                  <c:v>14.456899999999999</c:v>
                </c:pt>
                <c:pt idx="3304">
                  <c:v>14.456899999999999</c:v>
                </c:pt>
                <c:pt idx="3305">
                  <c:v>14.456899999999999</c:v>
                </c:pt>
                <c:pt idx="3306">
                  <c:v>14.438499999999999</c:v>
                </c:pt>
                <c:pt idx="3307">
                  <c:v>14.399100000000001</c:v>
                </c:pt>
                <c:pt idx="3308">
                  <c:v>14.3482</c:v>
                </c:pt>
                <c:pt idx="3309">
                  <c:v>14.0108</c:v>
                </c:pt>
                <c:pt idx="3310">
                  <c:v>13.937099999999999</c:v>
                </c:pt>
                <c:pt idx="3311">
                  <c:v>13.937099999999999</c:v>
                </c:pt>
                <c:pt idx="3312">
                  <c:v>13.936999999999999</c:v>
                </c:pt>
                <c:pt idx="3313">
                  <c:v>13.983499999999999</c:v>
                </c:pt>
                <c:pt idx="3314">
                  <c:v>14.007099999999999</c:v>
                </c:pt>
                <c:pt idx="3315">
                  <c:v>14.0176</c:v>
                </c:pt>
                <c:pt idx="3316">
                  <c:v>14.0463</c:v>
                </c:pt>
                <c:pt idx="3317">
                  <c:v>14.1844</c:v>
                </c:pt>
                <c:pt idx="3318">
                  <c:v>14.1844</c:v>
                </c:pt>
                <c:pt idx="3319">
                  <c:v>14.1844</c:v>
                </c:pt>
                <c:pt idx="3320">
                  <c:v>14.0871</c:v>
                </c:pt>
                <c:pt idx="3321">
                  <c:v>14.100899999999999</c:v>
                </c:pt>
                <c:pt idx="3322">
                  <c:v>14.0906</c:v>
                </c:pt>
                <c:pt idx="3323">
                  <c:v>14.0771</c:v>
                </c:pt>
                <c:pt idx="3324">
                  <c:v>14.0464</c:v>
                </c:pt>
                <c:pt idx="3325">
                  <c:v>14.0464</c:v>
                </c:pt>
                <c:pt idx="3326">
                  <c:v>14.0464</c:v>
                </c:pt>
                <c:pt idx="3327">
                  <c:v>14.202400000000001</c:v>
                </c:pt>
                <c:pt idx="3328">
                  <c:v>14.2492</c:v>
                </c:pt>
                <c:pt idx="3329">
                  <c:v>14.147600000000001</c:v>
                </c:pt>
                <c:pt idx="3330">
                  <c:v>14.1464</c:v>
                </c:pt>
                <c:pt idx="3331">
                  <c:v>13.9826</c:v>
                </c:pt>
                <c:pt idx="3332">
                  <c:v>13.9826</c:v>
                </c:pt>
                <c:pt idx="3333">
                  <c:v>13.9825</c:v>
                </c:pt>
                <c:pt idx="3334">
                  <c:v>13.8714</c:v>
                </c:pt>
                <c:pt idx="3335">
                  <c:v>13.922599999999999</c:v>
                </c:pt>
                <c:pt idx="3336">
                  <c:v>14.098000000000001</c:v>
                </c:pt>
                <c:pt idx="3337">
                  <c:v>14.2197</c:v>
                </c:pt>
                <c:pt idx="3338">
                  <c:v>14.256</c:v>
                </c:pt>
                <c:pt idx="3339">
                  <c:v>14.256</c:v>
                </c:pt>
                <c:pt idx="3340">
                  <c:v>14.2554</c:v>
                </c:pt>
                <c:pt idx="3341">
                  <c:v>14.4155</c:v>
                </c:pt>
                <c:pt idx="3342">
                  <c:v>14.4719</c:v>
                </c:pt>
                <c:pt idx="3343">
                  <c:v>14.535600000000001</c:v>
                </c:pt>
                <c:pt idx="3344">
                  <c:v>14.573499999999999</c:v>
                </c:pt>
                <c:pt idx="3345">
                  <c:v>14.707599999999999</c:v>
                </c:pt>
                <c:pt idx="3346">
                  <c:v>14.707599999999999</c:v>
                </c:pt>
                <c:pt idx="3347">
                  <c:v>14.707599999999999</c:v>
                </c:pt>
                <c:pt idx="3348">
                  <c:v>14.708500000000001</c:v>
                </c:pt>
                <c:pt idx="3349">
                  <c:v>14.637</c:v>
                </c:pt>
                <c:pt idx="3350">
                  <c:v>14.7537</c:v>
                </c:pt>
                <c:pt idx="3351">
                  <c:v>14.8848</c:v>
                </c:pt>
                <c:pt idx="3352">
                  <c:v>14.864800000000001</c:v>
                </c:pt>
                <c:pt idx="3353">
                  <c:v>14.864800000000001</c:v>
                </c:pt>
                <c:pt idx="3354">
                  <c:v>14.864800000000001</c:v>
                </c:pt>
                <c:pt idx="3355">
                  <c:v>14.5876</c:v>
                </c:pt>
                <c:pt idx="3356">
                  <c:v>14.7219</c:v>
                </c:pt>
                <c:pt idx="3357">
                  <c:v>14.8826</c:v>
                </c:pt>
                <c:pt idx="3358">
                  <c:v>14.9801</c:v>
                </c:pt>
                <c:pt idx="3359">
                  <c:v>14.9038</c:v>
                </c:pt>
                <c:pt idx="3360">
                  <c:v>14.9038</c:v>
                </c:pt>
                <c:pt idx="3361">
                  <c:v>14.9038</c:v>
                </c:pt>
                <c:pt idx="3362">
                  <c:v>14.922800000000001</c:v>
                </c:pt>
                <c:pt idx="3363">
                  <c:v>14.945</c:v>
                </c:pt>
                <c:pt idx="3364">
                  <c:v>14.956</c:v>
                </c:pt>
                <c:pt idx="3365">
                  <c:v>15.1166</c:v>
                </c:pt>
                <c:pt idx="3366">
                  <c:v>15.2142</c:v>
                </c:pt>
                <c:pt idx="3367">
                  <c:v>15.2142</c:v>
                </c:pt>
                <c:pt idx="3368">
                  <c:v>15.2142</c:v>
                </c:pt>
                <c:pt idx="3369">
                  <c:v>15.270899999999999</c:v>
                </c:pt>
                <c:pt idx="3370">
                  <c:v>15.3102</c:v>
                </c:pt>
                <c:pt idx="3371">
                  <c:v>15.2163</c:v>
                </c:pt>
                <c:pt idx="3372">
                  <c:v>15.2156</c:v>
                </c:pt>
                <c:pt idx="3373">
                  <c:v>15.244899999999999</c:v>
                </c:pt>
                <c:pt idx="3374">
                  <c:v>15.244899999999999</c:v>
                </c:pt>
                <c:pt idx="3375">
                  <c:v>15.2446</c:v>
                </c:pt>
                <c:pt idx="3376">
                  <c:v>15.8911</c:v>
                </c:pt>
                <c:pt idx="3377">
                  <c:v>15.924099999999999</c:v>
                </c:pt>
                <c:pt idx="3378">
                  <c:v>15.985200000000001</c:v>
                </c:pt>
                <c:pt idx="3379">
                  <c:v>15.7684</c:v>
                </c:pt>
                <c:pt idx="3380">
                  <c:v>15.6153</c:v>
                </c:pt>
                <c:pt idx="3381">
                  <c:v>15.616</c:v>
                </c:pt>
                <c:pt idx="3382">
                  <c:v>15.616199999999999</c:v>
                </c:pt>
                <c:pt idx="3383">
                  <c:v>15.9001</c:v>
                </c:pt>
                <c:pt idx="3384">
                  <c:v>15.757899999999999</c:v>
                </c:pt>
                <c:pt idx="3385">
                  <c:v>16.197800000000001</c:v>
                </c:pt>
                <c:pt idx="3386">
                  <c:v>16.321000000000002</c:v>
                </c:pt>
                <c:pt idx="3387">
                  <c:v>16.241399999999999</c:v>
                </c:pt>
                <c:pt idx="3388">
                  <c:v>16.241399999999999</c:v>
                </c:pt>
                <c:pt idx="3389">
                  <c:v>16.241399999999999</c:v>
                </c:pt>
                <c:pt idx="3390">
                  <c:v>16.0534</c:v>
                </c:pt>
                <c:pt idx="3391">
                  <c:v>15.8773</c:v>
                </c:pt>
                <c:pt idx="3392">
                  <c:v>15.9838</c:v>
                </c:pt>
                <c:pt idx="3393">
                  <c:v>15.9208</c:v>
                </c:pt>
                <c:pt idx="3394">
                  <c:v>16.0641</c:v>
                </c:pt>
                <c:pt idx="3395">
                  <c:v>16.0639</c:v>
                </c:pt>
                <c:pt idx="3396">
                  <c:v>16.0639</c:v>
                </c:pt>
                <c:pt idx="3397">
                  <c:v>16.2682</c:v>
                </c:pt>
                <c:pt idx="3398">
                  <c:v>16.357500000000002</c:v>
                </c:pt>
                <c:pt idx="3399">
                  <c:v>16.338200000000001</c:v>
                </c:pt>
                <c:pt idx="3400">
                  <c:v>16.2729</c:v>
                </c:pt>
                <c:pt idx="3401">
                  <c:v>16.175000000000001</c:v>
                </c:pt>
                <c:pt idx="3402">
                  <c:v>16.175000000000001</c:v>
                </c:pt>
                <c:pt idx="3403">
                  <c:v>16.175000000000001</c:v>
                </c:pt>
                <c:pt idx="3404">
                  <c:v>16.086099999999998</c:v>
                </c:pt>
                <c:pt idx="3405">
                  <c:v>16.195499999999999</c:v>
                </c:pt>
                <c:pt idx="3406">
                  <c:v>16.157800000000002</c:v>
                </c:pt>
                <c:pt idx="3407">
                  <c:v>16.119399999999999</c:v>
                </c:pt>
                <c:pt idx="3408">
                  <c:v>16.002099999999999</c:v>
                </c:pt>
                <c:pt idx="3409">
                  <c:v>16.002099999999999</c:v>
                </c:pt>
                <c:pt idx="3410">
                  <c:v>16.002099999999999</c:v>
                </c:pt>
                <c:pt idx="3411">
                  <c:v>15.6721</c:v>
                </c:pt>
                <c:pt idx="3412">
                  <c:v>15.773199999999999</c:v>
                </c:pt>
                <c:pt idx="3413">
                  <c:v>15.7537</c:v>
                </c:pt>
                <c:pt idx="3414">
                  <c:v>15.6935</c:v>
                </c:pt>
                <c:pt idx="3415">
                  <c:v>14.8467</c:v>
                </c:pt>
                <c:pt idx="3416">
                  <c:v>14.8467</c:v>
                </c:pt>
                <c:pt idx="3417">
                  <c:v>14.8467</c:v>
                </c:pt>
                <c:pt idx="3418">
                  <c:v>13.938800000000001</c:v>
                </c:pt>
                <c:pt idx="3419">
                  <c:v>14.386799999999999</c:v>
                </c:pt>
                <c:pt idx="3420">
                  <c:v>14.087300000000001</c:v>
                </c:pt>
                <c:pt idx="3421">
                  <c:v>14.9154</c:v>
                </c:pt>
                <c:pt idx="3422">
                  <c:v>14.9451</c:v>
                </c:pt>
                <c:pt idx="3423">
                  <c:v>14.9451</c:v>
                </c:pt>
                <c:pt idx="3424">
                  <c:v>14.9451</c:v>
                </c:pt>
                <c:pt idx="3425">
                  <c:v>15.315799999999999</c:v>
                </c:pt>
                <c:pt idx="3426">
                  <c:v>15.511799999999999</c:v>
                </c:pt>
                <c:pt idx="3427">
                  <c:v>15.5261</c:v>
                </c:pt>
                <c:pt idx="3428">
                  <c:v>15.548400000000001</c:v>
                </c:pt>
                <c:pt idx="3429">
                  <c:v>15.5829</c:v>
                </c:pt>
                <c:pt idx="3430">
                  <c:v>15.5829</c:v>
                </c:pt>
                <c:pt idx="3431">
                  <c:v>15.5829</c:v>
                </c:pt>
                <c:pt idx="3432">
                  <c:v>15.703200000000001</c:v>
                </c:pt>
                <c:pt idx="3433">
                  <c:v>15.724500000000001</c:v>
                </c:pt>
                <c:pt idx="3434">
                  <c:v>15.8558</c:v>
                </c:pt>
                <c:pt idx="3435">
                  <c:v>15.9483</c:v>
                </c:pt>
                <c:pt idx="3436">
                  <c:v>16.000699999999998</c:v>
                </c:pt>
                <c:pt idx="3437">
                  <c:v>16.000699999999998</c:v>
                </c:pt>
                <c:pt idx="3438">
                  <c:v>16.000699999999998</c:v>
                </c:pt>
                <c:pt idx="3439">
                  <c:v>16.129899999999999</c:v>
                </c:pt>
                <c:pt idx="3440">
                  <c:v>16.183800000000002</c:v>
                </c:pt>
                <c:pt idx="3441">
                  <c:v>16.263300000000001</c:v>
                </c:pt>
                <c:pt idx="3442">
                  <c:v>16.135899999999999</c:v>
                </c:pt>
                <c:pt idx="3443">
                  <c:v>16.493400000000001</c:v>
                </c:pt>
                <c:pt idx="3444">
                  <c:v>16.493400000000001</c:v>
                </c:pt>
                <c:pt idx="3445">
                  <c:v>16.493300000000001</c:v>
                </c:pt>
                <c:pt idx="3446">
                  <c:v>16.483000000000001</c:v>
                </c:pt>
                <c:pt idx="3447">
                  <c:v>16.486999999999998</c:v>
                </c:pt>
                <c:pt idx="3448">
                  <c:v>16.4588</c:v>
                </c:pt>
                <c:pt idx="3449">
                  <c:v>16.351700000000001</c:v>
                </c:pt>
                <c:pt idx="3450">
                  <c:v>16.4557</c:v>
                </c:pt>
                <c:pt idx="3451">
                  <c:v>16.4557</c:v>
                </c:pt>
                <c:pt idx="3452">
                  <c:v>16.4557</c:v>
                </c:pt>
                <c:pt idx="3453">
                  <c:v>16.361999999999998</c:v>
                </c:pt>
                <c:pt idx="3454">
                  <c:v>16.499700000000001</c:v>
                </c:pt>
                <c:pt idx="3455">
                  <c:v>16.576799999999999</c:v>
                </c:pt>
                <c:pt idx="3456">
                  <c:v>16.1584</c:v>
                </c:pt>
                <c:pt idx="3457">
                  <c:v>16.165299999999998</c:v>
                </c:pt>
                <c:pt idx="3458">
                  <c:v>16.165299999999998</c:v>
                </c:pt>
                <c:pt idx="3459">
                  <c:v>16.165299999999998</c:v>
                </c:pt>
                <c:pt idx="3460">
                  <c:v>16.3002</c:v>
                </c:pt>
                <c:pt idx="3461">
                  <c:v>16.446899999999999</c:v>
                </c:pt>
                <c:pt idx="3462">
                  <c:v>16.540299999999998</c:v>
                </c:pt>
                <c:pt idx="3463">
                  <c:v>16.36</c:v>
                </c:pt>
                <c:pt idx="3464">
                  <c:v>16.386700000000001</c:v>
                </c:pt>
                <c:pt idx="3465">
                  <c:v>16.386700000000001</c:v>
                </c:pt>
                <c:pt idx="3466">
                  <c:v>16.386700000000001</c:v>
                </c:pt>
                <c:pt idx="3467">
                  <c:v>16.555700000000002</c:v>
                </c:pt>
                <c:pt idx="3468">
                  <c:v>16.542000000000002</c:v>
                </c:pt>
                <c:pt idx="3469">
                  <c:v>16.4145</c:v>
                </c:pt>
                <c:pt idx="3470">
                  <c:v>16.525099999999998</c:v>
                </c:pt>
                <c:pt idx="3471">
                  <c:v>16.531700000000001</c:v>
                </c:pt>
                <c:pt idx="3472">
                  <c:v>16.531700000000001</c:v>
                </c:pt>
                <c:pt idx="3473">
                  <c:v>16.531700000000001</c:v>
                </c:pt>
                <c:pt idx="3474">
                  <c:v>16.6128</c:v>
                </c:pt>
                <c:pt idx="3475">
                  <c:v>16.5565</c:v>
                </c:pt>
                <c:pt idx="3476">
                  <c:v>16.704699999999999</c:v>
                </c:pt>
                <c:pt idx="3477">
                  <c:v>16.7056</c:v>
                </c:pt>
                <c:pt idx="3478">
                  <c:v>16.651499999999999</c:v>
                </c:pt>
                <c:pt idx="3479">
                  <c:v>16.651499999999999</c:v>
                </c:pt>
                <c:pt idx="3480">
                  <c:v>16.651499999999999</c:v>
                </c:pt>
                <c:pt idx="3481">
                  <c:v>16.697399999999998</c:v>
                </c:pt>
                <c:pt idx="3482">
                  <c:v>16.713799999999999</c:v>
                </c:pt>
                <c:pt idx="3483">
                  <c:v>16.7394</c:v>
                </c:pt>
                <c:pt idx="3484">
                  <c:v>16.810400000000001</c:v>
                </c:pt>
                <c:pt idx="3485">
                  <c:v>16.6206</c:v>
                </c:pt>
                <c:pt idx="3486">
                  <c:v>16.6206</c:v>
                </c:pt>
                <c:pt idx="3487">
                  <c:v>16.6206</c:v>
                </c:pt>
                <c:pt idx="3488">
                  <c:v>16.747699999999998</c:v>
                </c:pt>
                <c:pt idx="3489">
                  <c:v>16.566800000000001</c:v>
                </c:pt>
                <c:pt idx="3490">
                  <c:v>16.535699999999999</c:v>
                </c:pt>
                <c:pt idx="3491">
                  <c:v>16.3401</c:v>
                </c:pt>
                <c:pt idx="3492">
                  <c:v>16.361799999999999</c:v>
                </c:pt>
                <c:pt idx="3493">
                  <c:v>16.361799999999999</c:v>
                </c:pt>
                <c:pt idx="3494">
                  <c:v>16.361799999999999</c:v>
                </c:pt>
                <c:pt idx="3495">
                  <c:v>16.302299999999999</c:v>
                </c:pt>
                <c:pt idx="3496">
                  <c:v>16.612100000000002</c:v>
                </c:pt>
                <c:pt idx="3497">
                  <c:v>16.497599999999998</c:v>
                </c:pt>
                <c:pt idx="3498">
                  <c:v>16.6587</c:v>
                </c:pt>
                <c:pt idx="3499">
                  <c:v>16.830200000000001</c:v>
                </c:pt>
                <c:pt idx="3500">
                  <c:v>16.830300000000001</c:v>
                </c:pt>
                <c:pt idx="3501">
                  <c:v>16.8306</c:v>
                </c:pt>
                <c:pt idx="3502">
                  <c:v>16.860199999999999</c:v>
                </c:pt>
                <c:pt idx="3503">
                  <c:v>16.803699999999999</c:v>
                </c:pt>
                <c:pt idx="3504">
                  <c:v>16.807300000000001</c:v>
                </c:pt>
                <c:pt idx="3505">
                  <c:v>16.8246</c:v>
                </c:pt>
                <c:pt idx="3506">
                  <c:v>16.803000000000001</c:v>
                </c:pt>
                <c:pt idx="3507">
                  <c:v>16.8035</c:v>
                </c:pt>
                <c:pt idx="3508">
                  <c:v>16.8035</c:v>
                </c:pt>
                <c:pt idx="3509">
                  <c:v>16.752199999999998</c:v>
                </c:pt>
                <c:pt idx="3510">
                  <c:v>16.7303</c:v>
                </c:pt>
                <c:pt idx="3511">
                  <c:v>16.8581</c:v>
                </c:pt>
                <c:pt idx="3512">
                  <c:v>16.875599999999999</c:v>
                </c:pt>
                <c:pt idx="3513">
                  <c:v>16.766500000000001</c:v>
                </c:pt>
                <c:pt idx="3514">
                  <c:v>16.766500000000001</c:v>
                </c:pt>
                <c:pt idx="3515">
                  <c:v>16.7667</c:v>
                </c:pt>
                <c:pt idx="3516">
                  <c:v>16.735299999999999</c:v>
                </c:pt>
                <c:pt idx="3517">
                  <c:v>16.609500000000001</c:v>
                </c:pt>
                <c:pt idx="3518">
                  <c:v>16.512599999999999</c:v>
                </c:pt>
                <c:pt idx="3519">
                  <c:v>16.647600000000001</c:v>
                </c:pt>
                <c:pt idx="3520">
                  <c:v>16.719100000000001</c:v>
                </c:pt>
                <c:pt idx="3521">
                  <c:v>16.719100000000001</c:v>
                </c:pt>
                <c:pt idx="3522">
                  <c:v>16.719100000000001</c:v>
                </c:pt>
                <c:pt idx="3523">
                  <c:v>16.773599999999998</c:v>
                </c:pt>
                <c:pt idx="3524">
                  <c:v>16.785299999999999</c:v>
                </c:pt>
                <c:pt idx="3525">
                  <c:v>17.1007</c:v>
                </c:pt>
                <c:pt idx="3526">
                  <c:v>17.236499999999999</c:v>
                </c:pt>
                <c:pt idx="3527">
                  <c:v>17.087700000000002</c:v>
                </c:pt>
                <c:pt idx="3528">
                  <c:v>17.087700000000002</c:v>
                </c:pt>
                <c:pt idx="3529">
                  <c:v>17.087800000000001</c:v>
                </c:pt>
                <c:pt idx="3530">
                  <c:v>16.947399999999998</c:v>
                </c:pt>
                <c:pt idx="3531">
                  <c:v>16.848299999999998</c:v>
                </c:pt>
                <c:pt idx="3532">
                  <c:v>16.797000000000001</c:v>
                </c:pt>
                <c:pt idx="3533">
                  <c:v>16.6326</c:v>
                </c:pt>
                <c:pt idx="3534">
                  <c:v>16.5596</c:v>
                </c:pt>
                <c:pt idx="3535">
                  <c:v>16.5596</c:v>
                </c:pt>
                <c:pt idx="3536">
                  <c:v>16.5596</c:v>
                </c:pt>
                <c:pt idx="3537">
                  <c:v>16.653099999999998</c:v>
                </c:pt>
                <c:pt idx="3538">
                  <c:v>16.7012</c:v>
                </c:pt>
                <c:pt idx="3539">
                  <c:v>16.808800000000002</c:v>
                </c:pt>
                <c:pt idx="3540">
                  <c:v>15.9259</c:v>
                </c:pt>
                <c:pt idx="3541">
                  <c:v>16.0093</c:v>
                </c:pt>
                <c:pt idx="3542">
                  <c:v>16.0093</c:v>
                </c:pt>
                <c:pt idx="3543">
                  <c:v>16.009599999999999</c:v>
                </c:pt>
                <c:pt idx="3544">
                  <c:v>15.944900000000001</c:v>
                </c:pt>
                <c:pt idx="3545">
                  <c:v>16.095400000000001</c:v>
                </c:pt>
                <c:pt idx="3546">
                  <c:v>16.390899999999998</c:v>
                </c:pt>
                <c:pt idx="3547">
                  <c:v>16.354900000000001</c:v>
                </c:pt>
                <c:pt idx="3548">
                  <c:v>16.497</c:v>
                </c:pt>
                <c:pt idx="3549">
                  <c:v>16.497</c:v>
                </c:pt>
                <c:pt idx="3550">
                  <c:v>16.497</c:v>
                </c:pt>
                <c:pt idx="3551">
                  <c:v>16.438400000000001</c:v>
                </c:pt>
                <c:pt idx="3552">
                  <c:v>16.5214</c:v>
                </c:pt>
                <c:pt idx="3553">
                  <c:v>16.5456</c:v>
                </c:pt>
                <c:pt idx="3554">
                  <c:v>16.463999999999999</c:v>
                </c:pt>
                <c:pt idx="3555">
                  <c:v>16.668299999999999</c:v>
                </c:pt>
                <c:pt idx="3556">
                  <c:v>16.668299999999999</c:v>
                </c:pt>
                <c:pt idx="3557">
                  <c:v>16.668299999999999</c:v>
                </c:pt>
                <c:pt idx="3558">
                  <c:v>16.587199999999999</c:v>
                </c:pt>
                <c:pt idx="3559">
                  <c:v>16.4209</c:v>
                </c:pt>
                <c:pt idx="3560">
                  <c:v>16.357199999999999</c:v>
                </c:pt>
                <c:pt idx="3561">
                  <c:v>16.476099999999999</c:v>
                </c:pt>
                <c:pt idx="3562">
                  <c:v>16.424600000000002</c:v>
                </c:pt>
                <c:pt idx="3563">
                  <c:v>16.424600000000002</c:v>
                </c:pt>
                <c:pt idx="3564">
                  <c:v>16.424600000000002</c:v>
                </c:pt>
                <c:pt idx="3565">
                  <c:v>16.420100000000001</c:v>
                </c:pt>
                <c:pt idx="3566">
                  <c:v>16.208200000000001</c:v>
                </c:pt>
                <c:pt idx="3567">
                  <c:v>16.210599999999999</c:v>
                </c:pt>
                <c:pt idx="3568">
                  <c:v>16.2927</c:v>
                </c:pt>
                <c:pt idx="3569">
                  <c:v>16.462199999999999</c:v>
                </c:pt>
                <c:pt idx="3570">
                  <c:v>16.462199999999999</c:v>
                </c:pt>
                <c:pt idx="3571">
                  <c:v>16.462299999999999</c:v>
                </c:pt>
                <c:pt idx="3572">
                  <c:v>16.5547</c:v>
                </c:pt>
                <c:pt idx="3573">
                  <c:v>16.545100000000001</c:v>
                </c:pt>
                <c:pt idx="3574">
                  <c:v>16.575800000000001</c:v>
                </c:pt>
                <c:pt idx="3575">
                  <c:v>16.6495</c:v>
                </c:pt>
                <c:pt idx="3576">
                  <c:v>16.652899999999999</c:v>
                </c:pt>
                <c:pt idx="3577">
                  <c:v>16.652899999999999</c:v>
                </c:pt>
                <c:pt idx="3578">
                  <c:v>16.653300000000002</c:v>
                </c:pt>
                <c:pt idx="3579">
                  <c:v>16.728200000000001</c:v>
                </c:pt>
                <c:pt idx="3580">
                  <c:v>16.727</c:v>
                </c:pt>
                <c:pt idx="3581">
                  <c:v>16.753699999999998</c:v>
                </c:pt>
                <c:pt idx="3582">
                  <c:v>16.723099999999999</c:v>
                </c:pt>
                <c:pt idx="3583">
                  <c:v>16.683299999999999</c:v>
                </c:pt>
                <c:pt idx="3584">
                  <c:v>16.683299999999999</c:v>
                </c:pt>
                <c:pt idx="3585">
                  <c:v>16.683299999999999</c:v>
                </c:pt>
                <c:pt idx="3586">
                  <c:v>16.700900000000001</c:v>
                </c:pt>
                <c:pt idx="3587">
                  <c:v>16.7531</c:v>
                </c:pt>
                <c:pt idx="3588">
                  <c:v>16.6601</c:v>
                </c:pt>
                <c:pt idx="3589">
                  <c:v>16.5166</c:v>
                </c:pt>
                <c:pt idx="3590">
                  <c:v>16.613900000000001</c:v>
                </c:pt>
                <c:pt idx="3591">
                  <c:v>16.613900000000001</c:v>
                </c:pt>
                <c:pt idx="3592">
                  <c:v>16.613900000000001</c:v>
                </c:pt>
                <c:pt idx="3593">
                  <c:v>16.6541</c:v>
                </c:pt>
                <c:pt idx="3594">
                  <c:v>16.767299999999999</c:v>
                </c:pt>
                <c:pt idx="3595">
                  <c:v>16.8233</c:v>
                </c:pt>
                <c:pt idx="3596">
                  <c:v>16.8413</c:v>
                </c:pt>
                <c:pt idx="3597">
                  <c:v>16.978300000000001</c:v>
                </c:pt>
                <c:pt idx="3598">
                  <c:v>16.978300000000001</c:v>
                </c:pt>
                <c:pt idx="3599">
                  <c:v>16.978300000000001</c:v>
                </c:pt>
                <c:pt idx="3600">
                  <c:v>17.020499999999998</c:v>
                </c:pt>
                <c:pt idx="3601">
                  <c:v>16.9176</c:v>
                </c:pt>
                <c:pt idx="3602">
                  <c:v>16.936699999999998</c:v>
                </c:pt>
                <c:pt idx="3603">
                  <c:v>16.8644</c:v>
                </c:pt>
                <c:pt idx="3604">
                  <c:v>16.6615</c:v>
                </c:pt>
                <c:pt idx="3605">
                  <c:v>16.6615</c:v>
                </c:pt>
                <c:pt idx="3606">
                  <c:v>16.6615</c:v>
                </c:pt>
                <c:pt idx="3607">
                  <c:v>16.670100000000001</c:v>
                </c:pt>
                <c:pt idx="3608">
                  <c:v>16.584</c:v>
                </c:pt>
                <c:pt idx="3609">
                  <c:v>16.7608</c:v>
                </c:pt>
                <c:pt idx="3610">
                  <c:v>16.936</c:v>
                </c:pt>
                <c:pt idx="3611">
                  <c:v>16.7742</c:v>
                </c:pt>
                <c:pt idx="3612">
                  <c:v>16.7742</c:v>
                </c:pt>
                <c:pt idx="3613">
                  <c:v>16.7742</c:v>
                </c:pt>
                <c:pt idx="3614">
                  <c:v>16.9985</c:v>
                </c:pt>
                <c:pt idx="3615">
                  <c:v>16.950800000000001</c:v>
                </c:pt>
                <c:pt idx="3616">
                  <c:v>16.932200000000002</c:v>
                </c:pt>
                <c:pt idx="3617">
                  <c:v>16.9374</c:v>
                </c:pt>
                <c:pt idx="3618">
                  <c:v>16.982800000000001</c:v>
                </c:pt>
                <c:pt idx="3619">
                  <c:v>16.982800000000001</c:v>
                </c:pt>
                <c:pt idx="3620">
                  <c:v>16.982800000000001</c:v>
                </c:pt>
                <c:pt idx="3621">
                  <c:v>17.103300000000001</c:v>
                </c:pt>
                <c:pt idx="3622">
                  <c:v>17.096499999999999</c:v>
                </c:pt>
                <c:pt idx="3623">
                  <c:v>17.0977</c:v>
                </c:pt>
                <c:pt idx="3624">
                  <c:v>16.936800000000002</c:v>
                </c:pt>
                <c:pt idx="3625">
                  <c:v>16.9023</c:v>
                </c:pt>
                <c:pt idx="3626">
                  <c:v>16.9023</c:v>
                </c:pt>
                <c:pt idx="3627">
                  <c:v>16.9023</c:v>
                </c:pt>
                <c:pt idx="3628">
                  <c:v>16.897400000000001</c:v>
                </c:pt>
                <c:pt idx="3629">
                  <c:v>16.798100000000002</c:v>
                </c:pt>
                <c:pt idx="3630">
                  <c:v>16.744</c:v>
                </c:pt>
                <c:pt idx="3631">
                  <c:v>16.827100000000002</c:v>
                </c:pt>
                <c:pt idx="3632">
                  <c:v>16.771999999999998</c:v>
                </c:pt>
                <c:pt idx="3633">
                  <c:v>16.771999999999998</c:v>
                </c:pt>
                <c:pt idx="3634">
                  <c:v>16.771999999999998</c:v>
                </c:pt>
                <c:pt idx="3635">
                  <c:v>16.915099999999999</c:v>
                </c:pt>
                <c:pt idx="3636">
                  <c:v>17.122199999999999</c:v>
                </c:pt>
                <c:pt idx="3637">
                  <c:v>17.234500000000001</c:v>
                </c:pt>
                <c:pt idx="3638">
                  <c:v>17.225000000000001</c:v>
                </c:pt>
                <c:pt idx="3639">
                  <c:v>16.759799999999998</c:v>
                </c:pt>
                <c:pt idx="3640">
                  <c:v>16.759799999999998</c:v>
                </c:pt>
                <c:pt idx="3641">
                  <c:v>16.759799999999998</c:v>
                </c:pt>
                <c:pt idx="3642">
                  <c:v>16.6357</c:v>
                </c:pt>
                <c:pt idx="3643">
                  <c:v>16.286799999999999</c:v>
                </c:pt>
                <c:pt idx="3644">
                  <c:v>16.174499999999998</c:v>
                </c:pt>
                <c:pt idx="3645">
                  <c:v>16.238099999999999</c:v>
                </c:pt>
                <c:pt idx="3646">
                  <c:v>16.165099999999999</c:v>
                </c:pt>
                <c:pt idx="3647">
                  <c:v>16.165099999999999</c:v>
                </c:pt>
                <c:pt idx="3648">
                  <c:v>16.165099999999999</c:v>
                </c:pt>
                <c:pt idx="3649">
                  <c:v>16.2257</c:v>
                </c:pt>
                <c:pt idx="3650">
                  <c:v>16.352799999999998</c:v>
                </c:pt>
                <c:pt idx="3651">
                  <c:v>16.5898</c:v>
                </c:pt>
                <c:pt idx="3652">
                  <c:v>16.630299999999998</c:v>
                </c:pt>
                <c:pt idx="3653">
                  <c:v>16.686800000000002</c:v>
                </c:pt>
              </c:numCache>
            </c:numRef>
          </c:val>
          <c:smooth val="0"/>
          <c:extLst>
            <c:ext xmlns:c16="http://schemas.microsoft.com/office/drawing/2014/chart" uri="{C3380CC4-5D6E-409C-BE32-E72D297353CC}">
              <c16:uniqueId val="{00001C8B-B17B-4DFD-B39D-4E979940D241}"/>
            </c:ext>
          </c:extLst>
        </c:ser>
        <c:ser>
          <c:idx val="2"/>
          <c:order val="2"/>
          <c:tx>
            <c:strRef>
              <c:f>'Equity market PEs'!$Y$8</c:f>
              <c:strCache>
                <c:ptCount val="1"/>
                <c:pt idx="0">
                  <c:v>10 Year Avg</c:v>
                </c:pt>
              </c:strCache>
            </c:strRef>
          </c:tx>
          <c:spPr>
            <a:ln w="12700" cap="rnd">
              <a:solidFill>
                <a:schemeClr val="tx2"/>
              </a:solidFill>
              <a:prstDash val="sysDash"/>
              <a:round/>
            </a:ln>
            <a:effectLst/>
          </c:spPr>
          <c:marker>
            <c:symbol val="none"/>
          </c:marker>
          <c:cat>
            <c:numRef>
              <c:f>'Equity market PEs'!$V$9:$V$3662</c:f>
              <c:numCache>
                <c:formatCode>m/d/yyyy</c:formatCode>
                <c:ptCount val="3654"/>
                <c:pt idx="0">
                  <c:v>42336</c:v>
                </c:pt>
                <c:pt idx="1">
                  <c:v>42337</c:v>
                </c:pt>
                <c:pt idx="2">
                  <c:v>42338</c:v>
                </c:pt>
                <c:pt idx="3">
                  <c:v>42339</c:v>
                </c:pt>
                <c:pt idx="4">
                  <c:v>42340</c:v>
                </c:pt>
                <c:pt idx="5">
                  <c:v>42341</c:v>
                </c:pt>
                <c:pt idx="6">
                  <c:v>42342</c:v>
                </c:pt>
                <c:pt idx="7">
                  <c:v>42343</c:v>
                </c:pt>
                <c:pt idx="8">
                  <c:v>42344</c:v>
                </c:pt>
                <c:pt idx="9">
                  <c:v>42345</c:v>
                </c:pt>
                <c:pt idx="10">
                  <c:v>42346</c:v>
                </c:pt>
                <c:pt idx="11">
                  <c:v>42347</c:v>
                </c:pt>
                <c:pt idx="12">
                  <c:v>42348</c:v>
                </c:pt>
                <c:pt idx="13">
                  <c:v>42349</c:v>
                </c:pt>
                <c:pt idx="14">
                  <c:v>42350</c:v>
                </c:pt>
                <c:pt idx="15">
                  <c:v>42351</c:v>
                </c:pt>
                <c:pt idx="16">
                  <c:v>42352</c:v>
                </c:pt>
                <c:pt idx="17">
                  <c:v>42353</c:v>
                </c:pt>
                <c:pt idx="18">
                  <c:v>42354</c:v>
                </c:pt>
                <c:pt idx="19">
                  <c:v>42355</c:v>
                </c:pt>
                <c:pt idx="20">
                  <c:v>42356</c:v>
                </c:pt>
                <c:pt idx="21">
                  <c:v>42357</c:v>
                </c:pt>
                <c:pt idx="22">
                  <c:v>42358</c:v>
                </c:pt>
                <c:pt idx="23">
                  <c:v>42359</c:v>
                </c:pt>
                <c:pt idx="24">
                  <c:v>42360</c:v>
                </c:pt>
                <c:pt idx="25">
                  <c:v>42361</c:v>
                </c:pt>
                <c:pt idx="26">
                  <c:v>42362</c:v>
                </c:pt>
                <c:pt idx="27">
                  <c:v>42363</c:v>
                </c:pt>
                <c:pt idx="28">
                  <c:v>42364</c:v>
                </c:pt>
                <c:pt idx="29">
                  <c:v>42365</c:v>
                </c:pt>
                <c:pt idx="30">
                  <c:v>42366</c:v>
                </c:pt>
                <c:pt idx="31">
                  <c:v>42367</c:v>
                </c:pt>
                <c:pt idx="32">
                  <c:v>42368</c:v>
                </c:pt>
                <c:pt idx="33">
                  <c:v>42369</c:v>
                </c:pt>
                <c:pt idx="34">
                  <c:v>42370</c:v>
                </c:pt>
                <c:pt idx="35">
                  <c:v>42371</c:v>
                </c:pt>
                <c:pt idx="36">
                  <c:v>42372</c:v>
                </c:pt>
                <c:pt idx="37">
                  <c:v>42373</c:v>
                </c:pt>
                <c:pt idx="38">
                  <c:v>42374</c:v>
                </c:pt>
                <c:pt idx="39">
                  <c:v>42375</c:v>
                </c:pt>
                <c:pt idx="40">
                  <c:v>42376</c:v>
                </c:pt>
                <c:pt idx="41">
                  <c:v>42377</c:v>
                </c:pt>
                <c:pt idx="42">
                  <c:v>42378</c:v>
                </c:pt>
                <c:pt idx="43">
                  <c:v>42379</c:v>
                </c:pt>
                <c:pt idx="44">
                  <c:v>42380</c:v>
                </c:pt>
                <c:pt idx="45">
                  <c:v>42381</c:v>
                </c:pt>
                <c:pt idx="46">
                  <c:v>42382</c:v>
                </c:pt>
                <c:pt idx="47">
                  <c:v>42383</c:v>
                </c:pt>
                <c:pt idx="48">
                  <c:v>42384</c:v>
                </c:pt>
                <c:pt idx="49">
                  <c:v>42385</c:v>
                </c:pt>
                <c:pt idx="50">
                  <c:v>42386</c:v>
                </c:pt>
                <c:pt idx="51">
                  <c:v>42387</c:v>
                </c:pt>
                <c:pt idx="52">
                  <c:v>42388</c:v>
                </c:pt>
                <c:pt idx="53">
                  <c:v>42389</c:v>
                </c:pt>
                <c:pt idx="54">
                  <c:v>42390</c:v>
                </c:pt>
                <c:pt idx="55">
                  <c:v>42391</c:v>
                </c:pt>
                <c:pt idx="56">
                  <c:v>42392</c:v>
                </c:pt>
                <c:pt idx="57">
                  <c:v>42393</c:v>
                </c:pt>
                <c:pt idx="58">
                  <c:v>42394</c:v>
                </c:pt>
                <c:pt idx="59">
                  <c:v>42395</c:v>
                </c:pt>
                <c:pt idx="60">
                  <c:v>42396</c:v>
                </c:pt>
                <c:pt idx="61">
                  <c:v>42397</c:v>
                </c:pt>
                <c:pt idx="62">
                  <c:v>42398</c:v>
                </c:pt>
                <c:pt idx="63">
                  <c:v>42399</c:v>
                </c:pt>
                <c:pt idx="64">
                  <c:v>42400</c:v>
                </c:pt>
                <c:pt idx="65">
                  <c:v>42401</c:v>
                </c:pt>
                <c:pt idx="66">
                  <c:v>42402</c:v>
                </c:pt>
                <c:pt idx="67">
                  <c:v>42403</c:v>
                </c:pt>
                <c:pt idx="68">
                  <c:v>42404</c:v>
                </c:pt>
                <c:pt idx="69">
                  <c:v>42405</c:v>
                </c:pt>
                <c:pt idx="70">
                  <c:v>42406</c:v>
                </c:pt>
                <c:pt idx="71">
                  <c:v>42407</c:v>
                </c:pt>
                <c:pt idx="72">
                  <c:v>42408</c:v>
                </c:pt>
                <c:pt idx="73">
                  <c:v>42409</c:v>
                </c:pt>
                <c:pt idx="74">
                  <c:v>42410</c:v>
                </c:pt>
                <c:pt idx="75">
                  <c:v>42411</c:v>
                </c:pt>
                <c:pt idx="76">
                  <c:v>42412</c:v>
                </c:pt>
                <c:pt idx="77">
                  <c:v>42413</c:v>
                </c:pt>
                <c:pt idx="78">
                  <c:v>42414</c:v>
                </c:pt>
                <c:pt idx="79">
                  <c:v>42415</c:v>
                </c:pt>
                <c:pt idx="80">
                  <c:v>42416</c:v>
                </c:pt>
                <c:pt idx="81">
                  <c:v>42417</c:v>
                </c:pt>
                <c:pt idx="82">
                  <c:v>42418</c:v>
                </c:pt>
                <c:pt idx="83">
                  <c:v>42419</c:v>
                </c:pt>
                <c:pt idx="84">
                  <c:v>42420</c:v>
                </c:pt>
                <c:pt idx="85">
                  <c:v>42421</c:v>
                </c:pt>
                <c:pt idx="86">
                  <c:v>42422</c:v>
                </c:pt>
                <c:pt idx="87">
                  <c:v>42423</c:v>
                </c:pt>
                <c:pt idx="88">
                  <c:v>42424</c:v>
                </c:pt>
                <c:pt idx="89">
                  <c:v>42425</c:v>
                </c:pt>
                <c:pt idx="90">
                  <c:v>42426</c:v>
                </c:pt>
                <c:pt idx="91">
                  <c:v>42427</c:v>
                </c:pt>
                <c:pt idx="92">
                  <c:v>42428</c:v>
                </c:pt>
                <c:pt idx="93">
                  <c:v>42429</c:v>
                </c:pt>
                <c:pt idx="94">
                  <c:v>42430</c:v>
                </c:pt>
                <c:pt idx="95">
                  <c:v>42431</c:v>
                </c:pt>
                <c:pt idx="96">
                  <c:v>42432</c:v>
                </c:pt>
                <c:pt idx="97">
                  <c:v>42433</c:v>
                </c:pt>
                <c:pt idx="98">
                  <c:v>42434</c:v>
                </c:pt>
                <c:pt idx="99">
                  <c:v>42435</c:v>
                </c:pt>
                <c:pt idx="100">
                  <c:v>42436</c:v>
                </c:pt>
                <c:pt idx="101">
                  <c:v>42437</c:v>
                </c:pt>
                <c:pt idx="102">
                  <c:v>42438</c:v>
                </c:pt>
                <c:pt idx="103">
                  <c:v>42439</c:v>
                </c:pt>
                <c:pt idx="104">
                  <c:v>42440</c:v>
                </c:pt>
                <c:pt idx="105">
                  <c:v>42441</c:v>
                </c:pt>
                <c:pt idx="106">
                  <c:v>42442</c:v>
                </c:pt>
                <c:pt idx="107">
                  <c:v>42443</c:v>
                </c:pt>
                <c:pt idx="108">
                  <c:v>42444</c:v>
                </c:pt>
                <c:pt idx="109">
                  <c:v>42445</c:v>
                </c:pt>
                <c:pt idx="110">
                  <c:v>42446</c:v>
                </c:pt>
                <c:pt idx="111">
                  <c:v>42447</c:v>
                </c:pt>
                <c:pt idx="112">
                  <c:v>42448</c:v>
                </c:pt>
                <c:pt idx="113">
                  <c:v>42449</c:v>
                </c:pt>
                <c:pt idx="114">
                  <c:v>42450</c:v>
                </c:pt>
                <c:pt idx="115">
                  <c:v>42451</c:v>
                </c:pt>
                <c:pt idx="116">
                  <c:v>42452</c:v>
                </c:pt>
                <c:pt idx="117">
                  <c:v>42453</c:v>
                </c:pt>
                <c:pt idx="118">
                  <c:v>42454</c:v>
                </c:pt>
                <c:pt idx="119">
                  <c:v>42455</c:v>
                </c:pt>
                <c:pt idx="120">
                  <c:v>42456</c:v>
                </c:pt>
                <c:pt idx="121">
                  <c:v>42457</c:v>
                </c:pt>
                <c:pt idx="122">
                  <c:v>42458</c:v>
                </c:pt>
                <c:pt idx="123">
                  <c:v>42459</c:v>
                </c:pt>
                <c:pt idx="124">
                  <c:v>42460</c:v>
                </c:pt>
                <c:pt idx="125">
                  <c:v>42461</c:v>
                </c:pt>
                <c:pt idx="126">
                  <c:v>42462</c:v>
                </c:pt>
                <c:pt idx="127">
                  <c:v>42463</c:v>
                </c:pt>
                <c:pt idx="128">
                  <c:v>42464</c:v>
                </c:pt>
                <c:pt idx="129">
                  <c:v>42465</c:v>
                </c:pt>
                <c:pt idx="130">
                  <c:v>42466</c:v>
                </c:pt>
                <c:pt idx="131">
                  <c:v>42467</c:v>
                </c:pt>
                <c:pt idx="132">
                  <c:v>42468</c:v>
                </c:pt>
                <c:pt idx="133">
                  <c:v>42469</c:v>
                </c:pt>
                <c:pt idx="134">
                  <c:v>42470</c:v>
                </c:pt>
                <c:pt idx="135">
                  <c:v>42471</c:v>
                </c:pt>
                <c:pt idx="136">
                  <c:v>42472</c:v>
                </c:pt>
                <c:pt idx="137">
                  <c:v>42473</c:v>
                </c:pt>
                <c:pt idx="138">
                  <c:v>42474</c:v>
                </c:pt>
                <c:pt idx="139">
                  <c:v>42475</c:v>
                </c:pt>
                <c:pt idx="140">
                  <c:v>42476</c:v>
                </c:pt>
                <c:pt idx="141">
                  <c:v>42477</c:v>
                </c:pt>
                <c:pt idx="142">
                  <c:v>42478</c:v>
                </c:pt>
                <c:pt idx="143">
                  <c:v>42479</c:v>
                </c:pt>
                <c:pt idx="144">
                  <c:v>42480</c:v>
                </c:pt>
                <c:pt idx="145">
                  <c:v>42481</c:v>
                </c:pt>
                <c:pt idx="146">
                  <c:v>42482</c:v>
                </c:pt>
                <c:pt idx="147">
                  <c:v>42483</c:v>
                </c:pt>
                <c:pt idx="148">
                  <c:v>42484</c:v>
                </c:pt>
                <c:pt idx="149">
                  <c:v>42485</c:v>
                </c:pt>
                <c:pt idx="150">
                  <c:v>42486</c:v>
                </c:pt>
                <c:pt idx="151">
                  <c:v>42487</c:v>
                </c:pt>
                <c:pt idx="152">
                  <c:v>42488</c:v>
                </c:pt>
                <c:pt idx="153">
                  <c:v>42489</c:v>
                </c:pt>
                <c:pt idx="154">
                  <c:v>42490</c:v>
                </c:pt>
                <c:pt idx="155">
                  <c:v>42491</c:v>
                </c:pt>
                <c:pt idx="156">
                  <c:v>42492</c:v>
                </c:pt>
                <c:pt idx="157">
                  <c:v>42493</c:v>
                </c:pt>
                <c:pt idx="158">
                  <c:v>42494</c:v>
                </c:pt>
                <c:pt idx="159">
                  <c:v>42495</c:v>
                </c:pt>
                <c:pt idx="160">
                  <c:v>42496</c:v>
                </c:pt>
                <c:pt idx="161">
                  <c:v>42497</c:v>
                </c:pt>
                <c:pt idx="162">
                  <c:v>42498</c:v>
                </c:pt>
                <c:pt idx="163">
                  <c:v>42499</c:v>
                </c:pt>
                <c:pt idx="164">
                  <c:v>42500</c:v>
                </c:pt>
                <c:pt idx="165">
                  <c:v>42501</c:v>
                </c:pt>
                <c:pt idx="166">
                  <c:v>42502</c:v>
                </c:pt>
                <c:pt idx="167">
                  <c:v>42503</c:v>
                </c:pt>
                <c:pt idx="168">
                  <c:v>42504</c:v>
                </c:pt>
                <c:pt idx="169">
                  <c:v>42505</c:v>
                </c:pt>
                <c:pt idx="170">
                  <c:v>42506</c:v>
                </c:pt>
                <c:pt idx="171">
                  <c:v>42507</c:v>
                </c:pt>
                <c:pt idx="172">
                  <c:v>42508</c:v>
                </c:pt>
                <c:pt idx="173">
                  <c:v>42509</c:v>
                </c:pt>
                <c:pt idx="174">
                  <c:v>42510</c:v>
                </c:pt>
                <c:pt idx="175">
                  <c:v>42511</c:v>
                </c:pt>
                <c:pt idx="176">
                  <c:v>42512</c:v>
                </c:pt>
                <c:pt idx="177">
                  <c:v>42513</c:v>
                </c:pt>
                <c:pt idx="178">
                  <c:v>42514</c:v>
                </c:pt>
                <c:pt idx="179">
                  <c:v>42515</c:v>
                </c:pt>
                <c:pt idx="180">
                  <c:v>42516</c:v>
                </c:pt>
                <c:pt idx="181">
                  <c:v>42517</c:v>
                </c:pt>
                <c:pt idx="182">
                  <c:v>42518</c:v>
                </c:pt>
                <c:pt idx="183">
                  <c:v>42519</c:v>
                </c:pt>
                <c:pt idx="184">
                  <c:v>42520</c:v>
                </c:pt>
                <c:pt idx="185">
                  <c:v>42521</c:v>
                </c:pt>
                <c:pt idx="186">
                  <c:v>42522</c:v>
                </c:pt>
                <c:pt idx="187">
                  <c:v>42523</c:v>
                </c:pt>
                <c:pt idx="188">
                  <c:v>42524</c:v>
                </c:pt>
                <c:pt idx="189">
                  <c:v>42525</c:v>
                </c:pt>
                <c:pt idx="190">
                  <c:v>42526</c:v>
                </c:pt>
                <c:pt idx="191">
                  <c:v>42527</c:v>
                </c:pt>
                <c:pt idx="192">
                  <c:v>42528</c:v>
                </c:pt>
                <c:pt idx="193">
                  <c:v>42529</c:v>
                </c:pt>
                <c:pt idx="194">
                  <c:v>42530</c:v>
                </c:pt>
                <c:pt idx="195">
                  <c:v>42531</c:v>
                </c:pt>
                <c:pt idx="196">
                  <c:v>42532</c:v>
                </c:pt>
                <c:pt idx="197">
                  <c:v>42533</c:v>
                </c:pt>
                <c:pt idx="198">
                  <c:v>42534</c:v>
                </c:pt>
                <c:pt idx="199">
                  <c:v>42535</c:v>
                </c:pt>
                <c:pt idx="200">
                  <c:v>42536</c:v>
                </c:pt>
                <c:pt idx="201">
                  <c:v>42537</c:v>
                </c:pt>
                <c:pt idx="202">
                  <c:v>42538</c:v>
                </c:pt>
                <c:pt idx="203">
                  <c:v>42539</c:v>
                </c:pt>
                <c:pt idx="204">
                  <c:v>42540</c:v>
                </c:pt>
                <c:pt idx="205">
                  <c:v>42541</c:v>
                </c:pt>
                <c:pt idx="206">
                  <c:v>42542</c:v>
                </c:pt>
                <c:pt idx="207">
                  <c:v>42543</c:v>
                </c:pt>
                <c:pt idx="208">
                  <c:v>42544</c:v>
                </c:pt>
                <c:pt idx="209">
                  <c:v>42545</c:v>
                </c:pt>
                <c:pt idx="210">
                  <c:v>42546</c:v>
                </c:pt>
                <c:pt idx="211">
                  <c:v>42547</c:v>
                </c:pt>
                <c:pt idx="212">
                  <c:v>42548</c:v>
                </c:pt>
                <c:pt idx="213">
                  <c:v>42549</c:v>
                </c:pt>
                <c:pt idx="214">
                  <c:v>42550</c:v>
                </c:pt>
                <c:pt idx="215">
                  <c:v>42551</c:v>
                </c:pt>
                <c:pt idx="216">
                  <c:v>42552</c:v>
                </c:pt>
                <c:pt idx="217">
                  <c:v>42553</c:v>
                </c:pt>
                <c:pt idx="218">
                  <c:v>42554</c:v>
                </c:pt>
                <c:pt idx="219">
                  <c:v>42555</c:v>
                </c:pt>
                <c:pt idx="220">
                  <c:v>42556</c:v>
                </c:pt>
                <c:pt idx="221">
                  <c:v>42557</c:v>
                </c:pt>
                <c:pt idx="222">
                  <c:v>42558</c:v>
                </c:pt>
                <c:pt idx="223">
                  <c:v>42559</c:v>
                </c:pt>
                <c:pt idx="224">
                  <c:v>42560</c:v>
                </c:pt>
                <c:pt idx="225">
                  <c:v>42561</c:v>
                </c:pt>
                <c:pt idx="226">
                  <c:v>42562</c:v>
                </c:pt>
                <c:pt idx="227">
                  <c:v>42563</c:v>
                </c:pt>
                <c:pt idx="228">
                  <c:v>42564</c:v>
                </c:pt>
                <c:pt idx="229">
                  <c:v>42565</c:v>
                </c:pt>
                <c:pt idx="230">
                  <c:v>42566</c:v>
                </c:pt>
                <c:pt idx="231">
                  <c:v>42567</c:v>
                </c:pt>
                <c:pt idx="232">
                  <c:v>42568</c:v>
                </c:pt>
                <c:pt idx="233">
                  <c:v>42569</c:v>
                </c:pt>
                <c:pt idx="234">
                  <c:v>42570</c:v>
                </c:pt>
                <c:pt idx="235">
                  <c:v>42571</c:v>
                </c:pt>
                <c:pt idx="236">
                  <c:v>42572</c:v>
                </c:pt>
                <c:pt idx="237">
                  <c:v>42573</c:v>
                </c:pt>
                <c:pt idx="238">
                  <c:v>42574</c:v>
                </c:pt>
                <c:pt idx="239">
                  <c:v>42575</c:v>
                </c:pt>
                <c:pt idx="240">
                  <c:v>42576</c:v>
                </c:pt>
                <c:pt idx="241">
                  <c:v>42577</c:v>
                </c:pt>
                <c:pt idx="242">
                  <c:v>42578</c:v>
                </c:pt>
                <c:pt idx="243">
                  <c:v>42579</c:v>
                </c:pt>
                <c:pt idx="244">
                  <c:v>42580</c:v>
                </c:pt>
                <c:pt idx="245">
                  <c:v>42581</c:v>
                </c:pt>
                <c:pt idx="246">
                  <c:v>42582</c:v>
                </c:pt>
                <c:pt idx="247">
                  <c:v>42583</c:v>
                </c:pt>
                <c:pt idx="248">
                  <c:v>42584</c:v>
                </c:pt>
                <c:pt idx="249">
                  <c:v>42585</c:v>
                </c:pt>
                <c:pt idx="250">
                  <c:v>42586</c:v>
                </c:pt>
                <c:pt idx="251">
                  <c:v>42587</c:v>
                </c:pt>
                <c:pt idx="252">
                  <c:v>42588</c:v>
                </c:pt>
                <c:pt idx="253">
                  <c:v>42589</c:v>
                </c:pt>
                <c:pt idx="254">
                  <c:v>42590</c:v>
                </c:pt>
                <c:pt idx="255">
                  <c:v>42591</c:v>
                </c:pt>
                <c:pt idx="256">
                  <c:v>42592</c:v>
                </c:pt>
                <c:pt idx="257">
                  <c:v>42593</c:v>
                </c:pt>
                <c:pt idx="258">
                  <c:v>42594</c:v>
                </c:pt>
                <c:pt idx="259">
                  <c:v>42595</c:v>
                </c:pt>
                <c:pt idx="260">
                  <c:v>42596</c:v>
                </c:pt>
                <c:pt idx="261">
                  <c:v>42597</c:v>
                </c:pt>
                <c:pt idx="262">
                  <c:v>42598</c:v>
                </c:pt>
                <c:pt idx="263">
                  <c:v>42599</c:v>
                </c:pt>
                <c:pt idx="264">
                  <c:v>42600</c:v>
                </c:pt>
                <c:pt idx="265">
                  <c:v>42601</c:v>
                </c:pt>
                <c:pt idx="266">
                  <c:v>42602</c:v>
                </c:pt>
                <c:pt idx="267">
                  <c:v>42603</c:v>
                </c:pt>
                <c:pt idx="268">
                  <c:v>42604</c:v>
                </c:pt>
                <c:pt idx="269">
                  <c:v>42605</c:v>
                </c:pt>
                <c:pt idx="270">
                  <c:v>42606</c:v>
                </c:pt>
                <c:pt idx="271">
                  <c:v>42607</c:v>
                </c:pt>
                <c:pt idx="272">
                  <c:v>42608</c:v>
                </c:pt>
                <c:pt idx="273">
                  <c:v>42609</c:v>
                </c:pt>
                <c:pt idx="274">
                  <c:v>42610</c:v>
                </c:pt>
                <c:pt idx="275">
                  <c:v>42611</c:v>
                </c:pt>
                <c:pt idx="276">
                  <c:v>42612</c:v>
                </c:pt>
                <c:pt idx="277">
                  <c:v>42613</c:v>
                </c:pt>
                <c:pt idx="278">
                  <c:v>42614</c:v>
                </c:pt>
                <c:pt idx="279">
                  <c:v>42615</c:v>
                </c:pt>
                <c:pt idx="280">
                  <c:v>42616</c:v>
                </c:pt>
                <c:pt idx="281">
                  <c:v>42617</c:v>
                </c:pt>
                <c:pt idx="282">
                  <c:v>42618</c:v>
                </c:pt>
                <c:pt idx="283">
                  <c:v>42619</c:v>
                </c:pt>
                <c:pt idx="284">
                  <c:v>42620</c:v>
                </c:pt>
                <c:pt idx="285">
                  <c:v>42621</c:v>
                </c:pt>
                <c:pt idx="286">
                  <c:v>42622</c:v>
                </c:pt>
                <c:pt idx="287">
                  <c:v>42623</c:v>
                </c:pt>
                <c:pt idx="288">
                  <c:v>42624</c:v>
                </c:pt>
                <c:pt idx="289">
                  <c:v>42625</c:v>
                </c:pt>
                <c:pt idx="290">
                  <c:v>42626</c:v>
                </c:pt>
                <c:pt idx="291">
                  <c:v>42627</c:v>
                </c:pt>
                <c:pt idx="292">
                  <c:v>42628</c:v>
                </c:pt>
                <c:pt idx="293">
                  <c:v>42629</c:v>
                </c:pt>
                <c:pt idx="294">
                  <c:v>42630</c:v>
                </c:pt>
                <c:pt idx="295">
                  <c:v>42631</c:v>
                </c:pt>
                <c:pt idx="296">
                  <c:v>42632</c:v>
                </c:pt>
                <c:pt idx="297">
                  <c:v>42633</c:v>
                </c:pt>
                <c:pt idx="298">
                  <c:v>42634</c:v>
                </c:pt>
                <c:pt idx="299">
                  <c:v>42635</c:v>
                </c:pt>
                <c:pt idx="300">
                  <c:v>42636</c:v>
                </c:pt>
                <c:pt idx="301">
                  <c:v>42637</c:v>
                </c:pt>
                <c:pt idx="302">
                  <c:v>42638</c:v>
                </c:pt>
                <c:pt idx="303">
                  <c:v>42639</c:v>
                </c:pt>
                <c:pt idx="304">
                  <c:v>42640</c:v>
                </c:pt>
                <c:pt idx="305">
                  <c:v>42641</c:v>
                </c:pt>
                <c:pt idx="306">
                  <c:v>42642</c:v>
                </c:pt>
                <c:pt idx="307">
                  <c:v>42643</c:v>
                </c:pt>
                <c:pt idx="308">
                  <c:v>42644</c:v>
                </c:pt>
                <c:pt idx="309">
                  <c:v>42645</c:v>
                </c:pt>
                <c:pt idx="310">
                  <c:v>42646</c:v>
                </c:pt>
                <c:pt idx="311">
                  <c:v>42647</c:v>
                </c:pt>
                <c:pt idx="312">
                  <c:v>42648</c:v>
                </c:pt>
                <c:pt idx="313">
                  <c:v>42649</c:v>
                </c:pt>
                <c:pt idx="314">
                  <c:v>42650</c:v>
                </c:pt>
                <c:pt idx="315">
                  <c:v>42651</c:v>
                </c:pt>
                <c:pt idx="316">
                  <c:v>42652</c:v>
                </c:pt>
                <c:pt idx="317">
                  <c:v>42653</c:v>
                </c:pt>
                <c:pt idx="318">
                  <c:v>42654</c:v>
                </c:pt>
                <c:pt idx="319">
                  <c:v>42655</c:v>
                </c:pt>
                <c:pt idx="320">
                  <c:v>42656</c:v>
                </c:pt>
                <c:pt idx="321">
                  <c:v>42657</c:v>
                </c:pt>
                <c:pt idx="322">
                  <c:v>42658</c:v>
                </c:pt>
                <c:pt idx="323">
                  <c:v>42659</c:v>
                </c:pt>
                <c:pt idx="324">
                  <c:v>42660</c:v>
                </c:pt>
                <c:pt idx="325">
                  <c:v>42661</c:v>
                </c:pt>
                <c:pt idx="326">
                  <c:v>42662</c:v>
                </c:pt>
                <c:pt idx="327">
                  <c:v>42663</c:v>
                </c:pt>
                <c:pt idx="328">
                  <c:v>42664</c:v>
                </c:pt>
                <c:pt idx="329">
                  <c:v>42665</c:v>
                </c:pt>
                <c:pt idx="330">
                  <c:v>42666</c:v>
                </c:pt>
                <c:pt idx="331">
                  <c:v>42667</c:v>
                </c:pt>
                <c:pt idx="332">
                  <c:v>42668</c:v>
                </c:pt>
                <c:pt idx="333">
                  <c:v>42669</c:v>
                </c:pt>
                <c:pt idx="334">
                  <c:v>42670</c:v>
                </c:pt>
                <c:pt idx="335">
                  <c:v>42671</c:v>
                </c:pt>
                <c:pt idx="336">
                  <c:v>42672</c:v>
                </c:pt>
                <c:pt idx="337">
                  <c:v>42673</c:v>
                </c:pt>
                <c:pt idx="338">
                  <c:v>42674</c:v>
                </c:pt>
                <c:pt idx="339">
                  <c:v>42675</c:v>
                </c:pt>
                <c:pt idx="340">
                  <c:v>42676</c:v>
                </c:pt>
                <c:pt idx="341">
                  <c:v>42677</c:v>
                </c:pt>
                <c:pt idx="342">
                  <c:v>42678</c:v>
                </c:pt>
                <c:pt idx="343">
                  <c:v>42679</c:v>
                </c:pt>
                <c:pt idx="344">
                  <c:v>42680</c:v>
                </c:pt>
                <c:pt idx="345">
                  <c:v>42681</c:v>
                </c:pt>
                <c:pt idx="346">
                  <c:v>42682</c:v>
                </c:pt>
                <c:pt idx="347">
                  <c:v>42683</c:v>
                </c:pt>
                <c:pt idx="348">
                  <c:v>42684</c:v>
                </c:pt>
                <c:pt idx="349">
                  <c:v>42685</c:v>
                </c:pt>
                <c:pt idx="350">
                  <c:v>42686</c:v>
                </c:pt>
                <c:pt idx="351">
                  <c:v>42687</c:v>
                </c:pt>
                <c:pt idx="352">
                  <c:v>42688</c:v>
                </c:pt>
                <c:pt idx="353">
                  <c:v>42689</c:v>
                </c:pt>
                <c:pt idx="354">
                  <c:v>42690</c:v>
                </c:pt>
                <c:pt idx="355">
                  <c:v>42691</c:v>
                </c:pt>
                <c:pt idx="356">
                  <c:v>42692</c:v>
                </c:pt>
                <c:pt idx="357">
                  <c:v>42693</c:v>
                </c:pt>
                <c:pt idx="358">
                  <c:v>42694</c:v>
                </c:pt>
                <c:pt idx="359">
                  <c:v>42695</c:v>
                </c:pt>
                <c:pt idx="360">
                  <c:v>42696</c:v>
                </c:pt>
                <c:pt idx="361">
                  <c:v>42697</c:v>
                </c:pt>
                <c:pt idx="362">
                  <c:v>42698</c:v>
                </c:pt>
                <c:pt idx="363">
                  <c:v>42699</c:v>
                </c:pt>
                <c:pt idx="364">
                  <c:v>42700</c:v>
                </c:pt>
                <c:pt idx="365">
                  <c:v>42701</c:v>
                </c:pt>
                <c:pt idx="366">
                  <c:v>42702</c:v>
                </c:pt>
                <c:pt idx="367">
                  <c:v>42703</c:v>
                </c:pt>
                <c:pt idx="368">
                  <c:v>42704</c:v>
                </c:pt>
                <c:pt idx="369">
                  <c:v>42705</c:v>
                </c:pt>
                <c:pt idx="370">
                  <c:v>42706</c:v>
                </c:pt>
                <c:pt idx="371">
                  <c:v>42707</c:v>
                </c:pt>
                <c:pt idx="372">
                  <c:v>42708</c:v>
                </c:pt>
                <c:pt idx="373">
                  <c:v>42709</c:v>
                </c:pt>
                <c:pt idx="374">
                  <c:v>42710</c:v>
                </c:pt>
                <c:pt idx="375">
                  <c:v>42711</c:v>
                </c:pt>
                <c:pt idx="376">
                  <c:v>42712</c:v>
                </c:pt>
                <c:pt idx="377">
                  <c:v>42713</c:v>
                </c:pt>
                <c:pt idx="378">
                  <c:v>42714</c:v>
                </c:pt>
                <c:pt idx="379">
                  <c:v>42715</c:v>
                </c:pt>
                <c:pt idx="380">
                  <c:v>42716</c:v>
                </c:pt>
                <c:pt idx="381">
                  <c:v>42717</c:v>
                </c:pt>
                <c:pt idx="382">
                  <c:v>42718</c:v>
                </c:pt>
                <c:pt idx="383">
                  <c:v>42719</c:v>
                </c:pt>
                <c:pt idx="384">
                  <c:v>42720</c:v>
                </c:pt>
                <c:pt idx="385">
                  <c:v>42721</c:v>
                </c:pt>
                <c:pt idx="386">
                  <c:v>42722</c:v>
                </c:pt>
                <c:pt idx="387">
                  <c:v>42723</c:v>
                </c:pt>
                <c:pt idx="388">
                  <c:v>42724</c:v>
                </c:pt>
                <c:pt idx="389">
                  <c:v>42725</c:v>
                </c:pt>
                <c:pt idx="390">
                  <c:v>42726</c:v>
                </c:pt>
                <c:pt idx="391">
                  <c:v>42727</c:v>
                </c:pt>
                <c:pt idx="392">
                  <c:v>42728</c:v>
                </c:pt>
                <c:pt idx="393">
                  <c:v>42729</c:v>
                </c:pt>
                <c:pt idx="394">
                  <c:v>42730</c:v>
                </c:pt>
                <c:pt idx="395">
                  <c:v>42731</c:v>
                </c:pt>
                <c:pt idx="396">
                  <c:v>42732</c:v>
                </c:pt>
                <c:pt idx="397">
                  <c:v>42733</c:v>
                </c:pt>
                <c:pt idx="398">
                  <c:v>42734</c:v>
                </c:pt>
                <c:pt idx="399">
                  <c:v>42735</c:v>
                </c:pt>
                <c:pt idx="400">
                  <c:v>42736</c:v>
                </c:pt>
                <c:pt idx="401">
                  <c:v>42737</c:v>
                </c:pt>
                <c:pt idx="402">
                  <c:v>42738</c:v>
                </c:pt>
                <c:pt idx="403">
                  <c:v>42739</c:v>
                </c:pt>
                <c:pt idx="404">
                  <c:v>42740</c:v>
                </c:pt>
                <c:pt idx="405">
                  <c:v>42741</c:v>
                </c:pt>
                <c:pt idx="406">
                  <c:v>42742</c:v>
                </c:pt>
                <c:pt idx="407">
                  <c:v>42743</c:v>
                </c:pt>
                <c:pt idx="408">
                  <c:v>42744</c:v>
                </c:pt>
                <c:pt idx="409">
                  <c:v>42745</c:v>
                </c:pt>
                <c:pt idx="410">
                  <c:v>42746</c:v>
                </c:pt>
                <c:pt idx="411">
                  <c:v>42747</c:v>
                </c:pt>
                <c:pt idx="412">
                  <c:v>42748</c:v>
                </c:pt>
                <c:pt idx="413">
                  <c:v>42749</c:v>
                </c:pt>
                <c:pt idx="414">
                  <c:v>42750</c:v>
                </c:pt>
                <c:pt idx="415">
                  <c:v>42751</c:v>
                </c:pt>
                <c:pt idx="416">
                  <c:v>42752</c:v>
                </c:pt>
                <c:pt idx="417">
                  <c:v>42753</c:v>
                </c:pt>
                <c:pt idx="418">
                  <c:v>42754</c:v>
                </c:pt>
                <c:pt idx="419">
                  <c:v>42755</c:v>
                </c:pt>
                <c:pt idx="420">
                  <c:v>42756</c:v>
                </c:pt>
                <c:pt idx="421">
                  <c:v>42757</c:v>
                </c:pt>
                <c:pt idx="422">
                  <c:v>42758</c:v>
                </c:pt>
                <c:pt idx="423">
                  <c:v>42759</c:v>
                </c:pt>
                <c:pt idx="424">
                  <c:v>42760</c:v>
                </c:pt>
                <c:pt idx="425">
                  <c:v>42761</c:v>
                </c:pt>
                <c:pt idx="426">
                  <c:v>42762</c:v>
                </c:pt>
                <c:pt idx="427">
                  <c:v>42763</c:v>
                </c:pt>
                <c:pt idx="428">
                  <c:v>42764</c:v>
                </c:pt>
                <c:pt idx="429">
                  <c:v>42765</c:v>
                </c:pt>
                <c:pt idx="430">
                  <c:v>42766</c:v>
                </c:pt>
                <c:pt idx="431">
                  <c:v>42767</c:v>
                </c:pt>
                <c:pt idx="432">
                  <c:v>42768</c:v>
                </c:pt>
                <c:pt idx="433">
                  <c:v>42769</c:v>
                </c:pt>
                <c:pt idx="434">
                  <c:v>42770</c:v>
                </c:pt>
                <c:pt idx="435">
                  <c:v>42771</c:v>
                </c:pt>
                <c:pt idx="436">
                  <c:v>42772</c:v>
                </c:pt>
                <c:pt idx="437">
                  <c:v>42773</c:v>
                </c:pt>
                <c:pt idx="438">
                  <c:v>42774</c:v>
                </c:pt>
                <c:pt idx="439">
                  <c:v>42775</c:v>
                </c:pt>
                <c:pt idx="440">
                  <c:v>42776</c:v>
                </c:pt>
                <c:pt idx="441">
                  <c:v>42777</c:v>
                </c:pt>
                <c:pt idx="442">
                  <c:v>42778</c:v>
                </c:pt>
                <c:pt idx="443">
                  <c:v>42779</c:v>
                </c:pt>
                <c:pt idx="444">
                  <c:v>42780</c:v>
                </c:pt>
                <c:pt idx="445">
                  <c:v>42781</c:v>
                </c:pt>
                <c:pt idx="446">
                  <c:v>42782</c:v>
                </c:pt>
                <c:pt idx="447">
                  <c:v>42783</c:v>
                </c:pt>
                <c:pt idx="448">
                  <c:v>42784</c:v>
                </c:pt>
                <c:pt idx="449">
                  <c:v>42785</c:v>
                </c:pt>
                <c:pt idx="450">
                  <c:v>42786</c:v>
                </c:pt>
                <c:pt idx="451">
                  <c:v>42787</c:v>
                </c:pt>
                <c:pt idx="452">
                  <c:v>42788</c:v>
                </c:pt>
                <c:pt idx="453">
                  <c:v>42789</c:v>
                </c:pt>
                <c:pt idx="454">
                  <c:v>42790</c:v>
                </c:pt>
                <c:pt idx="455">
                  <c:v>42791</c:v>
                </c:pt>
                <c:pt idx="456">
                  <c:v>42792</c:v>
                </c:pt>
                <c:pt idx="457">
                  <c:v>42793</c:v>
                </c:pt>
                <c:pt idx="458">
                  <c:v>42794</c:v>
                </c:pt>
                <c:pt idx="459">
                  <c:v>42795</c:v>
                </c:pt>
                <c:pt idx="460">
                  <c:v>42796</c:v>
                </c:pt>
                <c:pt idx="461">
                  <c:v>42797</c:v>
                </c:pt>
                <c:pt idx="462">
                  <c:v>42798</c:v>
                </c:pt>
                <c:pt idx="463">
                  <c:v>42799</c:v>
                </c:pt>
                <c:pt idx="464">
                  <c:v>42800</c:v>
                </c:pt>
                <c:pt idx="465">
                  <c:v>42801</c:v>
                </c:pt>
                <c:pt idx="466">
                  <c:v>42802</c:v>
                </c:pt>
                <c:pt idx="467">
                  <c:v>42803</c:v>
                </c:pt>
                <c:pt idx="468">
                  <c:v>42804</c:v>
                </c:pt>
                <c:pt idx="469">
                  <c:v>42805</c:v>
                </c:pt>
                <c:pt idx="470">
                  <c:v>42806</c:v>
                </c:pt>
                <c:pt idx="471">
                  <c:v>42807</c:v>
                </c:pt>
                <c:pt idx="472">
                  <c:v>42808</c:v>
                </c:pt>
                <c:pt idx="473">
                  <c:v>42809</c:v>
                </c:pt>
                <c:pt idx="474">
                  <c:v>42810</c:v>
                </c:pt>
                <c:pt idx="475">
                  <c:v>42811</c:v>
                </c:pt>
                <c:pt idx="476">
                  <c:v>42812</c:v>
                </c:pt>
                <c:pt idx="477">
                  <c:v>42813</c:v>
                </c:pt>
                <c:pt idx="478">
                  <c:v>42814</c:v>
                </c:pt>
                <c:pt idx="479">
                  <c:v>42815</c:v>
                </c:pt>
                <c:pt idx="480">
                  <c:v>42816</c:v>
                </c:pt>
                <c:pt idx="481">
                  <c:v>42817</c:v>
                </c:pt>
                <c:pt idx="482">
                  <c:v>42818</c:v>
                </c:pt>
                <c:pt idx="483">
                  <c:v>42819</c:v>
                </c:pt>
                <c:pt idx="484">
                  <c:v>42820</c:v>
                </c:pt>
                <c:pt idx="485">
                  <c:v>42821</c:v>
                </c:pt>
                <c:pt idx="486">
                  <c:v>42822</c:v>
                </c:pt>
                <c:pt idx="487">
                  <c:v>42823</c:v>
                </c:pt>
                <c:pt idx="488">
                  <c:v>42824</c:v>
                </c:pt>
                <c:pt idx="489">
                  <c:v>42825</c:v>
                </c:pt>
                <c:pt idx="490">
                  <c:v>42826</c:v>
                </c:pt>
                <c:pt idx="491">
                  <c:v>42827</c:v>
                </c:pt>
                <c:pt idx="492">
                  <c:v>42828</c:v>
                </c:pt>
                <c:pt idx="493">
                  <c:v>42829</c:v>
                </c:pt>
                <c:pt idx="494">
                  <c:v>42830</c:v>
                </c:pt>
                <c:pt idx="495">
                  <c:v>42831</c:v>
                </c:pt>
                <c:pt idx="496">
                  <c:v>42832</c:v>
                </c:pt>
                <c:pt idx="497">
                  <c:v>42833</c:v>
                </c:pt>
                <c:pt idx="498">
                  <c:v>42834</c:v>
                </c:pt>
                <c:pt idx="499">
                  <c:v>42835</c:v>
                </c:pt>
                <c:pt idx="500">
                  <c:v>42836</c:v>
                </c:pt>
                <c:pt idx="501">
                  <c:v>42837</c:v>
                </c:pt>
                <c:pt idx="502">
                  <c:v>42838</c:v>
                </c:pt>
                <c:pt idx="503">
                  <c:v>42839</c:v>
                </c:pt>
                <c:pt idx="504">
                  <c:v>42840</c:v>
                </c:pt>
                <c:pt idx="505">
                  <c:v>42841</c:v>
                </c:pt>
                <c:pt idx="506">
                  <c:v>42842</c:v>
                </c:pt>
                <c:pt idx="507">
                  <c:v>42843</c:v>
                </c:pt>
                <c:pt idx="508">
                  <c:v>42844</c:v>
                </c:pt>
                <c:pt idx="509">
                  <c:v>42845</c:v>
                </c:pt>
                <c:pt idx="510">
                  <c:v>42846</c:v>
                </c:pt>
                <c:pt idx="511">
                  <c:v>42847</c:v>
                </c:pt>
                <c:pt idx="512">
                  <c:v>42848</c:v>
                </c:pt>
                <c:pt idx="513">
                  <c:v>42849</c:v>
                </c:pt>
                <c:pt idx="514">
                  <c:v>42850</c:v>
                </c:pt>
                <c:pt idx="515">
                  <c:v>42851</c:v>
                </c:pt>
                <c:pt idx="516">
                  <c:v>42852</c:v>
                </c:pt>
                <c:pt idx="517">
                  <c:v>42853</c:v>
                </c:pt>
                <c:pt idx="518">
                  <c:v>42854</c:v>
                </c:pt>
                <c:pt idx="519">
                  <c:v>42855</c:v>
                </c:pt>
                <c:pt idx="520">
                  <c:v>42856</c:v>
                </c:pt>
                <c:pt idx="521">
                  <c:v>42857</c:v>
                </c:pt>
                <c:pt idx="522">
                  <c:v>42858</c:v>
                </c:pt>
                <c:pt idx="523">
                  <c:v>42859</c:v>
                </c:pt>
                <c:pt idx="524">
                  <c:v>42860</c:v>
                </c:pt>
                <c:pt idx="525">
                  <c:v>42861</c:v>
                </c:pt>
                <c:pt idx="526">
                  <c:v>42862</c:v>
                </c:pt>
                <c:pt idx="527">
                  <c:v>42863</c:v>
                </c:pt>
                <c:pt idx="528">
                  <c:v>42864</c:v>
                </c:pt>
                <c:pt idx="529">
                  <c:v>42865</c:v>
                </c:pt>
                <c:pt idx="530">
                  <c:v>42866</c:v>
                </c:pt>
                <c:pt idx="531">
                  <c:v>42867</c:v>
                </c:pt>
                <c:pt idx="532">
                  <c:v>42868</c:v>
                </c:pt>
                <c:pt idx="533">
                  <c:v>42869</c:v>
                </c:pt>
                <c:pt idx="534">
                  <c:v>42870</c:v>
                </c:pt>
                <c:pt idx="535">
                  <c:v>42871</c:v>
                </c:pt>
                <c:pt idx="536">
                  <c:v>42872</c:v>
                </c:pt>
                <c:pt idx="537">
                  <c:v>42873</c:v>
                </c:pt>
                <c:pt idx="538">
                  <c:v>42874</c:v>
                </c:pt>
                <c:pt idx="539">
                  <c:v>42875</c:v>
                </c:pt>
                <c:pt idx="540">
                  <c:v>42876</c:v>
                </c:pt>
                <c:pt idx="541">
                  <c:v>42877</c:v>
                </c:pt>
                <c:pt idx="542">
                  <c:v>42878</c:v>
                </c:pt>
                <c:pt idx="543">
                  <c:v>42879</c:v>
                </c:pt>
                <c:pt idx="544">
                  <c:v>42880</c:v>
                </c:pt>
                <c:pt idx="545">
                  <c:v>42881</c:v>
                </c:pt>
                <c:pt idx="546">
                  <c:v>42882</c:v>
                </c:pt>
                <c:pt idx="547">
                  <c:v>42883</c:v>
                </c:pt>
                <c:pt idx="548">
                  <c:v>42884</c:v>
                </c:pt>
                <c:pt idx="549">
                  <c:v>42885</c:v>
                </c:pt>
                <c:pt idx="550">
                  <c:v>42886</c:v>
                </c:pt>
                <c:pt idx="551">
                  <c:v>42887</c:v>
                </c:pt>
                <c:pt idx="552">
                  <c:v>42888</c:v>
                </c:pt>
                <c:pt idx="553">
                  <c:v>42889</c:v>
                </c:pt>
                <c:pt idx="554">
                  <c:v>42890</c:v>
                </c:pt>
                <c:pt idx="555">
                  <c:v>42891</c:v>
                </c:pt>
                <c:pt idx="556">
                  <c:v>42892</c:v>
                </c:pt>
                <c:pt idx="557">
                  <c:v>42893</c:v>
                </c:pt>
                <c:pt idx="558">
                  <c:v>42894</c:v>
                </c:pt>
                <c:pt idx="559">
                  <c:v>42895</c:v>
                </c:pt>
                <c:pt idx="560">
                  <c:v>42896</c:v>
                </c:pt>
                <c:pt idx="561">
                  <c:v>42897</c:v>
                </c:pt>
                <c:pt idx="562">
                  <c:v>42898</c:v>
                </c:pt>
                <c:pt idx="563">
                  <c:v>42899</c:v>
                </c:pt>
                <c:pt idx="564">
                  <c:v>42900</c:v>
                </c:pt>
                <c:pt idx="565">
                  <c:v>42901</c:v>
                </c:pt>
                <c:pt idx="566">
                  <c:v>42902</c:v>
                </c:pt>
                <c:pt idx="567">
                  <c:v>42903</c:v>
                </c:pt>
                <c:pt idx="568">
                  <c:v>42904</c:v>
                </c:pt>
                <c:pt idx="569">
                  <c:v>42905</c:v>
                </c:pt>
                <c:pt idx="570">
                  <c:v>42906</c:v>
                </c:pt>
                <c:pt idx="571">
                  <c:v>42907</c:v>
                </c:pt>
                <c:pt idx="572">
                  <c:v>42908</c:v>
                </c:pt>
                <c:pt idx="573">
                  <c:v>42909</c:v>
                </c:pt>
                <c:pt idx="574">
                  <c:v>42910</c:v>
                </c:pt>
                <c:pt idx="575">
                  <c:v>42911</c:v>
                </c:pt>
                <c:pt idx="576">
                  <c:v>42912</c:v>
                </c:pt>
                <c:pt idx="577">
                  <c:v>42913</c:v>
                </c:pt>
                <c:pt idx="578">
                  <c:v>42914</c:v>
                </c:pt>
                <c:pt idx="579">
                  <c:v>42915</c:v>
                </c:pt>
                <c:pt idx="580">
                  <c:v>42916</c:v>
                </c:pt>
                <c:pt idx="581">
                  <c:v>42917</c:v>
                </c:pt>
                <c:pt idx="582">
                  <c:v>42918</c:v>
                </c:pt>
                <c:pt idx="583">
                  <c:v>42919</c:v>
                </c:pt>
                <c:pt idx="584">
                  <c:v>42920</c:v>
                </c:pt>
                <c:pt idx="585">
                  <c:v>42921</c:v>
                </c:pt>
                <c:pt idx="586">
                  <c:v>42922</c:v>
                </c:pt>
                <c:pt idx="587">
                  <c:v>42923</c:v>
                </c:pt>
                <c:pt idx="588">
                  <c:v>42924</c:v>
                </c:pt>
                <c:pt idx="589">
                  <c:v>42925</c:v>
                </c:pt>
                <c:pt idx="590">
                  <c:v>42926</c:v>
                </c:pt>
                <c:pt idx="591">
                  <c:v>42927</c:v>
                </c:pt>
                <c:pt idx="592">
                  <c:v>42928</c:v>
                </c:pt>
                <c:pt idx="593">
                  <c:v>42929</c:v>
                </c:pt>
                <c:pt idx="594">
                  <c:v>42930</c:v>
                </c:pt>
                <c:pt idx="595">
                  <c:v>42931</c:v>
                </c:pt>
                <c:pt idx="596">
                  <c:v>42932</c:v>
                </c:pt>
                <c:pt idx="597">
                  <c:v>42933</c:v>
                </c:pt>
                <c:pt idx="598">
                  <c:v>42934</c:v>
                </c:pt>
                <c:pt idx="599">
                  <c:v>42935</c:v>
                </c:pt>
                <c:pt idx="600">
                  <c:v>42936</c:v>
                </c:pt>
                <c:pt idx="601">
                  <c:v>42937</c:v>
                </c:pt>
                <c:pt idx="602">
                  <c:v>42938</c:v>
                </c:pt>
                <c:pt idx="603">
                  <c:v>42939</c:v>
                </c:pt>
                <c:pt idx="604">
                  <c:v>42940</c:v>
                </c:pt>
                <c:pt idx="605">
                  <c:v>42941</c:v>
                </c:pt>
                <c:pt idx="606">
                  <c:v>42942</c:v>
                </c:pt>
                <c:pt idx="607">
                  <c:v>42943</c:v>
                </c:pt>
                <c:pt idx="608">
                  <c:v>42944</c:v>
                </c:pt>
                <c:pt idx="609">
                  <c:v>42945</c:v>
                </c:pt>
                <c:pt idx="610">
                  <c:v>42946</c:v>
                </c:pt>
                <c:pt idx="611">
                  <c:v>42947</c:v>
                </c:pt>
                <c:pt idx="612">
                  <c:v>42948</c:v>
                </c:pt>
                <c:pt idx="613">
                  <c:v>42949</c:v>
                </c:pt>
                <c:pt idx="614">
                  <c:v>42950</c:v>
                </c:pt>
                <c:pt idx="615">
                  <c:v>42951</c:v>
                </c:pt>
                <c:pt idx="616">
                  <c:v>42952</c:v>
                </c:pt>
                <c:pt idx="617">
                  <c:v>42953</c:v>
                </c:pt>
                <c:pt idx="618">
                  <c:v>42954</c:v>
                </c:pt>
                <c:pt idx="619">
                  <c:v>42955</c:v>
                </c:pt>
                <c:pt idx="620">
                  <c:v>42956</c:v>
                </c:pt>
                <c:pt idx="621">
                  <c:v>42957</c:v>
                </c:pt>
                <c:pt idx="622">
                  <c:v>42958</c:v>
                </c:pt>
                <c:pt idx="623">
                  <c:v>42959</c:v>
                </c:pt>
                <c:pt idx="624">
                  <c:v>42960</c:v>
                </c:pt>
                <c:pt idx="625">
                  <c:v>42961</c:v>
                </c:pt>
                <c:pt idx="626">
                  <c:v>42962</c:v>
                </c:pt>
                <c:pt idx="627">
                  <c:v>42963</c:v>
                </c:pt>
                <c:pt idx="628">
                  <c:v>42964</c:v>
                </c:pt>
                <c:pt idx="629">
                  <c:v>42965</c:v>
                </c:pt>
                <c:pt idx="630">
                  <c:v>42966</c:v>
                </c:pt>
                <c:pt idx="631">
                  <c:v>42967</c:v>
                </c:pt>
                <c:pt idx="632">
                  <c:v>42968</c:v>
                </c:pt>
                <c:pt idx="633">
                  <c:v>42969</c:v>
                </c:pt>
                <c:pt idx="634">
                  <c:v>42970</c:v>
                </c:pt>
                <c:pt idx="635">
                  <c:v>42971</c:v>
                </c:pt>
                <c:pt idx="636">
                  <c:v>42972</c:v>
                </c:pt>
                <c:pt idx="637">
                  <c:v>42973</c:v>
                </c:pt>
                <c:pt idx="638">
                  <c:v>42974</c:v>
                </c:pt>
                <c:pt idx="639">
                  <c:v>42975</c:v>
                </c:pt>
                <c:pt idx="640">
                  <c:v>42976</c:v>
                </c:pt>
                <c:pt idx="641">
                  <c:v>42977</c:v>
                </c:pt>
                <c:pt idx="642">
                  <c:v>42978</c:v>
                </c:pt>
                <c:pt idx="643">
                  <c:v>42979</c:v>
                </c:pt>
                <c:pt idx="644">
                  <c:v>42980</c:v>
                </c:pt>
                <c:pt idx="645">
                  <c:v>42981</c:v>
                </c:pt>
                <c:pt idx="646">
                  <c:v>42982</c:v>
                </c:pt>
                <c:pt idx="647">
                  <c:v>42983</c:v>
                </c:pt>
                <c:pt idx="648">
                  <c:v>42984</c:v>
                </c:pt>
                <c:pt idx="649">
                  <c:v>42985</c:v>
                </c:pt>
                <c:pt idx="650">
                  <c:v>42986</c:v>
                </c:pt>
                <c:pt idx="651">
                  <c:v>42987</c:v>
                </c:pt>
                <c:pt idx="652">
                  <c:v>42988</c:v>
                </c:pt>
                <c:pt idx="653">
                  <c:v>42989</c:v>
                </c:pt>
                <c:pt idx="654">
                  <c:v>42990</c:v>
                </c:pt>
                <c:pt idx="655">
                  <c:v>42991</c:v>
                </c:pt>
                <c:pt idx="656">
                  <c:v>42992</c:v>
                </c:pt>
                <c:pt idx="657">
                  <c:v>42993</c:v>
                </c:pt>
                <c:pt idx="658">
                  <c:v>42994</c:v>
                </c:pt>
                <c:pt idx="659">
                  <c:v>42995</c:v>
                </c:pt>
                <c:pt idx="660">
                  <c:v>42996</c:v>
                </c:pt>
                <c:pt idx="661">
                  <c:v>42997</c:v>
                </c:pt>
                <c:pt idx="662">
                  <c:v>42998</c:v>
                </c:pt>
                <c:pt idx="663">
                  <c:v>42999</c:v>
                </c:pt>
                <c:pt idx="664">
                  <c:v>43000</c:v>
                </c:pt>
                <c:pt idx="665">
                  <c:v>43001</c:v>
                </c:pt>
                <c:pt idx="666">
                  <c:v>43002</c:v>
                </c:pt>
                <c:pt idx="667">
                  <c:v>43003</c:v>
                </c:pt>
                <c:pt idx="668">
                  <c:v>43004</c:v>
                </c:pt>
                <c:pt idx="669">
                  <c:v>43005</c:v>
                </c:pt>
                <c:pt idx="670">
                  <c:v>43006</c:v>
                </c:pt>
                <c:pt idx="671">
                  <c:v>43007</c:v>
                </c:pt>
                <c:pt idx="672">
                  <c:v>43008</c:v>
                </c:pt>
                <c:pt idx="673">
                  <c:v>43009</c:v>
                </c:pt>
                <c:pt idx="674">
                  <c:v>43010</c:v>
                </c:pt>
                <c:pt idx="675">
                  <c:v>43011</c:v>
                </c:pt>
                <c:pt idx="676">
                  <c:v>43012</c:v>
                </c:pt>
                <c:pt idx="677">
                  <c:v>43013</c:v>
                </c:pt>
                <c:pt idx="678">
                  <c:v>43014</c:v>
                </c:pt>
                <c:pt idx="679">
                  <c:v>43015</c:v>
                </c:pt>
                <c:pt idx="680">
                  <c:v>43016</c:v>
                </c:pt>
                <c:pt idx="681">
                  <c:v>43017</c:v>
                </c:pt>
                <c:pt idx="682">
                  <c:v>43018</c:v>
                </c:pt>
                <c:pt idx="683">
                  <c:v>43019</c:v>
                </c:pt>
                <c:pt idx="684">
                  <c:v>43020</c:v>
                </c:pt>
                <c:pt idx="685">
                  <c:v>43021</c:v>
                </c:pt>
                <c:pt idx="686">
                  <c:v>43022</c:v>
                </c:pt>
                <c:pt idx="687">
                  <c:v>43023</c:v>
                </c:pt>
                <c:pt idx="688">
                  <c:v>43024</c:v>
                </c:pt>
                <c:pt idx="689">
                  <c:v>43025</c:v>
                </c:pt>
                <c:pt idx="690">
                  <c:v>43026</c:v>
                </c:pt>
                <c:pt idx="691">
                  <c:v>43027</c:v>
                </c:pt>
                <c:pt idx="692">
                  <c:v>43028</c:v>
                </c:pt>
                <c:pt idx="693">
                  <c:v>43029</c:v>
                </c:pt>
                <c:pt idx="694">
                  <c:v>43030</c:v>
                </c:pt>
                <c:pt idx="695">
                  <c:v>43031</c:v>
                </c:pt>
                <c:pt idx="696">
                  <c:v>43032</c:v>
                </c:pt>
                <c:pt idx="697">
                  <c:v>43033</c:v>
                </c:pt>
                <c:pt idx="698">
                  <c:v>43034</c:v>
                </c:pt>
                <c:pt idx="699">
                  <c:v>43035</c:v>
                </c:pt>
                <c:pt idx="700">
                  <c:v>43036</c:v>
                </c:pt>
                <c:pt idx="701">
                  <c:v>43037</c:v>
                </c:pt>
                <c:pt idx="702">
                  <c:v>43038</c:v>
                </c:pt>
                <c:pt idx="703">
                  <c:v>43039</c:v>
                </c:pt>
                <c:pt idx="704">
                  <c:v>43040</c:v>
                </c:pt>
                <c:pt idx="705">
                  <c:v>43041</c:v>
                </c:pt>
                <c:pt idx="706">
                  <c:v>43042</c:v>
                </c:pt>
                <c:pt idx="707">
                  <c:v>43043</c:v>
                </c:pt>
                <c:pt idx="708">
                  <c:v>43044</c:v>
                </c:pt>
                <c:pt idx="709">
                  <c:v>43045</c:v>
                </c:pt>
                <c:pt idx="710">
                  <c:v>43046</c:v>
                </c:pt>
                <c:pt idx="711">
                  <c:v>43047</c:v>
                </c:pt>
                <c:pt idx="712">
                  <c:v>43048</c:v>
                </c:pt>
                <c:pt idx="713">
                  <c:v>43049</c:v>
                </c:pt>
                <c:pt idx="714">
                  <c:v>43050</c:v>
                </c:pt>
                <c:pt idx="715">
                  <c:v>43051</c:v>
                </c:pt>
                <c:pt idx="716">
                  <c:v>43052</c:v>
                </c:pt>
                <c:pt idx="717">
                  <c:v>43053</c:v>
                </c:pt>
                <c:pt idx="718">
                  <c:v>43054</c:v>
                </c:pt>
                <c:pt idx="719">
                  <c:v>43055</c:v>
                </c:pt>
                <c:pt idx="720">
                  <c:v>43056</c:v>
                </c:pt>
                <c:pt idx="721">
                  <c:v>43057</c:v>
                </c:pt>
                <c:pt idx="722">
                  <c:v>43058</c:v>
                </c:pt>
                <c:pt idx="723">
                  <c:v>43059</c:v>
                </c:pt>
                <c:pt idx="724">
                  <c:v>43060</c:v>
                </c:pt>
                <c:pt idx="725">
                  <c:v>43061</c:v>
                </c:pt>
                <c:pt idx="726">
                  <c:v>43062</c:v>
                </c:pt>
                <c:pt idx="727">
                  <c:v>43063</c:v>
                </c:pt>
                <c:pt idx="728">
                  <c:v>43064</c:v>
                </c:pt>
                <c:pt idx="729">
                  <c:v>43065</c:v>
                </c:pt>
                <c:pt idx="730">
                  <c:v>43066</c:v>
                </c:pt>
                <c:pt idx="731">
                  <c:v>43067</c:v>
                </c:pt>
                <c:pt idx="732">
                  <c:v>43068</c:v>
                </c:pt>
                <c:pt idx="733">
                  <c:v>43069</c:v>
                </c:pt>
                <c:pt idx="734">
                  <c:v>43070</c:v>
                </c:pt>
                <c:pt idx="735">
                  <c:v>43071</c:v>
                </c:pt>
                <c:pt idx="736">
                  <c:v>43072</c:v>
                </c:pt>
                <c:pt idx="737">
                  <c:v>43073</c:v>
                </c:pt>
                <c:pt idx="738">
                  <c:v>43074</c:v>
                </c:pt>
                <c:pt idx="739">
                  <c:v>43075</c:v>
                </c:pt>
                <c:pt idx="740">
                  <c:v>43076</c:v>
                </c:pt>
                <c:pt idx="741">
                  <c:v>43077</c:v>
                </c:pt>
                <c:pt idx="742">
                  <c:v>43078</c:v>
                </c:pt>
                <c:pt idx="743">
                  <c:v>43079</c:v>
                </c:pt>
                <c:pt idx="744">
                  <c:v>43080</c:v>
                </c:pt>
                <c:pt idx="745">
                  <c:v>43081</c:v>
                </c:pt>
                <c:pt idx="746">
                  <c:v>43082</c:v>
                </c:pt>
                <c:pt idx="747">
                  <c:v>43083</c:v>
                </c:pt>
                <c:pt idx="748">
                  <c:v>43084</c:v>
                </c:pt>
                <c:pt idx="749">
                  <c:v>43085</c:v>
                </c:pt>
                <c:pt idx="750">
                  <c:v>43086</c:v>
                </c:pt>
                <c:pt idx="751">
                  <c:v>43087</c:v>
                </c:pt>
                <c:pt idx="752">
                  <c:v>43088</c:v>
                </c:pt>
                <c:pt idx="753">
                  <c:v>43089</c:v>
                </c:pt>
                <c:pt idx="754">
                  <c:v>43090</c:v>
                </c:pt>
                <c:pt idx="755">
                  <c:v>43091</c:v>
                </c:pt>
                <c:pt idx="756">
                  <c:v>43092</c:v>
                </c:pt>
                <c:pt idx="757">
                  <c:v>43093</c:v>
                </c:pt>
                <c:pt idx="758">
                  <c:v>43094</c:v>
                </c:pt>
                <c:pt idx="759">
                  <c:v>43095</c:v>
                </c:pt>
                <c:pt idx="760">
                  <c:v>43096</c:v>
                </c:pt>
                <c:pt idx="761">
                  <c:v>43097</c:v>
                </c:pt>
                <c:pt idx="762">
                  <c:v>43098</c:v>
                </c:pt>
                <c:pt idx="763">
                  <c:v>43099</c:v>
                </c:pt>
                <c:pt idx="764">
                  <c:v>43100</c:v>
                </c:pt>
                <c:pt idx="765">
                  <c:v>43101</c:v>
                </c:pt>
                <c:pt idx="766">
                  <c:v>43102</c:v>
                </c:pt>
                <c:pt idx="767">
                  <c:v>43103</c:v>
                </c:pt>
                <c:pt idx="768">
                  <c:v>43104</c:v>
                </c:pt>
                <c:pt idx="769">
                  <c:v>43105</c:v>
                </c:pt>
                <c:pt idx="770">
                  <c:v>43106</c:v>
                </c:pt>
                <c:pt idx="771">
                  <c:v>43107</c:v>
                </c:pt>
                <c:pt idx="772">
                  <c:v>43108</c:v>
                </c:pt>
                <c:pt idx="773">
                  <c:v>43109</c:v>
                </c:pt>
                <c:pt idx="774">
                  <c:v>43110</c:v>
                </c:pt>
                <c:pt idx="775">
                  <c:v>43111</c:v>
                </c:pt>
                <c:pt idx="776">
                  <c:v>43112</c:v>
                </c:pt>
                <c:pt idx="777">
                  <c:v>43113</c:v>
                </c:pt>
                <c:pt idx="778">
                  <c:v>43114</c:v>
                </c:pt>
                <c:pt idx="779">
                  <c:v>43115</c:v>
                </c:pt>
                <c:pt idx="780">
                  <c:v>43116</c:v>
                </c:pt>
                <c:pt idx="781">
                  <c:v>43117</c:v>
                </c:pt>
                <c:pt idx="782">
                  <c:v>43118</c:v>
                </c:pt>
                <c:pt idx="783">
                  <c:v>43119</c:v>
                </c:pt>
                <c:pt idx="784">
                  <c:v>43120</c:v>
                </c:pt>
                <c:pt idx="785">
                  <c:v>43121</c:v>
                </c:pt>
                <c:pt idx="786">
                  <c:v>43122</c:v>
                </c:pt>
                <c:pt idx="787">
                  <c:v>43123</c:v>
                </c:pt>
                <c:pt idx="788">
                  <c:v>43124</c:v>
                </c:pt>
                <c:pt idx="789">
                  <c:v>43125</c:v>
                </c:pt>
                <c:pt idx="790">
                  <c:v>43126</c:v>
                </c:pt>
                <c:pt idx="791">
                  <c:v>43127</c:v>
                </c:pt>
                <c:pt idx="792">
                  <c:v>43128</c:v>
                </c:pt>
                <c:pt idx="793">
                  <c:v>43129</c:v>
                </c:pt>
                <c:pt idx="794">
                  <c:v>43130</c:v>
                </c:pt>
                <c:pt idx="795">
                  <c:v>43131</c:v>
                </c:pt>
                <c:pt idx="796">
                  <c:v>43132</c:v>
                </c:pt>
                <c:pt idx="797">
                  <c:v>43133</c:v>
                </c:pt>
                <c:pt idx="798">
                  <c:v>43134</c:v>
                </c:pt>
                <c:pt idx="799">
                  <c:v>43135</c:v>
                </c:pt>
                <c:pt idx="800">
                  <c:v>43136</c:v>
                </c:pt>
                <c:pt idx="801">
                  <c:v>43137</c:v>
                </c:pt>
                <c:pt idx="802">
                  <c:v>43138</c:v>
                </c:pt>
                <c:pt idx="803">
                  <c:v>43139</c:v>
                </c:pt>
                <c:pt idx="804">
                  <c:v>43140</c:v>
                </c:pt>
                <c:pt idx="805">
                  <c:v>43141</c:v>
                </c:pt>
                <c:pt idx="806">
                  <c:v>43142</c:v>
                </c:pt>
                <c:pt idx="807">
                  <c:v>43143</c:v>
                </c:pt>
                <c:pt idx="808">
                  <c:v>43144</c:v>
                </c:pt>
                <c:pt idx="809">
                  <c:v>43145</c:v>
                </c:pt>
                <c:pt idx="810">
                  <c:v>43146</c:v>
                </c:pt>
                <c:pt idx="811">
                  <c:v>43147</c:v>
                </c:pt>
                <c:pt idx="812">
                  <c:v>43148</c:v>
                </c:pt>
                <c:pt idx="813">
                  <c:v>43149</c:v>
                </c:pt>
                <c:pt idx="814">
                  <c:v>43150</c:v>
                </c:pt>
                <c:pt idx="815">
                  <c:v>43151</c:v>
                </c:pt>
                <c:pt idx="816">
                  <c:v>43152</c:v>
                </c:pt>
                <c:pt idx="817">
                  <c:v>43153</c:v>
                </c:pt>
                <c:pt idx="818">
                  <c:v>43154</c:v>
                </c:pt>
                <c:pt idx="819">
                  <c:v>43155</c:v>
                </c:pt>
                <c:pt idx="820">
                  <c:v>43156</c:v>
                </c:pt>
                <c:pt idx="821">
                  <c:v>43157</c:v>
                </c:pt>
                <c:pt idx="822">
                  <c:v>43158</c:v>
                </c:pt>
                <c:pt idx="823">
                  <c:v>43159</c:v>
                </c:pt>
                <c:pt idx="824">
                  <c:v>43160</c:v>
                </c:pt>
                <c:pt idx="825">
                  <c:v>43161</c:v>
                </c:pt>
                <c:pt idx="826">
                  <c:v>43162</c:v>
                </c:pt>
                <c:pt idx="827">
                  <c:v>43163</c:v>
                </c:pt>
                <c:pt idx="828">
                  <c:v>43164</c:v>
                </c:pt>
                <c:pt idx="829">
                  <c:v>43165</c:v>
                </c:pt>
                <c:pt idx="830">
                  <c:v>43166</c:v>
                </c:pt>
                <c:pt idx="831">
                  <c:v>43167</c:v>
                </c:pt>
                <c:pt idx="832">
                  <c:v>43168</c:v>
                </c:pt>
                <c:pt idx="833">
                  <c:v>43169</c:v>
                </c:pt>
                <c:pt idx="834">
                  <c:v>43170</c:v>
                </c:pt>
                <c:pt idx="835">
                  <c:v>43171</c:v>
                </c:pt>
                <c:pt idx="836">
                  <c:v>43172</c:v>
                </c:pt>
                <c:pt idx="837">
                  <c:v>43173</c:v>
                </c:pt>
                <c:pt idx="838">
                  <c:v>43174</c:v>
                </c:pt>
                <c:pt idx="839">
                  <c:v>43175</c:v>
                </c:pt>
                <c:pt idx="840">
                  <c:v>43176</c:v>
                </c:pt>
                <c:pt idx="841">
                  <c:v>43177</c:v>
                </c:pt>
                <c:pt idx="842">
                  <c:v>43178</c:v>
                </c:pt>
                <c:pt idx="843">
                  <c:v>43179</c:v>
                </c:pt>
                <c:pt idx="844">
                  <c:v>43180</c:v>
                </c:pt>
                <c:pt idx="845">
                  <c:v>43181</c:v>
                </c:pt>
                <c:pt idx="846">
                  <c:v>43182</c:v>
                </c:pt>
                <c:pt idx="847">
                  <c:v>43183</c:v>
                </c:pt>
                <c:pt idx="848">
                  <c:v>43184</c:v>
                </c:pt>
                <c:pt idx="849">
                  <c:v>43185</c:v>
                </c:pt>
                <c:pt idx="850">
                  <c:v>43186</c:v>
                </c:pt>
                <c:pt idx="851">
                  <c:v>43187</c:v>
                </c:pt>
                <c:pt idx="852">
                  <c:v>43188</c:v>
                </c:pt>
                <c:pt idx="853">
                  <c:v>43189</c:v>
                </c:pt>
                <c:pt idx="854">
                  <c:v>43190</c:v>
                </c:pt>
                <c:pt idx="855">
                  <c:v>43191</c:v>
                </c:pt>
                <c:pt idx="856">
                  <c:v>43192</c:v>
                </c:pt>
                <c:pt idx="857">
                  <c:v>43193</c:v>
                </c:pt>
                <c:pt idx="858">
                  <c:v>43194</c:v>
                </c:pt>
                <c:pt idx="859">
                  <c:v>43195</c:v>
                </c:pt>
                <c:pt idx="860">
                  <c:v>43196</c:v>
                </c:pt>
                <c:pt idx="861">
                  <c:v>43197</c:v>
                </c:pt>
                <c:pt idx="862">
                  <c:v>43198</c:v>
                </c:pt>
                <c:pt idx="863">
                  <c:v>43199</c:v>
                </c:pt>
                <c:pt idx="864">
                  <c:v>43200</c:v>
                </c:pt>
                <c:pt idx="865">
                  <c:v>43201</c:v>
                </c:pt>
                <c:pt idx="866">
                  <c:v>43202</c:v>
                </c:pt>
                <c:pt idx="867">
                  <c:v>43203</c:v>
                </c:pt>
                <c:pt idx="868">
                  <c:v>43204</c:v>
                </c:pt>
                <c:pt idx="869">
                  <c:v>43205</c:v>
                </c:pt>
                <c:pt idx="870">
                  <c:v>43206</c:v>
                </c:pt>
                <c:pt idx="871">
                  <c:v>43207</c:v>
                </c:pt>
                <c:pt idx="872">
                  <c:v>43208</c:v>
                </c:pt>
                <c:pt idx="873">
                  <c:v>43209</c:v>
                </c:pt>
                <c:pt idx="874">
                  <c:v>43210</c:v>
                </c:pt>
                <c:pt idx="875">
                  <c:v>43211</c:v>
                </c:pt>
                <c:pt idx="876">
                  <c:v>43212</c:v>
                </c:pt>
                <c:pt idx="877">
                  <c:v>43213</c:v>
                </c:pt>
                <c:pt idx="878">
                  <c:v>43214</c:v>
                </c:pt>
                <c:pt idx="879">
                  <c:v>43215</c:v>
                </c:pt>
                <c:pt idx="880">
                  <c:v>43216</c:v>
                </c:pt>
                <c:pt idx="881">
                  <c:v>43217</c:v>
                </c:pt>
                <c:pt idx="882">
                  <c:v>43218</c:v>
                </c:pt>
                <c:pt idx="883">
                  <c:v>43219</c:v>
                </c:pt>
                <c:pt idx="884">
                  <c:v>43220</c:v>
                </c:pt>
                <c:pt idx="885">
                  <c:v>43221</c:v>
                </c:pt>
                <c:pt idx="886">
                  <c:v>43222</c:v>
                </c:pt>
                <c:pt idx="887">
                  <c:v>43223</c:v>
                </c:pt>
                <c:pt idx="888">
                  <c:v>43224</c:v>
                </c:pt>
                <c:pt idx="889">
                  <c:v>43225</c:v>
                </c:pt>
                <c:pt idx="890">
                  <c:v>43226</c:v>
                </c:pt>
                <c:pt idx="891">
                  <c:v>43227</c:v>
                </c:pt>
                <c:pt idx="892">
                  <c:v>43228</c:v>
                </c:pt>
                <c:pt idx="893">
                  <c:v>43229</c:v>
                </c:pt>
                <c:pt idx="894">
                  <c:v>43230</c:v>
                </c:pt>
                <c:pt idx="895">
                  <c:v>43231</c:v>
                </c:pt>
                <c:pt idx="896">
                  <c:v>43232</c:v>
                </c:pt>
                <c:pt idx="897">
                  <c:v>43233</c:v>
                </c:pt>
                <c:pt idx="898">
                  <c:v>43234</c:v>
                </c:pt>
                <c:pt idx="899">
                  <c:v>43235</c:v>
                </c:pt>
                <c:pt idx="900">
                  <c:v>43236</c:v>
                </c:pt>
                <c:pt idx="901">
                  <c:v>43237</c:v>
                </c:pt>
                <c:pt idx="902">
                  <c:v>43238</c:v>
                </c:pt>
                <c:pt idx="903">
                  <c:v>43239</c:v>
                </c:pt>
                <c:pt idx="904">
                  <c:v>43240</c:v>
                </c:pt>
                <c:pt idx="905">
                  <c:v>43241</c:v>
                </c:pt>
                <c:pt idx="906">
                  <c:v>43242</c:v>
                </c:pt>
                <c:pt idx="907">
                  <c:v>43243</c:v>
                </c:pt>
                <c:pt idx="908">
                  <c:v>43244</c:v>
                </c:pt>
                <c:pt idx="909">
                  <c:v>43245</c:v>
                </c:pt>
                <c:pt idx="910">
                  <c:v>43246</c:v>
                </c:pt>
                <c:pt idx="911">
                  <c:v>43247</c:v>
                </c:pt>
                <c:pt idx="912">
                  <c:v>43248</c:v>
                </c:pt>
                <c:pt idx="913">
                  <c:v>43249</c:v>
                </c:pt>
                <c:pt idx="914">
                  <c:v>43250</c:v>
                </c:pt>
                <c:pt idx="915">
                  <c:v>43251</c:v>
                </c:pt>
                <c:pt idx="916">
                  <c:v>43252</c:v>
                </c:pt>
                <c:pt idx="917">
                  <c:v>43253</c:v>
                </c:pt>
                <c:pt idx="918">
                  <c:v>43254</c:v>
                </c:pt>
                <c:pt idx="919">
                  <c:v>43255</c:v>
                </c:pt>
                <c:pt idx="920">
                  <c:v>43256</c:v>
                </c:pt>
                <c:pt idx="921">
                  <c:v>43257</c:v>
                </c:pt>
                <c:pt idx="922">
                  <c:v>43258</c:v>
                </c:pt>
                <c:pt idx="923">
                  <c:v>43259</c:v>
                </c:pt>
                <c:pt idx="924">
                  <c:v>43260</c:v>
                </c:pt>
                <c:pt idx="925">
                  <c:v>43261</c:v>
                </c:pt>
                <c:pt idx="926">
                  <c:v>43262</c:v>
                </c:pt>
                <c:pt idx="927">
                  <c:v>43263</c:v>
                </c:pt>
                <c:pt idx="928">
                  <c:v>43264</c:v>
                </c:pt>
                <c:pt idx="929">
                  <c:v>43265</c:v>
                </c:pt>
                <c:pt idx="930">
                  <c:v>43266</c:v>
                </c:pt>
                <c:pt idx="931">
                  <c:v>43267</c:v>
                </c:pt>
                <c:pt idx="932">
                  <c:v>43268</c:v>
                </c:pt>
                <c:pt idx="933">
                  <c:v>43269</c:v>
                </c:pt>
                <c:pt idx="934">
                  <c:v>43270</c:v>
                </c:pt>
                <c:pt idx="935">
                  <c:v>43271</c:v>
                </c:pt>
                <c:pt idx="936">
                  <c:v>43272</c:v>
                </c:pt>
                <c:pt idx="937">
                  <c:v>43273</c:v>
                </c:pt>
                <c:pt idx="938">
                  <c:v>43274</c:v>
                </c:pt>
                <c:pt idx="939">
                  <c:v>43275</c:v>
                </c:pt>
                <c:pt idx="940">
                  <c:v>43276</c:v>
                </c:pt>
                <c:pt idx="941">
                  <c:v>43277</c:v>
                </c:pt>
                <c:pt idx="942">
                  <c:v>43278</c:v>
                </c:pt>
                <c:pt idx="943">
                  <c:v>43279</c:v>
                </c:pt>
                <c:pt idx="944">
                  <c:v>43280</c:v>
                </c:pt>
                <c:pt idx="945">
                  <c:v>43281</c:v>
                </c:pt>
                <c:pt idx="946">
                  <c:v>43282</c:v>
                </c:pt>
                <c:pt idx="947">
                  <c:v>43283</c:v>
                </c:pt>
                <c:pt idx="948">
                  <c:v>43284</c:v>
                </c:pt>
                <c:pt idx="949">
                  <c:v>43285</c:v>
                </c:pt>
                <c:pt idx="950">
                  <c:v>43286</c:v>
                </c:pt>
                <c:pt idx="951">
                  <c:v>43287</c:v>
                </c:pt>
                <c:pt idx="952">
                  <c:v>43288</c:v>
                </c:pt>
                <c:pt idx="953">
                  <c:v>43289</c:v>
                </c:pt>
                <c:pt idx="954">
                  <c:v>43290</c:v>
                </c:pt>
                <c:pt idx="955">
                  <c:v>43291</c:v>
                </c:pt>
                <c:pt idx="956">
                  <c:v>43292</c:v>
                </c:pt>
                <c:pt idx="957">
                  <c:v>43293</c:v>
                </c:pt>
                <c:pt idx="958">
                  <c:v>43294</c:v>
                </c:pt>
                <c:pt idx="959">
                  <c:v>43295</c:v>
                </c:pt>
                <c:pt idx="960">
                  <c:v>43296</c:v>
                </c:pt>
                <c:pt idx="961">
                  <c:v>43297</c:v>
                </c:pt>
                <c:pt idx="962">
                  <c:v>43298</c:v>
                </c:pt>
                <c:pt idx="963">
                  <c:v>43299</c:v>
                </c:pt>
                <c:pt idx="964">
                  <c:v>43300</c:v>
                </c:pt>
                <c:pt idx="965">
                  <c:v>43301</c:v>
                </c:pt>
                <c:pt idx="966">
                  <c:v>43302</c:v>
                </c:pt>
                <c:pt idx="967">
                  <c:v>43303</c:v>
                </c:pt>
                <c:pt idx="968">
                  <c:v>43304</c:v>
                </c:pt>
                <c:pt idx="969">
                  <c:v>43305</c:v>
                </c:pt>
                <c:pt idx="970">
                  <c:v>43306</c:v>
                </c:pt>
                <c:pt idx="971">
                  <c:v>43307</c:v>
                </c:pt>
                <c:pt idx="972">
                  <c:v>43308</c:v>
                </c:pt>
                <c:pt idx="973">
                  <c:v>43309</c:v>
                </c:pt>
                <c:pt idx="974">
                  <c:v>43310</c:v>
                </c:pt>
                <c:pt idx="975">
                  <c:v>43311</c:v>
                </c:pt>
                <c:pt idx="976">
                  <c:v>43312</c:v>
                </c:pt>
                <c:pt idx="977">
                  <c:v>43313</c:v>
                </c:pt>
                <c:pt idx="978">
                  <c:v>43314</c:v>
                </c:pt>
                <c:pt idx="979">
                  <c:v>43315</c:v>
                </c:pt>
                <c:pt idx="980">
                  <c:v>43316</c:v>
                </c:pt>
                <c:pt idx="981">
                  <c:v>43317</c:v>
                </c:pt>
                <c:pt idx="982">
                  <c:v>43318</c:v>
                </c:pt>
                <c:pt idx="983">
                  <c:v>43319</c:v>
                </c:pt>
                <c:pt idx="984">
                  <c:v>43320</c:v>
                </c:pt>
                <c:pt idx="985">
                  <c:v>43321</c:v>
                </c:pt>
                <c:pt idx="986">
                  <c:v>43322</c:v>
                </c:pt>
                <c:pt idx="987">
                  <c:v>43323</c:v>
                </c:pt>
                <c:pt idx="988">
                  <c:v>43324</c:v>
                </c:pt>
                <c:pt idx="989">
                  <c:v>43325</c:v>
                </c:pt>
                <c:pt idx="990">
                  <c:v>43326</c:v>
                </c:pt>
                <c:pt idx="991">
                  <c:v>43327</c:v>
                </c:pt>
                <c:pt idx="992">
                  <c:v>43328</c:v>
                </c:pt>
                <c:pt idx="993">
                  <c:v>43329</c:v>
                </c:pt>
                <c:pt idx="994">
                  <c:v>43330</c:v>
                </c:pt>
                <c:pt idx="995">
                  <c:v>43331</c:v>
                </c:pt>
                <c:pt idx="996">
                  <c:v>43332</c:v>
                </c:pt>
                <c:pt idx="997">
                  <c:v>43333</c:v>
                </c:pt>
                <c:pt idx="998">
                  <c:v>43334</c:v>
                </c:pt>
                <c:pt idx="999">
                  <c:v>43335</c:v>
                </c:pt>
                <c:pt idx="1000">
                  <c:v>43336</c:v>
                </c:pt>
                <c:pt idx="1001">
                  <c:v>43337</c:v>
                </c:pt>
                <c:pt idx="1002">
                  <c:v>43338</c:v>
                </c:pt>
                <c:pt idx="1003">
                  <c:v>43339</c:v>
                </c:pt>
                <c:pt idx="1004">
                  <c:v>43340</c:v>
                </c:pt>
                <c:pt idx="1005">
                  <c:v>43341</c:v>
                </c:pt>
                <c:pt idx="1006">
                  <c:v>43342</c:v>
                </c:pt>
                <c:pt idx="1007">
                  <c:v>43343</c:v>
                </c:pt>
                <c:pt idx="1008">
                  <c:v>43344</c:v>
                </c:pt>
                <c:pt idx="1009">
                  <c:v>43345</c:v>
                </c:pt>
                <c:pt idx="1010">
                  <c:v>43346</c:v>
                </c:pt>
                <c:pt idx="1011">
                  <c:v>43347</c:v>
                </c:pt>
                <c:pt idx="1012">
                  <c:v>43348</c:v>
                </c:pt>
                <c:pt idx="1013">
                  <c:v>43349</c:v>
                </c:pt>
                <c:pt idx="1014">
                  <c:v>43350</c:v>
                </c:pt>
                <c:pt idx="1015">
                  <c:v>43351</c:v>
                </c:pt>
                <c:pt idx="1016">
                  <c:v>43352</c:v>
                </c:pt>
                <c:pt idx="1017">
                  <c:v>43353</c:v>
                </c:pt>
                <c:pt idx="1018">
                  <c:v>43354</c:v>
                </c:pt>
                <c:pt idx="1019">
                  <c:v>43355</c:v>
                </c:pt>
                <c:pt idx="1020">
                  <c:v>43356</c:v>
                </c:pt>
                <c:pt idx="1021">
                  <c:v>43357</c:v>
                </c:pt>
                <c:pt idx="1022">
                  <c:v>43358</c:v>
                </c:pt>
                <c:pt idx="1023">
                  <c:v>43359</c:v>
                </c:pt>
                <c:pt idx="1024">
                  <c:v>43360</c:v>
                </c:pt>
                <c:pt idx="1025">
                  <c:v>43361</c:v>
                </c:pt>
                <c:pt idx="1026">
                  <c:v>43362</c:v>
                </c:pt>
                <c:pt idx="1027">
                  <c:v>43363</c:v>
                </c:pt>
                <c:pt idx="1028">
                  <c:v>43364</c:v>
                </c:pt>
                <c:pt idx="1029">
                  <c:v>43365</c:v>
                </c:pt>
                <c:pt idx="1030">
                  <c:v>43366</c:v>
                </c:pt>
                <c:pt idx="1031">
                  <c:v>43367</c:v>
                </c:pt>
                <c:pt idx="1032">
                  <c:v>43368</c:v>
                </c:pt>
                <c:pt idx="1033">
                  <c:v>43369</c:v>
                </c:pt>
                <c:pt idx="1034">
                  <c:v>43370</c:v>
                </c:pt>
                <c:pt idx="1035">
                  <c:v>43371</c:v>
                </c:pt>
                <c:pt idx="1036">
                  <c:v>43372</c:v>
                </c:pt>
                <c:pt idx="1037">
                  <c:v>43373</c:v>
                </c:pt>
                <c:pt idx="1038">
                  <c:v>43374</c:v>
                </c:pt>
                <c:pt idx="1039">
                  <c:v>43375</c:v>
                </c:pt>
                <c:pt idx="1040">
                  <c:v>43376</c:v>
                </c:pt>
                <c:pt idx="1041">
                  <c:v>43377</c:v>
                </c:pt>
                <c:pt idx="1042">
                  <c:v>43378</c:v>
                </c:pt>
                <c:pt idx="1043">
                  <c:v>43379</c:v>
                </c:pt>
                <c:pt idx="1044">
                  <c:v>43380</c:v>
                </c:pt>
                <c:pt idx="1045">
                  <c:v>43381</c:v>
                </c:pt>
                <c:pt idx="1046">
                  <c:v>43382</c:v>
                </c:pt>
                <c:pt idx="1047">
                  <c:v>43383</c:v>
                </c:pt>
                <c:pt idx="1048">
                  <c:v>43384</c:v>
                </c:pt>
                <c:pt idx="1049">
                  <c:v>43385</c:v>
                </c:pt>
                <c:pt idx="1050">
                  <c:v>43386</c:v>
                </c:pt>
                <c:pt idx="1051">
                  <c:v>43387</c:v>
                </c:pt>
                <c:pt idx="1052">
                  <c:v>43388</c:v>
                </c:pt>
                <c:pt idx="1053">
                  <c:v>43389</c:v>
                </c:pt>
                <c:pt idx="1054">
                  <c:v>43390</c:v>
                </c:pt>
                <c:pt idx="1055">
                  <c:v>43391</c:v>
                </c:pt>
                <c:pt idx="1056">
                  <c:v>43392</c:v>
                </c:pt>
                <c:pt idx="1057">
                  <c:v>43393</c:v>
                </c:pt>
                <c:pt idx="1058">
                  <c:v>43394</c:v>
                </c:pt>
                <c:pt idx="1059">
                  <c:v>43395</c:v>
                </c:pt>
                <c:pt idx="1060">
                  <c:v>43396</c:v>
                </c:pt>
                <c:pt idx="1061">
                  <c:v>43397</c:v>
                </c:pt>
                <c:pt idx="1062">
                  <c:v>43398</c:v>
                </c:pt>
                <c:pt idx="1063">
                  <c:v>43399</c:v>
                </c:pt>
                <c:pt idx="1064">
                  <c:v>43400</c:v>
                </c:pt>
                <c:pt idx="1065">
                  <c:v>43401</c:v>
                </c:pt>
                <c:pt idx="1066">
                  <c:v>43402</c:v>
                </c:pt>
                <c:pt idx="1067">
                  <c:v>43403</c:v>
                </c:pt>
                <c:pt idx="1068">
                  <c:v>43404</c:v>
                </c:pt>
                <c:pt idx="1069">
                  <c:v>43405</c:v>
                </c:pt>
                <c:pt idx="1070">
                  <c:v>43406</c:v>
                </c:pt>
                <c:pt idx="1071">
                  <c:v>43407</c:v>
                </c:pt>
                <c:pt idx="1072">
                  <c:v>43408</c:v>
                </c:pt>
                <c:pt idx="1073">
                  <c:v>43409</c:v>
                </c:pt>
                <c:pt idx="1074">
                  <c:v>43410</c:v>
                </c:pt>
                <c:pt idx="1075">
                  <c:v>43411</c:v>
                </c:pt>
                <c:pt idx="1076">
                  <c:v>43412</c:v>
                </c:pt>
                <c:pt idx="1077">
                  <c:v>43413</c:v>
                </c:pt>
                <c:pt idx="1078">
                  <c:v>43414</c:v>
                </c:pt>
                <c:pt idx="1079">
                  <c:v>43415</c:v>
                </c:pt>
                <c:pt idx="1080">
                  <c:v>43416</c:v>
                </c:pt>
                <c:pt idx="1081">
                  <c:v>43417</c:v>
                </c:pt>
                <c:pt idx="1082">
                  <c:v>43418</c:v>
                </c:pt>
                <c:pt idx="1083">
                  <c:v>43419</c:v>
                </c:pt>
                <c:pt idx="1084">
                  <c:v>43420</c:v>
                </c:pt>
                <c:pt idx="1085">
                  <c:v>43421</c:v>
                </c:pt>
                <c:pt idx="1086">
                  <c:v>43422</c:v>
                </c:pt>
                <c:pt idx="1087">
                  <c:v>43423</c:v>
                </c:pt>
                <c:pt idx="1088">
                  <c:v>43424</c:v>
                </c:pt>
                <c:pt idx="1089">
                  <c:v>43425</c:v>
                </c:pt>
                <c:pt idx="1090">
                  <c:v>43426</c:v>
                </c:pt>
                <c:pt idx="1091">
                  <c:v>43427</c:v>
                </c:pt>
                <c:pt idx="1092">
                  <c:v>43428</c:v>
                </c:pt>
                <c:pt idx="1093">
                  <c:v>43429</c:v>
                </c:pt>
                <c:pt idx="1094">
                  <c:v>43430</c:v>
                </c:pt>
                <c:pt idx="1095">
                  <c:v>43431</c:v>
                </c:pt>
                <c:pt idx="1096">
                  <c:v>43432</c:v>
                </c:pt>
                <c:pt idx="1097">
                  <c:v>43433</c:v>
                </c:pt>
                <c:pt idx="1098">
                  <c:v>43434</c:v>
                </c:pt>
                <c:pt idx="1099">
                  <c:v>43435</c:v>
                </c:pt>
                <c:pt idx="1100">
                  <c:v>43436</c:v>
                </c:pt>
                <c:pt idx="1101">
                  <c:v>43437</c:v>
                </c:pt>
                <c:pt idx="1102">
                  <c:v>43438</c:v>
                </c:pt>
                <c:pt idx="1103">
                  <c:v>43439</c:v>
                </c:pt>
                <c:pt idx="1104">
                  <c:v>43440</c:v>
                </c:pt>
                <c:pt idx="1105">
                  <c:v>43441</c:v>
                </c:pt>
                <c:pt idx="1106">
                  <c:v>43442</c:v>
                </c:pt>
                <c:pt idx="1107">
                  <c:v>43443</c:v>
                </c:pt>
                <c:pt idx="1108">
                  <c:v>43444</c:v>
                </c:pt>
                <c:pt idx="1109">
                  <c:v>43445</c:v>
                </c:pt>
                <c:pt idx="1110">
                  <c:v>43446</c:v>
                </c:pt>
                <c:pt idx="1111">
                  <c:v>43447</c:v>
                </c:pt>
                <c:pt idx="1112">
                  <c:v>43448</c:v>
                </c:pt>
                <c:pt idx="1113">
                  <c:v>43449</c:v>
                </c:pt>
                <c:pt idx="1114">
                  <c:v>43450</c:v>
                </c:pt>
                <c:pt idx="1115">
                  <c:v>43451</c:v>
                </c:pt>
                <c:pt idx="1116">
                  <c:v>43452</c:v>
                </c:pt>
                <c:pt idx="1117">
                  <c:v>43453</c:v>
                </c:pt>
                <c:pt idx="1118">
                  <c:v>43454</c:v>
                </c:pt>
                <c:pt idx="1119">
                  <c:v>43455</c:v>
                </c:pt>
                <c:pt idx="1120">
                  <c:v>43456</c:v>
                </c:pt>
                <c:pt idx="1121">
                  <c:v>43457</c:v>
                </c:pt>
                <c:pt idx="1122">
                  <c:v>43458</c:v>
                </c:pt>
                <c:pt idx="1123">
                  <c:v>43459</c:v>
                </c:pt>
                <c:pt idx="1124">
                  <c:v>43460</c:v>
                </c:pt>
                <c:pt idx="1125">
                  <c:v>43461</c:v>
                </c:pt>
                <c:pt idx="1126">
                  <c:v>43462</c:v>
                </c:pt>
                <c:pt idx="1127">
                  <c:v>43463</c:v>
                </c:pt>
                <c:pt idx="1128">
                  <c:v>43464</c:v>
                </c:pt>
                <c:pt idx="1129">
                  <c:v>43465</c:v>
                </c:pt>
                <c:pt idx="1130">
                  <c:v>43466</c:v>
                </c:pt>
                <c:pt idx="1131">
                  <c:v>43467</c:v>
                </c:pt>
                <c:pt idx="1132">
                  <c:v>43468</c:v>
                </c:pt>
                <c:pt idx="1133">
                  <c:v>43469</c:v>
                </c:pt>
                <c:pt idx="1134">
                  <c:v>43470</c:v>
                </c:pt>
                <c:pt idx="1135">
                  <c:v>43471</c:v>
                </c:pt>
                <c:pt idx="1136">
                  <c:v>43472</c:v>
                </c:pt>
                <c:pt idx="1137">
                  <c:v>43473</c:v>
                </c:pt>
                <c:pt idx="1138">
                  <c:v>43474</c:v>
                </c:pt>
                <c:pt idx="1139">
                  <c:v>43475</c:v>
                </c:pt>
                <c:pt idx="1140">
                  <c:v>43476</c:v>
                </c:pt>
                <c:pt idx="1141">
                  <c:v>43477</c:v>
                </c:pt>
                <c:pt idx="1142">
                  <c:v>43478</c:v>
                </c:pt>
                <c:pt idx="1143">
                  <c:v>43479</c:v>
                </c:pt>
                <c:pt idx="1144">
                  <c:v>43480</c:v>
                </c:pt>
                <c:pt idx="1145">
                  <c:v>43481</c:v>
                </c:pt>
                <c:pt idx="1146">
                  <c:v>43482</c:v>
                </c:pt>
                <c:pt idx="1147">
                  <c:v>43483</c:v>
                </c:pt>
                <c:pt idx="1148">
                  <c:v>43484</c:v>
                </c:pt>
                <c:pt idx="1149">
                  <c:v>43485</c:v>
                </c:pt>
                <c:pt idx="1150">
                  <c:v>43486</c:v>
                </c:pt>
                <c:pt idx="1151">
                  <c:v>43487</c:v>
                </c:pt>
                <c:pt idx="1152">
                  <c:v>43488</c:v>
                </c:pt>
                <c:pt idx="1153">
                  <c:v>43489</c:v>
                </c:pt>
                <c:pt idx="1154">
                  <c:v>43490</c:v>
                </c:pt>
                <c:pt idx="1155">
                  <c:v>43491</c:v>
                </c:pt>
                <c:pt idx="1156">
                  <c:v>43492</c:v>
                </c:pt>
                <c:pt idx="1157">
                  <c:v>43493</c:v>
                </c:pt>
                <c:pt idx="1158">
                  <c:v>43494</c:v>
                </c:pt>
                <c:pt idx="1159">
                  <c:v>43495</c:v>
                </c:pt>
                <c:pt idx="1160">
                  <c:v>43496</c:v>
                </c:pt>
                <c:pt idx="1161">
                  <c:v>43497</c:v>
                </c:pt>
                <c:pt idx="1162">
                  <c:v>43498</c:v>
                </c:pt>
                <c:pt idx="1163">
                  <c:v>43499</c:v>
                </c:pt>
                <c:pt idx="1164">
                  <c:v>43500</c:v>
                </c:pt>
                <c:pt idx="1165">
                  <c:v>43501</c:v>
                </c:pt>
                <c:pt idx="1166">
                  <c:v>43502</c:v>
                </c:pt>
                <c:pt idx="1167">
                  <c:v>43503</c:v>
                </c:pt>
                <c:pt idx="1168">
                  <c:v>43504</c:v>
                </c:pt>
                <c:pt idx="1169">
                  <c:v>43505</c:v>
                </c:pt>
                <c:pt idx="1170">
                  <c:v>43506</c:v>
                </c:pt>
                <c:pt idx="1171">
                  <c:v>43507</c:v>
                </c:pt>
                <c:pt idx="1172">
                  <c:v>43508</c:v>
                </c:pt>
                <c:pt idx="1173">
                  <c:v>43509</c:v>
                </c:pt>
                <c:pt idx="1174">
                  <c:v>43510</c:v>
                </c:pt>
                <c:pt idx="1175">
                  <c:v>43511</c:v>
                </c:pt>
                <c:pt idx="1176">
                  <c:v>43512</c:v>
                </c:pt>
                <c:pt idx="1177">
                  <c:v>43513</c:v>
                </c:pt>
                <c:pt idx="1178">
                  <c:v>43514</c:v>
                </c:pt>
                <c:pt idx="1179">
                  <c:v>43515</c:v>
                </c:pt>
                <c:pt idx="1180">
                  <c:v>43516</c:v>
                </c:pt>
                <c:pt idx="1181">
                  <c:v>43517</c:v>
                </c:pt>
                <c:pt idx="1182">
                  <c:v>43518</c:v>
                </c:pt>
                <c:pt idx="1183">
                  <c:v>43519</c:v>
                </c:pt>
                <c:pt idx="1184">
                  <c:v>43520</c:v>
                </c:pt>
                <c:pt idx="1185">
                  <c:v>43521</c:v>
                </c:pt>
                <c:pt idx="1186">
                  <c:v>43522</c:v>
                </c:pt>
                <c:pt idx="1187">
                  <c:v>43523</c:v>
                </c:pt>
                <c:pt idx="1188">
                  <c:v>43524</c:v>
                </c:pt>
                <c:pt idx="1189">
                  <c:v>43525</c:v>
                </c:pt>
                <c:pt idx="1190">
                  <c:v>43526</c:v>
                </c:pt>
                <c:pt idx="1191">
                  <c:v>43527</c:v>
                </c:pt>
                <c:pt idx="1192">
                  <c:v>43528</c:v>
                </c:pt>
                <c:pt idx="1193">
                  <c:v>43529</c:v>
                </c:pt>
                <c:pt idx="1194">
                  <c:v>43530</c:v>
                </c:pt>
                <c:pt idx="1195">
                  <c:v>43531</c:v>
                </c:pt>
                <c:pt idx="1196">
                  <c:v>43532</c:v>
                </c:pt>
                <c:pt idx="1197">
                  <c:v>43533</c:v>
                </c:pt>
                <c:pt idx="1198">
                  <c:v>43534</c:v>
                </c:pt>
                <c:pt idx="1199">
                  <c:v>43535</c:v>
                </c:pt>
                <c:pt idx="1200">
                  <c:v>43536</c:v>
                </c:pt>
                <c:pt idx="1201">
                  <c:v>43537</c:v>
                </c:pt>
                <c:pt idx="1202">
                  <c:v>43538</c:v>
                </c:pt>
                <c:pt idx="1203">
                  <c:v>43539</c:v>
                </c:pt>
                <c:pt idx="1204">
                  <c:v>43540</c:v>
                </c:pt>
                <c:pt idx="1205">
                  <c:v>43541</c:v>
                </c:pt>
                <c:pt idx="1206">
                  <c:v>43542</c:v>
                </c:pt>
                <c:pt idx="1207">
                  <c:v>43543</c:v>
                </c:pt>
                <c:pt idx="1208">
                  <c:v>43544</c:v>
                </c:pt>
                <c:pt idx="1209">
                  <c:v>43545</c:v>
                </c:pt>
                <c:pt idx="1210">
                  <c:v>43546</c:v>
                </c:pt>
                <c:pt idx="1211">
                  <c:v>43547</c:v>
                </c:pt>
                <c:pt idx="1212">
                  <c:v>43548</c:v>
                </c:pt>
                <c:pt idx="1213">
                  <c:v>43549</c:v>
                </c:pt>
                <c:pt idx="1214">
                  <c:v>43550</c:v>
                </c:pt>
                <c:pt idx="1215">
                  <c:v>43551</c:v>
                </c:pt>
                <c:pt idx="1216">
                  <c:v>43552</c:v>
                </c:pt>
                <c:pt idx="1217">
                  <c:v>43553</c:v>
                </c:pt>
                <c:pt idx="1218">
                  <c:v>43554</c:v>
                </c:pt>
                <c:pt idx="1219">
                  <c:v>43555</c:v>
                </c:pt>
                <c:pt idx="1220">
                  <c:v>43556</c:v>
                </c:pt>
                <c:pt idx="1221">
                  <c:v>43557</c:v>
                </c:pt>
                <c:pt idx="1222">
                  <c:v>43558</c:v>
                </c:pt>
                <c:pt idx="1223">
                  <c:v>43559</c:v>
                </c:pt>
                <c:pt idx="1224">
                  <c:v>43560</c:v>
                </c:pt>
                <c:pt idx="1225">
                  <c:v>43561</c:v>
                </c:pt>
                <c:pt idx="1226">
                  <c:v>43562</c:v>
                </c:pt>
                <c:pt idx="1227">
                  <c:v>43563</c:v>
                </c:pt>
                <c:pt idx="1228">
                  <c:v>43564</c:v>
                </c:pt>
                <c:pt idx="1229">
                  <c:v>43565</c:v>
                </c:pt>
                <c:pt idx="1230">
                  <c:v>43566</c:v>
                </c:pt>
                <c:pt idx="1231">
                  <c:v>43567</c:v>
                </c:pt>
                <c:pt idx="1232">
                  <c:v>43568</c:v>
                </c:pt>
                <c:pt idx="1233">
                  <c:v>43569</c:v>
                </c:pt>
                <c:pt idx="1234">
                  <c:v>43570</c:v>
                </c:pt>
                <c:pt idx="1235">
                  <c:v>43571</c:v>
                </c:pt>
                <c:pt idx="1236">
                  <c:v>43572</c:v>
                </c:pt>
                <c:pt idx="1237">
                  <c:v>43573</c:v>
                </c:pt>
                <c:pt idx="1238">
                  <c:v>43574</c:v>
                </c:pt>
                <c:pt idx="1239">
                  <c:v>43575</c:v>
                </c:pt>
                <c:pt idx="1240">
                  <c:v>43576</c:v>
                </c:pt>
                <c:pt idx="1241">
                  <c:v>43577</c:v>
                </c:pt>
                <c:pt idx="1242">
                  <c:v>43578</c:v>
                </c:pt>
                <c:pt idx="1243">
                  <c:v>43579</c:v>
                </c:pt>
                <c:pt idx="1244">
                  <c:v>43580</c:v>
                </c:pt>
                <c:pt idx="1245">
                  <c:v>43581</c:v>
                </c:pt>
                <c:pt idx="1246">
                  <c:v>43582</c:v>
                </c:pt>
                <c:pt idx="1247">
                  <c:v>43583</c:v>
                </c:pt>
                <c:pt idx="1248">
                  <c:v>43584</c:v>
                </c:pt>
                <c:pt idx="1249">
                  <c:v>43585</c:v>
                </c:pt>
                <c:pt idx="1250">
                  <c:v>43586</c:v>
                </c:pt>
                <c:pt idx="1251">
                  <c:v>43587</c:v>
                </c:pt>
                <c:pt idx="1252">
                  <c:v>43588</c:v>
                </c:pt>
                <c:pt idx="1253">
                  <c:v>43589</c:v>
                </c:pt>
                <c:pt idx="1254">
                  <c:v>43590</c:v>
                </c:pt>
                <c:pt idx="1255">
                  <c:v>43591</c:v>
                </c:pt>
                <c:pt idx="1256">
                  <c:v>43592</c:v>
                </c:pt>
                <c:pt idx="1257">
                  <c:v>43593</c:v>
                </c:pt>
                <c:pt idx="1258">
                  <c:v>43594</c:v>
                </c:pt>
                <c:pt idx="1259">
                  <c:v>43595</c:v>
                </c:pt>
                <c:pt idx="1260">
                  <c:v>43596</c:v>
                </c:pt>
                <c:pt idx="1261">
                  <c:v>43597</c:v>
                </c:pt>
                <c:pt idx="1262">
                  <c:v>43598</c:v>
                </c:pt>
                <c:pt idx="1263">
                  <c:v>43599</c:v>
                </c:pt>
                <c:pt idx="1264">
                  <c:v>43600</c:v>
                </c:pt>
                <c:pt idx="1265">
                  <c:v>43601</c:v>
                </c:pt>
                <c:pt idx="1266">
                  <c:v>43602</c:v>
                </c:pt>
                <c:pt idx="1267">
                  <c:v>43603</c:v>
                </c:pt>
                <c:pt idx="1268">
                  <c:v>43604</c:v>
                </c:pt>
                <c:pt idx="1269">
                  <c:v>43605</c:v>
                </c:pt>
                <c:pt idx="1270">
                  <c:v>43606</c:v>
                </c:pt>
                <c:pt idx="1271">
                  <c:v>43607</c:v>
                </c:pt>
                <c:pt idx="1272">
                  <c:v>43608</c:v>
                </c:pt>
                <c:pt idx="1273">
                  <c:v>43609</c:v>
                </c:pt>
                <c:pt idx="1274">
                  <c:v>43610</c:v>
                </c:pt>
                <c:pt idx="1275">
                  <c:v>43611</c:v>
                </c:pt>
                <c:pt idx="1276">
                  <c:v>43612</c:v>
                </c:pt>
                <c:pt idx="1277">
                  <c:v>43613</c:v>
                </c:pt>
                <c:pt idx="1278">
                  <c:v>43614</c:v>
                </c:pt>
                <c:pt idx="1279">
                  <c:v>43615</c:v>
                </c:pt>
                <c:pt idx="1280">
                  <c:v>43616</c:v>
                </c:pt>
                <c:pt idx="1281">
                  <c:v>43617</c:v>
                </c:pt>
                <c:pt idx="1282">
                  <c:v>43618</c:v>
                </c:pt>
                <c:pt idx="1283">
                  <c:v>43619</c:v>
                </c:pt>
                <c:pt idx="1284">
                  <c:v>43620</c:v>
                </c:pt>
                <c:pt idx="1285">
                  <c:v>43621</c:v>
                </c:pt>
                <c:pt idx="1286">
                  <c:v>43622</c:v>
                </c:pt>
                <c:pt idx="1287">
                  <c:v>43623</c:v>
                </c:pt>
                <c:pt idx="1288">
                  <c:v>43624</c:v>
                </c:pt>
                <c:pt idx="1289">
                  <c:v>43625</c:v>
                </c:pt>
                <c:pt idx="1290">
                  <c:v>43626</c:v>
                </c:pt>
                <c:pt idx="1291">
                  <c:v>43627</c:v>
                </c:pt>
                <c:pt idx="1292">
                  <c:v>43628</c:v>
                </c:pt>
                <c:pt idx="1293">
                  <c:v>43629</c:v>
                </c:pt>
                <c:pt idx="1294">
                  <c:v>43630</c:v>
                </c:pt>
                <c:pt idx="1295">
                  <c:v>43631</c:v>
                </c:pt>
                <c:pt idx="1296">
                  <c:v>43632</c:v>
                </c:pt>
                <c:pt idx="1297">
                  <c:v>43633</c:v>
                </c:pt>
                <c:pt idx="1298">
                  <c:v>43634</c:v>
                </c:pt>
                <c:pt idx="1299">
                  <c:v>43635</c:v>
                </c:pt>
                <c:pt idx="1300">
                  <c:v>43636</c:v>
                </c:pt>
                <c:pt idx="1301">
                  <c:v>43637</c:v>
                </c:pt>
                <c:pt idx="1302">
                  <c:v>43638</c:v>
                </c:pt>
                <c:pt idx="1303">
                  <c:v>43639</c:v>
                </c:pt>
                <c:pt idx="1304">
                  <c:v>43640</c:v>
                </c:pt>
                <c:pt idx="1305">
                  <c:v>43641</c:v>
                </c:pt>
                <c:pt idx="1306">
                  <c:v>43642</c:v>
                </c:pt>
                <c:pt idx="1307">
                  <c:v>43643</c:v>
                </c:pt>
                <c:pt idx="1308">
                  <c:v>43644</c:v>
                </c:pt>
                <c:pt idx="1309">
                  <c:v>43645</c:v>
                </c:pt>
                <c:pt idx="1310">
                  <c:v>43646</c:v>
                </c:pt>
                <c:pt idx="1311">
                  <c:v>43647</c:v>
                </c:pt>
                <c:pt idx="1312">
                  <c:v>43648</c:v>
                </c:pt>
                <c:pt idx="1313">
                  <c:v>43649</c:v>
                </c:pt>
                <c:pt idx="1314">
                  <c:v>43650</c:v>
                </c:pt>
                <c:pt idx="1315">
                  <c:v>43651</c:v>
                </c:pt>
                <c:pt idx="1316">
                  <c:v>43652</c:v>
                </c:pt>
                <c:pt idx="1317">
                  <c:v>43653</c:v>
                </c:pt>
                <c:pt idx="1318">
                  <c:v>43654</c:v>
                </c:pt>
                <c:pt idx="1319">
                  <c:v>43655</c:v>
                </c:pt>
                <c:pt idx="1320">
                  <c:v>43656</c:v>
                </c:pt>
                <c:pt idx="1321">
                  <c:v>43657</c:v>
                </c:pt>
                <c:pt idx="1322">
                  <c:v>43658</c:v>
                </c:pt>
                <c:pt idx="1323">
                  <c:v>43659</c:v>
                </c:pt>
                <c:pt idx="1324">
                  <c:v>43660</c:v>
                </c:pt>
                <c:pt idx="1325">
                  <c:v>43661</c:v>
                </c:pt>
                <c:pt idx="1326">
                  <c:v>43662</c:v>
                </c:pt>
                <c:pt idx="1327">
                  <c:v>43663</c:v>
                </c:pt>
                <c:pt idx="1328">
                  <c:v>43664</c:v>
                </c:pt>
                <c:pt idx="1329">
                  <c:v>43665</c:v>
                </c:pt>
                <c:pt idx="1330">
                  <c:v>43666</c:v>
                </c:pt>
                <c:pt idx="1331">
                  <c:v>43667</c:v>
                </c:pt>
                <c:pt idx="1332">
                  <c:v>43668</c:v>
                </c:pt>
                <c:pt idx="1333">
                  <c:v>43669</c:v>
                </c:pt>
                <c:pt idx="1334">
                  <c:v>43670</c:v>
                </c:pt>
                <c:pt idx="1335">
                  <c:v>43671</c:v>
                </c:pt>
                <c:pt idx="1336">
                  <c:v>43672</c:v>
                </c:pt>
                <c:pt idx="1337">
                  <c:v>43673</c:v>
                </c:pt>
                <c:pt idx="1338">
                  <c:v>43674</c:v>
                </c:pt>
                <c:pt idx="1339">
                  <c:v>43675</c:v>
                </c:pt>
                <c:pt idx="1340">
                  <c:v>43676</c:v>
                </c:pt>
                <c:pt idx="1341">
                  <c:v>43677</c:v>
                </c:pt>
                <c:pt idx="1342">
                  <c:v>43678</c:v>
                </c:pt>
                <c:pt idx="1343">
                  <c:v>43679</c:v>
                </c:pt>
                <c:pt idx="1344">
                  <c:v>43680</c:v>
                </c:pt>
                <c:pt idx="1345">
                  <c:v>43681</c:v>
                </c:pt>
                <c:pt idx="1346">
                  <c:v>43682</c:v>
                </c:pt>
                <c:pt idx="1347">
                  <c:v>43683</c:v>
                </c:pt>
                <c:pt idx="1348">
                  <c:v>43684</c:v>
                </c:pt>
                <c:pt idx="1349">
                  <c:v>43685</c:v>
                </c:pt>
                <c:pt idx="1350">
                  <c:v>43686</c:v>
                </c:pt>
                <c:pt idx="1351">
                  <c:v>43687</c:v>
                </c:pt>
                <c:pt idx="1352">
                  <c:v>43688</c:v>
                </c:pt>
                <c:pt idx="1353">
                  <c:v>43689</c:v>
                </c:pt>
                <c:pt idx="1354">
                  <c:v>43690</c:v>
                </c:pt>
                <c:pt idx="1355">
                  <c:v>43691</c:v>
                </c:pt>
                <c:pt idx="1356">
                  <c:v>43692</c:v>
                </c:pt>
                <c:pt idx="1357">
                  <c:v>43693</c:v>
                </c:pt>
                <c:pt idx="1358">
                  <c:v>43694</c:v>
                </c:pt>
                <c:pt idx="1359">
                  <c:v>43695</c:v>
                </c:pt>
                <c:pt idx="1360">
                  <c:v>43696</c:v>
                </c:pt>
                <c:pt idx="1361">
                  <c:v>43697</c:v>
                </c:pt>
                <c:pt idx="1362">
                  <c:v>43698</c:v>
                </c:pt>
                <c:pt idx="1363">
                  <c:v>43699</c:v>
                </c:pt>
                <c:pt idx="1364">
                  <c:v>43700</c:v>
                </c:pt>
                <c:pt idx="1365">
                  <c:v>43701</c:v>
                </c:pt>
                <c:pt idx="1366">
                  <c:v>43702</c:v>
                </c:pt>
                <c:pt idx="1367">
                  <c:v>43703</c:v>
                </c:pt>
                <c:pt idx="1368">
                  <c:v>43704</c:v>
                </c:pt>
                <c:pt idx="1369">
                  <c:v>43705</c:v>
                </c:pt>
                <c:pt idx="1370">
                  <c:v>43706</c:v>
                </c:pt>
                <c:pt idx="1371">
                  <c:v>43707</c:v>
                </c:pt>
                <c:pt idx="1372">
                  <c:v>43708</c:v>
                </c:pt>
                <c:pt idx="1373">
                  <c:v>43709</c:v>
                </c:pt>
                <c:pt idx="1374">
                  <c:v>43710</c:v>
                </c:pt>
                <c:pt idx="1375">
                  <c:v>43711</c:v>
                </c:pt>
                <c:pt idx="1376">
                  <c:v>43712</c:v>
                </c:pt>
                <c:pt idx="1377">
                  <c:v>43713</c:v>
                </c:pt>
                <c:pt idx="1378">
                  <c:v>43714</c:v>
                </c:pt>
                <c:pt idx="1379">
                  <c:v>43715</c:v>
                </c:pt>
                <c:pt idx="1380">
                  <c:v>43716</c:v>
                </c:pt>
                <c:pt idx="1381">
                  <c:v>43717</c:v>
                </c:pt>
                <c:pt idx="1382">
                  <c:v>43718</c:v>
                </c:pt>
                <c:pt idx="1383">
                  <c:v>43719</c:v>
                </c:pt>
                <c:pt idx="1384">
                  <c:v>43720</c:v>
                </c:pt>
                <c:pt idx="1385">
                  <c:v>43721</c:v>
                </c:pt>
                <c:pt idx="1386">
                  <c:v>43722</c:v>
                </c:pt>
                <c:pt idx="1387">
                  <c:v>43723</c:v>
                </c:pt>
                <c:pt idx="1388">
                  <c:v>43724</c:v>
                </c:pt>
                <c:pt idx="1389">
                  <c:v>43725</c:v>
                </c:pt>
                <c:pt idx="1390">
                  <c:v>43726</c:v>
                </c:pt>
                <c:pt idx="1391">
                  <c:v>43727</c:v>
                </c:pt>
                <c:pt idx="1392">
                  <c:v>43728</c:v>
                </c:pt>
                <c:pt idx="1393">
                  <c:v>43729</c:v>
                </c:pt>
                <c:pt idx="1394">
                  <c:v>43730</c:v>
                </c:pt>
                <c:pt idx="1395">
                  <c:v>43731</c:v>
                </c:pt>
                <c:pt idx="1396">
                  <c:v>43732</c:v>
                </c:pt>
                <c:pt idx="1397">
                  <c:v>43733</c:v>
                </c:pt>
                <c:pt idx="1398">
                  <c:v>43734</c:v>
                </c:pt>
                <c:pt idx="1399">
                  <c:v>43735</c:v>
                </c:pt>
                <c:pt idx="1400">
                  <c:v>43736</c:v>
                </c:pt>
                <c:pt idx="1401">
                  <c:v>43737</c:v>
                </c:pt>
                <c:pt idx="1402">
                  <c:v>43738</c:v>
                </c:pt>
                <c:pt idx="1403">
                  <c:v>43739</c:v>
                </c:pt>
                <c:pt idx="1404">
                  <c:v>43740</c:v>
                </c:pt>
                <c:pt idx="1405">
                  <c:v>43741</c:v>
                </c:pt>
                <c:pt idx="1406">
                  <c:v>43742</c:v>
                </c:pt>
                <c:pt idx="1407">
                  <c:v>43743</c:v>
                </c:pt>
                <c:pt idx="1408">
                  <c:v>43744</c:v>
                </c:pt>
                <c:pt idx="1409">
                  <c:v>43745</c:v>
                </c:pt>
                <c:pt idx="1410">
                  <c:v>43746</c:v>
                </c:pt>
                <c:pt idx="1411">
                  <c:v>43747</c:v>
                </c:pt>
                <c:pt idx="1412">
                  <c:v>43748</c:v>
                </c:pt>
                <c:pt idx="1413">
                  <c:v>43749</c:v>
                </c:pt>
                <c:pt idx="1414">
                  <c:v>43750</c:v>
                </c:pt>
                <c:pt idx="1415">
                  <c:v>43751</c:v>
                </c:pt>
                <c:pt idx="1416">
                  <c:v>43752</c:v>
                </c:pt>
                <c:pt idx="1417">
                  <c:v>43753</c:v>
                </c:pt>
                <c:pt idx="1418">
                  <c:v>43754</c:v>
                </c:pt>
                <c:pt idx="1419">
                  <c:v>43755</c:v>
                </c:pt>
                <c:pt idx="1420">
                  <c:v>43756</c:v>
                </c:pt>
                <c:pt idx="1421">
                  <c:v>43757</c:v>
                </c:pt>
                <c:pt idx="1422">
                  <c:v>43758</c:v>
                </c:pt>
                <c:pt idx="1423">
                  <c:v>43759</c:v>
                </c:pt>
                <c:pt idx="1424">
                  <c:v>43760</c:v>
                </c:pt>
                <c:pt idx="1425">
                  <c:v>43761</c:v>
                </c:pt>
                <c:pt idx="1426">
                  <c:v>43762</c:v>
                </c:pt>
                <c:pt idx="1427">
                  <c:v>43763</c:v>
                </c:pt>
                <c:pt idx="1428">
                  <c:v>43764</c:v>
                </c:pt>
                <c:pt idx="1429">
                  <c:v>43765</c:v>
                </c:pt>
                <c:pt idx="1430">
                  <c:v>43766</c:v>
                </c:pt>
                <c:pt idx="1431">
                  <c:v>43767</c:v>
                </c:pt>
                <c:pt idx="1432">
                  <c:v>43768</c:v>
                </c:pt>
                <c:pt idx="1433">
                  <c:v>43769</c:v>
                </c:pt>
                <c:pt idx="1434">
                  <c:v>43770</c:v>
                </c:pt>
                <c:pt idx="1435">
                  <c:v>43771</c:v>
                </c:pt>
                <c:pt idx="1436">
                  <c:v>43772</c:v>
                </c:pt>
                <c:pt idx="1437">
                  <c:v>43773</c:v>
                </c:pt>
                <c:pt idx="1438">
                  <c:v>43774</c:v>
                </c:pt>
                <c:pt idx="1439">
                  <c:v>43775</c:v>
                </c:pt>
                <c:pt idx="1440">
                  <c:v>43776</c:v>
                </c:pt>
                <c:pt idx="1441">
                  <c:v>43777</c:v>
                </c:pt>
                <c:pt idx="1442">
                  <c:v>43778</c:v>
                </c:pt>
                <c:pt idx="1443">
                  <c:v>43779</c:v>
                </c:pt>
                <c:pt idx="1444">
                  <c:v>43780</c:v>
                </c:pt>
                <c:pt idx="1445">
                  <c:v>43781</c:v>
                </c:pt>
                <c:pt idx="1446">
                  <c:v>43782</c:v>
                </c:pt>
                <c:pt idx="1447">
                  <c:v>43783</c:v>
                </c:pt>
                <c:pt idx="1448">
                  <c:v>43784</c:v>
                </c:pt>
                <c:pt idx="1449">
                  <c:v>43785</c:v>
                </c:pt>
                <c:pt idx="1450">
                  <c:v>43786</c:v>
                </c:pt>
                <c:pt idx="1451">
                  <c:v>43787</c:v>
                </c:pt>
                <c:pt idx="1452">
                  <c:v>43788</c:v>
                </c:pt>
                <c:pt idx="1453">
                  <c:v>43789</c:v>
                </c:pt>
                <c:pt idx="1454">
                  <c:v>43790</c:v>
                </c:pt>
                <c:pt idx="1455">
                  <c:v>43791</c:v>
                </c:pt>
                <c:pt idx="1456">
                  <c:v>43792</c:v>
                </c:pt>
                <c:pt idx="1457">
                  <c:v>43793</c:v>
                </c:pt>
                <c:pt idx="1458">
                  <c:v>43794</c:v>
                </c:pt>
                <c:pt idx="1459">
                  <c:v>43795</c:v>
                </c:pt>
                <c:pt idx="1460">
                  <c:v>43796</c:v>
                </c:pt>
                <c:pt idx="1461">
                  <c:v>43797</c:v>
                </c:pt>
                <c:pt idx="1462">
                  <c:v>43798</c:v>
                </c:pt>
                <c:pt idx="1463">
                  <c:v>43799</c:v>
                </c:pt>
                <c:pt idx="1464">
                  <c:v>43800</c:v>
                </c:pt>
                <c:pt idx="1465">
                  <c:v>43801</c:v>
                </c:pt>
                <c:pt idx="1466">
                  <c:v>43802</c:v>
                </c:pt>
                <c:pt idx="1467">
                  <c:v>43803</c:v>
                </c:pt>
                <c:pt idx="1468">
                  <c:v>43804</c:v>
                </c:pt>
                <c:pt idx="1469">
                  <c:v>43805</c:v>
                </c:pt>
                <c:pt idx="1470">
                  <c:v>43806</c:v>
                </c:pt>
                <c:pt idx="1471">
                  <c:v>43807</c:v>
                </c:pt>
                <c:pt idx="1472">
                  <c:v>43808</c:v>
                </c:pt>
                <c:pt idx="1473">
                  <c:v>43809</c:v>
                </c:pt>
                <c:pt idx="1474">
                  <c:v>43810</c:v>
                </c:pt>
                <c:pt idx="1475">
                  <c:v>43811</c:v>
                </c:pt>
                <c:pt idx="1476">
                  <c:v>43812</c:v>
                </c:pt>
                <c:pt idx="1477">
                  <c:v>43813</c:v>
                </c:pt>
                <c:pt idx="1478">
                  <c:v>43814</c:v>
                </c:pt>
                <c:pt idx="1479">
                  <c:v>43815</c:v>
                </c:pt>
                <c:pt idx="1480">
                  <c:v>43816</c:v>
                </c:pt>
                <c:pt idx="1481">
                  <c:v>43817</c:v>
                </c:pt>
                <c:pt idx="1482">
                  <c:v>43818</c:v>
                </c:pt>
                <c:pt idx="1483">
                  <c:v>43819</c:v>
                </c:pt>
                <c:pt idx="1484">
                  <c:v>43820</c:v>
                </c:pt>
                <c:pt idx="1485">
                  <c:v>43821</c:v>
                </c:pt>
                <c:pt idx="1486">
                  <c:v>43822</c:v>
                </c:pt>
                <c:pt idx="1487">
                  <c:v>43823</c:v>
                </c:pt>
                <c:pt idx="1488">
                  <c:v>43824</c:v>
                </c:pt>
                <c:pt idx="1489">
                  <c:v>43825</c:v>
                </c:pt>
                <c:pt idx="1490">
                  <c:v>43826</c:v>
                </c:pt>
                <c:pt idx="1491">
                  <c:v>43827</c:v>
                </c:pt>
                <c:pt idx="1492">
                  <c:v>43828</c:v>
                </c:pt>
                <c:pt idx="1493">
                  <c:v>43829</c:v>
                </c:pt>
                <c:pt idx="1494">
                  <c:v>43830</c:v>
                </c:pt>
                <c:pt idx="1495">
                  <c:v>43831</c:v>
                </c:pt>
                <c:pt idx="1496">
                  <c:v>43832</c:v>
                </c:pt>
                <c:pt idx="1497">
                  <c:v>43833</c:v>
                </c:pt>
                <c:pt idx="1498">
                  <c:v>43834</c:v>
                </c:pt>
                <c:pt idx="1499">
                  <c:v>43835</c:v>
                </c:pt>
                <c:pt idx="1500">
                  <c:v>43836</c:v>
                </c:pt>
                <c:pt idx="1501">
                  <c:v>43837</c:v>
                </c:pt>
                <c:pt idx="1502">
                  <c:v>43838</c:v>
                </c:pt>
                <c:pt idx="1503">
                  <c:v>43839</c:v>
                </c:pt>
                <c:pt idx="1504">
                  <c:v>43840</c:v>
                </c:pt>
                <c:pt idx="1505">
                  <c:v>43841</c:v>
                </c:pt>
                <c:pt idx="1506">
                  <c:v>43842</c:v>
                </c:pt>
                <c:pt idx="1507">
                  <c:v>43843</c:v>
                </c:pt>
                <c:pt idx="1508">
                  <c:v>43844</c:v>
                </c:pt>
                <c:pt idx="1509">
                  <c:v>43845</c:v>
                </c:pt>
                <c:pt idx="1510">
                  <c:v>43846</c:v>
                </c:pt>
                <c:pt idx="1511">
                  <c:v>43847</c:v>
                </c:pt>
                <c:pt idx="1512">
                  <c:v>43848</c:v>
                </c:pt>
                <c:pt idx="1513">
                  <c:v>43849</c:v>
                </c:pt>
                <c:pt idx="1514">
                  <c:v>43850</c:v>
                </c:pt>
                <c:pt idx="1515">
                  <c:v>43851</c:v>
                </c:pt>
                <c:pt idx="1516">
                  <c:v>43852</c:v>
                </c:pt>
                <c:pt idx="1517">
                  <c:v>43853</c:v>
                </c:pt>
                <c:pt idx="1518">
                  <c:v>43854</c:v>
                </c:pt>
                <c:pt idx="1519">
                  <c:v>43855</c:v>
                </c:pt>
                <c:pt idx="1520">
                  <c:v>43856</c:v>
                </c:pt>
                <c:pt idx="1521">
                  <c:v>43857</c:v>
                </c:pt>
                <c:pt idx="1522">
                  <c:v>43858</c:v>
                </c:pt>
                <c:pt idx="1523">
                  <c:v>43859</c:v>
                </c:pt>
                <c:pt idx="1524">
                  <c:v>43860</c:v>
                </c:pt>
                <c:pt idx="1525">
                  <c:v>43861</c:v>
                </c:pt>
                <c:pt idx="1526">
                  <c:v>43862</c:v>
                </c:pt>
                <c:pt idx="1527">
                  <c:v>43863</c:v>
                </c:pt>
                <c:pt idx="1528">
                  <c:v>43864</c:v>
                </c:pt>
                <c:pt idx="1529">
                  <c:v>43865</c:v>
                </c:pt>
                <c:pt idx="1530">
                  <c:v>43866</c:v>
                </c:pt>
                <c:pt idx="1531">
                  <c:v>43867</c:v>
                </c:pt>
                <c:pt idx="1532">
                  <c:v>43868</c:v>
                </c:pt>
                <c:pt idx="1533">
                  <c:v>43869</c:v>
                </c:pt>
                <c:pt idx="1534">
                  <c:v>43870</c:v>
                </c:pt>
                <c:pt idx="1535">
                  <c:v>43871</c:v>
                </c:pt>
                <c:pt idx="1536">
                  <c:v>43872</c:v>
                </c:pt>
                <c:pt idx="1537">
                  <c:v>43873</c:v>
                </c:pt>
                <c:pt idx="1538">
                  <c:v>43874</c:v>
                </c:pt>
                <c:pt idx="1539">
                  <c:v>43875</c:v>
                </c:pt>
                <c:pt idx="1540">
                  <c:v>43876</c:v>
                </c:pt>
                <c:pt idx="1541">
                  <c:v>43877</c:v>
                </c:pt>
                <c:pt idx="1542">
                  <c:v>43878</c:v>
                </c:pt>
                <c:pt idx="1543">
                  <c:v>43879</c:v>
                </c:pt>
                <c:pt idx="1544">
                  <c:v>43880</c:v>
                </c:pt>
                <c:pt idx="1545">
                  <c:v>43881</c:v>
                </c:pt>
                <c:pt idx="1546">
                  <c:v>43882</c:v>
                </c:pt>
                <c:pt idx="1547">
                  <c:v>43883</c:v>
                </c:pt>
                <c:pt idx="1548">
                  <c:v>43884</c:v>
                </c:pt>
                <c:pt idx="1549">
                  <c:v>43885</c:v>
                </c:pt>
                <c:pt idx="1550">
                  <c:v>43886</c:v>
                </c:pt>
                <c:pt idx="1551">
                  <c:v>43887</c:v>
                </c:pt>
                <c:pt idx="1552">
                  <c:v>43888</c:v>
                </c:pt>
                <c:pt idx="1553">
                  <c:v>43889</c:v>
                </c:pt>
                <c:pt idx="1554">
                  <c:v>43890</c:v>
                </c:pt>
                <c:pt idx="1555">
                  <c:v>43891</c:v>
                </c:pt>
                <c:pt idx="1556">
                  <c:v>43892</c:v>
                </c:pt>
                <c:pt idx="1557">
                  <c:v>43893</c:v>
                </c:pt>
                <c:pt idx="1558">
                  <c:v>43894</c:v>
                </c:pt>
                <c:pt idx="1559">
                  <c:v>43895</c:v>
                </c:pt>
                <c:pt idx="1560">
                  <c:v>43896</c:v>
                </c:pt>
                <c:pt idx="1561">
                  <c:v>43897</c:v>
                </c:pt>
                <c:pt idx="1562">
                  <c:v>43898</c:v>
                </c:pt>
                <c:pt idx="1563">
                  <c:v>43899</c:v>
                </c:pt>
                <c:pt idx="1564">
                  <c:v>43900</c:v>
                </c:pt>
                <c:pt idx="1565">
                  <c:v>43901</c:v>
                </c:pt>
                <c:pt idx="1566">
                  <c:v>43902</c:v>
                </c:pt>
                <c:pt idx="1567">
                  <c:v>43903</c:v>
                </c:pt>
                <c:pt idx="1568">
                  <c:v>43904</c:v>
                </c:pt>
                <c:pt idx="1569">
                  <c:v>43905</c:v>
                </c:pt>
                <c:pt idx="1570">
                  <c:v>43906</c:v>
                </c:pt>
                <c:pt idx="1571">
                  <c:v>43907</c:v>
                </c:pt>
                <c:pt idx="1572">
                  <c:v>43908</c:v>
                </c:pt>
                <c:pt idx="1573">
                  <c:v>43909</c:v>
                </c:pt>
                <c:pt idx="1574">
                  <c:v>43910</c:v>
                </c:pt>
                <c:pt idx="1575">
                  <c:v>43911</c:v>
                </c:pt>
                <c:pt idx="1576">
                  <c:v>43912</c:v>
                </c:pt>
                <c:pt idx="1577">
                  <c:v>43913</c:v>
                </c:pt>
                <c:pt idx="1578">
                  <c:v>43914</c:v>
                </c:pt>
                <c:pt idx="1579">
                  <c:v>43915</c:v>
                </c:pt>
                <c:pt idx="1580">
                  <c:v>43916</c:v>
                </c:pt>
                <c:pt idx="1581">
                  <c:v>43917</c:v>
                </c:pt>
                <c:pt idx="1582">
                  <c:v>43918</c:v>
                </c:pt>
                <c:pt idx="1583">
                  <c:v>43919</c:v>
                </c:pt>
                <c:pt idx="1584">
                  <c:v>43920</c:v>
                </c:pt>
                <c:pt idx="1585">
                  <c:v>43921</c:v>
                </c:pt>
                <c:pt idx="1586">
                  <c:v>43922</c:v>
                </c:pt>
                <c:pt idx="1587">
                  <c:v>43923</c:v>
                </c:pt>
                <c:pt idx="1588">
                  <c:v>43924</c:v>
                </c:pt>
                <c:pt idx="1589">
                  <c:v>43925</c:v>
                </c:pt>
                <c:pt idx="1590">
                  <c:v>43926</c:v>
                </c:pt>
                <c:pt idx="1591">
                  <c:v>43927</c:v>
                </c:pt>
                <c:pt idx="1592">
                  <c:v>43928</c:v>
                </c:pt>
                <c:pt idx="1593">
                  <c:v>43929</c:v>
                </c:pt>
                <c:pt idx="1594">
                  <c:v>43930</c:v>
                </c:pt>
                <c:pt idx="1595">
                  <c:v>43931</c:v>
                </c:pt>
                <c:pt idx="1596">
                  <c:v>43932</c:v>
                </c:pt>
                <c:pt idx="1597">
                  <c:v>43933</c:v>
                </c:pt>
                <c:pt idx="1598">
                  <c:v>43934</c:v>
                </c:pt>
                <c:pt idx="1599">
                  <c:v>43935</c:v>
                </c:pt>
                <c:pt idx="1600">
                  <c:v>43936</c:v>
                </c:pt>
                <c:pt idx="1601">
                  <c:v>43937</c:v>
                </c:pt>
                <c:pt idx="1602">
                  <c:v>43938</c:v>
                </c:pt>
                <c:pt idx="1603">
                  <c:v>43939</c:v>
                </c:pt>
                <c:pt idx="1604">
                  <c:v>43940</c:v>
                </c:pt>
                <c:pt idx="1605">
                  <c:v>43941</c:v>
                </c:pt>
                <c:pt idx="1606">
                  <c:v>43942</c:v>
                </c:pt>
                <c:pt idx="1607">
                  <c:v>43943</c:v>
                </c:pt>
                <c:pt idx="1608">
                  <c:v>43944</c:v>
                </c:pt>
                <c:pt idx="1609">
                  <c:v>43945</c:v>
                </c:pt>
                <c:pt idx="1610">
                  <c:v>43946</c:v>
                </c:pt>
                <c:pt idx="1611">
                  <c:v>43947</c:v>
                </c:pt>
                <c:pt idx="1612">
                  <c:v>43948</c:v>
                </c:pt>
                <c:pt idx="1613">
                  <c:v>43949</c:v>
                </c:pt>
                <c:pt idx="1614">
                  <c:v>43950</c:v>
                </c:pt>
                <c:pt idx="1615">
                  <c:v>43951</c:v>
                </c:pt>
                <c:pt idx="1616">
                  <c:v>43952</c:v>
                </c:pt>
                <c:pt idx="1617">
                  <c:v>43953</c:v>
                </c:pt>
                <c:pt idx="1618">
                  <c:v>43954</c:v>
                </c:pt>
                <c:pt idx="1619">
                  <c:v>43955</c:v>
                </c:pt>
                <c:pt idx="1620">
                  <c:v>43956</c:v>
                </c:pt>
                <c:pt idx="1621">
                  <c:v>43957</c:v>
                </c:pt>
                <c:pt idx="1622">
                  <c:v>43958</c:v>
                </c:pt>
                <c:pt idx="1623">
                  <c:v>43959</c:v>
                </c:pt>
                <c:pt idx="1624">
                  <c:v>43960</c:v>
                </c:pt>
                <c:pt idx="1625">
                  <c:v>43961</c:v>
                </c:pt>
                <c:pt idx="1626">
                  <c:v>43962</c:v>
                </c:pt>
                <c:pt idx="1627">
                  <c:v>43963</c:v>
                </c:pt>
                <c:pt idx="1628">
                  <c:v>43964</c:v>
                </c:pt>
                <c:pt idx="1629">
                  <c:v>43965</c:v>
                </c:pt>
                <c:pt idx="1630">
                  <c:v>43966</c:v>
                </c:pt>
                <c:pt idx="1631">
                  <c:v>43967</c:v>
                </c:pt>
                <c:pt idx="1632">
                  <c:v>43968</c:v>
                </c:pt>
                <c:pt idx="1633">
                  <c:v>43969</c:v>
                </c:pt>
                <c:pt idx="1634">
                  <c:v>43970</c:v>
                </c:pt>
                <c:pt idx="1635">
                  <c:v>43971</c:v>
                </c:pt>
                <c:pt idx="1636">
                  <c:v>43972</c:v>
                </c:pt>
                <c:pt idx="1637">
                  <c:v>43973</c:v>
                </c:pt>
                <c:pt idx="1638">
                  <c:v>43974</c:v>
                </c:pt>
                <c:pt idx="1639">
                  <c:v>43975</c:v>
                </c:pt>
                <c:pt idx="1640">
                  <c:v>43976</c:v>
                </c:pt>
                <c:pt idx="1641">
                  <c:v>43977</c:v>
                </c:pt>
                <c:pt idx="1642">
                  <c:v>43978</c:v>
                </c:pt>
                <c:pt idx="1643">
                  <c:v>43979</c:v>
                </c:pt>
                <c:pt idx="1644">
                  <c:v>43980</c:v>
                </c:pt>
                <c:pt idx="1645">
                  <c:v>43981</c:v>
                </c:pt>
                <c:pt idx="1646">
                  <c:v>43982</c:v>
                </c:pt>
                <c:pt idx="1647">
                  <c:v>43983</c:v>
                </c:pt>
                <c:pt idx="1648">
                  <c:v>43984</c:v>
                </c:pt>
                <c:pt idx="1649">
                  <c:v>43985</c:v>
                </c:pt>
                <c:pt idx="1650">
                  <c:v>43986</c:v>
                </c:pt>
                <c:pt idx="1651">
                  <c:v>43987</c:v>
                </c:pt>
                <c:pt idx="1652">
                  <c:v>43988</c:v>
                </c:pt>
                <c:pt idx="1653">
                  <c:v>43989</c:v>
                </c:pt>
                <c:pt idx="1654">
                  <c:v>43990</c:v>
                </c:pt>
                <c:pt idx="1655">
                  <c:v>43991</c:v>
                </c:pt>
                <c:pt idx="1656">
                  <c:v>43992</c:v>
                </c:pt>
                <c:pt idx="1657">
                  <c:v>43993</c:v>
                </c:pt>
                <c:pt idx="1658">
                  <c:v>43994</c:v>
                </c:pt>
                <c:pt idx="1659">
                  <c:v>43995</c:v>
                </c:pt>
                <c:pt idx="1660">
                  <c:v>43996</c:v>
                </c:pt>
                <c:pt idx="1661">
                  <c:v>43997</c:v>
                </c:pt>
                <c:pt idx="1662">
                  <c:v>43998</c:v>
                </c:pt>
                <c:pt idx="1663">
                  <c:v>43999</c:v>
                </c:pt>
                <c:pt idx="1664">
                  <c:v>44000</c:v>
                </c:pt>
                <c:pt idx="1665">
                  <c:v>44001</c:v>
                </c:pt>
                <c:pt idx="1666">
                  <c:v>44002</c:v>
                </c:pt>
                <c:pt idx="1667">
                  <c:v>44003</c:v>
                </c:pt>
                <c:pt idx="1668">
                  <c:v>44004</c:v>
                </c:pt>
                <c:pt idx="1669">
                  <c:v>44005</c:v>
                </c:pt>
                <c:pt idx="1670">
                  <c:v>44006</c:v>
                </c:pt>
                <c:pt idx="1671">
                  <c:v>44007</c:v>
                </c:pt>
                <c:pt idx="1672">
                  <c:v>44008</c:v>
                </c:pt>
                <c:pt idx="1673">
                  <c:v>44009</c:v>
                </c:pt>
                <c:pt idx="1674">
                  <c:v>44010</c:v>
                </c:pt>
                <c:pt idx="1675">
                  <c:v>44011</c:v>
                </c:pt>
                <c:pt idx="1676">
                  <c:v>44012</c:v>
                </c:pt>
                <c:pt idx="1677">
                  <c:v>44013</c:v>
                </c:pt>
                <c:pt idx="1678">
                  <c:v>44014</c:v>
                </c:pt>
                <c:pt idx="1679">
                  <c:v>44015</c:v>
                </c:pt>
                <c:pt idx="1680">
                  <c:v>44016</c:v>
                </c:pt>
                <c:pt idx="1681">
                  <c:v>44017</c:v>
                </c:pt>
                <c:pt idx="1682">
                  <c:v>44018</c:v>
                </c:pt>
                <c:pt idx="1683">
                  <c:v>44019</c:v>
                </c:pt>
                <c:pt idx="1684">
                  <c:v>44020</c:v>
                </c:pt>
                <c:pt idx="1685">
                  <c:v>44021</c:v>
                </c:pt>
                <c:pt idx="1686">
                  <c:v>44022</c:v>
                </c:pt>
                <c:pt idx="1687">
                  <c:v>44023</c:v>
                </c:pt>
                <c:pt idx="1688">
                  <c:v>44024</c:v>
                </c:pt>
                <c:pt idx="1689">
                  <c:v>44025</c:v>
                </c:pt>
                <c:pt idx="1690">
                  <c:v>44026</c:v>
                </c:pt>
                <c:pt idx="1691">
                  <c:v>44027</c:v>
                </c:pt>
                <c:pt idx="1692">
                  <c:v>44028</c:v>
                </c:pt>
                <c:pt idx="1693">
                  <c:v>44029</c:v>
                </c:pt>
                <c:pt idx="1694">
                  <c:v>44030</c:v>
                </c:pt>
                <c:pt idx="1695">
                  <c:v>44031</c:v>
                </c:pt>
                <c:pt idx="1696">
                  <c:v>44032</c:v>
                </c:pt>
                <c:pt idx="1697">
                  <c:v>44033</c:v>
                </c:pt>
                <c:pt idx="1698">
                  <c:v>44034</c:v>
                </c:pt>
                <c:pt idx="1699">
                  <c:v>44035</c:v>
                </c:pt>
                <c:pt idx="1700">
                  <c:v>44036</c:v>
                </c:pt>
                <c:pt idx="1701">
                  <c:v>44037</c:v>
                </c:pt>
                <c:pt idx="1702">
                  <c:v>44038</c:v>
                </c:pt>
                <c:pt idx="1703">
                  <c:v>44039</c:v>
                </c:pt>
                <c:pt idx="1704">
                  <c:v>44040</c:v>
                </c:pt>
                <c:pt idx="1705">
                  <c:v>44041</c:v>
                </c:pt>
                <c:pt idx="1706">
                  <c:v>44042</c:v>
                </c:pt>
                <c:pt idx="1707">
                  <c:v>44043</c:v>
                </c:pt>
                <c:pt idx="1708">
                  <c:v>44044</c:v>
                </c:pt>
                <c:pt idx="1709">
                  <c:v>44045</c:v>
                </c:pt>
                <c:pt idx="1710">
                  <c:v>44046</c:v>
                </c:pt>
                <c:pt idx="1711">
                  <c:v>44047</c:v>
                </c:pt>
                <c:pt idx="1712">
                  <c:v>44048</c:v>
                </c:pt>
                <c:pt idx="1713">
                  <c:v>44049</c:v>
                </c:pt>
                <c:pt idx="1714">
                  <c:v>44050</c:v>
                </c:pt>
                <c:pt idx="1715">
                  <c:v>44051</c:v>
                </c:pt>
                <c:pt idx="1716">
                  <c:v>44052</c:v>
                </c:pt>
                <c:pt idx="1717">
                  <c:v>44053</c:v>
                </c:pt>
                <c:pt idx="1718">
                  <c:v>44054</c:v>
                </c:pt>
                <c:pt idx="1719">
                  <c:v>44055</c:v>
                </c:pt>
                <c:pt idx="1720">
                  <c:v>44056</c:v>
                </c:pt>
                <c:pt idx="1721">
                  <c:v>44057</c:v>
                </c:pt>
                <c:pt idx="1722">
                  <c:v>44058</c:v>
                </c:pt>
                <c:pt idx="1723">
                  <c:v>44059</c:v>
                </c:pt>
                <c:pt idx="1724">
                  <c:v>44060</c:v>
                </c:pt>
                <c:pt idx="1725">
                  <c:v>44061</c:v>
                </c:pt>
                <c:pt idx="1726">
                  <c:v>44062</c:v>
                </c:pt>
                <c:pt idx="1727">
                  <c:v>44063</c:v>
                </c:pt>
                <c:pt idx="1728">
                  <c:v>44064</c:v>
                </c:pt>
                <c:pt idx="1729">
                  <c:v>44065</c:v>
                </c:pt>
                <c:pt idx="1730">
                  <c:v>44066</c:v>
                </c:pt>
                <c:pt idx="1731">
                  <c:v>44067</c:v>
                </c:pt>
                <c:pt idx="1732">
                  <c:v>44068</c:v>
                </c:pt>
                <c:pt idx="1733">
                  <c:v>44069</c:v>
                </c:pt>
                <c:pt idx="1734">
                  <c:v>44070</c:v>
                </c:pt>
                <c:pt idx="1735">
                  <c:v>44071</c:v>
                </c:pt>
                <c:pt idx="1736">
                  <c:v>44072</c:v>
                </c:pt>
                <c:pt idx="1737">
                  <c:v>44073</c:v>
                </c:pt>
                <c:pt idx="1738">
                  <c:v>44074</c:v>
                </c:pt>
                <c:pt idx="1739">
                  <c:v>44075</c:v>
                </c:pt>
                <c:pt idx="1740">
                  <c:v>44076</c:v>
                </c:pt>
                <c:pt idx="1741">
                  <c:v>44077</c:v>
                </c:pt>
                <c:pt idx="1742">
                  <c:v>44078</c:v>
                </c:pt>
                <c:pt idx="1743">
                  <c:v>44079</c:v>
                </c:pt>
                <c:pt idx="1744">
                  <c:v>44080</c:v>
                </c:pt>
                <c:pt idx="1745">
                  <c:v>44081</c:v>
                </c:pt>
                <c:pt idx="1746">
                  <c:v>44082</c:v>
                </c:pt>
                <c:pt idx="1747">
                  <c:v>44083</c:v>
                </c:pt>
                <c:pt idx="1748">
                  <c:v>44084</c:v>
                </c:pt>
                <c:pt idx="1749">
                  <c:v>44085</c:v>
                </c:pt>
                <c:pt idx="1750">
                  <c:v>44086</c:v>
                </c:pt>
                <c:pt idx="1751">
                  <c:v>44087</c:v>
                </c:pt>
                <c:pt idx="1752">
                  <c:v>44088</c:v>
                </c:pt>
                <c:pt idx="1753">
                  <c:v>44089</c:v>
                </c:pt>
                <c:pt idx="1754">
                  <c:v>44090</c:v>
                </c:pt>
                <c:pt idx="1755">
                  <c:v>44091</c:v>
                </c:pt>
                <c:pt idx="1756">
                  <c:v>44092</c:v>
                </c:pt>
                <c:pt idx="1757">
                  <c:v>44093</c:v>
                </c:pt>
                <c:pt idx="1758">
                  <c:v>44094</c:v>
                </c:pt>
                <c:pt idx="1759">
                  <c:v>44095</c:v>
                </c:pt>
                <c:pt idx="1760">
                  <c:v>44096</c:v>
                </c:pt>
                <c:pt idx="1761">
                  <c:v>44097</c:v>
                </c:pt>
                <c:pt idx="1762">
                  <c:v>44098</c:v>
                </c:pt>
                <c:pt idx="1763">
                  <c:v>44099</c:v>
                </c:pt>
                <c:pt idx="1764">
                  <c:v>44100</c:v>
                </c:pt>
                <c:pt idx="1765">
                  <c:v>44101</c:v>
                </c:pt>
                <c:pt idx="1766">
                  <c:v>44102</c:v>
                </c:pt>
                <c:pt idx="1767">
                  <c:v>44103</c:v>
                </c:pt>
                <c:pt idx="1768">
                  <c:v>44104</c:v>
                </c:pt>
                <c:pt idx="1769">
                  <c:v>44105</c:v>
                </c:pt>
                <c:pt idx="1770">
                  <c:v>44106</c:v>
                </c:pt>
                <c:pt idx="1771">
                  <c:v>44107</c:v>
                </c:pt>
                <c:pt idx="1772">
                  <c:v>44108</c:v>
                </c:pt>
                <c:pt idx="1773">
                  <c:v>44109</c:v>
                </c:pt>
                <c:pt idx="1774">
                  <c:v>44110</c:v>
                </c:pt>
                <c:pt idx="1775">
                  <c:v>44111</c:v>
                </c:pt>
                <c:pt idx="1776">
                  <c:v>44112</c:v>
                </c:pt>
                <c:pt idx="1777">
                  <c:v>44113</c:v>
                </c:pt>
                <c:pt idx="1778">
                  <c:v>44114</c:v>
                </c:pt>
                <c:pt idx="1779">
                  <c:v>44115</c:v>
                </c:pt>
                <c:pt idx="1780">
                  <c:v>44116</c:v>
                </c:pt>
                <c:pt idx="1781">
                  <c:v>44117</c:v>
                </c:pt>
                <c:pt idx="1782">
                  <c:v>44118</c:v>
                </c:pt>
                <c:pt idx="1783">
                  <c:v>44119</c:v>
                </c:pt>
                <c:pt idx="1784">
                  <c:v>44120</c:v>
                </c:pt>
                <c:pt idx="1785">
                  <c:v>44121</c:v>
                </c:pt>
                <c:pt idx="1786">
                  <c:v>44122</c:v>
                </c:pt>
                <c:pt idx="1787">
                  <c:v>44123</c:v>
                </c:pt>
                <c:pt idx="1788">
                  <c:v>44124</c:v>
                </c:pt>
                <c:pt idx="1789">
                  <c:v>44125</c:v>
                </c:pt>
                <c:pt idx="1790">
                  <c:v>44126</c:v>
                </c:pt>
                <c:pt idx="1791">
                  <c:v>44127</c:v>
                </c:pt>
                <c:pt idx="1792">
                  <c:v>44128</c:v>
                </c:pt>
                <c:pt idx="1793">
                  <c:v>44129</c:v>
                </c:pt>
                <c:pt idx="1794">
                  <c:v>44130</c:v>
                </c:pt>
                <c:pt idx="1795">
                  <c:v>44131</c:v>
                </c:pt>
                <c:pt idx="1796">
                  <c:v>44132</c:v>
                </c:pt>
                <c:pt idx="1797">
                  <c:v>44133</c:v>
                </c:pt>
                <c:pt idx="1798">
                  <c:v>44134</c:v>
                </c:pt>
                <c:pt idx="1799">
                  <c:v>44135</c:v>
                </c:pt>
                <c:pt idx="1800">
                  <c:v>44136</c:v>
                </c:pt>
                <c:pt idx="1801">
                  <c:v>44137</c:v>
                </c:pt>
                <c:pt idx="1802">
                  <c:v>44138</c:v>
                </c:pt>
                <c:pt idx="1803">
                  <c:v>44139</c:v>
                </c:pt>
                <c:pt idx="1804">
                  <c:v>44140</c:v>
                </c:pt>
                <c:pt idx="1805">
                  <c:v>44141</c:v>
                </c:pt>
                <c:pt idx="1806">
                  <c:v>44142</c:v>
                </c:pt>
                <c:pt idx="1807">
                  <c:v>44143</c:v>
                </c:pt>
                <c:pt idx="1808">
                  <c:v>44144</c:v>
                </c:pt>
                <c:pt idx="1809">
                  <c:v>44145</c:v>
                </c:pt>
                <c:pt idx="1810">
                  <c:v>44146</c:v>
                </c:pt>
                <c:pt idx="1811">
                  <c:v>44147</c:v>
                </c:pt>
                <c:pt idx="1812">
                  <c:v>44148</c:v>
                </c:pt>
                <c:pt idx="1813">
                  <c:v>44149</c:v>
                </c:pt>
                <c:pt idx="1814">
                  <c:v>44150</c:v>
                </c:pt>
                <c:pt idx="1815">
                  <c:v>44151</c:v>
                </c:pt>
                <c:pt idx="1816">
                  <c:v>44152</c:v>
                </c:pt>
                <c:pt idx="1817">
                  <c:v>44153</c:v>
                </c:pt>
                <c:pt idx="1818">
                  <c:v>44154</c:v>
                </c:pt>
                <c:pt idx="1819">
                  <c:v>44155</c:v>
                </c:pt>
                <c:pt idx="1820">
                  <c:v>44156</c:v>
                </c:pt>
                <c:pt idx="1821">
                  <c:v>44157</c:v>
                </c:pt>
                <c:pt idx="1822">
                  <c:v>44158</c:v>
                </c:pt>
                <c:pt idx="1823">
                  <c:v>44159</c:v>
                </c:pt>
                <c:pt idx="1824">
                  <c:v>44160</c:v>
                </c:pt>
                <c:pt idx="1825">
                  <c:v>44161</c:v>
                </c:pt>
                <c:pt idx="1826">
                  <c:v>44162</c:v>
                </c:pt>
                <c:pt idx="1827">
                  <c:v>44163</c:v>
                </c:pt>
                <c:pt idx="1828">
                  <c:v>44164</c:v>
                </c:pt>
                <c:pt idx="1829">
                  <c:v>44165</c:v>
                </c:pt>
                <c:pt idx="1830">
                  <c:v>44166</c:v>
                </c:pt>
                <c:pt idx="1831">
                  <c:v>44167</c:v>
                </c:pt>
                <c:pt idx="1832">
                  <c:v>44168</c:v>
                </c:pt>
                <c:pt idx="1833">
                  <c:v>44169</c:v>
                </c:pt>
                <c:pt idx="1834">
                  <c:v>44170</c:v>
                </c:pt>
                <c:pt idx="1835">
                  <c:v>44171</c:v>
                </c:pt>
                <c:pt idx="1836">
                  <c:v>44172</c:v>
                </c:pt>
                <c:pt idx="1837">
                  <c:v>44173</c:v>
                </c:pt>
                <c:pt idx="1838">
                  <c:v>44174</c:v>
                </c:pt>
                <c:pt idx="1839">
                  <c:v>44175</c:v>
                </c:pt>
                <c:pt idx="1840">
                  <c:v>44176</c:v>
                </c:pt>
                <c:pt idx="1841">
                  <c:v>44177</c:v>
                </c:pt>
                <c:pt idx="1842">
                  <c:v>44178</c:v>
                </c:pt>
                <c:pt idx="1843">
                  <c:v>44179</c:v>
                </c:pt>
                <c:pt idx="1844">
                  <c:v>44180</c:v>
                </c:pt>
                <c:pt idx="1845">
                  <c:v>44181</c:v>
                </c:pt>
                <c:pt idx="1846">
                  <c:v>44182</c:v>
                </c:pt>
                <c:pt idx="1847">
                  <c:v>44183</c:v>
                </c:pt>
                <c:pt idx="1848">
                  <c:v>44184</c:v>
                </c:pt>
                <c:pt idx="1849">
                  <c:v>44185</c:v>
                </c:pt>
                <c:pt idx="1850">
                  <c:v>44186</c:v>
                </c:pt>
                <c:pt idx="1851">
                  <c:v>44187</c:v>
                </c:pt>
                <c:pt idx="1852">
                  <c:v>44188</c:v>
                </c:pt>
                <c:pt idx="1853">
                  <c:v>44189</c:v>
                </c:pt>
                <c:pt idx="1854">
                  <c:v>44190</c:v>
                </c:pt>
                <c:pt idx="1855">
                  <c:v>44191</c:v>
                </c:pt>
                <c:pt idx="1856">
                  <c:v>44192</c:v>
                </c:pt>
                <c:pt idx="1857">
                  <c:v>44193</c:v>
                </c:pt>
                <c:pt idx="1858">
                  <c:v>44194</c:v>
                </c:pt>
                <c:pt idx="1859">
                  <c:v>44195</c:v>
                </c:pt>
                <c:pt idx="1860">
                  <c:v>44196</c:v>
                </c:pt>
                <c:pt idx="1861">
                  <c:v>44197</c:v>
                </c:pt>
                <c:pt idx="1862">
                  <c:v>44198</c:v>
                </c:pt>
                <c:pt idx="1863">
                  <c:v>44199</c:v>
                </c:pt>
                <c:pt idx="1864">
                  <c:v>44200</c:v>
                </c:pt>
                <c:pt idx="1865">
                  <c:v>44201</c:v>
                </c:pt>
                <c:pt idx="1866">
                  <c:v>44202</c:v>
                </c:pt>
                <c:pt idx="1867">
                  <c:v>44203</c:v>
                </c:pt>
                <c:pt idx="1868">
                  <c:v>44204</c:v>
                </c:pt>
                <c:pt idx="1869">
                  <c:v>44205</c:v>
                </c:pt>
                <c:pt idx="1870">
                  <c:v>44206</c:v>
                </c:pt>
                <c:pt idx="1871">
                  <c:v>44207</c:v>
                </c:pt>
                <c:pt idx="1872">
                  <c:v>44208</c:v>
                </c:pt>
                <c:pt idx="1873">
                  <c:v>44209</c:v>
                </c:pt>
                <c:pt idx="1874">
                  <c:v>44210</c:v>
                </c:pt>
                <c:pt idx="1875">
                  <c:v>44211</c:v>
                </c:pt>
                <c:pt idx="1876">
                  <c:v>44212</c:v>
                </c:pt>
                <c:pt idx="1877">
                  <c:v>44213</c:v>
                </c:pt>
                <c:pt idx="1878">
                  <c:v>44214</c:v>
                </c:pt>
                <c:pt idx="1879">
                  <c:v>44215</c:v>
                </c:pt>
                <c:pt idx="1880">
                  <c:v>44216</c:v>
                </c:pt>
                <c:pt idx="1881">
                  <c:v>44217</c:v>
                </c:pt>
                <c:pt idx="1882">
                  <c:v>44218</c:v>
                </c:pt>
                <c:pt idx="1883">
                  <c:v>44219</c:v>
                </c:pt>
                <c:pt idx="1884">
                  <c:v>44220</c:v>
                </c:pt>
                <c:pt idx="1885">
                  <c:v>44221</c:v>
                </c:pt>
                <c:pt idx="1886">
                  <c:v>44222</c:v>
                </c:pt>
                <c:pt idx="1887">
                  <c:v>44223</c:v>
                </c:pt>
                <c:pt idx="1888">
                  <c:v>44224</c:v>
                </c:pt>
                <c:pt idx="1889">
                  <c:v>44225</c:v>
                </c:pt>
                <c:pt idx="1890">
                  <c:v>44226</c:v>
                </c:pt>
                <c:pt idx="1891">
                  <c:v>44227</c:v>
                </c:pt>
                <c:pt idx="1892">
                  <c:v>44228</c:v>
                </c:pt>
                <c:pt idx="1893">
                  <c:v>44229</c:v>
                </c:pt>
                <c:pt idx="1894">
                  <c:v>44230</c:v>
                </c:pt>
                <c:pt idx="1895">
                  <c:v>44231</c:v>
                </c:pt>
                <c:pt idx="1896">
                  <c:v>44232</c:v>
                </c:pt>
                <c:pt idx="1897">
                  <c:v>44233</c:v>
                </c:pt>
                <c:pt idx="1898">
                  <c:v>44234</c:v>
                </c:pt>
                <c:pt idx="1899">
                  <c:v>44235</c:v>
                </c:pt>
                <c:pt idx="1900">
                  <c:v>44236</c:v>
                </c:pt>
                <c:pt idx="1901">
                  <c:v>44237</c:v>
                </c:pt>
                <c:pt idx="1902">
                  <c:v>44238</c:v>
                </c:pt>
                <c:pt idx="1903">
                  <c:v>44239</c:v>
                </c:pt>
                <c:pt idx="1904">
                  <c:v>44240</c:v>
                </c:pt>
                <c:pt idx="1905">
                  <c:v>44241</c:v>
                </c:pt>
                <c:pt idx="1906">
                  <c:v>44242</c:v>
                </c:pt>
                <c:pt idx="1907">
                  <c:v>44243</c:v>
                </c:pt>
                <c:pt idx="1908">
                  <c:v>44244</c:v>
                </c:pt>
                <c:pt idx="1909">
                  <c:v>44245</c:v>
                </c:pt>
                <c:pt idx="1910">
                  <c:v>44246</c:v>
                </c:pt>
                <c:pt idx="1911">
                  <c:v>44247</c:v>
                </c:pt>
                <c:pt idx="1912">
                  <c:v>44248</c:v>
                </c:pt>
                <c:pt idx="1913">
                  <c:v>44249</c:v>
                </c:pt>
                <c:pt idx="1914">
                  <c:v>44250</c:v>
                </c:pt>
                <c:pt idx="1915">
                  <c:v>44251</c:v>
                </c:pt>
                <c:pt idx="1916">
                  <c:v>44252</c:v>
                </c:pt>
                <c:pt idx="1917">
                  <c:v>44253</c:v>
                </c:pt>
                <c:pt idx="1918">
                  <c:v>44254</c:v>
                </c:pt>
                <c:pt idx="1919">
                  <c:v>44255</c:v>
                </c:pt>
                <c:pt idx="1920">
                  <c:v>44256</c:v>
                </c:pt>
                <c:pt idx="1921">
                  <c:v>44257</c:v>
                </c:pt>
                <c:pt idx="1922">
                  <c:v>44258</c:v>
                </c:pt>
                <c:pt idx="1923">
                  <c:v>44259</c:v>
                </c:pt>
                <c:pt idx="1924">
                  <c:v>44260</c:v>
                </c:pt>
                <c:pt idx="1925">
                  <c:v>44261</c:v>
                </c:pt>
                <c:pt idx="1926">
                  <c:v>44262</c:v>
                </c:pt>
                <c:pt idx="1927">
                  <c:v>44263</c:v>
                </c:pt>
                <c:pt idx="1928">
                  <c:v>44264</c:v>
                </c:pt>
                <c:pt idx="1929">
                  <c:v>44265</c:v>
                </c:pt>
                <c:pt idx="1930">
                  <c:v>44266</c:v>
                </c:pt>
                <c:pt idx="1931">
                  <c:v>44267</c:v>
                </c:pt>
                <c:pt idx="1932">
                  <c:v>44268</c:v>
                </c:pt>
                <c:pt idx="1933">
                  <c:v>44269</c:v>
                </c:pt>
                <c:pt idx="1934">
                  <c:v>44270</c:v>
                </c:pt>
                <c:pt idx="1935">
                  <c:v>44271</c:v>
                </c:pt>
                <c:pt idx="1936">
                  <c:v>44272</c:v>
                </c:pt>
                <c:pt idx="1937">
                  <c:v>44273</c:v>
                </c:pt>
                <c:pt idx="1938">
                  <c:v>44274</c:v>
                </c:pt>
                <c:pt idx="1939">
                  <c:v>44275</c:v>
                </c:pt>
                <c:pt idx="1940">
                  <c:v>44276</c:v>
                </c:pt>
                <c:pt idx="1941">
                  <c:v>44277</c:v>
                </c:pt>
                <c:pt idx="1942">
                  <c:v>44278</c:v>
                </c:pt>
                <c:pt idx="1943">
                  <c:v>44279</c:v>
                </c:pt>
                <c:pt idx="1944">
                  <c:v>44280</c:v>
                </c:pt>
                <c:pt idx="1945">
                  <c:v>44281</c:v>
                </c:pt>
                <c:pt idx="1946">
                  <c:v>44282</c:v>
                </c:pt>
                <c:pt idx="1947">
                  <c:v>44283</c:v>
                </c:pt>
                <c:pt idx="1948">
                  <c:v>44284</c:v>
                </c:pt>
                <c:pt idx="1949">
                  <c:v>44285</c:v>
                </c:pt>
                <c:pt idx="1950">
                  <c:v>44286</c:v>
                </c:pt>
                <c:pt idx="1951">
                  <c:v>44287</c:v>
                </c:pt>
                <c:pt idx="1952">
                  <c:v>44288</c:v>
                </c:pt>
                <c:pt idx="1953">
                  <c:v>44289</c:v>
                </c:pt>
                <c:pt idx="1954">
                  <c:v>44290</c:v>
                </c:pt>
                <c:pt idx="1955">
                  <c:v>44291</c:v>
                </c:pt>
                <c:pt idx="1956">
                  <c:v>44292</c:v>
                </c:pt>
                <c:pt idx="1957">
                  <c:v>44293</c:v>
                </c:pt>
                <c:pt idx="1958">
                  <c:v>44294</c:v>
                </c:pt>
                <c:pt idx="1959">
                  <c:v>44295</c:v>
                </c:pt>
                <c:pt idx="1960">
                  <c:v>44296</c:v>
                </c:pt>
                <c:pt idx="1961">
                  <c:v>44297</c:v>
                </c:pt>
                <c:pt idx="1962">
                  <c:v>44298</c:v>
                </c:pt>
                <c:pt idx="1963">
                  <c:v>44299</c:v>
                </c:pt>
                <c:pt idx="1964">
                  <c:v>44300</c:v>
                </c:pt>
                <c:pt idx="1965">
                  <c:v>44301</c:v>
                </c:pt>
                <c:pt idx="1966">
                  <c:v>44302</c:v>
                </c:pt>
                <c:pt idx="1967">
                  <c:v>44303</c:v>
                </c:pt>
                <c:pt idx="1968">
                  <c:v>44304</c:v>
                </c:pt>
                <c:pt idx="1969">
                  <c:v>44305</c:v>
                </c:pt>
                <c:pt idx="1970">
                  <c:v>44306</c:v>
                </c:pt>
                <c:pt idx="1971">
                  <c:v>44307</c:v>
                </c:pt>
                <c:pt idx="1972">
                  <c:v>44308</c:v>
                </c:pt>
                <c:pt idx="1973">
                  <c:v>44309</c:v>
                </c:pt>
                <c:pt idx="1974">
                  <c:v>44310</c:v>
                </c:pt>
                <c:pt idx="1975">
                  <c:v>44311</c:v>
                </c:pt>
                <c:pt idx="1976">
                  <c:v>44312</c:v>
                </c:pt>
                <c:pt idx="1977">
                  <c:v>44313</c:v>
                </c:pt>
                <c:pt idx="1978">
                  <c:v>44314</c:v>
                </c:pt>
                <c:pt idx="1979">
                  <c:v>44315</c:v>
                </c:pt>
                <c:pt idx="1980">
                  <c:v>44316</c:v>
                </c:pt>
                <c:pt idx="1981">
                  <c:v>44317</c:v>
                </c:pt>
                <c:pt idx="1982">
                  <c:v>44318</c:v>
                </c:pt>
                <c:pt idx="1983">
                  <c:v>44319</c:v>
                </c:pt>
                <c:pt idx="1984">
                  <c:v>44320</c:v>
                </c:pt>
                <c:pt idx="1985">
                  <c:v>44321</c:v>
                </c:pt>
                <c:pt idx="1986">
                  <c:v>44322</c:v>
                </c:pt>
                <c:pt idx="1987">
                  <c:v>44323</c:v>
                </c:pt>
                <c:pt idx="1988">
                  <c:v>44324</c:v>
                </c:pt>
                <c:pt idx="1989">
                  <c:v>44325</c:v>
                </c:pt>
                <c:pt idx="1990">
                  <c:v>44326</c:v>
                </c:pt>
                <c:pt idx="1991">
                  <c:v>44327</c:v>
                </c:pt>
                <c:pt idx="1992">
                  <c:v>44328</c:v>
                </c:pt>
                <c:pt idx="1993">
                  <c:v>44329</c:v>
                </c:pt>
                <c:pt idx="1994">
                  <c:v>44330</c:v>
                </c:pt>
                <c:pt idx="1995">
                  <c:v>44331</c:v>
                </c:pt>
                <c:pt idx="1996">
                  <c:v>44332</c:v>
                </c:pt>
                <c:pt idx="1997">
                  <c:v>44333</c:v>
                </c:pt>
                <c:pt idx="1998">
                  <c:v>44334</c:v>
                </c:pt>
                <c:pt idx="1999">
                  <c:v>44335</c:v>
                </c:pt>
                <c:pt idx="2000">
                  <c:v>44336</c:v>
                </c:pt>
                <c:pt idx="2001">
                  <c:v>44337</c:v>
                </c:pt>
                <c:pt idx="2002">
                  <c:v>44338</c:v>
                </c:pt>
                <c:pt idx="2003">
                  <c:v>44339</c:v>
                </c:pt>
                <c:pt idx="2004">
                  <c:v>44340</c:v>
                </c:pt>
                <c:pt idx="2005">
                  <c:v>44341</c:v>
                </c:pt>
                <c:pt idx="2006">
                  <c:v>44342</c:v>
                </c:pt>
                <c:pt idx="2007">
                  <c:v>44343</c:v>
                </c:pt>
                <c:pt idx="2008">
                  <c:v>44344</c:v>
                </c:pt>
                <c:pt idx="2009">
                  <c:v>44345</c:v>
                </c:pt>
                <c:pt idx="2010">
                  <c:v>44346</c:v>
                </c:pt>
                <c:pt idx="2011">
                  <c:v>44347</c:v>
                </c:pt>
                <c:pt idx="2012">
                  <c:v>44348</c:v>
                </c:pt>
                <c:pt idx="2013">
                  <c:v>44349</c:v>
                </c:pt>
                <c:pt idx="2014">
                  <c:v>44350</c:v>
                </c:pt>
                <c:pt idx="2015">
                  <c:v>44351</c:v>
                </c:pt>
                <c:pt idx="2016">
                  <c:v>44352</c:v>
                </c:pt>
                <c:pt idx="2017">
                  <c:v>44353</c:v>
                </c:pt>
                <c:pt idx="2018">
                  <c:v>44354</c:v>
                </c:pt>
                <c:pt idx="2019">
                  <c:v>44355</c:v>
                </c:pt>
                <c:pt idx="2020">
                  <c:v>44356</c:v>
                </c:pt>
                <c:pt idx="2021">
                  <c:v>44357</c:v>
                </c:pt>
                <c:pt idx="2022">
                  <c:v>44358</c:v>
                </c:pt>
                <c:pt idx="2023">
                  <c:v>44359</c:v>
                </c:pt>
                <c:pt idx="2024">
                  <c:v>44360</c:v>
                </c:pt>
                <c:pt idx="2025">
                  <c:v>44361</c:v>
                </c:pt>
                <c:pt idx="2026">
                  <c:v>44362</c:v>
                </c:pt>
                <c:pt idx="2027">
                  <c:v>44363</c:v>
                </c:pt>
                <c:pt idx="2028">
                  <c:v>44364</c:v>
                </c:pt>
                <c:pt idx="2029">
                  <c:v>44365</c:v>
                </c:pt>
                <c:pt idx="2030">
                  <c:v>44366</c:v>
                </c:pt>
                <c:pt idx="2031">
                  <c:v>44367</c:v>
                </c:pt>
                <c:pt idx="2032">
                  <c:v>44368</c:v>
                </c:pt>
                <c:pt idx="2033">
                  <c:v>44369</c:v>
                </c:pt>
                <c:pt idx="2034">
                  <c:v>44370</c:v>
                </c:pt>
                <c:pt idx="2035">
                  <c:v>44371</c:v>
                </c:pt>
                <c:pt idx="2036">
                  <c:v>44372</c:v>
                </c:pt>
                <c:pt idx="2037">
                  <c:v>44373</c:v>
                </c:pt>
                <c:pt idx="2038">
                  <c:v>44374</c:v>
                </c:pt>
                <c:pt idx="2039">
                  <c:v>44375</c:v>
                </c:pt>
                <c:pt idx="2040">
                  <c:v>44376</c:v>
                </c:pt>
                <c:pt idx="2041">
                  <c:v>44377</c:v>
                </c:pt>
                <c:pt idx="2042">
                  <c:v>44378</c:v>
                </c:pt>
                <c:pt idx="2043">
                  <c:v>44379</c:v>
                </c:pt>
                <c:pt idx="2044">
                  <c:v>44380</c:v>
                </c:pt>
                <c:pt idx="2045">
                  <c:v>44381</c:v>
                </c:pt>
                <c:pt idx="2046">
                  <c:v>44382</c:v>
                </c:pt>
                <c:pt idx="2047">
                  <c:v>44383</c:v>
                </c:pt>
                <c:pt idx="2048">
                  <c:v>44384</c:v>
                </c:pt>
                <c:pt idx="2049">
                  <c:v>44385</c:v>
                </c:pt>
                <c:pt idx="2050">
                  <c:v>44386</c:v>
                </c:pt>
                <c:pt idx="2051">
                  <c:v>44387</c:v>
                </c:pt>
                <c:pt idx="2052">
                  <c:v>44388</c:v>
                </c:pt>
                <c:pt idx="2053">
                  <c:v>44389</c:v>
                </c:pt>
                <c:pt idx="2054">
                  <c:v>44390</c:v>
                </c:pt>
                <c:pt idx="2055">
                  <c:v>44391</c:v>
                </c:pt>
                <c:pt idx="2056">
                  <c:v>44392</c:v>
                </c:pt>
                <c:pt idx="2057">
                  <c:v>44393</c:v>
                </c:pt>
                <c:pt idx="2058">
                  <c:v>44394</c:v>
                </c:pt>
                <c:pt idx="2059">
                  <c:v>44395</c:v>
                </c:pt>
                <c:pt idx="2060">
                  <c:v>44396</c:v>
                </c:pt>
                <c:pt idx="2061">
                  <c:v>44397</c:v>
                </c:pt>
                <c:pt idx="2062">
                  <c:v>44398</c:v>
                </c:pt>
                <c:pt idx="2063">
                  <c:v>44399</c:v>
                </c:pt>
                <c:pt idx="2064">
                  <c:v>44400</c:v>
                </c:pt>
                <c:pt idx="2065">
                  <c:v>44401</c:v>
                </c:pt>
                <c:pt idx="2066">
                  <c:v>44402</c:v>
                </c:pt>
                <c:pt idx="2067">
                  <c:v>44403</c:v>
                </c:pt>
                <c:pt idx="2068">
                  <c:v>44404</c:v>
                </c:pt>
                <c:pt idx="2069">
                  <c:v>44405</c:v>
                </c:pt>
                <c:pt idx="2070">
                  <c:v>44406</c:v>
                </c:pt>
                <c:pt idx="2071">
                  <c:v>44407</c:v>
                </c:pt>
                <c:pt idx="2072">
                  <c:v>44408</c:v>
                </c:pt>
                <c:pt idx="2073">
                  <c:v>44409</c:v>
                </c:pt>
                <c:pt idx="2074">
                  <c:v>44410</c:v>
                </c:pt>
                <c:pt idx="2075">
                  <c:v>44411</c:v>
                </c:pt>
                <c:pt idx="2076">
                  <c:v>44412</c:v>
                </c:pt>
                <c:pt idx="2077">
                  <c:v>44413</c:v>
                </c:pt>
                <c:pt idx="2078">
                  <c:v>44414</c:v>
                </c:pt>
                <c:pt idx="2079">
                  <c:v>44415</c:v>
                </c:pt>
                <c:pt idx="2080">
                  <c:v>44416</c:v>
                </c:pt>
                <c:pt idx="2081">
                  <c:v>44417</c:v>
                </c:pt>
                <c:pt idx="2082">
                  <c:v>44418</c:v>
                </c:pt>
                <c:pt idx="2083">
                  <c:v>44419</c:v>
                </c:pt>
                <c:pt idx="2084">
                  <c:v>44420</c:v>
                </c:pt>
                <c:pt idx="2085">
                  <c:v>44421</c:v>
                </c:pt>
                <c:pt idx="2086">
                  <c:v>44422</c:v>
                </c:pt>
                <c:pt idx="2087">
                  <c:v>44423</c:v>
                </c:pt>
                <c:pt idx="2088">
                  <c:v>44424</c:v>
                </c:pt>
                <c:pt idx="2089">
                  <c:v>44425</c:v>
                </c:pt>
                <c:pt idx="2090">
                  <c:v>44426</c:v>
                </c:pt>
                <c:pt idx="2091">
                  <c:v>44427</c:v>
                </c:pt>
                <c:pt idx="2092">
                  <c:v>44428</c:v>
                </c:pt>
                <c:pt idx="2093">
                  <c:v>44429</c:v>
                </c:pt>
                <c:pt idx="2094">
                  <c:v>44430</c:v>
                </c:pt>
                <c:pt idx="2095">
                  <c:v>44431</c:v>
                </c:pt>
                <c:pt idx="2096">
                  <c:v>44432</c:v>
                </c:pt>
                <c:pt idx="2097">
                  <c:v>44433</c:v>
                </c:pt>
                <c:pt idx="2098">
                  <c:v>44434</c:v>
                </c:pt>
                <c:pt idx="2099">
                  <c:v>44435</c:v>
                </c:pt>
                <c:pt idx="2100">
                  <c:v>44436</c:v>
                </c:pt>
                <c:pt idx="2101">
                  <c:v>44437</c:v>
                </c:pt>
                <c:pt idx="2102">
                  <c:v>44438</c:v>
                </c:pt>
                <c:pt idx="2103">
                  <c:v>44439</c:v>
                </c:pt>
                <c:pt idx="2104">
                  <c:v>44440</c:v>
                </c:pt>
                <c:pt idx="2105">
                  <c:v>44441</c:v>
                </c:pt>
                <c:pt idx="2106">
                  <c:v>44442</c:v>
                </c:pt>
                <c:pt idx="2107">
                  <c:v>44443</c:v>
                </c:pt>
                <c:pt idx="2108">
                  <c:v>44444</c:v>
                </c:pt>
                <c:pt idx="2109">
                  <c:v>44445</c:v>
                </c:pt>
                <c:pt idx="2110">
                  <c:v>44446</c:v>
                </c:pt>
                <c:pt idx="2111">
                  <c:v>44447</c:v>
                </c:pt>
                <c:pt idx="2112">
                  <c:v>44448</c:v>
                </c:pt>
                <c:pt idx="2113">
                  <c:v>44449</c:v>
                </c:pt>
                <c:pt idx="2114">
                  <c:v>44450</c:v>
                </c:pt>
                <c:pt idx="2115">
                  <c:v>44451</c:v>
                </c:pt>
                <c:pt idx="2116">
                  <c:v>44452</c:v>
                </c:pt>
                <c:pt idx="2117">
                  <c:v>44453</c:v>
                </c:pt>
                <c:pt idx="2118">
                  <c:v>44454</c:v>
                </c:pt>
                <c:pt idx="2119">
                  <c:v>44455</c:v>
                </c:pt>
                <c:pt idx="2120">
                  <c:v>44456</c:v>
                </c:pt>
                <c:pt idx="2121">
                  <c:v>44457</c:v>
                </c:pt>
                <c:pt idx="2122">
                  <c:v>44458</c:v>
                </c:pt>
                <c:pt idx="2123">
                  <c:v>44459</c:v>
                </c:pt>
                <c:pt idx="2124">
                  <c:v>44460</c:v>
                </c:pt>
                <c:pt idx="2125">
                  <c:v>44461</c:v>
                </c:pt>
                <c:pt idx="2126">
                  <c:v>44462</c:v>
                </c:pt>
                <c:pt idx="2127">
                  <c:v>44463</c:v>
                </c:pt>
                <c:pt idx="2128">
                  <c:v>44464</c:v>
                </c:pt>
                <c:pt idx="2129">
                  <c:v>44465</c:v>
                </c:pt>
                <c:pt idx="2130">
                  <c:v>44466</c:v>
                </c:pt>
                <c:pt idx="2131">
                  <c:v>44467</c:v>
                </c:pt>
                <c:pt idx="2132">
                  <c:v>44468</c:v>
                </c:pt>
                <c:pt idx="2133">
                  <c:v>44469</c:v>
                </c:pt>
                <c:pt idx="2134">
                  <c:v>44470</c:v>
                </c:pt>
                <c:pt idx="2135">
                  <c:v>44471</c:v>
                </c:pt>
                <c:pt idx="2136">
                  <c:v>44472</c:v>
                </c:pt>
                <c:pt idx="2137">
                  <c:v>44473</c:v>
                </c:pt>
                <c:pt idx="2138">
                  <c:v>44474</c:v>
                </c:pt>
                <c:pt idx="2139">
                  <c:v>44475</c:v>
                </c:pt>
                <c:pt idx="2140">
                  <c:v>44476</c:v>
                </c:pt>
                <c:pt idx="2141">
                  <c:v>44477</c:v>
                </c:pt>
                <c:pt idx="2142">
                  <c:v>44478</c:v>
                </c:pt>
                <c:pt idx="2143">
                  <c:v>44479</c:v>
                </c:pt>
                <c:pt idx="2144">
                  <c:v>44480</c:v>
                </c:pt>
                <c:pt idx="2145">
                  <c:v>44481</c:v>
                </c:pt>
                <c:pt idx="2146">
                  <c:v>44482</c:v>
                </c:pt>
                <c:pt idx="2147">
                  <c:v>44483</c:v>
                </c:pt>
                <c:pt idx="2148">
                  <c:v>44484</c:v>
                </c:pt>
                <c:pt idx="2149">
                  <c:v>44485</c:v>
                </c:pt>
                <c:pt idx="2150">
                  <c:v>44486</c:v>
                </c:pt>
                <c:pt idx="2151">
                  <c:v>44487</c:v>
                </c:pt>
                <c:pt idx="2152">
                  <c:v>44488</c:v>
                </c:pt>
                <c:pt idx="2153">
                  <c:v>44489</c:v>
                </c:pt>
                <c:pt idx="2154">
                  <c:v>44490</c:v>
                </c:pt>
                <c:pt idx="2155">
                  <c:v>44491</c:v>
                </c:pt>
                <c:pt idx="2156">
                  <c:v>44492</c:v>
                </c:pt>
                <c:pt idx="2157">
                  <c:v>44493</c:v>
                </c:pt>
                <c:pt idx="2158">
                  <c:v>44494</c:v>
                </c:pt>
                <c:pt idx="2159">
                  <c:v>44495</c:v>
                </c:pt>
                <c:pt idx="2160">
                  <c:v>44496</c:v>
                </c:pt>
                <c:pt idx="2161">
                  <c:v>44497</c:v>
                </c:pt>
                <c:pt idx="2162">
                  <c:v>44498</c:v>
                </c:pt>
                <c:pt idx="2163">
                  <c:v>44499</c:v>
                </c:pt>
                <c:pt idx="2164">
                  <c:v>44500</c:v>
                </c:pt>
                <c:pt idx="2165">
                  <c:v>44501</c:v>
                </c:pt>
                <c:pt idx="2166">
                  <c:v>44502</c:v>
                </c:pt>
                <c:pt idx="2167">
                  <c:v>44503</c:v>
                </c:pt>
                <c:pt idx="2168">
                  <c:v>44504</c:v>
                </c:pt>
                <c:pt idx="2169">
                  <c:v>44505</c:v>
                </c:pt>
                <c:pt idx="2170">
                  <c:v>44506</c:v>
                </c:pt>
                <c:pt idx="2171">
                  <c:v>44507</c:v>
                </c:pt>
                <c:pt idx="2172">
                  <c:v>44508</c:v>
                </c:pt>
                <c:pt idx="2173">
                  <c:v>44509</c:v>
                </c:pt>
                <c:pt idx="2174">
                  <c:v>44510</c:v>
                </c:pt>
                <c:pt idx="2175">
                  <c:v>44511</c:v>
                </c:pt>
                <c:pt idx="2176">
                  <c:v>44512</c:v>
                </c:pt>
                <c:pt idx="2177">
                  <c:v>44513</c:v>
                </c:pt>
                <c:pt idx="2178">
                  <c:v>44514</c:v>
                </c:pt>
                <c:pt idx="2179">
                  <c:v>44515</c:v>
                </c:pt>
                <c:pt idx="2180">
                  <c:v>44516</c:v>
                </c:pt>
                <c:pt idx="2181">
                  <c:v>44517</c:v>
                </c:pt>
                <c:pt idx="2182">
                  <c:v>44518</c:v>
                </c:pt>
                <c:pt idx="2183">
                  <c:v>44519</c:v>
                </c:pt>
                <c:pt idx="2184">
                  <c:v>44520</c:v>
                </c:pt>
                <c:pt idx="2185">
                  <c:v>44521</c:v>
                </c:pt>
                <c:pt idx="2186">
                  <c:v>44522</c:v>
                </c:pt>
                <c:pt idx="2187">
                  <c:v>44523</c:v>
                </c:pt>
                <c:pt idx="2188">
                  <c:v>44524</c:v>
                </c:pt>
                <c:pt idx="2189">
                  <c:v>44525</c:v>
                </c:pt>
                <c:pt idx="2190">
                  <c:v>44526</c:v>
                </c:pt>
                <c:pt idx="2191">
                  <c:v>44527</c:v>
                </c:pt>
                <c:pt idx="2192">
                  <c:v>44528</c:v>
                </c:pt>
                <c:pt idx="2193">
                  <c:v>44529</c:v>
                </c:pt>
                <c:pt idx="2194">
                  <c:v>44530</c:v>
                </c:pt>
                <c:pt idx="2195">
                  <c:v>44531</c:v>
                </c:pt>
                <c:pt idx="2196">
                  <c:v>44532</c:v>
                </c:pt>
                <c:pt idx="2197">
                  <c:v>44533</c:v>
                </c:pt>
                <c:pt idx="2198">
                  <c:v>44534</c:v>
                </c:pt>
                <c:pt idx="2199">
                  <c:v>44535</c:v>
                </c:pt>
                <c:pt idx="2200">
                  <c:v>44536</c:v>
                </c:pt>
                <c:pt idx="2201">
                  <c:v>44537</c:v>
                </c:pt>
                <c:pt idx="2202">
                  <c:v>44538</c:v>
                </c:pt>
                <c:pt idx="2203">
                  <c:v>44539</c:v>
                </c:pt>
                <c:pt idx="2204">
                  <c:v>44540</c:v>
                </c:pt>
                <c:pt idx="2205">
                  <c:v>44541</c:v>
                </c:pt>
                <c:pt idx="2206">
                  <c:v>44542</c:v>
                </c:pt>
                <c:pt idx="2207">
                  <c:v>44543</c:v>
                </c:pt>
                <c:pt idx="2208">
                  <c:v>44544</c:v>
                </c:pt>
                <c:pt idx="2209">
                  <c:v>44545</c:v>
                </c:pt>
                <c:pt idx="2210">
                  <c:v>44546</c:v>
                </c:pt>
                <c:pt idx="2211">
                  <c:v>44547</c:v>
                </c:pt>
                <c:pt idx="2212">
                  <c:v>44548</c:v>
                </c:pt>
                <c:pt idx="2213">
                  <c:v>44549</c:v>
                </c:pt>
                <c:pt idx="2214">
                  <c:v>44550</c:v>
                </c:pt>
                <c:pt idx="2215">
                  <c:v>44551</c:v>
                </c:pt>
                <c:pt idx="2216">
                  <c:v>44552</c:v>
                </c:pt>
                <c:pt idx="2217">
                  <c:v>44553</c:v>
                </c:pt>
                <c:pt idx="2218">
                  <c:v>44554</c:v>
                </c:pt>
                <c:pt idx="2219">
                  <c:v>44555</c:v>
                </c:pt>
                <c:pt idx="2220">
                  <c:v>44556</c:v>
                </c:pt>
                <c:pt idx="2221">
                  <c:v>44557</c:v>
                </c:pt>
                <c:pt idx="2222">
                  <c:v>44558</c:v>
                </c:pt>
                <c:pt idx="2223">
                  <c:v>44559</c:v>
                </c:pt>
                <c:pt idx="2224">
                  <c:v>44560</c:v>
                </c:pt>
                <c:pt idx="2225">
                  <c:v>44561</c:v>
                </c:pt>
                <c:pt idx="2226">
                  <c:v>44562</c:v>
                </c:pt>
                <c:pt idx="2227">
                  <c:v>44563</c:v>
                </c:pt>
                <c:pt idx="2228">
                  <c:v>44564</c:v>
                </c:pt>
                <c:pt idx="2229">
                  <c:v>44565</c:v>
                </c:pt>
                <c:pt idx="2230">
                  <c:v>44566</c:v>
                </c:pt>
                <c:pt idx="2231">
                  <c:v>44567</c:v>
                </c:pt>
                <c:pt idx="2232">
                  <c:v>44568</c:v>
                </c:pt>
                <c:pt idx="2233">
                  <c:v>44569</c:v>
                </c:pt>
                <c:pt idx="2234">
                  <c:v>44570</c:v>
                </c:pt>
                <c:pt idx="2235">
                  <c:v>44571</c:v>
                </c:pt>
                <c:pt idx="2236">
                  <c:v>44572</c:v>
                </c:pt>
                <c:pt idx="2237">
                  <c:v>44573</c:v>
                </c:pt>
                <c:pt idx="2238">
                  <c:v>44574</c:v>
                </c:pt>
                <c:pt idx="2239">
                  <c:v>44575</c:v>
                </c:pt>
                <c:pt idx="2240">
                  <c:v>44576</c:v>
                </c:pt>
                <c:pt idx="2241">
                  <c:v>44577</c:v>
                </c:pt>
                <c:pt idx="2242">
                  <c:v>44578</c:v>
                </c:pt>
                <c:pt idx="2243">
                  <c:v>44579</c:v>
                </c:pt>
                <c:pt idx="2244">
                  <c:v>44580</c:v>
                </c:pt>
                <c:pt idx="2245">
                  <c:v>44581</c:v>
                </c:pt>
                <c:pt idx="2246">
                  <c:v>44582</c:v>
                </c:pt>
                <c:pt idx="2247">
                  <c:v>44583</c:v>
                </c:pt>
                <c:pt idx="2248">
                  <c:v>44584</c:v>
                </c:pt>
                <c:pt idx="2249">
                  <c:v>44585</c:v>
                </c:pt>
                <c:pt idx="2250">
                  <c:v>44586</c:v>
                </c:pt>
                <c:pt idx="2251">
                  <c:v>44587</c:v>
                </c:pt>
                <c:pt idx="2252">
                  <c:v>44588</c:v>
                </c:pt>
                <c:pt idx="2253">
                  <c:v>44589</c:v>
                </c:pt>
                <c:pt idx="2254">
                  <c:v>44590</c:v>
                </c:pt>
                <c:pt idx="2255">
                  <c:v>44591</c:v>
                </c:pt>
                <c:pt idx="2256">
                  <c:v>44592</c:v>
                </c:pt>
                <c:pt idx="2257">
                  <c:v>44593</c:v>
                </c:pt>
                <c:pt idx="2258">
                  <c:v>44594</c:v>
                </c:pt>
                <c:pt idx="2259">
                  <c:v>44595</c:v>
                </c:pt>
                <c:pt idx="2260">
                  <c:v>44596</c:v>
                </c:pt>
                <c:pt idx="2261">
                  <c:v>44597</c:v>
                </c:pt>
                <c:pt idx="2262">
                  <c:v>44598</c:v>
                </c:pt>
                <c:pt idx="2263">
                  <c:v>44599</c:v>
                </c:pt>
                <c:pt idx="2264">
                  <c:v>44600</c:v>
                </c:pt>
                <c:pt idx="2265">
                  <c:v>44601</c:v>
                </c:pt>
                <c:pt idx="2266">
                  <c:v>44602</c:v>
                </c:pt>
                <c:pt idx="2267">
                  <c:v>44603</c:v>
                </c:pt>
                <c:pt idx="2268">
                  <c:v>44604</c:v>
                </c:pt>
                <c:pt idx="2269">
                  <c:v>44605</c:v>
                </c:pt>
                <c:pt idx="2270">
                  <c:v>44606</c:v>
                </c:pt>
                <c:pt idx="2271">
                  <c:v>44607</c:v>
                </c:pt>
                <c:pt idx="2272">
                  <c:v>44608</c:v>
                </c:pt>
                <c:pt idx="2273">
                  <c:v>44609</c:v>
                </c:pt>
                <c:pt idx="2274">
                  <c:v>44610</c:v>
                </c:pt>
                <c:pt idx="2275">
                  <c:v>44611</c:v>
                </c:pt>
                <c:pt idx="2276">
                  <c:v>44612</c:v>
                </c:pt>
                <c:pt idx="2277">
                  <c:v>44613</c:v>
                </c:pt>
                <c:pt idx="2278">
                  <c:v>44614</c:v>
                </c:pt>
                <c:pt idx="2279">
                  <c:v>44615</c:v>
                </c:pt>
                <c:pt idx="2280">
                  <c:v>44616</c:v>
                </c:pt>
                <c:pt idx="2281">
                  <c:v>44617</c:v>
                </c:pt>
                <c:pt idx="2282">
                  <c:v>44618</c:v>
                </c:pt>
                <c:pt idx="2283">
                  <c:v>44619</c:v>
                </c:pt>
                <c:pt idx="2284">
                  <c:v>44620</c:v>
                </c:pt>
                <c:pt idx="2285">
                  <c:v>44621</c:v>
                </c:pt>
                <c:pt idx="2286">
                  <c:v>44622</c:v>
                </c:pt>
                <c:pt idx="2287">
                  <c:v>44623</c:v>
                </c:pt>
                <c:pt idx="2288">
                  <c:v>44624</c:v>
                </c:pt>
                <c:pt idx="2289">
                  <c:v>44625</c:v>
                </c:pt>
                <c:pt idx="2290">
                  <c:v>44626</c:v>
                </c:pt>
                <c:pt idx="2291">
                  <c:v>44627</c:v>
                </c:pt>
                <c:pt idx="2292">
                  <c:v>44628</c:v>
                </c:pt>
                <c:pt idx="2293">
                  <c:v>44629</c:v>
                </c:pt>
                <c:pt idx="2294">
                  <c:v>44630</c:v>
                </c:pt>
                <c:pt idx="2295">
                  <c:v>44631</c:v>
                </c:pt>
                <c:pt idx="2296">
                  <c:v>44632</c:v>
                </c:pt>
                <c:pt idx="2297">
                  <c:v>44633</c:v>
                </c:pt>
                <c:pt idx="2298">
                  <c:v>44634</c:v>
                </c:pt>
                <c:pt idx="2299">
                  <c:v>44635</c:v>
                </c:pt>
                <c:pt idx="2300">
                  <c:v>44636</c:v>
                </c:pt>
                <c:pt idx="2301">
                  <c:v>44637</c:v>
                </c:pt>
                <c:pt idx="2302">
                  <c:v>44638</c:v>
                </c:pt>
                <c:pt idx="2303">
                  <c:v>44639</c:v>
                </c:pt>
                <c:pt idx="2304">
                  <c:v>44640</c:v>
                </c:pt>
                <c:pt idx="2305">
                  <c:v>44641</c:v>
                </c:pt>
                <c:pt idx="2306">
                  <c:v>44642</c:v>
                </c:pt>
                <c:pt idx="2307">
                  <c:v>44643</c:v>
                </c:pt>
                <c:pt idx="2308">
                  <c:v>44644</c:v>
                </c:pt>
                <c:pt idx="2309">
                  <c:v>44645</c:v>
                </c:pt>
                <c:pt idx="2310">
                  <c:v>44646</c:v>
                </c:pt>
                <c:pt idx="2311">
                  <c:v>44647</c:v>
                </c:pt>
                <c:pt idx="2312">
                  <c:v>44648</c:v>
                </c:pt>
                <c:pt idx="2313">
                  <c:v>44649</c:v>
                </c:pt>
                <c:pt idx="2314">
                  <c:v>44650</c:v>
                </c:pt>
                <c:pt idx="2315">
                  <c:v>44651</c:v>
                </c:pt>
                <c:pt idx="2316">
                  <c:v>44652</c:v>
                </c:pt>
                <c:pt idx="2317">
                  <c:v>44653</c:v>
                </c:pt>
                <c:pt idx="2318">
                  <c:v>44654</c:v>
                </c:pt>
                <c:pt idx="2319">
                  <c:v>44655</c:v>
                </c:pt>
                <c:pt idx="2320">
                  <c:v>44656</c:v>
                </c:pt>
                <c:pt idx="2321">
                  <c:v>44657</c:v>
                </c:pt>
                <c:pt idx="2322">
                  <c:v>44658</c:v>
                </c:pt>
                <c:pt idx="2323">
                  <c:v>44659</c:v>
                </c:pt>
                <c:pt idx="2324">
                  <c:v>44660</c:v>
                </c:pt>
                <c:pt idx="2325">
                  <c:v>44661</c:v>
                </c:pt>
                <c:pt idx="2326">
                  <c:v>44662</c:v>
                </c:pt>
                <c:pt idx="2327">
                  <c:v>44663</c:v>
                </c:pt>
                <c:pt idx="2328">
                  <c:v>44664</c:v>
                </c:pt>
                <c:pt idx="2329">
                  <c:v>44665</c:v>
                </c:pt>
                <c:pt idx="2330">
                  <c:v>44666</c:v>
                </c:pt>
                <c:pt idx="2331">
                  <c:v>44667</c:v>
                </c:pt>
                <c:pt idx="2332">
                  <c:v>44668</c:v>
                </c:pt>
                <c:pt idx="2333">
                  <c:v>44669</c:v>
                </c:pt>
                <c:pt idx="2334">
                  <c:v>44670</c:v>
                </c:pt>
                <c:pt idx="2335">
                  <c:v>44671</c:v>
                </c:pt>
                <c:pt idx="2336">
                  <c:v>44672</c:v>
                </c:pt>
                <c:pt idx="2337">
                  <c:v>44673</c:v>
                </c:pt>
                <c:pt idx="2338">
                  <c:v>44674</c:v>
                </c:pt>
                <c:pt idx="2339">
                  <c:v>44675</c:v>
                </c:pt>
                <c:pt idx="2340">
                  <c:v>44676</c:v>
                </c:pt>
                <c:pt idx="2341">
                  <c:v>44677</c:v>
                </c:pt>
                <c:pt idx="2342">
                  <c:v>44678</c:v>
                </c:pt>
                <c:pt idx="2343">
                  <c:v>44679</c:v>
                </c:pt>
                <c:pt idx="2344">
                  <c:v>44680</c:v>
                </c:pt>
                <c:pt idx="2345">
                  <c:v>44681</c:v>
                </c:pt>
                <c:pt idx="2346">
                  <c:v>44682</c:v>
                </c:pt>
                <c:pt idx="2347">
                  <c:v>44683</c:v>
                </c:pt>
                <c:pt idx="2348">
                  <c:v>44684</c:v>
                </c:pt>
                <c:pt idx="2349">
                  <c:v>44685</c:v>
                </c:pt>
                <c:pt idx="2350">
                  <c:v>44686</c:v>
                </c:pt>
                <c:pt idx="2351">
                  <c:v>44687</c:v>
                </c:pt>
                <c:pt idx="2352">
                  <c:v>44688</c:v>
                </c:pt>
                <c:pt idx="2353">
                  <c:v>44689</c:v>
                </c:pt>
                <c:pt idx="2354">
                  <c:v>44690</c:v>
                </c:pt>
                <c:pt idx="2355">
                  <c:v>44691</c:v>
                </c:pt>
                <c:pt idx="2356">
                  <c:v>44692</c:v>
                </c:pt>
                <c:pt idx="2357">
                  <c:v>44693</c:v>
                </c:pt>
                <c:pt idx="2358">
                  <c:v>44694</c:v>
                </c:pt>
                <c:pt idx="2359">
                  <c:v>44695</c:v>
                </c:pt>
                <c:pt idx="2360">
                  <c:v>44696</c:v>
                </c:pt>
                <c:pt idx="2361">
                  <c:v>44697</c:v>
                </c:pt>
                <c:pt idx="2362">
                  <c:v>44698</c:v>
                </c:pt>
                <c:pt idx="2363">
                  <c:v>44699</c:v>
                </c:pt>
                <c:pt idx="2364">
                  <c:v>44700</c:v>
                </c:pt>
                <c:pt idx="2365">
                  <c:v>44701</c:v>
                </c:pt>
                <c:pt idx="2366">
                  <c:v>44702</c:v>
                </c:pt>
                <c:pt idx="2367">
                  <c:v>44703</c:v>
                </c:pt>
                <c:pt idx="2368">
                  <c:v>44704</c:v>
                </c:pt>
                <c:pt idx="2369">
                  <c:v>44705</c:v>
                </c:pt>
                <c:pt idx="2370">
                  <c:v>44706</c:v>
                </c:pt>
                <c:pt idx="2371">
                  <c:v>44707</c:v>
                </c:pt>
                <c:pt idx="2372">
                  <c:v>44708</c:v>
                </c:pt>
                <c:pt idx="2373">
                  <c:v>44709</c:v>
                </c:pt>
                <c:pt idx="2374">
                  <c:v>44710</c:v>
                </c:pt>
                <c:pt idx="2375">
                  <c:v>44711</c:v>
                </c:pt>
                <c:pt idx="2376">
                  <c:v>44712</c:v>
                </c:pt>
                <c:pt idx="2377">
                  <c:v>44713</c:v>
                </c:pt>
                <c:pt idx="2378">
                  <c:v>44714</c:v>
                </c:pt>
                <c:pt idx="2379">
                  <c:v>44715</c:v>
                </c:pt>
                <c:pt idx="2380">
                  <c:v>44716</c:v>
                </c:pt>
                <c:pt idx="2381">
                  <c:v>44717</c:v>
                </c:pt>
                <c:pt idx="2382">
                  <c:v>44718</c:v>
                </c:pt>
                <c:pt idx="2383">
                  <c:v>44719</c:v>
                </c:pt>
                <c:pt idx="2384">
                  <c:v>44720</c:v>
                </c:pt>
                <c:pt idx="2385">
                  <c:v>44721</c:v>
                </c:pt>
                <c:pt idx="2386">
                  <c:v>44722</c:v>
                </c:pt>
                <c:pt idx="2387">
                  <c:v>44723</c:v>
                </c:pt>
                <c:pt idx="2388">
                  <c:v>44724</c:v>
                </c:pt>
                <c:pt idx="2389">
                  <c:v>44725</c:v>
                </c:pt>
                <c:pt idx="2390">
                  <c:v>44726</c:v>
                </c:pt>
                <c:pt idx="2391">
                  <c:v>44727</c:v>
                </c:pt>
                <c:pt idx="2392">
                  <c:v>44728</c:v>
                </c:pt>
                <c:pt idx="2393">
                  <c:v>44729</c:v>
                </c:pt>
                <c:pt idx="2394">
                  <c:v>44730</c:v>
                </c:pt>
                <c:pt idx="2395">
                  <c:v>44731</c:v>
                </c:pt>
                <c:pt idx="2396">
                  <c:v>44732</c:v>
                </c:pt>
                <c:pt idx="2397">
                  <c:v>44733</c:v>
                </c:pt>
                <c:pt idx="2398">
                  <c:v>44734</c:v>
                </c:pt>
                <c:pt idx="2399">
                  <c:v>44735</c:v>
                </c:pt>
                <c:pt idx="2400">
                  <c:v>44736</c:v>
                </c:pt>
                <c:pt idx="2401">
                  <c:v>44737</c:v>
                </c:pt>
                <c:pt idx="2402">
                  <c:v>44738</c:v>
                </c:pt>
                <c:pt idx="2403">
                  <c:v>44739</c:v>
                </c:pt>
                <c:pt idx="2404">
                  <c:v>44740</c:v>
                </c:pt>
                <c:pt idx="2405">
                  <c:v>44741</c:v>
                </c:pt>
                <c:pt idx="2406">
                  <c:v>44742</c:v>
                </c:pt>
                <c:pt idx="2407">
                  <c:v>44743</c:v>
                </c:pt>
                <c:pt idx="2408">
                  <c:v>44744</c:v>
                </c:pt>
                <c:pt idx="2409">
                  <c:v>44745</c:v>
                </c:pt>
                <c:pt idx="2410">
                  <c:v>44746</c:v>
                </c:pt>
                <c:pt idx="2411">
                  <c:v>44747</c:v>
                </c:pt>
                <c:pt idx="2412">
                  <c:v>44748</c:v>
                </c:pt>
                <c:pt idx="2413">
                  <c:v>44749</c:v>
                </c:pt>
                <c:pt idx="2414">
                  <c:v>44750</c:v>
                </c:pt>
                <c:pt idx="2415">
                  <c:v>44751</c:v>
                </c:pt>
                <c:pt idx="2416">
                  <c:v>44752</c:v>
                </c:pt>
                <c:pt idx="2417">
                  <c:v>44753</c:v>
                </c:pt>
                <c:pt idx="2418">
                  <c:v>44754</c:v>
                </c:pt>
                <c:pt idx="2419">
                  <c:v>44755</c:v>
                </c:pt>
                <c:pt idx="2420">
                  <c:v>44756</c:v>
                </c:pt>
                <c:pt idx="2421">
                  <c:v>44757</c:v>
                </c:pt>
                <c:pt idx="2422">
                  <c:v>44758</c:v>
                </c:pt>
                <c:pt idx="2423">
                  <c:v>44759</c:v>
                </c:pt>
                <c:pt idx="2424">
                  <c:v>44760</c:v>
                </c:pt>
                <c:pt idx="2425">
                  <c:v>44761</c:v>
                </c:pt>
                <c:pt idx="2426">
                  <c:v>44762</c:v>
                </c:pt>
                <c:pt idx="2427">
                  <c:v>44763</c:v>
                </c:pt>
                <c:pt idx="2428">
                  <c:v>44764</c:v>
                </c:pt>
                <c:pt idx="2429">
                  <c:v>44765</c:v>
                </c:pt>
                <c:pt idx="2430">
                  <c:v>44766</c:v>
                </c:pt>
                <c:pt idx="2431">
                  <c:v>44767</c:v>
                </c:pt>
                <c:pt idx="2432">
                  <c:v>44768</c:v>
                </c:pt>
                <c:pt idx="2433">
                  <c:v>44769</c:v>
                </c:pt>
                <c:pt idx="2434">
                  <c:v>44770</c:v>
                </c:pt>
                <c:pt idx="2435">
                  <c:v>44771</c:v>
                </c:pt>
                <c:pt idx="2436">
                  <c:v>44772</c:v>
                </c:pt>
                <c:pt idx="2437">
                  <c:v>44773</c:v>
                </c:pt>
                <c:pt idx="2438">
                  <c:v>44774</c:v>
                </c:pt>
                <c:pt idx="2439">
                  <c:v>44775</c:v>
                </c:pt>
                <c:pt idx="2440">
                  <c:v>44776</c:v>
                </c:pt>
                <c:pt idx="2441">
                  <c:v>44777</c:v>
                </c:pt>
                <c:pt idx="2442">
                  <c:v>44778</c:v>
                </c:pt>
                <c:pt idx="2443">
                  <c:v>44779</c:v>
                </c:pt>
                <c:pt idx="2444">
                  <c:v>44780</c:v>
                </c:pt>
                <c:pt idx="2445">
                  <c:v>44781</c:v>
                </c:pt>
                <c:pt idx="2446">
                  <c:v>44782</c:v>
                </c:pt>
                <c:pt idx="2447">
                  <c:v>44783</c:v>
                </c:pt>
                <c:pt idx="2448">
                  <c:v>44784</c:v>
                </c:pt>
                <c:pt idx="2449">
                  <c:v>44785</c:v>
                </c:pt>
                <c:pt idx="2450">
                  <c:v>44786</c:v>
                </c:pt>
                <c:pt idx="2451">
                  <c:v>44787</c:v>
                </c:pt>
                <c:pt idx="2452">
                  <c:v>44788</c:v>
                </c:pt>
                <c:pt idx="2453">
                  <c:v>44789</c:v>
                </c:pt>
                <c:pt idx="2454">
                  <c:v>44790</c:v>
                </c:pt>
                <c:pt idx="2455">
                  <c:v>44791</c:v>
                </c:pt>
                <c:pt idx="2456">
                  <c:v>44792</c:v>
                </c:pt>
                <c:pt idx="2457">
                  <c:v>44793</c:v>
                </c:pt>
                <c:pt idx="2458">
                  <c:v>44794</c:v>
                </c:pt>
                <c:pt idx="2459">
                  <c:v>44795</c:v>
                </c:pt>
                <c:pt idx="2460">
                  <c:v>44796</c:v>
                </c:pt>
                <c:pt idx="2461">
                  <c:v>44797</c:v>
                </c:pt>
                <c:pt idx="2462">
                  <c:v>44798</c:v>
                </c:pt>
                <c:pt idx="2463">
                  <c:v>44799</c:v>
                </c:pt>
                <c:pt idx="2464">
                  <c:v>44800</c:v>
                </c:pt>
                <c:pt idx="2465">
                  <c:v>44801</c:v>
                </c:pt>
                <c:pt idx="2466">
                  <c:v>44802</c:v>
                </c:pt>
                <c:pt idx="2467">
                  <c:v>44803</c:v>
                </c:pt>
                <c:pt idx="2468">
                  <c:v>44804</c:v>
                </c:pt>
                <c:pt idx="2469">
                  <c:v>44805</c:v>
                </c:pt>
                <c:pt idx="2470">
                  <c:v>44806</c:v>
                </c:pt>
                <c:pt idx="2471">
                  <c:v>44807</c:v>
                </c:pt>
                <c:pt idx="2472">
                  <c:v>44808</c:v>
                </c:pt>
                <c:pt idx="2473">
                  <c:v>44809</c:v>
                </c:pt>
                <c:pt idx="2474">
                  <c:v>44810</c:v>
                </c:pt>
                <c:pt idx="2475">
                  <c:v>44811</c:v>
                </c:pt>
                <c:pt idx="2476">
                  <c:v>44812</c:v>
                </c:pt>
                <c:pt idx="2477">
                  <c:v>44813</c:v>
                </c:pt>
                <c:pt idx="2478">
                  <c:v>44814</c:v>
                </c:pt>
                <c:pt idx="2479">
                  <c:v>44815</c:v>
                </c:pt>
                <c:pt idx="2480">
                  <c:v>44816</c:v>
                </c:pt>
                <c:pt idx="2481">
                  <c:v>44817</c:v>
                </c:pt>
                <c:pt idx="2482">
                  <c:v>44818</c:v>
                </c:pt>
                <c:pt idx="2483">
                  <c:v>44819</c:v>
                </c:pt>
                <c:pt idx="2484">
                  <c:v>44820</c:v>
                </c:pt>
                <c:pt idx="2485">
                  <c:v>44821</c:v>
                </c:pt>
                <c:pt idx="2486">
                  <c:v>44822</c:v>
                </c:pt>
                <c:pt idx="2487">
                  <c:v>44823</c:v>
                </c:pt>
                <c:pt idx="2488">
                  <c:v>44824</c:v>
                </c:pt>
                <c:pt idx="2489">
                  <c:v>44825</c:v>
                </c:pt>
                <c:pt idx="2490">
                  <c:v>44826</c:v>
                </c:pt>
                <c:pt idx="2491">
                  <c:v>44827</c:v>
                </c:pt>
                <c:pt idx="2492">
                  <c:v>44828</c:v>
                </c:pt>
                <c:pt idx="2493">
                  <c:v>44829</c:v>
                </c:pt>
                <c:pt idx="2494">
                  <c:v>44830</c:v>
                </c:pt>
                <c:pt idx="2495">
                  <c:v>44831</c:v>
                </c:pt>
                <c:pt idx="2496">
                  <c:v>44832</c:v>
                </c:pt>
                <c:pt idx="2497">
                  <c:v>44833</c:v>
                </c:pt>
                <c:pt idx="2498">
                  <c:v>44834</c:v>
                </c:pt>
                <c:pt idx="2499">
                  <c:v>44835</c:v>
                </c:pt>
                <c:pt idx="2500">
                  <c:v>44836</c:v>
                </c:pt>
                <c:pt idx="2501">
                  <c:v>44837</c:v>
                </c:pt>
                <c:pt idx="2502">
                  <c:v>44838</c:v>
                </c:pt>
                <c:pt idx="2503">
                  <c:v>44839</c:v>
                </c:pt>
                <c:pt idx="2504">
                  <c:v>44840</c:v>
                </c:pt>
                <c:pt idx="2505">
                  <c:v>44841</c:v>
                </c:pt>
                <c:pt idx="2506">
                  <c:v>44842</c:v>
                </c:pt>
                <c:pt idx="2507">
                  <c:v>44843</c:v>
                </c:pt>
                <c:pt idx="2508">
                  <c:v>44844</c:v>
                </c:pt>
                <c:pt idx="2509">
                  <c:v>44845</c:v>
                </c:pt>
                <c:pt idx="2510">
                  <c:v>44846</c:v>
                </c:pt>
                <c:pt idx="2511">
                  <c:v>44847</c:v>
                </c:pt>
                <c:pt idx="2512">
                  <c:v>44848</c:v>
                </c:pt>
                <c:pt idx="2513">
                  <c:v>44849</c:v>
                </c:pt>
                <c:pt idx="2514">
                  <c:v>44850</c:v>
                </c:pt>
                <c:pt idx="2515">
                  <c:v>44851</c:v>
                </c:pt>
                <c:pt idx="2516">
                  <c:v>44852</c:v>
                </c:pt>
                <c:pt idx="2517">
                  <c:v>44853</c:v>
                </c:pt>
                <c:pt idx="2518">
                  <c:v>44854</c:v>
                </c:pt>
                <c:pt idx="2519">
                  <c:v>44855</c:v>
                </c:pt>
                <c:pt idx="2520">
                  <c:v>44856</c:v>
                </c:pt>
                <c:pt idx="2521">
                  <c:v>44857</c:v>
                </c:pt>
                <c:pt idx="2522">
                  <c:v>44858</c:v>
                </c:pt>
                <c:pt idx="2523">
                  <c:v>44859</c:v>
                </c:pt>
                <c:pt idx="2524">
                  <c:v>44860</c:v>
                </c:pt>
                <c:pt idx="2525">
                  <c:v>44861</c:v>
                </c:pt>
                <c:pt idx="2526">
                  <c:v>44862</c:v>
                </c:pt>
                <c:pt idx="2527">
                  <c:v>44863</c:v>
                </c:pt>
                <c:pt idx="2528">
                  <c:v>44864</c:v>
                </c:pt>
                <c:pt idx="2529">
                  <c:v>44865</c:v>
                </c:pt>
                <c:pt idx="2530">
                  <c:v>44866</c:v>
                </c:pt>
                <c:pt idx="2531">
                  <c:v>44867</c:v>
                </c:pt>
                <c:pt idx="2532">
                  <c:v>44868</c:v>
                </c:pt>
                <c:pt idx="2533">
                  <c:v>44869</c:v>
                </c:pt>
                <c:pt idx="2534">
                  <c:v>44870</c:v>
                </c:pt>
                <c:pt idx="2535">
                  <c:v>44871</c:v>
                </c:pt>
                <c:pt idx="2536">
                  <c:v>44872</c:v>
                </c:pt>
                <c:pt idx="2537">
                  <c:v>44873</c:v>
                </c:pt>
                <c:pt idx="2538">
                  <c:v>44874</c:v>
                </c:pt>
                <c:pt idx="2539">
                  <c:v>44875</c:v>
                </c:pt>
                <c:pt idx="2540">
                  <c:v>44876</c:v>
                </c:pt>
                <c:pt idx="2541">
                  <c:v>44877</c:v>
                </c:pt>
                <c:pt idx="2542">
                  <c:v>44878</c:v>
                </c:pt>
                <c:pt idx="2543">
                  <c:v>44879</c:v>
                </c:pt>
                <c:pt idx="2544">
                  <c:v>44880</c:v>
                </c:pt>
                <c:pt idx="2545">
                  <c:v>44881</c:v>
                </c:pt>
                <c:pt idx="2546">
                  <c:v>44882</c:v>
                </c:pt>
                <c:pt idx="2547">
                  <c:v>44883</c:v>
                </c:pt>
                <c:pt idx="2548">
                  <c:v>44884</c:v>
                </c:pt>
                <c:pt idx="2549">
                  <c:v>44885</c:v>
                </c:pt>
                <c:pt idx="2550">
                  <c:v>44886</c:v>
                </c:pt>
                <c:pt idx="2551">
                  <c:v>44887</c:v>
                </c:pt>
                <c:pt idx="2552">
                  <c:v>44888</c:v>
                </c:pt>
                <c:pt idx="2553">
                  <c:v>44889</c:v>
                </c:pt>
                <c:pt idx="2554">
                  <c:v>44890</c:v>
                </c:pt>
                <c:pt idx="2555">
                  <c:v>44891</c:v>
                </c:pt>
                <c:pt idx="2556">
                  <c:v>44892</c:v>
                </c:pt>
                <c:pt idx="2557">
                  <c:v>44893</c:v>
                </c:pt>
                <c:pt idx="2558">
                  <c:v>44894</c:v>
                </c:pt>
                <c:pt idx="2559">
                  <c:v>44895</c:v>
                </c:pt>
                <c:pt idx="2560">
                  <c:v>44896</c:v>
                </c:pt>
                <c:pt idx="2561">
                  <c:v>44897</c:v>
                </c:pt>
                <c:pt idx="2562">
                  <c:v>44898</c:v>
                </c:pt>
                <c:pt idx="2563">
                  <c:v>44899</c:v>
                </c:pt>
                <c:pt idx="2564">
                  <c:v>44900</c:v>
                </c:pt>
                <c:pt idx="2565">
                  <c:v>44901</c:v>
                </c:pt>
                <c:pt idx="2566">
                  <c:v>44902</c:v>
                </c:pt>
                <c:pt idx="2567">
                  <c:v>44903</c:v>
                </c:pt>
                <c:pt idx="2568">
                  <c:v>44904</c:v>
                </c:pt>
                <c:pt idx="2569">
                  <c:v>44905</c:v>
                </c:pt>
                <c:pt idx="2570">
                  <c:v>44906</c:v>
                </c:pt>
                <c:pt idx="2571">
                  <c:v>44907</c:v>
                </c:pt>
                <c:pt idx="2572">
                  <c:v>44908</c:v>
                </c:pt>
                <c:pt idx="2573">
                  <c:v>44909</c:v>
                </c:pt>
                <c:pt idx="2574">
                  <c:v>44910</c:v>
                </c:pt>
                <c:pt idx="2575">
                  <c:v>44911</c:v>
                </c:pt>
                <c:pt idx="2576">
                  <c:v>44912</c:v>
                </c:pt>
                <c:pt idx="2577">
                  <c:v>44913</c:v>
                </c:pt>
                <c:pt idx="2578">
                  <c:v>44914</c:v>
                </c:pt>
                <c:pt idx="2579">
                  <c:v>44915</c:v>
                </c:pt>
                <c:pt idx="2580">
                  <c:v>44916</c:v>
                </c:pt>
                <c:pt idx="2581">
                  <c:v>44917</c:v>
                </c:pt>
                <c:pt idx="2582">
                  <c:v>44918</c:v>
                </c:pt>
                <c:pt idx="2583">
                  <c:v>44919</c:v>
                </c:pt>
                <c:pt idx="2584">
                  <c:v>44920</c:v>
                </c:pt>
                <c:pt idx="2585">
                  <c:v>44921</c:v>
                </c:pt>
                <c:pt idx="2586">
                  <c:v>44922</c:v>
                </c:pt>
                <c:pt idx="2587">
                  <c:v>44923</c:v>
                </c:pt>
                <c:pt idx="2588">
                  <c:v>44924</c:v>
                </c:pt>
                <c:pt idx="2589">
                  <c:v>44925</c:v>
                </c:pt>
                <c:pt idx="2590">
                  <c:v>44926</c:v>
                </c:pt>
                <c:pt idx="2591">
                  <c:v>44927</c:v>
                </c:pt>
                <c:pt idx="2592">
                  <c:v>44928</c:v>
                </c:pt>
                <c:pt idx="2593">
                  <c:v>44929</c:v>
                </c:pt>
                <c:pt idx="2594">
                  <c:v>44930</c:v>
                </c:pt>
                <c:pt idx="2595">
                  <c:v>44931</c:v>
                </c:pt>
                <c:pt idx="2596">
                  <c:v>44932</c:v>
                </c:pt>
                <c:pt idx="2597">
                  <c:v>44933</c:v>
                </c:pt>
                <c:pt idx="2598">
                  <c:v>44934</c:v>
                </c:pt>
                <c:pt idx="2599">
                  <c:v>44935</c:v>
                </c:pt>
                <c:pt idx="2600">
                  <c:v>44936</c:v>
                </c:pt>
                <c:pt idx="2601">
                  <c:v>44937</c:v>
                </c:pt>
                <c:pt idx="2602">
                  <c:v>44938</c:v>
                </c:pt>
                <c:pt idx="2603">
                  <c:v>44939</c:v>
                </c:pt>
                <c:pt idx="2604">
                  <c:v>44940</c:v>
                </c:pt>
                <c:pt idx="2605">
                  <c:v>44941</c:v>
                </c:pt>
                <c:pt idx="2606">
                  <c:v>44942</c:v>
                </c:pt>
                <c:pt idx="2607">
                  <c:v>44943</c:v>
                </c:pt>
                <c:pt idx="2608">
                  <c:v>44944</c:v>
                </c:pt>
                <c:pt idx="2609">
                  <c:v>44945</c:v>
                </c:pt>
                <c:pt idx="2610">
                  <c:v>44946</c:v>
                </c:pt>
                <c:pt idx="2611">
                  <c:v>44947</c:v>
                </c:pt>
                <c:pt idx="2612">
                  <c:v>44948</c:v>
                </c:pt>
                <c:pt idx="2613">
                  <c:v>44949</c:v>
                </c:pt>
                <c:pt idx="2614">
                  <c:v>44950</c:v>
                </c:pt>
                <c:pt idx="2615">
                  <c:v>44951</c:v>
                </c:pt>
                <c:pt idx="2616">
                  <c:v>44952</c:v>
                </c:pt>
                <c:pt idx="2617">
                  <c:v>44953</c:v>
                </c:pt>
                <c:pt idx="2618">
                  <c:v>44954</c:v>
                </c:pt>
                <c:pt idx="2619">
                  <c:v>44955</c:v>
                </c:pt>
                <c:pt idx="2620">
                  <c:v>44956</c:v>
                </c:pt>
                <c:pt idx="2621">
                  <c:v>44957</c:v>
                </c:pt>
                <c:pt idx="2622">
                  <c:v>44958</c:v>
                </c:pt>
                <c:pt idx="2623">
                  <c:v>44959</c:v>
                </c:pt>
                <c:pt idx="2624">
                  <c:v>44960</c:v>
                </c:pt>
                <c:pt idx="2625">
                  <c:v>44961</c:v>
                </c:pt>
                <c:pt idx="2626">
                  <c:v>44962</c:v>
                </c:pt>
                <c:pt idx="2627">
                  <c:v>44963</c:v>
                </c:pt>
                <c:pt idx="2628">
                  <c:v>44964</c:v>
                </c:pt>
                <c:pt idx="2629">
                  <c:v>44965</c:v>
                </c:pt>
                <c:pt idx="2630">
                  <c:v>44966</c:v>
                </c:pt>
                <c:pt idx="2631">
                  <c:v>44967</c:v>
                </c:pt>
                <c:pt idx="2632">
                  <c:v>44968</c:v>
                </c:pt>
                <c:pt idx="2633">
                  <c:v>44969</c:v>
                </c:pt>
                <c:pt idx="2634">
                  <c:v>44970</c:v>
                </c:pt>
                <c:pt idx="2635">
                  <c:v>44971</c:v>
                </c:pt>
                <c:pt idx="2636">
                  <c:v>44972</c:v>
                </c:pt>
                <c:pt idx="2637">
                  <c:v>44973</c:v>
                </c:pt>
                <c:pt idx="2638">
                  <c:v>44974</c:v>
                </c:pt>
                <c:pt idx="2639">
                  <c:v>44975</c:v>
                </c:pt>
                <c:pt idx="2640">
                  <c:v>44976</c:v>
                </c:pt>
                <c:pt idx="2641">
                  <c:v>44977</c:v>
                </c:pt>
                <c:pt idx="2642">
                  <c:v>44978</c:v>
                </c:pt>
                <c:pt idx="2643">
                  <c:v>44979</c:v>
                </c:pt>
                <c:pt idx="2644">
                  <c:v>44980</c:v>
                </c:pt>
                <c:pt idx="2645">
                  <c:v>44981</c:v>
                </c:pt>
                <c:pt idx="2646">
                  <c:v>44982</c:v>
                </c:pt>
                <c:pt idx="2647">
                  <c:v>44983</c:v>
                </c:pt>
                <c:pt idx="2648">
                  <c:v>44984</c:v>
                </c:pt>
                <c:pt idx="2649">
                  <c:v>44985</c:v>
                </c:pt>
                <c:pt idx="2650">
                  <c:v>44986</c:v>
                </c:pt>
                <c:pt idx="2651">
                  <c:v>44987</c:v>
                </c:pt>
                <c:pt idx="2652">
                  <c:v>44988</c:v>
                </c:pt>
                <c:pt idx="2653">
                  <c:v>44989</c:v>
                </c:pt>
                <c:pt idx="2654">
                  <c:v>44990</c:v>
                </c:pt>
                <c:pt idx="2655">
                  <c:v>44991</c:v>
                </c:pt>
                <c:pt idx="2656">
                  <c:v>44992</c:v>
                </c:pt>
                <c:pt idx="2657">
                  <c:v>44993</c:v>
                </c:pt>
                <c:pt idx="2658">
                  <c:v>44994</c:v>
                </c:pt>
                <c:pt idx="2659">
                  <c:v>44995</c:v>
                </c:pt>
                <c:pt idx="2660">
                  <c:v>44996</c:v>
                </c:pt>
                <c:pt idx="2661">
                  <c:v>44997</c:v>
                </c:pt>
                <c:pt idx="2662">
                  <c:v>44998</c:v>
                </c:pt>
                <c:pt idx="2663">
                  <c:v>44999</c:v>
                </c:pt>
                <c:pt idx="2664">
                  <c:v>45000</c:v>
                </c:pt>
                <c:pt idx="2665">
                  <c:v>45001</c:v>
                </c:pt>
                <c:pt idx="2666">
                  <c:v>45002</c:v>
                </c:pt>
                <c:pt idx="2667">
                  <c:v>45003</c:v>
                </c:pt>
                <c:pt idx="2668">
                  <c:v>45004</c:v>
                </c:pt>
                <c:pt idx="2669">
                  <c:v>45005</c:v>
                </c:pt>
                <c:pt idx="2670">
                  <c:v>45006</c:v>
                </c:pt>
                <c:pt idx="2671">
                  <c:v>45007</c:v>
                </c:pt>
                <c:pt idx="2672">
                  <c:v>45008</c:v>
                </c:pt>
                <c:pt idx="2673">
                  <c:v>45009</c:v>
                </c:pt>
                <c:pt idx="2674">
                  <c:v>45010</c:v>
                </c:pt>
                <c:pt idx="2675">
                  <c:v>45011</c:v>
                </c:pt>
                <c:pt idx="2676">
                  <c:v>45012</c:v>
                </c:pt>
                <c:pt idx="2677">
                  <c:v>45013</c:v>
                </c:pt>
                <c:pt idx="2678">
                  <c:v>45014</c:v>
                </c:pt>
                <c:pt idx="2679">
                  <c:v>45015</c:v>
                </c:pt>
                <c:pt idx="2680">
                  <c:v>45016</c:v>
                </c:pt>
                <c:pt idx="2681">
                  <c:v>45017</c:v>
                </c:pt>
                <c:pt idx="2682">
                  <c:v>45018</c:v>
                </c:pt>
                <c:pt idx="2683">
                  <c:v>45019</c:v>
                </c:pt>
                <c:pt idx="2684">
                  <c:v>45020</c:v>
                </c:pt>
                <c:pt idx="2685">
                  <c:v>45021</c:v>
                </c:pt>
                <c:pt idx="2686">
                  <c:v>45022</c:v>
                </c:pt>
                <c:pt idx="2687">
                  <c:v>45023</c:v>
                </c:pt>
                <c:pt idx="2688">
                  <c:v>45024</c:v>
                </c:pt>
                <c:pt idx="2689">
                  <c:v>45025</c:v>
                </c:pt>
                <c:pt idx="2690">
                  <c:v>45026</c:v>
                </c:pt>
                <c:pt idx="2691">
                  <c:v>45027</c:v>
                </c:pt>
                <c:pt idx="2692">
                  <c:v>45028</c:v>
                </c:pt>
                <c:pt idx="2693">
                  <c:v>45029</c:v>
                </c:pt>
                <c:pt idx="2694">
                  <c:v>45030</c:v>
                </c:pt>
                <c:pt idx="2695">
                  <c:v>45031</c:v>
                </c:pt>
                <c:pt idx="2696">
                  <c:v>45032</c:v>
                </c:pt>
                <c:pt idx="2697">
                  <c:v>45033</c:v>
                </c:pt>
                <c:pt idx="2698">
                  <c:v>45034</c:v>
                </c:pt>
                <c:pt idx="2699">
                  <c:v>45035</c:v>
                </c:pt>
                <c:pt idx="2700">
                  <c:v>45036</c:v>
                </c:pt>
                <c:pt idx="2701">
                  <c:v>45037</c:v>
                </c:pt>
                <c:pt idx="2702">
                  <c:v>45038</c:v>
                </c:pt>
                <c:pt idx="2703">
                  <c:v>45039</c:v>
                </c:pt>
                <c:pt idx="2704">
                  <c:v>45040</c:v>
                </c:pt>
                <c:pt idx="2705">
                  <c:v>45041</c:v>
                </c:pt>
                <c:pt idx="2706">
                  <c:v>45042</c:v>
                </c:pt>
                <c:pt idx="2707">
                  <c:v>45043</c:v>
                </c:pt>
                <c:pt idx="2708">
                  <c:v>45044</c:v>
                </c:pt>
                <c:pt idx="2709">
                  <c:v>45045</c:v>
                </c:pt>
                <c:pt idx="2710">
                  <c:v>45046</c:v>
                </c:pt>
                <c:pt idx="2711">
                  <c:v>45047</c:v>
                </c:pt>
                <c:pt idx="2712">
                  <c:v>45048</c:v>
                </c:pt>
                <c:pt idx="2713">
                  <c:v>45049</c:v>
                </c:pt>
                <c:pt idx="2714">
                  <c:v>45050</c:v>
                </c:pt>
                <c:pt idx="2715">
                  <c:v>45051</c:v>
                </c:pt>
                <c:pt idx="2716">
                  <c:v>45052</c:v>
                </c:pt>
                <c:pt idx="2717">
                  <c:v>45053</c:v>
                </c:pt>
                <c:pt idx="2718">
                  <c:v>45054</c:v>
                </c:pt>
                <c:pt idx="2719">
                  <c:v>45055</c:v>
                </c:pt>
                <c:pt idx="2720">
                  <c:v>45056</c:v>
                </c:pt>
                <c:pt idx="2721">
                  <c:v>45057</c:v>
                </c:pt>
                <c:pt idx="2722">
                  <c:v>45058</c:v>
                </c:pt>
                <c:pt idx="2723">
                  <c:v>45059</c:v>
                </c:pt>
                <c:pt idx="2724">
                  <c:v>45060</c:v>
                </c:pt>
                <c:pt idx="2725">
                  <c:v>45061</c:v>
                </c:pt>
                <c:pt idx="2726">
                  <c:v>45062</c:v>
                </c:pt>
                <c:pt idx="2727">
                  <c:v>45063</c:v>
                </c:pt>
                <c:pt idx="2728">
                  <c:v>45064</c:v>
                </c:pt>
                <c:pt idx="2729">
                  <c:v>45065</c:v>
                </c:pt>
                <c:pt idx="2730">
                  <c:v>45066</c:v>
                </c:pt>
                <c:pt idx="2731">
                  <c:v>45067</c:v>
                </c:pt>
                <c:pt idx="2732">
                  <c:v>45068</c:v>
                </c:pt>
                <c:pt idx="2733">
                  <c:v>45069</c:v>
                </c:pt>
                <c:pt idx="2734">
                  <c:v>45070</c:v>
                </c:pt>
                <c:pt idx="2735">
                  <c:v>45071</c:v>
                </c:pt>
                <c:pt idx="2736">
                  <c:v>45072</c:v>
                </c:pt>
                <c:pt idx="2737">
                  <c:v>45073</c:v>
                </c:pt>
                <c:pt idx="2738">
                  <c:v>45074</c:v>
                </c:pt>
                <c:pt idx="2739">
                  <c:v>45075</c:v>
                </c:pt>
                <c:pt idx="2740">
                  <c:v>45076</c:v>
                </c:pt>
                <c:pt idx="2741">
                  <c:v>45077</c:v>
                </c:pt>
                <c:pt idx="2742">
                  <c:v>45078</c:v>
                </c:pt>
                <c:pt idx="2743">
                  <c:v>45079</c:v>
                </c:pt>
                <c:pt idx="2744">
                  <c:v>45080</c:v>
                </c:pt>
                <c:pt idx="2745">
                  <c:v>45081</c:v>
                </c:pt>
                <c:pt idx="2746">
                  <c:v>45082</c:v>
                </c:pt>
                <c:pt idx="2747">
                  <c:v>45083</c:v>
                </c:pt>
                <c:pt idx="2748">
                  <c:v>45084</c:v>
                </c:pt>
                <c:pt idx="2749">
                  <c:v>45085</c:v>
                </c:pt>
                <c:pt idx="2750">
                  <c:v>45086</c:v>
                </c:pt>
                <c:pt idx="2751">
                  <c:v>45087</c:v>
                </c:pt>
                <c:pt idx="2752">
                  <c:v>45088</c:v>
                </c:pt>
                <c:pt idx="2753">
                  <c:v>45089</c:v>
                </c:pt>
                <c:pt idx="2754">
                  <c:v>45090</c:v>
                </c:pt>
                <c:pt idx="2755">
                  <c:v>45091</c:v>
                </c:pt>
                <c:pt idx="2756">
                  <c:v>45092</c:v>
                </c:pt>
                <c:pt idx="2757">
                  <c:v>45093</c:v>
                </c:pt>
                <c:pt idx="2758">
                  <c:v>45094</c:v>
                </c:pt>
                <c:pt idx="2759">
                  <c:v>45095</c:v>
                </c:pt>
                <c:pt idx="2760">
                  <c:v>45096</c:v>
                </c:pt>
                <c:pt idx="2761">
                  <c:v>45097</c:v>
                </c:pt>
                <c:pt idx="2762">
                  <c:v>45098</c:v>
                </c:pt>
                <c:pt idx="2763">
                  <c:v>45099</c:v>
                </c:pt>
                <c:pt idx="2764">
                  <c:v>45100</c:v>
                </c:pt>
                <c:pt idx="2765">
                  <c:v>45101</c:v>
                </c:pt>
                <c:pt idx="2766">
                  <c:v>45102</c:v>
                </c:pt>
                <c:pt idx="2767">
                  <c:v>45103</c:v>
                </c:pt>
                <c:pt idx="2768">
                  <c:v>45104</c:v>
                </c:pt>
                <c:pt idx="2769">
                  <c:v>45105</c:v>
                </c:pt>
                <c:pt idx="2770">
                  <c:v>45106</c:v>
                </c:pt>
                <c:pt idx="2771">
                  <c:v>45107</c:v>
                </c:pt>
                <c:pt idx="2772">
                  <c:v>45108</c:v>
                </c:pt>
                <c:pt idx="2773">
                  <c:v>45109</c:v>
                </c:pt>
                <c:pt idx="2774">
                  <c:v>45110</c:v>
                </c:pt>
                <c:pt idx="2775">
                  <c:v>45111</c:v>
                </c:pt>
                <c:pt idx="2776">
                  <c:v>45112</c:v>
                </c:pt>
                <c:pt idx="2777">
                  <c:v>45113</c:v>
                </c:pt>
                <c:pt idx="2778">
                  <c:v>45114</c:v>
                </c:pt>
                <c:pt idx="2779">
                  <c:v>45115</c:v>
                </c:pt>
                <c:pt idx="2780">
                  <c:v>45116</c:v>
                </c:pt>
                <c:pt idx="2781">
                  <c:v>45117</c:v>
                </c:pt>
                <c:pt idx="2782">
                  <c:v>45118</c:v>
                </c:pt>
                <c:pt idx="2783">
                  <c:v>45119</c:v>
                </c:pt>
                <c:pt idx="2784">
                  <c:v>45120</c:v>
                </c:pt>
                <c:pt idx="2785">
                  <c:v>45121</c:v>
                </c:pt>
                <c:pt idx="2786">
                  <c:v>45122</c:v>
                </c:pt>
                <c:pt idx="2787">
                  <c:v>45123</c:v>
                </c:pt>
                <c:pt idx="2788">
                  <c:v>45124</c:v>
                </c:pt>
                <c:pt idx="2789">
                  <c:v>45125</c:v>
                </c:pt>
                <c:pt idx="2790">
                  <c:v>45126</c:v>
                </c:pt>
                <c:pt idx="2791">
                  <c:v>45127</c:v>
                </c:pt>
                <c:pt idx="2792">
                  <c:v>45128</c:v>
                </c:pt>
                <c:pt idx="2793">
                  <c:v>45129</c:v>
                </c:pt>
                <c:pt idx="2794">
                  <c:v>45130</c:v>
                </c:pt>
                <c:pt idx="2795">
                  <c:v>45131</c:v>
                </c:pt>
                <c:pt idx="2796">
                  <c:v>45132</c:v>
                </c:pt>
                <c:pt idx="2797">
                  <c:v>45133</c:v>
                </c:pt>
                <c:pt idx="2798">
                  <c:v>45134</c:v>
                </c:pt>
                <c:pt idx="2799">
                  <c:v>45135</c:v>
                </c:pt>
                <c:pt idx="2800">
                  <c:v>45136</c:v>
                </c:pt>
                <c:pt idx="2801">
                  <c:v>45137</c:v>
                </c:pt>
                <c:pt idx="2802">
                  <c:v>45138</c:v>
                </c:pt>
                <c:pt idx="2803">
                  <c:v>45139</c:v>
                </c:pt>
                <c:pt idx="2804">
                  <c:v>45140</c:v>
                </c:pt>
                <c:pt idx="2805">
                  <c:v>45141</c:v>
                </c:pt>
                <c:pt idx="2806">
                  <c:v>45142</c:v>
                </c:pt>
                <c:pt idx="2807">
                  <c:v>45143</c:v>
                </c:pt>
                <c:pt idx="2808">
                  <c:v>45144</c:v>
                </c:pt>
                <c:pt idx="2809">
                  <c:v>45145</c:v>
                </c:pt>
                <c:pt idx="2810">
                  <c:v>45146</c:v>
                </c:pt>
                <c:pt idx="2811">
                  <c:v>45147</c:v>
                </c:pt>
                <c:pt idx="2812">
                  <c:v>45148</c:v>
                </c:pt>
                <c:pt idx="2813">
                  <c:v>45149</c:v>
                </c:pt>
                <c:pt idx="2814">
                  <c:v>45150</c:v>
                </c:pt>
                <c:pt idx="2815">
                  <c:v>45151</c:v>
                </c:pt>
                <c:pt idx="2816">
                  <c:v>45152</c:v>
                </c:pt>
                <c:pt idx="2817">
                  <c:v>45153</c:v>
                </c:pt>
                <c:pt idx="2818">
                  <c:v>45154</c:v>
                </c:pt>
                <c:pt idx="2819">
                  <c:v>45155</c:v>
                </c:pt>
                <c:pt idx="2820">
                  <c:v>45156</c:v>
                </c:pt>
                <c:pt idx="2821">
                  <c:v>45157</c:v>
                </c:pt>
                <c:pt idx="2822">
                  <c:v>45158</c:v>
                </c:pt>
                <c:pt idx="2823">
                  <c:v>45159</c:v>
                </c:pt>
                <c:pt idx="2824">
                  <c:v>45160</c:v>
                </c:pt>
                <c:pt idx="2825">
                  <c:v>45161</c:v>
                </c:pt>
                <c:pt idx="2826">
                  <c:v>45162</c:v>
                </c:pt>
                <c:pt idx="2827">
                  <c:v>45163</c:v>
                </c:pt>
                <c:pt idx="2828">
                  <c:v>45164</c:v>
                </c:pt>
                <c:pt idx="2829">
                  <c:v>45165</c:v>
                </c:pt>
                <c:pt idx="2830">
                  <c:v>45166</c:v>
                </c:pt>
                <c:pt idx="2831">
                  <c:v>45167</c:v>
                </c:pt>
                <c:pt idx="2832">
                  <c:v>45168</c:v>
                </c:pt>
                <c:pt idx="2833">
                  <c:v>45169</c:v>
                </c:pt>
                <c:pt idx="2834">
                  <c:v>45170</c:v>
                </c:pt>
                <c:pt idx="2835">
                  <c:v>45171</c:v>
                </c:pt>
                <c:pt idx="2836">
                  <c:v>45172</c:v>
                </c:pt>
                <c:pt idx="2837">
                  <c:v>45173</c:v>
                </c:pt>
                <c:pt idx="2838">
                  <c:v>45174</c:v>
                </c:pt>
                <c:pt idx="2839">
                  <c:v>45175</c:v>
                </c:pt>
                <c:pt idx="2840">
                  <c:v>45176</c:v>
                </c:pt>
                <c:pt idx="2841">
                  <c:v>45177</c:v>
                </c:pt>
                <c:pt idx="2842">
                  <c:v>45178</c:v>
                </c:pt>
                <c:pt idx="2843">
                  <c:v>45179</c:v>
                </c:pt>
                <c:pt idx="2844">
                  <c:v>45180</c:v>
                </c:pt>
                <c:pt idx="2845">
                  <c:v>45181</c:v>
                </c:pt>
                <c:pt idx="2846">
                  <c:v>45182</c:v>
                </c:pt>
                <c:pt idx="2847">
                  <c:v>45183</c:v>
                </c:pt>
                <c:pt idx="2848">
                  <c:v>45184</c:v>
                </c:pt>
                <c:pt idx="2849">
                  <c:v>45185</c:v>
                </c:pt>
                <c:pt idx="2850">
                  <c:v>45186</c:v>
                </c:pt>
                <c:pt idx="2851">
                  <c:v>45187</c:v>
                </c:pt>
                <c:pt idx="2852">
                  <c:v>45188</c:v>
                </c:pt>
                <c:pt idx="2853">
                  <c:v>45189</c:v>
                </c:pt>
                <c:pt idx="2854">
                  <c:v>45190</c:v>
                </c:pt>
                <c:pt idx="2855">
                  <c:v>45191</c:v>
                </c:pt>
                <c:pt idx="2856">
                  <c:v>45192</c:v>
                </c:pt>
                <c:pt idx="2857">
                  <c:v>45193</c:v>
                </c:pt>
                <c:pt idx="2858">
                  <c:v>45194</c:v>
                </c:pt>
                <c:pt idx="2859">
                  <c:v>45195</c:v>
                </c:pt>
                <c:pt idx="2860">
                  <c:v>45196</c:v>
                </c:pt>
                <c:pt idx="2861">
                  <c:v>45197</c:v>
                </c:pt>
                <c:pt idx="2862">
                  <c:v>45198</c:v>
                </c:pt>
                <c:pt idx="2863">
                  <c:v>45199</c:v>
                </c:pt>
                <c:pt idx="2864">
                  <c:v>45200</c:v>
                </c:pt>
                <c:pt idx="2865">
                  <c:v>45201</c:v>
                </c:pt>
                <c:pt idx="2866">
                  <c:v>45202</c:v>
                </c:pt>
                <c:pt idx="2867">
                  <c:v>45203</c:v>
                </c:pt>
                <c:pt idx="2868">
                  <c:v>45204</c:v>
                </c:pt>
                <c:pt idx="2869">
                  <c:v>45205</c:v>
                </c:pt>
                <c:pt idx="2870">
                  <c:v>45206</c:v>
                </c:pt>
                <c:pt idx="2871">
                  <c:v>45207</c:v>
                </c:pt>
                <c:pt idx="2872">
                  <c:v>45208</c:v>
                </c:pt>
                <c:pt idx="2873">
                  <c:v>45209</c:v>
                </c:pt>
                <c:pt idx="2874">
                  <c:v>45210</c:v>
                </c:pt>
                <c:pt idx="2875">
                  <c:v>45211</c:v>
                </c:pt>
                <c:pt idx="2876">
                  <c:v>45212</c:v>
                </c:pt>
                <c:pt idx="2877">
                  <c:v>45213</c:v>
                </c:pt>
                <c:pt idx="2878">
                  <c:v>45214</c:v>
                </c:pt>
                <c:pt idx="2879">
                  <c:v>45215</c:v>
                </c:pt>
                <c:pt idx="2880">
                  <c:v>45216</c:v>
                </c:pt>
                <c:pt idx="2881">
                  <c:v>45217</c:v>
                </c:pt>
                <c:pt idx="2882">
                  <c:v>45218</c:v>
                </c:pt>
                <c:pt idx="2883">
                  <c:v>45219</c:v>
                </c:pt>
                <c:pt idx="2884">
                  <c:v>45220</c:v>
                </c:pt>
                <c:pt idx="2885">
                  <c:v>45221</c:v>
                </c:pt>
                <c:pt idx="2886">
                  <c:v>45222</c:v>
                </c:pt>
                <c:pt idx="2887">
                  <c:v>45223</c:v>
                </c:pt>
                <c:pt idx="2888">
                  <c:v>45224</c:v>
                </c:pt>
                <c:pt idx="2889">
                  <c:v>45225</c:v>
                </c:pt>
                <c:pt idx="2890">
                  <c:v>45226</c:v>
                </c:pt>
                <c:pt idx="2891">
                  <c:v>45227</c:v>
                </c:pt>
                <c:pt idx="2892">
                  <c:v>45228</c:v>
                </c:pt>
                <c:pt idx="2893">
                  <c:v>45229</c:v>
                </c:pt>
                <c:pt idx="2894">
                  <c:v>45230</c:v>
                </c:pt>
                <c:pt idx="2895">
                  <c:v>45231</c:v>
                </c:pt>
                <c:pt idx="2896">
                  <c:v>45232</c:v>
                </c:pt>
                <c:pt idx="2897">
                  <c:v>45233</c:v>
                </c:pt>
                <c:pt idx="2898">
                  <c:v>45234</c:v>
                </c:pt>
                <c:pt idx="2899">
                  <c:v>45235</c:v>
                </c:pt>
                <c:pt idx="2900">
                  <c:v>45236</c:v>
                </c:pt>
                <c:pt idx="2901">
                  <c:v>45237</c:v>
                </c:pt>
                <c:pt idx="2902">
                  <c:v>45238</c:v>
                </c:pt>
                <c:pt idx="2903">
                  <c:v>45239</c:v>
                </c:pt>
                <c:pt idx="2904">
                  <c:v>45240</c:v>
                </c:pt>
                <c:pt idx="2905">
                  <c:v>45241</c:v>
                </c:pt>
                <c:pt idx="2906">
                  <c:v>45242</c:v>
                </c:pt>
                <c:pt idx="2907">
                  <c:v>45243</c:v>
                </c:pt>
                <c:pt idx="2908">
                  <c:v>45244</c:v>
                </c:pt>
                <c:pt idx="2909">
                  <c:v>45245</c:v>
                </c:pt>
                <c:pt idx="2910">
                  <c:v>45246</c:v>
                </c:pt>
                <c:pt idx="2911">
                  <c:v>45247</c:v>
                </c:pt>
                <c:pt idx="2912">
                  <c:v>45248</c:v>
                </c:pt>
                <c:pt idx="2913">
                  <c:v>45249</c:v>
                </c:pt>
                <c:pt idx="2914">
                  <c:v>45250</c:v>
                </c:pt>
                <c:pt idx="2915">
                  <c:v>45251</c:v>
                </c:pt>
                <c:pt idx="2916">
                  <c:v>45252</c:v>
                </c:pt>
                <c:pt idx="2917">
                  <c:v>45253</c:v>
                </c:pt>
                <c:pt idx="2918">
                  <c:v>45254</c:v>
                </c:pt>
                <c:pt idx="2919">
                  <c:v>45255</c:v>
                </c:pt>
                <c:pt idx="2920">
                  <c:v>45256</c:v>
                </c:pt>
                <c:pt idx="2921">
                  <c:v>45257</c:v>
                </c:pt>
                <c:pt idx="2922">
                  <c:v>45258</c:v>
                </c:pt>
                <c:pt idx="2923">
                  <c:v>45259</c:v>
                </c:pt>
                <c:pt idx="2924">
                  <c:v>45260</c:v>
                </c:pt>
                <c:pt idx="2925">
                  <c:v>45261</c:v>
                </c:pt>
                <c:pt idx="2926">
                  <c:v>45262</c:v>
                </c:pt>
                <c:pt idx="2927">
                  <c:v>45263</c:v>
                </c:pt>
                <c:pt idx="2928">
                  <c:v>45264</c:v>
                </c:pt>
                <c:pt idx="2929">
                  <c:v>45265</c:v>
                </c:pt>
                <c:pt idx="2930">
                  <c:v>45266</c:v>
                </c:pt>
                <c:pt idx="2931">
                  <c:v>45267</c:v>
                </c:pt>
                <c:pt idx="2932">
                  <c:v>45268</c:v>
                </c:pt>
                <c:pt idx="2933">
                  <c:v>45269</c:v>
                </c:pt>
                <c:pt idx="2934">
                  <c:v>45270</c:v>
                </c:pt>
                <c:pt idx="2935">
                  <c:v>45271</c:v>
                </c:pt>
                <c:pt idx="2936">
                  <c:v>45272</c:v>
                </c:pt>
                <c:pt idx="2937">
                  <c:v>45273</c:v>
                </c:pt>
                <c:pt idx="2938">
                  <c:v>45274</c:v>
                </c:pt>
                <c:pt idx="2939">
                  <c:v>45275</c:v>
                </c:pt>
                <c:pt idx="2940">
                  <c:v>45276</c:v>
                </c:pt>
                <c:pt idx="2941">
                  <c:v>45277</c:v>
                </c:pt>
                <c:pt idx="2942">
                  <c:v>45278</c:v>
                </c:pt>
                <c:pt idx="2943">
                  <c:v>45279</c:v>
                </c:pt>
                <c:pt idx="2944">
                  <c:v>45280</c:v>
                </c:pt>
                <c:pt idx="2945">
                  <c:v>45281</c:v>
                </c:pt>
                <c:pt idx="2946">
                  <c:v>45282</c:v>
                </c:pt>
                <c:pt idx="2947">
                  <c:v>45283</c:v>
                </c:pt>
                <c:pt idx="2948">
                  <c:v>45284</c:v>
                </c:pt>
                <c:pt idx="2949">
                  <c:v>45285</c:v>
                </c:pt>
                <c:pt idx="2950">
                  <c:v>45286</c:v>
                </c:pt>
                <c:pt idx="2951">
                  <c:v>45287</c:v>
                </c:pt>
                <c:pt idx="2952">
                  <c:v>45288</c:v>
                </c:pt>
                <c:pt idx="2953">
                  <c:v>45289</c:v>
                </c:pt>
                <c:pt idx="2954">
                  <c:v>45290</c:v>
                </c:pt>
                <c:pt idx="2955">
                  <c:v>45291</c:v>
                </c:pt>
                <c:pt idx="2956">
                  <c:v>45292</c:v>
                </c:pt>
                <c:pt idx="2957">
                  <c:v>45293</c:v>
                </c:pt>
                <c:pt idx="2958">
                  <c:v>45294</c:v>
                </c:pt>
                <c:pt idx="2959">
                  <c:v>45295</c:v>
                </c:pt>
                <c:pt idx="2960">
                  <c:v>45296</c:v>
                </c:pt>
                <c:pt idx="2961">
                  <c:v>45297</c:v>
                </c:pt>
                <c:pt idx="2962">
                  <c:v>45298</c:v>
                </c:pt>
                <c:pt idx="2963">
                  <c:v>45299</c:v>
                </c:pt>
                <c:pt idx="2964">
                  <c:v>45300</c:v>
                </c:pt>
                <c:pt idx="2965">
                  <c:v>45301</c:v>
                </c:pt>
                <c:pt idx="2966">
                  <c:v>45302</c:v>
                </c:pt>
                <c:pt idx="2967">
                  <c:v>45303</c:v>
                </c:pt>
                <c:pt idx="2968">
                  <c:v>45304</c:v>
                </c:pt>
                <c:pt idx="2969">
                  <c:v>45305</c:v>
                </c:pt>
                <c:pt idx="2970">
                  <c:v>45306</c:v>
                </c:pt>
                <c:pt idx="2971">
                  <c:v>45307</c:v>
                </c:pt>
                <c:pt idx="2972">
                  <c:v>45308</c:v>
                </c:pt>
                <c:pt idx="2973">
                  <c:v>45309</c:v>
                </c:pt>
                <c:pt idx="2974">
                  <c:v>45310</c:v>
                </c:pt>
                <c:pt idx="2975">
                  <c:v>45311</c:v>
                </c:pt>
                <c:pt idx="2976">
                  <c:v>45312</c:v>
                </c:pt>
                <c:pt idx="2977">
                  <c:v>45313</c:v>
                </c:pt>
                <c:pt idx="2978">
                  <c:v>45314</c:v>
                </c:pt>
                <c:pt idx="2979">
                  <c:v>45315</c:v>
                </c:pt>
                <c:pt idx="2980">
                  <c:v>45316</c:v>
                </c:pt>
                <c:pt idx="2981">
                  <c:v>45317</c:v>
                </c:pt>
                <c:pt idx="2982">
                  <c:v>45318</c:v>
                </c:pt>
                <c:pt idx="2983">
                  <c:v>45319</c:v>
                </c:pt>
                <c:pt idx="2984">
                  <c:v>45320</c:v>
                </c:pt>
                <c:pt idx="2985">
                  <c:v>45321</c:v>
                </c:pt>
                <c:pt idx="2986">
                  <c:v>45322</c:v>
                </c:pt>
                <c:pt idx="2987">
                  <c:v>45323</c:v>
                </c:pt>
                <c:pt idx="2988">
                  <c:v>45324</c:v>
                </c:pt>
                <c:pt idx="2989">
                  <c:v>45325</c:v>
                </c:pt>
                <c:pt idx="2990">
                  <c:v>45326</c:v>
                </c:pt>
                <c:pt idx="2991">
                  <c:v>45327</c:v>
                </c:pt>
                <c:pt idx="2992">
                  <c:v>45328</c:v>
                </c:pt>
                <c:pt idx="2993">
                  <c:v>45329</c:v>
                </c:pt>
                <c:pt idx="2994">
                  <c:v>45330</c:v>
                </c:pt>
                <c:pt idx="2995">
                  <c:v>45331</c:v>
                </c:pt>
                <c:pt idx="2996">
                  <c:v>45332</c:v>
                </c:pt>
                <c:pt idx="2997">
                  <c:v>45333</c:v>
                </c:pt>
                <c:pt idx="2998">
                  <c:v>45334</c:v>
                </c:pt>
                <c:pt idx="2999">
                  <c:v>45335</c:v>
                </c:pt>
                <c:pt idx="3000">
                  <c:v>45336</c:v>
                </c:pt>
                <c:pt idx="3001">
                  <c:v>45337</c:v>
                </c:pt>
                <c:pt idx="3002">
                  <c:v>45338</c:v>
                </c:pt>
                <c:pt idx="3003">
                  <c:v>45339</c:v>
                </c:pt>
                <c:pt idx="3004">
                  <c:v>45340</c:v>
                </c:pt>
                <c:pt idx="3005">
                  <c:v>45341</c:v>
                </c:pt>
                <c:pt idx="3006">
                  <c:v>45342</c:v>
                </c:pt>
                <c:pt idx="3007">
                  <c:v>45343</c:v>
                </c:pt>
                <c:pt idx="3008">
                  <c:v>45344</c:v>
                </c:pt>
                <c:pt idx="3009">
                  <c:v>45345</c:v>
                </c:pt>
                <c:pt idx="3010">
                  <c:v>45346</c:v>
                </c:pt>
                <c:pt idx="3011">
                  <c:v>45347</c:v>
                </c:pt>
                <c:pt idx="3012">
                  <c:v>45348</c:v>
                </c:pt>
                <c:pt idx="3013">
                  <c:v>45349</c:v>
                </c:pt>
                <c:pt idx="3014">
                  <c:v>45350</c:v>
                </c:pt>
                <c:pt idx="3015">
                  <c:v>45351</c:v>
                </c:pt>
                <c:pt idx="3016">
                  <c:v>45352</c:v>
                </c:pt>
                <c:pt idx="3017">
                  <c:v>45353</c:v>
                </c:pt>
                <c:pt idx="3018">
                  <c:v>45354</c:v>
                </c:pt>
                <c:pt idx="3019">
                  <c:v>45355</c:v>
                </c:pt>
                <c:pt idx="3020">
                  <c:v>45356</c:v>
                </c:pt>
                <c:pt idx="3021">
                  <c:v>45357</c:v>
                </c:pt>
                <c:pt idx="3022">
                  <c:v>45358</c:v>
                </c:pt>
                <c:pt idx="3023">
                  <c:v>45359</c:v>
                </c:pt>
                <c:pt idx="3024">
                  <c:v>45360</c:v>
                </c:pt>
                <c:pt idx="3025">
                  <c:v>45361</c:v>
                </c:pt>
                <c:pt idx="3026">
                  <c:v>45362</c:v>
                </c:pt>
                <c:pt idx="3027">
                  <c:v>45363</c:v>
                </c:pt>
                <c:pt idx="3028">
                  <c:v>45364</c:v>
                </c:pt>
                <c:pt idx="3029">
                  <c:v>45365</c:v>
                </c:pt>
                <c:pt idx="3030">
                  <c:v>45366</c:v>
                </c:pt>
                <c:pt idx="3031">
                  <c:v>45367</c:v>
                </c:pt>
                <c:pt idx="3032">
                  <c:v>45368</c:v>
                </c:pt>
                <c:pt idx="3033">
                  <c:v>45369</c:v>
                </c:pt>
                <c:pt idx="3034">
                  <c:v>45370</c:v>
                </c:pt>
                <c:pt idx="3035">
                  <c:v>45371</c:v>
                </c:pt>
                <c:pt idx="3036">
                  <c:v>45372</c:v>
                </c:pt>
                <c:pt idx="3037">
                  <c:v>45373</c:v>
                </c:pt>
                <c:pt idx="3038">
                  <c:v>45374</c:v>
                </c:pt>
                <c:pt idx="3039">
                  <c:v>45375</c:v>
                </c:pt>
                <c:pt idx="3040">
                  <c:v>45376</c:v>
                </c:pt>
                <c:pt idx="3041">
                  <c:v>45377</c:v>
                </c:pt>
                <c:pt idx="3042">
                  <c:v>45378</c:v>
                </c:pt>
                <c:pt idx="3043">
                  <c:v>45379</c:v>
                </c:pt>
                <c:pt idx="3044">
                  <c:v>45380</c:v>
                </c:pt>
                <c:pt idx="3045">
                  <c:v>45381</c:v>
                </c:pt>
                <c:pt idx="3046">
                  <c:v>45382</c:v>
                </c:pt>
                <c:pt idx="3047">
                  <c:v>45383</c:v>
                </c:pt>
                <c:pt idx="3048">
                  <c:v>45384</c:v>
                </c:pt>
                <c:pt idx="3049">
                  <c:v>45385</c:v>
                </c:pt>
                <c:pt idx="3050">
                  <c:v>45386</c:v>
                </c:pt>
                <c:pt idx="3051">
                  <c:v>45387</c:v>
                </c:pt>
                <c:pt idx="3052">
                  <c:v>45388</c:v>
                </c:pt>
                <c:pt idx="3053">
                  <c:v>45389</c:v>
                </c:pt>
                <c:pt idx="3054">
                  <c:v>45390</c:v>
                </c:pt>
                <c:pt idx="3055">
                  <c:v>45391</c:v>
                </c:pt>
                <c:pt idx="3056">
                  <c:v>45392</c:v>
                </c:pt>
                <c:pt idx="3057">
                  <c:v>45393</c:v>
                </c:pt>
                <c:pt idx="3058">
                  <c:v>45394</c:v>
                </c:pt>
                <c:pt idx="3059">
                  <c:v>45395</c:v>
                </c:pt>
                <c:pt idx="3060">
                  <c:v>45396</c:v>
                </c:pt>
                <c:pt idx="3061">
                  <c:v>45397</c:v>
                </c:pt>
                <c:pt idx="3062">
                  <c:v>45398</c:v>
                </c:pt>
                <c:pt idx="3063">
                  <c:v>45399</c:v>
                </c:pt>
                <c:pt idx="3064">
                  <c:v>45400</c:v>
                </c:pt>
                <c:pt idx="3065">
                  <c:v>45401</c:v>
                </c:pt>
                <c:pt idx="3066">
                  <c:v>45402</c:v>
                </c:pt>
                <c:pt idx="3067">
                  <c:v>45403</c:v>
                </c:pt>
                <c:pt idx="3068">
                  <c:v>45404</c:v>
                </c:pt>
                <c:pt idx="3069">
                  <c:v>45405</c:v>
                </c:pt>
                <c:pt idx="3070">
                  <c:v>45406</c:v>
                </c:pt>
                <c:pt idx="3071">
                  <c:v>45407</c:v>
                </c:pt>
                <c:pt idx="3072">
                  <c:v>45408</c:v>
                </c:pt>
                <c:pt idx="3073">
                  <c:v>45409</c:v>
                </c:pt>
                <c:pt idx="3074">
                  <c:v>45410</c:v>
                </c:pt>
                <c:pt idx="3075">
                  <c:v>45411</c:v>
                </c:pt>
                <c:pt idx="3076">
                  <c:v>45412</c:v>
                </c:pt>
                <c:pt idx="3077">
                  <c:v>45413</c:v>
                </c:pt>
                <c:pt idx="3078">
                  <c:v>45414</c:v>
                </c:pt>
                <c:pt idx="3079">
                  <c:v>45415</c:v>
                </c:pt>
                <c:pt idx="3080">
                  <c:v>45416</c:v>
                </c:pt>
                <c:pt idx="3081">
                  <c:v>45417</c:v>
                </c:pt>
                <c:pt idx="3082">
                  <c:v>45418</c:v>
                </c:pt>
                <c:pt idx="3083">
                  <c:v>45419</c:v>
                </c:pt>
                <c:pt idx="3084">
                  <c:v>45420</c:v>
                </c:pt>
                <c:pt idx="3085">
                  <c:v>45421</c:v>
                </c:pt>
                <c:pt idx="3086">
                  <c:v>45422</c:v>
                </c:pt>
                <c:pt idx="3087">
                  <c:v>45423</c:v>
                </c:pt>
                <c:pt idx="3088">
                  <c:v>45424</c:v>
                </c:pt>
                <c:pt idx="3089">
                  <c:v>45425</c:v>
                </c:pt>
                <c:pt idx="3090">
                  <c:v>45426</c:v>
                </c:pt>
                <c:pt idx="3091">
                  <c:v>45427</c:v>
                </c:pt>
                <c:pt idx="3092">
                  <c:v>45428</c:v>
                </c:pt>
                <c:pt idx="3093">
                  <c:v>45429</c:v>
                </c:pt>
                <c:pt idx="3094">
                  <c:v>45430</c:v>
                </c:pt>
                <c:pt idx="3095">
                  <c:v>45431</c:v>
                </c:pt>
                <c:pt idx="3096">
                  <c:v>45432</c:v>
                </c:pt>
                <c:pt idx="3097">
                  <c:v>45433</c:v>
                </c:pt>
                <c:pt idx="3098">
                  <c:v>45434</c:v>
                </c:pt>
                <c:pt idx="3099">
                  <c:v>45435</c:v>
                </c:pt>
                <c:pt idx="3100">
                  <c:v>45436</c:v>
                </c:pt>
                <c:pt idx="3101">
                  <c:v>45437</c:v>
                </c:pt>
                <c:pt idx="3102">
                  <c:v>45438</c:v>
                </c:pt>
                <c:pt idx="3103">
                  <c:v>45439</c:v>
                </c:pt>
                <c:pt idx="3104">
                  <c:v>45440</c:v>
                </c:pt>
                <c:pt idx="3105">
                  <c:v>45441</c:v>
                </c:pt>
                <c:pt idx="3106">
                  <c:v>45442</c:v>
                </c:pt>
                <c:pt idx="3107">
                  <c:v>45443</c:v>
                </c:pt>
                <c:pt idx="3108">
                  <c:v>45444</c:v>
                </c:pt>
                <c:pt idx="3109">
                  <c:v>45445</c:v>
                </c:pt>
                <c:pt idx="3110">
                  <c:v>45446</c:v>
                </c:pt>
                <c:pt idx="3111">
                  <c:v>45447</c:v>
                </c:pt>
                <c:pt idx="3112">
                  <c:v>45448</c:v>
                </c:pt>
                <c:pt idx="3113">
                  <c:v>45449</c:v>
                </c:pt>
                <c:pt idx="3114">
                  <c:v>45450</c:v>
                </c:pt>
                <c:pt idx="3115">
                  <c:v>45451</c:v>
                </c:pt>
                <c:pt idx="3116">
                  <c:v>45452</c:v>
                </c:pt>
                <c:pt idx="3117">
                  <c:v>45453</c:v>
                </c:pt>
                <c:pt idx="3118">
                  <c:v>45454</c:v>
                </c:pt>
                <c:pt idx="3119">
                  <c:v>45455</c:v>
                </c:pt>
                <c:pt idx="3120">
                  <c:v>45456</c:v>
                </c:pt>
                <c:pt idx="3121">
                  <c:v>45457</c:v>
                </c:pt>
                <c:pt idx="3122">
                  <c:v>45458</c:v>
                </c:pt>
                <c:pt idx="3123">
                  <c:v>45459</c:v>
                </c:pt>
                <c:pt idx="3124">
                  <c:v>45460</c:v>
                </c:pt>
                <c:pt idx="3125">
                  <c:v>45461</c:v>
                </c:pt>
                <c:pt idx="3126">
                  <c:v>45462</c:v>
                </c:pt>
                <c:pt idx="3127">
                  <c:v>45463</c:v>
                </c:pt>
                <c:pt idx="3128">
                  <c:v>45464</c:v>
                </c:pt>
                <c:pt idx="3129">
                  <c:v>45465</c:v>
                </c:pt>
                <c:pt idx="3130">
                  <c:v>45466</c:v>
                </c:pt>
                <c:pt idx="3131">
                  <c:v>45467</c:v>
                </c:pt>
                <c:pt idx="3132">
                  <c:v>45468</c:v>
                </c:pt>
                <c:pt idx="3133">
                  <c:v>45469</c:v>
                </c:pt>
                <c:pt idx="3134">
                  <c:v>45470</c:v>
                </c:pt>
                <c:pt idx="3135">
                  <c:v>45471</c:v>
                </c:pt>
                <c:pt idx="3136">
                  <c:v>45472</c:v>
                </c:pt>
                <c:pt idx="3137">
                  <c:v>45473</c:v>
                </c:pt>
                <c:pt idx="3138">
                  <c:v>45474</c:v>
                </c:pt>
                <c:pt idx="3139">
                  <c:v>45475</c:v>
                </c:pt>
                <c:pt idx="3140">
                  <c:v>45476</c:v>
                </c:pt>
                <c:pt idx="3141">
                  <c:v>45477</c:v>
                </c:pt>
                <c:pt idx="3142">
                  <c:v>45478</c:v>
                </c:pt>
                <c:pt idx="3143">
                  <c:v>45479</c:v>
                </c:pt>
                <c:pt idx="3144">
                  <c:v>45480</c:v>
                </c:pt>
                <c:pt idx="3145">
                  <c:v>45481</c:v>
                </c:pt>
                <c:pt idx="3146">
                  <c:v>45482</c:v>
                </c:pt>
                <c:pt idx="3147">
                  <c:v>45483</c:v>
                </c:pt>
                <c:pt idx="3148">
                  <c:v>45484</c:v>
                </c:pt>
                <c:pt idx="3149">
                  <c:v>45485</c:v>
                </c:pt>
                <c:pt idx="3150">
                  <c:v>45486</c:v>
                </c:pt>
                <c:pt idx="3151">
                  <c:v>45487</c:v>
                </c:pt>
                <c:pt idx="3152">
                  <c:v>45488</c:v>
                </c:pt>
                <c:pt idx="3153">
                  <c:v>45489</c:v>
                </c:pt>
                <c:pt idx="3154">
                  <c:v>45490</c:v>
                </c:pt>
                <c:pt idx="3155">
                  <c:v>45491</c:v>
                </c:pt>
                <c:pt idx="3156">
                  <c:v>45492</c:v>
                </c:pt>
                <c:pt idx="3157">
                  <c:v>45493</c:v>
                </c:pt>
                <c:pt idx="3158">
                  <c:v>45494</c:v>
                </c:pt>
                <c:pt idx="3159">
                  <c:v>45495</c:v>
                </c:pt>
                <c:pt idx="3160">
                  <c:v>45496</c:v>
                </c:pt>
                <c:pt idx="3161">
                  <c:v>45497</c:v>
                </c:pt>
                <c:pt idx="3162">
                  <c:v>45498</c:v>
                </c:pt>
                <c:pt idx="3163">
                  <c:v>45499</c:v>
                </c:pt>
                <c:pt idx="3164">
                  <c:v>45500</c:v>
                </c:pt>
                <c:pt idx="3165">
                  <c:v>45501</c:v>
                </c:pt>
                <c:pt idx="3166">
                  <c:v>45502</c:v>
                </c:pt>
                <c:pt idx="3167">
                  <c:v>45503</c:v>
                </c:pt>
                <c:pt idx="3168">
                  <c:v>45504</c:v>
                </c:pt>
                <c:pt idx="3169">
                  <c:v>45505</c:v>
                </c:pt>
                <c:pt idx="3170">
                  <c:v>45506</c:v>
                </c:pt>
                <c:pt idx="3171">
                  <c:v>45507</c:v>
                </c:pt>
                <c:pt idx="3172">
                  <c:v>45508</c:v>
                </c:pt>
                <c:pt idx="3173">
                  <c:v>45509</c:v>
                </c:pt>
                <c:pt idx="3174">
                  <c:v>45510</c:v>
                </c:pt>
                <c:pt idx="3175">
                  <c:v>45511</c:v>
                </c:pt>
                <c:pt idx="3176">
                  <c:v>45512</c:v>
                </c:pt>
                <c:pt idx="3177">
                  <c:v>45513</c:v>
                </c:pt>
                <c:pt idx="3178">
                  <c:v>45514</c:v>
                </c:pt>
                <c:pt idx="3179">
                  <c:v>45515</c:v>
                </c:pt>
                <c:pt idx="3180">
                  <c:v>45516</c:v>
                </c:pt>
                <c:pt idx="3181">
                  <c:v>45517</c:v>
                </c:pt>
                <c:pt idx="3182">
                  <c:v>45518</c:v>
                </c:pt>
                <c:pt idx="3183">
                  <c:v>45519</c:v>
                </c:pt>
                <c:pt idx="3184">
                  <c:v>45520</c:v>
                </c:pt>
                <c:pt idx="3185">
                  <c:v>45521</c:v>
                </c:pt>
                <c:pt idx="3186">
                  <c:v>45522</c:v>
                </c:pt>
                <c:pt idx="3187">
                  <c:v>45523</c:v>
                </c:pt>
                <c:pt idx="3188">
                  <c:v>45524</c:v>
                </c:pt>
                <c:pt idx="3189">
                  <c:v>45525</c:v>
                </c:pt>
                <c:pt idx="3190">
                  <c:v>45526</c:v>
                </c:pt>
                <c:pt idx="3191">
                  <c:v>45527</c:v>
                </c:pt>
                <c:pt idx="3192">
                  <c:v>45528</c:v>
                </c:pt>
                <c:pt idx="3193">
                  <c:v>45529</c:v>
                </c:pt>
                <c:pt idx="3194">
                  <c:v>45530</c:v>
                </c:pt>
                <c:pt idx="3195">
                  <c:v>45531</c:v>
                </c:pt>
                <c:pt idx="3196">
                  <c:v>45532</c:v>
                </c:pt>
                <c:pt idx="3197">
                  <c:v>45533</c:v>
                </c:pt>
                <c:pt idx="3198">
                  <c:v>45534</c:v>
                </c:pt>
                <c:pt idx="3199">
                  <c:v>45535</c:v>
                </c:pt>
                <c:pt idx="3200">
                  <c:v>45536</c:v>
                </c:pt>
                <c:pt idx="3201">
                  <c:v>45537</c:v>
                </c:pt>
                <c:pt idx="3202">
                  <c:v>45538</c:v>
                </c:pt>
                <c:pt idx="3203">
                  <c:v>45539</c:v>
                </c:pt>
                <c:pt idx="3204">
                  <c:v>45540</c:v>
                </c:pt>
                <c:pt idx="3205">
                  <c:v>45541</c:v>
                </c:pt>
                <c:pt idx="3206">
                  <c:v>45542</c:v>
                </c:pt>
                <c:pt idx="3207">
                  <c:v>45543</c:v>
                </c:pt>
                <c:pt idx="3208">
                  <c:v>45544</c:v>
                </c:pt>
                <c:pt idx="3209">
                  <c:v>45545</c:v>
                </c:pt>
                <c:pt idx="3210">
                  <c:v>45546</c:v>
                </c:pt>
                <c:pt idx="3211">
                  <c:v>45547</c:v>
                </c:pt>
                <c:pt idx="3212">
                  <c:v>45548</c:v>
                </c:pt>
                <c:pt idx="3213">
                  <c:v>45549</c:v>
                </c:pt>
                <c:pt idx="3214">
                  <c:v>45550</c:v>
                </c:pt>
                <c:pt idx="3215">
                  <c:v>45551</c:v>
                </c:pt>
                <c:pt idx="3216">
                  <c:v>45552</c:v>
                </c:pt>
                <c:pt idx="3217">
                  <c:v>45553</c:v>
                </c:pt>
                <c:pt idx="3218">
                  <c:v>45554</c:v>
                </c:pt>
                <c:pt idx="3219">
                  <c:v>45555</c:v>
                </c:pt>
                <c:pt idx="3220">
                  <c:v>45556</c:v>
                </c:pt>
                <c:pt idx="3221">
                  <c:v>45557</c:v>
                </c:pt>
                <c:pt idx="3222">
                  <c:v>45558</c:v>
                </c:pt>
                <c:pt idx="3223">
                  <c:v>45559</c:v>
                </c:pt>
                <c:pt idx="3224">
                  <c:v>45560</c:v>
                </c:pt>
                <c:pt idx="3225">
                  <c:v>45561</c:v>
                </c:pt>
                <c:pt idx="3226">
                  <c:v>45562</c:v>
                </c:pt>
                <c:pt idx="3227">
                  <c:v>45563</c:v>
                </c:pt>
                <c:pt idx="3228">
                  <c:v>45564</c:v>
                </c:pt>
                <c:pt idx="3229">
                  <c:v>45565</c:v>
                </c:pt>
                <c:pt idx="3230">
                  <c:v>45566</c:v>
                </c:pt>
                <c:pt idx="3231">
                  <c:v>45567</c:v>
                </c:pt>
                <c:pt idx="3232">
                  <c:v>45568</c:v>
                </c:pt>
                <c:pt idx="3233">
                  <c:v>45569</c:v>
                </c:pt>
                <c:pt idx="3234">
                  <c:v>45570</c:v>
                </c:pt>
                <c:pt idx="3235">
                  <c:v>45571</c:v>
                </c:pt>
                <c:pt idx="3236">
                  <c:v>45572</c:v>
                </c:pt>
                <c:pt idx="3237">
                  <c:v>45573</c:v>
                </c:pt>
                <c:pt idx="3238">
                  <c:v>45574</c:v>
                </c:pt>
                <c:pt idx="3239">
                  <c:v>45575</c:v>
                </c:pt>
                <c:pt idx="3240">
                  <c:v>45576</c:v>
                </c:pt>
                <c:pt idx="3241">
                  <c:v>45577</c:v>
                </c:pt>
                <c:pt idx="3242">
                  <c:v>45578</c:v>
                </c:pt>
                <c:pt idx="3243">
                  <c:v>45579</c:v>
                </c:pt>
                <c:pt idx="3244">
                  <c:v>45580</c:v>
                </c:pt>
                <c:pt idx="3245">
                  <c:v>45581</c:v>
                </c:pt>
                <c:pt idx="3246">
                  <c:v>45582</c:v>
                </c:pt>
                <c:pt idx="3247">
                  <c:v>45583</c:v>
                </c:pt>
                <c:pt idx="3248">
                  <c:v>45584</c:v>
                </c:pt>
                <c:pt idx="3249">
                  <c:v>45585</c:v>
                </c:pt>
                <c:pt idx="3250">
                  <c:v>45586</c:v>
                </c:pt>
                <c:pt idx="3251">
                  <c:v>45587</c:v>
                </c:pt>
                <c:pt idx="3252">
                  <c:v>45588</c:v>
                </c:pt>
                <c:pt idx="3253">
                  <c:v>45589</c:v>
                </c:pt>
                <c:pt idx="3254">
                  <c:v>45590</c:v>
                </c:pt>
                <c:pt idx="3255">
                  <c:v>45591</c:v>
                </c:pt>
                <c:pt idx="3256">
                  <c:v>45592</c:v>
                </c:pt>
                <c:pt idx="3257">
                  <c:v>45593</c:v>
                </c:pt>
                <c:pt idx="3258">
                  <c:v>45594</c:v>
                </c:pt>
                <c:pt idx="3259">
                  <c:v>45595</c:v>
                </c:pt>
                <c:pt idx="3260">
                  <c:v>45596</c:v>
                </c:pt>
                <c:pt idx="3261">
                  <c:v>45597</c:v>
                </c:pt>
                <c:pt idx="3262">
                  <c:v>45598</c:v>
                </c:pt>
                <c:pt idx="3263">
                  <c:v>45599</c:v>
                </c:pt>
                <c:pt idx="3264">
                  <c:v>45600</c:v>
                </c:pt>
                <c:pt idx="3265">
                  <c:v>45601</c:v>
                </c:pt>
                <c:pt idx="3266">
                  <c:v>45602</c:v>
                </c:pt>
                <c:pt idx="3267">
                  <c:v>45603</c:v>
                </c:pt>
                <c:pt idx="3268">
                  <c:v>45604</c:v>
                </c:pt>
                <c:pt idx="3269">
                  <c:v>45605</c:v>
                </c:pt>
                <c:pt idx="3270">
                  <c:v>45606</c:v>
                </c:pt>
                <c:pt idx="3271">
                  <c:v>45607</c:v>
                </c:pt>
                <c:pt idx="3272">
                  <c:v>45608</c:v>
                </c:pt>
                <c:pt idx="3273">
                  <c:v>45609</c:v>
                </c:pt>
                <c:pt idx="3274">
                  <c:v>45610</c:v>
                </c:pt>
                <c:pt idx="3275">
                  <c:v>45611</c:v>
                </c:pt>
                <c:pt idx="3276">
                  <c:v>45612</c:v>
                </c:pt>
                <c:pt idx="3277">
                  <c:v>45613</c:v>
                </c:pt>
                <c:pt idx="3278">
                  <c:v>45614</c:v>
                </c:pt>
                <c:pt idx="3279">
                  <c:v>45615</c:v>
                </c:pt>
                <c:pt idx="3280">
                  <c:v>45616</c:v>
                </c:pt>
                <c:pt idx="3281">
                  <c:v>45617</c:v>
                </c:pt>
                <c:pt idx="3282">
                  <c:v>45618</c:v>
                </c:pt>
                <c:pt idx="3283">
                  <c:v>45619</c:v>
                </c:pt>
                <c:pt idx="3284">
                  <c:v>45620</c:v>
                </c:pt>
                <c:pt idx="3285">
                  <c:v>45621</c:v>
                </c:pt>
                <c:pt idx="3286">
                  <c:v>45622</c:v>
                </c:pt>
                <c:pt idx="3287">
                  <c:v>45623</c:v>
                </c:pt>
                <c:pt idx="3288">
                  <c:v>45624</c:v>
                </c:pt>
                <c:pt idx="3289">
                  <c:v>45625</c:v>
                </c:pt>
                <c:pt idx="3290">
                  <c:v>45626</c:v>
                </c:pt>
                <c:pt idx="3291">
                  <c:v>45627</c:v>
                </c:pt>
                <c:pt idx="3292">
                  <c:v>45628</c:v>
                </c:pt>
                <c:pt idx="3293">
                  <c:v>45629</c:v>
                </c:pt>
                <c:pt idx="3294">
                  <c:v>45630</c:v>
                </c:pt>
                <c:pt idx="3295">
                  <c:v>45631</c:v>
                </c:pt>
                <c:pt idx="3296">
                  <c:v>45632</c:v>
                </c:pt>
                <c:pt idx="3297">
                  <c:v>45633</c:v>
                </c:pt>
                <c:pt idx="3298">
                  <c:v>45634</c:v>
                </c:pt>
                <c:pt idx="3299">
                  <c:v>45635</c:v>
                </c:pt>
                <c:pt idx="3300">
                  <c:v>45636</c:v>
                </c:pt>
                <c:pt idx="3301">
                  <c:v>45637</c:v>
                </c:pt>
                <c:pt idx="3302">
                  <c:v>45638</c:v>
                </c:pt>
                <c:pt idx="3303">
                  <c:v>45639</c:v>
                </c:pt>
                <c:pt idx="3304">
                  <c:v>45640</c:v>
                </c:pt>
                <c:pt idx="3305">
                  <c:v>45641</c:v>
                </c:pt>
                <c:pt idx="3306">
                  <c:v>45642</c:v>
                </c:pt>
                <c:pt idx="3307">
                  <c:v>45643</c:v>
                </c:pt>
                <c:pt idx="3308">
                  <c:v>45644</c:v>
                </c:pt>
                <c:pt idx="3309">
                  <c:v>45645</c:v>
                </c:pt>
                <c:pt idx="3310">
                  <c:v>45646</c:v>
                </c:pt>
                <c:pt idx="3311">
                  <c:v>45647</c:v>
                </c:pt>
                <c:pt idx="3312">
                  <c:v>45648</c:v>
                </c:pt>
                <c:pt idx="3313">
                  <c:v>45649</c:v>
                </c:pt>
                <c:pt idx="3314">
                  <c:v>45650</c:v>
                </c:pt>
                <c:pt idx="3315">
                  <c:v>45651</c:v>
                </c:pt>
                <c:pt idx="3316">
                  <c:v>45652</c:v>
                </c:pt>
                <c:pt idx="3317">
                  <c:v>45653</c:v>
                </c:pt>
                <c:pt idx="3318">
                  <c:v>45654</c:v>
                </c:pt>
                <c:pt idx="3319">
                  <c:v>45655</c:v>
                </c:pt>
                <c:pt idx="3320">
                  <c:v>45656</c:v>
                </c:pt>
                <c:pt idx="3321">
                  <c:v>45657</c:v>
                </c:pt>
                <c:pt idx="3322">
                  <c:v>45658</c:v>
                </c:pt>
                <c:pt idx="3323">
                  <c:v>45659</c:v>
                </c:pt>
                <c:pt idx="3324">
                  <c:v>45660</c:v>
                </c:pt>
                <c:pt idx="3325">
                  <c:v>45661</c:v>
                </c:pt>
                <c:pt idx="3326">
                  <c:v>45662</c:v>
                </c:pt>
                <c:pt idx="3327">
                  <c:v>45663</c:v>
                </c:pt>
                <c:pt idx="3328">
                  <c:v>45664</c:v>
                </c:pt>
                <c:pt idx="3329">
                  <c:v>45665</c:v>
                </c:pt>
                <c:pt idx="3330">
                  <c:v>45666</c:v>
                </c:pt>
                <c:pt idx="3331">
                  <c:v>45667</c:v>
                </c:pt>
                <c:pt idx="3332">
                  <c:v>45668</c:v>
                </c:pt>
                <c:pt idx="3333">
                  <c:v>45669</c:v>
                </c:pt>
                <c:pt idx="3334">
                  <c:v>45670</c:v>
                </c:pt>
                <c:pt idx="3335">
                  <c:v>45671</c:v>
                </c:pt>
                <c:pt idx="3336">
                  <c:v>45672</c:v>
                </c:pt>
                <c:pt idx="3337">
                  <c:v>45673</c:v>
                </c:pt>
                <c:pt idx="3338">
                  <c:v>45674</c:v>
                </c:pt>
                <c:pt idx="3339">
                  <c:v>45675</c:v>
                </c:pt>
                <c:pt idx="3340">
                  <c:v>45676</c:v>
                </c:pt>
                <c:pt idx="3341">
                  <c:v>45677</c:v>
                </c:pt>
                <c:pt idx="3342">
                  <c:v>45678</c:v>
                </c:pt>
                <c:pt idx="3343">
                  <c:v>45679</c:v>
                </c:pt>
                <c:pt idx="3344">
                  <c:v>45680</c:v>
                </c:pt>
                <c:pt idx="3345">
                  <c:v>45681</c:v>
                </c:pt>
                <c:pt idx="3346">
                  <c:v>45682</c:v>
                </c:pt>
                <c:pt idx="3347">
                  <c:v>45683</c:v>
                </c:pt>
                <c:pt idx="3348">
                  <c:v>45684</c:v>
                </c:pt>
                <c:pt idx="3349">
                  <c:v>45685</c:v>
                </c:pt>
                <c:pt idx="3350">
                  <c:v>45686</c:v>
                </c:pt>
                <c:pt idx="3351">
                  <c:v>45687</c:v>
                </c:pt>
                <c:pt idx="3352">
                  <c:v>45688</c:v>
                </c:pt>
                <c:pt idx="3353">
                  <c:v>45689</c:v>
                </c:pt>
                <c:pt idx="3354">
                  <c:v>45690</c:v>
                </c:pt>
                <c:pt idx="3355">
                  <c:v>45691</c:v>
                </c:pt>
                <c:pt idx="3356">
                  <c:v>45692</c:v>
                </c:pt>
                <c:pt idx="3357">
                  <c:v>45693</c:v>
                </c:pt>
                <c:pt idx="3358">
                  <c:v>45694</c:v>
                </c:pt>
                <c:pt idx="3359">
                  <c:v>45695</c:v>
                </c:pt>
                <c:pt idx="3360">
                  <c:v>45696</c:v>
                </c:pt>
                <c:pt idx="3361">
                  <c:v>45697</c:v>
                </c:pt>
                <c:pt idx="3362">
                  <c:v>45698</c:v>
                </c:pt>
                <c:pt idx="3363">
                  <c:v>45699</c:v>
                </c:pt>
                <c:pt idx="3364">
                  <c:v>45700</c:v>
                </c:pt>
                <c:pt idx="3365">
                  <c:v>45701</c:v>
                </c:pt>
                <c:pt idx="3366">
                  <c:v>45702</c:v>
                </c:pt>
                <c:pt idx="3367">
                  <c:v>45703</c:v>
                </c:pt>
                <c:pt idx="3368">
                  <c:v>45704</c:v>
                </c:pt>
                <c:pt idx="3369">
                  <c:v>45705</c:v>
                </c:pt>
                <c:pt idx="3370">
                  <c:v>45706</c:v>
                </c:pt>
                <c:pt idx="3371">
                  <c:v>45707</c:v>
                </c:pt>
                <c:pt idx="3372">
                  <c:v>45708</c:v>
                </c:pt>
                <c:pt idx="3373">
                  <c:v>45709</c:v>
                </c:pt>
                <c:pt idx="3374">
                  <c:v>45710</c:v>
                </c:pt>
                <c:pt idx="3375">
                  <c:v>45711</c:v>
                </c:pt>
                <c:pt idx="3376">
                  <c:v>45712</c:v>
                </c:pt>
                <c:pt idx="3377">
                  <c:v>45713</c:v>
                </c:pt>
                <c:pt idx="3378">
                  <c:v>45714</c:v>
                </c:pt>
                <c:pt idx="3379">
                  <c:v>45715</c:v>
                </c:pt>
                <c:pt idx="3380">
                  <c:v>45716</c:v>
                </c:pt>
                <c:pt idx="3381">
                  <c:v>45717</c:v>
                </c:pt>
                <c:pt idx="3382">
                  <c:v>45718</c:v>
                </c:pt>
                <c:pt idx="3383">
                  <c:v>45719</c:v>
                </c:pt>
                <c:pt idx="3384">
                  <c:v>45720</c:v>
                </c:pt>
                <c:pt idx="3385">
                  <c:v>45721</c:v>
                </c:pt>
                <c:pt idx="3386">
                  <c:v>45722</c:v>
                </c:pt>
                <c:pt idx="3387">
                  <c:v>45723</c:v>
                </c:pt>
                <c:pt idx="3388">
                  <c:v>45724</c:v>
                </c:pt>
                <c:pt idx="3389">
                  <c:v>45725</c:v>
                </c:pt>
                <c:pt idx="3390">
                  <c:v>45726</c:v>
                </c:pt>
                <c:pt idx="3391">
                  <c:v>45727</c:v>
                </c:pt>
                <c:pt idx="3392">
                  <c:v>45728</c:v>
                </c:pt>
                <c:pt idx="3393">
                  <c:v>45729</c:v>
                </c:pt>
                <c:pt idx="3394">
                  <c:v>45730</c:v>
                </c:pt>
                <c:pt idx="3395">
                  <c:v>45731</c:v>
                </c:pt>
                <c:pt idx="3396">
                  <c:v>45732</c:v>
                </c:pt>
                <c:pt idx="3397">
                  <c:v>45733</c:v>
                </c:pt>
                <c:pt idx="3398">
                  <c:v>45734</c:v>
                </c:pt>
                <c:pt idx="3399">
                  <c:v>45735</c:v>
                </c:pt>
                <c:pt idx="3400">
                  <c:v>45736</c:v>
                </c:pt>
                <c:pt idx="3401">
                  <c:v>45737</c:v>
                </c:pt>
                <c:pt idx="3402">
                  <c:v>45738</c:v>
                </c:pt>
                <c:pt idx="3403">
                  <c:v>45739</c:v>
                </c:pt>
                <c:pt idx="3404">
                  <c:v>45740</c:v>
                </c:pt>
                <c:pt idx="3405">
                  <c:v>45741</c:v>
                </c:pt>
                <c:pt idx="3406">
                  <c:v>45742</c:v>
                </c:pt>
                <c:pt idx="3407">
                  <c:v>45743</c:v>
                </c:pt>
                <c:pt idx="3408">
                  <c:v>45744</c:v>
                </c:pt>
                <c:pt idx="3409">
                  <c:v>45745</c:v>
                </c:pt>
                <c:pt idx="3410">
                  <c:v>45746</c:v>
                </c:pt>
                <c:pt idx="3411">
                  <c:v>45747</c:v>
                </c:pt>
                <c:pt idx="3412">
                  <c:v>45748</c:v>
                </c:pt>
                <c:pt idx="3413">
                  <c:v>45749</c:v>
                </c:pt>
                <c:pt idx="3414">
                  <c:v>45750</c:v>
                </c:pt>
                <c:pt idx="3415">
                  <c:v>45751</c:v>
                </c:pt>
                <c:pt idx="3416">
                  <c:v>45752</c:v>
                </c:pt>
                <c:pt idx="3417">
                  <c:v>45753</c:v>
                </c:pt>
                <c:pt idx="3418">
                  <c:v>45754</c:v>
                </c:pt>
                <c:pt idx="3419">
                  <c:v>45755</c:v>
                </c:pt>
                <c:pt idx="3420">
                  <c:v>45756</c:v>
                </c:pt>
                <c:pt idx="3421">
                  <c:v>45757</c:v>
                </c:pt>
                <c:pt idx="3422">
                  <c:v>45758</c:v>
                </c:pt>
                <c:pt idx="3423">
                  <c:v>45759</c:v>
                </c:pt>
                <c:pt idx="3424">
                  <c:v>45760</c:v>
                </c:pt>
                <c:pt idx="3425">
                  <c:v>45761</c:v>
                </c:pt>
                <c:pt idx="3426">
                  <c:v>45762</c:v>
                </c:pt>
                <c:pt idx="3427">
                  <c:v>45763</c:v>
                </c:pt>
                <c:pt idx="3428">
                  <c:v>45764</c:v>
                </c:pt>
                <c:pt idx="3429">
                  <c:v>45765</c:v>
                </c:pt>
                <c:pt idx="3430">
                  <c:v>45766</c:v>
                </c:pt>
                <c:pt idx="3431">
                  <c:v>45767</c:v>
                </c:pt>
                <c:pt idx="3432">
                  <c:v>45768</c:v>
                </c:pt>
                <c:pt idx="3433">
                  <c:v>45769</c:v>
                </c:pt>
                <c:pt idx="3434">
                  <c:v>45770</c:v>
                </c:pt>
                <c:pt idx="3435">
                  <c:v>45771</c:v>
                </c:pt>
                <c:pt idx="3436">
                  <c:v>45772</c:v>
                </c:pt>
                <c:pt idx="3437">
                  <c:v>45773</c:v>
                </c:pt>
                <c:pt idx="3438">
                  <c:v>45774</c:v>
                </c:pt>
                <c:pt idx="3439">
                  <c:v>45775</c:v>
                </c:pt>
                <c:pt idx="3440">
                  <c:v>45776</c:v>
                </c:pt>
                <c:pt idx="3441">
                  <c:v>45777</c:v>
                </c:pt>
                <c:pt idx="3442">
                  <c:v>45778</c:v>
                </c:pt>
                <c:pt idx="3443">
                  <c:v>45779</c:v>
                </c:pt>
                <c:pt idx="3444">
                  <c:v>45780</c:v>
                </c:pt>
                <c:pt idx="3445">
                  <c:v>45781</c:v>
                </c:pt>
                <c:pt idx="3446">
                  <c:v>45782</c:v>
                </c:pt>
                <c:pt idx="3447">
                  <c:v>45783</c:v>
                </c:pt>
                <c:pt idx="3448">
                  <c:v>45784</c:v>
                </c:pt>
                <c:pt idx="3449">
                  <c:v>45785</c:v>
                </c:pt>
                <c:pt idx="3450">
                  <c:v>45786</c:v>
                </c:pt>
                <c:pt idx="3451">
                  <c:v>45787</c:v>
                </c:pt>
                <c:pt idx="3452">
                  <c:v>45788</c:v>
                </c:pt>
                <c:pt idx="3453">
                  <c:v>45789</c:v>
                </c:pt>
                <c:pt idx="3454">
                  <c:v>45790</c:v>
                </c:pt>
                <c:pt idx="3455">
                  <c:v>45791</c:v>
                </c:pt>
                <c:pt idx="3456">
                  <c:v>45792</c:v>
                </c:pt>
                <c:pt idx="3457">
                  <c:v>45793</c:v>
                </c:pt>
                <c:pt idx="3458">
                  <c:v>45794</c:v>
                </c:pt>
                <c:pt idx="3459">
                  <c:v>45795</c:v>
                </c:pt>
                <c:pt idx="3460">
                  <c:v>45796</c:v>
                </c:pt>
                <c:pt idx="3461">
                  <c:v>45797</c:v>
                </c:pt>
                <c:pt idx="3462">
                  <c:v>45798</c:v>
                </c:pt>
                <c:pt idx="3463">
                  <c:v>45799</c:v>
                </c:pt>
                <c:pt idx="3464">
                  <c:v>45800</c:v>
                </c:pt>
                <c:pt idx="3465">
                  <c:v>45801</c:v>
                </c:pt>
                <c:pt idx="3466">
                  <c:v>45802</c:v>
                </c:pt>
                <c:pt idx="3467">
                  <c:v>45803</c:v>
                </c:pt>
                <c:pt idx="3468">
                  <c:v>45804</c:v>
                </c:pt>
                <c:pt idx="3469">
                  <c:v>45805</c:v>
                </c:pt>
                <c:pt idx="3470">
                  <c:v>45806</c:v>
                </c:pt>
                <c:pt idx="3471">
                  <c:v>45807</c:v>
                </c:pt>
                <c:pt idx="3472">
                  <c:v>45808</c:v>
                </c:pt>
                <c:pt idx="3473">
                  <c:v>45809</c:v>
                </c:pt>
                <c:pt idx="3474">
                  <c:v>45810</c:v>
                </c:pt>
                <c:pt idx="3475">
                  <c:v>45811</c:v>
                </c:pt>
                <c:pt idx="3476">
                  <c:v>45812</c:v>
                </c:pt>
                <c:pt idx="3477">
                  <c:v>45813</c:v>
                </c:pt>
                <c:pt idx="3478">
                  <c:v>45814</c:v>
                </c:pt>
                <c:pt idx="3479">
                  <c:v>45815</c:v>
                </c:pt>
                <c:pt idx="3480">
                  <c:v>45816</c:v>
                </c:pt>
                <c:pt idx="3481">
                  <c:v>45817</c:v>
                </c:pt>
                <c:pt idx="3482">
                  <c:v>45818</c:v>
                </c:pt>
                <c:pt idx="3483">
                  <c:v>45819</c:v>
                </c:pt>
                <c:pt idx="3484">
                  <c:v>45820</c:v>
                </c:pt>
                <c:pt idx="3485">
                  <c:v>45821</c:v>
                </c:pt>
                <c:pt idx="3486">
                  <c:v>45822</c:v>
                </c:pt>
                <c:pt idx="3487">
                  <c:v>45823</c:v>
                </c:pt>
                <c:pt idx="3488">
                  <c:v>45824</c:v>
                </c:pt>
                <c:pt idx="3489">
                  <c:v>45825</c:v>
                </c:pt>
                <c:pt idx="3490">
                  <c:v>45826</c:v>
                </c:pt>
                <c:pt idx="3491">
                  <c:v>45827</c:v>
                </c:pt>
                <c:pt idx="3492">
                  <c:v>45828</c:v>
                </c:pt>
                <c:pt idx="3493">
                  <c:v>45829</c:v>
                </c:pt>
                <c:pt idx="3494">
                  <c:v>45830</c:v>
                </c:pt>
                <c:pt idx="3495">
                  <c:v>45831</c:v>
                </c:pt>
                <c:pt idx="3496">
                  <c:v>45832</c:v>
                </c:pt>
                <c:pt idx="3497">
                  <c:v>45833</c:v>
                </c:pt>
                <c:pt idx="3498">
                  <c:v>45834</c:v>
                </c:pt>
                <c:pt idx="3499">
                  <c:v>45835</c:v>
                </c:pt>
                <c:pt idx="3500">
                  <c:v>45836</c:v>
                </c:pt>
                <c:pt idx="3501">
                  <c:v>45837</c:v>
                </c:pt>
                <c:pt idx="3502">
                  <c:v>45838</c:v>
                </c:pt>
                <c:pt idx="3503">
                  <c:v>45839</c:v>
                </c:pt>
                <c:pt idx="3504">
                  <c:v>45840</c:v>
                </c:pt>
                <c:pt idx="3505">
                  <c:v>45841</c:v>
                </c:pt>
                <c:pt idx="3506">
                  <c:v>45842</c:v>
                </c:pt>
                <c:pt idx="3507">
                  <c:v>45843</c:v>
                </c:pt>
                <c:pt idx="3508">
                  <c:v>45844</c:v>
                </c:pt>
                <c:pt idx="3509">
                  <c:v>45845</c:v>
                </c:pt>
                <c:pt idx="3510">
                  <c:v>45846</c:v>
                </c:pt>
                <c:pt idx="3511">
                  <c:v>45847</c:v>
                </c:pt>
                <c:pt idx="3512">
                  <c:v>45848</c:v>
                </c:pt>
                <c:pt idx="3513">
                  <c:v>45849</c:v>
                </c:pt>
                <c:pt idx="3514">
                  <c:v>45850</c:v>
                </c:pt>
                <c:pt idx="3515">
                  <c:v>45851</c:v>
                </c:pt>
                <c:pt idx="3516">
                  <c:v>45852</c:v>
                </c:pt>
                <c:pt idx="3517">
                  <c:v>45853</c:v>
                </c:pt>
                <c:pt idx="3518">
                  <c:v>45854</c:v>
                </c:pt>
                <c:pt idx="3519">
                  <c:v>45855</c:v>
                </c:pt>
                <c:pt idx="3520">
                  <c:v>45856</c:v>
                </c:pt>
                <c:pt idx="3521">
                  <c:v>45857</c:v>
                </c:pt>
                <c:pt idx="3522">
                  <c:v>45858</c:v>
                </c:pt>
                <c:pt idx="3523">
                  <c:v>45859</c:v>
                </c:pt>
                <c:pt idx="3524">
                  <c:v>45860</c:v>
                </c:pt>
                <c:pt idx="3525">
                  <c:v>45861</c:v>
                </c:pt>
                <c:pt idx="3526">
                  <c:v>45862</c:v>
                </c:pt>
                <c:pt idx="3527">
                  <c:v>45863</c:v>
                </c:pt>
                <c:pt idx="3528">
                  <c:v>45864</c:v>
                </c:pt>
                <c:pt idx="3529">
                  <c:v>45865</c:v>
                </c:pt>
                <c:pt idx="3530">
                  <c:v>45866</c:v>
                </c:pt>
                <c:pt idx="3531">
                  <c:v>45867</c:v>
                </c:pt>
                <c:pt idx="3532">
                  <c:v>45868</c:v>
                </c:pt>
                <c:pt idx="3533">
                  <c:v>45869</c:v>
                </c:pt>
                <c:pt idx="3534">
                  <c:v>45870</c:v>
                </c:pt>
                <c:pt idx="3535">
                  <c:v>45871</c:v>
                </c:pt>
                <c:pt idx="3536">
                  <c:v>45872</c:v>
                </c:pt>
                <c:pt idx="3537">
                  <c:v>45873</c:v>
                </c:pt>
                <c:pt idx="3538">
                  <c:v>45874</c:v>
                </c:pt>
                <c:pt idx="3539">
                  <c:v>45875</c:v>
                </c:pt>
                <c:pt idx="3540">
                  <c:v>45876</c:v>
                </c:pt>
                <c:pt idx="3541">
                  <c:v>45877</c:v>
                </c:pt>
                <c:pt idx="3542">
                  <c:v>45878</c:v>
                </c:pt>
                <c:pt idx="3543">
                  <c:v>45879</c:v>
                </c:pt>
                <c:pt idx="3544">
                  <c:v>45880</c:v>
                </c:pt>
                <c:pt idx="3545">
                  <c:v>45881</c:v>
                </c:pt>
                <c:pt idx="3546">
                  <c:v>45882</c:v>
                </c:pt>
                <c:pt idx="3547">
                  <c:v>45883</c:v>
                </c:pt>
                <c:pt idx="3548">
                  <c:v>45884</c:v>
                </c:pt>
                <c:pt idx="3549">
                  <c:v>45885</c:v>
                </c:pt>
                <c:pt idx="3550">
                  <c:v>45886</c:v>
                </c:pt>
                <c:pt idx="3551">
                  <c:v>45887</c:v>
                </c:pt>
                <c:pt idx="3552">
                  <c:v>45888</c:v>
                </c:pt>
                <c:pt idx="3553">
                  <c:v>45889</c:v>
                </c:pt>
                <c:pt idx="3554">
                  <c:v>45890</c:v>
                </c:pt>
                <c:pt idx="3555">
                  <c:v>45891</c:v>
                </c:pt>
                <c:pt idx="3556">
                  <c:v>45892</c:v>
                </c:pt>
                <c:pt idx="3557">
                  <c:v>45893</c:v>
                </c:pt>
                <c:pt idx="3558">
                  <c:v>45894</c:v>
                </c:pt>
                <c:pt idx="3559">
                  <c:v>45895</c:v>
                </c:pt>
                <c:pt idx="3560">
                  <c:v>45896</c:v>
                </c:pt>
                <c:pt idx="3561">
                  <c:v>45897</c:v>
                </c:pt>
                <c:pt idx="3562">
                  <c:v>45898</c:v>
                </c:pt>
                <c:pt idx="3563">
                  <c:v>45899</c:v>
                </c:pt>
                <c:pt idx="3564">
                  <c:v>45900</c:v>
                </c:pt>
                <c:pt idx="3565">
                  <c:v>45901</c:v>
                </c:pt>
                <c:pt idx="3566">
                  <c:v>45902</c:v>
                </c:pt>
                <c:pt idx="3567">
                  <c:v>45903</c:v>
                </c:pt>
                <c:pt idx="3568">
                  <c:v>45904</c:v>
                </c:pt>
                <c:pt idx="3569">
                  <c:v>45905</c:v>
                </c:pt>
                <c:pt idx="3570">
                  <c:v>45906</c:v>
                </c:pt>
                <c:pt idx="3571">
                  <c:v>45907</c:v>
                </c:pt>
                <c:pt idx="3572">
                  <c:v>45908</c:v>
                </c:pt>
                <c:pt idx="3573">
                  <c:v>45909</c:v>
                </c:pt>
                <c:pt idx="3574">
                  <c:v>45910</c:v>
                </c:pt>
                <c:pt idx="3575">
                  <c:v>45911</c:v>
                </c:pt>
                <c:pt idx="3576">
                  <c:v>45912</c:v>
                </c:pt>
                <c:pt idx="3577">
                  <c:v>45913</c:v>
                </c:pt>
                <c:pt idx="3578">
                  <c:v>45914</c:v>
                </c:pt>
                <c:pt idx="3579">
                  <c:v>45915</c:v>
                </c:pt>
                <c:pt idx="3580">
                  <c:v>45916</c:v>
                </c:pt>
                <c:pt idx="3581">
                  <c:v>45917</c:v>
                </c:pt>
                <c:pt idx="3582">
                  <c:v>45918</c:v>
                </c:pt>
                <c:pt idx="3583">
                  <c:v>45919</c:v>
                </c:pt>
                <c:pt idx="3584">
                  <c:v>45920</c:v>
                </c:pt>
                <c:pt idx="3585">
                  <c:v>45921</c:v>
                </c:pt>
                <c:pt idx="3586">
                  <c:v>45922</c:v>
                </c:pt>
                <c:pt idx="3587">
                  <c:v>45923</c:v>
                </c:pt>
                <c:pt idx="3588">
                  <c:v>45924</c:v>
                </c:pt>
                <c:pt idx="3589">
                  <c:v>45925</c:v>
                </c:pt>
                <c:pt idx="3590">
                  <c:v>45926</c:v>
                </c:pt>
                <c:pt idx="3591">
                  <c:v>45927</c:v>
                </c:pt>
                <c:pt idx="3592">
                  <c:v>45928</c:v>
                </c:pt>
                <c:pt idx="3593">
                  <c:v>45929</c:v>
                </c:pt>
                <c:pt idx="3594">
                  <c:v>45930</c:v>
                </c:pt>
                <c:pt idx="3595">
                  <c:v>45931</c:v>
                </c:pt>
                <c:pt idx="3596">
                  <c:v>45932</c:v>
                </c:pt>
                <c:pt idx="3597">
                  <c:v>45933</c:v>
                </c:pt>
                <c:pt idx="3598">
                  <c:v>45934</c:v>
                </c:pt>
                <c:pt idx="3599">
                  <c:v>45935</c:v>
                </c:pt>
                <c:pt idx="3600">
                  <c:v>45936</c:v>
                </c:pt>
                <c:pt idx="3601">
                  <c:v>45937</c:v>
                </c:pt>
                <c:pt idx="3602">
                  <c:v>45938</c:v>
                </c:pt>
                <c:pt idx="3603">
                  <c:v>45939</c:v>
                </c:pt>
                <c:pt idx="3604">
                  <c:v>45940</c:v>
                </c:pt>
                <c:pt idx="3605">
                  <c:v>45941</c:v>
                </c:pt>
                <c:pt idx="3606">
                  <c:v>45942</c:v>
                </c:pt>
                <c:pt idx="3607">
                  <c:v>45943</c:v>
                </c:pt>
                <c:pt idx="3608">
                  <c:v>45944</c:v>
                </c:pt>
                <c:pt idx="3609">
                  <c:v>45945</c:v>
                </c:pt>
                <c:pt idx="3610">
                  <c:v>45946</c:v>
                </c:pt>
                <c:pt idx="3611">
                  <c:v>45947</c:v>
                </c:pt>
                <c:pt idx="3612">
                  <c:v>45948</c:v>
                </c:pt>
                <c:pt idx="3613">
                  <c:v>45949</c:v>
                </c:pt>
                <c:pt idx="3614">
                  <c:v>45950</c:v>
                </c:pt>
                <c:pt idx="3615">
                  <c:v>45951</c:v>
                </c:pt>
                <c:pt idx="3616">
                  <c:v>45952</c:v>
                </c:pt>
                <c:pt idx="3617">
                  <c:v>45953</c:v>
                </c:pt>
                <c:pt idx="3618">
                  <c:v>45954</c:v>
                </c:pt>
                <c:pt idx="3619">
                  <c:v>45955</c:v>
                </c:pt>
                <c:pt idx="3620">
                  <c:v>45956</c:v>
                </c:pt>
                <c:pt idx="3621">
                  <c:v>45957</c:v>
                </c:pt>
                <c:pt idx="3622">
                  <c:v>45958</c:v>
                </c:pt>
                <c:pt idx="3623">
                  <c:v>45959</c:v>
                </c:pt>
                <c:pt idx="3624">
                  <c:v>45960</c:v>
                </c:pt>
                <c:pt idx="3625">
                  <c:v>45961</c:v>
                </c:pt>
                <c:pt idx="3626">
                  <c:v>45962</c:v>
                </c:pt>
                <c:pt idx="3627">
                  <c:v>45963</c:v>
                </c:pt>
                <c:pt idx="3628">
                  <c:v>45964</c:v>
                </c:pt>
                <c:pt idx="3629">
                  <c:v>45965</c:v>
                </c:pt>
                <c:pt idx="3630">
                  <c:v>45966</c:v>
                </c:pt>
                <c:pt idx="3631">
                  <c:v>45967</c:v>
                </c:pt>
                <c:pt idx="3632">
                  <c:v>45968</c:v>
                </c:pt>
                <c:pt idx="3633">
                  <c:v>45969</c:v>
                </c:pt>
                <c:pt idx="3634">
                  <c:v>45970</c:v>
                </c:pt>
                <c:pt idx="3635">
                  <c:v>45971</c:v>
                </c:pt>
                <c:pt idx="3636">
                  <c:v>45972</c:v>
                </c:pt>
                <c:pt idx="3637">
                  <c:v>45973</c:v>
                </c:pt>
                <c:pt idx="3638">
                  <c:v>45974</c:v>
                </c:pt>
                <c:pt idx="3639">
                  <c:v>45975</c:v>
                </c:pt>
                <c:pt idx="3640">
                  <c:v>45976</c:v>
                </c:pt>
                <c:pt idx="3641">
                  <c:v>45977</c:v>
                </c:pt>
                <c:pt idx="3642">
                  <c:v>45978</c:v>
                </c:pt>
                <c:pt idx="3643">
                  <c:v>45979</c:v>
                </c:pt>
                <c:pt idx="3644">
                  <c:v>45980</c:v>
                </c:pt>
                <c:pt idx="3645">
                  <c:v>45981</c:v>
                </c:pt>
                <c:pt idx="3646">
                  <c:v>45982</c:v>
                </c:pt>
                <c:pt idx="3647">
                  <c:v>45983</c:v>
                </c:pt>
                <c:pt idx="3648">
                  <c:v>45984</c:v>
                </c:pt>
                <c:pt idx="3649">
                  <c:v>45985</c:v>
                </c:pt>
                <c:pt idx="3650">
                  <c:v>45986</c:v>
                </c:pt>
                <c:pt idx="3651">
                  <c:v>45987</c:v>
                </c:pt>
                <c:pt idx="3652">
                  <c:v>45988</c:v>
                </c:pt>
                <c:pt idx="3653">
                  <c:v>45989</c:v>
                </c:pt>
              </c:numCache>
            </c:numRef>
          </c:cat>
          <c:val>
            <c:numRef>
              <c:f>'Equity market PEs'!$Y$9:$Y$3662</c:f>
              <c:numCache>
                <c:formatCode>0.0</c:formatCode>
                <c:ptCount val="3654"/>
                <c:pt idx="0">
                  <c:v>14.543705035577467</c:v>
                </c:pt>
                <c:pt idx="1">
                  <c:v>14.543705035577467</c:v>
                </c:pt>
                <c:pt idx="2">
                  <c:v>14.543705035577467</c:v>
                </c:pt>
                <c:pt idx="3">
                  <c:v>14.543705035577467</c:v>
                </c:pt>
                <c:pt idx="4">
                  <c:v>14.543705035577467</c:v>
                </c:pt>
                <c:pt idx="5">
                  <c:v>14.543705035577467</c:v>
                </c:pt>
                <c:pt idx="6">
                  <c:v>14.543705035577467</c:v>
                </c:pt>
                <c:pt idx="7">
                  <c:v>14.543705035577467</c:v>
                </c:pt>
                <c:pt idx="8">
                  <c:v>14.543705035577467</c:v>
                </c:pt>
                <c:pt idx="9">
                  <c:v>14.543705035577467</c:v>
                </c:pt>
                <c:pt idx="10">
                  <c:v>14.543705035577467</c:v>
                </c:pt>
                <c:pt idx="11">
                  <c:v>14.543705035577467</c:v>
                </c:pt>
                <c:pt idx="12">
                  <c:v>14.543705035577467</c:v>
                </c:pt>
                <c:pt idx="13">
                  <c:v>14.543705035577467</c:v>
                </c:pt>
                <c:pt idx="14">
                  <c:v>14.543705035577467</c:v>
                </c:pt>
                <c:pt idx="15">
                  <c:v>14.543705035577467</c:v>
                </c:pt>
                <c:pt idx="16">
                  <c:v>14.543705035577467</c:v>
                </c:pt>
                <c:pt idx="17">
                  <c:v>14.543705035577467</c:v>
                </c:pt>
                <c:pt idx="18">
                  <c:v>14.543705035577467</c:v>
                </c:pt>
                <c:pt idx="19">
                  <c:v>14.543705035577467</c:v>
                </c:pt>
                <c:pt idx="20">
                  <c:v>14.543705035577467</c:v>
                </c:pt>
                <c:pt idx="21">
                  <c:v>14.543705035577467</c:v>
                </c:pt>
                <c:pt idx="22">
                  <c:v>14.543705035577467</c:v>
                </c:pt>
                <c:pt idx="23">
                  <c:v>14.543705035577467</c:v>
                </c:pt>
                <c:pt idx="24">
                  <c:v>14.543705035577467</c:v>
                </c:pt>
                <c:pt idx="25">
                  <c:v>14.543705035577467</c:v>
                </c:pt>
                <c:pt idx="26">
                  <c:v>14.543705035577467</c:v>
                </c:pt>
                <c:pt idx="27">
                  <c:v>14.543705035577467</c:v>
                </c:pt>
                <c:pt idx="28">
                  <c:v>14.543705035577467</c:v>
                </c:pt>
                <c:pt idx="29">
                  <c:v>14.543705035577467</c:v>
                </c:pt>
                <c:pt idx="30">
                  <c:v>14.543705035577467</c:v>
                </c:pt>
                <c:pt idx="31">
                  <c:v>14.543705035577467</c:v>
                </c:pt>
                <c:pt idx="32">
                  <c:v>14.543705035577467</c:v>
                </c:pt>
                <c:pt idx="33">
                  <c:v>14.543705035577467</c:v>
                </c:pt>
                <c:pt idx="34">
                  <c:v>14.543705035577467</c:v>
                </c:pt>
                <c:pt idx="35">
                  <c:v>14.543705035577467</c:v>
                </c:pt>
                <c:pt idx="36">
                  <c:v>14.543705035577467</c:v>
                </c:pt>
                <c:pt idx="37">
                  <c:v>14.543705035577467</c:v>
                </c:pt>
                <c:pt idx="38">
                  <c:v>14.543705035577467</c:v>
                </c:pt>
                <c:pt idx="39">
                  <c:v>14.543705035577467</c:v>
                </c:pt>
                <c:pt idx="40">
                  <c:v>14.543705035577467</c:v>
                </c:pt>
                <c:pt idx="41">
                  <c:v>14.543705035577467</c:v>
                </c:pt>
                <c:pt idx="42">
                  <c:v>14.543705035577467</c:v>
                </c:pt>
                <c:pt idx="43">
                  <c:v>14.543705035577467</c:v>
                </c:pt>
                <c:pt idx="44">
                  <c:v>14.543705035577467</c:v>
                </c:pt>
                <c:pt idx="45">
                  <c:v>14.543705035577467</c:v>
                </c:pt>
                <c:pt idx="46">
                  <c:v>14.543705035577467</c:v>
                </c:pt>
                <c:pt idx="47">
                  <c:v>14.543705035577467</c:v>
                </c:pt>
                <c:pt idx="48">
                  <c:v>14.543705035577467</c:v>
                </c:pt>
                <c:pt idx="49">
                  <c:v>14.543705035577467</c:v>
                </c:pt>
                <c:pt idx="50">
                  <c:v>14.543705035577467</c:v>
                </c:pt>
                <c:pt idx="51">
                  <c:v>14.543705035577467</c:v>
                </c:pt>
                <c:pt idx="52">
                  <c:v>14.543705035577467</c:v>
                </c:pt>
                <c:pt idx="53">
                  <c:v>14.543705035577467</c:v>
                </c:pt>
                <c:pt idx="54">
                  <c:v>14.543705035577467</c:v>
                </c:pt>
                <c:pt idx="55">
                  <c:v>14.543705035577467</c:v>
                </c:pt>
                <c:pt idx="56">
                  <c:v>14.543705035577467</c:v>
                </c:pt>
                <c:pt idx="57">
                  <c:v>14.543705035577467</c:v>
                </c:pt>
                <c:pt idx="58">
                  <c:v>14.543705035577467</c:v>
                </c:pt>
                <c:pt idx="59">
                  <c:v>14.543705035577467</c:v>
                </c:pt>
                <c:pt idx="60">
                  <c:v>14.543705035577467</c:v>
                </c:pt>
                <c:pt idx="61">
                  <c:v>14.543705035577467</c:v>
                </c:pt>
                <c:pt idx="62">
                  <c:v>14.543705035577467</c:v>
                </c:pt>
                <c:pt idx="63">
                  <c:v>14.543705035577467</c:v>
                </c:pt>
                <c:pt idx="64">
                  <c:v>14.543705035577467</c:v>
                </c:pt>
                <c:pt idx="65">
                  <c:v>14.543705035577467</c:v>
                </c:pt>
                <c:pt idx="66">
                  <c:v>14.543705035577467</c:v>
                </c:pt>
                <c:pt idx="67">
                  <c:v>14.543705035577467</c:v>
                </c:pt>
                <c:pt idx="68">
                  <c:v>14.543705035577467</c:v>
                </c:pt>
                <c:pt idx="69">
                  <c:v>14.543705035577467</c:v>
                </c:pt>
                <c:pt idx="70">
                  <c:v>14.543705035577467</c:v>
                </c:pt>
                <c:pt idx="71">
                  <c:v>14.543705035577467</c:v>
                </c:pt>
                <c:pt idx="72">
                  <c:v>14.543705035577467</c:v>
                </c:pt>
                <c:pt idx="73">
                  <c:v>14.543705035577467</c:v>
                </c:pt>
                <c:pt idx="74">
                  <c:v>14.543705035577467</c:v>
                </c:pt>
                <c:pt idx="75">
                  <c:v>14.543705035577467</c:v>
                </c:pt>
                <c:pt idx="76">
                  <c:v>14.543705035577467</c:v>
                </c:pt>
                <c:pt idx="77">
                  <c:v>14.543705035577467</c:v>
                </c:pt>
                <c:pt idx="78">
                  <c:v>14.543705035577467</c:v>
                </c:pt>
                <c:pt idx="79">
                  <c:v>14.543705035577467</c:v>
                </c:pt>
                <c:pt idx="80">
                  <c:v>14.543705035577467</c:v>
                </c:pt>
                <c:pt idx="81">
                  <c:v>14.543705035577467</c:v>
                </c:pt>
                <c:pt idx="82">
                  <c:v>14.543705035577467</c:v>
                </c:pt>
                <c:pt idx="83">
                  <c:v>14.543705035577467</c:v>
                </c:pt>
                <c:pt idx="84">
                  <c:v>14.543705035577467</c:v>
                </c:pt>
                <c:pt idx="85">
                  <c:v>14.543705035577467</c:v>
                </c:pt>
                <c:pt idx="86">
                  <c:v>14.543705035577467</c:v>
                </c:pt>
                <c:pt idx="87">
                  <c:v>14.543705035577467</c:v>
                </c:pt>
                <c:pt idx="88">
                  <c:v>14.543705035577467</c:v>
                </c:pt>
                <c:pt idx="89">
                  <c:v>14.543705035577467</c:v>
                </c:pt>
                <c:pt idx="90">
                  <c:v>14.543705035577467</c:v>
                </c:pt>
                <c:pt idx="91">
                  <c:v>14.543705035577467</c:v>
                </c:pt>
                <c:pt idx="92">
                  <c:v>14.543705035577467</c:v>
                </c:pt>
                <c:pt idx="93">
                  <c:v>14.543705035577467</c:v>
                </c:pt>
                <c:pt idx="94">
                  <c:v>14.543705035577467</c:v>
                </c:pt>
                <c:pt idx="95">
                  <c:v>14.543705035577467</c:v>
                </c:pt>
                <c:pt idx="96">
                  <c:v>14.543705035577467</c:v>
                </c:pt>
                <c:pt idx="97">
                  <c:v>14.543705035577467</c:v>
                </c:pt>
                <c:pt idx="98">
                  <c:v>14.543705035577467</c:v>
                </c:pt>
                <c:pt idx="99">
                  <c:v>14.543705035577467</c:v>
                </c:pt>
                <c:pt idx="100">
                  <c:v>14.543705035577467</c:v>
                </c:pt>
                <c:pt idx="101">
                  <c:v>14.543705035577467</c:v>
                </c:pt>
                <c:pt idx="102">
                  <c:v>14.543705035577467</c:v>
                </c:pt>
                <c:pt idx="103">
                  <c:v>14.543705035577467</c:v>
                </c:pt>
                <c:pt idx="104">
                  <c:v>14.543705035577467</c:v>
                </c:pt>
                <c:pt idx="105">
                  <c:v>14.543705035577467</c:v>
                </c:pt>
                <c:pt idx="106">
                  <c:v>14.543705035577467</c:v>
                </c:pt>
                <c:pt idx="107">
                  <c:v>14.543705035577467</c:v>
                </c:pt>
                <c:pt idx="108">
                  <c:v>14.543705035577467</c:v>
                </c:pt>
                <c:pt idx="109">
                  <c:v>14.543705035577467</c:v>
                </c:pt>
                <c:pt idx="110">
                  <c:v>14.543705035577467</c:v>
                </c:pt>
                <c:pt idx="111">
                  <c:v>14.543705035577467</c:v>
                </c:pt>
                <c:pt idx="112">
                  <c:v>14.543705035577467</c:v>
                </c:pt>
                <c:pt idx="113">
                  <c:v>14.543705035577467</c:v>
                </c:pt>
                <c:pt idx="114">
                  <c:v>14.543705035577467</c:v>
                </c:pt>
                <c:pt idx="115">
                  <c:v>14.543705035577467</c:v>
                </c:pt>
                <c:pt idx="116">
                  <c:v>14.543705035577467</c:v>
                </c:pt>
                <c:pt idx="117">
                  <c:v>14.543705035577467</c:v>
                </c:pt>
                <c:pt idx="118">
                  <c:v>14.543705035577467</c:v>
                </c:pt>
                <c:pt idx="119">
                  <c:v>14.543705035577467</c:v>
                </c:pt>
                <c:pt idx="120">
                  <c:v>14.543705035577467</c:v>
                </c:pt>
                <c:pt idx="121">
                  <c:v>14.543705035577467</c:v>
                </c:pt>
                <c:pt idx="122">
                  <c:v>14.543705035577467</c:v>
                </c:pt>
                <c:pt idx="123">
                  <c:v>14.543705035577467</c:v>
                </c:pt>
                <c:pt idx="124">
                  <c:v>14.543705035577467</c:v>
                </c:pt>
                <c:pt idx="125">
                  <c:v>14.543705035577467</c:v>
                </c:pt>
                <c:pt idx="126">
                  <c:v>14.543705035577467</c:v>
                </c:pt>
                <c:pt idx="127">
                  <c:v>14.543705035577467</c:v>
                </c:pt>
                <c:pt idx="128">
                  <c:v>14.543705035577467</c:v>
                </c:pt>
                <c:pt idx="129">
                  <c:v>14.543705035577467</c:v>
                </c:pt>
                <c:pt idx="130">
                  <c:v>14.543705035577467</c:v>
                </c:pt>
                <c:pt idx="131">
                  <c:v>14.543705035577467</c:v>
                </c:pt>
                <c:pt idx="132">
                  <c:v>14.543705035577467</c:v>
                </c:pt>
                <c:pt idx="133">
                  <c:v>14.543705035577467</c:v>
                </c:pt>
                <c:pt idx="134">
                  <c:v>14.543705035577467</c:v>
                </c:pt>
                <c:pt idx="135">
                  <c:v>14.543705035577467</c:v>
                </c:pt>
                <c:pt idx="136">
                  <c:v>14.543705035577467</c:v>
                </c:pt>
                <c:pt idx="137">
                  <c:v>14.543705035577467</c:v>
                </c:pt>
                <c:pt idx="138">
                  <c:v>14.543705035577467</c:v>
                </c:pt>
                <c:pt idx="139">
                  <c:v>14.543705035577467</c:v>
                </c:pt>
                <c:pt idx="140">
                  <c:v>14.543705035577467</c:v>
                </c:pt>
                <c:pt idx="141">
                  <c:v>14.543705035577467</c:v>
                </c:pt>
                <c:pt idx="142">
                  <c:v>14.543705035577467</c:v>
                </c:pt>
                <c:pt idx="143">
                  <c:v>14.543705035577467</c:v>
                </c:pt>
                <c:pt idx="144">
                  <c:v>14.543705035577467</c:v>
                </c:pt>
                <c:pt idx="145">
                  <c:v>14.543705035577467</c:v>
                </c:pt>
                <c:pt idx="146">
                  <c:v>14.543705035577467</c:v>
                </c:pt>
                <c:pt idx="147">
                  <c:v>14.543705035577467</c:v>
                </c:pt>
                <c:pt idx="148">
                  <c:v>14.543705035577467</c:v>
                </c:pt>
                <c:pt idx="149">
                  <c:v>14.543705035577467</c:v>
                </c:pt>
                <c:pt idx="150">
                  <c:v>14.543705035577467</c:v>
                </c:pt>
                <c:pt idx="151">
                  <c:v>14.543705035577467</c:v>
                </c:pt>
                <c:pt idx="152">
                  <c:v>14.543705035577467</c:v>
                </c:pt>
                <c:pt idx="153">
                  <c:v>14.543705035577467</c:v>
                </c:pt>
                <c:pt idx="154">
                  <c:v>14.543705035577467</c:v>
                </c:pt>
                <c:pt idx="155">
                  <c:v>14.543705035577467</c:v>
                </c:pt>
                <c:pt idx="156">
                  <c:v>14.543705035577467</c:v>
                </c:pt>
                <c:pt idx="157">
                  <c:v>14.543705035577467</c:v>
                </c:pt>
                <c:pt idx="158">
                  <c:v>14.543705035577467</c:v>
                </c:pt>
                <c:pt idx="159">
                  <c:v>14.543705035577467</c:v>
                </c:pt>
                <c:pt idx="160">
                  <c:v>14.543705035577467</c:v>
                </c:pt>
                <c:pt idx="161">
                  <c:v>14.543705035577467</c:v>
                </c:pt>
                <c:pt idx="162">
                  <c:v>14.543705035577467</c:v>
                </c:pt>
                <c:pt idx="163">
                  <c:v>14.543705035577467</c:v>
                </c:pt>
                <c:pt idx="164">
                  <c:v>14.543705035577467</c:v>
                </c:pt>
                <c:pt idx="165">
                  <c:v>14.543705035577467</c:v>
                </c:pt>
                <c:pt idx="166">
                  <c:v>14.543705035577467</c:v>
                </c:pt>
                <c:pt idx="167">
                  <c:v>14.543705035577467</c:v>
                </c:pt>
                <c:pt idx="168">
                  <c:v>14.543705035577467</c:v>
                </c:pt>
                <c:pt idx="169">
                  <c:v>14.543705035577467</c:v>
                </c:pt>
                <c:pt idx="170">
                  <c:v>14.543705035577467</c:v>
                </c:pt>
                <c:pt idx="171">
                  <c:v>14.543705035577467</c:v>
                </c:pt>
                <c:pt idx="172">
                  <c:v>14.543705035577467</c:v>
                </c:pt>
                <c:pt idx="173">
                  <c:v>14.543705035577467</c:v>
                </c:pt>
                <c:pt idx="174">
                  <c:v>14.543705035577467</c:v>
                </c:pt>
                <c:pt idx="175">
                  <c:v>14.543705035577467</c:v>
                </c:pt>
                <c:pt idx="176">
                  <c:v>14.543705035577467</c:v>
                </c:pt>
                <c:pt idx="177">
                  <c:v>14.543705035577467</c:v>
                </c:pt>
                <c:pt idx="178">
                  <c:v>14.543705035577467</c:v>
                </c:pt>
                <c:pt idx="179">
                  <c:v>14.543705035577467</c:v>
                </c:pt>
                <c:pt idx="180">
                  <c:v>14.543705035577467</c:v>
                </c:pt>
                <c:pt idx="181">
                  <c:v>14.543705035577467</c:v>
                </c:pt>
                <c:pt idx="182">
                  <c:v>14.543705035577467</c:v>
                </c:pt>
                <c:pt idx="183">
                  <c:v>14.543705035577467</c:v>
                </c:pt>
                <c:pt idx="184">
                  <c:v>14.543705035577467</c:v>
                </c:pt>
                <c:pt idx="185">
                  <c:v>14.543705035577467</c:v>
                </c:pt>
                <c:pt idx="186">
                  <c:v>14.543705035577467</c:v>
                </c:pt>
                <c:pt idx="187">
                  <c:v>14.543705035577467</c:v>
                </c:pt>
                <c:pt idx="188">
                  <c:v>14.543705035577467</c:v>
                </c:pt>
                <c:pt idx="189">
                  <c:v>14.543705035577467</c:v>
                </c:pt>
                <c:pt idx="190">
                  <c:v>14.543705035577467</c:v>
                </c:pt>
                <c:pt idx="191">
                  <c:v>14.543705035577467</c:v>
                </c:pt>
                <c:pt idx="192">
                  <c:v>14.543705035577467</c:v>
                </c:pt>
                <c:pt idx="193">
                  <c:v>14.543705035577467</c:v>
                </c:pt>
                <c:pt idx="194">
                  <c:v>14.543705035577467</c:v>
                </c:pt>
                <c:pt idx="195">
                  <c:v>14.543705035577467</c:v>
                </c:pt>
                <c:pt idx="196">
                  <c:v>14.543705035577467</c:v>
                </c:pt>
                <c:pt idx="197">
                  <c:v>14.543705035577467</c:v>
                </c:pt>
                <c:pt idx="198">
                  <c:v>14.543705035577467</c:v>
                </c:pt>
                <c:pt idx="199">
                  <c:v>14.543705035577467</c:v>
                </c:pt>
                <c:pt idx="200">
                  <c:v>14.543705035577467</c:v>
                </c:pt>
                <c:pt idx="201">
                  <c:v>14.543705035577467</c:v>
                </c:pt>
                <c:pt idx="202">
                  <c:v>14.543705035577467</c:v>
                </c:pt>
                <c:pt idx="203">
                  <c:v>14.543705035577467</c:v>
                </c:pt>
                <c:pt idx="204">
                  <c:v>14.543705035577467</c:v>
                </c:pt>
                <c:pt idx="205">
                  <c:v>14.543705035577467</c:v>
                </c:pt>
                <c:pt idx="206">
                  <c:v>14.543705035577467</c:v>
                </c:pt>
                <c:pt idx="207">
                  <c:v>14.543705035577467</c:v>
                </c:pt>
                <c:pt idx="208">
                  <c:v>14.543705035577467</c:v>
                </c:pt>
                <c:pt idx="209">
                  <c:v>14.543705035577467</c:v>
                </c:pt>
                <c:pt idx="210">
                  <c:v>14.543705035577467</c:v>
                </c:pt>
                <c:pt idx="211">
                  <c:v>14.543705035577467</c:v>
                </c:pt>
                <c:pt idx="212">
                  <c:v>14.543705035577467</c:v>
                </c:pt>
                <c:pt idx="213">
                  <c:v>14.543705035577467</c:v>
                </c:pt>
                <c:pt idx="214">
                  <c:v>14.543705035577467</c:v>
                </c:pt>
                <c:pt idx="215">
                  <c:v>14.543705035577467</c:v>
                </c:pt>
                <c:pt idx="216">
                  <c:v>14.543705035577467</c:v>
                </c:pt>
                <c:pt idx="217">
                  <c:v>14.543705035577467</c:v>
                </c:pt>
                <c:pt idx="218">
                  <c:v>14.543705035577467</c:v>
                </c:pt>
                <c:pt idx="219">
                  <c:v>14.543705035577467</c:v>
                </c:pt>
                <c:pt idx="220">
                  <c:v>14.543705035577467</c:v>
                </c:pt>
                <c:pt idx="221">
                  <c:v>14.543705035577467</c:v>
                </c:pt>
                <c:pt idx="222">
                  <c:v>14.543705035577467</c:v>
                </c:pt>
                <c:pt idx="223">
                  <c:v>14.543705035577467</c:v>
                </c:pt>
                <c:pt idx="224">
                  <c:v>14.543705035577467</c:v>
                </c:pt>
                <c:pt idx="225">
                  <c:v>14.543705035577467</c:v>
                </c:pt>
                <c:pt idx="226">
                  <c:v>14.543705035577467</c:v>
                </c:pt>
                <c:pt idx="227">
                  <c:v>14.543705035577467</c:v>
                </c:pt>
                <c:pt idx="228">
                  <c:v>14.543705035577467</c:v>
                </c:pt>
                <c:pt idx="229">
                  <c:v>14.543705035577467</c:v>
                </c:pt>
                <c:pt idx="230">
                  <c:v>14.543705035577467</c:v>
                </c:pt>
                <c:pt idx="231">
                  <c:v>14.543705035577467</c:v>
                </c:pt>
                <c:pt idx="232">
                  <c:v>14.543705035577467</c:v>
                </c:pt>
                <c:pt idx="233">
                  <c:v>14.543705035577467</c:v>
                </c:pt>
                <c:pt idx="234">
                  <c:v>14.543705035577467</c:v>
                </c:pt>
                <c:pt idx="235">
                  <c:v>14.543705035577467</c:v>
                </c:pt>
                <c:pt idx="236">
                  <c:v>14.543705035577467</c:v>
                </c:pt>
                <c:pt idx="237">
                  <c:v>14.543705035577467</c:v>
                </c:pt>
                <c:pt idx="238">
                  <c:v>14.543705035577467</c:v>
                </c:pt>
                <c:pt idx="239">
                  <c:v>14.543705035577467</c:v>
                </c:pt>
                <c:pt idx="240">
                  <c:v>14.543705035577467</c:v>
                </c:pt>
                <c:pt idx="241">
                  <c:v>14.543705035577467</c:v>
                </c:pt>
                <c:pt idx="242">
                  <c:v>14.543705035577467</c:v>
                </c:pt>
                <c:pt idx="243">
                  <c:v>14.543705035577467</c:v>
                </c:pt>
                <c:pt idx="244">
                  <c:v>14.543705035577467</c:v>
                </c:pt>
                <c:pt idx="245">
                  <c:v>14.543705035577467</c:v>
                </c:pt>
                <c:pt idx="246">
                  <c:v>14.543705035577467</c:v>
                </c:pt>
                <c:pt idx="247">
                  <c:v>14.543705035577467</c:v>
                </c:pt>
                <c:pt idx="248">
                  <c:v>14.543705035577467</c:v>
                </c:pt>
                <c:pt idx="249">
                  <c:v>14.543705035577467</c:v>
                </c:pt>
                <c:pt idx="250">
                  <c:v>14.543705035577467</c:v>
                </c:pt>
                <c:pt idx="251">
                  <c:v>14.543705035577467</c:v>
                </c:pt>
                <c:pt idx="252">
                  <c:v>14.543705035577467</c:v>
                </c:pt>
                <c:pt idx="253">
                  <c:v>14.543705035577467</c:v>
                </c:pt>
                <c:pt idx="254">
                  <c:v>14.543705035577467</c:v>
                </c:pt>
                <c:pt idx="255">
                  <c:v>14.543705035577467</c:v>
                </c:pt>
                <c:pt idx="256">
                  <c:v>14.543705035577467</c:v>
                </c:pt>
                <c:pt idx="257">
                  <c:v>14.543705035577467</c:v>
                </c:pt>
                <c:pt idx="258">
                  <c:v>14.543705035577467</c:v>
                </c:pt>
                <c:pt idx="259">
                  <c:v>14.543705035577467</c:v>
                </c:pt>
                <c:pt idx="260">
                  <c:v>14.543705035577467</c:v>
                </c:pt>
                <c:pt idx="261">
                  <c:v>14.543705035577467</c:v>
                </c:pt>
                <c:pt idx="262">
                  <c:v>14.543705035577467</c:v>
                </c:pt>
                <c:pt idx="263">
                  <c:v>14.543705035577467</c:v>
                </c:pt>
                <c:pt idx="264">
                  <c:v>14.543705035577467</c:v>
                </c:pt>
                <c:pt idx="265">
                  <c:v>14.543705035577467</c:v>
                </c:pt>
                <c:pt idx="266">
                  <c:v>14.543705035577467</c:v>
                </c:pt>
                <c:pt idx="267">
                  <c:v>14.543705035577467</c:v>
                </c:pt>
                <c:pt idx="268">
                  <c:v>14.543705035577467</c:v>
                </c:pt>
                <c:pt idx="269">
                  <c:v>14.543705035577467</c:v>
                </c:pt>
                <c:pt idx="270">
                  <c:v>14.543705035577467</c:v>
                </c:pt>
                <c:pt idx="271">
                  <c:v>14.543705035577467</c:v>
                </c:pt>
                <c:pt idx="272">
                  <c:v>14.543705035577467</c:v>
                </c:pt>
                <c:pt idx="273">
                  <c:v>14.543705035577467</c:v>
                </c:pt>
                <c:pt idx="274">
                  <c:v>14.543705035577467</c:v>
                </c:pt>
                <c:pt idx="275">
                  <c:v>14.543705035577467</c:v>
                </c:pt>
                <c:pt idx="276">
                  <c:v>14.543705035577467</c:v>
                </c:pt>
                <c:pt idx="277">
                  <c:v>14.543705035577467</c:v>
                </c:pt>
                <c:pt idx="278">
                  <c:v>14.543705035577467</c:v>
                </c:pt>
                <c:pt idx="279">
                  <c:v>14.543705035577467</c:v>
                </c:pt>
                <c:pt idx="280">
                  <c:v>14.543705035577467</c:v>
                </c:pt>
                <c:pt idx="281">
                  <c:v>14.543705035577467</c:v>
                </c:pt>
                <c:pt idx="282">
                  <c:v>14.543705035577467</c:v>
                </c:pt>
                <c:pt idx="283">
                  <c:v>14.543705035577467</c:v>
                </c:pt>
                <c:pt idx="284">
                  <c:v>14.543705035577467</c:v>
                </c:pt>
                <c:pt idx="285">
                  <c:v>14.543705035577467</c:v>
                </c:pt>
                <c:pt idx="286">
                  <c:v>14.543705035577467</c:v>
                </c:pt>
                <c:pt idx="287">
                  <c:v>14.543705035577467</c:v>
                </c:pt>
                <c:pt idx="288">
                  <c:v>14.543705035577467</c:v>
                </c:pt>
                <c:pt idx="289">
                  <c:v>14.543705035577467</c:v>
                </c:pt>
                <c:pt idx="290">
                  <c:v>14.543705035577467</c:v>
                </c:pt>
                <c:pt idx="291">
                  <c:v>14.543705035577467</c:v>
                </c:pt>
                <c:pt idx="292">
                  <c:v>14.543705035577467</c:v>
                </c:pt>
                <c:pt idx="293">
                  <c:v>14.543705035577467</c:v>
                </c:pt>
                <c:pt idx="294">
                  <c:v>14.543705035577467</c:v>
                </c:pt>
                <c:pt idx="295">
                  <c:v>14.543705035577467</c:v>
                </c:pt>
                <c:pt idx="296">
                  <c:v>14.543705035577467</c:v>
                </c:pt>
                <c:pt idx="297">
                  <c:v>14.543705035577467</c:v>
                </c:pt>
                <c:pt idx="298">
                  <c:v>14.543705035577467</c:v>
                </c:pt>
                <c:pt idx="299">
                  <c:v>14.543705035577467</c:v>
                </c:pt>
                <c:pt idx="300">
                  <c:v>14.543705035577467</c:v>
                </c:pt>
                <c:pt idx="301">
                  <c:v>14.543705035577467</c:v>
                </c:pt>
                <c:pt idx="302">
                  <c:v>14.543705035577467</c:v>
                </c:pt>
                <c:pt idx="303">
                  <c:v>14.543705035577467</c:v>
                </c:pt>
                <c:pt idx="304">
                  <c:v>14.543705035577467</c:v>
                </c:pt>
                <c:pt idx="305">
                  <c:v>14.543705035577467</c:v>
                </c:pt>
                <c:pt idx="306">
                  <c:v>14.543705035577467</c:v>
                </c:pt>
                <c:pt idx="307">
                  <c:v>14.543705035577467</c:v>
                </c:pt>
                <c:pt idx="308">
                  <c:v>14.543705035577467</c:v>
                </c:pt>
                <c:pt idx="309">
                  <c:v>14.543705035577467</c:v>
                </c:pt>
                <c:pt idx="310">
                  <c:v>14.543705035577467</c:v>
                </c:pt>
                <c:pt idx="311">
                  <c:v>14.543705035577467</c:v>
                </c:pt>
                <c:pt idx="312">
                  <c:v>14.543705035577467</c:v>
                </c:pt>
                <c:pt idx="313">
                  <c:v>14.543705035577467</c:v>
                </c:pt>
                <c:pt idx="314">
                  <c:v>14.543705035577467</c:v>
                </c:pt>
                <c:pt idx="315">
                  <c:v>14.543705035577467</c:v>
                </c:pt>
                <c:pt idx="316">
                  <c:v>14.543705035577467</c:v>
                </c:pt>
                <c:pt idx="317">
                  <c:v>14.543705035577467</c:v>
                </c:pt>
                <c:pt idx="318">
                  <c:v>14.543705035577467</c:v>
                </c:pt>
                <c:pt idx="319">
                  <c:v>14.543705035577467</c:v>
                </c:pt>
                <c:pt idx="320">
                  <c:v>14.543705035577467</c:v>
                </c:pt>
                <c:pt idx="321">
                  <c:v>14.543705035577467</c:v>
                </c:pt>
                <c:pt idx="322">
                  <c:v>14.543705035577467</c:v>
                </c:pt>
                <c:pt idx="323">
                  <c:v>14.543705035577467</c:v>
                </c:pt>
                <c:pt idx="324">
                  <c:v>14.543705035577467</c:v>
                </c:pt>
                <c:pt idx="325">
                  <c:v>14.543705035577467</c:v>
                </c:pt>
                <c:pt idx="326">
                  <c:v>14.543705035577467</c:v>
                </c:pt>
                <c:pt idx="327">
                  <c:v>14.543705035577467</c:v>
                </c:pt>
                <c:pt idx="328">
                  <c:v>14.543705035577467</c:v>
                </c:pt>
                <c:pt idx="329">
                  <c:v>14.543705035577467</c:v>
                </c:pt>
                <c:pt idx="330">
                  <c:v>14.543705035577467</c:v>
                </c:pt>
                <c:pt idx="331">
                  <c:v>14.543705035577467</c:v>
                </c:pt>
                <c:pt idx="332">
                  <c:v>14.543705035577467</c:v>
                </c:pt>
                <c:pt idx="333">
                  <c:v>14.543705035577467</c:v>
                </c:pt>
                <c:pt idx="334">
                  <c:v>14.543705035577467</c:v>
                </c:pt>
                <c:pt idx="335">
                  <c:v>14.543705035577467</c:v>
                </c:pt>
                <c:pt idx="336">
                  <c:v>14.543705035577467</c:v>
                </c:pt>
                <c:pt idx="337">
                  <c:v>14.543705035577467</c:v>
                </c:pt>
                <c:pt idx="338">
                  <c:v>14.543705035577467</c:v>
                </c:pt>
                <c:pt idx="339">
                  <c:v>14.543705035577467</c:v>
                </c:pt>
                <c:pt idx="340">
                  <c:v>14.543705035577467</c:v>
                </c:pt>
                <c:pt idx="341">
                  <c:v>14.543705035577467</c:v>
                </c:pt>
                <c:pt idx="342">
                  <c:v>14.543705035577467</c:v>
                </c:pt>
                <c:pt idx="343">
                  <c:v>14.543705035577467</c:v>
                </c:pt>
                <c:pt idx="344">
                  <c:v>14.543705035577467</c:v>
                </c:pt>
                <c:pt idx="345">
                  <c:v>14.543705035577467</c:v>
                </c:pt>
                <c:pt idx="346">
                  <c:v>14.543705035577467</c:v>
                </c:pt>
                <c:pt idx="347">
                  <c:v>14.543705035577467</c:v>
                </c:pt>
                <c:pt idx="348">
                  <c:v>14.543705035577467</c:v>
                </c:pt>
                <c:pt idx="349">
                  <c:v>14.543705035577467</c:v>
                </c:pt>
                <c:pt idx="350">
                  <c:v>14.543705035577467</c:v>
                </c:pt>
                <c:pt idx="351">
                  <c:v>14.543705035577467</c:v>
                </c:pt>
                <c:pt idx="352">
                  <c:v>14.543705035577467</c:v>
                </c:pt>
                <c:pt idx="353">
                  <c:v>14.543705035577467</c:v>
                </c:pt>
                <c:pt idx="354">
                  <c:v>14.543705035577467</c:v>
                </c:pt>
                <c:pt idx="355">
                  <c:v>14.543705035577467</c:v>
                </c:pt>
                <c:pt idx="356">
                  <c:v>14.543705035577467</c:v>
                </c:pt>
                <c:pt idx="357">
                  <c:v>14.543705035577467</c:v>
                </c:pt>
                <c:pt idx="358">
                  <c:v>14.543705035577467</c:v>
                </c:pt>
                <c:pt idx="359">
                  <c:v>14.543705035577467</c:v>
                </c:pt>
                <c:pt idx="360">
                  <c:v>14.543705035577467</c:v>
                </c:pt>
                <c:pt idx="361">
                  <c:v>14.543705035577467</c:v>
                </c:pt>
                <c:pt idx="362">
                  <c:v>14.543705035577467</c:v>
                </c:pt>
                <c:pt idx="363">
                  <c:v>14.543705035577467</c:v>
                </c:pt>
                <c:pt idx="364">
                  <c:v>14.543705035577467</c:v>
                </c:pt>
                <c:pt idx="365">
                  <c:v>14.543705035577467</c:v>
                </c:pt>
                <c:pt idx="366">
                  <c:v>14.543705035577467</c:v>
                </c:pt>
                <c:pt idx="367">
                  <c:v>14.543705035577467</c:v>
                </c:pt>
                <c:pt idx="368">
                  <c:v>14.543705035577467</c:v>
                </c:pt>
                <c:pt idx="369">
                  <c:v>14.543705035577467</c:v>
                </c:pt>
                <c:pt idx="370">
                  <c:v>14.543705035577467</c:v>
                </c:pt>
                <c:pt idx="371">
                  <c:v>14.543705035577467</c:v>
                </c:pt>
                <c:pt idx="372">
                  <c:v>14.543705035577467</c:v>
                </c:pt>
                <c:pt idx="373">
                  <c:v>14.543705035577467</c:v>
                </c:pt>
                <c:pt idx="374">
                  <c:v>14.543705035577467</c:v>
                </c:pt>
                <c:pt idx="375">
                  <c:v>14.543705035577467</c:v>
                </c:pt>
                <c:pt idx="376">
                  <c:v>14.543705035577467</c:v>
                </c:pt>
                <c:pt idx="377">
                  <c:v>14.543705035577467</c:v>
                </c:pt>
                <c:pt idx="378">
                  <c:v>14.543705035577467</c:v>
                </c:pt>
                <c:pt idx="379">
                  <c:v>14.543705035577467</c:v>
                </c:pt>
                <c:pt idx="380">
                  <c:v>14.543705035577467</c:v>
                </c:pt>
                <c:pt idx="381">
                  <c:v>14.543705035577467</c:v>
                </c:pt>
                <c:pt idx="382">
                  <c:v>14.543705035577467</c:v>
                </c:pt>
                <c:pt idx="383">
                  <c:v>14.543705035577467</c:v>
                </c:pt>
                <c:pt idx="384">
                  <c:v>14.543705035577467</c:v>
                </c:pt>
                <c:pt idx="385">
                  <c:v>14.543705035577467</c:v>
                </c:pt>
                <c:pt idx="386">
                  <c:v>14.543705035577467</c:v>
                </c:pt>
                <c:pt idx="387">
                  <c:v>14.543705035577467</c:v>
                </c:pt>
                <c:pt idx="388">
                  <c:v>14.543705035577467</c:v>
                </c:pt>
                <c:pt idx="389">
                  <c:v>14.543705035577467</c:v>
                </c:pt>
                <c:pt idx="390">
                  <c:v>14.543705035577467</c:v>
                </c:pt>
                <c:pt idx="391">
                  <c:v>14.543705035577467</c:v>
                </c:pt>
                <c:pt idx="392">
                  <c:v>14.543705035577467</c:v>
                </c:pt>
                <c:pt idx="393">
                  <c:v>14.543705035577467</c:v>
                </c:pt>
                <c:pt idx="394">
                  <c:v>14.543705035577467</c:v>
                </c:pt>
                <c:pt idx="395">
                  <c:v>14.543705035577467</c:v>
                </c:pt>
                <c:pt idx="396">
                  <c:v>14.543705035577467</c:v>
                </c:pt>
                <c:pt idx="397">
                  <c:v>14.543705035577467</c:v>
                </c:pt>
                <c:pt idx="398">
                  <c:v>14.543705035577467</c:v>
                </c:pt>
                <c:pt idx="399">
                  <c:v>14.543705035577467</c:v>
                </c:pt>
                <c:pt idx="400">
                  <c:v>14.543705035577467</c:v>
                </c:pt>
                <c:pt idx="401">
                  <c:v>14.543705035577467</c:v>
                </c:pt>
                <c:pt idx="402">
                  <c:v>14.543705035577467</c:v>
                </c:pt>
                <c:pt idx="403">
                  <c:v>14.543705035577467</c:v>
                </c:pt>
                <c:pt idx="404">
                  <c:v>14.543705035577467</c:v>
                </c:pt>
                <c:pt idx="405">
                  <c:v>14.543705035577467</c:v>
                </c:pt>
                <c:pt idx="406">
                  <c:v>14.543705035577467</c:v>
                </c:pt>
                <c:pt idx="407">
                  <c:v>14.543705035577467</c:v>
                </c:pt>
                <c:pt idx="408">
                  <c:v>14.543705035577467</c:v>
                </c:pt>
                <c:pt idx="409">
                  <c:v>14.543705035577467</c:v>
                </c:pt>
                <c:pt idx="410">
                  <c:v>14.543705035577467</c:v>
                </c:pt>
                <c:pt idx="411">
                  <c:v>14.543705035577467</c:v>
                </c:pt>
                <c:pt idx="412">
                  <c:v>14.543705035577467</c:v>
                </c:pt>
                <c:pt idx="413">
                  <c:v>14.543705035577467</c:v>
                </c:pt>
                <c:pt idx="414">
                  <c:v>14.543705035577467</c:v>
                </c:pt>
                <c:pt idx="415">
                  <c:v>14.543705035577467</c:v>
                </c:pt>
                <c:pt idx="416">
                  <c:v>14.543705035577467</c:v>
                </c:pt>
                <c:pt idx="417">
                  <c:v>14.543705035577467</c:v>
                </c:pt>
                <c:pt idx="418">
                  <c:v>14.543705035577467</c:v>
                </c:pt>
                <c:pt idx="419">
                  <c:v>14.543705035577467</c:v>
                </c:pt>
                <c:pt idx="420">
                  <c:v>14.543705035577467</c:v>
                </c:pt>
                <c:pt idx="421">
                  <c:v>14.543705035577467</c:v>
                </c:pt>
                <c:pt idx="422">
                  <c:v>14.543705035577467</c:v>
                </c:pt>
                <c:pt idx="423">
                  <c:v>14.543705035577467</c:v>
                </c:pt>
                <c:pt idx="424">
                  <c:v>14.543705035577467</c:v>
                </c:pt>
                <c:pt idx="425">
                  <c:v>14.543705035577467</c:v>
                </c:pt>
                <c:pt idx="426">
                  <c:v>14.543705035577467</c:v>
                </c:pt>
                <c:pt idx="427">
                  <c:v>14.543705035577467</c:v>
                </c:pt>
                <c:pt idx="428">
                  <c:v>14.543705035577467</c:v>
                </c:pt>
                <c:pt idx="429">
                  <c:v>14.543705035577467</c:v>
                </c:pt>
                <c:pt idx="430">
                  <c:v>14.543705035577467</c:v>
                </c:pt>
                <c:pt idx="431">
                  <c:v>14.543705035577467</c:v>
                </c:pt>
                <c:pt idx="432">
                  <c:v>14.543705035577467</c:v>
                </c:pt>
                <c:pt idx="433">
                  <c:v>14.543705035577467</c:v>
                </c:pt>
                <c:pt idx="434">
                  <c:v>14.543705035577467</c:v>
                </c:pt>
                <c:pt idx="435">
                  <c:v>14.543705035577467</c:v>
                </c:pt>
                <c:pt idx="436">
                  <c:v>14.543705035577467</c:v>
                </c:pt>
                <c:pt idx="437">
                  <c:v>14.543705035577467</c:v>
                </c:pt>
                <c:pt idx="438">
                  <c:v>14.543705035577467</c:v>
                </c:pt>
                <c:pt idx="439">
                  <c:v>14.543705035577467</c:v>
                </c:pt>
                <c:pt idx="440">
                  <c:v>14.543705035577467</c:v>
                </c:pt>
                <c:pt idx="441">
                  <c:v>14.543705035577467</c:v>
                </c:pt>
                <c:pt idx="442">
                  <c:v>14.543705035577467</c:v>
                </c:pt>
                <c:pt idx="443">
                  <c:v>14.543705035577467</c:v>
                </c:pt>
                <c:pt idx="444">
                  <c:v>14.543705035577467</c:v>
                </c:pt>
                <c:pt idx="445">
                  <c:v>14.543705035577467</c:v>
                </c:pt>
                <c:pt idx="446">
                  <c:v>14.543705035577467</c:v>
                </c:pt>
                <c:pt idx="447">
                  <c:v>14.543705035577467</c:v>
                </c:pt>
                <c:pt idx="448">
                  <c:v>14.543705035577467</c:v>
                </c:pt>
                <c:pt idx="449">
                  <c:v>14.543705035577467</c:v>
                </c:pt>
                <c:pt idx="450">
                  <c:v>14.543705035577467</c:v>
                </c:pt>
                <c:pt idx="451">
                  <c:v>14.543705035577467</c:v>
                </c:pt>
                <c:pt idx="452">
                  <c:v>14.543705035577467</c:v>
                </c:pt>
                <c:pt idx="453">
                  <c:v>14.543705035577467</c:v>
                </c:pt>
                <c:pt idx="454">
                  <c:v>14.543705035577467</c:v>
                </c:pt>
                <c:pt idx="455">
                  <c:v>14.543705035577467</c:v>
                </c:pt>
                <c:pt idx="456">
                  <c:v>14.543705035577467</c:v>
                </c:pt>
                <c:pt idx="457">
                  <c:v>14.543705035577467</c:v>
                </c:pt>
                <c:pt idx="458">
                  <c:v>14.543705035577467</c:v>
                </c:pt>
                <c:pt idx="459">
                  <c:v>14.543705035577467</c:v>
                </c:pt>
                <c:pt idx="460">
                  <c:v>14.543705035577467</c:v>
                </c:pt>
                <c:pt idx="461">
                  <c:v>14.543705035577467</c:v>
                </c:pt>
                <c:pt idx="462">
                  <c:v>14.543705035577467</c:v>
                </c:pt>
                <c:pt idx="463">
                  <c:v>14.543705035577467</c:v>
                </c:pt>
                <c:pt idx="464">
                  <c:v>14.543705035577467</c:v>
                </c:pt>
                <c:pt idx="465">
                  <c:v>14.543705035577467</c:v>
                </c:pt>
                <c:pt idx="466">
                  <c:v>14.543705035577467</c:v>
                </c:pt>
                <c:pt idx="467">
                  <c:v>14.543705035577467</c:v>
                </c:pt>
                <c:pt idx="468">
                  <c:v>14.543705035577467</c:v>
                </c:pt>
                <c:pt idx="469">
                  <c:v>14.543705035577467</c:v>
                </c:pt>
                <c:pt idx="470">
                  <c:v>14.543705035577467</c:v>
                </c:pt>
                <c:pt idx="471">
                  <c:v>14.543705035577467</c:v>
                </c:pt>
                <c:pt idx="472">
                  <c:v>14.543705035577467</c:v>
                </c:pt>
                <c:pt idx="473">
                  <c:v>14.543705035577467</c:v>
                </c:pt>
                <c:pt idx="474">
                  <c:v>14.543705035577467</c:v>
                </c:pt>
                <c:pt idx="475">
                  <c:v>14.543705035577467</c:v>
                </c:pt>
                <c:pt idx="476">
                  <c:v>14.543705035577467</c:v>
                </c:pt>
                <c:pt idx="477">
                  <c:v>14.543705035577467</c:v>
                </c:pt>
                <c:pt idx="478">
                  <c:v>14.543705035577467</c:v>
                </c:pt>
                <c:pt idx="479">
                  <c:v>14.543705035577467</c:v>
                </c:pt>
                <c:pt idx="480">
                  <c:v>14.543705035577467</c:v>
                </c:pt>
                <c:pt idx="481">
                  <c:v>14.543705035577467</c:v>
                </c:pt>
                <c:pt idx="482">
                  <c:v>14.543705035577467</c:v>
                </c:pt>
                <c:pt idx="483">
                  <c:v>14.543705035577467</c:v>
                </c:pt>
                <c:pt idx="484">
                  <c:v>14.543705035577467</c:v>
                </c:pt>
                <c:pt idx="485">
                  <c:v>14.543705035577467</c:v>
                </c:pt>
                <c:pt idx="486">
                  <c:v>14.543705035577467</c:v>
                </c:pt>
                <c:pt idx="487">
                  <c:v>14.543705035577467</c:v>
                </c:pt>
                <c:pt idx="488">
                  <c:v>14.543705035577467</c:v>
                </c:pt>
                <c:pt idx="489">
                  <c:v>14.543705035577467</c:v>
                </c:pt>
                <c:pt idx="490">
                  <c:v>14.543705035577467</c:v>
                </c:pt>
                <c:pt idx="491">
                  <c:v>14.543705035577467</c:v>
                </c:pt>
                <c:pt idx="492">
                  <c:v>14.543705035577467</c:v>
                </c:pt>
                <c:pt idx="493">
                  <c:v>14.543705035577467</c:v>
                </c:pt>
                <c:pt idx="494">
                  <c:v>14.543705035577467</c:v>
                </c:pt>
                <c:pt idx="495">
                  <c:v>14.543705035577467</c:v>
                </c:pt>
                <c:pt idx="496">
                  <c:v>14.543705035577467</c:v>
                </c:pt>
                <c:pt idx="497">
                  <c:v>14.543705035577467</c:v>
                </c:pt>
                <c:pt idx="498">
                  <c:v>14.543705035577467</c:v>
                </c:pt>
                <c:pt idx="499">
                  <c:v>14.543705035577467</c:v>
                </c:pt>
                <c:pt idx="500">
                  <c:v>14.543705035577467</c:v>
                </c:pt>
                <c:pt idx="501">
                  <c:v>14.543705035577467</c:v>
                </c:pt>
                <c:pt idx="502">
                  <c:v>14.543705035577467</c:v>
                </c:pt>
                <c:pt idx="503">
                  <c:v>14.543705035577467</c:v>
                </c:pt>
                <c:pt idx="504">
                  <c:v>14.543705035577467</c:v>
                </c:pt>
                <c:pt idx="505">
                  <c:v>14.543705035577467</c:v>
                </c:pt>
                <c:pt idx="506">
                  <c:v>14.543705035577467</c:v>
                </c:pt>
                <c:pt idx="507">
                  <c:v>14.543705035577467</c:v>
                </c:pt>
                <c:pt idx="508">
                  <c:v>14.543705035577467</c:v>
                </c:pt>
                <c:pt idx="509">
                  <c:v>14.543705035577467</c:v>
                </c:pt>
                <c:pt idx="510">
                  <c:v>14.543705035577467</c:v>
                </c:pt>
                <c:pt idx="511">
                  <c:v>14.543705035577467</c:v>
                </c:pt>
                <c:pt idx="512">
                  <c:v>14.543705035577467</c:v>
                </c:pt>
                <c:pt idx="513">
                  <c:v>14.543705035577467</c:v>
                </c:pt>
                <c:pt idx="514">
                  <c:v>14.543705035577467</c:v>
                </c:pt>
                <c:pt idx="515">
                  <c:v>14.543705035577467</c:v>
                </c:pt>
                <c:pt idx="516">
                  <c:v>14.543705035577467</c:v>
                </c:pt>
                <c:pt idx="517">
                  <c:v>14.543705035577467</c:v>
                </c:pt>
                <c:pt idx="518">
                  <c:v>14.543705035577467</c:v>
                </c:pt>
                <c:pt idx="519">
                  <c:v>14.543705035577467</c:v>
                </c:pt>
                <c:pt idx="520">
                  <c:v>14.543705035577467</c:v>
                </c:pt>
                <c:pt idx="521">
                  <c:v>14.543705035577467</c:v>
                </c:pt>
                <c:pt idx="522">
                  <c:v>14.543705035577467</c:v>
                </c:pt>
                <c:pt idx="523">
                  <c:v>14.543705035577467</c:v>
                </c:pt>
                <c:pt idx="524">
                  <c:v>14.543705035577467</c:v>
                </c:pt>
                <c:pt idx="525">
                  <c:v>14.543705035577467</c:v>
                </c:pt>
                <c:pt idx="526">
                  <c:v>14.543705035577467</c:v>
                </c:pt>
                <c:pt idx="527">
                  <c:v>14.543705035577467</c:v>
                </c:pt>
                <c:pt idx="528">
                  <c:v>14.543705035577467</c:v>
                </c:pt>
                <c:pt idx="529">
                  <c:v>14.543705035577467</c:v>
                </c:pt>
                <c:pt idx="530">
                  <c:v>14.543705035577467</c:v>
                </c:pt>
                <c:pt idx="531">
                  <c:v>14.543705035577467</c:v>
                </c:pt>
                <c:pt idx="532">
                  <c:v>14.543705035577467</c:v>
                </c:pt>
                <c:pt idx="533">
                  <c:v>14.543705035577467</c:v>
                </c:pt>
                <c:pt idx="534">
                  <c:v>14.543705035577467</c:v>
                </c:pt>
                <c:pt idx="535">
                  <c:v>14.543705035577467</c:v>
                </c:pt>
                <c:pt idx="536">
                  <c:v>14.543705035577467</c:v>
                </c:pt>
                <c:pt idx="537">
                  <c:v>14.543705035577467</c:v>
                </c:pt>
                <c:pt idx="538">
                  <c:v>14.543705035577467</c:v>
                </c:pt>
                <c:pt idx="539">
                  <c:v>14.543705035577467</c:v>
                </c:pt>
                <c:pt idx="540">
                  <c:v>14.543705035577467</c:v>
                </c:pt>
                <c:pt idx="541">
                  <c:v>14.543705035577467</c:v>
                </c:pt>
                <c:pt idx="542">
                  <c:v>14.543705035577467</c:v>
                </c:pt>
                <c:pt idx="543">
                  <c:v>14.543705035577467</c:v>
                </c:pt>
                <c:pt idx="544">
                  <c:v>14.543705035577467</c:v>
                </c:pt>
                <c:pt idx="545">
                  <c:v>14.543705035577467</c:v>
                </c:pt>
                <c:pt idx="546">
                  <c:v>14.543705035577467</c:v>
                </c:pt>
                <c:pt idx="547">
                  <c:v>14.543705035577467</c:v>
                </c:pt>
                <c:pt idx="548">
                  <c:v>14.543705035577467</c:v>
                </c:pt>
                <c:pt idx="549">
                  <c:v>14.543705035577467</c:v>
                </c:pt>
                <c:pt idx="550">
                  <c:v>14.543705035577467</c:v>
                </c:pt>
                <c:pt idx="551">
                  <c:v>14.543705035577467</c:v>
                </c:pt>
                <c:pt idx="552">
                  <c:v>14.543705035577467</c:v>
                </c:pt>
                <c:pt idx="553">
                  <c:v>14.543705035577467</c:v>
                </c:pt>
                <c:pt idx="554">
                  <c:v>14.543705035577467</c:v>
                </c:pt>
                <c:pt idx="555">
                  <c:v>14.543705035577467</c:v>
                </c:pt>
                <c:pt idx="556">
                  <c:v>14.543705035577467</c:v>
                </c:pt>
                <c:pt idx="557">
                  <c:v>14.543705035577467</c:v>
                </c:pt>
                <c:pt idx="558">
                  <c:v>14.543705035577467</c:v>
                </c:pt>
                <c:pt idx="559">
                  <c:v>14.543705035577467</c:v>
                </c:pt>
                <c:pt idx="560">
                  <c:v>14.543705035577467</c:v>
                </c:pt>
                <c:pt idx="561">
                  <c:v>14.543705035577467</c:v>
                </c:pt>
                <c:pt idx="562">
                  <c:v>14.543705035577467</c:v>
                </c:pt>
                <c:pt idx="563">
                  <c:v>14.543705035577467</c:v>
                </c:pt>
                <c:pt idx="564">
                  <c:v>14.543705035577467</c:v>
                </c:pt>
                <c:pt idx="565">
                  <c:v>14.543705035577467</c:v>
                </c:pt>
                <c:pt idx="566">
                  <c:v>14.543705035577467</c:v>
                </c:pt>
                <c:pt idx="567">
                  <c:v>14.543705035577467</c:v>
                </c:pt>
                <c:pt idx="568">
                  <c:v>14.543705035577467</c:v>
                </c:pt>
                <c:pt idx="569">
                  <c:v>14.543705035577467</c:v>
                </c:pt>
                <c:pt idx="570">
                  <c:v>14.543705035577467</c:v>
                </c:pt>
                <c:pt idx="571">
                  <c:v>14.543705035577467</c:v>
                </c:pt>
                <c:pt idx="572">
                  <c:v>14.543705035577467</c:v>
                </c:pt>
                <c:pt idx="573">
                  <c:v>14.543705035577467</c:v>
                </c:pt>
                <c:pt idx="574">
                  <c:v>14.543705035577467</c:v>
                </c:pt>
                <c:pt idx="575">
                  <c:v>14.543705035577467</c:v>
                </c:pt>
                <c:pt idx="576">
                  <c:v>14.543705035577467</c:v>
                </c:pt>
                <c:pt idx="577">
                  <c:v>14.543705035577467</c:v>
                </c:pt>
                <c:pt idx="578">
                  <c:v>14.543705035577467</c:v>
                </c:pt>
                <c:pt idx="579">
                  <c:v>14.543705035577467</c:v>
                </c:pt>
                <c:pt idx="580">
                  <c:v>14.543705035577467</c:v>
                </c:pt>
                <c:pt idx="581">
                  <c:v>14.543705035577467</c:v>
                </c:pt>
                <c:pt idx="582">
                  <c:v>14.543705035577467</c:v>
                </c:pt>
                <c:pt idx="583">
                  <c:v>14.543705035577467</c:v>
                </c:pt>
                <c:pt idx="584">
                  <c:v>14.543705035577467</c:v>
                </c:pt>
                <c:pt idx="585">
                  <c:v>14.543705035577467</c:v>
                </c:pt>
                <c:pt idx="586">
                  <c:v>14.543705035577467</c:v>
                </c:pt>
                <c:pt idx="587">
                  <c:v>14.543705035577467</c:v>
                </c:pt>
                <c:pt idx="588">
                  <c:v>14.543705035577467</c:v>
                </c:pt>
                <c:pt idx="589">
                  <c:v>14.543705035577467</c:v>
                </c:pt>
                <c:pt idx="590">
                  <c:v>14.543705035577467</c:v>
                </c:pt>
                <c:pt idx="591">
                  <c:v>14.543705035577467</c:v>
                </c:pt>
                <c:pt idx="592">
                  <c:v>14.543705035577467</c:v>
                </c:pt>
                <c:pt idx="593">
                  <c:v>14.543705035577467</c:v>
                </c:pt>
                <c:pt idx="594">
                  <c:v>14.543705035577467</c:v>
                </c:pt>
                <c:pt idx="595">
                  <c:v>14.543705035577467</c:v>
                </c:pt>
                <c:pt idx="596">
                  <c:v>14.543705035577467</c:v>
                </c:pt>
                <c:pt idx="597">
                  <c:v>14.543705035577467</c:v>
                </c:pt>
                <c:pt idx="598">
                  <c:v>14.543705035577467</c:v>
                </c:pt>
                <c:pt idx="599">
                  <c:v>14.543705035577467</c:v>
                </c:pt>
                <c:pt idx="600">
                  <c:v>14.543705035577467</c:v>
                </c:pt>
                <c:pt idx="601">
                  <c:v>14.543705035577467</c:v>
                </c:pt>
                <c:pt idx="602">
                  <c:v>14.543705035577467</c:v>
                </c:pt>
                <c:pt idx="603">
                  <c:v>14.543705035577467</c:v>
                </c:pt>
                <c:pt idx="604">
                  <c:v>14.543705035577467</c:v>
                </c:pt>
                <c:pt idx="605">
                  <c:v>14.543705035577467</c:v>
                </c:pt>
                <c:pt idx="606">
                  <c:v>14.543705035577467</c:v>
                </c:pt>
                <c:pt idx="607">
                  <c:v>14.543705035577467</c:v>
                </c:pt>
                <c:pt idx="608">
                  <c:v>14.543705035577467</c:v>
                </c:pt>
                <c:pt idx="609">
                  <c:v>14.543705035577467</c:v>
                </c:pt>
                <c:pt idx="610">
                  <c:v>14.543705035577467</c:v>
                </c:pt>
                <c:pt idx="611">
                  <c:v>14.543705035577467</c:v>
                </c:pt>
                <c:pt idx="612">
                  <c:v>14.543705035577467</c:v>
                </c:pt>
                <c:pt idx="613">
                  <c:v>14.543705035577467</c:v>
                </c:pt>
                <c:pt idx="614">
                  <c:v>14.543705035577467</c:v>
                </c:pt>
                <c:pt idx="615">
                  <c:v>14.543705035577467</c:v>
                </c:pt>
                <c:pt idx="616">
                  <c:v>14.543705035577467</c:v>
                </c:pt>
                <c:pt idx="617">
                  <c:v>14.543705035577467</c:v>
                </c:pt>
                <c:pt idx="618">
                  <c:v>14.543705035577467</c:v>
                </c:pt>
                <c:pt idx="619">
                  <c:v>14.543705035577467</c:v>
                </c:pt>
                <c:pt idx="620">
                  <c:v>14.543705035577467</c:v>
                </c:pt>
                <c:pt idx="621">
                  <c:v>14.543705035577467</c:v>
                </c:pt>
                <c:pt idx="622">
                  <c:v>14.543705035577467</c:v>
                </c:pt>
                <c:pt idx="623">
                  <c:v>14.543705035577467</c:v>
                </c:pt>
                <c:pt idx="624">
                  <c:v>14.543705035577467</c:v>
                </c:pt>
                <c:pt idx="625">
                  <c:v>14.543705035577467</c:v>
                </c:pt>
                <c:pt idx="626">
                  <c:v>14.543705035577467</c:v>
                </c:pt>
                <c:pt idx="627">
                  <c:v>14.543705035577467</c:v>
                </c:pt>
                <c:pt idx="628">
                  <c:v>14.543705035577467</c:v>
                </c:pt>
                <c:pt idx="629">
                  <c:v>14.543705035577467</c:v>
                </c:pt>
                <c:pt idx="630">
                  <c:v>14.543705035577467</c:v>
                </c:pt>
                <c:pt idx="631">
                  <c:v>14.543705035577467</c:v>
                </c:pt>
                <c:pt idx="632">
                  <c:v>14.543705035577467</c:v>
                </c:pt>
                <c:pt idx="633">
                  <c:v>14.543705035577467</c:v>
                </c:pt>
                <c:pt idx="634">
                  <c:v>14.543705035577467</c:v>
                </c:pt>
                <c:pt idx="635">
                  <c:v>14.543705035577467</c:v>
                </c:pt>
                <c:pt idx="636">
                  <c:v>14.543705035577467</c:v>
                </c:pt>
                <c:pt idx="637">
                  <c:v>14.543705035577467</c:v>
                </c:pt>
                <c:pt idx="638">
                  <c:v>14.543705035577467</c:v>
                </c:pt>
                <c:pt idx="639">
                  <c:v>14.543705035577467</c:v>
                </c:pt>
                <c:pt idx="640">
                  <c:v>14.543705035577467</c:v>
                </c:pt>
                <c:pt idx="641">
                  <c:v>14.543705035577467</c:v>
                </c:pt>
                <c:pt idx="642">
                  <c:v>14.543705035577467</c:v>
                </c:pt>
                <c:pt idx="643">
                  <c:v>14.543705035577467</c:v>
                </c:pt>
                <c:pt idx="644">
                  <c:v>14.543705035577467</c:v>
                </c:pt>
                <c:pt idx="645">
                  <c:v>14.543705035577467</c:v>
                </c:pt>
                <c:pt idx="646">
                  <c:v>14.543705035577467</c:v>
                </c:pt>
                <c:pt idx="647">
                  <c:v>14.543705035577467</c:v>
                </c:pt>
                <c:pt idx="648">
                  <c:v>14.543705035577467</c:v>
                </c:pt>
                <c:pt idx="649">
                  <c:v>14.543705035577467</c:v>
                </c:pt>
                <c:pt idx="650">
                  <c:v>14.543705035577467</c:v>
                </c:pt>
                <c:pt idx="651">
                  <c:v>14.543705035577467</c:v>
                </c:pt>
                <c:pt idx="652">
                  <c:v>14.543705035577467</c:v>
                </c:pt>
                <c:pt idx="653">
                  <c:v>14.543705035577467</c:v>
                </c:pt>
                <c:pt idx="654">
                  <c:v>14.543705035577467</c:v>
                </c:pt>
                <c:pt idx="655">
                  <c:v>14.543705035577467</c:v>
                </c:pt>
                <c:pt idx="656">
                  <c:v>14.543705035577467</c:v>
                </c:pt>
                <c:pt idx="657">
                  <c:v>14.543705035577467</c:v>
                </c:pt>
                <c:pt idx="658">
                  <c:v>14.543705035577467</c:v>
                </c:pt>
                <c:pt idx="659">
                  <c:v>14.543705035577467</c:v>
                </c:pt>
                <c:pt idx="660">
                  <c:v>14.543705035577467</c:v>
                </c:pt>
                <c:pt idx="661">
                  <c:v>14.543705035577467</c:v>
                </c:pt>
                <c:pt idx="662">
                  <c:v>14.543705035577467</c:v>
                </c:pt>
                <c:pt idx="663">
                  <c:v>14.543705035577467</c:v>
                </c:pt>
                <c:pt idx="664">
                  <c:v>14.543705035577467</c:v>
                </c:pt>
                <c:pt idx="665">
                  <c:v>14.543705035577467</c:v>
                </c:pt>
                <c:pt idx="666">
                  <c:v>14.543705035577467</c:v>
                </c:pt>
                <c:pt idx="667">
                  <c:v>14.543705035577467</c:v>
                </c:pt>
                <c:pt idx="668">
                  <c:v>14.543705035577467</c:v>
                </c:pt>
                <c:pt idx="669">
                  <c:v>14.543705035577467</c:v>
                </c:pt>
                <c:pt idx="670">
                  <c:v>14.543705035577467</c:v>
                </c:pt>
                <c:pt idx="671">
                  <c:v>14.543705035577467</c:v>
                </c:pt>
                <c:pt idx="672">
                  <c:v>14.543705035577467</c:v>
                </c:pt>
                <c:pt idx="673">
                  <c:v>14.543705035577467</c:v>
                </c:pt>
                <c:pt idx="674">
                  <c:v>14.543705035577467</c:v>
                </c:pt>
                <c:pt idx="675">
                  <c:v>14.543705035577467</c:v>
                </c:pt>
                <c:pt idx="676">
                  <c:v>14.543705035577467</c:v>
                </c:pt>
                <c:pt idx="677">
                  <c:v>14.543705035577467</c:v>
                </c:pt>
                <c:pt idx="678">
                  <c:v>14.543705035577467</c:v>
                </c:pt>
                <c:pt idx="679">
                  <c:v>14.543705035577467</c:v>
                </c:pt>
                <c:pt idx="680">
                  <c:v>14.543705035577467</c:v>
                </c:pt>
                <c:pt idx="681">
                  <c:v>14.543705035577467</c:v>
                </c:pt>
                <c:pt idx="682">
                  <c:v>14.543705035577467</c:v>
                </c:pt>
                <c:pt idx="683">
                  <c:v>14.543705035577467</c:v>
                </c:pt>
                <c:pt idx="684">
                  <c:v>14.543705035577467</c:v>
                </c:pt>
                <c:pt idx="685">
                  <c:v>14.543705035577467</c:v>
                </c:pt>
                <c:pt idx="686">
                  <c:v>14.543705035577467</c:v>
                </c:pt>
                <c:pt idx="687">
                  <c:v>14.543705035577467</c:v>
                </c:pt>
                <c:pt idx="688">
                  <c:v>14.543705035577467</c:v>
                </c:pt>
                <c:pt idx="689">
                  <c:v>14.543705035577467</c:v>
                </c:pt>
                <c:pt idx="690">
                  <c:v>14.543705035577467</c:v>
                </c:pt>
                <c:pt idx="691">
                  <c:v>14.543705035577467</c:v>
                </c:pt>
                <c:pt idx="692">
                  <c:v>14.543705035577467</c:v>
                </c:pt>
                <c:pt idx="693">
                  <c:v>14.543705035577467</c:v>
                </c:pt>
                <c:pt idx="694">
                  <c:v>14.543705035577467</c:v>
                </c:pt>
                <c:pt idx="695">
                  <c:v>14.543705035577467</c:v>
                </c:pt>
                <c:pt idx="696">
                  <c:v>14.543705035577467</c:v>
                </c:pt>
                <c:pt idx="697">
                  <c:v>14.543705035577467</c:v>
                </c:pt>
                <c:pt idx="698">
                  <c:v>14.543705035577467</c:v>
                </c:pt>
                <c:pt idx="699">
                  <c:v>14.543705035577467</c:v>
                </c:pt>
                <c:pt idx="700">
                  <c:v>14.543705035577467</c:v>
                </c:pt>
                <c:pt idx="701">
                  <c:v>14.543705035577467</c:v>
                </c:pt>
                <c:pt idx="702">
                  <c:v>14.543705035577467</c:v>
                </c:pt>
                <c:pt idx="703">
                  <c:v>14.543705035577467</c:v>
                </c:pt>
                <c:pt idx="704">
                  <c:v>14.543705035577467</c:v>
                </c:pt>
                <c:pt idx="705">
                  <c:v>14.543705035577467</c:v>
                </c:pt>
                <c:pt idx="706">
                  <c:v>14.543705035577467</c:v>
                </c:pt>
                <c:pt idx="707">
                  <c:v>14.543705035577467</c:v>
                </c:pt>
                <c:pt idx="708">
                  <c:v>14.543705035577467</c:v>
                </c:pt>
                <c:pt idx="709">
                  <c:v>14.543705035577467</c:v>
                </c:pt>
                <c:pt idx="710">
                  <c:v>14.543705035577467</c:v>
                </c:pt>
                <c:pt idx="711">
                  <c:v>14.543705035577467</c:v>
                </c:pt>
                <c:pt idx="712">
                  <c:v>14.543705035577467</c:v>
                </c:pt>
                <c:pt idx="713">
                  <c:v>14.543705035577467</c:v>
                </c:pt>
                <c:pt idx="714">
                  <c:v>14.543705035577467</c:v>
                </c:pt>
                <c:pt idx="715">
                  <c:v>14.543705035577467</c:v>
                </c:pt>
                <c:pt idx="716">
                  <c:v>14.543705035577467</c:v>
                </c:pt>
                <c:pt idx="717">
                  <c:v>14.543705035577467</c:v>
                </c:pt>
                <c:pt idx="718">
                  <c:v>14.543705035577467</c:v>
                </c:pt>
                <c:pt idx="719">
                  <c:v>14.543705035577467</c:v>
                </c:pt>
                <c:pt idx="720">
                  <c:v>14.543705035577467</c:v>
                </c:pt>
                <c:pt idx="721">
                  <c:v>14.543705035577467</c:v>
                </c:pt>
                <c:pt idx="722">
                  <c:v>14.543705035577467</c:v>
                </c:pt>
                <c:pt idx="723">
                  <c:v>14.543705035577467</c:v>
                </c:pt>
                <c:pt idx="724">
                  <c:v>14.543705035577467</c:v>
                </c:pt>
                <c:pt idx="725">
                  <c:v>14.543705035577467</c:v>
                </c:pt>
                <c:pt idx="726">
                  <c:v>14.543705035577467</c:v>
                </c:pt>
                <c:pt idx="727">
                  <c:v>14.543705035577467</c:v>
                </c:pt>
                <c:pt idx="728">
                  <c:v>14.543705035577467</c:v>
                </c:pt>
                <c:pt idx="729">
                  <c:v>14.543705035577467</c:v>
                </c:pt>
                <c:pt idx="730">
                  <c:v>14.543705035577467</c:v>
                </c:pt>
                <c:pt idx="731">
                  <c:v>14.543705035577467</c:v>
                </c:pt>
                <c:pt idx="732">
                  <c:v>14.543705035577467</c:v>
                </c:pt>
                <c:pt idx="733">
                  <c:v>14.543705035577467</c:v>
                </c:pt>
                <c:pt idx="734">
                  <c:v>14.543705035577467</c:v>
                </c:pt>
                <c:pt idx="735">
                  <c:v>14.543705035577467</c:v>
                </c:pt>
                <c:pt idx="736">
                  <c:v>14.543705035577467</c:v>
                </c:pt>
                <c:pt idx="737">
                  <c:v>14.543705035577467</c:v>
                </c:pt>
                <c:pt idx="738">
                  <c:v>14.543705035577467</c:v>
                </c:pt>
                <c:pt idx="739">
                  <c:v>14.543705035577467</c:v>
                </c:pt>
                <c:pt idx="740">
                  <c:v>14.543705035577467</c:v>
                </c:pt>
                <c:pt idx="741">
                  <c:v>14.543705035577467</c:v>
                </c:pt>
                <c:pt idx="742">
                  <c:v>14.543705035577467</c:v>
                </c:pt>
                <c:pt idx="743">
                  <c:v>14.543705035577467</c:v>
                </c:pt>
                <c:pt idx="744">
                  <c:v>14.543705035577467</c:v>
                </c:pt>
                <c:pt idx="745">
                  <c:v>14.543705035577467</c:v>
                </c:pt>
                <c:pt idx="746">
                  <c:v>14.543705035577467</c:v>
                </c:pt>
                <c:pt idx="747">
                  <c:v>14.543705035577467</c:v>
                </c:pt>
                <c:pt idx="748">
                  <c:v>14.543705035577467</c:v>
                </c:pt>
                <c:pt idx="749">
                  <c:v>14.543705035577467</c:v>
                </c:pt>
                <c:pt idx="750">
                  <c:v>14.543705035577467</c:v>
                </c:pt>
                <c:pt idx="751">
                  <c:v>14.543705035577467</c:v>
                </c:pt>
                <c:pt idx="752">
                  <c:v>14.543705035577467</c:v>
                </c:pt>
                <c:pt idx="753">
                  <c:v>14.543705035577467</c:v>
                </c:pt>
                <c:pt idx="754">
                  <c:v>14.543705035577467</c:v>
                </c:pt>
                <c:pt idx="755">
                  <c:v>14.543705035577467</c:v>
                </c:pt>
                <c:pt idx="756">
                  <c:v>14.543705035577467</c:v>
                </c:pt>
                <c:pt idx="757">
                  <c:v>14.543705035577467</c:v>
                </c:pt>
                <c:pt idx="758">
                  <c:v>14.543705035577467</c:v>
                </c:pt>
                <c:pt idx="759">
                  <c:v>14.543705035577467</c:v>
                </c:pt>
                <c:pt idx="760">
                  <c:v>14.543705035577467</c:v>
                </c:pt>
                <c:pt idx="761">
                  <c:v>14.543705035577467</c:v>
                </c:pt>
                <c:pt idx="762">
                  <c:v>14.543705035577467</c:v>
                </c:pt>
                <c:pt idx="763">
                  <c:v>14.543705035577467</c:v>
                </c:pt>
                <c:pt idx="764">
                  <c:v>14.543705035577467</c:v>
                </c:pt>
                <c:pt idx="765">
                  <c:v>14.543705035577467</c:v>
                </c:pt>
                <c:pt idx="766">
                  <c:v>14.543705035577467</c:v>
                </c:pt>
                <c:pt idx="767">
                  <c:v>14.543705035577467</c:v>
                </c:pt>
                <c:pt idx="768">
                  <c:v>14.543705035577467</c:v>
                </c:pt>
                <c:pt idx="769">
                  <c:v>14.543705035577467</c:v>
                </c:pt>
                <c:pt idx="770">
                  <c:v>14.543705035577467</c:v>
                </c:pt>
                <c:pt idx="771">
                  <c:v>14.543705035577467</c:v>
                </c:pt>
                <c:pt idx="772">
                  <c:v>14.543705035577467</c:v>
                </c:pt>
                <c:pt idx="773">
                  <c:v>14.543705035577467</c:v>
                </c:pt>
                <c:pt idx="774">
                  <c:v>14.543705035577467</c:v>
                </c:pt>
                <c:pt idx="775">
                  <c:v>14.543705035577467</c:v>
                </c:pt>
                <c:pt idx="776">
                  <c:v>14.543705035577467</c:v>
                </c:pt>
                <c:pt idx="777">
                  <c:v>14.543705035577467</c:v>
                </c:pt>
                <c:pt idx="778">
                  <c:v>14.543705035577467</c:v>
                </c:pt>
                <c:pt idx="779">
                  <c:v>14.543705035577467</c:v>
                </c:pt>
                <c:pt idx="780">
                  <c:v>14.543705035577467</c:v>
                </c:pt>
                <c:pt idx="781">
                  <c:v>14.543705035577467</c:v>
                </c:pt>
                <c:pt idx="782">
                  <c:v>14.543705035577467</c:v>
                </c:pt>
                <c:pt idx="783">
                  <c:v>14.543705035577467</c:v>
                </c:pt>
                <c:pt idx="784">
                  <c:v>14.543705035577467</c:v>
                </c:pt>
                <c:pt idx="785">
                  <c:v>14.543705035577467</c:v>
                </c:pt>
                <c:pt idx="786">
                  <c:v>14.543705035577467</c:v>
                </c:pt>
                <c:pt idx="787">
                  <c:v>14.543705035577467</c:v>
                </c:pt>
                <c:pt idx="788">
                  <c:v>14.543705035577467</c:v>
                </c:pt>
                <c:pt idx="789">
                  <c:v>14.543705035577467</c:v>
                </c:pt>
                <c:pt idx="790">
                  <c:v>14.543705035577467</c:v>
                </c:pt>
                <c:pt idx="791">
                  <c:v>14.543705035577467</c:v>
                </c:pt>
                <c:pt idx="792">
                  <c:v>14.543705035577467</c:v>
                </c:pt>
                <c:pt idx="793">
                  <c:v>14.543705035577467</c:v>
                </c:pt>
                <c:pt idx="794">
                  <c:v>14.543705035577467</c:v>
                </c:pt>
                <c:pt idx="795">
                  <c:v>14.543705035577467</c:v>
                </c:pt>
                <c:pt idx="796">
                  <c:v>14.543705035577467</c:v>
                </c:pt>
                <c:pt idx="797">
                  <c:v>14.543705035577467</c:v>
                </c:pt>
                <c:pt idx="798">
                  <c:v>14.543705035577467</c:v>
                </c:pt>
                <c:pt idx="799">
                  <c:v>14.543705035577467</c:v>
                </c:pt>
                <c:pt idx="800">
                  <c:v>14.543705035577467</c:v>
                </c:pt>
                <c:pt idx="801">
                  <c:v>14.543705035577467</c:v>
                </c:pt>
                <c:pt idx="802">
                  <c:v>14.543705035577467</c:v>
                </c:pt>
                <c:pt idx="803">
                  <c:v>14.543705035577467</c:v>
                </c:pt>
                <c:pt idx="804">
                  <c:v>14.543705035577467</c:v>
                </c:pt>
                <c:pt idx="805">
                  <c:v>14.543705035577467</c:v>
                </c:pt>
                <c:pt idx="806">
                  <c:v>14.543705035577467</c:v>
                </c:pt>
                <c:pt idx="807">
                  <c:v>14.543705035577467</c:v>
                </c:pt>
                <c:pt idx="808">
                  <c:v>14.543705035577467</c:v>
                </c:pt>
                <c:pt idx="809">
                  <c:v>14.543705035577467</c:v>
                </c:pt>
                <c:pt idx="810">
                  <c:v>14.543705035577467</c:v>
                </c:pt>
                <c:pt idx="811">
                  <c:v>14.543705035577467</c:v>
                </c:pt>
                <c:pt idx="812">
                  <c:v>14.543705035577467</c:v>
                </c:pt>
                <c:pt idx="813">
                  <c:v>14.543705035577467</c:v>
                </c:pt>
                <c:pt idx="814">
                  <c:v>14.543705035577467</c:v>
                </c:pt>
                <c:pt idx="815">
                  <c:v>14.543705035577467</c:v>
                </c:pt>
                <c:pt idx="816">
                  <c:v>14.543705035577467</c:v>
                </c:pt>
                <c:pt idx="817">
                  <c:v>14.543705035577467</c:v>
                </c:pt>
                <c:pt idx="818">
                  <c:v>14.543705035577467</c:v>
                </c:pt>
                <c:pt idx="819">
                  <c:v>14.543705035577467</c:v>
                </c:pt>
                <c:pt idx="820">
                  <c:v>14.543705035577467</c:v>
                </c:pt>
                <c:pt idx="821">
                  <c:v>14.543705035577467</c:v>
                </c:pt>
                <c:pt idx="822">
                  <c:v>14.543705035577467</c:v>
                </c:pt>
                <c:pt idx="823">
                  <c:v>14.543705035577467</c:v>
                </c:pt>
                <c:pt idx="824">
                  <c:v>14.543705035577467</c:v>
                </c:pt>
                <c:pt idx="825">
                  <c:v>14.543705035577467</c:v>
                </c:pt>
                <c:pt idx="826">
                  <c:v>14.543705035577467</c:v>
                </c:pt>
                <c:pt idx="827">
                  <c:v>14.543705035577467</c:v>
                </c:pt>
                <c:pt idx="828">
                  <c:v>14.543705035577467</c:v>
                </c:pt>
                <c:pt idx="829">
                  <c:v>14.543705035577467</c:v>
                </c:pt>
                <c:pt idx="830">
                  <c:v>14.543705035577467</c:v>
                </c:pt>
                <c:pt idx="831">
                  <c:v>14.543705035577467</c:v>
                </c:pt>
                <c:pt idx="832">
                  <c:v>14.543705035577467</c:v>
                </c:pt>
                <c:pt idx="833">
                  <c:v>14.543705035577467</c:v>
                </c:pt>
                <c:pt idx="834">
                  <c:v>14.543705035577467</c:v>
                </c:pt>
                <c:pt idx="835">
                  <c:v>14.543705035577467</c:v>
                </c:pt>
                <c:pt idx="836">
                  <c:v>14.543705035577467</c:v>
                </c:pt>
                <c:pt idx="837">
                  <c:v>14.543705035577467</c:v>
                </c:pt>
                <c:pt idx="838">
                  <c:v>14.543705035577467</c:v>
                </c:pt>
                <c:pt idx="839">
                  <c:v>14.543705035577467</c:v>
                </c:pt>
                <c:pt idx="840">
                  <c:v>14.543705035577467</c:v>
                </c:pt>
                <c:pt idx="841">
                  <c:v>14.543705035577467</c:v>
                </c:pt>
                <c:pt idx="842">
                  <c:v>14.543705035577467</c:v>
                </c:pt>
                <c:pt idx="843">
                  <c:v>14.543705035577467</c:v>
                </c:pt>
                <c:pt idx="844">
                  <c:v>14.543705035577467</c:v>
                </c:pt>
                <c:pt idx="845">
                  <c:v>14.543705035577467</c:v>
                </c:pt>
                <c:pt idx="846">
                  <c:v>14.543705035577467</c:v>
                </c:pt>
                <c:pt idx="847">
                  <c:v>14.543705035577467</c:v>
                </c:pt>
                <c:pt idx="848">
                  <c:v>14.543705035577467</c:v>
                </c:pt>
                <c:pt idx="849">
                  <c:v>14.543705035577467</c:v>
                </c:pt>
                <c:pt idx="850">
                  <c:v>14.543705035577467</c:v>
                </c:pt>
                <c:pt idx="851">
                  <c:v>14.543705035577467</c:v>
                </c:pt>
                <c:pt idx="852">
                  <c:v>14.543705035577467</c:v>
                </c:pt>
                <c:pt idx="853">
                  <c:v>14.543705035577467</c:v>
                </c:pt>
                <c:pt idx="854">
                  <c:v>14.543705035577467</c:v>
                </c:pt>
                <c:pt idx="855">
                  <c:v>14.543705035577467</c:v>
                </c:pt>
                <c:pt idx="856">
                  <c:v>14.543705035577467</c:v>
                </c:pt>
                <c:pt idx="857">
                  <c:v>14.543705035577467</c:v>
                </c:pt>
                <c:pt idx="858">
                  <c:v>14.543705035577467</c:v>
                </c:pt>
                <c:pt idx="859">
                  <c:v>14.543705035577467</c:v>
                </c:pt>
                <c:pt idx="860">
                  <c:v>14.543705035577467</c:v>
                </c:pt>
                <c:pt idx="861">
                  <c:v>14.543705035577467</c:v>
                </c:pt>
                <c:pt idx="862">
                  <c:v>14.543705035577467</c:v>
                </c:pt>
                <c:pt idx="863">
                  <c:v>14.543705035577467</c:v>
                </c:pt>
                <c:pt idx="864">
                  <c:v>14.543705035577467</c:v>
                </c:pt>
                <c:pt idx="865">
                  <c:v>14.543705035577467</c:v>
                </c:pt>
                <c:pt idx="866">
                  <c:v>14.543705035577467</c:v>
                </c:pt>
                <c:pt idx="867">
                  <c:v>14.543705035577467</c:v>
                </c:pt>
                <c:pt idx="868">
                  <c:v>14.543705035577467</c:v>
                </c:pt>
                <c:pt idx="869">
                  <c:v>14.543705035577467</c:v>
                </c:pt>
                <c:pt idx="870">
                  <c:v>14.543705035577467</c:v>
                </c:pt>
                <c:pt idx="871">
                  <c:v>14.543705035577467</c:v>
                </c:pt>
                <c:pt idx="872">
                  <c:v>14.543705035577467</c:v>
                </c:pt>
                <c:pt idx="873">
                  <c:v>14.543705035577467</c:v>
                </c:pt>
                <c:pt idx="874">
                  <c:v>14.543705035577467</c:v>
                </c:pt>
                <c:pt idx="875">
                  <c:v>14.543705035577467</c:v>
                </c:pt>
                <c:pt idx="876">
                  <c:v>14.543705035577467</c:v>
                </c:pt>
                <c:pt idx="877">
                  <c:v>14.543705035577467</c:v>
                </c:pt>
                <c:pt idx="878">
                  <c:v>14.543705035577467</c:v>
                </c:pt>
                <c:pt idx="879">
                  <c:v>14.543705035577467</c:v>
                </c:pt>
                <c:pt idx="880">
                  <c:v>14.543705035577467</c:v>
                </c:pt>
                <c:pt idx="881">
                  <c:v>14.543705035577467</c:v>
                </c:pt>
                <c:pt idx="882">
                  <c:v>14.543705035577467</c:v>
                </c:pt>
                <c:pt idx="883">
                  <c:v>14.543705035577467</c:v>
                </c:pt>
                <c:pt idx="884">
                  <c:v>14.543705035577467</c:v>
                </c:pt>
                <c:pt idx="885">
                  <c:v>14.543705035577467</c:v>
                </c:pt>
                <c:pt idx="886">
                  <c:v>14.543705035577467</c:v>
                </c:pt>
                <c:pt idx="887">
                  <c:v>14.543705035577467</c:v>
                </c:pt>
                <c:pt idx="888">
                  <c:v>14.543705035577467</c:v>
                </c:pt>
                <c:pt idx="889">
                  <c:v>14.543705035577467</c:v>
                </c:pt>
                <c:pt idx="890">
                  <c:v>14.543705035577467</c:v>
                </c:pt>
                <c:pt idx="891">
                  <c:v>14.543705035577467</c:v>
                </c:pt>
                <c:pt idx="892">
                  <c:v>14.543705035577467</c:v>
                </c:pt>
                <c:pt idx="893">
                  <c:v>14.543705035577467</c:v>
                </c:pt>
                <c:pt idx="894">
                  <c:v>14.543705035577467</c:v>
                </c:pt>
                <c:pt idx="895">
                  <c:v>14.543705035577467</c:v>
                </c:pt>
                <c:pt idx="896">
                  <c:v>14.543705035577467</c:v>
                </c:pt>
                <c:pt idx="897">
                  <c:v>14.543705035577467</c:v>
                </c:pt>
                <c:pt idx="898">
                  <c:v>14.543705035577467</c:v>
                </c:pt>
                <c:pt idx="899">
                  <c:v>14.543705035577467</c:v>
                </c:pt>
                <c:pt idx="900">
                  <c:v>14.543705035577467</c:v>
                </c:pt>
                <c:pt idx="901">
                  <c:v>14.543705035577467</c:v>
                </c:pt>
                <c:pt idx="902">
                  <c:v>14.543705035577467</c:v>
                </c:pt>
                <c:pt idx="903">
                  <c:v>14.543705035577467</c:v>
                </c:pt>
                <c:pt idx="904">
                  <c:v>14.543705035577467</c:v>
                </c:pt>
                <c:pt idx="905">
                  <c:v>14.543705035577467</c:v>
                </c:pt>
                <c:pt idx="906">
                  <c:v>14.543705035577467</c:v>
                </c:pt>
                <c:pt idx="907">
                  <c:v>14.543705035577467</c:v>
                </c:pt>
                <c:pt idx="908">
                  <c:v>14.543705035577467</c:v>
                </c:pt>
                <c:pt idx="909">
                  <c:v>14.543705035577467</c:v>
                </c:pt>
                <c:pt idx="910">
                  <c:v>14.543705035577467</c:v>
                </c:pt>
                <c:pt idx="911">
                  <c:v>14.543705035577467</c:v>
                </c:pt>
                <c:pt idx="912">
                  <c:v>14.543705035577467</c:v>
                </c:pt>
                <c:pt idx="913">
                  <c:v>14.543705035577467</c:v>
                </c:pt>
                <c:pt idx="914">
                  <c:v>14.543705035577467</c:v>
                </c:pt>
                <c:pt idx="915">
                  <c:v>14.543705035577467</c:v>
                </c:pt>
                <c:pt idx="916">
                  <c:v>14.543705035577467</c:v>
                </c:pt>
                <c:pt idx="917">
                  <c:v>14.543705035577467</c:v>
                </c:pt>
                <c:pt idx="918">
                  <c:v>14.543705035577467</c:v>
                </c:pt>
                <c:pt idx="919">
                  <c:v>14.543705035577467</c:v>
                </c:pt>
                <c:pt idx="920">
                  <c:v>14.543705035577467</c:v>
                </c:pt>
                <c:pt idx="921">
                  <c:v>14.543705035577467</c:v>
                </c:pt>
                <c:pt idx="922">
                  <c:v>14.543705035577467</c:v>
                </c:pt>
                <c:pt idx="923">
                  <c:v>14.543705035577467</c:v>
                </c:pt>
                <c:pt idx="924">
                  <c:v>14.543705035577467</c:v>
                </c:pt>
                <c:pt idx="925">
                  <c:v>14.543705035577467</c:v>
                </c:pt>
                <c:pt idx="926">
                  <c:v>14.543705035577467</c:v>
                </c:pt>
                <c:pt idx="927">
                  <c:v>14.543705035577467</c:v>
                </c:pt>
                <c:pt idx="928">
                  <c:v>14.543705035577467</c:v>
                </c:pt>
                <c:pt idx="929">
                  <c:v>14.543705035577467</c:v>
                </c:pt>
                <c:pt idx="930">
                  <c:v>14.543705035577467</c:v>
                </c:pt>
                <c:pt idx="931">
                  <c:v>14.543705035577467</c:v>
                </c:pt>
                <c:pt idx="932">
                  <c:v>14.543705035577467</c:v>
                </c:pt>
                <c:pt idx="933">
                  <c:v>14.543705035577467</c:v>
                </c:pt>
                <c:pt idx="934">
                  <c:v>14.543705035577467</c:v>
                </c:pt>
                <c:pt idx="935">
                  <c:v>14.543705035577467</c:v>
                </c:pt>
                <c:pt idx="936">
                  <c:v>14.543705035577467</c:v>
                </c:pt>
                <c:pt idx="937">
                  <c:v>14.543705035577467</c:v>
                </c:pt>
                <c:pt idx="938">
                  <c:v>14.543705035577467</c:v>
                </c:pt>
                <c:pt idx="939">
                  <c:v>14.543705035577467</c:v>
                </c:pt>
                <c:pt idx="940">
                  <c:v>14.543705035577467</c:v>
                </c:pt>
                <c:pt idx="941">
                  <c:v>14.543705035577467</c:v>
                </c:pt>
                <c:pt idx="942">
                  <c:v>14.543705035577467</c:v>
                </c:pt>
                <c:pt idx="943">
                  <c:v>14.543705035577467</c:v>
                </c:pt>
                <c:pt idx="944">
                  <c:v>14.543705035577467</c:v>
                </c:pt>
                <c:pt idx="945">
                  <c:v>14.543705035577467</c:v>
                </c:pt>
                <c:pt idx="946">
                  <c:v>14.543705035577467</c:v>
                </c:pt>
                <c:pt idx="947">
                  <c:v>14.543705035577467</c:v>
                </c:pt>
                <c:pt idx="948">
                  <c:v>14.543705035577467</c:v>
                </c:pt>
                <c:pt idx="949">
                  <c:v>14.543705035577467</c:v>
                </c:pt>
                <c:pt idx="950">
                  <c:v>14.543705035577467</c:v>
                </c:pt>
                <c:pt idx="951">
                  <c:v>14.543705035577467</c:v>
                </c:pt>
                <c:pt idx="952">
                  <c:v>14.543705035577467</c:v>
                </c:pt>
                <c:pt idx="953">
                  <c:v>14.543705035577467</c:v>
                </c:pt>
                <c:pt idx="954">
                  <c:v>14.543705035577467</c:v>
                </c:pt>
                <c:pt idx="955">
                  <c:v>14.543705035577467</c:v>
                </c:pt>
                <c:pt idx="956">
                  <c:v>14.543705035577467</c:v>
                </c:pt>
                <c:pt idx="957">
                  <c:v>14.543705035577467</c:v>
                </c:pt>
                <c:pt idx="958">
                  <c:v>14.543705035577467</c:v>
                </c:pt>
                <c:pt idx="959">
                  <c:v>14.543705035577467</c:v>
                </c:pt>
                <c:pt idx="960">
                  <c:v>14.543705035577467</c:v>
                </c:pt>
                <c:pt idx="961">
                  <c:v>14.543705035577467</c:v>
                </c:pt>
                <c:pt idx="962">
                  <c:v>14.543705035577467</c:v>
                </c:pt>
                <c:pt idx="963">
                  <c:v>14.543705035577467</c:v>
                </c:pt>
                <c:pt idx="964">
                  <c:v>14.543705035577467</c:v>
                </c:pt>
                <c:pt idx="965">
                  <c:v>14.543705035577467</c:v>
                </c:pt>
                <c:pt idx="966">
                  <c:v>14.543705035577467</c:v>
                </c:pt>
                <c:pt idx="967">
                  <c:v>14.543705035577467</c:v>
                </c:pt>
                <c:pt idx="968">
                  <c:v>14.543705035577467</c:v>
                </c:pt>
                <c:pt idx="969">
                  <c:v>14.543705035577467</c:v>
                </c:pt>
                <c:pt idx="970">
                  <c:v>14.543705035577467</c:v>
                </c:pt>
                <c:pt idx="971">
                  <c:v>14.543705035577467</c:v>
                </c:pt>
                <c:pt idx="972">
                  <c:v>14.543705035577467</c:v>
                </c:pt>
                <c:pt idx="973">
                  <c:v>14.543705035577467</c:v>
                </c:pt>
                <c:pt idx="974">
                  <c:v>14.543705035577467</c:v>
                </c:pt>
                <c:pt idx="975">
                  <c:v>14.543705035577467</c:v>
                </c:pt>
                <c:pt idx="976">
                  <c:v>14.543705035577467</c:v>
                </c:pt>
                <c:pt idx="977">
                  <c:v>14.543705035577467</c:v>
                </c:pt>
                <c:pt idx="978">
                  <c:v>14.543705035577467</c:v>
                </c:pt>
                <c:pt idx="979">
                  <c:v>14.543705035577467</c:v>
                </c:pt>
                <c:pt idx="980">
                  <c:v>14.543705035577467</c:v>
                </c:pt>
                <c:pt idx="981">
                  <c:v>14.543705035577467</c:v>
                </c:pt>
                <c:pt idx="982">
                  <c:v>14.543705035577467</c:v>
                </c:pt>
                <c:pt idx="983">
                  <c:v>14.543705035577467</c:v>
                </c:pt>
                <c:pt idx="984">
                  <c:v>14.543705035577467</c:v>
                </c:pt>
                <c:pt idx="985">
                  <c:v>14.543705035577467</c:v>
                </c:pt>
                <c:pt idx="986">
                  <c:v>14.543705035577467</c:v>
                </c:pt>
                <c:pt idx="987">
                  <c:v>14.543705035577467</c:v>
                </c:pt>
                <c:pt idx="988">
                  <c:v>14.543705035577467</c:v>
                </c:pt>
                <c:pt idx="989">
                  <c:v>14.543705035577467</c:v>
                </c:pt>
                <c:pt idx="990">
                  <c:v>14.543705035577467</c:v>
                </c:pt>
                <c:pt idx="991">
                  <c:v>14.543705035577467</c:v>
                </c:pt>
                <c:pt idx="992">
                  <c:v>14.543705035577467</c:v>
                </c:pt>
                <c:pt idx="993">
                  <c:v>14.543705035577467</c:v>
                </c:pt>
                <c:pt idx="994">
                  <c:v>14.543705035577467</c:v>
                </c:pt>
                <c:pt idx="995">
                  <c:v>14.543705035577467</c:v>
                </c:pt>
                <c:pt idx="996">
                  <c:v>14.543705035577467</c:v>
                </c:pt>
                <c:pt idx="997">
                  <c:v>14.543705035577467</c:v>
                </c:pt>
                <c:pt idx="998">
                  <c:v>14.543705035577467</c:v>
                </c:pt>
                <c:pt idx="999">
                  <c:v>14.543705035577467</c:v>
                </c:pt>
                <c:pt idx="1000">
                  <c:v>14.543705035577467</c:v>
                </c:pt>
                <c:pt idx="1001">
                  <c:v>14.543705035577467</c:v>
                </c:pt>
                <c:pt idx="1002">
                  <c:v>14.543705035577467</c:v>
                </c:pt>
                <c:pt idx="1003">
                  <c:v>14.543705035577467</c:v>
                </c:pt>
                <c:pt idx="1004">
                  <c:v>14.543705035577467</c:v>
                </c:pt>
                <c:pt idx="1005">
                  <c:v>14.543705035577467</c:v>
                </c:pt>
                <c:pt idx="1006">
                  <c:v>14.543705035577467</c:v>
                </c:pt>
                <c:pt idx="1007">
                  <c:v>14.543705035577467</c:v>
                </c:pt>
                <c:pt idx="1008">
                  <c:v>14.543705035577467</c:v>
                </c:pt>
                <c:pt idx="1009">
                  <c:v>14.543705035577467</c:v>
                </c:pt>
                <c:pt idx="1010">
                  <c:v>14.543705035577467</c:v>
                </c:pt>
                <c:pt idx="1011">
                  <c:v>14.543705035577467</c:v>
                </c:pt>
                <c:pt idx="1012">
                  <c:v>14.543705035577467</c:v>
                </c:pt>
                <c:pt idx="1013">
                  <c:v>14.543705035577467</c:v>
                </c:pt>
                <c:pt idx="1014">
                  <c:v>14.543705035577467</c:v>
                </c:pt>
                <c:pt idx="1015">
                  <c:v>14.543705035577467</c:v>
                </c:pt>
                <c:pt idx="1016">
                  <c:v>14.543705035577467</c:v>
                </c:pt>
                <c:pt idx="1017">
                  <c:v>14.543705035577467</c:v>
                </c:pt>
                <c:pt idx="1018">
                  <c:v>14.543705035577467</c:v>
                </c:pt>
                <c:pt idx="1019">
                  <c:v>14.543705035577467</c:v>
                </c:pt>
                <c:pt idx="1020">
                  <c:v>14.543705035577467</c:v>
                </c:pt>
                <c:pt idx="1021">
                  <c:v>14.543705035577467</c:v>
                </c:pt>
                <c:pt idx="1022">
                  <c:v>14.543705035577467</c:v>
                </c:pt>
                <c:pt idx="1023">
                  <c:v>14.543705035577467</c:v>
                </c:pt>
                <c:pt idx="1024">
                  <c:v>14.543705035577467</c:v>
                </c:pt>
                <c:pt idx="1025">
                  <c:v>14.543705035577467</c:v>
                </c:pt>
                <c:pt idx="1026">
                  <c:v>14.543705035577467</c:v>
                </c:pt>
                <c:pt idx="1027">
                  <c:v>14.543705035577467</c:v>
                </c:pt>
                <c:pt idx="1028">
                  <c:v>14.543705035577467</c:v>
                </c:pt>
                <c:pt idx="1029">
                  <c:v>14.543705035577467</c:v>
                </c:pt>
                <c:pt idx="1030">
                  <c:v>14.543705035577467</c:v>
                </c:pt>
                <c:pt idx="1031">
                  <c:v>14.543705035577467</c:v>
                </c:pt>
                <c:pt idx="1032">
                  <c:v>14.543705035577467</c:v>
                </c:pt>
                <c:pt idx="1033">
                  <c:v>14.543705035577467</c:v>
                </c:pt>
                <c:pt idx="1034">
                  <c:v>14.543705035577467</c:v>
                </c:pt>
                <c:pt idx="1035">
                  <c:v>14.543705035577467</c:v>
                </c:pt>
                <c:pt idx="1036">
                  <c:v>14.543705035577467</c:v>
                </c:pt>
                <c:pt idx="1037">
                  <c:v>14.543705035577467</c:v>
                </c:pt>
                <c:pt idx="1038">
                  <c:v>14.543705035577467</c:v>
                </c:pt>
                <c:pt idx="1039">
                  <c:v>14.543705035577467</c:v>
                </c:pt>
                <c:pt idx="1040">
                  <c:v>14.543705035577467</c:v>
                </c:pt>
                <c:pt idx="1041">
                  <c:v>14.543705035577467</c:v>
                </c:pt>
                <c:pt idx="1042">
                  <c:v>14.543705035577467</c:v>
                </c:pt>
                <c:pt idx="1043">
                  <c:v>14.543705035577467</c:v>
                </c:pt>
                <c:pt idx="1044">
                  <c:v>14.543705035577467</c:v>
                </c:pt>
                <c:pt idx="1045">
                  <c:v>14.543705035577467</c:v>
                </c:pt>
                <c:pt idx="1046">
                  <c:v>14.543705035577467</c:v>
                </c:pt>
                <c:pt idx="1047">
                  <c:v>14.543705035577467</c:v>
                </c:pt>
                <c:pt idx="1048">
                  <c:v>14.543705035577467</c:v>
                </c:pt>
                <c:pt idx="1049">
                  <c:v>14.543705035577467</c:v>
                </c:pt>
                <c:pt idx="1050">
                  <c:v>14.543705035577467</c:v>
                </c:pt>
                <c:pt idx="1051">
                  <c:v>14.543705035577467</c:v>
                </c:pt>
                <c:pt idx="1052">
                  <c:v>14.543705035577467</c:v>
                </c:pt>
                <c:pt idx="1053">
                  <c:v>14.543705035577467</c:v>
                </c:pt>
                <c:pt idx="1054">
                  <c:v>14.543705035577467</c:v>
                </c:pt>
                <c:pt idx="1055">
                  <c:v>14.543705035577467</c:v>
                </c:pt>
                <c:pt idx="1056">
                  <c:v>14.543705035577467</c:v>
                </c:pt>
                <c:pt idx="1057">
                  <c:v>14.543705035577467</c:v>
                </c:pt>
                <c:pt idx="1058">
                  <c:v>14.543705035577467</c:v>
                </c:pt>
                <c:pt idx="1059">
                  <c:v>14.543705035577467</c:v>
                </c:pt>
                <c:pt idx="1060">
                  <c:v>14.543705035577467</c:v>
                </c:pt>
                <c:pt idx="1061">
                  <c:v>14.543705035577467</c:v>
                </c:pt>
                <c:pt idx="1062">
                  <c:v>14.543705035577467</c:v>
                </c:pt>
                <c:pt idx="1063">
                  <c:v>14.543705035577467</c:v>
                </c:pt>
                <c:pt idx="1064">
                  <c:v>14.543705035577467</c:v>
                </c:pt>
                <c:pt idx="1065">
                  <c:v>14.543705035577467</c:v>
                </c:pt>
                <c:pt idx="1066">
                  <c:v>14.543705035577467</c:v>
                </c:pt>
                <c:pt idx="1067">
                  <c:v>14.543705035577467</c:v>
                </c:pt>
                <c:pt idx="1068">
                  <c:v>14.543705035577467</c:v>
                </c:pt>
                <c:pt idx="1069">
                  <c:v>14.543705035577467</c:v>
                </c:pt>
                <c:pt idx="1070">
                  <c:v>14.543705035577467</c:v>
                </c:pt>
                <c:pt idx="1071">
                  <c:v>14.543705035577467</c:v>
                </c:pt>
                <c:pt idx="1072">
                  <c:v>14.543705035577467</c:v>
                </c:pt>
                <c:pt idx="1073">
                  <c:v>14.543705035577467</c:v>
                </c:pt>
                <c:pt idx="1074">
                  <c:v>14.543705035577467</c:v>
                </c:pt>
                <c:pt idx="1075">
                  <c:v>14.543705035577467</c:v>
                </c:pt>
                <c:pt idx="1076">
                  <c:v>14.543705035577467</c:v>
                </c:pt>
                <c:pt idx="1077">
                  <c:v>14.543705035577467</c:v>
                </c:pt>
                <c:pt idx="1078">
                  <c:v>14.543705035577467</c:v>
                </c:pt>
                <c:pt idx="1079">
                  <c:v>14.543705035577467</c:v>
                </c:pt>
                <c:pt idx="1080">
                  <c:v>14.543705035577467</c:v>
                </c:pt>
                <c:pt idx="1081">
                  <c:v>14.543705035577467</c:v>
                </c:pt>
                <c:pt idx="1082">
                  <c:v>14.543705035577467</c:v>
                </c:pt>
                <c:pt idx="1083">
                  <c:v>14.543705035577467</c:v>
                </c:pt>
                <c:pt idx="1084">
                  <c:v>14.543705035577467</c:v>
                </c:pt>
                <c:pt idx="1085">
                  <c:v>14.543705035577467</c:v>
                </c:pt>
                <c:pt idx="1086">
                  <c:v>14.543705035577467</c:v>
                </c:pt>
                <c:pt idx="1087">
                  <c:v>14.543705035577467</c:v>
                </c:pt>
                <c:pt idx="1088">
                  <c:v>14.543705035577467</c:v>
                </c:pt>
                <c:pt idx="1089">
                  <c:v>14.543705035577467</c:v>
                </c:pt>
                <c:pt idx="1090">
                  <c:v>14.543705035577467</c:v>
                </c:pt>
                <c:pt idx="1091">
                  <c:v>14.543705035577467</c:v>
                </c:pt>
                <c:pt idx="1092">
                  <c:v>14.543705035577467</c:v>
                </c:pt>
                <c:pt idx="1093">
                  <c:v>14.543705035577467</c:v>
                </c:pt>
                <c:pt idx="1094">
                  <c:v>14.543705035577467</c:v>
                </c:pt>
                <c:pt idx="1095">
                  <c:v>14.543705035577467</c:v>
                </c:pt>
                <c:pt idx="1096">
                  <c:v>14.543705035577467</c:v>
                </c:pt>
                <c:pt idx="1097">
                  <c:v>14.543705035577467</c:v>
                </c:pt>
                <c:pt idx="1098">
                  <c:v>14.543705035577467</c:v>
                </c:pt>
                <c:pt idx="1099">
                  <c:v>14.543705035577467</c:v>
                </c:pt>
                <c:pt idx="1100">
                  <c:v>14.543705035577467</c:v>
                </c:pt>
                <c:pt idx="1101">
                  <c:v>14.543705035577467</c:v>
                </c:pt>
                <c:pt idx="1102">
                  <c:v>14.543705035577467</c:v>
                </c:pt>
                <c:pt idx="1103">
                  <c:v>14.543705035577467</c:v>
                </c:pt>
                <c:pt idx="1104">
                  <c:v>14.543705035577467</c:v>
                </c:pt>
                <c:pt idx="1105">
                  <c:v>14.543705035577467</c:v>
                </c:pt>
                <c:pt idx="1106">
                  <c:v>14.543705035577467</c:v>
                </c:pt>
                <c:pt idx="1107">
                  <c:v>14.543705035577467</c:v>
                </c:pt>
                <c:pt idx="1108">
                  <c:v>14.543705035577467</c:v>
                </c:pt>
                <c:pt idx="1109">
                  <c:v>14.543705035577467</c:v>
                </c:pt>
                <c:pt idx="1110">
                  <c:v>14.543705035577467</c:v>
                </c:pt>
                <c:pt idx="1111">
                  <c:v>14.543705035577467</c:v>
                </c:pt>
                <c:pt idx="1112">
                  <c:v>14.543705035577467</c:v>
                </c:pt>
                <c:pt idx="1113">
                  <c:v>14.543705035577467</c:v>
                </c:pt>
                <c:pt idx="1114">
                  <c:v>14.543705035577467</c:v>
                </c:pt>
                <c:pt idx="1115">
                  <c:v>14.543705035577467</c:v>
                </c:pt>
                <c:pt idx="1116">
                  <c:v>14.543705035577467</c:v>
                </c:pt>
                <c:pt idx="1117">
                  <c:v>14.543705035577467</c:v>
                </c:pt>
                <c:pt idx="1118">
                  <c:v>14.543705035577467</c:v>
                </c:pt>
                <c:pt idx="1119">
                  <c:v>14.543705035577467</c:v>
                </c:pt>
                <c:pt idx="1120">
                  <c:v>14.543705035577467</c:v>
                </c:pt>
                <c:pt idx="1121">
                  <c:v>14.543705035577467</c:v>
                </c:pt>
                <c:pt idx="1122">
                  <c:v>14.543705035577467</c:v>
                </c:pt>
                <c:pt idx="1123">
                  <c:v>14.543705035577467</c:v>
                </c:pt>
                <c:pt idx="1124">
                  <c:v>14.543705035577467</c:v>
                </c:pt>
                <c:pt idx="1125">
                  <c:v>14.543705035577467</c:v>
                </c:pt>
                <c:pt idx="1126">
                  <c:v>14.543705035577467</c:v>
                </c:pt>
                <c:pt idx="1127">
                  <c:v>14.543705035577467</c:v>
                </c:pt>
                <c:pt idx="1128">
                  <c:v>14.543705035577467</c:v>
                </c:pt>
                <c:pt idx="1129">
                  <c:v>14.543705035577467</c:v>
                </c:pt>
                <c:pt idx="1130">
                  <c:v>14.543705035577467</c:v>
                </c:pt>
                <c:pt idx="1131">
                  <c:v>14.543705035577467</c:v>
                </c:pt>
                <c:pt idx="1132">
                  <c:v>14.543705035577467</c:v>
                </c:pt>
                <c:pt idx="1133">
                  <c:v>14.543705035577467</c:v>
                </c:pt>
                <c:pt idx="1134">
                  <c:v>14.543705035577467</c:v>
                </c:pt>
                <c:pt idx="1135">
                  <c:v>14.543705035577467</c:v>
                </c:pt>
                <c:pt idx="1136">
                  <c:v>14.543705035577467</c:v>
                </c:pt>
                <c:pt idx="1137">
                  <c:v>14.543705035577467</c:v>
                </c:pt>
                <c:pt idx="1138">
                  <c:v>14.543705035577467</c:v>
                </c:pt>
                <c:pt idx="1139">
                  <c:v>14.543705035577467</c:v>
                </c:pt>
                <c:pt idx="1140">
                  <c:v>14.543705035577467</c:v>
                </c:pt>
                <c:pt idx="1141">
                  <c:v>14.543705035577467</c:v>
                </c:pt>
                <c:pt idx="1142">
                  <c:v>14.543705035577467</c:v>
                </c:pt>
                <c:pt idx="1143">
                  <c:v>14.543705035577467</c:v>
                </c:pt>
                <c:pt idx="1144">
                  <c:v>14.543705035577467</c:v>
                </c:pt>
                <c:pt idx="1145">
                  <c:v>14.543705035577467</c:v>
                </c:pt>
                <c:pt idx="1146">
                  <c:v>14.543705035577467</c:v>
                </c:pt>
                <c:pt idx="1147">
                  <c:v>14.543705035577467</c:v>
                </c:pt>
                <c:pt idx="1148">
                  <c:v>14.543705035577467</c:v>
                </c:pt>
                <c:pt idx="1149">
                  <c:v>14.543705035577467</c:v>
                </c:pt>
                <c:pt idx="1150">
                  <c:v>14.543705035577467</c:v>
                </c:pt>
                <c:pt idx="1151">
                  <c:v>14.543705035577467</c:v>
                </c:pt>
                <c:pt idx="1152">
                  <c:v>14.543705035577467</c:v>
                </c:pt>
                <c:pt idx="1153">
                  <c:v>14.543705035577467</c:v>
                </c:pt>
                <c:pt idx="1154">
                  <c:v>14.543705035577467</c:v>
                </c:pt>
                <c:pt idx="1155">
                  <c:v>14.543705035577467</c:v>
                </c:pt>
                <c:pt idx="1156">
                  <c:v>14.543705035577467</c:v>
                </c:pt>
                <c:pt idx="1157">
                  <c:v>14.543705035577467</c:v>
                </c:pt>
                <c:pt idx="1158">
                  <c:v>14.543705035577467</c:v>
                </c:pt>
                <c:pt idx="1159">
                  <c:v>14.543705035577467</c:v>
                </c:pt>
                <c:pt idx="1160">
                  <c:v>14.543705035577467</c:v>
                </c:pt>
                <c:pt idx="1161">
                  <c:v>14.543705035577467</c:v>
                </c:pt>
                <c:pt idx="1162">
                  <c:v>14.543705035577467</c:v>
                </c:pt>
                <c:pt idx="1163">
                  <c:v>14.543705035577467</c:v>
                </c:pt>
                <c:pt idx="1164">
                  <c:v>14.543705035577467</c:v>
                </c:pt>
                <c:pt idx="1165">
                  <c:v>14.543705035577467</c:v>
                </c:pt>
                <c:pt idx="1166">
                  <c:v>14.543705035577467</c:v>
                </c:pt>
                <c:pt idx="1167">
                  <c:v>14.543705035577467</c:v>
                </c:pt>
                <c:pt idx="1168">
                  <c:v>14.543705035577467</c:v>
                </c:pt>
                <c:pt idx="1169">
                  <c:v>14.543705035577467</c:v>
                </c:pt>
                <c:pt idx="1170">
                  <c:v>14.543705035577467</c:v>
                </c:pt>
                <c:pt idx="1171">
                  <c:v>14.543705035577467</c:v>
                </c:pt>
                <c:pt idx="1172">
                  <c:v>14.543705035577467</c:v>
                </c:pt>
                <c:pt idx="1173">
                  <c:v>14.543705035577467</c:v>
                </c:pt>
                <c:pt idx="1174">
                  <c:v>14.543705035577467</c:v>
                </c:pt>
                <c:pt idx="1175">
                  <c:v>14.543705035577467</c:v>
                </c:pt>
                <c:pt idx="1176">
                  <c:v>14.543705035577467</c:v>
                </c:pt>
                <c:pt idx="1177">
                  <c:v>14.543705035577467</c:v>
                </c:pt>
                <c:pt idx="1178">
                  <c:v>14.543705035577467</c:v>
                </c:pt>
                <c:pt idx="1179">
                  <c:v>14.543705035577467</c:v>
                </c:pt>
                <c:pt idx="1180">
                  <c:v>14.543705035577467</c:v>
                </c:pt>
                <c:pt idx="1181">
                  <c:v>14.543705035577467</c:v>
                </c:pt>
                <c:pt idx="1182">
                  <c:v>14.543705035577467</c:v>
                </c:pt>
                <c:pt idx="1183">
                  <c:v>14.543705035577467</c:v>
                </c:pt>
                <c:pt idx="1184">
                  <c:v>14.543705035577467</c:v>
                </c:pt>
                <c:pt idx="1185">
                  <c:v>14.543705035577467</c:v>
                </c:pt>
                <c:pt idx="1186">
                  <c:v>14.543705035577467</c:v>
                </c:pt>
                <c:pt idx="1187">
                  <c:v>14.543705035577467</c:v>
                </c:pt>
                <c:pt idx="1188">
                  <c:v>14.543705035577467</c:v>
                </c:pt>
                <c:pt idx="1189">
                  <c:v>14.543705035577467</c:v>
                </c:pt>
                <c:pt idx="1190">
                  <c:v>14.543705035577467</c:v>
                </c:pt>
                <c:pt idx="1191">
                  <c:v>14.543705035577467</c:v>
                </c:pt>
                <c:pt idx="1192">
                  <c:v>14.543705035577467</c:v>
                </c:pt>
                <c:pt idx="1193">
                  <c:v>14.543705035577467</c:v>
                </c:pt>
                <c:pt idx="1194">
                  <c:v>14.543705035577467</c:v>
                </c:pt>
                <c:pt idx="1195">
                  <c:v>14.543705035577467</c:v>
                </c:pt>
                <c:pt idx="1196">
                  <c:v>14.543705035577467</c:v>
                </c:pt>
                <c:pt idx="1197">
                  <c:v>14.543705035577467</c:v>
                </c:pt>
                <c:pt idx="1198">
                  <c:v>14.543705035577467</c:v>
                </c:pt>
                <c:pt idx="1199">
                  <c:v>14.543705035577467</c:v>
                </c:pt>
                <c:pt idx="1200">
                  <c:v>14.543705035577467</c:v>
                </c:pt>
                <c:pt idx="1201">
                  <c:v>14.543705035577467</c:v>
                </c:pt>
                <c:pt idx="1202">
                  <c:v>14.543705035577467</c:v>
                </c:pt>
                <c:pt idx="1203">
                  <c:v>14.543705035577467</c:v>
                </c:pt>
                <c:pt idx="1204">
                  <c:v>14.543705035577467</c:v>
                </c:pt>
                <c:pt idx="1205">
                  <c:v>14.543705035577467</c:v>
                </c:pt>
                <c:pt idx="1206">
                  <c:v>14.543705035577467</c:v>
                </c:pt>
                <c:pt idx="1207">
                  <c:v>14.543705035577467</c:v>
                </c:pt>
                <c:pt idx="1208">
                  <c:v>14.543705035577467</c:v>
                </c:pt>
                <c:pt idx="1209">
                  <c:v>14.543705035577467</c:v>
                </c:pt>
                <c:pt idx="1210">
                  <c:v>14.543705035577467</c:v>
                </c:pt>
                <c:pt idx="1211">
                  <c:v>14.543705035577467</c:v>
                </c:pt>
                <c:pt idx="1212">
                  <c:v>14.543705035577467</c:v>
                </c:pt>
                <c:pt idx="1213">
                  <c:v>14.543705035577467</c:v>
                </c:pt>
                <c:pt idx="1214">
                  <c:v>14.543705035577467</c:v>
                </c:pt>
                <c:pt idx="1215">
                  <c:v>14.543705035577467</c:v>
                </c:pt>
                <c:pt idx="1216">
                  <c:v>14.543705035577467</c:v>
                </c:pt>
                <c:pt idx="1217">
                  <c:v>14.543705035577467</c:v>
                </c:pt>
                <c:pt idx="1218">
                  <c:v>14.543705035577467</c:v>
                </c:pt>
                <c:pt idx="1219">
                  <c:v>14.543705035577467</c:v>
                </c:pt>
                <c:pt idx="1220">
                  <c:v>14.543705035577467</c:v>
                </c:pt>
                <c:pt idx="1221">
                  <c:v>14.543705035577467</c:v>
                </c:pt>
                <c:pt idx="1222">
                  <c:v>14.543705035577467</c:v>
                </c:pt>
                <c:pt idx="1223">
                  <c:v>14.543705035577467</c:v>
                </c:pt>
                <c:pt idx="1224">
                  <c:v>14.543705035577467</c:v>
                </c:pt>
                <c:pt idx="1225">
                  <c:v>14.543705035577467</c:v>
                </c:pt>
                <c:pt idx="1226">
                  <c:v>14.543705035577467</c:v>
                </c:pt>
                <c:pt idx="1227">
                  <c:v>14.543705035577467</c:v>
                </c:pt>
                <c:pt idx="1228">
                  <c:v>14.543705035577467</c:v>
                </c:pt>
                <c:pt idx="1229">
                  <c:v>14.543705035577467</c:v>
                </c:pt>
                <c:pt idx="1230">
                  <c:v>14.543705035577467</c:v>
                </c:pt>
                <c:pt idx="1231">
                  <c:v>14.543705035577467</c:v>
                </c:pt>
                <c:pt idx="1232">
                  <c:v>14.543705035577467</c:v>
                </c:pt>
                <c:pt idx="1233">
                  <c:v>14.543705035577467</c:v>
                </c:pt>
                <c:pt idx="1234">
                  <c:v>14.543705035577467</c:v>
                </c:pt>
                <c:pt idx="1235">
                  <c:v>14.543705035577467</c:v>
                </c:pt>
                <c:pt idx="1236">
                  <c:v>14.543705035577467</c:v>
                </c:pt>
                <c:pt idx="1237">
                  <c:v>14.543705035577467</c:v>
                </c:pt>
                <c:pt idx="1238">
                  <c:v>14.543705035577467</c:v>
                </c:pt>
                <c:pt idx="1239">
                  <c:v>14.543705035577467</c:v>
                </c:pt>
                <c:pt idx="1240">
                  <c:v>14.543705035577467</c:v>
                </c:pt>
                <c:pt idx="1241">
                  <c:v>14.543705035577467</c:v>
                </c:pt>
                <c:pt idx="1242">
                  <c:v>14.543705035577467</c:v>
                </c:pt>
                <c:pt idx="1243">
                  <c:v>14.543705035577467</c:v>
                </c:pt>
                <c:pt idx="1244">
                  <c:v>14.543705035577467</c:v>
                </c:pt>
                <c:pt idx="1245">
                  <c:v>14.543705035577467</c:v>
                </c:pt>
                <c:pt idx="1246">
                  <c:v>14.543705035577467</c:v>
                </c:pt>
                <c:pt idx="1247">
                  <c:v>14.543705035577467</c:v>
                </c:pt>
                <c:pt idx="1248">
                  <c:v>14.543705035577467</c:v>
                </c:pt>
                <c:pt idx="1249">
                  <c:v>14.543705035577467</c:v>
                </c:pt>
                <c:pt idx="1250">
                  <c:v>14.543705035577467</c:v>
                </c:pt>
                <c:pt idx="1251">
                  <c:v>14.543705035577467</c:v>
                </c:pt>
                <c:pt idx="1252">
                  <c:v>14.543705035577467</c:v>
                </c:pt>
                <c:pt idx="1253">
                  <c:v>14.543705035577467</c:v>
                </c:pt>
                <c:pt idx="1254">
                  <c:v>14.543705035577467</c:v>
                </c:pt>
                <c:pt idx="1255">
                  <c:v>14.543705035577467</c:v>
                </c:pt>
                <c:pt idx="1256">
                  <c:v>14.543705035577467</c:v>
                </c:pt>
                <c:pt idx="1257">
                  <c:v>14.543705035577467</c:v>
                </c:pt>
                <c:pt idx="1258">
                  <c:v>14.543705035577467</c:v>
                </c:pt>
                <c:pt idx="1259">
                  <c:v>14.543705035577467</c:v>
                </c:pt>
                <c:pt idx="1260">
                  <c:v>14.543705035577467</c:v>
                </c:pt>
                <c:pt idx="1261">
                  <c:v>14.543705035577467</c:v>
                </c:pt>
                <c:pt idx="1262">
                  <c:v>14.543705035577467</c:v>
                </c:pt>
                <c:pt idx="1263">
                  <c:v>14.543705035577467</c:v>
                </c:pt>
                <c:pt idx="1264">
                  <c:v>14.543705035577467</c:v>
                </c:pt>
                <c:pt idx="1265">
                  <c:v>14.543705035577467</c:v>
                </c:pt>
                <c:pt idx="1266">
                  <c:v>14.543705035577467</c:v>
                </c:pt>
                <c:pt idx="1267">
                  <c:v>14.543705035577467</c:v>
                </c:pt>
                <c:pt idx="1268">
                  <c:v>14.543705035577467</c:v>
                </c:pt>
                <c:pt idx="1269">
                  <c:v>14.543705035577467</c:v>
                </c:pt>
                <c:pt idx="1270">
                  <c:v>14.543705035577467</c:v>
                </c:pt>
                <c:pt idx="1271">
                  <c:v>14.543705035577467</c:v>
                </c:pt>
                <c:pt idx="1272">
                  <c:v>14.543705035577467</c:v>
                </c:pt>
                <c:pt idx="1273">
                  <c:v>14.543705035577467</c:v>
                </c:pt>
                <c:pt idx="1274">
                  <c:v>14.543705035577467</c:v>
                </c:pt>
                <c:pt idx="1275">
                  <c:v>14.543705035577467</c:v>
                </c:pt>
                <c:pt idx="1276">
                  <c:v>14.543705035577467</c:v>
                </c:pt>
                <c:pt idx="1277">
                  <c:v>14.543705035577467</c:v>
                </c:pt>
                <c:pt idx="1278">
                  <c:v>14.543705035577467</c:v>
                </c:pt>
                <c:pt idx="1279">
                  <c:v>14.543705035577467</c:v>
                </c:pt>
                <c:pt idx="1280">
                  <c:v>14.543705035577467</c:v>
                </c:pt>
                <c:pt idx="1281">
                  <c:v>14.543705035577467</c:v>
                </c:pt>
                <c:pt idx="1282">
                  <c:v>14.543705035577467</c:v>
                </c:pt>
                <c:pt idx="1283">
                  <c:v>14.543705035577467</c:v>
                </c:pt>
                <c:pt idx="1284">
                  <c:v>14.543705035577467</c:v>
                </c:pt>
                <c:pt idx="1285">
                  <c:v>14.543705035577467</c:v>
                </c:pt>
                <c:pt idx="1286">
                  <c:v>14.543705035577467</c:v>
                </c:pt>
                <c:pt idx="1287">
                  <c:v>14.543705035577467</c:v>
                </c:pt>
                <c:pt idx="1288">
                  <c:v>14.543705035577467</c:v>
                </c:pt>
                <c:pt idx="1289">
                  <c:v>14.543705035577467</c:v>
                </c:pt>
                <c:pt idx="1290">
                  <c:v>14.543705035577467</c:v>
                </c:pt>
                <c:pt idx="1291">
                  <c:v>14.543705035577467</c:v>
                </c:pt>
                <c:pt idx="1292">
                  <c:v>14.543705035577467</c:v>
                </c:pt>
                <c:pt idx="1293">
                  <c:v>14.543705035577467</c:v>
                </c:pt>
                <c:pt idx="1294">
                  <c:v>14.543705035577467</c:v>
                </c:pt>
                <c:pt idx="1295">
                  <c:v>14.543705035577467</c:v>
                </c:pt>
                <c:pt idx="1296">
                  <c:v>14.543705035577467</c:v>
                </c:pt>
                <c:pt idx="1297">
                  <c:v>14.543705035577467</c:v>
                </c:pt>
                <c:pt idx="1298">
                  <c:v>14.543705035577467</c:v>
                </c:pt>
                <c:pt idx="1299">
                  <c:v>14.543705035577467</c:v>
                </c:pt>
                <c:pt idx="1300">
                  <c:v>14.543705035577467</c:v>
                </c:pt>
                <c:pt idx="1301">
                  <c:v>14.543705035577467</c:v>
                </c:pt>
                <c:pt idx="1302">
                  <c:v>14.543705035577467</c:v>
                </c:pt>
                <c:pt idx="1303">
                  <c:v>14.543705035577467</c:v>
                </c:pt>
                <c:pt idx="1304">
                  <c:v>14.543705035577467</c:v>
                </c:pt>
                <c:pt idx="1305">
                  <c:v>14.543705035577467</c:v>
                </c:pt>
                <c:pt idx="1306">
                  <c:v>14.543705035577467</c:v>
                </c:pt>
                <c:pt idx="1307">
                  <c:v>14.543705035577467</c:v>
                </c:pt>
                <c:pt idx="1308">
                  <c:v>14.543705035577467</c:v>
                </c:pt>
                <c:pt idx="1309">
                  <c:v>14.543705035577467</c:v>
                </c:pt>
                <c:pt idx="1310">
                  <c:v>14.543705035577467</c:v>
                </c:pt>
                <c:pt idx="1311">
                  <c:v>14.543705035577467</c:v>
                </c:pt>
                <c:pt idx="1312">
                  <c:v>14.543705035577467</c:v>
                </c:pt>
                <c:pt idx="1313">
                  <c:v>14.543705035577467</c:v>
                </c:pt>
                <c:pt idx="1314">
                  <c:v>14.543705035577467</c:v>
                </c:pt>
                <c:pt idx="1315">
                  <c:v>14.543705035577467</c:v>
                </c:pt>
                <c:pt idx="1316">
                  <c:v>14.543705035577467</c:v>
                </c:pt>
                <c:pt idx="1317">
                  <c:v>14.543705035577467</c:v>
                </c:pt>
                <c:pt idx="1318">
                  <c:v>14.543705035577467</c:v>
                </c:pt>
                <c:pt idx="1319">
                  <c:v>14.543705035577467</c:v>
                </c:pt>
                <c:pt idx="1320">
                  <c:v>14.543705035577467</c:v>
                </c:pt>
                <c:pt idx="1321">
                  <c:v>14.543705035577467</c:v>
                </c:pt>
                <c:pt idx="1322">
                  <c:v>14.543705035577467</c:v>
                </c:pt>
                <c:pt idx="1323">
                  <c:v>14.543705035577467</c:v>
                </c:pt>
                <c:pt idx="1324">
                  <c:v>14.543705035577467</c:v>
                </c:pt>
                <c:pt idx="1325">
                  <c:v>14.543705035577467</c:v>
                </c:pt>
                <c:pt idx="1326">
                  <c:v>14.543705035577467</c:v>
                </c:pt>
                <c:pt idx="1327">
                  <c:v>14.543705035577467</c:v>
                </c:pt>
                <c:pt idx="1328">
                  <c:v>14.543705035577467</c:v>
                </c:pt>
                <c:pt idx="1329">
                  <c:v>14.543705035577467</c:v>
                </c:pt>
                <c:pt idx="1330">
                  <c:v>14.543705035577467</c:v>
                </c:pt>
                <c:pt idx="1331">
                  <c:v>14.543705035577467</c:v>
                </c:pt>
                <c:pt idx="1332">
                  <c:v>14.543705035577467</c:v>
                </c:pt>
                <c:pt idx="1333">
                  <c:v>14.543705035577467</c:v>
                </c:pt>
                <c:pt idx="1334">
                  <c:v>14.543705035577467</c:v>
                </c:pt>
                <c:pt idx="1335">
                  <c:v>14.543705035577467</c:v>
                </c:pt>
                <c:pt idx="1336">
                  <c:v>14.543705035577467</c:v>
                </c:pt>
                <c:pt idx="1337">
                  <c:v>14.543705035577467</c:v>
                </c:pt>
                <c:pt idx="1338">
                  <c:v>14.543705035577467</c:v>
                </c:pt>
                <c:pt idx="1339">
                  <c:v>14.543705035577467</c:v>
                </c:pt>
                <c:pt idx="1340">
                  <c:v>14.543705035577467</c:v>
                </c:pt>
                <c:pt idx="1341">
                  <c:v>14.543705035577467</c:v>
                </c:pt>
                <c:pt idx="1342">
                  <c:v>14.543705035577467</c:v>
                </c:pt>
                <c:pt idx="1343">
                  <c:v>14.543705035577467</c:v>
                </c:pt>
                <c:pt idx="1344">
                  <c:v>14.543705035577467</c:v>
                </c:pt>
                <c:pt idx="1345">
                  <c:v>14.543705035577467</c:v>
                </c:pt>
                <c:pt idx="1346">
                  <c:v>14.543705035577467</c:v>
                </c:pt>
                <c:pt idx="1347">
                  <c:v>14.543705035577467</c:v>
                </c:pt>
                <c:pt idx="1348">
                  <c:v>14.543705035577467</c:v>
                </c:pt>
                <c:pt idx="1349">
                  <c:v>14.543705035577467</c:v>
                </c:pt>
                <c:pt idx="1350">
                  <c:v>14.543705035577467</c:v>
                </c:pt>
                <c:pt idx="1351">
                  <c:v>14.543705035577467</c:v>
                </c:pt>
                <c:pt idx="1352">
                  <c:v>14.543705035577467</c:v>
                </c:pt>
                <c:pt idx="1353">
                  <c:v>14.543705035577467</c:v>
                </c:pt>
                <c:pt idx="1354">
                  <c:v>14.543705035577467</c:v>
                </c:pt>
                <c:pt idx="1355">
                  <c:v>14.543705035577467</c:v>
                </c:pt>
                <c:pt idx="1356">
                  <c:v>14.543705035577467</c:v>
                </c:pt>
                <c:pt idx="1357">
                  <c:v>14.543705035577467</c:v>
                </c:pt>
                <c:pt idx="1358">
                  <c:v>14.543705035577467</c:v>
                </c:pt>
                <c:pt idx="1359">
                  <c:v>14.543705035577467</c:v>
                </c:pt>
                <c:pt idx="1360">
                  <c:v>14.543705035577467</c:v>
                </c:pt>
                <c:pt idx="1361">
                  <c:v>14.543705035577467</c:v>
                </c:pt>
                <c:pt idx="1362">
                  <c:v>14.543705035577467</c:v>
                </c:pt>
                <c:pt idx="1363">
                  <c:v>14.543705035577467</c:v>
                </c:pt>
                <c:pt idx="1364">
                  <c:v>14.543705035577467</c:v>
                </c:pt>
                <c:pt idx="1365">
                  <c:v>14.543705035577467</c:v>
                </c:pt>
                <c:pt idx="1366">
                  <c:v>14.543705035577467</c:v>
                </c:pt>
                <c:pt idx="1367">
                  <c:v>14.543705035577467</c:v>
                </c:pt>
                <c:pt idx="1368">
                  <c:v>14.543705035577467</c:v>
                </c:pt>
                <c:pt idx="1369">
                  <c:v>14.543705035577467</c:v>
                </c:pt>
                <c:pt idx="1370">
                  <c:v>14.543705035577467</c:v>
                </c:pt>
                <c:pt idx="1371">
                  <c:v>14.543705035577467</c:v>
                </c:pt>
                <c:pt idx="1372">
                  <c:v>14.543705035577467</c:v>
                </c:pt>
                <c:pt idx="1373">
                  <c:v>14.543705035577467</c:v>
                </c:pt>
                <c:pt idx="1374">
                  <c:v>14.543705035577467</c:v>
                </c:pt>
                <c:pt idx="1375">
                  <c:v>14.543705035577467</c:v>
                </c:pt>
                <c:pt idx="1376">
                  <c:v>14.543705035577467</c:v>
                </c:pt>
                <c:pt idx="1377">
                  <c:v>14.543705035577467</c:v>
                </c:pt>
                <c:pt idx="1378">
                  <c:v>14.543705035577467</c:v>
                </c:pt>
                <c:pt idx="1379">
                  <c:v>14.543705035577467</c:v>
                </c:pt>
                <c:pt idx="1380">
                  <c:v>14.543705035577467</c:v>
                </c:pt>
                <c:pt idx="1381">
                  <c:v>14.543705035577467</c:v>
                </c:pt>
                <c:pt idx="1382">
                  <c:v>14.543705035577467</c:v>
                </c:pt>
                <c:pt idx="1383">
                  <c:v>14.543705035577467</c:v>
                </c:pt>
                <c:pt idx="1384">
                  <c:v>14.543705035577467</c:v>
                </c:pt>
                <c:pt idx="1385">
                  <c:v>14.543705035577467</c:v>
                </c:pt>
                <c:pt idx="1386">
                  <c:v>14.543705035577467</c:v>
                </c:pt>
                <c:pt idx="1387">
                  <c:v>14.543705035577467</c:v>
                </c:pt>
                <c:pt idx="1388">
                  <c:v>14.543705035577467</c:v>
                </c:pt>
                <c:pt idx="1389">
                  <c:v>14.543705035577467</c:v>
                </c:pt>
                <c:pt idx="1390">
                  <c:v>14.543705035577467</c:v>
                </c:pt>
                <c:pt idx="1391">
                  <c:v>14.543705035577467</c:v>
                </c:pt>
                <c:pt idx="1392">
                  <c:v>14.543705035577467</c:v>
                </c:pt>
                <c:pt idx="1393">
                  <c:v>14.543705035577467</c:v>
                </c:pt>
                <c:pt idx="1394">
                  <c:v>14.543705035577467</c:v>
                </c:pt>
                <c:pt idx="1395">
                  <c:v>14.543705035577467</c:v>
                </c:pt>
                <c:pt idx="1396">
                  <c:v>14.543705035577467</c:v>
                </c:pt>
                <c:pt idx="1397">
                  <c:v>14.543705035577467</c:v>
                </c:pt>
                <c:pt idx="1398">
                  <c:v>14.543705035577467</c:v>
                </c:pt>
                <c:pt idx="1399">
                  <c:v>14.543705035577467</c:v>
                </c:pt>
                <c:pt idx="1400">
                  <c:v>14.543705035577467</c:v>
                </c:pt>
                <c:pt idx="1401">
                  <c:v>14.543705035577467</c:v>
                </c:pt>
                <c:pt idx="1402">
                  <c:v>14.543705035577467</c:v>
                </c:pt>
                <c:pt idx="1403">
                  <c:v>14.543705035577467</c:v>
                </c:pt>
                <c:pt idx="1404">
                  <c:v>14.543705035577467</c:v>
                </c:pt>
                <c:pt idx="1405">
                  <c:v>14.543705035577467</c:v>
                </c:pt>
                <c:pt idx="1406">
                  <c:v>14.543705035577467</c:v>
                </c:pt>
                <c:pt idx="1407">
                  <c:v>14.543705035577467</c:v>
                </c:pt>
                <c:pt idx="1408">
                  <c:v>14.543705035577467</c:v>
                </c:pt>
                <c:pt idx="1409">
                  <c:v>14.543705035577467</c:v>
                </c:pt>
                <c:pt idx="1410">
                  <c:v>14.543705035577467</c:v>
                </c:pt>
                <c:pt idx="1411">
                  <c:v>14.543705035577467</c:v>
                </c:pt>
                <c:pt idx="1412">
                  <c:v>14.543705035577467</c:v>
                </c:pt>
                <c:pt idx="1413">
                  <c:v>14.543705035577467</c:v>
                </c:pt>
                <c:pt idx="1414">
                  <c:v>14.543705035577467</c:v>
                </c:pt>
                <c:pt idx="1415">
                  <c:v>14.543705035577467</c:v>
                </c:pt>
                <c:pt idx="1416">
                  <c:v>14.543705035577467</c:v>
                </c:pt>
                <c:pt idx="1417">
                  <c:v>14.543705035577467</c:v>
                </c:pt>
                <c:pt idx="1418">
                  <c:v>14.543705035577467</c:v>
                </c:pt>
                <c:pt idx="1419">
                  <c:v>14.543705035577467</c:v>
                </c:pt>
                <c:pt idx="1420">
                  <c:v>14.543705035577467</c:v>
                </c:pt>
                <c:pt idx="1421">
                  <c:v>14.543705035577467</c:v>
                </c:pt>
                <c:pt idx="1422">
                  <c:v>14.543705035577467</c:v>
                </c:pt>
                <c:pt idx="1423">
                  <c:v>14.543705035577467</c:v>
                </c:pt>
                <c:pt idx="1424">
                  <c:v>14.543705035577467</c:v>
                </c:pt>
                <c:pt idx="1425">
                  <c:v>14.543705035577467</c:v>
                </c:pt>
                <c:pt idx="1426">
                  <c:v>14.543705035577467</c:v>
                </c:pt>
                <c:pt idx="1427">
                  <c:v>14.543705035577467</c:v>
                </c:pt>
                <c:pt idx="1428">
                  <c:v>14.543705035577467</c:v>
                </c:pt>
                <c:pt idx="1429">
                  <c:v>14.543705035577467</c:v>
                </c:pt>
                <c:pt idx="1430">
                  <c:v>14.543705035577467</c:v>
                </c:pt>
                <c:pt idx="1431">
                  <c:v>14.543705035577467</c:v>
                </c:pt>
                <c:pt idx="1432">
                  <c:v>14.543705035577467</c:v>
                </c:pt>
                <c:pt idx="1433">
                  <c:v>14.543705035577467</c:v>
                </c:pt>
                <c:pt idx="1434">
                  <c:v>14.543705035577467</c:v>
                </c:pt>
                <c:pt idx="1435">
                  <c:v>14.543705035577467</c:v>
                </c:pt>
                <c:pt idx="1436">
                  <c:v>14.543705035577467</c:v>
                </c:pt>
                <c:pt idx="1437">
                  <c:v>14.543705035577467</c:v>
                </c:pt>
                <c:pt idx="1438">
                  <c:v>14.543705035577467</c:v>
                </c:pt>
                <c:pt idx="1439">
                  <c:v>14.543705035577467</c:v>
                </c:pt>
                <c:pt idx="1440">
                  <c:v>14.543705035577467</c:v>
                </c:pt>
                <c:pt idx="1441">
                  <c:v>14.543705035577467</c:v>
                </c:pt>
                <c:pt idx="1442">
                  <c:v>14.543705035577467</c:v>
                </c:pt>
                <c:pt idx="1443">
                  <c:v>14.543705035577467</c:v>
                </c:pt>
                <c:pt idx="1444">
                  <c:v>14.543705035577467</c:v>
                </c:pt>
                <c:pt idx="1445">
                  <c:v>14.543705035577467</c:v>
                </c:pt>
                <c:pt idx="1446">
                  <c:v>14.543705035577467</c:v>
                </c:pt>
                <c:pt idx="1447">
                  <c:v>14.543705035577467</c:v>
                </c:pt>
                <c:pt idx="1448">
                  <c:v>14.543705035577467</c:v>
                </c:pt>
                <c:pt idx="1449">
                  <c:v>14.543705035577467</c:v>
                </c:pt>
                <c:pt idx="1450">
                  <c:v>14.543705035577467</c:v>
                </c:pt>
                <c:pt idx="1451">
                  <c:v>14.543705035577467</c:v>
                </c:pt>
                <c:pt idx="1452">
                  <c:v>14.543705035577467</c:v>
                </c:pt>
                <c:pt idx="1453">
                  <c:v>14.543705035577467</c:v>
                </c:pt>
                <c:pt idx="1454">
                  <c:v>14.543705035577467</c:v>
                </c:pt>
                <c:pt idx="1455">
                  <c:v>14.543705035577467</c:v>
                </c:pt>
                <c:pt idx="1456">
                  <c:v>14.543705035577467</c:v>
                </c:pt>
                <c:pt idx="1457">
                  <c:v>14.543705035577467</c:v>
                </c:pt>
                <c:pt idx="1458">
                  <c:v>14.543705035577467</c:v>
                </c:pt>
                <c:pt idx="1459">
                  <c:v>14.543705035577467</c:v>
                </c:pt>
                <c:pt idx="1460">
                  <c:v>14.543705035577467</c:v>
                </c:pt>
                <c:pt idx="1461">
                  <c:v>14.543705035577467</c:v>
                </c:pt>
                <c:pt idx="1462">
                  <c:v>14.543705035577467</c:v>
                </c:pt>
                <c:pt idx="1463">
                  <c:v>14.543705035577467</c:v>
                </c:pt>
                <c:pt idx="1464">
                  <c:v>14.543705035577467</c:v>
                </c:pt>
                <c:pt idx="1465">
                  <c:v>14.543705035577467</c:v>
                </c:pt>
                <c:pt idx="1466">
                  <c:v>14.543705035577467</c:v>
                </c:pt>
                <c:pt idx="1467">
                  <c:v>14.543705035577467</c:v>
                </c:pt>
                <c:pt idx="1468">
                  <c:v>14.543705035577467</c:v>
                </c:pt>
                <c:pt idx="1469">
                  <c:v>14.543705035577467</c:v>
                </c:pt>
                <c:pt idx="1470">
                  <c:v>14.543705035577467</c:v>
                </c:pt>
                <c:pt idx="1471">
                  <c:v>14.543705035577467</c:v>
                </c:pt>
                <c:pt idx="1472">
                  <c:v>14.543705035577467</c:v>
                </c:pt>
                <c:pt idx="1473">
                  <c:v>14.543705035577467</c:v>
                </c:pt>
                <c:pt idx="1474">
                  <c:v>14.543705035577467</c:v>
                </c:pt>
                <c:pt idx="1475">
                  <c:v>14.543705035577467</c:v>
                </c:pt>
                <c:pt idx="1476">
                  <c:v>14.543705035577467</c:v>
                </c:pt>
                <c:pt idx="1477">
                  <c:v>14.543705035577467</c:v>
                </c:pt>
                <c:pt idx="1478">
                  <c:v>14.543705035577467</c:v>
                </c:pt>
                <c:pt idx="1479">
                  <c:v>14.543705035577467</c:v>
                </c:pt>
                <c:pt idx="1480">
                  <c:v>14.543705035577467</c:v>
                </c:pt>
                <c:pt idx="1481">
                  <c:v>14.543705035577467</c:v>
                </c:pt>
                <c:pt idx="1482">
                  <c:v>14.543705035577467</c:v>
                </c:pt>
                <c:pt idx="1483">
                  <c:v>14.543705035577467</c:v>
                </c:pt>
                <c:pt idx="1484">
                  <c:v>14.543705035577467</c:v>
                </c:pt>
                <c:pt idx="1485">
                  <c:v>14.543705035577467</c:v>
                </c:pt>
                <c:pt idx="1486">
                  <c:v>14.543705035577467</c:v>
                </c:pt>
                <c:pt idx="1487">
                  <c:v>14.543705035577467</c:v>
                </c:pt>
                <c:pt idx="1488">
                  <c:v>14.543705035577467</c:v>
                </c:pt>
                <c:pt idx="1489">
                  <c:v>14.543705035577467</c:v>
                </c:pt>
                <c:pt idx="1490">
                  <c:v>14.543705035577467</c:v>
                </c:pt>
                <c:pt idx="1491">
                  <c:v>14.543705035577467</c:v>
                </c:pt>
                <c:pt idx="1492">
                  <c:v>14.543705035577467</c:v>
                </c:pt>
                <c:pt idx="1493">
                  <c:v>14.543705035577467</c:v>
                </c:pt>
                <c:pt idx="1494">
                  <c:v>14.543705035577467</c:v>
                </c:pt>
                <c:pt idx="1495">
                  <c:v>14.543705035577467</c:v>
                </c:pt>
                <c:pt idx="1496">
                  <c:v>14.543705035577467</c:v>
                </c:pt>
                <c:pt idx="1497">
                  <c:v>14.543705035577467</c:v>
                </c:pt>
                <c:pt idx="1498">
                  <c:v>14.543705035577467</c:v>
                </c:pt>
                <c:pt idx="1499">
                  <c:v>14.543705035577467</c:v>
                </c:pt>
                <c:pt idx="1500">
                  <c:v>14.543705035577467</c:v>
                </c:pt>
                <c:pt idx="1501">
                  <c:v>14.543705035577467</c:v>
                </c:pt>
                <c:pt idx="1502">
                  <c:v>14.543705035577467</c:v>
                </c:pt>
                <c:pt idx="1503">
                  <c:v>14.543705035577467</c:v>
                </c:pt>
                <c:pt idx="1504">
                  <c:v>14.543705035577467</c:v>
                </c:pt>
                <c:pt idx="1505">
                  <c:v>14.543705035577467</c:v>
                </c:pt>
                <c:pt idx="1506">
                  <c:v>14.543705035577467</c:v>
                </c:pt>
                <c:pt idx="1507">
                  <c:v>14.543705035577467</c:v>
                </c:pt>
                <c:pt idx="1508">
                  <c:v>14.543705035577467</c:v>
                </c:pt>
                <c:pt idx="1509">
                  <c:v>14.543705035577467</c:v>
                </c:pt>
                <c:pt idx="1510">
                  <c:v>14.543705035577467</c:v>
                </c:pt>
                <c:pt idx="1511">
                  <c:v>14.543705035577467</c:v>
                </c:pt>
                <c:pt idx="1512">
                  <c:v>14.543705035577467</c:v>
                </c:pt>
                <c:pt idx="1513">
                  <c:v>14.543705035577467</c:v>
                </c:pt>
                <c:pt idx="1514">
                  <c:v>14.543705035577467</c:v>
                </c:pt>
                <c:pt idx="1515">
                  <c:v>14.543705035577467</c:v>
                </c:pt>
                <c:pt idx="1516">
                  <c:v>14.543705035577467</c:v>
                </c:pt>
                <c:pt idx="1517">
                  <c:v>14.543705035577467</c:v>
                </c:pt>
                <c:pt idx="1518">
                  <c:v>14.543705035577467</c:v>
                </c:pt>
                <c:pt idx="1519">
                  <c:v>14.543705035577467</c:v>
                </c:pt>
                <c:pt idx="1520">
                  <c:v>14.543705035577467</c:v>
                </c:pt>
                <c:pt idx="1521">
                  <c:v>14.543705035577467</c:v>
                </c:pt>
                <c:pt idx="1522">
                  <c:v>14.543705035577467</c:v>
                </c:pt>
                <c:pt idx="1523">
                  <c:v>14.543705035577467</c:v>
                </c:pt>
                <c:pt idx="1524">
                  <c:v>14.543705035577467</c:v>
                </c:pt>
                <c:pt idx="1525">
                  <c:v>14.543705035577467</c:v>
                </c:pt>
                <c:pt idx="1526">
                  <c:v>14.543705035577467</c:v>
                </c:pt>
                <c:pt idx="1527">
                  <c:v>14.543705035577467</c:v>
                </c:pt>
                <c:pt idx="1528">
                  <c:v>14.543705035577467</c:v>
                </c:pt>
                <c:pt idx="1529">
                  <c:v>14.543705035577467</c:v>
                </c:pt>
                <c:pt idx="1530">
                  <c:v>14.543705035577467</c:v>
                </c:pt>
                <c:pt idx="1531">
                  <c:v>14.543705035577467</c:v>
                </c:pt>
                <c:pt idx="1532">
                  <c:v>14.543705035577467</c:v>
                </c:pt>
                <c:pt idx="1533">
                  <c:v>14.543705035577467</c:v>
                </c:pt>
                <c:pt idx="1534">
                  <c:v>14.543705035577467</c:v>
                </c:pt>
                <c:pt idx="1535">
                  <c:v>14.543705035577467</c:v>
                </c:pt>
                <c:pt idx="1536">
                  <c:v>14.543705035577467</c:v>
                </c:pt>
                <c:pt idx="1537">
                  <c:v>14.543705035577467</c:v>
                </c:pt>
                <c:pt idx="1538">
                  <c:v>14.543705035577467</c:v>
                </c:pt>
                <c:pt idx="1539">
                  <c:v>14.543705035577467</c:v>
                </c:pt>
                <c:pt idx="1540">
                  <c:v>14.543705035577467</c:v>
                </c:pt>
                <c:pt idx="1541">
                  <c:v>14.543705035577467</c:v>
                </c:pt>
                <c:pt idx="1542">
                  <c:v>14.543705035577467</c:v>
                </c:pt>
                <c:pt idx="1543">
                  <c:v>14.543705035577467</c:v>
                </c:pt>
                <c:pt idx="1544">
                  <c:v>14.543705035577467</c:v>
                </c:pt>
                <c:pt idx="1545">
                  <c:v>14.543705035577467</c:v>
                </c:pt>
                <c:pt idx="1546">
                  <c:v>14.543705035577467</c:v>
                </c:pt>
                <c:pt idx="1547">
                  <c:v>14.543705035577467</c:v>
                </c:pt>
                <c:pt idx="1548">
                  <c:v>14.543705035577467</c:v>
                </c:pt>
                <c:pt idx="1549">
                  <c:v>14.543705035577467</c:v>
                </c:pt>
                <c:pt idx="1550">
                  <c:v>14.543705035577467</c:v>
                </c:pt>
                <c:pt idx="1551">
                  <c:v>14.543705035577467</c:v>
                </c:pt>
                <c:pt idx="1552">
                  <c:v>14.543705035577467</c:v>
                </c:pt>
                <c:pt idx="1553">
                  <c:v>14.543705035577467</c:v>
                </c:pt>
                <c:pt idx="1554">
                  <c:v>14.543705035577467</c:v>
                </c:pt>
                <c:pt idx="1555">
                  <c:v>14.543705035577467</c:v>
                </c:pt>
                <c:pt idx="1556">
                  <c:v>14.543705035577467</c:v>
                </c:pt>
                <c:pt idx="1557">
                  <c:v>14.543705035577467</c:v>
                </c:pt>
                <c:pt idx="1558">
                  <c:v>14.543705035577467</c:v>
                </c:pt>
                <c:pt idx="1559">
                  <c:v>14.543705035577467</c:v>
                </c:pt>
                <c:pt idx="1560">
                  <c:v>14.543705035577467</c:v>
                </c:pt>
                <c:pt idx="1561">
                  <c:v>14.543705035577467</c:v>
                </c:pt>
                <c:pt idx="1562">
                  <c:v>14.543705035577467</c:v>
                </c:pt>
                <c:pt idx="1563">
                  <c:v>14.543705035577467</c:v>
                </c:pt>
                <c:pt idx="1564">
                  <c:v>14.543705035577467</c:v>
                </c:pt>
                <c:pt idx="1565">
                  <c:v>14.543705035577467</c:v>
                </c:pt>
                <c:pt idx="1566">
                  <c:v>14.543705035577467</c:v>
                </c:pt>
                <c:pt idx="1567">
                  <c:v>14.543705035577467</c:v>
                </c:pt>
                <c:pt idx="1568">
                  <c:v>14.543705035577467</c:v>
                </c:pt>
                <c:pt idx="1569">
                  <c:v>14.543705035577467</c:v>
                </c:pt>
                <c:pt idx="1570">
                  <c:v>14.543705035577467</c:v>
                </c:pt>
                <c:pt idx="1571">
                  <c:v>14.543705035577467</c:v>
                </c:pt>
                <c:pt idx="1572">
                  <c:v>14.543705035577467</c:v>
                </c:pt>
                <c:pt idx="1573">
                  <c:v>14.543705035577467</c:v>
                </c:pt>
                <c:pt idx="1574">
                  <c:v>14.543705035577467</c:v>
                </c:pt>
                <c:pt idx="1575">
                  <c:v>14.543705035577467</c:v>
                </c:pt>
                <c:pt idx="1576">
                  <c:v>14.543705035577467</c:v>
                </c:pt>
                <c:pt idx="1577">
                  <c:v>14.543705035577467</c:v>
                </c:pt>
                <c:pt idx="1578">
                  <c:v>14.543705035577467</c:v>
                </c:pt>
                <c:pt idx="1579">
                  <c:v>14.543705035577467</c:v>
                </c:pt>
                <c:pt idx="1580">
                  <c:v>14.543705035577467</c:v>
                </c:pt>
                <c:pt idx="1581">
                  <c:v>14.543705035577467</c:v>
                </c:pt>
                <c:pt idx="1582">
                  <c:v>14.543705035577467</c:v>
                </c:pt>
                <c:pt idx="1583">
                  <c:v>14.543705035577467</c:v>
                </c:pt>
                <c:pt idx="1584">
                  <c:v>14.543705035577467</c:v>
                </c:pt>
                <c:pt idx="1585">
                  <c:v>14.543705035577467</c:v>
                </c:pt>
                <c:pt idx="1586">
                  <c:v>14.543705035577467</c:v>
                </c:pt>
                <c:pt idx="1587">
                  <c:v>14.543705035577467</c:v>
                </c:pt>
                <c:pt idx="1588">
                  <c:v>14.543705035577467</c:v>
                </c:pt>
                <c:pt idx="1589">
                  <c:v>14.543705035577467</c:v>
                </c:pt>
                <c:pt idx="1590">
                  <c:v>14.543705035577467</c:v>
                </c:pt>
                <c:pt idx="1591">
                  <c:v>14.543705035577467</c:v>
                </c:pt>
                <c:pt idx="1592">
                  <c:v>14.543705035577467</c:v>
                </c:pt>
                <c:pt idx="1593">
                  <c:v>14.543705035577467</c:v>
                </c:pt>
                <c:pt idx="1594">
                  <c:v>14.543705035577467</c:v>
                </c:pt>
                <c:pt idx="1595">
                  <c:v>14.543705035577467</c:v>
                </c:pt>
                <c:pt idx="1596">
                  <c:v>14.543705035577467</c:v>
                </c:pt>
                <c:pt idx="1597">
                  <c:v>14.543705035577467</c:v>
                </c:pt>
                <c:pt idx="1598">
                  <c:v>14.543705035577467</c:v>
                </c:pt>
                <c:pt idx="1599">
                  <c:v>14.543705035577467</c:v>
                </c:pt>
                <c:pt idx="1600">
                  <c:v>14.543705035577467</c:v>
                </c:pt>
                <c:pt idx="1601">
                  <c:v>14.543705035577467</c:v>
                </c:pt>
                <c:pt idx="1602">
                  <c:v>14.543705035577467</c:v>
                </c:pt>
                <c:pt idx="1603">
                  <c:v>14.543705035577467</c:v>
                </c:pt>
                <c:pt idx="1604">
                  <c:v>14.543705035577467</c:v>
                </c:pt>
                <c:pt idx="1605">
                  <c:v>14.543705035577467</c:v>
                </c:pt>
                <c:pt idx="1606">
                  <c:v>14.543705035577467</c:v>
                </c:pt>
                <c:pt idx="1607">
                  <c:v>14.543705035577467</c:v>
                </c:pt>
                <c:pt idx="1608">
                  <c:v>14.543705035577467</c:v>
                </c:pt>
                <c:pt idx="1609">
                  <c:v>14.543705035577467</c:v>
                </c:pt>
                <c:pt idx="1610">
                  <c:v>14.543705035577467</c:v>
                </c:pt>
                <c:pt idx="1611">
                  <c:v>14.543705035577467</c:v>
                </c:pt>
                <c:pt idx="1612">
                  <c:v>14.543705035577467</c:v>
                </c:pt>
                <c:pt idx="1613">
                  <c:v>14.543705035577467</c:v>
                </c:pt>
                <c:pt idx="1614">
                  <c:v>14.543705035577467</c:v>
                </c:pt>
                <c:pt idx="1615">
                  <c:v>14.543705035577467</c:v>
                </c:pt>
                <c:pt idx="1616">
                  <c:v>14.543705035577467</c:v>
                </c:pt>
                <c:pt idx="1617">
                  <c:v>14.543705035577467</c:v>
                </c:pt>
                <c:pt idx="1618">
                  <c:v>14.543705035577467</c:v>
                </c:pt>
                <c:pt idx="1619">
                  <c:v>14.543705035577467</c:v>
                </c:pt>
                <c:pt idx="1620">
                  <c:v>14.543705035577467</c:v>
                </c:pt>
                <c:pt idx="1621">
                  <c:v>14.543705035577467</c:v>
                </c:pt>
                <c:pt idx="1622">
                  <c:v>14.543705035577467</c:v>
                </c:pt>
                <c:pt idx="1623">
                  <c:v>14.543705035577467</c:v>
                </c:pt>
                <c:pt idx="1624">
                  <c:v>14.543705035577467</c:v>
                </c:pt>
                <c:pt idx="1625">
                  <c:v>14.543705035577467</c:v>
                </c:pt>
                <c:pt idx="1626">
                  <c:v>14.543705035577467</c:v>
                </c:pt>
                <c:pt idx="1627">
                  <c:v>14.543705035577467</c:v>
                </c:pt>
                <c:pt idx="1628">
                  <c:v>14.543705035577467</c:v>
                </c:pt>
                <c:pt idx="1629">
                  <c:v>14.543705035577467</c:v>
                </c:pt>
                <c:pt idx="1630">
                  <c:v>14.543705035577467</c:v>
                </c:pt>
                <c:pt idx="1631">
                  <c:v>14.543705035577467</c:v>
                </c:pt>
                <c:pt idx="1632">
                  <c:v>14.543705035577467</c:v>
                </c:pt>
                <c:pt idx="1633">
                  <c:v>14.543705035577467</c:v>
                </c:pt>
                <c:pt idx="1634">
                  <c:v>14.543705035577467</c:v>
                </c:pt>
                <c:pt idx="1635">
                  <c:v>14.543705035577467</c:v>
                </c:pt>
                <c:pt idx="1636">
                  <c:v>14.543705035577467</c:v>
                </c:pt>
                <c:pt idx="1637">
                  <c:v>14.543705035577467</c:v>
                </c:pt>
                <c:pt idx="1638">
                  <c:v>14.543705035577467</c:v>
                </c:pt>
                <c:pt idx="1639">
                  <c:v>14.543705035577467</c:v>
                </c:pt>
                <c:pt idx="1640">
                  <c:v>14.543705035577467</c:v>
                </c:pt>
                <c:pt idx="1641">
                  <c:v>14.543705035577467</c:v>
                </c:pt>
                <c:pt idx="1642">
                  <c:v>14.543705035577467</c:v>
                </c:pt>
                <c:pt idx="1643">
                  <c:v>14.543705035577467</c:v>
                </c:pt>
                <c:pt idx="1644">
                  <c:v>14.543705035577467</c:v>
                </c:pt>
                <c:pt idx="1645">
                  <c:v>14.543705035577467</c:v>
                </c:pt>
                <c:pt idx="1646">
                  <c:v>14.543705035577467</c:v>
                </c:pt>
                <c:pt idx="1647">
                  <c:v>14.543705035577467</c:v>
                </c:pt>
                <c:pt idx="1648">
                  <c:v>14.543705035577467</c:v>
                </c:pt>
                <c:pt idx="1649">
                  <c:v>14.543705035577467</c:v>
                </c:pt>
                <c:pt idx="1650">
                  <c:v>14.543705035577467</c:v>
                </c:pt>
                <c:pt idx="1651">
                  <c:v>14.543705035577467</c:v>
                </c:pt>
                <c:pt idx="1652">
                  <c:v>14.543705035577467</c:v>
                </c:pt>
                <c:pt idx="1653">
                  <c:v>14.543705035577467</c:v>
                </c:pt>
                <c:pt idx="1654">
                  <c:v>14.543705035577467</c:v>
                </c:pt>
                <c:pt idx="1655">
                  <c:v>14.543705035577467</c:v>
                </c:pt>
                <c:pt idx="1656">
                  <c:v>14.543705035577467</c:v>
                </c:pt>
                <c:pt idx="1657">
                  <c:v>14.543705035577467</c:v>
                </c:pt>
                <c:pt idx="1658">
                  <c:v>14.543705035577467</c:v>
                </c:pt>
                <c:pt idx="1659">
                  <c:v>14.543705035577467</c:v>
                </c:pt>
                <c:pt idx="1660">
                  <c:v>14.543705035577467</c:v>
                </c:pt>
                <c:pt idx="1661">
                  <c:v>14.543705035577467</c:v>
                </c:pt>
                <c:pt idx="1662">
                  <c:v>14.543705035577467</c:v>
                </c:pt>
                <c:pt idx="1663">
                  <c:v>14.543705035577467</c:v>
                </c:pt>
                <c:pt idx="1664">
                  <c:v>14.543705035577467</c:v>
                </c:pt>
                <c:pt idx="1665">
                  <c:v>14.543705035577467</c:v>
                </c:pt>
                <c:pt idx="1666">
                  <c:v>14.543705035577467</c:v>
                </c:pt>
                <c:pt idx="1667">
                  <c:v>14.543705035577467</c:v>
                </c:pt>
                <c:pt idx="1668">
                  <c:v>14.543705035577467</c:v>
                </c:pt>
                <c:pt idx="1669">
                  <c:v>14.543705035577467</c:v>
                </c:pt>
                <c:pt idx="1670">
                  <c:v>14.543705035577467</c:v>
                </c:pt>
                <c:pt idx="1671">
                  <c:v>14.543705035577467</c:v>
                </c:pt>
                <c:pt idx="1672">
                  <c:v>14.543705035577467</c:v>
                </c:pt>
                <c:pt idx="1673">
                  <c:v>14.543705035577467</c:v>
                </c:pt>
                <c:pt idx="1674">
                  <c:v>14.543705035577467</c:v>
                </c:pt>
                <c:pt idx="1675">
                  <c:v>14.543705035577467</c:v>
                </c:pt>
                <c:pt idx="1676">
                  <c:v>14.543705035577467</c:v>
                </c:pt>
                <c:pt idx="1677">
                  <c:v>14.543705035577467</c:v>
                </c:pt>
                <c:pt idx="1678">
                  <c:v>14.543705035577467</c:v>
                </c:pt>
                <c:pt idx="1679">
                  <c:v>14.543705035577467</c:v>
                </c:pt>
                <c:pt idx="1680">
                  <c:v>14.543705035577467</c:v>
                </c:pt>
                <c:pt idx="1681">
                  <c:v>14.543705035577467</c:v>
                </c:pt>
                <c:pt idx="1682">
                  <c:v>14.543705035577467</c:v>
                </c:pt>
                <c:pt idx="1683">
                  <c:v>14.543705035577467</c:v>
                </c:pt>
                <c:pt idx="1684">
                  <c:v>14.543705035577467</c:v>
                </c:pt>
                <c:pt idx="1685">
                  <c:v>14.543705035577467</c:v>
                </c:pt>
                <c:pt idx="1686">
                  <c:v>14.543705035577467</c:v>
                </c:pt>
                <c:pt idx="1687">
                  <c:v>14.543705035577467</c:v>
                </c:pt>
                <c:pt idx="1688">
                  <c:v>14.543705035577467</c:v>
                </c:pt>
                <c:pt idx="1689">
                  <c:v>14.543705035577467</c:v>
                </c:pt>
                <c:pt idx="1690">
                  <c:v>14.543705035577467</c:v>
                </c:pt>
                <c:pt idx="1691">
                  <c:v>14.543705035577467</c:v>
                </c:pt>
                <c:pt idx="1692">
                  <c:v>14.543705035577467</c:v>
                </c:pt>
                <c:pt idx="1693">
                  <c:v>14.543705035577467</c:v>
                </c:pt>
                <c:pt idx="1694">
                  <c:v>14.543705035577467</c:v>
                </c:pt>
                <c:pt idx="1695">
                  <c:v>14.543705035577467</c:v>
                </c:pt>
                <c:pt idx="1696">
                  <c:v>14.543705035577467</c:v>
                </c:pt>
                <c:pt idx="1697">
                  <c:v>14.543705035577467</c:v>
                </c:pt>
                <c:pt idx="1698">
                  <c:v>14.543705035577467</c:v>
                </c:pt>
                <c:pt idx="1699">
                  <c:v>14.543705035577467</c:v>
                </c:pt>
                <c:pt idx="1700">
                  <c:v>14.543705035577467</c:v>
                </c:pt>
                <c:pt idx="1701">
                  <c:v>14.543705035577467</c:v>
                </c:pt>
                <c:pt idx="1702">
                  <c:v>14.543705035577467</c:v>
                </c:pt>
                <c:pt idx="1703">
                  <c:v>14.543705035577467</c:v>
                </c:pt>
                <c:pt idx="1704">
                  <c:v>14.543705035577467</c:v>
                </c:pt>
                <c:pt idx="1705">
                  <c:v>14.543705035577467</c:v>
                </c:pt>
                <c:pt idx="1706">
                  <c:v>14.543705035577467</c:v>
                </c:pt>
                <c:pt idx="1707">
                  <c:v>14.543705035577467</c:v>
                </c:pt>
                <c:pt idx="1708">
                  <c:v>14.543705035577467</c:v>
                </c:pt>
                <c:pt idx="1709">
                  <c:v>14.543705035577467</c:v>
                </c:pt>
                <c:pt idx="1710">
                  <c:v>14.543705035577467</c:v>
                </c:pt>
                <c:pt idx="1711">
                  <c:v>14.543705035577467</c:v>
                </c:pt>
                <c:pt idx="1712">
                  <c:v>14.543705035577467</c:v>
                </c:pt>
                <c:pt idx="1713">
                  <c:v>14.543705035577467</c:v>
                </c:pt>
                <c:pt idx="1714">
                  <c:v>14.543705035577467</c:v>
                </c:pt>
                <c:pt idx="1715">
                  <c:v>14.543705035577467</c:v>
                </c:pt>
                <c:pt idx="1716">
                  <c:v>14.543705035577467</c:v>
                </c:pt>
                <c:pt idx="1717">
                  <c:v>14.543705035577467</c:v>
                </c:pt>
                <c:pt idx="1718">
                  <c:v>14.543705035577467</c:v>
                </c:pt>
                <c:pt idx="1719">
                  <c:v>14.543705035577467</c:v>
                </c:pt>
                <c:pt idx="1720">
                  <c:v>14.543705035577467</c:v>
                </c:pt>
                <c:pt idx="1721">
                  <c:v>14.543705035577467</c:v>
                </c:pt>
                <c:pt idx="1722">
                  <c:v>14.543705035577467</c:v>
                </c:pt>
                <c:pt idx="1723">
                  <c:v>14.543705035577467</c:v>
                </c:pt>
                <c:pt idx="1724">
                  <c:v>14.543705035577467</c:v>
                </c:pt>
                <c:pt idx="1725">
                  <c:v>14.543705035577467</c:v>
                </c:pt>
                <c:pt idx="1726">
                  <c:v>14.543705035577467</c:v>
                </c:pt>
                <c:pt idx="1727">
                  <c:v>14.543705035577467</c:v>
                </c:pt>
                <c:pt idx="1728">
                  <c:v>14.543705035577467</c:v>
                </c:pt>
                <c:pt idx="1729">
                  <c:v>14.543705035577467</c:v>
                </c:pt>
                <c:pt idx="1730">
                  <c:v>14.543705035577467</c:v>
                </c:pt>
                <c:pt idx="1731">
                  <c:v>14.543705035577467</c:v>
                </c:pt>
                <c:pt idx="1732">
                  <c:v>14.543705035577467</c:v>
                </c:pt>
                <c:pt idx="1733">
                  <c:v>14.543705035577467</c:v>
                </c:pt>
                <c:pt idx="1734">
                  <c:v>14.543705035577467</c:v>
                </c:pt>
                <c:pt idx="1735">
                  <c:v>14.543705035577467</c:v>
                </c:pt>
                <c:pt idx="1736">
                  <c:v>14.543705035577467</c:v>
                </c:pt>
                <c:pt idx="1737">
                  <c:v>14.543705035577467</c:v>
                </c:pt>
                <c:pt idx="1738">
                  <c:v>14.543705035577467</c:v>
                </c:pt>
                <c:pt idx="1739">
                  <c:v>14.543705035577467</c:v>
                </c:pt>
                <c:pt idx="1740">
                  <c:v>14.543705035577467</c:v>
                </c:pt>
                <c:pt idx="1741">
                  <c:v>14.543705035577467</c:v>
                </c:pt>
                <c:pt idx="1742">
                  <c:v>14.543705035577467</c:v>
                </c:pt>
                <c:pt idx="1743">
                  <c:v>14.543705035577467</c:v>
                </c:pt>
                <c:pt idx="1744">
                  <c:v>14.543705035577467</c:v>
                </c:pt>
                <c:pt idx="1745">
                  <c:v>14.543705035577467</c:v>
                </c:pt>
                <c:pt idx="1746">
                  <c:v>14.543705035577467</c:v>
                </c:pt>
                <c:pt idx="1747">
                  <c:v>14.543705035577467</c:v>
                </c:pt>
                <c:pt idx="1748">
                  <c:v>14.543705035577467</c:v>
                </c:pt>
                <c:pt idx="1749">
                  <c:v>14.543705035577467</c:v>
                </c:pt>
                <c:pt idx="1750">
                  <c:v>14.543705035577467</c:v>
                </c:pt>
                <c:pt idx="1751">
                  <c:v>14.543705035577467</c:v>
                </c:pt>
                <c:pt idx="1752">
                  <c:v>14.543705035577467</c:v>
                </c:pt>
                <c:pt idx="1753">
                  <c:v>14.543705035577467</c:v>
                </c:pt>
                <c:pt idx="1754">
                  <c:v>14.543705035577467</c:v>
                </c:pt>
                <c:pt idx="1755">
                  <c:v>14.543705035577467</c:v>
                </c:pt>
                <c:pt idx="1756">
                  <c:v>14.543705035577467</c:v>
                </c:pt>
                <c:pt idx="1757">
                  <c:v>14.543705035577467</c:v>
                </c:pt>
                <c:pt idx="1758">
                  <c:v>14.543705035577467</c:v>
                </c:pt>
                <c:pt idx="1759">
                  <c:v>14.543705035577467</c:v>
                </c:pt>
                <c:pt idx="1760">
                  <c:v>14.543705035577467</c:v>
                </c:pt>
                <c:pt idx="1761">
                  <c:v>14.543705035577467</c:v>
                </c:pt>
                <c:pt idx="1762">
                  <c:v>14.543705035577467</c:v>
                </c:pt>
                <c:pt idx="1763">
                  <c:v>14.543705035577467</c:v>
                </c:pt>
                <c:pt idx="1764">
                  <c:v>14.543705035577467</c:v>
                </c:pt>
                <c:pt idx="1765">
                  <c:v>14.543705035577467</c:v>
                </c:pt>
                <c:pt idx="1766">
                  <c:v>14.543705035577467</c:v>
                </c:pt>
                <c:pt idx="1767">
                  <c:v>14.543705035577467</c:v>
                </c:pt>
                <c:pt idx="1768">
                  <c:v>14.543705035577467</c:v>
                </c:pt>
                <c:pt idx="1769">
                  <c:v>14.543705035577467</c:v>
                </c:pt>
                <c:pt idx="1770">
                  <c:v>14.543705035577467</c:v>
                </c:pt>
                <c:pt idx="1771">
                  <c:v>14.543705035577467</c:v>
                </c:pt>
                <c:pt idx="1772">
                  <c:v>14.543705035577467</c:v>
                </c:pt>
                <c:pt idx="1773">
                  <c:v>14.543705035577467</c:v>
                </c:pt>
                <c:pt idx="1774">
                  <c:v>14.543705035577467</c:v>
                </c:pt>
                <c:pt idx="1775">
                  <c:v>14.543705035577467</c:v>
                </c:pt>
                <c:pt idx="1776">
                  <c:v>14.543705035577467</c:v>
                </c:pt>
                <c:pt idx="1777">
                  <c:v>14.543705035577467</c:v>
                </c:pt>
                <c:pt idx="1778">
                  <c:v>14.543705035577467</c:v>
                </c:pt>
                <c:pt idx="1779">
                  <c:v>14.543705035577467</c:v>
                </c:pt>
                <c:pt idx="1780">
                  <c:v>14.543705035577467</c:v>
                </c:pt>
                <c:pt idx="1781">
                  <c:v>14.543705035577467</c:v>
                </c:pt>
                <c:pt idx="1782">
                  <c:v>14.543705035577467</c:v>
                </c:pt>
                <c:pt idx="1783">
                  <c:v>14.543705035577467</c:v>
                </c:pt>
                <c:pt idx="1784">
                  <c:v>14.543705035577467</c:v>
                </c:pt>
                <c:pt idx="1785">
                  <c:v>14.543705035577467</c:v>
                </c:pt>
                <c:pt idx="1786">
                  <c:v>14.543705035577467</c:v>
                </c:pt>
                <c:pt idx="1787">
                  <c:v>14.543705035577467</c:v>
                </c:pt>
                <c:pt idx="1788">
                  <c:v>14.543705035577467</c:v>
                </c:pt>
                <c:pt idx="1789">
                  <c:v>14.543705035577467</c:v>
                </c:pt>
                <c:pt idx="1790">
                  <c:v>14.543705035577467</c:v>
                </c:pt>
                <c:pt idx="1791">
                  <c:v>14.543705035577467</c:v>
                </c:pt>
                <c:pt idx="1792">
                  <c:v>14.543705035577467</c:v>
                </c:pt>
                <c:pt idx="1793">
                  <c:v>14.543705035577467</c:v>
                </c:pt>
                <c:pt idx="1794">
                  <c:v>14.543705035577467</c:v>
                </c:pt>
                <c:pt idx="1795">
                  <c:v>14.543705035577467</c:v>
                </c:pt>
                <c:pt idx="1796">
                  <c:v>14.543705035577467</c:v>
                </c:pt>
                <c:pt idx="1797">
                  <c:v>14.543705035577467</c:v>
                </c:pt>
                <c:pt idx="1798">
                  <c:v>14.543705035577467</c:v>
                </c:pt>
                <c:pt idx="1799">
                  <c:v>14.543705035577467</c:v>
                </c:pt>
                <c:pt idx="1800">
                  <c:v>14.543705035577467</c:v>
                </c:pt>
                <c:pt idx="1801">
                  <c:v>14.543705035577467</c:v>
                </c:pt>
                <c:pt idx="1802">
                  <c:v>14.543705035577467</c:v>
                </c:pt>
                <c:pt idx="1803">
                  <c:v>14.543705035577467</c:v>
                </c:pt>
                <c:pt idx="1804">
                  <c:v>14.543705035577467</c:v>
                </c:pt>
                <c:pt idx="1805">
                  <c:v>14.543705035577467</c:v>
                </c:pt>
                <c:pt idx="1806">
                  <c:v>14.543705035577467</c:v>
                </c:pt>
                <c:pt idx="1807">
                  <c:v>14.543705035577467</c:v>
                </c:pt>
                <c:pt idx="1808">
                  <c:v>14.543705035577467</c:v>
                </c:pt>
                <c:pt idx="1809">
                  <c:v>14.543705035577467</c:v>
                </c:pt>
                <c:pt idx="1810">
                  <c:v>14.543705035577467</c:v>
                </c:pt>
                <c:pt idx="1811">
                  <c:v>14.543705035577467</c:v>
                </c:pt>
                <c:pt idx="1812">
                  <c:v>14.543705035577467</c:v>
                </c:pt>
                <c:pt idx="1813">
                  <c:v>14.543705035577467</c:v>
                </c:pt>
                <c:pt idx="1814">
                  <c:v>14.543705035577467</c:v>
                </c:pt>
                <c:pt idx="1815">
                  <c:v>14.543705035577467</c:v>
                </c:pt>
                <c:pt idx="1816">
                  <c:v>14.543705035577467</c:v>
                </c:pt>
                <c:pt idx="1817">
                  <c:v>14.543705035577467</c:v>
                </c:pt>
                <c:pt idx="1818">
                  <c:v>14.543705035577467</c:v>
                </c:pt>
                <c:pt idx="1819">
                  <c:v>14.543705035577467</c:v>
                </c:pt>
                <c:pt idx="1820">
                  <c:v>14.543705035577467</c:v>
                </c:pt>
                <c:pt idx="1821">
                  <c:v>14.543705035577467</c:v>
                </c:pt>
                <c:pt idx="1822">
                  <c:v>14.543705035577467</c:v>
                </c:pt>
                <c:pt idx="1823">
                  <c:v>14.543705035577467</c:v>
                </c:pt>
                <c:pt idx="1824">
                  <c:v>14.543705035577467</c:v>
                </c:pt>
                <c:pt idx="1825">
                  <c:v>14.543705035577467</c:v>
                </c:pt>
                <c:pt idx="1826">
                  <c:v>14.543705035577467</c:v>
                </c:pt>
                <c:pt idx="1827">
                  <c:v>14.543705035577467</c:v>
                </c:pt>
                <c:pt idx="1828">
                  <c:v>14.543705035577467</c:v>
                </c:pt>
                <c:pt idx="1829">
                  <c:v>14.543705035577467</c:v>
                </c:pt>
                <c:pt idx="1830">
                  <c:v>14.543705035577467</c:v>
                </c:pt>
                <c:pt idx="1831">
                  <c:v>14.543705035577467</c:v>
                </c:pt>
                <c:pt idx="1832">
                  <c:v>14.543705035577467</c:v>
                </c:pt>
                <c:pt idx="1833">
                  <c:v>14.543705035577467</c:v>
                </c:pt>
                <c:pt idx="1834">
                  <c:v>14.543705035577467</c:v>
                </c:pt>
                <c:pt idx="1835">
                  <c:v>14.543705035577467</c:v>
                </c:pt>
                <c:pt idx="1836">
                  <c:v>14.543705035577467</c:v>
                </c:pt>
                <c:pt idx="1837">
                  <c:v>14.543705035577467</c:v>
                </c:pt>
                <c:pt idx="1838">
                  <c:v>14.543705035577467</c:v>
                </c:pt>
                <c:pt idx="1839">
                  <c:v>14.543705035577467</c:v>
                </c:pt>
                <c:pt idx="1840">
                  <c:v>14.543705035577467</c:v>
                </c:pt>
                <c:pt idx="1841">
                  <c:v>14.543705035577467</c:v>
                </c:pt>
                <c:pt idx="1842">
                  <c:v>14.543705035577467</c:v>
                </c:pt>
                <c:pt idx="1843">
                  <c:v>14.543705035577467</c:v>
                </c:pt>
                <c:pt idx="1844">
                  <c:v>14.543705035577467</c:v>
                </c:pt>
                <c:pt idx="1845">
                  <c:v>14.543705035577467</c:v>
                </c:pt>
                <c:pt idx="1846">
                  <c:v>14.543705035577467</c:v>
                </c:pt>
                <c:pt idx="1847">
                  <c:v>14.543705035577467</c:v>
                </c:pt>
                <c:pt idx="1848">
                  <c:v>14.543705035577467</c:v>
                </c:pt>
                <c:pt idx="1849">
                  <c:v>14.543705035577467</c:v>
                </c:pt>
                <c:pt idx="1850">
                  <c:v>14.543705035577467</c:v>
                </c:pt>
                <c:pt idx="1851">
                  <c:v>14.543705035577467</c:v>
                </c:pt>
                <c:pt idx="1852">
                  <c:v>14.543705035577467</c:v>
                </c:pt>
                <c:pt idx="1853">
                  <c:v>14.543705035577467</c:v>
                </c:pt>
                <c:pt idx="1854">
                  <c:v>14.543705035577467</c:v>
                </c:pt>
                <c:pt idx="1855">
                  <c:v>14.543705035577467</c:v>
                </c:pt>
                <c:pt idx="1856">
                  <c:v>14.543705035577467</c:v>
                </c:pt>
                <c:pt idx="1857">
                  <c:v>14.543705035577467</c:v>
                </c:pt>
                <c:pt idx="1858">
                  <c:v>14.543705035577467</c:v>
                </c:pt>
                <c:pt idx="1859">
                  <c:v>14.543705035577467</c:v>
                </c:pt>
                <c:pt idx="1860">
                  <c:v>14.543705035577467</c:v>
                </c:pt>
                <c:pt idx="1861">
                  <c:v>14.543705035577467</c:v>
                </c:pt>
                <c:pt idx="1862">
                  <c:v>14.543705035577467</c:v>
                </c:pt>
                <c:pt idx="1863">
                  <c:v>14.543705035577467</c:v>
                </c:pt>
                <c:pt idx="1864">
                  <c:v>14.543705035577467</c:v>
                </c:pt>
                <c:pt idx="1865">
                  <c:v>14.543705035577467</c:v>
                </c:pt>
                <c:pt idx="1866">
                  <c:v>14.543705035577467</c:v>
                </c:pt>
                <c:pt idx="1867">
                  <c:v>14.543705035577467</c:v>
                </c:pt>
                <c:pt idx="1868">
                  <c:v>14.543705035577467</c:v>
                </c:pt>
                <c:pt idx="1869">
                  <c:v>14.543705035577467</c:v>
                </c:pt>
                <c:pt idx="1870">
                  <c:v>14.543705035577467</c:v>
                </c:pt>
                <c:pt idx="1871">
                  <c:v>14.543705035577467</c:v>
                </c:pt>
                <c:pt idx="1872">
                  <c:v>14.543705035577467</c:v>
                </c:pt>
                <c:pt idx="1873">
                  <c:v>14.543705035577467</c:v>
                </c:pt>
                <c:pt idx="1874">
                  <c:v>14.543705035577467</c:v>
                </c:pt>
                <c:pt idx="1875">
                  <c:v>14.543705035577467</c:v>
                </c:pt>
                <c:pt idx="1876">
                  <c:v>14.543705035577467</c:v>
                </c:pt>
                <c:pt idx="1877">
                  <c:v>14.543705035577467</c:v>
                </c:pt>
                <c:pt idx="1878">
                  <c:v>14.543705035577467</c:v>
                </c:pt>
                <c:pt idx="1879">
                  <c:v>14.543705035577467</c:v>
                </c:pt>
                <c:pt idx="1880">
                  <c:v>14.543705035577467</c:v>
                </c:pt>
                <c:pt idx="1881">
                  <c:v>14.543705035577467</c:v>
                </c:pt>
                <c:pt idx="1882">
                  <c:v>14.543705035577467</c:v>
                </c:pt>
                <c:pt idx="1883">
                  <c:v>14.543705035577467</c:v>
                </c:pt>
                <c:pt idx="1884">
                  <c:v>14.543705035577467</c:v>
                </c:pt>
                <c:pt idx="1885">
                  <c:v>14.543705035577467</c:v>
                </c:pt>
                <c:pt idx="1886">
                  <c:v>14.543705035577467</c:v>
                </c:pt>
                <c:pt idx="1887">
                  <c:v>14.543705035577467</c:v>
                </c:pt>
                <c:pt idx="1888">
                  <c:v>14.543705035577467</c:v>
                </c:pt>
                <c:pt idx="1889">
                  <c:v>14.543705035577467</c:v>
                </c:pt>
                <c:pt idx="1890">
                  <c:v>14.543705035577467</c:v>
                </c:pt>
                <c:pt idx="1891">
                  <c:v>14.543705035577467</c:v>
                </c:pt>
                <c:pt idx="1892">
                  <c:v>14.543705035577467</c:v>
                </c:pt>
                <c:pt idx="1893">
                  <c:v>14.543705035577467</c:v>
                </c:pt>
                <c:pt idx="1894">
                  <c:v>14.543705035577467</c:v>
                </c:pt>
                <c:pt idx="1895">
                  <c:v>14.543705035577467</c:v>
                </c:pt>
                <c:pt idx="1896">
                  <c:v>14.543705035577467</c:v>
                </c:pt>
                <c:pt idx="1897">
                  <c:v>14.543705035577467</c:v>
                </c:pt>
                <c:pt idx="1898">
                  <c:v>14.543705035577467</c:v>
                </c:pt>
                <c:pt idx="1899">
                  <c:v>14.543705035577467</c:v>
                </c:pt>
                <c:pt idx="1900">
                  <c:v>14.543705035577467</c:v>
                </c:pt>
                <c:pt idx="1901">
                  <c:v>14.543705035577467</c:v>
                </c:pt>
                <c:pt idx="1902">
                  <c:v>14.543705035577467</c:v>
                </c:pt>
                <c:pt idx="1903">
                  <c:v>14.543705035577467</c:v>
                </c:pt>
                <c:pt idx="1904">
                  <c:v>14.543705035577467</c:v>
                </c:pt>
                <c:pt idx="1905">
                  <c:v>14.543705035577467</c:v>
                </c:pt>
                <c:pt idx="1906">
                  <c:v>14.543705035577467</c:v>
                </c:pt>
                <c:pt idx="1907">
                  <c:v>14.543705035577467</c:v>
                </c:pt>
                <c:pt idx="1908">
                  <c:v>14.543705035577467</c:v>
                </c:pt>
                <c:pt idx="1909">
                  <c:v>14.543705035577467</c:v>
                </c:pt>
                <c:pt idx="1910">
                  <c:v>14.543705035577467</c:v>
                </c:pt>
                <c:pt idx="1911">
                  <c:v>14.543705035577467</c:v>
                </c:pt>
                <c:pt idx="1912">
                  <c:v>14.543705035577467</c:v>
                </c:pt>
                <c:pt idx="1913">
                  <c:v>14.543705035577467</c:v>
                </c:pt>
                <c:pt idx="1914">
                  <c:v>14.543705035577467</c:v>
                </c:pt>
                <c:pt idx="1915">
                  <c:v>14.543705035577467</c:v>
                </c:pt>
                <c:pt idx="1916">
                  <c:v>14.543705035577467</c:v>
                </c:pt>
                <c:pt idx="1917">
                  <c:v>14.543705035577467</c:v>
                </c:pt>
                <c:pt idx="1918">
                  <c:v>14.543705035577467</c:v>
                </c:pt>
                <c:pt idx="1919">
                  <c:v>14.543705035577467</c:v>
                </c:pt>
                <c:pt idx="1920">
                  <c:v>14.543705035577467</c:v>
                </c:pt>
                <c:pt idx="1921">
                  <c:v>14.543705035577467</c:v>
                </c:pt>
                <c:pt idx="1922">
                  <c:v>14.543705035577467</c:v>
                </c:pt>
                <c:pt idx="1923">
                  <c:v>14.543705035577467</c:v>
                </c:pt>
                <c:pt idx="1924">
                  <c:v>14.543705035577467</c:v>
                </c:pt>
                <c:pt idx="1925">
                  <c:v>14.543705035577467</c:v>
                </c:pt>
                <c:pt idx="1926">
                  <c:v>14.543705035577467</c:v>
                </c:pt>
                <c:pt idx="1927">
                  <c:v>14.543705035577467</c:v>
                </c:pt>
                <c:pt idx="1928">
                  <c:v>14.543705035577467</c:v>
                </c:pt>
                <c:pt idx="1929">
                  <c:v>14.543705035577467</c:v>
                </c:pt>
                <c:pt idx="1930">
                  <c:v>14.543705035577467</c:v>
                </c:pt>
                <c:pt idx="1931">
                  <c:v>14.543705035577467</c:v>
                </c:pt>
                <c:pt idx="1932">
                  <c:v>14.543705035577467</c:v>
                </c:pt>
                <c:pt idx="1933">
                  <c:v>14.543705035577467</c:v>
                </c:pt>
                <c:pt idx="1934">
                  <c:v>14.543705035577467</c:v>
                </c:pt>
                <c:pt idx="1935">
                  <c:v>14.543705035577467</c:v>
                </c:pt>
                <c:pt idx="1936">
                  <c:v>14.543705035577467</c:v>
                </c:pt>
                <c:pt idx="1937">
                  <c:v>14.543705035577467</c:v>
                </c:pt>
                <c:pt idx="1938">
                  <c:v>14.543705035577467</c:v>
                </c:pt>
                <c:pt idx="1939">
                  <c:v>14.543705035577467</c:v>
                </c:pt>
                <c:pt idx="1940">
                  <c:v>14.543705035577467</c:v>
                </c:pt>
                <c:pt idx="1941">
                  <c:v>14.543705035577467</c:v>
                </c:pt>
                <c:pt idx="1942">
                  <c:v>14.543705035577467</c:v>
                </c:pt>
                <c:pt idx="1943">
                  <c:v>14.543705035577467</c:v>
                </c:pt>
                <c:pt idx="1944">
                  <c:v>14.543705035577467</c:v>
                </c:pt>
                <c:pt idx="1945">
                  <c:v>14.543705035577467</c:v>
                </c:pt>
                <c:pt idx="1946">
                  <c:v>14.543705035577467</c:v>
                </c:pt>
                <c:pt idx="1947">
                  <c:v>14.543705035577467</c:v>
                </c:pt>
                <c:pt idx="1948">
                  <c:v>14.543705035577467</c:v>
                </c:pt>
                <c:pt idx="1949">
                  <c:v>14.543705035577467</c:v>
                </c:pt>
                <c:pt idx="1950">
                  <c:v>14.543705035577467</c:v>
                </c:pt>
                <c:pt idx="1951">
                  <c:v>14.543705035577467</c:v>
                </c:pt>
                <c:pt idx="1952">
                  <c:v>14.543705035577467</c:v>
                </c:pt>
                <c:pt idx="1953">
                  <c:v>14.543705035577467</c:v>
                </c:pt>
                <c:pt idx="1954">
                  <c:v>14.543705035577467</c:v>
                </c:pt>
                <c:pt idx="1955">
                  <c:v>14.543705035577467</c:v>
                </c:pt>
                <c:pt idx="1956">
                  <c:v>14.543705035577467</c:v>
                </c:pt>
                <c:pt idx="1957">
                  <c:v>14.543705035577467</c:v>
                </c:pt>
                <c:pt idx="1958">
                  <c:v>14.543705035577467</c:v>
                </c:pt>
                <c:pt idx="1959">
                  <c:v>14.543705035577467</c:v>
                </c:pt>
                <c:pt idx="1960">
                  <c:v>14.543705035577467</c:v>
                </c:pt>
                <c:pt idx="1961">
                  <c:v>14.543705035577467</c:v>
                </c:pt>
                <c:pt idx="1962">
                  <c:v>14.543705035577467</c:v>
                </c:pt>
                <c:pt idx="1963">
                  <c:v>14.543705035577467</c:v>
                </c:pt>
                <c:pt idx="1964">
                  <c:v>14.543705035577467</c:v>
                </c:pt>
                <c:pt idx="1965">
                  <c:v>14.543705035577467</c:v>
                </c:pt>
                <c:pt idx="1966">
                  <c:v>14.543705035577467</c:v>
                </c:pt>
                <c:pt idx="1967">
                  <c:v>14.543705035577467</c:v>
                </c:pt>
                <c:pt idx="1968">
                  <c:v>14.543705035577467</c:v>
                </c:pt>
                <c:pt idx="1969">
                  <c:v>14.543705035577467</c:v>
                </c:pt>
                <c:pt idx="1970">
                  <c:v>14.543705035577467</c:v>
                </c:pt>
                <c:pt idx="1971">
                  <c:v>14.543705035577467</c:v>
                </c:pt>
                <c:pt idx="1972">
                  <c:v>14.543705035577467</c:v>
                </c:pt>
                <c:pt idx="1973">
                  <c:v>14.543705035577467</c:v>
                </c:pt>
                <c:pt idx="1974">
                  <c:v>14.543705035577467</c:v>
                </c:pt>
                <c:pt idx="1975">
                  <c:v>14.543705035577467</c:v>
                </c:pt>
                <c:pt idx="1976">
                  <c:v>14.543705035577467</c:v>
                </c:pt>
                <c:pt idx="1977">
                  <c:v>14.543705035577467</c:v>
                </c:pt>
                <c:pt idx="1978">
                  <c:v>14.543705035577467</c:v>
                </c:pt>
                <c:pt idx="1979">
                  <c:v>14.543705035577467</c:v>
                </c:pt>
                <c:pt idx="1980">
                  <c:v>14.543705035577467</c:v>
                </c:pt>
                <c:pt idx="1981">
                  <c:v>14.543705035577467</c:v>
                </c:pt>
                <c:pt idx="1982">
                  <c:v>14.543705035577467</c:v>
                </c:pt>
                <c:pt idx="1983">
                  <c:v>14.543705035577467</c:v>
                </c:pt>
                <c:pt idx="1984">
                  <c:v>14.543705035577467</c:v>
                </c:pt>
                <c:pt idx="1985">
                  <c:v>14.543705035577467</c:v>
                </c:pt>
                <c:pt idx="1986">
                  <c:v>14.543705035577467</c:v>
                </c:pt>
                <c:pt idx="1987">
                  <c:v>14.543705035577467</c:v>
                </c:pt>
                <c:pt idx="1988">
                  <c:v>14.543705035577467</c:v>
                </c:pt>
                <c:pt idx="1989">
                  <c:v>14.543705035577467</c:v>
                </c:pt>
                <c:pt idx="1990">
                  <c:v>14.543705035577467</c:v>
                </c:pt>
                <c:pt idx="1991">
                  <c:v>14.543705035577467</c:v>
                </c:pt>
                <c:pt idx="1992">
                  <c:v>14.543705035577467</c:v>
                </c:pt>
                <c:pt idx="1993">
                  <c:v>14.543705035577467</c:v>
                </c:pt>
                <c:pt idx="1994">
                  <c:v>14.543705035577467</c:v>
                </c:pt>
                <c:pt idx="1995">
                  <c:v>14.543705035577467</c:v>
                </c:pt>
                <c:pt idx="1996">
                  <c:v>14.543705035577467</c:v>
                </c:pt>
                <c:pt idx="1997">
                  <c:v>14.543705035577467</c:v>
                </c:pt>
                <c:pt idx="1998">
                  <c:v>14.543705035577467</c:v>
                </c:pt>
                <c:pt idx="1999">
                  <c:v>14.543705035577467</c:v>
                </c:pt>
                <c:pt idx="2000">
                  <c:v>14.543705035577467</c:v>
                </c:pt>
                <c:pt idx="2001">
                  <c:v>14.543705035577467</c:v>
                </c:pt>
                <c:pt idx="2002">
                  <c:v>14.543705035577467</c:v>
                </c:pt>
                <c:pt idx="2003">
                  <c:v>14.543705035577467</c:v>
                </c:pt>
                <c:pt idx="2004">
                  <c:v>14.543705035577467</c:v>
                </c:pt>
                <c:pt idx="2005">
                  <c:v>14.543705035577467</c:v>
                </c:pt>
                <c:pt idx="2006">
                  <c:v>14.543705035577467</c:v>
                </c:pt>
                <c:pt idx="2007">
                  <c:v>14.543705035577467</c:v>
                </c:pt>
                <c:pt idx="2008">
                  <c:v>14.543705035577467</c:v>
                </c:pt>
                <c:pt idx="2009">
                  <c:v>14.543705035577467</c:v>
                </c:pt>
                <c:pt idx="2010">
                  <c:v>14.543705035577467</c:v>
                </c:pt>
                <c:pt idx="2011">
                  <c:v>14.543705035577467</c:v>
                </c:pt>
                <c:pt idx="2012">
                  <c:v>14.543705035577467</c:v>
                </c:pt>
                <c:pt idx="2013">
                  <c:v>14.543705035577467</c:v>
                </c:pt>
                <c:pt idx="2014">
                  <c:v>14.543705035577467</c:v>
                </c:pt>
                <c:pt idx="2015">
                  <c:v>14.543705035577467</c:v>
                </c:pt>
                <c:pt idx="2016">
                  <c:v>14.543705035577467</c:v>
                </c:pt>
                <c:pt idx="2017">
                  <c:v>14.543705035577467</c:v>
                </c:pt>
                <c:pt idx="2018">
                  <c:v>14.543705035577467</c:v>
                </c:pt>
                <c:pt idx="2019">
                  <c:v>14.543705035577467</c:v>
                </c:pt>
                <c:pt idx="2020">
                  <c:v>14.543705035577467</c:v>
                </c:pt>
                <c:pt idx="2021">
                  <c:v>14.543705035577467</c:v>
                </c:pt>
                <c:pt idx="2022">
                  <c:v>14.543705035577467</c:v>
                </c:pt>
                <c:pt idx="2023">
                  <c:v>14.543705035577467</c:v>
                </c:pt>
                <c:pt idx="2024">
                  <c:v>14.543705035577467</c:v>
                </c:pt>
                <c:pt idx="2025">
                  <c:v>14.543705035577467</c:v>
                </c:pt>
                <c:pt idx="2026">
                  <c:v>14.543705035577467</c:v>
                </c:pt>
                <c:pt idx="2027">
                  <c:v>14.543705035577467</c:v>
                </c:pt>
                <c:pt idx="2028">
                  <c:v>14.543705035577467</c:v>
                </c:pt>
                <c:pt idx="2029">
                  <c:v>14.543705035577467</c:v>
                </c:pt>
                <c:pt idx="2030">
                  <c:v>14.543705035577467</c:v>
                </c:pt>
                <c:pt idx="2031">
                  <c:v>14.543705035577467</c:v>
                </c:pt>
                <c:pt idx="2032">
                  <c:v>14.543705035577467</c:v>
                </c:pt>
                <c:pt idx="2033">
                  <c:v>14.543705035577467</c:v>
                </c:pt>
                <c:pt idx="2034">
                  <c:v>14.543705035577467</c:v>
                </c:pt>
                <c:pt idx="2035">
                  <c:v>14.543705035577467</c:v>
                </c:pt>
                <c:pt idx="2036">
                  <c:v>14.543705035577467</c:v>
                </c:pt>
                <c:pt idx="2037">
                  <c:v>14.543705035577467</c:v>
                </c:pt>
                <c:pt idx="2038">
                  <c:v>14.543705035577467</c:v>
                </c:pt>
                <c:pt idx="2039">
                  <c:v>14.543705035577467</c:v>
                </c:pt>
                <c:pt idx="2040">
                  <c:v>14.543705035577467</c:v>
                </c:pt>
                <c:pt idx="2041">
                  <c:v>14.543705035577467</c:v>
                </c:pt>
                <c:pt idx="2042">
                  <c:v>14.543705035577467</c:v>
                </c:pt>
                <c:pt idx="2043">
                  <c:v>14.543705035577467</c:v>
                </c:pt>
                <c:pt idx="2044">
                  <c:v>14.543705035577467</c:v>
                </c:pt>
                <c:pt idx="2045">
                  <c:v>14.543705035577467</c:v>
                </c:pt>
                <c:pt idx="2046">
                  <c:v>14.543705035577467</c:v>
                </c:pt>
                <c:pt idx="2047">
                  <c:v>14.543705035577467</c:v>
                </c:pt>
                <c:pt idx="2048">
                  <c:v>14.543705035577467</c:v>
                </c:pt>
                <c:pt idx="2049">
                  <c:v>14.543705035577467</c:v>
                </c:pt>
                <c:pt idx="2050">
                  <c:v>14.543705035577467</c:v>
                </c:pt>
                <c:pt idx="2051">
                  <c:v>14.543705035577467</c:v>
                </c:pt>
                <c:pt idx="2052">
                  <c:v>14.543705035577467</c:v>
                </c:pt>
                <c:pt idx="2053">
                  <c:v>14.543705035577467</c:v>
                </c:pt>
                <c:pt idx="2054">
                  <c:v>14.543705035577467</c:v>
                </c:pt>
                <c:pt idx="2055">
                  <c:v>14.543705035577467</c:v>
                </c:pt>
                <c:pt idx="2056">
                  <c:v>14.543705035577467</c:v>
                </c:pt>
                <c:pt idx="2057">
                  <c:v>14.543705035577467</c:v>
                </c:pt>
                <c:pt idx="2058">
                  <c:v>14.543705035577467</c:v>
                </c:pt>
                <c:pt idx="2059">
                  <c:v>14.543705035577467</c:v>
                </c:pt>
                <c:pt idx="2060">
                  <c:v>14.543705035577467</c:v>
                </c:pt>
                <c:pt idx="2061">
                  <c:v>14.543705035577467</c:v>
                </c:pt>
                <c:pt idx="2062">
                  <c:v>14.543705035577467</c:v>
                </c:pt>
                <c:pt idx="2063">
                  <c:v>14.543705035577467</c:v>
                </c:pt>
                <c:pt idx="2064">
                  <c:v>14.543705035577467</c:v>
                </c:pt>
                <c:pt idx="2065">
                  <c:v>14.543705035577467</c:v>
                </c:pt>
                <c:pt idx="2066">
                  <c:v>14.543705035577467</c:v>
                </c:pt>
                <c:pt idx="2067">
                  <c:v>14.543705035577467</c:v>
                </c:pt>
                <c:pt idx="2068">
                  <c:v>14.543705035577467</c:v>
                </c:pt>
                <c:pt idx="2069">
                  <c:v>14.543705035577467</c:v>
                </c:pt>
                <c:pt idx="2070">
                  <c:v>14.543705035577467</c:v>
                </c:pt>
                <c:pt idx="2071">
                  <c:v>14.543705035577467</c:v>
                </c:pt>
                <c:pt idx="2072">
                  <c:v>14.543705035577467</c:v>
                </c:pt>
                <c:pt idx="2073">
                  <c:v>14.543705035577467</c:v>
                </c:pt>
                <c:pt idx="2074">
                  <c:v>14.543705035577467</c:v>
                </c:pt>
                <c:pt idx="2075">
                  <c:v>14.543705035577467</c:v>
                </c:pt>
                <c:pt idx="2076">
                  <c:v>14.543705035577467</c:v>
                </c:pt>
                <c:pt idx="2077">
                  <c:v>14.543705035577467</c:v>
                </c:pt>
                <c:pt idx="2078">
                  <c:v>14.543705035577467</c:v>
                </c:pt>
                <c:pt idx="2079">
                  <c:v>14.543705035577467</c:v>
                </c:pt>
                <c:pt idx="2080">
                  <c:v>14.543705035577467</c:v>
                </c:pt>
                <c:pt idx="2081">
                  <c:v>14.543705035577467</c:v>
                </c:pt>
                <c:pt idx="2082">
                  <c:v>14.543705035577467</c:v>
                </c:pt>
                <c:pt idx="2083">
                  <c:v>14.543705035577467</c:v>
                </c:pt>
                <c:pt idx="2084">
                  <c:v>14.543705035577467</c:v>
                </c:pt>
                <c:pt idx="2085">
                  <c:v>14.543705035577467</c:v>
                </c:pt>
                <c:pt idx="2086">
                  <c:v>14.543705035577467</c:v>
                </c:pt>
                <c:pt idx="2087">
                  <c:v>14.543705035577467</c:v>
                </c:pt>
                <c:pt idx="2088">
                  <c:v>14.543705035577467</c:v>
                </c:pt>
                <c:pt idx="2089">
                  <c:v>14.543705035577467</c:v>
                </c:pt>
                <c:pt idx="2090">
                  <c:v>14.543705035577467</c:v>
                </c:pt>
                <c:pt idx="2091">
                  <c:v>14.543705035577467</c:v>
                </c:pt>
                <c:pt idx="2092">
                  <c:v>14.543705035577467</c:v>
                </c:pt>
                <c:pt idx="2093">
                  <c:v>14.543705035577467</c:v>
                </c:pt>
                <c:pt idx="2094">
                  <c:v>14.543705035577467</c:v>
                </c:pt>
                <c:pt idx="2095">
                  <c:v>14.543705035577467</c:v>
                </c:pt>
                <c:pt idx="2096">
                  <c:v>14.543705035577467</c:v>
                </c:pt>
                <c:pt idx="2097">
                  <c:v>14.543705035577467</c:v>
                </c:pt>
                <c:pt idx="2098">
                  <c:v>14.543705035577467</c:v>
                </c:pt>
                <c:pt idx="2099">
                  <c:v>14.543705035577467</c:v>
                </c:pt>
                <c:pt idx="2100">
                  <c:v>14.543705035577467</c:v>
                </c:pt>
                <c:pt idx="2101">
                  <c:v>14.543705035577467</c:v>
                </c:pt>
                <c:pt idx="2102">
                  <c:v>14.543705035577467</c:v>
                </c:pt>
                <c:pt idx="2103">
                  <c:v>14.543705035577467</c:v>
                </c:pt>
                <c:pt idx="2104">
                  <c:v>14.543705035577467</c:v>
                </c:pt>
                <c:pt idx="2105">
                  <c:v>14.543705035577467</c:v>
                </c:pt>
                <c:pt idx="2106">
                  <c:v>14.543705035577467</c:v>
                </c:pt>
                <c:pt idx="2107">
                  <c:v>14.543705035577467</c:v>
                </c:pt>
                <c:pt idx="2108">
                  <c:v>14.543705035577467</c:v>
                </c:pt>
                <c:pt idx="2109">
                  <c:v>14.543705035577467</c:v>
                </c:pt>
                <c:pt idx="2110">
                  <c:v>14.543705035577467</c:v>
                </c:pt>
                <c:pt idx="2111">
                  <c:v>14.543705035577467</c:v>
                </c:pt>
                <c:pt idx="2112">
                  <c:v>14.543705035577467</c:v>
                </c:pt>
                <c:pt idx="2113">
                  <c:v>14.543705035577467</c:v>
                </c:pt>
                <c:pt idx="2114">
                  <c:v>14.543705035577467</c:v>
                </c:pt>
                <c:pt idx="2115">
                  <c:v>14.543705035577467</c:v>
                </c:pt>
                <c:pt idx="2116">
                  <c:v>14.543705035577467</c:v>
                </c:pt>
                <c:pt idx="2117">
                  <c:v>14.543705035577467</c:v>
                </c:pt>
                <c:pt idx="2118">
                  <c:v>14.543705035577467</c:v>
                </c:pt>
                <c:pt idx="2119">
                  <c:v>14.543705035577467</c:v>
                </c:pt>
                <c:pt idx="2120">
                  <c:v>14.543705035577467</c:v>
                </c:pt>
                <c:pt idx="2121">
                  <c:v>14.543705035577467</c:v>
                </c:pt>
                <c:pt idx="2122">
                  <c:v>14.543705035577467</c:v>
                </c:pt>
                <c:pt idx="2123">
                  <c:v>14.543705035577467</c:v>
                </c:pt>
                <c:pt idx="2124">
                  <c:v>14.543705035577467</c:v>
                </c:pt>
                <c:pt idx="2125">
                  <c:v>14.543705035577467</c:v>
                </c:pt>
                <c:pt idx="2126">
                  <c:v>14.543705035577467</c:v>
                </c:pt>
                <c:pt idx="2127">
                  <c:v>14.543705035577467</c:v>
                </c:pt>
                <c:pt idx="2128">
                  <c:v>14.543705035577467</c:v>
                </c:pt>
                <c:pt idx="2129">
                  <c:v>14.543705035577467</c:v>
                </c:pt>
                <c:pt idx="2130">
                  <c:v>14.543705035577467</c:v>
                </c:pt>
                <c:pt idx="2131">
                  <c:v>14.543705035577467</c:v>
                </c:pt>
                <c:pt idx="2132">
                  <c:v>14.543705035577467</c:v>
                </c:pt>
                <c:pt idx="2133">
                  <c:v>14.543705035577467</c:v>
                </c:pt>
                <c:pt idx="2134">
                  <c:v>14.543705035577467</c:v>
                </c:pt>
                <c:pt idx="2135">
                  <c:v>14.543705035577467</c:v>
                </c:pt>
                <c:pt idx="2136">
                  <c:v>14.543705035577467</c:v>
                </c:pt>
                <c:pt idx="2137">
                  <c:v>14.543705035577467</c:v>
                </c:pt>
                <c:pt idx="2138">
                  <c:v>14.543705035577467</c:v>
                </c:pt>
                <c:pt idx="2139">
                  <c:v>14.543705035577467</c:v>
                </c:pt>
                <c:pt idx="2140">
                  <c:v>14.543705035577467</c:v>
                </c:pt>
                <c:pt idx="2141">
                  <c:v>14.543705035577467</c:v>
                </c:pt>
                <c:pt idx="2142">
                  <c:v>14.543705035577467</c:v>
                </c:pt>
                <c:pt idx="2143">
                  <c:v>14.543705035577467</c:v>
                </c:pt>
                <c:pt idx="2144">
                  <c:v>14.543705035577467</c:v>
                </c:pt>
                <c:pt idx="2145">
                  <c:v>14.543705035577467</c:v>
                </c:pt>
                <c:pt idx="2146">
                  <c:v>14.543705035577467</c:v>
                </c:pt>
                <c:pt idx="2147">
                  <c:v>14.543705035577467</c:v>
                </c:pt>
                <c:pt idx="2148">
                  <c:v>14.543705035577467</c:v>
                </c:pt>
                <c:pt idx="2149">
                  <c:v>14.543705035577467</c:v>
                </c:pt>
                <c:pt idx="2150">
                  <c:v>14.543705035577467</c:v>
                </c:pt>
                <c:pt idx="2151">
                  <c:v>14.543705035577467</c:v>
                </c:pt>
                <c:pt idx="2152">
                  <c:v>14.543705035577467</c:v>
                </c:pt>
                <c:pt idx="2153">
                  <c:v>14.543705035577467</c:v>
                </c:pt>
                <c:pt idx="2154">
                  <c:v>14.543705035577467</c:v>
                </c:pt>
                <c:pt idx="2155">
                  <c:v>14.543705035577467</c:v>
                </c:pt>
                <c:pt idx="2156">
                  <c:v>14.543705035577467</c:v>
                </c:pt>
                <c:pt idx="2157">
                  <c:v>14.543705035577467</c:v>
                </c:pt>
                <c:pt idx="2158">
                  <c:v>14.543705035577467</c:v>
                </c:pt>
                <c:pt idx="2159">
                  <c:v>14.543705035577467</c:v>
                </c:pt>
                <c:pt idx="2160">
                  <c:v>14.543705035577467</c:v>
                </c:pt>
                <c:pt idx="2161">
                  <c:v>14.543705035577467</c:v>
                </c:pt>
                <c:pt idx="2162">
                  <c:v>14.543705035577467</c:v>
                </c:pt>
                <c:pt idx="2163">
                  <c:v>14.543705035577467</c:v>
                </c:pt>
                <c:pt idx="2164">
                  <c:v>14.543705035577467</c:v>
                </c:pt>
                <c:pt idx="2165">
                  <c:v>14.543705035577467</c:v>
                </c:pt>
                <c:pt idx="2166">
                  <c:v>14.543705035577467</c:v>
                </c:pt>
                <c:pt idx="2167">
                  <c:v>14.543705035577467</c:v>
                </c:pt>
                <c:pt idx="2168">
                  <c:v>14.543705035577467</c:v>
                </c:pt>
                <c:pt idx="2169">
                  <c:v>14.543705035577467</c:v>
                </c:pt>
                <c:pt idx="2170">
                  <c:v>14.543705035577467</c:v>
                </c:pt>
                <c:pt idx="2171">
                  <c:v>14.543705035577467</c:v>
                </c:pt>
                <c:pt idx="2172">
                  <c:v>14.543705035577467</c:v>
                </c:pt>
                <c:pt idx="2173">
                  <c:v>14.543705035577467</c:v>
                </c:pt>
                <c:pt idx="2174">
                  <c:v>14.543705035577467</c:v>
                </c:pt>
                <c:pt idx="2175">
                  <c:v>14.543705035577467</c:v>
                </c:pt>
                <c:pt idx="2176">
                  <c:v>14.543705035577467</c:v>
                </c:pt>
                <c:pt idx="2177">
                  <c:v>14.543705035577467</c:v>
                </c:pt>
                <c:pt idx="2178">
                  <c:v>14.543705035577467</c:v>
                </c:pt>
                <c:pt idx="2179">
                  <c:v>14.543705035577467</c:v>
                </c:pt>
                <c:pt idx="2180">
                  <c:v>14.543705035577467</c:v>
                </c:pt>
                <c:pt idx="2181">
                  <c:v>14.543705035577467</c:v>
                </c:pt>
                <c:pt idx="2182">
                  <c:v>14.543705035577467</c:v>
                </c:pt>
                <c:pt idx="2183">
                  <c:v>14.543705035577467</c:v>
                </c:pt>
                <c:pt idx="2184">
                  <c:v>14.543705035577467</c:v>
                </c:pt>
                <c:pt idx="2185">
                  <c:v>14.543705035577467</c:v>
                </c:pt>
                <c:pt idx="2186">
                  <c:v>14.543705035577467</c:v>
                </c:pt>
                <c:pt idx="2187">
                  <c:v>14.543705035577467</c:v>
                </c:pt>
                <c:pt idx="2188">
                  <c:v>14.543705035577467</c:v>
                </c:pt>
                <c:pt idx="2189">
                  <c:v>14.543705035577467</c:v>
                </c:pt>
                <c:pt idx="2190">
                  <c:v>14.543705035577467</c:v>
                </c:pt>
                <c:pt idx="2191">
                  <c:v>14.543705035577467</c:v>
                </c:pt>
                <c:pt idx="2192">
                  <c:v>14.543705035577467</c:v>
                </c:pt>
                <c:pt idx="2193">
                  <c:v>14.543705035577467</c:v>
                </c:pt>
                <c:pt idx="2194">
                  <c:v>14.543705035577467</c:v>
                </c:pt>
                <c:pt idx="2195">
                  <c:v>14.543705035577467</c:v>
                </c:pt>
                <c:pt idx="2196">
                  <c:v>14.543705035577467</c:v>
                </c:pt>
                <c:pt idx="2197">
                  <c:v>14.543705035577467</c:v>
                </c:pt>
                <c:pt idx="2198">
                  <c:v>14.543705035577467</c:v>
                </c:pt>
                <c:pt idx="2199">
                  <c:v>14.543705035577467</c:v>
                </c:pt>
                <c:pt idx="2200">
                  <c:v>14.543705035577467</c:v>
                </c:pt>
                <c:pt idx="2201">
                  <c:v>14.543705035577467</c:v>
                </c:pt>
                <c:pt idx="2202">
                  <c:v>14.543705035577467</c:v>
                </c:pt>
                <c:pt idx="2203">
                  <c:v>14.543705035577467</c:v>
                </c:pt>
                <c:pt idx="2204">
                  <c:v>14.543705035577467</c:v>
                </c:pt>
                <c:pt idx="2205">
                  <c:v>14.543705035577467</c:v>
                </c:pt>
                <c:pt idx="2206">
                  <c:v>14.543705035577467</c:v>
                </c:pt>
                <c:pt idx="2207">
                  <c:v>14.543705035577467</c:v>
                </c:pt>
                <c:pt idx="2208">
                  <c:v>14.543705035577467</c:v>
                </c:pt>
                <c:pt idx="2209">
                  <c:v>14.543705035577467</c:v>
                </c:pt>
                <c:pt idx="2210">
                  <c:v>14.543705035577467</c:v>
                </c:pt>
                <c:pt idx="2211">
                  <c:v>14.543705035577467</c:v>
                </c:pt>
                <c:pt idx="2212">
                  <c:v>14.543705035577467</c:v>
                </c:pt>
                <c:pt idx="2213">
                  <c:v>14.543705035577467</c:v>
                </c:pt>
                <c:pt idx="2214">
                  <c:v>14.543705035577467</c:v>
                </c:pt>
                <c:pt idx="2215">
                  <c:v>14.543705035577467</c:v>
                </c:pt>
                <c:pt idx="2216">
                  <c:v>14.543705035577467</c:v>
                </c:pt>
                <c:pt idx="2217">
                  <c:v>14.543705035577467</c:v>
                </c:pt>
                <c:pt idx="2218">
                  <c:v>14.543705035577467</c:v>
                </c:pt>
                <c:pt idx="2219">
                  <c:v>14.543705035577467</c:v>
                </c:pt>
                <c:pt idx="2220">
                  <c:v>14.543705035577467</c:v>
                </c:pt>
                <c:pt idx="2221">
                  <c:v>14.543705035577467</c:v>
                </c:pt>
                <c:pt idx="2222">
                  <c:v>14.543705035577467</c:v>
                </c:pt>
                <c:pt idx="2223">
                  <c:v>14.543705035577467</c:v>
                </c:pt>
                <c:pt idx="2224">
                  <c:v>14.543705035577467</c:v>
                </c:pt>
                <c:pt idx="2225">
                  <c:v>14.543705035577467</c:v>
                </c:pt>
                <c:pt idx="2226">
                  <c:v>14.543705035577467</c:v>
                </c:pt>
                <c:pt idx="2227">
                  <c:v>14.543705035577467</c:v>
                </c:pt>
                <c:pt idx="2228">
                  <c:v>14.543705035577467</c:v>
                </c:pt>
                <c:pt idx="2229">
                  <c:v>14.543705035577467</c:v>
                </c:pt>
                <c:pt idx="2230">
                  <c:v>14.543705035577467</c:v>
                </c:pt>
                <c:pt idx="2231">
                  <c:v>14.543705035577467</c:v>
                </c:pt>
                <c:pt idx="2232">
                  <c:v>14.543705035577467</c:v>
                </c:pt>
                <c:pt idx="2233">
                  <c:v>14.543705035577467</c:v>
                </c:pt>
                <c:pt idx="2234">
                  <c:v>14.543705035577467</c:v>
                </c:pt>
                <c:pt idx="2235">
                  <c:v>14.543705035577467</c:v>
                </c:pt>
                <c:pt idx="2236">
                  <c:v>14.543705035577467</c:v>
                </c:pt>
                <c:pt idx="2237">
                  <c:v>14.543705035577467</c:v>
                </c:pt>
                <c:pt idx="2238">
                  <c:v>14.543705035577467</c:v>
                </c:pt>
                <c:pt idx="2239">
                  <c:v>14.543705035577467</c:v>
                </c:pt>
                <c:pt idx="2240">
                  <c:v>14.543705035577467</c:v>
                </c:pt>
                <c:pt idx="2241">
                  <c:v>14.543705035577467</c:v>
                </c:pt>
                <c:pt idx="2242">
                  <c:v>14.543705035577467</c:v>
                </c:pt>
                <c:pt idx="2243">
                  <c:v>14.543705035577467</c:v>
                </c:pt>
                <c:pt idx="2244">
                  <c:v>14.543705035577467</c:v>
                </c:pt>
                <c:pt idx="2245">
                  <c:v>14.543705035577467</c:v>
                </c:pt>
                <c:pt idx="2246">
                  <c:v>14.543705035577467</c:v>
                </c:pt>
                <c:pt idx="2247">
                  <c:v>14.543705035577467</c:v>
                </c:pt>
                <c:pt idx="2248">
                  <c:v>14.543705035577467</c:v>
                </c:pt>
                <c:pt idx="2249">
                  <c:v>14.543705035577467</c:v>
                </c:pt>
                <c:pt idx="2250">
                  <c:v>14.543705035577467</c:v>
                </c:pt>
                <c:pt idx="2251">
                  <c:v>14.543705035577467</c:v>
                </c:pt>
                <c:pt idx="2252">
                  <c:v>14.543705035577467</c:v>
                </c:pt>
                <c:pt idx="2253">
                  <c:v>14.543705035577467</c:v>
                </c:pt>
                <c:pt idx="2254">
                  <c:v>14.543705035577467</c:v>
                </c:pt>
                <c:pt idx="2255">
                  <c:v>14.543705035577467</c:v>
                </c:pt>
                <c:pt idx="2256">
                  <c:v>14.543705035577467</c:v>
                </c:pt>
                <c:pt idx="2257">
                  <c:v>14.543705035577467</c:v>
                </c:pt>
                <c:pt idx="2258">
                  <c:v>14.543705035577467</c:v>
                </c:pt>
                <c:pt idx="2259">
                  <c:v>14.543705035577467</c:v>
                </c:pt>
                <c:pt idx="2260">
                  <c:v>14.543705035577467</c:v>
                </c:pt>
                <c:pt idx="2261">
                  <c:v>14.543705035577467</c:v>
                </c:pt>
                <c:pt idx="2262">
                  <c:v>14.543705035577467</c:v>
                </c:pt>
                <c:pt idx="2263">
                  <c:v>14.543705035577467</c:v>
                </c:pt>
                <c:pt idx="2264">
                  <c:v>14.543705035577467</c:v>
                </c:pt>
                <c:pt idx="2265">
                  <c:v>14.543705035577467</c:v>
                </c:pt>
                <c:pt idx="2266">
                  <c:v>14.543705035577467</c:v>
                </c:pt>
                <c:pt idx="2267">
                  <c:v>14.543705035577467</c:v>
                </c:pt>
                <c:pt idx="2268">
                  <c:v>14.543705035577467</c:v>
                </c:pt>
                <c:pt idx="2269">
                  <c:v>14.543705035577467</c:v>
                </c:pt>
                <c:pt idx="2270">
                  <c:v>14.543705035577467</c:v>
                </c:pt>
                <c:pt idx="2271">
                  <c:v>14.543705035577467</c:v>
                </c:pt>
                <c:pt idx="2272">
                  <c:v>14.543705035577467</c:v>
                </c:pt>
                <c:pt idx="2273">
                  <c:v>14.543705035577467</c:v>
                </c:pt>
                <c:pt idx="2274">
                  <c:v>14.543705035577467</c:v>
                </c:pt>
                <c:pt idx="2275">
                  <c:v>14.543705035577467</c:v>
                </c:pt>
                <c:pt idx="2276">
                  <c:v>14.543705035577467</c:v>
                </c:pt>
                <c:pt idx="2277">
                  <c:v>14.543705035577467</c:v>
                </c:pt>
                <c:pt idx="2278">
                  <c:v>14.543705035577467</c:v>
                </c:pt>
                <c:pt idx="2279">
                  <c:v>14.543705035577467</c:v>
                </c:pt>
                <c:pt idx="2280">
                  <c:v>14.543705035577467</c:v>
                </c:pt>
                <c:pt idx="2281">
                  <c:v>14.543705035577467</c:v>
                </c:pt>
                <c:pt idx="2282">
                  <c:v>14.543705035577467</c:v>
                </c:pt>
                <c:pt idx="2283">
                  <c:v>14.543705035577467</c:v>
                </c:pt>
                <c:pt idx="2284">
                  <c:v>14.543705035577467</c:v>
                </c:pt>
                <c:pt idx="2285">
                  <c:v>14.543705035577467</c:v>
                </c:pt>
                <c:pt idx="2286">
                  <c:v>14.543705035577467</c:v>
                </c:pt>
                <c:pt idx="2287">
                  <c:v>14.543705035577467</c:v>
                </c:pt>
                <c:pt idx="2288">
                  <c:v>14.543705035577467</c:v>
                </c:pt>
                <c:pt idx="2289">
                  <c:v>14.543705035577467</c:v>
                </c:pt>
                <c:pt idx="2290">
                  <c:v>14.543705035577467</c:v>
                </c:pt>
                <c:pt idx="2291">
                  <c:v>14.543705035577467</c:v>
                </c:pt>
                <c:pt idx="2292">
                  <c:v>14.543705035577467</c:v>
                </c:pt>
                <c:pt idx="2293">
                  <c:v>14.543705035577467</c:v>
                </c:pt>
                <c:pt idx="2294">
                  <c:v>14.543705035577467</c:v>
                </c:pt>
                <c:pt idx="2295">
                  <c:v>14.543705035577467</c:v>
                </c:pt>
                <c:pt idx="2296">
                  <c:v>14.543705035577467</c:v>
                </c:pt>
                <c:pt idx="2297">
                  <c:v>14.543705035577467</c:v>
                </c:pt>
                <c:pt idx="2298">
                  <c:v>14.543705035577467</c:v>
                </c:pt>
                <c:pt idx="2299">
                  <c:v>14.543705035577467</c:v>
                </c:pt>
                <c:pt idx="2300">
                  <c:v>14.543705035577467</c:v>
                </c:pt>
                <c:pt idx="2301">
                  <c:v>14.543705035577467</c:v>
                </c:pt>
                <c:pt idx="2302">
                  <c:v>14.543705035577467</c:v>
                </c:pt>
                <c:pt idx="2303">
                  <c:v>14.543705035577467</c:v>
                </c:pt>
                <c:pt idx="2304">
                  <c:v>14.543705035577467</c:v>
                </c:pt>
                <c:pt idx="2305">
                  <c:v>14.543705035577467</c:v>
                </c:pt>
                <c:pt idx="2306">
                  <c:v>14.543705035577467</c:v>
                </c:pt>
                <c:pt idx="2307">
                  <c:v>14.543705035577467</c:v>
                </c:pt>
                <c:pt idx="2308">
                  <c:v>14.543705035577467</c:v>
                </c:pt>
                <c:pt idx="2309">
                  <c:v>14.543705035577467</c:v>
                </c:pt>
                <c:pt idx="2310">
                  <c:v>14.543705035577467</c:v>
                </c:pt>
                <c:pt idx="2311">
                  <c:v>14.543705035577467</c:v>
                </c:pt>
                <c:pt idx="2312">
                  <c:v>14.543705035577467</c:v>
                </c:pt>
                <c:pt idx="2313">
                  <c:v>14.543705035577467</c:v>
                </c:pt>
                <c:pt idx="2314">
                  <c:v>14.543705035577467</c:v>
                </c:pt>
                <c:pt idx="2315">
                  <c:v>14.543705035577467</c:v>
                </c:pt>
                <c:pt idx="2316">
                  <c:v>14.543705035577467</c:v>
                </c:pt>
                <c:pt idx="2317">
                  <c:v>14.543705035577467</c:v>
                </c:pt>
                <c:pt idx="2318">
                  <c:v>14.543705035577467</c:v>
                </c:pt>
                <c:pt idx="2319">
                  <c:v>14.543705035577467</c:v>
                </c:pt>
                <c:pt idx="2320">
                  <c:v>14.543705035577467</c:v>
                </c:pt>
                <c:pt idx="2321">
                  <c:v>14.543705035577467</c:v>
                </c:pt>
                <c:pt idx="2322">
                  <c:v>14.543705035577467</c:v>
                </c:pt>
                <c:pt idx="2323">
                  <c:v>14.543705035577467</c:v>
                </c:pt>
                <c:pt idx="2324">
                  <c:v>14.543705035577467</c:v>
                </c:pt>
                <c:pt idx="2325">
                  <c:v>14.543705035577467</c:v>
                </c:pt>
                <c:pt idx="2326">
                  <c:v>14.543705035577467</c:v>
                </c:pt>
                <c:pt idx="2327">
                  <c:v>14.543705035577467</c:v>
                </c:pt>
                <c:pt idx="2328">
                  <c:v>14.543705035577467</c:v>
                </c:pt>
                <c:pt idx="2329">
                  <c:v>14.543705035577467</c:v>
                </c:pt>
                <c:pt idx="2330">
                  <c:v>14.543705035577467</c:v>
                </c:pt>
                <c:pt idx="2331">
                  <c:v>14.543705035577467</c:v>
                </c:pt>
                <c:pt idx="2332">
                  <c:v>14.543705035577467</c:v>
                </c:pt>
                <c:pt idx="2333">
                  <c:v>14.543705035577467</c:v>
                </c:pt>
                <c:pt idx="2334">
                  <c:v>14.543705035577467</c:v>
                </c:pt>
                <c:pt idx="2335">
                  <c:v>14.543705035577467</c:v>
                </c:pt>
                <c:pt idx="2336">
                  <c:v>14.543705035577467</c:v>
                </c:pt>
                <c:pt idx="2337">
                  <c:v>14.543705035577467</c:v>
                </c:pt>
                <c:pt idx="2338">
                  <c:v>14.543705035577467</c:v>
                </c:pt>
                <c:pt idx="2339">
                  <c:v>14.543705035577467</c:v>
                </c:pt>
                <c:pt idx="2340">
                  <c:v>14.543705035577467</c:v>
                </c:pt>
                <c:pt idx="2341">
                  <c:v>14.543705035577467</c:v>
                </c:pt>
                <c:pt idx="2342">
                  <c:v>14.543705035577467</c:v>
                </c:pt>
                <c:pt idx="2343">
                  <c:v>14.543705035577467</c:v>
                </c:pt>
                <c:pt idx="2344">
                  <c:v>14.543705035577467</c:v>
                </c:pt>
                <c:pt idx="2345">
                  <c:v>14.543705035577467</c:v>
                </c:pt>
                <c:pt idx="2346">
                  <c:v>14.543705035577467</c:v>
                </c:pt>
                <c:pt idx="2347">
                  <c:v>14.543705035577467</c:v>
                </c:pt>
                <c:pt idx="2348">
                  <c:v>14.543705035577467</c:v>
                </c:pt>
                <c:pt idx="2349">
                  <c:v>14.543705035577467</c:v>
                </c:pt>
                <c:pt idx="2350">
                  <c:v>14.543705035577467</c:v>
                </c:pt>
                <c:pt idx="2351">
                  <c:v>14.543705035577467</c:v>
                </c:pt>
                <c:pt idx="2352">
                  <c:v>14.543705035577467</c:v>
                </c:pt>
                <c:pt idx="2353">
                  <c:v>14.543705035577467</c:v>
                </c:pt>
                <c:pt idx="2354">
                  <c:v>14.543705035577467</c:v>
                </c:pt>
                <c:pt idx="2355">
                  <c:v>14.543705035577467</c:v>
                </c:pt>
                <c:pt idx="2356">
                  <c:v>14.543705035577467</c:v>
                </c:pt>
                <c:pt idx="2357">
                  <c:v>14.543705035577467</c:v>
                </c:pt>
                <c:pt idx="2358">
                  <c:v>14.543705035577467</c:v>
                </c:pt>
                <c:pt idx="2359">
                  <c:v>14.543705035577467</c:v>
                </c:pt>
                <c:pt idx="2360">
                  <c:v>14.543705035577467</c:v>
                </c:pt>
                <c:pt idx="2361">
                  <c:v>14.543705035577467</c:v>
                </c:pt>
                <c:pt idx="2362">
                  <c:v>14.543705035577467</c:v>
                </c:pt>
                <c:pt idx="2363">
                  <c:v>14.543705035577467</c:v>
                </c:pt>
                <c:pt idx="2364">
                  <c:v>14.543705035577467</c:v>
                </c:pt>
                <c:pt idx="2365">
                  <c:v>14.543705035577467</c:v>
                </c:pt>
                <c:pt idx="2366">
                  <c:v>14.543705035577467</c:v>
                </c:pt>
                <c:pt idx="2367">
                  <c:v>14.543705035577467</c:v>
                </c:pt>
                <c:pt idx="2368">
                  <c:v>14.543705035577467</c:v>
                </c:pt>
                <c:pt idx="2369">
                  <c:v>14.543705035577467</c:v>
                </c:pt>
                <c:pt idx="2370">
                  <c:v>14.543705035577467</c:v>
                </c:pt>
                <c:pt idx="2371">
                  <c:v>14.543705035577467</c:v>
                </c:pt>
                <c:pt idx="2372">
                  <c:v>14.543705035577467</c:v>
                </c:pt>
                <c:pt idx="2373">
                  <c:v>14.543705035577467</c:v>
                </c:pt>
                <c:pt idx="2374">
                  <c:v>14.543705035577467</c:v>
                </c:pt>
                <c:pt idx="2375">
                  <c:v>14.543705035577467</c:v>
                </c:pt>
                <c:pt idx="2376">
                  <c:v>14.543705035577467</c:v>
                </c:pt>
                <c:pt idx="2377">
                  <c:v>14.543705035577467</c:v>
                </c:pt>
                <c:pt idx="2378">
                  <c:v>14.543705035577467</c:v>
                </c:pt>
                <c:pt idx="2379">
                  <c:v>14.543705035577467</c:v>
                </c:pt>
                <c:pt idx="2380">
                  <c:v>14.543705035577467</c:v>
                </c:pt>
                <c:pt idx="2381">
                  <c:v>14.543705035577467</c:v>
                </c:pt>
                <c:pt idx="2382">
                  <c:v>14.543705035577467</c:v>
                </c:pt>
                <c:pt idx="2383">
                  <c:v>14.543705035577467</c:v>
                </c:pt>
                <c:pt idx="2384">
                  <c:v>14.543705035577467</c:v>
                </c:pt>
                <c:pt idx="2385">
                  <c:v>14.543705035577467</c:v>
                </c:pt>
                <c:pt idx="2386">
                  <c:v>14.543705035577467</c:v>
                </c:pt>
                <c:pt idx="2387">
                  <c:v>14.543705035577467</c:v>
                </c:pt>
                <c:pt idx="2388">
                  <c:v>14.543705035577467</c:v>
                </c:pt>
                <c:pt idx="2389">
                  <c:v>14.543705035577467</c:v>
                </c:pt>
                <c:pt idx="2390">
                  <c:v>14.543705035577467</c:v>
                </c:pt>
                <c:pt idx="2391">
                  <c:v>14.543705035577467</c:v>
                </c:pt>
                <c:pt idx="2392">
                  <c:v>14.543705035577467</c:v>
                </c:pt>
                <c:pt idx="2393">
                  <c:v>14.543705035577467</c:v>
                </c:pt>
                <c:pt idx="2394">
                  <c:v>14.543705035577467</c:v>
                </c:pt>
                <c:pt idx="2395">
                  <c:v>14.543705035577467</c:v>
                </c:pt>
                <c:pt idx="2396">
                  <c:v>14.543705035577467</c:v>
                </c:pt>
                <c:pt idx="2397">
                  <c:v>14.543705035577467</c:v>
                </c:pt>
                <c:pt idx="2398">
                  <c:v>14.543705035577467</c:v>
                </c:pt>
                <c:pt idx="2399">
                  <c:v>14.543705035577467</c:v>
                </c:pt>
                <c:pt idx="2400">
                  <c:v>14.543705035577467</c:v>
                </c:pt>
                <c:pt idx="2401">
                  <c:v>14.543705035577467</c:v>
                </c:pt>
                <c:pt idx="2402">
                  <c:v>14.543705035577467</c:v>
                </c:pt>
                <c:pt idx="2403">
                  <c:v>14.543705035577467</c:v>
                </c:pt>
                <c:pt idx="2404">
                  <c:v>14.543705035577467</c:v>
                </c:pt>
                <c:pt idx="2405">
                  <c:v>14.543705035577467</c:v>
                </c:pt>
                <c:pt idx="2406">
                  <c:v>14.543705035577467</c:v>
                </c:pt>
                <c:pt idx="2407">
                  <c:v>14.543705035577467</c:v>
                </c:pt>
                <c:pt idx="2408">
                  <c:v>14.543705035577467</c:v>
                </c:pt>
                <c:pt idx="2409">
                  <c:v>14.543705035577467</c:v>
                </c:pt>
                <c:pt idx="2410">
                  <c:v>14.543705035577467</c:v>
                </c:pt>
                <c:pt idx="2411">
                  <c:v>14.543705035577467</c:v>
                </c:pt>
                <c:pt idx="2412">
                  <c:v>14.543705035577467</c:v>
                </c:pt>
                <c:pt idx="2413">
                  <c:v>14.543705035577467</c:v>
                </c:pt>
                <c:pt idx="2414">
                  <c:v>14.543705035577467</c:v>
                </c:pt>
                <c:pt idx="2415">
                  <c:v>14.543705035577467</c:v>
                </c:pt>
                <c:pt idx="2416">
                  <c:v>14.543705035577467</c:v>
                </c:pt>
                <c:pt idx="2417">
                  <c:v>14.543705035577467</c:v>
                </c:pt>
                <c:pt idx="2418">
                  <c:v>14.543705035577467</c:v>
                </c:pt>
                <c:pt idx="2419">
                  <c:v>14.543705035577467</c:v>
                </c:pt>
                <c:pt idx="2420">
                  <c:v>14.543705035577467</c:v>
                </c:pt>
                <c:pt idx="2421">
                  <c:v>14.543705035577467</c:v>
                </c:pt>
                <c:pt idx="2422">
                  <c:v>14.543705035577467</c:v>
                </c:pt>
                <c:pt idx="2423">
                  <c:v>14.543705035577467</c:v>
                </c:pt>
                <c:pt idx="2424">
                  <c:v>14.543705035577467</c:v>
                </c:pt>
                <c:pt idx="2425">
                  <c:v>14.543705035577467</c:v>
                </c:pt>
                <c:pt idx="2426">
                  <c:v>14.543705035577467</c:v>
                </c:pt>
                <c:pt idx="2427">
                  <c:v>14.543705035577467</c:v>
                </c:pt>
                <c:pt idx="2428">
                  <c:v>14.543705035577467</c:v>
                </c:pt>
                <c:pt idx="2429">
                  <c:v>14.543705035577467</c:v>
                </c:pt>
                <c:pt idx="2430">
                  <c:v>14.543705035577467</c:v>
                </c:pt>
                <c:pt idx="2431">
                  <c:v>14.543705035577467</c:v>
                </c:pt>
                <c:pt idx="2432">
                  <c:v>14.543705035577467</c:v>
                </c:pt>
                <c:pt idx="2433">
                  <c:v>14.543705035577467</c:v>
                </c:pt>
                <c:pt idx="2434">
                  <c:v>14.543705035577467</c:v>
                </c:pt>
                <c:pt idx="2435">
                  <c:v>14.543705035577467</c:v>
                </c:pt>
                <c:pt idx="2436">
                  <c:v>14.543705035577467</c:v>
                </c:pt>
                <c:pt idx="2437">
                  <c:v>14.543705035577467</c:v>
                </c:pt>
                <c:pt idx="2438">
                  <c:v>14.543705035577467</c:v>
                </c:pt>
                <c:pt idx="2439">
                  <c:v>14.543705035577467</c:v>
                </c:pt>
                <c:pt idx="2440">
                  <c:v>14.543705035577467</c:v>
                </c:pt>
                <c:pt idx="2441">
                  <c:v>14.543705035577467</c:v>
                </c:pt>
                <c:pt idx="2442">
                  <c:v>14.543705035577467</c:v>
                </c:pt>
                <c:pt idx="2443">
                  <c:v>14.543705035577467</c:v>
                </c:pt>
                <c:pt idx="2444">
                  <c:v>14.543705035577467</c:v>
                </c:pt>
                <c:pt idx="2445">
                  <c:v>14.543705035577467</c:v>
                </c:pt>
                <c:pt idx="2446">
                  <c:v>14.543705035577467</c:v>
                </c:pt>
                <c:pt idx="2447">
                  <c:v>14.543705035577467</c:v>
                </c:pt>
                <c:pt idx="2448">
                  <c:v>14.543705035577467</c:v>
                </c:pt>
                <c:pt idx="2449">
                  <c:v>14.543705035577467</c:v>
                </c:pt>
                <c:pt idx="2450">
                  <c:v>14.543705035577467</c:v>
                </c:pt>
                <c:pt idx="2451">
                  <c:v>14.543705035577467</c:v>
                </c:pt>
                <c:pt idx="2452">
                  <c:v>14.543705035577467</c:v>
                </c:pt>
                <c:pt idx="2453">
                  <c:v>14.543705035577467</c:v>
                </c:pt>
                <c:pt idx="2454">
                  <c:v>14.543705035577467</c:v>
                </c:pt>
                <c:pt idx="2455">
                  <c:v>14.543705035577467</c:v>
                </c:pt>
                <c:pt idx="2456">
                  <c:v>14.543705035577467</c:v>
                </c:pt>
                <c:pt idx="2457">
                  <c:v>14.543705035577467</c:v>
                </c:pt>
                <c:pt idx="2458">
                  <c:v>14.543705035577467</c:v>
                </c:pt>
                <c:pt idx="2459">
                  <c:v>14.543705035577467</c:v>
                </c:pt>
                <c:pt idx="2460">
                  <c:v>14.543705035577467</c:v>
                </c:pt>
                <c:pt idx="2461">
                  <c:v>14.543705035577467</c:v>
                </c:pt>
                <c:pt idx="2462">
                  <c:v>14.543705035577467</c:v>
                </c:pt>
                <c:pt idx="2463">
                  <c:v>14.543705035577467</c:v>
                </c:pt>
                <c:pt idx="2464">
                  <c:v>14.543705035577467</c:v>
                </c:pt>
                <c:pt idx="2465">
                  <c:v>14.543705035577467</c:v>
                </c:pt>
                <c:pt idx="2466">
                  <c:v>14.543705035577467</c:v>
                </c:pt>
                <c:pt idx="2467">
                  <c:v>14.543705035577467</c:v>
                </c:pt>
                <c:pt idx="2468">
                  <c:v>14.543705035577467</c:v>
                </c:pt>
                <c:pt idx="2469">
                  <c:v>14.543705035577467</c:v>
                </c:pt>
                <c:pt idx="2470">
                  <c:v>14.543705035577467</c:v>
                </c:pt>
                <c:pt idx="2471">
                  <c:v>14.543705035577467</c:v>
                </c:pt>
                <c:pt idx="2472">
                  <c:v>14.543705035577467</c:v>
                </c:pt>
                <c:pt idx="2473">
                  <c:v>14.543705035577467</c:v>
                </c:pt>
                <c:pt idx="2474">
                  <c:v>14.543705035577467</c:v>
                </c:pt>
                <c:pt idx="2475">
                  <c:v>14.543705035577467</c:v>
                </c:pt>
                <c:pt idx="2476">
                  <c:v>14.543705035577467</c:v>
                </c:pt>
                <c:pt idx="2477">
                  <c:v>14.543705035577467</c:v>
                </c:pt>
                <c:pt idx="2478">
                  <c:v>14.543705035577467</c:v>
                </c:pt>
                <c:pt idx="2479">
                  <c:v>14.543705035577467</c:v>
                </c:pt>
                <c:pt idx="2480">
                  <c:v>14.543705035577467</c:v>
                </c:pt>
                <c:pt idx="2481">
                  <c:v>14.543705035577467</c:v>
                </c:pt>
                <c:pt idx="2482">
                  <c:v>14.543705035577467</c:v>
                </c:pt>
                <c:pt idx="2483">
                  <c:v>14.543705035577467</c:v>
                </c:pt>
                <c:pt idx="2484">
                  <c:v>14.543705035577467</c:v>
                </c:pt>
                <c:pt idx="2485">
                  <c:v>14.543705035577467</c:v>
                </c:pt>
                <c:pt idx="2486">
                  <c:v>14.543705035577467</c:v>
                </c:pt>
                <c:pt idx="2487">
                  <c:v>14.543705035577467</c:v>
                </c:pt>
                <c:pt idx="2488">
                  <c:v>14.543705035577467</c:v>
                </c:pt>
                <c:pt idx="2489">
                  <c:v>14.543705035577467</c:v>
                </c:pt>
                <c:pt idx="2490">
                  <c:v>14.543705035577467</c:v>
                </c:pt>
                <c:pt idx="2491">
                  <c:v>14.543705035577467</c:v>
                </c:pt>
                <c:pt idx="2492">
                  <c:v>14.543705035577467</c:v>
                </c:pt>
                <c:pt idx="2493">
                  <c:v>14.543705035577467</c:v>
                </c:pt>
                <c:pt idx="2494">
                  <c:v>14.543705035577467</c:v>
                </c:pt>
                <c:pt idx="2495">
                  <c:v>14.543705035577467</c:v>
                </c:pt>
                <c:pt idx="2496">
                  <c:v>14.543705035577467</c:v>
                </c:pt>
                <c:pt idx="2497">
                  <c:v>14.543705035577467</c:v>
                </c:pt>
                <c:pt idx="2498">
                  <c:v>14.543705035577467</c:v>
                </c:pt>
                <c:pt idx="2499">
                  <c:v>14.543705035577467</c:v>
                </c:pt>
                <c:pt idx="2500">
                  <c:v>14.543705035577467</c:v>
                </c:pt>
                <c:pt idx="2501">
                  <c:v>14.543705035577467</c:v>
                </c:pt>
                <c:pt idx="2502">
                  <c:v>14.543705035577467</c:v>
                </c:pt>
                <c:pt idx="2503">
                  <c:v>14.543705035577467</c:v>
                </c:pt>
                <c:pt idx="2504">
                  <c:v>14.543705035577467</c:v>
                </c:pt>
                <c:pt idx="2505">
                  <c:v>14.543705035577467</c:v>
                </c:pt>
                <c:pt idx="2506">
                  <c:v>14.543705035577467</c:v>
                </c:pt>
                <c:pt idx="2507">
                  <c:v>14.543705035577467</c:v>
                </c:pt>
                <c:pt idx="2508">
                  <c:v>14.543705035577467</c:v>
                </c:pt>
                <c:pt idx="2509">
                  <c:v>14.543705035577467</c:v>
                </c:pt>
                <c:pt idx="2510">
                  <c:v>14.543705035577467</c:v>
                </c:pt>
                <c:pt idx="2511">
                  <c:v>14.543705035577467</c:v>
                </c:pt>
                <c:pt idx="2512">
                  <c:v>14.543705035577467</c:v>
                </c:pt>
                <c:pt idx="2513">
                  <c:v>14.543705035577467</c:v>
                </c:pt>
                <c:pt idx="2514">
                  <c:v>14.543705035577467</c:v>
                </c:pt>
                <c:pt idx="2515">
                  <c:v>14.543705035577467</c:v>
                </c:pt>
                <c:pt idx="2516">
                  <c:v>14.543705035577467</c:v>
                </c:pt>
                <c:pt idx="2517">
                  <c:v>14.543705035577467</c:v>
                </c:pt>
                <c:pt idx="2518">
                  <c:v>14.543705035577467</c:v>
                </c:pt>
                <c:pt idx="2519">
                  <c:v>14.543705035577467</c:v>
                </c:pt>
                <c:pt idx="2520">
                  <c:v>14.543705035577467</c:v>
                </c:pt>
                <c:pt idx="2521">
                  <c:v>14.543705035577467</c:v>
                </c:pt>
                <c:pt idx="2522">
                  <c:v>14.543705035577467</c:v>
                </c:pt>
                <c:pt idx="2523">
                  <c:v>14.543705035577467</c:v>
                </c:pt>
                <c:pt idx="2524">
                  <c:v>14.543705035577467</c:v>
                </c:pt>
                <c:pt idx="2525">
                  <c:v>14.543705035577467</c:v>
                </c:pt>
                <c:pt idx="2526">
                  <c:v>14.543705035577467</c:v>
                </c:pt>
                <c:pt idx="2527">
                  <c:v>14.543705035577467</c:v>
                </c:pt>
                <c:pt idx="2528">
                  <c:v>14.543705035577467</c:v>
                </c:pt>
                <c:pt idx="2529">
                  <c:v>14.543705035577467</c:v>
                </c:pt>
                <c:pt idx="2530">
                  <c:v>14.543705035577467</c:v>
                </c:pt>
                <c:pt idx="2531">
                  <c:v>14.543705035577467</c:v>
                </c:pt>
                <c:pt idx="2532">
                  <c:v>14.543705035577467</c:v>
                </c:pt>
                <c:pt idx="2533">
                  <c:v>14.543705035577467</c:v>
                </c:pt>
                <c:pt idx="2534">
                  <c:v>14.543705035577467</c:v>
                </c:pt>
                <c:pt idx="2535">
                  <c:v>14.543705035577467</c:v>
                </c:pt>
                <c:pt idx="2536">
                  <c:v>14.543705035577467</c:v>
                </c:pt>
                <c:pt idx="2537">
                  <c:v>14.543705035577467</c:v>
                </c:pt>
                <c:pt idx="2538">
                  <c:v>14.543705035577467</c:v>
                </c:pt>
                <c:pt idx="2539">
                  <c:v>14.543705035577467</c:v>
                </c:pt>
                <c:pt idx="2540">
                  <c:v>14.543705035577467</c:v>
                </c:pt>
                <c:pt idx="2541">
                  <c:v>14.543705035577467</c:v>
                </c:pt>
                <c:pt idx="2542">
                  <c:v>14.543705035577467</c:v>
                </c:pt>
                <c:pt idx="2543">
                  <c:v>14.543705035577467</c:v>
                </c:pt>
                <c:pt idx="2544">
                  <c:v>14.543705035577467</c:v>
                </c:pt>
                <c:pt idx="2545">
                  <c:v>14.543705035577467</c:v>
                </c:pt>
                <c:pt idx="2546">
                  <c:v>14.543705035577467</c:v>
                </c:pt>
                <c:pt idx="2547">
                  <c:v>14.543705035577467</c:v>
                </c:pt>
                <c:pt idx="2548">
                  <c:v>14.543705035577467</c:v>
                </c:pt>
                <c:pt idx="2549">
                  <c:v>14.543705035577467</c:v>
                </c:pt>
                <c:pt idx="2550">
                  <c:v>14.543705035577467</c:v>
                </c:pt>
                <c:pt idx="2551">
                  <c:v>14.543705035577467</c:v>
                </c:pt>
                <c:pt idx="2552">
                  <c:v>14.543705035577467</c:v>
                </c:pt>
                <c:pt idx="2553">
                  <c:v>14.543705035577467</c:v>
                </c:pt>
                <c:pt idx="2554">
                  <c:v>14.543705035577467</c:v>
                </c:pt>
                <c:pt idx="2555">
                  <c:v>14.543705035577467</c:v>
                </c:pt>
                <c:pt idx="2556">
                  <c:v>14.543705035577467</c:v>
                </c:pt>
                <c:pt idx="2557">
                  <c:v>14.543705035577467</c:v>
                </c:pt>
                <c:pt idx="2558">
                  <c:v>14.543705035577467</c:v>
                </c:pt>
                <c:pt idx="2559">
                  <c:v>14.543705035577467</c:v>
                </c:pt>
                <c:pt idx="2560">
                  <c:v>14.543705035577467</c:v>
                </c:pt>
                <c:pt idx="2561">
                  <c:v>14.543705035577467</c:v>
                </c:pt>
                <c:pt idx="2562">
                  <c:v>14.543705035577467</c:v>
                </c:pt>
                <c:pt idx="2563">
                  <c:v>14.543705035577467</c:v>
                </c:pt>
                <c:pt idx="2564">
                  <c:v>14.543705035577467</c:v>
                </c:pt>
                <c:pt idx="2565">
                  <c:v>14.543705035577467</c:v>
                </c:pt>
                <c:pt idx="2566">
                  <c:v>14.543705035577467</c:v>
                </c:pt>
                <c:pt idx="2567">
                  <c:v>14.543705035577467</c:v>
                </c:pt>
                <c:pt idx="2568">
                  <c:v>14.543705035577467</c:v>
                </c:pt>
                <c:pt idx="2569">
                  <c:v>14.543705035577467</c:v>
                </c:pt>
                <c:pt idx="2570">
                  <c:v>14.543705035577467</c:v>
                </c:pt>
                <c:pt idx="2571">
                  <c:v>14.543705035577467</c:v>
                </c:pt>
                <c:pt idx="2572">
                  <c:v>14.543705035577467</c:v>
                </c:pt>
                <c:pt idx="2573">
                  <c:v>14.543705035577467</c:v>
                </c:pt>
                <c:pt idx="2574">
                  <c:v>14.543705035577467</c:v>
                </c:pt>
                <c:pt idx="2575">
                  <c:v>14.543705035577467</c:v>
                </c:pt>
                <c:pt idx="2576">
                  <c:v>14.543705035577467</c:v>
                </c:pt>
                <c:pt idx="2577">
                  <c:v>14.543705035577467</c:v>
                </c:pt>
                <c:pt idx="2578">
                  <c:v>14.543705035577467</c:v>
                </c:pt>
                <c:pt idx="2579">
                  <c:v>14.543705035577467</c:v>
                </c:pt>
                <c:pt idx="2580">
                  <c:v>14.543705035577467</c:v>
                </c:pt>
                <c:pt idx="2581">
                  <c:v>14.543705035577467</c:v>
                </c:pt>
                <c:pt idx="2582">
                  <c:v>14.543705035577467</c:v>
                </c:pt>
                <c:pt idx="2583">
                  <c:v>14.543705035577467</c:v>
                </c:pt>
                <c:pt idx="2584">
                  <c:v>14.543705035577467</c:v>
                </c:pt>
                <c:pt idx="2585">
                  <c:v>14.543705035577467</c:v>
                </c:pt>
                <c:pt idx="2586">
                  <c:v>14.543705035577467</c:v>
                </c:pt>
                <c:pt idx="2587">
                  <c:v>14.543705035577467</c:v>
                </c:pt>
                <c:pt idx="2588">
                  <c:v>14.543705035577467</c:v>
                </c:pt>
                <c:pt idx="2589">
                  <c:v>14.543705035577467</c:v>
                </c:pt>
                <c:pt idx="2590">
                  <c:v>14.543705035577467</c:v>
                </c:pt>
                <c:pt idx="2591">
                  <c:v>14.543705035577467</c:v>
                </c:pt>
                <c:pt idx="2592">
                  <c:v>14.543705035577467</c:v>
                </c:pt>
                <c:pt idx="2593">
                  <c:v>14.543705035577467</c:v>
                </c:pt>
                <c:pt idx="2594">
                  <c:v>14.543705035577467</c:v>
                </c:pt>
                <c:pt idx="2595">
                  <c:v>14.543705035577467</c:v>
                </c:pt>
                <c:pt idx="2596">
                  <c:v>14.543705035577467</c:v>
                </c:pt>
                <c:pt idx="2597">
                  <c:v>14.543705035577467</c:v>
                </c:pt>
                <c:pt idx="2598">
                  <c:v>14.543705035577467</c:v>
                </c:pt>
                <c:pt idx="2599">
                  <c:v>14.543705035577467</c:v>
                </c:pt>
                <c:pt idx="2600">
                  <c:v>14.543705035577467</c:v>
                </c:pt>
                <c:pt idx="2601">
                  <c:v>14.543705035577467</c:v>
                </c:pt>
                <c:pt idx="2602">
                  <c:v>14.543705035577467</c:v>
                </c:pt>
                <c:pt idx="2603">
                  <c:v>14.543705035577467</c:v>
                </c:pt>
                <c:pt idx="2604">
                  <c:v>14.543705035577467</c:v>
                </c:pt>
                <c:pt idx="2605">
                  <c:v>14.543705035577467</c:v>
                </c:pt>
                <c:pt idx="2606">
                  <c:v>14.543705035577467</c:v>
                </c:pt>
                <c:pt idx="2607">
                  <c:v>14.543705035577467</c:v>
                </c:pt>
                <c:pt idx="2608">
                  <c:v>14.543705035577467</c:v>
                </c:pt>
                <c:pt idx="2609">
                  <c:v>14.543705035577467</c:v>
                </c:pt>
                <c:pt idx="2610">
                  <c:v>14.543705035577467</c:v>
                </c:pt>
                <c:pt idx="2611">
                  <c:v>14.543705035577467</c:v>
                </c:pt>
                <c:pt idx="2612">
                  <c:v>14.543705035577467</c:v>
                </c:pt>
                <c:pt idx="2613">
                  <c:v>14.543705035577467</c:v>
                </c:pt>
                <c:pt idx="2614">
                  <c:v>14.543705035577467</c:v>
                </c:pt>
                <c:pt idx="2615">
                  <c:v>14.543705035577467</c:v>
                </c:pt>
                <c:pt idx="2616">
                  <c:v>14.543705035577467</c:v>
                </c:pt>
                <c:pt idx="2617">
                  <c:v>14.543705035577467</c:v>
                </c:pt>
                <c:pt idx="2618">
                  <c:v>14.543705035577467</c:v>
                </c:pt>
                <c:pt idx="2619">
                  <c:v>14.543705035577467</c:v>
                </c:pt>
                <c:pt idx="2620">
                  <c:v>14.543705035577467</c:v>
                </c:pt>
                <c:pt idx="2621">
                  <c:v>14.543705035577467</c:v>
                </c:pt>
                <c:pt idx="2622">
                  <c:v>14.543705035577467</c:v>
                </c:pt>
                <c:pt idx="2623">
                  <c:v>14.543705035577467</c:v>
                </c:pt>
                <c:pt idx="2624">
                  <c:v>14.543705035577467</c:v>
                </c:pt>
                <c:pt idx="2625">
                  <c:v>14.543705035577467</c:v>
                </c:pt>
                <c:pt idx="2626">
                  <c:v>14.543705035577467</c:v>
                </c:pt>
                <c:pt idx="2627">
                  <c:v>14.543705035577467</c:v>
                </c:pt>
                <c:pt idx="2628">
                  <c:v>14.543705035577467</c:v>
                </c:pt>
                <c:pt idx="2629">
                  <c:v>14.543705035577467</c:v>
                </c:pt>
                <c:pt idx="2630">
                  <c:v>14.543705035577467</c:v>
                </c:pt>
                <c:pt idx="2631">
                  <c:v>14.543705035577467</c:v>
                </c:pt>
                <c:pt idx="2632">
                  <c:v>14.543705035577467</c:v>
                </c:pt>
                <c:pt idx="2633">
                  <c:v>14.543705035577467</c:v>
                </c:pt>
                <c:pt idx="2634">
                  <c:v>14.543705035577467</c:v>
                </c:pt>
                <c:pt idx="2635">
                  <c:v>14.543705035577467</c:v>
                </c:pt>
                <c:pt idx="2636">
                  <c:v>14.543705035577467</c:v>
                </c:pt>
                <c:pt idx="2637">
                  <c:v>14.543705035577467</c:v>
                </c:pt>
                <c:pt idx="2638">
                  <c:v>14.543705035577467</c:v>
                </c:pt>
                <c:pt idx="2639">
                  <c:v>14.543705035577467</c:v>
                </c:pt>
                <c:pt idx="2640">
                  <c:v>14.543705035577467</c:v>
                </c:pt>
                <c:pt idx="2641">
                  <c:v>14.543705035577467</c:v>
                </c:pt>
                <c:pt idx="2642">
                  <c:v>14.543705035577467</c:v>
                </c:pt>
                <c:pt idx="2643">
                  <c:v>14.543705035577467</c:v>
                </c:pt>
                <c:pt idx="2644">
                  <c:v>14.543705035577467</c:v>
                </c:pt>
                <c:pt idx="2645">
                  <c:v>14.543705035577467</c:v>
                </c:pt>
                <c:pt idx="2646">
                  <c:v>14.543705035577467</c:v>
                </c:pt>
                <c:pt idx="2647">
                  <c:v>14.543705035577467</c:v>
                </c:pt>
                <c:pt idx="2648">
                  <c:v>14.543705035577467</c:v>
                </c:pt>
                <c:pt idx="2649">
                  <c:v>14.543705035577467</c:v>
                </c:pt>
                <c:pt idx="2650">
                  <c:v>14.543705035577467</c:v>
                </c:pt>
                <c:pt idx="2651">
                  <c:v>14.543705035577467</c:v>
                </c:pt>
                <c:pt idx="2652">
                  <c:v>14.543705035577467</c:v>
                </c:pt>
                <c:pt idx="2653">
                  <c:v>14.543705035577467</c:v>
                </c:pt>
                <c:pt idx="2654">
                  <c:v>14.543705035577467</c:v>
                </c:pt>
                <c:pt idx="2655">
                  <c:v>14.543705035577467</c:v>
                </c:pt>
                <c:pt idx="2656">
                  <c:v>14.543705035577467</c:v>
                </c:pt>
                <c:pt idx="2657">
                  <c:v>14.543705035577467</c:v>
                </c:pt>
                <c:pt idx="2658">
                  <c:v>14.543705035577467</c:v>
                </c:pt>
                <c:pt idx="2659">
                  <c:v>14.543705035577467</c:v>
                </c:pt>
                <c:pt idx="2660">
                  <c:v>14.543705035577467</c:v>
                </c:pt>
                <c:pt idx="2661">
                  <c:v>14.543705035577467</c:v>
                </c:pt>
                <c:pt idx="2662">
                  <c:v>14.543705035577467</c:v>
                </c:pt>
                <c:pt idx="2663">
                  <c:v>14.543705035577467</c:v>
                </c:pt>
                <c:pt idx="2664">
                  <c:v>14.543705035577467</c:v>
                </c:pt>
                <c:pt idx="2665">
                  <c:v>14.543705035577467</c:v>
                </c:pt>
                <c:pt idx="2666">
                  <c:v>14.543705035577467</c:v>
                </c:pt>
                <c:pt idx="2667">
                  <c:v>14.543705035577467</c:v>
                </c:pt>
                <c:pt idx="2668">
                  <c:v>14.543705035577467</c:v>
                </c:pt>
                <c:pt idx="2669">
                  <c:v>14.543705035577467</c:v>
                </c:pt>
                <c:pt idx="2670">
                  <c:v>14.543705035577467</c:v>
                </c:pt>
                <c:pt idx="2671">
                  <c:v>14.543705035577467</c:v>
                </c:pt>
                <c:pt idx="2672">
                  <c:v>14.543705035577467</c:v>
                </c:pt>
                <c:pt idx="2673">
                  <c:v>14.543705035577467</c:v>
                </c:pt>
                <c:pt idx="2674">
                  <c:v>14.543705035577467</c:v>
                </c:pt>
                <c:pt idx="2675">
                  <c:v>14.543705035577467</c:v>
                </c:pt>
                <c:pt idx="2676">
                  <c:v>14.543705035577467</c:v>
                </c:pt>
                <c:pt idx="2677">
                  <c:v>14.543705035577467</c:v>
                </c:pt>
                <c:pt idx="2678">
                  <c:v>14.543705035577467</c:v>
                </c:pt>
                <c:pt idx="2679">
                  <c:v>14.543705035577467</c:v>
                </c:pt>
                <c:pt idx="2680">
                  <c:v>14.543705035577467</c:v>
                </c:pt>
                <c:pt idx="2681">
                  <c:v>14.543705035577467</c:v>
                </c:pt>
                <c:pt idx="2682">
                  <c:v>14.543705035577467</c:v>
                </c:pt>
                <c:pt idx="2683">
                  <c:v>14.543705035577467</c:v>
                </c:pt>
                <c:pt idx="2684">
                  <c:v>14.543705035577467</c:v>
                </c:pt>
                <c:pt idx="2685">
                  <c:v>14.543705035577467</c:v>
                </c:pt>
                <c:pt idx="2686">
                  <c:v>14.543705035577467</c:v>
                </c:pt>
                <c:pt idx="2687">
                  <c:v>14.543705035577467</c:v>
                </c:pt>
                <c:pt idx="2688">
                  <c:v>14.543705035577467</c:v>
                </c:pt>
                <c:pt idx="2689">
                  <c:v>14.543705035577467</c:v>
                </c:pt>
                <c:pt idx="2690">
                  <c:v>14.543705035577467</c:v>
                </c:pt>
                <c:pt idx="2691">
                  <c:v>14.543705035577467</c:v>
                </c:pt>
                <c:pt idx="2692">
                  <c:v>14.543705035577467</c:v>
                </c:pt>
                <c:pt idx="2693">
                  <c:v>14.543705035577467</c:v>
                </c:pt>
                <c:pt idx="2694">
                  <c:v>14.543705035577467</c:v>
                </c:pt>
                <c:pt idx="2695">
                  <c:v>14.543705035577467</c:v>
                </c:pt>
                <c:pt idx="2696">
                  <c:v>14.543705035577467</c:v>
                </c:pt>
                <c:pt idx="2697">
                  <c:v>14.543705035577467</c:v>
                </c:pt>
                <c:pt idx="2698">
                  <c:v>14.543705035577467</c:v>
                </c:pt>
                <c:pt idx="2699">
                  <c:v>14.543705035577467</c:v>
                </c:pt>
                <c:pt idx="2700">
                  <c:v>14.543705035577467</c:v>
                </c:pt>
                <c:pt idx="2701">
                  <c:v>14.543705035577467</c:v>
                </c:pt>
                <c:pt idx="2702">
                  <c:v>14.543705035577467</c:v>
                </c:pt>
                <c:pt idx="2703">
                  <c:v>14.543705035577467</c:v>
                </c:pt>
                <c:pt idx="2704">
                  <c:v>14.543705035577467</c:v>
                </c:pt>
                <c:pt idx="2705">
                  <c:v>14.543705035577467</c:v>
                </c:pt>
                <c:pt idx="2706">
                  <c:v>14.543705035577467</c:v>
                </c:pt>
                <c:pt idx="2707">
                  <c:v>14.543705035577467</c:v>
                </c:pt>
                <c:pt idx="2708">
                  <c:v>14.543705035577467</c:v>
                </c:pt>
                <c:pt idx="2709">
                  <c:v>14.543705035577467</c:v>
                </c:pt>
                <c:pt idx="2710">
                  <c:v>14.543705035577467</c:v>
                </c:pt>
                <c:pt idx="2711">
                  <c:v>14.543705035577467</c:v>
                </c:pt>
                <c:pt idx="2712">
                  <c:v>14.543705035577467</c:v>
                </c:pt>
                <c:pt idx="2713">
                  <c:v>14.543705035577467</c:v>
                </c:pt>
                <c:pt idx="2714">
                  <c:v>14.543705035577467</c:v>
                </c:pt>
                <c:pt idx="2715">
                  <c:v>14.543705035577467</c:v>
                </c:pt>
                <c:pt idx="2716">
                  <c:v>14.543705035577467</c:v>
                </c:pt>
                <c:pt idx="2717">
                  <c:v>14.543705035577467</c:v>
                </c:pt>
                <c:pt idx="2718">
                  <c:v>14.543705035577467</c:v>
                </c:pt>
                <c:pt idx="2719">
                  <c:v>14.543705035577467</c:v>
                </c:pt>
                <c:pt idx="2720">
                  <c:v>14.543705035577467</c:v>
                </c:pt>
                <c:pt idx="2721">
                  <c:v>14.543705035577467</c:v>
                </c:pt>
                <c:pt idx="2722">
                  <c:v>14.543705035577467</c:v>
                </c:pt>
                <c:pt idx="2723">
                  <c:v>14.543705035577467</c:v>
                </c:pt>
                <c:pt idx="2724">
                  <c:v>14.543705035577467</c:v>
                </c:pt>
                <c:pt idx="2725">
                  <c:v>14.543705035577467</c:v>
                </c:pt>
                <c:pt idx="2726">
                  <c:v>14.543705035577467</c:v>
                </c:pt>
                <c:pt idx="2727">
                  <c:v>14.543705035577467</c:v>
                </c:pt>
                <c:pt idx="2728">
                  <c:v>14.543705035577467</c:v>
                </c:pt>
                <c:pt idx="2729">
                  <c:v>14.543705035577467</c:v>
                </c:pt>
                <c:pt idx="2730">
                  <c:v>14.543705035577467</c:v>
                </c:pt>
                <c:pt idx="2731">
                  <c:v>14.543705035577467</c:v>
                </c:pt>
                <c:pt idx="2732">
                  <c:v>14.543705035577467</c:v>
                </c:pt>
                <c:pt idx="2733">
                  <c:v>14.543705035577467</c:v>
                </c:pt>
                <c:pt idx="2734">
                  <c:v>14.543705035577467</c:v>
                </c:pt>
                <c:pt idx="2735">
                  <c:v>14.543705035577467</c:v>
                </c:pt>
                <c:pt idx="2736">
                  <c:v>14.543705035577467</c:v>
                </c:pt>
                <c:pt idx="2737">
                  <c:v>14.543705035577467</c:v>
                </c:pt>
                <c:pt idx="2738">
                  <c:v>14.543705035577467</c:v>
                </c:pt>
                <c:pt idx="2739">
                  <c:v>14.543705035577467</c:v>
                </c:pt>
                <c:pt idx="2740">
                  <c:v>14.543705035577467</c:v>
                </c:pt>
                <c:pt idx="2741">
                  <c:v>14.543705035577467</c:v>
                </c:pt>
                <c:pt idx="2742">
                  <c:v>14.543705035577467</c:v>
                </c:pt>
                <c:pt idx="2743">
                  <c:v>14.543705035577467</c:v>
                </c:pt>
                <c:pt idx="2744">
                  <c:v>14.543705035577467</c:v>
                </c:pt>
                <c:pt idx="2745">
                  <c:v>14.543705035577467</c:v>
                </c:pt>
                <c:pt idx="2746">
                  <c:v>14.543705035577467</c:v>
                </c:pt>
                <c:pt idx="2747">
                  <c:v>14.543705035577467</c:v>
                </c:pt>
                <c:pt idx="2748">
                  <c:v>14.543705035577467</c:v>
                </c:pt>
                <c:pt idx="2749">
                  <c:v>14.543705035577467</c:v>
                </c:pt>
                <c:pt idx="2750">
                  <c:v>14.543705035577467</c:v>
                </c:pt>
                <c:pt idx="2751">
                  <c:v>14.543705035577467</c:v>
                </c:pt>
                <c:pt idx="2752">
                  <c:v>14.543705035577467</c:v>
                </c:pt>
                <c:pt idx="2753">
                  <c:v>14.543705035577467</c:v>
                </c:pt>
                <c:pt idx="2754">
                  <c:v>14.543705035577467</c:v>
                </c:pt>
                <c:pt idx="2755">
                  <c:v>14.543705035577467</c:v>
                </c:pt>
                <c:pt idx="2756">
                  <c:v>14.543705035577467</c:v>
                </c:pt>
                <c:pt idx="2757">
                  <c:v>14.543705035577467</c:v>
                </c:pt>
                <c:pt idx="2758">
                  <c:v>14.543705035577467</c:v>
                </c:pt>
                <c:pt idx="2759">
                  <c:v>14.543705035577467</c:v>
                </c:pt>
                <c:pt idx="2760">
                  <c:v>14.543705035577467</c:v>
                </c:pt>
                <c:pt idx="2761">
                  <c:v>14.543705035577467</c:v>
                </c:pt>
                <c:pt idx="2762">
                  <c:v>14.543705035577467</c:v>
                </c:pt>
                <c:pt idx="2763">
                  <c:v>14.543705035577467</c:v>
                </c:pt>
                <c:pt idx="2764">
                  <c:v>14.543705035577467</c:v>
                </c:pt>
                <c:pt idx="2765">
                  <c:v>14.543705035577467</c:v>
                </c:pt>
                <c:pt idx="2766">
                  <c:v>14.543705035577467</c:v>
                </c:pt>
                <c:pt idx="2767">
                  <c:v>14.543705035577467</c:v>
                </c:pt>
                <c:pt idx="2768">
                  <c:v>14.543705035577467</c:v>
                </c:pt>
                <c:pt idx="2769">
                  <c:v>14.543705035577467</c:v>
                </c:pt>
                <c:pt idx="2770">
                  <c:v>14.543705035577467</c:v>
                </c:pt>
                <c:pt idx="2771">
                  <c:v>14.543705035577467</c:v>
                </c:pt>
                <c:pt idx="2772">
                  <c:v>14.543705035577467</c:v>
                </c:pt>
                <c:pt idx="2773">
                  <c:v>14.543705035577467</c:v>
                </c:pt>
                <c:pt idx="2774">
                  <c:v>14.543705035577467</c:v>
                </c:pt>
                <c:pt idx="2775">
                  <c:v>14.543705035577467</c:v>
                </c:pt>
                <c:pt idx="2776">
                  <c:v>14.543705035577467</c:v>
                </c:pt>
                <c:pt idx="2777">
                  <c:v>14.543705035577467</c:v>
                </c:pt>
                <c:pt idx="2778">
                  <c:v>14.543705035577467</c:v>
                </c:pt>
                <c:pt idx="2779">
                  <c:v>14.543705035577467</c:v>
                </c:pt>
                <c:pt idx="2780">
                  <c:v>14.543705035577467</c:v>
                </c:pt>
                <c:pt idx="2781">
                  <c:v>14.543705035577467</c:v>
                </c:pt>
                <c:pt idx="2782">
                  <c:v>14.543705035577467</c:v>
                </c:pt>
                <c:pt idx="2783">
                  <c:v>14.543705035577467</c:v>
                </c:pt>
                <c:pt idx="2784">
                  <c:v>14.543705035577467</c:v>
                </c:pt>
                <c:pt idx="2785">
                  <c:v>14.543705035577467</c:v>
                </c:pt>
                <c:pt idx="2786">
                  <c:v>14.543705035577467</c:v>
                </c:pt>
                <c:pt idx="2787">
                  <c:v>14.543705035577467</c:v>
                </c:pt>
                <c:pt idx="2788">
                  <c:v>14.543705035577467</c:v>
                </c:pt>
                <c:pt idx="2789">
                  <c:v>14.543705035577467</c:v>
                </c:pt>
                <c:pt idx="2790">
                  <c:v>14.543705035577467</c:v>
                </c:pt>
                <c:pt idx="2791">
                  <c:v>14.543705035577467</c:v>
                </c:pt>
                <c:pt idx="2792">
                  <c:v>14.543705035577467</c:v>
                </c:pt>
                <c:pt idx="2793">
                  <c:v>14.543705035577467</c:v>
                </c:pt>
                <c:pt idx="2794">
                  <c:v>14.543705035577467</c:v>
                </c:pt>
                <c:pt idx="2795">
                  <c:v>14.543705035577467</c:v>
                </c:pt>
                <c:pt idx="2796">
                  <c:v>14.543705035577467</c:v>
                </c:pt>
                <c:pt idx="2797">
                  <c:v>14.543705035577467</c:v>
                </c:pt>
                <c:pt idx="2798">
                  <c:v>14.543705035577467</c:v>
                </c:pt>
                <c:pt idx="2799">
                  <c:v>14.543705035577467</c:v>
                </c:pt>
                <c:pt idx="2800">
                  <c:v>14.543705035577467</c:v>
                </c:pt>
                <c:pt idx="2801">
                  <c:v>14.543705035577467</c:v>
                </c:pt>
                <c:pt idx="2802">
                  <c:v>14.543705035577467</c:v>
                </c:pt>
                <c:pt idx="2803">
                  <c:v>14.543705035577467</c:v>
                </c:pt>
                <c:pt idx="2804">
                  <c:v>14.543705035577467</c:v>
                </c:pt>
                <c:pt idx="2805">
                  <c:v>14.543705035577467</c:v>
                </c:pt>
                <c:pt idx="2806">
                  <c:v>14.543705035577467</c:v>
                </c:pt>
                <c:pt idx="2807">
                  <c:v>14.543705035577467</c:v>
                </c:pt>
                <c:pt idx="2808">
                  <c:v>14.543705035577467</c:v>
                </c:pt>
                <c:pt idx="2809">
                  <c:v>14.543705035577467</c:v>
                </c:pt>
                <c:pt idx="2810">
                  <c:v>14.543705035577467</c:v>
                </c:pt>
                <c:pt idx="2811">
                  <c:v>14.543705035577467</c:v>
                </c:pt>
                <c:pt idx="2812">
                  <c:v>14.543705035577467</c:v>
                </c:pt>
                <c:pt idx="2813">
                  <c:v>14.543705035577467</c:v>
                </c:pt>
                <c:pt idx="2814">
                  <c:v>14.543705035577467</c:v>
                </c:pt>
                <c:pt idx="2815">
                  <c:v>14.543705035577467</c:v>
                </c:pt>
                <c:pt idx="2816">
                  <c:v>14.543705035577467</c:v>
                </c:pt>
                <c:pt idx="2817">
                  <c:v>14.543705035577467</c:v>
                </c:pt>
                <c:pt idx="2818">
                  <c:v>14.543705035577467</c:v>
                </c:pt>
                <c:pt idx="2819">
                  <c:v>14.543705035577467</c:v>
                </c:pt>
                <c:pt idx="2820">
                  <c:v>14.543705035577467</c:v>
                </c:pt>
                <c:pt idx="2821">
                  <c:v>14.543705035577467</c:v>
                </c:pt>
                <c:pt idx="2822">
                  <c:v>14.543705035577467</c:v>
                </c:pt>
                <c:pt idx="2823">
                  <c:v>14.543705035577467</c:v>
                </c:pt>
                <c:pt idx="2824">
                  <c:v>14.543705035577467</c:v>
                </c:pt>
                <c:pt idx="2825">
                  <c:v>14.543705035577467</c:v>
                </c:pt>
                <c:pt idx="2826">
                  <c:v>14.543705035577467</c:v>
                </c:pt>
                <c:pt idx="2827">
                  <c:v>14.543705035577467</c:v>
                </c:pt>
                <c:pt idx="2828">
                  <c:v>14.543705035577467</c:v>
                </c:pt>
                <c:pt idx="2829">
                  <c:v>14.543705035577467</c:v>
                </c:pt>
                <c:pt idx="2830">
                  <c:v>14.543705035577467</c:v>
                </c:pt>
                <c:pt idx="2831">
                  <c:v>14.543705035577467</c:v>
                </c:pt>
                <c:pt idx="2832">
                  <c:v>14.543705035577467</c:v>
                </c:pt>
                <c:pt idx="2833">
                  <c:v>14.543705035577467</c:v>
                </c:pt>
                <c:pt idx="2834">
                  <c:v>14.543705035577467</c:v>
                </c:pt>
                <c:pt idx="2835">
                  <c:v>14.543705035577467</c:v>
                </c:pt>
                <c:pt idx="2836">
                  <c:v>14.543705035577467</c:v>
                </c:pt>
                <c:pt idx="2837">
                  <c:v>14.543705035577467</c:v>
                </c:pt>
                <c:pt idx="2838">
                  <c:v>14.543705035577467</c:v>
                </c:pt>
                <c:pt idx="2839">
                  <c:v>14.543705035577467</c:v>
                </c:pt>
                <c:pt idx="2840">
                  <c:v>14.543705035577467</c:v>
                </c:pt>
                <c:pt idx="2841">
                  <c:v>14.543705035577467</c:v>
                </c:pt>
                <c:pt idx="2842">
                  <c:v>14.543705035577467</c:v>
                </c:pt>
                <c:pt idx="2843">
                  <c:v>14.543705035577467</c:v>
                </c:pt>
                <c:pt idx="2844">
                  <c:v>14.543705035577467</c:v>
                </c:pt>
                <c:pt idx="2845">
                  <c:v>14.543705035577467</c:v>
                </c:pt>
                <c:pt idx="2846">
                  <c:v>14.543705035577467</c:v>
                </c:pt>
                <c:pt idx="2847">
                  <c:v>14.543705035577467</c:v>
                </c:pt>
                <c:pt idx="2848">
                  <c:v>14.543705035577467</c:v>
                </c:pt>
                <c:pt idx="2849">
                  <c:v>14.543705035577467</c:v>
                </c:pt>
                <c:pt idx="2850">
                  <c:v>14.543705035577467</c:v>
                </c:pt>
                <c:pt idx="2851">
                  <c:v>14.543705035577467</c:v>
                </c:pt>
                <c:pt idx="2852">
                  <c:v>14.543705035577467</c:v>
                </c:pt>
                <c:pt idx="2853">
                  <c:v>14.543705035577467</c:v>
                </c:pt>
                <c:pt idx="2854">
                  <c:v>14.543705035577467</c:v>
                </c:pt>
                <c:pt idx="2855">
                  <c:v>14.543705035577467</c:v>
                </c:pt>
                <c:pt idx="2856">
                  <c:v>14.543705035577467</c:v>
                </c:pt>
                <c:pt idx="2857">
                  <c:v>14.543705035577467</c:v>
                </c:pt>
                <c:pt idx="2858">
                  <c:v>14.543705035577467</c:v>
                </c:pt>
                <c:pt idx="2859">
                  <c:v>14.543705035577467</c:v>
                </c:pt>
                <c:pt idx="2860">
                  <c:v>14.543705035577467</c:v>
                </c:pt>
                <c:pt idx="2861">
                  <c:v>14.543705035577467</c:v>
                </c:pt>
                <c:pt idx="2862">
                  <c:v>14.543705035577467</c:v>
                </c:pt>
                <c:pt idx="2863">
                  <c:v>14.543705035577467</c:v>
                </c:pt>
                <c:pt idx="2864">
                  <c:v>14.543705035577467</c:v>
                </c:pt>
                <c:pt idx="2865">
                  <c:v>14.543705035577467</c:v>
                </c:pt>
                <c:pt idx="2866">
                  <c:v>14.543705035577467</c:v>
                </c:pt>
                <c:pt idx="2867">
                  <c:v>14.543705035577467</c:v>
                </c:pt>
                <c:pt idx="2868">
                  <c:v>14.543705035577467</c:v>
                </c:pt>
                <c:pt idx="2869">
                  <c:v>14.543705035577467</c:v>
                </c:pt>
                <c:pt idx="2870">
                  <c:v>14.543705035577467</c:v>
                </c:pt>
                <c:pt idx="2871">
                  <c:v>14.543705035577467</c:v>
                </c:pt>
                <c:pt idx="2872">
                  <c:v>14.543705035577467</c:v>
                </c:pt>
                <c:pt idx="2873">
                  <c:v>14.543705035577467</c:v>
                </c:pt>
                <c:pt idx="2874">
                  <c:v>14.543705035577467</c:v>
                </c:pt>
                <c:pt idx="2875">
                  <c:v>14.543705035577467</c:v>
                </c:pt>
                <c:pt idx="2876">
                  <c:v>14.543705035577467</c:v>
                </c:pt>
                <c:pt idx="2877">
                  <c:v>14.543705035577467</c:v>
                </c:pt>
                <c:pt idx="2878">
                  <c:v>14.543705035577467</c:v>
                </c:pt>
                <c:pt idx="2879">
                  <c:v>14.543705035577467</c:v>
                </c:pt>
                <c:pt idx="2880">
                  <c:v>14.543705035577467</c:v>
                </c:pt>
                <c:pt idx="2881">
                  <c:v>14.543705035577467</c:v>
                </c:pt>
                <c:pt idx="2882">
                  <c:v>14.543705035577467</c:v>
                </c:pt>
                <c:pt idx="2883">
                  <c:v>14.543705035577467</c:v>
                </c:pt>
                <c:pt idx="2884">
                  <c:v>14.543705035577467</c:v>
                </c:pt>
                <c:pt idx="2885">
                  <c:v>14.543705035577467</c:v>
                </c:pt>
                <c:pt idx="2886">
                  <c:v>14.543705035577467</c:v>
                </c:pt>
                <c:pt idx="2887">
                  <c:v>14.543705035577467</c:v>
                </c:pt>
                <c:pt idx="2888">
                  <c:v>14.543705035577467</c:v>
                </c:pt>
                <c:pt idx="2889">
                  <c:v>14.543705035577467</c:v>
                </c:pt>
                <c:pt idx="2890">
                  <c:v>14.543705035577467</c:v>
                </c:pt>
                <c:pt idx="2891">
                  <c:v>14.543705035577467</c:v>
                </c:pt>
                <c:pt idx="2892">
                  <c:v>14.543705035577467</c:v>
                </c:pt>
                <c:pt idx="2893">
                  <c:v>14.543705035577467</c:v>
                </c:pt>
                <c:pt idx="2894">
                  <c:v>14.543705035577467</c:v>
                </c:pt>
                <c:pt idx="2895">
                  <c:v>14.543705035577467</c:v>
                </c:pt>
                <c:pt idx="2896">
                  <c:v>14.543705035577467</c:v>
                </c:pt>
                <c:pt idx="2897">
                  <c:v>14.543705035577467</c:v>
                </c:pt>
                <c:pt idx="2898">
                  <c:v>14.543705035577467</c:v>
                </c:pt>
                <c:pt idx="2899">
                  <c:v>14.543705035577467</c:v>
                </c:pt>
                <c:pt idx="2900">
                  <c:v>14.543705035577467</c:v>
                </c:pt>
                <c:pt idx="2901">
                  <c:v>14.543705035577467</c:v>
                </c:pt>
                <c:pt idx="2902">
                  <c:v>14.543705035577467</c:v>
                </c:pt>
                <c:pt idx="2903">
                  <c:v>14.543705035577467</c:v>
                </c:pt>
                <c:pt idx="2904">
                  <c:v>14.543705035577467</c:v>
                </c:pt>
                <c:pt idx="2905">
                  <c:v>14.543705035577467</c:v>
                </c:pt>
                <c:pt idx="2906">
                  <c:v>14.543705035577467</c:v>
                </c:pt>
                <c:pt idx="2907">
                  <c:v>14.543705035577467</c:v>
                </c:pt>
                <c:pt idx="2908">
                  <c:v>14.543705035577467</c:v>
                </c:pt>
                <c:pt idx="2909">
                  <c:v>14.543705035577467</c:v>
                </c:pt>
                <c:pt idx="2910">
                  <c:v>14.543705035577467</c:v>
                </c:pt>
                <c:pt idx="2911">
                  <c:v>14.543705035577467</c:v>
                </c:pt>
                <c:pt idx="2912">
                  <c:v>14.543705035577467</c:v>
                </c:pt>
                <c:pt idx="2913">
                  <c:v>14.543705035577467</c:v>
                </c:pt>
                <c:pt idx="2914">
                  <c:v>14.543705035577467</c:v>
                </c:pt>
                <c:pt idx="2915">
                  <c:v>14.543705035577467</c:v>
                </c:pt>
                <c:pt idx="2916">
                  <c:v>14.543705035577467</c:v>
                </c:pt>
                <c:pt idx="2917">
                  <c:v>14.543705035577467</c:v>
                </c:pt>
                <c:pt idx="2918">
                  <c:v>14.543705035577467</c:v>
                </c:pt>
                <c:pt idx="2919">
                  <c:v>14.543705035577467</c:v>
                </c:pt>
                <c:pt idx="2920">
                  <c:v>14.543705035577467</c:v>
                </c:pt>
                <c:pt idx="2921">
                  <c:v>14.543705035577467</c:v>
                </c:pt>
                <c:pt idx="2922">
                  <c:v>14.543705035577467</c:v>
                </c:pt>
                <c:pt idx="2923">
                  <c:v>14.543705035577467</c:v>
                </c:pt>
                <c:pt idx="2924">
                  <c:v>14.543705035577467</c:v>
                </c:pt>
                <c:pt idx="2925">
                  <c:v>14.543705035577467</c:v>
                </c:pt>
                <c:pt idx="2926">
                  <c:v>14.543705035577467</c:v>
                </c:pt>
                <c:pt idx="2927">
                  <c:v>14.543705035577467</c:v>
                </c:pt>
                <c:pt idx="2928">
                  <c:v>14.543705035577467</c:v>
                </c:pt>
                <c:pt idx="2929">
                  <c:v>14.543705035577467</c:v>
                </c:pt>
                <c:pt idx="2930">
                  <c:v>14.543705035577467</c:v>
                </c:pt>
                <c:pt idx="2931">
                  <c:v>14.543705035577467</c:v>
                </c:pt>
                <c:pt idx="2932">
                  <c:v>14.543705035577467</c:v>
                </c:pt>
                <c:pt idx="2933">
                  <c:v>14.543705035577467</c:v>
                </c:pt>
                <c:pt idx="2934">
                  <c:v>14.543705035577467</c:v>
                </c:pt>
                <c:pt idx="2935">
                  <c:v>14.543705035577467</c:v>
                </c:pt>
                <c:pt idx="2936">
                  <c:v>14.543705035577467</c:v>
                </c:pt>
                <c:pt idx="2937">
                  <c:v>14.543705035577467</c:v>
                </c:pt>
                <c:pt idx="2938">
                  <c:v>14.543705035577467</c:v>
                </c:pt>
                <c:pt idx="2939">
                  <c:v>14.543705035577467</c:v>
                </c:pt>
                <c:pt idx="2940">
                  <c:v>14.543705035577467</c:v>
                </c:pt>
                <c:pt idx="2941">
                  <c:v>14.543705035577467</c:v>
                </c:pt>
                <c:pt idx="2942">
                  <c:v>14.543705035577467</c:v>
                </c:pt>
                <c:pt idx="2943">
                  <c:v>14.543705035577467</c:v>
                </c:pt>
                <c:pt idx="2944">
                  <c:v>14.543705035577467</c:v>
                </c:pt>
                <c:pt idx="2945">
                  <c:v>14.543705035577467</c:v>
                </c:pt>
                <c:pt idx="2946">
                  <c:v>14.543705035577467</c:v>
                </c:pt>
                <c:pt idx="2947">
                  <c:v>14.543705035577467</c:v>
                </c:pt>
                <c:pt idx="2948">
                  <c:v>14.543705035577467</c:v>
                </c:pt>
                <c:pt idx="2949">
                  <c:v>14.543705035577467</c:v>
                </c:pt>
                <c:pt idx="2950">
                  <c:v>14.543705035577467</c:v>
                </c:pt>
                <c:pt idx="2951">
                  <c:v>14.543705035577467</c:v>
                </c:pt>
                <c:pt idx="2952">
                  <c:v>14.543705035577467</c:v>
                </c:pt>
                <c:pt idx="2953">
                  <c:v>14.543705035577467</c:v>
                </c:pt>
                <c:pt idx="2954">
                  <c:v>14.543705035577467</c:v>
                </c:pt>
                <c:pt idx="2955">
                  <c:v>14.543705035577467</c:v>
                </c:pt>
                <c:pt idx="2956">
                  <c:v>14.543705035577467</c:v>
                </c:pt>
                <c:pt idx="2957">
                  <c:v>14.543705035577467</c:v>
                </c:pt>
                <c:pt idx="2958">
                  <c:v>14.543705035577467</c:v>
                </c:pt>
                <c:pt idx="2959">
                  <c:v>14.543705035577467</c:v>
                </c:pt>
                <c:pt idx="2960">
                  <c:v>14.543705035577467</c:v>
                </c:pt>
                <c:pt idx="2961">
                  <c:v>14.543705035577467</c:v>
                </c:pt>
                <c:pt idx="2962">
                  <c:v>14.543705035577467</c:v>
                </c:pt>
                <c:pt idx="2963">
                  <c:v>14.543705035577467</c:v>
                </c:pt>
                <c:pt idx="2964">
                  <c:v>14.543705035577467</c:v>
                </c:pt>
                <c:pt idx="2965">
                  <c:v>14.543705035577467</c:v>
                </c:pt>
                <c:pt idx="2966">
                  <c:v>14.543705035577467</c:v>
                </c:pt>
                <c:pt idx="2967">
                  <c:v>14.543705035577467</c:v>
                </c:pt>
                <c:pt idx="2968">
                  <c:v>14.543705035577467</c:v>
                </c:pt>
                <c:pt idx="2969">
                  <c:v>14.543705035577467</c:v>
                </c:pt>
                <c:pt idx="2970">
                  <c:v>14.543705035577467</c:v>
                </c:pt>
                <c:pt idx="2971">
                  <c:v>14.543705035577467</c:v>
                </c:pt>
                <c:pt idx="2972">
                  <c:v>14.543705035577467</c:v>
                </c:pt>
                <c:pt idx="2973">
                  <c:v>14.543705035577467</c:v>
                </c:pt>
                <c:pt idx="2974">
                  <c:v>14.543705035577467</c:v>
                </c:pt>
                <c:pt idx="2975">
                  <c:v>14.543705035577467</c:v>
                </c:pt>
                <c:pt idx="2976">
                  <c:v>14.543705035577467</c:v>
                </c:pt>
                <c:pt idx="2977">
                  <c:v>14.543705035577467</c:v>
                </c:pt>
                <c:pt idx="2978">
                  <c:v>14.543705035577467</c:v>
                </c:pt>
                <c:pt idx="2979">
                  <c:v>14.543705035577467</c:v>
                </c:pt>
                <c:pt idx="2980">
                  <c:v>14.543705035577467</c:v>
                </c:pt>
                <c:pt idx="2981">
                  <c:v>14.543705035577467</c:v>
                </c:pt>
                <c:pt idx="2982">
                  <c:v>14.543705035577467</c:v>
                </c:pt>
                <c:pt idx="2983">
                  <c:v>14.543705035577467</c:v>
                </c:pt>
                <c:pt idx="2984">
                  <c:v>14.543705035577467</c:v>
                </c:pt>
                <c:pt idx="2985">
                  <c:v>14.543705035577467</c:v>
                </c:pt>
                <c:pt idx="2986">
                  <c:v>14.543705035577467</c:v>
                </c:pt>
                <c:pt idx="2987">
                  <c:v>14.543705035577467</c:v>
                </c:pt>
                <c:pt idx="2988">
                  <c:v>14.543705035577467</c:v>
                </c:pt>
                <c:pt idx="2989">
                  <c:v>14.543705035577467</c:v>
                </c:pt>
                <c:pt idx="2990">
                  <c:v>14.543705035577467</c:v>
                </c:pt>
                <c:pt idx="2991">
                  <c:v>14.543705035577467</c:v>
                </c:pt>
                <c:pt idx="2992">
                  <c:v>14.543705035577467</c:v>
                </c:pt>
                <c:pt idx="2993">
                  <c:v>14.543705035577467</c:v>
                </c:pt>
                <c:pt idx="2994">
                  <c:v>14.543705035577467</c:v>
                </c:pt>
                <c:pt idx="2995">
                  <c:v>14.543705035577467</c:v>
                </c:pt>
                <c:pt idx="2996">
                  <c:v>14.543705035577467</c:v>
                </c:pt>
                <c:pt idx="2997">
                  <c:v>14.543705035577467</c:v>
                </c:pt>
                <c:pt idx="2998">
                  <c:v>14.543705035577467</c:v>
                </c:pt>
                <c:pt idx="2999">
                  <c:v>14.543705035577467</c:v>
                </c:pt>
                <c:pt idx="3000">
                  <c:v>14.543705035577467</c:v>
                </c:pt>
                <c:pt idx="3001">
                  <c:v>14.543705035577467</c:v>
                </c:pt>
                <c:pt idx="3002">
                  <c:v>14.543705035577467</c:v>
                </c:pt>
                <c:pt idx="3003">
                  <c:v>14.543705035577467</c:v>
                </c:pt>
                <c:pt idx="3004">
                  <c:v>14.543705035577467</c:v>
                </c:pt>
                <c:pt idx="3005">
                  <c:v>14.543705035577467</c:v>
                </c:pt>
                <c:pt idx="3006">
                  <c:v>14.543705035577467</c:v>
                </c:pt>
                <c:pt idx="3007">
                  <c:v>14.543705035577467</c:v>
                </c:pt>
                <c:pt idx="3008">
                  <c:v>14.543705035577467</c:v>
                </c:pt>
                <c:pt idx="3009">
                  <c:v>14.543705035577467</c:v>
                </c:pt>
                <c:pt idx="3010">
                  <c:v>14.543705035577467</c:v>
                </c:pt>
                <c:pt idx="3011">
                  <c:v>14.543705035577467</c:v>
                </c:pt>
                <c:pt idx="3012">
                  <c:v>14.543705035577467</c:v>
                </c:pt>
                <c:pt idx="3013">
                  <c:v>14.543705035577467</c:v>
                </c:pt>
                <c:pt idx="3014">
                  <c:v>14.543705035577467</c:v>
                </c:pt>
                <c:pt idx="3015">
                  <c:v>14.543705035577467</c:v>
                </c:pt>
                <c:pt idx="3016">
                  <c:v>14.543705035577467</c:v>
                </c:pt>
                <c:pt idx="3017">
                  <c:v>14.543705035577467</c:v>
                </c:pt>
                <c:pt idx="3018">
                  <c:v>14.543705035577467</c:v>
                </c:pt>
                <c:pt idx="3019">
                  <c:v>14.543705035577467</c:v>
                </c:pt>
                <c:pt idx="3020">
                  <c:v>14.543705035577467</c:v>
                </c:pt>
                <c:pt idx="3021">
                  <c:v>14.543705035577467</c:v>
                </c:pt>
                <c:pt idx="3022">
                  <c:v>14.543705035577467</c:v>
                </c:pt>
                <c:pt idx="3023">
                  <c:v>14.543705035577467</c:v>
                </c:pt>
                <c:pt idx="3024">
                  <c:v>14.543705035577467</c:v>
                </c:pt>
                <c:pt idx="3025">
                  <c:v>14.543705035577467</c:v>
                </c:pt>
                <c:pt idx="3026">
                  <c:v>14.543705035577467</c:v>
                </c:pt>
                <c:pt idx="3027">
                  <c:v>14.543705035577467</c:v>
                </c:pt>
                <c:pt idx="3028">
                  <c:v>14.543705035577467</c:v>
                </c:pt>
                <c:pt idx="3029">
                  <c:v>14.543705035577467</c:v>
                </c:pt>
                <c:pt idx="3030">
                  <c:v>14.543705035577467</c:v>
                </c:pt>
                <c:pt idx="3031">
                  <c:v>14.543705035577467</c:v>
                </c:pt>
                <c:pt idx="3032">
                  <c:v>14.543705035577467</c:v>
                </c:pt>
                <c:pt idx="3033">
                  <c:v>14.543705035577467</c:v>
                </c:pt>
                <c:pt idx="3034">
                  <c:v>14.543705035577467</c:v>
                </c:pt>
                <c:pt idx="3035">
                  <c:v>14.543705035577467</c:v>
                </c:pt>
                <c:pt idx="3036">
                  <c:v>14.543705035577467</c:v>
                </c:pt>
                <c:pt idx="3037">
                  <c:v>14.543705035577467</c:v>
                </c:pt>
                <c:pt idx="3038">
                  <c:v>14.543705035577467</c:v>
                </c:pt>
                <c:pt idx="3039">
                  <c:v>14.543705035577467</c:v>
                </c:pt>
                <c:pt idx="3040">
                  <c:v>14.543705035577467</c:v>
                </c:pt>
                <c:pt idx="3041">
                  <c:v>14.543705035577467</c:v>
                </c:pt>
                <c:pt idx="3042">
                  <c:v>14.543705035577467</c:v>
                </c:pt>
                <c:pt idx="3043">
                  <c:v>14.543705035577467</c:v>
                </c:pt>
                <c:pt idx="3044">
                  <c:v>14.543705035577467</c:v>
                </c:pt>
                <c:pt idx="3045">
                  <c:v>14.543705035577467</c:v>
                </c:pt>
                <c:pt idx="3046">
                  <c:v>14.543705035577467</c:v>
                </c:pt>
                <c:pt idx="3047">
                  <c:v>14.543705035577467</c:v>
                </c:pt>
                <c:pt idx="3048">
                  <c:v>14.543705035577467</c:v>
                </c:pt>
                <c:pt idx="3049">
                  <c:v>14.543705035577467</c:v>
                </c:pt>
                <c:pt idx="3050">
                  <c:v>14.543705035577467</c:v>
                </c:pt>
                <c:pt idx="3051">
                  <c:v>14.543705035577467</c:v>
                </c:pt>
                <c:pt idx="3052">
                  <c:v>14.543705035577467</c:v>
                </c:pt>
                <c:pt idx="3053">
                  <c:v>14.543705035577467</c:v>
                </c:pt>
                <c:pt idx="3054">
                  <c:v>14.543705035577467</c:v>
                </c:pt>
                <c:pt idx="3055">
                  <c:v>14.543705035577467</c:v>
                </c:pt>
                <c:pt idx="3056">
                  <c:v>14.543705035577467</c:v>
                </c:pt>
                <c:pt idx="3057">
                  <c:v>14.543705035577467</c:v>
                </c:pt>
                <c:pt idx="3058">
                  <c:v>14.543705035577467</c:v>
                </c:pt>
                <c:pt idx="3059">
                  <c:v>14.543705035577467</c:v>
                </c:pt>
                <c:pt idx="3060">
                  <c:v>14.543705035577467</c:v>
                </c:pt>
                <c:pt idx="3061">
                  <c:v>14.543705035577467</c:v>
                </c:pt>
                <c:pt idx="3062">
                  <c:v>14.543705035577467</c:v>
                </c:pt>
                <c:pt idx="3063">
                  <c:v>14.543705035577467</c:v>
                </c:pt>
                <c:pt idx="3064">
                  <c:v>14.543705035577467</c:v>
                </c:pt>
                <c:pt idx="3065">
                  <c:v>14.543705035577467</c:v>
                </c:pt>
                <c:pt idx="3066">
                  <c:v>14.543705035577467</c:v>
                </c:pt>
                <c:pt idx="3067">
                  <c:v>14.543705035577467</c:v>
                </c:pt>
                <c:pt idx="3068">
                  <c:v>14.543705035577467</c:v>
                </c:pt>
                <c:pt idx="3069">
                  <c:v>14.543705035577467</c:v>
                </c:pt>
                <c:pt idx="3070">
                  <c:v>14.543705035577467</c:v>
                </c:pt>
                <c:pt idx="3071">
                  <c:v>14.543705035577467</c:v>
                </c:pt>
                <c:pt idx="3072">
                  <c:v>14.543705035577467</c:v>
                </c:pt>
                <c:pt idx="3073">
                  <c:v>14.543705035577467</c:v>
                </c:pt>
                <c:pt idx="3074">
                  <c:v>14.543705035577467</c:v>
                </c:pt>
                <c:pt idx="3075">
                  <c:v>14.543705035577467</c:v>
                </c:pt>
                <c:pt idx="3076">
                  <c:v>14.543705035577467</c:v>
                </c:pt>
                <c:pt idx="3077">
                  <c:v>14.543705035577467</c:v>
                </c:pt>
                <c:pt idx="3078">
                  <c:v>14.543705035577467</c:v>
                </c:pt>
                <c:pt idx="3079">
                  <c:v>14.543705035577467</c:v>
                </c:pt>
                <c:pt idx="3080">
                  <c:v>14.543705035577467</c:v>
                </c:pt>
                <c:pt idx="3081">
                  <c:v>14.543705035577467</c:v>
                </c:pt>
                <c:pt idx="3082">
                  <c:v>14.543705035577467</c:v>
                </c:pt>
                <c:pt idx="3083">
                  <c:v>14.543705035577467</c:v>
                </c:pt>
                <c:pt idx="3084">
                  <c:v>14.543705035577467</c:v>
                </c:pt>
                <c:pt idx="3085">
                  <c:v>14.543705035577467</c:v>
                </c:pt>
                <c:pt idx="3086">
                  <c:v>14.543705035577467</c:v>
                </c:pt>
                <c:pt idx="3087">
                  <c:v>14.543705035577467</c:v>
                </c:pt>
                <c:pt idx="3088">
                  <c:v>14.543705035577467</c:v>
                </c:pt>
                <c:pt idx="3089">
                  <c:v>14.543705035577467</c:v>
                </c:pt>
                <c:pt idx="3090">
                  <c:v>14.543705035577467</c:v>
                </c:pt>
                <c:pt idx="3091">
                  <c:v>14.543705035577467</c:v>
                </c:pt>
                <c:pt idx="3092">
                  <c:v>14.543705035577467</c:v>
                </c:pt>
                <c:pt idx="3093">
                  <c:v>14.543705035577467</c:v>
                </c:pt>
                <c:pt idx="3094">
                  <c:v>14.543705035577467</c:v>
                </c:pt>
                <c:pt idx="3095">
                  <c:v>14.543705035577467</c:v>
                </c:pt>
                <c:pt idx="3096">
                  <c:v>14.543705035577467</c:v>
                </c:pt>
                <c:pt idx="3097">
                  <c:v>14.543705035577467</c:v>
                </c:pt>
                <c:pt idx="3098">
                  <c:v>14.543705035577467</c:v>
                </c:pt>
                <c:pt idx="3099">
                  <c:v>14.543705035577467</c:v>
                </c:pt>
                <c:pt idx="3100">
                  <c:v>14.543705035577467</c:v>
                </c:pt>
                <c:pt idx="3101">
                  <c:v>14.543705035577467</c:v>
                </c:pt>
                <c:pt idx="3102">
                  <c:v>14.543705035577467</c:v>
                </c:pt>
                <c:pt idx="3103">
                  <c:v>14.543705035577467</c:v>
                </c:pt>
                <c:pt idx="3104">
                  <c:v>14.543705035577467</c:v>
                </c:pt>
                <c:pt idx="3105">
                  <c:v>14.543705035577467</c:v>
                </c:pt>
                <c:pt idx="3106">
                  <c:v>14.543705035577467</c:v>
                </c:pt>
                <c:pt idx="3107">
                  <c:v>14.543705035577467</c:v>
                </c:pt>
                <c:pt idx="3108">
                  <c:v>14.543705035577467</c:v>
                </c:pt>
                <c:pt idx="3109">
                  <c:v>14.543705035577467</c:v>
                </c:pt>
                <c:pt idx="3110">
                  <c:v>14.543705035577467</c:v>
                </c:pt>
                <c:pt idx="3111">
                  <c:v>14.543705035577467</c:v>
                </c:pt>
                <c:pt idx="3112">
                  <c:v>14.543705035577467</c:v>
                </c:pt>
                <c:pt idx="3113">
                  <c:v>14.543705035577467</c:v>
                </c:pt>
                <c:pt idx="3114">
                  <c:v>14.543705035577467</c:v>
                </c:pt>
                <c:pt idx="3115">
                  <c:v>14.543705035577467</c:v>
                </c:pt>
                <c:pt idx="3116">
                  <c:v>14.543705035577467</c:v>
                </c:pt>
                <c:pt idx="3117">
                  <c:v>14.543705035577467</c:v>
                </c:pt>
                <c:pt idx="3118">
                  <c:v>14.543705035577467</c:v>
                </c:pt>
                <c:pt idx="3119">
                  <c:v>14.543705035577467</c:v>
                </c:pt>
                <c:pt idx="3120">
                  <c:v>14.543705035577467</c:v>
                </c:pt>
                <c:pt idx="3121">
                  <c:v>14.543705035577467</c:v>
                </c:pt>
                <c:pt idx="3122">
                  <c:v>14.543705035577467</c:v>
                </c:pt>
                <c:pt idx="3123">
                  <c:v>14.543705035577467</c:v>
                </c:pt>
                <c:pt idx="3124">
                  <c:v>14.543705035577467</c:v>
                </c:pt>
                <c:pt idx="3125">
                  <c:v>14.543705035577467</c:v>
                </c:pt>
                <c:pt idx="3126">
                  <c:v>14.543705035577467</c:v>
                </c:pt>
                <c:pt idx="3127">
                  <c:v>14.543705035577467</c:v>
                </c:pt>
                <c:pt idx="3128">
                  <c:v>14.543705035577467</c:v>
                </c:pt>
                <c:pt idx="3129">
                  <c:v>14.543705035577467</c:v>
                </c:pt>
                <c:pt idx="3130">
                  <c:v>14.543705035577467</c:v>
                </c:pt>
                <c:pt idx="3131">
                  <c:v>14.543705035577467</c:v>
                </c:pt>
                <c:pt idx="3132">
                  <c:v>14.543705035577467</c:v>
                </c:pt>
                <c:pt idx="3133">
                  <c:v>14.543705035577467</c:v>
                </c:pt>
                <c:pt idx="3134">
                  <c:v>14.543705035577467</c:v>
                </c:pt>
                <c:pt idx="3135">
                  <c:v>14.543705035577467</c:v>
                </c:pt>
                <c:pt idx="3136">
                  <c:v>14.543705035577467</c:v>
                </c:pt>
                <c:pt idx="3137">
                  <c:v>14.543705035577467</c:v>
                </c:pt>
                <c:pt idx="3138">
                  <c:v>14.543705035577467</c:v>
                </c:pt>
                <c:pt idx="3139">
                  <c:v>14.543705035577467</c:v>
                </c:pt>
                <c:pt idx="3140">
                  <c:v>14.543705035577467</c:v>
                </c:pt>
                <c:pt idx="3141">
                  <c:v>14.543705035577467</c:v>
                </c:pt>
                <c:pt idx="3142">
                  <c:v>14.543705035577467</c:v>
                </c:pt>
                <c:pt idx="3143">
                  <c:v>14.543705035577467</c:v>
                </c:pt>
                <c:pt idx="3144">
                  <c:v>14.543705035577467</c:v>
                </c:pt>
                <c:pt idx="3145">
                  <c:v>14.543705035577467</c:v>
                </c:pt>
                <c:pt idx="3146">
                  <c:v>14.543705035577467</c:v>
                </c:pt>
                <c:pt idx="3147">
                  <c:v>14.543705035577467</c:v>
                </c:pt>
                <c:pt idx="3148">
                  <c:v>14.543705035577467</c:v>
                </c:pt>
                <c:pt idx="3149">
                  <c:v>14.543705035577467</c:v>
                </c:pt>
                <c:pt idx="3150">
                  <c:v>14.543705035577467</c:v>
                </c:pt>
                <c:pt idx="3151">
                  <c:v>14.543705035577467</c:v>
                </c:pt>
                <c:pt idx="3152">
                  <c:v>14.543705035577467</c:v>
                </c:pt>
                <c:pt idx="3153">
                  <c:v>14.543705035577467</c:v>
                </c:pt>
                <c:pt idx="3154">
                  <c:v>14.543705035577467</c:v>
                </c:pt>
                <c:pt idx="3155">
                  <c:v>14.543705035577467</c:v>
                </c:pt>
                <c:pt idx="3156">
                  <c:v>14.543705035577467</c:v>
                </c:pt>
                <c:pt idx="3157">
                  <c:v>14.543705035577467</c:v>
                </c:pt>
                <c:pt idx="3158">
                  <c:v>14.543705035577467</c:v>
                </c:pt>
                <c:pt idx="3159">
                  <c:v>14.543705035577467</c:v>
                </c:pt>
                <c:pt idx="3160">
                  <c:v>14.543705035577467</c:v>
                </c:pt>
                <c:pt idx="3161">
                  <c:v>14.543705035577467</c:v>
                </c:pt>
                <c:pt idx="3162">
                  <c:v>14.543705035577467</c:v>
                </c:pt>
                <c:pt idx="3163">
                  <c:v>14.543705035577467</c:v>
                </c:pt>
                <c:pt idx="3164">
                  <c:v>14.543705035577467</c:v>
                </c:pt>
                <c:pt idx="3165">
                  <c:v>14.543705035577467</c:v>
                </c:pt>
                <c:pt idx="3166">
                  <c:v>14.543705035577467</c:v>
                </c:pt>
                <c:pt idx="3167">
                  <c:v>14.543705035577467</c:v>
                </c:pt>
                <c:pt idx="3168">
                  <c:v>14.543705035577467</c:v>
                </c:pt>
                <c:pt idx="3169">
                  <c:v>14.543705035577467</c:v>
                </c:pt>
                <c:pt idx="3170">
                  <c:v>14.543705035577467</c:v>
                </c:pt>
                <c:pt idx="3171">
                  <c:v>14.543705035577467</c:v>
                </c:pt>
                <c:pt idx="3172">
                  <c:v>14.543705035577467</c:v>
                </c:pt>
                <c:pt idx="3173">
                  <c:v>14.543705035577467</c:v>
                </c:pt>
                <c:pt idx="3174">
                  <c:v>14.543705035577467</c:v>
                </c:pt>
                <c:pt idx="3175">
                  <c:v>14.543705035577467</c:v>
                </c:pt>
                <c:pt idx="3176">
                  <c:v>14.543705035577467</c:v>
                </c:pt>
                <c:pt idx="3177">
                  <c:v>14.543705035577467</c:v>
                </c:pt>
                <c:pt idx="3178">
                  <c:v>14.543705035577467</c:v>
                </c:pt>
                <c:pt idx="3179">
                  <c:v>14.543705035577467</c:v>
                </c:pt>
                <c:pt idx="3180">
                  <c:v>14.543705035577467</c:v>
                </c:pt>
                <c:pt idx="3181">
                  <c:v>14.543705035577467</c:v>
                </c:pt>
                <c:pt idx="3182">
                  <c:v>14.543705035577467</c:v>
                </c:pt>
                <c:pt idx="3183">
                  <c:v>14.543705035577467</c:v>
                </c:pt>
                <c:pt idx="3184">
                  <c:v>14.543705035577467</c:v>
                </c:pt>
                <c:pt idx="3185">
                  <c:v>14.543705035577467</c:v>
                </c:pt>
                <c:pt idx="3186">
                  <c:v>14.543705035577467</c:v>
                </c:pt>
                <c:pt idx="3187">
                  <c:v>14.543705035577467</c:v>
                </c:pt>
                <c:pt idx="3188">
                  <c:v>14.543705035577467</c:v>
                </c:pt>
                <c:pt idx="3189">
                  <c:v>14.543705035577467</c:v>
                </c:pt>
                <c:pt idx="3190">
                  <c:v>14.543705035577467</c:v>
                </c:pt>
                <c:pt idx="3191">
                  <c:v>14.543705035577467</c:v>
                </c:pt>
                <c:pt idx="3192">
                  <c:v>14.543705035577467</c:v>
                </c:pt>
                <c:pt idx="3193">
                  <c:v>14.543705035577467</c:v>
                </c:pt>
                <c:pt idx="3194">
                  <c:v>14.543705035577467</c:v>
                </c:pt>
                <c:pt idx="3195">
                  <c:v>14.543705035577467</c:v>
                </c:pt>
                <c:pt idx="3196">
                  <c:v>14.543705035577467</c:v>
                </c:pt>
                <c:pt idx="3197">
                  <c:v>14.543705035577467</c:v>
                </c:pt>
                <c:pt idx="3198">
                  <c:v>14.543705035577467</c:v>
                </c:pt>
                <c:pt idx="3199">
                  <c:v>14.543705035577467</c:v>
                </c:pt>
                <c:pt idx="3200">
                  <c:v>14.543705035577467</c:v>
                </c:pt>
                <c:pt idx="3201">
                  <c:v>14.543705035577467</c:v>
                </c:pt>
                <c:pt idx="3202">
                  <c:v>14.543705035577467</c:v>
                </c:pt>
                <c:pt idx="3203">
                  <c:v>14.543705035577467</c:v>
                </c:pt>
                <c:pt idx="3204">
                  <c:v>14.543705035577467</c:v>
                </c:pt>
                <c:pt idx="3205">
                  <c:v>14.543705035577467</c:v>
                </c:pt>
                <c:pt idx="3206">
                  <c:v>14.543705035577467</c:v>
                </c:pt>
                <c:pt idx="3207">
                  <c:v>14.543705035577467</c:v>
                </c:pt>
                <c:pt idx="3208">
                  <c:v>14.543705035577467</c:v>
                </c:pt>
                <c:pt idx="3209">
                  <c:v>14.543705035577467</c:v>
                </c:pt>
                <c:pt idx="3210">
                  <c:v>14.543705035577467</c:v>
                </c:pt>
                <c:pt idx="3211">
                  <c:v>14.543705035577467</c:v>
                </c:pt>
                <c:pt idx="3212">
                  <c:v>14.543705035577467</c:v>
                </c:pt>
                <c:pt idx="3213">
                  <c:v>14.543705035577467</c:v>
                </c:pt>
                <c:pt idx="3214">
                  <c:v>14.543705035577467</c:v>
                </c:pt>
                <c:pt idx="3215">
                  <c:v>14.543705035577467</c:v>
                </c:pt>
                <c:pt idx="3216">
                  <c:v>14.543705035577467</c:v>
                </c:pt>
                <c:pt idx="3217">
                  <c:v>14.543705035577467</c:v>
                </c:pt>
                <c:pt idx="3218">
                  <c:v>14.543705035577467</c:v>
                </c:pt>
                <c:pt idx="3219">
                  <c:v>14.543705035577467</c:v>
                </c:pt>
                <c:pt idx="3220">
                  <c:v>14.543705035577467</c:v>
                </c:pt>
                <c:pt idx="3221">
                  <c:v>14.543705035577467</c:v>
                </c:pt>
                <c:pt idx="3222">
                  <c:v>14.543705035577467</c:v>
                </c:pt>
                <c:pt idx="3223">
                  <c:v>14.543705035577467</c:v>
                </c:pt>
                <c:pt idx="3224">
                  <c:v>14.543705035577467</c:v>
                </c:pt>
                <c:pt idx="3225">
                  <c:v>14.543705035577467</c:v>
                </c:pt>
                <c:pt idx="3226">
                  <c:v>14.543705035577467</c:v>
                </c:pt>
                <c:pt idx="3227">
                  <c:v>14.543705035577467</c:v>
                </c:pt>
                <c:pt idx="3228">
                  <c:v>14.543705035577467</c:v>
                </c:pt>
                <c:pt idx="3229">
                  <c:v>14.543705035577467</c:v>
                </c:pt>
                <c:pt idx="3230">
                  <c:v>14.543705035577467</c:v>
                </c:pt>
                <c:pt idx="3231">
                  <c:v>14.543705035577467</c:v>
                </c:pt>
                <c:pt idx="3232">
                  <c:v>14.543705035577467</c:v>
                </c:pt>
                <c:pt idx="3233">
                  <c:v>14.543705035577467</c:v>
                </c:pt>
                <c:pt idx="3234">
                  <c:v>14.543705035577467</c:v>
                </c:pt>
                <c:pt idx="3235">
                  <c:v>14.543705035577467</c:v>
                </c:pt>
                <c:pt idx="3236">
                  <c:v>14.543705035577467</c:v>
                </c:pt>
                <c:pt idx="3237">
                  <c:v>14.543705035577467</c:v>
                </c:pt>
                <c:pt idx="3238">
                  <c:v>14.543705035577467</c:v>
                </c:pt>
                <c:pt idx="3239">
                  <c:v>14.543705035577467</c:v>
                </c:pt>
                <c:pt idx="3240">
                  <c:v>14.543705035577467</c:v>
                </c:pt>
                <c:pt idx="3241">
                  <c:v>14.543705035577467</c:v>
                </c:pt>
                <c:pt idx="3242">
                  <c:v>14.543705035577467</c:v>
                </c:pt>
                <c:pt idx="3243">
                  <c:v>14.543705035577467</c:v>
                </c:pt>
                <c:pt idx="3244">
                  <c:v>14.543705035577467</c:v>
                </c:pt>
                <c:pt idx="3245">
                  <c:v>14.543705035577467</c:v>
                </c:pt>
                <c:pt idx="3246">
                  <c:v>14.543705035577467</c:v>
                </c:pt>
                <c:pt idx="3247">
                  <c:v>14.543705035577467</c:v>
                </c:pt>
                <c:pt idx="3248">
                  <c:v>14.543705035577467</c:v>
                </c:pt>
                <c:pt idx="3249">
                  <c:v>14.543705035577467</c:v>
                </c:pt>
                <c:pt idx="3250">
                  <c:v>14.543705035577467</c:v>
                </c:pt>
                <c:pt idx="3251">
                  <c:v>14.543705035577467</c:v>
                </c:pt>
                <c:pt idx="3252">
                  <c:v>14.543705035577467</c:v>
                </c:pt>
                <c:pt idx="3253">
                  <c:v>14.543705035577467</c:v>
                </c:pt>
                <c:pt idx="3254">
                  <c:v>14.543705035577467</c:v>
                </c:pt>
                <c:pt idx="3255">
                  <c:v>14.543705035577467</c:v>
                </c:pt>
                <c:pt idx="3256">
                  <c:v>14.543705035577467</c:v>
                </c:pt>
                <c:pt idx="3257">
                  <c:v>14.543705035577467</c:v>
                </c:pt>
                <c:pt idx="3258">
                  <c:v>14.543705035577467</c:v>
                </c:pt>
                <c:pt idx="3259">
                  <c:v>14.543705035577467</c:v>
                </c:pt>
                <c:pt idx="3260">
                  <c:v>14.543705035577467</c:v>
                </c:pt>
                <c:pt idx="3261">
                  <c:v>14.543705035577467</c:v>
                </c:pt>
                <c:pt idx="3262">
                  <c:v>14.543705035577467</c:v>
                </c:pt>
                <c:pt idx="3263">
                  <c:v>14.543705035577467</c:v>
                </c:pt>
                <c:pt idx="3264">
                  <c:v>14.543705035577467</c:v>
                </c:pt>
                <c:pt idx="3265">
                  <c:v>14.543705035577467</c:v>
                </c:pt>
                <c:pt idx="3266">
                  <c:v>14.543705035577467</c:v>
                </c:pt>
                <c:pt idx="3267">
                  <c:v>14.543705035577467</c:v>
                </c:pt>
                <c:pt idx="3268">
                  <c:v>14.543705035577467</c:v>
                </c:pt>
                <c:pt idx="3269">
                  <c:v>14.543705035577467</c:v>
                </c:pt>
                <c:pt idx="3270">
                  <c:v>14.543705035577467</c:v>
                </c:pt>
                <c:pt idx="3271">
                  <c:v>14.543705035577467</c:v>
                </c:pt>
                <c:pt idx="3272">
                  <c:v>14.543705035577467</c:v>
                </c:pt>
                <c:pt idx="3273">
                  <c:v>14.543705035577467</c:v>
                </c:pt>
                <c:pt idx="3274">
                  <c:v>14.543705035577467</c:v>
                </c:pt>
                <c:pt idx="3275">
                  <c:v>14.543705035577467</c:v>
                </c:pt>
                <c:pt idx="3276">
                  <c:v>14.543705035577467</c:v>
                </c:pt>
                <c:pt idx="3277">
                  <c:v>14.543705035577467</c:v>
                </c:pt>
                <c:pt idx="3278">
                  <c:v>14.543705035577467</c:v>
                </c:pt>
                <c:pt idx="3279">
                  <c:v>14.543705035577467</c:v>
                </c:pt>
                <c:pt idx="3280">
                  <c:v>14.543705035577467</c:v>
                </c:pt>
                <c:pt idx="3281">
                  <c:v>14.543705035577467</c:v>
                </c:pt>
                <c:pt idx="3282">
                  <c:v>14.543705035577467</c:v>
                </c:pt>
                <c:pt idx="3283">
                  <c:v>14.543705035577467</c:v>
                </c:pt>
                <c:pt idx="3284">
                  <c:v>14.543705035577467</c:v>
                </c:pt>
                <c:pt idx="3285">
                  <c:v>14.543705035577467</c:v>
                </c:pt>
                <c:pt idx="3286">
                  <c:v>14.543705035577467</c:v>
                </c:pt>
                <c:pt idx="3287">
                  <c:v>14.543705035577467</c:v>
                </c:pt>
                <c:pt idx="3288">
                  <c:v>14.543705035577467</c:v>
                </c:pt>
                <c:pt idx="3289">
                  <c:v>14.543705035577467</c:v>
                </c:pt>
                <c:pt idx="3290">
                  <c:v>14.543705035577467</c:v>
                </c:pt>
                <c:pt idx="3291">
                  <c:v>14.543705035577467</c:v>
                </c:pt>
                <c:pt idx="3292">
                  <c:v>14.543705035577467</c:v>
                </c:pt>
                <c:pt idx="3293">
                  <c:v>14.543705035577467</c:v>
                </c:pt>
                <c:pt idx="3294">
                  <c:v>14.543705035577467</c:v>
                </c:pt>
                <c:pt idx="3295">
                  <c:v>14.543705035577467</c:v>
                </c:pt>
                <c:pt idx="3296">
                  <c:v>14.543705035577467</c:v>
                </c:pt>
                <c:pt idx="3297">
                  <c:v>14.543705035577467</c:v>
                </c:pt>
                <c:pt idx="3298">
                  <c:v>14.543705035577467</c:v>
                </c:pt>
                <c:pt idx="3299">
                  <c:v>14.543705035577467</c:v>
                </c:pt>
                <c:pt idx="3300">
                  <c:v>14.543705035577467</c:v>
                </c:pt>
                <c:pt idx="3301">
                  <c:v>14.543705035577467</c:v>
                </c:pt>
                <c:pt idx="3302">
                  <c:v>14.543705035577467</c:v>
                </c:pt>
                <c:pt idx="3303">
                  <c:v>14.543705035577467</c:v>
                </c:pt>
                <c:pt idx="3304">
                  <c:v>14.543705035577467</c:v>
                </c:pt>
                <c:pt idx="3305">
                  <c:v>14.543705035577467</c:v>
                </c:pt>
                <c:pt idx="3306">
                  <c:v>14.543705035577467</c:v>
                </c:pt>
                <c:pt idx="3307">
                  <c:v>14.543705035577467</c:v>
                </c:pt>
                <c:pt idx="3308">
                  <c:v>14.543705035577467</c:v>
                </c:pt>
                <c:pt idx="3309">
                  <c:v>14.543705035577467</c:v>
                </c:pt>
                <c:pt idx="3310">
                  <c:v>14.543705035577467</c:v>
                </c:pt>
                <c:pt idx="3311">
                  <c:v>14.543705035577467</c:v>
                </c:pt>
                <c:pt idx="3312">
                  <c:v>14.543705035577467</c:v>
                </c:pt>
                <c:pt idx="3313">
                  <c:v>14.543705035577467</c:v>
                </c:pt>
                <c:pt idx="3314">
                  <c:v>14.543705035577467</c:v>
                </c:pt>
                <c:pt idx="3315">
                  <c:v>14.543705035577467</c:v>
                </c:pt>
                <c:pt idx="3316">
                  <c:v>14.543705035577467</c:v>
                </c:pt>
                <c:pt idx="3317">
                  <c:v>14.543705035577467</c:v>
                </c:pt>
                <c:pt idx="3318">
                  <c:v>14.543705035577467</c:v>
                </c:pt>
                <c:pt idx="3319">
                  <c:v>14.543705035577467</c:v>
                </c:pt>
                <c:pt idx="3320">
                  <c:v>14.543705035577467</c:v>
                </c:pt>
                <c:pt idx="3321">
                  <c:v>14.543705035577467</c:v>
                </c:pt>
                <c:pt idx="3322">
                  <c:v>14.543705035577467</c:v>
                </c:pt>
                <c:pt idx="3323">
                  <c:v>14.543705035577467</c:v>
                </c:pt>
                <c:pt idx="3324">
                  <c:v>14.543705035577467</c:v>
                </c:pt>
                <c:pt idx="3325">
                  <c:v>14.543705035577467</c:v>
                </c:pt>
                <c:pt idx="3326">
                  <c:v>14.543705035577467</c:v>
                </c:pt>
                <c:pt idx="3327">
                  <c:v>14.543705035577467</c:v>
                </c:pt>
                <c:pt idx="3328">
                  <c:v>14.543705035577467</c:v>
                </c:pt>
                <c:pt idx="3329">
                  <c:v>14.543705035577467</c:v>
                </c:pt>
                <c:pt idx="3330">
                  <c:v>14.543705035577467</c:v>
                </c:pt>
                <c:pt idx="3331">
                  <c:v>14.543705035577467</c:v>
                </c:pt>
                <c:pt idx="3332">
                  <c:v>14.543705035577467</c:v>
                </c:pt>
                <c:pt idx="3333">
                  <c:v>14.543705035577467</c:v>
                </c:pt>
                <c:pt idx="3334">
                  <c:v>14.543705035577467</c:v>
                </c:pt>
                <c:pt idx="3335">
                  <c:v>14.543705035577467</c:v>
                </c:pt>
                <c:pt idx="3336">
                  <c:v>14.543705035577467</c:v>
                </c:pt>
                <c:pt idx="3337">
                  <c:v>14.543705035577467</c:v>
                </c:pt>
                <c:pt idx="3338">
                  <c:v>14.543705035577467</c:v>
                </c:pt>
                <c:pt idx="3339">
                  <c:v>14.543705035577467</c:v>
                </c:pt>
                <c:pt idx="3340">
                  <c:v>14.543705035577467</c:v>
                </c:pt>
                <c:pt idx="3341">
                  <c:v>14.543705035577467</c:v>
                </c:pt>
                <c:pt idx="3342">
                  <c:v>14.543705035577467</c:v>
                </c:pt>
                <c:pt idx="3343">
                  <c:v>14.543705035577467</c:v>
                </c:pt>
                <c:pt idx="3344">
                  <c:v>14.543705035577467</c:v>
                </c:pt>
                <c:pt idx="3345">
                  <c:v>14.543705035577467</c:v>
                </c:pt>
                <c:pt idx="3346">
                  <c:v>14.543705035577467</c:v>
                </c:pt>
                <c:pt idx="3347">
                  <c:v>14.543705035577467</c:v>
                </c:pt>
                <c:pt idx="3348">
                  <c:v>14.543705035577467</c:v>
                </c:pt>
                <c:pt idx="3349">
                  <c:v>14.543705035577467</c:v>
                </c:pt>
                <c:pt idx="3350">
                  <c:v>14.543705035577467</c:v>
                </c:pt>
                <c:pt idx="3351">
                  <c:v>14.543705035577467</c:v>
                </c:pt>
                <c:pt idx="3352">
                  <c:v>14.543705035577467</c:v>
                </c:pt>
                <c:pt idx="3353">
                  <c:v>14.543705035577467</c:v>
                </c:pt>
                <c:pt idx="3354">
                  <c:v>14.543705035577467</c:v>
                </c:pt>
                <c:pt idx="3355">
                  <c:v>14.543705035577467</c:v>
                </c:pt>
                <c:pt idx="3356">
                  <c:v>14.543705035577467</c:v>
                </c:pt>
                <c:pt idx="3357">
                  <c:v>14.543705035577467</c:v>
                </c:pt>
                <c:pt idx="3358">
                  <c:v>14.543705035577467</c:v>
                </c:pt>
                <c:pt idx="3359">
                  <c:v>14.543705035577467</c:v>
                </c:pt>
                <c:pt idx="3360">
                  <c:v>14.543705035577467</c:v>
                </c:pt>
                <c:pt idx="3361">
                  <c:v>14.543705035577467</c:v>
                </c:pt>
                <c:pt idx="3362">
                  <c:v>14.543705035577467</c:v>
                </c:pt>
                <c:pt idx="3363">
                  <c:v>14.543705035577467</c:v>
                </c:pt>
                <c:pt idx="3364">
                  <c:v>14.543705035577467</c:v>
                </c:pt>
                <c:pt idx="3365">
                  <c:v>14.543705035577467</c:v>
                </c:pt>
                <c:pt idx="3366">
                  <c:v>14.543705035577467</c:v>
                </c:pt>
                <c:pt idx="3367">
                  <c:v>14.543705035577467</c:v>
                </c:pt>
                <c:pt idx="3368">
                  <c:v>14.543705035577467</c:v>
                </c:pt>
                <c:pt idx="3369">
                  <c:v>14.543705035577467</c:v>
                </c:pt>
                <c:pt idx="3370">
                  <c:v>14.543705035577467</c:v>
                </c:pt>
                <c:pt idx="3371">
                  <c:v>14.543705035577467</c:v>
                </c:pt>
                <c:pt idx="3372">
                  <c:v>14.543705035577467</c:v>
                </c:pt>
                <c:pt idx="3373">
                  <c:v>14.543705035577467</c:v>
                </c:pt>
                <c:pt idx="3374">
                  <c:v>14.543705035577467</c:v>
                </c:pt>
                <c:pt idx="3375">
                  <c:v>14.543705035577467</c:v>
                </c:pt>
                <c:pt idx="3376">
                  <c:v>14.543705035577467</c:v>
                </c:pt>
                <c:pt idx="3377">
                  <c:v>14.543705035577467</c:v>
                </c:pt>
                <c:pt idx="3378">
                  <c:v>14.543705035577467</c:v>
                </c:pt>
                <c:pt idx="3379">
                  <c:v>14.543705035577467</c:v>
                </c:pt>
                <c:pt idx="3380">
                  <c:v>14.543705035577467</c:v>
                </c:pt>
                <c:pt idx="3381">
                  <c:v>14.543705035577467</c:v>
                </c:pt>
                <c:pt idx="3382">
                  <c:v>14.543705035577467</c:v>
                </c:pt>
                <c:pt idx="3383">
                  <c:v>14.543705035577467</c:v>
                </c:pt>
                <c:pt idx="3384">
                  <c:v>14.543705035577467</c:v>
                </c:pt>
                <c:pt idx="3385">
                  <c:v>14.543705035577467</c:v>
                </c:pt>
                <c:pt idx="3386">
                  <c:v>14.543705035577467</c:v>
                </c:pt>
                <c:pt idx="3387">
                  <c:v>14.543705035577467</c:v>
                </c:pt>
                <c:pt idx="3388">
                  <c:v>14.543705035577467</c:v>
                </c:pt>
                <c:pt idx="3389">
                  <c:v>14.543705035577467</c:v>
                </c:pt>
                <c:pt idx="3390">
                  <c:v>14.543705035577467</c:v>
                </c:pt>
                <c:pt idx="3391">
                  <c:v>14.543705035577467</c:v>
                </c:pt>
                <c:pt idx="3392">
                  <c:v>14.543705035577467</c:v>
                </c:pt>
                <c:pt idx="3393">
                  <c:v>14.543705035577467</c:v>
                </c:pt>
                <c:pt idx="3394">
                  <c:v>14.543705035577467</c:v>
                </c:pt>
                <c:pt idx="3395">
                  <c:v>14.543705035577467</c:v>
                </c:pt>
                <c:pt idx="3396">
                  <c:v>14.543705035577467</c:v>
                </c:pt>
                <c:pt idx="3397">
                  <c:v>14.543705035577467</c:v>
                </c:pt>
                <c:pt idx="3398">
                  <c:v>14.543705035577467</c:v>
                </c:pt>
                <c:pt idx="3399">
                  <c:v>14.543705035577467</c:v>
                </c:pt>
                <c:pt idx="3400">
                  <c:v>14.543705035577467</c:v>
                </c:pt>
                <c:pt idx="3401">
                  <c:v>14.543705035577467</c:v>
                </c:pt>
                <c:pt idx="3402">
                  <c:v>14.543705035577467</c:v>
                </c:pt>
                <c:pt idx="3403">
                  <c:v>14.543705035577467</c:v>
                </c:pt>
                <c:pt idx="3404">
                  <c:v>14.543705035577467</c:v>
                </c:pt>
                <c:pt idx="3405">
                  <c:v>14.543705035577467</c:v>
                </c:pt>
                <c:pt idx="3406">
                  <c:v>14.543705035577467</c:v>
                </c:pt>
                <c:pt idx="3407">
                  <c:v>14.543705035577467</c:v>
                </c:pt>
                <c:pt idx="3408">
                  <c:v>14.543705035577467</c:v>
                </c:pt>
                <c:pt idx="3409">
                  <c:v>14.543705035577467</c:v>
                </c:pt>
                <c:pt idx="3410">
                  <c:v>14.543705035577467</c:v>
                </c:pt>
                <c:pt idx="3411">
                  <c:v>14.543705035577467</c:v>
                </c:pt>
                <c:pt idx="3412">
                  <c:v>14.543705035577467</c:v>
                </c:pt>
                <c:pt idx="3413">
                  <c:v>14.543705035577467</c:v>
                </c:pt>
                <c:pt idx="3414">
                  <c:v>14.543705035577467</c:v>
                </c:pt>
                <c:pt idx="3415">
                  <c:v>14.543705035577467</c:v>
                </c:pt>
                <c:pt idx="3416">
                  <c:v>14.543705035577467</c:v>
                </c:pt>
                <c:pt idx="3417">
                  <c:v>14.543705035577467</c:v>
                </c:pt>
                <c:pt idx="3418">
                  <c:v>14.543705035577467</c:v>
                </c:pt>
                <c:pt idx="3419">
                  <c:v>14.543705035577467</c:v>
                </c:pt>
                <c:pt idx="3420">
                  <c:v>14.543705035577467</c:v>
                </c:pt>
                <c:pt idx="3421">
                  <c:v>14.543705035577467</c:v>
                </c:pt>
                <c:pt idx="3422">
                  <c:v>14.543705035577467</c:v>
                </c:pt>
                <c:pt idx="3423">
                  <c:v>14.543705035577467</c:v>
                </c:pt>
                <c:pt idx="3424">
                  <c:v>14.543705035577467</c:v>
                </c:pt>
                <c:pt idx="3425">
                  <c:v>14.543705035577467</c:v>
                </c:pt>
                <c:pt idx="3426">
                  <c:v>14.543705035577467</c:v>
                </c:pt>
                <c:pt idx="3427">
                  <c:v>14.543705035577467</c:v>
                </c:pt>
                <c:pt idx="3428">
                  <c:v>14.543705035577467</c:v>
                </c:pt>
                <c:pt idx="3429">
                  <c:v>14.543705035577467</c:v>
                </c:pt>
                <c:pt idx="3430">
                  <c:v>14.543705035577467</c:v>
                </c:pt>
                <c:pt idx="3431">
                  <c:v>14.543705035577467</c:v>
                </c:pt>
                <c:pt idx="3432">
                  <c:v>14.543705035577467</c:v>
                </c:pt>
                <c:pt idx="3433">
                  <c:v>14.543705035577467</c:v>
                </c:pt>
                <c:pt idx="3434">
                  <c:v>14.543705035577467</c:v>
                </c:pt>
                <c:pt idx="3435">
                  <c:v>14.543705035577467</c:v>
                </c:pt>
                <c:pt idx="3436">
                  <c:v>14.543705035577467</c:v>
                </c:pt>
                <c:pt idx="3437">
                  <c:v>14.543705035577467</c:v>
                </c:pt>
                <c:pt idx="3438">
                  <c:v>14.543705035577467</c:v>
                </c:pt>
                <c:pt idx="3439">
                  <c:v>14.543705035577467</c:v>
                </c:pt>
                <c:pt idx="3440">
                  <c:v>14.543705035577467</c:v>
                </c:pt>
                <c:pt idx="3441">
                  <c:v>14.543705035577467</c:v>
                </c:pt>
                <c:pt idx="3442">
                  <c:v>14.543705035577467</c:v>
                </c:pt>
                <c:pt idx="3443">
                  <c:v>14.543705035577467</c:v>
                </c:pt>
                <c:pt idx="3444">
                  <c:v>14.543705035577467</c:v>
                </c:pt>
                <c:pt idx="3445">
                  <c:v>14.543705035577467</c:v>
                </c:pt>
                <c:pt idx="3446">
                  <c:v>14.543705035577467</c:v>
                </c:pt>
                <c:pt idx="3447">
                  <c:v>14.543705035577467</c:v>
                </c:pt>
                <c:pt idx="3448">
                  <c:v>14.543705035577467</c:v>
                </c:pt>
                <c:pt idx="3449">
                  <c:v>14.543705035577467</c:v>
                </c:pt>
                <c:pt idx="3450">
                  <c:v>14.543705035577467</c:v>
                </c:pt>
                <c:pt idx="3451">
                  <c:v>14.543705035577467</c:v>
                </c:pt>
                <c:pt idx="3452">
                  <c:v>14.543705035577467</c:v>
                </c:pt>
                <c:pt idx="3453">
                  <c:v>14.543705035577467</c:v>
                </c:pt>
                <c:pt idx="3454">
                  <c:v>14.543705035577467</c:v>
                </c:pt>
                <c:pt idx="3455">
                  <c:v>14.543705035577467</c:v>
                </c:pt>
                <c:pt idx="3456">
                  <c:v>14.543705035577467</c:v>
                </c:pt>
                <c:pt idx="3457">
                  <c:v>14.543705035577467</c:v>
                </c:pt>
                <c:pt idx="3458">
                  <c:v>14.543705035577467</c:v>
                </c:pt>
                <c:pt idx="3459">
                  <c:v>14.543705035577467</c:v>
                </c:pt>
                <c:pt idx="3460">
                  <c:v>14.543705035577467</c:v>
                </c:pt>
                <c:pt idx="3461">
                  <c:v>14.543705035577467</c:v>
                </c:pt>
                <c:pt idx="3462">
                  <c:v>14.543705035577467</c:v>
                </c:pt>
                <c:pt idx="3463">
                  <c:v>14.543705035577467</c:v>
                </c:pt>
                <c:pt idx="3464">
                  <c:v>14.543705035577467</c:v>
                </c:pt>
                <c:pt idx="3465">
                  <c:v>14.543705035577467</c:v>
                </c:pt>
                <c:pt idx="3466">
                  <c:v>14.543705035577467</c:v>
                </c:pt>
                <c:pt idx="3467">
                  <c:v>14.543705035577467</c:v>
                </c:pt>
                <c:pt idx="3468">
                  <c:v>14.543705035577467</c:v>
                </c:pt>
                <c:pt idx="3469">
                  <c:v>14.543705035577467</c:v>
                </c:pt>
                <c:pt idx="3470">
                  <c:v>14.543705035577467</c:v>
                </c:pt>
                <c:pt idx="3471">
                  <c:v>14.543705035577467</c:v>
                </c:pt>
                <c:pt idx="3472">
                  <c:v>14.543705035577467</c:v>
                </c:pt>
                <c:pt idx="3473">
                  <c:v>14.543705035577467</c:v>
                </c:pt>
                <c:pt idx="3474">
                  <c:v>14.543705035577467</c:v>
                </c:pt>
                <c:pt idx="3475">
                  <c:v>14.543705035577467</c:v>
                </c:pt>
                <c:pt idx="3476">
                  <c:v>14.543705035577467</c:v>
                </c:pt>
                <c:pt idx="3477">
                  <c:v>14.543705035577467</c:v>
                </c:pt>
                <c:pt idx="3478">
                  <c:v>14.543705035577467</c:v>
                </c:pt>
                <c:pt idx="3479">
                  <c:v>14.543705035577467</c:v>
                </c:pt>
                <c:pt idx="3480">
                  <c:v>14.543705035577467</c:v>
                </c:pt>
                <c:pt idx="3481">
                  <c:v>14.543705035577467</c:v>
                </c:pt>
                <c:pt idx="3482">
                  <c:v>14.543705035577467</c:v>
                </c:pt>
                <c:pt idx="3483">
                  <c:v>14.543705035577467</c:v>
                </c:pt>
                <c:pt idx="3484">
                  <c:v>14.543705035577467</c:v>
                </c:pt>
                <c:pt idx="3485">
                  <c:v>14.543705035577467</c:v>
                </c:pt>
                <c:pt idx="3486">
                  <c:v>14.543705035577467</c:v>
                </c:pt>
                <c:pt idx="3487">
                  <c:v>14.543705035577467</c:v>
                </c:pt>
                <c:pt idx="3488">
                  <c:v>14.543705035577467</c:v>
                </c:pt>
                <c:pt idx="3489">
                  <c:v>14.543705035577467</c:v>
                </c:pt>
                <c:pt idx="3490">
                  <c:v>14.543705035577467</c:v>
                </c:pt>
                <c:pt idx="3491">
                  <c:v>14.543705035577467</c:v>
                </c:pt>
                <c:pt idx="3492">
                  <c:v>14.543705035577467</c:v>
                </c:pt>
                <c:pt idx="3493">
                  <c:v>14.543705035577467</c:v>
                </c:pt>
                <c:pt idx="3494">
                  <c:v>14.543705035577467</c:v>
                </c:pt>
                <c:pt idx="3495">
                  <c:v>14.543705035577467</c:v>
                </c:pt>
                <c:pt idx="3496">
                  <c:v>14.543705035577467</c:v>
                </c:pt>
                <c:pt idx="3497">
                  <c:v>14.543705035577467</c:v>
                </c:pt>
                <c:pt idx="3498">
                  <c:v>14.543705035577467</c:v>
                </c:pt>
                <c:pt idx="3499">
                  <c:v>14.543705035577467</c:v>
                </c:pt>
                <c:pt idx="3500">
                  <c:v>14.543705035577467</c:v>
                </c:pt>
                <c:pt idx="3501">
                  <c:v>14.543705035577467</c:v>
                </c:pt>
                <c:pt idx="3502">
                  <c:v>14.543705035577467</c:v>
                </c:pt>
                <c:pt idx="3503">
                  <c:v>14.543705035577467</c:v>
                </c:pt>
                <c:pt idx="3504">
                  <c:v>14.543705035577467</c:v>
                </c:pt>
                <c:pt idx="3505">
                  <c:v>14.543705035577467</c:v>
                </c:pt>
                <c:pt idx="3506">
                  <c:v>14.543705035577467</c:v>
                </c:pt>
                <c:pt idx="3507">
                  <c:v>14.543705035577467</c:v>
                </c:pt>
                <c:pt idx="3508">
                  <c:v>14.543705035577467</c:v>
                </c:pt>
                <c:pt idx="3509">
                  <c:v>14.543705035577467</c:v>
                </c:pt>
                <c:pt idx="3510">
                  <c:v>14.543705035577467</c:v>
                </c:pt>
                <c:pt idx="3511">
                  <c:v>14.543705035577467</c:v>
                </c:pt>
                <c:pt idx="3512">
                  <c:v>14.543705035577467</c:v>
                </c:pt>
                <c:pt idx="3513">
                  <c:v>14.543705035577467</c:v>
                </c:pt>
                <c:pt idx="3514">
                  <c:v>14.543705035577467</c:v>
                </c:pt>
                <c:pt idx="3515">
                  <c:v>14.543705035577467</c:v>
                </c:pt>
                <c:pt idx="3516">
                  <c:v>14.543705035577467</c:v>
                </c:pt>
                <c:pt idx="3517">
                  <c:v>14.543705035577467</c:v>
                </c:pt>
                <c:pt idx="3518">
                  <c:v>14.543705035577467</c:v>
                </c:pt>
                <c:pt idx="3519">
                  <c:v>14.543705035577467</c:v>
                </c:pt>
                <c:pt idx="3520">
                  <c:v>14.543705035577467</c:v>
                </c:pt>
                <c:pt idx="3521">
                  <c:v>14.543705035577467</c:v>
                </c:pt>
                <c:pt idx="3522">
                  <c:v>14.543705035577467</c:v>
                </c:pt>
                <c:pt idx="3523">
                  <c:v>14.543705035577467</c:v>
                </c:pt>
                <c:pt idx="3524">
                  <c:v>14.543705035577467</c:v>
                </c:pt>
                <c:pt idx="3525">
                  <c:v>14.543705035577467</c:v>
                </c:pt>
                <c:pt idx="3526">
                  <c:v>14.543705035577467</c:v>
                </c:pt>
                <c:pt idx="3527">
                  <c:v>14.543705035577467</c:v>
                </c:pt>
                <c:pt idx="3528">
                  <c:v>14.543705035577467</c:v>
                </c:pt>
                <c:pt idx="3529">
                  <c:v>14.543705035577467</c:v>
                </c:pt>
                <c:pt idx="3530">
                  <c:v>14.543705035577467</c:v>
                </c:pt>
                <c:pt idx="3531">
                  <c:v>14.543705035577467</c:v>
                </c:pt>
                <c:pt idx="3532">
                  <c:v>14.543705035577467</c:v>
                </c:pt>
                <c:pt idx="3533">
                  <c:v>14.543705035577467</c:v>
                </c:pt>
                <c:pt idx="3534">
                  <c:v>14.543705035577467</c:v>
                </c:pt>
                <c:pt idx="3535">
                  <c:v>14.543705035577467</c:v>
                </c:pt>
                <c:pt idx="3536">
                  <c:v>14.543705035577467</c:v>
                </c:pt>
                <c:pt idx="3537">
                  <c:v>14.543705035577467</c:v>
                </c:pt>
                <c:pt idx="3538">
                  <c:v>14.543705035577467</c:v>
                </c:pt>
                <c:pt idx="3539">
                  <c:v>14.543705035577467</c:v>
                </c:pt>
                <c:pt idx="3540">
                  <c:v>14.543705035577467</c:v>
                </c:pt>
                <c:pt idx="3541">
                  <c:v>14.543705035577467</c:v>
                </c:pt>
                <c:pt idx="3542">
                  <c:v>14.543705035577467</c:v>
                </c:pt>
                <c:pt idx="3543">
                  <c:v>14.543705035577467</c:v>
                </c:pt>
                <c:pt idx="3544">
                  <c:v>14.543705035577467</c:v>
                </c:pt>
                <c:pt idx="3545">
                  <c:v>14.543705035577467</c:v>
                </c:pt>
                <c:pt idx="3546">
                  <c:v>14.543705035577467</c:v>
                </c:pt>
                <c:pt idx="3547">
                  <c:v>14.543705035577467</c:v>
                </c:pt>
                <c:pt idx="3548">
                  <c:v>14.543705035577467</c:v>
                </c:pt>
                <c:pt idx="3549">
                  <c:v>14.543705035577467</c:v>
                </c:pt>
                <c:pt idx="3550">
                  <c:v>14.543705035577467</c:v>
                </c:pt>
                <c:pt idx="3551">
                  <c:v>14.543705035577467</c:v>
                </c:pt>
                <c:pt idx="3552">
                  <c:v>14.543705035577467</c:v>
                </c:pt>
                <c:pt idx="3553">
                  <c:v>14.543705035577467</c:v>
                </c:pt>
                <c:pt idx="3554">
                  <c:v>14.543705035577467</c:v>
                </c:pt>
                <c:pt idx="3555">
                  <c:v>14.543705035577467</c:v>
                </c:pt>
                <c:pt idx="3556">
                  <c:v>14.543705035577467</c:v>
                </c:pt>
                <c:pt idx="3557">
                  <c:v>14.543705035577467</c:v>
                </c:pt>
                <c:pt idx="3558">
                  <c:v>14.543705035577467</c:v>
                </c:pt>
                <c:pt idx="3559">
                  <c:v>14.543705035577467</c:v>
                </c:pt>
                <c:pt idx="3560">
                  <c:v>14.543705035577467</c:v>
                </c:pt>
                <c:pt idx="3561">
                  <c:v>14.543705035577467</c:v>
                </c:pt>
                <c:pt idx="3562">
                  <c:v>14.543705035577467</c:v>
                </c:pt>
                <c:pt idx="3563">
                  <c:v>14.543705035577467</c:v>
                </c:pt>
                <c:pt idx="3564">
                  <c:v>14.543705035577467</c:v>
                </c:pt>
                <c:pt idx="3565">
                  <c:v>14.543705035577467</c:v>
                </c:pt>
                <c:pt idx="3566">
                  <c:v>14.543705035577467</c:v>
                </c:pt>
                <c:pt idx="3567">
                  <c:v>14.543705035577467</c:v>
                </c:pt>
                <c:pt idx="3568">
                  <c:v>14.543705035577467</c:v>
                </c:pt>
                <c:pt idx="3569">
                  <c:v>14.543705035577467</c:v>
                </c:pt>
                <c:pt idx="3570">
                  <c:v>14.543705035577467</c:v>
                </c:pt>
                <c:pt idx="3571">
                  <c:v>14.543705035577467</c:v>
                </c:pt>
                <c:pt idx="3572">
                  <c:v>14.543705035577467</c:v>
                </c:pt>
                <c:pt idx="3573">
                  <c:v>14.543705035577467</c:v>
                </c:pt>
                <c:pt idx="3574">
                  <c:v>14.543705035577467</c:v>
                </c:pt>
                <c:pt idx="3575">
                  <c:v>14.543705035577467</c:v>
                </c:pt>
                <c:pt idx="3576">
                  <c:v>14.543705035577467</c:v>
                </c:pt>
                <c:pt idx="3577">
                  <c:v>14.543705035577467</c:v>
                </c:pt>
                <c:pt idx="3578">
                  <c:v>14.543705035577467</c:v>
                </c:pt>
                <c:pt idx="3579">
                  <c:v>14.543705035577467</c:v>
                </c:pt>
                <c:pt idx="3580">
                  <c:v>14.543705035577467</c:v>
                </c:pt>
                <c:pt idx="3581">
                  <c:v>14.543705035577467</c:v>
                </c:pt>
                <c:pt idx="3582">
                  <c:v>14.543705035577467</c:v>
                </c:pt>
                <c:pt idx="3583">
                  <c:v>14.543705035577467</c:v>
                </c:pt>
                <c:pt idx="3584">
                  <c:v>14.543705035577467</c:v>
                </c:pt>
                <c:pt idx="3585">
                  <c:v>14.543705035577467</c:v>
                </c:pt>
                <c:pt idx="3586">
                  <c:v>14.543705035577467</c:v>
                </c:pt>
                <c:pt idx="3587">
                  <c:v>14.543705035577467</c:v>
                </c:pt>
                <c:pt idx="3588">
                  <c:v>14.543705035577467</c:v>
                </c:pt>
                <c:pt idx="3589">
                  <c:v>14.543705035577467</c:v>
                </c:pt>
                <c:pt idx="3590">
                  <c:v>14.543705035577467</c:v>
                </c:pt>
                <c:pt idx="3591">
                  <c:v>14.543705035577467</c:v>
                </c:pt>
                <c:pt idx="3592">
                  <c:v>14.543705035577467</c:v>
                </c:pt>
                <c:pt idx="3593">
                  <c:v>14.543705035577467</c:v>
                </c:pt>
                <c:pt idx="3594">
                  <c:v>14.543705035577467</c:v>
                </c:pt>
                <c:pt idx="3595">
                  <c:v>14.543705035577467</c:v>
                </c:pt>
                <c:pt idx="3596">
                  <c:v>14.543705035577467</c:v>
                </c:pt>
                <c:pt idx="3597">
                  <c:v>14.543705035577467</c:v>
                </c:pt>
                <c:pt idx="3598">
                  <c:v>14.543705035577467</c:v>
                </c:pt>
                <c:pt idx="3599">
                  <c:v>14.543705035577467</c:v>
                </c:pt>
                <c:pt idx="3600">
                  <c:v>14.543705035577467</c:v>
                </c:pt>
                <c:pt idx="3601">
                  <c:v>14.543705035577467</c:v>
                </c:pt>
                <c:pt idx="3602">
                  <c:v>14.543705035577467</c:v>
                </c:pt>
                <c:pt idx="3603">
                  <c:v>14.543705035577467</c:v>
                </c:pt>
                <c:pt idx="3604">
                  <c:v>14.543705035577467</c:v>
                </c:pt>
                <c:pt idx="3605">
                  <c:v>14.543705035577467</c:v>
                </c:pt>
                <c:pt idx="3606">
                  <c:v>14.543705035577467</c:v>
                </c:pt>
                <c:pt idx="3607">
                  <c:v>14.543705035577467</c:v>
                </c:pt>
                <c:pt idx="3608">
                  <c:v>14.543705035577467</c:v>
                </c:pt>
                <c:pt idx="3609">
                  <c:v>14.543705035577467</c:v>
                </c:pt>
                <c:pt idx="3610">
                  <c:v>14.543705035577467</c:v>
                </c:pt>
                <c:pt idx="3611">
                  <c:v>14.543705035577467</c:v>
                </c:pt>
                <c:pt idx="3612">
                  <c:v>14.543705035577467</c:v>
                </c:pt>
                <c:pt idx="3613">
                  <c:v>14.543705035577467</c:v>
                </c:pt>
                <c:pt idx="3614">
                  <c:v>14.543705035577467</c:v>
                </c:pt>
                <c:pt idx="3615">
                  <c:v>14.543705035577467</c:v>
                </c:pt>
                <c:pt idx="3616">
                  <c:v>14.543705035577467</c:v>
                </c:pt>
                <c:pt idx="3617">
                  <c:v>14.543705035577467</c:v>
                </c:pt>
                <c:pt idx="3618">
                  <c:v>14.543705035577467</c:v>
                </c:pt>
                <c:pt idx="3619">
                  <c:v>14.543705035577467</c:v>
                </c:pt>
                <c:pt idx="3620">
                  <c:v>14.543705035577467</c:v>
                </c:pt>
                <c:pt idx="3621">
                  <c:v>14.543705035577467</c:v>
                </c:pt>
                <c:pt idx="3622">
                  <c:v>14.543705035577467</c:v>
                </c:pt>
                <c:pt idx="3623">
                  <c:v>14.543705035577467</c:v>
                </c:pt>
                <c:pt idx="3624">
                  <c:v>14.543705035577467</c:v>
                </c:pt>
                <c:pt idx="3625">
                  <c:v>14.543705035577467</c:v>
                </c:pt>
                <c:pt idx="3626">
                  <c:v>14.543705035577467</c:v>
                </c:pt>
                <c:pt idx="3627">
                  <c:v>14.543705035577467</c:v>
                </c:pt>
                <c:pt idx="3628">
                  <c:v>14.543705035577467</c:v>
                </c:pt>
                <c:pt idx="3629">
                  <c:v>14.543705035577467</c:v>
                </c:pt>
                <c:pt idx="3630">
                  <c:v>14.543705035577467</c:v>
                </c:pt>
                <c:pt idx="3631">
                  <c:v>14.543705035577467</c:v>
                </c:pt>
                <c:pt idx="3632">
                  <c:v>14.543705035577467</c:v>
                </c:pt>
                <c:pt idx="3633">
                  <c:v>14.543705035577467</c:v>
                </c:pt>
                <c:pt idx="3634">
                  <c:v>14.543705035577467</c:v>
                </c:pt>
                <c:pt idx="3635">
                  <c:v>14.543705035577467</c:v>
                </c:pt>
                <c:pt idx="3636">
                  <c:v>14.543705035577467</c:v>
                </c:pt>
                <c:pt idx="3637">
                  <c:v>14.543705035577467</c:v>
                </c:pt>
                <c:pt idx="3638">
                  <c:v>14.543705035577467</c:v>
                </c:pt>
                <c:pt idx="3639">
                  <c:v>14.543705035577467</c:v>
                </c:pt>
                <c:pt idx="3640">
                  <c:v>14.543705035577467</c:v>
                </c:pt>
                <c:pt idx="3641">
                  <c:v>14.543705035577467</c:v>
                </c:pt>
                <c:pt idx="3642">
                  <c:v>14.543705035577467</c:v>
                </c:pt>
                <c:pt idx="3643">
                  <c:v>14.543705035577467</c:v>
                </c:pt>
                <c:pt idx="3644">
                  <c:v>14.543705035577467</c:v>
                </c:pt>
                <c:pt idx="3645">
                  <c:v>14.543705035577467</c:v>
                </c:pt>
                <c:pt idx="3646">
                  <c:v>14.543705035577467</c:v>
                </c:pt>
                <c:pt idx="3647">
                  <c:v>14.543705035577467</c:v>
                </c:pt>
                <c:pt idx="3648">
                  <c:v>14.543705035577467</c:v>
                </c:pt>
                <c:pt idx="3649">
                  <c:v>14.543705035577467</c:v>
                </c:pt>
                <c:pt idx="3650">
                  <c:v>14.543705035577467</c:v>
                </c:pt>
                <c:pt idx="3651">
                  <c:v>14.543705035577467</c:v>
                </c:pt>
                <c:pt idx="3652">
                  <c:v>14.543705035577467</c:v>
                </c:pt>
                <c:pt idx="3653">
                  <c:v>14.543705035577467</c:v>
                </c:pt>
              </c:numCache>
            </c:numRef>
          </c:val>
          <c:smooth val="0"/>
          <c:extLst>
            <c:ext xmlns:c16="http://schemas.microsoft.com/office/drawing/2014/chart" uri="{C3380CC4-5D6E-409C-BE32-E72D297353CC}">
              <c16:uniqueId val="{00001C8C-B17B-4DFD-B39D-4E979940D241}"/>
            </c:ext>
          </c:extLst>
        </c:ser>
        <c:ser>
          <c:idx val="3"/>
          <c:order val="3"/>
          <c:tx>
            <c:strRef>
              <c:f>'Equity market PEs'!$Z$8</c:f>
              <c:strCache>
                <c:ptCount val="1"/>
                <c:pt idx="0">
                  <c:v>10 Year Avg</c:v>
                </c:pt>
              </c:strCache>
            </c:strRef>
          </c:tx>
          <c:spPr>
            <a:ln w="12700" cap="rnd">
              <a:solidFill>
                <a:schemeClr val="accent2"/>
              </a:solidFill>
              <a:prstDash val="sysDash"/>
              <a:round/>
            </a:ln>
            <a:effectLst/>
          </c:spPr>
          <c:marker>
            <c:symbol val="none"/>
          </c:marker>
          <c:cat>
            <c:numRef>
              <c:f>'Equity market PEs'!$V$9:$V$3662</c:f>
              <c:numCache>
                <c:formatCode>m/d/yyyy</c:formatCode>
                <c:ptCount val="3654"/>
                <c:pt idx="0">
                  <c:v>42336</c:v>
                </c:pt>
                <c:pt idx="1">
                  <c:v>42337</c:v>
                </c:pt>
                <c:pt idx="2">
                  <c:v>42338</c:v>
                </c:pt>
                <c:pt idx="3">
                  <c:v>42339</c:v>
                </c:pt>
                <c:pt idx="4">
                  <c:v>42340</c:v>
                </c:pt>
                <c:pt idx="5">
                  <c:v>42341</c:v>
                </c:pt>
                <c:pt idx="6">
                  <c:v>42342</c:v>
                </c:pt>
                <c:pt idx="7">
                  <c:v>42343</c:v>
                </c:pt>
                <c:pt idx="8">
                  <c:v>42344</c:v>
                </c:pt>
                <c:pt idx="9">
                  <c:v>42345</c:v>
                </c:pt>
                <c:pt idx="10">
                  <c:v>42346</c:v>
                </c:pt>
                <c:pt idx="11">
                  <c:v>42347</c:v>
                </c:pt>
                <c:pt idx="12">
                  <c:v>42348</c:v>
                </c:pt>
                <c:pt idx="13">
                  <c:v>42349</c:v>
                </c:pt>
                <c:pt idx="14">
                  <c:v>42350</c:v>
                </c:pt>
                <c:pt idx="15">
                  <c:v>42351</c:v>
                </c:pt>
                <c:pt idx="16">
                  <c:v>42352</c:v>
                </c:pt>
                <c:pt idx="17">
                  <c:v>42353</c:v>
                </c:pt>
                <c:pt idx="18">
                  <c:v>42354</c:v>
                </c:pt>
                <c:pt idx="19">
                  <c:v>42355</c:v>
                </c:pt>
                <c:pt idx="20">
                  <c:v>42356</c:v>
                </c:pt>
                <c:pt idx="21">
                  <c:v>42357</c:v>
                </c:pt>
                <c:pt idx="22">
                  <c:v>42358</c:v>
                </c:pt>
                <c:pt idx="23">
                  <c:v>42359</c:v>
                </c:pt>
                <c:pt idx="24">
                  <c:v>42360</c:v>
                </c:pt>
                <c:pt idx="25">
                  <c:v>42361</c:v>
                </c:pt>
                <c:pt idx="26">
                  <c:v>42362</c:v>
                </c:pt>
                <c:pt idx="27">
                  <c:v>42363</c:v>
                </c:pt>
                <c:pt idx="28">
                  <c:v>42364</c:v>
                </c:pt>
                <c:pt idx="29">
                  <c:v>42365</c:v>
                </c:pt>
                <c:pt idx="30">
                  <c:v>42366</c:v>
                </c:pt>
                <c:pt idx="31">
                  <c:v>42367</c:v>
                </c:pt>
                <c:pt idx="32">
                  <c:v>42368</c:v>
                </c:pt>
                <c:pt idx="33">
                  <c:v>42369</c:v>
                </c:pt>
                <c:pt idx="34">
                  <c:v>42370</c:v>
                </c:pt>
                <c:pt idx="35">
                  <c:v>42371</c:v>
                </c:pt>
                <c:pt idx="36">
                  <c:v>42372</c:v>
                </c:pt>
                <c:pt idx="37">
                  <c:v>42373</c:v>
                </c:pt>
                <c:pt idx="38">
                  <c:v>42374</c:v>
                </c:pt>
                <c:pt idx="39">
                  <c:v>42375</c:v>
                </c:pt>
                <c:pt idx="40">
                  <c:v>42376</c:v>
                </c:pt>
                <c:pt idx="41">
                  <c:v>42377</c:v>
                </c:pt>
                <c:pt idx="42">
                  <c:v>42378</c:v>
                </c:pt>
                <c:pt idx="43">
                  <c:v>42379</c:v>
                </c:pt>
                <c:pt idx="44">
                  <c:v>42380</c:v>
                </c:pt>
                <c:pt idx="45">
                  <c:v>42381</c:v>
                </c:pt>
                <c:pt idx="46">
                  <c:v>42382</c:v>
                </c:pt>
                <c:pt idx="47">
                  <c:v>42383</c:v>
                </c:pt>
                <c:pt idx="48">
                  <c:v>42384</c:v>
                </c:pt>
                <c:pt idx="49">
                  <c:v>42385</c:v>
                </c:pt>
                <c:pt idx="50">
                  <c:v>42386</c:v>
                </c:pt>
                <c:pt idx="51">
                  <c:v>42387</c:v>
                </c:pt>
                <c:pt idx="52">
                  <c:v>42388</c:v>
                </c:pt>
                <c:pt idx="53">
                  <c:v>42389</c:v>
                </c:pt>
                <c:pt idx="54">
                  <c:v>42390</c:v>
                </c:pt>
                <c:pt idx="55">
                  <c:v>42391</c:v>
                </c:pt>
                <c:pt idx="56">
                  <c:v>42392</c:v>
                </c:pt>
                <c:pt idx="57">
                  <c:v>42393</c:v>
                </c:pt>
                <c:pt idx="58">
                  <c:v>42394</c:v>
                </c:pt>
                <c:pt idx="59">
                  <c:v>42395</c:v>
                </c:pt>
                <c:pt idx="60">
                  <c:v>42396</c:v>
                </c:pt>
                <c:pt idx="61">
                  <c:v>42397</c:v>
                </c:pt>
                <c:pt idx="62">
                  <c:v>42398</c:v>
                </c:pt>
                <c:pt idx="63">
                  <c:v>42399</c:v>
                </c:pt>
                <c:pt idx="64">
                  <c:v>42400</c:v>
                </c:pt>
                <c:pt idx="65">
                  <c:v>42401</c:v>
                </c:pt>
                <c:pt idx="66">
                  <c:v>42402</c:v>
                </c:pt>
                <c:pt idx="67">
                  <c:v>42403</c:v>
                </c:pt>
                <c:pt idx="68">
                  <c:v>42404</c:v>
                </c:pt>
                <c:pt idx="69">
                  <c:v>42405</c:v>
                </c:pt>
                <c:pt idx="70">
                  <c:v>42406</c:v>
                </c:pt>
                <c:pt idx="71">
                  <c:v>42407</c:v>
                </c:pt>
                <c:pt idx="72">
                  <c:v>42408</c:v>
                </c:pt>
                <c:pt idx="73">
                  <c:v>42409</c:v>
                </c:pt>
                <c:pt idx="74">
                  <c:v>42410</c:v>
                </c:pt>
                <c:pt idx="75">
                  <c:v>42411</c:v>
                </c:pt>
                <c:pt idx="76">
                  <c:v>42412</c:v>
                </c:pt>
                <c:pt idx="77">
                  <c:v>42413</c:v>
                </c:pt>
                <c:pt idx="78">
                  <c:v>42414</c:v>
                </c:pt>
                <c:pt idx="79">
                  <c:v>42415</c:v>
                </c:pt>
                <c:pt idx="80">
                  <c:v>42416</c:v>
                </c:pt>
                <c:pt idx="81">
                  <c:v>42417</c:v>
                </c:pt>
                <c:pt idx="82">
                  <c:v>42418</c:v>
                </c:pt>
                <c:pt idx="83">
                  <c:v>42419</c:v>
                </c:pt>
                <c:pt idx="84">
                  <c:v>42420</c:v>
                </c:pt>
                <c:pt idx="85">
                  <c:v>42421</c:v>
                </c:pt>
                <c:pt idx="86">
                  <c:v>42422</c:v>
                </c:pt>
                <c:pt idx="87">
                  <c:v>42423</c:v>
                </c:pt>
                <c:pt idx="88">
                  <c:v>42424</c:v>
                </c:pt>
                <c:pt idx="89">
                  <c:v>42425</c:v>
                </c:pt>
                <c:pt idx="90">
                  <c:v>42426</c:v>
                </c:pt>
                <c:pt idx="91">
                  <c:v>42427</c:v>
                </c:pt>
                <c:pt idx="92">
                  <c:v>42428</c:v>
                </c:pt>
                <c:pt idx="93">
                  <c:v>42429</c:v>
                </c:pt>
                <c:pt idx="94">
                  <c:v>42430</c:v>
                </c:pt>
                <c:pt idx="95">
                  <c:v>42431</c:v>
                </c:pt>
                <c:pt idx="96">
                  <c:v>42432</c:v>
                </c:pt>
                <c:pt idx="97">
                  <c:v>42433</c:v>
                </c:pt>
                <c:pt idx="98">
                  <c:v>42434</c:v>
                </c:pt>
                <c:pt idx="99">
                  <c:v>42435</c:v>
                </c:pt>
                <c:pt idx="100">
                  <c:v>42436</c:v>
                </c:pt>
                <c:pt idx="101">
                  <c:v>42437</c:v>
                </c:pt>
                <c:pt idx="102">
                  <c:v>42438</c:v>
                </c:pt>
                <c:pt idx="103">
                  <c:v>42439</c:v>
                </c:pt>
                <c:pt idx="104">
                  <c:v>42440</c:v>
                </c:pt>
                <c:pt idx="105">
                  <c:v>42441</c:v>
                </c:pt>
                <c:pt idx="106">
                  <c:v>42442</c:v>
                </c:pt>
                <c:pt idx="107">
                  <c:v>42443</c:v>
                </c:pt>
                <c:pt idx="108">
                  <c:v>42444</c:v>
                </c:pt>
                <c:pt idx="109">
                  <c:v>42445</c:v>
                </c:pt>
                <c:pt idx="110">
                  <c:v>42446</c:v>
                </c:pt>
                <c:pt idx="111">
                  <c:v>42447</c:v>
                </c:pt>
                <c:pt idx="112">
                  <c:v>42448</c:v>
                </c:pt>
                <c:pt idx="113">
                  <c:v>42449</c:v>
                </c:pt>
                <c:pt idx="114">
                  <c:v>42450</c:v>
                </c:pt>
                <c:pt idx="115">
                  <c:v>42451</c:v>
                </c:pt>
                <c:pt idx="116">
                  <c:v>42452</c:v>
                </c:pt>
                <c:pt idx="117">
                  <c:v>42453</c:v>
                </c:pt>
                <c:pt idx="118">
                  <c:v>42454</c:v>
                </c:pt>
                <c:pt idx="119">
                  <c:v>42455</c:v>
                </c:pt>
                <c:pt idx="120">
                  <c:v>42456</c:v>
                </c:pt>
                <c:pt idx="121">
                  <c:v>42457</c:v>
                </c:pt>
                <c:pt idx="122">
                  <c:v>42458</c:v>
                </c:pt>
                <c:pt idx="123">
                  <c:v>42459</c:v>
                </c:pt>
                <c:pt idx="124">
                  <c:v>42460</c:v>
                </c:pt>
                <c:pt idx="125">
                  <c:v>42461</c:v>
                </c:pt>
                <c:pt idx="126">
                  <c:v>42462</c:v>
                </c:pt>
                <c:pt idx="127">
                  <c:v>42463</c:v>
                </c:pt>
                <c:pt idx="128">
                  <c:v>42464</c:v>
                </c:pt>
                <c:pt idx="129">
                  <c:v>42465</c:v>
                </c:pt>
                <c:pt idx="130">
                  <c:v>42466</c:v>
                </c:pt>
                <c:pt idx="131">
                  <c:v>42467</c:v>
                </c:pt>
                <c:pt idx="132">
                  <c:v>42468</c:v>
                </c:pt>
                <c:pt idx="133">
                  <c:v>42469</c:v>
                </c:pt>
                <c:pt idx="134">
                  <c:v>42470</c:v>
                </c:pt>
                <c:pt idx="135">
                  <c:v>42471</c:v>
                </c:pt>
                <c:pt idx="136">
                  <c:v>42472</c:v>
                </c:pt>
                <c:pt idx="137">
                  <c:v>42473</c:v>
                </c:pt>
                <c:pt idx="138">
                  <c:v>42474</c:v>
                </c:pt>
                <c:pt idx="139">
                  <c:v>42475</c:v>
                </c:pt>
                <c:pt idx="140">
                  <c:v>42476</c:v>
                </c:pt>
                <c:pt idx="141">
                  <c:v>42477</c:v>
                </c:pt>
                <c:pt idx="142">
                  <c:v>42478</c:v>
                </c:pt>
                <c:pt idx="143">
                  <c:v>42479</c:v>
                </c:pt>
                <c:pt idx="144">
                  <c:v>42480</c:v>
                </c:pt>
                <c:pt idx="145">
                  <c:v>42481</c:v>
                </c:pt>
                <c:pt idx="146">
                  <c:v>42482</c:v>
                </c:pt>
                <c:pt idx="147">
                  <c:v>42483</c:v>
                </c:pt>
                <c:pt idx="148">
                  <c:v>42484</c:v>
                </c:pt>
                <c:pt idx="149">
                  <c:v>42485</c:v>
                </c:pt>
                <c:pt idx="150">
                  <c:v>42486</c:v>
                </c:pt>
                <c:pt idx="151">
                  <c:v>42487</c:v>
                </c:pt>
                <c:pt idx="152">
                  <c:v>42488</c:v>
                </c:pt>
                <c:pt idx="153">
                  <c:v>42489</c:v>
                </c:pt>
                <c:pt idx="154">
                  <c:v>42490</c:v>
                </c:pt>
                <c:pt idx="155">
                  <c:v>42491</c:v>
                </c:pt>
                <c:pt idx="156">
                  <c:v>42492</c:v>
                </c:pt>
                <c:pt idx="157">
                  <c:v>42493</c:v>
                </c:pt>
                <c:pt idx="158">
                  <c:v>42494</c:v>
                </c:pt>
                <c:pt idx="159">
                  <c:v>42495</c:v>
                </c:pt>
                <c:pt idx="160">
                  <c:v>42496</c:v>
                </c:pt>
                <c:pt idx="161">
                  <c:v>42497</c:v>
                </c:pt>
                <c:pt idx="162">
                  <c:v>42498</c:v>
                </c:pt>
                <c:pt idx="163">
                  <c:v>42499</c:v>
                </c:pt>
                <c:pt idx="164">
                  <c:v>42500</c:v>
                </c:pt>
                <c:pt idx="165">
                  <c:v>42501</c:v>
                </c:pt>
                <c:pt idx="166">
                  <c:v>42502</c:v>
                </c:pt>
                <c:pt idx="167">
                  <c:v>42503</c:v>
                </c:pt>
                <c:pt idx="168">
                  <c:v>42504</c:v>
                </c:pt>
                <c:pt idx="169">
                  <c:v>42505</c:v>
                </c:pt>
                <c:pt idx="170">
                  <c:v>42506</c:v>
                </c:pt>
                <c:pt idx="171">
                  <c:v>42507</c:v>
                </c:pt>
                <c:pt idx="172">
                  <c:v>42508</c:v>
                </c:pt>
                <c:pt idx="173">
                  <c:v>42509</c:v>
                </c:pt>
                <c:pt idx="174">
                  <c:v>42510</c:v>
                </c:pt>
                <c:pt idx="175">
                  <c:v>42511</c:v>
                </c:pt>
                <c:pt idx="176">
                  <c:v>42512</c:v>
                </c:pt>
                <c:pt idx="177">
                  <c:v>42513</c:v>
                </c:pt>
                <c:pt idx="178">
                  <c:v>42514</c:v>
                </c:pt>
                <c:pt idx="179">
                  <c:v>42515</c:v>
                </c:pt>
                <c:pt idx="180">
                  <c:v>42516</c:v>
                </c:pt>
                <c:pt idx="181">
                  <c:v>42517</c:v>
                </c:pt>
                <c:pt idx="182">
                  <c:v>42518</c:v>
                </c:pt>
                <c:pt idx="183">
                  <c:v>42519</c:v>
                </c:pt>
                <c:pt idx="184">
                  <c:v>42520</c:v>
                </c:pt>
                <c:pt idx="185">
                  <c:v>42521</c:v>
                </c:pt>
                <c:pt idx="186">
                  <c:v>42522</c:v>
                </c:pt>
                <c:pt idx="187">
                  <c:v>42523</c:v>
                </c:pt>
                <c:pt idx="188">
                  <c:v>42524</c:v>
                </c:pt>
                <c:pt idx="189">
                  <c:v>42525</c:v>
                </c:pt>
                <c:pt idx="190">
                  <c:v>42526</c:v>
                </c:pt>
                <c:pt idx="191">
                  <c:v>42527</c:v>
                </c:pt>
                <c:pt idx="192">
                  <c:v>42528</c:v>
                </c:pt>
                <c:pt idx="193">
                  <c:v>42529</c:v>
                </c:pt>
                <c:pt idx="194">
                  <c:v>42530</c:v>
                </c:pt>
                <c:pt idx="195">
                  <c:v>42531</c:v>
                </c:pt>
                <c:pt idx="196">
                  <c:v>42532</c:v>
                </c:pt>
                <c:pt idx="197">
                  <c:v>42533</c:v>
                </c:pt>
                <c:pt idx="198">
                  <c:v>42534</c:v>
                </c:pt>
                <c:pt idx="199">
                  <c:v>42535</c:v>
                </c:pt>
                <c:pt idx="200">
                  <c:v>42536</c:v>
                </c:pt>
                <c:pt idx="201">
                  <c:v>42537</c:v>
                </c:pt>
                <c:pt idx="202">
                  <c:v>42538</c:v>
                </c:pt>
                <c:pt idx="203">
                  <c:v>42539</c:v>
                </c:pt>
                <c:pt idx="204">
                  <c:v>42540</c:v>
                </c:pt>
                <c:pt idx="205">
                  <c:v>42541</c:v>
                </c:pt>
                <c:pt idx="206">
                  <c:v>42542</c:v>
                </c:pt>
                <c:pt idx="207">
                  <c:v>42543</c:v>
                </c:pt>
                <c:pt idx="208">
                  <c:v>42544</c:v>
                </c:pt>
                <c:pt idx="209">
                  <c:v>42545</c:v>
                </c:pt>
                <c:pt idx="210">
                  <c:v>42546</c:v>
                </c:pt>
                <c:pt idx="211">
                  <c:v>42547</c:v>
                </c:pt>
                <c:pt idx="212">
                  <c:v>42548</c:v>
                </c:pt>
                <c:pt idx="213">
                  <c:v>42549</c:v>
                </c:pt>
                <c:pt idx="214">
                  <c:v>42550</c:v>
                </c:pt>
                <c:pt idx="215">
                  <c:v>42551</c:v>
                </c:pt>
                <c:pt idx="216">
                  <c:v>42552</c:v>
                </c:pt>
                <c:pt idx="217">
                  <c:v>42553</c:v>
                </c:pt>
                <c:pt idx="218">
                  <c:v>42554</c:v>
                </c:pt>
                <c:pt idx="219">
                  <c:v>42555</c:v>
                </c:pt>
                <c:pt idx="220">
                  <c:v>42556</c:v>
                </c:pt>
                <c:pt idx="221">
                  <c:v>42557</c:v>
                </c:pt>
                <c:pt idx="222">
                  <c:v>42558</c:v>
                </c:pt>
                <c:pt idx="223">
                  <c:v>42559</c:v>
                </c:pt>
                <c:pt idx="224">
                  <c:v>42560</c:v>
                </c:pt>
                <c:pt idx="225">
                  <c:v>42561</c:v>
                </c:pt>
                <c:pt idx="226">
                  <c:v>42562</c:v>
                </c:pt>
                <c:pt idx="227">
                  <c:v>42563</c:v>
                </c:pt>
                <c:pt idx="228">
                  <c:v>42564</c:v>
                </c:pt>
                <c:pt idx="229">
                  <c:v>42565</c:v>
                </c:pt>
                <c:pt idx="230">
                  <c:v>42566</c:v>
                </c:pt>
                <c:pt idx="231">
                  <c:v>42567</c:v>
                </c:pt>
                <c:pt idx="232">
                  <c:v>42568</c:v>
                </c:pt>
                <c:pt idx="233">
                  <c:v>42569</c:v>
                </c:pt>
                <c:pt idx="234">
                  <c:v>42570</c:v>
                </c:pt>
                <c:pt idx="235">
                  <c:v>42571</c:v>
                </c:pt>
                <c:pt idx="236">
                  <c:v>42572</c:v>
                </c:pt>
                <c:pt idx="237">
                  <c:v>42573</c:v>
                </c:pt>
                <c:pt idx="238">
                  <c:v>42574</c:v>
                </c:pt>
                <c:pt idx="239">
                  <c:v>42575</c:v>
                </c:pt>
                <c:pt idx="240">
                  <c:v>42576</c:v>
                </c:pt>
                <c:pt idx="241">
                  <c:v>42577</c:v>
                </c:pt>
                <c:pt idx="242">
                  <c:v>42578</c:v>
                </c:pt>
                <c:pt idx="243">
                  <c:v>42579</c:v>
                </c:pt>
                <c:pt idx="244">
                  <c:v>42580</c:v>
                </c:pt>
                <c:pt idx="245">
                  <c:v>42581</c:v>
                </c:pt>
                <c:pt idx="246">
                  <c:v>42582</c:v>
                </c:pt>
                <c:pt idx="247">
                  <c:v>42583</c:v>
                </c:pt>
                <c:pt idx="248">
                  <c:v>42584</c:v>
                </c:pt>
                <c:pt idx="249">
                  <c:v>42585</c:v>
                </c:pt>
                <c:pt idx="250">
                  <c:v>42586</c:v>
                </c:pt>
                <c:pt idx="251">
                  <c:v>42587</c:v>
                </c:pt>
                <c:pt idx="252">
                  <c:v>42588</c:v>
                </c:pt>
                <c:pt idx="253">
                  <c:v>42589</c:v>
                </c:pt>
                <c:pt idx="254">
                  <c:v>42590</c:v>
                </c:pt>
                <c:pt idx="255">
                  <c:v>42591</c:v>
                </c:pt>
                <c:pt idx="256">
                  <c:v>42592</c:v>
                </c:pt>
                <c:pt idx="257">
                  <c:v>42593</c:v>
                </c:pt>
                <c:pt idx="258">
                  <c:v>42594</c:v>
                </c:pt>
                <c:pt idx="259">
                  <c:v>42595</c:v>
                </c:pt>
                <c:pt idx="260">
                  <c:v>42596</c:v>
                </c:pt>
                <c:pt idx="261">
                  <c:v>42597</c:v>
                </c:pt>
                <c:pt idx="262">
                  <c:v>42598</c:v>
                </c:pt>
                <c:pt idx="263">
                  <c:v>42599</c:v>
                </c:pt>
                <c:pt idx="264">
                  <c:v>42600</c:v>
                </c:pt>
                <c:pt idx="265">
                  <c:v>42601</c:v>
                </c:pt>
                <c:pt idx="266">
                  <c:v>42602</c:v>
                </c:pt>
                <c:pt idx="267">
                  <c:v>42603</c:v>
                </c:pt>
                <c:pt idx="268">
                  <c:v>42604</c:v>
                </c:pt>
                <c:pt idx="269">
                  <c:v>42605</c:v>
                </c:pt>
                <c:pt idx="270">
                  <c:v>42606</c:v>
                </c:pt>
                <c:pt idx="271">
                  <c:v>42607</c:v>
                </c:pt>
                <c:pt idx="272">
                  <c:v>42608</c:v>
                </c:pt>
                <c:pt idx="273">
                  <c:v>42609</c:v>
                </c:pt>
                <c:pt idx="274">
                  <c:v>42610</c:v>
                </c:pt>
                <c:pt idx="275">
                  <c:v>42611</c:v>
                </c:pt>
                <c:pt idx="276">
                  <c:v>42612</c:v>
                </c:pt>
                <c:pt idx="277">
                  <c:v>42613</c:v>
                </c:pt>
                <c:pt idx="278">
                  <c:v>42614</c:v>
                </c:pt>
                <c:pt idx="279">
                  <c:v>42615</c:v>
                </c:pt>
                <c:pt idx="280">
                  <c:v>42616</c:v>
                </c:pt>
                <c:pt idx="281">
                  <c:v>42617</c:v>
                </c:pt>
                <c:pt idx="282">
                  <c:v>42618</c:v>
                </c:pt>
                <c:pt idx="283">
                  <c:v>42619</c:v>
                </c:pt>
                <c:pt idx="284">
                  <c:v>42620</c:v>
                </c:pt>
                <c:pt idx="285">
                  <c:v>42621</c:v>
                </c:pt>
                <c:pt idx="286">
                  <c:v>42622</c:v>
                </c:pt>
                <c:pt idx="287">
                  <c:v>42623</c:v>
                </c:pt>
                <c:pt idx="288">
                  <c:v>42624</c:v>
                </c:pt>
                <c:pt idx="289">
                  <c:v>42625</c:v>
                </c:pt>
                <c:pt idx="290">
                  <c:v>42626</c:v>
                </c:pt>
                <c:pt idx="291">
                  <c:v>42627</c:v>
                </c:pt>
                <c:pt idx="292">
                  <c:v>42628</c:v>
                </c:pt>
                <c:pt idx="293">
                  <c:v>42629</c:v>
                </c:pt>
                <c:pt idx="294">
                  <c:v>42630</c:v>
                </c:pt>
                <c:pt idx="295">
                  <c:v>42631</c:v>
                </c:pt>
                <c:pt idx="296">
                  <c:v>42632</c:v>
                </c:pt>
                <c:pt idx="297">
                  <c:v>42633</c:v>
                </c:pt>
                <c:pt idx="298">
                  <c:v>42634</c:v>
                </c:pt>
                <c:pt idx="299">
                  <c:v>42635</c:v>
                </c:pt>
                <c:pt idx="300">
                  <c:v>42636</c:v>
                </c:pt>
                <c:pt idx="301">
                  <c:v>42637</c:v>
                </c:pt>
                <c:pt idx="302">
                  <c:v>42638</c:v>
                </c:pt>
                <c:pt idx="303">
                  <c:v>42639</c:v>
                </c:pt>
                <c:pt idx="304">
                  <c:v>42640</c:v>
                </c:pt>
                <c:pt idx="305">
                  <c:v>42641</c:v>
                </c:pt>
                <c:pt idx="306">
                  <c:v>42642</c:v>
                </c:pt>
                <c:pt idx="307">
                  <c:v>42643</c:v>
                </c:pt>
                <c:pt idx="308">
                  <c:v>42644</c:v>
                </c:pt>
                <c:pt idx="309">
                  <c:v>42645</c:v>
                </c:pt>
                <c:pt idx="310">
                  <c:v>42646</c:v>
                </c:pt>
                <c:pt idx="311">
                  <c:v>42647</c:v>
                </c:pt>
                <c:pt idx="312">
                  <c:v>42648</c:v>
                </c:pt>
                <c:pt idx="313">
                  <c:v>42649</c:v>
                </c:pt>
                <c:pt idx="314">
                  <c:v>42650</c:v>
                </c:pt>
                <c:pt idx="315">
                  <c:v>42651</c:v>
                </c:pt>
                <c:pt idx="316">
                  <c:v>42652</c:v>
                </c:pt>
                <c:pt idx="317">
                  <c:v>42653</c:v>
                </c:pt>
                <c:pt idx="318">
                  <c:v>42654</c:v>
                </c:pt>
                <c:pt idx="319">
                  <c:v>42655</c:v>
                </c:pt>
                <c:pt idx="320">
                  <c:v>42656</c:v>
                </c:pt>
                <c:pt idx="321">
                  <c:v>42657</c:v>
                </c:pt>
                <c:pt idx="322">
                  <c:v>42658</c:v>
                </c:pt>
                <c:pt idx="323">
                  <c:v>42659</c:v>
                </c:pt>
                <c:pt idx="324">
                  <c:v>42660</c:v>
                </c:pt>
                <c:pt idx="325">
                  <c:v>42661</c:v>
                </c:pt>
                <c:pt idx="326">
                  <c:v>42662</c:v>
                </c:pt>
                <c:pt idx="327">
                  <c:v>42663</c:v>
                </c:pt>
                <c:pt idx="328">
                  <c:v>42664</c:v>
                </c:pt>
                <c:pt idx="329">
                  <c:v>42665</c:v>
                </c:pt>
                <c:pt idx="330">
                  <c:v>42666</c:v>
                </c:pt>
                <c:pt idx="331">
                  <c:v>42667</c:v>
                </c:pt>
                <c:pt idx="332">
                  <c:v>42668</c:v>
                </c:pt>
                <c:pt idx="333">
                  <c:v>42669</c:v>
                </c:pt>
                <c:pt idx="334">
                  <c:v>42670</c:v>
                </c:pt>
                <c:pt idx="335">
                  <c:v>42671</c:v>
                </c:pt>
                <c:pt idx="336">
                  <c:v>42672</c:v>
                </c:pt>
                <c:pt idx="337">
                  <c:v>42673</c:v>
                </c:pt>
                <c:pt idx="338">
                  <c:v>42674</c:v>
                </c:pt>
                <c:pt idx="339">
                  <c:v>42675</c:v>
                </c:pt>
                <c:pt idx="340">
                  <c:v>42676</c:v>
                </c:pt>
                <c:pt idx="341">
                  <c:v>42677</c:v>
                </c:pt>
                <c:pt idx="342">
                  <c:v>42678</c:v>
                </c:pt>
                <c:pt idx="343">
                  <c:v>42679</c:v>
                </c:pt>
                <c:pt idx="344">
                  <c:v>42680</c:v>
                </c:pt>
                <c:pt idx="345">
                  <c:v>42681</c:v>
                </c:pt>
                <c:pt idx="346">
                  <c:v>42682</c:v>
                </c:pt>
                <c:pt idx="347">
                  <c:v>42683</c:v>
                </c:pt>
                <c:pt idx="348">
                  <c:v>42684</c:v>
                </c:pt>
                <c:pt idx="349">
                  <c:v>42685</c:v>
                </c:pt>
                <c:pt idx="350">
                  <c:v>42686</c:v>
                </c:pt>
                <c:pt idx="351">
                  <c:v>42687</c:v>
                </c:pt>
                <c:pt idx="352">
                  <c:v>42688</c:v>
                </c:pt>
                <c:pt idx="353">
                  <c:v>42689</c:v>
                </c:pt>
                <c:pt idx="354">
                  <c:v>42690</c:v>
                </c:pt>
                <c:pt idx="355">
                  <c:v>42691</c:v>
                </c:pt>
                <c:pt idx="356">
                  <c:v>42692</c:v>
                </c:pt>
                <c:pt idx="357">
                  <c:v>42693</c:v>
                </c:pt>
                <c:pt idx="358">
                  <c:v>42694</c:v>
                </c:pt>
                <c:pt idx="359">
                  <c:v>42695</c:v>
                </c:pt>
                <c:pt idx="360">
                  <c:v>42696</c:v>
                </c:pt>
                <c:pt idx="361">
                  <c:v>42697</c:v>
                </c:pt>
                <c:pt idx="362">
                  <c:v>42698</c:v>
                </c:pt>
                <c:pt idx="363">
                  <c:v>42699</c:v>
                </c:pt>
                <c:pt idx="364">
                  <c:v>42700</c:v>
                </c:pt>
                <c:pt idx="365">
                  <c:v>42701</c:v>
                </c:pt>
                <c:pt idx="366">
                  <c:v>42702</c:v>
                </c:pt>
                <c:pt idx="367">
                  <c:v>42703</c:v>
                </c:pt>
                <c:pt idx="368">
                  <c:v>42704</c:v>
                </c:pt>
                <c:pt idx="369">
                  <c:v>42705</c:v>
                </c:pt>
                <c:pt idx="370">
                  <c:v>42706</c:v>
                </c:pt>
                <c:pt idx="371">
                  <c:v>42707</c:v>
                </c:pt>
                <c:pt idx="372">
                  <c:v>42708</c:v>
                </c:pt>
                <c:pt idx="373">
                  <c:v>42709</c:v>
                </c:pt>
                <c:pt idx="374">
                  <c:v>42710</c:v>
                </c:pt>
                <c:pt idx="375">
                  <c:v>42711</c:v>
                </c:pt>
                <c:pt idx="376">
                  <c:v>42712</c:v>
                </c:pt>
                <c:pt idx="377">
                  <c:v>42713</c:v>
                </c:pt>
                <c:pt idx="378">
                  <c:v>42714</c:v>
                </c:pt>
                <c:pt idx="379">
                  <c:v>42715</c:v>
                </c:pt>
                <c:pt idx="380">
                  <c:v>42716</c:v>
                </c:pt>
                <c:pt idx="381">
                  <c:v>42717</c:v>
                </c:pt>
                <c:pt idx="382">
                  <c:v>42718</c:v>
                </c:pt>
                <c:pt idx="383">
                  <c:v>42719</c:v>
                </c:pt>
                <c:pt idx="384">
                  <c:v>42720</c:v>
                </c:pt>
                <c:pt idx="385">
                  <c:v>42721</c:v>
                </c:pt>
                <c:pt idx="386">
                  <c:v>42722</c:v>
                </c:pt>
                <c:pt idx="387">
                  <c:v>42723</c:v>
                </c:pt>
                <c:pt idx="388">
                  <c:v>42724</c:v>
                </c:pt>
                <c:pt idx="389">
                  <c:v>42725</c:v>
                </c:pt>
                <c:pt idx="390">
                  <c:v>42726</c:v>
                </c:pt>
                <c:pt idx="391">
                  <c:v>42727</c:v>
                </c:pt>
                <c:pt idx="392">
                  <c:v>42728</c:v>
                </c:pt>
                <c:pt idx="393">
                  <c:v>42729</c:v>
                </c:pt>
                <c:pt idx="394">
                  <c:v>42730</c:v>
                </c:pt>
                <c:pt idx="395">
                  <c:v>42731</c:v>
                </c:pt>
                <c:pt idx="396">
                  <c:v>42732</c:v>
                </c:pt>
                <c:pt idx="397">
                  <c:v>42733</c:v>
                </c:pt>
                <c:pt idx="398">
                  <c:v>42734</c:v>
                </c:pt>
                <c:pt idx="399">
                  <c:v>42735</c:v>
                </c:pt>
                <c:pt idx="400">
                  <c:v>42736</c:v>
                </c:pt>
                <c:pt idx="401">
                  <c:v>42737</c:v>
                </c:pt>
                <c:pt idx="402">
                  <c:v>42738</c:v>
                </c:pt>
                <c:pt idx="403">
                  <c:v>42739</c:v>
                </c:pt>
                <c:pt idx="404">
                  <c:v>42740</c:v>
                </c:pt>
                <c:pt idx="405">
                  <c:v>42741</c:v>
                </c:pt>
                <c:pt idx="406">
                  <c:v>42742</c:v>
                </c:pt>
                <c:pt idx="407">
                  <c:v>42743</c:v>
                </c:pt>
                <c:pt idx="408">
                  <c:v>42744</c:v>
                </c:pt>
                <c:pt idx="409">
                  <c:v>42745</c:v>
                </c:pt>
                <c:pt idx="410">
                  <c:v>42746</c:v>
                </c:pt>
                <c:pt idx="411">
                  <c:v>42747</c:v>
                </c:pt>
                <c:pt idx="412">
                  <c:v>42748</c:v>
                </c:pt>
                <c:pt idx="413">
                  <c:v>42749</c:v>
                </c:pt>
                <c:pt idx="414">
                  <c:v>42750</c:v>
                </c:pt>
                <c:pt idx="415">
                  <c:v>42751</c:v>
                </c:pt>
                <c:pt idx="416">
                  <c:v>42752</c:v>
                </c:pt>
                <c:pt idx="417">
                  <c:v>42753</c:v>
                </c:pt>
                <c:pt idx="418">
                  <c:v>42754</c:v>
                </c:pt>
                <c:pt idx="419">
                  <c:v>42755</c:v>
                </c:pt>
                <c:pt idx="420">
                  <c:v>42756</c:v>
                </c:pt>
                <c:pt idx="421">
                  <c:v>42757</c:v>
                </c:pt>
                <c:pt idx="422">
                  <c:v>42758</c:v>
                </c:pt>
                <c:pt idx="423">
                  <c:v>42759</c:v>
                </c:pt>
                <c:pt idx="424">
                  <c:v>42760</c:v>
                </c:pt>
                <c:pt idx="425">
                  <c:v>42761</c:v>
                </c:pt>
                <c:pt idx="426">
                  <c:v>42762</c:v>
                </c:pt>
                <c:pt idx="427">
                  <c:v>42763</c:v>
                </c:pt>
                <c:pt idx="428">
                  <c:v>42764</c:v>
                </c:pt>
                <c:pt idx="429">
                  <c:v>42765</c:v>
                </c:pt>
                <c:pt idx="430">
                  <c:v>42766</c:v>
                </c:pt>
                <c:pt idx="431">
                  <c:v>42767</c:v>
                </c:pt>
                <c:pt idx="432">
                  <c:v>42768</c:v>
                </c:pt>
                <c:pt idx="433">
                  <c:v>42769</c:v>
                </c:pt>
                <c:pt idx="434">
                  <c:v>42770</c:v>
                </c:pt>
                <c:pt idx="435">
                  <c:v>42771</c:v>
                </c:pt>
                <c:pt idx="436">
                  <c:v>42772</c:v>
                </c:pt>
                <c:pt idx="437">
                  <c:v>42773</c:v>
                </c:pt>
                <c:pt idx="438">
                  <c:v>42774</c:v>
                </c:pt>
                <c:pt idx="439">
                  <c:v>42775</c:v>
                </c:pt>
                <c:pt idx="440">
                  <c:v>42776</c:v>
                </c:pt>
                <c:pt idx="441">
                  <c:v>42777</c:v>
                </c:pt>
                <c:pt idx="442">
                  <c:v>42778</c:v>
                </c:pt>
                <c:pt idx="443">
                  <c:v>42779</c:v>
                </c:pt>
                <c:pt idx="444">
                  <c:v>42780</c:v>
                </c:pt>
                <c:pt idx="445">
                  <c:v>42781</c:v>
                </c:pt>
                <c:pt idx="446">
                  <c:v>42782</c:v>
                </c:pt>
                <c:pt idx="447">
                  <c:v>42783</c:v>
                </c:pt>
                <c:pt idx="448">
                  <c:v>42784</c:v>
                </c:pt>
                <c:pt idx="449">
                  <c:v>42785</c:v>
                </c:pt>
                <c:pt idx="450">
                  <c:v>42786</c:v>
                </c:pt>
                <c:pt idx="451">
                  <c:v>42787</c:v>
                </c:pt>
                <c:pt idx="452">
                  <c:v>42788</c:v>
                </c:pt>
                <c:pt idx="453">
                  <c:v>42789</c:v>
                </c:pt>
                <c:pt idx="454">
                  <c:v>42790</c:v>
                </c:pt>
                <c:pt idx="455">
                  <c:v>42791</c:v>
                </c:pt>
                <c:pt idx="456">
                  <c:v>42792</c:v>
                </c:pt>
                <c:pt idx="457">
                  <c:v>42793</c:v>
                </c:pt>
                <c:pt idx="458">
                  <c:v>42794</c:v>
                </c:pt>
                <c:pt idx="459">
                  <c:v>42795</c:v>
                </c:pt>
                <c:pt idx="460">
                  <c:v>42796</c:v>
                </c:pt>
                <c:pt idx="461">
                  <c:v>42797</c:v>
                </c:pt>
                <c:pt idx="462">
                  <c:v>42798</c:v>
                </c:pt>
                <c:pt idx="463">
                  <c:v>42799</c:v>
                </c:pt>
                <c:pt idx="464">
                  <c:v>42800</c:v>
                </c:pt>
                <c:pt idx="465">
                  <c:v>42801</c:v>
                </c:pt>
                <c:pt idx="466">
                  <c:v>42802</c:v>
                </c:pt>
                <c:pt idx="467">
                  <c:v>42803</c:v>
                </c:pt>
                <c:pt idx="468">
                  <c:v>42804</c:v>
                </c:pt>
                <c:pt idx="469">
                  <c:v>42805</c:v>
                </c:pt>
                <c:pt idx="470">
                  <c:v>42806</c:v>
                </c:pt>
                <c:pt idx="471">
                  <c:v>42807</c:v>
                </c:pt>
                <c:pt idx="472">
                  <c:v>42808</c:v>
                </c:pt>
                <c:pt idx="473">
                  <c:v>42809</c:v>
                </c:pt>
                <c:pt idx="474">
                  <c:v>42810</c:v>
                </c:pt>
                <c:pt idx="475">
                  <c:v>42811</c:v>
                </c:pt>
                <c:pt idx="476">
                  <c:v>42812</c:v>
                </c:pt>
                <c:pt idx="477">
                  <c:v>42813</c:v>
                </c:pt>
                <c:pt idx="478">
                  <c:v>42814</c:v>
                </c:pt>
                <c:pt idx="479">
                  <c:v>42815</c:v>
                </c:pt>
                <c:pt idx="480">
                  <c:v>42816</c:v>
                </c:pt>
                <c:pt idx="481">
                  <c:v>42817</c:v>
                </c:pt>
                <c:pt idx="482">
                  <c:v>42818</c:v>
                </c:pt>
                <c:pt idx="483">
                  <c:v>42819</c:v>
                </c:pt>
                <c:pt idx="484">
                  <c:v>42820</c:v>
                </c:pt>
                <c:pt idx="485">
                  <c:v>42821</c:v>
                </c:pt>
                <c:pt idx="486">
                  <c:v>42822</c:v>
                </c:pt>
                <c:pt idx="487">
                  <c:v>42823</c:v>
                </c:pt>
                <c:pt idx="488">
                  <c:v>42824</c:v>
                </c:pt>
                <c:pt idx="489">
                  <c:v>42825</c:v>
                </c:pt>
                <c:pt idx="490">
                  <c:v>42826</c:v>
                </c:pt>
                <c:pt idx="491">
                  <c:v>42827</c:v>
                </c:pt>
                <c:pt idx="492">
                  <c:v>42828</c:v>
                </c:pt>
                <c:pt idx="493">
                  <c:v>42829</c:v>
                </c:pt>
                <c:pt idx="494">
                  <c:v>42830</c:v>
                </c:pt>
                <c:pt idx="495">
                  <c:v>42831</c:v>
                </c:pt>
                <c:pt idx="496">
                  <c:v>42832</c:v>
                </c:pt>
                <c:pt idx="497">
                  <c:v>42833</c:v>
                </c:pt>
                <c:pt idx="498">
                  <c:v>42834</c:v>
                </c:pt>
                <c:pt idx="499">
                  <c:v>42835</c:v>
                </c:pt>
                <c:pt idx="500">
                  <c:v>42836</c:v>
                </c:pt>
                <c:pt idx="501">
                  <c:v>42837</c:v>
                </c:pt>
                <c:pt idx="502">
                  <c:v>42838</c:v>
                </c:pt>
                <c:pt idx="503">
                  <c:v>42839</c:v>
                </c:pt>
                <c:pt idx="504">
                  <c:v>42840</c:v>
                </c:pt>
                <c:pt idx="505">
                  <c:v>42841</c:v>
                </c:pt>
                <c:pt idx="506">
                  <c:v>42842</c:v>
                </c:pt>
                <c:pt idx="507">
                  <c:v>42843</c:v>
                </c:pt>
                <c:pt idx="508">
                  <c:v>42844</c:v>
                </c:pt>
                <c:pt idx="509">
                  <c:v>42845</c:v>
                </c:pt>
                <c:pt idx="510">
                  <c:v>42846</c:v>
                </c:pt>
                <c:pt idx="511">
                  <c:v>42847</c:v>
                </c:pt>
                <c:pt idx="512">
                  <c:v>42848</c:v>
                </c:pt>
                <c:pt idx="513">
                  <c:v>42849</c:v>
                </c:pt>
                <c:pt idx="514">
                  <c:v>42850</c:v>
                </c:pt>
                <c:pt idx="515">
                  <c:v>42851</c:v>
                </c:pt>
                <c:pt idx="516">
                  <c:v>42852</c:v>
                </c:pt>
                <c:pt idx="517">
                  <c:v>42853</c:v>
                </c:pt>
                <c:pt idx="518">
                  <c:v>42854</c:v>
                </c:pt>
                <c:pt idx="519">
                  <c:v>42855</c:v>
                </c:pt>
                <c:pt idx="520">
                  <c:v>42856</c:v>
                </c:pt>
                <c:pt idx="521">
                  <c:v>42857</c:v>
                </c:pt>
                <c:pt idx="522">
                  <c:v>42858</c:v>
                </c:pt>
                <c:pt idx="523">
                  <c:v>42859</c:v>
                </c:pt>
                <c:pt idx="524">
                  <c:v>42860</c:v>
                </c:pt>
                <c:pt idx="525">
                  <c:v>42861</c:v>
                </c:pt>
                <c:pt idx="526">
                  <c:v>42862</c:v>
                </c:pt>
                <c:pt idx="527">
                  <c:v>42863</c:v>
                </c:pt>
                <c:pt idx="528">
                  <c:v>42864</c:v>
                </c:pt>
                <c:pt idx="529">
                  <c:v>42865</c:v>
                </c:pt>
                <c:pt idx="530">
                  <c:v>42866</c:v>
                </c:pt>
                <c:pt idx="531">
                  <c:v>42867</c:v>
                </c:pt>
                <c:pt idx="532">
                  <c:v>42868</c:v>
                </c:pt>
                <c:pt idx="533">
                  <c:v>42869</c:v>
                </c:pt>
                <c:pt idx="534">
                  <c:v>42870</c:v>
                </c:pt>
                <c:pt idx="535">
                  <c:v>42871</c:v>
                </c:pt>
                <c:pt idx="536">
                  <c:v>42872</c:v>
                </c:pt>
                <c:pt idx="537">
                  <c:v>42873</c:v>
                </c:pt>
                <c:pt idx="538">
                  <c:v>42874</c:v>
                </c:pt>
                <c:pt idx="539">
                  <c:v>42875</c:v>
                </c:pt>
                <c:pt idx="540">
                  <c:v>42876</c:v>
                </c:pt>
                <c:pt idx="541">
                  <c:v>42877</c:v>
                </c:pt>
                <c:pt idx="542">
                  <c:v>42878</c:v>
                </c:pt>
                <c:pt idx="543">
                  <c:v>42879</c:v>
                </c:pt>
                <c:pt idx="544">
                  <c:v>42880</c:v>
                </c:pt>
                <c:pt idx="545">
                  <c:v>42881</c:v>
                </c:pt>
                <c:pt idx="546">
                  <c:v>42882</c:v>
                </c:pt>
                <c:pt idx="547">
                  <c:v>42883</c:v>
                </c:pt>
                <c:pt idx="548">
                  <c:v>42884</c:v>
                </c:pt>
                <c:pt idx="549">
                  <c:v>42885</c:v>
                </c:pt>
                <c:pt idx="550">
                  <c:v>42886</c:v>
                </c:pt>
                <c:pt idx="551">
                  <c:v>42887</c:v>
                </c:pt>
                <c:pt idx="552">
                  <c:v>42888</c:v>
                </c:pt>
                <c:pt idx="553">
                  <c:v>42889</c:v>
                </c:pt>
                <c:pt idx="554">
                  <c:v>42890</c:v>
                </c:pt>
                <c:pt idx="555">
                  <c:v>42891</c:v>
                </c:pt>
                <c:pt idx="556">
                  <c:v>42892</c:v>
                </c:pt>
                <c:pt idx="557">
                  <c:v>42893</c:v>
                </c:pt>
                <c:pt idx="558">
                  <c:v>42894</c:v>
                </c:pt>
                <c:pt idx="559">
                  <c:v>42895</c:v>
                </c:pt>
                <c:pt idx="560">
                  <c:v>42896</c:v>
                </c:pt>
                <c:pt idx="561">
                  <c:v>42897</c:v>
                </c:pt>
                <c:pt idx="562">
                  <c:v>42898</c:v>
                </c:pt>
                <c:pt idx="563">
                  <c:v>42899</c:v>
                </c:pt>
                <c:pt idx="564">
                  <c:v>42900</c:v>
                </c:pt>
                <c:pt idx="565">
                  <c:v>42901</c:v>
                </c:pt>
                <c:pt idx="566">
                  <c:v>42902</c:v>
                </c:pt>
                <c:pt idx="567">
                  <c:v>42903</c:v>
                </c:pt>
                <c:pt idx="568">
                  <c:v>42904</c:v>
                </c:pt>
                <c:pt idx="569">
                  <c:v>42905</c:v>
                </c:pt>
                <c:pt idx="570">
                  <c:v>42906</c:v>
                </c:pt>
                <c:pt idx="571">
                  <c:v>42907</c:v>
                </c:pt>
                <c:pt idx="572">
                  <c:v>42908</c:v>
                </c:pt>
                <c:pt idx="573">
                  <c:v>42909</c:v>
                </c:pt>
                <c:pt idx="574">
                  <c:v>42910</c:v>
                </c:pt>
                <c:pt idx="575">
                  <c:v>42911</c:v>
                </c:pt>
                <c:pt idx="576">
                  <c:v>42912</c:v>
                </c:pt>
                <c:pt idx="577">
                  <c:v>42913</c:v>
                </c:pt>
                <c:pt idx="578">
                  <c:v>42914</c:v>
                </c:pt>
                <c:pt idx="579">
                  <c:v>42915</c:v>
                </c:pt>
                <c:pt idx="580">
                  <c:v>42916</c:v>
                </c:pt>
                <c:pt idx="581">
                  <c:v>42917</c:v>
                </c:pt>
                <c:pt idx="582">
                  <c:v>42918</c:v>
                </c:pt>
                <c:pt idx="583">
                  <c:v>42919</c:v>
                </c:pt>
                <c:pt idx="584">
                  <c:v>42920</c:v>
                </c:pt>
                <c:pt idx="585">
                  <c:v>42921</c:v>
                </c:pt>
                <c:pt idx="586">
                  <c:v>42922</c:v>
                </c:pt>
                <c:pt idx="587">
                  <c:v>42923</c:v>
                </c:pt>
                <c:pt idx="588">
                  <c:v>42924</c:v>
                </c:pt>
                <c:pt idx="589">
                  <c:v>42925</c:v>
                </c:pt>
                <c:pt idx="590">
                  <c:v>42926</c:v>
                </c:pt>
                <c:pt idx="591">
                  <c:v>42927</c:v>
                </c:pt>
                <c:pt idx="592">
                  <c:v>42928</c:v>
                </c:pt>
                <c:pt idx="593">
                  <c:v>42929</c:v>
                </c:pt>
                <c:pt idx="594">
                  <c:v>42930</c:v>
                </c:pt>
                <c:pt idx="595">
                  <c:v>42931</c:v>
                </c:pt>
                <c:pt idx="596">
                  <c:v>42932</c:v>
                </c:pt>
                <c:pt idx="597">
                  <c:v>42933</c:v>
                </c:pt>
                <c:pt idx="598">
                  <c:v>42934</c:v>
                </c:pt>
                <c:pt idx="599">
                  <c:v>42935</c:v>
                </c:pt>
                <c:pt idx="600">
                  <c:v>42936</c:v>
                </c:pt>
                <c:pt idx="601">
                  <c:v>42937</c:v>
                </c:pt>
                <c:pt idx="602">
                  <c:v>42938</c:v>
                </c:pt>
                <c:pt idx="603">
                  <c:v>42939</c:v>
                </c:pt>
                <c:pt idx="604">
                  <c:v>42940</c:v>
                </c:pt>
                <c:pt idx="605">
                  <c:v>42941</c:v>
                </c:pt>
                <c:pt idx="606">
                  <c:v>42942</c:v>
                </c:pt>
                <c:pt idx="607">
                  <c:v>42943</c:v>
                </c:pt>
                <c:pt idx="608">
                  <c:v>42944</c:v>
                </c:pt>
                <c:pt idx="609">
                  <c:v>42945</c:v>
                </c:pt>
                <c:pt idx="610">
                  <c:v>42946</c:v>
                </c:pt>
                <c:pt idx="611">
                  <c:v>42947</c:v>
                </c:pt>
                <c:pt idx="612">
                  <c:v>42948</c:v>
                </c:pt>
                <c:pt idx="613">
                  <c:v>42949</c:v>
                </c:pt>
                <c:pt idx="614">
                  <c:v>42950</c:v>
                </c:pt>
                <c:pt idx="615">
                  <c:v>42951</c:v>
                </c:pt>
                <c:pt idx="616">
                  <c:v>42952</c:v>
                </c:pt>
                <c:pt idx="617">
                  <c:v>42953</c:v>
                </c:pt>
                <c:pt idx="618">
                  <c:v>42954</c:v>
                </c:pt>
                <c:pt idx="619">
                  <c:v>42955</c:v>
                </c:pt>
                <c:pt idx="620">
                  <c:v>42956</c:v>
                </c:pt>
                <c:pt idx="621">
                  <c:v>42957</c:v>
                </c:pt>
                <c:pt idx="622">
                  <c:v>42958</c:v>
                </c:pt>
                <c:pt idx="623">
                  <c:v>42959</c:v>
                </c:pt>
                <c:pt idx="624">
                  <c:v>42960</c:v>
                </c:pt>
                <c:pt idx="625">
                  <c:v>42961</c:v>
                </c:pt>
                <c:pt idx="626">
                  <c:v>42962</c:v>
                </c:pt>
                <c:pt idx="627">
                  <c:v>42963</c:v>
                </c:pt>
                <c:pt idx="628">
                  <c:v>42964</c:v>
                </c:pt>
                <c:pt idx="629">
                  <c:v>42965</c:v>
                </c:pt>
                <c:pt idx="630">
                  <c:v>42966</c:v>
                </c:pt>
                <c:pt idx="631">
                  <c:v>42967</c:v>
                </c:pt>
                <c:pt idx="632">
                  <c:v>42968</c:v>
                </c:pt>
                <c:pt idx="633">
                  <c:v>42969</c:v>
                </c:pt>
                <c:pt idx="634">
                  <c:v>42970</c:v>
                </c:pt>
                <c:pt idx="635">
                  <c:v>42971</c:v>
                </c:pt>
                <c:pt idx="636">
                  <c:v>42972</c:v>
                </c:pt>
                <c:pt idx="637">
                  <c:v>42973</c:v>
                </c:pt>
                <c:pt idx="638">
                  <c:v>42974</c:v>
                </c:pt>
                <c:pt idx="639">
                  <c:v>42975</c:v>
                </c:pt>
                <c:pt idx="640">
                  <c:v>42976</c:v>
                </c:pt>
                <c:pt idx="641">
                  <c:v>42977</c:v>
                </c:pt>
                <c:pt idx="642">
                  <c:v>42978</c:v>
                </c:pt>
                <c:pt idx="643">
                  <c:v>42979</c:v>
                </c:pt>
                <c:pt idx="644">
                  <c:v>42980</c:v>
                </c:pt>
                <c:pt idx="645">
                  <c:v>42981</c:v>
                </c:pt>
                <c:pt idx="646">
                  <c:v>42982</c:v>
                </c:pt>
                <c:pt idx="647">
                  <c:v>42983</c:v>
                </c:pt>
                <c:pt idx="648">
                  <c:v>42984</c:v>
                </c:pt>
                <c:pt idx="649">
                  <c:v>42985</c:v>
                </c:pt>
                <c:pt idx="650">
                  <c:v>42986</c:v>
                </c:pt>
                <c:pt idx="651">
                  <c:v>42987</c:v>
                </c:pt>
                <c:pt idx="652">
                  <c:v>42988</c:v>
                </c:pt>
                <c:pt idx="653">
                  <c:v>42989</c:v>
                </c:pt>
                <c:pt idx="654">
                  <c:v>42990</c:v>
                </c:pt>
                <c:pt idx="655">
                  <c:v>42991</c:v>
                </c:pt>
                <c:pt idx="656">
                  <c:v>42992</c:v>
                </c:pt>
                <c:pt idx="657">
                  <c:v>42993</c:v>
                </c:pt>
                <c:pt idx="658">
                  <c:v>42994</c:v>
                </c:pt>
                <c:pt idx="659">
                  <c:v>42995</c:v>
                </c:pt>
                <c:pt idx="660">
                  <c:v>42996</c:v>
                </c:pt>
                <c:pt idx="661">
                  <c:v>42997</c:v>
                </c:pt>
                <c:pt idx="662">
                  <c:v>42998</c:v>
                </c:pt>
                <c:pt idx="663">
                  <c:v>42999</c:v>
                </c:pt>
                <c:pt idx="664">
                  <c:v>43000</c:v>
                </c:pt>
                <c:pt idx="665">
                  <c:v>43001</c:v>
                </c:pt>
                <c:pt idx="666">
                  <c:v>43002</c:v>
                </c:pt>
                <c:pt idx="667">
                  <c:v>43003</c:v>
                </c:pt>
                <c:pt idx="668">
                  <c:v>43004</c:v>
                </c:pt>
                <c:pt idx="669">
                  <c:v>43005</c:v>
                </c:pt>
                <c:pt idx="670">
                  <c:v>43006</c:v>
                </c:pt>
                <c:pt idx="671">
                  <c:v>43007</c:v>
                </c:pt>
                <c:pt idx="672">
                  <c:v>43008</c:v>
                </c:pt>
                <c:pt idx="673">
                  <c:v>43009</c:v>
                </c:pt>
                <c:pt idx="674">
                  <c:v>43010</c:v>
                </c:pt>
                <c:pt idx="675">
                  <c:v>43011</c:v>
                </c:pt>
                <c:pt idx="676">
                  <c:v>43012</c:v>
                </c:pt>
                <c:pt idx="677">
                  <c:v>43013</c:v>
                </c:pt>
                <c:pt idx="678">
                  <c:v>43014</c:v>
                </c:pt>
                <c:pt idx="679">
                  <c:v>43015</c:v>
                </c:pt>
                <c:pt idx="680">
                  <c:v>43016</c:v>
                </c:pt>
                <c:pt idx="681">
                  <c:v>43017</c:v>
                </c:pt>
                <c:pt idx="682">
                  <c:v>43018</c:v>
                </c:pt>
                <c:pt idx="683">
                  <c:v>43019</c:v>
                </c:pt>
                <c:pt idx="684">
                  <c:v>43020</c:v>
                </c:pt>
                <c:pt idx="685">
                  <c:v>43021</c:v>
                </c:pt>
                <c:pt idx="686">
                  <c:v>43022</c:v>
                </c:pt>
                <c:pt idx="687">
                  <c:v>43023</c:v>
                </c:pt>
                <c:pt idx="688">
                  <c:v>43024</c:v>
                </c:pt>
                <c:pt idx="689">
                  <c:v>43025</c:v>
                </c:pt>
                <c:pt idx="690">
                  <c:v>43026</c:v>
                </c:pt>
                <c:pt idx="691">
                  <c:v>43027</c:v>
                </c:pt>
                <c:pt idx="692">
                  <c:v>43028</c:v>
                </c:pt>
                <c:pt idx="693">
                  <c:v>43029</c:v>
                </c:pt>
                <c:pt idx="694">
                  <c:v>43030</c:v>
                </c:pt>
                <c:pt idx="695">
                  <c:v>43031</c:v>
                </c:pt>
                <c:pt idx="696">
                  <c:v>43032</c:v>
                </c:pt>
                <c:pt idx="697">
                  <c:v>43033</c:v>
                </c:pt>
                <c:pt idx="698">
                  <c:v>43034</c:v>
                </c:pt>
                <c:pt idx="699">
                  <c:v>43035</c:v>
                </c:pt>
                <c:pt idx="700">
                  <c:v>43036</c:v>
                </c:pt>
                <c:pt idx="701">
                  <c:v>43037</c:v>
                </c:pt>
                <c:pt idx="702">
                  <c:v>43038</c:v>
                </c:pt>
                <c:pt idx="703">
                  <c:v>43039</c:v>
                </c:pt>
                <c:pt idx="704">
                  <c:v>43040</c:v>
                </c:pt>
                <c:pt idx="705">
                  <c:v>43041</c:v>
                </c:pt>
                <c:pt idx="706">
                  <c:v>43042</c:v>
                </c:pt>
                <c:pt idx="707">
                  <c:v>43043</c:v>
                </c:pt>
                <c:pt idx="708">
                  <c:v>43044</c:v>
                </c:pt>
                <c:pt idx="709">
                  <c:v>43045</c:v>
                </c:pt>
                <c:pt idx="710">
                  <c:v>43046</c:v>
                </c:pt>
                <c:pt idx="711">
                  <c:v>43047</c:v>
                </c:pt>
                <c:pt idx="712">
                  <c:v>43048</c:v>
                </c:pt>
                <c:pt idx="713">
                  <c:v>43049</c:v>
                </c:pt>
                <c:pt idx="714">
                  <c:v>43050</c:v>
                </c:pt>
                <c:pt idx="715">
                  <c:v>43051</c:v>
                </c:pt>
                <c:pt idx="716">
                  <c:v>43052</c:v>
                </c:pt>
                <c:pt idx="717">
                  <c:v>43053</c:v>
                </c:pt>
                <c:pt idx="718">
                  <c:v>43054</c:v>
                </c:pt>
                <c:pt idx="719">
                  <c:v>43055</c:v>
                </c:pt>
                <c:pt idx="720">
                  <c:v>43056</c:v>
                </c:pt>
                <c:pt idx="721">
                  <c:v>43057</c:v>
                </c:pt>
                <c:pt idx="722">
                  <c:v>43058</c:v>
                </c:pt>
                <c:pt idx="723">
                  <c:v>43059</c:v>
                </c:pt>
                <c:pt idx="724">
                  <c:v>43060</c:v>
                </c:pt>
                <c:pt idx="725">
                  <c:v>43061</c:v>
                </c:pt>
                <c:pt idx="726">
                  <c:v>43062</c:v>
                </c:pt>
                <c:pt idx="727">
                  <c:v>43063</c:v>
                </c:pt>
                <c:pt idx="728">
                  <c:v>43064</c:v>
                </c:pt>
                <c:pt idx="729">
                  <c:v>43065</c:v>
                </c:pt>
                <c:pt idx="730">
                  <c:v>43066</c:v>
                </c:pt>
                <c:pt idx="731">
                  <c:v>43067</c:v>
                </c:pt>
                <c:pt idx="732">
                  <c:v>43068</c:v>
                </c:pt>
                <c:pt idx="733">
                  <c:v>43069</c:v>
                </c:pt>
                <c:pt idx="734">
                  <c:v>43070</c:v>
                </c:pt>
                <c:pt idx="735">
                  <c:v>43071</c:v>
                </c:pt>
                <c:pt idx="736">
                  <c:v>43072</c:v>
                </c:pt>
                <c:pt idx="737">
                  <c:v>43073</c:v>
                </c:pt>
                <c:pt idx="738">
                  <c:v>43074</c:v>
                </c:pt>
                <c:pt idx="739">
                  <c:v>43075</c:v>
                </c:pt>
                <c:pt idx="740">
                  <c:v>43076</c:v>
                </c:pt>
                <c:pt idx="741">
                  <c:v>43077</c:v>
                </c:pt>
                <c:pt idx="742">
                  <c:v>43078</c:v>
                </c:pt>
                <c:pt idx="743">
                  <c:v>43079</c:v>
                </c:pt>
                <c:pt idx="744">
                  <c:v>43080</c:v>
                </c:pt>
                <c:pt idx="745">
                  <c:v>43081</c:v>
                </c:pt>
                <c:pt idx="746">
                  <c:v>43082</c:v>
                </c:pt>
                <c:pt idx="747">
                  <c:v>43083</c:v>
                </c:pt>
                <c:pt idx="748">
                  <c:v>43084</c:v>
                </c:pt>
                <c:pt idx="749">
                  <c:v>43085</c:v>
                </c:pt>
                <c:pt idx="750">
                  <c:v>43086</c:v>
                </c:pt>
                <c:pt idx="751">
                  <c:v>43087</c:v>
                </c:pt>
                <c:pt idx="752">
                  <c:v>43088</c:v>
                </c:pt>
                <c:pt idx="753">
                  <c:v>43089</c:v>
                </c:pt>
                <c:pt idx="754">
                  <c:v>43090</c:v>
                </c:pt>
                <c:pt idx="755">
                  <c:v>43091</c:v>
                </c:pt>
                <c:pt idx="756">
                  <c:v>43092</c:v>
                </c:pt>
                <c:pt idx="757">
                  <c:v>43093</c:v>
                </c:pt>
                <c:pt idx="758">
                  <c:v>43094</c:v>
                </c:pt>
                <c:pt idx="759">
                  <c:v>43095</c:v>
                </c:pt>
                <c:pt idx="760">
                  <c:v>43096</c:v>
                </c:pt>
                <c:pt idx="761">
                  <c:v>43097</c:v>
                </c:pt>
                <c:pt idx="762">
                  <c:v>43098</c:v>
                </c:pt>
                <c:pt idx="763">
                  <c:v>43099</c:v>
                </c:pt>
                <c:pt idx="764">
                  <c:v>43100</c:v>
                </c:pt>
                <c:pt idx="765">
                  <c:v>43101</c:v>
                </c:pt>
                <c:pt idx="766">
                  <c:v>43102</c:v>
                </c:pt>
                <c:pt idx="767">
                  <c:v>43103</c:v>
                </c:pt>
                <c:pt idx="768">
                  <c:v>43104</c:v>
                </c:pt>
                <c:pt idx="769">
                  <c:v>43105</c:v>
                </c:pt>
                <c:pt idx="770">
                  <c:v>43106</c:v>
                </c:pt>
                <c:pt idx="771">
                  <c:v>43107</c:v>
                </c:pt>
                <c:pt idx="772">
                  <c:v>43108</c:v>
                </c:pt>
                <c:pt idx="773">
                  <c:v>43109</c:v>
                </c:pt>
                <c:pt idx="774">
                  <c:v>43110</c:v>
                </c:pt>
                <c:pt idx="775">
                  <c:v>43111</c:v>
                </c:pt>
                <c:pt idx="776">
                  <c:v>43112</c:v>
                </c:pt>
                <c:pt idx="777">
                  <c:v>43113</c:v>
                </c:pt>
                <c:pt idx="778">
                  <c:v>43114</c:v>
                </c:pt>
                <c:pt idx="779">
                  <c:v>43115</c:v>
                </c:pt>
                <c:pt idx="780">
                  <c:v>43116</c:v>
                </c:pt>
                <c:pt idx="781">
                  <c:v>43117</c:v>
                </c:pt>
                <c:pt idx="782">
                  <c:v>43118</c:v>
                </c:pt>
                <c:pt idx="783">
                  <c:v>43119</c:v>
                </c:pt>
                <c:pt idx="784">
                  <c:v>43120</c:v>
                </c:pt>
                <c:pt idx="785">
                  <c:v>43121</c:v>
                </c:pt>
                <c:pt idx="786">
                  <c:v>43122</c:v>
                </c:pt>
                <c:pt idx="787">
                  <c:v>43123</c:v>
                </c:pt>
                <c:pt idx="788">
                  <c:v>43124</c:v>
                </c:pt>
                <c:pt idx="789">
                  <c:v>43125</c:v>
                </c:pt>
                <c:pt idx="790">
                  <c:v>43126</c:v>
                </c:pt>
                <c:pt idx="791">
                  <c:v>43127</c:v>
                </c:pt>
                <c:pt idx="792">
                  <c:v>43128</c:v>
                </c:pt>
                <c:pt idx="793">
                  <c:v>43129</c:v>
                </c:pt>
                <c:pt idx="794">
                  <c:v>43130</c:v>
                </c:pt>
                <c:pt idx="795">
                  <c:v>43131</c:v>
                </c:pt>
                <c:pt idx="796">
                  <c:v>43132</c:v>
                </c:pt>
                <c:pt idx="797">
                  <c:v>43133</c:v>
                </c:pt>
                <c:pt idx="798">
                  <c:v>43134</c:v>
                </c:pt>
                <c:pt idx="799">
                  <c:v>43135</c:v>
                </c:pt>
                <c:pt idx="800">
                  <c:v>43136</c:v>
                </c:pt>
                <c:pt idx="801">
                  <c:v>43137</c:v>
                </c:pt>
                <c:pt idx="802">
                  <c:v>43138</c:v>
                </c:pt>
                <c:pt idx="803">
                  <c:v>43139</c:v>
                </c:pt>
                <c:pt idx="804">
                  <c:v>43140</c:v>
                </c:pt>
                <c:pt idx="805">
                  <c:v>43141</c:v>
                </c:pt>
                <c:pt idx="806">
                  <c:v>43142</c:v>
                </c:pt>
                <c:pt idx="807">
                  <c:v>43143</c:v>
                </c:pt>
                <c:pt idx="808">
                  <c:v>43144</c:v>
                </c:pt>
                <c:pt idx="809">
                  <c:v>43145</c:v>
                </c:pt>
                <c:pt idx="810">
                  <c:v>43146</c:v>
                </c:pt>
                <c:pt idx="811">
                  <c:v>43147</c:v>
                </c:pt>
                <c:pt idx="812">
                  <c:v>43148</c:v>
                </c:pt>
                <c:pt idx="813">
                  <c:v>43149</c:v>
                </c:pt>
                <c:pt idx="814">
                  <c:v>43150</c:v>
                </c:pt>
                <c:pt idx="815">
                  <c:v>43151</c:v>
                </c:pt>
                <c:pt idx="816">
                  <c:v>43152</c:v>
                </c:pt>
                <c:pt idx="817">
                  <c:v>43153</c:v>
                </c:pt>
                <c:pt idx="818">
                  <c:v>43154</c:v>
                </c:pt>
                <c:pt idx="819">
                  <c:v>43155</c:v>
                </c:pt>
                <c:pt idx="820">
                  <c:v>43156</c:v>
                </c:pt>
                <c:pt idx="821">
                  <c:v>43157</c:v>
                </c:pt>
                <c:pt idx="822">
                  <c:v>43158</c:v>
                </c:pt>
                <c:pt idx="823">
                  <c:v>43159</c:v>
                </c:pt>
                <c:pt idx="824">
                  <c:v>43160</c:v>
                </c:pt>
                <c:pt idx="825">
                  <c:v>43161</c:v>
                </c:pt>
                <c:pt idx="826">
                  <c:v>43162</c:v>
                </c:pt>
                <c:pt idx="827">
                  <c:v>43163</c:v>
                </c:pt>
                <c:pt idx="828">
                  <c:v>43164</c:v>
                </c:pt>
                <c:pt idx="829">
                  <c:v>43165</c:v>
                </c:pt>
                <c:pt idx="830">
                  <c:v>43166</c:v>
                </c:pt>
                <c:pt idx="831">
                  <c:v>43167</c:v>
                </c:pt>
                <c:pt idx="832">
                  <c:v>43168</c:v>
                </c:pt>
                <c:pt idx="833">
                  <c:v>43169</c:v>
                </c:pt>
                <c:pt idx="834">
                  <c:v>43170</c:v>
                </c:pt>
                <c:pt idx="835">
                  <c:v>43171</c:v>
                </c:pt>
                <c:pt idx="836">
                  <c:v>43172</c:v>
                </c:pt>
                <c:pt idx="837">
                  <c:v>43173</c:v>
                </c:pt>
                <c:pt idx="838">
                  <c:v>43174</c:v>
                </c:pt>
                <c:pt idx="839">
                  <c:v>43175</c:v>
                </c:pt>
                <c:pt idx="840">
                  <c:v>43176</c:v>
                </c:pt>
                <c:pt idx="841">
                  <c:v>43177</c:v>
                </c:pt>
                <c:pt idx="842">
                  <c:v>43178</c:v>
                </c:pt>
                <c:pt idx="843">
                  <c:v>43179</c:v>
                </c:pt>
                <c:pt idx="844">
                  <c:v>43180</c:v>
                </c:pt>
                <c:pt idx="845">
                  <c:v>43181</c:v>
                </c:pt>
                <c:pt idx="846">
                  <c:v>43182</c:v>
                </c:pt>
                <c:pt idx="847">
                  <c:v>43183</c:v>
                </c:pt>
                <c:pt idx="848">
                  <c:v>43184</c:v>
                </c:pt>
                <c:pt idx="849">
                  <c:v>43185</c:v>
                </c:pt>
                <c:pt idx="850">
                  <c:v>43186</c:v>
                </c:pt>
                <c:pt idx="851">
                  <c:v>43187</c:v>
                </c:pt>
                <c:pt idx="852">
                  <c:v>43188</c:v>
                </c:pt>
                <c:pt idx="853">
                  <c:v>43189</c:v>
                </c:pt>
                <c:pt idx="854">
                  <c:v>43190</c:v>
                </c:pt>
                <c:pt idx="855">
                  <c:v>43191</c:v>
                </c:pt>
                <c:pt idx="856">
                  <c:v>43192</c:v>
                </c:pt>
                <c:pt idx="857">
                  <c:v>43193</c:v>
                </c:pt>
                <c:pt idx="858">
                  <c:v>43194</c:v>
                </c:pt>
                <c:pt idx="859">
                  <c:v>43195</c:v>
                </c:pt>
                <c:pt idx="860">
                  <c:v>43196</c:v>
                </c:pt>
                <c:pt idx="861">
                  <c:v>43197</c:v>
                </c:pt>
                <c:pt idx="862">
                  <c:v>43198</c:v>
                </c:pt>
                <c:pt idx="863">
                  <c:v>43199</c:v>
                </c:pt>
                <c:pt idx="864">
                  <c:v>43200</c:v>
                </c:pt>
                <c:pt idx="865">
                  <c:v>43201</c:v>
                </c:pt>
                <c:pt idx="866">
                  <c:v>43202</c:v>
                </c:pt>
                <c:pt idx="867">
                  <c:v>43203</c:v>
                </c:pt>
                <c:pt idx="868">
                  <c:v>43204</c:v>
                </c:pt>
                <c:pt idx="869">
                  <c:v>43205</c:v>
                </c:pt>
                <c:pt idx="870">
                  <c:v>43206</c:v>
                </c:pt>
                <c:pt idx="871">
                  <c:v>43207</c:v>
                </c:pt>
                <c:pt idx="872">
                  <c:v>43208</c:v>
                </c:pt>
                <c:pt idx="873">
                  <c:v>43209</c:v>
                </c:pt>
                <c:pt idx="874">
                  <c:v>43210</c:v>
                </c:pt>
                <c:pt idx="875">
                  <c:v>43211</c:v>
                </c:pt>
                <c:pt idx="876">
                  <c:v>43212</c:v>
                </c:pt>
                <c:pt idx="877">
                  <c:v>43213</c:v>
                </c:pt>
                <c:pt idx="878">
                  <c:v>43214</c:v>
                </c:pt>
                <c:pt idx="879">
                  <c:v>43215</c:v>
                </c:pt>
                <c:pt idx="880">
                  <c:v>43216</c:v>
                </c:pt>
                <c:pt idx="881">
                  <c:v>43217</c:v>
                </c:pt>
                <c:pt idx="882">
                  <c:v>43218</c:v>
                </c:pt>
                <c:pt idx="883">
                  <c:v>43219</c:v>
                </c:pt>
                <c:pt idx="884">
                  <c:v>43220</c:v>
                </c:pt>
                <c:pt idx="885">
                  <c:v>43221</c:v>
                </c:pt>
                <c:pt idx="886">
                  <c:v>43222</c:v>
                </c:pt>
                <c:pt idx="887">
                  <c:v>43223</c:v>
                </c:pt>
                <c:pt idx="888">
                  <c:v>43224</c:v>
                </c:pt>
                <c:pt idx="889">
                  <c:v>43225</c:v>
                </c:pt>
                <c:pt idx="890">
                  <c:v>43226</c:v>
                </c:pt>
                <c:pt idx="891">
                  <c:v>43227</c:v>
                </c:pt>
                <c:pt idx="892">
                  <c:v>43228</c:v>
                </c:pt>
                <c:pt idx="893">
                  <c:v>43229</c:v>
                </c:pt>
                <c:pt idx="894">
                  <c:v>43230</c:v>
                </c:pt>
                <c:pt idx="895">
                  <c:v>43231</c:v>
                </c:pt>
                <c:pt idx="896">
                  <c:v>43232</c:v>
                </c:pt>
                <c:pt idx="897">
                  <c:v>43233</c:v>
                </c:pt>
                <c:pt idx="898">
                  <c:v>43234</c:v>
                </c:pt>
                <c:pt idx="899">
                  <c:v>43235</c:v>
                </c:pt>
                <c:pt idx="900">
                  <c:v>43236</c:v>
                </c:pt>
                <c:pt idx="901">
                  <c:v>43237</c:v>
                </c:pt>
                <c:pt idx="902">
                  <c:v>43238</c:v>
                </c:pt>
                <c:pt idx="903">
                  <c:v>43239</c:v>
                </c:pt>
                <c:pt idx="904">
                  <c:v>43240</c:v>
                </c:pt>
                <c:pt idx="905">
                  <c:v>43241</c:v>
                </c:pt>
                <c:pt idx="906">
                  <c:v>43242</c:v>
                </c:pt>
                <c:pt idx="907">
                  <c:v>43243</c:v>
                </c:pt>
                <c:pt idx="908">
                  <c:v>43244</c:v>
                </c:pt>
                <c:pt idx="909">
                  <c:v>43245</c:v>
                </c:pt>
                <c:pt idx="910">
                  <c:v>43246</c:v>
                </c:pt>
                <c:pt idx="911">
                  <c:v>43247</c:v>
                </c:pt>
                <c:pt idx="912">
                  <c:v>43248</c:v>
                </c:pt>
                <c:pt idx="913">
                  <c:v>43249</c:v>
                </c:pt>
                <c:pt idx="914">
                  <c:v>43250</c:v>
                </c:pt>
                <c:pt idx="915">
                  <c:v>43251</c:v>
                </c:pt>
                <c:pt idx="916">
                  <c:v>43252</c:v>
                </c:pt>
                <c:pt idx="917">
                  <c:v>43253</c:v>
                </c:pt>
                <c:pt idx="918">
                  <c:v>43254</c:v>
                </c:pt>
                <c:pt idx="919">
                  <c:v>43255</c:v>
                </c:pt>
                <c:pt idx="920">
                  <c:v>43256</c:v>
                </c:pt>
                <c:pt idx="921">
                  <c:v>43257</c:v>
                </c:pt>
                <c:pt idx="922">
                  <c:v>43258</c:v>
                </c:pt>
                <c:pt idx="923">
                  <c:v>43259</c:v>
                </c:pt>
                <c:pt idx="924">
                  <c:v>43260</c:v>
                </c:pt>
                <c:pt idx="925">
                  <c:v>43261</c:v>
                </c:pt>
                <c:pt idx="926">
                  <c:v>43262</c:v>
                </c:pt>
                <c:pt idx="927">
                  <c:v>43263</c:v>
                </c:pt>
                <c:pt idx="928">
                  <c:v>43264</c:v>
                </c:pt>
                <c:pt idx="929">
                  <c:v>43265</c:v>
                </c:pt>
                <c:pt idx="930">
                  <c:v>43266</c:v>
                </c:pt>
                <c:pt idx="931">
                  <c:v>43267</c:v>
                </c:pt>
                <c:pt idx="932">
                  <c:v>43268</c:v>
                </c:pt>
                <c:pt idx="933">
                  <c:v>43269</c:v>
                </c:pt>
                <c:pt idx="934">
                  <c:v>43270</c:v>
                </c:pt>
                <c:pt idx="935">
                  <c:v>43271</c:v>
                </c:pt>
                <c:pt idx="936">
                  <c:v>43272</c:v>
                </c:pt>
                <c:pt idx="937">
                  <c:v>43273</c:v>
                </c:pt>
                <c:pt idx="938">
                  <c:v>43274</c:v>
                </c:pt>
                <c:pt idx="939">
                  <c:v>43275</c:v>
                </c:pt>
                <c:pt idx="940">
                  <c:v>43276</c:v>
                </c:pt>
                <c:pt idx="941">
                  <c:v>43277</c:v>
                </c:pt>
                <c:pt idx="942">
                  <c:v>43278</c:v>
                </c:pt>
                <c:pt idx="943">
                  <c:v>43279</c:v>
                </c:pt>
                <c:pt idx="944">
                  <c:v>43280</c:v>
                </c:pt>
                <c:pt idx="945">
                  <c:v>43281</c:v>
                </c:pt>
                <c:pt idx="946">
                  <c:v>43282</c:v>
                </c:pt>
                <c:pt idx="947">
                  <c:v>43283</c:v>
                </c:pt>
                <c:pt idx="948">
                  <c:v>43284</c:v>
                </c:pt>
                <c:pt idx="949">
                  <c:v>43285</c:v>
                </c:pt>
                <c:pt idx="950">
                  <c:v>43286</c:v>
                </c:pt>
                <c:pt idx="951">
                  <c:v>43287</c:v>
                </c:pt>
                <c:pt idx="952">
                  <c:v>43288</c:v>
                </c:pt>
                <c:pt idx="953">
                  <c:v>43289</c:v>
                </c:pt>
                <c:pt idx="954">
                  <c:v>43290</c:v>
                </c:pt>
                <c:pt idx="955">
                  <c:v>43291</c:v>
                </c:pt>
                <c:pt idx="956">
                  <c:v>43292</c:v>
                </c:pt>
                <c:pt idx="957">
                  <c:v>43293</c:v>
                </c:pt>
                <c:pt idx="958">
                  <c:v>43294</c:v>
                </c:pt>
                <c:pt idx="959">
                  <c:v>43295</c:v>
                </c:pt>
                <c:pt idx="960">
                  <c:v>43296</c:v>
                </c:pt>
                <c:pt idx="961">
                  <c:v>43297</c:v>
                </c:pt>
                <c:pt idx="962">
                  <c:v>43298</c:v>
                </c:pt>
                <c:pt idx="963">
                  <c:v>43299</c:v>
                </c:pt>
                <c:pt idx="964">
                  <c:v>43300</c:v>
                </c:pt>
                <c:pt idx="965">
                  <c:v>43301</c:v>
                </c:pt>
                <c:pt idx="966">
                  <c:v>43302</c:v>
                </c:pt>
                <c:pt idx="967">
                  <c:v>43303</c:v>
                </c:pt>
                <c:pt idx="968">
                  <c:v>43304</c:v>
                </c:pt>
                <c:pt idx="969">
                  <c:v>43305</c:v>
                </c:pt>
                <c:pt idx="970">
                  <c:v>43306</c:v>
                </c:pt>
                <c:pt idx="971">
                  <c:v>43307</c:v>
                </c:pt>
                <c:pt idx="972">
                  <c:v>43308</c:v>
                </c:pt>
                <c:pt idx="973">
                  <c:v>43309</c:v>
                </c:pt>
                <c:pt idx="974">
                  <c:v>43310</c:v>
                </c:pt>
                <c:pt idx="975">
                  <c:v>43311</c:v>
                </c:pt>
                <c:pt idx="976">
                  <c:v>43312</c:v>
                </c:pt>
                <c:pt idx="977">
                  <c:v>43313</c:v>
                </c:pt>
                <c:pt idx="978">
                  <c:v>43314</c:v>
                </c:pt>
                <c:pt idx="979">
                  <c:v>43315</c:v>
                </c:pt>
                <c:pt idx="980">
                  <c:v>43316</c:v>
                </c:pt>
                <c:pt idx="981">
                  <c:v>43317</c:v>
                </c:pt>
                <c:pt idx="982">
                  <c:v>43318</c:v>
                </c:pt>
                <c:pt idx="983">
                  <c:v>43319</c:v>
                </c:pt>
                <c:pt idx="984">
                  <c:v>43320</c:v>
                </c:pt>
                <c:pt idx="985">
                  <c:v>43321</c:v>
                </c:pt>
                <c:pt idx="986">
                  <c:v>43322</c:v>
                </c:pt>
                <c:pt idx="987">
                  <c:v>43323</c:v>
                </c:pt>
                <c:pt idx="988">
                  <c:v>43324</c:v>
                </c:pt>
                <c:pt idx="989">
                  <c:v>43325</c:v>
                </c:pt>
                <c:pt idx="990">
                  <c:v>43326</c:v>
                </c:pt>
                <c:pt idx="991">
                  <c:v>43327</c:v>
                </c:pt>
                <c:pt idx="992">
                  <c:v>43328</c:v>
                </c:pt>
                <c:pt idx="993">
                  <c:v>43329</c:v>
                </c:pt>
                <c:pt idx="994">
                  <c:v>43330</c:v>
                </c:pt>
                <c:pt idx="995">
                  <c:v>43331</c:v>
                </c:pt>
                <c:pt idx="996">
                  <c:v>43332</c:v>
                </c:pt>
                <c:pt idx="997">
                  <c:v>43333</c:v>
                </c:pt>
                <c:pt idx="998">
                  <c:v>43334</c:v>
                </c:pt>
                <c:pt idx="999">
                  <c:v>43335</c:v>
                </c:pt>
                <c:pt idx="1000">
                  <c:v>43336</c:v>
                </c:pt>
                <c:pt idx="1001">
                  <c:v>43337</c:v>
                </c:pt>
                <c:pt idx="1002">
                  <c:v>43338</c:v>
                </c:pt>
                <c:pt idx="1003">
                  <c:v>43339</c:v>
                </c:pt>
                <c:pt idx="1004">
                  <c:v>43340</c:v>
                </c:pt>
                <c:pt idx="1005">
                  <c:v>43341</c:v>
                </c:pt>
                <c:pt idx="1006">
                  <c:v>43342</c:v>
                </c:pt>
                <c:pt idx="1007">
                  <c:v>43343</c:v>
                </c:pt>
                <c:pt idx="1008">
                  <c:v>43344</c:v>
                </c:pt>
                <c:pt idx="1009">
                  <c:v>43345</c:v>
                </c:pt>
                <c:pt idx="1010">
                  <c:v>43346</c:v>
                </c:pt>
                <c:pt idx="1011">
                  <c:v>43347</c:v>
                </c:pt>
                <c:pt idx="1012">
                  <c:v>43348</c:v>
                </c:pt>
                <c:pt idx="1013">
                  <c:v>43349</c:v>
                </c:pt>
                <c:pt idx="1014">
                  <c:v>43350</c:v>
                </c:pt>
                <c:pt idx="1015">
                  <c:v>43351</c:v>
                </c:pt>
                <c:pt idx="1016">
                  <c:v>43352</c:v>
                </c:pt>
                <c:pt idx="1017">
                  <c:v>43353</c:v>
                </c:pt>
                <c:pt idx="1018">
                  <c:v>43354</c:v>
                </c:pt>
                <c:pt idx="1019">
                  <c:v>43355</c:v>
                </c:pt>
                <c:pt idx="1020">
                  <c:v>43356</c:v>
                </c:pt>
                <c:pt idx="1021">
                  <c:v>43357</c:v>
                </c:pt>
                <c:pt idx="1022">
                  <c:v>43358</c:v>
                </c:pt>
                <c:pt idx="1023">
                  <c:v>43359</c:v>
                </c:pt>
                <c:pt idx="1024">
                  <c:v>43360</c:v>
                </c:pt>
                <c:pt idx="1025">
                  <c:v>43361</c:v>
                </c:pt>
                <c:pt idx="1026">
                  <c:v>43362</c:v>
                </c:pt>
                <c:pt idx="1027">
                  <c:v>43363</c:v>
                </c:pt>
                <c:pt idx="1028">
                  <c:v>43364</c:v>
                </c:pt>
                <c:pt idx="1029">
                  <c:v>43365</c:v>
                </c:pt>
                <c:pt idx="1030">
                  <c:v>43366</c:v>
                </c:pt>
                <c:pt idx="1031">
                  <c:v>43367</c:v>
                </c:pt>
                <c:pt idx="1032">
                  <c:v>43368</c:v>
                </c:pt>
                <c:pt idx="1033">
                  <c:v>43369</c:v>
                </c:pt>
                <c:pt idx="1034">
                  <c:v>43370</c:v>
                </c:pt>
                <c:pt idx="1035">
                  <c:v>43371</c:v>
                </c:pt>
                <c:pt idx="1036">
                  <c:v>43372</c:v>
                </c:pt>
                <c:pt idx="1037">
                  <c:v>43373</c:v>
                </c:pt>
                <c:pt idx="1038">
                  <c:v>43374</c:v>
                </c:pt>
                <c:pt idx="1039">
                  <c:v>43375</c:v>
                </c:pt>
                <c:pt idx="1040">
                  <c:v>43376</c:v>
                </c:pt>
                <c:pt idx="1041">
                  <c:v>43377</c:v>
                </c:pt>
                <c:pt idx="1042">
                  <c:v>43378</c:v>
                </c:pt>
                <c:pt idx="1043">
                  <c:v>43379</c:v>
                </c:pt>
                <c:pt idx="1044">
                  <c:v>43380</c:v>
                </c:pt>
                <c:pt idx="1045">
                  <c:v>43381</c:v>
                </c:pt>
                <c:pt idx="1046">
                  <c:v>43382</c:v>
                </c:pt>
                <c:pt idx="1047">
                  <c:v>43383</c:v>
                </c:pt>
                <c:pt idx="1048">
                  <c:v>43384</c:v>
                </c:pt>
                <c:pt idx="1049">
                  <c:v>43385</c:v>
                </c:pt>
                <c:pt idx="1050">
                  <c:v>43386</c:v>
                </c:pt>
                <c:pt idx="1051">
                  <c:v>43387</c:v>
                </c:pt>
                <c:pt idx="1052">
                  <c:v>43388</c:v>
                </c:pt>
                <c:pt idx="1053">
                  <c:v>43389</c:v>
                </c:pt>
                <c:pt idx="1054">
                  <c:v>43390</c:v>
                </c:pt>
                <c:pt idx="1055">
                  <c:v>43391</c:v>
                </c:pt>
                <c:pt idx="1056">
                  <c:v>43392</c:v>
                </c:pt>
                <c:pt idx="1057">
                  <c:v>43393</c:v>
                </c:pt>
                <c:pt idx="1058">
                  <c:v>43394</c:v>
                </c:pt>
                <c:pt idx="1059">
                  <c:v>43395</c:v>
                </c:pt>
                <c:pt idx="1060">
                  <c:v>43396</c:v>
                </c:pt>
                <c:pt idx="1061">
                  <c:v>43397</c:v>
                </c:pt>
                <c:pt idx="1062">
                  <c:v>43398</c:v>
                </c:pt>
                <c:pt idx="1063">
                  <c:v>43399</c:v>
                </c:pt>
                <c:pt idx="1064">
                  <c:v>43400</c:v>
                </c:pt>
                <c:pt idx="1065">
                  <c:v>43401</c:v>
                </c:pt>
                <c:pt idx="1066">
                  <c:v>43402</c:v>
                </c:pt>
                <c:pt idx="1067">
                  <c:v>43403</c:v>
                </c:pt>
                <c:pt idx="1068">
                  <c:v>43404</c:v>
                </c:pt>
                <c:pt idx="1069">
                  <c:v>43405</c:v>
                </c:pt>
                <c:pt idx="1070">
                  <c:v>43406</c:v>
                </c:pt>
                <c:pt idx="1071">
                  <c:v>43407</c:v>
                </c:pt>
                <c:pt idx="1072">
                  <c:v>43408</c:v>
                </c:pt>
                <c:pt idx="1073">
                  <c:v>43409</c:v>
                </c:pt>
                <c:pt idx="1074">
                  <c:v>43410</c:v>
                </c:pt>
                <c:pt idx="1075">
                  <c:v>43411</c:v>
                </c:pt>
                <c:pt idx="1076">
                  <c:v>43412</c:v>
                </c:pt>
                <c:pt idx="1077">
                  <c:v>43413</c:v>
                </c:pt>
                <c:pt idx="1078">
                  <c:v>43414</c:v>
                </c:pt>
                <c:pt idx="1079">
                  <c:v>43415</c:v>
                </c:pt>
                <c:pt idx="1080">
                  <c:v>43416</c:v>
                </c:pt>
                <c:pt idx="1081">
                  <c:v>43417</c:v>
                </c:pt>
                <c:pt idx="1082">
                  <c:v>43418</c:v>
                </c:pt>
                <c:pt idx="1083">
                  <c:v>43419</c:v>
                </c:pt>
                <c:pt idx="1084">
                  <c:v>43420</c:v>
                </c:pt>
                <c:pt idx="1085">
                  <c:v>43421</c:v>
                </c:pt>
                <c:pt idx="1086">
                  <c:v>43422</c:v>
                </c:pt>
                <c:pt idx="1087">
                  <c:v>43423</c:v>
                </c:pt>
                <c:pt idx="1088">
                  <c:v>43424</c:v>
                </c:pt>
                <c:pt idx="1089">
                  <c:v>43425</c:v>
                </c:pt>
                <c:pt idx="1090">
                  <c:v>43426</c:v>
                </c:pt>
                <c:pt idx="1091">
                  <c:v>43427</c:v>
                </c:pt>
                <c:pt idx="1092">
                  <c:v>43428</c:v>
                </c:pt>
                <c:pt idx="1093">
                  <c:v>43429</c:v>
                </c:pt>
                <c:pt idx="1094">
                  <c:v>43430</c:v>
                </c:pt>
                <c:pt idx="1095">
                  <c:v>43431</c:v>
                </c:pt>
                <c:pt idx="1096">
                  <c:v>43432</c:v>
                </c:pt>
                <c:pt idx="1097">
                  <c:v>43433</c:v>
                </c:pt>
                <c:pt idx="1098">
                  <c:v>43434</c:v>
                </c:pt>
                <c:pt idx="1099">
                  <c:v>43435</c:v>
                </c:pt>
                <c:pt idx="1100">
                  <c:v>43436</c:v>
                </c:pt>
                <c:pt idx="1101">
                  <c:v>43437</c:v>
                </c:pt>
                <c:pt idx="1102">
                  <c:v>43438</c:v>
                </c:pt>
                <c:pt idx="1103">
                  <c:v>43439</c:v>
                </c:pt>
                <c:pt idx="1104">
                  <c:v>43440</c:v>
                </c:pt>
                <c:pt idx="1105">
                  <c:v>43441</c:v>
                </c:pt>
                <c:pt idx="1106">
                  <c:v>43442</c:v>
                </c:pt>
                <c:pt idx="1107">
                  <c:v>43443</c:v>
                </c:pt>
                <c:pt idx="1108">
                  <c:v>43444</c:v>
                </c:pt>
                <c:pt idx="1109">
                  <c:v>43445</c:v>
                </c:pt>
                <c:pt idx="1110">
                  <c:v>43446</c:v>
                </c:pt>
                <c:pt idx="1111">
                  <c:v>43447</c:v>
                </c:pt>
                <c:pt idx="1112">
                  <c:v>43448</c:v>
                </c:pt>
                <c:pt idx="1113">
                  <c:v>43449</c:v>
                </c:pt>
                <c:pt idx="1114">
                  <c:v>43450</c:v>
                </c:pt>
                <c:pt idx="1115">
                  <c:v>43451</c:v>
                </c:pt>
                <c:pt idx="1116">
                  <c:v>43452</c:v>
                </c:pt>
                <c:pt idx="1117">
                  <c:v>43453</c:v>
                </c:pt>
                <c:pt idx="1118">
                  <c:v>43454</c:v>
                </c:pt>
                <c:pt idx="1119">
                  <c:v>43455</c:v>
                </c:pt>
                <c:pt idx="1120">
                  <c:v>43456</c:v>
                </c:pt>
                <c:pt idx="1121">
                  <c:v>43457</c:v>
                </c:pt>
                <c:pt idx="1122">
                  <c:v>43458</c:v>
                </c:pt>
                <c:pt idx="1123">
                  <c:v>43459</c:v>
                </c:pt>
                <c:pt idx="1124">
                  <c:v>43460</c:v>
                </c:pt>
                <c:pt idx="1125">
                  <c:v>43461</c:v>
                </c:pt>
                <c:pt idx="1126">
                  <c:v>43462</c:v>
                </c:pt>
                <c:pt idx="1127">
                  <c:v>43463</c:v>
                </c:pt>
                <c:pt idx="1128">
                  <c:v>43464</c:v>
                </c:pt>
                <c:pt idx="1129">
                  <c:v>43465</c:v>
                </c:pt>
                <c:pt idx="1130">
                  <c:v>43466</c:v>
                </c:pt>
                <c:pt idx="1131">
                  <c:v>43467</c:v>
                </c:pt>
                <c:pt idx="1132">
                  <c:v>43468</c:v>
                </c:pt>
                <c:pt idx="1133">
                  <c:v>43469</c:v>
                </c:pt>
                <c:pt idx="1134">
                  <c:v>43470</c:v>
                </c:pt>
                <c:pt idx="1135">
                  <c:v>43471</c:v>
                </c:pt>
                <c:pt idx="1136">
                  <c:v>43472</c:v>
                </c:pt>
                <c:pt idx="1137">
                  <c:v>43473</c:v>
                </c:pt>
                <c:pt idx="1138">
                  <c:v>43474</c:v>
                </c:pt>
                <c:pt idx="1139">
                  <c:v>43475</c:v>
                </c:pt>
                <c:pt idx="1140">
                  <c:v>43476</c:v>
                </c:pt>
                <c:pt idx="1141">
                  <c:v>43477</c:v>
                </c:pt>
                <c:pt idx="1142">
                  <c:v>43478</c:v>
                </c:pt>
                <c:pt idx="1143">
                  <c:v>43479</c:v>
                </c:pt>
                <c:pt idx="1144">
                  <c:v>43480</c:v>
                </c:pt>
                <c:pt idx="1145">
                  <c:v>43481</c:v>
                </c:pt>
                <c:pt idx="1146">
                  <c:v>43482</c:v>
                </c:pt>
                <c:pt idx="1147">
                  <c:v>43483</c:v>
                </c:pt>
                <c:pt idx="1148">
                  <c:v>43484</c:v>
                </c:pt>
                <c:pt idx="1149">
                  <c:v>43485</c:v>
                </c:pt>
                <c:pt idx="1150">
                  <c:v>43486</c:v>
                </c:pt>
                <c:pt idx="1151">
                  <c:v>43487</c:v>
                </c:pt>
                <c:pt idx="1152">
                  <c:v>43488</c:v>
                </c:pt>
                <c:pt idx="1153">
                  <c:v>43489</c:v>
                </c:pt>
                <c:pt idx="1154">
                  <c:v>43490</c:v>
                </c:pt>
                <c:pt idx="1155">
                  <c:v>43491</c:v>
                </c:pt>
                <c:pt idx="1156">
                  <c:v>43492</c:v>
                </c:pt>
                <c:pt idx="1157">
                  <c:v>43493</c:v>
                </c:pt>
                <c:pt idx="1158">
                  <c:v>43494</c:v>
                </c:pt>
                <c:pt idx="1159">
                  <c:v>43495</c:v>
                </c:pt>
                <c:pt idx="1160">
                  <c:v>43496</c:v>
                </c:pt>
                <c:pt idx="1161">
                  <c:v>43497</c:v>
                </c:pt>
                <c:pt idx="1162">
                  <c:v>43498</c:v>
                </c:pt>
                <c:pt idx="1163">
                  <c:v>43499</c:v>
                </c:pt>
                <c:pt idx="1164">
                  <c:v>43500</c:v>
                </c:pt>
                <c:pt idx="1165">
                  <c:v>43501</c:v>
                </c:pt>
                <c:pt idx="1166">
                  <c:v>43502</c:v>
                </c:pt>
                <c:pt idx="1167">
                  <c:v>43503</c:v>
                </c:pt>
                <c:pt idx="1168">
                  <c:v>43504</c:v>
                </c:pt>
                <c:pt idx="1169">
                  <c:v>43505</c:v>
                </c:pt>
                <c:pt idx="1170">
                  <c:v>43506</c:v>
                </c:pt>
                <c:pt idx="1171">
                  <c:v>43507</c:v>
                </c:pt>
                <c:pt idx="1172">
                  <c:v>43508</c:v>
                </c:pt>
                <c:pt idx="1173">
                  <c:v>43509</c:v>
                </c:pt>
                <c:pt idx="1174">
                  <c:v>43510</c:v>
                </c:pt>
                <c:pt idx="1175">
                  <c:v>43511</c:v>
                </c:pt>
                <c:pt idx="1176">
                  <c:v>43512</c:v>
                </c:pt>
                <c:pt idx="1177">
                  <c:v>43513</c:v>
                </c:pt>
                <c:pt idx="1178">
                  <c:v>43514</c:v>
                </c:pt>
                <c:pt idx="1179">
                  <c:v>43515</c:v>
                </c:pt>
                <c:pt idx="1180">
                  <c:v>43516</c:v>
                </c:pt>
                <c:pt idx="1181">
                  <c:v>43517</c:v>
                </c:pt>
                <c:pt idx="1182">
                  <c:v>43518</c:v>
                </c:pt>
                <c:pt idx="1183">
                  <c:v>43519</c:v>
                </c:pt>
                <c:pt idx="1184">
                  <c:v>43520</c:v>
                </c:pt>
                <c:pt idx="1185">
                  <c:v>43521</c:v>
                </c:pt>
                <c:pt idx="1186">
                  <c:v>43522</c:v>
                </c:pt>
                <c:pt idx="1187">
                  <c:v>43523</c:v>
                </c:pt>
                <c:pt idx="1188">
                  <c:v>43524</c:v>
                </c:pt>
                <c:pt idx="1189">
                  <c:v>43525</c:v>
                </c:pt>
                <c:pt idx="1190">
                  <c:v>43526</c:v>
                </c:pt>
                <c:pt idx="1191">
                  <c:v>43527</c:v>
                </c:pt>
                <c:pt idx="1192">
                  <c:v>43528</c:v>
                </c:pt>
                <c:pt idx="1193">
                  <c:v>43529</c:v>
                </c:pt>
                <c:pt idx="1194">
                  <c:v>43530</c:v>
                </c:pt>
                <c:pt idx="1195">
                  <c:v>43531</c:v>
                </c:pt>
                <c:pt idx="1196">
                  <c:v>43532</c:v>
                </c:pt>
                <c:pt idx="1197">
                  <c:v>43533</c:v>
                </c:pt>
                <c:pt idx="1198">
                  <c:v>43534</c:v>
                </c:pt>
                <c:pt idx="1199">
                  <c:v>43535</c:v>
                </c:pt>
                <c:pt idx="1200">
                  <c:v>43536</c:v>
                </c:pt>
                <c:pt idx="1201">
                  <c:v>43537</c:v>
                </c:pt>
                <c:pt idx="1202">
                  <c:v>43538</c:v>
                </c:pt>
                <c:pt idx="1203">
                  <c:v>43539</c:v>
                </c:pt>
                <c:pt idx="1204">
                  <c:v>43540</c:v>
                </c:pt>
                <c:pt idx="1205">
                  <c:v>43541</c:v>
                </c:pt>
                <c:pt idx="1206">
                  <c:v>43542</c:v>
                </c:pt>
                <c:pt idx="1207">
                  <c:v>43543</c:v>
                </c:pt>
                <c:pt idx="1208">
                  <c:v>43544</c:v>
                </c:pt>
                <c:pt idx="1209">
                  <c:v>43545</c:v>
                </c:pt>
                <c:pt idx="1210">
                  <c:v>43546</c:v>
                </c:pt>
                <c:pt idx="1211">
                  <c:v>43547</c:v>
                </c:pt>
                <c:pt idx="1212">
                  <c:v>43548</c:v>
                </c:pt>
                <c:pt idx="1213">
                  <c:v>43549</c:v>
                </c:pt>
                <c:pt idx="1214">
                  <c:v>43550</c:v>
                </c:pt>
                <c:pt idx="1215">
                  <c:v>43551</c:v>
                </c:pt>
                <c:pt idx="1216">
                  <c:v>43552</c:v>
                </c:pt>
                <c:pt idx="1217">
                  <c:v>43553</c:v>
                </c:pt>
                <c:pt idx="1218">
                  <c:v>43554</c:v>
                </c:pt>
                <c:pt idx="1219">
                  <c:v>43555</c:v>
                </c:pt>
                <c:pt idx="1220">
                  <c:v>43556</c:v>
                </c:pt>
                <c:pt idx="1221">
                  <c:v>43557</c:v>
                </c:pt>
                <c:pt idx="1222">
                  <c:v>43558</c:v>
                </c:pt>
                <c:pt idx="1223">
                  <c:v>43559</c:v>
                </c:pt>
                <c:pt idx="1224">
                  <c:v>43560</c:v>
                </c:pt>
                <c:pt idx="1225">
                  <c:v>43561</c:v>
                </c:pt>
                <c:pt idx="1226">
                  <c:v>43562</c:v>
                </c:pt>
                <c:pt idx="1227">
                  <c:v>43563</c:v>
                </c:pt>
                <c:pt idx="1228">
                  <c:v>43564</c:v>
                </c:pt>
                <c:pt idx="1229">
                  <c:v>43565</c:v>
                </c:pt>
                <c:pt idx="1230">
                  <c:v>43566</c:v>
                </c:pt>
                <c:pt idx="1231">
                  <c:v>43567</c:v>
                </c:pt>
                <c:pt idx="1232">
                  <c:v>43568</c:v>
                </c:pt>
                <c:pt idx="1233">
                  <c:v>43569</c:v>
                </c:pt>
                <c:pt idx="1234">
                  <c:v>43570</c:v>
                </c:pt>
                <c:pt idx="1235">
                  <c:v>43571</c:v>
                </c:pt>
                <c:pt idx="1236">
                  <c:v>43572</c:v>
                </c:pt>
                <c:pt idx="1237">
                  <c:v>43573</c:v>
                </c:pt>
                <c:pt idx="1238">
                  <c:v>43574</c:v>
                </c:pt>
                <c:pt idx="1239">
                  <c:v>43575</c:v>
                </c:pt>
                <c:pt idx="1240">
                  <c:v>43576</c:v>
                </c:pt>
                <c:pt idx="1241">
                  <c:v>43577</c:v>
                </c:pt>
                <c:pt idx="1242">
                  <c:v>43578</c:v>
                </c:pt>
                <c:pt idx="1243">
                  <c:v>43579</c:v>
                </c:pt>
                <c:pt idx="1244">
                  <c:v>43580</c:v>
                </c:pt>
                <c:pt idx="1245">
                  <c:v>43581</c:v>
                </c:pt>
                <c:pt idx="1246">
                  <c:v>43582</c:v>
                </c:pt>
                <c:pt idx="1247">
                  <c:v>43583</c:v>
                </c:pt>
                <c:pt idx="1248">
                  <c:v>43584</c:v>
                </c:pt>
                <c:pt idx="1249">
                  <c:v>43585</c:v>
                </c:pt>
                <c:pt idx="1250">
                  <c:v>43586</c:v>
                </c:pt>
                <c:pt idx="1251">
                  <c:v>43587</c:v>
                </c:pt>
                <c:pt idx="1252">
                  <c:v>43588</c:v>
                </c:pt>
                <c:pt idx="1253">
                  <c:v>43589</c:v>
                </c:pt>
                <c:pt idx="1254">
                  <c:v>43590</c:v>
                </c:pt>
                <c:pt idx="1255">
                  <c:v>43591</c:v>
                </c:pt>
                <c:pt idx="1256">
                  <c:v>43592</c:v>
                </c:pt>
                <c:pt idx="1257">
                  <c:v>43593</c:v>
                </c:pt>
                <c:pt idx="1258">
                  <c:v>43594</c:v>
                </c:pt>
                <c:pt idx="1259">
                  <c:v>43595</c:v>
                </c:pt>
                <c:pt idx="1260">
                  <c:v>43596</c:v>
                </c:pt>
                <c:pt idx="1261">
                  <c:v>43597</c:v>
                </c:pt>
                <c:pt idx="1262">
                  <c:v>43598</c:v>
                </c:pt>
                <c:pt idx="1263">
                  <c:v>43599</c:v>
                </c:pt>
                <c:pt idx="1264">
                  <c:v>43600</c:v>
                </c:pt>
                <c:pt idx="1265">
                  <c:v>43601</c:v>
                </c:pt>
                <c:pt idx="1266">
                  <c:v>43602</c:v>
                </c:pt>
                <c:pt idx="1267">
                  <c:v>43603</c:v>
                </c:pt>
                <c:pt idx="1268">
                  <c:v>43604</c:v>
                </c:pt>
                <c:pt idx="1269">
                  <c:v>43605</c:v>
                </c:pt>
                <c:pt idx="1270">
                  <c:v>43606</c:v>
                </c:pt>
                <c:pt idx="1271">
                  <c:v>43607</c:v>
                </c:pt>
                <c:pt idx="1272">
                  <c:v>43608</c:v>
                </c:pt>
                <c:pt idx="1273">
                  <c:v>43609</c:v>
                </c:pt>
                <c:pt idx="1274">
                  <c:v>43610</c:v>
                </c:pt>
                <c:pt idx="1275">
                  <c:v>43611</c:v>
                </c:pt>
                <c:pt idx="1276">
                  <c:v>43612</c:v>
                </c:pt>
                <c:pt idx="1277">
                  <c:v>43613</c:v>
                </c:pt>
                <c:pt idx="1278">
                  <c:v>43614</c:v>
                </c:pt>
                <c:pt idx="1279">
                  <c:v>43615</c:v>
                </c:pt>
                <c:pt idx="1280">
                  <c:v>43616</c:v>
                </c:pt>
                <c:pt idx="1281">
                  <c:v>43617</c:v>
                </c:pt>
                <c:pt idx="1282">
                  <c:v>43618</c:v>
                </c:pt>
                <c:pt idx="1283">
                  <c:v>43619</c:v>
                </c:pt>
                <c:pt idx="1284">
                  <c:v>43620</c:v>
                </c:pt>
                <c:pt idx="1285">
                  <c:v>43621</c:v>
                </c:pt>
                <c:pt idx="1286">
                  <c:v>43622</c:v>
                </c:pt>
                <c:pt idx="1287">
                  <c:v>43623</c:v>
                </c:pt>
                <c:pt idx="1288">
                  <c:v>43624</c:v>
                </c:pt>
                <c:pt idx="1289">
                  <c:v>43625</c:v>
                </c:pt>
                <c:pt idx="1290">
                  <c:v>43626</c:v>
                </c:pt>
                <c:pt idx="1291">
                  <c:v>43627</c:v>
                </c:pt>
                <c:pt idx="1292">
                  <c:v>43628</c:v>
                </c:pt>
                <c:pt idx="1293">
                  <c:v>43629</c:v>
                </c:pt>
                <c:pt idx="1294">
                  <c:v>43630</c:v>
                </c:pt>
                <c:pt idx="1295">
                  <c:v>43631</c:v>
                </c:pt>
                <c:pt idx="1296">
                  <c:v>43632</c:v>
                </c:pt>
                <c:pt idx="1297">
                  <c:v>43633</c:v>
                </c:pt>
                <c:pt idx="1298">
                  <c:v>43634</c:v>
                </c:pt>
                <c:pt idx="1299">
                  <c:v>43635</c:v>
                </c:pt>
                <c:pt idx="1300">
                  <c:v>43636</c:v>
                </c:pt>
                <c:pt idx="1301">
                  <c:v>43637</c:v>
                </c:pt>
                <c:pt idx="1302">
                  <c:v>43638</c:v>
                </c:pt>
                <c:pt idx="1303">
                  <c:v>43639</c:v>
                </c:pt>
                <c:pt idx="1304">
                  <c:v>43640</c:v>
                </c:pt>
                <c:pt idx="1305">
                  <c:v>43641</c:v>
                </c:pt>
                <c:pt idx="1306">
                  <c:v>43642</c:v>
                </c:pt>
                <c:pt idx="1307">
                  <c:v>43643</c:v>
                </c:pt>
                <c:pt idx="1308">
                  <c:v>43644</c:v>
                </c:pt>
                <c:pt idx="1309">
                  <c:v>43645</c:v>
                </c:pt>
                <c:pt idx="1310">
                  <c:v>43646</c:v>
                </c:pt>
                <c:pt idx="1311">
                  <c:v>43647</c:v>
                </c:pt>
                <c:pt idx="1312">
                  <c:v>43648</c:v>
                </c:pt>
                <c:pt idx="1313">
                  <c:v>43649</c:v>
                </c:pt>
                <c:pt idx="1314">
                  <c:v>43650</c:v>
                </c:pt>
                <c:pt idx="1315">
                  <c:v>43651</c:v>
                </c:pt>
                <c:pt idx="1316">
                  <c:v>43652</c:v>
                </c:pt>
                <c:pt idx="1317">
                  <c:v>43653</c:v>
                </c:pt>
                <c:pt idx="1318">
                  <c:v>43654</c:v>
                </c:pt>
                <c:pt idx="1319">
                  <c:v>43655</c:v>
                </c:pt>
                <c:pt idx="1320">
                  <c:v>43656</c:v>
                </c:pt>
                <c:pt idx="1321">
                  <c:v>43657</c:v>
                </c:pt>
                <c:pt idx="1322">
                  <c:v>43658</c:v>
                </c:pt>
                <c:pt idx="1323">
                  <c:v>43659</c:v>
                </c:pt>
                <c:pt idx="1324">
                  <c:v>43660</c:v>
                </c:pt>
                <c:pt idx="1325">
                  <c:v>43661</c:v>
                </c:pt>
                <c:pt idx="1326">
                  <c:v>43662</c:v>
                </c:pt>
                <c:pt idx="1327">
                  <c:v>43663</c:v>
                </c:pt>
                <c:pt idx="1328">
                  <c:v>43664</c:v>
                </c:pt>
                <c:pt idx="1329">
                  <c:v>43665</c:v>
                </c:pt>
                <c:pt idx="1330">
                  <c:v>43666</c:v>
                </c:pt>
                <c:pt idx="1331">
                  <c:v>43667</c:v>
                </c:pt>
                <c:pt idx="1332">
                  <c:v>43668</c:v>
                </c:pt>
                <c:pt idx="1333">
                  <c:v>43669</c:v>
                </c:pt>
                <c:pt idx="1334">
                  <c:v>43670</c:v>
                </c:pt>
                <c:pt idx="1335">
                  <c:v>43671</c:v>
                </c:pt>
                <c:pt idx="1336">
                  <c:v>43672</c:v>
                </c:pt>
                <c:pt idx="1337">
                  <c:v>43673</c:v>
                </c:pt>
                <c:pt idx="1338">
                  <c:v>43674</c:v>
                </c:pt>
                <c:pt idx="1339">
                  <c:v>43675</c:v>
                </c:pt>
                <c:pt idx="1340">
                  <c:v>43676</c:v>
                </c:pt>
                <c:pt idx="1341">
                  <c:v>43677</c:v>
                </c:pt>
                <c:pt idx="1342">
                  <c:v>43678</c:v>
                </c:pt>
                <c:pt idx="1343">
                  <c:v>43679</c:v>
                </c:pt>
                <c:pt idx="1344">
                  <c:v>43680</c:v>
                </c:pt>
                <c:pt idx="1345">
                  <c:v>43681</c:v>
                </c:pt>
                <c:pt idx="1346">
                  <c:v>43682</c:v>
                </c:pt>
                <c:pt idx="1347">
                  <c:v>43683</c:v>
                </c:pt>
                <c:pt idx="1348">
                  <c:v>43684</c:v>
                </c:pt>
                <c:pt idx="1349">
                  <c:v>43685</c:v>
                </c:pt>
                <c:pt idx="1350">
                  <c:v>43686</c:v>
                </c:pt>
                <c:pt idx="1351">
                  <c:v>43687</c:v>
                </c:pt>
                <c:pt idx="1352">
                  <c:v>43688</c:v>
                </c:pt>
                <c:pt idx="1353">
                  <c:v>43689</c:v>
                </c:pt>
                <c:pt idx="1354">
                  <c:v>43690</c:v>
                </c:pt>
                <c:pt idx="1355">
                  <c:v>43691</c:v>
                </c:pt>
                <c:pt idx="1356">
                  <c:v>43692</c:v>
                </c:pt>
                <c:pt idx="1357">
                  <c:v>43693</c:v>
                </c:pt>
                <c:pt idx="1358">
                  <c:v>43694</c:v>
                </c:pt>
                <c:pt idx="1359">
                  <c:v>43695</c:v>
                </c:pt>
                <c:pt idx="1360">
                  <c:v>43696</c:v>
                </c:pt>
                <c:pt idx="1361">
                  <c:v>43697</c:v>
                </c:pt>
                <c:pt idx="1362">
                  <c:v>43698</c:v>
                </c:pt>
                <c:pt idx="1363">
                  <c:v>43699</c:v>
                </c:pt>
                <c:pt idx="1364">
                  <c:v>43700</c:v>
                </c:pt>
                <c:pt idx="1365">
                  <c:v>43701</c:v>
                </c:pt>
                <c:pt idx="1366">
                  <c:v>43702</c:v>
                </c:pt>
                <c:pt idx="1367">
                  <c:v>43703</c:v>
                </c:pt>
                <c:pt idx="1368">
                  <c:v>43704</c:v>
                </c:pt>
                <c:pt idx="1369">
                  <c:v>43705</c:v>
                </c:pt>
                <c:pt idx="1370">
                  <c:v>43706</c:v>
                </c:pt>
                <c:pt idx="1371">
                  <c:v>43707</c:v>
                </c:pt>
                <c:pt idx="1372">
                  <c:v>43708</c:v>
                </c:pt>
                <c:pt idx="1373">
                  <c:v>43709</c:v>
                </c:pt>
                <c:pt idx="1374">
                  <c:v>43710</c:v>
                </c:pt>
                <c:pt idx="1375">
                  <c:v>43711</c:v>
                </c:pt>
                <c:pt idx="1376">
                  <c:v>43712</c:v>
                </c:pt>
                <c:pt idx="1377">
                  <c:v>43713</c:v>
                </c:pt>
                <c:pt idx="1378">
                  <c:v>43714</c:v>
                </c:pt>
                <c:pt idx="1379">
                  <c:v>43715</c:v>
                </c:pt>
                <c:pt idx="1380">
                  <c:v>43716</c:v>
                </c:pt>
                <c:pt idx="1381">
                  <c:v>43717</c:v>
                </c:pt>
                <c:pt idx="1382">
                  <c:v>43718</c:v>
                </c:pt>
                <c:pt idx="1383">
                  <c:v>43719</c:v>
                </c:pt>
                <c:pt idx="1384">
                  <c:v>43720</c:v>
                </c:pt>
                <c:pt idx="1385">
                  <c:v>43721</c:v>
                </c:pt>
                <c:pt idx="1386">
                  <c:v>43722</c:v>
                </c:pt>
                <c:pt idx="1387">
                  <c:v>43723</c:v>
                </c:pt>
                <c:pt idx="1388">
                  <c:v>43724</c:v>
                </c:pt>
                <c:pt idx="1389">
                  <c:v>43725</c:v>
                </c:pt>
                <c:pt idx="1390">
                  <c:v>43726</c:v>
                </c:pt>
                <c:pt idx="1391">
                  <c:v>43727</c:v>
                </c:pt>
                <c:pt idx="1392">
                  <c:v>43728</c:v>
                </c:pt>
                <c:pt idx="1393">
                  <c:v>43729</c:v>
                </c:pt>
                <c:pt idx="1394">
                  <c:v>43730</c:v>
                </c:pt>
                <c:pt idx="1395">
                  <c:v>43731</c:v>
                </c:pt>
                <c:pt idx="1396">
                  <c:v>43732</c:v>
                </c:pt>
                <c:pt idx="1397">
                  <c:v>43733</c:v>
                </c:pt>
                <c:pt idx="1398">
                  <c:v>43734</c:v>
                </c:pt>
                <c:pt idx="1399">
                  <c:v>43735</c:v>
                </c:pt>
                <c:pt idx="1400">
                  <c:v>43736</c:v>
                </c:pt>
                <c:pt idx="1401">
                  <c:v>43737</c:v>
                </c:pt>
                <c:pt idx="1402">
                  <c:v>43738</c:v>
                </c:pt>
                <c:pt idx="1403">
                  <c:v>43739</c:v>
                </c:pt>
                <c:pt idx="1404">
                  <c:v>43740</c:v>
                </c:pt>
                <c:pt idx="1405">
                  <c:v>43741</c:v>
                </c:pt>
                <c:pt idx="1406">
                  <c:v>43742</c:v>
                </c:pt>
                <c:pt idx="1407">
                  <c:v>43743</c:v>
                </c:pt>
                <c:pt idx="1408">
                  <c:v>43744</c:v>
                </c:pt>
                <c:pt idx="1409">
                  <c:v>43745</c:v>
                </c:pt>
                <c:pt idx="1410">
                  <c:v>43746</c:v>
                </c:pt>
                <c:pt idx="1411">
                  <c:v>43747</c:v>
                </c:pt>
                <c:pt idx="1412">
                  <c:v>43748</c:v>
                </c:pt>
                <c:pt idx="1413">
                  <c:v>43749</c:v>
                </c:pt>
                <c:pt idx="1414">
                  <c:v>43750</c:v>
                </c:pt>
                <c:pt idx="1415">
                  <c:v>43751</c:v>
                </c:pt>
                <c:pt idx="1416">
                  <c:v>43752</c:v>
                </c:pt>
                <c:pt idx="1417">
                  <c:v>43753</c:v>
                </c:pt>
                <c:pt idx="1418">
                  <c:v>43754</c:v>
                </c:pt>
                <c:pt idx="1419">
                  <c:v>43755</c:v>
                </c:pt>
                <c:pt idx="1420">
                  <c:v>43756</c:v>
                </c:pt>
                <c:pt idx="1421">
                  <c:v>43757</c:v>
                </c:pt>
                <c:pt idx="1422">
                  <c:v>43758</c:v>
                </c:pt>
                <c:pt idx="1423">
                  <c:v>43759</c:v>
                </c:pt>
                <c:pt idx="1424">
                  <c:v>43760</c:v>
                </c:pt>
                <c:pt idx="1425">
                  <c:v>43761</c:v>
                </c:pt>
                <c:pt idx="1426">
                  <c:v>43762</c:v>
                </c:pt>
                <c:pt idx="1427">
                  <c:v>43763</c:v>
                </c:pt>
                <c:pt idx="1428">
                  <c:v>43764</c:v>
                </c:pt>
                <c:pt idx="1429">
                  <c:v>43765</c:v>
                </c:pt>
                <c:pt idx="1430">
                  <c:v>43766</c:v>
                </c:pt>
                <c:pt idx="1431">
                  <c:v>43767</c:v>
                </c:pt>
                <c:pt idx="1432">
                  <c:v>43768</c:v>
                </c:pt>
                <c:pt idx="1433">
                  <c:v>43769</c:v>
                </c:pt>
                <c:pt idx="1434">
                  <c:v>43770</c:v>
                </c:pt>
                <c:pt idx="1435">
                  <c:v>43771</c:v>
                </c:pt>
                <c:pt idx="1436">
                  <c:v>43772</c:v>
                </c:pt>
                <c:pt idx="1437">
                  <c:v>43773</c:v>
                </c:pt>
                <c:pt idx="1438">
                  <c:v>43774</c:v>
                </c:pt>
                <c:pt idx="1439">
                  <c:v>43775</c:v>
                </c:pt>
                <c:pt idx="1440">
                  <c:v>43776</c:v>
                </c:pt>
                <c:pt idx="1441">
                  <c:v>43777</c:v>
                </c:pt>
                <c:pt idx="1442">
                  <c:v>43778</c:v>
                </c:pt>
                <c:pt idx="1443">
                  <c:v>43779</c:v>
                </c:pt>
                <c:pt idx="1444">
                  <c:v>43780</c:v>
                </c:pt>
                <c:pt idx="1445">
                  <c:v>43781</c:v>
                </c:pt>
                <c:pt idx="1446">
                  <c:v>43782</c:v>
                </c:pt>
                <c:pt idx="1447">
                  <c:v>43783</c:v>
                </c:pt>
                <c:pt idx="1448">
                  <c:v>43784</c:v>
                </c:pt>
                <c:pt idx="1449">
                  <c:v>43785</c:v>
                </c:pt>
                <c:pt idx="1450">
                  <c:v>43786</c:v>
                </c:pt>
                <c:pt idx="1451">
                  <c:v>43787</c:v>
                </c:pt>
                <c:pt idx="1452">
                  <c:v>43788</c:v>
                </c:pt>
                <c:pt idx="1453">
                  <c:v>43789</c:v>
                </c:pt>
                <c:pt idx="1454">
                  <c:v>43790</c:v>
                </c:pt>
                <c:pt idx="1455">
                  <c:v>43791</c:v>
                </c:pt>
                <c:pt idx="1456">
                  <c:v>43792</c:v>
                </c:pt>
                <c:pt idx="1457">
                  <c:v>43793</c:v>
                </c:pt>
                <c:pt idx="1458">
                  <c:v>43794</c:v>
                </c:pt>
                <c:pt idx="1459">
                  <c:v>43795</c:v>
                </c:pt>
                <c:pt idx="1460">
                  <c:v>43796</c:v>
                </c:pt>
                <c:pt idx="1461">
                  <c:v>43797</c:v>
                </c:pt>
                <c:pt idx="1462">
                  <c:v>43798</c:v>
                </c:pt>
                <c:pt idx="1463">
                  <c:v>43799</c:v>
                </c:pt>
                <c:pt idx="1464">
                  <c:v>43800</c:v>
                </c:pt>
                <c:pt idx="1465">
                  <c:v>43801</c:v>
                </c:pt>
                <c:pt idx="1466">
                  <c:v>43802</c:v>
                </c:pt>
                <c:pt idx="1467">
                  <c:v>43803</c:v>
                </c:pt>
                <c:pt idx="1468">
                  <c:v>43804</c:v>
                </c:pt>
                <c:pt idx="1469">
                  <c:v>43805</c:v>
                </c:pt>
                <c:pt idx="1470">
                  <c:v>43806</c:v>
                </c:pt>
                <c:pt idx="1471">
                  <c:v>43807</c:v>
                </c:pt>
                <c:pt idx="1472">
                  <c:v>43808</c:v>
                </c:pt>
                <c:pt idx="1473">
                  <c:v>43809</c:v>
                </c:pt>
                <c:pt idx="1474">
                  <c:v>43810</c:v>
                </c:pt>
                <c:pt idx="1475">
                  <c:v>43811</c:v>
                </c:pt>
                <c:pt idx="1476">
                  <c:v>43812</c:v>
                </c:pt>
                <c:pt idx="1477">
                  <c:v>43813</c:v>
                </c:pt>
                <c:pt idx="1478">
                  <c:v>43814</c:v>
                </c:pt>
                <c:pt idx="1479">
                  <c:v>43815</c:v>
                </c:pt>
                <c:pt idx="1480">
                  <c:v>43816</c:v>
                </c:pt>
                <c:pt idx="1481">
                  <c:v>43817</c:v>
                </c:pt>
                <c:pt idx="1482">
                  <c:v>43818</c:v>
                </c:pt>
                <c:pt idx="1483">
                  <c:v>43819</c:v>
                </c:pt>
                <c:pt idx="1484">
                  <c:v>43820</c:v>
                </c:pt>
                <c:pt idx="1485">
                  <c:v>43821</c:v>
                </c:pt>
                <c:pt idx="1486">
                  <c:v>43822</c:v>
                </c:pt>
                <c:pt idx="1487">
                  <c:v>43823</c:v>
                </c:pt>
                <c:pt idx="1488">
                  <c:v>43824</c:v>
                </c:pt>
                <c:pt idx="1489">
                  <c:v>43825</c:v>
                </c:pt>
                <c:pt idx="1490">
                  <c:v>43826</c:v>
                </c:pt>
                <c:pt idx="1491">
                  <c:v>43827</c:v>
                </c:pt>
                <c:pt idx="1492">
                  <c:v>43828</c:v>
                </c:pt>
                <c:pt idx="1493">
                  <c:v>43829</c:v>
                </c:pt>
                <c:pt idx="1494">
                  <c:v>43830</c:v>
                </c:pt>
                <c:pt idx="1495">
                  <c:v>43831</c:v>
                </c:pt>
                <c:pt idx="1496">
                  <c:v>43832</c:v>
                </c:pt>
                <c:pt idx="1497">
                  <c:v>43833</c:v>
                </c:pt>
                <c:pt idx="1498">
                  <c:v>43834</c:v>
                </c:pt>
                <c:pt idx="1499">
                  <c:v>43835</c:v>
                </c:pt>
                <c:pt idx="1500">
                  <c:v>43836</c:v>
                </c:pt>
                <c:pt idx="1501">
                  <c:v>43837</c:v>
                </c:pt>
                <c:pt idx="1502">
                  <c:v>43838</c:v>
                </c:pt>
                <c:pt idx="1503">
                  <c:v>43839</c:v>
                </c:pt>
                <c:pt idx="1504">
                  <c:v>43840</c:v>
                </c:pt>
                <c:pt idx="1505">
                  <c:v>43841</c:v>
                </c:pt>
                <c:pt idx="1506">
                  <c:v>43842</c:v>
                </c:pt>
                <c:pt idx="1507">
                  <c:v>43843</c:v>
                </c:pt>
                <c:pt idx="1508">
                  <c:v>43844</c:v>
                </c:pt>
                <c:pt idx="1509">
                  <c:v>43845</c:v>
                </c:pt>
                <c:pt idx="1510">
                  <c:v>43846</c:v>
                </c:pt>
                <c:pt idx="1511">
                  <c:v>43847</c:v>
                </c:pt>
                <c:pt idx="1512">
                  <c:v>43848</c:v>
                </c:pt>
                <c:pt idx="1513">
                  <c:v>43849</c:v>
                </c:pt>
                <c:pt idx="1514">
                  <c:v>43850</c:v>
                </c:pt>
                <c:pt idx="1515">
                  <c:v>43851</c:v>
                </c:pt>
                <c:pt idx="1516">
                  <c:v>43852</c:v>
                </c:pt>
                <c:pt idx="1517">
                  <c:v>43853</c:v>
                </c:pt>
                <c:pt idx="1518">
                  <c:v>43854</c:v>
                </c:pt>
                <c:pt idx="1519">
                  <c:v>43855</c:v>
                </c:pt>
                <c:pt idx="1520">
                  <c:v>43856</c:v>
                </c:pt>
                <c:pt idx="1521">
                  <c:v>43857</c:v>
                </c:pt>
                <c:pt idx="1522">
                  <c:v>43858</c:v>
                </c:pt>
                <c:pt idx="1523">
                  <c:v>43859</c:v>
                </c:pt>
                <c:pt idx="1524">
                  <c:v>43860</c:v>
                </c:pt>
                <c:pt idx="1525">
                  <c:v>43861</c:v>
                </c:pt>
                <c:pt idx="1526">
                  <c:v>43862</c:v>
                </c:pt>
                <c:pt idx="1527">
                  <c:v>43863</c:v>
                </c:pt>
                <c:pt idx="1528">
                  <c:v>43864</c:v>
                </c:pt>
                <c:pt idx="1529">
                  <c:v>43865</c:v>
                </c:pt>
                <c:pt idx="1530">
                  <c:v>43866</c:v>
                </c:pt>
                <c:pt idx="1531">
                  <c:v>43867</c:v>
                </c:pt>
                <c:pt idx="1532">
                  <c:v>43868</c:v>
                </c:pt>
                <c:pt idx="1533">
                  <c:v>43869</c:v>
                </c:pt>
                <c:pt idx="1534">
                  <c:v>43870</c:v>
                </c:pt>
                <c:pt idx="1535">
                  <c:v>43871</c:v>
                </c:pt>
                <c:pt idx="1536">
                  <c:v>43872</c:v>
                </c:pt>
                <c:pt idx="1537">
                  <c:v>43873</c:v>
                </c:pt>
                <c:pt idx="1538">
                  <c:v>43874</c:v>
                </c:pt>
                <c:pt idx="1539">
                  <c:v>43875</c:v>
                </c:pt>
                <c:pt idx="1540">
                  <c:v>43876</c:v>
                </c:pt>
                <c:pt idx="1541">
                  <c:v>43877</c:v>
                </c:pt>
                <c:pt idx="1542">
                  <c:v>43878</c:v>
                </c:pt>
                <c:pt idx="1543">
                  <c:v>43879</c:v>
                </c:pt>
                <c:pt idx="1544">
                  <c:v>43880</c:v>
                </c:pt>
                <c:pt idx="1545">
                  <c:v>43881</c:v>
                </c:pt>
                <c:pt idx="1546">
                  <c:v>43882</c:v>
                </c:pt>
                <c:pt idx="1547">
                  <c:v>43883</c:v>
                </c:pt>
                <c:pt idx="1548">
                  <c:v>43884</c:v>
                </c:pt>
                <c:pt idx="1549">
                  <c:v>43885</c:v>
                </c:pt>
                <c:pt idx="1550">
                  <c:v>43886</c:v>
                </c:pt>
                <c:pt idx="1551">
                  <c:v>43887</c:v>
                </c:pt>
                <c:pt idx="1552">
                  <c:v>43888</c:v>
                </c:pt>
                <c:pt idx="1553">
                  <c:v>43889</c:v>
                </c:pt>
                <c:pt idx="1554">
                  <c:v>43890</c:v>
                </c:pt>
                <c:pt idx="1555">
                  <c:v>43891</c:v>
                </c:pt>
                <c:pt idx="1556">
                  <c:v>43892</c:v>
                </c:pt>
                <c:pt idx="1557">
                  <c:v>43893</c:v>
                </c:pt>
                <c:pt idx="1558">
                  <c:v>43894</c:v>
                </c:pt>
                <c:pt idx="1559">
                  <c:v>43895</c:v>
                </c:pt>
                <c:pt idx="1560">
                  <c:v>43896</c:v>
                </c:pt>
                <c:pt idx="1561">
                  <c:v>43897</c:v>
                </c:pt>
                <c:pt idx="1562">
                  <c:v>43898</c:v>
                </c:pt>
                <c:pt idx="1563">
                  <c:v>43899</c:v>
                </c:pt>
                <c:pt idx="1564">
                  <c:v>43900</c:v>
                </c:pt>
                <c:pt idx="1565">
                  <c:v>43901</c:v>
                </c:pt>
                <c:pt idx="1566">
                  <c:v>43902</c:v>
                </c:pt>
                <c:pt idx="1567">
                  <c:v>43903</c:v>
                </c:pt>
                <c:pt idx="1568">
                  <c:v>43904</c:v>
                </c:pt>
                <c:pt idx="1569">
                  <c:v>43905</c:v>
                </c:pt>
                <c:pt idx="1570">
                  <c:v>43906</c:v>
                </c:pt>
                <c:pt idx="1571">
                  <c:v>43907</c:v>
                </c:pt>
                <c:pt idx="1572">
                  <c:v>43908</c:v>
                </c:pt>
                <c:pt idx="1573">
                  <c:v>43909</c:v>
                </c:pt>
                <c:pt idx="1574">
                  <c:v>43910</c:v>
                </c:pt>
                <c:pt idx="1575">
                  <c:v>43911</c:v>
                </c:pt>
                <c:pt idx="1576">
                  <c:v>43912</c:v>
                </c:pt>
                <c:pt idx="1577">
                  <c:v>43913</c:v>
                </c:pt>
                <c:pt idx="1578">
                  <c:v>43914</c:v>
                </c:pt>
                <c:pt idx="1579">
                  <c:v>43915</c:v>
                </c:pt>
                <c:pt idx="1580">
                  <c:v>43916</c:v>
                </c:pt>
                <c:pt idx="1581">
                  <c:v>43917</c:v>
                </c:pt>
                <c:pt idx="1582">
                  <c:v>43918</c:v>
                </c:pt>
                <c:pt idx="1583">
                  <c:v>43919</c:v>
                </c:pt>
                <c:pt idx="1584">
                  <c:v>43920</c:v>
                </c:pt>
                <c:pt idx="1585">
                  <c:v>43921</c:v>
                </c:pt>
                <c:pt idx="1586">
                  <c:v>43922</c:v>
                </c:pt>
                <c:pt idx="1587">
                  <c:v>43923</c:v>
                </c:pt>
                <c:pt idx="1588">
                  <c:v>43924</c:v>
                </c:pt>
                <c:pt idx="1589">
                  <c:v>43925</c:v>
                </c:pt>
                <c:pt idx="1590">
                  <c:v>43926</c:v>
                </c:pt>
                <c:pt idx="1591">
                  <c:v>43927</c:v>
                </c:pt>
                <c:pt idx="1592">
                  <c:v>43928</c:v>
                </c:pt>
                <c:pt idx="1593">
                  <c:v>43929</c:v>
                </c:pt>
                <c:pt idx="1594">
                  <c:v>43930</c:v>
                </c:pt>
                <c:pt idx="1595">
                  <c:v>43931</c:v>
                </c:pt>
                <c:pt idx="1596">
                  <c:v>43932</c:v>
                </c:pt>
                <c:pt idx="1597">
                  <c:v>43933</c:v>
                </c:pt>
                <c:pt idx="1598">
                  <c:v>43934</c:v>
                </c:pt>
                <c:pt idx="1599">
                  <c:v>43935</c:v>
                </c:pt>
                <c:pt idx="1600">
                  <c:v>43936</c:v>
                </c:pt>
                <c:pt idx="1601">
                  <c:v>43937</c:v>
                </c:pt>
                <c:pt idx="1602">
                  <c:v>43938</c:v>
                </c:pt>
                <c:pt idx="1603">
                  <c:v>43939</c:v>
                </c:pt>
                <c:pt idx="1604">
                  <c:v>43940</c:v>
                </c:pt>
                <c:pt idx="1605">
                  <c:v>43941</c:v>
                </c:pt>
                <c:pt idx="1606">
                  <c:v>43942</c:v>
                </c:pt>
                <c:pt idx="1607">
                  <c:v>43943</c:v>
                </c:pt>
                <c:pt idx="1608">
                  <c:v>43944</c:v>
                </c:pt>
                <c:pt idx="1609">
                  <c:v>43945</c:v>
                </c:pt>
                <c:pt idx="1610">
                  <c:v>43946</c:v>
                </c:pt>
                <c:pt idx="1611">
                  <c:v>43947</c:v>
                </c:pt>
                <c:pt idx="1612">
                  <c:v>43948</c:v>
                </c:pt>
                <c:pt idx="1613">
                  <c:v>43949</c:v>
                </c:pt>
                <c:pt idx="1614">
                  <c:v>43950</c:v>
                </c:pt>
                <c:pt idx="1615">
                  <c:v>43951</c:v>
                </c:pt>
                <c:pt idx="1616">
                  <c:v>43952</c:v>
                </c:pt>
                <c:pt idx="1617">
                  <c:v>43953</c:v>
                </c:pt>
                <c:pt idx="1618">
                  <c:v>43954</c:v>
                </c:pt>
                <c:pt idx="1619">
                  <c:v>43955</c:v>
                </c:pt>
                <c:pt idx="1620">
                  <c:v>43956</c:v>
                </c:pt>
                <c:pt idx="1621">
                  <c:v>43957</c:v>
                </c:pt>
                <c:pt idx="1622">
                  <c:v>43958</c:v>
                </c:pt>
                <c:pt idx="1623">
                  <c:v>43959</c:v>
                </c:pt>
                <c:pt idx="1624">
                  <c:v>43960</c:v>
                </c:pt>
                <c:pt idx="1625">
                  <c:v>43961</c:v>
                </c:pt>
                <c:pt idx="1626">
                  <c:v>43962</c:v>
                </c:pt>
                <c:pt idx="1627">
                  <c:v>43963</c:v>
                </c:pt>
                <c:pt idx="1628">
                  <c:v>43964</c:v>
                </c:pt>
                <c:pt idx="1629">
                  <c:v>43965</c:v>
                </c:pt>
                <c:pt idx="1630">
                  <c:v>43966</c:v>
                </c:pt>
                <c:pt idx="1631">
                  <c:v>43967</c:v>
                </c:pt>
                <c:pt idx="1632">
                  <c:v>43968</c:v>
                </c:pt>
                <c:pt idx="1633">
                  <c:v>43969</c:v>
                </c:pt>
                <c:pt idx="1634">
                  <c:v>43970</c:v>
                </c:pt>
                <c:pt idx="1635">
                  <c:v>43971</c:v>
                </c:pt>
                <c:pt idx="1636">
                  <c:v>43972</c:v>
                </c:pt>
                <c:pt idx="1637">
                  <c:v>43973</c:v>
                </c:pt>
                <c:pt idx="1638">
                  <c:v>43974</c:v>
                </c:pt>
                <c:pt idx="1639">
                  <c:v>43975</c:v>
                </c:pt>
                <c:pt idx="1640">
                  <c:v>43976</c:v>
                </c:pt>
                <c:pt idx="1641">
                  <c:v>43977</c:v>
                </c:pt>
                <c:pt idx="1642">
                  <c:v>43978</c:v>
                </c:pt>
                <c:pt idx="1643">
                  <c:v>43979</c:v>
                </c:pt>
                <c:pt idx="1644">
                  <c:v>43980</c:v>
                </c:pt>
                <c:pt idx="1645">
                  <c:v>43981</c:v>
                </c:pt>
                <c:pt idx="1646">
                  <c:v>43982</c:v>
                </c:pt>
                <c:pt idx="1647">
                  <c:v>43983</c:v>
                </c:pt>
                <c:pt idx="1648">
                  <c:v>43984</c:v>
                </c:pt>
                <c:pt idx="1649">
                  <c:v>43985</c:v>
                </c:pt>
                <c:pt idx="1650">
                  <c:v>43986</c:v>
                </c:pt>
                <c:pt idx="1651">
                  <c:v>43987</c:v>
                </c:pt>
                <c:pt idx="1652">
                  <c:v>43988</c:v>
                </c:pt>
                <c:pt idx="1653">
                  <c:v>43989</c:v>
                </c:pt>
                <c:pt idx="1654">
                  <c:v>43990</c:v>
                </c:pt>
                <c:pt idx="1655">
                  <c:v>43991</c:v>
                </c:pt>
                <c:pt idx="1656">
                  <c:v>43992</c:v>
                </c:pt>
                <c:pt idx="1657">
                  <c:v>43993</c:v>
                </c:pt>
                <c:pt idx="1658">
                  <c:v>43994</c:v>
                </c:pt>
                <c:pt idx="1659">
                  <c:v>43995</c:v>
                </c:pt>
                <c:pt idx="1660">
                  <c:v>43996</c:v>
                </c:pt>
                <c:pt idx="1661">
                  <c:v>43997</c:v>
                </c:pt>
                <c:pt idx="1662">
                  <c:v>43998</c:v>
                </c:pt>
                <c:pt idx="1663">
                  <c:v>43999</c:v>
                </c:pt>
                <c:pt idx="1664">
                  <c:v>44000</c:v>
                </c:pt>
                <c:pt idx="1665">
                  <c:v>44001</c:v>
                </c:pt>
                <c:pt idx="1666">
                  <c:v>44002</c:v>
                </c:pt>
                <c:pt idx="1667">
                  <c:v>44003</c:v>
                </c:pt>
                <c:pt idx="1668">
                  <c:v>44004</c:v>
                </c:pt>
                <c:pt idx="1669">
                  <c:v>44005</c:v>
                </c:pt>
                <c:pt idx="1670">
                  <c:v>44006</c:v>
                </c:pt>
                <c:pt idx="1671">
                  <c:v>44007</c:v>
                </c:pt>
                <c:pt idx="1672">
                  <c:v>44008</c:v>
                </c:pt>
                <c:pt idx="1673">
                  <c:v>44009</c:v>
                </c:pt>
                <c:pt idx="1674">
                  <c:v>44010</c:v>
                </c:pt>
                <c:pt idx="1675">
                  <c:v>44011</c:v>
                </c:pt>
                <c:pt idx="1676">
                  <c:v>44012</c:v>
                </c:pt>
                <c:pt idx="1677">
                  <c:v>44013</c:v>
                </c:pt>
                <c:pt idx="1678">
                  <c:v>44014</c:v>
                </c:pt>
                <c:pt idx="1679">
                  <c:v>44015</c:v>
                </c:pt>
                <c:pt idx="1680">
                  <c:v>44016</c:v>
                </c:pt>
                <c:pt idx="1681">
                  <c:v>44017</c:v>
                </c:pt>
                <c:pt idx="1682">
                  <c:v>44018</c:v>
                </c:pt>
                <c:pt idx="1683">
                  <c:v>44019</c:v>
                </c:pt>
                <c:pt idx="1684">
                  <c:v>44020</c:v>
                </c:pt>
                <c:pt idx="1685">
                  <c:v>44021</c:v>
                </c:pt>
                <c:pt idx="1686">
                  <c:v>44022</c:v>
                </c:pt>
                <c:pt idx="1687">
                  <c:v>44023</c:v>
                </c:pt>
                <c:pt idx="1688">
                  <c:v>44024</c:v>
                </c:pt>
                <c:pt idx="1689">
                  <c:v>44025</c:v>
                </c:pt>
                <c:pt idx="1690">
                  <c:v>44026</c:v>
                </c:pt>
                <c:pt idx="1691">
                  <c:v>44027</c:v>
                </c:pt>
                <c:pt idx="1692">
                  <c:v>44028</c:v>
                </c:pt>
                <c:pt idx="1693">
                  <c:v>44029</c:v>
                </c:pt>
                <c:pt idx="1694">
                  <c:v>44030</c:v>
                </c:pt>
                <c:pt idx="1695">
                  <c:v>44031</c:v>
                </c:pt>
                <c:pt idx="1696">
                  <c:v>44032</c:v>
                </c:pt>
                <c:pt idx="1697">
                  <c:v>44033</c:v>
                </c:pt>
                <c:pt idx="1698">
                  <c:v>44034</c:v>
                </c:pt>
                <c:pt idx="1699">
                  <c:v>44035</c:v>
                </c:pt>
                <c:pt idx="1700">
                  <c:v>44036</c:v>
                </c:pt>
                <c:pt idx="1701">
                  <c:v>44037</c:v>
                </c:pt>
                <c:pt idx="1702">
                  <c:v>44038</c:v>
                </c:pt>
                <c:pt idx="1703">
                  <c:v>44039</c:v>
                </c:pt>
                <c:pt idx="1704">
                  <c:v>44040</c:v>
                </c:pt>
                <c:pt idx="1705">
                  <c:v>44041</c:v>
                </c:pt>
                <c:pt idx="1706">
                  <c:v>44042</c:v>
                </c:pt>
                <c:pt idx="1707">
                  <c:v>44043</c:v>
                </c:pt>
                <c:pt idx="1708">
                  <c:v>44044</c:v>
                </c:pt>
                <c:pt idx="1709">
                  <c:v>44045</c:v>
                </c:pt>
                <c:pt idx="1710">
                  <c:v>44046</c:v>
                </c:pt>
                <c:pt idx="1711">
                  <c:v>44047</c:v>
                </c:pt>
                <c:pt idx="1712">
                  <c:v>44048</c:v>
                </c:pt>
                <c:pt idx="1713">
                  <c:v>44049</c:v>
                </c:pt>
                <c:pt idx="1714">
                  <c:v>44050</c:v>
                </c:pt>
                <c:pt idx="1715">
                  <c:v>44051</c:v>
                </c:pt>
                <c:pt idx="1716">
                  <c:v>44052</c:v>
                </c:pt>
                <c:pt idx="1717">
                  <c:v>44053</c:v>
                </c:pt>
                <c:pt idx="1718">
                  <c:v>44054</c:v>
                </c:pt>
                <c:pt idx="1719">
                  <c:v>44055</c:v>
                </c:pt>
                <c:pt idx="1720">
                  <c:v>44056</c:v>
                </c:pt>
                <c:pt idx="1721">
                  <c:v>44057</c:v>
                </c:pt>
                <c:pt idx="1722">
                  <c:v>44058</c:v>
                </c:pt>
                <c:pt idx="1723">
                  <c:v>44059</c:v>
                </c:pt>
                <c:pt idx="1724">
                  <c:v>44060</c:v>
                </c:pt>
                <c:pt idx="1725">
                  <c:v>44061</c:v>
                </c:pt>
                <c:pt idx="1726">
                  <c:v>44062</c:v>
                </c:pt>
                <c:pt idx="1727">
                  <c:v>44063</c:v>
                </c:pt>
                <c:pt idx="1728">
                  <c:v>44064</c:v>
                </c:pt>
                <c:pt idx="1729">
                  <c:v>44065</c:v>
                </c:pt>
                <c:pt idx="1730">
                  <c:v>44066</c:v>
                </c:pt>
                <c:pt idx="1731">
                  <c:v>44067</c:v>
                </c:pt>
                <c:pt idx="1732">
                  <c:v>44068</c:v>
                </c:pt>
                <c:pt idx="1733">
                  <c:v>44069</c:v>
                </c:pt>
                <c:pt idx="1734">
                  <c:v>44070</c:v>
                </c:pt>
                <c:pt idx="1735">
                  <c:v>44071</c:v>
                </c:pt>
                <c:pt idx="1736">
                  <c:v>44072</c:v>
                </c:pt>
                <c:pt idx="1737">
                  <c:v>44073</c:v>
                </c:pt>
                <c:pt idx="1738">
                  <c:v>44074</c:v>
                </c:pt>
                <c:pt idx="1739">
                  <c:v>44075</c:v>
                </c:pt>
                <c:pt idx="1740">
                  <c:v>44076</c:v>
                </c:pt>
                <c:pt idx="1741">
                  <c:v>44077</c:v>
                </c:pt>
                <c:pt idx="1742">
                  <c:v>44078</c:v>
                </c:pt>
                <c:pt idx="1743">
                  <c:v>44079</c:v>
                </c:pt>
                <c:pt idx="1744">
                  <c:v>44080</c:v>
                </c:pt>
                <c:pt idx="1745">
                  <c:v>44081</c:v>
                </c:pt>
                <c:pt idx="1746">
                  <c:v>44082</c:v>
                </c:pt>
                <c:pt idx="1747">
                  <c:v>44083</c:v>
                </c:pt>
                <c:pt idx="1748">
                  <c:v>44084</c:v>
                </c:pt>
                <c:pt idx="1749">
                  <c:v>44085</c:v>
                </c:pt>
                <c:pt idx="1750">
                  <c:v>44086</c:v>
                </c:pt>
                <c:pt idx="1751">
                  <c:v>44087</c:v>
                </c:pt>
                <c:pt idx="1752">
                  <c:v>44088</c:v>
                </c:pt>
                <c:pt idx="1753">
                  <c:v>44089</c:v>
                </c:pt>
                <c:pt idx="1754">
                  <c:v>44090</c:v>
                </c:pt>
                <c:pt idx="1755">
                  <c:v>44091</c:v>
                </c:pt>
                <c:pt idx="1756">
                  <c:v>44092</c:v>
                </c:pt>
                <c:pt idx="1757">
                  <c:v>44093</c:v>
                </c:pt>
                <c:pt idx="1758">
                  <c:v>44094</c:v>
                </c:pt>
                <c:pt idx="1759">
                  <c:v>44095</c:v>
                </c:pt>
                <c:pt idx="1760">
                  <c:v>44096</c:v>
                </c:pt>
                <c:pt idx="1761">
                  <c:v>44097</c:v>
                </c:pt>
                <c:pt idx="1762">
                  <c:v>44098</c:v>
                </c:pt>
                <c:pt idx="1763">
                  <c:v>44099</c:v>
                </c:pt>
                <c:pt idx="1764">
                  <c:v>44100</c:v>
                </c:pt>
                <c:pt idx="1765">
                  <c:v>44101</c:v>
                </c:pt>
                <c:pt idx="1766">
                  <c:v>44102</c:v>
                </c:pt>
                <c:pt idx="1767">
                  <c:v>44103</c:v>
                </c:pt>
                <c:pt idx="1768">
                  <c:v>44104</c:v>
                </c:pt>
                <c:pt idx="1769">
                  <c:v>44105</c:v>
                </c:pt>
                <c:pt idx="1770">
                  <c:v>44106</c:v>
                </c:pt>
                <c:pt idx="1771">
                  <c:v>44107</c:v>
                </c:pt>
                <c:pt idx="1772">
                  <c:v>44108</c:v>
                </c:pt>
                <c:pt idx="1773">
                  <c:v>44109</c:v>
                </c:pt>
                <c:pt idx="1774">
                  <c:v>44110</c:v>
                </c:pt>
                <c:pt idx="1775">
                  <c:v>44111</c:v>
                </c:pt>
                <c:pt idx="1776">
                  <c:v>44112</c:v>
                </c:pt>
                <c:pt idx="1777">
                  <c:v>44113</c:v>
                </c:pt>
                <c:pt idx="1778">
                  <c:v>44114</c:v>
                </c:pt>
                <c:pt idx="1779">
                  <c:v>44115</c:v>
                </c:pt>
                <c:pt idx="1780">
                  <c:v>44116</c:v>
                </c:pt>
                <c:pt idx="1781">
                  <c:v>44117</c:v>
                </c:pt>
                <c:pt idx="1782">
                  <c:v>44118</c:v>
                </c:pt>
                <c:pt idx="1783">
                  <c:v>44119</c:v>
                </c:pt>
                <c:pt idx="1784">
                  <c:v>44120</c:v>
                </c:pt>
                <c:pt idx="1785">
                  <c:v>44121</c:v>
                </c:pt>
                <c:pt idx="1786">
                  <c:v>44122</c:v>
                </c:pt>
                <c:pt idx="1787">
                  <c:v>44123</c:v>
                </c:pt>
                <c:pt idx="1788">
                  <c:v>44124</c:v>
                </c:pt>
                <c:pt idx="1789">
                  <c:v>44125</c:v>
                </c:pt>
                <c:pt idx="1790">
                  <c:v>44126</c:v>
                </c:pt>
                <c:pt idx="1791">
                  <c:v>44127</c:v>
                </c:pt>
                <c:pt idx="1792">
                  <c:v>44128</c:v>
                </c:pt>
                <c:pt idx="1793">
                  <c:v>44129</c:v>
                </c:pt>
                <c:pt idx="1794">
                  <c:v>44130</c:v>
                </c:pt>
                <c:pt idx="1795">
                  <c:v>44131</c:v>
                </c:pt>
                <c:pt idx="1796">
                  <c:v>44132</c:v>
                </c:pt>
                <c:pt idx="1797">
                  <c:v>44133</c:v>
                </c:pt>
                <c:pt idx="1798">
                  <c:v>44134</c:v>
                </c:pt>
                <c:pt idx="1799">
                  <c:v>44135</c:v>
                </c:pt>
                <c:pt idx="1800">
                  <c:v>44136</c:v>
                </c:pt>
                <c:pt idx="1801">
                  <c:v>44137</c:v>
                </c:pt>
                <c:pt idx="1802">
                  <c:v>44138</c:v>
                </c:pt>
                <c:pt idx="1803">
                  <c:v>44139</c:v>
                </c:pt>
                <c:pt idx="1804">
                  <c:v>44140</c:v>
                </c:pt>
                <c:pt idx="1805">
                  <c:v>44141</c:v>
                </c:pt>
                <c:pt idx="1806">
                  <c:v>44142</c:v>
                </c:pt>
                <c:pt idx="1807">
                  <c:v>44143</c:v>
                </c:pt>
                <c:pt idx="1808">
                  <c:v>44144</c:v>
                </c:pt>
                <c:pt idx="1809">
                  <c:v>44145</c:v>
                </c:pt>
                <c:pt idx="1810">
                  <c:v>44146</c:v>
                </c:pt>
                <c:pt idx="1811">
                  <c:v>44147</c:v>
                </c:pt>
                <c:pt idx="1812">
                  <c:v>44148</c:v>
                </c:pt>
                <c:pt idx="1813">
                  <c:v>44149</c:v>
                </c:pt>
                <c:pt idx="1814">
                  <c:v>44150</c:v>
                </c:pt>
                <c:pt idx="1815">
                  <c:v>44151</c:v>
                </c:pt>
                <c:pt idx="1816">
                  <c:v>44152</c:v>
                </c:pt>
                <c:pt idx="1817">
                  <c:v>44153</c:v>
                </c:pt>
                <c:pt idx="1818">
                  <c:v>44154</c:v>
                </c:pt>
                <c:pt idx="1819">
                  <c:v>44155</c:v>
                </c:pt>
                <c:pt idx="1820">
                  <c:v>44156</c:v>
                </c:pt>
                <c:pt idx="1821">
                  <c:v>44157</c:v>
                </c:pt>
                <c:pt idx="1822">
                  <c:v>44158</c:v>
                </c:pt>
                <c:pt idx="1823">
                  <c:v>44159</c:v>
                </c:pt>
                <c:pt idx="1824">
                  <c:v>44160</c:v>
                </c:pt>
                <c:pt idx="1825">
                  <c:v>44161</c:v>
                </c:pt>
                <c:pt idx="1826">
                  <c:v>44162</c:v>
                </c:pt>
                <c:pt idx="1827">
                  <c:v>44163</c:v>
                </c:pt>
                <c:pt idx="1828">
                  <c:v>44164</c:v>
                </c:pt>
                <c:pt idx="1829">
                  <c:v>44165</c:v>
                </c:pt>
                <c:pt idx="1830">
                  <c:v>44166</c:v>
                </c:pt>
                <c:pt idx="1831">
                  <c:v>44167</c:v>
                </c:pt>
                <c:pt idx="1832">
                  <c:v>44168</c:v>
                </c:pt>
                <c:pt idx="1833">
                  <c:v>44169</c:v>
                </c:pt>
                <c:pt idx="1834">
                  <c:v>44170</c:v>
                </c:pt>
                <c:pt idx="1835">
                  <c:v>44171</c:v>
                </c:pt>
                <c:pt idx="1836">
                  <c:v>44172</c:v>
                </c:pt>
                <c:pt idx="1837">
                  <c:v>44173</c:v>
                </c:pt>
                <c:pt idx="1838">
                  <c:v>44174</c:v>
                </c:pt>
                <c:pt idx="1839">
                  <c:v>44175</c:v>
                </c:pt>
                <c:pt idx="1840">
                  <c:v>44176</c:v>
                </c:pt>
                <c:pt idx="1841">
                  <c:v>44177</c:v>
                </c:pt>
                <c:pt idx="1842">
                  <c:v>44178</c:v>
                </c:pt>
                <c:pt idx="1843">
                  <c:v>44179</c:v>
                </c:pt>
                <c:pt idx="1844">
                  <c:v>44180</c:v>
                </c:pt>
                <c:pt idx="1845">
                  <c:v>44181</c:v>
                </c:pt>
                <c:pt idx="1846">
                  <c:v>44182</c:v>
                </c:pt>
                <c:pt idx="1847">
                  <c:v>44183</c:v>
                </c:pt>
                <c:pt idx="1848">
                  <c:v>44184</c:v>
                </c:pt>
                <c:pt idx="1849">
                  <c:v>44185</c:v>
                </c:pt>
                <c:pt idx="1850">
                  <c:v>44186</c:v>
                </c:pt>
                <c:pt idx="1851">
                  <c:v>44187</c:v>
                </c:pt>
                <c:pt idx="1852">
                  <c:v>44188</c:v>
                </c:pt>
                <c:pt idx="1853">
                  <c:v>44189</c:v>
                </c:pt>
                <c:pt idx="1854">
                  <c:v>44190</c:v>
                </c:pt>
                <c:pt idx="1855">
                  <c:v>44191</c:v>
                </c:pt>
                <c:pt idx="1856">
                  <c:v>44192</c:v>
                </c:pt>
                <c:pt idx="1857">
                  <c:v>44193</c:v>
                </c:pt>
                <c:pt idx="1858">
                  <c:v>44194</c:v>
                </c:pt>
                <c:pt idx="1859">
                  <c:v>44195</c:v>
                </c:pt>
                <c:pt idx="1860">
                  <c:v>44196</c:v>
                </c:pt>
                <c:pt idx="1861">
                  <c:v>44197</c:v>
                </c:pt>
                <c:pt idx="1862">
                  <c:v>44198</c:v>
                </c:pt>
                <c:pt idx="1863">
                  <c:v>44199</c:v>
                </c:pt>
                <c:pt idx="1864">
                  <c:v>44200</c:v>
                </c:pt>
                <c:pt idx="1865">
                  <c:v>44201</c:v>
                </c:pt>
                <c:pt idx="1866">
                  <c:v>44202</c:v>
                </c:pt>
                <c:pt idx="1867">
                  <c:v>44203</c:v>
                </c:pt>
                <c:pt idx="1868">
                  <c:v>44204</c:v>
                </c:pt>
                <c:pt idx="1869">
                  <c:v>44205</c:v>
                </c:pt>
                <c:pt idx="1870">
                  <c:v>44206</c:v>
                </c:pt>
                <c:pt idx="1871">
                  <c:v>44207</c:v>
                </c:pt>
                <c:pt idx="1872">
                  <c:v>44208</c:v>
                </c:pt>
                <c:pt idx="1873">
                  <c:v>44209</c:v>
                </c:pt>
                <c:pt idx="1874">
                  <c:v>44210</c:v>
                </c:pt>
                <c:pt idx="1875">
                  <c:v>44211</c:v>
                </c:pt>
                <c:pt idx="1876">
                  <c:v>44212</c:v>
                </c:pt>
                <c:pt idx="1877">
                  <c:v>44213</c:v>
                </c:pt>
                <c:pt idx="1878">
                  <c:v>44214</c:v>
                </c:pt>
                <c:pt idx="1879">
                  <c:v>44215</c:v>
                </c:pt>
                <c:pt idx="1880">
                  <c:v>44216</c:v>
                </c:pt>
                <c:pt idx="1881">
                  <c:v>44217</c:v>
                </c:pt>
                <c:pt idx="1882">
                  <c:v>44218</c:v>
                </c:pt>
                <c:pt idx="1883">
                  <c:v>44219</c:v>
                </c:pt>
                <c:pt idx="1884">
                  <c:v>44220</c:v>
                </c:pt>
                <c:pt idx="1885">
                  <c:v>44221</c:v>
                </c:pt>
                <c:pt idx="1886">
                  <c:v>44222</c:v>
                </c:pt>
                <c:pt idx="1887">
                  <c:v>44223</c:v>
                </c:pt>
                <c:pt idx="1888">
                  <c:v>44224</c:v>
                </c:pt>
                <c:pt idx="1889">
                  <c:v>44225</c:v>
                </c:pt>
                <c:pt idx="1890">
                  <c:v>44226</c:v>
                </c:pt>
                <c:pt idx="1891">
                  <c:v>44227</c:v>
                </c:pt>
                <c:pt idx="1892">
                  <c:v>44228</c:v>
                </c:pt>
                <c:pt idx="1893">
                  <c:v>44229</c:v>
                </c:pt>
                <c:pt idx="1894">
                  <c:v>44230</c:v>
                </c:pt>
                <c:pt idx="1895">
                  <c:v>44231</c:v>
                </c:pt>
                <c:pt idx="1896">
                  <c:v>44232</c:v>
                </c:pt>
                <c:pt idx="1897">
                  <c:v>44233</c:v>
                </c:pt>
                <c:pt idx="1898">
                  <c:v>44234</c:v>
                </c:pt>
                <c:pt idx="1899">
                  <c:v>44235</c:v>
                </c:pt>
                <c:pt idx="1900">
                  <c:v>44236</c:v>
                </c:pt>
                <c:pt idx="1901">
                  <c:v>44237</c:v>
                </c:pt>
                <c:pt idx="1902">
                  <c:v>44238</c:v>
                </c:pt>
                <c:pt idx="1903">
                  <c:v>44239</c:v>
                </c:pt>
                <c:pt idx="1904">
                  <c:v>44240</c:v>
                </c:pt>
                <c:pt idx="1905">
                  <c:v>44241</c:v>
                </c:pt>
                <c:pt idx="1906">
                  <c:v>44242</c:v>
                </c:pt>
                <c:pt idx="1907">
                  <c:v>44243</c:v>
                </c:pt>
                <c:pt idx="1908">
                  <c:v>44244</c:v>
                </c:pt>
                <c:pt idx="1909">
                  <c:v>44245</c:v>
                </c:pt>
                <c:pt idx="1910">
                  <c:v>44246</c:v>
                </c:pt>
                <c:pt idx="1911">
                  <c:v>44247</c:v>
                </c:pt>
                <c:pt idx="1912">
                  <c:v>44248</c:v>
                </c:pt>
                <c:pt idx="1913">
                  <c:v>44249</c:v>
                </c:pt>
                <c:pt idx="1914">
                  <c:v>44250</c:v>
                </c:pt>
                <c:pt idx="1915">
                  <c:v>44251</c:v>
                </c:pt>
                <c:pt idx="1916">
                  <c:v>44252</c:v>
                </c:pt>
                <c:pt idx="1917">
                  <c:v>44253</c:v>
                </c:pt>
                <c:pt idx="1918">
                  <c:v>44254</c:v>
                </c:pt>
                <c:pt idx="1919">
                  <c:v>44255</c:v>
                </c:pt>
                <c:pt idx="1920">
                  <c:v>44256</c:v>
                </c:pt>
                <c:pt idx="1921">
                  <c:v>44257</c:v>
                </c:pt>
                <c:pt idx="1922">
                  <c:v>44258</c:v>
                </c:pt>
                <c:pt idx="1923">
                  <c:v>44259</c:v>
                </c:pt>
                <c:pt idx="1924">
                  <c:v>44260</c:v>
                </c:pt>
                <c:pt idx="1925">
                  <c:v>44261</c:v>
                </c:pt>
                <c:pt idx="1926">
                  <c:v>44262</c:v>
                </c:pt>
                <c:pt idx="1927">
                  <c:v>44263</c:v>
                </c:pt>
                <c:pt idx="1928">
                  <c:v>44264</c:v>
                </c:pt>
                <c:pt idx="1929">
                  <c:v>44265</c:v>
                </c:pt>
                <c:pt idx="1930">
                  <c:v>44266</c:v>
                </c:pt>
                <c:pt idx="1931">
                  <c:v>44267</c:v>
                </c:pt>
                <c:pt idx="1932">
                  <c:v>44268</c:v>
                </c:pt>
                <c:pt idx="1933">
                  <c:v>44269</c:v>
                </c:pt>
                <c:pt idx="1934">
                  <c:v>44270</c:v>
                </c:pt>
                <c:pt idx="1935">
                  <c:v>44271</c:v>
                </c:pt>
                <c:pt idx="1936">
                  <c:v>44272</c:v>
                </c:pt>
                <c:pt idx="1937">
                  <c:v>44273</c:v>
                </c:pt>
                <c:pt idx="1938">
                  <c:v>44274</c:v>
                </c:pt>
                <c:pt idx="1939">
                  <c:v>44275</c:v>
                </c:pt>
                <c:pt idx="1940">
                  <c:v>44276</c:v>
                </c:pt>
                <c:pt idx="1941">
                  <c:v>44277</c:v>
                </c:pt>
                <c:pt idx="1942">
                  <c:v>44278</c:v>
                </c:pt>
                <c:pt idx="1943">
                  <c:v>44279</c:v>
                </c:pt>
                <c:pt idx="1944">
                  <c:v>44280</c:v>
                </c:pt>
                <c:pt idx="1945">
                  <c:v>44281</c:v>
                </c:pt>
                <c:pt idx="1946">
                  <c:v>44282</c:v>
                </c:pt>
                <c:pt idx="1947">
                  <c:v>44283</c:v>
                </c:pt>
                <c:pt idx="1948">
                  <c:v>44284</c:v>
                </c:pt>
                <c:pt idx="1949">
                  <c:v>44285</c:v>
                </c:pt>
                <c:pt idx="1950">
                  <c:v>44286</c:v>
                </c:pt>
                <c:pt idx="1951">
                  <c:v>44287</c:v>
                </c:pt>
                <c:pt idx="1952">
                  <c:v>44288</c:v>
                </c:pt>
                <c:pt idx="1953">
                  <c:v>44289</c:v>
                </c:pt>
                <c:pt idx="1954">
                  <c:v>44290</c:v>
                </c:pt>
                <c:pt idx="1955">
                  <c:v>44291</c:v>
                </c:pt>
                <c:pt idx="1956">
                  <c:v>44292</c:v>
                </c:pt>
                <c:pt idx="1957">
                  <c:v>44293</c:v>
                </c:pt>
                <c:pt idx="1958">
                  <c:v>44294</c:v>
                </c:pt>
                <c:pt idx="1959">
                  <c:v>44295</c:v>
                </c:pt>
                <c:pt idx="1960">
                  <c:v>44296</c:v>
                </c:pt>
                <c:pt idx="1961">
                  <c:v>44297</c:v>
                </c:pt>
                <c:pt idx="1962">
                  <c:v>44298</c:v>
                </c:pt>
                <c:pt idx="1963">
                  <c:v>44299</c:v>
                </c:pt>
                <c:pt idx="1964">
                  <c:v>44300</c:v>
                </c:pt>
                <c:pt idx="1965">
                  <c:v>44301</c:v>
                </c:pt>
                <c:pt idx="1966">
                  <c:v>44302</c:v>
                </c:pt>
                <c:pt idx="1967">
                  <c:v>44303</c:v>
                </c:pt>
                <c:pt idx="1968">
                  <c:v>44304</c:v>
                </c:pt>
                <c:pt idx="1969">
                  <c:v>44305</c:v>
                </c:pt>
                <c:pt idx="1970">
                  <c:v>44306</c:v>
                </c:pt>
                <c:pt idx="1971">
                  <c:v>44307</c:v>
                </c:pt>
                <c:pt idx="1972">
                  <c:v>44308</c:v>
                </c:pt>
                <c:pt idx="1973">
                  <c:v>44309</c:v>
                </c:pt>
                <c:pt idx="1974">
                  <c:v>44310</c:v>
                </c:pt>
                <c:pt idx="1975">
                  <c:v>44311</c:v>
                </c:pt>
                <c:pt idx="1976">
                  <c:v>44312</c:v>
                </c:pt>
                <c:pt idx="1977">
                  <c:v>44313</c:v>
                </c:pt>
                <c:pt idx="1978">
                  <c:v>44314</c:v>
                </c:pt>
                <c:pt idx="1979">
                  <c:v>44315</c:v>
                </c:pt>
                <c:pt idx="1980">
                  <c:v>44316</c:v>
                </c:pt>
                <c:pt idx="1981">
                  <c:v>44317</c:v>
                </c:pt>
                <c:pt idx="1982">
                  <c:v>44318</c:v>
                </c:pt>
                <c:pt idx="1983">
                  <c:v>44319</c:v>
                </c:pt>
                <c:pt idx="1984">
                  <c:v>44320</c:v>
                </c:pt>
                <c:pt idx="1985">
                  <c:v>44321</c:v>
                </c:pt>
                <c:pt idx="1986">
                  <c:v>44322</c:v>
                </c:pt>
                <c:pt idx="1987">
                  <c:v>44323</c:v>
                </c:pt>
                <c:pt idx="1988">
                  <c:v>44324</c:v>
                </c:pt>
                <c:pt idx="1989">
                  <c:v>44325</c:v>
                </c:pt>
                <c:pt idx="1990">
                  <c:v>44326</c:v>
                </c:pt>
                <c:pt idx="1991">
                  <c:v>44327</c:v>
                </c:pt>
                <c:pt idx="1992">
                  <c:v>44328</c:v>
                </c:pt>
                <c:pt idx="1993">
                  <c:v>44329</c:v>
                </c:pt>
                <c:pt idx="1994">
                  <c:v>44330</c:v>
                </c:pt>
                <c:pt idx="1995">
                  <c:v>44331</c:v>
                </c:pt>
                <c:pt idx="1996">
                  <c:v>44332</c:v>
                </c:pt>
                <c:pt idx="1997">
                  <c:v>44333</c:v>
                </c:pt>
                <c:pt idx="1998">
                  <c:v>44334</c:v>
                </c:pt>
                <c:pt idx="1999">
                  <c:v>44335</c:v>
                </c:pt>
                <c:pt idx="2000">
                  <c:v>44336</c:v>
                </c:pt>
                <c:pt idx="2001">
                  <c:v>44337</c:v>
                </c:pt>
                <c:pt idx="2002">
                  <c:v>44338</c:v>
                </c:pt>
                <c:pt idx="2003">
                  <c:v>44339</c:v>
                </c:pt>
                <c:pt idx="2004">
                  <c:v>44340</c:v>
                </c:pt>
                <c:pt idx="2005">
                  <c:v>44341</c:v>
                </c:pt>
                <c:pt idx="2006">
                  <c:v>44342</c:v>
                </c:pt>
                <c:pt idx="2007">
                  <c:v>44343</c:v>
                </c:pt>
                <c:pt idx="2008">
                  <c:v>44344</c:v>
                </c:pt>
                <c:pt idx="2009">
                  <c:v>44345</c:v>
                </c:pt>
                <c:pt idx="2010">
                  <c:v>44346</c:v>
                </c:pt>
                <c:pt idx="2011">
                  <c:v>44347</c:v>
                </c:pt>
                <c:pt idx="2012">
                  <c:v>44348</c:v>
                </c:pt>
                <c:pt idx="2013">
                  <c:v>44349</c:v>
                </c:pt>
                <c:pt idx="2014">
                  <c:v>44350</c:v>
                </c:pt>
                <c:pt idx="2015">
                  <c:v>44351</c:v>
                </c:pt>
                <c:pt idx="2016">
                  <c:v>44352</c:v>
                </c:pt>
                <c:pt idx="2017">
                  <c:v>44353</c:v>
                </c:pt>
                <c:pt idx="2018">
                  <c:v>44354</c:v>
                </c:pt>
                <c:pt idx="2019">
                  <c:v>44355</c:v>
                </c:pt>
                <c:pt idx="2020">
                  <c:v>44356</c:v>
                </c:pt>
                <c:pt idx="2021">
                  <c:v>44357</c:v>
                </c:pt>
                <c:pt idx="2022">
                  <c:v>44358</c:v>
                </c:pt>
                <c:pt idx="2023">
                  <c:v>44359</c:v>
                </c:pt>
                <c:pt idx="2024">
                  <c:v>44360</c:v>
                </c:pt>
                <c:pt idx="2025">
                  <c:v>44361</c:v>
                </c:pt>
                <c:pt idx="2026">
                  <c:v>44362</c:v>
                </c:pt>
                <c:pt idx="2027">
                  <c:v>44363</c:v>
                </c:pt>
                <c:pt idx="2028">
                  <c:v>44364</c:v>
                </c:pt>
                <c:pt idx="2029">
                  <c:v>44365</c:v>
                </c:pt>
                <c:pt idx="2030">
                  <c:v>44366</c:v>
                </c:pt>
                <c:pt idx="2031">
                  <c:v>44367</c:v>
                </c:pt>
                <c:pt idx="2032">
                  <c:v>44368</c:v>
                </c:pt>
                <c:pt idx="2033">
                  <c:v>44369</c:v>
                </c:pt>
                <c:pt idx="2034">
                  <c:v>44370</c:v>
                </c:pt>
                <c:pt idx="2035">
                  <c:v>44371</c:v>
                </c:pt>
                <c:pt idx="2036">
                  <c:v>44372</c:v>
                </c:pt>
                <c:pt idx="2037">
                  <c:v>44373</c:v>
                </c:pt>
                <c:pt idx="2038">
                  <c:v>44374</c:v>
                </c:pt>
                <c:pt idx="2039">
                  <c:v>44375</c:v>
                </c:pt>
                <c:pt idx="2040">
                  <c:v>44376</c:v>
                </c:pt>
                <c:pt idx="2041">
                  <c:v>44377</c:v>
                </c:pt>
                <c:pt idx="2042">
                  <c:v>44378</c:v>
                </c:pt>
                <c:pt idx="2043">
                  <c:v>44379</c:v>
                </c:pt>
                <c:pt idx="2044">
                  <c:v>44380</c:v>
                </c:pt>
                <c:pt idx="2045">
                  <c:v>44381</c:v>
                </c:pt>
                <c:pt idx="2046">
                  <c:v>44382</c:v>
                </c:pt>
                <c:pt idx="2047">
                  <c:v>44383</c:v>
                </c:pt>
                <c:pt idx="2048">
                  <c:v>44384</c:v>
                </c:pt>
                <c:pt idx="2049">
                  <c:v>44385</c:v>
                </c:pt>
                <c:pt idx="2050">
                  <c:v>44386</c:v>
                </c:pt>
                <c:pt idx="2051">
                  <c:v>44387</c:v>
                </c:pt>
                <c:pt idx="2052">
                  <c:v>44388</c:v>
                </c:pt>
                <c:pt idx="2053">
                  <c:v>44389</c:v>
                </c:pt>
                <c:pt idx="2054">
                  <c:v>44390</c:v>
                </c:pt>
                <c:pt idx="2055">
                  <c:v>44391</c:v>
                </c:pt>
                <c:pt idx="2056">
                  <c:v>44392</c:v>
                </c:pt>
                <c:pt idx="2057">
                  <c:v>44393</c:v>
                </c:pt>
                <c:pt idx="2058">
                  <c:v>44394</c:v>
                </c:pt>
                <c:pt idx="2059">
                  <c:v>44395</c:v>
                </c:pt>
                <c:pt idx="2060">
                  <c:v>44396</c:v>
                </c:pt>
                <c:pt idx="2061">
                  <c:v>44397</c:v>
                </c:pt>
                <c:pt idx="2062">
                  <c:v>44398</c:v>
                </c:pt>
                <c:pt idx="2063">
                  <c:v>44399</c:v>
                </c:pt>
                <c:pt idx="2064">
                  <c:v>44400</c:v>
                </c:pt>
                <c:pt idx="2065">
                  <c:v>44401</c:v>
                </c:pt>
                <c:pt idx="2066">
                  <c:v>44402</c:v>
                </c:pt>
                <c:pt idx="2067">
                  <c:v>44403</c:v>
                </c:pt>
                <c:pt idx="2068">
                  <c:v>44404</c:v>
                </c:pt>
                <c:pt idx="2069">
                  <c:v>44405</c:v>
                </c:pt>
                <c:pt idx="2070">
                  <c:v>44406</c:v>
                </c:pt>
                <c:pt idx="2071">
                  <c:v>44407</c:v>
                </c:pt>
                <c:pt idx="2072">
                  <c:v>44408</c:v>
                </c:pt>
                <c:pt idx="2073">
                  <c:v>44409</c:v>
                </c:pt>
                <c:pt idx="2074">
                  <c:v>44410</c:v>
                </c:pt>
                <c:pt idx="2075">
                  <c:v>44411</c:v>
                </c:pt>
                <c:pt idx="2076">
                  <c:v>44412</c:v>
                </c:pt>
                <c:pt idx="2077">
                  <c:v>44413</c:v>
                </c:pt>
                <c:pt idx="2078">
                  <c:v>44414</c:v>
                </c:pt>
                <c:pt idx="2079">
                  <c:v>44415</c:v>
                </c:pt>
                <c:pt idx="2080">
                  <c:v>44416</c:v>
                </c:pt>
                <c:pt idx="2081">
                  <c:v>44417</c:v>
                </c:pt>
                <c:pt idx="2082">
                  <c:v>44418</c:v>
                </c:pt>
                <c:pt idx="2083">
                  <c:v>44419</c:v>
                </c:pt>
                <c:pt idx="2084">
                  <c:v>44420</c:v>
                </c:pt>
                <c:pt idx="2085">
                  <c:v>44421</c:v>
                </c:pt>
                <c:pt idx="2086">
                  <c:v>44422</c:v>
                </c:pt>
                <c:pt idx="2087">
                  <c:v>44423</c:v>
                </c:pt>
                <c:pt idx="2088">
                  <c:v>44424</c:v>
                </c:pt>
                <c:pt idx="2089">
                  <c:v>44425</c:v>
                </c:pt>
                <c:pt idx="2090">
                  <c:v>44426</c:v>
                </c:pt>
                <c:pt idx="2091">
                  <c:v>44427</c:v>
                </c:pt>
                <c:pt idx="2092">
                  <c:v>44428</c:v>
                </c:pt>
                <c:pt idx="2093">
                  <c:v>44429</c:v>
                </c:pt>
                <c:pt idx="2094">
                  <c:v>44430</c:v>
                </c:pt>
                <c:pt idx="2095">
                  <c:v>44431</c:v>
                </c:pt>
                <c:pt idx="2096">
                  <c:v>44432</c:v>
                </c:pt>
                <c:pt idx="2097">
                  <c:v>44433</c:v>
                </c:pt>
                <c:pt idx="2098">
                  <c:v>44434</c:v>
                </c:pt>
                <c:pt idx="2099">
                  <c:v>44435</c:v>
                </c:pt>
                <c:pt idx="2100">
                  <c:v>44436</c:v>
                </c:pt>
                <c:pt idx="2101">
                  <c:v>44437</c:v>
                </c:pt>
                <c:pt idx="2102">
                  <c:v>44438</c:v>
                </c:pt>
                <c:pt idx="2103">
                  <c:v>44439</c:v>
                </c:pt>
                <c:pt idx="2104">
                  <c:v>44440</c:v>
                </c:pt>
                <c:pt idx="2105">
                  <c:v>44441</c:v>
                </c:pt>
                <c:pt idx="2106">
                  <c:v>44442</c:v>
                </c:pt>
                <c:pt idx="2107">
                  <c:v>44443</c:v>
                </c:pt>
                <c:pt idx="2108">
                  <c:v>44444</c:v>
                </c:pt>
                <c:pt idx="2109">
                  <c:v>44445</c:v>
                </c:pt>
                <c:pt idx="2110">
                  <c:v>44446</c:v>
                </c:pt>
                <c:pt idx="2111">
                  <c:v>44447</c:v>
                </c:pt>
                <c:pt idx="2112">
                  <c:v>44448</c:v>
                </c:pt>
                <c:pt idx="2113">
                  <c:v>44449</c:v>
                </c:pt>
                <c:pt idx="2114">
                  <c:v>44450</c:v>
                </c:pt>
                <c:pt idx="2115">
                  <c:v>44451</c:v>
                </c:pt>
                <c:pt idx="2116">
                  <c:v>44452</c:v>
                </c:pt>
                <c:pt idx="2117">
                  <c:v>44453</c:v>
                </c:pt>
                <c:pt idx="2118">
                  <c:v>44454</c:v>
                </c:pt>
                <c:pt idx="2119">
                  <c:v>44455</c:v>
                </c:pt>
                <c:pt idx="2120">
                  <c:v>44456</c:v>
                </c:pt>
                <c:pt idx="2121">
                  <c:v>44457</c:v>
                </c:pt>
                <c:pt idx="2122">
                  <c:v>44458</c:v>
                </c:pt>
                <c:pt idx="2123">
                  <c:v>44459</c:v>
                </c:pt>
                <c:pt idx="2124">
                  <c:v>44460</c:v>
                </c:pt>
                <c:pt idx="2125">
                  <c:v>44461</c:v>
                </c:pt>
                <c:pt idx="2126">
                  <c:v>44462</c:v>
                </c:pt>
                <c:pt idx="2127">
                  <c:v>44463</c:v>
                </c:pt>
                <c:pt idx="2128">
                  <c:v>44464</c:v>
                </c:pt>
                <c:pt idx="2129">
                  <c:v>44465</c:v>
                </c:pt>
                <c:pt idx="2130">
                  <c:v>44466</c:v>
                </c:pt>
                <c:pt idx="2131">
                  <c:v>44467</c:v>
                </c:pt>
                <c:pt idx="2132">
                  <c:v>44468</c:v>
                </c:pt>
                <c:pt idx="2133">
                  <c:v>44469</c:v>
                </c:pt>
                <c:pt idx="2134">
                  <c:v>44470</c:v>
                </c:pt>
                <c:pt idx="2135">
                  <c:v>44471</c:v>
                </c:pt>
                <c:pt idx="2136">
                  <c:v>44472</c:v>
                </c:pt>
                <c:pt idx="2137">
                  <c:v>44473</c:v>
                </c:pt>
                <c:pt idx="2138">
                  <c:v>44474</c:v>
                </c:pt>
                <c:pt idx="2139">
                  <c:v>44475</c:v>
                </c:pt>
                <c:pt idx="2140">
                  <c:v>44476</c:v>
                </c:pt>
                <c:pt idx="2141">
                  <c:v>44477</c:v>
                </c:pt>
                <c:pt idx="2142">
                  <c:v>44478</c:v>
                </c:pt>
                <c:pt idx="2143">
                  <c:v>44479</c:v>
                </c:pt>
                <c:pt idx="2144">
                  <c:v>44480</c:v>
                </c:pt>
                <c:pt idx="2145">
                  <c:v>44481</c:v>
                </c:pt>
                <c:pt idx="2146">
                  <c:v>44482</c:v>
                </c:pt>
                <c:pt idx="2147">
                  <c:v>44483</c:v>
                </c:pt>
                <c:pt idx="2148">
                  <c:v>44484</c:v>
                </c:pt>
                <c:pt idx="2149">
                  <c:v>44485</c:v>
                </c:pt>
                <c:pt idx="2150">
                  <c:v>44486</c:v>
                </c:pt>
                <c:pt idx="2151">
                  <c:v>44487</c:v>
                </c:pt>
                <c:pt idx="2152">
                  <c:v>44488</c:v>
                </c:pt>
                <c:pt idx="2153">
                  <c:v>44489</c:v>
                </c:pt>
                <c:pt idx="2154">
                  <c:v>44490</c:v>
                </c:pt>
                <c:pt idx="2155">
                  <c:v>44491</c:v>
                </c:pt>
                <c:pt idx="2156">
                  <c:v>44492</c:v>
                </c:pt>
                <c:pt idx="2157">
                  <c:v>44493</c:v>
                </c:pt>
                <c:pt idx="2158">
                  <c:v>44494</c:v>
                </c:pt>
                <c:pt idx="2159">
                  <c:v>44495</c:v>
                </c:pt>
                <c:pt idx="2160">
                  <c:v>44496</c:v>
                </c:pt>
                <c:pt idx="2161">
                  <c:v>44497</c:v>
                </c:pt>
                <c:pt idx="2162">
                  <c:v>44498</c:v>
                </c:pt>
                <c:pt idx="2163">
                  <c:v>44499</c:v>
                </c:pt>
                <c:pt idx="2164">
                  <c:v>44500</c:v>
                </c:pt>
                <c:pt idx="2165">
                  <c:v>44501</c:v>
                </c:pt>
                <c:pt idx="2166">
                  <c:v>44502</c:v>
                </c:pt>
                <c:pt idx="2167">
                  <c:v>44503</c:v>
                </c:pt>
                <c:pt idx="2168">
                  <c:v>44504</c:v>
                </c:pt>
                <c:pt idx="2169">
                  <c:v>44505</c:v>
                </c:pt>
                <c:pt idx="2170">
                  <c:v>44506</c:v>
                </c:pt>
                <c:pt idx="2171">
                  <c:v>44507</c:v>
                </c:pt>
                <c:pt idx="2172">
                  <c:v>44508</c:v>
                </c:pt>
                <c:pt idx="2173">
                  <c:v>44509</c:v>
                </c:pt>
                <c:pt idx="2174">
                  <c:v>44510</c:v>
                </c:pt>
                <c:pt idx="2175">
                  <c:v>44511</c:v>
                </c:pt>
                <c:pt idx="2176">
                  <c:v>44512</c:v>
                </c:pt>
                <c:pt idx="2177">
                  <c:v>44513</c:v>
                </c:pt>
                <c:pt idx="2178">
                  <c:v>44514</c:v>
                </c:pt>
                <c:pt idx="2179">
                  <c:v>44515</c:v>
                </c:pt>
                <c:pt idx="2180">
                  <c:v>44516</c:v>
                </c:pt>
                <c:pt idx="2181">
                  <c:v>44517</c:v>
                </c:pt>
                <c:pt idx="2182">
                  <c:v>44518</c:v>
                </c:pt>
                <c:pt idx="2183">
                  <c:v>44519</c:v>
                </c:pt>
                <c:pt idx="2184">
                  <c:v>44520</c:v>
                </c:pt>
                <c:pt idx="2185">
                  <c:v>44521</c:v>
                </c:pt>
                <c:pt idx="2186">
                  <c:v>44522</c:v>
                </c:pt>
                <c:pt idx="2187">
                  <c:v>44523</c:v>
                </c:pt>
                <c:pt idx="2188">
                  <c:v>44524</c:v>
                </c:pt>
                <c:pt idx="2189">
                  <c:v>44525</c:v>
                </c:pt>
                <c:pt idx="2190">
                  <c:v>44526</c:v>
                </c:pt>
                <c:pt idx="2191">
                  <c:v>44527</c:v>
                </c:pt>
                <c:pt idx="2192">
                  <c:v>44528</c:v>
                </c:pt>
                <c:pt idx="2193">
                  <c:v>44529</c:v>
                </c:pt>
                <c:pt idx="2194">
                  <c:v>44530</c:v>
                </c:pt>
                <c:pt idx="2195">
                  <c:v>44531</c:v>
                </c:pt>
                <c:pt idx="2196">
                  <c:v>44532</c:v>
                </c:pt>
                <c:pt idx="2197">
                  <c:v>44533</c:v>
                </c:pt>
                <c:pt idx="2198">
                  <c:v>44534</c:v>
                </c:pt>
                <c:pt idx="2199">
                  <c:v>44535</c:v>
                </c:pt>
                <c:pt idx="2200">
                  <c:v>44536</c:v>
                </c:pt>
                <c:pt idx="2201">
                  <c:v>44537</c:v>
                </c:pt>
                <c:pt idx="2202">
                  <c:v>44538</c:v>
                </c:pt>
                <c:pt idx="2203">
                  <c:v>44539</c:v>
                </c:pt>
                <c:pt idx="2204">
                  <c:v>44540</c:v>
                </c:pt>
                <c:pt idx="2205">
                  <c:v>44541</c:v>
                </c:pt>
                <c:pt idx="2206">
                  <c:v>44542</c:v>
                </c:pt>
                <c:pt idx="2207">
                  <c:v>44543</c:v>
                </c:pt>
                <c:pt idx="2208">
                  <c:v>44544</c:v>
                </c:pt>
                <c:pt idx="2209">
                  <c:v>44545</c:v>
                </c:pt>
                <c:pt idx="2210">
                  <c:v>44546</c:v>
                </c:pt>
                <c:pt idx="2211">
                  <c:v>44547</c:v>
                </c:pt>
                <c:pt idx="2212">
                  <c:v>44548</c:v>
                </c:pt>
                <c:pt idx="2213">
                  <c:v>44549</c:v>
                </c:pt>
                <c:pt idx="2214">
                  <c:v>44550</c:v>
                </c:pt>
                <c:pt idx="2215">
                  <c:v>44551</c:v>
                </c:pt>
                <c:pt idx="2216">
                  <c:v>44552</c:v>
                </c:pt>
                <c:pt idx="2217">
                  <c:v>44553</c:v>
                </c:pt>
                <c:pt idx="2218">
                  <c:v>44554</c:v>
                </c:pt>
                <c:pt idx="2219">
                  <c:v>44555</c:v>
                </c:pt>
                <c:pt idx="2220">
                  <c:v>44556</c:v>
                </c:pt>
                <c:pt idx="2221">
                  <c:v>44557</c:v>
                </c:pt>
                <c:pt idx="2222">
                  <c:v>44558</c:v>
                </c:pt>
                <c:pt idx="2223">
                  <c:v>44559</c:v>
                </c:pt>
                <c:pt idx="2224">
                  <c:v>44560</c:v>
                </c:pt>
                <c:pt idx="2225">
                  <c:v>44561</c:v>
                </c:pt>
                <c:pt idx="2226">
                  <c:v>44562</c:v>
                </c:pt>
                <c:pt idx="2227">
                  <c:v>44563</c:v>
                </c:pt>
                <c:pt idx="2228">
                  <c:v>44564</c:v>
                </c:pt>
                <c:pt idx="2229">
                  <c:v>44565</c:v>
                </c:pt>
                <c:pt idx="2230">
                  <c:v>44566</c:v>
                </c:pt>
                <c:pt idx="2231">
                  <c:v>44567</c:v>
                </c:pt>
                <c:pt idx="2232">
                  <c:v>44568</c:v>
                </c:pt>
                <c:pt idx="2233">
                  <c:v>44569</c:v>
                </c:pt>
                <c:pt idx="2234">
                  <c:v>44570</c:v>
                </c:pt>
                <c:pt idx="2235">
                  <c:v>44571</c:v>
                </c:pt>
                <c:pt idx="2236">
                  <c:v>44572</c:v>
                </c:pt>
                <c:pt idx="2237">
                  <c:v>44573</c:v>
                </c:pt>
                <c:pt idx="2238">
                  <c:v>44574</c:v>
                </c:pt>
                <c:pt idx="2239">
                  <c:v>44575</c:v>
                </c:pt>
                <c:pt idx="2240">
                  <c:v>44576</c:v>
                </c:pt>
                <c:pt idx="2241">
                  <c:v>44577</c:v>
                </c:pt>
                <c:pt idx="2242">
                  <c:v>44578</c:v>
                </c:pt>
                <c:pt idx="2243">
                  <c:v>44579</c:v>
                </c:pt>
                <c:pt idx="2244">
                  <c:v>44580</c:v>
                </c:pt>
                <c:pt idx="2245">
                  <c:v>44581</c:v>
                </c:pt>
                <c:pt idx="2246">
                  <c:v>44582</c:v>
                </c:pt>
                <c:pt idx="2247">
                  <c:v>44583</c:v>
                </c:pt>
                <c:pt idx="2248">
                  <c:v>44584</c:v>
                </c:pt>
                <c:pt idx="2249">
                  <c:v>44585</c:v>
                </c:pt>
                <c:pt idx="2250">
                  <c:v>44586</c:v>
                </c:pt>
                <c:pt idx="2251">
                  <c:v>44587</c:v>
                </c:pt>
                <c:pt idx="2252">
                  <c:v>44588</c:v>
                </c:pt>
                <c:pt idx="2253">
                  <c:v>44589</c:v>
                </c:pt>
                <c:pt idx="2254">
                  <c:v>44590</c:v>
                </c:pt>
                <c:pt idx="2255">
                  <c:v>44591</c:v>
                </c:pt>
                <c:pt idx="2256">
                  <c:v>44592</c:v>
                </c:pt>
                <c:pt idx="2257">
                  <c:v>44593</c:v>
                </c:pt>
                <c:pt idx="2258">
                  <c:v>44594</c:v>
                </c:pt>
                <c:pt idx="2259">
                  <c:v>44595</c:v>
                </c:pt>
                <c:pt idx="2260">
                  <c:v>44596</c:v>
                </c:pt>
                <c:pt idx="2261">
                  <c:v>44597</c:v>
                </c:pt>
                <c:pt idx="2262">
                  <c:v>44598</c:v>
                </c:pt>
                <c:pt idx="2263">
                  <c:v>44599</c:v>
                </c:pt>
                <c:pt idx="2264">
                  <c:v>44600</c:v>
                </c:pt>
                <c:pt idx="2265">
                  <c:v>44601</c:v>
                </c:pt>
                <c:pt idx="2266">
                  <c:v>44602</c:v>
                </c:pt>
                <c:pt idx="2267">
                  <c:v>44603</c:v>
                </c:pt>
                <c:pt idx="2268">
                  <c:v>44604</c:v>
                </c:pt>
                <c:pt idx="2269">
                  <c:v>44605</c:v>
                </c:pt>
                <c:pt idx="2270">
                  <c:v>44606</c:v>
                </c:pt>
                <c:pt idx="2271">
                  <c:v>44607</c:v>
                </c:pt>
                <c:pt idx="2272">
                  <c:v>44608</c:v>
                </c:pt>
                <c:pt idx="2273">
                  <c:v>44609</c:v>
                </c:pt>
                <c:pt idx="2274">
                  <c:v>44610</c:v>
                </c:pt>
                <c:pt idx="2275">
                  <c:v>44611</c:v>
                </c:pt>
                <c:pt idx="2276">
                  <c:v>44612</c:v>
                </c:pt>
                <c:pt idx="2277">
                  <c:v>44613</c:v>
                </c:pt>
                <c:pt idx="2278">
                  <c:v>44614</c:v>
                </c:pt>
                <c:pt idx="2279">
                  <c:v>44615</c:v>
                </c:pt>
                <c:pt idx="2280">
                  <c:v>44616</c:v>
                </c:pt>
                <c:pt idx="2281">
                  <c:v>44617</c:v>
                </c:pt>
                <c:pt idx="2282">
                  <c:v>44618</c:v>
                </c:pt>
                <c:pt idx="2283">
                  <c:v>44619</c:v>
                </c:pt>
                <c:pt idx="2284">
                  <c:v>44620</c:v>
                </c:pt>
                <c:pt idx="2285">
                  <c:v>44621</c:v>
                </c:pt>
                <c:pt idx="2286">
                  <c:v>44622</c:v>
                </c:pt>
                <c:pt idx="2287">
                  <c:v>44623</c:v>
                </c:pt>
                <c:pt idx="2288">
                  <c:v>44624</c:v>
                </c:pt>
                <c:pt idx="2289">
                  <c:v>44625</c:v>
                </c:pt>
                <c:pt idx="2290">
                  <c:v>44626</c:v>
                </c:pt>
                <c:pt idx="2291">
                  <c:v>44627</c:v>
                </c:pt>
                <c:pt idx="2292">
                  <c:v>44628</c:v>
                </c:pt>
                <c:pt idx="2293">
                  <c:v>44629</c:v>
                </c:pt>
                <c:pt idx="2294">
                  <c:v>44630</c:v>
                </c:pt>
                <c:pt idx="2295">
                  <c:v>44631</c:v>
                </c:pt>
                <c:pt idx="2296">
                  <c:v>44632</c:v>
                </c:pt>
                <c:pt idx="2297">
                  <c:v>44633</c:v>
                </c:pt>
                <c:pt idx="2298">
                  <c:v>44634</c:v>
                </c:pt>
                <c:pt idx="2299">
                  <c:v>44635</c:v>
                </c:pt>
                <c:pt idx="2300">
                  <c:v>44636</c:v>
                </c:pt>
                <c:pt idx="2301">
                  <c:v>44637</c:v>
                </c:pt>
                <c:pt idx="2302">
                  <c:v>44638</c:v>
                </c:pt>
                <c:pt idx="2303">
                  <c:v>44639</c:v>
                </c:pt>
                <c:pt idx="2304">
                  <c:v>44640</c:v>
                </c:pt>
                <c:pt idx="2305">
                  <c:v>44641</c:v>
                </c:pt>
                <c:pt idx="2306">
                  <c:v>44642</c:v>
                </c:pt>
                <c:pt idx="2307">
                  <c:v>44643</c:v>
                </c:pt>
                <c:pt idx="2308">
                  <c:v>44644</c:v>
                </c:pt>
                <c:pt idx="2309">
                  <c:v>44645</c:v>
                </c:pt>
                <c:pt idx="2310">
                  <c:v>44646</c:v>
                </c:pt>
                <c:pt idx="2311">
                  <c:v>44647</c:v>
                </c:pt>
                <c:pt idx="2312">
                  <c:v>44648</c:v>
                </c:pt>
                <c:pt idx="2313">
                  <c:v>44649</c:v>
                </c:pt>
                <c:pt idx="2314">
                  <c:v>44650</c:v>
                </c:pt>
                <c:pt idx="2315">
                  <c:v>44651</c:v>
                </c:pt>
                <c:pt idx="2316">
                  <c:v>44652</c:v>
                </c:pt>
                <c:pt idx="2317">
                  <c:v>44653</c:v>
                </c:pt>
                <c:pt idx="2318">
                  <c:v>44654</c:v>
                </c:pt>
                <c:pt idx="2319">
                  <c:v>44655</c:v>
                </c:pt>
                <c:pt idx="2320">
                  <c:v>44656</c:v>
                </c:pt>
                <c:pt idx="2321">
                  <c:v>44657</c:v>
                </c:pt>
                <c:pt idx="2322">
                  <c:v>44658</c:v>
                </c:pt>
                <c:pt idx="2323">
                  <c:v>44659</c:v>
                </c:pt>
                <c:pt idx="2324">
                  <c:v>44660</c:v>
                </c:pt>
                <c:pt idx="2325">
                  <c:v>44661</c:v>
                </c:pt>
                <c:pt idx="2326">
                  <c:v>44662</c:v>
                </c:pt>
                <c:pt idx="2327">
                  <c:v>44663</c:v>
                </c:pt>
                <c:pt idx="2328">
                  <c:v>44664</c:v>
                </c:pt>
                <c:pt idx="2329">
                  <c:v>44665</c:v>
                </c:pt>
                <c:pt idx="2330">
                  <c:v>44666</c:v>
                </c:pt>
                <c:pt idx="2331">
                  <c:v>44667</c:v>
                </c:pt>
                <c:pt idx="2332">
                  <c:v>44668</c:v>
                </c:pt>
                <c:pt idx="2333">
                  <c:v>44669</c:v>
                </c:pt>
                <c:pt idx="2334">
                  <c:v>44670</c:v>
                </c:pt>
                <c:pt idx="2335">
                  <c:v>44671</c:v>
                </c:pt>
                <c:pt idx="2336">
                  <c:v>44672</c:v>
                </c:pt>
                <c:pt idx="2337">
                  <c:v>44673</c:v>
                </c:pt>
                <c:pt idx="2338">
                  <c:v>44674</c:v>
                </c:pt>
                <c:pt idx="2339">
                  <c:v>44675</c:v>
                </c:pt>
                <c:pt idx="2340">
                  <c:v>44676</c:v>
                </c:pt>
                <c:pt idx="2341">
                  <c:v>44677</c:v>
                </c:pt>
                <c:pt idx="2342">
                  <c:v>44678</c:v>
                </c:pt>
                <c:pt idx="2343">
                  <c:v>44679</c:v>
                </c:pt>
                <c:pt idx="2344">
                  <c:v>44680</c:v>
                </c:pt>
                <c:pt idx="2345">
                  <c:v>44681</c:v>
                </c:pt>
                <c:pt idx="2346">
                  <c:v>44682</c:v>
                </c:pt>
                <c:pt idx="2347">
                  <c:v>44683</c:v>
                </c:pt>
                <c:pt idx="2348">
                  <c:v>44684</c:v>
                </c:pt>
                <c:pt idx="2349">
                  <c:v>44685</c:v>
                </c:pt>
                <c:pt idx="2350">
                  <c:v>44686</c:v>
                </c:pt>
                <c:pt idx="2351">
                  <c:v>44687</c:v>
                </c:pt>
                <c:pt idx="2352">
                  <c:v>44688</c:v>
                </c:pt>
                <c:pt idx="2353">
                  <c:v>44689</c:v>
                </c:pt>
                <c:pt idx="2354">
                  <c:v>44690</c:v>
                </c:pt>
                <c:pt idx="2355">
                  <c:v>44691</c:v>
                </c:pt>
                <c:pt idx="2356">
                  <c:v>44692</c:v>
                </c:pt>
                <c:pt idx="2357">
                  <c:v>44693</c:v>
                </c:pt>
                <c:pt idx="2358">
                  <c:v>44694</c:v>
                </c:pt>
                <c:pt idx="2359">
                  <c:v>44695</c:v>
                </c:pt>
                <c:pt idx="2360">
                  <c:v>44696</c:v>
                </c:pt>
                <c:pt idx="2361">
                  <c:v>44697</c:v>
                </c:pt>
                <c:pt idx="2362">
                  <c:v>44698</c:v>
                </c:pt>
                <c:pt idx="2363">
                  <c:v>44699</c:v>
                </c:pt>
                <c:pt idx="2364">
                  <c:v>44700</c:v>
                </c:pt>
                <c:pt idx="2365">
                  <c:v>44701</c:v>
                </c:pt>
                <c:pt idx="2366">
                  <c:v>44702</c:v>
                </c:pt>
                <c:pt idx="2367">
                  <c:v>44703</c:v>
                </c:pt>
                <c:pt idx="2368">
                  <c:v>44704</c:v>
                </c:pt>
                <c:pt idx="2369">
                  <c:v>44705</c:v>
                </c:pt>
                <c:pt idx="2370">
                  <c:v>44706</c:v>
                </c:pt>
                <c:pt idx="2371">
                  <c:v>44707</c:v>
                </c:pt>
                <c:pt idx="2372">
                  <c:v>44708</c:v>
                </c:pt>
                <c:pt idx="2373">
                  <c:v>44709</c:v>
                </c:pt>
                <c:pt idx="2374">
                  <c:v>44710</c:v>
                </c:pt>
                <c:pt idx="2375">
                  <c:v>44711</c:v>
                </c:pt>
                <c:pt idx="2376">
                  <c:v>44712</c:v>
                </c:pt>
                <c:pt idx="2377">
                  <c:v>44713</c:v>
                </c:pt>
                <c:pt idx="2378">
                  <c:v>44714</c:v>
                </c:pt>
                <c:pt idx="2379">
                  <c:v>44715</c:v>
                </c:pt>
                <c:pt idx="2380">
                  <c:v>44716</c:v>
                </c:pt>
                <c:pt idx="2381">
                  <c:v>44717</c:v>
                </c:pt>
                <c:pt idx="2382">
                  <c:v>44718</c:v>
                </c:pt>
                <c:pt idx="2383">
                  <c:v>44719</c:v>
                </c:pt>
                <c:pt idx="2384">
                  <c:v>44720</c:v>
                </c:pt>
                <c:pt idx="2385">
                  <c:v>44721</c:v>
                </c:pt>
                <c:pt idx="2386">
                  <c:v>44722</c:v>
                </c:pt>
                <c:pt idx="2387">
                  <c:v>44723</c:v>
                </c:pt>
                <c:pt idx="2388">
                  <c:v>44724</c:v>
                </c:pt>
                <c:pt idx="2389">
                  <c:v>44725</c:v>
                </c:pt>
                <c:pt idx="2390">
                  <c:v>44726</c:v>
                </c:pt>
                <c:pt idx="2391">
                  <c:v>44727</c:v>
                </c:pt>
                <c:pt idx="2392">
                  <c:v>44728</c:v>
                </c:pt>
                <c:pt idx="2393">
                  <c:v>44729</c:v>
                </c:pt>
                <c:pt idx="2394">
                  <c:v>44730</c:v>
                </c:pt>
                <c:pt idx="2395">
                  <c:v>44731</c:v>
                </c:pt>
                <c:pt idx="2396">
                  <c:v>44732</c:v>
                </c:pt>
                <c:pt idx="2397">
                  <c:v>44733</c:v>
                </c:pt>
                <c:pt idx="2398">
                  <c:v>44734</c:v>
                </c:pt>
                <c:pt idx="2399">
                  <c:v>44735</c:v>
                </c:pt>
                <c:pt idx="2400">
                  <c:v>44736</c:v>
                </c:pt>
                <c:pt idx="2401">
                  <c:v>44737</c:v>
                </c:pt>
                <c:pt idx="2402">
                  <c:v>44738</c:v>
                </c:pt>
                <c:pt idx="2403">
                  <c:v>44739</c:v>
                </c:pt>
                <c:pt idx="2404">
                  <c:v>44740</c:v>
                </c:pt>
                <c:pt idx="2405">
                  <c:v>44741</c:v>
                </c:pt>
                <c:pt idx="2406">
                  <c:v>44742</c:v>
                </c:pt>
                <c:pt idx="2407">
                  <c:v>44743</c:v>
                </c:pt>
                <c:pt idx="2408">
                  <c:v>44744</c:v>
                </c:pt>
                <c:pt idx="2409">
                  <c:v>44745</c:v>
                </c:pt>
                <c:pt idx="2410">
                  <c:v>44746</c:v>
                </c:pt>
                <c:pt idx="2411">
                  <c:v>44747</c:v>
                </c:pt>
                <c:pt idx="2412">
                  <c:v>44748</c:v>
                </c:pt>
                <c:pt idx="2413">
                  <c:v>44749</c:v>
                </c:pt>
                <c:pt idx="2414">
                  <c:v>44750</c:v>
                </c:pt>
                <c:pt idx="2415">
                  <c:v>44751</c:v>
                </c:pt>
                <c:pt idx="2416">
                  <c:v>44752</c:v>
                </c:pt>
                <c:pt idx="2417">
                  <c:v>44753</c:v>
                </c:pt>
                <c:pt idx="2418">
                  <c:v>44754</c:v>
                </c:pt>
                <c:pt idx="2419">
                  <c:v>44755</c:v>
                </c:pt>
                <c:pt idx="2420">
                  <c:v>44756</c:v>
                </c:pt>
                <c:pt idx="2421">
                  <c:v>44757</c:v>
                </c:pt>
                <c:pt idx="2422">
                  <c:v>44758</c:v>
                </c:pt>
                <c:pt idx="2423">
                  <c:v>44759</c:v>
                </c:pt>
                <c:pt idx="2424">
                  <c:v>44760</c:v>
                </c:pt>
                <c:pt idx="2425">
                  <c:v>44761</c:v>
                </c:pt>
                <c:pt idx="2426">
                  <c:v>44762</c:v>
                </c:pt>
                <c:pt idx="2427">
                  <c:v>44763</c:v>
                </c:pt>
                <c:pt idx="2428">
                  <c:v>44764</c:v>
                </c:pt>
                <c:pt idx="2429">
                  <c:v>44765</c:v>
                </c:pt>
                <c:pt idx="2430">
                  <c:v>44766</c:v>
                </c:pt>
                <c:pt idx="2431">
                  <c:v>44767</c:v>
                </c:pt>
                <c:pt idx="2432">
                  <c:v>44768</c:v>
                </c:pt>
                <c:pt idx="2433">
                  <c:v>44769</c:v>
                </c:pt>
                <c:pt idx="2434">
                  <c:v>44770</c:v>
                </c:pt>
                <c:pt idx="2435">
                  <c:v>44771</c:v>
                </c:pt>
                <c:pt idx="2436">
                  <c:v>44772</c:v>
                </c:pt>
                <c:pt idx="2437">
                  <c:v>44773</c:v>
                </c:pt>
                <c:pt idx="2438">
                  <c:v>44774</c:v>
                </c:pt>
                <c:pt idx="2439">
                  <c:v>44775</c:v>
                </c:pt>
                <c:pt idx="2440">
                  <c:v>44776</c:v>
                </c:pt>
                <c:pt idx="2441">
                  <c:v>44777</c:v>
                </c:pt>
                <c:pt idx="2442">
                  <c:v>44778</c:v>
                </c:pt>
                <c:pt idx="2443">
                  <c:v>44779</c:v>
                </c:pt>
                <c:pt idx="2444">
                  <c:v>44780</c:v>
                </c:pt>
                <c:pt idx="2445">
                  <c:v>44781</c:v>
                </c:pt>
                <c:pt idx="2446">
                  <c:v>44782</c:v>
                </c:pt>
                <c:pt idx="2447">
                  <c:v>44783</c:v>
                </c:pt>
                <c:pt idx="2448">
                  <c:v>44784</c:v>
                </c:pt>
                <c:pt idx="2449">
                  <c:v>44785</c:v>
                </c:pt>
                <c:pt idx="2450">
                  <c:v>44786</c:v>
                </c:pt>
                <c:pt idx="2451">
                  <c:v>44787</c:v>
                </c:pt>
                <c:pt idx="2452">
                  <c:v>44788</c:v>
                </c:pt>
                <c:pt idx="2453">
                  <c:v>44789</c:v>
                </c:pt>
                <c:pt idx="2454">
                  <c:v>44790</c:v>
                </c:pt>
                <c:pt idx="2455">
                  <c:v>44791</c:v>
                </c:pt>
                <c:pt idx="2456">
                  <c:v>44792</c:v>
                </c:pt>
                <c:pt idx="2457">
                  <c:v>44793</c:v>
                </c:pt>
                <c:pt idx="2458">
                  <c:v>44794</c:v>
                </c:pt>
                <c:pt idx="2459">
                  <c:v>44795</c:v>
                </c:pt>
                <c:pt idx="2460">
                  <c:v>44796</c:v>
                </c:pt>
                <c:pt idx="2461">
                  <c:v>44797</c:v>
                </c:pt>
                <c:pt idx="2462">
                  <c:v>44798</c:v>
                </c:pt>
                <c:pt idx="2463">
                  <c:v>44799</c:v>
                </c:pt>
                <c:pt idx="2464">
                  <c:v>44800</c:v>
                </c:pt>
                <c:pt idx="2465">
                  <c:v>44801</c:v>
                </c:pt>
                <c:pt idx="2466">
                  <c:v>44802</c:v>
                </c:pt>
                <c:pt idx="2467">
                  <c:v>44803</c:v>
                </c:pt>
                <c:pt idx="2468">
                  <c:v>44804</c:v>
                </c:pt>
                <c:pt idx="2469">
                  <c:v>44805</c:v>
                </c:pt>
                <c:pt idx="2470">
                  <c:v>44806</c:v>
                </c:pt>
                <c:pt idx="2471">
                  <c:v>44807</c:v>
                </c:pt>
                <c:pt idx="2472">
                  <c:v>44808</c:v>
                </c:pt>
                <c:pt idx="2473">
                  <c:v>44809</c:v>
                </c:pt>
                <c:pt idx="2474">
                  <c:v>44810</c:v>
                </c:pt>
                <c:pt idx="2475">
                  <c:v>44811</c:v>
                </c:pt>
                <c:pt idx="2476">
                  <c:v>44812</c:v>
                </c:pt>
                <c:pt idx="2477">
                  <c:v>44813</c:v>
                </c:pt>
                <c:pt idx="2478">
                  <c:v>44814</c:v>
                </c:pt>
                <c:pt idx="2479">
                  <c:v>44815</c:v>
                </c:pt>
                <c:pt idx="2480">
                  <c:v>44816</c:v>
                </c:pt>
                <c:pt idx="2481">
                  <c:v>44817</c:v>
                </c:pt>
                <c:pt idx="2482">
                  <c:v>44818</c:v>
                </c:pt>
                <c:pt idx="2483">
                  <c:v>44819</c:v>
                </c:pt>
                <c:pt idx="2484">
                  <c:v>44820</c:v>
                </c:pt>
                <c:pt idx="2485">
                  <c:v>44821</c:v>
                </c:pt>
                <c:pt idx="2486">
                  <c:v>44822</c:v>
                </c:pt>
                <c:pt idx="2487">
                  <c:v>44823</c:v>
                </c:pt>
                <c:pt idx="2488">
                  <c:v>44824</c:v>
                </c:pt>
                <c:pt idx="2489">
                  <c:v>44825</c:v>
                </c:pt>
                <c:pt idx="2490">
                  <c:v>44826</c:v>
                </c:pt>
                <c:pt idx="2491">
                  <c:v>44827</c:v>
                </c:pt>
                <c:pt idx="2492">
                  <c:v>44828</c:v>
                </c:pt>
                <c:pt idx="2493">
                  <c:v>44829</c:v>
                </c:pt>
                <c:pt idx="2494">
                  <c:v>44830</c:v>
                </c:pt>
                <c:pt idx="2495">
                  <c:v>44831</c:v>
                </c:pt>
                <c:pt idx="2496">
                  <c:v>44832</c:v>
                </c:pt>
                <c:pt idx="2497">
                  <c:v>44833</c:v>
                </c:pt>
                <c:pt idx="2498">
                  <c:v>44834</c:v>
                </c:pt>
                <c:pt idx="2499">
                  <c:v>44835</c:v>
                </c:pt>
                <c:pt idx="2500">
                  <c:v>44836</c:v>
                </c:pt>
                <c:pt idx="2501">
                  <c:v>44837</c:v>
                </c:pt>
                <c:pt idx="2502">
                  <c:v>44838</c:v>
                </c:pt>
                <c:pt idx="2503">
                  <c:v>44839</c:v>
                </c:pt>
                <c:pt idx="2504">
                  <c:v>44840</c:v>
                </c:pt>
                <c:pt idx="2505">
                  <c:v>44841</c:v>
                </c:pt>
                <c:pt idx="2506">
                  <c:v>44842</c:v>
                </c:pt>
                <c:pt idx="2507">
                  <c:v>44843</c:v>
                </c:pt>
                <c:pt idx="2508">
                  <c:v>44844</c:v>
                </c:pt>
                <c:pt idx="2509">
                  <c:v>44845</c:v>
                </c:pt>
                <c:pt idx="2510">
                  <c:v>44846</c:v>
                </c:pt>
                <c:pt idx="2511">
                  <c:v>44847</c:v>
                </c:pt>
                <c:pt idx="2512">
                  <c:v>44848</c:v>
                </c:pt>
                <c:pt idx="2513">
                  <c:v>44849</c:v>
                </c:pt>
                <c:pt idx="2514">
                  <c:v>44850</c:v>
                </c:pt>
                <c:pt idx="2515">
                  <c:v>44851</c:v>
                </c:pt>
                <c:pt idx="2516">
                  <c:v>44852</c:v>
                </c:pt>
                <c:pt idx="2517">
                  <c:v>44853</c:v>
                </c:pt>
                <c:pt idx="2518">
                  <c:v>44854</c:v>
                </c:pt>
                <c:pt idx="2519">
                  <c:v>44855</c:v>
                </c:pt>
                <c:pt idx="2520">
                  <c:v>44856</c:v>
                </c:pt>
                <c:pt idx="2521">
                  <c:v>44857</c:v>
                </c:pt>
                <c:pt idx="2522">
                  <c:v>44858</c:v>
                </c:pt>
                <c:pt idx="2523">
                  <c:v>44859</c:v>
                </c:pt>
                <c:pt idx="2524">
                  <c:v>44860</c:v>
                </c:pt>
                <c:pt idx="2525">
                  <c:v>44861</c:v>
                </c:pt>
                <c:pt idx="2526">
                  <c:v>44862</c:v>
                </c:pt>
                <c:pt idx="2527">
                  <c:v>44863</c:v>
                </c:pt>
                <c:pt idx="2528">
                  <c:v>44864</c:v>
                </c:pt>
                <c:pt idx="2529">
                  <c:v>44865</c:v>
                </c:pt>
                <c:pt idx="2530">
                  <c:v>44866</c:v>
                </c:pt>
                <c:pt idx="2531">
                  <c:v>44867</c:v>
                </c:pt>
                <c:pt idx="2532">
                  <c:v>44868</c:v>
                </c:pt>
                <c:pt idx="2533">
                  <c:v>44869</c:v>
                </c:pt>
                <c:pt idx="2534">
                  <c:v>44870</c:v>
                </c:pt>
                <c:pt idx="2535">
                  <c:v>44871</c:v>
                </c:pt>
                <c:pt idx="2536">
                  <c:v>44872</c:v>
                </c:pt>
                <c:pt idx="2537">
                  <c:v>44873</c:v>
                </c:pt>
                <c:pt idx="2538">
                  <c:v>44874</c:v>
                </c:pt>
                <c:pt idx="2539">
                  <c:v>44875</c:v>
                </c:pt>
                <c:pt idx="2540">
                  <c:v>44876</c:v>
                </c:pt>
                <c:pt idx="2541">
                  <c:v>44877</c:v>
                </c:pt>
                <c:pt idx="2542">
                  <c:v>44878</c:v>
                </c:pt>
                <c:pt idx="2543">
                  <c:v>44879</c:v>
                </c:pt>
                <c:pt idx="2544">
                  <c:v>44880</c:v>
                </c:pt>
                <c:pt idx="2545">
                  <c:v>44881</c:v>
                </c:pt>
                <c:pt idx="2546">
                  <c:v>44882</c:v>
                </c:pt>
                <c:pt idx="2547">
                  <c:v>44883</c:v>
                </c:pt>
                <c:pt idx="2548">
                  <c:v>44884</c:v>
                </c:pt>
                <c:pt idx="2549">
                  <c:v>44885</c:v>
                </c:pt>
                <c:pt idx="2550">
                  <c:v>44886</c:v>
                </c:pt>
                <c:pt idx="2551">
                  <c:v>44887</c:v>
                </c:pt>
                <c:pt idx="2552">
                  <c:v>44888</c:v>
                </c:pt>
                <c:pt idx="2553">
                  <c:v>44889</c:v>
                </c:pt>
                <c:pt idx="2554">
                  <c:v>44890</c:v>
                </c:pt>
                <c:pt idx="2555">
                  <c:v>44891</c:v>
                </c:pt>
                <c:pt idx="2556">
                  <c:v>44892</c:v>
                </c:pt>
                <c:pt idx="2557">
                  <c:v>44893</c:v>
                </c:pt>
                <c:pt idx="2558">
                  <c:v>44894</c:v>
                </c:pt>
                <c:pt idx="2559">
                  <c:v>44895</c:v>
                </c:pt>
                <c:pt idx="2560">
                  <c:v>44896</c:v>
                </c:pt>
                <c:pt idx="2561">
                  <c:v>44897</c:v>
                </c:pt>
                <c:pt idx="2562">
                  <c:v>44898</c:v>
                </c:pt>
                <c:pt idx="2563">
                  <c:v>44899</c:v>
                </c:pt>
                <c:pt idx="2564">
                  <c:v>44900</c:v>
                </c:pt>
                <c:pt idx="2565">
                  <c:v>44901</c:v>
                </c:pt>
                <c:pt idx="2566">
                  <c:v>44902</c:v>
                </c:pt>
                <c:pt idx="2567">
                  <c:v>44903</c:v>
                </c:pt>
                <c:pt idx="2568">
                  <c:v>44904</c:v>
                </c:pt>
                <c:pt idx="2569">
                  <c:v>44905</c:v>
                </c:pt>
                <c:pt idx="2570">
                  <c:v>44906</c:v>
                </c:pt>
                <c:pt idx="2571">
                  <c:v>44907</c:v>
                </c:pt>
                <c:pt idx="2572">
                  <c:v>44908</c:v>
                </c:pt>
                <c:pt idx="2573">
                  <c:v>44909</c:v>
                </c:pt>
                <c:pt idx="2574">
                  <c:v>44910</c:v>
                </c:pt>
                <c:pt idx="2575">
                  <c:v>44911</c:v>
                </c:pt>
                <c:pt idx="2576">
                  <c:v>44912</c:v>
                </c:pt>
                <c:pt idx="2577">
                  <c:v>44913</c:v>
                </c:pt>
                <c:pt idx="2578">
                  <c:v>44914</c:v>
                </c:pt>
                <c:pt idx="2579">
                  <c:v>44915</c:v>
                </c:pt>
                <c:pt idx="2580">
                  <c:v>44916</c:v>
                </c:pt>
                <c:pt idx="2581">
                  <c:v>44917</c:v>
                </c:pt>
                <c:pt idx="2582">
                  <c:v>44918</c:v>
                </c:pt>
                <c:pt idx="2583">
                  <c:v>44919</c:v>
                </c:pt>
                <c:pt idx="2584">
                  <c:v>44920</c:v>
                </c:pt>
                <c:pt idx="2585">
                  <c:v>44921</c:v>
                </c:pt>
                <c:pt idx="2586">
                  <c:v>44922</c:v>
                </c:pt>
                <c:pt idx="2587">
                  <c:v>44923</c:v>
                </c:pt>
                <c:pt idx="2588">
                  <c:v>44924</c:v>
                </c:pt>
                <c:pt idx="2589">
                  <c:v>44925</c:v>
                </c:pt>
                <c:pt idx="2590">
                  <c:v>44926</c:v>
                </c:pt>
                <c:pt idx="2591">
                  <c:v>44927</c:v>
                </c:pt>
                <c:pt idx="2592">
                  <c:v>44928</c:v>
                </c:pt>
                <c:pt idx="2593">
                  <c:v>44929</c:v>
                </c:pt>
                <c:pt idx="2594">
                  <c:v>44930</c:v>
                </c:pt>
                <c:pt idx="2595">
                  <c:v>44931</c:v>
                </c:pt>
                <c:pt idx="2596">
                  <c:v>44932</c:v>
                </c:pt>
                <c:pt idx="2597">
                  <c:v>44933</c:v>
                </c:pt>
                <c:pt idx="2598">
                  <c:v>44934</c:v>
                </c:pt>
                <c:pt idx="2599">
                  <c:v>44935</c:v>
                </c:pt>
                <c:pt idx="2600">
                  <c:v>44936</c:v>
                </c:pt>
                <c:pt idx="2601">
                  <c:v>44937</c:v>
                </c:pt>
                <c:pt idx="2602">
                  <c:v>44938</c:v>
                </c:pt>
                <c:pt idx="2603">
                  <c:v>44939</c:v>
                </c:pt>
                <c:pt idx="2604">
                  <c:v>44940</c:v>
                </c:pt>
                <c:pt idx="2605">
                  <c:v>44941</c:v>
                </c:pt>
                <c:pt idx="2606">
                  <c:v>44942</c:v>
                </c:pt>
                <c:pt idx="2607">
                  <c:v>44943</c:v>
                </c:pt>
                <c:pt idx="2608">
                  <c:v>44944</c:v>
                </c:pt>
                <c:pt idx="2609">
                  <c:v>44945</c:v>
                </c:pt>
                <c:pt idx="2610">
                  <c:v>44946</c:v>
                </c:pt>
                <c:pt idx="2611">
                  <c:v>44947</c:v>
                </c:pt>
                <c:pt idx="2612">
                  <c:v>44948</c:v>
                </c:pt>
                <c:pt idx="2613">
                  <c:v>44949</c:v>
                </c:pt>
                <c:pt idx="2614">
                  <c:v>44950</c:v>
                </c:pt>
                <c:pt idx="2615">
                  <c:v>44951</c:v>
                </c:pt>
                <c:pt idx="2616">
                  <c:v>44952</c:v>
                </c:pt>
                <c:pt idx="2617">
                  <c:v>44953</c:v>
                </c:pt>
                <c:pt idx="2618">
                  <c:v>44954</c:v>
                </c:pt>
                <c:pt idx="2619">
                  <c:v>44955</c:v>
                </c:pt>
                <c:pt idx="2620">
                  <c:v>44956</c:v>
                </c:pt>
                <c:pt idx="2621">
                  <c:v>44957</c:v>
                </c:pt>
                <c:pt idx="2622">
                  <c:v>44958</c:v>
                </c:pt>
                <c:pt idx="2623">
                  <c:v>44959</c:v>
                </c:pt>
                <c:pt idx="2624">
                  <c:v>44960</c:v>
                </c:pt>
                <c:pt idx="2625">
                  <c:v>44961</c:v>
                </c:pt>
                <c:pt idx="2626">
                  <c:v>44962</c:v>
                </c:pt>
                <c:pt idx="2627">
                  <c:v>44963</c:v>
                </c:pt>
                <c:pt idx="2628">
                  <c:v>44964</c:v>
                </c:pt>
                <c:pt idx="2629">
                  <c:v>44965</c:v>
                </c:pt>
                <c:pt idx="2630">
                  <c:v>44966</c:v>
                </c:pt>
                <c:pt idx="2631">
                  <c:v>44967</c:v>
                </c:pt>
                <c:pt idx="2632">
                  <c:v>44968</c:v>
                </c:pt>
                <c:pt idx="2633">
                  <c:v>44969</c:v>
                </c:pt>
                <c:pt idx="2634">
                  <c:v>44970</c:v>
                </c:pt>
                <c:pt idx="2635">
                  <c:v>44971</c:v>
                </c:pt>
                <c:pt idx="2636">
                  <c:v>44972</c:v>
                </c:pt>
                <c:pt idx="2637">
                  <c:v>44973</c:v>
                </c:pt>
                <c:pt idx="2638">
                  <c:v>44974</c:v>
                </c:pt>
                <c:pt idx="2639">
                  <c:v>44975</c:v>
                </c:pt>
                <c:pt idx="2640">
                  <c:v>44976</c:v>
                </c:pt>
                <c:pt idx="2641">
                  <c:v>44977</c:v>
                </c:pt>
                <c:pt idx="2642">
                  <c:v>44978</c:v>
                </c:pt>
                <c:pt idx="2643">
                  <c:v>44979</c:v>
                </c:pt>
                <c:pt idx="2644">
                  <c:v>44980</c:v>
                </c:pt>
                <c:pt idx="2645">
                  <c:v>44981</c:v>
                </c:pt>
                <c:pt idx="2646">
                  <c:v>44982</c:v>
                </c:pt>
                <c:pt idx="2647">
                  <c:v>44983</c:v>
                </c:pt>
                <c:pt idx="2648">
                  <c:v>44984</c:v>
                </c:pt>
                <c:pt idx="2649">
                  <c:v>44985</c:v>
                </c:pt>
                <c:pt idx="2650">
                  <c:v>44986</c:v>
                </c:pt>
                <c:pt idx="2651">
                  <c:v>44987</c:v>
                </c:pt>
                <c:pt idx="2652">
                  <c:v>44988</c:v>
                </c:pt>
                <c:pt idx="2653">
                  <c:v>44989</c:v>
                </c:pt>
                <c:pt idx="2654">
                  <c:v>44990</c:v>
                </c:pt>
                <c:pt idx="2655">
                  <c:v>44991</c:v>
                </c:pt>
                <c:pt idx="2656">
                  <c:v>44992</c:v>
                </c:pt>
                <c:pt idx="2657">
                  <c:v>44993</c:v>
                </c:pt>
                <c:pt idx="2658">
                  <c:v>44994</c:v>
                </c:pt>
                <c:pt idx="2659">
                  <c:v>44995</c:v>
                </c:pt>
                <c:pt idx="2660">
                  <c:v>44996</c:v>
                </c:pt>
                <c:pt idx="2661">
                  <c:v>44997</c:v>
                </c:pt>
                <c:pt idx="2662">
                  <c:v>44998</c:v>
                </c:pt>
                <c:pt idx="2663">
                  <c:v>44999</c:v>
                </c:pt>
                <c:pt idx="2664">
                  <c:v>45000</c:v>
                </c:pt>
                <c:pt idx="2665">
                  <c:v>45001</c:v>
                </c:pt>
                <c:pt idx="2666">
                  <c:v>45002</c:v>
                </c:pt>
                <c:pt idx="2667">
                  <c:v>45003</c:v>
                </c:pt>
                <c:pt idx="2668">
                  <c:v>45004</c:v>
                </c:pt>
                <c:pt idx="2669">
                  <c:v>45005</c:v>
                </c:pt>
                <c:pt idx="2670">
                  <c:v>45006</c:v>
                </c:pt>
                <c:pt idx="2671">
                  <c:v>45007</c:v>
                </c:pt>
                <c:pt idx="2672">
                  <c:v>45008</c:v>
                </c:pt>
                <c:pt idx="2673">
                  <c:v>45009</c:v>
                </c:pt>
                <c:pt idx="2674">
                  <c:v>45010</c:v>
                </c:pt>
                <c:pt idx="2675">
                  <c:v>45011</c:v>
                </c:pt>
                <c:pt idx="2676">
                  <c:v>45012</c:v>
                </c:pt>
                <c:pt idx="2677">
                  <c:v>45013</c:v>
                </c:pt>
                <c:pt idx="2678">
                  <c:v>45014</c:v>
                </c:pt>
                <c:pt idx="2679">
                  <c:v>45015</c:v>
                </c:pt>
                <c:pt idx="2680">
                  <c:v>45016</c:v>
                </c:pt>
                <c:pt idx="2681">
                  <c:v>45017</c:v>
                </c:pt>
                <c:pt idx="2682">
                  <c:v>45018</c:v>
                </c:pt>
                <c:pt idx="2683">
                  <c:v>45019</c:v>
                </c:pt>
                <c:pt idx="2684">
                  <c:v>45020</c:v>
                </c:pt>
                <c:pt idx="2685">
                  <c:v>45021</c:v>
                </c:pt>
                <c:pt idx="2686">
                  <c:v>45022</c:v>
                </c:pt>
                <c:pt idx="2687">
                  <c:v>45023</c:v>
                </c:pt>
                <c:pt idx="2688">
                  <c:v>45024</c:v>
                </c:pt>
                <c:pt idx="2689">
                  <c:v>45025</c:v>
                </c:pt>
                <c:pt idx="2690">
                  <c:v>45026</c:v>
                </c:pt>
                <c:pt idx="2691">
                  <c:v>45027</c:v>
                </c:pt>
                <c:pt idx="2692">
                  <c:v>45028</c:v>
                </c:pt>
                <c:pt idx="2693">
                  <c:v>45029</c:v>
                </c:pt>
                <c:pt idx="2694">
                  <c:v>45030</c:v>
                </c:pt>
                <c:pt idx="2695">
                  <c:v>45031</c:v>
                </c:pt>
                <c:pt idx="2696">
                  <c:v>45032</c:v>
                </c:pt>
                <c:pt idx="2697">
                  <c:v>45033</c:v>
                </c:pt>
                <c:pt idx="2698">
                  <c:v>45034</c:v>
                </c:pt>
                <c:pt idx="2699">
                  <c:v>45035</c:v>
                </c:pt>
                <c:pt idx="2700">
                  <c:v>45036</c:v>
                </c:pt>
                <c:pt idx="2701">
                  <c:v>45037</c:v>
                </c:pt>
                <c:pt idx="2702">
                  <c:v>45038</c:v>
                </c:pt>
                <c:pt idx="2703">
                  <c:v>45039</c:v>
                </c:pt>
                <c:pt idx="2704">
                  <c:v>45040</c:v>
                </c:pt>
                <c:pt idx="2705">
                  <c:v>45041</c:v>
                </c:pt>
                <c:pt idx="2706">
                  <c:v>45042</c:v>
                </c:pt>
                <c:pt idx="2707">
                  <c:v>45043</c:v>
                </c:pt>
                <c:pt idx="2708">
                  <c:v>45044</c:v>
                </c:pt>
                <c:pt idx="2709">
                  <c:v>45045</c:v>
                </c:pt>
                <c:pt idx="2710">
                  <c:v>45046</c:v>
                </c:pt>
                <c:pt idx="2711">
                  <c:v>45047</c:v>
                </c:pt>
                <c:pt idx="2712">
                  <c:v>45048</c:v>
                </c:pt>
                <c:pt idx="2713">
                  <c:v>45049</c:v>
                </c:pt>
                <c:pt idx="2714">
                  <c:v>45050</c:v>
                </c:pt>
                <c:pt idx="2715">
                  <c:v>45051</c:v>
                </c:pt>
                <c:pt idx="2716">
                  <c:v>45052</c:v>
                </c:pt>
                <c:pt idx="2717">
                  <c:v>45053</c:v>
                </c:pt>
                <c:pt idx="2718">
                  <c:v>45054</c:v>
                </c:pt>
                <c:pt idx="2719">
                  <c:v>45055</c:v>
                </c:pt>
                <c:pt idx="2720">
                  <c:v>45056</c:v>
                </c:pt>
                <c:pt idx="2721">
                  <c:v>45057</c:v>
                </c:pt>
                <c:pt idx="2722">
                  <c:v>45058</c:v>
                </c:pt>
                <c:pt idx="2723">
                  <c:v>45059</c:v>
                </c:pt>
                <c:pt idx="2724">
                  <c:v>45060</c:v>
                </c:pt>
                <c:pt idx="2725">
                  <c:v>45061</c:v>
                </c:pt>
                <c:pt idx="2726">
                  <c:v>45062</c:v>
                </c:pt>
                <c:pt idx="2727">
                  <c:v>45063</c:v>
                </c:pt>
                <c:pt idx="2728">
                  <c:v>45064</c:v>
                </c:pt>
                <c:pt idx="2729">
                  <c:v>45065</c:v>
                </c:pt>
                <c:pt idx="2730">
                  <c:v>45066</c:v>
                </c:pt>
                <c:pt idx="2731">
                  <c:v>45067</c:v>
                </c:pt>
                <c:pt idx="2732">
                  <c:v>45068</c:v>
                </c:pt>
                <c:pt idx="2733">
                  <c:v>45069</c:v>
                </c:pt>
                <c:pt idx="2734">
                  <c:v>45070</c:v>
                </c:pt>
                <c:pt idx="2735">
                  <c:v>45071</c:v>
                </c:pt>
                <c:pt idx="2736">
                  <c:v>45072</c:v>
                </c:pt>
                <c:pt idx="2737">
                  <c:v>45073</c:v>
                </c:pt>
                <c:pt idx="2738">
                  <c:v>45074</c:v>
                </c:pt>
                <c:pt idx="2739">
                  <c:v>45075</c:v>
                </c:pt>
                <c:pt idx="2740">
                  <c:v>45076</c:v>
                </c:pt>
                <c:pt idx="2741">
                  <c:v>45077</c:v>
                </c:pt>
                <c:pt idx="2742">
                  <c:v>45078</c:v>
                </c:pt>
                <c:pt idx="2743">
                  <c:v>45079</c:v>
                </c:pt>
                <c:pt idx="2744">
                  <c:v>45080</c:v>
                </c:pt>
                <c:pt idx="2745">
                  <c:v>45081</c:v>
                </c:pt>
                <c:pt idx="2746">
                  <c:v>45082</c:v>
                </c:pt>
                <c:pt idx="2747">
                  <c:v>45083</c:v>
                </c:pt>
                <c:pt idx="2748">
                  <c:v>45084</c:v>
                </c:pt>
                <c:pt idx="2749">
                  <c:v>45085</c:v>
                </c:pt>
                <c:pt idx="2750">
                  <c:v>45086</c:v>
                </c:pt>
                <c:pt idx="2751">
                  <c:v>45087</c:v>
                </c:pt>
                <c:pt idx="2752">
                  <c:v>45088</c:v>
                </c:pt>
                <c:pt idx="2753">
                  <c:v>45089</c:v>
                </c:pt>
                <c:pt idx="2754">
                  <c:v>45090</c:v>
                </c:pt>
                <c:pt idx="2755">
                  <c:v>45091</c:v>
                </c:pt>
                <c:pt idx="2756">
                  <c:v>45092</c:v>
                </c:pt>
                <c:pt idx="2757">
                  <c:v>45093</c:v>
                </c:pt>
                <c:pt idx="2758">
                  <c:v>45094</c:v>
                </c:pt>
                <c:pt idx="2759">
                  <c:v>45095</c:v>
                </c:pt>
                <c:pt idx="2760">
                  <c:v>45096</c:v>
                </c:pt>
                <c:pt idx="2761">
                  <c:v>45097</c:v>
                </c:pt>
                <c:pt idx="2762">
                  <c:v>45098</c:v>
                </c:pt>
                <c:pt idx="2763">
                  <c:v>45099</c:v>
                </c:pt>
                <c:pt idx="2764">
                  <c:v>45100</c:v>
                </c:pt>
                <c:pt idx="2765">
                  <c:v>45101</c:v>
                </c:pt>
                <c:pt idx="2766">
                  <c:v>45102</c:v>
                </c:pt>
                <c:pt idx="2767">
                  <c:v>45103</c:v>
                </c:pt>
                <c:pt idx="2768">
                  <c:v>45104</c:v>
                </c:pt>
                <c:pt idx="2769">
                  <c:v>45105</c:v>
                </c:pt>
                <c:pt idx="2770">
                  <c:v>45106</c:v>
                </c:pt>
                <c:pt idx="2771">
                  <c:v>45107</c:v>
                </c:pt>
                <c:pt idx="2772">
                  <c:v>45108</c:v>
                </c:pt>
                <c:pt idx="2773">
                  <c:v>45109</c:v>
                </c:pt>
                <c:pt idx="2774">
                  <c:v>45110</c:v>
                </c:pt>
                <c:pt idx="2775">
                  <c:v>45111</c:v>
                </c:pt>
                <c:pt idx="2776">
                  <c:v>45112</c:v>
                </c:pt>
                <c:pt idx="2777">
                  <c:v>45113</c:v>
                </c:pt>
                <c:pt idx="2778">
                  <c:v>45114</c:v>
                </c:pt>
                <c:pt idx="2779">
                  <c:v>45115</c:v>
                </c:pt>
                <c:pt idx="2780">
                  <c:v>45116</c:v>
                </c:pt>
                <c:pt idx="2781">
                  <c:v>45117</c:v>
                </c:pt>
                <c:pt idx="2782">
                  <c:v>45118</c:v>
                </c:pt>
                <c:pt idx="2783">
                  <c:v>45119</c:v>
                </c:pt>
                <c:pt idx="2784">
                  <c:v>45120</c:v>
                </c:pt>
                <c:pt idx="2785">
                  <c:v>45121</c:v>
                </c:pt>
                <c:pt idx="2786">
                  <c:v>45122</c:v>
                </c:pt>
                <c:pt idx="2787">
                  <c:v>45123</c:v>
                </c:pt>
                <c:pt idx="2788">
                  <c:v>45124</c:v>
                </c:pt>
                <c:pt idx="2789">
                  <c:v>45125</c:v>
                </c:pt>
                <c:pt idx="2790">
                  <c:v>45126</c:v>
                </c:pt>
                <c:pt idx="2791">
                  <c:v>45127</c:v>
                </c:pt>
                <c:pt idx="2792">
                  <c:v>45128</c:v>
                </c:pt>
                <c:pt idx="2793">
                  <c:v>45129</c:v>
                </c:pt>
                <c:pt idx="2794">
                  <c:v>45130</c:v>
                </c:pt>
                <c:pt idx="2795">
                  <c:v>45131</c:v>
                </c:pt>
                <c:pt idx="2796">
                  <c:v>45132</c:v>
                </c:pt>
                <c:pt idx="2797">
                  <c:v>45133</c:v>
                </c:pt>
                <c:pt idx="2798">
                  <c:v>45134</c:v>
                </c:pt>
                <c:pt idx="2799">
                  <c:v>45135</c:v>
                </c:pt>
                <c:pt idx="2800">
                  <c:v>45136</c:v>
                </c:pt>
                <c:pt idx="2801">
                  <c:v>45137</c:v>
                </c:pt>
                <c:pt idx="2802">
                  <c:v>45138</c:v>
                </c:pt>
                <c:pt idx="2803">
                  <c:v>45139</c:v>
                </c:pt>
                <c:pt idx="2804">
                  <c:v>45140</c:v>
                </c:pt>
                <c:pt idx="2805">
                  <c:v>45141</c:v>
                </c:pt>
                <c:pt idx="2806">
                  <c:v>45142</c:v>
                </c:pt>
                <c:pt idx="2807">
                  <c:v>45143</c:v>
                </c:pt>
                <c:pt idx="2808">
                  <c:v>45144</c:v>
                </c:pt>
                <c:pt idx="2809">
                  <c:v>45145</c:v>
                </c:pt>
                <c:pt idx="2810">
                  <c:v>45146</c:v>
                </c:pt>
                <c:pt idx="2811">
                  <c:v>45147</c:v>
                </c:pt>
                <c:pt idx="2812">
                  <c:v>45148</c:v>
                </c:pt>
                <c:pt idx="2813">
                  <c:v>45149</c:v>
                </c:pt>
                <c:pt idx="2814">
                  <c:v>45150</c:v>
                </c:pt>
                <c:pt idx="2815">
                  <c:v>45151</c:v>
                </c:pt>
                <c:pt idx="2816">
                  <c:v>45152</c:v>
                </c:pt>
                <c:pt idx="2817">
                  <c:v>45153</c:v>
                </c:pt>
                <c:pt idx="2818">
                  <c:v>45154</c:v>
                </c:pt>
                <c:pt idx="2819">
                  <c:v>45155</c:v>
                </c:pt>
                <c:pt idx="2820">
                  <c:v>45156</c:v>
                </c:pt>
                <c:pt idx="2821">
                  <c:v>45157</c:v>
                </c:pt>
                <c:pt idx="2822">
                  <c:v>45158</c:v>
                </c:pt>
                <c:pt idx="2823">
                  <c:v>45159</c:v>
                </c:pt>
                <c:pt idx="2824">
                  <c:v>45160</c:v>
                </c:pt>
                <c:pt idx="2825">
                  <c:v>45161</c:v>
                </c:pt>
                <c:pt idx="2826">
                  <c:v>45162</c:v>
                </c:pt>
                <c:pt idx="2827">
                  <c:v>45163</c:v>
                </c:pt>
                <c:pt idx="2828">
                  <c:v>45164</c:v>
                </c:pt>
                <c:pt idx="2829">
                  <c:v>45165</c:v>
                </c:pt>
                <c:pt idx="2830">
                  <c:v>45166</c:v>
                </c:pt>
                <c:pt idx="2831">
                  <c:v>45167</c:v>
                </c:pt>
                <c:pt idx="2832">
                  <c:v>45168</c:v>
                </c:pt>
                <c:pt idx="2833">
                  <c:v>45169</c:v>
                </c:pt>
                <c:pt idx="2834">
                  <c:v>45170</c:v>
                </c:pt>
                <c:pt idx="2835">
                  <c:v>45171</c:v>
                </c:pt>
                <c:pt idx="2836">
                  <c:v>45172</c:v>
                </c:pt>
                <c:pt idx="2837">
                  <c:v>45173</c:v>
                </c:pt>
                <c:pt idx="2838">
                  <c:v>45174</c:v>
                </c:pt>
                <c:pt idx="2839">
                  <c:v>45175</c:v>
                </c:pt>
                <c:pt idx="2840">
                  <c:v>45176</c:v>
                </c:pt>
                <c:pt idx="2841">
                  <c:v>45177</c:v>
                </c:pt>
                <c:pt idx="2842">
                  <c:v>45178</c:v>
                </c:pt>
                <c:pt idx="2843">
                  <c:v>45179</c:v>
                </c:pt>
                <c:pt idx="2844">
                  <c:v>45180</c:v>
                </c:pt>
                <c:pt idx="2845">
                  <c:v>45181</c:v>
                </c:pt>
                <c:pt idx="2846">
                  <c:v>45182</c:v>
                </c:pt>
                <c:pt idx="2847">
                  <c:v>45183</c:v>
                </c:pt>
                <c:pt idx="2848">
                  <c:v>45184</c:v>
                </c:pt>
                <c:pt idx="2849">
                  <c:v>45185</c:v>
                </c:pt>
                <c:pt idx="2850">
                  <c:v>45186</c:v>
                </c:pt>
                <c:pt idx="2851">
                  <c:v>45187</c:v>
                </c:pt>
                <c:pt idx="2852">
                  <c:v>45188</c:v>
                </c:pt>
                <c:pt idx="2853">
                  <c:v>45189</c:v>
                </c:pt>
                <c:pt idx="2854">
                  <c:v>45190</c:v>
                </c:pt>
                <c:pt idx="2855">
                  <c:v>45191</c:v>
                </c:pt>
                <c:pt idx="2856">
                  <c:v>45192</c:v>
                </c:pt>
                <c:pt idx="2857">
                  <c:v>45193</c:v>
                </c:pt>
                <c:pt idx="2858">
                  <c:v>45194</c:v>
                </c:pt>
                <c:pt idx="2859">
                  <c:v>45195</c:v>
                </c:pt>
                <c:pt idx="2860">
                  <c:v>45196</c:v>
                </c:pt>
                <c:pt idx="2861">
                  <c:v>45197</c:v>
                </c:pt>
                <c:pt idx="2862">
                  <c:v>45198</c:v>
                </c:pt>
                <c:pt idx="2863">
                  <c:v>45199</c:v>
                </c:pt>
                <c:pt idx="2864">
                  <c:v>45200</c:v>
                </c:pt>
                <c:pt idx="2865">
                  <c:v>45201</c:v>
                </c:pt>
                <c:pt idx="2866">
                  <c:v>45202</c:v>
                </c:pt>
                <c:pt idx="2867">
                  <c:v>45203</c:v>
                </c:pt>
                <c:pt idx="2868">
                  <c:v>45204</c:v>
                </c:pt>
                <c:pt idx="2869">
                  <c:v>45205</c:v>
                </c:pt>
                <c:pt idx="2870">
                  <c:v>45206</c:v>
                </c:pt>
                <c:pt idx="2871">
                  <c:v>45207</c:v>
                </c:pt>
                <c:pt idx="2872">
                  <c:v>45208</c:v>
                </c:pt>
                <c:pt idx="2873">
                  <c:v>45209</c:v>
                </c:pt>
                <c:pt idx="2874">
                  <c:v>45210</c:v>
                </c:pt>
                <c:pt idx="2875">
                  <c:v>45211</c:v>
                </c:pt>
                <c:pt idx="2876">
                  <c:v>45212</c:v>
                </c:pt>
                <c:pt idx="2877">
                  <c:v>45213</c:v>
                </c:pt>
                <c:pt idx="2878">
                  <c:v>45214</c:v>
                </c:pt>
                <c:pt idx="2879">
                  <c:v>45215</c:v>
                </c:pt>
                <c:pt idx="2880">
                  <c:v>45216</c:v>
                </c:pt>
                <c:pt idx="2881">
                  <c:v>45217</c:v>
                </c:pt>
                <c:pt idx="2882">
                  <c:v>45218</c:v>
                </c:pt>
                <c:pt idx="2883">
                  <c:v>45219</c:v>
                </c:pt>
                <c:pt idx="2884">
                  <c:v>45220</c:v>
                </c:pt>
                <c:pt idx="2885">
                  <c:v>45221</c:v>
                </c:pt>
                <c:pt idx="2886">
                  <c:v>45222</c:v>
                </c:pt>
                <c:pt idx="2887">
                  <c:v>45223</c:v>
                </c:pt>
                <c:pt idx="2888">
                  <c:v>45224</c:v>
                </c:pt>
                <c:pt idx="2889">
                  <c:v>45225</c:v>
                </c:pt>
                <c:pt idx="2890">
                  <c:v>45226</c:v>
                </c:pt>
                <c:pt idx="2891">
                  <c:v>45227</c:v>
                </c:pt>
                <c:pt idx="2892">
                  <c:v>45228</c:v>
                </c:pt>
                <c:pt idx="2893">
                  <c:v>45229</c:v>
                </c:pt>
                <c:pt idx="2894">
                  <c:v>45230</c:v>
                </c:pt>
                <c:pt idx="2895">
                  <c:v>45231</c:v>
                </c:pt>
                <c:pt idx="2896">
                  <c:v>45232</c:v>
                </c:pt>
                <c:pt idx="2897">
                  <c:v>45233</c:v>
                </c:pt>
                <c:pt idx="2898">
                  <c:v>45234</c:v>
                </c:pt>
                <c:pt idx="2899">
                  <c:v>45235</c:v>
                </c:pt>
                <c:pt idx="2900">
                  <c:v>45236</c:v>
                </c:pt>
                <c:pt idx="2901">
                  <c:v>45237</c:v>
                </c:pt>
                <c:pt idx="2902">
                  <c:v>45238</c:v>
                </c:pt>
                <c:pt idx="2903">
                  <c:v>45239</c:v>
                </c:pt>
                <c:pt idx="2904">
                  <c:v>45240</c:v>
                </c:pt>
                <c:pt idx="2905">
                  <c:v>45241</c:v>
                </c:pt>
                <c:pt idx="2906">
                  <c:v>45242</c:v>
                </c:pt>
                <c:pt idx="2907">
                  <c:v>45243</c:v>
                </c:pt>
                <c:pt idx="2908">
                  <c:v>45244</c:v>
                </c:pt>
                <c:pt idx="2909">
                  <c:v>45245</c:v>
                </c:pt>
                <c:pt idx="2910">
                  <c:v>45246</c:v>
                </c:pt>
                <c:pt idx="2911">
                  <c:v>45247</c:v>
                </c:pt>
                <c:pt idx="2912">
                  <c:v>45248</c:v>
                </c:pt>
                <c:pt idx="2913">
                  <c:v>45249</c:v>
                </c:pt>
                <c:pt idx="2914">
                  <c:v>45250</c:v>
                </c:pt>
                <c:pt idx="2915">
                  <c:v>45251</c:v>
                </c:pt>
                <c:pt idx="2916">
                  <c:v>45252</c:v>
                </c:pt>
                <c:pt idx="2917">
                  <c:v>45253</c:v>
                </c:pt>
                <c:pt idx="2918">
                  <c:v>45254</c:v>
                </c:pt>
                <c:pt idx="2919">
                  <c:v>45255</c:v>
                </c:pt>
                <c:pt idx="2920">
                  <c:v>45256</c:v>
                </c:pt>
                <c:pt idx="2921">
                  <c:v>45257</c:v>
                </c:pt>
                <c:pt idx="2922">
                  <c:v>45258</c:v>
                </c:pt>
                <c:pt idx="2923">
                  <c:v>45259</c:v>
                </c:pt>
                <c:pt idx="2924">
                  <c:v>45260</c:v>
                </c:pt>
                <c:pt idx="2925">
                  <c:v>45261</c:v>
                </c:pt>
                <c:pt idx="2926">
                  <c:v>45262</c:v>
                </c:pt>
                <c:pt idx="2927">
                  <c:v>45263</c:v>
                </c:pt>
                <c:pt idx="2928">
                  <c:v>45264</c:v>
                </c:pt>
                <c:pt idx="2929">
                  <c:v>45265</c:v>
                </c:pt>
                <c:pt idx="2930">
                  <c:v>45266</c:v>
                </c:pt>
                <c:pt idx="2931">
                  <c:v>45267</c:v>
                </c:pt>
                <c:pt idx="2932">
                  <c:v>45268</c:v>
                </c:pt>
                <c:pt idx="2933">
                  <c:v>45269</c:v>
                </c:pt>
                <c:pt idx="2934">
                  <c:v>45270</c:v>
                </c:pt>
                <c:pt idx="2935">
                  <c:v>45271</c:v>
                </c:pt>
                <c:pt idx="2936">
                  <c:v>45272</c:v>
                </c:pt>
                <c:pt idx="2937">
                  <c:v>45273</c:v>
                </c:pt>
                <c:pt idx="2938">
                  <c:v>45274</c:v>
                </c:pt>
                <c:pt idx="2939">
                  <c:v>45275</c:v>
                </c:pt>
                <c:pt idx="2940">
                  <c:v>45276</c:v>
                </c:pt>
                <c:pt idx="2941">
                  <c:v>45277</c:v>
                </c:pt>
                <c:pt idx="2942">
                  <c:v>45278</c:v>
                </c:pt>
                <c:pt idx="2943">
                  <c:v>45279</c:v>
                </c:pt>
                <c:pt idx="2944">
                  <c:v>45280</c:v>
                </c:pt>
                <c:pt idx="2945">
                  <c:v>45281</c:v>
                </c:pt>
                <c:pt idx="2946">
                  <c:v>45282</c:v>
                </c:pt>
                <c:pt idx="2947">
                  <c:v>45283</c:v>
                </c:pt>
                <c:pt idx="2948">
                  <c:v>45284</c:v>
                </c:pt>
                <c:pt idx="2949">
                  <c:v>45285</c:v>
                </c:pt>
                <c:pt idx="2950">
                  <c:v>45286</c:v>
                </c:pt>
                <c:pt idx="2951">
                  <c:v>45287</c:v>
                </c:pt>
                <c:pt idx="2952">
                  <c:v>45288</c:v>
                </c:pt>
                <c:pt idx="2953">
                  <c:v>45289</c:v>
                </c:pt>
                <c:pt idx="2954">
                  <c:v>45290</c:v>
                </c:pt>
                <c:pt idx="2955">
                  <c:v>45291</c:v>
                </c:pt>
                <c:pt idx="2956">
                  <c:v>45292</c:v>
                </c:pt>
                <c:pt idx="2957">
                  <c:v>45293</c:v>
                </c:pt>
                <c:pt idx="2958">
                  <c:v>45294</c:v>
                </c:pt>
                <c:pt idx="2959">
                  <c:v>45295</c:v>
                </c:pt>
                <c:pt idx="2960">
                  <c:v>45296</c:v>
                </c:pt>
                <c:pt idx="2961">
                  <c:v>45297</c:v>
                </c:pt>
                <c:pt idx="2962">
                  <c:v>45298</c:v>
                </c:pt>
                <c:pt idx="2963">
                  <c:v>45299</c:v>
                </c:pt>
                <c:pt idx="2964">
                  <c:v>45300</c:v>
                </c:pt>
                <c:pt idx="2965">
                  <c:v>45301</c:v>
                </c:pt>
                <c:pt idx="2966">
                  <c:v>45302</c:v>
                </c:pt>
                <c:pt idx="2967">
                  <c:v>45303</c:v>
                </c:pt>
                <c:pt idx="2968">
                  <c:v>45304</c:v>
                </c:pt>
                <c:pt idx="2969">
                  <c:v>45305</c:v>
                </c:pt>
                <c:pt idx="2970">
                  <c:v>45306</c:v>
                </c:pt>
                <c:pt idx="2971">
                  <c:v>45307</c:v>
                </c:pt>
                <c:pt idx="2972">
                  <c:v>45308</c:v>
                </c:pt>
                <c:pt idx="2973">
                  <c:v>45309</c:v>
                </c:pt>
                <c:pt idx="2974">
                  <c:v>45310</c:v>
                </c:pt>
                <c:pt idx="2975">
                  <c:v>45311</c:v>
                </c:pt>
                <c:pt idx="2976">
                  <c:v>45312</c:v>
                </c:pt>
                <c:pt idx="2977">
                  <c:v>45313</c:v>
                </c:pt>
                <c:pt idx="2978">
                  <c:v>45314</c:v>
                </c:pt>
                <c:pt idx="2979">
                  <c:v>45315</c:v>
                </c:pt>
                <c:pt idx="2980">
                  <c:v>45316</c:v>
                </c:pt>
                <c:pt idx="2981">
                  <c:v>45317</c:v>
                </c:pt>
                <c:pt idx="2982">
                  <c:v>45318</c:v>
                </c:pt>
                <c:pt idx="2983">
                  <c:v>45319</c:v>
                </c:pt>
                <c:pt idx="2984">
                  <c:v>45320</c:v>
                </c:pt>
                <c:pt idx="2985">
                  <c:v>45321</c:v>
                </c:pt>
                <c:pt idx="2986">
                  <c:v>45322</c:v>
                </c:pt>
                <c:pt idx="2987">
                  <c:v>45323</c:v>
                </c:pt>
                <c:pt idx="2988">
                  <c:v>45324</c:v>
                </c:pt>
                <c:pt idx="2989">
                  <c:v>45325</c:v>
                </c:pt>
                <c:pt idx="2990">
                  <c:v>45326</c:v>
                </c:pt>
                <c:pt idx="2991">
                  <c:v>45327</c:v>
                </c:pt>
                <c:pt idx="2992">
                  <c:v>45328</c:v>
                </c:pt>
                <c:pt idx="2993">
                  <c:v>45329</c:v>
                </c:pt>
                <c:pt idx="2994">
                  <c:v>45330</c:v>
                </c:pt>
                <c:pt idx="2995">
                  <c:v>45331</c:v>
                </c:pt>
                <c:pt idx="2996">
                  <c:v>45332</c:v>
                </c:pt>
                <c:pt idx="2997">
                  <c:v>45333</c:v>
                </c:pt>
                <c:pt idx="2998">
                  <c:v>45334</c:v>
                </c:pt>
                <c:pt idx="2999">
                  <c:v>45335</c:v>
                </c:pt>
                <c:pt idx="3000">
                  <c:v>45336</c:v>
                </c:pt>
                <c:pt idx="3001">
                  <c:v>45337</c:v>
                </c:pt>
                <c:pt idx="3002">
                  <c:v>45338</c:v>
                </c:pt>
                <c:pt idx="3003">
                  <c:v>45339</c:v>
                </c:pt>
                <c:pt idx="3004">
                  <c:v>45340</c:v>
                </c:pt>
                <c:pt idx="3005">
                  <c:v>45341</c:v>
                </c:pt>
                <c:pt idx="3006">
                  <c:v>45342</c:v>
                </c:pt>
                <c:pt idx="3007">
                  <c:v>45343</c:v>
                </c:pt>
                <c:pt idx="3008">
                  <c:v>45344</c:v>
                </c:pt>
                <c:pt idx="3009">
                  <c:v>45345</c:v>
                </c:pt>
                <c:pt idx="3010">
                  <c:v>45346</c:v>
                </c:pt>
                <c:pt idx="3011">
                  <c:v>45347</c:v>
                </c:pt>
                <c:pt idx="3012">
                  <c:v>45348</c:v>
                </c:pt>
                <c:pt idx="3013">
                  <c:v>45349</c:v>
                </c:pt>
                <c:pt idx="3014">
                  <c:v>45350</c:v>
                </c:pt>
                <c:pt idx="3015">
                  <c:v>45351</c:v>
                </c:pt>
                <c:pt idx="3016">
                  <c:v>45352</c:v>
                </c:pt>
                <c:pt idx="3017">
                  <c:v>45353</c:v>
                </c:pt>
                <c:pt idx="3018">
                  <c:v>45354</c:v>
                </c:pt>
                <c:pt idx="3019">
                  <c:v>45355</c:v>
                </c:pt>
                <c:pt idx="3020">
                  <c:v>45356</c:v>
                </c:pt>
                <c:pt idx="3021">
                  <c:v>45357</c:v>
                </c:pt>
                <c:pt idx="3022">
                  <c:v>45358</c:v>
                </c:pt>
                <c:pt idx="3023">
                  <c:v>45359</c:v>
                </c:pt>
                <c:pt idx="3024">
                  <c:v>45360</c:v>
                </c:pt>
                <c:pt idx="3025">
                  <c:v>45361</c:v>
                </c:pt>
                <c:pt idx="3026">
                  <c:v>45362</c:v>
                </c:pt>
                <c:pt idx="3027">
                  <c:v>45363</c:v>
                </c:pt>
                <c:pt idx="3028">
                  <c:v>45364</c:v>
                </c:pt>
                <c:pt idx="3029">
                  <c:v>45365</c:v>
                </c:pt>
                <c:pt idx="3030">
                  <c:v>45366</c:v>
                </c:pt>
                <c:pt idx="3031">
                  <c:v>45367</c:v>
                </c:pt>
                <c:pt idx="3032">
                  <c:v>45368</c:v>
                </c:pt>
                <c:pt idx="3033">
                  <c:v>45369</c:v>
                </c:pt>
                <c:pt idx="3034">
                  <c:v>45370</c:v>
                </c:pt>
                <c:pt idx="3035">
                  <c:v>45371</c:v>
                </c:pt>
                <c:pt idx="3036">
                  <c:v>45372</c:v>
                </c:pt>
                <c:pt idx="3037">
                  <c:v>45373</c:v>
                </c:pt>
                <c:pt idx="3038">
                  <c:v>45374</c:v>
                </c:pt>
                <c:pt idx="3039">
                  <c:v>45375</c:v>
                </c:pt>
                <c:pt idx="3040">
                  <c:v>45376</c:v>
                </c:pt>
                <c:pt idx="3041">
                  <c:v>45377</c:v>
                </c:pt>
                <c:pt idx="3042">
                  <c:v>45378</c:v>
                </c:pt>
                <c:pt idx="3043">
                  <c:v>45379</c:v>
                </c:pt>
                <c:pt idx="3044">
                  <c:v>45380</c:v>
                </c:pt>
                <c:pt idx="3045">
                  <c:v>45381</c:v>
                </c:pt>
                <c:pt idx="3046">
                  <c:v>45382</c:v>
                </c:pt>
                <c:pt idx="3047">
                  <c:v>45383</c:v>
                </c:pt>
                <c:pt idx="3048">
                  <c:v>45384</c:v>
                </c:pt>
                <c:pt idx="3049">
                  <c:v>45385</c:v>
                </c:pt>
                <c:pt idx="3050">
                  <c:v>45386</c:v>
                </c:pt>
                <c:pt idx="3051">
                  <c:v>45387</c:v>
                </c:pt>
                <c:pt idx="3052">
                  <c:v>45388</c:v>
                </c:pt>
                <c:pt idx="3053">
                  <c:v>45389</c:v>
                </c:pt>
                <c:pt idx="3054">
                  <c:v>45390</c:v>
                </c:pt>
                <c:pt idx="3055">
                  <c:v>45391</c:v>
                </c:pt>
                <c:pt idx="3056">
                  <c:v>45392</c:v>
                </c:pt>
                <c:pt idx="3057">
                  <c:v>45393</c:v>
                </c:pt>
                <c:pt idx="3058">
                  <c:v>45394</c:v>
                </c:pt>
                <c:pt idx="3059">
                  <c:v>45395</c:v>
                </c:pt>
                <c:pt idx="3060">
                  <c:v>45396</c:v>
                </c:pt>
                <c:pt idx="3061">
                  <c:v>45397</c:v>
                </c:pt>
                <c:pt idx="3062">
                  <c:v>45398</c:v>
                </c:pt>
                <c:pt idx="3063">
                  <c:v>45399</c:v>
                </c:pt>
                <c:pt idx="3064">
                  <c:v>45400</c:v>
                </c:pt>
                <c:pt idx="3065">
                  <c:v>45401</c:v>
                </c:pt>
                <c:pt idx="3066">
                  <c:v>45402</c:v>
                </c:pt>
                <c:pt idx="3067">
                  <c:v>45403</c:v>
                </c:pt>
                <c:pt idx="3068">
                  <c:v>45404</c:v>
                </c:pt>
                <c:pt idx="3069">
                  <c:v>45405</c:v>
                </c:pt>
                <c:pt idx="3070">
                  <c:v>45406</c:v>
                </c:pt>
                <c:pt idx="3071">
                  <c:v>45407</c:v>
                </c:pt>
                <c:pt idx="3072">
                  <c:v>45408</c:v>
                </c:pt>
                <c:pt idx="3073">
                  <c:v>45409</c:v>
                </c:pt>
                <c:pt idx="3074">
                  <c:v>45410</c:v>
                </c:pt>
                <c:pt idx="3075">
                  <c:v>45411</c:v>
                </c:pt>
                <c:pt idx="3076">
                  <c:v>45412</c:v>
                </c:pt>
                <c:pt idx="3077">
                  <c:v>45413</c:v>
                </c:pt>
                <c:pt idx="3078">
                  <c:v>45414</c:v>
                </c:pt>
                <c:pt idx="3079">
                  <c:v>45415</c:v>
                </c:pt>
                <c:pt idx="3080">
                  <c:v>45416</c:v>
                </c:pt>
                <c:pt idx="3081">
                  <c:v>45417</c:v>
                </c:pt>
                <c:pt idx="3082">
                  <c:v>45418</c:v>
                </c:pt>
                <c:pt idx="3083">
                  <c:v>45419</c:v>
                </c:pt>
                <c:pt idx="3084">
                  <c:v>45420</c:v>
                </c:pt>
                <c:pt idx="3085">
                  <c:v>45421</c:v>
                </c:pt>
                <c:pt idx="3086">
                  <c:v>45422</c:v>
                </c:pt>
                <c:pt idx="3087">
                  <c:v>45423</c:v>
                </c:pt>
                <c:pt idx="3088">
                  <c:v>45424</c:v>
                </c:pt>
                <c:pt idx="3089">
                  <c:v>45425</c:v>
                </c:pt>
                <c:pt idx="3090">
                  <c:v>45426</c:v>
                </c:pt>
                <c:pt idx="3091">
                  <c:v>45427</c:v>
                </c:pt>
                <c:pt idx="3092">
                  <c:v>45428</c:v>
                </c:pt>
                <c:pt idx="3093">
                  <c:v>45429</c:v>
                </c:pt>
                <c:pt idx="3094">
                  <c:v>45430</c:v>
                </c:pt>
                <c:pt idx="3095">
                  <c:v>45431</c:v>
                </c:pt>
                <c:pt idx="3096">
                  <c:v>45432</c:v>
                </c:pt>
                <c:pt idx="3097">
                  <c:v>45433</c:v>
                </c:pt>
                <c:pt idx="3098">
                  <c:v>45434</c:v>
                </c:pt>
                <c:pt idx="3099">
                  <c:v>45435</c:v>
                </c:pt>
                <c:pt idx="3100">
                  <c:v>45436</c:v>
                </c:pt>
                <c:pt idx="3101">
                  <c:v>45437</c:v>
                </c:pt>
                <c:pt idx="3102">
                  <c:v>45438</c:v>
                </c:pt>
                <c:pt idx="3103">
                  <c:v>45439</c:v>
                </c:pt>
                <c:pt idx="3104">
                  <c:v>45440</c:v>
                </c:pt>
                <c:pt idx="3105">
                  <c:v>45441</c:v>
                </c:pt>
                <c:pt idx="3106">
                  <c:v>45442</c:v>
                </c:pt>
                <c:pt idx="3107">
                  <c:v>45443</c:v>
                </c:pt>
                <c:pt idx="3108">
                  <c:v>45444</c:v>
                </c:pt>
                <c:pt idx="3109">
                  <c:v>45445</c:v>
                </c:pt>
                <c:pt idx="3110">
                  <c:v>45446</c:v>
                </c:pt>
                <c:pt idx="3111">
                  <c:v>45447</c:v>
                </c:pt>
                <c:pt idx="3112">
                  <c:v>45448</c:v>
                </c:pt>
                <c:pt idx="3113">
                  <c:v>45449</c:v>
                </c:pt>
                <c:pt idx="3114">
                  <c:v>45450</c:v>
                </c:pt>
                <c:pt idx="3115">
                  <c:v>45451</c:v>
                </c:pt>
                <c:pt idx="3116">
                  <c:v>45452</c:v>
                </c:pt>
                <c:pt idx="3117">
                  <c:v>45453</c:v>
                </c:pt>
                <c:pt idx="3118">
                  <c:v>45454</c:v>
                </c:pt>
                <c:pt idx="3119">
                  <c:v>45455</c:v>
                </c:pt>
                <c:pt idx="3120">
                  <c:v>45456</c:v>
                </c:pt>
                <c:pt idx="3121">
                  <c:v>45457</c:v>
                </c:pt>
                <c:pt idx="3122">
                  <c:v>45458</c:v>
                </c:pt>
                <c:pt idx="3123">
                  <c:v>45459</c:v>
                </c:pt>
                <c:pt idx="3124">
                  <c:v>45460</c:v>
                </c:pt>
                <c:pt idx="3125">
                  <c:v>45461</c:v>
                </c:pt>
                <c:pt idx="3126">
                  <c:v>45462</c:v>
                </c:pt>
                <c:pt idx="3127">
                  <c:v>45463</c:v>
                </c:pt>
                <c:pt idx="3128">
                  <c:v>45464</c:v>
                </c:pt>
                <c:pt idx="3129">
                  <c:v>45465</c:v>
                </c:pt>
                <c:pt idx="3130">
                  <c:v>45466</c:v>
                </c:pt>
                <c:pt idx="3131">
                  <c:v>45467</c:v>
                </c:pt>
                <c:pt idx="3132">
                  <c:v>45468</c:v>
                </c:pt>
                <c:pt idx="3133">
                  <c:v>45469</c:v>
                </c:pt>
                <c:pt idx="3134">
                  <c:v>45470</c:v>
                </c:pt>
                <c:pt idx="3135">
                  <c:v>45471</c:v>
                </c:pt>
                <c:pt idx="3136">
                  <c:v>45472</c:v>
                </c:pt>
                <c:pt idx="3137">
                  <c:v>45473</c:v>
                </c:pt>
                <c:pt idx="3138">
                  <c:v>45474</c:v>
                </c:pt>
                <c:pt idx="3139">
                  <c:v>45475</c:v>
                </c:pt>
                <c:pt idx="3140">
                  <c:v>45476</c:v>
                </c:pt>
                <c:pt idx="3141">
                  <c:v>45477</c:v>
                </c:pt>
                <c:pt idx="3142">
                  <c:v>45478</c:v>
                </c:pt>
                <c:pt idx="3143">
                  <c:v>45479</c:v>
                </c:pt>
                <c:pt idx="3144">
                  <c:v>45480</c:v>
                </c:pt>
                <c:pt idx="3145">
                  <c:v>45481</c:v>
                </c:pt>
                <c:pt idx="3146">
                  <c:v>45482</c:v>
                </c:pt>
                <c:pt idx="3147">
                  <c:v>45483</c:v>
                </c:pt>
                <c:pt idx="3148">
                  <c:v>45484</c:v>
                </c:pt>
                <c:pt idx="3149">
                  <c:v>45485</c:v>
                </c:pt>
                <c:pt idx="3150">
                  <c:v>45486</c:v>
                </c:pt>
                <c:pt idx="3151">
                  <c:v>45487</c:v>
                </c:pt>
                <c:pt idx="3152">
                  <c:v>45488</c:v>
                </c:pt>
                <c:pt idx="3153">
                  <c:v>45489</c:v>
                </c:pt>
                <c:pt idx="3154">
                  <c:v>45490</c:v>
                </c:pt>
                <c:pt idx="3155">
                  <c:v>45491</c:v>
                </c:pt>
                <c:pt idx="3156">
                  <c:v>45492</c:v>
                </c:pt>
                <c:pt idx="3157">
                  <c:v>45493</c:v>
                </c:pt>
                <c:pt idx="3158">
                  <c:v>45494</c:v>
                </c:pt>
                <c:pt idx="3159">
                  <c:v>45495</c:v>
                </c:pt>
                <c:pt idx="3160">
                  <c:v>45496</c:v>
                </c:pt>
                <c:pt idx="3161">
                  <c:v>45497</c:v>
                </c:pt>
                <c:pt idx="3162">
                  <c:v>45498</c:v>
                </c:pt>
                <c:pt idx="3163">
                  <c:v>45499</c:v>
                </c:pt>
                <c:pt idx="3164">
                  <c:v>45500</c:v>
                </c:pt>
                <c:pt idx="3165">
                  <c:v>45501</c:v>
                </c:pt>
                <c:pt idx="3166">
                  <c:v>45502</c:v>
                </c:pt>
                <c:pt idx="3167">
                  <c:v>45503</c:v>
                </c:pt>
                <c:pt idx="3168">
                  <c:v>45504</c:v>
                </c:pt>
                <c:pt idx="3169">
                  <c:v>45505</c:v>
                </c:pt>
                <c:pt idx="3170">
                  <c:v>45506</c:v>
                </c:pt>
                <c:pt idx="3171">
                  <c:v>45507</c:v>
                </c:pt>
                <c:pt idx="3172">
                  <c:v>45508</c:v>
                </c:pt>
                <c:pt idx="3173">
                  <c:v>45509</c:v>
                </c:pt>
                <c:pt idx="3174">
                  <c:v>45510</c:v>
                </c:pt>
                <c:pt idx="3175">
                  <c:v>45511</c:v>
                </c:pt>
                <c:pt idx="3176">
                  <c:v>45512</c:v>
                </c:pt>
                <c:pt idx="3177">
                  <c:v>45513</c:v>
                </c:pt>
                <c:pt idx="3178">
                  <c:v>45514</c:v>
                </c:pt>
                <c:pt idx="3179">
                  <c:v>45515</c:v>
                </c:pt>
                <c:pt idx="3180">
                  <c:v>45516</c:v>
                </c:pt>
                <c:pt idx="3181">
                  <c:v>45517</c:v>
                </c:pt>
                <c:pt idx="3182">
                  <c:v>45518</c:v>
                </c:pt>
                <c:pt idx="3183">
                  <c:v>45519</c:v>
                </c:pt>
                <c:pt idx="3184">
                  <c:v>45520</c:v>
                </c:pt>
                <c:pt idx="3185">
                  <c:v>45521</c:v>
                </c:pt>
                <c:pt idx="3186">
                  <c:v>45522</c:v>
                </c:pt>
                <c:pt idx="3187">
                  <c:v>45523</c:v>
                </c:pt>
                <c:pt idx="3188">
                  <c:v>45524</c:v>
                </c:pt>
                <c:pt idx="3189">
                  <c:v>45525</c:v>
                </c:pt>
                <c:pt idx="3190">
                  <c:v>45526</c:v>
                </c:pt>
                <c:pt idx="3191">
                  <c:v>45527</c:v>
                </c:pt>
                <c:pt idx="3192">
                  <c:v>45528</c:v>
                </c:pt>
                <c:pt idx="3193">
                  <c:v>45529</c:v>
                </c:pt>
                <c:pt idx="3194">
                  <c:v>45530</c:v>
                </c:pt>
                <c:pt idx="3195">
                  <c:v>45531</c:v>
                </c:pt>
                <c:pt idx="3196">
                  <c:v>45532</c:v>
                </c:pt>
                <c:pt idx="3197">
                  <c:v>45533</c:v>
                </c:pt>
                <c:pt idx="3198">
                  <c:v>45534</c:v>
                </c:pt>
                <c:pt idx="3199">
                  <c:v>45535</c:v>
                </c:pt>
                <c:pt idx="3200">
                  <c:v>45536</c:v>
                </c:pt>
                <c:pt idx="3201">
                  <c:v>45537</c:v>
                </c:pt>
                <c:pt idx="3202">
                  <c:v>45538</c:v>
                </c:pt>
                <c:pt idx="3203">
                  <c:v>45539</c:v>
                </c:pt>
                <c:pt idx="3204">
                  <c:v>45540</c:v>
                </c:pt>
                <c:pt idx="3205">
                  <c:v>45541</c:v>
                </c:pt>
                <c:pt idx="3206">
                  <c:v>45542</c:v>
                </c:pt>
                <c:pt idx="3207">
                  <c:v>45543</c:v>
                </c:pt>
                <c:pt idx="3208">
                  <c:v>45544</c:v>
                </c:pt>
                <c:pt idx="3209">
                  <c:v>45545</c:v>
                </c:pt>
                <c:pt idx="3210">
                  <c:v>45546</c:v>
                </c:pt>
                <c:pt idx="3211">
                  <c:v>45547</c:v>
                </c:pt>
                <c:pt idx="3212">
                  <c:v>45548</c:v>
                </c:pt>
                <c:pt idx="3213">
                  <c:v>45549</c:v>
                </c:pt>
                <c:pt idx="3214">
                  <c:v>45550</c:v>
                </c:pt>
                <c:pt idx="3215">
                  <c:v>45551</c:v>
                </c:pt>
                <c:pt idx="3216">
                  <c:v>45552</c:v>
                </c:pt>
                <c:pt idx="3217">
                  <c:v>45553</c:v>
                </c:pt>
                <c:pt idx="3218">
                  <c:v>45554</c:v>
                </c:pt>
                <c:pt idx="3219">
                  <c:v>45555</c:v>
                </c:pt>
                <c:pt idx="3220">
                  <c:v>45556</c:v>
                </c:pt>
                <c:pt idx="3221">
                  <c:v>45557</c:v>
                </c:pt>
                <c:pt idx="3222">
                  <c:v>45558</c:v>
                </c:pt>
                <c:pt idx="3223">
                  <c:v>45559</c:v>
                </c:pt>
                <c:pt idx="3224">
                  <c:v>45560</c:v>
                </c:pt>
                <c:pt idx="3225">
                  <c:v>45561</c:v>
                </c:pt>
                <c:pt idx="3226">
                  <c:v>45562</c:v>
                </c:pt>
                <c:pt idx="3227">
                  <c:v>45563</c:v>
                </c:pt>
                <c:pt idx="3228">
                  <c:v>45564</c:v>
                </c:pt>
                <c:pt idx="3229">
                  <c:v>45565</c:v>
                </c:pt>
                <c:pt idx="3230">
                  <c:v>45566</c:v>
                </c:pt>
                <c:pt idx="3231">
                  <c:v>45567</c:v>
                </c:pt>
                <c:pt idx="3232">
                  <c:v>45568</c:v>
                </c:pt>
                <c:pt idx="3233">
                  <c:v>45569</c:v>
                </c:pt>
                <c:pt idx="3234">
                  <c:v>45570</c:v>
                </c:pt>
                <c:pt idx="3235">
                  <c:v>45571</c:v>
                </c:pt>
                <c:pt idx="3236">
                  <c:v>45572</c:v>
                </c:pt>
                <c:pt idx="3237">
                  <c:v>45573</c:v>
                </c:pt>
                <c:pt idx="3238">
                  <c:v>45574</c:v>
                </c:pt>
                <c:pt idx="3239">
                  <c:v>45575</c:v>
                </c:pt>
                <c:pt idx="3240">
                  <c:v>45576</c:v>
                </c:pt>
                <c:pt idx="3241">
                  <c:v>45577</c:v>
                </c:pt>
                <c:pt idx="3242">
                  <c:v>45578</c:v>
                </c:pt>
                <c:pt idx="3243">
                  <c:v>45579</c:v>
                </c:pt>
                <c:pt idx="3244">
                  <c:v>45580</c:v>
                </c:pt>
                <c:pt idx="3245">
                  <c:v>45581</c:v>
                </c:pt>
                <c:pt idx="3246">
                  <c:v>45582</c:v>
                </c:pt>
                <c:pt idx="3247">
                  <c:v>45583</c:v>
                </c:pt>
                <c:pt idx="3248">
                  <c:v>45584</c:v>
                </c:pt>
                <c:pt idx="3249">
                  <c:v>45585</c:v>
                </c:pt>
                <c:pt idx="3250">
                  <c:v>45586</c:v>
                </c:pt>
                <c:pt idx="3251">
                  <c:v>45587</c:v>
                </c:pt>
                <c:pt idx="3252">
                  <c:v>45588</c:v>
                </c:pt>
                <c:pt idx="3253">
                  <c:v>45589</c:v>
                </c:pt>
                <c:pt idx="3254">
                  <c:v>45590</c:v>
                </c:pt>
                <c:pt idx="3255">
                  <c:v>45591</c:v>
                </c:pt>
                <c:pt idx="3256">
                  <c:v>45592</c:v>
                </c:pt>
                <c:pt idx="3257">
                  <c:v>45593</c:v>
                </c:pt>
                <c:pt idx="3258">
                  <c:v>45594</c:v>
                </c:pt>
                <c:pt idx="3259">
                  <c:v>45595</c:v>
                </c:pt>
                <c:pt idx="3260">
                  <c:v>45596</c:v>
                </c:pt>
                <c:pt idx="3261">
                  <c:v>45597</c:v>
                </c:pt>
                <c:pt idx="3262">
                  <c:v>45598</c:v>
                </c:pt>
                <c:pt idx="3263">
                  <c:v>45599</c:v>
                </c:pt>
                <c:pt idx="3264">
                  <c:v>45600</c:v>
                </c:pt>
                <c:pt idx="3265">
                  <c:v>45601</c:v>
                </c:pt>
                <c:pt idx="3266">
                  <c:v>45602</c:v>
                </c:pt>
                <c:pt idx="3267">
                  <c:v>45603</c:v>
                </c:pt>
                <c:pt idx="3268">
                  <c:v>45604</c:v>
                </c:pt>
                <c:pt idx="3269">
                  <c:v>45605</c:v>
                </c:pt>
                <c:pt idx="3270">
                  <c:v>45606</c:v>
                </c:pt>
                <c:pt idx="3271">
                  <c:v>45607</c:v>
                </c:pt>
                <c:pt idx="3272">
                  <c:v>45608</c:v>
                </c:pt>
                <c:pt idx="3273">
                  <c:v>45609</c:v>
                </c:pt>
                <c:pt idx="3274">
                  <c:v>45610</c:v>
                </c:pt>
                <c:pt idx="3275">
                  <c:v>45611</c:v>
                </c:pt>
                <c:pt idx="3276">
                  <c:v>45612</c:v>
                </c:pt>
                <c:pt idx="3277">
                  <c:v>45613</c:v>
                </c:pt>
                <c:pt idx="3278">
                  <c:v>45614</c:v>
                </c:pt>
                <c:pt idx="3279">
                  <c:v>45615</c:v>
                </c:pt>
                <c:pt idx="3280">
                  <c:v>45616</c:v>
                </c:pt>
                <c:pt idx="3281">
                  <c:v>45617</c:v>
                </c:pt>
                <c:pt idx="3282">
                  <c:v>45618</c:v>
                </c:pt>
                <c:pt idx="3283">
                  <c:v>45619</c:v>
                </c:pt>
                <c:pt idx="3284">
                  <c:v>45620</c:v>
                </c:pt>
                <c:pt idx="3285">
                  <c:v>45621</c:v>
                </c:pt>
                <c:pt idx="3286">
                  <c:v>45622</c:v>
                </c:pt>
                <c:pt idx="3287">
                  <c:v>45623</c:v>
                </c:pt>
                <c:pt idx="3288">
                  <c:v>45624</c:v>
                </c:pt>
                <c:pt idx="3289">
                  <c:v>45625</c:v>
                </c:pt>
                <c:pt idx="3290">
                  <c:v>45626</c:v>
                </c:pt>
                <c:pt idx="3291">
                  <c:v>45627</c:v>
                </c:pt>
                <c:pt idx="3292">
                  <c:v>45628</c:v>
                </c:pt>
                <c:pt idx="3293">
                  <c:v>45629</c:v>
                </c:pt>
                <c:pt idx="3294">
                  <c:v>45630</c:v>
                </c:pt>
                <c:pt idx="3295">
                  <c:v>45631</c:v>
                </c:pt>
                <c:pt idx="3296">
                  <c:v>45632</c:v>
                </c:pt>
                <c:pt idx="3297">
                  <c:v>45633</c:v>
                </c:pt>
                <c:pt idx="3298">
                  <c:v>45634</c:v>
                </c:pt>
                <c:pt idx="3299">
                  <c:v>45635</c:v>
                </c:pt>
                <c:pt idx="3300">
                  <c:v>45636</c:v>
                </c:pt>
                <c:pt idx="3301">
                  <c:v>45637</c:v>
                </c:pt>
                <c:pt idx="3302">
                  <c:v>45638</c:v>
                </c:pt>
                <c:pt idx="3303">
                  <c:v>45639</c:v>
                </c:pt>
                <c:pt idx="3304">
                  <c:v>45640</c:v>
                </c:pt>
                <c:pt idx="3305">
                  <c:v>45641</c:v>
                </c:pt>
                <c:pt idx="3306">
                  <c:v>45642</c:v>
                </c:pt>
                <c:pt idx="3307">
                  <c:v>45643</c:v>
                </c:pt>
                <c:pt idx="3308">
                  <c:v>45644</c:v>
                </c:pt>
                <c:pt idx="3309">
                  <c:v>45645</c:v>
                </c:pt>
                <c:pt idx="3310">
                  <c:v>45646</c:v>
                </c:pt>
                <c:pt idx="3311">
                  <c:v>45647</c:v>
                </c:pt>
                <c:pt idx="3312">
                  <c:v>45648</c:v>
                </c:pt>
                <c:pt idx="3313">
                  <c:v>45649</c:v>
                </c:pt>
                <c:pt idx="3314">
                  <c:v>45650</c:v>
                </c:pt>
                <c:pt idx="3315">
                  <c:v>45651</c:v>
                </c:pt>
                <c:pt idx="3316">
                  <c:v>45652</c:v>
                </c:pt>
                <c:pt idx="3317">
                  <c:v>45653</c:v>
                </c:pt>
                <c:pt idx="3318">
                  <c:v>45654</c:v>
                </c:pt>
                <c:pt idx="3319">
                  <c:v>45655</c:v>
                </c:pt>
                <c:pt idx="3320">
                  <c:v>45656</c:v>
                </c:pt>
                <c:pt idx="3321">
                  <c:v>45657</c:v>
                </c:pt>
                <c:pt idx="3322">
                  <c:v>45658</c:v>
                </c:pt>
                <c:pt idx="3323">
                  <c:v>45659</c:v>
                </c:pt>
                <c:pt idx="3324">
                  <c:v>45660</c:v>
                </c:pt>
                <c:pt idx="3325">
                  <c:v>45661</c:v>
                </c:pt>
                <c:pt idx="3326">
                  <c:v>45662</c:v>
                </c:pt>
                <c:pt idx="3327">
                  <c:v>45663</c:v>
                </c:pt>
                <c:pt idx="3328">
                  <c:v>45664</c:v>
                </c:pt>
                <c:pt idx="3329">
                  <c:v>45665</c:v>
                </c:pt>
                <c:pt idx="3330">
                  <c:v>45666</c:v>
                </c:pt>
                <c:pt idx="3331">
                  <c:v>45667</c:v>
                </c:pt>
                <c:pt idx="3332">
                  <c:v>45668</c:v>
                </c:pt>
                <c:pt idx="3333">
                  <c:v>45669</c:v>
                </c:pt>
                <c:pt idx="3334">
                  <c:v>45670</c:v>
                </c:pt>
                <c:pt idx="3335">
                  <c:v>45671</c:v>
                </c:pt>
                <c:pt idx="3336">
                  <c:v>45672</c:v>
                </c:pt>
                <c:pt idx="3337">
                  <c:v>45673</c:v>
                </c:pt>
                <c:pt idx="3338">
                  <c:v>45674</c:v>
                </c:pt>
                <c:pt idx="3339">
                  <c:v>45675</c:v>
                </c:pt>
                <c:pt idx="3340">
                  <c:v>45676</c:v>
                </c:pt>
                <c:pt idx="3341">
                  <c:v>45677</c:v>
                </c:pt>
                <c:pt idx="3342">
                  <c:v>45678</c:v>
                </c:pt>
                <c:pt idx="3343">
                  <c:v>45679</c:v>
                </c:pt>
                <c:pt idx="3344">
                  <c:v>45680</c:v>
                </c:pt>
                <c:pt idx="3345">
                  <c:v>45681</c:v>
                </c:pt>
                <c:pt idx="3346">
                  <c:v>45682</c:v>
                </c:pt>
                <c:pt idx="3347">
                  <c:v>45683</c:v>
                </c:pt>
                <c:pt idx="3348">
                  <c:v>45684</c:v>
                </c:pt>
                <c:pt idx="3349">
                  <c:v>45685</c:v>
                </c:pt>
                <c:pt idx="3350">
                  <c:v>45686</c:v>
                </c:pt>
                <c:pt idx="3351">
                  <c:v>45687</c:v>
                </c:pt>
                <c:pt idx="3352">
                  <c:v>45688</c:v>
                </c:pt>
                <c:pt idx="3353">
                  <c:v>45689</c:v>
                </c:pt>
                <c:pt idx="3354">
                  <c:v>45690</c:v>
                </c:pt>
                <c:pt idx="3355">
                  <c:v>45691</c:v>
                </c:pt>
                <c:pt idx="3356">
                  <c:v>45692</c:v>
                </c:pt>
                <c:pt idx="3357">
                  <c:v>45693</c:v>
                </c:pt>
                <c:pt idx="3358">
                  <c:v>45694</c:v>
                </c:pt>
                <c:pt idx="3359">
                  <c:v>45695</c:v>
                </c:pt>
                <c:pt idx="3360">
                  <c:v>45696</c:v>
                </c:pt>
                <c:pt idx="3361">
                  <c:v>45697</c:v>
                </c:pt>
                <c:pt idx="3362">
                  <c:v>45698</c:v>
                </c:pt>
                <c:pt idx="3363">
                  <c:v>45699</c:v>
                </c:pt>
                <c:pt idx="3364">
                  <c:v>45700</c:v>
                </c:pt>
                <c:pt idx="3365">
                  <c:v>45701</c:v>
                </c:pt>
                <c:pt idx="3366">
                  <c:v>45702</c:v>
                </c:pt>
                <c:pt idx="3367">
                  <c:v>45703</c:v>
                </c:pt>
                <c:pt idx="3368">
                  <c:v>45704</c:v>
                </c:pt>
                <c:pt idx="3369">
                  <c:v>45705</c:v>
                </c:pt>
                <c:pt idx="3370">
                  <c:v>45706</c:v>
                </c:pt>
                <c:pt idx="3371">
                  <c:v>45707</c:v>
                </c:pt>
                <c:pt idx="3372">
                  <c:v>45708</c:v>
                </c:pt>
                <c:pt idx="3373">
                  <c:v>45709</c:v>
                </c:pt>
                <c:pt idx="3374">
                  <c:v>45710</c:v>
                </c:pt>
                <c:pt idx="3375">
                  <c:v>45711</c:v>
                </c:pt>
                <c:pt idx="3376">
                  <c:v>45712</c:v>
                </c:pt>
                <c:pt idx="3377">
                  <c:v>45713</c:v>
                </c:pt>
                <c:pt idx="3378">
                  <c:v>45714</c:v>
                </c:pt>
                <c:pt idx="3379">
                  <c:v>45715</c:v>
                </c:pt>
                <c:pt idx="3380">
                  <c:v>45716</c:v>
                </c:pt>
                <c:pt idx="3381">
                  <c:v>45717</c:v>
                </c:pt>
                <c:pt idx="3382">
                  <c:v>45718</c:v>
                </c:pt>
                <c:pt idx="3383">
                  <c:v>45719</c:v>
                </c:pt>
                <c:pt idx="3384">
                  <c:v>45720</c:v>
                </c:pt>
                <c:pt idx="3385">
                  <c:v>45721</c:v>
                </c:pt>
                <c:pt idx="3386">
                  <c:v>45722</c:v>
                </c:pt>
                <c:pt idx="3387">
                  <c:v>45723</c:v>
                </c:pt>
                <c:pt idx="3388">
                  <c:v>45724</c:v>
                </c:pt>
                <c:pt idx="3389">
                  <c:v>45725</c:v>
                </c:pt>
                <c:pt idx="3390">
                  <c:v>45726</c:v>
                </c:pt>
                <c:pt idx="3391">
                  <c:v>45727</c:v>
                </c:pt>
                <c:pt idx="3392">
                  <c:v>45728</c:v>
                </c:pt>
                <c:pt idx="3393">
                  <c:v>45729</c:v>
                </c:pt>
                <c:pt idx="3394">
                  <c:v>45730</c:v>
                </c:pt>
                <c:pt idx="3395">
                  <c:v>45731</c:v>
                </c:pt>
                <c:pt idx="3396">
                  <c:v>45732</c:v>
                </c:pt>
                <c:pt idx="3397">
                  <c:v>45733</c:v>
                </c:pt>
                <c:pt idx="3398">
                  <c:v>45734</c:v>
                </c:pt>
                <c:pt idx="3399">
                  <c:v>45735</c:v>
                </c:pt>
                <c:pt idx="3400">
                  <c:v>45736</c:v>
                </c:pt>
                <c:pt idx="3401">
                  <c:v>45737</c:v>
                </c:pt>
                <c:pt idx="3402">
                  <c:v>45738</c:v>
                </c:pt>
                <c:pt idx="3403">
                  <c:v>45739</c:v>
                </c:pt>
                <c:pt idx="3404">
                  <c:v>45740</c:v>
                </c:pt>
                <c:pt idx="3405">
                  <c:v>45741</c:v>
                </c:pt>
                <c:pt idx="3406">
                  <c:v>45742</c:v>
                </c:pt>
                <c:pt idx="3407">
                  <c:v>45743</c:v>
                </c:pt>
                <c:pt idx="3408">
                  <c:v>45744</c:v>
                </c:pt>
                <c:pt idx="3409">
                  <c:v>45745</c:v>
                </c:pt>
                <c:pt idx="3410">
                  <c:v>45746</c:v>
                </c:pt>
                <c:pt idx="3411">
                  <c:v>45747</c:v>
                </c:pt>
                <c:pt idx="3412">
                  <c:v>45748</c:v>
                </c:pt>
                <c:pt idx="3413">
                  <c:v>45749</c:v>
                </c:pt>
                <c:pt idx="3414">
                  <c:v>45750</c:v>
                </c:pt>
                <c:pt idx="3415">
                  <c:v>45751</c:v>
                </c:pt>
                <c:pt idx="3416">
                  <c:v>45752</c:v>
                </c:pt>
                <c:pt idx="3417">
                  <c:v>45753</c:v>
                </c:pt>
                <c:pt idx="3418">
                  <c:v>45754</c:v>
                </c:pt>
                <c:pt idx="3419">
                  <c:v>45755</c:v>
                </c:pt>
                <c:pt idx="3420">
                  <c:v>45756</c:v>
                </c:pt>
                <c:pt idx="3421">
                  <c:v>45757</c:v>
                </c:pt>
                <c:pt idx="3422">
                  <c:v>45758</c:v>
                </c:pt>
                <c:pt idx="3423">
                  <c:v>45759</c:v>
                </c:pt>
                <c:pt idx="3424">
                  <c:v>45760</c:v>
                </c:pt>
                <c:pt idx="3425">
                  <c:v>45761</c:v>
                </c:pt>
                <c:pt idx="3426">
                  <c:v>45762</c:v>
                </c:pt>
                <c:pt idx="3427">
                  <c:v>45763</c:v>
                </c:pt>
                <c:pt idx="3428">
                  <c:v>45764</c:v>
                </c:pt>
                <c:pt idx="3429">
                  <c:v>45765</c:v>
                </c:pt>
                <c:pt idx="3430">
                  <c:v>45766</c:v>
                </c:pt>
                <c:pt idx="3431">
                  <c:v>45767</c:v>
                </c:pt>
                <c:pt idx="3432">
                  <c:v>45768</c:v>
                </c:pt>
                <c:pt idx="3433">
                  <c:v>45769</c:v>
                </c:pt>
                <c:pt idx="3434">
                  <c:v>45770</c:v>
                </c:pt>
                <c:pt idx="3435">
                  <c:v>45771</c:v>
                </c:pt>
                <c:pt idx="3436">
                  <c:v>45772</c:v>
                </c:pt>
                <c:pt idx="3437">
                  <c:v>45773</c:v>
                </c:pt>
                <c:pt idx="3438">
                  <c:v>45774</c:v>
                </c:pt>
                <c:pt idx="3439">
                  <c:v>45775</c:v>
                </c:pt>
                <c:pt idx="3440">
                  <c:v>45776</c:v>
                </c:pt>
                <c:pt idx="3441">
                  <c:v>45777</c:v>
                </c:pt>
                <c:pt idx="3442">
                  <c:v>45778</c:v>
                </c:pt>
                <c:pt idx="3443">
                  <c:v>45779</c:v>
                </c:pt>
                <c:pt idx="3444">
                  <c:v>45780</c:v>
                </c:pt>
                <c:pt idx="3445">
                  <c:v>45781</c:v>
                </c:pt>
                <c:pt idx="3446">
                  <c:v>45782</c:v>
                </c:pt>
                <c:pt idx="3447">
                  <c:v>45783</c:v>
                </c:pt>
                <c:pt idx="3448">
                  <c:v>45784</c:v>
                </c:pt>
                <c:pt idx="3449">
                  <c:v>45785</c:v>
                </c:pt>
                <c:pt idx="3450">
                  <c:v>45786</c:v>
                </c:pt>
                <c:pt idx="3451">
                  <c:v>45787</c:v>
                </c:pt>
                <c:pt idx="3452">
                  <c:v>45788</c:v>
                </c:pt>
                <c:pt idx="3453">
                  <c:v>45789</c:v>
                </c:pt>
                <c:pt idx="3454">
                  <c:v>45790</c:v>
                </c:pt>
                <c:pt idx="3455">
                  <c:v>45791</c:v>
                </c:pt>
                <c:pt idx="3456">
                  <c:v>45792</c:v>
                </c:pt>
                <c:pt idx="3457">
                  <c:v>45793</c:v>
                </c:pt>
                <c:pt idx="3458">
                  <c:v>45794</c:v>
                </c:pt>
                <c:pt idx="3459">
                  <c:v>45795</c:v>
                </c:pt>
                <c:pt idx="3460">
                  <c:v>45796</c:v>
                </c:pt>
                <c:pt idx="3461">
                  <c:v>45797</c:v>
                </c:pt>
                <c:pt idx="3462">
                  <c:v>45798</c:v>
                </c:pt>
                <c:pt idx="3463">
                  <c:v>45799</c:v>
                </c:pt>
                <c:pt idx="3464">
                  <c:v>45800</c:v>
                </c:pt>
                <c:pt idx="3465">
                  <c:v>45801</c:v>
                </c:pt>
                <c:pt idx="3466">
                  <c:v>45802</c:v>
                </c:pt>
                <c:pt idx="3467">
                  <c:v>45803</c:v>
                </c:pt>
                <c:pt idx="3468">
                  <c:v>45804</c:v>
                </c:pt>
                <c:pt idx="3469">
                  <c:v>45805</c:v>
                </c:pt>
                <c:pt idx="3470">
                  <c:v>45806</c:v>
                </c:pt>
                <c:pt idx="3471">
                  <c:v>45807</c:v>
                </c:pt>
                <c:pt idx="3472">
                  <c:v>45808</c:v>
                </c:pt>
                <c:pt idx="3473">
                  <c:v>45809</c:v>
                </c:pt>
                <c:pt idx="3474">
                  <c:v>45810</c:v>
                </c:pt>
                <c:pt idx="3475">
                  <c:v>45811</c:v>
                </c:pt>
                <c:pt idx="3476">
                  <c:v>45812</c:v>
                </c:pt>
                <c:pt idx="3477">
                  <c:v>45813</c:v>
                </c:pt>
                <c:pt idx="3478">
                  <c:v>45814</c:v>
                </c:pt>
                <c:pt idx="3479">
                  <c:v>45815</c:v>
                </c:pt>
                <c:pt idx="3480">
                  <c:v>45816</c:v>
                </c:pt>
                <c:pt idx="3481">
                  <c:v>45817</c:v>
                </c:pt>
                <c:pt idx="3482">
                  <c:v>45818</c:v>
                </c:pt>
                <c:pt idx="3483">
                  <c:v>45819</c:v>
                </c:pt>
                <c:pt idx="3484">
                  <c:v>45820</c:v>
                </c:pt>
                <c:pt idx="3485">
                  <c:v>45821</c:v>
                </c:pt>
                <c:pt idx="3486">
                  <c:v>45822</c:v>
                </c:pt>
                <c:pt idx="3487">
                  <c:v>45823</c:v>
                </c:pt>
                <c:pt idx="3488">
                  <c:v>45824</c:v>
                </c:pt>
                <c:pt idx="3489">
                  <c:v>45825</c:v>
                </c:pt>
                <c:pt idx="3490">
                  <c:v>45826</c:v>
                </c:pt>
                <c:pt idx="3491">
                  <c:v>45827</c:v>
                </c:pt>
                <c:pt idx="3492">
                  <c:v>45828</c:v>
                </c:pt>
                <c:pt idx="3493">
                  <c:v>45829</c:v>
                </c:pt>
                <c:pt idx="3494">
                  <c:v>45830</c:v>
                </c:pt>
                <c:pt idx="3495">
                  <c:v>45831</c:v>
                </c:pt>
                <c:pt idx="3496">
                  <c:v>45832</c:v>
                </c:pt>
                <c:pt idx="3497">
                  <c:v>45833</c:v>
                </c:pt>
                <c:pt idx="3498">
                  <c:v>45834</c:v>
                </c:pt>
                <c:pt idx="3499">
                  <c:v>45835</c:v>
                </c:pt>
                <c:pt idx="3500">
                  <c:v>45836</c:v>
                </c:pt>
                <c:pt idx="3501">
                  <c:v>45837</c:v>
                </c:pt>
                <c:pt idx="3502">
                  <c:v>45838</c:v>
                </c:pt>
                <c:pt idx="3503">
                  <c:v>45839</c:v>
                </c:pt>
                <c:pt idx="3504">
                  <c:v>45840</c:v>
                </c:pt>
                <c:pt idx="3505">
                  <c:v>45841</c:v>
                </c:pt>
                <c:pt idx="3506">
                  <c:v>45842</c:v>
                </c:pt>
                <c:pt idx="3507">
                  <c:v>45843</c:v>
                </c:pt>
                <c:pt idx="3508">
                  <c:v>45844</c:v>
                </c:pt>
                <c:pt idx="3509">
                  <c:v>45845</c:v>
                </c:pt>
                <c:pt idx="3510">
                  <c:v>45846</c:v>
                </c:pt>
                <c:pt idx="3511">
                  <c:v>45847</c:v>
                </c:pt>
                <c:pt idx="3512">
                  <c:v>45848</c:v>
                </c:pt>
                <c:pt idx="3513">
                  <c:v>45849</c:v>
                </c:pt>
                <c:pt idx="3514">
                  <c:v>45850</c:v>
                </c:pt>
                <c:pt idx="3515">
                  <c:v>45851</c:v>
                </c:pt>
                <c:pt idx="3516">
                  <c:v>45852</c:v>
                </c:pt>
                <c:pt idx="3517">
                  <c:v>45853</c:v>
                </c:pt>
                <c:pt idx="3518">
                  <c:v>45854</c:v>
                </c:pt>
                <c:pt idx="3519">
                  <c:v>45855</c:v>
                </c:pt>
                <c:pt idx="3520">
                  <c:v>45856</c:v>
                </c:pt>
                <c:pt idx="3521">
                  <c:v>45857</c:v>
                </c:pt>
                <c:pt idx="3522">
                  <c:v>45858</c:v>
                </c:pt>
                <c:pt idx="3523">
                  <c:v>45859</c:v>
                </c:pt>
                <c:pt idx="3524">
                  <c:v>45860</c:v>
                </c:pt>
                <c:pt idx="3525">
                  <c:v>45861</c:v>
                </c:pt>
                <c:pt idx="3526">
                  <c:v>45862</c:v>
                </c:pt>
                <c:pt idx="3527">
                  <c:v>45863</c:v>
                </c:pt>
                <c:pt idx="3528">
                  <c:v>45864</c:v>
                </c:pt>
                <c:pt idx="3529">
                  <c:v>45865</c:v>
                </c:pt>
                <c:pt idx="3530">
                  <c:v>45866</c:v>
                </c:pt>
                <c:pt idx="3531">
                  <c:v>45867</c:v>
                </c:pt>
                <c:pt idx="3532">
                  <c:v>45868</c:v>
                </c:pt>
                <c:pt idx="3533">
                  <c:v>45869</c:v>
                </c:pt>
                <c:pt idx="3534">
                  <c:v>45870</c:v>
                </c:pt>
                <c:pt idx="3535">
                  <c:v>45871</c:v>
                </c:pt>
                <c:pt idx="3536">
                  <c:v>45872</c:v>
                </c:pt>
                <c:pt idx="3537">
                  <c:v>45873</c:v>
                </c:pt>
                <c:pt idx="3538">
                  <c:v>45874</c:v>
                </c:pt>
                <c:pt idx="3539">
                  <c:v>45875</c:v>
                </c:pt>
                <c:pt idx="3540">
                  <c:v>45876</c:v>
                </c:pt>
                <c:pt idx="3541">
                  <c:v>45877</c:v>
                </c:pt>
                <c:pt idx="3542">
                  <c:v>45878</c:v>
                </c:pt>
                <c:pt idx="3543">
                  <c:v>45879</c:v>
                </c:pt>
                <c:pt idx="3544">
                  <c:v>45880</c:v>
                </c:pt>
                <c:pt idx="3545">
                  <c:v>45881</c:v>
                </c:pt>
                <c:pt idx="3546">
                  <c:v>45882</c:v>
                </c:pt>
                <c:pt idx="3547">
                  <c:v>45883</c:v>
                </c:pt>
                <c:pt idx="3548">
                  <c:v>45884</c:v>
                </c:pt>
                <c:pt idx="3549">
                  <c:v>45885</c:v>
                </c:pt>
                <c:pt idx="3550">
                  <c:v>45886</c:v>
                </c:pt>
                <c:pt idx="3551">
                  <c:v>45887</c:v>
                </c:pt>
                <c:pt idx="3552">
                  <c:v>45888</c:v>
                </c:pt>
                <c:pt idx="3553">
                  <c:v>45889</c:v>
                </c:pt>
                <c:pt idx="3554">
                  <c:v>45890</c:v>
                </c:pt>
                <c:pt idx="3555">
                  <c:v>45891</c:v>
                </c:pt>
                <c:pt idx="3556">
                  <c:v>45892</c:v>
                </c:pt>
                <c:pt idx="3557">
                  <c:v>45893</c:v>
                </c:pt>
                <c:pt idx="3558">
                  <c:v>45894</c:v>
                </c:pt>
                <c:pt idx="3559">
                  <c:v>45895</c:v>
                </c:pt>
                <c:pt idx="3560">
                  <c:v>45896</c:v>
                </c:pt>
                <c:pt idx="3561">
                  <c:v>45897</c:v>
                </c:pt>
                <c:pt idx="3562">
                  <c:v>45898</c:v>
                </c:pt>
                <c:pt idx="3563">
                  <c:v>45899</c:v>
                </c:pt>
                <c:pt idx="3564">
                  <c:v>45900</c:v>
                </c:pt>
                <c:pt idx="3565">
                  <c:v>45901</c:v>
                </c:pt>
                <c:pt idx="3566">
                  <c:v>45902</c:v>
                </c:pt>
                <c:pt idx="3567">
                  <c:v>45903</c:v>
                </c:pt>
                <c:pt idx="3568">
                  <c:v>45904</c:v>
                </c:pt>
                <c:pt idx="3569">
                  <c:v>45905</c:v>
                </c:pt>
                <c:pt idx="3570">
                  <c:v>45906</c:v>
                </c:pt>
                <c:pt idx="3571">
                  <c:v>45907</c:v>
                </c:pt>
                <c:pt idx="3572">
                  <c:v>45908</c:v>
                </c:pt>
                <c:pt idx="3573">
                  <c:v>45909</c:v>
                </c:pt>
                <c:pt idx="3574">
                  <c:v>45910</c:v>
                </c:pt>
                <c:pt idx="3575">
                  <c:v>45911</c:v>
                </c:pt>
                <c:pt idx="3576">
                  <c:v>45912</c:v>
                </c:pt>
                <c:pt idx="3577">
                  <c:v>45913</c:v>
                </c:pt>
                <c:pt idx="3578">
                  <c:v>45914</c:v>
                </c:pt>
                <c:pt idx="3579">
                  <c:v>45915</c:v>
                </c:pt>
                <c:pt idx="3580">
                  <c:v>45916</c:v>
                </c:pt>
                <c:pt idx="3581">
                  <c:v>45917</c:v>
                </c:pt>
                <c:pt idx="3582">
                  <c:v>45918</c:v>
                </c:pt>
                <c:pt idx="3583">
                  <c:v>45919</c:v>
                </c:pt>
                <c:pt idx="3584">
                  <c:v>45920</c:v>
                </c:pt>
                <c:pt idx="3585">
                  <c:v>45921</c:v>
                </c:pt>
                <c:pt idx="3586">
                  <c:v>45922</c:v>
                </c:pt>
                <c:pt idx="3587">
                  <c:v>45923</c:v>
                </c:pt>
                <c:pt idx="3588">
                  <c:v>45924</c:v>
                </c:pt>
                <c:pt idx="3589">
                  <c:v>45925</c:v>
                </c:pt>
                <c:pt idx="3590">
                  <c:v>45926</c:v>
                </c:pt>
                <c:pt idx="3591">
                  <c:v>45927</c:v>
                </c:pt>
                <c:pt idx="3592">
                  <c:v>45928</c:v>
                </c:pt>
                <c:pt idx="3593">
                  <c:v>45929</c:v>
                </c:pt>
                <c:pt idx="3594">
                  <c:v>45930</c:v>
                </c:pt>
                <c:pt idx="3595">
                  <c:v>45931</c:v>
                </c:pt>
                <c:pt idx="3596">
                  <c:v>45932</c:v>
                </c:pt>
                <c:pt idx="3597">
                  <c:v>45933</c:v>
                </c:pt>
                <c:pt idx="3598">
                  <c:v>45934</c:v>
                </c:pt>
                <c:pt idx="3599">
                  <c:v>45935</c:v>
                </c:pt>
                <c:pt idx="3600">
                  <c:v>45936</c:v>
                </c:pt>
                <c:pt idx="3601">
                  <c:v>45937</c:v>
                </c:pt>
                <c:pt idx="3602">
                  <c:v>45938</c:v>
                </c:pt>
                <c:pt idx="3603">
                  <c:v>45939</c:v>
                </c:pt>
                <c:pt idx="3604">
                  <c:v>45940</c:v>
                </c:pt>
                <c:pt idx="3605">
                  <c:v>45941</c:v>
                </c:pt>
                <c:pt idx="3606">
                  <c:v>45942</c:v>
                </c:pt>
                <c:pt idx="3607">
                  <c:v>45943</c:v>
                </c:pt>
                <c:pt idx="3608">
                  <c:v>45944</c:v>
                </c:pt>
                <c:pt idx="3609">
                  <c:v>45945</c:v>
                </c:pt>
                <c:pt idx="3610">
                  <c:v>45946</c:v>
                </c:pt>
                <c:pt idx="3611">
                  <c:v>45947</c:v>
                </c:pt>
                <c:pt idx="3612">
                  <c:v>45948</c:v>
                </c:pt>
                <c:pt idx="3613">
                  <c:v>45949</c:v>
                </c:pt>
                <c:pt idx="3614">
                  <c:v>45950</c:v>
                </c:pt>
                <c:pt idx="3615">
                  <c:v>45951</c:v>
                </c:pt>
                <c:pt idx="3616">
                  <c:v>45952</c:v>
                </c:pt>
                <c:pt idx="3617">
                  <c:v>45953</c:v>
                </c:pt>
                <c:pt idx="3618">
                  <c:v>45954</c:v>
                </c:pt>
                <c:pt idx="3619">
                  <c:v>45955</c:v>
                </c:pt>
                <c:pt idx="3620">
                  <c:v>45956</c:v>
                </c:pt>
                <c:pt idx="3621">
                  <c:v>45957</c:v>
                </c:pt>
                <c:pt idx="3622">
                  <c:v>45958</c:v>
                </c:pt>
                <c:pt idx="3623">
                  <c:v>45959</c:v>
                </c:pt>
                <c:pt idx="3624">
                  <c:v>45960</c:v>
                </c:pt>
                <c:pt idx="3625">
                  <c:v>45961</c:v>
                </c:pt>
                <c:pt idx="3626">
                  <c:v>45962</c:v>
                </c:pt>
                <c:pt idx="3627">
                  <c:v>45963</c:v>
                </c:pt>
                <c:pt idx="3628">
                  <c:v>45964</c:v>
                </c:pt>
                <c:pt idx="3629">
                  <c:v>45965</c:v>
                </c:pt>
                <c:pt idx="3630">
                  <c:v>45966</c:v>
                </c:pt>
                <c:pt idx="3631">
                  <c:v>45967</c:v>
                </c:pt>
                <c:pt idx="3632">
                  <c:v>45968</c:v>
                </c:pt>
                <c:pt idx="3633">
                  <c:v>45969</c:v>
                </c:pt>
                <c:pt idx="3634">
                  <c:v>45970</c:v>
                </c:pt>
                <c:pt idx="3635">
                  <c:v>45971</c:v>
                </c:pt>
                <c:pt idx="3636">
                  <c:v>45972</c:v>
                </c:pt>
                <c:pt idx="3637">
                  <c:v>45973</c:v>
                </c:pt>
                <c:pt idx="3638">
                  <c:v>45974</c:v>
                </c:pt>
                <c:pt idx="3639">
                  <c:v>45975</c:v>
                </c:pt>
                <c:pt idx="3640">
                  <c:v>45976</c:v>
                </c:pt>
                <c:pt idx="3641">
                  <c:v>45977</c:v>
                </c:pt>
                <c:pt idx="3642">
                  <c:v>45978</c:v>
                </c:pt>
                <c:pt idx="3643">
                  <c:v>45979</c:v>
                </c:pt>
                <c:pt idx="3644">
                  <c:v>45980</c:v>
                </c:pt>
                <c:pt idx="3645">
                  <c:v>45981</c:v>
                </c:pt>
                <c:pt idx="3646">
                  <c:v>45982</c:v>
                </c:pt>
                <c:pt idx="3647">
                  <c:v>45983</c:v>
                </c:pt>
                <c:pt idx="3648">
                  <c:v>45984</c:v>
                </c:pt>
                <c:pt idx="3649">
                  <c:v>45985</c:v>
                </c:pt>
                <c:pt idx="3650">
                  <c:v>45986</c:v>
                </c:pt>
                <c:pt idx="3651">
                  <c:v>45987</c:v>
                </c:pt>
                <c:pt idx="3652">
                  <c:v>45988</c:v>
                </c:pt>
                <c:pt idx="3653">
                  <c:v>45989</c:v>
                </c:pt>
              </c:numCache>
            </c:numRef>
          </c:cat>
          <c:val>
            <c:numRef>
              <c:f>'Equity market PEs'!$Z$9:$Z$3662</c:f>
              <c:numCache>
                <c:formatCode>0.0</c:formatCode>
                <c:ptCount val="3654"/>
                <c:pt idx="0">
                  <c:v>16.460391488779393</c:v>
                </c:pt>
                <c:pt idx="1">
                  <c:v>16.460391488779393</c:v>
                </c:pt>
                <c:pt idx="2">
                  <c:v>16.460391488779393</c:v>
                </c:pt>
                <c:pt idx="3">
                  <c:v>16.460391488779393</c:v>
                </c:pt>
                <c:pt idx="4">
                  <c:v>16.460391488779393</c:v>
                </c:pt>
                <c:pt idx="5">
                  <c:v>16.460391488779393</c:v>
                </c:pt>
                <c:pt idx="6">
                  <c:v>16.460391488779393</c:v>
                </c:pt>
                <c:pt idx="7">
                  <c:v>16.460391488779393</c:v>
                </c:pt>
                <c:pt idx="8">
                  <c:v>16.460391488779393</c:v>
                </c:pt>
                <c:pt idx="9">
                  <c:v>16.460391488779393</c:v>
                </c:pt>
                <c:pt idx="10">
                  <c:v>16.460391488779393</c:v>
                </c:pt>
                <c:pt idx="11">
                  <c:v>16.460391488779393</c:v>
                </c:pt>
                <c:pt idx="12">
                  <c:v>16.460391488779393</c:v>
                </c:pt>
                <c:pt idx="13">
                  <c:v>16.460391488779393</c:v>
                </c:pt>
                <c:pt idx="14">
                  <c:v>16.460391488779393</c:v>
                </c:pt>
                <c:pt idx="15">
                  <c:v>16.460391488779393</c:v>
                </c:pt>
                <c:pt idx="16">
                  <c:v>16.460391488779393</c:v>
                </c:pt>
                <c:pt idx="17">
                  <c:v>16.460391488779393</c:v>
                </c:pt>
                <c:pt idx="18">
                  <c:v>16.460391488779393</c:v>
                </c:pt>
                <c:pt idx="19">
                  <c:v>16.460391488779393</c:v>
                </c:pt>
                <c:pt idx="20">
                  <c:v>16.460391488779393</c:v>
                </c:pt>
                <c:pt idx="21">
                  <c:v>16.460391488779393</c:v>
                </c:pt>
                <c:pt idx="22">
                  <c:v>16.460391488779393</c:v>
                </c:pt>
                <c:pt idx="23">
                  <c:v>16.460391488779393</c:v>
                </c:pt>
                <c:pt idx="24">
                  <c:v>16.460391488779393</c:v>
                </c:pt>
                <c:pt idx="25">
                  <c:v>16.460391488779393</c:v>
                </c:pt>
                <c:pt idx="26">
                  <c:v>16.460391488779393</c:v>
                </c:pt>
                <c:pt idx="27">
                  <c:v>16.460391488779393</c:v>
                </c:pt>
                <c:pt idx="28">
                  <c:v>16.460391488779393</c:v>
                </c:pt>
                <c:pt idx="29">
                  <c:v>16.460391488779393</c:v>
                </c:pt>
                <c:pt idx="30">
                  <c:v>16.460391488779393</c:v>
                </c:pt>
                <c:pt idx="31">
                  <c:v>16.460391488779393</c:v>
                </c:pt>
                <c:pt idx="32">
                  <c:v>16.460391488779393</c:v>
                </c:pt>
                <c:pt idx="33">
                  <c:v>16.460391488779393</c:v>
                </c:pt>
                <c:pt idx="34">
                  <c:v>16.460391488779393</c:v>
                </c:pt>
                <c:pt idx="35">
                  <c:v>16.460391488779393</c:v>
                </c:pt>
                <c:pt idx="36">
                  <c:v>16.460391488779393</c:v>
                </c:pt>
                <c:pt idx="37">
                  <c:v>16.460391488779393</c:v>
                </c:pt>
                <c:pt idx="38">
                  <c:v>16.460391488779393</c:v>
                </c:pt>
                <c:pt idx="39">
                  <c:v>16.460391488779393</c:v>
                </c:pt>
                <c:pt idx="40">
                  <c:v>16.460391488779393</c:v>
                </c:pt>
                <c:pt idx="41">
                  <c:v>16.460391488779393</c:v>
                </c:pt>
                <c:pt idx="42">
                  <c:v>16.460391488779393</c:v>
                </c:pt>
                <c:pt idx="43">
                  <c:v>16.460391488779393</c:v>
                </c:pt>
                <c:pt idx="44">
                  <c:v>16.460391488779393</c:v>
                </c:pt>
                <c:pt idx="45">
                  <c:v>16.460391488779393</c:v>
                </c:pt>
                <c:pt idx="46">
                  <c:v>16.460391488779393</c:v>
                </c:pt>
                <c:pt idx="47">
                  <c:v>16.460391488779393</c:v>
                </c:pt>
                <c:pt idx="48">
                  <c:v>16.460391488779393</c:v>
                </c:pt>
                <c:pt idx="49">
                  <c:v>16.460391488779393</c:v>
                </c:pt>
                <c:pt idx="50">
                  <c:v>16.460391488779393</c:v>
                </c:pt>
                <c:pt idx="51">
                  <c:v>16.460391488779393</c:v>
                </c:pt>
                <c:pt idx="52">
                  <c:v>16.460391488779393</c:v>
                </c:pt>
                <c:pt idx="53">
                  <c:v>16.460391488779393</c:v>
                </c:pt>
                <c:pt idx="54">
                  <c:v>16.460391488779393</c:v>
                </c:pt>
                <c:pt idx="55">
                  <c:v>16.460391488779393</c:v>
                </c:pt>
                <c:pt idx="56">
                  <c:v>16.460391488779393</c:v>
                </c:pt>
                <c:pt idx="57">
                  <c:v>16.460391488779393</c:v>
                </c:pt>
                <c:pt idx="58">
                  <c:v>16.460391488779393</c:v>
                </c:pt>
                <c:pt idx="59">
                  <c:v>16.460391488779393</c:v>
                </c:pt>
                <c:pt idx="60">
                  <c:v>16.460391488779393</c:v>
                </c:pt>
                <c:pt idx="61">
                  <c:v>16.460391488779393</c:v>
                </c:pt>
                <c:pt idx="62">
                  <c:v>16.460391488779393</c:v>
                </c:pt>
                <c:pt idx="63">
                  <c:v>16.460391488779393</c:v>
                </c:pt>
                <c:pt idx="64">
                  <c:v>16.460391488779393</c:v>
                </c:pt>
                <c:pt idx="65">
                  <c:v>16.460391488779393</c:v>
                </c:pt>
                <c:pt idx="66">
                  <c:v>16.460391488779393</c:v>
                </c:pt>
                <c:pt idx="67">
                  <c:v>16.460391488779393</c:v>
                </c:pt>
                <c:pt idx="68">
                  <c:v>16.460391488779393</c:v>
                </c:pt>
                <c:pt idx="69">
                  <c:v>16.460391488779393</c:v>
                </c:pt>
                <c:pt idx="70">
                  <c:v>16.460391488779393</c:v>
                </c:pt>
                <c:pt idx="71">
                  <c:v>16.460391488779393</c:v>
                </c:pt>
                <c:pt idx="72">
                  <c:v>16.460391488779393</c:v>
                </c:pt>
                <c:pt idx="73">
                  <c:v>16.460391488779393</c:v>
                </c:pt>
                <c:pt idx="74">
                  <c:v>16.460391488779393</c:v>
                </c:pt>
                <c:pt idx="75">
                  <c:v>16.460391488779393</c:v>
                </c:pt>
                <c:pt idx="76">
                  <c:v>16.460391488779393</c:v>
                </c:pt>
                <c:pt idx="77">
                  <c:v>16.460391488779393</c:v>
                </c:pt>
                <c:pt idx="78">
                  <c:v>16.460391488779393</c:v>
                </c:pt>
                <c:pt idx="79">
                  <c:v>16.460391488779393</c:v>
                </c:pt>
                <c:pt idx="80">
                  <c:v>16.460391488779393</c:v>
                </c:pt>
                <c:pt idx="81">
                  <c:v>16.460391488779393</c:v>
                </c:pt>
                <c:pt idx="82">
                  <c:v>16.460391488779393</c:v>
                </c:pt>
                <c:pt idx="83">
                  <c:v>16.460391488779393</c:v>
                </c:pt>
                <c:pt idx="84">
                  <c:v>16.460391488779393</c:v>
                </c:pt>
                <c:pt idx="85">
                  <c:v>16.460391488779393</c:v>
                </c:pt>
                <c:pt idx="86">
                  <c:v>16.460391488779393</c:v>
                </c:pt>
                <c:pt idx="87">
                  <c:v>16.460391488779393</c:v>
                </c:pt>
                <c:pt idx="88">
                  <c:v>16.460391488779393</c:v>
                </c:pt>
                <c:pt idx="89">
                  <c:v>16.460391488779393</c:v>
                </c:pt>
                <c:pt idx="90">
                  <c:v>16.460391488779393</c:v>
                </c:pt>
                <c:pt idx="91">
                  <c:v>16.460391488779393</c:v>
                </c:pt>
                <c:pt idx="92">
                  <c:v>16.460391488779393</c:v>
                </c:pt>
                <c:pt idx="93">
                  <c:v>16.460391488779393</c:v>
                </c:pt>
                <c:pt idx="94">
                  <c:v>16.460391488779393</c:v>
                </c:pt>
                <c:pt idx="95">
                  <c:v>16.460391488779393</c:v>
                </c:pt>
                <c:pt idx="96">
                  <c:v>16.460391488779393</c:v>
                </c:pt>
                <c:pt idx="97">
                  <c:v>16.460391488779393</c:v>
                </c:pt>
                <c:pt idx="98">
                  <c:v>16.460391488779393</c:v>
                </c:pt>
                <c:pt idx="99">
                  <c:v>16.460391488779393</c:v>
                </c:pt>
                <c:pt idx="100">
                  <c:v>16.460391488779393</c:v>
                </c:pt>
                <c:pt idx="101">
                  <c:v>16.460391488779393</c:v>
                </c:pt>
                <c:pt idx="102">
                  <c:v>16.460391488779393</c:v>
                </c:pt>
                <c:pt idx="103">
                  <c:v>16.460391488779393</c:v>
                </c:pt>
                <c:pt idx="104">
                  <c:v>16.460391488779393</c:v>
                </c:pt>
                <c:pt idx="105">
                  <c:v>16.460391488779393</c:v>
                </c:pt>
                <c:pt idx="106">
                  <c:v>16.460391488779393</c:v>
                </c:pt>
                <c:pt idx="107">
                  <c:v>16.460391488779393</c:v>
                </c:pt>
                <c:pt idx="108">
                  <c:v>16.460391488779393</c:v>
                </c:pt>
                <c:pt idx="109">
                  <c:v>16.460391488779393</c:v>
                </c:pt>
                <c:pt idx="110">
                  <c:v>16.460391488779393</c:v>
                </c:pt>
                <c:pt idx="111">
                  <c:v>16.460391488779393</c:v>
                </c:pt>
                <c:pt idx="112">
                  <c:v>16.460391488779393</c:v>
                </c:pt>
                <c:pt idx="113">
                  <c:v>16.460391488779393</c:v>
                </c:pt>
                <c:pt idx="114">
                  <c:v>16.460391488779393</c:v>
                </c:pt>
                <c:pt idx="115">
                  <c:v>16.460391488779393</c:v>
                </c:pt>
                <c:pt idx="116">
                  <c:v>16.460391488779393</c:v>
                </c:pt>
                <c:pt idx="117">
                  <c:v>16.460391488779393</c:v>
                </c:pt>
                <c:pt idx="118">
                  <c:v>16.460391488779393</c:v>
                </c:pt>
                <c:pt idx="119">
                  <c:v>16.460391488779393</c:v>
                </c:pt>
                <c:pt idx="120">
                  <c:v>16.460391488779393</c:v>
                </c:pt>
                <c:pt idx="121">
                  <c:v>16.460391488779393</c:v>
                </c:pt>
                <c:pt idx="122">
                  <c:v>16.460391488779393</c:v>
                </c:pt>
                <c:pt idx="123">
                  <c:v>16.460391488779393</c:v>
                </c:pt>
                <c:pt idx="124">
                  <c:v>16.460391488779393</c:v>
                </c:pt>
                <c:pt idx="125">
                  <c:v>16.460391488779393</c:v>
                </c:pt>
                <c:pt idx="126">
                  <c:v>16.460391488779393</c:v>
                </c:pt>
                <c:pt idx="127">
                  <c:v>16.460391488779393</c:v>
                </c:pt>
                <c:pt idx="128">
                  <c:v>16.460391488779393</c:v>
                </c:pt>
                <c:pt idx="129">
                  <c:v>16.460391488779393</c:v>
                </c:pt>
                <c:pt idx="130">
                  <c:v>16.460391488779393</c:v>
                </c:pt>
                <c:pt idx="131">
                  <c:v>16.460391488779393</c:v>
                </c:pt>
                <c:pt idx="132">
                  <c:v>16.460391488779393</c:v>
                </c:pt>
                <c:pt idx="133">
                  <c:v>16.460391488779393</c:v>
                </c:pt>
                <c:pt idx="134">
                  <c:v>16.460391488779393</c:v>
                </c:pt>
                <c:pt idx="135">
                  <c:v>16.460391488779393</c:v>
                </c:pt>
                <c:pt idx="136">
                  <c:v>16.460391488779393</c:v>
                </c:pt>
                <c:pt idx="137">
                  <c:v>16.460391488779393</c:v>
                </c:pt>
                <c:pt idx="138">
                  <c:v>16.460391488779393</c:v>
                </c:pt>
                <c:pt idx="139">
                  <c:v>16.460391488779393</c:v>
                </c:pt>
                <c:pt idx="140">
                  <c:v>16.460391488779393</c:v>
                </c:pt>
                <c:pt idx="141">
                  <c:v>16.460391488779393</c:v>
                </c:pt>
                <c:pt idx="142">
                  <c:v>16.460391488779393</c:v>
                </c:pt>
                <c:pt idx="143">
                  <c:v>16.460391488779393</c:v>
                </c:pt>
                <c:pt idx="144">
                  <c:v>16.460391488779393</c:v>
                </c:pt>
                <c:pt idx="145">
                  <c:v>16.460391488779393</c:v>
                </c:pt>
                <c:pt idx="146">
                  <c:v>16.460391488779393</c:v>
                </c:pt>
                <c:pt idx="147">
                  <c:v>16.460391488779393</c:v>
                </c:pt>
                <c:pt idx="148">
                  <c:v>16.460391488779393</c:v>
                </c:pt>
                <c:pt idx="149">
                  <c:v>16.460391488779393</c:v>
                </c:pt>
                <c:pt idx="150">
                  <c:v>16.460391488779393</c:v>
                </c:pt>
                <c:pt idx="151">
                  <c:v>16.460391488779393</c:v>
                </c:pt>
                <c:pt idx="152">
                  <c:v>16.460391488779393</c:v>
                </c:pt>
                <c:pt idx="153">
                  <c:v>16.460391488779393</c:v>
                </c:pt>
                <c:pt idx="154">
                  <c:v>16.460391488779393</c:v>
                </c:pt>
                <c:pt idx="155">
                  <c:v>16.460391488779393</c:v>
                </c:pt>
                <c:pt idx="156">
                  <c:v>16.460391488779393</c:v>
                </c:pt>
                <c:pt idx="157">
                  <c:v>16.460391488779393</c:v>
                </c:pt>
                <c:pt idx="158">
                  <c:v>16.460391488779393</c:v>
                </c:pt>
                <c:pt idx="159">
                  <c:v>16.460391488779393</c:v>
                </c:pt>
                <c:pt idx="160">
                  <c:v>16.460391488779393</c:v>
                </c:pt>
                <c:pt idx="161">
                  <c:v>16.460391488779393</c:v>
                </c:pt>
                <c:pt idx="162">
                  <c:v>16.460391488779393</c:v>
                </c:pt>
                <c:pt idx="163">
                  <c:v>16.460391488779393</c:v>
                </c:pt>
                <c:pt idx="164">
                  <c:v>16.460391488779393</c:v>
                </c:pt>
                <c:pt idx="165">
                  <c:v>16.460391488779393</c:v>
                </c:pt>
                <c:pt idx="166">
                  <c:v>16.460391488779393</c:v>
                </c:pt>
                <c:pt idx="167">
                  <c:v>16.460391488779393</c:v>
                </c:pt>
                <c:pt idx="168">
                  <c:v>16.460391488779393</c:v>
                </c:pt>
                <c:pt idx="169">
                  <c:v>16.460391488779393</c:v>
                </c:pt>
                <c:pt idx="170">
                  <c:v>16.460391488779393</c:v>
                </c:pt>
                <c:pt idx="171">
                  <c:v>16.460391488779393</c:v>
                </c:pt>
                <c:pt idx="172">
                  <c:v>16.460391488779393</c:v>
                </c:pt>
                <c:pt idx="173">
                  <c:v>16.460391488779393</c:v>
                </c:pt>
                <c:pt idx="174">
                  <c:v>16.460391488779393</c:v>
                </c:pt>
                <c:pt idx="175">
                  <c:v>16.460391488779393</c:v>
                </c:pt>
                <c:pt idx="176">
                  <c:v>16.460391488779393</c:v>
                </c:pt>
                <c:pt idx="177">
                  <c:v>16.460391488779393</c:v>
                </c:pt>
                <c:pt idx="178">
                  <c:v>16.460391488779393</c:v>
                </c:pt>
                <c:pt idx="179">
                  <c:v>16.460391488779393</c:v>
                </c:pt>
                <c:pt idx="180">
                  <c:v>16.460391488779393</c:v>
                </c:pt>
                <c:pt idx="181">
                  <c:v>16.460391488779393</c:v>
                </c:pt>
                <c:pt idx="182">
                  <c:v>16.460391488779393</c:v>
                </c:pt>
                <c:pt idx="183">
                  <c:v>16.460391488779393</c:v>
                </c:pt>
                <c:pt idx="184">
                  <c:v>16.460391488779393</c:v>
                </c:pt>
                <c:pt idx="185">
                  <c:v>16.460391488779393</c:v>
                </c:pt>
                <c:pt idx="186">
                  <c:v>16.460391488779393</c:v>
                </c:pt>
                <c:pt idx="187">
                  <c:v>16.460391488779393</c:v>
                </c:pt>
                <c:pt idx="188">
                  <c:v>16.460391488779393</c:v>
                </c:pt>
                <c:pt idx="189">
                  <c:v>16.460391488779393</c:v>
                </c:pt>
                <c:pt idx="190">
                  <c:v>16.460391488779393</c:v>
                </c:pt>
                <c:pt idx="191">
                  <c:v>16.460391488779393</c:v>
                </c:pt>
                <c:pt idx="192">
                  <c:v>16.460391488779393</c:v>
                </c:pt>
                <c:pt idx="193">
                  <c:v>16.460391488779393</c:v>
                </c:pt>
                <c:pt idx="194">
                  <c:v>16.460391488779393</c:v>
                </c:pt>
                <c:pt idx="195">
                  <c:v>16.460391488779393</c:v>
                </c:pt>
                <c:pt idx="196">
                  <c:v>16.460391488779393</c:v>
                </c:pt>
                <c:pt idx="197">
                  <c:v>16.460391488779393</c:v>
                </c:pt>
                <c:pt idx="198">
                  <c:v>16.460391488779393</c:v>
                </c:pt>
                <c:pt idx="199">
                  <c:v>16.460391488779393</c:v>
                </c:pt>
                <c:pt idx="200">
                  <c:v>16.460391488779393</c:v>
                </c:pt>
                <c:pt idx="201">
                  <c:v>16.460391488779393</c:v>
                </c:pt>
                <c:pt idx="202">
                  <c:v>16.460391488779393</c:v>
                </c:pt>
                <c:pt idx="203">
                  <c:v>16.460391488779393</c:v>
                </c:pt>
                <c:pt idx="204">
                  <c:v>16.460391488779393</c:v>
                </c:pt>
                <c:pt idx="205">
                  <c:v>16.460391488779393</c:v>
                </c:pt>
                <c:pt idx="206">
                  <c:v>16.460391488779393</c:v>
                </c:pt>
                <c:pt idx="207">
                  <c:v>16.460391488779393</c:v>
                </c:pt>
                <c:pt idx="208">
                  <c:v>16.460391488779393</c:v>
                </c:pt>
                <c:pt idx="209">
                  <c:v>16.460391488779393</c:v>
                </c:pt>
                <c:pt idx="210">
                  <c:v>16.460391488779393</c:v>
                </c:pt>
                <c:pt idx="211">
                  <c:v>16.460391488779393</c:v>
                </c:pt>
                <c:pt idx="212">
                  <c:v>16.460391488779393</c:v>
                </c:pt>
                <c:pt idx="213">
                  <c:v>16.460391488779393</c:v>
                </c:pt>
                <c:pt idx="214">
                  <c:v>16.460391488779393</c:v>
                </c:pt>
                <c:pt idx="215">
                  <c:v>16.460391488779393</c:v>
                </c:pt>
                <c:pt idx="216">
                  <c:v>16.460391488779393</c:v>
                </c:pt>
                <c:pt idx="217">
                  <c:v>16.460391488779393</c:v>
                </c:pt>
                <c:pt idx="218">
                  <c:v>16.460391488779393</c:v>
                </c:pt>
                <c:pt idx="219">
                  <c:v>16.460391488779393</c:v>
                </c:pt>
                <c:pt idx="220">
                  <c:v>16.460391488779393</c:v>
                </c:pt>
                <c:pt idx="221">
                  <c:v>16.460391488779393</c:v>
                </c:pt>
                <c:pt idx="222">
                  <c:v>16.460391488779393</c:v>
                </c:pt>
                <c:pt idx="223">
                  <c:v>16.460391488779393</c:v>
                </c:pt>
                <c:pt idx="224">
                  <c:v>16.460391488779393</c:v>
                </c:pt>
                <c:pt idx="225">
                  <c:v>16.460391488779393</c:v>
                </c:pt>
                <c:pt idx="226">
                  <c:v>16.460391488779393</c:v>
                </c:pt>
                <c:pt idx="227">
                  <c:v>16.460391488779393</c:v>
                </c:pt>
                <c:pt idx="228">
                  <c:v>16.460391488779393</c:v>
                </c:pt>
                <c:pt idx="229">
                  <c:v>16.460391488779393</c:v>
                </c:pt>
                <c:pt idx="230">
                  <c:v>16.460391488779393</c:v>
                </c:pt>
                <c:pt idx="231">
                  <c:v>16.460391488779393</c:v>
                </c:pt>
                <c:pt idx="232">
                  <c:v>16.460391488779393</c:v>
                </c:pt>
                <c:pt idx="233">
                  <c:v>16.460391488779393</c:v>
                </c:pt>
                <c:pt idx="234">
                  <c:v>16.460391488779393</c:v>
                </c:pt>
                <c:pt idx="235">
                  <c:v>16.460391488779393</c:v>
                </c:pt>
                <c:pt idx="236">
                  <c:v>16.460391488779393</c:v>
                </c:pt>
                <c:pt idx="237">
                  <c:v>16.460391488779393</c:v>
                </c:pt>
                <c:pt idx="238">
                  <c:v>16.460391488779393</c:v>
                </c:pt>
                <c:pt idx="239">
                  <c:v>16.460391488779393</c:v>
                </c:pt>
                <c:pt idx="240">
                  <c:v>16.460391488779393</c:v>
                </c:pt>
                <c:pt idx="241">
                  <c:v>16.460391488779393</c:v>
                </c:pt>
                <c:pt idx="242">
                  <c:v>16.460391488779393</c:v>
                </c:pt>
                <c:pt idx="243">
                  <c:v>16.460391488779393</c:v>
                </c:pt>
                <c:pt idx="244">
                  <c:v>16.460391488779393</c:v>
                </c:pt>
                <c:pt idx="245">
                  <c:v>16.460391488779393</c:v>
                </c:pt>
                <c:pt idx="246">
                  <c:v>16.460391488779393</c:v>
                </c:pt>
                <c:pt idx="247">
                  <c:v>16.460391488779393</c:v>
                </c:pt>
                <c:pt idx="248">
                  <c:v>16.460391488779393</c:v>
                </c:pt>
                <c:pt idx="249">
                  <c:v>16.460391488779393</c:v>
                </c:pt>
                <c:pt idx="250">
                  <c:v>16.460391488779393</c:v>
                </c:pt>
                <c:pt idx="251">
                  <c:v>16.460391488779393</c:v>
                </c:pt>
                <c:pt idx="252">
                  <c:v>16.460391488779393</c:v>
                </c:pt>
                <c:pt idx="253">
                  <c:v>16.460391488779393</c:v>
                </c:pt>
                <c:pt idx="254">
                  <c:v>16.460391488779393</c:v>
                </c:pt>
                <c:pt idx="255">
                  <c:v>16.460391488779393</c:v>
                </c:pt>
                <c:pt idx="256">
                  <c:v>16.460391488779393</c:v>
                </c:pt>
                <c:pt idx="257">
                  <c:v>16.460391488779393</c:v>
                </c:pt>
                <c:pt idx="258">
                  <c:v>16.460391488779393</c:v>
                </c:pt>
                <c:pt idx="259">
                  <c:v>16.460391488779393</c:v>
                </c:pt>
                <c:pt idx="260">
                  <c:v>16.460391488779393</c:v>
                </c:pt>
                <c:pt idx="261">
                  <c:v>16.460391488779393</c:v>
                </c:pt>
                <c:pt idx="262">
                  <c:v>16.460391488779393</c:v>
                </c:pt>
                <c:pt idx="263">
                  <c:v>16.460391488779393</c:v>
                </c:pt>
                <c:pt idx="264">
                  <c:v>16.460391488779393</c:v>
                </c:pt>
                <c:pt idx="265">
                  <c:v>16.460391488779393</c:v>
                </c:pt>
                <c:pt idx="266">
                  <c:v>16.460391488779393</c:v>
                </c:pt>
                <c:pt idx="267">
                  <c:v>16.460391488779393</c:v>
                </c:pt>
                <c:pt idx="268">
                  <c:v>16.460391488779393</c:v>
                </c:pt>
                <c:pt idx="269">
                  <c:v>16.460391488779393</c:v>
                </c:pt>
                <c:pt idx="270">
                  <c:v>16.460391488779393</c:v>
                </c:pt>
                <c:pt idx="271">
                  <c:v>16.460391488779393</c:v>
                </c:pt>
                <c:pt idx="272">
                  <c:v>16.460391488779393</c:v>
                </c:pt>
                <c:pt idx="273">
                  <c:v>16.460391488779393</c:v>
                </c:pt>
                <c:pt idx="274">
                  <c:v>16.460391488779393</c:v>
                </c:pt>
                <c:pt idx="275">
                  <c:v>16.460391488779393</c:v>
                </c:pt>
                <c:pt idx="276">
                  <c:v>16.460391488779393</c:v>
                </c:pt>
                <c:pt idx="277">
                  <c:v>16.460391488779393</c:v>
                </c:pt>
                <c:pt idx="278">
                  <c:v>16.460391488779393</c:v>
                </c:pt>
                <c:pt idx="279">
                  <c:v>16.460391488779393</c:v>
                </c:pt>
                <c:pt idx="280">
                  <c:v>16.460391488779393</c:v>
                </c:pt>
                <c:pt idx="281">
                  <c:v>16.460391488779393</c:v>
                </c:pt>
                <c:pt idx="282">
                  <c:v>16.460391488779393</c:v>
                </c:pt>
                <c:pt idx="283">
                  <c:v>16.460391488779393</c:v>
                </c:pt>
                <c:pt idx="284">
                  <c:v>16.460391488779393</c:v>
                </c:pt>
                <c:pt idx="285">
                  <c:v>16.460391488779393</c:v>
                </c:pt>
                <c:pt idx="286">
                  <c:v>16.460391488779393</c:v>
                </c:pt>
                <c:pt idx="287">
                  <c:v>16.460391488779393</c:v>
                </c:pt>
                <c:pt idx="288">
                  <c:v>16.460391488779393</c:v>
                </c:pt>
                <c:pt idx="289">
                  <c:v>16.460391488779393</c:v>
                </c:pt>
                <c:pt idx="290">
                  <c:v>16.460391488779393</c:v>
                </c:pt>
                <c:pt idx="291">
                  <c:v>16.460391488779393</c:v>
                </c:pt>
                <c:pt idx="292">
                  <c:v>16.460391488779393</c:v>
                </c:pt>
                <c:pt idx="293">
                  <c:v>16.460391488779393</c:v>
                </c:pt>
                <c:pt idx="294">
                  <c:v>16.460391488779393</c:v>
                </c:pt>
                <c:pt idx="295">
                  <c:v>16.460391488779393</c:v>
                </c:pt>
                <c:pt idx="296">
                  <c:v>16.460391488779393</c:v>
                </c:pt>
                <c:pt idx="297">
                  <c:v>16.460391488779393</c:v>
                </c:pt>
                <c:pt idx="298">
                  <c:v>16.460391488779393</c:v>
                </c:pt>
                <c:pt idx="299">
                  <c:v>16.460391488779393</c:v>
                </c:pt>
                <c:pt idx="300">
                  <c:v>16.460391488779393</c:v>
                </c:pt>
                <c:pt idx="301">
                  <c:v>16.460391488779393</c:v>
                </c:pt>
                <c:pt idx="302">
                  <c:v>16.460391488779393</c:v>
                </c:pt>
                <c:pt idx="303">
                  <c:v>16.460391488779393</c:v>
                </c:pt>
                <c:pt idx="304">
                  <c:v>16.460391488779393</c:v>
                </c:pt>
                <c:pt idx="305">
                  <c:v>16.460391488779393</c:v>
                </c:pt>
                <c:pt idx="306">
                  <c:v>16.460391488779393</c:v>
                </c:pt>
                <c:pt idx="307">
                  <c:v>16.460391488779393</c:v>
                </c:pt>
                <c:pt idx="308">
                  <c:v>16.460391488779393</c:v>
                </c:pt>
                <c:pt idx="309">
                  <c:v>16.460391488779393</c:v>
                </c:pt>
                <c:pt idx="310">
                  <c:v>16.460391488779393</c:v>
                </c:pt>
                <c:pt idx="311">
                  <c:v>16.460391488779393</c:v>
                </c:pt>
                <c:pt idx="312">
                  <c:v>16.460391488779393</c:v>
                </c:pt>
                <c:pt idx="313">
                  <c:v>16.460391488779393</c:v>
                </c:pt>
                <c:pt idx="314">
                  <c:v>16.460391488779393</c:v>
                </c:pt>
                <c:pt idx="315">
                  <c:v>16.460391488779393</c:v>
                </c:pt>
                <c:pt idx="316">
                  <c:v>16.460391488779393</c:v>
                </c:pt>
                <c:pt idx="317">
                  <c:v>16.460391488779393</c:v>
                </c:pt>
                <c:pt idx="318">
                  <c:v>16.460391488779393</c:v>
                </c:pt>
                <c:pt idx="319">
                  <c:v>16.460391488779393</c:v>
                </c:pt>
                <c:pt idx="320">
                  <c:v>16.460391488779393</c:v>
                </c:pt>
                <c:pt idx="321">
                  <c:v>16.460391488779393</c:v>
                </c:pt>
                <c:pt idx="322">
                  <c:v>16.460391488779393</c:v>
                </c:pt>
                <c:pt idx="323">
                  <c:v>16.460391488779393</c:v>
                </c:pt>
                <c:pt idx="324">
                  <c:v>16.460391488779393</c:v>
                </c:pt>
                <c:pt idx="325">
                  <c:v>16.460391488779393</c:v>
                </c:pt>
                <c:pt idx="326">
                  <c:v>16.460391488779393</c:v>
                </c:pt>
                <c:pt idx="327">
                  <c:v>16.460391488779393</c:v>
                </c:pt>
                <c:pt idx="328">
                  <c:v>16.460391488779393</c:v>
                </c:pt>
                <c:pt idx="329">
                  <c:v>16.460391488779393</c:v>
                </c:pt>
                <c:pt idx="330">
                  <c:v>16.460391488779393</c:v>
                </c:pt>
                <c:pt idx="331">
                  <c:v>16.460391488779393</c:v>
                </c:pt>
                <c:pt idx="332">
                  <c:v>16.460391488779393</c:v>
                </c:pt>
                <c:pt idx="333">
                  <c:v>16.460391488779393</c:v>
                </c:pt>
                <c:pt idx="334">
                  <c:v>16.460391488779393</c:v>
                </c:pt>
                <c:pt idx="335">
                  <c:v>16.460391488779393</c:v>
                </c:pt>
                <c:pt idx="336">
                  <c:v>16.460391488779393</c:v>
                </c:pt>
                <c:pt idx="337">
                  <c:v>16.460391488779393</c:v>
                </c:pt>
                <c:pt idx="338">
                  <c:v>16.460391488779393</c:v>
                </c:pt>
                <c:pt idx="339">
                  <c:v>16.460391488779393</c:v>
                </c:pt>
                <c:pt idx="340">
                  <c:v>16.460391488779393</c:v>
                </c:pt>
                <c:pt idx="341">
                  <c:v>16.460391488779393</c:v>
                </c:pt>
                <c:pt idx="342">
                  <c:v>16.460391488779393</c:v>
                </c:pt>
                <c:pt idx="343">
                  <c:v>16.460391488779393</c:v>
                </c:pt>
                <c:pt idx="344">
                  <c:v>16.460391488779393</c:v>
                </c:pt>
                <c:pt idx="345">
                  <c:v>16.460391488779393</c:v>
                </c:pt>
                <c:pt idx="346">
                  <c:v>16.460391488779393</c:v>
                </c:pt>
                <c:pt idx="347">
                  <c:v>16.460391488779393</c:v>
                </c:pt>
                <c:pt idx="348">
                  <c:v>16.460391488779393</c:v>
                </c:pt>
                <c:pt idx="349">
                  <c:v>16.460391488779393</c:v>
                </c:pt>
                <c:pt idx="350">
                  <c:v>16.460391488779393</c:v>
                </c:pt>
                <c:pt idx="351">
                  <c:v>16.460391488779393</c:v>
                </c:pt>
                <c:pt idx="352">
                  <c:v>16.460391488779393</c:v>
                </c:pt>
                <c:pt idx="353">
                  <c:v>16.460391488779393</c:v>
                </c:pt>
                <c:pt idx="354">
                  <c:v>16.460391488779393</c:v>
                </c:pt>
                <c:pt idx="355">
                  <c:v>16.460391488779393</c:v>
                </c:pt>
                <c:pt idx="356">
                  <c:v>16.460391488779393</c:v>
                </c:pt>
                <c:pt idx="357">
                  <c:v>16.460391488779393</c:v>
                </c:pt>
                <c:pt idx="358">
                  <c:v>16.460391488779393</c:v>
                </c:pt>
                <c:pt idx="359">
                  <c:v>16.460391488779393</c:v>
                </c:pt>
                <c:pt idx="360">
                  <c:v>16.460391488779393</c:v>
                </c:pt>
                <c:pt idx="361">
                  <c:v>16.460391488779393</c:v>
                </c:pt>
                <c:pt idx="362">
                  <c:v>16.460391488779393</c:v>
                </c:pt>
                <c:pt idx="363">
                  <c:v>16.460391488779393</c:v>
                </c:pt>
                <c:pt idx="364">
                  <c:v>16.460391488779393</c:v>
                </c:pt>
                <c:pt idx="365">
                  <c:v>16.460391488779393</c:v>
                </c:pt>
                <c:pt idx="366">
                  <c:v>16.460391488779393</c:v>
                </c:pt>
                <c:pt idx="367">
                  <c:v>16.460391488779393</c:v>
                </c:pt>
                <c:pt idx="368">
                  <c:v>16.460391488779393</c:v>
                </c:pt>
                <c:pt idx="369">
                  <c:v>16.460391488779393</c:v>
                </c:pt>
                <c:pt idx="370">
                  <c:v>16.460391488779393</c:v>
                </c:pt>
                <c:pt idx="371">
                  <c:v>16.460391488779393</c:v>
                </c:pt>
                <c:pt idx="372">
                  <c:v>16.460391488779393</c:v>
                </c:pt>
                <c:pt idx="373">
                  <c:v>16.460391488779393</c:v>
                </c:pt>
                <c:pt idx="374">
                  <c:v>16.460391488779393</c:v>
                </c:pt>
                <c:pt idx="375">
                  <c:v>16.460391488779393</c:v>
                </c:pt>
                <c:pt idx="376">
                  <c:v>16.460391488779393</c:v>
                </c:pt>
                <c:pt idx="377">
                  <c:v>16.460391488779393</c:v>
                </c:pt>
                <c:pt idx="378">
                  <c:v>16.460391488779393</c:v>
                </c:pt>
                <c:pt idx="379">
                  <c:v>16.460391488779393</c:v>
                </c:pt>
                <c:pt idx="380">
                  <c:v>16.460391488779393</c:v>
                </c:pt>
                <c:pt idx="381">
                  <c:v>16.460391488779393</c:v>
                </c:pt>
                <c:pt idx="382">
                  <c:v>16.460391488779393</c:v>
                </c:pt>
                <c:pt idx="383">
                  <c:v>16.460391488779393</c:v>
                </c:pt>
                <c:pt idx="384">
                  <c:v>16.460391488779393</c:v>
                </c:pt>
                <c:pt idx="385">
                  <c:v>16.460391488779393</c:v>
                </c:pt>
                <c:pt idx="386">
                  <c:v>16.460391488779393</c:v>
                </c:pt>
                <c:pt idx="387">
                  <c:v>16.460391488779393</c:v>
                </c:pt>
                <c:pt idx="388">
                  <c:v>16.460391488779393</c:v>
                </c:pt>
                <c:pt idx="389">
                  <c:v>16.460391488779393</c:v>
                </c:pt>
                <c:pt idx="390">
                  <c:v>16.460391488779393</c:v>
                </c:pt>
                <c:pt idx="391">
                  <c:v>16.460391488779393</c:v>
                </c:pt>
                <c:pt idx="392">
                  <c:v>16.460391488779393</c:v>
                </c:pt>
                <c:pt idx="393">
                  <c:v>16.460391488779393</c:v>
                </c:pt>
                <c:pt idx="394">
                  <c:v>16.460391488779393</c:v>
                </c:pt>
                <c:pt idx="395">
                  <c:v>16.460391488779393</c:v>
                </c:pt>
                <c:pt idx="396">
                  <c:v>16.460391488779393</c:v>
                </c:pt>
                <c:pt idx="397">
                  <c:v>16.460391488779393</c:v>
                </c:pt>
                <c:pt idx="398">
                  <c:v>16.460391488779393</c:v>
                </c:pt>
                <c:pt idx="399">
                  <c:v>16.460391488779393</c:v>
                </c:pt>
                <c:pt idx="400">
                  <c:v>16.460391488779393</c:v>
                </c:pt>
                <c:pt idx="401">
                  <c:v>16.460391488779393</c:v>
                </c:pt>
                <c:pt idx="402">
                  <c:v>16.460391488779393</c:v>
                </c:pt>
                <c:pt idx="403">
                  <c:v>16.460391488779393</c:v>
                </c:pt>
                <c:pt idx="404">
                  <c:v>16.460391488779393</c:v>
                </c:pt>
                <c:pt idx="405">
                  <c:v>16.460391488779393</c:v>
                </c:pt>
                <c:pt idx="406">
                  <c:v>16.460391488779393</c:v>
                </c:pt>
                <c:pt idx="407">
                  <c:v>16.460391488779393</c:v>
                </c:pt>
                <c:pt idx="408">
                  <c:v>16.460391488779393</c:v>
                </c:pt>
                <c:pt idx="409">
                  <c:v>16.460391488779393</c:v>
                </c:pt>
                <c:pt idx="410">
                  <c:v>16.460391488779393</c:v>
                </c:pt>
                <c:pt idx="411">
                  <c:v>16.460391488779393</c:v>
                </c:pt>
                <c:pt idx="412">
                  <c:v>16.460391488779393</c:v>
                </c:pt>
                <c:pt idx="413">
                  <c:v>16.460391488779393</c:v>
                </c:pt>
                <c:pt idx="414">
                  <c:v>16.460391488779393</c:v>
                </c:pt>
                <c:pt idx="415">
                  <c:v>16.460391488779393</c:v>
                </c:pt>
                <c:pt idx="416">
                  <c:v>16.460391488779393</c:v>
                </c:pt>
                <c:pt idx="417">
                  <c:v>16.460391488779393</c:v>
                </c:pt>
                <c:pt idx="418">
                  <c:v>16.460391488779393</c:v>
                </c:pt>
                <c:pt idx="419">
                  <c:v>16.460391488779393</c:v>
                </c:pt>
                <c:pt idx="420">
                  <c:v>16.460391488779393</c:v>
                </c:pt>
                <c:pt idx="421">
                  <c:v>16.460391488779393</c:v>
                </c:pt>
                <c:pt idx="422">
                  <c:v>16.460391488779393</c:v>
                </c:pt>
                <c:pt idx="423">
                  <c:v>16.460391488779393</c:v>
                </c:pt>
                <c:pt idx="424">
                  <c:v>16.460391488779393</c:v>
                </c:pt>
                <c:pt idx="425">
                  <c:v>16.460391488779393</c:v>
                </c:pt>
                <c:pt idx="426">
                  <c:v>16.460391488779393</c:v>
                </c:pt>
                <c:pt idx="427">
                  <c:v>16.460391488779393</c:v>
                </c:pt>
                <c:pt idx="428">
                  <c:v>16.460391488779393</c:v>
                </c:pt>
                <c:pt idx="429">
                  <c:v>16.460391488779393</c:v>
                </c:pt>
                <c:pt idx="430">
                  <c:v>16.460391488779393</c:v>
                </c:pt>
                <c:pt idx="431">
                  <c:v>16.460391488779393</c:v>
                </c:pt>
                <c:pt idx="432">
                  <c:v>16.460391488779393</c:v>
                </c:pt>
                <c:pt idx="433">
                  <c:v>16.460391488779393</c:v>
                </c:pt>
                <c:pt idx="434">
                  <c:v>16.460391488779393</c:v>
                </c:pt>
                <c:pt idx="435">
                  <c:v>16.460391488779393</c:v>
                </c:pt>
                <c:pt idx="436">
                  <c:v>16.460391488779393</c:v>
                </c:pt>
                <c:pt idx="437">
                  <c:v>16.460391488779393</c:v>
                </c:pt>
                <c:pt idx="438">
                  <c:v>16.460391488779393</c:v>
                </c:pt>
                <c:pt idx="439">
                  <c:v>16.460391488779393</c:v>
                </c:pt>
                <c:pt idx="440">
                  <c:v>16.460391488779393</c:v>
                </c:pt>
                <c:pt idx="441">
                  <c:v>16.460391488779393</c:v>
                </c:pt>
                <c:pt idx="442">
                  <c:v>16.460391488779393</c:v>
                </c:pt>
                <c:pt idx="443">
                  <c:v>16.460391488779393</c:v>
                </c:pt>
                <c:pt idx="444">
                  <c:v>16.460391488779393</c:v>
                </c:pt>
                <c:pt idx="445">
                  <c:v>16.460391488779393</c:v>
                </c:pt>
                <c:pt idx="446">
                  <c:v>16.460391488779393</c:v>
                </c:pt>
                <c:pt idx="447">
                  <c:v>16.460391488779393</c:v>
                </c:pt>
                <c:pt idx="448">
                  <c:v>16.460391488779393</c:v>
                </c:pt>
                <c:pt idx="449">
                  <c:v>16.460391488779393</c:v>
                </c:pt>
                <c:pt idx="450">
                  <c:v>16.460391488779393</c:v>
                </c:pt>
                <c:pt idx="451">
                  <c:v>16.460391488779393</c:v>
                </c:pt>
                <c:pt idx="452">
                  <c:v>16.460391488779393</c:v>
                </c:pt>
                <c:pt idx="453">
                  <c:v>16.460391488779393</c:v>
                </c:pt>
                <c:pt idx="454">
                  <c:v>16.460391488779393</c:v>
                </c:pt>
                <c:pt idx="455">
                  <c:v>16.460391488779393</c:v>
                </c:pt>
                <c:pt idx="456">
                  <c:v>16.460391488779393</c:v>
                </c:pt>
                <c:pt idx="457">
                  <c:v>16.460391488779393</c:v>
                </c:pt>
                <c:pt idx="458">
                  <c:v>16.460391488779393</c:v>
                </c:pt>
                <c:pt idx="459">
                  <c:v>16.460391488779393</c:v>
                </c:pt>
                <c:pt idx="460">
                  <c:v>16.460391488779393</c:v>
                </c:pt>
                <c:pt idx="461">
                  <c:v>16.460391488779393</c:v>
                </c:pt>
                <c:pt idx="462">
                  <c:v>16.460391488779393</c:v>
                </c:pt>
                <c:pt idx="463">
                  <c:v>16.460391488779393</c:v>
                </c:pt>
                <c:pt idx="464">
                  <c:v>16.460391488779393</c:v>
                </c:pt>
                <c:pt idx="465">
                  <c:v>16.460391488779393</c:v>
                </c:pt>
                <c:pt idx="466">
                  <c:v>16.460391488779393</c:v>
                </c:pt>
                <c:pt idx="467">
                  <c:v>16.460391488779393</c:v>
                </c:pt>
                <c:pt idx="468">
                  <c:v>16.460391488779393</c:v>
                </c:pt>
                <c:pt idx="469">
                  <c:v>16.460391488779393</c:v>
                </c:pt>
                <c:pt idx="470">
                  <c:v>16.460391488779393</c:v>
                </c:pt>
                <c:pt idx="471">
                  <c:v>16.460391488779393</c:v>
                </c:pt>
                <c:pt idx="472">
                  <c:v>16.460391488779393</c:v>
                </c:pt>
                <c:pt idx="473">
                  <c:v>16.460391488779393</c:v>
                </c:pt>
                <c:pt idx="474">
                  <c:v>16.460391488779393</c:v>
                </c:pt>
                <c:pt idx="475">
                  <c:v>16.460391488779393</c:v>
                </c:pt>
                <c:pt idx="476">
                  <c:v>16.460391488779393</c:v>
                </c:pt>
                <c:pt idx="477">
                  <c:v>16.460391488779393</c:v>
                </c:pt>
                <c:pt idx="478">
                  <c:v>16.460391488779393</c:v>
                </c:pt>
                <c:pt idx="479">
                  <c:v>16.460391488779393</c:v>
                </c:pt>
                <c:pt idx="480">
                  <c:v>16.460391488779393</c:v>
                </c:pt>
                <c:pt idx="481">
                  <c:v>16.460391488779393</c:v>
                </c:pt>
                <c:pt idx="482">
                  <c:v>16.460391488779393</c:v>
                </c:pt>
                <c:pt idx="483">
                  <c:v>16.460391488779393</c:v>
                </c:pt>
                <c:pt idx="484">
                  <c:v>16.460391488779393</c:v>
                </c:pt>
                <c:pt idx="485">
                  <c:v>16.460391488779393</c:v>
                </c:pt>
                <c:pt idx="486">
                  <c:v>16.460391488779393</c:v>
                </c:pt>
                <c:pt idx="487">
                  <c:v>16.460391488779393</c:v>
                </c:pt>
                <c:pt idx="488">
                  <c:v>16.460391488779393</c:v>
                </c:pt>
                <c:pt idx="489">
                  <c:v>16.460391488779393</c:v>
                </c:pt>
                <c:pt idx="490">
                  <c:v>16.460391488779393</c:v>
                </c:pt>
                <c:pt idx="491">
                  <c:v>16.460391488779393</c:v>
                </c:pt>
                <c:pt idx="492">
                  <c:v>16.460391488779393</c:v>
                </c:pt>
                <c:pt idx="493">
                  <c:v>16.460391488779393</c:v>
                </c:pt>
                <c:pt idx="494">
                  <c:v>16.460391488779393</c:v>
                </c:pt>
                <c:pt idx="495">
                  <c:v>16.460391488779393</c:v>
                </c:pt>
                <c:pt idx="496">
                  <c:v>16.460391488779393</c:v>
                </c:pt>
                <c:pt idx="497">
                  <c:v>16.460391488779393</c:v>
                </c:pt>
                <c:pt idx="498">
                  <c:v>16.460391488779393</c:v>
                </c:pt>
                <c:pt idx="499">
                  <c:v>16.460391488779393</c:v>
                </c:pt>
                <c:pt idx="500">
                  <c:v>16.460391488779393</c:v>
                </c:pt>
                <c:pt idx="501">
                  <c:v>16.460391488779393</c:v>
                </c:pt>
                <c:pt idx="502">
                  <c:v>16.460391488779393</c:v>
                </c:pt>
                <c:pt idx="503">
                  <c:v>16.460391488779393</c:v>
                </c:pt>
                <c:pt idx="504">
                  <c:v>16.460391488779393</c:v>
                </c:pt>
                <c:pt idx="505">
                  <c:v>16.460391488779393</c:v>
                </c:pt>
                <c:pt idx="506">
                  <c:v>16.460391488779393</c:v>
                </c:pt>
                <c:pt idx="507">
                  <c:v>16.460391488779393</c:v>
                </c:pt>
                <c:pt idx="508">
                  <c:v>16.460391488779393</c:v>
                </c:pt>
                <c:pt idx="509">
                  <c:v>16.460391488779393</c:v>
                </c:pt>
                <c:pt idx="510">
                  <c:v>16.460391488779393</c:v>
                </c:pt>
                <c:pt idx="511">
                  <c:v>16.460391488779393</c:v>
                </c:pt>
                <c:pt idx="512">
                  <c:v>16.460391488779393</c:v>
                </c:pt>
                <c:pt idx="513">
                  <c:v>16.460391488779393</c:v>
                </c:pt>
                <c:pt idx="514">
                  <c:v>16.460391488779393</c:v>
                </c:pt>
                <c:pt idx="515">
                  <c:v>16.460391488779393</c:v>
                </c:pt>
                <c:pt idx="516">
                  <c:v>16.460391488779393</c:v>
                </c:pt>
                <c:pt idx="517">
                  <c:v>16.460391488779393</c:v>
                </c:pt>
                <c:pt idx="518">
                  <c:v>16.460391488779393</c:v>
                </c:pt>
                <c:pt idx="519">
                  <c:v>16.460391488779393</c:v>
                </c:pt>
                <c:pt idx="520">
                  <c:v>16.460391488779393</c:v>
                </c:pt>
                <c:pt idx="521">
                  <c:v>16.460391488779393</c:v>
                </c:pt>
                <c:pt idx="522">
                  <c:v>16.460391488779393</c:v>
                </c:pt>
                <c:pt idx="523">
                  <c:v>16.460391488779393</c:v>
                </c:pt>
                <c:pt idx="524">
                  <c:v>16.460391488779393</c:v>
                </c:pt>
                <c:pt idx="525">
                  <c:v>16.460391488779393</c:v>
                </c:pt>
                <c:pt idx="526">
                  <c:v>16.460391488779393</c:v>
                </c:pt>
                <c:pt idx="527">
                  <c:v>16.460391488779393</c:v>
                </c:pt>
                <c:pt idx="528">
                  <c:v>16.460391488779393</c:v>
                </c:pt>
                <c:pt idx="529">
                  <c:v>16.460391488779393</c:v>
                </c:pt>
                <c:pt idx="530">
                  <c:v>16.460391488779393</c:v>
                </c:pt>
                <c:pt idx="531">
                  <c:v>16.460391488779393</c:v>
                </c:pt>
                <c:pt idx="532">
                  <c:v>16.460391488779393</c:v>
                </c:pt>
                <c:pt idx="533">
                  <c:v>16.460391488779393</c:v>
                </c:pt>
                <c:pt idx="534">
                  <c:v>16.460391488779393</c:v>
                </c:pt>
                <c:pt idx="535">
                  <c:v>16.460391488779393</c:v>
                </c:pt>
                <c:pt idx="536">
                  <c:v>16.460391488779393</c:v>
                </c:pt>
                <c:pt idx="537">
                  <c:v>16.460391488779393</c:v>
                </c:pt>
                <c:pt idx="538">
                  <c:v>16.460391488779393</c:v>
                </c:pt>
                <c:pt idx="539">
                  <c:v>16.460391488779393</c:v>
                </c:pt>
                <c:pt idx="540">
                  <c:v>16.460391488779393</c:v>
                </c:pt>
                <c:pt idx="541">
                  <c:v>16.460391488779393</c:v>
                </c:pt>
                <c:pt idx="542">
                  <c:v>16.460391488779393</c:v>
                </c:pt>
                <c:pt idx="543">
                  <c:v>16.460391488779393</c:v>
                </c:pt>
                <c:pt idx="544">
                  <c:v>16.460391488779393</c:v>
                </c:pt>
                <c:pt idx="545">
                  <c:v>16.460391488779393</c:v>
                </c:pt>
                <c:pt idx="546">
                  <c:v>16.460391488779393</c:v>
                </c:pt>
                <c:pt idx="547">
                  <c:v>16.460391488779393</c:v>
                </c:pt>
                <c:pt idx="548">
                  <c:v>16.460391488779393</c:v>
                </c:pt>
                <c:pt idx="549">
                  <c:v>16.460391488779393</c:v>
                </c:pt>
                <c:pt idx="550">
                  <c:v>16.460391488779393</c:v>
                </c:pt>
                <c:pt idx="551">
                  <c:v>16.460391488779393</c:v>
                </c:pt>
                <c:pt idx="552">
                  <c:v>16.460391488779393</c:v>
                </c:pt>
                <c:pt idx="553">
                  <c:v>16.460391488779393</c:v>
                </c:pt>
                <c:pt idx="554">
                  <c:v>16.460391488779393</c:v>
                </c:pt>
                <c:pt idx="555">
                  <c:v>16.460391488779393</c:v>
                </c:pt>
                <c:pt idx="556">
                  <c:v>16.460391488779393</c:v>
                </c:pt>
                <c:pt idx="557">
                  <c:v>16.460391488779393</c:v>
                </c:pt>
                <c:pt idx="558">
                  <c:v>16.460391488779393</c:v>
                </c:pt>
                <c:pt idx="559">
                  <c:v>16.460391488779393</c:v>
                </c:pt>
                <c:pt idx="560">
                  <c:v>16.460391488779393</c:v>
                </c:pt>
                <c:pt idx="561">
                  <c:v>16.460391488779393</c:v>
                </c:pt>
                <c:pt idx="562">
                  <c:v>16.460391488779393</c:v>
                </c:pt>
                <c:pt idx="563">
                  <c:v>16.460391488779393</c:v>
                </c:pt>
                <c:pt idx="564">
                  <c:v>16.460391488779393</c:v>
                </c:pt>
                <c:pt idx="565">
                  <c:v>16.460391488779393</c:v>
                </c:pt>
                <c:pt idx="566">
                  <c:v>16.460391488779393</c:v>
                </c:pt>
                <c:pt idx="567">
                  <c:v>16.460391488779393</c:v>
                </c:pt>
                <c:pt idx="568">
                  <c:v>16.460391488779393</c:v>
                </c:pt>
                <c:pt idx="569">
                  <c:v>16.460391488779393</c:v>
                </c:pt>
                <c:pt idx="570">
                  <c:v>16.460391488779393</c:v>
                </c:pt>
                <c:pt idx="571">
                  <c:v>16.460391488779393</c:v>
                </c:pt>
                <c:pt idx="572">
                  <c:v>16.460391488779393</c:v>
                </c:pt>
                <c:pt idx="573">
                  <c:v>16.460391488779393</c:v>
                </c:pt>
                <c:pt idx="574">
                  <c:v>16.460391488779393</c:v>
                </c:pt>
                <c:pt idx="575">
                  <c:v>16.460391488779393</c:v>
                </c:pt>
                <c:pt idx="576">
                  <c:v>16.460391488779393</c:v>
                </c:pt>
                <c:pt idx="577">
                  <c:v>16.460391488779393</c:v>
                </c:pt>
                <c:pt idx="578">
                  <c:v>16.460391488779393</c:v>
                </c:pt>
                <c:pt idx="579">
                  <c:v>16.460391488779393</c:v>
                </c:pt>
                <c:pt idx="580">
                  <c:v>16.460391488779393</c:v>
                </c:pt>
                <c:pt idx="581">
                  <c:v>16.460391488779393</c:v>
                </c:pt>
                <c:pt idx="582">
                  <c:v>16.460391488779393</c:v>
                </c:pt>
                <c:pt idx="583">
                  <c:v>16.460391488779393</c:v>
                </c:pt>
                <c:pt idx="584">
                  <c:v>16.460391488779393</c:v>
                </c:pt>
                <c:pt idx="585">
                  <c:v>16.460391488779393</c:v>
                </c:pt>
                <c:pt idx="586">
                  <c:v>16.460391488779393</c:v>
                </c:pt>
                <c:pt idx="587">
                  <c:v>16.460391488779393</c:v>
                </c:pt>
                <c:pt idx="588">
                  <c:v>16.460391488779393</c:v>
                </c:pt>
                <c:pt idx="589">
                  <c:v>16.460391488779393</c:v>
                </c:pt>
                <c:pt idx="590">
                  <c:v>16.460391488779393</c:v>
                </c:pt>
                <c:pt idx="591">
                  <c:v>16.460391488779393</c:v>
                </c:pt>
                <c:pt idx="592">
                  <c:v>16.460391488779393</c:v>
                </c:pt>
                <c:pt idx="593">
                  <c:v>16.460391488779393</c:v>
                </c:pt>
                <c:pt idx="594">
                  <c:v>16.460391488779393</c:v>
                </c:pt>
                <c:pt idx="595">
                  <c:v>16.460391488779393</c:v>
                </c:pt>
                <c:pt idx="596">
                  <c:v>16.460391488779393</c:v>
                </c:pt>
                <c:pt idx="597">
                  <c:v>16.460391488779393</c:v>
                </c:pt>
                <c:pt idx="598">
                  <c:v>16.460391488779393</c:v>
                </c:pt>
                <c:pt idx="599">
                  <c:v>16.460391488779393</c:v>
                </c:pt>
                <c:pt idx="600">
                  <c:v>16.460391488779393</c:v>
                </c:pt>
                <c:pt idx="601">
                  <c:v>16.460391488779393</c:v>
                </c:pt>
                <c:pt idx="602">
                  <c:v>16.460391488779393</c:v>
                </c:pt>
                <c:pt idx="603">
                  <c:v>16.460391488779393</c:v>
                </c:pt>
                <c:pt idx="604">
                  <c:v>16.460391488779393</c:v>
                </c:pt>
                <c:pt idx="605">
                  <c:v>16.460391488779393</c:v>
                </c:pt>
                <c:pt idx="606">
                  <c:v>16.460391488779393</c:v>
                </c:pt>
                <c:pt idx="607">
                  <c:v>16.460391488779393</c:v>
                </c:pt>
                <c:pt idx="608">
                  <c:v>16.460391488779393</c:v>
                </c:pt>
                <c:pt idx="609">
                  <c:v>16.460391488779393</c:v>
                </c:pt>
                <c:pt idx="610">
                  <c:v>16.460391488779393</c:v>
                </c:pt>
                <c:pt idx="611">
                  <c:v>16.460391488779393</c:v>
                </c:pt>
                <c:pt idx="612">
                  <c:v>16.460391488779393</c:v>
                </c:pt>
                <c:pt idx="613">
                  <c:v>16.460391488779393</c:v>
                </c:pt>
                <c:pt idx="614">
                  <c:v>16.460391488779393</c:v>
                </c:pt>
                <c:pt idx="615">
                  <c:v>16.460391488779393</c:v>
                </c:pt>
                <c:pt idx="616">
                  <c:v>16.460391488779393</c:v>
                </c:pt>
                <c:pt idx="617">
                  <c:v>16.460391488779393</c:v>
                </c:pt>
                <c:pt idx="618">
                  <c:v>16.460391488779393</c:v>
                </c:pt>
                <c:pt idx="619">
                  <c:v>16.460391488779393</c:v>
                </c:pt>
                <c:pt idx="620">
                  <c:v>16.460391488779393</c:v>
                </c:pt>
                <c:pt idx="621">
                  <c:v>16.460391488779393</c:v>
                </c:pt>
                <c:pt idx="622">
                  <c:v>16.460391488779393</c:v>
                </c:pt>
                <c:pt idx="623">
                  <c:v>16.460391488779393</c:v>
                </c:pt>
                <c:pt idx="624">
                  <c:v>16.460391488779393</c:v>
                </c:pt>
                <c:pt idx="625">
                  <c:v>16.460391488779393</c:v>
                </c:pt>
                <c:pt idx="626">
                  <c:v>16.460391488779393</c:v>
                </c:pt>
                <c:pt idx="627">
                  <c:v>16.460391488779393</c:v>
                </c:pt>
                <c:pt idx="628">
                  <c:v>16.460391488779393</c:v>
                </c:pt>
                <c:pt idx="629">
                  <c:v>16.460391488779393</c:v>
                </c:pt>
                <c:pt idx="630">
                  <c:v>16.460391488779393</c:v>
                </c:pt>
                <c:pt idx="631">
                  <c:v>16.460391488779393</c:v>
                </c:pt>
                <c:pt idx="632">
                  <c:v>16.460391488779393</c:v>
                </c:pt>
                <c:pt idx="633">
                  <c:v>16.460391488779393</c:v>
                </c:pt>
                <c:pt idx="634">
                  <c:v>16.460391488779393</c:v>
                </c:pt>
                <c:pt idx="635">
                  <c:v>16.460391488779393</c:v>
                </c:pt>
                <c:pt idx="636">
                  <c:v>16.460391488779393</c:v>
                </c:pt>
                <c:pt idx="637">
                  <c:v>16.460391488779393</c:v>
                </c:pt>
                <c:pt idx="638">
                  <c:v>16.460391488779393</c:v>
                </c:pt>
                <c:pt idx="639">
                  <c:v>16.460391488779393</c:v>
                </c:pt>
                <c:pt idx="640">
                  <c:v>16.460391488779393</c:v>
                </c:pt>
                <c:pt idx="641">
                  <c:v>16.460391488779393</c:v>
                </c:pt>
                <c:pt idx="642">
                  <c:v>16.460391488779393</c:v>
                </c:pt>
                <c:pt idx="643">
                  <c:v>16.460391488779393</c:v>
                </c:pt>
                <c:pt idx="644">
                  <c:v>16.460391488779393</c:v>
                </c:pt>
                <c:pt idx="645">
                  <c:v>16.460391488779393</c:v>
                </c:pt>
                <c:pt idx="646">
                  <c:v>16.460391488779393</c:v>
                </c:pt>
                <c:pt idx="647">
                  <c:v>16.460391488779393</c:v>
                </c:pt>
                <c:pt idx="648">
                  <c:v>16.460391488779393</c:v>
                </c:pt>
                <c:pt idx="649">
                  <c:v>16.460391488779393</c:v>
                </c:pt>
                <c:pt idx="650">
                  <c:v>16.460391488779393</c:v>
                </c:pt>
                <c:pt idx="651">
                  <c:v>16.460391488779393</c:v>
                </c:pt>
                <c:pt idx="652">
                  <c:v>16.460391488779393</c:v>
                </c:pt>
                <c:pt idx="653">
                  <c:v>16.460391488779393</c:v>
                </c:pt>
                <c:pt idx="654">
                  <c:v>16.460391488779393</c:v>
                </c:pt>
                <c:pt idx="655">
                  <c:v>16.460391488779393</c:v>
                </c:pt>
                <c:pt idx="656">
                  <c:v>16.460391488779393</c:v>
                </c:pt>
                <c:pt idx="657">
                  <c:v>16.460391488779393</c:v>
                </c:pt>
                <c:pt idx="658">
                  <c:v>16.460391488779393</c:v>
                </c:pt>
                <c:pt idx="659">
                  <c:v>16.460391488779393</c:v>
                </c:pt>
                <c:pt idx="660">
                  <c:v>16.460391488779393</c:v>
                </c:pt>
                <c:pt idx="661">
                  <c:v>16.460391488779393</c:v>
                </c:pt>
                <c:pt idx="662">
                  <c:v>16.460391488779393</c:v>
                </c:pt>
                <c:pt idx="663">
                  <c:v>16.460391488779393</c:v>
                </c:pt>
                <c:pt idx="664">
                  <c:v>16.460391488779393</c:v>
                </c:pt>
                <c:pt idx="665">
                  <c:v>16.460391488779393</c:v>
                </c:pt>
                <c:pt idx="666">
                  <c:v>16.460391488779393</c:v>
                </c:pt>
                <c:pt idx="667">
                  <c:v>16.460391488779393</c:v>
                </c:pt>
                <c:pt idx="668">
                  <c:v>16.460391488779393</c:v>
                </c:pt>
                <c:pt idx="669">
                  <c:v>16.460391488779393</c:v>
                </c:pt>
                <c:pt idx="670">
                  <c:v>16.460391488779393</c:v>
                </c:pt>
                <c:pt idx="671">
                  <c:v>16.460391488779393</c:v>
                </c:pt>
                <c:pt idx="672">
                  <c:v>16.460391488779393</c:v>
                </c:pt>
                <c:pt idx="673">
                  <c:v>16.460391488779393</c:v>
                </c:pt>
                <c:pt idx="674">
                  <c:v>16.460391488779393</c:v>
                </c:pt>
                <c:pt idx="675">
                  <c:v>16.460391488779393</c:v>
                </c:pt>
                <c:pt idx="676">
                  <c:v>16.460391488779393</c:v>
                </c:pt>
                <c:pt idx="677">
                  <c:v>16.460391488779393</c:v>
                </c:pt>
                <c:pt idx="678">
                  <c:v>16.460391488779393</c:v>
                </c:pt>
                <c:pt idx="679">
                  <c:v>16.460391488779393</c:v>
                </c:pt>
                <c:pt idx="680">
                  <c:v>16.460391488779393</c:v>
                </c:pt>
                <c:pt idx="681">
                  <c:v>16.460391488779393</c:v>
                </c:pt>
                <c:pt idx="682">
                  <c:v>16.460391488779393</c:v>
                </c:pt>
                <c:pt idx="683">
                  <c:v>16.460391488779393</c:v>
                </c:pt>
                <c:pt idx="684">
                  <c:v>16.460391488779393</c:v>
                </c:pt>
                <c:pt idx="685">
                  <c:v>16.460391488779393</c:v>
                </c:pt>
                <c:pt idx="686">
                  <c:v>16.460391488779393</c:v>
                </c:pt>
                <c:pt idx="687">
                  <c:v>16.460391488779393</c:v>
                </c:pt>
                <c:pt idx="688">
                  <c:v>16.460391488779393</c:v>
                </c:pt>
                <c:pt idx="689">
                  <c:v>16.460391488779393</c:v>
                </c:pt>
                <c:pt idx="690">
                  <c:v>16.460391488779393</c:v>
                </c:pt>
                <c:pt idx="691">
                  <c:v>16.460391488779393</c:v>
                </c:pt>
                <c:pt idx="692">
                  <c:v>16.460391488779393</c:v>
                </c:pt>
                <c:pt idx="693">
                  <c:v>16.460391488779393</c:v>
                </c:pt>
                <c:pt idx="694">
                  <c:v>16.460391488779393</c:v>
                </c:pt>
                <c:pt idx="695">
                  <c:v>16.460391488779393</c:v>
                </c:pt>
                <c:pt idx="696">
                  <c:v>16.460391488779393</c:v>
                </c:pt>
                <c:pt idx="697">
                  <c:v>16.460391488779393</c:v>
                </c:pt>
                <c:pt idx="698">
                  <c:v>16.460391488779393</c:v>
                </c:pt>
                <c:pt idx="699">
                  <c:v>16.460391488779393</c:v>
                </c:pt>
                <c:pt idx="700">
                  <c:v>16.460391488779393</c:v>
                </c:pt>
                <c:pt idx="701">
                  <c:v>16.460391488779393</c:v>
                </c:pt>
                <c:pt idx="702">
                  <c:v>16.460391488779393</c:v>
                </c:pt>
                <c:pt idx="703">
                  <c:v>16.460391488779393</c:v>
                </c:pt>
                <c:pt idx="704">
                  <c:v>16.460391488779393</c:v>
                </c:pt>
                <c:pt idx="705">
                  <c:v>16.460391488779393</c:v>
                </c:pt>
                <c:pt idx="706">
                  <c:v>16.460391488779393</c:v>
                </c:pt>
                <c:pt idx="707">
                  <c:v>16.460391488779393</c:v>
                </c:pt>
                <c:pt idx="708">
                  <c:v>16.460391488779393</c:v>
                </c:pt>
                <c:pt idx="709">
                  <c:v>16.460391488779393</c:v>
                </c:pt>
                <c:pt idx="710">
                  <c:v>16.460391488779393</c:v>
                </c:pt>
                <c:pt idx="711">
                  <c:v>16.460391488779393</c:v>
                </c:pt>
                <c:pt idx="712">
                  <c:v>16.460391488779393</c:v>
                </c:pt>
                <c:pt idx="713">
                  <c:v>16.460391488779393</c:v>
                </c:pt>
                <c:pt idx="714">
                  <c:v>16.460391488779393</c:v>
                </c:pt>
                <c:pt idx="715">
                  <c:v>16.460391488779393</c:v>
                </c:pt>
                <c:pt idx="716">
                  <c:v>16.460391488779393</c:v>
                </c:pt>
                <c:pt idx="717">
                  <c:v>16.460391488779393</c:v>
                </c:pt>
                <c:pt idx="718">
                  <c:v>16.460391488779393</c:v>
                </c:pt>
                <c:pt idx="719">
                  <c:v>16.460391488779393</c:v>
                </c:pt>
                <c:pt idx="720">
                  <c:v>16.460391488779393</c:v>
                </c:pt>
                <c:pt idx="721">
                  <c:v>16.460391488779393</c:v>
                </c:pt>
                <c:pt idx="722">
                  <c:v>16.460391488779393</c:v>
                </c:pt>
                <c:pt idx="723">
                  <c:v>16.460391488779393</c:v>
                </c:pt>
                <c:pt idx="724">
                  <c:v>16.460391488779393</c:v>
                </c:pt>
                <c:pt idx="725">
                  <c:v>16.460391488779393</c:v>
                </c:pt>
                <c:pt idx="726">
                  <c:v>16.460391488779393</c:v>
                </c:pt>
                <c:pt idx="727">
                  <c:v>16.460391488779393</c:v>
                </c:pt>
                <c:pt idx="728">
                  <c:v>16.460391488779393</c:v>
                </c:pt>
                <c:pt idx="729">
                  <c:v>16.460391488779393</c:v>
                </c:pt>
                <c:pt idx="730">
                  <c:v>16.460391488779393</c:v>
                </c:pt>
                <c:pt idx="731">
                  <c:v>16.460391488779393</c:v>
                </c:pt>
                <c:pt idx="732">
                  <c:v>16.460391488779393</c:v>
                </c:pt>
                <c:pt idx="733">
                  <c:v>16.460391488779393</c:v>
                </c:pt>
                <c:pt idx="734">
                  <c:v>16.460391488779393</c:v>
                </c:pt>
                <c:pt idx="735">
                  <c:v>16.460391488779393</c:v>
                </c:pt>
                <c:pt idx="736">
                  <c:v>16.460391488779393</c:v>
                </c:pt>
                <c:pt idx="737">
                  <c:v>16.460391488779393</c:v>
                </c:pt>
                <c:pt idx="738">
                  <c:v>16.460391488779393</c:v>
                </c:pt>
                <c:pt idx="739">
                  <c:v>16.460391488779393</c:v>
                </c:pt>
                <c:pt idx="740">
                  <c:v>16.460391488779393</c:v>
                </c:pt>
                <c:pt idx="741">
                  <c:v>16.460391488779393</c:v>
                </c:pt>
                <c:pt idx="742">
                  <c:v>16.460391488779393</c:v>
                </c:pt>
                <c:pt idx="743">
                  <c:v>16.460391488779393</c:v>
                </c:pt>
                <c:pt idx="744">
                  <c:v>16.460391488779393</c:v>
                </c:pt>
                <c:pt idx="745">
                  <c:v>16.460391488779393</c:v>
                </c:pt>
                <c:pt idx="746">
                  <c:v>16.460391488779393</c:v>
                </c:pt>
                <c:pt idx="747">
                  <c:v>16.460391488779393</c:v>
                </c:pt>
                <c:pt idx="748">
                  <c:v>16.460391488779393</c:v>
                </c:pt>
                <c:pt idx="749">
                  <c:v>16.460391488779393</c:v>
                </c:pt>
                <c:pt idx="750">
                  <c:v>16.460391488779393</c:v>
                </c:pt>
                <c:pt idx="751">
                  <c:v>16.460391488779393</c:v>
                </c:pt>
                <c:pt idx="752">
                  <c:v>16.460391488779393</c:v>
                </c:pt>
                <c:pt idx="753">
                  <c:v>16.460391488779393</c:v>
                </c:pt>
                <c:pt idx="754">
                  <c:v>16.460391488779393</c:v>
                </c:pt>
                <c:pt idx="755">
                  <c:v>16.460391488779393</c:v>
                </c:pt>
                <c:pt idx="756">
                  <c:v>16.460391488779393</c:v>
                </c:pt>
                <c:pt idx="757">
                  <c:v>16.460391488779393</c:v>
                </c:pt>
                <c:pt idx="758">
                  <c:v>16.460391488779393</c:v>
                </c:pt>
                <c:pt idx="759">
                  <c:v>16.460391488779393</c:v>
                </c:pt>
                <c:pt idx="760">
                  <c:v>16.460391488779393</c:v>
                </c:pt>
                <c:pt idx="761">
                  <c:v>16.460391488779393</c:v>
                </c:pt>
                <c:pt idx="762">
                  <c:v>16.460391488779393</c:v>
                </c:pt>
                <c:pt idx="763">
                  <c:v>16.460391488779393</c:v>
                </c:pt>
                <c:pt idx="764">
                  <c:v>16.460391488779393</c:v>
                </c:pt>
                <c:pt idx="765">
                  <c:v>16.460391488779393</c:v>
                </c:pt>
                <c:pt idx="766">
                  <c:v>16.460391488779393</c:v>
                </c:pt>
                <c:pt idx="767">
                  <c:v>16.460391488779393</c:v>
                </c:pt>
                <c:pt idx="768">
                  <c:v>16.460391488779393</c:v>
                </c:pt>
                <c:pt idx="769">
                  <c:v>16.460391488779393</c:v>
                </c:pt>
                <c:pt idx="770">
                  <c:v>16.460391488779393</c:v>
                </c:pt>
                <c:pt idx="771">
                  <c:v>16.460391488779393</c:v>
                </c:pt>
                <c:pt idx="772">
                  <c:v>16.460391488779393</c:v>
                </c:pt>
                <c:pt idx="773">
                  <c:v>16.460391488779393</c:v>
                </c:pt>
                <c:pt idx="774">
                  <c:v>16.460391488779393</c:v>
                </c:pt>
                <c:pt idx="775">
                  <c:v>16.460391488779393</c:v>
                </c:pt>
                <c:pt idx="776">
                  <c:v>16.460391488779393</c:v>
                </c:pt>
                <c:pt idx="777">
                  <c:v>16.460391488779393</c:v>
                </c:pt>
                <c:pt idx="778">
                  <c:v>16.460391488779393</c:v>
                </c:pt>
                <c:pt idx="779">
                  <c:v>16.460391488779393</c:v>
                </c:pt>
                <c:pt idx="780">
                  <c:v>16.460391488779393</c:v>
                </c:pt>
                <c:pt idx="781">
                  <c:v>16.460391488779393</c:v>
                </c:pt>
                <c:pt idx="782">
                  <c:v>16.460391488779393</c:v>
                </c:pt>
                <c:pt idx="783">
                  <c:v>16.460391488779393</c:v>
                </c:pt>
                <c:pt idx="784">
                  <c:v>16.460391488779393</c:v>
                </c:pt>
                <c:pt idx="785">
                  <c:v>16.460391488779393</c:v>
                </c:pt>
                <c:pt idx="786">
                  <c:v>16.460391488779393</c:v>
                </c:pt>
                <c:pt idx="787">
                  <c:v>16.460391488779393</c:v>
                </c:pt>
                <c:pt idx="788">
                  <c:v>16.460391488779393</c:v>
                </c:pt>
                <c:pt idx="789">
                  <c:v>16.460391488779393</c:v>
                </c:pt>
                <c:pt idx="790">
                  <c:v>16.460391488779393</c:v>
                </c:pt>
                <c:pt idx="791">
                  <c:v>16.460391488779393</c:v>
                </c:pt>
                <c:pt idx="792">
                  <c:v>16.460391488779393</c:v>
                </c:pt>
                <c:pt idx="793">
                  <c:v>16.460391488779393</c:v>
                </c:pt>
                <c:pt idx="794">
                  <c:v>16.460391488779393</c:v>
                </c:pt>
                <c:pt idx="795">
                  <c:v>16.460391488779393</c:v>
                </c:pt>
                <c:pt idx="796">
                  <c:v>16.460391488779393</c:v>
                </c:pt>
                <c:pt idx="797">
                  <c:v>16.460391488779393</c:v>
                </c:pt>
                <c:pt idx="798">
                  <c:v>16.460391488779393</c:v>
                </c:pt>
                <c:pt idx="799">
                  <c:v>16.460391488779393</c:v>
                </c:pt>
                <c:pt idx="800">
                  <c:v>16.460391488779393</c:v>
                </c:pt>
                <c:pt idx="801">
                  <c:v>16.460391488779393</c:v>
                </c:pt>
                <c:pt idx="802">
                  <c:v>16.460391488779393</c:v>
                </c:pt>
                <c:pt idx="803">
                  <c:v>16.460391488779393</c:v>
                </c:pt>
                <c:pt idx="804">
                  <c:v>16.460391488779393</c:v>
                </c:pt>
                <c:pt idx="805">
                  <c:v>16.460391488779393</c:v>
                </c:pt>
                <c:pt idx="806">
                  <c:v>16.460391488779393</c:v>
                </c:pt>
                <c:pt idx="807">
                  <c:v>16.460391488779393</c:v>
                </c:pt>
                <c:pt idx="808">
                  <c:v>16.460391488779393</c:v>
                </c:pt>
                <c:pt idx="809">
                  <c:v>16.460391488779393</c:v>
                </c:pt>
                <c:pt idx="810">
                  <c:v>16.460391488779393</c:v>
                </c:pt>
                <c:pt idx="811">
                  <c:v>16.460391488779393</c:v>
                </c:pt>
                <c:pt idx="812">
                  <c:v>16.460391488779393</c:v>
                </c:pt>
                <c:pt idx="813">
                  <c:v>16.460391488779393</c:v>
                </c:pt>
                <c:pt idx="814">
                  <c:v>16.460391488779393</c:v>
                </c:pt>
                <c:pt idx="815">
                  <c:v>16.460391488779393</c:v>
                </c:pt>
                <c:pt idx="816">
                  <c:v>16.460391488779393</c:v>
                </c:pt>
                <c:pt idx="817">
                  <c:v>16.460391488779393</c:v>
                </c:pt>
                <c:pt idx="818">
                  <c:v>16.460391488779393</c:v>
                </c:pt>
                <c:pt idx="819">
                  <c:v>16.460391488779393</c:v>
                </c:pt>
                <c:pt idx="820">
                  <c:v>16.460391488779393</c:v>
                </c:pt>
                <c:pt idx="821">
                  <c:v>16.460391488779393</c:v>
                </c:pt>
                <c:pt idx="822">
                  <c:v>16.460391488779393</c:v>
                </c:pt>
                <c:pt idx="823">
                  <c:v>16.460391488779393</c:v>
                </c:pt>
                <c:pt idx="824">
                  <c:v>16.460391488779393</c:v>
                </c:pt>
                <c:pt idx="825">
                  <c:v>16.460391488779393</c:v>
                </c:pt>
                <c:pt idx="826">
                  <c:v>16.460391488779393</c:v>
                </c:pt>
                <c:pt idx="827">
                  <c:v>16.460391488779393</c:v>
                </c:pt>
                <c:pt idx="828">
                  <c:v>16.460391488779393</c:v>
                </c:pt>
                <c:pt idx="829">
                  <c:v>16.460391488779393</c:v>
                </c:pt>
                <c:pt idx="830">
                  <c:v>16.460391488779393</c:v>
                </c:pt>
                <c:pt idx="831">
                  <c:v>16.460391488779393</c:v>
                </c:pt>
                <c:pt idx="832">
                  <c:v>16.460391488779393</c:v>
                </c:pt>
                <c:pt idx="833">
                  <c:v>16.460391488779393</c:v>
                </c:pt>
                <c:pt idx="834">
                  <c:v>16.460391488779393</c:v>
                </c:pt>
                <c:pt idx="835">
                  <c:v>16.460391488779393</c:v>
                </c:pt>
                <c:pt idx="836">
                  <c:v>16.460391488779393</c:v>
                </c:pt>
                <c:pt idx="837">
                  <c:v>16.460391488779393</c:v>
                </c:pt>
                <c:pt idx="838">
                  <c:v>16.460391488779393</c:v>
                </c:pt>
                <c:pt idx="839">
                  <c:v>16.460391488779393</c:v>
                </c:pt>
                <c:pt idx="840">
                  <c:v>16.460391488779393</c:v>
                </c:pt>
                <c:pt idx="841">
                  <c:v>16.460391488779393</c:v>
                </c:pt>
                <c:pt idx="842">
                  <c:v>16.460391488779393</c:v>
                </c:pt>
                <c:pt idx="843">
                  <c:v>16.460391488779393</c:v>
                </c:pt>
                <c:pt idx="844">
                  <c:v>16.460391488779393</c:v>
                </c:pt>
                <c:pt idx="845">
                  <c:v>16.460391488779393</c:v>
                </c:pt>
                <c:pt idx="846">
                  <c:v>16.460391488779393</c:v>
                </c:pt>
                <c:pt idx="847">
                  <c:v>16.460391488779393</c:v>
                </c:pt>
                <c:pt idx="848">
                  <c:v>16.460391488779393</c:v>
                </c:pt>
                <c:pt idx="849">
                  <c:v>16.460391488779393</c:v>
                </c:pt>
                <c:pt idx="850">
                  <c:v>16.460391488779393</c:v>
                </c:pt>
                <c:pt idx="851">
                  <c:v>16.460391488779393</c:v>
                </c:pt>
                <c:pt idx="852">
                  <c:v>16.460391488779393</c:v>
                </c:pt>
                <c:pt idx="853">
                  <c:v>16.460391488779393</c:v>
                </c:pt>
                <c:pt idx="854">
                  <c:v>16.460391488779393</c:v>
                </c:pt>
                <c:pt idx="855">
                  <c:v>16.460391488779393</c:v>
                </c:pt>
                <c:pt idx="856">
                  <c:v>16.460391488779393</c:v>
                </c:pt>
                <c:pt idx="857">
                  <c:v>16.460391488779393</c:v>
                </c:pt>
                <c:pt idx="858">
                  <c:v>16.460391488779393</c:v>
                </c:pt>
                <c:pt idx="859">
                  <c:v>16.460391488779393</c:v>
                </c:pt>
                <c:pt idx="860">
                  <c:v>16.460391488779393</c:v>
                </c:pt>
                <c:pt idx="861">
                  <c:v>16.460391488779393</c:v>
                </c:pt>
                <c:pt idx="862">
                  <c:v>16.460391488779393</c:v>
                </c:pt>
                <c:pt idx="863">
                  <c:v>16.460391488779393</c:v>
                </c:pt>
                <c:pt idx="864">
                  <c:v>16.460391488779393</c:v>
                </c:pt>
                <c:pt idx="865">
                  <c:v>16.460391488779393</c:v>
                </c:pt>
                <c:pt idx="866">
                  <c:v>16.460391488779393</c:v>
                </c:pt>
                <c:pt idx="867">
                  <c:v>16.460391488779393</c:v>
                </c:pt>
                <c:pt idx="868">
                  <c:v>16.460391488779393</c:v>
                </c:pt>
                <c:pt idx="869">
                  <c:v>16.460391488779393</c:v>
                </c:pt>
                <c:pt idx="870">
                  <c:v>16.460391488779393</c:v>
                </c:pt>
                <c:pt idx="871">
                  <c:v>16.460391488779393</c:v>
                </c:pt>
                <c:pt idx="872">
                  <c:v>16.460391488779393</c:v>
                </c:pt>
                <c:pt idx="873">
                  <c:v>16.460391488779393</c:v>
                </c:pt>
                <c:pt idx="874">
                  <c:v>16.460391488779393</c:v>
                </c:pt>
                <c:pt idx="875">
                  <c:v>16.460391488779393</c:v>
                </c:pt>
                <c:pt idx="876">
                  <c:v>16.460391488779393</c:v>
                </c:pt>
                <c:pt idx="877">
                  <c:v>16.460391488779393</c:v>
                </c:pt>
                <c:pt idx="878">
                  <c:v>16.460391488779393</c:v>
                </c:pt>
                <c:pt idx="879">
                  <c:v>16.460391488779393</c:v>
                </c:pt>
                <c:pt idx="880">
                  <c:v>16.460391488779393</c:v>
                </c:pt>
                <c:pt idx="881">
                  <c:v>16.460391488779393</c:v>
                </c:pt>
                <c:pt idx="882">
                  <c:v>16.460391488779393</c:v>
                </c:pt>
                <c:pt idx="883">
                  <c:v>16.460391488779393</c:v>
                </c:pt>
                <c:pt idx="884">
                  <c:v>16.460391488779393</c:v>
                </c:pt>
                <c:pt idx="885">
                  <c:v>16.460391488779393</c:v>
                </c:pt>
                <c:pt idx="886">
                  <c:v>16.460391488779393</c:v>
                </c:pt>
                <c:pt idx="887">
                  <c:v>16.460391488779393</c:v>
                </c:pt>
                <c:pt idx="888">
                  <c:v>16.460391488779393</c:v>
                </c:pt>
                <c:pt idx="889">
                  <c:v>16.460391488779393</c:v>
                </c:pt>
                <c:pt idx="890">
                  <c:v>16.460391488779393</c:v>
                </c:pt>
                <c:pt idx="891">
                  <c:v>16.460391488779393</c:v>
                </c:pt>
                <c:pt idx="892">
                  <c:v>16.460391488779393</c:v>
                </c:pt>
                <c:pt idx="893">
                  <c:v>16.460391488779393</c:v>
                </c:pt>
                <c:pt idx="894">
                  <c:v>16.460391488779393</c:v>
                </c:pt>
                <c:pt idx="895">
                  <c:v>16.460391488779393</c:v>
                </c:pt>
                <c:pt idx="896">
                  <c:v>16.460391488779393</c:v>
                </c:pt>
                <c:pt idx="897">
                  <c:v>16.460391488779393</c:v>
                </c:pt>
                <c:pt idx="898">
                  <c:v>16.460391488779393</c:v>
                </c:pt>
                <c:pt idx="899">
                  <c:v>16.460391488779393</c:v>
                </c:pt>
                <c:pt idx="900">
                  <c:v>16.460391488779393</c:v>
                </c:pt>
                <c:pt idx="901">
                  <c:v>16.460391488779393</c:v>
                </c:pt>
                <c:pt idx="902">
                  <c:v>16.460391488779393</c:v>
                </c:pt>
                <c:pt idx="903">
                  <c:v>16.460391488779393</c:v>
                </c:pt>
                <c:pt idx="904">
                  <c:v>16.460391488779393</c:v>
                </c:pt>
                <c:pt idx="905">
                  <c:v>16.460391488779393</c:v>
                </c:pt>
                <c:pt idx="906">
                  <c:v>16.460391488779393</c:v>
                </c:pt>
                <c:pt idx="907">
                  <c:v>16.460391488779393</c:v>
                </c:pt>
                <c:pt idx="908">
                  <c:v>16.460391488779393</c:v>
                </c:pt>
                <c:pt idx="909">
                  <c:v>16.460391488779393</c:v>
                </c:pt>
                <c:pt idx="910">
                  <c:v>16.460391488779393</c:v>
                </c:pt>
                <c:pt idx="911">
                  <c:v>16.460391488779393</c:v>
                </c:pt>
                <c:pt idx="912">
                  <c:v>16.460391488779393</c:v>
                </c:pt>
                <c:pt idx="913">
                  <c:v>16.460391488779393</c:v>
                </c:pt>
                <c:pt idx="914">
                  <c:v>16.460391488779393</c:v>
                </c:pt>
                <c:pt idx="915">
                  <c:v>16.460391488779393</c:v>
                </c:pt>
                <c:pt idx="916">
                  <c:v>16.460391488779393</c:v>
                </c:pt>
                <c:pt idx="917">
                  <c:v>16.460391488779393</c:v>
                </c:pt>
                <c:pt idx="918">
                  <c:v>16.460391488779393</c:v>
                </c:pt>
                <c:pt idx="919">
                  <c:v>16.460391488779393</c:v>
                </c:pt>
                <c:pt idx="920">
                  <c:v>16.460391488779393</c:v>
                </c:pt>
                <c:pt idx="921">
                  <c:v>16.460391488779393</c:v>
                </c:pt>
                <c:pt idx="922">
                  <c:v>16.460391488779393</c:v>
                </c:pt>
                <c:pt idx="923">
                  <c:v>16.460391488779393</c:v>
                </c:pt>
                <c:pt idx="924">
                  <c:v>16.460391488779393</c:v>
                </c:pt>
                <c:pt idx="925">
                  <c:v>16.460391488779393</c:v>
                </c:pt>
                <c:pt idx="926">
                  <c:v>16.460391488779393</c:v>
                </c:pt>
                <c:pt idx="927">
                  <c:v>16.460391488779393</c:v>
                </c:pt>
                <c:pt idx="928">
                  <c:v>16.460391488779393</c:v>
                </c:pt>
                <c:pt idx="929">
                  <c:v>16.460391488779393</c:v>
                </c:pt>
                <c:pt idx="930">
                  <c:v>16.460391488779393</c:v>
                </c:pt>
                <c:pt idx="931">
                  <c:v>16.460391488779393</c:v>
                </c:pt>
                <c:pt idx="932">
                  <c:v>16.460391488779393</c:v>
                </c:pt>
                <c:pt idx="933">
                  <c:v>16.460391488779393</c:v>
                </c:pt>
                <c:pt idx="934">
                  <c:v>16.460391488779393</c:v>
                </c:pt>
                <c:pt idx="935">
                  <c:v>16.460391488779393</c:v>
                </c:pt>
                <c:pt idx="936">
                  <c:v>16.460391488779393</c:v>
                </c:pt>
                <c:pt idx="937">
                  <c:v>16.460391488779393</c:v>
                </c:pt>
                <c:pt idx="938">
                  <c:v>16.460391488779393</c:v>
                </c:pt>
                <c:pt idx="939">
                  <c:v>16.460391488779393</c:v>
                </c:pt>
                <c:pt idx="940">
                  <c:v>16.460391488779393</c:v>
                </c:pt>
                <c:pt idx="941">
                  <c:v>16.460391488779393</c:v>
                </c:pt>
                <c:pt idx="942">
                  <c:v>16.460391488779393</c:v>
                </c:pt>
                <c:pt idx="943">
                  <c:v>16.460391488779393</c:v>
                </c:pt>
                <c:pt idx="944">
                  <c:v>16.460391488779393</c:v>
                </c:pt>
                <c:pt idx="945">
                  <c:v>16.460391488779393</c:v>
                </c:pt>
                <c:pt idx="946">
                  <c:v>16.460391488779393</c:v>
                </c:pt>
                <c:pt idx="947">
                  <c:v>16.460391488779393</c:v>
                </c:pt>
                <c:pt idx="948">
                  <c:v>16.460391488779393</c:v>
                </c:pt>
                <c:pt idx="949">
                  <c:v>16.460391488779393</c:v>
                </c:pt>
                <c:pt idx="950">
                  <c:v>16.460391488779393</c:v>
                </c:pt>
                <c:pt idx="951">
                  <c:v>16.460391488779393</c:v>
                </c:pt>
                <c:pt idx="952">
                  <c:v>16.460391488779393</c:v>
                </c:pt>
                <c:pt idx="953">
                  <c:v>16.460391488779393</c:v>
                </c:pt>
                <c:pt idx="954">
                  <c:v>16.460391488779393</c:v>
                </c:pt>
                <c:pt idx="955">
                  <c:v>16.460391488779393</c:v>
                </c:pt>
                <c:pt idx="956">
                  <c:v>16.460391488779393</c:v>
                </c:pt>
                <c:pt idx="957">
                  <c:v>16.460391488779393</c:v>
                </c:pt>
                <c:pt idx="958">
                  <c:v>16.460391488779393</c:v>
                </c:pt>
                <c:pt idx="959">
                  <c:v>16.460391488779393</c:v>
                </c:pt>
                <c:pt idx="960">
                  <c:v>16.460391488779393</c:v>
                </c:pt>
                <c:pt idx="961">
                  <c:v>16.460391488779393</c:v>
                </c:pt>
                <c:pt idx="962">
                  <c:v>16.460391488779393</c:v>
                </c:pt>
                <c:pt idx="963">
                  <c:v>16.460391488779393</c:v>
                </c:pt>
                <c:pt idx="964">
                  <c:v>16.460391488779393</c:v>
                </c:pt>
                <c:pt idx="965">
                  <c:v>16.460391488779393</c:v>
                </c:pt>
                <c:pt idx="966">
                  <c:v>16.460391488779393</c:v>
                </c:pt>
                <c:pt idx="967">
                  <c:v>16.460391488779393</c:v>
                </c:pt>
                <c:pt idx="968">
                  <c:v>16.460391488779393</c:v>
                </c:pt>
                <c:pt idx="969">
                  <c:v>16.460391488779393</c:v>
                </c:pt>
                <c:pt idx="970">
                  <c:v>16.460391488779393</c:v>
                </c:pt>
                <c:pt idx="971">
                  <c:v>16.460391488779393</c:v>
                </c:pt>
                <c:pt idx="972">
                  <c:v>16.460391488779393</c:v>
                </c:pt>
                <c:pt idx="973">
                  <c:v>16.460391488779393</c:v>
                </c:pt>
                <c:pt idx="974">
                  <c:v>16.460391488779393</c:v>
                </c:pt>
                <c:pt idx="975">
                  <c:v>16.460391488779393</c:v>
                </c:pt>
                <c:pt idx="976">
                  <c:v>16.460391488779393</c:v>
                </c:pt>
                <c:pt idx="977">
                  <c:v>16.460391488779393</c:v>
                </c:pt>
                <c:pt idx="978">
                  <c:v>16.460391488779393</c:v>
                </c:pt>
                <c:pt idx="979">
                  <c:v>16.460391488779393</c:v>
                </c:pt>
                <c:pt idx="980">
                  <c:v>16.460391488779393</c:v>
                </c:pt>
                <c:pt idx="981">
                  <c:v>16.460391488779393</c:v>
                </c:pt>
                <c:pt idx="982">
                  <c:v>16.460391488779393</c:v>
                </c:pt>
                <c:pt idx="983">
                  <c:v>16.460391488779393</c:v>
                </c:pt>
                <c:pt idx="984">
                  <c:v>16.460391488779393</c:v>
                </c:pt>
                <c:pt idx="985">
                  <c:v>16.460391488779393</c:v>
                </c:pt>
                <c:pt idx="986">
                  <c:v>16.460391488779393</c:v>
                </c:pt>
                <c:pt idx="987">
                  <c:v>16.460391488779393</c:v>
                </c:pt>
                <c:pt idx="988">
                  <c:v>16.460391488779393</c:v>
                </c:pt>
                <c:pt idx="989">
                  <c:v>16.460391488779393</c:v>
                </c:pt>
                <c:pt idx="990">
                  <c:v>16.460391488779393</c:v>
                </c:pt>
                <c:pt idx="991">
                  <c:v>16.460391488779393</c:v>
                </c:pt>
                <c:pt idx="992">
                  <c:v>16.460391488779393</c:v>
                </c:pt>
                <c:pt idx="993">
                  <c:v>16.460391488779393</c:v>
                </c:pt>
                <c:pt idx="994">
                  <c:v>16.460391488779393</c:v>
                </c:pt>
                <c:pt idx="995">
                  <c:v>16.460391488779393</c:v>
                </c:pt>
                <c:pt idx="996">
                  <c:v>16.460391488779393</c:v>
                </c:pt>
                <c:pt idx="997">
                  <c:v>16.460391488779393</c:v>
                </c:pt>
                <c:pt idx="998">
                  <c:v>16.460391488779393</c:v>
                </c:pt>
                <c:pt idx="999">
                  <c:v>16.460391488779393</c:v>
                </c:pt>
                <c:pt idx="1000">
                  <c:v>16.460391488779393</c:v>
                </c:pt>
                <c:pt idx="1001">
                  <c:v>16.460391488779393</c:v>
                </c:pt>
                <c:pt idx="1002">
                  <c:v>16.460391488779393</c:v>
                </c:pt>
                <c:pt idx="1003">
                  <c:v>16.460391488779393</c:v>
                </c:pt>
                <c:pt idx="1004">
                  <c:v>16.460391488779393</c:v>
                </c:pt>
                <c:pt idx="1005">
                  <c:v>16.460391488779393</c:v>
                </c:pt>
                <c:pt idx="1006">
                  <c:v>16.460391488779393</c:v>
                </c:pt>
                <c:pt idx="1007">
                  <c:v>16.460391488779393</c:v>
                </c:pt>
                <c:pt idx="1008">
                  <c:v>16.460391488779393</c:v>
                </c:pt>
                <c:pt idx="1009">
                  <c:v>16.460391488779393</c:v>
                </c:pt>
                <c:pt idx="1010">
                  <c:v>16.460391488779393</c:v>
                </c:pt>
                <c:pt idx="1011">
                  <c:v>16.460391488779393</c:v>
                </c:pt>
                <c:pt idx="1012">
                  <c:v>16.460391488779393</c:v>
                </c:pt>
                <c:pt idx="1013">
                  <c:v>16.460391488779393</c:v>
                </c:pt>
                <c:pt idx="1014">
                  <c:v>16.460391488779393</c:v>
                </c:pt>
                <c:pt idx="1015">
                  <c:v>16.460391488779393</c:v>
                </c:pt>
                <c:pt idx="1016">
                  <c:v>16.460391488779393</c:v>
                </c:pt>
                <c:pt idx="1017">
                  <c:v>16.460391488779393</c:v>
                </c:pt>
                <c:pt idx="1018">
                  <c:v>16.460391488779393</c:v>
                </c:pt>
                <c:pt idx="1019">
                  <c:v>16.460391488779393</c:v>
                </c:pt>
                <c:pt idx="1020">
                  <c:v>16.460391488779393</c:v>
                </c:pt>
                <c:pt idx="1021">
                  <c:v>16.460391488779393</c:v>
                </c:pt>
                <c:pt idx="1022">
                  <c:v>16.460391488779393</c:v>
                </c:pt>
                <c:pt idx="1023">
                  <c:v>16.460391488779393</c:v>
                </c:pt>
                <c:pt idx="1024">
                  <c:v>16.460391488779393</c:v>
                </c:pt>
                <c:pt idx="1025">
                  <c:v>16.460391488779393</c:v>
                </c:pt>
                <c:pt idx="1026">
                  <c:v>16.460391488779393</c:v>
                </c:pt>
                <c:pt idx="1027">
                  <c:v>16.460391488779393</c:v>
                </c:pt>
                <c:pt idx="1028">
                  <c:v>16.460391488779393</c:v>
                </c:pt>
                <c:pt idx="1029">
                  <c:v>16.460391488779393</c:v>
                </c:pt>
                <c:pt idx="1030">
                  <c:v>16.460391488779393</c:v>
                </c:pt>
                <c:pt idx="1031">
                  <c:v>16.460391488779393</c:v>
                </c:pt>
                <c:pt idx="1032">
                  <c:v>16.460391488779393</c:v>
                </c:pt>
                <c:pt idx="1033">
                  <c:v>16.460391488779393</c:v>
                </c:pt>
                <c:pt idx="1034">
                  <c:v>16.460391488779393</c:v>
                </c:pt>
                <c:pt idx="1035">
                  <c:v>16.460391488779393</c:v>
                </c:pt>
                <c:pt idx="1036">
                  <c:v>16.460391488779393</c:v>
                </c:pt>
                <c:pt idx="1037">
                  <c:v>16.460391488779393</c:v>
                </c:pt>
                <c:pt idx="1038">
                  <c:v>16.460391488779393</c:v>
                </c:pt>
                <c:pt idx="1039">
                  <c:v>16.460391488779393</c:v>
                </c:pt>
                <c:pt idx="1040">
                  <c:v>16.460391488779393</c:v>
                </c:pt>
                <c:pt idx="1041">
                  <c:v>16.460391488779393</c:v>
                </c:pt>
                <c:pt idx="1042">
                  <c:v>16.460391488779393</c:v>
                </c:pt>
                <c:pt idx="1043">
                  <c:v>16.460391488779393</c:v>
                </c:pt>
                <c:pt idx="1044">
                  <c:v>16.460391488779393</c:v>
                </c:pt>
                <c:pt idx="1045">
                  <c:v>16.460391488779393</c:v>
                </c:pt>
                <c:pt idx="1046">
                  <c:v>16.460391488779393</c:v>
                </c:pt>
                <c:pt idx="1047">
                  <c:v>16.460391488779393</c:v>
                </c:pt>
                <c:pt idx="1048">
                  <c:v>16.460391488779393</c:v>
                </c:pt>
                <c:pt idx="1049">
                  <c:v>16.460391488779393</c:v>
                </c:pt>
                <c:pt idx="1050">
                  <c:v>16.460391488779393</c:v>
                </c:pt>
                <c:pt idx="1051">
                  <c:v>16.460391488779393</c:v>
                </c:pt>
                <c:pt idx="1052">
                  <c:v>16.460391488779393</c:v>
                </c:pt>
                <c:pt idx="1053">
                  <c:v>16.460391488779393</c:v>
                </c:pt>
                <c:pt idx="1054">
                  <c:v>16.460391488779393</c:v>
                </c:pt>
                <c:pt idx="1055">
                  <c:v>16.460391488779393</c:v>
                </c:pt>
                <c:pt idx="1056">
                  <c:v>16.460391488779393</c:v>
                </c:pt>
                <c:pt idx="1057">
                  <c:v>16.460391488779393</c:v>
                </c:pt>
                <c:pt idx="1058">
                  <c:v>16.460391488779393</c:v>
                </c:pt>
                <c:pt idx="1059">
                  <c:v>16.460391488779393</c:v>
                </c:pt>
                <c:pt idx="1060">
                  <c:v>16.460391488779393</c:v>
                </c:pt>
                <c:pt idx="1061">
                  <c:v>16.460391488779393</c:v>
                </c:pt>
                <c:pt idx="1062">
                  <c:v>16.460391488779393</c:v>
                </c:pt>
                <c:pt idx="1063">
                  <c:v>16.460391488779393</c:v>
                </c:pt>
                <c:pt idx="1064">
                  <c:v>16.460391488779393</c:v>
                </c:pt>
                <c:pt idx="1065">
                  <c:v>16.460391488779393</c:v>
                </c:pt>
                <c:pt idx="1066">
                  <c:v>16.460391488779393</c:v>
                </c:pt>
                <c:pt idx="1067">
                  <c:v>16.460391488779393</c:v>
                </c:pt>
                <c:pt idx="1068">
                  <c:v>16.460391488779393</c:v>
                </c:pt>
                <c:pt idx="1069">
                  <c:v>16.460391488779393</c:v>
                </c:pt>
                <c:pt idx="1070">
                  <c:v>16.460391488779393</c:v>
                </c:pt>
                <c:pt idx="1071">
                  <c:v>16.460391488779393</c:v>
                </c:pt>
                <c:pt idx="1072">
                  <c:v>16.460391488779393</c:v>
                </c:pt>
                <c:pt idx="1073">
                  <c:v>16.460391488779393</c:v>
                </c:pt>
                <c:pt idx="1074">
                  <c:v>16.460391488779393</c:v>
                </c:pt>
                <c:pt idx="1075">
                  <c:v>16.460391488779393</c:v>
                </c:pt>
                <c:pt idx="1076">
                  <c:v>16.460391488779393</c:v>
                </c:pt>
                <c:pt idx="1077">
                  <c:v>16.460391488779393</c:v>
                </c:pt>
                <c:pt idx="1078">
                  <c:v>16.460391488779393</c:v>
                </c:pt>
                <c:pt idx="1079">
                  <c:v>16.460391488779393</c:v>
                </c:pt>
                <c:pt idx="1080">
                  <c:v>16.460391488779393</c:v>
                </c:pt>
                <c:pt idx="1081">
                  <c:v>16.460391488779393</c:v>
                </c:pt>
                <c:pt idx="1082">
                  <c:v>16.460391488779393</c:v>
                </c:pt>
                <c:pt idx="1083">
                  <c:v>16.460391488779393</c:v>
                </c:pt>
                <c:pt idx="1084">
                  <c:v>16.460391488779393</c:v>
                </c:pt>
                <c:pt idx="1085">
                  <c:v>16.460391488779393</c:v>
                </c:pt>
                <c:pt idx="1086">
                  <c:v>16.460391488779393</c:v>
                </c:pt>
                <c:pt idx="1087">
                  <c:v>16.460391488779393</c:v>
                </c:pt>
                <c:pt idx="1088">
                  <c:v>16.460391488779393</c:v>
                </c:pt>
                <c:pt idx="1089">
                  <c:v>16.460391488779393</c:v>
                </c:pt>
                <c:pt idx="1090">
                  <c:v>16.460391488779393</c:v>
                </c:pt>
                <c:pt idx="1091">
                  <c:v>16.460391488779393</c:v>
                </c:pt>
                <c:pt idx="1092">
                  <c:v>16.460391488779393</c:v>
                </c:pt>
                <c:pt idx="1093">
                  <c:v>16.460391488779393</c:v>
                </c:pt>
                <c:pt idx="1094">
                  <c:v>16.460391488779393</c:v>
                </c:pt>
                <c:pt idx="1095">
                  <c:v>16.460391488779393</c:v>
                </c:pt>
                <c:pt idx="1096">
                  <c:v>16.460391488779393</c:v>
                </c:pt>
                <c:pt idx="1097">
                  <c:v>16.460391488779393</c:v>
                </c:pt>
                <c:pt idx="1098">
                  <c:v>16.460391488779393</c:v>
                </c:pt>
                <c:pt idx="1099">
                  <c:v>16.460391488779393</c:v>
                </c:pt>
                <c:pt idx="1100">
                  <c:v>16.460391488779393</c:v>
                </c:pt>
                <c:pt idx="1101">
                  <c:v>16.460391488779393</c:v>
                </c:pt>
                <c:pt idx="1102">
                  <c:v>16.460391488779393</c:v>
                </c:pt>
                <c:pt idx="1103">
                  <c:v>16.460391488779393</c:v>
                </c:pt>
                <c:pt idx="1104">
                  <c:v>16.460391488779393</c:v>
                </c:pt>
                <c:pt idx="1105">
                  <c:v>16.460391488779393</c:v>
                </c:pt>
                <c:pt idx="1106">
                  <c:v>16.460391488779393</c:v>
                </c:pt>
                <c:pt idx="1107">
                  <c:v>16.460391488779393</c:v>
                </c:pt>
                <c:pt idx="1108">
                  <c:v>16.460391488779393</c:v>
                </c:pt>
                <c:pt idx="1109">
                  <c:v>16.460391488779393</c:v>
                </c:pt>
                <c:pt idx="1110">
                  <c:v>16.460391488779393</c:v>
                </c:pt>
                <c:pt idx="1111">
                  <c:v>16.460391488779393</c:v>
                </c:pt>
                <c:pt idx="1112">
                  <c:v>16.460391488779393</c:v>
                </c:pt>
                <c:pt idx="1113">
                  <c:v>16.460391488779393</c:v>
                </c:pt>
                <c:pt idx="1114">
                  <c:v>16.460391488779393</c:v>
                </c:pt>
                <c:pt idx="1115">
                  <c:v>16.460391488779393</c:v>
                </c:pt>
                <c:pt idx="1116">
                  <c:v>16.460391488779393</c:v>
                </c:pt>
                <c:pt idx="1117">
                  <c:v>16.460391488779393</c:v>
                </c:pt>
                <c:pt idx="1118">
                  <c:v>16.460391488779393</c:v>
                </c:pt>
                <c:pt idx="1119">
                  <c:v>16.460391488779393</c:v>
                </c:pt>
                <c:pt idx="1120">
                  <c:v>16.460391488779393</c:v>
                </c:pt>
                <c:pt idx="1121">
                  <c:v>16.460391488779393</c:v>
                </c:pt>
                <c:pt idx="1122">
                  <c:v>16.460391488779393</c:v>
                </c:pt>
                <c:pt idx="1123">
                  <c:v>16.460391488779393</c:v>
                </c:pt>
                <c:pt idx="1124">
                  <c:v>16.460391488779393</c:v>
                </c:pt>
                <c:pt idx="1125">
                  <c:v>16.460391488779393</c:v>
                </c:pt>
                <c:pt idx="1126">
                  <c:v>16.460391488779393</c:v>
                </c:pt>
                <c:pt idx="1127">
                  <c:v>16.460391488779393</c:v>
                </c:pt>
                <c:pt idx="1128">
                  <c:v>16.460391488779393</c:v>
                </c:pt>
                <c:pt idx="1129">
                  <c:v>16.460391488779393</c:v>
                </c:pt>
                <c:pt idx="1130">
                  <c:v>16.460391488779393</c:v>
                </c:pt>
                <c:pt idx="1131">
                  <c:v>16.460391488779393</c:v>
                </c:pt>
                <c:pt idx="1132">
                  <c:v>16.460391488779393</c:v>
                </c:pt>
                <c:pt idx="1133">
                  <c:v>16.460391488779393</c:v>
                </c:pt>
                <c:pt idx="1134">
                  <c:v>16.460391488779393</c:v>
                </c:pt>
                <c:pt idx="1135">
                  <c:v>16.460391488779393</c:v>
                </c:pt>
                <c:pt idx="1136">
                  <c:v>16.460391488779393</c:v>
                </c:pt>
                <c:pt idx="1137">
                  <c:v>16.460391488779393</c:v>
                </c:pt>
                <c:pt idx="1138">
                  <c:v>16.460391488779393</c:v>
                </c:pt>
                <c:pt idx="1139">
                  <c:v>16.460391488779393</c:v>
                </c:pt>
                <c:pt idx="1140">
                  <c:v>16.460391488779393</c:v>
                </c:pt>
                <c:pt idx="1141">
                  <c:v>16.460391488779393</c:v>
                </c:pt>
                <c:pt idx="1142">
                  <c:v>16.460391488779393</c:v>
                </c:pt>
                <c:pt idx="1143">
                  <c:v>16.460391488779393</c:v>
                </c:pt>
                <c:pt idx="1144">
                  <c:v>16.460391488779393</c:v>
                </c:pt>
                <c:pt idx="1145">
                  <c:v>16.460391488779393</c:v>
                </c:pt>
                <c:pt idx="1146">
                  <c:v>16.460391488779393</c:v>
                </c:pt>
                <c:pt idx="1147">
                  <c:v>16.460391488779393</c:v>
                </c:pt>
                <c:pt idx="1148">
                  <c:v>16.460391488779393</c:v>
                </c:pt>
                <c:pt idx="1149">
                  <c:v>16.460391488779393</c:v>
                </c:pt>
                <c:pt idx="1150">
                  <c:v>16.460391488779393</c:v>
                </c:pt>
                <c:pt idx="1151">
                  <c:v>16.460391488779393</c:v>
                </c:pt>
                <c:pt idx="1152">
                  <c:v>16.460391488779393</c:v>
                </c:pt>
                <c:pt idx="1153">
                  <c:v>16.460391488779393</c:v>
                </c:pt>
                <c:pt idx="1154">
                  <c:v>16.460391488779393</c:v>
                </c:pt>
                <c:pt idx="1155">
                  <c:v>16.460391488779393</c:v>
                </c:pt>
                <c:pt idx="1156">
                  <c:v>16.460391488779393</c:v>
                </c:pt>
                <c:pt idx="1157">
                  <c:v>16.460391488779393</c:v>
                </c:pt>
                <c:pt idx="1158">
                  <c:v>16.460391488779393</c:v>
                </c:pt>
                <c:pt idx="1159">
                  <c:v>16.460391488779393</c:v>
                </c:pt>
                <c:pt idx="1160">
                  <c:v>16.460391488779393</c:v>
                </c:pt>
                <c:pt idx="1161">
                  <c:v>16.460391488779393</c:v>
                </c:pt>
                <c:pt idx="1162">
                  <c:v>16.460391488779393</c:v>
                </c:pt>
                <c:pt idx="1163">
                  <c:v>16.460391488779393</c:v>
                </c:pt>
                <c:pt idx="1164">
                  <c:v>16.460391488779393</c:v>
                </c:pt>
                <c:pt idx="1165">
                  <c:v>16.460391488779393</c:v>
                </c:pt>
                <c:pt idx="1166">
                  <c:v>16.460391488779393</c:v>
                </c:pt>
                <c:pt idx="1167">
                  <c:v>16.460391488779393</c:v>
                </c:pt>
                <c:pt idx="1168">
                  <c:v>16.460391488779393</c:v>
                </c:pt>
                <c:pt idx="1169">
                  <c:v>16.460391488779393</c:v>
                </c:pt>
                <c:pt idx="1170">
                  <c:v>16.460391488779393</c:v>
                </c:pt>
                <c:pt idx="1171">
                  <c:v>16.460391488779393</c:v>
                </c:pt>
                <c:pt idx="1172">
                  <c:v>16.460391488779393</c:v>
                </c:pt>
                <c:pt idx="1173">
                  <c:v>16.460391488779393</c:v>
                </c:pt>
                <c:pt idx="1174">
                  <c:v>16.460391488779393</c:v>
                </c:pt>
                <c:pt idx="1175">
                  <c:v>16.460391488779393</c:v>
                </c:pt>
                <c:pt idx="1176">
                  <c:v>16.460391488779393</c:v>
                </c:pt>
                <c:pt idx="1177">
                  <c:v>16.460391488779393</c:v>
                </c:pt>
                <c:pt idx="1178">
                  <c:v>16.460391488779393</c:v>
                </c:pt>
                <c:pt idx="1179">
                  <c:v>16.460391488779393</c:v>
                </c:pt>
                <c:pt idx="1180">
                  <c:v>16.460391488779393</c:v>
                </c:pt>
                <c:pt idx="1181">
                  <c:v>16.460391488779393</c:v>
                </c:pt>
                <c:pt idx="1182">
                  <c:v>16.460391488779393</c:v>
                </c:pt>
                <c:pt idx="1183">
                  <c:v>16.460391488779393</c:v>
                </c:pt>
                <c:pt idx="1184">
                  <c:v>16.460391488779393</c:v>
                </c:pt>
                <c:pt idx="1185">
                  <c:v>16.460391488779393</c:v>
                </c:pt>
                <c:pt idx="1186">
                  <c:v>16.460391488779393</c:v>
                </c:pt>
                <c:pt idx="1187">
                  <c:v>16.460391488779393</c:v>
                </c:pt>
                <c:pt idx="1188">
                  <c:v>16.460391488779393</c:v>
                </c:pt>
                <c:pt idx="1189">
                  <c:v>16.460391488779393</c:v>
                </c:pt>
                <c:pt idx="1190">
                  <c:v>16.460391488779393</c:v>
                </c:pt>
                <c:pt idx="1191">
                  <c:v>16.460391488779393</c:v>
                </c:pt>
                <c:pt idx="1192">
                  <c:v>16.460391488779393</c:v>
                </c:pt>
                <c:pt idx="1193">
                  <c:v>16.460391488779393</c:v>
                </c:pt>
                <c:pt idx="1194">
                  <c:v>16.460391488779393</c:v>
                </c:pt>
                <c:pt idx="1195">
                  <c:v>16.460391488779393</c:v>
                </c:pt>
                <c:pt idx="1196">
                  <c:v>16.460391488779393</c:v>
                </c:pt>
                <c:pt idx="1197">
                  <c:v>16.460391488779393</c:v>
                </c:pt>
                <c:pt idx="1198">
                  <c:v>16.460391488779393</c:v>
                </c:pt>
                <c:pt idx="1199">
                  <c:v>16.460391488779393</c:v>
                </c:pt>
                <c:pt idx="1200">
                  <c:v>16.460391488779393</c:v>
                </c:pt>
                <c:pt idx="1201">
                  <c:v>16.460391488779393</c:v>
                </c:pt>
                <c:pt idx="1202">
                  <c:v>16.460391488779393</c:v>
                </c:pt>
                <c:pt idx="1203">
                  <c:v>16.460391488779393</c:v>
                </c:pt>
                <c:pt idx="1204">
                  <c:v>16.460391488779393</c:v>
                </c:pt>
                <c:pt idx="1205">
                  <c:v>16.460391488779393</c:v>
                </c:pt>
                <c:pt idx="1206">
                  <c:v>16.460391488779393</c:v>
                </c:pt>
                <c:pt idx="1207">
                  <c:v>16.460391488779393</c:v>
                </c:pt>
                <c:pt idx="1208">
                  <c:v>16.460391488779393</c:v>
                </c:pt>
                <c:pt idx="1209">
                  <c:v>16.460391488779393</c:v>
                </c:pt>
                <c:pt idx="1210">
                  <c:v>16.460391488779393</c:v>
                </c:pt>
                <c:pt idx="1211">
                  <c:v>16.460391488779393</c:v>
                </c:pt>
                <c:pt idx="1212">
                  <c:v>16.460391488779393</c:v>
                </c:pt>
                <c:pt idx="1213">
                  <c:v>16.460391488779393</c:v>
                </c:pt>
                <c:pt idx="1214">
                  <c:v>16.460391488779393</c:v>
                </c:pt>
                <c:pt idx="1215">
                  <c:v>16.460391488779393</c:v>
                </c:pt>
                <c:pt idx="1216">
                  <c:v>16.460391488779393</c:v>
                </c:pt>
                <c:pt idx="1217">
                  <c:v>16.460391488779393</c:v>
                </c:pt>
                <c:pt idx="1218">
                  <c:v>16.460391488779393</c:v>
                </c:pt>
                <c:pt idx="1219">
                  <c:v>16.460391488779393</c:v>
                </c:pt>
                <c:pt idx="1220">
                  <c:v>16.460391488779393</c:v>
                </c:pt>
                <c:pt idx="1221">
                  <c:v>16.460391488779393</c:v>
                </c:pt>
                <c:pt idx="1222">
                  <c:v>16.460391488779393</c:v>
                </c:pt>
                <c:pt idx="1223">
                  <c:v>16.460391488779393</c:v>
                </c:pt>
                <c:pt idx="1224">
                  <c:v>16.460391488779393</c:v>
                </c:pt>
                <c:pt idx="1225">
                  <c:v>16.460391488779393</c:v>
                </c:pt>
                <c:pt idx="1226">
                  <c:v>16.460391488779393</c:v>
                </c:pt>
                <c:pt idx="1227">
                  <c:v>16.460391488779393</c:v>
                </c:pt>
                <c:pt idx="1228">
                  <c:v>16.460391488779393</c:v>
                </c:pt>
                <c:pt idx="1229">
                  <c:v>16.460391488779393</c:v>
                </c:pt>
                <c:pt idx="1230">
                  <c:v>16.460391488779393</c:v>
                </c:pt>
                <c:pt idx="1231">
                  <c:v>16.460391488779393</c:v>
                </c:pt>
                <c:pt idx="1232">
                  <c:v>16.460391488779393</c:v>
                </c:pt>
                <c:pt idx="1233">
                  <c:v>16.460391488779393</c:v>
                </c:pt>
                <c:pt idx="1234">
                  <c:v>16.460391488779393</c:v>
                </c:pt>
                <c:pt idx="1235">
                  <c:v>16.460391488779393</c:v>
                </c:pt>
                <c:pt idx="1236">
                  <c:v>16.460391488779393</c:v>
                </c:pt>
                <c:pt idx="1237">
                  <c:v>16.460391488779393</c:v>
                </c:pt>
                <c:pt idx="1238">
                  <c:v>16.460391488779393</c:v>
                </c:pt>
                <c:pt idx="1239">
                  <c:v>16.460391488779393</c:v>
                </c:pt>
                <c:pt idx="1240">
                  <c:v>16.460391488779393</c:v>
                </c:pt>
                <c:pt idx="1241">
                  <c:v>16.460391488779393</c:v>
                </c:pt>
                <c:pt idx="1242">
                  <c:v>16.460391488779393</c:v>
                </c:pt>
                <c:pt idx="1243">
                  <c:v>16.460391488779393</c:v>
                </c:pt>
                <c:pt idx="1244">
                  <c:v>16.460391488779393</c:v>
                </c:pt>
                <c:pt idx="1245">
                  <c:v>16.460391488779393</c:v>
                </c:pt>
                <c:pt idx="1246">
                  <c:v>16.460391488779393</c:v>
                </c:pt>
                <c:pt idx="1247">
                  <c:v>16.460391488779393</c:v>
                </c:pt>
                <c:pt idx="1248">
                  <c:v>16.460391488779393</c:v>
                </c:pt>
                <c:pt idx="1249">
                  <c:v>16.460391488779393</c:v>
                </c:pt>
                <c:pt idx="1250">
                  <c:v>16.460391488779393</c:v>
                </c:pt>
                <c:pt idx="1251">
                  <c:v>16.460391488779393</c:v>
                </c:pt>
                <c:pt idx="1252">
                  <c:v>16.460391488779393</c:v>
                </c:pt>
                <c:pt idx="1253">
                  <c:v>16.460391488779393</c:v>
                </c:pt>
                <c:pt idx="1254">
                  <c:v>16.460391488779393</c:v>
                </c:pt>
                <c:pt idx="1255">
                  <c:v>16.460391488779393</c:v>
                </c:pt>
                <c:pt idx="1256">
                  <c:v>16.460391488779393</c:v>
                </c:pt>
                <c:pt idx="1257">
                  <c:v>16.460391488779393</c:v>
                </c:pt>
                <c:pt idx="1258">
                  <c:v>16.460391488779393</c:v>
                </c:pt>
                <c:pt idx="1259">
                  <c:v>16.460391488779393</c:v>
                </c:pt>
                <c:pt idx="1260">
                  <c:v>16.460391488779393</c:v>
                </c:pt>
                <c:pt idx="1261">
                  <c:v>16.460391488779393</c:v>
                </c:pt>
                <c:pt idx="1262">
                  <c:v>16.460391488779393</c:v>
                </c:pt>
                <c:pt idx="1263">
                  <c:v>16.460391488779393</c:v>
                </c:pt>
                <c:pt idx="1264">
                  <c:v>16.460391488779393</c:v>
                </c:pt>
                <c:pt idx="1265">
                  <c:v>16.460391488779393</c:v>
                </c:pt>
                <c:pt idx="1266">
                  <c:v>16.460391488779393</c:v>
                </c:pt>
                <c:pt idx="1267">
                  <c:v>16.460391488779393</c:v>
                </c:pt>
                <c:pt idx="1268">
                  <c:v>16.460391488779393</c:v>
                </c:pt>
                <c:pt idx="1269">
                  <c:v>16.460391488779393</c:v>
                </c:pt>
                <c:pt idx="1270">
                  <c:v>16.460391488779393</c:v>
                </c:pt>
                <c:pt idx="1271">
                  <c:v>16.460391488779393</c:v>
                </c:pt>
                <c:pt idx="1272">
                  <c:v>16.460391488779393</c:v>
                </c:pt>
                <c:pt idx="1273">
                  <c:v>16.460391488779393</c:v>
                </c:pt>
                <c:pt idx="1274">
                  <c:v>16.460391488779393</c:v>
                </c:pt>
                <c:pt idx="1275">
                  <c:v>16.460391488779393</c:v>
                </c:pt>
                <c:pt idx="1276">
                  <c:v>16.460391488779393</c:v>
                </c:pt>
                <c:pt idx="1277">
                  <c:v>16.460391488779393</c:v>
                </c:pt>
                <c:pt idx="1278">
                  <c:v>16.460391488779393</c:v>
                </c:pt>
                <c:pt idx="1279">
                  <c:v>16.460391488779393</c:v>
                </c:pt>
                <c:pt idx="1280">
                  <c:v>16.460391488779393</c:v>
                </c:pt>
                <c:pt idx="1281">
                  <c:v>16.460391488779393</c:v>
                </c:pt>
                <c:pt idx="1282">
                  <c:v>16.460391488779393</c:v>
                </c:pt>
                <c:pt idx="1283">
                  <c:v>16.460391488779393</c:v>
                </c:pt>
                <c:pt idx="1284">
                  <c:v>16.460391488779393</c:v>
                </c:pt>
                <c:pt idx="1285">
                  <c:v>16.460391488779393</c:v>
                </c:pt>
                <c:pt idx="1286">
                  <c:v>16.460391488779393</c:v>
                </c:pt>
                <c:pt idx="1287">
                  <c:v>16.460391488779393</c:v>
                </c:pt>
                <c:pt idx="1288">
                  <c:v>16.460391488779393</c:v>
                </c:pt>
                <c:pt idx="1289">
                  <c:v>16.460391488779393</c:v>
                </c:pt>
                <c:pt idx="1290">
                  <c:v>16.460391488779393</c:v>
                </c:pt>
                <c:pt idx="1291">
                  <c:v>16.460391488779393</c:v>
                </c:pt>
                <c:pt idx="1292">
                  <c:v>16.460391488779393</c:v>
                </c:pt>
                <c:pt idx="1293">
                  <c:v>16.460391488779393</c:v>
                </c:pt>
                <c:pt idx="1294">
                  <c:v>16.460391488779393</c:v>
                </c:pt>
                <c:pt idx="1295">
                  <c:v>16.460391488779393</c:v>
                </c:pt>
                <c:pt idx="1296">
                  <c:v>16.460391488779393</c:v>
                </c:pt>
                <c:pt idx="1297">
                  <c:v>16.460391488779393</c:v>
                </c:pt>
                <c:pt idx="1298">
                  <c:v>16.460391488779393</c:v>
                </c:pt>
                <c:pt idx="1299">
                  <c:v>16.460391488779393</c:v>
                </c:pt>
                <c:pt idx="1300">
                  <c:v>16.460391488779393</c:v>
                </c:pt>
                <c:pt idx="1301">
                  <c:v>16.460391488779393</c:v>
                </c:pt>
                <c:pt idx="1302">
                  <c:v>16.460391488779393</c:v>
                </c:pt>
                <c:pt idx="1303">
                  <c:v>16.460391488779393</c:v>
                </c:pt>
                <c:pt idx="1304">
                  <c:v>16.460391488779393</c:v>
                </c:pt>
                <c:pt idx="1305">
                  <c:v>16.460391488779393</c:v>
                </c:pt>
                <c:pt idx="1306">
                  <c:v>16.460391488779393</c:v>
                </c:pt>
                <c:pt idx="1307">
                  <c:v>16.460391488779393</c:v>
                </c:pt>
                <c:pt idx="1308">
                  <c:v>16.460391488779393</c:v>
                </c:pt>
                <c:pt idx="1309">
                  <c:v>16.460391488779393</c:v>
                </c:pt>
                <c:pt idx="1310">
                  <c:v>16.460391488779393</c:v>
                </c:pt>
                <c:pt idx="1311">
                  <c:v>16.460391488779393</c:v>
                </c:pt>
                <c:pt idx="1312">
                  <c:v>16.460391488779393</c:v>
                </c:pt>
                <c:pt idx="1313">
                  <c:v>16.460391488779393</c:v>
                </c:pt>
                <c:pt idx="1314">
                  <c:v>16.460391488779393</c:v>
                </c:pt>
                <c:pt idx="1315">
                  <c:v>16.460391488779393</c:v>
                </c:pt>
                <c:pt idx="1316">
                  <c:v>16.460391488779393</c:v>
                </c:pt>
                <c:pt idx="1317">
                  <c:v>16.460391488779393</c:v>
                </c:pt>
                <c:pt idx="1318">
                  <c:v>16.460391488779393</c:v>
                </c:pt>
                <c:pt idx="1319">
                  <c:v>16.460391488779393</c:v>
                </c:pt>
                <c:pt idx="1320">
                  <c:v>16.460391488779393</c:v>
                </c:pt>
                <c:pt idx="1321">
                  <c:v>16.460391488779393</c:v>
                </c:pt>
                <c:pt idx="1322">
                  <c:v>16.460391488779393</c:v>
                </c:pt>
                <c:pt idx="1323">
                  <c:v>16.460391488779393</c:v>
                </c:pt>
                <c:pt idx="1324">
                  <c:v>16.460391488779393</c:v>
                </c:pt>
                <c:pt idx="1325">
                  <c:v>16.460391488779393</c:v>
                </c:pt>
                <c:pt idx="1326">
                  <c:v>16.460391488779393</c:v>
                </c:pt>
                <c:pt idx="1327">
                  <c:v>16.460391488779393</c:v>
                </c:pt>
                <c:pt idx="1328">
                  <c:v>16.460391488779393</c:v>
                </c:pt>
                <c:pt idx="1329">
                  <c:v>16.460391488779393</c:v>
                </c:pt>
                <c:pt idx="1330">
                  <c:v>16.460391488779393</c:v>
                </c:pt>
                <c:pt idx="1331">
                  <c:v>16.460391488779393</c:v>
                </c:pt>
                <c:pt idx="1332">
                  <c:v>16.460391488779393</c:v>
                </c:pt>
                <c:pt idx="1333">
                  <c:v>16.460391488779393</c:v>
                </c:pt>
                <c:pt idx="1334">
                  <c:v>16.460391488779393</c:v>
                </c:pt>
                <c:pt idx="1335">
                  <c:v>16.460391488779393</c:v>
                </c:pt>
                <c:pt idx="1336">
                  <c:v>16.460391488779393</c:v>
                </c:pt>
                <c:pt idx="1337">
                  <c:v>16.460391488779393</c:v>
                </c:pt>
                <c:pt idx="1338">
                  <c:v>16.460391488779393</c:v>
                </c:pt>
                <c:pt idx="1339">
                  <c:v>16.460391488779393</c:v>
                </c:pt>
                <c:pt idx="1340">
                  <c:v>16.460391488779393</c:v>
                </c:pt>
                <c:pt idx="1341">
                  <c:v>16.460391488779393</c:v>
                </c:pt>
                <c:pt idx="1342">
                  <c:v>16.460391488779393</c:v>
                </c:pt>
                <c:pt idx="1343">
                  <c:v>16.460391488779393</c:v>
                </c:pt>
                <c:pt idx="1344">
                  <c:v>16.460391488779393</c:v>
                </c:pt>
                <c:pt idx="1345">
                  <c:v>16.460391488779393</c:v>
                </c:pt>
                <c:pt idx="1346">
                  <c:v>16.460391488779393</c:v>
                </c:pt>
                <c:pt idx="1347">
                  <c:v>16.460391488779393</c:v>
                </c:pt>
                <c:pt idx="1348">
                  <c:v>16.460391488779393</c:v>
                </c:pt>
                <c:pt idx="1349">
                  <c:v>16.460391488779393</c:v>
                </c:pt>
                <c:pt idx="1350">
                  <c:v>16.460391488779393</c:v>
                </c:pt>
                <c:pt idx="1351">
                  <c:v>16.460391488779393</c:v>
                </c:pt>
                <c:pt idx="1352">
                  <c:v>16.460391488779393</c:v>
                </c:pt>
                <c:pt idx="1353">
                  <c:v>16.460391488779393</c:v>
                </c:pt>
                <c:pt idx="1354">
                  <c:v>16.460391488779393</c:v>
                </c:pt>
                <c:pt idx="1355">
                  <c:v>16.460391488779393</c:v>
                </c:pt>
                <c:pt idx="1356">
                  <c:v>16.460391488779393</c:v>
                </c:pt>
                <c:pt idx="1357">
                  <c:v>16.460391488779393</c:v>
                </c:pt>
                <c:pt idx="1358">
                  <c:v>16.460391488779393</c:v>
                </c:pt>
                <c:pt idx="1359">
                  <c:v>16.460391488779393</c:v>
                </c:pt>
                <c:pt idx="1360">
                  <c:v>16.460391488779393</c:v>
                </c:pt>
                <c:pt idx="1361">
                  <c:v>16.460391488779393</c:v>
                </c:pt>
                <c:pt idx="1362">
                  <c:v>16.460391488779393</c:v>
                </c:pt>
                <c:pt idx="1363">
                  <c:v>16.460391488779393</c:v>
                </c:pt>
                <c:pt idx="1364">
                  <c:v>16.460391488779393</c:v>
                </c:pt>
                <c:pt idx="1365">
                  <c:v>16.460391488779393</c:v>
                </c:pt>
                <c:pt idx="1366">
                  <c:v>16.460391488779393</c:v>
                </c:pt>
                <c:pt idx="1367">
                  <c:v>16.460391488779393</c:v>
                </c:pt>
                <c:pt idx="1368">
                  <c:v>16.460391488779393</c:v>
                </c:pt>
                <c:pt idx="1369">
                  <c:v>16.460391488779393</c:v>
                </c:pt>
                <c:pt idx="1370">
                  <c:v>16.460391488779393</c:v>
                </c:pt>
                <c:pt idx="1371">
                  <c:v>16.460391488779393</c:v>
                </c:pt>
                <c:pt idx="1372">
                  <c:v>16.460391488779393</c:v>
                </c:pt>
                <c:pt idx="1373">
                  <c:v>16.460391488779393</c:v>
                </c:pt>
                <c:pt idx="1374">
                  <c:v>16.460391488779393</c:v>
                </c:pt>
                <c:pt idx="1375">
                  <c:v>16.460391488779393</c:v>
                </c:pt>
                <c:pt idx="1376">
                  <c:v>16.460391488779393</c:v>
                </c:pt>
                <c:pt idx="1377">
                  <c:v>16.460391488779393</c:v>
                </c:pt>
                <c:pt idx="1378">
                  <c:v>16.460391488779393</c:v>
                </c:pt>
                <c:pt idx="1379">
                  <c:v>16.460391488779393</c:v>
                </c:pt>
                <c:pt idx="1380">
                  <c:v>16.460391488779393</c:v>
                </c:pt>
                <c:pt idx="1381">
                  <c:v>16.460391488779393</c:v>
                </c:pt>
                <c:pt idx="1382">
                  <c:v>16.460391488779393</c:v>
                </c:pt>
                <c:pt idx="1383">
                  <c:v>16.460391488779393</c:v>
                </c:pt>
                <c:pt idx="1384">
                  <c:v>16.460391488779393</c:v>
                </c:pt>
                <c:pt idx="1385">
                  <c:v>16.460391488779393</c:v>
                </c:pt>
                <c:pt idx="1386">
                  <c:v>16.460391488779393</c:v>
                </c:pt>
                <c:pt idx="1387">
                  <c:v>16.460391488779393</c:v>
                </c:pt>
                <c:pt idx="1388">
                  <c:v>16.460391488779393</c:v>
                </c:pt>
                <c:pt idx="1389">
                  <c:v>16.460391488779393</c:v>
                </c:pt>
                <c:pt idx="1390">
                  <c:v>16.460391488779393</c:v>
                </c:pt>
                <c:pt idx="1391">
                  <c:v>16.460391488779393</c:v>
                </c:pt>
                <c:pt idx="1392">
                  <c:v>16.460391488779393</c:v>
                </c:pt>
                <c:pt idx="1393">
                  <c:v>16.460391488779393</c:v>
                </c:pt>
                <c:pt idx="1394">
                  <c:v>16.460391488779393</c:v>
                </c:pt>
                <c:pt idx="1395">
                  <c:v>16.460391488779393</c:v>
                </c:pt>
                <c:pt idx="1396">
                  <c:v>16.460391488779393</c:v>
                </c:pt>
                <c:pt idx="1397">
                  <c:v>16.460391488779393</c:v>
                </c:pt>
                <c:pt idx="1398">
                  <c:v>16.460391488779393</c:v>
                </c:pt>
                <c:pt idx="1399">
                  <c:v>16.460391488779393</c:v>
                </c:pt>
                <c:pt idx="1400">
                  <c:v>16.460391488779393</c:v>
                </c:pt>
                <c:pt idx="1401">
                  <c:v>16.460391488779393</c:v>
                </c:pt>
                <c:pt idx="1402">
                  <c:v>16.460391488779393</c:v>
                </c:pt>
                <c:pt idx="1403">
                  <c:v>16.460391488779393</c:v>
                </c:pt>
                <c:pt idx="1404">
                  <c:v>16.460391488779393</c:v>
                </c:pt>
                <c:pt idx="1405">
                  <c:v>16.460391488779393</c:v>
                </c:pt>
                <c:pt idx="1406">
                  <c:v>16.460391488779393</c:v>
                </c:pt>
                <c:pt idx="1407">
                  <c:v>16.460391488779393</c:v>
                </c:pt>
                <c:pt idx="1408">
                  <c:v>16.460391488779393</c:v>
                </c:pt>
                <c:pt idx="1409">
                  <c:v>16.460391488779393</c:v>
                </c:pt>
                <c:pt idx="1410">
                  <c:v>16.460391488779393</c:v>
                </c:pt>
                <c:pt idx="1411">
                  <c:v>16.460391488779393</c:v>
                </c:pt>
                <c:pt idx="1412">
                  <c:v>16.460391488779393</c:v>
                </c:pt>
                <c:pt idx="1413">
                  <c:v>16.460391488779393</c:v>
                </c:pt>
                <c:pt idx="1414">
                  <c:v>16.460391488779393</c:v>
                </c:pt>
                <c:pt idx="1415">
                  <c:v>16.460391488779393</c:v>
                </c:pt>
                <c:pt idx="1416">
                  <c:v>16.460391488779393</c:v>
                </c:pt>
                <c:pt idx="1417">
                  <c:v>16.460391488779393</c:v>
                </c:pt>
                <c:pt idx="1418">
                  <c:v>16.460391488779393</c:v>
                </c:pt>
                <c:pt idx="1419">
                  <c:v>16.460391488779393</c:v>
                </c:pt>
                <c:pt idx="1420">
                  <c:v>16.460391488779393</c:v>
                </c:pt>
                <c:pt idx="1421">
                  <c:v>16.460391488779393</c:v>
                </c:pt>
                <c:pt idx="1422">
                  <c:v>16.460391488779393</c:v>
                </c:pt>
                <c:pt idx="1423">
                  <c:v>16.460391488779393</c:v>
                </c:pt>
                <c:pt idx="1424">
                  <c:v>16.460391488779393</c:v>
                </c:pt>
                <c:pt idx="1425">
                  <c:v>16.460391488779393</c:v>
                </c:pt>
                <c:pt idx="1426">
                  <c:v>16.460391488779393</c:v>
                </c:pt>
                <c:pt idx="1427">
                  <c:v>16.460391488779393</c:v>
                </c:pt>
                <c:pt idx="1428">
                  <c:v>16.460391488779393</c:v>
                </c:pt>
                <c:pt idx="1429">
                  <c:v>16.460391488779393</c:v>
                </c:pt>
                <c:pt idx="1430">
                  <c:v>16.460391488779393</c:v>
                </c:pt>
                <c:pt idx="1431">
                  <c:v>16.460391488779393</c:v>
                </c:pt>
                <c:pt idx="1432">
                  <c:v>16.460391488779393</c:v>
                </c:pt>
                <c:pt idx="1433">
                  <c:v>16.460391488779393</c:v>
                </c:pt>
                <c:pt idx="1434">
                  <c:v>16.460391488779393</c:v>
                </c:pt>
                <c:pt idx="1435">
                  <c:v>16.460391488779393</c:v>
                </c:pt>
                <c:pt idx="1436">
                  <c:v>16.460391488779393</c:v>
                </c:pt>
                <c:pt idx="1437">
                  <c:v>16.460391488779393</c:v>
                </c:pt>
                <c:pt idx="1438">
                  <c:v>16.460391488779393</c:v>
                </c:pt>
                <c:pt idx="1439">
                  <c:v>16.460391488779393</c:v>
                </c:pt>
                <c:pt idx="1440">
                  <c:v>16.460391488779393</c:v>
                </c:pt>
                <c:pt idx="1441">
                  <c:v>16.460391488779393</c:v>
                </c:pt>
                <c:pt idx="1442">
                  <c:v>16.460391488779393</c:v>
                </c:pt>
                <c:pt idx="1443">
                  <c:v>16.460391488779393</c:v>
                </c:pt>
                <c:pt idx="1444">
                  <c:v>16.460391488779393</c:v>
                </c:pt>
                <c:pt idx="1445">
                  <c:v>16.460391488779393</c:v>
                </c:pt>
                <c:pt idx="1446">
                  <c:v>16.460391488779393</c:v>
                </c:pt>
                <c:pt idx="1447">
                  <c:v>16.460391488779393</c:v>
                </c:pt>
                <c:pt idx="1448">
                  <c:v>16.460391488779393</c:v>
                </c:pt>
                <c:pt idx="1449">
                  <c:v>16.460391488779393</c:v>
                </c:pt>
                <c:pt idx="1450">
                  <c:v>16.460391488779393</c:v>
                </c:pt>
                <c:pt idx="1451">
                  <c:v>16.460391488779393</c:v>
                </c:pt>
                <c:pt idx="1452">
                  <c:v>16.460391488779393</c:v>
                </c:pt>
                <c:pt idx="1453">
                  <c:v>16.460391488779393</c:v>
                </c:pt>
                <c:pt idx="1454">
                  <c:v>16.460391488779393</c:v>
                </c:pt>
                <c:pt idx="1455">
                  <c:v>16.460391488779393</c:v>
                </c:pt>
                <c:pt idx="1456">
                  <c:v>16.460391488779393</c:v>
                </c:pt>
                <c:pt idx="1457">
                  <c:v>16.460391488779393</c:v>
                </c:pt>
                <c:pt idx="1458">
                  <c:v>16.460391488779393</c:v>
                </c:pt>
                <c:pt idx="1459">
                  <c:v>16.460391488779393</c:v>
                </c:pt>
                <c:pt idx="1460">
                  <c:v>16.460391488779393</c:v>
                </c:pt>
                <c:pt idx="1461">
                  <c:v>16.460391488779393</c:v>
                </c:pt>
                <c:pt idx="1462">
                  <c:v>16.460391488779393</c:v>
                </c:pt>
                <c:pt idx="1463">
                  <c:v>16.460391488779393</c:v>
                </c:pt>
                <c:pt idx="1464">
                  <c:v>16.460391488779393</c:v>
                </c:pt>
                <c:pt idx="1465">
                  <c:v>16.460391488779393</c:v>
                </c:pt>
                <c:pt idx="1466">
                  <c:v>16.460391488779393</c:v>
                </c:pt>
                <c:pt idx="1467">
                  <c:v>16.460391488779393</c:v>
                </c:pt>
                <c:pt idx="1468">
                  <c:v>16.460391488779393</c:v>
                </c:pt>
                <c:pt idx="1469">
                  <c:v>16.460391488779393</c:v>
                </c:pt>
                <c:pt idx="1470">
                  <c:v>16.460391488779393</c:v>
                </c:pt>
                <c:pt idx="1471">
                  <c:v>16.460391488779393</c:v>
                </c:pt>
                <c:pt idx="1472">
                  <c:v>16.460391488779393</c:v>
                </c:pt>
                <c:pt idx="1473">
                  <c:v>16.460391488779393</c:v>
                </c:pt>
                <c:pt idx="1474">
                  <c:v>16.460391488779393</c:v>
                </c:pt>
                <c:pt idx="1475">
                  <c:v>16.460391488779393</c:v>
                </c:pt>
                <c:pt idx="1476">
                  <c:v>16.460391488779393</c:v>
                </c:pt>
                <c:pt idx="1477">
                  <c:v>16.460391488779393</c:v>
                </c:pt>
                <c:pt idx="1478">
                  <c:v>16.460391488779393</c:v>
                </c:pt>
                <c:pt idx="1479">
                  <c:v>16.460391488779393</c:v>
                </c:pt>
                <c:pt idx="1480">
                  <c:v>16.460391488779393</c:v>
                </c:pt>
                <c:pt idx="1481">
                  <c:v>16.460391488779393</c:v>
                </c:pt>
                <c:pt idx="1482">
                  <c:v>16.460391488779393</c:v>
                </c:pt>
                <c:pt idx="1483">
                  <c:v>16.460391488779393</c:v>
                </c:pt>
                <c:pt idx="1484">
                  <c:v>16.460391488779393</c:v>
                </c:pt>
                <c:pt idx="1485">
                  <c:v>16.460391488779393</c:v>
                </c:pt>
                <c:pt idx="1486">
                  <c:v>16.460391488779393</c:v>
                </c:pt>
                <c:pt idx="1487">
                  <c:v>16.460391488779393</c:v>
                </c:pt>
                <c:pt idx="1488">
                  <c:v>16.460391488779393</c:v>
                </c:pt>
                <c:pt idx="1489">
                  <c:v>16.460391488779393</c:v>
                </c:pt>
                <c:pt idx="1490">
                  <c:v>16.460391488779393</c:v>
                </c:pt>
                <c:pt idx="1491">
                  <c:v>16.460391488779393</c:v>
                </c:pt>
                <c:pt idx="1492">
                  <c:v>16.460391488779393</c:v>
                </c:pt>
                <c:pt idx="1493">
                  <c:v>16.460391488779393</c:v>
                </c:pt>
                <c:pt idx="1494">
                  <c:v>16.460391488779393</c:v>
                </c:pt>
                <c:pt idx="1495">
                  <c:v>16.460391488779393</c:v>
                </c:pt>
                <c:pt idx="1496">
                  <c:v>16.460391488779393</c:v>
                </c:pt>
                <c:pt idx="1497">
                  <c:v>16.460391488779393</c:v>
                </c:pt>
                <c:pt idx="1498">
                  <c:v>16.460391488779393</c:v>
                </c:pt>
                <c:pt idx="1499">
                  <c:v>16.460391488779393</c:v>
                </c:pt>
                <c:pt idx="1500">
                  <c:v>16.460391488779393</c:v>
                </c:pt>
                <c:pt idx="1501">
                  <c:v>16.460391488779393</c:v>
                </c:pt>
                <c:pt idx="1502">
                  <c:v>16.460391488779393</c:v>
                </c:pt>
                <c:pt idx="1503">
                  <c:v>16.460391488779393</c:v>
                </c:pt>
                <c:pt idx="1504">
                  <c:v>16.460391488779393</c:v>
                </c:pt>
                <c:pt idx="1505">
                  <c:v>16.460391488779393</c:v>
                </c:pt>
                <c:pt idx="1506">
                  <c:v>16.460391488779393</c:v>
                </c:pt>
                <c:pt idx="1507">
                  <c:v>16.460391488779393</c:v>
                </c:pt>
                <c:pt idx="1508">
                  <c:v>16.460391488779393</c:v>
                </c:pt>
                <c:pt idx="1509">
                  <c:v>16.460391488779393</c:v>
                </c:pt>
                <c:pt idx="1510">
                  <c:v>16.460391488779393</c:v>
                </c:pt>
                <c:pt idx="1511">
                  <c:v>16.460391488779393</c:v>
                </c:pt>
                <c:pt idx="1512">
                  <c:v>16.460391488779393</c:v>
                </c:pt>
                <c:pt idx="1513">
                  <c:v>16.460391488779393</c:v>
                </c:pt>
                <c:pt idx="1514">
                  <c:v>16.460391488779393</c:v>
                </c:pt>
                <c:pt idx="1515">
                  <c:v>16.460391488779393</c:v>
                </c:pt>
                <c:pt idx="1516">
                  <c:v>16.460391488779393</c:v>
                </c:pt>
                <c:pt idx="1517">
                  <c:v>16.460391488779393</c:v>
                </c:pt>
                <c:pt idx="1518">
                  <c:v>16.460391488779393</c:v>
                </c:pt>
                <c:pt idx="1519">
                  <c:v>16.460391488779393</c:v>
                </c:pt>
                <c:pt idx="1520">
                  <c:v>16.460391488779393</c:v>
                </c:pt>
                <c:pt idx="1521">
                  <c:v>16.460391488779393</c:v>
                </c:pt>
                <c:pt idx="1522">
                  <c:v>16.460391488779393</c:v>
                </c:pt>
                <c:pt idx="1523">
                  <c:v>16.460391488779393</c:v>
                </c:pt>
                <c:pt idx="1524">
                  <c:v>16.460391488779393</c:v>
                </c:pt>
                <c:pt idx="1525">
                  <c:v>16.460391488779393</c:v>
                </c:pt>
                <c:pt idx="1526">
                  <c:v>16.460391488779393</c:v>
                </c:pt>
                <c:pt idx="1527">
                  <c:v>16.460391488779393</c:v>
                </c:pt>
                <c:pt idx="1528">
                  <c:v>16.460391488779393</c:v>
                </c:pt>
                <c:pt idx="1529">
                  <c:v>16.460391488779393</c:v>
                </c:pt>
                <c:pt idx="1530">
                  <c:v>16.460391488779393</c:v>
                </c:pt>
                <c:pt idx="1531">
                  <c:v>16.460391488779393</c:v>
                </c:pt>
                <c:pt idx="1532">
                  <c:v>16.460391488779393</c:v>
                </c:pt>
                <c:pt idx="1533">
                  <c:v>16.460391488779393</c:v>
                </c:pt>
                <c:pt idx="1534">
                  <c:v>16.460391488779393</c:v>
                </c:pt>
                <c:pt idx="1535">
                  <c:v>16.460391488779393</c:v>
                </c:pt>
                <c:pt idx="1536">
                  <c:v>16.460391488779393</c:v>
                </c:pt>
                <c:pt idx="1537">
                  <c:v>16.460391488779393</c:v>
                </c:pt>
                <c:pt idx="1538">
                  <c:v>16.460391488779393</c:v>
                </c:pt>
                <c:pt idx="1539">
                  <c:v>16.460391488779393</c:v>
                </c:pt>
                <c:pt idx="1540">
                  <c:v>16.460391488779393</c:v>
                </c:pt>
                <c:pt idx="1541">
                  <c:v>16.460391488779393</c:v>
                </c:pt>
                <c:pt idx="1542">
                  <c:v>16.460391488779393</c:v>
                </c:pt>
                <c:pt idx="1543">
                  <c:v>16.460391488779393</c:v>
                </c:pt>
                <c:pt idx="1544">
                  <c:v>16.460391488779393</c:v>
                </c:pt>
                <c:pt idx="1545">
                  <c:v>16.460391488779393</c:v>
                </c:pt>
                <c:pt idx="1546">
                  <c:v>16.460391488779393</c:v>
                </c:pt>
                <c:pt idx="1547">
                  <c:v>16.460391488779393</c:v>
                </c:pt>
                <c:pt idx="1548">
                  <c:v>16.460391488779393</c:v>
                </c:pt>
                <c:pt idx="1549">
                  <c:v>16.460391488779393</c:v>
                </c:pt>
                <c:pt idx="1550">
                  <c:v>16.460391488779393</c:v>
                </c:pt>
                <c:pt idx="1551">
                  <c:v>16.460391488779393</c:v>
                </c:pt>
                <c:pt idx="1552">
                  <c:v>16.460391488779393</c:v>
                </c:pt>
                <c:pt idx="1553">
                  <c:v>16.460391488779393</c:v>
                </c:pt>
                <c:pt idx="1554">
                  <c:v>16.460391488779393</c:v>
                </c:pt>
                <c:pt idx="1555">
                  <c:v>16.460391488779393</c:v>
                </c:pt>
                <c:pt idx="1556">
                  <c:v>16.460391488779393</c:v>
                </c:pt>
                <c:pt idx="1557">
                  <c:v>16.460391488779393</c:v>
                </c:pt>
                <c:pt idx="1558">
                  <c:v>16.460391488779393</c:v>
                </c:pt>
                <c:pt idx="1559">
                  <c:v>16.460391488779393</c:v>
                </c:pt>
                <c:pt idx="1560">
                  <c:v>16.460391488779393</c:v>
                </c:pt>
                <c:pt idx="1561">
                  <c:v>16.460391488779393</c:v>
                </c:pt>
                <c:pt idx="1562">
                  <c:v>16.460391488779393</c:v>
                </c:pt>
                <c:pt idx="1563">
                  <c:v>16.460391488779393</c:v>
                </c:pt>
                <c:pt idx="1564">
                  <c:v>16.460391488779393</c:v>
                </c:pt>
                <c:pt idx="1565">
                  <c:v>16.460391488779393</c:v>
                </c:pt>
                <c:pt idx="1566">
                  <c:v>16.460391488779393</c:v>
                </c:pt>
                <c:pt idx="1567">
                  <c:v>16.460391488779393</c:v>
                </c:pt>
                <c:pt idx="1568">
                  <c:v>16.460391488779393</c:v>
                </c:pt>
                <c:pt idx="1569">
                  <c:v>16.460391488779393</c:v>
                </c:pt>
                <c:pt idx="1570">
                  <c:v>16.460391488779393</c:v>
                </c:pt>
                <c:pt idx="1571">
                  <c:v>16.460391488779393</c:v>
                </c:pt>
                <c:pt idx="1572">
                  <c:v>16.460391488779393</c:v>
                </c:pt>
                <c:pt idx="1573">
                  <c:v>16.460391488779393</c:v>
                </c:pt>
                <c:pt idx="1574">
                  <c:v>16.460391488779393</c:v>
                </c:pt>
                <c:pt idx="1575">
                  <c:v>16.460391488779393</c:v>
                </c:pt>
                <c:pt idx="1576">
                  <c:v>16.460391488779393</c:v>
                </c:pt>
                <c:pt idx="1577">
                  <c:v>16.460391488779393</c:v>
                </c:pt>
                <c:pt idx="1578">
                  <c:v>16.460391488779393</c:v>
                </c:pt>
                <c:pt idx="1579">
                  <c:v>16.460391488779393</c:v>
                </c:pt>
                <c:pt idx="1580">
                  <c:v>16.460391488779393</c:v>
                </c:pt>
                <c:pt idx="1581">
                  <c:v>16.460391488779393</c:v>
                </c:pt>
                <c:pt idx="1582">
                  <c:v>16.460391488779393</c:v>
                </c:pt>
                <c:pt idx="1583">
                  <c:v>16.460391488779393</c:v>
                </c:pt>
                <c:pt idx="1584">
                  <c:v>16.460391488779393</c:v>
                </c:pt>
                <c:pt idx="1585">
                  <c:v>16.460391488779393</c:v>
                </c:pt>
                <c:pt idx="1586">
                  <c:v>16.460391488779393</c:v>
                </c:pt>
                <c:pt idx="1587">
                  <c:v>16.460391488779393</c:v>
                </c:pt>
                <c:pt idx="1588">
                  <c:v>16.460391488779393</c:v>
                </c:pt>
                <c:pt idx="1589">
                  <c:v>16.460391488779393</c:v>
                </c:pt>
                <c:pt idx="1590">
                  <c:v>16.460391488779393</c:v>
                </c:pt>
                <c:pt idx="1591">
                  <c:v>16.460391488779393</c:v>
                </c:pt>
                <c:pt idx="1592">
                  <c:v>16.460391488779393</c:v>
                </c:pt>
                <c:pt idx="1593">
                  <c:v>16.460391488779393</c:v>
                </c:pt>
                <c:pt idx="1594">
                  <c:v>16.460391488779393</c:v>
                </c:pt>
                <c:pt idx="1595">
                  <c:v>16.460391488779393</c:v>
                </c:pt>
                <c:pt idx="1596">
                  <c:v>16.460391488779393</c:v>
                </c:pt>
                <c:pt idx="1597">
                  <c:v>16.460391488779393</c:v>
                </c:pt>
                <c:pt idx="1598">
                  <c:v>16.460391488779393</c:v>
                </c:pt>
                <c:pt idx="1599">
                  <c:v>16.460391488779393</c:v>
                </c:pt>
                <c:pt idx="1600">
                  <c:v>16.460391488779393</c:v>
                </c:pt>
                <c:pt idx="1601">
                  <c:v>16.460391488779393</c:v>
                </c:pt>
                <c:pt idx="1602">
                  <c:v>16.460391488779393</c:v>
                </c:pt>
                <c:pt idx="1603">
                  <c:v>16.460391488779393</c:v>
                </c:pt>
                <c:pt idx="1604">
                  <c:v>16.460391488779393</c:v>
                </c:pt>
                <c:pt idx="1605">
                  <c:v>16.460391488779393</c:v>
                </c:pt>
                <c:pt idx="1606">
                  <c:v>16.460391488779393</c:v>
                </c:pt>
                <c:pt idx="1607">
                  <c:v>16.460391488779393</c:v>
                </c:pt>
                <c:pt idx="1608">
                  <c:v>16.460391488779393</c:v>
                </c:pt>
                <c:pt idx="1609">
                  <c:v>16.460391488779393</c:v>
                </c:pt>
                <c:pt idx="1610">
                  <c:v>16.460391488779393</c:v>
                </c:pt>
                <c:pt idx="1611">
                  <c:v>16.460391488779393</c:v>
                </c:pt>
                <c:pt idx="1612">
                  <c:v>16.460391488779393</c:v>
                </c:pt>
                <c:pt idx="1613">
                  <c:v>16.460391488779393</c:v>
                </c:pt>
                <c:pt idx="1614">
                  <c:v>16.460391488779393</c:v>
                </c:pt>
                <c:pt idx="1615">
                  <c:v>16.460391488779393</c:v>
                </c:pt>
                <c:pt idx="1616">
                  <c:v>16.460391488779393</c:v>
                </c:pt>
                <c:pt idx="1617">
                  <c:v>16.460391488779393</c:v>
                </c:pt>
                <c:pt idx="1618">
                  <c:v>16.460391488779393</c:v>
                </c:pt>
                <c:pt idx="1619">
                  <c:v>16.460391488779393</c:v>
                </c:pt>
                <c:pt idx="1620">
                  <c:v>16.460391488779393</c:v>
                </c:pt>
                <c:pt idx="1621">
                  <c:v>16.460391488779393</c:v>
                </c:pt>
                <c:pt idx="1622">
                  <c:v>16.460391488779393</c:v>
                </c:pt>
                <c:pt idx="1623">
                  <c:v>16.460391488779393</c:v>
                </c:pt>
                <c:pt idx="1624">
                  <c:v>16.460391488779393</c:v>
                </c:pt>
                <c:pt idx="1625">
                  <c:v>16.460391488779393</c:v>
                </c:pt>
                <c:pt idx="1626">
                  <c:v>16.460391488779393</c:v>
                </c:pt>
                <c:pt idx="1627">
                  <c:v>16.460391488779393</c:v>
                </c:pt>
                <c:pt idx="1628">
                  <c:v>16.460391488779393</c:v>
                </c:pt>
                <c:pt idx="1629">
                  <c:v>16.460391488779393</c:v>
                </c:pt>
                <c:pt idx="1630">
                  <c:v>16.460391488779393</c:v>
                </c:pt>
                <c:pt idx="1631">
                  <c:v>16.460391488779393</c:v>
                </c:pt>
                <c:pt idx="1632">
                  <c:v>16.460391488779393</c:v>
                </c:pt>
                <c:pt idx="1633">
                  <c:v>16.460391488779393</c:v>
                </c:pt>
                <c:pt idx="1634">
                  <c:v>16.460391488779393</c:v>
                </c:pt>
                <c:pt idx="1635">
                  <c:v>16.460391488779393</c:v>
                </c:pt>
                <c:pt idx="1636">
                  <c:v>16.460391488779393</c:v>
                </c:pt>
                <c:pt idx="1637">
                  <c:v>16.460391488779393</c:v>
                </c:pt>
                <c:pt idx="1638">
                  <c:v>16.460391488779393</c:v>
                </c:pt>
                <c:pt idx="1639">
                  <c:v>16.460391488779393</c:v>
                </c:pt>
                <c:pt idx="1640">
                  <c:v>16.460391488779393</c:v>
                </c:pt>
                <c:pt idx="1641">
                  <c:v>16.460391488779393</c:v>
                </c:pt>
                <c:pt idx="1642">
                  <c:v>16.460391488779393</c:v>
                </c:pt>
                <c:pt idx="1643">
                  <c:v>16.460391488779393</c:v>
                </c:pt>
                <c:pt idx="1644">
                  <c:v>16.460391488779393</c:v>
                </c:pt>
                <c:pt idx="1645">
                  <c:v>16.460391488779393</c:v>
                </c:pt>
                <c:pt idx="1646">
                  <c:v>16.460391488779393</c:v>
                </c:pt>
                <c:pt idx="1647">
                  <c:v>16.460391488779393</c:v>
                </c:pt>
                <c:pt idx="1648">
                  <c:v>16.460391488779393</c:v>
                </c:pt>
                <c:pt idx="1649">
                  <c:v>16.460391488779393</c:v>
                </c:pt>
                <c:pt idx="1650">
                  <c:v>16.460391488779393</c:v>
                </c:pt>
                <c:pt idx="1651">
                  <c:v>16.460391488779393</c:v>
                </c:pt>
                <c:pt idx="1652">
                  <c:v>16.460391488779393</c:v>
                </c:pt>
                <c:pt idx="1653">
                  <c:v>16.460391488779393</c:v>
                </c:pt>
                <c:pt idx="1654">
                  <c:v>16.460391488779393</c:v>
                </c:pt>
                <c:pt idx="1655">
                  <c:v>16.460391488779393</c:v>
                </c:pt>
                <c:pt idx="1656">
                  <c:v>16.460391488779393</c:v>
                </c:pt>
                <c:pt idx="1657">
                  <c:v>16.460391488779393</c:v>
                </c:pt>
                <c:pt idx="1658">
                  <c:v>16.460391488779393</c:v>
                </c:pt>
                <c:pt idx="1659">
                  <c:v>16.460391488779393</c:v>
                </c:pt>
                <c:pt idx="1660">
                  <c:v>16.460391488779393</c:v>
                </c:pt>
                <c:pt idx="1661">
                  <c:v>16.460391488779393</c:v>
                </c:pt>
                <c:pt idx="1662">
                  <c:v>16.460391488779393</c:v>
                </c:pt>
                <c:pt idx="1663">
                  <c:v>16.460391488779393</c:v>
                </c:pt>
                <c:pt idx="1664">
                  <c:v>16.460391488779393</c:v>
                </c:pt>
                <c:pt idx="1665">
                  <c:v>16.460391488779393</c:v>
                </c:pt>
                <c:pt idx="1666">
                  <c:v>16.460391488779393</c:v>
                </c:pt>
                <c:pt idx="1667">
                  <c:v>16.460391488779393</c:v>
                </c:pt>
                <c:pt idx="1668">
                  <c:v>16.460391488779393</c:v>
                </c:pt>
                <c:pt idx="1669">
                  <c:v>16.460391488779393</c:v>
                </c:pt>
                <c:pt idx="1670">
                  <c:v>16.460391488779393</c:v>
                </c:pt>
                <c:pt idx="1671">
                  <c:v>16.460391488779393</c:v>
                </c:pt>
                <c:pt idx="1672">
                  <c:v>16.460391488779393</c:v>
                </c:pt>
                <c:pt idx="1673">
                  <c:v>16.460391488779393</c:v>
                </c:pt>
                <c:pt idx="1674">
                  <c:v>16.460391488779393</c:v>
                </c:pt>
                <c:pt idx="1675">
                  <c:v>16.460391488779393</c:v>
                </c:pt>
                <c:pt idx="1676">
                  <c:v>16.460391488779393</c:v>
                </c:pt>
                <c:pt idx="1677">
                  <c:v>16.460391488779393</c:v>
                </c:pt>
                <c:pt idx="1678">
                  <c:v>16.460391488779393</c:v>
                </c:pt>
                <c:pt idx="1679">
                  <c:v>16.460391488779393</c:v>
                </c:pt>
                <c:pt idx="1680">
                  <c:v>16.460391488779393</c:v>
                </c:pt>
                <c:pt idx="1681">
                  <c:v>16.460391488779393</c:v>
                </c:pt>
                <c:pt idx="1682">
                  <c:v>16.460391488779393</c:v>
                </c:pt>
                <c:pt idx="1683">
                  <c:v>16.460391488779393</c:v>
                </c:pt>
                <c:pt idx="1684">
                  <c:v>16.460391488779393</c:v>
                </c:pt>
                <c:pt idx="1685">
                  <c:v>16.460391488779393</c:v>
                </c:pt>
                <c:pt idx="1686">
                  <c:v>16.460391488779393</c:v>
                </c:pt>
                <c:pt idx="1687">
                  <c:v>16.460391488779393</c:v>
                </c:pt>
                <c:pt idx="1688">
                  <c:v>16.460391488779393</c:v>
                </c:pt>
                <c:pt idx="1689">
                  <c:v>16.460391488779393</c:v>
                </c:pt>
                <c:pt idx="1690">
                  <c:v>16.460391488779393</c:v>
                </c:pt>
                <c:pt idx="1691">
                  <c:v>16.460391488779393</c:v>
                </c:pt>
                <c:pt idx="1692">
                  <c:v>16.460391488779393</c:v>
                </c:pt>
                <c:pt idx="1693">
                  <c:v>16.460391488779393</c:v>
                </c:pt>
                <c:pt idx="1694">
                  <c:v>16.460391488779393</c:v>
                </c:pt>
                <c:pt idx="1695">
                  <c:v>16.460391488779393</c:v>
                </c:pt>
                <c:pt idx="1696">
                  <c:v>16.460391488779393</c:v>
                </c:pt>
                <c:pt idx="1697">
                  <c:v>16.460391488779393</c:v>
                </c:pt>
                <c:pt idx="1698">
                  <c:v>16.460391488779393</c:v>
                </c:pt>
                <c:pt idx="1699">
                  <c:v>16.460391488779393</c:v>
                </c:pt>
                <c:pt idx="1700">
                  <c:v>16.460391488779393</c:v>
                </c:pt>
                <c:pt idx="1701">
                  <c:v>16.460391488779393</c:v>
                </c:pt>
                <c:pt idx="1702">
                  <c:v>16.460391488779393</c:v>
                </c:pt>
                <c:pt idx="1703">
                  <c:v>16.460391488779393</c:v>
                </c:pt>
                <c:pt idx="1704">
                  <c:v>16.460391488779393</c:v>
                </c:pt>
                <c:pt idx="1705">
                  <c:v>16.460391488779393</c:v>
                </c:pt>
                <c:pt idx="1706">
                  <c:v>16.460391488779393</c:v>
                </c:pt>
                <c:pt idx="1707">
                  <c:v>16.460391488779393</c:v>
                </c:pt>
                <c:pt idx="1708">
                  <c:v>16.460391488779393</c:v>
                </c:pt>
                <c:pt idx="1709">
                  <c:v>16.460391488779393</c:v>
                </c:pt>
                <c:pt idx="1710">
                  <c:v>16.460391488779393</c:v>
                </c:pt>
                <c:pt idx="1711">
                  <c:v>16.460391488779393</c:v>
                </c:pt>
                <c:pt idx="1712">
                  <c:v>16.460391488779393</c:v>
                </c:pt>
                <c:pt idx="1713">
                  <c:v>16.460391488779393</c:v>
                </c:pt>
                <c:pt idx="1714">
                  <c:v>16.460391488779393</c:v>
                </c:pt>
                <c:pt idx="1715">
                  <c:v>16.460391488779393</c:v>
                </c:pt>
                <c:pt idx="1716">
                  <c:v>16.460391488779393</c:v>
                </c:pt>
                <c:pt idx="1717">
                  <c:v>16.460391488779393</c:v>
                </c:pt>
                <c:pt idx="1718">
                  <c:v>16.460391488779393</c:v>
                </c:pt>
                <c:pt idx="1719">
                  <c:v>16.460391488779393</c:v>
                </c:pt>
                <c:pt idx="1720">
                  <c:v>16.460391488779393</c:v>
                </c:pt>
                <c:pt idx="1721">
                  <c:v>16.460391488779393</c:v>
                </c:pt>
                <c:pt idx="1722">
                  <c:v>16.460391488779393</c:v>
                </c:pt>
                <c:pt idx="1723">
                  <c:v>16.460391488779393</c:v>
                </c:pt>
                <c:pt idx="1724">
                  <c:v>16.460391488779393</c:v>
                </c:pt>
                <c:pt idx="1725">
                  <c:v>16.460391488779393</c:v>
                </c:pt>
                <c:pt idx="1726">
                  <c:v>16.460391488779393</c:v>
                </c:pt>
                <c:pt idx="1727">
                  <c:v>16.460391488779393</c:v>
                </c:pt>
                <c:pt idx="1728">
                  <c:v>16.460391488779393</c:v>
                </c:pt>
                <c:pt idx="1729">
                  <c:v>16.460391488779393</c:v>
                </c:pt>
                <c:pt idx="1730">
                  <c:v>16.460391488779393</c:v>
                </c:pt>
                <c:pt idx="1731">
                  <c:v>16.460391488779393</c:v>
                </c:pt>
                <c:pt idx="1732">
                  <c:v>16.460391488779393</c:v>
                </c:pt>
                <c:pt idx="1733">
                  <c:v>16.460391488779393</c:v>
                </c:pt>
                <c:pt idx="1734">
                  <c:v>16.460391488779393</c:v>
                </c:pt>
                <c:pt idx="1735">
                  <c:v>16.460391488779393</c:v>
                </c:pt>
                <c:pt idx="1736">
                  <c:v>16.460391488779393</c:v>
                </c:pt>
                <c:pt idx="1737">
                  <c:v>16.460391488779393</c:v>
                </c:pt>
                <c:pt idx="1738">
                  <c:v>16.460391488779393</c:v>
                </c:pt>
                <c:pt idx="1739">
                  <c:v>16.460391488779393</c:v>
                </c:pt>
                <c:pt idx="1740">
                  <c:v>16.460391488779393</c:v>
                </c:pt>
                <c:pt idx="1741">
                  <c:v>16.460391488779393</c:v>
                </c:pt>
                <c:pt idx="1742">
                  <c:v>16.460391488779393</c:v>
                </c:pt>
                <c:pt idx="1743">
                  <c:v>16.460391488779393</c:v>
                </c:pt>
                <c:pt idx="1744">
                  <c:v>16.460391488779393</c:v>
                </c:pt>
                <c:pt idx="1745">
                  <c:v>16.460391488779393</c:v>
                </c:pt>
                <c:pt idx="1746">
                  <c:v>16.460391488779393</c:v>
                </c:pt>
                <c:pt idx="1747">
                  <c:v>16.460391488779393</c:v>
                </c:pt>
                <c:pt idx="1748">
                  <c:v>16.460391488779393</c:v>
                </c:pt>
                <c:pt idx="1749">
                  <c:v>16.460391488779393</c:v>
                </c:pt>
                <c:pt idx="1750">
                  <c:v>16.460391488779393</c:v>
                </c:pt>
                <c:pt idx="1751">
                  <c:v>16.460391488779393</c:v>
                </c:pt>
                <c:pt idx="1752">
                  <c:v>16.460391488779393</c:v>
                </c:pt>
                <c:pt idx="1753">
                  <c:v>16.460391488779393</c:v>
                </c:pt>
                <c:pt idx="1754">
                  <c:v>16.460391488779393</c:v>
                </c:pt>
                <c:pt idx="1755">
                  <c:v>16.460391488779393</c:v>
                </c:pt>
                <c:pt idx="1756">
                  <c:v>16.460391488779393</c:v>
                </c:pt>
                <c:pt idx="1757">
                  <c:v>16.460391488779393</c:v>
                </c:pt>
                <c:pt idx="1758">
                  <c:v>16.460391488779393</c:v>
                </c:pt>
                <c:pt idx="1759">
                  <c:v>16.460391488779393</c:v>
                </c:pt>
                <c:pt idx="1760">
                  <c:v>16.460391488779393</c:v>
                </c:pt>
                <c:pt idx="1761">
                  <c:v>16.460391488779393</c:v>
                </c:pt>
                <c:pt idx="1762">
                  <c:v>16.460391488779393</c:v>
                </c:pt>
                <c:pt idx="1763">
                  <c:v>16.460391488779393</c:v>
                </c:pt>
                <c:pt idx="1764">
                  <c:v>16.460391488779393</c:v>
                </c:pt>
                <c:pt idx="1765">
                  <c:v>16.460391488779393</c:v>
                </c:pt>
                <c:pt idx="1766">
                  <c:v>16.460391488779393</c:v>
                </c:pt>
                <c:pt idx="1767">
                  <c:v>16.460391488779393</c:v>
                </c:pt>
                <c:pt idx="1768">
                  <c:v>16.460391488779393</c:v>
                </c:pt>
                <c:pt idx="1769">
                  <c:v>16.460391488779393</c:v>
                </c:pt>
                <c:pt idx="1770">
                  <c:v>16.460391488779393</c:v>
                </c:pt>
                <c:pt idx="1771">
                  <c:v>16.460391488779393</c:v>
                </c:pt>
                <c:pt idx="1772">
                  <c:v>16.460391488779393</c:v>
                </c:pt>
                <c:pt idx="1773">
                  <c:v>16.460391488779393</c:v>
                </c:pt>
                <c:pt idx="1774">
                  <c:v>16.460391488779393</c:v>
                </c:pt>
                <c:pt idx="1775">
                  <c:v>16.460391488779393</c:v>
                </c:pt>
                <c:pt idx="1776">
                  <c:v>16.460391488779393</c:v>
                </c:pt>
                <c:pt idx="1777">
                  <c:v>16.460391488779393</c:v>
                </c:pt>
                <c:pt idx="1778">
                  <c:v>16.460391488779393</c:v>
                </c:pt>
                <c:pt idx="1779">
                  <c:v>16.460391488779393</c:v>
                </c:pt>
                <c:pt idx="1780">
                  <c:v>16.460391488779393</c:v>
                </c:pt>
                <c:pt idx="1781">
                  <c:v>16.460391488779393</c:v>
                </c:pt>
                <c:pt idx="1782">
                  <c:v>16.460391488779393</c:v>
                </c:pt>
                <c:pt idx="1783">
                  <c:v>16.460391488779393</c:v>
                </c:pt>
                <c:pt idx="1784">
                  <c:v>16.460391488779393</c:v>
                </c:pt>
                <c:pt idx="1785">
                  <c:v>16.460391488779393</c:v>
                </c:pt>
                <c:pt idx="1786">
                  <c:v>16.460391488779393</c:v>
                </c:pt>
                <c:pt idx="1787">
                  <c:v>16.460391488779393</c:v>
                </c:pt>
                <c:pt idx="1788">
                  <c:v>16.460391488779393</c:v>
                </c:pt>
                <c:pt idx="1789">
                  <c:v>16.460391488779393</c:v>
                </c:pt>
                <c:pt idx="1790">
                  <c:v>16.460391488779393</c:v>
                </c:pt>
                <c:pt idx="1791">
                  <c:v>16.460391488779393</c:v>
                </c:pt>
                <c:pt idx="1792">
                  <c:v>16.460391488779393</c:v>
                </c:pt>
                <c:pt idx="1793">
                  <c:v>16.460391488779393</c:v>
                </c:pt>
                <c:pt idx="1794">
                  <c:v>16.460391488779393</c:v>
                </c:pt>
                <c:pt idx="1795">
                  <c:v>16.460391488779393</c:v>
                </c:pt>
                <c:pt idx="1796">
                  <c:v>16.460391488779393</c:v>
                </c:pt>
                <c:pt idx="1797">
                  <c:v>16.460391488779393</c:v>
                </c:pt>
                <c:pt idx="1798">
                  <c:v>16.460391488779393</c:v>
                </c:pt>
                <c:pt idx="1799">
                  <c:v>16.460391488779393</c:v>
                </c:pt>
                <c:pt idx="1800">
                  <c:v>16.460391488779393</c:v>
                </c:pt>
                <c:pt idx="1801">
                  <c:v>16.460391488779393</c:v>
                </c:pt>
                <c:pt idx="1802">
                  <c:v>16.460391488779393</c:v>
                </c:pt>
                <c:pt idx="1803">
                  <c:v>16.460391488779393</c:v>
                </c:pt>
                <c:pt idx="1804">
                  <c:v>16.460391488779393</c:v>
                </c:pt>
                <c:pt idx="1805">
                  <c:v>16.460391488779393</c:v>
                </c:pt>
                <c:pt idx="1806">
                  <c:v>16.460391488779393</c:v>
                </c:pt>
                <c:pt idx="1807">
                  <c:v>16.460391488779393</c:v>
                </c:pt>
                <c:pt idx="1808">
                  <c:v>16.460391488779393</c:v>
                </c:pt>
                <c:pt idx="1809">
                  <c:v>16.460391488779393</c:v>
                </c:pt>
                <c:pt idx="1810">
                  <c:v>16.460391488779393</c:v>
                </c:pt>
                <c:pt idx="1811">
                  <c:v>16.460391488779393</c:v>
                </c:pt>
                <c:pt idx="1812">
                  <c:v>16.460391488779393</c:v>
                </c:pt>
                <c:pt idx="1813">
                  <c:v>16.460391488779393</c:v>
                </c:pt>
                <c:pt idx="1814">
                  <c:v>16.460391488779393</c:v>
                </c:pt>
                <c:pt idx="1815">
                  <c:v>16.460391488779393</c:v>
                </c:pt>
                <c:pt idx="1816">
                  <c:v>16.460391488779393</c:v>
                </c:pt>
                <c:pt idx="1817">
                  <c:v>16.460391488779393</c:v>
                </c:pt>
                <c:pt idx="1818">
                  <c:v>16.460391488779393</c:v>
                </c:pt>
                <c:pt idx="1819">
                  <c:v>16.460391488779393</c:v>
                </c:pt>
                <c:pt idx="1820">
                  <c:v>16.460391488779393</c:v>
                </c:pt>
                <c:pt idx="1821">
                  <c:v>16.460391488779393</c:v>
                </c:pt>
                <c:pt idx="1822">
                  <c:v>16.460391488779393</c:v>
                </c:pt>
                <c:pt idx="1823">
                  <c:v>16.460391488779393</c:v>
                </c:pt>
                <c:pt idx="1824">
                  <c:v>16.460391488779393</c:v>
                </c:pt>
                <c:pt idx="1825">
                  <c:v>16.460391488779393</c:v>
                </c:pt>
                <c:pt idx="1826">
                  <c:v>16.460391488779393</c:v>
                </c:pt>
                <c:pt idx="1827">
                  <c:v>16.460391488779393</c:v>
                </c:pt>
                <c:pt idx="1828">
                  <c:v>16.460391488779393</c:v>
                </c:pt>
                <c:pt idx="1829">
                  <c:v>16.460391488779393</c:v>
                </c:pt>
                <c:pt idx="1830">
                  <c:v>16.460391488779393</c:v>
                </c:pt>
                <c:pt idx="1831">
                  <c:v>16.460391488779393</c:v>
                </c:pt>
                <c:pt idx="1832">
                  <c:v>16.460391488779393</c:v>
                </c:pt>
                <c:pt idx="1833">
                  <c:v>16.460391488779393</c:v>
                </c:pt>
                <c:pt idx="1834">
                  <c:v>16.460391488779393</c:v>
                </c:pt>
                <c:pt idx="1835">
                  <c:v>16.460391488779393</c:v>
                </c:pt>
                <c:pt idx="1836">
                  <c:v>16.460391488779393</c:v>
                </c:pt>
                <c:pt idx="1837">
                  <c:v>16.460391488779393</c:v>
                </c:pt>
                <c:pt idx="1838">
                  <c:v>16.460391488779393</c:v>
                </c:pt>
                <c:pt idx="1839">
                  <c:v>16.460391488779393</c:v>
                </c:pt>
                <c:pt idx="1840">
                  <c:v>16.460391488779393</c:v>
                </c:pt>
                <c:pt idx="1841">
                  <c:v>16.460391488779393</c:v>
                </c:pt>
                <c:pt idx="1842">
                  <c:v>16.460391488779393</c:v>
                </c:pt>
                <c:pt idx="1843">
                  <c:v>16.460391488779393</c:v>
                </c:pt>
                <c:pt idx="1844">
                  <c:v>16.460391488779393</c:v>
                </c:pt>
                <c:pt idx="1845">
                  <c:v>16.460391488779393</c:v>
                </c:pt>
                <c:pt idx="1846">
                  <c:v>16.460391488779393</c:v>
                </c:pt>
                <c:pt idx="1847">
                  <c:v>16.460391488779393</c:v>
                </c:pt>
                <c:pt idx="1848">
                  <c:v>16.460391488779393</c:v>
                </c:pt>
                <c:pt idx="1849">
                  <c:v>16.460391488779393</c:v>
                </c:pt>
                <c:pt idx="1850">
                  <c:v>16.460391488779393</c:v>
                </c:pt>
                <c:pt idx="1851">
                  <c:v>16.460391488779393</c:v>
                </c:pt>
                <c:pt idx="1852">
                  <c:v>16.460391488779393</c:v>
                </c:pt>
                <c:pt idx="1853">
                  <c:v>16.460391488779393</c:v>
                </c:pt>
                <c:pt idx="1854">
                  <c:v>16.460391488779393</c:v>
                </c:pt>
                <c:pt idx="1855">
                  <c:v>16.460391488779393</c:v>
                </c:pt>
                <c:pt idx="1856">
                  <c:v>16.460391488779393</c:v>
                </c:pt>
                <c:pt idx="1857">
                  <c:v>16.460391488779393</c:v>
                </c:pt>
                <c:pt idx="1858">
                  <c:v>16.460391488779393</c:v>
                </c:pt>
                <c:pt idx="1859">
                  <c:v>16.460391488779393</c:v>
                </c:pt>
                <c:pt idx="1860">
                  <c:v>16.460391488779393</c:v>
                </c:pt>
                <c:pt idx="1861">
                  <c:v>16.460391488779393</c:v>
                </c:pt>
                <c:pt idx="1862">
                  <c:v>16.460391488779393</c:v>
                </c:pt>
                <c:pt idx="1863">
                  <c:v>16.460391488779393</c:v>
                </c:pt>
                <c:pt idx="1864">
                  <c:v>16.460391488779393</c:v>
                </c:pt>
                <c:pt idx="1865">
                  <c:v>16.460391488779393</c:v>
                </c:pt>
                <c:pt idx="1866">
                  <c:v>16.460391488779393</c:v>
                </c:pt>
                <c:pt idx="1867">
                  <c:v>16.460391488779393</c:v>
                </c:pt>
                <c:pt idx="1868">
                  <c:v>16.460391488779393</c:v>
                </c:pt>
                <c:pt idx="1869">
                  <c:v>16.460391488779393</c:v>
                </c:pt>
                <c:pt idx="1870">
                  <c:v>16.460391488779393</c:v>
                </c:pt>
                <c:pt idx="1871">
                  <c:v>16.460391488779393</c:v>
                </c:pt>
                <c:pt idx="1872">
                  <c:v>16.460391488779393</c:v>
                </c:pt>
                <c:pt idx="1873">
                  <c:v>16.460391488779393</c:v>
                </c:pt>
                <c:pt idx="1874">
                  <c:v>16.460391488779393</c:v>
                </c:pt>
                <c:pt idx="1875">
                  <c:v>16.460391488779393</c:v>
                </c:pt>
                <c:pt idx="1876">
                  <c:v>16.460391488779393</c:v>
                </c:pt>
                <c:pt idx="1877">
                  <c:v>16.460391488779393</c:v>
                </c:pt>
                <c:pt idx="1878">
                  <c:v>16.460391488779393</c:v>
                </c:pt>
                <c:pt idx="1879">
                  <c:v>16.460391488779393</c:v>
                </c:pt>
                <c:pt idx="1880">
                  <c:v>16.460391488779393</c:v>
                </c:pt>
                <c:pt idx="1881">
                  <c:v>16.460391488779393</c:v>
                </c:pt>
                <c:pt idx="1882">
                  <c:v>16.460391488779393</c:v>
                </c:pt>
                <c:pt idx="1883">
                  <c:v>16.460391488779393</c:v>
                </c:pt>
                <c:pt idx="1884">
                  <c:v>16.460391488779393</c:v>
                </c:pt>
                <c:pt idx="1885">
                  <c:v>16.460391488779393</c:v>
                </c:pt>
                <c:pt idx="1886">
                  <c:v>16.460391488779393</c:v>
                </c:pt>
                <c:pt idx="1887">
                  <c:v>16.460391488779393</c:v>
                </c:pt>
                <c:pt idx="1888">
                  <c:v>16.460391488779393</c:v>
                </c:pt>
                <c:pt idx="1889">
                  <c:v>16.460391488779393</c:v>
                </c:pt>
                <c:pt idx="1890">
                  <c:v>16.460391488779393</c:v>
                </c:pt>
                <c:pt idx="1891">
                  <c:v>16.460391488779393</c:v>
                </c:pt>
                <c:pt idx="1892">
                  <c:v>16.460391488779393</c:v>
                </c:pt>
                <c:pt idx="1893">
                  <c:v>16.460391488779393</c:v>
                </c:pt>
                <c:pt idx="1894">
                  <c:v>16.460391488779393</c:v>
                </c:pt>
                <c:pt idx="1895">
                  <c:v>16.460391488779393</c:v>
                </c:pt>
                <c:pt idx="1896">
                  <c:v>16.460391488779393</c:v>
                </c:pt>
                <c:pt idx="1897">
                  <c:v>16.460391488779393</c:v>
                </c:pt>
                <c:pt idx="1898">
                  <c:v>16.460391488779393</c:v>
                </c:pt>
                <c:pt idx="1899">
                  <c:v>16.460391488779393</c:v>
                </c:pt>
                <c:pt idx="1900">
                  <c:v>16.460391488779393</c:v>
                </c:pt>
                <c:pt idx="1901">
                  <c:v>16.460391488779393</c:v>
                </c:pt>
                <c:pt idx="1902">
                  <c:v>16.460391488779393</c:v>
                </c:pt>
                <c:pt idx="1903">
                  <c:v>16.460391488779393</c:v>
                </c:pt>
                <c:pt idx="1904">
                  <c:v>16.460391488779393</c:v>
                </c:pt>
                <c:pt idx="1905">
                  <c:v>16.460391488779393</c:v>
                </c:pt>
                <c:pt idx="1906">
                  <c:v>16.460391488779393</c:v>
                </c:pt>
                <c:pt idx="1907">
                  <c:v>16.460391488779393</c:v>
                </c:pt>
                <c:pt idx="1908">
                  <c:v>16.460391488779393</c:v>
                </c:pt>
                <c:pt idx="1909">
                  <c:v>16.460391488779393</c:v>
                </c:pt>
                <c:pt idx="1910">
                  <c:v>16.460391488779393</c:v>
                </c:pt>
                <c:pt idx="1911">
                  <c:v>16.460391488779393</c:v>
                </c:pt>
                <c:pt idx="1912">
                  <c:v>16.460391488779393</c:v>
                </c:pt>
                <c:pt idx="1913">
                  <c:v>16.460391488779393</c:v>
                </c:pt>
                <c:pt idx="1914">
                  <c:v>16.460391488779393</c:v>
                </c:pt>
                <c:pt idx="1915">
                  <c:v>16.460391488779393</c:v>
                </c:pt>
                <c:pt idx="1916">
                  <c:v>16.460391488779393</c:v>
                </c:pt>
                <c:pt idx="1917">
                  <c:v>16.460391488779393</c:v>
                </c:pt>
                <c:pt idx="1918">
                  <c:v>16.460391488779393</c:v>
                </c:pt>
                <c:pt idx="1919">
                  <c:v>16.460391488779393</c:v>
                </c:pt>
                <c:pt idx="1920">
                  <c:v>16.460391488779393</c:v>
                </c:pt>
                <c:pt idx="1921">
                  <c:v>16.460391488779393</c:v>
                </c:pt>
                <c:pt idx="1922">
                  <c:v>16.460391488779393</c:v>
                </c:pt>
                <c:pt idx="1923">
                  <c:v>16.460391488779393</c:v>
                </c:pt>
                <c:pt idx="1924">
                  <c:v>16.460391488779393</c:v>
                </c:pt>
                <c:pt idx="1925">
                  <c:v>16.460391488779393</c:v>
                </c:pt>
                <c:pt idx="1926">
                  <c:v>16.460391488779393</c:v>
                </c:pt>
                <c:pt idx="1927">
                  <c:v>16.460391488779393</c:v>
                </c:pt>
                <c:pt idx="1928">
                  <c:v>16.460391488779393</c:v>
                </c:pt>
                <c:pt idx="1929">
                  <c:v>16.460391488779393</c:v>
                </c:pt>
                <c:pt idx="1930">
                  <c:v>16.460391488779393</c:v>
                </c:pt>
                <c:pt idx="1931">
                  <c:v>16.460391488779393</c:v>
                </c:pt>
                <c:pt idx="1932">
                  <c:v>16.460391488779393</c:v>
                </c:pt>
                <c:pt idx="1933">
                  <c:v>16.460391488779393</c:v>
                </c:pt>
                <c:pt idx="1934">
                  <c:v>16.460391488779393</c:v>
                </c:pt>
                <c:pt idx="1935">
                  <c:v>16.460391488779393</c:v>
                </c:pt>
                <c:pt idx="1936">
                  <c:v>16.460391488779393</c:v>
                </c:pt>
                <c:pt idx="1937">
                  <c:v>16.460391488779393</c:v>
                </c:pt>
                <c:pt idx="1938">
                  <c:v>16.460391488779393</c:v>
                </c:pt>
                <c:pt idx="1939">
                  <c:v>16.460391488779393</c:v>
                </c:pt>
                <c:pt idx="1940">
                  <c:v>16.460391488779393</c:v>
                </c:pt>
                <c:pt idx="1941">
                  <c:v>16.460391488779393</c:v>
                </c:pt>
                <c:pt idx="1942">
                  <c:v>16.460391488779393</c:v>
                </c:pt>
                <c:pt idx="1943">
                  <c:v>16.460391488779393</c:v>
                </c:pt>
                <c:pt idx="1944">
                  <c:v>16.460391488779393</c:v>
                </c:pt>
                <c:pt idx="1945">
                  <c:v>16.460391488779393</c:v>
                </c:pt>
                <c:pt idx="1946">
                  <c:v>16.460391488779393</c:v>
                </c:pt>
                <c:pt idx="1947">
                  <c:v>16.460391488779393</c:v>
                </c:pt>
                <c:pt idx="1948">
                  <c:v>16.460391488779393</c:v>
                </c:pt>
                <c:pt idx="1949">
                  <c:v>16.460391488779393</c:v>
                </c:pt>
                <c:pt idx="1950">
                  <c:v>16.460391488779393</c:v>
                </c:pt>
                <c:pt idx="1951">
                  <c:v>16.460391488779393</c:v>
                </c:pt>
                <c:pt idx="1952">
                  <c:v>16.460391488779393</c:v>
                </c:pt>
                <c:pt idx="1953">
                  <c:v>16.460391488779393</c:v>
                </c:pt>
                <c:pt idx="1954">
                  <c:v>16.460391488779393</c:v>
                </c:pt>
                <c:pt idx="1955">
                  <c:v>16.460391488779393</c:v>
                </c:pt>
                <c:pt idx="1956">
                  <c:v>16.460391488779393</c:v>
                </c:pt>
                <c:pt idx="1957">
                  <c:v>16.460391488779393</c:v>
                </c:pt>
                <c:pt idx="1958">
                  <c:v>16.460391488779393</c:v>
                </c:pt>
                <c:pt idx="1959">
                  <c:v>16.460391488779393</c:v>
                </c:pt>
                <c:pt idx="1960">
                  <c:v>16.460391488779393</c:v>
                </c:pt>
                <c:pt idx="1961">
                  <c:v>16.460391488779393</c:v>
                </c:pt>
                <c:pt idx="1962">
                  <c:v>16.460391488779393</c:v>
                </c:pt>
                <c:pt idx="1963">
                  <c:v>16.460391488779393</c:v>
                </c:pt>
                <c:pt idx="1964">
                  <c:v>16.460391488779393</c:v>
                </c:pt>
                <c:pt idx="1965">
                  <c:v>16.460391488779393</c:v>
                </c:pt>
                <c:pt idx="1966">
                  <c:v>16.460391488779393</c:v>
                </c:pt>
                <c:pt idx="1967">
                  <c:v>16.460391488779393</c:v>
                </c:pt>
                <c:pt idx="1968">
                  <c:v>16.460391488779393</c:v>
                </c:pt>
                <c:pt idx="1969">
                  <c:v>16.460391488779393</c:v>
                </c:pt>
                <c:pt idx="1970">
                  <c:v>16.460391488779393</c:v>
                </c:pt>
                <c:pt idx="1971">
                  <c:v>16.460391488779393</c:v>
                </c:pt>
                <c:pt idx="1972">
                  <c:v>16.460391488779393</c:v>
                </c:pt>
                <c:pt idx="1973">
                  <c:v>16.460391488779393</c:v>
                </c:pt>
                <c:pt idx="1974">
                  <c:v>16.460391488779393</c:v>
                </c:pt>
                <c:pt idx="1975">
                  <c:v>16.460391488779393</c:v>
                </c:pt>
                <c:pt idx="1976">
                  <c:v>16.460391488779393</c:v>
                </c:pt>
                <c:pt idx="1977">
                  <c:v>16.460391488779393</c:v>
                </c:pt>
                <c:pt idx="1978">
                  <c:v>16.460391488779393</c:v>
                </c:pt>
                <c:pt idx="1979">
                  <c:v>16.460391488779393</c:v>
                </c:pt>
                <c:pt idx="1980">
                  <c:v>16.460391488779393</c:v>
                </c:pt>
                <c:pt idx="1981">
                  <c:v>16.460391488779393</c:v>
                </c:pt>
                <c:pt idx="1982">
                  <c:v>16.460391488779393</c:v>
                </c:pt>
                <c:pt idx="1983">
                  <c:v>16.460391488779393</c:v>
                </c:pt>
                <c:pt idx="1984">
                  <c:v>16.460391488779393</c:v>
                </c:pt>
                <c:pt idx="1985">
                  <c:v>16.460391488779393</c:v>
                </c:pt>
                <c:pt idx="1986">
                  <c:v>16.460391488779393</c:v>
                </c:pt>
                <c:pt idx="1987">
                  <c:v>16.460391488779393</c:v>
                </c:pt>
                <c:pt idx="1988">
                  <c:v>16.460391488779393</c:v>
                </c:pt>
                <c:pt idx="1989">
                  <c:v>16.460391488779393</c:v>
                </c:pt>
                <c:pt idx="1990">
                  <c:v>16.460391488779393</c:v>
                </c:pt>
                <c:pt idx="1991">
                  <c:v>16.460391488779393</c:v>
                </c:pt>
                <c:pt idx="1992">
                  <c:v>16.460391488779393</c:v>
                </c:pt>
                <c:pt idx="1993">
                  <c:v>16.460391488779393</c:v>
                </c:pt>
                <c:pt idx="1994">
                  <c:v>16.460391488779393</c:v>
                </c:pt>
                <c:pt idx="1995">
                  <c:v>16.460391488779393</c:v>
                </c:pt>
                <c:pt idx="1996">
                  <c:v>16.460391488779393</c:v>
                </c:pt>
                <c:pt idx="1997">
                  <c:v>16.460391488779393</c:v>
                </c:pt>
                <c:pt idx="1998">
                  <c:v>16.460391488779393</c:v>
                </c:pt>
                <c:pt idx="1999">
                  <c:v>16.460391488779393</c:v>
                </c:pt>
                <c:pt idx="2000">
                  <c:v>16.460391488779393</c:v>
                </c:pt>
                <c:pt idx="2001">
                  <c:v>16.460391488779393</c:v>
                </c:pt>
                <c:pt idx="2002">
                  <c:v>16.460391488779393</c:v>
                </c:pt>
                <c:pt idx="2003">
                  <c:v>16.460391488779393</c:v>
                </c:pt>
                <c:pt idx="2004">
                  <c:v>16.460391488779393</c:v>
                </c:pt>
                <c:pt idx="2005">
                  <c:v>16.460391488779393</c:v>
                </c:pt>
                <c:pt idx="2006">
                  <c:v>16.460391488779393</c:v>
                </c:pt>
                <c:pt idx="2007">
                  <c:v>16.460391488779393</c:v>
                </c:pt>
                <c:pt idx="2008">
                  <c:v>16.460391488779393</c:v>
                </c:pt>
                <c:pt idx="2009">
                  <c:v>16.460391488779393</c:v>
                </c:pt>
                <c:pt idx="2010">
                  <c:v>16.460391488779393</c:v>
                </c:pt>
                <c:pt idx="2011">
                  <c:v>16.460391488779393</c:v>
                </c:pt>
                <c:pt idx="2012">
                  <c:v>16.460391488779393</c:v>
                </c:pt>
                <c:pt idx="2013">
                  <c:v>16.460391488779393</c:v>
                </c:pt>
                <c:pt idx="2014">
                  <c:v>16.460391488779393</c:v>
                </c:pt>
                <c:pt idx="2015">
                  <c:v>16.460391488779393</c:v>
                </c:pt>
                <c:pt idx="2016">
                  <c:v>16.460391488779393</c:v>
                </c:pt>
                <c:pt idx="2017">
                  <c:v>16.460391488779393</c:v>
                </c:pt>
                <c:pt idx="2018">
                  <c:v>16.460391488779393</c:v>
                </c:pt>
                <c:pt idx="2019">
                  <c:v>16.460391488779393</c:v>
                </c:pt>
                <c:pt idx="2020">
                  <c:v>16.460391488779393</c:v>
                </c:pt>
                <c:pt idx="2021">
                  <c:v>16.460391488779393</c:v>
                </c:pt>
                <c:pt idx="2022">
                  <c:v>16.460391488779393</c:v>
                </c:pt>
                <c:pt idx="2023">
                  <c:v>16.460391488779393</c:v>
                </c:pt>
                <c:pt idx="2024">
                  <c:v>16.460391488779393</c:v>
                </c:pt>
                <c:pt idx="2025">
                  <c:v>16.460391488779393</c:v>
                </c:pt>
                <c:pt idx="2026">
                  <c:v>16.460391488779393</c:v>
                </c:pt>
                <c:pt idx="2027">
                  <c:v>16.460391488779393</c:v>
                </c:pt>
                <c:pt idx="2028">
                  <c:v>16.460391488779393</c:v>
                </c:pt>
                <c:pt idx="2029">
                  <c:v>16.460391488779393</c:v>
                </c:pt>
                <c:pt idx="2030">
                  <c:v>16.460391488779393</c:v>
                </c:pt>
                <c:pt idx="2031">
                  <c:v>16.460391488779393</c:v>
                </c:pt>
                <c:pt idx="2032">
                  <c:v>16.460391488779393</c:v>
                </c:pt>
                <c:pt idx="2033">
                  <c:v>16.460391488779393</c:v>
                </c:pt>
                <c:pt idx="2034">
                  <c:v>16.460391488779393</c:v>
                </c:pt>
                <c:pt idx="2035">
                  <c:v>16.460391488779393</c:v>
                </c:pt>
                <c:pt idx="2036">
                  <c:v>16.460391488779393</c:v>
                </c:pt>
                <c:pt idx="2037">
                  <c:v>16.460391488779393</c:v>
                </c:pt>
                <c:pt idx="2038">
                  <c:v>16.460391488779393</c:v>
                </c:pt>
                <c:pt idx="2039">
                  <c:v>16.460391488779393</c:v>
                </c:pt>
                <c:pt idx="2040">
                  <c:v>16.460391488779393</c:v>
                </c:pt>
                <c:pt idx="2041">
                  <c:v>16.460391488779393</c:v>
                </c:pt>
                <c:pt idx="2042">
                  <c:v>16.460391488779393</c:v>
                </c:pt>
                <c:pt idx="2043">
                  <c:v>16.460391488779393</c:v>
                </c:pt>
                <c:pt idx="2044">
                  <c:v>16.460391488779393</c:v>
                </c:pt>
                <c:pt idx="2045">
                  <c:v>16.460391488779393</c:v>
                </c:pt>
                <c:pt idx="2046">
                  <c:v>16.460391488779393</c:v>
                </c:pt>
                <c:pt idx="2047">
                  <c:v>16.460391488779393</c:v>
                </c:pt>
                <c:pt idx="2048">
                  <c:v>16.460391488779393</c:v>
                </c:pt>
                <c:pt idx="2049">
                  <c:v>16.460391488779393</c:v>
                </c:pt>
                <c:pt idx="2050">
                  <c:v>16.460391488779393</c:v>
                </c:pt>
                <c:pt idx="2051">
                  <c:v>16.460391488779393</c:v>
                </c:pt>
                <c:pt idx="2052">
                  <c:v>16.460391488779393</c:v>
                </c:pt>
                <c:pt idx="2053">
                  <c:v>16.460391488779393</c:v>
                </c:pt>
                <c:pt idx="2054">
                  <c:v>16.460391488779393</c:v>
                </c:pt>
                <c:pt idx="2055">
                  <c:v>16.460391488779393</c:v>
                </c:pt>
                <c:pt idx="2056">
                  <c:v>16.460391488779393</c:v>
                </c:pt>
                <c:pt idx="2057">
                  <c:v>16.460391488779393</c:v>
                </c:pt>
                <c:pt idx="2058">
                  <c:v>16.460391488779393</c:v>
                </c:pt>
                <c:pt idx="2059">
                  <c:v>16.460391488779393</c:v>
                </c:pt>
                <c:pt idx="2060">
                  <c:v>16.460391488779393</c:v>
                </c:pt>
                <c:pt idx="2061">
                  <c:v>16.460391488779393</c:v>
                </c:pt>
                <c:pt idx="2062">
                  <c:v>16.460391488779393</c:v>
                </c:pt>
                <c:pt idx="2063">
                  <c:v>16.460391488779393</c:v>
                </c:pt>
                <c:pt idx="2064">
                  <c:v>16.460391488779393</c:v>
                </c:pt>
                <c:pt idx="2065">
                  <c:v>16.460391488779393</c:v>
                </c:pt>
                <c:pt idx="2066">
                  <c:v>16.460391488779393</c:v>
                </c:pt>
                <c:pt idx="2067">
                  <c:v>16.460391488779393</c:v>
                </c:pt>
                <c:pt idx="2068">
                  <c:v>16.460391488779393</c:v>
                </c:pt>
                <c:pt idx="2069">
                  <c:v>16.460391488779393</c:v>
                </c:pt>
                <c:pt idx="2070">
                  <c:v>16.460391488779393</c:v>
                </c:pt>
                <c:pt idx="2071">
                  <c:v>16.460391488779393</c:v>
                </c:pt>
                <c:pt idx="2072">
                  <c:v>16.460391488779393</c:v>
                </c:pt>
                <c:pt idx="2073">
                  <c:v>16.460391488779393</c:v>
                </c:pt>
                <c:pt idx="2074">
                  <c:v>16.460391488779393</c:v>
                </c:pt>
                <c:pt idx="2075">
                  <c:v>16.460391488779393</c:v>
                </c:pt>
                <c:pt idx="2076">
                  <c:v>16.460391488779393</c:v>
                </c:pt>
                <c:pt idx="2077">
                  <c:v>16.460391488779393</c:v>
                </c:pt>
                <c:pt idx="2078">
                  <c:v>16.460391488779393</c:v>
                </c:pt>
                <c:pt idx="2079">
                  <c:v>16.460391488779393</c:v>
                </c:pt>
                <c:pt idx="2080">
                  <c:v>16.460391488779393</c:v>
                </c:pt>
                <c:pt idx="2081">
                  <c:v>16.460391488779393</c:v>
                </c:pt>
                <c:pt idx="2082">
                  <c:v>16.460391488779393</c:v>
                </c:pt>
                <c:pt idx="2083">
                  <c:v>16.460391488779393</c:v>
                </c:pt>
                <c:pt idx="2084">
                  <c:v>16.460391488779393</c:v>
                </c:pt>
                <c:pt idx="2085">
                  <c:v>16.460391488779393</c:v>
                </c:pt>
                <c:pt idx="2086">
                  <c:v>16.460391488779393</c:v>
                </c:pt>
                <c:pt idx="2087">
                  <c:v>16.460391488779393</c:v>
                </c:pt>
                <c:pt idx="2088">
                  <c:v>16.460391488779393</c:v>
                </c:pt>
                <c:pt idx="2089">
                  <c:v>16.460391488779393</c:v>
                </c:pt>
                <c:pt idx="2090">
                  <c:v>16.460391488779393</c:v>
                </c:pt>
                <c:pt idx="2091">
                  <c:v>16.460391488779393</c:v>
                </c:pt>
                <c:pt idx="2092">
                  <c:v>16.460391488779393</c:v>
                </c:pt>
                <c:pt idx="2093">
                  <c:v>16.460391488779393</c:v>
                </c:pt>
                <c:pt idx="2094">
                  <c:v>16.460391488779393</c:v>
                </c:pt>
                <c:pt idx="2095">
                  <c:v>16.460391488779393</c:v>
                </c:pt>
                <c:pt idx="2096">
                  <c:v>16.460391488779393</c:v>
                </c:pt>
                <c:pt idx="2097">
                  <c:v>16.460391488779393</c:v>
                </c:pt>
                <c:pt idx="2098">
                  <c:v>16.460391488779393</c:v>
                </c:pt>
                <c:pt idx="2099">
                  <c:v>16.460391488779393</c:v>
                </c:pt>
                <c:pt idx="2100">
                  <c:v>16.460391488779393</c:v>
                </c:pt>
                <c:pt idx="2101">
                  <c:v>16.460391488779393</c:v>
                </c:pt>
                <c:pt idx="2102">
                  <c:v>16.460391488779393</c:v>
                </c:pt>
                <c:pt idx="2103">
                  <c:v>16.460391488779393</c:v>
                </c:pt>
                <c:pt idx="2104">
                  <c:v>16.460391488779393</c:v>
                </c:pt>
                <c:pt idx="2105">
                  <c:v>16.460391488779393</c:v>
                </c:pt>
                <c:pt idx="2106">
                  <c:v>16.460391488779393</c:v>
                </c:pt>
                <c:pt idx="2107">
                  <c:v>16.460391488779393</c:v>
                </c:pt>
                <c:pt idx="2108">
                  <c:v>16.460391488779393</c:v>
                </c:pt>
                <c:pt idx="2109">
                  <c:v>16.460391488779393</c:v>
                </c:pt>
                <c:pt idx="2110">
                  <c:v>16.460391488779393</c:v>
                </c:pt>
                <c:pt idx="2111">
                  <c:v>16.460391488779393</c:v>
                </c:pt>
                <c:pt idx="2112">
                  <c:v>16.460391488779393</c:v>
                </c:pt>
                <c:pt idx="2113">
                  <c:v>16.460391488779393</c:v>
                </c:pt>
                <c:pt idx="2114">
                  <c:v>16.460391488779393</c:v>
                </c:pt>
                <c:pt idx="2115">
                  <c:v>16.460391488779393</c:v>
                </c:pt>
                <c:pt idx="2116">
                  <c:v>16.460391488779393</c:v>
                </c:pt>
                <c:pt idx="2117">
                  <c:v>16.460391488779393</c:v>
                </c:pt>
                <c:pt idx="2118">
                  <c:v>16.460391488779393</c:v>
                </c:pt>
                <c:pt idx="2119">
                  <c:v>16.460391488779393</c:v>
                </c:pt>
                <c:pt idx="2120">
                  <c:v>16.460391488779393</c:v>
                </c:pt>
                <c:pt idx="2121">
                  <c:v>16.460391488779393</c:v>
                </c:pt>
                <c:pt idx="2122">
                  <c:v>16.460391488779393</c:v>
                </c:pt>
                <c:pt idx="2123">
                  <c:v>16.460391488779393</c:v>
                </c:pt>
                <c:pt idx="2124">
                  <c:v>16.460391488779393</c:v>
                </c:pt>
                <c:pt idx="2125">
                  <c:v>16.460391488779393</c:v>
                </c:pt>
                <c:pt idx="2126">
                  <c:v>16.460391488779393</c:v>
                </c:pt>
                <c:pt idx="2127">
                  <c:v>16.460391488779393</c:v>
                </c:pt>
                <c:pt idx="2128">
                  <c:v>16.460391488779393</c:v>
                </c:pt>
                <c:pt idx="2129">
                  <c:v>16.460391488779393</c:v>
                </c:pt>
                <c:pt idx="2130">
                  <c:v>16.460391488779393</c:v>
                </c:pt>
                <c:pt idx="2131">
                  <c:v>16.460391488779393</c:v>
                </c:pt>
                <c:pt idx="2132">
                  <c:v>16.460391488779393</c:v>
                </c:pt>
                <c:pt idx="2133">
                  <c:v>16.460391488779393</c:v>
                </c:pt>
                <c:pt idx="2134">
                  <c:v>16.460391488779393</c:v>
                </c:pt>
                <c:pt idx="2135">
                  <c:v>16.460391488779393</c:v>
                </c:pt>
                <c:pt idx="2136">
                  <c:v>16.460391488779393</c:v>
                </c:pt>
                <c:pt idx="2137">
                  <c:v>16.460391488779393</c:v>
                </c:pt>
                <c:pt idx="2138">
                  <c:v>16.460391488779393</c:v>
                </c:pt>
                <c:pt idx="2139">
                  <c:v>16.460391488779393</c:v>
                </c:pt>
                <c:pt idx="2140">
                  <c:v>16.460391488779393</c:v>
                </c:pt>
                <c:pt idx="2141">
                  <c:v>16.460391488779393</c:v>
                </c:pt>
                <c:pt idx="2142">
                  <c:v>16.460391488779393</c:v>
                </c:pt>
                <c:pt idx="2143">
                  <c:v>16.460391488779393</c:v>
                </c:pt>
                <c:pt idx="2144">
                  <c:v>16.460391488779393</c:v>
                </c:pt>
                <c:pt idx="2145">
                  <c:v>16.460391488779393</c:v>
                </c:pt>
                <c:pt idx="2146">
                  <c:v>16.460391488779393</c:v>
                </c:pt>
                <c:pt idx="2147">
                  <c:v>16.460391488779393</c:v>
                </c:pt>
                <c:pt idx="2148">
                  <c:v>16.460391488779393</c:v>
                </c:pt>
                <c:pt idx="2149">
                  <c:v>16.460391488779393</c:v>
                </c:pt>
                <c:pt idx="2150">
                  <c:v>16.460391488779393</c:v>
                </c:pt>
                <c:pt idx="2151">
                  <c:v>16.460391488779393</c:v>
                </c:pt>
                <c:pt idx="2152">
                  <c:v>16.460391488779393</c:v>
                </c:pt>
                <c:pt idx="2153">
                  <c:v>16.460391488779393</c:v>
                </c:pt>
                <c:pt idx="2154">
                  <c:v>16.460391488779393</c:v>
                </c:pt>
                <c:pt idx="2155">
                  <c:v>16.460391488779393</c:v>
                </c:pt>
                <c:pt idx="2156">
                  <c:v>16.460391488779393</c:v>
                </c:pt>
                <c:pt idx="2157">
                  <c:v>16.460391488779393</c:v>
                </c:pt>
                <c:pt idx="2158">
                  <c:v>16.460391488779393</c:v>
                </c:pt>
                <c:pt idx="2159">
                  <c:v>16.460391488779393</c:v>
                </c:pt>
                <c:pt idx="2160">
                  <c:v>16.460391488779393</c:v>
                </c:pt>
                <c:pt idx="2161">
                  <c:v>16.460391488779393</c:v>
                </c:pt>
                <c:pt idx="2162">
                  <c:v>16.460391488779393</c:v>
                </c:pt>
                <c:pt idx="2163">
                  <c:v>16.460391488779393</c:v>
                </c:pt>
                <c:pt idx="2164">
                  <c:v>16.460391488779393</c:v>
                </c:pt>
                <c:pt idx="2165">
                  <c:v>16.460391488779393</c:v>
                </c:pt>
                <c:pt idx="2166">
                  <c:v>16.460391488779393</c:v>
                </c:pt>
                <c:pt idx="2167">
                  <c:v>16.460391488779393</c:v>
                </c:pt>
                <c:pt idx="2168">
                  <c:v>16.460391488779393</c:v>
                </c:pt>
                <c:pt idx="2169">
                  <c:v>16.460391488779393</c:v>
                </c:pt>
                <c:pt idx="2170">
                  <c:v>16.460391488779393</c:v>
                </c:pt>
                <c:pt idx="2171">
                  <c:v>16.460391488779393</c:v>
                </c:pt>
                <c:pt idx="2172">
                  <c:v>16.460391488779393</c:v>
                </c:pt>
                <c:pt idx="2173">
                  <c:v>16.460391488779393</c:v>
                </c:pt>
                <c:pt idx="2174">
                  <c:v>16.460391488779393</c:v>
                </c:pt>
                <c:pt idx="2175">
                  <c:v>16.460391488779393</c:v>
                </c:pt>
                <c:pt idx="2176">
                  <c:v>16.460391488779393</c:v>
                </c:pt>
                <c:pt idx="2177">
                  <c:v>16.460391488779393</c:v>
                </c:pt>
                <c:pt idx="2178">
                  <c:v>16.460391488779393</c:v>
                </c:pt>
                <c:pt idx="2179">
                  <c:v>16.460391488779393</c:v>
                </c:pt>
                <c:pt idx="2180">
                  <c:v>16.460391488779393</c:v>
                </c:pt>
                <c:pt idx="2181">
                  <c:v>16.460391488779393</c:v>
                </c:pt>
                <c:pt idx="2182">
                  <c:v>16.460391488779393</c:v>
                </c:pt>
                <c:pt idx="2183">
                  <c:v>16.460391488779393</c:v>
                </c:pt>
                <c:pt idx="2184">
                  <c:v>16.460391488779393</c:v>
                </c:pt>
                <c:pt idx="2185">
                  <c:v>16.460391488779393</c:v>
                </c:pt>
                <c:pt idx="2186">
                  <c:v>16.460391488779393</c:v>
                </c:pt>
                <c:pt idx="2187">
                  <c:v>16.460391488779393</c:v>
                </c:pt>
                <c:pt idx="2188">
                  <c:v>16.460391488779393</c:v>
                </c:pt>
                <c:pt idx="2189">
                  <c:v>16.460391488779393</c:v>
                </c:pt>
                <c:pt idx="2190">
                  <c:v>16.460391488779393</c:v>
                </c:pt>
                <c:pt idx="2191">
                  <c:v>16.460391488779393</c:v>
                </c:pt>
                <c:pt idx="2192">
                  <c:v>16.460391488779393</c:v>
                </c:pt>
                <c:pt idx="2193">
                  <c:v>16.460391488779393</c:v>
                </c:pt>
                <c:pt idx="2194">
                  <c:v>16.460391488779393</c:v>
                </c:pt>
                <c:pt idx="2195">
                  <c:v>16.460391488779393</c:v>
                </c:pt>
                <c:pt idx="2196">
                  <c:v>16.460391488779393</c:v>
                </c:pt>
                <c:pt idx="2197">
                  <c:v>16.460391488779393</c:v>
                </c:pt>
                <c:pt idx="2198">
                  <c:v>16.460391488779393</c:v>
                </c:pt>
                <c:pt idx="2199">
                  <c:v>16.460391488779393</c:v>
                </c:pt>
                <c:pt idx="2200">
                  <c:v>16.460391488779393</c:v>
                </c:pt>
                <c:pt idx="2201">
                  <c:v>16.460391488779393</c:v>
                </c:pt>
                <c:pt idx="2202">
                  <c:v>16.460391488779393</c:v>
                </c:pt>
                <c:pt idx="2203">
                  <c:v>16.460391488779393</c:v>
                </c:pt>
                <c:pt idx="2204">
                  <c:v>16.460391488779393</c:v>
                </c:pt>
                <c:pt idx="2205">
                  <c:v>16.460391488779393</c:v>
                </c:pt>
                <c:pt idx="2206">
                  <c:v>16.460391488779393</c:v>
                </c:pt>
                <c:pt idx="2207">
                  <c:v>16.460391488779393</c:v>
                </c:pt>
                <c:pt idx="2208">
                  <c:v>16.460391488779393</c:v>
                </c:pt>
                <c:pt idx="2209">
                  <c:v>16.460391488779393</c:v>
                </c:pt>
                <c:pt idx="2210">
                  <c:v>16.460391488779393</c:v>
                </c:pt>
                <c:pt idx="2211">
                  <c:v>16.460391488779393</c:v>
                </c:pt>
                <c:pt idx="2212">
                  <c:v>16.460391488779393</c:v>
                </c:pt>
                <c:pt idx="2213">
                  <c:v>16.460391488779393</c:v>
                </c:pt>
                <c:pt idx="2214">
                  <c:v>16.460391488779393</c:v>
                </c:pt>
                <c:pt idx="2215">
                  <c:v>16.460391488779393</c:v>
                </c:pt>
                <c:pt idx="2216">
                  <c:v>16.460391488779393</c:v>
                </c:pt>
                <c:pt idx="2217">
                  <c:v>16.460391488779393</c:v>
                </c:pt>
                <c:pt idx="2218">
                  <c:v>16.460391488779393</c:v>
                </c:pt>
                <c:pt idx="2219">
                  <c:v>16.460391488779393</c:v>
                </c:pt>
                <c:pt idx="2220">
                  <c:v>16.460391488779393</c:v>
                </c:pt>
                <c:pt idx="2221">
                  <c:v>16.460391488779393</c:v>
                </c:pt>
                <c:pt idx="2222">
                  <c:v>16.460391488779393</c:v>
                </c:pt>
                <c:pt idx="2223">
                  <c:v>16.460391488779393</c:v>
                </c:pt>
                <c:pt idx="2224">
                  <c:v>16.460391488779393</c:v>
                </c:pt>
                <c:pt idx="2225">
                  <c:v>16.460391488779393</c:v>
                </c:pt>
                <c:pt idx="2226">
                  <c:v>16.460391488779393</c:v>
                </c:pt>
                <c:pt idx="2227">
                  <c:v>16.460391488779393</c:v>
                </c:pt>
                <c:pt idx="2228">
                  <c:v>16.460391488779393</c:v>
                </c:pt>
                <c:pt idx="2229">
                  <c:v>16.460391488779393</c:v>
                </c:pt>
                <c:pt idx="2230">
                  <c:v>16.460391488779393</c:v>
                </c:pt>
                <c:pt idx="2231">
                  <c:v>16.460391488779393</c:v>
                </c:pt>
                <c:pt idx="2232">
                  <c:v>16.460391488779393</c:v>
                </c:pt>
                <c:pt idx="2233">
                  <c:v>16.460391488779393</c:v>
                </c:pt>
                <c:pt idx="2234">
                  <c:v>16.460391488779393</c:v>
                </c:pt>
                <c:pt idx="2235">
                  <c:v>16.460391488779393</c:v>
                </c:pt>
                <c:pt idx="2236">
                  <c:v>16.460391488779393</c:v>
                </c:pt>
                <c:pt idx="2237">
                  <c:v>16.460391488779393</c:v>
                </c:pt>
                <c:pt idx="2238">
                  <c:v>16.460391488779393</c:v>
                </c:pt>
                <c:pt idx="2239">
                  <c:v>16.460391488779393</c:v>
                </c:pt>
                <c:pt idx="2240">
                  <c:v>16.460391488779393</c:v>
                </c:pt>
                <c:pt idx="2241">
                  <c:v>16.460391488779393</c:v>
                </c:pt>
                <c:pt idx="2242">
                  <c:v>16.460391488779393</c:v>
                </c:pt>
                <c:pt idx="2243">
                  <c:v>16.460391488779393</c:v>
                </c:pt>
                <c:pt idx="2244">
                  <c:v>16.460391488779393</c:v>
                </c:pt>
                <c:pt idx="2245">
                  <c:v>16.460391488779393</c:v>
                </c:pt>
                <c:pt idx="2246">
                  <c:v>16.460391488779393</c:v>
                </c:pt>
                <c:pt idx="2247">
                  <c:v>16.460391488779393</c:v>
                </c:pt>
                <c:pt idx="2248">
                  <c:v>16.460391488779393</c:v>
                </c:pt>
                <c:pt idx="2249">
                  <c:v>16.460391488779393</c:v>
                </c:pt>
                <c:pt idx="2250">
                  <c:v>16.460391488779393</c:v>
                </c:pt>
                <c:pt idx="2251">
                  <c:v>16.460391488779393</c:v>
                </c:pt>
                <c:pt idx="2252">
                  <c:v>16.460391488779393</c:v>
                </c:pt>
                <c:pt idx="2253">
                  <c:v>16.460391488779393</c:v>
                </c:pt>
                <c:pt idx="2254">
                  <c:v>16.460391488779393</c:v>
                </c:pt>
                <c:pt idx="2255">
                  <c:v>16.460391488779393</c:v>
                </c:pt>
                <c:pt idx="2256">
                  <c:v>16.460391488779393</c:v>
                </c:pt>
                <c:pt idx="2257">
                  <c:v>16.460391488779393</c:v>
                </c:pt>
                <c:pt idx="2258">
                  <c:v>16.460391488779393</c:v>
                </c:pt>
                <c:pt idx="2259">
                  <c:v>16.460391488779393</c:v>
                </c:pt>
                <c:pt idx="2260">
                  <c:v>16.460391488779393</c:v>
                </c:pt>
                <c:pt idx="2261">
                  <c:v>16.460391488779393</c:v>
                </c:pt>
                <c:pt idx="2262">
                  <c:v>16.460391488779393</c:v>
                </c:pt>
                <c:pt idx="2263">
                  <c:v>16.460391488779393</c:v>
                </c:pt>
                <c:pt idx="2264">
                  <c:v>16.460391488779393</c:v>
                </c:pt>
                <c:pt idx="2265">
                  <c:v>16.460391488779393</c:v>
                </c:pt>
                <c:pt idx="2266">
                  <c:v>16.460391488779393</c:v>
                </c:pt>
                <c:pt idx="2267">
                  <c:v>16.460391488779393</c:v>
                </c:pt>
                <c:pt idx="2268">
                  <c:v>16.460391488779393</c:v>
                </c:pt>
                <c:pt idx="2269">
                  <c:v>16.460391488779393</c:v>
                </c:pt>
                <c:pt idx="2270">
                  <c:v>16.460391488779393</c:v>
                </c:pt>
                <c:pt idx="2271">
                  <c:v>16.460391488779393</c:v>
                </c:pt>
                <c:pt idx="2272">
                  <c:v>16.460391488779393</c:v>
                </c:pt>
                <c:pt idx="2273">
                  <c:v>16.460391488779393</c:v>
                </c:pt>
                <c:pt idx="2274">
                  <c:v>16.460391488779393</c:v>
                </c:pt>
                <c:pt idx="2275">
                  <c:v>16.460391488779393</c:v>
                </c:pt>
                <c:pt idx="2276">
                  <c:v>16.460391488779393</c:v>
                </c:pt>
                <c:pt idx="2277">
                  <c:v>16.460391488779393</c:v>
                </c:pt>
                <c:pt idx="2278">
                  <c:v>16.460391488779393</c:v>
                </c:pt>
                <c:pt idx="2279">
                  <c:v>16.460391488779393</c:v>
                </c:pt>
                <c:pt idx="2280">
                  <c:v>16.460391488779393</c:v>
                </c:pt>
                <c:pt idx="2281">
                  <c:v>16.460391488779393</c:v>
                </c:pt>
                <c:pt idx="2282">
                  <c:v>16.460391488779393</c:v>
                </c:pt>
                <c:pt idx="2283">
                  <c:v>16.460391488779393</c:v>
                </c:pt>
                <c:pt idx="2284">
                  <c:v>16.460391488779393</c:v>
                </c:pt>
                <c:pt idx="2285">
                  <c:v>16.460391488779393</c:v>
                </c:pt>
                <c:pt idx="2286">
                  <c:v>16.460391488779393</c:v>
                </c:pt>
                <c:pt idx="2287">
                  <c:v>16.460391488779393</c:v>
                </c:pt>
                <c:pt idx="2288">
                  <c:v>16.460391488779393</c:v>
                </c:pt>
                <c:pt idx="2289">
                  <c:v>16.460391488779393</c:v>
                </c:pt>
                <c:pt idx="2290">
                  <c:v>16.460391488779393</c:v>
                </c:pt>
                <c:pt idx="2291">
                  <c:v>16.460391488779393</c:v>
                </c:pt>
                <c:pt idx="2292">
                  <c:v>16.460391488779393</c:v>
                </c:pt>
                <c:pt idx="2293">
                  <c:v>16.460391488779393</c:v>
                </c:pt>
                <c:pt idx="2294">
                  <c:v>16.460391488779393</c:v>
                </c:pt>
                <c:pt idx="2295">
                  <c:v>16.460391488779393</c:v>
                </c:pt>
                <c:pt idx="2296">
                  <c:v>16.460391488779393</c:v>
                </c:pt>
                <c:pt idx="2297">
                  <c:v>16.460391488779393</c:v>
                </c:pt>
                <c:pt idx="2298">
                  <c:v>16.460391488779393</c:v>
                </c:pt>
                <c:pt idx="2299">
                  <c:v>16.460391488779393</c:v>
                </c:pt>
                <c:pt idx="2300">
                  <c:v>16.460391488779393</c:v>
                </c:pt>
                <c:pt idx="2301">
                  <c:v>16.460391488779393</c:v>
                </c:pt>
                <c:pt idx="2302">
                  <c:v>16.460391488779393</c:v>
                </c:pt>
                <c:pt idx="2303">
                  <c:v>16.460391488779393</c:v>
                </c:pt>
                <c:pt idx="2304">
                  <c:v>16.460391488779393</c:v>
                </c:pt>
                <c:pt idx="2305">
                  <c:v>16.460391488779393</c:v>
                </c:pt>
                <c:pt idx="2306">
                  <c:v>16.460391488779393</c:v>
                </c:pt>
                <c:pt idx="2307">
                  <c:v>16.460391488779393</c:v>
                </c:pt>
                <c:pt idx="2308">
                  <c:v>16.460391488779393</c:v>
                </c:pt>
                <c:pt idx="2309">
                  <c:v>16.460391488779393</c:v>
                </c:pt>
                <c:pt idx="2310">
                  <c:v>16.460391488779393</c:v>
                </c:pt>
                <c:pt idx="2311">
                  <c:v>16.460391488779393</c:v>
                </c:pt>
                <c:pt idx="2312">
                  <c:v>16.460391488779393</c:v>
                </c:pt>
                <c:pt idx="2313">
                  <c:v>16.460391488779393</c:v>
                </c:pt>
                <c:pt idx="2314">
                  <c:v>16.460391488779393</c:v>
                </c:pt>
                <c:pt idx="2315">
                  <c:v>16.460391488779393</c:v>
                </c:pt>
                <c:pt idx="2316">
                  <c:v>16.460391488779393</c:v>
                </c:pt>
                <c:pt idx="2317">
                  <c:v>16.460391488779393</c:v>
                </c:pt>
                <c:pt idx="2318">
                  <c:v>16.460391488779393</c:v>
                </c:pt>
                <c:pt idx="2319">
                  <c:v>16.460391488779393</c:v>
                </c:pt>
                <c:pt idx="2320">
                  <c:v>16.460391488779393</c:v>
                </c:pt>
                <c:pt idx="2321">
                  <c:v>16.460391488779393</c:v>
                </c:pt>
                <c:pt idx="2322">
                  <c:v>16.460391488779393</c:v>
                </c:pt>
                <c:pt idx="2323">
                  <c:v>16.460391488779393</c:v>
                </c:pt>
                <c:pt idx="2324">
                  <c:v>16.460391488779393</c:v>
                </c:pt>
                <c:pt idx="2325">
                  <c:v>16.460391488779393</c:v>
                </c:pt>
                <c:pt idx="2326">
                  <c:v>16.460391488779393</c:v>
                </c:pt>
                <c:pt idx="2327">
                  <c:v>16.460391488779393</c:v>
                </c:pt>
                <c:pt idx="2328">
                  <c:v>16.460391488779393</c:v>
                </c:pt>
                <c:pt idx="2329">
                  <c:v>16.460391488779393</c:v>
                </c:pt>
                <c:pt idx="2330">
                  <c:v>16.460391488779393</c:v>
                </c:pt>
                <c:pt idx="2331">
                  <c:v>16.460391488779393</c:v>
                </c:pt>
                <c:pt idx="2332">
                  <c:v>16.460391488779393</c:v>
                </c:pt>
                <c:pt idx="2333">
                  <c:v>16.460391488779393</c:v>
                </c:pt>
                <c:pt idx="2334">
                  <c:v>16.460391488779393</c:v>
                </c:pt>
                <c:pt idx="2335">
                  <c:v>16.460391488779393</c:v>
                </c:pt>
                <c:pt idx="2336">
                  <c:v>16.460391488779393</c:v>
                </c:pt>
                <c:pt idx="2337">
                  <c:v>16.460391488779393</c:v>
                </c:pt>
                <c:pt idx="2338">
                  <c:v>16.460391488779393</c:v>
                </c:pt>
                <c:pt idx="2339">
                  <c:v>16.460391488779393</c:v>
                </c:pt>
                <c:pt idx="2340">
                  <c:v>16.460391488779393</c:v>
                </c:pt>
                <c:pt idx="2341">
                  <c:v>16.460391488779393</c:v>
                </c:pt>
                <c:pt idx="2342">
                  <c:v>16.460391488779393</c:v>
                </c:pt>
                <c:pt idx="2343">
                  <c:v>16.460391488779393</c:v>
                </c:pt>
                <c:pt idx="2344">
                  <c:v>16.460391488779393</c:v>
                </c:pt>
                <c:pt idx="2345">
                  <c:v>16.460391488779393</c:v>
                </c:pt>
                <c:pt idx="2346">
                  <c:v>16.460391488779393</c:v>
                </c:pt>
                <c:pt idx="2347">
                  <c:v>16.460391488779393</c:v>
                </c:pt>
                <c:pt idx="2348">
                  <c:v>16.460391488779393</c:v>
                </c:pt>
                <c:pt idx="2349">
                  <c:v>16.460391488779393</c:v>
                </c:pt>
                <c:pt idx="2350">
                  <c:v>16.460391488779393</c:v>
                </c:pt>
                <c:pt idx="2351">
                  <c:v>16.460391488779393</c:v>
                </c:pt>
                <c:pt idx="2352">
                  <c:v>16.460391488779393</c:v>
                </c:pt>
                <c:pt idx="2353">
                  <c:v>16.460391488779393</c:v>
                </c:pt>
                <c:pt idx="2354">
                  <c:v>16.460391488779393</c:v>
                </c:pt>
                <c:pt idx="2355">
                  <c:v>16.460391488779393</c:v>
                </c:pt>
                <c:pt idx="2356">
                  <c:v>16.460391488779393</c:v>
                </c:pt>
                <c:pt idx="2357">
                  <c:v>16.460391488779393</c:v>
                </c:pt>
                <c:pt idx="2358">
                  <c:v>16.460391488779393</c:v>
                </c:pt>
                <c:pt idx="2359">
                  <c:v>16.460391488779393</c:v>
                </c:pt>
                <c:pt idx="2360">
                  <c:v>16.460391488779393</c:v>
                </c:pt>
                <c:pt idx="2361">
                  <c:v>16.460391488779393</c:v>
                </c:pt>
                <c:pt idx="2362">
                  <c:v>16.460391488779393</c:v>
                </c:pt>
                <c:pt idx="2363">
                  <c:v>16.460391488779393</c:v>
                </c:pt>
                <c:pt idx="2364">
                  <c:v>16.460391488779393</c:v>
                </c:pt>
                <c:pt idx="2365">
                  <c:v>16.460391488779393</c:v>
                </c:pt>
                <c:pt idx="2366">
                  <c:v>16.460391488779393</c:v>
                </c:pt>
                <c:pt idx="2367">
                  <c:v>16.460391488779393</c:v>
                </c:pt>
                <c:pt idx="2368">
                  <c:v>16.460391488779393</c:v>
                </c:pt>
                <c:pt idx="2369">
                  <c:v>16.460391488779393</c:v>
                </c:pt>
                <c:pt idx="2370">
                  <c:v>16.460391488779393</c:v>
                </c:pt>
                <c:pt idx="2371">
                  <c:v>16.460391488779393</c:v>
                </c:pt>
                <c:pt idx="2372">
                  <c:v>16.460391488779393</c:v>
                </c:pt>
                <c:pt idx="2373">
                  <c:v>16.460391488779393</c:v>
                </c:pt>
                <c:pt idx="2374">
                  <c:v>16.460391488779393</c:v>
                </c:pt>
                <c:pt idx="2375">
                  <c:v>16.460391488779393</c:v>
                </c:pt>
                <c:pt idx="2376">
                  <c:v>16.460391488779393</c:v>
                </c:pt>
                <c:pt idx="2377">
                  <c:v>16.460391488779393</c:v>
                </c:pt>
                <c:pt idx="2378">
                  <c:v>16.460391488779393</c:v>
                </c:pt>
                <c:pt idx="2379">
                  <c:v>16.460391488779393</c:v>
                </c:pt>
                <c:pt idx="2380">
                  <c:v>16.460391488779393</c:v>
                </c:pt>
                <c:pt idx="2381">
                  <c:v>16.460391488779393</c:v>
                </c:pt>
                <c:pt idx="2382">
                  <c:v>16.460391488779393</c:v>
                </c:pt>
                <c:pt idx="2383">
                  <c:v>16.460391488779393</c:v>
                </c:pt>
                <c:pt idx="2384">
                  <c:v>16.460391488779393</c:v>
                </c:pt>
                <c:pt idx="2385">
                  <c:v>16.460391488779393</c:v>
                </c:pt>
                <c:pt idx="2386">
                  <c:v>16.460391488779393</c:v>
                </c:pt>
                <c:pt idx="2387">
                  <c:v>16.460391488779393</c:v>
                </c:pt>
                <c:pt idx="2388">
                  <c:v>16.460391488779393</c:v>
                </c:pt>
                <c:pt idx="2389">
                  <c:v>16.460391488779393</c:v>
                </c:pt>
                <c:pt idx="2390">
                  <c:v>16.460391488779393</c:v>
                </c:pt>
                <c:pt idx="2391">
                  <c:v>16.460391488779393</c:v>
                </c:pt>
                <c:pt idx="2392">
                  <c:v>16.460391488779393</c:v>
                </c:pt>
                <c:pt idx="2393">
                  <c:v>16.460391488779393</c:v>
                </c:pt>
                <c:pt idx="2394">
                  <c:v>16.460391488779393</c:v>
                </c:pt>
                <c:pt idx="2395">
                  <c:v>16.460391488779393</c:v>
                </c:pt>
                <c:pt idx="2396">
                  <c:v>16.460391488779393</c:v>
                </c:pt>
                <c:pt idx="2397">
                  <c:v>16.460391488779393</c:v>
                </c:pt>
                <c:pt idx="2398">
                  <c:v>16.460391488779393</c:v>
                </c:pt>
                <c:pt idx="2399">
                  <c:v>16.460391488779393</c:v>
                </c:pt>
                <c:pt idx="2400">
                  <c:v>16.460391488779393</c:v>
                </c:pt>
                <c:pt idx="2401">
                  <c:v>16.460391488779393</c:v>
                </c:pt>
                <c:pt idx="2402">
                  <c:v>16.460391488779393</c:v>
                </c:pt>
                <c:pt idx="2403">
                  <c:v>16.460391488779393</c:v>
                </c:pt>
                <c:pt idx="2404">
                  <c:v>16.460391488779393</c:v>
                </c:pt>
                <c:pt idx="2405">
                  <c:v>16.460391488779393</c:v>
                </c:pt>
                <c:pt idx="2406">
                  <c:v>16.460391488779393</c:v>
                </c:pt>
                <c:pt idx="2407">
                  <c:v>16.460391488779393</c:v>
                </c:pt>
                <c:pt idx="2408">
                  <c:v>16.460391488779393</c:v>
                </c:pt>
                <c:pt idx="2409">
                  <c:v>16.460391488779393</c:v>
                </c:pt>
                <c:pt idx="2410">
                  <c:v>16.460391488779393</c:v>
                </c:pt>
                <c:pt idx="2411">
                  <c:v>16.460391488779393</c:v>
                </c:pt>
                <c:pt idx="2412">
                  <c:v>16.460391488779393</c:v>
                </c:pt>
                <c:pt idx="2413">
                  <c:v>16.460391488779393</c:v>
                </c:pt>
                <c:pt idx="2414">
                  <c:v>16.460391488779393</c:v>
                </c:pt>
                <c:pt idx="2415">
                  <c:v>16.460391488779393</c:v>
                </c:pt>
                <c:pt idx="2416">
                  <c:v>16.460391488779393</c:v>
                </c:pt>
                <c:pt idx="2417">
                  <c:v>16.460391488779393</c:v>
                </c:pt>
                <c:pt idx="2418">
                  <c:v>16.460391488779393</c:v>
                </c:pt>
                <c:pt idx="2419">
                  <c:v>16.460391488779393</c:v>
                </c:pt>
                <c:pt idx="2420">
                  <c:v>16.460391488779393</c:v>
                </c:pt>
                <c:pt idx="2421">
                  <c:v>16.460391488779393</c:v>
                </c:pt>
                <c:pt idx="2422">
                  <c:v>16.460391488779393</c:v>
                </c:pt>
                <c:pt idx="2423">
                  <c:v>16.460391488779393</c:v>
                </c:pt>
                <c:pt idx="2424">
                  <c:v>16.460391488779393</c:v>
                </c:pt>
                <c:pt idx="2425">
                  <c:v>16.460391488779393</c:v>
                </c:pt>
                <c:pt idx="2426">
                  <c:v>16.460391488779393</c:v>
                </c:pt>
                <c:pt idx="2427">
                  <c:v>16.460391488779393</c:v>
                </c:pt>
                <c:pt idx="2428">
                  <c:v>16.460391488779393</c:v>
                </c:pt>
                <c:pt idx="2429">
                  <c:v>16.460391488779393</c:v>
                </c:pt>
                <c:pt idx="2430">
                  <c:v>16.460391488779393</c:v>
                </c:pt>
                <c:pt idx="2431">
                  <c:v>16.460391488779393</c:v>
                </c:pt>
                <c:pt idx="2432">
                  <c:v>16.460391488779393</c:v>
                </c:pt>
                <c:pt idx="2433">
                  <c:v>16.460391488779393</c:v>
                </c:pt>
                <c:pt idx="2434">
                  <c:v>16.460391488779393</c:v>
                </c:pt>
                <c:pt idx="2435">
                  <c:v>16.460391488779393</c:v>
                </c:pt>
                <c:pt idx="2436">
                  <c:v>16.460391488779393</c:v>
                </c:pt>
                <c:pt idx="2437">
                  <c:v>16.460391488779393</c:v>
                </c:pt>
                <c:pt idx="2438">
                  <c:v>16.460391488779393</c:v>
                </c:pt>
                <c:pt idx="2439">
                  <c:v>16.460391488779393</c:v>
                </c:pt>
                <c:pt idx="2440">
                  <c:v>16.460391488779393</c:v>
                </c:pt>
                <c:pt idx="2441">
                  <c:v>16.460391488779393</c:v>
                </c:pt>
                <c:pt idx="2442">
                  <c:v>16.460391488779393</c:v>
                </c:pt>
                <c:pt idx="2443">
                  <c:v>16.460391488779393</c:v>
                </c:pt>
                <c:pt idx="2444">
                  <c:v>16.460391488779393</c:v>
                </c:pt>
                <c:pt idx="2445">
                  <c:v>16.460391488779393</c:v>
                </c:pt>
                <c:pt idx="2446">
                  <c:v>16.460391488779393</c:v>
                </c:pt>
                <c:pt idx="2447">
                  <c:v>16.460391488779393</c:v>
                </c:pt>
                <c:pt idx="2448">
                  <c:v>16.460391488779393</c:v>
                </c:pt>
                <c:pt idx="2449">
                  <c:v>16.460391488779393</c:v>
                </c:pt>
                <c:pt idx="2450">
                  <c:v>16.460391488779393</c:v>
                </c:pt>
                <c:pt idx="2451">
                  <c:v>16.460391488779393</c:v>
                </c:pt>
                <c:pt idx="2452">
                  <c:v>16.460391488779393</c:v>
                </c:pt>
                <c:pt idx="2453">
                  <c:v>16.460391488779393</c:v>
                </c:pt>
                <c:pt idx="2454">
                  <c:v>16.460391488779393</c:v>
                </c:pt>
                <c:pt idx="2455">
                  <c:v>16.460391488779393</c:v>
                </c:pt>
                <c:pt idx="2456">
                  <c:v>16.460391488779393</c:v>
                </c:pt>
                <c:pt idx="2457">
                  <c:v>16.460391488779393</c:v>
                </c:pt>
                <c:pt idx="2458">
                  <c:v>16.460391488779393</c:v>
                </c:pt>
                <c:pt idx="2459">
                  <c:v>16.460391488779393</c:v>
                </c:pt>
                <c:pt idx="2460">
                  <c:v>16.460391488779393</c:v>
                </c:pt>
                <c:pt idx="2461">
                  <c:v>16.460391488779393</c:v>
                </c:pt>
                <c:pt idx="2462">
                  <c:v>16.460391488779393</c:v>
                </c:pt>
                <c:pt idx="2463">
                  <c:v>16.460391488779393</c:v>
                </c:pt>
                <c:pt idx="2464">
                  <c:v>16.460391488779393</c:v>
                </c:pt>
                <c:pt idx="2465">
                  <c:v>16.460391488779393</c:v>
                </c:pt>
                <c:pt idx="2466">
                  <c:v>16.460391488779393</c:v>
                </c:pt>
                <c:pt idx="2467">
                  <c:v>16.460391488779393</c:v>
                </c:pt>
                <c:pt idx="2468">
                  <c:v>16.460391488779393</c:v>
                </c:pt>
                <c:pt idx="2469">
                  <c:v>16.460391488779393</c:v>
                </c:pt>
                <c:pt idx="2470">
                  <c:v>16.460391488779393</c:v>
                </c:pt>
                <c:pt idx="2471">
                  <c:v>16.460391488779393</c:v>
                </c:pt>
                <c:pt idx="2472">
                  <c:v>16.460391488779393</c:v>
                </c:pt>
                <c:pt idx="2473">
                  <c:v>16.460391488779393</c:v>
                </c:pt>
                <c:pt idx="2474">
                  <c:v>16.460391488779393</c:v>
                </c:pt>
                <c:pt idx="2475">
                  <c:v>16.460391488779393</c:v>
                </c:pt>
                <c:pt idx="2476">
                  <c:v>16.460391488779393</c:v>
                </c:pt>
                <c:pt idx="2477">
                  <c:v>16.460391488779393</c:v>
                </c:pt>
                <c:pt idx="2478">
                  <c:v>16.460391488779393</c:v>
                </c:pt>
                <c:pt idx="2479">
                  <c:v>16.460391488779393</c:v>
                </c:pt>
                <c:pt idx="2480">
                  <c:v>16.460391488779393</c:v>
                </c:pt>
                <c:pt idx="2481">
                  <c:v>16.460391488779393</c:v>
                </c:pt>
                <c:pt idx="2482">
                  <c:v>16.460391488779393</c:v>
                </c:pt>
                <c:pt idx="2483">
                  <c:v>16.460391488779393</c:v>
                </c:pt>
                <c:pt idx="2484">
                  <c:v>16.460391488779393</c:v>
                </c:pt>
                <c:pt idx="2485">
                  <c:v>16.460391488779393</c:v>
                </c:pt>
                <c:pt idx="2486">
                  <c:v>16.460391488779393</c:v>
                </c:pt>
                <c:pt idx="2487">
                  <c:v>16.460391488779393</c:v>
                </c:pt>
                <c:pt idx="2488">
                  <c:v>16.460391488779393</c:v>
                </c:pt>
                <c:pt idx="2489">
                  <c:v>16.460391488779393</c:v>
                </c:pt>
                <c:pt idx="2490">
                  <c:v>16.460391488779393</c:v>
                </c:pt>
                <c:pt idx="2491">
                  <c:v>16.460391488779393</c:v>
                </c:pt>
                <c:pt idx="2492">
                  <c:v>16.460391488779393</c:v>
                </c:pt>
                <c:pt idx="2493">
                  <c:v>16.460391488779393</c:v>
                </c:pt>
                <c:pt idx="2494">
                  <c:v>16.460391488779393</c:v>
                </c:pt>
                <c:pt idx="2495">
                  <c:v>16.460391488779393</c:v>
                </c:pt>
                <c:pt idx="2496">
                  <c:v>16.460391488779393</c:v>
                </c:pt>
                <c:pt idx="2497">
                  <c:v>16.460391488779393</c:v>
                </c:pt>
                <c:pt idx="2498">
                  <c:v>16.460391488779393</c:v>
                </c:pt>
                <c:pt idx="2499">
                  <c:v>16.460391488779393</c:v>
                </c:pt>
                <c:pt idx="2500">
                  <c:v>16.460391488779393</c:v>
                </c:pt>
                <c:pt idx="2501">
                  <c:v>16.460391488779393</c:v>
                </c:pt>
                <c:pt idx="2502">
                  <c:v>16.460391488779393</c:v>
                </c:pt>
                <c:pt idx="2503">
                  <c:v>16.460391488779393</c:v>
                </c:pt>
                <c:pt idx="2504">
                  <c:v>16.460391488779393</c:v>
                </c:pt>
                <c:pt idx="2505">
                  <c:v>16.460391488779393</c:v>
                </c:pt>
                <c:pt idx="2506">
                  <c:v>16.460391488779393</c:v>
                </c:pt>
                <c:pt idx="2507">
                  <c:v>16.460391488779393</c:v>
                </c:pt>
                <c:pt idx="2508">
                  <c:v>16.460391488779393</c:v>
                </c:pt>
                <c:pt idx="2509">
                  <c:v>16.460391488779393</c:v>
                </c:pt>
                <c:pt idx="2510">
                  <c:v>16.460391488779393</c:v>
                </c:pt>
                <c:pt idx="2511">
                  <c:v>16.460391488779393</c:v>
                </c:pt>
                <c:pt idx="2512">
                  <c:v>16.460391488779393</c:v>
                </c:pt>
                <c:pt idx="2513">
                  <c:v>16.460391488779393</c:v>
                </c:pt>
                <c:pt idx="2514">
                  <c:v>16.460391488779393</c:v>
                </c:pt>
                <c:pt idx="2515">
                  <c:v>16.460391488779393</c:v>
                </c:pt>
                <c:pt idx="2516">
                  <c:v>16.460391488779393</c:v>
                </c:pt>
                <c:pt idx="2517">
                  <c:v>16.460391488779393</c:v>
                </c:pt>
                <c:pt idx="2518">
                  <c:v>16.460391488779393</c:v>
                </c:pt>
                <c:pt idx="2519">
                  <c:v>16.460391488779393</c:v>
                </c:pt>
                <c:pt idx="2520">
                  <c:v>16.460391488779393</c:v>
                </c:pt>
                <c:pt idx="2521">
                  <c:v>16.460391488779393</c:v>
                </c:pt>
                <c:pt idx="2522">
                  <c:v>16.460391488779393</c:v>
                </c:pt>
                <c:pt idx="2523">
                  <c:v>16.460391488779393</c:v>
                </c:pt>
                <c:pt idx="2524">
                  <c:v>16.460391488779393</c:v>
                </c:pt>
                <c:pt idx="2525">
                  <c:v>16.460391488779393</c:v>
                </c:pt>
                <c:pt idx="2526">
                  <c:v>16.460391488779393</c:v>
                </c:pt>
                <c:pt idx="2527">
                  <c:v>16.460391488779393</c:v>
                </c:pt>
                <c:pt idx="2528">
                  <c:v>16.460391488779393</c:v>
                </c:pt>
                <c:pt idx="2529">
                  <c:v>16.460391488779393</c:v>
                </c:pt>
                <c:pt idx="2530">
                  <c:v>16.460391488779393</c:v>
                </c:pt>
                <c:pt idx="2531">
                  <c:v>16.460391488779393</c:v>
                </c:pt>
                <c:pt idx="2532">
                  <c:v>16.460391488779393</c:v>
                </c:pt>
                <c:pt idx="2533">
                  <c:v>16.460391488779393</c:v>
                </c:pt>
                <c:pt idx="2534">
                  <c:v>16.460391488779393</c:v>
                </c:pt>
                <c:pt idx="2535">
                  <c:v>16.460391488779393</c:v>
                </c:pt>
                <c:pt idx="2536">
                  <c:v>16.460391488779393</c:v>
                </c:pt>
                <c:pt idx="2537">
                  <c:v>16.460391488779393</c:v>
                </c:pt>
                <c:pt idx="2538">
                  <c:v>16.460391488779393</c:v>
                </c:pt>
                <c:pt idx="2539">
                  <c:v>16.460391488779393</c:v>
                </c:pt>
                <c:pt idx="2540">
                  <c:v>16.460391488779393</c:v>
                </c:pt>
                <c:pt idx="2541">
                  <c:v>16.460391488779393</c:v>
                </c:pt>
                <c:pt idx="2542">
                  <c:v>16.460391488779393</c:v>
                </c:pt>
                <c:pt idx="2543">
                  <c:v>16.460391488779393</c:v>
                </c:pt>
                <c:pt idx="2544">
                  <c:v>16.460391488779393</c:v>
                </c:pt>
                <c:pt idx="2545">
                  <c:v>16.460391488779393</c:v>
                </c:pt>
                <c:pt idx="2546">
                  <c:v>16.460391488779393</c:v>
                </c:pt>
                <c:pt idx="2547">
                  <c:v>16.460391488779393</c:v>
                </c:pt>
                <c:pt idx="2548">
                  <c:v>16.460391488779393</c:v>
                </c:pt>
                <c:pt idx="2549">
                  <c:v>16.460391488779393</c:v>
                </c:pt>
                <c:pt idx="2550">
                  <c:v>16.460391488779393</c:v>
                </c:pt>
                <c:pt idx="2551">
                  <c:v>16.460391488779393</c:v>
                </c:pt>
                <c:pt idx="2552">
                  <c:v>16.460391488779393</c:v>
                </c:pt>
                <c:pt idx="2553">
                  <c:v>16.460391488779393</c:v>
                </c:pt>
                <c:pt idx="2554">
                  <c:v>16.460391488779393</c:v>
                </c:pt>
                <c:pt idx="2555">
                  <c:v>16.460391488779393</c:v>
                </c:pt>
                <c:pt idx="2556">
                  <c:v>16.460391488779393</c:v>
                </c:pt>
                <c:pt idx="2557">
                  <c:v>16.460391488779393</c:v>
                </c:pt>
                <c:pt idx="2558">
                  <c:v>16.460391488779393</c:v>
                </c:pt>
                <c:pt idx="2559">
                  <c:v>16.460391488779393</c:v>
                </c:pt>
                <c:pt idx="2560">
                  <c:v>16.460391488779393</c:v>
                </c:pt>
                <c:pt idx="2561">
                  <c:v>16.460391488779393</c:v>
                </c:pt>
                <c:pt idx="2562">
                  <c:v>16.460391488779393</c:v>
                </c:pt>
                <c:pt idx="2563">
                  <c:v>16.460391488779393</c:v>
                </c:pt>
                <c:pt idx="2564">
                  <c:v>16.460391488779393</c:v>
                </c:pt>
                <c:pt idx="2565">
                  <c:v>16.460391488779393</c:v>
                </c:pt>
                <c:pt idx="2566">
                  <c:v>16.460391488779393</c:v>
                </c:pt>
                <c:pt idx="2567">
                  <c:v>16.460391488779393</c:v>
                </c:pt>
                <c:pt idx="2568">
                  <c:v>16.460391488779393</c:v>
                </c:pt>
                <c:pt idx="2569">
                  <c:v>16.460391488779393</c:v>
                </c:pt>
                <c:pt idx="2570">
                  <c:v>16.460391488779393</c:v>
                </c:pt>
                <c:pt idx="2571">
                  <c:v>16.460391488779393</c:v>
                </c:pt>
                <c:pt idx="2572">
                  <c:v>16.460391488779393</c:v>
                </c:pt>
                <c:pt idx="2573">
                  <c:v>16.460391488779393</c:v>
                </c:pt>
                <c:pt idx="2574">
                  <c:v>16.460391488779393</c:v>
                </c:pt>
                <c:pt idx="2575">
                  <c:v>16.460391488779393</c:v>
                </c:pt>
                <c:pt idx="2576">
                  <c:v>16.460391488779393</c:v>
                </c:pt>
                <c:pt idx="2577">
                  <c:v>16.460391488779393</c:v>
                </c:pt>
                <c:pt idx="2578">
                  <c:v>16.460391488779393</c:v>
                </c:pt>
                <c:pt idx="2579">
                  <c:v>16.460391488779393</c:v>
                </c:pt>
                <c:pt idx="2580">
                  <c:v>16.460391488779393</c:v>
                </c:pt>
                <c:pt idx="2581">
                  <c:v>16.460391488779393</c:v>
                </c:pt>
                <c:pt idx="2582">
                  <c:v>16.460391488779393</c:v>
                </c:pt>
                <c:pt idx="2583">
                  <c:v>16.460391488779393</c:v>
                </c:pt>
                <c:pt idx="2584">
                  <c:v>16.460391488779393</c:v>
                </c:pt>
                <c:pt idx="2585">
                  <c:v>16.460391488779393</c:v>
                </c:pt>
                <c:pt idx="2586">
                  <c:v>16.460391488779393</c:v>
                </c:pt>
                <c:pt idx="2587">
                  <c:v>16.460391488779393</c:v>
                </c:pt>
                <c:pt idx="2588">
                  <c:v>16.460391488779393</c:v>
                </c:pt>
                <c:pt idx="2589">
                  <c:v>16.460391488779393</c:v>
                </c:pt>
                <c:pt idx="2590">
                  <c:v>16.460391488779393</c:v>
                </c:pt>
                <c:pt idx="2591">
                  <c:v>16.460391488779393</c:v>
                </c:pt>
                <c:pt idx="2592">
                  <c:v>16.460391488779393</c:v>
                </c:pt>
                <c:pt idx="2593">
                  <c:v>16.460391488779393</c:v>
                </c:pt>
                <c:pt idx="2594">
                  <c:v>16.460391488779393</c:v>
                </c:pt>
                <c:pt idx="2595">
                  <c:v>16.460391488779393</c:v>
                </c:pt>
                <c:pt idx="2596">
                  <c:v>16.460391488779393</c:v>
                </c:pt>
                <c:pt idx="2597">
                  <c:v>16.460391488779393</c:v>
                </c:pt>
                <c:pt idx="2598">
                  <c:v>16.460391488779393</c:v>
                </c:pt>
                <c:pt idx="2599">
                  <c:v>16.460391488779393</c:v>
                </c:pt>
                <c:pt idx="2600">
                  <c:v>16.460391488779393</c:v>
                </c:pt>
                <c:pt idx="2601">
                  <c:v>16.460391488779393</c:v>
                </c:pt>
                <c:pt idx="2602">
                  <c:v>16.460391488779393</c:v>
                </c:pt>
                <c:pt idx="2603">
                  <c:v>16.460391488779393</c:v>
                </c:pt>
                <c:pt idx="2604">
                  <c:v>16.460391488779393</c:v>
                </c:pt>
                <c:pt idx="2605">
                  <c:v>16.460391488779393</c:v>
                </c:pt>
                <c:pt idx="2606">
                  <c:v>16.460391488779393</c:v>
                </c:pt>
                <c:pt idx="2607">
                  <c:v>16.460391488779393</c:v>
                </c:pt>
                <c:pt idx="2608">
                  <c:v>16.460391488779393</c:v>
                </c:pt>
                <c:pt idx="2609">
                  <c:v>16.460391488779393</c:v>
                </c:pt>
                <c:pt idx="2610">
                  <c:v>16.460391488779393</c:v>
                </c:pt>
                <c:pt idx="2611">
                  <c:v>16.460391488779393</c:v>
                </c:pt>
                <c:pt idx="2612">
                  <c:v>16.460391488779393</c:v>
                </c:pt>
                <c:pt idx="2613">
                  <c:v>16.460391488779393</c:v>
                </c:pt>
                <c:pt idx="2614">
                  <c:v>16.460391488779393</c:v>
                </c:pt>
                <c:pt idx="2615">
                  <c:v>16.460391488779393</c:v>
                </c:pt>
                <c:pt idx="2616">
                  <c:v>16.460391488779393</c:v>
                </c:pt>
                <c:pt idx="2617">
                  <c:v>16.460391488779393</c:v>
                </c:pt>
                <c:pt idx="2618">
                  <c:v>16.460391488779393</c:v>
                </c:pt>
                <c:pt idx="2619">
                  <c:v>16.460391488779393</c:v>
                </c:pt>
                <c:pt idx="2620">
                  <c:v>16.460391488779393</c:v>
                </c:pt>
                <c:pt idx="2621">
                  <c:v>16.460391488779393</c:v>
                </c:pt>
                <c:pt idx="2622">
                  <c:v>16.460391488779393</c:v>
                </c:pt>
                <c:pt idx="2623">
                  <c:v>16.460391488779393</c:v>
                </c:pt>
                <c:pt idx="2624">
                  <c:v>16.460391488779393</c:v>
                </c:pt>
                <c:pt idx="2625">
                  <c:v>16.460391488779393</c:v>
                </c:pt>
                <c:pt idx="2626">
                  <c:v>16.460391488779393</c:v>
                </c:pt>
                <c:pt idx="2627">
                  <c:v>16.460391488779393</c:v>
                </c:pt>
                <c:pt idx="2628">
                  <c:v>16.460391488779393</c:v>
                </c:pt>
                <c:pt idx="2629">
                  <c:v>16.460391488779393</c:v>
                </c:pt>
                <c:pt idx="2630">
                  <c:v>16.460391488779393</c:v>
                </c:pt>
                <c:pt idx="2631">
                  <c:v>16.460391488779393</c:v>
                </c:pt>
                <c:pt idx="2632">
                  <c:v>16.460391488779393</c:v>
                </c:pt>
                <c:pt idx="2633">
                  <c:v>16.460391488779393</c:v>
                </c:pt>
                <c:pt idx="2634">
                  <c:v>16.460391488779393</c:v>
                </c:pt>
                <c:pt idx="2635">
                  <c:v>16.460391488779393</c:v>
                </c:pt>
                <c:pt idx="2636">
                  <c:v>16.460391488779393</c:v>
                </c:pt>
                <c:pt idx="2637">
                  <c:v>16.460391488779393</c:v>
                </c:pt>
                <c:pt idx="2638">
                  <c:v>16.460391488779393</c:v>
                </c:pt>
                <c:pt idx="2639">
                  <c:v>16.460391488779393</c:v>
                </c:pt>
                <c:pt idx="2640">
                  <c:v>16.460391488779393</c:v>
                </c:pt>
                <c:pt idx="2641">
                  <c:v>16.460391488779393</c:v>
                </c:pt>
                <c:pt idx="2642">
                  <c:v>16.460391488779393</c:v>
                </c:pt>
                <c:pt idx="2643">
                  <c:v>16.460391488779393</c:v>
                </c:pt>
                <c:pt idx="2644">
                  <c:v>16.460391488779393</c:v>
                </c:pt>
                <c:pt idx="2645">
                  <c:v>16.460391488779393</c:v>
                </c:pt>
                <c:pt idx="2646">
                  <c:v>16.460391488779393</c:v>
                </c:pt>
                <c:pt idx="2647">
                  <c:v>16.460391488779393</c:v>
                </c:pt>
                <c:pt idx="2648">
                  <c:v>16.460391488779393</c:v>
                </c:pt>
                <c:pt idx="2649">
                  <c:v>16.460391488779393</c:v>
                </c:pt>
                <c:pt idx="2650">
                  <c:v>16.460391488779393</c:v>
                </c:pt>
                <c:pt idx="2651">
                  <c:v>16.460391488779393</c:v>
                </c:pt>
                <c:pt idx="2652">
                  <c:v>16.460391488779393</c:v>
                </c:pt>
                <c:pt idx="2653">
                  <c:v>16.460391488779393</c:v>
                </c:pt>
                <c:pt idx="2654">
                  <c:v>16.460391488779393</c:v>
                </c:pt>
                <c:pt idx="2655">
                  <c:v>16.460391488779393</c:v>
                </c:pt>
                <c:pt idx="2656">
                  <c:v>16.460391488779393</c:v>
                </c:pt>
                <c:pt idx="2657">
                  <c:v>16.460391488779393</c:v>
                </c:pt>
                <c:pt idx="2658">
                  <c:v>16.460391488779393</c:v>
                </c:pt>
                <c:pt idx="2659">
                  <c:v>16.460391488779393</c:v>
                </c:pt>
                <c:pt idx="2660">
                  <c:v>16.460391488779393</c:v>
                </c:pt>
                <c:pt idx="2661">
                  <c:v>16.460391488779393</c:v>
                </c:pt>
                <c:pt idx="2662">
                  <c:v>16.460391488779393</c:v>
                </c:pt>
                <c:pt idx="2663">
                  <c:v>16.460391488779393</c:v>
                </c:pt>
                <c:pt idx="2664">
                  <c:v>16.460391488779393</c:v>
                </c:pt>
                <c:pt idx="2665">
                  <c:v>16.460391488779393</c:v>
                </c:pt>
                <c:pt idx="2666">
                  <c:v>16.460391488779393</c:v>
                </c:pt>
                <c:pt idx="2667">
                  <c:v>16.460391488779393</c:v>
                </c:pt>
                <c:pt idx="2668">
                  <c:v>16.460391488779393</c:v>
                </c:pt>
                <c:pt idx="2669">
                  <c:v>16.460391488779393</c:v>
                </c:pt>
                <c:pt idx="2670">
                  <c:v>16.460391488779393</c:v>
                </c:pt>
                <c:pt idx="2671">
                  <c:v>16.460391488779393</c:v>
                </c:pt>
                <c:pt idx="2672">
                  <c:v>16.460391488779393</c:v>
                </c:pt>
                <c:pt idx="2673">
                  <c:v>16.460391488779393</c:v>
                </c:pt>
                <c:pt idx="2674">
                  <c:v>16.460391488779393</c:v>
                </c:pt>
                <c:pt idx="2675">
                  <c:v>16.460391488779393</c:v>
                </c:pt>
                <c:pt idx="2676">
                  <c:v>16.460391488779393</c:v>
                </c:pt>
                <c:pt idx="2677">
                  <c:v>16.460391488779393</c:v>
                </c:pt>
                <c:pt idx="2678">
                  <c:v>16.460391488779393</c:v>
                </c:pt>
                <c:pt idx="2679">
                  <c:v>16.460391488779393</c:v>
                </c:pt>
                <c:pt idx="2680">
                  <c:v>16.460391488779393</c:v>
                </c:pt>
                <c:pt idx="2681">
                  <c:v>16.460391488779393</c:v>
                </c:pt>
                <c:pt idx="2682">
                  <c:v>16.460391488779393</c:v>
                </c:pt>
                <c:pt idx="2683">
                  <c:v>16.460391488779393</c:v>
                </c:pt>
                <c:pt idx="2684">
                  <c:v>16.460391488779393</c:v>
                </c:pt>
                <c:pt idx="2685">
                  <c:v>16.460391488779393</c:v>
                </c:pt>
                <c:pt idx="2686">
                  <c:v>16.460391488779393</c:v>
                </c:pt>
                <c:pt idx="2687">
                  <c:v>16.460391488779393</c:v>
                </c:pt>
                <c:pt idx="2688">
                  <c:v>16.460391488779393</c:v>
                </c:pt>
                <c:pt idx="2689">
                  <c:v>16.460391488779393</c:v>
                </c:pt>
                <c:pt idx="2690">
                  <c:v>16.460391488779393</c:v>
                </c:pt>
                <c:pt idx="2691">
                  <c:v>16.460391488779393</c:v>
                </c:pt>
                <c:pt idx="2692">
                  <c:v>16.460391488779393</c:v>
                </c:pt>
                <c:pt idx="2693">
                  <c:v>16.460391488779393</c:v>
                </c:pt>
                <c:pt idx="2694">
                  <c:v>16.460391488779393</c:v>
                </c:pt>
                <c:pt idx="2695">
                  <c:v>16.460391488779393</c:v>
                </c:pt>
                <c:pt idx="2696">
                  <c:v>16.460391488779393</c:v>
                </c:pt>
                <c:pt idx="2697">
                  <c:v>16.460391488779393</c:v>
                </c:pt>
                <c:pt idx="2698">
                  <c:v>16.460391488779393</c:v>
                </c:pt>
                <c:pt idx="2699">
                  <c:v>16.460391488779393</c:v>
                </c:pt>
                <c:pt idx="2700">
                  <c:v>16.460391488779393</c:v>
                </c:pt>
                <c:pt idx="2701">
                  <c:v>16.460391488779393</c:v>
                </c:pt>
                <c:pt idx="2702">
                  <c:v>16.460391488779393</c:v>
                </c:pt>
                <c:pt idx="2703">
                  <c:v>16.460391488779393</c:v>
                </c:pt>
                <c:pt idx="2704">
                  <c:v>16.460391488779393</c:v>
                </c:pt>
                <c:pt idx="2705">
                  <c:v>16.460391488779393</c:v>
                </c:pt>
                <c:pt idx="2706">
                  <c:v>16.460391488779393</c:v>
                </c:pt>
                <c:pt idx="2707">
                  <c:v>16.460391488779393</c:v>
                </c:pt>
                <c:pt idx="2708">
                  <c:v>16.460391488779393</c:v>
                </c:pt>
                <c:pt idx="2709">
                  <c:v>16.460391488779393</c:v>
                </c:pt>
                <c:pt idx="2710">
                  <c:v>16.460391488779393</c:v>
                </c:pt>
                <c:pt idx="2711">
                  <c:v>16.460391488779393</c:v>
                </c:pt>
                <c:pt idx="2712">
                  <c:v>16.460391488779393</c:v>
                </c:pt>
                <c:pt idx="2713">
                  <c:v>16.460391488779393</c:v>
                </c:pt>
                <c:pt idx="2714">
                  <c:v>16.460391488779393</c:v>
                </c:pt>
                <c:pt idx="2715">
                  <c:v>16.460391488779393</c:v>
                </c:pt>
                <c:pt idx="2716">
                  <c:v>16.460391488779393</c:v>
                </c:pt>
                <c:pt idx="2717">
                  <c:v>16.460391488779393</c:v>
                </c:pt>
                <c:pt idx="2718">
                  <c:v>16.460391488779393</c:v>
                </c:pt>
                <c:pt idx="2719">
                  <c:v>16.460391488779393</c:v>
                </c:pt>
                <c:pt idx="2720">
                  <c:v>16.460391488779393</c:v>
                </c:pt>
                <c:pt idx="2721">
                  <c:v>16.460391488779393</c:v>
                </c:pt>
                <c:pt idx="2722">
                  <c:v>16.460391488779393</c:v>
                </c:pt>
                <c:pt idx="2723">
                  <c:v>16.460391488779393</c:v>
                </c:pt>
                <c:pt idx="2724">
                  <c:v>16.460391488779393</c:v>
                </c:pt>
                <c:pt idx="2725">
                  <c:v>16.460391488779393</c:v>
                </c:pt>
                <c:pt idx="2726">
                  <c:v>16.460391488779393</c:v>
                </c:pt>
                <c:pt idx="2727">
                  <c:v>16.460391488779393</c:v>
                </c:pt>
                <c:pt idx="2728">
                  <c:v>16.460391488779393</c:v>
                </c:pt>
                <c:pt idx="2729">
                  <c:v>16.460391488779393</c:v>
                </c:pt>
                <c:pt idx="2730">
                  <c:v>16.460391488779393</c:v>
                </c:pt>
                <c:pt idx="2731">
                  <c:v>16.460391488779393</c:v>
                </c:pt>
                <c:pt idx="2732">
                  <c:v>16.460391488779393</c:v>
                </c:pt>
                <c:pt idx="2733">
                  <c:v>16.460391488779393</c:v>
                </c:pt>
                <c:pt idx="2734">
                  <c:v>16.460391488779393</c:v>
                </c:pt>
                <c:pt idx="2735">
                  <c:v>16.460391488779393</c:v>
                </c:pt>
                <c:pt idx="2736">
                  <c:v>16.460391488779393</c:v>
                </c:pt>
                <c:pt idx="2737">
                  <c:v>16.460391488779393</c:v>
                </c:pt>
                <c:pt idx="2738">
                  <c:v>16.460391488779393</c:v>
                </c:pt>
                <c:pt idx="2739">
                  <c:v>16.460391488779393</c:v>
                </c:pt>
                <c:pt idx="2740">
                  <c:v>16.460391488779393</c:v>
                </c:pt>
                <c:pt idx="2741">
                  <c:v>16.460391488779393</c:v>
                </c:pt>
                <c:pt idx="2742">
                  <c:v>16.460391488779393</c:v>
                </c:pt>
                <c:pt idx="2743">
                  <c:v>16.460391488779393</c:v>
                </c:pt>
                <c:pt idx="2744">
                  <c:v>16.460391488779393</c:v>
                </c:pt>
                <c:pt idx="2745">
                  <c:v>16.460391488779393</c:v>
                </c:pt>
                <c:pt idx="2746">
                  <c:v>16.460391488779393</c:v>
                </c:pt>
                <c:pt idx="2747">
                  <c:v>16.460391488779393</c:v>
                </c:pt>
                <c:pt idx="2748">
                  <c:v>16.460391488779393</c:v>
                </c:pt>
                <c:pt idx="2749">
                  <c:v>16.460391488779393</c:v>
                </c:pt>
                <c:pt idx="2750">
                  <c:v>16.460391488779393</c:v>
                </c:pt>
                <c:pt idx="2751">
                  <c:v>16.460391488779393</c:v>
                </c:pt>
                <c:pt idx="2752">
                  <c:v>16.460391488779393</c:v>
                </c:pt>
                <c:pt idx="2753">
                  <c:v>16.460391488779393</c:v>
                </c:pt>
                <c:pt idx="2754">
                  <c:v>16.460391488779393</c:v>
                </c:pt>
                <c:pt idx="2755">
                  <c:v>16.460391488779393</c:v>
                </c:pt>
                <c:pt idx="2756">
                  <c:v>16.460391488779393</c:v>
                </c:pt>
                <c:pt idx="2757">
                  <c:v>16.460391488779393</c:v>
                </c:pt>
                <c:pt idx="2758">
                  <c:v>16.460391488779393</c:v>
                </c:pt>
                <c:pt idx="2759">
                  <c:v>16.460391488779393</c:v>
                </c:pt>
                <c:pt idx="2760">
                  <c:v>16.460391488779393</c:v>
                </c:pt>
                <c:pt idx="2761">
                  <c:v>16.460391488779393</c:v>
                </c:pt>
                <c:pt idx="2762">
                  <c:v>16.460391488779393</c:v>
                </c:pt>
                <c:pt idx="2763">
                  <c:v>16.460391488779393</c:v>
                </c:pt>
                <c:pt idx="2764">
                  <c:v>16.460391488779393</c:v>
                </c:pt>
                <c:pt idx="2765">
                  <c:v>16.460391488779393</c:v>
                </c:pt>
                <c:pt idx="2766">
                  <c:v>16.460391488779393</c:v>
                </c:pt>
                <c:pt idx="2767">
                  <c:v>16.460391488779393</c:v>
                </c:pt>
                <c:pt idx="2768">
                  <c:v>16.460391488779393</c:v>
                </c:pt>
                <c:pt idx="2769">
                  <c:v>16.460391488779393</c:v>
                </c:pt>
                <c:pt idx="2770">
                  <c:v>16.460391488779393</c:v>
                </c:pt>
                <c:pt idx="2771">
                  <c:v>16.460391488779393</c:v>
                </c:pt>
                <c:pt idx="2772">
                  <c:v>16.460391488779393</c:v>
                </c:pt>
                <c:pt idx="2773">
                  <c:v>16.460391488779393</c:v>
                </c:pt>
                <c:pt idx="2774">
                  <c:v>16.460391488779393</c:v>
                </c:pt>
                <c:pt idx="2775">
                  <c:v>16.460391488779393</c:v>
                </c:pt>
                <c:pt idx="2776">
                  <c:v>16.460391488779393</c:v>
                </c:pt>
                <c:pt idx="2777">
                  <c:v>16.460391488779393</c:v>
                </c:pt>
                <c:pt idx="2778">
                  <c:v>16.460391488779393</c:v>
                </c:pt>
                <c:pt idx="2779">
                  <c:v>16.460391488779393</c:v>
                </c:pt>
                <c:pt idx="2780">
                  <c:v>16.460391488779393</c:v>
                </c:pt>
                <c:pt idx="2781">
                  <c:v>16.460391488779393</c:v>
                </c:pt>
                <c:pt idx="2782">
                  <c:v>16.460391488779393</c:v>
                </c:pt>
                <c:pt idx="2783">
                  <c:v>16.460391488779393</c:v>
                </c:pt>
                <c:pt idx="2784">
                  <c:v>16.460391488779393</c:v>
                </c:pt>
                <c:pt idx="2785">
                  <c:v>16.460391488779393</c:v>
                </c:pt>
                <c:pt idx="2786">
                  <c:v>16.460391488779393</c:v>
                </c:pt>
                <c:pt idx="2787">
                  <c:v>16.460391488779393</c:v>
                </c:pt>
                <c:pt idx="2788">
                  <c:v>16.460391488779393</c:v>
                </c:pt>
                <c:pt idx="2789">
                  <c:v>16.460391488779393</c:v>
                </c:pt>
                <c:pt idx="2790">
                  <c:v>16.460391488779393</c:v>
                </c:pt>
                <c:pt idx="2791">
                  <c:v>16.460391488779393</c:v>
                </c:pt>
                <c:pt idx="2792">
                  <c:v>16.460391488779393</c:v>
                </c:pt>
                <c:pt idx="2793">
                  <c:v>16.460391488779393</c:v>
                </c:pt>
                <c:pt idx="2794">
                  <c:v>16.460391488779393</c:v>
                </c:pt>
                <c:pt idx="2795">
                  <c:v>16.460391488779393</c:v>
                </c:pt>
                <c:pt idx="2796">
                  <c:v>16.460391488779393</c:v>
                </c:pt>
                <c:pt idx="2797">
                  <c:v>16.460391488779393</c:v>
                </c:pt>
                <c:pt idx="2798">
                  <c:v>16.460391488779393</c:v>
                </c:pt>
                <c:pt idx="2799">
                  <c:v>16.460391488779393</c:v>
                </c:pt>
                <c:pt idx="2800">
                  <c:v>16.460391488779393</c:v>
                </c:pt>
                <c:pt idx="2801">
                  <c:v>16.460391488779393</c:v>
                </c:pt>
                <c:pt idx="2802">
                  <c:v>16.460391488779393</c:v>
                </c:pt>
                <c:pt idx="2803">
                  <c:v>16.460391488779393</c:v>
                </c:pt>
                <c:pt idx="2804">
                  <c:v>16.460391488779393</c:v>
                </c:pt>
                <c:pt idx="2805">
                  <c:v>16.460391488779393</c:v>
                </c:pt>
                <c:pt idx="2806">
                  <c:v>16.460391488779393</c:v>
                </c:pt>
                <c:pt idx="2807">
                  <c:v>16.460391488779393</c:v>
                </c:pt>
                <c:pt idx="2808">
                  <c:v>16.460391488779393</c:v>
                </c:pt>
                <c:pt idx="2809">
                  <c:v>16.460391488779393</c:v>
                </c:pt>
                <c:pt idx="2810">
                  <c:v>16.460391488779393</c:v>
                </c:pt>
                <c:pt idx="2811">
                  <c:v>16.460391488779393</c:v>
                </c:pt>
                <c:pt idx="2812">
                  <c:v>16.460391488779393</c:v>
                </c:pt>
                <c:pt idx="2813">
                  <c:v>16.460391488779393</c:v>
                </c:pt>
                <c:pt idx="2814">
                  <c:v>16.460391488779393</c:v>
                </c:pt>
                <c:pt idx="2815">
                  <c:v>16.460391488779393</c:v>
                </c:pt>
                <c:pt idx="2816">
                  <c:v>16.460391488779393</c:v>
                </c:pt>
                <c:pt idx="2817">
                  <c:v>16.460391488779393</c:v>
                </c:pt>
                <c:pt idx="2818">
                  <c:v>16.460391488779393</c:v>
                </c:pt>
                <c:pt idx="2819">
                  <c:v>16.460391488779393</c:v>
                </c:pt>
                <c:pt idx="2820">
                  <c:v>16.460391488779393</c:v>
                </c:pt>
                <c:pt idx="2821">
                  <c:v>16.460391488779393</c:v>
                </c:pt>
                <c:pt idx="2822">
                  <c:v>16.460391488779393</c:v>
                </c:pt>
                <c:pt idx="2823">
                  <c:v>16.460391488779393</c:v>
                </c:pt>
                <c:pt idx="2824">
                  <c:v>16.460391488779393</c:v>
                </c:pt>
                <c:pt idx="2825">
                  <c:v>16.460391488779393</c:v>
                </c:pt>
                <c:pt idx="2826">
                  <c:v>16.460391488779393</c:v>
                </c:pt>
                <c:pt idx="2827">
                  <c:v>16.460391488779393</c:v>
                </c:pt>
                <c:pt idx="2828">
                  <c:v>16.460391488779393</c:v>
                </c:pt>
                <c:pt idx="2829">
                  <c:v>16.460391488779393</c:v>
                </c:pt>
                <c:pt idx="2830">
                  <c:v>16.460391488779393</c:v>
                </c:pt>
                <c:pt idx="2831">
                  <c:v>16.460391488779393</c:v>
                </c:pt>
                <c:pt idx="2832">
                  <c:v>16.460391488779393</c:v>
                </c:pt>
                <c:pt idx="2833">
                  <c:v>16.460391488779393</c:v>
                </c:pt>
                <c:pt idx="2834">
                  <c:v>16.460391488779393</c:v>
                </c:pt>
                <c:pt idx="2835">
                  <c:v>16.460391488779393</c:v>
                </c:pt>
                <c:pt idx="2836">
                  <c:v>16.460391488779393</c:v>
                </c:pt>
                <c:pt idx="2837">
                  <c:v>16.460391488779393</c:v>
                </c:pt>
                <c:pt idx="2838">
                  <c:v>16.460391488779393</c:v>
                </c:pt>
                <c:pt idx="2839">
                  <c:v>16.460391488779393</c:v>
                </c:pt>
                <c:pt idx="2840">
                  <c:v>16.460391488779393</c:v>
                </c:pt>
                <c:pt idx="2841">
                  <c:v>16.460391488779393</c:v>
                </c:pt>
                <c:pt idx="2842">
                  <c:v>16.460391488779393</c:v>
                </c:pt>
                <c:pt idx="2843">
                  <c:v>16.460391488779393</c:v>
                </c:pt>
                <c:pt idx="2844">
                  <c:v>16.460391488779393</c:v>
                </c:pt>
                <c:pt idx="2845">
                  <c:v>16.460391488779393</c:v>
                </c:pt>
                <c:pt idx="2846">
                  <c:v>16.460391488779393</c:v>
                </c:pt>
                <c:pt idx="2847">
                  <c:v>16.460391488779393</c:v>
                </c:pt>
                <c:pt idx="2848">
                  <c:v>16.460391488779393</c:v>
                </c:pt>
                <c:pt idx="2849">
                  <c:v>16.460391488779393</c:v>
                </c:pt>
                <c:pt idx="2850">
                  <c:v>16.460391488779393</c:v>
                </c:pt>
                <c:pt idx="2851">
                  <c:v>16.460391488779393</c:v>
                </c:pt>
                <c:pt idx="2852">
                  <c:v>16.460391488779393</c:v>
                </c:pt>
                <c:pt idx="2853">
                  <c:v>16.460391488779393</c:v>
                </c:pt>
                <c:pt idx="2854">
                  <c:v>16.460391488779393</c:v>
                </c:pt>
                <c:pt idx="2855">
                  <c:v>16.460391488779393</c:v>
                </c:pt>
                <c:pt idx="2856">
                  <c:v>16.460391488779393</c:v>
                </c:pt>
                <c:pt idx="2857">
                  <c:v>16.460391488779393</c:v>
                </c:pt>
                <c:pt idx="2858">
                  <c:v>16.460391488779393</c:v>
                </c:pt>
                <c:pt idx="2859">
                  <c:v>16.460391488779393</c:v>
                </c:pt>
                <c:pt idx="2860">
                  <c:v>16.460391488779393</c:v>
                </c:pt>
                <c:pt idx="2861">
                  <c:v>16.460391488779393</c:v>
                </c:pt>
                <c:pt idx="2862">
                  <c:v>16.460391488779393</c:v>
                </c:pt>
                <c:pt idx="2863">
                  <c:v>16.460391488779393</c:v>
                </c:pt>
                <c:pt idx="2864">
                  <c:v>16.460391488779393</c:v>
                </c:pt>
                <c:pt idx="2865">
                  <c:v>16.460391488779393</c:v>
                </c:pt>
                <c:pt idx="2866">
                  <c:v>16.460391488779393</c:v>
                </c:pt>
                <c:pt idx="2867">
                  <c:v>16.460391488779393</c:v>
                </c:pt>
                <c:pt idx="2868">
                  <c:v>16.460391488779393</c:v>
                </c:pt>
                <c:pt idx="2869">
                  <c:v>16.460391488779393</c:v>
                </c:pt>
                <c:pt idx="2870">
                  <c:v>16.460391488779393</c:v>
                </c:pt>
                <c:pt idx="2871">
                  <c:v>16.460391488779393</c:v>
                </c:pt>
                <c:pt idx="2872">
                  <c:v>16.460391488779393</c:v>
                </c:pt>
                <c:pt idx="2873">
                  <c:v>16.460391488779393</c:v>
                </c:pt>
                <c:pt idx="2874">
                  <c:v>16.460391488779393</c:v>
                </c:pt>
                <c:pt idx="2875">
                  <c:v>16.460391488779393</c:v>
                </c:pt>
                <c:pt idx="2876">
                  <c:v>16.460391488779393</c:v>
                </c:pt>
                <c:pt idx="2877">
                  <c:v>16.460391488779393</c:v>
                </c:pt>
                <c:pt idx="2878">
                  <c:v>16.460391488779393</c:v>
                </c:pt>
                <c:pt idx="2879">
                  <c:v>16.460391488779393</c:v>
                </c:pt>
                <c:pt idx="2880">
                  <c:v>16.460391488779393</c:v>
                </c:pt>
                <c:pt idx="2881">
                  <c:v>16.460391488779393</c:v>
                </c:pt>
                <c:pt idx="2882">
                  <c:v>16.460391488779393</c:v>
                </c:pt>
                <c:pt idx="2883">
                  <c:v>16.460391488779393</c:v>
                </c:pt>
                <c:pt idx="2884">
                  <c:v>16.460391488779393</c:v>
                </c:pt>
                <c:pt idx="2885">
                  <c:v>16.460391488779393</c:v>
                </c:pt>
                <c:pt idx="2886">
                  <c:v>16.460391488779393</c:v>
                </c:pt>
                <c:pt idx="2887">
                  <c:v>16.460391488779393</c:v>
                </c:pt>
                <c:pt idx="2888">
                  <c:v>16.460391488779393</c:v>
                </c:pt>
                <c:pt idx="2889">
                  <c:v>16.460391488779393</c:v>
                </c:pt>
                <c:pt idx="2890">
                  <c:v>16.460391488779393</c:v>
                </c:pt>
                <c:pt idx="2891">
                  <c:v>16.460391488779393</c:v>
                </c:pt>
                <c:pt idx="2892">
                  <c:v>16.460391488779393</c:v>
                </c:pt>
                <c:pt idx="2893">
                  <c:v>16.460391488779393</c:v>
                </c:pt>
                <c:pt idx="2894">
                  <c:v>16.460391488779393</c:v>
                </c:pt>
                <c:pt idx="2895">
                  <c:v>16.460391488779393</c:v>
                </c:pt>
                <c:pt idx="2896">
                  <c:v>16.460391488779393</c:v>
                </c:pt>
                <c:pt idx="2897">
                  <c:v>16.460391488779393</c:v>
                </c:pt>
                <c:pt idx="2898">
                  <c:v>16.460391488779393</c:v>
                </c:pt>
                <c:pt idx="2899">
                  <c:v>16.460391488779393</c:v>
                </c:pt>
                <c:pt idx="2900">
                  <c:v>16.460391488779393</c:v>
                </c:pt>
                <c:pt idx="2901">
                  <c:v>16.460391488779393</c:v>
                </c:pt>
                <c:pt idx="2902">
                  <c:v>16.460391488779393</c:v>
                </c:pt>
                <c:pt idx="2903">
                  <c:v>16.460391488779393</c:v>
                </c:pt>
                <c:pt idx="2904">
                  <c:v>16.460391488779393</c:v>
                </c:pt>
                <c:pt idx="2905">
                  <c:v>16.460391488779393</c:v>
                </c:pt>
                <c:pt idx="2906">
                  <c:v>16.460391488779393</c:v>
                </c:pt>
                <c:pt idx="2907">
                  <c:v>16.460391488779393</c:v>
                </c:pt>
                <c:pt idx="2908">
                  <c:v>16.460391488779393</c:v>
                </c:pt>
                <c:pt idx="2909">
                  <c:v>16.460391488779393</c:v>
                </c:pt>
                <c:pt idx="2910">
                  <c:v>16.460391488779393</c:v>
                </c:pt>
                <c:pt idx="2911">
                  <c:v>16.460391488779393</c:v>
                </c:pt>
                <c:pt idx="2912">
                  <c:v>16.460391488779393</c:v>
                </c:pt>
                <c:pt idx="2913">
                  <c:v>16.460391488779393</c:v>
                </c:pt>
                <c:pt idx="2914">
                  <c:v>16.460391488779393</c:v>
                </c:pt>
                <c:pt idx="2915">
                  <c:v>16.460391488779393</c:v>
                </c:pt>
                <c:pt idx="2916">
                  <c:v>16.460391488779393</c:v>
                </c:pt>
                <c:pt idx="2917">
                  <c:v>16.460391488779393</c:v>
                </c:pt>
                <c:pt idx="2918">
                  <c:v>16.460391488779393</c:v>
                </c:pt>
                <c:pt idx="2919">
                  <c:v>16.460391488779393</c:v>
                </c:pt>
                <c:pt idx="2920">
                  <c:v>16.460391488779393</c:v>
                </c:pt>
                <c:pt idx="2921">
                  <c:v>16.460391488779393</c:v>
                </c:pt>
                <c:pt idx="2922">
                  <c:v>16.460391488779393</c:v>
                </c:pt>
                <c:pt idx="2923">
                  <c:v>16.460391488779393</c:v>
                </c:pt>
                <c:pt idx="2924">
                  <c:v>16.460391488779393</c:v>
                </c:pt>
                <c:pt idx="2925">
                  <c:v>16.460391488779393</c:v>
                </c:pt>
                <c:pt idx="2926">
                  <c:v>16.460391488779393</c:v>
                </c:pt>
                <c:pt idx="2927">
                  <c:v>16.460391488779393</c:v>
                </c:pt>
                <c:pt idx="2928">
                  <c:v>16.460391488779393</c:v>
                </c:pt>
                <c:pt idx="2929">
                  <c:v>16.460391488779393</c:v>
                </c:pt>
                <c:pt idx="2930">
                  <c:v>16.460391488779393</c:v>
                </c:pt>
                <c:pt idx="2931">
                  <c:v>16.460391488779393</c:v>
                </c:pt>
                <c:pt idx="2932">
                  <c:v>16.460391488779393</c:v>
                </c:pt>
                <c:pt idx="2933">
                  <c:v>16.460391488779393</c:v>
                </c:pt>
                <c:pt idx="2934">
                  <c:v>16.460391488779393</c:v>
                </c:pt>
                <c:pt idx="2935">
                  <c:v>16.460391488779393</c:v>
                </c:pt>
                <c:pt idx="2936">
                  <c:v>16.460391488779393</c:v>
                </c:pt>
                <c:pt idx="2937">
                  <c:v>16.460391488779393</c:v>
                </c:pt>
                <c:pt idx="2938">
                  <c:v>16.460391488779393</c:v>
                </c:pt>
                <c:pt idx="2939">
                  <c:v>16.460391488779393</c:v>
                </c:pt>
                <c:pt idx="2940">
                  <c:v>16.460391488779393</c:v>
                </c:pt>
                <c:pt idx="2941">
                  <c:v>16.460391488779393</c:v>
                </c:pt>
                <c:pt idx="2942">
                  <c:v>16.460391488779393</c:v>
                </c:pt>
                <c:pt idx="2943">
                  <c:v>16.460391488779393</c:v>
                </c:pt>
                <c:pt idx="2944">
                  <c:v>16.460391488779393</c:v>
                </c:pt>
                <c:pt idx="2945">
                  <c:v>16.460391488779393</c:v>
                </c:pt>
                <c:pt idx="2946">
                  <c:v>16.460391488779393</c:v>
                </c:pt>
                <c:pt idx="2947">
                  <c:v>16.460391488779393</c:v>
                </c:pt>
                <c:pt idx="2948">
                  <c:v>16.460391488779393</c:v>
                </c:pt>
                <c:pt idx="2949">
                  <c:v>16.460391488779393</c:v>
                </c:pt>
                <c:pt idx="2950">
                  <c:v>16.460391488779393</c:v>
                </c:pt>
                <c:pt idx="2951">
                  <c:v>16.460391488779393</c:v>
                </c:pt>
                <c:pt idx="2952">
                  <c:v>16.460391488779393</c:v>
                </c:pt>
                <c:pt idx="2953">
                  <c:v>16.460391488779393</c:v>
                </c:pt>
                <c:pt idx="2954">
                  <c:v>16.460391488779393</c:v>
                </c:pt>
                <c:pt idx="2955">
                  <c:v>16.460391488779393</c:v>
                </c:pt>
                <c:pt idx="2956">
                  <c:v>16.460391488779393</c:v>
                </c:pt>
                <c:pt idx="2957">
                  <c:v>16.460391488779393</c:v>
                </c:pt>
                <c:pt idx="2958">
                  <c:v>16.460391488779393</c:v>
                </c:pt>
                <c:pt idx="2959">
                  <c:v>16.460391488779393</c:v>
                </c:pt>
                <c:pt idx="2960">
                  <c:v>16.460391488779393</c:v>
                </c:pt>
                <c:pt idx="2961">
                  <c:v>16.460391488779393</c:v>
                </c:pt>
                <c:pt idx="2962">
                  <c:v>16.460391488779393</c:v>
                </c:pt>
                <c:pt idx="2963">
                  <c:v>16.460391488779393</c:v>
                </c:pt>
                <c:pt idx="2964">
                  <c:v>16.460391488779393</c:v>
                </c:pt>
                <c:pt idx="2965">
                  <c:v>16.460391488779393</c:v>
                </c:pt>
                <c:pt idx="2966">
                  <c:v>16.460391488779393</c:v>
                </c:pt>
                <c:pt idx="2967">
                  <c:v>16.460391488779393</c:v>
                </c:pt>
                <c:pt idx="2968">
                  <c:v>16.460391488779393</c:v>
                </c:pt>
                <c:pt idx="2969">
                  <c:v>16.460391488779393</c:v>
                </c:pt>
                <c:pt idx="2970">
                  <c:v>16.460391488779393</c:v>
                </c:pt>
                <c:pt idx="2971">
                  <c:v>16.460391488779393</c:v>
                </c:pt>
                <c:pt idx="2972">
                  <c:v>16.460391488779393</c:v>
                </c:pt>
                <c:pt idx="2973">
                  <c:v>16.460391488779393</c:v>
                </c:pt>
                <c:pt idx="2974">
                  <c:v>16.460391488779393</c:v>
                </c:pt>
                <c:pt idx="2975">
                  <c:v>16.460391488779393</c:v>
                </c:pt>
                <c:pt idx="2976">
                  <c:v>16.460391488779393</c:v>
                </c:pt>
                <c:pt idx="2977">
                  <c:v>16.460391488779393</c:v>
                </c:pt>
                <c:pt idx="2978">
                  <c:v>16.460391488779393</c:v>
                </c:pt>
                <c:pt idx="2979">
                  <c:v>16.460391488779393</c:v>
                </c:pt>
                <c:pt idx="2980">
                  <c:v>16.460391488779393</c:v>
                </c:pt>
                <c:pt idx="2981">
                  <c:v>16.460391488779393</c:v>
                </c:pt>
                <c:pt idx="2982">
                  <c:v>16.460391488779393</c:v>
                </c:pt>
                <c:pt idx="2983">
                  <c:v>16.460391488779393</c:v>
                </c:pt>
                <c:pt idx="2984">
                  <c:v>16.460391488779393</c:v>
                </c:pt>
                <c:pt idx="2985">
                  <c:v>16.460391488779393</c:v>
                </c:pt>
                <c:pt idx="2986">
                  <c:v>16.460391488779393</c:v>
                </c:pt>
                <c:pt idx="2987">
                  <c:v>16.460391488779393</c:v>
                </c:pt>
                <c:pt idx="2988">
                  <c:v>16.460391488779393</c:v>
                </c:pt>
                <c:pt idx="2989">
                  <c:v>16.460391488779393</c:v>
                </c:pt>
                <c:pt idx="2990">
                  <c:v>16.460391488779393</c:v>
                </c:pt>
                <c:pt idx="2991">
                  <c:v>16.460391488779393</c:v>
                </c:pt>
                <c:pt idx="2992">
                  <c:v>16.460391488779393</c:v>
                </c:pt>
                <c:pt idx="2993">
                  <c:v>16.460391488779393</c:v>
                </c:pt>
                <c:pt idx="2994">
                  <c:v>16.460391488779393</c:v>
                </c:pt>
                <c:pt idx="2995">
                  <c:v>16.460391488779393</c:v>
                </c:pt>
                <c:pt idx="2996">
                  <c:v>16.460391488779393</c:v>
                </c:pt>
                <c:pt idx="2997">
                  <c:v>16.460391488779393</c:v>
                </c:pt>
                <c:pt idx="2998">
                  <c:v>16.460391488779393</c:v>
                </c:pt>
                <c:pt idx="2999">
                  <c:v>16.460391488779393</c:v>
                </c:pt>
                <c:pt idx="3000">
                  <c:v>16.460391488779393</c:v>
                </c:pt>
                <c:pt idx="3001">
                  <c:v>16.460391488779393</c:v>
                </c:pt>
                <c:pt idx="3002">
                  <c:v>16.460391488779393</c:v>
                </c:pt>
                <c:pt idx="3003">
                  <c:v>16.460391488779393</c:v>
                </c:pt>
                <c:pt idx="3004">
                  <c:v>16.460391488779393</c:v>
                </c:pt>
                <c:pt idx="3005">
                  <c:v>16.460391488779393</c:v>
                </c:pt>
                <c:pt idx="3006">
                  <c:v>16.460391488779393</c:v>
                </c:pt>
                <c:pt idx="3007">
                  <c:v>16.460391488779393</c:v>
                </c:pt>
                <c:pt idx="3008">
                  <c:v>16.460391488779393</c:v>
                </c:pt>
                <c:pt idx="3009">
                  <c:v>16.460391488779393</c:v>
                </c:pt>
                <c:pt idx="3010">
                  <c:v>16.460391488779393</c:v>
                </c:pt>
                <c:pt idx="3011">
                  <c:v>16.460391488779393</c:v>
                </c:pt>
                <c:pt idx="3012">
                  <c:v>16.460391488779393</c:v>
                </c:pt>
                <c:pt idx="3013">
                  <c:v>16.460391488779393</c:v>
                </c:pt>
                <c:pt idx="3014">
                  <c:v>16.460391488779393</c:v>
                </c:pt>
                <c:pt idx="3015">
                  <c:v>16.460391488779393</c:v>
                </c:pt>
                <c:pt idx="3016">
                  <c:v>16.460391488779393</c:v>
                </c:pt>
                <c:pt idx="3017">
                  <c:v>16.460391488779393</c:v>
                </c:pt>
                <c:pt idx="3018">
                  <c:v>16.460391488779393</c:v>
                </c:pt>
                <c:pt idx="3019">
                  <c:v>16.460391488779393</c:v>
                </c:pt>
                <c:pt idx="3020">
                  <c:v>16.460391488779393</c:v>
                </c:pt>
                <c:pt idx="3021">
                  <c:v>16.460391488779393</c:v>
                </c:pt>
                <c:pt idx="3022">
                  <c:v>16.460391488779393</c:v>
                </c:pt>
                <c:pt idx="3023">
                  <c:v>16.460391488779393</c:v>
                </c:pt>
                <c:pt idx="3024">
                  <c:v>16.460391488779393</c:v>
                </c:pt>
                <c:pt idx="3025">
                  <c:v>16.460391488779393</c:v>
                </c:pt>
                <c:pt idx="3026">
                  <c:v>16.460391488779393</c:v>
                </c:pt>
                <c:pt idx="3027">
                  <c:v>16.460391488779393</c:v>
                </c:pt>
                <c:pt idx="3028">
                  <c:v>16.460391488779393</c:v>
                </c:pt>
                <c:pt idx="3029">
                  <c:v>16.460391488779393</c:v>
                </c:pt>
                <c:pt idx="3030">
                  <c:v>16.460391488779393</c:v>
                </c:pt>
                <c:pt idx="3031">
                  <c:v>16.460391488779393</c:v>
                </c:pt>
                <c:pt idx="3032">
                  <c:v>16.460391488779393</c:v>
                </c:pt>
                <c:pt idx="3033">
                  <c:v>16.460391488779393</c:v>
                </c:pt>
                <c:pt idx="3034">
                  <c:v>16.460391488779393</c:v>
                </c:pt>
                <c:pt idx="3035">
                  <c:v>16.460391488779393</c:v>
                </c:pt>
                <c:pt idx="3036">
                  <c:v>16.460391488779393</c:v>
                </c:pt>
                <c:pt idx="3037">
                  <c:v>16.460391488779393</c:v>
                </c:pt>
                <c:pt idx="3038">
                  <c:v>16.460391488779393</c:v>
                </c:pt>
                <c:pt idx="3039">
                  <c:v>16.460391488779393</c:v>
                </c:pt>
                <c:pt idx="3040">
                  <c:v>16.460391488779393</c:v>
                </c:pt>
                <c:pt idx="3041">
                  <c:v>16.460391488779393</c:v>
                </c:pt>
                <c:pt idx="3042">
                  <c:v>16.460391488779393</c:v>
                </c:pt>
                <c:pt idx="3043">
                  <c:v>16.460391488779393</c:v>
                </c:pt>
                <c:pt idx="3044">
                  <c:v>16.460391488779393</c:v>
                </c:pt>
                <c:pt idx="3045">
                  <c:v>16.460391488779393</c:v>
                </c:pt>
                <c:pt idx="3046">
                  <c:v>16.460391488779393</c:v>
                </c:pt>
                <c:pt idx="3047">
                  <c:v>16.460391488779393</c:v>
                </c:pt>
                <c:pt idx="3048">
                  <c:v>16.460391488779393</c:v>
                </c:pt>
                <c:pt idx="3049">
                  <c:v>16.460391488779393</c:v>
                </c:pt>
                <c:pt idx="3050">
                  <c:v>16.460391488779393</c:v>
                </c:pt>
                <c:pt idx="3051">
                  <c:v>16.460391488779393</c:v>
                </c:pt>
                <c:pt idx="3052">
                  <c:v>16.460391488779393</c:v>
                </c:pt>
                <c:pt idx="3053">
                  <c:v>16.460391488779393</c:v>
                </c:pt>
                <c:pt idx="3054">
                  <c:v>16.460391488779393</c:v>
                </c:pt>
                <c:pt idx="3055">
                  <c:v>16.460391488779393</c:v>
                </c:pt>
                <c:pt idx="3056">
                  <c:v>16.460391488779393</c:v>
                </c:pt>
                <c:pt idx="3057">
                  <c:v>16.460391488779393</c:v>
                </c:pt>
                <c:pt idx="3058">
                  <c:v>16.460391488779393</c:v>
                </c:pt>
                <c:pt idx="3059">
                  <c:v>16.460391488779393</c:v>
                </c:pt>
                <c:pt idx="3060">
                  <c:v>16.460391488779393</c:v>
                </c:pt>
                <c:pt idx="3061">
                  <c:v>16.460391488779393</c:v>
                </c:pt>
                <c:pt idx="3062">
                  <c:v>16.460391488779393</c:v>
                </c:pt>
                <c:pt idx="3063">
                  <c:v>16.460391488779393</c:v>
                </c:pt>
                <c:pt idx="3064">
                  <c:v>16.460391488779393</c:v>
                </c:pt>
                <c:pt idx="3065">
                  <c:v>16.460391488779393</c:v>
                </c:pt>
                <c:pt idx="3066">
                  <c:v>16.460391488779393</c:v>
                </c:pt>
                <c:pt idx="3067">
                  <c:v>16.460391488779393</c:v>
                </c:pt>
                <c:pt idx="3068">
                  <c:v>16.460391488779393</c:v>
                </c:pt>
                <c:pt idx="3069">
                  <c:v>16.460391488779393</c:v>
                </c:pt>
                <c:pt idx="3070">
                  <c:v>16.460391488779393</c:v>
                </c:pt>
                <c:pt idx="3071">
                  <c:v>16.460391488779393</c:v>
                </c:pt>
                <c:pt idx="3072">
                  <c:v>16.460391488779393</c:v>
                </c:pt>
                <c:pt idx="3073">
                  <c:v>16.460391488779393</c:v>
                </c:pt>
                <c:pt idx="3074">
                  <c:v>16.460391488779393</c:v>
                </c:pt>
                <c:pt idx="3075">
                  <c:v>16.460391488779393</c:v>
                </c:pt>
                <c:pt idx="3076">
                  <c:v>16.460391488779393</c:v>
                </c:pt>
                <c:pt idx="3077">
                  <c:v>16.460391488779393</c:v>
                </c:pt>
                <c:pt idx="3078">
                  <c:v>16.460391488779393</c:v>
                </c:pt>
                <c:pt idx="3079">
                  <c:v>16.460391488779393</c:v>
                </c:pt>
                <c:pt idx="3080">
                  <c:v>16.460391488779393</c:v>
                </c:pt>
                <c:pt idx="3081">
                  <c:v>16.460391488779393</c:v>
                </c:pt>
                <c:pt idx="3082">
                  <c:v>16.460391488779393</c:v>
                </c:pt>
                <c:pt idx="3083">
                  <c:v>16.460391488779393</c:v>
                </c:pt>
                <c:pt idx="3084">
                  <c:v>16.460391488779393</c:v>
                </c:pt>
                <c:pt idx="3085">
                  <c:v>16.460391488779393</c:v>
                </c:pt>
                <c:pt idx="3086">
                  <c:v>16.460391488779393</c:v>
                </c:pt>
                <c:pt idx="3087">
                  <c:v>16.460391488779393</c:v>
                </c:pt>
                <c:pt idx="3088">
                  <c:v>16.460391488779393</c:v>
                </c:pt>
                <c:pt idx="3089">
                  <c:v>16.460391488779393</c:v>
                </c:pt>
                <c:pt idx="3090">
                  <c:v>16.460391488779393</c:v>
                </c:pt>
                <c:pt idx="3091">
                  <c:v>16.460391488779393</c:v>
                </c:pt>
                <c:pt idx="3092">
                  <c:v>16.460391488779393</c:v>
                </c:pt>
                <c:pt idx="3093">
                  <c:v>16.460391488779393</c:v>
                </c:pt>
                <c:pt idx="3094">
                  <c:v>16.460391488779393</c:v>
                </c:pt>
                <c:pt idx="3095">
                  <c:v>16.460391488779393</c:v>
                </c:pt>
                <c:pt idx="3096">
                  <c:v>16.460391488779393</c:v>
                </c:pt>
                <c:pt idx="3097">
                  <c:v>16.460391488779393</c:v>
                </c:pt>
                <c:pt idx="3098">
                  <c:v>16.460391488779393</c:v>
                </c:pt>
                <c:pt idx="3099">
                  <c:v>16.460391488779393</c:v>
                </c:pt>
                <c:pt idx="3100">
                  <c:v>16.460391488779393</c:v>
                </c:pt>
                <c:pt idx="3101">
                  <c:v>16.460391488779393</c:v>
                </c:pt>
                <c:pt idx="3102">
                  <c:v>16.460391488779393</c:v>
                </c:pt>
                <c:pt idx="3103">
                  <c:v>16.460391488779393</c:v>
                </c:pt>
                <c:pt idx="3104">
                  <c:v>16.460391488779393</c:v>
                </c:pt>
                <c:pt idx="3105">
                  <c:v>16.460391488779393</c:v>
                </c:pt>
                <c:pt idx="3106">
                  <c:v>16.460391488779393</c:v>
                </c:pt>
                <c:pt idx="3107">
                  <c:v>16.460391488779393</c:v>
                </c:pt>
                <c:pt idx="3108">
                  <c:v>16.460391488779393</c:v>
                </c:pt>
                <c:pt idx="3109">
                  <c:v>16.460391488779393</c:v>
                </c:pt>
                <c:pt idx="3110">
                  <c:v>16.460391488779393</c:v>
                </c:pt>
                <c:pt idx="3111">
                  <c:v>16.460391488779393</c:v>
                </c:pt>
                <c:pt idx="3112">
                  <c:v>16.460391488779393</c:v>
                </c:pt>
                <c:pt idx="3113">
                  <c:v>16.460391488779393</c:v>
                </c:pt>
                <c:pt idx="3114">
                  <c:v>16.460391488779393</c:v>
                </c:pt>
                <c:pt idx="3115">
                  <c:v>16.460391488779393</c:v>
                </c:pt>
                <c:pt idx="3116">
                  <c:v>16.460391488779393</c:v>
                </c:pt>
                <c:pt idx="3117">
                  <c:v>16.460391488779393</c:v>
                </c:pt>
                <c:pt idx="3118">
                  <c:v>16.460391488779393</c:v>
                </c:pt>
                <c:pt idx="3119">
                  <c:v>16.460391488779393</c:v>
                </c:pt>
                <c:pt idx="3120">
                  <c:v>16.460391488779393</c:v>
                </c:pt>
                <c:pt idx="3121">
                  <c:v>16.460391488779393</c:v>
                </c:pt>
                <c:pt idx="3122">
                  <c:v>16.460391488779393</c:v>
                </c:pt>
                <c:pt idx="3123">
                  <c:v>16.460391488779393</c:v>
                </c:pt>
                <c:pt idx="3124">
                  <c:v>16.460391488779393</c:v>
                </c:pt>
                <c:pt idx="3125">
                  <c:v>16.460391488779393</c:v>
                </c:pt>
                <c:pt idx="3126">
                  <c:v>16.460391488779393</c:v>
                </c:pt>
                <c:pt idx="3127">
                  <c:v>16.460391488779393</c:v>
                </c:pt>
                <c:pt idx="3128">
                  <c:v>16.460391488779393</c:v>
                </c:pt>
                <c:pt idx="3129">
                  <c:v>16.460391488779393</c:v>
                </c:pt>
                <c:pt idx="3130">
                  <c:v>16.460391488779393</c:v>
                </c:pt>
                <c:pt idx="3131">
                  <c:v>16.460391488779393</c:v>
                </c:pt>
                <c:pt idx="3132">
                  <c:v>16.460391488779393</c:v>
                </c:pt>
                <c:pt idx="3133">
                  <c:v>16.460391488779393</c:v>
                </c:pt>
                <c:pt idx="3134">
                  <c:v>16.460391488779393</c:v>
                </c:pt>
                <c:pt idx="3135">
                  <c:v>16.460391488779393</c:v>
                </c:pt>
                <c:pt idx="3136">
                  <c:v>16.460391488779393</c:v>
                </c:pt>
                <c:pt idx="3137">
                  <c:v>16.460391488779393</c:v>
                </c:pt>
                <c:pt idx="3138">
                  <c:v>16.460391488779393</c:v>
                </c:pt>
                <c:pt idx="3139">
                  <c:v>16.460391488779393</c:v>
                </c:pt>
                <c:pt idx="3140">
                  <c:v>16.460391488779393</c:v>
                </c:pt>
                <c:pt idx="3141">
                  <c:v>16.460391488779393</c:v>
                </c:pt>
                <c:pt idx="3142">
                  <c:v>16.460391488779393</c:v>
                </c:pt>
                <c:pt idx="3143">
                  <c:v>16.460391488779393</c:v>
                </c:pt>
                <c:pt idx="3144">
                  <c:v>16.460391488779393</c:v>
                </c:pt>
                <c:pt idx="3145">
                  <c:v>16.460391488779393</c:v>
                </c:pt>
                <c:pt idx="3146">
                  <c:v>16.460391488779393</c:v>
                </c:pt>
                <c:pt idx="3147">
                  <c:v>16.460391488779393</c:v>
                </c:pt>
                <c:pt idx="3148">
                  <c:v>16.460391488779393</c:v>
                </c:pt>
                <c:pt idx="3149">
                  <c:v>16.460391488779393</c:v>
                </c:pt>
                <c:pt idx="3150">
                  <c:v>16.460391488779393</c:v>
                </c:pt>
                <c:pt idx="3151">
                  <c:v>16.460391488779393</c:v>
                </c:pt>
                <c:pt idx="3152">
                  <c:v>16.460391488779393</c:v>
                </c:pt>
                <c:pt idx="3153">
                  <c:v>16.460391488779393</c:v>
                </c:pt>
                <c:pt idx="3154">
                  <c:v>16.460391488779393</c:v>
                </c:pt>
                <c:pt idx="3155">
                  <c:v>16.460391488779393</c:v>
                </c:pt>
                <c:pt idx="3156">
                  <c:v>16.460391488779393</c:v>
                </c:pt>
                <c:pt idx="3157">
                  <c:v>16.460391488779393</c:v>
                </c:pt>
                <c:pt idx="3158">
                  <c:v>16.460391488779393</c:v>
                </c:pt>
                <c:pt idx="3159">
                  <c:v>16.460391488779393</c:v>
                </c:pt>
                <c:pt idx="3160">
                  <c:v>16.460391488779393</c:v>
                </c:pt>
                <c:pt idx="3161">
                  <c:v>16.460391488779393</c:v>
                </c:pt>
                <c:pt idx="3162">
                  <c:v>16.460391488779393</c:v>
                </c:pt>
                <c:pt idx="3163">
                  <c:v>16.460391488779393</c:v>
                </c:pt>
                <c:pt idx="3164">
                  <c:v>16.460391488779393</c:v>
                </c:pt>
                <c:pt idx="3165">
                  <c:v>16.460391488779393</c:v>
                </c:pt>
                <c:pt idx="3166">
                  <c:v>16.460391488779393</c:v>
                </c:pt>
                <c:pt idx="3167">
                  <c:v>16.460391488779393</c:v>
                </c:pt>
                <c:pt idx="3168">
                  <c:v>16.460391488779393</c:v>
                </c:pt>
                <c:pt idx="3169">
                  <c:v>16.460391488779393</c:v>
                </c:pt>
                <c:pt idx="3170">
                  <c:v>16.460391488779393</c:v>
                </c:pt>
                <c:pt idx="3171">
                  <c:v>16.460391488779393</c:v>
                </c:pt>
                <c:pt idx="3172">
                  <c:v>16.460391488779393</c:v>
                </c:pt>
                <c:pt idx="3173">
                  <c:v>16.460391488779393</c:v>
                </c:pt>
                <c:pt idx="3174">
                  <c:v>16.460391488779393</c:v>
                </c:pt>
                <c:pt idx="3175">
                  <c:v>16.460391488779393</c:v>
                </c:pt>
                <c:pt idx="3176">
                  <c:v>16.460391488779393</c:v>
                </c:pt>
                <c:pt idx="3177">
                  <c:v>16.460391488779393</c:v>
                </c:pt>
                <c:pt idx="3178">
                  <c:v>16.460391488779393</c:v>
                </c:pt>
                <c:pt idx="3179">
                  <c:v>16.460391488779393</c:v>
                </c:pt>
                <c:pt idx="3180">
                  <c:v>16.460391488779393</c:v>
                </c:pt>
                <c:pt idx="3181">
                  <c:v>16.460391488779393</c:v>
                </c:pt>
                <c:pt idx="3182">
                  <c:v>16.460391488779393</c:v>
                </c:pt>
                <c:pt idx="3183">
                  <c:v>16.460391488779393</c:v>
                </c:pt>
                <c:pt idx="3184">
                  <c:v>16.460391488779393</c:v>
                </c:pt>
                <c:pt idx="3185">
                  <c:v>16.460391488779393</c:v>
                </c:pt>
                <c:pt idx="3186">
                  <c:v>16.460391488779393</c:v>
                </c:pt>
                <c:pt idx="3187">
                  <c:v>16.460391488779393</c:v>
                </c:pt>
                <c:pt idx="3188">
                  <c:v>16.460391488779393</c:v>
                </c:pt>
                <c:pt idx="3189">
                  <c:v>16.460391488779393</c:v>
                </c:pt>
                <c:pt idx="3190">
                  <c:v>16.460391488779393</c:v>
                </c:pt>
                <c:pt idx="3191">
                  <c:v>16.460391488779393</c:v>
                </c:pt>
                <c:pt idx="3192">
                  <c:v>16.460391488779393</c:v>
                </c:pt>
                <c:pt idx="3193">
                  <c:v>16.460391488779393</c:v>
                </c:pt>
                <c:pt idx="3194">
                  <c:v>16.460391488779393</c:v>
                </c:pt>
                <c:pt idx="3195">
                  <c:v>16.460391488779393</c:v>
                </c:pt>
                <c:pt idx="3196">
                  <c:v>16.460391488779393</c:v>
                </c:pt>
                <c:pt idx="3197">
                  <c:v>16.460391488779393</c:v>
                </c:pt>
                <c:pt idx="3198">
                  <c:v>16.460391488779393</c:v>
                </c:pt>
                <c:pt idx="3199">
                  <c:v>16.460391488779393</c:v>
                </c:pt>
                <c:pt idx="3200">
                  <c:v>16.460391488779393</c:v>
                </c:pt>
                <c:pt idx="3201">
                  <c:v>16.460391488779393</c:v>
                </c:pt>
                <c:pt idx="3202">
                  <c:v>16.460391488779393</c:v>
                </c:pt>
                <c:pt idx="3203">
                  <c:v>16.460391488779393</c:v>
                </c:pt>
                <c:pt idx="3204">
                  <c:v>16.460391488779393</c:v>
                </c:pt>
                <c:pt idx="3205">
                  <c:v>16.460391488779393</c:v>
                </c:pt>
                <c:pt idx="3206">
                  <c:v>16.460391488779393</c:v>
                </c:pt>
                <c:pt idx="3207">
                  <c:v>16.460391488779393</c:v>
                </c:pt>
                <c:pt idx="3208">
                  <c:v>16.460391488779393</c:v>
                </c:pt>
                <c:pt idx="3209">
                  <c:v>16.460391488779393</c:v>
                </c:pt>
                <c:pt idx="3210">
                  <c:v>16.460391488779393</c:v>
                </c:pt>
                <c:pt idx="3211">
                  <c:v>16.460391488779393</c:v>
                </c:pt>
                <c:pt idx="3212">
                  <c:v>16.460391488779393</c:v>
                </c:pt>
                <c:pt idx="3213">
                  <c:v>16.460391488779393</c:v>
                </c:pt>
                <c:pt idx="3214">
                  <c:v>16.460391488779393</c:v>
                </c:pt>
                <c:pt idx="3215">
                  <c:v>16.460391488779393</c:v>
                </c:pt>
                <c:pt idx="3216">
                  <c:v>16.460391488779393</c:v>
                </c:pt>
                <c:pt idx="3217">
                  <c:v>16.460391488779393</c:v>
                </c:pt>
                <c:pt idx="3218">
                  <c:v>16.460391488779393</c:v>
                </c:pt>
                <c:pt idx="3219">
                  <c:v>16.460391488779393</c:v>
                </c:pt>
                <c:pt idx="3220">
                  <c:v>16.460391488779393</c:v>
                </c:pt>
                <c:pt idx="3221">
                  <c:v>16.460391488779393</c:v>
                </c:pt>
                <c:pt idx="3222">
                  <c:v>16.460391488779393</c:v>
                </c:pt>
                <c:pt idx="3223">
                  <c:v>16.460391488779393</c:v>
                </c:pt>
                <c:pt idx="3224">
                  <c:v>16.460391488779393</c:v>
                </c:pt>
                <c:pt idx="3225">
                  <c:v>16.460391488779393</c:v>
                </c:pt>
                <c:pt idx="3226">
                  <c:v>16.460391488779393</c:v>
                </c:pt>
                <c:pt idx="3227">
                  <c:v>16.460391488779393</c:v>
                </c:pt>
                <c:pt idx="3228">
                  <c:v>16.460391488779393</c:v>
                </c:pt>
                <c:pt idx="3229">
                  <c:v>16.460391488779393</c:v>
                </c:pt>
                <c:pt idx="3230">
                  <c:v>16.460391488779393</c:v>
                </c:pt>
                <c:pt idx="3231">
                  <c:v>16.460391488779393</c:v>
                </c:pt>
                <c:pt idx="3232">
                  <c:v>16.460391488779393</c:v>
                </c:pt>
                <c:pt idx="3233">
                  <c:v>16.460391488779393</c:v>
                </c:pt>
                <c:pt idx="3234">
                  <c:v>16.460391488779393</c:v>
                </c:pt>
                <c:pt idx="3235">
                  <c:v>16.460391488779393</c:v>
                </c:pt>
                <c:pt idx="3236">
                  <c:v>16.460391488779393</c:v>
                </c:pt>
                <c:pt idx="3237">
                  <c:v>16.460391488779393</c:v>
                </c:pt>
                <c:pt idx="3238">
                  <c:v>16.460391488779393</c:v>
                </c:pt>
                <c:pt idx="3239">
                  <c:v>16.460391488779393</c:v>
                </c:pt>
                <c:pt idx="3240">
                  <c:v>16.460391488779393</c:v>
                </c:pt>
                <c:pt idx="3241">
                  <c:v>16.460391488779393</c:v>
                </c:pt>
                <c:pt idx="3242">
                  <c:v>16.460391488779393</c:v>
                </c:pt>
                <c:pt idx="3243">
                  <c:v>16.460391488779393</c:v>
                </c:pt>
                <c:pt idx="3244">
                  <c:v>16.460391488779393</c:v>
                </c:pt>
                <c:pt idx="3245">
                  <c:v>16.460391488779393</c:v>
                </c:pt>
                <c:pt idx="3246">
                  <c:v>16.460391488779393</c:v>
                </c:pt>
                <c:pt idx="3247">
                  <c:v>16.460391488779393</c:v>
                </c:pt>
                <c:pt idx="3248">
                  <c:v>16.460391488779393</c:v>
                </c:pt>
                <c:pt idx="3249">
                  <c:v>16.460391488779393</c:v>
                </c:pt>
                <c:pt idx="3250">
                  <c:v>16.460391488779393</c:v>
                </c:pt>
                <c:pt idx="3251">
                  <c:v>16.460391488779393</c:v>
                </c:pt>
                <c:pt idx="3252">
                  <c:v>16.460391488779393</c:v>
                </c:pt>
                <c:pt idx="3253">
                  <c:v>16.460391488779393</c:v>
                </c:pt>
                <c:pt idx="3254">
                  <c:v>16.460391488779393</c:v>
                </c:pt>
                <c:pt idx="3255">
                  <c:v>16.460391488779393</c:v>
                </c:pt>
                <c:pt idx="3256">
                  <c:v>16.460391488779393</c:v>
                </c:pt>
                <c:pt idx="3257">
                  <c:v>16.460391488779393</c:v>
                </c:pt>
                <c:pt idx="3258">
                  <c:v>16.460391488779393</c:v>
                </c:pt>
                <c:pt idx="3259">
                  <c:v>16.460391488779393</c:v>
                </c:pt>
                <c:pt idx="3260">
                  <c:v>16.460391488779393</c:v>
                </c:pt>
                <c:pt idx="3261">
                  <c:v>16.460391488779393</c:v>
                </c:pt>
                <c:pt idx="3262">
                  <c:v>16.460391488779393</c:v>
                </c:pt>
                <c:pt idx="3263">
                  <c:v>16.460391488779393</c:v>
                </c:pt>
                <c:pt idx="3264">
                  <c:v>16.460391488779393</c:v>
                </c:pt>
                <c:pt idx="3265">
                  <c:v>16.460391488779393</c:v>
                </c:pt>
                <c:pt idx="3266">
                  <c:v>16.460391488779393</c:v>
                </c:pt>
                <c:pt idx="3267">
                  <c:v>16.460391488779393</c:v>
                </c:pt>
                <c:pt idx="3268">
                  <c:v>16.460391488779393</c:v>
                </c:pt>
                <c:pt idx="3269">
                  <c:v>16.460391488779393</c:v>
                </c:pt>
                <c:pt idx="3270">
                  <c:v>16.460391488779393</c:v>
                </c:pt>
                <c:pt idx="3271">
                  <c:v>16.460391488779393</c:v>
                </c:pt>
                <c:pt idx="3272">
                  <c:v>16.460391488779393</c:v>
                </c:pt>
                <c:pt idx="3273">
                  <c:v>16.460391488779393</c:v>
                </c:pt>
                <c:pt idx="3274">
                  <c:v>16.460391488779393</c:v>
                </c:pt>
                <c:pt idx="3275">
                  <c:v>16.460391488779393</c:v>
                </c:pt>
                <c:pt idx="3276">
                  <c:v>16.460391488779393</c:v>
                </c:pt>
                <c:pt idx="3277">
                  <c:v>16.460391488779393</c:v>
                </c:pt>
                <c:pt idx="3278">
                  <c:v>16.460391488779393</c:v>
                </c:pt>
                <c:pt idx="3279">
                  <c:v>16.460391488779393</c:v>
                </c:pt>
                <c:pt idx="3280">
                  <c:v>16.460391488779393</c:v>
                </c:pt>
                <c:pt idx="3281">
                  <c:v>16.460391488779393</c:v>
                </c:pt>
                <c:pt idx="3282">
                  <c:v>16.460391488779393</c:v>
                </c:pt>
                <c:pt idx="3283">
                  <c:v>16.460391488779393</c:v>
                </c:pt>
                <c:pt idx="3284">
                  <c:v>16.460391488779393</c:v>
                </c:pt>
                <c:pt idx="3285">
                  <c:v>16.460391488779393</c:v>
                </c:pt>
                <c:pt idx="3286">
                  <c:v>16.460391488779393</c:v>
                </c:pt>
                <c:pt idx="3287">
                  <c:v>16.460391488779393</c:v>
                </c:pt>
                <c:pt idx="3288">
                  <c:v>16.460391488779393</c:v>
                </c:pt>
                <c:pt idx="3289">
                  <c:v>16.460391488779393</c:v>
                </c:pt>
                <c:pt idx="3290">
                  <c:v>16.460391488779393</c:v>
                </c:pt>
                <c:pt idx="3291">
                  <c:v>16.460391488779393</c:v>
                </c:pt>
                <c:pt idx="3292">
                  <c:v>16.460391488779393</c:v>
                </c:pt>
                <c:pt idx="3293">
                  <c:v>16.460391488779393</c:v>
                </c:pt>
                <c:pt idx="3294">
                  <c:v>16.460391488779393</c:v>
                </c:pt>
                <c:pt idx="3295">
                  <c:v>16.460391488779393</c:v>
                </c:pt>
                <c:pt idx="3296">
                  <c:v>16.460391488779393</c:v>
                </c:pt>
                <c:pt idx="3297">
                  <c:v>16.460391488779393</c:v>
                </c:pt>
                <c:pt idx="3298">
                  <c:v>16.460391488779393</c:v>
                </c:pt>
                <c:pt idx="3299">
                  <c:v>16.460391488779393</c:v>
                </c:pt>
                <c:pt idx="3300">
                  <c:v>16.460391488779393</c:v>
                </c:pt>
                <c:pt idx="3301">
                  <c:v>16.460391488779393</c:v>
                </c:pt>
                <c:pt idx="3302">
                  <c:v>16.460391488779393</c:v>
                </c:pt>
                <c:pt idx="3303">
                  <c:v>16.460391488779393</c:v>
                </c:pt>
                <c:pt idx="3304">
                  <c:v>16.460391488779393</c:v>
                </c:pt>
                <c:pt idx="3305">
                  <c:v>16.460391488779393</c:v>
                </c:pt>
                <c:pt idx="3306">
                  <c:v>16.460391488779393</c:v>
                </c:pt>
                <c:pt idx="3307">
                  <c:v>16.460391488779393</c:v>
                </c:pt>
                <c:pt idx="3308">
                  <c:v>16.460391488779393</c:v>
                </c:pt>
                <c:pt idx="3309">
                  <c:v>16.460391488779393</c:v>
                </c:pt>
                <c:pt idx="3310">
                  <c:v>16.460391488779393</c:v>
                </c:pt>
                <c:pt idx="3311">
                  <c:v>16.460391488779393</c:v>
                </c:pt>
                <c:pt idx="3312">
                  <c:v>16.460391488779393</c:v>
                </c:pt>
                <c:pt idx="3313">
                  <c:v>16.460391488779393</c:v>
                </c:pt>
                <c:pt idx="3314">
                  <c:v>16.460391488779393</c:v>
                </c:pt>
                <c:pt idx="3315">
                  <c:v>16.460391488779393</c:v>
                </c:pt>
                <c:pt idx="3316">
                  <c:v>16.460391488779393</c:v>
                </c:pt>
                <c:pt idx="3317">
                  <c:v>16.460391488779393</c:v>
                </c:pt>
                <c:pt idx="3318">
                  <c:v>16.460391488779393</c:v>
                </c:pt>
                <c:pt idx="3319">
                  <c:v>16.460391488779393</c:v>
                </c:pt>
                <c:pt idx="3320">
                  <c:v>16.460391488779393</c:v>
                </c:pt>
                <c:pt idx="3321">
                  <c:v>16.460391488779393</c:v>
                </c:pt>
                <c:pt idx="3322">
                  <c:v>16.460391488779393</c:v>
                </c:pt>
                <c:pt idx="3323">
                  <c:v>16.460391488779393</c:v>
                </c:pt>
                <c:pt idx="3324">
                  <c:v>16.460391488779393</c:v>
                </c:pt>
                <c:pt idx="3325">
                  <c:v>16.460391488779393</c:v>
                </c:pt>
                <c:pt idx="3326">
                  <c:v>16.460391488779393</c:v>
                </c:pt>
                <c:pt idx="3327">
                  <c:v>16.460391488779393</c:v>
                </c:pt>
                <c:pt idx="3328">
                  <c:v>16.460391488779393</c:v>
                </c:pt>
                <c:pt idx="3329">
                  <c:v>16.460391488779393</c:v>
                </c:pt>
                <c:pt idx="3330">
                  <c:v>16.460391488779393</c:v>
                </c:pt>
                <c:pt idx="3331">
                  <c:v>16.460391488779393</c:v>
                </c:pt>
                <c:pt idx="3332">
                  <c:v>16.460391488779393</c:v>
                </c:pt>
                <c:pt idx="3333">
                  <c:v>16.460391488779393</c:v>
                </c:pt>
                <c:pt idx="3334">
                  <c:v>16.460391488779393</c:v>
                </c:pt>
                <c:pt idx="3335">
                  <c:v>16.460391488779393</c:v>
                </c:pt>
                <c:pt idx="3336">
                  <c:v>16.460391488779393</c:v>
                </c:pt>
                <c:pt idx="3337">
                  <c:v>16.460391488779393</c:v>
                </c:pt>
                <c:pt idx="3338">
                  <c:v>16.460391488779393</c:v>
                </c:pt>
                <c:pt idx="3339">
                  <c:v>16.460391488779393</c:v>
                </c:pt>
                <c:pt idx="3340">
                  <c:v>16.460391488779393</c:v>
                </c:pt>
                <c:pt idx="3341">
                  <c:v>16.460391488779393</c:v>
                </c:pt>
                <c:pt idx="3342">
                  <c:v>16.460391488779393</c:v>
                </c:pt>
                <c:pt idx="3343">
                  <c:v>16.460391488779393</c:v>
                </c:pt>
                <c:pt idx="3344">
                  <c:v>16.460391488779393</c:v>
                </c:pt>
                <c:pt idx="3345">
                  <c:v>16.460391488779393</c:v>
                </c:pt>
                <c:pt idx="3346">
                  <c:v>16.460391488779393</c:v>
                </c:pt>
                <c:pt idx="3347">
                  <c:v>16.460391488779393</c:v>
                </c:pt>
                <c:pt idx="3348">
                  <c:v>16.460391488779393</c:v>
                </c:pt>
                <c:pt idx="3349">
                  <c:v>16.460391488779393</c:v>
                </c:pt>
                <c:pt idx="3350">
                  <c:v>16.460391488779393</c:v>
                </c:pt>
                <c:pt idx="3351">
                  <c:v>16.460391488779393</c:v>
                </c:pt>
                <c:pt idx="3352">
                  <c:v>16.460391488779393</c:v>
                </c:pt>
                <c:pt idx="3353">
                  <c:v>16.460391488779393</c:v>
                </c:pt>
                <c:pt idx="3354">
                  <c:v>16.460391488779393</c:v>
                </c:pt>
                <c:pt idx="3355">
                  <c:v>16.460391488779393</c:v>
                </c:pt>
                <c:pt idx="3356">
                  <c:v>16.460391488779393</c:v>
                </c:pt>
                <c:pt idx="3357">
                  <c:v>16.460391488779393</c:v>
                </c:pt>
                <c:pt idx="3358">
                  <c:v>16.460391488779393</c:v>
                </c:pt>
                <c:pt idx="3359">
                  <c:v>16.460391488779393</c:v>
                </c:pt>
                <c:pt idx="3360">
                  <c:v>16.460391488779393</c:v>
                </c:pt>
                <c:pt idx="3361">
                  <c:v>16.460391488779393</c:v>
                </c:pt>
                <c:pt idx="3362">
                  <c:v>16.460391488779393</c:v>
                </c:pt>
                <c:pt idx="3363">
                  <c:v>16.460391488779393</c:v>
                </c:pt>
                <c:pt idx="3364">
                  <c:v>16.460391488779393</c:v>
                </c:pt>
                <c:pt idx="3365">
                  <c:v>16.460391488779393</c:v>
                </c:pt>
                <c:pt idx="3366">
                  <c:v>16.460391488779393</c:v>
                </c:pt>
                <c:pt idx="3367">
                  <c:v>16.460391488779393</c:v>
                </c:pt>
                <c:pt idx="3368">
                  <c:v>16.460391488779393</c:v>
                </c:pt>
                <c:pt idx="3369">
                  <c:v>16.460391488779393</c:v>
                </c:pt>
                <c:pt idx="3370">
                  <c:v>16.460391488779393</c:v>
                </c:pt>
                <c:pt idx="3371">
                  <c:v>16.460391488779393</c:v>
                </c:pt>
                <c:pt idx="3372">
                  <c:v>16.460391488779393</c:v>
                </c:pt>
                <c:pt idx="3373">
                  <c:v>16.460391488779393</c:v>
                </c:pt>
                <c:pt idx="3374">
                  <c:v>16.460391488779393</c:v>
                </c:pt>
                <c:pt idx="3375">
                  <c:v>16.460391488779393</c:v>
                </c:pt>
                <c:pt idx="3376">
                  <c:v>16.460391488779393</c:v>
                </c:pt>
                <c:pt idx="3377">
                  <c:v>16.460391488779393</c:v>
                </c:pt>
                <c:pt idx="3378">
                  <c:v>16.460391488779393</c:v>
                </c:pt>
                <c:pt idx="3379">
                  <c:v>16.460391488779393</c:v>
                </c:pt>
                <c:pt idx="3380">
                  <c:v>16.460391488779393</c:v>
                </c:pt>
                <c:pt idx="3381">
                  <c:v>16.460391488779393</c:v>
                </c:pt>
                <c:pt idx="3382">
                  <c:v>16.460391488779393</c:v>
                </c:pt>
                <c:pt idx="3383">
                  <c:v>16.460391488779393</c:v>
                </c:pt>
                <c:pt idx="3384">
                  <c:v>16.460391488779393</c:v>
                </c:pt>
                <c:pt idx="3385">
                  <c:v>16.460391488779393</c:v>
                </c:pt>
                <c:pt idx="3386">
                  <c:v>16.460391488779393</c:v>
                </c:pt>
                <c:pt idx="3387">
                  <c:v>16.460391488779393</c:v>
                </c:pt>
                <c:pt idx="3388">
                  <c:v>16.460391488779393</c:v>
                </c:pt>
                <c:pt idx="3389">
                  <c:v>16.460391488779393</c:v>
                </c:pt>
                <c:pt idx="3390">
                  <c:v>16.460391488779393</c:v>
                </c:pt>
                <c:pt idx="3391">
                  <c:v>16.460391488779393</c:v>
                </c:pt>
                <c:pt idx="3392">
                  <c:v>16.460391488779393</c:v>
                </c:pt>
                <c:pt idx="3393">
                  <c:v>16.460391488779393</c:v>
                </c:pt>
                <c:pt idx="3394">
                  <c:v>16.460391488779393</c:v>
                </c:pt>
                <c:pt idx="3395">
                  <c:v>16.460391488779393</c:v>
                </c:pt>
                <c:pt idx="3396">
                  <c:v>16.460391488779393</c:v>
                </c:pt>
                <c:pt idx="3397">
                  <c:v>16.460391488779393</c:v>
                </c:pt>
                <c:pt idx="3398">
                  <c:v>16.460391488779393</c:v>
                </c:pt>
                <c:pt idx="3399">
                  <c:v>16.460391488779393</c:v>
                </c:pt>
                <c:pt idx="3400">
                  <c:v>16.460391488779393</c:v>
                </c:pt>
                <c:pt idx="3401">
                  <c:v>16.460391488779393</c:v>
                </c:pt>
                <c:pt idx="3402">
                  <c:v>16.460391488779393</c:v>
                </c:pt>
                <c:pt idx="3403">
                  <c:v>16.460391488779393</c:v>
                </c:pt>
                <c:pt idx="3404">
                  <c:v>16.460391488779393</c:v>
                </c:pt>
                <c:pt idx="3405">
                  <c:v>16.460391488779393</c:v>
                </c:pt>
                <c:pt idx="3406">
                  <c:v>16.460391488779393</c:v>
                </c:pt>
                <c:pt idx="3407">
                  <c:v>16.460391488779393</c:v>
                </c:pt>
                <c:pt idx="3408">
                  <c:v>16.460391488779393</c:v>
                </c:pt>
                <c:pt idx="3409">
                  <c:v>16.460391488779393</c:v>
                </c:pt>
                <c:pt idx="3410">
                  <c:v>16.460391488779393</c:v>
                </c:pt>
                <c:pt idx="3411">
                  <c:v>16.460391488779393</c:v>
                </c:pt>
                <c:pt idx="3412">
                  <c:v>16.460391488779393</c:v>
                </c:pt>
                <c:pt idx="3413">
                  <c:v>16.460391488779393</c:v>
                </c:pt>
                <c:pt idx="3414">
                  <c:v>16.460391488779393</c:v>
                </c:pt>
                <c:pt idx="3415">
                  <c:v>16.460391488779393</c:v>
                </c:pt>
                <c:pt idx="3416">
                  <c:v>16.460391488779393</c:v>
                </c:pt>
                <c:pt idx="3417">
                  <c:v>16.460391488779393</c:v>
                </c:pt>
                <c:pt idx="3418">
                  <c:v>16.460391488779393</c:v>
                </c:pt>
                <c:pt idx="3419">
                  <c:v>16.460391488779393</c:v>
                </c:pt>
                <c:pt idx="3420">
                  <c:v>16.460391488779393</c:v>
                </c:pt>
                <c:pt idx="3421">
                  <c:v>16.460391488779393</c:v>
                </c:pt>
                <c:pt idx="3422">
                  <c:v>16.460391488779393</c:v>
                </c:pt>
                <c:pt idx="3423">
                  <c:v>16.460391488779393</c:v>
                </c:pt>
                <c:pt idx="3424">
                  <c:v>16.460391488779393</c:v>
                </c:pt>
                <c:pt idx="3425">
                  <c:v>16.460391488779393</c:v>
                </c:pt>
                <c:pt idx="3426">
                  <c:v>16.460391488779393</c:v>
                </c:pt>
                <c:pt idx="3427">
                  <c:v>16.460391488779393</c:v>
                </c:pt>
                <c:pt idx="3428">
                  <c:v>16.460391488779393</c:v>
                </c:pt>
                <c:pt idx="3429">
                  <c:v>16.460391488779393</c:v>
                </c:pt>
                <c:pt idx="3430">
                  <c:v>16.460391488779393</c:v>
                </c:pt>
                <c:pt idx="3431">
                  <c:v>16.460391488779393</c:v>
                </c:pt>
                <c:pt idx="3432">
                  <c:v>16.460391488779393</c:v>
                </c:pt>
                <c:pt idx="3433">
                  <c:v>16.460391488779393</c:v>
                </c:pt>
                <c:pt idx="3434">
                  <c:v>16.460391488779393</c:v>
                </c:pt>
                <c:pt idx="3435">
                  <c:v>16.460391488779393</c:v>
                </c:pt>
                <c:pt idx="3436">
                  <c:v>16.460391488779393</c:v>
                </c:pt>
                <c:pt idx="3437">
                  <c:v>16.460391488779393</c:v>
                </c:pt>
                <c:pt idx="3438">
                  <c:v>16.460391488779393</c:v>
                </c:pt>
                <c:pt idx="3439">
                  <c:v>16.460391488779393</c:v>
                </c:pt>
                <c:pt idx="3440">
                  <c:v>16.460391488779393</c:v>
                </c:pt>
                <c:pt idx="3441">
                  <c:v>16.460391488779393</c:v>
                </c:pt>
                <c:pt idx="3442">
                  <c:v>16.460391488779393</c:v>
                </c:pt>
                <c:pt idx="3443">
                  <c:v>16.460391488779393</c:v>
                </c:pt>
                <c:pt idx="3444">
                  <c:v>16.460391488779393</c:v>
                </c:pt>
                <c:pt idx="3445">
                  <c:v>16.460391488779393</c:v>
                </c:pt>
                <c:pt idx="3446">
                  <c:v>16.460391488779393</c:v>
                </c:pt>
                <c:pt idx="3447">
                  <c:v>16.460391488779393</c:v>
                </c:pt>
                <c:pt idx="3448">
                  <c:v>16.460391488779393</c:v>
                </c:pt>
                <c:pt idx="3449">
                  <c:v>16.460391488779393</c:v>
                </c:pt>
                <c:pt idx="3450">
                  <c:v>16.460391488779393</c:v>
                </c:pt>
                <c:pt idx="3451">
                  <c:v>16.460391488779393</c:v>
                </c:pt>
                <c:pt idx="3452">
                  <c:v>16.460391488779393</c:v>
                </c:pt>
                <c:pt idx="3453">
                  <c:v>16.460391488779393</c:v>
                </c:pt>
                <c:pt idx="3454">
                  <c:v>16.460391488779393</c:v>
                </c:pt>
                <c:pt idx="3455">
                  <c:v>16.460391488779393</c:v>
                </c:pt>
                <c:pt idx="3456">
                  <c:v>16.460391488779393</c:v>
                </c:pt>
                <c:pt idx="3457">
                  <c:v>16.460391488779393</c:v>
                </c:pt>
                <c:pt idx="3458">
                  <c:v>16.460391488779393</c:v>
                </c:pt>
                <c:pt idx="3459">
                  <c:v>16.460391488779393</c:v>
                </c:pt>
                <c:pt idx="3460">
                  <c:v>16.460391488779393</c:v>
                </c:pt>
                <c:pt idx="3461">
                  <c:v>16.460391488779393</c:v>
                </c:pt>
                <c:pt idx="3462">
                  <c:v>16.460391488779393</c:v>
                </c:pt>
                <c:pt idx="3463">
                  <c:v>16.460391488779393</c:v>
                </c:pt>
                <c:pt idx="3464">
                  <c:v>16.460391488779393</c:v>
                </c:pt>
                <c:pt idx="3465">
                  <c:v>16.460391488779393</c:v>
                </c:pt>
                <c:pt idx="3466">
                  <c:v>16.460391488779393</c:v>
                </c:pt>
                <c:pt idx="3467">
                  <c:v>16.460391488779393</c:v>
                </c:pt>
                <c:pt idx="3468">
                  <c:v>16.460391488779393</c:v>
                </c:pt>
                <c:pt idx="3469">
                  <c:v>16.460391488779393</c:v>
                </c:pt>
                <c:pt idx="3470">
                  <c:v>16.460391488779393</c:v>
                </c:pt>
                <c:pt idx="3471">
                  <c:v>16.460391488779393</c:v>
                </c:pt>
                <c:pt idx="3472">
                  <c:v>16.460391488779393</c:v>
                </c:pt>
                <c:pt idx="3473">
                  <c:v>16.460391488779393</c:v>
                </c:pt>
                <c:pt idx="3474">
                  <c:v>16.460391488779393</c:v>
                </c:pt>
                <c:pt idx="3475">
                  <c:v>16.460391488779393</c:v>
                </c:pt>
                <c:pt idx="3476">
                  <c:v>16.460391488779393</c:v>
                </c:pt>
                <c:pt idx="3477">
                  <c:v>16.460391488779393</c:v>
                </c:pt>
                <c:pt idx="3478">
                  <c:v>16.460391488779393</c:v>
                </c:pt>
                <c:pt idx="3479">
                  <c:v>16.460391488779393</c:v>
                </c:pt>
                <c:pt idx="3480">
                  <c:v>16.460391488779393</c:v>
                </c:pt>
                <c:pt idx="3481">
                  <c:v>16.460391488779393</c:v>
                </c:pt>
                <c:pt idx="3482">
                  <c:v>16.460391488779393</c:v>
                </c:pt>
                <c:pt idx="3483">
                  <c:v>16.460391488779393</c:v>
                </c:pt>
                <c:pt idx="3484">
                  <c:v>16.460391488779393</c:v>
                </c:pt>
                <c:pt idx="3485">
                  <c:v>16.460391488779393</c:v>
                </c:pt>
                <c:pt idx="3486">
                  <c:v>16.460391488779393</c:v>
                </c:pt>
                <c:pt idx="3487">
                  <c:v>16.460391488779393</c:v>
                </c:pt>
                <c:pt idx="3488">
                  <c:v>16.460391488779393</c:v>
                </c:pt>
                <c:pt idx="3489">
                  <c:v>16.460391488779393</c:v>
                </c:pt>
                <c:pt idx="3490">
                  <c:v>16.460391488779393</c:v>
                </c:pt>
                <c:pt idx="3491">
                  <c:v>16.460391488779393</c:v>
                </c:pt>
                <c:pt idx="3492">
                  <c:v>16.460391488779393</c:v>
                </c:pt>
                <c:pt idx="3493">
                  <c:v>16.460391488779393</c:v>
                </c:pt>
                <c:pt idx="3494">
                  <c:v>16.460391488779393</c:v>
                </c:pt>
                <c:pt idx="3495">
                  <c:v>16.460391488779393</c:v>
                </c:pt>
                <c:pt idx="3496">
                  <c:v>16.460391488779393</c:v>
                </c:pt>
                <c:pt idx="3497">
                  <c:v>16.460391488779393</c:v>
                </c:pt>
                <c:pt idx="3498">
                  <c:v>16.460391488779393</c:v>
                </c:pt>
                <c:pt idx="3499">
                  <c:v>16.460391488779393</c:v>
                </c:pt>
                <c:pt idx="3500">
                  <c:v>16.460391488779393</c:v>
                </c:pt>
                <c:pt idx="3501">
                  <c:v>16.460391488779393</c:v>
                </c:pt>
                <c:pt idx="3502">
                  <c:v>16.460391488779393</c:v>
                </c:pt>
                <c:pt idx="3503">
                  <c:v>16.460391488779393</c:v>
                </c:pt>
                <c:pt idx="3504">
                  <c:v>16.460391488779393</c:v>
                </c:pt>
                <c:pt idx="3505">
                  <c:v>16.460391488779393</c:v>
                </c:pt>
                <c:pt idx="3506">
                  <c:v>16.460391488779393</c:v>
                </c:pt>
                <c:pt idx="3507">
                  <c:v>16.460391488779393</c:v>
                </c:pt>
                <c:pt idx="3508">
                  <c:v>16.460391488779393</c:v>
                </c:pt>
                <c:pt idx="3509">
                  <c:v>16.460391488779393</c:v>
                </c:pt>
                <c:pt idx="3510">
                  <c:v>16.460391488779393</c:v>
                </c:pt>
                <c:pt idx="3511">
                  <c:v>16.460391488779393</c:v>
                </c:pt>
                <c:pt idx="3512">
                  <c:v>16.460391488779393</c:v>
                </c:pt>
                <c:pt idx="3513">
                  <c:v>16.460391488779393</c:v>
                </c:pt>
                <c:pt idx="3514">
                  <c:v>16.460391488779393</c:v>
                </c:pt>
                <c:pt idx="3515">
                  <c:v>16.460391488779393</c:v>
                </c:pt>
                <c:pt idx="3516">
                  <c:v>16.460391488779393</c:v>
                </c:pt>
                <c:pt idx="3517">
                  <c:v>16.460391488779393</c:v>
                </c:pt>
                <c:pt idx="3518">
                  <c:v>16.460391488779393</c:v>
                </c:pt>
                <c:pt idx="3519">
                  <c:v>16.460391488779393</c:v>
                </c:pt>
                <c:pt idx="3520">
                  <c:v>16.460391488779393</c:v>
                </c:pt>
                <c:pt idx="3521">
                  <c:v>16.460391488779393</c:v>
                </c:pt>
                <c:pt idx="3522">
                  <c:v>16.460391488779393</c:v>
                </c:pt>
                <c:pt idx="3523">
                  <c:v>16.460391488779393</c:v>
                </c:pt>
                <c:pt idx="3524">
                  <c:v>16.460391488779393</c:v>
                </c:pt>
                <c:pt idx="3525">
                  <c:v>16.460391488779393</c:v>
                </c:pt>
                <c:pt idx="3526">
                  <c:v>16.460391488779393</c:v>
                </c:pt>
                <c:pt idx="3527">
                  <c:v>16.460391488779393</c:v>
                </c:pt>
                <c:pt idx="3528">
                  <c:v>16.460391488779393</c:v>
                </c:pt>
                <c:pt idx="3529">
                  <c:v>16.460391488779393</c:v>
                </c:pt>
                <c:pt idx="3530">
                  <c:v>16.460391488779393</c:v>
                </c:pt>
                <c:pt idx="3531">
                  <c:v>16.460391488779393</c:v>
                </c:pt>
                <c:pt idx="3532">
                  <c:v>16.460391488779393</c:v>
                </c:pt>
                <c:pt idx="3533">
                  <c:v>16.460391488779393</c:v>
                </c:pt>
                <c:pt idx="3534">
                  <c:v>16.460391488779393</c:v>
                </c:pt>
                <c:pt idx="3535">
                  <c:v>16.460391488779393</c:v>
                </c:pt>
                <c:pt idx="3536">
                  <c:v>16.460391488779393</c:v>
                </c:pt>
                <c:pt idx="3537">
                  <c:v>16.460391488779393</c:v>
                </c:pt>
                <c:pt idx="3538">
                  <c:v>16.460391488779393</c:v>
                </c:pt>
                <c:pt idx="3539">
                  <c:v>16.460391488779393</c:v>
                </c:pt>
                <c:pt idx="3540">
                  <c:v>16.460391488779393</c:v>
                </c:pt>
                <c:pt idx="3541">
                  <c:v>16.460391488779393</c:v>
                </c:pt>
                <c:pt idx="3542">
                  <c:v>16.460391488779393</c:v>
                </c:pt>
                <c:pt idx="3543">
                  <c:v>16.460391488779393</c:v>
                </c:pt>
                <c:pt idx="3544">
                  <c:v>16.460391488779393</c:v>
                </c:pt>
                <c:pt idx="3545">
                  <c:v>16.460391488779393</c:v>
                </c:pt>
                <c:pt idx="3546">
                  <c:v>16.460391488779393</c:v>
                </c:pt>
                <c:pt idx="3547">
                  <c:v>16.460391488779393</c:v>
                </c:pt>
                <c:pt idx="3548">
                  <c:v>16.460391488779393</c:v>
                </c:pt>
                <c:pt idx="3549">
                  <c:v>16.460391488779393</c:v>
                </c:pt>
                <c:pt idx="3550">
                  <c:v>16.460391488779393</c:v>
                </c:pt>
                <c:pt idx="3551">
                  <c:v>16.460391488779393</c:v>
                </c:pt>
                <c:pt idx="3552">
                  <c:v>16.460391488779393</c:v>
                </c:pt>
                <c:pt idx="3553">
                  <c:v>16.460391488779393</c:v>
                </c:pt>
                <c:pt idx="3554">
                  <c:v>16.460391488779393</c:v>
                </c:pt>
                <c:pt idx="3555">
                  <c:v>16.460391488779393</c:v>
                </c:pt>
                <c:pt idx="3556">
                  <c:v>16.460391488779393</c:v>
                </c:pt>
                <c:pt idx="3557">
                  <c:v>16.460391488779393</c:v>
                </c:pt>
                <c:pt idx="3558">
                  <c:v>16.460391488779393</c:v>
                </c:pt>
                <c:pt idx="3559">
                  <c:v>16.460391488779393</c:v>
                </c:pt>
                <c:pt idx="3560">
                  <c:v>16.460391488779393</c:v>
                </c:pt>
                <c:pt idx="3561">
                  <c:v>16.460391488779393</c:v>
                </c:pt>
                <c:pt idx="3562">
                  <c:v>16.460391488779393</c:v>
                </c:pt>
                <c:pt idx="3563">
                  <c:v>16.460391488779393</c:v>
                </c:pt>
                <c:pt idx="3564">
                  <c:v>16.460391488779393</c:v>
                </c:pt>
                <c:pt idx="3565">
                  <c:v>16.460391488779393</c:v>
                </c:pt>
                <c:pt idx="3566">
                  <c:v>16.460391488779393</c:v>
                </c:pt>
                <c:pt idx="3567">
                  <c:v>16.460391488779393</c:v>
                </c:pt>
                <c:pt idx="3568">
                  <c:v>16.460391488779393</c:v>
                </c:pt>
                <c:pt idx="3569">
                  <c:v>16.460391488779393</c:v>
                </c:pt>
                <c:pt idx="3570">
                  <c:v>16.460391488779393</c:v>
                </c:pt>
                <c:pt idx="3571">
                  <c:v>16.460391488779393</c:v>
                </c:pt>
                <c:pt idx="3572">
                  <c:v>16.460391488779393</c:v>
                </c:pt>
                <c:pt idx="3573">
                  <c:v>16.460391488779393</c:v>
                </c:pt>
                <c:pt idx="3574">
                  <c:v>16.460391488779393</c:v>
                </c:pt>
                <c:pt idx="3575">
                  <c:v>16.460391488779393</c:v>
                </c:pt>
                <c:pt idx="3576">
                  <c:v>16.460391488779393</c:v>
                </c:pt>
                <c:pt idx="3577">
                  <c:v>16.460391488779393</c:v>
                </c:pt>
                <c:pt idx="3578">
                  <c:v>16.460391488779393</c:v>
                </c:pt>
                <c:pt idx="3579">
                  <c:v>16.460391488779393</c:v>
                </c:pt>
                <c:pt idx="3580">
                  <c:v>16.460391488779393</c:v>
                </c:pt>
                <c:pt idx="3581">
                  <c:v>16.460391488779393</c:v>
                </c:pt>
                <c:pt idx="3582">
                  <c:v>16.460391488779393</c:v>
                </c:pt>
                <c:pt idx="3583">
                  <c:v>16.460391488779393</c:v>
                </c:pt>
                <c:pt idx="3584">
                  <c:v>16.460391488779393</c:v>
                </c:pt>
                <c:pt idx="3585">
                  <c:v>16.460391488779393</c:v>
                </c:pt>
                <c:pt idx="3586">
                  <c:v>16.460391488779393</c:v>
                </c:pt>
                <c:pt idx="3587">
                  <c:v>16.460391488779393</c:v>
                </c:pt>
                <c:pt idx="3588">
                  <c:v>16.460391488779393</c:v>
                </c:pt>
                <c:pt idx="3589">
                  <c:v>16.460391488779393</c:v>
                </c:pt>
                <c:pt idx="3590">
                  <c:v>16.460391488779393</c:v>
                </c:pt>
                <c:pt idx="3591">
                  <c:v>16.460391488779393</c:v>
                </c:pt>
                <c:pt idx="3592">
                  <c:v>16.460391488779393</c:v>
                </c:pt>
                <c:pt idx="3593">
                  <c:v>16.460391488779393</c:v>
                </c:pt>
                <c:pt idx="3594">
                  <c:v>16.460391488779393</c:v>
                </c:pt>
                <c:pt idx="3595">
                  <c:v>16.460391488779393</c:v>
                </c:pt>
                <c:pt idx="3596">
                  <c:v>16.460391488779393</c:v>
                </c:pt>
                <c:pt idx="3597">
                  <c:v>16.460391488779393</c:v>
                </c:pt>
                <c:pt idx="3598">
                  <c:v>16.460391488779393</c:v>
                </c:pt>
                <c:pt idx="3599">
                  <c:v>16.460391488779393</c:v>
                </c:pt>
                <c:pt idx="3600">
                  <c:v>16.460391488779393</c:v>
                </c:pt>
                <c:pt idx="3601">
                  <c:v>16.460391488779393</c:v>
                </c:pt>
                <c:pt idx="3602">
                  <c:v>16.460391488779393</c:v>
                </c:pt>
                <c:pt idx="3603">
                  <c:v>16.460391488779393</c:v>
                </c:pt>
                <c:pt idx="3604">
                  <c:v>16.460391488779393</c:v>
                </c:pt>
                <c:pt idx="3605">
                  <c:v>16.460391488779393</c:v>
                </c:pt>
                <c:pt idx="3606">
                  <c:v>16.460391488779393</c:v>
                </c:pt>
                <c:pt idx="3607">
                  <c:v>16.460391488779393</c:v>
                </c:pt>
                <c:pt idx="3608">
                  <c:v>16.460391488779393</c:v>
                </c:pt>
                <c:pt idx="3609">
                  <c:v>16.460391488779393</c:v>
                </c:pt>
                <c:pt idx="3610">
                  <c:v>16.460391488779393</c:v>
                </c:pt>
                <c:pt idx="3611">
                  <c:v>16.460391488779393</c:v>
                </c:pt>
                <c:pt idx="3612">
                  <c:v>16.460391488779393</c:v>
                </c:pt>
                <c:pt idx="3613">
                  <c:v>16.460391488779393</c:v>
                </c:pt>
                <c:pt idx="3614">
                  <c:v>16.460391488779393</c:v>
                </c:pt>
                <c:pt idx="3615">
                  <c:v>16.460391488779393</c:v>
                </c:pt>
                <c:pt idx="3616">
                  <c:v>16.460391488779393</c:v>
                </c:pt>
                <c:pt idx="3617">
                  <c:v>16.460391488779393</c:v>
                </c:pt>
                <c:pt idx="3618">
                  <c:v>16.460391488779393</c:v>
                </c:pt>
                <c:pt idx="3619">
                  <c:v>16.460391488779393</c:v>
                </c:pt>
                <c:pt idx="3620">
                  <c:v>16.460391488779393</c:v>
                </c:pt>
                <c:pt idx="3621">
                  <c:v>16.460391488779393</c:v>
                </c:pt>
                <c:pt idx="3622">
                  <c:v>16.460391488779393</c:v>
                </c:pt>
                <c:pt idx="3623">
                  <c:v>16.460391488779393</c:v>
                </c:pt>
                <c:pt idx="3624">
                  <c:v>16.460391488779393</c:v>
                </c:pt>
                <c:pt idx="3625">
                  <c:v>16.460391488779393</c:v>
                </c:pt>
                <c:pt idx="3626">
                  <c:v>16.460391488779393</c:v>
                </c:pt>
                <c:pt idx="3627">
                  <c:v>16.460391488779393</c:v>
                </c:pt>
                <c:pt idx="3628">
                  <c:v>16.460391488779393</c:v>
                </c:pt>
                <c:pt idx="3629">
                  <c:v>16.460391488779393</c:v>
                </c:pt>
                <c:pt idx="3630">
                  <c:v>16.460391488779393</c:v>
                </c:pt>
                <c:pt idx="3631">
                  <c:v>16.460391488779393</c:v>
                </c:pt>
                <c:pt idx="3632">
                  <c:v>16.460391488779393</c:v>
                </c:pt>
                <c:pt idx="3633">
                  <c:v>16.460391488779393</c:v>
                </c:pt>
                <c:pt idx="3634">
                  <c:v>16.460391488779393</c:v>
                </c:pt>
                <c:pt idx="3635">
                  <c:v>16.460391488779393</c:v>
                </c:pt>
                <c:pt idx="3636">
                  <c:v>16.460391488779393</c:v>
                </c:pt>
                <c:pt idx="3637">
                  <c:v>16.460391488779393</c:v>
                </c:pt>
                <c:pt idx="3638">
                  <c:v>16.460391488779393</c:v>
                </c:pt>
                <c:pt idx="3639">
                  <c:v>16.460391488779393</c:v>
                </c:pt>
                <c:pt idx="3640">
                  <c:v>16.460391488779393</c:v>
                </c:pt>
                <c:pt idx="3641">
                  <c:v>16.460391488779393</c:v>
                </c:pt>
                <c:pt idx="3642">
                  <c:v>16.460391488779393</c:v>
                </c:pt>
                <c:pt idx="3643">
                  <c:v>16.460391488779393</c:v>
                </c:pt>
                <c:pt idx="3644">
                  <c:v>16.460391488779393</c:v>
                </c:pt>
                <c:pt idx="3645">
                  <c:v>16.460391488779393</c:v>
                </c:pt>
                <c:pt idx="3646">
                  <c:v>16.460391488779393</c:v>
                </c:pt>
                <c:pt idx="3647">
                  <c:v>16.460391488779393</c:v>
                </c:pt>
                <c:pt idx="3648">
                  <c:v>16.460391488779393</c:v>
                </c:pt>
                <c:pt idx="3649">
                  <c:v>16.460391488779393</c:v>
                </c:pt>
                <c:pt idx="3650">
                  <c:v>16.460391488779393</c:v>
                </c:pt>
                <c:pt idx="3651">
                  <c:v>16.460391488779393</c:v>
                </c:pt>
                <c:pt idx="3652">
                  <c:v>16.460391488779393</c:v>
                </c:pt>
                <c:pt idx="3653">
                  <c:v>16.460391488779393</c:v>
                </c:pt>
              </c:numCache>
            </c:numRef>
          </c:val>
          <c:smooth val="0"/>
          <c:extLst>
            <c:ext xmlns:c16="http://schemas.microsoft.com/office/drawing/2014/chart" uri="{C3380CC4-5D6E-409C-BE32-E72D297353CC}">
              <c16:uniqueId val="{00001C8D-B17B-4DFD-B39D-4E979940D241}"/>
            </c:ext>
          </c:extLst>
        </c:ser>
        <c:dLbls>
          <c:showLegendKey val="0"/>
          <c:showVal val="0"/>
          <c:showCatName val="0"/>
          <c:showSerName val="0"/>
          <c:showPercent val="0"/>
          <c:showBubbleSize val="0"/>
        </c:dLbls>
        <c:smooth val="0"/>
        <c:axId val="1510935663"/>
        <c:axId val="1318126767"/>
      </c:lineChart>
      <c:dateAx>
        <c:axId val="1510935663"/>
        <c:scaling>
          <c:orientation val="minMax"/>
          <c:max val="45991"/>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318126767"/>
        <c:crosses val="autoZero"/>
        <c:auto val="1"/>
        <c:lblOffset val="100"/>
        <c:baseTimeUnit val="days"/>
        <c:majorUnit val="12"/>
        <c:majorTimeUnit val="months"/>
      </c:dateAx>
      <c:valAx>
        <c:axId val="1318126767"/>
        <c:scaling>
          <c:orientation val="minMax"/>
          <c:min val="5"/>
        </c:scaling>
        <c:delete val="0"/>
        <c:axPos val="l"/>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51093566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r>
              <a:rPr lang="en-US" sz="1400" b="1"/>
              <a:t>U.S. Dollar Index (DXY)</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1282408664434187"/>
          <c:y val="7.1217494089834535E-2"/>
          <c:w val="0.84541813738799887"/>
          <c:h val="0.85618566296234244"/>
        </c:manualLayout>
      </c:layout>
      <c:areaChart>
        <c:grouping val="standard"/>
        <c:varyColors val="0"/>
        <c:ser>
          <c:idx val="0"/>
          <c:order val="0"/>
          <c:tx>
            <c:strRef>
              <c:f>Currencies!$C$2</c:f>
              <c:strCache>
                <c:ptCount val="1"/>
                <c:pt idx="0">
                  <c:v> 2025 </c:v>
                </c:pt>
              </c:strCache>
            </c:strRef>
          </c:tx>
          <c:spPr>
            <a:solidFill>
              <a:schemeClr val="accent4">
                <a:lumMod val="40000"/>
                <a:lumOff val="60000"/>
              </a:schemeClr>
            </a:solidFill>
            <a:ln>
              <a:noFill/>
            </a:ln>
            <a:effectLst/>
          </c:spPr>
          <c:cat>
            <c:numRef>
              <c:f>Currencies!$A$7:$A$1368</c:f>
              <c:numCache>
                <c:formatCode>m/d/yyyy</c:formatCode>
                <c:ptCount val="1362"/>
                <c:pt idx="0">
                  <c:v>43830</c:v>
                </c:pt>
                <c:pt idx="1">
                  <c:v>43831</c:v>
                </c:pt>
                <c:pt idx="2">
                  <c:v>43832</c:v>
                </c:pt>
                <c:pt idx="3">
                  <c:v>43833</c:v>
                </c:pt>
                <c:pt idx="4">
                  <c:v>43836</c:v>
                </c:pt>
                <c:pt idx="5">
                  <c:v>43837</c:v>
                </c:pt>
                <c:pt idx="6">
                  <c:v>43838</c:v>
                </c:pt>
                <c:pt idx="7">
                  <c:v>43839</c:v>
                </c:pt>
                <c:pt idx="8">
                  <c:v>43840</c:v>
                </c:pt>
                <c:pt idx="9">
                  <c:v>43843</c:v>
                </c:pt>
                <c:pt idx="10">
                  <c:v>43844</c:v>
                </c:pt>
                <c:pt idx="11">
                  <c:v>43845</c:v>
                </c:pt>
                <c:pt idx="12">
                  <c:v>43846</c:v>
                </c:pt>
                <c:pt idx="13">
                  <c:v>43847</c:v>
                </c:pt>
                <c:pt idx="14">
                  <c:v>43850</c:v>
                </c:pt>
                <c:pt idx="15">
                  <c:v>43851</c:v>
                </c:pt>
                <c:pt idx="16">
                  <c:v>43852</c:v>
                </c:pt>
                <c:pt idx="17">
                  <c:v>43853</c:v>
                </c:pt>
                <c:pt idx="18">
                  <c:v>43854</c:v>
                </c:pt>
                <c:pt idx="19">
                  <c:v>43857</c:v>
                </c:pt>
                <c:pt idx="20">
                  <c:v>43858</c:v>
                </c:pt>
                <c:pt idx="21">
                  <c:v>43859</c:v>
                </c:pt>
                <c:pt idx="22">
                  <c:v>43860</c:v>
                </c:pt>
                <c:pt idx="23">
                  <c:v>43861</c:v>
                </c:pt>
                <c:pt idx="24">
                  <c:v>43864</c:v>
                </c:pt>
                <c:pt idx="25">
                  <c:v>43865</c:v>
                </c:pt>
                <c:pt idx="26">
                  <c:v>43866</c:v>
                </c:pt>
                <c:pt idx="27">
                  <c:v>43867</c:v>
                </c:pt>
                <c:pt idx="28">
                  <c:v>43868</c:v>
                </c:pt>
                <c:pt idx="29">
                  <c:v>43871</c:v>
                </c:pt>
                <c:pt idx="30">
                  <c:v>43872</c:v>
                </c:pt>
                <c:pt idx="31">
                  <c:v>43873</c:v>
                </c:pt>
                <c:pt idx="32">
                  <c:v>43874</c:v>
                </c:pt>
                <c:pt idx="33">
                  <c:v>43875</c:v>
                </c:pt>
                <c:pt idx="34">
                  <c:v>43878</c:v>
                </c:pt>
                <c:pt idx="35">
                  <c:v>43879</c:v>
                </c:pt>
                <c:pt idx="36">
                  <c:v>43880</c:v>
                </c:pt>
                <c:pt idx="37">
                  <c:v>43881</c:v>
                </c:pt>
                <c:pt idx="38">
                  <c:v>43882</c:v>
                </c:pt>
                <c:pt idx="39">
                  <c:v>43885</c:v>
                </c:pt>
                <c:pt idx="40">
                  <c:v>43886</c:v>
                </c:pt>
                <c:pt idx="41">
                  <c:v>43887</c:v>
                </c:pt>
                <c:pt idx="42">
                  <c:v>43888</c:v>
                </c:pt>
                <c:pt idx="43">
                  <c:v>43889</c:v>
                </c:pt>
                <c:pt idx="44">
                  <c:v>43892</c:v>
                </c:pt>
                <c:pt idx="45">
                  <c:v>43893</c:v>
                </c:pt>
                <c:pt idx="46">
                  <c:v>43894</c:v>
                </c:pt>
                <c:pt idx="47">
                  <c:v>43895</c:v>
                </c:pt>
                <c:pt idx="48">
                  <c:v>43896</c:v>
                </c:pt>
                <c:pt idx="49">
                  <c:v>43899</c:v>
                </c:pt>
                <c:pt idx="50">
                  <c:v>43900</c:v>
                </c:pt>
                <c:pt idx="51">
                  <c:v>43901</c:v>
                </c:pt>
                <c:pt idx="52">
                  <c:v>43902</c:v>
                </c:pt>
                <c:pt idx="53">
                  <c:v>43903</c:v>
                </c:pt>
                <c:pt idx="54">
                  <c:v>43906</c:v>
                </c:pt>
                <c:pt idx="55">
                  <c:v>43907</c:v>
                </c:pt>
                <c:pt idx="56">
                  <c:v>43908</c:v>
                </c:pt>
                <c:pt idx="57">
                  <c:v>43909</c:v>
                </c:pt>
                <c:pt idx="58">
                  <c:v>43910</c:v>
                </c:pt>
                <c:pt idx="59">
                  <c:v>43913</c:v>
                </c:pt>
                <c:pt idx="60">
                  <c:v>43914</c:v>
                </c:pt>
                <c:pt idx="61">
                  <c:v>43915</c:v>
                </c:pt>
                <c:pt idx="62">
                  <c:v>43916</c:v>
                </c:pt>
                <c:pt idx="63">
                  <c:v>43917</c:v>
                </c:pt>
                <c:pt idx="64">
                  <c:v>43920</c:v>
                </c:pt>
                <c:pt idx="65">
                  <c:v>43921</c:v>
                </c:pt>
                <c:pt idx="66">
                  <c:v>43922</c:v>
                </c:pt>
                <c:pt idx="67">
                  <c:v>43923</c:v>
                </c:pt>
                <c:pt idx="68">
                  <c:v>43924</c:v>
                </c:pt>
                <c:pt idx="69">
                  <c:v>43927</c:v>
                </c:pt>
                <c:pt idx="70">
                  <c:v>43928</c:v>
                </c:pt>
                <c:pt idx="71">
                  <c:v>43929</c:v>
                </c:pt>
                <c:pt idx="72">
                  <c:v>43930</c:v>
                </c:pt>
                <c:pt idx="73">
                  <c:v>43931</c:v>
                </c:pt>
                <c:pt idx="74">
                  <c:v>43934</c:v>
                </c:pt>
                <c:pt idx="75">
                  <c:v>43935</c:v>
                </c:pt>
                <c:pt idx="76">
                  <c:v>43936</c:v>
                </c:pt>
                <c:pt idx="77">
                  <c:v>43937</c:v>
                </c:pt>
                <c:pt idx="78">
                  <c:v>43938</c:v>
                </c:pt>
                <c:pt idx="79">
                  <c:v>43941</c:v>
                </c:pt>
                <c:pt idx="80">
                  <c:v>43942</c:v>
                </c:pt>
                <c:pt idx="81">
                  <c:v>43943</c:v>
                </c:pt>
                <c:pt idx="82">
                  <c:v>43944</c:v>
                </c:pt>
                <c:pt idx="83">
                  <c:v>43945</c:v>
                </c:pt>
                <c:pt idx="84">
                  <c:v>43948</c:v>
                </c:pt>
                <c:pt idx="85">
                  <c:v>43949</c:v>
                </c:pt>
                <c:pt idx="86">
                  <c:v>43950</c:v>
                </c:pt>
                <c:pt idx="87">
                  <c:v>43951</c:v>
                </c:pt>
                <c:pt idx="88">
                  <c:v>43952</c:v>
                </c:pt>
                <c:pt idx="89">
                  <c:v>43955</c:v>
                </c:pt>
                <c:pt idx="90">
                  <c:v>43956</c:v>
                </c:pt>
                <c:pt idx="91">
                  <c:v>43957</c:v>
                </c:pt>
                <c:pt idx="92">
                  <c:v>43958</c:v>
                </c:pt>
                <c:pt idx="93">
                  <c:v>43959</c:v>
                </c:pt>
                <c:pt idx="94">
                  <c:v>43962</c:v>
                </c:pt>
                <c:pt idx="95">
                  <c:v>43963</c:v>
                </c:pt>
                <c:pt idx="96">
                  <c:v>43964</c:v>
                </c:pt>
                <c:pt idx="97">
                  <c:v>43965</c:v>
                </c:pt>
                <c:pt idx="98">
                  <c:v>43966</c:v>
                </c:pt>
                <c:pt idx="99">
                  <c:v>43969</c:v>
                </c:pt>
                <c:pt idx="100">
                  <c:v>43970</c:v>
                </c:pt>
                <c:pt idx="101">
                  <c:v>43971</c:v>
                </c:pt>
                <c:pt idx="102">
                  <c:v>43972</c:v>
                </c:pt>
                <c:pt idx="103">
                  <c:v>43973</c:v>
                </c:pt>
                <c:pt idx="104">
                  <c:v>43976</c:v>
                </c:pt>
                <c:pt idx="105">
                  <c:v>43977</c:v>
                </c:pt>
                <c:pt idx="106">
                  <c:v>43978</c:v>
                </c:pt>
                <c:pt idx="107">
                  <c:v>43979</c:v>
                </c:pt>
                <c:pt idx="108">
                  <c:v>43980</c:v>
                </c:pt>
                <c:pt idx="109">
                  <c:v>43983</c:v>
                </c:pt>
                <c:pt idx="110">
                  <c:v>43984</c:v>
                </c:pt>
                <c:pt idx="111">
                  <c:v>43985</c:v>
                </c:pt>
                <c:pt idx="112">
                  <c:v>43986</c:v>
                </c:pt>
                <c:pt idx="113">
                  <c:v>43987</c:v>
                </c:pt>
                <c:pt idx="114">
                  <c:v>43990</c:v>
                </c:pt>
                <c:pt idx="115">
                  <c:v>43991</c:v>
                </c:pt>
                <c:pt idx="116">
                  <c:v>43992</c:v>
                </c:pt>
                <c:pt idx="117">
                  <c:v>43993</c:v>
                </c:pt>
                <c:pt idx="118">
                  <c:v>43994</c:v>
                </c:pt>
                <c:pt idx="119">
                  <c:v>43997</c:v>
                </c:pt>
                <c:pt idx="120">
                  <c:v>43998</c:v>
                </c:pt>
                <c:pt idx="121">
                  <c:v>43999</c:v>
                </c:pt>
                <c:pt idx="122">
                  <c:v>44000</c:v>
                </c:pt>
                <c:pt idx="123">
                  <c:v>44001</c:v>
                </c:pt>
                <c:pt idx="124">
                  <c:v>44004</c:v>
                </c:pt>
                <c:pt idx="125">
                  <c:v>44005</c:v>
                </c:pt>
                <c:pt idx="126">
                  <c:v>44006</c:v>
                </c:pt>
                <c:pt idx="127">
                  <c:v>44007</c:v>
                </c:pt>
                <c:pt idx="128">
                  <c:v>44008</c:v>
                </c:pt>
                <c:pt idx="129">
                  <c:v>44011</c:v>
                </c:pt>
                <c:pt idx="130">
                  <c:v>44012</c:v>
                </c:pt>
                <c:pt idx="131">
                  <c:v>44013</c:v>
                </c:pt>
                <c:pt idx="132">
                  <c:v>44014</c:v>
                </c:pt>
                <c:pt idx="133">
                  <c:v>44015</c:v>
                </c:pt>
                <c:pt idx="134">
                  <c:v>44018</c:v>
                </c:pt>
                <c:pt idx="135">
                  <c:v>44019</c:v>
                </c:pt>
                <c:pt idx="136">
                  <c:v>44020</c:v>
                </c:pt>
                <c:pt idx="137">
                  <c:v>44021</c:v>
                </c:pt>
                <c:pt idx="138">
                  <c:v>44022</c:v>
                </c:pt>
                <c:pt idx="139">
                  <c:v>44025</c:v>
                </c:pt>
                <c:pt idx="140">
                  <c:v>44026</c:v>
                </c:pt>
                <c:pt idx="141">
                  <c:v>44027</c:v>
                </c:pt>
                <c:pt idx="142">
                  <c:v>44028</c:v>
                </c:pt>
                <c:pt idx="143">
                  <c:v>44029</c:v>
                </c:pt>
                <c:pt idx="144">
                  <c:v>44032</c:v>
                </c:pt>
                <c:pt idx="145">
                  <c:v>44033</c:v>
                </c:pt>
                <c:pt idx="146">
                  <c:v>44034</c:v>
                </c:pt>
                <c:pt idx="147">
                  <c:v>44035</c:v>
                </c:pt>
                <c:pt idx="148">
                  <c:v>44036</c:v>
                </c:pt>
                <c:pt idx="149">
                  <c:v>44039</c:v>
                </c:pt>
                <c:pt idx="150">
                  <c:v>44040</c:v>
                </c:pt>
                <c:pt idx="151">
                  <c:v>44041</c:v>
                </c:pt>
                <c:pt idx="152">
                  <c:v>44042</c:v>
                </c:pt>
                <c:pt idx="153">
                  <c:v>44043</c:v>
                </c:pt>
                <c:pt idx="154">
                  <c:v>44046</c:v>
                </c:pt>
                <c:pt idx="155">
                  <c:v>44047</c:v>
                </c:pt>
                <c:pt idx="156">
                  <c:v>44048</c:v>
                </c:pt>
                <c:pt idx="157">
                  <c:v>44049</c:v>
                </c:pt>
                <c:pt idx="158">
                  <c:v>44050</c:v>
                </c:pt>
                <c:pt idx="159">
                  <c:v>44053</c:v>
                </c:pt>
                <c:pt idx="160">
                  <c:v>44054</c:v>
                </c:pt>
                <c:pt idx="161">
                  <c:v>44055</c:v>
                </c:pt>
                <c:pt idx="162">
                  <c:v>44056</c:v>
                </c:pt>
                <c:pt idx="163">
                  <c:v>44057</c:v>
                </c:pt>
                <c:pt idx="164">
                  <c:v>44060</c:v>
                </c:pt>
                <c:pt idx="165">
                  <c:v>44061</c:v>
                </c:pt>
                <c:pt idx="166">
                  <c:v>44062</c:v>
                </c:pt>
                <c:pt idx="167">
                  <c:v>44063</c:v>
                </c:pt>
                <c:pt idx="168">
                  <c:v>44064</c:v>
                </c:pt>
                <c:pt idx="169">
                  <c:v>44067</c:v>
                </c:pt>
                <c:pt idx="170">
                  <c:v>44068</c:v>
                </c:pt>
                <c:pt idx="171">
                  <c:v>44069</c:v>
                </c:pt>
                <c:pt idx="172">
                  <c:v>44070</c:v>
                </c:pt>
                <c:pt idx="173">
                  <c:v>44071</c:v>
                </c:pt>
                <c:pt idx="174">
                  <c:v>44074</c:v>
                </c:pt>
                <c:pt idx="175">
                  <c:v>44075</c:v>
                </c:pt>
                <c:pt idx="176">
                  <c:v>44076</c:v>
                </c:pt>
                <c:pt idx="177">
                  <c:v>44077</c:v>
                </c:pt>
                <c:pt idx="178">
                  <c:v>44078</c:v>
                </c:pt>
                <c:pt idx="179">
                  <c:v>44081</c:v>
                </c:pt>
                <c:pt idx="180">
                  <c:v>44082</c:v>
                </c:pt>
                <c:pt idx="181">
                  <c:v>44083</c:v>
                </c:pt>
                <c:pt idx="182">
                  <c:v>44084</c:v>
                </c:pt>
                <c:pt idx="183">
                  <c:v>44085</c:v>
                </c:pt>
                <c:pt idx="184">
                  <c:v>44088</c:v>
                </c:pt>
                <c:pt idx="185">
                  <c:v>44089</c:v>
                </c:pt>
                <c:pt idx="186">
                  <c:v>44090</c:v>
                </c:pt>
                <c:pt idx="187">
                  <c:v>44091</c:v>
                </c:pt>
                <c:pt idx="188">
                  <c:v>44092</c:v>
                </c:pt>
                <c:pt idx="189">
                  <c:v>44095</c:v>
                </c:pt>
                <c:pt idx="190">
                  <c:v>44096</c:v>
                </c:pt>
                <c:pt idx="191">
                  <c:v>44097</c:v>
                </c:pt>
                <c:pt idx="192">
                  <c:v>44098</c:v>
                </c:pt>
                <c:pt idx="193">
                  <c:v>44099</c:v>
                </c:pt>
                <c:pt idx="194">
                  <c:v>44102</c:v>
                </c:pt>
                <c:pt idx="195">
                  <c:v>44103</c:v>
                </c:pt>
                <c:pt idx="196">
                  <c:v>44104</c:v>
                </c:pt>
                <c:pt idx="197">
                  <c:v>44105</c:v>
                </c:pt>
                <c:pt idx="198">
                  <c:v>44106</c:v>
                </c:pt>
                <c:pt idx="199">
                  <c:v>44109</c:v>
                </c:pt>
                <c:pt idx="200">
                  <c:v>44110</c:v>
                </c:pt>
                <c:pt idx="201">
                  <c:v>44111</c:v>
                </c:pt>
                <c:pt idx="202">
                  <c:v>44112</c:v>
                </c:pt>
                <c:pt idx="203">
                  <c:v>44113</c:v>
                </c:pt>
                <c:pt idx="204">
                  <c:v>44116</c:v>
                </c:pt>
                <c:pt idx="205">
                  <c:v>44117</c:v>
                </c:pt>
                <c:pt idx="206">
                  <c:v>44118</c:v>
                </c:pt>
                <c:pt idx="207">
                  <c:v>44119</c:v>
                </c:pt>
                <c:pt idx="208">
                  <c:v>44120</c:v>
                </c:pt>
                <c:pt idx="209">
                  <c:v>44123</c:v>
                </c:pt>
                <c:pt idx="210">
                  <c:v>44124</c:v>
                </c:pt>
                <c:pt idx="211">
                  <c:v>44125</c:v>
                </c:pt>
                <c:pt idx="212">
                  <c:v>44126</c:v>
                </c:pt>
                <c:pt idx="213">
                  <c:v>44127</c:v>
                </c:pt>
                <c:pt idx="214">
                  <c:v>44130</c:v>
                </c:pt>
                <c:pt idx="215">
                  <c:v>44131</c:v>
                </c:pt>
                <c:pt idx="216">
                  <c:v>44132</c:v>
                </c:pt>
                <c:pt idx="217">
                  <c:v>44133</c:v>
                </c:pt>
                <c:pt idx="218">
                  <c:v>44134</c:v>
                </c:pt>
                <c:pt idx="219">
                  <c:v>44137</c:v>
                </c:pt>
                <c:pt idx="220">
                  <c:v>44138</c:v>
                </c:pt>
                <c:pt idx="221">
                  <c:v>44139</c:v>
                </c:pt>
                <c:pt idx="222">
                  <c:v>44140</c:v>
                </c:pt>
                <c:pt idx="223">
                  <c:v>44141</c:v>
                </c:pt>
                <c:pt idx="224">
                  <c:v>44144</c:v>
                </c:pt>
                <c:pt idx="225">
                  <c:v>44145</c:v>
                </c:pt>
                <c:pt idx="226">
                  <c:v>44146</c:v>
                </c:pt>
                <c:pt idx="227">
                  <c:v>44147</c:v>
                </c:pt>
                <c:pt idx="228">
                  <c:v>44148</c:v>
                </c:pt>
                <c:pt idx="229">
                  <c:v>44151</c:v>
                </c:pt>
                <c:pt idx="230">
                  <c:v>44152</c:v>
                </c:pt>
                <c:pt idx="231">
                  <c:v>44153</c:v>
                </c:pt>
                <c:pt idx="232">
                  <c:v>44154</c:v>
                </c:pt>
                <c:pt idx="233">
                  <c:v>44155</c:v>
                </c:pt>
                <c:pt idx="234">
                  <c:v>44158</c:v>
                </c:pt>
                <c:pt idx="235">
                  <c:v>44159</c:v>
                </c:pt>
                <c:pt idx="236">
                  <c:v>44160</c:v>
                </c:pt>
                <c:pt idx="237">
                  <c:v>44161</c:v>
                </c:pt>
                <c:pt idx="238">
                  <c:v>44162</c:v>
                </c:pt>
                <c:pt idx="239">
                  <c:v>44165</c:v>
                </c:pt>
                <c:pt idx="240">
                  <c:v>44166</c:v>
                </c:pt>
                <c:pt idx="241">
                  <c:v>44167</c:v>
                </c:pt>
                <c:pt idx="242">
                  <c:v>44168</c:v>
                </c:pt>
                <c:pt idx="243">
                  <c:v>44169</c:v>
                </c:pt>
                <c:pt idx="244">
                  <c:v>44172</c:v>
                </c:pt>
                <c:pt idx="245">
                  <c:v>44173</c:v>
                </c:pt>
                <c:pt idx="246">
                  <c:v>44174</c:v>
                </c:pt>
                <c:pt idx="247">
                  <c:v>44175</c:v>
                </c:pt>
                <c:pt idx="248">
                  <c:v>44176</c:v>
                </c:pt>
                <c:pt idx="249">
                  <c:v>44179</c:v>
                </c:pt>
                <c:pt idx="250">
                  <c:v>44180</c:v>
                </c:pt>
                <c:pt idx="251">
                  <c:v>44181</c:v>
                </c:pt>
                <c:pt idx="252">
                  <c:v>44182</c:v>
                </c:pt>
                <c:pt idx="253">
                  <c:v>44183</c:v>
                </c:pt>
                <c:pt idx="254">
                  <c:v>44186</c:v>
                </c:pt>
                <c:pt idx="255">
                  <c:v>44187</c:v>
                </c:pt>
                <c:pt idx="256">
                  <c:v>44188</c:v>
                </c:pt>
                <c:pt idx="257">
                  <c:v>44189</c:v>
                </c:pt>
                <c:pt idx="258">
                  <c:v>44190</c:v>
                </c:pt>
                <c:pt idx="259">
                  <c:v>44193</c:v>
                </c:pt>
                <c:pt idx="260">
                  <c:v>44194</c:v>
                </c:pt>
                <c:pt idx="261">
                  <c:v>44195</c:v>
                </c:pt>
                <c:pt idx="262">
                  <c:v>44196</c:v>
                </c:pt>
                <c:pt idx="263">
                  <c:v>44200</c:v>
                </c:pt>
                <c:pt idx="264">
                  <c:v>44201</c:v>
                </c:pt>
                <c:pt idx="265">
                  <c:v>44202</c:v>
                </c:pt>
                <c:pt idx="266">
                  <c:v>44203</c:v>
                </c:pt>
                <c:pt idx="267">
                  <c:v>44204</c:v>
                </c:pt>
                <c:pt idx="268">
                  <c:v>44207</c:v>
                </c:pt>
                <c:pt idx="269">
                  <c:v>44208</c:v>
                </c:pt>
                <c:pt idx="270">
                  <c:v>44209</c:v>
                </c:pt>
                <c:pt idx="271">
                  <c:v>44210</c:v>
                </c:pt>
                <c:pt idx="272">
                  <c:v>44211</c:v>
                </c:pt>
                <c:pt idx="273">
                  <c:v>44214</c:v>
                </c:pt>
                <c:pt idx="274">
                  <c:v>44215</c:v>
                </c:pt>
                <c:pt idx="275">
                  <c:v>44216</c:v>
                </c:pt>
                <c:pt idx="276">
                  <c:v>44217</c:v>
                </c:pt>
                <c:pt idx="277">
                  <c:v>44218</c:v>
                </c:pt>
                <c:pt idx="278">
                  <c:v>44221</c:v>
                </c:pt>
                <c:pt idx="279">
                  <c:v>44222</c:v>
                </c:pt>
                <c:pt idx="280">
                  <c:v>44223</c:v>
                </c:pt>
                <c:pt idx="281">
                  <c:v>44224</c:v>
                </c:pt>
                <c:pt idx="282">
                  <c:v>44225</c:v>
                </c:pt>
                <c:pt idx="283">
                  <c:v>44228</c:v>
                </c:pt>
                <c:pt idx="284">
                  <c:v>44229</c:v>
                </c:pt>
                <c:pt idx="285">
                  <c:v>44230</c:v>
                </c:pt>
                <c:pt idx="286">
                  <c:v>44231</c:v>
                </c:pt>
                <c:pt idx="287">
                  <c:v>44232</c:v>
                </c:pt>
                <c:pt idx="288">
                  <c:v>44235</c:v>
                </c:pt>
                <c:pt idx="289">
                  <c:v>44236</c:v>
                </c:pt>
                <c:pt idx="290">
                  <c:v>44237</c:v>
                </c:pt>
                <c:pt idx="291">
                  <c:v>44238</c:v>
                </c:pt>
                <c:pt idx="292">
                  <c:v>44239</c:v>
                </c:pt>
                <c:pt idx="293">
                  <c:v>44242</c:v>
                </c:pt>
                <c:pt idx="294">
                  <c:v>44243</c:v>
                </c:pt>
                <c:pt idx="295">
                  <c:v>44244</c:v>
                </c:pt>
                <c:pt idx="296">
                  <c:v>44245</c:v>
                </c:pt>
                <c:pt idx="297">
                  <c:v>44246</c:v>
                </c:pt>
                <c:pt idx="298">
                  <c:v>44249</c:v>
                </c:pt>
                <c:pt idx="299">
                  <c:v>44250</c:v>
                </c:pt>
                <c:pt idx="300">
                  <c:v>44251</c:v>
                </c:pt>
                <c:pt idx="301">
                  <c:v>44252</c:v>
                </c:pt>
                <c:pt idx="302">
                  <c:v>44253</c:v>
                </c:pt>
                <c:pt idx="303">
                  <c:v>44256</c:v>
                </c:pt>
                <c:pt idx="304">
                  <c:v>44257</c:v>
                </c:pt>
                <c:pt idx="305">
                  <c:v>44258</c:v>
                </c:pt>
                <c:pt idx="306">
                  <c:v>44259</c:v>
                </c:pt>
                <c:pt idx="307">
                  <c:v>44260</c:v>
                </c:pt>
                <c:pt idx="308">
                  <c:v>44263</c:v>
                </c:pt>
                <c:pt idx="309">
                  <c:v>44264</c:v>
                </c:pt>
                <c:pt idx="310">
                  <c:v>44265</c:v>
                </c:pt>
                <c:pt idx="311">
                  <c:v>44266</c:v>
                </c:pt>
                <c:pt idx="312">
                  <c:v>44267</c:v>
                </c:pt>
                <c:pt idx="313">
                  <c:v>44270</c:v>
                </c:pt>
                <c:pt idx="314">
                  <c:v>44271</c:v>
                </c:pt>
                <c:pt idx="315">
                  <c:v>44272</c:v>
                </c:pt>
                <c:pt idx="316">
                  <c:v>44273</c:v>
                </c:pt>
                <c:pt idx="317">
                  <c:v>44274</c:v>
                </c:pt>
                <c:pt idx="318">
                  <c:v>44277</c:v>
                </c:pt>
                <c:pt idx="319">
                  <c:v>44278</c:v>
                </c:pt>
                <c:pt idx="320">
                  <c:v>44279</c:v>
                </c:pt>
                <c:pt idx="321">
                  <c:v>44280</c:v>
                </c:pt>
                <c:pt idx="322">
                  <c:v>44281</c:v>
                </c:pt>
                <c:pt idx="323">
                  <c:v>44284</c:v>
                </c:pt>
                <c:pt idx="324">
                  <c:v>44285</c:v>
                </c:pt>
                <c:pt idx="325">
                  <c:v>44286</c:v>
                </c:pt>
                <c:pt idx="326">
                  <c:v>44287</c:v>
                </c:pt>
                <c:pt idx="327">
                  <c:v>44288</c:v>
                </c:pt>
                <c:pt idx="328">
                  <c:v>44291</c:v>
                </c:pt>
                <c:pt idx="329">
                  <c:v>44292</c:v>
                </c:pt>
                <c:pt idx="330">
                  <c:v>44293</c:v>
                </c:pt>
                <c:pt idx="331">
                  <c:v>44294</c:v>
                </c:pt>
                <c:pt idx="332">
                  <c:v>44295</c:v>
                </c:pt>
                <c:pt idx="333">
                  <c:v>44298</c:v>
                </c:pt>
                <c:pt idx="334">
                  <c:v>44299</c:v>
                </c:pt>
                <c:pt idx="335">
                  <c:v>44300</c:v>
                </c:pt>
                <c:pt idx="336">
                  <c:v>44301</c:v>
                </c:pt>
                <c:pt idx="337">
                  <c:v>44302</c:v>
                </c:pt>
                <c:pt idx="338">
                  <c:v>44305</c:v>
                </c:pt>
                <c:pt idx="339">
                  <c:v>44306</c:v>
                </c:pt>
                <c:pt idx="340">
                  <c:v>44307</c:v>
                </c:pt>
                <c:pt idx="341">
                  <c:v>44308</c:v>
                </c:pt>
                <c:pt idx="342">
                  <c:v>44309</c:v>
                </c:pt>
                <c:pt idx="343">
                  <c:v>44312</c:v>
                </c:pt>
                <c:pt idx="344">
                  <c:v>44313</c:v>
                </c:pt>
                <c:pt idx="345">
                  <c:v>44314</c:v>
                </c:pt>
                <c:pt idx="346">
                  <c:v>44315</c:v>
                </c:pt>
                <c:pt idx="347">
                  <c:v>44316</c:v>
                </c:pt>
                <c:pt idx="348">
                  <c:v>44319</c:v>
                </c:pt>
                <c:pt idx="349">
                  <c:v>44320</c:v>
                </c:pt>
                <c:pt idx="350">
                  <c:v>44321</c:v>
                </c:pt>
                <c:pt idx="351">
                  <c:v>44322</c:v>
                </c:pt>
                <c:pt idx="352">
                  <c:v>44323</c:v>
                </c:pt>
                <c:pt idx="353">
                  <c:v>44326</c:v>
                </c:pt>
                <c:pt idx="354">
                  <c:v>44327</c:v>
                </c:pt>
                <c:pt idx="355">
                  <c:v>44328</c:v>
                </c:pt>
                <c:pt idx="356">
                  <c:v>44329</c:v>
                </c:pt>
                <c:pt idx="357">
                  <c:v>44330</c:v>
                </c:pt>
                <c:pt idx="358">
                  <c:v>44333</c:v>
                </c:pt>
                <c:pt idx="359">
                  <c:v>44334</c:v>
                </c:pt>
                <c:pt idx="360">
                  <c:v>44335</c:v>
                </c:pt>
                <c:pt idx="361">
                  <c:v>44336</c:v>
                </c:pt>
                <c:pt idx="362">
                  <c:v>44337</c:v>
                </c:pt>
                <c:pt idx="363">
                  <c:v>44340</c:v>
                </c:pt>
                <c:pt idx="364">
                  <c:v>44341</c:v>
                </c:pt>
                <c:pt idx="365">
                  <c:v>44342</c:v>
                </c:pt>
                <c:pt idx="366">
                  <c:v>44343</c:v>
                </c:pt>
                <c:pt idx="367">
                  <c:v>44344</c:v>
                </c:pt>
                <c:pt idx="368">
                  <c:v>44347</c:v>
                </c:pt>
                <c:pt idx="369">
                  <c:v>44348</c:v>
                </c:pt>
                <c:pt idx="370">
                  <c:v>44349</c:v>
                </c:pt>
                <c:pt idx="371">
                  <c:v>44350</c:v>
                </c:pt>
                <c:pt idx="372">
                  <c:v>44351</c:v>
                </c:pt>
                <c:pt idx="373">
                  <c:v>44354</c:v>
                </c:pt>
                <c:pt idx="374">
                  <c:v>44355</c:v>
                </c:pt>
                <c:pt idx="375">
                  <c:v>44356</c:v>
                </c:pt>
                <c:pt idx="376">
                  <c:v>44357</c:v>
                </c:pt>
                <c:pt idx="377">
                  <c:v>44358</c:v>
                </c:pt>
                <c:pt idx="378">
                  <c:v>44361</c:v>
                </c:pt>
                <c:pt idx="379">
                  <c:v>44362</c:v>
                </c:pt>
                <c:pt idx="380">
                  <c:v>44363</c:v>
                </c:pt>
                <c:pt idx="381">
                  <c:v>44364</c:v>
                </c:pt>
                <c:pt idx="382">
                  <c:v>44365</c:v>
                </c:pt>
                <c:pt idx="383">
                  <c:v>44368</c:v>
                </c:pt>
                <c:pt idx="384">
                  <c:v>44369</c:v>
                </c:pt>
                <c:pt idx="385">
                  <c:v>44370</c:v>
                </c:pt>
                <c:pt idx="386">
                  <c:v>44371</c:v>
                </c:pt>
                <c:pt idx="387">
                  <c:v>44372</c:v>
                </c:pt>
                <c:pt idx="388">
                  <c:v>44375</c:v>
                </c:pt>
                <c:pt idx="389">
                  <c:v>44376</c:v>
                </c:pt>
                <c:pt idx="390">
                  <c:v>44377</c:v>
                </c:pt>
                <c:pt idx="391">
                  <c:v>44378</c:v>
                </c:pt>
                <c:pt idx="392">
                  <c:v>44379</c:v>
                </c:pt>
                <c:pt idx="393">
                  <c:v>44382</c:v>
                </c:pt>
                <c:pt idx="394">
                  <c:v>44383</c:v>
                </c:pt>
                <c:pt idx="395">
                  <c:v>44384</c:v>
                </c:pt>
                <c:pt idx="396">
                  <c:v>44385</c:v>
                </c:pt>
                <c:pt idx="397">
                  <c:v>44386</c:v>
                </c:pt>
                <c:pt idx="398">
                  <c:v>44389</c:v>
                </c:pt>
                <c:pt idx="399">
                  <c:v>44390</c:v>
                </c:pt>
                <c:pt idx="400">
                  <c:v>44391</c:v>
                </c:pt>
                <c:pt idx="401">
                  <c:v>44392</c:v>
                </c:pt>
                <c:pt idx="402">
                  <c:v>44393</c:v>
                </c:pt>
                <c:pt idx="403">
                  <c:v>44396</c:v>
                </c:pt>
                <c:pt idx="404">
                  <c:v>44397</c:v>
                </c:pt>
                <c:pt idx="405">
                  <c:v>44398</c:v>
                </c:pt>
                <c:pt idx="406">
                  <c:v>44399</c:v>
                </c:pt>
                <c:pt idx="407">
                  <c:v>44400</c:v>
                </c:pt>
                <c:pt idx="408">
                  <c:v>44403</c:v>
                </c:pt>
                <c:pt idx="409">
                  <c:v>44404</c:v>
                </c:pt>
                <c:pt idx="410">
                  <c:v>44405</c:v>
                </c:pt>
                <c:pt idx="411">
                  <c:v>44406</c:v>
                </c:pt>
                <c:pt idx="412">
                  <c:v>44407</c:v>
                </c:pt>
                <c:pt idx="413">
                  <c:v>44410</c:v>
                </c:pt>
                <c:pt idx="414">
                  <c:v>44411</c:v>
                </c:pt>
                <c:pt idx="415">
                  <c:v>44412</c:v>
                </c:pt>
                <c:pt idx="416">
                  <c:v>44413</c:v>
                </c:pt>
                <c:pt idx="417">
                  <c:v>44414</c:v>
                </c:pt>
                <c:pt idx="418">
                  <c:v>44417</c:v>
                </c:pt>
                <c:pt idx="419">
                  <c:v>44418</c:v>
                </c:pt>
                <c:pt idx="420">
                  <c:v>44419</c:v>
                </c:pt>
                <c:pt idx="421">
                  <c:v>44420</c:v>
                </c:pt>
                <c:pt idx="422">
                  <c:v>44421</c:v>
                </c:pt>
                <c:pt idx="423">
                  <c:v>44424</c:v>
                </c:pt>
                <c:pt idx="424">
                  <c:v>44425</c:v>
                </c:pt>
                <c:pt idx="425">
                  <c:v>44426</c:v>
                </c:pt>
                <c:pt idx="426">
                  <c:v>44427</c:v>
                </c:pt>
                <c:pt idx="427">
                  <c:v>44428</c:v>
                </c:pt>
                <c:pt idx="428">
                  <c:v>44431</c:v>
                </c:pt>
                <c:pt idx="429">
                  <c:v>44432</c:v>
                </c:pt>
                <c:pt idx="430">
                  <c:v>44433</c:v>
                </c:pt>
                <c:pt idx="431">
                  <c:v>44434</c:v>
                </c:pt>
                <c:pt idx="432">
                  <c:v>44435</c:v>
                </c:pt>
                <c:pt idx="433">
                  <c:v>44438</c:v>
                </c:pt>
                <c:pt idx="434">
                  <c:v>44439</c:v>
                </c:pt>
                <c:pt idx="435">
                  <c:v>44440</c:v>
                </c:pt>
                <c:pt idx="436">
                  <c:v>44441</c:v>
                </c:pt>
                <c:pt idx="437">
                  <c:v>44442</c:v>
                </c:pt>
                <c:pt idx="438">
                  <c:v>44445</c:v>
                </c:pt>
                <c:pt idx="439">
                  <c:v>44446</c:v>
                </c:pt>
                <c:pt idx="440">
                  <c:v>44447</c:v>
                </c:pt>
                <c:pt idx="441">
                  <c:v>44448</c:v>
                </c:pt>
                <c:pt idx="442">
                  <c:v>44449</c:v>
                </c:pt>
                <c:pt idx="443">
                  <c:v>44452</c:v>
                </c:pt>
                <c:pt idx="444">
                  <c:v>44453</c:v>
                </c:pt>
                <c:pt idx="445">
                  <c:v>44454</c:v>
                </c:pt>
                <c:pt idx="446">
                  <c:v>44455</c:v>
                </c:pt>
                <c:pt idx="447">
                  <c:v>44456</c:v>
                </c:pt>
                <c:pt idx="448">
                  <c:v>44459</c:v>
                </c:pt>
                <c:pt idx="449">
                  <c:v>44460</c:v>
                </c:pt>
                <c:pt idx="450">
                  <c:v>44461</c:v>
                </c:pt>
                <c:pt idx="451">
                  <c:v>44462</c:v>
                </c:pt>
                <c:pt idx="452">
                  <c:v>44463</c:v>
                </c:pt>
                <c:pt idx="453">
                  <c:v>44466</c:v>
                </c:pt>
                <c:pt idx="454">
                  <c:v>44467</c:v>
                </c:pt>
                <c:pt idx="455">
                  <c:v>44468</c:v>
                </c:pt>
                <c:pt idx="456">
                  <c:v>44469</c:v>
                </c:pt>
                <c:pt idx="457">
                  <c:v>44470</c:v>
                </c:pt>
                <c:pt idx="458">
                  <c:v>44473</c:v>
                </c:pt>
                <c:pt idx="459">
                  <c:v>44474</c:v>
                </c:pt>
                <c:pt idx="460">
                  <c:v>44475</c:v>
                </c:pt>
                <c:pt idx="461">
                  <c:v>44476</c:v>
                </c:pt>
                <c:pt idx="462">
                  <c:v>44477</c:v>
                </c:pt>
                <c:pt idx="463">
                  <c:v>44480</c:v>
                </c:pt>
                <c:pt idx="464">
                  <c:v>44481</c:v>
                </c:pt>
                <c:pt idx="465">
                  <c:v>44482</c:v>
                </c:pt>
                <c:pt idx="466">
                  <c:v>44483</c:v>
                </c:pt>
                <c:pt idx="467">
                  <c:v>44484</c:v>
                </c:pt>
                <c:pt idx="468">
                  <c:v>44487</c:v>
                </c:pt>
                <c:pt idx="469">
                  <c:v>44488</c:v>
                </c:pt>
                <c:pt idx="470">
                  <c:v>44489</c:v>
                </c:pt>
                <c:pt idx="471">
                  <c:v>44490</c:v>
                </c:pt>
                <c:pt idx="472">
                  <c:v>44491</c:v>
                </c:pt>
                <c:pt idx="473">
                  <c:v>44494</c:v>
                </c:pt>
                <c:pt idx="474">
                  <c:v>44495</c:v>
                </c:pt>
                <c:pt idx="475">
                  <c:v>44496</c:v>
                </c:pt>
                <c:pt idx="476">
                  <c:v>44497</c:v>
                </c:pt>
                <c:pt idx="477">
                  <c:v>44498</c:v>
                </c:pt>
                <c:pt idx="478">
                  <c:v>44501</c:v>
                </c:pt>
                <c:pt idx="479">
                  <c:v>44502</c:v>
                </c:pt>
                <c:pt idx="480">
                  <c:v>44503</c:v>
                </c:pt>
                <c:pt idx="481">
                  <c:v>44504</c:v>
                </c:pt>
                <c:pt idx="482">
                  <c:v>44505</c:v>
                </c:pt>
                <c:pt idx="483">
                  <c:v>44508</c:v>
                </c:pt>
                <c:pt idx="484">
                  <c:v>44509</c:v>
                </c:pt>
                <c:pt idx="485">
                  <c:v>44510</c:v>
                </c:pt>
                <c:pt idx="486">
                  <c:v>44511</c:v>
                </c:pt>
                <c:pt idx="487">
                  <c:v>44512</c:v>
                </c:pt>
                <c:pt idx="488">
                  <c:v>44515</c:v>
                </c:pt>
                <c:pt idx="489">
                  <c:v>44516</c:v>
                </c:pt>
                <c:pt idx="490">
                  <c:v>44517</c:v>
                </c:pt>
                <c:pt idx="491">
                  <c:v>44518</c:v>
                </c:pt>
                <c:pt idx="492">
                  <c:v>44519</c:v>
                </c:pt>
                <c:pt idx="493">
                  <c:v>44522</c:v>
                </c:pt>
                <c:pt idx="494">
                  <c:v>44523</c:v>
                </c:pt>
                <c:pt idx="495">
                  <c:v>44524</c:v>
                </c:pt>
                <c:pt idx="496">
                  <c:v>44525</c:v>
                </c:pt>
                <c:pt idx="497">
                  <c:v>44526</c:v>
                </c:pt>
                <c:pt idx="498">
                  <c:v>44529</c:v>
                </c:pt>
                <c:pt idx="499">
                  <c:v>44530</c:v>
                </c:pt>
                <c:pt idx="500">
                  <c:v>44531</c:v>
                </c:pt>
                <c:pt idx="501">
                  <c:v>44532</c:v>
                </c:pt>
                <c:pt idx="502">
                  <c:v>44533</c:v>
                </c:pt>
                <c:pt idx="503">
                  <c:v>44536</c:v>
                </c:pt>
                <c:pt idx="504">
                  <c:v>44537</c:v>
                </c:pt>
                <c:pt idx="505">
                  <c:v>44538</c:v>
                </c:pt>
                <c:pt idx="506">
                  <c:v>44539</c:v>
                </c:pt>
                <c:pt idx="507">
                  <c:v>44540</c:v>
                </c:pt>
                <c:pt idx="508">
                  <c:v>44543</c:v>
                </c:pt>
                <c:pt idx="509">
                  <c:v>44544</c:v>
                </c:pt>
                <c:pt idx="510">
                  <c:v>44545</c:v>
                </c:pt>
                <c:pt idx="511">
                  <c:v>44546</c:v>
                </c:pt>
                <c:pt idx="512">
                  <c:v>44547</c:v>
                </c:pt>
                <c:pt idx="513">
                  <c:v>44550</c:v>
                </c:pt>
                <c:pt idx="514">
                  <c:v>44551</c:v>
                </c:pt>
                <c:pt idx="515">
                  <c:v>44552</c:v>
                </c:pt>
                <c:pt idx="516">
                  <c:v>44553</c:v>
                </c:pt>
                <c:pt idx="517">
                  <c:v>44557</c:v>
                </c:pt>
                <c:pt idx="518">
                  <c:v>44558</c:v>
                </c:pt>
                <c:pt idx="519">
                  <c:v>44559</c:v>
                </c:pt>
                <c:pt idx="520">
                  <c:v>44560</c:v>
                </c:pt>
                <c:pt idx="521">
                  <c:v>44561</c:v>
                </c:pt>
                <c:pt idx="522">
                  <c:v>44564</c:v>
                </c:pt>
                <c:pt idx="523">
                  <c:v>44565</c:v>
                </c:pt>
                <c:pt idx="524">
                  <c:v>44566</c:v>
                </c:pt>
                <c:pt idx="525">
                  <c:v>44567</c:v>
                </c:pt>
                <c:pt idx="526">
                  <c:v>44568</c:v>
                </c:pt>
                <c:pt idx="527">
                  <c:v>44571</c:v>
                </c:pt>
                <c:pt idx="528">
                  <c:v>44572</c:v>
                </c:pt>
                <c:pt idx="529">
                  <c:v>44573</c:v>
                </c:pt>
                <c:pt idx="530">
                  <c:v>44574</c:v>
                </c:pt>
                <c:pt idx="531">
                  <c:v>44575</c:v>
                </c:pt>
                <c:pt idx="532">
                  <c:v>44578</c:v>
                </c:pt>
                <c:pt idx="533">
                  <c:v>44579</c:v>
                </c:pt>
                <c:pt idx="534">
                  <c:v>44580</c:v>
                </c:pt>
                <c:pt idx="535">
                  <c:v>44581</c:v>
                </c:pt>
                <c:pt idx="536">
                  <c:v>44582</c:v>
                </c:pt>
                <c:pt idx="537">
                  <c:v>44585</c:v>
                </c:pt>
                <c:pt idx="538">
                  <c:v>44586</c:v>
                </c:pt>
                <c:pt idx="539">
                  <c:v>44587</c:v>
                </c:pt>
                <c:pt idx="540">
                  <c:v>44588</c:v>
                </c:pt>
                <c:pt idx="541">
                  <c:v>44589</c:v>
                </c:pt>
                <c:pt idx="542">
                  <c:v>44592</c:v>
                </c:pt>
                <c:pt idx="543">
                  <c:v>44593</c:v>
                </c:pt>
                <c:pt idx="544">
                  <c:v>44594</c:v>
                </c:pt>
                <c:pt idx="545">
                  <c:v>44595</c:v>
                </c:pt>
                <c:pt idx="546">
                  <c:v>44596</c:v>
                </c:pt>
                <c:pt idx="547">
                  <c:v>44599</c:v>
                </c:pt>
                <c:pt idx="548">
                  <c:v>44600</c:v>
                </c:pt>
                <c:pt idx="549">
                  <c:v>44601</c:v>
                </c:pt>
                <c:pt idx="550">
                  <c:v>44602</c:v>
                </c:pt>
                <c:pt idx="551">
                  <c:v>44603</c:v>
                </c:pt>
                <c:pt idx="552">
                  <c:v>44606</c:v>
                </c:pt>
                <c:pt idx="553">
                  <c:v>44607</c:v>
                </c:pt>
                <c:pt idx="554">
                  <c:v>44608</c:v>
                </c:pt>
                <c:pt idx="555">
                  <c:v>44609</c:v>
                </c:pt>
                <c:pt idx="556">
                  <c:v>44610</c:v>
                </c:pt>
                <c:pt idx="557">
                  <c:v>44613</c:v>
                </c:pt>
                <c:pt idx="558">
                  <c:v>44614</c:v>
                </c:pt>
                <c:pt idx="559">
                  <c:v>44615</c:v>
                </c:pt>
                <c:pt idx="560">
                  <c:v>44616</c:v>
                </c:pt>
                <c:pt idx="561">
                  <c:v>44617</c:v>
                </c:pt>
                <c:pt idx="562">
                  <c:v>44620</c:v>
                </c:pt>
                <c:pt idx="563">
                  <c:v>44621</c:v>
                </c:pt>
                <c:pt idx="564">
                  <c:v>44622</c:v>
                </c:pt>
                <c:pt idx="565">
                  <c:v>44623</c:v>
                </c:pt>
                <c:pt idx="566">
                  <c:v>44624</c:v>
                </c:pt>
                <c:pt idx="567">
                  <c:v>44627</c:v>
                </c:pt>
                <c:pt idx="568">
                  <c:v>44628</c:v>
                </c:pt>
                <c:pt idx="569">
                  <c:v>44629</c:v>
                </c:pt>
                <c:pt idx="570">
                  <c:v>44630</c:v>
                </c:pt>
                <c:pt idx="571">
                  <c:v>44631</c:v>
                </c:pt>
                <c:pt idx="572">
                  <c:v>44634</c:v>
                </c:pt>
                <c:pt idx="573">
                  <c:v>44635</c:v>
                </c:pt>
                <c:pt idx="574">
                  <c:v>44636</c:v>
                </c:pt>
                <c:pt idx="575">
                  <c:v>44637</c:v>
                </c:pt>
                <c:pt idx="576">
                  <c:v>44638</c:v>
                </c:pt>
                <c:pt idx="577">
                  <c:v>44641</c:v>
                </c:pt>
                <c:pt idx="578">
                  <c:v>44642</c:v>
                </c:pt>
                <c:pt idx="579">
                  <c:v>44643</c:v>
                </c:pt>
                <c:pt idx="580">
                  <c:v>44644</c:v>
                </c:pt>
                <c:pt idx="581">
                  <c:v>44645</c:v>
                </c:pt>
                <c:pt idx="582">
                  <c:v>44648</c:v>
                </c:pt>
                <c:pt idx="583">
                  <c:v>44649</c:v>
                </c:pt>
                <c:pt idx="584">
                  <c:v>44650</c:v>
                </c:pt>
                <c:pt idx="585">
                  <c:v>44651</c:v>
                </c:pt>
                <c:pt idx="586">
                  <c:v>44652</c:v>
                </c:pt>
                <c:pt idx="587">
                  <c:v>44655</c:v>
                </c:pt>
                <c:pt idx="588">
                  <c:v>44656</c:v>
                </c:pt>
                <c:pt idx="589">
                  <c:v>44657</c:v>
                </c:pt>
                <c:pt idx="590">
                  <c:v>44658</c:v>
                </c:pt>
                <c:pt idx="591">
                  <c:v>44659</c:v>
                </c:pt>
                <c:pt idx="592">
                  <c:v>44662</c:v>
                </c:pt>
                <c:pt idx="593">
                  <c:v>44663</c:v>
                </c:pt>
                <c:pt idx="594">
                  <c:v>44664</c:v>
                </c:pt>
                <c:pt idx="595">
                  <c:v>44665</c:v>
                </c:pt>
                <c:pt idx="596">
                  <c:v>44666</c:v>
                </c:pt>
                <c:pt idx="597">
                  <c:v>44669</c:v>
                </c:pt>
                <c:pt idx="598">
                  <c:v>44670</c:v>
                </c:pt>
                <c:pt idx="599">
                  <c:v>44671</c:v>
                </c:pt>
                <c:pt idx="600">
                  <c:v>44672</c:v>
                </c:pt>
                <c:pt idx="601">
                  <c:v>44673</c:v>
                </c:pt>
                <c:pt idx="602">
                  <c:v>44676</c:v>
                </c:pt>
                <c:pt idx="603">
                  <c:v>44677</c:v>
                </c:pt>
                <c:pt idx="604">
                  <c:v>44678</c:v>
                </c:pt>
                <c:pt idx="605">
                  <c:v>44679</c:v>
                </c:pt>
                <c:pt idx="606">
                  <c:v>44680</c:v>
                </c:pt>
                <c:pt idx="607">
                  <c:v>44683</c:v>
                </c:pt>
                <c:pt idx="608">
                  <c:v>44684</c:v>
                </c:pt>
                <c:pt idx="609">
                  <c:v>44685</c:v>
                </c:pt>
                <c:pt idx="610">
                  <c:v>44686</c:v>
                </c:pt>
                <c:pt idx="611">
                  <c:v>44687</c:v>
                </c:pt>
                <c:pt idx="612">
                  <c:v>44690</c:v>
                </c:pt>
                <c:pt idx="613">
                  <c:v>44691</c:v>
                </c:pt>
                <c:pt idx="614">
                  <c:v>44692</c:v>
                </c:pt>
                <c:pt idx="615">
                  <c:v>44693</c:v>
                </c:pt>
                <c:pt idx="616">
                  <c:v>44694</c:v>
                </c:pt>
                <c:pt idx="617">
                  <c:v>44697</c:v>
                </c:pt>
                <c:pt idx="618">
                  <c:v>44698</c:v>
                </c:pt>
                <c:pt idx="619">
                  <c:v>44699</c:v>
                </c:pt>
                <c:pt idx="620">
                  <c:v>44700</c:v>
                </c:pt>
                <c:pt idx="621">
                  <c:v>44701</c:v>
                </c:pt>
                <c:pt idx="622">
                  <c:v>44704</c:v>
                </c:pt>
                <c:pt idx="623">
                  <c:v>44705</c:v>
                </c:pt>
                <c:pt idx="624">
                  <c:v>44706</c:v>
                </c:pt>
                <c:pt idx="625">
                  <c:v>44707</c:v>
                </c:pt>
                <c:pt idx="626">
                  <c:v>44708</c:v>
                </c:pt>
                <c:pt idx="627">
                  <c:v>44711</c:v>
                </c:pt>
                <c:pt idx="628">
                  <c:v>44712</c:v>
                </c:pt>
                <c:pt idx="629">
                  <c:v>44713</c:v>
                </c:pt>
                <c:pt idx="630">
                  <c:v>44714</c:v>
                </c:pt>
                <c:pt idx="631">
                  <c:v>44715</c:v>
                </c:pt>
                <c:pt idx="632">
                  <c:v>44718</c:v>
                </c:pt>
                <c:pt idx="633">
                  <c:v>44719</c:v>
                </c:pt>
                <c:pt idx="634">
                  <c:v>44720</c:v>
                </c:pt>
                <c:pt idx="635">
                  <c:v>44721</c:v>
                </c:pt>
                <c:pt idx="636">
                  <c:v>44722</c:v>
                </c:pt>
                <c:pt idx="637">
                  <c:v>44725</c:v>
                </c:pt>
                <c:pt idx="638">
                  <c:v>44726</c:v>
                </c:pt>
                <c:pt idx="639">
                  <c:v>44727</c:v>
                </c:pt>
                <c:pt idx="640">
                  <c:v>44728</c:v>
                </c:pt>
                <c:pt idx="641">
                  <c:v>44729</c:v>
                </c:pt>
                <c:pt idx="642">
                  <c:v>44732</c:v>
                </c:pt>
                <c:pt idx="643">
                  <c:v>44733</c:v>
                </c:pt>
                <c:pt idx="644">
                  <c:v>44734</c:v>
                </c:pt>
                <c:pt idx="645">
                  <c:v>44735</c:v>
                </c:pt>
                <c:pt idx="646">
                  <c:v>44736</c:v>
                </c:pt>
                <c:pt idx="647">
                  <c:v>44739</c:v>
                </c:pt>
                <c:pt idx="648">
                  <c:v>44740</c:v>
                </c:pt>
                <c:pt idx="649">
                  <c:v>44741</c:v>
                </c:pt>
                <c:pt idx="650">
                  <c:v>44742</c:v>
                </c:pt>
                <c:pt idx="651">
                  <c:v>44743</c:v>
                </c:pt>
                <c:pt idx="652">
                  <c:v>44746</c:v>
                </c:pt>
                <c:pt idx="653">
                  <c:v>44747</c:v>
                </c:pt>
                <c:pt idx="654">
                  <c:v>44748</c:v>
                </c:pt>
                <c:pt idx="655">
                  <c:v>44749</c:v>
                </c:pt>
                <c:pt idx="656">
                  <c:v>44750</c:v>
                </c:pt>
                <c:pt idx="657">
                  <c:v>44753</c:v>
                </c:pt>
                <c:pt idx="658">
                  <c:v>44754</c:v>
                </c:pt>
                <c:pt idx="659">
                  <c:v>44755</c:v>
                </c:pt>
                <c:pt idx="660">
                  <c:v>44756</c:v>
                </c:pt>
                <c:pt idx="661">
                  <c:v>44757</c:v>
                </c:pt>
                <c:pt idx="662">
                  <c:v>44760</c:v>
                </c:pt>
                <c:pt idx="663">
                  <c:v>44761</c:v>
                </c:pt>
                <c:pt idx="664">
                  <c:v>44762</c:v>
                </c:pt>
                <c:pt idx="665">
                  <c:v>44763</c:v>
                </c:pt>
                <c:pt idx="666">
                  <c:v>44764</c:v>
                </c:pt>
                <c:pt idx="667">
                  <c:v>44767</c:v>
                </c:pt>
                <c:pt idx="668">
                  <c:v>44768</c:v>
                </c:pt>
                <c:pt idx="669">
                  <c:v>44769</c:v>
                </c:pt>
                <c:pt idx="670">
                  <c:v>44770</c:v>
                </c:pt>
                <c:pt idx="671">
                  <c:v>44771</c:v>
                </c:pt>
                <c:pt idx="672">
                  <c:v>44774</c:v>
                </c:pt>
                <c:pt idx="673">
                  <c:v>44775</c:v>
                </c:pt>
                <c:pt idx="674">
                  <c:v>44776</c:v>
                </c:pt>
                <c:pt idx="675">
                  <c:v>44777</c:v>
                </c:pt>
                <c:pt idx="676">
                  <c:v>44778</c:v>
                </c:pt>
                <c:pt idx="677">
                  <c:v>44781</c:v>
                </c:pt>
                <c:pt idx="678">
                  <c:v>44782</c:v>
                </c:pt>
                <c:pt idx="679">
                  <c:v>44783</c:v>
                </c:pt>
                <c:pt idx="680">
                  <c:v>44784</c:v>
                </c:pt>
                <c:pt idx="681">
                  <c:v>44785</c:v>
                </c:pt>
                <c:pt idx="682">
                  <c:v>44788</c:v>
                </c:pt>
                <c:pt idx="683">
                  <c:v>44789</c:v>
                </c:pt>
                <c:pt idx="684">
                  <c:v>44790</c:v>
                </c:pt>
                <c:pt idx="685">
                  <c:v>44791</c:v>
                </c:pt>
                <c:pt idx="686">
                  <c:v>44792</c:v>
                </c:pt>
                <c:pt idx="687">
                  <c:v>44795</c:v>
                </c:pt>
                <c:pt idx="688">
                  <c:v>44796</c:v>
                </c:pt>
                <c:pt idx="689">
                  <c:v>44797</c:v>
                </c:pt>
                <c:pt idx="690">
                  <c:v>44798</c:v>
                </c:pt>
                <c:pt idx="691">
                  <c:v>44799</c:v>
                </c:pt>
                <c:pt idx="692">
                  <c:v>44802</c:v>
                </c:pt>
                <c:pt idx="693">
                  <c:v>44803</c:v>
                </c:pt>
                <c:pt idx="694">
                  <c:v>44804</c:v>
                </c:pt>
                <c:pt idx="695">
                  <c:v>44805</c:v>
                </c:pt>
                <c:pt idx="696">
                  <c:v>44806</c:v>
                </c:pt>
                <c:pt idx="697">
                  <c:v>44809</c:v>
                </c:pt>
                <c:pt idx="698">
                  <c:v>44810</c:v>
                </c:pt>
                <c:pt idx="699">
                  <c:v>44811</c:v>
                </c:pt>
                <c:pt idx="700">
                  <c:v>44812</c:v>
                </c:pt>
                <c:pt idx="701">
                  <c:v>44813</c:v>
                </c:pt>
                <c:pt idx="702">
                  <c:v>44816</c:v>
                </c:pt>
                <c:pt idx="703">
                  <c:v>44817</c:v>
                </c:pt>
                <c:pt idx="704">
                  <c:v>44818</c:v>
                </c:pt>
                <c:pt idx="705">
                  <c:v>44819</c:v>
                </c:pt>
                <c:pt idx="706">
                  <c:v>44820</c:v>
                </c:pt>
                <c:pt idx="707">
                  <c:v>44823</c:v>
                </c:pt>
                <c:pt idx="708">
                  <c:v>44824</c:v>
                </c:pt>
                <c:pt idx="709">
                  <c:v>44825</c:v>
                </c:pt>
                <c:pt idx="710">
                  <c:v>44826</c:v>
                </c:pt>
                <c:pt idx="711">
                  <c:v>44827</c:v>
                </c:pt>
                <c:pt idx="712">
                  <c:v>44830</c:v>
                </c:pt>
                <c:pt idx="713">
                  <c:v>44831</c:v>
                </c:pt>
                <c:pt idx="714">
                  <c:v>44832</c:v>
                </c:pt>
                <c:pt idx="715">
                  <c:v>44833</c:v>
                </c:pt>
                <c:pt idx="716">
                  <c:v>44834</c:v>
                </c:pt>
                <c:pt idx="717">
                  <c:v>44837</c:v>
                </c:pt>
                <c:pt idx="718">
                  <c:v>44838</c:v>
                </c:pt>
                <c:pt idx="719">
                  <c:v>44839</c:v>
                </c:pt>
                <c:pt idx="720">
                  <c:v>44840</c:v>
                </c:pt>
                <c:pt idx="721">
                  <c:v>44841</c:v>
                </c:pt>
                <c:pt idx="722">
                  <c:v>44844</c:v>
                </c:pt>
                <c:pt idx="723">
                  <c:v>44845</c:v>
                </c:pt>
                <c:pt idx="724">
                  <c:v>44846</c:v>
                </c:pt>
                <c:pt idx="725">
                  <c:v>44847</c:v>
                </c:pt>
                <c:pt idx="726">
                  <c:v>44848</c:v>
                </c:pt>
                <c:pt idx="727">
                  <c:v>44851</c:v>
                </c:pt>
                <c:pt idx="728">
                  <c:v>44852</c:v>
                </c:pt>
                <c:pt idx="729">
                  <c:v>44853</c:v>
                </c:pt>
                <c:pt idx="730">
                  <c:v>44854</c:v>
                </c:pt>
                <c:pt idx="731">
                  <c:v>44855</c:v>
                </c:pt>
                <c:pt idx="732">
                  <c:v>44858</c:v>
                </c:pt>
                <c:pt idx="733">
                  <c:v>44859</c:v>
                </c:pt>
                <c:pt idx="734">
                  <c:v>44860</c:v>
                </c:pt>
                <c:pt idx="735">
                  <c:v>44861</c:v>
                </c:pt>
                <c:pt idx="736">
                  <c:v>44862</c:v>
                </c:pt>
                <c:pt idx="737">
                  <c:v>44865</c:v>
                </c:pt>
                <c:pt idx="738">
                  <c:v>44866</c:v>
                </c:pt>
                <c:pt idx="739">
                  <c:v>44867</c:v>
                </c:pt>
                <c:pt idx="740">
                  <c:v>44868</c:v>
                </c:pt>
                <c:pt idx="741">
                  <c:v>44869</c:v>
                </c:pt>
                <c:pt idx="742">
                  <c:v>44872</c:v>
                </c:pt>
                <c:pt idx="743">
                  <c:v>44873</c:v>
                </c:pt>
                <c:pt idx="744">
                  <c:v>44874</c:v>
                </c:pt>
                <c:pt idx="745">
                  <c:v>44875</c:v>
                </c:pt>
                <c:pt idx="746">
                  <c:v>44876</c:v>
                </c:pt>
                <c:pt idx="747">
                  <c:v>44879</c:v>
                </c:pt>
                <c:pt idx="748">
                  <c:v>44880</c:v>
                </c:pt>
                <c:pt idx="749">
                  <c:v>44881</c:v>
                </c:pt>
                <c:pt idx="750">
                  <c:v>44882</c:v>
                </c:pt>
                <c:pt idx="751">
                  <c:v>44883</c:v>
                </c:pt>
                <c:pt idx="752">
                  <c:v>44886</c:v>
                </c:pt>
                <c:pt idx="753">
                  <c:v>44887</c:v>
                </c:pt>
                <c:pt idx="754">
                  <c:v>44888</c:v>
                </c:pt>
                <c:pt idx="755">
                  <c:v>44889</c:v>
                </c:pt>
                <c:pt idx="756">
                  <c:v>44890</c:v>
                </c:pt>
                <c:pt idx="757">
                  <c:v>44893</c:v>
                </c:pt>
                <c:pt idx="758">
                  <c:v>44894</c:v>
                </c:pt>
                <c:pt idx="759">
                  <c:v>44895</c:v>
                </c:pt>
                <c:pt idx="760">
                  <c:v>44896</c:v>
                </c:pt>
                <c:pt idx="761">
                  <c:v>44897</c:v>
                </c:pt>
                <c:pt idx="762">
                  <c:v>44900</c:v>
                </c:pt>
                <c:pt idx="763">
                  <c:v>44901</c:v>
                </c:pt>
                <c:pt idx="764">
                  <c:v>44902</c:v>
                </c:pt>
                <c:pt idx="765">
                  <c:v>44903</c:v>
                </c:pt>
                <c:pt idx="766">
                  <c:v>44904</c:v>
                </c:pt>
                <c:pt idx="767">
                  <c:v>44907</c:v>
                </c:pt>
                <c:pt idx="768">
                  <c:v>44908</c:v>
                </c:pt>
                <c:pt idx="769">
                  <c:v>44909</c:v>
                </c:pt>
                <c:pt idx="770">
                  <c:v>44910</c:v>
                </c:pt>
                <c:pt idx="771">
                  <c:v>44911</c:v>
                </c:pt>
                <c:pt idx="772">
                  <c:v>44914</c:v>
                </c:pt>
                <c:pt idx="773">
                  <c:v>44915</c:v>
                </c:pt>
                <c:pt idx="774">
                  <c:v>44916</c:v>
                </c:pt>
                <c:pt idx="775">
                  <c:v>44917</c:v>
                </c:pt>
                <c:pt idx="776">
                  <c:v>44918</c:v>
                </c:pt>
                <c:pt idx="777">
                  <c:v>44922</c:v>
                </c:pt>
                <c:pt idx="778">
                  <c:v>44923</c:v>
                </c:pt>
                <c:pt idx="779">
                  <c:v>44924</c:v>
                </c:pt>
                <c:pt idx="780">
                  <c:v>44925</c:v>
                </c:pt>
                <c:pt idx="781">
                  <c:v>44929</c:v>
                </c:pt>
                <c:pt idx="782">
                  <c:v>44930</c:v>
                </c:pt>
                <c:pt idx="783">
                  <c:v>44931</c:v>
                </c:pt>
                <c:pt idx="784">
                  <c:v>44932</c:v>
                </c:pt>
                <c:pt idx="785">
                  <c:v>44935</c:v>
                </c:pt>
                <c:pt idx="786">
                  <c:v>44936</c:v>
                </c:pt>
                <c:pt idx="787">
                  <c:v>44937</c:v>
                </c:pt>
                <c:pt idx="788">
                  <c:v>44938</c:v>
                </c:pt>
                <c:pt idx="789">
                  <c:v>44939</c:v>
                </c:pt>
                <c:pt idx="790">
                  <c:v>44942</c:v>
                </c:pt>
                <c:pt idx="791">
                  <c:v>44943</c:v>
                </c:pt>
                <c:pt idx="792">
                  <c:v>44944</c:v>
                </c:pt>
                <c:pt idx="793">
                  <c:v>44945</c:v>
                </c:pt>
                <c:pt idx="794">
                  <c:v>44946</c:v>
                </c:pt>
                <c:pt idx="795">
                  <c:v>44949</c:v>
                </c:pt>
                <c:pt idx="796">
                  <c:v>44950</c:v>
                </c:pt>
                <c:pt idx="797">
                  <c:v>44951</c:v>
                </c:pt>
                <c:pt idx="798">
                  <c:v>44952</c:v>
                </c:pt>
                <c:pt idx="799">
                  <c:v>44953</c:v>
                </c:pt>
                <c:pt idx="800">
                  <c:v>44956</c:v>
                </c:pt>
                <c:pt idx="801">
                  <c:v>44957</c:v>
                </c:pt>
                <c:pt idx="802">
                  <c:v>44958</c:v>
                </c:pt>
                <c:pt idx="803">
                  <c:v>44959</c:v>
                </c:pt>
                <c:pt idx="804">
                  <c:v>44960</c:v>
                </c:pt>
                <c:pt idx="805">
                  <c:v>44963</c:v>
                </c:pt>
                <c:pt idx="806">
                  <c:v>44964</c:v>
                </c:pt>
                <c:pt idx="807">
                  <c:v>44965</c:v>
                </c:pt>
                <c:pt idx="808">
                  <c:v>44966</c:v>
                </c:pt>
                <c:pt idx="809">
                  <c:v>44967</c:v>
                </c:pt>
                <c:pt idx="810">
                  <c:v>44970</c:v>
                </c:pt>
                <c:pt idx="811">
                  <c:v>44971</c:v>
                </c:pt>
                <c:pt idx="812">
                  <c:v>44972</c:v>
                </c:pt>
                <c:pt idx="813">
                  <c:v>44973</c:v>
                </c:pt>
                <c:pt idx="814">
                  <c:v>44974</c:v>
                </c:pt>
                <c:pt idx="815">
                  <c:v>44977</c:v>
                </c:pt>
                <c:pt idx="816">
                  <c:v>44978</c:v>
                </c:pt>
                <c:pt idx="817">
                  <c:v>44979</c:v>
                </c:pt>
                <c:pt idx="818">
                  <c:v>44980</c:v>
                </c:pt>
                <c:pt idx="819">
                  <c:v>44981</c:v>
                </c:pt>
                <c:pt idx="820">
                  <c:v>44984</c:v>
                </c:pt>
                <c:pt idx="821">
                  <c:v>44985</c:v>
                </c:pt>
                <c:pt idx="822">
                  <c:v>44986</c:v>
                </c:pt>
                <c:pt idx="823">
                  <c:v>44987</c:v>
                </c:pt>
                <c:pt idx="824">
                  <c:v>44988</c:v>
                </c:pt>
                <c:pt idx="825">
                  <c:v>44991</c:v>
                </c:pt>
                <c:pt idx="826">
                  <c:v>44992</c:v>
                </c:pt>
                <c:pt idx="827">
                  <c:v>44993</c:v>
                </c:pt>
                <c:pt idx="828">
                  <c:v>44994</c:v>
                </c:pt>
                <c:pt idx="829">
                  <c:v>44995</c:v>
                </c:pt>
                <c:pt idx="830">
                  <c:v>44998</c:v>
                </c:pt>
                <c:pt idx="831">
                  <c:v>44999</c:v>
                </c:pt>
                <c:pt idx="832">
                  <c:v>45000</c:v>
                </c:pt>
                <c:pt idx="833">
                  <c:v>45001</c:v>
                </c:pt>
                <c:pt idx="834">
                  <c:v>45002</c:v>
                </c:pt>
                <c:pt idx="835">
                  <c:v>45005</c:v>
                </c:pt>
                <c:pt idx="836">
                  <c:v>45006</c:v>
                </c:pt>
                <c:pt idx="837">
                  <c:v>45007</c:v>
                </c:pt>
                <c:pt idx="838">
                  <c:v>45008</c:v>
                </c:pt>
                <c:pt idx="839">
                  <c:v>45009</c:v>
                </c:pt>
                <c:pt idx="840">
                  <c:v>45012</c:v>
                </c:pt>
                <c:pt idx="841">
                  <c:v>45013</c:v>
                </c:pt>
                <c:pt idx="842">
                  <c:v>45014</c:v>
                </c:pt>
                <c:pt idx="843">
                  <c:v>45015</c:v>
                </c:pt>
                <c:pt idx="844">
                  <c:v>45016</c:v>
                </c:pt>
                <c:pt idx="845">
                  <c:v>45019</c:v>
                </c:pt>
                <c:pt idx="846">
                  <c:v>45020</c:v>
                </c:pt>
                <c:pt idx="847">
                  <c:v>45021</c:v>
                </c:pt>
                <c:pt idx="848">
                  <c:v>45022</c:v>
                </c:pt>
                <c:pt idx="849">
                  <c:v>45023</c:v>
                </c:pt>
                <c:pt idx="850">
                  <c:v>45026</c:v>
                </c:pt>
                <c:pt idx="851">
                  <c:v>45027</c:v>
                </c:pt>
                <c:pt idx="852">
                  <c:v>45028</c:v>
                </c:pt>
                <c:pt idx="853">
                  <c:v>45029</c:v>
                </c:pt>
                <c:pt idx="854">
                  <c:v>45030</c:v>
                </c:pt>
                <c:pt idx="855">
                  <c:v>45033</c:v>
                </c:pt>
                <c:pt idx="856">
                  <c:v>45034</c:v>
                </c:pt>
                <c:pt idx="857">
                  <c:v>45035</c:v>
                </c:pt>
                <c:pt idx="858">
                  <c:v>45036</c:v>
                </c:pt>
                <c:pt idx="859">
                  <c:v>45037</c:v>
                </c:pt>
                <c:pt idx="860">
                  <c:v>45040</c:v>
                </c:pt>
                <c:pt idx="861">
                  <c:v>45041</c:v>
                </c:pt>
                <c:pt idx="862">
                  <c:v>45042</c:v>
                </c:pt>
                <c:pt idx="863">
                  <c:v>45043</c:v>
                </c:pt>
                <c:pt idx="864">
                  <c:v>45044</c:v>
                </c:pt>
                <c:pt idx="865">
                  <c:v>45047</c:v>
                </c:pt>
                <c:pt idx="866">
                  <c:v>45048</c:v>
                </c:pt>
                <c:pt idx="867">
                  <c:v>45049</c:v>
                </c:pt>
                <c:pt idx="868">
                  <c:v>45050</c:v>
                </c:pt>
                <c:pt idx="869">
                  <c:v>45051</c:v>
                </c:pt>
                <c:pt idx="870">
                  <c:v>45054</c:v>
                </c:pt>
                <c:pt idx="871">
                  <c:v>45055</c:v>
                </c:pt>
                <c:pt idx="872">
                  <c:v>45056</c:v>
                </c:pt>
                <c:pt idx="873">
                  <c:v>45057</c:v>
                </c:pt>
                <c:pt idx="874">
                  <c:v>45058</c:v>
                </c:pt>
                <c:pt idx="875">
                  <c:v>45061</c:v>
                </c:pt>
                <c:pt idx="876">
                  <c:v>45062</c:v>
                </c:pt>
                <c:pt idx="877">
                  <c:v>45063</c:v>
                </c:pt>
                <c:pt idx="878">
                  <c:v>45064</c:v>
                </c:pt>
                <c:pt idx="879">
                  <c:v>45065</c:v>
                </c:pt>
                <c:pt idx="880">
                  <c:v>45068</c:v>
                </c:pt>
                <c:pt idx="881">
                  <c:v>45069</c:v>
                </c:pt>
                <c:pt idx="882">
                  <c:v>45070</c:v>
                </c:pt>
                <c:pt idx="883">
                  <c:v>45071</c:v>
                </c:pt>
                <c:pt idx="884">
                  <c:v>45072</c:v>
                </c:pt>
                <c:pt idx="885">
                  <c:v>45075</c:v>
                </c:pt>
                <c:pt idx="886">
                  <c:v>45076</c:v>
                </c:pt>
                <c:pt idx="887">
                  <c:v>45077</c:v>
                </c:pt>
                <c:pt idx="888">
                  <c:v>45078</c:v>
                </c:pt>
                <c:pt idx="889">
                  <c:v>45079</c:v>
                </c:pt>
                <c:pt idx="890">
                  <c:v>45082</c:v>
                </c:pt>
                <c:pt idx="891">
                  <c:v>45083</c:v>
                </c:pt>
                <c:pt idx="892">
                  <c:v>45084</c:v>
                </c:pt>
                <c:pt idx="893">
                  <c:v>45085</c:v>
                </c:pt>
                <c:pt idx="894">
                  <c:v>45086</c:v>
                </c:pt>
                <c:pt idx="895">
                  <c:v>45089</c:v>
                </c:pt>
                <c:pt idx="896">
                  <c:v>45090</c:v>
                </c:pt>
                <c:pt idx="897">
                  <c:v>45091</c:v>
                </c:pt>
                <c:pt idx="898">
                  <c:v>45092</c:v>
                </c:pt>
                <c:pt idx="899">
                  <c:v>45093</c:v>
                </c:pt>
                <c:pt idx="900">
                  <c:v>45096</c:v>
                </c:pt>
                <c:pt idx="901">
                  <c:v>45097</c:v>
                </c:pt>
                <c:pt idx="902">
                  <c:v>45098</c:v>
                </c:pt>
                <c:pt idx="903">
                  <c:v>45099</c:v>
                </c:pt>
                <c:pt idx="904">
                  <c:v>45100</c:v>
                </c:pt>
                <c:pt idx="905">
                  <c:v>45103</c:v>
                </c:pt>
                <c:pt idx="906">
                  <c:v>45104</c:v>
                </c:pt>
                <c:pt idx="907">
                  <c:v>45105</c:v>
                </c:pt>
                <c:pt idx="908">
                  <c:v>45106</c:v>
                </c:pt>
                <c:pt idx="909">
                  <c:v>45107</c:v>
                </c:pt>
                <c:pt idx="910">
                  <c:v>45110</c:v>
                </c:pt>
                <c:pt idx="911">
                  <c:v>45111</c:v>
                </c:pt>
                <c:pt idx="912">
                  <c:v>45112</c:v>
                </c:pt>
                <c:pt idx="913">
                  <c:v>45113</c:v>
                </c:pt>
                <c:pt idx="914">
                  <c:v>45114</c:v>
                </c:pt>
                <c:pt idx="915">
                  <c:v>45117</c:v>
                </c:pt>
                <c:pt idx="916">
                  <c:v>45118</c:v>
                </c:pt>
                <c:pt idx="917">
                  <c:v>45119</c:v>
                </c:pt>
                <c:pt idx="918">
                  <c:v>45120</c:v>
                </c:pt>
                <c:pt idx="919">
                  <c:v>45121</c:v>
                </c:pt>
                <c:pt idx="920">
                  <c:v>45124</c:v>
                </c:pt>
                <c:pt idx="921">
                  <c:v>45125</c:v>
                </c:pt>
                <c:pt idx="922">
                  <c:v>45126</c:v>
                </c:pt>
                <c:pt idx="923">
                  <c:v>45127</c:v>
                </c:pt>
                <c:pt idx="924">
                  <c:v>45128</c:v>
                </c:pt>
                <c:pt idx="925">
                  <c:v>45131</c:v>
                </c:pt>
                <c:pt idx="926">
                  <c:v>45132</c:v>
                </c:pt>
                <c:pt idx="927">
                  <c:v>45133</c:v>
                </c:pt>
                <c:pt idx="928">
                  <c:v>45134</c:v>
                </c:pt>
                <c:pt idx="929">
                  <c:v>45135</c:v>
                </c:pt>
                <c:pt idx="930">
                  <c:v>45138</c:v>
                </c:pt>
                <c:pt idx="931">
                  <c:v>45139</c:v>
                </c:pt>
                <c:pt idx="932">
                  <c:v>45140</c:v>
                </c:pt>
                <c:pt idx="933">
                  <c:v>45141</c:v>
                </c:pt>
                <c:pt idx="934">
                  <c:v>45142</c:v>
                </c:pt>
                <c:pt idx="935">
                  <c:v>45145</c:v>
                </c:pt>
                <c:pt idx="936">
                  <c:v>45146</c:v>
                </c:pt>
                <c:pt idx="937">
                  <c:v>45147</c:v>
                </c:pt>
                <c:pt idx="938">
                  <c:v>45148</c:v>
                </c:pt>
                <c:pt idx="939">
                  <c:v>45149</c:v>
                </c:pt>
                <c:pt idx="940">
                  <c:v>45152</c:v>
                </c:pt>
                <c:pt idx="941">
                  <c:v>45153</c:v>
                </c:pt>
                <c:pt idx="942">
                  <c:v>45154</c:v>
                </c:pt>
                <c:pt idx="943">
                  <c:v>45155</c:v>
                </c:pt>
                <c:pt idx="944">
                  <c:v>45156</c:v>
                </c:pt>
                <c:pt idx="945">
                  <c:v>45159</c:v>
                </c:pt>
                <c:pt idx="946">
                  <c:v>45160</c:v>
                </c:pt>
                <c:pt idx="947">
                  <c:v>45161</c:v>
                </c:pt>
                <c:pt idx="948">
                  <c:v>45162</c:v>
                </c:pt>
                <c:pt idx="949">
                  <c:v>45163</c:v>
                </c:pt>
                <c:pt idx="950">
                  <c:v>45166</c:v>
                </c:pt>
                <c:pt idx="951">
                  <c:v>45167</c:v>
                </c:pt>
                <c:pt idx="952">
                  <c:v>45168</c:v>
                </c:pt>
                <c:pt idx="953">
                  <c:v>45169</c:v>
                </c:pt>
                <c:pt idx="954">
                  <c:v>45170</c:v>
                </c:pt>
                <c:pt idx="955">
                  <c:v>45173</c:v>
                </c:pt>
                <c:pt idx="956">
                  <c:v>45174</c:v>
                </c:pt>
                <c:pt idx="957">
                  <c:v>45175</c:v>
                </c:pt>
                <c:pt idx="958">
                  <c:v>45176</c:v>
                </c:pt>
                <c:pt idx="959">
                  <c:v>45177</c:v>
                </c:pt>
                <c:pt idx="960">
                  <c:v>45180</c:v>
                </c:pt>
                <c:pt idx="961">
                  <c:v>45181</c:v>
                </c:pt>
                <c:pt idx="962">
                  <c:v>45182</c:v>
                </c:pt>
                <c:pt idx="963">
                  <c:v>45183</c:v>
                </c:pt>
                <c:pt idx="964">
                  <c:v>45184</c:v>
                </c:pt>
                <c:pt idx="965">
                  <c:v>45187</c:v>
                </c:pt>
                <c:pt idx="966">
                  <c:v>45188</c:v>
                </c:pt>
                <c:pt idx="967">
                  <c:v>45189</c:v>
                </c:pt>
                <c:pt idx="968">
                  <c:v>45190</c:v>
                </c:pt>
                <c:pt idx="969">
                  <c:v>45191</c:v>
                </c:pt>
                <c:pt idx="970">
                  <c:v>45194</c:v>
                </c:pt>
                <c:pt idx="971">
                  <c:v>45195</c:v>
                </c:pt>
                <c:pt idx="972">
                  <c:v>45196</c:v>
                </c:pt>
                <c:pt idx="973">
                  <c:v>45197</c:v>
                </c:pt>
                <c:pt idx="974">
                  <c:v>45198</c:v>
                </c:pt>
                <c:pt idx="975">
                  <c:v>45201</c:v>
                </c:pt>
                <c:pt idx="976">
                  <c:v>45202</c:v>
                </c:pt>
                <c:pt idx="977">
                  <c:v>45203</c:v>
                </c:pt>
                <c:pt idx="978">
                  <c:v>45204</c:v>
                </c:pt>
                <c:pt idx="979">
                  <c:v>45205</c:v>
                </c:pt>
                <c:pt idx="980">
                  <c:v>45208</c:v>
                </c:pt>
                <c:pt idx="981">
                  <c:v>45209</c:v>
                </c:pt>
                <c:pt idx="982">
                  <c:v>45210</c:v>
                </c:pt>
                <c:pt idx="983">
                  <c:v>45211</c:v>
                </c:pt>
                <c:pt idx="984">
                  <c:v>45212</c:v>
                </c:pt>
                <c:pt idx="985">
                  <c:v>45215</c:v>
                </c:pt>
                <c:pt idx="986">
                  <c:v>45216</c:v>
                </c:pt>
                <c:pt idx="987">
                  <c:v>45217</c:v>
                </c:pt>
                <c:pt idx="988">
                  <c:v>45218</c:v>
                </c:pt>
                <c:pt idx="989">
                  <c:v>45219</c:v>
                </c:pt>
                <c:pt idx="990">
                  <c:v>45222</c:v>
                </c:pt>
                <c:pt idx="991">
                  <c:v>45223</c:v>
                </c:pt>
                <c:pt idx="992">
                  <c:v>45224</c:v>
                </c:pt>
                <c:pt idx="993">
                  <c:v>45225</c:v>
                </c:pt>
                <c:pt idx="994">
                  <c:v>45226</c:v>
                </c:pt>
                <c:pt idx="995">
                  <c:v>45229</c:v>
                </c:pt>
                <c:pt idx="996">
                  <c:v>45230</c:v>
                </c:pt>
                <c:pt idx="997">
                  <c:v>45231</c:v>
                </c:pt>
                <c:pt idx="998">
                  <c:v>45232</c:v>
                </c:pt>
                <c:pt idx="999">
                  <c:v>45233</c:v>
                </c:pt>
                <c:pt idx="1000">
                  <c:v>45236</c:v>
                </c:pt>
                <c:pt idx="1001">
                  <c:v>45237</c:v>
                </c:pt>
                <c:pt idx="1002">
                  <c:v>45238</c:v>
                </c:pt>
                <c:pt idx="1003">
                  <c:v>45239</c:v>
                </c:pt>
                <c:pt idx="1004">
                  <c:v>45240</c:v>
                </c:pt>
                <c:pt idx="1005">
                  <c:v>45243</c:v>
                </c:pt>
                <c:pt idx="1006">
                  <c:v>45244</c:v>
                </c:pt>
                <c:pt idx="1007">
                  <c:v>45245</c:v>
                </c:pt>
                <c:pt idx="1008">
                  <c:v>45246</c:v>
                </c:pt>
                <c:pt idx="1009">
                  <c:v>45247</c:v>
                </c:pt>
                <c:pt idx="1010">
                  <c:v>45250</c:v>
                </c:pt>
                <c:pt idx="1011">
                  <c:v>45251</c:v>
                </c:pt>
                <c:pt idx="1012">
                  <c:v>45252</c:v>
                </c:pt>
                <c:pt idx="1013">
                  <c:v>45253</c:v>
                </c:pt>
                <c:pt idx="1014">
                  <c:v>45254</c:v>
                </c:pt>
                <c:pt idx="1015">
                  <c:v>45257</c:v>
                </c:pt>
                <c:pt idx="1016">
                  <c:v>45258</c:v>
                </c:pt>
                <c:pt idx="1017">
                  <c:v>45259</c:v>
                </c:pt>
                <c:pt idx="1018">
                  <c:v>45260</c:v>
                </c:pt>
                <c:pt idx="1019">
                  <c:v>45261</c:v>
                </c:pt>
                <c:pt idx="1020">
                  <c:v>45264</c:v>
                </c:pt>
                <c:pt idx="1021">
                  <c:v>45265</c:v>
                </c:pt>
                <c:pt idx="1022">
                  <c:v>45266</c:v>
                </c:pt>
                <c:pt idx="1023">
                  <c:v>45267</c:v>
                </c:pt>
                <c:pt idx="1024">
                  <c:v>45268</c:v>
                </c:pt>
                <c:pt idx="1025">
                  <c:v>45271</c:v>
                </c:pt>
                <c:pt idx="1026">
                  <c:v>45272</c:v>
                </c:pt>
                <c:pt idx="1027">
                  <c:v>45273</c:v>
                </c:pt>
                <c:pt idx="1028">
                  <c:v>45274</c:v>
                </c:pt>
                <c:pt idx="1029">
                  <c:v>45275</c:v>
                </c:pt>
                <c:pt idx="1030">
                  <c:v>45278</c:v>
                </c:pt>
                <c:pt idx="1031">
                  <c:v>45279</c:v>
                </c:pt>
                <c:pt idx="1032">
                  <c:v>45280</c:v>
                </c:pt>
                <c:pt idx="1033">
                  <c:v>45281</c:v>
                </c:pt>
                <c:pt idx="1034">
                  <c:v>45282</c:v>
                </c:pt>
                <c:pt idx="1035">
                  <c:v>45286</c:v>
                </c:pt>
                <c:pt idx="1036">
                  <c:v>45287</c:v>
                </c:pt>
                <c:pt idx="1037">
                  <c:v>45288</c:v>
                </c:pt>
                <c:pt idx="1038">
                  <c:v>45289</c:v>
                </c:pt>
                <c:pt idx="1039">
                  <c:v>45293</c:v>
                </c:pt>
                <c:pt idx="1040">
                  <c:v>45294</c:v>
                </c:pt>
                <c:pt idx="1041">
                  <c:v>45295</c:v>
                </c:pt>
                <c:pt idx="1042">
                  <c:v>45296</c:v>
                </c:pt>
                <c:pt idx="1043">
                  <c:v>45299</c:v>
                </c:pt>
                <c:pt idx="1044">
                  <c:v>45300</c:v>
                </c:pt>
                <c:pt idx="1045">
                  <c:v>45301</c:v>
                </c:pt>
                <c:pt idx="1046">
                  <c:v>45302</c:v>
                </c:pt>
                <c:pt idx="1047">
                  <c:v>45303</c:v>
                </c:pt>
                <c:pt idx="1048">
                  <c:v>45306</c:v>
                </c:pt>
                <c:pt idx="1049">
                  <c:v>45307</c:v>
                </c:pt>
                <c:pt idx="1050">
                  <c:v>45308</c:v>
                </c:pt>
                <c:pt idx="1051">
                  <c:v>45309</c:v>
                </c:pt>
                <c:pt idx="1052">
                  <c:v>45310</c:v>
                </c:pt>
                <c:pt idx="1053">
                  <c:v>45313</c:v>
                </c:pt>
                <c:pt idx="1054">
                  <c:v>45314</c:v>
                </c:pt>
                <c:pt idx="1055">
                  <c:v>45315</c:v>
                </c:pt>
                <c:pt idx="1056">
                  <c:v>45316</c:v>
                </c:pt>
                <c:pt idx="1057">
                  <c:v>45317</c:v>
                </c:pt>
                <c:pt idx="1058">
                  <c:v>45320</c:v>
                </c:pt>
                <c:pt idx="1059">
                  <c:v>45321</c:v>
                </c:pt>
                <c:pt idx="1060">
                  <c:v>45322</c:v>
                </c:pt>
                <c:pt idx="1061">
                  <c:v>45323</c:v>
                </c:pt>
                <c:pt idx="1062">
                  <c:v>45324</c:v>
                </c:pt>
                <c:pt idx="1063">
                  <c:v>45327</c:v>
                </c:pt>
                <c:pt idx="1064">
                  <c:v>45328</c:v>
                </c:pt>
                <c:pt idx="1065">
                  <c:v>45329</c:v>
                </c:pt>
                <c:pt idx="1066">
                  <c:v>45330</c:v>
                </c:pt>
                <c:pt idx="1067">
                  <c:v>45331</c:v>
                </c:pt>
                <c:pt idx="1068">
                  <c:v>45334</c:v>
                </c:pt>
                <c:pt idx="1069">
                  <c:v>45335</c:v>
                </c:pt>
                <c:pt idx="1070">
                  <c:v>45336</c:v>
                </c:pt>
                <c:pt idx="1071">
                  <c:v>45337</c:v>
                </c:pt>
                <c:pt idx="1072">
                  <c:v>45338</c:v>
                </c:pt>
                <c:pt idx="1073">
                  <c:v>45341</c:v>
                </c:pt>
                <c:pt idx="1074">
                  <c:v>45342</c:v>
                </c:pt>
                <c:pt idx="1075">
                  <c:v>45343</c:v>
                </c:pt>
                <c:pt idx="1076">
                  <c:v>45344</c:v>
                </c:pt>
                <c:pt idx="1077">
                  <c:v>45345</c:v>
                </c:pt>
                <c:pt idx="1078">
                  <c:v>45348</c:v>
                </c:pt>
                <c:pt idx="1079">
                  <c:v>45349</c:v>
                </c:pt>
                <c:pt idx="1080">
                  <c:v>45350</c:v>
                </c:pt>
                <c:pt idx="1081">
                  <c:v>45351</c:v>
                </c:pt>
                <c:pt idx="1082">
                  <c:v>45352</c:v>
                </c:pt>
                <c:pt idx="1083">
                  <c:v>45355</c:v>
                </c:pt>
                <c:pt idx="1084">
                  <c:v>45356</c:v>
                </c:pt>
                <c:pt idx="1085">
                  <c:v>45357</c:v>
                </c:pt>
                <c:pt idx="1086">
                  <c:v>45358</c:v>
                </c:pt>
                <c:pt idx="1087">
                  <c:v>45359</c:v>
                </c:pt>
                <c:pt idx="1088">
                  <c:v>45362</c:v>
                </c:pt>
                <c:pt idx="1089">
                  <c:v>45363</c:v>
                </c:pt>
                <c:pt idx="1090">
                  <c:v>45364</c:v>
                </c:pt>
                <c:pt idx="1091">
                  <c:v>45365</c:v>
                </c:pt>
                <c:pt idx="1092">
                  <c:v>45366</c:v>
                </c:pt>
                <c:pt idx="1093">
                  <c:v>45369</c:v>
                </c:pt>
                <c:pt idx="1094">
                  <c:v>45370</c:v>
                </c:pt>
                <c:pt idx="1095">
                  <c:v>45371</c:v>
                </c:pt>
                <c:pt idx="1096">
                  <c:v>45372</c:v>
                </c:pt>
                <c:pt idx="1097">
                  <c:v>45373</c:v>
                </c:pt>
                <c:pt idx="1098">
                  <c:v>45376</c:v>
                </c:pt>
                <c:pt idx="1099">
                  <c:v>45377</c:v>
                </c:pt>
                <c:pt idx="1100">
                  <c:v>45378</c:v>
                </c:pt>
                <c:pt idx="1101">
                  <c:v>45379</c:v>
                </c:pt>
                <c:pt idx="1102">
                  <c:v>45380</c:v>
                </c:pt>
                <c:pt idx="1103">
                  <c:v>45383</c:v>
                </c:pt>
                <c:pt idx="1104">
                  <c:v>45384</c:v>
                </c:pt>
                <c:pt idx="1105">
                  <c:v>45385</c:v>
                </c:pt>
                <c:pt idx="1106">
                  <c:v>45386</c:v>
                </c:pt>
                <c:pt idx="1107">
                  <c:v>45387</c:v>
                </c:pt>
                <c:pt idx="1108">
                  <c:v>45390</c:v>
                </c:pt>
                <c:pt idx="1109">
                  <c:v>45391</c:v>
                </c:pt>
                <c:pt idx="1110">
                  <c:v>45392</c:v>
                </c:pt>
                <c:pt idx="1111">
                  <c:v>45393</c:v>
                </c:pt>
                <c:pt idx="1112">
                  <c:v>45394</c:v>
                </c:pt>
                <c:pt idx="1113">
                  <c:v>45397</c:v>
                </c:pt>
                <c:pt idx="1114">
                  <c:v>45398</c:v>
                </c:pt>
                <c:pt idx="1115">
                  <c:v>45399</c:v>
                </c:pt>
                <c:pt idx="1116">
                  <c:v>45400</c:v>
                </c:pt>
                <c:pt idx="1117">
                  <c:v>45401</c:v>
                </c:pt>
                <c:pt idx="1118">
                  <c:v>45404</c:v>
                </c:pt>
                <c:pt idx="1119">
                  <c:v>45405</c:v>
                </c:pt>
                <c:pt idx="1120">
                  <c:v>45406</c:v>
                </c:pt>
                <c:pt idx="1121">
                  <c:v>45407</c:v>
                </c:pt>
                <c:pt idx="1122">
                  <c:v>45408</c:v>
                </c:pt>
                <c:pt idx="1123">
                  <c:v>45411</c:v>
                </c:pt>
                <c:pt idx="1124">
                  <c:v>45412</c:v>
                </c:pt>
                <c:pt idx="1125">
                  <c:v>45413</c:v>
                </c:pt>
                <c:pt idx="1126">
                  <c:v>45414</c:v>
                </c:pt>
                <c:pt idx="1127">
                  <c:v>45415</c:v>
                </c:pt>
                <c:pt idx="1128">
                  <c:v>45418</c:v>
                </c:pt>
                <c:pt idx="1129">
                  <c:v>45419</c:v>
                </c:pt>
                <c:pt idx="1130">
                  <c:v>45420</c:v>
                </c:pt>
                <c:pt idx="1131">
                  <c:v>45421</c:v>
                </c:pt>
                <c:pt idx="1132">
                  <c:v>45422</c:v>
                </c:pt>
                <c:pt idx="1133">
                  <c:v>45425</c:v>
                </c:pt>
                <c:pt idx="1134">
                  <c:v>45426</c:v>
                </c:pt>
                <c:pt idx="1135">
                  <c:v>45427</c:v>
                </c:pt>
                <c:pt idx="1136">
                  <c:v>45428</c:v>
                </c:pt>
                <c:pt idx="1137">
                  <c:v>45429</c:v>
                </c:pt>
                <c:pt idx="1138">
                  <c:v>45432</c:v>
                </c:pt>
                <c:pt idx="1139">
                  <c:v>45433</c:v>
                </c:pt>
                <c:pt idx="1140">
                  <c:v>45434</c:v>
                </c:pt>
                <c:pt idx="1141">
                  <c:v>45435</c:v>
                </c:pt>
                <c:pt idx="1142">
                  <c:v>45436</c:v>
                </c:pt>
                <c:pt idx="1143">
                  <c:v>45439</c:v>
                </c:pt>
                <c:pt idx="1144">
                  <c:v>45440</c:v>
                </c:pt>
                <c:pt idx="1145">
                  <c:v>45441</c:v>
                </c:pt>
                <c:pt idx="1146">
                  <c:v>45442</c:v>
                </c:pt>
                <c:pt idx="1147">
                  <c:v>45443</c:v>
                </c:pt>
                <c:pt idx="1148">
                  <c:v>45446</c:v>
                </c:pt>
                <c:pt idx="1149">
                  <c:v>45447</c:v>
                </c:pt>
                <c:pt idx="1150">
                  <c:v>45448</c:v>
                </c:pt>
                <c:pt idx="1151">
                  <c:v>45449</c:v>
                </c:pt>
                <c:pt idx="1152">
                  <c:v>45450</c:v>
                </c:pt>
                <c:pt idx="1153">
                  <c:v>45453</c:v>
                </c:pt>
                <c:pt idx="1154">
                  <c:v>45454</c:v>
                </c:pt>
                <c:pt idx="1155">
                  <c:v>45455</c:v>
                </c:pt>
                <c:pt idx="1156">
                  <c:v>45456</c:v>
                </c:pt>
                <c:pt idx="1157">
                  <c:v>45457</c:v>
                </c:pt>
                <c:pt idx="1158">
                  <c:v>45460</c:v>
                </c:pt>
                <c:pt idx="1159">
                  <c:v>45461</c:v>
                </c:pt>
                <c:pt idx="1160">
                  <c:v>45462</c:v>
                </c:pt>
                <c:pt idx="1161">
                  <c:v>45463</c:v>
                </c:pt>
                <c:pt idx="1162">
                  <c:v>45464</c:v>
                </c:pt>
                <c:pt idx="1163">
                  <c:v>45467</c:v>
                </c:pt>
                <c:pt idx="1164">
                  <c:v>45468</c:v>
                </c:pt>
                <c:pt idx="1165">
                  <c:v>45469</c:v>
                </c:pt>
                <c:pt idx="1166">
                  <c:v>45470</c:v>
                </c:pt>
                <c:pt idx="1167">
                  <c:v>45471</c:v>
                </c:pt>
                <c:pt idx="1168">
                  <c:v>45474</c:v>
                </c:pt>
                <c:pt idx="1169">
                  <c:v>45475</c:v>
                </c:pt>
                <c:pt idx="1170">
                  <c:v>45476</c:v>
                </c:pt>
                <c:pt idx="1171">
                  <c:v>45477</c:v>
                </c:pt>
                <c:pt idx="1172">
                  <c:v>45478</c:v>
                </c:pt>
                <c:pt idx="1173">
                  <c:v>45481</c:v>
                </c:pt>
                <c:pt idx="1174">
                  <c:v>45482</c:v>
                </c:pt>
                <c:pt idx="1175">
                  <c:v>45483</c:v>
                </c:pt>
                <c:pt idx="1176">
                  <c:v>45484</c:v>
                </c:pt>
                <c:pt idx="1177">
                  <c:v>45485</c:v>
                </c:pt>
                <c:pt idx="1178">
                  <c:v>45488</c:v>
                </c:pt>
                <c:pt idx="1179">
                  <c:v>45489</c:v>
                </c:pt>
                <c:pt idx="1180">
                  <c:v>45490</c:v>
                </c:pt>
                <c:pt idx="1181">
                  <c:v>45491</c:v>
                </c:pt>
                <c:pt idx="1182">
                  <c:v>45492</c:v>
                </c:pt>
                <c:pt idx="1183">
                  <c:v>45495</c:v>
                </c:pt>
                <c:pt idx="1184">
                  <c:v>45496</c:v>
                </c:pt>
                <c:pt idx="1185">
                  <c:v>45497</c:v>
                </c:pt>
                <c:pt idx="1186">
                  <c:v>45498</c:v>
                </c:pt>
                <c:pt idx="1187">
                  <c:v>45499</c:v>
                </c:pt>
                <c:pt idx="1188">
                  <c:v>45502</c:v>
                </c:pt>
                <c:pt idx="1189">
                  <c:v>45503</c:v>
                </c:pt>
                <c:pt idx="1190">
                  <c:v>45504</c:v>
                </c:pt>
                <c:pt idx="1191">
                  <c:v>45505</c:v>
                </c:pt>
                <c:pt idx="1192">
                  <c:v>45506</c:v>
                </c:pt>
                <c:pt idx="1193">
                  <c:v>45509</c:v>
                </c:pt>
                <c:pt idx="1194">
                  <c:v>45510</c:v>
                </c:pt>
                <c:pt idx="1195">
                  <c:v>45511</c:v>
                </c:pt>
                <c:pt idx="1196">
                  <c:v>45512</c:v>
                </c:pt>
                <c:pt idx="1197">
                  <c:v>45513</c:v>
                </c:pt>
                <c:pt idx="1198">
                  <c:v>45516</c:v>
                </c:pt>
                <c:pt idx="1199">
                  <c:v>45517</c:v>
                </c:pt>
                <c:pt idx="1200">
                  <c:v>45518</c:v>
                </c:pt>
                <c:pt idx="1201">
                  <c:v>45519</c:v>
                </c:pt>
                <c:pt idx="1202">
                  <c:v>45520</c:v>
                </c:pt>
                <c:pt idx="1203">
                  <c:v>45523</c:v>
                </c:pt>
                <c:pt idx="1204">
                  <c:v>45524</c:v>
                </c:pt>
                <c:pt idx="1205">
                  <c:v>45525</c:v>
                </c:pt>
                <c:pt idx="1206">
                  <c:v>45526</c:v>
                </c:pt>
                <c:pt idx="1207">
                  <c:v>45527</c:v>
                </c:pt>
                <c:pt idx="1208">
                  <c:v>45530</c:v>
                </c:pt>
                <c:pt idx="1209">
                  <c:v>45531</c:v>
                </c:pt>
                <c:pt idx="1210">
                  <c:v>45532</c:v>
                </c:pt>
                <c:pt idx="1211">
                  <c:v>45533</c:v>
                </c:pt>
                <c:pt idx="1212">
                  <c:v>45534</c:v>
                </c:pt>
                <c:pt idx="1213">
                  <c:v>45537</c:v>
                </c:pt>
                <c:pt idx="1214">
                  <c:v>45538</c:v>
                </c:pt>
                <c:pt idx="1215">
                  <c:v>45539</c:v>
                </c:pt>
                <c:pt idx="1216">
                  <c:v>45540</c:v>
                </c:pt>
                <c:pt idx="1217">
                  <c:v>45541</c:v>
                </c:pt>
                <c:pt idx="1218">
                  <c:v>45544</c:v>
                </c:pt>
                <c:pt idx="1219">
                  <c:v>45545</c:v>
                </c:pt>
                <c:pt idx="1220">
                  <c:v>45546</c:v>
                </c:pt>
                <c:pt idx="1221">
                  <c:v>45547</c:v>
                </c:pt>
                <c:pt idx="1222">
                  <c:v>45548</c:v>
                </c:pt>
                <c:pt idx="1223">
                  <c:v>45551</c:v>
                </c:pt>
                <c:pt idx="1224">
                  <c:v>45552</c:v>
                </c:pt>
                <c:pt idx="1225">
                  <c:v>45553</c:v>
                </c:pt>
                <c:pt idx="1226">
                  <c:v>45554</c:v>
                </c:pt>
                <c:pt idx="1227">
                  <c:v>45555</c:v>
                </c:pt>
                <c:pt idx="1228">
                  <c:v>45558</c:v>
                </c:pt>
                <c:pt idx="1229">
                  <c:v>45559</c:v>
                </c:pt>
                <c:pt idx="1230">
                  <c:v>45560</c:v>
                </c:pt>
                <c:pt idx="1231">
                  <c:v>45561</c:v>
                </c:pt>
                <c:pt idx="1232">
                  <c:v>45562</c:v>
                </c:pt>
                <c:pt idx="1233">
                  <c:v>45565</c:v>
                </c:pt>
                <c:pt idx="1234">
                  <c:v>45566</c:v>
                </c:pt>
                <c:pt idx="1235">
                  <c:v>45567</c:v>
                </c:pt>
                <c:pt idx="1236">
                  <c:v>45568</c:v>
                </c:pt>
                <c:pt idx="1237">
                  <c:v>45569</c:v>
                </c:pt>
                <c:pt idx="1238">
                  <c:v>45572</c:v>
                </c:pt>
                <c:pt idx="1239">
                  <c:v>45573</c:v>
                </c:pt>
                <c:pt idx="1240">
                  <c:v>45574</c:v>
                </c:pt>
                <c:pt idx="1241">
                  <c:v>45575</c:v>
                </c:pt>
                <c:pt idx="1242">
                  <c:v>45576</c:v>
                </c:pt>
                <c:pt idx="1243">
                  <c:v>45579</c:v>
                </c:pt>
                <c:pt idx="1244">
                  <c:v>45580</c:v>
                </c:pt>
                <c:pt idx="1245">
                  <c:v>45581</c:v>
                </c:pt>
                <c:pt idx="1246">
                  <c:v>45582</c:v>
                </c:pt>
                <c:pt idx="1247">
                  <c:v>45583</c:v>
                </c:pt>
                <c:pt idx="1248">
                  <c:v>45586</c:v>
                </c:pt>
                <c:pt idx="1249">
                  <c:v>45587</c:v>
                </c:pt>
                <c:pt idx="1250">
                  <c:v>45588</c:v>
                </c:pt>
                <c:pt idx="1251">
                  <c:v>45589</c:v>
                </c:pt>
                <c:pt idx="1252">
                  <c:v>45590</c:v>
                </c:pt>
                <c:pt idx="1253">
                  <c:v>45593</c:v>
                </c:pt>
                <c:pt idx="1254">
                  <c:v>45594</c:v>
                </c:pt>
                <c:pt idx="1255">
                  <c:v>45595</c:v>
                </c:pt>
                <c:pt idx="1256">
                  <c:v>45596</c:v>
                </c:pt>
                <c:pt idx="1257">
                  <c:v>45597</c:v>
                </c:pt>
                <c:pt idx="1258">
                  <c:v>45600</c:v>
                </c:pt>
                <c:pt idx="1259">
                  <c:v>45601</c:v>
                </c:pt>
                <c:pt idx="1260">
                  <c:v>45602</c:v>
                </c:pt>
                <c:pt idx="1261">
                  <c:v>45603</c:v>
                </c:pt>
                <c:pt idx="1262">
                  <c:v>45604</c:v>
                </c:pt>
                <c:pt idx="1263">
                  <c:v>45607</c:v>
                </c:pt>
                <c:pt idx="1264">
                  <c:v>45608</c:v>
                </c:pt>
                <c:pt idx="1265">
                  <c:v>45609</c:v>
                </c:pt>
                <c:pt idx="1266">
                  <c:v>45610</c:v>
                </c:pt>
                <c:pt idx="1267">
                  <c:v>45611</c:v>
                </c:pt>
                <c:pt idx="1268">
                  <c:v>45614</c:v>
                </c:pt>
                <c:pt idx="1269">
                  <c:v>45615</c:v>
                </c:pt>
                <c:pt idx="1270">
                  <c:v>45616</c:v>
                </c:pt>
                <c:pt idx="1271">
                  <c:v>45617</c:v>
                </c:pt>
                <c:pt idx="1272">
                  <c:v>45618</c:v>
                </c:pt>
                <c:pt idx="1273">
                  <c:v>45621</c:v>
                </c:pt>
                <c:pt idx="1274">
                  <c:v>45622</c:v>
                </c:pt>
                <c:pt idx="1275">
                  <c:v>45623</c:v>
                </c:pt>
                <c:pt idx="1276">
                  <c:v>45624</c:v>
                </c:pt>
                <c:pt idx="1277">
                  <c:v>45625</c:v>
                </c:pt>
                <c:pt idx="1278">
                  <c:v>45628</c:v>
                </c:pt>
                <c:pt idx="1279">
                  <c:v>45629</c:v>
                </c:pt>
                <c:pt idx="1280">
                  <c:v>45630</c:v>
                </c:pt>
                <c:pt idx="1281">
                  <c:v>45631</c:v>
                </c:pt>
                <c:pt idx="1282">
                  <c:v>45632</c:v>
                </c:pt>
                <c:pt idx="1283">
                  <c:v>45635</c:v>
                </c:pt>
                <c:pt idx="1284">
                  <c:v>45636</c:v>
                </c:pt>
                <c:pt idx="1285">
                  <c:v>45637</c:v>
                </c:pt>
                <c:pt idx="1286">
                  <c:v>45638</c:v>
                </c:pt>
                <c:pt idx="1287">
                  <c:v>45639</c:v>
                </c:pt>
                <c:pt idx="1288">
                  <c:v>45642</c:v>
                </c:pt>
                <c:pt idx="1289">
                  <c:v>45643</c:v>
                </c:pt>
                <c:pt idx="1290">
                  <c:v>45644</c:v>
                </c:pt>
                <c:pt idx="1291">
                  <c:v>45645</c:v>
                </c:pt>
                <c:pt idx="1292">
                  <c:v>45646</c:v>
                </c:pt>
                <c:pt idx="1293">
                  <c:v>45649</c:v>
                </c:pt>
                <c:pt idx="1294">
                  <c:v>45650</c:v>
                </c:pt>
                <c:pt idx="1295">
                  <c:v>45652</c:v>
                </c:pt>
                <c:pt idx="1296">
                  <c:v>45653</c:v>
                </c:pt>
                <c:pt idx="1297">
                  <c:v>45656</c:v>
                </c:pt>
                <c:pt idx="1298">
                  <c:v>45657</c:v>
                </c:pt>
                <c:pt idx="1299">
                  <c:v>45659</c:v>
                </c:pt>
                <c:pt idx="1300">
                  <c:v>45660</c:v>
                </c:pt>
                <c:pt idx="1301">
                  <c:v>45663</c:v>
                </c:pt>
                <c:pt idx="1302">
                  <c:v>45664</c:v>
                </c:pt>
                <c:pt idx="1303">
                  <c:v>45665</c:v>
                </c:pt>
                <c:pt idx="1304">
                  <c:v>45666</c:v>
                </c:pt>
                <c:pt idx="1305">
                  <c:v>45667</c:v>
                </c:pt>
                <c:pt idx="1306">
                  <c:v>45670</c:v>
                </c:pt>
                <c:pt idx="1307">
                  <c:v>45671</c:v>
                </c:pt>
                <c:pt idx="1308">
                  <c:v>45672</c:v>
                </c:pt>
                <c:pt idx="1309">
                  <c:v>45673</c:v>
                </c:pt>
                <c:pt idx="1310">
                  <c:v>45674</c:v>
                </c:pt>
                <c:pt idx="1311">
                  <c:v>45677</c:v>
                </c:pt>
                <c:pt idx="1312">
                  <c:v>45678</c:v>
                </c:pt>
                <c:pt idx="1313">
                  <c:v>45679</c:v>
                </c:pt>
                <c:pt idx="1314">
                  <c:v>45680</c:v>
                </c:pt>
                <c:pt idx="1315">
                  <c:v>45681</c:v>
                </c:pt>
                <c:pt idx="1316">
                  <c:v>45684</c:v>
                </c:pt>
                <c:pt idx="1317">
                  <c:v>45685</c:v>
                </c:pt>
                <c:pt idx="1318">
                  <c:v>45686</c:v>
                </c:pt>
                <c:pt idx="1319">
                  <c:v>45687</c:v>
                </c:pt>
                <c:pt idx="1320">
                  <c:v>45688</c:v>
                </c:pt>
                <c:pt idx="1321">
                  <c:v>45691</c:v>
                </c:pt>
                <c:pt idx="1322">
                  <c:v>45692</c:v>
                </c:pt>
                <c:pt idx="1323">
                  <c:v>45693</c:v>
                </c:pt>
                <c:pt idx="1324">
                  <c:v>45694</c:v>
                </c:pt>
                <c:pt idx="1325">
                  <c:v>45695</c:v>
                </c:pt>
                <c:pt idx="1326">
                  <c:v>45698</c:v>
                </c:pt>
                <c:pt idx="1327">
                  <c:v>45699</c:v>
                </c:pt>
                <c:pt idx="1328">
                  <c:v>45700</c:v>
                </c:pt>
                <c:pt idx="1329">
                  <c:v>45701</c:v>
                </c:pt>
                <c:pt idx="1330">
                  <c:v>45702</c:v>
                </c:pt>
                <c:pt idx="1331">
                  <c:v>45705</c:v>
                </c:pt>
                <c:pt idx="1332">
                  <c:v>45706</c:v>
                </c:pt>
                <c:pt idx="1333">
                  <c:v>45707</c:v>
                </c:pt>
                <c:pt idx="1334">
                  <c:v>45708</c:v>
                </c:pt>
                <c:pt idx="1335">
                  <c:v>45709</c:v>
                </c:pt>
                <c:pt idx="1336">
                  <c:v>45712</c:v>
                </c:pt>
                <c:pt idx="1337">
                  <c:v>45713</c:v>
                </c:pt>
                <c:pt idx="1338">
                  <c:v>45714</c:v>
                </c:pt>
                <c:pt idx="1339">
                  <c:v>45715</c:v>
                </c:pt>
                <c:pt idx="1340">
                  <c:v>45716</c:v>
                </c:pt>
                <c:pt idx="1341">
                  <c:v>45719</c:v>
                </c:pt>
                <c:pt idx="1342">
                  <c:v>45720</c:v>
                </c:pt>
                <c:pt idx="1343">
                  <c:v>45721</c:v>
                </c:pt>
                <c:pt idx="1344">
                  <c:v>45722</c:v>
                </c:pt>
                <c:pt idx="1345">
                  <c:v>45723</c:v>
                </c:pt>
                <c:pt idx="1346">
                  <c:v>45726</c:v>
                </c:pt>
                <c:pt idx="1347">
                  <c:v>45727</c:v>
                </c:pt>
                <c:pt idx="1348">
                  <c:v>45728</c:v>
                </c:pt>
                <c:pt idx="1349">
                  <c:v>45729</c:v>
                </c:pt>
                <c:pt idx="1350">
                  <c:v>45730</c:v>
                </c:pt>
                <c:pt idx="1351">
                  <c:v>45733</c:v>
                </c:pt>
                <c:pt idx="1352">
                  <c:v>45734</c:v>
                </c:pt>
                <c:pt idx="1353">
                  <c:v>45735</c:v>
                </c:pt>
                <c:pt idx="1354">
                  <c:v>45736</c:v>
                </c:pt>
                <c:pt idx="1355">
                  <c:v>45737</c:v>
                </c:pt>
                <c:pt idx="1356">
                  <c:v>45740</c:v>
                </c:pt>
                <c:pt idx="1357">
                  <c:v>45741</c:v>
                </c:pt>
                <c:pt idx="1358">
                  <c:v>45742</c:v>
                </c:pt>
                <c:pt idx="1359">
                  <c:v>45743</c:v>
                </c:pt>
                <c:pt idx="1360">
                  <c:v>45744</c:v>
                </c:pt>
                <c:pt idx="1361">
                  <c:v>45747</c:v>
                </c:pt>
              </c:numCache>
            </c:numRef>
          </c:cat>
          <c:val>
            <c:numRef>
              <c:f>Currencies!$D$7:$D$10000</c:f>
              <c:numCache>
                <c:formatCode>0.00</c:formatCode>
                <c:ptCount val="999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1</c:v>
                </c:pt>
                <c:pt idx="1300">
                  <c:v>1</c:v>
                </c:pt>
                <c:pt idx="1301">
                  <c:v>1</c:v>
                </c:pt>
                <c:pt idx="1302">
                  <c:v>1</c:v>
                </c:pt>
                <c:pt idx="1303">
                  <c:v>1</c:v>
                </c:pt>
                <c:pt idx="1304">
                  <c:v>1</c:v>
                </c:pt>
                <c:pt idx="1305">
                  <c:v>1</c:v>
                </c:pt>
                <c:pt idx="1306">
                  <c:v>1</c:v>
                </c:pt>
                <c:pt idx="1307">
                  <c:v>1</c:v>
                </c:pt>
                <c:pt idx="1308">
                  <c:v>1</c:v>
                </c:pt>
                <c:pt idx="1309">
                  <c:v>1</c:v>
                </c:pt>
                <c:pt idx="1310">
                  <c:v>1</c:v>
                </c:pt>
                <c:pt idx="1311">
                  <c:v>1</c:v>
                </c:pt>
                <c:pt idx="1312">
                  <c:v>1</c:v>
                </c:pt>
                <c:pt idx="1313">
                  <c:v>1</c:v>
                </c:pt>
                <c:pt idx="1314">
                  <c:v>1</c:v>
                </c:pt>
                <c:pt idx="1315">
                  <c:v>1</c:v>
                </c:pt>
                <c:pt idx="1316">
                  <c:v>1</c:v>
                </c:pt>
                <c:pt idx="1317">
                  <c:v>1</c:v>
                </c:pt>
                <c:pt idx="1318">
                  <c:v>1</c:v>
                </c:pt>
                <c:pt idx="1319">
                  <c:v>1</c:v>
                </c:pt>
                <c:pt idx="1320">
                  <c:v>1</c:v>
                </c:pt>
                <c:pt idx="1321">
                  <c:v>1</c:v>
                </c:pt>
                <c:pt idx="1322">
                  <c:v>1</c:v>
                </c:pt>
                <c:pt idx="1323">
                  <c:v>1</c:v>
                </c:pt>
                <c:pt idx="1324">
                  <c:v>1</c:v>
                </c:pt>
                <c:pt idx="1325">
                  <c:v>1</c:v>
                </c:pt>
                <c:pt idx="1326">
                  <c:v>1</c:v>
                </c:pt>
                <c:pt idx="1327">
                  <c:v>1</c:v>
                </c:pt>
                <c:pt idx="1328">
                  <c:v>1</c:v>
                </c:pt>
                <c:pt idx="1329">
                  <c:v>1</c:v>
                </c:pt>
                <c:pt idx="1330">
                  <c:v>1</c:v>
                </c:pt>
                <c:pt idx="1331">
                  <c:v>1</c:v>
                </c:pt>
                <c:pt idx="1332">
                  <c:v>1</c:v>
                </c:pt>
                <c:pt idx="1333">
                  <c:v>1</c:v>
                </c:pt>
                <c:pt idx="1334">
                  <c:v>1</c:v>
                </c:pt>
                <c:pt idx="1335">
                  <c:v>1</c:v>
                </c:pt>
                <c:pt idx="1336">
                  <c:v>1</c:v>
                </c:pt>
                <c:pt idx="1337">
                  <c:v>1</c:v>
                </c:pt>
                <c:pt idx="1338">
                  <c:v>1</c:v>
                </c:pt>
                <c:pt idx="1339">
                  <c:v>1</c:v>
                </c:pt>
                <c:pt idx="1340">
                  <c:v>1</c:v>
                </c:pt>
                <c:pt idx="1341">
                  <c:v>1</c:v>
                </c:pt>
                <c:pt idx="1342">
                  <c:v>1</c:v>
                </c:pt>
                <c:pt idx="1343">
                  <c:v>1</c:v>
                </c:pt>
                <c:pt idx="1344">
                  <c:v>1</c:v>
                </c:pt>
                <c:pt idx="1345">
                  <c:v>1</c:v>
                </c:pt>
                <c:pt idx="1346">
                  <c:v>1</c:v>
                </c:pt>
                <c:pt idx="1347">
                  <c:v>1</c:v>
                </c:pt>
                <c:pt idx="1348">
                  <c:v>1</c:v>
                </c:pt>
                <c:pt idx="1349">
                  <c:v>1</c:v>
                </c:pt>
                <c:pt idx="1350">
                  <c:v>1</c:v>
                </c:pt>
                <c:pt idx="1351">
                  <c:v>1</c:v>
                </c:pt>
                <c:pt idx="1352">
                  <c:v>1</c:v>
                </c:pt>
                <c:pt idx="1353">
                  <c:v>1</c:v>
                </c:pt>
                <c:pt idx="1354">
                  <c:v>1</c:v>
                </c:pt>
                <c:pt idx="1355">
                  <c:v>1</c:v>
                </c:pt>
                <c:pt idx="1356">
                  <c:v>1</c:v>
                </c:pt>
                <c:pt idx="1357">
                  <c:v>1</c:v>
                </c:pt>
                <c:pt idx="1358">
                  <c:v>1</c:v>
                </c:pt>
                <c:pt idx="1359">
                  <c:v>1</c:v>
                </c:pt>
                <c:pt idx="1360">
                  <c:v>1</c:v>
                </c:pt>
                <c:pt idx="1361">
                  <c:v>1</c:v>
                </c:pt>
                <c:pt idx="1362">
                  <c:v>1</c:v>
                </c:pt>
                <c:pt idx="1363">
                  <c:v>1</c:v>
                </c:pt>
                <c:pt idx="1364">
                  <c:v>1</c:v>
                </c:pt>
                <c:pt idx="1365">
                  <c:v>1</c:v>
                </c:pt>
                <c:pt idx="1366">
                  <c:v>1</c:v>
                </c:pt>
                <c:pt idx="1367">
                  <c:v>1</c:v>
                </c:pt>
                <c:pt idx="1368">
                  <c:v>1</c:v>
                </c:pt>
                <c:pt idx="1369">
                  <c:v>1</c:v>
                </c:pt>
                <c:pt idx="1370">
                  <c:v>1</c:v>
                </c:pt>
                <c:pt idx="1371">
                  <c:v>1</c:v>
                </c:pt>
                <c:pt idx="1372">
                  <c:v>1</c:v>
                </c:pt>
                <c:pt idx="1373">
                  <c:v>1</c:v>
                </c:pt>
                <c:pt idx="1374">
                  <c:v>1</c:v>
                </c:pt>
                <c:pt idx="1375">
                  <c:v>1</c:v>
                </c:pt>
                <c:pt idx="1376">
                  <c:v>1</c:v>
                </c:pt>
                <c:pt idx="1377">
                  <c:v>1</c:v>
                </c:pt>
                <c:pt idx="1378">
                  <c:v>1</c:v>
                </c:pt>
                <c:pt idx="1379">
                  <c:v>1</c:v>
                </c:pt>
                <c:pt idx="1380">
                  <c:v>1</c:v>
                </c:pt>
                <c:pt idx="1381">
                  <c:v>1</c:v>
                </c:pt>
                <c:pt idx="1382">
                  <c:v>1</c:v>
                </c:pt>
                <c:pt idx="1383">
                  <c:v>1</c:v>
                </c:pt>
                <c:pt idx="1384">
                  <c:v>1</c:v>
                </c:pt>
                <c:pt idx="1385">
                  <c:v>1</c:v>
                </c:pt>
                <c:pt idx="1386">
                  <c:v>1</c:v>
                </c:pt>
                <c:pt idx="1387">
                  <c:v>1</c:v>
                </c:pt>
                <c:pt idx="1388">
                  <c:v>1</c:v>
                </c:pt>
                <c:pt idx="1389">
                  <c:v>1</c:v>
                </c:pt>
                <c:pt idx="1390">
                  <c:v>1</c:v>
                </c:pt>
                <c:pt idx="1391">
                  <c:v>1</c:v>
                </c:pt>
                <c:pt idx="1392">
                  <c:v>1</c:v>
                </c:pt>
                <c:pt idx="1393">
                  <c:v>1</c:v>
                </c:pt>
                <c:pt idx="1394">
                  <c:v>1</c:v>
                </c:pt>
                <c:pt idx="1395">
                  <c:v>1</c:v>
                </c:pt>
                <c:pt idx="1396">
                  <c:v>1</c:v>
                </c:pt>
                <c:pt idx="1397">
                  <c:v>1</c:v>
                </c:pt>
                <c:pt idx="1398">
                  <c:v>1</c:v>
                </c:pt>
                <c:pt idx="1399">
                  <c:v>1</c:v>
                </c:pt>
                <c:pt idx="1400">
                  <c:v>1</c:v>
                </c:pt>
                <c:pt idx="1401">
                  <c:v>1</c:v>
                </c:pt>
                <c:pt idx="1402">
                  <c:v>1</c:v>
                </c:pt>
                <c:pt idx="1403">
                  <c:v>1</c:v>
                </c:pt>
                <c:pt idx="1404">
                  <c:v>1</c:v>
                </c:pt>
                <c:pt idx="1405">
                  <c:v>1</c:v>
                </c:pt>
                <c:pt idx="1406">
                  <c:v>1</c:v>
                </c:pt>
                <c:pt idx="1407">
                  <c:v>1</c:v>
                </c:pt>
                <c:pt idx="1408">
                  <c:v>1</c:v>
                </c:pt>
                <c:pt idx="1409">
                  <c:v>1</c:v>
                </c:pt>
                <c:pt idx="1410">
                  <c:v>1</c:v>
                </c:pt>
                <c:pt idx="1411">
                  <c:v>1</c:v>
                </c:pt>
                <c:pt idx="1412">
                  <c:v>1</c:v>
                </c:pt>
                <c:pt idx="1413">
                  <c:v>1</c:v>
                </c:pt>
                <c:pt idx="1414">
                  <c:v>1</c:v>
                </c:pt>
                <c:pt idx="1415">
                  <c:v>1</c:v>
                </c:pt>
                <c:pt idx="1416">
                  <c:v>1</c:v>
                </c:pt>
                <c:pt idx="1417">
                  <c:v>1</c:v>
                </c:pt>
                <c:pt idx="1418">
                  <c:v>1</c:v>
                </c:pt>
                <c:pt idx="1419">
                  <c:v>1</c:v>
                </c:pt>
                <c:pt idx="1420">
                  <c:v>1</c:v>
                </c:pt>
                <c:pt idx="1421">
                  <c:v>1</c:v>
                </c:pt>
                <c:pt idx="1422">
                  <c:v>1</c:v>
                </c:pt>
                <c:pt idx="1423">
                  <c:v>1</c:v>
                </c:pt>
                <c:pt idx="1424">
                  <c:v>1</c:v>
                </c:pt>
                <c:pt idx="1425">
                  <c:v>1</c:v>
                </c:pt>
                <c:pt idx="1426">
                  <c:v>1</c:v>
                </c:pt>
                <c:pt idx="1427">
                  <c:v>1</c:v>
                </c:pt>
                <c:pt idx="1428">
                  <c:v>1</c:v>
                </c:pt>
                <c:pt idx="1429">
                  <c:v>1</c:v>
                </c:pt>
                <c:pt idx="1430">
                  <c:v>1</c:v>
                </c:pt>
                <c:pt idx="1431">
                  <c:v>1</c:v>
                </c:pt>
                <c:pt idx="1432">
                  <c:v>1</c:v>
                </c:pt>
                <c:pt idx="1433">
                  <c:v>1</c:v>
                </c:pt>
                <c:pt idx="1434">
                  <c:v>1</c:v>
                </c:pt>
                <c:pt idx="1435">
                  <c:v>1</c:v>
                </c:pt>
                <c:pt idx="1436">
                  <c:v>1</c:v>
                </c:pt>
                <c:pt idx="1437">
                  <c:v>1</c:v>
                </c:pt>
                <c:pt idx="1438">
                  <c:v>1</c:v>
                </c:pt>
                <c:pt idx="1439">
                  <c:v>1</c:v>
                </c:pt>
                <c:pt idx="1440">
                  <c:v>1</c:v>
                </c:pt>
                <c:pt idx="1441">
                  <c:v>1</c:v>
                </c:pt>
                <c:pt idx="1442">
                  <c:v>1</c:v>
                </c:pt>
                <c:pt idx="1443">
                  <c:v>1</c:v>
                </c:pt>
                <c:pt idx="1444">
                  <c:v>1</c:v>
                </c:pt>
                <c:pt idx="1445">
                  <c:v>1</c:v>
                </c:pt>
                <c:pt idx="1446">
                  <c:v>1</c:v>
                </c:pt>
                <c:pt idx="1447">
                  <c:v>1</c:v>
                </c:pt>
                <c:pt idx="1448">
                  <c:v>1</c:v>
                </c:pt>
                <c:pt idx="1449">
                  <c:v>1</c:v>
                </c:pt>
                <c:pt idx="1450">
                  <c:v>1</c:v>
                </c:pt>
                <c:pt idx="1451">
                  <c:v>1</c:v>
                </c:pt>
                <c:pt idx="1452">
                  <c:v>1</c:v>
                </c:pt>
                <c:pt idx="1453">
                  <c:v>1</c:v>
                </c:pt>
                <c:pt idx="1454">
                  <c:v>1</c:v>
                </c:pt>
                <c:pt idx="1455">
                  <c:v>1</c:v>
                </c:pt>
                <c:pt idx="1456">
                  <c:v>1</c:v>
                </c:pt>
                <c:pt idx="1457">
                  <c:v>1</c:v>
                </c:pt>
                <c:pt idx="1458">
                  <c:v>1</c:v>
                </c:pt>
                <c:pt idx="1459">
                  <c:v>1</c:v>
                </c:pt>
                <c:pt idx="1460">
                  <c:v>1</c:v>
                </c:pt>
                <c:pt idx="1461">
                  <c:v>1</c:v>
                </c:pt>
                <c:pt idx="1462">
                  <c:v>1</c:v>
                </c:pt>
                <c:pt idx="1463">
                  <c:v>1</c:v>
                </c:pt>
                <c:pt idx="1464">
                  <c:v>1</c:v>
                </c:pt>
                <c:pt idx="1465">
                  <c:v>1</c:v>
                </c:pt>
                <c:pt idx="1466">
                  <c:v>1</c:v>
                </c:pt>
                <c:pt idx="1467">
                  <c:v>1</c:v>
                </c:pt>
                <c:pt idx="1468">
                  <c:v>1</c:v>
                </c:pt>
                <c:pt idx="1469">
                  <c:v>1</c:v>
                </c:pt>
                <c:pt idx="1470">
                  <c:v>1</c:v>
                </c:pt>
                <c:pt idx="1471">
                  <c:v>1</c:v>
                </c:pt>
                <c:pt idx="1472">
                  <c:v>1</c:v>
                </c:pt>
                <c:pt idx="1473">
                  <c:v>1</c:v>
                </c:pt>
                <c:pt idx="1474">
                  <c:v>1</c:v>
                </c:pt>
                <c:pt idx="1475">
                  <c:v>1</c:v>
                </c:pt>
                <c:pt idx="1476">
                  <c:v>1</c:v>
                </c:pt>
                <c:pt idx="1477">
                  <c:v>1</c:v>
                </c:pt>
                <c:pt idx="1478">
                  <c:v>1</c:v>
                </c:pt>
                <c:pt idx="1479">
                  <c:v>1</c:v>
                </c:pt>
                <c:pt idx="1480">
                  <c:v>1</c:v>
                </c:pt>
                <c:pt idx="1481">
                  <c:v>1</c:v>
                </c:pt>
                <c:pt idx="1482">
                  <c:v>1</c:v>
                </c:pt>
                <c:pt idx="1483">
                  <c:v>1</c:v>
                </c:pt>
                <c:pt idx="1484">
                  <c:v>1</c:v>
                </c:pt>
                <c:pt idx="1485">
                  <c:v>1</c:v>
                </c:pt>
                <c:pt idx="1486">
                  <c:v>1</c:v>
                </c:pt>
                <c:pt idx="1487">
                  <c:v>1</c:v>
                </c:pt>
                <c:pt idx="1488">
                  <c:v>1</c:v>
                </c:pt>
                <c:pt idx="1489">
                  <c:v>1</c:v>
                </c:pt>
                <c:pt idx="1490">
                  <c:v>1</c:v>
                </c:pt>
                <c:pt idx="1491">
                  <c:v>1</c:v>
                </c:pt>
                <c:pt idx="1492">
                  <c:v>1</c:v>
                </c:pt>
                <c:pt idx="1493">
                  <c:v>1</c:v>
                </c:pt>
                <c:pt idx="1494">
                  <c:v>1</c:v>
                </c:pt>
                <c:pt idx="1495">
                  <c:v>1</c:v>
                </c:pt>
                <c:pt idx="1496">
                  <c:v>1</c:v>
                </c:pt>
                <c:pt idx="1497">
                  <c:v>1</c:v>
                </c:pt>
                <c:pt idx="1498">
                  <c:v>1</c:v>
                </c:pt>
                <c:pt idx="1499">
                  <c:v>1</c:v>
                </c:pt>
                <c:pt idx="1500">
                  <c:v>1</c:v>
                </c:pt>
                <c:pt idx="1501">
                  <c:v>1</c:v>
                </c:pt>
                <c:pt idx="1502">
                  <c:v>1</c:v>
                </c:pt>
                <c:pt idx="1503">
                  <c:v>1</c:v>
                </c:pt>
                <c:pt idx="1504">
                  <c:v>1</c:v>
                </c:pt>
                <c:pt idx="1505">
                  <c:v>1</c:v>
                </c:pt>
                <c:pt idx="1506">
                  <c:v>1</c:v>
                </c:pt>
                <c:pt idx="1507">
                  <c:v>1</c:v>
                </c:pt>
                <c:pt idx="1508">
                  <c:v>1</c:v>
                </c:pt>
                <c:pt idx="1509">
                  <c:v>1</c:v>
                </c:pt>
                <c:pt idx="1510">
                  <c:v>1</c:v>
                </c:pt>
                <c:pt idx="1511">
                  <c:v>1</c:v>
                </c:pt>
                <c:pt idx="1512">
                  <c:v>1</c:v>
                </c:pt>
                <c:pt idx="1513">
                  <c:v>1</c:v>
                </c:pt>
                <c:pt idx="1514">
                  <c:v>1</c:v>
                </c:pt>
                <c:pt idx="1515">
                  <c:v>1</c:v>
                </c:pt>
                <c:pt idx="1516">
                  <c:v>1</c:v>
                </c:pt>
                <c:pt idx="1517">
                  <c:v>1</c:v>
                </c:pt>
                <c:pt idx="1518">
                  <c:v>1</c:v>
                </c:pt>
                <c:pt idx="1519">
                  <c:v>1</c:v>
                </c:pt>
                <c:pt idx="1520">
                  <c:v>1</c:v>
                </c:pt>
                <c:pt idx="1521">
                  <c:v>1</c:v>
                </c:pt>
                <c:pt idx="1522">
                  <c:v>1</c:v>
                </c:pt>
                <c:pt idx="1523">
                  <c:v>1</c:v>
                </c:pt>
                <c:pt idx="1524">
                  <c:v>1</c:v>
                </c:pt>
                <c:pt idx="1525">
                  <c:v>1</c:v>
                </c:pt>
                <c:pt idx="1526">
                  <c:v>1</c:v>
                </c:pt>
                <c:pt idx="1527">
                  <c:v>1</c:v>
                </c:pt>
                <c:pt idx="1528">
                  <c:v>1</c:v>
                </c:pt>
                <c:pt idx="1529">
                  <c:v>1</c:v>
                </c:pt>
                <c:pt idx="1530">
                  <c:v>1</c:v>
                </c:pt>
                <c:pt idx="1531">
                  <c:v>1</c:v>
                </c:pt>
                <c:pt idx="1532">
                  <c:v>1</c:v>
                </c:pt>
                <c:pt idx="1533">
                  <c:v>1</c:v>
                </c:pt>
                <c:pt idx="1534">
                  <c:v>1</c:v>
                </c:pt>
                <c:pt idx="1535">
                  <c:v>1</c:v>
                </c:pt>
              </c:numCache>
            </c:numRef>
          </c:val>
          <c:extLst>
            <c:ext xmlns:c16="http://schemas.microsoft.com/office/drawing/2014/chart" uri="{C3380CC4-5D6E-409C-BE32-E72D297353CC}">
              <c16:uniqueId val="{00000000-B0D5-4E35-AA63-31E737C81A0A}"/>
            </c:ext>
          </c:extLst>
        </c:ser>
        <c:dLbls>
          <c:showLegendKey val="0"/>
          <c:showVal val="0"/>
          <c:showCatName val="0"/>
          <c:showSerName val="0"/>
          <c:showPercent val="0"/>
          <c:showBubbleSize val="0"/>
        </c:dLbls>
        <c:axId val="1923874911"/>
        <c:axId val="734172879"/>
      </c:areaChart>
      <c:lineChart>
        <c:grouping val="standard"/>
        <c:varyColors val="0"/>
        <c:ser>
          <c:idx val="1"/>
          <c:order val="1"/>
          <c:tx>
            <c:strRef>
              <c:f>Currencies!$B$3</c:f>
              <c:strCache>
                <c:ptCount val="1"/>
                <c:pt idx="0">
                  <c:v>U.S. Dollar Index (DXY)</c:v>
                </c:pt>
              </c:strCache>
            </c:strRef>
          </c:tx>
          <c:spPr>
            <a:ln w="28575" cap="rnd">
              <a:solidFill>
                <a:schemeClr val="tx2"/>
              </a:solidFill>
              <a:round/>
            </a:ln>
            <a:effectLst/>
          </c:spPr>
          <c:marker>
            <c:symbol val="none"/>
          </c:marker>
          <c:cat>
            <c:numRef>
              <c:f>Currencies!$A$7:$A$10000</c:f>
              <c:numCache>
                <c:formatCode>m/d/yyyy</c:formatCode>
                <c:ptCount val="9994"/>
                <c:pt idx="0">
                  <c:v>43830</c:v>
                </c:pt>
                <c:pt idx="1">
                  <c:v>43831</c:v>
                </c:pt>
                <c:pt idx="2">
                  <c:v>43832</c:v>
                </c:pt>
                <c:pt idx="3">
                  <c:v>43833</c:v>
                </c:pt>
                <c:pt idx="4">
                  <c:v>43836</c:v>
                </c:pt>
                <c:pt idx="5">
                  <c:v>43837</c:v>
                </c:pt>
                <c:pt idx="6">
                  <c:v>43838</c:v>
                </c:pt>
                <c:pt idx="7">
                  <c:v>43839</c:v>
                </c:pt>
                <c:pt idx="8">
                  <c:v>43840</c:v>
                </c:pt>
                <c:pt idx="9">
                  <c:v>43843</c:v>
                </c:pt>
                <c:pt idx="10">
                  <c:v>43844</c:v>
                </c:pt>
                <c:pt idx="11">
                  <c:v>43845</c:v>
                </c:pt>
                <c:pt idx="12">
                  <c:v>43846</c:v>
                </c:pt>
                <c:pt idx="13">
                  <c:v>43847</c:v>
                </c:pt>
                <c:pt idx="14">
                  <c:v>43850</c:v>
                </c:pt>
                <c:pt idx="15">
                  <c:v>43851</c:v>
                </c:pt>
                <c:pt idx="16">
                  <c:v>43852</c:v>
                </c:pt>
                <c:pt idx="17">
                  <c:v>43853</c:v>
                </c:pt>
                <c:pt idx="18">
                  <c:v>43854</c:v>
                </c:pt>
                <c:pt idx="19">
                  <c:v>43857</c:v>
                </c:pt>
                <c:pt idx="20">
                  <c:v>43858</c:v>
                </c:pt>
                <c:pt idx="21">
                  <c:v>43859</c:v>
                </c:pt>
                <c:pt idx="22">
                  <c:v>43860</c:v>
                </c:pt>
                <c:pt idx="23">
                  <c:v>43861</c:v>
                </c:pt>
                <c:pt idx="24">
                  <c:v>43864</c:v>
                </c:pt>
                <c:pt idx="25">
                  <c:v>43865</c:v>
                </c:pt>
                <c:pt idx="26">
                  <c:v>43866</c:v>
                </c:pt>
                <c:pt idx="27">
                  <c:v>43867</c:v>
                </c:pt>
                <c:pt idx="28">
                  <c:v>43868</c:v>
                </c:pt>
                <c:pt idx="29">
                  <c:v>43871</c:v>
                </c:pt>
                <c:pt idx="30">
                  <c:v>43872</c:v>
                </c:pt>
                <c:pt idx="31">
                  <c:v>43873</c:v>
                </c:pt>
                <c:pt idx="32">
                  <c:v>43874</c:v>
                </c:pt>
                <c:pt idx="33">
                  <c:v>43875</c:v>
                </c:pt>
                <c:pt idx="34">
                  <c:v>43878</c:v>
                </c:pt>
                <c:pt idx="35">
                  <c:v>43879</c:v>
                </c:pt>
                <c:pt idx="36">
                  <c:v>43880</c:v>
                </c:pt>
                <c:pt idx="37">
                  <c:v>43881</c:v>
                </c:pt>
                <c:pt idx="38">
                  <c:v>43882</c:v>
                </c:pt>
                <c:pt idx="39">
                  <c:v>43885</c:v>
                </c:pt>
                <c:pt idx="40">
                  <c:v>43886</c:v>
                </c:pt>
                <c:pt idx="41">
                  <c:v>43887</c:v>
                </c:pt>
                <c:pt idx="42">
                  <c:v>43888</c:v>
                </c:pt>
                <c:pt idx="43">
                  <c:v>43889</c:v>
                </c:pt>
                <c:pt idx="44">
                  <c:v>43892</c:v>
                </c:pt>
                <c:pt idx="45">
                  <c:v>43893</c:v>
                </c:pt>
                <c:pt idx="46">
                  <c:v>43894</c:v>
                </c:pt>
                <c:pt idx="47">
                  <c:v>43895</c:v>
                </c:pt>
                <c:pt idx="48">
                  <c:v>43896</c:v>
                </c:pt>
                <c:pt idx="49">
                  <c:v>43899</c:v>
                </c:pt>
                <c:pt idx="50">
                  <c:v>43900</c:v>
                </c:pt>
                <c:pt idx="51">
                  <c:v>43901</c:v>
                </c:pt>
                <c:pt idx="52">
                  <c:v>43902</c:v>
                </c:pt>
                <c:pt idx="53">
                  <c:v>43903</c:v>
                </c:pt>
                <c:pt idx="54">
                  <c:v>43906</c:v>
                </c:pt>
                <c:pt idx="55">
                  <c:v>43907</c:v>
                </c:pt>
                <c:pt idx="56">
                  <c:v>43908</c:v>
                </c:pt>
                <c:pt idx="57">
                  <c:v>43909</c:v>
                </c:pt>
                <c:pt idx="58">
                  <c:v>43910</c:v>
                </c:pt>
                <c:pt idx="59">
                  <c:v>43913</c:v>
                </c:pt>
                <c:pt idx="60">
                  <c:v>43914</c:v>
                </c:pt>
                <c:pt idx="61">
                  <c:v>43915</c:v>
                </c:pt>
                <c:pt idx="62">
                  <c:v>43916</c:v>
                </c:pt>
                <c:pt idx="63">
                  <c:v>43917</c:v>
                </c:pt>
                <c:pt idx="64">
                  <c:v>43920</c:v>
                </c:pt>
                <c:pt idx="65">
                  <c:v>43921</c:v>
                </c:pt>
                <c:pt idx="66">
                  <c:v>43922</c:v>
                </c:pt>
                <c:pt idx="67">
                  <c:v>43923</c:v>
                </c:pt>
                <c:pt idx="68">
                  <c:v>43924</c:v>
                </c:pt>
                <c:pt idx="69">
                  <c:v>43927</c:v>
                </c:pt>
                <c:pt idx="70">
                  <c:v>43928</c:v>
                </c:pt>
                <c:pt idx="71">
                  <c:v>43929</c:v>
                </c:pt>
                <c:pt idx="72">
                  <c:v>43930</c:v>
                </c:pt>
                <c:pt idx="73">
                  <c:v>43931</c:v>
                </c:pt>
                <c:pt idx="74">
                  <c:v>43934</c:v>
                </c:pt>
                <c:pt idx="75">
                  <c:v>43935</c:v>
                </c:pt>
                <c:pt idx="76">
                  <c:v>43936</c:v>
                </c:pt>
                <c:pt idx="77">
                  <c:v>43937</c:v>
                </c:pt>
                <c:pt idx="78">
                  <c:v>43938</c:v>
                </c:pt>
                <c:pt idx="79">
                  <c:v>43941</c:v>
                </c:pt>
                <c:pt idx="80">
                  <c:v>43942</c:v>
                </c:pt>
                <c:pt idx="81">
                  <c:v>43943</c:v>
                </c:pt>
                <c:pt idx="82">
                  <c:v>43944</c:v>
                </c:pt>
                <c:pt idx="83">
                  <c:v>43945</c:v>
                </c:pt>
                <c:pt idx="84">
                  <c:v>43948</c:v>
                </c:pt>
                <c:pt idx="85">
                  <c:v>43949</c:v>
                </c:pt>
                <c:pt idx="86">
                  <c:v>43950</c:v>
                </c:pt>
                <c:pt idx="87">
                  <c:v>43951</c:v>
                </c:pt>
                <c:pt idx="88">
                  <c:v>43952</c:v>
                </c:pt>
                <c:pt idx="89">
                  <c:v>43955</c:v>
                </c:pt>
                <c:pt idx="90">
                  <c:v>43956</c:v>
                </c:pt>
                <c:pt idx="91">
                  <c:v>43957</c:v>
                </c:pt>
                <c:pt idx="92">
                  <c:v>43958</c:v>
                </c:pt>
                <c:pt idx="93">
                  <c:v>43959</c:v>
                </c:pt>
                <c:pt idx="94">
                  <c:v>43962</c:v>
                </c:pt>
                <c:pt idx="95">
                  <c:v>43963</c:v>
                </c:pt>
                <c:pt idx="96">
                  <c:v>43964</c:v>
                </c:pt>
                <c:pt idx="97">
                  <c:v>43965</c:v>
                </c:pt>
                <c:pt idx="98">
                  <c:v>43966</c:v>
                </c:pt>
                <c:pt idx="99">
                  <c:v>43969</c:v>
                </c:pt>
                <c:pt idx="100">
                  <c:v>43970</c:v>
                </c:pt>
                <c:pt idx="101">
                  <c:v>43971</c:v>
                </c:pt>
                <c:pt idx="102">
                  <c:v>43972</c:v>
                </c:pt>
                <c:pt idx="103">
                  <c:v>43973</c:v>
                </c:pt>
                <c:pt idx="104">
                  <c:v>43976</c:v>
                </c:pt>
                <c:pt idx="105">
                  <c:v>43977</c:v>
                </c:pt>
                <c:pt idx="106">
                  <c:v>43978</c:v>
                </c:pt>
                <c:pt idx="107">
                  <c:v>43979</c:v>
                </c:pt>
                <c:pt idx="108">
                  <c:v>43980</c:v>
                </c:pt>
                <c:pt idx="109">
                  <c:v>43983</c:v>
                </c:pt>
                <c:pt idx="110">
                  <c:v>43984</c:v>
                </c:pt>
                <c:pt idx="111">
                  <c:v>43985</c:v>
                </c:pt>
                <c:pt idx="112">
                  <c:v>43986</c:v>
                </c:pt>
                <c:pt idx="113">
                  <c:v>43987</c:v>
                </c:pt>
                <c:pt idx="114">
                  <c:v>43990</c:v>
                </c:pt>
                <c:pt idx="115">
                  <c:v>43991</c:v>
                </c:pt>
                <c:pt idx="116">
                  <c:v>43992</c:v>
                </c:pt>
                <c:pt idx="117">
                  <c:v>43993</c:v>
                </c:pt>
                <c:pt idx="118">
                  <c:v>43994</c:v>
                </c:pt>
                <c:pt idx="119">
                  <c:v>43997</c:v>
                </c:pt>
                <c:pt idx="120">
                  <c:v>43998</c:v>
                </c:pt>
                <c:pt idx="121">
                  <c:v>43999</c:v>
                </c:pt>
                <c:pt idx="122">
                  <c:v>44000</c:v>
                </c:pt>
                <c:pt idx="123">
                  <c:v>44001</c:v>
                </c:pt>
                <c:pt idx="124">
                  <c:v>44004</c:v>
                </c:pt>
                <c:pt idx="125">
                  <c:v>44005</c:v>
                </c:pt>
                <c:pt idx="126">
                  <c:v>44006</c:v>
                </c:pt>
                <c:pt idx="127">
                  <c:v>44007</c:v>
                </c:pt>
                <c:pt idx="128">
                  <c:v>44008</c:v>
                </c:pt>
                <c:pt idx="129">
                  <c:v>44011</c:v>
                </c:pt>
                <c:pt idx="130">
                  <c:v>44012</c:v>
                </c:pt>
                <c:pt idx="131">
                  <c:v>44013</c:v>
                </c:pt>
                <c:pt idx="132">
                  <c:v>44014</c:v>
                </c:pt>
                <c:pt idx="133">
                  <c:v>44015</c:v>
                </c:pt>
                <c:pt idx="134">
                  <c:v>44018</c:v>
                </c:pt>
                <c:pt idx="135">
                  <c:v>44019</c:v>
                </c:pt>
                <c:pt idx="136">
                  <c:v>44020</c:v>
                </c:pt>
                <c:pt idx="137">
                  <c:v>44021</c:v>
                </c:pt>
                <c:pt idx="138">
                  <c:v>44022</c:v>
                </c:pt>
                <c:pt idx="139">
                  <c:v>44025</c:v>
                </c:pt>
                <c:pt idx="140">
                  <c:v>44026</c:v>
                </c:pt>
                <c:pt idx="141">
                  <c:v>44027</c:v>
                </c:pt>
                <c:pt idx="142">
                  <c:v>44028</c:v>
                </c:pt>
                <c:pt idx="143">
                  <c:v>44029</c:v>
                </c:pt>
                <c:pt idx="144">
                  <c:v>44032</c:v>
                </c:pt>
                <c:pt idx="145">
                  <c:v>44033</c:v>
                </c:pt>
                <c:pt idx="146">
                  <c:v>44034</c:v>
                </c:pt>
                <c:pt idx="147">
                  <c:v>44035</c:v>
                </c:pt>
                <c:pt idx="148">
                  <c:v>44036</c:v>
                </c:pt>
                <c:pt idx="149">
                  <c:v>44039</c:v>
                </c:pt>
                <c:pt idx="150">
                  <c:v>44040</c:v>
                </c:pt>
                <c:pt idx="151">
                  <c:v>44041</c:v>
                </c:pt>
                <c:pt idx="152">
                  <c:v>44042</c:v>
                </c:pt>
                <c:pt idx="153">
                  <c:v>44043</c:v>
                </c:pt>
                <c:pt idx="154">
                  <c:v>44046</c:v>
                </c:pt>
                <c:pt idx="155">
                  <c:v>44047</c:v>
                </c:pt>
                <c:pt idx="156">
                  <c:v>44048</c:v>
                </c:pt>
                <c:pt idx="157">
                  <c:v>44049</c:v>
                </c:pt>
                <c:pt idx="158">
                  <c:v>44050</c:v>
                </c:pt>
                <c:pt idx="159">
                  <c:v>44053</c:v>
                </c:pt>
                <c:pt idx="160">
                  <c:v>44054</c:v>
                </c:pt>
                <c:pt idx="161">
                  <c:v>44055</c:v>
                </c:pt>
                <c:pt idx="162">
                  <c:v>44056</c:v>
                </c:pt>
                <c:pt idx="163">
                  <c:v>44057</c:v>
                </c:pt>
                <c:pt idx="164">
                  <c:v>44060</c:v>
                </c:pt>
                <c:pt idx="165">
                  <c:v>44061</c:v>
                </c:pt>
                <c:pt idx="166">
                  <c:v>44062</c:v>
                </c:pt>
                <c:pt idx="167">
                  <c:v>44063</c:v>
                </c:pt>
                <c:pt idx="168">
                  <c:v>44064</c:v>
                </c:pt>
                <c:pt idx="169">
                  <c:v>44067</c:v>
                </c:pt>
                <c:pt idx="170">
                  <c:v>44068</c:v>
                </c:pt>
                <c:pt idx="171">
                  <c:v>44069</c:v>
                </c:pt>
                <c:pt idx="172">
                  <c:v>44070</c:v>
                </c:pt>
                <c:pt idx="173">
                  <c:v>44071</c:v>
                </c:pt>
                <c:pt idx="174">
                  <c:v>44074</c:v>
                </c:pt>
                <c:pt idx="175">
                  <c:v>44075</c:v>
                </c:pt>
                <c:pt idx="176">
                  <c:v>44076</c:v>
                </c:pt>
                <c:pt idx="177">
                  <c:v>44077</c:v>
                </c:pt>
                <c:pt idx="178">
                  <c:v>44078</c:v>
                </c:pt>
                <c:pt idx="179">
                  <c:v>44081</c:v>
                </c:pt>
                <c:pt idx="180">
                  <c:v>44082</c:v>
                </c:pt>
                <c:pt idx="181">
                  <c:v>44083</c:v>
                </c:pt>
                <c:pt idx="182">
                  <c:v>44084</c:v>
                </c:pt>
                <c:pt idx="183">
                  <c:v>44085</c:v>
                </c:pt>
                <c:pt idx="184">
                  <c:v>44088</c:v>
                </c:pt>
                <c:pt idx="185">
                  <c:v>44089</c:v>
                </c:pt>
                <c:pt idx="186">
                  <c:v>44090</c:v>
                </c:pt>
                <c:pt idx="187">
                  <c:v>44091</c:v>
                </c:pt>
                <c:pt idx="188">
                  <c:v>44092</c:v>
                </c:pt>
                <c:pt idx="189">
                  <c:v>44095</c:v>
                </c:pt>
                <c:pt idx="190">
                  <c:v>44096</c:v>
                </c:pt>
                <c:pt idx="191">
                  <c:v>44097</c:v>
                </c:pt>
                <c:pt idx="192">
                  <c:v>44098</c:v>
                </c:pt>
                <c:pt idx="193">
                  <c:v>44099</c:v>
                </c:pt>
                <c:pt idx="194">
                  <c:v>44102</c:v>
                </c:pt>
                <c:pt idx="195">
                  <c:v>44103</c:v>
                </c:pt>
                <c:pt idx="196">
                  <c:v>44104</c:v>
                </c:pt>
                <c:pt idx="197">
                  <c:v>44105</c:v>
                </c:pt>
                <c:pt idx="198">
                  <c:v>44106</c:v>
                </c:pt>
                <c:pt idx="199">
                  <c:v>44109</c:v>
                </c:pt>
                <c:pt idx="200">
                  <c:v>44110</c:v>
                </c:pt>
                <c:pt idx="201">
                  <c:v>44111</c:v>
                </c:pt>
                <c:pt idx="202">
                  <c:v>44112</c:v>
                </c:pt>
                <c:pt idx="203">
                  <c:v>44113</c:v>
                </c:pt>
                <c:pt idx="204">
                  <c:v>44116</c:v>
                </c:pt>
                <c:pt idx="205">
                  <c:v>44117</c:v>
                </c:pt>
                <c:pt idx="206">
                  <c:v>44118</c:v>
                </c:pt>
                <c:pt idx="207">
                  <c:v>44119</c:v>
                </c:pt>
                <c:pt idx="208">
                  <c:v>44120</c:v>
                </c:pt>
                <c:pt idx="209">
                  <c:v>44123</c:v>
                </c:pt>
                <c:pt idx="210">
                  <c:v>44124</c:v>
                </c:pt>
                <c:pt idx="211">
                  <c:v>44125</c:v>
                </c:pt>
                <c:pt idx="212">
                  <c:v>44126</c:v>
                </c:pt>
                <c:pt idx="213">
                  <c:v>44127</c:v>
                </c:pt>
                <c:pt idx="214">
                  <c:v>44130</c:v>
                </c:pt>
                <c:pt idx="215">
                  <c:v>44131</c:v>
                </c:pt>
                <c:pt idx="216">
                  <c:v>44132</c:v>
                </c:pt>
                <c:pt idx="217">
                  <c:v>44133</c:v>
                </c:pt>
                <c:pt idx="218">
                  <c:v>44134</c:v>
                </c:pt>
                <c:pt idx="219">
                  <c:v>44137</c:v>
                </c:pt>
                <c:pt idx="220">
                  <c:v>44138</c:v>
                </c:pt>
                <c:pt idx="221">
                  <c:v>44139</c:v>
                </c:pt>
                <c:pt idx="222">
                  <c:v>44140</c:v>
                </c:pt>
                <c:pt idx="223">
                  <c:v>44141</c:v>
                </c:pt>
                <c:pt idx="224">
                  <c:v>44144</c:v>
                </c:pt>
                <c:pt idx="225">
                  <c:v>44145</c:v>
                </c:pt>
                <c:pt idx="226">
                  <c:v>44146</c:v>
                </c:pt>
                <c:pt idx="227">
                  <c:v>44147</c:v>
                </c:pt>
                <c:pt idx="228">
                  <c:v>44148</c:v>
                </c:pt>
                <c:pt idx="229">
                  <c:v>44151</c:v>
                </c:pt>
                <c:pt idx="230">
                  <c:v>44152</c:v>
                </c:pt>
                <c:pt idx="231">
                  <c:v>44153</c:v>
                </c:pt>
                <c:pt idx="232">
                  <c:v>44154</c:v>
                </c:pt>
                <c:pt idx="233">
                  <c:v>44155</c:v>
                </c:pt>
                <c:pt idx="234">
                  <c:v>44158</c:v>
                </c:pt>
                <c:pt idx="235">
                  <c:v>44159</c:v>
                </c:pt>
                <c:pt idx="236">
                  <c:v>44160</c:v>
                </c:pt>
                <c:pt idx="237">
                  <c:v>44161</c:v>
                </c:pt>
                <c:pt idx="238">
                  <c:v>44162</c:v>
                </c:pt>
                <c:pt idx="239">
                  <c:v>44165</c:v>
                </c:pt>
                <c:pt idx="240">
                  <c:v>44166</c:v>
                </c:pt>
                <c:pt idx="241">
                  <c:v>44167</c:v>
                </c:pt>
                <c:pt idx="242">
                  <c:v>44168</c:v>
                </c:pt>
                <c:pt idx="243">
                  <c:v>44169</c:v>
                </c:pt>
                <c:pt idx="244">
                  <c:v>44172</c:v>
                </c:pt>
                <c:pt idx="245">
                  <c:v>44173</c:v>
                </c:pt>
                <c:pt idx="246">
                  <c:v>44174</c:v>
                </c:pt>
                <c:pt idx="247">
                  <c:v>44175</c:v>
                </c:pt>
                <c:pt idx="248">
                  <c:v>44176</c:v>
                </c:pt>
                <c:pt idx="249">
                  <c:v>44179</c:v>
                </c:pt>
                <c:pt idx="250">
                  <c:v>44180</c:v>
                </c:pt>
                <c:pt idx="251">
                  <c:v>44181</c:v>
                </c:pt>
                <c:pt idx="252">
                  <c:v>44182</c:v>
                </c:pt>
                <c:pt idx="253">
                  <c:v>44183</c:v>
                </c:pt>
                <c:pt idx="254">
                  <c:v>44186</c:v>
                </c:pt>
                <c:pt idx="255">
                  <c:v>44187</c:v>
                </c:pt>
                <c:pt idx="256">
                  <c:v>44188</c:v>
                </c:pt>
                <c:pt idx="257">
                  <c:v>44189</c:v>
                </c:pt>
                <c:pt idx="258">
                  <c:v>44190</c:v>
                </c:pt>
                <c:pt idx="259">
                  <c:v>44193</c:v>
                </c:pt>
                <c:pt idx="260">
                  <c:v>44194</c:v>
                </c:pt>
                <c:pt idx="261">
                  <c:v>44195</c:v>
                </c:pt>
                <c:pt idx="262">
                  <c:v>44196</c:v>
                </c:pt>
                <c:pt idx="263">
                  <c:v>44200</c:v>
                </c:pt>
                <c:pt idx="264">
                  <c:v>44201</c:v>
                </c:pt>
                <c:pt idx="265">
                  <c:v>44202</c:v>
                </c:pt>
                <c:pt idx="266">
                  <c:v>44203</c:v>
                </c:pt>
                <c:pt idx="267">
                  <c:v>44204</c:v>
                </c:pt>
                <c:pt idx="268">
                  <c:v>44207</c:v>
                </c:pt>
                <c:pt idx="269">
                  <c:v>44208</c:v>
                </c:pt>
                <c:pt idx="270">
                  <c:v>44209</c:v>
                </c:pt>
                <c:pt idx="271">
                  <c:v>44210</c:v>
                </c:pt>
                <c:pt idx="272">
                  <c:v>44211</c:v>
                </c:pt>
                <c:pt idx="273">
                  <c:v>44214</c:v>
                </c:pt>
                <c:pt idx="274">
                  <c:v>44215</c:v>
                </c:pt>
                <c:pt idx="275">
                  <c:v>44216</c:v>
                </c:pt>
                <c:pt idx="276">
                  <c:v>44217</c:v>
                </c:pt>
                <c:pt idx="277">
                  <c:v>44218</c:v>
                </c:pt>
                <c:pt idx="278">
                  <c:v>44221</c:v>
                </c:pt>
                <c:pt idx="279">
                  <c:v>44222</c:v>
                </c:pt>
                <c:pt idx="280">
                  <c:v>44223</c:v>
                </c:pt>
                <c:pt idx="281">
                  <c:v>44224</c:v>
                </c:pt>
                <c:pt idx="282">
                  <c:v>44225</c:v>
                </c:pt>
                <c:pt idx="283">
                  <c:v>44228</c:v>
                </c:pt>
                <c:pt idx="284">
                  <c:v>44229</c:v>
                </c:pt>
                <c:pt idx="285">
                  <c:v>44230</c:v>
                </c:pt>
                <c:pt idx="286">
                  <c:v>44231</c:v>
                </c:pt>
                <c:pt idx="287">
                  <c:v>44232</c:v>
                </c:pt>
                <c:pt idx="288">
                  <c:v>44235</c:v>
                </c:pt>
                <c:pt idx="289">
                  <c:v>44236</c:v>
                </c:pt>
                <c:pt idx="290">
                  <c:v>44237</c:v>
                </c:pt>
                <c:pt idx="291">
                  <c:v>44238</c:v>
                </c:pt>
                <c:pt idx="292">
                  <c:v>44239</c:v>
                </c:pt>
                <c:pt idx="293">
                  <c:v>44242</c:v>
                </c:pt>
                <c:pt idx="294">
                  <c:v>44243</c:v>
                </c:pt>
                <c:pt idx="295">
                  <c:v>44244</c:v>
                </c:pt>
                <c:pt idx="296">
                  <c:v>44245</c:v>
                </c:pt>
                <c:pt idx="297">
                  <c:v>44246</c:v>
                </c:pt>
                <c:pt idx="298">
                  <c:v>44249</c:v>
                </c:pt>
                <c:pt idx="299">
                  <c:v>44250</c:v>
                </c:pt>
                <c:pt idx="300">
                  <c:v>44251</c:v>
                </c:pt>
                <c:pt idx="301">
                  <c:v>44252</c:v>
                </c:pt>
                <c:pt idx="302">
                  <c:v>44253</c:v>
                </c:pt>
                <c:pt idx="303">
                  <c:v>44256</c:v>
                </c:pt>
                <c:pt idx="304">
                  <c:v>44257</c:v>
                </c:pt>
                <c:pt idx="305">
                  <c:v>44258</c:v>
                </c:pt>
                <c:pt idx="306">
                  <c:v>44259</c:v>
                </c:pt>
                <c:pt idx="307">
                  <c:v>44260</c:v>
                </c:pt>
                <c:pt idx="308">
                  <c:v>44263</c:v>
                </c:pt>
                <c:pt idx="309">
                  <c:v>44264</c:v>
                </c:pt>
                <c:pt idx="310">
                  <c:v>44265</c:v>
                </c:pt>
                <c:pt idx="311">
                  <c:v>44266</c:v>
                </c:pt>
                <c:pt idx="312">
                  <c:v>44267</c:v>
                </c:pt>
                <c:pt idx="313">
                  <c:v>44270</c:v>
                </c:pt>
                <c:pt idx="314">
                  <c:v>44271</c:v>
                </c:pt>
                <c:pt idx="315">
                  <c:v>44272</c:v>
                </c:pt>
                <c:pt idx="316">
                  <c:v>44273</c:v>
                </c:pt>
                <c:pt idx="317">
                  <c:v>44274</c:v>
                </c:pt>
                <c:pt idx="318">
                  <c:v>44277</c:v>
                </c:pt>
                <c:pt idx="319">
                  <c:v>44278</c:v>
                </c:pt>
                <c:pt idx="320">
                  <c:v>44279</c:v>
                </c:pt>
                <c:pt idx="321">
                  <c:v>44280</c:v>
                </c:pt>
                <c:pt idx="322">
                  <c:v>44281</c:v>
                </c:pt>
                <c:pt idx="323">
                  <c:v>44284</c:v>
                </c:pt>
                <c:pt idx="324">
                  <c:v>44285</c:v>
                </c:pt>
                <c:pt idx="325">
                  <c:v>44286</c:v>
                </c:pt>
                <c:pt idx="326">
                  <c:v>44287</c:v>
                </c:pt>
                <c:pt idx="327">
                  <c:v>44288</c:v>
                </c:pt>
                <c:pt idx="328">
                  <c:v>44291</c:v>
                </c:pt>
                <c:pt idx="329">
                  <c:v>44292</c:v>
                </c:pt>
                <c:pt idx="330">
                  <c:v>44293</c:v>
                </c:pt>
                <c:pt idx="331">
                  <c:v>44294</c:v>
                </c:pt>
                <c:pt idx="332">
                  <c:v>44295</c:v>
                </c:pt>
                <c:pt idx="333">
                  <c:v>44298</c:v>
                </c:pt>
                <c:pt idx="334">
                  <c:v>44299</c:v>
                </c:pt>
                <c:pt idx="335">
                  <c:v>44300</c:v>
                </c:pt>
                <c:pt idx="336">
                  <c:v>44301</c:v>
                </c:pt>
                <c:pt idx="337">
                  <c:v>44302</c:v>
                </c:pt>
                <c:pt idx="338">
                  <c:v>44305</c:v>
                </c:pt>
                <c:pt idx="339">
                  <c:v>44306</c:v>
                </c:pt>
                <c:pt idx="340">
                  <c:v>44307</c:v>
                </c:pt>
                <c:pt idx="341">
                  <c:v>44308</c:v>
                </c:pt>
                <c:pt idx="342">
                  <c:v>44309</c:v>
                </c:pt>
                <c:pt idx="343">
                  <c:v>44312</c:v>
                </c:pt>
                <c:pt idx="344">
                  <c:v>44313</c:v>
                </c:pt>
                <c:pt idx="345">
                  <c:v>44314</c:v>
                </c:pt>
                <c:pt idx="346">
                  <c:v>44315</c:v>
                </c:pt>
                <c:pt idx="347">
                  <c:v>44316</c:v>
                </c:pt>
                <c:pt idx="348">
                  <c:v>44319</c:v>
                </c:pt>
                <c:pt idx="349">
                  <c:v>44320</c:v>
                </c:pt>
                <c:pt idx="350">
                  <c:v>44321</c:v>
                </c:pt>
                <c:pt idx="351">
                  <c:v>44322</c:v>
                </c:pt>
                <c:pt idx="352">
                  <c:v>44323</c:v>
                </c:pt>
                <c:pt idx="353">
                  <c:v>44326</c:v>
                </c:pt>
                <c:pt idx="354">
                  <c:v>44327</c:v>
                </c:pt>
                <c:pt idx="355">
                  <c:v>44328</c:v>
                </c:pt>
                <c:pt idx="356">
                  <c:v>44329</c:v>
                </c:pt>
                <c:pt idx="357">
                  <c:v>44330</c:v>
                </c:pt>
                <c:pt idx="358">
                  <c:v>44333</c:v>
                </c:pt>
                <c:pt idx="359">
                  <c:v>44334</c:v>
                </c:pt>
                <c:pt idx="360">
                  <c:v>44335</c:v>
                </c:pt>
                <c:pt idx="361">
                  <c:v>44336</c:v>
                </c:pt>
                <c:pt idx="362">
                  <c:v>44337</c:v>
                </c:pt>
                <c:pt idx="363">
                  <c:v>44340</c:v>
                </c:pt>
                <c:pt idx="364">
                  <c:v>44341</c:v>
                </c:pt>
                <c:pt idx="365">
                  <c:v>44342</c:v>
                </c:pt>
                <c:pt idx="366">
                  <c:v>44343</c:v>
                </c:pt>
                <c:pt idx="367">
                  <c:v>44344</c:v>
                </c:pt>
                <c:pt idx="368">
                  <c:v>44347</c:v>
                </c:pt>
                <c:pt idx="369">
                  <c:v>44348</c:v>
                </c:pt>
                <c:pt idx="370">
                  <c:v>44349</c:v>
                </c:pt>
                <c:pt idx="371">
                  <c:v>44350</c:v>
                </c:pt>
                <c:pt idx="372">
                  <c:v>44351</c:v>
                </c:pt>
                <c:pt idx="373">
                  <c:v>44354</c:v>
                </c:pt>
                <c:pt idx="374">
                  <c:v>44355</c:v>
                </c:pt>
                <c:pt idx="375">
                  <c:v>44356</c:v>
                </c:pt>
                <c:pt idx="376">
                  <c:v>44357</c:v>
                </c:pt>
                <c:pt idx="377">
                  <c:v>44358</c:v>
                </c:pt>
                <c:pt idx="378">
                  <c:v>44361</c:v>
                </c:pt>
                <c:pt idx="379">
                  <c:v>44362</c:v>
                </c:pt>
                <c:pt idx="380">
                  <c:v>44363</c:v>
                </c:pt>
                <c:pt idx="381">
                  <c:v>44364</c:v>
                </c:pt>
                <c:pt idx="382">
                  <c:v>44365</c:v>
                </c:pt>
                <c:pt idx="383">
                  <c:v>44368</c:v>
                </c:pt>
                <c:pt idx="384">
                  <c:v>44369</c:v>
                </c:pt>
                <c:pt idx="385">
                  <c:v>44370</c:v>
                </c:pt>
                <c:pt idx="386">
                  <c:v>44371</c:v>
                </c:pt>
                <c:pt idx="387">
                  <c:v>44372</c:v>
                </c:pt>
                <c:pt idx="388">
                  <c:v>44375</c:v>
                </c:pt>
                <c:pt idx="389">
                  <c:v>44376</c:v>
                </c:pt>
                <c:pt idx="390">
                  <c:v>44377</c:v>
                </c:pt>
                <c:pt idx="391">
                  <c:v>44378</c:v>
                </c:pt>
                <c:pt idx="392">
                  <c:v>44379</c:v>
                </c:pt>
                <c:pt idx="393">
                  <c:v>44382</c:v>
                </c:pt>
                <c:pt idx="394">
                  <c:v>44383</c:v>
                </c:pt>
                <c:pt idx="395">
                  <c:v>44384</c:v>
                </c:pt>
                <c:pt idx="396">
                  <c:v>44385</c:v>
                </c:pt>
                <c:pt idx="397">
                  <c:v>44386</c:v>
                </c:pt>
                <c:pt idx="398">
                  <c:v>44389</c:v>
                </c:pt>
                <c:pt idx="399">
                  <c:v>44390</c:v>
                </c:pt>
                <c:pt idx="400">
                  <c:v>44391</c:v>
                </c:pt>
                <c:pt idx="401">
                  <c:v>44392</c:v>
                </c:pt>
                <c:pt idx="402">
                  <c:v>44393</c:v>
                </c:pt>
                <c:pt idx="403">
                  <c:v>44396</c:v>
                </c:pt>
                <c:pt idx="404">
                  <c:v>44397</c:v>
                </c:pt>
                <c:pt idx="405">
                  <c:v>44398</c:v>
                </c:pt>
                <c:pt idx="406">
                  <c:v>44399</c:v>
                </c:pt>
                <c:pt idx="407">
                  <c:v>44400</c:v>
                </c:pt>
                <c:pt idx="408">
                  <c:v>44403</c:v>
                </c:pt>
                <c:pt idx="409">
                  <c:v>44404</c:v>
                </c:pt>
                <c:pt idx="410">
                  <c:v>44405</c:v>
                </c:pt>
                <c:pt idx="411">
                  <c:v>44406</c:v>
                </c:pt>
                <c:pt idx="412">
                  <c:v>44407</c:v>
                </c:pt>
                <c:pt idx="413">
                  <c:v>44410</c:v>
                </c:pt>
                <c:pt idx="414">
                  <c:v>44411</c:v>
                </c:pt>
                <c:pt idx="415">
                  <c:v>44412</c:v>
                </c:pt>
                <c:pt idx="416">
                  <c:v>44413</c:v>
                </c:pt>
                <c:pt idx="417">
                  <c:v>44414</c:v>
                </c:pt>
                <c:pt idx="418">
                  <c:v>44417</c:v>
                </c:pt>
                <c:pt idx="419">
                  <c:v>44418</c:v>
                </c:pt>
                <c:pt idx="420">
                  <c:v>44419</c:v>
                </c:pt>
                <c:pt idx="421">
                  <c:v>44420</c:v>
                </c:pt>
                <c:pt idx="422">
                  <c:v>44421</c:v>
                </c:pt>
                <c:pt idx="423">
                  <c:v>44424</c:v>
                </c:pt>
                <c:pt idx="424">
                  <c:v>44425</c:v>
                </c:pt>
                <c:pt idx="425">
                  <c:v>44426</c:v>
                </c:pt>
                <c:pt idx="426">
                  <c:v>44427</c:v>
                </c:pt>
                <c:pt idx="427">
                  <c:v>44428</c:v>
                </c:pt>
                <c:pt idx="428">
                  <c:v>44431</c:v>
                </c:pt>
                <c:pt idx="429">
                  <c:v>44432</c:v>
                </c:pt>
                <c:pt idx="430">
                  <c:v>44433</c:v>
                </c:pt>
                <c:pt idx="431">
                  <c:v>44434</c:v>
                </c:pt>
                <c:pt idx="432">
                  <c:v>44435</c:v>
                </c:pt>
                <c:pt idx="433">
                  <c:v>44438</c:v>
                </c:pt>
                <c:pt idx="434">
                  <c:v>44439</c:v>
                </c:pt>
                <c:pt idx="435">
                  <c:v>44440</c:v>
                </c:pt>
                <c:pt idx="436">
                  <c:v>44441</c:v>
                </c:pt>
                <c:pt idx="437">
                  <c:v>44442</c:v>
                </c:pt>
                <c:pt idx="438">
                  <c:v>44445</c:v>
                </c:pt>
                <c:pt idx="439">
                  <c:v>44446</c:v>
                </c:pt>
                <c:pt idx="440">
                  <c:v>44447</c:v>
                </c:pt>
                <c:pt idx="441">
                  <c:v>44448</c:v>
                </c:pt>
                <c:pt idx="442">
                  <c:v>44449</c:v>
                </c:pt>
                <c:pt idx="443">
                  <c:v>44452</c:v>
                </c:pt>
                <c:pt idx="444">
                  <c:v>44453</c:v>
                </c:pt>
                <c:pt idx="445">
                  <c:v>44454</c:v>
                </c:pt>
                <c:pt idx="446">
                  <c:v>44455</c:v>
                </c:pt>
                <c:pt idx="447">
                  <c:v>44456</c:v>
                </c:pt>
                <c:pt idx="448">
                  <c:v>44459</c:v>
                </c:pt>
                <c:pt idx="449">
                  <c:v>44460</c:v>
                </c:pt>
                <c:pt idx="450">
                  <c:v>44461</c:v>
                </c:pt>
                <c:pt idx="451">
                  <c:v>44462</c:v>
                </c:pt>
                <c:pt idx="452">
                  <c:v>44463</c:v>
                </c:pt>
                <c:pt idx="453">
                  <c:v>44466</c:v>
                </c:pt>
                <c:pt idx="454">
                  <c:v>44467</c:v>
                </c:pt>
                <c:pt idx="455">
                  <c:v>44468</c:v>
                </c:pt>
                <c:pt idx="456">
                  <c:v>44469</c:v>
                </c:pt>
                <c:pt idx="457">
                  <c:v>44470</c:v>
                </c:pt>
                <c:pt idx="458">
                  <c:v>44473</c:v>
                </c:pt>
                <c:pt idx="459">
                  <c:v>44474</c:v>
                </c:pt>
                <c:pt idx="460">
                  <c:v>44475</c:v>
                </c:pt>
                <c:pt idx="461">
                  <c:v>44476</c:v>
                </c:pt>
                <c:pt idx="462">
                  <c:v>44477</c:v>
                </c:pt>
                <c:pt idx="463">
                  <c:v>44480</c:v>
                </c:pt>
                <c:pt idx="464">
                  <c:v>44481</c:v>
                </c:pt>
                <c:pt idx="465">
                  <c:v>44482</c:v>
                </c:pt>
                <c:pt idx="466">
                  <c:v>44483</c:v>
                </c:pt>
                <c:pt idx="467">
                  <c:v>44484</c:v>
                </c:pt>
                <c:pt idx="468">
                  <c:v>44487</c:v>
                </c:pt>
                <c:pt idx="469">
                  <c:v>44488</c:v>
                </c:pt>
                <c:pt idx="470">
                  <c:v>44489</c:v>
                </c:pt>
                <c:pt idx="471">
                  <c:v>44490</c:v>
                </c:pt>
                <c:pt idx="472">
                  <c:v>44491</c:v>
                </c:pt>
                <c:pt idx="473">
                  <c:v>44494</c:v>
                </c:pt>
                <c:pt idx="474">
                  <c:v>44495</c:v>
                </c:pt>
                <c:pt idx="475">
                  <c:v>44496</c:v>
                </c:pt>
                <c:pt idx="476">
                  <c:v>44497</c:v>
                </c:pt>
                <c:pt idx="477">
                  <c:v>44498</c:v>
                </c:pt>
                <c:pt idx="478">
                  <c:v>44501</c:v>
                </c:pt>
                <c:pt idx="479">
                  <c:v>44502</c:v>
                </c:pt>
                <c:pt idx="480">
                  <c:v>44503</c:v>
                </c:pt>
                <c:pt idx="481">
                  <c:v>44504</c:v>
                </c:pt>
                <c:pt idx="482">
                  <c:v>44505</c:v>
                </c:pt>
                <c:pt idx="483">
                  <c:v>44508</c:v>
                </c:pt>
                <c:pt idx="484">
                  <c:v>44509</c:v>
                </c:pt>
                <c:pt idx="485">
                  <c:v>44510</c:v>
                </c:pt>
                <c:pt idx="486">
                  <c:v>44511</c:v>
                </c:pt>
                <c:pt idx="487">
                  <c:v>44512</c:v>
                </c:pt>
                <c:pt idx="488">
                  <c:v>44515</c:v>
                </c:pt>
                <c:pt idx="489">
                  <c:v>44516</c:v>
                </c:pt>
                <c:pt idx="490">
                  <c:v>44517</c:v>
                </c:pt>
                <c:pt idx="491">
                  <c:v>44518</c:v>
                </c:pt>
                <c:pt idx="492">
                  <c:v>44519</c:v>
                </c:pt>
                <c:pt idx="493">
                  <c:v>44522</c:v>
                </c:pt>
                <c:pt idx="494">
                  <c:v>44523</c:v>
                </c:pt>
                <c:pt idx="495">
                  <c:v>44524</c:v>
                </c:pt>
                <c:pt idx="496">
                  <c:v>44525</c:v>
                </c:pt>
                <c:pt idx="497">
                  <c:v>44526</c:v>
                </c:pt>
                <c:pt idx="498">
                  <c:v>44529</c:v>
                </c:pt>
                <c:pt idx="499">
                  <c:v>44530</c:v>
                </c:pt>
                <c:pt idx="500">
                  <c:v>44531</c:v>
                </c:pt>
                <c:pt idx="501">
                  <c:v>44532</c:v>
                </c:pt>
                <c:pt idx="502">
                  <c:v>44533</c:v>
                </c:pt>
                <c:pt idx="503">
                  <c:v>44536</c:v>
                </c:pt>
                <c:pt idx="504">
                  <c:v>44537</c:v>
                </c:pt>
                <c:pt idx="505">
                  <c:v>44538</c:v>
                </c:pt>
                <c:pt idx="506">
                  <c:v>44539</c:v>
                </c:pt>
                <c:pt idx="507">
                  <c:v>44540</c:v>
                </c:pt>
                <c:pt idx="508">
                  <c:v>44543</c:v>
                </c:pt>
                <c:pt idx="509">
                  <c:v>44544</c:v>
                </c:pt>
                <c:pt idx="510">
                  <c:v>44545</c:v>
                </c:pt>
                <c:pt idx="511">
                  <c:v>44546</c:v>
                </c:pt>
                <c:pt idx="512">
                  <c:v>44547</c:v>
                </c:pt>
                <c:pt idx="513">
                  <c:v>44550</c:v>
                </c:pt>
                <c:pt idx="514">
                  <c:v>44551</c:v>
                </c:pt>
                <c:pt idx="515">
                  <c:v>44552</c:v>
                </c:pt>
                <c:pt idx="516">
                  <c:v>44553</c:v>
                </c:pt>
                <c:pt idx="517">
                  <c:v>44557</c:v>
                </c:pt>
                <c:pt idx="518">
                  <c:v>44558</c:v>
                </c:pt>
                <c:pt idx="519">
                  <c:v>44559</c:v>
                </c:pt>
                <c:pt idx="520">
                  <c:v>44560</c:v>
                </c:pt>
                <c:pt idx="521">
                  <c:v>44561</c:v>
                </c:pt>
                <c:pt idx="522">
                  <c:v>44564</c:v>
                </c:pt>
                <c:pt idx="523">
                  <c:v>44565</c:v>
                </c:pt>
                <c:pt idx="524">
                  <c:v>44566</c:v>
                </c:pt>
                <c:pt idx="525">
                  <c:v>44567</c:v>
                </c:pt>
                <c:pt idx="526">
                  <c:v>44568</c:v>
                </c:pt>
                <c:pt idx="527">
                  <c:v>44571</c:v>
                </c:pt>
                <c:pt idx="528">
                  <c:v>44572</c:v>
                </c:pt>
                <c:pt idx="529">
                  <c:v>44573</c:v>
                </c:pt>
                <c:pt idx="530">
                  <c:v>44574</c:v>
                </c:pt>
                <c:pt idx="531">
                  <c:v>44575</c:v>
                </c:pt>
                <c:pt idx="532">
                  <c:v>44578</c:v>
                </c:pt>
                <c:pt idx="533">
                  <c:v>44579</c:v>
                </c:pt>
                <c:pt idx="534">
                  <c:v>44580</c:v>
                </c:pt>
                <c:pt idx="535">
                  <c:v>44581</c:v>
                </c:pt>
                <c:pt idx="536">
                  <c:v>44582</c:v>
                </c:pt>
                <c:pt idx="537">
                  <c:v>44585</c:v>
                </c:pt>
                <c:pt idx="538">
                  <c:v>44586</c:v>
                </c:pt>
                <c:pt idx="539">
                  <c:v>44587</c:v>
                </c:pt>
                <c:pt idx="540">
                  <c:v>44588</c:v>
                </c:pt>
                <c:pt idx="541">
                  <c:v>44589</c:v>
                </c:pt>
                <c:pt idx="542">
                  <c:v>44592</c:v>
                </c:pt>
                <c:pt idx="543">
                  <c:v>44593</c:v>
                </c:pt>
                <c:pt idx="544">
                  <c:v>44594</c:v>
                </c:pt>
                <c:pt idx="545">
                  <c:v>44595</c:v>
                </c:pt>
                <c:pt idx="546">
                  <c:v>44596</c:v>
                </c:pt>
                <c:pt idx="547">
                  <c:v>44599</c:v>
                </c:pt>
                <c:pt idx="548">
                  <c:v>44600</c:v>
                </c:pt>
                <c:pt idx="549">
                  <c:v>44601</c:v>
                </c:pt>
                <c:pt idx="550">
                  <c:v>44602</c:v>
                </c:pt>
                <c:pt idx="551">
                  <c:v>44603</c:v>
                </c:pt>
                <c:pt idx="552">
                  <c:v>44606</c:v>
                </c:pt>
                <c:pt idx="553">
                  <c:v>44607</c:v>
                </c:pt>
                <c:pt idx="554">
                  <c:v>44608</c:v>
                </c:pt>
                <c:pt idx="555">
                  <c:v>44609</c:v>
                </c:pt>
                <c:pt idx="556">
                  <c:v>44610</c:v>
                </c:pt>
                <c:pt idx="557">
                  <c:v>44613</c:v>
                </c:pt>
                <c:pt idx="558">
                  <c:v>44614</c:v>
                </c:pt>
                <c:pt idx="559">
                  <c:v>44615</c:v>
                </c:pt>
                <c:pt idx="560">
                  <c:v>44616</c:v>
                </c:pt>
                <c:pt idx="561">
                  <c:v>44617</c:v>
                </c:pt>
                <c:pt idx="562">
                  <c:v>44620</c:v>
                </c:pt>
                <c:pt idx="563">
                  <c:v>44621</c:v>
                </c:pt>
                <c:pt idx="564">
                  <c:v>44622</c:v>
                </c:pt>
                <c:pt idx="565">
                  <c:v>44623</c:v>
                </c:pt>
                <c:pt idx="566">
                  <c:v>44624</c:v>
                </c:pt>
                <c:pt idx="567">
                  <c:v>44627</c:v>
                </c:pt>
                <c:pt idx="568">
                  <c:v>44628</c:v>
                </c:pt>
                <c:pt idx="569">
                  <c:v>44629</c:v>
                </c:pt>
                <c:pt idx="570">
                  <c:v>44630</c:v>
                </c:pt>
                <c:pt idx="571">
                  <c:v>44631</c:v>
                </c:pt>
                <c:pt idx="572">
                  <c:v>44634</c:v>
                </c:pt>
                <c:pt idx="573">
                  <c:v>44635</c:v>
                </c:pt>
                <c:pt idx="574">
                  <c:v>44636</c:v>
                </c:pt>
                <c:pt idx="575">
                  <c:v>44637</c:v>
                </c:pt>
                <c:pt idx="576">
                  <c:v>44638</c:v>
                </c:pt>
                <c:pt idx="577">
                  <c:v>44641</c:v>
                </c:pt>
                <c:pt idx="578">
                  <c:v>44642</c:v>
                </c:pt>
                <c:pt idx="579">
                  <c:v>44643</c:v>
                </c:pt>
                <c:pt idx="580">
                  <c:v>44644</c:v>
                </c:pt>
                <c:pt idx="581">
                  <c:v>44645</c:v>
                </c:pt>
                <c:pt idx="582">
                  <c:v>44648</c:v>
                </c:pt>
                <c:pt idx="583">
                  <c:v>44649</c:v>
                </c:pt>
                <c:pt idx="584">
                  <c:v>44650</c:v>
                </c:pt>
                <c:pt idx="585">
                  <c:v>44651</c:v>
                </c:pt>
                <c:pt idx="586">
                  <c:v>44652</c:v>
                </c:pt>
                <c:pt idx="587">
                  <c:v>44655</c:v>
                </c:pt>
                <c:pt idx="588">
                  <c:v>44656</c:v>
                </c:pt>
                <c:pt idx="589">
                  <c:v>44657</c:v>
                </c:pt>
                <c:pt idx="590">
                  <c:v>44658</c:v>
                </c:pt>
                <c:pt idx="591">
                  <c:v>44659</c:v>
                </c:pt>
                <c:pt idx="592">
                  <c:v>44662</c:v>
                </c:pt>
                <c:pt idx="593">
                  <c:v>44663</c:v>
                </c:pt>
                <c:pt idx="594">
                  <c:v>44664</c:v>
                </c:pt>
                <c:pt idx="595">
                  <c:v>44665</c:v>
                </c:pt>
                <c:pt idx="596">
                  <c:v>44666</c:v>
                </c:pt>
                <c:pt idx="597">
                  <c:v>44669</c:v>
                </c:pt>
                <c:pt idx="598">
                  <c:v>44670</c:v>
                </c:pt>
                <c:pt idx="599">
                  <c:v>44671</c:v>
                </c:pt>
                <c:pt idx="600">
                  <c:v>44672</c:v>
                </c:pt>
                <c:pt idx="601">
                  <c:v>44673</c:v>
                </c:pt>
                <c:pt idx="602">
                  <c:v>44676</c:v>
                </c:pt>
                <c:pt idx="603">
                  <c:v>44677</c:v>
                </c:pt>
                <c:pt idx="604">
                  <c:v>44678</c:v>
                </c:pt>
                <c:pt idx="605">
                  <c:v>44679</c:v>
                </c:pt>
                <c:pt idx="606">
                  <c:v>44680</c:v>
                </c:pt>
                <c:pt idx="607">
                  <c:v>44683</c:v>
                </c:pt>
                <c:pt idx="608">
                  <c:v>44684</c:v>
                </c:pt>
                <c:pt idx="609">
                  <c:v>44685</c:v>
                </c:pt>
                <c:pt idx="610">
                  <c:v>44686</c:v>
                </c:pt>
                <c:pt idx="611">
                  <c:v>44687</c:v>
                </c:pt>
                <c:pt idx="612">
                  <c:v>44690</c:v>
                </c:pt>
                <c:pt idx="613">
                  <c:v>44691</c:v>
                </c:pt>
                <c:pt idx="614">
                  <c:v>44692</c:v>
                </c:pt>
                <c:pt idx="615">
                  <c:v>44693</c:v>
                </c:pt>
                <c:pt idx="616">
                  <c:v>44694</c:v>
                </c:pt>
                <c:pt idx="617">
                  <c:v>44697</c:v>
                </c:pt>
                <c:pt idx="618">
                  <c:v>44698</c:v>
                </c:pt>
                <c:pt idx="619">
                  <c:v>44699</c:v>
                </c:pt>
                <c:pt idx="620">
                  <c:v>44700</c:v>
                </c:pt>
                <c:pt idx="621">
                  <c:v>44701</c:v>
                </c:pt>
                <c:pt idx="622">
                  <c:v>44704</c:v>
                </c:pt>
                <c:pt idx="623">
                  <c:v>44705</c:v>
                </c:pt>
                <c:pt idx="624">
                  <c:v>44706</c:v>
                </c:pt>
                <c:pt idx="625">
                  <c:v>44707</c:v>
                </c:pt>
                <c:pt idx="626">
                  <c:v>44708</c:v>
                </c:pt>
                <c:pt idx="627">
                  <c:v>44711</c:v>
                </c:pt>
                <c:pt idx="628">
                  <c:v>44712</c:v>
                </c:pt>
                <c:pt idx="629">
                  <c:v>44713</c:v>
                </c:pt>
                <c:pt idx="630">
                  <c:v>44714</c:v>
                </c:pt>
                <c:pt idx="631">
                  <c:v>44715</c:v>
                </c:pt>
                <c:pt idx="632">
                  <c:v>44718</c:v>
                </c:pt>
                <c:pt idx="633">
                  <c:v>44719</c:v>
                </c:pt>
                <c:pt idx="634">
                  <c:v>44720</c:v>
                </c:pt>
                <c:pt idx="635">
                  <c:v>44721</c:v>
                </c:pt>
                <c:pt idx="636">
                  <c:v>44722</c:v>
                </c:pt>
                <c:pt idx="637">
                  <c:v>44725</c:v>
                </c:pt>
                <c:pt idx="638">
                  <c:v>44726</c:v>
                </c:pt>
                <c:pt idx="639">
                  <c:v>44727</c:v>
                </c:pt>
                <c:pt idx="640">
                  <c:v>44728</c:v>
                </c:pt>
                <c:pt idx="641">
                  <c:v>44729</c:v>
                </c:pt>
                <c:pt idx="642">
                  <c:v>44732</c:v>
                </c:pt>
                <c:pt idx="643">
                  <c:v>44733</c:v>
                </c:pt>
                <c:pt idx="644">
                  <c:v>44734</c:v>
                </c:pt>
                <c:pt idx="645">
                  <c:v>44735</c:v>
                </c:pt>
                <c:pt idx="646">
                  <c:v>44736</c:v>
                </c:pt>
                <c:pt idx="647">
                  <c:v>44739</c:v>
                </c:pt>
                <c:pt idx="648">
                  <c:v>44740</c:v>
                </c:pt>
                <c:pt idx="649">
                  <c:v>44741</c:v>
                </c:pt>
                <c:pt idx="650">
                  <c:v>44742</c:v>
                </c:pt>
                <c:pt idx="651">
                  <c:v>44743</c:v>
                </c:pt>
                <c:pt idx="652">
                  <c:v>44746</c:v>
                </c:pt>
                <c:pt idx="653">
                  <c:v>44747</c:v>
                </c:pt>
                <c:pt idx="654">
                  <c:v>44748</c:v>
                </c:pt>
                <c:pt idx="655">
                  <c:v>44749</c:v>
                </c:pt>
                <c:pt idx="656">
                  <c:v>44750</c:v>
                </c:pt>
                <c:pt idx="657">
                  <c:v>44753</c:v>
                </c:pt>
                <c:pt idx="658">
                  <c:v>44754</c:v>
                </c:pt>
                <c:pt idx="659">
                  <c:v>44755</c:v>
                </c:pt>
                <c:pt idx="660">
                  <c:v>44756</c:v>
                </c:pt>
                <c:pt idx="661">
                  <c:v>44757</c:v>
                </c:pt>
                <c:pt idx="662">
                  <c:v>44760</c:v>
                </c:pt>
                <c:pt idx="663">
                  <c:v>44761</c:v>
                </c:pt>
                <c:pt idx="664">
                  <c:v>44762</c:v>
                </c:pt>
                <c:pt idx="665">
                  <c:v>44763</c:v>
                </c:pt>
                <c:pt idx="666">
                  <c:v>44764</c:v>
                </c:pt>
                <c:pt idx="667">
                  <c:v>44767</c:v>
                </c:pt>
                <c:pt idx="668">
                  <c:v>44768</c:v>
                </c:pt>
                <c:pt idx="669">
                  <c:v>44769</c:v>
                </c:pt>
                <c:pt idx="670">
                  <c:v>44770</c:v>
                </c:pt>
                <c:pt idx="671">
                  <c:v>44771</c:v>
                </c:pt>
                <c:pt idx="672">
                  <c:v>44774</c:v>
                </c:pt>
                <c:pt idx="673">
                  <c:v>44775</c:v>
                </c:pt>
                <c:pt idx="674">
                  <c:v>44776</c:v>
                </c:pt>
                <c:pt idx="675">
                  <c:v>44777</c:v>
                </c:pt>
                <c:pt idx="676">
                  <c:v>44778</c:v>
                </c:pt>
                <c:pt idx="677">
                  <c:v>44781</c:v>
                </c:pt>
                <c:pt idx="678">
                  <c:v>44782</c:v>
                </c:pt>
                <c:pt idx="679">
                  <c:v>44783</c:v>
                </c:pt>
                <c:pt idx="680">
                  <c:v>44784</c:v>
                </c:pt>
                <c:pt idx="681">
                  <c:v>44785</c:v>
                </c:pt>
                <c:pt idx="682">
                  <c:v>44788</c:v>
                </c:pt>
                <c:pt idx="683">
                  <c:v>44789</c:v>
                </c:pt>
                <c:pt idx="684">
                  <c:v>44790</c:v>
                </c:pt>
                <c:pt idx="685">
                  <c:v>44791</c:v>
                </c:pt>
                <c:pt idx="686">
                  <c:v>44792</c:v>
                </c:pt>
                <c:pt idx="687">
                  <c:v>44795</c:v>
                </c:pt>
                <c:pt idx="688">
                  <c:v>44796</c:v>
                </c:pt>
                <c:pt idx="689">
                  <c:v>44797</c:v>
                </c:pt>
                <c:pt idx="690">
                  <c:v>44798</c:v>
                </c:pt>
                <c:pt idx="691">
                  <c:v>44799</c:v>
                </c:pt>
                <c:pt idx="692">
                  <c:v>44802</c:v>
                </c:pt>
                <c:pt idx="693">
                  <c:v>44803</c:v>
                </c:pt>
                <c:pt idx="694">
                  <c:v>44804</c:v>
                </c:pt>
                <c:pt idx="695">
                  <c:v>44805</c:v>
                </c:pt>
                <c:pt idx="696">
                  <c:v>44806</c:v>
                </c:pt>
                <c:pt idx="697">
                  <c:v>44809</c:v>
                </c:pt>
                <c:pt idx="698">
                  <c:v>44810</c:v>
                </c:pt>
                <c:pt idx="699">
                  <c:v>44811</c:v>
                </c:pt>
                <c:pt idx="700">
                  <c:v>44812</c:v>
                </c:pt>
                <c:pt idx="701">
                  <c:v>44813</c:v>
                </c:pt>
                <c:pt idx="702">
                  <c:v>44816</c:v>
                </c:pt>
                <c:pt idx="703">
                  <c:v>44817</c:v>
                </c:pt>
                <c:pt idx="704">
                  <c:v>44818</c:v>
                </c:pt>
                <c:pt idx="705">
                  <c:v>44819</c:v>
                </c:pt>
                <c:pt idx="706">
                  <c:v>44820</c:v>
                </c:pt>
                <c:pt idx="707">
                  <c:v>44823</c:v>
                </c:pt>
                <c:pt idx="708">
                  <c:v>44824</c:v>
                </c:pt>
                <c:pt idx="709">
                  <c:v>44825</c:v>
                </c:pt>
                <c:pt idx="710">
                  <c:v>44826</c:v>
                </c:pt>
                <c:pt idx="711">
                  <c:v>44827</c:v>
                </c:pt>
                <c:pt idx="712">
                  <c:v>44830</c:v>
                </c:pt>
                <c:pt idx="713">
                  <c:v>44831</c:v>
                </c:pt>
                <c:pt idx="714">
                  <c:v>44832</c:v>
                </c:pt>
                <c:pt idx="715">
                  <c:v>44833</c:v>
                </c:pt>
                <c:pt idx="716">
                  <c:v>44834</c:v>
                </c:pt>
                <c:pt idx="717">
                  <c:v>44837</c:v>
                </c:pt>
                <c:pt idx="718">
                  <c:v>44838</c:v>
                </c:pt>
                <c:pt idx="719">
                  <c:v>44839</c:v>
                </c:pt>
                <c:pt idx="720">
                  <c:v>44840</c:v>
                </c:pt>
                <c:pt idx="721">
                  <c:v>44841</c:v>
                </c:pt>
                <c:pt idx="722">
                  <c:v>44844</c:v>
                </c:pt>
                <c:pt idx="723">
                  <c:v>44845</c:v>
                </c:pt>
                <c:pt idx="724">
                  <c:v>44846</c:v>
                </c:pt>
                <c:pt idx="725">
                  <c:v>44847</c:v>
                </c:pt>
                <c:pt idx="726">
                  <c:v>44848</c:v>
                </c:pt>
                <c:pt idx="727">
                  <c:v>44851</c:v>
                </c:pt>
                <c:pt idx="728">
                  <c:v>44852</c:v>
                </c:pt>
                <c:pt idx="729">
                  <c:v>44853</c:v>
                </c:pt>
                <c:pt idx="730">
                  <c:v>44854</c:v>
                </c:pt>
                <c:pt idx="731">
                  <c:v>44855</c:v>
                </c:pt>
                <c:pt idx="732">
                  <c:v>44858</c:v>
                </c:pt>
                <c:pt idx="733">
                  <c:v>44859</c:v>
                </c:pt>
                <c:pt idx="734">
                  <c:v>44860</c:v>
                </c:pt>
                <c:pt idx="735">
                  <c:v>44861</c:v>
                </c:pt>
                <c:pt idx="736">
                  <c:v>44862</c:v>
                </c:pt>
                <c:pt idx="737">
                  <c:v>44865</c:v>
                </c:pt>
                <c:pt idx="738">
                  <c:v>44866</c:v>
                </c:pt>
                <c:pt idx="739">
                  <c:v>44867</c:v>
                </c:pt>
                <c:pt idx="740">
                  <c:v>44868</c:v>
                </c:pt>
                <c:pt idx="741">
                  <c:v>44869</c:v>
                </c:pt>
                <c:pt idx="742">
                  <c:v>44872</c:v>
                </c:pt>
                <c:pt idx="743">
                  <c:v>44873</c:v>
                </c:pt>
                <c:pt idx="744">
                  <c:v>44874</c:v>
                </c:pt>
                <c:pt idx="745">
                  <c:v>44875</c:v>
                </c:pt>
                <c:pt idx="746">
                  <c:v>44876</c:v>
                </c:pt>
                <c:pt idx="747">
                  <c:v>44879</c:v>
                </c:pt>
                <c:pt idx="748">
                  <c:v>44880</c:v>
                </c:pt>
                <c:pt idx="749">
                  <c:v>44881</c:v>
                </c:pt>
                <c:pt idx="750">
                  <c:v>44882</c:v>
                </c:pt>
                <c:pt idx="751">
                  <c:v>44883</c:v>
                </c:pt>
                <c:pt idx="752">
                  <c:v>44886</c:v>
                </c:pt>
                <c:pt idx="753">
                  <c:v>44887</c:v>
                </c:pt>
                <c:pt idx="754">
                  <c:v>44888</c:v>
                </c:pt>
                <c:pt idx="755">
                  <c:v>44889</c:v>
                </c:pt>
                <c:pt idx="756">
                  <c:v>44890</c:v>
                </c:pt>
                <c:pt idx="757">
                  <c:v>44893</c:v>
                </c:pt>
                <c:pt idx="758">
                  <c:v>44894</c:v>
                </c:pt>
                <c:pt idx="759">
                  <c:v>44895</c:v>
                </c:pt>
                <c:pt idx="760">
                  <c:v>44896</c:v>
                </c:pt>
                <c:pt idx="761">
                  <c:v>44897</c:v>
                </c:pt>
                <c:pt idx="762">
                  <c:v>44900</c:v>
                </c:pt>
                <c:pt idx="763">
                  <c:v>44901</c:v>
                </c:pt>
                <c:pt idx="764">
                  <c:v>44902</c:v>
                </c:pt>
                <c:pt idx="765">
                  <c:v>44903</c:v>
                </c:pt>
                <c:pt idx="766">
                  <c:v>44904</c:v>
                </c:pt>
                <c:pt idx="767">
                  <c:v>44907</c:v>
                </c:pt>
                <c:pt idx="768">
                  <c:v>44908</c:v>
                </c:pt>
                <c:pt idx="769">
                  <c:v>44909</c:v>
                </c:pt>
                <c:pt idx="770">
                  <c:v>44910</c:v>
                </c:pt>
                <c:pt idx="771">
                  <c:v>44911</c:v>
                </c:pt>
                <c:pt idx="772">
                  <c:v>44914</c:v>
                </c:pt>
                <c:pt idx="773">
                  <c:v>44915</c:v>
                </c:pt>
                <c:pt idx="774">
                  <c:v>44916</c:v>
                </c:pt>
                <c:pt idx="775">
                  <c:v>44917</c:v>
                </c:pt>
                <c:pt idx="776">
                  <c:v>44918</c:v>
                </c:pt>
                <c:pt idx="777">
                  <c:v>44922</c:v>
                </c:pt>
                <c:pt idx="778">
                  <c:v>44923</c:v>
                </c:pt>
                <c:pt idx="779">
                  <c:v>44924</c:v>
                </c:pt>
                <c:pt idx="780">
                  <c:v>44925</c:v>
                </c:pt>
                <c:pt idx="781">
                  <c:v>44929</c:v>
                </c:pt>
                <c:pt idx="782">
                  <c:v>44930</c:v>
                </c:pt>
                <c:pt idx="783">
                  <c:v>44931</c:v>
                </c:pt>
                <c:pt idx="784">
                  <c:v>44932</c:v>
                </c:pt>
                <c:pt idx="785">
                  <c:v>44935</c:v>
                </c:pt>
                <c:pt idx="786">
                  <c:v>44936</c:v>
                </c:pt>
                <c:pt idx="787">
                  <c:v>44937</c:v>
                </c:pt>
                <c:pt idx="788">
                  <c:v>44938</c:v>
                </c:pt>
                <c:pt idx="789">
                  <c:v>44939</c:v>
                </c:pt>
                <c:pt idx="790">
                  <c:v>44942</c:v>
                </c:pt>
                <c:pt idx="791">
                  <c:v>44943</c:v>
                </c:pt>
                <c:pt idx="792">
                  <c:v>44944</c:v>
                </c:pt>
                <c:pt idx="793">
                  <c:v>44945</c:v>
                </c:pt>
                <c:pt idx="794">
                  <c:v>44946</c:v>
                </c:pt>
                <c:pt idx="795">
                  <c:v>44949</c:v>
                </c:pt>
                <c:pt idx="796">
                  <c:v>44950</c:v>
                </c:pt>
                <c:pt idx="797">
                  <c:v>44951</c:v>
                </c:pt>
                <c:pt idx="798">
                  <c:v>44952</c:v>
                </c:pt>
                <c:pt idx="799">
                  <c:v>44953</c:v>
                </c:pt>
                <c:pt idx="800">
                  <c:v>44956</c:v>
                </c:pt>
                <c:pt idx="801">
                  <c:v>44957</c:v>
                </c:pt>
                <c:pt idx="802">
                  <c:v>44958</c:v>
                </c:pt>
                <c:pt idx="803">
                  <c:v>44959</c:v>
                </c:pt>
                <c:pt idx="804">
                  <c:v>44960</c:v>
                </c:pt>
                <c:pt idx="805">
                  <c:v>44963</c:v>
                </c:pt>
                <c:pt idx="806">
                  <c:v>44964</c:v>
                </c:pt>
                <c:pt idx="807">
                  <c:v>44965</c:v>
                </c:pt>
                <c:pt idx="808">
                  <c:v>44966</c:v>
                </c:pt>
                <c:pt idx="809">
                  <c:v>44967</c:v>
                </c:pt>
                <c:pt idx="810">
                  <c:v>44970</c:v>
                </c:pt>
                <c:pt idx="811">
                  <c:v>44971</c:v>
                </c:pt>
                <c:pt idx="812">
                  <c:v>44972</c:v>
                </c:pt>
                <c:pt idx="813">
                  <c:v>44973</c:v>
                </c:pt>
                <c:pt idx="814">
                  <c:v>44974</c:v>
                </c:pt>
                <c:pt idx="815">
                  <c:v>44977</c:v>
                </c:pt>
                <c:pt idx="816">
                  <c:v>44978</c:v>
                </c:pt>
                <c:pt idx="817">
                  <c:v>44979</c:v>
                </c:pt>
                <c:pt idx="818">
                  <c:v>44980</c:v>
                </c:pt>
                <c:pt idx="819">
                  <c:v>44981</c:v>
                </c:pt>
                <c:pt idx="820">
                  <c:v>44984</c:v>
                </c:pt>
                <c:pt idx="821">
                  <c:v>44985</c:v>
                </c:pt>
                <c:pt idx="822">
                  <c:v>44986</c:v>
                </c:pt>
                <c:pt idx="823">
                  <c:v>44987</c:v>
                </c:pt>
                <c:pt idx="824">
                  <c:v>44988</c:v>
                </c:pt>
                <c:pt idx="825">
                  <c:v>44991</c:v>
                </c:pt>
                <c:pt idx="826">
                  <c:v>44992</c:v>
                </c:pt>
                <c:pt idx="827">
                  <c:v>44993</c:v>
                </c:pt>
                <c:pt idx="828">
                  <c:v>44994</c:v>
                </c:pt>
                <c:pt idx="829">
                  <c:v>44995</c:v>
                </c:pt>
                <c:pt idx="830">
                  <c:v>44998</c:v>
                </c:pt>
                <c:pt idx="831">
                  <c:v>44999</c:v>
                </c:pt>
                <c:pt idx="832">
                  <c:v>45000</c:v>
                </c:pt>
                <c:pt idx="833">
                  <c:v>45001</c:v>
                </c:pt>
                <c:pt idx="834">
                  <c:v>45002</c:v>
                </c:pt>
                <c:pt idx="835">
                  <c:v>45005</c:v>
                </c:pt>
                <c:pt idx="836">
                  <c:v>45006</c:v>
                </c:pt>
                <c:pt idx="837">
                  <c:v>45007</c:v>
                </c:pt>
                <c:pt idx="838">
                  <c:v>45008</c:v>
                </c:pt>
                <c:pt idx="839">
                  <c:v>45009</c:v>
                </c:pt>
                <c:pt idx="840">
                  <c:v>45012</c:v>
                </c:pt>
                <c:pt idx="841">
                  <c:v>45013</c:v>
                </c:pt>
                <c:pt idx="842">
                  <c:v>45014</c:v>
                </c:pt>
                <c:pt idx="843">
                  <c:v>45015</c:v>
                </c:pt>
                <c:pt idx="844">
                  <c:v>45016</c:v>
                </c:pt>
                <c:pt idx="845">
                  <c:v>45019</c:v>
                </c:pt>
                <c:pt idx="846">
                  <c:v>45020</c:v>
                </c:pt>
                <c:pt idx="847">
                  <c:v>45021</c:v>
                </c:pt>
                <c:pt idx="848">
                  <c:v>45022</c:v>
                </c:pt>
                <c:pt idx="849">
                  <c:v>45023</c:v>
                </c:pt>
                <c:pt idx="850">
                  <c:v>45026</c:v>
                </c:pt>
                <c:pt idx="851">
                  <c:v>45027</c:v>
                </c:pt>
                <c:pt idx="852">
                  <c:v>45028</c:v>
                </c:pt>
                <c:pt idx="853">
                  <c:v>45029</c:v>
                </c:pt>
                <c:pt idx="854">
                  <c:v>45030</c:v>
                </c:pt>
                <c:pt idx="855">
                  <c:v>45033</c:v>
                </c:pt>
                <c:pt idx="856">
                  <c:v>45034</c:v>
                </c:pt>
                <c:pt idx="857">
                  <c:v>45035</c:v>
                </c:pt>
                <c:pt idx="858">
                  <c:v>45036</c:v>
                </c:pt>
                <c:pt idx="859">
                  <c:v>45037</c:v>
                </c:pt>
                <c:pt idx="860">
                  <c:v>45040</c:v>
                </c:pt>
                <c:pt idx="861">
                  <c:v>45041</c:v>
                </c:pt>
                <c:pt idx="862">
                  <c:v>45042</c:v>
                </c:pt>
                <c:pt idx="863">
                  <c:v>45043</c:v>
                </c:pt>
                <c:pt idx="864">
                  <c:v>45044</c:v>
                </c:pt>
                <c:pt idx="865">
                  <c:v>45047</c:v>
                </c:pt>
                <c:pt idx="866">
                  <c:v>45048</c:v>
                </c:pt>
                <c:pt idx="867">
                  <c:v>45049</c:v>
                </c:pt>
                <c:pt idx="868">
                  <c:v>45050</c:v>
                </c:pt>
                <c:pt idx="869">
                  <c:v>45051</c:v>
                </c:pt>
                <c:pt idx="870">
                  <c:v>45054</c:v>
                </c:pt>
                <c:pt idx="871">
                  <c:v>45055</c:v>
                </c:pt>
                <c:pt idx="872">
                  <c:v>45056</c:v>
                </c:pt>
                <c:pt idx="873">
                  <c:v>45057</c:v>
                </c:pt>
                <c:pt idx="874">
                  <c:v>45058</c:v>
                </c:pt>
                <c:pt idx="875">
                  <c:v>45061</c:v>
                </c:pt>
                <c:pt idx="876">
                  <c:v>45062</c:v>
                </c:pt>
                <c:pt idx="877">
                  <c:v>45063</c:v>
                </c:pt>
                <c:pt idx="878">
                  <c:v>45064</c:v>
                </c:pt>
                <c:pt idx="879">
                  <c:v>45065</c:v>
                </c:pt>
                <c:pt idx="880">
                  <c:v>45068</c:v>
                </c:pt>
                <c:pt idx="881">
                  <c:v>45069</c:v>
                </c:pt>
                <c:pt idx="882">
                  <c:v>45070</c:v>
                </c:pt>
                <c:pt idx="883">
                  <c:v>45071</c:v>
                </c:pt>
                <c:pt idx="884">
                  <c:v>45072</c:v>
                </c:pt>
                <c:pt idx="885">
                  <c:v>45075</c:v>
                </c:pt>
                <c:pt idx="886">
                  <c:v>45076</c:v>
                </c:pt>
                <c:pt idx="887">
                  <c:v>45077</c:v>
                </c:pt>
                <c:pt idx="888">
                  <c:v>45078</c:v>
                </c:pt>
                <c:pt idx="889">
                  <c:v>45079</c:v>
                </c:pt>
                <c:pt idx="890">
                  <c:v>45082</c:v>
                </c:pt>
                <c:pt idx="891">
                  <c:v>45083</c:v>
                </c:pt>
                <c:pt idx="892">
                  <c:v>45084</c:v>
                </c:pt>
                <c:pt idx="893">
                  <c:v>45085</c:v>
                </c:pt>
                <c:pt idx="894">
                  <c:v>45086</c:v>
                </c:pt>
                <c:pt idx="895">
                  <c:v>45089</c:v>
                </c:pt>
                <c:pt idx="896">
                  <c:v>45090</c:v>
                </c:pt>
                <c:pt idx="897">
                  <c:v>45091</c:v>
                </c:pt>
                <c:pt idx="898">
                  <c:v>45092</c:v>
                </c:pt>
                <c:pt idx="899">
                  <c:v>45093</c:v>
                </c:pt>
                <c:pt idx="900">
                  <c:v>45096</c:v>
                </c:pt>
                <c:pt idx="901">
                  <c:v>45097</c:v>
                </c:pt>
                <c:pt idx="902">
                  <c:v>45098</c:v>
                </c:pt>
                <c:pt idx="903">
                  <c:v>45099</c:v>
                </c:pt>
                <c:pt idx="904">
                  <c:v>45100</c:v>
                </c:pt>
                <c:pt idx="905">
                  <c:v>45103</c:v>
                </c:pt>
                <c:pt idx="906">
                  <c:v>45104</c:v>
                </c:pt>
                <c:pt idx="907">
                  <c:v>45105</c:v>
                </c:pt>
                <c:pt idx="908">
                  <c:v>45106</c:v>
                </c:pt>
                <c:pt idx="909">
                  <c:v>45107</c:v>
                </c:pt>
                <c:pt idx="910">
                  <c:v>45110</c:v>
                </c:pt>
                <c:pt idx="911">
                  <c:v>45111</c:v>
                </c:pt>
                <c:pt idx="912">
                  <c:v>45112</c:v>
                </c:pt>
                <c:pt idx="913">
                  <c:v>45113</c:v>
                </c:pt>
                <c:pt idx="914">
                  <c:v>45114</c:v>
                </c:pt>
                <c:pt idx="915">
                  <c:v>45117</c:v>
                </c:pt>
                <c:pt idx="916">
                  <c:v>45118</c:v>
                </c:pt>
                <c:pt idx="917">
                  <c:v>45119</c:v>
                </c:pt>
                <c:pt idx="918">
                  <c:v>45120</c:v>
                </c:pt>
                <c:pt idx="919">
                  <c:v>45121</c:v>
                </c:pt>
                <c:pt idx="920">
                  <c:v>45124</c:v>
                </c:pt>
                <c:pt idx="921">
                  <c:v>45125</c:v>
                </c:pt>
                <c:pt idx="922">
                  <c:v>45126</c:v>
                </c:pt>
                <c:pt idx="923">
                  <c:v>45127</c:v>
                </c:pt>
                <c:pt idx="924">
                  <c:v>45128</c:v>
                </c:pt>
                <c:pt idx="925">
                  <c:v>45131</c:v>
                </c:pt>
                <c:pt idx="926">
                  <c:v>45132</c:v>
                </c:pt>
                <c:pt idx="927">
                  <c:v>45133</c:v>
                </c:pt>
                <c:pt idx="928">
                  <c:v>45134</c:v>
                </c:pt>
                <c:pt idx="929">
                  <c:v>45135</c:v>
                </c:pt>
                <c:pt idx="930">
                  <c:v>45138</c:v>
                </c:pt>
                <c:pt idx="931">
                  <c:v>45139</c:v>
                </c:pt>
                <c:pt idx="932">
                  <c:v>45140</c:v>
                </c:pt>
                <c:pt idx="933">
                  <c:v>45141</c:v>
                </c:pt>
                <c:pt idx="934">
                  <c:v>45142</c:v>
                </c:pt>
                <c:pt idx="935">
                  <c:v>45145</c:v>
                </c:pt>
                <c:pt idx="936">
                  <c:v>45146</c:v>
                </c:pt>
                <c:pt idx="937">
                  <c:v>45147</c:v>
                </c:pt>
                <c:pt idx="938">
                  <c:v>45148</c:v>
                </c:pt>
                <c:pt idx="939">
                  <c:v>45149</c:v>
                </c:pt>
                <c:pt idx="940">
                  <c:v>45152</c:v>
                </c:pt>
                <c:pt idx="941">
                  <c:v>45153</c:v>
                </c:pt>
                <c:pt idx="942">
                  <c:v>45154</c:v>
                </c:pt>
                <c:pt idx="943">
                  <c:v>45155</c:v>
                </c:pt>
                <c:pt idx="944">
                  <c:v>45156</c:v>
                </c:pt>
                <c:pt idx="945">
                  <c:v>45159</c:v>
                </c:pt>
                <c:pt idx="946">
                  <c:v>45160</c:v>
                </c:pt>
                <c:pt idx="947">
                  <c:v>45161</c:v>
                </c:pt>
                <c:pt idx="948">
                  <c:v>45162</c:v>
                </c:pt>
                <c:pt idx="949">
                  <c:v>45163</c:v>
                </c:pt>
                <c:pt idx="950">
                  <c:v>45166</c:v>
                </c:pt>
                <c:pt idx="951">
                  <c:v>45167</c:v>
                </c:pt>
                <c:pt idx="952">
                  <c:v>45168</c:v>
                </c:pt>
                <c:pt idx="953">
                  <c:v>45169</c:v>
                </c:pt>
                <c:pt idx="954">
                  <c:v>45170</c:v>
                </c:pt>
                <c:pt idx="955">
                  <c:v>45173</c:v>
                </c:pt>
                <c:pt idx="956">
                  <c:v>45174</c:v>
                </c:pt>
                <c:pt idx="957">
                  <c:v>45175</c:v>
                </c:pt>
                <c:pt idx="958">
                  <c:v>45176</c:v>
                </c:pt>
                <c:pt idx="959">
                  <c:v>45177</c:v>
                </c:pt>
                <c:pt idx="960">
                  <c:v>45180</c:v>
                </c:pt>
                <c:pt idx="961">
                  <c:v>45181</c:v>
                </c:pt>
                <c:pt idx="962">
                  <c:v>45182</c:v>
                </c:pt>
                <c:pt idx="963">
                  <c:v>45183</c:v>
                </c:pt>
                <c:pt idx="964">
                  <c:v>45184</c:v>
                </c:pt>
                <c:pt idx="965">
                  <c:v>45187</c:v>
                </c:pt>
                <c:pt idx="966">
                  <c:v>45188</c:v>
                </c:pt>
                <c:pt idx="967">
                  <c:v>45189</c:v>
                </c:pt>
                <c:pt idx="968">
                  <c:v>45190</c:v>
                </c:pt>
                <c:pt idx="969">
                  <c:v>45191</c:v>
                </c:pt>
                <c:pt idx="970">
                  <c:v>45194</c:v>
                </c:pt>
                <c:pt idx="971">
                  <c:v>45195</c:v>
                </c:pt>
                <c:pt idx="972">
                  <c:v>45196</c:v>
                </c:pt>
                <c:pt idx="973">
                  <c:v>45197</c:v>
                </c:pt>
                <c:pt idx="974">
                  <c:v>45198</c:v>
                </c:pt>
                <c:pt idx="975">
                  <c:v>45201</c:v>
                </c:pt>
                <c:pt idx="976">
                  <c:v>45202</c:v>
                </c:pt>
                <c:pt idx="977">
                  <c:v>45203</c:v>
                </c:pt>
                <c:pt idx="978">
                  <c:v>45204</c:v>
                </c:pt>
                <c:pt idx="979">
                  <c:v>45205</c:v>
                </c:pt>
                <c:pt idx="980">
                  <c:v>45208</c:v>
                </c:pt>
                <c:pt idx="981">
                  <c:v>45209</c:v>
                </c:pt>
                <c:pt idx="982">
                  <c:v>45210</c:v>
                </c:pt>
                <c:pt idx="983">
                  <c:v>45211</c:v>
                </c:pt>
                <c:pt idx="984">
                  <c:v>45212</c:v>
                </c:pt>
                <c:pt idx="985">
                  <c:v>45215</c:v>
                </c:pt>
                <c:pt idx="986">
                  <c:v>45216</c:v>
                </c:pt>
                <c:pt idx="987">
                  <c:v>45217</c:v>
                </c:pt>
                <c:pt idx="988">
                  <c:v>45218</c:v>
                </c:pt>
                <c:pt idx="989">
                  <c:v>45219</c:v>
                </c:pt>
                <c:pt idx="990">
                  <c:v>45222</c:v>
                </c:pt>
                <c:pt idx="991">
                  <c:v>45223</c:v>
                </c:pt>
                <c:pt idx="992">
                  <c:v>45224</c:v>
                </c:pt>
                <c:pt idx="993">
                  <c:v>45225</c:v>
                </c:pt>
                <c:pt idx="994">
                  <c:v>45226</c:v>
                </c:pt>
                <c:pt idx="995">
                  <c:v>45229</c:v>
                </c:pt>
                <c:pt idx="996">
                  <c:v>45230</c:v>
                </c:pt>
                <c:pt idx="997">
                  <c:v>45231</c:v>
                </c:pt>
                <c:pt idx="998">
                  <c:v>45232</c:v>
                </c:pt>
                <c:pt idx="999">
                  <c:v>45233</c:v>
                </c:pt>
                <c:pt idx="1000">
                  <c:v>45236</c:v>
                </c:pt>
                <c:pt idx="1001">
                  <c:v>45237</c:v>
                </c:pt>
                <c:pt idx="1002">
                  <c:v>45238</c:v>
                </c:pt>
                <c:pt idx="1003">
                  <c:v>45239</c:v>
                </c:pt>
                <c:pt idx="1004">
                  <c:v>45240</c:v>
                </c:pt>
                <c:pt idx="1005">
                  <c:v>45243</c:v>
                </c:pt>
                <c:pt idx="1006">
                  <c:v>45244</c:v>
                </c:pt>
                <c:pt idx="1007">
                  <c:v>45245</c:v>
                </c:pt>
                <c:pt idx="1008">
                  <c:v>45246</c:v>
                </c:pt>
                <c:pt idx="1009">
                  <c:v>45247</c:v>
                </c:pt>
                <c:pt idx="1010">
                  <c:v>45250</c:v>
                </c:pt>
                <c:pt idx="1011">
                  <c:v>45251</c:v>
                </c:pt>
                <c:pt idx="1012">
                  <c:v>45252</c:v>
                </c:pt>
                <c:pt idx="1013">
                  <c:v>45253</c:v>
                </c:pt>
                <c:pt idx="1014">
                  <c:v>45254</c:v>
                </c:pt>
                <c:pt idx="1015">
                  <c:v>45257</c:v>
                </c:pt>
                <c:pt idx="1016">
                  <c:v>45258</c:v>
                </c:pt>
                <c:pt idx="1017">
                  <c:v>45259</c:v>
                </c:pt>
                <c:pt idx="1018">
                  <c:v>45260</c:v>
                </c:pt>
                <c:pt idx="1019">
                  <c:v>45261</c:v>
                </c:pt>
                <c:pt idx="1020">
                  <c:v>45264</c:v>
                </c:pt>
                <c:pt idx="1021">
                  <c:v>45265</c:v>
                </c:pt>
                <c:pt idx="1022">
                  <c:v>45266</c:v>
                </c:pt>
                <c:pt idx="1023">
                  <c:v>45267</c:v>
                </c:pt>
                <c:pt idx="1024">
                  <c:v>45268</c:v>
                </c:pt>
                <c:pt idx="1025">
                  <c:v>45271</c:v>
                </c:pt>
                <c:pt idx="1026">
                  <c:v>45272</c:v>
                </c:pt>
                <c:pt idx="1027">
                  <c:v>45273</c:v>
                </c:pt>
                <c:pt idx="1028">
                  <c:v>45274</c:v>
                </c:pt>
                <c:pt idx="1029">
                  <c:v>45275</c:v>
                </c:pt>
                <c:pt idx="1030">
                  <c:v>45278</c:v>
                </c:pt>
                <c:pt idx="1031">
                  <c:v>45279</c:v>
                </c:pt>
                <c:pt idx="1032">
                  <c:v>45280</c:v>
                </c:pt>
                <c:pt idx="1033">
                  <c:v>45281</c:v>
                </c:pt>
                <c:pt idx="1034">
                  <c:v>45282</c:v>
                </c:pt>
                <c:pt idx="1035">
                  <c:v>45286</c:v>
                </c:pt>
                <c:pt idx="1036">
                  <c:v>45287</c:v>
                </c:pt>
                <c:pt idx="1037">
                  <c:v>45288</c:v>
                </c:pt>
                <c:pt idx="1038">
                  <c:v>45289</c:v>
                </c:pt>
                <c:pt idx="1039">
                  <c:v>45293</c:v>
                </c:pt>
                <c:pt idx="1040">
                  <c:v>45294</c:v>
                </c:pt>
                <c:pt idx="1041">
                  <c:v>45295</c:v>
                </c:pt>
                <c:pt idx="1042">
                  <c:v>45296</c:v>
                </c:pt>
                <c:pt idx="1043">
                  <c:v>45299</c:v>
                </c:pt>
                <c:pt idx="1044">
                  <c:v>45300</c:v>
                </c:pt>
                <c:pt idx="1045">
                  <c:v>45301</c:v>
                </c:pt>
                <c:pt idx="1046">
                  <c:v>45302</c:v>
                </c:pt>
                <c:pt idx="1047">
                  <c:v>45303</c:v>
                </c:pt>
                <c:pt idx="1048">
                  <c:v>45306</c:v>
                </c:pt>
                <c:pt idx="1049">
                  <c:v>45307</c:v>
                </c:pt>
                <c:pt idx="1050">
                  <c:v>45308</c:v>
                </c:pt>
                <c:pt idx="1051">
                  <c:v>45309</c:v>
                </c:pt>
                <c:pt idx="1052">
                  <c:v>45310</c:v>
                </c:pt>
                <c:pt idx="1053">
                  <c:v>45313</c:v>
                </c:pt>
                <c:pt idx="1054">
                  <c:v>45314</c:v>
                </c:pt>
                <c:pt idx="1055">
                  <c:v>45315</c:v>
                </c:pt>
                <c:pt idx="1056">
                  <c:v>45316</c:v>
                </c:pt>
                <c:pt idx="1057">
                  <c:v>45317</c:v>
                </c:pt>
                <c:pt idx="1058">
                  <c:v>45320</c:v>
                </c:pt>
                <c:pt idx="1059">
                  <c:v>45321</c:v>
                </c:pt>
                <c:pt idx="1060">
                  <c:v>45322</c:v>
                </c:pt>
                <c:pt idx="1061">
                  <c:v>45323</c:v>
                </c:pt>
                <c:pt idx="1062">
                  <c:v>45324</c:v>
                </c:pt>
                <c:pt idx="1063">
                  <c:v>45327</c:v>
                </c:pt>
                <c:pt idx="1064">
                  <c:v>45328</c:v>
                </c:pt>
                <c:pt idx="1065">
                  <c:v>45329</c:v>
                </c:pt>
                <c:pt idx="1066">
                  <c:v>45330</c:v>
                </c:pt>
                <c:pt idx="1067">
                  <c:v>45331</c:v>
                </c:pt>
                <c:pt idx="1068">
                  <c:v>45334</c:v>
                </c:pt>
                <c:pt idx="1069">
                  <c:v>45335</c:v>
                </c:pt>
                <c:pt idx="1070">
                  <c:v>45336</c:v>
                </c:pt>
                <c:pt idx="1071">
                  <c:v>45337</c:v>
                </c:pt>
                <c:pt idx="1072">
                  <c:v>45338</c:v>
                </c:pt>
                <c:pt idx="1073">
                  <c:v>45341</c:v>
                </c:pt>
                <c:pt idx="1074">
                  <c:v>45342</c:v>
                </c:pt>
                <c:pt idx="1075">
                  <c:v>45343</c:v>
                </c:pt>
                <c:pt idx="1076">
                  <c:v>45344</c:v>
                </c:pt>
                <c:pt idx="1077">
                  <c:v>45345</c:v>
                </c:pt>
                <c:pt idx="1078">
                  <c:v>45348</c:v>
                </c:pt>
                <c:pt idx="1079">
                  <c:v>45349</c:v>
                </c:pt>
                <c:pt idx="1080">
                  <c:v>45350</c:v>
                </c:pt>
                <c:pt idx="1081">
                  <c:v>45351</c:v>
                </c:pt>
                <c:pt idx="1082">
                  <c:v>45352</c:v>
                </c:pt>
                <c:pt idx="1083">
                  <c:v>45355</c:v>
                </c:pt>
                <c:pt idx="1084">
                  <c:v>45356</c:v>
                </c:pt>
                <c:pt idx="1085">
                  <c:v>45357</c:v>
                </c:pt>
                <c:pt idx="1086">
                  <c:v>45358</c:v>
                </c:pt>
                <c:pt idx="1087">
                  <c:v>45359</c:v>
                </c:pt>
                <c:pt idx="1088">
                  <c:v>45362</c:v>
                </c:pt>
                <c:pt idx="1089">
                  <c:v>45363</c:v>
                </c:pt>
                <c:pt idx="1090">
                  <c:v>45364</c:v>
                </c:pt>
                <c:pt idx="1091">
                  <c:v>45365</c:v>
                </c:pt>
                <c:pt idx="1092">
                  <c:v>45366</c:v>
                </c:pt>
                <c:pt idx="1093">
                  <c:v>45369</c:v>
                </c:pt>
                <c:pt idx="1094">
                  <c:v>45370</c:v>
                </c:pt>
                <c:pt idx="1095">
                  <c:v>45371</c:v>
                </c:pt>
                <c:pt idx="1096">
                  <c:v>45372</c:v>
                </c:pt>
                <c:pt idx="1097">
                  <c:v>45373</c:v>
                </c:pt>
                <c:pt idx="1098">
                  <c:v>45376</c:v>
                </c:pt>
                <c:pt idx="1099">
                  <c:v>45377</c:v>
                </c:pt>
                <c:pt idx="1100">
                  <c:v>45378</c:v>
                </c:pt>
                <c:pt idx="1101">
                  <c:v>45379</c:v>
                </c:pt>
                <c:pt idx="1102">
                  <c:v>45380</c:v>
                </c:pt>
                <c:pt idx="1103">
                  <c:v>45383</c:v>
                </c:pt>
                <c:pt idx="1104">
                  <c:v>45384</c:v>
                </c:pt>
                <c:pt idx="1105">
                  <c:v>45385</c:v>
                </c:pt>
                <c:pt idx="1106">
                  <c:v>45386</c:v>
                </c:pt>
                <c:pt idx="1107">
                  <c:v>45387</c:v>
                </c:pt>
                <c:pt idx="1108">
                  <c:v>45390</c:v>
                </c:pt>
                <c:pt idx="1109">
                  <c:v>45391</c:v>
                </c:pt>
                <c:pt idx="1110">
                  <c:v>45392</c:v>
                </c:pt>
                <c:pt idx="1111">
                  <c:v>45393</c:v>
                </c:pt>
                <c:pt idx="1112">
                  <c:v>45394</c:v>
                </c:pt>
                <c:pt idx="1113">
                  <c:v>45397</c:v>
                </c:pt>
                <c:pt idx="1114">
                  <c:v>45398</c:v>
                </c:pt>
                <c:pt idx="1115">
                  <c:v>45399</c:v>
                </c:pt>
                <c:pt idx="1116">
                  <c:v>45400</c:v>
                </c:pt>
                <c:pt idx="1117">
                  <c:v>45401</c:v>
                </c:pt>
                <c:pt idx="1118">
                  <c:v>45404</c:v>
                </c:pt>
                <c:pt idx="1119">
                  <c:v>45405</c:v>
                </c:pt>
                <c:pt idx="1120">
                  <c:v>45406</c:v>
                </c:pt>
                <c:pt idx="1121">
                  <c:v>45407</c:v>
                </c:pt>
                <c:pt idx="1122">
                  <c:v>45408</c:v>
                </c:pt>
                <c:pt idx="1123">
                  <c:v>45411</c:v>
                </c:pt>
                <c:pt idx="1124">
                  <c:v>45412</c:v>
                </c:pt>
                <c:pt idx="1125">
                  <c:v>45413</c:v>
                </c:pt>
                <c:pt idx="1126">
                  <c:v>45414</c:v>
                </c:pt>
                <c:pt idx="1127">
                  <c:v>45415</c:v>
                </c:pt>
                <c:pt idx="1128">
                  <c:v>45418</c:v>
                </c:pt>
                <c:pt idx="1129">
                  <c:v>45419</c:v>
                </c:pt>
                <c:pt idx="1130">
                  <c:v>45420</c:v>
                </c:pt>
                <c:pt idx="1131">
                  <c:v>45421</c:v>
                </c:pt>
                <c:pt idx="1132">
                  <c:v>45422</c:v>
                </c:pt>
                <c:pt idx="1133">
                  <c:v>45425</c:v>
                </c:pt>
                <c:pt idx="1134">
                  <c:v>45426</c:v>
                </c:pt>
                <c:pt idx="1135">
                  <c:v>45427</c:v>
                </c:pt>
                <c:pt idx="1136">
                  <c:v>45428</c:v>
                </c:pt>
                <c:pt idx="1137">
                  <c:v>45429</c:v>
                </c:pt>
                <c:pt idx="1138">
                  <c:v>45432</c:v>
                </c:pt>
                <c:pt idx="1139">
                  <c:v>45433</c:v>
                </c:pt>
                <c:pt idx="1140">
                  <c:v>45434</c:v>
                </c:pt>
                <c:pt idx="1141">
                  <c:v>45435</c:v>
                </c:pt>
                <c:pt idx="1142">
                  <c:v>45436</c:v>
                </c:pt>
                <c:pt idx="1143">
                  <c:v>45439</c:v>
                </c:pt>
                <c:pt idx="1144">
                  <c:v>45440</c:v>
                </c:pt>
                <c:pt idx="1145">
                  <c:v>45441</c:v>
                </c:pt>
                <c:pt idx="1146">
                  <c:v>45442</c:v>
                </c:pt>
                <c:pt idx="1147">
                  <c:v>45443</c:v>
                </c:pt>
                <c:pt idx="1148">
                  <c:v>45446</c:v>
                </c:pt>
                <c:pt idx="1149">
                  <c:v>45447</c:v>
                </c:pt>
                <c:pt idx="1150">
                  <c:v>45448</c:v>
                </c:pt>
                <c:pt idx="1151">
                  <c:v>45449</c:v>
                </c:pt>
                <c:pt idx="1152">
                  <c:v>45450</c:v>
                </c:pt>
                <c:pt idx="1153">
                  <c:v>45453</c:v>
                </c:pt>
                <c:pt idx="1154">
                  <c:v>45454</c:v>
                </c:pt>
                <c:pt idx="1155">
                  <c:v>45455</c:v>
                </c:pt>
                <c:pt idx="1156">
                  <c:v>45456</c:v>
                </c:pt>
                <c:pt idx="1157">
                  <c:v>45457</c:v>
                </c:pt>
                <c:pt idx="1158">
                  <c:v>45460</c:v>
                </c:pt>
                <c:pt idx="1159">
                  <c:v>45461</c:v>
                </c:pt>
                <c:pt idx="1160">
                  <c:v>45462</c:v>
                </c:pt>
                <c:pt idx="1161">
                  <c:v>45463</c:v>
                </c:pt>
                <c:pt idx="1162">
                  <c:v>45464</c:v>
                </c:pt>
                <c:pt idx="1163">
                  <c:v>45467</c:v>
                </c:pt>
                <c:pt idx="1164">
                  <c:v>45468</c:v>
                </c:pt>
                <c:pt idx="1165">
                  <c:v>45469</c:v>
                </c:pt>
                <c:pt idx="1166">
                  <c:v>45470</c:v>
                </c:pt>
                <c:pt idx="1167">
                  <c:v>45471</c:v>
                </c:pt>
                <c:pt idx="1168">
                  <c:v>45474</c:v>
                </c:pt>
                <c:pt idx="1169">
                  <c:v>45475</c:v>
                </c:pt>
                <c:pt idx="1170">
                  <c:v>45476</c:v>
                </c:pt>
                <c:pt idx="1171">
                  <c:v>45477</c:v>
                </c:pt>
                <c:pt idx="1172">
                  <c:v>45478</c:v>
                </c:pt>
                <c:pt idx="1173">
                  <c:v>45481</c:v>
                </c:pt>
                <c:pt idx="1174">
                  <c:v>45482</c:v>
                </c:pt>
                <c:pt idx="1175">
                  <c:v>45483</c:v>
                </c:pt>
                <c:pt idx="1176">
                  <c:v>45484</c:v>
                </c:pt>
                <c:pt idx="1177">
                  <c:v>45485</c:v>
                </c:pt>
                <c:pt idx="1178">
                  <c:v>45488</c:v>
                </c:pt>
                <c:pt idx="1179">
                  <c:v>45489</c:v>
                </c:pt>
                <c:pt idx="1180">
                  <c:v>45490</c:v>
                </c:pt>
                <c:pt idx="1181">
                  <c:v>45491</c:v>
                </c:pt>
                <c:pt idx="1182">
                  <c:v>45492</c:v>
                </c:pt>
                <c:pt idx="1183">
                  <c:v>45495</c:v>
                </c:pt>
                <c:pt idx="1184">
                  <c:v>45496</c:v>
                </c:pt>
                <c:pt idx="1185">
                  <c:v>45497</c:v>
                </c:pt>
                <c:pt idx="1186">
                  <c:v>45498</c:v>
                </c:pt>
                <c:pt idx="1187">
                  <c:v>45499</c:v>
                </c:pt>
                <c:pt idx="1188">
                  <c:v>45502</c:v>
                </c:pt>
                <c:pt idx="1189">
                  <c:v>45503</c:v>
                </c:pt>
                <c:pt idx="1190">
                  <c:v>45504</c:v>
                </c:pt>
                <c:pt idx="1191">
                  <c:v>45505</c:v>
                </c:pt>
                <c:pt idx="1192">
                  <c:v>45506</c:v>
                </c:pt>
                <c:pt idx="1193">
                  <c:v>45509</c:v>
                </c:pt>
                <c:pt idx="1194">
                  <c:v>45510</c:v>
                </c:pt>
                <c:pt idx="1195">
                  <c:v>45511</c:v>
                </c:pt>
                <c:pt idx="1196">
                  <c:v>45512</c:v>
                </c:pt>
                <c:pt idx="1197">
                  <c:v>45513</c:v>
                </c:pt>
                <c:pt idx="1198">
                  <c:v>45516</c:v>
                </c:pt>
                <c:pt idx="1199">
                  <c:v>45517</c:v>
                </c:pt>
                <c:pt idx="1200">
                  <c:v>45518</c:v>
                </c:pt>
                <c:pt idx="1201">
                  <c:v>45519</c:v>
                </c:pt>
                <c:pt idx="1202">
                  <c:v>45520</c:v>
                </c:pt>
                <c:pt idx="1203">
                  <c:v>45523</c:v>
                </c:pt>
                <c:pt idx="1204">
                  <c:v>45524</c:v>
                </c:pt>
                <c:pt idx="1205">
                  <c:v>45525</c:v>
                </c:pt>
                <c:pt idx="1206">
                  <c:v>45526</c:v>
                </c:pt>
                <c:pt idx="1207">
                  <c:v>45527</c:v>
                </c:pt>
                <c:pt idx="1208">
                  <c:v>45530</c:v>
                </c:pt>
                <c:pt idx="1209">
                  <c:v>45531</c:v>
                </c:pt>
                <c:pt idx="1210">
                  <c:v>45532</c:v>
                </c:pt>
                <c:pt idx="1211">
                  <c:v>45533</c:v>
                </c:pt>
                <c:pt idx="1212">
                  <c:v>45534</c:v>
                </c:pt>
                <c:pt idx="1213">
                  <c:v>45537</c:v>
                </c:pt>
                <c:pt idx="1214">
                  <c:v>45538</c:v>
                </c:pt>
                <c:pt idx="1215">
                  <c:v>45539</c:v>
                </c:pt>
                <c:pt idx="1216">
                  <c:v>45540</c:v>
                </c:pt>
                <c:pt idx="1217">
                  <c:v>45541</c:v>
                </c:pt>
                <c:pt idx="1218">
                  <c:v>45544</c:v>
                </c:pt>
                <c:pt idx="1219">
                  <c:v>45545</c:v>
                </c:pt>
                <c:pt idx="1220">
                  <c:v>45546</c:v>
                </c:pt>
                <c:pt idx="1221">
                  <c:v>45547</c:v>
                </c:pt>
                <c:pt idx="1222">
                  <c:v>45548</c:v>
                </c:pt>
                <c:pt idx="1223">
                  <c:v>45551</c:v>
                </c:pt>
                <c:pt idx="1224">
                  <c:v>45552</c:v>
                </c:pt>
                <c:pt idx="1225">
                  <c:v>45553</c:v>
                </c:pt>
                <c:pt idx="1226">
                  <c:v>45554</c:v>
                </c:pt>
                <c:pt idx="1227">
                  <c:v>45555</c:v>
                </c:pt>
                <c:pt idx="1228">
                  <c:v>45558</c:v>
                </c:pt>
                <c:pt idx="1229">
                  <c:v>45559</c:v>
                </c:pt>
                <c:pt idx="1230">
                  <c:v>45560</c:v>
                </c:pt>
                <c:pt idx="1231">
                  <c:v>45561</c:v>
                </c:pt>
                <c:pt idx="1232">
                  <c:v>45562</c:v>
                </c:pt>
                <c:pt idx="1233">
                  <c:v>45565</c:v>
                </c:pt>
                <c:pt idx="1234">
                  <c:v>45566</c:v>
                </c:pt>
                <c:pt idx="1235">
                  <c:v>45567</c:v>
                </c:pt>
                <c:pt idx="1236">
                  <c:v>45568</c:v>
                </c:pt>
                <c:pt idx="1237">
                  <c:v>45569</c:v>
                </c:pt>
                <c:pt idx="1238">
                  <c:v>45572</c:v>
                </c:pt>
                <c:pt idx="1239">
                  <c:v>45573</c:v>
                </c:pt>
                <c:pt idx="1240">
                  <c:v>45574</c:v>
                </c:pt>
                <c:pt idx="1241">
                  <c:v>45575</c:v>
                </c:pt>
                <c:pt idx="1242">
                  <c:v>45576</c:v>
                </c:pt>
                <c:pt idx="1243">
                  <c:v>45579</c:v>
                </c:pt>
                <c:pt idx="1244">
                  <c:v>45580</c:v>
                </c:pt>
                <c:pt idx="1245">
                  <c:v>45581</c:v>
                </c:pt>
                <c:pt idx="1246">
                  <c:v>45582</c:v>
                </c:pt>
                <c:pt idx="1247">
                  <c:v>45583</c:v>
                </c:pt>
                <c:pt idx="1248">
                  <c:v>45586</c:v>
                </c:pt>
                <c:pt idx="1249">
                  <c:v>45587</c:v>
                </c:pt>
                <c:pt idx="1250">
                  <c:v>45588</c:v>
                </c:pt>
                <c:pt idx="1251">
                  <c:v>45589</c:v>
                </c:pt>
                <c:pt idx="1252">
                  <c:v>45590</c:v>
                </c:pt>
                <c:pt idx="1253">
                  <c:v>45593</c:v>
                </c:pt>
                <c:pt idx="1254">
                  <c:v>45594</c:v>
                </c:pt>
                <c:pt idx="1255">
                  <c:v>45595</c:v>
                </c:pt>
                <c:pt idx="1256">
                  <c:v>45596</c:v>
                </c:pt>
                <c:pt idx="1257">
                  <c:v>45597</c:v>
                </c:pt>
                <c:pt idx="1258">
                  <c:v>45600</c:v>
                </c:pt>
                <c:pt idx="1259">
                  <c:v>45601</c:v>
                </c:pt>
                <c:pt idx="1260">
                  <c:v>45602</c:v>
                </c:pt>
                <c:pt idx="1261">
                  <c:v>45603</c:v>
                </c:pt>
                <c:pt idx="1262">
                  <c:v>45604</c:v>
                </c:pt>
                <c:pt idx="1263">
                  <c:v>45607</c:v>
                </c:pt>
                <c:pt idx="1264">
                  <c:v>45608</c:v>
                </c:pt>
                <c:pt idx="1265">
                  <c:v>45609</c:v>
                </c:pt>
                <c:pt idx="1266">
                  <c:v>45610</c:v>
                </c:pt>
                <c:pt idx="1267">
                  <c:v>45611</c:v>
                </c:pt>
                <c:pt idx="1268">
                  <c:v>45614</c:v>
                </c:pt>
                <c:pt idx="1269">
                  <c:v>45615</c:v>
                </c:pt>
                <c:pt idx="1270">
                  <c:v>45616</c:v>
                </c:pt>
                <c:pt idx="1271">
                  <c:v>45617</c:v>
                </c:pt>
                <c:pt idx="1272">
                  <c:v>45618</c:v>
                </c:pt>
                <c:pt idx="1273">
                  <c:v>45621</c:v>
                </c:pt>
                <c:pt idx="1274">
                  <c:v>45622</c:v>
                </c:pt>
                <c:pt idx="1275">
                  <c:v>45623</c:v>
                </c:pt>
                <c:pt idx="1276">
                  <c:v>45624</c:v>
                </c:pt>
                <c:pt idx="1277">
                  <c:v>45625</c:v>
                </c:pt>
                <c:pt idx="1278">
                  <c:v>45628</c:v>
                </c:pt>
                <c:pt idx="1279">
                  <c:v>45629</c:v>
                </c:pt>
                <c:pt idx="1280">
                  <c:v>45630</c:v>
                </c:pt>
                <c:pt idx="1281">
                  <c:v>45631</c:v>
                </c:pt>
                <c:pt idx="1282">
                  <c:v>45632</c:v>
                </c:pt>
                <c:pt idx="1283">
                  <c:v>45635</c:v>
                </c:pt>
                <c:pt idx="1284">
                  <c:v>45636</c:v>
                </c:pt>
                <c:pt idx="1285">
                  <c:v>45637</c:v>
                </c:pt>
                <c:pt idx="1286">
                  <c:v>45638</c:v>
                </c:pt>
                <c:pt idx="1287">
                  <c:v>45639</c:v>
                </c:pt>
                <c:pt idx="1288">
                  <c:v>45642</c:v>
                </c:pt>
                <c:pt idx="1289">
                  <c:v>45643</c:v>
                </c:pt>
                <c:pt idx="1290">
                  <c:v>45644</c:v>
                </c:pt>
                <c:pt idx="1291">
                  <c:v>45645</c:v>
                </c:pt>
                <c:pt idx="1292">
                  <c:v>45646</c:v>
                </c:pt>
                <c:pt idx="1293">
                  <c:v>45649</c:v>
                </c:pt>
                <c:pt idx="1294">
                  <c:v>45650</c:v>
                </c:pt>
                <c:pt idx="1295">
                  <c:v>45652</c:v>
                </c:pt>
                <c:pt idx="1296">
                  <c:v>45653</c:v>
                </c:pt>
                <c:pt idx="1297">
                  <c:v>45656</c:v>
                </c:pt>
                <c:pt idx="1298">
                  <c:v>45657</c:v>
                </c:pt>
                <c:pt idx="1299">
                  <c:v>45659</c:v>
                </c:pt>
                <c:pt idx="1300">
                  <c:v>45660</c:v>
                </c:pt>
                <c:pt idx="1301">
                  <c:v>45663</c:v>
                </c:pt>
                <c:pt idx="1302">
                  <c:v>45664</c:v>
                </c:pt>
                <c:pt idx="1303">
                  <c:v>45665</c:v>
                </c:pt>
                <c:pt idx="1304">
                  <c:v>45666</c:v>
                </c:pt>
                <c:pt idx="1305">
                  <c:v>45667</c:v>
                </c:pt>
                <c:pt idx="1306">
                  <c:v>45670</c:v>
                </c:pt>
                <c:pt idx="1307">
                  <c:v>45671</c:v>
                </c:pt>
                <c:pt idx="1308">
                  <c:v>45672</c:v>
                </c:pt>
                <c:pt idx="1309">
                  <c:v>45673</c:v>
                </c:pt>
                <c:pt idx="1310">
                  <c:v>45674</c:v>
                </c:pt>
                <c:pt idx="1311">
                  <c:v>45677</c:v>
                </c:pt>
                <c:pt idx="1312">
                  <c:v>45678</c:v>
                </c:pt>
                <c:pt idx="1313">
                  <c:v>45679</c:v>
                </c:pt>
                <c:pt idx="1314">
                  <c:v>45680</c:v>
                </c:pt>
                <c:pt idx="1315">
                  <c:v>45681</c:v>
                </c:pt>
                <c:pt idx="1316">
                  <c:v>45684</c:v>
                </c:pt>
                <c:pt idx="1317">
                  <c:v>45685</c:v>
                </c:pt>
                <c:pt idx="1318">
                  <c:v>45686</c:v>
                </c:pt>
                <c:pt idx="1319">
                  <c:v>45687</c:v>
                </c:pt>
                <c:pt idx="1320">
                  <c:v>45688</c:v>
                </c:pt>
                <c:pt idx="1321">
                  <c:v>45691</c:v>
                </c:pt>
                <c:pt idx="1322">
                  <c:v>45692</c:v>
                </c:pt>
                <c:pt idx="1323">
                  <c:v>45693</c:v>
                </c:pt>
                <c:pt idx="1324">
                  <c:v>45694</c:v>
                </c:pt>
                <c:pt idx="1325">
                  <c:v>45695</c:v>
                </c:pt>
                <c:pt idx="1326">
                  <c:v>45698</c:v>
                </c:pt>
                <c:pt idx="1327">
                  <c:v>45699</c:v>
                </c:pt>
                <c:pt idx="1328">
                  <c:v>45700</c:v>
                </c:pt>
                <c:pt idx="1329">
                  <c:v>45701</c:v>
                </c:pt>
                <c:pt idx="1330">
                  <c:v>45702</c:v>
                </c:pt>
                <c:pt idx="1331">
                  <c:v>45705</c:v>
                </c:pt>
                <c:pt idx="1332">
                  <c:v>45706</c:v>
                </c:pt>
                <c:pt idx="1333">
                  <c:v>45707</c:v>
                </c:pt>
                <c:pt idx="1334">
                  <c:v>45708</c:v>
                </c:pt>
                <c:pt idx="1335">
                  <c:v>45709</c:v>
                </c:pt>
                <c:pt idx="1336">
                  <c:v>45712</c:v>
                </c:pt>
                <c:pt idx="1337">
                  <c:v>45713</c:v>
                </c:pt>
                <c:pt idx="1338">
                  <c:v>45714</c:v>
                </c:pt>
                <c:pt idx="1339">
                  <c:v>45715</c:v>
                </c:pt>
                <c:pt idx="1340">
                  <c:v>45716</c:v>
                </c:pt>
                <c:pt idx="1341">
                  <c:v>45719</c:v>
                </c:pt>
                <c:pt idx="1342">
                  <c:v>45720</c:v>
                </c:pt>
                <c:pt idx="1343">
                  <c:v>45721</c:v>
                </c:pt>
                <c:pt idx="1344">
                  <c:v>45722</c:v>
                </c:pt>
                <c:pt idx="1345">
                  <c:v>45723</c:v>
                </c:pt>
                <c:pt idx="1346">
                  <c:v>45726</c:v>
                </c:pt>
                <c:pt idx="1347">
                  <c:v>45727</c:v>
                </c:pt>
                <c:pt idx="1348">
                  <c:v>45728</c:v>
                </c:pt>
                <c:pt idx="1349">
                  <c:v>45729</c:v>
                </c:pt>
                <c:pt idx="1350">
                  <c:v>45730</c:v>
                </c:pt>
                <c:pt idx="1351">
                  <c:v>45733</c:v>
                </c:pt>
                <c:pt idx="1352">
                  <c:v>45734</c:v>
                </c:pt>
                <c:pt idx="1353">
                  <c:v>45735</c:v>
                </c:pt>
                <c:pt idx="1354">
                  <c:v>45736</c:v>
                </c:pt>
                <c:pt idx="1355">
                  <c:v>45737</c:v>
                </c:pt>
                <c:pt idx="1356">
                  <c:v>45740</c:v>
                </c:pt>
                <c:pt idx="1357">
                  <c:v>45741</c:v>
                </c:pt>
                <c:pt idx="1358">
                  <c:v>45742</c:v>
                </c:pt>
                <c:pt idx="1359">
                  <c:v>45743</c:v>
                </c:pt>
                <c:pt idx="1360">
                  <c:v>45744</c:v>
                </c:pt>
                <c:pt idx="1361">
                  <c:v>45747</c:v>
                </c:pt>
                <c:pt idx="1362">
                  <c:v>45748</c:v>
                </c:pt>
                <c:pt idx="1363">
                  <c:v>45749</c:v>
                </c:pt>
                <c:pt idx="1364">
                  <c:v>45750</c:v>
                </c:pt>
                <c:pt idx="1365">
                  <c:v>45751</c:v>
                </c:pt>
                <c:pt idx="1366">
                  <c:v>45754</c:v>
                </c:pt>
                <c:pt idx="1367">
                  <c:v>45755</c:v>
                </c:pt>
                <c:pt idx="1368">
                  <c:v>45756</c:v>
                </c:pt>
                <c:pt idx="1369">
                  <c:v>45757</c:v>
                </c:pt>
                <c:pt idx="1370">
                  <c:v>45758</c:v>
                </c:pt>
                <c:pt idx="1371">
                  <c:v>45761</c:v>
                </c:pt>
                <c:pt idx="1372">
                  <c:v>45762</c:v>
                </c:pt>
                <c:pt idx="1373">
                  <c:v>45763</c:v>
                </c:pt>
                <c:pt idx="1374">
                  <c:v>45764</c:v>
                </c:pt>
                <c:pt idx="1375">
                  <c:v>45765</c:v>
                </c:pt>
                <c:pt idx="1376">
                  <c:v>45768</c:v>
                </c:pt>
                <c:pt idx="1377">
                  <c:v>45769</c:v>
                </c:pt>
                <c:pt idx="1378">
                  <c:v>45770</c:v>
                </c:pt>
                <c:pt idx="1379">
                  <c:v>45771</c:v>
                </c:pt>
                <c:pt idx="1380">
                  <c:v>45772</c:v>
                </c:pt>
                <c:pt idx="1381">
                  <c:v>45775</c:v>
                </c:pt>
                <c:pt idx="1382">
                  <c:v>45776</c:v>
                </c:pt>
                <c:pt idx="1383">
                  <c:v>45777</c:v>
                </c:pt>
                <c:pt idx="1384">
                  <c:v>45778</c:v>
                </c:pt>
                <c:pt idx="1385">
                  <c:v>45779</c:v>
                </c:pt>
                <c:pt idx="1386">
                  <c:v>45782</c:v>
                </c:pt>
                <c:pt idx="1387">
                  <c:v>45783</c:v>
                </c:pt>
                <c:pt idx="1388">
                  <c:v>45784</c:v>
                </c:pt>
                <c:pt idx="1389">
                  <c:v>45785</c:v>
                </c:pt>
                <c:pt idx="1390">
                  <c:v>45786</c:v>
                </c:pt>
                <c:pt idx="1391">
                  <c:v>45789</c:v>
                </c:pt>
                <c:pt idx="1392">
                  <c:v>45790</c:v>
                </c:pt>
                <c:pt idx="1393">
                  <c:v>45791</c:v>
                </c:pt>
                <c:pt idx="1394">
                  <c:v>45792</c:v>
                </c:pt>
                <c:pt idx="1395">
                  <c:v>45793</c:v>
                </c:pt>
                <c:pt idx="1396">
                  <c:v>45796</c:v>
                </c:pt>
                <c:pt idx="1397">
                  <c:v>45797</c:v>
                </c:pt>
                <c:pt idx="1398">
                  <c:v>45798</c:v>
                </c:pt>
                <c:pt idx="1399">
                  <c:v>45799</c:v>
                </c:pt>
                <c:pt idx="1400">
                  <c:v>45800</c:v>
                </c:pt>
                <c:pt idx="1401">
                  <c:v>45803</c:v>
                </c:pt>
                <c:pt idx="1402">
                  <c:v>45804</c:v>
                </c:pt>
                <c:pt idx="1403">
                  <c:v>45805</c:v>
                </c:pt>
                <c:pt idx="1404">
                  <c:v>45806</c:v>
                </c:pt>
                <c:pt idx="1405">
                  <c:v>45807</c:v>
                </c:pt>
                <c:pt idx="1406">
                  <c:v>45810</c:v>
                </c:pt>
                <c:pt idx="1407">
                  <c:v>45811</c:v>
                </c:pt>
                <c:pt idx="1408">
                  <c:v>45812</c:v>
                </c:pt>
                <c:pt idx="1409">
                  <c:v>45813</c:v>
                </c:pt>
                <c:pt idx="1410">
                  <c:v>45814</c:v>
                </c:pt>
                <c:pt idx="1411">
                  <c:v>45817</c:v>
                </c:pt>
                <c:pt idx="1412">
                  <c:v>45818</c:v>
                </c:pt>
                <c:pt idx="1413">
                  <c:v>45819</c:v>
                </c:pt>
                <c:pt idx="1414">
                  <c:v>45820</c:v>
                </c:pt>
                <c:pt idx="1415">
                  <c:v>45821</c:v>
                </c:pt>
                <c:pt idx="1416">
                  <c:v>45824</c:v>
                </c:pt>
                <c:pt idx="1417">
                  <c:v>45825</c:v>
                </c:pt>
                <c:pt idx="1418">
                  <c:v>45826</c:v>
                </c:pt>
                <c:pt idx="1419">
                  <c:v>45827</c:v>
                </c:pt>
                <c:pt idx="1420">
                  <c:v>45828</c:v>
                </c:pt>
                <c:pt idx="1421">
                  <c:v>45831</c:v>
                </c:pt>
                <c:pt idx="1422">
                  <c:v>45832</c:v>
                </c:pt>
                <c:pt idx="1423">
                  <c:v>45833</c:v>
                </c:pt>
                <c:pt idx="1424">
                  <c:v>45834</c:v>
                </c:pt>
                <c:pt idx="1425">
                  <c:v>45835</c:v>
                </c:pt>
                <c:pt idx="1426">
                  <c:v>45838</c:v>
                </c:pt>
                <c:pt idx="1427">
                  <c:v>45839</c:v>
                </c:pt>
                <c:pt idx="1428">
                  <c:v>45840</c:v>
                </c:pt>
                <c:pt idx="1429">
                  <c:v>45841</c:v>
                </c:pt>
                <c:pt idx="1430">
                  <c:v>45842</c:v>
                </c:pt>
                <c:pt idx="1431">
                  <c:v>45845</c:v>
                </c:pt>
                <c:pt idx="1432">
                  <c:v>45846</c:v>
                </c:pt>
                <c:pt idx="1433">
                  <c:v>45847</c:v>
                </c:pt>
                <c:pt idx="1434">
                  <c:v>45848</c:v>
                </c:pt>
                <c:pt idx="1435">
                  <c:v>45849</c:v>
                </c:pt>
                <c:pt idx="1436">
                  <c:v>45852</c:v>
                </c:pt>
                <c:pt idx="1437">
                  <c:v>45853</c:v>
                </c:pt>
                <c:pt idx="1438">
                  <c:v>45854</c:v>
                </c:pt>
                <c:pt idx="1439">
                  <c:v>45855</c:v>
                </c:pt>
                <c:pt idx="1440">
                  <c:v>45856</c:v>
                </c:pt>
                <c:pt idx="1441">
                  <c:v>45859</c:v>
                </c:pt>
                <c:pt idx="1442">
                  <c:v>45860</c:v>
                </c:pt>
                <c:pt idx="1443">
                  <c:v>45861</c:v>
                </c:pt>
                <c:pt idx="1444">
                  <c:v>45862</c:v>
                </c:pt>
                <c:pt idx="1445">
                  <c:v>45863</c:v>
                </c:pt>
                <c:pt idx="1446">
                  <c:v>45866</c:v>
                </c:pt>
                <c:pt idx="1447">
                  <c:v>45867</c:v>
                </c:pt>
                <c:pt idx="1448">
                  <c:v>45868</c:v>
                </c:pt>
                <c:pt idx="1449">
                  <c:v>45869</c:v>
                </c:pt>
                <c:pt idx="1450">
                  <c:v>45870</c:v>
                </c:pt>
                <c:pt idx="1451">
                  <c:v>45873</c:v>
                </c:pt>
                <c:pt idx="1452">
                  <c:v>45874</c:v>
                </c:pt>
                <c:pt idx="1453">
                  <c:v>45875</c:v>
                </c:pt>
                <c:pt idx="1454">
                  <c:v>45876</c:v>
                </c:pt>
                <c:pt idx="1455">
                  <c:v>45877</c:v>
                </c:pt>
                <c:pt idx="1456">
                  <c:v>45880</c:v>
                </c:pt>
                <c:pt idx="1457">
                  <c:v>45881</c:v>
                </c:pt>
                <c:pt idx="1458">
                  <c:v>45882</c:v>
                </c:pt>
                <c:pt idx="1459">
                  <c:v>45883</c:v>
                </c:pt>
                <c:pt idx="1460">
                  <c:v>45884</c:v>
                </c:pt>
                <c:pt idx="1461">
                  <c:v>45887</c:v>
                </c:pt>
                <c:pt idx="1462">
                  <c:v>45888</c:v>
                </c:pt>
                <c:pt idx="1463">
                  <c:v>45889</c:v>
                </c:pt>
                <c:pt idx="1464">
                  <c:v>45890</c:v>
                </c:pt>
                <c:pt idx="1465">
                  <c:v>45891</c:v>
                </c:pt>
                <c:pt idx="1466">
                  <c:v>45894</c:v>
                </c:pt>
                <c:pt idx="1467">
                  <c:v>45895</c:v>
                </c:pt>
                <c:pt idx="1468">
                  <c:v>45896</c:v>
                </c:pt>
                <c:pt idx="1469">
                  <c:v>45897</c:v>
                </c:pt>
                <c:pt idx="1470">
                  <c:v>45898</c:v>
                </c:pt>
                <c:pt idx="1471">
                  <c:v>45901</c:v>
                </c:pt>
                <c:pt idx="1472">
                  <c:v>45902</c:v>
                </c:pt>
                <c:pt idx="1473">
                  <c:v>45903</c:v>
                </c:pt>
                <c:pt idx="1474">
                  <c:v>45904</c:v>
                </c:pt>
                <c:pt idx="1475">
                  <c:v>45905</c:v>
                </c:pt>
                <c:pt idx="1476">
                  <c:v>45908</c:v>
                </c:pt>
                <c:pt idx="1477">
                  <c:v>45909</c:v>
                </c:pt>
                <c:pt idx="1478">
                  <c:v>45910</c:v>
                </c:pt>
                <c:pt idx="1479">
                  <c:v>45911</c:v>
                </c:pt>
                <c:pt idx="1480">
                  <c:v>45912</c:v>
                </c:pt>
                <c:pt idx="1481">
                  <c:v>45915</c:v>
                </c:pt>
                <c:pt idx="1482">
                  <c:v>45916</c:v>
                </c:pt>
                <c:pt idx="1483">
                  <c:v>45917</c:v>
                </c:pt>
                <c:pt idx="1484">
                  <c:v>45918</c:v>
                </c:pt>
                <c:pt idx="1485">
                  <c:v>45919</c:v>
                </c:pt>
                <c:pt idx="1486">
                  <c:v>45922</c:v>
                </c:pt>
                <c:pt idx="1487">
                  <c:v>45923</c:v>
                </c:pt>
                <c:pt idx="1488">
                  <c:v>45924</c:v>
                </c:pt>
                <c:pt idx="1489">
                  <c:v>45925</c:v>
                </c:pt>
                <c:pt idx="1490">
                  <c:v>45926</c:v>
                </c:pt>
                <c:pt idx="1491">
                  <c:v>45929</c:v>
                </c:pt>
                <c:pt idx="1492">
                  <c:v>45930</c:v>
                </c:pt>
                <c:pt idx="1493">
                  <c:v>45931</c:v>
                </c:pt>
                <c:pt idx="1494">
                  <c:v>45932</c:v>
                </c:pt>
                <c:pt idx="1495">
                  <c:v>45933</c:v>
                </c:pt>
                <c:pt idx="1496">
                  <c:v>45936</c:v>
                </c:pt>
                <c:pt idx="1497">
                  <c:v>45937</c:v>
                </c:pt>
                <c:pt idx="1498">
                  <c:v>45938</c:v>
                </c:pt>
                <c:pt idx="1499">
                  <c:v>45939</c:v>
                </c:pt>
                <c:pt idx="1500">
                  <c:v>45940</c:v>
                </c:pt>
                <c:pt idx="1501">
                  <c:v>45943</c:v>
                </c:pt>
                <c:pt idx="1502">
                  <c:v>45944</c:v>
                </c:pt>
                <c:pt idx="1503">
                  <c:v>45945</c:v>
                </c:pt>
                <c:pt idx="1504">
                  <c:v>45946</c:v>
                </c:pt>
                <c:pt idx="1505">
                  <c:v>45947</c:v>
                </c:pt>
                <c:pt idx="1506">
                  <c:v>45950</c:v>
                </c:pt>
                <c:pt idx="1507">
                  <c:v>45951</c:v>
                </c:pt>
                <c:pt idx="1508">
                  <c:v>45952</c:v>
                </c:pt>
                <c:pt idx="1509">
                  <c:v>45953</c:v>
                </c:pt>
                <c:pt idx="1510">
                  <c:v>45954</c:v>
                </c:pt>
                <c:pt idx="1511">
                  <c:v>45957</c:v>
                </c:pt>
                <c:pt idx="1512">
                  <c:v>45958</c:v>
                </c:pt>
                <c:pt idx="1513">
                  <c:v>45959</c:v>
                </c:pt>
                <c:pt idx="1514">
                  <c:v>45960</c:v>
                </c:pt>
                <c:pt idx="1515">
                  <c:v>45961</c:v>
                </c:pt>
                <c:pt idx="1516">
                  <c:v>45964</c:v>
                </c:pt>
                <c:pt idx="1517">
                  <c:v>45965</c:v>
                </c:pt>
                <c:pt idx="1518">
                  <c:v>45966</c:v>
                </c:pt>
                <c:pt idx="1519">
                  <c:v>45967</c:v>
                </c:pt>
                <c:pt idx="1520">
                  <c:v>45968</c:v>
                </c:pt>
                <c:pt idx="1521">
                  <c:v>45971</c:v>
                </c:pt>
                <c:pt idx="1522">
                  <c:v>45972</c:v>
                </c:pt>
                <c:pt idx="1523">
                  <c:v>45973</c:v>
                </c:pt>
                <c:pt idx="1524">
                  <c:v>45974</c:v>
                </c:pt>
                <c:pt idx="1525">
                  <c:v>45975</c:v>
                </c:pt>
                <c:pt idx="1526">
                  <c:v>45978</c:v>
                </c:pt>
                <c:pt idx="1527">
                  <c:v>45979</c:v>
                </c:pt>
                <c:pt idx="1528">
                  <c:v>45980</c:v>
                </c:pt>
                <c:pt idx="1529">
                  <c:v>45981</c:v>
                </c:pt>
                <c:pt idx="1530">
                  <c:v>45982</c:v>
                </c:pt>
                <c:pt idx="1531">
                  <c:v>45985</c:v>
                </c:pt>
                <c:pt idx="1532">
                  <c:v>45986</c:v>
                </c:pt>
                <c:pt idx="1533">
                  <c:v>45987</c:v>
                </c:pt>
                <c:pt idx="1534">
                  <c:v>45988</c:v>
                </c:pt>
                <c:pt idx="1535">
                  <c:v>45989</c:v>
                </c:pt>
              </c:numCache>
            </c:numRef>
          </c:cat>
          <c:val>
            <c:numRef>
              <c:f>Currencies!$B$7:$B$10000</c:f>
              <c:numCache>
                <c:formatCode>General</c:formatCode>
                <c:ptCount val="9994"/>
                <c:pt idx="0">
                  <c:v>96.388999999999996</c:v>
                </c:pt>
                <c:pt idx="1">
                  <c:v>96.444999999999993</c:v>
                </c:pt>
                <c:pt idx="2">
                  <c:v>96.846000000000004</c:v>
                </c:pt>
                <c:pt idx="3">
                  <c:v>96.837999999999994</c:v>
                </c:pt>
                <c:pt idx="4">
                  <c:v>96.671000000000006</c:v>
                </c:pt>
                <c:pt idx="5">
                  <c:v>97.004999999999995</c:v>
                </c:pt>
                <c:pt idx="6">
                  <c:v>97.299000000000007</c:v>
                </c:pt>
                <c:pt idx="7">
                  <c:v>97.45</c:v>
                </c:pt>
                <c:pt idx="8">
                  <c:v>97.355999999999995</c:v>
                </c:pt>
                <c:pt idx="9">
                  <c:v>97.344999999999999</c:v>
                </c:pt>
                <c:pt idx="10">
                  <c:v>97.372</c:v>
                </c:pt>
                <c:pt idx="11">
                  <c:v>97.228999999999999</c:v>
                </c:pt>
                <c:pt idx="12">
                  <c:v>97.32</c:v>
                </c:pt>
                <c:pt idx="13">
                  <c:v>97.605999999999995</c:v>
                </c:pt>
                <c:pt idx="14">
                  <c:v>97.605999999999995</c:v>
                </c:pt>
                <c:pt idx="15">
                  <c:v>97.531000000000006</c:v>
                </c:pt>
                <c:pt idx="16">
                  <c:v>97.527000000000001</c:v>
                </c:pt>
                <c:pt idx="17">
                  <c:v>97.692999999999998</c:v>
                </c:pt>
                <c:pt idx="18">
                  <c:v>97.852999999999994</c:v>
                </c:pt>
                <c:pt idx="19">
                  <c:v>97.956000000000003</c:v>
                </c:pt>
                <c:pt idx="20">
                  <c:v>98.018000000000001</c:v>
                </c:pt>
                <c:pt idx="21">
                  <c:v>97.991</c:v>
                </c:pt>
                <c:pt idx="22">
                  <c:v>97.867000000000004</c:v>
                </c:pt>
                <c:pt idx="23">
                  <c:v>97.39</c:v>
                </c:pt>
                <c:pt idx="24">
                  <c:v>97.8</c:v>
                </c:pt>
                <c:pt idx="25">
                  <c:v>97.960999999999999</c:v>
                </c:pt>
                <c:pt idx="26">
                  <c:v>98.301000000000002</c:v>
                </c:pt>
                <c:pt idx="27">
                  <c:v>98.495999999999995</c:v>
                </c:pt>
                <c:pt idx="28">
                  <c:v>98.683999999999997</c:v>
                </c:pt>
                <c:pt idx="29">
                  <c:v>98.831999999999994</c:v>
                </c:pt>
                <c:pt idx="30">
                  <c:v>98.721000000000004</c:v>
                </c:pt>
                <c:pt idx="31">
                  <c:v>99.049000000000007</c:v>
                </c:pt>
                <c:pt idx="32">
                  <c:v>99.066999999999993</c:v>
                </c:pt>
                <c:pt idx="33">
                  <c:v>99.123999999999995</c:v>
                </c:pt>
                <c:pt idx="34">
                  <c:v>99.003</c:v>
                </c:pt>
                <c:pt idx="35">
                  <c:v>99.44</c:v>
                </c:pt>
                <c:pt idx="36">
                  <c:v>99.704999999999998</c:v>
                </c:pt>
                <c:pt idx="37">
                  <c:v>99.864999999999995</c:v>
                </c:pt>
                <c:pt idx="38">
                  <c:v>99.262</c:v>
                </c:pt>
                <c:pt idx="39">
                  <c:v>99.358999999999995</c:v>
                </c:pt>
                <c:pt idx="40">
                  <c:v>98.968000000000004</c:v>
                </c:pt>
                <c:pt idx="41">
                  <c:v>98.995999999999995</c:v>
                </c:pt>
                <c:pt idx="42">
                  <c:v>98.507999999999996</c:v>
                </c:pt>
                <c:pt idx="43">
                  <c:v>98.132000000000005</c:v>
                </c:pt>
                <c:pt idx="44">
                  <c:v>97.36</c:v>
                </c:pt>
                <c:pt idx="45">
                  <c:v>97.153000000000006</c:v>
                </c:pt>
                <c:pt idx="46">
                  <c:v>97.335999999999999</c:v>
                </c:pt>
                <c:pt idx="47">
                  <c:v>96.82</c:v>
                </c:pt>
                <c:pt idx="48">
                  <c:v>95.950999999999993</c:v>
                </c:pt>
                <c:pt idx="49">
                  <c:v>94.894999999999996</c:v>
                </c:pt>
                <c:pt idx="50">
                  <c:v>96.414000000000001</c:v>
                </c:pt>
                <c:pt idx="51">
                  <c:v>96.507000000000005</c:v>
                </c:pt>
                <c:pt idx="52">
                  <c:v>97.468000000000004</c:v>
                </c:pt>
                <c:pt idx="53">
                  <c:v>98.748999999999995</c:v>
                </c:pt>
                <c:pt idx="54">
                  <c:v>98.069000000000003</c:v>
                </c:pt>
                <c:pt idx="55">
                  <c:v>99.575000000000003</c:v>
                </c:pt>
                <c:pt idx="56">
                  <c:v>101.16</c:v>
                </c:pt>
                <c:pt idx="57">
                  <c:v>102.755</c:v>
                </c:pt>
                <c:pt idx="58">
                  <c:v>102.81699999999999</c:v>
                </c:pt>
                <c:pt idx="59">
                  <c:v>102.48699999999999</c:v>
                </c:pt>
                <c:pt idx="60">
                  <c:v>102.039</c:v>
                </c:pt>
                <c:pt idx="61">
                  <c:v>101.05</c:v>
                </c:pt>
                <c:pt idx="62">
                  <c:v>99.352000000000004</c:v>
                </c:pt>
                <c:pt idx="63">
                  <c:v>98.364999999999995</c:v>
                </c:pt>
                <c:pt idx="64">
                  <c:v>99.180999999999997</c:v>
                </c:pt>
                <c:pt idx="65">
                  <c:v>99.048000000000002</c:v>
                </c:pt>
                <c:pt idx="66">
                  <c:v>99.673000000000002</c:v>
                </c:pt>
                <c:pt idx="67">
                  <c:v>100.18</c:v>
                </c:pt>
                <c:pt idx="68">
                  <c:v>100.57599999999999</c:v>
                </c:pt>
                <c:pt idx="69">
                  <c:v>100.685</c:v>
                </c:pt>
                <c:pt idx="70">
                  <c:v>99.9</c:v>
                </c:pt>
                <c:pt idx="71">
                  <c:v>100.119</c:v>
                </c:pt>
                <c:pt idx="72">
                  <c:v>99.516999999999996</c:v>
                </c:pt>
                <c:pt idx="73">
                  <c:v>99.481999999999999</c:v>
                </c:pt>
                <c:pt idx="74">
                  <c:v>99.347999999999999</c:v>
                </c:pt>
                <c:pt idx="75">
                  <c:v>98.887</c:v>
                </c:pt>
                <c:pt idx="76">
                  <c:v>99.460999999999999</c:v>
                </c:pt>
                <c:pt idx="77">
                  <c:v>100.02500000000001</c:v>
                </c:pt>
                <c:pt idx="78">
                  <c:v>99.781999999999996</c:v>
                </c:pt>
                <c:pt idx="79">
                  <c:v>99.954999999999998</c:v>
                </c:pt>
                <c:pt idx="80">
                  <c:v>100.258</c:v>
                </c:pt>
                <c:pt idx="81">
                  <c:v>100.38800000000001</c:v>
                </c:pt>
                <c:pt idx="82">
                  <c:v>100.43300000000001</c:v>
                </c:pt>
                <c:pt idx="83">
                  <c:v>100.38</c:v>
                </c:pt>
                <c:pt idx="84">
                  <c:v>100.041</c:v>
                </c:pt>
                <c:pt idx="85">
                  <c:v>99.864999999999995</c:v>
                </c:pt>
                <c:pt idx="86">
                  <c:v>99.564999999999998</c:v>
                </c:pt>
                <c:pt idx="87">
                  <c:v>99.016000000000005</c:v>
                </c:pt>
                <c:pt idx="88">
                  <c:v>99.078999999999994</c:v>
                </c:pt>
                <c:pt idx="89">
                  <c:v>99.483999999999995</c:v>
                </c:pt>
                <c:pt idx="90">
                  <c:v>99.709000000000003</c:v>
                </c:pt>
                <c:pt idx="91">
                  <c:v>100.09099999999999</c:v>
                </c:pt>
                <c:pt idx="92">
                  <c:v>99.888999999999996</c:v>
                </c:pt>
                <c:pt idx="93">
                  <c:v>99.733999999999995</c:v>
                </c:pt>
                <c:pt idx="94">
                  <c:v>100.236</c:v>
                </c:pt>
                <c:pt idx="95">
                  <c:v>99.933000000000007</c:v>
                </c:pt>
                <c:pt idx="96">
                  <c:v>100.242</c:v>
                </c:pt>
                <c:pt idx="97">
                  <c:v>100.46599999999999</c:v>
                </c:pt>
                <c:pt idx="98">
                  <c:v>100.402</c:v>
                </c:pt>
                <c:pt idx="99">
                  <c:v>99.665000000000006</c:v>
                </c:pt>
                <c:pt idx="100">
                  <c:v>99.370999999999995</c:v>
                </c:pt>
                <c:pt idx="101">
                  <c:v>99.123999999999995</c:v>
                </c:pt>
                <c:pt idx="102">
                  <c:v>99.37</c:v>
                </c:pt>
                <c:pt idx="103">
                  <c:v>99.863</c:v>
                </c:pt>
                <c:pt idx="104">
                  <c:v>99.863</c:v>
                </c:pt>
                <c:pt idx="105">
                  <c:v>98.908000000000001</c:v>
                </c:pt>
                <c:pt idx="106">
                  <c:v>99.061999999999998</c:v>
                </c:pt>
                <c:pt idx="107">
                  <c:v>98.382999999999996</c:v>
                </c:pt>
                <c:pt idx="108">
                  <c:v>98.343999999999994</c:v>
                </c:pt>
                <c:pt idx="109">
                  <c:v>97.83</c:v>
                </c:pt>
                <c:pt idx="110">
                  <c:v>97.673000000000002</c:v>
                </c:pt>
                <c:pt idx="111">
                  <c:v>97.275999999999996</c:v>
                </c:pt>
                <c:pt idx="112">
                  <c:v>96.677000000000007</c:v>
                </c:pt>
                <c:pt idx="113">
                  <c:v>96.936999999999998</c:v>
                </c:pt>
                <c:pt idx="114">
                  <c:v>96.617999999999995</c:v>
                </c:pt>
                <c:pt idx="115">
                  <c:v>96.323999999999998</c:v>
                </c:pt>
                <c:pt idx="116">
                  <c:v>95.959000000000003</c:v>
                </c:pt>
                <c:pt idx="117">
                  <c:v>96.733000000000004</c:v>
                </c:pt>
                <c:pt idx="118">
                  <c:v>97.319000000000003</c:v>
                </c:pt>
                <c:pt idx="119">
                  <c:v>96.706000000000003</c:v>
                </c:pt>
                <c:pt idx="120">
                  <c:v>96.957999999999998</c:v>
                </c:pt>
                <c:pt idx="121">
                  <c:v>97.158000000000001</c:v>
                </c:pt>
                <c:pt idx="122">
                  <c:v>97.421000000000006</c:v>
                </c:pt>
                <c:pt idx="123">
                  <c:v>97.623000000000005</c:v>
                </c:pt>
                <c:pt idx="124">
                  <c:v>97.039000000000001</c:v>
                </c:pt>
                <c:pt idx="125">
                  <c:v>96.646000000000001</c:v>
                </c:pt>
                <c:pt idx="126">
                  <c:v>97.147999999999996</c:v>
                </c:pt>
                <c:pt idx="127">
                  <c:v>97.429000000000002</c:v>
                </c:pt>
                <c:pt idx="128">
                  <c:v>97.433000000000007</c:v>
                </c:pt>
                <c:pt idx="129">
                  <c:v>97.536000000000001</c:v>
                </c:pt>
                <c:pt idx="130">
                  <c:v>97.391000000000005</c:v>
                </c:pt>
                <c:pt idx="131">
                  <c:v>97.195999999999998</c:v>
                </c:pt>
                <c:pt idx="132">
                  <c:v>97.316999999999993</c:v>
                </c:pt>
                <c:pt idx="133">
                  <c:v>97.171999999999997</c:v>
                </c:pt>
                <c:pt idx="134">
                  <c:v>96.724999999999994</c:v>
                </c:pt>
                <c:pt idx="135">
                  <c:v>96.881</c:v>
                </c:pt>
                <c:pt idx="136">
                  <c:v>96.427999999999997</c:v>
                </c:pt>
                <c:pt idx="137">
                  <c:v>96.7</c:v>
                </c:pt>
                <c:pt idx="138">
                  <c:v>96.652000000000001</c:v>
                </c:pt>
                <c:pt idx="139">
                  <c:v>96.463999999999999</c:v>
                </c:pt>
                <c:pt idx="140">
                  <c:v>96.259</c:v>
                </c:pt>
                <c:pt idx="141">
                  <c:v>96.081000000000003</c:v>
                </c:pt>
                <c:pt idx="142">
                  <c:v>96.346000000000004</c:v>
                </c:pt>
                <c:pt idx="143">
                  <c:v>95.941999999999993</c:v>
                </c:pt>
                <c:pt idx="144">
                  <c:v>95.831999999999994</c:v>
                </c:pt>
                <c:pt idx="145">
                  <c:v>95.117000000000004</c:v>
                </c:pt>
                <c:pt idx="146">
                  <c:v>94.988</c:v>
                </c:pt>
                <c:pt idx="147">
                  <c:v>94.691999999999993</c:v>
                </c:pt>
                <c:pt idx="148">
                  <c:v>94.435000000000002</c:v>
                </c:pt>
                <c:pt idx="149">
                  <c:v>93.668000000000006</c:v>
                </c:pt>
                <c:pt idx="150">
                  <c:v>93.695999999999998</c:v>
                </c:pt>
                <c:pt idx="151">
                  <c:v>93.453000000000003</c:v>
                </c:pt>
                <c:pt idx="152">
                  <c:v>93.021000000000001</c:v>
                </c:pt>
                <c:pt idx="153">
                  <c:v>93.349000000000004</c:v>
                </c:pt>
                <c:pt idx="154">
                  <c:v>93.542000000000002</c:v>
                </c:pt>
                <c:pt idx="155">
                  <c:v>93.382000000000005</c:v>
                </c:pt>
                <c:pt idx="156">
                  <c:v>92.867999999999995</c:v>
                </c:pt>
                <c:pt idx="157">
                  <c:v>92.787999999999997</c:v>
                </c:pt>
                <c:pt idx="158">
                  <c:v>93.435000000000002</c:v>
                </c:pt>
                <c:pt idx="159">
                  <c:v>93.581999999999994</c:v>
                </c:pt>
                <c:pt idx="160">
                  <c:v>93.628</c:v>
                </c:pt>
                <c:pt idx="161">
                  <c:v>93.442999999999998</c:v>
                </c:pt>
                <c:pt idx="162">
                  <c:v>93.334999999999994</c:v>
                </c:pt>
                <c:pt idx="163">
                  <c:v>93.096000000000004</c:v>
                </c:pt>
                <c:pt idx="164">
                  <c:v>92.850999999999999</c:v>
                </c:pt>
                <c:pt idx="165">
                  <c:v>92.271000000000001</c:v>
                </c:pt>
                <c:pt idx="166">
                  <c:v>92.887</c:v>
                </c:pt>
                <c:pt idx="167">
                  <c:v>92.793000000000006</c:v>
                </c:pt>
                <c:pt idx="168">
                  <c:v>93.247</c:v>
                </c:pt>
                <c:pt idx="169">
                  <c:v>93.298000000000002</c:v>
                </c:pt>
                <c:pt idx="170">
                  <c:v>93.019000000000005</c:v>
                </c:pt>
                <c:pt idx="171">
                  <c:v>93.006</c:v>
                </c:pt>
                <c:pt idx="172">
                  <c:v>93.001000000000005</c:v>
                </c:pt>
                <c:pt idx="173">
                  <c:v>92.370999999999995</c:v>
                </c:pt>
                <c:pt idx="174">
                  <c:v>92.144000000000005</c:v>
                </c:pt>
                <c:pt idx="175">
                  <c:v>92.337999999999994</c:v>
                </c:pt>
                <c:pt idx="176">
                  <c:v>92.846999999999994</c:v>
                </c:pt>
                <c:pt idx="177">
                  <c:v>92.739000000000004</c:v>
                </c:pt>
                <c:pt idx="178">
                  <c:v>92.718999999999994</c:v>
                </c:pt>
                <c:pt idx="179">
                  <c:v>92.718999999999994</c:v>
                </c:pt>
                <c:pt idx="180">
                  <c:v>93.444999999999993</c:v>
                </c:pt>
                <c:pt idx="181">
                  <c:v>93.254999999999995</c:v>
                </c:pt>
                <c:pt idx="182">
                  <c:v>93.335999999999999</c:v>
                </c:pt>
                <c:pt idx="183">
                  <c:v>93.332999999999998</c:v>
                </c:pt>
                <c:pt idx="184">
                  <c:v>93.052000000000007</c:v>
                </c:pt>
                <c:pt idx="185">
                  <c:v>93.05</c:v>
                </c:pt>
                <c:pt idx="186">
                  <c:v>93.213999999999999</c:v>
                </c:pt>
                <c:pt idx="187">
                  <c:v>92.97</c:v>
                </c:pt>
                <c:pt idx="188">
                  <c:v>92.926000000000002</c:v>
                </c:pt>
                <c:pt idx="189">
                  <c:v>93.656000000000006</c:v>
                </c:pt>
                <c:pt idx="190">
                  <c:v>93.988</c:v>
                </c:pt>
                <c:pt idx="191">
                  <c:v>94.388999999999996</c:v>
                </c:pt>
                <c:pt idx="192">
                  <c:v>94.353999999999999</c:v>
                </c:pt>
                <c:pt idx="193">
                  <c:v>94.641999999999996</c:v>
                </c:pt>
                <c:pt idx="194">
                  <c:v>94.278000000000006</c:v>
                </c:pt>
                <c:pt idx="195">
                  <c:v>93.891000000000005</c:v>
                </c:pt>
                <c:pt idx="196">
                  <c:v>93.885999999999996</c:v>
                </c:pt>
                <c:pt idx="197">
                  <c:v>93.710999999999999</c:v>
                </c:pt>
                <c:pt idx="198">
                  <c:v>93.843999999999994</c:v>
                </c:pt>
                <c:pt idx="199">
                  <c:v>93.513000000000005</c:v>
                </c:pt>
                <c:pt idx="200">
                  <c:v>93.686000000000007</c:v>
                </c:pt>
                <c:pt idx="201">
                  <c:v>93.63</c:v>
                </c:pt>
                <c:pt idx="202">
                  <c:v>93.605000000000004</c:v>
                </c:pt>
                <c:pt idx="203">
                  <c:v>93.057000000000002</c:v>
                </c:pt>
                <c:pt idx="204">
                  <c:v>93.064999999999998</c:v>
                </c:pt>
                <c:pt idx="205">
                  <c:v>93.531000000000006</c:v>
                </c:pt>
                <c:pt idx="206">
                  <c:v>93.382000000000005</c:v>
                </c:pt>
                <c:pt idx="207">
                  <c:v>93.855999999999995</c:v>
                </c:pt>
                <c:pt idx="208">
                  <c:v>93.682000000000002</c:v>
                </c:pt>
                <c:pt idx="209">
                  <c:v>93.427000000000007</c:v>
                </c:pt>
                <c:pt idx="210">
                  <c:v>93.066999999999993</c:v>
                </c:pt>
                <c:pt idx="211">
                  <c:v>92.611000000000004</c:v>
                </c:pt>
                <c:pt idx="212">
                  <c:v>92.950999999999993</c:v>
                </c:pt>
                <c:pt idx="213">
                  <c:v>92.768000000000001</c:v>
                </c:pt>
                <c:pt idx="214">
                  <c:v>93.045000000000002</c:v>
                </c:pt>
                <c:pt idx="215">
                  <c:v>92.94</c:v>
                </c:pt>
                <c:pt idx="216">
                  <c:v>93.405000000000001</c:v>
                </c:pt>
                <c:pt idx="217">
                  <c:v>93.954999999999998</c:v>
                </c:pt>
                <c:pt idx="218">
                  <c:v>94.037999999999997</c:v>
                </c:pt>
                <c:pt idx="219">
                  <c:v>94.129000000000005</c:v>
                </c:pt>
                <c:pt idx="220">
                  <c:v>93.552999999999997</c:v>
                </c:pt>
                <c:pt idx="221">
                  <c:v>93.406999999999996</c:v>
                </c:pt>
                <c:pt idx="222">
                  <c:v>92.525000000000006</c:v>
                </c:pt>
                <c:pt idx="223">
                  <c:v>92.228999999999999</c:v>
                </c:pt>
                <c:pt idx="224">
                  <c:v>92.724999999999994</c:v>
                </c:pt>
                <c:pt idx="225">
                  <c:v>92.748999999999995</c:v>
                </c:pt>
                <c:pt idx="226">
                  <c:v>93.043000000000006</c:v>
                </c:pt>
                <c:pt idx="227">
                  <c:v>92.962999999999994</c:v>
                </c:pt>
                <c:pt idx="228">
                  <c:v>92.754999999999995</c:v>
                </c:pt>
                <c:pt idx="229">
                  <c:v>92.641999999999996</c:v>
                </c:pt>
                <c:pt idx="230">
                  <c:v>92.415999999999997</c:v>
                </c:pt>
                <c:pt idx="231">
                  <c:v>92.316000000000003</c:v>
                </c:pt>
                <c:pt idx="232">
                  <c:v>92.293999999999997</c:v>
                </c:pt>
                <c:pt idx="233">
                  <c:v>92.391999999999996</c:v>
                </c:pt>
                <c:pt idx="234">
                  <c:v>92.504999999999995</c:v>
                </c:pt>
                <c:pt idx="235">
                  <c:v>92.225999999999999</c:v>
                </c:pt>
                <c:pt idx="236">
                  <c:v>91.994</c:v>
                </c:pt>
                <c:pt idx="237">
                  <c:v>91.994</c:v>
                </c:pt>
                <c:pt idx="238">
                  <c:v>91.79</c:v>
                </c:pt>
                <c:pt idx="239">
                  <c:v>91.869</c:v>
                </c:pt>
                <c:pt idx="240">
                  <c:v>91.313000000000002</c:v>
                </c:pt>
                <c:pt idx="241">
                  <c:v>91.117999999999995</c:v>
                </c:pt>
                <c:pt idx="242">
                  <c:v>90.713999999999999</c:v>
                </c:pt>
                <c:pt idx="243">
                  <c:v>90.700999999999993</c:v>
                </c:pt>
                <c:pt idx="244">
                  <c:v>90.792000000000002</c:v>
                </c:pt>
                <c:pt idx="245">
                  <c:v>90.965000000000003</c:v>
                </c:pt>
                <c:pt idx="246">
                  <c:v>91.087000000000003</c:v>
                </c:pt>
                <c:pt idx="247">
                  <c:v>90.823999999999998</c:v>
                </c:pt>
                <c:pt idx="248">
                  <c:v>90.975999999999999</c:v>
                </c:pt>
                <c:pt idx="249">
                  <c:v>90.710999999999999</c:v>
                </c:pt>
                <c:pt idx="250">
                  <c:v>90.472999999999999</c:v>
                </c:pt>
                <c:pt idx="251">
                  <c:v>90.45</c:v>
                </c:pt>
                <c:pt idx="252">
                  <c:v>89.822000000000003</c:v>
                </c:pt>
                <c:pt idx="253">
                  <c:v>90.016000000000005</c:v>
                </c:pt>
                <c:pt idx="254">
                  <c:v>90.043000000000006</c:v>
                </c:pt>
                <c:pt idx="255">
                  <c:v>90.653999999999996</c:v>
                </c:pt>
                <c:pt idx="256">
                  <c:v>90.412999999999997</c:v>
                </c:pt>
                <c:pt idx="257">
                  <c:v>90.322999999999993</c:v>
                </c:pt>
                <c:pt idx="258">
                  <c:v>90.222999999999999</c:v>
                </c:pt>
                <c:pt idx="259">
                  <c:v>90.337000000000003</c:v>
                </c:pt>
                <c:pt idx="260">
                  <c:v>89.994</c:v>
                </c:pt>
                <c:pt idx="261">
                  <c:v>89.68</c:v>
                </c:pt>
                <c:pt idx="262">
                  <c:v>89.936999999999998</c:v>
                </c:pt>
                <c:pt idx="263">
                  <c:v>89.869</c:v>
                </c:pt>
                <c:pt idx="264">
                  <c:v>89.436000000000007</c:v>
                </c:pt>
                <c:pt idx="265">
                  <c:v>89.53</c:v>
                </c:pt>
                <c:pt idx="266">
                  <c:v>89.825999999999993</c:v>
                </c:pt>
                <c:pt idx="267">
                  <c:v>90.097999999999999</c:v>
                </c:pt>
                <c:pt idx="268">
                  <c:v>90.465000000000003</c:v>
                </c:pt>
                <c:pt idx="269">
                  <c:v>90.093000000000004</c:v>
                </c:pt>
                <c:pt idx="270">
                  <c:v>90.355000000000004</c:v>
                </c:pt>
                <c:pt idx="271">
                  <c:v>90.239000000000004</c:v>
                </c:pt>
                <c:pt idx="272">
                  <c:v>90.772000000000006</c:v>
                </c:pt>
                <c:pt idx="273">
                  <c:v>90.765000000000001</c:v>
                </c:pt>
                <c:pt idx="274">
                  <c:v>90.498000000000005</c:v>
                </c:pt>
                <c:pt idx="275">
                  <c:v>90.474999999999994</c:v>
                </c:pt>
                <c:pt idx="276">
                  <c:v>90.131</c:v>
                </c:pt>
                <c:pt idx="277">
                  <c:v>90.238</c:v>
                </c:pt>
                <c:pt idx="278">
                  <c:v>90.391000000000005</c:v>
                </c:pt>
                <c:pt idx="279">
                  <c:v>90.17</c:v>
                </c:pt>
                <c:pt idx="280">
                  <c:v>90.647000000000006</c:v>
                </c:pt>
                <c:pt idx="281">
                  <c:v>90.454999999999998</c:v>
                </c:pt>
                <c:pt idx="282">
                  <c:v>90.584000000000003</c:v>
                </c:pt>
                <c:pt idx="283">
                  <c:v>90.98</c:v>
                </c:pt>
                <c:pt idx="284">
                  <c:v>91.197000000000003</c:v>
                </c:pt>
                <c:pt idx="285">
                  <c:v>91.171000000000006</c:v>
                </c:pt>
                <c:pt idx="286">
                  <c:v>91.528999999999996</c:v>
                </c:pt>
                <c:pt idx="287">
                  <c:v>91.042000000000002</c:v>
                </c:pt>
                <c:pt idx="288">
                  <c:v>90.933999999999997</c:v>
                </c:pt>
                <c:pt idx="289">
                  <c:v>90.438999999999993</c:v>
                </c:pt>
                <c:pt idx="290">
                  <c:v>90.370999999999995</c:v>
                </c:pt>
                <c:pt idx="291">
                  <c:v>90.417000000000002</c:v>
                </c:pt>
                <c:pt idx="292">
                  <c:v>90.48</c:v>
                </c:pt>
                <c:pt idx="293">
                  <c:v>90.48</c:v>
                </c:pt>
                <c:pt idx="294">
                  <c:v>90.509</c:v>
                </c:pt>
                <c:pt idx="295">
                  <c:v>90.950999999999993</c:v>
                </c:pt>
                <c:pt idx="296">
                  <c:v>90.591999999999999</c:v>
                </c:pt>
                <c:pt idx="297">
                  <c:v>90.364000000000004</c:v>
                </c:pt>
                <c:pt idx="298">
                  <c:v>90.01</c:v>
                </c:pt>
                <c:pt idx="299">
                  <c:v>90.168999999999997</c:v>
                </c:pt>
                <c:pt idx="300">
                  <c:v>90.176000000000002</c:v>
                </c:pt>
                <c:pt idx="301">
                  <c:v>90.134</c:v>
                </c:pt>
                <c:pt idx="302">
                  <c:v>90.879000000000005</c:v>
                </c:pt>
                <c:pt idx="303">
                  <c:v>91.039000000000001</c:v>
                </c:pt>
                <c:pt idx="304">
                  <c:v>90.784999999999997</c:v>
                </c:pt>
                <c:pt idx="305">
                  <c:v>90.947000000000003</c:v>
                </c:pt>
                <c:pt idx="306">
                  <c:v>91.631</c:v>
                </c:pt>
                <c:pt idx="307">
                  <c:v>91.977000000000004</c:v>
                </c:pt>
                <c:pt idx="308">
                  <c:v>92.313000000000002</c:v>
                </c:pt>
                <c:pt idx="309">
                  <c:v>91.957999999999998</c:v>
                </c:pt>
                <c:pt idx="310">
                  <c:v>91.822999999999993</c:v>
                </c:pt>
                <c:pt idx="311">
                  <c:v>91.42</c:v>
                </c:pt>
                <c:pt idx="312">
                  <c:v>91.679000000000002</c:v>
                </c:pt>
                <c:pt idx="313">
                  <c:v>91.832999999999998</c:v>
                </c:pt>
                <c:pt idx="314">
                  <c:v>91.864999999999995</c:v>
                </c:pt>
                <c:pt idx="315">
                  <c:v>91.441999999999993</c:v>
                </c:pt>
                <c:pt idx="316">
                  <c:v>91.861999999999995</c:v>
                </c:pt>
                <c:pt idx="317">
                  <c:v>91.918999999999997</c:v>
                </c:pt>
                <c:pt idx="318">
                  <c:v>91.742000000000004</c:v>
                </c:pt>
                <c:pt idx="319">
                  <c:v>92.335999999999999</c:v>
                </c:pt>
                <c:pt idx="320">
                  <c:v>92.528000000000006</c:v>
                </c:pt>
                <c:pt idx="321">
                  <c:v>92.847999999999999</c:v>
                </c:pt>
                <c:pt idx="322">
                  <c:v>92.766000000000005</c:v>
                </c:pt>
                <c:pt idx="323">
                  <c:v>92.944000000000003</c:v>
                </c:pt>
                <c:pt idx="324">
                  <c:v>93.296999999999997</c:v>
                </c:pt>
                <c:pt idx="325">
                  <c:v>93.231999999999999</c:v>
                </c:pt>
                <c:pt idx="326">
                  <c:v>92.929000000000002</c:v>
                </c:pt>
                <c:pt idx="327">
                  <c:v>93.022000000000006</c:v>
                </c:pt>
                <c:pt idx="328">
                  <c:v>92.594999999999999</c:v>
                </c:pt>
                <c:pt idx="329">
                  <c:v>92.334999999999994</c:v>
                </c:pt>
                <c:pt idx="330">
                  <c:v>92.454999999999998</c:v>
                </c:pt>
                <c:pt idx="331">
                  <c:v>92.058999999999997</c:v>
                </c:pt>
                <c:pt idx="332">
                  <c:v>92.162999999999997</c:v>
                </c:pt>
                <c:pt idx="333">
                  <c:v>92.138000000000005</c:v>
                </c:pt>
                <c:pt idx="334">
                  <c:v>91.852000000000004</c:v>
                </c:pt>
                <c:pt idx="335">
                  <c:v>91.69</c:v>
                </c:pt>
                <c:pt idx="336">
                  <c:v>91.671000000000006</c:v>
                </c:pt>
                <c:pt idx="337">
                  <c:v>91.555999999999997</c:v>
                </c:pt>
                <c:pt idx="338">
                  <c:v>91.069000000000003</c:v>
                </c:pt>
                <c:pt idx="339">
                  <c:v>91.241</c:v>
                </c:pt>
                <c:pt idx="340">
                  <c:v>91.155000000000001</c:v>
                </c:pt>
                <c:pt idx="341">
                  <c:v>91.332999999999998</c:v>
                </c:pt>
                <c:pt idx="342">
                  <c:v>90.858999999999995</c:v>
                </c:pt>
                <c:pt idx="343">
                  <c:v>90.807000000000002</c:v>
                </c:pt>
                <c:pt idx="344">
                  <c:v>90.909000000000006</c:v>
                </c:pt>
                <c:pt idx="345">
                  <c:v>90.608999999999995</c:v>
                </c:pt>
                <c:pt idx="346">
                  <c:v>90.614000000000004</c:v>
                </c:pt>
                <c:pt idx="347">
                  <c:v>91.28</c:v>
                </c:pt>
                <c:pt idx="348">
                  <c:v>90.944999999999993</c:v>
                </c:pt>
                <c:pt idx="349">
                  <c:v>91.287999999999997</c:v>
                </c:pt>
                <c:pt idx="350">
                  <c:v>91.308000000000007</c:v>
                </c:pt>
                <c:pt idx="351">
                  <c:v>90.950999999999993</c:v>
                </c:pt>
                <c:pt idx="352">
                  <c:v>90.233000000000004</c:v>
                </c:pt>
                <c:pt idx="353">
                  <c:v>90.212000000000003</c:v>
                </c:pt>
                <c:pt idx="354">
                  <c:v>90.141000000000005</c:v>
                </c:pt>
                <c:pt idx="355">
                  <c:v>90.712999999999994</c:v>
                </c:pt>
                <c:pt idx="356">
                  <c:v>90.751999999999995</c:v>
                </c:pt>
                <c:pt idx="357">
                  <c:v>90.320999999999998</c:v>
                </c:pt>
                <c:pt idx="358">
                  <c:v>90.164000000000001</c:v>
                </c:pt>
                <c:pt idx="359">
                  <c:v>89.75</c:v>
                </c:pt>
                <c:pt idx="360">
                  <c:v>90.191000000000003</c:v>
                </c:pt>
                <c:pt idx="361">
                  <c:v>89.808000000000007</c:v>
                </c:pt>
                <c:pt idx="362">
                  <c:v>90.016999999999996</c:v>
                </c:pt>
                <c:pt idx="363">
                  <c:v>89.843999999999994</c:v>
                </c:pt>
                <c:pt idx="364">
                  <c:v>89.638999999999996</c:v>
                </c:pt>
                <c:pt idx="365">
                  <c:v>90.042000000000002</c:v>
                </c:pt>
                <c:pt idx="366">
                  <c:v>89.971000000000004</c:v>
                </c:pt>
                <c:pt idx="367">
                  <c:v>90.031000000000006</c:v>
                </c:pt>
                <c:pt idx="368">
                  <c:v>89.828999999999994</c:v>
                </c:pt>
                <c:pt idx="369">
                  <c:v>89.831000000000003</c:v>
                </c:pt>
                <c:pt idx="370">
                  <c:v>89.909000000000006</c:v>
                </c:pt>
                <c:pt idx="371">
                  <c:v>90.512</c:v>
                </c:pt>
                <c:pt idx="372">
                  <c:v>90.135999999999996</c:v>
                </c:pt>
                <c:pt idx="373">
                  <c:v>89.95</c:v>
                </c:pt>
                <c:pt idx="374">
                  <c:v>90.075999999999993</c:v>
                </c:pt>
                <c:pt idx="375">
                  <c:v>90.12</c:v>
                </c:pt>
                <c:pt idx="376">
                  <c:v>90.075000000000003</c:v>
                </c:pt>
                <c:pt idx="377">
                  <c:v>90.555000000000007</c:v>
                </c:pt>
                <c:pt idx="378">
                  <c:v>90.522000000000006</c:v>
                </c:pt>
                <c:pt idx="379">
                  <c:v>90.536000000000001</c:v>
                </c:pt>
                <c:pt idx="380">
                  <c:v>91.129000000000005</c:v>
                </c:pt>
                <c:pt idx="381">
                  <c:v>91.888999999999996</c:v>
                </c:pt>
                <c:pt idx="382">
                  <c:v>92.224999999999994</c:v>
                </c:pt>
                <c:pt idx="383">
                  <c:v>91.899000000000001</c:v>
                </c:pt>
                <c:pt idx="384">
                  <c:v>91.756</c:v>
                </c:pt>
                <c:pt idx="385">
                  <c:v>91.802000000000007</c:v>
                </c:pt>
                <c:pt idx="386">
                  <c:v>91.813999999999993</c:v>
                </c:pt>
                <c:pt idx="387">
                  <c:v>91.850999999999999</c:v>
                </c:pt>
                <c:pt idx="388">
                  <c:v>91.887</c:v>
                </c:pt>
                <c:pt idx="389">
                  <c:v>92.049000000000007</c:v>
                </c:pt>
                <c:pt idx="390">
                  <c:v>92.436000000000007</c:v>
                </c:pt>
                <c:pt idx="391">
                  <c:v>92.596999999999994</c:v>
                </c:pt>
                <c:pt idx="392">
                  <c:v>92.225999999999999</c:v>
                </c:pt>
                <c:pt idx="393">
                  <c:v>92.212000000000003</c:v>
                </c:pt>
                <c:pt idx="394">
                  <c:v>92.546000000000006</c:v>
                </c:pt>
                <c:pt idx="395">
                  <c:v>92.644000000000005</c:v>
                </c:pt>
                <c:pt idx="396">
                  <c:v>92.417000000000002</c:v>
                </c:pt>
                <c:pt idx="397">
                  <c:v>92.13</c:v>
                </c:pt>
                <c:pt idx="398">
                  <c:v>92.260999999999996</c:v>
                </c:pt>
                <c:pt idx="399">
                  <c:v>92.751999999999995</c:v>
                </c:pt>
                <c:pt idx="400">
                  <c:v>92.41</c:v>
                </c:pt>
                <c:pt idx="401">
                  <c:v>92.623999999999995</c:v>
                </c:pt>
                <c:pt idx="402">
                  <c:v>92.686999999999998</c:v>
                </c:pt>
                <c:pt idx="403">
                  <c:v>92.891000000000005</c:v>
                </c:pt>
                <c:pt idx="404">
                  <c:v>92.972999999999999</c:v>
                </c:pt>
                <c:pt idx="405">
                  <c:v>92.754000000000005</c:v>
                </c:pt>
                <c:pt idx="406">
                  <c:v>92.822000000000003</c:v>
                </c:pt>
                <c:pt idx="407">
                  <c:v>92.912000000000006</c:v>
                </c:pt>
                <c:pt idx="408">
                  <c:v>92.649000000000001</c:v>
                </c:pt>
                <c:pt idx="409">
                  <c:v>92.432000000000002</c:v>
                </c:pt>
                <c:pt idx="410">
                  <c:v>92.322000000000003</c:v>
                </c:pt>
                <c:pt idx="411">
                  <c:v>91.864000000000004</c:v>
                </c:pt>
                <c:pt idx="412">
                  <c:v>92.174000000000007</c:v>
                </c:pt>
                <c:pt idx="413">
                  <c:v>92.048000000000002</c:v>
                </c:pt>
                <c:pt idx="414">
                  <c:v>92.081000000000003</c:v>
                </c:pt>
                <c:pt idx="415">
                  <c:v>92.27</c:v>
                </c:pt>
                <c:pt idx="416">
                  <c:v>92.244</c:v>
                </c:pt>
                <c:pt idx="417">
                  <c:v>92.8</c:v>
                </c:pt>
                <c:pt idx="418">
                  <c:v>92.944999999999993</c:v>
                </c:pt>
                <c:pt idx="419">
                  <c:v>93.055000000000007</c:v>
                </c:pt>
                <c:pt idx="420">
                  <c:v>92.921999999999997</c:v>
                </c:pt>
                <c:pt idx="421">
                  <c:v>93.034999999999997</c:v>
                </c:pt>
                <c:pt idx="422">
                  <c:v>92.518000000000001</c:v>
                </c:pt>
                <c:pt idx="423">
                  <c:v>92.628</c:v>
                </c:pt>
                <c:pt idx="424">
                  <c:v>93.13</c:v>
                </c:pt>
                <c:pt idx="425">
                  <c:v>93.135999999999996</c:v>
                </c:pt>
                <c:pt idx="426">
                  <c:v>93.567999999999998</c:v>
                </c:pt>
                <c:pt idx="427">
                  <c:v>93.495999999999995</c:v>
                </c:pt>
                <c:pt idx="428">
                  <c:v>92.957999999999998</c:v>
                </c:pt>
                <c:pt idx="429">
                  <c:v>92.893000000000001</c:v>
                </c:pt>
                <c:pt idx="430">
                  <c:v>92.825000000000003</c:v>
                </c:pt>
                <c:pt idx="431">
                  <c:v>93.061999999999998</c:v>
                </c:pt>
                <c:pt idx="432">
                  <c:v>92.686000000000007</c:v>
                </c:pt>
                <c:pt idx="433">
                  <c:v>92.653000000000006</c:v>
                </c:pt>
                <c:pt idx="434">
                  <c:v>92.626000000000005</c:v>
                </c:pt>
                <c:pt idx="435">
                  <c:v>92.448999999999998</c:v>
                </c:pt>
                <c:pt idx="436">
                  <c:v>92.224999999999994</c:v>
                </c:pt>
                <c:pt idx="437">
                  <c:v>92.034999999999997</c:v>
                </c:pt>
                <c:pt idx="438">
                  <c:v>92.034999999999997</c:v>
                </c:pt>
                <c:pt idx="439">
                  <c:v>92.512</c:v>
                </c:pt>
                <c:pt idx="440">
                  <c:v>92.653000000000006</c:v>
                </c:pt>
                <c:pt idx="441">
                  <c:v>92.478999999999999</c:v>
                </c:pt>
                <c:pt idx="442">
                  <c:v>92.581999999999994</c:v>
                </c:pt>
                <c:pt idx="443">
                  <c:v>92.674999999999997</c:v>
                </c:pt>
                <c:pt idx="444">
                  <c:v>92.623000000000005</c:v>
                </c:pt>
                <c:pt idx="445">
                  <c:v>92.548000000000002</c:v>
                </c:pt>
                <c:pt idx="446">
                  <c:v>92.932000000000002</c:v>
                </c:pt>
                <c:pt idx="447">
                  <c:v>93.194999999999993</c:v>
                </c:pt>
                <c:pt idx="448">
                  <c:v>93.275999999999996</c:v>
                </c:pt>
                <c:pt idx="449">
                  <c:v>93.203999999999994</c:v>
                </c:pt>
                <c:pt idx="450">
                  <c:v>93.462000000000003</c:v>
                </c:pt>
                <c:pt idx="451">
                  <c:v>93.084999999999994</c:v>
                </c:pt>
                <c:pt idx="452">
                  <c:v>93.326999999999998</c:v>
                </c:pt>
                <c:pt idx="453">
                  <c:v>93.382999999999996</c:v>
                </c:pt>
                <c:pt idx="454">
                  <c:v>93.766000000000005</c:v>
                </c:pt>
                <c:pt idx="455">
                  <c:v>94.337999999999994</c:v>
                </c:pt>
                <c:pt idx="456">
                  <c:v>94.23</c:v>
                </c:pt>
                <c:pt idx="457">
                  <c:v>94.034999999999997</c:v>
                </c:pt>
                <c:pt idx="458">
                  <c:v>93.775999999999996</c:v>
                </c:pt>
                <c:pt idx="459">
                  <c:v>93.974999999999994</c:v>
                </c:pt>
                <c:pt idx="460">
                  <c:v>94.266000000000005</c:v>
                </c:pt>
                <c:pt idx="461">
                  <c:v>94.216999999999999</c:v>
                </c:pt>
                <c:pt idx="462">
                  <c:v>94.066999999999993</c:v>
                </c:pt>
                <c:pt idx="463">
                  <c:v>94.316000000000003</c:v>
                </c:pt>
                <c:pt idx="464">
                  <c:v>94.516000000000005</c:v>
                </c:pt>
                <c:pt idx="465">
                  <c:v>94.08</c:v>
                </c:pt>
                <c:pt idx="466">
                  <c:v>93.956000000000003</c:v>
                </c:pt>
                <c:pt idx="467">
                  <c:v>93.936999999999998</c:v>
                </c:pt>
                <c:pt idx="468">
                  <c:v>93.953000000000003</c:v>
                </c:pt>
                <c:pt idx="469">
                  <c:v>93.733999999999995</c:v>
                </c:pt>
                <c:pt idx="470">
                  <c:v>93.558000000000007</c:v>
                </c:pt>
                <c:pt idx="471">
                  <c:v>93.77</c:v>
                </c:pt>
                <c:pt idx="472">
                  <c:v>93.641999999999996</c:v>
                </c:pt>
                <c:pt idx="473">
                  <c:v>93.813000000000002</c:v>
                </c:pt>
                <c:pt idx="474">
                  <c:v>93.948999999999998</c:v>
                </c:pt>
                <c:pt idx="475">
                  <c:v>93.802000000000007</c:v>
                </c:pt>
                <c:pt idx="476">
                  <c:v>93.344999999999999</c:v>
                </c:pt>
                <c:pt idx="477">
                  <c:v>94.123000000000005</c:v>
                </c:pt>
                <c:pt idx="478">
                  <c:v>93.879000000000005</c:v>
                </c:pt>
                <c:pt idx="479">
                  <c:v>94.09</c:v>
                </c:pt>
                <c:pt idx="480">
                  <c:v>93.864000000000004</c:v>
                </c:pt>
                <c:pt idx="481">
                  <c:v>94.346999999999994</c:v>
                </c:pt>
                <c:pt idx="482">
                  <c:v>94.32</c:v>
                </c:pt>
                <c:pt idx="483">
                  <c:v>94.049000000000007</c:v>
                </c:pt>
                <c:pt idx="484">
                  <c:v>93.954999999999998</c:v>
                </c:pt>
                <c:pt idx="485">
                  <c:v>94.85</c:v>
                </c:pt>
                <c:pt idx="486">
                  <c:v>95.177999999999997</c:v>
                </c:pt>
                <c:pt idx="487">
                  <c:v>95.128</c:v>
                </c:pt>
                <c:pt idx="488">
                  <c:v>95.406999999999996</c:v>
                </c:pt>
                <c:pt idx="489">
                  <c:v>95.915000000000006</c:v>
                </c:pt>
                <c:pt idx="490">
                  <c:v>95.828000000000003</c:v>
                </c:pt>
                <c:pt idx="491">
                  <c:v>95.543999999999997</c:v>
                </c:pt>
                <c:pt idx="492">
                  <c:v>96.031000000000006</c:v>
                </c:pt>
                <c:pt idx="493">
                  <c:v>96.548000000000002</c:v>
                </c:pt>
                <c:pt idx="494">
                  <c:v>96.491</c:v>
                </c:pt>
                <c:pt idx="495">
                  <c:v>96.875</c:v>
                </c:pt>
                <c:pt idx="496">
                  <c:v>96.774000000000001</c:v>
                </c:pt>
                <c:pt idx="497">
                  <c:v>96.088999999999999</c:v>
                </c:pt>
                <c:pt idx="498">
                  <c:v>96.340999999999994</c:v>
                </c:pt>
                <c:pt idx="499">
                  <c:v>95.994</c:v>
                </c:pt>
                <c:pt idx="500">
                  <c:v>96.028000000000006</c:v>
                </c:pt>
                <c:pt idx="501">
                  <c:v>96.156000000000006</c:v>
                </c:pt>
                <c:pt idx="502">
                  <c:v>96.117000000000004</c:v>
                </c:pt>
                <c:pt idx="503">
                  <c:v>96.328000000000003</c:v>
                </c:pt>
                <c:pt idx="504">
                  <c:v>96.369</c:v>
                </c:pt>
                <c:pt idx="505">
                  <c:v>95.894000000000005</c:v>
                </c:pt>
                <c:pt idx="506">
                  <c:v>96.271000000000001</c:v>
                </c:pt>
                <c:pt idx="507">
                  <c:v>96.096999999999994</c:v>
                </c:pt>
                <c:pt idx="508">
                  <c:v>96.316999999999993</c:v>
                </c:pt>
                <c:pt idx="509">
                  <c:v>96.570999999999998</c:v>
                </c:pt>
                <c:pt idx="510">
                  <c:v>96.510999999999996</c:v>
                </c:pt>
                <c:pt idx="511">
                  <c:v>96.042000000000002</c:v>
                </c:pt>
                <c:pt idx="512">
                  <c:v>96.564999999999998</c:v>
                </c:pt>
                <c:pt idx="513">
                  <c:v>96.551000000000002</c:v>
                </c:pt>
                <c:pt idx="514">
                  <c:v>96.491</c:v>
                </c:pt>
                <c:pt idx="515">
                  <c:v>96.075999999999993</c:v>
                </c:pt>
                <c:pt idx="516">
                  <c:v>96.019000000000005</c:v>
                </c:pt>
                <c:pt idx="517">
                  <c:v>96.093000000000004</c:v>
                </c:pt>
                <c:pt idx="518">
                  <c:v>96.201999999999998</c:v>
                </c:pt>
                <c:pt idx="519">
                  <c:v>95.929000000000002</c:v>
                </c:pt>
                <c:pt idx="520">
                  <c:v>95.968000000000004</c:v>
                </c:pt>
                <c:pt idx="521">
                  <c:v>95.67</c:v>
                </c:pt>
                <c:pt idx="522">
                  <c:v>96.212999999999994</c:v>
                </c:pt>
                <c:pt idx="523">
                  <c:v>96.262</c:v>
                </c:pt>
                <c:pt idx="524">
                  <c:v>96.171000000000006</c:v>
                </c:pt>
                <c:pt idx="525">
                  <c:v>96.32</c:v>
                </c:pt>
                <c:pt idx="526">
                  <c:v>95.718999999999994</c:v>
                </c:pt>
                <c:pt idx="527">
                  <c:v>95.991</c:v>
                </c:pt>
                <c:pt idx="528">
                  <c:v>95.623999999999995</c:v>
                </c:pt>
                <c:pt idx="529">
                  <c:v>94.915000000000006</c:v>
                </c:pt>
                <c:pt idx="530">
                  <c:v>94.79</c:v>
                </c:pt>
                <c:pt idx="531">
                  <c:v>95.165000000000006</c:v>
                </c:pt>
                <c:pt idx="532">
                  <c:v>95.257999999999996</c:v>
                </c:pt>
                <c:pt idx="533">
                  <c:v>95.731999999999999</c:v>
                </c:pt>
                <c:pt idx="534">
                  <c:v>95.51</c:v>
                </c:pt>
                <c:pt idx="535">
                  <c:v>95.734999999999999</c:v>
                </c:pt>
                <c:pt idx="536">
                  <c:v>95.641999999999996</c:v>
                </c:pt>
                <c:pt idx="537">
                  <c:v>95.918000000000006</c:v>
                </c:pt>
                <c:pt idx="538">
                  <c:v>95.947999999999993</c:v>
                </c:pt>
                <c:pt idx="539">
                  <c:v>96.477999999999994</c:v>
                </c:pt>
                <c:pt idx="540">
                  <c:v>97.254999999999995</c:v>
                </c:pt>
                <c:pt idx="541">
                  <c:v>97.27</c:v>
                </c:pt>
                <c:pt idx="542">
                  <c:v>96.54</c:v>
                </c:pt>
                <c:pt idx="543">
                  <c:v>96.385000000000005</c:v>
                </c:pt>
                <c:pt idx="544">
                  <c:v>95.936000000000007</c:v>
                </c:pt>
                <c:pt idx="545">
                  <c:v>95.379000000000005</c:v>
                </c:pt>
                <c:pt idx="546">
                  <c:v>95.484999999999999</c:v>
                </c:pt>
                <c:pt idx="547">
                  <c:v>95.399000000000001</c:v>
                </c:pt>
                <c:pt idx="548">
                  <c:v>95.643000000000001</c:v>
                </c:pt>
                <c:pt idx="549">
                  <c:v>95.494</c:v>
                </c:pt>
                <c:pt idx="550">
                  <c:v>95.552999999999997</c:v>
                </c:pt>
                <c:pt idx="551">
                  <c:v>96.081999999999994</c:v>
                </c:pt>
                <c:pt idx="552">
                  <c:v>96.373999999999995</c:v>
                </c:pt>
                <c:pt idx="553">
                  <c:v>95.989000000000004</c:v>
                </c:pt>
                <c:pt idx="554">
                  <c:v>95.700999999999993</c:v>
                </c:pt>
                <c:pt idx="555">
                  <c:v>95.8</c:v>
                </c:pt>
                <c:pt idx="556">
                  <c:v>96.043000000000006</c:v>
                </c:pt>
                <c:pt idx="557">
                  <c:v>96.078000000000003</c:v>
                </c:pt>
                <c:pt idx="558">
                  <c:v>96.025000000000006</c:v>
                </c:pt>
                <c:pt idx="559">
                  <c:v>96.19</c:v>
                </c:pt>
                <c:pt idx="560">
                  <c:v>97.137</c:v>
                </c:pt>
                <c:pt idx="561">
                  <c:v>96.614999999999995</c:v>
                </c:pt>
                <c:pt idx="562">
                  <c:v>96.706999999999994</c:v>
                </c:pt>
                <c:pt idx="563">
                  <c:v>97.409000000000006</c:v>
                </c:pt>
                <c:pt idx="564">
                  <c:v>97.385000000000005</c:v>
                </c:pt>
                <c:pt idx="565">
                  <c:v>97.784999999999997</c:v>
                </c:pt>
                <c:pt idx="566">
                  <c:v>98.647999999999996</c:v>
                </c:pt>
                <c:pt idx="567">
                  <c:v>99.293000000000006</c:v>
                </c:pt>
                <c:pt idx="568">
                  <c:v>99.061999999999998</c:v>
                </c:pt>
                <c:pt idx="569">
                  <c:v>97.968000000000004</c:v>
                </c:pt>
                <c:pt idx="570">
                  <c:v>98.507000000000005</c:v>
                </c:pt>
                <c:pt idx="571">
                  <c:v>99.123999999999995</c:v>
                </c:pt>
                <c:pt idx="572">
                  <c:v>98.998999999999995</c:v>
                </c:pt>
                <c:pt idx="573">
                  <c:v>99.096999999999994</c:v>
                </c:pt>
                <c:pt idx="574">
                  <c:v>98.617999999999995</c:v>
                </c:pt>
                <c:pt idx="575">
                  <c:v>97.974000000000004</c:v>
                </c:pt>
                <c:pt idx="576">
                  <c:v>98.233000000000004</c:v>
                </c:pt>
                <c:pt idx="577">
                  <c:v>98.498000000000005</c:v>
                </c:pt>
                <c:pt idx="578">
                  <c:v>98.492999999999995</c:v>
                </c:pt>
                <c:pt idx="579">
                  <c:v>98.622</c:v>
                </c:pt>
                <c:pt idx="580">
                  <c:v>98.789000000000001</c:v>
                </c:pt>
                <c:pt idx="581">
                  <c:v>98.789000000000001</c:v>
                </c:pt>
                <c:pt idx="582">
                  <c:v>99.090999999999994</c:v>
                </c:pt>
                <c:pt idx="583">
                  <c:v>98.403999999999996</c:v>
                </c:pt>
                <c:pt idx="584">
                  <c:v>97.792000000000002</c:v>
                </c:pt>
                <c:pt idx="585">
                  <c:v>98.311999999999998</c:v>
                </c:pt>
                <c:pt idx="586">
                  <c:v>98.632000000000005</c:v>
                </c:pt>
                <c:pt idx="587">
                  <c:v>99</c:v>
                </c:pt>
                <c:pt idx="588">
                  <c:v>99.471999999999994</c:v>
                </c:pt>
                <c:pt idx="589">
                  <c:v>99.599000000000004</c:v>
                </c:pt>
                <c:pt idx="590">
                  <c:v>99.751000000000005</c:v>
                </c:pt>
                <c:pt idx="591">
                  <c:v>99.796000000000006</c:v>
                </c:pt>
                <c:pt idx="592">
                  <c:v>99.932000000000002</c:v>
                </c:pt>
                <c:pt idx="593">
                  <c:v>100.292</c:v>
                </c:pt>
                <c:pt idx="594">
                  <c:v>99.875</c:v>
                </c:pt>
                <c:pt idx="595">
                  <c:v>100.321</c:v>
                </c:pt>
                <c:pt idx="596">
                  <c:v>100.5</c:v>
                </c:pt>
                <c:pt idx="597">
                  <c:v>100.78100000000001</c:v>
                </c:pt>
                <c:pt idx="598">
                  <c:v>100.961</c:v>
                </c:pt>
                <c:pt idx="599">
                  <c:v>100.39</c:v>
                </c:pt>
                <c:pt idx="600">
                  <c:v>100.578</c:v>
                </c:pt>
                <c:pt idx="601">
                  <c:v>101.22</c:v>
                </c:pt>
                <c:pt idx="602">
                  <c:v>101.752</c:v>
                </c:pt>
                <c:pt idx="603">
                  <c:v>102.303</c:v>
                </c:pt>
                <c:pt idx="604">
                  <c:v>102.95399999999999</c:v>
                </c:pt>
                <c:pt idx="605">
                  <c:v>103.623</c:v>
                </c:pt>
                <c:pt idx="606">
                  <c:v>102.959</c:v>
                </c:pt>
                <c:pt idx="607">
                  <c:v>103.744</c:v>
                </c:pt>
                <c:pt idx="608">
                  <c:v>103.465</c:v>
                </c:pt>
                <c:pt idx="609">
                  <c:v>102.587</c:v>
                </c:pt>
                <c:pt idx="610">
                  <c:v>103.752</c:v>
                </c:pt>
                <c:pt idx="611">
                  <c:v>103.66</c:v>
                </c:pt>
                <c:pt idx="612">
                  <c:v>103.651</c:v>
                </c:pt>
                <c:pt idx="613">
                  <c:v>103.92</c:v>
                </c:pt>
                <c:pt idx="614">
                  <c:v>103.846</c:v>
                </c:pt>
                <c:pt idx="615">
                  <c:v>104.851</c:v>
                </c:pt>
                <c:pt idx="616">
                  <c:v>104.563</c:v>
                </c:pt>
                <c:pt idx="617">
                  <c:v>104.187</c:v>
                </c:pt>
                <c:pt idx="618">
                  <c:v>103.36</c:v>
                </c:pt>
                <c:pt idx="619">
                  <c:v>103.81</c:v>
                </c:pt>
                <c:pt idx="620">
                  <c:v>102.724</c:v>
                </c:pt>
                <c:pt idx="621">
                  <c:v>103.15</c:v>
                </c:pt>
                <c:pt idx="622">
                  <c:v>102.07599999999999</c:v>
                </c:pt>
                <c:pt idx="623">
                  <c:v>101.857</c:v>
                </c:pt>
                <c:pt idx="624">
                  <c:v>102.056</c:v>
                </c:pt>
                <c:pt idx="625">
                  <c:v>101.82899999999999</c:v>
                </c:pt>
                <c:pt idx="626">
                  <c:v>101.66800000000001</c:v>
                </c:pt>
                <c:pt idx="627">
                  <c:v>101.66800000000001</c:v>
                </c:pt>
                <c:pt idx="628">
                  <c:v>101.752</c:v>
                </c:pt>
                <c:pt idx="629">
                  <c:v>102.498</c:v>
                </c:pt>
                <c:pt idx="630">
                  <c:v>101.824</c:v>
                </c:pt>
                <c:pt idx="631">
                  <c:v>102.14</c:v>
                </c:pt>
                <c:pt idx="632">
                  <c:v>102.437</c:v>
                </c:pt>
                <c:pt idx="633">
                  <c:v>102.318</c:v>
                </c:pt>
                <c:pt idx="634">
                  <c:v>102.542</c:v>
                </c:pt>
                <c:pt idx="635">
                  <c:v>103.223</c:v>
                </c:pt>
                <c:pt idx="636">
                  <c:v>104.148</c:v>
                </c:pt>
                <c:pt idx="637">
                  <c:v>105.078</c:v>
                </c:pt>
                <c:pt idx="638">
                  <c:v>105.518</c:v>
                </c:pt>
                <c:pt idx="639">
                  <c:v>105.158</c:v>
                </c:pt>
                <c:pt idx="640">
                  <c:v>103.631</c:v>
                </c:pt>
                <c:pt idx="641">
                  <c:v>104.7</c:v>
                </c:pt>
                <c:pt idx="642">
                  <c:v>104.7</c:v>
                </c:pt>
                <c:pt idx="643">
                  <c:v>104.435</c:v>
                </c:pt>
                <c:pt idx="644">
                  <c:v>104.197</c:v>
                </c:pt>
                <c:pt idx="645">
                  <c:v>104.431</c:v>
                </c:pt>
                <c:pt idx="646">
                  <c:v>104.185</c:v>
                </c:pt>
                <c:pt idx="647">
                  <c:v>103.93899999999999</c:v>
                </c:pt>
                <c:pt idx="648">
                  <c:v>104.506</c:v>
                </c:pt>
                <c:pt idx="649">
                  <c:v>105.10599999999999</c:v>
                </c:pt>
                <c:pt idx="650">
                  <c:v>104.685</c:v>
                </c:pt>
                <c:pt idx="651">
                  <c:v>105.13800000000001</c:v>
                </c:pt>
                <c:pt idx="652">
                  <c:v>105.13800000000001</c:v>
                </c:pt>
                <c:pt idx="653">
                  <c:v>106.535</c:v>
                </c:pt>
                <c:pt idx="654">
                  <c:v>107.096</c:v>
                </c:pt>
                <c:pt idx="655">
                  <c:v>107.13</c:v>
                </c:pt>
                <c:pt idx="656">
                  <c:v>107.00700000000001</c:v>
                </c:pt>
                <c:pt idx="657">
                  <c:v>108.021</c:v>
                </c:pt>
                <c:pt idx="658">
                  <c:v>108.072</c:v>
                </c:pt>
                <c:pt idx="659">
                  <c:v>107.95699999999999</c:v>
                </c:pt>
                <c:pt idx="660">
                  <c:v>108.544</c:v>
                </c:pt>
                <c:pt idx="661">
                  <c:v>108.063</c:v>
                </c:pt>
                <c:pt idx="662">
                  <c:v>107.366</c:v>
                </c:pt>
                <c:pt idx="663">
                  <c:v>106.682</c:v>
                </c:pt>
                <c:pt idx="664">
                  <c:v>107.07599999999999</c:v>
                </c:pt>
                <c:pt idx="665">
                  <c:v>106.91</c:v>
                </c:pt>
                <c:pt idx="666">
                  <c:v>106.73</c:v>
                </c:pt>
                <c:pt idx="667">
                  <c:v>106.483</c:v>
                </c:pt>
                <c:pt idx="668">
                  <c:v>107.18899999999999</c:v>
                </c:pt>
                <c:pt idx="669">
                  <c:v>106.452</c:v>
                </c:pt>
                <c:pt idx="670">
                  <c:v>106.351</c:v>
                </c:pt>
                <c:pt idx="671">
                  <c:v>105.90300000000001</c:v>
                </c:pt>
                <c:pt idx="672">
                  <c:v>105.45</c:v>
                </c:pt>
                <c:pt idx="673">
                  <c:v>106.241</c:v>
                </c:pt>
                <c:pt idx="674">
                  <c:v>106.506</c:v>
                </c:pt>
                <c:pt idx="675">
                  <c:v>105.693</c:v>
                </c:pt>
                <c:pt idx="676">
                  <c:v>106.621</c:v>
                </c:pt>
                <c:pt idx="677">
                  <c:v>106.435</c:v>
                </c:pt>
                <c:pt idx="678">
                  <c:v>106.374</c:v>
                </c:pt>
                <c:pt idx="679">
                  <c:v>105.196</c:v>
                </c:pt>
                <c:pt idx="680">
                  <c:v>105.09</c:v>
                </c:pt>
                <c:pt idx="681">
                  <c:v>105.631</c:v>
                </c:pt>
                <c:pt idx="682">
                  <c:v>106.54600000000001</c:v>
                </c:pt>
                <c:pt idx="683">
                  <c:v>106.5</c:v>
                </c:pt>
                <c:pt idx="684">
                  <c:v>106.574</c:v>
                </c:pt>
                <c:pt idx="685">
                  <c:v>107.48399999999999</c:v>
                </c:pt>
                <c:pt idx="686">
                  <c:v>108.169</c:v>
                </c:pt>
                <c:pt idx="687">
                  <c:v>109.04600000000001</c:v>
                </c:pt>
                <c:pt idx="688">
                  <c:v>108.624</c:v>
                </c:pt>
                <c:pt idx="689">
                  <c:v>108.67700000000001</c:v>
                </c:pt>
                <c:pt idx="690">
                  <c:v>108.47</c:v>
                </c:pt>
                <c:pt idx="691">
                  <c:v>108.803</c:v>
                </c:pt>
                <c:pt idx="692">
                  <c:v>108.83499999999999</c:v>
                </c:pt>
                <c:pt idx="693">
                  <c:v>108.773</c:v>
                </c:pt>
                <c:pt idx="694">
                  <c:v>108.7</c:v>
                </c:pt>
                <c:pt idx="695">
                  <c:v>109.691</c:v>
                </c:pt>
                <c:pt idx="696">
                  <c:v>109.53400000000001</c:v>
                </c:pt>
                <c:pt idx="697">
                  <c:v>109.53400000000001</c:v>
                </c:pt>
                <c:pt idx="698">
                  <c:v>110.214</c:v>
                </c:pt>
                <c:pt idx="699">
                  <c:v>109.84</c:v>
                </c:pt>
                <c:pt idx="700">
                  <c:v>109.70699999999999</c:v>
                </c:pt>
                <c:pt idx="701">
                  <c:v>109.003</c:v>
                </c:pt>
                <c:pt idx="702">
                  <c:v>108.33</c:v>
                </c:pt>
                <c:pt idx="703">
                  <c:v>109.815</c:v>
                </c:pt>
                <c:pt idx="704">
                  <c:v>109.658</c:v>
                </c:pt>
                <c:pt idx="705">
                  <c:v>109.739</c:v>
                </c:pt>
                <c:pt idx="706">
                  <c:v>109.764</c:v>
                </c:pt>
                <c:pt idx="707">
                  <c:v>109.73699999999999</c:v>
                </c:pt>
                <c:pt idx="708">
                  <c:v>110.215</c:v>
                </c:pt>
                <c:pt idx="709">
                  <c:v>110.642</c:v>
                </c:pt>
                <c:pt idx="710">
                  <c:v>111.35299999999999</c:v>
                </c:pt>
                <c:pt idx="711">
                  <c:v>113.19199999999999</c:v>
                </c:pt>
                <c:pt idx="712">
                  <c:v>114.10299999999999</c:v>
                </c:pt>
                <c:pt idx="713">
                  <c:v>114.10599999999999</c:v>
                </c:pt>
                <c:pt idx="714">
                  <c:v>112.604</c:v>
                </c:pt>
                <c:pt idx="715">
                  <c:v>112.254</c:v>
                </c:pt>
                <c:pt idx="716">
                  <c:v>112.117</c:v>
                </c:pt>
                <c:pt idx="717">
                  <c:v>111.745</c:v>
                </c:pt>
                <c:pt idx="718">
                  <c:v>110.065</c:v>
                </c:pt>
                <c:pt idx="719">
                  <c:v>111.208</c:v>
                </c:pt>
                <c:pt idx="720">
                  <c:v>112.258</c:v>
                </c:pt>
                <c:pt idx="721">
                  <c:v>112.795</c:v>
                </c:pt>
                <c:pt idx="722">
                  <c:v>113.14400000000001</c:v>
                </c:pt>
                <c:pt idx="723">
                  <c:v>113.221</c:v>
                </c:pt>
                <c:pt idx="724">
                  <c:v>113.32</c:v>
                </c:pt>
                <c:pt idx="725">
                  <c:v>112.363</c:v>
                </c:pt>
                <c:pt idx="726">
                  <c:v>113.31100000000001</c:v>
                </c:pt>
                <c:pt idx="727">
                  <c:v>112.039</c:v>
                </c:pt>
                <c:pt idx="728">
                  <c:v>112.13</c:v>
                </c:pt>
                <c:pt idx="729">
                  <c:v>112.98399999999999</c:v>
                </c:pt>
                <c:pt idx="730">
                  <c:v>112.881</c:v>
                </c:pt>
                <c:pt idx="731">
                  <c:v>112.012</c:v>
                </c:pt>
                <c:pt idx="732">
                  <c:v>111.989</c:v>
                </c:pt>
                <c:pt idx="733">
                  <c:v>110.95</c:v>
                </c:pt>
                <c:pt idx="734">
                  <c:v>109.7</c:v>
                </c:pt>
                <c:pt idx="735">
                  <c:v>110.587</c:v>
                </c:pt>
                <c:pt idx="736">
                  <c:v>110.752</c:v>
                </c:pt>
                <c:pt idx="737">
                  <c:v>111.527</c:v>
                </c:pt>
                <c:pt idx="738">
                  <c:v>111.48099999999999</c:v>
                </c:pt>
                <c:pt idx="739">
                  <c:v>111.345</c:v>
                </c:pt>
                <c:pt idx="740">
                  <c:v>112.93</c:v>
                </c:pt>
                <c:pt idx="741">
                  <c:v>110.877</c:v>
                </c:pt>
                <c:pt idx="742">
                  <c:v>110.12</c:v>
                </c:pt>
                <c:pt idx="743">
                  <c:v>109.636</c:v>
                </c:pt>
                <c:pt idx="744">
                  <c:v>110.54900000000001</c:v>
                </c:pt>
                <c:pt idx="745">
                  <c:v>108.206</c:v>
                </c:pt>
                <c:pt idx="746">
                  <c:v>106.292</c:v>
                </c:pt>
                <c:pt idx="747">
                  <c:v>106.66</c:v>
                </c:pt>
                <c:pt idx="748">
                  <c:v>106.404</c:v>
                </c:pt>
                <c:pt idx="749">
                  <c:v>106.28100000000001</c:v>
                </c:pt>
                <c:pt idx="750">
                  <c:v>106.694</c:v>
                </c:pt>
                <c:pt idx="751">
                  <c:v>106.93</c:v>
                </c:pt>
                <c:pt idx="752">
                  <c:v>107.83499999999999</c:v>
                </c:pt>
                <c:pt idx="753">
                  <c:v>107.22199999999999</c:v>
                </c:pt>
                <c:pt idx="754">
                  <c:v>106.07599999999999</c:v>
                </c:pt>
                <c:pt idx="755">
                  <c:v>106.07599999999999</c:v>
                </c:pt>
                <c:pt idx="756">
                  <c:v>105.959</c:v>
                </c:pt>
                <c:pt idx="757">
                  <c:v>106.681</c:v>
                </c:pt>
                <c:pt idx="758">
                  <c:v>106.822</c:v>
                </c:pt>
                <c:pt idx="759">
                  <c:v>105.95</c:v>
                </c:pt>
                <c:pt idx="760">
                  <c:v>104.72799999999999</c:v>
                </c:pt>
                <c:pt idx="761">
                  <c:v>104.545</c:v>
                </c:pt>
                <c:pt idx="762">
                  <c:v>105.289</c:v>
                </c:pt>
                <c:pt idx="763">
                  <c:v>105.578</c:v>
                </c:pt>
                <c:pt idx="764">
                  <c:v>105.1</c:v>
                </c:pt>
                <c:pt idx="765">
                  <c:v>104.774</c:v>
                </c:pt>
                <c:pt idx="766">
                  <c:v>104.81</c:v>
                </c:pt>
                <c:pt idx="767">
                  <c:v>105.131</c:v>
                </c:pt>
                <c:pt idx="768">
                  <c:v>103.98</c:v>
                </c:pt>
                <c:pt idx="769">
                  <c:v>103.77</c:v>
                </c:pt>
                <c:pt idx="770">
                  <c:v>104.55800000000001</c:v>
                </c:pt>
                <c:pt idx="771">
                  <c:v>104.70099999999999</c:v>
                </c:pt>
                <c:pt idx="772">
                  <c:v>104.721</c:v>
                </c:pt>
                <c:pt idx="773">
                  <c:v>103.965</c:v>
                </c:pt>
                <c:pt idx="774">
                  <c:v>104.16200000000001</c:v>
                </c:pt>
                <c:pt idx="775">
                  <c:v>104.43300000000001</c:v>
                </c:pt>
                <c:pt idx="776">
                  <c:v>104.31399999999999</c:v>
                </c:pt>
                <c:pt idx="777">
                  <c:v>104.179</c:v>
                </c:pt>
                <c:pt idx="778">
                  <c:v>104.46299999999999</c:v>
                </c:pt>
                <c:pt idx="779">
                  <c:v>103.836</c:v>
                </c:pt>
                <c:pt idx="780">
                  <c:v>103.52200000000001</c:v>
                </c:pt>
                <c:pt idx="781">
                  <c:v>104.518</c:v>
                </c:pt>
                <c:pt idx="782">
                  <c:v>104.248</c:v>
                </c:pt>
                <c:pt idx="783">
                  <c:v>105.042</c:v>
                </c:pt>
                <c:pt idx="784">
                  <c:v>103.879</c:v>
                </c:pt>
                <c:pt idx="785">
                  <c:v>103.001</c:v>
                </c:pt>
                <c:pt idx="786">
                  <c:v>103.236</c:v>
                </c:pt>
                <c:pt idx="787">
                  <c:v>103.188</c:v>
                </c:pt>
                <c:pt idx="788">
                  <c:v>102.246</c:v>
                </c:pt>
                <c:pt idx="789">
                  <c:v>102.20399999999999</c:v>
                </c:pt>
                <c:pt idx="790">
                  <c:v>102.20399999999999</c:v>
                </c:pt>
                <c:pt idx="791">
                  <c:v>102.39</c:v>
                </c:pt>
                <c:pt idx="792">
                  <c:v>102.363</c:v>
                </c:pt>
                <c:pt idx="793">
                  <c:v>102.05800000000001</c:v>
                </c:pt>
                <c:pt idx="794">
                  <c:v>102.012</c:v>
                </c:pt>
                <c:pt idx="795">
                  <c:v>102.13800000000001</c:v>
                </c:pt>
                <c:pt idx="796">
                  <c:v>101.91800000000001</c:v>
                </c:pt>
                <c:pt idx="797">
                  <c:v>101.64100000000001</c:v>
                </c:pt>
                <c:pt idx="798">
                  <c:v>101.839</c:v>
                </c:pt>
                <c:pt idx="799">
                  <c:v>101.92700000000001</c:v>
                </c:pt>
                <c:pt idx="800">
                  <c:v>102.276</c:v>
                </c:pt>
                <c:pt idx="801">
                  <c:v>102.09699999999999</c:v>
                </c:pt>
                <c:pt idx="802">
                  <c:v>101.217</c:v>
                </c:pt>
                <c:pt idx="803">
                  <c:v>101.75</c:v>
                </c:pt>
                <c:pt idx="804">
                  <c:v>102.91500000000001</c:v>
                </c:pt>
                <c:pt idx="805">
                  <c:v>103.621</c:v>
                </c:pt>
                <c:pt idx="806">
                  <c:v>103.42700000000001</c:v>
                </c:pt>
                <c:pt idx="807">
                  <c:v>103.40900000000001</c:v>
                </c:pt>
                <c:pt idx="808">
                  <c:v>103.221</c:v>
                </c:pt>
                <c:pt idx="809">
                  <c:v>103.63</c:v>
                </c:pt>
                <c:pt idx="810">
                  <c:v>103.345</c:v>
                </c:pt>
                <c:pt idx="811">
                  <c:v>103.233</c:v>
                </c:pt>
                <c:pt idx="812">
                  <c:v>103.923</c:v>
                </c:pt>
                <c:pt idx="813">
                  <c:v>103.85599999999999</c:v>
                </c:pt>
                <c:pt idx="814">
                  <c:v>103.86199999999999</c:v>
                </c:pt>
                <c:pt idx="815">
                  <c:v>103.86199999999999</c:v>
                </c:pt>
                <c:pt idx="816">
                  <c:v>104.176</c:v>
                </c:pt>
                <c:pt idx="817">
                  <c:v>104.58499999999999</c:v>
                </c:pt>
                <c:pt idx="818">
                  <c:v>104.598</c:v>
                </c:pt>
                <c:pt idx="819">
                  <c:v>105.214</c:v>
                </c:pt>
                <c:pt idx="820">
                  <c:v>104.673</c:v>
                </c:pt>
                <c:pt idx="821">
                  <c:v>104.869</c:v>
                </c:pt>
                <c:pt idx="822">
                  <c:v>104.483</c:v>
                </c:pt>
                <c:pt idx="823">
                  <c:v>105.027</c:v>
                </c:pt>
                <c:pt idx="824">
                  <c:v>104.521</c:v>
                </c:pt>
                <c:pt idx="825">
                  <c:v>104.35</c:v>
                </c:pt>
                <c:pt idx="826">
                  <c:v>105.61499999999999</c:v>
                </c:pt>
                <c:pt idx="827">
                  <c:v>105.658</c:v>
                </c:pt>
                <c:pt idx="828">
                  <c:v>105.309</c:v>
                </c:pt>
                <c:pt idx="829">
                  <c:v>104.57599999999999</c:v>
                </c:pt>
                <c:pt idx="830">
                  <c:v>103.595</c:v>
                </c:pt>
                <c:pt idx="831">
                  <c:v>103.59699999999999</c:v>
                </c:pt>
                <c:pt idx="832">
                  <c:v>104.646</c:v>
                </c:pt>
                <c:pt idx="833">
                  <c:v>104.41800000000001</c:v>
                </c:pt>
                <c:pt idx="834">
                  <c:v>103.708</c:v>
                </c:pt>
                <c:pt idx="835">
                  <c:v>103.28100000000001</c:v>
                </c:pt>
                <c:pt idx="836">
                  <c:v>103.256</c:v>
                </c:pt>
                <c:pt idx="837">
                  <c:v>102.346</c:v>
                </c:pt>
                <c:pt idx="838">
                  <c:v>102.532</c:v>
                </c:pt>
                <c:pt idx="839">
                  <c:v>103.116</c:v>
                </c:pt>
                <c:pt idx="840">
                  <c:v>102.857</c:v>
                </c:pt>
                <c:pt idx="841">
                  <c:v>102.43</c:v>
                </c:pt>
                <c:pt idx="842">
                  <c:v>102.64</c:v>
                </c:pt>
                <c:pt idx="843">
                  <c:v>102.14400000000001</c:v>
                </c:pt>
                <c:pt idx="844">
                  <c:v>102.506</c:v>
                </c:pt>
                <c:pt idx="845">
                  <c:v>102.093</c:v>
                </c:pt>
                <c:pt idx="846">
                  <c:v>101.586</c:v>
                </c:pt>
                <c:pt idx="847">
                  <c:v>101.852</c:v>
                </c:pt>
                <c:pt idx="848">
                  <c:v>101.822</c:v>
                </c:pt>
                <c:pt idx="849">
                  <c:v>102.092</c:v>
                </c:pt>
                <c:pt idx="850">
                  <c:v>102.578</c:v>
                </c:pt>
                <c:pt idx="851">
                  <c:v>102.20399999999999</c:v>
                </c:pt>
                <c:pt idx="852">
                  <c:v>101.5</c:v>
                </c:pt>
                <c:pt idx="853">
                  <c:v>101.011</c:v>
                </c:pt>
                <c:pt idx="854">
                  <c:v>101.55200000000001</c:v>
                </c:pt>
                <c:pt idx="855">
                  <c:v>102.10299999999999</c:v>
                </c:pt>
                <c:pt idx="856">
                  <c:v>101.745</c:v>
                </c:pt>
                <c:pt idx="857">
                  <c:v>101.968</c:v>
                </c:pt>
                <c:pt idx="858">
                  <c:v>101.84</c:v>
                </c:pt>
                <c:pt idx="859">
                  <c:v>101.822</c:v>
                </c:pt>
                <c:pt idx="860">
                  <c:v>101.348</c:v>
                </c:pt>
                <c:pt idx="861">
                  <c:v>101.863</c:v>
                </c:pt>
                <c:pt idx="862">
                  <c:v>101.467</c:v>
                </c:pt>
                <c:pt idx="863">
                  <c:v>101.503</c:v>
                </c:pt>
                <c:pt idx="864">
                  <c:v>101.65900000000001</c:v>
                </c:pt>
                <c:pt idx="865">
                  <c:v>102.151</c:v>
                </c:pt>
                <c:pt idx="866">
                  <c:v>101.958</c:v>
                </c:pt>
                <c:pt idx="867">
                  <c:v>101.343</c:v>
                </c:pt>
                <c:pt idx="868">
                  <c:v>101.399</c:v>
                </c:pt>
                <c:pt idx="869">
                  <c:v>101.214</c:v>
                </c:pt>
                <c:pt idx="870">
                  <c:v>101.377</c:v>
                </c:pt>
                <c:pt idx="871">
                  <c:v>101.605</c:v>
                </c:pt>
                <c:pt idx="872">
                  <c:v>101.477</c:v>
                </c:pt>
                <c:pt idx="873">
                  <c:v>102.05800000000001</c:v>
                </c:pt>
                <c:pt idx="874">
                  <c:v>102.681</c:v>
                </c:pt>
                <c:pt idx="875">
                  <c:v>102.434</c:v>
                </c:pt>
                <c:pt idx="876">
                  <c:v>102.56399999999999</c:v>
                </c:pt>
                <c:pt idx="877">
                  <c:v>102.88200000000001</c:v>
                </c:pt>
                <c:pt idx="878">
                  <c:v>103.584</c:v>
                </c:pt>
                <c:pt idx="879">
                  <c:v>103.19799999999999</c:v>
                </c:pt>
                <c:pt idx="880">
                  <c:v>103.19799999999999</c:v>
                </c:pt>
                <c:pt idx="881">
                  <c:v>103.488</c:v>
                </c:pt>
                <c:pt idx="882">
                  <c:v>103.887</c:v>
                </c:pt>
                <c:pt idx="883">
                  <c:v>104.251</c:v>
                </c:pt>
                <c:pt idx="884">
                  <c:v>104.206</c:v>
                </c:pt>
                <c:pt idx="885">
                  <c:v>104.206</c:v>
                </c:pt>
                <c:pt idx="886">
                  <c:v>104.16500000000001</c:v>
                </c:pt>
                <c:pt idx="887">
                  <c:v>104.32599999999999</c:v>
                </c:pt>
                <c:pt idx="888">
                  <c:v>103.56</c:v>
                </c:pt>
                <c:pt idx="889">
                  <c:v>104.015</c:v>
                </c:pt>
                <c:pt idx="890">
                  <c:v>104.002</c:v>
                </c:pt>
                <c:pt idx="891">
                  <c:v>104.125</c:v>
                </c:pt>
                <c:pt idx="892">
                  <c:v>104.099</c:v>
                </c:pt>
                <c:pt idx="893">
                  <c:v>103.343</c:v>
                </c:pt>
                <c:pt idx="894">
                  <c:v>103.557</c:v>
                </c:pt>
                <c:pt idx="895">
                  <c:v>103.654</c:v>
                </c:pt>
                <c:pt idx="896">
                  <c:v>103.33799999999999</c:v>
                </c:pt>
                <c:pt idx="897">
                  <c:v>102.94799999999999</c:v>
                </c:pt>
                <c:pt idx="898">
                  <c:v>102.11499999999999</c:v>
                </c:pt>
                <c:pt idx="899">
                  <c:v>102.24299999999999</c:v>
                </c:pt>
                <c:pt idx="900">
                  <c:v>102.52200000000001</c:v>
                </c:pt>
                <c:pt idx="901">
                  <c:v>102.54</c:v>
                </c:pt>
                <c:pt idx="902">
                  <c:v>102.071</c:v>
                </c:pt>
                <c:pt idx="903">
                  <c:v>102.386</c:v>
                </c:pt>
                <c:pt idx="904">
                  <c:v>102.90300000000001</c:v>
                </c:pt>
                <c:pt idx="905">
                  <c:v>102.69199999999999</c:v>
                </c:pt>
                <c:pt idx="906">
                  <c:v>102.492</c:v>
                </c:pt>
                <c:pt idx="907">
                  <c:v>102.905</c:v>
                </c:pt>
                <c:pt idx="908">
                  <c:v>103.342</c:v>
                </c:pt>
                <c:pt idx="909">
                  <c:v>102.91200000000001</c:v>
                </c:pt>
                <c:pt idx="910">
                  <c:v>102.988</c:v>
                </c:pt>
                <c:pt idx="911">
                  <c:v>103.039</c:v>
                </c:pt>
                <c:pt idx="912">
                  <c:v>103.373</c:v>
                </c:pt>
                <c:pt idx="913">
                  <c:v>103.166</c:v>
                </c:pt>
                <c:pt idx="914">
                  <c:v>102.27200000000001</c:v>
                </c:pt>
                <c:pt idx="915">
                  <c:v>101.97199999999999</c:v>
                </c:pt>
                <c:pt idx="916">
                  <c:v>101.732</c:v>
                </c:pt>
                <c:pt idx="917">
                  <c:v>100.521</c:v>
                </c:pt>
                <c:pt idx="918">
                  <c:v>99.77</c:v>
                </c:pt>
                <c:pt idx="919">
                  <c:v>99.914000000000001</c:v>
                </c:pt>
                <c:pt idx="920">
                  <c:v>99.841999999999999</c:v>
                </c:pt>
                <c:pt idx="921">
                  <c:v>99.941000000000003</c:v>
                </c:pt>
                <c:pt idx="922">
                  <c:v>100.28100000000001</c:v>
                </c:pt>
                <c:pt idx="923">
                  <c:v>100.88</c:v>
                </c:pt>
                <c:pt idx="924">
                  <c:v>101.071</c:v>
                </c:pt>
                <c:pt idx="925">
                  <c:v>101.346</c:v>
                </c:pt>
                <c:pt idx="926">
                  <c:v>101.349</c:v>
                </c:pt>
                <c:pt idx="927">
                  <c:v>100.887</c:v>
                </c:pt>
                <c:pt idx="928">
                  <c:v>101.773</c:v>
                </c:pt>
                <c:pt idx="929">
                  <c:v>101.622</c:v>
                </c:pt>
                <c:pt idx="930">
                  <c:v>101.855</c:v>
                </c:pt>
                <c:pt idx="931">
                  <c:v>102.303</c:v>
                </c:pt>
                <c:pt idx="932">
                  <c:v>102.59</c:v>
                </c:pt>
                <c:pt idx="933">
                  <c:v>102.542</c:v>
                </c:pt>
                <c:pt idx="934">
                  <c:v>102.017</c:v>
                </c:pt>
                <c:pt idx="935">
                  <c:v>102.047</c:v>
                </c:pt>
                <c:pt idx="936">
                  <c:v>102.52800000000001</c:v>
                </c:pt>
                <c:pt idx="937">
                  <c:v>102.49</c:v>
                </c:pt>
                <c:pt idx="938">
                  <c:v>102.524</c:v>
                </c:pt>
                <c:pt idx="939">
                  <c:v>102.842</c:v>
                </c:pt>
                <c:pt idx="940">
                  <c:v>103.19</c:v>
                </c:pt>
                <c:pt idx="941">
                  <c:v>103.209</c:v>
                </c:pt>
                <c:pt idx="942">
                  <c:v>103.431</c:v>
                </c:pt>
                <c:pt idx="943">
                  <c:v>103.572</c:v>
                </c:pt>
                <c:pt idx="944">
                  <c:v>103.375</c:v>
                </c:pt>
                <c:pt idx="945">
                  <c:v>103.3</c:v>
                </c:pt>
                <c:pt idx="946">
                  <c:v>103.563</c:v>
                </c:pt>
                <c:pt idx="947">
                  <c:v>103.419</c:v>
                </c:pt>
                <c:pt idx="948">
                  <c:v>103.982</c:v>
                </c:pt>
                <c:pt idx="949">
                  <c:v>104.077</c:v>
                </c:pt>
                <c:pt idx="950">
                  <c:v>104.05800000000001</c:v>
                </c:pt>
                <c:pt idx="951">
                  <c:v>103.53100000000001</c:v>
                </c:pt>
                <c:pt idx="952">
                  <c:v>103.157</c:v>
                </c:pt>
                <c:pt idx="953">
                  <c:v>103.619</c:v>
                </c:pt>
                <c:pt idx="954">
                  <c:v>104.236</c:v>
                </c:pt>
                <c:pt idx="955">
                  <c:v>104.236</c:v>
                </c:pt>
                <c:pt idx="956">
                  <c:v>104.807</c:v>
                </c:pt>
                <c:pt idx="957">
                  <c:v>104.861</c:v>
                </c:pt>
                <c:pt idx="958">
                  <c:v>105.059</c:v>
                </c:pt>
                <c:pt idx="959">
                  <c:v>105.09</c:v>
                </c:pt>
                <c:pt idx="960">
                  <c:v>104.569</c:v>
                </c:pt>
                <c:pt idx="961">
                  <c:v>104.711</c:v>
                </c:pt>
                <c:pt idx="962">
                  <c:v>104.76600000000001</c:v>
                </c:pt>
                <c:pt idx="963">
                  <c:v>105.405</c:v>
                </c:pt>
                <c:pt idx="964">
                  <c:v>105.322</c:v>
                </c:pt>
                <c:pt idx="965">
                  <c:v>105.202</c:v>
                </c:pt>
                <c:pt idx="966">
                  <c:v>105.133</c:v>
                </c:pt>
                <c:pt idx="967">
                  <c:v>105.328</c:v>
                </c:pt>
                <c:pt idx="968">
                  <c:v>105.363</c:v>
                </c:pt>
                <c:pt idx="969">
                  <c:v>105.583</c:v>
                </c:pt>
                <c:pt idx="970">
                  <c:v>105.998</c:v>
                </c:pt>
                <c:pt idx="971">
                  <c:v>106.23099999999999</c:v>
                </c:pt>
                <c:pt idx="972">
                  <c:v>106.666</c:v>
                </c:pt>
                <c:pt idx="973">
                  <c:v>106.224</c:v>
                </c:pt>
                <c:pt idx="974">
                  <c:v>106.17400000000001</c:v>
                </c:pt>
                <c:pt idx="975">
                  <c:v>106.904</c:v>
                </c:pt>
                <c:pt idx="976">
                  <c:v>107</c:v>
                </c:pt>
                <c:pt idx="977">
                  <c:v>106.79900000000001</c:v>
                </c:pt>
                <c:pt idx="978">
                  <c:v>106.33199999999999</c:v>
                </c:pt>
                <c:pt idx="979">
                  <c:v>106.044</c:v>
                </c:pt>
                <c:pt idx="980">
                  <c:v>106.083</c:v>
                </c:pt>
                <c:pt idx="981">
                  <c:v>105.825</c:v>
                </c:pt>
                <c:pt idx="982">
                  <c:v>105.82</c:v>
                </c:pt>
                <c:pt idx="983">
                  <c:v>106.599</c:v>
                </c:pt>
                <c:pt idx="984">
                  <c:v>106.648</c:v>
                </c:pt>
                <c:pt idx="985">
                  <c:v>106.24299999999999</c:v>
                </c:pt>
                <c:pt idx="986">
                  <c:v>106.25</c:v>
                </c:pt>
                <c:pt idx="987">
                  <c:v>106.565</c:v>
                </c:pt>
                <c:pt idx="988">
                  <c:v>106.253</c:v>
                </c:pt>
                <c:pt idx="989">
                  <c:v>106.163</c:v>
                </c:pt>
                <c:pt idx="990">
                  <c:v>105.536</c:v>
                </c:pt>
                <c:pt idx="991">
                  <c:v>106.27</c:v>
                </c:pt>
                <c:pt idx="992">
                  <c:v>106.52800000000001</c:v>
                </c:pt>
                <c:pt idx="993">
                  <c:v>106.602</c:v>
                </c:pt>
                <c:pt idx="994">
                  <c:v>106.559</c:v>
                </c:pt>
                <c:pt idx="995">
                  <c:v>106.12</c:v>
                </c:pt>
                <c:pt idx="996">
                  <c:v>106.663</c:v>
                </c:pt>
                <c:pt idx="997">
                  <c:v>106.884</c:v>
                </c:pt>
                <c:pt idx="998">
                  <c:v>106.124</c:v>
                </c:pt>
                <c:pt idx="999">
                  <c:v>105.021</c:v>
                </c:pt>
                <c:pt idx="1000">
                  <c:v>105.215</c:v>
                </c:pt>
                <c:pt idx="1001">
                  <c:v>105.542</c:v>
                </c:pt>
                <c:pt idx="1002">
                  <c:v>105.593</c:v>
                </c:pt>
                <c:pt idx="1003">
                  <c:v>105.91</c:v>
                </c:pt>
                <c:pt idx="1004">
                  <c:v>105.861</c:v>
                </c:pt>
                <c:pt idx="1005">
                  <c:v>105.631</c:v>
                </c:pt>
                <c:pt idx="1006">
                  <c:v>104.053</c:v>
                </c:pt>
                <c:pt idx="1007">
                  <c:v>104.39400000000001</c:v>
                </c:pt>
                <c:pt idx="1008">
                  <c:v>104.349</c:v>
                </c:pt>
                <c:pt idx="1009">
                  <c:v>103.917</c:v>
                </c:pt>
                <c:pt idx="1010">
                  <c:v>103.438</c:v>
                </c:pt>
                <c:pt idx="1011">
                  <c:v>103.565</c:v>
                </c:pt>
                <c:pt idx="1012">
                  <c:v>103.92</c:v>
                </c:pt>
                <c:pt idx="1013">
                  <c:v>103.92</c:v>
                </c:pt>
                <c:pt idx="1014">
                  <c:v>103.40300000000001</c:v>
                </c:pt>
                <c:pt idx="1015">
                  <c:v>103.199</c:v>
                </c:pt>
                <c:pt idx="1016">
                  <c:v>102.746</c:v>
                </c:pt>
                <c:pt idx="1017">
                  <c:v>102.765</c:v>
                </c:pt>
                <c:pt idx="1018">
                  <c:v>103.497</c:v>
                </c:pt>
                <c:pt idx="1019">
                  <c:v>103.268</c:v>
                </c:pt>
                <c:pt idx="1020">
                  <c:v>103.712</c:v>
                </c:pt>
                <c:pt idx="1021">
                  <c:v>104.05</c:v>
                </c:pt>
                <c:pt idx="1022">
                  <c:v>104.15300000000001</c:v>
                </c:pt>
                <c:pt idx="1023">
                  <c:v>103.541</c:v>
                </c:pt>
                <c:pt idx="1024">
                  <c:v>104.01</c:v>
                </c:pt>
                <c:pt idx="1025">
                  <c:v>104.095</c:v>
                </c:pt>
                <c:pt idx="1026">
                  <c:v>103.86499999999999</c:v>
                </c:pt>
                <c:pt idx="1027">
                  <c:v>102.869</c:v>
                </c:pt>
                <c:pt idx="1028">
                  <c:v>101.956</c:v>
                </c:pt>
                <c:pt idx="1029">
                  <c:v>102.55</c:v>
                </c:pt>
                <c:pt idx="1030">
                  <c:v>102.56100000000001</c:v>
                </c:pt>
                <c:pt idx="1031">
                  <c:v>102.167</c:v>
                </c:pt>
                <c:pt idx="1032">
                  <c:v>102.408</c:v>
                </c:pt>
                <c:pt idx="1033">
                  <c:v>101.843</c:v>
                </c:pt>
                <c:pt idx="1034">
                  <c:v>101.69799999999999</c:v>
                </c:pt>
                <c:pt idx="1035">
                  <c:v>101.46599999999999</c:v>
                </c:pt>
                <c:pt idx="1036">
                  <c:v>100.986</c:v>
                </c:pt>
                <c:pt idx="1037">
                  <c:v>101.229</c:v>
                </c:pt>
                <c:pt idx="1038">
                  <c:v>101.333</c:v>
                </c:pt>
                <c:pt idx="1039">
                  <c:v>102.2</c:v>
                </c:pt>
                <c:pt idx="1040">
                  <c:v>102.494</c:v>
                </c:pt>
                <c:pt idx="1041">
                  <c:v>102.422</c:v>
                </c:pt>
                <c:pt idx="1042">
                  <c:v>102.41200000000001</c:v>
                </c:pt>
                <c:pt idx="1043">
                  <c:v>102.209</c:v>
                </c:pt>
                <c:pt idx="1044">
                  <c:v>102.57</c:v>
                </c:pt>
                <c:pt idx="1045">
                  <c:v>102.36199999999999</c:v>
                </c:pt>
                <c:pt idx="1046">
                  <c:v>102.291</c:v>
                </c:pt>
                <c:pt idx="1047">
                  <c:v>102.404</c:v>
                </c:pt>
                <c:pt idx="1048">
                  <c:v>102.404</c:v>
                </c:pt>
                <c:pt idx="1049">
                  <c:v>103.357</c:v>
                </c:pt>
                <c:pt idx="1050">
                  <c:v>103.45</c:v>
                </c:pt>
                <c:pt idx="1051">
                  <c:v>103.536</c:v>
                </c:pt>
                <c:pt idx="1052">
                  <c:v>103.288</c:v>
                </c:pt>
                <c:pt idx="1053">
                  <c:v>103.331</c:v>
                </c:pt>
                <c:pt idx="1054">
                  <c:v>103.617</c:v>
                </c:pt>
                <c:pt idx="1055">
                  <c:v>103.236</c:v>
                </c:pt>
                <c:pt idx="1056">
                  <c:v>103.574</c:v>
                </c:pt>
                <c:pt idx="1057">
                  <c:v>103.43300000000001</c:v>
                </c:pt>
                <c:pt idx="1058">
                  <c:v>103.60899999999999</c:v>
                </c:pt>
                <c:pt idx="1059">
                  <c:v>103.39700000000001</c:v>
                </c:pt>
                <c:pt idx="1060">
                  <c:v>103.274</c:v>
                </c:pt>
                <c:pt idx="1061">
                  <c:v>103.048</c:v>
                </c:pt>
                <c:pt idx="1062">
                  <c:v>103.922</c:v>
                </c:pt>
                <c:pt idx="1063">
                  <c:v>104.452</c:v>
                </c:pt>
                <c:pt idx="1064">
                  <c:v>104.21299999999999</c:v>
                </c:pt>
                <c:pt idx="1065">
                  <c:v>104.057</c:v>
                </c:pt>
                <c:pt idx="1066">
                  <c:v>104.16500000000001</c:v>
                </c:pt>
                <c:pt idx="1067">
                  <c:v>104.111</c:v>
                </c:pt>
                <c:pt idx="1068">
                  <c:v>104.17</c:v>
                </c:pt>
                <c:pt idx="1069">
                  <c:v>104.96</c:v>
                </c:pt>
                <c:pt idx="1070">
                  <c:v>104.723</c:v>
                </c:pt>
                <c:pt idx="1071">
                  <c:v>104.29600000000001</c:v>
                </c:pt>
                <c:pt idx="1072">
                  <c:v>104.27500000000001</c:v>
                </c:pt>
                <c:pt idx="1073">
                  <c:v>104.291</c:v>
                </c:pt>
                <c:pt idx="1074">
                  <c:v>104.07899999999999</c:v>
                </c:pt>
                <c:pt idx="1075">
                  <c:v>104.006</c:v>
                </c:pt>
                <c:pt idx="1076">
                  <c:v>103.95699999999999</c:v>
                </c:pt>
                <c:pt idx="1077">
                  <c:v>103.93600000000001</c:v>
                </c:pt>
                <c:pt idx="1078">
                  <c:v>103.827</c:v>
                </c:pt>
                <c:pt idx="1079">
                  <c:v>103.82899999999999</c:v>
                </c:pt>
                <c:pt idx="1080">
                  <c:v>103.97499999999999</c:v>
                </c:pt>
                <c:pt idx="1081">
                  <c:v>104.15600000000001</c:v>
                </c:pt>
                <c:pt idx="1082">
                  <c:v>103.861</c:v>
                </c:pt>
                <c:pt idx="1083">
                  <c:v>103.83199999999999</c:v>
                </c:pt>
                <c:pt idx="1084">
                  <c:v>103.798</c:v>
                </c:pt>
                <c:pt idx="1085">
                  <c:v>103.369</c:v>
                </c:pt>
                <c:pt idx="1086">
                  <c:v>102.82299999999999</c:v>
                </c:pt>
                <c:pt idx="1087">
                  <c:v>102.712</c:v>
                </c:pt>
                <c:pt idx="1088">
                  <c:v>102.869</c:v>
                </c:pt>
                <c:pt idx="1089">
                  <c:v>102.95699999999999</c:v>
                </c:pt>
                <c:pt idx="1090">
                  <c:v>102.789</c:v>
                </c:pt>
                <c:pt idx="1091">
                  <c:v>103.36</c:v>
                </c:pt>
                <c:pt idx="1092">
                  <c:v>103.432</c:v>
                </c:pt>
                <c:pt idx="1093">
                  <c:v>103.57899999999999</c:v>
                </c:pt>
                <c:pt idx="1094">
                  <c:v>103.818</c:v>
                </c:pt>
                <c:pt idx="1095">
                  <c:v>103.389</c:v>
                </c:pt>
                <c:pt idx="1096">
                  <c:v>104.00700000000001</c:v>
                </c:pt>
                <c:pt idx="1097">
                  <c:v>104.43</c:v>
                </c:pt>
                <c:pt idx="1098">
                  <c:v>104.224</c:v>
                </c:pt>
                <c:pt idx="1099">
                  <c:v>104.298</c:v>
                </c:pt>
                <c:pt idx="1100">
                  <c:v>104.348</c:v>
                </c:pt>
                <c:pt idx="1101">
                  <c:v>104.54600000000001</c:v>
                </c:pt>
                <c:pt idx="1102">
                  <c:v>104.48699999999999</c:v>
                </c:pt>
                <c:pt idx="1103">
                  <c:v>105.01900000000001</c:v>
                </c:pt>
                <c:pt idx="1104">
                  <c:v>104.816</c:v>
                </c:pt>
                <c:pt idx="1105">
                  <c:v>104.249</c:v>
                </c:pt>
                <c:pt idx="1106">
                  <c:v>104.121</c:v>
                </c:pt>
                <c:pt idx="1107">
                  <c:v>104.298</c:v>
                </c:pt>
                <c:pt idx="1108">
                  <c:v>104.14</c:v>
                </c:pt>
                <c:pt idx="1109">
                  <c:v>104.148</c:v>
                </c:pt>
                <c:pt idx="1110">
                  <c:v>105.245</c:v>
                </c:pt>
                <c:pt idx="1111">
                  <c:v>105.282</c:v>
                </c:pt>
                <c:pt idx="1112">
                  <c:v>106.038</c:v>
                </c:pt>
                <c:pt idx="1113">
                  <c:v>106.208</c:v>
                </c:pt>
                <c:pt idx="1114">
                  <c:v>106.25700000000001</c:v>
                </c:pt>
                <c:pt idx="1115">
                  <c:v>105.95099999999999</c:v>
                </c:pt>
                <c:pt idx="1116">
                  <c:v>106.151</c:v>
                </c:pt>
                <c:pt idx="1117">
                  <c:v>106.154</c:v>
                </c:pt>
                <c:pt idx="1118">
                  <c:v>106.077</c:v>
                </c:pt>
                <c:pt idx="1119">
                  <c:v>105.675</c:v>
                </c:pt>
                <c:pt idx="1120">
                  <c:v>105.857</c:v>
                </c:pt>
                <c:pt idx="1121">
                  <c:v>105.598</c:v>
                </c:pt>
                <c:pt idx="1122">
                  <c:v>105.938</c:v>
                </c:pt>
                <c:pt idx="1123">
                  <c:v>105.57899999999999</c:v>
                </c:pt>
                <c:pt idx="1124">
                  <c:v>106.221</c:v>
                </c:pt>
                <c:pt idx="1125">
                  <c:v>105.755</c:v>
                </c:pt>
                <c:pt idx="1126">
                  <c:v>105.29900000000001</c:v>
                </c:pt>
                <c:pt idx="1127">
                  <c:v>105.03</c:v>
                </c:pt>
                <c:pt idx="1128">
                  <c:v>105.051</c:v>
                </c:pt>
                <c:pt idx="1129">
                  <c:v>105.41200000000001</c:v>
                </c:pt>
                <c:pt idx="1130">
                  <c:v>105.54600000000001</c:v>
                </c:pt>
                <c:pt idx="1131">
                  <c:v>105.227</c:v>
                </c:pt>
                <c:pt idx="1132">
                  <c:v>105.301</c:v>
                </c:pt>
                <c:pt idx="1133">
                  <c:v>105.218</c:v>
                </c:pt>
                <c:pt idx="1134">
                  <c:v>105.01300000000001</c:v>
                </c:pt>
                <c:pt idx="1135">
                  <c:v>104.345</c:v>
                </c:pt>
                <c:pt idx="1136">
                  <c:v>104.462</c:v>
                </c:pt>
                <c:pt idx="1137">
                  <c:v>104.44499999999999</c:v>
                </c:pt>
                <c:pt idx="1138">
                  <c:v>104.565</c:v>
                </c:pt>
                <c:pt idx="1139">
                  <c:v>104.661</c:v>
                </c:pt>
                <c:pt idx="1140">
                  <c:v>104.93300000000001</c:v>
                </c:pt>
                <c:pt idx="1141">
                  <c:v>105.108</c:v>
                </c:pt>
                <c:pt idx="1142">
                  <c:v>104.724</c:v>
                </c:pt>
                <c:pt idx="1143">
                  <c:v>104.595</c:v>
                </c:pt>
                <c:pt idx="1144">
                  <c:v>104.614</c:v>
                </c:pt>
                <c:pt idx="1145">
                  <c:v>105.122</c:v>
                </c:pt>
                <c:pt idx="1146">
                  <c:v>104.71599999999999</c:v>
                </c:pt>
                <c:pt idx="1147">
                  <c:v>104.67100000000001</c:v>
                </c:pt>
                <c:pt idx="1148">
                  <c:v>104.14</c:v>
                </c:pt>
                <c:pt idx="1149">
                  <c:v>104.11</c:v>
                </c:pt>
                <c:pt idx="1150">
                  <c:v>104.268</c:v>
                </c:pt>
                <c:pt idx="1151">
                  <c:v>104.102</c:v>
                </c:pt>
                <c:pt idx="1152">
                  <c:v>104.88500000000001</c:v>
                </c:pt>
                <c:pt idx="1153">
                  <c:v>105.15</c:v>
                </c:pt>
                <c:pt idx="1154">
                  <c:v>105.23</c:v>
                </c:pt>
                <c:pt idx="1155">
                  <c:v>104.645</c:v>
                </c:pt>
                <c:pt idx="1156">
                  <c:v>105.196</c:v>
                </c:pt>
                <c:pt idx="1157">
                  <c:v>105.55</c:v>
                </c:pt>
                <c:pt idx="1158">
                  <c:v>105.32</c:v>
                </c:pt>
                <c:pt idx="1159">
                  <c:v>105.256</c:v>
                </c:pt>
                <c:pt idx="1160">
                  <c:v>105.254</c:v>
                </c:pt>
                <c:pt idx="1161">
                  <c:v>105.58799999999999</c:v>
                </c:pt>
                <c:pt idx="1162">
                  <c:v>105.79600000000001</c:v>
                </c:pt>
                <c:pt idx="1163">
                  <c:v>105.473</c:v>
                </c:pt>
                <c:pt idx="1164">
                  <c:v>105.607</c:v>
                </c:pt>
                <c:pt idx="1165">
                  <c:v>106.05200000000001</c:v>
                </c:pt>
                <c:pt idx="1166">
                  <c:v>105.90600000000001</c:v>
                </c:pt>
                <c:pt idx="1167">
                  <c:v>105.866</c:v>
                </c:pt>
                <c:pt idx="1168">
                  <c:v>105.901</c:v>
                </c:pt>
                <c:pt idx="1169">
                  <c:v>105.72199999999999</c:v>
                </c:pt>
                <c:pt idx="1170">
                  <c:v>105.40300000000001</c:v>
                </c:pt>
                <c:pt idx="1171">
                  <c:v>105.13</c:v>
                </c:pt>
                <c:pt idx="1172">
                  <c:v>104.875</c:v>
                </c:pt>
                <c:pt idx="1173">
                  <c:v>105</c:v>
                </c:pt>
                <c:pt idx="1174">
                  <c:v>105.129</c:v>
                </c:pt>
                <c:pt idx="1175">
                  <c:v>105.048</c:v>
                </c:pt>
                <c:pt idx="1176">
                  <c:v>104.44</c:v>
                </c:pt>
                <c:pt idx="1177">
                  <c:v>104.093</c:v>
                </c:pt>
                <c:pt idx="1178">
                  <c:v>104.18899999999999</c:v>
                </c:pt>
                <c:pt idx="1179">
                  <c:v>104.27</c:v>
                </c:pt>
                <c:pt idx="1180">
                  <c:v>103.748</c:v>
                </c:pt>
                <c:pt idx="1181">
                  <c:v>104.173</c:v>
                </c:pt>
                <c:pt idx="1182">
                  <c:v>104.396</c:v>
                </c:pt>
                <c:pt idx="1183">
                  <c:v>104.31399999999999</c:v>
                </c:pt>
                <c:pt idx="1184">
                  <c:v>104.45</c:v>
                </c:pt>
                <c:pt idx="1185">
                  <c:v>104.39100000000001</c:v>
                </c:pt>
                <c:pt idx="1186">
                  <c:v>104.355</c:v>
                </c:pt>
                <c:pt idx="1187">
                  <c:v>104.316</c:v>
                </c:pt>
                <c:pt idx="1188">
                  <c:v>104.56399999999999</c:v>
                </c:pt>
                <c:pt idx="1189">
                  <c:v>104.554</c:v>
                </c:pt>
                <c:pt idx="1190">
                  <c:v>104.096</c:v>
                </c:pt>
                <c:pt idx="1191">
                  <c:v>104.42100000000001</c:v>
                </c:pt>
                <c:pt idx="1192">
                  <c:v>103.208</c:v>
                </c:pt>
                <c:pt idx="1193">
                  <c:v>102.68899999999999</c:v>
                </c:pt>
                <c:pt idx="1194">
                  <c:v>102.96899999999999</c:v>
                </c:pt>
                <c:pt idx="1195">
                  <c:v>103.197</c:v>
                </c:pt>
                <c:pt idx="1196">
                  <c:v>103.209</c:v>
                </c:pt>
                <c:pt idx="1197">
                  <c:v>103.13500000000001</c:v>
                </c:pt>
                <c:pt idx="1198">
                  <c:v>103.139</c:v>
                </c:pt>
                <c:pt idx="1199">
                  <c:v>102.559</c:v>
                </c:pt>
                <c:pt idx="1200">
                  <c:v>102.568</c:v>
                </c:pt>
                <c:pt idx="1201">
                  <c:v>102.977</c:v>
                </c:pt>
                <c:pt idx="1202">
                  <c:v>102.46299999999999</c:v>
                </c:pt>
                <c:pt idx="1203">
                  <c:v>101.886</c:v>
                </c:pt>
                <c:pt idx="1204">
                  <c:v>101.441</c:v>
                </c:pt>
                <c:pt idx="1205">
                  <c:v>101.039</c:v>
                </c:pt>
                <c:pt idx="1206">
                  <c:v>101.508</c:v>
                </c:pt>
                <c:pt idx="1207">
                  <c:v>100.718</c:v>
                </c:pt>
                <c:pt idx="1208">
                  <c:v>100.851</c:v>
                </c:pt>
                <c:pt idx="1209">
                  <c:v>100.55200000000001</c:v>
                </c:pt>
                <c:pt idx="1210">
                  <c:v>101.09399999999999</c:v>
                </c:pt>
                <c:pt idx="1211">
                  <c:v>101.343</c:v>
                </c:pt>
                <c:pt idx="1212">
                  <c:v>101.69799999999999</c:v>
                </c:pt>
                <c:pt idx="1213">
                  <c:v>101.65300000000001</c:v>
                </c:pt>
                <c:pt idx="1214">
                  <c:v>101.825</c:v>
                </c:pt>
                <c:pt idx="1215">
                  <c:v>101.358</c:v>
                </c:pt>
                <c:pt idx="1216">
                  <c:v>101.107</c:v>
                </c:pt>
                <c:pt idx="1217">
                  <c:v>101.17700000000001</c:v>
                </c:pt>
                <c:pt idx="1218">
                  <c:v>101.55200000000001</c:v>
                </c:pt>
                <c:pt idx="1219">
                  <c:v>101.63</c:v>
                </c:pt>
                <c:pt idx="1220">
                  <c:v>101.684</c:v>
                </c:pt>
                <c:pt idx="1221">
                  <c:v>101.366</c:v>
                </c:pt>
                <c:pt idx="1222">
                  <c:v>101.114</c:v>
                </c:pt>
                <c:pt idx="1223">
                  <c:v>100.76300000000001</c:v>
                </c:pt>
                <c:pt idx="1224">
                  <c:v>100.89400000000001</c:v>
                </c:pt>
                <c:pt idx="1225">
                  <c:v>100.596</c:v>
                </c:pt>
                <c:pt idx="1226">
                  <c:v>100.614</c:v>
                </c:pt>
                <c:pt idx="1227">
                  <c:v>100.723</c:v>
                </c:pt>
                <c:pt idx="1228">
                  <c:v>100.851</c:v>
                </c:pt>
                <c:pt idx="1229">
                  <c:v>100.46599999999999</c:v>
                </c:pt>
                <c:pt idx="1230">
                  <c:v>100.91200000000001</c:v>
                </c:pt>
                <c:pt idx="1231">
                  <c:v>100.562</c:v>
                </c:pt>
                <c:pt idx="1232">
                  <c:v>100.381</c:v>
                </c:pt>
                <c:pt idx="1233">
                  <c:v>100.779</c:v>
                </c:pt>
                <c:pt idx="1234">
                  <c:v>101.194</c:v>
                </c:pt>
                <c:pt idx="1235">
                  <c:v>101.67700000000001</c:v>
                </c:pt>
                <c:pt idx="1236">
                  <c:v>101.989</c:v>
                </c:pt>
                <c:pt idx="1237">
                  <c:v>102.52</c:v>
                </c:pt>
                <c:pt idx="1238">
                  <c:v>102.53700000000001</c:v>
                </c:pt>
                <c:pt idx="1239">
                  <c:v>102.54900000000001</c:v>
                </c:pt>
                <c:pt idx="1240">
                  <c:v>102.928</c:v>
                </c:pt>
                <c:pt idx="1241">
                  <c:v>102.988</c:v>
                </c:pt>
                <c:pt idx="1242">
                  <c:v>102.89</c:v>
                </c:pt>
                <c:pt idx="1243">
                  <c:v>103.298</c:v>
                </c:pt>
                <c:pt idx="1244">
                  <c:v>103.261</c:v>
                </c:pt>
                <c:pt idx="1245">
                  <c:v>103.59</c:v>
                </c:pt>
                <c:pt idx="1246">
                  <c:v>103.825</c:v>
                </c:pt>
                <c:pt idx="1247">
                  <c:v>103.49299999999999</c:v>
                </c:pt>
                <c:pt idx="1248">
                  <c:v>104.012</c:v>
                </c:pt>
                <c:pt idx="1249">
                  <c:v>104.075</c:v>
                </c:pt>
                <c:pt idx="1250">
                  <c:v>104.431</c:v>
                </c:pt>
                <c:pt idx="1251">
                  <c:v>104.05800000000001</c:v>
                </c:pt>
                <c:pt idx="1252">
                  <c:v>104.25700000000001</c:v>
                </c:pt>
                <c:pt idx="1253">
                  <c:v>104.316</c:v>
                </c:pt>
                <c:pt idx="1254">
                  <c:v>104.316</c:v>
                </c:pt>
                <c:pt idx="1255">
                  <c:v>103.994</c:v>
                </c:pt>
                <c:pt idx="1256">
                  <c:v>103.976</c:v>
                </c:pt>
                <c:pt idx="1257">
                  <c:v>104.282</c:v>
                </c:pt>
                <c:pt idx="1258">
                  <c:v>103.88500000000001</c:v>
                </c:pt>
                <c:pt idx="1259">
                  <c:v>103.423</c:v>
                </c:pt>
                <c:pt idx="1260">
                  <c:v>105.08799999999999</c:v>
                </c:pt>
                <c:pt idx="1261">
                  <c:v>104.508</c:v>
                </c:pt>
                <c:pt idx="1262">
                  <c:v>104.997</c:v>
                </c:pt>
                <c:pt idx="1263">
                  <c:v>105.54300000000001</c:v>
                </c:pt>
                <c:pt idx="1264">
                  <c:v>106.024</c:v>
                </c:pt>
                <c:pt idx="1265">
                  <c:v>106.48099999999999</c:v>
                </c:pt>
                <c:pt idx="1266">
                  <c:v>106.673</c:v>
                </c:pt>
                <c:pt idx="1267">
                  <c:v>106.687</c:v>
                </c:pt>
                <c:pt idx="1268">
                  <c:v>106.27500000000001</c:v>
                </c:pt>
                <c:pt idx="1269">
                  <c:v>106.206</c:v>
                </c:pt>
                <c:pt idx="1270">
                  <c:v>106.68</c:v>
                </c:pt>
                <c:pt idx="1271">
                  <c:v>106.97199999999999</c:v>
                </c:pt>
                <c:pt idx="1272">
                  <c:v>107.554</c:v>
                </c:pt>
                <c:pt idx="1273">
                  <c:v>106.81699999999999</c:v>
                </c:pt>
                <c:pt idx="1274">
                  <c:v>107.01300000000001</c:v>
                </c:pt>
                <c:pt idx="1275">
                  <c:v>106.084</c:v>
                </c:pt>
                <c:pt idx="1276">
                  <c:v>106.048</c:v>
                </c:pt>
                <c:pt idx="1277">
                  <c:v>105.73699999999999</c:v>
                </c:pt>
                <c:pt idx="1278">
                  <c:v>106.446</c:v>
                </c:pt>
                <c:pt idx="1279">
                  <c:v>106.36499999999999</c:v>
                </c:pt>
                <c:pt idx="1280">
                  <c:v>106.321</c:v>
                </c:pt>
                <c:pt idx="1281">
                  <c:v>105.714</c:v>
                </c:pt>
                <c:pt idx="1282">
                  <c:v>106.05500000000001</c:v>
                </c:pt>
                <c:pt idx="1283">
                  <c:v>106.145</c:v>
                </c:pt>
                <c:pt idx="1284">
                  <c:v>106.399</c:v>
                </c:pt>
                <c:pt idx="1285">
                  <c:v>106.71</c:v>
                </c:pt>
                <c:pt idx="1286">
                  <c:v>106.956</c:v>
                </c:pt>
                <c:pt idx="1287">
                  <c:v>107.003</c:v>
                </c:pt>
                <c:pt idx="1288">
                  <c:v>106.858</c:v>
                </c:pt>
                <c:pt idx="1289">
                  <c:v>106.956</c:v>
                </c:pt>
                <c:pt idx="1290">
                  <c:v>108.027</c:v>
                </c:pt>
                <c:pt idx="1291">
                  <c:v>108.408</c:v>
                </c:pt>
                <c:pt idx="1292">
                  <c:v>107.621</c:v>
                </c:pt>
                <c:pt idx="1293">
                  <c:v>108.03700000000001</c:v>
                </c:pt>
                <c:pt idx="1294">
                  <c:v>108.25700000000001</c:v>
                </c:pt>
                <c:pt idx="1295">
                  <c:v>108.129</c:v>
                </c:pt>
                <c:pt idx="1296">
                  <c:v>107.998</c:v>
                </c:pt>
                <c:pt idx="1297">
                  <c:v>108.13</c:v>
                </c:pt>
                <c:pt idx="1298">
                  <c:v>108.48699999999999</c:v>
                </c:pt>
                <c:pt idx="1299">
                  <c:v>109.39400000000001</c:v>
                </c:pt>
                <c:pt idx="1300">
                  <c:v>108.952</c:v>
                </c:pt>
                <c:pt idx="1301">
                  <c:v>108.25700000000001</c:v>
                </c:pt>
                <c:pt idx="1302">
                  <c:v>108.542</c:v>
                </c:pt>
                <c:pt idx="1303">
                  <c:v>109.09</c:v>
                </c:pt>
                <c:pt idx="1304">
                  <c:v>109.179</c:v>
                </c:pt>
                <c:pt idx="1305">
                  <c:v>109.65</c:v>
                </c:pt>
                <c:pt idx="1306">
                  <c:v>109.956</c:v>
                </c:pt>
                <c:pt idx="1307">
                  <c:v>109.273</c:v>
                </c:pt>
                <c:pt idx="1308">
                  <c:v>109.09</c:v>
                </c:pt>
                <c:pt idx="1309">
                  <c:v>108.95699999999999</c:v>
                </c:pt>
                <c:pt idx="1310">
                  <c:v>109.34699999999999</c:v>
                </c:pt>
                <c:pt idx="1311">
                  <c:v>109.34699999999999</c:v>
                </c:pt>
                <c:pt idx="1312">
                  <c:v>108.062</c:v>
                </c:pt>
                <c:pt idx="1313">
                  <c:v>108.167</c:v>
                </c:pt>
                <c:pt idx="1314">
                  <c:v>108.047</c:v>
                </c:pt>
                <c:pt idx="1315">
                  <c:v>107.443</c:v>
                </c:pt>
                <c:pt idx="1316">
                  <c:v>107.34099999999999</c:v>
                </c:pt>
                <c:pt idx="1317">
                  <c:v>107.866</c:v>
                </c:pt>
                <c:pt idx="1318">
                  <c:v>108</c:v>
                </c:pt>
                <c:pt idx="1319">
                  <c:v>107.797</c:v>
                </c:pt>
                <c:pt idx="1320">
                  <c:v>108.37</c:v>
                </c:pt>
                <c:pt idx="1321">
                  <c:v>108.99</c:v>
                </c:pt>
                <c:pt idx="1322">
                  <c:v>107.96</c:v>
                </c:pt>
                <c:pt idx="1323">
                  <c:v>107.57899999999999</c:v>
                </c:pt>
                <c:pt idx="1324">
                  <c:v>107.68899999999999</c:v>
                </c:pt>
                <c:pt idx="1325">
                  <c:v>108.04</c:v>
                </c:pt>
                <c:pt idx="1326">
                  <c:v>108.319</c:v>
                </c:pt>
                <c:pt idx="1327">
                  <c:v>107.96299999999999</c:v>
                </c:pt>
                <c:pt idx="1328">
                  <c:v>107.938</c:v>
                </c:pt>
                <c:pt idx="1329">
                  <c:v>107.313</c:v>
                </c:pt>
                <c:pt idx="1330">
                  <c:v>106.71</c:v>
                </c:pt>
                <c:pt idx="1331">
                  <c:v>106.575</c:v>
                </c:pt>
                <c:pt idx="1332">
                  <c:v>107.054</c:v>
                </c:pt>
                <c:pt idx="1333">
                  <c:v>107.173</c:v>
                </c:pt>
                <c:pt idx="1334">
                  <c:v>106.372</c:v>
                </c:pt>
                <c:pt idx="1335">
                  <c:v>106.61199999999999</c:v>
                </c:pt>
                <c:pt idx="1336">
                  <c:v>106.596</c:v>
                </c:pt>
                <c:pt idx="1337">
                  <c:v>106.30800000000001</c:v>
                </c:pt>
                <c:pt idx="1338">
                  <c:v>106.416</c:v>
                </c:pt>
                <c:pt idx="1339">
                  <c:v>107.244</c:v>
                </c:pt>
                <c:pt idx="1340">
                  <c:v>107.614</c:v>
                </c:pt>
                <c:pt idx="1341">
                  <c:v>106.747</c:v>
                </c:pt>
                <c:pt idx="1342">
                  <c:v>105.74299999999999</c:v>
                </c:pt>
                <c:pt idx="1343">
                  <c:v>104.276</c:v>
                </c:pt>
                <c:pt idx="1344">
                  <c:v>104.062</c:v>
                </c:pt>
                <c:pt idx="1345">
                  <c:v>103.83799999999999</c:v>
                </c:pt>
                <c:pt idx="1346">
                  <c:v>103.9</c:v>
                </c:pt>
                <c:pt idx="1347">
                  <c:v>103.419</c:v>
                </c:pt>
                <c:pt idx="1348">
                  <c:v>103.61199999999999</c:v>
                </c:pt>
                <c:pt idx="1349">
                  <c:v>103.828</c:v>
                </c:pt>
                <c:pt idx="1350">
                  <c:v>103.718</c:v>
                </c:pt>
                <c:pt idx="1351">
                  <c:v>103.37</c:v>
                </c:pt>
                <c:pt idx="1352">
                  <c:v>103.244</c:v>
                </c:pt>
                <c:pt idx="1353">
                  <c:v>103.428</c:v>
                </c:pt>
                <c:pt idx="1354">
                  <c:v>103.851</c:v>
                </c:pt>
                <c:pt idx="1355">
                  <c:v>104.08799999999999</c:v>
                </c:pt>
                <c:pt idx="1356">
                  <c:v>104.262</c:v>
                </c:pt>
                <c:pt idx="1357">
                  <c:v>104.184</c:v>
                </c:pt>
                <c:pt idx="1358">
                  <c:v>104.547</c:v>
                </c:pt>
                <c:pt idx="1359">
                  <c:v>104.33499999999999</c:v>
                </c:pt>
                <c:pt idx="1360">
                  <c:v>104.044</c:v>
                </c:pt>
                <c:pt idx="1361">
                  <c:v>104.21</c:v>
                </c:pt>
                <c:pt idx="1362">
                  <c:v>104.26</c:v>
                </c:pt>
                <c:pt idx="1363">
                  <c:v>103.807</c:v>
                </c:pt>
                <c:pt idx="1364">
                  <c:v>102.072</c:v>
                </c:pt>
                <c:pt idx="1365">
                  <c:v>103.023</c:v>
                </c:pt>
                <c:pt idx="1366">
                  <c:v>103.256</c:v>
                </c:pt>
                <c:pt idx="1367">
                  <c:v>102.955</c:v>
                </c:pt>
                <c:pt idx="1368">
                  <c:v>102.9</c:v>
                </c:pt>
                <c:pt idx="1369">
                  <c:v>100.867</c:v>
                </c:pt>
                <c:pt idx="1370">
                  <c:v>100.102</c:v>
                </c:pt>
                <c:pt idx="1371">
                  <c:v>99.64</c:v>
                </c:pt>
                <c:pt idx="1372">
                  <c:v>100.215</c:v>
                </c:pt>
                <c:pt idx="1373">
                  <c:v>99.38</c:v>
                </c:pt>
                <c:pt idx="1374">
                  <c:v>99.376000000000005</c:v>
                </c:pt>
                <c:pt idx="1375">
                  <c:v>99.23</c:v>
                </c:pt>
                <c:pt idx="1376">
                  <c:v>98.278000000000006</c:v>
                </c:pt>
                <c:pt idx="1377">
                  <c:v>98.918000000000006</c:v>
                </c:pt>
                <c:pt idx="1378">
                  <c:v>99.843999999999994</c:v>
                </c:pt>
                <c:pt idx="1379">
                  <c:v>99.376999999999995</c:v>
                </c:pt>
                <c:pt idx="1380">
                  <c:v>99.471000000000004</c:v>
                </c:pt>
                <c:pt idx="1381">
                  <c:v>99.01</c:v>
                </c:pt>
                <c:pt idx="1382">
                  <c:v>99.236999999999995</c:v>
                </c:pt>
                <c:pt idx="1383">
                  <c:v>99.468000000000004</c:v>
                </c:pt>
                <c:pt idx="1384">
                  <c:v>100.248</c:v>
                </c:pt>
                <c:pt idx="1385">
                  <c:v>100.03</c:v>
                </c:pt>
                <c:pt idx="1386">
                  <c:v>99.831000000000003</c:v>
                </c:pt>
                <c:pt idx="1387">
                  <c:v>99.238</c:v>
                </c:pt>
                <c:pt idx="1388">
                  <c:v>99.614000000000004</c:v>
                </c:pt>
                <c:pt idx="1389">
                  <c:v>100.64</c:v>
                </c:pt>
                <c:pt idx="1390">
                  <c:v>100.339</c:v>
                </c:pt>
                <c:pt idx="1391">
                  <c:v>101.788</c:v>
                </c:pt>
                <c:pt idx="1392">
                  <c:v>101.003</c:v>
                </c:pt>
                <c:pt idx="1393">
                  <c:v>101.039</c:v>
                </c:pt>
                <c:pt idx="1394">
                  <c:v>100.879</c:v>
                </c:pt>
                <c:pt idx="1395">
                  <c:v>101.092</c:v>
                </c:pt>
                <c:pt idx="1396">
                  <c:v>100.426</c:v>
                </c:pt>
                <c:pt idx="1397">
                  <c:v>100.11799999999999</c:v>
                </c:pt>
                <c:pt idx="1398">
                  <c:v>99.558999999999997</c:v>
                </c:pt>
                <c:pt idx="1399">
                  <c:v>99.96</c:v>
                </c:pt>
                <c:pt idx="1400">
                  <c:v>99.111999999999995</c:v>
                </c:pt>
                <c:pt idx="1401">
                  <c:v>98.933999999999997</c:v>
                </c:pt>
                <c:pt idx="1402">
                  <c:v>99.521000000000001</c:v>
                </c:pt>
                <c:pt idx="1403">
                  <c:v>99.875</c:v>
                </c:pt>
                <c:pt idx="1404">
                  <c:v>99.278000000000006</c:v>
                </c:pt>
                <c:pt idx="1405">
                  <c:v>99.328999999999994</c:v>
                </c:pt>
                <c:pt idx="1406">
                  <c:v>98.706000000000003</c:v>
                </c:pt>
                <c:pt idx="1407">
                  <c:v>99.227000000000004</c:v>
                </c:pt>
                <c:pt idx="1408">
                  <c:v>98.787000000000006</c:v>
                </c:pt>
                <c:pt idx="1409">
                  <c:v>98.741</c:v>
                </c:pt>
                <c:pt idx="1410">
                  <c:v>99.19</c:v>
                </c:pt>
                <c:pt idx="1411">
                  <c:v>98.938999999999993</c:v>
                </c:pt>
                <c:pt idx="1412">
                  <c:v>99.097999999999999</c:v>
                </c:pt>
                <c:pt idx="1413">
                  <c:v>98.631</c:v>
                </c:pt>
                <c:pt idx="1414">
                  <c:v>97.921000000000006</c:v>
                </c:pt>
                <c:pt idx="1415">
                  <c:v>98.183999999999997</c:v>
                </c:pt>
                <c:pt idx="1416">
                  <c:v>97.998000000000005</c:v>
                </c:pt>
                <c:pt idx="1417">
                  <c:v>98.82</c:v>
                </c:pt>
                <c:pt idx="1418">
                  <c:v>98.905000000000001</c:v>
                </c:pt>
                <c:pt idx="1419">
                  <c:v>98.905000000000001</c:v>
                </c:pt>
                <c:pt idx="1420">
                  <c:v>98.706999999999994</c:v>
                </c:pt>
                <c:pt idx="1421">
                  <c:v>98.415999999999997</c:v>
                </c:pt>
                <c:pt idx="1422">
                  <c:v>97.858000000000004</c:v>
                </c:pt>
                <c:pt idx="1423">
                  <c:v>97.679000000000002</c:v>
                </c:pt>
                <c:pt idx="1424">
                  <c:v>97.147000000000006</c:v>
                </c:pt>
                <c:pt idx="1425">
                  <c:v>97.400999999999996</c:v>
                </c:pt>
                <c:pt idx="1426">
                  <c:v>96.875</c:v>
                </c:pt>
                <c:pt idx="1427">
                  <c:v>96.819000000000003</c:v>
                </c:pt>
                <c:pt idx="1428">
                  <c:v>96.775999999999996</c:v>
                </c:pt>
                <c:pt idx="1429">
                  <c:v>97.18</c:v>
                </c:pt>
                <c:pt idx="1430">
                  <c:v>97.18</c:v>
                </c:pt>
                <c:pt idx="1431">
                  <c:v>97.48</c:v>
                </c:pt>
                <c:pt idx="1432">
                  <c:v>97.516000000000005</c:v>
                </c:pt>
                <c:pt idx="1433">
                  <c:v>97.555000000000007</c:v>
                </c:pt>
                <c:pt idx="1434">
                  <c:v>97.652000000000001</c:v>
                </c:pt>
                <c:pt idx="1435">
                  <c:v>97.852999999999994</c:v>
                </c:pt>
                <c:pt idx="1436">
                  <c:v>98.081000000000003</c:v>
                </c:pt>
                <c:pt idx="1437">
                  <c:v>98.616</c:v>
                </c:pt>
                <c:pt idx="1438">
                  <c:v>98.391999999999996</c:v>
                </c:pt>
                <c:pt idx="1439">
                  <c:v>98.733999999999995</c:v>
                </c:pt>
                <c:pt idx="1440">
                  <c:v>98.481999999999999</c:v>
                </c:pt>
                <c:pt idx="1441">
                  <c:v>97.852999999999994</c:v>
                </c:pt>
                <c:pt idx="1442">
                  <c:v>97.391999999999996</c:v>
                </c:pt>
                <c:pt idx="1443">
                  <c:v>97.213999999999999</c:v>
                </c:pt>
                <c:pt idx="1444">
                  <c:v>97.376999999999995</c:v>
                </c:pt>
                <c:pt idx="1445">
                  <c:v>97.644999999999996</c:v>
                </c:pt>
                <c:pt idx="1446">
                  <c:v>98.634</c:v>
                </c:pt>
                <c:pt idx="1447">
                  <c:v>98.885999999999996</c:v>
                </c:pt>
                <c:pt idx="1448">
                  <c:v>99.814999999999998</c:v>
                </c:pt>
                <c:pt idx="1449">
                  <c:v>99.968000000000004</c:v>
                </c:pt>
                <c:pt idx="1450">
                  <c:v>99.141000000000005</c:v>
                </c:pt>
                <c:pt idx="1451">
                  <c:v>98.784000000000006</c:v>
                </c:pt>
                <c:pt idx="1452">
                  <c:v>98.781999999999996</c:v>
                </c:pt>
                <c:pt idx="1453">
                  <c:v>98.177000000000007</c:v>
                </c:pt>
                <c:pt idx="1454">
                  <c:v>98.4</c:v>
                </c:pt>
                <c:pt idx="1455">
                  <c:v>98.18</c:v>
                </c:pt>
                <c:pt idx="1456">
                  <c:v>98.52</c:v>
                </c:pt>
                <c:pt idx="1457">
                  <c:v>98.096999999999994</c:v>
                </c:pt>
                <c:pt idx="1458">
                  <c:v>97.84</c:v>
                </c:pt>
                <c:pt idx="1459">
                  <c:v>98.254000000000005</c:v>
                </c:pt>
                <c:pt idx="1460">
                  <c:v>97.852000000000004</c:v>
                </c:pt>
                <c:pt idx="1461">
                  <c:v>98.167000000000002</c:v>
                </c:pt>
                <c:pt idx="1462">
                  <c:v>98.265000000000001</c:v>
                </c:pt>
                <c:pt idx="1463">
                  <c:v>98.218000000000004</c:v>
                </c:pt>
                <c:pt idx="1464">
                  <c:v>98.619</c:v>
                </c:pt>
                <c:pt idx="1465">
                  <c:v>97.715999999999994</c:v>
                </c:pt>
                <c:pt idx="1466">
                  <c:v>98.43</c:v>
                </c:pt>
                <c:pt idx="1467">
                  <c:v>98.224999999999994</c:v>
                </c:pt>
                <c:pt idx="1468">
                  <c:v>98.231999999999999</c:v>
                </c:pt>
                <c:pt idx="1469">
                  <c:v>97.813000000000002</c:v>
                </c:pt>
                <c:pt idx="1470">
                  <c:v>97.771000000000001</c:v>
                </c:pt>
                <c:pt idx="1471">
                  <c:v>97.771000000000001</c:v>
                </c:pt>
                <c:pt idx="1472">
                  <c:v>98.397000000000006</c:v>
                </c:pt>
                <c:pt idx="1473">
                  <c:v>98.141999999999996</c:v>
                </c:pt>
                <c:pt idx="1474">
                  <c:v>98.346999999999994</c:v>
                </c:pt>
                <c:pt idx="1475">
                  <c:v>97.768000000000001</c:v>
                </c:pt>
                <c:pt idx="1476">
                  <c:v>97.453999999999994</c:v>
                </c:pt>
                <c:pt idx="1477">
                  <c:v>97.787999999999997</c:v>
                </c:pt>
                <c:pt idx="1478">
                  <c:v>97.78</c:v>
                </c:pt>
                <c:pt idx="1479">
                  <c:v>97.531000000000006</c:v>
                </c:pt>
                <c:pt idx="1480">
                  <c:v>97.55</c:v>
                </c:pt>
                <c:pt idx="1481">
                  <c:v>97.302000000000007</c:v>
                </c:pt>
                <c:pt idx="1482">
                  <c:v>96.632999999999996</c:v>
                </c:pt>
                <c:pt idx="1483">
                  <c:v>96.873000000000005</c:v>
                </c:pt>
                <c:pt idx="1484">
                  <c:v>97.347999999999999</c:v>
                </c:pt>
                <c:pt idx="1485">
                  <c:v>97.644000000000005</c:v>
                </c:pt>
                <c:pt idx="1486">
                  <c:v>97.340999999999994</c:v>
                </c:pt>
                <c:pt idx="1487">
                  <c:v>97.263999999999996</c:v>
                </c:pt>
                <c:pt idx="1488">
                  <c:v>97.873000000000005</c:v>
                </c:pt>
                <c:pt idx="1489">
                  <c:v>98.552999999999997</c:v>
                </c:pt>
                <c:pt idx="1490">
                  <c:v>98.152000000000001</c:v>
                </c:pt>
                <c:pt idx="1491">
                  <c:v>97.906000000000006</c:v>
                </c:pt>
                <c:pt idx="1492">
                  <c:v>97.775000000000006</c:v>
                </c:pt>
                <c:pt idx="1493">
                  <c:v>97.706000000000003</c:v>
                </c:pt>
                <c:pt idx="1494">
                  <c:v>97.846000000000004</c:v>
                </c:pt>
                <c:pt idx="1495">
                  <c:v>97.722999999999999</c:v>
                </c:pt>
                <c:pt idx="1496">
                  <c:v>98.108000000000004</c:v>
                </c:pt>
                <c:pt idx="1497">
                  <c:v>98.578000000000003</c:v>
                </c:pt>
                <c:pt idx="1498">
                  <c:v>98.915000000000006</c:v>
                </c:pt>
                <c:pt idx="1499">
                  <c:v>99.537999999999997</c:v>
                </c:pt>
                <c:pt idx="1500">
                  <c:v>98.977999999999994</c:v>
                </c:pt>
                <c:pt idx="1501">
                  <c:v>99.269000000000005</c:v>
                </c:pt>
                <c:pt idx="1502">
                  <c:v>99.046999999999997</c:v>
                </c:pt>
                <c:pt idx="1503">
                  <c:v>98.793000000000006</c:v>
                </c:pt>
                <c:pt idx="1504">
                  <c:v>98.335999999999999</c:v>
                </c:pt>
                <c:pt idx="1505">
                  <c:v>98.433000000000007</c:v>
                </c:pt>
                <c:pt idx="1506">
                  <c:v>98.585999999999999</c:v>
                </c:pt>
                <c:pt idx="1507">
                  <c:v>98.933999999999997</c:v>
                </c:pt>
                <c:pt idx="1508">
                  <c:v>98.897000000000006</c:v>
                </c:pt>
                <c:pt idx="1509">
                  <c:v>98.936000000000007</c:v>
                </c:pt>
                <c:pt idx="1510">
                  <c:v>98.951999999999998</c:v>
                </c:pt>
                <c:pt idx="1511">
                  <c:v>98.783000000000001</c:v>
                </c:pt>
                <c:pt idx="1512">
                  <c:v>98.667000000000002</c:v>
                </c:pt>
                <c:pt idx="1513">
                  <c:v>99.22</c:v>
                </c:pt>
                <c:pt idx="1514">
                  <c:v>99.525999999999996</c:v>
                </c:pt>
                <c:pt idx="1515">
                  <c:v>99.804000000000002</c:v>
                </c:pt>
                <c:pt idx="1516">
                  <c:v>99.873000000000005</c:v>
                </c:pt>
                <c:pt idx="1517">
                  <c:v>100.224</c:v>
                </c:pt>
                <c:pt idx="1518">
                  <c:v>100.20399999999999</c:v>
                </c:pt>
                <c:pt idx="1519">
                  <c:v>99.733000000000004</c:v>
                </c:pt>
                <c:pt idx="1520">
                  <c:v>99.602999999999994</c:v>
                </c:pt>
                <c:pt idx="1521">
                  <c:v>99.588999999999999</c:v>
                </c:pt>
                <c:pt idx="1522">
                  <c:v>99.442999999999998</c:v>
                </c:pt>
                <c:pt idx="1523">
                  <c:v>99.495000000000005</c:v>
                </c:pt>
                <c:pt idx="1524">
                  <c:v>99.156000000000006</c:v>
                </c:pt>
                <c:pt idx="1525">
                  <c:v>99.299000000000007</c:v>
                </c:pt>
                <c:pt idx="1526">
                  <c:v>99.587999999999994</c:v>
                </c:pt>
                <c:pt idx="1527">
                  <c:v>99.55</c:v>
                </c:pt>
                <c:pt idx="1528">
                  <c:v>100.22799999999999</c:v>
                </c:pt>
                <c:pt idx="1529">
                  <c:v>100.158</c:v>
                </c:pt>
                <c:pt idx="1530">
                  <c:v>100.18</c:v>
                </c:pt>
                <c:pt idx="1531">
                  <c:v>100.142</c:v>
                </c:pt>
                <c:pt idx="1532">
                  <c:v>99.664000000000001</c:v>
                </c:pt>
                <c:pt idx="1533">
                  <c:v>99.594999999999999</c:v>
                </c:pt>
                <c:pt idx="1534">
                  <c:v>99.536000000000001</c:v>
                </c:pt>
                <c:pt idx="1535">
                  <c:v>99.459000000000003</c:v>
                </c:pt>
              </c:numCache>
            </c:numRef>
          </c:val>
          <c:smooth val="0"/>
          <c:extLst>
            <c:ext xmlns:c16="http://schemas.microsoft.com/office/drawing/2014/chart" uri="{C3380CC4-5D6E-409C-BE32-E72D297353CC}">
              <c16:uniqueId val="{00000001-B0D5-4E35-AA63-31E737C81A0A}"/>
            </c:ext>
          </c:extLst>
        </c:ser>
        <c:dLbls>
          <c:showLegendKey val="0"/>
          <c:showVal val="0"/>
          <c:showCatName val="0"/>
          <c:showSerName val="0"/>
          <c:showPercent val="0"/>
          <c:showBubbleSize val="0"/>
        </c:dLbls>
        <c:marker val="1"/>
        <c:smooth val="0"/>
        <c:axId val="440267631"/>
        <c:axId val="734197359"/>
      </c:lineChart>
      <c:dateAx>
        <c:axId val="440267631"/>
        <c:scaling>
          <c:orientation val="minMax"/>
          <c:max val="45991"/>
          <c:min val="43831"/>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734197359"/>
        <c:crosses val="autoZero"/>
        <c:auto val="1"/>
        <c:lblOffset val="100"/>
        <c:baseTimeUnit val="days"/>
        <c:majorUnit val="12"/>
        <c:majorTimeUnit val="months"/>
      </c:dateAx>
      <c:valAx>
        <c:axId val="734197359"/>
        <c:scaling>
          <c:orientation val="minMax"/>
          <c:min val="8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000"/>
                  <a:t>Index level</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440267631"/>
        <c:crosses val="autoZero"/>
        <c:crossBetween val="between"/>
      </c:valAx>
      <c:valAx>
        <c:axId val="734172879"/>
        <c:scaling>
          <c:orientation val="minMax"/>
          <c:max val="1"/>
        </c:scaling>
        <c:delete val="0"/>
        <c:axPos val="r"/>
        <c:numFmt formatCode="0.00" sourceLinked="1"/>
        <c:majorTickMark val="out"/>
        <c:minorTickMark val="none"/>
        <c:tickLblPos val="none"/>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923874911"/>
        <c:crosses val="max"/>
        <c:crossBetween val="between"/>
      </c:valAx>
      <c:dateAx>
        <c:axId val="1923874911"/>
        <c:scaling>
          <c:orientation val="minMax"/>
        </c:scaling>
        <c:delete val="1"/>
        <c:axPos val="b"/>
        <c:numFmt formatCode="m/d/yyyy" sourceLinked="1"/>
        <c:majorTickMark val="out"/>
        <c:minorTickMark val="none"/>
        <c:tickLblPos val="nextTo"/>
        <c:crossAx val="734172879"/>
        <c:crosses val="autoZero"/>
        <c:auto val="1"/>
        <c:lblOffset val="100"/>
        <c:baseTimeUnit val="days"/>
      </c:date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r>
              <a:rPr lang="en-US" b="1">
                <a:solidFill>
                  <a:schemeClr val="tx1">
                    <a:lumMod val="65000"/>
                    <a:lumOff val="35000"/>
                  </a:schemeClr>
                </a:solidFill>
              </a:rPr>
              <a:t>CAD/USD</a:t>
            </a:r>
            <a:r>
              <a:rPr lang="en-US" b="1" baseline="0">
                <a:solidFill>
                  <a:schemeClr val="tx1">
                    <a:lumMod val="65000"/>
                    <a:lumOff val="35000"/>
                  </a:schemeClr>
                </a:solidFill>
              </a:rPr>
              <a:t> exchange rate</a:t>
            </a:r>
            <a:endParaRPr lang="en-US" b="1">
              <a:solidFill>
                <a:schemeClr val="tx1">
                  <a:lumMod val="65000"/>
                  <a:lumOff val="35000"/>
                </a:schemeClr>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13522132470510151"/>
          <c:y val="7.7127659574468099E-2"/>
          <c:w val="0.83843767912631606"/>
          <c:h val="0.85027549747770903"/>
        </c:manualLayout>
      </c:layout>
      <c:areaChart>
        <c:grouping val="standard"/>
        <c:varyColors val="0"/>
        <c:ser>
          <c:idx val="0"/>
          <c:order val="1"/>
          <c:tx>
            <c:strRef>
              <c:f>Currencies!$C$2</c:f>
              <c:strCache>
                <c:ptCount val="1"/>
                <c:pt idx="0">
                  <c:v> 2025 </c:v>
                </c:pt>
              </c:strCache>
            </c:strRef>
          </c:tx>
          <c:spPr>
            <a:solidFill>
              <a:schemeClr val="accent4">
                <a:lumMod val="40000"/>
                <a:lumOff val="60000"/>
              </a:schemeClr>
            </a:solidFill>
            <a:ln>
              <a:noFill/>
            </a:ln>
            <a:effectLst/>
          </c:spPr>
          <c:cat>
            <c:numRef>
              <c:f>Currencies!$F$7:$F$15000</c:f>
              <c:numCache>
                <c:formatCode>m/d/yyyy</c:formatCode>
                <c:ptCount val="14994"/>
                <c:pt idx="0">
                  <c:v>43830</c:v>
                </c:pt>
                <c:pt idx="1">
                  <c:v>43831</c:v>
                </c:pt>
                <c:pt idx="2">
                  <c:v>43832</c:v>
                </c:pt>
                <c:pt idx="3">
                  <c:v>43833</c:v>
                </c:pt>
                <c:pt idx="4">
                  <c:v>43836</c:v>
                </c:pt>
                <c:pt idx="5">
                  <c:v>43837</c:v>
                </c:pt>
                <c:pt idx="6">
                  <c:v>43838</c:v>
                </c:pt>
                <c:pt idx="7">
                  <c:v>43839</c:v>
                </c:pt>
                <c:pt idx="8">
                  <c:v>43840</c:v>
                </c:pt>
                <c:pt idx="9">
                  <c:v>43843</c:v>
                </c:pt>
                <c:pt idx="10">
                  <c:v>43844</c:v>
                </c:pt>
                <c:pt idx="11">
                  <c:v>43845</c:v>
                </c:pt>
                <c:pt idx="12">
                  <c:v>43846</c:v>
                </c:pt>
                <c:pt idx="13">
                  <c:v>43847</c:v>
                </c:pt>
                <c:pt idx="14">
                  <c:v>43850</c:v>
                </c:pt>
                <c:pt idx="15">
                  <c:v>43851</c:v>
                </c:pt>
                <c:pt idx="16">
                  <c:v>43852</c:v>
                </c:pt>
                <c:pt idx="17">
                  <c:v>43853</c:v>
                </c:pt>
                <c:pt idx="18">
                  <c:v>43854</c:v>
                </c:pt>
                <c:pt idx="19">
                  <c:v>43857</c:v>
                </c:pt>
                <c:pt idx="20">
                  <c:v>43858</c:v>
                </c:pt>
                <c:pt idx="21">
                  <c:v>43859</c:v>
                </c:pt>
                <c:pt idx="22">
                  <c:v>43860</c:v>
                </c:pt>
                <c:pt idx="23">
                  <c:v>43861</c:v>
                </c:pt>
                <c:pt idx="24">
                  <c:v>43864</c:v>
                </c:pt>
                <c:pt idx="25">
                  <c:v>43865</c:v>
                </c:pt>
                <c:pt idx="26">
                  <c:v>43866</c:v>
                </c:pt>
                <c:pt idx="27">
                  <c:v>43867</c:v>
                </c:pt>
                <c:pt idx="28">
                  <c:v>43868</c:v>
                </c:pt>
                <c:pt idx="29">
                  <c:v>43871</c:v>
                </c:pt>
                <c:pt idx="30">
                  <c:v>43872</c:v>
                </c:pt>
                <c:pt idx="31">
                  <c:v>43873</c:v>
                </c:pt>
                <c:pt idx="32">
                  <c:v>43874</c:v>
                </c:pt>
                <c:pt idx="33">
                  <c:v>43875</c:v>
                </c:pt>
                <c:pt idx="34">
                  <c:v>43878</c:v>
                </c:pt>
                <c:pt idx="35">
                  <c:v>43879</c:v>
                </c:pt>
                <c:pt idx="36">
                  <c:v>43880</c:v>
                </c:pt>
                <c:pt idx="37">
                  <c:v>43881</c:v>
                </c:pt>
                <c:pt idx="38">
                  <c:v>43882</c:v>
                </c:pt>
                <c:pt idx="39">
                  <c:v>43885</c:v>
                </c:pt>
                <c:pt idx="40">
                  <c:v>43886</c:v>
                </c:pt>
                <c:pt idx="41">
                  <c:v>43887</c:v>
                </c:pt>
                <c:pt idx="42">
                  <c:v>43888</c:v>
                </c:pt>
                <c:pt idx="43">
                  <c:v>43889</c:v>
                </c:pt>
                <c:pt idx="44">
                  <c:v>43892</c:v>
                </c:pt>
                <c:pt idx="45">
                  <c:v>43893</c:v>
                </c:pt>
                <c:pt idx="46">
                  <c:v>43894</c:v>
                </c:pt>
                <c:pt idx="47">
                  <c:v>43895</c:v>
                </c:pt>
                <c:pt idx="48">
                  <c:v>43896</c:v>
                </c:pt>
                <c:pt idx="49">
                  <c:v>43899</c:v>
                </c:pt>
                <c:pt idx="50">
                  <c:v>43900</c:v>
                </c:pt>
                <c:pt idx="51">
                  <c:v>43901</c:v>
                </c:pt>
                <c:pt idx="52">
                  <c:v>43902</c:v>
                </c:pt>
                <c:pt idx="53">
                  <c:v>43903</c:v>
                </c:pt>
                <c:pt idx="54">
                  <c:v>43906</c:v>
                </c:pt>
                <c:pt idx="55">
                  <c:v>43907</c:v>
                </c:pt>
                <c:pt idx="56">
                  <c:v>43908</c:v>
                </c:pt>
                <c:pt idx="57">
                  <c:v>43909</c:v>
                </c:pt>
                <c:pt idx="58">
                  <c:v>43910</c:v>
                </c:pt>
                <c:pt idx="59">
                  <c:v>43913</c:v>
                </c:pt>
                <c:pt idx="60">
                  <c:v>43914</c:v>
                </c:pt>
                <c:pt idx="61">
                  <c:v>43915</c:v>
                </c:pt>
                <c:pt idx="62">
                  <c:v>43916</c:v>
                </c:pt>
                <c:pt idx="63">
                  <c:v>43917</c:v>
                </c:pt>
                <c:pt idx="64">
                  <c:v>43920</c:v>
                </c:pt>
                <c:pt idx="65">
                  <c:v>43921</c:v>
                </c:pt>
                <c:pt idx="66">
                  <c:v>43922</c:v>
                </c:pt>
                <c:pt idx="67">
                  <c:v>43923</c:v>
                </c:pt>
                <c:pt idx="68">
                  <c:v>43924</c:v>
                </c:pt>
                <c:pt idx="69">
                  <c:v>43927</c:v>
                </c:pt>
                <c:pt idx="70">
                  <c:v>43928</c:v>
                </c:pt>
                <c:pt idx="71">
                  <c:v>43929</c:v>
                </c:pt>
                <c:pt idx="72">
                  <c:v>43930</c:v>
                </c:pt>
                <c:pt idx="73">
                  <c:v>43931</c:v>
                </c:pt>
                <c:pt idx="74">
                  <c:v>43934</c:v>
                </c:pt>
                <c:pt idx="75">
                  <c:v>43935</c:v>
                </c:pt>
                <c:pt idx="76">
                  <c:v>43936</c:v>
                </c:pt>
                <c:pt idx="77">
                  <c:v>43937</c:v>
                </c:pt>
                <c:pt idx="78">
                  <c:v>43938</c:v>
                </c:pt>
                <c:pt idx="79">
                  <c:v>43941</c:v>
                </c:pt>
                <c:pt idx="80">
                  <c:v>43942</c:v>
                </c:pt>
                <c:pt idx="81">
                  <c:v>43943</c:v>
                </c:pt>
                <c:pt idx="82">
                  <c:v>43944</c:v>
                </c:pt>
                <c:pt idx="83">
                  <c:v>43945</c:v>
                </c:pt>
                <c:pt idx="84">
                  <c:v>43948</c:v>
                </c:pt>
                <c:pt idx="85">
                  <c:v>43949</c:v>
                </c:pt>
                <c:pt idx="86">
                  <c:v>43950</c:v>
                </c:pt>
                <c:pt idx="87">
                  <c:v>43951</c:v>
                </c:pt>
                <c:pt idx="88">
                  <c:v>43952</c:v>
                </c:pt>
                <c:pt idx="89">
                  <c:v>43955</c:v>
                </c:pt>
                <c:pt idx="90">
                  <c:v>43956</c:v>
                </c:pt>
                <c:pt idx="91">
                  <c:v>43957</c:v>
                </c:pt>
                <c:pt idx="92">
                  <c:v>43958</c:v>
                </c:pt>
                <c:pt idx="93">
                  <c:v>43959</c:v>
                </c:pt>
                <c:pt idx="94">
                  <c:v>43962</c:v>
                </c:pt>
                <c:pt idx="95">
                  <c:v>43963</c:v>
                </c:pt>
                <c:pt idx="96">
                  <c:v>43964</c:v>
                </c:pt>
                <c:pt idx="97">
                  <c:v>43965</c:v>
                </c:pt>
                <c:pt idx="98">
                  <c:v>43966</c:v>
                </c:pt>
                <c:pt idx="99">
                  <c:v>43969</c:v>
                </c:pt>
                <c:pt idx="100">
                  <c:v>43970</c:v>
                </c:pt>
                <c:pt idx="101">
                  <c:v>43971</c:v>
                </c:pt>
                <c:pt idx="102">
                  <c:v>43972</c:v>
                </c:pt>
                <c:pt idx="103">
                  <c:v>43973</c:v>
                </c:pt>
                <c:pt idx="104">
                  <c:v>43976</c:v>
                </c:pt>
                <c:pt idx="105">
                  <c:v>43977</c:v>
                </c:pt>
                <c:pt idx="106">
                  <c:v>43978</c:v>
                </c:pt>
                <c:pt idx="107">
                  <c:v>43979</c:v>
                </c:pt>
                <c:pt idx="108">
                  <c:v>43980</c:v>
                </c:pt>
                <c:pt idx="109">
                  <c:v>43983</c:v>
                </c:pt>
                <c:pt idx="110">
                  <c:v>43984</c:v>
                </c:pt>
                <c:pt idx="111">
                  <c:v>43985</c:v>
                </c:pt>
                <c:pt idx="112">
                  <c:v>43986</c:v>
                </c:pt>
                <c:pt idx="113">
                  <c:v>43987</c:v>
                </c:pt>
                <c:pt idx="114">
                  <c:v>43990</c:v>
                </c:pt>
                <c:pt idx="115">
                  <c:v>43991</c:v>
                </c:pt>
                <c:pt idx="116">
                  <c:v>43992</c:v>
                </c:pt>
                <c:pt idx="117">
                  <c:v>43993</c:v>
                </c:pt>
                <c:pt idx="118">
                  <c:v>43994</c:v>
                </c:pt>
                <c:pt idx="119">
                  <c:v>43997</c:v>
                </c:pt>
                <c:pt idx="120">
                  <c:v>43998</c:v>
                </c:pt>
                <c:pt idx="121">
                  <c:v>43999</c:v>
                </c:pt>
                <c:pt idx="122">
                  <c:v>44000</c:v>
                </c:pt>
                <c:pt idx="123">
                  <c:v>44001</c:v>
                </c:pt>
                <c:pt idx="124">
                  <c:v>44004</c:v>
                </c:pt>
                <c:pt idx="125">
                  <c:v>44005</c:v>
                </c:pt>
                <c:pt idx="126">
                  <c:v>44006</c:v>
                </c:pt>
                <c:pt idx="127">
                  <c:v>44007</c:v>
                </c:pt>
                <c:pt idx="128">
                  <c:v>44008</c:v>
                </c:pt>
                <c:pt idx="129">
                  <c:v>44011</c:v>
                </c:pt>
                <c:pt idx="130">
                  <c:v>44012</c:v>
                </c:pt>
                <c:pt idx="131">
                  <c:v>44013</c:v>
                </c:pt>
                <c:pt idx="132">
                  <c:v>44014</c:v>
                </c:pt>
                <c:pt idx="133">
                  <c:v>44015</c:v>
                </c:pt>
                <c:pt idx="134">
                  <c:v>44018</c:v>
                </c:pt>
                <c:pt idx="135">
                  <c:v>44019</c:v>
                </c:pt>
                <c:pt idx="136">
                  <c:v>44020</c:v>
                </c:pt>
                <c:pt idx="137">
                  <c:v>44021</c:v>
                </c:pt>
                <c:pt idx="138">
                  <c:v>44022</c:v>
                </c:pt>
                <c:pt idx="139">
                  <c:v>44025</c:v>
                </c:pt>
                <c:pt idx="140">
                  <c:v>44026</c:v>
                </c:pt>
                <c:pt idx="141">
                  <c:v>44027</c:v>
                </c:pt>
                <c:pt idx="142">
                  <c:v>44028</c:v>
                </c:pt>
                <c:pt idx="143">
                  <c:v>44029</c:v>
                </c:pt>
                <c:pt idx="144">
                  <c:v>44032</c:v>
                </c:pt>
                <c:pt idx="145">
                  <c:v>44033</c:v>
                </c:pt>
                <c:pt idx="146">
                  <c:v>44034</c:v>
                </c:pt>
                <c:pt idx="147">
                  <c:v>44035</c:v>
                </c:pt>
                <c:pt idx="148">
                  <c:v>44036</c:v>
                </c:pt>
                <c:pt idx="149">
                  <c:v>44039</c:v>
                </c:pt>
                <c:pt idx="150">
                  <c:v>44040</c:v>
                </c:pt>
                <c:pt idx="151">
                  <c:v>44041</c:v>
                </c:pt>
                <c:pt idx="152">
                  <c:v>44042</c:v>
                </c:pt>
                <c:pt idx="153">
                  <c:v>44043</c:v>
                </c:pt>
                <c:pt idx="154">
                  <c:v>44046</c:v>
                </c:pt>
                <c:pt idx="155">
                  <c:v>44047</c:v>
                </c:pt>
                <c:pt idx="156">
                  <c:v>44048</c:v>
                </c:pt>
                <c:pt idx="157">
                  <c:v>44049</c:v>
                </c:pt>
                <c:pt idx="158">
                  <c:v>44050</c:v>
                </c:pt>
                <c:pt idx="159">
                  <c:v>44053</c:v>
                </c:pt>
                <c:pt idx="160">
                  <c:v>44054</c:v>
                </c:pt>
                <c:pt idx="161">
                  <c:v>44055</c:v>
                </c:pt>
                <c:pt idx="162">
                  <c:v>44056</c:v>
                </c:pt>
                <c:pt idx="163">
                  <c:v>44057</c:v>
                </c:pt>
                <c:pt idx="164">
                  <c:v>44060</c:v>
                </c:pt>
                <c:pt idx="165">
                  <c:v>44061</c:v>
                </c:pt>
                <c:pt idx="166">
                  <c:v>44062</c:v>
                </c:pt>
                <c:pt idx="167">
                  <c:v>44063</c:v>
                </c:pt>
                <c:pt idx="168">
                  <c:v>44064</c:v>
                </c:pt>
                <c:pt idx="169">
                  <c:v>44067</c:v>
                </c:pt>
                <c:pt idx="170">
                  <c:v>44068</c:v>
                </c:pt>
                <c:pt idx="171">
                  <c:v>44069</c:v>
                </c:pt>
                <c:pt idx="172">
                  <c:v>44070</c:v>
                </c:pt>
                <c:pt idx="173">
                  <c:v>44071</c:v>
                </c:pt>
                <c:pt idx="174">
                  <c:v>44074</c:v>
                </c:pt>
                <c:pt idx="175">
                  <c:v>44075</c:v>
                </c:pt>
                <c:pt idx="176">
                  <c:v>44076</c:v>
                </c:pt>
                <c:pt idx="177">
                  <c:v>44077</c:v>
                </c:pt>
                <c:pt idx="178">
                  <c:v>44078</c:v>
                </c:pt>
                <c:pt idx="179">
                  <c:v>44081</c:v>
                </c:pt>
                <c:pt idx="180">
                  <c:v>44082</c:v>
                </c:pt>
                <c:pt idx="181">
                  <c:v>44083</c:v>
                </c:pt>
                <c:pt idx="182">
                  <c:v>44084</c:v>
                </c:pt>
                <c:pt idx="183">
                  <c:v>44085</c:v>
                </c:pt>
                <c:pt idx="184">
                  <c:v>44088</c:v>
                </c:pt>
                <c:pt idx="185">
                  <c:v>44089</c:v>
                </c:pt>
                <c:pt idx="186">
                  <c:v>44090</c:v>
                </c:pt>
                <c:pt idx="187">
                  <c:v>44091</c:v>
                </c:pt>
                <c:pt idx="188">
                  <c:v>44092</c:v>
                </c:pt>
                <c:pt idx="189">
                  <c:v>44095</c:v>
                </c:pt>
                <c:pt idx="190">
                  <c:v>44096</c:v>
                </c:pt>
                <c:pt idx="191">
                  <c:v>44097</c:v>
                </c:pt>
                <c:pt idx="192">
                  <c:v>44098</c:v>
                </c:pt>
                <c:pt idx="193">
                  <c:v>44099</c:v>
                </c:pt>
                <c:pt idx="194">
                  <c:v>44102</c:v>
                </c:pt>
                <c:pt idx="195">
                  <c:v>44103</c:v>
                </c:pt>
                <c:pt idx="196">
                  <c:v>44104</c:v>
                </c:pt>
                <c:pt idx="197">
                  <c:v>44105</c:v>
                </c:pt>
                <c:pt idx="198">
                  <c:v>44106</c:v>
                </c:pt>
                <c:pt idx="199">
                  <c:v>44109</c:v>
                </c:pt>
                <c:pt idx="200">
                  <c:v>44110</c:v>
                </c:pt>
                <c:pt idx="201">
                  <c:v>44111</c:v>
                </c:pt>
                <c:pt idx="202">
                  <c:v>44112</c:v>
                </c:pt>
                <c:pt idx="203">
                  <c:v>44113</c:v>
                </c:pt>
                <c:pt idx="204">
                  <c:v>44116</c:v>
                </c:pt>
                <c:pt idx="205">
                  <c:v>44117</c:v>
                </c:pt>
                <c:pt idx="206">
                  <c:v>44118</c:v>
                </c:pt>
                <c:pt idx="207">
                  <c:v>44119</c:v>
                </c:pt>
                <c:pt idx="208">
                  <c:v>44120</c:v>
                </c:pt>
                <c:pt idx="209">
                  <c:v>44123</c:v>
                </c:pt>
                <c:pt idx="210">
                  <c:v>44124</c:v>
                </c:pt>
                <c:pt idx="211">
                  <c:v>44125</c:v>
                </c:pt>
                <c:pt idx="212">
                  <c:v>44126</c:v>
                </c:pt>
                <c:pt idx="213">
                  <c:v>44127</c:v>
                </c:pt>
                <c:pt idx="214">
                  <c:v>44130</c:v>
                </c:pt>
                <c:pt idx="215">
                  <c:v>44131</c:v>
                </c:pt>
                <c:pt idx="216">
                  <c:v>44132</c:v>
                </c:pt>
                <c:pt idx="217">
                  <c:v>44133</c:v>
                </c:pt>
                <c:pt idx="218">
                  <c:v>44134</c:v>
                </c:pt>
                <c:pt idx="219">
                  <c:v>44137</c:v>
                </c:pt>
                <c:pt idx="220">
                  <c:v>44138</c:v>
                </c:pt>
                <c:pt idx="221">
                  <c:v>44139</c:v>
                </c:pt>
                <c:pt idx="222">
                  <c:v>44140</c:v>
                </c:pt>
                <c:pt idx="223">
                  <c:v>44141</c:v>
                </c:pt>
                <c:pt idx="224">
                  <c:v>44144</c:v>
                </c:pt>
                <c:pt idx="225">
                  <c:v>44145</c:v>
                </c:pt>
                <c:pt idx="226">
                  <c:v>44146</c:v>
                </c:pt>
                <c:pt idx="227">
                  <c:v>44147</c:v>
                </c:pt>
                <c:pt idx="228">
                  <c:v>44148</c:v>
                </c:pt>
                <c:pt idx="229">
                  <c:v>44151</c:v>
                </c:pt>
                <c:pt idx="230">
                  <c:v>44152</c:v>
                </c:pt>
                <c:pt idx="231">
                  <c:v>44153</c:v>
                </c:pt>
                <c:pt idx="232">
                  <c:v>44154</c:v>
                </c:pt>
                <c:pt idx="233">
                  <c:v>44155</c:v>
                </c:pt>
                <c:pt idx="234">
                  <c:v>44158</c:v>
                </c:pt>
                <c:pt idx="235">
                  <c:v>44159</c:v>
                </c:pt>
                <c:pt idx="236">
                  <c:v>44160</c:v>
                </c:pt>
                <c:pt idx="237">
                  <c:v>44161</c:v>
                </c:pt>
                <c:pt idx="238">
                  <c:v>44162</c:v>
                </c:pt>
                <c:pt idx="239">
                  <c:v>44165</c:v>
                </c:pt>
                <c:pt idx="240">
                  <c:v>44166</c:v>
                </c:pt>
                <c:pt idx="241">
                  <c:v>44167</c:v>
                </c:pt>
                <c:pt idx="242">
                  <c:v>44168</c:v>
                </c:pt>
                <c:pt idx="243">
                  <c:v>44169</c:v>
                </c:pt>
                <c:pt idx="244">
                  <c:v>44172</c:v>
                </c:pt>
                <c:pt idx="245">
                  <c:v>44173</c:v>
                </c:pt>
                <c:pt idx="246">
                  <c:v>44174</c:v>
                </c:pt>
                <c:pt idx="247">
                  <c:v>44175</c:v>
                </c:pt>
                <c:pt idx="248">
                  <c:v>44176</c:v>
                </c:pt>
                <c:pt idx="249">
                  <c:v>44179</c:v>
                </c:pt>
                <c:pt idx="250">
                  <c:v>44180</c:v>
                </c:pt>
                <c:pt idx="251">
                  <c:v>44181</c:v>
                </c:pt>
                <c:pt idx="252">
                  <c:v>44182</c:v>
                </c:pt>
                <c:pt idx="253">
                  <c:v>44183</c:v>
                </c:pt>
                <c:pt idx="254">
                  <c:v>44186</c:v>
                </c:pt>
                <c:pt idx="255">
                  <c:v>44187</c:v>
                </c:pt>
                <c:pt idx="256">
                  <c:v>44188</c:v>
                </c:pt>
                <c:pt idx="257">
                  <c:v>44189</c:v>
                </c:pt>
                <c:pt idx="258">
                  <c:v>44190</c:v>
                </c:pt>
                <c:pt idx="259">
                  <c:v>44193</c:v>
                </c:pt>
                <c:pt idx="260">
                  <c:v>44194</c:v>
                </c:pt>
                <c:pt idx="261">
                  <c:v>44195</c:v>
                </c:pt>
                <c:pt idx="262">
                  <c:v>44196</c:v>
                </c:pt>
                <c:pt idx="263">
                  <c:v>44197</c:v>
                </c:pt>
                <c:pt idx="264">
                  <c:v>44200</c:v>
                </c:pt>
                <c:pt idx="265">
                  <c:v>44201</c:v>
                </c:pt>
                <c:pt idx="266">
                  <c:v>44202</c:v>
                </c:pt>
                <c:pt idx="267">
                  <c:v>44203</c:v>
                </c:pt>
                <c:pt idx="268">
                  <c:v>44204</c:v>
                </c:pt>
                <c:pt idx="269">
                  <c:v>44207</c:v>
                </c:pt>
                <c:pt idx="270">
                  <c:v>44208</c:v>
                </c:pt>
                <c:pt idx="271">
                  <c:v>44209</c:v>
                </c:pt>
                <c:pt idx="272">
                  <c:v>44210</c:v>
                </c:pt>
                <c:pt idx="273">
                  <c:v>44211</c:v>
                </c:pt>
                <c:pt idx="274">
                  <c:v>44214</c:v>
                </c:pt>
                <c:pt idx="275">
                  <c:v>44215</c:v>
                </c:pt>
                <c:pt idx="276">
                  <c:v>44216</c:v>
                </c:pt>
                <c:pt idx="277">
                  <c:v>44217</c:v>
                </c:pt>
                <c:pt idx="278">
                  <c:v>44218</c:v>
                </c:pt>
                <c:pt idx="279">
                  <c:v>44221</c:v>
                </c:pt>
                <c:pt idx="280">
                  <c:v>44222</c:v>
                </c:pt>
                <c:pt idx="281">
                  <c:v>44223</c:v>
                </c:pt>
                <c:pt idx="282">
                  <c:v>44224</c:v>
                </c:pt>
                <c:pt idx="283">
                  <c:v>44225</c:v>
                </c:pt>
                <c:pt idx="284">
                  <c:v>44228</c:v>
                </c:pt>
                <c:pt idx="285">
                  <c:v>44229</c:v>
                </c:pt>
                <c:pt idx="286">
                  <c:v>44230</c:v>
                </c:pt>
                <c:pt idx="287">
                  <c:v>44231</c:v>
                </c:pt>
                <c:pt idx="288">
                  <c:v>44232</c:v>
                </c:pt>
                <c:pt idx="289">
                  <c:v>44235</c:v>
                </c:pt>
                <c:pt idx="290">
                  <c:v>44236</c:v>
                </c:pt>
                <c:pt idx="291">
                  <c:v>44237</c:v>
                </c:pt>
                <c:pt idx="292">
                  <c:v>44238</c:v>
                </c:pt>
                <c:pt idx="293">
                  <c:v>44239</c:v>
                </c:pt>
                <c:pt idx="294">
                  <c:v>44242</c:v>
                </c:pt>
                <c:pt idx="295">
                  <c:v>44243</c:v>
                </c:pt>
                <c:pt idx="296">
                  <c:v>44244</c:v>
                </c:pt>
                <c:pt idx="297">
                  <c:v>44245</c:v>
                </c:pt>
                <c:pt idx="298">
                  <c:v>44246</c:v>
                </c:pt>
                <c:pt idx="299">
                  <c:v>44249</c:v>
                </c:pt>
                <c:pt idx="300">
                  <c:v>44250</c:v>
                </c:pt>
                <c:pt idx="301">
                  <c:v>44251</c:v>
                </c:pt>
                <c:pt idx="302">
                  <c:v>44252</c:v>
                </c:pt>
                <c:pt idx="303">
                  <c:v>44253</c:v>
                </c:pt>
                <c:pt idx="304">
                  <c:v>44256</c:v>
                </c:pt>
                <c:pt idx="305">
                  <c:v>44257</c:v>
                </c:pt>
                <c:pt idx="306">
                  <c:v>44258</c:v>
                </c:pt>
                <c:pt idx="307">
                  <c:v>44259</c:v>
                </c:pt>
                <c:pt idx="308">
                  <c:v>44260</c:v>
                </c:pt>
                <c:pt idx="309">
                  <c:v>44263</c:v>
                </c:pt>
                <c:pt idx="310">
                  <c:v>44264</c:v>
                </c:pt>
                <c:pt idx="311">
                  <c:v>44265</c:v>
                </c:pt>
                <c:pt idx="312">
                  <c:v>44266</c:v>
                </c:pt>
                <c:pt idx="313">
                  <c:v>44267</c:v>
                </c:pt>
                <c:pt idx="314">
                  <c:v>44270</c:v>
                </c:pt>
                <c:pt idx="315">
                  <c:v>44271</c:v>
                </c:pt>
                <c:pt idx="316">
                  <c:v>44272</c:v>
                </c:pt>
                <c:pt idx="317">
                  <c:v>44273</c:v>
                </c:pt>
                <c:pt idx="318">
                  <c:v>44274</c:v>
                </c:pt>
                <c:pt idx="319">
                  <c:v>44277</c:v>
                </c:pt>
                <c:pt idx="320">
                  <c:v>44278</c:v>
                </c:pt>
                <c:pt idx="321">
                  <c:v>44279</c:v>
                </c:pt>
                <c:pt idx="322">
                  <c:v>44280</c:v>
                </c:pt>
                <c:pt idx="323">
                  <c:v>44281</c:v>
                </c:pt>
                <c:pt idx="324">
                  <c:v>44284</c:v>
                </c:pt>
                <c:pt idx="325">
                  <c:v>44285</c:v>
                </c:pt>
                <c:pt idx="326">
                  <c:v>44286</c:v>
                </c:pt>
                <c:pt idx="327">
                  <c:v>44287</c:v>
                </c:pt>
                <c:pt idx="328">
                  <c:v>44288</c:v>
                </c:pt>
                <c:pt idx="329">
                  <c:v>44291</c:v>
                </c:pt>
                <c:pt idx="330">
                  <c:v>44292</c:v>
                </c:pt>
                <c:pt idx="331">
                  <c:v>44293</c:v>
                </c:pt>
                <c:pt idx="332">
                  <c:v>44294</c:v>
                </c:pt>
                <c:pt idx="333">
                  <c:v>44295</c:v>
                </c:pt>
                <c:pt idx="334">
                  <c:v>44298</c:v>
                </c:pt>
                <c:pt idx="335">
                  <c:v>44299</c:v>
                </c:pt>
                <c:pt idx="336">
                  <c:v>44300</c:v>
                </c:pt>
                <c:pt idx="337">
                  <c:v>44301</c:v>
                </c:pt>
                <c:pt idx="338">
                  <c:v>44302</c:v>
                </c:pt>
                <c:pt idx="339">
                  <c:v>44305</c:v>
                </c:pt>
                <c:pt idx="340">
                  <c:v>44306</c:v>
                </c:pt>
                <c:pt idx="341">
                  <c:v>44307</c:v>
                </c:pt>
                <c:pt idx="342">
                  <c:v>44308</c:v>
                </c:pt>
                <c:pt idx="343">
                  <c:v>44309</c:v>
                </c:pt>
                <c:pt idx="344">
                  <c:v>44312</c:v>
                </c:pt>
                <c:pt idx="345">
                  <c:v>44313</c:v>
                </c:pt>
                <c:pt idx="346">
                  <c:v>44314</c:v>
                </c:pt>
                <c:pt idx="347">
                  <c:v>44315</c:v>
                </c:pt>
                <c:pt idx="348">
                  <c:v>44316</c:v>
                </c:pt>
                <c:pt idx="349">
                  <c:v>44319</c:v>
                </c:pt>
                <c:pt idx="350">
                  <c:v>44320</c:v>
                </c:pt>
                <c:pt idx="351">
                  <c:v>44321</c:v>
                </c:pt>
                <c:pt idx="352">
                  <c:v>44322</c:v>
                </c:pt>
                <c:pt idx="353">
                  <c:v>44323</c:v>
                </c:pt>
                <c:pt idx="354">
                  <c:v>44326</c:v>
                </c:pt>
                <c:pt idx="355">
                  <c:v>44327</c:v>
                </c:pt>
                <c:pt idx="356">
                  <c:v>44328</c:v>
                </c:pt>
                <c:pt idx="357">
                  <c:v>44329</c:v>
                </c:pt>
                <c:pt idx="358">
                  <c:v>44330</c:v>
                </c:pt>
                <c:pt idx="359">
                  <c:v>44333</c:v>
                </c:pt>
                <c:pt idx="360">
                  <c:v>44334</c:v>
                </c:pt>
                <c:pt idx="361">
                  <c:v>44335</c:v>
                </c:pt>
                <c:pt idx="362">
                  <c:v>44336</c:v>
                </c:pt>
                <c:pt idx="363">
                  <c:v>44337</c:v>
                </c:pt>
                <c:pt idx="364">
                  <c:v>44340</c:v>
                </c:pt>
                <c:pt idx="365">
                  <c:v>44341</c:v>
                </c:pt>
                <c:pt idx="366">
                  <c:v>44342</c:v>
                </c:pt>
                <c:pt idx="367">
                  <c:v>44343</c:v>
                </c:pt>
                <c:pt idx="368">
                  <c:v>44344</c:v>
                </c:pt>
                <c:pt idx="369">
                  <c:v>44347</c:v>
                </c:pt>
                <c:pt idx="370">
                  <c:v>44348</c:v>
                </c:pt>
                <c:pt idx="371">
                  <c:v>44349</c:v>
                </c:pt>
                <c:pt idx="372">
                  <c:v>44350</c:v>
                </c:pt>
                <c:pt idx="373">
                  <c:v>44351</c:v>
                </c:pt>
                <c:pt idx="374">
                  <c:v>44354</c:v>
                </c:pt>
                <c:pt idx="375">
                  <c:v>44355</c:v>
                </c:pt>
                <c:pt idx="376">
                  <c:v>44356</c:v>
                </c:pt>
                <c:pt idx="377">
                  <c:v>44357</c:v>
                </c:pt>
                <c:pt idx="378">
                  <c:v>44358</c:v>
                </c:pt>
                <c:pt idx="379">
                  <c:v>44361</c:v>
                </c:pt>
                <c:pt idx="380">
                  <c:v>44362</c:v>
                </c:pt>
                <c:pt idx="381">
                  <c:v>44363</c:v>
                </c:pt>
                <c:pt idx="382">
                  <c:v>44364</c:v>
                </c:pt>
                <c:pt idx="383">
                  <c:v>44365</c:v>
                </c:pt>
                <c:pt idx="384">
                  <c:v>44368</c:v>
                </c:pt>
                <c:pt idx="385">
                  <c:v>44369</c:v>
                </c:pt>
                <c:pt idx="386">
                  <c:v>44370</c:v>
                </c:pt>
                <c:pt idx="387">
                  <c:v>44371</c:v>
                </c:pt>
                <c:pt idx="388">
                  <c:v>44372</c:v>
                </c:pt>
                <c:pt idx="389">
                  <c:v>44375</c:v>
                </c:pt>
                <c:pt idx="390">
                  <c:v>44376</c:v>
                </c:pt>
                <c:pt idx="391">
                  <c:v>44377</c:v>
                </c:pt>
                <c:pt idx="392">
                  <c:v>44378</c:v>
                </c:pt>
                <c:pt idx="393">
                  <c:v>44379</c:v>
                </c:pt>
                <c:pt idx="394">
                  <c:v>44382</c:v>
                </c:pt>
                <c:pt idx="395">
                  <c:v>44383</c:v>
                </c:pt>
                <c:pt idx="396">
                  <c:v>44384</c:v>
                </c:pt>
                <c:pt idx="397">
                  <c:v>44385</c:v>
                </c:pt>
                <c:pt idx="398">
                  <c:v>44386</c:v>
                </c:pt>
                <c:pt idx="399">
                  <c:v>44389</c:v>
                </c:pt>
                <c:pt idx="400">
                  <c:v>44390</c:v>
                </c:pt>
                <c:pt idx="401">
                  <c:v>44391</c:v>
                </c:pt>
                <c:pt idx="402">
                  <c:v>44392</c:v>
                </c:pt>
                <c:pt idx="403">
                  <c:v>44393</c:v>
                </c:pt>
                <c:pt idx="404">
                  <c:v>44396</c:v>
                </c:pt>
                <c:pt idx="405">
                  <c:v>44397</c:v>
                </c:pt>
                <c:pt idx="406">
                  <c:v>44398</c:v>
                </c:pt>
                <c:pt idx="407">
                  <c:v>44399</c:v>
                </c:pt>
                <c:pt idx="408">
                  <c:v>44400</c:v>
                </c:pt>
                <c:pt idx="409">
                  <c:v>44403</c:v>
                </c:pt>
                <c:pt idx="410">
                  <c:v>44404</c:v>
                </c:pt>
                <c:pt idx="411">
                  <c:v>44405</c:v>
                </c:pt>
                <c:pt idx="412">
                  <c:v>44406</c:v>
                </c:pt>
                <c:pt idx="413">
                  <c:v>44407</c:v>
                </c:pt>
                <c:pt idx="414">
                  <c:v>44410</c:v>
                </c:pt>
                <c:pt idx="415">
                  <c:v>44411</c:v>
                </c:pt>
                <c:pt idx="416">
                  <c:v>44412</c:v>
                </c:pt>
                <c:pt idx="417">
                  <c:v>44413</c:v>
                </c:pt>
                <c:pt idx="418">
                  <c:v>44414</c:v>
                </c:pt>
                <c:pt idx="419">
                  <c:v>44417</c:v>
                </c:pt>
                <c:pt idx="420">
                  <c:v>44418</c:v>
                </c:pt>
                <c:pt idx="421">
                  <c:v>44419</c:v>
                </c:pt>
                <c:pt idx="422">
                  <c:v>44420</c:v>
                </c:pt>
                <c:pt idx="423">
                  <c:v>44421</c:v>
                </c:pt>
                <c:pt idx="424">
                  <c:v>44424</c:v>
                </c:pt>
                <c:pt idx="425">
                  <c:v>44425</c:v>
                </c:pt>
                <c:pt idx="426">
                  <c:v>44426</c:v>
                </c:pt>
                <c:pt idx="427">
                  <c:v>44427</c:v>
                </c:pt>
                <c:pt idx="428">
                  <c:v>44428</c:v>
                </c:pt>
                <c:pt idx="429">
                  <c:v>44431</c:v>
                </c:pt>
                <c:pt idx="430">
                  <c:v>44432</c:v>
                </c:pt>
                <c:pt idx="431">
                  <c:v>44433</c:v>
                </c:pt>
                <c:pt idx="432">
                  <c:v>44434</c:v>
                </c:pt>
                <c:pt idx="433">
                  <c:v>44435</c:v>
                </c:pt>
                <c:pt idx="434">
                  <c:v>44438</c:v>
                </c:pt>
                <c:pt idx="435">
                  <c:v>44439</c:v>
                </c:pt>
                <c:pt idx="436">
                  <c:v>44440</c:v>
                </c:pt>
                <c:pt idx="437">
                  <c:v>44441</c:v>
                </c:pt>
                <c:pt idx="438">
                  <c:v>44442</c:v>
                </c:pt>
                <c:pt idx="439">
                  <c:v>44445</c:v>
                </c:pt>
                <c:pt idx="440">
                  <c:v>44446</c:v>
                </c:pt>
                <c:pt idx="441">
                  <c:v>44447</c:v>
                </c:pt>
                <c:pt idx="442">
                  <c:v>44448</c:v>
                </c:pt>
                <c:pt idx="443">
                  <c:v>44449</c:v>
                </c:pt>
                <c:pt idx="444">
                  <c:v>44452</c:v>
                </c:pt>
                <c:pt idx="445">
                  <c:v>44453</c:v>
                </c:pt>
                <c:pt idx="446">
                  <c:v>44454</c:v>
                </c:pt>
                <c:pt idx="447">
                  <c:v>44455</c:v>
                </c:pt>
                <c:pt idx="448">
                  <c:v>44456</c:v>
                </c:pt>
                <c:pt idx="449">
                  <c:v>44459</c:v>
                </c:pt>
                <c:pt idx="450">
                  <c:v>44460</c:v>
                </c:pt>
                <c:pt idx="451">
                  <c:v>44461</c:v>
                </c:pt>
                <c:pt idx="452">
                  <c:v>44462</c:v>
                </c:pt>
                <c:pt idx="453">
                  <c:v>44463</c:v>
                </c:pt>
                <c:pt idx="454">
                  <c:v>44466</c:v>
                </c:pt>
                <c:pt idx="455">
                  <c:v>44467</c:v>
                </c:pt>
                <c:pt idx="456">
                  <c:v>44468</c:v>
                </c:pt>
                <c:pt idx="457">
                  <c:v>44469</c:v>
                </c:pt>
                <c:pt idx="458">
                  <c:v>44470</c:v>
                </c:pt>
                <c:pt idx="459">
                  <c:v>44473</c:v>
                </c:pt>
                <c:pt idx="460">
                  <c:v>44474</c:v>
                </c:pt>
                <c:pt idx="461">
                  <c:v>44475</c:v>
                </c:pt>
                <c:pt idx="462">
                  <c:v>44476</c:v>
                </c:pt>
                <c:pt idx="463">
                  <c:v>44477</c:v>
                </c:pt>
                <c:pt idx="464">
                  <c:v>44480</c:v>
                </c:pt>
                <c:pt idx="465">
                  <c:v>44481</c:v>
                </c:pt>
                <c:pt idx="466">
                  <c:v>44482</c:v>
                </c:pt>
                <c:pt idx="467">
                  <c:v>44483</c:v>
                </c:pt>
                <c:pt idx="468">
                  <c:v>44484</c:v>
                </c:pt>
                <c:pt idx="469">
                  <c:v>44487</c:v>
                </c:pt>
                <c:pt idx="470">
                  <c:v>44488</c:v>
                </c:pt>
                <c:pt idx="471">
                  <c:v>44489</c:v>
                </c:pt>
                <c:pt idx="472">
                  <c:v>44490</c:v>
                </c:pt>
                <c:pt idx="473">
                  <c:v>44491</c:v>
                </c:pt>
                <c:pt idx="474">
                  <c:v>44494</c:v>
                </c:pt>
                <c:pt idx="475">
                  <c:v>44495</c:v>
                </c:pt>
                <c:pt idx="476">
                  <c:v>44496</c:v>
                </c:pt>
                <c:pt idx="477">
                  <c:v>44497</c:v>
                </c:pt>
                <c:pt idx="478">
                  <c:v>44498</c:v>
                </c:pt>
                <c:pt idx="479">
                  <c:v>44501</c:v>
                </c:pt>
                <c:pt idx="480">
                  <c:v>44502</c:v>
                </c:pt>
                <c:pt idx="481">
                  <c:v>44503</c:v>
                </c:pt>
                <c:pt idx="482">
                  <c:v>44504</c:v>
                </c:pt>
                <c:pt idx="483">
                  <c:v>44505</c:v>
                </c:pt>
                <c:pt idx="484">
                  <c:v>44508</c:v>
                </c:pt>
                <c:pt idx="485">
                  <c:v>44509</c:v>
                </c:pt>
                <c:pt idx="486">
                  <c:v>44510</c:v>
                </c:pt>
                <c:pt idx="487">
                  <c:v>44511</c:v>
                </c:pt>
                <c:pt idx="488">
                  <c:v>44512</c:v>
                </c:pt>
                <c:pt idx="489">
                  <c:v>44515</c:v>
                </c:pt>
                <c:pt idx="490">
                  <c:v>44516</c:v>
                </c:pt>
                <c:pt idx="491">
                  <c:v>44517</c:v>
                </c:pt>
                <c:pt idx="492">
                  <c:v>44518</c:v>
                </c:pt>
                <c:pt idx="493">
                  <c:v>44519</c:v>
                </c:pt>
                <c:pt idx="494">
                  <c:v>44522</c:v>
                </c:pt>
                <c:pt idx="495">
                  <c:v>44523</c:v>
                </c:pt>
                <c:pt idx="496">
                  <c:v>44524</c:v>
                </c:pt>
                <c:pt idx="497">
                  <c:v>44525</c:v>
                </c:pt>
                <c:pt idx="498">
                  <c:v>44526</c:v>
                </c:pt>
                <c:pt idx="499">
                  <c:v>44529</c:v>
                </c:pt>
                <c:pt idx="500">
                  <c:v>44530</c:v>
                </c:pt>
                <c:pt idx="501">
                  <c:v>44531</c:v>
                </c:pt>
                <c:pt idx="502">
                  <c:v>44532</c:v>
                </c:pt>
                <c:pt idx="503">
                  <c:v>44533</c:v>
                </c:pt>
                <c:pt idx="504">
                  <c:v>44536</c:v>
                </c:pt>
                <c:pt idx="505">
                  <c:v>44537</c:v>
                </c:pt>
                <c:pt idx="506">
                  <c:v>44538</c:v>
                </c:pt>
                <c:pt idx="507">
                  <c:v>44539</c:v>
                </c:pt>
                <c:pt idx="508">
                  <c:v>44540</c:v>
                </c:pt>
                <c:pt idx="509">
                  <c:v>44543</c:v>
                </c:pt>
                <c:pt idx="510">
                  <c:v>44544</c:v>
                </c:pt>
                <c:pt idx="511">
                  <c:v>44545</c:v>
                </c:pt>
                <c:pt idx="512">
                  <c:v>44546</c:v>
                </c:pt>
                <c:pt idx="513">
                  <c:v>44547</c:v>
                </c:pt>
                <c:pt idx="514">
                  <c:v>44550</c:v>
                </c:pt>
                <c:pt idx="515">
                  <c:v>44551</c:v>
                </c:pt>
                <c:pt idx="516">
                  <c:v>44552</c:v>
                </c:pt>
                <c:pt idx="517">
                  <c:v>44553</c:v>
                </c:pt>
                <c:pt idx="518">
                  <c:v>44554</c:v>
                </c:pt>
                <c:pt idx="519">
                  <c:v>44557</c:v>
                </c:pt>
                <c:pt idx="520">
                  <c:v>44558</c:v>
                </c:pt>
                <c:pt idx="521">
                  <c:v>44559</c:v>
                </c:pt>
                <c:pt idx="522">
                  <c:v>44560</c:v>
                </c:pt>
                <c:pt idx="523">
                  <c:v>44561</c:v>
                </c:pt>
                <c:pt idx="524">
                  <c:v>44564</c:v>
                </c:pt>
                <c:pt idx="525">
                  <c:v>44565</c:v>
                </c:pt>
                <c:pt idx="526">
                  <c:v>44566</c:v>
                </c:pt>
                <c:pt idx="527">
                  <c:v>44567</c:v>
                </c:pt>
                <c:pt idx="528">
                  <c:v>44568</c:v>
                </c:pt>
                <c:pt idx="529">
                  <c:v>44571</c:v>
                </c:pt>
                <c:pt idx="530">
                  <c:v>44572</c:v>
                </c:pt>
                <c:pt idx="531">
                  <c:v>44573</c:v>
                </c:pt>
                <c:pt idx="532">
                  <c:v>44574</c:v>
                </c:pt>
                <c:pt idx="533">
                  <c:v>44575</c:v>
                </c:pt>
                <c:pt idx="534">
                  <c:v>44578</c:v>
                </c:pt>
                <c:pt idx="535">
                  <c:v>44579</c:v>
                </c:pt>
                <c:pt idx="536">
                  <c:v>44580</c:v>
                </c:pt>
                <c:pt idx="537">
                  <c:v>44581</c:v>
                </c:pt>
                <c:pt idx="538">
                  <c:v>44582</c:v>
                </c:pt>
                <c:pt idx="539">
                  <c:v>44585</c:v>
                </c:pt>
                <c:pt idx="540">
                  <c:v>44586</c:v>
                </c:pt>
                <c:pt idx="541">
                  <c:v>44587</c:v>
                </c:pt>
                <c:pt idx="542">
                  <c:v>44588</c:v>
                </c:pt>
                <c:pt idx="543">
                  <c:v>44589</c:v>
                </c:pt>
                <c:pt idx="544">
                  <c:v>44592</c:v>
                </c:pt>
                <c:pt idx="545">
                  <c:v>44593</c:v>
                </c:pt>
                <c:pt idx="546">
                  <c:v>44594</c:v>
                </c:pt>
                <c:pt idx="547">
                  <c:v>44595</c:v>
                </c:pt>
                <c:pt idx="548">
                  <c:v>44596</c:v>
                </c:pt>
                <c:pt idx="549">
                  <c:v>44599</c:v>
                </c:pt>
                <c:pt idx="550">
                  <c:v>44600</c:v>
                </c:pt>
                <c:pt idx="551">
                  <c:v>44601</c:v>
                </c:pt>
                <c:pt idx="552">
                  <c:v>44602</c:v>
                </c:pt>
                <c:pt idx="553">
                  <c:v>44603</c:v>
                </c:pt>
                <c:pt idx="554">
                  <c:v>44606</c:v>
                </c:pt>
                <c:pt idx="555">
                  <c:v>44607</c:v>
                </c:pt>
                <c:pt idx="556">
                  <c:v>44608</c:v>
                </c:pt>
                <c:pt idx="557">
                  <c:v>44609</c:v>
                </c:pt>
                <c:pt idx="558">
                  <c:v>44610</c:v>
                </c:pt>
                <c:pt idx="559">
                  <c:v>44613</c:v>
                </c:pt>
                <c:pt idx="560">
                  <c:v>44614</c:v>
                </c:pt>
                <c:pt idx="561">
                  <c:v>44615</c:v>
                </c:pt>
                <c:pt idx="562">
                  <c:v>44616</c:v>
                </c:pt>
                <c:pt idx="563">
                  <c:v>44617</c:v>
                </c:pt>
                <c:pt idx="564">
                  <c:v>44620</c:v>
                </c:pt>
                <c:pt idx="565">
                  <c:v>44621</c:v>
                </c:pt>
                <c:pt idx="566">
                  <c:v>44622</c:v>
                </c:pt>
                <c:pt idx="567">
                  <c:v>44623</c:v>
                </c:pt>
                <c:pt idx="568">
                  <c:v>44624</c:v>
                </c:pt>
                <c:pt idx="569">
                  <c:v>44627</c:v>
                </c:pt>
                <c:pt idx="570">
                  <c:v>44628</c:v>
                </c:pt>
                <c:pt idx="571">
                  <c:v>44629</c:v>
                </c:pt>
                <c:pt idx="572">
                  <c:v>44630</c:v>
                </c:pt>
                <c:pt idx="573">
                  <c:v>44631</c:v>
                </c:pt>
                <c:pt idx="574">
                  <c:v>44634</c:v>
                </c:pt>
                <c:pt idx="575">
                  <c:v>44635</c:v>
                </c:pt>
                <c:pt idx="576">
                  <c:v>44636</c:v>
                </c:pt>
                <c:pt idx="577">
                  <c:v>44637</c:v>
                </c:pt>
                <c:pt idx="578">
                  <c:v>44638</c:v>
                </c:pt>
                <c:pt idx="579">
                  <c:v>44641</c:v>
                </c:pt>
                <c:pt idx="580">
                  <c:v>44642</c:v>
                </c:pt>
                <c:pt idx="581">
                  <c:v>44643</c:v>
                </c:pt>
                <c:pt idx="582">
                  <c:v>44644</c:v>
                </c:pt>
                <c:pt idx="583">
                  <c:v>44645</c:v>
                </c:pt>
                <c:pt idx="584">
                  <c:v>44648</c:v>
                </c:pt>
                <c:pt idx="585">
                  <c:v>44649</c:v>
                </c:pt>
                <c:pt idx="586">
                  <c:v>44650</c:v>
                </c:pt>
                <c:pt idx="587">
                  <c:v>44651</c:v>
                </c:pt>
                <c:pt idx="588">
                  <c:v>44652</c:v>
                </c:pt>
                <c:pt idx="589">
                  <c:v>44655</c:v>
                </c:pt>
                <c:pt idx="590">
                  <c:v>44656</c:v>
                </c:pt>
                <c:pt idx="591">
                  <c:v>44657</c:v>
                </c:pt>
                <c:pt idx="592">
                  <c:v>44658</c:v>
                </c:pt>
                <c:pt idx="593">
                  <c:v>44659</c:v>
                </c:pt>
                <c:pt idx="594">
                  <c:v>44662</c:v>
                </c:pt>
                <c:pt idx="595">
                  <c:v>44663</c:v>
                </c:pt>
                <c:pt idx="596">
                  <c:v>44664</c:v>
                </c:pt>
                <c:pt idx="597">
                  <c:v>44665</c:v>
                </c:pt>
                <c:pt idx="598">
                  <c:v>44666</c:v>
                </c:pt>
                <c:pt idx="599">
                  <c:v>44669</c:v>
                </c:pt>
                <c:pt idx="600">
                  <c:v>44670</c:v>
                </c:pt>
                <c:pt idx="601">
                  <c:v>44671</c:v>
                </c:pt>
                <c:pt idx="602">
                  <c:v>44672</c:v>
                </c:pt>
                <c:pt idx="603">
                  <c:v>44673</c:v>
                </c:pt>
                <c:pt idx="604">
                  <c:v>44676</c:v>
                </c:pt>
                <c:pt idx="605">
                  <c:v>44677</c:v>
                </c:pt>
                <c:pt idx="606">
                  <c:v>44678</c:v>
                </c:pt>
                <c:pt idx="607">
                  <c:v>44679</c:v>
                </c:pt>
                <c:pt idx="608">
                  <c:v>44680</c:v>
                </c:pt>
                <c:pt idx="609">
                  <c:v>44683</c:v>
                </c:pt>
                <c:pt idx="610">
                  <c:v>44684</c:v>
                </c:pt>
                <c:pt idx="611">
                  <c:v>44685</c:v>
                </c:pt>
                <c:pt idx="612">
                  <c:v>44686</c:v>
                </c:pt>
                <c:pt idx="613">
                  <c:v>44687</c:v>
                </c:pt>
                <c:pt idx="614">
                  <c:v>44690</c:v>
                </c:pt>
                <c:pt idx="615">
                  <c:v>44691</c:v>
                </c:pt>
                <c:pt idx="616">
                  <c:v>44692</c:v>
                </c:pt>
                <c:pt idx="617">
                  <c:v>44693</c:v>
                </c:pt>
                <c:pt idx="618">
                  <c:v>44694</c:v>
                </c:pt>
                <c:pt idx="619">
                  <c:v>44697</c:v>
                </c:pt>
                <c:pt idx="620">
                  <c:v>44698</c:v>
                </c:pt>
                <c:pt idx="621">
                  <c:v>44699</c:v>
                </c:pt>
                <c:pt idx="622">
                  <c:v>44700</c:v>
                </c:pt>
                <c:pt idx="623">
                  <c:v>44701</c:v>
                </c:pt>
                <c:pt idx="624">
                  <c:v>44704</c:v>
                </c:pt>
                <c:pt idx="625">
                  <c:v>44705</c:v>
                </c:pt>
                <c:pt idx="626">
                  <c:v>44706</c:v>
                </c:pt>
                <c:pt idx="627">
                  <c:v>44707</c:v>
                </c:pt>
                <c:pt idx="628">
                  <c:v>44708</c:v>
                </c:pt>
                <c:pt idx="629">
                  <c:v>44711</c:v>
                </c:pt>
                <c:pt idx="630">
                  <c:v>44712</c:v>
                </c:pt>
                <c:pt idx="631">
                  <c:v>44713</c:v>
                </c:pt>
                <c:pt idx="632">
                  <c:v>44714</c:v>
                </c:pt>
                <c:pt idx="633">
                  <c:v>44715</c:v>
                </c:pt>
                <c:pt idx="634">
                  <c:v>44718</c:v>
                </c:pt>
                <c:pt idx="635">
                  <c:v>44719</c:v>
                </c:pt>
                <c:pt idx="636">
                  <c:v>44720</c:v>
                </c:pt>
                <c:pt idx="637">
                  <c:v>44721</c:v>
                </c:pt>
                <c:pt idx="638">
                  <c:v>44722</c:v>
                </c:pt>
                <c:pt idx="639">
                  <c:v>44725</c:v>
                </c:pt>
                <c:pt idx="640">
                  <c:v>44726</c:v>
                </c:pt>
                <c:pt idx="641">
                  <c:v>44727</c:v>
                </c:pt>
                <c:pt idx="642">
                  <c:v>44728</c:v>
                </c:pt>
                <c:pt idx="643">
                  <c:v>44729</c:v>
                </c:pt>
                <c:pt idx="644">
                  <c:v>44732</c:v>
                </c:pt>
                <c:pt idx="645">
                  <c:v>44733</c:v>
                </c:pt>
                <c:pt idx="646">
                  <c:v>44734</c:v>
                </c:pt>
                <c:pt idx="647">
                  <c:v>44735</c:v>
                </c:pt>
                <c:pt idx="648">
                  <c:v>44736</c:v>
                </c:pt>
                <c:pt idx="649">
                  <c:v>44739</c:v>
                </c:pt>
                <c:pt idx="650">
                  <c:v>44740</c:v>
                </c:pt>
                <c:pt idx="651">
                  <c:v>44741</c:v>
                </c:pt>
                <c:pt idx="652">
                  <c:v>44742</c:v>
                </c:pt>
                <c:pt idx="653">
                  <c:v>44743</c:v>
                </c:pt>
                <c:pt idx="654">
                  <c:v>44746</c:v>
                </c:pt>
                <c:pt idx="655">
                  <c:v>44747</c:v>
                </c:pt>
                <c:pt idx="656">
                  <c:v>44748</c:v>
                </c:pt>
                <c:pt idx="657">
                  <c:v>44749</c:v>
                </c:pt>
                <c:pt idx="658">
                  <c:v>44750</c:v>
                </c:pt>
                <c:pt idx="659">
                  <c:v>44753</c:v>
                </c:pt>
                <c:pt idx="660">
                  <c:v>44754</c:v>
                </c:pt>
                <c:pt idx="661">
                  <c:v>44755</c:v>
                </c:pt>
                <c:pt idx="662">
                  <c:v>44756</c:v>
                </c:pt>
                <c:pt idx="663">
                  <c:v>44757</c:v>
                </c:pt>
                <c:pt idx="664">
                  <c:v>44760</c:v>
                </c:pt>
                <c:pt idx="665">
                  <c:v>44761</c:v>
                </c:pt>
                <c:pt idx="666">
                  <c:v>44762</c:v>
                </c:pt>
                <c:pt idx="667">
                  <c:v>44763</c:v>
                </c:pt>
                <c:pt idx="668">
                  <c:v>44764</c:v>
                </c:pt>
                <c:pt idx="669">
                  <c:v>44767</c:v>
                </c:pt>
                <c:pt idx="670">
                  <c:v>44768</c:v>
                </c:pt>
                <c:pt idx="671">
                  <c:v>44769</c:v>
                </c:pt>
                <c:pt idx="672">
                  <c:v>44770</c:v>
                </c:pt>
                <c:pt idx="673">
                  <c:v>44771</c:v>
                </c:pt>
                <c:pt idx="674">
                  <c:v>44774</c:v>
                </c:pt>
                <c:pt idx="675">
                  <c:v>44775</c:v>
                </c:pt>
                <c:pt idx="676">
                  <c:v>44776</c:v>
                </c:pt>
                <c:pt idx="677">
                  <c:v>44777</c:v>
                </c:pt>
                <c:pt idx="678">
                  <c:v>44778</c:v>
                </c:pt>
                <c:pt idx="679">
                  <c:v>44781</c:v>
                </c:pt>
                <c:pt idx="680">
                  <c:v>44782</c:v>
                </c:pt>
                <c:pt idx="681">
                  <c:v>44783</c:v>
                </c:pt>
                <c:pt idx="682">
                  <c:v>44784</c:v>
                </c:pt>
                <c:pt idx="683">
                  <c:v>44785</c:v>
                </c:pt>
                <c:pt idx="684">
                  <c:v>44788</c:v>
                </c:pt>
                <c:pt idx="685">
                  <c:v>44789</c:v>
                </c:pt>
                <c:pt idx="686">
                  <c:v>44790</c:v>
                </c:pt>
                <c:pt idx="687">
                  <c:v>44791</c:v>
                </c:pt>
                <c:pt idx="688">
                  <c:v>44792</c:v>
                </c:pt>
                <c:pt idx="689">
                  <c:v>44795</c:v>
                </c:pt>
                <c:pt idx="690">
                  <c:v>44796</c:v>
                </c:pt>
                <c:pt idx="691">
                  <c:v>44797</c:v>
                </c:pt>
                <c:pt idx="692">
                  <c:v>44798</c:v>
                </c:pt>
                <c:pt idx="693">
                  <c:v>44799</c:v>
                </c:pt>
                <c:pt idx="694">
                  <c:v>44802</c:v>
                </c:pt>
                <c:pt idx="695">
                  <c:v>44803</c:v>
                </c:pt>
                <c:pt idx="696">
                  <c:v>44804</c:v>
                </c:pt>
                <c:pt idx="697">
                  <c:v>44805</c:v>
                </c:pt>
                <c:pt idx="698">
                  <c:v>44806</c:v>
                </c:pt>
                <c:pt idx="699">
                  <c:v>44809</c:v>
                </c:pt>
                <c:pt idx="700">
                  <c:v>44810</c:v>
                </c:pt>
                <c:pt idx="701">
                  <c:v>44811</c:v>
                </c:pt>
                <c:pt idx="702">
                  <c:v>44812</c:v>
                </c:pt>
                <c:pt idx="703">
                  <c:v>44813</c:v>
                </c:pt>
                <c:pt idx="704">
                  <c:v>44816</c:v>
                </c:pt>
                <c:pt idx="705">
                  <c:v>44817</c:v>
                </c:pt>
                <c:pt idx="706">
                  <c:v>44818</c:v>
                </c:pt>
                <c:pt idx="707">
                  <c:v>44819</c:v>
                </c:pt>
                <c:pt idx="708">
                  <c:v>44820</c:v>
                </c:pt>
                <c:pt idx="709">
                  <c:v>44823</c:v>
                </c:pt>
                <c:pt idx="710">
                  <c:v>44824</c:v>
                </c:pt>
                <c:pt idx="711">
                  <c:v>44825</c:v>
                </c:pt>
                <c:pt idx="712">
                  <c:v>44826</c:v>
                </c:pt>
                <c:pt idx="713">
                  <c:v>44827</c:v>
                </c:pt>
                <c:pt idx="714">
                  <c:v>44830</c:v>
                </c:pt>
                <c:pt idx="715">
                  <c:v>44831</c:v>
                </c:pt>
                <c:pt idx="716">
                  <c:v>44832</c:v>
                </c:pt>
                <c:pt idx="717">
                  <c:v>44833</c:v>
                </c:pt>
                <c:pt idx="718">
                  <c:v>44834</c:v>
                </c:pt>
                <c:pt idx="719">
                  <c:v>44837</c:v>
                </c:pt>
                <c:pt idx="720">
                  <c:v>44838</c:v>
                </c:pt>
                <c:pt idx="721">
                  <c:v>44839</c:v>
                </c:pt>
                <c:pt idx="722">
                  <c:v>44840</c:v>
                </c:pt>
                <c:pt idx="723">
                  <c:v>44841</c:v>
                </c:pt>
                <c:pt idx="724">
                  <c:v>44844</c:v>
                </c:pt>
                <c:pt idx="725">
                  <c:v>44845</c:v>
                </c:pt>
                <c:pt idx="726">
                  <c:v>44846</c:v>
                </c:pt>
                <c:pt idx="727">
                  <c:v>44847</c:v>
                </c:pt>
                <c:pt idx="728">
                  <c:v>44848</c:v>
                </c:pt>
                <c:pt idx="729">
                  <c:v>44851</c:v>
                </c:pt>
                <c:pt idx="730">
                  <c:v>44852</c:v>
                </c:pt>
                <c:pt idx="731">
                  <c:v>44853</c:v>
                </c:pt>
                <c:pt idx="732">
                  <c:v>44854</c:v>
                </c:pt>
                <c:pt idx="733">
                  <c:v>44855</c:v>
                </c:pt>
                <c:pt idx="734">
                  <c:v>44858</c:v>
                </c:pt>
                <c:pt idx="735">
                  <c:v>44859</c:v>
                </c:pt>
                <c:pt idx="736">
                  <c:v>44860</c:v>
                </c:pt>
                <c:pt idx="737">
                  <c:v>44861</c:v>
                </c:pt>
                <c:pt idx="738">
                  <c:v>44862</c:v>
                </c:pt>
                <c:pt idx="739">
                  <c:v>44865</c:v>
                </c:pt>
                <c:pt idx="740">
                  <c:v>44866</c:v>
                </c:pt>
                <c:pt idx="741">
                  <c:v>44867</c:v>
                </c:pt>
                <c:pt idx="742">
                  <c:v>44868</c:v>
                </c:pt>
                <c:pt idx="743">
                  <c:v>44869</c:v>
                </c:pt>
                <c:pt idx="744">
                  <c:v>44872</c:v>
                </c:pt>
                <c:pt idx="745">
                  <c:v>44873</c:v>
                </c:pt>
                <c:pt idx="746">
                  <c:v>44874</c:v>
                </c:pt>
                <c:pt idx="747">
                  <c:v>44875</c:v>
                </c:pt>
                <c:pt idx="748">
                  <c:v>44876</c:v>
                </c:pt>
                <c:pt idx="749">
                  <c:v>44879</c:v>
                </c:pt>
                <c:pt idx="750">
                  <c:v>44880</c:v>
                </c:pt>
                <c:pt idx="751">
                  <c:v>44881</c:v>
                </c:pt>
                <c:pt idx="752">
                  <c:v>44882</c:v>
                </c:pt>
                <c:pt idx="753">
                  <c:v>44883</c:v>
                </c:pt>
                <c:pt idx="754">
                  <c:v>44886</c:v>
                </c:pt>
                <c:pt idx="755">
                  <c:v>44887</c:v>
                </c:pt>
                <c:pt idx="756">
                  <c:v>44888</c:v>
                </c:pt>
                <c:pt idx="757">
                  <c:v>44889</c:v>
                </c:pt>
                <c:pt idx="758">
                  <c:v>44890</c:v>
                </c:pt>
                <c:pt idx="759">
                  <c:v>44893</c:v>
                </c:pt>
                <c:pt idx="760">
                  <c:v>44894</c:v>
                </c:pt>
                <c:pt idx="761">
                  <c:v>44895</c:v>
                </c:pt>
                <c:pt idx="762">
                  <c:v>44896</c:v>
                </c:pt>
                <c:pt idx="763">
                  <c:v>44897</c:v>
                </c:pt>
                <c:pt idx="764">
                  <c:v>44900</c:v>
                </c:pt>
                <c:pt idx="765">
                  <c:v>44901</c:v>
                </c:pt>
                <c:pt idx="766">
                  <c:v>44902</c:v>
                </c:pt>
                <c:pt idx="767">
                  <c:v>44903</c:v>
                </c:pt>
                <c:pt idx="768">
                  <c:v>44904</c:v>
                </c:pt>
                <c:pt idx="769">
                  <c:v>44907</c:v>
                </c:pt>
                <c:pt idx="770">
                  <c:v>44908</c:v>
                </c:pt>
                <c:pt idx="771">
                  <c:v>44909</c:v>
                </c:pt>
                <c:pt idx="772">
                  <c:v>44910</c:v>
                </c:pt>
                <c:pt idx="773">
                  <c:v>44911</c:v>
                </c:pt>
                <c:pt idx="774">
                  <c:v>44914</c:v>
                </c:pt>
                <c:pt idx="775">
                  <c:v>44915</c:v>
                </c:pt>
                <c:pt idx="776">
                  <c:v>44916</c:v>
                </c:pt>
                <c:pt idx="777">
                  <c:v>44917</c:v>
                </c:pt>
                <c:pt idx="778">
                  <c:v>44918</c:v>
                </c:pt>
                <c:pt idx="779">
                  <c:v>44921</c:v>
                </c:pt>
                <c:pt idx="780">
                  <c:v>44922</c:v>
                </c:pt>
                <c:pt idx="781">
                  <c:v>44923</c:v>
                </c:pt>
                <c:pt idx="782">
                  <c:v>44924</c:v>
                </c:pt>
                <c:pt idx="783">
                  <c:v>44925</c:v>
                </c:pt>
                <c:pt idx="784">
                  <c:v>44928</c:v>
                </c:pt>
                <c:pt idx="785">
                  <c:v>44929</c:v>
                </c:pt>
                <c:pt idx="786">
                  <c:v>44930</c:v>
                </c:pt>
                <c:pt idx="787">
                  <c:v>44931</c:v>
                </c:pt>
                <c:pt idx="788">
                  <c:v>44932</c:v>
                </c:pt>
                <c:pt idx="789">
                  <c:v>44935</c:v>
                </c:pt>
                <c:pt idx="790">
                  <c:v>44936</c:v>
                </c:pt>
                <c:pt idx="791">
                  <c:v>44937</c:v>
                </c:pt>
                <c:pt idx="792">
                  <c:v>44938</c:v>
                </c:pt>
                <c:pt idx="793">
                  <c:v>44939</c:v>
                </c:pt>
                <c:pt idx="794">
                  <c:v>44942</c:v>
                </c:pt>
                <c:pt idx="795">
                  <c:v>44943</c:v>
                </c:pt>
                <c:pt idx="796">
                  <c:v>44944</c:v>
                </c:pt>
                <c:pt idx="797">
                  <c:v>44945</c:v>
                </c:pt>
                <c:pt idx="798">
                  <c:v>44946</c:v>
                </c:pt>
                <c:pt idx="799">
                  <c:v>44949</c:v>
                </c:pt>
                <c:pt idx="800">
                  <c:v>44950</c:v>
                </c:pt>
                <c:pt idx="801">
                  <c:v>44951</c:v>
                </c:pt>
                <c:pt idx="802">
                  <c:v>44952</c:v>
                </c:pt>
                <c:pt idx="803">
                  <c:v>44953</c:v>
                </c:pt>
                <c:pt idx="804">
                  <c:v>44956</c:v>
                </c:pt>
                <c:pt idx="805">
                  <c:v>44957</c:v>
                </c:pt>
                <c:pt idx="806">
                  <c:v>44958</c:v>
                </c:pt>
                <c:pt idx="807">
                  <c:v>44959</c:v>
                </c:pt>
                <c:pt idx="808">
                  <c:v>44960</c:v>
                </c:pt>
                <c:pt idx="809">
                  <c:v>44963</c:v>
                </c:pt>
                <c:pt idx="810">
                  <c:v>44964</c:v>
                </c:pt>
                <c:pt idx="811">
                  <c:v>44965</c:v>
                </c:pt>
                <c:pt idx="812">
                  <c:v>44966</c:v>
                </c:pt>
                <c:pt idx="813">
                  <c:v>44967</c:v>
                </c:pt>
                <c:pt idx="814">
                  <c:v>44970</c:v>
                </c:pt>
                <c:pt idx="815">
                  <c:v>44971</c:v>
                </c:pt>
                <c:pt idx="816">
                  <c:v>44972</c:v>
                </c:pt>
                <c:pt idx="817">
                  <c:v>44973</c:v>
                </c:pt>
                <c:pt idx="818">
                  <c:v>44974</c:v>
                </c:pt>
                <c:pt idx="819">
                  <c:v>44977</c:v>
                </c:pt>
                <c:pt idx="820">
                  <c:v>44978</c:v>
                </c:pt>
                <c:pt idx="821">
                  <c:v>44979</c:v>
                </c:pt>
                <c:pt idx="822">
                  <c:v>44980</c:v>
                </c:pt>
                <c:pt idx="823">
                  <c:v>44981</c:v>
                </c:pt>
                <c:pt idx="824">
                  <c:v>44984</c:v>
                </c:pt>
                <c:pt idx="825">
                  <c:v>44985</c:v>
                </c:pt>
                <c:pt idx="826">
                  <c:v>44986</c:v>
                </c:pt>
                <c:pt idx="827">
                  <c:v>44987</c:v>
                </c:pt>
                <c:pt idx="828">
                  <c:v>44988</c:v>
                </c:pt>
                <c:pt idx="829">
                  <c:v>44991</c:v>
                </c:pt>
                <c:pt idx="830">
                  <c:v>44992</c:v>
                </c:pt>
                <c:pt idx="831">
                  <c:v>44993</c:v>
                </c:pt>
                <c:pt idx="832">
                  <c:v>44994</c:v>
                </c:pt>
                <c:pt idx="833">
                  <c:v>44995</c:v>
                </c:pt>
                <c:pt idx="834">
                  <c:v>44998</c:v>
                </c:pt>
                <c:pt idx="835">
                  <c:v>44999</c:v>
                </c:pt>
                <c:pt idx="836">
                  <c:v>45000</c:v>
                </c:pt>
                <c:pt idx="837">
                  <c:v>45001</c:v>
                </c:pt>
                <c:pt idx="838">
                  <c:v>45002</c:v>
                </c:pt>
                <c:pt idx="839">
                  <c:v>45005</c:v>
                </c:pt>
                <c:pt idx="840">
                  <c:v>45006</c:v>
                </c:pt>
                <c:pt idx="841">
                  <c:v>45007</c:v>
                </c:pt>
                <c:pt idx="842">
                  <c:v>45008</c:v>
                </c:pt>
                <c:pt idx="843">
                  <c:v>45009</c:v>
                </c:pt>
                <c:pt idx="844">
                  <c:v>45012</c:v>
                </c:pt>
                <c:pt idx="845">
                  <c:v>45013</c:v>
                </c:pt>
                <c:pt idx="846">
                  <c:v>45014</c:v>
                </c:pt>
                <c:pt idx="847">
                  <c:v>45015</c:v>
                </c:pt>
                <c:pt idx="848">
                  <c:v>45016</c:v>
                </c:pt>
                <c:pt idx="849">
                  <c:v>45019</c:v>
                </c:pt>
                <c:pt idx="850">
                  <c:v>45020</c:v>
                </c:pt>
                <c:pt idx="851">
                  <c:v>45021</c:v>
                </c:pt>
                <c:pt idx="852">
                  <c:v>45022</c:v>
                </c:pt>
                <c:pt idx="853">
                  <c:v>45023</c:v>
                </c:pt>
                <c:pt idx="854">
                  <c:v>45026</c:v>
                </c:pt>
                <c:pt idx="855">
                  <c:v>45027</c:v>
                </c:pt>
                <c:pt idx="856">
                  <c:v>45028</c:v>
                </c:pt>
                <c:pt idx="857">
                  <c:v>45029</c:v>
                </c:pt>
                <c:pt idx="858">
                  <c:v>45030</c:v>
                </c:pt>
                <c:pt idx="859">
                  <c:v>45033</c:v>
                </c:pt>
                <c:pt idx="860">
                  <c:v>45034</c:v>
                </c:pt>
                <c:pt idx="861">
                  <c:v>45035</c:v>
                </c:pt>
                <c:pt idx="862">
                  <c:v>45036</c:v>
                </c:pt>
                <c:pt idx="863">
                  <c:v>45037</c:v>
                </c:pt>
                <c:pt idx="864">
                  <c:v>45040</c:v>
                </c:pt>
                <c:pt idx="865">
                  <c:v>45041</c:v>
                </c:pt>
                <c:pt idx="866">
                  <c:v>45042</c:v>
                </c:pt>
                <c:pt idx="867">
                  <c:v>45043</c:v>
                </c:pt>
                <c:pt idx="868">
                  <c:v>45044</c:v>
                </c:pt>
                <c:pt idx="869">
                  <c:v>45047</c:v>
                </c:pt>
                <c:pt idx="870">
                  <c:v>45048</c:v>
                </c:pt>
                <c:pt idx="871">
                  <c:v>45049</c:v>
                </c:pt>
                <c:pt idx="872">
                  <c:v>45050</c:v>
                </c:pt>
                <c:pt idx="873">
                  <c:v>45051</c:v>
                </c:pt>
                <c:pt idx="874">
                  <c:v>45054</c:v>
                </c:pt>
                <c:pt idx="875">
                  <c:v>45055</c:v>
                </c:pt>
                <c:pt idx="876">
                  <c:v>45056</c:v>
                </c:pt>
                <c:pt idx="877">
                  <c:v>45057</c:v>
                </c:pt>
                <c:pt idx="878">
                  <c:v>45058</c:v>
                </c:pt>
                <c:pt idx="879">
                  <c:v>45061</c:v>
                </c:pt>
                <c:pt idx="880">
                  <c:v>45062</c:v>
                </c:pt>
                <c:pt idx="881">
                  <c:v>45063</c:v>
                </c:pt>
                <c:pt idx="882">
                  <c:v>45064</c:v>
                </c:pt>
                <c:pt idx="883">
                  <c:v>45065</c:v>
                </c:pt>
                <c:pt idx="884">
                  <c:v>45068</c:v>
                </c:pt>
                <c:pt idx="885">
                  <c:v>45069</c:v>
                </c:pt>
                <c:pt idx="886">
                  <c:v>45070</c:v>
                </c:pt>
                <c:pt idx="887">
                  <c:v>45071</c:v>
                </c:pt>
                <c:pt idx="888">
                  <c:v>45072</c:v>
                </c:pt>
                <c:pt idx="889">
                  <c:v>45075</c:v>
                </c:pt>
                <c:pt idx="890">
                  <c:v>45076</c:v>
                </c:pt>
                <c:pt idx="891">
                  <c:v>45077</c:v>
                </c:pt>
                <c:pt idx="892">
                  <c:v>45078</c:v>
                </c:pt>
                <c:pt idx="893">
                  <c:v>45079</c:v>
                </c:pt>
                <c:pt idx="894">
                  <c:v>45082</c:v>
                </c:pt>
                <c:pt idx="895">
                  <c:v>45083</c:v>
                </c:pt>
                <c:pt idx="896">
                  <c:v>45084</c:v>
                </c:pt>
                <c:pt idx="897">
                  <c:v>45085</c:v>
                </c:pt>
                <c:pt idx="898">
                  <c:v>45086</c:v>
                </c:pt>
                <c:pt idx="899">
                  <c:v>45089</c:v>
                </c:pt>
                <c:pt idx="900">
                  <c:v>45090</c:v>
                </c:pt>
                <c:pt idx="901">
                  <c:v>45091</c:v>
                </c:pt>
                <c:pt idx="902">
                  <c:v>45092</c:v>
                </c:pt>
                <c:pt idx="903">
                  <c:v>45093</c:v>
                </c:pt>
                <c:pt idx="904">
                  <c:v>45096</c:v>
                </c:pt>
                <c:pt idx="905">
                  <c:v>45097</c:v>
                </c:pt>
                <c:pt idx="906">
                  <c:v>45098</c:v>
                </c:pt>
                <c:pt idx="907">
                  <c:v>45099</c:v>
                </c:pt>
                <c:pt idx="908">
                  <c:v>45100</c:v>
                </c:pt>
                <c:pt idx="909">
                  <c:v>45103</c:v>
                </c:pt>
                <c:pt idx="910">
                  <c:v>45104</c:v>
                </c:pt>
                <c:pt idx="911">
                  <c:v>45105</c:v>
                </c:pt>
                <c:pt idx="912">
                  <c:v>45106</c:v>
                </c:pt>
                <c:pt idx="913">
                  <c:v>45107</c:v>
                </c:pt>
                <c:pt idx="914">
                  <c:v>45110</c:v>
                </c:pt>
                <c:pt idx="915">
                  <c:v>45111</c:v>
                </c:pt>
                <c:pt idx="916">
                  <c:v>45112</c:v>
                </c:pt>
                <c:pt idx="917">
                  <c:v>45113</c:v>
                </c:pt>
                <c:pt idx="918">
                  <c:v>45114</c:v>
                </c:pt>
                <c:pt idx="919">
                  <c:v>45117</c:v>
                </c:pt>
                <c:pt idx="920">
                  <c:v>45118</c:v>
                </c:pt>
                <c:pt idx="921">
                  <c:v>45119</c:v>
                </c:pt>
                <c:pt idx="922">
                  <c:v>45120</c:v>
                </c:pt>
                <c:pt idx="923">
                  <c:v>45121</c:v>
                </c:pt>
                <c:pt idx="924">
                  <c:v>45124</c:v>
                </c:pt>
                <c:pt idx="925">
                  <c:v>45125</c:v>
                </c:pt>
                <c:pt idx="926">
                  <c:v>45126</c:v>
                </c:pt>
                <c:pt idx="927">
                  <c:v>45127</c:v>
                </c:pt>
                <c:pt idx="928">
                  <c:v>45128</c:v>
                </c:pt>
                <c:pt idx="929">
                  <c:v>45131</c:v>
                </c:pt>
                <c:pt idx="930">
                  <c:v>45132</c:v>
                </c:pt>
                <c:pt idx="931">
                  <c:v>45133</c:v>
                </c:pt>
                <c:pt idx="932">
                  <c:v>45134</c:v>
                </c:pt>
                <c:pt idx="933">
                  <c:v>45135</c:v>
                </c:pt>
                <c:pt idx="934">
                  <c:v>45138</c:v>
                </c:pt>
                <c:pt idx="935">
                  <c:v>45139</c:v>
                </c:pt>
                <c:pt idx="936">
                  <c:v>45140</c:v>
                </c:pt>
                <c:pt idx="937">
                  <c:v>45141</c:v>
                </c:pt>
                <c:pt idx="938">
                  <c:v>45142</c:v>
                </c:pt>
                <c:pt idx="939">
                  <c:v>45145</c:v>
                </c:pt>
                <c:pt idx="940">
                  <c:v>45146</c:v>
                </c:pt>
                <c:pt idx="941">
                  <c:v>45147</c:v>
                </c:pt>
                <c:pt idx="942">
                  <c:v>45148</c:v>
                </c:pt>
                <c:pt idx="943">
                  <c:v>45149</c:v>
                </c:pt>
                <c:pt idx="944">
                  <c:v>45152</c:v>
                </c:pt>
                <c:pt idx="945">
                  <c:v>45153</c:v>
                </c:pt>
                <c:pt idx="946">
                  <c:v>45154</c:v>
                </c:pt>
                <c:pt idx="947">
                  <c:v>45155</c:v>
                </c:pt>
                <c:pt idx="948">
                  <c:v>45156</c:v>
                </c:pt>
                <c:pt idx="949">
                  <c:v>45159</c:v>
                </c:pt>
                <c:pt idx="950">
                  <c:v>45160</c:v>
                </c:pt>
                <c:pt idx="951">
                  <c:v>45161</c:v>
                </c:pt>
                <c:pt idx="952">
                  <c:v>45162</c:v>
                </c:pt>
                <c:pt idx="953">
                  <c:v>45163</c:v>
                </c:pt>
                <c:pt idx="954">
                  <c:v>45166</c:v>
                </c:pt>
                <c:pt idx="955">
                  <c:v>45167</c:v>
                </c:pt>
                <c:pt idx="956">
                  <c:v>45168</c:v>
                </c:pt>
                <c:pt idx="957">
                  <c:v>45169</c:v>
                </c:pt>
                <c:pt idx="958">
                  <c:v>45170</c:v>
                </c:pt>
                <c:pt idx="959">
                  <c:v>45173</c:v>
                </c:pt>
                <c:pt idx="960">
                  <c:v>45174</c:v>
                </c:pt>
                <c:pt idx="961">
                  <c:v>45175</c:v>
                </c:pt>
                <c:pt idx="962">
                  <c:v>45176</c:v>
                </c:pt>
                <c:pt idx="963">
                  <c:v>45177</c:v>
                </c:pt>
                <c:pt idx="964">
                  <c:v>45180</c:v>
                </c:pt>
                <c:pt idx="965">
                  <c:v>45181</c:v>
                </c:pt>
                <c:pt idx="966">
                  <c:v>45182</c:v>
                </c:pt>
                <c:pt idx="967">
                  <c:v>45183</c:v>
                </c:pt>
                <c:pt idx="968">
                  <c:v>45184</c:v>
                </c:pt>
                <c:pt idx="969">
                  <c:v>45187</c:v>
                </c:pt>
                <c:pt idx="970">
                  <c:v>45188</c:v>
                </c:pt>
                <c:pt idx="971">
                  <c:v>45189</c:v>
                </c:pt>
                <c:pt idx="972">
                  <c:v>45190</c:v>
                </c:pt>
                <c:pt idx="973">
                  <c:v>45191</c:v>
                </c:pt>
                <c:pt idx="974">
                  <c:v>45194</c:v>
                </c:pt>
                <c:pt idx="975">
                  <c:v>45195</c:v>
                </c:pt>
                <c:pt idx="976">
                  <c:v>45196</c:v>
                </c:pt>
                <c:pt idx="977">
                  <c:v>45197</c:v>
                </c:pt>
                <c:pt idx="978">
                  <c:v>45198</c:v>
                </c:pt>
                <c:pt idx="979">
                  <c:v>45201</c:v>
                </c:pt>
                <c:pt idx="980">
                  <c:v>45202</c:v>
                </c:pt>
                <c:pt idx="981">
                  <c:v>45203</c:v>
                </c:pt>
                <c:pt idx="982">
                  <c:v>45204</c:v>
                </c:pt>
                <c:pt idx="983">
                  <c:v>45205</c:v>
                </c:pt>
                <c:pt idx="984">
                  <c:v>45208</c:v>
                </c:pt>
                <c:pt idx="985">
                  <c:v>45209</c:v>
                </c:pt>
                <c:pt idx="986">
                  <c:v>45210</c:v>
                </c:pt>
                <c:pt idx="987">
                  <c:v>45211</c:v>
                </c:pt>
                <c:pt idx="988">
                  <c:v>45212</c:v>
                </c:pt>
                <c:pt idx="989">
                  <c:v>45215</c:v>
                </c:pt>
                <c:pt idx="990">
                  <c:v>45216</c:v>
                </c:pt>
                <c:pt idx="991">
                  <c:v>45217</c:v>
                </c:pt>
                <c:pt idx="992">
                  <c:v>45218</c:v>
                </c:pt>
                <c:pt idx="993">
                  <c:v>45219</c:v>
                </c:pt>
                <c:pt idx="994">
                  <c:v>45222</c:v>
                </c:pt>
                <c:pt idx="995">
                  <c:v>45223</c:v>
                </c:pt>
                <c:pt idx="996">
                  <c:v>45224</c:v>
                </c:pt>
                <c:pt idx="997">
                  <c:v>45225</c:v>
                </c:pt>
                <c:pt idx="998">
                  <c:v>45226</c:v>
                </c:pt>
                <c:pt idx="999">
                  <c:v>45229</c:v>
                </c:pt>
                <c:pt idx="1000">
                  <c:v>45230</c:v>
                </c:pt>
                <c:pt idx="1001">
                  <c:v>45231</c:v>
                </c:pt>
                <c:pt idx="1002">
                  <c:v>45232</c:v>
                </c:pt>
                <c:pt idx="1003">
                  <c:v>45233</c:v>
                </c:pt>
                <c:pt idx="1004">
                  <c:v>45236</c:v>
                </c:pt>
                <c:pt idx="1005">
                  <c:v>45237</c:v>
                </c:pt>
                <c:pt idx="1006">
                  <c:v>45238</c:v>
                </c:pt>
                <c:pt idx="1007">
                  <c:v>45239</c:v>
                </c:pt>
                <c:pt idx="1008">
                  <c:v>45240</c:v>
                </c:pt>
                <c:pt idx="1009">
                  <c:v>45243</c:v>
                </c:pt>
                <c:pt idx="1010">
                  <c:v>45244</c:v>
                </c:pt>
                <c:pt idx="1011">
                  <c:v>45245</c:v>
                </c:pt>
                <c:pt idx="1012">
                  <c:v>45246</c:v>
                </c:pt>
                <c:pt idx="1013">
                  <c:v>45247</c:v>
                </c:pt>
                <c:pt idx="1014">
                  <c:v>45250</c:v>
                </c:pt>
                <c:pt idx="1015">
                  <c:v>45251</c:v>
                </c:pt>
                <c:pt idx="1016">
                  <c:v>45252</c:v>
                </c:pt>
                <c:pt idx="1017">
                  <c:v>45253</c:v>
                </c:pt>
                <c:pt idx="1018">
                  <c:v>45254</c:v>
                </c:pt>
                <c:pt idx="1019">
                  <c:v>45257</c:v>
                </c:pt>
                <c:pt idx="1020">
                  <c:v>45258</c:v>
                </c:pt>
                <c:pt idx="1021">
                  <c:v>45259</c:v>
                </c:pt>
                <c:pt idx="1022">
                  <c:v>45260</c:v>
                </c:pt>
                <c:pt idx="1023">
                  <c:v>45261</c:v>
                </c:pt>
                <c:pt idx="1024">
                  <c:v>45264</c:v>
                </c:pt>
                <c:pt idx="1025">
                  <c:v>45265</c:v>
                </c:pt>
                <c:pt idx="1026">
                  <c:v>45266</c:v>
                </c:pt>
                <c:pt idx="1027">
                  <c:v>45267</c:v>
                </c:pt>
                <c:pt idx="1028">
                  <c:v>45268</c:v>
                </c:pt>
                <c:pt idx="1029">
                  <c:v>45271</c:v>
                </c:pt>
                <c:pt idx="1030">
                  <c:v>45272</c:v>
                </c:pt>
                <c:pt idx="1031">
                  <c:v>45273</c:v>
                </c:pt>
                <c:pt idx="1032">
                  <c:v>45274</c:v>
                </c:pt>
                <c:pt idx="1033">
                  <c:v>45275</c:v>
                </c:pt>
                <c:pt idx="1034">
                  <c:v>45278</c:v>
                </c:pt>
                <c:pt idx="1035">
                  <c:v>45279</c:v>
                </c:pt>
                <c:pt idx="1036">
                  <c:v>45280</c:v>
                </c:pt>
                <c:pt idx="1037">
                  <c:v>45281</c:v>
                </c:pt>
                <c:pt idx="1038">
                  <c:v>45282</c:v>
                </c:pt>
                <c:pt idx="1039">
                  <c:v>45285</c:v>
                </c:pt>
                <c:pt idx="1040">
                  <c:v>45286</c:v>
                </c:pt>
                <c:pt idx="1041">
                  <c:v>45287</c:v>
                </c:pt>
                <c:pt idx="1042">
                  <c:v>45288</c:v>
                </c:pt>
                <c:pt idx="1043">
                  <c:v>45289</c:v>
                </c:pt>
                <c:pt idx="1044">
                  <c:v>45292</c:v>
                </c:pt>
                <c:pt idx="1045">
                  <c:v>45293</c:v>
                </c:pt>
                <c:pt idx="1046">
                  <c:v>45294</c:v>
                </c:pt>
                <c:pt idx="1047">
                  <c:v>45295</c:v>
                </c:pt>
                <c:pt idx="1048">
                  <c:v>45296</c:v>
                </c:pt>
                <c:pt idx="1049">
                  <c:v>45299</c:v>
                </c:pt>
                <c:pt idx="1050">
                  <c:v>45300</c:v>
                </c:pt>
                <c:pt idx="1051">
                  <c:v>45301</c:v>
                </c:pt>
                <c:pt idx="1052">
                  <c:v>45302</c:v>
                </c:pt>
                <c:pt idx="1053">
                  <c:v>45303</c:v>
                </c:pt>
                <c:pt idx="1054">
                  <c:v>45306</c:v>
                </c:pt>
                <c:pt idx="1055">
                  <c:v>45307</c:v>
                </c:pt>
                <c:pt idx="1056">
                  <c:v>45308</c:v>
                </c:pt>
                <c:pt idx="1057">
                  <c:v>45309</c:v>
                </c:pt>
                <c:pt idx="1058">
                  <c:v>45310</c:v>
                </c:pt>
                <c:pt idx="1059">
                  <c:v>45313</c:v>
                </c:pt>
                <c:pt idx="1060">
                  <c:v>45314</c:v>
                </c:pt>
                <c:pt idx="1061">
                  <c:v>45315</c:v>
                </c:pt>
                <c:pt idx="1062">
                  <c:v>45316</c:v>
                </c:pt>
                <c:pt idx="1063">
                  <c:v>45317</c:v>
                </c:pt>
                <c:pt idx="1064">
                  <c:v>45320</c:v>
                </c:pt>
                <c:pt idx="1065">
                  <c:v>45321</c:v>
                </c:pt>
                <c:pt idx="1066">
                  <c:v>45322</c:v>
                </c:pt>
                <c:pt idx="1067">
                  <c:v>45323</c:v>
                </c:pt>
                <c:pt idx="1068">
                  <c:v>45324</c:v>
                </c:pt>
                <c:pt idx="1069">
                  <c:v>45327</c:v>
                </c:pt>
                <c:pt idx="1070">
                  <c:v>45328</c:v>
                </c:pt>
                <c:pt idx="1071">
                  <c:v>45329</c:v>
                </c:pt>
                <c:pt idx="1072">
                  <c:v>45330</c:v>
                </c:pt>
                <c:pt idx="1073">
                  <c:v>45331</c:v>
                </c:pt>
                <c:pt idx="1074">
                  <c:v>45334</c:v>
                </c:pt>
                <c:pt idx="1075">
                  <c:v>45335</c:v>
                </c:pt>
                <c:pt idx="1076">
                  <c:v>45336</c:v>
                </c:pt>
                <c:pt idx="1077">
                  <c:v>45337</c:v>
                </c:pt>
                <c:pt idx="1078">
                  <c:v>45338</c:v>
                </c:pt>
                <c:pt idx="1079">
                  <c:v>45341</c:v>
                </c:pt>
                <c:pt idx="1080">
                  <c:v>45342</c:v>
                </c:pt>
                <c:pt idx="1081">
                  <c:v>45343</c:v>
                </c:pt>
                <c:pt idx="1082">
                  <c:v>45344</c:v>
                </c:pt>
                <c:pt idx="1083">
                  <c:v>45345</c:v>
                </c:pt>
                <c:pt idx="1084">
                  <c:v>45348</c:v>
                </c:pt>
                <c:pt idx="1085">
                  <c:v>45349</c:v>
                </c:pt>
                <c:pt idx="1086">
                  <c:v>45350</c:v>
                </c:pt>
                <c:pt idx="1087">
                  <c:v>45351</c:v>
                </c:pt>
                <c:pt idx="1088">
                  <c:v>45352</c:v>
                </c:pt>
                <c:pt idx="1089">
                  <c:v>45355</c:v>
                </c:pt>
                <c:pt idx="1090">
                  <c:v>45356</c:v>
                </c:pt>
                <c:pt idx="1091">
                  <c:v>45357</c:v>
                </c:pt>
                <c:pt idx="1092">
                  <c:v>45358</c:v>
                </c:pt>
                <c:pt idx="1093">
                  <c:v>45359</c:v>
                </c:pt>
                <c:pt idx="1094">
                  <c:v>45362</c:v>
                </c:pt>
                <c:pt idx="1095">
                  <c:v>45363</c:v>
                </c:pt>
                <c:pt idx="1096">
                  <c:v>45364</c:v>
                </c:pt>
                <c:pt idx="1097">
                  <c:v>45365</c:v>
                </c:pt>
                <c:pt idx="1098">
                  <c:v>45366</c:v>
                </c:pt>
                <c:pt idx="1099">
                  <c:v>45369</c:v>
                </c:pt>
                <c:pt idx="1100">
                  <c:v>45370</c:v>
                </c:pt>
                <c:pt idx="1101">
                  <c:v>45371</c:v>
                </c:pt>
                <c:pt idx="1102">
                  <c:v>45372</c:v>
                </c:pt>
                <c:pt idx="1103">
                  <c:v>45373</c:v>
                </c:pt>
                <c:pt idx="1104">
                  <c:v>45376</c:v>
                </c:pt>
                <c:pt idx="1105">
                  <c:v>45377</c:v>
                </c:pt>
                <c:pt idx="1106">
                  <c:v>45378</c:v>
                </c:pt>
                <c:pt idx="1107">
                  <c:v>45379</c:v>
                </c:pt>
                <c:pt idx="1108">
                  <c:v>45380</c:v>
                </c:pt>
                <c:pt idx="1109">
                  <c:v>45383</c:v>
                </c:pt>
                <c:pt idx="1110">
                  <c:v>45384</c:v>
                </c:pt>
                <c:pt idx="1111">
                  <c:v>45385</c:v>
                </c:pt>
                <c:pt idx="1112">
                  <c:v>45386</c:v>
                </c:pt>
                <c:pt idx="1113">
                  <c:v>45387</c:v>
                </c:pt>
                <c:pt idx="1114">
                  <c:v>45390</c:v>
                </c:pt>
                <c:pt idx="1115">
                  <c:v>45391</c:v>
                </c:pt>
                <c:pt idx="1116">
                  <c:v>45392</c:v>
                </c:pt>
                <c:pt idx="1117">
                  <c:v>45393</c:v>
                </c:pt>
                <c:pt idx="1118">
                  <c:v>45394</c:v>
                </c:pt>
                <c:pt idx="1119">
                  <c:v>45397</c:v>
                </c:pt>
                <c:pt idx="1120">
                  <c:v>45398</c:v>
                </c:pt>
                <c:pt idx="1121">
                  <c:v>45399</c:v>
                </c:pt>
                <c:pt idx="1122">
                  <c:v>45400</c:v>
                </c:pt>
                <c:pt idx="1123">
                  <c:v>45401</c:v>
                </c:pt>
                <c:pt idx="1124">
                  <c:v>45404</c:v>
                </c:pt>
                <c:pt idx="1125">
                  <c:v>45405</c:v>
                </c:pt>
                <c:pt idx="1126">
                  <c:v>45406</c:v>
                </c:pt>
                <c:pt idx="1127">
                  <c:v>45407</c:v>
                </c:pt>
                <c:pt idx="1128">
                  <c:v>45408</c:v>
                </c:pt>
                <c:pt idx="1129">
                  <c:v>45411</c:v>
                </c:pt>
                <c:pt idx="1130">
                  <c:v>45412</c:v>
                </c:pt>
                <c:pt idx="1131">
                  <c:v>45413</c:v>
                </c:pt>
                <c:pt idx="1132">
                  <c:v>45414</c:v>
                </c:pt>
                <c:pt idx="1133">
                  <c:v>45415</c:v>
                </c:pt>
                <c:pt idx="1134">
                  <c:v>45418</c:v>
                </c:pt>
                <c:pt idx="1135">
                  <c:v>45419</c:v>
                </c:pt>
                <c:pt idx="1136">
                  <c:v>45420</c:v>
                </c:pt>
                <c:pt idx="1137">
                  <c:v>45421</c:v>
                </c:pt>
                <c:pt idx="1138">
                  <c:v>45422</c:v>
                </c:pt>
                <c:pt idx="1139">
                  <c:v>45425</c:v>
                </c:pt>
                <c:pt idx="1140">
                  <c:v>45426</c:v>
                </c:pt>
                <c:pt idx="1141">
                  <c:v>45427</c:v>
                </c:pt>
                <c:pt idx="1142">
                  <c:v>45428</c:v>
                </c:pt>
                <c:pt idx="1143">
                  <c:v>45429</c:v>
                </c:pt>
                <c:pt idx="1144">
                  <c:v>45432</c:v>
                </c:pt>
                <c:pt idx="1145">
                  <c:v>45433</c:v>
                </c:pt>
                <c:pt idx="1146">
                  <c:v>45434</c:v>
                </c:pt>
                <c:pt idx="1147">
                  <c:v>45435</c:v>
                </c:pt>
                <c:pt idx="1148">
                  <c:v>45436</c:v>
                </c:pt>
                <c:pt idx="1149">
                  <c:v>45439</c:v>
                </c:pt>
                <c:pt idx="1150">
                  <c:v>45440</c:v>
                </c:pt>
                <c:pt idx="1151">
                  <c:v>45441</c:v>
                </c:pt>
                <c:pt idx="1152">
                  <c:v>45442</c:v>
                </c:pt>
                <c:pt idx="1153">
                  <c:v>45443</c:v>
                </c:pt>
                <c:pt idx="1154">
                  <c:v>45446</c:v>
                </c:pt>
                <c:pt idx="1155">
                  <c:v>45447</c:v>
                </c:pt>
                <c:pt idx="1156">
                  <c:v>45448</c:v>
                </c:pt>
                <c:pt idx="1157">
                  <c:v>45449</c:v>
                </c:pt>
                <c:pt idx="1158">
                  <c:v>45450</c:v>
                </c:pt>
                <c:pt idx="1159">
                  <c:v>45453</c:v>
                </c:pt>
                <c:pt idx="1160">
                  <c:v>45454</c:v>
                </c:pt>
                <c:pt idx="1161">
                  <c:v>45455</c:v>
                </c:pt>
                <c:pt idx="1162">
                  <c:v>45456</c:v>
                </c:pt>
                <c:pt idx="1163">
                  <c:v>45457</c:v>
                </c:pt>
                <c:pt idx="1164">
                  <c:v>45460</c:v>
                </c:pt>
                <c:pt idx="1165">
                  <c:v>45461</c:v>
                </c:pt>
                <c:pt idx="1166">
                  <c:v>45462</c:v>
                </c:pt>
                <c:pt idx="1167">
                  <c:v>45463</c:v>
                </c:pt>
                <c:pt idx="1168">
                  <c:v>45464</c:v>
                </c:pt>
                <c:pt idx="1169">
                  <c:v>45467</c:v>
                </c:pt>
                <c:pt idx="1170">
                  <c:v>45468</c:v>
                </c:pt>
                <c:pt idx="1171">
                  <c:v>45469</c:v>
                </c:pt>
                <c:pt idx="1172">
                  <c:v>45470</c:v>
                </c:pt>
                <c:pt idx="1173">
                  <c:v>45471</c:v>
                </c:pt>
                <c:pt idx="1174">
                  <c:v>45474</c:v>
                </c:pt>
                <c:pt idx="1175">
                  <c:v>45475</c:v>
                </c:pt>
                <c:pt idx="1176">
                  <c:v>45476</c:v>
                </c:pt>
                <c:pt idx="1177">
                  <c:v>45477</c:v>
                </c:pt>
                <c:pt idx="1178">
                  <c:v>45478</c:v>
                </c:pt>
                <c:pt idx="1179">
                  <c:v>45481</c:v>
                </c:pt>
                <c:pt idx="1180">
                  <c:v>45482</c:v>
                </c:pt>
                <c:pt idx="1181">
                  <c:v>45483</c:v>
                </c:pt>
                <c:pt idx="1182">
                  <c:v>45484</c:v>
                </c:pt>
                <c:pt idx="1183">
                  <c:v>45485</c:v>
                </c:pt>
                <c:pt idx="1184">
                  <c:v>45488</c:v>
                </c:pt>
                <c:pt idx="1185">
                  <c:v>45489</c:v>
                </c:pt>
                <c:pt idx="1186">
                  <c:v>45490</c:v>
                </c:pt>
                <c:pt idx="1187">
                  <c:v>45491</c:v>
                </c:pt>
                <c:pt idx="1188">
                  <c:v>45492</c:v>
                </c:pt>
                <c:pt idx="1189">
                  <c:v>45495</c:v>
                </c:pt>
                <c:pt idx="1190">
                  <c:v>45496</c:v>
                </c:pt>
                <c:pt idx="1191">
                  <c:v>45497</c:v>
                </c:pt>
                <c:pt idx="1192">
                  <c:v>45498</c:v>
                </c:pt>
                <c:pt idx="1193">
                  <c:v>45499</c:v>
                </c:pt>
                <c:pt idx="1194">
                  <c:v>45502</c:v>
                </c:pt>
                <c:pt idx="1195">
                  <c:v>45503</c:v>
                </c:pt>
                <c:pt idx="1196">
                  <c:v>45504</c:v>
                </c:pt>
                <c:pt idx="1197">
                  <c:v>45505</c:v>
                </c:pt>
                <c:pt idx="1198">
                  <c:v>45506</c:v>
                </c:pt>
                <c:pt idx="1199">
                  <c:v>45509</c:v>
                </c:pt>
                <c:pt idx="1200">
                  <c:v>45510</c:v>
                </c:pt>
                <c:pt idx="1201">
                  <c:v>45511</c:v>
                </c:pt>
                <c:pt idx="1202">
                  <c:v>45512</c:v>
                </c:pt>
                <c:pt idx="1203">
                  <c:v>45513</c:v>
                </c:pt>
                <c:pt idx="1204">
                  <c:v>45516</c:v>
                </c:pt>
                <c:pt idx="1205">
                  <c:v>45517</c:v>
                </c:pt>
                <c:pt idx="1206">
                  <c:v>45518</c:v>
                </c:pt>
                <c:pt idx="1207">
                  <c:v>45519</c:v>
                </c:pt>
                <c:pt idx="1208">
                  <c:v>45520</c:v>
                </c:pt>
                <c:pt idx="1209">
                  <c:v>45523</c:v>
                </c:pt>
                <c:pt idx="1210">
                  <c:v>45524</c:v>
                </c:pt>
                <c:pt idx="1211">
                  <c:v>45525</c:v>
                </c:pt>
                <c:pt idx="1212">
                  <c:v>45526</c:v>
                </c:pt>
                <c:pt idx="1213">
                  <c:v>45527</c:v>
                </c:pt>
                <c:pt idx="1214">
                  <c:v>45530</c:v>
                </c:pt>
                <c:pt idx="1215">
                  <c:v>45531</c:v>
                </c:pt>
                <c:pt idx="1216">
                  <c:v>45532</c:v>
                </c:pt>
                <c:pt idx="1217">
                  <c:v>45533</c:v>
                </c:pt>
                <c:pt idx="1218">
                  <c:v>45534</c:v>
                </c:pt>
                <c:pt idx="1219">
                  <c:v>45537</c:v>
                </c:pt>
                <c:pt idx="1220">
                  <c:v>45538</c:v>
                </c:pt>
                <c:pt idx="1221">
                  <c:v>45539</c:v>
                </c:pt>
                <c:pt idx="1222">
                  <c:v>45540</c:v>
                </c:pt>
                <c:pt idx="1223">
                  <c:v>45541</c:v>
                </c:pt>
                <c:pt idx="1224">
                  <c:v>45544</c:v>
                </c:pt>
                <c:pt idx="1225">
                  <c:v>45545</c:v>
                </c:pt>
                <c:pt idx="1226">
                  <c:v>45546</c:v>
                </c:pt>
                <c:pt idx="1227">
                  <c:v>45547</c:v>
                </c:pt>
                <c:pt idx="1228">
                  <c:v>45548</c:v>
                </c:pt>
                <c:pt idx="1229">
                  <c:v>45551</c:v>
                </c:pt>
                <c:pt idx="1230">
                  <c:v>45552</c:v>
                </c:pt>
                <c:pt idx="1231">
                  <c:v>45553</c:v>
                </c:pt>
                <c:pt idx="1232">
                  <c:v>45554</c:v>
                </c:pt>
                <c:pt idx="1233">
                  <c:v>45555</c:v>
                </c:pt>
                <c:pt idx="1234">
                  <c:v>45558</c:v>
                </c:pt>
                <c:pt idx="1235">
                  <c:v>45559</c:v>
                </c:pt>
                <c:pt idx="1236">
                  <c:v>45560</c:v>
                </c:pt>
                <c:pt idx="1237">
                  <c:v>45561</c:v>
                </c:pt>
                <c:pt idx="1238">
                  <c:v>45562</c:v>
                </c:pt>
                <c:pt idx="1239">
                  <c:v>45565</c:v>
                </c:pt>
                <c:pt idx="1240">
                  <c:v>45566</c:v>
                </c:pt>
                <c:pt idx="1241">
                  <c:v>45567</c:v>
                </c:pt>
                <c:pt idx="1242">
                  <c:v>45568</c:v>
                </c:pt>
                <c:pt idx="1243">
                  <c:v>45569</c:v>
                </c:pt>
                <c:pt idx="1244">
                  <c:v>45572</c:v>
                </c:pt>
                <c:pt idx="1245">
                  <c:v>45573</c:v>
                </c:pt>
                <c:pt idx="1246">
                  <c:v>45574</c:v>
                </c:pt>
                <c:pt idx="1247">
                  <c:v>45575</c:v>
                </c:pt>
                <c:pt idx="1248">
                  <c:v>45576</c:v>
                </c:pt>
                <c:pt idx="1249">
                  <c:v>45579</c:v>
                </c:pt>
                <c:pt idx="1250">
                  <c:v>45580</c:v>
                </c:pt>
                <c:pt idx="1251">
                  <c:v>45581</c:v>
                </c:pt>
                <c:pt idx="1252">
                  <c:v>45582</c:v>
                </c:pt>
                <c:pt idx="1253">
                  <c:v>45583</c:v>
                </c:pt>
                <c:pt idx="1254">
                  <c:v>45586</c:v>
                </c:pt>
                <c:pt idx="1255">
                  <c:v>45587</c:v>
                </c:pt>
                <c:pt idx="1256">
                  <c:v>45588</c:v>
                </c:pt>
                <c:pt idx="1257">
                  <c:v>45589</c:v>
                </c:pt>
                <c:pt idx="1258">
                  <c:v>45590</c:v>
                </c:pt>
                <c:pt idx="1259">
                  <c:v>45593</c:v>
                </c:pt>
                <c:pt idx="1260">
                  <c:v>45594</c:v>
                </c:pt>
                <c:pt idx="1261">
                  <c:v>45595</c:v>
                </c:pt>
                <c:pt idx="1262">
                  <c:v>45596</c:v>
                </c:pt>
                <c:pt idx="1263">
                  <c:v>45597</c:v>
                </c:pt>
                <c:pt idx="1264">
                  <c:v>45600</c:v>
                </c:pt>
                <c:pt idx="1265">
                  <c:v>45601</c:v>
                </c:pt>
                <c:pt idx="1266">
                  <c:v>45602</c:v>
                </c:pt>
                <c:pt idx="1267">
                  <c:v>45603</c:v>
                </c:pt>
                <c:pt idx="1268">
                  <c:v>45604</c:v>
                </c:pt>
                <c:pt idx="1269">
                  <c:v>45607</c:v>
                </c:pt>
                <c:pt idx="1270">
                  <c:v>45608</c:v>
                </c:pt>
                <c:pt idx="1271">
                  <c:v>45609</c:v>
                </c:pt>
                <c:pt idx="1272">
                  <c:v>45610</c:v>
                </c:pt>
                <c:pt idx="1273">
                  <c:v>45611</c:v>
                </c:pt>
                <c:pt idx="1274">
                  <c:v>45614</c:v>
                </c:pt>
                <c:pt idx="1275">
                  <c:v>45615</c:v>
                </c:pt>
                <c:pt idx="1276">
                  <c:v>45616</c:v>
                </c:pt>
                <c:pt idx="1277">
                  <c:v>45617</c:v>
                </c:pt>
                <c:pt idx="1278">
                  <c:v>45618</c:v>
                </c:pt>
                <c:pt idx="1279">
                  <c:v>45621</c:v>
                </c:pt>
                <c:pt idx="1280">
                  <c:v>45622</c:v>
                </c:pt>
                <c:pt idx="1281">
                  <c:v>45623</c:v>
                </c:pt>
                <c:pt idx="1282">
                  <c:v>45624</c:v>
                </c:pt>
                <c:pt idx="1283">
                  <c:v>45625</c:v>
                </c:pt>
                <c:pt idx="1284">
                  <c:v>45628</c:v>
                </c:pt>
                <c:pt idx="1285">
                  <c:v>45629</c:v>
                </c:pt>
                <c:pt idx="1286">
                  <c:v>45630</c:v>
                </c:pt>
                <c:pt idx="1287">
                  <c:v>45631</c:v>
                </c:pt>
                <c:pt idx="1288">
                  <c:v>45632</c:v>
                </c:pt>
                <c:pt idx="1289">
                  <c:v>45635</c:v>
                </c:pt>
                <c:pt idx="1290">
                  <c:v>45636</c:v>
                </c:pt>
                <c:pt idx="1291">
                  <c:v>45637</c:v>
                </c:pt>
                <c:pt idx="1292">
                  <c:v>45638</c:v>
                </c:pt>
                <c:pt idx="1293">
                  <c:v>45639</c:v>
                </c:pt>
                <c:pt idx="1294">
                  <c:v>45642</c:v>
                </c:pt>
                <c:pt idx="1295">
                  <c:v>45643</c:v>
                </c:pt>
                <c:pt idx="1296">
                  <c:v>45644</c:v>
                </c:pt>
                <c:pt idx="1297">
                  <c:v>45645</c:v>
                </c:pt>
                <c:pt idx="1298">
                  <c:v>45646</c:v>
                </c:pt>
                <c:pt idx="1299">
                  <c:v>45649</c:v>
                </c:pt>
                <c:pt idx="1300">
                  <c:v>45650</c:v>
                </c:pt>
                <c:pt idx="1301">
                  <c:v>45651</c:v>
                </c:pt>
                <c:pt idx="1302">
                  <c:v>45652</c:v>
                </c:pt>
                <c:pt idx="1303">
                  <c:v>45653</c:v>
                </c:pt>
                <c:pt idx="1304">
                  <c:v>45656</c:v>
                </c:pt>
                <c:pt idx="1305">
                  <c:v>45657</c:v>
                </c:pt>
                <c:pt idx="1306">
                  <c:v>45658</c:v>
                </c:pt>
                <c:pt idx="1307">
                  <c:v>45659</c:v>
                </c:pt>
                <c:pt idx="1308">
                  <c:v>45660</c:v>
                </c:pt>
                <c:pt idx="1309">
                  <c:v>45663</c:v>
                </c:pt>
                <c:pt idx="1310">
                  <c:v>45664</c:v>
                </c:pt>
                <c:pt idx="1311">
                  <c:v>45665</c:v>
                </c:pt>
                <c:pt idx="1312">
                  <c:v>45666</c:v>
                </c:pt>
                <c:pt idx="1313">
                  <c:v>45667</c:v>
                </c:pt>
                <c:pt idx="1314">
                  <c:v>45670</c:v>
                </c:pt>
                <c:pt idx="1315">
                  <c:v>45671</c:v>
                </c:pt>
                <c:pt idx="1316">
                  <c:v>45672</c:v>
                </c:pt>
                <c:pt idx="1317">
                  <c:v>45673</c:v>
                </c:pt>
                <c:pt idx="1318">
                  <c:v>45674</c:v>
                </c:pt>
                <c:pt idx="1319">
                  <c:v>45677</c:v>
                </c:pt>
                <c:pt idx="1320">
                  <c:v>45678</c:v>
                </c:pt>
                <c:pt idx="1321">
                  <c:v>45679</c:v>
                </c:pt>
                <c:pt idx="1322">
                  <c:v>45680</c:v>
                </c:pt>
                <c:pt idx="1323">
                  <c:v>45681</c:v>
                </c:pt>
                <c:pt idx="1324">
                  <c:v>45684</c:v>
                </c:pt>
                <c:pt idx="1325">
                  <c:v>45685</c:v>
                </c:pt>
                <c:pt idx="1326">
                  <c:v>45686</c:v>
                </c:pt>
                <c:pt idx="1327">
                  <c:v>45687</c:v>
                </c:pt>
                <c:pt idx="1328">
                  <c:v>45688</c:v>
                </c:pt>
                <c:pt idx="1329">
                  <c:v>45691</c:v>
                </c:pt>
                <c:pt idx="1330">
                  <c:v>45692</c:v>
                </c:pt>
                <c:pt idx="1331">
                  <c:v>45693</c:v>
                </c:pt>
                <c:pt idx="1332">
                  <c:v>45694</c:v>
                </c:pt>
                <c:pt idx="1333">
                  <c:v>45695</c:v>
                </c:pt>
                <c:pt idx="1334">
                  <c:v>45698</c:v>
                </c:pt>
                <c:pt idx="1335">
                  <c:v>45699</c:v>
                </c:pt>
                <c:pt idx="1336">
                  <c:v>45700</c:v>
                </c:pt>
                <c:pt idx="1337">
                  <c:v>45701</c:v>
                </c:pt>
                <c:pt idx="1338">
                  <c:v>45702</c:v>
                </c:pt>
                <c:pt idx="1339">
                  <c:v>45705</c:v>
                </c:pt>
                <c:pt idx="1340">
                  <c:v>45706</c:v>
                </c:pt>
                <c:pt idx="1341">
                  <c:v>45707</c:v>
                </c:pt>
                <c:pt idx="1342">
                  <c:v>45708</c:v>
                </c:pt>
                <c:pt idx="1343">
                  <c:v>45709</c:v>
                </c:pt>
                <c:pt idx="1344">
                  <c:v>45712</c:v>
                </c:pt>
                <c:pt idx="1345">
                  <c:v>45713</c:v>
                </c:pt>
                <c:pt idx="1346">
                  <c:v>45714</c:v>
                </c:pt>
                <c:pt idx="1347">
                  <c:v>45715</c:v>
                </c:pt>
                <c:pt idx="1348">
                  <c:v>45716</c:v>
                </c:pt>
                <c:pt idx="1349">
                  <c:v>45719</c:v>
                </c:pt>
                <c:pt idx="1350">
                  <c:v>45720</c:v>
                </c:pt>
                <c:pt idx="1351">
                  <c:v>45721</c:v>
                </c:pt>
                <c:pt idx="1352">
                  <c:v>45722</c:v>
                </c:pt>
                <c:pt idx="1353">
                  <c:v>45723</c:v>
                </c:pt>
                <c:pt idx="1354">
                  <c:v>45726</c:v>
                </c:pt>
                <c:pt idx="1355">
                  <c:v>45727</c:v>
                </c:pt>
                <c:pt idx="1356">
                  <c:v>45728</c:v>
                </c:pt>
                <c:pt idx="1357">
                  <c:v>45729</c:v>
                </c:pt>
                <c:pt idx="1358">
                  <c:v>45730</c:v>
                </c:pt>
                <c:pt idx="1359">
                  <c:v>45733</c:v>
                </c:pt>
                <c:pt idx="1360">
                  <c:v>45734</c:v>
                </c:pt>
                <c:pt idx="1361">
                  <c:v>45735</c:v>
                </c:pt>
                <c:pt idx="1362">
                  <c:v>45736</c:v>
                </c:pt>
                <c:pt idx="1363">
                  <c:v>45737</c:v>
                </c:pt>
                <c:pt idx="1364">
                  <c:v>45740</c:v>
                </c:pt>
                <c:pt idx="1365">
                  <c:v>45741</c:v>
                </c:pt>
                <c:pt idx="1366">
                  <c:v>45742</c:v>
                </c:pt>
                <c:pt idx="1367">
                  <c:v>45743</c:v>
                </c:pt>
                <c:pt idx="1368">
                  <c:v>45744</c:v>
                </c:pt>
                <c:pt idx="1369">
                  <c:v>45747</c:v>
                </c:pt>
                <c:pt idx="1370">
                  <c:v>45748</c:v>
                </c:pt>
                <c:pt idx="1371">
                  <c:v>45749</c:v>
                </c:pt>
                <c:pt idx="1372">
                  <c:v>45750</c:v>
                </c:pt>
                <c:pt idx="1373">
                  <c:v>45751</c:v>
                </c:pt>
                <c:pt idx="1374">
                  <c:v>45754</c:v>
                </c:pt>
                <c:pt idx="1375">
                  <c:v>45755</c:v>
                </c:pt>
                <c:pt idx="1376">
                  <c:v>45756</c:v>
                </c:pt>
                <c:pt idx="1377">
                  <c:v>45757</c:v>
                </c:pt>
                <c:pt idx="1378">
                  <c:v>45758</c:v>
                </c:pt>
                <c:pt idx="1379">
                  <c:v>45761</c:v>
                </c:pt>
                <c:pt idx="1380">
                  <c:v>45762</c:v>
                </c:pt>
                <c:pt idx="1381">
                  <c:v>45763</c:v>
                </c:pt>
                <c:pt idx="1382">
                  <c:v>45764</c:v>
                </c:pt>
                <c:pt idx="1383">
                  <c:v>45765</c:v>
                </c:pt>
                <c:pt idx="1384">
                  <c:v>45768</c:v>
                </c:pt>
                <c:pt idx="1385">
                  <c:v>45769</c:v>
                </c:pt>
                <c:pt idx="1386">
                  <c:v>45770</c:v>
                </c:pt>
                <c:pt idx="1387">
                  <c:v>45771</c:v>
                </c:pt>
                <c:pt idx="1388">
                  <c:v>45772</c:v>
                </c:pt>
                <c:pt idx="1389">
                  <c:v>45775</c:v>
                </c:pt>
                <c:pt idx="1390">
                  <c:v>45776</c:v>
                </c:pt>
                <c:pt idx="1391">
                  <c:v>45777</c:v>
                </c:pt>
                <c:pt idx="1392">
                  <c:v>45778</c:v>
                </c:pt>
                <c:pt idx="1393">
                  <c:v>45779</c:v>
                </c:pt>
                <c:pt idx="1394">
                  <c:v>45782</c:v>
                </c:pt>
                <c:pt idx="1395">
                  <c:v>45783</c:v>
                </c:pt>
                <c:pt idx="1396">
                  <c:v>45784</c:v>
                </c:pt>
                <c:pt idx="1397">
                  <c:v>45785</c:v>
                </c:pt>
                <c:pt idx="1398">
                  <c:v>45786</c:v>
                </c:pt>
                <c:pt idx="1399">
                  <c:v>45789</c:v>
                </c:pt>
                <c:pt idx="1400">
                  <c:v>45790</c:v>
                </c:pt>
                <c:pt idx="1401">
                  <c:v>45791</c:v>
                </c:pt>
                <c:pt idx="1402">
                  <c:v>45792</c:v>
                </c:pt>
                <c:pt idx="1403">
                  <c:v>45793</c:v>
                </c:pt>
                <c:pt idx="1404">
                  <c:v>45796</c:v>
                </c:pt>
                <c:pt idx="1405">
                  <c:v>45797</c:v>
                </c:pt>
                <c:pt idx="1406">
                  <c:v>45798</c:v>
                </c:pt>
                <c:pt idx="1407">
                  <c:v>45799</c:v>
                </c:pt>
                <c:pt idx="1408">
                  <c:v>45800</c:v>
                </c:pt>
                <c:pt idx="1409">
                  <c:v>45803</c:v>
                </c:pt>
                <c:pt idx="1410">
                  <c:v>45804</c:v>
                </c:pt>
                <c:pt idx="1411">
                  <c:v>45805</c:v>
                </c:pt>
                <c:pt idx="1412">
                  <c:v>45806</c:v>
                </c:pt>
                <c:pt idx="1413">
                  <c:v>45807</c:v>
                </c:pt>
                <c:pt idx="1414">
                  <c:v>45810</c:v>
                </c:pt>
                <c:pt idx="1415">
                  <c:v>45811</c:v>
                </c:pt>
                <c:pt idx="1416">
                  <c:v>45812</c:v>
                </c:pt>
                <c:pt idx="1417">
                  <c:v>45813</c:v>
                </c:pt>
                <c:pt idx="1418">
                  <c:v>45814</c:v>
                </c:pt>
                <c:pt idx="1419">
                  <c:v>45817</c:v>
                </c:pt>
                <c:pt idx="1420">
                  <c:v>45818</c:v>
                </c:pt>
                <c:pt idx="1421">
                  <c:v>45819</c:v>
                </c:pt>
                <c:pt idx="1422">
                  <c:v>45820</c:v>
                </c:pt>
                <c:pt idx="1423">
                  <c:v>45821</c:v>
                </c:pt>
                <c:pt idx="1424">
                  <c:v>45824</c:v>
                </c:pt>
                <c:pt idx="1425">
                  <c:v>45825</c:v>
                </c:pt>
                <c:pt idx="1426">
                  <c:v>45826</c:v>
                </c:pt>
                <c:pt idx="1427">
                  <c:v>45827</c:v>
                </c:pt>
                <c:pt idx="1428">
                  <c:v>45828</c:v>
                </c:pt>
                <c:pt idx="1429">
                  <c:v>45831</c:v>
                </c:pt>
                <c:pt idx="1430">
                  <c:v>45832</c:v>
                </c:pt>
                <c:pt idx="1431">
                  <c:v>45833</c:v>
                </c:pt>
                <c:pt idx="1432">
                  <c:v>45834</c:v>
                </c:pt>
                <c:pt idx="1433">
                  <c:v>45835</c:v>
                </c:pt>
                <c:pt idx="1434">
                  <c:v>45838</c:v>
                </c:pt>
                <c:pt idx="1435">
                  <c:v>45839</c:v>
                </c:pt>
                <c:pt idx="1436">
                  <c:v>45840</c:v>
                </c:pt>
                <c:pt idx="1437">
                  <c:v>45841</c:v>
                </c:pt>
                <c:pt idx="1438">
                  <c:v>45842</c:v>
                </c:pt>
                <c:pt idx="1439">
                  <c:v>45845</c:v>
                </c:pt>
                <c:pt idx="1440">
                  <c:v>45846</c:v>
                </c:pt>
                <c:pt idx="1441">
                  <c:v>45847</c:v>
                </c:pt>
                <c:pt idx="1442">
                  <c:v>45848</c:v>
                </c:pt>
                <c:pt idx="1443">
                  <c:v>45849</c:v>
                </c:pt>
                <c:pt idx="1444">
                  <c:v>45852</c:v>
                </c:pt>
                <c:pt idx="1445">
                  <c:v>45853</c:v>
                </c:pt>
                <c:pt idx="1446">
                  <c:v>45854</c:v>
                </c:pt>
                <c:pt idx="1447">
                  <c:v>45855</c:v>
                </c:pt>
                <c:pt idx="1448">
                  <c:v>45856</c:v>
                </c:pt>
                <c:pt idx="1449">
                  <c:v>45859</c:v>
                </c:pt>
                <c:pt idx="1450">
                  <c:v>45860</c:v>
                </c:pt>
                <c:pt idx="1451">
                  <c:v>45861</c:v>
                </c:pt>
                <c:pt idx="1452">
                  <c:v>45862</c:v>
                </c:pt>
                <c:pt idx="1453">
                  <c:v>45863</c:v>
                </c:pt>
                <c:pt idx="1454">
                  <c:v>45866</c:v>
                </c:pt>
                <c:pt idx="1455">
                  <c:v>45867</c:v>
                </c:pt>
                <c:pt idx="1456">
                  <c:v>45868</c:v>
                </c:pt>
                <c:pt idx="1457">
                  <c:v>45869</c:v>
                </c:pt>
                <c:pt idx="1458">
                  <c:v>45870</c:v>
                </c:pt>
                <c:pt idx="1459">
                  <c:v>45873</c:v>
                </c:pt>
                <c:pt idx="1460">
                  <c:v>45874</c:v>
                </c:pt>
                <c:pt idx="1461">
                  <c:v>45875</c:v>
                </c:pt>
                <c:pt idx="1462">
                  <c:v>45876</c:v>
                </c:pt>
                <c:pt idx="1463">
                  <c:v>45877</c:v>
                </c:pt>
                <c:pt idx="1464">
                  <c:v>45880</c:v>
                </c:pt>
                <c:pt idx="1465">
                  <c:v>45881</c:v>
                </c:pt>
                <c:pt idx="1466">
                  <c:v>45882</c:v>
                </c:pt>
                <c:pt idx="1467">
                  <c:v>45883</c:v>
                </c:pt>
                <c:pt idx="1468">
                  <c:v>45884</c:v>
                </c:pt>
                <c:pt idx="1469">
                  <c:v>45887</c:v>
                </c:pt>
                <c:pt idx="1470">
                  <c:v>45888</c:v>
                </c:pt>
                <c:pt idx="1471">
                  <c:v>45889</c:v>
                </c:pt>
                <c:pt idx="1472">
                  <c:v>45890</c:v>
                </c:pt>
                <c:pt idx="1473">
                  <c:v>45891</c:v>
                </c:pt>
                <c:pt idx="1474">
                  <c:v>45894</c:v>
                </c:pt>
                <c:pt idx="1475">
                  <c:v>45895</c:v>
                </c:pt>
                <c:pt idx="1476">
                  <c:v>45896</c:v>
                </c:pt>
                <c:pt idx="1477">
                  <c:v>45897</c:v>
                </c:pt>
                <c:pt idx="1478">
                  <c:v>45898</c:v>
                </c:pt>
                <c:pt idx="1479">
                  <c:v>45901</c:v>
                </c:pt>
                <c:pt idx="1480">
                  <c:v>45902</c:v>
                </c:pt>
                <c:pt idx="1481">
                  <c:v>45903</c:v>
                </c:pt>
                <c:pt idx="1482">
                  <c:v>45904</c:v>
                </c:pt>
                <c:pt idx="1483">
                  <c:v>45905</c:v>
                </c:pt>
                <c:pt idx="1484">
                  <c:v>45908</c:v>
                </c:pt>
                <c:pt idx="1485">
                  <c:v>45909</c:v>
                </c:pt>
                <c:pt idx="1486">
                  <c:v>45910</c:v>
                </c:pt>
                <c:pt idx="1487">
                  <c:v>45911</c:v>
                </c:pt>
                <c:pt idx="1488">
                  <c:v>45912</c:v>
                </c:pt>
                <c:pt idx="1489">
                  <c:v>45915</c:v>
                </c:pt>
                <c:pt idx="1490">
                  <c:v>45916</c:v>
                </c:pt>
                <c:pt idx="1491">
                  <c:v>45917</c:v>
                </c:pt>
                <c:pt idx="1492">
                  <c:v>45918</c:v>
                </c:pt>
                <c:pt idx="1493">
                  <c:v>45919</c:v>
                </c:pt>
                <c:pt idx="1494">
                  <c:v>45922</c:v>
                </c:pt>
                <c:pt idx="1495">
                  <c:v>45923</c:v>
                </c:pt>
                <c:pt idx="1496">
                  <c:v>45924</c:v>
                </c:pt>
                <c:pt idx="1497">
                  <c:v>45925</c:v>
                </c:pt>
                <c:pt idx="1498">
                  <c:v>45926</c:v>
                </c:pt>
                <c:pt idx="1499">
                  <c:v>45929</c:v>
                </c:pt>
                <c:pt idx="1500">
                  <c:v>45930</c:v>
                </c:pt>
                <c:pt idx="1501">
                  <c:v>45931</c:v>
                </c:pt>
                <c:pt idx="1502">
                  <c:v>45932</c:v>
                </c:pt>
                <c:pt idx="1503">
                  <c:v>45933</c:v>
                </c:pt>
                <c:pt idx="1504">
                  <c:v>45936</c:v>
                </c:pt>
                <c:pt idx="1505">
                  <c:v>45937</c:v>
                </c:pt>
                <c:pt idx="1506">
                  <c:v>45938</c:v>
                </c:pt>
                <c:pt idx="1507">
                  <c:v>45939</c:v>
                </c:pt>
                <c:pt idx="1508">
                  <c:v>45940</c:v>
                </c:pt>
                <c:pt idx="1509">
                  <c:v>45943</c:v>
                </c:pt>
                <c:pt idx="1510">
                  <c:v>45944</c:v>
                </c:pt>
                <c:pt idx="1511">
                  <c:v>45945</c:v>
                </c:pt>
                <c:pt idx="1512">
                  <c:v>45946</c:v>
                </c:pt>
                <c:pt idx="1513">
                  <c:v>45947</c:v>
                </c:pt>
                <c:pt idx="1514">
                  <c:v>45950</c:v>
                </c:pt>
                <c:pt idx="1515">
                  <c:v>45951</c:v>
                </c:pt>
                <c:pt idx="1516">
                  <c:v>45952</c:v>
                </c:pt>
                <c:pt idx="1517">
                  <c:v>45953</c:v>
                </c:pt>
                <c:pt idx="1518">
                  <c:v>45954</c:v>
                </c:pt>
                <c:pt idx="1519">
                  <c:v>45957</c:v>
                </c:pt>
                <c:pt idx="1520">
                  <c:v>45958</c:v>
                </c:pt>
                <c:pt idx="1521">
                  <c:v>45959</c:v>
                </c:pt>
                <c:pt idx="1522">
                  <c:v>45960</c:v>
                </c:pt>
                <c:pt idx="1523">
                  <c:v>45961</c:v>
                </c:pt>
                <c:pt idx="1524">
                  <c:v>45964</c:v>
                </c:pt>
                <c:pt idx="1525">
                  <c:v>45965</c:v>
                </c:pt>
                <c:pt idx="1526">
                  <c:v>45966</c:v>
                </c:pt>
                <c:pt idx="1527">
                  <c:v>45967</c:v>
                </c:pt>
                <c:pt idx="1528">
                  <c:v>45968</c:v>
                </c:pt>
                <c:pt idx="1529">
                  <c:v>45971</c:v>
                </c:pt>
                <c:pt idx="1530">
                  <c:v>45972</c:v>
                </c:pt>
                <c:pt idx="1531">
                  <c:v>45973</c:v>
                </c:pt>
                <c:pt idx="1532">
                  <c:v>45974</c:v>
                </c:pt>
                <c:pt idx="1533">
                  <c:v>45975</c:v>
                </c:pt>
                <c:pt idx="1534">
                  <c:v>45978</c:v>
                </c:pt>
                <c:pt idx="1535">
                  <c:v>45979</c:v>
                </c:pt>
                <c:pt idx="1536">
                  <c:v>45980</c:v>
                </c:pt>
                <c:pt idx="1537">
                  <c:v>45981</c:v>
                </c:pt>
                <c:pt idx="1538">
                  <c:v>45982</c:v>
                </c:pt>
                <c:pt idx="1539">
                  <c:v>45985</c:v>
                </c:pt>
                <c:pt idx="1540">
                  <c:v>45986</c:v>
                </c:pt>
                <c:pt idx="1541">
                  <c:v>45987</c:v>
                </c:pt>
                <c:pt idx="1542">
                  <c:v>45988</c:v>
                </c:pt>
                <c:pt idx="1543">
                  <c:v>45989</c:v>
                </c:pt>
              </c:numCache>
            </c:numRef>
          </c:cat>
          <c:val>
            <c:numRef>
              <c:f>Currencies!$I$7:$I$15000</c:f>
              <c:numCache>
                <c:formatCode>_(* #,##0.00_);_(* \(#,##0.00\);_(* "-"??_);_(@_)</c:formatCode>
                <c:ptCount val="1499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formatCode="0.00">
                  <c:v>1</c:v>
                </c:pt>
                <c:pt idx="1307" formatCode="0.00">
                  <c:v>1</c:v>
                </c:pt>
                <c:pt idx="1308" formatCode="0.00">
                  <c:v>1</c:v>
                </c:pt>
                <c:pt idx="1309" formatCode="0.00">
                  <c:v>1</c:v>
                </c:pt>
                <c:pt idx="1310" formatCode="0.00">
                  <c:v>1</c:v>
                </c:pt>
                <c:pt idx="1311" formatCode="0.00">
                  <c:v>1</c:v>
                </c:pt>
                <c:pt idx="1312" formatCode="0.00">
                  <c:v>1</c:v>
                </c:pt>
                <c:pt idx="1313" formatCode="0.00">
                  <c:v>1</c:v>
                </c:pt>
                <c:pt idx="1314" formatCode="0.00">
                  <c:v>1</c:v>
                </c:pt>
                <c:pt idx="1315" formatCode="0.00">
                  <c:v>1</c:v>
                </c:pt>
                <c:pt idx="1316" formatCode="0.00">
                  <c:v>1</c:v>
                </c:pt>
                <c:pt idx="1317" formatCode="0.00">
                  <c:v>1</c:v>
                </c:pt>
                <c:pt idx="1318" formatCode="0.00">
                  <c:v>1</c:v>
                </c:pt>
                <c:pt idx="1319" formatCode="0.00">
                  <c:v>1</c:v>
                </c:pt>
                <c:pt idx="1320" formatCode="0.00">
                  <c:v>1</c:v>
                </c:pt>
                <c:pt idx="1321" formatCode="0.00">
                  <c:v>1</c:v>
                </c:pt>
                <c:pt idx="1322" formatCode="0.00">
                  <c:v>1</c:v>
                </c:pt>
                <c:pt idx="1323" formatCode="0.00">
                  <c:v>1</c:v>
                </c:pt>
                <c:pt idx="1324" formatCode="0.00">
                  <c:v>1</c:v>
                </c:pt>
                <c:pt idx="1325" formatCode="0.00">
                  <c:v>1</c:v>
                </c:pt>
                <c:pt idx="1326" formatCode="0.00">
                  <c:v>1</c:v>
                </c:pt>
                <c:pt idx="1327" formatCode="0.00">
                  <c:v>1</c:v>
                </c:pt>
                <c:pt idx="1328" formatCode="0.00">
                  <c:v>1</c:v>
                </c:pt>
                <c:pt idx="1329" formatCode="0.00">
                  <c:v>1</c:v>
                </c:pt>
                <c:pt idx="1330" formatCode="0.00">
                  <c:v>1</c:v>
                </c:pt>
                <c:pt idx="1331" formatCode="0.00">
                  <c:v>1</c:v>
                </c:pt>
                <c:pt idx="1332" formatCode="0.00">
                  <c:v>1</c:v>
                </c:pt>
                <c:pt idx="1333" formatCode="0.00">
                  <c:v>1</c:v>
                </c:pt>
                <c:pt idx="1334" formatCode="0.00">
                  <c:v>1</c:v>
                </c:pt>
                <c:pt idx="1335" formatCode="0.00">
                  <c:v>1</c:v>
                </c:pt>
                <c:pt idx="1336" formatCode="0.00">
                  <c:v>1</c:v>
                </c:pt>
                <c:pt idx="1337" formatCode="0.00">
                  <c:v>1</c:v>
                </c:pt>
                <c:pt idx="1338" formatCode="0.00">
                  <c:v>1</c:v>
                </c:pt>
                <c:pt idx="1339" formatCode="0.00">
                  <c:v>1</c:v>
                </c:pt>
                <c:pt idx="1340" formatCode="0.00">
                  <c:v>1</c:v>
                </c:pt>
                <c:pt idx="1341" formatCode="0.00">
                  <c:v>1</c:v>
                </c:pt>
                <c:pt idx="1342" formatCode="0.00">
                  <c:v>1</c:v>
                </c:pt>
                <c:pt idx="1343" formatCode="0.00">
                  <c:v>1</c:v>
                </c:pt>
                <c:pt idx="1344" formatCode="0.00">
                  <c:v>1</c:v>
                </c:pt>
                <c:pt idx="1345" formatCode="0.00">
                  <c:v>1</c:v>
                </c:pt>
                <c:pt idx="1346" formatCode="0.00">
                  <c:v>1</c:v>
                </c:pt>
                <c:pt idx="1347" formatCode="0.00">
                  <c:v>1</c:v>
                </c:pt>
                <c:pt idx="1348" formatCode="0.00">
                  <c:v>1</c:v>
                </c:pt>
                <c:pt idx="1349" formatCode="0.00">
                  <c:v>1</c:v>
                </c:pt>
                <c:pt idx="1350" formatCode="0.00">
                  <c:v>1</c:v>
                </c:pt>
                <c:pt idx="1351" formatCode="0.00">
                  <c:v>1</c:v>
                </c:pt>
                <c:pt idx="1352" formatCode="0.00">
                  <c:v>1</c:v>
                </c:pt>
                <c:pt idx="1353" formatCode="0.00">
                  <c:v>1</c:v>
                </c:pt>
                <c:pt idx="1354" formatCode="0.00">
                  <c:v>1</c:v>
                </c:pt>
                <c:pt idx="1355" formatCode="0.00">
                  <c:v>1</c:v>
                </c:pt>
                <c:pt idx="1356" formatCode="0.00">
                  <c:v>1</c:v>
                </c:pt>
                <c:pt idx="1357" formatCode="0.00">
                  <c:v>1</c:v>
                </c:pt>
                <c:pt idx="1358" formatCode="0.00">
                  <c:v>1</c:v>
                </c:pt>
                <c:pt idx="1359" formatCode="0.00">
                  <c:v>1</c:v>
                </c:pt>
                <c:pt idx="1360" formatCode="0.00">
                  <c:v>1</c:v>
                </c:pt>
                <c:pt idx="1361" formatCode="0.00">
                  <c:v>1</c:v>
                </c:pt>
                <c:pt idx="1362" formatCode="0.00">
                  <c:v>1</c:v>
                </c:pt>
                <c:pt idx="1363" formatCode="0.00">
                  <c:v>1</c:v>
                </c:pt>
                <c:pt idx="1364" formatCode="0.00">
                  <c:v>1</c:v>
                </c:pt>
                <c:pt idx="1365" formatCode="0.00">
                  <c:v>1</c:v>
                </c:pt>
                <c:pt idx="1366" formatCode="0.00">
                  <c:v>1</c:v>
                </c:pt>
                <c:pt idx="1367" formatCode="0.00">
                  <c:v>1</c:v>
                </c:pt>
                <c:pt idx="1368" formatCode="0.00">
                  <c:v>1</c:v>
                </c:pt>
                <c:pt idx="1369" formatCode="0.00">
                  <c:v>1</c:v>
                </c:pt>
                <c:pt idx="1370" formatCode="0.00">
                  <c:v>1</c:v>
                </c:pt>
                <c:pt idx="1371" formatCode="0.00">
                  <c:v>1</c:v>
                </c:pt>
                <c:pt idx="1372" formatCode="0.00">
                  <c:v>1</c:v>
                </c:pt>
                <c:pt idx="1373" formatCode="0.00">
                  <c:v>1</c:v>
                </c:pt>
                <c:pt idx="1374" formatCode="0.00">
                  <c:v>1</c:v>
                </c:pt>
                <c:pt idx="1375" formatCode="0.00">
                  <c:v>1</c:v>
                </c:pt>
                <c:pt idx="1376" formatCode="0.00">
                  <c:v>1</c:v>
                </c:pt>
                <c:pt idx="1377" formatCode="0.00">
                  <c:v>1</c:v>
                </c:pt>
                <c:pt idx="1378" formatCode="0.00">
                  <c:v>1</c:v>
                </c:pt>
                <c:pt idx="1379" formatCode="0.00">
                  <c:v>1</c:v>
                </c:pt>
                <c:pt idx="1380" formatCode="0.00">
                  <c:v>1</c:v>
                </c:pt>
                <c:pt idx="1381" formatCode="0.00">
                  <c:v>1</c:v>
                </c:pt>
                <c:pt idx="1382" formatCode="0.00">
                  <c:v>1</c:v>
                </c:pt>
                <c:pt idx="1383" formatCode="0.00">
                  <c:v>1</c:v>
                </c:pt>
                <c:pt idx="1384" formatCode="0.00">
                  <c:v>1</c:v>
                </c:pt>
                <c:pt idx="1385" formatCode="0.00">
                  <c:v>1</c:v>
                </c:pt>
                <c:pt idx="1386" formatCode="0.00">
                  <c:v>1</c:v>
                </c:pt>
                <c:pt idx="1387" formatCode="0.00">
                  <c:v>1</c:v>
                </c:pt>
                <c:pt idx="1388" formatCode="0.00">
                  <c:v>1</c:v>
                </c:pt>
                <c:pt idx="1389" formatCode="0.00">
                  <c:v>1</c:v>
                </c:pt>
                <c:pt idx="1390" formatCode="0.00">
                  <c:v>1</c:v>
                </c:pt>
                <c:pt idx="1391" formatCode="0.00">
                  <c:v>1</c:v>
                </c:pt>
                <c:pt idx="1392" formatCode="0.00">
                  <c:v>1</c:v>
                </c:pt>
                <c:pt idx="1393" formatCode="0.00">
                  <c:v>1</c:v>
                </c:pt>
                <c:pt idx="1394" formatCode="0.00">
                  <c:v>1</c:v>
                </c:pt>
                <c:pt idx="1395" formatCode="0.00">
                  <c:v>1</c:v>
                </c:pt>
                <c:pt idx="1396" formatCode="0.00">
                  <c:v>1</c:v>
                </c:pt>
                <c:pt idx="1397" formatCode="0.00">
                  <c:v>1</c:v>
                </c:pt>
                <c:pt idx="1398" formatCode="0.00">
                  <c:v>1</c:v>
                </c:pt>
                <c:pt idx="1399" formatCode="0.00">
                  <c:v>1</c:v>
                </c:pt>
                <c:pt idx="1400" formatCode="0.00">
                  <c:v>1</c:v>
                </c:pt>
                <c:pt idx="1401" formatCode="0.00">
                  <c:v>1</c:v>
                </c:pt>
                <c:pt idx="1402" formatCode="0.00">
                  <c:v>1</c:v>
                </c:pt>
                <c:pt idx="1403" formatCode="0.00">
                  <c:v>1</c:v>
                </c:pt>
                <c:pt idx="1404" formatCode="0.00">
                  <c:v>1</c:v>
                </c:pt>
                <c:pt idx="1405" formatCode="0.00">
                  <c:v>1</c:v>
                </c:pt>
                <c:pt idx="1406" formatCode="0.00">
                  <c:v>1</c:v>
                </c:pt>
                <c:pt idx="1407" formatCode="0.00">
                  <c:v>1</c:v>
                </c:pt>
                <c:pt idx="1408" formatCode="0.00">
                  <c:v>1</c:v>
                </c:pt>
                <c:pt idx="1409" formatCode="0.00">
                  <c:v>1</c:v>
                </c:pt>
                <c:pt idx="1410" formatCode="0.00">
                  <c:v>1</c:v>
                </c:pt>
                <c:pt idx="1411" formatCode="0.00">
                  <c:v>1</c:v>
                </c:pt>
                <c:pt idx="1412" formatCode="0.00">
                  <c:v>1</c:v>
                </c:pt>
                <c:pt idx="1413" formatCode="0.00">
                  <c:v>1</c:v>
                </c:pt>
                <c:pt idx="1414" formatCode="0.00">
                  <c:v>1</c:v>
                </c:pt>
                <c:pt idx="1415" formatCode="0.00">
                  <c:v>1</c:v>
                </c:pt>
                <c:pt idx="1416" formatCode="0.00">
                  <c:v>1</c:v>
                </c:pt>
                <c:pt idx="1417" formatCode="0.00">
                  <c:v>1</c:v>
                </c:pt>
                <c:pt idx="1418" formatCode="0.00">
                  <c:v>1</c:v>
                </c:pt>
                <c:pt idx="1419" formatCode="0.00">
                  <c:v>1</c:v>
                </c:pt>
                <c:pt idx="1420" formatCode="0.00">
                  <c:v>1</c:v>
                </c:pt>
                <c:pt idx="1421" formatCode="0.00">
                  <c:v>1</c:v>
                </c:pt>
                <c:pt idx="1422" formatCode="0.00">
                  <c:v>1</c:v>
                </c:pt>
                <c:pt idx="1423" formatCode="0.00">
                  <c:v>1</c:v>
                </c:pt>
                <c:pt idx="1424" formatCode="0.00">
                  <c:v>1</c:v>
                </c:pt>
                <c:pt idx="1425" formatCode="0.00">
                  <c:v>1</c:v>
                </c:pt>
                <c:pt idx="1426" formatCode="0.00">
                  <c:v>1</c:v>
                </c:pt>
                <c:pt idx="1427" formatCode="0.00">
                  <c:v>1</c:v>
                </c:pt>
                <c:pt idx="1428" formatCode="0.00">
                  <c:v>1</c:v>
                </c:pt>
                <c:pt idx="1429" formatCode="0.00">
                  <c:v>1</c:v>
                </c:pt>
                <c:pt idx="1430" formatCode="0.00">
                  <c:v>1</c:v>
                </c:pt>
                <c:pt idx="1431" formatCode="0.00">
                  <c:v>1</c:v>
                </c:pt>
                <c:pt idx="1432" formatCode="0.00">
                  <c:v>1</c:v>
                </c:pt>
                <c:pt idx="1433" formatCode="0.00">
                  <c:v>1</c:v>
                </c:pt>
                <c:pt idx="1434" formatCode="0.00">
                  <c:v>1</c:v>
                </c:pt>
                <c:pt idx="1435" formatCode="0.00">
                  <c:v>1</c:v>
                </c:pt>
                <c:pt idx="1436" formatCode="0.00">
                  <c:v>1</c:v>
                </c:pt>
                <c:pt idx="1437" formatCode="0.00">
                  <c:v>1</c:v>
                </c:pt>
                <c:pt idx="1438" formatCode="0.00">
                  <c:v>1</c:v>
                </c:pt>
                <c:pt idx="1439" formatCode="0.00">
                  <c:v>1</c:v>
                </c:pt>
                <c:pt idx="1440" formatCode="0.00">
                  <c:v>1</c:v>
                </c:pt>
                <c:pt idx="1441" formatCode="0.00">
                  <c:v>1</c:v>
                </c:pt>
                <c:pt idx="1442" formatCode="0.00">
                  <c:v>1</c:v>
                </c:pt>
                <c:pt idx="1443" formatCode="0.00">
                  <c:v>1</c:v>
                </c:pt>
                <c:pt idx="1444" formatCode="0.00">
                  <c:v>1</c:v>
                </c:pt>
                <c:pt idx="1445" formatCode="0.00">
                  <c:v>1</c:v>
                </c:pt>
                <c:pt idx="1446" formatCode="0.00">
                  <c:v>1</c:v>
                </c:pt>
                <c:pt idx="1447" formatCode="0.00">
                  <c:v>1</c:v>
                </c:pt>
                <c:pt idx="1448" formatCode="0.00">
                  <c:v>1</c:v>
                </c:pt>
                <c:pt idx="1449" formatCode="0.00">
                  <c:v>1</c:v>
                </c:pt>
                <c:pt idx="1450" formatCode="0.00">
                  <c:v>1</c:v>
                </c:pt>
                <c:pt idx="1451" formatCode="0.00">
                  <c:v>1</c:v>
                </c:pt>
                <c:pt idx="1452" formatCode="0.00">
                  <c:v>1</c:v>
                </c:pt>
                <c:pt idx="1453" formatCode="0.00">
                  <c:v>1</c:v>
                </c:pt>
                <c:pt idx="1454" formatCode="0.00">
                  <c:v>1</c:v>
                </c:pt>
                <c:pt idx="1455" formatCode="0.00">
                  <c:v>1</c:v>
                </c:pt>
                <c:pt idx="1456" formatCode="0.00">
                  <c:v>1</c:v>
                </c:pt>
                <c:pt idx="1457" formatCode="0.00">
                  <c:v>1</c:v>
                </c:pt>
                <c:pt idx="1458" formatCode="0.00">
                  <c:v>1</c:v>
                </c:pt>
                <c:pt idx="1459" formatCode="0.00">
                  <c:v>1</c:v>
                </c:pt>
                <c:pt idx="1460" formatCode="0.00">
                  <c:v>1</c:v>
                </c:pt>
                <c:pt idx="1461" formatCode="0.00">
                  <c:v>1</c:v>
                </c:pt>
                <c:pt idx="1462" formatCode="0.00">
                  <c:v>1</c:v>
                </c:pt>
                <c:pt idx="1463" formatCode="0.00">
                  <c:v>1</c:v>
                </c:pt>
                <c:pt idx="1464" formatCode="0.00">
                  <c:v>1</c:v>
                </c:pt>
                <c:pt idx="1465" formatCode="0.00">
                  <c:v>1</c:v>
                </c:pt>
                <c:pt idx="1466" formatCode="0.00">
                  <c:v>1</c:v>
                </c:pt>
                <c:pt idx="1467" formatCode="0.00">
                  <c:v>1</c:v>
                </c:pt>
                <c:pt idx="1468" formatCode="0.00">
                  <c:v>1</c:v>
                </c:pt>
                <c:pt idx="1469" formatCode="0.00">
                  <c:v>1</c:v>
                </c:pt>
                <c:pt idx="1470" formatCode="0.00">
                  <c:v>1</c:v>
                </c:pt>
                <c:pt idx="1471" formatCode="0.00">
                  <c:v>1</c:v>
                </c:pt>
                <c:pt idx="1472" formatCode="0.00">
                  <c:v>1</c:v>
                </c:pt>
                <c:pt idx="1473" formatCode="0.00">
                  <c:v>1</c:v>
                </c:pt>
                <c:pt idx="1474" formatCode="0.00">
                  <c:v>1</c:v>
                </c:pt>
                <c:pt idx="1475" formatCode="0.00">
                  <c:v>1</c:v>
                </c:pt>
                <c:pt idx="1476" formatCode="0.00">
                  <c:v>1</c:v>
                </c:pt>
                <c:pt idx="1477" formatCode="0.00">
                  <c:v>1</c:v>
                </c:pt>
                <c:pt idx="1478" formatCode="0.00">
                  <c:v>1</c:v>
                </c:pt>
                <c:pt idx="1479" formatCode="0.00">
                  <c:v>1</c:v>
                </c:pt>
                <c:pt idx="1480" formatCode="0.00">
                  <c:v>1</c:v>
                </c:pt>
                <c:pt idx="1481" formatCode="0.00">
                  <c:v>1</c:v>
                </c:pt>
                <c:pt idx="1482" formatCode="0.00">
                  <c:v>1</c:v>
                </c:pt>
                <c:pt idx="1483" formatCode="0.00">
                  <c:v>1</c:v>
                </c:pt>
                <c:pt idx="1484" formatCode="0.00">
                  <c:v>1</c:v>
                </c:pt>
                <c:pt idx="1485" formatCode="0.00">
                  <c:v>1</c:v>
                </c:pt>
                <c:pt idx="1486" formatCode="0.00">
                  <c:v>1</c:v>
                </c:pt>
                <c:pt idx="1487" formatCode="0.00">
                  <c:v>1</c:v>
                </c:pt>
                <c:pt idx="1488" formatCode="0.00">
                  <c:v>1</c:v>
                </c:pt>
                <c:pt idx="1489" formatCode="0.00">
                  <c:v>1</c:v>
                </c:pt>
                <c:pt idx="1490" formatCode="0.00">
                  <c:v>1</c:v>
                </c:pt>
                <c:pt idx="1491" formatCode="0.00">
                  <c:v>1</c:v>
                </c:pt>
                <c:pt idx="1492" formatCode="0.00">
                  <c:v>1</c:v>
                </c:pt>
                <c:pt idx="1493" formatCode="0.00">
                  <c:v>1</c:v>
                </c:pt>
                <c:pt idx="1494" formatCode="0.00">
                  <c:v>1</c:v>
                </c:pt>
                <c:pt idx="1495" formatCode="0.00">
                  <c:v>1</c:v>
                </c:pt>
                <c:pt idx="1496" formatCode="0.00">
                  <c:v>1</c:v>
                </c:pt>
                <c:pt idx="1497" formatCode="0.00">
                  <c:v>1</c:v>
                </c:pt>
                <c:pt idx="1498" formatCode="0.00">
                  <c:v>1</c:v>
                </c:pt>
                <c:pt idx="1499" formatCode="0.00">
                  <c:v>1</c:v>
                </c:pt>
                <c:pt idx="1500" formatCode="0.00">
                  <c:v>1</c:v>
                </c:pt>
                <c:pt idx="1501" formatCode="0.00">
                  <c:v>1</c:v>
                </c:pt>
                <c:pt idx="1502" formatCode="0.00">
                  <c:v>1</c:v>
                </c:pt>
                <c:pt idx="1503" formatCode="0.00">
                  <c:v>1</c:v>
                </c:pt>
                <c:pt idx="1504" formatCode="0.00">
                  <c:v>1</c:v>
                </c:pt>
                <c:pt idx="1505" formatCode="0.00">
                  <c:v>1</c:v>
                </c:pt>
                <c:pt idx="1506" formatCode="0.00">
                  <c:v>1</c:v>
                </c:pt>
                <c:pt idx="1507" formatCode="0.00">
                  <c:v>1</c:v>
                </c:pt>
                <c:pt idx="1508" formatCode="0.00">
                  <c:v>1</c:v>
                </c:pt>
                <c:pt idx="1509" formatCode="0.00">
                  <c:v>1</c:v>
                </c:pt>
                <c:pt idx="1510" formatCode="0.00">
                  <c:v>1</c:v>
                </c:pt>
                <c:pt idx="1511" formatCode="0.00">
                  <c:v>1</c:v>
                </c:pt>
                <c:pt idx="1512" formatCode="0.00">
                  <c:v>1</c:v>
                </c:pt>
                <c:pt idx="1513" formatCode="0.00">
                  <c:v>1</c:v>
                </c:pt>
                <c:pt idx="1514" formatCode="0.00">
                  <c:v>1</c:v>
                </c:pt>
                <c:pt idx="1515" formatCode="0.00">
                  <c:v>1</c:v>
                </c:pt>
                <c:pt idx="1516" formatCode="0.00">
                  <c:v>1</c:v>
                </c:pt>
                <c:pt idx="1517" formatCode="0.00">
                  <c:v>1</c:v>
                </c:pt>
                <c:pt idx="1518" formatCode="0.00">
                  <c:v>1</c:v>
                </c:pt>
                <c:pt idx="1519" formatCode="0.00">
                  <c:v>1</c:v>
                </c:pt>
                <c:pt idx="1520" formatCode="0.00">
                  <c:v>1</c:v>
                </c:pt>
                <c:pt idx="1521" formatCode="0.00">
                  <c:v>1</c:v>
                </c:pt>
                <c:pt idx="1522" formatCode="0.00">
                  <c:v>1</c:v>
                </c:pt>
                <c:pt idx="1523" formatCode="0.00">
                  <c:v>1</c:v>
                </c:pt>
                <c:pt idx="1524" formatCode="0.00">
                  <c:v>1</c:v>
                </c:pt>
                <c:pt idx="1525" formatCode="0.00">
                  <c:v>1</c:v>
                </c:pt>
                <c:pt idx="1526" formatCode="0.00">
                  <c:v>1</c:v>
                </c:pt>
                <c:pt idx="1527" formatCode="0.00">
                  <c:v>1</c:v>
                </c:pt>
                <c:pt idx="1528" formatCode="0.00">
                  <c:v>1</c:v>
                </c:pt>
                <c:pt idx="1529" formatCode="0.00">
                  <c:v>1</c:v>
                </c:pt>
                <c:pt idx="1530" formatCode="0.00">
                  <c:v>1</c:v>
                </c:pt>
                <c:pt idx="1531" formatCode="0.00">
                  <c:v>1</c:v>
                </c:pt>
                <c:pt idx="1532" formatCode="0.00">
                  <c:v>1</c:v>
                </c:pt>
                <c:pt idx="1533" formatCode="0.00">
                  <c:v>1</c:v>
                </c:pt>
                <c:pt idx="1534" formatCode="0.00">
                  <c:v>1</c:v>
                </c:pt>
                <c:pt idx="1535" formatCode="0.00">
                  <c:v>1</c:v>
                </c:pt>
                <c:pt idx="1536" formatCode="0.00">
                  <c:v>1</c:v>
                </c:pt>
                <c:pt idx="1537" formatCode="0.00">
                  <c:v>1</c:v>
                </c:pt>
                <c:pt idx="1538" formatCode="0.00">
                  <c:v>1</c:v>
                </c:pt>
                <c:pt idx="1539" formatCode="0.00">
                  <c:v>1</c:v>
                </c:pt>
                <c:pt idx="1540" formatCode="0.00">
                  <c:v>1</c:v>
                </c:pt>
                <c:pt idx="1541" formatCode="0.00">
                  <c:v>1</c:v>
                </c:pt>
                <c:pt idx="1542" formatCode="0.00">
                  <c:v>1</c:v>
                </c:pt>
                <c:pt idx="1543" formatCode="0.00">
                  <c:v>1</c:v>
                </c:pt>
              </c:numCache>
            </c:numRef>
          </c:val>
          <c:extLst>
            <c:ext xmlns:c16="http://schemas.microsoft.com/office/drawing/2014/chart" uri="{C3380CC4-5D6E-409C-BE32-E72D297353CC}">
              <c16:uniqueId val="{00000000-311A-439B-8F12-61394F099025}"/>
            </c:ext>
          </c:extLst>
        </c:ser>
        <c:dLbls>
          <c:showLegendKey val="0"/>
          <c:showVal val="0"/>
          <c:showCatName val="0"/>
          <c:showSerName val="0"/>
          <c:showPercent val="0"/>
          <c:showBubbleSize val="0"/>
        </c:dLbls>
        <c:axId val="736573087"/>
        <c:axId val="734196879"/>
      </c:areaChart>
      <c:lineChart>
        <c:grouping val="standard"/>
        <c:varyColors val="0"/>
        <c:ser>
          <c:idx val="1"/>
          <c:order val="0"/>
          <c:tx>
            <c:strRef>
              <c:f>Currencies!$G$3</c:f>
              <c:strCache>
                <c:ptCount val="1"/>
                <c:pt idx="0">
                  <c:v>CAD/USD exchange rate</c:v>
                </c:pt>
              </c:strCache>
            </c:strRef>
          </c:tx>
          <c:spPr>
            <a:ln w="28575" cap="rnd">
              <a:solidFill>
                <a:schemeClr val="accent3"/>
              </a:solidFill>
              <a:round/>
            </a:ln>
            <a:effectLst/>
          </c:spPr>
          <c:marker>
            <c:symbol val="none"/>
          </c:marker>
          <c:cat>
            <c:numRef>
              <c:f>Currencies!$F$7:$F$3976</c:f>
              <c:numCache>
                <c:formatCode>m/d/yyyy</c:formatCode>
                <c:ptCount val="3970"/>
                <c:pt idx="0">
                  <c:v>43830</c:v>
                </c:pt>
                <c:pt idx="1">
                  <c:v>43831</c:v>
                </c:pt>
                <c:pt idx="2">
                  <c:v>43832</c:v>
                </c:pt>
                <c:pt idx="3">
                  <c:v>43833</c:v>
                </c:pt>
                <c:pt idx="4">
                  <c:v>43836</c:v>
                </c:pt>
                <c:pt idx="5">
                  <c:v>43837</c:v>
                </c:pt>
                <c:pt idx="6">
                  <c:v>43838</c:v>
                </c:pt>
                <c:pt idx="7">
                  <c:v>43839</c:v>
                </c:pt>
                <c:pt idx="8">
                  <c:v>43840</c:v>
                </c:pt>
                <c:pt idx="9">
                  <c:v>43843</c:v>
                </c:pt>
                <c:pt idx="10">
                  <c:v>43844</c:v>
                </c:pt>
                <c:pt idx="11">
                  <c:v>43845</c:v>
                </c:pt>
                <c:pt idx="12">
                  <c:v>43846</c:v>
                </c:pt>
                <c:pt idx="13">
                  <c:v>43847</c:v>
                </c:pt>
                <c:pt idx="14">
                  <c:v>43850</c:v>
                </c:pt>
                <c:pt idx="15">
                  <c:v>43851</c:v>
                </c:pt>
                <c:pt idx="16">
                  <c:v>43852</c:v>
                </c:pt>
                <c:pt idx="17">
                  <c:v>43853</c:v>
                </c:pt>
                <c:pt idx="18">
                  <c:v>43854</c:v>
                </c:pt>
                <c:pt idx="19">
                  <c:v>43857</c:v>
                </c:pt>
                <c:pt idx="20">
                  <c:v>43858</c:v>
                </c:pt>
                <c:pt idx="21">
                  <c:v>43859</c:v>
                </c:pt>
                <c:pt idx="22">
                  <c:v>43860</c:v>
                </c:pt>
                <c:pt idx="23">
                  <c:v>43861</c:v>
                </c:pt>
                <c:pt idx="24">
                  <c:v>43864</c:v>
                </c:pt>
                <c:pt idx="25">
                  <c:v>43865</c:v>
                </c:pt>
                <c:pt idx="26">
                  <c:v>43866</c:v>
                </c:pt>
                <c:pt idx="27">
                  <c:v>43867</c:v>
                </c:pt>
                <c:pt idx="28">
                  <c:v>43868</c:v>
                </c:pt>
                <c:pt idx="29">
                  <c:v>43871</c:v>
                </c:pt>
                <c:pt idx="30">
                  <c:v>43872</c:v>
                </c:pt>
                <c:pt idx="31">
                  <c:v>43873</c:v>
                </c:pt>
                <c:pt idx="32">
                  <c:v>43874</c:v>
                </c:pt>
                <c:pt idx="33">
                  <c:v>43875</c:v>
                </c:pt>
                <c:pt idx="34">
                  <c:v>43878</c:v>
                </c:pt>
                <c:pt idx="35">
                  <c:v>43879</c:v>
                </c:pt>
                <c:pt idx="36">
                  <c:v>43880</c:v>
                </c:pt>
                <c:pt idx="37">
                  <c:v>43881</c:v>
                </c:pt>
                <c:pt idx="38">
                  <c:v>43882</c:v>
                </c:pt>
                <c:pt idx="39">
                  <c:v>43885</c:v>
                </c:pt>
                <c:pt idx="40">
                  <c:v>43886</c:v>
                </c:pt>
                <c:pt idx="41">
                  <c:v>43887</c:v>
                </c:pt>
                <c:pt idx="42">
                  <c:v>43888</c:v>
                </c:pt>
                <c:pt idx="43">
                  <c:v>43889</c:v>
                </c:pt>
                <c:pt idx="44">
                  <c:v>43892</c:v>
                </c:pt>
                <c:pt idx="45">
                  <c:v>43893</c:v>
                </c:pt>
                <c:pt idx="46">
                  <c:v>43894</c:v>
                </c:pt>
                <c:pt idx="47">
                  <c:v>43895</c:v>
                </c:pt>
                <c:pt idx="48">
                  <c:v>43896</c:v>
                </c:pt>
                <c:pt idx="49">
                  <c:v>43899</c:v>
                </c:pt>
                <c:pt idx="50">
                  <c:v>43900</c:v>
                </c:pt>
                <c:pt idx="51">
                  <c:v>43901</c:v>
                </c:pt>
                <c:pt idx="52">
                  <c:v>43902</c:v>
                </c:pt>
                <c:pt idx="53">
                  <c:v>43903</c:v>
                </c:pt>
                <c:pt idx="54">
                  <c:v>43906</c:v>
                </c:pt>
                <c:pt idx="55">
                  <c:v>43907</c:v>
                </c:pt>
                <c:pt idx="56">
                  <c:v>43908</c:v>
                </c:pt>
                <c:pt idx="57">
                  <c:v>43909</c:v>
                </c:pt>
                <c:pt idx="58">
                  <c:v>43910</c:v>
                </c:pt>
                <c:pt idx="59">
                  <c:v>43913</c:v>
                </c:pt>
                <c:pt idx="60">
                  <c:v>43914</c:v>
                </c:pt>
                <c:pt idx="61">
                  <c:v>43915</c:v>
                </c:pt>
                <c:pt idx="62">
                  <c:v>43916</c:v>
                </c:pt>
                <c:pt idx="63">
                  <c:v>43917</c:v>
                </c:pt>
                <c:pt idx="64">
                  <c:v>43920</c:v>
                </c:pt>
                <c:pt idx="65">
                  <c:v>43921</c:v>
                </c:pt>
                <c:pt idx="66">
                  <c:v>43922</c:v>
                </c:pt>
                <c:pt idx="67">
                  <c:v>43923</c:v>
                </c:pt>
                <c:pt idx="68">
                  <c:v>43924</c:v>
                </c:pt>
                <c:pt idx="69">
                  <c:v>43927</c:v>
                </c:pt>
                <c:pt idx="70">
                  <c:v>43928</c:v>
                </c:pt>
                <c:pt idx="71">
                  <c:v>43929</c:v>
                </c:pt>
                <c:pt idx="72">
                  <c:v>43930</c:v>
                </c:pt>
                <c:pt idx="73">
                  <c:v>43931</c:v>
                </c:pt>
                <c:pt idx="74">
                  <c:v>43934</c:v>
                </c:pt>
                <c:pt idx="75">
                  <c:v>43935</c:v>
                </c:pt>
                <c:pt idx="76">
                  <c:v>43936</c:v>
                </c:pt>
                <c:pt idx="77">
                  <c:v>43937</c:v>
                </c:pt>
                <c:pt idx="78">
                  <c:v>43938</c:v>
                </c:pt>
                <c:pt idx="79">
                  <c:v>43941</c:v>
                </c:pt>
                <c:pt idx="80">
                  <c:v>43942</c:v>
                </c:pt>
                <c:pt idx="81">
                  <c:v>43943</c:v>
                </c:pt>
                <c:pt idx="82">
                  <c:v>43944</c:v>
                </c:pt>
                <c:pt idx="83">
                  <c:v>43945</c:v>
                </c:pt>
                <c:pt idx="84">
                  <c:v>43948</c:v>
                </c:pt>
                <c:pt idx="85">
                  <c:v>43949</c:v>
                </c:pt>
                <c:pt idx="86">
                  <c:v>43950</c:v>
                </c:pt>
                <c:pt idx="87">
                  <c:v>43951</c:v>
                </c:pt>
                <c:pt idx="88">
                  <c:v>43952</c:v>
                </c:pt>
                <c:pt idx="89">
                  <c:v>43955</c:v>
                </c:pt>
                <c:pt idx="90">
                  <c:v>43956</c:v>
                </c:pt>
                <c:pt idx="91">
                  <c:v>43957</c:v>
                </c:pt>
                <c:pt idx="92">
                  <c:v>43958</c:v>
                </c:pt>
                <c:pt idx="93">
                  <c:v>43959</c:v>
                </c:pt>
                <c:pt idx="94">
                  <c:v>43962</c:v>
                </c:pt>
                <c:pt idx="95">
                  <c:v>43963</c:v>
                </c:pt>
                <c:pt idx="96">
                  <c:v>43964</c:v>
                </c:pt>
                <c:pt idx="97">
                  <c:v>43965</c:v>
                </c:pt>
                <c:pt idx="98">
                  <c:v>43966</c:v>
                </c:pt>
                <c:pt idx="99">
                  <c:v>43969</c:v>
                </c:pt>
                <c:pt idx="100">
                  <c:v>43970</c:v>
                </c:pt>
                <c:pt idx="101">
                  <c:v>43971</c:v>
                </c:pt>
                <c:pt idx="102">
                  <c:v>43972</c:v>
                </c:pt>
                <c:pt idx="103">
                  <c:v>43973</c:v>
                </c:pt>
                <c:pt idx="104">
                  <c:v>43976</c:v>
                </c:pt>
                <c:pt idx="105">
                  <c:v>43977</c:v>
                </c:pt>
                <c:pt idx="106">
                  <c:v>43978</c:v>
                </c:pt>
                <c:pt idx="107">
                  <c:v>43979</c:v>
                </c:pt>
                <c:pt idx="108">
                  <c:v>43980</c:v>
                </c:pt>
                <c:pt idx="109">
                  <c:v>43983</c:v>
                </c:pt>
                <c:pt idx="110">
                  <c:v>43984</c:v>
                </c:pt>
                <c:pt idx="111">
                  <c:v>43985</c:v>
                </c:pt>
                <c:pt idx="112">
                  <c:v>43986</c:v>
                </c:pt>
                <c:pt idx="113">
                  <c:v>43987</c:v>
                </c:pt>
                <c:pt idx="114">
                  <c:v>43990</c:v>
                </c:pt>
                <c:pt idx="115">
                  <c:v>43991</c:v>
                </c:pt>
                <c:pt idx="116">
                  <c:v>43992</c:v>
                </c:pt>
                <c:pt idx="117">
                  <c:v>43993</c:v>
                </c:pt>
                <c:pt idx="118">
                  <c:v>43994</c:v>
                </c:pt>
                <c:pt idx="119">
                  <c:v>43997</c:v>
                </c:pt>
                <c:pt idx="120">
                  <c:v>43998</c:v>
                </c:pt>
                <c:pt idx="121">
                  <c:v>43999</c:v>
                </c:pt>
                <c:pt idx="122">
                  <c:v>44000</c:v>
                </c:pt>
                <c:pt idx="123">
                  <c:v>44001</c:v>
                </c:pt>
                <c:pt idx="124">
                  <c:v>44004</c:v>
                </c:pt>
                <c:pt idx="125">
                  <c:v>44005</c:v>
                </c:pt>
                <c:pt idx="126">
                  <c:v>44006</c:v>
                </c:pt>
                <c:pt idx="127">
                  <c:v>44007</c:v>
                </c:pt>
                <c:pt idx="128">
                  <c:v>44008</c:v>
                </c:pt>
                <c:pt idx="129">
                  <c:v>44011</c:v>
                </c:pt>
                <c:pt idx="130">
                  <c:v>44012</c:v>
                </c:pt>
                <c:pt idx="131">
                  <c:v>44013</c:v>
                </c:pt>
                <c:pt idx="132">
                  <c:v>44014</c:v>
                </c:pt>
                <c:pt idx="133">
                  <c:v>44015</c:v>
                </c:pt>
                <c:pt idx="134">
                  <c:v>44018</c:v>
                </c:pt>
                <c:pt idx="135">
                  <c:v>44019</c:v>
                </c:pt>
                <c:pt idx="136">
                  <c:v>44020</c:v>
                </c:pt>
                <c:pt idx="137">
                  <c:v>44021</c:v>
                </c:pt>
                <c:pt idx="138">
                  <c:v>44022</c:v>
                </c:pt>
                <c:pt idx="139">
                  <c:v>44025</c:v>
                </c:pt>
                <c:pt idx="140">
                  <c:v>44026</c:v>
                </c:pt>
                <c:pt idx="141">
                  <c:v>44027</c:v>
                </c:pt>
                <c:pt idx="142">
                  <c:v>44028</c:v>
                </c:pt>
                <c:pt idx="143">
                  <c:v>44029</c:v>
                </c:pt>
                <c:pt idx="144">
                  <c:v>44032</c:v>
                </c:pt>
                <c:pt idx="145">
                  <c:v>44033</c:v>
                </c:pt>
                <c:pt idx="146">
                  <c:v>44034</c:v>
                </c:pt>
                <c:pt idx="147">
                  <c:v>44035</c:v>
                </c:pt>
                <c:pt idx="148">
                  <c:v>44036</c:v>
                </c:pt>
                <c:pt idx="149">
                  <c:v>44039</c:v>
                </c:pt>
                <c:pt idx="150">
                  <c:v>44040</c:v>
                </c:pt>
                <c:pt idx="151">
                  <c:v>44041</c:v>
                </c:pt>
                <c:pt idx="152">
                  <c:v>44042</c:v>
                </c:pt>
                <c:pt idx="153">
                  <c:v>44043</c:v>
                </c:pt>
                <c:pt idx="154">
                  <c:v>44046</c:v>
                </c:pt>
                <c:pt idx="155">
                  <c:v>44047</c:v>
                </c:pt>
                <c:pt idx="156">
                  <c:v>44048</c:v>
                </c:pt>
                <c:pt idx="157">
                  <c:v>44049</c:v>
                </c:pt>
                <c:pt idx="158">
                  <c:v>44050</c:v>
                </c:pt>
                <c:pt idx="159">
                  <c:v>44053</c:v>
                </c:pt>
                <c:pt idx="160">
                  <c:v>44054</c:v>
                </c:pt>
                <c:pt idx="161">
                  <c:v>44055</c:v>
                </c:pt>
                <c:pt idx="162">
                  <c:v>44056</c:v>
                </c:pt>
                <c:pt idx="163">
                  <c:v>44057</c:v>
                </c:pt>
                <c:pt idx="164">
                  <c:v>44060</c:v>
                </c:pt>
                <c:pt idx="165">
                  <c:v>44061</c:v>
                </c:pt>
                <c:pt idx="166">
                  <c:v>44062</c:v>
                </c:pt>
                <c:pt idx="167">
                  <c:v>44063</c:v>
                </c:pt>
                <c:pt idx="168">
                  <c:v>44064</c:v>
                </c:pt>
                <c:pt idx="169">
                  <c:v>44067</c:v>
                </c:pt>
                <c:pt idx="170">
                  <c:v>44068</c:v>
                </c:pt>
                <c:pt idx="171">
                  <c:v>44069</c:v>
                </c:pt>
                <c:pt idx="172">
                  <c:v>44070</c:v>
                </c:pt>
                <c:pt idx="173">
                  <c:v>44071</c:v>
                </c:pt>
                <c:pt idx="174">
                  <c:v>44074</c:v>
                </c:pt>
                <c:pt idx="175">
                  <c:v>44075</c:v>
                </c:pt>
                <c:pt idx="176">
                  <c:v>44076</c:v>
                </c:pt>
                <c:pt idx="177">
                  <c:v>44077</c:v>
                </c:pt>
                <c:pt idx="178">
                  <c:v>44078</c:v>
                </c:pt>
                <c:pt idx="179">
                  <c:v>44081</c:v>
                </c:pt>
                <c:pt idx="180">
                  <c:v>44082</c:v>
                </c:pt>
                <c:pt idx="181">
                  <c:v>44083</c:v>
                </c:pt>
                <c:pt idx="182">
                  <c:v>44084</c:v>
                </c:pt>
                <c:pt idx="183">
                  <c:v>44085</c:v>
                </c:pt>
                <c:pt idx="184">
                  <c:v>44088</c:v>
                </c:pt>
                <c:pt idx="185">
                  <c:v>44089</c:v>
                </c:pt>
                <c:pt idx="186">
                  <c:v>44090</c:v>
                </c:pt>
                <c:pt idx="187">
                  <c:v>44091</c:v>
                </c:pt>
                <c:pt idx="188">
                  <c:v>44092</c:v>
                </c:pt>
                <c:pt idx="189">
                  <c:v>44095</c:v>
                </c:pt>
                <c:pt idx="190">
                  <c:v>44096</c:v>
                </c:pt>
                <c:pt idx="191">
                  <c:v>44097</c:v>
                </c:pt>
                <c:pt idx="192">
                  <c:v>44098</c:v>
                </c:pt>
                <c:pt idx="193">
                  <c:v>44099</c:v>
                </c:pt>
                <c:pt idx="194">
                  <c:v>44102</c:v>
                </c:pt>
                <c:pt idx="195">
                  <c:v>44103</c:v>
                </c:pt>
                <c:pt idx="196">
                  <c:v>44104</c:v>
                </c:pt>
                <c:pt idx="197">
                  <c:v>44105</c:v>
                </c:pt>
                <c:pt idx="198">
                  <c:v>44106</c:v>
                </c:pt>
                <c:pt idx="199">
                  <c:v>44109</c:v>
                </c:pt>
                <c:pt idx="200">
                  <c:v>44110</c:v>
                </c:pt>
                <c:pt idx="201">
                  <c:v>44111</c:v>
                </c:pt>
                <c:pt idx="202">
                  <c:v>44112</c:v>
                </c:pt>
                <c:pt idx="203">
                  <c:v>44113</c:v>
                </c:pt>
                <c:pt idx="204">
                  <c:v>44116</c:v>
                </c:pt>
                <c:pt idx="205">
                  <c:v>44117</c:v>
                </c:pt>
                <c:pt idx="206">
                  <c:v>44118</c:v>
                </c:pt>
                <c:pt idx="207">
                  <c:v>44119</c:v>
                </c:pt>
                <c:pt idx="208">
                  <c:v>44120</c:v>
                </c:pt>
                <c:pt idx="209">
                  <c:v>44123</c:v>
                </c:pt>
                <c:pt idx="210">
                  <c:v>44124</c:v>
                </c:pt>
                <c:pt idx="211">
                  <c:v>44125</c:v>
                </c:pt>
                <c:pt idx="212">
                  <c:v>44126</c:v>
                </c:pt>
                <c:pt idx="213">
                  <c:v>44127</c:v>
                </c:pt>
                <c:pt idx="214">
                  <c:v>44130</c:v>
                </c:pt>
                <c:pt idx="215">
                  <c:v>44131</c:v>
                </c:pt>
                <c:pt idx="216">
                  <c:v>44132</c:v>
                </c:pt>
                <c:pt idx="217">
                  <c:v>44133</c:v>
                </c:pt>
                <c:pt idx="218">
                  <c:v>44134</c:v>
                </c:pt>
                <c:pt idx="219">
                  <c:v>44137</c:v>
                </c:pt>
                <c:pt idx="220">
                  <c:v>44138</c:v>
                </c:pt>
                <c:pt idx="221">
                  <c:v>44139</c:v>
                </c:pt>
                <c:pt idx="222">
                  <c:v>44140</c:v>
                </c:pt>
                <c:pt idx="223">
                  <c:v>44141</c:v>
                </c:pt>
                <c:pt idx="224">
                  <c:v>44144</c:v>
                </c:pt>
                <c:pt idx="225">
                  <c:v>44145</c:v>
                </c:pt>
                <c:pt idx="226">
                  <c:v>44146</c:v>
                </c:pt>
                <c:pt idx="227">
                  <c:v>44147</c:v>
                </c:pt>
                <c:pt idx="228">
                  <c:v>44148</c:v>
                </c:pt>
                <c:pt idx="229">
                  <c:v>44151</c:v>
                </c:pt>
                <c:pt idx="230">
                  <c:v>44152</c:v>
                </c:pt>
                <c:pt idx="231">
                  <c:v>44153</c:v>
                </c:pt>
                <c:pt idx="232">
                  <c:v>44154</c:v>
                </c:pt>
                <c:pt idx="233">
                  <c:v>44155</c:v>
                </c:pt>
                <c:pt idx="234">
                  <c:v>44158</c:v>
                </c:pt>
                <c:pt idx="235">
                  <c:v>44159</c:v>
                </c:pt>
                <c:pt idx="236">
                  <c:v>44160</c:v>
                </c:pt>
                <c:pt idx="237">
                  <c:v>44161</c:v>
                </c:pt>
                <c:pt idx="238">
                  <c:v>44162</c:v>
                </c:pt>
                <c:pt idx="239">
                  <c:v>44165</c:v>
                </c:pt>
                <c:pt idx="240">
                  <c:v>44166</c:v>
                </c:pt>
                <c:pt idx="241">
                  <c:v>44167</c:v>
                </c:pt>
                <c:pt idx="242">
                  <c:v>44168</c:v>
                </c:pt>
                <c:pt idx="243">
                  <c:v>44169</c:v>
                </c:pt>
                <c:pt idx="244">
                  <c:v>44172</c:v>
                </c:pt>
                <c:pt idx="245">
                  <c:v>44173</c:v>
                </c:pt>
                <c:pt idx="246">
                  <c:v>44174</c:v>
                </c:pt>
                <c:pt idx="247">
                  <c:v>44175</c:v>
                </c:pt>
                <c:pt idx="248">
                  <c:v>44176</c:v>
                </c:pt>
                <c:pt idx="249">
                  <c:v>44179</c:v>
                </c:pt>
                <c:pt idx="250">
                  <c:v>44180</c:v>
                </c:pt>
                <c:pt idx="251">
                  <c:v>44181</c:v>
                </c:pt>
                <c:pt idx="252">
                  <c:v>44182</c:v>
                </c:pt>
                <c:pt idx="253">
                  <c:v>44183</c:v>
                </c:pt>
                <c:pt idx="254">
                  <c:v>44186</c:v>
                </c:pt>
                <c:pt idx="255">
                  <c:v>44187</c:v>
                </c:pt>
                <c:pt idx="256">
                  <c:v>44188</c:v>
                </c:pt>
                <c:pt idx="257">
                  <c:v>44189</c:v>
                </c:pt>
                <c:pt idx="258">
                  <c:v>44190</c:v>
                </c:pt>
                <c:pt idx="259">
                  <c:v>44193</c:v>
                </c:pt>
                <c:pt idx="260">
                  <c:v>44194</c:v>
                </c:pt>
                <c:pt idx="261">
                  <c:v>44195</c:v>
                </c:pt>
                <c:pt idx="262">
                  <c:v>44196</c:v>
                </c:pt>
                <c:pt idx="263">
                  <c:v>44197</c:v>
                </c:pt>
                <c:pt idx="264">
                  <c:v>44200</c:v>
                </c:pt>
                <c:pt idx="265">
                  <c:v>44201</c:v>
                </c:pt>
                <c:pt idx="266">
                  <c:v>44202</c:v>
                </c:pt>
                <c:pt idx="267">
                  <c:v>44203</c:v>
                </c:pt>
                <c:pt idx="268">
                  <c:v>44204</c:v>
                </c:pt>
                <c:pt idx="269">
                  <c:v>44207</c:v>
                </c:pt>
                <c:pt idx="270">
                  <c:v>44208</c:v>
                </c:pt>
                <c:pt idx="271">
                  <c:v>44209</c:v>
                </c:pt>
                <c:pt idx="272">
                  <c:v>44210</c:v>
                </c:pt>
                <c:pt idx="273">
                  <c:v>44211</c:v>
                </c:pt>
                <c:pt idx="274">
                  <c:v>44214</c:v>
                </c:pt>
                <c:pt idx="275">
                  <c:v>44215</c:v>
                </c:pt>
                <c:pt idx="276">
                  <c:v>44216</c:v>
                </c:pt>
                <c:pt idx="277">
                  <c:v>44217</c:v>
                </c:pt>
                <c:pt idx="278">
                  <c:v>44218</c:v>
                </c:pt>
                <c:pt idx="279">
                  <c:v>44221</c:v>
                </c:pt>
                <c:pt idx="280">
                  <c:v>44222</c:v>
                </c:pt>
                <c:pt idx="281">
                  <c:v>44223</c:v>
                </c:pt>
                <c:pt idx="282">
                  <c:v>44224</c:v>
                </c:pt>
                <c:pt idx="283">
                  <c:v>44225</c:v>
                </c:pt>
                <c:pt idx="284">
                  <c:v>44228</c:v>
                </c:pt>
                <c:pt idx="285">
                  <c:v>44229</c:v>
                </c:pt>
                <c:pt idx="286">
                  <c:v>44230</c:v>
                </c:pt>
                <c:pt idx="287">
                  <c:v>44231</c:v>
                </c:pt>
                <c:pt idx="288">
                  <c:v>44232</c:v>
                </c:pt>
                <c:pt idx="289">
                  <c:v>44235</c:v>
                </c:pt>
                <c:pt idx="290">
                  <c:v>44236</c:v>
                </c:pt>
                <c:pt idx="291">
                  <c:v>44237</c:v>
                </c:pt>
                <c:pt idx="292">
                  <c:v>44238</c:v>
                </c:pt>
                <c:pt idx="293">
                  <c:v>44239</c:v>
                </c:pt>
                <c:pt idx="294">
                  <c:v>44242</c:v>
                </c:pt>
                <c:pt idx="295">
                  <c:v>44243</c:v>
                </c:pt>
                <c:pt idx="296">
                  <c:v>44244</c:v>
                </c:pt>
                <c:pt idx="297">
                  <c:v>44245</c:v>
                </c:pt>
                <c:pt idx="298">
                  <c:v>44246</c:v>
                </c:pt>
                <c:pt idx="299">
                  <c:v>44249</c:v>
                </c:pt>
                <c:pt idx="300">
                  <c:v>44250</c:v>
                </c:pt>
                <c:pt idx="301">
                  <c:v>44251</c:v>
                </c:pt>
                <c:pt idx="302">
                  <c:v>44252</c:v>
                </c:pt>
                <c:pt idx="303">
                  <c:v>44253</c:v>
                </c:pt>
                <c:pt idx="304">
                  <c:v>44256</c:v>
                </c:pt>
                <c:pt idx="305">
                  <c:v>44257</c:v>
                </c:pt>
                <c:pt idx="306">
                  <c:v>44258</c:v>
                </c:pt>
                <c:pt idx="307">
                  <c:v>44259</c:v>
                </c:pt>
                <c:pt idx="308">
                  <c:v>44260</c:v>
                </c:pt>
                <c:pt idx="309">
                  <c:v>44263</c:v>
                </c:pt>
                <c:pt idx="310">
                  <c:v>44264</c:v>
                </c:pt>
                <c:pt idx="311">
                  <c:v>44265</c:v>
                </c:pt>
                <c:pt idx="312">
                  <c:v>44266</c:v>
                </c:pt>
                <c:pt idx="313">
                  <c:v>44267</c:v>
                </c:pt>
                <c:pt idx="314">
                  <c:v>44270</c:v>
                </c:pt>
                <c:pt idx="315">
                  <c:v>44271</c:v>
                </c:pt>
                <c:pt idx="316">
                  <c:v>44272</c:v>
                </c:pt>
                <c:pt idx="317">
                  <c:v>44273</c:v>
                </c:pt>
                <c:pt idx="318">
                  <c:v>44274</c:v>
                </c:pt>
                <c:pt idx="319">
                  <c:v>44277</c:v>
                </c:pt>
                <c:pt idx="320">
                  <c:v>44278</c:v>
                </c:pt>
                <c:pt idx="321">
                  <c:v>44279</c:v>
                </c:pt>
                <c:pt idx="322">
                  <c:v>44280</c:v>
                </c:pt>
                <c:pt idx="323">
                  <c:v>44281</c:v>
                </c:pt>
                <c:pt idx="324">
                  <c:v>44284</c:v>
                </c:pt>
                <c:pt idx="325">
                  <c:v>44285</c:v>
                </c:pt>
                <c:pt idx="326">
                  <c:v>44286</c:v>
                </c:pt>
                <c:pt idx="327">
                  <c:v>44287</c:v>
                </c:pt>
                <c:pt idx="328">
                  <c:v>44288</c:v>
                </c:pt>
                <c:pt idx="329">
                  <c:v>44291</c:v>
                </c:pt>
                <c:pt idx="330">
                  <c:v>44292</c:v>
                </c:pt>
                <c:pt idx="331">
                  <c:v>44293</c:v>
                </c:pt>
                <c:pt idx="332">
                  <c:v>44294</c:v>
                </c:pt>
                <c:pt idx="333">
                  <c:v>44295</c:v>
                </c:pt>
                <c:pt idx="334">
                  <c:v>44298</c:v>
                </c:pt>
                <c:pt idx="335">
                  <c:v>44299</c:v>
                </c:pt>
                <c:pt idx="336">
                  <c:v>44300</c:v>
                </c:pt>
                <c:pt idx="337">
                  <c:v>44301</c:v>
                </c:pt>
                <c:pt idx="338">
                  <c:v>44302</c:v>
                </c:pt>
                <c:pt idx="339">
                  <c:v>44305</c:v>
                </c:pt>
                <c:pt idx="340">
                  <c:v>44306</c:v>
                </c:pt>
                <c:pt idx="341">
                  <c:v>44307</c:v>
                </c:pt>
                <c:pt idx="342">
                  <c:v>44308</c:v>
                </c:pt>
                <c:pt idx="343">
                  <c:v>44309</c:v>
                </c:pt>
                <c:pt idx="344">
                  <c:v>44312</c:v>
                </c:pt>
                <c:pt idx="345">
                  <c:v>44313</c:v>
                </c:pt>
                <c:pt idx="346">
                  <c:v>44314</c:v>
                </c:pt>
                <c:pt idx="347">
                  <c:v>44315</c:v>
                </c:pt>
                <c:pt idx="348">
                  <c:v>44316</c:v>
                </c:pt>
                <c:pt idx="349">
                  <c:v>44319</c:v>
                </c:pt>
                <c:pt idx="350">
                  <c:v>44320</c:v>
                </c:pt>
                <c:pt idx="351">
                  <c:v>44321</c:v>
                </c:pt>
                <c:pt idx="352">
                  <c:v>44322</c:v>
                </c:pt>
                <c:pt idx="353">
                  <c:v>44323</c:v>
                </c:pt>
                <c:pt idx="354">
                  <c:v>44326</c:v>
                </c:pt>
                <c:pt idx="355">
                  <c:v>44327</c:v>
                </c:pt>
                <c:pt idx="356">
                  <c:v>44328</c:v>
                </c:pt>
                <c:pt idx="357">
                  <c:v>44329</c:v>
                </c:pt>
                <c:pt idx="358">
                  <c:v>44330</c:v>
                </c:pt>
                <c:pt idx="359">
                  <c:v>44333</c:v>
                </c:pt>
                <c:pt idx="360">
                  <c:v>44334</c:v>
                </c:pt>
                <c:pt idx="361">
                  <c:v>44335</c:v>
                </c:pt>
                <c:pt idx="362">
                  <c:v>44336</c:v>
                </c:pt>
                <c:pt idx="363">
                  <c:v>44337</c:v>
                </c:pt>
                <c:pt idx="364">
                  <c:v>44340</c:v>
                </c:pt>
                <c:pt idx="365">
                  <c:v>44341</c:v>
                </c:pt>
                <c:pt idx="366">
                  <c:v>44342</c:v>
                </c:pt>
                <c:pt idx="367">
                  <c:v>44343</c:v>
                </c:pt>
                <c:pt idx="368">
                  <c:v>44344</c:v>
                </c:pt>
                <c:pt idx="369">
                  <c:v>44347</c:v>
                </c:pt>
                <c:pt idx="370">
                  <c:v>44348</c:v>
                </c:pt>
                <c:pt idx="371">
                  <c:v>44349</c:v>
                </c:pt>
                <c:pt idx="372">
                  <c:v>44350</c:v>
                </c:pt>
                <c:pt idx="373">
                  <c:v>44351</c:v>
                </c:pt>
                <c:pt idx="374">
                  <c:v>44354</c:v>
                </c:pt>
                <c:pt idx="375">
                  <c:v>44355</c:v>
                </c:pt>
                <c:pt idx="376">
                  <c:v>44356</c:v>
                </c:pt>
                <c:pt idx="377">
                  <c:v>44357</c:v>
                </c:pt>
                <c:pt idx="378">
                  <c:v>44358</c:v>
                </c:pt>
                <c:pt idx="379">
                  <c:v>44361</c:v>
                </c:pt>
                <c:pt idx="380">
                  <c:v>44362</c:v>
                </c:pt>
                <c:pt idx="381">
                  <c:v>44363</c:v>
                </c:pt>
                <c:pt idx="382">
                  <c:v>44364</c:v>
                </c:pt>
                <c:pt idx="383">
                  <c:v>44365</c:v>
                </c:pt>
                <c:pt idx="384">
                  <c:v>44368</c:v>
                </c:pt>
                <c:pt idx="385">
                  <c:v>44369</c:v>
                </c:pt>
                <c:pt idx="386">
                  <c:v>44370</c:v>
                </c:pt>
                <c:pt idx="387">
                  <c:v>44371</c:v>
                </c:pt>
                <c:pt idx="388">
                  <c:v>44372</c:v>
                </c:pt>
                <c:pt idx="389">
                  <c:v>44375</c:v>
                </c:pt>
                <c:pt idx="390">
                  <c:v>44376</c:v>
                </c:pt>
                <c:pt idx="391">
                  <c:v>44377</c:v>
                </c:pt>
                <c:pt idx="392">
                  <c:v>44378</c:v>
                </c:pt>
                <c:pt idx="393">
                  <c:v>44379</c:v>
                </c:pt>
                <c:pt idx="394">
                  <c:v>44382</c:v>
                </c:pt>
                <c:pt idx="395">
                  <c:v>44383</c:v>
                </c:pt>
                <c:pt idx="396">
                  <c:v>44384</c:v>
                </c:pt>
                <c:pt idx="397">
                  <c:v>44385</c:v>
                </c:pt>
                <c:pt idx="398">
                  <c:v>44386</c:v>
                </c:pt>
                <c:pt idx="399">
                  <c:v>44389</c:v>
                </c:pt>
                <c:pt idx="400">
                  <c:v>44390</c:v>
                </c:pt>
                <c:pt idx="401">
                  <c:v>44391</c:v>
                </c:pt>
                <c:pt idx="402">
                  <c:v>44392</c:v>
                </c:pt>
                <c:pt idx="403">
                  <c:v>44393</c:v>
                </c:pt>
                <c:pt idx="404">
                  <c:v>44396</c:v>
                </c:pt>
                <c:pt idx="405">
                  <c:v>44397</c:v>
                </c:pt>
                <c:pt idx="406">
                  <c:v>44398</c:v>
                </c:pt>
                <c:pt idx="407">
                  <c:v>44399</c:v>
                </c:pt>
                <c:pt idx="408">
                  <c:v>44400</c:v>
                </c:pt>
                <c:pt idx="409">
                  <c:v>44403</c:v>
                </c:pt>
                <c:pt idx="410">
                  <c:v>44404</c:v>
                </c:pt>
                <c:pt idx="411">
                  <c:v>44405</c:v>
                </c:pt>
                <c:pt idx="412">
                  <c:v>44406</c:v>
                </c:pt>
                <c:pt idx="413">
                  <c:v>44407</c:v>
                </c:pt>
                <c:pt idx="414">
                  <c:v>44410</c:v>
                </c:pt>
                <c:pt idx="415">
                  <c:v>44411</c:v>
                </c:pt>
                <c:pt idx="416">
                  <c:v>44412</c:v>
                </c:pt>
                <c:pt idx="417">
                  <c:v>44413</c:v>
                </c:pt>
                <c:pt idx="418">
                  <c:v>44414</c:v>
                </c:pt>
                <c:pt idx="419">
                  <c:v>44417</c:v>
                </c:pt>
                <c:pt idx="420">
                  <c:v>44418</c:v>
                </c:pt>
                <c:pt idx="421">
                  <c:v>44419</c:v>
                </c:pt>
                <c:pt idx="422">
                  <c:v>44420</c:v>
                </c:pt>
                <c:pt idx="423">
                  <c:v>44421</c:v>
                </c:pt>
                <c:pt idx="424">
                  <c:v>44424</c:v>
                </c:pt>
                <c:pt idx="425">
                  <c:v>44425</c:v>
                </c:pt>
                <c:pt idx="426">
                  <c:v>44426</c:v>
                </c:pt>
                <c:pt idx="427">
                  <c:v>44427</c:v>
                </c:pt>
                <c:pt idx="428">
                  <c:v>44428</c:v>
                </c:pt>
                <c:pt idx="429">
                  <c:v>44431</c:v>
                </c:pt>
                <c:pt idx="430">
                  <c:v>44432</c:v>
                </c:pt>
                <c:pt idx="431">
                  <c:v>44433</c:v>
                </c:pt>
                <c:pt idx="432">
                  <c:v>44434</c:v>
                </c:pt>
                <c:pt idx="433">
                  <c:v>44435</c:v>
                </c:pt>
                <c:pt idx="434">
                  <c:v>44438</c:v>
                </c:pt>
                <c:pt idx="435">
                  <c:v>44439</c:v>
                </c:pt>
                <c:pt idx="436">
                  <c:v>44440</c:v>
                </c:pt>
                <c:pt idx="437">
                  <c:v>44441</c:v>
                </c:pt>
                <c:pt idx="438">
                  <c:v>44442</c:v>
                </c:pt>
                <c:pt idx="439">
                  <c:v>44445</c:v>
                </c:pt>
                <c:pt idx="440">
                  <c:v>44446</c:v>
                </c:pt>
                <c:pt idx="441">
                  <c:v>44447</c:v>
                </c:pt>
                <c:pt idx="442">
                  <c:v>44448</c:v>
                </c:pt>
                <c:pt idx="443">
                  <c:v>44449</c:v>
                </c:pt>
                <c:pt idx="444">
                  <c:v>44452</c:v>
                </c:pt>
                <c:pt idx="445">
                  <c:v>44453</c:v>
                </c:pt>
                <c:pt idx="446">
                  <c:v>44454</c:v>
                </c:pt>
                <c:pt idx="447">
                  <c:v>44455</c:v>
                </c:pt>
                <c:pt idx="448">
                  <c:v>44456</c:v>
                </c:pt>
                <c:pt idx="449">
                  <c:v>44459</c:v>
                </c:pt>
                <c:pt idx="450">
                  <c:v>44460</c:v>
                </c:pt>
                <c:pt idx="451">
                  <c:v>44461</c:v>
                </c:pt>
                <c:pt idx="452">
                  <c:v>44462</c:v>
                </c:pt>
                <c:pt idx="453">
                  <c:v>44463</c:v>
                </c:pt>
                <c:pt idx="454">
                  <c:v>44466</c:v>
                </c:pt>
                <c:pt idx="455">
                  <c:v>44467</c:v>
                </c:pt>
                <c:pt idx="456">
                  <c:v>44468</c:v>
                </c:pt>
                <c:pt idx="457">
                  <c:v>44469</c:v>
                </c:pt>
                <c:pt idx="458">
                  <c:v>44470</c:v>
                </c:pt>
                <c:pt idx="459">
                  <c:v>44473</c:v>
                </c:pt>
                <c:pt idx="460">
                  <c:v>44474</c:v>
                </c:pt>
                <c:pt idx="461">
                  <c:v>44475</c:v>
                </c:pt>
                <c:pt idx="462">
                  <c:v>44476</c:v>
                </c:pt>
                <c:pt idx="463">
                  <c:v>44477</c:v>
                </c:pt>
                <c:pt idx="464">
                  <c:v>44480</c:v>
                </c:pt>
                <c:pt idx="465">
                  <c:v>44481</c:v>
                </c:pt>
                <c:pt idx="466">
                  <c:v>44482</c:v>
                </c:pt>
                <c:pt idx="467">
                  <c:v>44483</c:v>
                </c:pt>
                <c:pt idx="468">
                  <c:v>44484</c:v>
                </c:pt>
                <c:pt idx="469">
                  <c:v>44487</c:v>
                </c:pt>
                <c:pt idx="470">
                  <c:v>44488</c:v>
                </c:pt>
                <c:pt idx="471">
                  <c:v>44489</c:v>
                </c:pt>
                <c:pt idx="472">
                  <c:v>44490</c:v>
                </c:pt>
                <c:pt idx="473">
                  <c:v>44491</c:v>
                </c:pt>
                <c:pt idx="474">
                  <c:v>44494</c:v>
                </c:pt>
                <c:pt idx="475">
                  <c:v>44495</c:v>
                </c:pt>
                <c:pt idx="476">
                  <c:v>44496</c:v>
                </c:pt>
                <c:pt idx="477">
                  <c:v>44497</c:v>
                </c:pt>
                <c:pt idx="478">
                  <c:v>44498</c:v>
                </c:pt>
                <c:pt idx="479">
                  <c:v>44501</c:v>
                </c:pt>
                <c:pt idx="480">
                  <c:v>44502</c:v>
                </c:pt>
                <c:pt idx="481">
                  <c:v>44503</c:v>
                </c:pt>
                <c:pt idx="482">
                  <c:v>44504</c:v>
                </c:pt>
                <c:pt idx="483">
                  <c:v>44505</c:v>
                </c:pt>
                <c:pt idx="484">
                  <c:v>44508</c:v>
                </c:pt>
                <c:pt idx="485">
                  <c:v>44509</c:v>
                </c:pt>
                <c:pt idx="486">
                  <c:v>44510</c:v>
                </c:pt>
                <c:pt idx="487">
                  <c:v>44511</c:v>
                </c:pt>
                <c:pt idx="488">
                  <c:v>44512</c:v>
                </c:pt>
                <c:pt idx="489">
                  <c:v>44515</c:v>
                </c:pt>
                <c:pt idx="490">
                  <c:v>44516</c:v>
                </c:pt>
                <c:pt idx="491">
                  <c:v>44517</c:v>
                </c:pt>
                <c:pt idx="492">
                  <c:v>44518</c:v>
                </c:pt>
                <c:pt idx="493">
                  <c:v>44519</c:v>
                </c:pt>
                <c:pt idx="494">
                  <c:v>44522</c:v>
                </c:pt>
                <c:pt idx="495">
                  <c:v>44523</c:v>
                </c:pt>
                <c:pt idx="496">
                  <c:v>44524</c:v>
                </c:pt>
                <c:pt idx="497">
                  <c:v>44525</c:v>
                </c:pt>
                <c:pt idx="498">
                  <c:v>44526</c:v>
                </c:pt>
                <c:pt idx="499">
                  <c:v>44529</c:v>
                </c:pt>
                <c:pt idx="500">
                  <c:v>44530</c:v>
                </c:pt>
                <c:pt idx="501">
                  <c:v>44531</c:v>
                </c:pt>
                <c:pt idx="502">
                  <c:v>44532</c:v>
                </c:pt>
                <c:pt idx="503">
                  <c:v>44533</c:v>
                </c:pt>
                <c:pt idx="504">
                  <c:v>44536</c:v>
                </c:pt>
                <c:pt idx="505">
                  <c:v>44537</c:v>
                </c:pt>
                <c:pt idx="506">
                  <c:v>44538</c:v>
                </c:pt>
                <c:pt idx="507">
                  <c:v>44539</c:v>
                </c:pt>
                <c:pt idx="508">
                  <c:v>44540</c:v>
                </c:pt>
                <c:pt idx="509">
                  <c:v>44543</c:v>
                </c:pt>
                <c:pt idx="510">
                  <c:v>44544</c:v>
                </c:pt>
                <c:pt idx="511">
                  <c:v>44545</c:v>
                </c:pt>
                <c:pt idx="512">
                  <c:v>44546</c:v>
                </c:pt>
                <c:pt idx="513">
                  <c:v>44547</c:v>
                </c:pt>
                <c:pt idx="514">
                  <c:v>44550</c:v>
                </c:pt>
                <c:pt idx="515">
                  <c:v>44551</c:v>
                </c:pt>
                <c:pt idx="516">
                  <c:v>44552</c:v>
                </c:pt>
                <c:pt idx="517">
                  <c:v>44553</c:v>
                </c:pt>
                <c:pt idx="518">
                  <c:v>44554</c:v>
                </c:pt>
                <c:pt idx="519">
                  <c:v>44557</c:v>
                </c:pt>
                <c:pt idx="520">
                  <c:v>44558</c:v>
                </c:pt>
                <c:pt idx="521">
                  <c:v>44559</c:v>
                </c:pt>
                <c:pt idx="522">
                  <c:v>44560</c:v>
                </c:pt>
                <c:pt idx="523">
                  <c:v>44561</c:v>
                </c:pt>
                <c:pt idx="524">
                  <c:v>44564</c:v>
                </c:pt>
                <c:pt idx="525">
                  <c:v>44565</c:v>
                </c:pt>
                <c:pt idx="526">
                  <c:v>44566</c:v>
                </c:pt>
                <c:pt idx="527">
                  <c:v>44567</c:v>
                </c:pt>
                <c:pt idx="528">
                  <c:v>44568</c:v>
                </c:pt>
                <c:pt idx="529">
                  <c:v>44571</c:v>
                </c:pt>
                <c:pt idx="530">
                  <c:v>44572</c:v>
                </c:pt>
                <c:pt idx="531">
                  <c:v>44573</c:v>
                </c:pt>
                <c:pt idx="532">
                  <c:v>44574</c:v>
                </c:pt>
                <c:pt idx="533">
                  <c:v>44575</c:v>
                </c:pt>
                <c:pt idx="534">
                  <c:v>44578</c:v>
                </c:pt>
                <c:pt idx="535">
                  <c:v>44579</c:v>
                </c:pt>
                <c:pt idx="536">
                  <c:v>44580</c:v>
                </c:pt>
                <c:pt idx="537">
                  <c:v>44581</c:v>
                </c:pt>
                <c:pt idx="538">
                  <c:v>44582</c:v>
                </c:pt>
                <c:pt idx="539">
                  <c:v>44585</c:v>
                </c:pt>
                <c:pt idx="540">
                  <c:v>44586</c:v>
                </c:pt>
                <c:pt idx="541">
                  <c:v>44587</c:v>
                </c:pt>
                <c:pt idx="542">
                  <c:v>44588</c:v>
                </c:pt>
                <c:pt idx="543">
                  <c:v>44589</c:v>
                </c:pt>
                <c:pt idx="544">
                  <c:v>44592</c:v>
                </c:pt>
                <c:pt idx="545">
                  <c:v>44593</c:v>
                </c:pt>
                <c:pt idx="546">
                  <c:v>44594</c:v>
                </c:pt>
                <c:pt idx="547">
                  <c:v>44595</c:v>
                </c:pt>
                <c:pt idx="548">
                  <c:v>44596</c:v>
                </c:pt>
                <c:pt idx="549">
                  <c:v>44599</c:v>
                </c:pt>
                <c:pt idx="550">
                  <c:v>44600</c:v>
                </c:pt>
                <c:pt idx="551">
                  <c:v>44601</c:v>
                </c:pt>
                <c:pt idx="552">
                  <c:v>44602</c:v>
                </c:pt>
                <c:pt idx="553">
                  <c:v>44603</c:v>
                </c:pt>
                <c:pt idx="554">
                  <c:v>44606</c:v>
                </c:pt>
                <c:pt idx="555">
                  <c:v>44607</c:v>
                </c:pt>
                <c:pt idx="556">
                  <c:v>44608</c:v>
                </c:pt>
                <c:pt idx="557">
                  <c:v>44609</c:v>
                </c:pt>
                <c:pt idx="558">
                  <c:v>44610</c:v>
                </c:pt>
                <c:pt idx="559">
                  <c:v>44613</c:v>
                </c:pt>
                <c:pt idx="560">
                  <c:v>44614</c:v>
                </c:pt>
                <c:pt idx="561">
                  <c:v>44615</c:v>
                </c:pt>
                <c:pt idx="562">
                  <c:v>44616</c:v>
                </c:pt>
                <c:pt idx="563">
                  <c:v>44617</c:v>
                </c:pt>
                <c:pt idx="564">
                  <c:v>44620</c:v>
                </c:pt>
                <c:pt idx="565">
                  <c:v>44621</c:v>
                </c:pt>
                <c:pt idx="566">
                  <c:v>44622</c:v>
                </c:pt>
                <c:pt idx="567">
                  <c:v>44623</c:v>
                </c:pt>
                <c:pt idx="568">
                  <c:v>44624</c:v>
                </c:pt>
                <c:pt idx="569">
                  <c:v>44627</c:v>
                </c:pt>
                <c:pt idx="570">
                  <c:v>44628</c:v>
                </c:pt>
                <c:pt idx="571">
                  <c:v>44629</c:v>
                </c:pt>
                <c:pt idx="572">
                  <c:v>44630</c:v>
                </c:pt>
                <c:pt idx="573">
                  <c:v>44631</c:v>
                </c:pt>
                <c:pt idx="574">
                  <c:v>44634</c:v>
                </c:pt>
                <c:pt idx="575">
                  <c:v>44635</c:v>
                </c:pt>
                <c:pt idx="576">
                  <c:v>44636</c:v>
                </c:pt>
                <c:pt idx="577">
                  <c:v>44637</c:v>
                </c:pt>
                <c:pt idx="578">
                  <c:v>44638</c:v>
                </c:pt>
                <c:pt idx="579">
                  <c:v>44641</c:v>
                </c:pt>
                <c:pt idx="580">
                  <c:v>44642</c:v>
                </c:pt>
                <c:pt idx="581">
                  <c:v>44643</c:v>
                </c:pt>
                <c:pt idx="582">
                  <c:v>44644</c:v>
                </c:pt>
                <c:pt idx="583">
                  <c:v>44645</c:v>
                </c:pt>
                <c:pt idx="584">
                  <c:v>44648</c:v>
                </c:pt>
                <c:pt idx="585">
                  <c:v>44649</c:v>
                </c:pt>
                <c:pt idx="586">
                  <c:v>44650</c:v>
                </c:pt>
                <c:pt idx="587">
                  <c:v>44651</c:v>
                </c:pt>
                <c:pt idx="588">
                  <c:v>44652</c:v>
                </c:pt>
                <c:pt idx="589">
                  <c:v>44655</c:v>
                </c:pt>
                <c:pt idx="590">
                  <c:v>44656</c:v>
                </c:pt>
                <c:pt idx="591">
                  <c:v>44657</c:v>
                </c:pt>
                <c:pt idx="592">
                  <c:v>44658</c:v>
                </c:pt>
                <c:pt idx="593">
                  <c:v>44659</c:v>
                </c:pt>
                <c:pt idx="594">
                  <c:v>44662</c:v>
                </c:pt>
                <c:pt idx="595">
                  <c:v>44663</c:v>
                </c:pt>
                <c:pt idx="596">
                  <c:v>44664</c:v>
                </c:pt>
                <c:pt idx="597">
                  <c:v>44665</c:v>
                </c:pt>
                <c:pt idx="598">
                  <c:v>44666</c:v>
                </c:pt>
                <c:pt idx="599">
                  <c:v>44669</c:v>
                </c:pt>
                <c:pt idx="600">
                  <c:v>44670</c:v>
                </c:pt>
                <c:pt idx="601">
                  <c:v>44671</c:v>
                </c:pt>
                <c:pt idx="602">
                  <c:v>44672</c:v>
                </c:pt>
                <c:pt idx="603">
                  <c:v>44673</c:v>
                </c:pt>
                <c:pt idx="604">
                  <c:v>44676</c:v>
                </c:pt>
                <c:pt idx="605">
                  <c:v>44677</c:v>
                </c:pt>
                <c:pt idx="606">
                  <c:v>44678</c:v>
                </c:pt>
                <c:pt idx="607">
                  <c:v>44679</c:v>
                </c:pt>
                <c:pt idx="608">
                  <c:v>44680</c:v>
                </c:pt>
                <c:pt idx="609">
                  <c:v>44683</c:v>
                </c:pt>
                <c:pt idx="610">
                  <c:v>44684</c:v>
                </c:pt>
                <c:pt idx="611">
                  <c:v>44685</c:v>
                </c:pt>
                <c:pt idx="612">
                  <c:v>44686</c:v>
                </c:pt>
                <c:pt idx="613">
                  <c:v>44687</c:v>
                </c:pt>
                <c:pt idx="614">
                  <c:v>44690</c:v>
                </c:pt>
                <c:pt idx="615">
                  <c:v>44691</c:v>
                </c:pt>
                <c:pt idx="616">
                  <c:v>44692</c:v>
                </c:pt>
                <c:pt idx="617">
                  <c:v>44693</c:v>
                </c:pt>
                <c:pt idx="618">
                  <c:v>44694</c:v>
                </c:pt>
                <c:pt idx="619">
                  <c:v>44697</c:v>
                </c:pt>
                <c:pt idx="620">
                  <c:v>44698</c:v>
                </c:pt>
                <c:pt idx="621">
                  <c:v>44699</c:v>
                </c:pt>
                <c:pt idx="622">
                  <c:v>44700</c:v>
                </c:pt>
                <c:pt idx="623">
                  <c:v>44701</c:v>
                </c:pt>
                <c:pt idx="624">
                  <c:v>44704</c:v>
                </c:pt>
                <c:pt idx="625">
                  <c:v>44705</c:v>
                </c:pt>
                <c:pt idx="626">
                  <c:v>44706</c:v>
                </c:pt>
                <c:pt idx="627">
                  <c:v>44707</c:v>
                </c:pt>
                <c:pt idx="628">
                  <c:v>44708</c:v>
                </c:pt>
                <c:pt idx="629">
                  <c:v>44711</c:v>
                </c:pt>
                <c:pt idx="630">
                  <c:v>44712</c:v>
                </c:pt>
                <c:pt idx="631">
                  <c:v>44713</c:v>
                </c:pt>
                <c:pt idx="632">
                  <c:v>44714</c:v>
                </c:pt>
                <c:pt idx="633">
                  <c:v>44715</c:v>
                </c:pt>
                <c:pt idx="634">
                  <c:v>44718</c:v>
                </c:pt>
                <c:pt idx="635">
                  <c:v>44719</c:v>
                </c:pt>
                <c:pt idx="636">
                  <c:v>44720</c:v>
                </c:pt>
                <c:pt idx="637">
                  <c:v>44721</c:v>
                </c:pt>
                <c:pt idx="638">
                  <c:v>44722</c:v>
                </c:pt>
                <c:pt idx="639">
                  <c:v>44725</c:v>
                </c:pt>
                <c:pt idx="640">
                  <c:v>44726</c:v>
                </c:pt>
                <c:pt idx="641">
                  <c:v>44727</c:v>
                </c:pt>
                <c:pt idx="642">
                  <c:v>44728</c:v>
                </c:pt>
                <c:pt idx="643">
                  <c:v>44729</c:v>
                </c:pt>
                <c:pt idx="644">
                  <c:v>44732</c:v>
                </c:pt>
                <c:pt idx="645">
                  <c:v>44733</c:v>
                </c:pt>
                <c:pt idx="646">
                  <c:v>44734</c:v>
                </c:pt>
                <c:pt idx="647">
                  <c:v>44735</c:v>
                </c:pt>
                <c:pt idx="648">
                  <c:v>44736</c:v>
                </c:pt>
                <c:pt idx="649">
                  <c:v>44739</c:v>
                </c:pt>
                <c:pt idx="650">
                  <c:v>44740</c:v>
                </c:pt>
                <c:pt idx="651">
                  <c:v>44741</c:v>
                </c:pt>
                <c:pt idx="652">
                  <c:v>44742</c:v>
                </c:pt>
                <c:pt idx="653">
                  <c:v>44743</c:v>
                </c:pt>
                <c:pt idx="654">
                  <c:v>44746</c:v>
                </c:pt>
                <c:pt idx="655">
                  <c:v>44747</c:v>
                </c:pt>
                <c:pt idx="656">
                  <c:v>44748</c:v>
                </c:pt>
                <c:pt idx="657">
                  <c:v>44749</c:v>
                </c:pt>
                <c:pt idx="658">
                  <c:v>44750</c:v>
                </c:pt>
                <c:pt idx="659">
                  <c:v>44753</c:v>
                </c:pt>
                <c:pt idx="660">
                  <c:v>44754</c:v>
                </c:pt>
                <c:pt idx="661">
                  <c:v>44755</c:v>
                </c:pt>
                <c:pt idx="662">
                  <c:v>44756</c:v>
                </c:pt>
                <c:pt idx="663">
                  <c:v>44757</c:v>
                </c:pt>
                <c:pt idx="664">
                  <c:v>44760</c:v>
                </c:pt>
                <c:pt idx="665">
                  <c:v>44761</c:v>
                </c:pt>
                <c:pt idx="666">
                  <c:v>44762</c:v>
                </c:pt>
                <c:pt idx="667">
                  <c:v>44763</c:v>
                </c:pt>
                <c:pt idx="668">
                  <c:v>44764</c:v>
                </c:pt>
                <c:pt idx="669">
                  <c:v>44767</c:v>
                </c:pt>
                <c:pt idx="670">
                  <c:v>44768</c:v>
                </c:pt>
                <c:pt idx="671">
                  <c:v>44769</c:v>
                </c:pt>
                <c:pt idx="672">
                  <c:v>44770</c:v>
                </c:pt>
                <c:pt idx="673">
                  <c:v>44771</c:v>
                </c:pt>
                <c:pt idx="674">
                  <c:v>44774</c:v>
                </c:pt>
                <c:pt idx="675">
                  <c:v>44775</c:v>
                </c:pt>
                <c:pt idx="676">
                  <c:v>44776</c:v>
                </c:pt>
                <c:pt idx="677">
                  <c:v>44777</c:v>
                </c:pt>
                <c:pt idx="678">
                  <c:v>44778</c:v>
                </c:pt>
                <c:pt idx="679">
                  <c:v>44781</c:v>
                </c:pt>
                <c:pt idx="680">
                  <c:v>44782</c:v>
                </c:pt>
                <c:pt idx="681">
                  <c:v>44783</c:v>
                </c:pt>
                <c:pt idx="682">
                  <c:v>44784</c:v>
                </c:pt>
                <c:pt idx="683">
                  <c:v>44785</c:v>
                </c:pt>
                <c:pt idx="684">
                  <c:v>44788</c:v>
                </c:pt>
                <c:pt idx="685">
                  <c:v>44789</c:v>
                </c:pt>
                <c:pt idx="686">
                  <c:v>44790</c:v>
                </c:pt>
                <c:pt idx="687">
                  <c:v>44791</c:v>
                </c:pt>
                <c:pt idx="688">
                  <c:v>44792</c:v>
                </c:pt>
                <c:pt idx="689">
                  <c:v>44795</c:v>
                </c:pt>
                <c:pt idx="690">
                  <c:v>44796</c:v>
                </c:pt>
                <c:pt idx="691">
                  <c:v>44797</c:v>
                </c:pt>
                <c:pt idx="692">
                  <c:v>44798</c:v>
                </c:pt>
                <c:pt idx="693">
                  <c:v>44799</c:v>
                </c:pt>
                <c:pt idx="694">
                  <c:v>44802</c:v>
                </c:pt>
                <c:pt idx="695">
                  <c:v>44803</c:v>
                </c:pt>
                <c:pt idx="696">
                  <c:v>44804</c:v>
                </c:pt>
                <c:pt idx="697">
                  <c:v>44805</c:v>
                </c:pt>
                <c:pt idx="698">
                  <c:v>44806</c:v>
                </c:pt>
                <c:pt idx="699">
                  <c:v>44809</c:v>
                </c:pt>
                <c:pt idx="700">
                  <c:v>44810</c:v>
                </c:pt>
                <c:pt idx="701">
                  <c:v>44811</c:v>
                </c:pt>
                <c:pt idx="702">
                  <c:v>44812</c:v>
                </c:pt>
                <c:pt idx="703">
                  <c:v>44813</c:v>
                </c:pt>
                <c:pt idx="704">
                  <c:v>44816</c:v>
                </c:pt>
                <c:pt idx="705">
                  <c:v>44817</c:v>
                </c:pt>
                <c:pt idx="706">
                  <c:v>44818</c:v>
                </c:pt>
                <c:pt idx="707">
                  <c:v>44819</c:v>
                </c:pt>
                <c:pt idx="708">
                  <c:v>44820</c:v>
                </c:pt>
                <c:pt idx="709">
                  <c:v>44823</c:v>
                </c:pt>
                <c:pt idx="710">
                  <c:v>44824</c:v>
                </c:pt>
                <c:pt idx="711">
                  <c:v>44825</c:v>
                </c:pt>
                <c:pt idx="712">
                  <c:v>44826</c:v>
                </c:pt>
                <c:pt idx="713">
                  <c:v>44827</c:v>
                </c:pt>
                <c:pt idx="714">
                  <c:v>44830</c:v>
                </c:pt>
                <c:pt idx="715">
                  <c:v>44831</c:v>
                </c:pt>
                <c:pt idx="716">
                  <c:v>44832</c:v>
                </c:pt>
                <c:pt idx="717">
                  <c:v>44833</c:v>
                </c:pt>
                <c:pt idx="718">
                  <c:v>44834</c:v>
                </c:pt>
                <c:pt idx="719">
                  <c:v>44837</c:v>
                </c:pt>
                <c:pt idx="720">
                  <c:v>44838</c:v>
                </c:pt>
                <c:pt idx="721">
                  <c:v>44839</c:v>
                </c:pt>
                <c:pt idx="722">
                  <c:v>44840</c:v>
                </c:pt>
                <c:pt idx="723">
                  <c:v>44841</c:v>
                </c:pt>
                <c:pt idx="724">
                  <c:v>44844</c:v>
                </c:pt>
                <c:pt idx="725">
                  <c:v>44845</c:v>
                </c:pt>
                <c:pt idx="726">
                  <c:v>44846</c:v>
                </c:pt>
                <c:pt idx="727">
                  <c:v>44847</c:v>
                </c:pt>
                <c:pt idx="728">
                  <c:v>44848</c:v>
                </c:pt>
                <c:pt idx="729">
                  <c:v>44851</c:v>
                </c:pt>
                <c:pt idx="730">
                  <c:v>44852</c:v>
                </c:pt>
                <c:pt idx="731">
                  <c:v>44853</c:v>
                </c:pt>
                <c:pt idx="732">
                  <c:v>44854</c:v>
                </c:pt>
                <c:pt idx="733">
                  <c:v>44855</c:v>
                </c:pt>
                <c:pt idx="734">
                  <c:v>44858</c:v>
                </c:pt>
                <c:pt idx="735">
                  <c:v>44859</c:v>
                </c:pt>
                <c:pt idx="736">
                  <c:v>44860</c:v>
                </c:pt>
                <c:pt idx="737">
                  <c:v>44861</c:v>
                </c:pt>
                <c:pt idx="738">
                  <c:v>44862</c:v>
                </c:pt>
                <c:pt idx="739">
                  <c:v>44865</c:v>
                </c:pt>
                <c:pt idx="740">
                  <c:v>44866</c:v>
                </c:pt>
                <c:pt idx="741">
                  <c:v>44867</c:v>
                </c:pt>
                <c:pt idx="742">
                  <c:v>44868</c:v>
                </c:pt>
                <c:pt idx="743">
                  <c:v>44869</c:v>
                </c:pt>
                <c:pt idx="744">
                  <c:v>44872</c:v>
                </c:pt>
                <c:pt idx="745">
                  <c:v>44873</c:v>
                </c:pt>
                <c:pt idx="746">
                  <c:v>44874</c:v>
                </c:pt>
                <c:pt idx="747">
                  <c:v>44875</c:v>
                </c:pt>
                <c:pt idx="748">
                  <c:v>44876</c:v>
                </c:pt>
                <c:pt idx="749">
                  <c:v>44879</c:v>
                </c:pt>
                <c:pt idx="750">
                  <c:v>44880</c:v>
                </c:pt>
                <c:pt idx="751">
                  <c:v>44881</c:v>
                </c:pt>
                <c:pt idx="752">
                  <c:v>44882</c:v>
                </c:pt>
                <c:pt idx="753">
                  <c:v>44883</c:v>
                </c:pt>
                <c:pt idx="754">
                  <c:v>44886</c:v>
                </c:pt>
                <c:pt idx="755">
                  <c:v>44887</c:v>
                </c:pt>
                <c:pt idx="756">
                  <c:v>44888</c:v>
                </c:pt>
                <c:pt idx="757">
                  <c:v>44889</c:v>
                </c:pt>
                <c:pt idx="758">
                  <c:v>44890</c:v>
                </c:pt>
                <c:pt idx="759">
                  <c:v>44893</c:v>
                </c:pt>
                <c:pt idx="760">
                  <c:v>44894</c:v>
                </c:pt>
                <c:pt idx="761">
                  <c:v>44895</c:v>
                </c:pt>
                <c:pt idx="762">
                  <c:v>44896</c:v>
                </c:pt>
                <c:pt idx="763">
                  <c:v>44897</c:v>
                </c:pt>
                <c:pt idx="764">
                  <c:v>44900</c:v>
                </c:pt>
                <c:pt idx="765">
                  <c:v>44901</c:v>
                </c:pt>
                <c:pt idx="766">
                  <c:v>44902</c:v>
                </c:pt>
                <c:pt idx="767">
                  <c:v>44903</c:v>
                </c:pt>
                <c:pt idx="768">
                  <c:v>44904</c:v>
                </c:pt>
                <c:pt idx="769">
                  <c:v>44907</c:v>
                </c:pt>
                <c:pt idx="770">
                  <c:v>44908</c:v>
                </c:pt>
                <c:pt idx="771">
                  <c:v>44909</c:v>
                </c:pt>
                <c:pt idx="772">
                  <c:v>44910</c:v>
                </c:pt>
                <c:pt idx="773">
                  <c:v>44911</c:v>
                </c:pt>
                <c:pt idx="774">
                  <c:v>44914</c:v>
                </c:pt>
                <c:pt idx="775">
                  <c:v>44915</c:v>
                </c:pt>
                <c:pt idx="776">
                  <c:v>44916</c:v>
                </c:pt>
                <c:pt idx="777">
                  <c:v>44917</c:v>
                </c:pt>
                <c:pt idx="778">
                  <c:v>44918</c:v>
                </c:pt>
                <c:pt idx="779">
                  <c:v>44921</c:v>
                </c:pt>
                <c:pt idx="780">
                  <c:v>44922</c:v>
                </c:pt>
                <c:pt idx="781">
                  <c:v>44923</c:v>
                </c:pt>
                <c:pt idx="782">
                  <c:v>44924</c:v>
                </c:pt>
                <c:pt idx="783">
                  <c:v>44925</c:v>
                </c:pt>
                <c:pt idx="784">
                  <c:v>44928</c:v>
                </c:pt>
                <c:pt idx="785">
                  <c:v>44929</c:v>
                </c:pt>
                <c:pt idx="786">
                  <c:v>44930</c:v>
                </c:pt>
                <c:pt idx="787">
                  <c:v>44931</c:v>
                </c:pt>
                <c:pt idx="788">
                  <c:v>44932</c:v>
                </c:pt>
                <c:pt idx="789">
                  <c:v>44935</c:v>
                </c:pt>
                <c:pt idx="790">
                  <c:v>44936</c:v>
                </c:pt>
                <c:pt idx="791">
                  <c:v>44937</c:v>
                </c:pt>
                <c:pt idx="792">
                  <c:v>44938</c:v>
                </c:pt>
                <c:pt idx="793">
                  <c:v>44939</c:v>
                </c:pt>
                <c:pt idx="794">
                  <c:v>44942</c:v>
                </c:pt>
                <c:pt idx="795">
                  <c:v>44943</c:v>
                </c:pt>
                <c:pt idx="796">
                  <c:v>44944</c:v>
                </c:pt>
                <c:pt idx="797">
                  <c:v>44945</c:v>
                </c:pt>
                <c:pt idx="798">
                  <c:v>44946</c:v>
                </c:pt>
                <c:pt idx="799">
                  <c:v>44949</c:v>
                </c:pt>
                <c:pt idx="800">
                  <c:v>44950</c:v>
                </c:pt>
                <c:pt idx="801">
                  <c:v>44951</c:v>
                </c:pt>
                <c:pt idx="802">
                  <c:v>44952</c:v>
                </c:pt>
                <c:pt idx="803">
                  <c:v>44953</c:v>
                </c:pt>
                <c:pt idx="804">
                  <c:v>44956</c:v>
                </c:pt>
                <c:pt idx="805">
                  <c:v>44957</c:v>
                </c:pt>
                <c:pt idx="806">
                  <c:v>44958</c:v>
                </c:pt>
                <c:pt idx="807">
                  <c:v>44959</c:v>
                </c:pt>
                <c:pt idx="808">
                  <c:v>44960</c:v>
                </c:pt>
                <c:pt idx="809">
                  <c:v>44963</c:v>
                </c:pt>
                <c:pt idx="810">
                  <c:v>44964</c:v>
                </c:pt>
                <c:pt idx="811">
                  <c:v>44965</c:v>
                </c:pt>
                <c:pt idx="812">
                  <c:v>44966</c:v>
                </c:pt>
                <c:pt idx="813">
                  <c:v>44967</c:v>
                </c:pt>
                <c:pt idx="814">
                  <c:v>44970</c:v>
                </c:pt>
                <c:pt idx="815">
                  <c:v>44971</c:v>
                </c:pt>
                <c:pt idx="816">
                  <c:v>44972</c:v>
                </c:pt>
                <c:pt idx="817">
                  <c:v>44973</c:v>
                </c:pt>
                <c:pt idx="818">
                  <c:v>44974</c:v>
                </c:pt>
                <c:pt idx="819">
                  <c:v>44977</c:v>
                </c:pt>
                <c:pt idx="820">
                  <c:v>44978</c:v>
                </c:pt>
                <c:pt idx="821">
                  <c:v>44979</c:v>
                </c:pt>
                <c:pt idx="822">
                  <c:v>44980</c:v>
                </c:pt>
                <c:pt idx="823">
                  <c:v>44981</c:v>
                </c:pt>
                <c:pt idx="824">
                  <c:v>44984</c:v>
                </c:pt>
                <c:pt idx="825">
                  <c:v>44985</c:v>
                </c:pt>
                <c:pt idx="826">
                  <c:v>44986</c:v>
                </c:pt>
                <c:pt idx="827">
                  <c:v>44987</c:v>
                </c:pt>
                <c:pt idx="828">
                  <c:v>44988</c:v>
                </c:pt>
                <c:pt idx="829">
                  <c:v>44991</c:v>
                </c:pt>
                <c:pt idx="830">
                  <c:v>44992</c:v>
                </c:pt>
                <c:pt idx="831">
                  <c:v>44993</c:v>
                </c:pt>
                <c:pt idx="832">
                  <c:v>44994</c:v>
                </c:pt>
                <c:pt idx="833">
                  <c:v>44995</c:v>
                </c:pt>
                <c:pt idx="834">
                  <c:v>44998</c:v>
                </c:pt>
                <c:pt idx="835">
                  <c:v>44999</c:v>
                </c:pt>
                <c:pt idx="836">
                  <c:v>45000</c:v>
                </c:pt>
                <c:pt idx="837">
                  <c:v>45001</c:v>
                </c:pt>
                <c:pt idx="838">
                  <c:v>45002</c:v>
                </c:pt>
                <c:pt idx="839">
                  <c:v>45005</c:v>
                </c:pt>
                <c:pt idx="840">
                  <c:v>45006</c:v>
                </c:pt>
                <c:pt idx="841">
                  <c:v>45007</c:v>
                </c:pt>
                <c:pt idx="842">
                  <c:v>45008</c:v>
                </c:pt>
                <c:pt idx="843">
                  <c:v>45009</c:v>
                </c:pt>
                <c:pt idx="844">
                  <c:v>45012</c:v>
                </c:pt>
                <c:pt idx="845">
                  <c:v>45013</c:v>
                </c:pt>
                <c:pt idx="846">
                  <c:v>45014</c:v>
                </c:pt>
                <c:pt idx="847">
                  <c:v>45015</c:v>
                </c:pt>
                <c:pt idx="848">
                  <c:v>45016</c:v>
                </c:pt>
                <c:pt idx="849">
                  <c:v>45019</c:v>
                </c:pt>
                <c:pt idx="850">
                  <c:v>45020</c:v>
                </c:pt>
                <c:pt idx="851">
                  <c:v>45021</c:v>
                </c:pt>
                <c:pt idx="852">
                  <c:v>45022</c:v>
                </c:pt>
                <c:pt idx="853">
                  <c:v>45023</c:v>
                </c:pt>
                <c:pt idx="854">
                  <c:v>45026</c:v>
                </c:pt>
                <c:pt idx="855">
                  <c:v>45027</c:v>
                </c:pt>
                <c:pt idx="856">
                  <c:v>45028</c:v>
                </c:pt>
                <c:pt idx="857">
                  <c:v>45029</c:v>
                </c:pt>
                <c:pt idx="858">
                  <c:v>45030</c:v>
                </c:pt>
                <c:pt idx="859">
                  <c:v>45033</c:v>
                </c:pt>
                <c:pt idx="860">
                  <c:v>45034</c:v>
                </c:pt>
                <c:pt idx="861">
                  <c:v>45035</c:v>
                </c:pt>
                <c:pt idx="862">
                  <c:v>45036</c:v>
                </c:pt>
                <c:pt idx="863">
                  <c:v>45037</c:v>
                </c:pt>
                <c:pt idx="864">
                  <c:v>45040</c:v>
                </c:pt>
                <c:pt idx="865">
                  <c:v>45041</c:v>
                </c:pt>
                <c:pt idx="866">
                  <c:v>45042</c:v>
                </c:pt>
                <c:pt idx="867">
                  <c:v>45043</c:v>
                </c:pt>
                <c:pt idx="868">
                  <c:v>45044</c:v>
                </c:pt>
                <c:pt idx="869">
                  <c:v>45047</c:v>
                </c:pt>
                <c:pt idx="870">
                  <c:v>45048</c:v>
                </c:pt>
                <c:pt idx="871">
                  <c:v>45049</c:v>
                </c:pt>
                <c:pt idx="872">
                  <c:v>45050</c:v>
                </c:pt>
                <c:pt idx="873">
                  <c:v>45051</c:v>
                </c:pt>
                <c:pt idx="874">
                  <c:v>45054</c:v>
                </c:pt>
                <c:pt idx="875">
                  <c:v>45055</c:v>
                </c:pt>
                <c:pt idx="876">
                  <c:v>45056</c:v>
                </c:pt>
                <c:pt idx="877">
                  <c:v>45057</c:v>
                </c:pt>
                <c:pt idx="878">
                  <c:v>45058</c:v>
                </c:pt>
                <c:pt idx="879">
                  <c:v>45061</c:v>
                </c:pt>
                <c:pt idx="880">
                  <c:v>45062</c:v>
                </c:pt>
                <c:pt idx="881">
                  <c:v>45063</c:v>
                </c:pt>
                <c:pt idx="882">
                  <c:v>45064</c:v>
                </c:pt>
                <c:pt idx="883">
                  <c:v>45065</c:v>
                </c:pt>
                <c:pt idx="884">
                  <c:v>45068</c:v>
                </c:pt>
                <c:pt idx="885">
                  <c:v>45069</c:v>
                </c:pt>
                <c:pt idx="886">
                  <c:v>45070</c:v>
                </c:pt>
                <c:pt idx="887">
                  <c:v>45071</c:v>
                </c:pt>
                <c:pt idx="888">
                  <c:v>45072</c:v>
                </c:pt>
                <c:pt idx="889">
                  <c:v>45075</c:v>
                </c:pt>
                <c:pt idx="890">
                  <c:v>45076</c:v>
                </c:pt>
                <c:pt idx="891">
                  <c:v>45077</c:v>
                </c:pt>
                <c:pt idx="892">
                  <c:v>45078</c:v>
                </c:pt>
                <c:pt idx="893">
                  <c:v>45079</c:v>
                </c:pt>
                <c:pt idx="894">
                  <c:v>45082</c:v>
                </c:pt>
                <c:pt idx="895">
                  <c:v>45083</c:v>
                </c:pt>
                <c:pt idx="896">
                  <c:v>45084</c:v>
                </c:pt>
                <c:pt idx="897">
                  <c:v>45085</c:v>
                </c:pt>
                <c:pt idx="898">
                  <c:v>45086</c:v>
                </c:pt>
                <c:pt idx="899">
                  <c:v>45089</c:v>
                </c:pt>
                <c:pt idx="900">
                  <c:v>45090</c:v>
                </c:pt>
                <c:pt idx="901">
                  <c:v>45091</c:v>
                </c:pt>
                <c:pt idx="902">
                  <c:v>45092</c:v>
                </c:pt>
                <c:pt idx="903">
                  <c:v>45093</c:v>
                </c:pt>
                <c:pt idx="904">
                  <c:v>45096</c:v>
                </c:pt>
                <c:pt idx="905">
                  <c:v>45097</c:v>
                </c:pt>
                <c:pt idx="906">
                  <c:v>45098</c:v>
                </c:pt>
                <c:pt idx="907">
                  <c:v>45099</c:v>
                </c:pt>
                <c:pt idx="908">
                  <c:v>45100</c:v>
                </c:pt>
                <c:pt idx="909">
                  <c:v>45103</c:v>
                </c:pt>
                <c:pt idx="910">
                  <c:v>45104</c:v>
                </c:pt>
                <c:pt idx="911">
                  <c:v>45105</c:v>
                </c:pt>
                <c:pt idx="912">
                  <c:v>45106</c:v>
                </c:pt>
                <c:pt idx="913">
                  <c:v>45107</c:v>
                </c:pt>
                <c:pt idx="914">
                  <c:v>45110</c:v>
                </c:pt>
                <c:pt idx="915">
                  <c:v>45111</c:v>
                </c:pt>
                <c:pt idx="916">
                  <c:v>45112</c:v>
                </c:pt>
                <c:pt idx="917">
                  <c:v>45113</c:v>
                </c:pt>
                <c:pt idx="918">
                  <c:v>45114</c:v>
                </c:pt>
                <c:pt idx="919">
                  <c:v>45117</c:v>
                </c:pt>
                <c:pt idx="920">
                  <c:v>45118</c:v>
                </c:pt>
                <c:pt idx="921">
                  <c:v>45119</c:v>
                </c:pt>
                <c:pt idx="922">
                  <c:v>45120</c:v>
                </c:pt>
                <c:pt idx="923">
                  <c:v>45121</c:v>
                </c:pt>
                <c:pt idx="924">
                  <c:v>45124</c:v>
                </c:pt>
                <c:pt idx="925">
                  <c:v>45125</c:v>
                </c:pt>
                <c:pt idx="926">
                  <c:v>45126</c:v>
                </c:pt>
                <c:pt idx="927">
                  <c:v>45127</c:v>
                </c:pt>
                <c:pt idx="928">
                  <c:v>45128</c:v>
                </c:pt>
                <c:pt idx="929">
                  <c:v>45131</c:v>
                </c:pt>
                <c:pt idx="930">
                  <c:v>45132</c:v>
                </c:pt>
                <c:pt idx="931">
                  <c:v>45133</c:v>
                </c:pt>
                <c:pt idx="932">
                  <c:v>45134</c:v>
                </c:pt>
                <c:pt idx="933">
                  <c:v>45135</c:v>
                </c:pt>
                <c:pt idx="934">
                  <c:v>45138</c:v>
                </c:pt>
                <c:pt idx="935">
                  <c:v>45139</c:v>
                </c:pt>
                <c:pt idx="936">
                  <c:v>45140</c:v>
                </c:pt>
                <c:pt idx="937">
                  <c:v>45141</c:v>
                </c:pt>
                <c:pt idx="938">
                  <c:v>45142</c:v>
                </c:pt>
                <c:pt idx="939">
                  <c:v>45145</c:v>
                </c:pt>
                <c:pt idx="940">
                  <c:v>45146</c:v>
                </c:pt>
                <c:pt idx="941">
                  <c:v>45147</c:v>
                </c:pt>
                <c:pt idx="942">
                  <c:v>45148</c:v>
                </c:pt>
                <c:pt idx="943">
                  <c:v>45149</c:v>
                </c:pt>
                <c:pt idx="944">
                  <c:v>45152</c:v>
                </c:pt>
                <c:pt idx="945">
                  <c:v>45153</c:v>
                </c:pt>
                <c:pt idx="946">
                  <c:v>45154</c:v>
                </c:pt>
                <c:pt idx="947">
                  <c:v>45155</c:v>
                </c:pt>
                <c:pt idx="948">
                  <c:v>45156</c:v>
                </c:pt>
                <c:pt idx="949">
                  <c:v>45159</c:v>
                </c:pt>
                <c:pt idx="950">
                  <c:v>45160</c:v>
                </c:pt>
                <c:pt idx="951">
                  <c:v>45161</c:v>
                </c:pt>
                <c:pt idx="952">
                  <c:v>45162</c:v>
                </c:pt>
                <c:pt idx="953">
                  <c:v>45163</c:v>
                </c:pt>
                <c:pt idx="954">
                  <c:v>45166</c:v>
                </c:pt>
                <c:pt idx="955">
                  <c:v>45167</c:v>
                </c:pt>
                <c:pt idx="956">
                  <c:v>45168</c:v>
                </c:pt>
                <c:pt idx="957">
                  <c:v>45169</c:v>
                </c:pt>
                <c:pt idx="958">
                  <c:v>45170</c:v>
                </c:pt>
                <c:pt idx="959">
                  <c:v>45173</c:v>
                </c:pt>
                <c:pt idx="960">
                  <c:v>45174</c:v>
                </c:pt>
                <c:pt idx="961">
                  <c:v>45175</c:v>
                </c:pt>
                <c:pt idx="962">
                  <c:v>45176</c:v>
                </c:pt>
                <c:pt idx="963">
                  <c:v>45177</c:v>
                </c:pt>
                <c:pt idx="964">
                  <c:v>45180</c:v>
                </c:pt>
                <c:pt idx="965">
                  <c:v>45181</c:v>
                </c:pt>
                <c:pt idx="966">
                  <c:v>45182</c:v>
                </c:pt>
                <c:pt idx="967">
                  <c:v>45183</c:v>
                </c:pt>
                <c:pt idx="968">
                  <c:v>45184</c:v>
                </c:pt>
                <c:pt idx="969">
                  <c:v>45187</c:v>
                </c:pt>
                <c:pt idx="970">
                  <c:v>45188</c:v>
                </c:pt>
                <c:pt idx="971">
                  <c:v>45189</c:v>
                </c:pt>
                <c:pt idx="972">
                  <c:v>45190</c:v>
                </c:pt>
                <c:pt idx="973">
                  <c:v>45191</c:v>
                </c:pt>
                <c:pt idx="974">
                  <c:v>45194</c:v>
                </c:pt>
                <c:pt idx="975">
                  <c:v>45195</c:v>
                </c:pt>
                <c:pt idx="976">
                  <c:v>45196</c:v>
                </c:pt>
                <c:pt idx="977">
                  <c:v>45197</c:v>
                </c:pt>
                <c:pt idx="978">
                  <c:v>45198</c:v>
                </c:pt>
                <c:pt idx="979">
                  <c:v>45201</c:v>
                </c:pt>
                <c:pt idx="980">
                  <c:v>45202</c:v>
                </c:pt>
                <c:pt idx="981">
                  <c:v>45203</c:v>
                </c:pt>
                <c:pt idx="982">
                  <c:v>45204</c:v>
                </c:pt>
                <c:pt idx="983">
                  <c:v>45205</c:v>
                </c:pt>
                <c:pt idx="984">
                  <c:v>45208</c:v>
                </c:pt>
                <c:pt idx="985">
                  <c:v>45209</c:v>
                </c:pt>
                <c:pt idx="986">
                  <c:v>45210</c:v>
                </c:pt>
                <c:pt idx="987">
                  <c:v>45211</c:v>
                </c:pt>
                <c:pt idx="988">
                  <c:v>45212</c:v>
                </c:pt>
                <c:pt idx="989">
                  <c:v>45215</c:v>
                </c:pt>
                <c:pt idx="990">
                  <c:v>45216</c:v>
                </c:pt>
                <c:pt idx="991">
                  <c:v>45217</c:v>
                </c:pt>
                <c:pt idx="992">
                  <c:v>45218</c:v>
                </c:pt>
                <c:pt idx="993">
                  <c:v>45219</c:v>
                </c:pt>
                <c:pt idx="994">
                  <c:v>45222</c:v>
                </c:pt>
                <c:pt idx="995">
                  <c:v>45223</c:v>
                </c:pt>
                <c:pt idx="996">
                  <c:v>45224</c:v>
                </c:pt>
                <c:pt idx="997">
                  <c:v>45225</c:v>
                </c:pt>
                <c:pt idx="998">
                  <c:v>45226</c:v>
                </c:pt>
                <c:pt idx="999">
                  <c:v>45229</c:v>
                </c:pt>
                <c:pt idx="1000">
                  <c:v>45230</c:v>
                </c:pt>
                <c:pt idx="1001">
                  <c:v>45231</c:v>
                </c:pt>
                <c:pt idx="1002">
                  <c:v>45232</c:v>
                </c:pt>
                <c:pt idx="1003">
                  <c:v>45233</c:v>
                </c:pt>
                <c:pt idx="1004">
                  <c:v>45236</c:v>
                </c:pt>
                <c:pt idx="1005">
                  <c:v>45237</c:v>
                </c:pt>
                <c:pt idx="1006">
                  <c:v>45238</c:v>
                </c:pt>
                <c:pt idx="1007">
                  <c:v>45239</c:v>
                </c:pt>
                <c:pt idx="1008">
                  <c:v>45240</c:v>
                </c:pt>
                <c:pt idx="1009">
                  <c:v>45243</c:v>
                </c:pt>
                <c:pt idx="1010">
                  <c:v>45244</c:v>
                </c:pt>
                <c:pt idx="1011">
                  <c:v>45245</c:v>
                </c:pt>
                <c:pt idx="1012">
                  <c:v>45246</c:v>
                </c:pt>
                <c:pt idx="1013">
                  <c:v>45247</c:v>
                </c:pt>
                <c:pt idx="1014">
                  <c:v>45250</c:v>
                </c:pt>
                <c:pt idx="1015">
                  <c:v>45251</c:v>
                </c:pt>
                <c:pt idx="1016">
                  <c:v>45252</c:v>
                </c:pt>
                <c:pt idx="1017">
                  <c:v>45253</c:v>
                </c:pt>
                <c:pt idx="1018">
                  <c:v>45254</c:v>
                </c:pt>
                <c:pt idx="1019">
                  <c:v>45257</c:v>
                </c:pt>
                <c:pt idx="1020">
                  <c:v>45258</c:v>
                </c:pt>
                <c:pt idx="1021">
                  <c:v>45259</c:v>
                </c:pt>
                <c:pt idx="1022">
                  <c:v>45260</c:v>
                </c:pt>
                <c:pt idx="1023">
                  <c:v>45261</c:v>
                </c:pt>
                <c:pt idx="1024">
                  <c:v>45264</c:v>
                </c:pt>
                <c:pt idx="1025">
                  <c:v>45265</c:v>
                </c:pt>
                <c:pt idx="1026">
                  <c:v>45266</c:v>
                </c:pt>
                <c:pt idx="1027">
                  <c:v>45267</c:v>
                </c:pt>
                <c:pt idx="1028">
                  <c:v>45268</c:v>
                </c:pt>
                <c:pt idx="1029">
                  <c:v>45271</c:v>
                </c:pt>
                <c:pt idx="1030">
                  <c:v>45272</c:v>
                </c:pt>
                <c:pt idx="1031">
                  <c:v>45273</c:v>
                </c:pt>
                <c:pt idx="1032">
                  <c:v>45274</c:v>
                </c:pt>
                <c:pt idx="1033">
                  <c:v>45275</c:v>
                </c:pt>
                <c:pt idx="1034">
                  <c:v>45278</c:v>
                </c:pt>
                <c:pt idx="1035">
                  <c:v>45279</c:v>
                </c:pt>
                <c:pt idx="1036">
                  <c:v>45280</c:v>
                </c:pt>
                <c:pt idx="1037">
                  <c:v>45281</c:v>
                </c:pt>
                <c:pt idx="1038">
                  <c:v>45282</c:v>
                </c:pt>
                <c:pt idx="1039">
                  <c:v>45285</c:v>
                </c:pt>
                <c:pt idx="1040">
                  <c:v>45286</c:v>
                </c:pt>
                <c:pt idx="1041">
                  <c:v>45287</c:v>
                </c:pt>
                <c:pt idx="1042">
                  <c:v>45288</c:v>
                </c:pt>
                <c:pt idx="1043">
                  <c:v>45289</c:v>
                </c:pt>
                <c:pt idx="1044">
                  <c:v>45292</c:v>
                </c:pt>
                <c:pt idx="1045">
                  <c:v>45293</c:v>
                </c:pt>
                <c:pt idx="1046">
                  <c:v>45294</c:v>
                </c:pt>
                <c:pt idx="1047">
                  <c:v>45295</c:v>
                </c:pt>
                <c:pt idx="1048">
                  <c:v>45296</c:v>
                </c:pt>
                <c:pt idx="1049">
                  <c:v>45299</c:v>
                </c:pt>
                <c:pt idx="1050">
                  <c:v>45300</c:v>
                </c:pt>
                <c:pt idx="1051">
                  <c:v>45301</c:v>
                </c:pt>
                <c:pt idx="1052">
                  <c:v>45302</c:v>
                </c:pt>
                <c:pt idx="1053">
                  <c:v>45303</c:v>
                </c:pt>
                <c:pt idx="1054">
                  <c:v>45306</c:v>
                </c:pt>
                <c:pt idx="1055">
                  <c:v>45307</c:v>
                </c:pt>
                <c:pt idx="1056">
                  <c:v>45308</c:v>
                </c:pt>
                <c:pt idx="1057">
                  <c:v>45309</c:v>
                </c:pt>
                <c:pt idx="1058">
                  <c:v>45310</c:v>
                </c:pt>
                <c:pt idx="1059">
                  <c:v>45313</c:v>
                </c:pt>
                <c:pt idx="1060">
                  <c:v>45314</c:v>
                </c:pt>
                <c:pt idx="1061">
                  <c:v>45315</c:v>
                </c:pt>
                <c:pt idx="1062">
                  <c:v>45316</c:v>
                </c:pt>
                <c:pt idx="1063">
                  <c:v>45317</c:v>
                </c:pt>
                <c:pt idx="1064">
                  <c:v>45320</c:v>
                </c:pt>
                <c:pt idx="1065">
                  <c:v>45321</c:v>
                </c:pt>
                <c:pt idx="1066">
                  <c:v>45322</c:v>
                </c:pt>
                <c:pt idx="1067">
                  <c:v>45323</c:v>
                </c:pt>
                <c:pt idx="1068">
                  <c:v>45324</c:v>
                </c:pt>
                <c:pt idx="1069">
                  <c:v>45327</c:v>
                </c:pt>
                <c:pt idx="1070">
                  <c:v>45328</c:v>
                </c:pt>
                <c:pt idx="1071">
                  <c:v>45329</c:v>
                </c:pt>
                <c:pt idx="1072">
                  <c:v>45330</c:v>
                </c:pt>
                <c:pt idx="1073">
                  <c:v>45331</c:v>
                </c:pt>
                <c:pt idx="1074">
                  <c:v>45334</c:v>
                </c:pt>
                <c:pt idx="1075">
                  <c:v>45335</c:v>
                </c:pt>
                <c:pt idx="1076">
                  <c:v>45336</c:v>
                </c:pt>
                <c:pt idx="1077">
                  <c:v>45337</c:v>
                </c:pt>
                <c:pt idx="1078">
                  <c:v>45338</c:v>
                </c:pt>
                <c:pt idx="1079">
                  <c:v>45341</c:v>
                </c:pt>
                <c:pt idx="1080">
                  <c:v>45342</c:v>
                </c:pt>
                <c:pt idx="1081">
                  <c:v>45343</c:v>
                </c:pt>
                <c:pt idx="1082">
                  <c:v>45344</c:v>
                </c:pt>
                <c:pt idx="1083">
                  <c:v>45345</c:v>
                </c:pt>
                <c:pt idx="1084">
                  <c:v>45348</c:v>
                </c:pt>
                <c:pt idx="1085">
                  <c:v>45349</c:v>
                </c:pt>
                <c:pt idx="1086">
                  <c:v>45350</c:v>
                </c:pt>
                <c:pt idx="1087">
                  <c:v>45351</c:v>
                </c:pt>
                <c:pt idx="1088">
                  <c:v>45352</c:v>
                </c:pt>
                <c:pt idx="1089">
                  <c:v>45355</c:v>
                </c:pt>
                <c:pt idx="1090">
                  <c:v>45356</c:v>
                </c:pt>
                <c:pt idx="1091">
                  <c:v>45357</c:v>
                </c:pt>
                <c:pt idx="1092">
                  <c:v>45358</c:v>
                </c:pt>
                <c:pt idx="1093">
                  <c:v>45359</c:v>
                </c:pt>
                <c:pt idx="1094">
                  <c:v>45362</c:v>
                </c:pt>
                <c:pt idx="1095">
                  <c:v>45363</c:v>
                </c:pt>
                <c:pt idx="1096">
                  <c:v>45364</c:v>
                </c:pt>
                <c:pt idx="1097">
                  <c:v>45365</c:v>
                </c:pt>
                <c:pt idx="1098">
                  <c:v>45366</c:v>
                </c:pt>
                <c:pt idx="1099">
                  <c:v>45369</c:v>
                </c:pt>
                <c:pt idx="1100">
                  <c:v>45370</c:v>
                </c:pt>
                <c:pt idx="1101">
                  <c:v>45371</c:v>
                </c:pt>
                <c:pt idx="1102">
                  <c:v>45372</c:v>
                </c:pt>
                <c:pt idx="1103">
                  <c:v>45373</c:v>
                </c:pt>
                <c:pt idx="1104">
                  <c:v>45376</c:v>
                </c:pt>
                <c:pt idx="1105">
                  <c:v>45377</c:v>
                </c:pt>
                <c:pt idx="1106">
                  <c:v>45378</c:v>
                </c:pt>
                <c:pt idx="1107">
                  <c:v>45379</c:v>
                </c:pt>
                <c:pt idx="1108">
                  <c:v>45380</c:v>
                </c:pt>
                <c:pt idx="1109">
                  <c:v>45383</c:v>
                </c:pt>
                <c:pt idx="1110">
                  <c:v>45384</c:v>
                </c:pt>
                <c:pt idx="1111">
                  <c:v>45385</c:v>
                </c:pt>
                <c:pt idx="1112">
                  <c:v>45386</c:v>
                </c:pt>
                <c:pt idx="1113">
                  <c:v>45387</c:v>
                </c:pt>
                <c:pt idx="1114">
                  <c:v>45390</c:v>
                </c:pt>
                <c:pt idx="1115">
                  <c:v>45391</c:v>
                </c:pt>
                <c:pt idx="1116">
                  <c:v>45392</c:v>
                </c:pt>
                <c:pt idx="1117">
                  <c:v>45393</c:v>
                </c:pt>
                <c:pt idx="1118">
                  <c:v>45394</c:v>
                </c:pt>
                <c:pt idx="1119">
                  <c:v>45397</c:v>
                </c:pt>
                <c:pt idx="1120">
                  <c:v>45398</c:v>
                </c:pt>
                <c:pt idx="1121">
                  <c:v>45399</c:v>
                </c:pt>
                <c:pt idx="1122">
                  <c:v>45400</c:v>
                </c:pt>
                <c:pt idx="1123">
                  <c:v>45401</c:v>
                </c:pt>
                <c:pt idx="1124">
                  <c:v>45404</c:v>
                </c:pt>
                <c:pt idx="1125">
                  <c:v>45405</c:v>
                </c:pt>
                <c:pt idx="1126">
                  <c:v>45406</c:v>
                </c:pt>
                <c:pt idx="1127">
                  <c:v>45407</c:v>
                </c:pt>
                <c:pt idx="1128">
                  <c:v>45408</c:v>
                </c:pt>
                <c:pt idx="1129">
                  <c:v>45411</c:v>
                </c:pt>
                <c:pt idx="1130">
                  <c:v>45412</c:v>
                </c:pt>
                <c:pt idx="1131">
                  <c:v>45413</c:v>
                </c:pt>
                <c:pt idx="1132">
                  <c:v>45414</c:v>
                </c:pt>
                <c:pt idx="1133">
                  <c:v>45415</c:v>
                </c:pt>
                <c:pt idx="1134">
                  <c:v>45418</c:v>
                </c:pt>
                <c:pt idx="1135">
                  <c:v>45419</c:v>
                </c:pt>
                <c:pt idx="1136">
                  <c:v>45420</c:v>
                </c:pt>
                <c:pt idx="1137">
                  <c:v>45421</c:v>
                </c:pt>
                <c:pt idx="1138">
                  <c:v>45422</c:v>
                </c:pt>
                <c:pt idx="1139">
                  <c:v>45425</c:v>
                </c:pt>
                <c:pt idx="1140">
                  <c:v>45426</c:v>
                </c:pt>
                <c:pt idx="1141">
                  <c:v>45427</c:v>
                </c:pt>
                <c:pt idx="1142">
                  <c:v>45428</c:v>
                </c:pt>
                <c:pt idx="1143">
                  <c:v>45429</c:v>
                </c:pt>
                <c:pt idx="1144">
                  <c:v>45432</c:v>
                </c:pt>
                <c:pt idx="1145">
                  <c:v>45433</c:v>
                </c:pt>
                <c:pt idx="1146">
                  <c:v>45434</c:v>
                </c:pt>
                <c:pt idx="1147">
                  <c:v>45435</c:v>
                </c:pt>
                <c:pt idx="1148">
                  <c:v>45436</c:v>
                </c:pt>
                <c:pt idx="1149">
                  <c:v>45439</c:v>
                </c:pt>
                <c:pt idx="1150">
                  <c:v>45440</c:v>
                </c:pt>
                <c:pt idx="1151">
                  <c:v>45441</c:v>
                </c:pt>
                <c:pt idx="1152">
                  <c:v>45442</c:v>
                </c:pt>
                <c:pt idx="1153">
                  <c:v>45443</c:v>
                </c:pt>
                <c:pt idx="1154">
                  <c:v>45446</c:v>
                </c:pt>
                <c:pt idx="1155">
                  <c:v>45447</c:v>
                </c:pt>
                <c:pt idx="1156">
                  <c:v>45448</c:v>
                </c:pt>
                <c:pt idx="1157">
                  <c:v>45449</c:v>
                </c:pt>
                <c:pt idx="1158">
                  <c:v>45450</c:v>
                </c:pt>
                <c:pt idx="1159">
                  <c:v>45453</c:v>
                </c:pt>
                <c:pt idx="1160">
                  <c:v>45454</c:v>
                </c:pt>
                <c:pt idx="1161">
                  <c:v>45455</c:v>
                </c:pt>
                <c:pt idx="1162">
                  <c:v>45456</c:v>
                </c:pt>
                <c:pt idx="1163">
                  <c:v>45457</c:v>
                </c:pt>
                <c:pt idx="1164">
                  <c:v>45460</c:v>
                </c:pt>
                <c:pt idx="1165">
                  <c:v>45461</c:v>
                </c:pt>
                <c:pt idx="1166">
                  <c:v>45462</c:v>
                </c:pt>
                <c:pt idx="1167">
                  <c:v>45463</c:v>
                </c:pt>
                <c:pt idx="1168">
                  <c:v>45464</c:v>
                </c:pt>
                <c:pt idx="1169">
                  <c:v>45467</c:v>
                </c:pt>
                <c:pt idx="1170">
                  <c:v>45468</c:v>
                </c:pt>
                <c:pt idx="1171">
                  <c:v>45469</c:v>
                </c:pt>
                <c:pt idx="1172">
                  <c:v>45470</c:v>
                </c:pt>
                <c:pt idx="1173">
                  <c:v>45471</c:v>
                </c:pt>
                <c:pt idx="1174">
                  <c:v>45474</c:v>
                </c:pt>
                <c:pt idx="1175">
                  <c:v>45475</c:v>
                </c:pt>
                <c:pt idx="1176">
                  <c:v>45476</c:v>
                </c:pt>
                <c:pt idx="1177">
                  <c:v>45477</c:v>
                </c:pt>
                <c:pt idx="1178">
                  <c:v>45478</c:v>
                </c:pt>
                <c:pt idx="1179">
                  <c:v>45481</c:v>
                </c:pt>
                <c:pt idx="1180">
                  <c:v>45482</c:v>
                </c:pt>
                <c:pt idx="1181">
                  <c:v>45483</c:v>
                </c:pt>
                <c:pt idx="1182">
                  <c:v>45484</c:v>
                </c:pt>
                <c:pt idx="1183">
                  <c:v>45485</c:v>
                </c:pt>
                <c:pt idx="1184">
                  <c:v>45488</c:v>
                </c:pt>
                <c:pt idx="1185">
                  <c:v>45489</c:v>
                </c:pt>
                <c:pt idx="1186">
                  <c:v>45490</c:v>
                </c:pt>
                <c:pt idx="1187">
                  <c:v>45491</c:v>
                </c:pt>
                <c:pt idx="1188">
                  <c:v>45492</c:v>
                </c:pt>
                <c:pt idx="1189">
                  <c:v>45495</c:v>
                </c:pt>
                <c:pt idx="1190">
                  <c:v>45496</c:v>
                </c:pt>
                <c:pt idx="1191">
                  <c:v>45497</c:v>
                </c:pt>
                <c:pt idx="1192">
                  <c:v>45498</c:v>
                </c:pt>
                <c:pt idx="1193">
                  <c:v>45499</c:v>
                </c:pt>
                <c:pt idx="1194">
                  <c:v>45502</c:v>
                </c:pt>
                <c:pt idx="1195">
                  <c:v>45503</c:v>
                </c:pt>
                <c:pt idx="1196">
                  <c:v>45504</c:v>
                </c:pt>
                <c:pt idx="1197">
                  <c:v>45505</c:v>
                </c:pt>
                <c:pt idx="1198">
                  <c:v>45506</c:v>
                </c:pt>
                <c:pt idx="1199">
                  <c:v>45509</c:v>
                </c:pt>
                <c:pt idx="1200">
                  <c:v>45510</c:v>
                </c:pt>
                <c:pt idx="1201">
                  <c:v>45511</c:v>
                </c:pt>
                <c:pt idx="1202">
                  <c:v>45512</c:v>
                </c:pt>
                <c:pt idx="1203">
                  <c:v>45513</c:v>
                </c:pt>
                <c:pt idx="1204">
                  <c:v>45516</c:v>
                </c:pt>
                <c:pt idx="1205">
                  <c:v>45517</c:v>
                </c:pt>
                <c:pt idx="1206">
                  <c:v>45518</c:v>
                </c:pt>
                <c:pt idx="1207">
                  <c:v>45519</c:v>
                </c:pt>
                <c:pt idx="1208">
                  <c:v>45520</c:v>
                </c:pt>
                <c:pt idx="1209">
                  <c:v>45523</c:v>
                </c:pt>
                <c:pt idx="1210">
                  <c:v>45524</c:v>
                </c:pt>
                <c:pt idx="1211">
                  <c:v>45525</c:v>
                </c:pt>
                <c:pt idx="1212">
                  <c:v>45526</c:v>
                </c:pt>
                <c:pt idx="1213">
                  <c:v>45527</c:v>
                </c:pt>
                <c:pt idx="1214">
                  <c:v>45530</c:v>
                </c:pt>
                <c:pt idx="1215">
                  <c:v>45531</c:v>
                </c:pt>
                <c:pt idx="1216">
                  <c:v>45532</c:v>
                </c:pt>
                <c:pt idx="1217">
                  <c:v>45533</c:v>
                </c:pt>
                <c:pt idx="1218">
                  <c:v>45534</c:v>
                </c:pt>
                <c:pt idx="1219">
                  <c:v>45537</c:v>
                </c:pt>
                <c:pt idx="1220">
                  <c:v>45538</c:v>
                </c:pt>
                <c:pt idx="1221">
                  <c:v>45539</c:v>
                </c:pt>
                <c:pt idx="1222">
                  <c:v>45540</c:v>
                </c:pt>
                <c:pt idx="1223">
                  <c:v>45541</c:v>
                </c:pt>
                <c:pt idx="1224">
                  <c:v>45544</c:v>
                </c:pt>
                <c:pt idx="1225">
                  <c:v>45545</c:v>
                </c:pt>
                <c:pt idx="1226">
                  <c:v>45546</c:v>
                </c:pt>
                <c:pt idx="1227">
                  <c:v>45547</c:v>
                </c:pt>
                <c:pt idx="1228">
                  <c:v>45548</c:v>
                </c:pt>
                <c:pt idx="1229">
                  <c:v>45551</c:v>
                </c:pt>
                <c:pt idx="1230">
                  <c:v>45552</c:v>
                </c:pt>
                <c:pt idx="1231">
                  <c:v>45553</c:v>
                </c:pt>
                <c:pt idx="1232">
                  <c:v>45554</c:v>
                </c:pt>
                <c:pt idx="1233">
                  <c:v>45555</c:v>
                </c:pt>
                <c:pt idx="1234">
                  <c:v>45558</c:v>
                </c:pt>
                <c:pt idx="1235">
                  <c:v>45559</c:v>
                </c:pt>
                <c:pt idx="1236">
                  <c:v>45560</c:v>
                </c:pt>
                <c:pt idx="1237">
                  <c:v>45561</c:v>
                </c:pt>
                <c:pt idx="1238">
                  <c:v>45562</c:v>
                </c:pt>
                <c:pt idx="1239">
                  <c:v>45565</c:v>
                </c:pt>
                <c:pt idx="1240">
                  <c:v>45566</c:v>
                </c:pt>
                <c:pt idx="1241">
                  <c:v>45567</c:v>
                </c:pt>
                <c:pt idx="1242">
                  <c:v>45568</c:v>
                </c:pt>
                <c:pt idx="1243">
                  <c:v>45569</c:v>
                </c:pt>
                <c:pt idx="1244">
                  <c:v>45572</c:v>
                </c:pt>
                <c:pt idx="1245">
                  <c:v>45573</c:v>
                </c:pt>
                <c:pt idx="1246">
                  <c:v>45574</c:v>
                </c:pt>
                <c:pt idx="1247">
                  <c:v>45575</c:v>
                </c:pt>
                <c:pt idx="1248">
                  <c:v>45576</c:v>
                </c:pt>
                <c:pt idx="1249">
                  <c:v>45579</c:v>
                </c:pt>
                <c:pt idx="1250">
                  <c:v>45580</c:v>
                </c:pt>
                <c:pt idx="1251">
                  <c:v>45581</c:v>
                </c:pt>
                <c:pt idx="1252">
                  <c:v>45582</c:v>
                </c:pt>
                <c:pt idx="1253">
                  <c:v>45583</c:v>
                </c:pt>
                <c:pt idx="1254">
                  <c:v>45586</c:v>
                </c:pt>
                <c:pt idx="1255">
                  <c:v>45587</c:v>
                </c:pt>
                <c:pt idx="1256">
                  <c:v>45588</c:v>
                </c:pt>
                <c:pt idx="1257">
                  <c:v>45589</c:v>
                </c:pt>
                <c:pt idx="1258">
                  <c:v>45590</c:v>
                </c:pt>
                <c:pt idx="1259">
                  <c:v>45593</c:v>
                </c:pt>
                <c:pt idx="1260">
                  <c:v>45594</c:v>
                </c:pt>
                <c:pt idx="1261">
                  <c:v>45595</c:v>
                </c:pt>
                <c:pt idx="1262">
                  <c:v>45596</c:v>
                </c:pt>
                <c:pt idx="1263">
                  <c:v>45597</c:v>
                </c:pt>
                <c:pt idx="1264">
                  <c:v>45600</c:v>
                </c:pt>
                <c:pt idx="1265">
                  <c:v>45601</c:v>
                </c:pt>
                <c:pt idx="1266">
                  <c:v>45602</c:v>
                </c:pt>
                <c:pt idx="1267">
                  <c:v>45603</c:v>
                </c:pt>
                <c:pt idx="1268">
                  <c:v>45604</c:v>
                </c:pt>
                <c:pt idx="1269">
                  <c:v>45607</c:v>
                </c:pt>
                <c:pt idx="1270">
                  <c:v>45608</c:v>
                </c:pt>
                <c:pt idx="1271">
                  <c:v>45609</c:v>
                </c:pt>
                <c:pt idx="1272">
                  <c:v>45610</c:v>
                </c:pt>
                <c:pt idx="1273">
                  <c:v>45611</c:v>
                </c:pt>
                <c:pt idx="1274">
                  <c:v>45614</c:v>
                </c:pt>
                <c:pt idx="1275">
                  <c:v>45615</c:v>
                </c:pt>
                <c:pt idx="1276">
                  <c:v>45616</c:v>
                </c:pt>
                <c:pt idx="1277">
                  <c:v>45617</c:v>
                </c:pt>
                <c:pt idx="1278">
                  <c:v>45618</c:v>
                </c:pt>
                <c:pt idx="1279">
                  <c:v>45621</c:v>
                </c:pt>
                <c:pt idx="1280">
                  <c:v>45622</c:v>
                </c:pt>
                <c:pt idx="1281">
                  <c:v>45623</c:v>
                </c:pt>
                <c:pt idx="1282">
                  <c:v>45624</c:v>
                </c:pt>
                <c:pt idx="1283">
                  <c:v>45625</c:v>
                </c:pt>
                <c:pt idx="1284">
                  <c:v>45628</c:v>
                </c:pt>
                <c:pt idx="1285">
                  <c:v>45629</c:v>
                </c:pt>
                <c:pt idx="1286">
                  <c:v>45630</c:v>
                </c:pt>
                <c:pt idx="1287">
                  <c:v>45631</c:v>
                </c:pt>
                <c:pt idx="1288">
                  <c:v>45632</c:v>
                </c:pt>
                <c:pt idx="1289">
                  <c:v>45635</c:v>
                </c:pt>
                <c:pt idx="1290">
                  <c:v>45636</c:v>
                </c:pt>
                <c:pt idx="1291">
                  <c:v>45637</c:v>
                </c:pt>
                <c:pt idx="1292">
                  <c:v>45638</c:v>
                </c:pt>
                <c:pt idx="1293">
                  <c:v>45639</c:v>
                </c:pt>
                <c:pt idx="1294">
                  <c:v>45642</c:v>
                </c:pt>
                <c:pt idx="1295">
                  <c:v>45643</c:v>
                </c:pt>
                <c:pt idx="1296">
                  <c:v>45644</c:v>
                </c:pt>
                <c:pt idx="1297">
                  <c:v>45645</c:v>
                </c:pt>
                <c:pt idx="1298">
                  <c:v>45646</c:v>
                </c:pt>
                <c:pt idx="1299">
                  <c:v>45649</c:v>
                </c:pt>
                <c:pt idx="1300">
                  <c:v>45650</c:v>
                </c:pt>
                <c:pt idx="1301">
                  <c:v>45651</c:v>
                </c:pt>
                <c:pt idx="1302">
                  <c:v>45652</c:v>
                </c:pt>
                <c:pt idx="1303">
                  <c:v>45653</c:v>
                </c:pt>
                <c:pt idx="1304">
                  <c:v>45656</c:v>
                </c:pt>
                <c:pt idx="1305">
                  <c:v>45657</c:v>
                </c:pt>
                <c:pt idx="1306">
                  <c:v>45658</c:v>
                </c:pt>
                <c:pt idx="1307">
                  <c:v>45659</c:v>
                </c:pt>
                <c:pt idx="1308">
                  <c:v>45660</c:v>
                </c:pt>
                <c:pt idx="1309">
                  <c:v>45663</c:v>
                </c:pt>
                <c:pt idx="1310">
                  <c:v>45664</c:v>
                </c:pt>
                <c:pt idx="1311">
                  <c:v>45665</c:v>
                </c:pt>
                <c:pt idx="1312">
                  <c:v>45666</c:v>
                </c:pt>
                <c:pt idx="1313">
                  <c:v>45667</c:v>
                </c:pt>
                <c:pt idx="1314">
                  <c:v>45670</c:v>
                </c:pt>
                <c:pt idx="1315">
                  <c:v>45671</c:v>
                </c:pt>
                <c:pt idx="1316">
                  <c:v>45672</c:v>
                </c:pt>
                <c:pt idx="1317">
                  <c:v>45673</c:v>
                </c:pt>
                <c:pt idx="1318">
                  <c:v>45674</c:v>
                </c:pt>
                <c:pt idx="1319">
                  <c:v>45677</c:v>
                </c:pt>
                <c:pt idx="1320">
                  <c:v>45678</c:v>
                </c:pt>
                <c:pt idx="1321">
                  <c:v>45679</c:v>
                </c:pt>
                <c:pt idx="1322">
                  <c:v>45680</c:v>
                </c:pt>
                <c:pt idx="1323">
                  <c:v>45681</c:v>
                </c:pt>
                <c:pt idx="1324">
                  <c:v>45684</c:v>
                </c:pt>
                <c:pt idx="1325">
                  <c:v>45685</c:v>
                </c:pt>
                <c:pt idx="1326">
                  <c:v>45686</c:v>
                </c:pt>
                <c:pt idx="1327">
                  <c:v>45687</c:v>
                </c:pt>
                <c:pt idx="1328">
                  <c:v>45688</c:v>
                </c:pt>
                <c:pt idx="1329">
                  <c:v>45691</c:v>
                </c:pt>
                <c:pt idx="1330">
                  <c:v>45692</c:v>
                </c:pt>
                <c:pt idx="1331">
                  <c:v>45693</c:v>
                </c:pt>
                <c:pt idx="1332">
                  <c:v>45694</c:v>
                </c:pt>
                <c:pt idx="1333">
                  <c:v>45695</c:v>
                </c:pt>
                <c:pt idx="1334">
                  <c:v>45698</c:v>
                </c:pt>
                <c:pt idx="1335">
                  <c:v>45699</c:v>
                </c:pt>
                <c:pt idx="1336">
                  <c:v>45700</c:v>
                </c:pt>
                <c:pt idx="1337">
                  <c:v>45701</c:v>
                </c:pt>
                <c:pt idx="1338">
                  <c:v>45702</c:v>
                </c:pt>
                <c:pt idx="1339">
                  <c:v>45705</c:v>
                </c:pt>
                <c:pt idx="1340">
                  <c:v>45706</c:v>
                </c:pt>
                <c:pt idx="1341">
                  <c:v>45707</c:v>
                </c:pt>
                <c:pt idx="1342">
                  <c:v>45708</c:v>
                </c:pt>
                <c:pt idx="1343">
                  <c:v>45709</c:v>
                </c:pt>
                <c:pt idx="1344">
                  <c:v>45712</c:v>
                </c:pt>
                <c:pt idx="1345">
                  <c:v>45713</c:v>
                </c:pt>
                <c:pt idx="1346">
                  <c:v>45714</c:v>
                </c:pt>
                <c:pt idx="1347">
                  <c:v>45715</c:v>
                </c:pt>
                <c:pt idx="1348">
                  <c:v>45716</c:v>
                </c:pt>
                <c:pt idx="1349">
                  <c:v>45719</c:v>
                </c:pt>
                <c:pt idx="1350">
                  <c:v>45720</c:v>
                </c:pt>
                <c:pt idx="1351">
                  <c:v>45721</c:v>
                </c:pt>
                <c:pt idx="1352">
                  <c:v>45722</c:v>
                </c:pt>
                <c:pt idx="1353">
                  <c:v>45723</c:v>
                </c:pt>
                <c:pt idx="1354">
                  <c:v>45726</c:v>
                </c:pt>
                <c:pt idx="1355">
                  <c:v>45727</c:v>
                </c:pt>
                <c:pt idx="1356">
                  <c:v>45728</c:v>
                </c:pt>
                <c:pt idx="1357">
                  <c:v>45729</c:v>
                </c:pt>
                <c:pt idx="1358">
                  <c:v>45730</c:v>
                </c:pt>
                <c:pt idx="1359">
                  <c:v>45733</c:v>
                </c:pt>
                <c:pt idx="1360">
                  <c:v>45734</c:v>
                </c:pt>
                <c:pt idx="1361">
                  <c:v>45735</c:v>
                </c:pt>
                <c:pt idx="1362">
                  <c:v>45736</c:v>
                </c:pt>
                <c:pt idx="1363">
                  <c:v>45737</c:v>
                </c:pt>
                <c:pt idx="1364">
                  <c:v>45740</c:v>
                </c:pt>
                <c:pt idx="1365">
                  <c:v>45741</c:v>
                </c:pt>
                <c:pt idx="1366">
                  <c:v>45742</c:v>
                </c:pt>
                <c:pt idx="1367">
                  <c:v>45743</c:v>
                </c:pt>
                <c:pt idx="1368">
                  <c:v>45744</c:v>
                </c:pt>
                <c:pt idx="1369">
                  <c:v>45747</c:v>
                </c:pt>
                <c:pt idx="1370">
                  <c:v>45748</c:v>
                </c:pt>
                <c:pt idx="1371">
                  <c:v>45749</c:v>
                </c:pt>
                <c:pt idx="1372">
                  <c:v>45750</c:v>
                </c:pt>
                <c:pt idx="1373">
                  <c:v>45751</c:v>
                </c:pt>
                <c:pt idx="1374">
                  <c:v>45754</c:v>
                </c:pt>
                <c:pt idx="1375">
                  <c:v>45755</c:v>
                </c:pt>
                <c:pt idx="1376">
                  <c:v>45756</c:v>
                </c:pt>
                <c:pt idx="1377">
                  <c:v>45757</c:v>
                </c:pt>
                <c:pt idx="1378">
                  <c:v>45758</c:v>
                </c:pt>
                <c:pt idx="1379">
                  <c:v>45761</c:v>
                </c:pt>
                <c:pt idx="1380">
                  <c:v>45762</c:v>
                </c:pt>
                <c:pt idx="1381">
                  <c:v>45763</c:v>
                </c:pt>
                <c:pt idx="1382">
                  <c:v>45764</c:v>
                </c:pt>
                <c:pt idx="1383">
                  <c:v>45765</c:v>
                </c:pt>
                <c:pt idx="1384">
                  <c:v>45768</c:v>
                </c:pt>
                <c:pt idx="1385">
                  <c:v>45769</c:v>
                </c:pt>
                <c:pt idx="1386">
                  <c:v>45770</c:v>
                </c:pt>
                <c:pt idx="1387">
                  <c:v>45771</c:v>
                </c:pt>
                <c:pt idx="1388">
                  <c:v>45772</c:v>
                </c:pt>
                <c:pt idx="1389">
                  <c:v>45775</c:v>
                </c:pt>
                <c:pt idx="1390">
                  <c:v>45776</c:v>
                </c:pt>
                <c:pt idx="1391">
                  <c:v>45777</c:v>
                </c:pt>
                <c:pt idx="1392">
                  <c:v>45778</c:v>
                </c:pt>
                <c:pt idx="1393">
                  <c:v>45779</c:v>
                </c:pt>
                <c:pt idx="1394">
                  <c:v>45782</c:v>
                </c:pt>
                <c:pt idx="1395">
                  <c:v>45783</c:v>
                </c:pt>
                <c:pt idx="1396">
                  <c:v>45784</c:v>
                </c:pt>
                <c:pt idx="1397">
                  <c:v>45785</c:v>
                </c:pt>
                <c:pt idx="1398">
                  <c:v>45786</c:v>
                </c:pt>
                <c:pt idx="1399">
                  <c:v>45789</c:v>
                </c:pt>
                <c:pt idx="1400">
                  <c:v>45790</c:v>
                </c:pt>
                <c:pt idx="1401">
                  <c:v>45791</c:v>
                </c:pt>
                <c:pt idx="1402">
                  <c:v>45792</c:v>
                </c:pt>
                <c:pt idx="1403">
                  <c:v>45793</c:v>
                </c:pt>
                <c:pt idx="1404">
                  <c:v>45796</c:v>
                </c:pt>
                <c:pt idx="1405">
                  <c:v>45797</c:v>
                </c:pt>
                <c:pt idx="1406">
                  <c:v>45798</c:v>
                </c:pt>
                <c:pt idx="1407">
                  <c:v>45799</c:v>
                </c:pt>
                <c:pt idx="1408">
                  <c:v>45800</c:v>
                </c:pt>
                <c:pt idx="1409">
                  <c:v>45803</c:v>
                </c:pt>
                <c:pt idx="1410">
                  <c:v>45804</c:v>
                </c:pt>
                <c:pt idx="1411">
                  <c:v>45805</c:v>
                </c:pt>
                <c:pt idx="1412">
                  <c:v>45806</c:v>
                </c:pt>
                <c:pt idx="1413">
                  <c:v>45807</c:v>
                </c:pt>
                <c:pt idx="1414">
                  <c:v>45810</c:v>
                </c:pt>
                <c:pt idx="1415">
                  <c:v>45811</c:v>
                </c:pt>
                <c:pt idx="1416">
                  <c:v>45812</c:v>
                </c:pt>
                <c:pt idx="1417">
                  <c:v>45813</c:v>
                </c:pt>
                <c:pt idx="1418">
                  <c:v>45814</c:v>
                </c:pt>
                <c:pt idx="1419">
                  <c:v>45817</c:v>
                </c:pt>
                <c:pt idx="1420">
                  <c:v>45818</c:v>
                </c:pt>
                <c:pt idx="1421">
                  <c:v>45819</c:v>
                </c:pt>
                <c:pt idx="1422">
                  <c:v>45820</c:v>
                </c:pt>
                <c:pt idx="1423">
                  <c:v>45821</c:v>
                </c:pt>
                <c:pt idx="1424">
                  <c:v>45824</c:v>
                </c:pt>
                <c:pt idx="1425">
                  <c:v>45825</c:v>
                </c:pt>
                <c:pt idx="1426">
                  <c:v>45826</c:v>
                </c:pt>
                <c:pt idx="1427">
                  <c:v>45827</c:v>
                </c:pt>
                <c:pt idx="1428">
                  <c:v>45828</c:v>
                </c:pt>
                <c:pt idx="1429">
                  <c:v>45831</c:v>
                </c:pt>
                <c:pt idx="1430">
                  <c:v>45832</c:v>
                </c:pt>
                <c:pt idx="1431">
                  <c:v>45833</c:v>
                </c:pt>
                <c:pt idx="1432">
                  <c:v>45834</c:v>
                </c:pt>
                <c:pt idx="1433">
                  <c:v>45835</c:v>
                </c:pt>
                <c:pt idx="1434">
                  <c:v>45838</c:v>
                </c:pt>
                <c:pt idx="1435">
                  <c:v>45839</c:v>
                </c:pt>
                <c:pt idx="1436">
                  <c:v>45840</c:v>
                </c:pt>
                <c:pt idx="1437">
                  <c:v>45841</c:v>
                </c:pt>
                <c:pt idx="1438">
                  <c:v>45842</c:v>
                </c:pt>
                <c:pt idx="1439">
                  <c:v>45845</c:v>
                </c:pt>
                <c:pt idx="1440">
                  <c:v>45846</c:v>
                </c:pt>
                <c:pt idx="1441">
                  <c:v>45847</c:v>
                </c:pt>
                <c:pt idx="1442">
                  <c:v>45848</c:v>
                </c:pt>
                <c:pt idx="1443">
                  <c:v>45849</c:v>
                </c:pt>
                <c:pt idx="1444">
                  <c:v>45852</c:v>
                </c:pt>
                <c:pt idx="1445">
                  <c:v>45853</c:v>
                </c:pt>
                <c:pt idx="1446">
                  <c:v>45854</c:v>
                </c:pt>
                <c:pt idx="1447">
                  <c:v>45855</c:v>
                </c:pt>
                <c:pt idx="1448">
                  <c:v>45856</c:v>
                </c:pt>
                <c:pt idx="1449">
                  <c:v>45859</c:v>
                </c:pt>
                <c:pt idx="1450">
                  <c:v>45860</c:v>
                </c:pt>
                <c:pt idx="1451">
                  <c:v>45861</c:v>
                </c:pt>
                <c:pt idx="1452">
                  <c:v>45862</c:v>
                </c:pt>
                <c:pt idx="1453">
                  <c:v>45863</c:v>
                </c:pt>
                <c:pt idx="1454">
                  <c:v>45866</c:v>
                </c:pt>
                <c:pt idx="1455">
                  <c:v>45867</c:v>
                </c:pt>
                <c:pt idx="1456">
                  <c:v>45868</c:v>
                </c:pt>
                <c:pt idx="1457">
                  <c:v>45869</c:v>
                </c:pt>
                <c:pt idx="1458">
                  <c:v>45870</c:v>
                </c:pt>
                <c:pt idx="1459">
                  <c:v>45873</c:v>
                </c:pt>
                <c:pt idx="1460">
                  <c:v>45874</c:v>
                </c:pt>
                <c:pt idx="1461">
                  <c:v>45875</c:v>
                </c:pt>
                <c:pt idx="1462">
                  <c:v>45876</c:v>
                </c:pt>
                <c:pt idx="1463">
                  <c:v>45877</c:v>
                </c:pt>
                <c:pt idx="1464">
                  <c:v>45880</c:v>
                </c:pt>
                <c:pt idx="1465">
                  <c:v>45881</c:v>
                </c:pt>
                <c:pt idx="1466">
                  <c:v>45882</c:v>
                </c:pt>
                <c:pt idx="1467">
                  <c:v>45883</c:v>
                </c:pt>
                <c:pt idx="1468">
                  <c:v>45884</c:v>
                </c:pt>
                <c:pt idx="1469">
                  <c:v>45887</c:v>
                </c:pt>
                <c:pt idx="1470">
                  <c:v>45888</c:v>
                </c:pt>
                <c:pt idx="1471">
                  <c:v>45889</c:v>
                </c:pt>
                <c:pt idx="1472">
                  <c:v>45890</c:v>
                </c:pt>
                <c:pt idx="1473">
                  <c:v>45891</c:v>
                </c:pt>
                <c:pt idx="1474">
                  <c:v>45894</c:v>
                </c:pt>
                <c:pt idx="1475">
                  <c:v>45895</c:v>
                </c:pt>
                <c:pt idx="1476">
                  <c:v>45896</c:v>
                </c:pt>
                <c:pt idx="1477">
                  <c:v>45897</c:v>
                </c:pt>
                <c:pt idx="1478">
                  <c:v>45898</c:v>
                </c:pt>
                <c:pt idx="1479">
                  <c:v>45901</c:v>
                </c:pt>
                <c:pt idx="1480">
                  <c:v>45902</c:v>
                </c:pt>
                <c:pt idx="1481">
                  <c:v>45903</c:v>
                </c:pt>
                <c:pt idx="1482">
                  <c:v>45904</c:v>
                </c:pt>
                <c:pt idx="1483">
                  <c:v>45905</c:v>
                </c:pt>
                <c:pt idx="1484">
                  <c:v>45908</c:v>
                </c:pt>
                <c:pt idx="1485">
                  <c:v>45909</c:v>
                </c:pt>
                <c:pt idx="1486">
                  <c:v>45910</c:v>
                </c:pt>
                <c:pt idx="1487">
                  <c:v>45911</c:v>
                </c:pt>
                <c:pt idx="1488">
                  <c:v>45912</c:v>
                </c:pt>
                <c:pt idx="1489">
                  <c:v>45915</c:v>
                </c:pt>
                <c:pt idx="1490">
                  <c:v>45916</c:v>
                </c:pt>
                <c:pt idx="1491">
                  <c:v>45917</c:v>
                </c:pt>
                <c:pt idx="1492">
                  <c:v>45918</c:v>
                </c:pt>
                <c:pt idx="1493">
                  <c:v>45919</c:v>
                </c:pt>
                <c:pt idx="1494">
                  <c:v>45922</c:v>
                </c:pt>
                <c:pt idx="1495">
                  <c:v>45923</c:v>
                </c:pt>
                <c:pt idx="1496">
                  <c:v>45924</c:v>
                </c:pt>
                <c:pt idx="1497">
                  <c:v>45925</c:v>
                </c:pt>
                <c:pt idx="1498">
                  <c:v>45926</c:v>
                </c:pt>
                <c:pt idx="1499">
                  <c:v>45929</c:v>
                </c:pt>
                <c:pt idx="1500">
                  <c:v>45930</c:v>
                </c:pt>
                <c:pt idx="1501">
                  <c:v>45931</c:v>
                </c:pt>
                <c:pt idx="1502">
                  <c:v>45932</c:v>
                </c:pt>
                <c:pt idx="1503">
                  <c:v>45933</c:v>
                </c:pt>
                <c:pt idx="1504">
                  <c:v>45936</c:v>
                </c:pt>
                <c:pt idx="1505">
                  <c:v>45937</c:v>
                </c:pt>
                <c:pt idx="1506">
                  <c:v>45938</c:v>
                </c:pt>
                <c:pt idx="1507">
                  <c:v>45939</c:v>
                </c:pt>
                <c:pt idx="1508">
                  <c:v>45940</c:v>
                </c:pt>
                <c:pt idx="1509">
                  <c:v>45943</c:v>
                </c:pt>
                <c:pt idx="1510">
                  <c:v>45944</c:v>
                </c:pt>
                <c:pt idx="1511">
                  <c:v>45945</c:v>
                </c:pt>
                <c:pt idx="1512">
                  <c:v>45946</c:v>
                </c:pt>
                <c:pt idx="1513">
                  <c:v>45947</c:v>
                </c:pt>
                <c:pt idx="1514">
                  <c:v>45950</c:v>
                </c:pt>
                <c:pt idx="1515">
                  <c:v>45951</c:v>
                </c:pt>
                <c:pt idx="1516">
                  <c:v>45952</c:v>
                </c:pt>
                <c:pt idx="1517">
                  <c:v>45953</c:v>
                </c:pt>
                <c:pt idx="1518">
                  <c:v>45954</c:v>
                </c:pt>
                <c:pt idx="1519">
                  <c:v>45957</c:v>
                </c:pt>
                <c:pt idx="1520">
                  <c:v>45958</c:v>
                </c:pt>
                <c:pt idx="1521">
                  <c:v>45959</c:v>
                </c:pt>
                <c:pt idx="1522">
                  <c:v>45960</c:v>
                </c:pt>
                <c:pt idx="1523">
                  <c:v>45961</c:v>
                </c:pt>
                <c:pt idx="1524">
                  <c:v>45964</c:v>
                </c:pt>
                <c:pt idx="1525">
                  <c:v>45965</c:v>
                </c:pt>
                <c:pt idx="1526">
                  <c:v>45966</c:v>
                </c:pt>
                <c:pt idx="1527">
                  <c:v>45967</c:v>
                </c:pt>
                <c:pt idx="1528">
                  <c:v>45968</c:v>
                </c:pt>
                <c:pt idx="1529">
                  <c:v>45971</c:v>
                </c:pt>
                <c:pt idx="1530">
                  <c:v>45972</c:v>
                </c:pt>
                <c:pt idx="1531">
                  <c:v>45973</c:v>
                </c:pt>
                <c:pt idx="1532">
                  <c:v>45974</c:v>
                </c:pt>
                <c:pt idx="1533">
                  <c:v>45975</c:v>
                </c:pt>
                <c:pt idx="1534">
                  <c:v>45978</c:v>
                </c:pt>
                <c:pt idx="1535">
                  <c:v>45979</c:v>
                </c:pt>
                <c:pt idx="1536">
                  <c:v>45980</c:v>
                </c:pt>
                <c:pt idx="1537">
                  <c:v>45981</c:v>
                </c:pt>
                <c:pt idx="1538">
                  <c:v>45982</c:v>
                </c:pt>
                <c:pt idx="1539">
                  <c:v>45985</c:v>
                </c:pt>
                <c:pt idx="1540">
                  <c:v>45986</c:v>
                </c:pt>
                <c:pt idx="1541">
                  <c:v>45987</c:v>
                </c:pt>
                <c:pt idx="1542">
                  <c:v>45988</c:v>
                </c:pt>
                <c:pt idx="1543">
                  <c:v>45989</c:v>
                </c:pt>
              </c:numCache>
            </c:numRef>
          </c:cat>
          <c:val>
            <c:numRef>
              <c:f>Currencies!$G$7:$G$15000</c:f>
              <c:numCache>
                <c:formatCode>General</c:formatCode>
                <c:ptCount val="14994"/>
                <c:pt idx="0">
                  <c:v>0.76980000000000004</c:v>
                </c:pt>
                <c:pt idx="1">
                  <c:v>0.77010000000000001</c:v>
                </c:pt>
                <c:pt idx="2">
                  <c:v>0.7702</c:v>
                </c:pt>
                <c:pt idx="3">
                  <c:v>0.76919999999999999</c:v>
                </c:pt>
                <c:pt idx="4">
                  <c:v>0.77129999999999999</c:v>
                </c:pt>
                <c:pt idx="5">
                  <c:v>0.76910000000000001</c:v>
                </c:pt>
                <c:pt idx="6">
                  <c:v>0.76690000000000003</c:v>
                </c:pt>
                <c:pt idx="7">
                  <c:v>0.76600000000000001</c:v>
                </c:pt>
                <c:pt idx="8">
                  <c:v>0.76619999999999999</c:v>
                </c:pt>
                <c:pt idx="9">
                  <c:v>0.76590000000000003</c:v>
                </c:pt>
                <c:pt idx="10">
                  <c:v>0.76559999999999995</c:v>
                </c:pt>
                <c:pt idx="11">
                  <c:v>0.76680000000000004</c:v>
                </c:pt>
                <c:pt idx="12">
                  <c:v>0.76680000000000004</c:v>
                </c:pt>
                <c:pt idx="13">
                  <c:v>0.76529999999999998</c:v>
                </c:pt>
                <c:pt idx="14">
                  <c:v>0.76639999999999997</c:v>
                </c:pt>
                <c:pt idx="15">
                  <c:v>0.7651</c:v>
                </c:pt>
                <c:pt idx="16">
                  <c:v>0.76129999999999998</c:v>
                </c:pt>
                <c:pt idx="17">
                  <c:v>0.76180000000000003</c:v>
                </c:pt>
                <c:pt idx="18">
                  <c:v>0.76090000000000002</c:v>
                </c:pt>
                <c:pt idx="19">
                  <c:v>0.75790000000000002</c:v>
                </c:pt>
                <c:pt idx="20">
                  <c:v>0.7601</c:v>
                </c:pt>
                <c:pt idx="21">
                  <c:v>0.75770000000000004</c:v>
                </c:pt>
                <c:pt idx="22">
                  <c:v>0.7571</c:v>
                </c:pt>
                <c:pt idx="23">
                  <c:v>0.75539999999999996</c:v>
                </c:pt>
                <c:pt idx="24">
                  <c:v>0.75260000000000005</c:v>
                </c:pt>
                <c:pt idx="25">
                  <c:v>0.75319999999999998</c:v>
                </c:pt>
                <c:pt idx="26">
                  <c:v>0.75290000000000001</c:v>
                </c:pt>
                <c:pt idx="27">
                  <c:v>0.75280000000000002</c:v>
                </c:pt>
                <c:pt idx="28">
                  <c:v>0.75160000000000005</c:v>
                </c:pt>
                <c:pt idx="29">
                  <c:v>0.75090000000000001</c:v>
                </c:pt>
                <c:pt idx="30">
                  <c:v>0.75260000000000005</c:v>
                </c:pt>
                <c:pt idx="31">
                  <c:v>0.75470000000000004</c:v>
                </c:pt>
                <c:pt idx="32">
                  <c:v>0.75370000000000004</c:v>
                </c:pt>
                <c:pt idx="33">
                  <c:v>0.75460000000000005</c:v>
                </c:pt>
                <c:pt idx="34">
                  <c:v>0.75560000000000005</c:v>
                </c:pt>
                <c:pt idx="35">
                  <c:v>0.75419999999999998</c:v>
                </c:pt>
                <c:pt idx="36">
                  <c:v>0.75639999999999996</c:v>
                </c:pt>
                <c:pt idx="37">
                  <c:v>0.75419999999999998</c:v>
                </c:pt>
                <c:pt idx="38">
                  <c:v>0.75600000000000001</c:v>
                </c:pt>
                <c:pt idx="39">
                  <c:v>0.75219999999999998</c:v>
                </c:pt>
                <c:pt idx="40">
                  <c:v>0.753</c:v>
                </c:pt>
                <c:pt idx="41">
                  <c:v>0.75</c:v>
                </c:pt>
                <c:pt idx="42">
                  <c:v>0.74660000000000004</c:v>
                </c:pt>
                <c:pt idx="43">
                  <c:v>0.74670000000000003</c:v>
                </c:pt>
                <c:pt idx="44">
                  <c:v>0.75049999999999994</c:v>
                </c:pt>
                <c:pt idx="45">
                  <c:v>0.747</c:v>
                </c:pt>
                <c:pt idx="46">
                  <c:v>0.747</c:v>
                </c:pt>
                <c:pt idx="47">
                  <c:v>0.74570000000000003</c:v>
                </c:pt>
                <c:pt idx="48">
                  <c:v>0.74529999999999996</c:v>
                </c:pt>
                <c:pt idx="49">
                  <c:v>0.7298</c:v>
                </c:pt>
                <c:pt idx="50">
                  <c:v>0.72829999999999995</c:v>
                </c:pt>
                <c:pt idx="51">
                  <c:v>0.72570000000000001</c:v>
                </c:pt>
                <c:pt idx="52">
                  <c:v>0.71809999999999996</c:v>
                </c:pt>
                <c:pt idx="53">
                  <c:v>0.72430000000000005</c:v>
                </c:pt>
                <c:pt idx="54">
                  <c:v>0.71350000000000002</c:v>
                </c:pt>
                <c:pt idx="55">
                  <c:v>0.70409999999999995</c:v>
                </c:pt>
                <c:pt idx="56">
                  <c:v>0.68940000000000001</c:v>
                </c:pt>
                <c:pt idx="57">
                  <c:v>0.68910000000000005</c:v>
                </c:pt>
                <c:pt idx="58">
                  <c:v>0.69650000000000001</c:v>
                </c:pt>
                <c:pt idx="59">
                  <c:v>0.68920000000000003</c:v>
                </c:pt>
                <c:pt idx="60">
                  <c:v>0.69140000000000001</c:v>
                </c:pt>
                <c:pt idx="61">
                  <c:v>0.70469999999999999</c:v>
                </c:pt>
                <c:pt idx="62">
                  <c:v>0.71330000000000005</c:v>
                </c:pt>
                <c:pt idx="63">
                  <c:v>0.71519999999999995</c:v>
                </c:pt>
                <c:pt idx="64">
                  <c:v>0.70620000000000005</c:v>
                </c:pt>
                <c:pt idx="65">
                  <c:v>0.71089999999999998</c:v>
                </c:pt>
                <c:pt idx="66">
                  <c:v>0.70450000000000002</c:v>
                </c:pt>
                <c:pt idx="67">
                  <c:v>0.70730000000000004</c:v>
                </c:pt>
                <c:pt idx="68">
                  <c:v>0.70389999999999997</c:v>
                </c:pt>
                <c:pt idx="69">
                  <c:v>0.7087</c:v>
                </c:pt>
                <c:pt idx="70">
                  <c:v>0.7147</c:v>
                </c:pt>
                <c:pt idx="71">
                  <c:v>0.71379999999999999</c:v>
                </c:pt>
                <c:pt idx="72">
                  <c:v>0.71560000000000001</c:v>
                </c:pt>
                <c:pt idx="73">
                  <c:v>0.71650000000000003</c:v>
                </c:pt>
                <c:pt idx="74">
                  <c:v>0.71919999999999995</c:v>
                </c:pt>
                <c:pt idx="75">
                  <c:v>0.72040000000000004</c:v>
                </c:pt>
                <c:pt idx="76">
                  <c:v>0.70850000000000002</c:v>
                </c:pt>
                <c:pt idx="77">
                  <c:v>0.71</c:v>
                </c:pt>
                <c:pt idx="78">
                  <c:v>0.71430000000000005</c:v>
                </c:pt>
                <c:pt idx="79">
                  <c:v>0.70669999999999999</c:v>
                </c:pt>
                <c:pt idx="80">
                  <c:v>0.70369999999999999</c:v>
                </c:pt>
                <c:pt idx="81">
                  <c:v>0.70620000000000005</c:v>
                </c:pt>
                <c:pt idx="82">
                  <c:v>0.71060000000000001</c:v>
                </c:pt>
                <c:pt idx="83">
                  <c:v>0.70940000000000003</c:v>
                </c:pt>
                <c:pt idx="84">
                  <c:v>0.71250000000000002</c:v>
                </c:pt>
                <c:pt idx="85">
                  <c:v>0.71440000000000003</c:v>
                </c:pt>
                <c:pt idx="86">
                  <c:v>0.72050000000000003</c:v>
                </c:pt>
                <c:pt idx="87">
                  <c:v>0.71709999999999996</c:v>
                </c:pt>
                <c:pt idx="88">
                  <c:v>0.70979999999999999</c:v>
                </c:pt>
                <c:pt idx="89">
                  <c:v>0.70979999999999999</c:v>
                </c:pt>
                <c:pt idx="90">
                  <c:v>0.71199999999999997</c:v>
                </c:pt>
                <c:pt idx="91">
                  <c:v>0.70689999999999997</c:v>
                </c:pt>
                <c:pt idx="92">
                  <c:v>0.7157</c:v>
                </c:pt>
                <c:pt idx="93">
                  <c:v>0.71799999999999997</c:v>
                </c:pt>
                <c:pt idx="94">
                  <c:v>0.71389999999999998</c:v>
                </c:pt>
                <c:pt idx="95">
                  <c:v>0.71030000000000004</c:v>
                </c:pt>
                <c:pt idx="96">
                  <c:v>0.70909999999999995</c:v>
                </c:pt>
                <c:pt idx="97">
                  <c:v>0.7117</c:v>
                </c:pt>
                <c:pt idx="98">
                  <c:v>0.70879999999999999</c:v>
                </c:pt>
                <c:pt idx="99">
                  <c:v>0.71750000000000003</c:v>
                </c:pt>
                <c:pt idx="100">
                  <c:v>0.71719999999999995</c:v>
                </c:pt>
                <c:pt idx="101">
                  <c:v>0.71940000000000004</c:v>
                </c:pt>
                <c:pt idx="102">
                  <c:v>0.71660000000000001</c:v>
                </c:pt>
                <c:pt idx="103">
                  <c:v>0.71450000000000002</c:v>
                </c:pt>
                <c:pt idx="104">
                  <c:v>0.71499999999999997</c:v>
                </c:pt>
                <c:pt idx="105">
                  <c:v>0.72589999999999999</c:v>
                </c:pt>
                <c:pt idx="106">
                  <c:v>0.72719999999999996</c:v>
                </c:pt>
                <c:pt idx="107">
                  <c:v>0.72650000000000003</c:v>
                </c:pt>
                <c:pt idx="108">
                  <c:v>0.72589999999999999</c:v>
                </c:pt>
                <c:pt idx="109">
                  <c:v>0.73680000000000001</c:v>
                </c:pt>
                <c:pt idx="110">
                  <c:v>0.73960000000000004</c:v>
                </c:pt>
                <c:pt idx="111">
                  <c:v>0.74099999999999999</c:v>
                </c:pt>
                <c:pt idx="112">
                  <c:v>0.74070000000000003</c:v>
                </c:pt>
                <c:pt idx="113">
                  <c:v>0.74509999999999998</c:v>
                </c:pt>
                <c:pt idx="114">
                  <c:v>0.74729999999999996</c:v>
                </c:pt>
                <c:pt idx="115">
                  <c:v>0.74539999999999995</c:v>
                </c:pt>
                <c:pt idx="116">
                  <c:v>0.74560000000000004</c:v>
                </c:pt>
                <c:pt idx="117">
                  <c:v>0.73370000000000002</c:v>
                </c:pt>
                <c:pt idx="118">
                  <c:v>0.73599999999999999</c:v>
                </c:pt>
                <c:pt idx="119">
                  <c:v>0.73670000000000002</c:v>
                </c:pt>
                <c:pt idx="120">
                  <c:v>0.73850000000000005</c:v>
                </c:pt>
                <c:pt idx="121">
                  <c:v>0.73719999999999997</c:v>
                </c:pt>
                <c:pt idx="122">
                  <c:v>0.73529999999999995</c:v>
                </c:pt>
                <c:pt idx="123">
                  <c:v>0.7349</c:v>
                </c:pt>
                <c:pt idx="124">
                  <c:v>0.73950000000000005</c:v>
                </c:pt>
                <c:pt idx="125">
                  <c:v>0.73799999999999999</c:v>
                </c:pt>
                <c:pt idx="126">
                  <c:v>0.73319999999999996</c:v>
                </c:pt>
                <c:pt idx="127">
                  <c:v>0.73319999999999996</c:v>
                </c:pt>
                <c:pt idx="128">
                  <c:v>0.73050000000000004</c:v>
                </c:pt>
                <c:pt idx="129">
                  <c:v>0.73209999999999997</c:v>
                </c:pt>
                <c:pt idx="130">
                  <c:v>0.73660000000000003</c:v>
                </c:pt>
                <c:pt idx="131">
                  <c:v>0.73599999999999999</c:v>
                </c:pt>
                <c:pt idx="132">
                  <c:v>0.73719999999999997</c:v>
                </c:pt>
                <c:pt idx="133">
                  <c:v>0.73819999999999997</c:v>
                </c:pt>
                <c:pt idx="134">
                  <c:v>0.73860000000000003</c:v>
                </c:pt>
                <c:pt idx="135">
                  <c:v>0.73509999999999998</c:v>
                </c:pt>
                <c:pt idx="136">
                  <c:v>0.74009999999999998</c:v>
                </c:pt>
                <c:pt idx="137">
                  <c:v>0.73619999999999997</c:v>
                </c:pt>
                <c:pt idx="138">
                  <c:v>0.73560000000000003</c:v>
                </c:pt>
                <c:pt idx="139">
                  <c:v>0.73480000000000001</c:v>
                </c:pt>
                <c:pt idx="140">
                  <c:v>0.73440000000000005</c:v>
                </c:pt>
                <c:pt idx="141">
                  <c:v>0.74029999999999996</c:v>
                </c:pt>
                <c:pt idx="142">
                  <c:v>0.73670000000000002</c:v>
                </c:pt>
                <c:pt idx="143">
                  <c:v>0.73640000000000005</c:v>
                </c:pt>
                <c:pt idx="144">
                  <c:v>0.73880000000000001</c:v>
                </c:pt>
                <c:pt idx="145">
                  <c:v>0.74299999999999999</c:v>
                </c:pt>
                <c:pt idx="146">
                  <c:v>0.74529999999999996</c:v>
                </c:pt>
                <c:pt idx="147">
                  <c:v>0.74580000000000002</c:v>
                </c:pt>
                <c:pt idx="148">
                  <c:v>0.74550000000000005</c:v>
                </c:pt>
                <c:pt idx="149">
                  <c:v>0.74880000000000002</c:v>
                </c:pt>
                <c:pt idx="150">
                  <c:v>0.74739999999999995</c:v>
                </c:pt>
                <c:pt idx="151">
                  <c:v>0.74990000000000001</c:v>
                </c:pt>
                <c:pt idx="152">
                  <c:v>0.745</c:v>
                </c:pt>
                <c:pt idx="153">
                  <c:v>0.74560000000000004</c:v>
                </c:pt>
                <c:pt idx="154">
                  <c:v>0.74670000000000003</c:v>
                </c:pt>
                <c:pt idx="155">
                  <c:v>0.75080000000000002</c:v>
                </c:pt>
                <c:pt idx="156">
                  <c:v>0.75380000000000003</c:v>
                </c:pt>
                <c:pt idx="157">
                  <c:v>0.75149999999999995</c:v>
                </c:pt>
                <c:pt idx="158">
                  <c:v>0.74719999999999998</c:v>
                </c:pt>
                <c:pt idx="159">
                  <c:v>0.749</c:v>
                </c:pt>
                <c:pt idx="160">
                  <c:v>0.75190000000000001</c:v>
                </c:pt>
                <c:pt idx="161">
                  <c:v>0.75490000000000002</c:v>
                </c:pt>
                <c:pt idx="162">
                  <c:v>0.75619999999999998</c:v>
                </c:pt>
                <c:pt idx="163">
                  <c:v>0.75370000000000004</c:v>
                </c:pt>
                <c:pt idx="164">
                  <c:v>0.75680000000000003</c:v>
                </c:pt>
                <c:pt idx="165">
                  <c:v>0.75939999999999996</c:v>
                </c:pt>
                <c:pt idx="166">
                  <c:v>0.75649999999999995</c:v>
                </c:pt>
                <c:pt idx="167">
                  <c:v>0.75829999999999997</c:v>
                </c:pt>
                <c:pt idx="168">
                  <c:v>0.75890000000000002</c:v>
                </c:pt>
                <c:pt idx="169">
                  <c:v>0.75660000000000005</c:v>
                </c:pt>
                <c:pt idx="170">
                  <c:v>0.75919999999999999</c:v>
                </c:pt>
                <c:pt idx="171">
                  <c:v>0.76080000000000003</c:v>
                </c:pt>
                <c:pt idx="172">
                  <c:v>0.76170000000000004</c:v>
                </c:pt>
                <c:pt idx="173">
                  <c:v>0.76339999999999997</c:v>
                </c:pt>
                <c:pt idx="174">
                  <c:v>0.76639999999999997</c:v>
                </c:pt>
                <c:pt idx="175">
                  <c:v>0.76539999999999997</c:v>
                </c:pt>
                <c:pt idx="176">
                  <c:v>0.76659999999999995</c:v>
                </c:pt>
                <c:pt idx="177">
                  <c:v>0.76180000000000003</c:v>
                </c:pt>
                <c:pt idx="178">
                  <c:v>0.76559999999999995</c:v>
                </c:pt>
                <c:pt idx="179">
                  <c:v>0.76349999999999996</c:v>
                </c:pt>
                <c:pt idx="180">
                  <c:v>0.75539999999999996</c:v>
                </c:pt>
                <c:pt idx="181">
                  <c:v>0.76070000000000004</c:v>
                </c:pt>
                <c:pt idx="182">
                  <c:v>0.75800000000000001</c:v>
                </c:pt>
                <c:pt idx="183">
                  <c:v>0.75890000000000002</c:v>
                </c:pt>
                <c:pt idx="184">
                  <c:v>0.75900000000000001</c:v>
                </c:pt>
                <c:pt idx="185">
                  <c:v>0.75839999999999996</c:v>
                </c:pt>
                <c:pt idx="186">
                  <c:v>0.75890000000000002</c:v>
                </c:pt>
                <c:pt idx="187">
                  <c:v>0.75960000000000005</c:v>
                </c:pt>
                <c:pt idx="188">
                  <c:v>0.75729999999999997</c:v>
                </c:pt>
                <c:pt idx="189">
                  <c:v>0.75149999999999995</c:v>
                </c:pt>
                <c:pt idx="190">
                  <c:v>0.75160000000000005</c:v>
                </c:pt>
                <c:pt idx="191">
                  <c:v>0.74709999999999999</c:v>
                </c:pt>
                <c:pt idx="192">
                  <c:v>0.74839999999999995</c:v>
                </c:pt>
                <c:pt idx="193">
                  <c:v>0.747</c:v>
                </c:pt>
                <c:pt idx="194">
                  <c:v>0.74790000000000001</c:v>
                </c:pt>
                <c:pt idx="195">
                  <c:v>0.74680000000000002</c:v>
                </c:pt>
                <c:pt idx="196">
                  <c:v>0.75070000000000003</c:v>
                </c:pt>
                <c:pt idx="197">
                  <c:v>0.75249999999999995</c:v>
                </c:pt>
                <c:pt idx="198">
                  <c:v>0.75139999999999996</c:v>
                </c:pt>
                <c:pt idx="199">
                  <c:v>0.75439999999999996</c:v>
                </c:pt>
                <c:pt idx="200">
                  <c:v>0.75119999999999998</c:v>
                </c:pt>
                <c:pt idx="201">
                  <c:v>0.75439999999999996</c:v>
                </c:pt>
                <c:pt idx="202">
                  <c:v>0.75780000000000003</c:v>
                </c:pt>
                <c:pt idx="203">
                  <c:v>0.76249999999999996</c:v>
                </c:pt>
                <c:pt idx="204">
                  <c:v>0.76259999999999994</c:v>
                </c:pt>
                <c:pt idx="205">
                  <c:v>0.7611</c:v>
                </c:pt>
                <c:pt idx="206">
                  <c:v>0.76039999999999996</c:v>
                </c:pt>
                <c:pt idx="207">
                  <c:v>0.75609999999999999</c:v>
                </c:pt>
                <c:pt idx="208">
                  <c:v>0.7581</c:v>
                </c:pt>
                <c:pt idx="209">
                  <c:v>0.7581</c:v>
                </c:pt>
                <c:pt idx="210">
                  <c:v>0.76170000000000004</c:v>
                </c:pt>
                <c:pt idx="211">
                  <c:v>0.76070000000000004</c:v>
                </c:pt>
                <c:pt idx="212">
                  <c:v>0.76119999999999999</c:v>
                </c:pt>
                <c:pt idx="213">
                  <c:v>0.76190000000000002</c:v>
                </c:pt>
                <c:pt idx="214">
                  <c:v>0.75680000000000003</c:v>
                </c:pt>
                <c:pt idx="215">
                  <c:v>0.75839999999999996</c:v>
                </c:pt>
                <c:pt idx="216">
                  <c:v>0.75060000000000004</c:v>
                </c:pt>
                <c:pt idx="217">
                  <c:v>0.75039999999999996</c:v>
                </c:pt>
                <c:pt idx="218">
                  <c:v>0.75080000000000002</c:v>
                </c:pt>
                <c:pt idx="219">
                  <c:v>0.75660000000000005</c:v>
                </c:pt>
                <c:pt idx="220">
                  <c:v>0.76119999999999999</c:v>
                </c:pt>
                <c:pt idx="221">
                  <c:v>0.76139999999999997</c:v>
                </c:pt>
                <c:pt idx="222">
                  <c:v>0.76649999999999996</c:v>
                </c:pt>
                <c:pt idx="223">
                  <c:v>0.76619999999999999</c:v>
                </c:pt>
                <c:pt idx="224">
                  <c:v>0.76880000000000004</c:v>
                </c:pt>
                <c:pt idx="225">
                  <c:v>0.76729999999999998</c:v>
                </c:pt>
                <c:pt idx="226">
                  <c:v>0.76549999999999996</c:v>
                </c:pt>
                <c:pt idx="227">
                  <c:v>0.76090000000000002</c:v>
                </c:pt>
                <c:pt idx="228">
                  <c:v>0.76160000000000005</c:v>
                </c:pt>
                <c:pt idx="229">
                  <c:v>0.76490000000000002</c:v>
                </c:pt>
                <c:pt idx="230">
                  <c:v>0.7631</c:v>
                </c:pt>
                <c:pt idx="231">
                  <c:v>0.76419999999999999</c:v>
                </c:pt>
                <c:pt idx="232">
                  <c:v>0.76500000000000001</c:v>
                </c:pt>
                <c:pt idx="233">
                  <c:v>0.76370000000000005</c:v>
                </c:pt>
                <c:pt idx="234">
                  <c:v>0.76419999999999999</c:v>
                </c:pt>
                <c:pt idx="235">
                  <c:v>0.76939999999999997</c:v>
                </c:pt>
                <c:pt idx="236">
                  <c:v>0.76880000000000004</c:v>
                </c:pt>
                <c:pt idx="237">
                  <c:v>0.76819999999999999</c:v>
                </c:pt>
                <c:pt idx="238">
                  <c:v>0.76980000000000004</c:v>
                </c:pt>
                <c:pt idx="239">
                  <c:v>0.76870000000000005</c:v>
                </c:pt>
                <c:pt idx="240">
                  <c:v>0.77310000000000001</c:v>
                </c:pt>
                <c:pt idx="241">
                  <c:v>0.7742</c:v>
                </c:pt>
                <c:pt idx="242">
                  <c:v>0.77749999999999997</c:v>
                </c:pt>
                <c:pt idx="243">
                  <c:v>0.78220000000000001</c:v>
                </c:pt>
                <c:pt idx="244">
                  <c:v>0.78120000000000001</c:v>
                </c:pt>
                <c:pt idx="245">
                  <c:v>0.78010000000000002</c:v>
                </c:pt>
                <c:pt idx="246">
                  <c:v>0.78010000000000002</c:v>
                </c:pt>
                <c:pt idx="247">
                  <c:v>0.78500000000000003</c:v>
                </c:pt>
                <c:pt idx="248">
                  <c:v>0.78300000000000003</c:v>
                </c:pt>
                <c:pt idx="249">
                  <c:v>0.78339999999999999</c:v>
                </c:pt>
                <c:pt idx="250">
                  <c:v>0.78739999999999999</c:v>
                </c:pt>
                <c:pt idx="251">
                  <c:v>0.78500000000000003</c:v>
                </c:pt>
                <c:pt idx="252">
                  <c:v>0.78610000000000002</c:v>
                </c:pt>
                <c:pt idx="253">
                  <c:v>0.78210000000000002</c:v>
                </c:pt>
                <c:pt idx="254">
                  <c:v>0.77769999999999995</c:v>
                </c:pt>
                <c:pt idx="255">
                  <c:v>0.77470000000000006</c:v>
                </c:pt>
                <c:pt idx="256">
                  <c:v>0.77849999999999997</c:v>
                </c:pt>
                <c:pt idx="257">
                  <c:v>0.77739999999999998</c:v>
                </c:pt>
                <c:pt idx="258">
                  <c:v>0.77729999999999999</c:v>
                </c:pt>
                <c:pt idx="259">
                  <c:v>0.77839999999999998</c:v>
                </c:pt>
                <c:pt idx="260">
                  <c:v>0.78010000000000002</c:v>
                </c:pt>
                <c:pt idx="261">
                  <c:v>0.78420000000000001</c:v>
                </c:pt>
                <c:pt idx="262">
                  <c:v>0.7853</c:v>
                </c:pt>
                <c:pt idx="263">
                  <c:v>0.78569999999999995</c:v>
                </c:pt>
                <c:pt idx="264">
                  <c:v>0.78269999999999995</c:v>
                </c:pt>
                <c:pt idx="265">
                  <c:v>0.78920000000000001</c:v>
                </c:pt>
                <c:pt idx="266">
                  <c:v>0.78869999999999996</c:v>
                </c:pt>
                <c:pt idx="267">
                  <c:v>0.78810000000000002</c:v>
                </c:pt>
                <c:pt idx="268">
                  <c:v>0.78810000000000002</c:v>
                </c:pt>
                <c:pt idx="269">
                  <c:v>0.78220000000000001</c:v>
                </c:pt>
                <c:pt idx="270">
                  <c:v>0.78659999999999997</c:v>
                </c:pt>
                <c:pt idx="271">
                  <c:v>0.78749999999999998</c:v>
                </c:pt>
                <c:pt idx="272">
                  <c:v>0.79090000000000005</c:v>
                </c:pt>
                <c:pt idx="273">
                  <c:v>0.78510000000000002</c:v>
                </c:pt>
                <c:pt idx="274">
                  <c:v>0.78380000000000005</c:v>
                </c:pt>
                <c:pt idx="275">
                  <c:v>0.7853</c:v>
                </c:pt>
                <c:pt idx="276">
                  <c:v>0.79159999999999997</c:v>
                </c:pt>
                <c:pt idx="277">
                  <c:v>0.79120000000000001</c:v>
                </c:pt>
                <c:pt idx="278">
                  <c:v>0.7853</c:v>
                </c:pt>
                <c:pt idx="279">
                  <c:v>0.78469999999999995</c:v>
                </c:pt>
                <c:pt idx="280">
                  <c:v>0.78769999999999996</c:v>
                </c:pt>
                <c:pt idx="281">
                  <c:v>0.78100000000000003</c:v>
                </c:pt>
                <c:pt idx="282">
                  <c:v>0.77939999999999998</c:v>
                </c:pt>
                <c:pt idx="283">
                  <c:v>0.78269999999999995</c:v>
                </c:pt>
                <c:pt idx="284">
                  <c:v>0.77780000000000005</c:v>
                </c:pt>
                <c:pt idx="285">
                  <c:v>0.78239999999999998</c:v>
                </c:pt>
                <c:pt idx="286">
                  <c:v>0.78220000000000001</c:v>
                </c:pt>
                <c:pt idx="287">
                  <c:v>0.77969999999999995</c:v>
                </c:pt>
                <c:pt idx="288">
                  <c:v>0.78359999999999996</c:v>
                </c:pt>
                <c:pt idx="289">
                  <c:v>0.78500000000000003</c:v>
                </c:pt>
                <c:pt idx="290">
                  <c:v>0.78790000000000004</c:v>
                </c:pt>
                <c:pt idx="291">
                  <c:v>0.7873</c:v>
                </c:pt>
                <c:pt idx="292">
                  <c:v>0.78720000000000001</c:v>
                </c:pt>
                <c:pt idx="293">
                  <c:v>0.78800000000000003</c:v>
                </c:pt>
                <c:pt idx="294">
                  <c:v>0.79120000000000001</c:v>
                </c:pt>
                <c:pt idx="295">
                  <c:v>0.78790000000000004</c:v>
                </c:pt>
                <c:pt idx="296">
                  <c:v>0.78739999999999999</c:v>
                </c:pt>
                <c:pt idx="297">
                  <c:v>0.78869999999999996</c:v>
                </c:pt>
                <c:pt idx="298">
                  <c:v>0.79249999999999998</c:v>
                </c:pt>
                <c:pt idx="299">
                  <c:v>0.79249999999999998</c:v>
                </c:pt>
                <c:pt idx="300">
                  <c:v>0.7944</c:v>
                </c:pt>
                <c:pt idx="301">
                  <c:v>0.79920000000000002</c:v>
                </c:pt>
                <c:pt idx="302">
                  <c:v>0.79330000000000001</c:v>
                </c:pt>
                <c:pt idx="303">
                  <c:v>0.78500000000000003</c:v>
                </c:pt>
                <c:pt idx="304">
                  <c:v>0.79069999999999996</c:v>
                </c:pt>
                <c:pt idx="305">
                  <c:v>0.79120000000000001</c:v>
                </c:pt>
                <c:pt idx="306">
                  <c:v>0.79020000000000001</c:v>
                </c:pt>
                <c:pt idx="307">
                  <c:v>0.78939999999999999</c:v>
                </c:pt>
                <c:pt idx="308">
                  <c:v>0.79</c:v>
                </c:pt>
                <c:pt idx="309">
                  <c:v>0.78949999999999998</c:v>
                </c:pt>
                <c:pt idx="310">
                  <c:v>0.79100000000000004</c:v>
                </c:pt>
                <c:pt idx="311">
                  <c:v>0.79239999999999999</c:v>
                </c:pt>
                <c:pt idx="312">
                  <c:v>0.79779999999999995</c:v>
                </c:pt>
                <c:pt idx="313">
                  <c:v>0.80149999999999999</c:v>
                </c:pt>
                <c:pt idx="314">
                  <c:v>0.80179999999999996</c:v>
                </c:pt>
                <c:pt idx="315">
                  <c:v>0.80349999999999999</c:v>
                </c:pt>
                <c:pt idx="316">
                  <c:v>0.80620000000000003</c:v>
                </c:pt>
                <c:pt idx="317">
                  <c:v>0.80089999999999995</c:v>
                </c:pt>
                <c:pt idx="318">
                  <c:v>0.80010000000000003</c:v>
                </c:pt>
                <c:pt idx="319">
                  <c:v>0.79859999999999998</c:v>
                </c:pt>
                <c:pt idx="320">
                  <c:v>0.7944</c:v>
                </c:pt>
                <c:pt idx="321">
                  <c:v>0.79469999999999996</c:v>
                </c:pt>
                <c:pt idx="322">
                  <c:v>0.79279999999999995</c:v>
                </c:pt>
                <c:pt idx="323">
                  <c:v>0.79520000000000002</c:v>
                </c:pt>
                <c:pt idx="324">
                  <c:v>0.79430000000000001</c:v>
                </c:pt>
                <c:pt idx="325">
                  <c:v>0.79190000000000005</c:v>
                </c:pt>
                <c:pt idx="326">
                  <c:v>0.79610000000000003</c:v>
                </c:pt>
                <c:pt idx="327">
                  <c:v>0.79700000000000004</c:v>
                </c:pt>
                <c:pt idx="328">
                  <c:v>0.79520000000000002</c:v>
                </c:pt>
                <c:pt idx="329">
                  <c:v>0.79859999999999998</c:v>
                </c:pt>
                <c:pt idx="330">
                  <c:v>0.79569999999999996</c:v>
                </c:pt>
                <c:pt idx="331">
                  <c:v>0.79310000000000003</c:v>
                </c:pt>
                <c:pt idx="332">
                  <c:v>0.79610000000000003</c:v>
                </c:pt>
                <c:pt idx="333">
                  <c:v>0.79810000000000003</c:v>
                </c:pt>
                <c:pt idx="334">
                  <c:v>0.79610000000000003</c:v>
                </c:pt>
                <c:pt idx="335">
                  <c:v>0.79779999999999995</c:v>
                </c:pt>
                <c:pt idx="336">
                  <c:v>0.79869999999999997</c:v>
                </c:pt>
                <c:pt idx="337">
                  <c:v>0.79710000000000003</c:v>
                </c:pt>
                <c:pt idx="338">
                  <c:v>0.79949999999999999</c:v>
                </c:pt>
                <c:pt idx="339">
                  <c:v>0.79779999999999995</c:v>
                </c:pt>
                <c:pt idx="340">
                  <c:v>0.79300000000000004</c:v>
                </c:pt>
                <c:pt idx="341">
                  <c:v>0.80010000000000003</c:v>
                </c:pt>
                <c:pt idx="342">
                  <c:v>0.79979999999999996</c:v>
                </c:pt>
                <c:pt idx="343">
                  <c:v>0.80159999999999998</c:v>
                </c:pt>
                <c:pt idx="344">
                  <c:v>0.80679999999999996</c:v>
                </c:pt>
                <c:pt idx="345">
                  <c:v>0.80640000000000001</c:v>
                </c:pt>
                <c:pt idx="346">
                  <c:v>0.81200000000000006</c:v>
                </c:pt>
                <c:pt idx="347">
                  <c:v>0.81430000000000002</c:v>
                </c:pt>
                <c:pt idx="348">
                  <c:v>0.81369999999999998</c:v>
                </c:pt>
                <c:pt idx="349">
                  <c:v>0.8145</c:v>
                </c:pt>
                <c:pt idx="350">
                  <c:v>0.8125</c:v>
                </c:pt>
                <c:pt idx="351">
                  <c:v>0.81530000000000002</c:v>
                </c:pt>
                <c:pt idx="352">
                  <c:v>0.82310000000000005</c:v>
                </c:pt>
                <c:pt idx="353">
                  <c:v>0.82430000000000003</c:v>
                </c:pt>
                <c:pt idx="354">
                  <c:v>0.82620000000000005</c:v>
                </c:pt>
                <c:pt idx="355">
                  <c:v>0.82630000000000003</c:v>
                </c:pt>
                <c:pt idx="356">
                  <c:v>0.82410000000000005</c:v>
                </c:pt>
                <c:pt idx="357">
                  <c:v>0.82230000000000003</c:v>
                </c:pt>
                <c:pt idx="358">
                  <c:v>0.82640000000000002</c:v>
                </c:pt>
                <c:pt idx="359">
                  <c:v>0.82869999999999999</c:v>
                </c:pt>
                <c:pt idx="360">
                  <c:v>0.82909999999999995</c:v>
                </c:pt>
                <c:pt idx="361">
                  <c:v>0.82420000000000004</c:v>
                </c:pt>
                <c:pt idx="362">
                  <c:v>0.82930000000000004</c:v>
                </c:pt>
                <c:pt idx="363">
                  <c:v>0.82850000000000001</c:v>
                </c:pt>
                <c:pt idx="364">
                  <c:v>0.83030000000000004</c:v>
                </c:pt>
                <c:pt idx="365">
                  <c:v>0.82869999999999999</c:v>
                </c:pt>
                <c:pt idx="366">
                  <c:v>0.82469999999999999</c:v>
                </c:pt>
                <c:pt idx="367">
                  <c:v>0.82869999999999999</c:v>
                </c:pt>
                <c:pt idx="368">
                  <c:v>0.82799999999999996</c:v>
                </c:pt>
                <c:pt idx="369">
                  <c:v>0.82889999999999997</c:v>
                </c:pt>
                <c:pt idx="370">
                  <c:v>0.82840000000000003</c:v>
                </c:pt>
                <c:pt idx="371">
                  <c:v>0.83089999999999997</c:v>
                </c:pt>
                <c:pt idx="372">
                  <c:v>0.82579999999999998</c:v>
                </c:pt>
                <c:pt idx="373">
                  <c:v>0.82750000000000001</c:v>
                </c:pt>
                <c:pt idx="374">
                  <c:v>0.82769999999999999</c:v>
                </c:pt>
                <c:pt idx="375">
                  <c:v>0.8256</c:v>
                </c:pt>
                <c:pt idx="376">
                  <c:v>0.82579999999999998</c:v>
                </c:pt>
                <c:pt idx="377">
                  <c:v>0.82669999999999999</c:v>
                </c:pt>
                <c:pt idx="378">
                  <c:v>0.8226</c:v>
                </c:pt>
                <c:pt idx="379">
                  <c:v>0.82330000000000003</c:v>
                </c:pt>
                <c:pt idx="380">
                  <c:v>0.82050000000000001</c:v>
                </c:pt>
                <c:pt idx="381">
                  <c:v>0.8145</c:v>
                </c:pt>
                <c:pt idx="382">
                  <c:v>0.8095</c:v>
                </c:pt>
                <c:pt idx="383">
                  <c:v>0.80220000000000002</c:v>
                </c:pt>
                <c:pt idx="384">
                  <c:v>0.80910000000000004</c:v>
                </c:pt>
                <c:pt idx="385">
                  <c:v>0.81259999999999999</c:v>
                </c:pt>
                <c:pt idx="386">
                  <c:v>0.81259999999999999</c:v>
                </c:pt>
                <c:pt idx="387">
                  <c:v>0.81140000000000001</c:v>
                </c:pt>
                <c:pt idx="388">
                  <c:v>0.81340000000000001</c:v>
                </c:pt>
                <c:pt idx="389">
                  <c:v>0.8105</c:v>
                </c:pt>
                <c:pt idx="390">
                  <c:v>0.80640000000000001</c:v>
                </c:pt>
                <c:pt idx="391">
                  <c:v>0.80659999999999998</c:v>
                </c:pt>
                <c:pt idx="392">
                  <c:v>0.80410000000000004</c:v>
                </c:pt>
                <c:pt idx="393">
                  <c:v>0.8115</c:v>
                </c:pt>
                <c:pt idx="394">
                  <c:v>0.81030000000000002</c:v>
                </c:pt>
                <c:pt idx="395">
                  <c:v>0.80279999999999996</c:v>
                </c:pt>
                <c:pt idx="396">
                  <c:v>0.80110000000000003</c:v>
                </c:pt>
                <c:pt idx="397">
                  <c:v>0.79790000000000005</c:v>
                </c:pt>
                <c:pt idx="398">
                  <c:v>0.80349999999999999</c:v>
                </c:pt>
                <c:pt idx="399">
                  <c:v>0.80300000000000005</c:v>
                </c:pt>
                <c:pt idx="400">
                  <c:v>0.79900000000000004</c:v>
                </c:pt>
                <c:pt idx="401">
                  <c:v>0.7994</c:v>
                </c:pt>
                <c:pt idx="402">
                  <c:v>0.79400000000000004</c:v>
                </c:pt>
                <c:pt idx="403">
                  <c:v>0.79279999999999995</c:v>
                </c:pt>
                <c:pt idx="404">
                  <c:v>0.78459999999999996</c:v>
                </c:pt>
                <c:pt idx="405">
                  <c:v>0.78859999999999997</c:v>
                </c:pt>
                <c:pt idx="406">
                  <c:v>0.79610000000000003</c:v>
                </c:pt>
                <c:pt idx="407">
                  <c:v>0.79620000000000002</c:v>
                </c:pt>
                <c:pt idx="408">
                  <c:v>0.79590000000000005</c:v>
                </c:pt>
                <c:pt idx="409">
                  <c:v>0.79710000000000003</c:v>
                </c:pt>
                <c:pt idx="410">
                  <c:v>0.79349999999999998</c:v>
                </c:pt>
                <c:pt idx="411">
                  <c:v>0.79859999999999998</c:v>
                </c:pt>
                <c:pt idx="412">
                  <c:v>0.80349999999999999</c:v>
                </c:pt>
                <c:pt idx="413">
                  <c:v>0.80189999999999995</c:v>
                </c:pt>
                <c:pt idx="414">
                  <c:v>0.79979999999999996</c:v>
                </c:pt>
                <c:pt idx="415">
                  <c:v>0.79759999999999998</c:v>
                </c:pt>
                <c:pt idx="416">
                  <c:v>0.7974</c:v>
                </c:pt>
                <c:pt idx="417">
                  <c:v>0.79990000000000006</c:v>
                </c:pt>
                <c:pt idx="418">
                  <c:v>0.79669999999999996</c:v>
                </c:pt>
                <c:pt idx="419">
                  <c:v>0.79490000000000005</c:v>
                </c:pt>
                <c:pt idx="420">
                  <c:v>0.79869999999999997</c:v>
                </c:pt>
                <c:pt idx="421">
                  <c:v>0.79969999999999997</c:v>
                </c:pt>
                <c:pt idx="422">
                  <c:v>0.79859999999999998</c:v>
                </c:pt>
                <c:pt idx="423">
                  <c:v>0.79900000000000004</c:v>
                </c:pt>
                <c:pt idx="424">
                  <c:v>0.79530000000000001</c:v>
                </c:pt>
                <c:pt idx="425">
                  <c:v>0.79179999999999995</c:v>
                </c:pt>
                <c:pt idx="426">
                  <c:v>0.78990000000000005</c:v>
                </c:pt>
                <c:pt idx="427">
                  <c:v>0.77949999999999997</c:v>
                </c:pt>
                <c:pt idx="428">
                  <c:v>0.78</c:v>
                </c:pt>
                <c:pt idx="429">
                  <c:v>0.79069999999999996</c:v>
                </c:pt>
                <c:pt idx="430">
                  <c:v>0.79420000000000002</c:v>
                </c:pt>
                <c:pt idx="431">
                  <c:v>0.79430000000000001</c:v>
                </c:pt>
                <c:pt idx="432">
                  <c:v>0.78820000000000001</c:v>
                </c:pt>
                <c:pt idx="433">
                  <c:v>0.79249999999999998</c:v>
                </c:pt>
                <c:pt idx="434">
                  <c:v>0.79330000000000001</c:v>
                </c:pt>
                <c:pt idx="435">
                  <c:v>0.79269999999999996</c:v>
                </c:pt>
                <c:pt idx="436">
                  <c:v>0.79239999999999999</c:v>
                </c:pt>
                <c:pt idx="437">
                  <c:v>0.79659999999999997</c:v>
                </c:pt>
                <c:pt idx="438">
                  <c:v>0.7984</c:v>
                </c:pt>
                <c:pt idx="439">
                  <c:v>0.79779999999999995</c:v>
                </c:pt>
                <c:pt idx="440">
                  <c:v>0.79069999999999996</c:v>
                </c:pt>
                <c:pt idx="441">
                  <c:v>0.78790000000000004</c:v>
                </c:pt>
                <c:pt idx="442">
                  <c:v>0.78959999999999997</c:v>
                </c:pt>
                <c:pt idx="443">
                  <c:v>0.78800000000000003</c:v>
                </c:pt>
                <c:pt idx="444">
                  <c:v>0.79069999999999996</c:v>
                </c:pt>
                <c:pt idx="445">
                  <c:v>0.78779999999999994</c:v>
                </c:pt>
                <c:pt idx="446">
                  <c:v>0.79179999999999995</c:v>
                </c:pt>
                <c:pt idx="447">
                  <c:v>0.78839999999999999</c:v>
                </c:pt>
                <c:pt idx="448">
                  <c:v>0.78310000000000002</c:v>
                </c:pt>
                <c:pt idx="449">
                  <c:v>0.78</c:v>
                </c:pt>
                <c:pt idx="450">
                  <c:v>0.78029999999999999</c:v>
                </c:pt>
                <c:pt idx="451">
                  <c:v>0.78280000000000005</c:v>
                </c:pt>
                <c:pt idx="452">
                  <c:v>0.79020000000000001</c:v>
                </c:pt>
                <c:pt idx="453">
                  <c:v>0.79039999999999999</c:v>
                </c:pt>
                <c:pt idx="454">
                  <c:v>0.79190000000000005</c:v>
                </c:pt>
                <c:pt idx="455">
                  <c:v>0.78839999999999999</c:v>
                </c:pt>
                <c:pt idx="456">
                  <c:v>0.78410000000000002</c:v>
                </c:pt>
                <c:pt idx="457">
                  <c:v>0.78849999999999998</c:v>
                </c:pt>
                <c:pt idx="458">
                  <c:v>0.79069999999999996</c:v>
                </c:pt>
                <c:pt idx="459">
                  <c:v>0.7944</c:v>
                </c:pt>
                <c:pt idx="460">
                  <c:v>0.79479999999999995</c:v>
                </c:pt>
                <c:pt idx="461">
                  <c:v>0.79430000000000001</c:v>
                </c:pt>
                <c:pt idx="462">
                  <c:v>0.79669999999999996</c:v>
                </c:pt>
                <c:pt idx="463">
                  <c:v>0.80179999999999996</c:v>
                </c:pt>
                <c:pt idx="464">
                  <c:v>0.80120000000000002</c:v>
                </c:pt>
                <c:pt idx="465">
                  <c:v>0.80210000000000004</c:v>
                </c:pt>
                <c:pt idx="466">
                  <c:v>0.80369999999999997</c:v>
                </c:pt>
                <c:pt idx="467">
                  <c:v>0.80840000000000001</c:v>
                </c:pt>
                <c:pt idx="468">
                  <c:v>0.80879999999999996</c:v>
                </c:pt>
                <c:pt idx="469">
                  <c:v>0.80779999999999996</c:v>
                </c:pt>
                <c:pt idx="470">
                  <c:v>0.80869999999999997</c:v>
                </c:pt>
                <c:pt idx="471">
                  <c:v>0.81169999999999998</c:v>
                </c:pt>
                <c:pt idx="472">
                  <c:v>0.8085</c:v>
                </c:pt>
                <c:pt idx="473">
                  <c:v>0.80859999999999999</c:v>
                </c:pt>
                <c:pt idx="474">
                  <c:v>0.80740000000000001</c:v>
                </c:pt>
                <c:pt idx="475">
                  <c:v>0.80710000000000004</c:v>
                </c:pt>
                <c:pt idx="476">
                  <c:v>0.80900000000000005</c:v>
                </c:pt>
                <c:pt idx="477">
                  <c:v>0.81</c:v>
                </c:pt>
                <c:pt idx="478">
                  <c:v>0.80730000000000002</c:v>
                </c:pt>
                <c:pt idx="479">
                  <c:v>0.80840000000000001</c:v>
                </c:pt>
                <c:pt idx="480">
                  <c:v>0.80579999999999996</c:v>
                </c:pt>
                <c:pt idx="481">
                  <c:v>0.80700000000000005</c:v>
                </c:pt>
                <c:pt idx="482">
                  <c:v>0.80259999999999998</c:v>
                </c:pt>
                <c:pt idx="483">
                  <c:v>0.80289999999999995</c:v>
                </c:pt>
                <c:pt idx="484">
                  <c:v>0.80369999999999997</c:v>
                </c:pt>
                <c:pt idx="485">
                  <c:v>0.80410000000000004</c:v>
                </c:pt>
                <c:pt idx="486">
                  <c:v>0.80030000000000001</c:v>
                </c:pt>
                <c:pt idx="487">
                  <c:v>0.79500000000000004</c:v>
                </c:pt>
                <c:pt idx="488">
                  <c:v>0.79679999999999995</c:v>
                </c:pt>
                <c:pt idx="489">
                  <c:v>0.79900000000000004</c:v>
                </c:pt>
                <c:pt idx="490">
                  <c:v>0.79620000000000002</c:v>
                </c:pt>
                <c:pt idx="491">
                  <c:v>0.79300000000000004</c:v>
                </c:pt>
                <c:pt idx="492">
                  <c:v>0.79359999999999997</c:v>
                </c:pt>
                <c:pt idx="493">
                  <c:v>0.79100000000000004</c:v>
                </c:pt>
                <c:pt idx="494">
                  <c:v>0.78739999999999999</c:v>
                </c:pt>
                <c:pt idx="495">
                  <c:v>0.7893</c:v>
                </c:pt>
                <c:pt idx="496">
                  <c:v>0.78939999999999999</c:v>
                </c:pt>
                <c:pt idx="497">
                  <c:v>0.79069999999999996</c:v>
                </c:pt>
                <c:pt idx="498">
                  <c:v>0.78169999999999995</c:v>
                </c:pt>
                <c:pt idx="499">
                  <c:v>0.78510000000000002</c:v>
                </c:pt>
                <c:pt idx="500">
                  <c:v>0.78249999999999997</c:v>
                </c:pt>
                <c:pt idx="501">
                  <c:v>0.78</c:v>
                </c:pt>
                <c:pt idx="502">
                  <c:v>0.78069999999999995</c:v>
                </c:pt>
                <c:pt idx="503">
                  <c:v>0.77849999999999997</c:v>
                </c:pt>
                <c:pt idx="504">
                  <c:v>0.78390000000000004</c:v>
                </c:pt>
                <c:pt idx="505">
                  <c:v>0.79120000000000001</c:v>
                </c:pt>
                <c:pt idx="506">
                  <c:v>0.79039999999999999</c:v>
                </c:pt>
                <c:pt idx="507">
                  <c:v>0.78659999999999997</c:v>
                </c:pt>
                <c:pt idx="508">
                  <c:v>0.78580000000000005</c:v>
                </c:pt>
                <c:pt idx="509">
                  <c:v>0.78069999999999995</c:v>
                </c:pt>
                <c:pt idx="510">
                  <c:v>0.77739999999999998</c:v>
                </c:pt>
                <c:pt idx="511">
                  <c:v>0.7792</c:v>
                </c:pt>
                <c:pt idx="512">
                  <c:v>0.78269999999999995</c:v>
                </c:pt>
                <c:pt idx="513">
                  <c:v>0.77559999999999996</c:v>
                </c:pt>
                <c:pt idx="514">
                  <c:v>0.77270000000000005</c:v>
                </c:pt>
                <c:pt idx="515">
                  <c:v>0.77439999999999998</c:v>
                </c:pt>
                <c:pt idx="516">
                  <c:v>0.77900000000000003</c:v>
                </c:pt>
                <c:pt idx="517">
                  <c:v>0.78100000000000003</c:v>
                </c:pt>
                <c:pt idx="518">
                  <c:v>0.78039999999999998</c:v>
                </c:pt>
                <c:pt idx="519">
                  <c:v>0.78180000000000005</c:v>
                </c:pt>
                <c:pt idx="520">
                  <c:v>0.78</c:v>
                </c:pt>
                <c:pt idx="521">
                  <c:v>0.78190000000000004</c:v>
                </c:pt>
                <c:pt idx="522">
                  <c:v>0.78500000000000003</c:v>
                </c:pt>
                <c:pt idx="523">
                  <c:v>0.79120000000000001</c:v>
                </c:pt>
                <c:pt idx="524">
                  <c:v>0.78459999999999996</c:v>
                </c:pt>
                <c:pt idx="525">
                  <c:v>0.78700000000000003</c:v>
                </c:pt>
                <c:pt idx="526">
                  <c:v>0.78400000000000003</c:v>
                </c:pt>
                <c:pt idx="527">
                  <c:v>0.78569999999999995</c:v>
                </c:pt>
                <c:pt idx="528">
                  <c:v>0.79100000000000004</c:v>
                </c:pt>
                <c:pt idx="529">
                  <c:v>0.78890000000000005</c:v>
                </c:pt>
                <c:pt idx="530">
                  <c:v>0.79530000000000001</c:v>
                </c:pt>
                <c:pt idx="531">
                  <c:v>0.7994</c:v>
                </c:pt>
                <c:pt idx="532">
                  <c:v>0.79879999999999995</c:v>
                </c:pt>
                <c:pt idx="533">
                  <c:v>0.79679999999999995</c:v>
                </c:pt>
                <c:pt idx="534">
                  <c:v>0.79900000000000004</c:v>
                </c:pt>
                <c:pt idx="535">
                  <c:v>0.79910000000000003</c:v>
                </c:pt>
                <c:pt idx="536">
                  <c:v>0.79900000000000004</c:v>
                </c:pt>
                <c:pt idx="537">
                  <c:v>0.79959999999999998</c:v>
                </c:pt>
                <c:pt idx="538">
                  <c:v>0.79490000000000005</c:v>
                </c:pt>
                <c:pt idx="539">
                  <c:v>0.7913</c:v>
                </c:pt>
                <c:pt idx="540">
                  <c:v>0.79159999999999997</c:v>
                </c:pt>
                <c:pt idx="541">
                  <c:v>0.7893</c:v>
                </c:pt>
                <c:pt idx="542">
                  <c:v>0.78480000000000005</c:v>
                </c:pt>
                <c:pt idx="543">
                  <c:v>0.78310000000000002</c:v>
                </c:pt>
                <c:pt idx="544">
                  <c:v>0.78690000000000004</c:v>
                </c:pt>
                <c:pt idx="545">
                  <c:v>0.7883</c:v>
                </c:pt>
                <c:pt idx="546">
                  <c:v>0.78920000000000001</c:v>
                </c:pt>
                <c:pt idx="547">
                  <c:v>0.78890000000000005</c:v>
                </c:pt>
                <c:pt idx="548">
                  <c:v>0.7833</c:v>
                </c:pt>
                <c:pt idx="549">
                  <c:v>0.78949999999999998</c:v>
                </c:pt>
                <c:pt idx="550">
                  <c:v>0.78700000000000003</c:v>
                </c:pt>
                <c:pt idx="551">
                  <c:v>0.78900000000000003</c:v>
                </c:pt>
                <c:pt idx="552">
                  <c:v>0.78610000000000002</c:v>
                </c:pt>
                <c:pt idx="553">
                  <c:v>0.78510000000000002</c:v>
                </c:pt>
                <c:pt idx="554">
                  <c:v>0.78559999999999997</c:v>
                </c:pt>
                <c:pt idx="555">
                  <c:v>0.7863</c:v>
                </c:pt>
                <c:pt idx="556">
                  <c:v>0.78800000000000003</c:v>
                </c:pt>
                <c:pt idx="557">
                  <c:v>0.78690000000000004</c:v>
                </c:pt>
                <c:pt idx="558">
                  <c:v>0.78420000000000001</c:v>
                </c:pt>
                <c:pt idx="559">
                  <c:v>0.78410000000000002</c:v>
                </c:pt>
                <c:pt idx="560">
                  <c:v>0.78310000000000002</c:v>
                </c:pt>
                <c:pt idx="561">
                  <c:v>0.78510000000000002</c:v>
                </c:pt>
                <c:pt idx="562">
                  <c:v>0.78010000000000002</c:v>
                </c:pt>
                <c:pt idx="563">
                  <c:v>0.78690000000000004</c:v>
                </c:pt>
                <c:pt idx="564">
                  <c:v>0.78910000000000002</c:v>
                </c:pt>
                <c:pt idx="565">
                  <c:v>0.78480000000000005</c:v>
                </c:pt>
                <c:pt idx="566">
                  <c:v>0.79169999999999996</c:v>
                </c:pt>
                <c:pt idx="567">
                  <c:v>0.78859999999999997</c:v>
                </c:pt>
                <c:pt idx="568">
                  <c:v>0.78559999999999997</c:v>
                </c:pt>
                <c:pt idx="569">
                  <c:v>0.78</c:v>
                </c:pt>
                <c:pt idx="570">
                  <c:v>0.77580000000000005</c:v>
                </c:pt>
                <c:pt idx="571">
                  <c:v>0.78090000000000004</c:v>
                </c:pt>
                <c:pt idx="572">
                  <c:v>0.78320000000000001</c:v>
                </c:pt>
                <c:pt idx="573">
                  <c:v>0.78459999999999996</c:v>
                </c:pt>
                <c:pt idx="574">
                  <c:v>0.77980000000000005</c:v>
                </c:pt>
                <c:pt idx="575">
                  <c:v>0.78339999999999999</c:v>
                </c:pt>
                <c:pt idx="576">
                  <c:v>0.78879999999999995</c:v>
                </c:pt>
                <c:pt idx="577">
                  <c:v>0.79190000000000005</c:v>
                </c:pt>
                <c:pt idx="578">
                  <c:v>0.79339999999999999</c:v>
                </c:pt>
                <c:pt idx="579">
                  <c:v>0.79410000000000003</c:v>
                </c:pt>
                <c:pt idx="580">
                  <c:v>0.79559999999999997</c:v>
                </c:pt>
                <c:pt idx="581">
                  <c:v>0.79610000000000003</c:v>
                </c:pt>
                <c:pt idx="582">
                  <c:v>0.79830000000000001</c:v>
                </c:pt>
                <c:pt idx="583">
                  <c:v>0.80149999999999999</c:v>
                </c:pt>
                <c:pt idx="584">
                  <c:v>0.79890000000000005</c:v>
                </c:pt>
                <c:pt idx="585">
                  <c:v>0.79979999999999996</c:v>
                </c:pt>
                <c:pt idx="586">
                  <c:v>0.80120000000000002</c:v>
                </c:pt>
                <c:pt idx="587">
                  <c:v>0.79949999999999999</c:v>
                </c:pt>
                <c:pt idx="588">
                  <c:v>0.79890000000000005</c:v>
                </c:pt>
                <c:pt idx="589">
                  <c:v>0.80079999999999996</c:v>
                </c:pt>
                <c:pt idx="590">
                  <c:v>0.80089999999999995</c:v>
                </c:pt>
                <c:pt idx="591">
                  <c:v>0.79720000000000002</c:v>
                </c:pt>
                <c:pt idx="592">
                  <c:v>0.79420000000000002</c:v>
                </c:pt>
                <c:pt idx="593">
                  <c:v>0.7954</c:v>
                </c:pt>
                <c:pt idx="594">
                  <c:v>0.79159999999999997</c:v>
                </c:pt>
                <c:pt idx="595">
                  <c:v>0.79100000000000004</c:v>
                </c:pt>
                <c:pt idx="596">
                  <c:v>0.79600000000000004</c:v>
                </c:pt>
                <c:pt idx="597">
                  <c:v>0.79330000000000001</c:v>
                </c:pt>
                <c:pt idx="598">
                  <c:v>0.79290000000000005</c:v>
                </c:pt>
                <c:pt idx="599">
                  <c:v>0.79300000000000004</c:v>
                </c:pt>
                <c:pt idx="600">
                  <c:v>0.7923</c:v>
                </c:pt>
                <c:pt idx="601">
                  <c:v>0.80030000000000001</c:v>
                </c:pt>
                <c:pt idx="602">
                  <c:v>0.79469999999999996</c:v>
                </c:pt>
                <c:pt idx="603">
                  <c:v>0.78669999999999995</c:v>
                </c:pt>
                <c:pt idx="604">
                  <c:v>0.78520000000000001</c:v>
                </c:pt>
                <c:pt idx="605">
                  <c:v>0.77969999999999995</c:v>
                </c:pt>
                <c:pt idx="606">
                  <c:v>0.78010000000000002</c:v>
                </c:pt>
                <c:pt idx="607">
                  <c:v>0.78080000000000005</c:v>
                </c:pt>
                <c:pt idx="608">
                  <c:v>0.77749999999999997</c:v>
                </c:pt>
                <c:pt idx="609">
                  <c:v>0.77639999999999998</c:v>
                </c:pt>
                <c:pt idx="610">
                  <c:v>0.77880000000000005</c:v>
                </c:pt>
                <c:pt idx="611">
                  <c:v>0.78510000000000002</c:v>
                </c:pt>
                <c:pt idx="612">
                  <c:v>0.77900000000000003</c:v>
                </c:pt>
                <c:pt idx="613">
                  <c:v>0.77470000000000006</c:v>
                </c:pt>
                <c:pt idx="614">
                  <c:v>0.76839999999999997</c:v>
                </c:pt>
                <c:pt idx="615">
                  <c:v>0.76749999999999996</c:v>
                </c:pt>
                <c:pt idx="616">
                  <c:v>0.76959999999999995</c:v>
                </c:pt>
                <c:pt idx="617">
                  <c:v>0.76659999999999995</c:v>
                </c:pt>
                <c:pt idx="618">
                  <c:v>0.77449999999999997</c:v>
                </c:pt>
                <c:pt idx="619">
                  <c:v>0.77839999999999998</c:v>
                </c:pt>
                <c:pt idx="620">
                  <c:v>0.78069999999999995</c:v>
                </c:pt>
                <c:pt idx="621">
                  <c:v>0.77569999999999995</c:v>
                </c:pt>
                <c:pt idx="622">
                  <c:v>0.77980000000000005</c:v>
                </c:pt>
                <c:pt idx="623">
                  <c:v>0.77880000000000005</c:v>
                </c:pt>
                <c:pt idx="624">
                  <c:v>0.78310000000000002</c:v>
                </c:pt>
                <c:pt idx="625">
                  <c:v>0.77990000000000004</c:v>
                </c:pt>
                <c:pt idx="626">
                  <c:v>0.78010000000000002</c:v>
                </c:pt>
                <c:pt idx="627">
                  <c:v>0.78310000000000002</c:v>
                </c:pt>
                <c:pt idx="628">
                  <c:v>0.78620000000000001</c:v>
                </c:pt>
                <c:pt idx="629">
                  <c:v>0.79020000000000001</c:v>
                </c:pt>
                <c:pt idx="630">
                  <c:v>0.79059999999999997</c:v>
                </c:pt>
                <c:pt idx="631">
                  <c:v>0.79010000000000002</c:v>
                </c:pt>
                <c:pt idx="632">
                  <c:v>0.79549999999999998</c:v>
                </c:pt>
                <c:pt idx="633">
                  <c:v>0.79400000000000004</c:v>
                </c:pt>
                <c:pt idx="634">
                  <c:v>0.79490000000000005</c:v>
                </c:pt>
                <c:pt idx="635">
                  <c:v>0.79790000000000005</c:v>
                </c:pt>
                <c:pt idx="636">
                  <c:v>0.79630000000000001</c:v>
                </c:pt>
                <c:pt idx="637">
                  <c:v>0.78749999999999998</c:v>
                </c:pt>
                <c:pt idx="638">
                  <c:v>0.78220000000000001</c:v>
                </c:pt>
                <c:pt idx="639">
                  <c:v>0.77529999999999999</c:v>
                </c:pt>
                <c:pt idx="640">
                  <c:v>0.77190000000000003</c:v>
                </c:pt>
                <c:pt idx="641">
                  <c:v>0.77569999999999995</c:v>
                </c:pt>
                <c:pt idx="642">
                  <c:v>0.77239999999999998</c:v>
                </c:pt>
                <c:pt idx="643">
                  <c:v>0.76770000000000005</c:v>
                </c:pt>
                <c:pt idx="644">
                  <c:v>0.77039999999999997</c:v>
                </c:pt>
                <c:pt idx="645">
                  <c:v>0.77410000000000001</c:v>
                </c:pt>
                <c:pt idx="646">
                  <c:v>0.77239999999999998</c:v>
                </c:pt>
                <c:pt idx="647">
                  <c:v>0.76949999999999996</c:v>
                </c:pt>
                <c:pt idx="648">
                  <c:v>0.77559999999999996</c:v>
                </c:pt>
                <c:pt idx="649">
                  <c:v>0.77669999999999995</c:v>
                </c:pt>
                <c:pt idx="650">
                  <c:v>0.77659999999999996</c:v>
                </c:pt>
                <c:pt idx="651">
                  <c:v>0.77549999999999997</c:v>
                </c:pt>
                <c:pt idx="652">
                  <c:v>0.77680000000000005</c:v>
                </c:pt>
                <c:pt idx="653">
                  <c:v>0.7762</c:v>
                </c:pt>
                <c:pt idx="654">
                  <c:v>0.77759999999999996</c:v>
                </c:pt>
                <c:pt idx="655">
                  <c:v>0.76749999999999996</c:v>
                </c:pt>
                <c:pt idx="656">
                  <c:v>0.7671</c:v>
                </c:pt>
                <c:pt idx="657">
                  <c:v>0.7712</c:v>
                </c:pt>
                <c:pt idx="658">
                  <c:v>0.77290000000000003</c:v>
                </c:pt>
                <c:pt idx="659">
                  <c:v>0.76890000000000003</c:v>
                </c:pt>
                <c:pt idx="660">
                  <c:v>0.76790000000000003</c:v>
                </c:pt>
                <c:pt idx="661">
                  <c:v>0.77049999999999996</c:v>
                </c:pt>
                <c:pt idx="662">
                  <c:v>0.76239999999999997</c:v>
                </c:pt>
                <c:pt idx="663">
                  <c:v>0.76780000000000004</c:v>
                </c:pt>
                <c:pt idx="664">
                  <c:v>0.77010000000000001</c:v>
                </c:pt>
                <c:pt idx="665">
                  <c:v>0.77700000000000002</c:v>
                </c:pt>
                <c:pt idx="666">
                  <c:v>0.7762</c:v>
                </c:pt>
                <c:pt idx="667">
                  <c:v>0.77710000000000001</c:v>
                </c:pt>
                <c:pt idx="668">
                  <c:v>0.7742</c:v>
                </c:pt>
                <c:pt idx="669">
                  <c:v>0.77849999999999997</c:v>
                </c:pt>
                <c:pt idx="670">
                  <c:v>0.77600000000000002</c:v>
                </c:pt>
                <c:pt idx="671">
                  <c:v>0.77969999999999995</c:v>
                </c:pt>
                <c:pt idx="672">
                  <c:v>0.78080000000000005</c:v>
                </c:pt>
                <c:pt idx="673">
                  <c:v>0.78149999999999997</c:v>
                </c:pt>
                <c:pt idx="674">
                  <c:v>0.77859999999999996</c:v>
                </c:pt>
                <c:pt idx="675">
                  <c:v>0.77629999999999999</c:v>
                </c:pt>
                <c:pt idx="676">
                  <c:v>0.77859999999999996</c:v>
                </c:pt>
                <c:pt idx="677">
                  <c:v>0.77729999999999999</c:v>
                </c:pt>
                <c:pt idx="678">
                  <c:v>0.77329999999999999</c:v>
                </c:pt>
                <c:pt idx="679">
                  <c:v>0.77800000000000002</c:v>
                </c:pt>
                <c:pt idx="680">
                  <c:v>0.77590000000000003</c:v>
                </c:pt>
                <c:pt idx="681">
                  <c:v>0.78269999999999995</c:v>
                </c:pt>
                <c:pt idx="682">
                  <c:v>0.78349999999999997</c:v>
                </c:pt>
                <c:pt idx="683">
                  <c:v>0.7823</c:v>
                </c:pt>
                <c:pt idx="684">
                  <c:v>0.77490000000000003</c:v>
                </c:pt>
                <c:pt idx="685">
                  <c:v>0.77849999999999997</c:v>
                </c:pt>
                <c:pt idx="686">
                  <c:v>0.77439999999999998</c:v>
                </c:pt>
                <c:pt idx="687">
                  <c:v>0.77229999999999999</c:v>
                </c:pt>
                <c:pt idx="688">
                  <c:v>0.76959999999999995</c:v>
                </c:pt>
                <c:pt idx="689">
                  <c:v>0.76590000000000003</c:v>
                </c:pt>
                <c:pt idx="690">
                  <c:v>0.77190000000000003</c:v>
                </c:pt>
                <c:pt idx="691">
                  <c:v>0.7712</c:v>
                </c:pt>
                <c:pt idx="692">
                  <c:v>0.77370000000000005</c:v>
                </c:pt>
                <c:pt idx="693">
                  <c:v>0.76729999999999998</c:v>
                </c:pt>
                <c:pt idx="694">
                  <c:v>0.76859999999999995</c:v>
                </c:pt>
                <c:pt idx="695">
                  <c:v>0.76370000000000005</c:v>
                </c:pt>
                <c:pt idx="696">
                  <c:v>0.76160000000000005</c:v>
                </c:pt>
                <c:pt idx="697">
                  <c:v>0.7601</c:v>
                </c:pt>
                <c:pt idx="698">
                  <c:v>0.76139999999999997</c:v>
                </c:pt>
                <c:pt idx="699">
                  <c:v>0.76090000000000002</c:v>
                </c:pt>
                <c:pt idx="700">
                  <c:v>0.76029999999999998</c:v>
                </c:pt>
                <c:pt idx="701">
                  <c:v>0.7621</c:v>
                </c:pt>
                <c:pt idx="702">
                  <c:v>0.76380000000000003</c:v>
                </c:pt>
                <c:pt idx="703">
                  <c:v>0.76739999999999997</c:v>
                </c:pt>
                <c:pt idx="704">
                  <c:v>0.77</c:v>
                </c:pt>
                <c:pt idx="705">
                  <c:v>0.75939999999999996</c:v>
                </c:pt>
                <c:pt idx="706">
                  <c:v>0.75960000000000005</c:v>
                </c:pt>
                <c:pt idx="707">
                  <c:v>0.75600000000000001</c:v>
                </c:pt>
                <c:pt idx="708">
                  <c:v>0.75390000000000001</c:v>
                </c:pt>
                <c:pt idx="709">
                  <c:v>0.75470000000000004</c:v>
                </c:pt>
                <c:pt idx="710">
                  <c:v>0.74819999999999998</c:v>
                </c:pt>
                <c:pt idx="711">
                  <c:v>0.74280000000000002</c:v>
                </c:pt>
                <c:pt idx="712">
                  <c:v>0.74139999999999995</c:v>
                </c:pt>
                <c:pt idx="713">
                  <c:v>0.73570000000000002</c:v>
                </c:pt>
                <c:pt idx="714">
                  <c:v>0.72809999999999997</c:v>
                </c:pt>
                <c:pt idx="715">
                  <c:v>0.72870000000000001</c:v>
                </c:pt>
                <c:pt idx="716">
                  <c:v>0.73480000000000001</c:v>
                </c:pt>
                <c:pt idx="717">
                  <c:v>0.73099999999999998</c:v>
                </c:pt>
                <c:pt idx="718">
                  <c:v>0.72309999999999997</c:v>
                </c:pt>
                <c:pt idx="719">
                  <c:v>0.73399999999999999</c:v>
                </c:pt>
                <c:pt idx="720">
                  <c:v>0.74</c:v>
                </c:pt>
                <c:pt idx="721">
                  <c:v>0.73429999999999995</c:v>
                </c:pt>
                <c:pt idx="722">
                  <c:v>0.72740000000000005</c:v>
                </c:pt>
                <c:pt idx="723">
                  <c:v>0.72789999999999999</c:v>
                </c:pt>
                <c:pt idx="724">
                  <c:v>0.72570000000000001</c:v>
                </c:pt>
                <c:pt idx="725">
                  <c:v>0.7248</c:v>
                </c:pt>
                <c:pt idx="726">
                  <c:v>0.7238</c:v>
                </c:pt>
                <c:pt idx="727">
                  <c:v>0.72699999999999998</c:v>
                </c:pt>
                <c:pt idx="728">
                  <c:v>0.72019999999999995</c:v>
                </c:pt>
                <c:pt idx="729">
                  <c:v>0.72909999999999997</c:v>
                </c:pt>
                <c:pt idx="730">
                  <c:v>0.72799999999999998</c:v>
                </c:pt>
                <c:pt idx="731">
                  <c:v>0.72650000000000003</c:v>
                </c:pt>
                <c:pt idx="732">
                  <c:v>0.72650000000000003</c:v>
                </c:pt>
                <c:pt idx="733">
                  <c:v>0.73319999999999996</c:v>
                </c:pt>
                <c:pt idx="734">
                  <c:v>0.72970000000000002</c:v>
                </c:pt>
                <c:pt idx="735">
                  <c:v>0.7349</c:v>
                </c:pt>
                <c:pt idx="736">
                  <c:v>0.7379</c:v>
                </c:pt>
                <c:pt idx="737">
                  <c:v>0.73719999999999997</c:v>
                </c:pt>
                <c:pt idx="738">
                  <c:v>0.73550000000000004</c:v>
                </c:pt>
                <c:pt idx="739">
                  <c:v>0.73399999999999999</c:v>
                </c:pt>
                <c:pt idx="740">
                  <c:v>0.73370000000000002</c:v>
                </c:pt>
                <c:pt idx="741">
                  <c:v>0.72929999999999995</c:v>
                </c:pt>
                <c:pt idx="742">
                  <c:v>0.72750000000000004</c:v>
                </c:pt>
                <c:pt idx="743">
                  <c:v>0.7419</c:v>
                </c:pt>
                <c:pt idx="744">
                  <c:v>0.74109999999999998</c:v>
                </c:pt>
                <c:pt idx="745">
                  <c:v>0.74480000000000002</c:v>
                </c:pt>
                <c:pt idx="746">
                  <c:v>0.73929999999999996</c:v>
                </c:pt>
                <c:pt idx="747">
                  <c:v>0.75049999999999994</c:v>
                </c:pt>
                <c:pt idx="748">
                  <c:v>0.75329999999999997</c:v>
                </c:pt>
                <c:pt idx="749">
                  <c:v>0.75109999999999999</c:v>
                </c:pt>
                <c:pt idx="750">
                  <c:v>0.753</c:v>
                </c:pt>
                <c:pt idx="751">
                  <c:v>0.75019999999999998</c:v>
                </c:pt>
                <c:pt idx="752">
                  <c:v>0.75029999999999997</c:v>
                </c:pt>
                <c:pt idx="753">
                  <c:v>0.74770000000000003</c:v>
                </c:pt>
                <c:pt idx="754">
                  <c:v>0.74360000000000004</c:v>
                </c:pt>
                <c:pt idx="755">
                  <c:v>0.74770000000000003</c:v>
                </c:pt>
                <c:pt idx="756">
                  <c:v>0.74890000000000001</c:v>
                </c:pt>
                <c:pt idx="757">
                  <c:v>0.74980000000000002</c:v>
                </c:pt>
                <c:pt idx="758">
                  <c:v>0.74739999999999995</c:v>
                </c:pt>
                <c:pt idx="759">
                  <c:v>0.7409</c:v>
                </c:pt>
                <c:pt idx="760">
                  <c:v>0.73640000000000005</c:v>
                </c:pt>
                <c:pt idx="761">
                  <c:v>0.74560000000000004</c:v>
                </c:pt>
                <c:pt idx="762">
                  <c:v>0.74450000000000005</c:v>
                </c:pt>
                <c:pt idx="763">
                  <c:v>0.74250000000000005</c:v>
                </c:pt>
                <c:pt idx="764">
                  <c:v>0.7359</c:v>
                </c:pt>
                <c:pt idx="765">
                  <c:v>0.73240000000000005</c:v>
                </c:pt>
                <c:pt idx="766">
                  <c:v>0.73240000000000005</c:v>
                </c:pt>
                <c:pt idx="767">
                  <c:v>0.73560000000000003</c:v>
                </c:pt>
                <c:pt idx="768">
                  <c:v>0.7329</c:v>
                </c:pt>
                <c:pt idx="769">
                  <c:v>0.73340000000000005</c:v>
                </c:pt>
                <c:pt idx="770">
                  <c:v>0.73829999999999996</c:v>
                </c:pt>
                <c:pt idx="771">
                  <c:v>0.73809999999999998</c:v>
                </c:pt>
                <c:pt idx="772">
                  <c:v>0.73219999999999996</c:v>
                </c:pt>
                <c:pt idx="773">
                  <c:v>0.73</c:v>
                </c:pt>
                <c:pt idx="774">
                  <c:v>0.73270000000000002</c:v>
                </c:pt>
                <c:pt idx="775">
                  <c:v>0.73470000000000002</c:v>
                </c:pt>
                <c:pt idx="776">
                  <c:v>0.73460000000000003</c:v>
                </c:pt>
                <c:pt idx="777">
                  <c:v>0.73219999999999996</c:v>
                </c:pt>
                <c:pt idx="778">
                  <c:v>0.73540000000000005</c:v>
                </c:pt>
                <c:pt idx="779">
                  <c:v>0.73629999999999995</c:v>
                </c:pt>
                <c:pt idx="780">
                  <c:v>0.73950000000000005</c:v>
                </c:pt>
                <c:pt idx="781">
                  <c:v>0.73480000000000001</c:v>
                </c:pt>
                <c:pt idx="782">
                  <c:v>0.73809999999999998</c:v>
                </c:pt>
                <c:pt idx="783">
                  <c:v>0.73780000000000001</c:v>
                </c:pt>
                <c:pt idx="784">
                  <c:v>0.73670000000000002</c:v>
                </c:pt>
                <c:pt idx="785">
                  <c:v>0.73150000000000004</c:v>
                </c:pt>
                <c:pt idx="786">
                  <c:v>0.74199999999999999</c:v>
                </c:pt>
                <c:pt idx="787">
                  <c:v>0.7369</c:v>
                </c:pt>
                <c:pt idx="788">
                  <c:v>0.74380000000000002</c:v>
                </c:pt>
                <c:pt idx="789">
                  <c:v>0.74690000000000001</c:v>
                </c:pt>
                <c:pt idx="790">
                  <c:v>0.74480000000000002</c:v>
                </c:pt>
                <c:pt idx="791">
                  <c:v>0.74490000000000001</c:v>
                </c:pt>
                <c:pt idx="792">
                  <c:v>0.74809999999999999</c:v>
                </c:pt>
                <c:pt idx="793">
                  <c:v>0.74650000000000005</c:v>
                </c:pt>
                <c:pt idx="794">
                  <c:v>0.74580000000000002</c:v>
                </c:pt>
                <c:pt idx="795">
                  <c:v>0.74690000000000001</c:v>
                </c:pt>
                <c:pt idx="796">
                  <c:v>0.74109999999999998</c:v>
                </c:pt>
                <c:pt idx="797">
                  <c:v>0.74260000000000004</c:v>
                </c:pt>
                <c:pt idx="798">
                  <c:v>0.74739999999999995</c:v>
                </c:pt>
                <c:pt idx="799">
                  <c:v>0.74809999999999999</c:v>
                </c:pt>
                <c:pt idx="800">
                  <c:v>0.748</c:v>
                </c:pt>
                <c:pt idx="801">
                  <c:v>0.74670000000000003</c:v>
                </c:pt>
                <c:pt idx="802">
                  <c:v>0.75070000000000003</c:v>
                </c:pt>
                <c:pt idx="803">
                  <c:v>0.75129999999999997</c:v>
                </c:pt>
                <c:pt idx="804">
                  <c:v>0.747</c:v>
                </c:pt>
                <c:pt idx="805">
                  <c:v>0.75149999999999995</c:v>
                </c:pt>
                <c:pt idx="806">
                  <c:v>0.75239999999999996</c:v>
                </c:pt>
                <c:pt idx="807">
                  <c:v>0.751</c:v>
                </c:pt>
                <c:pt idx="808">
                  <c:v>0.74650000000000005</c:v>
                </c:pt>
                <c:pt idx="809">
                  <c:v>0.74370000000000003</c:v>
                </c:pt>
                <c:pt idx="810">
                  <c:v>0.74629999999999996</c:v>
                </c:pt>
                <c:pt idx="811">
                  <c:v>0.74370000000000003</c:v>
                </c:pt>
                <c:pt idx="812">
                  <c:v>0.74329999999999996</c:v>
                </c:pt>
                <c:pt idx="813">
                  <c:v>0.74939999999999996</c:v>
                </c:pt>
                <c:pt idx="814">
                  <c:v>0.75</c:v>
                </c:pt>
                <c:pt idx="815">
                  <c:v>0.74980000000000002</c:v>
                </c:pt>
                <c:pt idx="816">
                  <c:v>0.74660000000000004</c:v>
                </c:pt>
                <c:pt idx="817">
                  <c:v>0.74309999999999998</c:v>
                </c:pt>
                <c:pt idx="818">
                  <c:v>0.74219999999999997</c:v>
                </c:pt>
                <c:pt idx="819">
                  <c:v>0.74329999999999996</c:v>
                </c:pt>
                <c:pt idx="820">
                  <c:v>0.73860000000000003</c:v>
                </c:pt>
                <c:pt idx="821">
                  <c:v>0.7379</c:v>
                </c:pt>
                <c:pt idx="822">
                  <c:v>0.73809999999999998</c:v>
                </c:pt>
                <c:pt idx="823">
                  <c:v>0.73470000000000002</c:v>
                </c:pt>
                <c:pt idx="824">
                  <c:v>0.73660000000000003</c:v>
                </c:pt>
                <c:pt idx="825">
                  <c:v>0.73280000000000001</c:v>
                </c:pt>
                <c:pt idx="826">
                  <c:v>0.73560000000000003</c:v>
                </c:pt>
                <c:pt idx="827">
                  <c:v>0.73550000000000004</c:v>
                </c:pt>
                <c:pt idx="828">
                  <c:v>0.73540000000000005</c:v>
                </c:pt>
                <c:pt idx="829">
                  <c:v>0.73460000000000003</c:v>
                </c:pt>
                <c:pt idx="830">
                  <c:v>0.72709999999999997</c:v>
                </c:pt>
                <c:pt idx="831">
                  <c:v>0.72440000000000004</c:v>
                </c:pt>
                <c:pt idx="832">
                  <c:v>0.72319999999999995</c:v>
                </c:pt>
                <c:pt idx="833">
                  <c:v>0.72299999999999998</c:v>
                </c:pt>
                <c:pt idx="834">
                  <c:v>0.72829999999999995</c:v>
                </c:pt>
                <c:pt idx="835">
                  <c:v>0.73070000000000002</c:v>
                </c:pt>
                <c:pt idx="836">
                  <c:v>0.72629999999999995</c:v>
                </c:pt>
                <c:pt idx="837">
                  <c:v>0.7288</c:v>
                </c:pt>
                <c:pt idx="838">
                  <c:v>0.72829999999999995</c:v>
                </c:pt>
                <c:pt idx="839">
                  <c:v>0.73180000000000001</c:v>
                </c:pt>
                <c:pt idx="840">
                  <c:v>0.72919999999999996</c:v>
                </c:pt>
                <c:pt idx="841">
                  <c:v>0.72829999999999995</c:v>
                </c:pt>
                <c:pt idx="842">
                  <c:v>0.72909999999999997</c:v>
                </c:pt>
                <c:pt idx="843">
                  <c:v>0.72760000000000002</c:v>
                </c:pt>
                <c:pt idx="844">
                  <c:v>0.73199999999999998</c:v>
                </c:pt>
                <c:pt idx="845">
                  <c:v>0.73529999999999995</c:v>
                </c:pt>
                <c:pt idx="846">
                  <c:v>0.73750000000000004</c:v>
                </c:pt>
                <c:pt idx="847">
                  <c:v>0.73950000000000005</c:v>
                </c:pt>
                <c:pt idx="848">
                  <c:v>0.73980000000000001</c:v>
                </c:pt>
                <c:pt idx="849">
                  <c:v>0.74419999999999997</c:v>
                </c:pt>
                <c:pt idx="850">
                  <c:v>0.74380000000000002</c:v>
                </c:pt>
                <c:pt idx="851">
                  <c:v>0.74309999999999998</c:v>
                </c:pt>
                <c:pt idx="852">
                  <c:v>0.74109999999999998</c:v>
                </c:pt>
                <c:pt idx="853">
                  <c:v>0.74009999999999998</c:v>
                </c:pt>
                <c:pt idx="854">
                  <c:v>0.74019999999999997</c:v>
                </c:pt>
                <c:pt idx="855">
                  <c:v>0.74260000000000004</c:v>
                </c:pt>
                <c:pt idx="856">
                  <c:v>0.74399999999999999</c:v>
                </c:pt>
                <c:pt idx="857">
                  <c:v>0.74980000000000002</c:v>
                </c:pt>
                <c:pt idx="858">
                  <c:v>0.74770000000000003</c:v>
                </c:pt>
                <c:pt idx="859">
                  <c:v>0.74660000000000004</c:v>
                </c:pt>
                <c:pt idx="860">
                  <c:v>0.74690000000000001</c:v>
                </c:pt>
                <c:pt idx="861">
                  <c:v>0.7429</c:v>
                </c:pt>
                <c:pt idx="862">
                  <c:v>0.74199999999999999</c:v>
                </c:pt>
                <c:pt idx="863">
                  <c:v>0.73870000000000002</c:v>
                </c:pt>
                <c:pt idx="864">
                  <c:v>0.73850000000000005</c:v>
                </c:pt>
                <c:pt idx="865">
                  <c:v>0.73380000000000001</c:v>
                </c:pt>
                <c:pt idx="866">
                  <c:v>0.73329999999999995</c:v>
                </c:pt>
                <c:pt idx="867">
                  <c:v>0.73570000000000002</c:v>
                </c:pt>
                <c:pt idx="868">
                  <c:v>0.7379</c:v>
                </c:pt>
                <c:pt idx="869">
                  <c:v>0.73839999999999995</c:v>
                </c:pt>
                <c:pt idx="870">
                  <c:v>0.7339</c:v>
                </c:pt>
                <c:pt idx="871">
                  <c:v>0.73450000000000004</c:v>
                </c:pt>
                <c:pt idx="872">
                  <c:v>0.73860000000000003</c:v>
                </c:pt>
                <c:pt idx="873">
                  <c:v>0.74770000000000003</c:v>
                </c:pt>
                <c:pt idx="874">
                  <c:v>0.74770000000000003</c:v>
                </c:pt>
                <c:pt idx="875">
                  <c:v>0.74719999999999998</c:v>
                </c:pt>
                <c:pt idx="876">
                  <c:v>0.74780000000000002</c:v>
                </c:pt>
                <c:pt idx="877">
                  <c:v>0.74119999999999997</c:v>
                </c:pt>
                <c:pt idx="878">
                  <c:v>0.73799999999999999</c:v>
                </c:pt>
                <c:pt idx="879">
                  <c:v>0.74260000000000004</c:v>
                </c:pt>
                <c:pt idx="880">
                  <c:v>0.74180000000000001</c:v>
                </c:pt>
                <c:pt idx="881">
                  <c:v>0.74319999999999997</c:v>
                </c:pt>
                <c:pt idx="882">
                  <c:v>0.74060000000000004</c:v>
                </c:pt>
                <c:pt idx="883">
                  <c:v>0.74039999999999995</c:v>
                </c:pt>
                <c:pt idx="884">
                  <c:v>0.74039999999999995</c:v>
                </c:pt>
                <c:pt idx="885">
                  <c:v>0.74050000000000005</c:v>
                </c:pt>
                <c:pt idx="886">
                  <c:v>0.73560000000000003</c:v>
                </c:pt>
                <c:pt idx="887">
                  <c:v>0.73299999999999998</c:v>
                </c:pt>
                <c:pt idx="888">
                  <c:v>0.73450000000000004</c:v>
                </c:pt>
                <c:pt idx="889">
                  <c:v>0.73570000000000002</c:v>
                </c:pt>
                <c:pt idx="890">
                  <c:v>0.73519999999999996</c:v>
                </c:pt>
                <c:pt idx="891">
                  <c:v>0.73670000000000002</c:v>
                </c:pt>
                <c:pt idx="892">
                  <c:v>0.74350000000000005</c:v>
                </c:pt>
                <c:pt idx="893">
                  <c:v>0.74490000000000001</c:v>
                </c:pt>
                <c:pt idx="894">
                  <c:v>0.74380000000000002</c:v>
                </c:pt>
                <c:pt idx="895">
                  <c:v>0.74609999999999999</c:v>
                </c:pt>
                <c:pt idx="896">
                  <c:v>0.748</c:v>
                </c:pt>
                <c:pt idx="897">
                  <c:v>0.74860000000000004</c:v>
                </c:pt>
                <c:pt idx="898">
                  <c:v>0.74960000000000004</c:v>
                </c:pt>
                <c:pt idx="899">
                  <c:v>0.74809999999999999</c:v>
                </c:pt>
                <c:pt idx="900">
                  <c:v>0.75090000000000001</c:v>
                </c:pt>
                <c:pt idx="901">
                  <c:v>0.75049999999999994</c:v>
                </c:pt>
                <c:pt idx="902">
                  <c:v>0.75619999999999998</c:v>
                </c:pt>
                <c:pt idx="903">
                  <c:v>0.75760000000000005</c:v>
                </c:pt>
                <c:pt idx="904">
                  <c:v>0.75700000000000001</c:v>
                </c:pt>
                <c:pt idx="905">
                  <c:v>0.75549999999999995</c:v>
                </c:pt>
                <c:pt idx="906">
                  <c:v>0.75970000000000004</c:v>
                </c:pt>
                <c:pt idx="907">
                  <c:v>0.76039999999999996</c:v>
                </c:pt>
                <c:pt idx="908">
                  <c:v>0.75860000000000005</c:v>
                </c:pt>
                <c:pt idx="909">
                  <c:v>0.76019999999999999</c:v>
                </c:pt>
                <c:pt idx="910">
                  <c:v>0.75800000000000001</c:v>
                </c:pt>
                <c:pt idx="911">
                  <c:v>0.75429999999999997</c:v>
                </c:pt>
                <c:pt idx="912">
                  <c:v>0.75460000000000005</c:v>
                </c:pt>
                <c:pt idx="913">
                  <c:v>0.75519999999999998</c:v>
                </c:pt>
                <c:pt idx="914">
                  <c:v>0.75470000000000004</c:v>
                </c:pt>
                <c:pt idx="915">
                  <c:v>0.75619999999999998</c:v>
                </c:pt>
                <c:pt idx="916">
                  <c:v>0.75290000000000001</c:v>
                </c:pt>
                <c:pt idx="917">
                  <c:v>0.748</c:v>
                </c:pt>
                <c:pt idx="918">
                  <c:v>0.75339999999999996</c:v>
                </c:pt>
                <c:pt idx="919">
                  <c:v>0.753</c:v>
                </c:pt>
                <c:pt idx="920">
                  <c:v>0.75580000000000003</c:v>
                </c:pt>
                <c:pt idx="921">
                  <c:v>0.75829999999999997</c:v>
                </c:pt>
                <c:pt idx="922">
                  <c:v>0.76280000000000003</c:v>
                </c:pt>
                <c:pt idx="923">
                  <c:v>0.75660000000000005</c:v>
                </c:pt>
                <c:pt idx="924">
                  <c:v>0.75760000000000005</c:v>
                </c:pt>
                <c:pt idx="925">
                  <c:v>0.75939999999999996</c:v>
                </c:pt>
                <c:pt idx="926">
                  <c:v>0.75960000000000005</c:v>
                </c:pt>
                <c:pt idx="927">
                  <c:v>0.75919999999999999</c:v>
                </c:pt>
                <c:pt idx="928">
                  <c:v>0.75619999999999998</c:v>
                </c:pt>
                <c:pt idx="929">
                  <c:v>0.75939999999999996</c:v>
                </c:pt>
                <c:pt idx="930">
                  <c:v>0.75919999999999999</c:v>
                </c:pt>
                <c:pt idx="931">
                  <c:v>0.7571</c:v>
                </c:pt>
                <c:pt idx="932">
                  <c:v>0.75619999999999998</c:v>
                </c:pt>
                <c:pt idx="933">
                  <c:v>0.75549999999999995</c:v>
                </c:pt>
                <c:pt idx="934">
                  <c:v>0.7581</c:v>
                </c:pt>
                <c:pt idx="935">
                  <c:v>0.75290000000000001</c:v>
                </c:pt>
                <c:pt idx="936">
                  <c:v>0.749</c:v>
                </c:pt>
                <c:pt idx="937">
                  <c:v>0.74890000000000001</c:v>
                </c:pt>
                <c:pt idx="938">
                  <c:v>0.74750000000000005</c:v>
                </c:pt>
                <c:pt idx="939">
                  <c:v>0.74790000000000001</c:v>
                </c:pt>
                <c:pt idx="940">
                  <c:v>0.74519999999999997</c:v>
                </c:pt>
                <c:pt idx="941">
                  <c:v>0.74519999999999997</c:v>
                </c:pt>
                <c:pt idx="942">
                  <c:v>0.74360000000000004</c:v>
                </c:pt>
                <c:pt idx="943">
                  <c:v>0.74409999999999998</c:v>
                </c:pt>
                <c:pt idx="944">
                  <c:v>0.7429</c:v>
                </c:pt>
                <c:pt idx="945">
                  <c:v>0.7409</c:v>
                </c:pt>
                <c:pt idx="946">
                  <c:v>0.73899999999999999</c:v>
                </c:pt>
                <c:pt idx="947">
                  <c:v>0.73819999999999997</c:v>
                </c:pt>
                <c:pt idx="948">
                  <c:v>0.7379</c:v>
                </c:pt>
                <c:pt idx="949">
                  <c:v>0.73829999999999996</c:v>
                </c:pt>
                <c:pt idx="950">
                  <c:v>0.73799999999999999</c:v>
                </c:pt>
                <c:pt idx="951">
                  <c:v>0.73929999999999996</c:v>
                </c:pt>
                <c:pt idx="952">
                  <c:v>0.73629999999999995</c:v>
                </c:pt>
                <c:pt idx="953">
                  <c:v>0.73519999999999996</c:v>
                </c:pt>
                <c:pt idx="954">
                  <c:v>0.73529999999999995</c:v>
                </c:pt>
                <c:pt idx="955">
                  <c:v>0.7379</c:v>
                </c:pt>
                <c:pt idx="956">
                  <c:v>0.73899999999999999</c:v>
                </c:pt>
                <c:pt idx="957">
                  <c:v>0.74029999999999996</c:v>
                </c:pt>
                <c:pt idx="958">
                  <c:v>0.73570000000000002</c:v>
                </c:pt>
                <c:pt idx="959">
                  <c:v>0.73580000000000001</c:v>
                </c:pt>
                <c:pt idx="960">
                  <c:v>0.73299999999999998</c:v>
                </c:pt>
                <c:pt idx="961">
                  <c:v>0.73329999999999995</c:v>
                </c:pt>
                <c:pt idx="962">
                  <c:v>0.73070000000000002</c:v>
                </c:pt>
                <c:pt idx="963">
                  <c:v>0.73309999999999997</c:v>
                </c:pt>
                <c:pt idx="964">
                  <c:v>0.73670000000000002</c:v>
                </c:pt>
                <c:pt idx="965">
                  <c:v>0.73780000000000001</c:v>
                </c:pt>
                <c:pt idx="966">
                  <c:v>0.73809999999999998</c:v>
                </c:pt>
                <c:pt idx="967">
                  <c:v>0.74029999999999996</c:v>
                </c:pt>
                <c:pt idx="968">
                  <c:v>0.73939999999999995</c:v>
                </c:pt>
                <c:pt idx="969">
                  <c:v>0.74150000000000005</c:v>
                </c:pt>
                <c:pt idx="970">
                  <c:v>0.74360000000000004</c:v>
                </c:pt>
                <c:pt idx="971">
                  <c:v>0.74280000000000002</c:v>
                </c:pt>
                <c:pt idx="972">
                  <c:v>0.74170000000000003</c:v>
                </c:pt>
                <c:pt idx="973">
                  <c:v>0.74170000000000003</c:v>
                </c:pt>
                <c:pt idx="974">
                  <c:v>0.74329999999999996</c:v>
                </c:pt>
                <c:pt idx="975">
                  <c:v>0.73980000000000001</c:v>
                </c:pt>
                <c:pt idx="976">
                  <c:v>0.74080000000000001</c:v>
                </c:pt>
                <c:pt idx="977">
                  <c:v>0.74150000000000005</c:v>
                </c:pt>
                <c:pt idx="978">
                  <c:v>0.73650000000000004</c:v>
                </c:pt>
                <c:pt idx="979">
                  <c:v>0.73119999999999996</c:v>
                </c:pt>
                <c:pt idx="980">
                  <c:v>0.72950000000000004</c:v>
                </c:pt>
                <c:pt idx="981">
                  <c:v>0.72750000000000004</c:v>
                </c:pt>
                <c:pt idx="982">
                  <c:v>0.72970000000000002</c:v>
                </c:pt>
                <c:pt idx="983">
                  <c:v>0.73199999999999998</c:v>
                </c:pt>
                <c:pt idx="984">
                  <c:v>0.7359</c:v>
                </c:pt>
                <c:pt idx="985">
                  <c:v>0.73619999999999997</c:v>
                </c:pt>
                <c:pt idx="986">
                  <c:v>0.73570000000000002</c:v>
                </c:pt>
                <c:pt idx="987">
                  <c:v>0.73040000000000005</c:v>
                </c:pt>
                <c:pt idx="988">
                  <c:v>0.73209999999999997</c:v>
                </c:pt>
                <c:pt idx="989">
                  <c:v>0.73470000000000002</c:v>
                </c:pt>
                <c:pt idx="990">
                  <c:v>0.73270000000000002</c:v>
                </c:pt>
                <c:pt idx="991">
                  <c:v>0.72909999999999997</c:v>
                </c:pt>
                <c:pt idx="992">
                  <c:v>0.72889999999999999</c:v>
                </c:pt>
                <c:pt idx="993">
                  <c:v>0.72909999999999997</c:v>
                </c:pt>
                <c:pt idx="994">
                  <c:v>0.73040000000000005</c:v>
                </c:pt>
                <c:pt idx="995">
                  <c:v>0.7278</c:v>
                </c:pt>
                <c:pt idx="996">
                  <c:v>0.7248</c:v>
                </c:pt>
                <c:pt idx="997">
                  <c:v>0.72299999999999998</c:v>
                </c:pt>
                <c:pt idx="998">
                  <c:v>0.72099999999999997</c:v>
                </c:pt>
                <c:pt idx="999">
                  <c:v>0.72330000000000005</c:v>
                </c:pt>
                <c:pt idx="1000">
                  <c:v>0.72070000000000001</c:v>
                </c:pt>
                <c:pt idx="1001">
                  <c:v>0.72170000000000001</c:v>
                </c:pt>
                <c:pt idx="1002">
                  <c:v>0.7278</c:v>
                </c:pt>
                <c:pt idx="1003">
                  <c:v>0.73219999999999996</c:v>
                </c:pt>
                <c:pt idx="1004">
                  <c:v>0.72989999999999999</c:v>
                </c:pt>
                <c:pt idx="1005">
                  <c:v>0.72640000000000005</c:v>
                </c:pt>
                <c:pt idx="1006">
                  <c:v>0.72499999999999998</c:v>
                </c:pt>
                <c:pt idx="1007">
                  <c:v>0.72419999999999995</c:v>
                </c:pt>
                <c:pt idx="1008">
                  <c:v>0.72460000000000002</c:v>
                </c:pt>
                <c:pt idx="1009">
                  <c:v>0.72440000000000004</c:v>
                </c:pt>
                <c:pt idx="1010">
                  <c:v>0.73029999999999995</c:v>
                </c:pt>
                <c:pt idx="1011">
                  <c:v>0.73089999999999999</c:v>
                </c:pt>
                <c:pt idx="1012">
                  <c:v>0.72699999999999998</c:v>
                </c:pt>
                <c:pt idx="1013">
                  <c:v>0.72870000000000001</c:v>
                </c:pt>
                <c:pt idx="1014">
                  <c:v>0.72860000000000003</c:v>
                </c:pt>
                <c:pt idx="1015">
                  <c:v>0.72989999999999999</c:v>
                </c:pt>
                <c:pt idx="1016">
                  <c:v>0.73060000000000003</c:v>
                </c:pt>
                <c:pt idx="1017">
                  <c:v>0.73009999999999997</c:v>
                </c:pt>
                <c:pt idx="1018">
                  <c:v>0.73340000000000005</c:v>
                </c:pt>
                <c:pt idx="1019">
                  <c:v>0.73440000000000005</c:v>
                </c:pt>
                <c:pt idx="1020">
                  <c:v>0.73670000000000002</c:v>
                </c:pt>
                <c:pt idx="1021">
                  <c:v>0.7359</c:v>
                </c:pt>
                <c:pt idx="1022">
                  <c:v>0.73740000000000006</c:v>
                </c:pt>
                <c:pt idx="1023">
                  <c:v>0.7409</c:v>
                </c:pt>
                <c:pt idx="1024">
                  <c:v>0.73870000000000002</c:v>
                </c:pt>
                <c:pt idx="1025">
                  <c:v>0.73570000000000002</c:v>
                </c:pt>
                <c:pt idx="1026">
                  <c:v>0.73570000000000002</c:v>
                </c:pt>
                <c:pt idx="1027">
                  <c:v>0.73529999999999995</c:v>
                </c:pt>
                <c:pt idx="1028">
                  <c:v>0.73619999999999997</c:v>
                </c:pt>
                <c:pt idx="1029">
                  <c:v>0.73670000000000002</c:v>
                </c:pt>
                <c:pt idx="1030">
                  <c:v>0.73580000000000001</c:v>
                </c:pt>
                <c:pt idx="1031">
                  <c:v>0.73970000000000002</c:v>
                </c:pt>
                <c:pt idx="1032">
                  <c:v>0.74590000000000001</c:v>
                </c:pt>
                <c:pt idx="1033">
                  <c:v>0.74739999999999995</c:v>
                </c:pt>
                <c:pt idx="1034">
                  <c:v>0.74629999999999996</c:v>
                </c:pt>
                <c:pt idx="1035">
                  <c:v>0.75</c:v>
                </c:pt>
                <c:pt idx="1036">
                  <c:v>0.748</c:v>
                </c:pt>
                <c:pt idx="1037">
                  <c:v>0.75290000000000001</c:v>
                </c:pt>
                <c:pt idx="1038">
                  <c:v>0.75360000000000005</c:v>
                </c:pt>
                <c:pt idx="1039">
                  <c:v>0.75429999999999997</c:v>
                </c:pt>
                <c:pt idx="1040">
                  <c:v>0.75790000000000002</c:v>
                </c:pt>
                <c:pt idx="1041">
                  <c:v>0.7571</c:v>
                </c:pt>
                <c:pt idx="1042">
                  <c:v>0.75590000000000002</c:v>
                </c:pt>
                <c:pt idx="1043">
                  <c:v>0.75509999999999999</c:v>
                </c:pt>
                <c:pt idx="1044">
                  <c:v>0.75539999999999996</c:v>
                </c:pt>
                <c:pt idx="1045">
                  <c:v>0.75070000000000003</c:v>
                </c:pt>
                <c:pt idx="1046">
                  <c:v>0.74890000000000001</c:v>
                </c:pt>
                <c:pt idx="1047">
                  <c:v>0.749</c:v>
                </c:pt>
                <c:pt idx="1048">
                  <c:v>0.74839999999999995</c:v>
                </c:pt>
                <c:pt idx="1049">
                  <c:v>0.74919999999999998</c:v>
                </c:pt>
                <c:pt idx="1050">
                  <c:v>0.74680000000000002</c:v>
                </c:pt>
                <c:pt idx="1051">
                  <c:v>0.74729999999999996</c:v>
                </c:pt>
                <c:pt idx="1052">
                  <c:v>0.74660000000000004</c:v>
                </c:pt>
                <c:pt idx="1053">
                  <c:v>0.74570000000000003</c:v>
                </c:pt>
                <c:pt idx="1054">
                  <c:v>0.74470000000000003</c:v>
                </c:pt>
                <c:pt idx="1055">
                  <c:v>0.74099999999999999</c:v>
                </c:pt>
                <c:pt idx="1056">
                  <c:v>0.74039999999999995</c:v>
                </c:pt>
                <c:pt idx="1057">
                  <c:v>0.74139999999999995</c:v>
                </c:pt>
                <c:pt idx="1058">
                  <c:v>0.74460000000000004</c:v>
                </c:pt>
                <c:pt idx="1059">
                  <c:v>0.7419</c:v>
                </c:pt>
                <c:pt idx="1060">
                  <c:v>0.7429</c:v>
                </c:pt>
                <c:pt idx="1061">
                  <c:v>0.73939999999999995</c:v>
                </c:pt>
                <c:pt idx="1062">
                  <c:v>0.74209999999999998</c:v>
                </c:pt>
                <c:pt idx="1063">
                  <c:v>0.74339999999999995</c:v>
                </c:pt>
                <c:pt idx="1064">
                  <c:v>0.74550000000000005</c:v>
                </c:pt>
                <c:pt idx="1065">
                  <c:v>0.74639999999999995</c:v>
                </c:pt>
                <c:pt idx="1066">
                  <c:v>0.74439999999999995</c:v>
                </c:pt>
                <c:pt idx="1067">
                  <c:v>0.747</c:v>
                </c:pt>
                <c:pt idx="1068">
                  <c:v>0.74280000000000002</c:v>
                </c:pt>
                <c:pt idx="1069">
                  <c:v>0.73850000000000005</c:v>
                </c:pt>
                <c:pt idx="1070">
                  <c:v>0.74119999999999997</c:v>
                </c:pt>
                <c:pt idx="1071">
                  <c:v>0.74280000000000002</c:v>
                </c:pt>
                <c:pt idx="1072">
                  <c:v>0.74309999999999998</c:v>
                </c:pt>
                <c:pt idx="1073">
                  <c:v>0.74299999999999999</c:v>
                </c:pt>
                <c:pt idx="1074">
                  <c:v>0.74350000000000005</c:v>
                </c:pt>
                <c:pt idx="1075">
                  <c:v>0.73719999999999997</c:v>
                </c:pt>
                <c:pt idx="1076">
                  <c:v>0.73839999999999995</c:v>
                </c:pt>
                <c:pt idx="1077">
                  <c:v>0.74270000000000003</c:v>
                </c:pt>
                <c:pt idx="1078">
                  <c:v>0.74160000000000004</c:v>
                </c:pt>
                <c:pt idx="1079">
                  <c:v>0.74129999999999996</c:v>
                </c:pt>
                <c:pt idx="1080">
                  <c:v>0.73950000000000005</c:v>
                </c:pt>
                <c:pt idx="1081">
                  <c:v>0.74039999999999995</c:v>
                </c:pt>
                <c:pt idx="1082">
                  <c:v>0.74170000000000003</c:v>
                </c:pt>
                <c:pt idx="1083">
                  <c:v>0.74050000000000005</c:v>
                </c:pt>
                <c:pt idx="1084">
                  <c:v>0.74039999999999995</c:v>
                </c:pt>
                <c:pt idx="1085">
                  <c:v>0.73919999999999997</c:v>
                </c:pt>
                <c:pt idx="1086">
                  <c:v>0.73650000000000004</c:v>
                </c:pt>
                <c:pt idx="1087">
                  <c:v>0.73650000000000004</c:v>
                </c:pt>
                <c:pt idx="1088">
                  <c:v>0.73740000000000006</c:v>
                </c:pt>
                <c:pt idx="1089">
                  <c:v>0.73670000000000002</c:v>
                </c:pt>
                <c:pt idx="1090">
                  <c:v>0.73570000000000002</c:v>
                </c:pt>
                <c:pt idx="1091">
                  <c:v>0.74</c:v>
                </c:pt>
                <c:pt idx="1092">
                  <c:v>0.74299999999999999</c:v>
                </c:pt>
                <c:pt idx="1093">
                  <c:v>0.74170000000000003</c:v>
                </c:pt>
                <c:pt idx="1094">
                  <c:v>0.74170000000000003</c:v>
                </c:pt>
                <c:pt idx="1095">
                  <c:v>0.74119999999999997</c:v>
                </c:pt>
                <c:pt idx="1096">
                  <c:v>0.74229999999999996</c:v>
                </c:pt>
                <c:pt idx="1097">
                  <c:v>0.73899999999999999</c:v>
                </c:pt>
                <c:pt idx="1098">
                  <c:v>0.73839999999999995</c:v>
                </c:pt>
                <c:pt idx="1099">
                  <c:v>0.7389</c:v>
                </c:pt>
                <c:pt idx="1100">
                  <c:v>0.73709999999999998</c:v>
                </c:pt>
                <c:pt idx="1101">
                  <c:v>0.74119999999999997</c:v>
                </c:pt>
                <c:pt idx="1102">
                  <c:v>0.73899999999999999</c:v>
                </c:pt>
                <c:pt idx="1103">
                  <c:v>0.73499999999999999</c:v>
                </c:pt>
                <c:pt idx="1104">
                  <c:v>0.73599999999999999</c:v>
                </c:pt>
                <c:pt idx="1105">
                  <c:v>0.73619999999999997</c:v>
                </c:pt>
                <c:pt idx="1106">
                  <c:v>0.73699999999999999</c:v>
                </c:pt>
                <c:pt idx="1107">
                  <c:v>0.73850000000000005</c:v>
                </c:pt>
                <c:pt idx="1108">
                  <c:v>0.73860000000000003</c:v>
                </c:pt>
                <c:pt idx="1109">
                  <c:v>0.7369</c:v>
                </c:pt>
                <c:pt idx="1110">
                  <c:v>0.73709999999999998</c:v>
                </c:pt>
                <c:pt idx="1111">
                  <c:v>0.73929999999999996</c:v>
                </c:pt>
                <c:pt idx="1112">
                  <c:v>0.73839999999999995</c:v>
                </c:pt>
                <c:pt idx="1113">
                  <c:v>0.73580000000000001</c:v>
                </c:pt>
                <c:pt idx="1114">
                  <c:v>0.73680000000000001</c:v>
                </c:pt>
                <c:pt idx="1115">
                  <c:v>0.7369</c:v>
                </c:pt>
                <c:pt idx="1116">
                  <c:v>0.73089999999999999</c:v>
                </c:pt>
                <c:pt idx="1117">
                  <c:v>0.73050000000000004</c:v>
                </c:pt>
                <c:pt idx="1118">
                  <c:v>0.72599999999999998</c:v>
                </c:pt>
                <c:pt idx="1119">
                  <c:v>0.72529999999999994</c:v>
                </c:pt>
                <c:pt idx="1120">
                  <c:v>0.72309999999999997</c:v>
                </c:pt>
                <c:pt idx="1121">
                  <c:v>0.72609999999999997</c:v>
                </c:pt>
                <c:pt idx="1122">
                  <c:v>0.72640000000000005</c:v>
                </c:pt>
                <c:pt idx="1123">
                  <c:v>0.72719999999999996</c:v>
                </c:pt>
                <c:pt idx="1124">
                  <c:v>0.72989999999999999</c:v>
                </c:pt>
                <c:pt idx="1125">
                  <c:v>0.7319</c:v>
                </c:pt>
                <c:pt idx="1126">
                  <c:v>0.7298</c:v>
                </c:pt>
                <c:pt idx="1127">
                  <c:v>0.73219999999999996</c:v>
                </c:pt>
                <c:pt idx="1128">
                  <c:v>0.73150000000000004</c:v>
                </c:pt>
                <c:pt idx="1129">
                  <c:v>0.73199999999999998</c:v>
                </c:pt>
                <c:pt idx="1130">
                  <c:v>0.7258</c:v>
                </c:pt>
                <c:pt idx="1131">
                  <c:v>0.72789999999999999</c:v>
                </c:pt>
                <c:pt idx="1132">
                  <c:v>0.73129999999999995</c:v>
                </c:pt>
                <c:pt idx="1133">
                  <c:v>0.73070000000000002</c:v>
                </c:pt>
                <c:pt idx="1134">
                  <c:v>0.73180000000000001</c:v>
                </c:pt>
                <c:pt idx="1135">
                  <c:v>0.72850000000000004</c:v>
                </c:pt>
                <c:pt idx="1136">
                  <c:v>0.7288</c:v>
                </c:pt>
                <c:pt idx="1137">
                  <c:v>0.73119999999999996</c:v>
                </c:pt>
                <c:pt idx="1138">
                  <c:v>0.73140000000000005</c:v>
                </c:pt>
                <c:pt idx="1139">
                  <c:v>0.73170000000000002</c:v>
                </c:pt>
                <c:pt idx="1140">
                  <c:v>0.73260000000000003</c:v>
                </c:pt>
                <c:pt idx="1141">
                  <c:v>0.73519999999999996</c:v>
                </c:pt>
                <c:pt idx="1142">
                  <c:v>0.73429999999999995</c:v>
                </c:pt>
                <c:pt idx="1143">
                  <c:v>0.73460000000000003</c:v>
                </c:pt>
                <c:pt idx="1144">
                  <c:v>0.73399999999999999</c:v>
                </c:pt>
                <c:pt idx="1145">
                  <c:v>0.73240000000000005</c:v>
                </c:pt>
                <c:pt idx="1146">
                  <c:v>0.73019999999999996</c:v>
                </c:pt>
                <c:pt idx="1147">
                  <c:v>0.72840000000000005</c:v>
                </c:pt>
                <c:pt idx="1148">
                  <c:v>0.73180000000000001</c:v>
                </c:pt>
                <c:pt idx="1149">
                  <c:v>0.73350000000000004</c:v>
                </c:pt>
                <c:pt idx="1150">
                  <c:v>0.73280000000000001</c:v>
                </c:pt>
                <c:pt idx="1151">
                  <c:v>0.72899999999999998</c:v>
                </c:pt>
                <c:pt idx="1152">
                  <c:v>0.73099999999999998</c:v>
                </c:pt>
                <c:pt idx="1153">
                  <c:v>0.73380000000000001</c:v>
                </c:pt>
                <c:pt idx="1154">
                  <c:v>0.73380000000000001</c:v>
                </c:pt>
                <c:pt idx="1155">
                  <c:v>0.73119999999999996</c:v>
                </c:pt>
                <c:pt idx="1156">
                  <c:v>0.73019999999999996</c:v>
                </c:pt>
                <c:pt idx="1157">
                  <c:v>0.73150000000000004</c:v>
                </c:pt>
                <c:pt idx="1158">
                  <c:v>0.72660000000000002</c:v>
                </c:pt>
                <c:pt idx="1159">
                  <c:v>0.7268</c:v>
                </c:pt>
                <c:pt idx="1160">
                  <c:v>0.7268</c:v>
                </c:pt>
                <c:pt idx="1161">
                  <c:v>0.72870000000000001</c:v>
                </c:pt>
                <c:pt idx="1162">
                  <c:v>0.72760000000000002</c:v>
                </c:pt>
                <c:pt idx="1163">
                  <c:v>0.72809999999999997</c:v>
                </c:pt>
                <c:pt idx="1164">
                  <c:v>0.72870000000000001</c:v>
                </c:pt>
                <c:pt idx="1165">
                  <c:v>0.72899999999999998</c:v>
                </c:pt>
                <c:pt idx="1166">
                  <c:v>0.72960000000000003</c:v>
                </c:pt>
                <c:pt idx="1167">
                  <c:v>0.73050000000000004</c:v>
                </c:pt>
                <c:pt idx="1168">
                  <c:v>0.73029999999999995</c:v>
                </c:pt>
                <c:pt idx="1169">
                  <c:v>0.73219999999999996</c:v>
                </c:pt>
                <c:pt idx="1170">
                  <c:v>0.73219999999999996</c:v>
                </c:pt>
                <c:pt idx="1171">
                  <c:v>0.7298</c:v>
                </c:pt>
                <c:pt idx="1172">
                  <c:v>0.72989999999999999</c:v>
                </c:pt>
                <c:pt idx="1173">
                  <c:v>0.73099999999999998</c:v>
                </c:pt>
                <c:pt idx="1174">
                  <c:v>0.72799999999999998</c:v>
                </c:pt>
                <c:pt idx="1175">
                  <c:v>0.73109999999999997</c:v>
                </c:pt>
                <c:pt idx="1176">
                  <c:v>0.73319999999999996</c:v>
                </c:pt>
                <c:pt idx="1177">
                  <c:v>0.73450000000000004</c:v>
                </c:pt>
                <c:pt idx="1178">
                  <c:v>0.73309999999999997</c:v>
                </c:pt>
                <c:pt idx="1179">
                  <c:v>0.73340000000000005</c:v>
                </c:pt>
                <c:pt idx="1180">
                  <c:v>0.73340000000000005</c:v>
                </c:pt>
                <c:pt idx="1181">
                  <c:v>0.73419999999999996</c:v>
                </c:pt>
                <c:pt idx="1182">
                  <c:v>0.73360000000000003</c:v>
                </c:pt>
                <c:pt idx="1183">
                  <c:v>0.73340000000000005</c:v>
                </c:pt>
                <c:pt idx="1184">
                  <c:v>0.73080000000000001</c:v>
                </c:pt>
                <c:pt idx="1185">
                  <c:v>0.73129999999999995</c:v>
                </c:pt>
                <c:pt idx="1186">
                  <c:v>0.73089999999999999</c:v>
                </c:pt>
                <c:pt idx="1187">
                  <c:v>0.72960000000000003</c:v>
                </c:pt>
                <c:pt idx="1188">
                  <c:v>0.72829999999999995</c:v>
                </c:pt>
                <c:pt idx="1189">
                  <c:v>0.72689999999999999</c:v>
                </c:pt>
                <c:pt idx="1190">
                  <c:v>0.72540000000000004</c:v>
                </c:pt>
                <c:pt idx="1191">
                  <c:v>0.72419999999999995</c:v>
                </c:pt>
                <c:pt idx="1192">
                  <c:v>0.72330000000000005</c:v>
                </c:pt>
                <c:pt idx="1193">
                  <c:v>0.7228</c:v>
                </c:pt>
                <c:pt idx="1194">
                  <c:v>0.72189999999999999</c:v>
                </c:pt>
                <c:pt idx="1195">
                  <c:v>0.72209999999999996</c:v>
                </c:pt>
                <c:pt idx="1196">
                  <c:v>0.72419999999999995</c:v>
                </c:pt>
                <c:pt idx="1197">
                  <c:v>0.72070000000000001</c:v>
                </c:pt>
                <c:pt idx="1198">
                  <c:v>0.7208</c:v>
                </c:pt>
                <c:pt idx="1199">
                  <c:v>0.72330000000000005</c:v>
                </c:pt>
                <c:pt idx="1200">
                  <c:v>0.72540000000000004</c:v>
                </c:pt>
                <c:pt idx="1201">
                  <c:v>0.7268</c:v>
                </c:pt>
                <c:pt idx="1202">
                  <c:v>0.72819999999999996</c:v>
                </c:pt>
                <c:pt idx="1203">
                  <c:v>0.72829999999999995</c:v>
                </c:pt>
                <c:pt idx="1204">
                  <c:v>0.72760000000000002</c:v>
                </c:pt>
                <c:pt idx="1205">
                  <c:v>0.72960000000000003</c:v>
                </c:pt>
                <c:pt idx="1206">
                  <c:v>0.72909999999999997</c:v>
                </c:pt>
                <c:pt idx="1207">
                  <c:v>0.72829999999999995</c:v>
                </c:pt>
                <c:pt idx="1208">
                  <c:v>0.73099999999999998</c:v>
                </c:pt>
                <c:pt idx="1209">
                  <c:v>0.73350000000000004</c:v>
                </c:pt>
                <c:pt idx="1210">
                  <c:v>0.73419999999999996</c:v>
                </c:pt>
                <c:pt idx="1211">
                  <c:v>0.73560000000000003</c:v>
                </c:pt>
                <c:pt idx="1212">
                  <c:v>0.73440000000000005</c:v>
                </c:pt>
                <c:pt idx="1213">
                  <c:v>0.74029999999999996</c:v>
                </c:pt>
                <c:pt idx="1214">
                  <c:v>0.74150000000000005</c:v>
                </c:pt>
                <c:pt idx="1215">
                  <c:v>0.74380000000000002</c:v>
                </c:pt>
                <c:pt idx="1216">
                  <c:v>0.74180000000000001</c:v>
                </c:pt>
                <c:pt idx="1217">
                  <c:v>0.74160000000000004</c:v>
                </c:pt>
                <c:pt idx="1218">
                  <c:v>0.74119999999999997</c:v>
                </c:pt>
                <c:pt idx="1219">
                  <c:v>0.74109999999999998</c:v>
                </c:pt>
                <c:pt idx="1220">
                  <c:v>0.73799999999999999</c:v>
                </c:pt>
                <c:pt idx="1221">
                  <c:v>0.74039999999999995</c:v>
                </c:pt>
                <c:pt idx="1222">
                  <c:v>0.74060000000000004</c:v>
                </c:pt>
                <c:pt idx="1223">
                  <c:v>0.73680000000000001</c:v>
                </c:pt>
                <c:pt idx="1224">
                  <c:v>0.73750000000000004</c:v>
                </c:pt>
                <c:pt idx="1225">
                  <c:v>0.73470000000000002</c:v>
                </c:pt>
                <c:pt idx="1226">
                  <c:v>0.73660000000000003</c:v>
                </c:pt>
                <c:pt idx="1227">
                  <c:v>0.73640000000000005</c:v>
                </c:pt>
                <c:pt idx="1228">
                  <c:v>0.73609999999999998</c:v>
                </c:pt>
                <c:pt idx="1229">
                  <c:v>0.73599999999999999</c:v>
                </c:pt>
                <c:pt idx="1230">
                  <c:v>0.73540000000000005</c:v>
                </c:pt>
                <c:pt idx="1231">
                  <c:v>0.73499999999999999</c:v>
                </c:pt>
                <c:pt idx="1232">
                  <c:v>0.73750000000000004</c:v>
                </c:pt>
                <c:pt idx="1233">
                  <c:v>0.73699999999999999</c:v>
                </c:pt>
                <c:pt idx="1234">
                  <c:v>0.73850000000000005</c:v>
                </c:pt>
                <c:pt idx="1235">
                  <c:v>0.74450000000000005</c:v>
                </c:pt>
                <c:pt idx="1236">
                  <c:v>0.74160000000000004</c:v>
                </c:pt>
                <c:pt idx="1237">
                  <c:v>0.74270000000000003</c:v>
                </c:pt>
                <c:pt idx="1238">
                  <c:v>0.7399</c:v>
                </c:pt>
                <c:pt idx="1239">
                  <c:v>0.73939999999999995</c:v>
                </c:pt>
                <c:pt idx="1240">
                  <c:v>0.74129999999999996</c:v>
                </c:pt>
                <c:pt idx="1241">
                  <c:v>0.74060000000000004</c:v>
                </c:pt>
                <c:pt idx="1242">
                  <c:v>0.73780000000000001</c:v>
                </c:pt>
                <c:pt idx="1243">
                  <c:v>0.73660000000000003</c:v>
                </c:pt>
                <c:pt idx="1244">
                  <c:v>0.73419999999999996</c:v>
                </c:pt>
                <c:pt idx="1245">
                  <c:v>0.73280000000000001</c:v>
                </c:pt>
                <c:pt idx="1246">
                  <c:v>0.72929999999999995</c:v>
                </c:pt>
                <c:pt idx="1247">
                  <c:v>0.72770000000000001</c:v>
                </c:pt>
                <c:pt idx="1248">
                  <c:v>0.72670000000000001</c:v>
                </c:pt>
                <c:pt idx="1249">
                  <c:v>0.72489999999999999</c:v>
                </c:pt>
                <c:pt idx="1250">
                  <c:v>0.72599999999999998</c:v>
                </c:pt>
                <c:pt idx="1251">
                  <c:v>0.72719999999999996</c:v>
                </c:pt>
                <c:pt idx="1252">
                  <c:v>0.72489999999999999</c:v>
                </c:pt>
                <c:pt idx="1253">
                  <c:v>0.72470000000000001</c:v>
                </c:pt>
                <c:pt idx="1254">
                  <c:v>0.72299999999999998</c:v>
                </c:pt>
                <c:pt idx="1255">
                  <c:v>0.72370000000000001</c:v>
                </c:pt>
                <c:pt idx="1256">
                  <c:v>0.72270000000000001</c:v>
                </c:pt>
                <c:pt idx="1257">
                  <c:v>0.7218</c:v>
                </c:pt>
                <c:pt idx="1258">
                  <c:v>0.7198</c:v>
                </c:pt>
                <c:pt idx="1259">
                  <c:v>0.72</c:v>
                </c:pt>
                <c:pt idx="1260">
                  <c:v>0.71870000000000001</c:v>
                </c:pt>
                <c:pt idx="1261">
                  <c:v>0.71919999999999995</c:v>
                </c:pt>
                <c:pt idx="1262">
                  <c:v>0.7177</c:v>
                </c:pt>
                <c:pt idx="1263">
                  <c:v>0.71689999999999998</c:v>
                </c:pt>
                <c:pt idx="1264">
                  <c:v>0.71930000000000005</c:v>
                </c:pt>
                <c:pt idx="1265">
                  <c:v>0.72340000000000004</c:v>
                </c:pt>
                <c:pt idx="1266">
                  <c:v>0.71740000000000004</c:v>
                </c:pt>
                <c:pt idx="1267">
                  <c:v>0.72150000000000003</c:v>
                </c:pt>
                <c:pt idx="1268">
                  <c:v>0.71879999999999999</c:v>
                </c:pt>
                <c:pt idx="1269">
                  <c:v>0.71819999999999995</c:v>
                </c:pt>
                <c:pt idx="1270">
                  <c:v>0.71719999999999995</c:v>
                </c:pt>
                <c:pt idx="1271">
                  <c:v>0.71440000000000003</c:v>
                </c:pt>
                <c:pt idx="1272">
                  <c:v>0.71130000000000004</c:v>
                </c:pt>
                <c:pt idx="1273">
                  <c:v>0.7097</c:v>
                </c:pt>
                <c:pt idx="1274">
                  <c:v>0.71350000000000002</c:v>
                </c:pt>
                <c:pt idx="1275">
                  <c:v>0.71650000000000003</c:v>
                </c:pt>
                <c:pt idx="1276">
                  <c:v>0.71550000000000002</c:v>
                </c:pt>
                <c:pt idx="1277">
                  <c:v>0.71560000000000001</c:v>
                </c:pt>
                <c:pt idx="1278">
                  <c:v>0.71540000000000004</c:v>
                </c:pt>
                <c:pt idx="1279">
                  <c:v>0.71499999999999997</c:v>
                </c:pt>
                <c:pt idx="1280">
                  <c:v>0.71150000000000002</c:v>
                </c:pt>
                <c:pt idx="1281">
                  <c:v>0.7127</c:v>
                </c:pt>
                <c:pt idx="1282">
                  <c:v>0.71360000000000001</c:v>
                </c:pt>
                <c:pt idx="1283">
                  <c:v>0.71399999999999997</c:v>
                </c:pt>
                <c:pt idx="1284">
                  <c:v>0.71189999999999998</c:v>
                </c:pt>
                <c:pt idx="1285">
                  <c:v>0.71079999999999999</c:v>
                </c:pt>
                <c:pt idx="1286">
                  <c:v>0.71060000000000001</c:v>
                </c:pt>
                <c:pt idx="1287">
                  <c:v>0.71309999999999996</c:v>
                </c:pt>
                <c:pt idx="1288">
                  <c:v>0.70640000000000003</c:v>
                </c:pt>
                <c:pt idx="1289">
                  <c:v>0.7056</c:v>
                </c:pt>
                <c:pt idx="1290">
                  <c:v>0.70520000000000005</c:v>
                </c:pt>
                <c:pt idx="1291">
                  <c:v>0.70630000000000004</c:v>
                </c:pt>
                <c:pt idx="1292">
                  <c:v>0.70320000000000005</c:v>
                </c:pt>
                <c:pt idx="1293">
                  <c:v>0.70250000000000001</c:v>
                </c:pt>
                <c:pt idx="1294">
                  <c:v>0.70209999999999995</c:v>
                </c:pt>
                <c:pt idx="1295">
                  <c:v>0.69879999999999998</c:v>
                </c:pt>
                <c:pt idx="1296">
                  <c:v>0.69220000000000004</c:v>
                </c:pt>
                <c:pt idx="1297">
                  <c:v>0.69450000000000001</c:v>
                </c:pt>
                <c:pt idx="1298">
                  <c:v>0.69640000000000002</c:v>
                </c:pt>
                <c:pt idx="1299">
                  <c:v>0.69589999999999996</c:v>
                </c:pt>
                <c:pt idx="1300">
                  <c:v>0.69650000000000001</c:v>
                </c:pt>
                <c:pt idx="1301">
                  <c:v>0.69550000000000001</c:v>
                </c:pt>
                <c:pt idx="1302">
                  <c:v>0.69410000000000005</c:v>
                </c:pt>
                <c:pt idx="1303">
                  <c:v>0.69389999999999996</c:v>
                </c:pt>
                <c:pt idx="1304">
                  <c:v>0.6966</c:v>
                </c:pt>
                <c:pt idx="1305">
                  <c:v>0.69520000000000004</c:v>
                </c:pt>
                <c:pt idx="1306">
                  <c:v>0.69499999999999995</c:v>
                </c:pt>
                <c:pt idx="1307">
                  <c:v>0.69430000000000003</c:v>
                </c:pt>
                <c:pt idx="1308">
                  <c:v>0.69220000000000004</c:v>
                </c:pt>
                <c:pt idx="1309">
                  <c:v>0.69769999999999999</c:v>
                </c:pt>
                <c:pt idx="1310">
                  <c:v>0.69589999999999996</c:v>
                </c:pt>
                <c:pt idx="1311">
                  <c:v>0.6956</c:v>
                </c:pt>
                <c:pt idx="1312">
                  <c:v>0.69469999999999998</c:v>
                </c:pt>
                <c:pt idx="1313">
                  <c:v>0.69340000000000002</c:v>
                </c:pt>
                <c:pt idx="1314">
                  <c:v>0.69550000000000001</c:v>
                </c:pt>
                <c:pt idx="1315">
                  <c:v>0.69689999999999996</c:v>
                </c:pt>
                <c:pt idx="1316">
                  <c:v>0.69730000000000003</c:v>
                </c:pt>
                <c:pt idx="1317">
                  <c:v>0.69469999999999998</c:v>
                </c:pt>
                <c:pt idx="1318">
                  <c:v>0.69069999999999998</c:v>
                </c:pt>
                <c:pt idx="1319">
                  <c:v>0.69879999999999998</c:v>
                </c:pt>
                <c:pt idx="1320">
                  <c:v>0.69820000000000004</c:v>
                </c:pt>
                <c:pt idx="1321">
                  <c:v>0.69550000000000001</c:v>
                </c:pt>
                <c:pt idx="1322">
                  <c:v>0.69530000000000003</c:v>
                </c:pt>
                <c:pt idx="1323">
                  <c:v>0.69730000000000003</c:v>
                </c:pt>
                <c:pt idx="1324">
                  <c:v>0.69569999999999999</c:v>
                </c:pt>
                <c:pt idx="1325">
                  <c:v>0.69450000000000001</c:v>
                </c:pt>
                <c:pt idx="1326">
                  <c:v>0.69350000000000001</c:v>
                </c:pt>
                <c:pt idx="1327">
                  <c:v>0.69030000000000002</c:v>
                </c:pt>
                <c:pt idx="1328">
                  <c:v>0.68769999999999998</c:v>
                </c:pt>
                <c:pt idx="1329">
                  <c:v>0.69310000000000005</c:v>
                </c:pt>
                <c:pt idx="1330">
                  <c:v>0.69820000000000004</c:v>
                </c:pt>
                <c:pt idx="1331">
                  <c:v>0.69879999999999998</c:v>
                </c:pt>
                <c:pt idx="1332">
                  <c:v>0.69889999999999997</c:v>
                </c:pt>
                <c:pt idx="1333">
                  <c:v>0.69969999999999999</c:v>
                </c:pt>
                <c:pt idx="1334">
                  <c:v>0.69850000000000001</c:v>
                </c:pt>
                <c:pt idx="1335">
                  <c:v>0.69989999999999997</c:v>
                </c:pt>
                <c:pt idx="1336">
                  <c:v>0.69899999999999995</c:v>
                </c:pt>
                <c:pt idx="1337">
                  <c:v>0.7046</c:v>
                </c:pt>
                <c:pt idx="1338">
                  <c:v>0.70509999999999995</c:v>
                </c:pt>
                <c:pt idx="1339">
                  <c:v>0.70499999999999996</c:v>
                </c:pt>
                <c:pt idx="1340">
                  <c:v>0.70440000000000003</c:v>
                </c:pt>
                <c:pt idx="1341">
                  <c:v>0.70250000000000001</c:v>
                </c:pt>
                <c:pt idx="1342">
                  <c:v>0.70550000000000002</c:v>
                </c:pt>
                <c:pt idx="1343">
                  <c:v>0.70299999999999996</c:v>
                </c:pt>
                <c:pt idx="1344">
                  <c:v>0.70130000000000003</c:v>
                </c:pt>
                <c:pt idx="1345">
                  <c:v>0.69869999999999999</c:v>
                </c:pt>
                <c:pt idx="1346">
                  <c:v>0.69750000000000001</c:v>
                </c:pt>
                <c:pt idx="1347">
                  <c:v>0.69259999999999999</c:v>
                </c:pt>
                <c:pt idx="1348">
                  <c:v>0.6915</c:v>
                </c:pt>
                <c:pt idx="1349">
                  <c:v>0.6905</c:v>
                </c:pt>
                <c:pt idx="1350">
                  <c:v>0.69469999999999998</c:v>
                </c:pt>
                <c:pt idx="1351">
                  <c:v>0.69740000000000002</c:v>
                </c:pt>
                <c:pt idx="1352">
                  <c:v>0.69950000000000001</c:v>
                </c:pt>
                <c:pt idx="1353">
                  <c:v>0.69579999999999997</c:v>
                </c:pt>
                <c:pt idx="1354">
                  <c:v>0.6925</c:v>
                </c:pt>
                <c:pt idx="1355">
                  <c:v>0.69279999999999997</c:v>
                </c:pt>
                <c:pt idx="1356">
                  <c:v>0.69589999999999996</c:v>
                </c:pt>
                <c:pt idx="1357">
                  <c:v>0.69259999999999999</c:v>
                </c:pt>
                <c:pt idx="1358">
                  <c:v>0.69610000000000005</c:v>
                </c:pt>
                <c:pt idx="1359">
                  <c:v>0.69989999999999997</c:v>
                </c:pt>
                <c:pt idx="1360">
                  <c:v>0.69940000000000002</c:v>
                </c:pt>
                <c:pt idx="1361">
                  <c:v>0.69799999999999995</c:v>
                </c:pt>
                <c:pt idx="1362">
                  <c:v>0.69810000000000005</c:v>
                </c:pt>
                <c:pt idx="1363">
                  <c:v>0.69689999999999996</c:v>
                </c:pt>
                <c:pt idx="1364">
                  <c:v>0.69840000000000002</c:v>
                </c:pt>
                <c:pt idx="1365">
                  <c:v>0.70030000000000003</c:v>
                </c:pt>
                <c:pt idx="1366">
                  <c:v>0.70089999999999997</c:v>
                </c:pt>
                <c:pt idx="1367">
                  <c:v>0.69899999999999995</c:v>
                </c:pt>
                <c:pt idx="1368">
                  <c:v>0.69869999999999999</c:v>
                </c:pt>
                <c:pt idx="1369">
                  <c:v>0.69499999999999995</c:v>
                </c:pt>
                <c:pt idx="1370">
                  <c:v>0.69920000000000004</c:v>
                </c:pt>
                <c:pt idx="1371">
                  <c:v>0.70220000000000005</c:v>
                </c:pt>
                <c:pt idx="1372">
                  <c:v>0.70940000000000003</c:v>
                </c:pt>
                <c:pt idx="1373">
                  <c:v>0.70330000000000004</c:v>
                </c:pt>
                <c:pt idx="1374">
                  <c:v>0.70179999999999998</c:v>
                </c:pt>
                <c:pt idx="1375">
                  <c:v>0.70109999999999995</c:v>
                </c:pt>
                <c:pt idx="1376">
                  <c:v>0.71009999999999995</c:v>
                </c:pt>
                <c:pt idx="1377">
                  <c:v>0.71519999999999995</c:v>
                </c:pt>
                <c:pt idx="1378">
                  <c:v>0.72070000000000001</c:v>
                </c:pt>
                <c:pt idx="1379">
                  <c:v>0.72070000000000001</c:v>
                </c:pt>
                <c:pt idx="1380">
                  <c:v>0.71650000000000003</c:v>
                </c:pt>
                <c:pt idx="1381">
                  <c:v>0.72150000000000003</c:v>
                </c:pt>
                <c:pt idx="1382">
                  <c:v>0.72250000000000003</c:v>
                </c:pt>
                <c:pt idx="1383">
                  <c:v>0.72219999999999995</c:v>
                </c:pt>
                <c:pt idx="1384">
                  <c:v>0.72240000000000004</c:v>
                </c:pt>
                <c:pt idx="1385">
                  <c:v>0.72389999999999999</c:v>
                </c:pt>
                <c:pt idx="1386">
                  <c:v>0.72040000000000004</c:v>
                </c:pt>
                <c:pt idx="1387">
                  <c:v>0.72189999999999999</c:v>
                </c:pt>
                <c:pt idx="1388">
                  <c:v>0.72130000000000005</c:v>
                </c:pt>
                <c:pt idx="1389">
                  <c:v>0.72309999999999997</c:v>
                </c:pt>
                <c:pt idx="1390">
                  <c:v>0.72289999999999999</c:v>
                </c:pt>
                <c:pt idx="1391">
                  <c:v>0.72470000000000001</c:v>
                </c:pt>
                <c:pt idx="1392">
                  <c:v>0.7218</c:v>
                </c:pt>
                <c:pt idx="1393">
                  <c:v>0.72399999999999998</c:v>
                </c:pt>
                <c:pt idx="1394">
                  <c:v>0.72330000000000005</c:v>
                </c:pt>
                <c:pt idx="1395">
                  <c:v>0.7258</c:v>
                </c:pt>
                <c:pt idx="1396">
                  <c:v>0.72260000000000002</c:v>
                </c:pt>
                <c:pt idx="1397">
                  <c:v>0.71819999999999995</c:v>
                </c:pt>
                <c:pt idx="1398">
                  <c:v>0.71760000000000002</c:v>
                </c:pt>
                <c:pt idx="1399">
                  <c:v>0.71560000000000001</c:v>
                </c:pt>
                <c:pt idx="1400">
                  <c:v>0.71760000000000002</c:v>
                </c:pt>
                <c:pt idx="1401">
                  <c:v>0.71519999999999995</c:v>
                </c:pt>
                <c:pt idx="1402">
                  <c:v>0.71640000000000004</c:v>
                </c:pt>
                <c:pt idx="1403">
                  <c:v>0.71589999999999998</c:v>
                </c:pt>
                <c:pt idx="1404">
                  <c:v>0.71679999999999999</c:v>
                </c:pt>
                <c:pt idx="1405">
                  <c:v>0.71860000000000002</c:v>
                </c:pt>
                <c:pt idx="1406">
                  <c:v>0.72150000000000003</c:v>
                </c:pt>
                <c:pt idx="1407">
                  <c:v>0.72160000000000002</c:v>
                </c:pt>
                <c:pt idx="1408">
                  <c:v>0.72829999999999995</c:v>
                </c:pt>
                <c:pt idx="1409">
                  <c:v>0.72799999999999998</c:v>
                </c:pt>
                <c:pt idx="1410">
                  <c:v>0.72409999999999997</c:v>
                </c:pt>
                <c:pt idx="1411">
                  <c:v>0.72270000000000001</c:v>
                </c:pt>
                <c:pt idx="1412">
                  <c:v>0.72419999999999995</c:v>
                </c:pt>
                <c:pt idx="1413">
                  <c:v>0.72789999999999999</c:v>
                </c:pt>
                <c:pt idx="1414">
                  <c:v>0.72919999999999996</c:v>
                </c:pt>
                <c:pt idx="1415">
                  <c:v>0.7288</c:v>
                </c:pt>
                <c:pt idx="1416">
                  <c:v>0.73109999999999997</c:v>
                </c:pt>
                <c:pt idx="1417">
                  <c:v>0.73119999999999996</c:v>
                </c:pt>
                <c:pt idx="1418">
                  <c:v>0.73009999999999997</c:v>
                </c:pt>
                <c:pt idx="1419">
                  <c:v>0.72989999999999999</c:v>
                </c:pt>
                <c:pt idx="1420">
                  <c:v>0.73150000000000004</c:v>
                </c:pt>
                <c:pt idx="1421">
                  <c:v>0.73140000000000005</c:v>
                </c:pt>
                <c:pt idx="1422">
                  <c:v>0.73509999999999998</c:v>
                </c:pt>
                <c:pt idx="1423">
                  <c:v>0.7359</c:v>
                </c:pt>
                <c:pt idx="1424">
                  <c:v>0.7369</c:v>
                </c:pt>
                <c:pt idx="1425">
                  <c:v>0.73109999999999997</c:v>
                </c:pt>
                <c:pt idx="1426">
                  <c:v>0.73019999999999996</c:v>
                </c:pt>
                <c:pt idx="1427">
                  <c:v>0.72989999999999999</c:v>
                </c:pt>
                <c:pt idx="1428">
                  <c:v>0.72799999999999998</c:v>
                </c:pt>
                <c:pt idx="1429">
                  <c:v>0.72809999999999997</c:v>
                </c:pt>
                <c:pt idx="1430">
                  <c:v>0.72860000000000003</c:v>
                </c:pt>
                <c:pt idx="1431">
                  <c:v>0.72850000000000004</c:v>
                </c:pt>
                <c:pt idx="1432">
                  <c:v>0.7329</c:v>
                </c:pt>
                <c:pt idx="1433">
                  <c:v>0.73050000000000004</c:v>
                </c:pt>
                <c:pt idx="1434">
                  <c:v>0.7349</c:v>
                </c:pt>
                <c:pt idx="1435">
                  <c:v>0.73280000000000001</c:v>
                </c:pt>
                <c:pt idx="1436">
                  <c:v>0.7359</c:v>
                </c:pt>
                <c:pt idx="1437">
                  <c:v>0.73619999999999997</c:v>
                </c:pt>
                <c:pt idx="1438">
                  <c:v>0.73519999999999996</c:v>
                </c:pt>
                <c:pt idx="1439">
                  <c:v>0.73089999999999999</c:v>
                </c:pt>
                <c:pt idx="1440">
                  <c:v>0.73209999999999997</c:v>
                </c:pt>
                <c:pt idx="1441">
                  <c:v>0.73070000000000002</c:v>
                </c:pt>
                <c:pt idx="1442">
                  <c:v>0.73229999999999995</c:v>
                </c:pt>
                <c:pt idx="1443">
                  <c:v>0.73040000000000005</c:v>
                </c:pt>
                <c:pt idx="1444">
                  <c:v>0.72960000000000003</c:v>
                </c:pt>
                <c:pt idx="1445">
                  <c:v>0.72870000000000001</c:v>
                </c:pt>
                <c:pt idx="1446">
                  <c:v>0.73089999999999999</c:v>
                </c:pt>
                <c:pt idx="1447">
                  <c:v>0.72709999999999997</c:v>
                </c:pt>
                <c:pt idx="1448">
                  <c:v>0.72860000000000003</c:v>
                </c:pt>
                <c:pt idx="1449">
                  <c:v>0.73089999999999999</c:v>
                </c:pt>
                <c:pt idx="1450">
                  <c:v>0.73499999999999999</c:v>
                </c:pt>
                <c:pt idx="1451">
                  <c:v>0.73550000000000004</c:v>
                </c:pt>
                <c:pt idx="1452">
                  <c:v>0.73329999999999995</c:v>
                </c:pt>
                <c:pt idx="1453">
                  <c:v>0.72970000000000002</c:v>
                </c:pt>
                <c:pt idx="1454">
                  <c:v>0.7278</c:v>
                </c:pt>
                <c:pt idx="1455">
                  <c:v>0.72619999999999996</c:v>
                </c:pt>
                <c:pt idx="1456">
                  <c:v>0.72319999999999995</c:v>
                </c:pt>
                <c:pt idx="1457">
                  <c:v>0.72170000000000001</c:v>
                </c:pt>
                <c:pt idx="1458">
                  <c:v>0.72540000000000004</c:v>
                </c:pt>
                <c:pt idx="1459">
                  <c:v>0.7258</c:v>
                </c:pt>
                <c:pt idx="1460">
                  <c:v>0.72609999999999997</c:v>
                </c:pt>
                <c:pt idx="1461">
                  <c:v>0.72770000000000001</c:v>
                </c:pt>
                <c:pt idx="1462">
                  <c:v>0.72750000000000004</c:v>
                </c:pt>
                <c:pt idx="1463">
                  <c:v>0.7268</c:v>
                </c:pt>
                <c:pt idx="1464">
                  <c:v>0.72570000000000001</c:v>
                </c:pt>
                <c:pt idx="1465">
                  <c:v>0.72609999999999997</c:v>
                </c:pt>
                <c:pt idx="1466">
                  <c:v>0.7268</c:v>
                </c:pt>
                <c:pt idx="1467">
                  <c:v>0.7238</c:v>
                </c:pt>
                <c:pt idx="1468">
                  <c:v>0.72360000000000002</c:v>
                </c:pt>
                <c:pt idx="1469">
                  <c:v>0.72450000000000003</c:v>
                </c:pt>
                <c:pt idx="1470">
                  <c:v>0.72109999999999996</c:v>
                </c:pt>
                <c:pt idx="1471">
                  <c:v>0.7208</c:v>
                </c:pt>
                <c:pt idx="1472">
                  <c:v>0.71889999999999998</c:v>
                </c:pt>
                <c:pt idx="1473">
                  <c:v>0.72330000000000005</c:v>
                </c:pt>
                <c:pt idx="1474">
                  <c:v>0.72150000000000003</c:v>
                </c:pt>
                <c:pt idx="1475">
                  <c:v>0.72260000000000002</c:v>
                </c:pt>
                <c:pt idx="1476">
                  <c:v>0.72509999999999997</c:v>
                </c:pt>
                <c:pt idx="1477">
                  <c:v>0.72729999999999995</c:v>
                </c:pt>
                <c:pt idx="1478">
                  <c:v>0.72770000000000001</c:v>
                </c:pt>
                <c:pt idx="1479">
                  <c:v>0.72719999999999996</c:v>
                </c:pt>
                <c:pt idx="1480">
                  <c:v>0.72560000000000002</c:v>
                </c:pt>
                <c:pt idx="1481">
                  <c:v>0.72499999999999998</c:v>
                </c:pt>
                <c:pt idx="1482">
                  <c:v>0.72370000000000001</c:v>
                </c:pt>
                <c:pt idx="1483">
                  <c:v>0.72309999999999997</c:v>
                </c:pt>
                <c:pt idx="1484">
                  <c:v>0.72450000000000003</c:v>
                </c:pt>
                <c:pt idx="1485">
                  <c:v>0.72240000000000004</c:v>
                </c:pt>
                <c:pt idx="1486">
                  <c:v>0.72130000000000005</c:v>
                </c:pt>
                <c:pt idx="1487">
                  <c:v>0.72289999999999999</c:v>
                </c:pt>
                <c:pt idx="1488">
                  <c:v>0.72230000000000005</c:v>
                </c:pt>
                <c:pt idx="1489">
                  <c:v>0.7258</c:v>
                </c:pt>
                <c:pt idx="1490">
                  <c:v>0.72789999999999999</c:v>
                </c:pt>
                <c:pt idx="1491">
                  <c:v>0.72599999999999998</c:v>
                </c:pt>
                <c:pt idx="1492">
                  <c:v>0.7248</c:v>
                </c:pt>
                <c:pt idx="1493">
                  <c:v>0.72540000000000004</c:v>
                </c:pt>
                <c:pt idx="1494">
                  <c:v>0.72370000000000001</c:v>
                </c:pt>
                <c:pt idx="1495">
                  <c:v>0.7228</c:v>
                </c:pt>
                <c:pt idx="1496">
                  <c:v>0.71960000000000002</c:v>
                </c:pt>
                <c:pt idx="1497">
                  <c:v>0.71730000000000005</c:v>
                </c:pt>
                <c:pt idx="1498">
                  <c:v>0.7177</c:v>
                </c:pt>
                <c:pt idx="1499">
                  <c:v>0.71870000000000001</c:v>
                </c:pt>
                <c:pt idx="1500">
                  <c:v>0.71840000000000004</c:v>
                </c:pt>
                <c:pt idx="1501">
                  <c:v>0.71760000000000002</c:v>
                </c:pt>
                <c:pt idx="1502">
                  <c:v>0.71589999999999998</c:v>
                </c:pt>
                <c:pt idx="1503">
                  <c:v>0.7167</c:v>
                </c:pt>
                <c:pt idx="1504">
                  <c:v>0.71719999999999995</c:v>
                </c:pt>
                <c:pt idx="1505">
                  <c:v>0.71679999999999999</c:v>
                </c:pt>
                <c:pt idx="1506">
                  <c:v>0.71679999999999999</c:v>
                </c:pt>
                <c:pt idx="1507">
                  <c:v>0.71330000000000005</c:v>
                </c:pt>
                <c:pt idx="1508">
                  <c:v>0.71399999999999997</c:v>
                </c:pt>
                <c:pt idx="1509">
                  <c:v>0.71250000000000002</c:v>
                </c:pt>
                <c:pt idx="1510">
                  <c:v>0.71199999999999997</c:v>
                </c:pt>
                <c:pt idx="1511">
                  <c:v>0.71209999999999996</c:v>
                </c:pt>
                <c:pt idx="1512">
                  <c:v>0.71150000000000002</c:v>
                </c:pt>
                <c:pt idx="1513">
                  <c:v>0.71330000000000005</c:v>
                </c:pt>
                <c:pt idx="1514">
                  <c:v>0.71240000000000003</c:v>
                </c:pt>
                <c:pt idx="1515">
                  <c:v>0.71309999999999996</c:v>
                </c:pt>
                <c:pt idx="1516">
                  <c:v>0.71460000000000001</c:v>
                </c:pt>
                <c:pt idx="1517">
                  <c:v>0.7147</c:v>
                </c:pt>
                <c:pt idx="1518">
                  <c:v>0.71450000000000002</c:v>
                </c:pt>
                <c:pt idx="1519">
                  <c:v>0.71479999999999999</c:v>
                </c:pt>
                <c:pt idx="1520">
                  <c:v>0.71709999999999996</c:v>
                </c:pt>
                <c:pt idx="1521">
                  <c:v>0.71719999999999995</c:v>
                </c:pt>
                <c:pt idx="1522">
                  <c:v>0.71499999999999997</c:v>
                </c:pt>
                <c:pt idx="1523">
                  <c:v>0.71379999999999999</c:v>
                </c:pt>
                <c:pt idx="1524">
                  <c:v>0.71140000000000003</c:v>
                </c:pt>
                <c:pt idx="1525">
                  <c:v>0.70899999999999996</c:v>
                </c:pt>
                <c:pt idx="1526">
                  <c:v>0.70879999999999999</c:v>
                </c:pt>
                <c:pt idx="1527">
                  <c:v>0.70830000000000004</c:v>
                </c:pt>
                <c:pt idx="1528">
                  <c:v>0.71209999999999996</c:v>
                </c:pt>
                <c:pt idx="1529">
                  <c:v>0.71319999999999995</c:v>
                </c:pt>
                <c:pt idx="1530">
                  <c:v>0.71340000000000003</c:v>
                </c:pt>
                <c:pt idx="1531">
                  <c:v>0.71399999999999997</c:v>
                </c:pt>
                <c:pt idx="1532">
                  <c:v>0.71240000000000003</c:v>
                </c:pt>
                <c:pt idx="1533">
                  <c:v>0.71309999999999996</c:v>
                </c:pt>
                <c:pt idx="1534">
                  <c:v>0.71150000000000002</c:v>
                </c:pt>
                <c:pt idx="1535">
                  <c:v>0.71489999999999998</c:v>
                </c:pt>
                <c:pt idx="1536">
                  <c:v>0.71179999999999999</c:v>
                </c:pt>
                <c:pt idx="1537">
                  <c:v>0.70940000000000003</c:v>
                </c:pt>
                <c:pt idx="1538">
                  <c:v>0.70920000000000005</c:v>
                </c:pt>
                <c:pt idx="1539">
                  <c:v>0.70879999999999999</c:v>
                </c:pt>
                <c:pt idx="1540">
                  <c:v>0.70930000000000004</c:v>
                </c:pt>
                <c:pt idx="1541">
                  <c:v>0.71199999999999997</c:v>
                </c:pt>
                <c:pt idx="1542">
                  <c:v>0.7127</c:v>
                </c:pt>
                <c:pt idx="1543">
                  <c:v>0.71550000000000002</c:v>
                </c:pt>
              </c:numCache>
            </c:numRef>
          </c:val>
          <c:smooth val="0"/>
          <c:extLst>
            <c:ext xmlns:c16="http://schemas.microsoft.com/office/drawing/2014/chart" uri="{C3380CC4-5D6E-409C-BE32-E72D297353CC}">
              <c16:uniqueId val="{00000001-311A-439B-8F12-61394F099025}"/>
            </c:ext>
          </c:extLst>
        </c:ser>
        <c:dLbls>
          <c:showLegendKey val="0"/>
          <c:showVal val="0"/>
          <c:showCatName val="0"/>
          <c:showSerName val="0"/>
          <c:showPercent val="0"/>
          <c:showBubbleSize val="0"/>
        </c:dLbls>
        <c:marker val="1"/>
        <c:smooth val="0"/>
        <c:axId val="490247279"/>
        <c:axId val="734175279"/>
      </c:lineChart>
      <c:dateAx>
        <c:axId val="490247279"/>
        <c:scaling>
          <c:orientation val="minMax"/>
          <c:max val="45991"/>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734175279"/>
        <c:crosses val="autoZero"/>
        <c:auto val="1"/>
        <c:lblOffset val="100"/>
        <c:baseTimeUnit val="days"/>
        <c:majorUnit val="12"/>
      </c:dateAx>
      <c:valAx>
        <c:axId val="734175279"/>
        <c:scaling>
          <c:orientation val="minMax"/>
          <c:min val="0.60000000000000009"/>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CAD-USD</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0.00" sourceLinked="0"/>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490247279"/>
        <c:crosses val="autoZero"/>
        <c:crossBetween val="between"/>
      </c:valAx>
      <c:valAx>
        <c:axId val="734196879"/>
        <c:scaling>
          <c:orientation val="minMax"/>
          <c:max val="1"/>
        </c:scaling>
        <c:delete val="0"/>
        <c:axPos val="r"/>
        <c:numFmt formatCode="_(* #,##0.00_);_(* \(#,##0.00\);_(* &quot;-&quot;??_);_(@_)" sourceLinked="1"/>
        <c:majorTickMark val="out"/>
        <c:minorTickMark val="none"/>
        <c:tickLblPos val="none"/>
        <c:spPr>
          <a:noFill/>
          <a:ln>
            <a:noFill/>
          </a:ln>
          <a:effectLst/>
        </c:spPr>
        <c:txPr>
          <a:bodyPr rot="-60000000" spcFirstLastPara="1" vertOverflow="ellipsis" vert="horz" wrap="square" anchor="ctr" anchorCtr="1"/>
          <a:lstStyle/>
          <a:p>
            <a:pPr>
              <a:defRPr sz="600" b="0" i="0" u="none" strike="noStrike" kern="1200" baseline="0">
                <a:solidFill>
                  <a:sysClr val="windowText" lastClr="000000"/>
                </a:solidFill>
                <a:latin typeface="+mn-lt"/>
                <a:ea typeface="+mn-ea"/>
                <a:cs typeface="+mn-cs"/>
              </a:defRPr>
            </a:pPr>
            <a:endParaRPr lang="en-US"/>
          </a:p>
        </c:txPr>
        <c:crossAx val="736573087"/>
        <c:crosses val="max"/>
        <c:crossBetween val="between"/>
      </c:valAx>
      <c:dateAx>
        <c:axId val="736573087"/>
        <c:scaling>
          <c:orientation val="minMax"/>
        </c:scaling>
        <c:delete val="1"/>
        <c:axPos val="b"/>
        <c:numFmt formatCode="m/d/yyyy" sourceLinked="1"/>
        <c:majorTickMark val="out"/>
        <c:minorTickMark val="none"/>
        <c:tickLblPos val="nextTo"/>
        <c:crossAx val="734196879"/>
        <c:crosses val="autoZero"/>
        <c:auto val="1"/>
        <c:lblOffset val="100"/>
        <c:baseTimeUnit val="days"/>
      </c:date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Crude Oil Price</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areaChart>
        <c:grouping val="standard"/>
        <c:varyColors val="0"/>
        <c:ser>
          <c:idx val="0"/>
          <c:order val="1"/>
          <c:tx>
            <c:strRef>
              <c:f>'Commodity markets'!$C$2</c:f>
              <c:strCache>
                <c:ptCount val="1"/>
                <c:pt idx="0">
                  <c:v> 2025 </c:v>
                </c:pt>
              </c:strCache>
            </c:strRef>
          </c:tx>
          <c:spPr>
            <a:solidFill>
              <a:schemeClr val="accent4">
                <a:lumMod val="40000"/>
                <a:lumOff val="60000"/>
              </a:schemeClr>
            </a:solidFill>
            <a:ln>
              <a:noFill/>
            </a:ln>
            <a:effectLst/>
          </c:spPr>
          <c:cat>
            <c:numRef>
              <c:f>'Commodity markets'!$A$8:$A$10000</c:f>
              <c:numCache>
                <c:formatCode>m/d/yyyy</c:formatCode>
                <c:ptCount val="9993"/>
                <c:pt idx="0">
                  <c:v>43831</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43931</c:v>
                </c:pt>
                <c:pt idx="73">
                  <c:v>43934</c:v>
                </c:pt>
                <c:pt idx="74">
                  <c:v>43935</c:v>
                </c:pt>
                <c:pt idx="75">
                  <c:v>43936</c:v>
                </c:pt>
                <c:pt idx="76">
                  <c:v>43937</c:v>
                </c:pt>
                <c:pt idx="77">
                  <c:v>43938</c:v>
                </c:pt>
                <c:pt idx="78">
                  <c:v>43941</c:v>
                </c:pt>
                <c:pt idx="79">
                  <c:v>43942</c:v>
                </c:pt>
                <c:pt idx="80">
                  <c:v>43943</c:v>
                </c:pt>
                <c:pt idx="81">
                  <c:v>43944</c:v>
                </c:pt>
                <c:pt idx="82">
                  <c:v>43945</c:v>
                </c:pt>
                <c:pt idx="83">
                  <c:v>43948</c:v>
                </c:pt>
                <c:pt idx="84">
                  <c:v>43949</c:v>
                </c:pt>
                <c:pt idx="85">
                  <c:v>43950</c:v>
                </c:pt>
                <c:pt idx="86">
                  <c:v>43951</c:v>
                </c:pt>
                <c:pt idx="87">
                  <c:v>43952</c:v>
                </c:pt>
                <c:pt idx="88">
                  <c:v>43955</c:v>
                </c:pt>
                <c:pt idx="89">
                  <c:v>43956</c:v>
                </c:pt>
                <c:pt idx="90">
                  <c:v>43957</c:v>
                </c:pt>
                <c:pt idx="91">
                  <c:v>43958</c:v>
                </c:pt>
                <c:pt idx="92">
                  <c:v>43959</c:v>
                </c:pt>
                <c:pt idx="93">
                  <c:v>43962</c:v>
                </c:pt>
                <c:pt idx="94">
                  <c:v>43963</c:v>
                </c:pt>
                <c:pt idx="95">
                  <c:v>43964</c:v>
                </c:pt>
                <c:pt idx="96">
                  <c:v>43965</c:v>
                </c:pt>
                <c:pt idx="97">
                  <c:v>43966</c:v>
                </c:pt>
                <c:pt idx="98">
                  <c:v>43969</c:v>
                </c:pt>
                <c:pt idx="99">
                  <c:v>43970</c:v>
                </c:pt>
                <c:pt idx="100">
                  <c:v>43971</c:v>
                </c:pt>
                <c:pt idx="101">
                  <c:v>43972</c:v>
                </c:pt>
                <c:pt idx="102">
                  <c:v>43973</c:v>
                </c:pt>
                <c:pt idx="103">
                  <c:v>43976</c:v>
                </c:pt>
                <c:pt idx="104">
                  <c:v>43977</c:v>
                </c:pt>
                <c:pt idx="105">
                  <c:v>43978</c:v>
                </c:pt>
                <c:pt idx="106">
                  <c:v>43979</c:v>
                </c:pt>
                <c:pt idx="107">
                  <c:v>43980</c:v>
                </c:pt>
                <c:pt idx="108">
                  <c:v>43983</c:v>
                </c:pt>
                <c:pt idx="109">
                  <c:v>43984</c:v>
                </c:pt>
                <c:pt idx="110">
                  <c:v>43985</c:v>
                </c:pt>
                <c:pt idx="111">
                  <c:v>43986</c:v>
                </c:pt>
                <c:pt idx="112">
                  <c:v>43987</c:v>
                </c:pt>
                <c:pt idx="113">
                  <c:v>43990</c:v>
                </c:pt>
                <c:pt idx="114">
                  <c:v>43991</c:v>
                </c:pt>
                <c:pt idx="115">
                  <c:v>43992</c:v>
                </c:pt>
                <c:pt idx="116">
                  <c:v>43993</c:v>
                </c:pt>
                <c:pt idx="117">
                  <c:v>43994</c:v>
                </c:pt>
                <c:pt idx="118">
                  <c:v>43997</c:v>
                </c:pt>
                <c:pt idx="119">
                  <c:v>43998</c:v>
                </c:pt>
                <c:pt idx="120">
                  <c:v>43999</c:v>
                </c:pt>
                <c:pt idx="121">
                  <c:v>44000</c:v>
                </c:pt>
                <c:pt idx="122">
                  <c:v>44001</c:v>
                </c:pt>
                <c:pt idx="123">
                  <c:v>44004</c:v>
                </c:pt>
                <c:pt idx="124">
                  <c:v>44005</c:v>
                </c:pt>
                <c:pt idx="125">
                  <c:v>44006</c:v>
                </c:pt>
                <c:pt idx="126">
                  <c:v>44007</c:v>
                </c:pt>
                <c:pt idx="127">
                  <c:v>44008</c:v>
                </c:pt>
                <c:pt idx="128">
                  <c:v>44011</c:v>
                </c:pt>
                <c:pt idx="129">
                  <c:v>44012</c:v>
                </c:pt>
                <c:pt idx="130">
                  <c:v>44013</c:v>
                </c:pt>
                <c:pt idx="131">
                  <c:v>44014</c:v>
                </c:pt>
                <c:pt idx="132">
                  <c:v>44015</c:v>
                </c:pt>
                <c:pt idx="133">
                  <c:v>44018</c:v>
                </c:pt>
                <c:pt idx="134">
                  <c:v>44019</c:v>
                </c:pt>
                <c:pt idx="135">
                  <c:v>44020</c:v>
                </c:pt>
                <c:pt idx="136">
                  <c:v>44021</c:v>
                </c:pt>
                <c:pt idx="137">
                  <c:v>44022</c:v>
                </c:pt>
                <c:pt idx="138">
                  <c:v>44025</c:v>
                </c:pt>
                <c:pt idx="139">
                  <c:v>44026</c:v>
                </c:pt>
                <c:pt idx="140">
                  <c:v>44027</c:v>
                </c:pt>
                <c:pt idx="141">
                  <c:v>44028</c:v>
                </c:pt>
                <c:pt idx="142">
                  <c:v>44029</c:v>
                </c:pt>
                <c:pt idx="143">
                  <c:v>44032</c:v>
                </c:pt>
                <c:pt idx="144">
                  <c:v>44033</c:v>
                </c:pt>
                <c:pt idx="145">
                  <c:v>44034</c:v>
                </c:pt>
                <c:pt idx="146">
                  <c:v>44035</c:v>
                </c:pt>
                <c:pt idx="147">
                  <c:v>44036</c:v>
                </c:pt>
                <c:pt idx="148">
                  <c:v>44039</c:v>
                </c:pt>
                <c:pt idx="149">
                  <c:v>44040</c:v>
                </c:pt>
                <c:pt idx="150">
                  <c:v>44041</c:v>
                </c:pt>
                <c:pt idx="151">
                  <c:v>44042</c:v>
                </c:pt>
                <c:pt idx="152">
                  <c:v>44043</c:v>
                </c:pt>
                <c:pt idx="153">
                  <c:v>44046</c:v>
                </c:pt>
                <c:pt idx="154">
                  <c:v>44047</c:v>
                </c:pt>
                <c:pt idx="155">
                  <c:v>44048</c:v>
                </c:pt>
                <c:pt idx="156">
                  <c:v>44049</c:v>
                </c:pt>
                <c:pt idx="157">
                  <c:v>44050</c:v>
                </c:pt>
                <c:pt idx="158">
                  <c:v>44053</c:v>
                </c:pt>
                <c:pt idx="159">
                  <c:v>44054</c:v>
                </c:pt>
                <c:pt idx="160">
                  <c:v>44055</c:v>
                </c:pt>
                <c:pt idx="161">
                  <c:v>44056</c:v>
                </c:pt>
                <c:pt idx="162">
                  <c:v>44057</c:v>
                </c:pt>
                <c:pt idx="163">
                  <c:v>44060</c:v>
                </c:pt>
                <c:pt idx="164">
                  <c:v>44061</c:v>
                </c:pt>
                <c:pt idx="165">
                  <c:v>44062</c:v>
                </c:pt>
                <c:pt idx="166">
                  <c:v>44063</c:v>
                </c:pt>
                <c:pt idx="167">
                  <c:v>44064</c:v>
                </c:pt>
                <c:pt idx="168">
                  <c:v>44067</c:v>
                </c:pt>
                <c:pt idx="169">
                  <c:v>44068</c:v>
                </c:pt>
                <c:pt idx="170">
                  <c:v>44069</c:v>
                </c:pt>
                <c:pt idx="171">
                  <c:v>44070</c:v>
                </c:pt>
                <c:pt idx="172">
                  <c:v>44071</c:v>
                </c:pt>
                <c:pt idx="173">
                  <c:v>44074</c:v>
                </c:pt>
                <c:pt idx="174">
                  <c:v>44075</c:v>
                </c:pt>
                <c:pt idx="175">
                  <c:v>44076</c:v>
                </c:pt>
                <c:pt idx="176">
                  <c:v>44077</c:v>
                </c:pt>
                <c:pt idx="177">
                  <c:v>44078</c:v>
                </c:pt>
                <c:pt idx="178">
                  <c:v>44081</c:v>
                </c:pt>
                <c:pt idx="179">
                  <c:v>44082</c:v>
                </c:pt>
                <c:pt idx="180">
                  <c:v>44083</c:v>
                </c:pt>
                <c:pt idx="181">
                  <c:v>44084</c:v>
                </c:pt>
                <c:pt idx="182">
                  <c:v>44085</c:v>
                </c:pt>
                <c:pt idx="183">
                  <c:v>44088</c:v>
                </c:pt>
                <c:pt idx="184">
                  <c:v>44089</c:v>
                </c:pt>
                <c:pt idx="185">
                  <c:v>44090</c:v>
                </c:pt>
                <c:pt idx="186">
                  <c:v>44091</c:v>
                </c:pt>
                <c:pt idx="187">
                  <c:v>44092</c:v>
                </c:pt>
                <c:pt idx="188">
                  <c:v>44095</c:v>
                </c:pt>
                <c:pt idx="189">
                  <c:v>44096</c:v>
                </c:pt>
                <c:pt idx="190">
                  <c:v>44097</c:v>
                </c:pt>
                <c:pt idx="191">
                  <c:v>44098</c:v>
                </c:pt>
                <c:pt idx="192">
                  <c:v>44099</c:v>
                </c:pt>
                <c:pt idx="193">
                  <c:v>44102</c:v>
                </c:pt>
                <c:pt idx="194">
                  <c:v>44103</c:v>
                </c:pt>
                <c:pt idx="195">
                  <c:v>44104</c:v>
                </c:pt>
                <c:pt idx="196">
                  <c:v>44105</c:v>
                </c:pt>
                <c:pt idx="197">
                  <c:v>44106</c:v>
                </c:pt>
                <c:pt idx="198">
                  <c:v>44109</c:v>
                </c:pt>
                <c:pt idx="199">
                  <c:v>44110</c:v>
                </c:pt>
                <c:pt idx="200">
                  <c:v>44111</c:v>
                </c:pt>
                <c:pt idx="201">
                  <c:v>44112</c:v>
                </c:pt>
                <c:pt idx="202">
                  <c:v>44113</c:v>
                </c:pt>
                <c:pt idx="203">
                  <c:v>44116</c:v>
                </c:pt>
                <c:pt idx="204">
                  <c:v>44117</c:v>
                </c:pt>
                <c:pt idx="205">
                  <c:v>44118</c:v>
                </c:pt>
                <c:pt idx="206">
                  <c:v>44119</c:v>
                </c:pt>
                <c:pt idx="207">
                  <c:v>44120</c:v>
                </c:pt>
                <c:pt idx="208">
                  <c:v>44123</c:v>
                </c:pt>
                <c:pt idx="209">
                  <c:v>44124</c:v>
                </c:pt>
                <c:pt idx="210">
                  <c:v>44125</c:v>
                </c:pt>
                <c:pt idx="211">
                  <c:v>44126</c:v>
                </c:pt>
                <c:pt idx="212">
                  <c:v>44127</c:v>
                </c:pt>
                <c:pt idx="213">
                  <c:v>44130</c:v>
                </c:pt>
                <c:pt idx="214">
                  <c:v>44131</c:v>
                </c:pt>
                <c:pt idx="215">
                  <c:v>44132</c:v>
                </c:pt>
                <c:pt idx="216">
                  <c:v>44133</c:v>
                </c:pt>
                <c:pt idx="217">
                  <c:v>44134</c:v>
                </c:pt>
                <c:pt idx="218">
                  <c:v>44137</c:v>
                </c:pt>
                <c:pt idx="219">
                  <c:v>44138</c:v>
                </c:pt>
                <c:pt idx="220">
                  <c:v>44139</c:v>
                </c:pt>
                <c:pt idx="221">
                  <c:v>44140</c:v>
                </c:pt>
                <c:pt idx="222">
                  <c:v>44141</c:v>
                </c:pt>
                <c:pt idx="223">
                  <c:v>44144</c:v>
                </c:pt>
                <c:pt idx="224">
                  <c:v>44145</c:v>
                </c:pt>
                <c:pt idx="225">
                  <c:v>44146</c:v>
                </c:pt>
                <c:pt idx="226">
                  <c:v>44147</c:v>
                </c:pt>
                <c:pt idx="227">
                  <c:v>44148</c:v>
                </c:pt>
                <c:pt idx="228">
                  <c:v>44151</c:v>
                </c:pt>
                <c:pt idx="229">
                  <c:v>44152</c:v>
                </c:pt>
                <c:pt idx="230">
                  <c:v>44153</c:v>
                </c:pt>
                <c:pt idx="231">
                  <c:v>44154</c:v>
                </c:pt>
                <c:pt idx="232">
                  <c:v>44155</c:v>
                </c:pt>
                <c:pt idx="233">
                  <c:v>44158</c:v>
                </c:pt>
                <c:pt idx="234">
                  <c:v>44159</c:v>
                </c:pt>
                <c:pt idx="235">
                  <c:v>44160</c:v>
                </c:pt>
                <c:pt idx="236">
                  <c:v>44161</c:v>
                </c:pt>
                <c:pt idx="237">
                  <c:v>44162</c:v>
                </c:pt>
                <c:pt idx="238">
                  <c:v>44165</c:v>
                </c:pt>
                <c:pt idx="239">
                  <c:v>44166</c:v>
                </c:pt>
                <c:pt idx="240">
                  <c:v>44167</c:v>
                </c:pt>
                <c:pt idx="241">
                  <c:v>44168</c:v>
                </c:pt>
                <c:pt idx="242">
                  <c:v>44169</c:v>
                </c:pt>
                <c:pt idx="243">
                  <c:v>44172</c:v>
                </c:pt>
                <c:pt idx="244">
                  <c:v>44173</c:v>
                </c:pt>
                <c:pt idx="245">
                  <c:v>44174</c:v>
                </c:pt>
                <c:pt idx="246">
                  <c:v>44175</c:v>
                </c:pt>
                <c:pt idx="247">
                  <c:v>44176</c:v>
                </c:pt>
                <c:pt idx="248">
                  <c:v>44179</c:v>
                </c:pt>
                <c:pt idx="249">
                  <c:v>44180</c:v>
                </c:pt>
                <c:pt idx="250">
                  <c:v>44181</c:v>
                </c:pt>
                <c:pt idx="251">
                  <c:v>44182</c:v>
                </c:pt>
                <c:pt idx="252">
                  <c:v>44183</c:v>
                </c:pt>
                <c:pt idx="253">
                  <c:v>44186</c:v>
                </c:pt>
                <c:pt idx="254">
                  <c:v>44187</c:v>
                </c:pt>
                <c:pt idx="255">
                  <c:v>44188</c:v>
                </c:pt>
                <c:pt idx="256">
                  <c:v>44189</c:v>
                </c:pt>
                <c:pt idx="257">
                  <c:v>44190</c:v>
                </c:pt>
                <c:pt idx="258">
                  <c:v>44193</c:v>
                </c:pt>
                <c:pt idx="259">
                  <c:v>44194</c:v>
                </c:pt>
                <c:pt idx="260">
                  <c:v>44195</c:v>
                </c:pt>
                <c:pt idx="261">
                  <c:v>44196</c:v>
                </c:pt>
                <c:pt idx="262">
                  <c:v>44197</c:v>
                </c:pt>
                <c:pt idx="263">
                  <c:v>44200</c:v>
                </c:pt>
                <c:pt idx="264">
                  <c:v>44201</c:v>
                </c:pt>
                <c:pt idx="265">
                  <c:v>44202</c:v>
                </c:pt>
                <c:pt idx="266">
                  <c:v>44203</c:v>
                </c:pt>
                <c:pt idx="267">
                  <c:v>44204</c:v>
                </c:pt>
                <c:pt idx="268">
                  <c:v>44207</c:v>
                </c:pt>
                <c:pt idx="269">
                  <c:v>44208</c:v>
                </c:pt>
                <c:pt idx="270">
                  <c:v>44209</c:v>
                </c:pt>
                <c:pt idx="271">
                  <c:v>44210</c:v>
                </c:pt>
                <c:pt idx="272">
                  <c:v>44211</c:v>
                </c:pt>
                <c:pt idx="273">
                  <c:v>44214</c:v>
                </c:pt>
                <c:pt idx="274">
                  <c:v>44215</c:v>
                </c:pt>
                <c:pt idx="275">
                  <c:v>44216</c:v>
                </c:pt>
                <c:pt idx="276">
                  <c:v>44217</c:v>
                </c:pt>
                <c:pt idx="277">
                  <c:v>44218</c:v>
                </c:pt>
                <c:pt idx="278">
                  <c:v>44221</c:v>
                </c:pt>
                <c:pt idx="279">
                  <c:v>44222</c:v>
                </c:pt>
                <c:pt idx="280">
                  <c:v>44223</c:v>
                </c:pt>
                <c:pt idx="281">
                  <c:v>44224</c:v>
                </c:pt>
                <c:pt idx="282">
                  <c:v>44225</c:v>
                </c:pt>
                <c:pt idx="283">
                  <c:v>44228</c:v>
                </c:pt>
                <c:pt idx="284">
                  <c:v>44229</c:v>
                </c:pt>
                <c:pt idx="285">
                  <c:v>44230</c:v>
                </c:pt>
                <c:pt idx="286">
                  <c:v>44231</c:v>
                </c:pt>
                <c:pt idx="287">
                  <c:v>44232</c:v>
                </c:pt>
                <c:pt idx="288">
                  <c:v>44235</c:v>
                </c:pt>
                <c:pt idx="289">
                  <c:v>44236</c:v>
                </c:pt>
                <c:pt idx="290">
                  <c:v>44237</c:v>
                </c:pt>
                <c:pt idx="291">
                  <c:v>44238</c:v>
                </c:pt>
                <c:pt idx="292">
                  <c:v>44239</c:v>
                </c:pt>
                <c:pt idx="293">
                  <c:v>44242</c:v>
                </c:pt>
                <c:pt idx="294">
                  <c:v>44243</c:v>
                </c:pt>
                <c:pt idx="295">
                  <c:v>44244</c:v>
                </c:pt>
                <c:pt idx="296">
                  <c:v>44245</c:v>
                </c:pt>
                <c:pt idx="297">
                  <c:v>44246</c:v>
                </c:pt>
                <c:pt idx="298">
                  <c:v>44249</c:v>
                </c:pt>
                <c:pt idx="299">
                  <c:v>44250</c:v>
                </c:pt>
                <c:pt idx="300">
                  <c:v>44251</c:v>
                </c:pt>
                <c:pt idx="301">
                  <c:v>44252</c:v>
                </c:pt>
                <c:pt idx="302">
                  <c:v>44253</c:v>
                </c:pt>
                <c:pt idx="303">
                  <c:v>44256</c:v>
                </c:pt>
                <c:pt idx="304">
                  <c:v>44257</c:v>
                </c:pt>
                <c:pt idx="305">
                  <c:v>44258</c:v>
                </c:pt>
                <c:pt idx="306">
                  <c:v>44259</c:v>
                </c:pt>
                <c:pt idx="307">
                  <c:v>44260</c:v>
                </c:pt>
                <c:pt idx="308">
                  <c:v>44263</c:v>
                </c:pt>
                <c:pt idx="309">
                  <c:v>44264</c:v>
                </c:pt>
                <c:pt idx="310">
                  <c:v>44265</c:v>
                </c:pt>
                <c:pt idx="311">
                  <c:v>44266</c:v>
                </c:pt>
                <c:pt idx="312">
                  <c:v>44267</c:v>
                </c:pt>
                <c:pt idx="313">
                  <c:v>44270</c:v>
                </c:pt>
                <c:pt idx="314">
                  <c:v>44271</c:v>
                </c:pt>
                <c:pt idx="315">
                  <c:v>44272</c:v>
                </c:pt>
                <c:pt idx="316">
                  <c:v>44273</c:v>
                </c:pt>
                <c:pt idx="317">
                  <c:v>44274</c:v>
                </c:pt>
                <c:pt idx="318">
                  <c:v>44277</c:v>
                </c:pt>
                <c:pt idx="319">
                  <c:v>44278</c:v>
                </c:pt>
                <c:pt idx="320">
                  <c:v>44279</c:v>
                </c:pt>
                <c:pt idx="321">
                  <c:v>44280</c:v>
                </c:pt>
                <c:pt idx="322">
                  <c:v>44281</c:v>
                </c:pt>
                <c:pt idx="323">
                  <c:v>44284</c:v>
                </c:pt>
                <c:pt idx="324">
                  <c:v>44285</c:v>
                </c:pt>
                <c:pt idx="325">
                  <c:v>44286</c:v>
                </c:pt>
                <c:pt idx="326">
                  <c:v>44287</c:v>
                </c:pt>
                <c:pt idx="327">
                  <c:v>44288</c:v>
                </c:pt>
                <c:pt idx="328">
                  <c:v>44291</c:v>
                </c:pt>
                <c:pt idx="329">
                  <c:v>44292</c:v>
                </c:pt>
                <c:pt idx="330">
                  <c:v>44293</c:v>
                </c:pt>
                <c:pt idx="331">
                  <c:v>44294</c:v>
                </c:pt>
                <c:pt idx="332">
                  <c:v>44295</c:v>
                </c:pt>
                <c:pt idx="333">
                  <c:v>44298</c:v>
                </c:pt>
                <c:pt idx="334">
                  <c:v>44299</c:v>
                </c:pt>
                <c:pt idx="335">
                  <c:v>44300</c:v>
                </c:pt>
                <c:pt idx="336">
                  <c:v>44301</c:v>
                </c:pt>
                <c:pt idx="337">
                  <c:v>44302</c:v>
                </c:pt>
                <c:pt idx="338">
                  <c:v>44305</c:v>
                </c:pt>
                <c:pt idx="339">
                  <c:v>44306</c:v>
                </c:pt>
                <c:pt idx="340">
                  <c:v>44307</c:v>
                </c:pt>
                <c:pt idx="341">
                  <c:v>44308</c:v>
                </c:pt>
                <c:pt idx="342">
                  <c:v>44309</c:v>
                </c:pt>
                <c:pt idx="343">
                  <c:v>44312</c:v>
                </c:pt>
                <c:pt idx="344">
                  <c:v>44313</c:v>
                </c:pt>
                <c:pt idx="345">
                  <c:v>44314</c:v>
                </c:pt>
                <c:pt idx="346">
                  <c:v>44315</c:v>
                </c:pt>
                <c:pt idx="347">
                  <c:v>44316</c:v>
                </c:pt>
                <c:pt idx="348">
                  <c:v>44319</c:v>
                </c:pt>
                <c:pt idx="349">
                  <c:v>44320</c:v>
                </c:pt>
                <c:pt idx="350">
                  <c:v>44321</c:v>
                </c:pt>
                <c:pt idx="351">
                  <c:v>44322</c:v>
                </c:pt>
                <c:pt idx="352">
                  <c:v>44323</c:v>
                </c:pt>
                <c:pt idx="353">
                  <c:v>44326</c:v>
                </c:pt>
                <c:pt idx="354">
                  <c:v>44327</c:v>
                </c:pt>
                <c:pt idx="355">
                  <c:v>44328</c:v>
                </c:pt>
                <c:pt idx="356">
                  <c:v>44329</c:v>
                </c:pt>
                <c:pt idx="357">
                  <c:v>44330</c:v>
                </c:pt>
                <c:pt idx="358">
                  <c:v>44333</c:v>
                </c:pt>
                <c:pt idx="359">
                  <c:v>44334</c:v>
                </c:pt>
                <c:pt idx="360">
                  <c:v>44335</c:v>
                </c:pt>
                <c:pt idx="361">
                  <c:v>44336</c:v>
                </c:pt>
                <c:pt idx="362">
                  <c:v>44337</c:v>
                </c:pt>
                <c:pt idx="363">
                  <c:v>44340</c:v>
                </c:pt>
                <c:pt idx="364">
                  <c:v>44341</c:v>
                </c:pt>
                <c:pt idx="365">
                  <c:v>44342</c:v>
                </c:pt>
                <c:pt idx="366">
                  <c:v>44343</c:v>
                </c:pt>
                <c:pt idx="367">
                  <c:v>44344</c:v>
                </c:pt>
                <c:pt idx="368">
                  <c:v>44347</c:v>
                </c:pt>
                <c:pt idx="369">
                  <c:v>44348</c:v>
                </c:pt>
                <c:pt idx="370">
                  <c:v>44349</c:v>
                </c:pt>
                <c:pt idx="371">
                  <c:v>44350</c:v>
                </c:pt>
                <c:pt idx="372">
                  <c:v>44351</c:v>
                </c:pt>
                <c:pt idx="373">
                  <c:v>44354</c:v>
                </c:pt>
                <c:pt idx="374">
                  <c:v>44355</c:v>
                </c:pt>
                <c:pt idx="375">
                  <c:v>44356</c:v>
                </c:pt>
                <c:pt idx="376">
                  <c:v>44357</c:v>
                </c:pt>
                <c:pt idx="377">
                  <c:v>44358</c:v>
                </c:pt>
                <c:pt idx="378">
                  <c:v>44361</c:v>
                </c:pt>
                <c:pt idx="379">
                  <c:v>44362</c:v>
                </c:pt>
                <c:pt idx="380">
                  <c:v>44363</c:v>
                </c:pt>
                <c:pt idx="381">
                  <c:v>44364</c:v>
                </c:pt>
                <c:pt idx="382">
                  <c:v>44365</c:v>
                </c:pt>
                <c:pt idx="383">
                  <c:v>44368</c:v>
                </c:pt>
                <c:pt idx="384">
                  <c:v>44369</c:v>
                </c:pt>
                <c:pt idx="385">
                  <c:v>44370</c:v>
                </c:pt>
                <c:pt idx="386">
                  <c:v>44371</c:v>
                </c:pt>
                <c:pt idx="387">
                  <c:v>44372</c:v>
                </c:pt>
                <c:pt idx="388">
                  <c:v>44375</c:v>
                </c:pt>
                <c:pt idx="389">
                  <c:v>44376</c:v>
                </c:pt>
                <c:pt idx="390">
                  <c:v>44377</c:v>
                </c:pt>
                <c:pt idx="391">
                  <c:v>44378</c:v>
                </c:pt>
                <c:pt idx="392">
                  <c:v>44379</c:v>
                </c:pt>
                <c:pt idx="393">
                  <c:v>44382</c:v>
                </c:pt>
                <c:pt idx="394">
                  <c:v>44383</c:v>
                </c:pt>
                <c:pt idx="395">
                  <c:v>44384</c:v>
                </c:pt>
                <c:pt idx="396">
                  <c:v>44385</c:v>
                </c:pt>
                <c:pt idx="397">
                  <c:v>44386</c:v>
                </c:pt>
                <c:pt idx="398">
                  <c:v>44389</c:v>
                </c:pt>
                <c:pt idx="399">
                  <c:v>44390</c:v>
                </c:pt>
                <c:pt idx="400">
                  <c:v>44391</c:v>
                </c:pt>
                <c:pt idx="401">
                  <c:v>44392</c:v>
                </c:pt>
                <c:pt idx="402">
                  <c:v>44393</c:v>
                </c:pt>
                <c:pt idx="403">
                  <c:v>44396</c:v>
                </c:pt>
                <c:pt idx="404">
                  <c:v>44397</c:v>
                </c:pt>
                <c:pt idx="405">
                  <c:v>44398</c:v>
                </c:pt>
                <c:pt idx="406">
                  <c:v>44399</c:v>
                </c:pt>
                <c:pt idx="407">
                  <c:v>44400</c:v>
                </c:pt>
                <c:pt idx="408">
                  <c:v>44403</c:v>
                </c:pt>
                <c:pt idx="409">
                  <c:v>44404</c:v>
                </c:pt>
                <c:pt idx="410">
                  <c:v>44405</c:v>
                </c:pt>
                <c:pt idx="411">
                  <c:v>44406</c:v>
                </c:pt>
                <c:pt idx="412">
                  <c:v>44407</c:v>
                </c:pt>
                <c:pt idx="413">
                  <c:v>44410</c:v>
                </c:pt>
                <c:pt idx="414">
                  <c:v>44411</c:v>
                </c:pt>
                <c:pt idx="415">
                  <c:v>44412</c:v>
                </c:pt>
                <c:pt idx="416">
                  <c:v>44413</c:v>
                </c:pt>
                <c:pt idx="417">
                  <c:v>44414</c:v>
                </c:pt>
                <c:pt idx="418">
                  <c:v>44417</c:v>
                </c:pt>
                <c:pt idx="419">
                  <c:v>44418</c:v>
                </c:pt>
                <c:pt idx="420">
                  <c:v>44419</c:v>
                </c:pt>
                <c:pt idx="421">
                  <c:v>44420</c:v>
                </c:pt>
                <c:pt idx="422">
                  <c:v>44421</c:v>
                </c:pt>
                <c:pt idx="423">
                  <c:v>44424</c:v>
                </c:pt>
                <c:pt idx="424">
                  <c:v>44425</c:v>
                </c:pt>
                <c:pt idx="425">
                  <c:v>44426</c:v>
                </c:pt>
                <c:pt idx="426">
                  <c:v>44427</c:v>
                </c:pt>
                <c:pt idx="427">
                  <c:v>44428</c:v>
                </c:pt>
                <c:pt idx="428">
                  <c:v>44431</c:v>
                </c:pt>
                <c:pt idx="429">
                  <c:v>44432</c:v>
                </c:pt>
                <c:pt idx="430">
                  <c:v>44433</c:v>
                </c:pt>
                <c:pt idx="431">
                  <c:v>44434</c:v>
                </c:pt>
                <c:pt idx="432">
                  <c:v>44435</c:v>
                </c:pt>
                <c:pt idx="433">
                  <c:v>44438</c:v>
                </c:pt>
                <c:pt idx="434">
                  <c:v>44439</c:v>
                </c:pt>
                <c:pt idx="435">
                  <c:v>44440</c:v>
                </c:pt>
                <c:pt idx="436">
                  <c:v>44441</c:v>
                </c:pt>
                <c:pt idx="437">
                  <c:v>44442</c:v>
                </c:pt>
                <c:pt idx="438">
                  <c:v>44445</c:v>
                </c:pt>
                <c:pt idx="439">
                  <c:v>44446</c:v>
                </c:pt>
                <c:pt idx="440">
                  <c:v>44447</c:v>
                </c:pt>
                <c:pt idx="441">
                  <c:v>44448</c:v>
                </c:pt>
                <c:pt idx="442">
                  <c:v>44449</c:v>
                </c:pt>
                <c:pt idx="443">
                  <c:v>44452</c:v>
                </c:pt>
                <c:pt idx="444">
                  <c:v>44453</c:v>
                </c:pt>
                <c:pt idx="445">
                  <c:v>44454</c:v>
                </c:pt>
                <c:pt idx="446">
                  <c:v>44455</c:v>
                </c:pt>
                <c:pt idx="447">
                  <c:v>44456</c:v>
                </c:pt>
                <c:pt idx="448">
                  <c:v>44459</c:v>
                </c:pt>
                <c:pt idx="449">
                  <c:v>44460</c:v>
                </c:pt>
                <c:pt idx="450">
                  <c:v>44461</c:v>
                </c:pt>
                <c:pt idx="451">
                  <c:v>44462</c:v>
                </c:pt>
                <c:pt idx="452">
                  <c:v>44463</c:v>
                </c:pt>
                <c:pt idx="453">
                  <c:v>44466</c:v>
                </c:pt>
                <c:pt idx="454">
                  <c:v>44467</c:v>
                </c:pt>
                <c:pt idx="455">
                  <c:v>44468</c:v>
                </c:pt>
                <c:pt idx="456">
                  <c:v>44469</c:v>
                </c:pt>
                <c:pt idx="457">
                  <c:v>44470</c:v>
                </c:pt>
                <c:pt idx="458">
                  <c:v>44473</c:v>
                </c:pt>
                <c:pt idx="459">
                  <c:v>44474</c:v>
                </c:pt>
                <c:pt idx="460">
                  <c:v>44475</c:v>
                </c:pt>
                <c:pt idx="461">
                  <c:v>44476</c:v>
                </c:pt>
                <c:pt idx="462">
                  <c:v>44477</c:v>
                </c:pt>
                <c:pt idx="463">
                  <c:v>44480</c:v>
                </c:pt>
                <c:pt idx="464">
                  <c:v>44481</c:v>
                </c:pt>
                <c:pt idx="465">
                  <c:v>44482</c:v>
                </c:pt>
                <c:pt idx="466">
                  <c:v>44483</c:v>
                </c:pt>
                <c:pt idx="467">
                  <c:v>44484</c:v>
                </c:pt>
                <c:pt idx="468">
                  <c:v>44487</c:v>
                </c:pt>
                <c:pt idx="469">
                  <c:v>44488</c:v>
                </c:pt>
                <c:pt idx="470">
                  <c:v>44489</c:v>
                </c:pt>
                <c:pt idx="471">
                  <c:v>44490</c:v>
                </c:pt>
                <c:pt idx="472">
                  <c:v>44491</c:v>
                </c:pt>
                <c:pt idx="473">
                  <c:v>44494</c:v>
                </c:pt>
                <c:pt idx="474">
                  <c:v>44495</c:v>
                </c:pt>
                <c:pt idx="475">
                  <c:v>44496</c:v>
                </c:pt>
                <c:pt idx="476">
                  <c:v>44497</c:v>
                </c:pt>
                <c:pt idx="477">
                  <c:v>44498</c:v>
                </c:pt>
                <c:pt idx="478">
                  <c:v>44501</c:v>
                </c:pt>
                <c:pt idx="479">
                  <c:v>44502</c:v>
                </c:pt>
                <c:pt idx="480">
                  <c:v>44503</c:v>
                </c:pt>
                <c:pt idx="481">
                  <c:v>44504</c:v>
                </c:pt>
                <c:pt idx="482">
                  <c:v>44505</c:v>
                </c:pt>
                <c:pt idx="483">
                  <c:v>44508</c:v>
                </c:pt>
                <c:pt idx="484">
                  <c:v>44509</c:v>
                </c:pt>
                <c:pt idx="485">
                  <c:v>44510</c:v>
                </c:pt>
                <c:pt idx="486">
                  <c:v>44511</c:v>
                </c:pt>
                <c:pt idx="487">
                  <c:v>44512</c:v>
                </c:pt>
                <c:pt idx="488">
                  <c:v>44515</c:v>
                </c:pt>
                <c:pt idx="489">
                  <c:v>44516</c:v>
                </c:pt>
                <c:pt idx="490">
                  <c:v>44517</c:v>
                </c:pt>
                <c:pt idx="491">
                  <c:v>44518</c:v>
                </c:pt>
                <c:pt idx="492">
                  <c:v>44519</c:v>
                </c:pt>
                <c:pt idx="493">
                  <c:v>44522</c:v>
                </c:pt>
                <c:pt idx="494">
                  <c:v>44523</c:v>
                </c:pt>
                <c:pt idx="495">
                  <c:v>44524</c:v>
                </c:pt>
                <c:pt idx="496">
                  <c:v>44525</c:v>
                </c:pt>
                <c:pt idx="497">
                  <c:v>44526</c:v>
                </c:pt>
                <c:pt idx="498">
                  <c:v>44529</c:v>
                </c:pt>
                <c:pt idx="499">
                  <c:v>44530</c:v>
                </c:pt>
                <c:pt idx="500">
                  <c:v>44531</c:v>
                </c:pt>
                <c:pt idx="501">
                  <c:v>44532</c:v>
                </c:pt>
                <c:pt idx="502">
                  <c:v>44533</c:v>
                </c:pt>
                <c:pt idx="503">
                  <c:v>44536</c:v>
                </c:pt>
                <c:pt idx="504">
                  <c:v>44537</c:v>
                </c:pt>
                <c:pt idx="505">
                  <c:v>44538</c:v>
                </c:pt>
                <c:pt idx="506">
                  <c:v>44539</c:v>
                </c:pt>
                <c:pt idx="507">
                  <c:v>44540</c:v>
                </c:pt>
                <c:pt idx="508">
                  <c:v>44543</c:v>
                </c:pt>
                <c:pt idx="509">
                  <c:v>44544</c:v>
                </c:pt>
                <c:pt idx="510">
                  <c:v>44545</c:v>
                </c:pt>
                <c:pt idx="511">
                  <c:v>44546</c:v>
                </c:pt>
                <c:pt idx="512">
                  <c:v>44547</c:v>
                </c:pt>
                <c:pt idx="513">
                  <c:v>44550</c:v>
                </c:pt>
                <c:pt idx="514">
                  <c:v>44551</c:v>
                </c:pt>
                <c:pt idx="515">
                  <c:v>44552</c:v>
                </c:pt>
                <c:pt idx="516">
                  <c:v>44553</c:v>
                </c:pt>
                <c:pt idx="517">
                  <c:v>44554</c:v>
                </c:pt>
                <c:pt idx="518">
                  <c:v>44557</c:v>
                </c:pt>
                <c:pt idx="519">
                  <c:v>44558</c:v>
                </c:pt>
                <c:pt idx="520">
                  <c:v>44559</c:v>
                </c:pt>
                <c:pt idx="521">
                  <c:v>44560</c:v>
                </c:pt>
                <c:pt idx="522">
                  <c:v>44561</c:v>
                </c:pt>
                <c:pt idx="523">
                  <c:v>44564</c:v>
                </c:pt>
                <c:pt idx="524">
                  <c:v>44565</c:v>
                </c:pt>
                <c:pt idx="525">
                  <c:v>44566</c:v>
                </c:pt>
                <c:pt idx="526">
                  <c:v>44567</c:v>
                </c:pt>
                <c:pt idx="527">
                  <c:v>44568</c:v>
                </c:pt>
                <c:pt idx="528">
                  <c:v>44571</c:v>
                </c:pt>
                <c:pt idx="529">
                  <c:v>44572</c:v>
                </c:pt>
                <c:pt idx="530">
                  <c:v>44573</c:v>
                </c:pt>
                <c:pt idx="531">
                  <c:v>44574</c:v>
                </c:pt>
                <c:pt idx="532">
                  <c:v>44575</c:v>
                </c:pt>
                <c:pt idx="533">
                  <c:v>44578</c:v>
                </c:pt>
                <c:pt idx="534">
                  <c:v>44579</c:v>
                </c:pt>
                <c:pt idx="535">
                  <c:v>44580</c:v>
                </c:pt>
                <c:pt idx="536">
                  <c:v>44581</c:v>
                </c:pt>
                <c:pt idx="537">
                  <c:v>44582</c:v>
                </c:pt>
                <c:pt idx="538">
                  <c:v>44585</c:v>
                </c:pt>
                <c:pt idx="539">
                  <c:v>44586</c:v>
                </c:pt>
                <c:pt idx="540">
                  <c:v>44587</c:v>
                </c:pt>
                <c:pt idx="541">
                  <c:v>44588</c:v>
                </c:pt>
                <c:pt idx="542">
                  <c:v>44589</c:v>
                </c:pt>
                <c:pt idx="543">
                  <c:v>44592</c:v>
                </c:pt>
                <c:pt idx="544">
                  <c:v>44593</c:v>
                </c:pt>
                <c:pt idx="545">
                  <c:v>44594</c:v>
                </c:pt>
                <c:pt idx="546">
                  <c:v>44595</c:v>
                </c:pt>
                <c:pt idx="547">
                  <c:v>44596</c:v>
                </c:pt>
                <c:pt idx="548">
                  <c:v>44599</c:v>
                </c:pt>
                <c:pt idx="549">
                  <c:v>44600</c:v>
                </c:pt>
                <c:pt idx="550">
                  <c:v>44601</c:v>
                </c:pt>
                <c:pt idx="551">
                  <c:v>44602</c:v>
                </c:pt>
                <c:pt idx="552">
                  <c:v>44603</c:v>
                </c:pt>
                <c:pt idx="553">
                  <c:v>44606</c:v>
                </c:pt>
                <c:pt idx="554">
                  <c:v>44607</c:v>
                </c:pt>
                <c:pt idx="555">
                  <c:v>44608</c:v>
                </c:pt>
                <c:pt idx="556">
                  <c:v>44609</c:v>
                </c:pt>
                <c:pt idx="557">
                  <c:v>44610</c:v>
                </c:pt>
                <c:pt idx="558">
                  <c:v>44613</c:v>
                </c:pt>
                <c:pt idx="559">
                  <c:v>44614</c:v>
                </c:pt>
                <c:pt idx="560">
                  <c:v>44615</c:v>
                </c:pt>
                <c:pt idx="561">
                  <c:v>44616</c:v>
                </c:pt>
                <c:pt idx="562">
                  <c:v>44617</c:v>
                </c:pt>
                <c:pt idx="563">
                  <c:v>44620</c:v>
                </c:pt>
                <c:pt idx="564">
                  <c:v>44621</c:v>
                </c:pt>
                <c:pt idx="565">
                  <c:v>44622</c:v>
                </c:pt>
                <c:pt idx="566">
                  <c:v>44623</c:v>
                </c:pt>
                <c:pt idx="567">
                  <c:v>44624</c:v>
                </c:pt>
                <c:pt idx="568">
                  <c:v>44627</c:v>
                </c:pt>
                <c:pt idx="569">
                  <c:v>44628</c:v>
                </c:pt>
                <c:pt idx="570">
                  <c:v>44629</c:v>
                </c:pt>
                <c:pt idx="571">
                  <c:v>44630</c:v>
                </c:pt>
                <c:pt idx="572">
                  <c:v>44631</c:v>
                </c:pt>
                <c:pt idx="573">
                  <c:v>44634</c:v>
                </c:pt>
                <c:pt idx="574">
                  <c:v>44635</c:v>
                </c:pt>
                <c:pt idx="575">
                  <c:v>44636</c:v>
                </c:pt>
                <c:pt idx="576">
                  <c:v>44637</c:v>
                </c:pt>
                <c:pt idx="577">
                  <c:v>44638</c:v>
                </c:pt>
                <c:pt idx="578">
                  <c:v>44641</c:v>
                </c:pt>
                <c:pt idx="579">
                  <c:v>44642</c:v>
                </c:pt>
                <c:pt idx="580">
                  <c:v>44643</c:v>
                </c:pt>
                <c:pt idx="581">
                  <c:v>44644</c:v>
                </c:pt>
                <c:pt idx="582">
                  <c:v>44645</c:v>
                </c:pt>
                <c:pt idx="583">
                  <c:v>44648</c:v>
                </c:pt>
                <c:pt idx="584">
                  <c:v>44649</c:v>
                </c:pt>
                <c:pt idx="585">
                  <c:v>44650</c:v>
                </c:pt>
                <c:pt idx="586">
                  <c:v>44651</c:v>
                </c:pt>
                <c:pt idx="587">
                  <c:v>44652</c:v>
                </c:pt>
                <c:pt idx="588">
                  <c:v>44655</c:v>
                </c:pt>
                <c:pt idx="589">
                  <c:v>44656</c:v>
                </c:pt>
                <c:pt idx="590">
                  <c:v>44657</c:v>
                </c:pt>
                <c:pt idx="591">
                  <c:v>44658</c:v>
                </c:pt>
                <c:pt idx="592">
                  <c:v>44659</c:v>
                </c:pt>
                <c:pt idx="593">
                  <c:v>44662</c:v>
                </c:pt>
                <c:pt idx="594">
                  <c:v>44663</c:v>
                </c:pt>
                <c:pt idx="595">
                  <c:v>44664</c:v>
                </c:pt>
                <c:pt idx="596">
                  <c:v>44665</c:v>
                </c:pt>
                <c:pt idx="597">
                  <c:v>44666</c:v>
                </c:pt>
                <c:pt idx="598">
                  <c:v>44669</c:v>
                </c:pt>
                <c:pt idx="599">
                  <c:v>44670</c:v>
                </c:pt>
                <c:pt idx="600">
                  <c:v>44671</c:v>
                </c:pt>
                <c:pt idx="601">
                  <c:v>44672</c:v>
                </c:pt>
                <c:pt idx="602">
                  <c:v>44673</c:v>
                </c:pt>
                <c:pt idx="603">
                  <c:v>44676</c:v>
                </c:pt>
                <c:pt idx="604">
                  <c:v>44677</c:v>
                </c:pt>
                <c:pt idx="605">
                  <c:v>44678</c:v>
                </c:pt>
                <c:pt idx="606">
                  <c:v>44679</c:v>
                </c:pt>
                <c:pt idx="607">
                  <c:v>44680</c:v>
                </c:pt>
                <c:pt idx="608">
                  <c:v>44683</c:v>
                </c:pt>
                <c:pt idx="609">
                  <c:v>44684</c:v>
                </c:pt>
                <c:pt idx="610">
                  <c:v>44685</c:v>
                </c:pt>
                <c:pt idx="611">
                  <c:v>44686</c:v>
                </c:pt>
                <c:pt idx="612">
                  <c:v>44687</c:v>
                </c:pt>
                <c:pt idx="613">
                  <c:v>44690</c:v>
                </c:pt>
                <c:pt idx="614">
                  <c:v>44691</c:v>
                </c:pt>
                <c:pt idx="615">
                  <c:v>44692</c:v>
                </c:pt>
                <c:pt idx="616">
                  <c:v>44693</c:v>
                </c:pt>
                <c:pt idx="617">
                  <c:v>44694</c:v>
                </c:pt>
                <c:pt idx="618">
                  <c:v>44697</c:v>
                </c:pt>
                <c:pt idx="619">
                  <c:v>44698</c:v>
                </c:pt>
                <c:pt idx="620">
                  <c:v>44699</c:v>
                </c:pt>
                <c:pt idx="621">
                  <c:v>44700</c:v>
                </c:pt>
                <c:pt idx="622">
                  <c:v>44701</c:v>
                </c:pt>
                <c:pt idx="623">
                  <c:v>44704</c:v>
                </c:pt>
                <c:pt idx="624">
                  <c:v>44705</c:v>
                </c:pt>
                <c:pt idx="625">
                  <c:v>44706</c:v>
                </c:pt>
                <c:pt idx="626">
                  <c:v>44707</c:v>
                </c:pt>
                <c:pt idx="627">
                  <c:v>44708</c:v>
                </c:pt>
                <c:pt idx="628">
                  <c:v>44711</c:v>
                </c:pt>
                <c:pt idx="629">
                  <c:v>44712</c:v>
                </c:pt>
                <c:pt idx="630">
                  <c:v>44713</c:v>
                </c:pt>
                <c:pt idx="631">
                  <c:v>44714</c:v>
                </c:pt>
                <c:pt idx="632">
                  <c:v>44715</c:v>
                </c:pt>
                <c:pt idx="633">
                  <c:v>44718</c:v>
                </c:pt>
                <c:pt idx="634">
                  <c:v>44719</c:v>
                </c:pt>
                <c:pt idx="635">
                  <c:v>44720</c:v>
                </c:pt>
                <c:pt idx="636">
                  <c:v>44721</c:v>
                </c:pt>
                <c:pt idx="637">
                  <c:v>44722</c:v>
                </c:pt>
                <c:pt idx="638">
                  <c:v>44725</c:v>
                </c:pt>
                <c:pt idx="639">
                  <c:v>44726</c:v>
                </c:pt>
                <c:pt idx="640">
                  <c:v>44727</c:v>
                </c:pt>
                <c:pt idx="641">
                  <c:v>44728</c:v>
                </c:pt>
                <c:pt idx="642">
                  <c:v>44729</c:v>
                </c:pt>
                <c:pt idx="643">
                  <c:v>44732</c:v>
                </c:pt>
                <c:pt idx="644">
                  <c:v>44733</c:v>
                </c:pt>
                <c:pt idx="645">
                  <c:v>44734</c:v>
                </c:pt>
                <c:pt idx="646">
                  <c:v>44735</c:v>
                </c:pt>
                <c:pt idx="647">
                  <c:v>44736</c:v>
                </c:pt>
                <c:pt idx="648">
                  <c:v>44739</c:v>
                </c:pt>
                <c:pt idx="649">
                  <c:v>44740</c:v>
                </c:pt>
                <c:pt idx="650">
                  <c:v>44741</c:v>
                </c:pt>
                <c:pt idx="651">
                  <c:v>44742</c:v>
                </c:pt>
                <c:pt idx="652">
                  <c:v>44743</c:v>
                </c:pt>
                <c:pt idx="653">
                  <c:v>44746</c:v>
                </c:pt>
                <c:pt idx="654">
                  <c:v>44747</c:v>
                </c:pt>
                <c:pt idx="655">
                  <c:v>44748</c:v>
                </c:pt>
                <c:pt idx="656">
                  <c:v>44749</c:v>
                </c:pt>
                <c:pt idx="657">
                  <c:v>44750</c:v>
                </c:pt>
                <c:pt idx="658">
                  <c:v>44753</c:v>
                </c:pt>
                <c:pt idx="659">
                  <c:v>44754</c:v>
                </c:pt>
                <c:pt idx="660">
                  <c:v>44755</c:v>
                </c:pt>
                <c:pt idx="661">
                  <c:v>44756</c:v>
                </c:pt>
                <c:pt idx="662">
                  <c:v>44757</c:v>
                </c:pt>
                <c:pt idx="663">
                  <c:v>44760</c:v>
                </c:pt>
                <c:pt idx="664">
                  <c:v>44761</c:v>
                </c:pt>
                <c:pt idx="665">
                  <c:v>44762</c:v>
                </c:pt>
                <c:pt idx="666">
                  <c:v>44763</c:v>
                </c:pt>
                <c:pt idx="667">
                  <c:v>44764</c:v>
                </c:pt>
                <c:pt idx="668">
                  <c:v>44767</c:v>
                </c:pt>
                <c:pt idx="669">
                  <c:v>44768</c:v>
                </c:pt>
                <c:pt idx="670">
                  <c:v>44769</c:v>
                </c:pt>
                <c:pt idx="671">
                  <c:v>44770</c:v>
                </c:pt>
                <c:pt idx="672">
                  <c:v>44771</c:v>
                </c:pt>
                <c:pt idx="673">
                  <c:v>44774</c:v>
                </c:pt>
                <c:pt idx="674">
                  <c:v>44775</c:v>
                </c:pt>
                <c:pt idx="675">
                  <c:v>44776</c:v>
                </c:pt>
                <c:pt idx="676">
                  <c:v>44777</c:v>
                </c:pt>
                <c:pt idx="677">
                  <c:v>44778</c:v>
                </c:pt>
                <c:pt idx="678">
                  <c:v>44781</c:v>
                </c:pt>
                <c:pt idx="679">
                  <c:v>44782</c:v>
                </c:pt>
                <c:pt idx="680">
                  <c:v>44783</c:v>
                </c:pt>
                <c:pt idx="681">
                  <c:v>44784</c:v>
                </c:pt>
                <c:pt idx="682">
                  <c:v>44785</c:v>
                </c:pt>
                <c:pt idx="683">
                  <c:v>44788</c:v>
                </c:pt>
                <c:pt idx="684">
                  <c:v>44789</c:v>
                </c:pt>
                <c:pt idx="685">
                  <c:v>44790</c:v>
                </c:pt>
                <c:pt idx="686">
                  <c:v>44791</c:v>
                </c:pt>
                <c:pt idx="687">
                  <c:v>44792</c:v>
                </c:pt>
                <c:pt idx="688">
                  <c:v>44795</c:v>
                </c:pt>
                <c:pt idx="689">
                  <c:v>44796</c:v>
                </c:pt>
                <c:pt idx="690">
                  <c:v>44797</c:v>
                </c:pt>
                <c:pt idx="691">
                  <c:v>44798</c:v>
                </c:pt>
                <c:pt idx="692">
                  <c:v>44799</c:v>
                </c:pt>
                <c:pt idx="693">
                  <c:v>44802</c:v>
                </c:pt>
                <c:pt idx="694">
                  <c:v>44803</c:v>
                </c:pt>
                <c:pt idx="695">
                  <c:v>44804</c:v>
                </c:pt>
                <c:pt idx="696">
                  <c:v>44805</c:v>
                </c:pt>
                <c:pt idx="697">
                  <c:v>44806</c:v>
                </c:pt>
                <c:pt idx="698">
                  <c:v>44809</c:v>
                </c:pt>
                <c:pt idx="699">
                  <c:v>44810</c:v>
                </c:pt>
                <c:pt idx="700">
                  <c:v>44811</c:v>
                </c:pt>
                <c:pt idx="701">
                  <c:v>44812</c:v>
                </c:pt>
                <c:pt idx="702">
                  <c:v>44813</c:v>
                </c:pt>
                <c:pt idx="703">
                  <c:v>44816</c:v>
                </c:pt>
                <c:pt idx="704">
                  <c:v>44817</c:v>
                </c:pt>
                <c:pt idx="705">
                  <c:v>44818</c:v>
                </c:pt>
                <c:pt idx="706">
                  <c:v>44819</c:v>
                </c:pt>
                <c:pt idx="707">
                  <c:v>44820</c:v>
                </c:pt>
                <c:pt idx="708">
                  <c:v>44823</c:v>
                </c:pt>
                <c:pt idx="709">
                  <c:v>44824</c:v>
                </c:pt>
                <c:pt idx="710">
                  <c:v>44825</c:v>
                </c:pt>
                <c:pt idx="711">
                  <c:v>44826</c:v>
                </c:pt>
                <c:pt idx="712">
                  <c:v>44827</c:v>
                </c:pt>
                <c:pt idx="713">
                  <c:v>44830</c:v>
                </c:pt>
                <c:pt idx="714">
                  <c:v>44831</c:v>
                </c:pt>
                <c:pt idx="715">
                  <c:v>44832</c:v>
                </c:pt>
                <c:pt idx="716">
                  <c:v>44833</c:v>
                </c:pt>
                <c:pt idx="717">
                  <c:v>44834</c:v>
                </c:pt>
                <c:pt idx="718">
                  <c:v>44837</c:v>
                </c:pt>
                <c:pt idx="719">
                  <c:v>44838</c:v>
                </c:pt>
                <c:pt idx="720">
                  <c:v>44839</c:v>
                </c:pt>
                <c:pt idx="721">
                  <c:v>44840</c:v>
                </c:pt>
                <c:pt idx="722">
                  <c:v>44841</c:v>
                </c:pt>
                <c:pt idx="723">
                  <c:v>44844</c:v>
                </c:pt>
                <c:pt idx="724">
                  <c:v>44845</c:v>
                </c:pt>
                <c:pt idx="725">
                  <c:v>44846</c:v>
                </c:pt>
                <c:pt idx="726">
                  <c:v>44847</c:v>
                </c:pt>
                <c:pt idx="727">
                  <c:v>44848</c:v>
                </c:pt>
                <c:pt idx="728">
                  <c:v>44851</c:v>
                </c:pt>
                <c:pt idx="729">
                  <c:v>44852</c:v>
                </c:pt>
                <c:pt idx="730">
                  <c:v>44853</c:v>
                </c:pt>
                <c:pt idx="731">
                  <c:v>44854</c:v>
                </c:pt>
                <c:pt idx="732">
                  <c:v>44855</c:v>
                </c:pt>
                <c:pt idx="733">
                  <c:v>44858</c:v>
                </c:pt>
                <c:pt idx="734">
                  <c:v>44859</c:v>
                </c:pt>
                <c:pt idx="735">
                  <c:v>44860</c:v>
                </c:pt>
                <c:pt idx="736">
                  <c:v>44861</c:v>
                </c:pt>
                <c:pt idx="737">
                  <c:v>44862</c:v>
                </c:pt>
                <c:pt idx="738">
                  <c:v>44865</c:v>
                </c:pt>
                <c:pt idx="739">
                  <c:v>44866</c:v>
                </c:pt>
                <c:pt idx="740">
                  <c:v>44867</c:v>
                </c:pt>
                <c:pt idx="741">
                  <c:v>44868</c:v>
                </c:pt>
                <c:pt idx="742">
                  <c:v>44869</c:v>
                </c:pt>
                <c:pt idx="743">
                  <c:v>44872</c:v>
                </c:pt>
                <c:pt idx="744">
                  <c:v>44873</c:v>
                </c:pt>
                <c:pt idx="745">
                  <c:v>44874</c:v>
                </c:pt>
                <c:pt idx="746">
                  <c:v>44875</c:v>
                </c:pt>
                <c:pt idx="747">
                  <c:v>44876</c:v>
                </c:pt>
                <c:pt idx="748">
                  <c:v>44879</c:v>
                </c:pt>
                <c:pt idx="749">
                  <c:v>44880</c:v>
                </c:pt>
                <c:pt idx="750">
                  <c:v>44881</c:v>
                </c:pt>
                <c:pt idx="751">
                  <c:v>44882</c:v>
                </c:pt>
                <c:pt idx="752">
                  <c:v>44883</c:v>
                </c:pt>
                <c:pt idx="753">
                  <c:v>44886</c:v>
                </c:pt>
                <c:pt idx="754">
                  <c:v>44887</c:v>
                </c:pt>
                <c:pt idx="755">
                  <c:v>44888</c:v>
                </c:pt>
                <c:pt idx="756">
                  <c:v>44889</c:v>
                </c:pt>
                <c:pt idx="757">
                  <c:v>44890</c:v>
                </c:pt>
                <c:pt idx="758">
                  <c:v>44893</c:v>
                </c:pt>
                <c:pt idx="759">
                  <c:v>44894</c:v>
                </c:pt>
                <c:pt idx="760">
                  <c:v>44895</c:v>
                </c:pt>
                <c:pt idx="761">
                  <c:v>44896</c:v>
                </c:pt>
                <c:pt idx="762">
                  <c:v>44897</c:v>
                </c:pt>
                <c:pt idx="763">
                  <c:v>44900</c:v>
                </c:pt>
                <c:pt idx="764">
                  <c:v>44901</c:v>
                </c:pt>
                <c:pt idx="765">
                  <c:v>44902</c:v>
                </c:pt>
                <c:pt idx="766">
                  <c:v>44903</c:v>
                </c:pt>
                <c:pt idx="767">
                  <c:v>44904</c:v>
                </c:pt>
                <c:pt idx="768">
                  <c:v>44907</c:v>
                </c:pt>
                <c:pt idx="769">
                  <c:v>44908</c:v>
                </c:pt>
                <c:pt idx="770">
                  <c:v>44909</c:v>
                </c:pt>
                <c:pt idx="771">
                  <c:v>44910</c:v>
                </c:pt>
                <c:pt idx="772">
                  <c:v>44911</c:v>
                </c:pt>
                <c:pt idx="773">
                  <c:v>44914</c:v>
                </c:pt>
                <c:pt idx="774">
                  <c:v>44915</c:v>
                </c:pt>
                <c:pt idx="775">
                  <c:v>44916</c:v>
                </c:pt>
                <c:pt idx="776">
                  <c:v>44917</c:v>
                </c:pt>
                <c:pt idx="777">
                  <c:v>44918</c:v>
                </c:pt>
                <c:pt idx="778">
                  <c:v>44921</c:v>
                </c:pt>
                <c:pt idx="779">
                  <c:v>44922</c:v>
                </c:pt>
                <c:pt idx="780">
                  <c:v>44923</c:v>
                </c:pt>
                <c:pt idx="781">
                  <c:v>44924</c:v>
                </c:pt>
                <c:pt idx="782">
                  <c:v>44925</c:v>
                </c:pt>
                <c:pt idx="783">
                  <c:v>44928</c:v>
                </c:pt>
                <c:pt idx="784">
                  <c:v>44929</c:v>
                </c:pt>
                <c:pt idx="785">
                  <c:v>44930</c:v>
                </c:pt>
                <c:pt idx="786">
                  <c:v>44931</c:v>
                </c:pt>
                <c:pt idx="787">
                  <c:v>44932</c:v>
                </c:pt>
                <c:pt idx="788">
                  <c:v>44935</c:v>
                </c:pt>
                <c:pt idx="789">
                  <c:v>44936</c:v>
                </c:pt>
                <c:pt idx="790">
                  <c:v>44937</c:v>
                </c:pt>
                <c:pt idx="791">
                  <c:v>44938</c:v>
                </c:pt>
                <c:pt idx="792">
                  <c:v>44939</c:v>
                </c:pt>
                <c:pt idx="793">
                  <c:v>44942</c:v>
                </c:pt>
                <c:pt idx="794">
                  <c:v>44943</c:v>
                </c:pt>
                <c:pt idx="795">
                  <c:v>44944</c:v>
                </c:pt>
                <c:pt idx="796">
                  <c:v>44945</c:v>
                </c:pt>
                <c:pt idx="797">
                  <c:v>44946</c:v>
                </c:pt>
                <c:pt idx="798">
                  <c:v>44949</c:v>
                </c:pt>
                <c:pt idx="799">
                  <c:v>44950</c:v>
                </c:pt>
                <c:pt idx="800">
                  <c:v>44951</c:v>
                </c:pt>
                <c:pt idx="801">
                  <c:v>44952</c:v>
                </c:pt>
                <c:pt idx="802">
                  <c:v>44953</c:v>
                </c:pt>
                <c:pt idx="803">
                  <c:v>44956</c:v>
                </c:pt>
                <c:pt idx="804">
                  <c:v>44957</c:v>
                </c:pt>
                <c:pt idx="805">
                  <c:v>44958</c:v>
                </c:pt>
                <c:pt idx="806">
                  <c:v>44959</c:v>
                </c:pt>
                <c:pt idx="807">
                  <c:v>44960</c:v>
                </c:pt>
                <c:pt idx="808">
                  <c:v>44963</c:v>
                </c:pt>
                <c:pt idx="809">
                  <c:v>44964</c:v>
                </c:pt>
                <c:pt idx="810">
                  <c:v>44965</c:v>
                </c:pt>
                <c:pt idx="811">
                  <c:v>44966</c:v>
                </c:pt>
                <c:pt idx="812">
                  <c:v>44967</c:v>
                </c:pt>
                <c:pt idx="813">
                  <c:v>44970</c:v>
                </c:pt>
                <c:pt idx="814">
                  <c:v>44971</c:v>
                </c:pt>
                <c:pt idx="815">
                  <c:v>44972</c:v>
                </c:pt>
                <c:pt idx="816">
                  <c:v>44973</c:v>
                </c:pt>
                <c:pt idx="817">
                  <c:v>44974</c:v>
                </c:pt>
                <c:pt idx="818">
                  <c:v>44977</c:v>
                </c:pt>
                <c:pt idx="819">
                  <c:v>44978</c:v>
                </c:pt>
                <c:pt idx="820">
                  <c:v>44979</c:v>
                </c:pt>
                <c:pt idx="821">
                  <c:v>44980</c:v>
                </c:pt>
                <c:pt idx="822">
                  <c:v>44981</c:v>
                </c:pt>
                <c:pt idx="823">
                  <c:v>44984</c:v>
                </c:pt>
                <c:pt idx="824">
                  <c:v>44985</c:v>
                </c:pt>
                <c:pt idx="825">
                  <c:v>44986</c:v>
                </c:pt>
                <c:pt idx="826">
                  <c:v>44987</c:v>
                </c:pt>
                <c:pt idx="827">
                  <c:v>44988</c:v>
                </c:pt>
                <c:pt idx="828">
                  <c:v>44991</c:v>
                </c:pt>
                <c:pt idx="829">
                  <c:v>44992</c:v>
                </c:pt>
                <c:pt idx="830">
                  <c:v>44993</c:v>
                </c:pt>
                <c:pt idx="831">
                  <c:v>44994</c:v>
                </c:pt>
                <c:pt idx="832">
                  <c:v>44995</c:v>
                </c:pt>
                <c:pt idx="833">
                  <c:v>44998</c:v>
                </c:pt>
                <c:pt idx="834">
                  <c:v>44999</c:v>
                </c:pt>
                <c:pt idx="835">
                  <c:v>45000</c:v>
                </c:pt>
                <c:pt idx="836">
                  <c:v>45001</c:v>
                </c:pt>
                <c:pt idx="837">
                  <c:v>45002</c:v>
                </c:pt>
                <c:pt idx="838">
                  <c:v>45005</c:v>
                </c:pt>
                <c:pt idx="839">
                  <c:v>45006</c:v>
                </c:pt>
                <c:pt idx="840">
                  <c:v>45007</c:v>
                </c:pt>
                <c:pt idx="841">
                  <c:v>45008</c:v>
                </c:pt>
                <c:pt idx="842">
                  <c:v>45009</c:v>
                </c:pt>
                <c:pt idx="843">
                  <c:v>45012</c:v>
                </c:pt>
                <c:pt idx="844">
                  <c:v>45013</c:v>
                </c:pt>
                <c:pt idx="845">
                  <c:v>45014</c:v>
                </c:pt>
                <c:pt idx="846">
                  <c:v>45015</c:v>
                </c:pt>
                <c:pt idx="847">
                  <c:v>45016</c:v>
                </c:pt>
                <c:pt idx="848">
                  <c:v>45019</c:v>
                </c:pt>
                <c:pt idx="849">
                  <c:v>45020</c:v>
                </c:pt>
                <c:pt idx="850">
                  <c:v>45021</c:v>
                </c:pt>
                <c:pt idx="851">
                  <c:v>45022</c:v>
                </c:pt>
                <c:pt idx="852">
                  <c:v>45023</c:v>
                </c:pt>
                <c:pt idx="853">
                  <c:v>45026</c:v>
                </c:pt>
                <c:pt idx="854">
                  <c:v>45027</c:v>
                </c:pt>
                <c:pt idx="855">
                  <c:v>45028</c:v>
                </c:pt>
                <c:pt idx="856">
                  <c:v>45029</c:v>
                </c:pt>
                <c:pt idx="857">
                  <c:v>45030</c:v>
                </c:pt>
                <c:pt idx="858">
                  <c:v>45033</c:v>
                </c:pt>
                <c:pt idx="859">
                  <c:v>45034</c:v>
                </c:pt>
                <c:pt idx="860">
                  <c:v>45035</c:v>
                </c:pt>
                <c:pt idx="861">
                  <c:v>45036</c:v>
                </c:pt>
                <c:pt idx="862">
                  <c:v>45037</c:v>
                </c:pt>
                <c:pt idx="863">
                  <c:v>45040</c:v>
                </c:pt>
                <c:pt idx="864">
                  <c:v>45041</c:v>
                </c:pt>
                <c:pt idx="865">
                  <c:v>45042</c:v>
                </c:pt>
                <c:pt idx="866">
                  <c:v>45043</c:v>
                </c:pt>
                <c:pt idx="867">
                  <c:v>45044</c:v>
                </c:pt>
                <c:pt idx="868">
                  <c:v>45047</c:v>
                </c:pt>
                <c:pt idx="869">
                  <c:v>45048</c:v>
                </c:pt>
                <c:pt idx="870">
                  <c:v>45049</c:v>
                </c:pt>
                <c:pt idx="871">
                  <c:v>45050</c:v>
                </c:pt>
                <c:pt idx="872">
                  <c:v>45051</c:v>
                </c:pt>
                <c:pt idx="873">
                  <c:v>45054</c:v>
                </c:pt>
                <c:pt idx="874">
                  <c:v>45055</c:v>
                </c:pt>
                <c:pt idx="875">
                  <c:v>45056</c:v>
                </c:pt>
                <c:pt idx="876">
                  <c:v>45057</c:v>
                </c:pt>
                <c:pt idx="877">
                  <c:v>45058</c:v>
                </c:pt>
                <c:pt idx="878">
                  <c:v>45061</c:v>
                </c:pt>
                <c:pt idx="879">
                  <c:v>45062</c:v>
                </c:pt>
                <c:pt idx="880">
                  <c:v>45063</c:v>
                </c:pt>
                <c:pt idx="881">
                  <c:v>45064</c:v>
                </c:pt>
                <c:pt idx="882">
                  <c:v>45065</c:v>
                </c:pt>
                <c:pt idx="883">
                  <c:v>45068</c:v>
                </c:pt>
                <c:pt idx="884">
                  <c:v>45069</c:v>
                </c:pt>
                <c:pt idx="885">
                  <c:v>45070</c:v>
                </c:pt>
                <c:pt idx="886">
                  <c:v>45071</c:v>
                </c:pt>
                <c:pt idx="887">
                  <c:v>45072</c:v>
                </c:pt>
                <c:pt idx="888">
                  <c:v>45075</c:v>
                </c:pt>
                <c:pt idx="889">
                  <c:v>45076</c:v>
                </c:pt>
                <c:pt idx="890">
                  <c:v>45077</c:v>
                </c:pt>
                <c:pt idx="891">
                  <c:v>45078</c:v>
                </c:pt>
                <c:pt idx="892">
                  <c:v>45079</c:v>
                </c:pt>
                <c:pt idx="893">
                  <c:v>45082</c:v>
                </c:pt>
                <c:pt idx="894">
                  <c:v>45083</c:v>
                </c:pt>
                <c:pt idx="895">
                  <c:v>45084</c:v>
                </c:pt>
                <c:pt idx="896">
                  <c:v>45085</c:v>
                </c:pt>
                <c:pt idx="897">
                  <c:v>45086</c:v>
                </c:pt>
                <c:pt idx="898">
                  <c:v>45089</c:v>
                </c:pt>
                <c:pt idx="899">
                  <c:v>45090</c:v>
                </c:pt>
                <c:pt idx="900">
                  <c:v>45091</c:v>
                </c:pt>
                <c:pt idx="901">
                  <c:v>45092</c:v>
                </c:pt>
                <c:pt idx="902">
                  <c:v>45093</c:v>
                </c:pt>
                <c:pt idx="903">
                  <c:v>45096</c:v>
                </c:pt>
                <c:pt idx="904">
                  <c:v>45097</c:v>
                </c:pt>
                <c:pt idx="905">
                  <c:v>45098</c:v>
                </c:pt>
                <c:pt idx="906">
                  <c:v>45099</c:v>
                </c:pt>
                <c:pt idx="907">
                  <c:v>45100</c:v>
                </c:pt>
                <c:pt idx="908">
                  <c:v>45103</c:v>
                </c:pt>
                <c:pt idx="909">
                  <c:v>45104</c:v>
                </c:pt>
                <c:pt idx="910">
                  <c:v>45105</c:v>
                </c:pt>
                <c:pt idx="911">
                  <c:v>45106</c:v>
                </c:pt>
                <c:pt idx="912">
                  <c:v>45107</c:v>
                </c:pt>
                <c:pt idx="913">
                  <c:v>45110</c:v>
                </c:pt>
                <c:pt idx="914">
                  <c:v>45111</c:v>
                </c:pt>
                <c:pt idx="915">
                  <c:v>45112</c:v>
                </c:pt>
                <c:pt idx="916">
                  <c:v>45113</c:v>
                </c:pt>
                <c:pt idx="917">
                  <c:v>45114</c:v>
                </c:pt>
                <c:pt idx="918">
                  <c:v>45117</c:v>
                </c:pt>
                <c:pt idx="919">
                  <c:v>45118</c:v>
                </c:pt>
                <c:pt idx="920">
                  <c:v>45119</c:v>
                </c:pt>
                <c:pt idx="921">
                  <c:v>45120</c:v>
                </c:pt>
                <c:pt idx="922">
                  <c:v>45121</c:v>
                </c:pt>
                <c:pt idx="923">
                  <c:v>45124</c:v>
                </c:pt>
                <c:pt idx="924">
                  <c:v>45125</c:v>
                </c:pt>
                <c:pt idx="925">
                  <c:v>45126</c:v>
                </c:pt>
                <c:pt idx="926">
                  <c:v>45127</c:v>
                </c:pt>
                <c:pt idx="927">
                  <c:v>45128</c:v>
                </c:pt>
                <c:pt idx="928">
                  <c:v>45131</c:v>
                </c:pt>
                <c:pt idx="929">
                  <c:v>45132</c:v>
                </c:pt>
                <c:pt idx="930">
                  <c:v>45133</c:v>
                </c:pt>
                <c:pt idx="931">
                  <c:v>45134</c:v>
                </c:pt>
                <c:pt idx="932">
                  <c:v>45135</c:v>
                </c:pt>
                <c:pt idx="933">
                  <c:v>45138</c:v>
                </c:pt>
                <c:pt idx="934">
                  <c:v>45139</c:v>
                </c:pt>
                <c:pt idx="935">
                  <c:v>45140</c:v>
                </c:pt>
                <c:pt idx="936">
                  <c:v>45141</c:v>
                </c:pt>
                <c:pt idx="937">
                  <c:v>45142</c:v>
                </c:pt>
                <c:pt idx="938">
                  <c:v>45145</c:v>
                </c:pt>
                <c:pt idx="939">
                  <c:v>45146</c:v>
                </c:pt>
                <c:pt idx="940">
                  <c:v>45147</c:v>
                </c:pt>
                <c:pt idx="941">
                  <c:v>45148</c:v>
                </c:pt>
                <c:pt idx="942">
                  <c:v>45149</c:v>
                </c:pt>
                <c:pt idx="943">
                  <c:v>45152</c:v>
                </c:pt>
                <c:pt idx="944">
                  <c:v>45153</c:v>
                </c:pt>
                <c:pt idx="945">
                  <c:v>45154</c:v>
                </c:pt>
                <c:pt idx="946">
                  <c:v>45155</c:v>
                </c:pt>
                <c:pt idx="947">
                  <c:v>45156</c:v>
                </c:pt>
                <c:pt idx="948">
                  <c:v>45159</c:v>
                </c:pt>
                <c:pt idx="949">
                  <c:v>45160</c:v>
                </c:pt>
                <c:pt idx="950">
                  <c:v>45161</c:v>
                </c:pt>
                <c:pt idx="951">
                  <c:v>45162</c:v>
                </c:pt>
                <c:pt idx="952">
                  <c:v>45163</c:v>
                </c:pt>
                <c:pt idx="953">
                  <c:v>45166</c:v>
                </c:pt>
                <c:pt idx="954">
                  <c:v>45167</c:v>
                </c:pt>
                <c:pt idx="955">
                  <c:v>45168</c:v>
                </c:pt>
                <c:pt idx="956">
                  <c:v>45169</c:v>
                </c:pt>
                <c:pt idx="957">
                  <c:v>45170</c:v>
                </c:pt>
                <c:pt idx="958">
                  <c:v>45173</c:v>
                </c:pt>
                <c:pt idx="959">
                  <c:v>45174</c:v>
                </c:pt>
                <c:pt idx="960">
                  <c:v>45175</c:v>
                </c:pt>
                <c:pt idx="961">
                  <c:v>45176</c:v>
                </c:pt>
                <c:pt idx="962">
                  <c:v>45177</c:v>
                </c:pt>
                <c:pt idx="963">
                  <c:v>45180</c:v>
                </c:pt>
                <c:pt idx="964">
                  <c:v>45181</c:v>
                </c:pt>
                <c:pt idx="965">
                  <c:v>45182</c:v>
                </c:pt>
                <c:pt idx="966">
                  <c:v>45183</c:v>
                </c:pt>
                <c:pt idx="967">
                  <c:v>45184</c:v>
                </c:pt>
                <c:pt idx="968">
                  <c:v>45187</c:v>
                </c:pt>
                <c:pt idx="969">
                  <c:v>45188</c:v>
                </c:pt>
                <c:pt idx="970">
                  <c:v>45189</c:v>
                </c:pt>
                <c:pt idx="971">
                  <c:v>45190</c:v>
                </c:pt>
                <c:pt idx="972">
                  <c:v>45191</c:v>
                </c:pt>
                <c:pt idx="973">
                  <c:v>45194</c:v>
                </c:pt>
                <c:pt idx="974">
                  <c:v>45195</c:v>
                </c:pt>
                <c:pt idx="975">
                  <c:v>45196</c:v>
                </c:pt>
                <c:pt idx="976">
                  <c:v>45197</c:v>
                </c:pt>
                <c:pt idx="977">
                  <c:v>45198</c:v>
                </c:pt>
                <c:pt idx="978">
                  <c:v>45201</c:v>
                </c:pt>
                <c:pt idx="979">
                  <c:v>45202</c:v>
                </c:pt>
                <c:pt idx="980">
                  <c:v>45203</c:v>
                </c:pt>
                <c:pt idx="981">
                  <c:v>45204</c:v>
                </c:pt>
                <c:pt idx="982">
                  <c:v>45205</c:v>
                </c:pt>
                <c:pt idx="983">
                  <c:v>45208</c:v>
                </c:pt>
                <c:pt idx="984">
                  <c:v>45209</c:v>
                </c:pt>
                <c:pt idx="985">
                  <c:v>45210</c:v>
                </c:pt>
                <c:pt idx="986">
                  <c:v>45211</c:v>
                </c:pt>
                <c:pt idx="987">
                  <c:v>45212</c:v>
                </c:pt>
                <c:pt idx="988">
                  <c:v>45215</c:v>
                </c:pt>
                <c:pt idx="989">
                  <c:v>45216</c:v>
                </c:pt>
                <c:pt idx="990">
                  <c:v>45217</c:v>
                </c:pt>
                <c:pt idx="991">
                  <c:v>45218</c:v>
                </c:pt>
                <c:pt idx="992">
                  <c:v>45219</c:v>
                </c:pt>
                <c:pt idx="993">
                  <c:v>45222</c:v>
                </c:pt>
                <c:pt idx="994">
                  <c:v>45223</c:v>
                </c:pt>
                <c:pt idx="995">
                  <c:v>45224</c:v>
                </c:pt>
                <c:pt idx="996">
                  <c:v>45225</c:v>
                </c:pt>
                <c:pt idx="997">
                  <c:v>45226</c:v>
                </c:pt>
                <c:pt idx="998">
                  <c:v>45229</c:v>
                </c:pt>
                <c:pt idx="999">
                  <c:v>45230</c:v>
                </c:pt>
                <c:pt idx="1000">
                  <c:v>45231</c:v>
                </c:pt>
                <c:pt idx="1001">
                  <c:v>45232</c:v>
                </c:pt>
                <c:pt idx="1002">
                  <c:v>45233</c:v>
                </c:pt>
                <c:pt idx="1003">
                  <c:v>45236</c:v>
                </c:pt>
                <c:pt idx="1004">
                  <c:v>45237</c:v>
                </c:pt>
                <c:pt idx="1005">
                  <c:v>45238</c:v>
                </c:pt>
                <c:pt idx="1006">
                  <c:v>45239</c:v>
                </c:pt>
                <c:pt idx="1007">
                  <c:v>45240</c:v>
                </c:pt>
                <c:pt idx="1008">
                  <c:v>45243</c:v>
                </c:pt>
                <c:pt idx="1009">
                  <c:v>45244</c:v>
                </c:pt>
                <c:pt idx="1010">
                  <c:v>45245</c:v>
                </c:pt>
                <c:pt idx="1011">
                  <c:v>45246</c:v>
                </c:pt>
                <c:pt idx="1012">
                  <c:v>45247</c:v>
                </c:pt>
                <c:pt idx="1013">
                  <c:v>45250</c:v>
                </c:pt>
                <c:pt idx="1014">
                  <c:v>45251</c:v>
                </c:pt>
                <c:pt idx="1015">
                  <c:v>45252</c:v>
                </c:pt>
                <c:pt idx="1016">
                  <c:v>45253</c:v>
                </c:pt>
                <c:pt idx="1017">
                  <c:v>45254</c:v>
                </c:pt>
                <c:pt idx="1018">
                  <c:v>45257</c:v>
                </c:pt>
                <c:pt idx="1019">
                  <c:v>45258</c:v>
                </c:pt>
                <c:pt idx="1020">
                  <c:v>45259</c:v>
                </c:pt>
                <c:pt idx="1021">
                  <c:v>45260</c:v>
                </c:pt>
                <c:pt idx="1022">
                  <c:v>45261</c:v>
                </c:pt>
                <c:pt idx="1023">
                  <c:v>45264</c:v>
                </c:pt>
                <c:pt idx="1024">
                  <c:v>45265</c:v>
                </c:pt>
                <c:pt idx="1025">
                  <c:v>45266</c:v>
                </c:pt>
                <c:pt idx="1026">
                  <c:v>45267</c:v>
                </c:pt>
                <c:pt idx="1027">
                  <c:v>45268</c:v>
                </c:pt>
                <c:pt idx="1028">
                  <c:v>45271</c:v>
                </c:pt>
                <c:pt idx="1029">
                  <c:v>45272</c:v>
                </c:pt>
                <c:pt idx="1030">
                  <c:v>45273</c:v>
                </c:pt>
                <c:pt idx="1031">
                  <c:v>45274</c:v>
                </c:pt>
                <c:pt idx="1032">
                  <c:v>45275</c:v>
                </c:pt>
                <c:pt idx="1033">
                  <c:v>45278</c:v>
                </c:pt>
                <c:pt idx="1034">
                  <c:v>45279</c:v>
                </c:pt>
                <c:pt idx="1035">
                  <c:v>45280</c:v>
                </c:pt>
                <c:pt idx="1036">
                  <c:v>45281</c:v>
                </c:pt>
                <c:pt idx="1037">
                  <c:v>45282</c:v>
                </c:pt>
                <c:pt idx="1038">
                  <c:v>45285</c:v>
                </c:pt>
                <c:pt idx="1039">
                  <c:v>45286</c:v>
                </c:pt>
                <c:pt idx="1040">
                  <c:v>45287</c:v>
                </c:pt>
                <c:pt idx="1041">
                  <c:v>45288</c:v>
                </c:pt>
                <c:pt idx="1042">
                  <c:v>45289</c:v>
                </c:pt>
                <c:pt idx="1043">
                  <c:v>45292</c:v>
                </c:pt>
                <c:pt idx="1044">
                  <c:v>45293</c:v>
                </c:pt>
                <c:pt idx="1045">
                  <c:v>45294</c:v>
                </c:pt>
                <c:pt idx="1046">
                  <c:v>45295</c:v>
                </c:pt>
                <c:pt idx="1047">
                  <c:v>45296</c:v>
                </c:pt>
                <c:pt idx="1048">
                  <c:v>45299</c:v>
                </c:pt>
                <c:pt idx="1049">
                  <c:v>45300</c:v>
                </c:pt>
                <c:pt idx="1050">
                  <c:v>45301</c:v>
                </c:pt>
                <c:pt idx="1051">
                  <c:v>45302</c:v>
                </c:pt>
                <c:pt idx="1052">
                  <c:v>45303</c:v>
                </c:pt>
                <c:pt idx="1053">
                  <c:v>45306</c:v>
                </c:pt>
                <c:pt idx="1054">
                  <c:v>45307</c:v>
                </c:pt>
                <c:pt idx="1055">
                  <c:v>45308</c:v>
                </c:pt>
                <c:pt idx="1056">
                  <c:v>45309</c:v>
                </c:pt>
                <c:pt idx="1057">
                  <c:v>45310</c:v>
                </c:pt>
                <c:pt idx="1058">
                  <c:v>45313</c:v>
                </c:pt>
                <c:pt idx="1059">
                  <c:v>45314</c:v>
                </c:pt>
                <c:pt idx="1060">
                  <c:v>45315</c:v>
                </c:pt>
                <c:pt idx="1061">
                  <c:v>45316</c:v>
                </c:pt>
                <c:pt idx="1062">
                  <c:v>45317</c:v>
                </c:pt>
                <c:pt idx="1063">
                  <c:v>45320</c:v>
                </c:pt>
                <c:pt idx="1064">
                  <c:v>45321</c:v>
                </c:pt>
                <c:pt idx="1065">
                  <c:v>45322</c:v>
                </c:pt>
                <c:pt idx="1066">
                  <c:v>45323</c:v>
                </c:pt>
                <c:pt idx="1067">
                  <c:v>45324</c:v>
                </c:pt>
                <c:pt idx="1068">
                  <c:v>45327</c:v>
                </c:pt>
                <c:pt idx="1069">
                  <c:v>45328</c:v>
                </c:pt>
                <c:pt idx="1070">
                  <c:v>45329</c:v>
                </c:pt>
                <c:pt idx="1071">
                  <c:v>45330</c:v>
                </c:pt>
                <c:pt idx="1072">
                  <c:v>45331</c:v>
                </c:pt>
                <c:pt idx="1073">
                  <c:v>45334</c:v>
                </c:pt>
                <c:pt idx="1074">
                  <c:v>45335</c:v>
                </c:pt>
                <c:pt idx="1075">
                  <c:v>45336</c:v>
                </c:pt>
                <c:pt idx="1076">
                  <c:v>45337</c:v>
                </c:pt>
                <c:pt idx="1077">
                  <c:v>45338</c:v>
                </c:pt>
                <c:pt idx="1078">
                  <c:v>45341</c:v>
                </c:pt>
                <c:pt idx="1079">
                  <c:v>45342</c:v>
                </c:pt>
                <c:pt idx="1080">
                  <c:v>45343</c:v>
                </c:pt>
                <c:pt idx="1081">
                  <c:v>45344</c:v>
                </c:pt>
                <c:pt idx="1082">
                  <c:v>45345</c:v>
                </c:pt>
                <c:pt idx="1083">
                  <c:v>45348</c:v>
                </c:pt>
                <c:pt idx="1084">
                  <c:v>45349</c:v>
                </c:pt>
                <c:pt idx="1085">
                  <c:v>45350</c:v>
                </c:pt>
                <c:pt idx="1086">
                  <c:v>45351</c:v>
                </c:pt>
                <c:pt idx="1087">
                  <c:v>45352</c:v>
                </c:pt>
                <c:pt idx="1088">
                  <c:v>45355</c:v>
                </c:pt>
                <c:pt idx="1089">
                  <c:v>45356</c:v>
                </c:pt>
                <c:pt idx="1090">
                  <c:v>45357</c:v>
                </c:pt>
                <c:pt idx="1091">
                  <c:v>45358</c:v>
                </c:pt>
                <c:pt idx="1092">
                  <c:v>45359</c:v>
                </c:pt>
                <c:pt idx="1093">
                  <c:v>45362</c:v>
                </c:pt>
                <c:pt idx="1094">
                  <c:v>45363</c:v>
                </c:pt>
                <c:pt idx="1095">
                  <c:v>45364</c:v>
                </c:pt>
                <c:pt idx="1096">
                  <c:v>45365</c:v>
                </c:pt>
                <c:pt idx="1097">
                  <c:v>45366</c:v>
                </c:pt>
                <c:pt idx="1098">
                  <c:v>45369</c:v>
                </c:pt>
                <c:pt idx="1099">
                  <c:v>45370</c:v>
                </c:pt>
                <c:pt idx="1100">
                  <c:v>45371</c:v>
                </c:pt>
                <c:pt idx="1101">
                  <c:v>45372</c:v>
                </c:pt>
                <c:pt idx="1102">
                  <c:v>45373</c:v>
                </c:pt>
                <c:pt idx="1103">
                  <c:v>45376</c:v>
                </c:pt>
                <c:pt idx="1104">
                  <c:v>45377</c:v>
                </c:pt>
                <c:pt idx="1105">
                  <c:v>45378</c:v>
                </c:pt>
                <c:pt idx="1106">
                  <c:v>45379</c:v>
                </c:pt>
                <c:pt idx="1107">
                  <c:v>45380</c:v>
                </c:pt>
                <c:pt idx="1108">
                  <c:v>45383</c:v>
                </c:pt>
                <c:pt idx="1109">
                  <c:v>45384</c:v>
                </c:pt>
                <c:pt idx="1110">
                  <c:v>45385</c:v>
                </c:pt>
                <c:pt idx="1111">
                  <c:v>45386</c:v>
                </c:pt>
                <c:pt idx="1112">
                  <c:v>45387</c:v>
                </c:pt>
                <c:pt idx="1113">
                  <c:v>45390</c:v>
                </c:pt>
                <c:pt idx="1114">
                  <c:v>45391</c:v>
                </c:pt>
                <c:pt idx="1115">
                  <c:v>45392</c:v>
                </c:pt>
                <c:pt idx="1116">
                  <c:v>45393</c:v>
                </c:pt>
                <c:pt idx="1117">
                  <c:v>45394</c:v>
                </c:pt>
                <c:pt idx="1118">
                  <c:v>45397</c:v>
                </c:pt>
                <c:pt idx="1119">
                  <c:v>45398</c:v>
                </c:pt>
                <c:pt idx="1120">
                  <c:v>45399</c:v>
                </c:pt>
                <c:pt idx="1121">
                  <c:v>45400</c:v>
                </c:pt>
                <c:pt idx="1122">
                  <c:v>45401</c:v>
                </c:pt>
                <c:pt idx="1123">
                  <c:v>45404</c:v>
                </c:pt>
                <c:pt idx="1124">
                  <c:v>45405</c:v>
                </c:pt>
                <c:pt idx="1125">
                  <c:v>45406</c:v>
                </c:pt>
                <c:pt idx="1126">
                  <c:v>45407</c:v>
                </c:pt>
                <c:pt idx="1127">
                  <c:v>45408</c:v>
                </c:pt>
                <c:pt idx="1128">
                  <c:v>45411</c:v>
                </c:pt>
                <c:pt idx="1129">
                  <c:v>45412</c:v>
                </c:pt>
                <c:pt idx="1130">
                  <c:v>45413</c:v>
                </c:pt>
                <c:pt idx="1131">
                  <c:v>45414</c:v>
                </c:pt>
                <c:pt idx="1132">
                  <c:v>45415</c:v>
                </c:pt>
                <c:pt idx="1133">
                  <c:v>45418</c:v>
                </c:pt>
                <c:pt idx="1134">
                  <c:v>45419</c:v>
                </c:pt>
                <c:pt idx="1135">
                  <c:v>45420</c:v>
                </c:pt>
                <c:pt idx="1136">
                  <c:v>45421</c:v>
                </c:pt>
                <c:pt idx="1137">
                  <c:v>45422</c:v>
                </c:pt>
                <c:pt idx="1138">
                  <c:v>45425</c:v>
                </c:pt>
                <c:pt idx="1139">
                  <c:v>45426</c:v>
                </c:pt>
                <c:pt idx="1140">
                  <c:v>45427</c:v>
                </c:pt>
                <c:pt idx="1141">
                  <c:v>45428</c:v>
                </c:pt>
                <c:pt idx="1142">
                  <c:v>45429</c:v>
                </c:pt>
                <c:pt idx="1143">
                  <c:v>45432</c:v>
                </c:pt>
                <c:pt idx="1144">
                  <c:v>45433</c:v>
                </c:pt>
                <c:pt idx="1145">
                  <c:v>45434</c:v>
                </c:pt>
                <c:pt idx="1146">
                  <c:v>45435</c:v>
                </c:pt>
                <c:pt idx="1147">
                  <c:v>45436</c:v>
                </c:pt>
                <c:pt idx="1148">
                  <c:v>45439</c:v>
                </c:pt>
                <c:pt idx="1149">
                  <c:v>45440</c:v>
                </c:pt>
                <c:pt idx="1150">
                  <c:v>45441</c:v>
                </c:pt>
                <c:pt idx="1151">
                  <c:v>45442</c:v>
                </c:pt>
                <c:pt idx="1152">
                  <c:v>45443</c:v>
                </c:pt>
                <c:pt idx="1153">
                  <c:v>45446</c:v>
                </c:pt>
                <c:pt idx="1154">
                  <c:v>45447</c:v>
                </c:pt>
                <c:pt idx="1155">
                  <c:v>45448</c:v>
                </c:pt>
                <c:pt idx="1156">
                  <c:v>45449</c:v>
                </c:pt>
                <c:pt idx="1157">
                  <c:v>45450</c:v>
                </c:pt>
                <c:pt idx="1158">
                  <c:v>45453</c:v>
                </c:pt>
                <c:pt idx="1159">
                  <c:v>45454</c:v>
                </c:pt>
                <c:pt idx="1160">
                  <c:v>45455</c:v>
                </c:pt>
                <c:pt idx="1161">
                  <c:v>45456</c:v>
                </c:pt>
                <c:pt idx="1162">
                  <c:v>45457</c:v>
                </c:pt>
                <c:pt idx="1163">
                  <c:v>45460</c:v>
                </c:pt>
                <c:pt idx="1164">
                  <c:v>45461</c:v>
                </c:pt>
                <c:pt idx="1165">
                  <c:v>45462</c:v>
                </c:pt>
                <c:pt idx="1166">
                  <c:v>45463</c:v>
                </c:pt>
                <c:pt idx="1167">
                  <c:v>45464</c:v>
                </c:pt>
                <c:pt idx="1168">
                  <c:v>45467</c:v>
                </c:pt>
                <c:pt idx="1169">
                  <c:v>45468</c:v>
                </c:pt>
                <c:pt idx="1170">
                  <c:v>45469</c:v>
                </c:pt>
                <c:pt idx="1171">
                  <c:v>45470</c:v>
                </c:pt>
                <c:pt idx="1172">
                  <c:v>45471</c:v>
                </c:pt>
                <c:pt idx="1173">
                  <c:v>45474</c:v>
                </c:pt>
                <c:pt idx="1174">
                  <c:v>45475</c:v>
                </c:pt>
                <c:pt idx="1175">
                  <c:v>45476</c:v>
                </c:pt>
                <c:pt idx="1176">
                  <c:v>45477</c:v>
                </c:pt>
                <c:pt idx="1177">
                  <c:v>45478</c:v>
                </c:pt>
                <c:pt idx="1178">
                  <c:v>45481</c:v>
                </c:pt>
                <c:pt idx="1179">
                  <c:v>45482</c:v>
                </c:pt>
                <c:pt idx="1180">
                  <c:v>45483</c:v>
                </c:pt>
                <c:pt idx="1181">
                  <c:v>45484</c:v>
                </c:pt>
                <c:pt idx="1182">
                  <c:v>45485</c:v>
                </c:pt>
                <c:pt idx="1183">
                  <c:v>45488</c:v>
                </c:pt>
                <c:pt idx="1184">
                  <c:v>45489</c:v>
                </c:pt>
                <c:pt idx="1185">
                  <c:v>45490</c:v>
                </c:pt>
                <c:pt idx="1186">
                  <c:v>45491</c:v>
                </c:pt>
                <c:pt idx="1187">
                  <c:v>45492</c:v>
                </c:pt>
                <c:pt idx="1188">
                  <c:v>45495</c:v>
                </c:pt>
                <c:pt idx="1189">
                  <c:v>45496</c:v>
                </c:pt>
                <c:pt idx="1190">
                  <c:v>45497</c:v>
                </c:pt>
                <c:pt idx="1191">
                  <c:v>45498</c:v>
                </c:pt>
                <c:pt idx="1192">
                  <c:v>45499</c:v>
                </c:pt>
                <c:pt idx="1193">
                  <c:v>45502</c:v>
                </c:pt>
                <c:pt idx="1194">
                  <c:v>45503</c:v>
                </c:pt>
                <c:pt idx="1195">
                  <c:v>45504</c:v>
                </c:pt>
                <c:pt idx="1196">
                  <c:v>45505</c:v>
                </c:pt>
                <c:pt idx="1197">
                  <c:v>45506</c:v>
                </c:pt>
                <c:pt idx="1198">
                  <c:v>45509</c:v>
                </c:pt>
                <c:pt idx="1199">
                  <c:v>45510</c:v>
                </c:pt>
                <c:pt idx="1200">
                  <c:v>45511</c:v>
                </c:pt>
                <c:pt idx="1201">
                  <c:v>45512</c:v>
                </c:pt>
                <c:pt idx="1202">
                  <c:v>45513</c:v>
                </c:pt>
                <c:pt idx="1203">
                  <c:v>45516</c:v>
                </c:pt>
                <c:pt idx="1204">
                  <c:v>45517</c:v>
                </c:pt>
                <c:pt idx="1205">
                  <c:v>45518</c:v>
                </c:pt>
                <c:pt idx="1206">
                  <c:v>45519</c:v>
                </c:pt>
                <c:pt idx="1207">
                  <c:v>45520</c:v>
                </c:pt>
                <c:pt idx="1208">
                  <c:v>45523</c:v>
                </c:pt>
                <c:pt idx="1209">
                  <c:v>45524</c:v>
                </c:pt>
                <c:pt idx="1210">
                  <c:v>45525</c:v>
                </c:pt>
                <c:pt idx="1211">
                  <c:v>45526</c:v>
                </c:pt>
                <c:pt idx="1212">
                  <c:v>45527</c:v>
                </c:pt>
                <c:pt idx="1213">
                  <c:v>45530</c:v>
                </c:pt>
                <c:pt idx="1214">
                  <c:v>45531</c:v>
                </c:pt>
                <c:pt idx="1215">
                  <c:v>45532</c:v>
                </c:pt>
                <c:pt idx="1216">
                  <c:v>45533</c:v>
                </c:pt>
                <c:pt idx="1217">
                  <c:v>45534</c:v>
                </c:pt>
                <c:pt idx="1218">
                  <c:v>45537</c:v>
                </c:pt>
                <c:pt idx="1219">
                  <c:v>45538</c:v>
                </c:pt>
                <c:pt idx="1220">
                  <c:v>45539</c:v>
                </c:pt>
                <c:pt idx="1221">
                  <c:v>45540</c:v>
                </c:pt>
                <c:pt idx="1222">
                  <c:v>45541</c:v>
                </c:pt>
                <c:pt idx="1223">
                  <c:v>45544</c:v>
                </c:pt>
                <c:pt idx="1224">
                  <c:v>45545</c:v>
                </c:pt>
                <c:pt idx="1225">
                  <c:v>45546</c:v>
                </c:pt>
                <c:pt idx="1226">
                  <c:v>45547</c:v>
                </c:pt>
                <c:pt idx="1227">
                  <c:v>45548</c:v>
                </c:pt>
                <c:pt idx="1228">
                  <c:v>45551</c:v>
                </c:pt>
                <c:pt idx="1229">
                  <c:v>45552</c:v>
                </c:pt>
                <c:pt idx="1230">
                  <c:v>45553</c:v>
                </c:pt>
                <c:pt idx="1231">
                  <c:v>45554</c:v>
                </c:pt>
                <c:pt idx="1232">
                  <c:v>45555</c:v>
                </c:pt>
                <c:pt idx="1233">
                  <c:v>45558</c:v>
                </c:pt>
                <c:pt idx="1234">
                  <c:v>45559</c:v>
                </c:pt>
                <c:pt idx="1235">
                  <c:v>45560</c:v>
                </c:pt>
                <c:pt idx="1236">
                  <c:v>45561</c:v>
                </c:pt>
                <c:pt idx="1237">
                  <c:v>45562</c:v>
                </c:pt>
                <c:pt idx="1238">
                  <c:v>45565</c:v>
                </c:pt>
                <c:pt idx="1239">
                  <c:v>45566</c:v>
                </c:pt>
                <c:pt idx="1240">
                  <c:v>45567</c:v>
                </c:pt>
                <c:pt idx="1241">
                  <c:v>45568</c:v>
                </c:pt>
                <c:pt idx="1242">
                  <c:v>45569</c:v>
                </c:pt>
                <c:pt idx="1243">
                  <c:v>45572</c:v>
                </c:pt>
                <c:pt idx="1244">
                  <c:v>45573</c:v>
                </c:pt>
                <c:pt idx="1245">
                  <c:v>45574</c:v>
                </c:pt>
                <c:pt idx="1246">
                  <c:v>45575</c:v>
                </c:pt>
                <c:pt idx="1247">
                  <c:v>45576</c:v>
                </c:pt>
                <c:pt idx="1248">
                  <c:v>45579</c:v>
                </c:pt>
                <c:pt idx="1249">
                  <c:v>45580</c:v>
                </c:pt>
                <c:pt idx="1250">
                  <c:v>45581</c:v>
                </c:pt>
                <c:pt idx="1251">
                  <c:v>45582</c:v>
                </c:pt>
                <c:pt idx="1252">
                  <c:v>45583</c:v>
                </c:pt>
                <c:pt idx="1253">
                  <c:v>45586</c:v>
                </c:pt>
                <c:pt idx="1254">
                  <c:v>45587</c:v>
                </c:pt>
                <c:pt idx="1255">
                  <c:v>45588</c:v>
                </c:pt>
                <c:pt idx="1256">
                  <c:v>45589</c:v>
                </c:pt>
                <c:pt idx="1257">
                  <c:v>45590</c:v>
                </c:pt>
                <c:pt idx="1258">
                  <c:v>45593</c:v>
                </c:pt>
                <c:pt idx="1259">
                  <c:v>45594</c:v>
                </c:pt>
                <c:pt idx="1260">
                  <c:v>45595</c:v>
                </c:pt>
                <c:pt idx="1261">
                  <c:v>45596</c:v>
                </c:pt>
                <c:pt idx="1262">
                  <c:v>45597</c:v>
                </c:pt>
                <c:pt idx="1263">
                  <c:v>45600</c:v>
                </c:pt>
                <c:pt idx="1264">
                  <c:v>45601</c:v>
                </c:pt>
                <c:pt idx="1265">
                  <c:v>45602</c:v>
                </c:pt>
                <c:pt idx="1266">
                  <c:v>45603</c:v>
                </c:pt>
                <c:pt idx="1267">
                  <c:v>45604</c:v>
                </c:pt>
                <c:pt idx="1268">
                  <c:v>45607</c:v>
                </c:pt>
                <c:pt idx="1269">
                  <c:v>45608</c:v>
                </c:pt>
                <c:pt idx="1270">
                  <c:v>45609</c:v>
                </c:pt>
                <c:pt idx="1271">
                  <c:v>45610</c:v>
                </c:pt>
                <c:pt idx="1272">
                  <c:v>45611</c:v>
                </c:pt>
                <c:pt idx="1273">
                  <c:v>45614</c:v>
                </c:pt>
                <c:pt idx="1274">
                  <c:v>45615</c:v>
                </c:pt>
                <c:pt idx="1275">
                  <c:v>45616</c:v>
                </c:pt>
                <c:pt idx="1276">
                  <c:v>45617</c:v>
                </c:pt>
                <c:pt idx="1277">
                  <c:v>45618</c:v>
                </c:pt>
                <c:pt idx="1278">
                  <c:v>45621</c:v>
                </c:pt>
                <c:pt idx="1279">
                  <c:v>45622</c:v>
                </c:pt>
                <c:pt idx="1280">
                  <c:v>45623</c:v>
                </c:pt>
                <c:pt idx="1281">
                  <c:v>45624</c:v>
                </c:pt>
                <c:pt idx="1282">
                  <c:v>45625</c:v>
                </c:pt>
                <c:pt idx="1283">
                  <c:v>45628</c:v>
                </c:pt>
                <c:pt idx="1284">
                  <c:v>45629</c:v>
                </c:pt>
                <c:pt idx="1285">
                  <c:v>45630</c:v>
                </c:pt>
                <c:pt idx="1286">
                  <c:v>45631</c:v>
                </c:pt>
                <c:pt idx="1287">
                  <c:v>45632</c:v>
                </c:pt>
                <c:pt idx="1288">
                  <c:v>45635</c:v>
                </c:pt>
                <c:pt idx="1289">
                  <c:v>45636</c:v>
                </c:pt>
                <c:pt idx="1290">
                  <c:v>45637</c:v>
                </c:pt>
                <c:pt idx="1291">
                  <c:v>45638</c:v>
                </c:pt>
                <c:pt idx="1292">
                  <c:v>45639</c:v>
                </c:pt>
                <c:pt idx="1293">
                  <c:v>45642</c:v>
                </c:pt>
                <c:pt idx="1294">
                  <c:v>45643</c:v>
                </c:pt>
                <c:pt idx="1295">
                  <c:v>45644</c:v>
                </c:pt>
                <c:pt idx="1296">
                  <c:v>45645</c:v>
                </c:pt>
                <c:pt idx="1297">
                  <c:v>45646</c:v>
                </c:pt>
                <c:pt idx="1298">
                  <c:v>45649</c:v>
                </c:pt>
                <c:pt idx="1299">
                  <c:v>45650</c:v>
                </c:pt>
                <c:pt idx="1300">
                  <c:v>45651</c:v>
                </c:pt>
                <c:pt idx="1301">
                  <c:v>45652</c:v>
                </c:pt>
                <c:pt idx="1302">
                  <c:v>45653</c:v>
                </c:pt>
                <c:pt idx="1303">
                  <c:v>45656</c:v>
                </c:pt>
                <c:pt idx="1304">
                  <c:v>45657</c:v>
                </c:pt>
                <c:pt idx="1305">
                  <c:v>45658</c:v>
                </c:pt>
                <c:pt idx="1306">
                  <c:v>45659</c:v>
                </c:pt>
                <c:pt idx="1307">
                  <c:v>45660</c:v>
                </c:pt>
                <c:pt idx="1308">
                  <c:v>45663</c:v>
                </c:pt>
                <c:pt idx="1309">
                  <c:v>45664</c:v>
                </c:pt>
                <c:pt idx="1310">
                  <c:v>45665</c:v>
                </c:pt>
                <c:pt idx="1311">
                  <c:v>45666</c:v>
                </c:pt>
                <c:pt idx="1312">
                  <c:v>45667</c:v>
                </c:pt>
                <c:pt idx="1313">
                  <c:v>45670</c:v>
                </c:pt>
                <c:pt idx="1314">
                  <c:v>45671</c:v>
                </c:pt>
                <c:pt idx="1315">
                  <c:v>45672</c:v>
                </c:pt>
                <c:pt idx="1316">
                  <c:v>45673</c:v>
                </c:pt>
                <c:pt idx="1317">
                  <c:v>45674</c:v>
                </c:pt>
                <c:pt idx="1318">
                  <c:v>45677</c:v>
                </c:pt>
                <c:pt idx="1319">
                  <c:v>45678</c:v>
                </c:pt>
                <c:pt idx="1320">
                  <c:v>45679</c:v>
                </c:pt>
                <c:pt idx="1321">
                  <c:v>45680</c:v>
                </c:pt>
                <c:pt idx="1322">
                  <c:v>45681</c:v>
                </c:pt>
                <c:pt idx="1323">
                  <c:v>45684</c:v>
                </c:pt>
                <c:pt idx="1324">
                  <c:v>45685</c:v>
                </c:pt>
                <c:pt idx="1325">
                  <c:v>45686</c:v>
                </c:pt>
                <c:pt idx="1326">
                  <c:v>45687</c:v>
                </c:pt>
                <c:pt idx="1327">
                  <c:v>45688</c:v>
                </c:pt>
                <c:pt idx="1328">
                  <c:v>45691</c:v>
                </c:pt>
                <c:pt idx="1329">
                  <c:v>45692</c:v>
                </c:pt>
                <c:pt idx="1330">
                  <c:v>45693</c:v>
                </c:pt>
                <c:pt idx="1331">
                  <c:v>45694</c:v>
                </c:pt>
                <c:pt idx="1332">
                  <c:v>45695</c:v>
                </c:pt>
                <c:pt idx="1333">
                  <c:v>45698</c:v>
                </c:pt>
                <c:pt idx="1334">
                  <c:v>45699</c:v>
                </c:pt>
                <c:pt idx="1335">
                  <c:v>45700</c:v>
                </c:pt>
                <c:pt idx="1336">
                  <c:v>45701</c:v>
                </c:pt>
                <c:pt idx="1337">
                  <c:v>45702</c:v>
                </c:pt>
                <c:pt idx="1338">
                  <c:v>45705</c:v>
                </c:pt>
                <c:pt idx="1339">
                  <c:v>45706</c:v>
                </c:pt>
                <c:pt idx="1340">
                  <c:v>45707</c:v>
                </c:pt>
                <c:pt idx="1341">
                  <c:v>45708</c:v>
                </c:pt>
                <c:pt idx="1342">
                  <c:v>45709</c:v>
                </c:pt>
                <c:pt idx="1343">
                  <c:v>45712</c:v>
                </c:pt>
                <c:pt idx="1344">
                  <c:v>45713</c:v>
                </c:pt>
                <c:pt idx="1345">
                  <c:v>45714</c:v>
                </c:pt>
                <c:pt idx="1346">
                  <c:v>45715</c:v>
                </c:pt>
                <c:pt idx="1347">
                  <c:v>45716</c:v>
                </c:pt>
                <c:pt idx="1348">
                  <c:v>45719</c:v>
                </c:pt>
                <c:pt idx="1349">
                  <c:v>45720</c:v>
                </c:pt>
                <c:pt idx="1350">
                  <c:v>45721</c:v>
                </c:pt>
                <c:pt idx="1351">
                  <c:v>45722</c:v>
                </c:pt>
                <c:pt idx="1352">
                  <c:v>45723</c:v>
                </c:pt>
                <c:pt idx="1353">
                  <c:v>45726</c:v>
                </c:pt>
                <c:pt idx="1354">
                  <c:v>45727</c:v>
                </c:pt>
                <c:pt idx="1355">
                  <c:v>45728</c:v>
                </c:pt>
                <c:pt idx="1356">
                  <c:v>45729</c:v>
                </c:pt>
                <c:pt idx="1357">
                  <c:v>45730</c:v>
                </c:pt>
                <c:pt idx="1358">
                  <c:v>45733</c:v>
                </c:pt>
                <c:pt idx="1359">
                  <c:v>45734</c:v>
                </c:pt>
                <c:pt idx="1360">
                  <c:v>45735</c:v>
                </c:pt>
                <c:pt idx="1361">
                  <c:v>45736</c:v>
                </c:pt>
                <c:pt idx="1362">
                  <c:v>45737</c:v>
                </c:pt>
                <c:pt idx="1363">
                  <c:v>45740</c:v>
                </c:pt>
                <c:pt idx="1364">
                  <c:v>45741</c:v>
                </c:pt>
                <c:pt idx="1365">
                  <c:v>45742</c:v>
                </c:pt>
                <c:pt idx="1366">
                  <c:v>45743</c:v>
                </c:pt>
                <c:pt idx="1367">
                  <c:v>45744</c:v>
                </c:pt>
                <c:pt idx="1368">
                  <c:v>45747</c:v>
                </c:pt>
                <c:pt idx="1369">
                  <c:v>45748</c:v>
                </c:pt>
                <c:pt idx="1370">
                  <c:v>45749</c:v>
                </c:pt>
                <c:pt idx="1371">
                  <c:v>45750</c:v>
                </c:pt>
                <c:pt idx="1372">
                  <c:v>45751</c:v>
                </c:pt>
                <c:pt idx="1373">
                  <c:v>45754</c:v>
                </c:pt>
                <c:pt idx="1374">
                  <c:v>45755</c:v>
                </c:pt>
                <c:pt idx="1375">
                  <c:v>45756</c:v>
                </c:pt>
                <c:pt idx="1376">
                  <c:v>45757</c:v>
                </c:pt>
                <c:pt idx="1377">
                  <c:v>45758</c:v>
                </c:pt>
                <c:pt idx="1378">
                  <c:v>45761</c:v>
                </c:pt>
                <c:pt idx="1379">
                  <c:v>45762</c:v>
                </c:pt>
                <c:pt idx="1380">
                  <c:v>45763</c:v>
                </c:pt>
                <c:pt idx="1381">
                  <c:v>45764</c:v>
                </c:pt>
                <c:pt idx="1382">
                  <c:v>45765</c:v>
                </c:pt>
                <c:pt idx="1383">
                  <c:v>45768</c:v>
                </c:pt>
                <c:pt idx="1384">
                  <c:v>45769</c:v>
                </c:pt>
                <c:pt idx="1385">
                  <c:v>45770</c:v>
                </c:pt>
                <c:pt idx="1386">
                  <c:v>45771</c:v>
                </c:pt>
                <c:pt idx="1387">
                  <c:v>45772</c:v>
                </c:pt>
                <c:pt idx="1388">
                  <c:v>45775</c:v>
                </c:pt>
                <c:pt idx="1389">
                  <c:v>45776</c:v>
                </c:pt>
                <c:pt idx="1390">
                  <c:v>45777</c:v>
                </c:pt>
                <c:pt idx="1391">
                  <c:v>45778</c:v>
                </c:pt>
                <c:pt idx="1392">
                  <c:v>45779</c:v>
                </c:pt>
                <c:pt idx="1393">
                  <c:v>45782</c:v>
                </c:pt>
                <c:pt idx="1394">
                  <c:v>45783</c:v>
                </c:pt>
                <c:pt idx="1395">
                  <c:v>45784</c:v>
                </c:pt>
                <c:pt idx="1396">
                  <c:v>45785</c:v>
                </c:pt>
                <c:pt idx="1397">
                  <c:v>45786</c:v>
                </c:pt>
                <c:pt idx="1398">
                  <c:v>45789</c:v>
                </c:pt>
                <c:pt idx="1399">
                  <c:v>45790</c:v>
                </c:pt>
                <c:pt idx="1400">
                  <c:v>45791</c:v>
                </c:pt>
                <c:pt idx="1401">
                  <c:v>45792</c:v>
                </c:pt>
                <c:pt idx="1402">
                  <c:v>45793</c:v>
                </c:pt>
                <c:pt idx="1403">
                  <c:v>45796</c:v>
                </c:pt>
                <c:pt idx="1404">
                  <c:v>45797</c:v>
                </c:pt>
                <c:pt idx="1405">
                  <c:v>45798</c:v>
                </c:pt>
                <c:pt idx="1406">
                  <c:v>45799</c:v>
                </c:pt>
                <c:pt idx="1407">
                  <c:v>45800</c:v>
                </c:pt>
                <c:pt idx="1408">
                  <c:v>45803</c:v>
                </c:pt>
                <c:pt idx="1409">
                  <c:v>45804</c:v>
                </c:pt>
                <c:pt idx="1410">
                  <c:v>45805</c:v>
                </c:pt>
                <c:pt idx="1411">
                  <c:v>45806</c:v>
                </c:pt>
                <c:pt idx="1412">
                  <c:v>45807</c:v>
                </c:pt>
                <c:pt idx="1413">
                  <c:v>45810</c:v>
                </c:pt>
                <c:pt idx="1414">
                  <c:v>45811</c:v>
                </c:pt>
                <c:pt idx="1415">
                  <c:v>45812</c:v>
                </c:pt>
                <c:pt idx="1416">
                  <c:v>45813</c:v>
                </c:pt>
                <c:pt idx="1417">
                  <c:v>45814</c:v>
                </c:pt>
                <c:pt idx="1418">
                  <c:v>45817</c:v>
                </c:pt>
                <c:pt idx="1419">
                  <c:v>45818</c:v>
                </c:pt>
                <c:pt idx="1420">
                  <c:v>45819</c:v>
                </c:pt>
                <c:pt idx="1421">
                  <c:v>45820</c:v>
                </c:pt>
                <c:pt idx="1422">
                  <c:v>45821</c:v>
                </c:pt>
                <c:pt idx="1423">
                  <c:v>45824</c:v>
                </c:pt>
                <c:pt idx="1424">
                  <c:v>45825</c:v>
                </c:pt>
                <c:pt idx="1425">
                  <c:v>45826</c:v>
                </c:pt>
                <c:pt idx="1426">
                  <c:v>45827</c:v>
                </c:pt>
                <c:pt idx="1427">
                  <c:v>45828</c:v>
                </c:pt>
                <c:pt idx="1428">
                  <c:v>45831</c:v>
                </c:pt>
                <c:pt idx="1429">
                  <c:v>45832</c:v>
                </c:pt>
                <c:pt idx="1430">
                  <c:v>45833</c:v>
                </c:pt>
                <c:pt idx="1431">
                  <c:v>45834</c:v>
                </c:pt>
                <c:pt idx="1432">
                  <c:v>45835</c:v>
                </c:pt>
                <c:pt idx="1433">
                  <c:v>45838</c:v>
                </c:pt>
                <c:pt idx="1434">
                  <c:v>45839</c:v>
                </c:pt>
                <c:pt idx="1435">
                  <c:v>45840</c:v>
                </c:pt>
                <c:pt idx="1436">
                  <c:v>45841</c:v>
                </c:pt>
                <c:pt idx="1437">
                  <c:v>45842</c:v>
                </c:pt>
                <c:pt idx="1438">
                  <c:v>45845</c:v>
                </c:pt>
                <c:pt idx="1439">
                  <c:v>45846</c:v>
                </c:pt>
                <c:pt idx="1440">
                  <c:v>45847</c:v>
                </c:pt>
                <c:pt idx="1441">
                  <c:v>45848</c:v>
                </c:pt>
                <c:pt idx="1442">
                  <c:v>45849</c:v>
                </c:pt>
                <c:pt idx="1443">
                  <c:v>45852</c:v>
                </c:pt>
                <c:pt idx="1444">
                  <c:v>45853</c:v>
                </c:pt>
                <c:pt idx="1445">
                  <c:v>45854</c:v>
                </c:pt>
                <c:pt idx="1446">
                  <c:v>45855</c:v>
                </c:pt>
                <c:pt idx="1447">
                  <c:v>45856</c:v>
                </c:pt>
                <c:pt idx="1448">
                  <c:v>45859</c:v>
                </c:pt>
                <c:pt idx="1449">
                  <c:v>45860</c:v>
                </c:pt>
                <c:pt idx="1450">
                  <c:v>45861</c:v>
                </c:pt>
                <c:pt idx="1451">
                  <c:v>45862</c:v>
                </c:pt>
                <c:pt idx="1452">
                  <c:v>45863</c:v>
                </c:pt>
                <c:pt idx="1453">
                  <c:v>45866</c:v>
                </c:pt>
                <c:pt idx="1454">
                  <c:v>45867</c:v>
                </c:pt>
                <c:pt idx="1455">
                  <c:v>45868</c:v>
                </c:pt>
                <c:pt idx="1456">
                  <c:v>45869</c:v>
                </c:pt>
                <c:pt idx="1457">
                  <c:v>45870</c:v>
                </c:pt>
                <c:pt idx="1458">
                  <c:v>45873</c:v>
                </c:pt>
                <c:pt idx="1459">
                  <c:v>45874</c:v>
                </c:pt>
                <c:pt idx="1460">
                  <c:v>45875</c:v>
                </c:pt>
                <c:pt idx="1461">
                  <c:v>45876</c:v>
                </c:pt>
                <c:pt idx="1462">
                  <c:v>45877</c:v>
                </c:pt>
                <c:pt idx="1463">
                  <c:v>45880</c:v>
                </c:pt>
                <c:pt idx="1464">
                  <c:v>45881</c:v>
                </c:pt>
                <c:pt idx="1465">
                  <c:v>45882</c:v>
                </c:pt>
                <c:pt idx="1466">
                  <c:v>45883</c:v>
                </c:pt>
                <c:pt idx="1467">
                  <c:v>45884</c:v>
                </c:pt>
                <c:pt idx="1468">
                  <c:v>45887</c:v>
                </c:pt>
                <c:pt idx="1469">
                  <c:v>45888</c:v>
                </c:pt>
                <c:pt idx="1470">
                  <c:v>45889</c:v>
                </c:pt>
                <c:pt idx="1471">
                  <c:v>45890</c:v>
                </c:pt>
                <c:pt idx="1472">
                  <c:v>45891</c:v>
                </c:pt>
                <c:pt idx="1473">
                  <c:v>45894</c:v>
                </c:pt>
                <c:pt idx="1474">
                  <c:v>45895</c:v>
                </c:pt>
                <c:pt idx="1475">
                  <c:v>45896</c:v>
                </c:pt>
                <c:pt idx="1476">
                  <c:v>45897</c:v>
                </c:pt>
                <c:pt idx="1477">
                  <c:v>45898</c:v>
                </c:pt>
                <c:pt idx="1478">
                  <c:v>45901</c:v>
                </c:pt>
                <c:pt idx="1479">
                  <c:v>45902</c:v>
                </c:pt>
                <c:pt idx="1480">
                  <c:v>45903</c:v>
                </c:pt>
                <c:pt idx="1481">
                  <c:v>45904</c:v>
                </c:pt>
                <c:pt idx="1482">
                  <c:v>45905</c:v>
                </c:pt>
                <c:pt idx="1483">
                  <c:v>45908</c:v>
                </c:pt>
                <c:pt idx="1484">
                  <c:v>45909</c:v>
                </c:pt>
                <c:pt idx="1485">
                  <c:v>45910</c:v>
                </c:pt>
                <c:pt idx="1486">
                  <c:v>45911</c:v>
                </c:pt>
                <c:pt idx="1487">
                  <c:v>45912</c:v>
                </c:pt>
                <c:pt idx="1488">
                  <c:v>45915</c:v>
                </c:pt>
                <c:pt idx="1489">
                  <c:v>45916</c:v>
                </c:pt>
                <c:pt idx="1490">
                  <c:v>45917</c:v>
                </c:pt>
                <c:pt idx="1491">
                  <c:v>45918</c:v>
                </c:pt>
                <c:pt idx="1492">
                  <c:v>45919</c:v>
                </c:pt>
                <c:pt idx="1493">
                  <c:v>45922</c:v>
                </c:pt>
                <c:pt idx="1494">
                  <c:v>45923</c:v>
                </c:pt>
                <c:pt idx="1495">
                  <c:v>45924</c:v>
                </c:pt>
                <c:pt idx="1496">
                  <c:v>45925</c:v>
                </c:pt>
                <c:pt idx="1497">
                  <c:v>45926</c:v>
                </c:pt>
                <c:pt idx="1498">
                  <c:v>45929</c:v>
                </c:pt>
                <c:pt idx="1499">
                  <c:v>45930</c:v>
                </c:pt>
                <c:pt idx="1500">
                  <c:v>45931</c:v>
                </c:pt>
                <c:pt idx="1501">
                  <c:v>45932</c:v>
                </c:pt>
                <c:pt idx="1502">
                  <c:v>45933</c:v>
                </c:pt>
                <c:pt idx="1503">
                  <c:v>45936</c:v>
                </c:pt>
                <c:pt idx="1504">
                  <c:v>45937</c:v>
                </c:pt>
                <c:pt idx="1505">
                  <c:v>45938</c:v>
                </c:pt>
                <c:pt idx="1506">
                  <c:v>45939</c:v>
                </c:pt>
                <c:pt idx="1507">
                  <c:v>45940</c:v>
                </c:pt>
                <c:pt idx="1508">
                  <c:v>45943</c:v>
                </c:pt>
                <c:pt idx="1509">
                  <c:v>45944</c:v>
                </c:pt>
                <c:pt idx="1510">
                  <c:v>45945</c:v>
                </c:pt>
                <c:pt idx="1511">
                  <c:v>45946</c:v>
                </c:pt>
                <c:pt idx="1512">
                  <c:v>45947</c:v>
                </c:pt>
                <c:pt idx="1513">
                  <c:v>45950</c:v>
                </c:pt>
                <c:pt idx="1514">
                  <c:v>45951</c:v>
                </c:pt>
                <c:pt idx="1515">
                  <c:v>45952</c:v>
                </c:pt>
                <c:pt idx="1516">
                  <c:v>45953</c:v>
                </c:pt>
                <c:pt idx="1517">
                  <c:v>45954</c:v>
                </c:pt>
                <c:pt idx="1518">
                  <c:v>45957</c:v>
                </c:pt>
                <c:pt idx="1519">
                  <c:v>45958</c:v>
                </c:pt>
                <c:pt idx="1520">
                  <c:v>45959</c:v>
                </c:pt>
                <c:pt idx="1521">
                  <c:v>45960</c:v>
                </c:pt>
                <c:pt idx="1522">
                  <c:v>45961</c:v>
                </c:pt>
                <c:pt idx="1523">
                  <c:v>45964</c:v>
                </c:pt>
                <c:pt idx="1524">
                  <c:v>45965</c:v>
                </c:pt>
                <c:pt idx="1525">
                  <c:v>45966</c:v>
                </c:pt>
                <c:pt idx="1526">
                  <c:v>45967</c:v>
                </c:pt>
                <c:pt idx="1527">
                  <c:v>45968</c:v>
                </c:pt>
                <c:pt idx="1528">
                  <c:v>45971</c:v>
                </c:pt>
                <c:pt idx="1529">
                  <c:v>45972</c:v>
                </c:pt>
                <c:pt idx="1530">
                  <c:v>45973</c:v>
                </c:pt>
                <c:pt idx="1531">
                  <c:v>45974</c:v>
                </c:pt>
                <c:pt idx="1532">
                  <c:v>45975</c:v>
                </c:pt>
                <c:pt idx="1533">
                  <c:v>45978</c:v>
                </c:pt>
                <c:pt idx="1534">
                  <c:v>45979</c:v>
                </c:pt>
                <c:pt idx="1535">
                  <c:v>45980</c:v>
                </c:pt>
                <c:pt idx="1536">
                  <c:v>45981</c:v>
                </c:pt>
                <c:pt idx="1537">
                  <c:v>45982</c:v>
                </c:pt>
                <c:pt idx="1538">
                  <c:v>45985</c:v>
                </c:pt>
                <c:pt idx="1539">
                  <c:v>45986</c:v>
                </c:pt>
                <c:pt idx="1540">
                  <c:v>45987</c:v>
                </c:pt>
                <c:pt idx="1541">
                  <c:v>45988</c:v>
                </c:pt>
                <c:pt idx="1542">
                  <c:v>45989</c:v>
                </c:pt>
              </c:numCache>
            </c:numRef>
          </c:cat>
          <c:val>
            <c:numRef>
              <c:f>'Commodity markets'!$D$8:$D$10000</c:f>
              <c:numCache>
                <c:formatCode>0.00</c:formatCode>
                <c:ptCount val="999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1</c:v>
                </c:pt>
                <c:pt idx="1306">
                  <c:v>1</c:v>
                </c:pt>
                <c:pt idx="1307">
                  <c:v>1</c:v>
                </c:pt>
                <c:pt idx="1308">
                  <c:v>1</c:v>
                </c:pt>
                <c:pt idx="1309">
                  <c:v>1</c:v>
                </c:pt>
                <c:pt idx="1310">
                  <c:v>1</c:v>
                </c:pt>
                <c:pt idx="1311">
                  <c:v>1</c:v>
                </c:pt>
                <c:pt idx="1312">
                  <c:v>1</c:v>
                </c:pt>
                <c:pt idx="1313">
                  <c:v>1</c:v>
                </c:pt>
                <c:pt idx="1314">
                  <c:v>1</c:v>
                </c:pt>
                <c:pt idx="1315">
                  <c:v>1</c:v>
                </c:pt>
                <c:pt idx="1316">
                  <c:v>1</c:v>
                </c:pt>
                <c:pt idx="1317">
                  <c:v>1</c:v>
                </c:pt>
                <c:pt idx="1318">
                  <c:v>1</c:v>
                </c:pt>
                <c:pt idx="1319">
                  <c:v>1</c:v>
                </c:pt>
                <c:pt idx="1320">
                  <c:v>1</c:v>
                </c:pt>
                <c:pt idx="1321">
                  <c:v>1</c:v>
                </c:pt>
                <c:pt idx="1322">
                  <c:v>1</c:v>
                </c:pt>
                <c:pt idx="1323">
                  <c:v>1</c:v>
                </c:pt>
                <c:pt idx="1324">
                  <c:v>1</c:v>
                </c:pt>
                <c:pt idx="1325">
                  <c:v>1</c:v>
                </c:pt>
                <c:pt idx="1326">
                  <c:v>1</c:v>
                </c:pt>
                <c:pt idx="1327">
                  <c:v>1</c:v>
                </c:pt>
                <c:pt idx="1328">
                  <c:v>1</c:v>
                </c:pt>
                <c:pt idx="1329">
                  <c:v>1</c:v>
                </c:pt>
                <c:pt idx="1330">
                  <c:v>1</c:v>
                </c:pt>
                <c:pt idx="1331">
                  <c:v>1</c:v>
                </c:pt>
                <c:pt idx="1332">
                  <c:v>1</c:v>
                </c:pt>
                <c:pt idx="1333">
                  <c:v>1</c:v>
                </c:pt>
                <c:pt idx="1334">
                  <c:v>1</c:v>
                </c:pt>
                <c:pt idx="1335">
                  <c:v>1</c:v>
                </c:pt>
                <c:pt idx="1336">
                  <c:v>1</c:v>
                </c:pt>
                <c:pt idx="1337">
                  <c:v>1</c:v>
                </c:pt>
                <c:pt idx="1338">
                  <c:v>1</c:v>
                </c:pt>
                <c:pt idx="1339">
                  <c:v>1</c:v>
                </c:pt>
                <c:pt idx="1340">
                  <c:v>1</c:v>
                </c:pt>
                <c:pt idx="1341">
                  <c:v>1</c:v>
                </c:pt>
                <c:pt idx="1342">
                  <c:v>1</c:v>
                </c:pt>
                <c:pt idx="1343">
                  <c:v>1</c:v>
                </c:pt>
                <c:pt idx="1344">
                  <c:v>1</c:v>
                </c:pt>
                <c:pt idx="1345">
                  <c:v>1</c:v>
                </c:pt>
                <c:pt idx="1346">
                  <c:v>1</c:v>
                </c:pt>
                <c:pt idx="1347">
                  <c:v>1</c:v>
                </c:pt>
                <c:pt idx="1348">
                  <c:v>1</c:v>
                </c:pt>
                <c:pt idx="1349">
                  <c:v>1</c:v>
                </c:pt>
                <c:pt idx="1350">
                  <c:v>1</c:v>
                </c:pt>
                <c:pt idx="1351">
                  <c:v>1</c:v>
                </c:pt>
                <c:pt idx="1352">
                  <c:v>1</c:v>
                </c:pt>
                <c:pt idx="1353">
                  <c:v>1</c:v>
                </c:pt>
                <c:pt idx="1354">
                  <c:v>1</c:v>
                </c:pt>
                <c:pt idx="1355">
                  <c:v>1</c:v>
                </c:pt>
                <c:pt idx="1356">
                  <c:v>1</c:v>
                </c:pt>
                <c:pt idx="1357">
                  <c:v>1</c:v>
                </c:pt>
                <c:pt idx="1358">
                  <c:v>1</c:v>
                </c:pt>
                <c:pt idx="1359">
                  <c:v>1</c:v>
                </c:pt>
                <c:pt idx="1360">
                  <c:v>1</c:v>
                </c:pt>
                <c:pt idx="1361">
                  <c:v>1</c:v>
                </c:pt>
                <c:pt idx="1362">
                  <c:v>1</c:v>
                </c:pt>
                <c:pt idx="1363">
                  <c:v>1</c:v>
                </c:pt>
                <c:pt idx="1364">
                  <c:v>1</c:v>
                </c:pt>
                <c:pt idx="1365">
                  <c:v>1</c:v>
                </c:pt>
                <c:pt idx="1366">
                  <c:v>1</c:v>
                </c:pt>
                <c:pt idx="1367">
                  <c:v>1</c:v>
                </c:pt>
                <c:pt idx="1368">
                  <c:v>1</c:v>
                </c:pt>
                <c:pt idx="1369">
                  <c:v>1</c:v>
                </c:pt>
                <c:pt idx="1370">
                  <c:v>1</c:v>
                </c:pt>
                <c:pt idx="1371">
                  <c:v>1</c:v>
                </c:pt>
                <c:pt idx="1372">
                  <c:v>1</c:v>
                </c:pt>
                <c:pt idx="1373">
                  <c:v>1</c:v>
                </c:pt>
                <c:pt idx="1374">
                  <c:v>1</c:v>
                </c:pt>
                <c:pt idx="1375">
                  <c:v>1</c:v>
                </c:pt>
                <c:pt idx="1376">
                  <c:v>1</c:v>
                </c:pt>
                <c:pt idx="1377">
                  <c:v>1</c:v>
                </c:pt>
                <c:pt idx="1378">
                  <c:v>1</c:v>
                </c:pt>
                <c:pt idx="1379">
                  <c:v>1</c:v>
                </c:pt>
                <c:pt idx="1380">
                  <c:v>1</c:v>
                </c:pt>
                <c:pt idx="1381">
                  <c:v>1</c:v>
                </c:pt>
                <c:pt idx="1382">
                  <c:v>1</c:v>
                </c:pt>
                <c:pt idx="1383">
                  <c:v>1</c:v>
                </c:pt>
                <c:pt idx="1384">
                  <c:v>1</c:v>
                </c:pt>
                <c:pt idx="1385">
                  <c:v>1</c:v>
                </c:pt>
                <c:pt idx="1386">
                  <c:v>1</c:v>
                </c:pt>
                <c:pt idx="1387">
                  <c:v>1</c:v>
                </c:pt>
                <c:pt idx="1388">
                  <c:v>1</c:v>
                </c:pt>
                <c:pt idx="1389">
                  <c:v>1</c:v>
                </c:pt>
                <c:pt idx="1390">
                  <c:v>1</c:v>
                </c:pt>
                <c:pt idx="1391">
                  <c:v>1</c:v>
                </c:pt>
                <c:pt idx="1392">
                  <c:v>1</c:v>
                </c:pt>
                <c:pt idx="1393">
                  <c:v>1</c:v>
                </c:pt>
                <c:pt idx="1394">
                  <c:v>1</c:v>
                </c:pt>
                <c:pt idx="1395">
                  <c:v>1</c:v>
                </c:pt>
                <c:pt idx="1396">
                  <c:v>1</c:v>
                </c:pt>
                <c:pt idx="1397">
                  <c:v>1</c:v>
                </c:pt>
                <c:pt idx="1398">
                  <c:v>1</c:v>
                </c:pt>
                <c:pt idx="1399">
                  <c:v>1</c:v>
                </c:pt>
                <c:pt idx="1400">
                  <c:v>1</c:v>
                </c:pt>
                <c:pt idx="1401">
                  <c:v>1</c:v>
                </c:pt>
                <c:pt idx="1402">
                  <c:v>1</c:v>
                </c:pt>
                <c:pt idx="1403">
                  <c:v>1</c:v>
                </c:pt>
                <c:pt idx="1404">
                  <c:v>1</c:v>
                </c:pt>
                <c:pt idx="1405">
                  <c:v>1</c:v>
                </c:pt>
                <c:pt idx="1406">
                  <c:v>1</c:v>
                </c:pt>
                <c:pt idx="1407">
                  <c:v>1</c:v>
                </c:pt>
                <c:pt idx="1408">
                  <c:v>1</c:v>
                </c:pt>
                <c:pt idx="1409">
                  <c:v>1</c:v>
                </c:pt>
                <c:pt idx="1410">
                  <c:v>1</c:v>
                </c:pt>
                <c:pt idx="1411">
                  <c:v>1</c:v>
                </c:pt>
                <c:pt idx="1412">
                  <c:v>1</c:v>
                </c:pt>
                <c:pt idx="1413">
                  <c:v>1</c:v>
                </c:pt>
                <c:pt idx="1414">
                  <c:v>1</c:v>
                </c:pt>
                <c:pt idx="1415">
                  <c:v>1</c:v>
                </c:pt>
                <c:pt idx="1416">
                  <c:v>1</c:v>
                </c:pt>
                <c:pt idx="1417">
                  <c:v>1</c:v>
                </c:pt>
                <c:pt idx="1418">
                  <c:v>1</c:v>
                </c:pt>
                <c:pt idx="1419">
                  <c:v>1</c:v>
                </c:pt>
                <c:pt idx="1420">
                  <c:v>1</c:v>
                </c:pt>
                <c:pt idx="1421">
                  <c:v>1</c:v>
                </c:pt>
                <c:pt idx="1422">
                  <c:v>1</c:v>
                </c:pt>
                <c:pt idx="1423">
                  <c:v>1</c:v>
                </c:pt>
                <c:pt idx="1424">
                  <c:v>1</c:v>
                </c:pt>
                <c:pt idx="1425">
                  <c:v>1</c:v>
                </c:pt>
                <c:pt idx="1426">
                  <c:v>1</c:v>
                </c:pt>
                <c:pt idx="1427">
                  <c:v>1</c:v>
                </c:pt>
                <c:pt idx="1428">
                  <c:v>1</c:v>
                </c:pt>
                <c:pt idx="1429">
                  <c:v>1</c:v>
                </c:pt>
                <c:pt idx="1430">
                  <c:v>1</c:v>
                </c:pt>
                <c:pt idx="1431">
                  <c:v>1</c:v>
                </c:pt>
                <c:pt idx="1432">
                  <c:v>1</c:v>
                </c:pt>
                <c:pt idx="1433">
                  <c:v>1</c:v>
                </c:pt>
                <c:pt idx="1434">
                  <c:v>1</c:v>
                </c:pt>
                <c:pt idx="1435">
                  <c:v>1</c:v>
                </c:pt>
                <c:pt idx="1436">
                  <c:v>1</c:v>
                </c:pt>
                <c:pt idx="1437">
                  <c:v>1</c:v>
                </c:pt>
                <c:pt idx="1438">
                  <c:v>1</c:v>
                </c:pt>
                <c:pt idx="1439">
                  <c:v>1</c:v>
                </c:pt>
                <c:pt idx="1440">
                  <c:v>1</c:v>
                </c:pt>
                <c:pt idx="1441">
                  <c:v>1</c:v>
                </c:pt>
                <c:pt idx="1442">
                  <c:v>1</c:v>
                </c:pt>
                <c:pt idx="1443">
                  <c:v>1</c:v>
                </c:pt>
                <c:pt idx="1444">
                  <c:v>1</c:v>
                </c:pt>
                <c:pt idx="1445">
                  <c:v>1</c:v>
                </c:pt>
                <c:pt idx="1446">
                  <c:v>1</c:v>
                </c:pt>
                <c:pt idx="1447">
                  <c:v>1</c:v>
                </c:pt>
                <c:pt idx="1448">
                  <c:v>1</c:v>
                </c:pt>
                <c:pt idx="1449">
                  <c:v>1</c:v>
                </c:pt>
                <c:pt idx="1450">
                  <c:v>1</c:v>
                </c:pt>
                <c:pt idx="1451">
                  <c:v>1</c:v>
                </c:pt>
                <c:pt idx="1452">
                  <c:v>1</c:v>
                </c:pt>
                <c:pt idx="1453">
                  <c:v>1</c:v>
                </c:pt>
                <c:pt idx="1454">
                  <c:v>1</c:v>
                </c:pt>
                <c:pt idx="1455">
                  <c:v>1</c:v>
                </c:pt>
                <c:pt idx="1456">
                  <c:v>1</c:v>
                </c:pt>
                <c:pt idx="1457">
                  <c:v>1</c:v>
                </c:pt>
                <c:pt idx="1458">
                  <c:v>1</c:v>
                </c:pt>
                <c:pt idx="1459">
                  <c:v>1</c:v>
                </c:pt>
                <c:pt idx="1460">
                  <c:v>1</c:v>
                </c:pt>
                <c:pt idx="1461">
                  <c:v>1</c:v>
                </c:pt>
                <c:pt idx="1462">
                  <c:v>1</c:v>
                </c:pt>
                <c:pt idx="1463">
                  <c:v>1</c:v>
                </c:pt>
                <c:pt idx="1464">
                  <c:v>1</c:v>
                </c:pt>
                <c:pt idx="1465">
                  <c:v>1</c:v>
                </c:pt>
                <c:pt idx="1466">
                  <c:v>1</c:v>
                </c:pt>
                <c:pt idx="1467">
                  <c:v>1</c:v>
                </c:pt>
                <c:pt idx="1468">
                  <c:v>1</c:v>
                </c:pt>
                <c:pt idx="1469">
                  <c:v>1</c:v>
                </c:pt>
                <c:pt idx="1470">
                  <c:v>1</c:v>
                </c:pt>
                <c:pt idx="1471">
                  <c:v>1</c:v>
                </c:pt>
                <c:pt idx="1472">
                  <c:v>1</c:v>
                </c:pt>
                <c:pt idx="1473">
                  <c:v>1</c:v>
                </c:pt>
                <c:pt idx="1474">
                  <c:v>1</c:v>
                </c:pt>
                <c:pt idx="1475">
                  <c:v>1</c:v>
                </c:pt>
                <c:pt idx="1476">
                  <c:v>1</c:v>
                </c:pt>
                <c:pt idx="1477">
                  <c:v>1</c:v>
                </c:pt>
                <c:pt idx="1478">
                  <c:v>1</c:v>
                </c:pt>
                <c:pt idx="1479">
                  <c:v>1</c:v>
                </c:pt>
                <c:pt idx="1480">
                  <c:v>1</c:v>
                </c:pt>
                <c:pt idx="1481">
                  <c:v>1</c:v>
                </c:pt>
                <c:pt idx="1482">
                  <c:v>1</c:v>
                </c:pt>
                <c:pt idx="1483">
                  <c:v>1</c:v>
                </c:pt>
                <c:pt idx="1484">
                  <c:v>1</c:v>
                </c:pt>
                <c:pt idx="1485">
                  <c:v>1</c:v>
                </c:pt>
                <c:pt idx="1486">
                  <c:v>1</c:v>
                </c:pt>
                <c:pt idx="1487">
                  <c:v>1</c:v>
                </c:pt>
                <c:pt idx="1488">
                  <c:v>1</c:v>
                </c:pt>
                <c:pt idx="1489">
                  <c:v>1</c:v>
                </c:pt>
                <c:pt idx="1490">
                  <c:v>1</c:v>
                </c:pt>
                <c:pt idx="1491">
                  <c:v>1</c:v>
                </c:pt>
                <c:pt idx="1492">
                  <c:v>1</c:v>
                </c:pt>
                <c:pt idx="1493">
                  <c:v>1</c:v>
                </c:pt>
                <c:pt idx="1494">
                  <c:v>1</c:v>
                </c:pt>
                <c:pt idx="1495">
                  <c:v>1</c:v>
                </c:pt>
                <c:pt idx="1496">
                  <c:v>1</c:v>
                </c:pt>
                <c:pt idx="1497">
                  <c:v>1</c:v>
                </c:pt>
                <c:pt idx="1498">
                  <c:v>1</c:v>
                </c:pt>
                <c:pt idx="1499">
                  <c:v>1</c:v>
                </c:pt>
                <c:pt idx="1500">
                  <c:v>1</c:v>
                </c:pt>
                <c:pt idx="1501">
                  <c:v>1</c:v>
                </c:pt>
                <c:pt idx="1502">
                  <c:v>1</c:v>
                </c:pt>
                <c:pt idx="1503">
                  <c:v>1</c:v>
                </c:pt>
                <c:pt idx="1504">
                  <c:v>1</c:v>
                </c:pt>
                <c:pt idx="1505">
                  <c:v>1</c:v>
                </c:pt>
                <c:pt idx="1506">
                  <c:v>1</c:v>
                </c:pt>
                <c:pt idx="1507">
                  <c:v>1</c:v>
                </c:pt>
                <c:pt idx="1508">
                  <c:v>1</c:v>
                </c:pt>
                <c:pt idx="1509">
                  <c:v>1</c:v>
                </c:pt>
                <c:pt idx="1510">
                  <c:v>1</c:v>
                </c:pt>
                <c:pt idx="1511">
                  <c:v>1</c:v>
                </c:pt>
                <c:pt idx="1512">
                  <c:v>1</c:v>
                </c:pt>
                <c:pt idx="1513">
                  <c:v>1</c:v>
                </c:pt>
                <c:pt idx="1514">
                  <c:v>1</c:v>
                </c:pt>
                <c:pt idx="1515">
                  <c:v>1</c:v>
                </c:pt>
                <c:pt idx="1516">
                  <c:v>1</c:v>
                </c:pt>
                <c:pt idx="1517">
                  <c:v>1</c:v>
                </c:pt>
                <c:pt idx="1518">
                  <c:v>1</c:v>
                </c:pt>
                <c:pt idx="1519">
                  <c:v>1</c:v>
                </c:pt>
                <c:pt idx="1520">
                  <c:v>1</c:v>
                </c:pt>
                <c:pt idx="1521">
                  <c:v>1</c:v>
                </c:pt>
                <c:pt idx="1522">
                  <c:v>1</c:v>
                </c:pt>
                <c:pt idx="1523">
                  <c:v>1</c:v>
                </c:pt>
                <c:pt idx="1524">
                  <c:v>1</c:v>
                </c:pt>
                <c:pt idx="1525">
                  <c:v>1</c:v>
                </c:pt>
                <c:pt idx="1526">
                  <c:v>1</c:v>
                </c:pt>
                <c:pt idx="1527">
                  <c:v>1</c:v>
                </c:pt>
                <c:pt idx="1528">
                  <c:v>1</c:v>
                </c:pt>
                <c:pt idx="1529">
                  <c:v>1</c:v>
                </c:pt>
                <c:pt idx="1530">
                  <c:v>1</c:v>
                </c:pt>
                <c:pt idx="1531">
                  <c:v>1</c:v>
                </c:pt>
                <c:pt idx="1532">
                  <c:v>1</c:v>
                </c:pt>
                <c:pt idx="1533">
                  <c:v>1</c:v>
                </c:pt>
                <c:pt idx="1534">
                  <c:v>1</c:v>
                </c:pt>
                <c:pt idx="1535">
                  <c:v>1</c:v>
                </c:pt>
                <c:pt idx="1536">
                  <c:v>1</c:v>
                </c:pt>
                <c:pt idx="1537">
                  <c:v>1</c:v>
                </c:pt>
                <c:pt idx="1538">
                  <c:v>1</c:v>
                </c:pt>
                <c:pt idx="1539">
                  <c:v>1</c:v>
                </c:pt>
                <c:pt idx="1540">
                  <c:v>1</c:v>
                </c:pt>
                <c:pt idx="1541">
                  <c:v>1</c:v>
                </c:pt>
                <c:pt idx="1542">
                  <c:v>1</c:v>
                </c:pt>
              </c:numCache>
            </c:numRef>
          </c:val>
          <c:extLst>
            <c:ext xmlns:c16="http://schemas.microsoft.com/office/drawing/2014/chart" uri="{C3380CC4-5D6E-409C-BE32-E72D297353CC}">
              <c16:uniqueId val="{00000000-937F-49FF-BD90-4E60326B5A9C}"/>
            </c:ext>
          </c:extLst>
        </c:ser>
        <c:dLbls>
          <c:showLegendKey val="0"/>
          <c:showVal val="0"/>
          <c:showCatName val="0"/>
          <c:showSerName val="0"/>
          <c:showPercent val="0"/>
          <c:showBubbleSize val="0"/>
        </c:dLbls>
        <c:axId val="537128575"/>
        <c:axId val="1810839055"/>
      </c:areaChart>
      <c:lineChart>
        <c:grouping val="standard"/>
        <c:varyColors val="0"/>
        <c:ser>
          <c:idx val="1"/>
          <c:order val="0"/>
          <c:tx>
            <c:strRef>
              <c:f>'Commodity markets'!$B$3</c:f>
              <c:strCache>
                <c:ptCount val="1"/>
                <c:pt idx="0">
                  <c:v>WTI Price</c:v>
                </c:pt>
              </c:strCache>
            </c:strRef>
          </c:tx>
          <c:spPr>
            <a:ln w="28575" cap="rnd">
              <a:solidFill>
                <a:schemeClr val="tx2"/>
              </a:solidFill>
              <a:round/>
            </a:ln>
            <a:effectLst/>
          </c:spPr>
          <c:marker>
            <c:symbol val="none"/>
          </c:marker>
          <c:cat>
            <c:numRef>
              <c:f>'Commodity markets'!$A$8:$A$10000</c:f>
              <c:numCache>
                <c:formatCode>m/d/yyyy</c:formatCode>
                <c:ptCount val="9993"/>
                <c:pt idx="0">
                  <c:v>43831</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43931</c:v>
                </c:pt>
                <c:pt idx="73">
                  <c:v>43934</c:v>
                </c:pt>
                <c:pt idx="74">
                  <c:v>43935</c:v>
                </c:pt>
                <c:pt idx="75">
                  <c:v>43936</c:v>
                </c:pt>
                <c:pt idx="76">
                  <c:v>43937</c:v>
                </c:pt>
                <c:pt idx="77">
                  <c:v>43938</c:v>
                </c:pt>
                <c:pt idx="78">
                  <c:v>43941</c:v>
                </c:pt>
                <c:pt idx="79">
                  <c:v>43942</c:v>
                </c:pt>
                <c:pt idx="80">
                  <c:v>43943</c:v>
                </c:pt>
                <c:pt idx="81">
                  <c:v>43944</c:v>
                </c:pt>
                <c:pt idx="82">
                  <c:v>43945</c:v>
                </c:pt>
                <c:pt idx="83">
                  <c:v>43948</c:v>
                </c:pt>
                <c:pt idx="84">
                  <c:v>43949</c:v>
                </c:pt>
                <c:pt idx="85">
                  <c:v>43950</c:v>
                </c:pt>
                <c:pt idx="86">
                  <c:v>43951</c:v>
                </c:pt>
                <c:pt idx="87">
                  <c:v>43952</c:v>
                </c:pt>
                <c:pt idx="88">
                  <c:v>43955</c:v>
                </c:pt>
                <c:pt idx="89">
                  <c:v>43956</c:v>
                </c:pt>
                <c:pt idx="90">
                  <c:v>43957</c:v>
                </c:pt>
                <c:pt idx="91">
                  <c:v>43958</c:v>
                </c:pt>
                <c:pt idx="92">
                  <c:v>43959</c:v>
                </c:pt>
                <c:pt idx="93">
                  <c:v>43962</c:v>
                </c:pt>
                <c:pt idx="94">
                  <c:v>43963</c:v>
                </c:pt>
                <c:pt idx="95">
                  <c:v>43964</c:v>
                </c:pt>
                <c:pt idx="96">
                  <c:v>43965</c:v>
                </c:pt>
                <c:pt idx="97">
                  <c:v>43966</c:v>
                </c:pt>
                <c:pt idx="98">
                  <c:v>43969</c:v>
                </c:pt>
                <c:pt idx="99">
                  <c:v>43970</c:v>
                </c:pt>
                <c:pt idx="100">
                  <c:v>43971</c:v>
                </c:pt>
                <c:pt idx="101">
                  <c:v>43972</c:v>
                </c:pt>
                <c:pt idx="102">
                  <c:v>43973</c:v>
                </c:pt>
                <c:pt idx="103">
                  <c:v>43976</c:v>
                </c:pt>
                <c:pt idx="104">
                  <c:v>43977</c:v>
                </c:pt>
                <c:pt idx="105">
                  <c:v>43978</c:v>
                </c:pt>
                <c:pt idx="106">
                  <c:v>43979</c:v>
                </c:pt>
                <c:pt idx="107">
                  <c:v>43980</c:v>
                </c:pt>
                <c:pt idx="108">
                  <c:v>43983</c:v>
                </c:pt>
                <c:pt idx="109">
                  <c:v>43984</c:v>
                </c:pt>
                <c:pt idx="110">
                  <c:v>43985</c:v>
                </c:pt>
                <c:pt idx="111">
                  <c:v>43986</c:v>
                </c:pt>
                <c:pt idx="112">
                  <c:v>43987</c:v>
                </c:pt>
                <c:pt idx="113">
                  <c:v>43990</c:v>
                </c:pt>
                <c:pt idx="114">
                  <c:v>43991</c:v>
                </c:pt>
                <c:pt idx="115">
                  <c:v>43992</c:v>
                </c:pt>
                <c:pt idx="116">
                  <c:v>43993</c:v>
                </c:pt>
                <c:pt idx="117">
                  <c:v>43994</c:v>
                </c:pt>
                <c:pt idx="118">
                  <c:v>43997</c:v>
                </c:pt>
                <c:pt idx="119">
                  <c:v>43998</c:v>
                </c:pt>
                <c:pt idx="120">
                  <c:v>43999</c:v>
                </c:pt>
                <c:pt idx="121">
                  <c:v>44000</c:v>
                </c:pt>
                <c:pt idx="122">
                  <c:v>44001</c:v>
                </c:pt>
                <c:pt idx="123">
                  <c:v>44004</c:v>
                </c:pt>
                <c:pt idx="124">
                  <c:v>44005</c:v>
                </c:pt>
                <c:pt idx="125">
                  <c:v>44006</c:v>
                </c:pt>
                <c:pt idx="126">
                  <c:v>44007</c:v>
                </c:pt>
                <c:pt idx="127">
                  <c:v>44008</c:v>
                </c:pt>
                <c:pt idx="128">
                  <c:v>44011</c:v>
                </c:pt>
                <c:pt idx="129">
                  <c:v>44012</c:v>
                </c:pt>
                <c:pt idx="130">
                  <c:v>44013</c:v>
                </c:pt>
                <c:pt idx="131">
                  <c:v>44014</c:v>
                </c:pt>
                <c:pt idx="132">
                  <c:v>44015</c:v>
                </c:pt>
                <c:pt idx="133">
                  <c:v>44018</c:v>
                </c:pt>
                <c:pt idx="134">
                  <c:v>44019</c:v>
                </c:pt>
                <c:pt idx="135">
                  <c:v>44020</c:v>
                </c:pt>
                <c:pt idx="136">
                  <c:v>44021</c:v>
                </c:pt>
                <c:pt idx="137">
                  <c:v>44022</c:v>
                </c:pt>
                <c:pt idx="138">
                  <c:v>44025</c:v>
                </c:pt>
                <c:pt idx="139">
                  <c:v>44026</c:v>
                </c:pt>
                <c:pt idx="140">
                  <c:v>44027</c:v>
                </c:pt>
                <c:pt idx="141">
                  <c:v>44028</c:v>
                </c:pt>
                <c:pt idx="142">
                  <c:v>44029</c:v>
                </c:pt>
                <c:pt idx="143">
                  <c:v>44032</c:v>
                </c:pt>
                <c:pt idx="144">
                  <c:v>44033</c:v>
                </c:pt>
                <c:pt idx="145">
                  <c:v>44034</c:v>
                </c:pt>
                <c:pt idx="146">
                  <c:v>44035</c:v>
                </c:pt>
                <c:pt idx="147">
                  <c:v>44036</c:v>
                </c:pt>
                <c:pt idx="148">
                  <c:v>44039</c:v>
                </c:pt>
                <c:pt idx="149">
                  <c:v>44040</c:v>
                </c:pt>
                <c:pt idx="150">
                  <c:v>44041</c:v>
                </c:pt>
                <c:pt idx="151">
                  <c:v>44042</c:v>
                </c:pt>
                <c:pt idx="152">
                  <c:v>44043</c:v>
                </c:pt>
                <c:pt idx="153">
                  <c:v>44046</c:v>
                </c:pt>
                <c:pt idx="154">
                  <c:v>44047</c:v>
                </c:pt>
                <c:pt idx="155">
                  <c:v>44048</c:v>
                </c:pt>
                <c:pt idx="156">
                  <c:v>44049</c:v>
                </c:pt>
                <c:pt idx="157">
                  <c:v>44050</c:v>
                </c:pt>
                <c:pt idx="158">
                  <c:v>44053</c:v>
                </c:pt>
                <c:pt idx="159">
                  <c:v>44054</c:v>
                </c:pt>
                <c:pt idx="160">
                  <c:v>44055</c:v>
                </c:pt>
                <c:pt idx="161">
                  <c:v>44056</c:v>
                </c:pt>
                <c:pt idx="162">
                  <c:v>44057</c:v>
                </c:pt>
                <c:pt idx="163">
                  <c:v>44060</c:v>
                </c:pt>
                <c:pt idx="164">
                  <c:v>44061</c:v>
                </c:pt>
                <c:pt idx="165">
                  <c:v>44062</c:v>
                </c:pt>
                <c:pt idx="166">
                  <c:v>44063</c:v>
                </c:pt>
                <c:pt idx="167">
                  <c:v>44064</c:v>
                </c:pt>
                <c:pt idx="168">
                  <c:v>44067</c:v>
                </c:pt>
                <c:pt idx="169">
                  <c:v>44068</c:v>
                </c:pt>
                <c:pt idx="170">
                  <c:v>44069</c:v>
                </c:pt>
                <c:pt idx="171">
                  <c:v>44070</c:v>
                </c:pt>
                <c:pt idx="172">
                  <c:v>44071</c:v>
                </c:pt>
                <c:pt idx="173">
                  <c:v>44074</c:v>
                </c:pt>
                <c:pt idx="174">
                  <c:v>44075</c:v>
                </c:pt>
                <c:pt idx="175">
                  <c:v>44076</c:v>
                </c:pt>
                <c:pt idx="176">
                  <c:v>44077</c:v>
                </c:pt>
                <c:pt idx="177">
                  <c:v>44078</c:v>
                </c:pt>
                <c:pt idx="178">
                  <c:v>44081</c:v>
                </c:pt>
                <c:pt idx="179">
                  <c:v>44082</c:v>
                </c:pt>
                <c:pt idx="180">
                  <c:v>44083</c:v>
                </c:pt>
                <c:pt idx="181">
                  <c:v>44084</c:v>
                </c:pt>
                <c:pt idx="182">
                  <c:v>44085</c:v>
                </c:pt>
                <c:pt idx="183">
                  <c:v>44088</c:v>
                </c:pt>
                <c:pt idx="184">
                  <c:v>44089</c:v>
                </c:pt>
                <c:pt idx="185">
                  <c:v>44090</c:v>
                </c:pt>
                <c:pt idx="186">
                  <c:v>44091</c:v>
                </c:pt>
                <c:pt idx="187">
                  <c:v>44092</c:v>
                </c:pt>
                <c:pt idx="188">
                  <c:v>44095</c:v>
                </c:pt>
                <c:pt idx="189">
                  <c:v>44096</c:v>
                </c:pt>
                <c:pt idx="190">
                  <c:v>44097</c:v>
                </c:pt>
                <c:pt idx="191">
                  <c:v>44098</c:v>
                </c:pt>
                <c:pt idx="192">
                  <c:v>44099</c:v>
                </c:pt>
                <c:pt idx="193">
                  <c:v>44102</c:v>
                </c:pt>
                <c:pt idx="194">
                  <c:v>44103</c:v>
                </c:pt>
                <c:pt idx="195">
                  <c:v>44104</c:v>
                </c:pt>
                <c:pt idx="196">
                  <c:v>44105</c:v>
                </c:pt>
                <c:pt idx="197">
                  <c:v>44106</c:v>
                </c:pt>
                <c:pt idx="198">
                  <c:v>44109</c:v>
                </c:pt>
                <c:pt idx="199">
                  <c:v>44110</c:v>
                </c:pt>
                <c:pt idx="200">
                  <c:v>44111</c:v>
                </c:pt>
                <c:pt idx="201">
                  <c:v>44112</c:v>
                </c:pt>
                <c:pt idx="202">
                  <c:v>44113</c:v>
                </c:pt>
                <c:pt idx="203">
                  <c:v>44116</c:v>
                </c:pt>
                <c:pt idx="204">
                  <c:v>44117</c:v>
                </c:pt>
                <c:pt idx="205">
                  <c:v>44118</c:v>
                </c:pt>
                <c:pt idx="206">
                  <c:v>44119</c:v>
                </c:pt>
                <c:pt idx="207">
                  <c:v>44120</c:v>
                </c:pt>
                <c:pt idx="208">
                  <c:v>44123</c:v>
                </c:pt>
                <c:pt idx="209">
                  <c:v>44124</c:v>
                </c:pt>
                <c:pt idx="210">
                  <c:v>44125</c:v>
                </c:pt>
                <c:pt idx="211">
                  <c:v>44126</c:v>
                </c:pt>
                <c:pt idx="212">
                  <c:v>44127</c:v>
                </c:pt>
                <c:pt idx="213">
                  <c:v>44130</c:v>
                </c:pt>
                <c:pt idx="214">
                  <c:v>44131</c:v>
                </c:pt>
                <c:pt idx="215">
                  <c:v>44132</c:v>
                </c:pt>
                <c:pt idx="216">
                  <c:v>44133</c:v>
                </c:pt>
                <c:pt idx="217">
                  <c:v>44134</c:v>
                </c:pt>
                <c:pt idx="218">
                  <c:v>44137</c:v>
                </c:pt>
                <c:pt idx="219">
                  <c:v>44138</c:v>
                </c:pt>
                <c:pt idx="220">
                  <c:v>44139</c:v>
                </c:pt>
                <c:pt idx="221">
                  <c:v>44140</c:v>
                </c:pt>
                <c:pt idx="222">
                  <c:v>44141</c:v>
                </c:pt>
                <c:pt idx="223">
                  <c:v>44144</c:v>
                </c:pt>
                <c:pt idx="224">
                  <c:v>44145</c:v>
                </c:pt>
                <c:pt idx="225">
                  <c:v>44146</c:v>
                </c:pt>
                <c:pt idx="226">
                  <c:v>44147</c:v>
                </c:pt>
                <c:pt idx="227">
                  <c:v>44148</c:v>
                </c:pt>
                <c:pt idx="228">
                  <c:v>44151</c:v>
                </c:pt>
                <c:pt idx="229">
                  <c:v>44152</c:v>
                </c:pt>
                <c:pt idx="230">
                  <c:v>44153</c:v>
                </c:pt>
                <c:pt idx="231">
                  <c:v>44154</c:v>
                </c:pt>
                <c:pt idx="232">
                  <c:v>44155</c:v>
                </c:pt>
                <c:pt idx="233">
                  <c:v>44158</c:v>
                </c:pt>
                <c:pt idx="234">
                  <c:v>44159</c:v>
                </c:pt>
                <c:pt idx="235">
                  <c:v>44160</c:v>
                </c:pt>
                <c:pt idx="236">
                  <c:v>44161</c:v>
                </c:pt>
                <c:pt idx="237">
                  <c:v>44162</c:v>
                </c:pt>
                <c:pt idx="238">
                  <c:v>44165</c:v>
                </c:pt>
                <c:pt idx="239">
                  <c:v>44166</c:v>
                </c:pt>
                <c:pt idx="240">
                  <c:v>44167</c:v>
                </c:pt>
                <c:pt idx="241">
                  <c:v>44168</c:v>
                </c:pt>
                <c:pt idx="242">
                  <c:v>44169</c:v>
                </c:pt>
                <c:pt idx="243">
                  <c:v>44172</c:v>
                </c:pt>
                <c:pt idx="244">
                  <c:v>44173</c:v>
                </c:pt>
                <c:pt idx="245">
                  <c:v>44174</c:v>
                </c:pt>
                <c:pt idx="246">
                  <c:v>44175</c:v>
                </c:pt>
                <c:pt idx="247">
                  <c:v>44176</c:v>
                </c:pt>
                <c:pt idx="248">
                  <c:v>44179</c:v>
                </c:pt>
                <c:pt idx="249">
                  <c:v>44180</c:v>
                </c:pt>
                <c:pt idx="250">
                  <c:v>44181</c:v>
                </c:pt>
                <c:pt idx="251">
                  <c:v>44182</c:v>
                </c:pt>
                <c:pt idx="252">
                  <c:v>44183</c:v>
                </c:pt>
                <c:pt idx="253">
                  <c:v>44186</c:v>
                </c:pt>
                <c:pt idx="254">
                  <c:v>44187</c:v>
                </c:pt>
                <c:pt idx="255">
                  <c:v>44188</c:v>
                </c:pt>
                <c:pt idx="256">
                  <c:v>44189</c:v>
                </c:pt>
                <c:pt idx="257">
                  <c:v>44190</c:v>
                </c:pt>
                <c:pt idx="258">
                  <c:v>44193</c:v>
                </c:pt>
                <c:pt idx="259">
                  <c:v>44194</c:v>
                </c:pt>
                <c:pt idx="260">
                  <c:v>44195</c:v>
                </c:pt>
                <c:pt idx="261">
                  <c:v>44196</c:v>
                </c:pt>
                <c:pt idx="262">
                  <c:v>44197</c:v>
                </c:pt>
                <c:pt idx="263">
                  <c:v>44200</c:v>
                </c:pt>
                <c:pt idx="264">
                  <c:v>44201</c:v>
                </c:pt>
                <c:pt idx="265">
                  <c:v>44202</c:v>
                </c:pt>
                <c:pt idx="266">
                  <c:v>44203</c:v>
                </c:pt>
                <c:pt idx="267">
                  <c:v>44204</c:v>
                </c:pt>
                <c:pt idx="268">
                  <c:v>44207</c:v>
                </c:pt>
                <c:pt idx="269">
                  <c:v>44208</c:v>
                </c:pt>
                <c:pt idx="270">
                  <c:v>44209</c:v>
                </c:pt>
                <c:pt idx="271">
                  <c:v>44210</c:v>
                </c:pt>
                <c:pt idx="272">
                  <c:v>44211</c:v>
                </c:pt>
                <c:pt idx="273">
                  <c:v>44214</c:v>
                </c:pt>
                <c:pt idx="274">
                  <c:v>44215</c:v>
                </c:pt>
                <c:pt idx="275">
                  <c:v>44216</c:v>
                </c:pt>
                <c:pt idx="276">
                  <c:v>44217</c:v>
                </c:pt>
                <c:pt idx="277">
                  <c:v>44218</c:v>
                </c:pt>
                <c:pt idx="278">
                  <c:v>44221</c:v>
                </c:pt>
                <c:pt idx="279">
                  <c:v>44222</c:v>
                </c:pt>
                <c:pt idx="280">
                  <c:v>44223</c:v>
                </c:pt>
                <c:pt idx="281">
                  <c:v>44224</c:v>
                </c:pt>
                <c:pt idx="282">
                  <c:v>44225</c:v>
                </c:pt>
                <c:pt idx="283">
                  <c:v>44228</c:v>
                </c:pt>
                <c:pt idx="284">
                  <c:v>44229</c:v>
                </c:pt>
                <c:pt idx="285">
                  <c:v>44230</c:v>
                </c:pt>
                <c:pt idx="286">
                  <c:v>44231</c:v>
                </c:pt>
                <c:pt idx="287">
                  <c:v>44232</c:v>
                </c:pt>
                <c:pt idx="288">
                  <c:v>44235</c:v>
                </c:pt>
                <c:pt idx="289">
                  <c:v>44236</c:v>
                </c:pt>
                <c:pt idx="290">
                  <c:v>44237</c:v>
                </c:pt>
                <c:pt idx="291">
                  <c:v>44238</c:v>
                </c:pt>
                <c:pt idx="292">
                  <c:v>44239</c:v>
                </c:pt>
                <c:pt idx="293">
                  <c:v>44242</c:v>
                </c:pt>
                <c:pt idx="294">
                  <c:v>44243</c:v>
                </c:pt>
                <c:pt idx="295">
                  <c:v>44244</c:v>
                </c:pt>
                <c:pt idx="296">
                  <c:v>44245</c:v>
                </c:pt>
                <c:pt idx="297">
                  <c:v>44246</c:v>
                </c:pt>
                <c:pt idx="298">
                  <c:v>44249</c:v>
                </c:pt>
                <c:pt idx="299">
                  <c:v>44250</c:v>
                </c:pt>
                <c:pt idx="300">
                  <c:v>44251</c:v>
                </c:pt>
                <c:pt idx="301">
                  <c:v>44252</c:v>
                </c:pt>
                <c:pt idx="302">
                  <c:v>44253</c:v>
                </c:pt>
                <c:pt idx="303">
                  <c:v>44256</c:v>
                </c:pt>
                <c:pt idx="304">
                  <c:v>44257</c:v>
                </c:pt>
                <c:pt idx="305">
                  <c:v>44258</c:v>
                </c:pt>
                <c:pt idx="306">
                  <c:v>44259</c:v>
                </c:pt>
                <c:pt idx="307">
                  <c:v>44260</c:v>
                </c:pt>
                <c:pt idx="308">
                  <c:v>44263</c:v>
                </c:pt>
                <c:pt idx="309">
                  <c:v>44264</c:v>
                </c:pt>
                <c:pt idx="310">
                  <c:v>44265</c:v>
                </c:pt>
                <c:pt idx="311">
                  <c:v>44266</c:v>
                </c:pt>
                <c:pt idx="312">
                  <c:v>44267</c:v>
                </c:pt>
                <c:pt idx="313">
                  <c:v>44270</c:v>
                </c:pt>
                <c:pt idx="314">
                  <c:v>44271</c:v>
                </c:pt>
                <c:pt idx="315">
                  <c:v>44272</c:v>
                </c:pt>
                <c:pt idx="316">
                  <c:v>44273</c:v>
                </c:pt>
                <c:pt idx="317">
                  <c:v>44274</c:v>
                </c:pt>
                <c:pt idx="318">
                  <c:v>44277</c:v>
                </c:pt>
                <c:pt idx="319">
                  <c:v>44278</c:v>
                </c:pt>
                <c:pt idx="320">
                  <c:v>44279</c:v>
                </c:pt>
                <c:pt idx="321">
                  <c:v>44280</c:v>
                </c:pt>
                <c:pt idx="322">
                  <c:v>44281</c:v>
                </c:pt>
                <c:pt idx="323">
                  <c:v>44284</c:v>
                </c:pt>
                <c:pt idx="324">
                  <c:v>44285</c:v>
                </c:pt>
                <c:pt idx="325">
                  <c:v>44286</c:v>
                </c:pt>
                <c:pt idx="326">
                  <c:v>44287</c:v>
                </c:pt>
                <c:pt idx="327">
                  <c:v>44288</c:v>
                </c:pt>
                <c:pt idx="328">
                  <c:v>44291</c:v>
                </c:pt>
                <c:pt idx="329">
                  <c:v>44292</c:v>
                </c:pt>
                <c:pt idx="330">
                  <c:v>44293</c:v>
                </c:pt>
                <c:pt idx="331">
                  <c:v>44294</c:v>
                </c:pt>
                <c:pt idx="332">
                  <c:v>44295</c:v>
                </c:pt>
                <c:pt idx="333">
                  <c:v>44298</c:v>
                </c:pt>
                <c:pt idx="334">
                  <c:v>44299</c:v>
                </c:pt>
                <c:pt idx="335">
                  <c:v>44300</c:v>
                </c:pt>
                <c:pt idx="336">
                  <c:v>44301</c:v>
                </c:pt>
                <c:pt idx="337">
                  <c:v>44302</c:v>
                </c:pt>
                <c:pt idx="338">
                  <c:v>44305</c:v>
                </c:pt>
                <c:pt idx="339">
                  <c:v>44306</c:v>
                </c:pt>
                <c:pt idx="340">
                  <c:v>44307</c:v>
                </c:pt>
                <c:pt idx="341">
                  <c:v>44308</c:v>
                </c:pt>
                <c:pt idx="342">
                  <c:v>44309</c:v>
                </c:pt>
                <c:pt idx="343">
                  <c:v>44312</c:v>
                </c:pt>
                <c:pt idx="344">
                  <c:v>44313</c:v>
                </c:pt>
                <c:pt idx="345">
                  <c:v>44314</c:v>
                </c:pt>
                <c:pt idx="346">
                  <c:v>44315</c:v>
                </c:pt>
                <c:pt idx="347">
                  <c:v>44316</c:v>
                </c:pt>
                <c:pt idx="348">
                  <c:v>44319</c:v>
                </c:pt>
                <c:pt idx="349">
                  <c:v>44320</c:v>
                </c:pt>
                <c:pt idx="350">
                  <c:v>44321</c:v>
                </c:pt>
                <c:pt idx="351">
                  <c:v>44322</c:v>
                </c:pt>
                <c:pt idx="352">
                  <c:v>44323</c:v>
                </c:pt>
                <c:pt idx="353">
                  <c:v>44326</c:v>
                </c:pt>
                <c:pt idx="354">
                  <c:v>44327</c:v>
                </c:pt>
                <c:pt idx="355">
                  <c:v>44328</c:v>
                </c:pt>
                <c:pt idx="356">
                  <c:v>44329</c:v>
                </c:pt>
                <c:pt idx="357">
                  <c:v>44330</c:v>
                </c:pt>
                <c:pt idx="358">
                  <c:v>44333</c:v>
                </c:pt>
                <c:pt idx="359">
                  <c:v>44334</c:v>
                </c:pt>
                <c:pt idx="360">
                  <c:v>44335</c:v>
                </c:pt>
                <c:pt idx="361">
                  <c:v>44336</c:v>
                </c:pt>
                <c:pt idx="362">
                  <c:v>44337</c:v>
                </c:pt>
                <c:pt idx="363">
                  <c:v>44340</c:v>
                </c:pt>
                <c:pt idx="364">
                  <c:v>44341</c:v>
                </c:pt>
                <c:pt idx="365">
                  <c:v>44342</c:v>
                </c:pt>
                <c:pt idx="366">
                  <c:v>44343</c:v>
                </c:pt>
                <c:pt idx="367">
                  <c:v>44344</c:v>
                </c:pt>
                <c:pt idx="368">
                  <c:v>44347</c:v>
                </c:pt>
                <c:pt idx="369">
                  <c:v>44348</c:v>
                </c:pt>
                <c:pt idx="370">
                  <c:v>44349</c:v>
                </c:pt>
                <c:pt idx="371">
                  <c:v>44350</c:v>
                </c:pt>
                <c:pt idx="372">
                  <c:v>44351</c:v>
                </c:pt>
                <c:pt idx="373">
                  <c:v>44354</c:v>
                </c:pt>
                <c:pt idx="374">
                  <c:v>44355</c:v>
                </c:pt>
                <c:pt idx="375">
                  <c:v>44356</c:v>
                </c:pt>
                <c:pt idx="376">
                  <c:v>44357</c:v>
                </c:pt>
                <c:pt idx="377">
                  <c:v>44358</c:v>
                </c:pt>
                <c:pt idx="378">
                  <c:v>44361</c:v>
                </c:pt>
                <c:pt idx="379">
                  <c:v>44362</c:v>
                </c:pt>
                <c:pt idx="380">
                  <c:v>44363</c:v>
                </c:pt>
                <c:pt idx="381">
                  <c:v>44364</c:v>
                </c:pt>
                <c:pt idx="382">
                  <c:v>44365</c:v>
                </c:pt>
                <c:pt idx="383">
                  <c:v>44368</c:v>
                </c:pt>
                <c:pt idx="384">
                  <c:v>44369</c:v>
                </c:pt>
                <c:pt idx="385">
                  <c:v>44370</c:v>
                </c:pt>
                <c:pt idx="386">
                  <c:v>44371</c:v>
                </c:pt>
                <c:pt idx="387">
                  <c:v>44372</c:v>
                </c:pt>
                <c:pt idx="388">
                  <c:v>44375</c:v>
                </c:pt>
                <c:pt idx="389">
                  <c:v>44376</c:v>
                </c:pt>
                <c:pt idx="390">
                  <c:v>44377</c:v>
                </c:pt>
                <c:pt idx="391">
                  <c:v>44378</c:v>
                </c:pt>
                <c:pt idx="392">
                  <c:v>44379</c:v>
                </c:pt>
                <c:pt idx="393">
                  <c:v>44382</c:v>
                </c:pt>
                <c:pt idx="394">
                  <c:v>44383</c:v>
                </c:pt>
                <c:pt idx="395">
                  <c:v>44384</c:v>
                </c:pt>
                <c:pt idx="396">
                  <c:v>44385</c:v>
                </c:pt>
                <c:pt idx="397">
                  <c:v>44386</c:v>
                </c:pt>
                <c:pt idx="398">
                  <c:v>44389</c:v>
                </c:pt>
                <c:pt idx="399">
                  <c:v>44390</c:v>
                </c:pt>
                <c:pt idx="400">
                  <c:v>44391</c:v>
                </c:pt>
                <c:pt idx="401">
                  <c:v>44392</c:v>
                </c:pt>
                <c:pt idx="402">
                  <c:v>44393</c:v>
                </c:pt>
                <c:pt idx="403">
                  <c:v>44396</c:v>
                </c:pt>
                <c:pt idx="404">
                  <c:v>44397</c:v>
                </c:pt>
                <c:pt idx="405">
                  <c:v>44398</c:v>
                </c:pt>
                <c:pt idx="406">
                  <c:v>44399</c:v>
                </c:pt>
                <c:pt idx="407">
                  <c:v>44400</c:v>
                </c:pt>
                <c:pt idx="408">
                  <c:v>44403</c:v>
                </c:pt>
                <c:pt idx="409">
                  <c:v>44404</c:v>
                </c:pt>
                <c:pt idx="410">
                  <c:v>44405</c:v>
                </c:pt>
                <c:pt idx="411">
                  <c:v>44406</c:v>
                </c:pt>
                <c:pt idx="412">
                  <c:v>44407</c:v>
                </c:pt>
                <c:pt idx="413">
                  <c:v>44410</c:v>
                </c:pt>
                <c:pt idx="414">
                  <c:v>44411</c:v>
                </c:pt>
                <c:pt idx="415">
                  <c:v>44412</c:v>
                </c:pt>
                <c:pt idx="416">
                  <c:v>44413</c:v>
                </c:pt>
                <c:pt idx="417">
                  <c:v>44414</c:v>
                </c:pt>
                <c:pt idx="418">
                  <c:v>44417</c:v>
                </c:pt>
                <c:pt idx="419">
                  <c:v>44418</c:v>
                </c:pt>
                <c:pt idx="420">
                  <c:v>44419</c:v>
                </c:pt>
                <c:pt idx="421">
                  <c:v>44420</c:v>
                </c:pt>
                <c:pt idx="422">
                  <c:v>44421</c:v>
                </c:pt>
                <c:pt idx="423">
                  <c:v>44424</c:v>
                </c:pt>
                <c:pt idx="424">
                  <c:v>44425</c:v>
                </c:pt>
                <c:pt idx="425">
                  <c:v>44426</c:v>
                </c:pt>
                <c:pt idx="426">
                  <c:v>44427</c:v>
                </c:pt>
                <c:pt idx="427">
                  <c:v>44428</c:v>
                </c:pt>
                <c:pt idx="428">
                  <c:v>44431</c:v>
                </c:pt>
                <c:pt idx="429">
                  <c:v>44432</c:v>
                </c:pt>
                <c:pt idx="430">
                  <c:v>44433</c:v>
                </c:pt>
                <c:pt idx="431">
                  <c:v>44434</c:v>
                </c:pt>
                <c:pt idx="432">
                  <c:v>44435</c:v>
                </c:pt>
                <c:pt idx="433">
                  <c:v>44438</c:v>
                </c:pt>
                <c:pt idx="434">
                  <c:v>44439</c:v>
                </c:pt>
                <c:pt idx="435">
                  <c:v>44440</c:v>
                </c:pt>
                <c:pt idx="436">
                  <c:v>44441</c:v>
                </c:pt>
                <c:pt idx="437">
                  <c:v>44442</c:v>
                </c:pt>
                <c:pt idx="438">
                  <c:v>44445</c:v>
                </c:pt>
                <c:pt idx="439">
                  <c:v>44446</c:v>
                </c:pt>
                <c:pt idx="440">
                  <c:v>44447</c:v>
                </c:pt>
                <c:pt idx="441">
                  <c:v>44448</c:v>
                </c:pt>
                <c:pt idx="442">
                  <c:v>44449</c:v>
                </c:pt>
                <c:pt idx="443">
                  <c:v>44452</c:v>
                </c:pt>
                <c:pt idx="444">
                  <c:v>44453</c:v>
                </c:pt>
                <c:pt idx="445">
                  <c:v>44454</c:v>
                </c:pt>
                <c:pt idx="446">
                  <c:v>44455</c:v>
                </c:pt>
                <c:pt idx="447">
                  <c:v>44456</c:v>
                </c:pt>
                <c:pt idx="448">
                  <c:v>44459</c:v>
                </c:pt>
                <c:pt idx="449">
                  <c:v>44460</c:v>
                </c:pt>
                <c:pt idx="450">
                  <c:v>44461</c:v>
                </c:pt>
                <c:pt idx="451">
                  <c:v>44462</c:v>
                </c:pt>
                <c:pt idx="452">
                  <c:v>44463</c:v>
                </c:pt>
                <c:pt idx="453">
                  <c:v>44466</c:v>
                </c:pt>
                <c:pt idx="454">
                  <c:v>44467</c:v>
                </c:pt>
                <c:pt idx="455">
                  <c:v>44468</c:v>
                </c:pt>
                <c:pt idx="456">
                  <c:v>44469</c:v>
                </c:pt>
                <c:pt idx="457">
                  <c:v>44470</c:v>
                </c:pt>
                <c:pt idx="458">
                  <c:v>44473</c:v>
                </c:pt>
                <c:pt idx="459">
                  <c:v>44474</c:v>
                </c:pt>
                <c:pt idx="460">
                  <c:v>44475</c:v>
                </c:pt>
                <c:pt idx="461">
                  <c:v>44476</c:v>
                </c:pt>
                <c:pt idx="462">
                  <c:v>44477</c:v>
                </c:pt>
                <c:pt idx="463">
                  <c:v>44480</c:v>
                </c:pt>
                <c:pt idx="464">
                  <c:v>44481</c:v>
                </c:pt>
                <c:pt idx="465">
                  <c:v>44482</c:v>
                </c:pt>
                <c:pt idx="466">
                  <c:v>44483</c:v>
                </c:pt>
                <c:pt idx="467">
                  <c:v>44484</c:v>
                </c:pt>
                <c:pt idx="468">
                  <c:v>44487</c:v>
                </c:pt>
                <c:pt idx="469">
                  <c:v>44488</c:v>
                </c:pt>
                <c:pt idx="470">
                  <c:v>44489</c:v>
                </c:pt>
                <c:pt idx="471">
                  <c:v>44490</c:v>
                </c:pt>
                <c:pt idx="472">
                  <c:v>44491</c:v>
                </c:pt>
                <c:pt idx="473">
                  <c:v>44494</c:v>
                </c:pt>
                <c:pt idx="474">
                  <c:v>44495</c:v>
                </c:pt>
                <c:pt idx="475">
                  <c:v>44496</c:v>
                </c:pt>
                <c:pt idx="476">
                  <c:v>44497</c:v>
                </c:pt>
                <c:pt idx="477">
                  <c:v>44498</c:v>
                </c:pt>
                <c:pt idx="478">
                  <c:v>44501</c:v>
                </c:pt>
                <c:pt idx="479">
                  <c:v>44502</c:v>
                </c:pt>
                <c:pt idx="480">
                  <c:v>44503</c:v>
                </c:pt>
                <c:pt idx="481">
                  <c:v>44504</c:v>
                </c:pt>
                <c:pt idx="482">
                  <c:v>44505</c:v>
                </c:pt>
                <c:pt idx="483">
                  <c:v>44508</c:v>
                </c:pt>
                <c:pt idx="484">
                  <c:v>44509</c:v>
                </c:pt>
                <c:pt idx="485">
                  <c:v>44510</c:v>
                </c:pt>
                <c:pt idx="486">
                  <c:v>44511</c:v>
                </c:pt>
                <c:pt idx="487">
                  <c:v>44512</c:v>
                </c:pt>
                <c:pt idx="488">
                  <c:v>44515</c:v>
                </c:pt>
                <c:pt idx="489">
                  <c:v>44516</c:v>
                </c:pt>
                <c:pt idx="490">
                  <c:v>44517</c:v>
                </c:pt>
                <c:pt idx="491">
                  <c:v>44518</c:v>
                </c:pt>
                <c:pt idx="492">
                  <c:v>44519</c:v>
                </c:pt>
                <c:pt idx="493">
                  <c:v>44522</c:v>
                </c:pt>
                <c:pt idx="494">
                  <c:v>44523</c:v>
                </c:pt>
                <c:pt idx="495">
                  <c:v>44524</c:v>
                </c:pt>
                <c:pt idx="496">
                  <c:v>44525</c:v>
                </c:pt>
                <c:pt idx="497">
                  <c:v>44526</c:v>
                </c:pt>
                <c:pt idx="498">
                  <c:v>44529</c:v>
                </c:pt>
                <c:pt idx="499">
                  <c:v>44530</c:v>
                </c:pt>
                <c:pt idx="500">
                  <c:v>44531</c:v>
                </c:pt>
                <c:pt idx="501">
                  <c:v>44532</c:v>
                </c:pt>
                <c:pt idx="502">
                  <c:v>44533</c:v>
                </c:pt>
                <c:pt idx="503">
                  <c:v>44536</c:v>
                </c:pt>
                <c:pt idx="504">
                  <c:v>44537</c:v>
                </c:pt>
                <c:pt idx="505">
                  <c:v>44538</c:v>
                </c:pt>
                <c:pt idx="506">
                  <c:v>44539</c:v>
                </c:pt>
                <c:pt idx="507">
                  <c:v>44540</c:v>
                </c:pt>
                <c:pt idx="508">
                  <c:v>44543</c:v>
                </c:pt>
                <c:pt idx="509">
                  <c:v>44544</c:v>
                </c:pt>
                <c:pt idx="510">
                  <c:v>44545</c:v>
                </c:pt>
                <c:pt idx="511">
                  <c:v>44546</c:v>
                </c:pt>
                <c:pt idx="512">
                  <c:v>44547</c:v>
                </c:pt>
                <c:pt idx="513">
                  <c:v>44550</c:v>
                </c:pt>
                <c:pt idx="514">
                  <c:v>44551</c:v>
                </c:pt>
                <c:pt idx="515">
                  <c:v>44552</c:v>
                </c:pt>
                <c:pt idx="516">
                  <c:v>44553</c:v>
                </c:pt>
                <c:pt idx="517">
                  <c:v>44554</c:v>
                </c:pt>
                <c:pt idx="518">
                  <c:v>44557</c:v>
                </c:pt>
                <c:pt idx="519">
                  <c:v>44558</c:v>
                </c:pt>
                <c:pt idx="520">
                  <c:v>44559</c:v>
                </c:pt>
                <c:pt idx="521">
                  <c:v>44560</c:v>
                </c:pt>
                <c:pt idx="522">
                  <c:v>44561</c:v>
                </c:pt>
                <c:pt idx="523">
                  <c:v>44564</c:v>
                </c:pt>
                <c:pt idx="524">
                  <c:v>44565</c:v>
                </c:pt>
                <c:pt idx="525">
                  <c:v>44566</c:v>
                </c:pt>
                <c:pt idx="526">
                  <c:v>44567</c:v>
                </c:pt>
                <c:pt idx="527">
                  <c:v>44568</c:v>
                </c:pt>
                <c:pt idx="528">
                  <c:v>44571</c:v>
                </c:pt>
                <c:pt idx="529">
                  <c:v>44572</c:v>
                </c:pt>
                <c:pt idx="530">
                  <c:v>44573</c:v>
                </c:pt>
                <c:pt idx="531">
                  <c:v>44574</c:v>
                </c:pt>
                <c:pt idx="532">
                  <c:v>44575</c:v>
                </c:pt>
                <c:pt idx="533">
                  <c:v>44578</c:v>
                </c:pt>
                <c:pt idx="534">
                  <c:v>44579</c:v>
                </c:pt>
                <c:pt idx="535">
                  <c:v>44580</c:v>
                </c:pt>
                <c:pt idx="536">
                  <c:v>44581</c:v>
                </c:pt>
                <c:pt idx="537">
                  <c:v>44582</c:v>
                </c:pt>
                <c:pt idx="538">
                  <c:v>44585</c:v>
                </c:pt>
                <c:pt idx="539">
                  <c:v>44586</c:v>
                </c:pt>
                <c:pt idx="540">
                  <c:v>44587</c:v>
                </c:pt>
                <c:pt idx="541">
                  <c:v>44588</c:v>
                </c:pt>
                <c:pt idx="542">
                  <c:v>44589</c:v>
                </c:pt>
                <c:pt idx="543">
                  <c:v>44592</c:v>
                </c:pt>
                <c:pt idx="544">
                  <c:v>44593</c:v>
                </c:pt>
                <c:pt idx="545">
                  <c:v>44594</c:v>
                </c:pt>
                <c:pt idx="546">
                  <c:v>44595</c:v>
                </c:pt>
                <c:pt idx="547">
                  <c:v>44596</c:v>
                </c:pt>
                <c:pt idx="548">
                  <c:v>44599</c:v>
                </c:pt>
                <c:pt idx="549">
                  <c:v>44600</c:v>
                </c:pt>
                <c:pt idx="550">
                  <c:v>44601</c:v>
                </c:pt>
                <c:pt idx="551">
                  <c:v>44602</c:v>
                </c:pt>
                <c:pt idx="552">
                  <c:v>44603</c:v>
                </c:pt>
                <c:pt idx="553">
                  <c:v>44606</c:v>
                </c:pt>
                <c:pt idx="554">
                  <c:v>44607</c:v>
                </c:pt>
                <c:pt idx="555">
                  <c:v>44608</c:v>
                </c:pt>
                <c:pt idx="556">
                  <c:v>44609</c:v>
                </c:pt>
                <c:pt idx="557">
                  <c:v>44610</c:v>
                </c:pt>
                <c:pt idx="558">
                  <c:v>44613</c:v>
                </c:pt>
                <c:pt idx="559">
                  <c:v>44614</c:v>
                </c:pt>
                <c:pt idx="560">
                  <c:v>44615</c:v>
                </c:pt>
                <c:pt idx="561">
                  <c:v>44616</c:v>
                </c:pt>
                <c:pt idx="562">
                  <c:v>44617</c:v>
                </c:pt>
                <c:pt idx="563">
                  <c:v>44620</c:v>
                </c:pt>
                <c:pt idx="564">
                  <c:v>44621</c:v>
                </c:pt>
                <c:pt idx="565">
                  <c:v>44622</c:v>
                </c:pt>
                <c:pt idx="566">
                  <c:v>44623</c:v>
                </c:pt>
                <c:pt idx="567">
                  <c:v>44624</c:v>
                </c:pt>
                <c:pt idx="568">
                  <c:v>44627</c:v>
                </c:pt>
                <c:pt idx="569">
                  <c:v>44628</c:v>
                </c:pt>
                <c:pt idx="570">
                  <c:v>44629</c:v>
                </c:pt>
                <c:pt idx="571">
                  <c:v>44630</c:v>
                </c:pt>
                <c:pt idx="572">
                  <c:v>44631</c:v>
                </c:pt>
                <c:pt idx="573">
                  <c:v>44634</c:v>
                </c:pt>
                <c:pt idx="574">
                  <c:v>44635</c:v>
                </c:pt>
                <c:pt idx="575">
                  <c:v>44636</c:v>
                </c:pt>
                <c:pt idx="576">
                  <c:v>44637</c:v>
                </c:pt>
                <c:pt idx="577">
                  <c:v>44638</c:v>
                </c:pt>
                <c:pt idx="578">
                  <c:v>44641</c:v>
                </c:pt>
                <c:pt idx="579">
                  <c:v>44642</c:v>
                </c:pt>
                <c:pt idx="580">
                  <c:v>44643</c:v>
                </c:pt>
                <c:pt idx="581">
                  <c:v>44644</c:v>
                </c:pt>
                <c:pt idx="582">
                  <c:v>44645</c:v>
                </c:pt>
                <c:pt idx="583">
                  <c:v>44648</c:v>
                </c:pt>
                <c:pt idx="584">
                  <c:v>44649</c:v>
                </c:pt>
                <c:pt idx="585">
                  <c:v>44650</c:v>
                </c:pt>
                <c:pt idx="586">
                  <c:v>44651</c:v>
                </c:pt>
                <c:pt idx="587">
                  <c:v>44652</c:v>
                </c:pt>
                <c:pt idx="588">
                  <c:v>44655</c:v>
                </c:pt>
                <c:pt idx="589">
                  <c:v>44656</c:v>
                </c:pt>
                <c:pt idx="590">
                  <c:v>44657</c:v>
                </c:pt>
                <c:pt idx="591">
                  <c:v>44658</c:v>
                </c:pt>
                <c:pt idx="592">
                  <c:v>44659</c:v>
                </c:pt>
                <c:pt idx="593">
                  <c:v>44662</c:v>
                </c:pt>
                <c:pt idx="594">
                  <c:v>44663</c:v>
                </c:pt>
                <c:pt idx="595">
                  <c:v>44664</c:v>
                </c:pt>
                <c:pt idx="596">
                  <c:v>44665</c:v>
                </c:pt>
                <c:pt idx="597">
                  <c:v>44666</c:v>
                </c:pt>
                <c:pt idx="598">
                  <c:v>44669</c:v>
                </c:pt>
                <c:pt idx="599">
                  <c:v>44670</c:v>
                </c:pt>
                <c:pt idx="600">
                  <c:v>44671</c:v>
                </c:pt>
                <c:pt idx="601">
                  <c:v>44672</c:v>
                </c:pt>
                <c:pt idx="602">
                  <c:v>44673</c:v>
                </c:pt>
                <c:pt idx="603">
                  <c:v>44676</c:v>
                </c:pt>
                <c:pt idx="604">
                  <c:v>44677</c:v>
                </c:pt>
                <c:pt idx="605">
                  <c:v>44678</c:v>
                </c:pt>
                <c:pt idx="606">
                  <c:v>44679</c:v>
                </c:pt>
                <c:pt idx="607">
                  <c:v>44680</c:v>
                </c:pt>
                <c:pt idx="608">
                  <c:v>44683</c:v>
                </c:pt>
                <c:pt idx="609">
                  <c:v>44684</c:v>
                </c:pt>
                <c:pt idx="610">
                  <c:v>44685</c:v>
                </c:pt>
                <c:pt idx="611">
                  <c:v>44686</c:v>
                </c:pt>
                <c:pt idx="612">
                  <c:v>44687</c:v>
                </c:pt>
                <c:pt idx="613">
                  <c:v>44690</c:v>
                </c:pt>
                <c:pt idx="614">
                  <c:v>44691</c:v>
                </c:pt>
                <c:pt idx="615">
                  <c:v>44692</c:v>
                </c:pt>
                <c:pt idx="616">
                  <c:v>44693</c:v>
                </c:pt>
                <c:pt idx="617">
                  <c:v>44694</c:v>
                </c:pt>
                <c:pt idx="618">
                  <c:v>44697</c:v>
                </c:pt>
                <c:pt idx="619">
                  <c:v>44698</c:v>
                </c:pt>
                <c:pt idx="620">
                  <c:v>44699</c:v>
                </c:pt>
                <c:pt idx="621">
                  <c:v>44700</c:v>
                </c:pt>
                <c:pt idx="622">
                  <c:v>44701</c:v>
                </c:pt>
                <c:pt idx="623">
                  <c:v>44704</c:v>
                </c:pt>
                <c:pt idx="624">
                  <c:v>44705</c:v>
                </c:pt>
                <c:pt idx="625">
                  <c:v>44706</c:v>
                </c:pt>
                <c:pt idx="626">
                  <c:v>44707</c:v>
                </c:pt>
                <c:pt idx="627">
                  <c:v>44708</c:v>
                </c:pt>
                <c:pt idx="628">
                  <c:v>44711</c:v>
                </c:pt>
                <c:pt idx="629">
                  <c:v>44712</c:v>
                </c:pt>
                <c:pt idx="630">
                  <c:v>44713</c:v>
                </c:pt>
                <c:pt idx="631">
                  <c:v>44714</c:v>
                </c:pt>
                <c:pt idx="632">
                  <c:v>44715</c:v>
                </c:pt>
                <c:pt idx="633">
                  <c:v>44718</c:v>
                </c:pt>
                <c:pt idx="634">
                  <c:v>44719</c:v>
                </c:pt>
                <c:pt idx="635">
                  <c:v>44720</c:v>
                </c:pt>
                <c:pt idx="636">
                  <c:v>44721</c:v>
                </c:pt>
                <c:pt idx="637">
                  <c:v>44722</c:v>
                </c:pt>
                <c:pt idx="638">
                  <c:v>44725</c:v>
                </c:pt>
                <c:pt idx="639">
                  <c:v>44726</c:v>
                </c:pt>
                <c:pt idx="640">
                  <c:v>44727</c:v>
                </c:pt>
                <c:pt idx="641">
                  <c:v>44728</c:v>
                </c:pt>
                <c:pt idx="642">
                  <c:v>44729</c:v>
                </c:pt>
                <c:pt idx="643">
                  <c:v>44732</c:v>
                </c:pt>
                <c:pt idx="644">
                  <c:v>44733</c:v>
                </c:pt>
                <c:pt idx="645">
                  <c:v>44734</c:v>
                </c:pt>
                <c:pt idx="646">
                  <c:v>44735</c:v>
                </c:pt>
                <c:pt idx="647">
                  <c:v>44736</c:v>
                </c:pt>
                <c:pt idx="648">
                  <c:v>44739</c:v>
                </c:pt>
                <c:pt idx="649">
                  <c:v>44740</c:v>
                </c:pt>
                <c:pt idx="650">
                  <c:v>44741</c:v>
                </c:pt>
                <c:pt idx="651">
                  <c:v>44742</c:v>
                </c:pt>
                <c:pt idx="652">
                  <c:v>44743</c:v>
                </c:pt>
                <c:pt idx="653">
                  <c:v>44746</c:v>
                </c:pt>
                <c:pt idx="654">
                  <c:v>44747</c:v>
                </c:pt>
                <c:pt idx="655">
                  <c:v>44748</c:v>
                </c:pt>
                <c:pt idx="656">
                  <c:v>44749</c:v>
                </c:pt>
                <c:pt idx="657">
                  <c:v>44750</c:v>
                </c:pt>
                <c:pt idx="658">
                  <c:v>44753</c:v>
                </c:pt>
                <c:pt idx="659">
                  <c:v>44754</c:v>
                </c:pt>
                <c:pt idx="660">
                  <c:v>44755</c:v>
                </c:pt>
                <c:pt idx="661">
                  <c:v>44756</c:v>
                </c:pt>
                <c:pt idx="662">
                  <c:v>44757</c:v>
                </c:pt>
                <c:pt idx="663">
                  <c:v>44760</c:v>
                </c:pt>
                <c:pt idx="664">
                  <c:v>44761</c:v>
                </c:pt>
                <c:pt idx="665">
                  <c:v>44762</c:v>
                </c:pt>
                <c:pt idx="666">
                  <c:v>44763</c:v>
                </c:pt>
                <c:pt idx="667">
                  <c:v>44764</c:v>
                </c:pt>
                <c:pt idx="668">
                  <c:v>44767</c:v>
                </c:pt>
                <c:pt idx="669">
                  <c:v>44768</c:v>
                </c:pt>
                <c:pt idx="670">
                  <c:v>44769</c:v>
                </c:pt>
                <c:pt idx="671">
                  <c:v>44770</c:v>
                </c:pt>
                <c:pt idx="672">
                  <c:v>44771</c:v>
                </c:pt>
                <c:pt idx="673">
                  <c:v>44774</c:v>
                </c:pt>
                <c:pt idx="674">
                  <c:v>44775</c:v>
                </c:pt>
                <c:pt idx="675">
                  <c:v>44776</c:v>
                </c:pt>
                <c:pt idx="676">
                  <c:v>44777</c:v>
                </c:pt>
                <c:pt idx="677">
                  <c:v>44778</c:v>
                </c:pt>
                <c:pt idx="678">
                  <c:v>44781</c:v>
                </c:pt>
                <c:pt idx="679">
                  <c:v>44782</c:v>
                </c:pt>
                <c:pt idx="680">
                  <c:v>44783</c:v>
                </c:pt>
                <c:pt idx="681">
                  <c:v>44784</c:v>
                </c:pt>
                <c:pt idx="682">
                  <c:v>44785</c:v>
                </c:pt>
                <c:pt idx="683">
                  <c:v>44788</c:v>
                </c:pt>
                <c:pt idx="684">
                  <c:v>44789</c:v>
                </c:pt>
                <c:pt idx="685">
                  <c:v>44790</c:v>
                </c:pt>
                <c:pt idx="686">
                  <c:v>44791</c:v>
                </c:pt>
                <c:pt idx="687">
                  <c:v>44792</c:v>
                </c:pt>
                <c:pt idx="688">
                  <c:v>44795</c:v>
                </c:pt>
                <c:pt idx="689">
                  <c:v>44796</c:v>
                </c:pt>
                <c:pt idx="690">
                  <c:v>44797</c:v>
                </c:pt>
                <c:pt idx="691">
                  <c:v>44798</c:v>
                </c:pt>
                <c:pt idx="692">
                  <c:v>44799</c:v>
                </c:pt>
                <c:pt idx="693">
                  <c:v>44802</c:v>
                </c:pt>
                <c:pt idx="694">
                  <c:v>44803</c:v>
                </c:pt>
                <c:pt idx="695">
                  <c:v>44804</c:v>
                </c:pt>
                <c:pt idx="696">
                  <c:v>44805</c:v>
                </c:pt>
                <c:pt idx="697">
                  <c:v>44806</c:v>
                </c:pt>
                <c:pt idx="698">
                  <c:v>44809</c:v>
                </c:pt>
                <c:pt idx="699">
                  <c:v>44810</c:v>
                </c:pt>
                <c:pt idx="700">
                  <c:v>44811</c:v>
                </c:pt>
                <c:pt idx="701">
                  <c:v>44812</c:v>
                </c:pt>
                <c:pt idx="702">
                  <c:v>44813</c:v>
                </c:pt>
                <c:pt idx="703">
                  <c:v>44816</c:v>
                </c:pt>
                <c:pt idx="704">
                  <c:v>44817</c:v>
                </c:pt>
                <c:pt idx="705">
                  <c:v>44818</c:v>
                </c:pt>
                <c:pt idx="706">
                  <c:v>44819</c:v>
                </c:pt>
                <c:pt idx="707">
                  <c:v>44820</c:v>
                </c:pt>
                <c:pt idx="708">
                  <c:v>44823</c:v>
                </c:pt>
                <c:pt idx="709">
                  <c:v>44824</c:v>
                </c:pt>
                <c:pt idx="710">
                  <c:v>44825</c:v>
                </c:pt>
                <c:pt idx="711">
                  <c:v>44826</c:v>
                </c:pt>
                <c:pt idx="712">
                  <c:v>44827</c:v>
                </c:pt>
                <c:pt idx="713">
                  <c:v>44830</c:v>
                </c:pt>
                <c:pt idx="714">
                  <c:v>44831</c:v>
                </c:pt>
                <c:pt idx="715">
                  <c:v>44832</c:v>
                </c:pt>
                <c:pt idx="716">
                  <c:v>44833</c:v>
                </c:pt>
                <c:pt idx="717">
                  <c:v>44834</c:v>
                </c:pt>
                <c:pt idx="718">
                  <c:v>44837</c:v>
                </c:pt>
                <c:pt idx="719">
                  <c:v>44838</c:v>
                </c:pt>
                <c:pt idx="720">
                  <c:v>44839</c:v>
                </c:pt>
                <c:pt idx="721">
                  <c:v>44840</c:v>
                </c:pt>
                <c:pt idx="722">
                  <c:v>44841</c:v>
                </c:pt>
                <c:pt idx="723">
                  <c:v>44844</c:v>
                </c:pt>
                <c:pt idx="724">
                  <c:v>44845</c:v>
                </c:pt>
                <c:pt idx="725">
                  <c:v>44846</c:v>
                </c:pt>
                <c:pt idx="726">
                  <c:v>44847</c:v>
                </c:pt>
                <c:pt idx="727">
                  <c:v>44848</c:v>
                </c:pt>
                <c:pt idx="728">
                  <c:v>44851</c:v>
                </c:pt>
                <c:pt idx="729">
                  <c:v>44852</c:v>
                </c:pt>
                <c:pt idx="730">
                  <c:v>44853</c:v>
                </c:pt>
                <c:pt idx="731">
                  <c:v>44854</c:v>
                </c:pt>
                <c:pt idx="732">
                  <c:v>44855</c:v>
                </c:pt>
                <c:pt idx="733">
                  <c:v>44858</c:v>
                </c:pt>
                <c:pt idx="734">
                  <c:v>44859</c:v>
                </c:pt>
                <c:pt idx="735">
                  <c:v>44860</c:v>
                </c:pt>
                <c:pt idx="736">
                  <c:v>44861</c:v>
                </c:pt>
                <c:pt idx="737">
                  <c:v>44862</c:v>
                </c:pt>
                <c:pt idx="738">
                  <c:v>44865</c:v>
                </c:pt>
                <c:pt idx="739">
                  <c:v>44866</c:v>
                </c:pt>
                <c:pt idx="740">
                  <c:v>44867</c:v>
                </c:pt>
                <c:pt idx="741">
                  <c:v>44868</c:v>
                </c:pt>
                <c:pt idx="742">
                  <c:v>44869</c:v>
                </c:pt>
                <c:pt idx="743">
                  <c:v>44872</c:v>
                </c:pt>
                <c:pt idx="744">
                  <c:v>44873</c:v>
                </c:pt>
                <c:pt idx="745">
                  <c:v>44874</c:v>
                </c:pt>
                <c:pt idx="746">
                  <c:v>44875</c:v>
                </c:pt>
                <c:pt idx="747">
                  <c:v>44876</c:v>
                </c:pt>
                <c:pt idx="748">
                  <c:v>44879</c:v>
                </c:pt>
                <c:pt idx="749">
                  <c:v>44880</c:v>
                </c:pt>
                <c:pt idx="750">
                  <c:v>44881</c:v>
                </c:pt>
                <c:pt idx="751">
                  <c:v>44882</c:v>
                </c:pt>
                <c:pt idx="752">
                  <c:v>44883</c:v>
                </c:pt>
                <c:pt idx="753">
                  <c:v>44886</c:v>
                </c:pt>
                <c:pt idx="754">
                  <c:v>44887</c:v>
                </c:pt>
                <c:pt idx="755">
                  <c:v>44888</c:v>
                </c:pt>
                <c:pt idx="756">
                  <c:v>44889</c:v>
                </c:pt>
                <c:pt idx="757">
                  <c:v>44890</c:v>
                </c:pt>
                <c:pt idx="758">
                  <c:v>44893</c:v>
                </c:pt>
                <c:pt idx="759">
                  <c:v>44894</c:v>
                </c:pt>
                <c:pt idx="760">
                  <c:v>44895</c:v>
                </c:pt>
                <c:pt idx="761">
                  <c:v>44896</c:v>
                </c:pt>
                <c:pt idx="762">
                  <c:v>44897</c:v>
                </c:pt>
                <c:pt idx="763">
                  <c:v>44900</c:v>
                </c:pt>
                <c:pt idx="764">
                  <c:v>44901</c:v>
                </c:pt>
                <c:pt idx="765">
                  <c:v>44902</c:v>
                </c:pt>
                <c:pt idx="766">
                  <c:v>44903</c:v>
                </c:pt>
                <c:pt idx="767">
                  <c:v>44904</c:v>
                </c:pt>
                <c:pt idx="768">
                  <c:v>44907</c:v>
                </c:pt>
                <c:pt idx="769">
                  <c:v>44908</c:v>
                </c:pt>
                <c:pt idx="770">
                  <c:v>44909</c:v>
                </c:pt>
                <c:pt idx="771">
                  <c:v>44910</c:v>
                </c:pt>
                <c:pt idx="772">
                  <c:v>44911</c:v>
                </c:pt>
                <c:pt idx="773">
                  <c:v>44914</c:v>
                </c:pt>
                <c:pt idx="774">
                  <c:v>44915</c:v>
                </c:pt>
                <c:pt idx="775">
                  <c:v>44916</c:v>
                </c:pt>
                <c:pt idx="776">
                  <c:v>44917</c:v>
                </c:pt>
                <c:pt idx="777">
                  <c:v>44918</c:v>
                </c:pt>
                <c:pt idx="778">
                  <c:v>44921</c:v>
                </c:pt>
                <c:pt idx="779">
                  <c:v>44922</c:v>
                </c:pt>
                <c:pt idx="780">
                  <c:v>44923</c:v>
                </c:pt>
                <c:pt idx="781">
                  <c:v>44924</c:v>
                </c:pt>
                <c:pt idx="782">
                  <c:v>44925</c:v>
                </c:pt>
                <c:pt idx="783">
                  <c:v>44928</c:v>
                </c:pt>
                <c:pt idx="784">
                  <c:v>44929</c:v>
                </c:pt>
                <c:pt idx="785">
                  <c:v>44930</c:v>
                </c:pt>
                <c:pt idx="786">
                  <c:v>44931</c:v>
                </c:pt>
                <c:pt idx="787">
                  <c:v>44932</c:v>
                </c:pt>
                <c:pt idx="788">
                  <c:v>44935</c:v>
                </c:pt>
                <c:pt idx="789">
                  <c:v>44936</c:v>
                </c:pt>
                <c:pt idx="790">
                  <c:v>44937</c:v>
                </c:pt>
                <c:pt idx="791">
                  <c:v>44938</c:v>
                </c:pt>
                <c:pt idx="792">
                  <c:v>44939</c:v>
                </c:pt>
                <c:pt idx="793">
                  <c:v>44942</c:v>
                </c:pt>
                <c:pt idx="794">
                  <c:v>44943</c:v>
                </c:pt>
                <c:pt idx="795">
                  <c:v>44944</c:v>
                </c:pt>
                <c:pt idx="796">
                  <c:v>44945</c:v>
                </c:pt>
                <c:pt idx="797">
                  <c:v>44946</c:v>
                </c:pt>
                <c:pt idx="798">
                  <c:v>44949</c:v>
                </c:pt>
                <c:pt idx="799">
                  <c:v>44950</c:v>
                </c:pt>
                <c:pt idx="800">
                  <c:v>44951</c:v>
                </c:pt>
                <c:pt idx="801">
                  <c:v>44952</c:v>
                </c:pt>
                <c:pt idx="802">
                  <c:v>44953</c:v>
                </c:pt>
                <c:pt idx="803">
                  <c:v>44956</c:v>
                </c:pt>
                <c:pt idx="804">
                  <c:v>44957</c:v>
                </c:pt>
                <c:pt idx="805">
                  <c:v>44958</c:v>
                </c:pt>
                <c:pt idx="806">
                  <c:v>44959</c:v>
                </c:pt>
                <c:pt idx="807">
                  <c:v>44960</c:v>
                </c:pt>
                <c:pt idx="808">
                  <c:v>44963</c:v>
                </c:pt>
                <c:pt idx="809">
                  <c:v>44964</c:v>
                </c:pt>
                <c:pt idx="810">
                  <c:v>44965</c:v>
                </c:pt>
                <c:pt idx="811">
                  <c:v>44966</c:v>
                </c:pt>
                <c:pt idx="812">
                  <c:v>44967</c:v>
                </c:pt>
                <c:pt idx="813">
                  <c:v>44970</c:v>
                </c:pt>
                <c:pt idx="814">
                  <c:v>44971</c:v>
                </c:pt>
                <c:pt idx="815">
                  <c:v>44972</c:v>
                </c:pt>
                <c:pt idx="816">
                  <c:v>44973</c:v>
                </c:pt>
                <c:pt idx="817">
                  <c:v>44974</c:v>
                </c:pt>
                <c:pt idx="818">
                  <c:v>44977</c:v>
                </c:pt>
                <c:pt idx="819">
                  <c:v>44978</c:v>
                </c:pt>
                <c:pt idx="820">
                  <c:v>44979</c:v>
                </c:pt>
                <c:pt idx="821">
                  <c:v>44980</c:v>
                </c:pt>
                <c:pt idx="822">
                  <c:v>44981</c:v>
                </c:pt>
                <c:pt idx="823">
                  <c:v>44984</c:v>
                </c:pt>
                <c:pt idx="824">
                  <c:v>44985</c:v>
                </c:pt>
                <c:pt idx="825">
                  <c:v>44986</c:v>
                </c:pt>
                <c:pt idx="826">
                  <c:v>44987</c:v>
                </c:pt>
                <c:pt idx="827">
                  <c:v>44988</c:v>
                </c:pt>
                <c:pt idx="828">
                  <c:v>44991</c:v>
                </c:pt>
                <c:pt idx="829">
                  <c:v>44992</c:v>
                </c:pt>
                <c:pt idx="830">
                  <c:v>44993</c:v>
                </c:pt>
                <c:pt idx="831">
                  <c:v>44994</c:v>
                </c:pt>
                <c:pt idx="832">
                  <c:v>44995</c:v>
                </c:pt>
                <c:pt idx="833">
                  <c:v>44998</c:v>
                </c:pt>
                <c:pt idx="834">
                  <c:v>44999</c:v>
                </c:pt>
                <c:pt idx="835">
                  <c:v>45000</c:v>
                </c:pt>
                <c:pt idx="836">
                  <c:v>45001</c:v>
                </c:pt>
                <c:pt idx="837">
                  <c:v>45002</c:v>
                </c:pt>
                <c:pt idx="838">
                  <c:v>45005</c:v>
                </c:pt>
                <c:pt idx="839">
                  <c:v>45006</c:v>
                </c:pt>
                <c:pt idx="840">
                  <c:v>45007</c:v>
                </c:pt>
                <c:pt idx="841">
                  <c:v>45008</c:v>
                </c:pt>
                <c:pt idx="842">
                  <c:v>45009</c:v>
                </c:pt>
                <c:pt idx="843">
                  <c:v>45012</c:v>
                </c:pt>
                <c:pt idx="844">
                  <c:v>45013</c:v>
                </c:pt>
                <c:pt idx="845">
                  <c:v>45014</c:v>
                </c:pt>
                <c:pt idx="846">
                  <c:v>45015</c:v>
                </c:pt>
                <c:pt idx="847">
                  <c:v>45016</c:v>
                </c:pt>
                <c:pt idx="848">
                  <c:v>45019</c:v>
                </c:pt>
                <c:pt idx="849">
                  <c:v>45020</c:v>
                </c:pt>
                <c:pt idx="850">
                  <c:v>45021</c:v>
                </c:pt>
                <c:pt idx="851">
                  <c:v>45022</c:v>
                </c:pt>
                <c:pt idx="852">
                  <c:v>45023</c:v>
                </c:pt>
                <c:pt idx="853">
                  <c:v>45026</c:v>
                </c:pt>
                <c:pt idx="854">
                  <c:v>45027</c:v>
                </c:pt>
                <c:pt idx="855">
                  <c:v>45028</c:v>
                </c:pt>
                <c:pt idx="856">
                  <c:v>45029</c:v>
                </c:pt>
                <c:pt idx="857">
                  <c:v>45030</c:v>
                </c:pt>
                <c:pt idx="858">
                  <c:v>45033</c:v>
                </c:pt>
                <c:pt idx="859">
                  <c:v>45034</c:v>
                </c:pt>
                <c:pt idx="860">
                  <c:v>45035</c:v>
                </c:pt>
                <c:pt idx="861">
                  <c:v>45036</c:v>
                </c:pt>
                <c:pt idx="862">
                  <c:v>45037</c:v>
                </c:pt>
                <c:pt idx="863">
                  <c:v>45040</c:v>
                </c:pt>
                <c:pt idx="864">
                  <c:v>45041</c:v>
                </c:pt>
                <c:pt idx="865">
                  <c:v>45042</c:v>
                </c:pt>
                <c:pt idx="866">
                  <c:v>45043</c:v>
                </c:pt>
                <c:pt idx="867">
                  <c:v>45044</c:v>
                </c:pt>
                <c:pt idx="868">
                  <c:v>45047</c:v>
                </c:pt>
                <c:pt idx="869">
                  <c:v>45048</c:v>
                </c:pt>
                <c:pt idx="870">
                  <c:v>45049</c:v>
                </c:pt>
                <c:pt idx="871">
                  <c:v>45050</c:v>
                </c:pt>
                <c:pt idx="872">
                  <c:v>45051</c:v>
                </c:pt>
                <c:pt idx="873">
                  <c:v>45054</c:v>
                </c:pt>
                <c:pt idx="874">
                  <c:v>45055</c:v>
                </c:pt>
                <c:pt idx="875">
                  <c:v>45056</c:v>
                </c:pt>
                <c:pt idx="876">
                  <c:v>45057</c:v>
                </c:pt>
                <c:pt idx="877">
                  <c:v>45058</c:v>
                </c:pt>
                <c:pt idx="878">
                  <c:v>45061</c:v>
                </c:pt>
                <c:pt idx="879">
                  <c:v>45062</c:v>
                </c:pt>
                <c:pt idx="880">
                  <c:v>45063</c:v>
                </c:pt>
                <c:pt idx="881">
                  <c:v>45064</c:v>
                </c:pt>
                <c:pt idx="882">
                  <c:v>45065</c:v>
                </c:pt>
                <c:pt idx="883">
                  <c:v>45068</c:v>
                </c:pt>
                <c:pt idx="884">
                  <c:v>45069</c:v>
                </c:pt>
                <c:pt idx="885">
                  <c:v>45070</c:v>
                </c:pt>
                <c:pt idx="886">
                  <c:v>45071</c:v>
                </c:pt>
                <c:pt idx="887">
                  <c:v>45072</c:v>
                </c:pt>
                <c:pt idx="888">
                  <c:v>45075</c:v>
                </c:pt>
                <c:pt idx="889">
                  <c:v>45076</c:v>
                </c:pt>
                <c:pt idx="890">
                  <c:v>45077</c:v>
                </c:pt>
                <c:pt idx="891">
                  <c:v>45078</c:v>
                </c:pt>
                <c:pt idx="892">
                  <c:v>45079</c:v>
                </c:pt>
                <c:pt idx="893">
                  <c:v>45082</c:v>
                </c:pt>
                <c:pt idx="894">
                  <c:v>45083</c:v>
                </c:pt>
                <c:pt idx="895">
                  <c:v>45084</c:v>
                </c:pt>
                <c:pt idx="896">
                  <c:v>45085</c:v>
                </c:pt>
                <c:pt idx="897">
                  <c:v>45086</c:v>
                </c:pt>
                <c:pt idx="898">
                  <c:v>45089</c:v>
                </c:pt>
                <c:pt idx="899">
                  <c:v>45090</c:v>
                </c:pt>
                <c:pt idx="900">
                  <c:v>45091</c:v>
                </c:pt>
                <c:pt idx="901">
                  <c:v>45092</c:v>
                </c:pt>
                <c:pt idx="902">
                  <c:v>45093</c:v>
                </c:pt>
                <c:pt idx="903">
                  <c:v>45096</c:v>
                </c:pt>
                <c:pt idx="904">
                  <c:v>45097</c:v>
                </c:pt>
                <c:pt idx="905">
                  <c:v>45098</c:v>
                </c:pt>
                <c:pt idx="906">
                  <c:v>45099</c:v>
                </c:pt>
                <c:pt idx="907">
                  <c:v>45100</c:v>
                </c:pt>
                <c:pt idx="908">
                  <c:v>45103</c:v>
                </c:pt>
                <c:pt idx="909">
                  <c:v>45104</c:v>
                </c:pt>
                <c:pt idx="910">
                  <c:v>45105</c:v>
                </c:pt>
                <c:pt idx="911">
                  <c:v>45106</c:v>
                </c:pt>
                <c:pt idx="912">
                  <c:v>45107</c:v>
                </c:pt>
                <c:pt idx="913">
                  <c:v>45110</c:v>
                </c:pt>
                <c:pt idx="914">
                  <c:v>45111</c:v>
                </c:pt>
                <c:pt idx="915">
                  <c:v>45112</c:v>
                </c:pt>
                <c:pt idx="916">
                  <c:v>45113</c:v>
                </c:pt>
                <c:pt idx="917">
                  <c:v>45114</c:v>
                </c:pt>
                <c:pt idx="918">
                  <c:v>45117</c:v>
                </c:pt>
                <c:pt idx="919">
                  <c:v>45118</c:v>
                </c:pt>
                <c:pt idx="920">
                  <c:v>45119</c:v>
                </c:pt>
                <c:pt idx="921">
                  <c:v>45120</c:v>
                </c:pt>
                <c:pt idx="922">
                  <c:v>45121</c:v>
                </c:pt>
                <c:pt idx="923">
                  <c:v>45124</c:v>
                </c:pt>
                <c:pt idx="924">
                  <c:v>45125</c:v>
                </c:pt>
                <c:pt idx="925">
                  <c:v>45126</c:v>
                </c:pt>
                <c:pt idx="926">
                  <c:v>45127</c:v>
                </c:pt>
                <c:pt idx="927">
                  <c:v>45128</c:v>
                </c:pt>
                <c:pt idx="928">
                  <c:v>45131</c:v>
                </c:pt>
                <c:pt idx="929">
                  <c:v>45132</c:v>
                </c:pt>
                <c:pt idx="930">
                  <c:v>45133</c:v>
                </c:pt>
                <c:pt idx="931">
                  <c:v>45134</c:v>
                </c:pt>
                <c:pt idx="932">
                  <c:v>45135</c:v>
                </c:pt>
                <c:pt idx="933">
                  <c:v>45138</c:v>
                </c:pt>
                <c:pt idx="934">
                  <c:v>45139</c:v>
                </c:pt>
                <c:pt idx="935">
                  <c:v>45140</c:v>
                </c:pt>
                <c:pt idx="936">
                  <c:v>45141</c:v>
                </c:pt>
                <c:pt idx="937">
                  <c:v>45142</c:v>
                </c:pt>
                <c:pt idx="938">
                  <c:v>45145</c:v>
                </c:pt>
                <c:pt idx="939">
                  <c:v>45146</c:v>
                </c:pt>
                <c:pt idx="940">
                  <c:v>45147</c:v>
                </c:pt>
                <c:pt idx="941">
                  <c:v>45148</c:v>
                </c:pt>
                <c:pt idx="942">
                  <c:v>45149</c:v>
                </c:pt>
                <c:pt idx="943">
                  <c:v>45152</c:v>
                </c:pt>
                <c:pt idx="944">
                  <c:v>45153</c:v>
                </c:pt>
                <c:pt idx="945">
                  <c:v>45154</c:v>
                </c:pt>
                <c:pt idx="946">
                  <c:v>45155</c:v>
                </c:pt>
                <c:pt idx="947">
                  <c:v>45156</c:v>
                </c:pt>
                <c:pt idx="948">
                  <c:v>45159</c:v>
                </c:pt>
                <c:pt idx="949">
                  <c:v>45160</c:v>
                </c:pt>
                <c:pt idx="950">
                  <c:v>45161</c:v>
                </c:pt>
                <c:pt idx="951">
                  <c:v>45162</c:v>
                </c:pt>
                <c:pt idx="952">
                  <c:v>45163</c:v>
                </c:pt>
                <c:pt idx="953">
                  <c:v>45166</c:v>
                </c:pt>
                <c:pt idx="954">
                  <c:v>45167</c:v>
                </c:pt>
                <c:pt idx="955">
                  <c:v>45168</c:v>
                </c:pt>
                <c:pt idx="956">
                  <c:v>45169</c:v>
                </c:pt>
                <c:pt idx="957">
                  <c:v>45170</c:v>
                </c:pt>
                <c:pt idx="958">
                  <c:v>45173</c:v>
                </c:pt>
                <c:pt idx="959">
                  <c:v>45174</c:v>
                </c:pt>
                <c:pt idx="960">
                  <c:v>45175</c:v>
                </c:pt>
                <c:pt idx="961">
                  <c:v>45176</c:v>
                </c:pt>
                <c:pt idx="962">
                  <c:v>45177</c:v>
                </c:pt>
                <c:pt idx="963">
                  <c:v>45180</c:v>
                </c:pt>
                <c:pt idx="964">
                  <c:v>45181</c:v>
                </c:pt>
                <c:pt idx="965">
                  <c:v>45182</c:v>
                </c:pt>
                <c:pt idx="966">
                  <c:v>45183</c:v>
                </c:pt>
                <c:pt idx="967">
                  <c:v>45184</c:v>
                </c:pt>
                <c:pt idx="968">
                  <c:v>45187</c:v>
                </c:pt>
                <c:pt idx="969">
                  <c:v>45188</c:v>
                </c:pt>
                <c:pt idx="970">
                  <c:v>45189</c:v>
                </c:pt>
                <c:pt idx="971">
                  <c:v>45190</c:v>
                </c:pt>
                <c:pt idx="972">
                  <c:v>45191</c:v>
                </c:pt>
                <c:pt idx="973">
                  <c:v>45194</c:v>
                </c:pt>
                <c:pt idx="974">
                  <c:v>45195</c:v>
                </c:pt>
                <c:pt idx="975">
                  <c:v>45196</c:v>
                </c:pt>
                <c:pt idx="976">
                  <c:v>45197</c:v>
                </c:pt>
                <c:pt idx="977">
                  <c:v>45198</c:v>
                </c:pt>
                <c:pt idx="978">
                  <c:v>45201</c:v>
                </c:pt>
                <c:pt idx="979">
                  <c:v>45202</c:v>
                </c:pt>
                <c:pt idx="980">
                  <c:v>45203</c:v>
                </c:pt>
                <c:pt idx="981">
                  <c:v>45204</c:v>
                </c:pt>
                <c:pt idx="982">
                  <c:v>45205</c:v>
                </c:pt>
                <c:pt idx="983">
                  <c:v>45208</c:v>
                </c:pt>
                <c:pt idx="984">
                  <c:v>45209</c:v>
                </c:pt>
                <c:pt idx="985">
                  <c:v>45210</c:v>
                </c:pt>
                <c:pt idx="986">
                  <c:v>45211</c:v>
                </c:pt>
                <c:pt idx="987">
                  <c:v>45212</c:v>
                </c:pt>
                <c:pt idx="988">
                  <c:v>45215</c:v>
                </c:pt>
                <c:pt idx="989">
                  <c:v>45216</c:v>
                </c:pt>
                <c:pt idx="990">
                  <c:v>45217</c:v>
                </c:pt>
                <c:pt idx="991">
                  <c:v>45218</c:v>
                </c:pt>
                <c:pt idx="992">
                  <c:v>45219</c:v>
                </c:pt>
                <c:pt idx="993">
                  <c:v>45222</c:v>
                </c:pt>
                <c:pt idx="994">
                  <c:v>45223</c:v>
                </c:pt>
                <c:pt idx="995">
                  <c:v>45224</c:v>
                </c:pt>
                <c:pt idx="996">
                  <c:v>45225</c:v>
                </c:pt>
                <c:pt idx="997">
                  <c:v>45226</c:v>
                </c:pt>
                <c:pt idx="998">
                  <c:v>45229</c:v>
                </c:pt>
                <c:pt idx="999">
                  <c:v>45230</c:v>
                </c:pt>
                <c:pt idx="1000">
                  <c:v>45231</c:v>
                </c:pt>
                <c:pt idx="1001">
                  <c:v>45232</c:v>
                </c:pt>
                <c:pt idx="1002">
                  <c:v>45233</c:v>
                </c:pt>
                <c:pt idx="1003">
                  <c:v>45236</c:v>
                </c:pt>
                <c:pt idx="1004">
                  <c:v>45237</c:v>
                </c:pt>
                <c:pt idx="1005">
                  <c:v>45238</c:v>
                </c:pt>
                <c:pt idx="1006">
                  <c:v>45239</c:v>
                </c:pt>
                <c:pt idx="1007">
                  <c:v>45240</c:v>
                </c:pt>
                <c:pt idx="1008">
                  <c:v>45243</c:v>
                </c:pt>
                <c:pt idx="1009">
                  <c:v>45244</c:v>
                </c:pt>
                <c:pt idx="1010">
                  <c:v>45245</c:v>
                </c:pt>
                <c:pt idx="1011">
                  <c:v>45246</c:v>
                </c:pt>
                <c:pt idx="1012">
                  <c:v>45247</c:v>
                </c:pt>
                <c:pt idx="1013">
                  <c:v>45250</c:v>
                </c:pt>
                <c:pt idx="1014">
                  <c:v>45251</c:v>
                </c:pt>
                <c:pt idx="1015">
                  <c:v>45252</c:v>
                </c:pt>
                <c:pt idx="1016">
                  <c:v>45253</c:v>
                </c:pt>
                <c:pt idx="1017">
                  <c:v>45254</c:v>
                </c:pt>
                <c:pt idx="1018">
                  <c:v>45257</c:v>
                </c:pt>
                <c:pt idx="1019">
                  <c:v>45258</c:v>
                </c:pt>
                <c:pt idx="1020">
                  <c:v>45259</c:v>
                </c:pt>
                <c:pt idx="1021">
                  <c:v>45260</c:v>
                </c:pt>
                <c:pt idx="1022">
                  <c:v>45261</c:v>
                </c:pt>
                <c:pt idx="1023">
                  <c:v>45264</c:v>
                </c:pt>
                <c:pt idx="1024">
                  <c:v>45265</c:v>
                </c:pt>
                <c:pt idx="1025">
                  <c:v>45266</c:v>
                </c:pt>
                <c:pt idx="1026">
                  <c:v>45267</c:v>
                </c:pt>
                <c:pt idx="1027">
                  <c:v>45268</c:v>
                </c:pt>
                <c:pt idx="1028">
                  <c:v>45271</c:v>
                </c:pt>
                <c:pt idx="1029">
                  <c:v>45272</c:v>
                </c:pt>
                <c:pt idx="1030">
                  <c:v>45273</c:v>
                </c:pt>
                <c:pt idx="1031">
                  <c:v>45274</c:v>
                </c:pt>
                <c:pt idx="1032">
                  <c:v>45275</c:v>
                </c:pt>
                <c:pt idx="1033">
                  <c:v>45278</c:v>
                </c:pt>
                <c:pt idx="1034">
                  <c:v>45279</c:v>
                </c:pt>
                <c:pt idx="1035">
                  <c:v>45280</c:v>
                </c:pt>
                <c:pt idx="1036">
                  <c:v>45281</c:v>
                </c:pt>
                <c:pt idx="1037">
                  <c:v>45282</c:v>
                </c:pt>
                <c:pt idx="1038">
                  <c:v>45285</c:v>
                </c:pt>
                <c:pt idx="1039">
                  <c:v>45286</c:v>
                </c:pt>
                <c:pt idx="1040">
                  <c:v>45287</c:v>
                </c:pt>
                <c:pt idx="1041">
                  <c:v>45288</c:v>
                </c:pt>
                <c:pt idx="1042">
                  <c:v>45289</c:v>
                </c:pt>
                <c:pt idx="1043">
                  <c:v>45292</c:v>
                </c:pt>
                <c:pt idx="1044">
                  <c:v>45293</c:v>
                </c:pt>
                <c:pt idx="1045">
                  <c:v>45294</c:v>
                </c:pt>
                <c:pt idx="1046">
                  <c:v>45295</c:v>
                </c:pt>
                <c:pt idx="1047">
                  <c:v>45296</c:v>
                </c:pt>
                <c:pt idx="1048">
                  <c:v>45299</c:v>
                </c:pt>
                <c:pt idx="1049">
                  <c:v>45300</c:v>
                </c:pt>
                <c:pt idx="1050">
                  <c:v>45301</c:v>
                </c:pt>
                <c:pt idx="1051">
                  <c:v>45302</c:v>
                </c:pt>
                <c:pt idx="1052">
                  <c:v>45303</c:v>
                </c:pt>
                <c:pt idx="1053">
                  <c:v>45306</c:v>
                </c:pt>
                <c:pt idx="1054">
                  <c:v>45307</c:v>
                </c:pt>
                <c:pt idx="1055">
                  <c:v>45308</c:v>
                </c:pt>
                <c:pt idx="1056">
                  <c:v>45309</c:v>
                </c:pt>
                <c:pt idx="1057">
                  <c:v>45310</c:v>
                </c:pt>
                <c:pt idx="1058">
                  <c:v>45313</c:v>
                </c:pt>
                <c:pt idx="1059">
                  <c:v>45314</c:v>
                </c:pt>
                <c:pt idx="1060">
                  <c:v>45315</c:v>
                </c:pt>
                <c:pt idx="1061">
                  <c:v>45316</c:v>
                </c:pt>
                <c:pt idx="1062">
                  <c:v>45317</c:v>
                </c:pt>
                <c:pt idx="1063">
                  <c:v>45320</c:v>
                </c:pt>
                <c:pt idx="1064">
                  <c:v>45321</c:v>
                </c:pt>
                <c:pt idx="1065">
                  <c:v>45322</c:v>
                </c:pt>
                <c:pt idx="1066">
                  <c:v>45323</c:v>
                </c:pt>
                <c:pt idx="1067">
                  <c:v>45324</c:v>
                </c:pt>
                <c:pt idx="1068">
                  <c:v>45327</c:v>
                </c:pt>
                <c:pt idx="1069">
                  <c:v>45328</c:v>
                </c:pt>
                <c:pt idx="1070">
                  <c:v>45329</c:v>
                </c:pt>
                <c:pt idx="1071">
                  <c:v>45330</c:v>
                </c:pt>
                <c:pt idx="1072">
                  <c:v>45331</c:v>
                </c:pt>
                <c:pt idx="1073">
                  <c:v>45334</c:v>
                </c:pt>
                <c:pt idx="1074">
                  <c:v>45335</c:v>
                </c:pt>
                <c:pt idx="1075">
                  <c:v>45336</c:v>
                </c:pt>
                <c:pt idx="1076">
                  <c:v>45337</c:v>
                </c:pt>
                <c:pt idx="1077">
                  <c:v>45338</c:v>
                </c:pt>
                <c:pt idx="1078">
                  <c:v>45341</c:v>
                </c:pt>
                <c:pt idx="1079">
                  <c:v>45342</c:v>
                </c:pt>
                <c:pt idx="1080">
                  <c:v>45343</c:v>
                </c:pt>
                <c:pt idx="1081">
                  <c:v>45344</c:v>
                </c:pt>
                <c:pt idx="1082">
                  <c:v>45345</c:v>
                </c:pt>
                <c:pt idx="1083">
                  <c:v>45348</c:v>
                </c:pt>
                <c:pt idx="1084">
                  <c:v>45349</c:v>
                </c:pt>
                <c:pt idx="1085">
                  <c:v>45350</c:v>
                </c:pt>
                <c:pt idx="1086">
                  <c:v>45351</c:v>
                </c:pt>
                <c:pt idx="1087">
                  <c:v>45352</c:v>
                </c:pt>
                <c:pt idx="1088">
                  <c:v>45355</c:v>
                </c:pt>
                <c:pt idx="1089">
                  <c:v>45356</c:v>
                </c:pt>
                <c:pt idx="1090">
                  <c:v>45357</c:v>
                </c:pt>
                <c:pt idx="1091">
                  <c:v>45358</c:v>
                </c:pt>
                <c:pt idx="1092">
                  <c:v>45359</c:v>
                </c:pt>
                <c:pt idx="1093">
                  <c:v>45362</c:v>
                </c:pt>
                <c:pt idx="1094">
                  <c:v>45363</c:v>
                </c:pt>
                <c:pt idx="1095">
                  <c:v>45364</c:v>
                </c:pt>
                <c:pt idx="1096">
                  <c:v>45365</c:v>
                </c:pt>
                <c:pt idx="1097">
                  <c:v>45366</c:v>
                </c:pt>
                <c:pt idx="1098">
                  <c:v>45369</c:v>
                </c:pt>
                <c:pt idx="1099">
                  <c:v>45370</c:v>
                </c:pt>
                <c:pt idx="1100">
                  <c:v>45371</c:v>
                </c:pt>
                <c:pt idx="1101">
                  <c:v>45372</c:v>
                </c:pt>
                <c:pt idx="1102">
                  <c:v>45373</c:v>
                </c:pt>
                <c:pt idx="1103">
                  <c:v>45376</c:v>
                </c:pt>
                <c:pt idx="1104">
                  <c:v>45377</c:v>
                </c:pt>
                <c:pt idx="1105">
                  <c:v>45378</c:v>
                </c:pt>
                <c:pt idx="1106">
                  <c:v>45379</c:v>
                </c:pt>
                <c:pt idx="1107">
                  <c:v>45380</c:v>
                </c:pt>
                <c:pt idx="1108">
                  <c:v>45383</c:v>
                </c:pt>
                <c:pt idx="1109">
                  <c:v>45384</c:v>
                </c:pt>
                <c:pt idx="1110">
                  <c:v>45385</c:v>
                </c:pt>
                <c:pt idx="1111">
                  <c:v>45386</c:v>
                </c:pt>
                <c:pt idx="1112">
                  <c:v>45387</c:v>
                </c:pt>
                <c:pt idx="1113">
                  <c:v>45390</c:v>
                </c:pt>
                <c:pt idx="1114">
                  <c:v>45391</c:v>
                </c:pt>
                <c:pt idx="1115">
                  <c:v>45392</c:v>
                </c:pt>
                <c:pt idx="1116">
                  <c:v>45393</c:v>
                </c:pt>
                <c:pt idx="1117">
                  <c:v>45394</c:v>
                </c:pt>
                <c:pt idx="1118">
                  <c:v>45397</c:v>
                </c:pt>
                <c:pt idx="1119">
                  <c:v>45398</c:v>
                </c:pt>
                <c:pt idx="1120">
                  <c:v>45399</c:v>
                </c:pt>
                <c:pt idx="1121">
                  <c:v>45400</c:v>
                </c:pt>
                <c:pt idx="1122">
                  <c:v>45401</c:v>
                </c:pt>
                <c:pt idx="1123">
                  <c:v>45404</c:v>
                </c:pt>
                <c:pt idx="1124">
                  <c:v>45405</c:v>
                </c:pt>
                <c:pt idx="1125">
                  <c:v>45406</c:v>
                </c:pt>
                <c:pt idx="1126">
                  <c:v>45407</c:v>
                </c:pt>
                <c:pt idx="1127">
                  <c:v>45408</c:v>
                </c:pt>
                <c:pt idx="1128">
                  <c:v>45411</c:v>
                </c:pt>
                <c:pt idx="1129">
                  <c:v>45412</c:v>
                </c:pt>
                <c:pt idx="1130">
                  <c:v>45413</c:v>
                </c:pt>
                <c:pt idx="1131">
                  <c:v>45414</c:v>
                </c:pt>
                <c:pt idx="1132">
                  <c:v>45415</c:v>
                </c:pt>
                <c:pt idx="1133">
                  <c:v>45418</c:v>
                </c:pt>
                <c:pt idx="1134">
                  <c:v>45419</c:v>
                </c:pt>
                <c:pt idx="1135">
                  <c:v>45420</c:v>
                </c:pt>
                <c:pt idx="1136">
                  <c:v>45421</c:v>
                </c:pt>
                <c:pt idx="1137">
                  <c:v>45422</c:v>
                </c:pt>
                <c:pt idx="1138">
                  <c:v>45425</c:v>
                </c:pt>
                <c:pt idx="1139">
                  <c:v>45426</c:v>
                </c:pt>
                <c:pt idx="1140">
                  <c:v>45427</c:v>
                </c:pt>
                <c:pt idx="1141">
                  <c:v>45428</c:v>
                </c:pt>
                <c:pt idx="1142">
                  <c:v>45429</c:v>
                </c:pt>
                <c:pt idx="1143">
                  <c:v>45432</c:v>
                </c:pt>
                <c:pt idx="1144">
                  <c:v>45433</c:v>
                </c:pt>
                <c:pt idx="1145">
                  <c:v>45434</c:v>
                </c:pt>
                <c:pt idx="1146">
                  <c:v>45435</c:v>
                </c:pt>
                <c:pt idx="1147">
                  <c:v>45436</c:v>
                </c:pt>
                <c:pt idx="1148">
                  <c:v>45439</c:v>
                </c:pt>
                <c:pt idx="1149">
                  <c:v>45440</c:v>
                </c:pt>
                <c:pt idx="1150">
                  <c:v>45441</c:v>
                </c:pt>
                <c:pt idx="1151">
                  <c:v>45442</c:v>
                </c:pt>
                <c:pt idx="1152">
                  <c:v>45443</c:v>
                </c:pt>
                <c:pt idx="1153">
                  <c:v>45446</c:v>
                </c:pt>
                <c:pt idx="1154">
                  <c:v>45447</c:v>
                </c:pt>
                <c:pt idx="1155">
                  <c:v>45448</c:v>
                </c:pt>
                <c:pt idx="1156">
                  <c:v>45449</c:v>
                </c:pt>
                <c:pt idx="1157">
                  <c:v>45450</c:v>
                </c:pt>
                <c:pt idx="1158">
                  <c:v>45453</c:v>
                </c:pt>
                <c:pt idx="1159">
                  <c:v>45454</c:v>
                </c:pt>
                <c:pt idx="1160">
                  <c:v>45455</c:v>
                </c:pt>
                <c:pt idx="1161">
                  <c:v>45456</c:v>
                </c:pt>
                <c:pt idx="1162">
                  <c:v>45457</c:v>
                </c:pt>
                <c:pt idx="1163">
                  <c:v>45460</c:v>
                </c:pt>
                <c:pt idx="1164">
                  <c:v>45461</c:v>
                </c:pt>
                <c:pt idx="1165">
                  <c:v>45462</c:v>
                </c:pt>
                <c:pt idx="1166">
                  <c:v>45463</c:v>
                </c:pt>
                <c:pt idx="1167">
                  <c:v>45464</c:v>
                </c:pt>
                <c:pt idx="1168">
                  <c:v>45467</c:v>
                </c:pt>
                <c:pt idx="1169">
                  <c:v>45468</c:v>
                </c:pt>
                <c:pt idx="1170">
                  <c:v>45469</c:v>
                </c:pt>
                <c:pt idx="1171">
                  <c:v>45470</c:v>
                </c:pt>
                <c:pt idx="1172">
                  <c:v>45471</c:v>
                </c:pt>
                <c:pt idx="1173">
                  <c:v>45474</c:v>
                </c:pt>
                <c:pt idx="1174">
                  <c:v>45475</c:v>
                </c:pt>
                <c:pt idx="1175">
                  <c:v>45476</c:v>
                </c:pt>
                <c:pt idx="1176">
                  <c:v>45477</c:v>
                </c:pt>
                <c:pt idx="1177">
                  <c:v>45478</c:v>
                </c:pt>
                <c:pt idx="1178">
                  <c:v>45481</c:v>
                </c:pt>
                <c:pt idx="1179">
                  <c:v>45482</c:v>
                </c:pt>
                <c:pt idx="1180">
                  <c:v>45483</c:v>
                </c:pt>
                <c:pt idx="1181">
                  <c:v>45484</c:v>
                </c:pt>
                <c:pt idx="1182">
                  <c:v>45485</c:v>
                </c:pt>
                <c:pt idx="1183">
                  <c:v>45488</c:v>
                </c:pt>
                <c:pt idx="1184">
                  <c:v>45489</c:v>
                </c:pt>
                <c:pt idx="1185">
                  <c:v>45490</c:v>
                </c:pt>
                <c:pt idx="1186">
                  <c:v>45491</c:v>
                </c:pt>
                <c:pt idx="1187">
                  <c:v>45492</c:v>
                </c:pt>
                <c:pt idx="1188">
                  <c:v>45495</c:v>
                </c:pt>
                <c:pt idx="1189">
                  <c:v>45496</c:v>
                </c:pt>
                <c:pt idx="1190">
                  <c:v>45497</c:v>
                </c:pt>
                <c:pt idx="1191">
                  <c:v>45498</c:v>
                </c:pt>
                <c:pt idx="1192">
                  <c:v>45499</c:v>
                </c:pt>
                <c:pt idx="1193">
                  <c:v>45502</c:v>
                </c:pt>
                <c:pt idx="1194">
                  <c:v>45503</c:v>
                </c:pt>
                <c:pt idx="1195">
                  <c:v>45504</c:v>
                </c:pt>
                <c:pt idx="1196">
                  <c:v>45505</c:v>
                </c:pt>
                <c:pt idx="1197">
                  <c:v>45506</c:v>
                </c:pt>
                <c:pt idx="1198">
                  <c:v>45509</c:v>
                </c:pt>
                <c:pt idx="1199">
                  <c:v>45510</c:v>
                </c:pt>
                <c:pt idx="1200">
                  <c:v>45511</c:v>
                </c:pt>
                <c:pt idx="1201">
                  <c:v>45512</c:v>
                </c:pt>
                <c:pt idx="1202">
                  <c:v>45513</c:v>
                </c:pt>
                <c:pt idx="1203">
                  <c:v>45516</c:v>
                </c:pt>
                <c:pt idx="1204">
                  <c:v>45517</c:v>
                </c:pt>
                <c:pt idx="1205">
                  <c:v>45518</c:v>
                </c:pt>
                <c:pt idx="1206">
                  <c:v>45519</c:v>
                </c:pt>
                <c:pt idx="1207">
                  <c:v>45520</c:v>
                </c:pt>
                <c:pt idx="1208">
                  <c:v>45523</c:v>
                </c:pt>
                <c:pt idx="1209">
                  <c:v>45524</c:v>
                </c:pt>
                <c:pt idx="1210">
                  <c:v>45525</c:v>
                </c:pt>
                <c:pt idx="1211">
                  <c:v>45526</c:v>
                </c:pt>
                <c:pt idx="1212">
                  <c:v>45527</c:v>
                </c:pt>
                <c:pt idx="1213">
                  <c:v>45530</c:v>
                </c:pt>
                <c:pt idx="1214">
                  <c:v>45531</c:v>
                </c:pt>
                <c:pt idx="1215">
                  <c:v>45532</c:v>
                </c:pt>
                <c:pt idx="1216">
                  <c:v>45533</c:v>
                </c:pt>
                <c:pt idx="1217">
                  <c:v>45534</c:v>
                </c:pt>
                <c:pt idx="1218">
                  <c:v>45537</c:v>
                </c:pt>
                <c:pt idx="1219">
                  <c:v>45538</c:v>
                </c:pt>
                <c:pt idx="1220">
                  <c:v>45539</c:v>
                </c:pt>
                <c:pt idx="1221">
                  <c:v>45540</c:v>
                </c:pt>
                <c:pt idx="1222">
                  <c:v>45541</c:v>
                </c:pt>
                <c:pt idx="1223">
                  <c:v>45544</c:v>
                </c:pt>
                <c:pt idx="1224">
                  <c:v>45545</c:v>
                </c:pt>
                <c:pt idx="1225">
                  <c:v>45546</c:v>
                </c:pt>
                <c:pt idx="1226">
                  <c:v>45547</c:v>
                </c:pt>
                <c:pt idx="1227">
                  <c:v>45548</c:v>
                </c:pt>
                <c:pt idx="1228">
                  <c:v>45551</c:v>
                </c:pt>
                <c:pt idx="1229">
                  <c:v>45552</c:v>
                </c:pt>
                <c:pt idx="1230">
                  <c:v>45553</c:v>
                </c:pt>
                <c:pt idx="1231">
                  <c:v>45554</c:v>
                </c:pt>
                <c:pt idx="1232">
                  <c:v>45555</c:v>
                </c:pt>
                <c:pt idx="1233">
                  <c:v>45558</c:v>
                </c:pt>
                <c:pt idx="1234">
                  <c:v>45559</c:v>
                </c:pt>
                <c:pt idx="1235">
                  <c:v>45560</c:v>
                </c:pt>
                <c:pt idx="1236">
                  <c:v>45561</c:v>
                </c:pt>
                <c:pt idx="1237">
                  <c:v>45562</c:v>
                </c:pt>
                <c:pt idx="1238">
                  <c:v>45565</c:v>
                </c:pt>
                <c:pt idx="1239">
                  <c:v>45566</c:v>
                </c:pt>
                <c:pt idx="1240">
                  <c:v>45567</c:v>
                </c:pt>
                <c:pt idx="1241">
                  <c:v>45568</c:v>
                </c:pt>
                <c:pt idx="1242">
                  <c:v>45569</c:v>
                </c:pt>
                <c:pt idx="1243">
                  <c:v>45572</c:v>
                </c:pt>
                <c:pt idx="1244">
                  <c:v>45573</c:v>
                </c:pt>
                <c:pt idx="1245">
                  <c:v>45574</c:v>
                </c:pt>
                <c:pt idx="1246">
                  <c:v>45575</c:v>
                </c:pt>
                <c:pt idx="1247">
                  <c:v>45576</c:v>
                </c:pt>
                <c:pt idx="1248">
                  <c:v>45579</c:v>
                </c:pt>
                <c:pt idx="1249">
                  <c:v>45580</c:v>
                </c:pt>
                <c:pt idx="1250">
                  <c:v>45581</c:v>
                </c:pt>
                <c:pt idx="1251">
                  <c:v>45582</c:v>
                </c:pt>
                <c:pt idx="1252">
                  <c:v>45583</c:v>
                </c:pt>
                <c:pt idx="1253">
                  <c:v>45586</c:v>
                </c:pt>
                <c:pt idx="1254">
                  <c:v>45587</c:v>
                </c:pt>
                <c:pt idx="1255">
                  <c:v>45588</c:v>
                </c:pt>
                <c:pt idx="1256">
                  <c:v>45589</c:v>
                </c:pt>
                <c:pt idx="1257">
                  <c:v>45590</c:v>
                </c:pt>
                <c:pt idx="1258">
                  <c:v>45593</c:v>
                </c:pt>
                <c:pt idx="1259">
                  <c:v>45594</c:v>
                </c:pt>
                <c:pt idx="1260">
                  <c:v>45595</c:v>
                </c:pt>
                <c:pt idx="1261">
                  <c:v>45596</c:v>
                </c:pt>
                <c:pt idx="1262">
                  <c:v>45597</c:v>
                </c:pt>
                <c:pt idx="1263">
                  <c:v>45600</c:v>
                </c:pt>
                <c:pt idx="1264">
                  <c:v>45601</c:v>
                </c:pt>
                <c:pt idx="1265">
                  <c:v>45602</c:v>
                </c:pt>
                <c:pt idx="1266">
                  <c:v>45603</c:v>
                </c:pt>
                <c:pt idx="1267">
                  <c:v>45604</c:v>
                </c:pt>
                <c:pt idx="1268">
                  <c:v>45607</c:v>
                </c:pt>
                <c:pt idx="1269">
                  <c:v>45608</c:v>
                </c:pt>
                <c:pt idx="1270">
                  <c:v>45609</c:v>
                </c:pt>
                <c:pt idx="1271">
                  <c:v>45610</c:v>
                </c:pt>
                <c:pt idx="1272">
                  <c:v>45611</c:v>
                </c:pt>
                <c:pt idx="1273">
                  <c:v>45614</c:v>
                </c:pt>
                <c:pt idx="1274">
                  <c:v>45615</c:v>
                </c:pt>
                <c:pt idx="1275">
                  <c:v>45616</c:v>
                </c:pt>
                <c:pt idx="1276">
                  <c:v>45617</c:v>
                </c:pt>
                <c:pt idx="1277">
                  <c:v>45618</c:v>
                </c:pt>
                <c:pt idx="1278">
                  <c:v>45621</c:v>
                </c:pt>
                <c:pt idx="1279">
                  <c:v>45622</c:v>
                </c:pt>
                <c:pt idx="1280">
                  <c:v>45623</c:v>
                </c:pt>
                <c:pt idx="1281">
                  <c:v>45624</c:v>
                </c:pt>
                <c:pt idx="1282">
                  <c:v>45625</c:v>
                </c:pt>
                <c:pt idx="1283">
                  <c:v>45628</c:v>
                </c:pt>
                <c:pt idx="1284">
                  <c:v>45629</c:v>
                </c:pt>
                <c:pt idx="1285">
                  <c:v>45630</c:v>
                </c:pt>
                <c:pt idx="1286">
                  <c:v>45631</c:v>
                </c:pt>
                <c:pt idx="1287">
                  <c:v>45632</c:v>
                </c:pt>
                <c:pt idx="1288">
                  <c:v>45635</c:v>
                </c:pt>
                <c:pt idx="1289">
                  <c:v>45636</c:v>
                </c:pt>
                <c:pt idx="1290">
                  <c:v>45637</c:v>
                </c:pt>
                <c:pt idx="1291">
                  <c:v>45638</c:v>
                </c:pt>
                <c:pt idx="1292">
                  <c:v>45639</c:v>
                </c:pt>
                <c:pt idx="1293">
                  <c:v>45642</c:v>
                </c:pt>
                <c:pt idx="1294">
                  <c:v>45643</c:v>
                </c:pt>
                <c:pt idx="1295">
                  <c:v>45644</c:v>
                </c:pt>
                <c:pt idx="1296">
                  <c:v>45645</c:v>
                </c:pt>
                <c:pt idx="1297">
                  <c:v>45646</c:v>
                </c:pt>
                <c:pt idx="1298">
                  <c:v>45649</c:v>
                </c:pt>
                <c:pt idx="1299">
                  <c:v>45650</c:v>
                </c:pt>
                <c:pt idx="1300">
                  <c:v>45651</c:v>
                </c:pt>
                <c:pt idx="1301">
                  <c:v>45652</c:v>
                </c:pt>
                <c:pt idx="1302">
                  <c:v>45653</c:v>
                </c:pt>
                <c:pt idx="1303">
                  <c:v>45656</c:v>
                </c:pt>
                <c:pt idx="1304">
                  <c:v>45657</c:v>
                </c:pt>
                <c:pt idx="1305">
                  <c:v>45658</c:v>
                </c:pt>
                <c:pt idx="1306">
                  <c:v>45659</c:v>
                </c:pt>
                <c:pt idx="1307">
                  <c:v>45660</c:v>
                </c:pt>
                <c:pt idx="1308">
                  <c:v>45663</c:v>
                </c:pt>
                <c:pt idx="1309">
                  <c:v>45664</c:v>
                </c:pt>
                <c:pt idx="1310">
                  <c:v>45665</c:v>
                </c:pt>
                <c:pt idx="1311">
                  <c:v>45666</c:v>
                </c:pt>
                <c:pt idx="1312">
                  <c:v>45667</c:v>
                </c:pt>
                <c:pt idx="1313">
                  <c:v>45670</c:v>
                </c:pt>
                <c:pt idx="1314">
                  <c:v>45671</c:v>
                </c:pt>
                <c:pt idx="1315">
                  <c:v>45672</c:v>
                </c:pt>
                <c:pt idx="1316">
                  <c:v>45673</c:v>
                </c:pt>
                <c:pt idx="1317">
                  <c:v>45674</c:v>
                </c:pt>
                <c:pt idx="1318">
                  <c:v>45677</c:v>
                </c:pt>
                <c:pt idx="1319">
                  <c:v>45678</c:v>
                </c:pt>
                <c:pt idx="1320">
                  <c:v>45679</c:v>
                </c:pt>
                <c:pt idx="1321">
                  <c:v>45680</c:v>
                </c:pt>
                <c:pt idx="1322">
                  <c:v>45681</c:v>
                </c:pt>
                <c:pt idx="1323">
                  <c:v>45684</c:v>
                </c:pt>
                <c:pt idx="1324">
                  <c:v>45685</c:v>
                </c:pt>
                <c:pt idx="1325">
                  <c:v>45686</c:v>
                </c:pt>
                <c:pt idx="1326">
                  <c:v>45687</c:v>
                </c:pt>
                <c:pt idx="1327">
                  <c:v>45688</c:v>
                </c:pt>
                <c:pt idx="1328">
                  <c:v>45691</c:v>
                </c:pt>
                <c:pt idx="1329">
                  <c:v>45692</c:v>
                </c:pt>
                <c:pt idx="1330">
                  <c:v>45693</c:v>
                </c:pt>
                <c:pt idx="1331">
                  <c:v>45694</c:v>
                </c:pt>
                <c:pt idx="1332">
                  <c:v>45695</c:v>
                </c:pt>
                <c:pt idx="1333">
                  <c:v>45698</c:v>
                </c:pt>
                <c:pt idx="1334">
                  <c:v>45699</c:v>
                </c:pt>
                <c:pt idx="1335">
                  <c:v>45700</c:v>
                </c:pt>
                <c:pt idx="1336">
                  <c:v>45701</c:v>
                </c:pt>
                <c:pt idx="1337">
                  <c:v>45702</c:v>
                </c:pt>
                <c:pt idx="1338">
                  <c:v>45705</c:v>
                </c:pt>
                <c:pt idx="1339">
                  <c:v>45706</c:v>
                </c:pt>
                <c:pt idx="1340">
                  <c:v>45707</c:v>
                </c:pt>
                <c:pt idx="1341">
                  <c:v>45708</c:v>
                </c:pt>
                <c:pt idx="1342">
                  <c:v>45709</c:v>
                </c:pt>
                <c:pt idx="1343">
                  <c:v>45712</c:v>
                </c:pt>
                <c:pt idx="1344">
                  <c:v>45713</c:v>
                </c:pt>
                <c:pt idx="1345">
                  <c:v>45714</c:v>
                </c:pt>
                <c:pt idx="1346">
                  <c:v>45715</c:v>
                </c:pt>
                <c:pt idx="1347">
                  <c:v>45716</c:v>
                </c:pt>
                <c:pt idx="1348">
                  <c:v>45719</c:v>
                </c:pt>
                <c:pt idx="1349">
                  <c:v>45720</c:v>
                </c:pt>
                <c:pt idx="1350">
                  <c:v>45721</c:v>
                </c:pt>
                <c:pt idx="1351">
                  <c:v>45722</c:v>
                </c:pt>
                <c:pt idx="1352">
                  <c:v>45723</c:v>
                </c:pt>
                <c:pt idx="1353">
                  <c:v>45726</c:v>
                </c:pt>
                <c:pt idx="1354">
                  <c:v>45727</c:v>
                </c:pt>
                <c:pt idx="1355">
                  <c:v>45728</c:v>
                </c:pt>
                <c:pt idx="1356">
                  <c:v>45729</c:v>
                </c:pt>
                <c:pt idx="1357">
                  <c:v>45730</c:v>
                </c:pt>
                <c:pt idx="1358">
                  <c:v>45733</c:v>
                </c:pt>
                <c:pt idx="1359">
                  <c:v>45734</c:v>
                </c:pt>
                <c:pt idx="1360">
                  <c:v>45735</c:v>
                </c:pt>
                <c:pt idx="1361">
                  <c:v>45736</c:v>
                </c:pt>
                <c:pt idx="1362">
                  <c:v>45737</c:v>
                </c:pt>
                <c:pt idx="1363">
                  <c:v>45740</c:v>
                </c:pt>
                <c:pt idx="1364">
                  <c:v>45741</c:v>
                </c:pt>
                <c:pt idx="1365">
                  <c:v>45742</c:v>
                </c:pt>
                <c:pt idx="1366">
                  <c:v>45743</c:v>
                </c:pt>
                <c:pt idx="1367">
                  <c:v>45744</c:v>
                </c:pt>
                <c:pt idx="1368">
                  <c:v>45747</c:v>
                </c:pt>
                <c:pt idx="1369">
                  <c:v>45748</c:v>
                </c:pt>
                <c:pt idx="1370">
                  <c:v>45749</c:v>
                </c:pt>
                <c:pt idx="1371">
                  <c:v>45750</c:v>
                </c:pt>
                <c:pt idx="1372">
                  <c:v>45751</c:v>
                </c:pt>
                <c:pt idx="1373">
                  <c:v>45754</c:v>
                </c:pt>
                <c:pt idx="1374">
                  <c:v>45755</c:v>
                </c:pt>
                <c:pt idx="1375">
                  <c:v>45756</c:v>
                </c:pt>
                <c:pt idx="1376">
                  <c:v>45757</c:v>
                </c:pt>
                <c:pt idx="1377">
                  <c:v>45758</c:v>
                </c:pt>
                <c:pt idx="1378">
                  <c:v>45761</c:v>
                </c:pt>
                <c:pt idx="1379">
                  <c:v>45762</c:v>
                </c:pt>
                <c:pt idx="1380">
                  <c:v>45763</c:v>
                </c:pt>
                <c:pt idx="1381">
                  <c:v>45764</c:v>
                </c:pt>
                <c:pt idx="1382">
                  <c:v>45765</c:v>
                </c:pt>
                <c:pt idx="1383">
                  <c:v>45768</c:v>
                </c:pt>
                <c:pt idx="1384">
                  <c:v>45769</c:v>
                </c:pt>
                <c:pt idx="1385">
                  <c:v>45770</c:v>
                </c:pt>
                <c:pt idx="1386">
                  <c:v>45771</c:v>
                </c:pt>
                <c:pt idx="1387">
                  <c:v>45772</c:v>
                </c:pt>
                <c:pt idx="1388">
                  <c:v>45775</c:v>
                </c:pt>
                <c:pt idx="1389">
                  <c:v>45776</c:v>
                </c:pt>
                <c:pt idx="1390">
                  <c:v>45777</c:v>
                </c:pt>
                <c:pt idx="1391">
                  <c:v>45778</c:v>
                </c:pt>
                <c:pt idx="1392">
                  <c:v>45779</c:v>
                </c:pt>
                <c:pt idx="1393">
                  <c:v>45782</c:v>
                </c:pt>
                <c:pt idx="1394">
                  <c:v>45783</c:v>
                </c:pt>
                <c:pt idx="1395">
                  <c:v>45784</c:v>
                </c:pt>
                <c:pt idx="1396">
                  <c:v>45785</c:v>
                </c:pt>
                <c:pt idx="1397">
                  <c:v>45786</c:v>
                </c:pt>
                <c:pt idx="1398">
                  <c:v>45789</c:v>
                </c:pt>
                <c:pt idx="1399">
                  <c:v>45790</c:v>
                </c:pt>
                <c:pt idx="1400">
                  <c:v>45791</c:v>
                </c:pt>
                <c:pt idx="1401">
                  <c:v>45792</c:v>
                </c:pt>
                <c:pt idx="1402">
                  <c:v>45793</c:v>
                </c:pt>
                <c:pt idx="1403">
                  <c:v>45796</c:v>
                </c:pt>
                <c:pt idx="1404">
                  <c:v>45797</c:v>
                </c:pt>
                <c:pt idx="1405">
                  <c:v>45798</c:v>
                </c:pt>
                <c:pt idx="1406">
                  <c:v>45799</c:v>
                </c:pt>
                <c:pt idx="1407">
                  <c:v>45800</c:v>
                </c:pt>
                <c:pt idx="1408">
                  <c:v>45803</c:v>
                </c:pt>
                <c:pt idx="1409">
                  <c:v>45804</c:v>
                </c:pt>
                <c:pt idx="1410">
                  <c:v>45805</c:v>
                </c:pt>
                <c:pt idx="1411">
                  <c:v>45806</c:v>
                </c:pt>
                <c:pt idx="1412">
                  <c:v>45807</c:v>
                </c:pt>
                <c:pt idx="1413">
                  <c:v>45810</c:v>
                </c:pt>
                <c:pt idx="1414">
                  <c:v>45811</c:v>
                </c:pt>
                <c:pt idx="1415">
                  <c:v>45812</c:v>
                </c:pt>
                <c:pt idx="1416">
                  <c:v>45813</c:v>
                </c:pt>
                <c:pt idx="1417">
                  <c:v>45814</c:v>
                </c:pt>
                <c:pt idx="1418">
                  <c:v>45817</c:v>
                </c:pt>
                <c:pt idx="1419">
                  <c:v>45818</c:v>
                </c:pt>
                <c:pt idx="1420">
                  <c:v>45819</c:v>
                </c:pt>
                <c:pt idx="1421">
                  <c:v>45820</c:v>
                </c:pt>
                <c:pt idx="1422">
                  <c:v>45821</c:v>
                </c:pt>
                <c:pt idx="1423">
                  <c:v>45824</c:v>
                </c:pt>
                <c:pt idx="1424">
                  <c:v>45825</c:v>
                </c:pt>
                <c:pt idx="1425">
                  <c:v>45826</c:v>
                </c:pt>
                <c:pt idx="1426">
                  <c:v>45827</c:v>
                </c:pt>
                <c:pt idx="1427">
                  <c:v>45828</c:v>
                </c:pt>
                <c:pt idx="1428">
                  <c:v>45831</c:v>
                </c:pt>
                <c:pt idx="1429">
                  <c:v>45832</c:v>
                </c:pt>
                <c:pt idx="1430">
                  <c:v>45833</c:v>
                </c:pt>
                <c:pt idx="1431">
                  <c:v>45834</c:v>
                </c:pt>
                <c:pt idx="1432">
                  <c:v>45835</c:v>
                </c:pt>
                <c:pt idx="1433">
                  <c:v>45838</c:v>
                </c:pt>
                <c:pt idx="1434">
                  <c:v>45839</c:v>
                </c:pt>
                <c:pt idx="1435">
                  <c:v>45840</c:v>
                </c:pt>
                <c:pt idx="1436">
                  <c:v>45841</c:v>
                </c:pt>
                <c:pt idx="1437">
                  <c:v>45842</c:v>
                </c:pt>
                <c:pt idx="1438">
                  <c:v>45845</c:v>
                </c:pt>
                <c:pt idx="1439">
                  <c:v>45846</c:v>
                </c:pt>
                <c:pt idx="1440">
                  <c:v>45847</c:v>
                </c:pt>
                <c:pt idx="1441">
                  <c:v>45848</c:v>
                </c:pt>
                <c:pt idx="1442">
                  <c:v>45849</c:v>
                </c:pt>
                <c:pt idx="1443">
                  <c:v>45852</c:v>
                </c:pt>
                <c:pt idx="1444">
                  <c:v>45853</c:v>
                </c:pt>
                <c:pt idx="1445">
                  <c:v>45854</c:v>
                </c:pt>
                <c:pt idx="1446">
                  <c:v>45855</c:v>
                </c:pt>
                <c:pt idx="1447">
                  <c:v>45856</c:v>
                </c:pt>
                <c:pt idx="1448">
                  <c:v>45859</c:v>
                </c:pt>
                <c:pt idx="1449">
                  <c:v>45860</c:v>
                </c:pt>
                <c:pt idx="1450">
                  <c:v>45861</c:v>
                </c:pt>
                <c:pt idx="1451">
                  <c:v>45862</c:v>
                </c:pt>
                <c:pt idx="1452">
                  <c:v>45863</c:v>
                </c:pt>
                <c:pt idx="1453">
                  <c:v>45866</c:v>
                </c:pt>
                <c:pt idx="1454">
                  <c:v>45867</c:v>
                </c:pt>
                <c:pt idx="1455">
                  <c:v>45868</c:v>
                </c:pt>
                <c:pt idx="1456">
                  <c:v>45869</c:v>
                </c:pt>
                <c:pt idx="1457">
                  <c:v>45870</c:v>
                </c:pt>
                <c:pt idx="1458">
                  <c:v>45873</c:v>
                </c:pt>
                <c:pt idx="1459">
                  <c:v>45874</c:v>
                </c:pt>
                <c:pt idx="1460">
                  <c:v>45875</c:v>
                </c:pt>
                <c:pt idx="1461">
                  <c:v>45876</c:v>
                </c:pt>
                <c:pt idx="1462">
                  <c:v>45877</c:v>
                </c:pt>
                <c:pt idx="1463">
                  <c:v>45880</c:v>
                </c:pt>
                <c:pt idx="1464">
                  <c:v>45881</c:v>
                </c:pt>
                <c:pt idx="1465">
                  <c:v>45882</c:v>
                </c:pt>
                <c:pt idx="1466">
                  <c:v>45883</c:v>
                </c:pt>
                <c:pt idx="1467">
                  <c:v>45884</c:v>
                </c:pt>
                <c:pt idx="1468">
                  <c:v>45887</c:v>
                </c:pt>
                <c:pt idx="1469">
                  <c:v>45888</c:v>
                </c:pt>
                <c:pt idx="1470">
                  <c:v>45889</c:v>
                </c:pt>
                <c:pt idx="1471">
                  <c:v>45890</c:v>
                </c:pt>
                <c:pt idx="1472">
                  <c:v>45891</c:v>
                </c:pt>
                <c:pt idx="1473">
                  <c:v>45894</c:v>
                </c:pt>
                <c:pt idx="1474">
                  <c:v>45895</c:v>
                </c:pt>
                <c:pt idx="1475">
                  <c:v>45896</c:v>
                </c:pt>
                <c:pt idx="1476">
                  <c:v>45897</c:v>
                </c:pt>
                <c:pt idx="1477">
                  <c:v>45898</c:v>
                </c:pt>
                <c:pt idx="1478">
                  <c:v>45901</c:v>
                </c:pt>
                <c:pt idx="1479">
                  <c:v>45902</c:v>
                </c:pt>
                <c:pt idx="1480">
                  <c:v>45903</c:v>
                </c:pt>
                <c:pt idx="1481">
                  <c:v>45904</c:v>
                </c:pt>
                <c:pt idx="1482">
                  <c:v>45905</c:v>
                </c:pt>
                <c:pt idx="1483">
                  <c:v>45908</c:v>
                </c:pt>
                <c:pt idx="1484">
                  <c:v>45909</c:v>
                </c:pt>
                <c:pt idx="1485">
                  <c:v>45910</c:v>
                </c:pt>
                <c:pt idx="1486">
                  <c:v>45911</c:v>
                </c:pt>
                <c:pt idx="1487">
                  <c:v>45912</c:v>
                </c:pt>
                <c:pt idx="1488">
                  <c:v>45915</c:v>
                </c:pt>
                <c:pt idx="1489">
                  <c:v>45916</c:v>
                </c:pt>
                <c:pt idx="1490">
                  <c:v>45917</c:v>
                </c:pt>
                <c:pt idx="1491">
                  <c:v>45918</c:v>
                </c:pt>
                <c:pt idx="1492">
                  <c:v>45919</c:v>
                </c:pt>
                <c:pt idx="1493">
                  <c:v>45922</c:v>
                </c:pt>
                <c:pt idx="1494">
                  <c:v>45923</c:v>
                </c:pt>
                <c:pt idx="1495">
                  <c:v>45924</c:v>
                </c:pt>
                <c:pt idx="1496">
                  <c:v>45925</c:v>
                </c:pt>
                <c:pt idx="1497">
                  <c:v>45926</c:v>
                </c:pt>
                <c:pt idx="1498">
                  <c:v>45929</c:v>
                </c:pt>
                <c:pt idx="1499">
                  <c:v>45930</c:v>
                </c:pt>
                <c:pt idx="1500">
                  <c:v>45931</c:v>
                </c:pt>
                <c:pt idx="1501">
                  <c:v>45932</c:v>
                </c:pt>
                <c:pt idx="1502">
                  <c:v>45933</c:v>
                </c:pt>
                <c:pt idx="1503">
                  <c:v>45936</c:v>
                </c:pt>
                <c:pt idx="1504">
                  <c:v>45937</c:v>
                </c:pt>
                <c:pt idx="1505">
                  <c:v>45938</c:v>
                </c:pt>
                <c:pt idx="1506">
                  <c:v>45939</c:v>
                </c:pt>
                <c:pt idx="1507">
                  <c:v>45940</c:v>
                </c:pt>
                <c:pt idx="1508">
                  <c:v>45943</c:v>
                </c:pt>
                <c:pt idx="1509">
                  <c:v>45944</c:v>
                </c:pt>
                <c:pt idx="1510">
                  <c:v>45945</c:v>
                </c:pt>
                <c:pt idx="1511">
                  <c:v>45946</c:v>
                </c:pt>
                <c:pt idx="1512">
                  <c:v>45947</c:v>
                </c:pt>
                <c:pt idx="1513">
                  <c:v>45950</c:v>
                </c:pt>
                <c:pt idx="1514">
                  <c:v>45951</c:v>
                </c:pt>
                <c:pt idx="1515">
                  <c:v>45952</c:v>
                </c:pt>
                <c:pt idx="1516">
                  <c:v>45953</c:v>
                </c:pt>
                <c:pt idx="1517">
                  <c:v>45954</c:v>
                </c:pt>
                <c:pt idx="1518">
                  <c:v>45957</c:v>
                </c:pt>
                <c:pt idx="1519">
                  <c:v>45958</c:v>
                </c:pt>
                <c:pt idx="1520">
                  <c:v>45959</c:v>
                </c:pt>
                <c:pt idx="1521">
                  <c:v>45960</c:v>
                </c:pt>
                <c:pt idx="1522">
                  <c:v>45961</c:v>
                </c:pt>
                <c:pt idx="1523">
                  <c:v>45964</c:v>
                </c:pt>
                <c:pt idx="1524">
                  <c:v>45965</c:v>
                </c:pt>
                <c:pt idx="1525">
                  <c:v>45966</c:v>
                </c:pt>
                <c:pt idx="1526">
                  <c:v>45967</c:v>
                </c:pt>
                <c:pt idx="1527">
                  <c:v>45968</c:v>
                </c:pt>
                <c:pt idx="1528">
                  <c:v>45971</c:v>
                </c:pt>
                <c:pt idx="1529">
                  <c:v>45972</c:v>
                </c:pt>
                <c:pt idx="1530">
                  <c:v>45973</c:v>
                </c:pt>
                <c:pt idx="1531">
                  <c:v>45974</c:v>
                </c:pt>
                <c:pt idx="1532">
                  <c:v>45975</c:v>
                </c:pt>
                <c:pt idx="1533">
                  <c:v>45978</c:v>
                </c:pt>
                <c:pt idx="1534">
                  <c:v>45979</c:v>
                </c:pt>
                <c:pt idx="1535">
                  <c:v>45980</c:v>
                </c:pt>
                <c:pt idx="1536">
                  <c:v>45981</c:v>
                </c:pt>
                <c:pt idx="1537">
                  <c:v>45982</c:v>
                </c:pt>
                <c:pt idx="1538">
                  <c:v>45985</c:v>
                </c:pt>
                <c:pt idx="1539">
                  <c:v>45986</c:v>
                </c:pt>
                <c:pt idx="1540">
                  <c:v>45987</c:v>
                </c:pt>
                <c:pt idx="1541">
                  <c:v>45988</c:v>
                </c:pt>
                <c:pt idx="1542">
                  <c:v>45989</c:v>
                </c:pt>
              </c:numCache>
            </c:numRef>
          </c:cat>
          <c:val>
            <c:numRef>
              <c:f>'Commodity markets'!$B$8:$B$10000</c:f>
              <c:numCache>
                <c:formatCode>General</c:formatCode>
                <c:ptCount val="9993"/>
                <c:pt idx="0">
                  <c:v>61.06</c:v>
                </c:pt>
                <c:pt idx="1">
                  <c:v>61.18</c:v>
                </c:pt>
                <c:pt idx="2">
                  <c:v>63.05</c:v>
                </c:pt>
                <c:pt idx="3">
                  <c:v>63.27</c:v>
                </c:pt>
                <c:pt idx="4">
                  <c:v>62.7</c:v>
                </c:pt>
                <c:pt idx="5">
                  <c:v>59.61</c:v>
                </c:pt>
                <c:pt idx="6">
                  <c:v>59.56</c:v>
                </c:pt>
                <c:pt idx="7">
                  <c:v>59.04</c:v>
                </c:pt>
                <c:pt idx="8">
                  <c:v>58.08</c:v>
                </c:pt>
                <c:pt idx="9">
                  <c:v>58.23</c:v>
                </c:pt>
                <c:pt idx="10">
                  <c:v>57.81</c:v>
                </c:pt>
                <c:pt idx="11">
                  <c:v>58.52</c:v>
                </c:pt>
                <c:pt idx="12">
                  <c:v>58.54</c:v>
                </c:pt>
                <c:pt idx="13">
                  <c:v>58.54</c:v>
                </c:pt>
                <c:pt idx="14">
                  <c:v>58.34</c:v>
                </c:pt>
                <c:pt idx="15">
                  <c:v>56.74</c:v>
                </c:pt>
                <c:pt idx="16">
                  <c:v>55.59</c:v>
                </c:pt>
                <c:pt idx="17">
                  <c:v>54.19</c:v>
                </c:pt>
                <c:pt idx="18">
                  <c:v>53.14</c:v>
                </c:pt>
                <c:pt idx="19">
                  <c:v>53.48</c:v>
                </c:pt>
                <c:pt idx="20">
                  <c:v>53.33</c:v>
                </c:pt>
                <c:pt idx="21">
                  <c:v>52.14</c:v>
                </c:pt>
                <c:pt idx="22">
                  <c:v>51.56</c:v>
                </c:pt>
                <c:pt idx="23">
                  <c:v>50.11</c:v>
                </c:pt>
                <c:pt idx="24">
                  <c:v>49.61</c:v>
                </c:pt>
                <c:pt idx="25">
                  <c:v>50.75</c:v>
                </c:pt>
                <c:pt idx="26">
                  <c:v>50.95</c:v>
                </c:pt>
                <c:pt idx="27">
                  <c:v>50.32</c:v>
                </c:pt>
                <c:pt idx="28">
                  <c:v>49.57</c:v>
                </c:pt>
                <c:pt idx="29">
                  <c:v>49.94</c:v>
                </c:pt>
                <c:pt idx="30">
                  <c:v>51.17</c:v>
                </c:pt>
                <c:pt idx="31">
                  <c:v>51.42</c:v>
                </c:pt>
                <c:pt idx="32">
                  <c:v>52.05</c:v>
                </c:pt>
                <c:pt idx="33">
                  <c:v>52.05</c:v>
                </c:pt>
                <c:pt idx="34">
                  <c:v>52.05</c:v>
                </c:pt>
                <c:pt idx="35">
                  <c:v>53.29</c:v>
                </c:pt>
                <c:pt idx="36">
                  <c:v>53.78</c:v>
                </c:pt>
                <c:pt idx="37">
                  <c:v>53.38</c:v>
                </c:pt>
                <c:pt idx="38">
                  <c:v>51.43</c:v>
                </c:pt>
                <c:pt idx="39">
                  <c:v>49.9</c:v>
                </c:pt>
                <c:pt idx="40">
                  <c:v>48.73</c:v>
                </c:pt>
                <c:pt idx="41">
                  <c:v>47.09</c:v>
                </c:pt>
                <c:pt idx="42">
                  <c:v>44.76</c:v>
                </c:pt>
                <c:pt idx="43">
                  <c:v>46.75</c:v>
                </c:pt>
                <c:pt idx="44">
                  <c:v>47.18</c:v>
                </c:pt>
                <c:pt idx="45">
                  <c:v>46.78</c:v>
                </c:pt>
                <c:pt idx="46">
                  <c:v>45.9</c:v>
                </c:pt>
                <c:pt idx="47">
                  <c:v>41.28</c:v>
                </c:pt>
                <c:pt idx="48">
                  <c:v>31.13</c:v>
                </c:pt>
                <c:pt idx="49">
                  <c:v>34.36</c:v>
                </c:pt>
                <c:pt idx="50">
                  <c:v>32.979999999999997</c:v>
                </c:pt>
                <c:pt idx="51">
                  <c:v>31.5</c:v>
                </c:pt>
                <c:pt idx="52">
                  <c:v>31.73</c:v>
                </c:pt>
                <c:pt idx="53">
                  <c:v>28.7</c:v>
                </c:pt>
                <c:pt idx="54">
                  <c:v>26.95</c:v>
                </c:pt>
                <c:pt idx="55">
                  <c:v>20.37</c:v>
                </c:pt>
                <c:pt idx="56">
                  <c:v>25.22</c:v>
                </c:pt>
                <c:pt idx="57">
                  <c:v>22.43</c:v>
                </c:pt>
                <c:pt idx="58">
                  <c:v>23.36</c:v>
                </c:pt>
                <c:pt idx="59">
                  <c:v>24.01</c:v>
                </c:pt>
                <c:pt idx="60">
                  <c:v>24.49</c:v>
                </c:pt>
                <c:pt idx="61">
                  <c:v>22.6</c:v>
                </c:pt>
                <c:pt idx="62">
                  <c:v>21.51</c:v>
                </c:pt>
                <c:pt idx="63">
                  <c:v>20.09</c:v>
                </c:pt>
                <c:pt idx="64">
                  <c:v>20.48</c:v>
                </c:pt>
                <c:pt idx="65">
                  <c:v>20.309999999999999</c:v>
                </c:pt>
                <c:pt idx="66">
                  <c:v>25.32</c:v>
                </c:pt>
                <c:pt idx="67">
                  <c:v>28.34</c:v>
                </c:pt>
                <c:pt idx="68">
                  <c:v>26.08</c:v>
                </c:pt>
                <c:pt idx="69">
                  <c:v>23.63</c:v>
                </c:pt>
                <c:pt idx="70">
                  <c:v>25.09</c:v>
                </c:pt>
                <c:pt idx="71">
                  <c:v>22.76</c:v>
                </c:pt>
                <c:pt idx="72">
                  <c:v>22.76</c:v>
                </c:pt>
                <c:pt idx="73">
                  <c:v>22.41</c:v>
                </c:pt>
                <c:pt idx="74">
                  <c:v>20.11</c:v>
                </c:pt>
                <c:pt idx="75">
                  <c:v>19.87</c:v>
                </c:pt>
                <c:pt idx="76">
                  <c:v>19.87</c:v>
                </c:pt>
                <c:pt idx="77">
                  <c:v>18.27</c:v>
                </c:pt>
                <c:pt idx="78">
                  <c:v>-37.630000000000003</c:v>
                </c:pt>
                <c:pt idx="79">
                  <c:v>10.01</c:v>
                </c:pt>
                <c:pt idx="80">
                  <c:v>13.78</c:v>
                </c:pt>
                <c:pt idx="81">
                  <c:v>16.5</c:v>
                </c:pt>
                <c:pt idx="82">
                  <c:v>16.940000000000001</c:v>
                </c:pt>
                <c:pt idx="83">
                  <c:v>12.78</c:v>
                </c:pt>
                <c:pt idx="84">
                  <c:v>12.34</c:v>
                </c:pt>
                <c:pt idx="85">
                  <c:v>15.06</c:v>
                </c:pt>
                <c:pt idx="86">
                  <c:v>18.84</c:v>
                </c:pt>
                <c:pt idx="87">
                  <c:v>19.78</c:v>
                </c:pt>
                <c:pt idx="88">
                  <c:v>20.39</c:v>
                </c:pt>
                <c:pt idx="89">
                  <c:v>24.56</c:v>
                </c:pt>
                <c:pt idx="90">
                  <c:v>23.99</c:v>
                </c:pt>
                <c:pt idx="91">
                  <c:v>23.55</c:v>
                </c:pt>
                <c:pt idx="92">
                  <c:v>24.74</c:v>
                </c:pt>
                <c:pt idx="93">
                  <c:v>24.14</c:v>
                </c:pt>
                <c:pt idx="94">
                  <c:v>25.78</c:v>
                </c:pt>
                <c:pt idx="95">
                  <c:v>25.29</c:v>
                </c:pt>
                <c:pt idx="96">
                  <c:v>27.56</c:v>
                </c:pt>
                <c:pt idx="97">
                  <c:v>29.43</c:v>
                </c:pt>
                <c:pt idx="98">
                  <c:v>31.82</c:v>
                </c:pt>
                <c:pt idx="99">
                  <c:v>32.5</c:v>
                </c:pt>
                <c:pt idx="100">
                  <c:v>33.49</c:v>
                </c:pt>
                <c:pt idx="101">
                  <c:v>33.92</c:v>
                </c:pt>
                <c:pt idx="102">
                  <c:v>33.25</c:v>
                </c:pt>
                <c:pt idx="103">
                  <c:v>33.25</c:v>
                </c:pt>
                <c:pt idx="104">
                  <c:v>34.35</c:v>
                </c:pt>
                <c:pt idx="105">
                  <c:v>32.81</c:v>
                </c:pt>
                <c:pt idx="106">
                  <c:v>33.71</c:v>
                </c:pt>
                <c:pt idx="107">
                  <c:v>35.49</c:v>
                </c:pt>
                <c:pt idx="108">
                  <c:v>35.44</c:v>
                </c:pt>
                <c:pt idx="109">
                  <c:v>36.81</c:v>
                </c:pt>
                <c:pt idx="110">
                  <c:v>37.29</c:v>
                </c:pt>
                <c:pt idx="111">
                  <c:v>37.409999999999997</c:v>
                </c:pt>
                <c:pt idx="112">
                  <c:v>39.549999999999997</c:v>
                </c:pt>
                <c:pt idx="113">
                  <c:v>38.19</c:v>
                </c:pt>
                <c:pt idx="114">
                  <c:v>38.94</c:v>
                </c:pt>
                <c:pt idx="115">
                  <c:v>39.6</c:v>
                </c:pt>
                <c:pt idx="116">
                  <c:v>36.340000000000003</c:v>
                </c:pt>
                <c:pt idx="117">
                  <c:v>36.26</c:v>
                </c:pt>
                <c:pt idx="118">
                  <c:v>37.119999999999997</c:v>
                </c:pt>
                <c:pt idx="119">
                  <c:v>38.380000000000003</c:v>
                </c:pt>
                <c:pt idx="120">
                  <c:v>37.96</c:v>
                </c:pt>
                <c:pt idx="121">
                  <c:v>38.840000000000003</c:v>
                </c:pt>
                <c:pt idx="122">
                  <c:v>39.75</c:v>
                </c:pt>
                <c:pt idx="123">
                  <c:v>40.46</c:v>
                </c:pt>
                <c:pt idx="124">
                  <c:v>40.369999999999997</c:v>
                </c:pt>
                <c:pt idx="125">
                  <c:v>38.01</c:v>
                </c:pt>
                <c:pt idx="126">
                  <c:v>38.72</c:v>
                </c:pt>
                <c:pt idx="127">
                  <c:v>38.49</c:v>
                </c:pt>
                <c:pt idx="128">
                  <c:v>39.700000000000003</c:v>
                </c:pt>
                <c:pt idx="129">
                  <c:v>39.270000000000003</c:v>
                </c:pt>
                <c:pt idx="130">
                  <c:v>39.82</c:v>
                </c:pt>
                <c:pt idx="131">
                  <c:v>40.65</c:v>
                </c:pt>
                <c:pt idx="132">
                  <c:v>40.65</c:v>
                </c:pt>
                <c:pt idx="133">
                  <c:v>40.630000000000003</c:v>
                </c:pt>
                <c:pt idx="134">
                  <c:v>40.619999999999997</c:v>
                </c:pt>
                <c:pt idx="135">
                  <c:v>40.9</c:v>
                </c:pt>
                <c:pt idx="136">
                  <c:v>39.619999999999997</c:v>
                </c:pt>
                <c:pt idx="137">
                  <c:v>40.549999999999997</c:v>
                </c:pt>
                <c:pt idx="138">
                  <c:v>40.1</c:v>
                </c:pt>
                <c:pt idx="139">
                  <c:v>40.29</c:v>
                </c:pt>
                <c:pt idx="140">
                  <c:v>41.2</c:v>
                </c:pt>
                <c:pt idx="141">
                  <c:v>40.75</c:v>
                </c:pt>
                <c:pt idx="142">
                  <c:v>40.590000000000003</c:v>
                </c:pt>
                <c:pt idx="143">
                  <c:v>40.81</c:v>
                </c:pt>
                <c:pt idx="144">
                  <c:v>41.96</c:v>
                </c:pt>
                <c:pt idx="145">
                  <c:v>41.9</c:v>
                </c:pt>
                <c:pt idx="146">
                  <c:v>41.07</c:v>
                </c:pt>
                <c:pt idx="147">
                  <c:v>41.29</c:v>
                </c:pt>
                <c:pt idx="148">
                  <c:v>41.6</c:v>
                </c:pt>
                <c:pt idx="149">
                  <c:v>41.04</c:v>
                </c:pt>
                <c:pt idx="150">
                  <c:v>41.27</c:v>
                </c:pt>
                <c:pt idx="151">
                  <c:v>39.92</c:v>
                </c:pt>
                <c:pt idx="152">
                  <c:v>40.270000000000003</c:v>
                </c:pt>
                <c:pt idx="153">
                  <c:v>41.01</c:v>
                </c:pt>
                <c:pt idx="154">
                  <c:v>41.7</c:v>
                </c:pt>
                <c:pt idx="155">
                  <c:v>42.19</c:v>
                </c:pt>
                <c:pt idx="156">
                  <c:v>41.95</c:v>
                </c:pt>
                <c:pt idx="157">
                  <c:v>41.22</c:v>
                </c:pt>
                <c:pt idx="158">
                  <c:v>41.94</c:v>
                </c:pt>
                <c:pt idx="159">
                  <c:v>41.61</c:v>
                </c:pt>
                <c:pt idx="160">
                  <c:v>42.67</c:v>
                </c:pt>
                <c:pt idx="161">
                  <c:v>42.24</c:v>
                </c:pt>
                <c:pt idx="162">
                  <c:v>42.01</c:v>
                </c:pt>
                <c:pt idx="163">
                  <c:v>42.89</c:v>
                </c:pt>
                <c:pt idx="164">
                  <c:v>42.89</c:v>
                </c:pt>
                <c:pt idx="165">
                  <c:v>42.93</c:v>
                </c:pt>
                <c:pt idx="166">
                  <c:v>42.58</c:v>
                </c:pt>
                <c:pt idx="167">
                  <c:v>42.34</c:v>
                </c:pt>
                <c:pt idx="168">
                  <c:v>42.62</c:v>
                </c:pt>
                <c:pt idx="169">
                  <c:v>43.35</c:v>
                </c:pt>
                <c:pt idx="170">
                  <c:v>43.39</c:v>
                </c:pt>
                <c:pt idx="171">
                  <c:v>43.04</c:v>
                </c:pt>
                <c:pt idx="172">
                  <c:v>42.97</c:v>
                </c:pt>
                <c:pt idx="173">
                  <c:v>42.61</c:v>
                </c:pt>
                <c:pt idx="174">
                  <c:v>42.76</c:v>
                </c:pt>
                <c:pt idx="175">
                  <c:v>41.51</c:v>
                </c:pt>
                <c:pt idx="176">
                  <c:v>41.37</c:v>
                </c:pt>
                <c:pt idx="177">
                  <c:v>39.770000000000003</c:v>
                </c:pt>
                <c:pt idx="178">
                  <c:v>39.770000000000003</c:v>
                </c:pt>
                <c:pt idx="179">
                  <c:v>36.76</c:v>
                </c:pt>
                <c:pt idx="180">
                  <c:v>38.049999999999997</c:v>
                </c:pt>
                <c:pt idx="181">
                  <c:v>37.299999999999997</c:v>
                </c:pt>
                <c:pt idx="182">
                  <c:v>37.33</c:v>
                </c:pt>
                <c:pt idx="183">
                  <c:v>37.26</c:v>
                </c:pt>
                <c:pt idx="184">
                  <c:v>38.28</c:v>
                </c:pt>
                <c:pt idx="185">
                  <c:v>40.159999999999997</c:v>
                </c:pt>
                <c:pt idx="186">
                  <c:v>40.97</c:v>
                </c:pt>
                <c:pt idx="187">
                  <c:v>41.11</c:v>
                </c:pt>
                <c:pt idx="188">
                  <c:v>39.31</c:v>
                </c:pt>
                <c:pt idx="189">
                  <c:v>39.6</c:v>
                </c:pt>
                <c:pt idx="190">
                  <c:v>39.93</c:v>
                </c:pt>
                <c:pt idx="191">
                  <c:v>40.31</c:v>
                </c:pt>
                <c:pt idx="192">
                  <c:v>40.25</c:v>
                </c:pt>
                <c:pt idx="193">
                  <c:v>40.6</c:v>
                </c:pt>
                <c:pt idx="194">
                  <c:v>39.29</c:v>
                </c:pt>
                <c:pt idx="195">
                  <c:v>40.22</c:v>
                </c:pt>
                <c:pt idx="196">
                  <c:v>38.72</c:v>
                </c:pt>
                <c:pt idx="197">
                  <c:v>37.049999999999997</c:v>
                </c:pt>
                <c:pt idx="198">
                  <c:v>39.22</c:v>
                </c:pt>
                <c:pt idx="199">
                  <c:v>40.67</c:v>
                </c:pt>
                <c:pt idx="200">
                  <c:v>39.950000000000003</c:v>
                </c:pt>
                <c:pt idx="201">
                  <c:v>41.19</c:v>
                </c:pt>
                <c:pt idx="202">
                  <c:v>40.6</c:v>
                </c:pt>
                <c:pt idx="203">
                  <c:v>39.43</c:v>
                </c:pt>
                <c:pt idx="204">
                  <c:v>40.200000000000003</c:v>
                </c:pt>
                <c:pt idx="205">
                  <c:v>41.04</c:v>
                </c:pt>
                <c:pt idx="206">
                  <c:v>40.96</c:v>
                </c:pt>
                <c:pt idx="207">
                  <c:v>40.880000000000003</c:v>
                </c:pt>
                <c:pt idx="208">
                  <c:v>40.83</c:v>
                </c:pt>
                <c:pt idx="209">
                  <c:v>41.46</c:v>
                </c:pt>
                <c:pt idx="210">
                  <c:v>40.03</c:v>
                </c:pt>
                <c:pt idx="211">
                  <c:v>40.64</c:v>
                </c:pt>
                <c:pt idx="212">
                  <c:v>39.85</c:v>
                </c:pt>
                <c:pt idx="213">
                  <c:v>38.56</c:v>
                </c:pt>
                <c:pt idx="214">
                  <c:v>39.57</c:v>
                </c:pt>
                <c:pt idx="215">
                  <c:v>37.39</c:v>
                </c:pt>
                <c:pt idx="216">
                  <c:v>36.17</c:v>
                </c:pt>
                <c:pt idx="217">
                  <c:v>35.79</c:v>
                </c:pt>
                <c:pt idx="218">
                  <c:v>36.81</c:v>
                </c:pt>
                <c:pt idx="219">
                  <c:v>37.659999999999997</c:v>
                </c:pt>
                <c:pt idx="220">
                  <c:v>39.15</c:v>
                </c:pt>
                <c:pt idx="221">
                  <c:v>38.79</c:v>
                </c:pt>
                <c:pt idx="222">
                  <c:v>37.14</c:v>
                </c:pt>
                <c:pt idx="223">
                  <c:v>40.29</c:v>
                </c:pt>
                <c:pt idx="224">
                  <c:v>41.36</c:v>
                </c:pt>
                <c:pt idx="225">
                  <c:v>41.45</c:v>
                </c:pt>
                <c:pt idx="226">
                  <c:v>41.12</c:v>
                </c:pt>
                <c:pt idx="227">
                  <c:v>40.130000000000003</c:v>
                </c:pt>
                <c:pt idx="228">
                  <c:v>41.34</c:v>
                </c:pt>
                <c:pt idx="229">
                  <c:v>41.43</c:v>
                </c:pt>
                <c:pt idx="230">
                  <c:v>41.82</c:v>
                </c:pt>
                <c:pt idx="231">
                  <c:v>41.74</c:v>
                </c:pt>
                <c:pt idx="232">
                  <c:v>42.15</c:v>
                </c:pt>
                <c:pt idx="233">
                  <c:v>43.06</c:v>
                </c:pt>
                <c:pt idx="234">
                  <c:v>44.91</c:v>
                </c:pt>
                <c:pt idx="235">
                  <c:v>45.71</c:v>
                </c:pt>
                <c:pt idx="236">
                  <c:v>45.71</c:v>
                </c:pt>
                <c:pt idx="237">
                  <c:v>45.53</c:v>
                </c:pt>
                <c:pt idx="238">
                  <c:v>45.34</c:v>
                </c:pt>
                <c:pt idx="239">
                  <c:v>44.55</c:v>
                </c:pt>
                <c:pt idx="240">
                  <c:v>45.28</c:v>
                </c:pt>
                <c:pt idx="241">
                  <c:v>45.64</c:v>
                </c:pt>
                <c:pt idx="242">
                  <c:v>46.26</c:v>
                </c:pt>
                <c:pt idx="243">
                  <c:v>45.76</c:v>
                </c:pt>
                <c:pt idx="244">
                  <c:v>45.6</c:v>
                </c:pt>
                <c:pt idx="245">
                  <c:v>45.52</c:v>
                </c:pt>
                <c:pt idx="246">
                  <c:v>46.78</c:v>
                </c:pt>
                <c:pt idx="247">
                  <c:v>46.57</c:v>
                </c:pt>
                <c:pt idx="248">
                  <c:v>46.99</c:v>
                </c:pt>
                <c:pt idx="249">
                  <c:v>47.62</c:v>
                </c:pt>
                <c:pt idx="250">
                  <c:v>47.82</c:v>
                </c:pt>
                <c:pt idx="251">
                  <c:v>48.36</c:v>
                </c:pt>
                <c:pt idx="252">
                  <c:v>49.1</c:v>
                </c:pt>
                <c:pt idx="253">
                  <c:v>47.74</c:v>
                </c:pt>
                <c:pt idx="254">
                  <c:v>47.02</c:v>
                </c:pt>
                <c:pt idx="255">
                  <c:v>48.12</c:v>
                </c:pt>
                <c:pt idx="256">
                  <c:v>48.23</c:v>
                </c:pt>
                <c:pt idx="257">
                  <c:v>48.23</c:v>
                </c:pt>
                <c:pt idx="258">
                  <c:v>47.62</c:v>
                </c:pt>
                <c:pt idx="259">
                  <c:v>48</c:v>
                </c:pt>
                <c:pt idx="260">
                  <c:v>48.4</c:v>
                </c:pt>
                <c:pt idx="261">
                  <c:v>48.52</c:v>
                </c:pt>
                <c:pt idx="262">
                  <c:v>48.52</c:v>
                </c:pt>
                <c:pt idx="263">
                  <c:v>47.62</c:v>
                </c:pt>
                <c:pt idx="264">
                  <c:v>49.93</c:v>
                </c:pt>
                <c:pt idx="265">
                  <c:v>50.63</c:v>
                </c:pt>
                <c:pt idx="266">
                  <c:v>50.83</c:v>
                </c:pt>
                <c:pt idx="267">
                  <c:v>52.24</c:v>
                </c:pt>
                <c:pt idx="268">
                  <c:v>52.25</c:v>
                </c:pt>
                <c:pt idx="269">
                  <c:v>53.21</c:v>
                </c:pt>
                <c:pt idx="270">
                  <c:v>52.91</c:v>
                </c:pt>
                <c:pt idx="271">
                  <c:v>53.57</c:v>
                </c:pt>
                <c:pt idx="272">
                  <c:v>52.36</c:v>
                </c:pt>
                <c:pt idx="273">
                  <c:v>52.36</c:v>
                </c:pt>
                <c:pt idx="274">
                  <c:v>52.98</c:v>
                </c:pt>
                <c:pt idx="275">
                  <c:v>53.24</c:v>
                </c:pt>
                <c:pt idx="276">
                  <c:v>53.13</c:v>
                </c:pt>
                <c:pt idx="277">
                  <c:v>52.27</c:v>
                </c:pt>
                <c:pt idx="278">
                  <c:v>52.77</c:v>
                </c:pt>
                <c:pt idx="279">
                  <c:v>52.61</c:v>
                </c:pt>
                <c:pt idx="280">
                  <c:v>52.85</c:v>
                </c:pt>
                <c:pt idx="281">
                  <c:v>52.34</c:v>
                </c:pt>
                <c:pt idx="282">
                  <c:v>52.2</c:v>
                </c:pt>
                <c:pt idx="283">
                  <c:v>53.55</c:v>
                </c:pt>
                <c:pt idx="284">
                  <c:v>54.76</c:v>
                </c:pt>
                <c:pt idx="285">
                  <c:v>55.69</c:v>
                </c:pt>
                <c:pt idx="286">
                  <c:v>56.23</c:v>
                </c:pt>
                <c:pt idx="287">
                  <c:v>56.85</c:v>
                </c:pt>
                <c:pt idx="288">
                  <c:v>57.97</c:v>
                </c:pt>
                <c:pt idx="289">
                  <c:v>58.36</c:v>
                </c:pt>
                <c:pt idx="290">
                  <c:v>58.68</c:v>
                </c:pt>
                <c:pt idx="291">
                  <c:v>58.24</c:v>
                </c:pt>
                <c:pt idx="292">
                  <c:v>59.47</c:v>
                </c:pt>
                <c:pt idx="293">
                  <c:v>59.47</c:v>
                </c:pt>
                <c:pt idx="294">
                  <c:v>60.05</c:v>
                </c:pt>
                <c:pt idx="295">
                  <c:v>61.14</c:v>
                </c:pt>
                <c:pt idx="296">
                  <c:v>60.52</c:v>
                </c:pt>
                <c:pt idx="297">
                  <c:v>59.24</c:v>
                </c:pt>
                <c:pt idx="298">
                  <c:v>61.49</c:v>
                </c:pt>
                <c:pt idx="299">
                  <c:v>61.67</c:v>
                </c:pt>
                <c:pt idx="300">
                  <c:v>63.22</c:v>
                </c:pt>
                <c:pt idx="301">
                  <c:v>63.53</c:v>
                </c:pt>
                <c:pt idx="302">
                  <c:v>61.5</c:v>
                </c:pt>
                <c:pt idx="303">
                  <c:v>60.64</c:v>
                </c:pt>
                <c:pt idx="304">
                  <c:v>59.75</c:v>
                </c:pt>
                <c:pt idx="305">
                  <c:v>61.28</c:v>
                </c:pt>
                <c:pt idx="306">
                  <c:v>63.83</c:v>
                </c:pt>
                <c:pt idx="307">
                  <c:v>66.09</c:v>
                </c:pt>
                <c:pt idx="308">
                  <c:v>65.05</c:v>
                </c:pt>
                <c:pt idx="309">
                  <c:v>64.010000000000005</c:v>
                </c:pt>
                <c:pt idx="310">
                  <c:v>64.44</c:v>
                </c:pt>
                <c:pt idx="311">
                  <c:v>66.02</c:v>
                </c:pt>
                <c:pt idx="312">
                  <c:v>65.61</c:v>
                </c:pt>
                <c:pt idx="313">
                  <c:v>65.39</c:v>
                </c:pt>
                <c:pt idx="314">
                  <c:v>64.8</c:v>
                </c:pt>
                <c:pt idx="315">
                  <c:v>64.599999999999994</c:v>
                </c:pt>
                <c:pt idx="316">
                  <c:v>60</c:v>
                </c:pt>
                <c:pt idx="317">
                  <c:v>61.42</c:v>
                </c:pt>
                <c:pt idx="318">
                  <c:v>61.55</c:v>
                </c:pt>
                <c:pt idx="319">
                  <c:v>57.76</c:v>
                </c:pt>
                <c:pt idx="320">
                  <c:v>61.18</c:v>
                </c:pt>
                <c:pt idx="321">
                  <c:v>58.56</c:v>
                </c:pt>
                <c:pt idx="322">
                  <c:v>60.97</c:v>
                </c:pt>
                <c:pt idx="323">
                  <c:v>61.56</c:v>
                </c:pt>
                <c:pt idx="324">
                  <c:v>60.55</c:v>
                </c:pt>
                <c:pt idx="325">
                  <c:v>59.16</c:v>
                </c:pt>
                <c:pt idx="326">
                  <c:v>61.45</c:v>
                </c:pt>
                <c:pt idx="327">
                  <c:v>61.45</c:v>
                </c:pt>
                <c:pt idx="328">
                  <c:v>58.65</c:v>
                </c:pt>
                <c:pt idx="329">
                  <c:v>59.33</c:v>
                </c:pt>
                <c:pt idx="330">
                  <c:v>59.77</c:v>
                </c:pt>
                <c:pt idx="331">
                  <c:v>59.6</c:v>
                </c:pt>
                <c:pt idx="332">
                  <c:v>59.32</c:v>
                </c:pt>
                <c:pt idx="333">
                  <c:v>59.7</c:v>
                </c:pt>
                <c:pt idx="334">
                  <c:v>60.18</c:v>
                </c:pt>
                <c:pt idx="335">
                  <c:v>63.15</c:v>
                </c:pt>
                <c:pt idx="336">
                  <c:v>63.46</c:v>
                </c:pt>
                <c:pt idx="337">
                  <c:v>63.13</c:v>
                </c:pt>
                <c:pt idx="338">
                  <c:v>63.38</c:v>
                </c:pt>
                <c:pt idx="339">
                  <c:v>62.44</c:v>
                </c:pt>
                <c:pt idx="340">
                  <c:v>61.35</c:v>
                </c:pt>
                <c:pt idx="341">
                  <c:v>61.43</c:v>
                </c:pt>
                <c:pt idx="342">
                  <c:v>62.14</c:v>
                </c:pt>
                <c:pt idx="343">
                  <c:v>61.91</c:v>
                </c:pt>
                <c:pt idx="344">
                  <c:v>62.94</c:v>
                </c:pt>
                <c:pt idx="345">
                  <c:v>63.86</c:v>
                </c:pt>
                <c:pt idx="346">
                  <c:v>65.010000000000005</c:v>
                </c:pt>
                <c:pt idx="347">
                  <c:v>63.58</c:v>
                </c:pt>
                <c:pt idx="348">
                  <c:v>64.489999999999995</c:v>
                </c:pt>
                <c:pt idx="349">
                  <c:v>65.69</c:v>
                </c:pt>
                <c:pt idx="350">
                  <c:v>65.63</c:v>
                </c:pt>
                <c:pt idx="351">
                  <c:v>64.709999999999994</c:v>
                </c:pt>
                <c:pt idx="352">
                  <c:v>64.900000000000006</c:v>
                </c:pt>
                <c:pt idx="353">
                  <c:v>64.92</c:v>
                </c:pt>
                <c:pt idx="354">
                  <c:v>65.28</c:v>
                </c:pt>
                <c:pt idx="355">
                  <c:v>66.08</c:v>
                </c:pt>
                <c:pt idx="356">
                  <c:v>63.82</c:v>
                </c:pt>
                <c:pt idx="357">
                  <c:v>65.37</c:v>
                </c:pt>
                <c:pt idx="358">
                  <c:v>66.27</c:v>
                </c:pt>
                <c:pt idx="359">
                  <c:v>65.489999999999995</c:v>
                </c:pt>
                <c:pt idx="360">
                  <c:v>63.36</c:v>
                </c:pt>
                <c:pt idx="361">
                  <c:v>62.05</c:v>
                </c:pt>
                <c:pt idx="362">
                  <c:v>63.58</c:v>
                </c:pt>
                <c:pt idx="363">
                  <c:v>66.05</c:v>
                </c:pt>
                <c:pt idx="364">
                  <c:v>66.069999999999993</c:v>
                </c:pt>
                <c:pt idx="365">
                  <c:v>66.209999999999994</c:v>
                </c:pt>
                <c:pt idx="366">
                  <c:v>66.849999999999994</c:v>
                </c:pt>
                <c:pt idx="367">
                  <c:v>66.319999999999993</c:v>
                </c:pt>
                <c:pt idx="368">
                  <c:v>66.319999999999993</c:v>
                </c:pt>
                <c:pt idx="369">
                  <c:v>67.72</c:v>
                </c:pt>
                <c:pt idx="370">
                  <c:v>68.83</c:v>
                </c:pt>
                <c:pt idx="371">
                  <c:v>68.81</c:v>
                </c:pt>
                <c:pt idx="372">
                  <c:v>69.62</c:v>
                </c:pt>
                <c:pt idx="373">
                  <c:v>69.23</c:v>
                </c:pt>
                <c:pt idx="374">
                  <c:v>70.05</c:v>
                </c:pt>
                <c:pt idx="375">
                  <c:v>69.959999999999994</c:v>
                </c:pt>
                <c:pt idx="376">
                  <c:v>70.290000000000006</c:v>
                </c:pt>
                <c:pt idx="377">
                  <c:v>70.91</c:v>
                </c:pt>
                <c:pt idx="378">
                  <c:v>70.88</c:v>
                </c:pt>
                <c:pt idx="379">
                  <c:v>72.12</c:v>
                </c:pt>
                <c:pt idx="380">
                  <c:v>72.150000000000006</c:v>
                </c:pt>
                <c:pt idx="381">
                  <c:v>71.040000000000006</c:v>
                </c:pt>
                <c:pt idx="382">
                  <c:v>71.64</c:v>
                </c:pt>
                <c:pt idx="383">
                  <c:v>73.66</c:v>
                </c:pt>
                <c:pt idx="384">
                  <c:v>73.06</c:v>
                </c:pt>
                <c:pt idx="385">
                  <c:v>73.08</c:v>
                </c:pt>
                <c:pt idx="386">
                  <c:v>73.3</c:v>
                </c:pt>
                <c:pt idx="387">
                  <c:v>74.05</c:v>
                </c:pt>
                <c:pt idx="388">
                  <c:v>72.91</c:v>
                </c:pt>
                <c:pt idx="389">
                  <c:v>72.98</c:v>
                </c:pt>
                <c:pt idx="390">
                  <c:v>73.47</c:v>
                </c:pt>
                <c:pt idx="391">
                  <c:v>75.23</c:v>
                </c:pt>
                <c:pt idx="392">
                  <c:v>75.16</c:v>
                </c:pt>
                <c:pt idx="393">
                  <c:v>75.16</c:v>
                </c:pt>
                <c:pt idx="394">
                  <c:v>73.37</c:v>
                </c:pt>
                <c:pt idx="395">
                  <c:v>72.2</c:v>
                </c:pt>
                <c:pt idx="396">
                  <c:v>72.94</c:v>
                </c:pt>
                <c:pt idx="397">
                  <c:v>74.56</c:v>
                </c:pt>
                <c:pt idx="398">
                  <c:v>74.099999999999994</c:v>
                </c:pt>
                <c:pt idx="399">
                  <c:v>75.25</c:v>
                </c:pt>
                <c:pt idx="400">
                  <c:v>73.13</c:v>
                </c:pt>
                <c:pt idx="401">
                  <c:v>71.650000000000006</c:v>
                </c:pt>
                <c:pt idx="402">
                  <c:v>71.81</c:v>
                </c:pt>
                <c:pt idx="403">
                  <c:v>66.42</c:v>
                </c:pt>
                <c:pt idx="404">
                  <c:v>67.42</c:v>
                </c:pt>
                <c:pt idx="405">
                  <c:v>70.3</c:v>
                </c:pt>
                <c:pt idx="406">
                  <c:v>71.91</c:v>
                </c:pt>
                <c:pt idx="407">
                  <c:v>72.069999999999993</c:v>
                </c:pt>
                <c:pt idx="408">
                  <c:v>71.91</c:v>
                </c:pt>
                <c:pt idx="409">
                  <c:v>71.650000000000006</c:v>
                </c:pt>
                <c:pt idx="410">
                  <c:v>72.39</c:v>
                </c:pt>
                <c:pt idx="411">
                  <c:v>73.62</c:v>
                </c:pt>
                <c:pt idx="412">
                  <c:v>73.95</c:v>
                </c:pt>
                <c:pt idx="413">
                  <c:v>71.260000000000005</c:v>
                </c:pt>
                <c:pt idx="414">
                  <c:v>70.56</c:v>
                </c:pt>
                <c:pt idx="415">
                  <c:v>68.150000000000006</c:v>
                </c:pt>
                <c:pt idx="416">
                  <c:v>69.09</c:v>
                </c:pt>
                <c:pt idx="417">
                  <c:v>68.28</c:v>
                </c:pt>
                <c:pt idx="418">
                  <c:v>66.48</c:v>
                </c:pt>
                <c:pt idx="419">
                  <c:v>68.290000000000006</c:v>
                </c:pt>
                <c:pt idx="420">
                  <c:v>69.25</c:v>
                </c:pt>
                <c:pt idx="421">
                  <c:v>69.09</c:v>
                </c:pt>
                <c:pt idx="422">
                  <c:v>68.44</c:v>
                </c:pt>
                <c:pt idx="423">
                  <c:v>67.290000000000006</c:v>
                </c:pt>
                <c:pt idx="424">
                  <c:v>66.59</c:v>
                </c:pt>
                <c:pt idx="425">
                  <c:v>65.459999999999994</c:v>
                </c:pt>
                <c:pt idx="426">
                  <c:v>63.69</c:v>
                </c:pt>
                <c:pt idx="427">
                  <c:v>62.32</c:v>
                </c:pt>
                <c:pt idx="428">
                  <c:v>65.64</c:v>
                </c:pt>
                <c:pt idx="429">
                  <c:v>67.540000000000006</c:v>
                </c:pt>
                <c:pt idx="430">
                  <c:v>68.36</c:v>
                </c:pt>
                <c:pt idx="431">
                  <c:v>67.42</c:v>
                </c:pt>
                <c:pt idx="432">
                  <c:v>68.739999999999995</c:v>
                </c:pt>
                <c:pt idx="433">
                  <c:v>69.209999999999994</c:v>
                </c:pt>
                <c:pt idx="434">
                  <c:v>68.5</c:v>
                </c:pt>
                <c:pt idx="435">
                  <c:v>68.59</c:v>
                </c:pt>
                <c:pt idx="436">
                  <c:v>69.989999999999995</c:v>
                </c:pt>
                <c:pt idx="437">
                  <c:v>69.290000000000006</c:v>
                </c:pt>
                <c:pt idx="438">
                  <c:v>69.290000000000006</c:v>
                </c:pt>
                <c:pt idx="439">
                  <c:v>68.349999999999994</c:v>
                </c:pt>
                <c:pt idx="440">
                  <c:v>69.3</c:v>
                </c:pt>
                <c:pt idx="441">
                  <c:v>68.14</c:v>
                </c:pt>
                <c:pt idx="442">
                  <c:v>69.72</c:v>
                </c:pt>
                <c:pt idx="443">
                  <c:v>70.45</c:v>
                </c:pt>
                <c:pt idx="444">
                  <c:v>70.459999999999994</c:v>
                </c:pt>
                <c:pt idx="445">
                  <c:v>72.61</c:v>
                </c:pt>
                <c:pt idx="446">
                  <c:v>72.61</c:v>
                </c:pt>
                <c:pt idx="447">
                  <c:v>71.97</c:v>
                </c:pt>
                <c:pt idx="448">
                  <c:v>70.290000000000006</c:v>
                </c:pt>
                <c:pt idx="449">
                  <c:v>70.56</c:v>
                </c:pt>
                <c:pt idx="450">
                  <c:v>72.23</c:v>
                </c:pt>
                <c:pt idx="451">
                  <c:v>73.3</c:v>
                </c:pt>
                <c:pt idx="452">
                  <c:v>73.98</c:v>
                </c:pt>
                <c:pt idx="453">
                  <c:v>75.45</c:v>
                </c:pt>
                <c:pt idx="454">
                  <c:v>75.290000000000006</c:v>
                </c:pt>
                <c:pt idx="455">
                  <c:v>74.83</c:v>
                </c:pt>
                <c:pt idx="456">
                  <c:v>75.03</c:v>
                </c:pt>
                <c:pt idx="457">
                  <c:v>75.88</c:v>
                </c:pt>
                <c:pt idx="458">
                  <c:v>77.62</c:v>
                </c:pt>
                <c:pt idx="459">
                  <c:v>78.930000000000007</c:v>
                </c:pt>
                <c:pt idx="460">
                  <c:v>77.430000000000007</c:v>
                </c:pt>
                <c:pt idx="461">
                  <c:v>78.3</c:v>
                </c:pt>
                <c:pt idx="462">
                  <c:v>79.349999999999994</c:v>
                </c:pt>
                <c:pt idx="463">
                  <c:v>80.52</c:v>
                </c:pt>
                <c:pt idx="464">
                  <c:v>80.64</c:v>
                </c:pt>
                <c:pt idx="465">
                  <c:v>80.44</c:v>
                </c:pt>
                <c:pt idx="466">
                  <c:v>81.31</c:v>
                </c:pt>
                <c:pt idx="467">
                  <c:v>82.28</c:v>
                </c:pt>
                <c:pt idx="468">
                  <c:v>82.44</c:v>
                </c:pt>
                <c:pt idx="469">
                  <c:v>82.96</c:v>
                </c:pt>
                <c:pt idx="470">
                  <c:v>83.87</c:v>
                </c:pt>
                <c:pt idx="471">
                  <c:v>82.5</c:v>
                </c:pt>
                <c:pt idx="472">
                  <c:v>83.76</c:v>
                </c:pt>
                <c:pt idx="473">
                  <c:v>83.76</c:v>
                </c:pt>
                <c:pt idx="474">
                  <c:v>84.65</c:v>
                </c:pt>
                <c:pt idx="475">
                  <c:v>82.66</c:v>
                </c:pt>
                <c:pt idx="476">
                  <c:v>82.81</c:v>
                </c:pt>
                <c:pt idx="477">
                  <c:v>83.57</c:v>
                </c:pt>
                <c:pt idx="478">
                  <c:v>84.05</c:v>
                </c:pt>
                <c:pt idx="479">
                  <c:v>83.91</c:v>
                </c:pt>
                <c:pt idx="480">
                  <c:v>80.86</c:v>
                </c:pt>
                <c:pt idx="481">
                  <c:v>78.81</c:v>
                </c:pt>
                <c:pt idx="482">
                  <c:v>81.27</c:v>
                </c:pt>
                <c:pt idx="483">
                  <c:v>81.93</c:v>
                </c:pt>
                <c:pt idx="484">
                  <c:v>84.15</c:v>
                </c:pt>
                <c:pt idx="485">
                  <c:v>81.34</c:v>
                </c:pt>
                <c:pt idx="486">
                  <c:v>81.59</c:v>
                </c:pt>
                <c:pt idx="487">
                  <c:v>80.790000000000006</c:v>
                </c:pt>
                <c:pt idx="488">
                  <c:v>80.88</c:v>
                </c:pt>
                <c:pt idx="489">
                  <c:v>80.760000000000005</c:v>
                </c:pt>
                <c:pt idx="490">
                  <c:v>78.36</c:v>
                </c:pt>
                <c:pt idx="491">
                  <c:v>79.010000000000005</c:v>
                </c:pt>
                <c:pt idx="492">
                  <c:v>76.099999999999994</c:v>
                </c:pt>
                <c:pt idx="493">
                  <c:v>76.75</c:v>
                </c:pt>
                <c:pt idx="494">
                  <c:v>78.5</c:v>
                </c:pt>
                <c:pt idx="495">
                  <c:v>78.39</c:v>
                </c:pt>
                <c:pt idx="496">
                  <c:v>78.39</c:v>
                </c:pt>
                <c:pt idx="497">
                  <c:v>68.150000000000006</c:v>
                </c:pt>
                <c:pt idx="498">
                  <c:v>69.95</c:v>
                </c:pt>
                <c:pt idx="499">
                  <c:v>66.180000000000007</c:v>
                </c:pt>
                <c:pt idx="500">
                  <c:v>65.569999999999993</c:v>
                </c:pt>
                <c:pt idx="501">
                  <c:v>66.5</c:v>
                </c:pt>
                <c:pt idx="502">
                  <c:v>66.260000000000005</c:v>
                </c:pt>
                <c:pt idx="503">
                  <c:v>69.489999999999995</c:v>
                </c:pt>
                <c:pt idx="504">
                  <c:v>72.05</c:v>
                </c:pt>
                <c:pt idx="505">
                  <c:v>72.36</c:v>
                </c:pt>
                <c:pt idx="506">
                  <c:v>70.94</c:v>
                </c:pt>
                <c:pt idx="507">
                  <c:v>71.67</c:v>
                </c:pt>
                <c:pt idx="508">
                  <c:v>71.290000000000006</c:v>
                </c:pt>
                <c:pt idx="509">
                  <c:v>70.73</c:v>
                </c:pt>
                <c:pt idx="510">
                  <c:v>70.87</c:v>
                </c:pt>
                <c:pt idx="511">
                  <c:v>72.38</c:v>
                </c:pt>
                <c:pt idx="512">
                  <c:v>70.86</c:v>
                </c:pt>
                <c:pt idx="513">
                  <c:v>68.23</c:v>
                </c:pt>
                <c:pt idx="514">
                  <c:v>71.12</c:v>
                </c:pt>
                <c:pt idx="515">
                  <c:v>72.760000000000005</c:v>
                </c:pt>
                <c:pt idx="516">
                  <c:v>73.790000000000006</c:v>
                </c:pt>
                <c:pt idx="517">
                  <c:v>73.790000000000006</c:v>
                </c:pt>
                <c:pt idx="518">
                  <c:v>75.569999999999993</c:v>
                </c:pt>
                <c:pt idx="519">
                  <c:v>75.98</c:v>
                </c:pt>
                <c:pt idx="520">
                  <c:v>76.56</c:v>
                </c:pt>
                <c:pt idx="521">
                  <c:v>76.989999999999995</c:v>
                </c:pt>
                <c:pt idx="522">
                  <c:v>75.209999999999994</c:v>
                </c:pt>
                <c:pt idx="523">
                  <c:v>76.08</c:v>
                </c:pt>
                <c:pt idx="524">
                  <c:v>76.989999999999995</c:v>
                </c:pt>
                <c:pt idx="525">
                  <c:v>77.849999999999994</c:v>
                </c:pt>
                <c:pt idx="526">
                  <c:v>79.459999999999994</c:v>
                </c:pt>
                <c:pt idx="527">
                  <c:v>78.900000000000006</c:v>
                </c:pt>
                <c:pt idx="528">
                  <c:v>78.23</c:v>
                </c:pt>
                <c:pt idx="529">
                  <c:v>81.22</c:v>
                </c:pt>
                <c:pt idx="530">
                  <c:v>82.64</c:v>
                </c:pt>
                <c:pt idx="531">
                  <c:v>82.12</c:v>
                </c:pt>
                <c:pt idx="532">
                  <c:v>83.82</c:v>
                </c:pt>
                <c:pt idx="533">
                  <c:v>83.82</c:v>
                </c:pt>
                <c:pt idx="534">
                  <c:v>85.43</c:v>
                </c:pt>
                <c:pt idx="535">
                  <c:v>86.96</c:v>
                </c:pt>
                <c:pt idx="536">
                  <c:v>86.9</c:v>
                </c:pt>
                <c:pt idx="537">
                  <c:v>85.14</c:v>
                </c:pt>
                <c:pt idx="538">
                  <c:v>83.31</c:v>
                </c:pt>
                <c:pt idx="539">
                  <c:v>85.6</c:v>
                </c:pt>
                <c:pt idx="540">
                  <c:v>87.35</c:v>
                </c:pt>
                <c:pt idx="541">
                  <c:v>86.61</c:v>
                </c:pt>
                <c:pt idx="542">
                  <c:v>86.82</c:v>
                </c:pt>
                <c:pt idx="543">
                  <c:v>88.15</c:v>
                </c:pt>
                <c:pt idx="544">
                  <c:v>88.2</c:v>
                </c:pt>
                <c:pt idx="545">
                  <c:v>88.26</c:v>
                </c:pt>
                <c:pt idx="546">
                  <c:v>90.27</c:v>
                </c:pt>
                <c:pt idx="547">
                  <c:v>92.31</c:v>
                </c:pt>
                <c:pt idx="548">
                  <c:v>91.32</c:v>
                </c:pt>
                <c:pt idx="549">
                  <c:v>89.36</c:v>
                </c:pt>
                <c:pt idx="550">
                  <c:v>89.66</c:v>
                </c:pt>
                <c:pt idx="551">
                  <c:v>89.88</c:v>
                </c:pt>
                <c:pt idx="552">
                  <c:v>93.1</c:v>
                </c:pt>
                <c:pt idx="553">
                  <c:v>95.46</c:v>
                </c:pt>
                <c:pt idx="554">
                  <c:v>92.07</c:v>
                </c:pt>
                <c:pt idx="555">
                  <c:v>93.66</c:v>
                </c:pt>
                <c:pt idx="556">
                  <c:v>91.76</c:v>
                </c:pt>
                <c:pt idx="557">
                  <c:v>91.07</c:v>
                </c:pt>
                <c:pt idx="558">
                  <c:v>91.07</c:v>
                </c:pt>
                <c:pt idx="559">
                  <c:v>92.35</c:v>
                </c:pt>
                <c:pt idx="560">
                  <c:v>92.1</c:v>
                </c:pt>
                <c:pt idx="561">
                  <c:v>92.81</c:v>
                </c:pt>
                <c:pt idx="562">
                  <c:v>91.59</c:v>
                </c:pt>
                <c:pt idx="563">
                  <c:v>95.72</c:v>
                </c:pt>
                <c:pt idx="564">
                  <c:v>103.41</c:v>
                </c:pt>
                <c:pt idx="565">
                  <c:v>110.6</c:v>
                </c:pt>
                <c:pt idx="566">
                  <c:v>107.67</c:v>
                </c:pt>
                <c:pt idx="567">
                  <c:v>115.68</c:v>
                </c:pt>
                <c:pt idx="568">
                  <c:v>119.4</c:v>
                </c:pt>
                <c:pt idx="569">
                  <c:v>123.7</c:v>
                </c:pt>
                <c:pt idx="570">
                  <c:v>108.7</c:v>
                </c:pt>
                <c:pt idx="571">
                  <c:v>106.02</c:v>
                </c:pt>
                <c:pt idx="572">
                  <c:v>109.33</c:v>
                </c:pt>
                <c:pt idx="573">
                  <c:v>103.01</c:v>
                </c:pt>
                <c:pt idx="574">
                  <c:v>96.44</c:v>
                </c:pt>
                <c:pt idx="575">
                  <c:v>95.04</c:v>
                </c:pt>
                <c:pt idx="576">
                  <c:v>102.98</c:v>
                </c:pt>
                <c:pt idx="577">
                  <c:v>104.7</c:v>
                </c:pt>
                <c:pt idx="578">
                  <c:v>112.12</c:v>
                </c:pt>
                <c:pt idx="579">
                  <c:v>111.76</c:v>
                </c:pt>
                <c:pt idx="580">
                  <c:v>114.93</c:v>
                </c:pt>
                <c:pt idx="581">
                  <c:v>112.34</c:v>
                </c:pt>
                <c:pt idx="582">
                  <c:v>113.9</c:v>
                </c:pt>
                <c:pt idx="583">
                  <c:v>105.96</c:v>
                </c:pt>
                <c:pt idx="584">
                  <c:v>104.24</c:v>
                </c:pt>
                <c:pt idx="585">
                  <c:v>107.82</c:v>
                </c:pt>
                <c:pt idx="586">
                  <c:v>100.28</c:v>
                </c:pt>
                <c:pt idx="587">
                  <c:v>99.27</c:v>
                </c:pt>
                <c:pt idx="588">
                  <c:v>103.28</c:v>
                </c:pt>
                <c:pt idx="589">
                  <c:v>101.96</c:v>
                </c:pt>
                <c:pt idx="590">
                  <c:v>96.23</c:v>
                </c:pt>
                <c:pt idx="591">
                  <c:v>96.03</c:v>
                </c:pt>
                <c:pt idx="592">
                  <c:v>98.26</c:v>
                </c:pt>
                <c:pt idx="593">
                  <c:v>94.29</c:v>
                </c:pt>
                <c:pt idx="594">
                  <c:v>100.6</c:v>
                </c:pt>
                <c:pt idx="595">
                  <c:v>104.25</c:v>
                </c:pt>
                <c:pt idx="596">
                  <c:v>106.95</c:v>
                </c:pt>
                <c:pt idx="597">
                  <c:v>106.95</c:v>
                </c:pt>
                <c:pt idx="598">
                  <c:v>108.21</c:v>
                </c:pt>
                <c:pt idx="599">
                  <c:v>102.56</c:v>
                </c:pt>
                <c:pt idx="600">
                  <c:v>102.75</c:v>
                </c:pt>
                <c:pt idx="601">
                  <c:v>103.79</c:v>
                </c:pt>
                <c:pt idx="602">
                  <c:v>102.07</c:v>
                </c:pt>
                <c:pt idx="603">
                  <c:v>98.54</c:v>
                </c:pt>
                <c:pt idx="604">
                  <c:v>101.7</c:v>
                </c:pt>
                <c:pt idx="605">
                  <c:v>102.02</c:v>
                </c:pt>
                <c:pt idx="606">
                  <c:v>105.36</c:v>
                </c:pt>
                <c:pt idx="607">
                  <c:v>104.69</c:v>
                </c:pt>
                <c:pt idx="608">
                  <c:v>105.17</c:v>
                </c:pt>
                <c:pt idx="609">
                  <c:v>102.41</c:v>
                </c:pt>
                <c:pt idx="610">
                  <c:v>107.81</c:v>
                </c:pt>
                <c:pt idx="611">
                  <c:v>108.26</c:v>
                </c:pt>
                <c:pt idx="612">
                  <c:v>109.77</c:v>
                </c:pt>
                <c:pt idx="613">
                  <c:v>103.09</c:v>
                </c:pt>
                <c:pt idx="614">
                  <c:v>99.76</c:v>
                </c:pt>
                <c:pt idx="615">
                  <c:v>105.71</c:v>
                </c:pt>
                <c:pt idx="616">
                  <c:v>106.13</c:v>
                </c:pt>
                <c:pt idx="617">
                  <c:v>110.49</c:v>
                </c:pt>
                <c:pt idx="618">
                  <c:v>114.2</c:v>
                </c:pt>
                <c:pt idx="619">
                  <c:v>112.4</c:v>
                </c:pt>
                <c:pt idx="620">
                  <c:v>109.59</c:v>
                </c:pt>
                <c:pt idx="621">
                  <c:v>112.21</c:v>
                </c:pt>
                <c:pt idx="622">
                  <c:v>113.23</c:v>
                </c:pt>
                <c:pt idx="623">
                  <c:v>110.29</c:v>
                </c:pt>
                <c:pt idx="624">
                  <c:v>109.77</c:v>
                </c:pt>
                <c:pt idx="625">
                  <c:v>110.33</c:v>
                </c:pt>
                <c:pt idx="626">
                  <c:v>114.09</c:v>
                </c:pt>
                <c:pt idx="627">
                  <c:v>115.07</c:v>
                </c:pt>
                <c:pt idx="628">
                  <c:v>115.07</c:v>
                </c:pt>
                <c:pt idx="629">
                  <c:v>114.67</c:v>
                </c:pt>
                <c:pt idx="630">
                  <c:v>115.26</c:v>
                </c:pt>
                <c:pt idx="631">
                  <c:v>116.87</c:v>
                </c:pt>
                <c:pt idx="632">
                  <c:v>118.87</c:v>
                </c:pt>
                <c:pt idx="633">
                  <c:v>118.5</c:v>
                </c:pt>
                <c:pt idx="634">
                  <c:v>119.41</c:v>
                </c:pt>
                <c:pt idx="635">
                  <c:v>122.11</c:v>
                </c:pt>
                <c:pt idx="636">
                  <c:v>121.51</c:v>
                </c:pt>
                <c:pt idx="637">
                  <c:v>120.67</c:v>
                </c:pt>
                <c:pt idx="638">
                  <c:v>120.93</c:v>
                </c:pt>
                <c:pt idx="639">
                  <c:v>118.93</c:v>
                </c:pt>
                <c:pt idx="640">
                  <c:v>115.31</c:v>
                </c:pt>
                <c:pt idx="641">
                  <c:v>117.59</c:v>
                </c:pt>
                <c:pt idx="642">
                  <c:v>109.56</c:v>
                </c:pt>
                <c:pt idx="643">
                  <c:v>109.56</c:v>
                </c:pt>
                <c:pt idx="644">
                  <c:v>110.65</c:v>
                </c:pt>
                <c:pt idx="645">
                  <c:v>106.19</c:v>
                </c:pt>
                <c:pt idx="646">
                  <c:v>104.27</c:v>
                </c:pt>
                <c:pt idx="647">
                  <c:v>107.62</c:v>
                </c:pt>
                <c:pt idx="648">
                  <c:v>109.57</c:v>
                </c:pt>
                <c:pt idx="649">
                  <c:v>111.76</c:v>
                </c:pt>
                <c:pt idx="650">
                  <c:v>109.78</c:v>
                </c:pt>
                <c:pt idx="651">
                  <c:v>105.76</c:v>
                </c:pt>
                <c:pt idx="652">
                  <c:v>108.43</c:v>
                </c:pt>
                <c:pt idx="653">
                  <c:v>108.43</c:v>
                </c:pt>
                <c:pt idx="654">
                  <c:v>99.5</c:v>
                </c:pt>
                <c:pt idx="655">
                  <c:v>98.53</c:v>
                </c:pt>
                <c:pt idx="656">
                  <c:v>102.73</c:v>
                </c:pt>
                <c:pt idx="657">
                  <c:v>104.79</c:v>
                </c:pt>
                <c:pt idx="658">
                  <c:v>104.09</c:v>
                </c:pt>
                <c:pt idx="659">
                  <c:v>95.84</c:v>
                </c:pt>
                <c:pt idx="660">
                  <c:v>96.3</c:v>
                </c:pt>
                <c:pt idx="661">
                  <c:v>95.78</c:v>
                </c:pt>
                <c:pt idx="662">
                  <c:v>97.59</c:v>
                </c:pt>
                <c:pt idx="663">
                  <c:v>102.6</c:v>
                </c:pt>
                <c:pt idx="664">
                  <c:v>104.22</c:v>
                </c:pt>
                <c:pt idx="665">
                  <c:v>102.26</c:v>
                </c:pt>
                <c:pt idx="666">
                  <c:v>96.35</c:v>
                </c:pt>
                <c:pt idx="667">
                  <c:v>94.7</c:v>
                </c:pt>
                <c:pt idx="668">
                  <c:v>96.7</c:v>
                </c:pt>
                <c:pt idx="669">
                  <c:v>94.98</c:v>
                </c:pt>
                <c:pt idx="670">
                  <c:v>97.26</c:v>
                </c:pt>
                <c:pt idx="671">
                  <c:v>96.42</c:v>
                </c:pt>
                <c:pt idx="672">
                  <c:v>98.62</c:v>
                </c:pt>
                <c:pt idx="673">
                  <c:v>93.89</c:v>
                </c:pt>
                <c:pt idx="674">
                  <c:v>94.42</c:v>
                </c:pt>
                <c:pt idx="675">
                  <c:v>90.66</c:v>
                </c:pt>
                <c:pt idx="676">
                  <c:v>88.54</c:v>
                </c:pt>
                <c:pt idx="677">
                  <c:v>89.01</c:v>
                </c:pt>
                <c:pt idx="678">
                  <c:v>90.76</c:v>
                </c:pt>
                <c:pt idx="679">
                  <c:v>90.5</c:v>
                </c:pt>
                <c:pt idx="680">
                  <c:v>91.93</c:v>
                </c:pt>
                <c:pt idx="681">
                  <c:v>94.34</c:v>
                </c:pt>
                <c:pt idx="682">
                  <c:v>92.09</c:v>
                </c:pt>
                <c:pt idx="683">
                  <c:v>89.41</c:v>
                </c:pt>
                <c:pt idx="684">
                  <c:v>86.53</c:v>
                </c:pt>
                <c:pt idx="685">
                  <c:v>88.11</c:v>
                </c:pt>
                <c:pt idx="686">
                  <c:v>90.5</c:v>
                </c:pt>
                <c:pt idx="687">
                  <c:v>90.77</c:v>
                </c:pt>
                <c:pt idx="688">
                  <c:v>90.23</c:v>
                </c:pt>
                <c:pt idx="689">
                  <c:v>93.74</c:v>
                </c:pt>
                <c:pt idx="690">
                  <c:v>94.89</c:v>
                </c:pt>
                <c:pt idx="691">
                  <c:v>92.52</c:v>
                </c:pt>
                <c:pt idx="692">
                  <c:v>93.06</c:v>
                </c:pt>
                <c:pt idx="693">
                  <c:v>97.01</c:v>
                </c:pt>
                <c:pt idx="694">
                  <c:v>91.64</c:v>
                </c:pt>
                <c:pt idx="695">
                  <c:v>89.55</c:v>
                </c:pt>
                <c:pt idx="696">
                  <c:v>86.61</c:v>
                </c:pt>
                <c:pt idx="697">
                  <c:v>86.87</c:v>
                </c:pt>
                <c:pt idx="698">
                  <c:v>86.87</c:v>
                </c:pt>
                <c:pt idx="699">
                  <c:v>86.88</c:v>
                </c:pt>
                <c:pt idx="700">
                  <c:v>81.94</c:v>
                </c:pt>
                <c:pt idx="701">
                  <c:v>83.54</c:v>
                </c:pt>
                <c:pt idx="702">
                  <c:v>86.79</c:v>
                </c:pt>
                <c:pt idx="703">
                  <c:v>87.78</c:v>
                </c:pt>
                <c:pt idx="704">
                  <c:v>87.31</c:v>
                </c:pt>
                <c:pt idx="705">
                  <c:v>88.48</c:v>
                </c:pt>
                <c:pt idx="706">
                  <c:v>85.1</c:v>
                </c:pt>
                <c:pt idx="707">
                  <c:v>85.11</c:v>
                </c:pt>
                <c:pt idx="708">
                  <c:v>85.73</c:v>
                </c:pt>
                <c:pt idx="709">
                  <c:v>84.45</c:v>
                </c:pt>
                <c:pt idx="710">
                  <c:v>82.94</c:v>
                </c:pt>
                <c:pt idx="711">
                  <c:v>83.49</c:v>
                </c:pt>
                <c:pt idx="712">
                  <c:v>78.739999999999995</c:v>
                </c:pt>
                <c:pt idx="713">
                  <c:v>76.709999999999994</c:v>
                </c:pt>
                <c:pt idx="714">
                  <c:v>78.5</c:v>
                </c:pt>
                <c:pt idx="715">
                  <c:v>82.15</c:v>
                </c:pt>
                <c:pt idx="716">
                  <c:v>81.23</c:v>
                </c:pt>
                <c:pt idx="717">
                  <c:v>79.489999999999995</c:v>
                </c:pt>
                <c:pt idx="718">
                  <c:v>83.63</c:v>
                </c:pt>
                <c:pt idx="719">
                  <c:v>86.52</c:v>
                </c:pt>
                <c:pt idx="720">
                  <c:v>87.76</c:v>
                </c:pt>
                <c:pt idx="721">
                  <c:v>88.45</c:v>
                </c:pt>
                <c:pt idx="722">
                  <c:v>92.64</c:v>
                </c:pt>
                <c:pt idx="723">
                  <c:v>91.13</c:v>
                </c:pt>
                <c:pt idx="724">
                  <c:v>89.35</c:v>
                </c:pt>
                <c:pt idx="725">
                  <c:v>87.27</c:v>
                </c:pt>
                <c:pt idx="726">
                  <c:v>89.11</c:v>
                </c:pt>
                <c:pt idx="727">
                  <c:v>85.61</c:v>
                </c:pt>
                <c:pt idx="728">
                  <c:v>85.46</c:v>
                </c:pt>
                <c:pt idx="729">
                  <c:v>82.82</c:v>
                </c:pt>
                <c:pt idx="730">
                  <c:v>85.55</c:v>
                </c:pt>
                <c:pt idx="731">
                  <c:v>85.98</c:v>
                </c:pt>
                <c:pt idx="732">
                  <c:v>85.05</c:v>
                </c:pt>
                <c:pt idx="733">
                  <c:v>84.58</c:v>
                </c:pt>
                <c:pt idx="734">
                  <c:v>85.32</c:v>
                </c:pt>
                <c:pt idx="735">
                  <c:v>87.91</c:v>
                </c:pt>
                <c:pt idx="736">
                  <c:v>89.08</c:v>
                </c:pt>
                <c:pt idx="737">
                  <c:v>87.9</c:v>
                </c:pt>
                <c:pt idx="738">
                  <c:v>86.53</c:v>
                </c:pt>
                <c:pt idx="739">
                  <c:v>88.37</c:v>
                </c:pt>
                <c:pt idx="740">
                  <c:v>90</c:v>
                </c:pt>
                <c:pt idx="741">
                  <c:v>88.17</c:v>
                </c:pt>
                <c:pt idx="742">
                  <c:v>92.61</c:v>
                </c:pt>
                <c:pt idx="743">
                  <c:v>91.79</c:v>
                </c:pt>
                <c:pt idx="744">
                  <c:v>88.91</c:v>
                </c:pt>
                <c:pt idx="745">
                  <c:v>85.83</c:v>
                </c:pt>
                <c:pt idx="746">
                  <c:v>86.47</c:v>
                </c:pt>
                <c:pt idx="747">
                  <c:v>88.96</c:v>
                </c:pt>
                <c:pt idx="748">
                  <c:v>85.87</c:v>
                </c:pt>
                <c:pt idx="749">
                  <c:v>86.92</c:v>
                </c:pt>
                <c:pt idx="750">
                  <c:v>85.59</c:v>
                </c:pt>
                <c:pt idx="751">
                  <c:v>81.64</c:v>
                </c:pt>
                <c:pt idx="752">
                  <c:v>80.08</c:v>
                </c:pt>
                <c:pt idx="753">
                  <c:v>79.73</c:v>
                </c:pt>
                <c:pt idx="754">
                  <c:v>80.95</c:v>
                </c:pt>
                <c:pt idx="755">
                  <c:v>77.94</c:v>
                </c:pt>
                <c:pt idx="756">
                  <c:v>77.94</c:v>
                </c:pt>
                <c:pt idx="757">
                  <c:v>76.28</c:v>
                </c:pt>
                <c:pt idx="758">
                  <c:v>77.239999999999995</c:v>
                </c:pt>
                <c:pt idx="759">
                  <c:v>78.2</c:v>
                </c:pt>
                <c:pt idx="760">
                  <c:v>80.55</c:v>
                </c:pt>
                <c:pt idx="761">
                  <c:v>81.22</c:v>
                </c:pt>
                <c:pt idx="762">
                  <c:v>79.98</c:v>
                </c:pt>
                <c:pt idx="763">
                  <c:v>76.930000000000007</c:v>
                </c:pt>
                <c:pt idx="764">
                  <c:v>74.25</c:v>
                </c:pt>
                <c:pt idx="765">
                  <c:v>72.010000000000005</c:v>
                </c:pt>
                <c:pt idx="766">
                  <c:v>71.459999999999994</c:v>
                </c:pt>
                <c:pt idx="767">
                  <c:v>71.02</c:v>
                </c:pt>
                <c:pt idx="768">
                  <c:v>73.17</c:v>
                </c:pt>
                <c:pt idx="769">
                  <c:v>75.39</c:v>
                </c:pt>
                <c:pt idx="770">
                  <c:v>77.28</c:v>
                </c:pt>
                <c:pt idx="771">
                  <c:v>76.11</c:v>
                </c:pt>
                <c:pt idx="772">
                  <c:v>74.290000000000006</c:v>
                </c:pt>
                <c:pt idx="773">
                  <c:v>75.19</c:v>
                </c:pt>
                <c:pt idx="774">
                  <c:v>76.09</c:v>
                </c:pt>
                <c:pt idx="775">
                  <c:v>78.290000000000006</c:v>
                </c:pt>
                <c:pt idx="776">
                  <c:v>77.489999999999995</c:v>
                </c:pt>
                <c:pt idx="777">
                  <c:v>79.56</c:v>
                </c:pt>
                <c:pt idx="778">
                  <c:v>79.56</c:v>
                </c:pt>
                <c:pt idx="779">
                  <c:v>79.53</c:v>
                </c:pt>
                <c:pt idx="780">
                  <c:v>78.959999999999994</c:v>
                </c:pt>
                <c:pt idx="781">
                  <c:v>78.400000000000006</c:v>
                </c:pt>
                <c:pt idx="782">
                  <c:v>80.260000000000005</c:v>
                </c:pt>
                <c:pt idx="783">
                  <c:v>80.260000000000005</c:v>
                </c:pt>
                <c:pt idx="784">
                  <c:v>76.930000000000007</c:v>
                </c:pt>
                <c:pt idx="785">
                  <c:v>72.84</c:v>
                </c:pt>
                <c:pt idx="786">
                  <c:v>73.67</c:v>
                </c:pt>
                <c:pt idx="787">
                  <c:v>73.77</c:v>
                </c:pt>
                <c:pt idx="788">
                  <c:v>74.63</c:v>
                </c:pt>
                <c:pt idx="789">
                  <c:v>75.12</c:v>
                </c:pt>
                <c:pt idx="790">
                  <c:v>77.41</c:v>
                </c:pt>
                <c:pt idx="791">
                  <c:v>78.39</c:v>
                </c:pt>
                <c:pt idx="792">
                  <c:v>79.86</c:v>
                </c:pt>
                <c:pt idx="793">
                  <c:v>79.86</c:v>
                </c:pt>
                <c:pt idx="794">
                  <c:v>80.180000000000007</c:v>
                </c:pt>
                <c:pt idx="795">
                  <c:v>79.48</c:v>
                </c:pt>
                <c:pt idx="796">
                  <c:v>80.33</c:v>
                </c:pt>
                <c:pt idx="797">
                  <c:v>81.31</c:v>
                </c:pt>
                <c:pt idx="798">
                  <c:v>81.62</c:v>
                </c:pt>
                <c:pt idx="799">
                  <c:v>80.13</c:v>
                </c:pt>
                <c:pt idx="800">
                  <c:v>80.150000000000006</c:v>
                </c:pt>
                <c:pt idx="801">
                  <c:v>81.010000000000005</c:v>
                </c:pt>
                <c:pt idx="802">
                  <c:v>79.680000000000007</c:v>
                </c:pt>
                <c:pt idx="803">
                  <c:v>77.900000000000006</c:v>
                </c:pt>
                <c:pt idx="804">
                  <c:v>78.87</c:v>
                </c:pt>
                <c:pt idx="805">
                  <c:v>76.41</c:v>
                </c:pt>
                <c:pt idx="806">
                  <c:v>75.88</c:v>
                </c:pt>
                <c:pt idx="807">
                  <c:v>73.39</c:v>
                </c:pt>
                <c:pt idx="808">
                  <c:v>74.11</c:v>
                </c:pt>
                <c:pt idx="809">
                  <c:v>77.14</c:v>
                </c:pt>
                <c:pt idx="810">
                  <c:v>78.47</c:v>
                </c:pt>
                <c:pt idx="811">
                  <c:v>78.06</c:v>
                </c:pt>
                <c:pt idx="812">
                  <c:v>79.72</c:v>
                </c:pt>
                <c:pt idx="813">
                  <c:v>80.14</c:v>
                </c:pt>
                <c:pt idx="814">
                  <c:v>79.06</c:v>
                </c:pt>
                <c:pt idx="815">
                  <c:v>78.59</c:v>
                </c:pt>
                <c:pt idx="816">
                  <c:v>78.489999999999995</c:v>
                </c:pt>
                <c:pt idx="817">
                  <c:v>76.34</c:v>
                </c:pt>
                <c:pt idx="818">
                  <c:v>76.34</c:v>
                </c:pt>
                <c:pt idx="819">
                  <c:v>76.16</c:v>
                </c:pt>
                <c:pt idx="820">
                  <c:v>73.95</c:v>
                </c:pt>
                <c:pt idx="821">
                  <c:v>75.39</c:v>
                </c:pt>
                <c:pt idx="822">
                  <c:v>76.319999999999993</c:v>
                </c:pt>
                <c:pt idx="823">
                  <c:v>75.680000000000007</c:v>
                </c:pt>
                <c:pt idx="824">
                  <c:v>77.05</c:v>
                </c:pt>
                <c:pt idx="825">
                  <c:v>77.69</c:v>
                </c:pt>
                <c:pt idx="826">
                  <c:v>78.16</c:v>
                </c:pt>
                <c:pt idx="827">
                  <c:v>79.680000000000007</c:v>
                </c:pt>
                <c:pt idx="828">
                  <c:v>80.459999999999994</c:v>
                </c:pt>
                <c:pt idx="829">
                  <c:v>77.58</c:v>
                </c:pt>
                <c:pt idx="830">
                  <c:v>76.66</c:v>
                </c:pt>
                <c:pt idx="831">
                  <c:v>75.72</c:v>
                </c:pt>
                <c:pt idx="832">
                  <c:v>76.680000000000007</c:v>
                </c:pt>
                <c:pt idx="833">
                  <c:v>74.8</c:v>
                </c:pt>
                <c:pt idx="834">
                  <c:v>71.33</c:v>
                </c:pt>
                <c:pt idx="835">
                  <c:v>67.61</c:v>
                </c:pt>
                <c:pt idx="836">
                  <c:v>68.349999999999994</c:v>
                </c:pt>
                <c:pt idx="837">
                  <c:v>66.739999999999995</c:v>
                </c:pt>
                <c:pt idx="838">
                  <c:v>67.64</c:v>
                </c:pt>
                <c:pt idx="839">
                  <c:v>69.33</c:v>
                </c:pt>
                <c:pt idx="840">
                  <c:v>70.900000000000006</c:v>
                </c:pt>
                <c:pt idx="841">
                  <c:v>69.959999999999994</c:v>
                </c:pt>
                <c:pt idx="842">
                  <c:v>69.260000000000005</c:v>
                </c:pt>
                <c:pt idx="843">
                  <c:v>72.81</c:v>
                </c:pt>
                <c:pt idx="844">
                  <c:v>73.2</c:v>
                </c:pt>
                <c:pt idx="845">
                  <c:v>72.97</c:v>
                </c:pt>
                <c:pt idx="846">
                  <c:v>74.37</c:v>
                </c:pt>
                <c:pt idx="847">
                  <c:v>75.67</c:v>
                </c:pt>
                <c:pt idx="848">
                  <c:v>80.42</c:v>
                </c:pt>
                <c:pt idx="849">
                  <c:v>80.709999999999994</c:v>
                </c:pt>
                <c:pt idx="850">
                  <c:v>80.61</c:v>
                </c:pt>
                <c:pt idx="851">
                  <c:v>80.7</c:v>
                </c:pt>
                <c:pt idx="852">
                  <c:v>80.7</c:v>
                </c:pt>
                <c:pt idx="853">
                  <c:v>79.739999999999995</c:v>
                </c:pt>
                <c:pt idx="854">
                  <c:v>81.53</c:v>
                </c:pt>
                <c:pt idx="855">
                  <c:v>83.26</c:v>
                </c:pt>
                <c:pt idx="856">
                  <c:v>82.16</c:v>
                </c:pt>
                <c:pt idx="857">
                  <c:v>82.52</c:v>
                </c:pt>
                <c:pt idx="858">
                  <c:v>80.83</c:v>
                </c:pt>
                <c:pt idx="859">
                  <c:v>80.86</c:v>
                </c:pt>
                <c:pt idx="860">
                  <c:v>79.16</c:v>
                </c:pt>
                <c:pt idx="861">
                  <c:v>77.290000000000006</c:v>
                </c:pt>
                <c:pt idx="862">
                  <c:v>77.87</c:v>
                </c:pt>
                <c:pt idx="863">
                  <c:v>78.760000000000005</c:v>
                </c:pt>
                <c:pt idx="864">
                  <c:v>77.069999999999993</c:v>
                </c:pt>
                <c:pt idx="865">
                  <c:v>74.3</c:v>
                </c:pt>
                <c:pt idx="866">
                  <c:v>74.760000000000005</c:v>
                </c:pt>
                <c:pt idx="867">
                  <c:v>76.78</c:v>
                </c:pt>
                <c:pt idx="868">
                  <c:v>75.66</c:v>
                </c:pt>
                <c:pt idx="869">
                  <c:v>71.66</c:v>
                </c:pt>
                <c:pt idx="870">
                  <c:v>68.599999999999994</c:v>
                </c:pt>
                <c:pt idx="871">
                  <c:v>68.56</c:v>
                </c:pt>
                <c:pt idx="872">
                  <c:v>71.34</c:v>
                </c:pt>
                <c:pt idx="873">
                  <c:v>73.16</c:v>
                </c:pt>
                <c:pt idx="874">
                  <c:v>73.709999999999994</c:v>
                </c:pt>
                <c:pt idx="875">
                  <c:v>72.56</c:v>
                </c:pt>
                <c:pt idx="876">
                  <c:v>70.87</c:v>
                </c:pt>
                <c:pt idx="877">
                  <c:v>70.040000000000006</c:v>
                </c:pt>
                <c:pt idx="878">
                  <c:v>71.11</c:v>
                </c:pt>
                <c:pt idx="879">
                  <c:v>70.86</c:v>
                </c:pt>
                <c:pt idx="880">
                  <c:v>72.83</c:v>
                </c:pt>
                <c:pt idx="881">
                  <c:v>71.86</c:v>
                </c:pt>
                <c:pt idx="882">
                  <c:v>71.55</c:v>
                </c:pt>
                <c:pt idx="883">
                  <c:v>71.989999999999995</c:v>
                </c:pt>
                <c:pt idx="884">
                  <c:v>72.91</c:v>
                </c:pt>
                <c:pt idx="885">
                  <c:v>74.34</c:v>
                </c:pt>
                <c:pt idx="886">
                  <c:v>71.83</c:v>
                </c:pt>
                <c:pt idx="887">
                  <c:v>72.67</c:v>
                </c:pt>
                <c:pt idx="888">
                  <c:v>72.67</c:v>
                </c:pt>
                <c:pt idx="889">
                  <c:v>69.459999999999994</c:v>
                </c:pt>
                <c:pt idx="890">
                  <c:v>68.09</c:v>
                </c:pt>
                <c:pt idx="891">
                  <c:v>70.099999999999994</c:v>
                </c:pt>
                <c:pt idx="892">
                  <c:v>71.739999999999995</c:v>
                </c:pt>
                <c:pt idx="893">
                  <c:v>72.150000000000006</c:v>
                </c:pt>
                <c:pt idx="894">
                  <c:v>71.739999999999995</c:v>
                </c:pt>
                <c:pt idx="895">
                  <c:v>72.53</c:v>
                </c:pt>
                <c:pt idx="896">
                  <c:v>71.290000000000006</c:v>
                </c:pt>
                <c:pt idx="897">
                  <c:v>70.17</c:v>
                </c:pt>
                <c:pt idx="898">
                  <c:v>67.12</c:v>
                </c:pt>
                <c:pt idx="899">
                  <c:v>69.42</c:v>
                </c:pt>
                <c:pt idx="900">
                  <c:v>68.27</c:v>
                </c:pt>
                <c:pt idx="901">
                  <c:v>70.62</c:v>
                </c:pt>
                <c:pt idx="902">
                  <c:v>71.78</c:v>
                </c:pt>
                <c:pt idx="903">
                  <c:v>71.78</c:v>
                </c:pt>
                <c:pt idx="904">
                  <c:v>70.5</c:v>
                </c:pt>
                <c:pt idx="905">
                  <c:v>72.53</c:v>
                </c:pt>
                <c:pt idx="906">
                  <c:v>69.510000000000005</c:v>
                </c:pt>
                <c:pt idx="907">
                  <c:v>69.16</c:v>
                </c:pt>
                <c:pt idx="908">
                  <c:v>69.37</c:v>
                </c:pt>
                <c:pt idx="909">
                  <c:v>67.7</c:v>
                </c:pt>
                <c:pt idx="910">
                  <c:v>69.56</c:v>
                </c:pt>
                <c:pt idx="911">
                  <c:v>69.86</c:v>
                </c:pt>
                <c:pt idx="912">
                  <c:v>70.64</c:v>
                </c:pt>
                <c:pt idx="913">
                  <c:v>69.790000000000006</c:v>
                </c:pt>
                <c:pt idx="914">
                  <c:v>69.790000000000006</c:v>
                </c:pt>
                <c:pt idx="915">
                  <c:v>71.790000000000006</c:v>
                </c:pt>
                <c:pt idx="916">
                  <c:v>71.8</c:v>
                </c:pt>
                <c:pt idx="917">
                  <c:v>73.86</c:v>
                </c:pt>
                <c:pt idx="918">
                  <c:v>72.989999999999995</c:v>
                </c:pt>
                <c:pt idx="919">
                  <c:v>74.83</c:v>
                </c:pt>
                <c:pt idx="920">
                  <c:v>75.75</c:v>
                </c:pt>
                <c:pt idx="921">
                  <c:v>76.89</c:v>
                </c:pt>
                <c:pt idx="922">
                  <c:v>75.42</c:v>
                </c:pt>
                <c:pt idx="923">
                  <c:v>74.150000000000006</c:v>
                </c:pt>
                <c:pt idx="924">
                  <c:v>75.75</c:v>
                </c:pt>
                <c:pt idx="925">
                  <c:v>75.349999999999994</c:v>
                </c:pt>
                <c:pt idx="926">
                  <c:v>75.63</c:v>
                </c:pt>
                <c:pt idx="927">
                  <c:v>77.069999999999993</c:v>
                </c:pt>
                <c:pt idx="928">
                  <c:v>78.739999999999995</c:v>
                </c:pt>
                <c:pt idx="929">
                  <c:v>79.63</c:v>
                </c:pt>
                <c:pt idx="930">
                  <c:v>78.78</c:v>
                </c:pt>
                <c:pt idx="931">
                  <c:v>80.09</c:v>
                </c:pt>
                <c:pt idx="932">
                  <c:v>80.58</c:v>
                </c:pt>
                <c:pt idx="933">
                  <c:v>81.8</c:v>
                </c:pt>
                <c:pt idx="934">
                  <c:v>81.37</c:v>
                </c:pt>
                <c:pt idx="935">
                  <c:v>79.489999999999995</c:v>
                </c:pt>
                <c:pt idx="936">
                  <c:v>81.55</c:v>
                </c:pt>
                <c:pt idx="937">
                  <c:v>82.82</c:v>
                </c:pt>
                <c:pt idx="938">
                  <c:v>81.94</c:v>
                </c:pt>
                <c:pt idx="939">
                  <c:v>82.92</c:v>
                </c:pt>
                <c:pt idx="940">
                  <c:v>84.4</c:v>
                </c:pt>
                <c:pt idx="941">
                  <c:v>82.82</c:v>
                </c:pt>
                <c:pt idx="942">
                  <c:v>83.19</c:v>
                </c:pt>
                <c:pt idx="943">
                  <c:v>82.51</c:v>
                </c:pt>
                <c:pt idx="944">
                  <c:v>80.989999999999995</c:v>
                </c:pt>
                <c:pt idx="945">
                  <c:v>79.38</c:v>
                </c:pt>
                <c:pt idx="946">
                  <c:v>80.39</c:v>
                </c:pt>
                <c:pt idx="947">
                  <c:v>81.25</c:v>
                </c:pt>
                <c:pt idx="948">
                  <c:v>80.72</c:v>
                </c:pt>
                <c:pt idx="949">
                  <c:v>80.349999999999994</c:v>
                </c:pt>
                <c:pt idx="950">
                  <c:v>78.89</c:v>
                </c:pt>
                <c:pt idx="951">
                  <c:v>79.05</c:v>
                </c:pt>
                <c:pt idx="952">
                  <c:v>79.83</c:v>
                </c:pt>
                <c:pt idx="953">
                  <c:v>80.099999999999994</c:v>
                </c:pt>
                <c:pt idx="954">
                  <c:v>81.16</c:v>
                </c:pt>
                <c:pt idx="955">
                  <c:v>81.63</c:v>
                </c:pt>
                <c:pt idx="956">
                  <c:v>83.63</c:v>
                </c:pt>
                <c:pt idx="957">
                  <c:v>85.55</c:v>
                </c:pt>
                <c:pt idx="958">
                  <c:v>85.55</c:v>
                </c:pt>
                <c:pt idx="959">
                  <c:v>86.69</c:v>
                </c:pt>
                <c:pt idx="960">
                  <c:v>87.54</c:v>
                </c:pt>
                <c:pt idx="961">
                  <c:v>86.87</c:v>
                </c:pt>
                <c:pt idx="962">
                  <c:v>87.51</c:v>
                </c:pt>
                <c:pt idx="963">
                  <c:v>87.29</c:v>
                </c:pt>
                <c:pt idx="964">
                  <c:v>88.84</c:v>
                </c:pt>
                <c:pt idx="965">
                  <c:v>88.52</c:v>
                </c:pt>
                <c:pt idx="966">
                  <c:v>90.16</c:v>
                </c:pt>
                <c:pt idx="967">
                  <c:v>90.77</c:v>
                </c:pt>
                <c:pt idx="968">
                  <c:v>91.48</c:v>
                </c:pt>
                <c:pt idx="969">
                  <c:v>91.2</c:v>
                </c:pt>
                <c:pt idx="970">
                  <c:v>90.28</c:v>
                </c:pt>
                <c:pt idx="971">
                  <c:v>89.63</c:v>
                </c:pt>
                <c:pt idx="972">
                  <c:v>90.03</c:v>
                </c:pt>
                <c:pt idx="973">
                  <c:v>89.68</c:v>
                </c:pt>
                <c:pt idx="974">
                  <c:v>90.39</c:v>
                </c:pt>
                <c:pt idx="975">
                  <c:v>93.68</c:v>
                </c:pt>
                <c:pt idx="976">
                  <c:v>91.71</c:v>
                </c:pt>
                <c:pt idx="977">
                  <c:v>90.79</c:v>
                </c:pt>
                <c:pt idx="978">
                  <c:v>88.82</c:v>
                </c:pt>
                <c:pt idx="979">
                  <c:v>89.23</c:v>
                </c:pt>
                <c:pt idx="980">
                  <c:v>84.22</c:v>
                </c:pt>
                <c:pt idx="981">
                  <c:v>82.31</c:v>
                </c:pt>
                <c:pt idx="982">
                  <c:v>82.79</c:v>
                </c:pt>
                <c:pt idx="983">
                  <c:v>86.38</c:v>
                </c:pt>
                <c:pt idx="984">
                  <c:v>85.97</c:v>
                </c:pt>
                <c:pt idx="985">
                  <c:v>83.49</c:v>
                </c:pt>
                <c:pt idx="986">
                  <c:v>82.91</c:v>
                </c:pt>
                <c:pt idx="987">
                  <c:v>87.69</c:v>
                </c:pt>
                <c:pt idx="988">
                  <c:v>86.66</c:v>
                </c:pt>
                <c:pt idx="989">
                  <c:v>86.66</c:v>
                </c:pt>
                <c:pt idx="990">
                  <c:v>88.32</c:v>
                </c:pt>
                <c:pt idx="991">
                  <c:v>89.37</c:v>
                </c:pt>
                <c:pt idx="992">
                  <c:v>88.75</c:v>
                </c:pt>
                <c:pt idx="993">
                  <c:v>85.49</c:v>
                </c:pt>
                <c:pt idx="994">
                  <c:v>83.74</c:v>
                </c:pt>
                <c:pt idx="995">
                  <c:v>85.39</c:v>
                </c:pt>
                <c:pt idx="996">
                  <c:v>83.21</c:v>
                </c:pt>
                <c:pt idx="997">
                  <c:v>85.54</c:v>
                </c:pt>
                <c:pt idx="998">
                  <c:v>82.31</c:v>
                </c:pt>
                <c:pt idx="999">
                  <c:v>81.02</c:v>
                </c:pt>
                <c:pt idx="1000">
                  <c:v>80.44</c:v>
                </c:pt>
                <c:pt idx="1001">
                  <c:v>82.46</c:v>
                </c:pt>
                <c:pt idx="1002">
                  <c:v>80.510000000000005</c:v>
                </c:pt>
                <c:pt idx="1003">
                  <c:v>80.819999999999993</c:v>
                </c:pt>
                <c:pt idx="1004">
                  <c:v>77.37</c:v>
                </c:pt>
                <c:pt idx="1005">
                  <c:v>75.33</c:v>
                </c:pt>
                <c:pt idx="1006">
                  <c:v>75.739999999999995</c:v>
                </c:pt>
                <c:pt idx="1007">
                  <c:v>77.17</c:v>
                </c:pt>
                <c:pt idx="1008">
                  <c:v>78.260000000000005</c:v>
                </c:pt>
                <c:pt idx="1009">
                  <c:v>78.260000000000005</c:v>
                </c:pt>
                <c:pt idx="1010">
                  <c:v>76.66</c:v>
                </c:pt>
                <c:pt idx="1011">
                  <c:v>72.900000000000006</c:v>
                </c:pt>
                <c:pt idx="1012">
                  <c:v>75.89</c:v>
                </c:pt>
                <c:pt idx="1013">
                  <c:v>77.599999999999994</c:v>
                </c:pt>
                <c:pt idx="1014">
                  <c:v>77.77</c:v>
                </c:pt>
                <c:pt idx="1015">
                  <c:v>77.099999999999994</c:v>
                </c:pt>
                <c:pt idx="1016">
                  <c:v>77.099999999999994</c:v>
                </c:pt>
                <c:pt idx="1017">
                  <c:v>75.540000000000006</c:v>
                </c:pt>
                <c:pt idx="1018">
                  <c:v>74.86</c:v>
                </c:pt>
                <c:pt idx="1019">
                  <c:v>76.41</c:v>
                </c:pt>
                <c:pt idx="1020">
                  <c:v>77.86</c:v>
                </c:pt>
                <c:pt idx="1021">
                  <c:v>75.959999999999994</c:v>
                </c:pt>
                <c:pt idx="1022">
                  <c:v>74.069999999999993</c:v>
                </c:pt>
                <c:pt idx="1023">
                  <c:v>73.040000000000006</c:v>
                </c:pt>
                <c:pt idx="1024">
                  <c:v>72.319999999999993</c:v>
                </c:pt>
                <c:pt idx="1025">
                  <c:v>69.38</c:v>
                </c:pt>
                <c:pt idx="1026">
                  <c:v>69.34</c:v>
                </c:pt>
                <c:pt idx="1027">
                  <c:v>71.23</c:v>
                </c:pt>
                <c:pt idx="1028">
                  <c:v>71.319999999999993</c:v>
                </c:pt>
                <c:pt idx="1029">
                  <c:v>68.61</c:v>
                </c:pt>
                <c:pt idx="1030">
                  <c:v>69.47</c:v>
                </c:pt>
                <c:pt idx="1031">
                  <c:v>71.58</c:v>
                </c:pt>
                <c:pt idx="1032">
                  <c:v>71.430000000000007</c:v>
                </c:pt>
                <c:pt idx="1033">
                  <c:v>72.47</c:v>
                </c:pt>
                <c:pt idx="1034">
                  <c:v>73.44</c:v>
                </c:pt>
                <c:pt idx="1035">
                  <c:v>74.22</c:v>
                </c:pt>
                <c:pt idx="1036">
                  <c:v>73.89</c:v>
                </c:pt>
                <c:pt idx="1037">
                  <c:v>73.56</c:v>
                </c:pt>
                <c:pt idx="1038">
                  <c:v>73.56</c:v>
                </c:pt>
                <c:pt idx="1039">
                  <c:v>75.569999999999993</c:v>
                </c:pt>
                <c:pt idx="1040">
                  <c:v>74.11</c:v>
                </c:pt>
                <c:pt idx="1041">
                  <c:v>71.77</c:v>
                </c:pt>
                <c:pt idx="1042">
                  <c:v>71.650000000000006</c:v>
                </c:pt>
                <c:pt idx="1043">
                  <c:v>71.650000000000006</c:v>
                </c:pt>
                <c:pt idx="1044">
                  <c:v>70.38</c:v>
                </c:pt>
                <c:pt idx="1045">
                  <c:v>72.7</c:v>
                </c:pt>
                <c:pt idx="1046">
                  <c:v>72.19</c:v>
                </c:pt>
                <c:pt idx="1047">
                  <c:v>73.81</c:v>
                </c:pt>
                <c:pt idx="1048">
                  <c:v>70.77</c:v>
                </c:pt>
                <c:pt idx="1049">
                  <c:v>72.239999999999995</c:v>
                </c:pt>
                <c:pt idx="1050">
                  <c:v>71.37</c:v>
                </c:pt>
                <c:pt idx="1051">
                  <c:v>72.02</c:v>
                </c:pt>
                <c:pt idx="1052">
                  <c:v>72.680000000000007</c:v>
                </c:pt>
                <c:pt idx="1053">
                  <c:v>72.680000000000007</c:v>
                </c:pt>
                <c:pt idx="1054">
                  <c:v>72.400000000000006</c:v>
                </c:pt>
                <c:pt idx="1055">
                  <c:v>72.56</c:v>
                </c:pt>
                <c:pt idx="1056">
                  <c:v>74.08</c:v>
                </c:pt>
                <c:pt idx="1057">
                  <c:v>73.41</c:v>
                </c:pt>
                <c:pt idx="1058">
                  <c:v>75.19</c:v>
                </c:pt>
                <c:pt idx="1059">
                  <c:v>74.37</c:v>
                </c:pt>
                <c:pt idx="1060">
                  <c:v>75.09</c:v>
                </c:pt>
                <c:pt idx="1061">
                  <c:v>77.36</c:v>
                </c:pt>
                <c:pt idx="1062">
                  <c:v>78.010000000000005</c:v>
                </c:pt>
                <c:pt idx="1063">
                  <c:v>76.78</c:v>
                </c:pt>
                <c:pt idx="1064">
                  <c:v>77.819999999999993</c:v>
                </c:pt>
                <c:pt idx="1065">
                  <c:v>75.849999999999994</c:v>
                </c:pt>
                <c:pt idx="1066">
                  <c:v>73.819999999999993</c:v>
                </c:pt>
                <c:pt idx="1067">
                  <c:v>72.28</c:v>
                </c:pt>
                <c:pt idx="1068">
                  <c:v>72.78</c:v>
                </c:pt>
                <c:pt idx="1069">
                  <c:v>73.31</c:v>
                </c:pt>
                <c:pt idx="1070">
                  <c:v>73.86</c:v>
                </c:pt>
                <c:pt idx="1071">
                  <c:v>76.22</c:v>
                </c:pt>
                <c:pt idx="1072">
                  <c:v>76.84</c:v>
                </c:pt>
                <c:pt idx="1073">
                  <c:v>76.92</c:v>
                </c:pt>
                <c:pt idx="1074">
                  <c:v>77.87</c:v>
                </c:pt>
                <c:pt idx="1075">
                  <c:v>76.64</c:v>
                </c:pt>
                <c:pt idx="1076">
                  <c:v>78.03</c:v>
                </c:pt>
                <c:pt idx="1077">
                  <c:v>79.19</c:v>
                </c:pt>
                <c:pt idx="1078">
                  <c:v>79.19</c:v>
                </c:pt>
                <c:pt idx="1079">
                  <c:v>78.180000000000007</c:v>
                </c:pt>
                <c:pt idx="1080">
                  <c:v>77.91</c:v>
                </c:pt>
                <c:pt idx="1081">
                  <c:v>78.61</c:v>
                </c:pt>
                <c:pt idx="1082">
                  <c:v>76.489999999999995</c:v>
                </c:pt>
                <c:pt idx="1083">
                  <c:v>77.58</c:v>
                </c:pt>
                <c:pt idx="1084">
                  <c:v>78.87</c:v>
                </c:pt>
                <c:pt idx="1085">
                  <c:v>78.540000000000006</c:v>
                </c:pt>
                <c:pt idx="1086">
                  <c:v>78.260000000000005</c:v>
                </c:pt>
                <c:pt idx="1087">
                  <c:v>79.97</c:v>
                </c:pt>
                <c:pt idx="1088">
                  <c:v>78.739999999999995</c:v>
                </c:pt>
                <c:pt idx="1089">
                  <c:v>78.150000000000006</c:v>
                </c:pt>
                <c:pt idx="1090">
                  <c:v>79.13</c:v>
                </c:pt>
                <c:pt idx="1091">
                  <c:v>78.930000000000007</c:v>
                </c:pt>
                <c:pt idx="1092">
                  <c:v>78.010000000000005</c:v>
                </c:pt>
                <c:pt idx="1093">
                  <c:v>77.930000000000007</c:v>
                </c:pt>
                <c:pt idx="1094">
                  <c:v>77.56</c:v>
                </c:pt>
                <c:pt idx="1095">
                  <c:v>79.72</c:v>
                </c:pt>
                <c:pt idx="1096">
                  <c:v>81.260000000000005</c:v>
                </c:pt>
                <c:pt idx="1097">
                  <c:v>81.040000000000006</c:v>
                </c:pt>
                <c:pt idx="1098">
                  <c:v>82.72</c:v>
                </c:pt>
                <c:pt idx="1099">
                  <c:v>83.47</c:v>
                </c:pt>
                <c:pt idx="1100">
                  <c:v>81.680000000000007</c:v>
                </c:pt>
                <c:pt idx="1101">
                  <c:v>81.069999999999993</c:v>
                </c:pt>
                <c:pt idx="1102">
                  <c:v>80.63</c:v>
                </c:pt>
                <c:pt idx="1103">
                  <c:v>81.95</c:v>
                </c:pt>
                <c:pt idx="1104">
                  <c:v>81.62</c:v>
                </c:pt>
                <c:pt idx="1105">
                  <c:v>81.349999999999994</c:v>
                </c:pt>
                <c:pt idx="1106">
                  <c:v>83.17</c:v>
                </c:pt>
                <c:pt idx="1107">
                  <c:v>83.17</c:v>
                </c:pt>
                <c:pt idx="1108">
                  <c:v>83.71</c:v>
                </c:pt>
                <c:pt idx="1109">
                  <c:v>85.15</c:v>
                </c:pt>
                <c:pt idx="1110">
                  <c:v>85.43</c:v>
                </c:pt>
                <c:pt idx="1111">
                  <c:v>86.59</c:v>
                </c:pt>
                <c:pt idx="1112">
                  <c:v>86.91</c:v>
                </c:pt>
                <c:pt idx="1113">
                  <c:v>86.43</c:v>
                </c:pt>
                <c:pt idx="1114">
                  <c:v>85.23</c:v>
                </c:pt>
                <c:pt idx="1115">
                  <c:v>86.21</c:v>
                </c:pt>
                <c:pt idx="1116">
                  <c:v>85.02</c:v>
                </c:pt>
                <c:pt idx="1117">
                  <c:v>85.66</c:v>
                </c:pt>
                <c:pt idx="1118">
                  <c:v>85.41</c:v>
                </c:pt>
                <c:pt idx="1119">
                  <c:v>85.36</c:v>
                </c:pt>
                <c:pt idx="1120">
                  <c:v>82.69</c:v>
                </c:pt>
                <c:pt idx="1121">
                  <c:v>82.73</c:v>
                </c:pt>
                <c:pt idx="1122">
                  <c:v>83.14</c:v>
                </c:pt>
                <c:pt idx="1123">
                  <c:v>82.85</c:v>
                </c:pt>
                <c:pt idx="1124">
                  <c:v>83.36</c:v>
                </c:pt>
                <c:pt idx="1125">
                  <c:v>82.81</c:v>
                </c:pt>
                <c:pt idx="1126">
                  <c:v>83.57</c:v>
                </c:pt>
                <c:pt idx="1127">
                  <c:v>83.85</c:v>
                </c:pt>
                <c:pt idx="1128">
                  <c:v>82.63</c:v>
                </c:pt>
                <c:pt idx="1129">
                  <c:v>81.93</c:v>
                </c:pt>
                <c:pt idx="1130">
                  <c:v>79</c:v>
                </c:pt>
                <c:pt idx="1131">
                  <c:v>78.95</c:v>
                </c:pt>
                <c:pt idx="1132">
                  <c:v>78.11</c:v>
                </c:pt>
                <c:pt idx="1133">
                  <c:v>78.48</c:v>
                </c:pt>
                <c:pt idx="1134">
                  <c:v>78.38</c:v>
                </c:pt>
                <c:pt idx="1135">
                  <c:v>78.989999999999995</c:v>
                </c:pt>
                <c:pt idx="1136">
                  <c:v>79.260000000000005</c:v>
                </c:pt>
                <c:pt idx="1137">
                  <c:v>78.260000000000005</c:v>
                </c:pt>
                <c:pt idx="1138">
                  <c:v>79.12</c:v>
                </c:pt>
                <c:pt idx="1139">
                  <c:v>78.02</c:v>
                </c:pt>
                <c:pt idx="1140">
                  <c:v>78.63</c:v>
                </c:pt>
                <c:pt idx="1141">
                  <c:v>79.23</c:v>
                </c:pt>
                <c:pt idx="1142">
                  <c:v>80.06</c:v>
                </c:pt>
                <c:pt idx="1143">
                  <c:v>79.8</c:v>
                </c:pt>
                <c:pt idx="1144">
                  <c:v>79.260000000000005</c:v>
                </c:pt>
                <c:pt idx="1145">
                  <c:v>77.569999999999993</c:v>
                </c:pt>
                <c:pt idx="1146">
                  <c:v>76.87</c:v>
                </c:pt>
                <c:pt idx="1147">
                  <c:v>77.72</c:v>
                </c:pt>
                <c:pt idx="1148">
                  <c:v>77.72</c:v>
                </c:pt>
                <c:pt idx="1149">
                  <c:v>79.83</c:v>
                </c:pt>
                <c:pt idx="1150">
                  <c:v>79.23</c:v>
                </c:pt>
                <c:pt idx="1151">
                  <c:v>77.91</c:v>
                </c:pt>
                <c:pt idx="1152">
                  <c:v>76.989999999999995</c:v>
                </c:pt>
                <c:pt idx="1153">
                  <c:v>74.22</c:v>
                </c:pt>
                <c:pt idx="1154">
                  <c:v>73.25</c:v>
                </c:pt>
                <c:pt idx="1155">
                  <c:v>74.069999999999993</c:v>
                </c:pt>
                <c:pt idx="1156">
                  <c:v>75.55</c:v>
                </c:pt>
                <c:pt idx="1157">
                  <c:v>75.53</c:v>
                </c:pt>
                <c:pt idx="1158">
                  <c:v>77.739999999999995</c:v>
                </c:pt>
                <c:pt idx="1159">
                  <c:v>77.900000000000006</c:v>
                </c:pt>
                <c:pt idx="1160">
                  <c:v>78.5</c:v>
                </c:pt>
                <c:pt idx="1161">
                  <c:v>78.62</c:v>
                </c:pt>
                <c:pt idx="1162">
                  <c:v>78.45</c:v>
                </c:pt>
                <c:pt idx="1163">
                  <c:v>80.33</c:v>
                </c:pt>
                <c:pt idx="1164">
                  <c:v>81.569999999999993</c:v>
                </c:pt>
                <c:pt idx="1165">
                  <c:v>81.569999999999993</c:v>
                </c:pt>
                <c:pt idx="1166">
                  <c:v>82.17</c:v>
                </c:pt>
                <c:pt idx="1167">
                  <c:v>80.73</c:v>
                </c:pt>
                <c:pt idx="1168">
                  <c:v>81.63</c:v>
                </c:pt>
                <c:pt idx="1169">
                  <c:v>80.83</c:v>
                </c:pt>
                <c:pt idx="1170">
                  <c:v>80.900000000000006</c:v>
                </c:pt>
                <c:pt idx="1171">
                  <c:v>81.739999999999995</c:v>
                </c:pt>
                <c:pt idx="1172">
                  <c:v>81.540000000000006</c:v>
                </c:pt>
                <c:pt idx="1173">
                  <c:v>83.38</c:v>
                </c:pt>
                <c:pt idx="1174">
                  <c:v>82.81</c:v>
                </c:pt>
                <c:pt idx="1175">
                  <c:v>83.88</c:v>
                </c:pt>
                <c:pt idx="1176">
                  <c:v>83.88</c:v>
                </c:pt>
                <c:pt idx="1177">
                  <c:v>83.16</c:v>
                </c:pt>
                <c:pt idx="1178">
                  <c:v>82.33</c:v>
                </c:pt>
                <c:pt idx="1179">
                  <c:v>81.41</c:v>
                </c:pt>
                <c:pt idx="1180">
                  <c:v>82.1</c:v>
                </c:pt>
                <c:pt idx="1181">
                  <c:v>82.62</c:v>
                </c:pt>
                <c:pt idx="1182">
                  <c:v>82.21</c:v>
                </c:pt>
                <c:pt idx="1183">
                  <c:v>81.91</c:v>
                </c:pt>
                <c:pt idx="1184">
                  <c:v>80.760000000000005</c:v>
                </c:pt>
                <c:pt idx="1185">
                  <c:v>82.85</c:v>
                </c:pt>
                <c:pt idx="1186">
                  <c:v>82.82</c:v>
                </c:pt>
                <c:pt idx="1187">
                  <c:v>80.13</c:v>
                </c:pt>
                <c:pt idx="1188">
                  <c:v>79.78</c:v>
                </c:pt>
                <c:pt idx="1189">
                  <c:v>76.959999999999994</c:v>
                </c:pt>
                <c:pt idx="1190">
                  <c:v>77.59</c:v>
                </c:pt>
                <c:pt idx="1191">
                  <c:v>78.28</c:v>
                </c:pt>
                <c:pt idx="1192">
                  <c:v>77.16</c:v>
                </c:pt>
                <c:pt idx="1193">
                  <c:v>75.81</c:v>
                </c:pt>
                <c:pt idx="1194">
                  <c:v>74.73</c:v>
                </c:pt>
                <c:pt idx="1195">
                  <c:v>77.91</c:v>
                </c:pt>
                <c:pt idx="1196">
                  <c:v>76.31</c:v>
                </c:pt>
                <c:pt idx="1197">
                  <c:v>73.52</c:v>
                </c:pt>
                <c:pt idx="1198">
                  <c:v>72.94</c:v>
                </c:pt>
                <c:pt idx="1199">
                  <c:v>73.2</c:v>
                </c:pt>
                <c:pt idx="1200">
                  <c:v>75.23</c:v>
                </c:pt>
                <c:pt idx="1201">
                  <c:v>76.19</c:v>
                </c:pt>
                <c:pt idx="1202">
                  <c:v>76.84</c:v>
                </c:pt>
                <c:pt idx="1203">
                  <c:v>80.06</c:v>
                </c:pt>
                <c:pt idx="1204">
                  <c:v>78.349999999999994</c:v>
                </c:pt>
                <c:pt idx="1205">
                  <c:v>76.98</c:v>
                </c:pt>
                <c:pt idx="1206">
                  <c:v>78.16</c:v>
                </c:pt>
                <c:pt idx="1207">
                  <c:v>76.650000000000006</c:v>
                </c:pt>
                <c:pt idx="1208">
                  <c:v>74.37</c:v>
                </c:pt>
                <c:pt idx="1209">
                  <c:v>74.040000000000006</c:v>
                </c:pt>
                <c:pt idx="1210">
                  <c:v>71.930000000000007</c:v>
                </c:pt>
                <c:pt idx="1211">
                  <c:v>73.010000000000005</c:v>
                </c:pt>
                <c:pt idx="1212">
                  <c:v>74.83</c:v>
                </c:pt>
                <c:pt idx="1213">
                  <c:v>77.42</c:v>
                </c:pt>
                <c:pt idx="1214">
                  <c:v>75.53</c:v>
                </c:pt>
                <c:pt idx="1215">
                  <c:v>74.52</c:v>
                </c:pt>
                <c:pt idx="1216">
                  <c:v>75.91</c:v>
                </c:pt>
                <c:pt idx="1217">
                  <c:v>73.55</c:v>
                </c:pt>
                <c:pt idx="1218">
                  <c:v>73.55</c:v>
                </c:pt>
                <c:pt idx="1219">
                  <c:v>70.34</c:v>
                </c:pt>
                <c:pt idx="1220">
                  <c:v>69.2</c:v>
                </c:pt>
                <c:pt idx="1221">
                  <c:v>69.150000000000006</c:v>
                </c:pt>
                <c:pt idx="1222">
                  <c:v>67.67</c:v>
                </c:pt>
                <c:pt idx="1223">
                  <c:v>68.709999999999994</c:v>
                </c:pt>
                <c:pt idx="1224">
                  <c:v>65.75</c:v>
                </c:pt>
                <c:pt idx="1225">
                  <c:v>67.31</c:v>
                </c:pt>
                <c:pt idx="1226">
                  <c:v>68.97</c:v>
                </c:pt>
                <c:pt idx="1227">
                  <c:v>68.650000000000006</c:v>
                </c:pt>
                <c:pt idx="1228">
                  <c:v>70.09</c:v>
                </c:pt>
                <c:pt idx="1229">
                  <c:v>71.19</c:v>
                </c:pt>
                <c:pt idx="1230">
                  <c:v>70.91</c:v>
                </c:pt>
                <c:pt idx="1231">
                  <c:v>71.95</c:v>
                </c:pt>
                <c:pt idx="1232">
                  <c:v>71.92</c:v>
                </c:pt>
                <c:pt idx="1233">
                  <c:v>70.37</c:v>
                </c:pt>
                <c:pt idx="1234">
                  <c:v>71.56</c:v>
                </c:pt>
                <c:pt idx="1235">
                  <c:v>69.69</c:v>
                </c:pt>
                <c:pt idx="1236">
                  <c:v>67.67</c:v>
                </c:pt>
                <c:pt idx="1237">
                  <c:v>68.180000000000007</c:v>
                </c:pt>
                <c:pt idx="1238">
                  <c:v>68.17</c:v>
                </c:pt>
                <c:pt idx="1239">
                  <c:v>69.83</c:v>
                </c:pt>
                <c:pt idx="1240">
                  <c:v>70.099999999999994</c:v>
                </c:pt>
                <c:pt idx="1241">
                  <c:v>73.709999999999994</c:v>
                </c:pt>
                <c:pt idx="1242">
                  <c:v>74.38</c:v>
                </c:pt>
                <c:pt idx="1243">
                  <c:v>77.14</c:v>
                </c:pt>
                <c:pt idx="1244">
                  <c:v>73.569999999999993</c:v>
                </c:pt>
                <c:pt idx="1245">
                  <c:v>73.239999999999995</c:v>
                </c:pt>
                <c:pt idx="1246">
                  <c:v>75.849999999999994</c:v>
                </c:pt>
                <c:pt idx="1247">
                  <c:v>75.56</c:v>
                </c:pt>
                <c:pt idx="1248">
                  <c:v>73.83</c:v>
                </c:pt>
                <c:pt idx="1249">
                  <c:v>70.58</c:v>
                </c:pt>
                <c:pt idx="1250">
                  <c:v>70.39</c:v>
                </c:pt>
                <c:pt idx="1251">
                  <c:v>70.67</c:v>
                </c:pt>
                <c:pt idx="1252">
                  <c:v>69.22</c:v>
                </c:pt>
                <c:pt idx="1253">
                  <c:v>70.56</c:v>
                </c:pt>
                <c:pt idx="1254">
                  <c:v>72.09</c:v>
                </c:pt>
                <c:pt idx="1255">
                  <c:v>70.77</c:v>
                </c:pt>
                <c:pt idx="1256">
                  <c:v>70.19</c:v>
                </c:pt>
                <c:pt idx="1257">
                  <c:v>71.78</c:v>
                </c:pt>
                <c:pt idx="1258">
                  <c:v>67.38</c:v>
                </c:pt>
                <c:pt idx="1259">
                  <c:v>67.209999999999994</c:v>
                </c:pt>
                <c:pt idx="1260">
                  <c:v>68.61</c:v>
                </c:pt>
                <c:pt idx="1261">
                  <c:v>69.260000000000005</c:v>
                </c:pt>
                <c:pt idx="1262">
                  <c:v>69.489999999999995</c:v>
                </c:pt>
                <c:pt idx="1263">
                  <c:v>71.47</c:v>
                </c:pt>
                <c:pt idx="1264">
                  <c:v>71.989999999999995</c:v>
                </c:pt>
                <c:pt idx="1265">
                  <c:v>71.69</c:v>
                </c:pt>
                <c:pt idx="1266">
                  <c:v>72.36</c:v>
                </c:pt>
                <c:pt idx="1267">
                  <c:v>70.38</c:v>
                </c:pt>
                <c:pt idx="1268">
                  <c:v>68.040000000000006</c:v>
                </c:pt>
                <c:pt idx="1269">
                  <c:v>68.12</c:v>
                </c:pt>
                <c:pt idx="1270">
                  <c:v>68.430000000000007</c:v>
                </c:pt>
                <c:pt idx="1271">
                  <c:v>68.7</c:v>
                </c:pt>
                <c:pt idx="1272">
                  <c:v>67.02</c:v>
                </c:pt>
                <c:pt idx="1273">
                  <c:v>69.16</c:v>
                </c:pt>
                <c:pt idx="1274">
                  <c:v>69.39</c:v>
                </c:pt>
                <c:pt idx="1275">
                  <c:v>68.87</c:v>
                </c:pt>
                <c:pt idx="1276">
                  <c:v>70.099999999999994</c:v>
                </c:pt>
                <c:pt idx="1277">
                  <c:v>71.239999999999995</c:v>
                </c:pt>
                <c:pt idx="1278">
                  <c:v>68.94</c:v>
                </c:pt>
                <c:pt idx="1279">
                  <c:v>68.77</c:v>
                </c:pt>
                <c:pt idx="1280">
                  <c:v>68.72</c:v>
                </c:pt>
                <c:pt idx="1281">
                  <c:v>68.72</c:v>
                </c:pt>
                <c:pt idx="1282">
                  <c:v>68</c:v>
                </c:pt>
                <c:pt idx="1283">
                  <c:v>68.099999999999994</c:v>
                </c:pt>
                <c:pt idx="1284">
                  <c:v>69.94</c:v>
                </c:pt>
                <c:pt idx="1285">
                  <c:v>68.540000000000006</c:v>
                </c:pt>
                <c:pt idx="1286">
                  <c:v>68.3</c:v>
                </c:pt>
                <c:pt idx="1287">
                  <c:v>67.2</c:v>
                </c:pt>
                <c:pt idx="1288">
                  <c:v>68.37</c:v>
                </c:pt>
                <c:pt idx="1289">
                  <c:v>68.59</c:v>
                </c:pt>
                <c:pt idx="1290">
                  <c:v>70.290000000000006</c:v>
                </c:pt>
                <c:pt idx="1291">
                  <c:v>70.02</c:v>
                </c:pt>
                <c:pt idx="1292">
                  <c:v>71.290000000000006</c:v>
                </c:pt>
                <c:pt idx="1293">
                  <c:v>70.709999999999994</c:v>
                </c:pt>
                <c:pt idx="1294">
                  <c:v>70.08</c:v>
                </c:pt>
                <c:pt idx="1295">
                  <c:v>70.58</c:v>
                </c:pt>
                <c:pt idx="1296">
                  <c:v>69.91</c:v>
                </c:pt>
                <c:pt idx="1297">
                  <c:v>69.459999999999994</c:v>
                </c:pt>
                <c:pt idx="1298">
                  <c:v>69.239999999999995</c:v>
                </c:pt>
                <c:pt idx="1299">
                  <c:v>70.099999999999994</c:v>
                </c:pt>
                <c:pt idx="1300">
                  <c:v>70.099999999999994</c:v>
                </c:pt>
                <c:pt idx="1301">
                  <c:v>69.62</c:v>
                </c:pt>
                <c:pt idx="1302">
                  <c:v>70.599999999999994</c:v>
                </c:pt>
                <c:pt idx="1303">
                  <c:v>70.989999999999995</c:v>
                </c:pt>
                <c:pt idx="1304">
                  <c:v>71.72</c:v>
                </c:pt>
                <c:pt idx="1305">
                  <c:v>71.72</c:v>
                </c:pt>
                <c:pt idx="1306">
                  <c:v>73.13</c:v>
                </c:pt>
                <c:pt idx="1307">
                  <c:v>73.959999999999994</c:v>
                </c:pt>
                <c:pt idx="1308">
                  <c:v>73.56</c:v>
                </c:pt>
                <c:pt idx="1309">
                  <c:v>74.25</c:v>
                </c:pt>
                <c:pt idx="1310">
                  <c:v>73.319999999999993</c:v>
                </c:pt>
                <c:pt idx="1311">
                  <c:v>73.92</c:v>
                </c:pt>
                <c:pt idx="1312">
                  <c:v>76.569999999999993</c:v>
                </c:pt>
                <c:pt idx="1313">
                  <c:v>78.819999999999993</c:v>
                </c:pt>
                <c:pt idx="1314">
                  <c:v>77.5</c:v>
                </c:pt>
                <c:pt idx="1315">
                  <c:v>80.040000000000006</c:v>
                </c:pt>
                <c:pt idx="1316">
                  <c:v>78.680000000000007</c:v>
                </c:pt>
                <c:pt idx="1317">
                  <c:v>77.88</c:v>
                </c:pt>
                <c:pt idx="1318">
                  <c:v>77.88</c:v>
                </c:pt>
                <c:pt idx="1319">
                  <c:v>75.89</c:v>
                </c:pt>
                <c:pt idx="1320">
                  <c:v>75.44</c:v>
                </c:pt>
                <c:pt idx="1321">
                  <c:v>74.62</c:v>
                </c:pt>
                <c:pt idx="1322">
                  <c:v>74.66</c:v>
                </c:pt>
                <c:pt idx="1323">
                  <c:v>73.17</c:v>
                </c:pt>
                <c:pt idx="1324">
                  <c:v>73.77</c:v>
                </c:pt>
                <c:pt idx="1325">
                  <c:v>72.62</c:v>
                </c:pt>
                <c:pt idx="1326">
                  <c:v>72.73</c:v>
                </c:pt>
                <c:pt idx="1327">
                  <c:v>72.53</c:v>
                </c:pt>
                <c:pt idx="1328">
                  <c:v>73.16</c:v>
                </c:pt>
                <c:pt idx="1329">
                  <c:v>72.7</c:v>
                </c:pt>
                <c:pt idx="1330">
                  <c:v>71.03</c:v>
                </c:pt>
                <c:pt idx="1331">
                  <c:v>70.61</c:v>
                </c:pt>
                <c:pt idx="1332">
                  <c:v>71</c:v>
                </c:pt>
                <c:pt idx="1333">
                  <c:v>72.319999999999993</c:v>
                </c:pt>
                <c:pt idx="1334">
                  <c:v>73.319999999999993</c:v>
                </c:pt>
                <c:pt idx="1335">
                  <c:v>71.37</c:v>
                </c:pt>
                <c:pt idx="1336">
                  <c:v>71.290000000000006</c:v>
                </c:pt>
                <c:pt idx="1337">
                  <c:v>70.739999999999995</c:v>
                </c:pt>
                <c:pt idx="1338">
                  <c:v>70.739999999999995</c:v>
                </c:pt>
                <c:pt idx="1339">
                  <c:v>71.849999999999994</c:v>
                </c:pt>
                <c:pt idx="1340">
                  <c:v>72.25</c:v>
                </c:pt>
                <c:pt idx="1341">
                  <c:v>72.569999999999993</c:v>
                </c:pt>
                <c:pt idx="1342">
                  <c:v>70.400000000000006</c:v>
                </c:pt>
                <c:pt idx="1343">
                  <c:v>70.7</c:v>
                </c:pt>
                <c:pt idx="1344">
                  <c:v>68.930000000000007</c:v>
                </c:pt>
                <c:pt idx="1345">
                  <c:v>68.62</c:v>
                </c:pt>
                <c:pt idx="1346">
                  <c:v>70.349999999999994</c:v>
                </c:pt>
                <c:pt idx="1347">
                  <c:v>69.760000000000005</c:v>
                </c:pt>
                <c:pt idx="1348">
                  <c:v>68.37</c:v>
                </c:pt>
                <c:pt idx="1349">
                  <c:v>68.260000000000005</c:v>
                </c:pt>
                <c:pt idx="1350">
                  <c:v>66.31</c:v>
                </c:pt>
                <c:pt idx="1351">
                  <c:v>66.36</c:v>
                </c:pt>
                <c:pt idx="1352">
                  <c:v>67.040000000000006</c:v>
                </c:pt>
                <c:pt idx="1353">
                  <c:v>66.03</c:v>
                </c:pt>
                <c:pt idx="1354">
                  <c:v>66.25</c:v>
                </c:pt>
                <c:pt idx="1355">
                  <c:v>67.680000000000007</c:v>
                </c:pt>
                <c:pt idx="1356">
                  <c:v>66.55</c:v>
                </c:pt>
                <c:pt idx="1357">
                  <c:v>67.180000000000007</c:v>
                </c:pt>
                <c:pt idx="1358">
                  <c:v>67.58</c:v>
                </c:pt>
                <c:pt idx="1359">
                  <c:v>66.900000000000006</c:v>
                </c:pt>
                <c:pt idx="1360">
                  <c:v>67.16</c:v>
                </c:pt>
                <c:pt idx="1361">
                  <c:v>68.260000000000005</c:v>
                </c:pt>
                <c:pt idx="1362">
                  <c:v>68.28</c:v>
                </c:pt>
                <c:pt idx="1363">
                  <c:v>69.11</c:v>
                </c:pt>
                <c:pt idx="1364">
                  <c:v>69</c:v>
                </c:pt>
                <c:pt idx="1365">
                  <c:v>69.650000000000006</c:v>
                </c:pt>
                <c:pt idx="1366">
                  <c:v>69.92</c:v>
                </c:pt>
                <c:pt idx="1367">
                  <c:v>69.36</c:v>
                </c:pt>
                <c:pt idx="1368">
                  <c:v>71.48</c:v>
                </c:pt>
                <c:pt idx="1369">
                  <c:v>71.2</c:v>
                </c:pt>
                <c:pt idx="1370">
                  <c:v>71.709999999999994</c:v>
                </c:pt>
                <c:pt idx="1371">
                  <c:v>66.95</c:v>
                </c:pt>
                <c:pt idx="1372">
                  <c:v>61.99</c:v>
                </c:pt>
                <c:pt idx="1373">
                  <c:v>60.7</c:v>
                </c:pt>
                <c:pt idx="1374">
                  <c:v>59.58</c:v>
                </c:pt>
                <c:pt idx="1375">
                  <c:v>62.35</c:v>
                </c:pt>
                <c:pt idx="1376">
                  <c:v>60.07</c:v>
                </c:pt>
                <c:pt idx="1377">
                  <c:v>61.5</c:v>
                </c:pt>
                <c:pt idx="1378">
                  <c:v>61.53</c:v>
                </c:pt>
                <c:pt idx="1379">
                  <c:v>61.33</c:v>
                </c:pt>
                <c:pt idx="1380">
                  <c:v>62.47</c:v>
                </c:pt>
                <c:pt idx="1381">
                  <c:v>64.680000000000007</c:v>
                </c:pt>
                <c:pt idx="1382">
                  <c:v>64.680000000000007</c:v>
                </c:pt>
                <c:pt idx="1383">
                  <c:v>63.08</c:v>
                </c:pt>
                <c:pt idx="1384">
                  <c:v>64.31</c:v>
                </c:pt>
                <c:pt idx="1385">
                  <c:v>62.27</c:v>
                </c:pt>
                <c:pt idx="1386">
                  <c:v>62.79</c:v>
                </c:pt>
                <c:pt idx="1387">
                  <c:v>63.02</c:v>
                </c:pt>
                <c:pt idx="1388">
                  <c:v>62.05</c:v>
                </c:pt>
                <c:pt idx="1389">
                  <c:v>60.42</c:v>
                </c:pt>
                <c:pt idx="1390">
                  <c:v>58.21</c:v>
                </c:pt>
                <c:pt idx="1391">
                  <c:v>59.24</c:v>
                </c:pt>
                <c:pt idx="1392">
                  <c:v>58.29</c:v>
                </c:pt>
                <c:pt idx="1393">
                  <c:v>57.13</c:v>
                </c:pt>
                <c:pt idx="1394">
                  <c:v>59.09</c:v>
                </c:pt>
                <c:pt idx="1395">
                  <c:v>58.07</c:v>
                </c:pt>
                <c:pt idx="1396">
                  <c:v>59.91</c:v>
                </c:pt>
                <c:pt idx="1397">
                  <c:v>61.02</c:v>
                </c:pt>
                <c:pt idx="1398">
                  <c:v>61.95</c:v>
                </c:pt>
                <c:pt idx="1399">
                  <c:v>63.67</c:v>
                </c:pt>
                <c:pt idx="1400">
                  <c:v>63.15</c:v>
                </c:pt>
                <c:pt idx="1401">
                  <c:v>61.62</c:v>
                </c:pt>
                <c:pt idx="1402">
                  <c:v>62.49</c:v>
                </c:pt>
                <c:pt idx="1403">
                  <c:v>62.69</c:v>
                </c:pt>
                <c:pt idx="1404">
                  <c:v>62.56</c:v>
                </c:pt>
                <c:pt idx="1405">
                  <c:v>61.57</c:v>
                </c:pt>
                <c:pt idx="1406">
                  <c:v>61.2</c:v>
                </c:pt>
                <c:pt idx="1407">
                  <c:v>61.53</c:v>
                </c:pt>
                <c:pt idx="1408">
                  <c:v>61.53</c:v>
                </c:pt>
                <c:pt idx="1409">
                  <c:v>60.89</c:v>
                </c:pt>
                <c:pt idx="1410">
                  <c:v>61.84</c:v>
                </c:pt>
                <c:pt idx="1411">
                  <c:v>60.94</c:v>
                </c:pt>
                <c:pt idx="1412">
                  <c:v>60.79</c:v>
                </c:pt>
                <c:pt idx="1413">
                  <c:v>62.52</c:v>
                </c:pt>
                <c:pt idx="1414">
                  <c:v>63.41</c:v>
                </c:pt>
                <c:pt idx="1415">
                  <c:v>62.85</c:v>
                </c:pt>
                <c:pt idx="1416">
                  <c:v>63.37</c:v>
                </c:pt>
                <c:pt idx="1417">
                  <c:v>64.58</c:v>
                </c:pt>
                <c:pt idx="1418">
                  <c:v>65.290000000000006</c:v>
                </c:pt>
                <c:pt idx="1419">
                  <c:v>64.98</c:v>
                </c:pt>
                <c:pt idx="1420">
                  <c:v>68.150000000000006</c:v>
                </c:pt>
                <c:pt idx="1421">
                  <c:v>68.040000000000006</c:v>
                </c:pt>
                <c:pt idx="1422">
                  <c:v>72.98</c:v>
                </c:pt>
                <c:pt idx="1423">
                  <c:v>71.77</c:v>
                </c:pt>
                <c:pt idx="1424">
                  <c:v>74.84</c:v>
                </c:pt>
                <c:pt idx="1425">
                  <c:v>75.14</c:v>
                </c:pt>
                <c:pt idx="1426">
                  <c:v>75.14</c:v>
                </c:pt>
                <c:pt idx="1427">
                  <c:v>74.930000000000007</c:v>
                </c:pt>
                <c:pt idx="1428">
                  <c:v>68.510000000000005</c:v>
                </c:pt>
                <c:pt idx="1429">
                  <c:v>64.37</c:v>
                </c:pt>
                <c:pt idx="1430">
                  <c:v>64.92</c:v>
                </c:pt>
                <c:pt idx="1431">
                  <c:v>65.239999999999995</c:v>
                </c:pt>
                <c:pt idx="1432">
                  <c:v>65.52</c:v>
                </c:pt>
                <c:pt idx="1433">
                  <c:v>65.11</c:v>
                </c:pt>
                <c:pt idx="1434">
                  <c:v>65.45</c:v>
                </c:pt>
                <c:pt idx="1435">
                  <c:v>67.45</c:v>
                </c:pt>
                <c:pt idx="1436">
                  <c:v>67</c:v>
                </c:pt>
                <c:pt idx="1437">
                  <c:v>67</c:v>
                </c:pt>
                <c:pt idx="1438">
                  <c:v>67.930000000000007</c:v>
                </c:pt>
                <c:pt idx="1439">
                  <c:v>68.33</c:v>
                </c:pt>
                <c:pt idx="1440">
                  <c:v>68.38</c:v>
                </c:pt>
                <c:pt idx="1441">
                  <c:v>66.569999999999993</c:v>
                </c:pt>
                <c:pt idx="1442">
                  <c:v>68.45</c:v>
                </c:pt>
                <c:pt idx="1443">
                  <c:v>66.98</c:v>
                </c:pt>
                <c:pt idx="1444">
                  <c:v>66.52</c:v>
                </c:pt>
                <c:pt idx="1445">
                  <c:v>66.38</c:v>
                </c:pt>
                <c:pt idx="1446">
                  <c:v>67.540000000000006</c:v>
                </c:pt>
                <c:pt idx="1447">
                  <c:v>67.34</c:v>
                </c:pt>
                <c:pt idx="1448">
                  <c:v>67.2</c:v>
                </c:pt>
                <c:pt idx="1449">
                  <c:v>66.209999999999994</c:v>
                </c:pt>
                <c:pt idx="1450">
                  <c:v>65.25</c:v>
                </c:pt>
                <c:pt idx="1451">
                  <c:v>66.03</c:v>
                </c:pt>
                <c:pt idx="1452">
                  <c:v>65.16</c:v>
                </c:pt>
                <c:pt idx="1453">
                  <c:v>66.709999999999994</c:v>
                </c:pt>
                <c:pt idx="1454">
                  <c:v>69.209999999999994</c:v>
                </c:pt>
                <c:pt idx="1455">
                  <c:v>70</c:v>
                </c:pt>
                <c:pt idx="1456">
                  <c:v>69.260000000000005</c:v>
                </c:pt>
                <c:pt idx="1457">
                  <c:v>67.33</c:v>
                </c:pt>
                <c:pt idx="1458">
                  <c:v>66.290000000000006</c:v>
                </c:pt>
                <c:pt idx="1459">
                  <c:v>65.16</c:v>
                </c:pt>
                <c:pt idx="1460">
                  <c:v>64.349999999999994</c:v>
                </c:pt>
                <c:pt idx="1461">
                  <c:v>63.88</c:v>
                </c:pt>
                <c:pt idx="1462">
                  <c:v>63.88</c:v>
                </c:pt>
                <c:pt idx="1463">
                  <c:v>63.96</c:v>
                </c:pt>
                <c:pt idx="1464">
                  <c:v>63.17</c:v>
                </c:pt>
                <c:pt idx="1465">
                  <c:v>62.65</c:v>
                </c:pt>
                <c:pt idx="1466">
                  <c:v>63.96</c:v>
                </c:pt>
                <c:pt idx="1467">
                  <c:v>62.8</c:v>
                </c:pt>
                <c:pt idx="1468">
                  <c:v>63.42</c:v>
                </c:pt>
                <c:pt idx="1469">
                  <c:v>62.35</c:v>
                </c:pt>
                <c:pt idx="1470">
                  <c:v>63.21</c:v>
                </c:pt>
                <c:pt idx="1471">
                  <c:v>63.52</c:v>
                </c:pt>
                <c:pt idx="1472">
                  <c:v>63.66</c:v>
                </c:pt>
                <c:pt idx="1473">
                  <c:v>64.8</c:v>
                </c:pt>
                <c:pt idx="1474">
                  <c:v>63.25</c:v>
                </c:pt>
                <c:pt idx="1475">
                  <c:v>64.150000000000006</c:v>
                </c:pt>
                <c:pt idx="1476">
                  <c:v>64.599999999999994</c:v>
                </c:pt>
                <c:pt idx="1477">
                  <c:v>64.010000000000005</c:v>
                </c:pt>
                <c:pt idx="1478">
                  <c:v>64.010000000000005</c:v>
                </c:pt>
                <c:pt idx="1479">
                  <c:v>65.59</c:v>
                </c:pt>
                <c:pt idx="1480">
                  <c:v>63.97</c:v>
                </c:pt>
                <c:pt idx="1481">
                  <c:v>63.48</c:v>
                </c:pt>
                <c:pt idx="1482">
                  <c:v>61.87</c:v>
                </c:pt>
                <c:pt idx="1483">
                  <c:v>62.26</c:v>
                </c:pt>
                <c:pt idx="1484">
                  <c:v>62.63</c:v>
                </c:pt>
                <c:pt idx="1485">
                  <c:v>63.67</c:v>
                </c:pt>
                <c:pt idx="1486">
                  <c:v>62.37</c:v>
                </c:pt>
                <c:pt idx="1487">
                  <c:v>62.69</c:v>
                </c:pt>
                <c:pt idx="1488">
                  <c:v>63.3</c:v>
                </c:pt>
                <c:pt idx="1489">
                  <c:v>64.52</c:v>
                </c:pt>
                <c:pt idx="1490">
                  <c:v>64.05</c:v>
                </c:pt>
                <c:pt idx="1491">
                  <c:v>63.57</c:v>
                </c:pt>
                <c:pt idx="1492">
                  <c:v>62.68</c:v>
                </c:pt>
                <c:pt idx="1493">
                  <c:v>62.64</c:v>
                </c:pt>
                <c:pt idx="1494">
                  <c:v>63.41</c:v>
                </c:pt>
                <c:pt idx="1495">
                  <c:v>64.989999999999995</c:v>
                </c:pt>
                <c:pt idx="1496">
                  <c:v>64.98</c:v>
                </c:pt>
                <c:pt idx="1497">
                  <c:v>65.72</c:v>
                </c:pt>
                <c:pt idx="1498">
                  <c:v>63.45</c:v>
                </c:pt>
                <c:pt idx="1499">
                  <c:v>62.37</c:v>
                </c:pt>
                <c:pt idx="1500">
                  <c:v>61.78</c:v>
                </c:pt>
                <c:pt idx="1501">
                  <c:v>60.48</c:v>
                </c:pt>
                <c:pt idx="1502">
                  <c:v>60.88</c:v>
                </c:pt>
                <c:pt idx="1503">
                  <c:v>61.69</c:v>
                </c:pt>
                <c:pt idx="1504">
                  <c:v>61.73</c:v>
                </c:pt>
                <c:pt idx="1505">
                  <c:v>62.55</c:v>
                </c:pt>
                <c:pt idx="1506">
                  <c:v>61.51</c:v>
                </c:pt>
                <c:pt idx="1507">
                  <c:v>58.9</c:v>
                </c:pt>
                <c:pt idx="1508">
                  <c:v>59.49</c:v>
                </c:pt>
                <c:pt idx="1509">
                  <c:v>58.7</c:v>
                </c:pt>
                <c:pt idx="1510">
                  <c:v>58.27</c:v>
                </c:pt>
                <c:pt idx="1511">
                  <c:v>57.46</c:v>
                </c:pt>
                <c:pt idx="1512">
                  <c:v>57.54</c:v>
                </c:pt>
                <c:pt idx="1513">
                  <c:v>57.52</c:v>
                </c:pt>
                <c:pt idx="1514">
                  <c:v>57.82</c:v>
                </c:pt>
                <c:pt idx="1515">
                  <c:v>58.5</c:v>
                </c:pt>
                <c:pt idx="1516">
                  <c:v>61.79</c:v>
                </c:pt>
                <c:pt idx="1517">
                  <c:v>61.5</c:v>
                </c:pt>
                <c:pt idx="1518">
                  <c:v>61.31</c:v>
                </c:pt>
                <c:pt idx="1519">
                  <c:v>60.15</c:v>
                </c:pt>
                <c:pt idx="1520">
                  <c:v>60.48</c:v>
                </c:pt>
                <c:pt idx="1521">
                  <c:v>60.57</c:v>
                </c:pt>
                <c:pt idx="1522">
                  <c:v>60.98</c:v>
                </c:pt>
                <c:pt idx="1523">
                  <c:v>61.05</c:v>
                </c:pt>
                <c:pt idx="1524">
                  <c:v>60.56</c:v>
                </c:pt>
                <c:pt idx="1525">
                  <c:v>59.6</c:v>
                </c:pt>
                <c:pt idx="1526">
                  <c:v>59.43</c:v>
                </c:pt>
                <c:pt idx="1527">
                  <c:v>59.75</c:v>
                </c:pt>
                <c:pt idx="1528">
                  <c:v>60.13</c:v>
                </c:pt>
                <c:pt idx="1529">
                  <c:v>61.04</c:v>
                </c:pt>
                <c:pt idx="1530">
                  <c:v>58.49</c:v>
                </c:pt>
                <c:pt idx="1531">
                  <c:v>58.69</c:v>
                </c:pt>
                <c:pt idx="1532">
                  <c:v>60.09</c:v>
                </c:pt>
                <c:pt idx="1533">
                  <c:v>59.91</c:v>
                </c:pt>
                <c:pt idx="1534">
                  <c:v>60.74</c:v>
                </c:pt>
                <c:pt idx="1535">
                  <c:v>59.44</c:v>
                </c:pt>
                <c:pt idx="1536">
                  <c:v>59.14</c:v>
                </c:pt>
                <c:pt idx="1537">
                  <c:v>58.06</c:v>
                </c:pt>
                <c:pt idx="1538">
                  <c:v>58.84</c:v>
                </c:pt>
                <c:pt idx="1539">
                  <c:v>57.95</c:v>
                </c:pt>
                <c:pt idx="1540">
                  <c:v>58.65</c:v>
                </c:pt>
                <c:pt idx="1541">
                  <c:v>58.65</c:v>
                </c:pt>
                <c:pt idx="1542">
                  <c:v>58.55</c:v>
                </c:pt>
              </c:numCache>
            </c:numRef>
          </c:val>
          <c:smooth val="0"/>
          <c:extLst>
            <c:ext xmlns:c16="http://schemas.microsoft.com/office/drawing/2014/chart" uri="{C3380CC4-5D6E-409C-BE32-E72D297353CC}">
              <c16:uniqueId val="{00000001-937F-49FF-BD90-4E60326B5A9C}"/>
            </c:ext>
          </c:extLst>
        </c:ser>
        <c:dLbls>
          <c:showLegendKey val="0"/>
          <c:showVal val="0"/>
          <c:showCatName val="0"/>
          <c:showSerName val="0"/>
          <c:showPercent val="0"/>
          <c:showBubbleSize val="0"/>
        </c:dLbls>
        <c:marker val="1"/>
        <c:smooth val="0"/>
        <c:axId val="1511769695"/>
        <c:axId val="734184879"/>
      </c:lineChart>
      <c:dateAx>
        <c:axId val="1511769695"/>
        <c:scaling>
          <c:orientation val="minMax"/>
          <c:max val="45991"/>
        </c:scaling>
        <c:delete val="0"/>
        <c:axPos val="b"/>
        <c:numFmt formatCode="yyyy" sourceLinked="0"/>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734184879"/>
        <c:crosses val="autoZero"/>
        <c:auto val="1"/>
        <c:lblOffset val="100"/>
        <c:baseTimeUnit val="days"/>
        <c:majorUnit val="12"/>
        <c:majorTimeUnit val="months"/>
      </c:dateAx>
      <c:valAx>
        <c:axId val="734184879"/>
        <c:scaling>
          <c:orientation val="minMax"/>
        </c:scaling>
        <c:delete val="0"/>
        <c:axPos val="l"/>
        <c:title>
          <c:tx>
            <c:rich>
              <a:bodyPr rot="-54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r>
                  <a:rPr lang="en-US" sz="1050"/>
                  <a:t>WTI per barrel </a:t>
                </a:r>
              </a:p>
            </c:rich>
          </c:tx>
          <c:overlay val="0"/>
          <c:spPr>
            <a:noFill/>
            <a:ln>
              <a:noFill/>
            </a:ln>
            <a:effectLst/>
          </c:spPr>
          <c:txPr>
            <a:bodyPr rot="-54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title>
        <c:numFmt formatCode="&quot;$&quot;#,##0" sourceLinked="0"/>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511769695"/>
        <c:crosses val="autoZero"/>
        <c:crossBetween val="between"/>
      </c:valAx>
      <c:valAx>
        <c:axId val="1810839055"/>
        <c:scaling>
          <c:orientation val="minMax"/>
          <c:max val="1"/>
        </c:scaling>
        <c:delete val="0"/>
        <c:axPos val="r"/>
        <c:numFmt formatCode="0.00" sourceLinked="1"/>
        <c:majorTickMark val="out"/>
        <c:minorTickMark val="none"/>
        <c:tickLblPos val="none"/>
        <c:spPr>
          <a:noFill/>
          <a:ln>
            <a:noFill/>
          </a:ln>
          <a:effectLst/>
        </c:spPr>
        <c:txPr>
          <a:bodyPr rot="-60000000" spcFirstLastPara="1" vertOverflow="ellipsis" vert="horz" wrap="square" anchor="ctr" anchorCtr="1"/>
          <a:lstStyle/>
          <a:p>
            <a:pPr>
              <a:defRPr sz="500" b="0" i="0" u="none" strike="noStrike" kern="1200" baseline="0">
                <a:solidFill>
                  <a:sysClr val="windowText" lastClr="000000"/>
                </a:solidFill>
                <a:latin typeface="+mn-lt"/>
                <a:ea typeface="+mn-ea"/>
                <a:cs typeface="+mn-cs"/>
              </a:defRPr>
            </a:pPr>
            <a:endParaRPr lang="en-US"/>
          </a:p>
        </c:txPr>
        <c:crossAx val="537128575"/>
        <c:crosses val="max"/>
        <c:crossBetween val="between"/>
      </c:valAx>
      <c:dateAx>
        <c:axId val="537128575"/>
        <c:scaling>
          <c:orientation val="minMax"/>
        </c:scaling>
        <c:delete val="1"/>
        <c:axPos val="b"/>
        <c:numFmt formatCode="m/d/yyyy" sourceLinked="1"/>
        <c:majorTickMark val="out"/>
        <c:minorTickMark val="none"/>
        <c:tickLblPos val="nextTo"/>
        <c:crossAx val="1810839055"/>
        <c:crosses val="autoZero"/>
        <c:auto val="1"/>
        <c:lblOffset val="100"/>
        <c:baseTimeUnit val="days"/>
      </c:date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Gold Price</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areaChart>
        <c:grouping val="standard"/>
        <c:varyColors val="0"/>
        <c:ser>
          <c:idx val="0"/>
          <c:order val="1"/>
          <c:tx>
            <c:strRef>
              <c:f>'Commodity markets'!$C$2</c:f>
              <c:strCache>
                <c:ptCount val="1"/>
                <c:pt idx="0">
                  <c:v> 2025 </c:v>
                </c:pt>
              </c:strCache>
            </c:strRef>
          </c:tx>
          <c:spPr>
            <a:solidFill>
              <a:schemeClr val="accent4">
                <a:lumMod val="40000"/>
                <a:lumOff val="60000"/>
              </a:schemeClr>
            </a:solidFill>
            <a:ln>
              <a:noFill/>
            </a:ln>
            <a:effectLst/>
          </c:spPr>
          <c:cat>
            <c:numRef>
              <c:f>'Commodity markets'!$E$7:$E$10000</c:f>
              <c:numCache>
                <c:formatCode>m/d/yyyy</c:formatCode>
                <c:ptCount val="9994"/>
                <c:pt idx="0">
                  <c:v>43830</c:v>
                </c:pt>
                <c:pt idx="1">
                  <c:v>43831</c:v>
                </c:pt>
                <c:pt idx="2">
                  <c:v>43832</c:v>
                </c:pt>
                <c:pt idx="3">
                  <c:v>43833</c:v>
                </c:pt>
                <c:pt idx="4">
                  <c:v>43836</c:v>
                </c:pt>
                <c:pt idx="5">
                  <c:v>43837</c:v>
                </c:pt>
                <c:pt idx="6">
                  <c:v>43838</c:v>
                </c:pt>
                <c:pt idx="7">
                  <c:v>43839</c:v>
                </c:pt>
                <c:pt idx="8">
                  <c:v>43840</c:v>
                </c:pt>
                <c:pt idx="9">
                  <c:v>43843</c:v>
                </c:pt>
                <c:pt idx="10">
                  <c:v>43844</c:v>
                </c:pt>
                <c:pt idx="11">
                  <c:v>43845</c:v>
                </c:pt>
                <c:pt idx="12">
                  <c:v>43846</c:v>
                </c:pt>
                <c:pt idx="13">
                  <c:v>43847</c:v>
                </c:pt>
                <c:pt idx="14">
                  <c:v>43850</c:v>
                </c:pt>
                <c:pt idx="15">
                  <c:v>43851</c:v>
                </c:pt>
                <c:pt idx="16">
                  <c:v>43852</c:v>
                </c:pt>
                <c:pt idx="17">
                  <c:v>43853</c:v>
                </c:pt>
                <c:pt idx="18">
                  <c:v>43854</c:v>
                </c:pt>
                <c:pt idx="19">
                  <c:v>43857</c:v>
                </c:pt>
                <c:pt idx="20">
                  <c:v>43858</c:v>
                </c:pt>
                <c:pt idx="21">
                  <c:v>43859</c:v>
                </c:pt>
                <c:pt idx="22">
                  <c:v>43860</c:v>
                </c:pt>
                <c:pt idx="23">
                  <c:v>43861</c:v>
                </c:pt>
                <c:pt idx="24">
                  <c:v>43864</c:v>
                </c:pt>
                <c:pt idx="25">
                  <c:v>43865</c:v>
                </c:pt>
                <c:pt idx="26">
                  <c:v>43866</c:v>
                </c:pt>
                <c:pt idx="27">
                  <c:v>43867</c:v>
                </c:pt>
                <c:pt idx="28">
                  <c:v>43868</c:v>
                </c:pt>
                <c:pt idx="29">
                  <c:v>43871</c:v>
                </c:pt>
                <c:pt idx="30">
                  <c:v>43872</c:v>
                </c:pt>
                <c:pt idx="31">
                  <c:v>43873</c:v>
                </c:pt>
                <c:pt idx="32">
                  <c:v>43874</c:v>
                </c:pt>
                <c:pt idx="33">
                  <c:v>43875</c:v>
                </c:pt>
                <c:pt idx="34">
                  <c:v>43878</c:v>
                </c:pt>
                <c:pt idx="35">
                  <c:v>43879</c:v>
                </c:pt>
                <c:pt idx="36">
                  <c:v>43880</c:v>
                </c:pt>
                <c:pt idx="37">
                  <c:v>43881</c:v>
                </c:pt>
                <c:pt idx="38">
                  <c:v>43882</c:v>
                </c:pt>
                <c:pt idx="39">
                  <c:v>43885</c:v>
                </c:pt>
                <c:pt idx="40">
                  <c:v>43886</c:v>
                </c:pt>
                <c:pt idx="41">
                  <c:v>43887</c:v>
                </c:pt>
                <c:pt idx="42">
                  <c:v>43888</c:v>
                </c:pt>
                <c:pt idx="43">
                  <c:v>43889</c:v>
                </c:pt>
                <c:pt idx="44">
                  <c:v>43892</c:v>
                </c:pt>
                <c:pt idx="45">
                  <c:v>43893</c:v>
                </c:pt>
                <c:pt idx="46">
                  <c:v>43894</c:v>
                </c:pt>
                <c:pt idx="47">
                  <c:v>43895</c:v>
                </c:pt>
                <c:pt idx="48">
                  <c:v>43896</c:v>
                </c:pt>
                <c:pt idx="49">
                  <c:v>43899</c:v>
                </c:pt>
                <c:pt idx="50">
                  <c:v>43900</c:v>
                </c:pt>
                <c:pt idx="51">
                  <c:v>43901</c:v>
                </c:pt>
                <c:pt idx="52">
                  <c:v>43902</c:v>
                </c:pt>
                <c:pt idx="53">
                  <c:v>43903</c:v>
                </c:pt>
                <c:pt idx="54">
                  <c:v>43906</c:v>
                </c:pt>
                <c:pt idx="55">
                  <c:v>43907</c:v>
                </c:pt>
                <c:pt idx="56">
                  <c:v>43908</c:v>
                </c:pt>
                <c:pt idx="57">
                  <c:v>43909</c:v>
                </c:pt>
                <c:pt idx="58">
                  <c:v>43910</c:v>
                </c:pt>
                <c:pt idx="59">
                  <c:v>43913</c:v>
                </c:pt>
                <c:pt idx="60">
                  <c:v>43914</c:v>
                </c:pt>
                <c:pt idx="61">
                  <c:v>43915</c:v>
                </c:pt>
                <c:pt idx="62">
                  <c:v>43916</c:v>
                </c:pt>
                <c:pt idx="63">
                  <c:v>43917</c:v>
                </c:pt>
                <c:pt idx="64">
                  <c:v>43920</c:v>
                </c:pt>
                <c:pt idx="65">
                  <c:v>43921</c:v>
                </c:pt>
                <c:pt idx="66">
                  <c:v>43922</c:v>
                </c:pt>
                <c:pt idx="67">
                  <c:v>43923</c:v>
                </c:pt>
                <c:pt idx="68">
                  <c:v>43924</c:v>
                </c:pt>
                <c:pt idx="69">
                  <c:v>43927</c:v>
                </c:pt>
                <c:pt idx="70">
                  <c:v>43928</c:v>
                </c:pt>
                <c:pt idx="71">
                  <c:v>43929</c:v>
                </c:pt>
                <c:pt idx="72">
                  <c:v>43930</c:v>
                </c:pt>
                <c:pt idx="73">
                  <c:v>43931</c:v>
                </c:pt>
                <c:pt idx="74">
                  <c:v>43934</c:v>
                </c:pt>
                <c:pt idx="75">
                  <c:v>43935</c:v>
                </c:pt>
                <c:pt idx="76">
                  <c:v>43936</c:v>
                </c:pt>
                <c:pt idx="77">
                  <c:v>43937</c:v>
                </c:pt>
                <c:pt idx="78">
                  <c:v>43938</c:v>
                </c:pt>
                <c:pt idx="79">
                  <c:v>43941</c:v>
                </c:pt>
                <c:pt idx="80">
                  <c:v>43942</c:v>
                </c:pt>
                <c:pt idx="81">
                  <c:v>43943</c:v>
                </c:pt>
                <c:pt idx="82">
                  <c:v>43944</c:v>
                </c:pt>
                <c:pt idx="83">
                  <c:v>43945</c:v>
                </c:pt>
                <c:pt idx="84">
                  <c:v>43948</c:v>
                </c:pt>
                <c:pt idx="85">
                  <c:v>43949</c:v>
                </c:pt>
                <c:pt idx="86">
                  <c:v>43950</c:v>
                </c:pt>
                <c:pt idx="87">
                  <c:v>43951</c:v>
                </c:pt>
                <c:pt idx="88">
                  <c:v>43952</c:v>
                </c:pt>
                <c:pt idx="89">
                  <c:v>43955</c:v>
                </c:pt>
                <c:pt idx="90">
                  <c:v>43956</c:v>
                </c:pt>
                <c:pt idx="91">
                  <c:v>43957</c:v>
                </c:pt>
                <c:pt idx="92">
                  <c:v>43958</c:v>
                </c:pt>
                <c:pt idx="93">
                  <c:v>43959</c:v>
                </c:pt>
                <c:pt idx="94">
                  <c:v>43962</c:v>
                </c:pt>
                <c:pt idx="95">
                  <c:v>43963</c:v>
                </c:pt>
                <c:pt idx="96">
                  <c:v>43964</c:v>
                </c:pt>
                <c:pt idx="97">
                  <c:v>43965</c:v>
                </c:pt>
                <c:pt idx="98">
                  <c:v>43966</c:v>
                </c:pt>
                <c:pt idx="99">
                  <c:v>43969</c:v>
                </c:pt>
                <c:pt idx="100">
                  <c:v>43970</c:v>
                </c:pt>
                <c:pt idx="101">
                  <c:v>43971</c:v>
                </c:pt>
                <c:pt idx="102">
                  <c:v>43972</c:v>
                </c:pt>
                <c:pt idx="103">
                  <c:v>43973</c:v>
                </c:pt>
                <c:pt idx="104">
                  <c:v>43976</c:v>
                </c:pt>
                <c:pt idx="105">
                  <c:v>43977</c:v>
                </c:pt>
                <c:pt idx="106">
                  <c:v>43978</c:v>
                </c:pt>
                <c:pt idx="107">
                  <c:v>43979</c:v>
                </c:pt>
                <c:pt idx="108">
                  <c:v>43980</c:v>
                </c:pt>
                <c:pt idx="109">
                  <c:v>43983</c:v>
                </c:pt>
                <c:pt idx="110">
                  <c:v>43984</c:v>
                </c:pt>
                <c:pt idx="111">
                  <c:v>43985</c:v>
                </c:pt>
                <c:pt idx="112">
                  <c:v>43986</c:v>
                </c:pt>
                <c:pt idx="113">
                  <c:v>43987</c:v>
                </c:pt>
                <c:pt idx="114">
                  <c:v>43990</c:v>
                </c:pt>
                <c:pt idx="115">
                  <c:v>43991</c:v>
                </c:pt>
                <c:pt idx="116">
                  <c:v>43992</c:v>
                </c:pt>
                <c:pt idx="117">
                  <c:v>43993</c:v>
                </c:pt>
                <c:pt idx="118">
                  <c:v>43994</c:v>
                </c:pt>
                <c:pt idx="119">
                  <c:v>43997</c:v>
                </c:pt>
                <c:pt idx="120">
                  <c:v>43998</c:v>
                </c:pt>
                <c:pt idx="121">
                  <c:v>43999</c:v>
                </c:pt>
                <c:pt idx="122">
                  <c:v>44000</c:v>
                </c:pt>
                <c:pt idx="123">
                  <c:v>44001</c:v>
                </c:pt>
                <c:pt idx="124">
                  <c:v>44004</c:v>
                </c:pt>
                <c:pt idx="125">
                  <c:v>44005</c:v>
                </c:pt>
                <c:pt idx="126">
                  <c:v>44006</c:v>
                </c:pt>
                <c:pt idx="127">
                  <c:v>44007</c:v>
                </c:pt>
                <c:pt idx="128">
                  <c:v>44008</c:v>
                </c:pt>
                <c:pt idx="129">
                  <c:v>44011</c:v>
                </c:pt>
                <c:pt idx="130">
                  <c:v>44012</c:v>
                </c:pt>
                <c:pt idx="131">
                  <c:v>44013</c:v>
                </c:pt>
                <c:pt idx="132">
                  <c:v>44014</c:v>
                </c:pt>
                <c:pt idx="133">
                  <c:v>44015</c:v>
                </c:pt>
                <c:pt idx="134">
                  <c:v>44018</c:v>
                </c:pt>
                <c:pt idx="135">
                  <c:v>44019</c:v>
                </c:pt>
                <c:pt idx="136">
                  <c:v>44020</c:v>
                </c:pt>
                <c:pt idx="137">
                  <c:v>44021</c:v>
                </c:pt>
                <c:pt idx="138">
                  <c:v>44022</c:v>
                </c:pt>
                <c:pt idx="139">
                  <c:v>44025</c:v>
                </c:pt>
                <c:pt idx="140">
                  <c:v>44026</c:v>
                </c:pt>
                <c:pt idx="141">
                  <c:v>44027</c:v>
                </c:pt>
                <c:pt idx="142">
                  <c:v>44028</c:v>
                </c:pt>
                <c:pt idx="143">
                  <c:v>44029</c:v>
                </c:pt>
                <c:pt idx="144">
                  <c:v>44032</c:v>
                </c:pt>
                <c:pt idx="145">
                  <c:v>44033</c:v>
                </c:pt>
                <c:pt idx="146">
                  <c:v>44034</c:v>
                </c:pt>
                <c:pt idx="147">
                  <c:v>44035</c:v>
                </c:pt>
                <c:pt idx="148">
                  <c:v>44036</c:v>
                </c:pt>
                <c:pt idx="149">
                  <c:v>44039</c:v>
                </c:pt>
                <c:pt idx="150">
                  <c:v>44040</c:v>
                </c:pt>
                <c:pt idx="151">
                  <c:v>44041</c:v>
                </c:pt>
                <c:pt idx="152">
                  <c:v>44042</c:v>
                </c:pt>
                <c:pt idx="153">
                  <c:v>44043</c:v>
                </c:pt>
                <c:pt idx="154">
                  <c:v>44046</c:v>
                </c:pt>
                <c:pt idx="155">
                  <c:v>44047</c:v>
                </c:pt>
                <c:pt idx="156">
                  <c:v>44048</c:v>
                </c:pt>
                <c:pt idx="157">
                  <c:v>44049</c:v>
                </c:pt>
                <c:pt idx="158">
                  <c:v>44050</c:v>
                </c:pt>
                <c:pt idx="159">
                  <c:v>44053</c:v>
                </c:pt>
                <c:pt idx="160">
                  <c:v>44054</c:v>
                </c:pt>
                <c:pt idx="161">
                  <c:v>44055</c:v>
                </c:pt>
                <c:pt idx="162">
                  <c:v>44056</c:v>
                </c:pt>
                <c:pt idx="163">
                  <c:v>44057</c:v>
                </c:pt>
                <c:pt idx="164">
                  <c:v>44060</c:v>
                </c:pt>
                <c:pt idx="165">
                  <c:v>44061</c:v>
                </c:pt>
                <c:pt idx="166">
                  <c:v>44062</c:v>
                </c:pt>
                <c:pt idx="167">
                  <c:v>44063</c:v>
                </c:pt>
                <c:pt idx="168">
                  <c:v>44064</c:v>
                </c:pt>
                <c:pt idx="169">
                  <c:v>44067</c:v>
                </c:pt>
                <c:pt idx="170">
                  <c:v>44068</c:v>
                </c:pt>
                <c:pt idx="171">
                  <c:v>44069</c:v>
                </c:pt>
                <c:pt idx="172">
                  <c:v>44070</c:v>
                </c:pt>
                <c:pt idx="173">
                  <c:v>44071</c:v>
                </c:pt>
                <c:pt idx="174">
                  <c:v>44074</c:v>
                </c:pt>
                <c:pt idx="175">
                  <c:v>44075</c:v>
                </c:pt>
                <c:pt idx="176">
                  <c:v>44076</c:v>
                </c:pt>
                <c:pt idx="177">
                  <c:v>44077</c:v>
                </c:pt>
                <c:pt idx="178">
                  <c:v>44078</c:v>
                </c:pt>
                <c:pt idx="179">
                  <c:v>44081</c:v>
                </c:pt>
                <c:pt idx="180">
                  <c:v>44082</c:v>
                </c:pt>
                <c:pt idx="181">
                  <c:v>44083</c:v>
                </c:pt>
                <c:pt idx="182">
                  <c:v>44084</c:v>
                </c:pt>
                <c:pt idx="183">
                  <c:v>44085</c:v>
                </c:pt>
                <c:pt idx="184">
                  <c:v>44088</c:v>
                </c:pt>
                <c:pt idx="185">
                  <c:v>44089</c:v>
                </c:pt>
                <c:pt idx="186">
                  <c:v>44090</c:v>
                </c:pt>
                <c:pt idx="187">
                  <c:v>44091</c:v>
                </c:pt>
                <c:pt idx="188">
                  <c:v>44092</c:v>
                </c:pt>
                <c:pt idx="189">
                  <c:v>44095</c:v>
                </c:pt>
                <c:pt idx="190">
                  <c:v>44096</c:v>
                </c:pt>
                <c:pt idx="191">
                  <c:v>44097</c:v>
                </c:pt>
                <c:pt idx="192">
                  <c:v>44098</c:v>
                </c:pt>
                <c:pt idx="193">
                  <c:v>44099</c:v>
                </c:pt>
                <c:pt idx="194">
                  <c:v>44102</c:v>
                </c:pt>
                <c:pt idx="195">
                  <c:v>44103</c:v>
                </c:pt>
                <c:pt idx="196">
                  <c:v>44104</c:v>
                </c:pt>
                <c:pt idx="197">
                  <c:v>44105</c:v>
                </c:pt>
                <c:pt idx="198">
                  <c:v>44106</c:v>
                </c:pt>
                <c:pt idx="199">
                  <c:v>44109</c:v>
                </c:pt>
                <c:pt idx="200">
                  <c:v>44110</c:v>
                </c:pt>
                <c:pt idx="201">
                  <c:v>44111</c:v>
                </c:pt>
                <c:pt idx="202">
                  <c:v>44112</c:v>
                </c:pt>
                <c:pt idx="203">
                  <c:v>44113</c:v>
                </c:pt>
                <c:pt idx="204">
                  <c:v>44116</c:v>
                </c:pt>
                <c:pt idx="205">
                  <c:v>44117</c:v>
                </c:pt>
                <c:pt idx="206">
                  <c:v>44118</c:v>
                </c:pt>
                <c:pt idx="207">
                  <c:v>44119</c:v>
                </c:pt>
                <c:pt idx="208">
                  <c:v>44120</c:v>
                </c:pt>
                <c:pt idx="209">
                  <c:v>44123</c:v>
                </c:pt>
                <c:pt idx="210">
                  <c:v>44124</c:v>
                </c:pt>
                <c:pt idx="211">
                  <c:v>44125</c:v>
                </c:pt>
                <c:pt idx="212">
                  <c:v>44126</c:v>
                </c:pt>
                <c:pt idx="213">
                  <c:v>44127</c:v>
                </c:pt>
                <c:pt idx="214">
                  <c:v>44130</c:v>
                </c:pt>
                <c:pt idx="215">
                  <c:v>44131</c:v>
                </c:pt>
                <c:pt idx="216">
                  <c:v>44132</c:v>
                </c:pt>
                <c:pt idx="217">
                  <c:v>44133</c:v>
                </c:pt>
                <c:pt idx="218">
                  <c:v>44134</c:v>
                </c:pt>
                <c:pt idx="219">
                  <c:v>44137</c:v>
                </c:pt>
                <c:pt idx="220">
                  <c:v>44138</c:v>
                </c:pt>
                <c:pt idx="221">
                  <c:v>44139</c:v>
                </c:pt>
                <c:pt idx="222">
                  <c:v>44140</c:v>
                </c:pt>
                <c:pt idx="223">
                  <c:v>44141</c:v>
                </c:pt>
                <c:pt idx="224">
                  <c:v>44144</c:v>
                </c:pt>
                <c:pt idx="225">
                  <c:v>44145</c:v>
                </c:pt>
                <c:pt idx="226">
                  <c:v>44146</c:v>
                </c:pt>
                <c:pt idx="227">
                  <c:v>44147</c:v>
                </c:pt>
                <c:pt idx="228">
                  <c:v>44148</c:v>
                </c:pt>
                <c:pt idx="229">
                  <c:v>44151</c:v>
                </c:pt>
                <c:pt idx="230">
                  <c:v>44152</c:v>
                </c:pt>
                <c:pt idx="231">
                  <c:v>44153</c:v>
                </c:pt>
                <c:pt idx="232">
                  <c:v>44154</c:v>
                </c:pt>
                <c:pt idx="233">
                  <c:v>44155</c:v>
                </c:pt>
                <c:pt idx="234">
                  <c:v>44158</c:v>
                </c:pt>
                <c:pt idx="235">
                  <c:v>44159</c:v>
                </c:pt>
                <c:pt idx="236">
                  <c:v>44160</c:v>
                </c:pt>
                <c:pt idx="237">
                  <c:v>44161</c:v>
                </c:pt>
                <c:pt idx="238">
                  <c:v>44162</c:v>
                </c:pt>
                <c:pt idx="239">
                  <c:v>44165</c:v>
                </c:pt>
                <c:pt idx="240">
                  <c:v>44166</c:v>
                </c:pt>
                <c:pt idx="241">
                  <c:v>44167</c:v>
                </c:pt>
                <c:pt idx="242">
                  <c:v>44168</c:v>
                </c:pt>
                <c:pt idx="243">
                  <c:v>44169</c:v>
                </c:pt>
                <c:pt idx="244">
                  <c:v>44172</c:v>
                </c:pt>
                <c:pt idx="245">
                  <c:v>44173</c:v>
                </c:pt>
                <c:pt idx="246">
                  <c:v>44174</c:v>
                </c:pt>
                <c:pt idx="247">
                  <c:v>44175</c:v>
                </c:pt>
                <c:pt idx="248">
                  <c:v>44176</c:v>
                </c:pt>
                <c:pt idx="249">
                  <c:v>44179</c:v>
                </c:pt>
                <c:pt idx="250">
                  <c:v>44180</c:v>
                </c:pt>
                <c:pt idx="251">
                  <c:v>44181</c:v>
                </c:pt>
                <c:pt idx="252">
                  <c:v>44182</c:v>
                </c:pt>
                <c:pt idx="253">
                  <c:v>44183</c:v>
                </c:pt>
                <c:pt idx="254">
                  <c:v>44186</c:v>
                </c:pt>
                <c:pt idx="255">
                  <c:v>44187</c:v>
                </c:pt>
                <c:pt idx="256">
                  <c:v>44188</c:v>
                </c:pt>
                <c:pt idx="257">
                  <c:v>44189</c:v>
                </c:pt>
                <c:pt idx="258">
                  <c:v>44190</c:v>
                </c:pt>
                <c:pt idx="259">
                  <c:v>44193</c:v>
                </c:pt>
                <c:pt idx="260">
                  <c:v>44194</c:v>
                </c:pt>
                <c:pt idx="261">
                  <c:v>44195</c:v>
                </c:pt>
                <c:pt idx="262">
                  <c:v>44196</c:v>
                </c:pt>
                <c:pt idx="263">
                  <c:v>44197</c:v>
                </c:pt>
                <c:pt idx="264">
                  <c:v>44200</c:v>
                </c:pt>
                <c:pt idx="265">
                  <c:v>44201</c:v>
                </c:pt>
                <c:pt idx="266">
                  <c:v>44202</c:v>
                </c:pt>
                <c:pt idx="267">
                  <c:v>44203</c:v>
                </c:pt>
                <c:pt idx="268">
                  <c:v>44204</c:v>
                </c:pt>
                <c:pt idx="269">
                  <c:v>44207</c:v>
                </c:pt>
                <c:pt idx="270">
                  <c:v>44208</c:v>
                </c:pt>
                <c:pt idx="271">
                  <c:v>44209</c:v>
                </c:pt>
                <c:pt idx="272">
                  <c:v>44210</c:v>
                </c:pt>
                <c:pt idx="273">
                  <c:v>44211</c:v>
                </c:pt>
                <c:pt idx="274">
                  <c:v>44214</c:v>
                </c:pt>
                <c:pt idx="275">
                  <c:v>44215</c:v>
                </c:pt>
                <c:pt idx="276">
                  <c:v>44216</c:v>
                </c:pt>
                <c:pt idx="277">
                  <c:v>44217</c:v>
                </c:pt>
                <c:pt idx="278">
                  <c:v>44218</c:v>
                </c:pt>
                <c:pt idx="279">
                  <c:v>44221</c:v>
                </c:pt>
                <c:pt idx="280">
                  <c:v>44222</c:v>
                </c:pt>
                <c:pt idx="281">
                  <c:v>44223</c:v>
                </c:pt>
                <c:pt idx="282">
                  <c:v>44224</c:v>
                </c:pt>
                <c:pt idx="283">
                  <c:v>44225</c:v>
                </c:pt>
                <c:pt idx="284">
                  <c:v>44228</c:v>
                </c:pt>
                <c:pt idx="285">
                  <c:v>44229</c:v>
                </c:pt>
                <c:pt idx="286">
                  <c:v>44230</c:v>
                </c:pt>
                <c:pt idx="287">
                  <c:v>44231</c:v>
                </c:pt>
                <c:pt idx="288">
                  <c:v>44232</c:v>
                </c:pt>
                <c:pt idx="289">
                  <c:v>44235</c:v>
                </c:pt>
                <c:pt idx="290">
                  <c:v>44236</c:v>
                </c:pt>
                <c:pt idx="291">
                  <c:v>44237</c:v>
                </c:pt>
                <c:pt idx="292">
                  <c:v>44238</c:v>
                </c:pt>
                <c:pt idx="293">
                  <c:v>44239</c:v>
                </c:pt>
                <c:pt idx="294">
                  <c:v>44242</c:v>
                </c:pt>
                <c:pt idx="295">
                  <c:v>44243</c:v>
                </c:pt>
                <c:pt idx="296">
                  <c:v>44244</c:v>
                </c:pt>
                <c:pt idx="297">
                  <c:v>44245</c:v>
                </c:pt>
                <c:pt idx="298">
                  <c:v>44246</c:v>
                </c:pt>
                <c:pt idx="299">
                  <c:v>44249</c:v>
                </c:pt>
                <c:pt idx="300">
                  <c:v>44250</c:v>
                </c:pt>
                <c:pt idx="301">
                  <c:v>44251</c:v>
                </c:pt>
                <c:pt idx="302">
                  <c:v>44252</c:v>
                </c:pt>
                <c:pt idx="303">
                  <c:v>44253</c:v>
                </c:pt>
                <c:pt idx="304">
                  <c:v>44256</c:v>
                </c:pt>
                <c:pt idx="305">
                  <c:v>44257</c:v>
                </c:pt>
                <c:pt idx="306">
                  <c:v>44258</c:v>
                </c:pt>
                <c:pt idx="307">
                  <c:v>44259</c:v>
                </c:pt>
                <c:pt idx="308">
                  <c:v>44260</c:v>
                </c:pt>
                <c:pt idx="309">
                  <c:v>44263</c:v>
                </c:pt>
                <c:pt idx="310">
                  <c:v>44264</c:v>
                </c:pt>
                <c:pt idx="311">
                  <c:v>44265</c:v>
                </c:pt>
                <c:pt idx="312">
                  <c:v>44266</c:v>
                </c:pt>
                <c:pt idx="313">
                  <c:v>44267</c:v>
                </c:pt>
                <c:pt idx="314">
                  <c:v>44270</c:v>
                </c:pt>
                <c:pt idx="315">
                  <c:v>44271</c:v>
                </c:pt>
                <c:pt idx="316">
                  <c:v>44272</c:v>
                </c:pt>
                <c:pt idx="317">
                  <c:v>44273</c:v>
                </c:pt>
                <c:pt idx="318">
                  <c:v>44274</c:v>
                </c:pt>
                <c:pt idx="319">
                  <c:v>44277</c:v>
                </c:pt>
                <c:pt idx="320">
                  <c:v>44278</c:v>
                </c:pt>
                <c:pt idx="321">
                  <c:v>44279</c:v>
                </c:pt>
                <c:pt idx="322">
                  <c:v>44280</c:v>
                </c:pt>
                <c:pt idx="323">
                  <c:v>44281</c:v>
                </c:pt>
                <c:pt idx="324">
                  <c:v>44284</c:v>
                </c:pt>
                <c:pt idx="325">
                  <c:v>44285</c:v>
                </c:pt>
                <c:pt idx="326">
                  <c:v>44286</c:v>
                </c:pt>
                <c:pt idx="327">
                  <c:v>44287</c:v>
                </c:pt>
                <c:pt idx="328">
                  <c:v>44288</c:v>
                </c:pt>
                <c:pt idx="329">
                  <c:v>44291</c:v>
                </c:pt>
                <c:pt idx="330">
                  <c:v>44292</c:v>
                </c:pt>
                <c:pt idx="331">
                  <c:v>44293</c:v>
                </c:pt>
                <c:pt idx="332">
                  <c:v>44294</c:v>
                </c:pt>
                <c:pt idx="333">
                  <c:v>44295</c:v>
                </c:pt>
                <c:pt idx="334">
                  <c:v>44298</c:v>
                </c:pt>
                <c:pt idx="335">
                  <c:v>44299</c:v>
                </c:pt>
                <c:pt idx="336">
                  <c:v>44300</c:v>
                </c:pt>
                <c:pt idx="337">
                  <c:v>44301</c:v>
                </c:pt>
                <c:pt idx="338">
                  <c:v>44302</c:v>
                </c:pt>
                <c:pt idx="339">
                  <c:v>44305</c:v>
                </c:pt>
                <c:pt idx="340">
                  <c:v>44306</c:v>
                </c:pt>
                <c:pt idx="341">
                  <c:v>44307</c:v>
                </c:pt>
                <c:pt idx="342">
                  <c:v>44308</c:v>
                </c:pt>
                <c:pt idx="343">
                  <c:v>44309</c:v>
                </c:pt>
                <c:pt idx="344">
                  <c:v>44312</c:v>
                </c:pt>
                <c:pt idx="345">
                  <c:v>44313</c:v>
                </c:pt>
                <c:pt idx="346">
                  <c:v>44314</c:v>
                </c:pt>
                <c:pt idx="347">
                  <c:v>44315</c:v>
                </c:pt>
                <c:pt idx="348">
                  <c:v>44316</c:v>
                </c:pt>
                <c:pt idx="349">
                  <c:v>44319</c:v>
                </c:pt>
                <c:pt idx="350">
                  <c:v>44320</c:v>
                </c:pt>
                <c:pt idx="351">
                  <c:v>44321</c:v>
                </c:pt>
                <c:pt idx="352">
                  <c:v>44322</c:v>
                </c:pt>
                <c:pt idx="353">
                  <c:v>44323</c:v>
                </c:pt>
                <c:pt idx="354">
                  <c:v>44326</c:v>
                </c:pt>
                <c:pt idx="355">
                  <c:v>44327</c:v>
                </c:pt>
                <c:pt idx="356">
                  <c:v>44328</c:v>
                </c:pt>
                <c:pt idx="357">
                  <c:v>44329</c:v>
                </c:pt>
                <c:pt idx="358">
                  <c:v>44330</c:v>
                </c:pt>
                <c:pt idx="359">
                  <c:v>44333</c:v>
                </c:pt>
                <c:pt idx="360">
                  <c:v>44334</c:v>
                </c:pt>
                <c:pt idx="361">
                  <c:v>44335</c:v>
                </c:pt>
                <c:pt idx="362">
                  <c:v>44336</c:v>
                </c:pt>
                <c:pt idx="363">
                  <c:v>44337</c:v>
                </c:pt>
                <c:pt idx="364">
                  <c:v>44340</c:v>
                </c:pt>
                <c:pt idx="365">
                  <c:v>44341</c:v>
                </c:pt>
                <c:pt idx="366">
                  <c:v>44342</c:v>
                </c:pt>
                <c:pt idx="367">
                  <c:v>44343</c:v>
                </c:pt>
                <c:pt idx="368">
                  <c:v>44344</c:v>
                </c:pt>
                <c:pt idx="369">
                  <c:v>44347</c:v>
                </c:pt>
                <c:pt idx="370">
                  <c:v>44348</c:v>
                </c:pt>
                <c:pt idx="371">
                  <c:v>44349</c:v>
                </c:pt>
                <c:pt idx="372">
                  <c:v>44350</c:v>
                </c:pt>
                <c:pt idx="373">
                  <c:v>44351</c:v>
                </c:pt>
                <c:pt idx="374">
                  <c:v>44354</c:v>
                </c:pt>
                <c:pt idx="375">
                  <c:v>44355</c:v>
                </c:pt>
                <c:pt idx="376">
                  <c:v>44356</c:v>
                </c:pt>
                <c:pt idx="377">
                  <c:v>44357</c:v>
                </c:pt>
                <c:pt idx="378">
                  <c:v>44358</c:v>
                </c:pt>
                <c:pt idx="379">
                  <c:v>44361</c:v>
                </c:pt>
                <c:pt idx="380">
                  <c:v>44362</c:v>
                </c:pt>
                <c:pt idx="381">
                  <c:v>44363</c:v>
                </c:pt>
                <c:pt idx="382">
                  <c:v>44364</c:v>
                </c:pt>
                <c:pt idx="383">
                  <c:v>44365</c:v>
                </c:pt>
                <c:pt idx="384">
                  <c:v>44368</c:v>
                </c:pt>
                <c:pt idx="385">
                  <c:v>44369</c:v>
                </c:pt>
                <c:pt idx="386">
                  <c:v>44370</c:v>
                </c:pt>
                <c:pt idx="387">
                  <c:v>44371</c:v>
                </c:pt>
                <c:pt idx="388">
                  <c:v>44372</c:v>
                </c:pt>
                <c:pt idx="389">
                  <c:v>44375</c:v>
                </c:pt>
                <c:pt idx="390">
                  <c:v>44376</c:v>
                </c:pt>
                <c:pt idx="391">
                  <c:v>44377</c:v>
                </c:pt>
                <c:pt idx="392">
                  <c:v>44378</c:v>
                </c:pt>
                <c:pt idx="393">
                  <c:v>44379</c:v>
                </c:pt>
                <c:pt idx="394">
                  <c:v>44382</c:v>
                </c:pt>
                <c:pt idx="395">
                  <c:v>44383</c:v>
                </c:pt>
                <c:pt idx="396">
                  <c:v>44384</c:v>
                </c:pt>
                <c:pt idx="397">
                  <c:v>44385</c:v>
                </c:pt>
                <c:pt idx="398">
                  <c:v>44386</c:v>
                </c:pt>
                <c:pt idx="399">
                  <c:v>44389</c:v>
                </c:pt>
                <c:pt idx="400">
                  <c:v>44390</c:v>
                </c:pt>
                <c:pt idx="401">
                  <c:v>44391</c:v>
                </c:pt>
                <c:pt idx="402">
                  <c:v>44392</c:v>
                </c:pt>
                <c:pt idx="403">
                  <c:v>44393</c:v>
                </c:pt>
                <c:pt idx="404">
                  <c:v>44396</c:v>
                </c:pt>
                <c:pt idx="405">
                  <c:v>44397</c:v>
                </c:pt>
                <c:pt idx="406">
                  <c:v>44398</c:v>
                </c:pt>
                <c:pt idx="407">
                  <c:v>44399</c:v>
                </c:pt>
                <c:pt idx="408">
                  <c:v>44400</c:v>
                </c:pt>
                <c:pt idx="409">
                  <c:v>44403</c:v>
                </c:pt>
                <c:pt idx="410">
                  <c:v>44404</c:v>
                </c:pt>
                <c:pt idx="411">
                  <c:v>44405</c:v>
                </c:pt>
                <c:pt idx="412">
                  <c:v>44406</c:v>
                </c:pt>
                <c:pt idx="413">
                  <c:v>44407</c:v>
                </c:pt>
                <c:pt idx="414">
                  <c:v>44410</c:v>
                </c:pt>
                <c:pt idx="415">
                  <c:v>44411</c:v>
                </c:pt>
                <c:pt idx="416">
                  <c:v>44412</c:v>
                </c:pt>
                <c:pt idx="417">
                  <c:v>44413</c:v>
                </c:pt>
                <c:pt idx="418">
                  <c:v>44414</c:v>
                </c:pt>
                <c:pt idx="419">
                  <c:v>44417</c:v>
                </c:pt>
                <c:pt idx="420">
                  <c:v>44418</c:v>
                </c:pt>
                <c:pt idx="421">
                  <c:v>44419</c:v>
                </c:pt>
                <c:pt idx="422">
                  <c:v>44420</c:v>
                </c:pt>
                <c:pt idx="423">
                  <c:v>44421</c:v>
                </c:pt>
                <c:pt idx="424">
                  <c:v>44424</c:v>
                </c:pt>
                <c:pt idx="425">
                  <c:v>44425</c:v>
                </c:pt>
                <c:pt idx="426">
                  <c:v>44426</c:v>
                </c:pt>
                <c:pt idx="427">
                  <c:v>44427</c:v>
                </c:pt>
                <c:pt idx="428">
                  <c:v>44428</c:v>
                </c:pt>
                <c:pt idx="429">
                  <c:v>44431</c:v>
                </c:pt>
                <c:pt idx="430">
                  <c:v>44432</c:v>
                </c:pt>
                <c:pt idx="431">
                  <c:v>44433</c:v>
                </c:pt>
                <c:pt idx="432">
                  <c:v>44434</c:v>
                </c:pt>
                <c:pt idx="433">
                  <c:v>44435</c:v>
                </c:pt>
                <c:pt idx="434">
                  <c:v>44438</c:v>
                </c:pt>
                <c:pt idx="435">
                  <c:v>44439</c:v>
                </c:pt>
                <c:pt idx="436">
                  <c:v>44440</c:v>
                </c:pt>
                <c:pt idx="437">
                  <c:v>44441</c:v>
                </c:pt>
                <c:pt idx="438">
                  <c:v>44442</c:v>
                </c:pt>
                <c:pt idx="439">
                  <c:v>44445</c:v>
                </c:pt>
                <c:pt idx="440">
                  <c:v>44446</c:v>
                </c:pt>
                <c:pt idx="441">
                  <c:v>44447</c:v>
                </c:pt>
                <c:pt idx="442">
                  <c:v>44448</c:v>
                </c:pt>
                <c:pt idx="443">
                  <c:v>44449</c:v>
                </c:pt>
                <c:pt idx="444">
                  <c:v>44452</c:v>
                </c:pt>
                <c:pt idx="445">
                  <c:v>44453</c:v>
                </c:pt>
                <c:pt idx="446">
                  <c:v>44454</c:v>
                </c:pt>
                <c:pt idx="447">
                  <c:v>44455</c:v>
                </c:pt>
                <c:pt idx="448">
                  <c:v>44456</c:v>
                </c:pt>
                <c:pt idx="449">
                  <c:v>44459</c:v>
                </c:pt>
                <c:pt idx="450">
                  <c:v>44460</c:v>
                </c:pt>
                <c:pt idx="451">
                  <c:v>44461</c:v>
                </c:pt>
                <c:pt idx="452">
                  <c:v>44462</c:v>
                </c:pt>
                <c:pt idx="453">
                  <c:v>44463</c:v>
                </c:pt>
                <c:pt idx="454">
                  <c:v>44466</c:v>
                </c:pt>
                <c:pt idx="455">
                  <c:v>44467</c:v>
                </c:pt>
                <c:pt idx="456">
                  <c:v>44468</c:v>
                </c:pt>
                <c:pt idx="457">
                  <c:v>44469</c:v>
                </c:pt>
                <c:pt idx="458">
                  <c:v>44470</c:v>
                </c:pt>
                <c:pt idx="459">
                  <c:v>44473</c:v>
                </c:pt>
                <c:pt idx="460">
                  <c:v>44474</c:v>
                </c:pt>
                <c:pt idx="461">
                  <c:v>44475</c:v>
                </c:pt>
                <c:pt idx="462">
                  <c:v>44476</c:v>
                </c:pt>
                <c:pt idx="463">
                  <c:v>44477</c:v>
                </c:pt>
                <c:pt idx="464">
                  <c:v>44480</c:v>
                </c:pt>
                <c:pt idx="465">
                  <c:v>44481</c:v>
                </c:pt>
                <c:pt idx="466">
                  <c:v>44482</c:v>
                </c:pt>
                <c:pt idx="467">
                  <c:v>44483</c:v>
                </c:pt>
                <c:pt idx="468">
                  <c:v>44484</c:v>
                </c:pt>
                <c:pt idx="469">
                  <c:v>44487</c:v>
                </c:pt>
                <c:pt idx="470">
                  <c:v>44488</c:v>
                </c:pt>
                <c:pt idx="471">
                  <c:v>44489</c:v>
                </c:pt>
                <c:pt idx="472">
                  <c:v>44490</c:v>
                </c:pt>
                <c:pt idx="473">
                  <c:v>44491</c:v>
                </c:pt>
                <c:pt idx="474">
                  <c:v>44494</c:v>
                </c:pt>
                <c:pt idx="475">
                  <c:v>44495</c:v>
                </c:pt>
                <c:pt idx="476">
                  <c:v>44496</c:v>
                </c:pt>
                <c:pt idx="477">
                  <c:v>44497</c:v>
                </c:pt>
                <c:pt idx="478">
                  <c:v>44498</c:v>
                </c:pt>
                <c:pt idx="479">
                  <c:v>44501</c:v>
                </c:pt>
                <c:pt idx="480">
                  <c:v>44502</c:v>
                </c:pt>
                <c:pt idx="481">
                  <c:v>44503</c:v>
                </c:pt>
                <c:pt idx="482">
                  <c:v>44504</c:v>
                </c:pt>
                <c:pt idx="483">
                  <c:v>44505</c:v>
                </c:pt>
                <c:pt idx="484">
                  <c:v>44508</c:v>
                </c:pt>
                <c:pt idx="485">
                  <c:v>44509</c:v>
                </c:pt>
                <c:pt idx="486">
                  <c:v>44510</c:v>
                </c:pt>
                <c:pt idx="487">
                  <c:v>44511</c:v>
                </c:pt>
                <c:pt idx="488">
                  <c:v>44512</c:v>
                </c:pt>
                <c:pt idx="489">
                  <c:v>44515</c:v>
                </c:pt>
                <c:pt idx="490">
                  <c:v>44516</c:v>
                </c:pt>
                <c:pt idx="491">
                  <c:v>44517</c:v>
                </c:pt>
                <c:pt idx="492">
                  <c:v>44518</c:v>
                </c:pt>
                <c:pt idx="493">
                  <c:v>44519</c:v>
                </c:pt>
                <c:pt idx="494">
                  <c:v>44522</c:v>
                </c:pt>
                <c:pt idx="495">
                  <c:v>44523</c:v>
                </c:pt>
                <c:pt idx="496">
                  <c:v>44524</c:v>
                </c:pt>
                <c:pt idx="497">
                  <c:v>44525</c:v>
                </c:pt>
                <c:pt idx="498">
                  <c:v>44526</c:v>
                </c:pt>
                <c:pt idx="499">
                  <c:v>44529</c:v>
                </c:pt>
                <c:pt idx="500">
                  <c:v>44530</c:v>
                </c:pt>
                <c:pt idx="501">
                  <c:v>44531</c:v>
                </c:pt>
                <c:pt idx="502">
                  <c:v>44532</c:v>
                </c:pt>
                <c:pt idx="503">
                  <c:v>44533</c:v>
                </c:pt>
                <c:pt idx="504">
                  <c:v>44536</c:v>
                </c:pt>
                <c:pt idx="505">
                  <c:v>44537</c:v>
                </c:pt>
                <c:pt idx="506">
                  <c:v>44538</c:v>
                </c:pt>
                <c:pt idx="507">
                  <c:v>44539</c:v>
                </c:pt>
                <c:pt idx="508">
                  <c:v>44540</c:v>
                </c:pt>
                <c:pt idx="509">
                  <c:v>44543</c:v>
                </c:pt>
                <c:pt idx="510">
                  <c:v>44544</c:v>
                </c:pt>
                <c:pt idx="511">
                  <c:v>44545</c:v>
                </c:pt>
                <c:pt idx="512">
                  <c:v>44546</c:v>
                </c:pt>
                <c:pt idx="513">
                  <c:v>44547</c:v>
                </c:pt>
                <c:pt idx="514">
                  <c:v>44550</c:v>
                </c:pt>
                <c:pt idx="515">
                  <c:v>44551</c:v>
                </c:pt>
                <c:pt idx="516">
                  <c:v>44552</c:v>
                </c:pt>
                <c:pt idx="517">
                  <c:v>44553</c:v>
                </c:pt>
                <c:pt idx="518">
                  <c:v>44554</c:v>
                </c:pt>
                <c:pt idx="519">
                  <c:v>44557</c:v>
                </c:pt>
                <c:pt idx="520">
                  <c:v>44558</c:v>
                </c:pt>
                <c:pt idx="521">
                  <c:v>44559</c:v>
                </c:pt>
                <c:pt idx="522">
                  <c:v>44560</c:v>
                </c:pt>
                <c:pt idx="523">
                  <c:v>44561</c:v>
                </c:pt>
                <c:pt idx="524">
                  <c:v>44564</c:v>
                </c:pt>
                <c:pt idx="525">
                  <c:v>44565</c:v>
                </c:pt>
                <c:pt idx="526">
                  <c:v>44566</c:v>
                </c:pt>
                <c:pt idx="527">
                  <c:v>44567</c:v>
                </c:pt>
                <c:pt idx="528">
                  <c:v>44568</c:v>
                </c:pt>
                <c:pt idx="529">
                  <c:v>44571</c:v>
                </c:pt>
                <c:pt idx="530">
                  <c:v>44572</c:v>
                </c:pt>
                <c:pt idx="531">
                  <c:v>44573</c:v>
                </c:pt>
                <c:pt idx="532">
                  <c:v>44574</c:v>
                </c:pt>
                <c:pt idx="533">
                  <c:v>44575</c:v>
                </c:pt>
                <c:pt idx="534">
                  <c:v>44578</c:v>
                </c:pt>
                <c:pt idx="535">
                  <c:v>44579</c:v>
                </c:pt>
                <c:pt idx="536">
                  <c:v>44580</c:v>
                </c:pt>
                <c:pt idx="537">
                  <c:v>44581</c:v>
                </c:pt>
                <c:pt idx="538">
                  <c:v>44582</c:v>
                </c:pt>
                <c:pt idx="539">
                  <c:v>44585</c:v>
                </c:pt>
                <c:pt idx="540">
                  <c:v>44586</c:v>
                </c:pt>
                <c:pt idx="541">
                  <c:v>44587</c:v>
                </c:pt>
                <c:pt idx="542">
                  <c:v>44588</c:v>
                </c:pt>
                <c:pt idx="543">
                  <c:v>44589</c:v>
                </c:pt>
                <c:pt idx="544">
                  <c:v>44592</c:v>
                </c:pt>
                <c:pt idx="545">
                  <c:v>44593</c:v>
                </c:pt>
                <c:pt idx="546">
                  <c:v>44594</c:v>
                </c:pt>
                <c:pt idx="547">
                  <c:v>44595</c:v>
                </c:pt>
                <c:pt idx="548">
                  <c:v>44596</c:v>
                </c:pt>
                <c:pt idx="549">
                  <c:v>44599</c:v>
                </c:pt>
                <c:pt idx="550">
                  <c:v>44600</c:v>
                </c:pt>
                <c:pt idx="551">
                  <c:v>44601</c:v>
                </c:pt>
                <c:pt idx="552">
                  <c:v>44602</c:v>
                </c:pt>
                <c:pt idx="553">
                  <c:v>44603</c:v>
                </c:pt>
                <c:pt idx="554">
                  <c:v>44606</c:v>
                </c:pt>
                <c:pt idx="555">
                  <c:v>44607</c:v>
                </c:pt>
                <c:pt idx="556">
                  <c:v>44608</c:v>
                </c:pt>
                <c:pt idx="557">
                  <c:v>44609</c:v>
                </c:pt>
                <c:pt idx="558">
                  <c:v>44610</c:v>
                </c:pt>
                <c:pt idx="559">
                  <c:v>44613</c:v>
                </c:pt>
                <c:pt idx="560">
                  <c:v>44614</c:v>
                </c:pt>
                <c:pt idx="561">
                  <c:v>44615</c:v>
                </c:pt>
                <c:pt idx="562">
                  <c:v>44616</c:v>
                </c:pt>
                <c:pt idx="563">
                  <c:v>44617</c:v>
                </c:pt>
                <c:pt idx="564">
                  <c:v>44620</c:v>
                </c:pt>
                <c:pt idx="565">
                  <c:v>44621</c:v>
                </c:pt>
                <c:pt idx="566">
                  <c:v>44622</c:v>
                </c:pt>
                <c:pt idx="567">
                  <c:v>44623</c:v>
                </c:pt>
                <c:pt idx="568">
                  <c:v>44624</c:v>
                </c:pt>
                <c:pt idx="569">
                  <c:v>44627</c:v>
                </c:pt>
                <c:pt idx="570">
                  <c:v>44628</c:v>
                </c:pt>
                <c:pt idx="571">
                  <c:v>44629</c:v>
                </c:pt>
                <c:pt idx="572">
                  <c:v>44630</c:v>
                </c:pt>
                <c:pt idx="573">
                  <c:v>44631</c:v>
                </c:pt>
                <c:pt idx="574">
                  <c:v>44634</c:v>
                </c:pt>
                <c:pt idx="575">
                  <c:v>44635</c:v>
                </c:pt>
                <c:pt idx="576">
                  <c:v>44636</c:v>
                </c:pt>
                <c:pt idx="577">
                  <c:v>44637</c:v>
                </c:pt>
                <c:pt idx="578">
                  <c:v>44638</c:v>
                </c:pt>
                <c:pt idx="579">
                  <c:v>44641</c:v>
                </c:pt>
                <c:pt idx="580">
                  <c:v>44642</c:v>
                </c:pt>
                <c:pt idx="581">
                  <c:v>44643</c:v>
                </c:pt>
                <c:pt idx="582">
                  <c:v>44644</c:v>
                </c:pt>
                <c:pt idx="583">
                  <c:v>44645</c:v>
                </c:pt>
                <c:pt idx="584">
                  <c:v>44648</c:v>
                </c:pt>
                <c:pt idx="585">
                  <c:v>44649</c:v>
                </c:pt>
                <c:pt idx="586">
                  <c:v>44650</c:v>
                </c:pt>
                <c:pt idx="587">
                  <c:v>44651</c:v>
                </c:pt>
                <c:pt idx="588">
                  <c:v>44652</c:v>
                </c:pt>
                <c:pt idx="589">
                  <c:v>44655</c:v>
                </c:pt>
                <c:pt idx="590">
                  <c:v>44656</c:v>
                </c:pt>
                <c:pt idx="591">
                  <c:v>44657</c:v>
                </c:pt>
                <c:pt idx="592">
                  <c:v>44658</c:v>
                </c:pt>
                <c:pt idx="593">
                  <c:v>44659</c:v>
                </c:pt>
                <c:pt idx="594">
                  <c:v>44662</c:v>
                </c:pt>
                <c:pt idx="595">
                  <c:v>44663</c:v>
                </c:pt>
                <c:pt idx="596">
                  <c:v>44664</c:v>
                </c:pt>
                <c:pt idx="597">
                  <c:v>44665</c:v>
                </c:pt>
                <c:pt idx="598">
                  <c:v>44666</c:v>
                </c:pt>
                <c:pt idx="599">
                  <c:v>44669</c:v>
                </c:pt>
                <c:pt idx="600">
                  <c:v>44670</c:v>
                </c:pt>
                <c:pt idx="601">
                  <c:v>44671</c:v>
                </c:pt>
                <c:pt idx="602">
                  <c:v>44672</c:v>
                </c:pt>
                <c:pt idx="603">
                  <c:v>44673</c:v>
                </c:pt>
                <c:pt idx="604">
                  <c:v>44676</c:v>
                </c:pt>
                <c:pt idx="605">
                  <c:v>44677</c:v>
                </c:pt>
                <c:pt idx="606">
                  <c:v>44678</c:v>
                </c:pt>
                <c:pt idx="607">
                  <c:v>44679</c:v>
                </c:pt>
                <c:pt idx="608">
                  <c:v>44680</c:v>
                </c:pt>
                <c:pt idx="609">
                  <c:v>44683</c:v>
                </c:pt>
                <c:pt idx="610">
                  <c:v>44684</c:v>
                </c:pt>
                <c:pt idx="611">
                  <c:v>44685</c:v>
                </c:pt>
                <c:pt idx="612">
                  <c:v>44686</c:v>
                </c:pt>
                <c:pt idx="613">
                  <c:v>44687</c:v>
                </c:pt>
                <c:pt idx="614">
                  <c:v>44690</c:v>
                </c:pt>
                <c:pt idx="615">
                  <c:v>44691</c:v>
                </c:pt>
                <c:pt idx="616">
                  <c:v>44692</c:v>
                </c:pt>
                <c:pt idx="617">
                  <c:v>44693</c:v>
                </c:pt>
                <c:pt idx="618">
                  <c:v>44694</c:v>
                </c:pt>
                <c:pt idx="619">
                  <c:v>44697</c:v>
                </c:pt>
                <c:pt idx="620">
                  <c:v>44698</c:v>
                </c:pt>
                <c:pt idx="621">
                  <c:v>44699</c:v>
                </c:pt>
                <c:pt idx="622">
                  <c:v>44700</c:v>
                </c:pt>
                <c:pt idx="623">
                  <c:v>44701</c:v>
                </c:pt>
                <c:pt idx="624">
                  <c:v>44704</c:v>
                </c:pt>
                <c:pt idx="625">
                  <c:v>44705</c:v>
                </c:pt>
                <c:pt idx="626">
                  <c:v>44706</c:v>
                </c:pt>
                <c:pt idx="627">
                  <c:v>44707</c:v>
                </c:pt>
                <c:pt idx="628">
                  <c:v>44708</c:v>
                </c:pt>
                <c:pt idx="629">
                  <c:v>44711</c:v>
                </c:pt>
                <c:pt idx="630">
                  <c:v>44712</c:v>
                </c:pt>
                <c:pt idx="631">
                  <c:v>44713</c:v>
                </c:pt>
                <c:pt idx="632">
                  <c:v>44714</c:v>
                </c:pt>
                <c:pt idx="633">
                  <c:v>44715</c:v>
                </c:pt>
                <c:pt idx="634">
                  <c:v>44718</c:v>
                </c:pt>
                <c:pt idx="635">
                  <c:v>44719</c:v>
                </c:pt>
                <c:pt idx="636">
                  <c:v>44720</c:v>
                </c:pt>
                <c:pt idx="637">
                  <c:v>44721</c:v>
                </c:pt>
                <c:pt idx="638">
                  <c:v>44722</c:v>
                </c:pt>
                <c:pt idx="639">
                  <c:v>44725</c:v>
                </c:pt>
                <c:pt idx="640">
                  <c:v>44726</c:v>
                </c:pt>
                <c:pt idx="641">
                  <c:v>44727</c:v>
                </c:pt>
                <c:pt idx="642">
                  <c:v>44728</c:v>
                </c:pt>
                <c:pt idx="643">
                  <c:v>44729</c:v>
                </c:pt>
                <c:pt idx="644">
                  <c:v>44732</c:v>
                </c:pt>
                <c:pt idx="645">
                  <c:v>44733</c:v>
                </c:pt>
                <c:pt idx="646">
                  <c:v>44734</c:v>
                </c:pt>
                <c:pt idx="647">
                  <c:v>44735</c:v>
                </c:pt>
                <c:pt idx="648">
                  <c:v>44736</c:v>
                </c:pt>
                <c:pt idx="649">
                  <c:v>44739</c:v>
                </c:pt>
                <c:pt idx="650">
                  <c:v>44740</c:v>
                </c:pt>
                <c:pt idx="651">
                  <c:v>44741</c:v>
                </c:pt>
                <c:pt idx="652">
                  <c:v>44742</c:v>
                </c:pt>
                <c:pt idx="653">
                  <c:v>44743</c:v>
                </c:pt>
                <c:pt idx="654">
                  <c:v>44746</c:v>
                </c:pt>
                <c:pt idx="655">
                  <c:v>44747</c:v>
                </c:pt>
                <c:pt idx="656">
                  <c:v>44748</c:v>
                </c:pt>
                <c:pt idx="657">
                  <c:v>44749</c:v>
                </c:pt>
                <c:pt idx="658">
                  <c:v>44750</c:v>
                </c:pt>
                <c:pt idx="659">
                  <c:v>44753</c:v>
                </c:pt>
                <c:pt idx="660">
                  <c:v>44754</c:v>
                </c:pt>
                <c:pt idx="661">
                  <c:v>44755</c:v>
                </c:pt>
                <c:pt idx="662">
                  <c:v>44756</c:v>
                </c:pt>
                <c:pt idx="663">
                  <c:v>44757</c:v>
                </c:pt>
                <c:pt idx="664">
                  <c:v>44760</c:v>
                </c:pt>
                <c:pt idx="665">
                  <c:v>44761</c:v>
                </c:pt>
                <c:pt idx="666">
                  <c:v>44762</c:v>
                </c:pt>
                <c:pt idx="667">
                  <c:v>44763</c:v>
                </c:pt>
                <c:pt idx="668">
                  <c:v>44764</c:v>
                </c:pt>
                <c:pt idx="669">
                  <c:v>44767</c:v>
                </c:pt>
                <c:pt idx="670">
                  <c:v>44768</c:v>
                </c:pt>
                <c:pt idx="671">
                  <c:v>44769</c:v>
                </c:pt>
                <c:pt idx="672">
                  <c:v>44770</c:v>
                </c:pt>
                <c:pt idx="673">
                  <c:v>44771</c:v>
                </c:pt>
                <c:pt idx="674">
                  <c:v>44774</c:v>
                </c:pt>
                <c:pt idx="675">
                  <c:v>44775</c:v>
                </c:pt>
                <c:pt idx="676">
                  <c:v>44776</c:v>
                </c:pt>
                <c:pt idx="677">
                  <c:v>44777</c:v>
                </c:pt>
                <c:pt idx="678">
                  <c:v>44778</c:v>
                </c:pt>
                <c:pt idx="679">
                  <c:v>44781</c:v>
                </c:pt>
                <c:pt idx="680">
                  <c:v>44782</c:v>
                </c:pt>
                <c:pt idx="681">
                  <c:v>44783</c:v>
                </c:pt>
                <c:pt idx="682">
                  <c:v>44784</c:v>
                </c:pt>
                <c:pt idx="683">
                  <c:v>44785</c:v>
                </c:pt>
                <c:pt idx="684">
                  <c:v>44788</c:v>
                </c:pt>
                <c:pt idx="685">
                  <c:v>44789</c:v>
                </c:pt>
                <c:pt idx="686">
                  <c:v>44790</c:v>
                </c:pt>
                <c:pt idx="687">
                  <c:v>44791</c:v>
                </c:pt>
                <c:pt idx="688">
                  <c:v>44792</c:v>
                </c:pt>
                <c:pt idx="689">
                  <c:v>44795</c:v>
                </c:pt>
                <c:pt idx="690">
                  <c:v>44796</c:v>
                </c:pt>
                <c:pt idx="691">
                  <c:v>44797</c:v>
                </c:pt>
                <c:pt idx="692">
                  <c:v>44798</c:v>
                </c:pt>
                <c:pt idx="693">
                  <c:v>44799</c:v>
                </c:pt>
                <c:pt idx="694">
                  <c:v>44802</c:v>
                </c:pt>
                <c:pt idx="695">
                  <c:v>44803</c:v>
                </c:pt>
                <c:pt idx="696">
                  <c:v>44804</c:v>
                </c:pt>
                <c:pt idx="697">
                  <c:v>44805</c:v>
                </c:pt>
                <c:pt idx="698">
                  <c:v>44806</c:v>
                </c:pt>
                <c:pt idx="699">
                  <c:v>44809</c:v>
                </c:pt>
                <c:pt idx="700">
                  <c:v>44810</c:v>
                </c:pt>
                <c:pt idx="701">
                  <c:v>44811</c:v>
                </c:pt>
                <c:pt idx="702">
                  <c:v>44812</c:v>
                </c:pt>
                <c:pt idx="703">
                  <c:v>44813</c:v>
                </c:pt>
                <c:pt idx="704">
                  <c:v>44816</c:v>
                </c:pt>
                <c:pt idx="705">
                  <c:v>44817</c:v>
                </c:pt>
                <c:pt idx="706">
                  <c:v>44818</c:v>
                </c:pt>
                <c:pt idx="707">
                  <c:v>44819</c:v>
                </c:pt>
                <c:pt idx="708">
                  <c:v>44820</c:v>
                </c:pt>
                <c:pt idx="709">
                  <c:v>44823</c:v>
                </c:pt>
                <c:pt idx="710">
                  <c:v>44824</c:v>
                </c:pt>
                <c:pt idx="711">
                  <c:v>44825</c:v>
                </c:pt>
                <c:pt idx="712">
                  <c:v>44826</c:v>
                </c:pt>
                <c:pt idx="713">
                  <c:v>44827</c:v>
                </c:pt>
                <c:pt idx="714">
                  <c:v>44830</c:v>
                </c:pt>
                <c:pt idx="715">
                  <c:v>44831</c:v>
                </c:pt>
                <c:pt idx="716">
                  <c:v>44832</c:v>
                </c:pt>
                <c:pt idx="717">
                  <c:v>44833</c:v>
                </c:pt>
                <c:pt idx="718">
                  <c:v>44834</c:v>
                </c:pt>
                <c:pt idx="719">
                  <c:v>44837</c:v>
                </c:pt>
                <c:pt idx="720">
                  <c:v>44838</c:v>
                </c:pt>
                <c:pt idx="721">
                  <c:v>44839</c:v>
                </c:pt>
                <c:pt idx="722">
                  <c:v>44840</c:v>
                </c:pt>
                <c:pt idx="723">
                  <c:v>44841</c:v>
                </c:pt>
                <c:pt idx="724">
                  <c:v>44844</c:v>
                </c:pt>
                <c:pt idx="725">
                  <c:v>44845</c:v>
                </c:pt>
                <c:pt idx="726">
                  <c:v>44846</c:v>
                </c:pt>
                <c:pt idx="727">
                  <c:v>44847</c:v>
                </c:pt>
                <c:pt idx="728">
                  <c:v>44848</c:v>
                </c:pt>
                <c:pt idx="729">
                  <c:v>44851</c:v>
                </c:pt>
                <c:pt idx="730">
                  <c:v>44852</c:v>
                </c:pt>
                <c:pt idx="731">
                  <c:v>44853</c:v>
                </c:pt>
                <c:pt idx="732">
                  <c:v>44854</c:v>
                </c:pt>
                <c:pt idx="733">
                  <c:v>44855</c:v>
                </c:pt>
                <c:pt idx="734">
                  <c:v>44858</c:v>
                </c:pt>
                <c:pt idx="735">
                  <c:v>44859</c:v>
                </c:pt>
                <c:pt idx="736">
                  <c:v>44860</c:v>
                </c:pt>
                <c:pt idx="737">
                  <c:v>44861</c:v>
                </c:pt>
                <c:pt idx="738">
                  <c:v>44862</c:v>
                </c:pt>
                <c:pt idx="739">
                  <c:v>44865</c:v>
                </c:pt>
                <c:pt idx="740">
                  <c:v>44866</c:v>
                </c:pt>
                <c:pt idx="741">
                  <c:v>44867</c:v>
                </c:pt>
                <c:pt idx="742">
                  <c:v>44868</c:v>
                </c:pt>
                <c:pt idx="743">
                  <c:v>44869</c:v>
                </c:pt>
                <c:pt idx="744">
                  <c:v>44872</c:v>
                </c:pt>
                <c:pt idx="745">
                  <c:v>44873</c:v>
                </c:pt>
                <c:pt idx="746">
                  <c:v>44874</c:v>
                </c:pt>
                <c:pt idx="747">
                  <c:v>44875</c:v>
                </c:pt>
                <c:pt idx="748">
                  <c:v>44876</c:v>
                </c:pt>
                <c:pt idx="749">
                  <c:v>44879</c:v>
                </c:pt>
                <c:pt idx="750">
                  <c:v>44880</c:v>
                </c:pt>
                <c:pt idx="751">
                  <c:v>44881</c:v>
                </c:pt>
                <c:pt idx="752">
                  <c:v>44882</c:v>
                </c:pt>
                <c:pt idx="753">
                  <c:v>44883</c:v>
                </c:pt>
                <c:pt idx="754">
                  <c:v>44886</c:v>
                </c:pt>
                <c:pt idx="755">
                  <c:v>44887</c:v>
                </c:pt>
                <c:pt idx="756">
                  <c:v>44888</c:v>
                </c:pt>
                <c:pt idx="757">
                  <c:v>44889</c:v>
                </c:pt>
                <c:pt idx="758">
                  <c:v>44890</c:v>
                </c:pt>
                <c:pt idx="759">
                  <c:v>44893</c:v>
                </c:pt>
                <c:pt idx="760">
                  <c:v>44894</c:v>
                </c:pt>
                <c:pt idx="761">
                  <c:v>44895</c:v>
                </c:pt>
                <c:pt idx="762">
                  <c:v>44896</c:v>
                </c:pt>
                <c:pt idx="763">
                  <c:v>44897</c:v>
                </c:pt>
                <c:pt idx="764">
                  <c:v>44900</c:v>
                </c:pt>
                <c:pt idx="765">
                  <c:v>44901</c:v>
                </c:pt>
                <c:pt idx="766">
                  <c:v>44902</c:v>
                </c:pt>
                <c:pt idx="767">
                  <c:v>44903</c:v>
                </c:pt>
                <c:pt idx="768">
                  <c:v>44904</c:v>
                </c:pt>
                <c:pt idx="769">
                  <c:v>44907</c:v>
                </c:pt>
                <c:pt idx="770">
                  <c:v>44908</c:v>
                </c:pt>
                <c:pt idx="771">
                  <c:v>44909</c:v>
                </c:pt>
                <c:pt idx="772">
                  <c:v>44910</c:v>
                </c:pt>
                <c:pt idx="773">
                  <c:v>44911</c:v>
                </c:pt>
                <c:pt idx="774">
                  <c:v>44914</c:v>
                </c:pt>
                <c:pt idx="775">
                  <c:v>44915</c:v>
                </c:pt>
                <c:pt idx="776">
                  <c:v>44916</c:v>
                </c:pt>
                <c:pt idx="777">
                  <c:v>44917</c:v>
                </c:pt>
                <c:pt idx="778">
                  <c:v>44918</c:v>
                </c:pt>
                <c:pt idx="779">
                  <c:v>44921</c:v>
                </c:pt>
                <c:pt idx="780">
                  <c:v>44922</c:v>
                </c:pt>
                <c:pt idx="781">
                  <c:v>44923</c:v>
                </c:pt>
                <c:pt idx="782">
                  <c:v>44924</c:v>
                </c:pt>
                <c:pt idx="783">
                  <c:v>44925</c:v>
                </c:pt>
                <c:pt idx="784">
                  <c:v>44928</c:v>
                </c:pt>
                <c:pt idx="785">
                  <c:v>44929</c:v>
                </c:pt>
                <c:pt idx="786">
                  <c:v>44930</c:v>
                </c:pt>
                <c:pt idx="787">
                  <c:v>44931</c:v>
                </c:pt>
                <c:pt idx="788">
                  <c:v>44932</c:v>
                </c:pt>
                <c:pt idx="789">
                  <c:v>44935</c:v>
                </c:pt>
                <c:pt idx="790">
                  <c:v>44936</c:v>
                </c:pt>
                <c:pt idx="791">
                  <c:v>44937</c:v>
                </c:pt>
                <c:pt idx="792">
                  <c:v>44938</c:v>
                </c:pt>
                <c:pt idx="793">
                  <c:v>44939</c:v>
                </c:pt>
                <c:pt idx="794">
                  <c:v>44942</c:v>
                </c:pt>
                <c:pt idx="795">
                  <c:v>44943</c:v>
                </c:pt>
                <c:pt idx="796">
                  <c:v>44944</c:v>
                </c:pt>
                <c:pt idx="797">
                  <c:v>44945</c:v>
                </c:pt>
                <c:pt idx="798">
                  <c:v>44946</c:v>
                </c:pt>
                <c:pt idx="799">
                  <c:v>44949</c:v>
                </c:pt>
                <c:pt idx="800">
                  <c:v>44950</c:v>
                </c:pt>
                <c:pt idx="801">
                  <c:v>44951</c:v>
                </c:pt>
                <c:pt idx="802">
                  <c:v>44952</c:v>
                </c:pt>
                <c:pt idx="803">
                  <c:v>44953</c:v>
                </c:pt>
                <c:pt idx="804">
                  <c:v>44956</c:v>
                </c:pt>
                <c:pt idx="805">
                  <c:v>44957</c:v>
                </c:pt>
                <c:pt idx="806">
                  <c:v>44958</c:v>
                </c:pt>
                <c:pt idx="807">
                  <c:v>44959</c:v>
                </c:pt>
                <c:pt idx="808">
                  <c:v>44960</c:v>
                </c:pt>
                <c:pt idx="809">
                  <c:v>44963</c:v>
                </c:pt>
                <c:pt idx="810">
                  <c:v>44964</c:v>
                </c:pt>
                <c:pt idx="811">
                  <c:v>44965</c:v>
                </c:pt>
                <c:pt idx="812">
                  <c:v>44966</c:v>
                </c:pt>
                <c:pt idx="813">
                  <c:v>44967</c:v>
                </c:pt>
                <c:pt idx="814">
                  <c:v>44970</c:v>
                </c:pt>
                <c:pt idx="815">
                  <c:v>44971</c:v>
                </c:pt>
                <c:pt idx="816">
                  <c:v>44972</c:v>
                </c:pt>
                <c:pt idx="817">
                  <c:v>44973</c:v>
                </c:pt>
                <c:pt idx="818">
                  <c:v>44974</c:v>
                </c:pt>
                <c:pt idx="819">
                  <c:v>44977</c:v>
                </c:pt>
                <c:pt idx="820">
                  <c:v>44978</c:v>
                </c:pt>
                <c:pt idx="821">
                  <c:v>44979</c:v>
                </c:pt>
                <c:pt idx="822">
                  <c:v>44980</c:v>
                </c:pt>
                <c:pt idx="823">
                  <c:v>44981</c:v>
                </c:pt>
                <c:pt idx="824">
                  <c:v>44984</c:v>
                </c:pt>
                <c:pt idx="825">
                  <c:v>44985</c:v>
                </c:pt>
                <c:pt idx="826">
                  <c:v>44986</c:v>
                </c:pt>
                <c:pt idx="827">
                  <c:v>44987</c:v>
                </c:pt>
                <c:pt idx="828">
                  <c:v>44988</c:v>
                </c:pt>
                <c:pt idx="829">
                  <c:v>44991</c:v>
                </c:pt>
                <c:pt idx="830">
                  <c:v>44992</c:v>
                </c:pt>
                <c:pt idx="831">
                  <c:v>44993</c:v>
                </c:pt>
                <c:pt idx="832">
                  <c:v>44994</c:v>
                </c:pt>
                <c:pt idx="833">
                  <c:v>44995</c:v>
                </c:pt>
                <c:pt idx="834">
                  <c:v>44998</c:v>
                </c:pt>
                <c:pt idx="835">
                  <c:v>44999</c:v>
                </c:pt>
                <c:pt idx="836">
                  <c:v>45000</c:v>
                </c:pt>
                <c:pt idx="837">
                  <c:v>45001</c:v>
                </c:pt>
                <c:pt idx="838">
                  <c:v>45002</c:v>
                </c:pt>
                <c:pt idx="839">
                  <c:v>45005</c:v>
                </c:pt>
                <c:pt idx="840">
                  <c:v>45006</c:v>
                </c:pt>
                <c:pt idx="841">
                  <c:v>45007</c:v>
                </c:pt>
                <c:pt idx="842">
                  <c:v>45008</c:v>
                </c:pt>
                <c:pt idx="843">
                  <c:v>45009</c:v>
                </c:pt>
                <c:pt idx="844">
                  <c:v>45012</c:v>
                </c:pt>
                <c:pt idx="845">
                  <c:v>45013</c:v>
                </c:pt>
                <c:pt idx="846">
                  <c:v>45014</c:v>
                </c:pt>
                <c:pt idx="847">
                  <c:v>45015</c:v>
                </c:pt>
                <c:pt idx="848">
                  <c:v>45016</c:v>
                </c:pt>
                <c:pt idx="849">
                  <c:v>45019</c:v>
                </c:pt>
                <c:pt idx="850">
                  <c:v>45020</c:v>
                </c:pt>
                <c:pt idx="851">
                  <c:v>45021</c:v>
                </c:pt>
                <c:pt idx="852">
                  <c:v>45022</c:v>
                </c:pt>
                <c:pt idx="853">
                  <c:v>45023</c:v>
                </c:pt>
                <c:pt idx="854">
                  <c:v>45026</c:v>
                </c:pt>
                <c:pt idx="855">
                  <c:v>45027</c:v>
                </c:pt>
                <c:pt idx="856">
                  <c:v>45028</c:v>
                </c:pt>
                <c:pt idx="857">
                  <c:v>45029</c:v>
                </c:pt>
                <c:pt idx="858">
                  <c:v>45030</c:v>
                </c:pt>
                <c:pt idx="859">
                  <c:v>45033</c:v>
                </c:pt>
                <c:pt idx="860">
                  <c:v>45034</c:v>
                </c:pt>
                <c:pt idx="861">
                  <c:v>45035</c:v>
                </c:pt>
                <c:pt idx="862">
                  <c:v>45036</c:v>
                </c:pt>
                <c:pt idx="863">
                  <c:v>45037</c:v>
                </c:pt>
                <c:pt idx="864">
                  <c:v>45040</c:v>
                </c:pt>
                <c:pt idx="865">
                  <c:v>45041</c:v>
                </c:pt>
                <c:pt idx="866">
                  <c:v>45042</c:v>
                </c:pt>
                <c:pt idx="867">
                  <c:v>45043</c:v>
                </c:pt>
                <c:pt idx="868">
                  <c:v>45044</c:v>
                </c:pt>
                <c:pt idx="869">
                  <c:v>45047</c:v>
                </c:pt>
                <c:pt idx="870">
                  <c:v>45048</c:v>
                </c:pt>
                <c:pt idx="871">
                  <c:v>45049</c:v>
                </c:pt>
                <c:pt idx="872">
                  <c:v>45050</c:v>
                </c:pt>
                <c:pt idx="873">
                  <c:v>45051</c:v>
                </c:pt>
                <c:pt idx="874">
                  <c:v>45054</c:v>
                </c:pt>
                <c:pt idx="875">
                  <c:v>45055</c:v>
                </c:pt>
                <c:pt idx="876">
                  <c:v>45056</c:v>
                </c:pt>
                <c:pt idx="877">
                  <c:v>45057</c:v>
                </c:pt>
                <c:pt idx="878">
                  <c:v>45058</c:v>
                </c:pt>
                <c:pt idx="879">
                  <c:v>45061</c:v>
                </c:pt>
                <c:pt idx="880">
                  <c:v>45062</c:v>
                </c:pt>
                <c:pt idx="881">
                  <c:v>45063</c:v>
                </c:pt>
                <c:pt idx="882">
                  <c:v>45064</c:v>
                </c:pt>
                <c:pt idx="883">
                  <c:v>45065</c:v>
                </c:pt>
                <c:pt idx="884">
                  <c:v>45068</c:v>
                </c:pt>
                <c:pt idx="885">
                  <c:v>45069</c:v>
                </c:pt>
                <c:pt idx="886">
                  <c:v>45070</c:v>
                </c:pt>
                <c:pt idx="887">
                  <c:v>45071</c:v>
                </c:pt>
                <c:pt idx="888">
                  <c:v>45072</c:v>
                </c:pt>
                <c:pt idx="889">
                  <c:v>45075</c:v>
                </c:pt>
                <c:pt idx="890">
                  <c:v>45076</c:v>
                </c:pt>
                <c:pt idx="891">
                  <c:v>45077</c:v>
                </c:pt>
                <c:pt idx="892">
                  <c:v>45078</c:v>
                </c:pt>
                <c:pt idx="893">
                  <c:v>45079</c:v>
                </c:pt>
                <c:pt idx="894">
                  <c:v>45082</c:v>
                </c:pt>
                <c:pt idx="895">
                  <c:v>45083</c:v>
                </c:pt>
                <c:pt idx="896">
                  <c:v>45084</c:v>
                </c:pt>
                <c:pt idx="897">
                  <c:v>45085</c:v>
                </c:pt>
                <c:pt idx="898">
                  <c:v>45086</c:v>
                </c:pt>
                <c:pt idx="899">
                  <c:v>45089</c:v>
                </c:pt>
                <c:pt idx="900">
                  <c:v>45090</c:v>
                </c:pt>
                <c:pt idx="901">
                  <c:v>45091</c:v>
                </c:pt>
                <c:pt idx="902">
                  <c:v>45092</c:v>
                </c:pt>
                <c:pt idx="903">
                  <c:v>45093</c:v>
                </c:pt>
                <c:pt idx="904">
                  <c:v>45096</c:v>
                </c:pt>
                <c:pt idx="905">
                  <c:v>45097</c:v>
                </c:pt>
                <c:pt idx="906">
                  <c:v>45098</c:v>
                </c:pt>
                <c:pt idx="907">
                  <c:v>45099</c:v>
                </c:pt>
                <c:pt idx="908">
                  <c:v>45100</c:v>
                </c:pt>
                <c:pt idx="909">
                  <c:v>45103</c:v>
                </c:pt>
                <c:pt idx="910">
                  <c:v>45104</c:v>
                </c:pt>
                <c:pt idx="911">
                  <c:v>45105</c:v>
                </c:pt>
                <c:pt idx="912">
                  <c:v>45106</c:v>
                </c:pt>
                <c:pt idx="913">
                  <c:v>45107</c:v>
                </c:pt>
                <c:pt idx="914">
                  <c:v>45110</c:v>
                </c:pt>
                <c:pt idx="915">
                  <c:v>45111</c:v>
                </c:pt>
                <c:pt idx="916">
                  <c:v>45112</c:v>
                </c:pt>
                <c:pt idx="917">
                  <c:v>45113</c:v>
                </c:pt>
                <c:pt idx="918">
                  <c:v>45114</c:v>
                </c:pt>
                <c:pt idx="919">
                  <c:v>45117</c:v>
                </c:pt>
                <c:pt idx="920">
                  <c:v>45118</c:v>
                </c:pt>
                <c:pt idx="921">
                  <c:v>45119</c:v>
                </c:pt>
                <c:pt idx="922">
                  <c:v>45120</c:v>
                </c:pt>
                <c:pt idx="923">
                  <c:v>45121</c:v>
                </c:pt>
                <c:pt idx="924">
                  <c:v>45124</c:v>
                </c:pt>
                <c:pt idx="925">
                  <c:v>45125</c:v>
                </c:pt>
                <c:pt idx="926">
                  <c:v>45126</c:v>
                </c:pt>
                <c:pt idx="927">
                  <c:v>45127</c:v>
                </c:pt>
                <c:pt idx="928">
                  <c:v>45128</c:v>
                </c:pt>
                <c:pt idx="929">
                  <c:v>45131</c:v>
                </c:pt>
                <c:pt idx="930">
                  <c:v>45132</c:v>
                </c:pt>
                <c:pt idx="931">
                  <c:v>45133</c:v>
                </c:pt>
                <c:pt idx="932">
                  <c:v>45134</c:v>
                </c:pt>
                <c:pt idx="933">
                  <c:v>45135</c:v>
                </c:pt>
                <c:pt idx="934">
                  <c:v>45138</c:v>
                </c:pt>
                <c:pt idx="935">
                  <c:v>45139</c:v>
                </c:pt>
                <c:pt idx="936">
                  <c:v>45140</c:v>
                </c:pt>
                <c:pt idx="937">
                  <c:v>45141</c:v>
                </c:pt>
                <c:pt idx="938">
                  <c:v>45142</c:v>
                </c:pt>
                <c:pt idx="939">
                  <c:v>45145</c:v>
                </c:pt>
                <c:pt idx="940">
                  <c:v>45146</c:v>
                </c:pt>
                <c:pt idx="941">
                  <c:v>45147</c:v>
                </c:pt>
                <c:pt idx="942">
                  <c:v>45148</c:v>
                </c:pt>
                <c:pt idx="943">
                  <c:v>45149</c:v>
                </c:pt>
                <c:pt idx="944">
                  <c:v>45152</c:v>
                </c:pt>
                <c:pt idx="945">
                  <c:v>45153</c:v>
                </c:pt>
                <c:pt idx="946">
                  <c:v>45154</c:v>
                </c:pt>
                <c:pt idx="947">
                  <c:v>45155</c:v>
                </c:pt>
                <c:pt idx="948">
                  <c:v>45156</c:v>
                </c:pt>
                <c:pt idx="949">
                  <c:v>45159</c:v>
                </c:pt>
                <c:pt idx="950">
                  <c:v>45160</c:v>
                </c:pt>
                <c:pt idx="951">
                  <c:v>45161</c:v>
                </c:pt>
                <c:pt idx="952">
                  <c:v>45162</c:v>
                </c:pt>
                <c:pt idx="953">
                  <c:v>45163</c:v>
                </c:pt>
                <c:pt idx="954">
                  <c:v>45166</c:v>
                </c:pt>
                <c:pt idx="955">
                  <c:v>45167</c:v>
                </c:pt>
                <c:pt idx="956">
                  <c:v>45168</c:v>
                </c:pt>
                <c:pt idx="957">
                  <c:v>45169</c:v>
                </c:pt>
                <c:pt idx="958">
                  <c:v>45170</c:v>
                </c:pt>
                <c:pt idx="959">
                  <c:v>45173</c:v>
                </c:pt>
                <c:pt idx="960">
                  <c:v>45174</c:v>
                </c:pt>
                <c:pt idx="961">
                  <c:v>45175</c:v>
                </c:pt>
                <c:pt idx="962">
                  <c:v>45176</c:v>
                </c:pt>
                <c:pt idx="963">
                  <c:v>45177</c:v>
                </c:pt>
                <c:pt idx="964">
                  <c:v>45180</c:v>
                </c:pt>
                <c:pt idx="965">
                  <c:v>45181</c:v>
                </c:pt>
                <c:pt idx="966">
                  <c:v>45182</c:v>
                </c:pt>
                <c:pt idx="967">
                  <c:v>45183</c:v>
                </c:pt>
                <c:pt idx="968">
                  <c:v>45184</c:v>
                </c:pt>
                <c:pt idx="969">
                  <c:v>45187</c:v>
                </c:pt>
                <c:pt idx="970">
                  <c:v>45188</c:v>
                </c:pt>
                <c:pt idx="971">
                  <c:v>45189</c:v>
                </c:pt>
                <c:pt idx="972">
                  <c:v>45190</c:v>
                </c:pt>
                <c:pt idx="973">
                  <c:v>45191</c:v>
                </c:pt>
                <c:pt idx="974">
                  <c:v>45194</c:v>
                </c:pt>
                <c:pt idx="975">
                  <c:v>45195</c:v>
                </c:pt>
                <c:pt idx="976">
                  <c:v>45196</c:v>
                </c:pt>
                <c:pt idx="977">
                  <c:v>45197</c:v>
                </c:pt>
                <c:pt idx="978">
                  <c:v>45198</c:v>
                </c:pt>
                <c:pt idx="979">
                  <c:v>45201</c:v>
                </c:pt>
                <c:pt idx="980">
                  <c:v>45202</c:v>
                </c:pt>
                <c:pt idx="981">
                  <c:v>45203</c:v>
                </c:pt>
                <c:pt idx="982">
                  <c:v>45204</c:v>
                </c:pt>
                <c:pt idx="983">
                  <c:v>45205</c:v>
                </c:pt>
                <c:pt idx="984">
                  <c:v>45208</c:v>
                </c:pt>
                <c:pt idx="985">
                  <c:v>45209</c:v>
                </c:pt>
                <c:pt idx="986">
                  <c:v>45210</c:v>
                </c:pt>
                <c:pt idx="987">
                  <c:v>45211</c:v>
                </c:pt>
                <c:pt idx="988">
                  <c:v>45212</c:v>
                </c:pt>
                <c:pt idx="989">
                  <c:v>45215</c:v>
                </c:pt>
                <c:pt idx="990">
                  <c:v>45216</c:v>
                </c:pt>
                <c:pt idx="991">
                  <c:v>45217</c:v>
                </c:pt>
                <c:pt idx="992">
                  <c:v>45218</c:v>
                </c:pt>
                <c:pt idx="993">
                  <c:v>45219</c:v>
                </c:pt>
                <c:pt idx="994">
                  <c:v>45222</c:v>
                </c:pt>
                <c:pt idx="995">
                  <c:v>45223</c:v>
                </c:pt>
                <c:pt idx="996">
                  <c:v>45224</c:v>
                </c:pt>
                <c:pt idx="997">
                  <c:v>45225</c:v>
                </c:pt>
                <c:pt idx="998">
                  <c:v>45226</c:v>
                </c:pt>
                <c:pt idx="999">
                  <c:v>45229</c:v>
                </c:pt>
                <c:pt idx="1000">
                  <c:v>45230</c:v>
                </c:pt>
                <c:pt idx="1001">
                  <c:v>45231</c:v>
                </c:pt>
                <c:pt idx="1002">
                  <c:v>45232</c:v>
                </c:pt>
                <c:pt idx="1003">
                  <c:v>45233</c:v>
                </c:pt>
                <c:pt idx="1004">
                  <c:v>45236</c:v>
                </c:pt>
                <c:pt idx="1005">
                  <c:v>45237</c:v>
                </c:pt>
                <c:pt idx="1006">
                  <c:v>45238</c:v>
                </c:pt>
                <c:pt idx="1007">
                  <c:v>45239</c:v>
                </c:pt>
                <c:pt idx="1008">
                  <c:v>45240</c:v>
                </c:pt>
                <c:pt idx="1009">
                  <c:v>45243</c:v>
                </c:pt>
                <c:pt idx="1010">
                  <c:v>45244</c:v>
                </c:pt>
                <c:pt idx="1011">
                  <c:v>45245</c:v>
                </c:pt>
                <c:pt idx="1012">
                  <c:v>45246</c:v>
                </c:pt>
                <c:pt idx="1013">
                  <c:v>45247</c:v>
                </c:pt>
                <c:pt idx="1014">
                  <c:v>45250</c:v>
                </c:pt>
                <c:pt idx="1015">
                  <c:v>45251</c:v>
                </c:pt>
                <c:pt idx="1016">
                  <c:v>45252</c:v>
                </c:pt>
                <c:pt idx="1017">
                  <c:v>45253</c:v>
                </c:pt>
                <c:pt idx="1018">
                  <c:v>45254</c:v>
                </c:pt>
                <c:pt idx="1019">
                  <c:v>45257</c:v>
                </c:pt>
                <c:pt idx="1020">
                  <c:v>45258</c:v>
                </c:pt>
                <c:pt idx="1021">
                  <c:v>45259</c:v>
                </c:pt>
                <c:pt idx="1022">
                  <c:v>45260</c:v>
                </c:pt>
                <c:pt idx="1023">
                  <c:v>45261</c:v>
                </c:pt>
                <c:pt idx="1024">
                  <c:v>45264</c:v>
                </c:pt>
                <c:pt idx="1025">
                  <c:v>45265</c:v>
                </c:pt>
                <c:pt idx="1026">
                  <c:v>45266</c:v>
                </c:pt>
                <c:pt idx="1027">
                  <c:v>45267</c:v>
                </c:pt>
                <c:pt idx="1028">
                  <c:v>45268</c:v>
                </c:pt>
                <c:pt idx="1029">
                  <c:v>45271</c:v>
                </c:pt>
                <c:pt idx="1030">
                  <c:v>45272</c:v>
                </c:pt>
                <c:pt idx="1031">
                  <c:v>45273</c:v>
                </c:pt>
                <c:pt idx="1032">
                  <c:v>45274</c:v>
                </c:pt>
                <c:pt idx="1033">
                  <c:v>45275</c:v>
                </c:pt>
                <c:pt idx="1034">
                  <c:v>45278</c:v>
                </c:pt>
                <c:pt idx="1035">
                  <c:v>45279</c:v>
                </c:pt>
                <c:pt idx="1036">
                  <c:v>45280</c:v>
                </c:pt>
                <c:pt idx="1037">
                  <c:v>45281</c:v>
                </c:pt>
                <c:pt idx="1038">
                  <c:v>45282</c:v>
                </c:pt>
                <c:pt idx="1039">
                  <c:v>45285</c:v>
                </c:pt>
                <c:pt idx="1040">
                  <c:v>45286</c:v>
                </c:pt>
                <c:pt idx="1041">
                  <c:v>45287</c:v>
                </c:pt>
                <c:pt idx="1042">
                  <c:v>45288</c:v>
                </c:pt>
                <c:pt idx="1043">
                  <c:v>45289</c:v>
                </c:pt>
                <c:pt idx="1044">
                  <c:v>45292</c:v>
                </c:pt>
                <c:pt idx="1045">
                  <c:v>45293</c:v>
                </c:pt>
                <c:pt idx="1046">
                  <c:v>45294</c:v>
                </c:pt>
                <c:pt idx="1047">
                  <c:v>45295</c:v>
                </c:pt>
                <c:pt idx="1048">
                  <c:v>45296</c:v>
                </c:pt>
                <c:pt idx="1049">
                  <c:v>45299</c:v>
                </c:pt>
                <c:pt idx="1050">
                  <c:v>45300</c:v>
                </c:pt>
                <c:pt idx="1051">
                  <c:v>45301</c:v>
                </c:pt>
                <c:pt idx="1052">
                  <c:v>45302</c:v>
                </c:pt>
                <c:pt idx="1053">
                  <c:v>45303</c:v>
                </c:pt>
                <c:pt idx="1054">
                  <c:v>45306</c:v>
                </c:pt>
                <c:pt idx="1055">
                  <c:v>45307</c:v>
                </c:pt>
                <c:pt idx="1056">
                  <c:v>45308</c:v>
                </c:pt>
                <c:pt idx="1057">
                  <c:v>45309</c:v>
                </c:pt>
                <c:pt idx="1058">
                  <c:v>45310</c:v>
                </c:pt>
                <c:pt idx="1059">
                  <c:v>45313</c:v>
                </c:pt>
                <c:pt idx="1060">
                  <c:v>45314</c:v>
                </c:pt>
                <c:pt idx="1061">
                  <c:v>45315</c:v>
                </c:pt>
                <c:pt idx="1062">
                  <c:v>45316</c:v>
                </c:pt>
                <c:pt idx="1063">
                  <c:v>45317</c:v>
                </c:pt>
                <c:pt idx="1064">
                  <c:v>45320</c:v>
                </c:pt>
                <c:pt idx="1065">
                  <c:v>45321</c:v>
                </c:pt>
                <c:pt idx="1066">
                  <c:v>45322</c:v>
                </c:pt>
                <c:pt idx="1067">
                  <c:v>45323</c:v>
                </c:pt>
                <c:pt idx="1068">
                  <c:v>45324</c:v>
                </c:pt>
                <c:pt idx="1069">
                  <c:v>45327</c:v>
                </c:pt>
                <c:pt idx="1070">
                  <c:v>45328</c:v>
                </c:pt>
                <c:pt idx="1071">
                  <c:v>45329</c:v>
                </c:pt>
                <c:pt idx="1072">
                  <c:v>45330</c:v>
                </c:pt>
                <c:pt idx="1073">
                  <c:v>45331</c:v>
                </c:pt>
                <c:pt idx="1074">
                  <c:v>45334</c:v>
                </c:pt>
                <c:pt idx="1075">
                  <c:v>45335</c:v>
                </c:pt>
                <c:pt idx="1076">
                  <c:v>45336</c:v>
                </c:pt>
                <c:pt idx="1077">
                  <c:v>45337</c:v>
                </c:pt>
                <c:pt idx="1078">
                  <c:v>45338</c:v>
                </c:pt>
                <c:pt idx="1079">
                  <c:v>45341</c:v>
                </c:pt>
                <c:pt idx="1080">
                  <c:v>45342</c:v>
                </c:pt>
                <c:pt idx="1081">
                  <c:v>45343</c:v>
                </c:pt>
                <c:pt idx="1082">
                  <c:v>45344</c:v>
                </c:pt>
                <c:pt idx="1083">
                  <c:v>45345</c:v>
                </c:pt>
                <c:pt idx="1084">
                  <c:v>45348</c:v>
                </c:pt>
                <c:pt idx="1085">
                  <c:v>45349</c:v>
                </c:pt>
                <c:pt idx="1086">
                  <c:v>45350</c:v>
                </c:pt>
                <c:pt idx="1087">
                  <c:v>45351</c:v>
                </c:pt>
                <c:pt idx="1088">
                  <c:v>45352</c:v>
                </c:pt>
                <c:pt idx="1089">
                  <c:v>45355</c:v>
                </c:pt>
                <c:pt idx="1090">
                  <c:v>45356</c:v>
                </c:pt>
                <c:pt idx="1091">
                  <c:v>45357</c:v>
                </c:pt>
                <c:pt idx="1092">
                  <c:v>45358</c:v>
                </c:pt>
                <c:pt idx="1093">
                  <c:v>45359</c:v>
                </c:pt>
                <c:pt idx="1094">
                  <c:v>45362</c:v>
                </c:pt>
                <c:pt idx="1095">
                  <c:v>45363</c:v>
                </c:pt>
                <c:pt idx="1096">
                  <c:v>45364</c:v>
                </c:pt>
                <c:pt idx="1097">
                  <c:v>45365</c:v>
                </c:pt>
                <c:pt idx="1098">
                  <c:v>45366</c:v>
                </c:pt>
                <c:pt idx="1099">
                  <c:v>45369</c:v>
                </c:pt>
                <c:pt idx="1100">
                  <c:v>45370</c:v>
                </c:pt>
                <c:pt idx="1101">
                  <c:v>45371</c:v>
                </c:pt>
                <c:pt idx="1102">
                  <c:v>45372</c:v>
                </c:pt>
                <c:pt idx="1103">
                  <c:v>45373</c:v>
                </c:pt>
                <c:pt idx="1104">
                  <c:v>45376</c:v>
                </c:pt>
                <c:pt idx="1105">
                  <c:v>45377</c:v>
                </c:pt>
                <c:pt idx="1106">
                  <c:v>45378</c:v>
                </c:pt>
                <c:pt idx="1107">
                  <c:v>45379</c:v>
                </c:pt>
                <c:pt idx="1108">
                  <c:v>45380</c:v>
                </c:pt>
                <c:pt idx="1109">
                  <c:v>45383</c:v>
                </c:pt>
                <c:pt idx="1110">
                  <c:v>45384</c:v>
                </c:pt>
                <c:pt idx="1111">
                  <c:v>45385</c:v>
                </c:pt>
                <c:pt idx="1112">
                  <c:v>45386</c:v>
                </c:pt>
                <c:pt idx="1113">
                  <c:v>45387</c:v>
                </c:pt>
                <c:pt idx="1114">
                  <c:v>45390</c:v>
                </c:pt>
                <c:pt idx="1115">
                  <c:v>45391</c:v>
                </c:pt>
                <c:pt idx="1116">
                  <c:v>45392</c:v>
                </c:pt>
                <c:pt idx="1117">
                  <c:v>45393</c:v>
                </c:pt>
                <c:pt idx="1118">
                  <c:v>45394</c:v>
                </c:pt>
                <c:pt idx="1119">
                  <c:v>45397</c:v>
                </c:pt>
                <c:pt idx="1120">
                  <c:v>45398</c:v>
                </c:pt>
                <c:pt idx="1121">
                  <c:v>45399</c:v>
                </c:pt>
                <c:pt idx="1122">
                  <c:v>45400</c:v>
                </c:pt>
                <c:pt idx="1123">
                  <c:v>45401</c:v>
                </c:pt>
                <c:pt idx="1124">
                  <c:v>45404</c:v>
                </c:pt>
                <c:pt idx="1125">
                  <c:v>45405</c:v>
                </c:pt>
                <c:pt idx="1126">
                  <c:v>45406</c:v>
                </c:pt>
                <c:pt idx="1127">
                  <c:v>45407</c:v>
                </c:pt>
                <c:pt idx="1128">
                  <c:v>45408</c:v>
                </c:pt>
                <c:pt idx="1129">
                  <c:v>45411</c:v>
                </c:pt>
                <c:pt idx="1130">
                  <c:v>45412</c:v>
                </c:pt>
                <c:pt idx="1131">
                  <c:v>45413</c:v>
                </c:pt>
                <c:pt idx="1132">
                  <c:v>45414</c:v>
                </c:pt>
                <c:pt idx="1133">
                  <c:v>45415</c:v>
                </c:pt>
                <c:pt idx="1134">
                  <c:v>45418</c:v>
                </c:pt>
                <c:pt idx="1135">
                  <c:v>45419</c:v>
                </c:pt>
                <c:pt idx="1136">
                  <c:v>45420</c:v>
                </c:pt>
                <c:pt idx="1137">
                  <c:v>45421</c:v>
                </c:pt>
                <c:pt idx="1138">
                  <c:v>45422</c:v>
                </c:pt>
                <c:pt idx="1139">
                  <c:v>45425</c:v>
                </c:pt>
                <c:pt idx="1140">
                  <c:v>45426</c:v>
                </c:pt>
                <c:pt idx="1141">
                  <c:v>45427</c:v>
                </c:pt>
                <c:pt idx="1142">
                  <c:v>45428</c:v>
                </c:pt>
                <c:pt idx="1143">
                  <c:v>45429</c:v>
                </c:pt>
                <c:pt idx="1144">
                  <c:v>45432</c:v>
                </c:pt>
                <c:pt idx="1145">
                  <c:v>45433</c:v>
                </c:pt>
                <c:pt idx="1146">
                  <c:v>45434</c:v>
                </c:pt>
                <c:pt idx="1147">
                  <c:v>45435</c:v>
                </c:pt>
                <c:pt idx="1148">
                  <c:v>45436</c:v>
                </c:pt>
                <c:pt idx="1149">
                  <c:v>45439</c:v>
                </c:pt>
                <c:pt idx="1150">
                  <c:v>45440</c:v>
                </c:pt>
                <c:pt idx="1151">
                  <c:v>45441</c:v>
                </c:pt>
                <c:pt idx="1152">
                  <c:v>45442</c:v>
                </c:pt>
                <c:pt idx="1153">
                  <c:v>45443</c:v>
                </c:pt>
                <c:pt idx="1154">
                  <c:v>45446</c:v>
                </c:pt>
                <c:pt idx="1155">
                  <c:v>45447</c:v>
                </c:pt>
                <c:pt idx="1156">
                  <c:v>45448</c:v>
                </c:pt>
                <c:pt idx="1157">
                  <c:v>45449</c:v>
                </c:pt>
                <c:pt idx="1158">
                  <c:v>45450</c:v>
                </c:pt>
                <c:pt idx="1159">
                  <c:v>45453</c:v>
                </c:pt>
                <c:pt idx="1160">
                  <c:v>45454</c:v>
                </c:pt>
                <c:pt idx="1161">
                  <c:v>45455</c:v>
                </c:pt>
                <c:pt idx="1162">
                  <c:v>45456</c:v>
                </c:pt>
                <c:pt idx="1163">
                  <c:v>45457</c:v>
                </c:pt>
                <c:pt idx="1164">
                  <c:v>45460</c:v>
                </c:pt>
                <c:pt idx="1165">
                  <c:v>45461</c:v>
                </c:pt>
                <c:pt idx="1166">
                  <c:v>45462</c:v>
                </c:pt>
                <c:pt idx="1167">
                  <c:v>45463</c:v>
                </c:pt>
                <c:pt idx="1168">
                  <c:v>45464</c:v>
                </c:pt>
                <c:pt idx="1169">
                  <c:v>45467</c:v>
                </c:pt>
                <c:pt idx="1170">
                  <c:v>45468</c:v>
                </c:pt>
                <c:pt idx="1171">
                  <c:v>45469</c:v>
                </c:pt>
                <c:pt idx="1172">
                  <c:v>45470</c:v>
                </c:pt>
                <c:pt idx="1173">
                  <c:v>45471</c:v>
                </c:pt>
                <c:pt idx="1174">
                  <c:v>45474</c:v>
                </c:pt>
                <c:pt idx="1175">
                  <c:v>45475</c:v>
                </c:pt>
                <c:pt idx="1176">
                  <c:v>45476</c:v>
                </c:pt>
                <c:pt idx="1177">
                  <c:v>45477</c:v>
                </c:pt>
                <c:pt idx="1178">
                  <c:v>45478</c:v>
                </c:pt>
                <c:pt idx="1179">
                  <c:v>45481</c:v>
                </c:pt>
                <c:pt idx="1180">
                  <c:v>45482</c:v>
                </c:pt>
                <c:pt idx="1181">
                  <c:v>45483</c:v>
                </c:pt>
                <c:pt idx="1182">
                  <c:v>45484</c:v>
                </c:pt>
                <c:pt idx="1183">
                  <c:v>45485</c:v>
                </c:pt>
                <c:pt idx="1184">
                  <c:v>45488</c:v>
                </c:pt>
                <c:pt idx="1185">
                  <c:v>45489</c:v>
                </c:pt>
                <c:pt idx="1186">
                  <c:v>45490</c:v>
                </c:pt>
                <c:pt idx="1187">
                  <c:v>45491</c:v>
                </c:pt>
                <c:pt idx="1188">
                  <c:v>45492</c:v>
                </c:pt>
                <c:pt idx="1189">
                  <c:v>45495</c:v>
                </c:pt>
                <c:pt idx="1190">
                  <c:v>45496</c:v>
                </c:pt>
                <c:pt idx="1191">
                  <c:v>45497</c:v>
                </c:pt>
                <c:pt idx="1192">
                  <c:v>45498</c:v>
                </c:pt>
                <c:pt idx="1193">
                  <c:v>45499</c:v>
                </c:pt>
                <c:pt idx="1194">
                  <c:v>45502</c:v>
                </c:pt>
                <c:pt idx="1195">
                  <c:v>45503</c:v>
                </c:pt>
                <c:pt idx="1196">
                  <c:v>45504</c:v>
                </c:pt>
                <c:pt idx="1197">
                  <c:v>45505</c:v>
                </c:pt>
                <c:pt idx="1198">
                  <c:v>45506</c:v>
                </c:pt>
                <c:pt idx="1199">
                  <c:v>45509</c:v>
                </c:pt>
                <c:pt idx="1200">
                  <c:v>45510</c:v>
                </c:pt>
                <c:pt idx="1201">
                  <c:v>45511</c:v>
                </c:pt>
                <c:pt idx="1202">
                  <c:v>45512</c:v>
                </c:pt>
                <c:pt idx="1203">
                  <c:v>45513</c:v>
                </c:pt>
                <c:pt idx="1204">
                  <c:v>45516</c:v>
                </c:pt>
                <c:pt idx="1205">
                  <c:v>45517</c:v>
                </c:pt>
                <c:pt idx="1206">
                  <c:v>45518</c:v>
                </c:pt>
                <c:pt idx="1207">
                  <c:v>45519</c:v>
                </c:pt>
                <c:pt idx="1208">
                  <c:v>45520</c:v>
                </c:pt>
                <c:pt idx="1209">
                  <c:v>45523</c:v>
                </c:pt>
                <c:pt idx="1210">
                  <c:v>45524</c:v>
                </c:pt>
                <c:pt idx="1211">
                  <c:v>45525</c:v>
                </c:pt>
                <c:pt idx="1212">
                  <c:v>45526</c:v>
                </c:pt>
                <c:pt idx="1213">
                  <c:v>45527</c:v>
                </c:pt>
                <c:pt idx="1214">
                  <c:v>45530</c:v>
                </c:pt>
                <c:pt idx="1215">
                  <c:v>45531</c:v>
                </c:pt>
                <c:pt idx="1216">
                  <c:v>45532</c:v>
                </c:pt>
                <c:pt idx="1217">
                  <c:v>45533</c:v>
                </c:pt>
                <c:pt idx="1218">
                  <c:v>45534</c:v>
                </c:pt>
                <c:pt idx="1219">
                  <c:v>45537</c:v>
                </c:pt>
                <c:pt idx="1220">
                  <c:v>45538</c:v>
                </c:pt>
                <c:pt idx="1221">
                  <c:v>45539</c:v>
                </c:pt>
                <c:pt idx="1222">
                  <c:v>45540</c:v>
                </c:pt>
                <c:pt idx="1223">
                  <c:v>45541</c:v>
                </c:pt>
                <c:pt idx="1224">
                  <c:v>45544</c:v>
                </c:pt>
                <c:pt idx="1225">
                  <c:v>45545</c:v>
                </c:pt>
                <c:pt idx="1226">
                  <c:v>45546</c:v>
                </c:pt>
                <c:pt idx="1227">
                  <c:v>45547</c:v>
                </c:pt>
                <c:pt idx="1228">
                  <c:v>45548</c:v>
                </c:pt>
                <c:pt idx="1229">
                  <c:v>45551</c:v>
                </c:pt>
                <c:pt idx="1230">
                  <c:v>45552</c:v>
                </c:pt>
                <c:pt idx="1231">
                  <c:v>45553</c:v>
                </c:pt>
                <c:pt idx="1232">
                  <c:v>45554</c:v>
                </c:pt>
                <c:pt idx="1233">
                  <c:v>45555</c:v>
                </c:pt>
                <c:pt idx="1234">
                  <c:v>45558</c:v>
                </c:pt>
                <c:pt idx="1235">
                  <c:v>45559</c:v>
                </c:pt>
                <c:pt idx="1236">
                  <c:v>45560</c:v>
                </c:pt>
                <c:pt idx="1237">
                  <c:v>45561</c:v>
                </c:pt>
                <c:pt idx="1238">
                  <c:v>45562</c:v>
                </c:pt>
                <c:pt idx="1239">
                  <c:v>45565</c:v>
                </c:pt>
                <c:pt idx="1240">
                  <c:v>45566</c:v>
                </c:pt>
                <c:pt idx="1241">
                  <c:v>45567</c:v>
                </c:pt>
                <c:pt idx="1242">
                  <c:v>45568</c:v>
                </c:pt>
                <c:pt idx="1243">
                  <c:v>45569</c:v>
                </c:pt>
                <c:pt idx="1244">
                  <c:v>45572</c:v>
                </c:pt>
                <c:pt idx="1245">
                  <c:v>45573</c:v>
                </c:pt>
                <c:pt idx="1246">
                  <c:v>45574</c:v>
                </c:pt>
                <c:pt idx="1247">
                  <c:v>45575</c:v>
                </c:pt>
                <c:pt idx="1248">
                  <c:v>45576</c:v>
                </c:pt>
                <c:pt idx="1249">
                  <c:v>45579</c:v>
                </c:pt>
                <c:pt idx="1250">
                  <c:v>45580</c:v>
                </c:pt>
                <c:pt idx="1251">
                  <c:v>45581</c:v>
                </c:pt>
                <c:pt idx="1252">
                  <c:v>45582</c:v>
                </c:pt>
                <c:pt idx="1253">
                  <c:v>45583</c:v>
                </c:pt>
                <c:pt idx="1254">
                  <c:v>45586</c:v>
                </c:pt>
                <c:pt idx="1255">
                  <c:v>45587</c:v>
                </c:pt>
                <c:pt idx="1256">
                  <c:v>45588</c:v>
                </c:pt>
                <c:pt idx="1257">
                  <c:v>45589</c:v>
                </c:pt>
                <c:pt idx="1258">
                  <c:v>45590</c:v>
                </c:pt>
                <c:pt idx="1259">
                  <c:v>45593</c:v>
                </c:pt>
                <c:pt idx="1260">
                  <c:v>45594</c:v>
                </c:pt>
                <c:pt idx="1261">
                  <c:v>45595</c:v>
                </c:pt>
                <c:pt idx="1262">
                  <c:v>45596</c:v>
                </c:pt>
                <c:pt idx="1263">
                  <c:v>45597</c:v>
                </c:pt>
                <c:pt idx="1264">
                  <c:v>45600</c:v>
                </c:pt>
                <c:pt idx="1265">
                  <c:v>45601</c:v>
                </c:pt>
                <c:pt idx="1266">
                  <c:v>45602</c:v>
                </c:pt>
                <c:pt idx="1267">
                  <c:v>45603</c:v>
                </c:pt>
                <c:pt idx="1268">
                  <c:v>45604</c:v>
                </c:pt>
                <c:pt idx="1269">
                  <c:v>45607</c:v>
                </c:pt>
                <c:pt idx="1270">
                  <c:v>45608</c:v>
                </c:pt>
                <c:pt idx="1271">
                  <c:v>45609</c:v>
                </c:pt>
                <c:pt idx="1272">
                  <c:v>45610</c:v>
                </c:pt>
                <c:pt idx="1273">
                  <c:v>45611</c:v>
                </c:pt>
                <c:pt idx="1274">
                  <c:v>45614</c:v>
                </c:pt>
                <c:pt idx="1275">
                  <c:v>45615</c:v>
                </c:pt>
                <c:pt idx="1276">
                  <c:v>45616</c:v>
                </c:pt>
                <c:pt idx="1277">
                  <c:v>45617</c:v>
                </c:pt>
                <c:pt idx="1278">
                  <c:v>45618</c:v>
                </c:pt>
                <c:pt idx="1279">
                  <c:v>45621</c:v>
                </c:pt>
                <c:pt idx="1280">
                  <c:v>45622</c:v>
                </c:pt>
                <c:pt idx="1281">
                  <c:v>45623</c:v>
                </c:pt>
                <c:pt idx="1282">
                  <c:v>45624</c:v>
                </c:pt>
                <c:pt idx="1283">
                  <c:v>45625</c:v>
                </c:pt>
                <c:pt idx="1284">
                  <c:v>45628</c:v>
                </c:pt>
                <c:pt idx="1285">
                  <c:v>45629</c:v>
                </c:pt>
                <c:pt idx="1286">
                  <c:v>45630</c:v>
                </c:pt>
                <c:pt idx="1287">
                  <c:v>45631</c:v>
                </c:pt>
                <c:pt idx="1288">
                  <c:v>45632</c:v>
                </c:pt>
                <c:pt idx="1289">
                  <c:v>45635</c:v>
                </c:pt>
                <c:pt idx="1290">
                  <c:v>45636</c:v>
                </c:pt>
                <c:pt idx="1291">
                  <c:v>45637</c:v>
                </c:pt>
                <c:pt idx="1292">
                  <c:v>45638</c:v>
                </c:pt>
                <c:pt idx="1293">
                  <c:v>45639</c:v>
                </c:pt>
                <c:pt idx="1294">
                  <c:v>45642</c:v>
                </c:pt>
                <c:pt idx="1295">
                  <c:v>45643</c:v>
                </c:pt>
                <c:pt idx="1296">
                  <c:v>45644</c:v>
                </c:pt>
                <c:pt idx="1297">
                  <c:v>45645</c:v>
                </c:pt>
                <c:pt idx="1298">
                  <c:v>45646</c:v>
                </c:pt>
                <c:pt idx="1299">
                  <c:v>45649</c:v>
                </c:pt>
                <c:pt idx="1300">
                  <c:v>45650</c:v>
                </c:pt>
                <c:pt idx="1301">
                  <c:v>45651</c:v>
                </c:pt>
                <c:pt idx="1302">
                  <c:v>45652</c:v>
                </c:pt>
                <c:pt idx="1303">
                  <c:v>45653</c:v>
                </c:pt>
                <c:pt idx="1304">
                  <c:v>45656</c:v>
                </c:pt>
                <c:pt idx="1305">
                  <c:v>45657</c:v>
                </c:pt>
                <c:pt idx="1306">
                  <c:v>45658</c:v>
                </c:pt>
                <c:pt idx="1307">
                  <c:v>45659</c:v>
                </c:pt>
                <c:pt idx="1308">
                  <c:v>45660</c:v>
                </c:pt>
                <c:pt idx="1309">
                  <c:v>45663</c:v>
                </c:pt>
                <c:pt idx="1310">
                  <c:v>45664</c:v>
                </c:pt>
                <c:pt idx="1311">
                  <c:v>45665</c:v>
                </c:pt>
                <c:pt idx="1312">
                  <c:v>45666</c:v>
                </c:pt>
                <c:pt idx="1313">
                  <c:v>45667</c:v>
                </c:pt>
                <c:pt idx="1314">
                  <c:v>45670</c:v>
                </c:pt>
                <c:pt idx="1315">
                  <c:v>45671</c:v>
                </c:pt>
                <c:pt idx="1316">
                  <c:v>45672</c:v>
                </c:pt>
                <c:pt idx="1317">
                  <c:v>45673</c:v>
                </c:pt>
                <c:pt idx="1318">
                  <c:v>45674</c:v>
                </c:pt>
                <c:pt idx="1319">
                  <c:v>45677</c:v>
                </c:pt>
                <c:pt idx="1320">
                  <c:v>45678</c:v>
                </c:pt>
                <c:pt idx="1321">
                  <c:v>45679</c:v>
                </c:pt>
                <c:pt idx="1322">
                  <c:v>45680</c:v>
                </c:pt>
                <c:pt idx="1323">
                  <c:v>45681</c:v>
                </c:pt>
                <c:pt idx="1324">
                  <c:v>45684</c:v>
                </c:pt>
                <c:pt idx="1325">
                  <c:v>45685</c:v>
                </c:pt>
                <c:pt idx="1326">
                  <c:v>45686</c:v>
                </c:pt>
                <c:pt idx="1327">
                  <c:v>45687</c:v>
                </c:pt>
                <c:pt idx="1328">
                  <c:v>45688</c:v>
                </c:pt>
                <c:pt idx="1329">
                  <c:v>45691</c:v>
                </c:pt>
                <c:pt idx="1330">
                  <c:v>45692</c:v>
                </c:pt>
                <c:pt idx="1331">
                  <c:v>45693</c:v>
                </c:pt>
                <c:pt idx="1332">
                  <c:v>45694</c:v>
                </c:pt>
                <c:pt idx="1333">
                  <c:v>45695</c:v>
                </c:pt>
                <c:pt idx="1334">
                  <c:v>45698</c:v>
                </c:pt>
                <c:pt idx="1335">
                  <c:v>45699</c:v>
                </c:pt>
                <c:pt idx="1336">
                  <c:v>45700</c:v>
                </c:pt>
                <c:pt idx="1337">
                  <c:v>45701</c:v>
                </c:pt>
                <c:pt idx="1338">
                  <c:v>45702</c:v>
                </c:pt>
                <c:pt idx="1339">
                  <c:v>45705</c:v>
                </c:pt>
                <c:pt idx="1340">
                  <c:v>45706</c:v>
                </c:pt>
                <c:pt idx="1341">
                  <c:v>45707</c:v>
                </c:pt>
                <c:pt idx="1342">
                  <c:v>45708</c:v>
                </c:pt>
                <c:pt idx="1343">
                  <c:v>45709</c:v>
                </c:pt>
                <c:pt idx="1344">
                  <c:v>45712</c:v>
                </c:pt>
                <c:pt idx="1345">
                  <c:v>45713</c:v>
                </c:pt>
                <c:pt idx="1346">
                  <c:v>45714</c:v>
                </c:pt>
                <c:pt idx="1347">
                  <c:v>45715</c:v>
                </c:pt>
                <c:pt idx="1348">
                  <c:v>45716</c:v>
                </c:pt>
                <c:pt idx="1349">
                  <c:v>45719</c:v>
                </c:pt>
                <c:pt idx="1350">
                  <c:v>45720</c:v>
                </c:pt>
                <c:pt idx="1351">
                  <c:v>45721</c:v>
                </c:pt>
                <c:pt idx="1352">
                  <c:v>45722</c:v>
                </c:pt>
                <c:pt idx="1353">
                  <c:v>45723</c:v>
                </c:pt>
                <c:pt idx="1354">
                  <c:v>45726</c:v>
                </c:pt>
                <c:pt idx="1355">
                  <c:v>45727</c:v>
                </c:pt>
                <c:pt idx="1356">
                  <c:v>45728</c:v>
                </c:pt>
                <c:pt idx="1357">
                  <c:v>45729</c:v>
                </c:pt>
                <c:pt idx="1358">
                  <c:v>45730</c:v>
                </c:pt>
                <c:pt idx="1359">
                  <c:v>45733</c:v>
                </c:pt>
                <c:pt idx="1360">
                  <c:v>45734</c:v>
                </c:pt>
                <c:pt idx="1361">
                  <c:v>45735</c:v>
                </c:pt>
                <c:pt idx="1362">
                  <c:v>45736</c:v>
                </c:pt>
                <c:pt idx="1363">
                  <c:v>45737</c:v>
                </c:pt>
                <c:pt idx="1364">
                  <c:v>45740</c:v>
                </c:pt>
                <c:pt idx="1365">
                  <c:v>45741</c:v>
                </c:pt>
                <c:pt idx="1366">
                  <c:v>45742</c:v>
                </c:pt>
                <c:pt idx="1367">
                  <c:v>45743</c:v>
                </c:pt>
                <c:pt idx="1368">
                  <c:v>45744</c:v>
                </c:pt>
                <c:pt idx="1369">
                  <c:v>45747</c:v>
                </c:pt>
                <c:pt idx="1370">
                  <c:v>45748</c:v>
                </c:pt>
                <c:pt idx="1371">
                  <c:v>45749</c:v>
                </c:pt>
                <c:pt idx="1372">
                  <c:v>45750</c:v>
                </c:pt>
                <c:pt idx="1373">
                  <c:v>45751</c:v>
                </c:pt>
                <c:pt idx="1374">
                  <c:v>45754</c:v>
                </c:pt>
                <c:pt idx="1375">
                  <c:v>45755</c:v>
                </c:pt>
                <c:pt idx="1376">
                  <c:v>45756</c:v>
                </c:pt>
                <c:pt idx="1377">
                  <c:v>45757</c:v>
                </c:pt>
                <c:pt idx="1378">
                  <c:v>45758</c:v>
                </c:pt>
                <c:pt idx="1379">
                  <c:v>45761</c:v>
                </c:pt>
                <c:pt idx="1380">
                  <c:v>45762</c:v>
                </c:pt>
                <c:pt idx="1381">
                  <c:v>45763</c:v>
                </c:pt>
                <c:pt idx="1382">
                  <c:v>45764</c:v>
                </c:pt>
                <c:pt idx="1383">
                  <c:v>45765</c:v>
                </c:pt>
                <c:pt idx="1384">
                  <c:v>45768</c:v>
                </c:pt>
                <c:pt idx="1385">
                  <c:v>45769</c:v>
                </c:pt>
                <c:pt idx="1386">
                  <c:v>45770</c:v>
                </c:pt>
                <c:pt idx="1387">
                  <c:v>45771</c:v>
                </c:pt>
                <c:pt idx="1388">
                  <c:v>45772</c:v>
                </c:pt>
                <c:pt idx="1389">
                  <c:v>45775</c:v>
                </c:pt>
                <c:pt idx="1390">
                  <c:v>45776</c:v>
                </c:pt>
                <c:pt idx="1391">
                  <c:v>45777</c:v>
                </c:pt>
                <c:pt idx="1392">
                  <c:v>45778</c:v>
                </c:pt>
                <c:pt idx="1393">
                  <c:v>45779</c:v>
                </c:pt>
                <c:pt idx="1394">
                  <c:v>45782</c:v>
                </c:pt>
                <c:pt idx="1395">
                  <c:v>45783</c:v>
                </c:pt>
                <c:pt idx="1396">
                  <c:v>45784</c:v>
                </c:pt>
                <c:pt idx="1397">
                  <c:v>45785</c:v>
                </c:pt>
                <c:pt idx="1398">
                  <c:v>45786</c:v>
                </c:pt>
                <c:pt idx="1399">
                  <c:v>45789</c:v>
                </c:pt>
                <c:pt idx="1400">
                  <c:v>45790</c:v>
                </c:pt>
                <c:pt idx="1401">
                  <c:v>45791</c:v>
                </c:pt>
                <c:pt idx="1402">
                  <c:v>45792</c:v>
                </c:pt>
                <c:pt idx="1403">
                  <c:v>45793</c:v>
                </c:pt>
                <c:pt idx="1404">
                  <c:v>45796</c:v>
                </c:pt>
                <c:pt idx="1405">
                  <c:v>45797</c:v>
                </c:pt>
                <c:pt idx="1406">
                  <c:v>45798</c:v>
                </c:pt>
                <c:pt idx="1407">
                  <c:v>45799</c:v>
                </c:pt>
                <c:pt idx="1408">
                  <c:v>45800</c:v>
                </c:pt>
                <c:pt idx="1409">
                  <c:v>45803</c:v>
                </c:pt>
                <c:pt idx="1410">
                  <c:v>45804</c:v>
                </c:pt>
                <c:pt idx="1411">
                  <c:v>45805</c:v>
                </c:pt>
                <c:pt idx="1412">
                  <c:v>45806</c:v>
                </c:pt>
                <c:pt idx="1413">
                  <c:v>45807</c:v>
                </c:pt>
                <c:pt idx="1414">
                  <c:v>45810</c:v>
                </c:pt>
                <c:pt idx="1415">
                  <c:v>45811</c:v>
                </c:pt>
                <c:pt idx="1416">
                  <c:v>45812</c:v>
                </c:pt>
                <c:pt idx="1417">
                  <c:v>45813</c:v>
                </c:pt>
                <c:pt idx="1418">
                  <c:v>45814</c:v>
                </c:pt>
                <c:pt idx="1419">
                  <c:v>45817</c:v>
                </c:pt>
                <c:pt idx="1420">
                  <c:v>45818</c:v>
                </c:pt>
                <c:pt idx="1421">
                  <c:v>45819</c:v>
                </c:pt>
                <c:pt idx="1422">
                  <c:v>45820</c:v>
                </c:pt>
                <c:pt idx="1423">
                  <c:v>45821</c:v>
                </c:pt>
                <c:pt idx="1424">
                  <c:v>45824</c:v>
                </c:pt>
                <c:pt idx="1425">
                  <c:v>45825</c:v>
                </c:pt>
                <c:pt idx="1426">
                  <c:v>45826</c:v>
                </c:pt>
                <c:pt idx="1427">
                  <c:v>45827</c:v>
                </c:pt>
                <c:pt idx="1428">
                  <c:v>45828</c:v>
                </c:pt>
                <c:pt idx="1429">
                  <c:v>45831</c:v>
                </c:pt>
                <c:pt idx="1430">
                  <c:v>45832</c:v>
                </c:pt>
                <c:pt idx="1431">
                  <c:v>45833</c:v>
                </c:pt>
                <c:pt idx="1432">
                  <c:v>45834</c:v>
                </c:pt>
                <c:pt idx="1433">
                  <c:v>45835</c:v>
                </c:pt>
                <c:pt idx="1434">
                  <c:v>45838</c:v>
                </c:pt>
                <c:pt idx="1435">
                  <c:v>45839</c:v>
                </c:pt>
                <c:pt idx="1436">
                  <c:v>45840</c:v>
                </c:pt>
                <c:pt idx="1437">
                  <c:v>45841</c:v>
                </c:pt>
                <c:pt idx="1438">
                  <c:v>45842</c:v>
                </c:pt>
                <c:pt idx="1439">
                  <c:v>45845</c:v>
                </c:pt>
                <c:pt idx="1440">
                  <c:v>45846</c:v>
                </c:pt>
                <c:pt idx="1441">
                  <c:v>45847</c:v>
                </c:pt>
                <c:pt idx="1442">
                  <c:v>45848</c:v>
                </c:pt>
                <c:pt idx="1443">
                  <c:v>45849</c:v>
                </c:pt>
                <c:pt idx="1444">
                  <c:v>45852</c:v>
                </c:pt>
                <c:pt idx="1445">
                  <c:v>45853</c:v>
                </c:pt>
                <c:pt idx="1446">
                  <c:v>45854</c:v>
                </c:pt>
                <c:pt idx="1447">
                  <c:v>45855</c:v>
                </c:pt>
                <c:pt idx="1448">
                  <c:v>45856</c:v>
                </c:pt>
                <c:pt idx="1449">
                  <c:v>45859</c:v>
                </c:pt>
                <c:pt idx="1450">
                  <c:v>45860</c:v>
                </c:pt>
                <c:pt idx="1451">
                  <c:v>45861</c:v>
                </c:pt>
                <c:pt idx="1452">
                  <c:v>45862</c:v>
                </c:pt>
                <c:pt idx="1453">
                  <c:v>45863</c:v>
                </c:pt>
                <c:pt idx="1454">
                  <c:v>45866</c:v>
                </c:pt>
                <c:pt idx="1455">
                  <c:v>45867</c:v>
                </c:pt>
                <c:pt idx="1456">
                  <c:v>45868</c:v>
                </c:pt>
                <c:pt idx="1457">
                  <c:v>45869</c:v>
                </c:pt>
                <c:pt idx="1458">
                  <c:v>45870</c:v>
                </c:pt>
                <c:pt idx="1459">
                  <c:v>45873</c:v>
                </c:pt>
                <c:pt idx="1460">
                  <c:v>45874</c:v>
                </c:pt>
                <c:pt idx="1461">
                  <c:v>45875</c:v>
                </c:pt>
                <c:pt idx="1462">
                  <c:v>45876</c:v>
                </c:pt>
                <c:pt idx="1463">
                  <c:v>45877</c:v>
                </c:pt>
                <c:pt idx="1464">
                  <c:v>45880</c:v>
                </c:pt>
                <c:pt idx="1465">
                  <c:v>45881</c:v>
                </c:pt>
                <c:pt idx="1466">
                  <c:v>45882</c:v>
                </c:pt>
                <c:pt idx="1467">
                  <c:v>45883</c:v>
                </c:pt>
                <c:pt idx="1468">
                  <c:v>45884</c:v>
                </c:pt>
                <c:pt idx="1469">
                  <c:v>45887</c:v>
                </c:pt>
                <c:pt idx="1470">
                  <c:v>45888</c:v>
                </c:pt>
                <c:pt idx="1471">
                  <c:v>45889</c:v>
                </c:pt>
                <c:pt idx="1472">
                  <c:v>45890</c:v>
                </c:pt>
                <c:pt idx="1473">
                  <c:v>45891</c:v>
                </c:pt>
                <c:pt idx="1474">
                  <c:v>45894</c:v>
                </c:pt>
                <c:pt idx="1475">
                  <c:v>45895</c:v>
                </c:pt>
                <c:pt idx="1476">
                  <c:v>45896</c:v>
                </c:pt>
                <c:pt idx="1477">
                  <c:v>45897</c:v>
                </c:pt>
                <c:pt idx="1478">
                  <c:v>45898</c:v>
                </c:pt>
                <c:pt idx="1479">
                  <c:v>45901</c:v>
                </c:pt>
                <c:pt idx="1480">
                  <c:v>45902</c:v>
                </c:pt>
                <c:pt idx="1481">
                  <c:v>45903</c:v>
                </c:pt>
                <c:pt idx="1482">
                  <c:v>45904</c:v>
                </c:pt>
                <c:pt idx="1483">
                  <c:v>45905</c:v>
                </c:pt>
                <c:pt idx="1484">
                  <c:v>45908</c:v>
                </c:pt>
                <c:pt idx="1485">
                  <c:v>45909</c:v>
                </c:pt>
                <c:pt idx="1486">
                  <c:v>45910</c:v>
                </c:pt>
                <c:pt idx="1487">
                  <c:v>45911</c:v>
                </c:pt>
                <c:pt idx="1488">
                  <c:v>45912</c:v>
                </c:pt>
                <c:pt idx="1489">
                  <c:v>45915</c:v>
                </c:pt>
                <c:pt idx="1490">
                  <c:v>45916</c:v>
                </c:pt>
                <c:pt idx="1491">
                  <c:v>45917</c:v>
                </c:pt>
                <c:pt idx="1492">
                  <c:v>45918</c:v>
                </c:pt>
                <c:pt idx="1493">
                  <c:v>45919</c:v>
                </c:pt>
                <c:pt idx="1494">
                  <c:v>45922</c:v>
                </c:pt>
                <c:pt idx="1495">
                  <c:v>45923</c:v>
                </c:pt>
                <c:pt idx="1496">
                  <c:v>45924</c:v>
                </c:pt>
                <c:pt idx="1497">
                  <c:v>45925</c:v>
                </c:pt>
                <c:pt idx="1498">
                  <c:v>45926</c:v>
                </c:pt>
                <c:pt idx="1499">
                  <c:v>45929</c:v>
                </c:pt>
                <c:pt idx="1500">
                  <c:v>45930</c:v>
                </c:pt>
                <c:pt idx="1501">
                  <c:v>45931</c:v>
                </c:pt>
                <c:pt idx="1502">
                  <c:v>45932</c:v>
                </c:pt>
                <c:pt idx="1503">
                  <c:v>45933</c:v>
                </c:pt>
                <c:pt idx="1504">
                  <c:v>45936</c:v>
                </c:pt>
                <c:pt idx="1505">
                  <c:v>45937</c:v>
                </c:pt>
                <c:pt idx="1506">
                  <c:v>45938</c:v>
                </c:pt>
                <c:pt idx="1507">
                  <c:v>45939</c:v>
                </c:pt>
                <c:pt idx="1508">
                  <c:v>45940</c:v>
                </c:pt>
                <c:pt idx="1509">
                  <c:v>45943</c:v>
                </c:pt>
                <c:pt idx="1510">
                  <c:v>45944</c:v>
                </c:pt>
                <c:pt idx="1511">
                  <c:v>45945</c:v>
                </c:pt>
                <c:pt idx="1512">
                  <c:v>45946</c:v>
                </c:pt>
                <c:pt idx="1513">
                  <c:v>45947</c:v>
                </c:pt>
                <c:pt idx="1514">
                  <c:v>45950</c:v>
                </c:pt>
                <c:pt idx="1515">
                  <c:v>45951</c:v>
                </c:pt>
                <c:pt idx="1516">
                  <c:v>45952</c:v>
                </c:pt>
                <c:pt idx="1517">
                  <c:v>45953</c:v>
                </c:pt>
                <c:pt idx="1518">
                  <c:v>45954</c:v>
                </c:pt>
                <c:pt idx="1519">
                  <c:v>45957</c:v>
                </c:pt>
                <c:pt idx="1520">
                  <c:v>45958</c:v>
                </c:pt>
                <c:pt idx="1521">
                  <c:v>45959</c:v>
                </c:pt>
                <c:pt idx="1522">
                  <c:v>45960</c:v>
                </c:pt>
                <c:pt idx="1523">
                  <c:v>45961</c:v>
                </c:pt>
                <c:pt idx="1524">
                  <c:v>45964</c:v>
                </c:pt>
                <c:pt idx="1525">
                  <c:v>45965</c:v>
                </c:pt>
                <c:pt idx="1526">
                  <c:v>45966</c:v>
                </c:pt>
                <c:pt idx="1527">
                  <c:v>45967</c:v>
                </c:pt>
                <c:pt idx="1528">
                  <c:v>45968</c:v>
                </c:pt>
                <c:pt idx="1529">
                  <c:v>45971</c:v>
                </c:pt>
                <c:pt idx="1530">
                  <c:v>45972</c:v>
                </c:pt>
                <c:pt idx="1531">
                  <c:v>45973</c:v>
                </c:pt>
                <c:pt idx="1532">
                  <c:v>45974</c:v>
                </c:pt>
                <c:pt idx="1533">
                  <c:v>45975</c:v>
                </c:pt>
                <c:pt idx="1534">
                  <c:v>45978</c:v>
                </c:pt>
                <c:pt idx="1535">
                  <c:v>45979</c:v>
                </c:pt>
                <c:pt idx="1536">
                  <c:v>45980</c:v>
                </c:pt>
                <c:pt idx="1537">
                  <c:v>45981</c:v>
                </c:pt>
                <c:pt idx="1538">
                  <c:v>45982</c:v>
                </c:pt>
                <c:pt idx="1539">
                  <c:v>45985</c:v>
                </c:pt>
                <c:pt idx="1540">
                  <c:v>45986</c:v>
                </c:pt>
                <c:pt idx="1541">
                  <c:v>45987</c:v>
                </c:pt>
                <c:pt idx="1542">
                  <c:v>45988</c:v>
                </c:pt>
                <c:pt idx="1543">
                  <c:v>45989</c:v>
                </c:pt>
              </c:numCache>
            </c:numRef>
          </c:cat>
          <c:val>
            <c:numRef>
              <c:f>'Commodity markets'!$H$7:$H$10000</c:f>
              <c:numCache>
                <c:formatCode>0.00</c:formatCode>
                <c:ptCount val="999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1</c:v>
                </c:pt>
                <c:pt idx="1307">
                  <c:v>1</c:v>
                </c:pt>
                <c:pt idx="1308">
                  <c:v>1</c:v>
                </c:pt>
                <c:pt idx="1309">
                  <c:v>1</c:v>
                </c:pt>
                <c:pt idx="1310">
                  <c:v>1</c:v>
                </c:pt>
                <c:pt idx="1311">
                  <c:v>1</c:v>
                </c:pt>
                <c:pt idx="1312">
                  <c:v>1</c:v>
                </c:pt>
                <c:pt idx="1313">
                  <c:v>1</c:v>
                </c:pt>
                <c:pt idx="1314">
                  <c:v>1</c:v>
                </c:pt>
                <c:pt idx="1315">
                  <c:v>1</c:v>
                </c:pt>
                <c:pt idx="1316">
                  <c:v>1</c:v>
                </c:pt>
                <c:pt idx="1317">
                  <c:v>1</c:v>
                </c:pt>
                <c:pt idx="1318">
                  <c:v>1</c:v>
                </c:pt>
                <c:pt idx="1319">
                  <c:v>1</c:v>
                </c:pt>
                <c:pt idx="1320">
                  <c:v>1</c:v>
                </c:pt>
                <c:pt idx="1321">
                  <c:v>1</c:v>
                </c:pt>
                <c:pt idx="1322">
                  <c:v>1</c:v>
                </c:pt>
                <c:pt idx="1323">
                  <c:v>1</c:v>
                </c:pt>
                <c:pt idx="1324">
                  <c:v>1</c:v>
                </c:pt>
                <c:pt idx="1325">
                  <c:v>1</c:v>
                </c:pt>
                <c:pt idx="1326">
                  <c:v>1</c:v>
                </c:pt>
                <c:pt idx="1327">
                  <c:v>1</c:v>
                </c:pt>
                <c:pt idx="1328">
                  <c:v>1</c:v>
                </c:pt>
                <c:pt idx="1329">
                  <c:v>1</c:v>
                </c:pt>
                <c:pt idx="1330">
                  <c:v>1</c:v>
                </c:pt>
                <c:pt idx="1331">
                  <c:v>1</c:v>
                </c:pt>
                <c:pt idx="1332">
                  <c:v>1</c:v>
                </c:pt>
                <c:pt idx="1333">
                  <c:v>1</c:v>
                </c:pt>
                <c:pt idx="1334">
                  <c:v>1</c:v>
                </c:pt>
                <c:pt idx="1335">
                  <c:v>1</c:v>
                </c:pt>
                <c:pt idx="1336">
                  <c:v>1</c:v>
                </c:pt>
                <c:pt idx="1337">
                  <c:v>1</c:v>
                </c:pt>
                <c:pt idx="1338">
                  <c:v>1</c:v>
                </c:pt>
                <c:pt idx="1339">
                  <c:v>1</c:v>
                </c:pt>
                <c:pt idx="1340">
                  <c:v>1</c:v>
                </c:pt>
                <c:pt idx="1341">
                  <c:v>1</c:v>
                </c:pt>
                <c:pt idx="1342">
                  <c:v>1</c:v>
                </c:pt>
                <c:pt idx="1343">
                  <c:v>1</c:v>
                </c:pt>
                <c:pt idx="1344">
                  <c:v>1</c:v>
                </c:pt>
                <c:pt idx="1345">
                  <c:v>1</c:v>
                </c:pt>
                <c:pt idx="1346">
                  <c:v>1</c:v>
                </c:pt>
                <c:pt idx="1347">
                  <c:v>1</c:v>
                </c:pt>
                <c:pt idx="1348">
                  <c:v>1</c:v>
                </c:pt>
                <c:pt idx="1349">
                  <c:v>1</c:v>
                </c:pt>
                <c:pt idx="1350">
                  <c:v>1</c:v>
                </c:pt>
                <c:pt idx="1351">
                  <c:v>1</c:v>
                </c:pt>
                <c:pt idx="1352">
                  <c:v>1</c:v>
                </c:pt>
                <c:pt idx="1353">
                  <c:v>1</c:v>
                </c:pt>
                <c:pt idx="1354">
                  <c:v>1</c:v>
                </c:pt>
                <c:pt idx="1355">
                  <c:v>1</c:v>
                </c:pt>
                <c:pt idx="1356">
                  <c:v>1</c:v>
                </c:pt>
                <c:pt idx="1357">
                  <c:v>1</c:v>
                </c:pt>
                <c:pt idx="1358">
                  <c:v>1</c:v>
                </c:pt>
                <c:pt idx="1359">
                  <c:v>1</c:v>
                </c:pt>
                <c:pt idx="1360">
                  <c:v>1</c:v>
                </c:pt>
                <c:pt idx="1361">
                  <c:v>1</c:v>
                </c:pt>
                <c:pt idx="1362">
                  <c:v>1</c:v>
                </c:pt>
                <c:pt idx="1363">
                  <c:v>1</c:v>
                </c:pt>
                <c:pt idx="1364">
                  <c:v>1</c:v>
                </c:pt>
                <c:pt idx="1365">
                  <c:v>1</c:v>
                </c:pt>
                <c:pt idx="1366">
                  <c:v>1</c:v>
                </c:pt>
                <c:pt idx="1367">
                  <c:v>1</c:v>
                </c:pt>
                <c:pt idx="1368">
                  <c:v>1</c:v>
                </c:pt>
                <c:pt idx="1369">
                  <c:v>1</c:v>
                </c:pt>
                <c:pt idx="1370">
                  <c:v>1</c:v>
                </c:pt>
                <c:pt idx="1371">
                  <c:v>1</c:v>
                </c:pt>
                <c:pt idx="1372">
                  <c:v>1</c:v>
                </c:pt>
                <c:pt idx="1373">
                  <c:v>1</c:v>
                </c:pt>
                <c:pt idx="1374">
                  <c:v>1</c:v>
                </c:pt>
                <c:pt idx="1375">
                  <c:v>1</c:v>
                </c:pt>
                <c:pt idx="1376">
                  <c:v>1</c:v>
                </c:pt>
                <c:pt idx="1377">
                  <c:v>1</c:v>
                </c:pt>
                <c:pt idx="1378">
                  <c:v>1</c:v>
                </c:pt>
                <c:pt idx="1379">
                  <c:v>1</c:v>
                </c:pt>
                <c:pt idx="1380">
                  <c:v>1</c:v>
                </c:pt>
                <c:pt idx="1381">
                  <c:v>1</c:v>
                </c:pt>
                <c:pt idx="1382">
                  <c:v>1</c:v>
                </c:pt>
                <c:pt idx="1383">
                  <c:v>1</c:v>
                </c:pt>
                <c:pt idx="1384">
                  <c:v>1</c:v>
                </c:pt>
                <c:pt idx="1385">
                  <c:v>1</c:v>
                </c:pt>
                <c:pt idx="1386">
                  <c:v>1</c:v>
                </c:pt>
                <c:pt idx="1387">
                  <c:v>1</c:v>
                </c:pt>
                <c:pt idx="1388">
                  <c:v>1</c:v>
                </c:pt>
                <c:pt idx="1389">
                  <c:v>1</c:v>
                </c:pt>
                <c:pt idx="1390">
                  <c:v>1</c:v>
                </c:pt>
                <c:pt idx="1391">
                  <c:v>1</c:v>
                </c:pt>
                <c:pt idx="1392">
                  <c:v>1</c:v>
                </c:pt>
                <c:pt idx="1393">
                  <c:v>1</c:v>
                </c:pt>
                <c:pt idx="1394">
                  <c:v>1</c:v>
                </c:pt>
                <c:pt idx="1395">
                  <c:v>1</c:v>
                </c:pt>
                <c:pt idx="1396">
                  <c:v>1</c:v>
                </c:pt>
                <c:pt idx="1397">
                  <c:v>1</c:v>
                </c:pt>
                <c:pt idx="1398">
                  <c:v>1</c:v>
                </c:pt>
                <c:pt idx="1399">
                  <c:v>1</c:v>
                </c:pt>
                <c:pt idx="1400">
                  <c:v>1</c:v>
                </c:pt>
                <c:pt idx="1401">
                  <c:v>1</c:v>
                </c:pt>
                <c:pt idx="1402">
                  <c:v>1</c:v>
                </c:pt>
                <c:pt idx="1403">
                  <c:v>1</c:v>
                </c:pt>
                <c:pt idx="1404">
                  <c:v>1</c:v>
                </c:pt>
                <c:pt idx="1405">
                  <c:v>1</c:v>
                </c:pt>
                <c:pt idx="1406">
                  <c:v>1</c:v>
                </c:pt>
                <c:pt idx="1407">
                  <c:v>1</c:v>
                </c:pt>
                <c:pt idx="1408">
                  <c:v>1</c:v>
                </c:pt>
                <c:pt idx="1409">
                  <c:v>1</c:v>
                </c:pt>
                <c:pt idx="1410">
                  <c:v>1</c:v>
                </c:pt>
                <c:pt idx="1411">
                  <c:v>1</c:v>
                </c:pt>
                <c:pt idx="1412">
                  <c:v>1</c:v>
                </c:pt>
                <c:pt idx="1413">
                  <c:v>1</c:v>
                </c:pt>
                <c:pt idx="1414">
                  <c:v>1</c:v>
                </c:pt>
                <c:pt idx="1415">
                  <c:v>1</c:v>
                </c:pt>
                <c:pt idx="1416">
                  <c:v>1</c:v>
                </c:pt>
                <c:pt idx="1417">
                  <c:v>1</c:v>
                </c:pt>
                <c:pt idx="1418">
                  <c:v>1</c:v>
                </c:pt>
                <c:pt idx="1419">
                  <c:v>1</c:v>
                </c:pt>
                <c:pt idx="1420">
                  <c:v>1</c:v>
                </c:pt>
                <c:pt idx="1421">
                  <c:v>1</c:v>
                </c:pt>
                <c:pt idx="1422">
                  <c:v>1</c:v>
                </c:pt>
                <c:pt idx="1423">
                  <c:v>1</c:v>
                </c:pt>
                <c:pt idx="1424">
                  <c:v>1</c:v>
                </c:pt>
                <c:pt idx="1425">
                  <c:v>1</c:v>
                </c:pt>
                <c:pt idx="1426">
                  <c:v>1</c:v>
                </c:pt>
                <c:pt idx="1427">
                  <c:v>1</c:v>
                </c:pt>
                <c:pt idx="1428">
                  <c:v>1</c:v>
                </c:pt>
                <c:pt idx="1429">
                  <c:v>1</c:v>
                </c:pt>
                <c:pt idx="1430">
                  <c:v>1</c:v>
                </c:pt>
                <c:pt idx="1431">
                  <c:v>1</c:v>
                </c:pt>
                <c:pt idx="1432">
                  <c:v>1</c:v>
                </c:pt>
                <c:pt idx="1433">
                  <c:v>1</c:v>
                </c:pt>
                <c:pt idx="1434">
                  <c:v>1</c:v>
                </c:pt>
                <c:pt idx="1435">
                  <c:v>1</c:v>
                </c:pt>
                <c:pt idx="1436">
                  <c:v>1</c:v>
                </c:pt>
                <c:pt idx="1437">
                  <c:v>1</c:v>
                </c:pt>
                <c:pt idx="1438">
                  <c:v>1</c:v>
                </c:pt>
                <c:pt idx="1439">
                  <c:v>1</c:v>
                </c:pt>
                <c:pt idx="1440">
                  <c:v>1</c:v>
                </c:pt>
                <c:pt idx="1441">
                  <c:v>1</c:v>
                </c:pt>
                <c:pt idx="1442">
                  <c:v>1</c:v>
                </c:pt>
                <c:pt idx="1443">
                  <c:v>1</c:v>
                </c:pt>
                <c:pt idx="1444">
                  <c:v>1</c:v>
                </c:pt>
                <c:pt idx="1445">
                  <c:v>1</c:v>
                </c:pt>
                <c:pt idx="1446">
                  <c:v>1</c:v>
                </c:pt>
                <c:pt idx="1447">
                  <c:v>1</c:v>
                </c:pt>
                <c:pt idx="1448">
                  <c:v>1</c:v>
                </c:pt>
                <c:pt idx="1449">
                  <c:v>1</c:v>
                </c:pt>
                <c:pt idx="1450">
                  <c:v>1</c:v>
                </c:pt>
                <c:pt idx="1451">
                  <c:v>1</c:v>
                </c:pt>
                <c:pt idx="1452">
                  <c:v>1</c:v>
                </c:pt>
                <c:pt idx="1453">
                  <c:v>1</c:v>
                </c:pt>
                <c:pt idx="1454">
                  <c:v>1</c:v>
                </c:pt>
                <c:pt idx="1455">
                  <c:v>1</c:v>
                </c:pt>
                <c:pt idx="1456">
                  <c:v>1</c:v>
                </c:pt>
                <c:pt idx="1457">
                  <c:v>1</c:v>
                </c:pt>
                <c:pt idx="1458">
                  <c:v>1</c:v>
                </c:pt>
                <c:pt idx="1459">
                  <c:v>1</c:v>
                </c:pt>
                <c:pt idx="1460">
                  <c:v>1</c:v>
                </c:pt>
                <c:pt idx="1461">
                  <c:v>1</c:v>
                </c:pt>
                <c:pt idx="1462">
                  <c:v>1</c:v>
                </c:pt>
                <c:pt idx="1463">
                  <c:v>1</c:v>
                </c:pt>
                <c:pt idx="1464">
                  <c:v>1</c:v>
                </c:pt>
                <c:pt idx="1465">
                  <c:v>1</c:v>
                </c:pt>
                <c:pt idx="1466">
                  <c:v>1</c:v>
                </c:pt>
                <c:pt idx="1467">
                  <c:v>1</c:v>
                </c:pt>
                <c:pt idx="1468">
                  <c:v>1</c:v>
                </c:pt>
                <c:pt idx="1469">
                  <c:v>1</c:v>
                </c:pt>
                <c:pt idx="1470">
                  <c:v>1</c:v>
                </c:pt>
                <c:pt idx="1471">
                  <c:v>1</c:v>
                </c:pt>
                <c:pt idx="1472">
                  <c:v>1</c:v>
                </c:pt>
                <c:pt idx="1473">
                  <c:v>1</c:v>
                </c:pt>
                <c:pt idx="1474">
                  <c:v>1</c:v>
                </c:pt>
                <c:pt idx="1475">
                  <c:v>1</c:v>
                </c:pt>
                <c:pt idx="1476">
                  <c:v>1</c:v>
                </c:pt>
                <c:pt idx="1477">
                  <c:v>1</c:v>
                </c:pt>
                <c:pt idx="1478">
                  <c:v>1</c:v>
                </c:pt>
                <c:pt idx="1479">
                  <c:v>1</c:v>
                </c:pt>
                <c:pt idx="1480">
                  <c:v>1</c:v>
                </c:pt>
                <c:pt idx="1481">
                  <c:v>1</c:v>
                </c:pt>
                <c:pt idx="1482">
                  <c:v>1</c:v>
                </c:pt>
                <c:pt idx="1483">
                  <c:v>1</c:v>
                </c:pt>
                <c:pt idx="1484">
                  <c:v>1</c:v>
                </c:pt>
                <c:pt idx="1485">
                  <c:v>1</c:v>
                </c:pt>
                <c:pt idx="1486">
                  <c:v>1</c:v>
                </c:pt>
                <c:pt idx="1487">
                  <c:v>1</c:v>
                </c:pt>
                <c:pt idx="1488">
                  <c:v>1</c:v>
                </c:pt>
                <c:pt idx="1489">
                  <c:v>1</c:v>
                </c:pt>
                <c:pt idx="1490">
                  <c:v>1</c:v>
                </c:pt>
                <c:pt idx="1491">
                  <c:v>1</c:v>
                </c:pt>
                <c:pt idx="1492">
                  <c:v>1</c:v>
                </c:pt>
                <c:pt idx="1493">
                  <c:v>1</c:v>
                </c:pt>
                <c:pt idx="1494">
                  <c:v>1</c:v>
                </c:pt>
                <c:pt idx="1495">
                  <c:v>1</c:v>
                </c:pt>
                <c:pt idx="1496">
                  <c:v>1</c:v>
                </c:pt>
                <c:pt idx="1497">
                  <c:v>1</c:v>
                </c:pt>
                <c:pt idx="1498">
                  <c:v>1</c:v>
                </c:pt>
                <c:pt idx="1499">
                  <c:v>1</c:v>
                </c:pt>
                <c:pt idx="1500">
                  <c:v>1</c:v>
                </c:pt>
                <c:pt idx="1501">
                  <c:v>1</c:v>
                </c:pt>
                <c:pt idx="1502">
                  <c:v>1</c:v>
                </c:pt>
                <c:pt idx="1503">
                  <c:v>1</c:v>
                </c:pt>
                <c:pt idx="1504">
                  <c:v>1</c:v>
                </c:pt>
                <c:pt idx="1505">
                  <c:v>1</c:v>
                </c:pt>
                <c:pt idx="1506">
                  <c:v>1</c:v>
                </c:pt>
                <c:pt idx="1507">
                  <c:v>1</c:v>
                </c:pt>
                <c:pt idx="1508">
                  <c:v>1</c:v>
                </c:pt>
                <c:pt idx="1509">
                  <c:v>1</c:v>
                </c:pt>
                <c:pt idx="1510">
                  <c:v>1</c:v>
                </c:pt>
                <c:pt idx="1511">
                  <c:v>1</c:v>
                </c:pt>
                <c:pt idx="1512">
                  <c:v>1</c:v>
                </c:pt>
                <c:pt idx="1513">
                  <c:v>1</c:v>
                </c:pt>
                <c:pt idx="1514">
                  <c:v>1</c:v>
                </c:pt>
                <c:pt idx="1515">
                  <c:v>1</c:v>
                </c:pt>
                <c:pt idx="1516">
                  <c:v>1</c:v>
                </c:pt>
                <c:pt idx="1517">
                  <c:v>1</c:v>
                </c:pt>
                <c:pt idx="1518">
                  <c:v>1</c:v>
                </c:pt>
                <c:pt idx="1519">
                  <c:v>1</c:v>
                </c:pt>
                <c:pt idx="1520">
                  <c:v>1</c:v>
                </c:pt>
                <c:pt idx="1521">
                  <c:v>1</c:v>
                </c:pt>
                <c:pt idx="1522">
                  <c:v>1</c:v>
                </c:pt>
                <c:pt idx="1523">
                  <c:v>1</c:v>
                </c:pt>
                <c:pt idx="1524">
                  <c:v>1</c:v>
                </c:pt>
                <c:pt idx="1525">
                  <c:v>1</c:v>
                </c:pt>
                <c:pt idx="1526">
                  <c:v>1</c:v>
                </c:pt>
                <c:pt idx="1527">
                  <c:v>1</c:v>
                </c:pt>
                <c:pt idx="1528">
                  <c:v>1</c:v>
                </c:pt>
                <c:pt idx="1529">
                  <c:v>1</c:v>
                </c:pt>
                <c:pt idx="1530">
                  <c:v>1</c:v>
                </c:pt>
                <c:pt idx="1531">
                  <c:v>1</c:v>
                </c:pt>
                <c:pt idx="1532">
                  <c:v>1</c:v>
                </c:pt>
                <c:pt idx="1533">
                  <c:v>1</c:v>
                </c:pt>
                <c:pt idx="1534">
                  <c:v>1</c:v>
                </c:pt>
                <c:pt idx="1535">
                  <c:v>1</c:v>
                </c:pt>
                <c:pt idx="1536">
                  <c:v>1</c:v>
                </c:pt>
                <c:pt idx="1537">
                  <c:v>1</c:v>
                </c:pt>
                <c:pt idx="1538">
                  <c:v>1</c:v>
                </c:pt>
                <c:pt idx="1539">
                  <c:v>1</c:v>
                </c:pt>
                <c:pt idx="1540">
                  <c:v>1</c:v>
                </c:pt>
                <c:pt idx="1541">
                  <c:v>1</c:v>
                </c:pt>
                <c:pt idx="1542">
                  <c:v>1</c:v>
                </c:pt>
                <c:pt idx="1543">
                  <c:v>1</c:v>
                </c:pt>
              </c:numCache>
            </c:numRef>
          </c:val>
          <c:extLst>
            <c:ext xmlns:c16="http://schemas.microsoft.com/office/drawing/2014/chart" uri="{C3380CC4-5D6E-409C-BE32-E72D297353CC}">
              <c16:uniqueId val="{00000000-E26F-4E59-9692-EA1F4E269F38}"/>
            </c:ext>
          </c:extLst>
        </c:ser>
        <c:dLbls>
          <c:showLegendKey val="0"/>
          <c:showVal val="0"/>
          <c:showCatName val="0"/>
          <c:showSerName val="0"/>
          <c:showPercent val="0"/>
          <c:showBubbleSize val="0"/>
        </c:dLbls>
        <c:axId val="2045751167"/>
        <c:axId val="734193999"/>
      </c:areaChart>
      <c:lineChart>
        <c:grouping val="standard"/>
        <c:varyColors val="0"/>
        <c:ser>
          <c:idx val="1"/>
          <c:order val="0"/>
          <c:tx>
            <c:strRef>
              <c:f>'Commodity markets'!$F$3</c:f>
              <c:strCache>
                <c:ptCount val="1"/>
                <c:pt idx="0">
                  <c:v>Gold Price</c:v>
                </c:pt>
              </c:strCache>
            </c:strRef>
          </c:tx>
          <c:spPr>
            <a:ln w="28575" cap="rnd">
              <a:solidFill>
                <a:schemeClr val="accent2"/>
              </a:solidFill>
              <a:round/>
            </a:ln>
            <a:effectLst/>
          </c:spPr>
          <c:marker>
            <c:symbol val="none"/>
          </c:marker>
          <c:cat>
            <c:numRef>
              <c:f>'Commodity markets'!$E$7:$E$10000</c:f>
              <c:numCache>
                <c:formatCode>m/d/yyyy</c:formatCode>
                <c:ptCount val="9994"/>
                <c:pt idx="0">
                  <c:v>43830</c:v>
                </c:pt>
                <c:pt idx="1">
                  <c:v>43831</c:v>
                </c:pt>
                <c:pt idx="2">
                  <c:v>43832</c:v>
                </c:pt>
                <c:pt idx="3">
                  <c:v>43833</c:v>
                </c:pt>
                <c:pt idx="4">
                  <c:v>43836</c:v>
                </c:pt>
                <c:pt idx="5">
                  <c:v>43837</c:v>
                </c:pt>
                <c:pt idx="6">
                  <c:v>43838</c:v>
                </c:pt>
                <c:pt idx="7">
                  <c:v>43839</c:v>
                </c:pt>
                <c:pt idx="8">
                  <c:v>43840</c:v>
                </c:pt>
                <c:pt idx="9">
                  <c:v>43843</c:v>
                </c:pt>
                <c:pt idx="10">
                  <c:v>43844</c:v>
                </c:pt>
                <c:pt idx="11">
                  <c:v>43845</c:v>
                </c:pt>
                <c:pt idx="12">
                  <c:v>43846</c:v>
                </c:pt>
                <c:pt idx="13">
                  <c:v>43847</c:v>
                </c:pt>
                <c:pt idx="14">
                  <c:v>43850</c:v>
                </c:pt>
                <c:pt idx="15">
                  <c:v>43851</c:v>
                </c:pt>
                <c:pt idx="16">
                  <c:v>43852</c:v>
                </c:pt>
                <c:pt idx="17">
                  <c:v>43853</c:v>
                </c:pt>
                <c:pt idx="18">
                  <c:v>43854</c:v>
                </c:pt>
                <c:pt idx="19">
                  <c:v>43857</c:v>
                </c:pt>
                <c:pt idx="20">
                  <c:v>43858</c:v>
                </c:pt>
                <c:pt idx="21">
                  <c:v>43859</c:v>
                </c:pt>
                <c:pt idx="22">
                  <c:v>43860</c:v>
                </c:pt>
                <c:pt idx="23">
                  <c:v>43861</c:v>
                </c:pt>
                <c:pt idx="24">
                  <c:v>43864</c:v>
                </c:pt>
                <c:pt idx="25">
                  <c:v>43865</c:v>
                </c:pt>
                <c:pt idx="26">
                  <c:v>43866</c:v>
                </c:pt>
                <c:pt idx="27">
                  <c:v>43867</c:v>
                </c:pt>
                <c:pt idx="28">
                  <c:v>43868</c:v>
                </c:pt>
                <c:pt idx="29">
                  <c:v>43871</c:v>
                </c:pt>
                <c:pt idx="30">
                  <c:v>43872</c:v>
                </c:pt>
                <c:pt idx="31">
                  <c:v>43873</c:v>
                </c:pt>
                <c:pt idx="32">
                  <c:v>43874</c:v>
                </c:pt>
                <c:pt idx="33">
                  <c:v>43875</c:v>
                </c:pt>
                <c:pt idx="34">
                  <c:v>43878</c:v>
                </c:pt>
                <c:pt idx="35">
                  <c:v>43879</c:v>
                </c:pt>
                <c:pt idx="36">
                  <c:v>43880</c:v>
                </c:pt>
                <c:pt idx="37">
                  <c:v>43881</c:v>
                </c:pt>
                <c:pt idx="38">
                  <c:v>43882</c:v>
                </c:pt>
                <c:pt idx="39">
                  <c:v>43885</c:v>
                </c:pt>
                <c:pt idx="40">
                  <c:v>43886</c:v>
                </c:pt>
                <c:pt idx="41">
                  <c:v>43887</c:v>
                </c:pt>
                <c:pt idx="42">
                  <c:v>43888</c:v>
                </c:pt>
                <c:pt idx="43">
                  <c:v>43889</c:v>
                </c:pt>
                <c:pt idx="44">
                  <c:v>43892</c:v>
                </c:pt>
                <c:pt idx="45">
                  <c:v>43893</c:v>
                </c:pt>
                <c:pt idx="46">
                  <c:v>43894</c:v>
                </c:pt>
                <c:pt idx="47">
                  <c:v>43895</c:v>
                </c:pt>
                <c:pt idx="48">
                  <c:v>43896</c:v>
                </c:pt>
                <c:pt idx="49">
                  <c:v>43899</c:v>
                </c:pt>
                <c:pt idx="50">
                  <c:v>43900</c:v>
                </c:pt>
                <c:pt idx="51">
                  <c:v>43901</c:v>
                </c:pt>
                <c:pt idx="52">
                  <c:v>43902</c:v>
                </c:pt>
                <c:pt idx="53">
                  <c:v>43903</c:v>
                </c:pt>
                <c:pt idx="54">
                  <c:v>43906</c:v>
                </c:pt>
                <c:pt idx="55">
                  <c:v>43907</c:v>
                </c:pt>
                <c:pt idx="56">
                  <c:v>43908</c:v>
                </c:pt>
                <c:pt idx="57">
                  <c:v>43909</c:v>
                </c:pt>
                <c:pt idx="58">
                  <c:v>43910</c:v>
                </c:pt>
                <c:pt idx="59">
                  <c:v>43913</c:v>
                </c:pt>
                <c:pt idx="60">
                  <c:v>43914</c:v>
                </c:pt>
                <c:pt idx="61">
                  <c:v>43915</c:v>
                </c:pt>
                <c:pt idx="62">
                  <c:v>43916</c:v>
                </c:pt>
                <c:pt idx="63">
                  <c:v>43917</c:v>
                </c:pt>
                <c:pt idx="64">
                  <c:v>43920</c:v>
                </c:pt>
                <c:pt idx="65">
                  <c:v>43921</c:v>
                </c:pt>
                <c:pt idx="66">
                  <c:v>43922</c:v>
                </c:pt>
                <c:pt idx="67">
                  <c:v>43923</c:v>
                </c:pt>
                <c:pt idx="68">
                  <c:v>43924</c:v>
                </c:pt>
                <c:pt idx="69">
                  <c:v>43927</c:v>
                </c:pt>
                <c:pt idx="70">
                  <c:v>43928</c:v>
                </c:pt>
                <c:pt idx="71">
                  <c:v>43929</c:v>
                </c:pt>
                <c:pt idx="72">
                  <c:v>43930</c:v>
                </c:pt>
                <c:pt idx="73">
                  <c:v>43931</c:v>
                </c:pt>
                <c:pt idx="74">
                  <c:v>43934</c:v>
                </c:pt>
                <c:pt idx="75">
                  <c:v>43935</c:v>
                </c:pt>
                <c:pt idx="76">
                  <c:v>43936</c:v>
                </c:pt>
                <c:pt idx="77">
                  <c:v>43937</c:v>
                </c:pt>
                <c:pt idx="78">
                  <c:v>43938</c:v>
                </c:pt>
                <c:pt idx="79">
                  <c:v>43941</c:v>
                </c:pt>
                <c:pt idx="80">
                  <c:v>43942</c:v>
                </c:pt>
                <c:pt idx="81">
                  <c:v>43943</c:v>
                </c:pt>
                <c:pt idx="82">
                  <c:v>43944</c:v>
                </c:pt>
                <c:pt idx="83">
                  <c:v>43945</c:v>
                </c:pt>
                <c:pt idx="84">
                  <c:v>43948</c:v>
                </c:pt>
                <c:pt idx="85">
                  <c:v>43949</c:v>
                </c:pt>
                <c:pt idx="86">
                  <c:v>43950</c:v>
                </c:pt>
                <c:pt idx="87">
                  <c:v>43951</c:v>
                </c:pt>
                <c:pt idx="88">
                  <c:v>43952</c:v>
                </c:pt>
                <c:pt idx="89">
                  <c:v>43955</c:v>
                </c:pt>
                <c:pt idx="90">
                  <c:v>43956</c:v>
                </c:pt>
                <c:pt idx="91">
                  <c:v>43957</c:v>
                </c:pt>
                <c:pt idx="92">
                  <c:v>43958</c:v>
                </c:pt>
                <c:pt idx="93">
                  <c:v>43959</c:v>
                </c:pt>
                <c:pt idx="94">
                  <c:v>43962</c:v>
                </c:pt>
                <c:pt idx="95">
                  <c:v>43963</c:v>
                </c:pt>
                <c:pt idx="96">
                  <c:v>43964</c:v>
                </c:pt>
                <c:pt idx="97">
                  <c:v>43965</c:v>
                </c:pt>
                <c:pt idx="98">
                  <c:v>43966</c:v>
                </c:pt>
                <c:pt idx="99">
                  <c:v>43969</c:v>
                </c:pt>
                <c:pt idx="100">
                  <c:v>43970</c:v>
                </c:pt>
                <c:pt idx="101">
                  <c:v>43971</c:v>
                </c:pt>
                <c:pt idx="102">
                  <c:v>43972</c:v>
                </c:pt>
                <c:pt idx="103">
                  <c:v>43973</c:v>
                </c:pt>
                <c:pt idx="104">
                  <c:v>43976</c:v>
                </c:pt>
                <c:pt idx="105">
                  <c:v>43977</c:v>
                </c:pt>
                <c:pt idx="106">
                  <c:v>43978</c:v>
                </c:pt>
                <c:pt idx="107">
                  <c:v>43979</c:v>
                </c:pt>
                <c:pt idx="108">
                  <c:v>43980</c:v>
                </c:pt>
                <c:pt idx="109">
                  <c:v>43983</c:v>
                </c:pt>
                <c:pt idx="110">
                  <c:v>43984</c:v>
                </c:pt>
                <c:pt idx="111">
                  <c:v>43985</c:v>
                </c:pt>
                <c:pt idx="112">
                  <c:v>43986</c:v>
                </c:pt>
                <c:pt idx="113">
                  <c:v>43987</c:v>
                </c:pt>
                <c:pt idx="114">
                  <c:v>43990</c:v>
                </c:pt>
                <c:pt idx="115">
                  <c:v>43991</c:v>
                </c:pt>
                <c:pt idx="116">
                  <c:v>43992</c:v>
                </c:pt>
                <c:pt idx="117">
                  <c:v>43993</c:v>
                </c:pt>
                <c:pt idx="118">
                  <c:v>43994</c:v>
                </c:pt>
                <c:pt idx="119">
                  <c:v>43997</c:v>
                </c:pt>
                <c:pt idx="120">
                  <c:v>43998</c:v>
                </c:pt>
                <c:pt idx="121">
                  <c:v>43999</c:v>
                </c:pt>
                <c:pt idx="122">
                  <c:v>44000</c:v>
                </c:pt>
                <c:pt idx="123">
                  <c:v>44001</c:v>
                </c:pt>
                <c:pt idx="124">
                  <c:v>44004</c:v>
                </c:pt>
                <c:pt idx="125">
                  <c:v>44005</c:v>
                </c:pt>
                <c:pt idx="126">
                  <c:v>44006</c:v>
                </c:pt>
                <c:pt idx="127">
                  <c:v>44007</c:v>
                </c:pt>
                <c:pt idx="128">
                  <c:v>44008</c:v>
                </c:pt>
                <c:pt idx="129">
                  <c:v>44011</c:v>
                </c:pt>
                <c:pt idx="130">
                  <c:v>44012</c:v>
                </c:pt>
                <c:pt idx="131">
                  <c:v>44013</c:v>
                </c:pt>
                <c:pt idx="132">
                  <c:v>44014</c:v>
                </c:pt>
                <c:pt idx="133">
                  <c:v>44015</c:v>
                </c:pt>
                <c:pt idx="134">
                  <c:v>44018</c:v>
                </c:pt>
                <c:pt idx="135">
                  <c:v>44019</c:v>
                </c:pt>
                <c:pt idx="136">
                  <c:v>44020</c:v>
                </c:pt>
                <c:pt idx="137">
                  <c:v>44021</c:v>
                </c:pt>
                <c:pt idx="138">
                  <c:v>44022</c:v>
                </c:pt>
                <c:pt idx="139">
                  <c:v>44025</c:v>
                </c:pt>
                <c:pt idx="140">
                  <c:v>44026</c:v>
                </c:pt>
                <c:pt idx="141">
                  <c:v>44027</c:v>
                </c:pt>
                <c:pt idx="142">
                  <c:v>44028</c:v>
                </c:pt>
                <c:pt idx="143">
                  <c:v>44029</c:v>
                </c:pt>
                <c:pt idx="144">
                  <c:v>44032</c:v>
                </c:pt>
                <c:pt idx="145">
                  <c:v>44033</c:v>
                </c:pt>
                <c:pt idx="146">
                  <c:v>44034</c:v>
                </c:pt>
                <c:pt idx="147">
                  <c:v>44035</c:v>
                </c:pt>
                <c:pt idx="148">
                  <c:v>44036</c:v>
                </c:pt>
                <c:pt idx="149">
                  <c:v>44039</c:v>
                </c:pt>
                <c:pt idx="150">
                  <c:v>44040</c:v>
                </c:pt>
                <c:pt idx="151">
                  <c:v>44041</c:v>
                </c:pt>
                <c:pt idx="152">
                  <c:v>44042</c:v>
                </c:pt>
                <c:pt idx="153">
                  <c:v>44043</c:v>
                </c:pt>
                <c:pt idx="154">
                  <c:v>44046</c:v>
                </c:pt>
                <c:pt idx="155">
                  <c:v>44047</c:v>
                </c:pt>
                <c:pt idx="156">
                  <c:v>44048</c:v>
                </c:pt>
                <c:pt idx="157">
                  <c:v>44049</c:v>
                </c:pt>
                <c:pt idx="158">
                  <c:v>44050</c:v>
                </c:pt>
                <c:pt idx="159">
                  <c:v>44053</c:v>
                </c:pt>
                <c:pt idx="160">
                  <c:v>44054</c:v>
                </c:pt>
                <c:pt idx="161">
                  <c:v>44055</c:v>
                </c:pt>
                <c:pt idx="162">
                  <c:v>44056</c:v>
                </c:pt>
                <c:pt idx="163">
                  <c:v>44057</c:v>
                </c:pt>
                <c:pt idx="164">
                  <c:v>44060</c:v>
                </c:pt>
                <c:pt idx="165">
                  <c:v>44061</c:v>
                </c:pt>
                <c:pt idx="166">
                  <c:v>44062</c:v>
                </c:pt>
                <c:pt idx="167">
                  <c:v>44063</c:v>
                </c:pt>
                <c:pt idx="168">
                  <c:v>44064</c:v>
                </c:pt>
                <c:pt idx="169">
                  <c:v>44067</c:v>
                </c:pt>
                <c:pt idx="170">
                  <c:v>44068</c:v>
                </c:pt>
                <c:pt idx="171">
                  <c:v>44069</c:v>
                </c:pt>
                <c:pt idx="172">
                  <c:v>44070</c:v>
                </c:pt>
                <c:pt idx="173">
                  <c:v>44071</c:v>
                </c:pt>
                <c:pt idx="174">
                  <c:v>44074</c:v>
                </c:pt>
                <c:pt idx="175">
                  <c:v>44075</c:v>
                </c:pt>
                <c:pt idx="176">
                  <c:v>44076</c:v>
                </c:pt>
                <c:pt idx="177">
                  <c:v>44077</c:v>
                </c:pt>
                <c:pt idx="178">
                  <c:v>44078</c:v>
                </c:pt>
                <c:pt idx="179">
                  <c:v>44081</c:v>
                </c:pt>
                <c:pt idx="180">
                  <c:v>44082</c:v>
                </c:pt>
                <c:pt idx="181">
                  <c:v>44083</c:v>
                </c:pt>
                <c:pt idx="182">
                  <c:v>44084</c:v>
                </c:pt>
                <c:pt idx="183">
                  <c:v>44085</c:v>
                </c:pt>
                <c:pt idx="184">
                  <c:v>44088</c:v>
                </c:pt>
                <c:pt idx="185">
                  <c:v>44089</c:v>
                </c:pt>
                <c:pt idx="186">
                  <c:v>44090</c:v>
                </c:pt>
                <c:pt idx="187">
                  <c:v>44091</c:v>
                </c:pt>
                <c:pt idx="188">
                  <c:v>44092</c:v>
                </c:pt>
                <c:pt idx="189">
                  <c:v>44095</c:v>
                </c:pt>
                <c:pt idx="190">
                  <c:v>44096</c:v>
                </c:pt>
                <c:pt idx="191">
                  <c:v>44097</c:v>
                </c:pt>
                <c:pt idx="192">
                  <c:v>44098</c:v>
                </c:pt>
                <c:pt idx="193">
                  <c:v>44099</c:v>
                </c:pt>
                <c:pt idx="194">
                  <c:v>44102</c:v>
                </c:pt>
                <c:pt idx="195">
                  <c:v>44103</c:v>
                </c:pt>
                <c:pt idx="196">
                  <c:v>44104</c:v>
                </c:pt>
                <c:pt idx="197">
                  <c:v>44105</c:v>
                </c:pt>
                <c:pt idx="198">
                  <c:v>44106</c:v>
                </c:pt>
                <c:pt idx="199">
                  <c:v>44109</c:v>
                </c:pt>
                <c:pt idx="200">
                  <c:v>44110</c:v>
                </c:pt>
                <c:pt idx="201">
                  <c:v>44111</c:v>
                </c:pt>
                <c:pt idx="202">
                  <c:v>44112</c:v>
                </c:pt>
                <c:pt idx="203">
                  <c:v>44113</c:v>
                </c:pt>
                <c:pt idx="204">
                  <c:v>44116</c:v>
                </c:pt>
                <c:pt idx="205">
                  <c:v>44117</c:v>
                </c:pt>
                <c:pt idx="206">
                  <c:v>44118</c:v>
                </c:pt>
                <c:pt idx="207">
                  <c:v>44119</c:v>
                </c:pt>
                <c:pt idx="208">
                  <c:v>44120</c:v>
                </c:pt>
                <c:pt idx="209">
                  <c:v>44123</c:v>
                </c:pt>
                <c:pt idx="210">
                  <c:v>44124</c:v>
                </c:pt>
                <c:pt idx="211">
                  <c:v>44125</c:v>
                </c:pt>
                <c:pt idx="212">
                  <c:v>44126</c:v>
                </c:pt>
                <c:pt idx="213">
                  <c:v>44127</c:v>
                </c:pt>
                <c:pt idx="214">
                  <c:v>44130</c:v>
                </c:pt>
                <c:pt idx="215">
                  <c:v>44131</c:v>
                </c:pt>
                <c:pt idx="216">
                  <c:v>44132</c:v>
                </c:pt>
                <c:pt idx="217">
                  <c:v>44133</c:v>
                </c:pt>
                <c:pt idx="218">
                  <c:v>44134</c:v>
                </c:pt>
                <c:pt idx="219">
                  <c:v>44137</c:v>
                </c:pt>
                <c:pt idx="220">
                  <c:v>44138</c:v>
                </c:pt>
                <c:pt idx="221">
                  <c:v>44139</c:v>
                </c:pt>
                <c:pt idx="222">
                  <c:v>44140</c:v>
                </c:pt>
                <c:pt idx="223">
                  <c:v>44141</c:v>
                </c:pt>
                <c:pt idx="224">
                  <c:v>44144</c:v>
                </c:pt>
                <c:pt idx="225">
                  <c:v>44145</c:v>
                </c:pt>
                <c:pt idx="226">
                  <c:v>44146</c:v>
                </c:pt>
                <c:pt idx="227">
                  <c:v>44147</c:v>
                </c:pt>
                <c:pt idx="228">
                  <c:v>44148</c:v>
                </c:pt>
                <c:pt idx="229">
                  <c:v>44151</c:v>
                </c:pt>
                <c:pt idx="230">
                  <c:v>44152</c:v>
                </c:pt>
                <c:pt idx="231">
                  <c:v>44153</c:v>
                </c:pt>
                <c:pt idx="232">
                  <c:v>44154</c:v>
                </c:pt>
                <c:pt idx="233">
                  <c:v>44155</c:v>
                </c:pt>
                <c:pt idx="234">
                  <c:v>44158</c:v>
                </c:pt>
                <c:pt idx="235">
                  <c:v>44159</c:v>
                </c:pt>
                <c:pt idx="236">
                  <c:v>44160</c:v>
                </c:pt>
                <c:pt idx="237">
                  <c:v>44161</c:v>
                </c:pt>
                <c:pt idx="238">
                  <c:v>44162</c:v>
                </c:pt>
                <c:pt idx="239">
                  <c:v>44165</c:v>
                </c:pt>
                <c:pt idx="240">
                  <c:v>44166</c:v>
                </c:pt>
                <c:pt idx="241">
                  <c:v>44167</c:v>
                </c:pt>
                <c:pt idx="242">
                  <c:v>44168</c:v>
                </c:pt>
                <c:pt idx="243">
                  <c:v>44169</c:v>
                </c:pt>
                <c:pt idx="244">
                  <c:v>44172</c:v>
                </c:pt>
                <c:pt idx="245">
                  <c:v>44173</c:v>
                </c:pt>
                <c:pt idx="246">
                  <c:v>44174</c:v>
                </c:pt>
                <c:pt idx="247">
                  <c:v>44175</c:v>
                </c:pt>
                <c:pt idx="248">
                  <c:v>44176</c:v>
                </c:pt>
                <c:pt idx="249">
                  <c:v>44179</c:v>
                </c:pt>
                <c:pt idx="250">
                  <c:v>44180</c:v>
                </c:pt>
                <c:pt idx="251">
                  <c:v>44181</c:v>
                </c:pt>
                <c:pt idx="252">
                  <c:v>44182</c:v>
                </c:pt>
                <c:pt idx="253">
                  <c:v>44183</c:v>
                </c:pt>
                <c:pt idx="254">
                  <c:v>44186</c:v>
                </c:pt>
                <c:pt idx="255">
                  <c:v>44187</c:v>
                </c:pt>
                <c:pt idx="256">
                  <c:v>44188</c:v>
                </c:pt>
                <c:pt idx="257">
                  <c:v>44189</c:v>
                </c:pt>
                <c:pt idx="258">
                  <c:v>44190</c:v>
                </c:pt>
                <c:pt idx="259">
                  <c:v>44193</c:v>
                </c:pt>
                <c:pt idx="260">
                  <c:v>44194</c:v>
                </c:pt>
                <c:pt idx="261">
                  <c:v>44195</c:v>
                </c:pt>
                <c:pt idx="262">
                  <c:v>44196</c:v>
                </c:pt>
                <c:pt idx="263">
                  <c:v>44197</c:v>
                </c:pt>
                <c:pt idx="264">
                  <c:v>44200</c:v>
                </c:pt>
                <c:pt idx="265">
                  <c:v>44201</c:v>
                </c:pt>
                <c:pt idx="266">
                  <c:v>44202</c:v>
                </c:pt>
                <c:pt idx="267">
                  <c:v>44203</c:v>
                </c:pt>
                <c:pt idx="268">
                  <c:v>44204</c:v>
                </c:pt>
                <c:pt idx="269">
                  <c:v>44207</c:v>
                </c:pt>
                <c:pt idx="270">
                  <c:v>44208</c:v>
                </c:pt>
                <c:pt idx="271">
                  <c:v>44209</c:v>
                </c:pt>
                <c:pt idx="272">
                  <c:v>44210</c:v>
                </c:pt>
                <c:pt idx="273">
                  <c:v>44211</c:v>
                </c:pt>
                <c:pt idx="274">
                  <c:v>44214</c:v>
                </c:pt>
                <c:pt idx="275">
                  <c:v>44215</c:v>
                </c:pt>
                <c:pt idx="276">
                  <c:v>44216</c:v>
                </c:pt>
                <c:pt idx="277">
                  <c:v>44217</c:v>
                </c:pt>
                <c:pt idx="278">
                  <c:v>44218</c:v>
                </c:pt>
                <c:pt idx="279">
                  <c:v>44221</c:v>
                </c:pt>
                <c:pt idx="280">
                  <c:v>44222</c:v>
                </c:pt>
                <c:pt idx="281">
                  <c:v>44223</c:v>
                </c:pt>
                <c:pt idx="282">
                  <c:v>44224</c:v>
                </c:pt>
                <c:pt idx="283">
                  <c:v>44225</c:v>
                </c:pt>
                <c:pt idx="284">
                  <c:v>44228</c:v>
                </c:pt>
                <c:pt idx="285">
                  <c:v>44229</c:v>
                </c:pt>
                <c:pt idx="286">
                  <c:v>44230</c:v>
                </c:pt>
                <c:pt idx="287">
                  <c:v>44231</c:v>
                </c:pt>
                <c:pt idx="288">
                  <c:v>44232</c:v>
                </c:pt>
                <c:pt idx="289">
                  <c:v>44235</c:v>
                </c:pt>
                <c:pt idx="290">
                  <c:v>44236</c:v>
                </c:pt>
                <c:pt idx="291">
                  <c:v>44237</c:v>
                </c:pt>
                <c:pt idx="292">
                  <c:v>44238</c:v>
                </c:pt>
                <c:pt idx="293">
                  <c:v>44239</c:v>
                </c:pt>
                <c:pt idx="294">
                  <c:v>44242</c:v>
                </c:pt>
                <c:pt idx="295">
                  <c:v>44243</c:v>
                </c:pt>
                <c:pt idx="296">
                  <c:v>44244</c:v>
                </c:pt>
                <c:pt idx="297">
                  <c:v>44245</c:v>
                </c:pt>
                <c:pt idx="298">
                  <c:v>44246</c:v>
                </c:pt>
                <c:pt idx="299">
                  <c:v>44249</c:v>
                </c:pt>
                <c:pt idx="300">
                  <c:v>44250</c:v>
                </c:pt>
                <c:pt idx="301">
                  <c:v>44251</c:v>
                </c:pt>
                <c:pt idx="302">
                  <c:v>44252</c:v>
                </c:pt>
                <c:pt idx="303">
                  <c:v>44253</c:v>
                </c:pt>
                <c:pt idx="304">
                  <c:v>44256</c:v>
                </c:pt>
                <c:pt idx="305">
                  <c:v>44257</c:v>
                </c:pt>
                <c:pt idx="306">
                  <c:v>44258</c:v>
                </c:pt>
                <c:pt idx="307">
                  <c:v>44259</c:v>
                </c:pt>
                <c:pt idx="308">
                  <c:v>44260</c:v>
                </c:pt>
                <c:pt idx="309">
                  <c:v>44263</c:v>
                </c:pt>
                <c:pt idx="310">
                  <c:v>44264</c:v>
                </c:pt>
                <c:pt idx="311">
                  <c:v>44265</c:v>
                </c:pt>
                <c:pt idx="312">
                  <c:v>44266</c:v>
                </c:pt>
                <c:pt idx="313">
                  <c:v>44267</c:v>
                </c:pt>
                <c:pt idx="314">
                  <c:v>44270</c:v>
                </c:pt>
                <c:pt idx="315">
                  <c:v>44271</c:v>
                </c:pt>
                <c:pt idx="316">
                  <c:v>44272</c:v>
                </c:pt>
                <c:pt idx="317">
                  <c:v>44273</c:v>
                </c:pt>
                <c:pt idx="318">
                  <c:v>44274</c:v>
                </c:pt>
                <c:pt idx="319">
                  <c:v>44277</c:v>
                </c:pt>
                <c:pt idx="320">
                  <c:v>44278</c:v>
                </c:pt>
                <c:pt idx="321">
                  <c:v>44279</c:v>
                </c:pt>
                <c:pt idx="322">
                  <c:v>44280</c:v>
                </c:pt>
                <c:pt idx="323">
                  <c:v>44281</c:v>
                </c:pt>
                <c:pt idx="324">
                  <c:v>44284</c:v>
                </c:pt>
                <c:pt idx="325">
                  <c:v>44285</c:v>
                </c:pt>
                <c:pt idx="326">
                  <c:v>44286</c:v>
                </c:pt>
                <c:pt idx="327">
                  <c:v>44287</c:v>
                </c:pt>
                <c:pt idx="328">
                  <c:v>44288</c:v>
                </c:pt>
                <c:pt idx="329">
                  <c:v>44291</c:v>
                </c:pt>
                <c:pt idx="330">
                  <c:v>44292</c:v>
                </c:pt>
                <c:pt idx="331">
                  <c:v>44293</c:v>
                </c:pt>
                <c:pt idx="332">
                  <c:v>44294</c:v>
                </c:pt>
                <c:pt idx="333">
                  <c:v>44295</c:v>
                </c:pt>
                <c:pt idx="334">
                  <c:v>44298</c:v>
                </c:pt>
                <c:pt idx="335">
                  <c:v>44299</c:v>
                </c:pt>
                <c:pt idx="336">
                  <c:v>44300</c:v>
                </c:pt>
                <c:pt idx="337">
                  <c:v>44301</c:v>
                </c:pt>
                <c:pt idx="338">
                  <c:v>44302</c:v>
                </c:pt>
                <c:pt idx="339">
                  <c:v>44305</c:v>
                </c:pt>
                <c:pt idx="340">
                  <c:v>44306</c:v>
                </c:pt>
                <c:pt idx="341">
                  <c:v>44307</c:v>
                </c:pt>
                <c:pt idx="342">
                  <c:v>44308</c:v>
                </c:pt>
                <c:pt idx="343">
                  <c:v>44309</c:v>
                </c:pt>
                <c:pt idx="344">
                  <c:v>44312</c:v>
                </c:pt>
                <c:pt idx="345">
                  <c:v>44313</c:v>
                </c:pt>
                <c:pt idx="346">
                  <c:v>44314</c:v>
                </c:pt>
                <c:pt idx="347">
                  <c:v>44315</c:v>
                </c:pt>
                <c:pt idx="348">
                  <c:v>44316</c:v>
                </c:pt>
                <c:pt idx="349">
                  <c:v>44319</c:v>
                </c:pt>
                <c:pt idx="350">
                  <c:v>44320</c:v>
                </c:pt>
                <c:pt idx="351">
                  <c:v>44321</c:v>
                </c:pt>
                <c:pt idx="352">
                  <c:v>44322</c:v>
                </c:pt>
                <c:pt idx="353">
                  <c:v>44323</c:v>
                </c:pt>
                <c:pt idx="354">
                  <c:v>44326</c:v>
                </c:pt>
                <c:pt idx="355">
                  <c:v>44327</c:v>
                </c:pt>
                <c:pt idx="356">
                  <c:v>44328</c:v>
                </c:pt>
                <c:pt idx="357">
                  <c:v>44329</c:v>
                </c:pt>
                <c:pt idx="358">
                  <c:v>44330</c:v>
                </c:pt>
                <c:pt idx="359">
                  <c:v>44333</c:v>
                </c:pt>
                <c:pt idx="360">
                  <c:v>44334</c:v>
                </c:pt>
                <c:pt idx="361">
                  <c:v>44335</c:v>
                </c:pt>
                <c:pt idx="362">
                  <c:v>44336</c:v>
                </c:pt>
                <c:pt idx="363">
                  <c:v>44337</c:v>
                </c:pt>
                <c:pt idx="364">
                  <c:v>44340</c:v>
                </c:pt>
                <c:pt idx="365">
                  <c:v>44341</c:v>
                </c:pt>
                <c:pt idx="366">
                  <c:v>44342</c:v>
                </c:pt>
                <c:pt idx="367">
                  <c:v>44343</c:v>
                </c:pt>
                <c:pt idx="368">
                  <c:v>44344</c:v>
                </c:pt>
                <c:pt idx="369">
                  <c:v>44347</c:v>
                </c:pt>
                <c:pt idx="370">
                  <c:v>44348</c:v>
                </c:pt>
                <c:pt idx="371">
                  <c:v>44349</c:v>
                </c:pt>
                <c:pt idx="372">
                  <c:v>44350</c:v>
                </c:pt>
                <c:pt idx="373">
                  <c:v>44351</c:v>
                </c:pt>
                <c:pt idx="374">
                  <c:v>44354</c:v>
                </c:pt>
                <c:pt idx="375">
                  <c:v>44355</c:v>
                </c:pt>
                <c:pt idx="376">
                  <c:v>44356</c:v>
                </c:pt>
                <c:pt idx="377">
                  <c:v>44357</c:v>
                </c:pt>
                <c:pt idx="378">
                  <c:v>44358</c:v>
                </c:pt>
                <c:pt idx="379">
                  <c:v>44361</c:v>
                </c:pt>
                <c:pt idx="380">
                  <c:v>44362</c:v>
                </c:pt>
                <c:pt idx="381">
                  <c:v>44363</c:v>
                </c:pt>
                <c:pt idx="382">
                  <c:v>44364</c:v>
                </c:pt>
                <c:pt idx="383">
                  <c:v>44365</c:v>
                </c:pt>
                <c:pt idx="384">
                  <c:v>44368</c:v>
                </c:pt>
                <c:pt idx="385">
                  <c:v>44369</c:v>
                </c:pt>
                <c:pt idx="386">
                  <c:v>44370</c:v>
                </c:pt>
                <c:pt idx="387">
                  <c:v>44371</c:v>
                </c:pt>
                <c:pt idx="388">
                  <c:v>44372</c:v>
                </c:pt>
                <c:pt idx="389">
                  <c:v>44375</c:v>
                </c:pt>
                <c:pt idx="390">
                  <c:v>44376</c:v>
                </c:pt>
                <c:pt idx="391">
                  <c:v>44377</c:v>
                </c:pt>
                <c:pt idx="392">
                  <c:v>44378</c:v>
                </c:pt>
                <c:pt idx="393">
                  <c:v>44379</c:v>
                </c:pt>
                <c:pt idx="394">
                  <c:v>44382</c:v>
                </c:pt>
                <c:pt idx="395">
                  <c:v>44383</c:v>
                </c:pt>
                <c:pt idx="396">
                  <c:v>44384</c:v>
                </c:pt>
                <c:pt idx="397">
                  <c:v>44385</c:v>
                </c:pt>
                <c:pt idx="398">
                  <c:v>44386</c:v>
                </c:pt>
                <c:pt idx="399">
                  <c:v>44389</c:v>
                </c:pt>
                <c:pt idx="400">
                  <c:v>44390</c:v>
                </c:pt>
                <c:pt idx="401">
                  <c:v>44391</c:v>
                </c:pt>
                <c:pt idx="402">
                  <c:v>44392</c:v>
                </c:pt>
                <c:pt idx="403">
                  <c:v>44393</c:v>
                </c:pt>
                <c:pt idx="404">
                  <c:v>44396</c:v>
                </c:pt>
                <c:pt idx="405">
                  <c:v>44397</c:v>
                </c:pt>
                <c:pt idx="406">
                  <c:v>44398</c:v>
                </c:pt>
                <c:pt idx="407">
                  <c:v>44399</c:v>
                </c:pt>
                <c:pt idx="408">
                  <c:v>44400</c:v>
                </c:pt>
                <c:pt idx="409">
                  <c:v>44403</c:v>
                </c:pt>
                <c:pt idx="410">
                  <c:v>44404</c:v>
                </c:pt>
                <c:pt idx="411">
                  <c:v>44405</c:v>
                </c:pt>
                <c:pt idx="412">
                  <c:v>44406</c:v>
                </c:pt>
                <c:pt idx="413">
                  <c:v>44407</c:v>
                </c:pt>
                <c:pt idx="414">
                  <c:v>44410</c:v>
                </c:pt>
                <c:pt idx="415">
                  <c:v>44411</c:v>
                </c:pt>
                <c:pt idx="416">
                  <c:v>44412</c:v>
                </c:pt>
                <c:pt idx="417">
                  <c:v>44413</c:v>
                </c:pt>
                <c:pt idx="418">
                  <c:v>44414</c:v>
                </c:pt>
                <c:pt idx="419">
                  <c:v>44417</c:v>
                </c:pt>
                <c:pt idx="420">
                  <c:v>44418</c:v>
                </c:pt>
                <c:pt idx="421">
                  <c:v>44419</c:v>
                </c:pt>
                <c:pt idx="422">
                  <c:v>44420</c:v>
                </c:pt>
                <c:pt idx="423">
                  <c:v>44421</c:v>
                </c:pt>
                <c:pt idx="424">
                  <c:v>44424</c:v>
                </c:pt>
                <c:pt idx="425">
                  <c:v>44425</c:v>
                </c:pt>
                <c:pt idx="426">
                  <c:v>44426</c:v>
                </c:pt>
                <c:pt idx="427">
                  <c:v>44427</c:v>
                </c:pt>
                <c:pt idx="428">
                  <c:v>44428</c:v>
                </c:pt>
                <c:pt idx="429">
                  <c:v>44431</c:v>
                </c:pt>
                <c:pt idx="430">
                  <c:v>44432</c:v>
                </c:pt>
                <c:pt idx="431">
                  <c:v>44433</c:v>
                </c:pt>
                <c:pt idx="432">
                  <c:v>44434</c:v>
                </c:pt>
                <c:pt idx="433">
                  <c:v>44435</c:v>
                </c:pt>
                <c:pt idx="434">
                  <c:v>44438</c:v>
                </c:pt>
                <c:pt idx="435">
                  <c:v>44439</c:v>
                </c:pt>
                <c:pt idx="436">
                  <c:v>44440</c:v>
                </c:pt>
                <c:pt idx="437">
                  <c:v>44441</c:v>
                </c:pt>
                <c:pt idx="438">
                  <c:v>44442</c:v>
                </c:pt>
                <c:pt idx="439">
                  <c:v>44445</c:v>
                </c:pt>
                <c:pt idx="440">
                  <c:v>44446</c:v>
                </c:pt>
                <c:pt idx="441">
                  <c:v>44447</c:v>
                </c:pt>
                <c:pt idx="442">
                  <c:v>44448</c:v>
                </c:pt>
                <c:pt idx="443">
                  <c:v>44449</c:v>
                </c:pt>
                <c:pt idx="444">
                  <c:v>44452</c:v>
                </c:pt>
                <c:pt idx="445">
                  <c:v>44453</c:v>
                </c:pt>
                <c:pt idx="446">
                  <c:v>44454</c:v>
                </c:pt>
                <c:pt idx="447">
                  <c:v>44455</c:v>
                </c:pt>
                <c:pt idx="448">
                  <c:v>44456</c:v>
                </c:pt>
                <c:pt idx="449">
                  <c:v>44459</c:v>
                </c:pt>
                <c:pt idx="450">
                  <c:v>44460</c:v>
                </c:pt>
                <c:pt idx="451">
                  <c:v>44461</c:v>
                </c:pt>
                <c:pt idx="452">
                  <c:v>44462</c:v>
                </c:pt>
                <c:pt idx="453">
                  <c:v>44463</c:v>
                </c:pt>
                <c:pt idx="454">
                  <c:v>44466</c:v>
                </c:pt>
                <c:pt idx="455">
                  <c:v>44467</c:v>
                </c:pt>
                <c:pt idx="456">
                  <c:v>44468</c:v>
                </c:pt>
                <c:pt idx="457">
                  <c:v>44469</c:v>
                </c:pt>
                <c:pt idx="458">
                  <c:v>44470</c:v>
                </c:pt>
                <c:pt idx="459">
                  <c:v>44473</c:v>
                </c:pt>
                <c:pt idx="460">
                  <c:v>44474</c:v>
                </c:pt>
                <c:pt idx="461">
                  <c:v>44475</c:v>
                </c:pt>
                <c:pt idx="462">
                  <c:v>44476</c:v>
                </c:pt>
                <c:pt idx="463">
                  <c:v>44477</c:v>
                </c:pt>
                <c:pt idx="464">
                  <c:v>44480</c:v>
                </c:pt>
                <c:pt idx="465">
                  <c:v>44481</c:v>
                </c:pt>
                <c:pt idx="466">
                  <c:v>44482</c:v>
                </c:pt>
                <c:pt idx="467">
                  <c:v>44483</c:v>
                </c:pt>
                <c:pt idx="468">
                  <c:v>44484</c:v>
                </c:pt>
                <c:pt idx="469">
                  <c:v>44487</c:v>
                </c:pt>
                <c:pt idx="470">
                  <c:v>44488</c:v>
                </c:pt>
                <c:pt idx="471">
                  <c:v>44489</c:v>
                </c:pt>
                <c:pt idx="472">
                  <c:v>44490</c:v>
                </c:pt>
                <c:pt idx="473">
                  <c:v>44491</c:v>
                </c:pt>
                <c:pt idx="474">
                  <c:v>44494</c:v>
                </c:pt>
                <c:pt idx="475">
                  <c:v>44495</c:v>
                </c:pt>
                <c:pt idx="476">
                  <c:v>44496</c:v>
                </c:pt>
                <c:pt idx="477">
                  <c:v>44497</c:v>
                </c:pt>
                <c:pt idx="478">
                  <c:v>44498</c:v>
                </c:pt>
                <c:pt idx="479">
                  <c:v>44501</c:v>
                </c:pt>
                <c:pt idx="480">
                  <c:v>44502</c:v>
                </c:pt>
                <c:pt idx="481">
                  <c:v>44503</c:v>
                </c:pt>
                <c:pt idx="482">
                  <c:v>44504</c:v>
                </c:pt>
                <c:pt idx="483">
                  <c:v>44505</c:v>
                </c:pt>
                <c:pt idx="484">
                  <c:v>44508</c:v>
                </c:pt>
                <c:pt idx="485">
                  <c:v>44509</c:v>
                </c:pt>
                <c:pt idx="486">
                  <c:v>44510</c:v>
                </c:pt>
                <c:pt idx="487">
                  <c:v>44511</c:v>
                </c:pt>
                <c:pt idx="488">
                  <c:v>44512</c:v>
                </c:pt>
                <c:pt idx="489">
                  <c:v>44515</c:v>
                </c:pt>
                <c:pt idx="490">
                  <c:v>44516</c:v>
                </c:pt>
                <c:pt idx="491">
                  <c:v>44517</c:v>
                </c:pt>
                <c:pt idx="492">
                  <c:v>44518</c:v>
                </c:pt>
                <c:pt idx="493">
                  <c:v>44519</c:v>
                </c:pt>
                <c:pt idx="494">
                  <c:v>44522</c:v>
                </c:pt>
                <c:pt idx="495">
                  <c:v>44523</c:v>
                </c:pt>
                <c:pt idx="496">
                  <c:v>44524</c:v>
                </c:pt>
                <c:pt idx="497">
                  <c:v>44525</c:v>
                </c:pt>
                <c:pt idx="498">
                  <c:v>44526</c:v>
                </c:pt>
                <c:pt idx="499">
                  <c:v>44529</c:v>
                </c:pt>
                <c:pt idx="500">
                  <c:v>44530</c:v>
                </c:pt>
                <c:pt idx="501">
                  <c:v>44531</c:v>
                </c:pt>
                <c:pt idx="502">
                  <c:v>44532</c:v>
                </c:pt>
                <c:pt idx="503">
                  <c:v>44533</c:v>
                </c:pt>
                <c:pt idx="504">
                  <c:v>44536</c:v>
                </c:pt>
                <c:pt idx="505">
                  <c:v>44537</c:v>
                </c:pt>
                <c:pt idx="506">
                  <c:v>44538</c:v>
                </c:pt>
                <c:pt idx="507">
                  <c:v>44539</c:v>
                </c:pt>
                <c:pt idx="508">
                  <c:v>44540</c:v>
                </c:pt>
                <c:pt idx="509">
                  <c:v>44543</c:v>
                </c:pt>
                <c:pt idx="510">
                  <c:v>44544</c:v>
                </c:pt>
                <c:pt idx="511">
                  <c:v>44545</c:v>
                </c:pt>
                <c:pt idx="512">
                  <c:v>44546</c:v>
                </c:pt>
                <c:pt idx="513">
                  <c:v>44547</c:v>
                </c:pt>
                <c:pt idx="514">
                  <c:v>44550</c:v>
                </c:pt>
                <c:pt idx="515">
                  <c:v>44551</c:v>
                </c:pt>
                <c:pt idx="516">
                  <c:v>44552</c:v>
                </c:pt>
                <c:pt idx="517">
                  <c:v>44553</c:v>
                </c:pt>
                <c:pt idx="518">
                  <c:v>44554</c:v>
                </c:pt>
                <c:pt idx="519">
                  <c:v>44557</c:v>
                </c:pt>
                <c:pt idx="520">
                  <c:v>44558</c:v>
                </c:pt>
                <c:pt idx="521">
                  <c:v>44559</c:v>
                </c:pt>
                <c:pt idx="522">
                  <c:v>44560</c:v>
                </c:pt>
                <c:pt idx="523">
                  <c:v>44561</c:v>
                </c:pt>
                <c:pt idx="524">
                  <c:v>44564</c:v>
                </c:pt>
                <c:pt idx="525">
                  <c:v>44565</c:v>
                </c:pt>
                <c:pt idx="526">
                  <c:v>44566</c:v>
                </c:pt>
                <c:pt idx="527">
                  <c:v>44567</c:v>
                </c:pt>
                <c:pt idx="528">
                  <c:v>44568</c:v>
                </c:pt>
                <c:pt idx="529">
                  <c:v>44571</c:v>
                </c:pt>
                <c:pt idx="530">
                  <c:v>44572</c:v>
                </c:pt>
                <c:pt idx="531">
                  <c:v>44573</c:v>
                </c:pt>
                <c:pt idx="532">
                  <c:v>44574</c:v>
                </c:pt>
                <c:pt idx="533">
                  <c:v>44575</c:v>
                </c:pt>
                <c:pt idx="534">
                  <c:v>44578</c:v>
                </c:pt>
                <c:pt idx="535">
                  <c:v>44579</c:v>
                </c:pt>
                <c:pt idx="536">
                  <c:v>44580</c:v>
                </c:pt>
                <c:pt idx="537">
                  <c:v>44581</c:v>
                </c:pt>
                <c:pt idx="538">
                  <c:v>44582</c:v>
                </c:pt>
                <c:pt idx="539">
                  <c:v>44585</c:v>
                </c:pt>
                <c:pt idx="540">
                  <c:v>44586</c:v>
                </c:pt>
                <c:pt idx="541">
                  <c:v>44587</c:v>
                </c:pt>
                <c:pt idx="542">
                  <c:v>44588</c:v>
                </c:pt>
                <c:pt idx="543">
                  <c:v>44589</c:v>
                </c:pt>
                <c:pt idx="544">
                  <c:v>44592</c:v>
                </c:pt>
                <c:pt idx="545">
                  <c:v>44593</c:v>
                </c:pt>
                <c:pt idx="546">
                  <c:v>44594</c:v>
                </c:pt>
                <c:pt idx="547">
                  <c:v>44595</c:v>
                </c:pt>
                <c:pt idx="548">
                  <c:v>44596</c:v>
                </c:pt>
                <c:pt idx="549">
                  <c:v>44599</c:v>
                </c:pt>
                <c:pt idx="550">
                  <c:v>44600</c:v>
                </c:pt>
                <c:pt idx="551">
                  <c:v>44601</c:v>
                </c:pt>
                <c:pt idx="552">
                  <c:v>44602</c:v>
                </c:pt>
                <c:pt idx="553">
                  <c:v>44603</c:v>
                </c:pt>
                <c:pt idx="554">
                  <c:v>44606</c:v>
                </c:pt>
                <c:pt idx="555">
                  <c:v>44607</c:v>
                </c:pt>
                <c:pt idx="556">
                  <c:v>44608</c:v>
                </c:pt>
                <c:pt idx="557">
                  <c:v>44609</c:v>
                </c:pt>
                <c:pt idx="558">
                  <c:v>44610</c:v>
                </c:pt>
                <c:pt idx="559">
                  <c:v>44613</c:v>
                </c:pt>
                <c:pt idx="560">
                  <c:v>44614</c:v>
                </c:pt>
                <c:pt idx="561">
                  <c:v>44615</c:v>
                </c:pt>
                <c:pt idx="562">
                  <c:v>44616</c:v>
                </c:pt>
                <c:pt idx="563">
                  <c:v>44617</c:v>
                </c:pt>
                <c:pt idx="564">
                  <c:v>44620</c:v>
                </c:pt>
                <c:pt idx="565">
                  <c:v>44621</c:v>
                </c:pt>
                <c:pt idx="566">
                  <c:v>44622</c:v>
                </c:pt>
                <c:pt idx="567">
                  <c:v>44623</c:v>
                </c:pt>
                <c:pt idx="568">
                  <c:v>44624</c:v>
                </c:pt>
                <c:pt idx="569">
                  <c:v>44627</c:v>
                </c:pt>
                <c:pt idx="570">
                  <c:v>44628</c:v>
                </c:pt>
                <c:pt idx="571">
                  <c:v>44629</c:v>
                </c:pt>
                <c:pt idx="572">
                  <c:v>44630</c:v>
                </c:pt>
                <c:pt idx="573">
                  <c:v>44631</c:v>
                </c:pt>
                <c:pt idx="574">
                  <c:v>44634</c:v>
                </c:pt>
                <c:pt idx="575">
                  <c:v>44635</c:v>
                </c:pt>
                <c:pt idx="576">
                  <c:v>44636</c:v>
                </c:pt>
                <c:pt idx="577">
                  <c:v>44637</c:v>
                </c:pt>
                <c:pt idx="578">
                  <c:v>44638</c:v>
                </c:pt>
                <c:pt idx="579">
                  <c:v>44641</c:v>
                </c:pt>
                <c:pt idx="580">
                  <c:v>44642</c:v>
                </c:pt>
                <c:pt idx="581">
                  <c:v>44643</c:v>
                </c:pt>
                <c:pt idx="582">
                  <c:v>44644</c:v>
                </c:pt>
                <c:pt idx="583">
                  <c:v>44645</c:v>
                </c:pt>
                <c:pt idx="584">
                  <c:v>44648</c:v>
                </c:pt>
                <c:pt idx="585">
                  <c:v>44649</c:v>
                </c:pt>
                <c:pt idx="586">
                  <c:v>44650</c:v>
                </c:pt>
                <c:pt idx="587">
                  <c:v>44651</c:v>
                </c:pt>
                <c:pt idx="588">
                  <c:v>44652</c:v>
                </c:pt>
                <c:pt idx="589">
                  <c:v>44655</c:v>
                </c:pt>
                <c:pt idx="590">
                  <c:v>44656</c:v>
                </c:pt>
                <c:pt idx="591">
                  <c:v>44657</c:v>
                </c:pt>
                <c:pt idx="592">
                  <c:v>44658</c:v>
                </c:pt>
                <c:pt idx="593">
                  <c:v>44659</c:v>
                </c:pt>
                <c:pt idx="594">
                  <c:v>44662</c:v>
                </c:pt>
                <c:pt idx="595">
                  <c:v>44663</c:v>
                </c:pt>
                <c:pt idx="596">
                  <c:v>44664</c:v>
                </c:pt>
                <c:pt idx="597">
                  <c:v>44665</c:v>
                </c:pt>
                <c:pt idx="598">
                  <c:v>44666</c:v>
                </c:pt>
                <c:pt idx="599">
                  <c:v>44669</c:v>
                </c:pt>
                <c:pt idx="600">
                  <c:v>44670</c:v>
                </c:pt>
                <c:pt idx="601">
                  <c:v>44671</c:v>
                </c:pt>
                <c:pt idx="602">
                  <c:v>44672</c:v>
                </c:pt>
                <c:pt idx="603">
                  <c:v>44673</c:v>
                </c:pt>
                <c:pt idx="604">
                  <c:v>44676</c:v>
                </c:pt>
                <c:pt idx="605">
                  <c:v>44677</c:v>
                </c:pt>
                <c:pt idx="606">
                  <c:v>44678</c:v>
                </c:pt>
                <c:pt idx="607">
                  <c:v>44679</c:v>
                </c:pt>
                <c:pt idx="608">
                  <c:v>44680</c:v>
                </c:pt>
                <c:pt idx="609">
                  <c:v>44683</c:v>
                </c:pt>
                <c:pt idx="610">
                  <c:v>44684</c:v>
                </c:pt>
                <c:pt idx="611">
                  <c:v>44685</c:v>
                </c:pt>
                <c:pt idx="612">
                  <c:v>44686</c:v>
                </c:pt>
                <c:pt idx="613">
                  <c:v>44687</c:v>
                </c:pt>
                <c:pt idx="614">
                  <c:v>44690</c:v>
                </c:pt>
                <c:pt idx="615">
                  <c:v>44691</c:v>
                </c:pt>
                <c:pt idx="616">
                  <c:v>44692</c:v>
                </c:pt>
                <c:pt idx="617">
                  <c:v>44693</c:v>
                </c:pt>
                <c:pt idx="618">
                  <c:v>44694</c:v>
                </c:pt>
                <c:pt idx="619">
                  <c:v>44697</c:v>
                </c:pt>
                <c:pt idx="620">
                  <c:v>44698</c:v>
                </c:pt>
                <c:pt idx="621">
                  <c:v>44699</c:v>
                </c:pt>
                <c:pt idx="622">
                  <c:v>44700</c:v>
                </c:pt>
                <c:pt idx="623">
                  <c:v>44701</c:v>
                </c:pt>
                <c:pt idx="624">
                  <c:v>44704</c:v>
                </c:pt>
                <c:pt idx="625">
                  <c:v>44705</c:v>
                </c:pt>
                <c:pt idx="626">
                  <c:v>44706</c:v>
                </c:pt>
                <c:pt idx="627">
                  <c:v>44707</c:v>
                </c:pt>
                <c:pt idx="628">
                  <c:v>44708</c:v>
                </c:pt>
                <c:pt idx="629">
                  <c:v>44711</c:v>
                </c:pt>
                <c:pt idx="630">
                  <c:v>44712</c:v>
                </c:pt>
                <c:pt idx="631">
                  <c:v>44713</c:v>
                </c:pt>
                <c:pt idx="632">
                  <c:v>44714</c:v>
                </c:pt>
                <c:pt idx="633">
                  <c:v>44715</c:v>
                </c:pt>
                <c:pt idx="634">
                  <c:v>44718</c:v>
                </c:pt>
                <c:pt idx="635">
                  <c:v>44719</c:v>
                </c:pt>
                <c:pt idx="636">
                  <c:v>44720</c:v>
                </c:pt>
                <c:pt idx="637">
                  <c:v>44721</c:v>
                </c:pt>
                <c:pt idx="638">
                  <c:v>44722</c:v>
                </c:pt>
                <c:pt idx="639">
                  <c:v>44725</c:v>
                </c:pt>
                <c:pt idx="640">
                  <c:v>44726</c:v>
                </c:pt>
                <c:pt idx="641">
                  <c:v>44727</c:v>
                </c:pt>
                <c:pt idx="642">
                  <c:v>44728</c:v>
                </c:pt>
                <c:pt idx="643">
                  <c:v>44729</c:v>
                </c:pt>
                <c:pt idx="644">
                  <c:v>44732</c:v>
                </c:pt>
                <c:pt idx="645">
                  <c:v>44733</c:v>
                </c:pt>
                <c:pt idx="646">
                  <c:v>44734</c:v>
                </c:pt>
                <c:pt idx="647">
                  <c:v>44735</c:v>
                </c:pt>
                <c:pt idx="648">
                  <c:v>44736</c:v>
                </c:pt>
                <c:pt idx="649">
                  <c:v>44739</c:v>
                </c:pt>
                <c:pt idx="650">
                  <c:v>44740</c:v>
                </c:pt>
                <c:pt idx="651">
                  <c:v>44741</c:v>
                </c:pt>
                <c:pt idx="652">
                  <c:v>44742</c:v>
                </c:pt>
                <c:pt idx="653">
                  <c:v>44743</c:v>
                </c:pt>
                <c:pt idx="654">
                  <c:v>44746</c:v>
                </c:pt>
                <c:pt idx="655">
                  <c:v>44747</c:v>
                </c:pt>
                <c:pt idx="656">
                  <c:v>44748</c:v>
                </c:pt>
                <c:pt idx="657">
                  <c:v>44749</c:v>
                </c:pt>
                <c:pt idx="658">
                  <c:v>44750</c:v>
                </c:pt>
                <c:pt idx="659">
                  <c:v>44753</c:v>
                </c:pt>
                <c:pt idx="660">
                  <c:v>44754</c:v>
                </c:pt>
                <c:pt idx="661">
                  <c:v>44755</c:v>
                </c:pt>
                <c:pt idx="662">
                  <c:v>44756</c:v>
                </c:pt>
                <c:pt idx="663">
                  <c:v>44757</c:v>
                </c:pt>
                <c:pt idx="664">
                  <c:v>44760</c:v>
                </c:pt>
                <c:pt idx="665">
                  <c:v>44761</c:v>
                </c:pt>
                <c:pt idx="666">
                  <c:v>44762</c:v>
                </c:pt>
                <c:pt idx="667">
                  <c:v>44763</c:v>
                </c:pt>
                <c:pt idx="668">
                  <c:v>44764</c:v>
                </c:pt>
                <c:pt idx="669">
                  <c:v>44767</c:v>
                </c:pt>
                <c:pt idx="670">
                  <c:v>44768</c:v>
                </c:pt>
                <c:pt idx="671">
                  <c:v>44769</c:v>
                </c:pt>
                <c:pt idx="672">
                  <c:v>44770</c:v>
                </c:pt>
                <c:pt idx="673">
                  <c:v>44771</c:v>
                </c:pt>
                <c:pt idx="674">
                  <c:v>44774</c:v>
                </c:pt>
                <c:pt idx="675">
                  <c:v>44775</c:v>
                </c:pt>
                <c:pt idx="676">
                  <c:v>44776</c:v>
                </c:pt>
                <c:pt idx="677">
                  <c:v>44777</c:v>
                </c:pt>
                <c:pt idx="678">
                  <c:v>44778</c:v>
                </c:pt>
                <c:pt idx="679">
                  <c:v>44781</c:v>
                </c:pt>
                <c:pt idx="680">
                  <c:v>44782</c:v>
                </c:pt>
                <c:pt idx="681">
                  <c:v>44783</c:v>
                </c:pt>
                <c:pt idx="682">
                  <c:v>44784</c:v>
                </c:pt>
                <c:pt idx="683">
                  <c:v>44785</c:v>
                </c:pt>
                <c:pt idx="684">
                  <c:v>44788</c:v>
                </c:pt>
                <c:pt idx="685">
                  <c:v>44789</c:v>
                </c:pt>
                <c:pt idx="686">
                  <c:v>44790</c:v>
                </c:pt>
                <c:pt idx="687">
                  <c:v>44791</c:v>
                </c:pt>
                <c:pt idx="688">
                  <c:v>44792</c:v>
                </c:pt>
                <c:pt idx="689">
                  <c:v>44795</c:v>
                </c:pt>
                <c:pt idx="690">
                  <c:v>44796</c:v>
                </c:pt>
                <c:pt idx="691">
                  <c:v>44797</c:v>
                </c:pt>
                <c:pt idx="692">
                  <c:v>44798</c:v>
                </c:pt>
                <c:pt idx="693">
                  <c:v>44799</c:v>
                </c:pt>
                <c:pt idx="694">
                  <c:v>44802</c:v>
                </c:pt>
                <c:pt idx="695">
                  <c:v>44803</c:v>
                </c:pt>
                <c:pt idx="696">
                  <c:v>44804</c:v>
                </c:pt>
                <c:pt idx="697">
                  <c:v>44805</c:v>
                </c:pt>
                <c:pt idx="698">
                  <c:v>44806</c:v>
                </c:pt>
                <c:pt idx="699">
                  <c:v>44809</c:v>
                </c:pt>
                <c:pt idx="700">
                  <c:v>44810</c:v>
                </c:pt>
                <c:pt idx="701">
                  <c:v>44811</c:v>
                </c:pt>
                <c:pt idx="702">
                  <c:v>44812</c:v>
                </c:pt>
                <c:pt idx="703">
                  <c:v>44813</c:v>
                </c:pt>
                <c:pt idx="704">
                  <c:v>44816</c:v>
                </c:pt>
                <c:pt idx="705">
                  <c:v>44817</c:v>
                </c:pt>
                <c:pt idx="706">
                  <c:v>44818</c:v>
                </c:pt>
                <c:pt idx="707">
                  <c:v>44819</c:v>
                </c:pt>
                <c:pt idx="708">
                  <c:v>44820</c:v>
                </c:pt>
                <c:pt idx="709">
                  <c:v>44823</c:v>
                </c:pt>
                <c:pt idx="710">
                  <c:v>44824</c:v>
                </c:pt>
                <c:pt idx="711">
                  <c:v>44825</c:v>
                </c:pt>
                <c:pt idx="712">
                  <c:v>44826</c:v>
                </c:pt>
                <c:pt idx="713">
                  <c:v>44827</c:v>
                </c:pt>
                <c:pt idx="714">
                  <c:v>44830</c:v>
                </c:pt>
                <c:pt idx="715">
                  <c:v>44831</c:v>
                </c:pt>
                <c:pt idx="716">
                  <c:v>44832</c:v>
                </c:pt>
                <c:pt idx="717">
                  <c:v>44833</c:v>
                </c:pt>
                <c:pt idx="718">
                  <c:v>44834</c:v>
                </c:pt>
                <c:pt idx="719">
                  <c:v>44837</c:v>
                </c:pt>
                <c:pt idx="720">
                  <c:v>44838</c:v>
                </c:pt>
                <c:pt idx="721">
                  <c:v>44839</c:v>
                </c:pt>
                <c:pt idx="722">
                  <c:v>44840</c:v>
                </c:pt>
                <c:pt idx="723">
                  <c:v>44841</c:v>
                </c:pt>
                <c:pt idx="724">
                  <c:v>44844</c:v>
                </c:pt>
                <c:pt idx="725">
                  <c:v>44845</c:v>
                </c:pt>
                <c:pt idx="726">
                  <c:v>44846</c:v>
                </c:pt>
                <c:pt idx="727">
                  <c:v>44847</c:v>
                </c:pt>
                <c:pt idx="728">
                  <c:v>44848</c:v>
                </c:pt>
                <c:pt idx="729">
                  <c:v>44851</c:v>
                </c:pt>
                <c:pt idx="730">
                  <c:v>44852</c:v>
                </c:pt>
                <c:pt idx="731">
                  <c:v>44853</c:v>
                </c:pt>
                <c:pt idx="732">
                  <c:v>44854</c:v>
                </c:pt>
                <c:pt idx="733">
                  <c:v>44855</c:v>
                </c:pt>
                <c:pt idx="734">
                  <c:v>44858</c:v>
                </c:pt>
                <c:pt idx="735">
                  <c:v>44859</c:v>
                </c:pt>
                <c:pt idx="736">
                  <c:v>44860</c:v>
                </c:pt>
                <c:pt idx="737">
                  <c:v>44861</c:v>
                </c:pt>
                <c:pt idx="738">
                  <c:v>44862</c:v>
                </c:pt>
                <c:pt idx="739">
                  <c:v>44865</c:v>
                </c:pt>
                <c:pt idx="740">
                  <c:v>44866</c:v>
                </c:pt>
                <c:pt idx="741">
                  <c:v>44867</c:v>
                </c:pt>
                <c:pt idx="742">
                  <c:v>44868</c:v>
                </c:pt>
                <c:pt idx="743">
                  <c:v>44869</c:v>
                </c:pt>
                <c:pt idx="744">
                  <c:v>44872</c:v>
                </c:pt>
                <c:pt idx="745">
                  <c:v>44873</c:v>
                </c:pt>
                <c:pt idx="746">
                  <c:v>44874</c:v>
                </c:pt>
                <c:pt idx="747">
                  <c:v>44875</c:v>
                </c:pt>
                <c:pt idx="748">
                  <c:v>44876</c:v>
                </c:pt>
                <c:pt idx="749">
                  <c:v>44879</c:v>
                </c:pt>
                <c:pt idx="750">
                  <c:v>44880</c:v>
                </c:pt>
                <c:pt idx="751">
                  <c:v>44881</c:v>
                </c:pt>
                <c:pt idx="752">
                  <c:v>44882</c:v>
                </c:pt>
                <c:pt idx="753">
                  <c:v>44883</c:v>
                </c:pt>
                <c:pt idx="754">
                  <c:v>44886</c:v>
                </c:pt>
                <c:pt idx="755">
                  <c:v>44887</c:v>
                </c:pt>
                <c:pt idx="756">
                  <c:v>44888</c:v>
                </c:pt>
                <c:pt idx="757">
                  <c:v>44889</c:v>
                </c:pt>
                <c:pt idx="758">
                  <c:v>44890</c:v>
                </c:pt>
                <c:pt idx="759">
                  <c:v>44893</c:v>
                </c:pt>
                <c:pt idx="760">
                  <c:v>44894</c:v>
                </c:pt>
                <c:pt idx="761">
                  <c:v>44895</c:v>
                </c:pt>
                <c:pt idx="762">
                  <c:v>44896</c:v>
                </c:pt>
                <c:pt idx="763">
                  <c:v>44897</c:v>
                </c:pt>
                <c:pt idx="764">
                  <c:v>44900</c:v>
                </c:pt>
                <c:pt idx="765">
                  <c:v>44901</c:v>
                </c:pt>
                <c:pt idx="766">
                  <c:v>44902</c:v>
                </c:pt>
                <c:pt idx="767">
                  <c:v>44903</c:v>
                </c:pt>
                <c:pt idx="768">
                  <c:v>44904</c:v>
                </c:pt>
                <c:pt idx="769">
                  <c:v>44907</c:v>
                </c:pt>
                <c:pt idx="770">
                  <c:v>44908</c:v>
                </c:pt>
                <c:pt idx="771">
                  <c:v>44909</c:v>
                </c:pt>
                <c:pt idx="772">
                  <c:v>44910</c:v>
                </c:pt>
                <c:pt idx="773">
                  <c:v>44911</c:v>
                </c:pt>
                <c:pt idx="774">
                  <c:v>44914</c:v>
                </c:pt>
                <c:pt idx="775">
                  <c:v>44915</c:v>
                </c:pt>
                <c:pt idx="776">
                  <c:v>44916</c:v>
                </c:pt>
                <c:pt idx="777">
                  <c:v>44917</c:v>
                </c:pt>
                <c:pt idx="778">
                  <c:v>44918</c:v>
                </c:pt>
                <c:pt idx="779">
                  <c:v>44921</c:v>
                </c:pt>
                <c:pt idx="780">
                  <c:v>44922</c:v>
                </c:pt>
                <c:pt idx="781">
                  <c:v>44923</c:v>
                </c:pt>
                <c:pt idx="782">
                  <c:v>44924</c:v>
                </c:pt>
                <c:pt idx="783">
                  <c:v>44925</c:v>
                </c:pt>
                <c:pt idx="784">
                  <c:v>44928</c:v>
                </c:pt>
                <c:pt idx="785">
                  <c:v>44929</c:v>
                </c:pt>
                <c:pt idx="786">
                  <c:v>44930</c:v>
                </c:pt>
                <c:pt idx="787">
                  <c:v>44931</c:v>
                </c:pt>
                <c:pt idx="788">
                  <c:v>44932</c:v>
                </c:pt>
                <c:pt idx="789">
                  <c:v>44935</c:v>
                </c:pt>
                <c:pt idx="790">
                  <c:v>44936</c:v>
                </c:pt>
                <c:pt idx="791">
                  <c:v>44937</c:v>
                </c:pt>
                <c:pt idx="792">
                  <c:v>44938</c:v>
                </c:pt>
                <c:pt idx="793">
                  <c:v>44939</c:v>
                </c:pt>
                <c:pt idx="794">
                  <c:v>44942</c:v>
                </c:pt>
                <c:pt idx="795">
                  <c:v>44943</c:v>
                </c:pt>
                <c:pt idx="796">
                  <c:v>44944</c:v>
                </c:pt>
                <c:pt idx="797">
                  <c:v>44945</c:v>
                </c:pt>
                <c:pt idx="798">
                  <c:v>44946</c:v>
                </c:pt>
                <c:pt idx="799">
                  <c:v>44949</c:v>
                </c:pt>
                <c:pt idx="800">
                  <c:v>44950</c:v>
                </c:pt>
                <c:pt idx="801">
                  <c:v>44951</c:v>
                </c:pt>
                <c:pt idx="802">
                  <c:v>44952</c:v>
                </c:pt>
                <c:pt idx="803">
                  <c:v>44953</c:v>
                </c:pt>
                <c:pt idx="804">
                  <c:v>44956</c:v>
                </c:pt>
                <c:pt idx="805">
                  <c:v>44957</c:v>
                </c:pt>
                <c:pt idx="806">
                  <c:v>44958</c:v>
                </c:pt>
                <c:pt idx="807">
                  <c:v>44959</c:v>
                </c:pt>
                <c:pt idx="808">
                  <c:v>44960</c:v>
                </c:pt>
                <c:pt idx="809">
                  <c:v>44963</c:v>
                </c:pt>
                <c:pt idx="810">
                  <c:v>44964</c:v>
                </c:pt>
                <c:pt idx="811">
                  <c:v>44965</c:v>
                </c:pt>
                <c:pt idx="812">
                  <c:v>44966</c:v>
                </c:pt>
                <c:pt idx="813">
                  <c:v>44967</c:v>
                </c:pt>
                <c:pt idx="814">
                  <c:v>44970</c:v>
                </c:pt>
                <c:pt idx="815">
                  <c:v>44971</c:v>
                </c:pt>
                <c:pt idx="816">
                  <c:v>44972</c:v>
                </c:pt>
                <c:pt idx="817">
                  <c:v>44973</c:v>
                </c:pt>
                <c:pt idx="818">
                  <c:v>44974</c:v>
                </c:pt>
                <c:pt idx="819">
                  <c:v>44977</c:v>
                </c:pt>
                <c:pt idx="820">
                  <c:v>44978</c:v>
                </c:pt>
                <c:pt idx="821">
                  <c:v>44979</c:v>
                </c:pt>
                <c:pt idx="822">
                  <c:v>44980</c:v>
                </c:pt>
                <c:pt idx="823">
                  <c:v>44981</c:v>
                </c:pt>
                <c:pt idx="824">
                  <c:v>44984</c:v>
                </c:pt>
                <c:pt idx="825">
                  <c:v>44985</c:v>
                </c:pt>
                <c:pt idx="826">
                  <c:v>44986</c:v>
                </c:pt>
                <c:pt idx="827">
                  <c:v>44987</c:v>
                </c:pt>
                <c:pt idx="828">
                  <c:v>44988</c:v>
                </c:pt>
                <c:pt idx="829">
                  <c:v>44991</c:v>
                </c:pt>
                <c:pt idx="830">
                  <c:v>44992</c:v>
                </c:pt>
                <c:pt idx="831">
                  <c:v>44993</c:v>
                </c:pt>
                <c:pt idx="832">
                  <c:v>44994</c:v>
                </c:pt>
                <c:pt idx="833">
                  <c:v>44995</c:v>
                </c:pt>
                <c:pt idx="834">
                  <c:v>44998</c:v>
                </c:pt>
                <c:pt idx="835">
                  <c:v>44999</c:v>
                </c:pt>
                <c:pt idx="836">
                  <c:v>45000</c:v>
                </c:pt>
                <c:pt idx="837">
                  <c:v>45001</c:v>
                </c:pt>
                <c:pt idx="838">
                  <c:v>45002</c:v>
                </c:pt>
                <c:pt idx="839">
                  <c:v>45005</c:v>
                </c:pt>
                <c:pt idx="840">
                  <c:v>45006</c:v>
                </c:pt>
                <c:pt idx="841">
                  <c:v>45007</c:v>
                </c:pt>
                <c:pt idx="842">
                  <c:v>45008</c:v>
                </c:pt>
                <c:pt idx="843">
                  <c:v>45009</c:v>
                </c:pt>
                <c:pt idx="844">
                  <c:v>45012</c:v>
                </c:pt>
                <c:pt idx="845">
                  <c:v>45013</c:v>
                </c:pt>
                <c:pt idx="846">
                  <c:v>45014</c:v>
                </c:pt>
                <c:pt idx="847">
                  <c:v>45015</c:v>
                </c:pt>
                <c:pt idx="848">
                  <c:v>45016</c:v>
                </c:pt>
                <c:pt idx="849">
                  <c:v>45019</c:v>
                </c:pt>
                <c:pt idx="850">
                  <c:v>45020</c:v>
                </c:pt>
                <c:pt idx="851">
                  <c:v>45021</c:v>
                </c:pt>
                <c:pt idx="852">
                  <c:v>45022</c:v>
                </c:pt>
                <c:pt idx="853">
                  <c:v>45023</c:v>
                </c:pt>
                <c:pt idx="854">
                  <c:v>45026</c:v>
                </c:pt>
                <c:pt idx="855">
                  <c:v>45027</c:v>
                </c:pt>
                <c:pt idx="856">
                  <c:v>45028</c:v>
                </c:pt>
                <c:pt idx="857">
                  <c:v>45029</c:v>
                </c:pt>
                <c:pt idx="858">
                  <c:v>45030</c:v>
                </c:pt>
                <c:pt idx="859">
                  <c:v>45033</c:v>
                </c:pt>
                <c:pt idx="860">
                  <c:v>45034</c:v>
                </c:pt>
                <c:pt idx="861">
                  <c:v>45035</c:v>
                </c:pt>
                <c:pt idx="862">
                  <c:v>45036</c:v>
                </c:pt>
                <c:pt idx="863">
                  <c:v>45037</c:v>
                </c:pt>
                <c:pt idx="864">
                  <c:v>45040</c:v>
                </c:pt>
                <c:pt idx="865">
                  <c:v>45041</c:v>
                </c:pt>
                <c:pt idx="866">
                  <c:v>45042</c:v>
                </c:pt>
                <c:pt idx="867">
                  <c:v>45043</c:v>
                </c:pt>
                <c:pt idx="868">
                  <c:v>45044</c:v>
                </c:pt>
                <c:pt idx="869">
                  <c:v>45047</c:v>
                </c:pt>
                <c:pt idx="870">
                  <c:v>45048</c:v>
                </c:pt>
                <c:pt idx="871">
                  <c:v>45049</c:v>
                </c:pt>
                <c:pt idx="872">
                  <c:v>45050</c:v>
                </c:pt>
                <c:pt idx="873">
                  <c:v>45051</c:v>
                </c:pt>
                <c:pt idx="874">
                  <c:v>45054</c:v>
                </c:pt>
                <c:pt idx="875">
                  <c:v>45055</c:v>
                </c:pt>
                <c:pt idx="876">
                  <c:v>45056</c:v>
                </c:pt>
                <c:pt idx="877">
                  <c:v>45057</c:v>
                </c:pt>
                <c:pt idx="878">
                  <c:v>45058</c:v>
                </c:pt>
                <c:pt idx="879">
                  <c:v>45061</c:v>
                </c:pt>
                <c:pt idx="880">
                  <c:v>45062</c:v>
                </c:pt>
                <c:pt idx="881">
                  <c:v>45063</c:v>
                </c:pt>
                <c:pt idx="882">
                  <c:v>45064</c:v>
                </c:pt>
                <c:pt idx="883">
                  <c:v>45065</c:v>
                </c:pt>
                <c:pt idx="884">
                  <c:v>45068</c:v>
                </c:pt>
                <c:pt idx="885">
                  <c:v>45069</c:v>
                </c:pt>
                <c:pt idx="886">
                  <c:v>45070</c:v>
                </c:pt>
                <c:pt idx="887">
                  <c:v>45071</c:v>
                </c:pt>
                <c:pt idx="888">
                  <c:v>45072</c:v>
                </c:pt>
                <c:pt idx="889">
                  <c:v>45075</c:v>
                </c:pt>
                <c:pt idx="890">
                  <c:v>45076</c:v>
                </c:pt>
                <c:pt idx="891">
                  <c:v>45077</c:v>
                </c:pt>
                <c:pt idx="892">
                  <c:v>45078</c:v>
                </c:pt>
                <c:pt idx="893">
                  <c:v>45079</c:v>
                </c:pt>
                <c:pt idx="894">
                  <c:v>45082</c:v>
                </c:pt>
                <c:pt idx="895">
                  <c:v>45083</c:v>
                </c:pt>
                <c:pt idx="896">
                  <c:v>45084</c:v>
                </c:pt>
                <c:pt idx="897">
                  <c:v>45085</c:v>
                </c:pt>
                <c:pt idx="898">
                  <c:v>45086</c:v>
                </c:pt>
                <c:pt idx="899">
                  <c:v>45089</c:v>
                </c:pt>
                <c:pt idx="900">
                  <c:v>45090</c:v>
                </c:pt>
                <c:pt idx="901">
                  <c:v>45091</c:v>
                </c:pt>
                <c:pt idx="902">
                  <c:v>45092</c:v>
                </c:pt>
                <c:pt idx="903">
                  <c:v>45093</c:v>
                </c:pt>
                <c:pt idx="904">
                  <c:v>45096</c:v>
                </c:pt>
                <c:pt idx="905">
                  <c:v>45097</c:v>
                </c:pt>
                <c:pt idx="906">
                  <c:v>45098</c:v>
                </c:pt>
                <c:pt idx="907">
                  <c:v>45099</c:v>
                </c:pt>
                <c:pt idx="908">
                  <c:v>45100</c:v>
                </c:pt>
                <c:pt idx="909">
                  <c:v>45103</c:v>
                </c:pt>
                <c:pt idx="910">
                  <c:v>45104</c:v>
                </c:pt>
                <c:pt idx="911">
                  <c:v>45105</c:v>
                </c:pt>
                <c:pt idx="912">
                  <c:v>45106</c:v>
                </c:pt>
                <c:pt idx="913">
                  <c:v>45107</c:v>
                </c:pt>
                <c:pt idx="914">
                  <c:v>45110</c:v>
                </c:pt>
                <c:pt idx="915">
                  <c:v>45111</c:v>
                </c:pt>
                <c:pt idx="916">
                  <c:v>45112</c:v>
                </c:pt>
                <c:pt idx="917">
                  <c:v>45113</c:v>
                </c:pt>
                <c:pt idx="918">
                  <c:v>45114</c:v>
                </c:pt>
                <c:pt idx="919">
                  <c:v>45117</c:v>
                </c:pt>
                <c:pt idx="920">
                  <c:v>45118</c:v>
                </c:pt>
                <c:pt idx="921">
                  <c:v>45119</c:v>
                </c:pt>
                <c:pt idx="922">
                  <c:v>45120</c:v>
                </c:pt>
                <c:pt idx="923">
                  <c:v>45121</c:v>
                </c:pt>
                <c:pt idx="924">
                  <c:v>45124</c:v>
                </c:pt>
                <c:pt idx="925">
                  <c:v>45125</c:v>
                </c:pt>
                <c:pt idx="926">
                  <c:v>45126</c:v>
                </c:pt>
                <c:pt idx="927">
                  <c:v>45127</c:v>
                </c:pt>
                <c:pt idx="928">
                  <c:v>45128</c:v>
                </c:pt>
                <c:pt idx="929">
                  <c:v>45131</c:v>
                </c:pt>
                <c:pt idx="930">
                  <c:v>45132</c:v>
                </c:pt>
                <c:pt idx="931">
                  <c:v>45133</c:v>
                </c:pt>
                <c:pt idx="932">
                  <c:v>45134</c:v>
                </c:pt>
                <c:pt idx="933">
                  <c:v>45135</c:v>
                </c:pt>
                <c:pt idx="934">
                  <c:v>45138</c:v>
                </c:pt>
                <c:pt idx="935">
                  <c:v>45139</c:v>
                </c:pt>
                <c:pt idx="936">
                  <c:v>45140</c:v>
                </c:pt>
                <c:pt idx="937">
                  <c:v>45141</c:v>
                </c:pt>
                <c:pt idx="938">
                  <c:v>45142</c:v>
                </c:pt>
                <c:pt idx="939">
                  <c:v>45145</c:v>
                </c:pt>
                <c:pt idx="940">
                  <c:v>45146</c:v>
                </c:pt>
                <c:pt idx="941">
                  <c:v>45147</c:v>
                </c:pt>
                <c:pt idx="942">
                  <c:v>45148</c:v>
                </c:pt>
                <c:pt idx="943">
                  <c:v>45149</c:v>
                </c:pt>
                <c:pt idx="944">
                  <c:v>45152</c:v>
                </c:pt>
                <c:pt idx="945">
                  <c:v>45153</c:v>
                </c:pt>
                <c:pt idx="946">
                  <c:v>45154</c:v>
                </c:pt>
                <c:pt idx="947">
                  <c:v>45155</c:v>
                </c:pt>
                <c:pt idx="948">
                  <c:v>45156</c:v>
                </c:pt>
                <c:pt idx="949">
                  <c:v>45159</c:v>
                </c:pt>
                <c:pt idx="950">
                  <c:v>45160</c:v>
                </c:pt>
                <c:pt idx="951">
                  <c:v>45161</c:v>
                </c:pt>
                <c:pt idx="952">
                  <c:v>45162</c:v>
                </c:pt>
                <c:pt idx="953">
                  <c:v>45163</c:v>
                </c:pt>
                <c:pt idx="954">
                  <c:v>45166</c:v>
                </c:pt>
                <c:pt idx="955">
                  <c:v>45167</c:v>
                </c:pt>
                <c:pt idx="956">
                  <c:v>45168</c:v>
                </c:pt>
                <c:pt idx="957">
                  <c:v>45169</c:v>
                </c:pt>
                <c:pt idx="958">
                  <c:v>45170</c:v>
                </c:pt>
                <c:pt idx="959">
                  <c:v>45173</c:v>
                </c:pt>
                <c:pt idx="960">
                  <c:v>45174</c:v>
                </c:pt>
                <c:pt idx="961">
                  <c:v>45175</c:v>
                </c:pt>
                <c:pt idx="962">
                  <c:v>45176</c:v>
                </c:pt>
                <c:pt idx="963">
                  <c:v>45177</c:v>
                </c:pt>
                <c:pt idx="964">
                  <c:v>45180</c:v>
                </c:pt>
                <c:pt idx="965">
                  <c:v>45181</c:v>
                </c:pt>
                <c:pt idx="966">
                  <c:v>45182</c:v>
                </c:pt>
                <c:pt idx="967">
                  <c:v>45183</c:v>
                </c:pt>
                <c:pt idx="968">
                  <c:v>45184</c:v>
                </c:pt>
                <c:pt idx="969">
                  <c:v>45187</c:v>
                </c:pt>
                <c:pt idx="970">
                  <c:v>45188</c:v>
                </c:pt>
                <c:pt idx="971">
                  <c:v>45189</c:v>
                </c:pt>
                <c:pt idx="972">
                  <c:v>45190</c:v>
                </c:pt>
                <c:pt idx="973">
                  <c:v>45191</c:v>
                </c:pt>
                <c:pt idx="974">
                  <c:v>45194</c:v>
                </c:pt>
                <c:pt idx="975">
                  <c:v>45195</c:v>
                </c:pt>
                <c:pt idx="976">
                  <c:v>45196</c:v>
                </c:pt>
                <c:pt idx="977">
                  <c:v>45197</c:v>
                </c:pt>
                <c:pt idx="978">
                  <c:v>45198</c:v>
                </c:pt>
                <c:pt idx="979">
                  <c:v>45201</c:v>
                </c:pt>
                <c:pt idx="980">
                  <c:v>45202</c:v>
                </c:pt>
                <c:pt idx="981">
                  <c:v>45203</c:v>
                </c:pt>
                <c:pt idx="982">
                  <c:v>45204</c:v>
                </c:pt>
                <c:pt idx="983">
                  <c:v>45205</c:v>
                </c:pt>
                <c:pt idx="984">
                  <c:v>45208</c:v>
                </c:pt>
                <c:pt idx="985">
                  <c:v>45209</c:v>
                </c:pt>
                <c:pt idx="986">
                  <c:v>45210</c:v>
                </c:pt>
                <c:pt idx="987">
                  <c:v>45211</c:v>
                </c:pt>
                <c:pt idx="988">
                  <c:v>45212</c:v>
                </c:pt>
                <c:pt idx="989">
                  <c:v>45215</c:v>
                </c:pt>
                <c:pt idx="990">
                  <c:v>45216</c:v>
                </c:pt>
                <c:pt idx="991">
                  <c:v>45217</c:v>
                </c:pt>
                <c:pt idx="992">
                  <c:v>45218</c:v>
                </c:pt>
                <c:pt idx="993">
                  <c:v>45219</c:v>
                </c:pt>
                <c:pt idx="994">
                  <c:v>45222</c:v>
                </c:pt>
                <c:pt idx="995">
                  <c:v>45223</c:v>
                </c:pt>
                <c:pt idx="996">
                  <c:v>45224</c:v>
                </c:pt>
                <c:pt idx="997">
                  <c:v>45225</c:v>
                </c:pt>
                <c:pt idx="998">
                  <c:v>45226</c:v>
                </c:pt>
                <c:pt idx="999">
                  <c:v>45229</c:v>
                </c:pt>
                <c:pt idx="1000">
                  <c:v>45230</c:v>
                </c:pt>
                <c:pt idx="1001">
                  <c:v>45231</c:v>
                </c:pt>
                <c:pt idx="1002">
                  <c:v>45232</c:v>
                </c:pt>
                <c:pt idx="1003">
                  <c:v>45233</c:v>
                </c:pt>
                <c:pt idx="1004">
                  <c:v>45236</c:v>
                </c:pt>
                <c:pt idx="1005">
                  <c:v>45237</c:v>
                </c:pt>
                <c:pt idx="1006">
                  <c:v>45238</c:v>
                </c:pt>
                <c:pt idx="1007">
                  <c:v>45239</c:v>
                </c:pt>
                <c:pt idx="1008">
                  <c:v>45240</c:v>
                </c:pt>
                <c:pt idx="1009">
                  <c:v>45243</c:v>
                </c:pt>
                <c:pt idx="1010">
                  <c:v>45244</c:v>
                </c:pt>
                <c:pt idx="1011">
                  <c:v>45245</c:v>
                </c:pt>
                <c:pt idx="1012">
                  <c:v>45246</c:v>
                </c:pt>
                <c:pt idx="1013">
                  <c:v>45247</c:v>
                </c:pt>
                <c:pt idx="1014">
                  <c:v>45250</c:v>
                </c:pt>
                <c:pt idx="1015">
                  <c:v>45251</c:v>
                </c:pt>
                <c:pt idx="1016">
                  <c:v>45252</c:v>
                </c:pt>
                <c:pt idx="1017">
                  <c:v>45253</c:v>
                </c:pt>
                <c:pt idx="1018">
                  <c:v>45254</c:v>
                </c:pt>
                <c:pt idx="1019">
                  <c:v>45257</c:v>
                </c:pt>
                <c:pt idx="1020">
                  <c:v>45258</c:v>
                </c:pt>
                <c:pt idx="1021">
                  <c:v>45259</c:v>
                </c:pt>
                <c:pt idx="1022">
                  <c:v>45260</c:v>
                </c:pt>
                <c:pt idx="1023">
                  <c:v>45261</c:v>
                </c:pt>
                <c:pt idx="1024">
                  <c:v>45264</c:v>
                </c:pt>
                <c:pt idx="1025">
                  <c:v>45265</c:v>
                </c:pt>
                <c:pt idx="1026">
                  <c:v>45266</c:v>
                </c:pt>
                <c:pt idx="1027">
                  <c:v>45267</c:v>
                </c:pt>
                <c:pt idx="1028">
                  <c:v>45268</c:v>
                </c:pt>
                <c:pt idx="1029">
                  <c:v>45271</c:v>
                </c:pt>
                <c:pt idx="1030">
                  <c:v>45272</c:v>
                </c:pt>
                <c:pt idx="1031">
                  <c:v>45273</c:v>
                </c:pt>
                <c:pt idx="1032">
                  <c:v>45274</c:v>
                </c:pt>
                <c:pt idx="1033">
                  <c:v>45275</c:v>
                </c:pt>
                <c:pt idx="1034">
                  <c:v>45278</c:v>
                </c:pt>
                <c:pt idx="1035">
                  <c:v>45279</c:v>
                </c:pt>
                <c:pt idx="1036">
                  <c:v>45280</c:v>
                </c:pt>
                <c:pt idx="1037">
                  <c:v>45281</c:v>
                </c:pt>
                <c:pt idx="1038">
                  <c:v>45282</c:v>
                </c:pt>
                <c:pt idx="1039">
                  <c:v>45285</c:v>
                </c:pt>
                <c:pt idx="1040">
                  <c:v>45286</c:v>
                </c:pt>
                <c:pt idx="1041">
                  <c:v>45287</c:v>
                </c:pt>
                <c:pt idx="1042">
                  <c:v>45288</c:v>
                </c:pt>
                <c:pt idx="1043">
                  <c:v>45289</c:v>
                </c:pt>
                <c:pt idx="1044">
                  <c:v>45292</c:v>
                </c:pt>
                <c:pt idx="1045">
                  <c:v>45293</c:v>
                </c:pt>
                <c:pt idx="1046">
                  <c:v>45294</c:v>
                </c:pt>
                <c:pt idx="1047">
                  <c:v>45295</c:v>
                </c:pt>
                <c:pt idx="1048">
                  <c:v>45296</c:v>
                </c:pt>
                <c:pt idx="1049">
                  <c:v>45299</c:v>
                </c:pt>
                <c:pt idx="1050">
                  <c:v>45300</c:v>
                </c:pt>
                <c:pt idx="1051">
                  <c:v>45301</c:v>
                </c:pt>
                <c:pt idx="1052">
                  <c:v>45302</c:v>
                </c:pt>
                <c:pt idx="1053">
                  <c:v>45303</c:v>
                </c:pt>
                <c:pt idx="1054">
                  <c:v>45306</c:v>
                </c:pt>
                <c:pt idx="1055">
                  <c:v>45307</c:v>
                </c:pt>
                <c:pt idx="1056">
                  <c:v>45308</c:v>
                </c:pt>
                <c:pt idx="1057">
                  <c:v>45309</c:v>
                </c:pt>
                <c:pt idx="1058">
                  <c:v>45310</c:v>
                </c:pt>
                <c:pt idx="1059">
                  <c:v>45313</c:v>
                </c:pt>
                <c:pt idx="1060">
                  <c:v>45314</c:v>
                </c:pt>
                <c:pt idx="1061">
                  <c:v>45315</c:v>
                </c:pt>
                <c:pt idx="1062">
                  <c:v>45316</c:v>
                </c:pt>
                <c:pt idx="1063">
                  <c:v>45317</c:v>
                </c:pt>
                <c:pt idx="1064">
                  <c:v>45320</c:v>
                </c:pt>
                <c:pt idx="1065">
                  <c:v>45321</c:v>
                </c:pt>
                <c:pt idx="1066">
                  <c:v>45322</c:v>
                </c:pt>
                <c:pt idx="1067">
                  <c:v>45323</c:v>
                </c:pt>
                <c:pt idx="1068">
                  <c:v>45324</c:v>
                </c:pt>
                <c:pt idx="1069">
                  <c:v>45327</c:v>
                </c:pt>
                <c:pt idx="1070">
                  <c:v>45328</c:v>
                </c:pt>
                <c:pt idx="1071">
                  <c:v>45329</c:v>
                </c:pt>
                <c:pt idx="1072">
                  <c:v>45330</c:v>
                </c:pt>
                <c:pt idx="1073">
                  <c:v>45331</c:v>
                </c:pt>
                <c:pt idx="1074">
                  <c:v>45334</c:v>
                </c:pt>
                <c:pt idx="1075">
                  <c:v>45335</c:v>
                </c:pt>
                <c:pt idx="1076">
                  <c:v>45336</c:v>
                </c:pt>
                <c:pt idx="1077">
                  <c:v>45337</c:v>
                </c:pt>
                <c:pt idx="1078">
                  <c:v>45338</c:v>
                </c:pt>
                <c:pt idx="1079">
                  <c:v>45341</c:v>
                </c:pt>
                <c:pt idx="1080">
                  <c:v>45342</c:v>
                </c:pt>
                <c:pt idx="1081">
                  <c:v>45343</c:v>
                </c:pt>
                <c:pt idx="1082">
                  <c:v>45344</c:v>
                </c:pt>
                <c:pt idx="1083">
                  <c:v>45345</c:v>
                </c:pt>
                <c:pt idx="1084">
                  <c:v>45348</c:v>
                </c:pt>
                <c:pt idx="1085">
                  <c:v>45349</c:v>
                </c:pt>
                <c:pt idx="1086">
                  <c:v>45350</c:v>
                </c:pt>
                <c:pt idx="1087">
                  <c:v>45351</c:v>
                </c:pt>
                <c:pt idx="1088">
                  <c:v>45352</c:v>
                </c:pt>
                <c:pt idx="1089">
                  <c:v>45355</c:v>
                </c:pt>
                <c:pt idx="1090">
                  <c:v>45356</c:v>
                </c:pt>
                <c:pt idx="1091">
                  <c:v>45357</c:v>
                </c:pt>
                <c:pt idx="1092">
                  <c:v>45358</c:v>
                </c:pt>
                <c:pt idx="1093">
                  <c:v>45359</c:v>
                </c:pt>
                <c:pt idx="1094">
                  <c:v>45362</c:v>
                </c:pt>
                <c:pt idx="1095">
                  <c:v>45363</c:v>
                </c:pt>
                <c:pt idx="1096">
                  <c:v>45364</c:v>
                </c:pt>
                <c:pt idx="1097">
                  <c:v>45365</c:v>
                </c:pt>
                <c:pt idx="1098">
                  <c:v>45366</c:v>
                </c:pt>
                <c:pt idx="1099">
                  <c:v>45369</c:v>
                </c:pt>
                <c:pt idx="1100">
                  <c:v>45370</c:v>
                </c:pt>
                <c:pt idx="1101">
                  <c:v>45371</c:v>
                </c:pt>
                <c:pt idx="1102">
                  <c:v>45372</c:v>
                </c:pt>
                <c:pt idx="1103">
                  <c:v>45373</c:v>
                </c:pt>
                <c:pt idx="1104">
                  <c:v>45376</c:v>
                </c:pt>
                <c:pt idx="1105">
                  <c:v>45377</c:v>
                </c:pt>
                <c:pt idx="1106">
                  <c:v>45378</c:v>
                </c:pt>
                <c:pt idx="1107">
                  <c:v>45379</c:v>
                </c:pt>
                <c:pt idx="1108">
                  <c:v>45380</c:v>
                </c:pt>
                <c:pt idx="1109">
                  <c:v>45383</c:v>
                </c:pt>
                <c:pt idx="1110">
                  <c:v>45384</c:v>
                </c:pt>
                <c:pt idx="1111">
                  <c:v>45385</c:v>
                </c:pt>
                <c:pt idx="1112">
                  <c:v>45386</c:v>
                </c:pt>
                <c:pt idx="1113">
                  <c:v>45387</c:v>
                </c:pt>
                <c:pt idx="1114">
                  <c:v>45390</c:v>
                </c:pt>
                <c:pt idx="1115">
                  <c:v>45391</c:v>
                </c:pt>
                <c:pt idx="1116">
                  <c:v>45392</c:v>
                </c:pt>
                <c:pt idx="1117">
                  <c:v>45393</c:v>
                </c:pt>
                <c:pt idx="1118">
                  <c:v>45394</c:v>
                </c:pt>
                <c:pt idx="1119">
                  <c:v>45397</c:v>
                </c:pt>
                <c:pt idx="1120">
                  <c:v>45398</c:v>
                </c:pt>
                <c:pt idx="1121">
                  <c:v>45399</c:v>
                </c:pt>
                <c:pt idx="1122">
                  <c:v>45400</c:v>
                </c:pt>
                <c:pt idx="1123">
                  <c:v>45401</c:v>
                </c:pt>
                <c:pt idx="1124">
                  <c:v>45404</c:v>
                </c:pt>
                <c:pt idx="1125">
                  <c:v>45405</c:v>
                </c:pt>
                <c:pt idx="1126">
                  <c:v>45406</c:v>
                </c:pt>
                <c:pt idx="1127">
                  <c:v>45407</c:v>
                </c:pt>
                <c:pt idx="1128">
                  <c:v>45408</c:v>
                </c:pt>
                <c:pt idx="1129">
                  <c:v>45411</c:v>
                </c:pt>
                <c:pt idx="1130">
                  <c:v>45412</c:v>
                </c:pt>
                <c:pt idx="1131">
                  <c:v>45413</c:v>
                </c:pt>
                <c:pt idx="1132">
                  <c:v>45414</c:v>
                </c:pt>
                <c:pt idx="1133">
                  <c:v>45415</c:v>
                </c:pt>
                <c:pt idx="1134">
                  <c:v>45418</c:v>
                </c:pt>
                <c:pt idx="1135">
                  <c:v>45419</c:v>
                </c:pt>
                <c:pt idx="1136">
                  <c:v>45420</c:v>
                </c:pt>
                <c:pt idx="1137">
                  <c:v>45421</c:v>
                </c:pt>
                <c:pt idx="1138">
                  <c:v>45422</c:v>
                </c:pt>
                <c:pt idx="1139">
                  <c:v>45425</c:v>
                </c:pt>
                <c:pt idx="1140">
                  <c:v>45426</c:v>
                </c:pt>
                <c:pt idx="1141">
                  <c:v>45427</c:v>
                </c:pt>
                <c:pt idx="1142">
                  <c:v>45428</c:v>
                </c:pt>
                <c:pt idx="1143">
                  <c:v>45429</c:v>
                </c:pt>
                <c:pt idx="1144">
                  <c:v>45432</c:v>
                </c:pt>
                <c:pt idx="1145">
                  <c:v>45433</c:v>
                </c:pt>
                <c:pt idx="1146">
                  <c:v>45434</c:v>
                </c:pt>
                <c:pt idx="1147">
                  <c:v>45435</c:v>
                </c:pt>
                <c:pt idx="1148">
                  <c:v>45436</c:v>
                </c:pt>
                <c:pt idx="1149">
                  <c:v>45439</c:v>
                </c:pt>
                <c:pt idx="1150">
                  <c:v>45440</c:v>
                </c:pt>
                <c:pt idx="1151">
                  <c:v>45441</c:v>
                </c:pt>
                <c:pt idx="1152">
                  <c:v>45442</c:v>
                </c:pt>
                <c:pt idx="1153">
                  <c:v>45443</c:v>
                </c:pt>
                <c:pt idx="1154">
                  <c:v>45446</c:v>
                </c:pt>
                <c:pt idx="1155">
                  <c:v>45447</c:v>
                </c:pt>
                <c:pt idx="1156">
                  <c:v>45448</c:v>
                </c:pt>
                <c:pt idx="1157">
                  <c:v>45449</c:v>
                </c:pt>
                <c:pt idx="1158">
                  <c:v>45450</c:v>
                </c:pt>
                <c:pt idx="1159">
                  <c:v>45453</c:v>
                </c:pt>
                <c:pt idx="1160">
                  <c:v>45454</c:v>
                </c:pt>
                <c:pt idx="1161">
                  <c:v>45455</c:v>
                </c:pt>
                <c:pt idx="1162">
                  <c:v>45456</c:v>
                </c:pt>
                <c:pt idx="1163">
                  <c:v>45457</c:v>
                </c:pt>
                <c:pt idx="1164">
                  <c:v>45460</c:v>
                </c:pt>
                <c:pt idx="1165">
                  <c:v>45461</c:v>
                </c:pt>
                <c:pt idx="1166">
                  <c:v>45462</c:v>
                </c:pt>
                <c:pt idx="1167">
                  <c:v>45463</c:v>
                </c:pt>
                <c:pt idx="1168">
                  <c:v>45464</c:v>
                </c:pt>
                <c:pt idx="1169">
                  <c:v>45467</c:v>
                </c:pt>
                <c:pt idx="1170">
                  <c:v>45468</c:v>
                </c:pt>
                <c:pt idx="1171">
                  <c:v>45469</c:v>
                </c:pt>
                <c:pt idx="1172">
                  <c:v>45470</c:v>
                </c:pt>
                <c:pt idx="1173">
                  <c:v>45471</c:v>
                </c:pt>
                <c:pt idx="1174">
                  <c:v>45474</c:v>
                </c:pt>
                <c:pt idx="1175">
                  <c:v>45475</c:v>
                </c:pt>
                <c:pt idx="1176">
                  <c:v>45476</c:v>
                </c:pt>
                <c:pt idx="1177">
                  <c:v>45477</c:v>
                </c:pt>
                <c:pt idx="1178">
                  <c:v>45478</c:v>
                </c:pt>
                <c:pt idx="1179">
                  <c:v>45481</c:v>
                </c:pt>
                <c:pt idx="1180">
                  <c:v>45482</c:v>
                </c:pt>
                <c:pt idx="1181">
                  <c:v>45483</c:v>
                </c:pt>
                <c:pt idx="1182">
                  <c:v>45484</c:v>
                </c:pt>
                <c:pt idx="1183">
                  <c:v>45485</c:v>
                </c:pt>
                <c:pt idx="1184">
                  <c:v>45488</c:v>
                </c:pt>
                <c:pt idx="1185">
                  <c:v>45489</c:v>
                </c:pt>
                <c:pt idx="1186">
                  <c:v>45490</c:v>
                </c:pt>
                <c:pt idx="1187">
                  <c:v>45491</c:v>
                </c:pt>
                <c:pt idx="1188">
                  <c:v>45492</c:v>
                </c:pt>
                <c:pt idx="1189">
                  <c:v>45495</c:v>
                </c:pt>
                <c:pt idx="1190">
                  <c:v>45496</c:v>
                </c:pt>
                <c:pt idx="1191">
                  <c:v>45497</c:v>
                </c:pt>
                <c:pt idx="1192">
                  <c:v>45498</c:v>
                </c:pt>
                <c:pt idx="1193">
                  <c:v>45499</c:v>
                </c:pt>
                <c:pt idx="1194">
                  <c:v>45502</c:v>
                </c:pt>
                <c:pt idx="1195">
                  <c:v>45503</c:v>
                </c:pt>
                <c:pt idx="1196">
                  <c:v>45504</c:v>
                </c:pt>
                <c:pt idx="1197">
                  <c:v>45505</c:v>
                </c:pt>
                <c:pt idx="1198">
                  <c:v>45506</c:v>
                </c:pt>
                <c:pt idx="1199">
                  <c:v>45509</c:v>
                </c:pt>
                <c:pt idx="1200">
                  <c:v>45510</c:v>
                </c:pt>
                <c:pt idx="1201">
                  <c:v>45511</c:v>
                </c:pt>
                <c:pt idx="1202">
                  <c:v>45512</c:v>
                </c:pt>
                <c:pt idx="1203">
                  <c:v>45513</c:v>
                </c:pt>
                <c:pt idx="1204">
                  <c:v>45516</c:v>
                </c:pt>
                <c:pt idx="1205">
                  <c:v>45517</c:v>
                </c:pt>
                <c:pt idx="1206">
                  <c:v>45518</c:v>
                </c:pt>
                <c:pt idx="1207">
                  <c:v>45519</c:v>
                </c:pt>
                <c:pt idx="1208">
                  <c:v>45520</c:v>
                </c:pt>
                <c:pt idx="1209">
                  <c:v>45523</c:v>
                </c:pt>
                <c:pt idx="1210">
                  <c:v>45524</c:v>
                </c:pt>
                <c:pt idx="1211">
                  <c:v>45525</c:v>
                </c:pt>
                <c:pt idx="1212">
                  <c:v>45526</c:v>
                </c:pt>
                <c:pt idx="1213">
                  <c:v>45527</c:v>
                </c:pt>
                <c:pt idx="1214">
                  <c:v>45530</c:v>
                </c:pt>
                <c:pt idx="1215">
                  <c:v>45531</c:v>
                </c:pt>
                <c:pt idx="1216">
                  <c:v>45532</c:v>
                </c:pt>
                <c:pt idx="1217">
                  <c:v>45533</c:v>
                </c:pt>
                <c:pt idx="1218">
                  <c:v>45534</c:v>
                </c:pt>
                <c:pt idx="1219">
                  <c:v>45537</c:v>
                </c:pt>
                <c:pt idx="1220">
                  <c:v>45538</c:v>
                </c:pt>
                <c:pt idx="1221">
                  <c:v>45539</c:v>
                </c:pt>
                <c:pt idx="1222">
                  <c:v>45540</c:v>
                </c:pt>
                <c:pt idx="1223">
                  <c:v>45541</c:v>
                </c:pt>
                <c:pt idx="1224">
                  <c:v>45544</c:v>
                </c:pt>
                <c:pt idx="1225">
                  <c:v>45545</c:v>
                </c:pt>
                <c:pt idx="1226">
                  <c:v>45546</c:v>
                </c:pt>
                <c:pt idx="1227">
                  <c:v>45547</c:v>
                </c:pt>
                <c:pt idx="1228">
                  <c:v>45548</c:v>
                </c:pt>
                <c:pt idx="1229">
                  <c:v>45551</c:v>
                </c:pt>
                <c:pt idx="1230">
                  <c:v>45552</c:v>
                </c:pt>
                <c:pt idx="1231">
                  <c:v>45553</c:v>
                </c:pt>
                <c:pt idx="1232">
                  <c:v>45554</c:v>
                </c:pt>
                <c:pt idx="1233">
                  <c:v>45555</c:v>
                </c:pt>
                <c:pt idx="1234">
                  <c:v>45558</c:v>
                </c:pt>
                <c:pt idx="1235">
                  <c:v>45559</c:v>
                </c:pt>
                <c:pt idx="1236">
                  <c:v>45560</c:v>
                </c:pt>
                <c:pt idx="1237">
                  <c:v>45561</c:v>
                </c:pt>
                <c:pt idx="1238">
                  <c:v>45562</c:v>
                </c:pt>
                <c:pt idx="1239">
                  <c:v>45565</c:v>
                </c:pt>
                <c:pt idx="1240">
                  <c:v>45566</c:v>
                </c:pt>
                <c:pt idx="1241">
                  <c:v>45567</c:v>
                </c:pt>
                <c:pt idx="1242">
                  <c:v>45568</c:v>
                </c:pt>
                <c:pt idx="1243">
                  <c:v>45569</c:v>
                </c:pt>
                <c:pt idx="1244">
                  <c:v>45572</c:v>
                </c:pt>
                <c:pt idx="1245">
                  <c:v>45573</c:v>
                </c:pt>
                <c:pt idx="1246">
                  <c:v>45574</c:v>
                </c:pt>
                <c:pt idx="1247">
                  <c:v>45575</c:v>
                </c:pt>
                <c:pt idx="1248">
                  <c:v>45576</c:v>
                </c:pt>
                <c:pt idx="1249">
                  <c:v>45579</c:v>
                </c:pt>
                <c:pt idx="1250">
                  <c:v>45580</c:v>
                </c:pt>
                <c:pt idx="1251">
                  <c:v>45581</c:v>
                </c:pt>
                <c:pt idx="1252">
                  <c:v>45582</c:v>
                </c:pt>
                <c:pt idx="1253">
                  <c:v>45583</c:v>
                </c:pt>
                <c:pt idx="1254">
                  <c:v>45586</c:v>
                </c:pt>
                <c:pt idx="1255">
                  <c:v>45587</c:v>
                </c:pt>
                <c:pt idx="1256">
                  <c:v>45588</c:v>
                </c:pt>
                <c:pt idx="1257">
                  <c:v>45589</c:v>
                </c:pt>
                <c:pt idx="1258">
                  <c:v>45590</c:v>
                </c:pt>
                <c:pt idx="1259">
                  <c:v>45593</c:v>
                </c:pt>
                <c:pt idx="1260">
                  <c:v>45594</c:v>
                </c:pt>
                <c:pt idx="1261">
                  <c:v>45595</c:v>
                </c:pt>
                <c:pt idx="1262">
                  <c:v>45596</c:v>
                </c:pt>
                <c:pt idx="1263">
                  <c:v>45597</c:v>
                </c:pt>
                <c:pt idx="1264">
                  <c:v>45600</c:v>
                </c:pt>
                <c:pt idx="1265">
                  <c:v>45601</c:v>
                </c:pt>
                <c:pt idx="1266">
                  <c:v>45602</c:v>
                </c:pt>
                <c:pt idx="1267">
                  <c:v>45603</c:v>
                </c:pt>
                <c:pt idx="1268">
                  <c:v>45604</c:v>
                </c:pt>
                <c:pt idx="1269">
                  <c:v>45607</c:v>
                </c:pt>
                <c:pt idx="1270">
                  <c:v>45608</c:v>
                </c:pt>
                <c:pt idx="1271">
                  <c:v>45609</c:v>
                </c:pt>
                <c:pt idx="1272">
                  <c:v>45610</c:v>
                </c:pt>
                <c:pt idx="1273">
                  <c:v>45611</c:v>
                </c:pt>
                <c:pt idx="1274">
                  <c:v>45614</c:v>
                </c:pt>
                <c:pt idx="1275">
                  <c:v>45615</c:v>
                </c:pt>
                <c:pt idx="1276">
                  <c:v>45616</c:v>
                </c:pt>
                <c:pt idx="1277">
                  <c:v>45617</c:v>
                </c:pt>
                <c:pt idx="1278">
                  <c:v>45618</c:v>
                </c:pt>
                <c:pt idx="1279">
                  <c:v>45621</c:v>
                </c:pt>
                <c:pt idx="1280">
                  <c:v>45622</c:v>
                </c:pt>
                <c:pt idx="1281">
                  <c:v>45623</c:v>
                </c:pt>
                <c:pt idx="1282">
                  <c:v>45624</c:v>
                </c:pt>
                <c:pt idx="1283">
                  <c:v>45625</c:v>
                </c:pt>
                <c:pt idx="1284">
                  <c:v>45628</c:v>
                </c:pt>
                <c:pt idx="1285">
                  <c:v>45629</c:v>
                </c:pt>
                <c:pt idx="1286">
                  <c:v>45630</c:v>
                </c:pt>
                <c:pt idx="1287">
                  <c:v>45631</c:v>
                </c:pt>
                <c:pt idx="1288">
                  <c:v>45632</c:v>
                </c:pt>
                <c:pt idx="1289">
                  <c:v>45635</c:v>
                </c:pt>
                <c:pt idx="1290">
                  <c:v>45636</c:v>
                </c:pt>
                <c:pt idx="1291">
                  <c:v>45637</c:v>
                </c:pt>
                <c:pt idx="1292">
                  <c:v>45638</c:v>
                </c:pt>
                <c:pt idx="1293">
                  <c:v>45639</c:v>
                </c:pt>
                <c:pt idx="1294">
                  <c:v>45642</c:v>
                </c:pt>
                <c:pt idx="1295">
                  <c:v>45643</c:v>
                </c:pt>
                <c:pt idx="1296">
                  <c:v>45644</c:v>
                </c:pt>
                <c:pt idx="1297">
                  <c:v>45645</c:v>
                </c:pt>
                <c:pt idx="1298">
                  <c:v>45646</c:v>
                </c:pt>
                <c:pt idx="1299">
                  <c:v>45649</c:v>
                </c:pt>
                <c:pt idx="1300">
                  <c:v>45650</c:v>
                </c:pt>
                <c:pt idx="1301">
                  <c:v>45651</c:v>
                </c:pt>
                <c:pt idx="1302">
                  <c:v>45652</c:v>
                </c:pt>
                <c:pt idx="1303">
                  <c:v>45653</c:v>
                </c:pt>
                <c:pt idx="1304">
                  <c:v>45656</c:v>
                </c:pt>
                <c:pt idx="1305">
                  <c:v>45657</c:v>
                </c:pt>
                <c:pt idx="1306">
                  <c:v>45658</c:v>
                </c:pt>
                <c:pt idx="1307">
                  <c:v>45659</c:v>
                </c:pt>
                <c:pt idx="1308">
                  <c:v>45660</c:v>
                </c:pt>
                <c:pt idx="1309">
                  <c:v>45663</c:v>
                </c:pt>
                <c:pt idx="1310">
                  <c:v>45664</c:v>
                </c:pt>
                <c:pt idx="1311">
                  <c:v>45665</c:v>
                </c:pt>
                <c:pt idx="1312">
                  <c:v>45666</c:v>
                </c:pt>
                <c:pt idx="1313">
                  <c:v>45667</c:v>
                </c:pt>
                <c:pt idx="1314">
                  <c:v>45670</c:v>
                </c:pt>
                <c:pt idx="1315">
                  <c:v>45671</c:v>
                </c:pt>
                <c:pt idx="1316">
                  <c:v>45672</c:v>
                </c:pt>
                <c:pt idx="1317">
                  <c:v>45673</c:v>
                </c:pt>
                <c:pt idx="1318">
                  <c:v>45674</c:v>
                </c:pt>
                <c:pt idx="1319">
                  <c:v>45677</c:v>
                </c:pt>
                <c:pt idx="1320">
                  <c:v>45678</c:v>
                </c:pt>
                <c:pt idx="1321">
                  <c:v>45679</c:v>
                </c:pt>
                <c:pt idx="1322">
                  <c:v>45680</c:v>
                </c:pt>
                <c:pt idx="1323">
                  <c:v>45681</c:v>
                </c:pt>
                <c:pt idx="1324">
                  <c:v>45684</c:v>
                </c:pt>
                <c:pt idx="1325">
                  <c:v>45685</c:v>
                </c:pt>
                <c:pt idx="1326">
                  <c:v>45686</c:v>
                </c:pt>
                <c:pt idx="1327">
                  <c:v>45687</c:v>
                </c:pt>
                <c:pt idx="1328">
                  <c:v>45688</c:v>
                </c:pt>
                <c:pt idx="1329">
                  <c:v>45691</c:v>
                </c:pt>
                <c:pt idx="1330">
                  <c:v>45692</c:v>
                </c:pt>
                <c:pt idx="1331">
                  <c:v>45693</c:v>
                </c:pt>
                <c:pt idx="1332">
                  <c:v>45694</c:v>
                </c:pt>
                <c:pt idx="1333">
                  <c:v>45695</c:v>
                </c:pt>
                <c:pt idx="1334">
                  <c:v>45698</c:v>
                </c:pt>
                <c:pt idx="1335">
                  <c:v>45699</c:v>
                </c:pt>
                <c:pt idx="1336">
                  <c:v>45700</c:v>
                </c:pt>
                <c:pt idx="1337">
                  <c:v>45701</c:v>
                </c:pt>
                <c:pt idx="1338">
                  <c:v>45702</c:v>
                </c:pt>
                <c:pt idx="1339">
                  <c:v>45705</c:v>
                </c:pt>
                <c:pt idx="1340">
                  <c:v>45706</c:v>
                </c:pt>
                <c:pt idx="1341">
                  <c:v>45707</c:v>
                </c:pt>
                <c:pt idx="1342">
                  <c:v>45708</c:v>
                </c:pt>
                <c:pt idx="1343">
                  <c:v>45709</c:v>
                </c:pt>
                <c:pt idx="1344">
                  <c:v>45712</c:v>
                </c:pt>
                <c:pt idx="1345">
                  <c:v>45713</c:v>
                </c:pt>
                <c:pt idx="1346">
                  <c:v>45714</c:v>
                </c:pt>
                <c:pt idx="1347">
                  <c:v>45715</c:v>
                </c:pt>
                <c:pt idx="1348">
                  <c:v>45716</c:v>
                </c:pt>
                <c:pt idx="1349">
                  <c:v>45719</c:v>
                </c:pt>
                <c:pt idx="1350">
                  <c:v>45720</c:v>
                </c:pt>
                <c:pt idx="1351">
                  <c:v>45721</c:v>
                </c:pt>
                <c:pt idx="1352">
                  <c:v>45722</c:v>
                </c:pt>
                <c:pt idx="1353">
                  <c:v>45723</c:v>
                </c:pt>
                <c:pt idx="1354">
                  <c:v>45726</c:v>
                </c:pt>
                <c:pt idx="1355">
                  <c:v>45727</c:v>
                </c:pt>
                <c:pt idx="1356">
                  <c:v>45728</c:v>
                </c:pt>
                <c:pt idx="1357">
                  <c:v>45729</c:v>
                </c:pt>
                <c:pt idx="1358">
                  <c:v>45730</c:v>
                </c:pt>
                <c:pt idx="1359">
                  <c:v>45733</c:v>
                </c:pt>
                <c:pt idx="1360">
                  <c:v>45734</c:v>
                </c:pt>
                <c:pt idx="1361">
                  <c:v>45735</c:v>
                </c:pt>
                <c:pt idx="1362">
                  <c:v>45736</c:v>
                </c:pt>
                <c:pt idx="1363">
                  <c:v>45737</c:v>
                </c:pt>
                <c:pt idx="1364">
                  <c:v>45740</c:v>
                </c:pt>
                <c:pt idx="1365">
                  <c:v>45741</c:v>
                </c:pt>
                <c:pt idx="1366">
                  <c:v>45742</c:v>
                </c:pt>
                <c:pt idx="1367">
                  <c:v>45743</c:v>
                </c:pt>
                <c:pt idx="1368">
                  <c:v>45744</c:v>
                </c:pt>
                <c:pt idx="1369">
                  <c:v>45747</c:v>
                </c:pt>
                <c:pt idx="1370">
                  <c:v>45748</c:v>
                </c:pt>
                <c:pt idx="1371">
                  <c:v>45749</c:v>
                </c:pt>
                <c:pt idx="1372">
                  <c:v>45750</c:v>
                </c:pt>
                <c:pt idx="1373">
                  <c:v>45751</c:v>
                </c:pt>
                <c:pt idx="1374">
                  <c:v>45754</c:v>
                </c:pt>
                <c:pt idx="1375">
                  <c:v>45755</c:v>
                </c:pt>
                <c:pt idx="1376">
                  <c:v>45756</c:v>
                </c:pt>
                <c:pt idx="1377">
                  <c:v>45757</c:v>
                </c:pt>
                <c:pt idx="1378">
                  <c:v>45758</c:v>
                </c:pt>
                <c:pt idx="1379">
                  <c:v>45761</c:v>
                </c:pt>
                <c:pt idx="1380">
                  <c:v>45762</c:v>
                </c:pt>
                <c:pt idx="1381">
                  <c:v>45763</c:v>
                </c:pt>
                <c:pt idx="1382">
                  <c:v>45764</c:v>
                </c:pt>
                <c:pt idx="1383">
                  <c:v>45765</c:v>
                </c:pt>
                <c:pt idx="1384">
                  <c:v>45768</c:v>
                </c:pt>
                <c:pt idx="1385">
                  <c:v>45769</c:v>
                </c:pt>
                <c:pt idx="1386">
                  <c:v>45770</c:v>
                </c:pt>
                <c:pt idx="1387">
                  <c:v>45771</c:v>
                </c:pt>
                <c:pt idx="1388">
                  <c:v>45772</c:v>
                </c:pt>
                <c:pt idx="1389">
                  <c:v>45775</c:v>
                </c:pt>
                <c:pt idx="1390">
                  <c:v>45776</c:v>
                </c:pt>
                <c:pt idx="1391">
                  <c:v>45777</c:v>
                </c:pt>
                <c:pt idx="1392">
                  <c:v>45778</c:v>
                </c:pt>
                <c:pt idx="1393">
                  <c:v>45779</c:v>
                </c:pt>
                <c:pt idx="1394">
                  <c:v>45782</c:v>
                </c:pt>
                <c:pt idx="1395">
                  <c:v>45783</c:v>
                </c:pt>
                <c:pt idx="1396">
                  <c:v>45784</c:v>
                </c:pt>
                <c:pt idx="1397">
                  <c:v>45785</c:v>
                </c:pt>
                <c:pt idx="1398">
                  <c:v>45786</c:v>
                </c:pt>
                <c:pt idx="1399">
                  <c:v>45789</c:v>
                </c:pt>
                <c:pt idx="1400">
                  <c:v>45790</c:v>
                </c:pt>
                <c:pt idx="1401">
                  <c:v>45791</c:v>
                </c:pt>
                <c:pt idx="1402">
                  <c:v>45792</c:v>
                </c:pt>
                <c:pt idx="1403">
                  <c:v>45793</c:v>
                </c:pt>
                <c:pt idx="1404">
                  <c:v>45796</c:v>
                </c:pt>
                <c:pt idx="1405">
                  <c:v>45797</c:v>
                </c:pt>
                <c:pt idx="1406">
                  <c:v>45798</c:v>
                </c:pt>
                <c:pt idx="1407">
                  <c:v>45799</c:v>
                </c:pt>
                <c:pt idx="1408">
                  <c:v>45800</c:v>
                </c:pt>
                <c:pt idx="1409">
                  <c:v>45803</c:v>
                </c:pt>
                <c:pt idx="1410">
                  <c:v>45804</c:v>
                </c:pt>
                <c:pt idx="1411">
                  <c:v>45805</c:v>
                </c:pt>
                <c:pt idx="1412">
                  <c:v>45806</c:v>
                </c:pt>
                <c:pt idx="1413">
                  <c:v>45807</c:v>
                </c:pt>
                <c:pt idx="1414">
                  <c:v>45810</c:v>
                </c:pt>
                <c:pt idx="1415">
                  <c:v>45811</c:v>
                </c:pt>
                <c:pt idx="1416">
                  <c:v>45812</c:v>
                </c:pt>
                <c:pt idx="1417">
                  <c:v>45813</c:v>
                </c:pt>
                <c:pt idx="1418">
                  <c:v>45814</c:v>
                </c:pt>
                <c:pt idx="1419">
                  <c:v>45817</c:v>
                </c:pt>
                <c:pt idx="1420">
                  <c:v>45818</c:v>
                </c:pt>
                <c:pt idx="1421">
                  <c:v>45819</c:v>
                </c:pt>
                <c:pt idx="1422">
                  <c:v>45820</c:v>
                </c:pt>
                <c:pt idx="1423">
                  <c:v>45821</c:v>
                </c:pt>
                <c:pt idx="1424">
                  <c:v>45824</c:v>
                </c:pt>
                <c:pt idx="1425">
                  <c:v>45825</c:v>
                </c:pt>
                <c:pt idx="1426">
                  <c:v>45826</c:v>
                </c:pt>
                <c:pt idx="1427">
                  <c:v>45827</c:v>
                </c:pt>
                <c:pt idx="1428">
                  <c:v>45828</c:v>
                </c:pt>
                <c:pt idx="1429">
                  <c:v>45831</c:v>
                </c:pt>
                <c:pt idx="1430">
                  <c:v>45832</c:v>
                </c:pt>
                <c:pt idx="1431">
                  <c:v>45833</c:v>
                </c:pt>
                <c:pt idx="1432">
                  <c:v>45834</c:v>
                </c:pt>
                <c:pt idx="1433">
                  <c:v>45835</c:v>
                </c:pt>
                <c:pt idx="1434">
                  <c:v>45838</c:v>
                </c:pt>
                <c:pt idx="1435">
                  <c:v>45839</c:v>
                </c:pt>
                <c:pt idx="1436">
                  <c:v>45840</c:v>
                </c:pt>
                <c:pt idx="1437">
                  <c:v>45841</c:v>
                </c:pt>
                <c:pt idx="1438">
                  <c:v>45842</c:v>
                </c:pt>
                <c:pt idx="1439">
                  <c:v>45845</c:v>
                </c:pt>
                <c:pt idx="1440">
                  <c:v>45846</c:v>
                </c:pt>
                <c:pt idx="1441">
                  <c:v>45847</c:v>
                </c:pt>
                <c:pt idx="1442">
                  <c:v>45848</c:v>
                </c:pt>
                <c:pt idx="1443">
                  <c:v>45849</c:v>
                </c:pt>
                <c:pt idx="1444">
                  <c:v>45852</c:v>
                </c:pt>
                <c:pt idx="1445">
                  <c:v>45853</c:v>
                </c:pt>
                <c:pt idx="1446">
                  <c:v>45854</c:v>
                </c:pt>
                <c:pt idx="1447">
                  <c:v>45855</c:v>
                </c:pt>
                <c:pt idx="1448">
                  <c:v>45856</c:v>
                </c:pt>
                <c:pt idx="1449">
                  <c:v>45859</c:v>
                </c:pt>
                <c:pt idx="1450">
                  <c:v>45860</c:v>
                </c:pt>
                <c:pt idx="1451">
                  <c:v>45861</c:v>
                </c:pt>
                <c:pt idx="1452">
                  <c:v>45862</c:v>
                </c:pt>
                <c:pt idx="1453">
                  <c:v>45863</c:v>
                </c:pt>
                <c:pt idx="1454">
                  <c:v>45866</c:v>
                </c:pt>
                <c:pt idx="1455">
                  <c:v>45867</c:v>
                </c:pt>
                <c:pt idx="1456">
                  <c:v>45868</c:v>
                </c:pt>
                <c:pt idx="1457">
                  <c:v>45869</c:v>
                </c:pt>
                <c:pt idx="1458">
                  <c:v>45870</c:v>
                </c:pt>
                <c:pt idx="1459">
                  <c:v>45873</c:v>
                </c:pt>
                <c:pt idx="1460">
                  <c:v>45874</c:v>
                </c:pt>
                <c:pt idx="1461">
                  <c:v>45875</c:v>
                </c:pt>
                <c:pt idx="1462">
                  <c:v>45876</c:v>
                </c:pt>
                <c:pt idx="1463">
                  <c:v>45877</c:v>
                </c:pt>
                <c:pt idx="1464">
                  <c:v>45880</c:v>
                </c:pt>
                <c:pt idx="1465">
                  <c:v>45881</c:v>
                </c:pt>
                <c:pt idx="1466">
                  <c:v>45882</c:v>
                </c:pt>
                <c:pt idx="1467">
                  <c:v>45883</c:v>
                </c:pt>
                <c:pt idx="1468">
                  <c:v>45884</c:v>
                </c:pt>
                <c:pt idx="1469">
                  <c:v>45887</c:v>
                </c:pt>
                <c:pt idx="1470">
                  <c:v>45888</c:v>
                </c:pt>
                <c:pt idx="1471">
                  <c:v>45889</c:v>
                </c:pt>
                <c:pt idx="1472">
                  <c:v>45890</c:v>
                </c:pt>
                <c:pt idx="1473">
                  <c:v>45891</c:v>
                </c:pt>
                <c:pt idx="1474">
                  <c:v>45894</c:v>
                </c:pt>
                <c:pt idx="1475">
                  <c:v>45895</c:v>
                </c:pt>
                <c:pt idx="1476">
                  <c:v>45896</c:v>
                </c:pt>
                <c:pt idx="1477">
                  <c:v>45897</c:v>
                </c:pt>
                <c:pt idx="1478">
                  <c:v>45898</c:v>
                </c:pt>
                <c:pt idx="1479">
                  <c:v>45901</c:v>
                </c:pt>
                <c:pt idx="1480">
                  <c:v>45902</c:v>
                </c:pt>
                <c:pt idx="1481">
                  <c:v>45903</c:v>
                </c:pt>
                <c:pt idx="1482">
                  <c:v>45904</c:v>
                </c:pt>
                <c:pt idx="1483">
                  <c:v>45905</c:v>
                </c:pt>
                <c:pt idx="1484">
                  <c:v>45908</c:v>
                </c:pt>
                <c:pt idx="1485">
                  <c:v>45909</c:v>
                </c:pt>
                <c:pt idx="1486">
                  <c:v>45910</c:v>
                </c:pt>
                <c:pt idx="1487">
                  <c:v>45911</c:v>
                </c:pt>
                <c:pt idx="1488">
                  <c:v>45912</c:v>
                </c:pt>
                <c:pt idx="1489">
                  <c:v>45915</c:v>
                </c:pt>
                <c:pt idx="1490">
                  <c:v>45916</c:v>
                </c:pt>
                <c:pt idx="1491">
                  <c:v>45917</c:v>
                </c:pt>
                <c:pt idx="1492">
                  <c:v>45918</c:v>
                </c:pt>
                <c:pt idx="1493">
                  <c:v>45919</c:v>
                </c:pt>
                <c:pt idx="1494">
                  <c:v>45922</c:v>
                </c:pt>
                <c:pt idx="1495">
                  <c:v>45923</c:v>
                </c:pt>
                <c:pt idx="1496">
                  <c:v>45924</c:v>
                </c:pt>
                <c:pt idx="1497">
                  <c:v>45925</c:v>
                </c:pt>
                <c:pt idx="1498">
                  <c:v>45926</c:v>
                </c:pt>
                <c:pt idx="1499">
                  <c:v>45929</c:v>
                </c:pt>
                <c:pt idx="1500">
                  <c:v>45930</c:v>
                </c:pt>
                <c:pt idx="1501">
                  <c:v>45931</c:v>
                </c:pt>
                <c:pt idx="1502">
                  <c:v>45932</c:v>
                </c:pt>
                <c:pt idx="1503">
                  <c:v>45933</c:v>
                </c:pt>
                <c:pt idx="1504">
                  <c:v>45936</c:v>
                </c:pt>
                <c:pt idx="1505">
                  <c:v>45937</c:v>
                </c:pt>
                <c:pt idx="1506">
                  <c:v>45938</c:v>
                </c:pt>
                <c:pt idx="1507">
                  <c:v>45939</c:v>
                </c:pt>
                <c:pt idx="1508">
                  <c:v>45940</c:v>
                </c:pt>
                <c:pt idx="1509">
                  <c:v>45943</c:v>
                </c:pt>
                <c:pt idx="1510">
                  <c:v>45944</c:v>
                </c:pt>
                <c:pt idx="1511">
                  <c:v>45945</c:v>
                </c:pt>
                <c:pt idx="1512">
                  <c:v>45946</c:v>
                </c:pt>
                <c:pt idx="1513">
                  <c:v>45947</c:v>
                </c:pt>
                <c:pt idx="1514">
                  <c:v>45950</c:v>
                </c:pt>
                <c:pt idx="1515">
                  <c:v>45951</c:v>
                </c:pt>
                <c:pt idx="1516">
                  <c:v>45952</c:v>
                </c:pt>
                <c:pt idx="1517">
                  <c:v>45953</c:v>
                </c:pt>
                <c:pt idx="1518">
                  <c:v>45954</c:v>
                </c:pt>
                <c:pt idx="1519">
                  <c:v>45957</c:v>
                </c:pt>
                <c:pt idx="1520">
                  <c:v>45958</c:v>
                </c:pt>
                <c:pt idx="1521">
                  <c:v>45959</c:v>
                </c:pt>
                <c:pt idx="1522">
                  <c:v>45960</c:v>
                </c:pt>
                <c:pt idx="1523">
                  <c:v>45961</c:v>
                </c:pt>
                <c:pt idx="1524">
                  <c:v>45964</c:v>
                </c:pt>
                <c:pt idx="1525">
                  <c:v>45965</c:v>
                </c:pt>
                <c:pt idx="1526">
                  <c:v>45966</c:v>
                </c:pt>
                <c:pt idx="1527">
                  <c:v>45967</c:v>
                </c:pt>
                <c:pt idx="1528">
                  <c:v>45968</c:v>
                </c:pt>
                <c:pt idx="1529">
                  <c:v>45971</c:v>
                </c:pt>
                <c:pt idx="1530">
                  <c:v>45972</c:v>
                </c:pt>
                <c:pt idx="1531">
                  <c:v>45973</c:v>
                </c:pt>
                <c:pt idx="1532">
                  <c:v>45974</c:v>
                </c:pt>
                <c:pt idx="1533">
                  <c:v>45975</c:v>
                </c:pt>
                <c:pt idx="1534">
                  <c:v>45978</c:v>
                </c:pt>
                <c:pt idx="1535">
                  <c:v>45979</c:v>
                </c:pt>
                <c:pt idx="1536">
                  <c:v>45980</c:v>
                </c:pt>
                <c:pt idx="1537">
                  <c:v>45981</c:v>
                </c:pt>
                <c:pt idx="1538">
                  <c:v>45982</c:v>
                </c:pt>
                <c:pt idx="1539">
                  <c:v>45985</c:v>
                </c:pt>
                <c:pt idx="1540">
                  <c:v>45986</c:v>
                </c:pt>
                <c:pt idx="1541">
                  <c:v>45987</c:v>
                </c:pt>
                <c:pt idx="1542">
                  <c:v>45988</c:v>
                </c:pt>
                <c:pt idx="1543">
                  <c:v>45989</c:v>
                </c:pt>
              </c:numCache>
            </c:numRef>
          </c:cat>
          <c:val>
            <c:numRef>
              <c:f>'Commodity markets'!$F$7:$F$10000</c:f>
              <c:numCache>
                <c:formatCode>General</c:formatCode>
                <c:ptCount val="9994"/>
                <c:pt idx="0">
                  <c:v>1517.27</c:v>
                </c:pt>
                <c:pt idx="1">
                  <c:v>1517.29</c:v>
                </c:pt>
                <c:pt idx="2">
                  <c:v>1529.13</c:v>
                </c:pt>
                <c:pt idx="3">
                  <c:v>1552.2</c:v>
                </c:pt>
                <c:pt idx="4">
                  <c:v>1565.74</c:v>
                </c:pt>
                <c:pt idx="5">
                  <c:v>1574.37</c:v>
                </c:pt>
                <c:pt idx="6">
                  <c:v>1556.42</c:v>
                </c:pt>
                <c:pt idx="7">
                  <c:v>1552.32</c:v>
                </c:pt>
                <c:pt idx="8">
                  <c:v>1562.34</c:v>
                </c:pt>
                <c:pt idx="9">
                  <c:v>1547.88</c:v>
                </c:pt>
                <c:pt idx="10">
                  <c:v>1546.39</c:v>
                </c:pt>
                <c:pt idx="11">
                  <c:v>1556.25</c:v>
                </c:pt>
                <c:pt idx="12">
                  <c:v>1552.51</c:v>
                </c:pt>
                <c:pt idx="13">
                  <c:v>1557.24</c:v>
                </c:pt>
                <c:pt idx="14">
                  <c:v>1560.77</c:v>
                </c:pt>
                <c:pt idx="15">
                  <c:v>1558.17</c:v>
                </c:pt>
                <c:pt idx="16">
                  <c:v>1558.78</c:v>
                </c:pt>
                <c:pt idx="17">
                  <c:v>1562.94</c:v>
                </c:pt>
                <c:pt idx="18">
                  <c:v>1571.53</c:v>
                </c:pt>
                <c:pt idx="19">
                  <c:v>1582.06</c:v>
                </c:pt>
                <c:pt idx="20">
                  <c:v>1567.17</c:v>
                </c:pt>
                <c:pt idx="21">
                  <c:v>1576.83</c:v>
                </c:pt>
                <c:pt idx="22">
                  <c:v>1574.28</c:v>
                </c:pt>
                <c:pt idx="23">
                  <c:v>1589.16</c:v>
                </c:pt>
                <c:pt idx="24">
                  <c:v>1576.73</c:v>
                </c:pt>
                <c:pt idx="25">
                  <c:v>1552.92</c:v>
                </c:pt>
                <c:pt idx="26">
                  <c:v>1556.02</c:v>
                </c:pt>
                <c:pt idx="27">
                  <c:v>1566.66</c:v>
                </c:pt>
                <c:pt idx="28">
                  <c:v>1570.44</c:v>
                </c:pt>
                <c:pt idx="29">
                  <c:v>1572.15</c:v>
                </c:pt>
                <c:pt idx="30">
                  <c:v>1567.89</c:v>
                </c:pt>
                <c:pt idx="31">
                  <c:v>1566.06</c:v>
                </c:pt>
                <c:pt idx="32">
                  <c:v>1576</c:v>
                </c:pt>
                <c:pt idx="33">
                  <c:v>1584.06</c:v>
                </c:pt>
                <c:pt idx="34">
                  <c:v>1581.13</c:v>
                </c:pt>
                <c:pt idx="35">
                  <c:v>1601.61</c:v>
                </c:pt>
                <c:pt idx="36">
                  <c:v>1611.7</c:v>
                </c:pt>
                <c:pt idx="37">
                  <c:v>1619.56</c:v>
                </c:pt>
                <c:pt idx="38">
                  <c:v>1643.41</c:v>
                </c:pt>
                <c:pt idx="39">
                  <c:v>1659.38</c:v>
                </c:pt>
                <c:pt idx="40">
                  <c:v>1635.14</c:v>
                </c:pt>
                <c:pt idx="41">
                  <c:v>1640.96</c:v>
                </c:pt>
                <c:pt idx="42">
                  <c:v>1645.01</c:v>
                </c:pt>
                <c:pt idx="43">
                  <c:v>1585.69</c:v>
                </c:pt>
                <c:pt idx="44">
                  <c:v>1589.44</c:v>
                </c:pt>
                <c:pt idx="45">
                  <c:v>1640.9</c:v>
                </c:pt>
                <c:pt idx="46">
                  <c:v>1636.93</c:v>
                </c:pt>
                <c:pt idx="47">
                  <c:v>1672.23</c:v>
                </c:pt>
                <c:pt idx="48">
                  <c:v>1673.83</c:v>
                </c:pt>
                <c:pt idx="49">
                  <c:v>1680.47</c:v>
                </c:pt>
                <c:pt idx="50">
                  <c:v>1649.4</c:v>
                </c:pt>
                <c:pt idx="51">
                  <c:v>1635.04</c:v>
                </c:pt>
                <c:pt idx="52">
                  <c:v>1576.15</c:v>
                </c:pt>
                <c:pt idx="53">
                  <c:v>1529.83</c:v>
                </c:pt>
                <c:pt idx="54">
                  <c:v>1514.1</c:v>
                </c:pt>
                <c:pt idx="55">
                  <c:v>1528.3</c:v>
                </c:pt>
                <c:pt idx="56">
                  <c:v>1486.05</c:v>
                </c:pt>
                <c:pt idx="57">
                  <c:v>1471.24</c:v>
                </c:pt>
                <c:pt idx="58">
                  <c:v>1498.65</c:v>
                </c:pt>
                <c:pt idx="59">
                  <c:v>1553.23</c:v>
                </c:pt>
                <c:pt idx="60">
                  <c:v>1632.32</c:v>
                </c:pt>
                <c:pt idx="61">
                  <c:v>1616.9</c:v>
                </c:pt>
                <c:pt idx="62">
                  <c:v>1631.34</c:v>
                </c:pt>
                <c:pt idx="63">
                  <c:v>1628.16</c:v>
                </c:pt>
                <c:pt idx="64">
                  <c:v>1622.51</c:v>
                </c:pt>
                <c:pt idx="65">
                  <c:v>1577.18</c:v>
                </c:pt>
                <c:pt idx="66">
                  <c:v>1591.51</c:v>
                </c:pt>
                <c:pt idx="67">
                  <c:v>1613.99</c:v>
                </c:pt>
                <c:pt idx="68">
                  <c:v>1620.81</c:v>
                </c:pt>
                <c:pt idx="69">
                  <c:v>1660.97</c:v>
                </c:pt>
                <c:pt idx="70">
                  <c:v>1647.72</c:v>
                </c:pt>
                <c:pt idx="71">
                  <c:v>1646.14</c:v>
                </c:pt>
                <c:pt idx="72">
                  <c:v>1683.73</c:v>
                </c:pt>
                <c:pt idx="73">
                  <c:v>1696.65</c:v>
                </c:pt>
                <c:pt idx="74">
                  <c:v>1715.34</c:v>
                </c:pt>
                <c:pt idx="75">
                  <c:v>1726.97</c:v>
                </c:pt>
                <c:pt idx="76">
                  <c:v>1717.03</c:v>
                </c:pt>
                <c:pt idx="77">
                  <c:v>1717.7</c:v>
                </c:pt>
                <c:pt idx="78">
                  <c:v>1682.82</c:v>
                </c:pt>
                <c:pt idx="79">
                  <c:v>1695.65</c:v>
                </c:pt>
                <c:pt idx="80">
                  <c:v>1686.2</c:v>
                </c:pt>
                <c:pt idx="81">
                  <c:v>1714.08</c:v>
                </c:pt>
                <c:pt idx="82">
                  <c:v>1730.51</c:v>
                </c:pt>
                <c:pt idx="83">
                  <c:v>1729.6</c:v>
                </c:pt>
                <c:pt idx="84">
                  <c:v>1713.99</c:v>
                </c:pt>
                <c:pt idx="85">
                  <c:v>1707.79</c:v>
                </c:pt>
                <c:pt idx="86">
                  <c:v>1713.41</c:v>
                </c:pt>
                <c:pt idx="87">
                  <c:v>1686.5</c:v>
                </c:pt>
                <c:pt idx="88">
                  <c:v>1700.42</c:v>
                </c:pt>
                <c:pt idx="89">
                  <c:v>1702.07</c:v>
                </c:pt>
                <c:pt idx="90">
                  <c:v>1705.92</c:v>
                </c:pt>
                <c:pt idx="91">
                  <c:v>1685.71</c:v>
                </c:pt>
                <c:pt idx="92">
                  <c:v>1716.06</c:v>
                </c:pt>
                <c:pt idx="93">
                  <c:v>1702.7</c:v>
                </c:pt>
                <c:pt idx="94">
                  <c:v>1697.93</c:v>
                </c:pt>
                <c:pt idx="95">
                  <c:v>1702.7</c:v>
                </c:pt>
                <c:pt idx="96">
                  <c:v>1716.28</c:v>
                </c:pt>
                <c:pt idx="97">
                  <c:v>1730.3</c:v>
                </c:pt>
                <c:pt idx="98">
                  <c:v>1743.67</c:v>
                </c:pt>
                <c:pt idx="99">
                  <c:v>1732.55</c:v>
                </c:pt>
                <c:pt idx="100">
                  <c:v>1745.05</c:v>
                </c:pt>
                <c:pt idx="101">
                  <c:v>1748.18</c:v>
                </c:pt>
                <c:pt idx="102">
                  <c:v>1727</c:v>
                </c:pt>
                <c:pt idx="103">
                  <c:v>1734.68</c:v>
                </c:pt>
                <c:pt idx="104">
                  <c:v>1731.95</c:v>
                </c:pt>
                <c:pt idx="105">
                  <c:v>1710.58</c:v>
                </c:pt>
                <c:pt idx="106">
                  <c:v>1709.47</c:v>
                </c:pt>
                <c:pt idx="107">
                  <c:v>1718.33</c:v>
                </c:pt>
                <c:pt idx="108">
                  <c:v>1730.27</c:v>
                </c:pt>
                <c:pt idx="109">
                  <c:v>1739.55</c:v>
                </c:pt>
                <c:pt idx="110">
                  <c:v>1727.7</c:v>
                </c:pt>
                <c:pt idx="111">
                  <c:v>1699.67</c:v>
                </c:pt>
                <c:pt idx="112">
                  <c:v>1714.01</c:v>
                </c:pt>
                <c:pt idx="113">
                  <c:v>1685.06</c:v>
                </c:pt>
                <c:pt idx="114">
                  <c:v>1698.53</c:v>
                </c:pt>
                <c:pt idx="115">
                  <c:v>1715.33</c:v>
                </c:pt>
                <c:pt idx="116">
                  <c:v>1738.7</c:v>
                </c:pt>
                <c:pt idx="117">
                  <c:v>1727.7</c:v>
                </c:pt>
                <c:pt idx="118">
                  <c:v>1730.75</c:v>
                </c:pt>
                <c:pt idx="119">
                  <c:v>1725.16</c:v>
                </c:pt>
                <c:pt idx="120">
                  <c:v>1726.53</c:v>
                </c:pt>
                <c:pt idx="121">
                  <c:v>1726.95</c:v>
                </c:pt>
                <c:pt idx="122">
                  <c:v>1722.93</c:v>
                </c:pt>
                <c:pt idx="123">
                  <c:v>1743.87</c:v>
                </c:pt>
                <c:pt idx="124">
                  <c:v>1754.43</c:v>
                </c:pt>
                <c:pt idx="125">
                  <c:v>1768.41</c:v>
                </c:pt>
                <c:pt idx="126">
                  <c:v>1761.17</c:v>
                </c:pt>
                <c:pt idx="127">
                  <c:v>1763.79</c:v>
                </c:pt>
                <c:pt idx="128">
                  <c:v>1771.29</c:v>
                </c:pt>
                <c:pt idx="129">
                  <c:v>1772.82</c:v>
                </c:pt>
                <c:pt idx="130">
                  <c:v>1780.96</c:v>
                </c:pt>
                <c:pt idx="131">
                  <c:v>1770.09</c:v>
                </c:pt>
                <c:pt idx="132">
                  <c:v>1775.38</c:v>
                </c:pt>
                <c:pt idx="133">
                  <c:v>1775.95</c:v>
                </c:pt>
                <c:pt idx="134">
                  <c:v>1784.68</c:v>
                </c:pt>
                <c:pt idx="135">
                  <c:v>1794.86</c:v>
                </c:pt>
                <c:pt idx="136">
                  <c:v>1808.89</c:v>
                </c:pt>
                <c:pt idx="137">
                  <c:v>1803.55</c:v>
                </c:pt>
                <c:pt idx="138">
                  <c:v>1798.7</c:v>
                </c:pt>
                <c:pt idx="139">
                  <c:v>1802.76</c:v>
                </c:pt>
                <c:pt idx="140">
                  <c:v>1809.36</c:v>
                </c:pt>
                <c:pt idx="141">
                  <c:v>1810.29</c:v>
                </c:pt>
                <c:pt idx="142">
                  <c:v>1797.16</c:v>
                </c:pt>
                <c:pt idx="143">
                  <c:v>1810.42</c:v>
                </c:pt>
                <c:pt idx="144">
                  <c:v>1817.77</c:v>
                </c:pt>
                <c:pt idx="145">
                  <c:v>1841.91</c:v>
                </c:pt>
                <c:pt idx="146">
                  <c:v>1871.41</c:v>
                </c:pt>
                <c:pt idx="147">
                  <c:v>1887.44</c:v>
                </c:pt>
                <c:pt idx="148">
                  <c:v>1902.02</c:v>
                </c:pt>
                <c:pt idx="149">
                  <c:v>1942.24</c:v>
                </c:pt>
                <c:pt idx="150">
                  <c:v>1958.43</c:v>
                </c:pt>
                <c:pt idx="151">
                  <c:v>1970.79</c:v>
                </c:pt>
                <c:pt idx="152">
                  <c:v>1956.64</c:v>
                </c:pt>
                <c:pt idx="153">
                  <c:v>1975.86</c:v>
                </c:pt>
                <c:pt idx="154">
                  <c:v>1976.98</c:v>
                </c:pt>
                <c:pt idx="155">
                  <c:v>2019.21</c:v>
                </c:pt>
                <c:pt idx="156">
                  <c:v>2038.12</c:v>
                </c:pt>
                <c:pt idx="157">
                  <c:v>2063.54</c:v>
                </c:pt>
                <c:pt idx="158">
                  <c:v>2035.55</c:v>
                </c:pt>
                <c:pt idx="159">
                  <c:v>2027.34</c:v>
                </c:pt>
                <c:pt idx="160">
                  <c:v>1911.89</c:v>
                </c:pt>
                <c:pt idx="161">
                  <c:v>1915.83</c:v>
                </c:pt>
                <c:pt idx="162">
                  <c:v>1953.71</c:v>
                </c:pt>
                <c:pt idx="163">
                  <c:v>1945.12</c:v>
                </c:pt>
                <c:pt idx="164">
                  <c:v>1985.3</c:v>
                </c:pt>
                <c:pt idx="165">
                  <c:v>2002.44</c:v>
                </c:pt>
                <c:pt idx="166">
                  <c:v>1928.98</c:v>
                </c:pt>
                <c:pt idx="167">
                  <c:v>1947.26</c:v>
                </c:pt>
                <c:pt idx="168">
                  <c:v>1940.48</c:v>
                </c:pt>
                <c:pt idx="169">
                  <c:v>1928.88</c:v>
                </c:pt>
                <c:pt idx="170">
                  <c:v>1928.18</c:v>
                </c:pt>
                <c:pt idx="171">
                  <c:v>1954.46</c:v>
                </c:pt>
                <c:pt idx="172">
                  <c:v>1929.54</c:v>
                </c:pt>
                <c:pt idx="173">
                  <c:v>1964.83</c:v>
                </c:pt>
                <c:pt idx="174">
                  <c:v>1967.8</c:v>
                </c:pt>
                <c:pt idx="175">
                  <c:v>1970.18</c:v>
                </c:pt>
                <c:pt idx="176">
                  <c:v>1942.92</c:v>
                </c:pt>
                <c:pt idx="177">
                  <c:v>1930.91</c:v>
                </c:pt>
                <c:pt idx="178">
                  <c:v>1933.94</c:v>
                </c:pt>
                <c:pt idx="179">
                  <c:v>1933.64</c:v>
                </c:pt>
                <c:pt idx="180">
                  <c:v>1932.03</c:v>
                </c:pt>
                <c:pt idx="181">
                  <c:v>1946.84</c:v>
                </c:pt>
                <c:pt idx="182">
                  <c:v>1946.09</c:v>
                </c:pt>
                <c:pt idx="183">
                  <c:v>1940.55</c:v>
                </c:pt>
                <c:pt idx="184">
                  <c:v>1956.86</c:v>
                </c:pt>
                <c:pt idx="185">
                  <c:v>1954.15</c:v>
                </c:pt>
                <c:pt idx="186">
                  <c:v>1959.26</c:v>
                </c:pt>
                <c:pt idx="187">
                  <c:v>1944.44</c:v>
                </c:pt>
                <c:pt idx="188">
                  <c:v>1950.86</c:v>
                </c:pt>
                <c:pt idx="189">
                  <c:v>1912.51</c:v>
                </c:pt>
                <c:pt idx="190">
                  <c:v>1900.21</c:v>
                </c:pt>
                <c:pt idx="191">
                  <c:v>1863.34</c:v>
                </c:pt>
                <c:pt idx="192">
                  <c:v>1868.07</c:v>
                </c:pt>
                <c:pt idx="193">
                  <c:v>1861.58</c:v>
                </c:pt>
                <c:pt idx="194">
                  <c:v>1881.48</c:v>
                </c:pt>
                <c:pt idx="195">
                  <c:v>1898.07</c:v>
                </c:pt>
                <c:pt idx="196">
                  <c:v>1885.82</c:v>
                </c:pt>
                <c:pt idx="197">
                  <c:v>1906.01</c:v>
                </c:pt>
                <c:pt idx="198">
                  <c:v>1899.84</c:v>
                </c:pt>
                <c:pt idx="199">
                  <c:v>1913.53</c:v>
                </c:pt>
                <c:pt idx="200">
                  <c:v>1878.18</c:v>
                </c:pt>
                <c:pt idx="201">
                  <c:v>1887.42</c:v>
                </c:pt>
                <c:pt idx="202">
                  <c:v>1893.82</c:v>
                </c:pt>
                <c:pt idx="203">
                  <c:v>1930.4</c:v>
                </c:pt>
                <c:pt idx="204">
                  <c:v>1922.77</c:v>
                </c:pt>
                <c:pt idx="205">
                  <c:v>1891.36</c:v>
                </c:pt>
                <c:pt idx="206">
                  <c:v>1901.52</c:v>
                </c:pt>
                <c:pt idx="207">
                  <c:v>1908.71</c:v>
                </c:pt>
                <c:pt idx="208">
                  <c:v>1899.29</c:v>
                </c:pt>
                <c:pt idx="209">
                  <c:v>1904.08</c:v>
                </c:pt>
                <c:pt idx="210">
                  <c:v>1906.95</c:v>
                </c:pt>
                <c:pt idx="211">
                  <c:v>1924.33</c:v>
                </c:pt>
                <c:pt idx="212">
                  <c:v>1904.11</c:v>
                </c:pt>
                <c:pt idx="213">
                  <c:v>1902.05</c:v>
                </c:pt>
                <c:pt idx="214">
                  <c:v>1902.08</c:v>
                </c:pt>
                <c:pt idx="215">
                  <c:v>1907.99</c:v>
                </c:pt>
                <c:pt idx="216">
                  <c:v>1877.19</c:v>
                </c:pt>
                <c:pt idx="217">
                  <c:v>1867.59</c:v>
                </c:pt>
                <c:pt idx="218">
                  <c:v>1878.81</c:v>
                </c:pt>
                <c:pt idx="219">
                  <c:v>1895.48</c:v>
                </c:pt>
                <c:pt idx="220">
                  <c:v>1909.17</c:v>
                </c:pt>
                <c:pt idx="221">
                  <c:v>1902.92</c:v>
                </c:pt>
                <c:pt idx="222">
                  <c:v>1949.66</c:v>
                </c:pt>
                <c:pt idx="223">
                  <c:v>1951.35</c:v>
                </c:pt>
                <c:pt idx="224">
                  <c:v>1863.04</c:v>
                </c:pt>
                <c:pt idx="225">
                  <c:v>1877.32</c:v>
                </c:pt>
                <c:pt idx="226">
                  <c:v>1865.73</c:v>
                </c:pt>
                <c:pt idx="227">
                  <c:v>1876.83</c:v>
                </c:pt>
                <c:pt idx="228">
                  <c:v>1889.2</c:v>
                </c:pt>
                <c:pt idx="229">
                  <c:v>1888.95</c:v>
                </c:pt>
                <c:pt idx="230">
                  <c:v>1880.38</c:v>
                </c:pt>
                <c:pt idx="231">
                  <c:v>1872.24</c:v>
                </c:pt>
                <c:pt idx="232">
                  <c:v>1866.54</c:v>
                </c:pt>
                <c:pt idx="233">
                  <c:v>1870.99</c:v>
                </c:pt>
                <c:pt idx="234">
                  <c:v>1837.86</c:v>
                </c:pt>
                <c:pt idx="235">
                  <c:v>1807.59</c:v>
                </c:pt>
                <c:pt idx="236">
                  <c:v>1807.56</c:v>
                </c:pt>
                <c:pt idx="237">
                  <c:v>1815.8</c:v>
                </c:pt>
                <c:pt idx="238">
                  <c:v>1787.79</c:v>
                </c:pt>
                <c:pt idx="239">
                  <c:v>1776.95</c:v>
                </c:pt>
                <c:pt idx="240">
                  <c:v>1815.24</c:v>
                </c:pt>
                <c:pt idx="241">
                  <c:v>1831.28</c:v>
                </c:pt>
                <c:pt idx="242">
                  <c:v>1841.08</c:v>
                </c:pt>
                <c:pt idx="243">
                  <c:v>1838.86</c:v>
                </c:pt>
                <c:pt idx="244">
                  <c:v>1862.73</c:v>
                </c:pt>
                <c:pt idx="245">
                  <c:v>1870.56</c:v>
                </c:pt>
                <c:pt idx="246">
                  <c:v>1839.55</c:v>
                </c:pt>
                <c:pt idx="247">
                  <c:v>1836.57</c:v>
                </c:pt>
                <c:pt idx="248">
                  <c:v>1839.85</c:v>
                </c:pt>
                <c:pt idx="249">
                  <c:v>1827.35</c:v>
                </c:pt>
                <c:pt idx="250">
                  <c:v>1853.64</c:v>
                </c:pt>
                <c:pt idx="251">
                  <c:v>1864.8</c:v>
                </c:pt>
                <c:pt idx="252">
                  <c:v>1885.42</c:v>
                </c:pt>
                <c:pt idx="253">
                  <c:v>1881.35</c:v>
                </c:pt>
                <c:pt idx="254">
                  <c:v>1876.89</c:v>
                </c:pt>
                <c:pt idx="255">
                  <c:v>1860.84</c:v>
                </c:pt>
                <c:pt idx="256">
                  <c:v>1872.89</c:v>
                </c:pt>
                <c:pt idx="257">
                  <c:v>1883.46</c:v>
                </c:pt>
                <c:pt idx="258">
                  <c:v>1883.46</c:v>
                </c:pt>
                <c:pt idx="259">
                  <c:v>1873.69</c:v>
                </c:pt>
                <c:pt idx="260">
                  <c:v>1878.18</c:v>
                </c:pt>
                <c:pt idx="261">
                  <c:v>1894.39</c:v>
                </c:pt>
                <c:pt idx="262">
                  <c:v>1898.36</c:v>
                </c:pt>
                <c:pt idx="263">
                  <c:v>1898.67</c:v>
                </c:pt>
                <c:pt idx="264">
                  <c:v>1942.9</c:v>
                </c:pt>
                <c:pt idx="265">
                  <c:v>1950.01</c:v>
                </c:pt>
                <c:pt idx="266">
                  <c:v>1918.61</c:v>
                </c:pt>
                <c:pt idx="267">
                  <c:v>1913.95</c:v>
                </c:pt>
                <c:pt idx="268">
                  <c:v>1849.01</c:v>
                </c:pt>
                <c:pt idx="269">
                  <c:v>1843.89</c:v>
                </c:pt>
                <c:pt idx="270">
                  <c:v>1854.77</c:v>
                </c:pt>
                <c:pt idx="271">
                  <c:v>1845.51</c:v>
                </c:pt>
                <c:pt idx="272">
                  <c:v>1846.53</c:v>
                </c:pt>
                <c:pt idx="273">
                  <c:v>1828.45</c:v>
                </c:pt>
                <c:pt idx="274">
                  <c:v>1841.26</c:v>
                </c:pt>
                <c:pt idx="275">
                  <c:v>1840.28</c:v>
                </c:pt>
                <c:pt idx="276">
                  <c:v>1871.84</c:v>
                </c:pt>
                <c:pt idx="277">
                  <c:v>1870.02</c:v>
                </c:pt>
                <c:pt idx="278">
                  <c:v>1855.61</c:v>
                </c:pt>
                <c:pt idx="279">
                  <c:v>1855.93</c:v>
                </c:pt>
                <c:pt idx="280">
                  <c:v>1850.92</c:v>
                </c:pt>
                <c:pt idx="281">
                  <c:v>1843.98</c:v>
                </c:pt>
                <c:pt idx="282">
                  <c:v>1843.17</c:v>
                </c:pt>
                <c:pt idx="283">
                  <c:v>1847.65</c:v>
                </c:pt>
                <c:pt idx="284">
                  <c:v>1860.78</c:v>
                </c:pt>
                <c:pt idx="285">
                  <c:v>1838.03</c:v>
                </c:pt>
                <c:pt idx="286">
                  <c:v>1834.04</c:v>
                </c:pt>
                <c:pt idx="287">
                  <c:v>1794.03</c:v>
                </c:pt>
                <c:pt idx="288">
                  <c:v>1814.11</c:v>
                </c:pt>
                <c:pt idx="289">
                  <c:v>1830.81</c:v>
                </c:pt>
                <c:pt idx="290">
                  <c:v>1838.32</c:v>
                </c:pt>
                <c:pt idx="291">
                  <c:v>1842.89</c:v>
                </c:pt>
                <c:pt idx="292">
                  <c:v>1825.51</c:v>
                </c:pt>
                <c:pt idx="293">
                  <c:v>1824.23</c:v>
                </c:pt>
                <c:pt idx="294">
                  <c:v>1818.86</c:v>
                </c:pt>
                <c:pt idx="295">
                  <c:v>1794.47</c:v>
                </c:pt>
                <c:pt idx="296">
                  <c:v>1776.13</c:v>
                </c:pt>
                <c:pt idx="297">
                  <c:v>1775.67</c:v>
                </c:pt>
                <c:pt idx="298">
                  <c:v>1784.25</c:v>
                </c:pt>
                <c:pt idx="299">
                  <c:v>1809.67</c:v>
                </c:pt>
                <c:pt idx="300">
                  <c:v>1805.73</c:v>
                </c:pt>
                <c:pt idx="301">
                  <c:v>1805.06</c:v>
                </c:pt>
                <c:pt idx="302">
                  <c:v>1770.56</c:v>
                </c:pt>
                <c:pt idx="303">
                  <c:v>1734.04</c:v>
                </c:pt>
                <c:pt idx="304">
                  <c:v>1725.04</c:v>
                </c:pt>
                <c:pt idx="305">
                  <c:v>1738.36</c:v>
                </c:pt>
                <c:pt idx="306">
                  <c:v>1711.23</c:v>
                </c:pt>
                <c:pt idx="307">
                  <c:v>1697.52</c:v>
                </c:pt>
                <c:pt idx="308">
                  <c:v>1700.64</c:v>
                </c:pt>
                <c:pt idx="309">
                  <c:v>1683.54</c:v>
                </c:pt>
                <c:pt idx="310">
                  <c:v>1716.1</c:v>
                </c:pt>
                <c:pt idx="311">
                  <c:v>1726.71</c:v>
                </c:pt>
                <c:pt idx="312">
                  <c:v>1722.6</c:v>
                </c:pt>
                <c:pt idx="313">
                  <c:v>1727.11</c:v>
                </c:pt>
                <c:pt idx="314">
                  <c:v>1731.67</c:v>
                </c:pt>
                <c:pt idx="315">
                  <c:v>1731.4</c:v>
                </c:pt>
                <c:pt idx="316">
                  <c:v>1745.33</c:v>
                </c:pt>
                <c:pt idx="317">
                  <c:v>1736.42</c:v>
                </c:pt>
                <c:pt idx="318">
                  <c:v>1745.23</c:v>
                </c:pt>
                <c:pt idx="319">
                  <c:v>1739.03</c:v>
                </c:pt>
                <c:pt idx="320">
                  <c:v>1727.07</c:v>
                </c:pt>
                <c:pt idx="321">
                  <c:v>1734.69</c:v>
                </c:pt>
                <c:pt idx="322">
                  <c:v>1726.93</c:v>
                </c:pt>
                <c:pt idx="323">
                  <c:v>1732.52</c:v>
                </c:pt>
                <c:pt idx="324">
                  <c:v>1712.2</c:v>
                </c:pt>
                <c:pt idx="325">
                  <c:v>1685.2</c:v>
                </c:pt>
                <c:pt idx="326">
                  <c:v>1707.71</c:v>
                </c:pt>
                <c:pt idx="327">
                  <c:v>1729.31</c:v>
                </c:pt>
                <c:pt idx="328">
                  <c:v>1728.87</c:v>
                </c:pt>
                <c:pt idx="329">
                  <c:v>1728.27</c:v>
                </c:pt>
                <c:pt idx="330">
                  <c:v>1743.27</c:v>
                </c:pt>
                <c:pt idx="331">
                  <c:v>1737.72</c:v>
                </c:pt>
                <c:pt idx="332">
                  <c:v>1755.84</c:v>
                </c:pt>
                <c:pt idx="333">
                  <c:v>1743.88</c:v>
                </c:pt>
                <c:pt idx="334">
                  <c:v>1732.76</c:v>
                </c:pt>
                <c:pt idx="335">
                  <c:v>1745.51</c:v>
                </c:pt>
                <c:pt idx="336">
                  <c:v>1736.43</c:v>
                </c:pt>
                <c:pt idx="337">
                  <c:v>1763.95</c:v>
                </c:pt>
                <c:pt idx="338">
                  <c:v>1776.51</c:v>
                </c:pt>
                <c:pt idx="339">
                  <c:v>1771.43</c:v>
                </c:pt>
                <c:pt idx="340">
                  <c:v>1778.75</c:v>
                </c:pt>
                <c:pt idx="341">
                  <c:v>1793.79</c:v>
                </c:pt>
                <c:pt idx="342">
                  <c:v>1783.94</c:v>
                </c:pt>
                <c:pt idx="343">
                  <c:v>1777.2</c:v>
                </c:pt>
                <c:pt idx="344">
                  <c:v>1781.38</c:v>
                </c:pt>
                <c:pt idx="345">
                  <c:v>1776.6</c:v>
                </c:pt>
                <c:pt idx="346">
                  <c:v>1781.68</c:v>
                </c:pt>
                <c:pt idx="347">
                  <c:v>1772.18</c:v>
                </c:pt>
                <c:pt idx="348">
                  <c:v>1769.13</c:v>
                </c:pt>
                <c:pt idx="349">
                  <c:v>1792.88</c:v>
                </c:pt>
                <c:pt idx="350">
                  <c:v>1779.06</c:v>
                </c:pt>
                <c:pt idx="351">
                  <c:v>1786.87</c:v>
                </c:pt>
                <c:pt idx="352">
                  <c:v>1815.22</c:v>
                </c:pt>
                <c:pt idx="353">
                  <c:v>1831.24</c:v>
                </c:pt>
                <c:pt idx="354">
                  <c:v>1836.07</c:v>
                </c:pt>
                <c:pt idx="355">
                  <c:v>1837.47</c:v>
                </c:pt>
                <c:pt idx="356">
                  <c:v>1815.69</c:v>
                </c:pt>
                <c:pt idx="357">
                  <c:v>1826.72</c:v>
                </c:pt>
                <c:pt idx="358">
                  <c:v>1843.43</c:v>
                </c:pt>
                <c:pt idx="359">
                  <c:v>1866.9</c:v>
                </c:pt>
                <c:pt idx="360">
                  <c:v>1869.44</c:v>
                </c:pt>
                <c:pt idx="361">
                  <c:v>1869.62</c:v>
                </c:pt>
                <c:pt idx="362">
                  <c:v>1877.21</c:v>
                </c:pt>
                <c:pt idx="363">
                  <c:v>1881.25</c:v>
                </c:pt>
                <c:pt idx="364">
                  <c:v>1881.02</c:v>
                </c:pt>
                <c:pt idx="365">
                  <c:v>1899.25</c:v>
                </c:pt>
                <c:pt idx="366">
                  <c:v>1896.67</c:v>
                </c:pt>
                <c:pt idx="367">
                  <c:v>1896.54</c:v>
                </c:pt>
                <c:pt idx="368">
                  <c:v>1903.77</c:v>
                </c:pt>
                <c:pt idx="369">
                  <c:v>1906.87</c:v>
                </c:pt>
                <c:pt idx="370">
                  <c:v>1900.44</c:v>
                </c:pt>
                <c:pt idx="371">
                  <c:v>1908.38</c:v>
                </c:pt>
                <c:pt idx="372">
                  <c:v>1870.76</c:v>
                </c:pt>
                <c:pt idx="373">
                  <c:v>1891.59</c:v>
                </c:pt>
                <c:pt idx="374">
                  <c:v>1899.21</c:v>
                </c:pt>
                <c:pt idx="375">
                  <c:v>1892.89</c:v>
                </c:pt>
                <c:pt idx="376">
                  <c:v>1888.57</c:v>
                </c:pt>
                <c:pt idx="377">
                  <c:v>1898.51</c:v>
                </c:pt>
                <c:pt idx="378">
                  <c:v>1877.53</c:v>
                </c:pt>
                <c:pt idx="379">
                  <c:v>1866.18</c:v>
                </c:pt>
                <c:pt idx="380">
                  <c:v>1859.02</c:v>
                </c:pt>
                <c:pt idx="381">
                  <c:v>1811.47</c:v>
                </c:pt>
                <c:pt idx="382">
                  <c:v>1773.5</c:v>
                </c:pt>
                <c:pt idx="383">
                  <c:v>1764.16</c:v>
                </c:pt>
                <c:pt idx="384">
                  <c:v>1783.27</c:v>
                </c:pt>
                <c:pt idx="385">
                  <c:v>1778.74</c:v>
                </c:pt>
                <c:pt idx="386">
                  <c:v>1778.68</c:v>
                </c:pt>
                <c:pt idx="387">
                  <c:v>1775.17</c:v>
                </c:pt>
                <c:pt idx="388">
                  <c:v>1781.44</c:v>
                </c:pt>
                <c:pt idx="389">
                  <c:v>1778.48</c:v>
                </c:pt>
                <c:pt idx="390">
                  <c:v>1761.24</c:v>
                </c:pt>
                <c:pt idx="391">
                  <c:v>1770.11</c:v>
                </c:pt>
                <c:pt idx="392">
                  <c:v>1776.84</c:v>
                </c:pt>
                <c:pt idx="393">
                  <c:v>1787.3</c:v>
                </c:pt>
                <c:pt idx="394">
                  <c:v>1791.77</c:v>
                </c:pt>
                <c:pt idx="395">
                  <c:v>1797.08</c:v>
                </c:pt>
                <c:pt idx="396">
                  <c:v>1803.63</c:v>
                </c:pt>
                <c:pt idx="397">
                  <c:v>1802.83</c:v>
                </c:pt>
                <c:pt idx="398">
                  <c:v>1808.32</c:v>
                </c:pt>
                <c:pt idx="399">
                  <c:v>1806.28</c:v>
                </c:pt>
                <c:pt idx="400">
                  <c:v>1807.76</c:v>
                </c:pt>
                <c:pt idx="401">
                  <c:v>1827.53</c:v>
                </c:pt>
                <c:pt idx="402">
                  <c:v>1829.47</c:v>
                </c:pt>
                <c:pt idx="403">
                  <c:v>1812.05</c:v>
                </c:pt>
                <c:pt idx="404">
                  <c:v>1812.64</c:v>
                </c:pt>
                <c:pt idx="405">
                  <c:v>1810.36</c:v>
                </c:pt>
                <c:pt idx="406">
                  <c:v>1803.66</c:v>
                </c:pt>
                <c:pt idx="407">
                  <c:v>1806.92</c:v>
                </c:pt>
                <c:pt idx="408">
                  <c:v>1802.15</c:v>
                </c:pt>
                <c:pt idx="409">
                  <c:v>1797.63</c:v>
                </c:pt>
                <c:pt idx="410">
                  <c:v>1799.09</c:v>
                </c:pt>
                <c:pt idx="411">
                  <c:v>1807.11</c:v>
                </c:pt>
                <c:pt idx="412">
                  <c:v>1828.17</c:v>
                </c:pt>
                <c:pt idx="413">
                  <c:v>1814.19</c:v>
                </c:pt>
                <c:pt idx="414">
                  <c:v>1813.47</c:v>
                </c:pt>
                <c:pt idx="415">
                  <c:v>1810.44</c:v>
                </c:pt>
                <c:pt idx="416">
                  <c:v>1811.74</c:v>
                </c:pt>
                <c:pt idx="417">
                  <c:v>1804.41</c:v>
                </c:pt>
                <c:pt idx="418">
                  <c:v>1763.03</c:v>
                </c:pt>
                <c:pt idx="419">
                  <c:v>1729.94</c:v>
                </c:pt>
                <c:pt idx="420">
                  <c:v>1728.93</c:v>
                </c:pt>
                <c:pt idx="421">
                  <c:v>1751.7</c:v>
                </c:pt>
                <c:pt idx="422">
                  <c:v>1752.9</c:v>
                </c:pt>
                <c:pt idx="423">
                  <c:v>1779.74</c:v>
                </c:pt>
                <c:pt idx="424">
                  <c:v>1787.45</c:v>
                </c:pt>
                <c:pt idx="425">
                  <c:v>1786.19</c:v>
                </c:pt>
                <c:pt idx="426">
                  <c:v>1787.82</c:v>
                </c:pt>
                <c:pt idx="427">
                  <c:v>1780.38</c:v>
                </c:pt>
                <c:pt idx="428">
                  <c:v>1781.11</c:v>
                </c:pt>
                <c:pt idx="429">
                  <c:v>1805.43</c:v>
                </c:pt>
                <c:pt idx="430">
                  <c:v>1802.9</c:v>
                </c:pt>
                <c:pt idx="431">
                  <c:v>1791</c:v>
                </c:pt>
                <c:pt idx="432">
                  <c:v>1792.43</c:v>
                </c:pt>
                <c:pt idx="433">
                  <c:v>1817.57</c:v>
                </c:pt>
                <c:pt idx="434">
                  <c:v>1810.34</c:v>
                </c:pt>
                <c:pt idx="435">
                  <c:v>1813.62</c:v>
                </c:pt>
                <c:pt idx="436">
                  <c:v>1813.9</c:v>
                </c:pt>
                <c:pt idx="437">
                  <c:v>1809.66</c:v>
                </c:pt>
                <c:pt idx="438">
                  <c:v>1827.73</c:v>
                </c:pt>
                <c:pt idx="439">
                  <c:v>1823.29</c:v>
                </c:pt>
                <c:pt idx="440">
                  <c:v>1794.36</c:v>
                </c:pt>
                <c:pt idx="441">
                  <c:v>1789.26</c:v>
                </c:pt>
                <c:pt idx="442">
                  <c:v>1794.58</c:v>
                </c:pt>
                <c:pt idx="443">
                  <c:v>1787.58</c:v>
                </c:pt>
                <c:pt idx="444">
                  <c:v>1793.75</c:v>
                </c:pt>
                <c:pt idx="445">
                  <c:v>1804.51</c:v>
                </c:pt>
                <c:pt idx="446">
                  <c:v>1794.06</c:v>
                </c:pt>
                <c:pt idx="447">
                  <c:v>1753.77</c:v>
                </c:pt>
                <c:pt idx="448">
                  <c:v>1754.34</c:v>
                </c:pt>
                <c:pt idx="449">
                  <c:v>1764.16</c:v>
                </c:pt>
                <c:pt idx="450">
                  <c:v>1774.51</c:v>
                </c:pt>
                <c:pt idx="451">
                  <c:v>1768.16</c:v>
                </c:pt>
                <c:pt idx="452">
                  <c:v>1742.76</c:v>
                </c:pt>
                <c:pt idx="453">
                  <c:v>1750.42</c:v>
                </c:pt>
                <c:pt idx="454">
                  <c:v>1750.16</c:v>
                </c:pt>
                <c:pt idx="455">
                  <c:v>1734.01</c:v>
                </c:pt>
                <c:pt idx="456">
                  <c:v>1726.37</c:v>
                </c:pt>
                <c:pt idx="457">
                  <c:v>1756.95</c:v>
                </c:pt>
                <c:pt idx="458">
                  <c:v>1760.98</c:v>
                </c:pt>
                <c:pt idx="459">
                  <c:v>1769.57</c:v>
                </c:pt>
                <c:pt idx="460">
                  <c:v>1760.18</c:v>
                </c:pt>
                <c:pt idx="461">
                  <c:v>1762.74</c:v>
                </c:pt>
                <c:pt idx="462">
                  <c:v>1755.78</c:v>
                </c:pt>
                <c:pt idx="463">
                  <c:v>1757.13</c:v>
                </c:pt>
                <c:pt idx="464">
                  <c:v>1754.15</c:v>
                </c:pt>
                <c:pt idx="465">
                  <c:v>1760.18</c:v>
                </c:pt>
                <c:pt idx="466">
                  <c:v>1792.97</c:v>
                </c:pt>
                <c:pt idx="467">
                  <c:v>1795.87</c:v>
                </c:pt>
                <c:pt idx="468">
                  <c:v>1767.62</c:v>
                </c:pt>
                <c:pt idx="469">
                  <c:v>1764.86</c:v>
                </c:pt>
                <c:pt idx="470">
                  <c:v>1769.29</c:v>
                </c:pt>
                <c:pt idx="471">
                  <c:v>1782.08</c:v>
                </c:pt>
                <c:pt idx="472">
                  <c:v>1782.9</c:v>
                </c:pt>
                <c:pt idx="473">
                  <c:v>1792.65</c:v>
                </c:pt>
                <c:pt idx="474">
                  <c:v>1807.73</c:v>
                </c:pt>
                <c:pt idx="475">
                  <c:v>1792.91</c:v>
                </c:pt>
                <c:pt idx="476">
                  <c:v>1796.81</c:v>
                </c:pt>
                <c:pt idx="477">
                  <c:v>1798.91</c:v>
                </c:pt>
                <c:pt idx="478">
                  <c:v>1783.38</c:v>
                </c:pt>
                <c:pt idx="479">
                  <c:v>1793.28</c:v>
                </c:pt>
                <c:pt idx="480">
                  <c:v>1787.76</c:v>
                </c:pt>
                <c:pt idx="481">
                  <c:v>1769.84</c:v>
                </c:pt>
                <c:pt idx="482">
                  <c:v>1792.04</c:v>
                </c:pt>
                <c:pt idx="483">
                  <c:v>1818.36</c:v>
                </c:pt>
                <c:pt idx="484">
                  <c:v>1824.18</c:v>
                </c:pt>
                <c:pt idx="485">
                  <c:v>1831.92</c:v>
                </c:pt>
                <c:pt idx="486">
                  <c:v>1849.6</c:v>
                </c:pt>
                <c:pt idx="487">
                  <c:v>1862.11</c:v>
                </c:pt>
                <c:pt idx="488">
                  <c:v>1864.9</c:v>
                </c:pt>
                <c:pt idx="489">
                  <c:v>1862.84</c:v>
                </c:pt>
                <c:pt idx="490">
                  <c:v>1850.63</c:v>
                </c:pt>
                <c:pt idx="491">
                  <c:v>1867.48</c:v>
                </c:pt>
                <c:pt idx="492">
                  <c:v>1858.94</c:v>
                </c:pt>
                <c:pt idx="493">
                  <c:v>1845.73</c:v>
                </c:pt>
                <c:pt idx="494">
                  <c:v>1804.65</c:v>
                </c:pt>
                <c:pt idx="495">
                  <c:v>1789.16</c:v>
                </c:pt>
                <c:pt idx="496">
                  <c:v>1788.61</c:v>
                </c:pt>
                <c:pt idx="497">
                  <c:v>1788.85</c:v>
                </c:pt>
                <c:pt idx="498">
                  <c:v>1802.59</c:v>
                </c:pt>
                <c:pt idx="499">
                  <c:v>1784.6</c:v>
                </c:pt>
                <c:pt idx="500">
                  <c:v>1774.52</c:v>
                </c:pt>
                <c:pt idx="501">
                  <c:v>1781.73</c:v>
                </c:pt>
                <c:pt idx="502">
                  <c:v>1768.74</c:v>
                </c:pt>
                <c:pt idx="503">
                  <c:v>1783.29</c:v>
                </c:pt>
                <c:pt idx="504">
                  <c:v>1778.67</c:v>
                </c:pt>
                <c:pt idx="505">
                  <c:v>1784.13</c:v>
                </c:pt>
                <c:pt idx="506">
                  <c:v>1782.99</c:v>
                </c:pt>
                <c:pt idx="507">
                  <c:v>1775.33</c:v>
                </c:pt>
                <c:pt idx="508">
                  <c:v>1782.84</c:v>
                </c:pt>
                <c:pt idx="509">
                  <c:v>1786.67</c:v>
                </c:pt>
                <c:pt idx="510">
                  <c:v>1770.85</c:v>
                </c:pt>
                <c:pt idx="511">
                  <c:v>1776.92</c:v>
                </c:pt>
                <c:pt idx="512">
                  <c:v>1799.35</c:v>
                </c:pt>
                <c:pt idx="513">
                  <c:v>1798.11</c:v>
                </c:pt>
                <c:pt idx="514">
                  <c:v>1790.93</c:v>
                </c:pt>
                <c:pt idx="515">
                  <c:v>1789.27</c:v>
                </c:pt>
                <c:pt idx="516">
                  <c:v>1803.67</c:v>
                </c:pt>
                <c:pt idx="517">
                  <c:v>1808.81</c:v>
                </c:pt>
                <c:pt idx="518">
                  <c:v>1810.26</c:v>
                </c:pt>
                <c:pt idx="519">
                  <c:v>1812.13</c:v>
                </c:pt>
                <c:pt idx="520">
                  <c:v>1806.18</c:v>
                </c:pt>
                <c:pt idx="521">
                  <c:v>1804.71</c:v>
                </c:pt>
                <c:pt idx="522">
                  <c:v>1814.67</c:v>
                </c:pt>
                <c:pt idx="523">
                  <c:v>1829.2</c:v>
                </c:pt>
                <c:pt idx="524">
                  <c:v>1801.45</c:v>
                </c:pt>
                <c:pt idx="525">
                  <c:v>1814.6</c:v>
                </c:pt>
                <c:pt idx="526">
                  <c:v>1810.44</c:v>
                </c:pt>
                <c:pt idx="527">
                  <c:v>1791.16</c:v>
                </c:pt>
                <c:pt idx="528">
                  <c:v>1796.55</c:v>
                </c:pt>
                <c:pt idx="529">
                  <c:v>1801.68</c:v>
                </c:pt>
                <c:pt idx="530">
                  <c:v>1821.6</c:v>
                </c:pt>
                <c:pt idx="531">
                  <c:v>1826.15</c:v>
                </c:pt>
                <c:pt idx="532">
                  <c:v>1822.54</c:v>
                </c:pt>
                <c:pt idx="533">
                  <c:v>1817.94</c:v>
                </c:pt>
                <c:pt idx="534">
                  <c:v>1819.23</c:v>
                </c:pt>
                <c:pt idx="535">
                  <c:v>1813.74</c:v>
                </c:pt>
                <c:pt idx="536">
                  <c:v>1840.54</c:v>
                </c:pt>
                <c:pt idx="537">
                  <c:v>1839.29</c:v>
                </c:pt>
                <c:pt idx="538">
                  <c:v>1835.38</c:v>
                </c:pt>
                <c:pt idx="539">
                  <c:v>1843.06</c:v>
                </c:pt>
                <c:pt idx="540">
                  <c:v>1848.02</c:v>
                </c:pt>
                <c:pt idx="541">
                  <c:v>1819.59</c:v>
                </c:pt>
                <c:pt idx="542">
                  <c:v>1797.43</c:v>
                </c:pt>
                <c:pt idx="543">
                  <c:v>1791.53</c:v>
                </c:pt>
                <c:pt idx="544">
                  <c:v>1797.17</c:v>
                </c:pt>
                <c:pt idx="545">
                  <c:v>1801.19</c:v>
                </c:pt>
                <c:pt idx="546">
                  <c:v>1806.8</c:v>
                </c:pt>
                <c:pt idx="547">
                  <c:v>1804.85</c:v>
                </c:pt>
                <c:pt idx="548">
                  <c:v>1808.28</c:v>
                </c:pt>
                <c:pt idx="549">
                  <c:v>1820.47</c:v>
                </c:pt>
                <c:pt idx="550">
                  <c:v>1825.92</c:v>
                </c:pt>
                <c:pt idx="551">
                  <c:v>1833.36</c:v>
                </c:pt>
                <c:pt idx="552">
                  <c:v>1826.85</c:v>
                </c:pt>
                <c:pt idx="553">
                  <c:v>1858.76</c:v>
                </c:pt>
                <c:pt idx="554">
                  <c:v>1871.18</c:v>
                </c:pt>
                <c:pt idx="555">
                  <c:v>1853.61</c:v>
                </c:pt>
                <c:pt idx="556">
                  <c:v>1869.8</c:v>
                </c:pt>
                <c:pt idx="557">
                  <c:v>1898.43</c:v>
                </c:pt>
                <c:pt idx="558">
                  <c:v>1898.43</c:v>
                </c:pt>
                <c:pt idx="559">
                  <c:v>1906.29</c:v>
                </c:pt>
                <c:pt idx="560">
                  <c:v>1898.64</c:v>
                </c:pt>
                <c:pt idx="561">
                  <c:v>1909.01</c:v>
                </c:pt>
                <c:pt idx="562">
                  <c:v>1903.89</c:v>
                </c:pt>
                <c:pt idx="563">
                  <c:v>1889.34</c:v>
                </c:pt>
                <c:pt idx="564">
                  <c:v>1908.99</c:v>
                </c:pt>
                <c:pt idx="565">
                  <c:v>1945.28</c:v>
                </c:pt>
                <c:pt idx="566">
                  <c:v>1928.72</c:v>
                </c:pt>
                <c:pt idx="567">
                  <c:v>1935.95</c:v>
                </c:pt>
                <c:pt idx="568">
                  <c:v>1970.7</c:v>
                </c:pt>
                <c:pt idx="569">
                  <c:v>1998.11</c:v>
                </c:pt>
                <c:pt idx="570">
                  <c:v>2050.7600000000002</c:v>
                </c:pt>
                <c:pt idx="571">
                  <c:v>1991.83</c:v>
                </c:pt>
                <c:pt idx="572">
                  <c:v>1996.98</c:v>
                </c:pt>
                <c:pt idx="573">
                  <c:v>1988.46</c:v>
                </c:pt>
                <c:pt idx="574">
                  <c:v>1950.88</c:v>
                </c:pt>
                <c:pt idx="575">
                  <c:v>1917.94</c:v>
                </c:pt>
                <c:pt idx="576">
                  <c:v>1927.29</c:v>
                </c:pt>
                <c:pt idx="577">
                  <c:v>1942.89</c:v>
                </c:pt>
                <c:pt idx="578">
                  <c:v>1921.62</c:v>
                </c:pt>
                <c:pt idx="579">
                  <c:v>1935.91</c:v>
                </c:pt>
                <c:pt idx="580">
                  <c:v>1921.69</c:v>
                </c:pt>
                <c:pt idx="581">
                  <c:v>1943.86</c:v>
                </c:pt>
                <c:pt idx="582">
                  <c:v>1957.69</c:v>
                </c:pt>
                <c:pt idx="583">
                  <c:v>1958.29</c:v>
                </c:pt>
                <c:pt idx="584">
                  <c:v>1922.8</c:v>
                </c:pt>
                <c:pt idx="585">
                  <c:v>1919.43</c:v>
                </c:pt>
                <c:pt idx="586">
                  <c:v>1932.87</c:v>
                </c:pt>
                <c:pt idx="587">
                  <c:v>1937.44</c:v>
                </c:pt>
                <c:pt idx="588">
                  <c:v>1925.68</c:v>
                </c:pt>
                <c:pt idx="589">
                  <c:v>1932.73</c:v>
                </c:pt>
                <c:pt idx="590">
                  <c:v>1923.6</c:v>
                </c:pt>
                <c:pt idx="591">
                  <c:v>1925.35</c:v>
                </c:pt>
                <c:pt idx="592">
                  <c:v>1931.86</c:v>
                </c:pt>
                <c:pt idx="593">
                  <c:v>1947.54</c:v>
                </c:pt>
                <c:pt idx="594">
                  <c:v>1953.52</c:v>
                </c:pt>
                <c:pt idx="595">
                  <c:v>1966.76</c:v>
                </c:pt>
                <c:pt idx="596">
                  <c:v>1977.8</c:v>
                </c:pt>
                <c:pt idx="597">
                  <c:v>1973.71</c:v>
                </c:pt>
                <c:pt idx="598">
                  <c:v>1978.24</c:v>
                </c:pt>
                <c:pt idx="599">
                  <c:v>1978.91</c:v>
                </c:pt>
                <c:pt idx="600">
                  <c:v>1950.09</c:v>
                </c:pt>
                <c:pt idx="601">
                  <c:v>1957.77</c:v>
                </c:pt>
                <c:pt idx="602">
                  <c:v>1951.62</c:v>
                </c:pt>
                <c:pt idx="603">
                  <c:v>1931.6</c:v>
                </c:pt>
                <c:pt idx="604">
                  <c:v>1897.83</c:v>
                </c:pt>
                <c:pt idx="605">
                  <c:v>1905.51</c:v>
                </c:pt>
                <c:pt idx="606">
                  <c:v>1886.1</c:v>
                </c:pt>
                <c:pt idx="607">
                  <c:v>1894.45</c:v>
                </c:pt>
                <c:pt idx="608">
                  <c:v>1896.93</c:v>
                </c:pt>
                <c:pt idx="609">
                  <c:v>1863.02</c:v>
                </c:pt>
                <c:pt idx="610">
                  <c:v>1868.12</c:v>
                </c:pt>
                <c:pt idx="611">
                  <c:v>1881.22</c:v>
                </c:pt>
                <c:pt idx="612">
                  <c:v>1877.18</c:v>
                </c:pt>
                <c:pt idx="613">
                  <c:v>1883.81</c:v>
                </c:pt>
                <c:pt idx="614">
                  <c:v>1854.17</c:v>
                </c:pt>
                <c:pt idx="615">
                  <c:v>1838.27</c:v>
                </c:pt>
                <c:pt idx="616">
                  <c:v>1852.4</c:v>
                </c:pt>
                <c:pt idx="617">
                  <c:v>1821.82</c:v>
                </c:pt>
                <c:pt idx="618">
                  <c:v>1811.79</c:v>
                </c:pt>
                <c:pt idx="619">
                  <c:v>1824.14</c:v>
                </c:pt>
                <c:pt idx="620">
                  <c:v>1815.16</c:v>
                </c:pt>
                <c:pt idx="621">
                  <c:v>1816.6</c:v>
                </c:pt>
                <c:pt idx="622">
                  <c:v>1841.85</c:v>
                </c:pt>
                <c:pt idx="623">
                  <c:v>1846.5</c:v>
                </c:pt>
                <c:pt idx="624">
                  <c:v>1853.59</c:v>
                </c:pt>
                <c:pt idx="625">
                  <c:v>1866.45</c:v>
                </c:pt>
                <c:pt idx="626">
                  <c:v>1853.46</c:v>
                </c:pt>
                <c:pt idx="627">
                  <c:v>1850.63</c:v>
                </c:pt>
                <c:pt idx="628">
                  <c:v>1853.72</c:v>
                </c:pt>
                <c:pt idx="629">
                  <c:v>1855.23</c:v>
                </c:pt>
                <c:pt idx="630">
                  <c:v>1837.35</c:v>
                </c:pt>
                <c:pt idx="631">
                  <c:v>1846.6</c:v>
                </c:pt>
                <c:pt idx="632">
                  <c:v>1868.58</c:v>
                </c:pt>
                <c:pt idx="633">
                  <c:v>1851.19</c:v>
                </c:pt>
                <c:pt idx="634">
                  <c:v>1841.43</c:v>
                </c:pt>
                <c:pt idx="635">
                  <c:v>1852.37</c:v>
                </c:pt>
                <c:pt idx="636">
                  <c:v>1853.36</c:v>
                </c:pt>
                <c:pt idx="637">
                  <c:v>1847.95</c:v>
                </c:pt>
                <c:pt idx="638">
                  <c:v>1871.6</c:v>
                </c:pt>
                <c:pt idx="639">
                  <c:v>1819.26</c:v>
                </c:pt>
                <c:pt idx="640">
                  <c:v>1808.49</c:v>
                </c:pt>
                <c:pt idx="641">
                  <c:v>1833.82</c:v>
                </c:pt>
                <c:pt idx="642">
                  <c:v>1857.33</c:v>
                </c:pt>
                <c:pt idx="643">
                  <c:v>1839.39</c:v>
                </c:pt>
                <c:pt idx="644">
                  <c:v>1838.74</c:v>
                </c:pt>
                <c:pt idx="645">
                  <c:v>1832.98</c:v>
                </c:pt>
                <c:pt idx="646">
                  <c:v>1837.72</c:v>
                </c:pt>
                <c:pt idx="647">
                  <c:v>1822.77</c:v>
                </c:pt>
                <c:pt idx="648">
                  <c:v>1826.88</c:v>
                </c:pt>
                <c:pt idx="649">
                  <c:v>1822.85</c:v>
                </c:pt>
                <c:pt idx="650">
                  <c:v>1820.01</c:v>
                </c:pt>
                <c:pt idx="651">
                  <c:v>1817.73</c:v>
                </c:pt>
                <c:pt idx="652">
                  <c:v>1807.27</c:v>
                </c:pt>
                <c:pt idx="653">
                  <c:v>1811.43</c:v>
                </c:pt>
                <c:pt idx="654">
                  <c:v>1808.15</c:v>
                </c:pt>
                <c:pt idx="655">
                  <c:v>1764.76</c:v>
                </c:pt>
                <c:pt idx="656">
                  <c:v>1738.86</c:v>
                </c:pt>
                <c:pt idx="657">
                  <c:v>1740.16</c:v>
                </c:pt>
                <c:pt idx="658">
                  <c:v>1742.48</c:v>
                </c:pt>
                <c:pt idx="659">
                  <c:v>1733.96</c:v>
                </c:pt>
                <c:pt idx="660">
                  <c:v>1726</c:v>
                </c:pt>
                <c:pt idx="661">
                  <c:v>1735.51</c:v>
                </c:pt>
                <c:pt idx="662">
                  <c:v>1709.94</c:v>
                </c:pt>
                <c:pt idx="663">
                  <c:v>1708.17</c:v>
                </c:pt>
                <c:pt idx="664">
                  <c:v>1709.22</c:v>
                </c:pt>
                <c:pt idx="665">
                  <c:v>1711.67</c:v>
                </c:pt>
                <c:pt idx="666">
                  <c:v>1696.58</c:v>
                </c:pt>
                <c:pt idx="667">
                  <c:v>1718.81</c:v>
                </c:pt>
                <c:pt idx="668">
                  <c:v>1727.64</c:v>
                </c:pt>
                <c:pt idx="669">
                  <c:v>1719.78</c:v>
                </c:pt>
                <c:pt idx="670">
                  <c:v>1717.32</c:v>
                </c:pt>
                <c:pt idx="671">
                  <c:v>1734.19</c:v>
                </c:pt>
                <c:pt idx="672">
                  <c:v>1755.84</c:v>
                </c:pt>
                <c:pt idx="673">
                  <c:v>1765.94</c:v>
                </c:pt>
                <c:pt idx="674">
                  <c:v>1772.17</c:v>
                </c:pt>
                <c:pt idx="675">
                  <c:v>1760.39</c:v>
                </c:pt>
                <c:pt idx="676">
                  <c:v>1765.29</c:v>
                </c:pt>
                <c:pt idx="677">
                  <c:v>1791.28</c:v>
                </c:pt>
                <c:pt idx="678">
                  <c:v>1775.5</c:v>
                </c:pt>
                <c:pt idx="679">
                  <c:v>1788.96</c:v>
                </c:pt>
                <c:pt idx="680">
                  <c:v>1794.29</c:v>
                </c:pt>
                <c:pt idx="681">
                  <c:v>1792.38</c:v>
                </c:pt>
                <c:pt idx="682">
                  <c:v>1789.72</c:v>
                </c:pt>
                <c:pt idx="683">
                  <c:v>1802.4</c:v>
                </c:pt>
                <c:pt idx="684">
                  <c:v>1779.71</c:v>
                </c:pt>
                <c:pt idx="685">
                  <c:v>1775.69</c:v>
                </c:pt>
                <c:pt idx="686">
                  <c:v>1761.77</c:v>
                </c:pt>
                <c:pt idx="687">
                  <c:v>1758.61</c:v>
                </c:pt>
                <c:pt idx="688">
                  <c:v>1747.06</c:v>
                </c:pt>
                <c:pt idx="689">
                  <c:v>1736.3</c:v>
                </c:pt>
                <c:pt idx="690">
                  <c:v>1748.15</c:v>
                </c:pt>
                <c:pt idx="691">
                  <c:v>1751.19</c:v>
                </c:pt>
                <c:pt idx="692">
                  <c:v>1758.71</c:v>
                </c:pt>
                <c:pt idx="693">
                  <c:v>1738.14</c:v>
                </c:pt>
                <c:pt idx="694">
                  <c:v>1737.09</c:v>
                </c:pt>
                <c:pt idx="695">
                  <c:v>1724.02</c:v>
                </c:pt>
                <c:pt idx="696">
                  <c:v>1711.04</c:v>
                </c:pt>
                <c:pt idx="697">
                  <c:v>1697.52</c:v>
                </c:pt>
                <c:pt idx="698">
                  <c:v>1712.19</c:v>
                </c:pt>
                <c:pt idx="699">
                  <c:v>1710.4</c:v>
                </c:pt>
                <c:pt idx="700">
                  <c:v>1702.14</c:v>
                </c:pt>
                <c:pt idx="701">
                  <c:v>1718.37</c:v>
                </c:pt>
                <c:pt idx="702">
                  <c:v>1708.46</c:v>
                </c:pt>
                <c:pt idx="703">
                  <c:v>1716.83</c:v>
                </c:pt>
                <c:pt idx="704">
                  <c:v>1724.54</c:v>
                </c:pt>
                <c:pt idx="705">
                  <c:v>1702.17</c:v>
                </c:pt>
                <c:pt idx="706">
                  <c:v>1697.32</c:v>
                </c:pt>
                <c:pt idx="707">
                  <c:v>1665.11</c:v>
                </c:pt>
                <c:pt idx="708">
                  <c:v>1675.06</c:v>
                </c:pt>
                <c:pt idx="709">
                  <c:v>1675.84</c:v>
                </c:pt>
                <c:pt idx="710">
                  <c:v>1664.89</c:v>
                </c:pt>
                <c:pt idx="711">
                  <c:v>1673.89</c:v>
                </c:pt>
                <c:pt idx="712">
                  <c:v>1671.22</c:v>
                </c:pt>
                <c:pt idx="713">
                  <c:v>1643.94</c:v>
                </c:pt>
                <c:pt idx="714">
                  <c:v>1622.36</c:v>
                </c:pt>
                <c:pt idx="715">
                  <c:v>1628.9</c:v>
                </c:pt>
                <c:pt idx="716">
                  <c:v>1659.97</c:v>
                </c:pt>
                <c:pt idx="717">
                  <c:v>1660.54</c:v>
                </c:pt>
                <c:pt idx="718">
                  <c:v>1660.61</c:v>
                </c:pt>
                <c:pt idx="719">
                  <c:v>1699.89</c:v>
                </c:pt>
                <c:pt idx="720">
                  <c:v>1726.13</c:v>
                </c:pt>
                <c:pt idx="721">
                  <c:v>1716.26</c:v>
                </c:pt>
                <c:pt idx="722">
                  <c:v>1712.53</c:v>
                </c:pt>
                <c:pt idx="723">
                  <c:v>1694.82</c:v>
                </c:pt>
                <c:pt idx="724">
                  <c:v>1668.61</c:v>
                </c:pt>
                <c:pt idx="725">
                  <c:v>1666.34</c:v>
                </c:pt>
                <c:pt idx="726">
                  <c:v>1673.19</c:v>
                </c:pt>
                <c:pt idx="727">
                  <c:v>1666.37</c:v>
                </c:pt>
                <c:pt idx="728">
                  <c:v>1644.47</c:v>
                </c:pt>
                <c:pt idx="729">
                  <c:v>1650.09</c:v>
                </c:pt>
                <c:pt idx="730">
                  <c:v>1652.22</c:v>
                </c:pt>
                <c:pt idx="731">
                  <c:v>1629.44</c:v>
                </c:pt>
                <c:pt idx="732">
                  <c:v>1628.02</c:v>
                </c:pt>
                <c:pt idx="733">
                  <c:v>1657.69</c:v>
                </c:pt>
                <c:pt idx="734">
                  <c:v>1649.78</c:v>
                </c:pt>
                <c:pt idx="735">
                  <c:v>1653.17</c:v>
                </c:pt>
                <c:pt idx="736">
                  <c:v>1664.57</c:v>
                </c:pt>
                <c:pt idx="737">
                  <c:v>1663.31</c:v>
                </c:pt>
                <c:pt idx="738">
                  <c:v>1644.86</c:v>
                </c:pt>
                <c:pt idx="739">
                  <c:v>1633.56</c:v>
                </c:pt>
                <c:pt idx="740">
                  <c:v>1647.98</c:v>
                </c:pt>
                <c:pt idx="741">
                  <c:v>1635.24</c:v>
                </c:pt>
                <c:pt idx="742">
                  <c:v>1629.49</c:v>
                </c:pt>
                <c:pt idx="743">
                  <c:v>1681.87</c:v>
                </c:pt>
                <c:pt idx="744">
                  <c:v>1675.63</c:v>
                </c:pt>
                <c:pt idx="745">
                  <c:v>1712.42</c:v>
                </c:pt>
                <c:pt idx="746">
                  <c:v>1706.74</c:v>
                </c:pt>
                <c:pt idx="747">
                  <c:v>1755.45</c:v>
                </c:pt>
                <c:pt idx="748">
                  <c:v>1771.24</c:v>
                </c:pt>
                <c:pt idx="749">
                  <c:v>1771.4</c:v>
                </c:pt>
                <c:pt idx="750">
                  <c:v>1778.94</c:v>
                </c:pt>
                <c:pt idx="751">
                  <c:v>1773.87</c:v>
                </c:pt>
                <c:pt idx="752">
                  <c:v>1760.44</c:v>
                </c:pt>
                <c:pt idx="753">
                  <c:v>1750.68</c:v>
                </c:pt>
                <c:pt idx="754">
                  <c:v>1738.05</c:v>
                </c:pt>
                <c:pt idx="755">
                  <c:v>1740.25</c:v>
                </c:pt>
                <c:pt idx="756">
                  <c:v>1749.68</c:v>
                </c:pt>
                <c:pt idx="757">
                  <c:v>1755.24</c:v>
                </c:pt>
                <c:pt idx="758">
                  <c:v>1754.93</c:v>
                </c:pt>
                <c:pt idx="759">
                  <c:v>1741.36</c:v>
                </c:pt>
                <c:pt idx="760">
                  <c:v>1749.85</c:v>
                </c:pt>
                <c:pt idx="761">
                  <c:v>1768.52</c:v>
                </c:pt>
                <c:pt idx="762">
                  <c:v>1803.1</c:v>
                </c:pt>
                <c:pt idx="763">
                  <c:v>1797.63</c:v>
                </c:pt>
                <c:pt idx="764">
                  <c:v>1768.68</c:v>
                </c:pt>
                <c:pt idx="765">
                  <c:v>1771.04</c:v>
                </c:pt>
                <c:pt idx="766">
                  <c:v>1786.27</c:v>
                </c:pt>
                <c:pt idx="767">
                  <c:v>1789.14</c:v>
                </c:pt>
                <c:pt idx="768">
                  <c:v>1797.32</c:v>
                </c:pt>
                <c:pt idx="769">
                  <c:v>1781.44</c:v>
                </c:pt>
                <c:pt idx="770">
                  <c:v>1810.8</c:v>
                </c:pt>
                <c:pt idx="771">
                  <c:v>1807.32</c:v>
                </c:pt>
                <c:pt idx="772">
                  <c:v>1776.85</c:v>
                </c:pt>
                <c:pt idx="773">
                  <c:v>1793.08</c:v>
                </c:pt>
                <c:pt idx="774">
                  <c:v>1787.62</c:v>
                </c:pt>
                <c:pt idx="775">
                  <c:v>1817.94</c:v>
                </c:pt>
                <c:pt idx="776">
                  <c:v>1814.39</c:v>
                </c:pt>
                <c:pt idx="777">
                  <c:v>1792.52</c:v>
                </c:pt>
                <c:pt idx="778">
                  <c:v>1798.2</c:v>
                </c:pt>
                <c:pt idx="779">
                  <c:v>1798.2</c:v>
                </c:pt>
                <c:pt idx="780">
                  <c:v>1813.69</c:v>
                </c:pt>
                <c:pt idx="781">
                  <c:v>1804.35</c:v>
                </c:pt>
                <c:pt idx="782">
                  <c:v>1814.91</c:v>
                </c:pt>
                <c:pt idx="783">
                  <c:v>1824.02</c:v>
                </c:pt>
                <c:pt idx="784">
                  <c:v>1824.02</c:v>
                </c:pt>
                <c:pt idx="785">
                  <c:v>1839.48</c:v>
                </c:pt>
                <c:pt idx="786">
                  <c:v>1854.56</c:v>
                </c:pt>
                <c:pt idx="787">
                  <c:v>1832.89</c:v>
                </c:pt>
                <c:pt idx="788">
                  <c:v>1865.69</c:v>
                </c:pt>
                <c:pt idx="789">
                  <c:v>1871.81</c:v>
                </c:pt>
                <c:pt idx="790">
                  <c:v>1877.03</c:v>
                </c:pt>
                <c:pt idx="791">
                  <c:v>1875.69</c:v>
                </c:pt>
                <c:pt idx="792">
                  <c:v>1897.09</c:v>
                </c:pt>
                <c:pt idx="793">
                  <c:v>1920.23</c:v>
                </c:pt>
                <c:pt idx="794">
                  <c:v>1916.02</c:v>
                </c:pt>
                <c:pt idx="795">
                  <c:v>1908.69</c:v>
                </c:pt>
                <c:pt idx="796">
                  <c:v>1904.11</c:v>
                </c:pt>
                <c:pt idx="797">
                  <c:v>1932.24</c:v>
                </c:pt>
                <c:pt idx="798">
                  <c:v>1926.08</c:v>
                </c:pt>
                <c:pt idx="799">
                  <c:v>1931.04</c:v>
                </c:pt>
                <c:pt idx="800">
                  <c:v>1937.36</c:v>
                </c:pt>
                <c:pt idx="801">
                  <c:v>1946.11</c:v>
                </c:pt>
                <c:pt idx="802">
                  <c:v>1929.21</c:v>
                </c:pt>
                <c:pt idx="803">
                  <c:v>1928.04</c:v>
                </c:pt>
                <c:pt idx="804">
                  <c:v>1923.17</c:v>
                </c:pt>
                <c:pt idx="805">
                  <c:v>1928.36</c:v>
                </c:pt>
                <c:pt idx="806">
                  <c:v>1950.52</c:v>
                </c:pt>
                <c:pt idx="807">
                  <c:v>1912.72</c:v>
                </c:pt>
                <c:pt idx="808">
                  <c:v>1864.97</c:v>
                </c:pt>
                <c:pt idx="809">
                  <c:v>1867.48</c:v>
                </c:pt>
                <c:pt idx="810">
                  <c:v>1873.1</c:v>
                </c:pt>
                <c:pt idx="811">
                  <c:v>1875.49</c:v>
                </c:pt>
                <c:pt idx="812">
                  <c:v>1861.78</c:v>
                </c:pt>
                <c:pt idx="813">
                  <c:v>1865.57</c:v>
                </c:pt>
                <c:pt idx="814">
                  <c:v>1853.49</c:v>
                </c:pt>
                <c:pt idx="815">
                  <c:v>1854.31</c:v>
                </c:pt>
                <c:pt idx="816">
                  <c:v>1836.01</c:v>
                </c:pt>
                <c:pt idx="817">
                  <c:v>1836.36</c:v>
                </c:pt>
                <c:pt idx="818">
                  <c:v>1842.36</c:v>
                </c:pt>
                <c:pt idx="819">
                  <c:v>1841.38</c:v>
                </c:pt>
                <c:pt idx="820">
                  <c:v>1835.09</c:v>
                </c:pt>
                <c:pt idx="821">
                  <c:v>1825.39</c:v>
                </c:pt>
                <c:pt idx="822">
                  <c:v>1822.28</c:v>
                </c:pt>
                <c:pt idx="823">
                  <c:v>1811.04</c:v>
                </c:pt>
                <c:pt idx="824">
                  <c:v>1817.14</c:v>
                </c:pt>
                <c:pt idx="825">
                  <c:v>1826.92</c:v>
                </c:pt>
                <c:pt idx="826">
                  <c:v>1836.72</c:v>
                </c:pt>
                <c:pt idx="827">
                  <c:v>1835.87</c:v>
                </c:pt>
                <c:pt idx="828">
                  <c:v>1856.48</c:v>
                </c:pt>
                <c:pt idx="829">
                  <c:v>1846.86</c:v>
                </c:pt>
                <c:pt idx="830">
                  <c:v>1813.45</c:v>
                </c:pt>
                <c:pt idx="831">
                  <c:v>1813.8</c:v>
                </c:pt>
                <c:pt idx="832">
                  <c:v>1831.03</c:v>
                </c:pt>
                <c:pt idx="833">
                  <c:v>1868.26</c:v>
                </c:pt>
                <c:pt idx="834">
                  <c:v>1913.7</c:v>
                </c:pt>
                <c:pt idx="835">
                  <c:v>1904.01</c:v>
                </c:pt>
                <c:pt idx="836">
                  <c:v>1918.58</c:v>
                </c:pt>
                <c:pt idx="837">
                  <c:v>1919.52</c:v>
                </c:pt>
                <c:pt idx="838">
                  <c:v>1989.25</c:v>
                </c:pt>
                <c:pt idx="839">
                  <c:v>1978.84</c:v>
                </c:pt>
                <c:pt idx="840">
                  <c:v>1940.07</c:v>
                </c:pt>
                <c:pt idx="841">
                  <c:v>1970.11</c:v>
                </c:pt>
                <c:pt idx="842">
                  <c:v>1993.4</c:v>
                </c:pt>
                <c:pt idx="843">
                  <c:v>1978.21</c:v>
                </c:pt>
                <c:pt idx="844">
                  <c:v>1956.67</c:v>
                </c:pt>
                <c:pt idx="845">
                  <c:v>1973.54</c:v>
                </c:pt>
                <c:pt idx="846">
                  <c:v>1964.7</c:v>
                </c:pt>
                <c:pt idx="847">
                  <c:v>1980.37</c:v>
                </c:pt>
                <c:pt idx="848">
                  <c:v>1969.28</c:v>
                </c:pt>
                <c:pt idx="849">
                  <c:v>1984.65</c:v>
                </c:pt>
                <c:pt idx="850">
                  <c:v>2020.42</c:v>
                </c:pt>
                <c:pt idx="851">
                  <c:v>2020.73</c:v>
                </c:pt>
                <c:pt idx="852">
                  <c:v>2007.91</c:v>
                </c:pt>
                <c:pt idx="853">
                  <c:v>2007.91</c:v>
                </c:pt>
                <c:pt idx="854">
                  <c:v>1991.48</c:v>
                </c:pt>
                <c:pt idx="855">
                  <c:v>2003.62</c:v>
                </c:pt>
                <c:pt idx="856">
                  <c:v>2014.93</c:v>
                </c:pt>
                <c:pt idx="857">
                  <c:v>2040.22</c:v>
                </c:pt>
                <c:pt idx="858">
                  <c:v>2004.17</c:v>
                </c:pt>
                <c:pt idx="859">
                  <c:v>1995.19</c:v>
                </c:pt>
                <c:pt idx="860">
                  <c:v>2005.45</c:v>
                </c:pt>
                <c:pt idx="861">
                  <c:v>1994.93</c:v>
                </c:pt>
                <c:pt idx="862">
                  <c:v>2004.8</c:v>
                </c:pt>
                <c:pt idx="863">
                  <c:v>1983.06</c:v>
                </c:pt>
                <c:pt idx="864">
                  <c:v>1989.14</c:v>
                </c:pt>
                <c:pt idx="865">
                  <c:v>1997.39</c:v>
                </c:pt>
                <c:pt idx="866">
                  <c:v>1989.04</c:v>
                </c:pt>
                <c:pt idx="867">
                  <c:v>1987.78</c:v>
                </c:pt>
                <c:pt idx="868">
                  <c:v>1990</c:v>
                </c:pt>
                <c:pt idx="869">
                  <c:v>1982.56</c:v>
                </c:pt>
                <c:pt idx="870">
                  <c:v>2016.68</c:v>
                </c:pt>
                <c:pt idx="871">
                  <c:v>2038.97</c:v>
                </c:pt>
                <c:pt idx="872">
                  <c:v>2050.2800000000002</c:v>
                </c:pt>
                <c:pt idx="873">
                  <c:v>2016.79</c:v>
                </c:pt>
                <c:pt idx="874">
                  <c:v>2021.16</c:v>
                </c:pt>
                <c:pt idx="875">
                  <c:v>2034.56</c:v>
                </c:pt>
                <c:pt idx="876">
                  <c:v>2030.09</c:v>
                </c:pt>
                <c:pt idx="877">
                  <c:v>2015.05</c:v>
                </c:pt>
                <c:pt idx="878">
                  <c:v>2010.77</c:v>
                </c:pt>
                <c:pt idx="879">
                  <c:v>2016.49</c:v>
                </c:pt>
                <c:pt idx="880">
                  <c:v>1989.17</c:v>
                </c:pt>
                <c:pt idx="881">
                  <c:v>1981.84</c:v>
                </c:pt>
                <c:pt idx="882">
                  <c:v>1957.55</c:v>
                </c:pt>
                <c:pt idx="883">
                  <c:v>1977.81</c:v>
                </c:pt>
                <c:pt idx="884">
                  <c:v>1971.86</c:v>
                </c:pt>
                <c:pt idx="885">
                  <c:v>1975.23</c:v>
                </c:pt>
                <c:pt idx="886">
                  <c:v>1957.16</c:v>
                </c:pt>
                <c:pt idx="887">
                  <c:v>1941.41</c:v>
                </c:pt>
                <c:pt idx="888">
                  <c:v>1946.46</c:v>
                </c:pt>
                <c:pt idx="889">
                  <c:v>1943.19</c:v>
                </c:pt>
                <c:pt idx="890">
                  <c:v>1959.33</c:v>
                </c:pt>
                <c:pt idx="891">
                  <c:v>1962.73</c:v>
                </c:pt>
                <c:pt idx="892">
                  <c:v>1977.61</c:v>
                </c:pt>
                <c:pt idx="893">
                  <c:v>1947.97</c:v>
                </c:pt>
                <c:pt idx="894">
                  <c:v>1961.86</c:v>
                </c:pt>
                <c:pt idx="895">
                  <c:v>1963.52</c:v>
                </c:pt>
                <c:pt idx="896">
                  <c:v>1940.02</c:v>
                </c:pt>
                <c:pt idx="897">
                  <c:v>1965.46</c:v>
                </c:pt>
                <c:pt idx="898">
                  <c:v>1961.19</c:v>
                </c:pt>
                <c:pt idx="899">
                  <c:v>1957.84</c:v>
                </c:pt>
                <c:pt idx="900">
                  <c:v>1943.74</c:v>
                </c:pt>
                <c:pt idx="901">
                  <c:v>1942.52</c:v>
                </c:pt>
                <c:pt idx="902">
                  <c:v>1958.01</c:v>
                </c:pt>
                <c:pt idx="903">
                  <c:v>1957.98</c:v>
                </c:pt>
                <c:pt idx="904">
                  <c:v>1950.48</c:v>
                </c:pt>
                <c:pt idx="905">
                  <c:v>1936.42</c:v>
                </c:pt>
                <c:pt idx="906">
                  <c:v>1932.55</c:v>
                </c:pt>
                <c:pt idx="907">
                  <c:v>1914.01</c:v>
                </c:pt>
                <c:pt idx="908">
                  <c:v>1921.2</c:v>
                </c:pt>
                <c:pt idx="909">
                  <c:v>1923.26</c:v>
                </c:pt>
                <c:pt idx="910">
                  <c:v>1913.69</c:v>
                </c:pt>
                <c:pt idx="911">
                  <c:v>1907.32</c:v>
                </c:pt>
                <c:pt idx="912">
                  <c:v>1908.2</c:v>
                </c:pt>
                <c:pt idx="913">
                  <c:v>1919.35</c:v>
                </c:pt>
                <c:pt idx="914">
                  <c:v>1921.64</c:v>
                </c:pt>
                <c:pt idx="915">
                  <c:v>1925.48</c:v>
                </c:pt>
                <c:pt idx="916">
                  <c:v>1915.3</c:v>
                </c:pt>
                <c:pt idx="917">
                  <c:v>1910.9</c:v>
                </c:pt>
                <c:pt idx="918">
                  <c:v>1925.05</c:v>
                </c:pt>
                <c:pt idx="919">
                  <c:v>1925.35</c:v>
                </c:pt>
                <c:pt idx="920">
                  <c:v>1932.23</c:v>
                </c:pt>
                <c:pt idx="921">
                  <c:v>1957.35</c:v>
                </c:pt>
                <c:pt idx="922">
                  <c:v>1960.51</c:v>
                </c:pt>
                <c:pt idx="923">
                  <c:v>1955.21</c:v>
                </c:pt>
                <c:pt idx="924">
                  <c:v>1955.04</c:v>
                </c:pt>
                <c:pt idx="925">
                  <c:v>1978.72</c:v>
                </c:pt>
                <c:pt idx="926">
                  <c:v>1976.64</c:v>
                </c:pt>
                <c:pt idx="927">
                  <c:v>1969.53</c:v>
                </c:pt>
                <c:pt idx="928">
                  <c:v>1961.94</c:v>
                </c:pt>
                <c:pt idx="929">
                  <c:v>1954.73</c:v>
                </c:pt>
                <c:pt idx="930">
                  <c:v>1964.96</c:v>
                </c:pt>
                <c:pt idx="931">
                  <c:v>1972.07</c:v>
                </c:pt>
                <c:pt idx="932">
                  <c:v>1946</c:v>
                </c:pt>
                <c:pt idx="933">
                  <c:v>1959.49</c:v>
                </c:pt>
                <c:pt idx="934">
                  <c:v>1965.09</c:v>
                </c:pt>
                <c:pt idx="935">
                  <c:v>1944.29</c:v>
                </c:pt>
                <c:pt idx="936">
                  <c:v>1934.45</c:v>
                </c:pt>
                <c:pt idx="937">
                  <c:v>1934.06</c:v>
                </c:pt>
                <c:pt idx="938">
                  <c:v>1942.91</c:v>
                </c:pt>
                <c:pt idx="939">
                  <c:v>1936.56</c:v>
                </c:pt>
                <c:pt idx="940">
                  <c:v>1925.24</c:v>
                </c:pt>
                <c:pt idx="941">
                  <c:v>1914.46</c:v>
                </c:pt>
                <c:pt idx="942">
                  <c:v>1912.48</c:v>
                </c:pt>
                <c:pt idx="943">
                  <c:v>1913.76</c:v>
                </c:pt>
                <c:pt idx="944">
                  <c:v>1907.1</c:v>
                </c:pt>
                <c:pt idx="945">
                  <c:v>1902</c:v>
                </c:pt>
                <c:pt idx="946">
                  <c:v>1891.81</c:v>
                </c:pt>
                <c:pt idx="947">
                  <c:v>1889.43</c:v>
                </c:pt>
                <c:pt idx="948">
                  <c:v>1889.31</c:v>
                </c:pt>
                <c:pt idx="949">
                  <c:v>1894.93</c:v>
                </c:pt>
                <c:pt idx="950">
                  <c:v>1897.48</c:v>
                </c:pt>
                <c:pt idx="951">
                  <c:v>1915.48</c:v>
                </c:pt>
                <c:pt idx="952">
                  <c:v>1916.91</c:v>
                </c:pt>
                <c:pt idx="953">
                  <c:v>1914.96</c:v>
                </c:pt>
                <c:pt idx="954">
                  <c:v>1920.17</c:v>
                </c:pt>
                <c:pt idx="955">
                  <c:v>1937.54</c:v>
                </c:pt>
                <c:pt idx="956">
                  <c:v>1942.32</c:v>
                </c:pt>
                <c:pt idx="957">
                  <c:v>1940.19</c:v>
                </c:pt>
                <c:pt idx="958">
                  <c:v>1940.06</c:v>
                </c:pt>
                <c:pt idx="959">
                  <c:v>1942.69</c:v>
                </c:pt>
                <c:pt idx="960">
                  <c:v>1926.12</c:v>
                </c:pt>
                <c:pt idx="961">
                  <c:v>1916.56</c:v>
                </c:pt>
                <c:pt idx="962">
                  <c:v>1919.68</c:v>
                </c:pt>
                <c:pt idx="963">
                  <c:v>1919.08</c:v>
                </c:pt>
                <c:pt idx="964">
                  <c:v>1922.3</c:v>
                </c:pt>
                <c:pt idx="965">
                  <c:v>1913.67</c:v>
                </c:pt>
                <c:pt idx="966">
                  <c:v>1908.12</c:v>
                </c:pt>
                <c:pt idx="967">
                  <c:v>1910.79</c:v>
                </c:pt>
                <c:pt idx="968">
                  <c:v>1923.91</c:v>
                </c:pt>
                <c:pt idx="969">
                  <c:v>1933.84</c:v>
                </c:pt>
                <c:pt idx="970">
                  <c:v>1931.36</c:v>
                </c:pt>
                <c:pt idx="971">
                  <c:v>1930.3</c:v>
                </c:pt>
                <c:pt idx="972">
                  <c:v>1920.02</c:v>
                </c:pt>
                <c:pt idx="973">
                  <c:v>1925.23</c:v>
                </c:pt>
                <c:pt idx="974">
                  <c:v>1915.92</c:v>
                </c:pt>
                <c:pt idx="975">
                  <c:v>1900.65</c:v>
                </c:pt>
                <c:pt idx="976">
                  <c:v>1875.12</c:v>
                </c:pt>
                <c:pt idx="977">
                  <c:v>1864.87</c:v>
                </c:pt>
                <c:pt idx="978">
                  <c:v>1848.63</c:v>
                </c:pt>
                <c:pt idx="979">
                  <c:v>1828.03</c:v>
                </c:pt>
                <c:pt idx="980">
                  <c:v>1823.02</c:v>
                </c:pt>
                <c:pt idx="981">
                  <c:v>1821.36</c:v>
                </c:pt>
                <c:pt idx="982">
                  <c:v>1820.3</c:v>
                </c:pt>
                <c:pt idx="983">
                  <c:v>1833.01</c:v>
                </c:pt>
                <c:pt idx="984">
                  <c:v>1861.41</c:v>
                </c:pt>
                <c:pt idx="985">
                  <c:v>1860.4</c:v>
                </c:pt>
                <c:pt idx="986">
                  <c:v>1874.36</c:v>
                </c:pt>
                <c:pt idx="987">
                  <c:v>1868.9</c:v>
                </c:pt>
                <c:pt idx="988">
                  <c:v>1932.82</c:v>
                </c:pt>
                <c:pt idx="989">
                  <c:v>1920.2</c:v>
                </c:pt>
                <c:pt idx="990">
                  <c:v>1923.18</c:v>
                </c:pt>
                <c:pt idx="991">
                  <c:v>1947.55</c:v>
                </c:pt>
                <c:pt idx="992">
                  <c:v>1974.46</c:v>
                </c:pt>
                <c:pt idx="993">
                  <c:v>1981.4</c:v>
                </c:pt>
                <c:pt idx="994">
                  <c:v>1972.85</c:v>
                </c:pt>
                <c:pt idx="995">
                  <c:v>1970.97</c:v>
                </c:pt>
                <c:pt idx="996">
                  <c:v>1979.72</c:v>
                </c:pt>
                <c:pt idx="997">
                  <c:v>1984.71</c:v>
                </c:pt>
                <c:pt idx="998">
                  <c:v>2006.37</c:v>
                </c:pt>
                <c:pt idx="999">
                  <c:v>1996.1</c:v>
                </c:pt>
                <c:pt idx="1000">
                  <c:v>1983.88</c:v>
                </c:pt>
                <c:pt idx="1001">
                  <c:v>1982.53</c:v>
                </c:pt>
                <c:pt idx="1002">
                  <c:v>1985.78</c:v>
                </c:pt>
                <c:pt idx="1003">
                  <c:v>1992.65</c:v>
                </c:pt>
                <c:pt idx="1004">
                  <c:v>1978.14</c:v>
                </c:pt>
                <c:pt idx="1005">
                  <c:v>1969.45</c:v>
                </c:pt>
                <c:pt idx="1006">
                  <c:v>1950.2</c:v>
                </c:pt>
                <c:pt idx="1007">
                  <c:v>1958.55</c:v>
                </c:pt>
                <c:pt idx="1008">
                  <c:v>1940.2</c:v>
                </c:pt>
                <c:pt idx="1009">
                  <c:v>1946.92</c:v>
                </c:pt>
                <c:pt idx="1010">
                  <c:v>1964.29</c:v>
                </c:pt>
                <c:pt idx="1011">
                  <c:v>1959.85</c:v>
                </c:pt>
                <c:pt idx="1012">
                  <c:v>1980.9</c:v>
                </c:pt>
                <c:pt idx="1013">
                  <c:v>1980.82</c:v>
                </c:pt>
                <c:pt idx="1014">
                  <c:v>1978.07</c:v>
                </c:pt>
                <c:pt idx="1015">
                  <c:v>1998.29</c:v>
                </c:pt>
                <c:pt idx="1016">
                  <c:v>1990.17</c:v>
                </c:pt>
                <c:pt idx="1017">
                  <c:v>1992.25</c:v>
                </c:pt>
                <c:pt idx="1018">
                  <c:v>2000.82</c:v>
                </c:pt>
                <c:pt idx="1019">
                  <c:v>2014.13</c:v>
                </c:pt>
                <c:pt idx="1020">
                  <c:v>2040.97</c:v>
                </c:pt>
                <c:pt idx="1021">
                  <c:v>2044.24</c:v>
                </c:pt>
                <c:pt idx="1022">
                  <c:v>2036.41</c:v>
                </c:pt>
                <c:pt idx="1023">
                  <c:v>2072.2199999999998</c:v>
                </c:pt>
                <c:pt idx="1024">
                  <c:v>2029.42</c:v>
                </c:pt>
                <c:pt idx="1025">
                  <c:v>2019.36</c:v>
                </c:pt>
                <c:pt idx="1026">
                  <c:v>2025.55</c:v>
                </c:pt>
                <c:pt idx="1027">
                  <c:v>2028.47</c:v>
                </c:pt>
                <c:pt idx="1028">
                  <c:v>2004.67</c:v>
                </c:pt>
                <c:pt idx="1029">
                  <c:v>1981.95</c:v>
                </c:pt>
                <c:pt idx="1030">
                  <c:v>1979.54</c:v>
                </c:pt>
                <c:pt idx="1031">
                  <c:v>2027.74</c:v>
                </c:pt>
                <c:pt idx="1032">
                  <c:v>2036.36</c:v>
                </c:pt>
                <c:pt idx="1033">
                  <c:v>2019.62</c:v>
                </c:pt>
                <c:pt idx="1034">
                  <c:v>2027.19</c:v>
                </c:pt>
                <c:pt idx="1035">
                  <c:v>2040.35</c:v>
                </c:pt>
                <c:pt idx="1036">
                  <c:v>2031.39</c:v>
                </c:pt>
                <c:pt idx="1037">
                  <c:v>2045.95</c:v>
                </c:pt>
                <c:pt idx="1038">
                  <c:v>2053.08</c:v>
                </c:pt>
                <c:pt idx="1039">
                  <c:v>2053.08</c:v>
                </c:pt>
                <c:pt idx="1040">
                  <c:v>2067.81</c:v>
                </c:pt>
                <c:pt idx="1041">
                  <c:v>2077.4899999999998</c:v>
                </c:pt>
                <c:pt idx="1042">
                  <c:v>2065.61</c:v>
                </c:pt>
                <c:pt idx="1043">
                  <c:v>2062.98</c:v>
                </c:pt>
                <c:pt idx="1044">
                  <c:v>2062.98</c:v>
                </c:pt>
                <c:pt idx="1045">
                  <c:v>2058.96</c:v>
                </c:pt>
                <c:pt idx="1046">
                  <c:v>2041.49</c:v>
                </c:pt>
                <c:pt idx="1047">
                  <c:v>2043.65</c:v>
                </c:pt>
                <c:pt idx="1048">
                  <c:v>2045.45</c:v>
                </c:pt>
                <c:pt idx="1049">
                  <c:v>2028.07</c:v>
                </c:pt>
                <c:pt idx="1050">
                  <c:v>2030.2</c:v>
                </c:pt>
                <c:pt idx="1051">
                  <c:v>2024.41</c:v>
                </c:pt>
                <c:pt idx="1052">
                  <c:v>2028.91</c:v>
                </c:pt>
                <c:pt idx="1053">
                  <c:v>2049.06</c:v>
                </c:pt>
                <c:pt idx="1054">
                  <c:v>2056.5500000000002</c:v>
                </c:pt>
                <c:pt idx="1055">
                  <c:v>2028.44</c:v>
                </c:pt>
                <c:pt idx="1056">
                  <c:v>2006.25</c:v>
                </c:pt>
                <c:pt idx="1057">
                  <c:v>2023.34</c:v>
                </c:pt>
                <c:pt idx="1058">
                  <c:v>2029.49</c:v>
                </c:pt>
                <c:pt idx="1059">
                  <c:v>2021.7</c:v>
                </c:pt>
                <c:pt idx="1060">
                  <c:v>2029.28</c:v>
                </c:pt>
                <c:pt idx="1061">
                  <c:v>2013.89</c:v>
                </c:pt>
                <c:pt idx="1062">
                  <c:v>2020.84</c:v>
                </c:pt>
                <c:pt idx="1063">
                  <c:v>2018.52</c:v>
                </c:pt>
                <c:pt idx="1064">
                  <c:v>2033.23</c:v>
                </c:pt>
                <c:pt idx="1065">
                  <c:v>2037.01</c:v>
                </c:pt>
                <c:pt idx="1066">
                  <c:v>2039.52</c:v>
                </c:pt>
                <c:pt idx="1067">
                  <c:v>2054.9899999999998</c:v>
                </c:pt>
                <c:pt idx="1068">
                  <c:v>2039.76</c:v>
                </c:pt>
                <c:pt idx="1069">
                  <c:v>2025.11</c:v>
                </c:pt>
                <c:pt idx="1070">
                  <c:v>2036.14</c:v>
                </c:pt>
                <c:pt idx="1071">
                  <c:v>2035.36</c:v>
                </c:pt>
                <c:pt idx="1072">
                  <c:v>2034.52</c:v>
                </c:pt>
                <c:pt idx="1073">
                  <c:v>2024.26</c:v>
                </c:pt>
                <c:pt idx="1074">
                  <c:v>2020.05</c:v>
                </c:pt>
                <c:pt idx="1075">
                  <c:v>1993.15</c:v>
                </c:pt>
                <c:pt idx="1076">
                  <c:v>1992.33</c:v>
                </c:pt>
                <c:pt idx="1077">
                  <c:v>2004.4</c:v>
                </c:pt>
                <c:pt idx="1078">
                  <c:v>2013.59</c:v>
                </c:pt>
                <c:pt idx="1079">
                  <c:v>2017.21</c:v>
                </c:pt>
                <c:pt idx="1080">
                  <c:v>2024.41</c:v>
                </c:pt>
                <c:pt idx="1081">
                  <c:v>2025.99</c:v>
                </c:pt>
                <c:pt idx="1082">
                  <c:v>2024.39</c:v>
                </c:pt>
                <c:pt idx="1083">
                  <c:v>2035.4</c:v>
                </c:pt>
                <c:pt idx="1084">
                  <c:v>2031.24</c:v>
                </c:pt>
                <c:pt idx="1085">
                  <c:v>2030.48</c:v>
                </c:pt>
                <c:pt idx="1086">
                  <c:v>2034.55</c:v>
                </c:pt>
                <c:pt idx="1087">
                  <c:v>2044.3</c:v>
                </c:pt>
                <c:pt idx="1088">
                  <c:v>2082.92</c:v>
                </c:pt>
                <c:pt idx="1089">
                  <c:v>2114.48</c:v>
                </c:pt>
                <c:pt idx="1090">
                  <c:v>2128.04</c:v>
                </c:pt>
                <c:pt idx="1091">
                  <c:v>2148.1799999999998</c:v>
                </c:pt>
                <c:pt idx="1092">
                  <c:v>2159.98</c:v>
                </c:pt>
                <c:pt idx="1093">
                  <c:v>2178.9499999999998</c:v>
                </c:pt>
                <c:pt idx="1094">
                  <c:v>2182.75</c:v>
                </c:pt>
                <c:pt idx="1095">
                  <c:v>2158.34</c:v>
                </c:pt>
                <c:pt idx="1096">
                  <c:v>2174.41</c:v>
                </c:pt>
                <c:pt idx="1097">
                  <c:v>2162.19</c:v>
                </c:pt>
                <c:pt idx="1098">
                  <c:v>2155.9</c:v>
                </c:pt>
                <c:pt idx="1099">
                  <c:v>2160.36</c:v>
                </c:pt>
                <c:pt idx="1100">
                  <c:v>2157.59</c:v>
                </c:pt>
                <c:pt idx="1101">
                  <c:v>2186.39</c:v>
                </c:pt>
                <c:pt idx="1102">
                  <c:v>2181.33</c:v>
                </c:pt>
                <c:pt idx="1103">
                  <c:v>2165.44</c:v>
                </c:pt>
                <c:pt idx="1104">
                  <c:v>2171.83</c:v>
                </c:pt>
                <c:pt idx="1105">
                  <c:v>2178.8000000000002</c:v>
                </c:pt>
                <c:pt idx="1106">
                  <c:v>2194.79</c:v>
                </c:pt>
                <c:pt idx="1107">
                  <c:v>2229.87</c:v>
                </c:pt>
                <c:pt idx="1108">
                  <c:v>2229.87</c:v>
                </c:pt>
                <c:pt idx="1109">
                  <c:v>2251.44</c:v>
                </c:pt>
                <c:pt idx="1110">
                  <c:v>2280.67</c:v>
                </c:pt>
                <c:pt idx="1111">
                  <c:v>2300</c:v>
                </c:pt>
                <c:pt idx="1112">
                  <c:v>2290.94</c:v>
                </c:pt>
                <c:pt idx="1113">
                  <c:v>2329.75</c:v>
                </c:pt>
                <c:pt idx="1114">
                  <c:v>2339.0300000000002</c:v>
                </c:pt>
                <c:pt idx="1115">
                  <c:v>2352.7800000000002</c:v>
                </c:pt>
                <c:pt idx="1116">
                  <c:v>2334.04</c:v>
                </c:pt>
                <c:pt idx="1117">
                  <c:v>2372.52</c:v>
                </c:pt>
                <c:pt idx="1118">
                  <c:v>2344.37</c:v>
                </c:pt>
                <c:pt idx="1119">
                  <c:v>2383.34</c:v>
                </c:pt>
                <c:pt idx="1120">
                  <c:v>2382.89</c:v>
                </c:pt>
                <c:pt idx="1121">
                  <c:v>2361.02</c:v>
                </c:pt>
                <c:pt idx="1122">
                  <c:v>2379.04</c:v>
                </c:pt>
                <c:pt idx="1123">
                  <c:v>2391.9299999999998</c:v>
                </c:pt>
                <c:pt idx="1124">
                  <c:v>2327.3000000000002</c:v>
                </c:pt>
                <c:pt idx="1125">
                  <c:v>2322.02</c:v>
                </c:pt>
                <c:pt idx="1126">
                  <c:v>2316.17</c:v>
                </c:pt>
                <c:pt idx="1127">
                  <c:v>2332.46</c:v>
                </c:pt>
                <c:pt idx="1128">
                  <c:v>2337.96</c:v>
                </c:pt>
                <c:pt idx="1129">
                  <c:v>2335.66</c:v>
                </c:pt>
                <c:pt idx="1130">
                  <c:v>2286.25</c:v>
                </c:pt>
                <c:pt idx="1131">
                  <c:v>2319.56</c:v>
                </c:pt>
                <c:pt idx="1132">
                  <c:v>2303.83</c:v>
                </c:pt>
                <c:pt idx="1133">
                  <c:v>2301.7399999999998</c:v>
                </c:pt>
                <c:pt idx="1134">
                  <c:v>2323.9699999999998</c:v>
                </c:pt>
                <c:pt idx="1135">
                  <c:v>2314.1</c:v>
                </c:pt>
                <c:pt idx="1136">
                  <c:v>2308.85</c:v>
                </c:pt>
                <c:pt idx="1137">
                  <c:v>2346.33</c:v>
                </c:pt>
                <c:pt idx="1138">
                  <c:v>2360.5</c:v>
                </c:pt>
                <c:pt idx="1139">
                  <c:v>2336.3200000000002</c:v>
                </c:pt>
                <c:pt idx="1140">
                  <c:v>2358.12</c:v>
                </c:pt>
                <c:pt idx="1141">
                  <c:v>2385.9899999999998</c:v>
                </c:pt>
                <c:pt idx="1142">
                  <c:v>2376.86</c:v>
                </c:pt>
                <c:pt idx="1143">
                  <c:v>2415.2199999999998</c:v>
                </c:pt>
                <c:pt idx="1144">
                  <c:v>2425.31</c:v>
                </c:pt>
                <c:pt idx="1145">
                  <c:v>2421.0500000000002</c:v>
                </c:pt>
                <c:pt idx="1146">
                  <c:v>2378.85</c:v>
                </c:pt>
                <c:pt idx="1147">
                  <c:v>2329.27</c:v>
                </c:pt>
                <c:pt idx="1148">
                  <c:v>2333.83</c:v>
                </c:pt>
                <c:pt idx="1149">
                  <c:v>2350.9699999999998</c:v>
                </c:pt>
                <c:pt idx="1150">
                  <c:v>2361.31</c:v>
                </c:pt>
                <c:pt idx="1151">
                  <c:v>2338.12</c:v>
                </c:pt>
                <c:pt idx="1152">
                  <c:v>2343.0700000000002</c:v>
                </c:pt>
                <c:pt idx="1153">
                  <c:v>2327.33</c:v>
                </c:pt>
                <c:pt idx="1154">
                  <c:v>2350.75</c:v>
                </c:pt>
                <c:pt idx="1155">
                  <c:v>2327.0100000000002</c:v>
                </c:pt>
                <c:pt idx="1156">
                  <c:v>2355.3200000000002</c:v>
                </c:pt>
                <c:pt idx="1157">
                  <c:v>2376.06</c:v>
                </c:pt>
                <c:pt idx="1158">
                  <c:v>2293.7800000000002</c:v>
                </c:pt>
                <c:pt idx="1159">
                  <c:v>2310.88</c:v>
                </c:pt>
                <c:pt idx="1160">
                  <c:v>2317.0100000000002</c:v>
                </c:pt>
                <c:pt idx="1161">
                  <c:v>2324.98</c:v>
                </c:pt>
                <c:pt idx="1162">
                  <c:v>2304.21</c:v>
                </c:pt>
                <c:pt idx="1163">
                  <c:v>2333.04</c:v>
                </c:pt>
                <c:pt idx="1164">
                  <c:v>2319.14</c:v>
                </c:pt>
                <c:pt idx="1165">
                  <c:v>2329.46</c:v>
                </c:pt>
                <c:pt idx="1166">
                  <c:v>2328.16</c:v>
                </c:pt>
                <c:pt idx="1167">
                  <c:v>2360.09</c:v>
                </c:pt>
                <c:pt idx="1168">
                  <c:v>2321.98</c:v>
                </c:pt>
                <c:pt idx="1169">
                  <c:v>2334.65</c:v>
                </c:pt>
                <c:pt idx="1170">
                  <c:v>2319.62</c:v>
                </c:pt>
                <c:pt idx="1171">
                  <c:v>2298.23</c:v>
                </c:pt>
                <c:pt idx="1172">
                  <c:v>2327.73</c:v>
                </c:pt>
                <c:pt idx="1173">
                  <c:v>2326.75</c:v>
                </c:pt>
                <c:pt idx="1174">
                  <c:v>2331.9</c:v>
                </c:pt>
                <c:pt idx="1175">
                  <c:v>2329.46</c:v>
                </c:pt>
                <c:pt idx="1176">
                  <c:v>2356.1999999999998</c:v>
                </c:pt>
                <c:pt idx="1177">
                  <c:v>2356.69</c:v>
                </c:pt>
                <c:pt idx="1178">
                  <c:v>2392.16</c:v>
                </c:pt>
                <c:pt idx="1179">
                  <c:v>2359.13</c:v>
                </c:pt>
                <c:pt idx="1180">
                  <c:v>2364.09</c:v>
                </c:pt>
                <c:pt idx="1181">
                  <c:v>2371.2600000000002</c:v>
                </c:pt>
                <c:pt idx="1182">
                  <c:v>2415.48</c:v>
                </c:pt>
                <c:pt idx="1183">
                  <c:v>2411.4299999999998</c:v>
                </c:pt>
                <c:pt idx="1184">
                  <c:v>2422.27</c:v>
                </c:pt>
                <c:pt idx="1185">
                  <c:v>2469.08</c:v>
                </c:pt>
                <c:pt idx="1186">
                  <c:v>2458.79</c:v>
                </c:pt>
                <c:pt idx="1187">
                  <c:v>2445.08</c:v>
                </c:pt>
                <c:pt idx="1188">
                  <c:v>2400.83</c:v>
                </c:pt>
                <c:pt idx="1189">
                  <c:v>2396.59</c:v>
                </c:pt>
                <c:pt idx="1190">
                  <c:v>2409.64</c:v>
                </c:pt>
                <c:pt idx="1191">
                  <c:v>2397.6999999999998</c:v>
                </c:pt>
                <c:pt idx="1192">
                  <c:v>2364.56</c:v>
                </c:pt>
                <c:pt idx="1193">
                  <c:v>2387.19</c:v>
                </c:pt>
                <c:pt idx="1194">
                  <c:v>2384.19</c:v>
                </c:pt>
                <c:pt idx="1195">
                  <c:v>2410.7800000000002</c:v>
                </c:pt>
                <c:pt idx="1196">
                  <c:v>2447.6</c:v>
                </c:pt>
                <c:pt idx="1197">
                  <c:v>2446.2600000000002</c:v>
                </c:pt>
                <c:pt idx="1198">
                  <c:v>2443.2399999999998</c:v>
                </c:pt>
                <c:pt idx="1199">
                  <c:v>2410.79</c:v>
                </c:pt>
                <c:pt idx="1200">
                  <c:v>2390.8200000000002</c:v>
                </c:pt>
                <c:pt idx="1201">
                  <c:v>2382.92</c:v>
                </c:pt>
                <c:pt idx="1202">
                  <c:v>2427.5300000000002</c:v>
                </c:pt>
                <c:pt idx="1203">
                  <c:v>2431.3200000000002</c:v>
                </c:pt>
                <c:pt idx="1204">
                  <c:v>2472.9</c:v>
                </c:pt>
                <c:pt idx="1205">
                  <c:v>2465.16</c:v>
                </c:pt>
                <c:pt idx="1206">
                  <c:v>2447.85</c:v>
                </c:pt>
                <c:pt idx="1207">
                  <c:v>2456.79</c:v>
                </c:pt>
                <c:pt idx="1208">
                  <c:v>2508.0100000000002</c:v>
                </c:pt>
                <c:pt idx="1209">
                  <c:v>2504.2800000000002</c:v>
                </c:pt>
                <c:pt idx="1210">
                  <c:v>2513.9899999999998</c:v>
                </c:pt>
                <c:pt idx="1211">
                  <c:v>2512.56</c:v>
                </c:pt>
                <c:pt idx="1212">
                  <c:v>2484.75</c:v>
                </c:pt>
                <c:pt idx="1213">
                  <c:v>2512.59</c:v>
                </c:pt>
                <c:pt idx="1214">
                  <c:v>2518.0300000000002</c:v>
                </c:pt>
                <c:pt idx="1215">
                  <c:v>2524.64</c:v>
                </c:pt>
                <c:pt idx="1216">
                  <c:v>2504.61</c:v>
                </c:pt>
                <c:pt idx="1217">
                  <c:v>2521.4</c:v>
                </c:pt>
                <c:pt idx="1218">
                  <c:v>2503.39</c:v>
                </c:pt>
                <c:pt idx="1219">
                  <c:v>2499.5100000000002</c:v>
                </c:pt>
                <c:pt idx="1220">
                  <c:v>2492.91</c:v>
                </c:pt>
                <c:pt idx="1221">
                  <c:v>2495.7199999999998</c:v>
                </c:pt>
                <c:pt idx="1222">
                  <c:v>2516.7600000000002</c:v>
                </c:pt>
                <c:pt idx="1223">
                  <c:v>2497.41</c:v>
                </c:pt>
                <c:pt idx="1224">
                  <c:v>2506.38</c:v>
                </c:pt>
                <c:pt idx="1225">
                  <c:v>2516.73</c:v>
                </c:pt>
                <c:pt idx="1226">
                  <c:v>2511.7600000000002</c:v>
                </c:pt>
                <c:pt idx="1227">
                  <c:v>2557.9</c:v>
                </c:pt>
                <c:pt idx="1228">
                  <c:v>2577.6999999999998</c:v>
                </c:pt>
                <c:pt idx="1229">
                  <c:v>2582.4499999999998</c:v>
                </c:pt>
                <c:pt idx="1230">
                  <c:v>2569.5</c:v>
                </c:pt>
                <c:pt idx="1231">
                  <c:v>2558.91</c:v>
                </c:pt>
                <c:pt idx="1232">
                  <c:v>2586.7399999999998</c:v>
                </c:pt>
                <c:pt idx="1233">
                  <c:v>2621.88</c:v>
                </c:pt>
                <c:pt idx="1234">
                  <c:v>2628.72</c:v>
                </c:pt>
                <c:pt idx="1235">
                  <c:v>2657.1</c:v>
                </c:pt>
                <c:pt idx="1236">
                  <c:v>2656.89</c:v>
                </c:pt>
                <c:pt idx="1237">
                  <c:v>2672.38</c:v>
                </c:pt>
                <c:pt idx="1238">
                  <c:v>2658.24</c:v>
                </c:pt>
                <c:pt idx="1239">
                  <c:v>2634.58</c:v>
                </c:pt>
                <c:pt idx="1240">
                  <c:v>2663.23</c:v>
                </c:pt>
                <c:pt idx="1241">
                  <c:v>2658.69</c:v>
                </c:pt>
                <c:pt idx="1242">
                  <c:v>2655.89</c:v>
                </c:pt>
                <c:pt idx="1243">
                  <c:v>2653.6</c:v>
                </c:pt>
                <c:pt idx="1244">
                  <c:v>2642.59</c:v>
                </c:pt>
                <c:pt idx="1245">
                  <c:v>2621.83</c:v>
                </c:pt>
                <c:pt idx="1246">
                  <c:v>2607.77</c:v>
                </c:pt>
                <c:pt idx="1247">
                  <c:v>2629.74</c:v>
                </c:pt>
                <c:pt idx="1248">
                  <c:v>2656.59</c:v>
                </c:pt>
                <c:pt idx="1249">
                  <c:v>2648.54</c:v>
                </c:pt>
                <c:pt idx="1250">
                  <c:v>2662.58</c:v>
                </c:pt>
                <c:pt idx="1251">
                  <c:v>2673.83</c:v>
                </c:pt>
                <c:pt idx="1252">
                  <c:v>2692.71</c:v>
                </c:pt>
                <c:pt idx="1253">
                  <c:v>2721.46</c:v>
                </c:pt>
                <c:pt idx="1254">
                  <c:v>2719.85</c:v>
                </c:pt>
                <c:pt idx="1255">
                  <c:v>2749.01</c:v>
                </c:pt>
                <c:pt idx="1256">
                  <c:v>2715.55</c:v>
                </c:pt>
                <c:pt idx="1257">
                  <c:v>2736.17</c:v>
                </c:pt>
                <c:pt idx="1258">
                  <c:v>2747.56</c:v>
                </c:pt>
                <c:pt idx="1259">
                  <c:v>2742.46</c:v>
                </c:pt>
                <c:pt idx="1260">
                  <c:v>2774.74</c:v>
                </c:pt>
                <c:pt idx="1261">
                  <c:v>2787.61</c:v>
                </c:pt>
                <c:pt idx="1262">
                  <c:v>2743.97</c:v>
                </c:pt>
                <c:pt idx="1263">
                  <c:v>2736.53</c:v>
                </c:pt>
                <c:pt idx="1264">
                  <c:v>2736.78</c:v>
                </c:pt>
                <c:pt idx="1265">
                  <c:v>2743.99</c:v>
                </c:pt>
                <c:pt idx="1266">
                  <c:v>2659.06</c:v>
                </c:pt>
                <c:pt idx="1267">
                  <c:v>2706.71</c:v>
                </c:pt>
                <c:pt idx="1268">
                  <c:v>2684.77</c:v>
                </c:pt>
                <c:pt idx="1269">
                  <c:v>2618.8200000000002</c:v>
                </c:pt>
                <c:pt idx="1270">
                  <c:v>2598.39</c:v>
                </c:pt>
                <c:pt idx="1271">
                  <c:v>2572.98</c:v>
                </c:pt>
                <c:pt idx="1272">
                  <c:v>2564.85</c:v>
                </c:pt>
                <c:pt idx="1273">
                  <c:v>2563.25</c:v>
                </c:pt>
                <c:pt idx="1274">
                  <c:v>2611.83</c:v>
                </c:pt>
                <c:pt idx="1275">
                  <c:v>2632.08</c:v>
                </c:pt>
                <c:pt idx="1276">
                  <c:v>2650.6</c:v>
                </c:pt>
                <c:pt idx="1277">
                  <c:v>2669.72</c:v>
                </c:pt>
                <c:pt idx="1278">
                  <c:v>2716.19</c:v>
                </c:pt>
                <c:pt idx="1279">
                  <c:v>2625.01</c:v>
                </c:pt>
                <c:pt idx="1280">
                  <c:v>2633.15</c:v>
                </c:pt>
                <c:pt idx="1281">
                  <c:v>2636.02</c:v>
                </c:pt>
                <c:pt idx="1282">
                  <c:v>2637.92</c:v>
                </c:pt>
                <c:pt idx="1283">
                  <c:v>2643.15</c:v>
                </c:pt>
                <c:pt idx="1284">
                  <c:v>2639.13</c:v>
                </c:pt>
                <c:pt idx="1285">
                  <c:v>2643.49</c:v>
                </c:pt>
                <c:pt idx="1286">
                  <c:v>2649.9</c:v>
                </c:pt>
                <c:pt idx="1287">
                  <c:v>2631.67</c:v>
                </c:pt>
                <c:pt idx="1288">
                  <c:v>2633.37</c:v>
                </c:pt>
                <c:pt idx="1289">
                  <c:v>2660.3</c:v>
                </c:pt>
                <c:pt idx="1290">
                  <c:v>2694.25</c:v>
                </c:pt>
                <c:pt idx="1291">
                  <c:v>2718.23</c:v>
                </c:pt>
                <c:pt idx="1292">
                  <c:v>2680.73</c:v>
                </c:pt>
                <c:pt idx="1293">
                  <c:v>2648.23</c:v>
                </c:pt>
                <c:pt idx="1294">
                  <c:v>2652.72</c:v>
                </c:pt>
                <c:pt idx="1295">
                  <c:v>2646.83</c:v>
                </c:pt>
                <c:pt idx="1296">
                  <c:v>2585.35</c:v>
                </c:pt>
                <c:pt idx="1297">
                  <c:v>2594.0100000000002</c:v>
                </c:pt>
                <c:pt idx="1298">
                  <c:v>2622.91</c:v>
                </c:pt>
                <c:pt idx="1299">
                  <c:v>2612.56</c:v>
                </c:pt>
                <c:pt idx="1300">
                  <c:v>2616.87</c:v>
                </c:pt>
                <c:pt idx="1301">
                  <c:v>2616.87</c:v>
                </c:pt>
                <c:pt idx="1302">
                  <c:v>2633.58</c:v>
                </c:pt>
                <c:pt idx="1303">
                  <c:v>2621.4</c:v>
                </c:pt>
                <c:pt idx="1304">
                  <c:v>2606.5</c:v>
                </c:pt>
                <c:pt idx="1305">
                  <c:v>2624.5</c:v>
                </c:pt>
                <c:pt idx="1306">
                  <c:v>2624.5</c:v>
                </c:pt>
                <c:pt idx="1307">
                  <c:v>2657.9</c:v>
                </c:pt>
                <c:pt idx="1308">
                  <c:v>2640.22</c:v>
                </c:pt>
                <c:pt idx="1309">
                  <c:v>2636.47</c:v>
                </c:pt>
                <c:pt idx="1310">
                  <c:v>2648.59</c:v>
                </c:pt>
                <c:pt idx="1311">
                  <c:v>2661.94</c:v>
                </c:pt>
                <c:pt idx="1312">
                  <c:v>2667.25</c:v>
                </c:pt>
                <c:pt idx="1313">
                  <c:v>2689.76</c:v>
                </c:pt>
                <c:pt idx="1314">
                  <c:v>2663.16</c:v>
                </c:pt>
                <c:pt idx="1315">
                  <c:v>2677.46</c:v>
                </c:pt>
                <c:pt idx="1316">
                  <c:v>2696.32</c:v>
                </c:pt>
                <c:pt idx="1317">
                  <c:v>2714.31</c:v>
                </c:pt>
                <c:pt idx="1318">
                  <c:v>2703.25</c:v>
                </c:pt>
                <c:pt idx="1319">
                  <c:v>2708.21</c:v>
                </c:pt>
                <c:pt idx="1320">
                  <c:v>2744.81</c:v>
                </c:pt>
                <c:pt idx="1321">
                  <c:v>2756.48</c:v>
                </c:pt>
                <c:pt idx="1322">
                  <c:v>2754.87</c:v>
                </c:pt>
                <c:pt idx="1323">
                  <c:v>2770.58</c:v>
                </c:pt>
                <c:pt idx="1324">
                  <c:v>2740.81</c:v>
                </c:pt>
                <c:pt idx="1325">
                  <c:v>2763.51</c:v>
                </c:pt>
                <c:pt idx="1326">
                  <c:v>2759.36</c:v>
                </c:pt>
                <c:pt idx="1327">
                  <c:v>2794.59</c:v>
                </c:pt>
                <c:pt idx="1328">
                  <c:v>2798.41</c:v>
                </c:pt>
                <c:pt idx="1329">
                  <c:v>2815.21</c:v>
                </c:pt>
                <c:pt idx="1330">
                  <c:v>2842.71</c:v>
                </c:pt>
                <c:pt idx="1331">
                  <c:v>2867.24</c:v>
                </c:pt>
                <c:pt idx="1332">
                  <c:v>2856.28</c:v>
                </c:pt>
                <c:pt idx="1333">
                  <c:v>2861.07</c:v>
                </c:pt>
                <c:pt idx="1334">
                  <c:v>2908.26</c:v>
                </c:pt>
                <c:pt idx="1335">
                  <c:v>2897.91</c:v>
                </c:pt>
                <c:pt idx="1336">
                  <c:v>2904.04</c:v>
                </c:pt>
                <c:pt idx="1337">
                  <c:v>2928.21</c:v>
                </c:pt>
                <c:pt idx="1338">
                  <c:v>2882.53</c:v>
                </c:pt>
                <c:pt idx="1339">
                  <c:v>2896.56</c:v>
                </c:pt>
                <c:pt idx="1340">
                  <c:v>2936.02</c:v>
                </c:pt>
                <c:pt idx="1341">
                  <c:v>2933.39</c:v>
                </c:pt>
                <c:pt idx="1342">
                  <c:v>2938.98</c:v>
                </c:pt>
                <c:pt idx="1343">
                  <c:v>2936.05</c:v>
                </c:pt>
                <c:pt idx="1344">
                  <c:v>2951.73</c:v>
                </c:pt>
                <c:pt idx="1345">
                  <c:v>2914.98</c:v>
                </c:pt>
                <c:pt idx="1346">
                  <c:v>2916.39</c:v>
                </c:pt>
                <c:pt idx="1347">
                  <c:v>2877.52</c:v>
                </c:pt>
                <c:pt idx="1348">
                  <c:v>2857.83</c:v>
                </c:pt>
                <c:pt idx="1349">
                  <c:v>2892.73</c:v>
                </c:pt>
                <c:pt idx="1350">
                  <c:v>2917.89</c:v>
                </c:pt>
                <c:pt idx="1351">
                  <c:v>2919.39</c:v>
                </c:pt>
                <c:pt idx="1352">
                  <c:v>2911.8</c:v>
                </c:pt>
                <c:pt idx="1353">
                  <c:v>2909.1</c:v>
                </c:pt>
                <c:pt idx="1354">
                  <c:v>2888.71</c:v>
                </c:pt>
                <c:pt idx="1355">
                  <c:v>2915.9</c:v>
                </c:pt>
                <c:pt idx="1356">
                  <c:v>2934.77</c:v>
                </c:pt>
                <c:pt idx="1357">
                  <c:v>2989.18</c:v>
                </c:pt>
                <c:pt idx="1358">
                  <c:v>2984.16</c:v>
                </c:pt>
                <c:pt idx="1359">
                  <c:v>3000.6</c:v>
                </c:pt>
                <c:pt idx="1360">
                  <c:v>3034.73</c:v>
                </c:pt>
                <c:pt idx="1361">
                  <c:v>3047.79</c:v>
                </c:pt>
                <c:pt idx="1362">
                  <c:v>3044.9</c:v>
                </c:pt>
                <c:pt idx="1363">
                  <c:v>3022.15</c:v>
                </c:pt>
                <c:pt idx="1364">
                  <c:v>3011.04</c:v>
                </c:pt>
                <c:pt idx="1365">
                  <c:v>3020.09</c:v>
                </c:pt>
                <c:pt idx="1366">
                  <c:v>3019.38</c:v>
                </c:pt>
                <c:pt idx="1367">
                  <c:v>3057.29</c:v>
                </c:pt>
                <c:pt idx="1368">
                  <c:v>3085.12</c:v>
                </c:pt>
                <c:pt idx="1369">
                  <c:v>3123.57</c:v>
                </c:pt>
                <c:pt idx="1370">
                  <c:v>3113.38</c:v>
                </c:pt>
                <c:pt idx="1371">
                  <c:v>3134.17</c:v>
                </c:pt>
                <c:pt idx="1372">
                  <c:v>3115.34</c:v>
                </c:pt>
                <c:pt idx="1373">
                  <c:v>3038.24</c:v>
                </c:pt>
                <c:pt idx="1374">
                  <c:v>2983.28</c:v>
                </c:pt>
                <c:pt idx="1375">
                  <c:v>2983.27</c:v>
                </c:pt>
                <c:pt idx="1376">
                  <c:v>3082.7</c:v>
                </c:pt>
                <c:pt idx="1377">
                  <c:v>3176.23</c:v>
                </c:pt>
                <c:pt idx="1378">
                  <c:v>3237.61</c:v>
                </c:pt>
                <c:pt idx="1379">
                  <c:v>3210.93</c:v>
                </c:pt>
                <c:pt idx="1380">
                  <c:v>3230.72</c:v>
                </c:pt>
                <c:pt idx="1381">
                  <c:v>3343.12</c:v>
                </c:pt>
                <c:pt idx="1382">
                  <c:v>3326.85</c:v>
                </c:pt>
                <c:pt idx="1383">
                  <c:v>3326.85</c:v>
                </c:pt>
                <c:pt idx="1384">
                  <c:v>3423.98</c:v>
                </c:pt>
                <c:pt idx="1385">
                  <c:v>3380.63</c:v>
                </c:pt>
                <c:pt idx="1386">
                  <c:v>3288.34</c:v>
                </c:pt>
                <c:pt idx="1387">
                  <c:v>3349.43</c:v>
                </c:pt>
                <c:pt idx="1388">
                  <c:v>3319.72</c:v>
                </c:pt>
                <c:pt idx="1389">
                  <c:v>3343.98</c:v>
                </c:pt>
                <c:pt idx="1390">
                  <c:v>3317.41</c:v>
                </c:pt>
                <c:pt idx="1391">
                  <c:v>3288.71</c:v>
                </c:pt>
                <c:pt idx="1392">
                  <c:v>3239.2</c:v>
                </c:pt>
                <c:pt idx="1393">
                  <c:v>3240.49</c:v>
                </c:pt>
                <c:pt idx="1394">
                  <c:v>3334.12</c:v>
                </c:pt>
                <c:pt idx="1395">
                  <c:v>3431.77</c:v>
                </c:pt>
                <c:pt idx="1396">
                  <c:v>3364.5</c:v>
                </c:pt>
                <c:pt idx="1397">
                  <c:v>3305.72</c:v>
                </c:pt>
                <c:pt idx="1398">
                  <c:v>3324.98</c:v>
                </c:pt>
                <c:pt idx="1399">
                  <c:v>3236.39</c:v>
                </c:pt>
                <c:pt idx="1400">
                  <c:v>3250.31</c:v>
                </c:pt>
                <c:pt idx="1401">
                  <c:v>3177.25</c:v>
                </c:pt>
                <c:pt idx="1402">
                  <c:v>3240.1</c:v>
                </c:pt>
                <c:pt idx="1403">
                  <c:v>3203.65</c:v>
                </c:pt>
                <c:pt idx="1404">
                  <c:v>3229.56</c:v>
                </c:pt>
                <c:pt idx="1405">
                  <c:v>3290.13</c:v>
                </c:pt>
                <c:pt idx="1406">
                  <c:v>3314.96</c:v>
                </c:pt>
                <c:pt idx="1407">
                  <c:v>3294.52</c:v>
                </c:pt>
                <c:pt idx="1408">
                  <c:v>3357.51</c:v>
                </c:pt>
                <c:pt idx="1409">
                  <c:v>3343.84</c:v>
                </c:pt>
                <c:pt idx="1410">
                  <c:v>3300.87</c:v>
                </c:pt>
                <c:pt idx="1411">
                  <c:v>3287.48</c:v>
                </c:pt>
                <c:pt idx="1412">
                  <c:v>3317.94</c:v>
                </c:pt>
                <c:pt idx="1413">
                  <c:v>3289.25</c:v>
                </c:pt>
                <c:pt idx="1414">
                  <c:v>3381.59</c:v>
                </c:pt>
                <c:pt idx="1415">
                  <c:v>3353.43</c:v>
                </c:pt>
                <c:pt idx="1416">
                  <c:v>3372.72</c:v>
                </c:pt>
                <c:pt idx="1417">
                  <c:v>3352.65</c:v>
                </c:pt>
                <c:pt idx="1418">
                  <c:v>3310.42</c:v>
                </c:pt>
                <c:pt idx="1419">
                  <c:v>3326.19</c:v>
                </c:pt>
                <c:pt idx="1420">
                  <c:v>3323.69</c:v>
                </c:pt>
                <c:pt idx="1421">
                  <c:v>3355.12</c:v>
                </c:pt>
                <c:pt idx="1422">
                  <c:v>3385.92</c:v>
                </c:pt>
                <c:pt idx="1423">
                  <c:v>3432.34</c:v>
                </c:pt>
                <c:pt idx="1424">
                  <c:v>3385.23</c:v>
                </c:pt>
                <c:pt idx="1425">
                  <c:v>3388.11</c:v>
                </c:pt>
                <c:pt idx="1426">
                  <c:v>3369.38</c:v>
                </c:pt>
                <c:pt idx="1427">
                  <c:v>3370.9</c:v>
                </c:pt>
                <c:pt idx="1428">
                  <c:v>3368.39</c:v>
                </c:pt>
                <c:pt idx="1429">
                  <c:v>3368.48</c:v>
                </c:pt>
                <c:pt idx="1430">
                  <c:v>3323.67</c:v>
                </c:pt>
                <c:pt idx="1431">
                  <c:v>3332.33</c:v>
                </c:pt>
                <c:pt idx="1432">
                  <c:v>3327.92</c:v>
                </c:pt>
                <c:pt idx="1433">
                  <c:v>3274.33</c:v>
                </c:pt>
                <c:pt idx="1434">
                  <c:v>3303.14</c:v>
                </c:pt>
                <c:pt idx="1435">
                  <c:v>3338.84</c:v>
                </c:pt>
                <c:pt idx="1436">
                  <c:v>3357.45</c:v>
                </c:pt>
                <c:pt idx="1437">
                  <c:v>3326.12</c:v>
                </c:pt>
                <c:pt idx="1438">
                  <c:v>3337.15</c:v>
                </c:pt>
                <c:pt idx="1439">
                  <c:v>3336.5</c:v>
                </c:pt>
                <c:pt idx="1440">
                  <c:v>3301.92</c:v>
                </c:pt>
                <c:pt idx="1441">
                  <c:v>3313.66</c:v>
                </c:pt>
                <c:pt idx="1442">
                  <c:v>3324.05</c:v>
                </c:pt>
                <c:pt idx="1443">
                  <c:v>3355.59</c:v>
                </c:pt>
                <c:pt idx="1444">
                  <c:v>3343.51</c:v>
                </c:pt>
                <c:pt idx="1445">
                  <c:v>3324.55</c:v>
                </c:pt>
                <c:pt idx="1446">
                  <c:v>3347.13</c:v>
                </c:pt>
                <c:pt idx="1447">
                  <c:v>3338.97</c:v>
                </c:pt>
                <c:pt idx="1448">
                  <c:v>3349.94</c:v>
                </c:pt>
                <c:pt idx="1449">
                  <c:v>3397.05</c:v>
                </c:pt>
                <c:pt idx="1450">
                  <c:v>3431.48</c:v>
                </c:pt>
                <c:pt idx="1451">
                  <c:v>3387.29</c:v>
                </c:pt>
                <c:pt idx="1452">
                  <c:v>3368.68</c:v>
                </c:pt>
                <c:pt idx="1453">
                  <c:v>3337.3</c:v>
                </c:pt>
                <c:pt idx="1454">
                  <c:v>3314.61</c:v>
                </c:pt>
                <c:pt idx="1455">
                  <c:v>3326.62</c:v>
                </c:pt>
                <c:pt idx="1456">
                  <c:v>3275.18</c:v>
                </c:pt>
                <c:pt idx="1457">
                  <c:v>3289.93</c:v>
                </c:pt>
                <c:pt idx="1458">
                  <c:v>3363.48</c:v>
                </c:pt>
                <c:pt idx="1459">
                  <c:v>3373.59</c:v>
                </c:pt>
                <c:pt idx="1460">
                  <c:v>3380.6</c:v>
                </c:pt>
                <c:pt idx="1461">
                  <c:v>3369.33</c:v>
                </c:pt>
                <c:pt idx="1462">
                  <c:v>3396.38</c:v>
                </c:pt>
                <c:pt idx="1463">
                  <c:v>3397.75</c:v>
                </c:pt>
                <c:pt idx="1464">
                  <c:v>3342.37</c:v>
                </c:pt>
                <c:pt idx="1465">
                  <c:v>3348.26</c:v>
                </c:pt>
                <c:pt idx="1466">
                  <c:v>3355.86</c:v>
                </c:pt>
                <c:pt idx="1467">
                  <c:v>3335.39</c:v>
                </c:pt>
                <c:pt idx="1468">
                  <c:v>3336.19</c:v>
                </c:pt>
                <c:pt idx="1469">
                  <c:v>3332.72</c:v>
                </c:pt>
                <c:pt idx="1470">
                  <c:v>3315.78</c:v>
                </c:pt>
                <c:pt idx="1471">
                  <c:v>3348.43</c:v>
                </c:pt>
                <c:pt idx="1472">
                  <c:v>3338.71</c:v>
                </c:pt>
                <c:pt idx="1473">
                  <c:v>3371.86</c:v>
                </c:pt>
                <c:pt idx="1474">
                  <c:v>3365.89</c:v>
                </c:pt>
                <c:pt idx="1475">
                  <c:v>3393.57</c:v>
                </c:pt>
                <c:pt idx="1476">
                  <c:v>3397.37</c:v>
                </c:pt>
                <c:pt idx="1477">
                  <c:v>3417.08</c:v>
                </c:pt>
                <c:pt idx="1478">
                  <c:v>3447.95</c:v>
                </c:pt>
                <c:pt idx="1479">
                  <c:v>3476.07</c:v>
                </c:pt>
                <c:pt idx="1480">
                  <c:v>3533.16</c:v>
                </c:pt>
                <c:pt idx="1481">
                  <c:v>3559.42</c:v>
                </c:pt>
                <c:pt idx="1482">
                  <c:v>3545.85</c:v>
                </c:pt>
                <c:pt idx="1483">
                  <c:v>3586.69</c:v>
                </c:pt>
                <c:pt idx="1484">
                  <c:v>3635.98</c:v>
                </c:pt>
                <c:pt idx="1485">
                  <c:v>3626.63</c:v>
                </c:pt>
                <c:pt idx="1486">
                  <c:v>3640.75</c:v>
                </c:pt>
                <c:pt idx="1487">
                  <c:v>3634.07</c:v>
                </c:pt>
                <c:pt idx="1488">
                  <c:v>3643.14</c:v>
                </c:pt>
                <c:pt idx="1489">
                  <c:v>3678.99</c:v>
                </c:pt>
                <c:pt idx="1490">
                  <c:v>3689.98</c:v>
                </c:pt>
                <c:pt idx="1491">
                  <c:v>3659.9</c:v>
                </c:pt>
                <c:pt idx="1492">
                  <c:v>3644.28</c:v>
                </c:pt>
                <c:pt idx="1493">
                  <c:v>3685.3</c:v>
                </c:pt>
                <c:pt idx="1494">
                  <c:v>3746.7</c:v>
                </c:pt>
                <c:pt idx="1495">
                  <c:v>3764.01</c:v>
                </c:pt>
                <c:pt idx="1496">
                  <c:v>3736.16</c:v>
                </c:pt>
                <c:pt idx="1497">
                  <c:v>3749.44</c:v>
                </c:pt>
                <c:pt idx="1498">
                  <c:v>3759.98</c:v>
                </c:pt>
                <c:pt idx="1499">
                  <c:v>3833.55</c:v>
                </c:pt>
                <c:pt idx="1500">
                  <c:v>3858.96</c:v>
                </c:pt>
                <c:pt idx="1501">
                  <c:v>3865.74</c:v>
                </c:pt>
                <c:pt idx="1502">
                  <c:v>3856.58</c:v>
                </c:pt>
                <c:pt idx="1503">
                  <c:v>3886.54</c:v>
                </c:pt>
                <c:pt idx="1504">
                  <c:v>3960.98</c:v>
                </c:pt>
                <c:pt idx="1505">
                  <c:v>3984.85</c:v>
                </c:pt>
                <c:pt idx="1506">
                  <c:v>4042.03</c:v>
                </c:pt>
                <c:pt idx="1507">
                  <c:v>3976.86</c:v>
                </c:pt>
                <c:pt idx="1508">
                  <c:v>4017.79</c:v>
                </c:pt>
                <c:pt idx="1509">
                  <c:v>4110.2700000000004</c:v>
                </c:pt>
                <c:pt idx="1510">
                  <c:v>4142.9399999999996</c:v>
                </c:pt>
                <c:pt idx="1511">
                  <c:v>4207.4799999999996</c:v>
                </c:pt>
                <c:pt idx="1512">
                  <c:v>4326.58</c:v>
                </c:pt>
                <c:pt idx="1513">
                  <c:v>4251.82</c:v>
                </c:pt>
                <c:pt idx="1514">
                  <c:v>4356.3</c:v>
                </c:pt>
                <c:pt idx="1515">
                  <c:v>4125.22</c:v>
                </c:pt>
                <c:pt idx="1516">
                  <c:v>4098.42</c:v>
                </c:pt>
                <c:pt idx="1517">
                  <c:v>4126.28</c:v>
                </c:pt>
                <c:pt idx="1518">
                  <c:v>4113.05</c:v>
                </c:pt>
                <c:pt idx="1519">
                  <c:v>3982.21</c:v>
                </c:pt>
                <c:pt idx="1520">
                  <c:v>3952.14</c:v>
                </c:pt>
                <c:pt idx="1521">
                  <c:v>3930.07</c:v>
                </c:pt>
                <c:pt idx="1522">
                  <c:v>4024.54</c:v>
                </c:pt>
                <c:pt idx="1523">
                  <c:v>4002.92</c:v>
                </c:pt>
                <c:pt idx="1524">
                  <c:v>4001.42</c:v>
                </c:pt>
                <c:pt idx="1525">
                  <c:v>3932.09</c:v>
                </c:pt>
                <c:pt idx="1526">
                  <c:v>3979.57</c:v>
                </c:pt>
                <c:pt idx="1527">
                  <c:v>3977.21</c:v>
                </c:pt>
                <c:pt idx="1528">
                  <c:v>4001.26</c:v>
                </c:pt>
                <c:pt idx="1529">
                  <c:v>4115.76</c:v>
                </c:pt>
                <c:pt idx="1530">
                  <c:v>4126.8500000000004</c:v>
                </c:pt>
                <c:pt idx="1531">
                  <c:v>4195.3900000000003</c:v>
                </c:pt>
                <c:pt idx="1532">
                  <c:v>4171.5200000000004</c:v>
                </c:pt>
                <c:pt idx="1533">
                  <c:v>4084.06</c:v>
                </c:pt>
                <c:pt idx="1534">
                  <c:v>4044.96</c:v>
                </c:pt>
                <c:pt idx="1535">
                  <c:v>4067.24</c:v>
                </c:pt>
                <c:pt idx="1536">
                  <c:v>4077.98</c:v>
                </c:pt>
                <c:pt idx="1537">
                  <c:v>4077.19</c:v>
                </c:pt>
                <c:pt idx="1538">
                  <c:v>4065.14</c:v>
                </c:pt>
                <c:pt idx="1539">
                  <c:v>4136.3100000000004</c:v>
                </c:pt>
                <c:pt idx="1540">
                  <c:v>4130.6899999999996</c:v>
                </c:pt>
                <c:pt idx="1541">
                  <c:v>4162.1499999999996</c:v>
                </c:pt>
                <c:pt idx="1542">
                  <c:v>4157.6099999999997</c:v>
                </c:pt>
                <c:pt idx="1543">
                  <c:v>4239.43</c:v>
                </c:pt>
              </c:numCache>
            </c:numRef>
          </c:val>
          <c:smooth val="0"/>
          <c:extLst>
            <c:ext xmlns:c16="http://schemas.microsoft.com/office/drawing/2014/chart" uri="{C3380CC4-5D6E-409C-BE32-E72D297353CC}">
              <c16:uniqueId val="{00000001-E26F-4E59-9692-EA1F4E269F38}"/>
            </c:ext>
          </c:extLst>
        </c:ser>
        <c:dLbls>
          <c:showLegendKey val="0"/>
          <c:showVal val="0"/>
          <c:showCatName val="0"/>
          <c:showSerName val="0"/>
          <c:showPercent val="0"/>
          <c:showBubbleSize val="0"/>
        </c:dLbls>
        <c:marker val="1"/>
        <c:smooth val="0"/>
        <c:axId val="1511763199"/>
        <c:axId val="734174319"/>
      </c:lineChart>
      <c:dateAx>
        <c:axId val="1511763199"/>
        <c:scaling>
          <c:orientation val="minMax"/>
          <c:max val="45991"/>
          <c:min val="43831"/>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734174319"/>
        <c:crosses val="autoZero"/>
        <c:auto val="1"/>
        <c:lblOffset val="100"/>
        <c:baseTimeUnit val="days"/>
        <c:majorUnit val="1"/>
        <c:majorTimeUnit val="years"/>
      </c:dateAx>
      <c:valAx>
        <c:axId val="734174319"/>
        <c:scaling>
          <c:orientation val="minMax"/>
          <c:max val="4500"/>
          <c:min val="1000"/>
        </c:scaling>
        <c:delete val="0"/>
        <c:axPos val="l"/>
        <c:title>
          <c:tx>
            <c:rich>
              <a:bodyPr rot="-54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r>
                  <a:rPr lang="en-US" sz="1050"/>
                  <a:t>Gold</a:t>
                </a:r>
                <a:r>
                  <a:rPr lang="en-US" sz="1050" baseline="0"/>
                  <a:t> per ounce</a:t>
                </a:r>
                <a:endParaRPr lang="en-US" sz="1050"/>
              </a:p>
            </c:rich>
          </c:tx>
          <c:overlay val="0"/>
          <c:spPr>
            <a:noFill/>
            <a:ln>
              <a:noFill/>
            </a:ln>
            <a:effectLst/>
          </c:spPr>
          <c:txPr>
            <a:bodyPr rot="-54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title>
        <c:numFmt formatCode="&quot;$&quot;#,##0" sourceLinked="0"/>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511763199"/>
        <c:crossesAt val="43830"/>
        <c:crossBetween val="between"/>
        <c:majorUnit val="250"/>
      </c:valAx>
      <c:valAx>
        <c:axId val="734193999"/>
        <c:scaling>
          <c:orientation val="minMax"/>
          <c:max val="1"/>
        </c:scaling>
        <c:delete val="0"/>
        <c:axPos val="r"/>
        <c:numFmt formatCode="0.00" sourceLinked="1"/>
        <c:majorTickMark val="out"/>
        <c:minorTickMark val="none"/>
        <c:tickLblPos val="none"/>
        <c:spPr>
          <a:noFill/>
          <a:ln>
            <a:noFill/>
          </a:ln>
          <a:effectLst/>
        </c:spPr>
        <c:txPr>
          <a:bodyPr rot="-60000000" spcFirstLastPara="1" vertOverflow="ellipsis" vert="horz" wrap="square" anchor="ctr" anchorCtr="1"/>
          <a:lstStyle/>
          <a:p>
            <a:pPr>
              <a:defRPr sz="500" b="0" i="0" u="none" strike="noStrike" kern="1200" baseline="0">
                <a:solidFill>
                  <a:sysClr val="windowText" lastClr="000000"/>
                </a:solidFill>
                <a:latin typeface="+mn-lt"/>
                <a:ea typeface="+mn-ea"/>
                <a:cs typeface="+mn-cs"/>
              </a:defRPr>
            </a:pPr>
            <a:endParaRPr lang="en-US"/>
          </a:p>
        </c:txPr>
        <c:crossAx val="2045751167"/>
        <c:crosses val="max"/>
        <c:crossBetween val="between"/>
      </c:valAx>
      <c:dateAx>
        <c:axId val="2045751167"/>
        <c:scaling>
          <c:orientation val="minMax"/>
        </c:scaling>
        <c:delete val="1"/>
        <c:axPos val="b"/>
        <c:numFmt formatCode="m/d/yyyy" sourceLinked="1"/>
        <c:majorTickMark val="out"/>
        <c:minorTickMark val="none"/>
        <c:tickLblPos val="nextTo"/>
        <c:crossAx val="734193999"/>
        <c:crosses val="autoZero"/>
        <c:auto val="1"/>
        <c:lblOffset val="100"/>
        <c:baseTimeUnit val="days"/>
      </c:date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60" b="0" i="0" u="none" strike="noStrike" kern="1200" spc="0" baseline="0">
                <a:solidFill>
                  <a:schemeClr val="tx1">
                    <a:lumMod val="65000"/>
                    <a:lumOff val="35000"/>
                  </a:schemeClr>
                </a:solidFill>
                <a:latin typeface="+mn-lt"/>
                <a:ea typeface="+mn-ea"/>
                <a:cs typeface="+mn-cs"/>
              </a:defRPr>
            </a:pPr>
            <a:r>
              <a:rPr lang="en-US"/>
              <a:t>Industrial Metals Prices</a:t>
            </a:r>
          </a:p>
        </c:rich>
      </c:tx>
      <c:overlay val="0"/>
      <c:spPr>
        <a:noFill/>
        <a:ln>
          <a:noFill/>
        </a:ln>
        <a:effectLst/>
      </c:spPr>
      <c:txPr>
        <a:bodyPr rot="0" spcFirstLastPara="1" vertOverflow="ellipsis" vert="horz" wrap="square" anchor="ctr" anchorCtr="1"/>
        <a:lstStyle/>
        <a:p>
          <a:pPr>
            <a:defRPr sz="126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areaChart>
        <c:grouping val="standard"/>
        <c:varyColors val="0"/>
        <c:ser>
          <c:idx val="0"/>
          <c:order val="1"/>
          <c:tx>
            <c:strRef>
              <c:f>'Commodity markets'!$C$2</c:f>
              <c:strCache>
                <c:ptCount val="1"/>
                <c:pt idx="0">
                  <c:v> 2025 </c:v>
                </c:pt>
              </c:strCache>
            </c:strRef>
          </c:tx>
          <c:spPr>
            <a:solidFill>
              <a:schemeClr val="accent4">
                <a:lumMod val="40000"/>
                <a:lumOff val="60000"/>
              </a:schemeClr>
            </a:solidFill>
            <a:ln>
              <a:noFill/>
            </a:ln>
            <a:effectLst/>
          </c:spPr>
          <c:cat>
            <c:numRef>
              <c:f>'Commodity markets'!$I$7:$I$1530</c:f>
              <c:numCache>
                <c:formatCode>m/d/yyyy</c:formatCode>
                <c:ptCount val="1524"/>
                <c:pt idx="0">
                  <c:v>43830</c:v>
                </c:pt>
                <c:pt idx="1">
                  <c:v>43831</c:v>
                </c:pt>
                <c:pt idx="2">
                  <c:v>43832</c:v>
                </c:pt>
                <c:pt idx="3">
                  <c:v>43833</c:v>
                </c:pt>
                <c:pt idx="4">
                  <c:v>43836</c:v>
                </c:pt>
                <c:pt idx="5">
                  <c:v>43837</c:v>
                </c:pt>
                <c:pt idx="6">
                  <c:v>43838</c:v>
                </c:pt>
                <c:pt idx="7">
                  <c:v>43839</c:v>
                </c:pt>
                <c:pt idx="8">
                  <c:v>43840</c:v>
                </c:pt>
                <c:pt idx="9">
                  <c:v>43843</c:v>
                </c:pt>
                <c:pt idx="10">
                  <c:v>43844</c:v>
                </c:pt>
                <c:pt idx="11">
                  <c:v>43845</c:v>
                </c:pt>
                <c:pt idx="12">
                  <c:v>43846</c:v>
                </c:pt>
                <c:pt idx="13">
                  <c:v>43847</c:v>
                </c:pt>
                <c:pt idx="14">
                  <c:v>43850</c:v>
                </c:pt>
                <c:pt idx="15">
                  <c:v>43851</c:v>
                </c:pt>
                <c:pt idx="16">
                  <c:v>43852</c:v>
                </c:pt>
                <c:pt idx="17">
                  <c:v>43853</c:v>
                </c:pt>
                <c:pt idx="18">
                  <c:v>43854</c:v>
                </c:pt>
                <c:pt idx="19">
                  <c:v>43857</c:v>
                </c:pt>
                <c:pt idx="20">
                  <c:v>43858</c:v>
                </c:pt>
                <c:pt idx="21">
                  <c:v>43859</c:v>
                </c:pt>
                <c:pt idx="22">
                  <c:v>43860</c:v>
                </c:pt>
                <c:pt idx="23">
                  <c:v>43861</c:v>
                </c:pt>
                <c:pt idx="24">
                  <c:v>43864</c:v>
                </c:pt>
                <c:pt idx="25">
                  <c:v>43865</c:v>
                </c:pt>
                <c:pt idx="26">
                  <c:v>43866</c:v>
                </c:pt>
                <c:pt idx="27">
                  <c:v>43867</c:v>
                </c:pt>
                <c:pt idx="28">
                  <c:v>43868</c:v>
                </c:pt>
                <c:pt idx="29">
                  <c:v>43871</c:v>
                </c:pt>
                <c:pt idx="30">
                  <c:v>43872</c:v>
                </c:pt>
                <c:pt idx="31">
                  <c:v>43873</c:v>
                </c:pt>
                <c:pt idx="32">
                  <c:v>43874</c:v>
                </c:pt>
                <c:pt idx="33">
                  <c:v>43875</c:v>
                </c:pt>
                <c:pt idx="34">
                  <c:v>43878</c:v>
                </c:pt>
                <c:pt idx="35">
                  <c:v>43879</c:v>
                </c:pt>
                <c:pt idx="36">
                  <c:v>43880</c:v>
                </c:pt>
                <c:pt idx="37">
                  <c:v>43881</c:v>
                </c:pt>
                <c:pt idx="38">
                  <c:v>43882</c:v>
                </c:pt>
                <c:pt idx="39">
                  <c:v>43885</c:v>
                </c:pt>
                <c:pt idx="40">
                  <c:v>43886</c:v>
                </c:pt>
                <c:pt idx="41">
                  <c:v>43887</c:v>
                </c:pt>
                <c:pt idx="42">
                  <c:v>43888</c:v>
                </c:pt>
                <c:pt idx="43">
                  <c:v>43889</c:v>
                </c:pt>
                <c:pt idx="44">
                  <c:v>43892</c:v>
                </c:pt>
                <c:pt idx="45">
                  <c:v>43893</c:v>
                </c:pt>
                <c:pt idx="46">
                  <c:v>43894</c:v>
                </c:pt>
                <c:pt idx="47">
                  <c:v>43895</c:v>
                </c:pt>
                <c:pt idx="48">
                  <c:v>43896</c:v>
                </c:pt>
                <c:pt idx="49">
                  <c:v>43899</c:v>
                </c:pt>
                <c:pt idx="50">
                  <c:v>43900</c:v>
                </c:pt>
                <c:pt idx="51">
                  <c:v>43901</c:v>
                </c:pt>
                <c:pt idx="52">
                  <c:v>43902</c:v>
                </c:pt>
                <c:pt idx="53">
                  <c:v>43903</c:v>
                </c:pt>
                <c:pt idx="54">
                  <c:v>43906</c:v>
                </c:pt>
                <c:pt idx="55">
                  <c:v>43907</c:v>
                </c:pt>
                <c:pt idx="56">
                  <c:v>43908</c:v>
                </c:pt>
                <c:pt idx="57">
                  <c:v>43909</c:v>
                </c:pt>
                <c:pt idx="58">
                  <c:v>43910</c:v>
                </c:pt>
                <c:pt idx="59">
                  <c:v>43913</c:v>
                </c:pt>
                <c:pt idx="60">
                  <c:v>43914</c:v>
                </c:pt>
                <c:pt idx="61">
                  <c:v>43915</c:v>
                </c:pt>
                <c:pt idx="62">
                  <c:v>43916</c:v>
                </c:pt>
                <c:pt idx="63">
                  <c:v>43917</c:v>
                </c:pt>
                <c:pt idx="64">
                  <c:v>43920</c:v>
                </c:pt>
                <c:pt idx="65">
                  <c:v>43921</c:v>
                </c:pt>
                <c:pt idx="66">
                  <c:v>43922</c:v>
                </c:pt>
                <c:pt idx="67">
                  <c:v>43923</c:v>
                </c:pt>
                <c:pt idx="68">
                  <c:v>43924</c:v>
                </c:pt>
                <c:pt idx="69">
                  <c:v>43927</c:v>
                </c:pt>
                <c:pt idx="70">
                  <c:v>43928</c:v>
                </c:pt>
                <c:pt idx="71">
                  <c:v>43929</c:v>
                </c:pt>
                <c:pt idx="72">
                  <c:v>43930</c:v>
                </c:pt>
                <c:pt idx="73">
                  <c:v>43931</c:v>
                </c:pt>
                <c:pt idx="74">
                  <c:v>43934</c:v>
                </c:pt>
                <c:pt idx="75">
                  <c:v>43935</c:v>
                </c:pt>
                <c:pt idx="76">
                  <c:v>43936</c:v>
                </c:pt>
                <c:pt idx="77">
                  <c:v>43937</c:v>
                </c:pt>
                <c:pt idx="78">
                  <c:v>43938</c:v>
                </c:pt>
                <c:pt idx="79">
                  <c:v>43941</c:v>
                </c:pt>
                <c:pt idx="80">
                  <c:v>43942</c:v>
                </c:pt>
                <c:pt idx="81">
                  <c:v>43943</c:v>
                </c:pt>
                <c:pt idx="82">
                  <c:v>43944</c:v>
                </c:pt>
                <c:pt idx="83">
                  <c:v>43945</c:v>
                </c:pt>
                <c:pt idx="84">
                  <c:v>43948</c:v>
                </c:pt>
                <c:pt idx="85">
                  <c:v>43949</c:v>
                </c:pt>
                <c:pt idx="86">
                  <c:v>43950</c:v>
                </c:pt>
                <c:pt idx="87">
                  <c:v>43951</c:v>
                </c:pt>
                <c:pt idx="88">
                  <c:v>43952</c:v>
                </c:pt>
                <c:pt idx="89">
                  <c:v>43955</c:v>
                </c:pt>
                <c:pt idx="90">
                  <c:v>43956</c:v>
                </c:pt>
                <c:pt idx="91">
                  <c:v>43957</c:v>
                </c:pt>
                <c:pt idx="92">
                  <c:v>43958</c:v>
                </c:pt>
                <c:pt idx="93">
                  <c:v>43959</c:v>
                </c:pt>
                <c:pt idx="94">
                  <c:v>43962</c:v>
                </c:pt>
                <c:pt idx="95">
                  <c:v>43963</c:v>
                </c:pt>
                <c:pt idx="96">
                  <c:v>43964</c:v>
                </c:pt>
                <c:pt idx="97">
                  <c:v>43965</c:v>
                </c:pt>
                <c:pt idx="98">
                  <c:v>43966</c:v>
                </c:pt>
                <c:pt idx="99">
                  <c:v>43969</c:v>
                </c:pt>
                <c:pt idx="100">
                  <c:v>43970</c:v>
                </c:pt>
                <c:pt idx="101">
                  <c:v>43971</c:v>
                </c:pt>
                <c:pt idx="102">
                  <c:v>43972</c:v>
                </c:pt>
                <c:pt idx="103">
                  <c:v>43973</c:v>
                </c:pt>
                <c:pt idx="104">
                  <c:v>43976</c:v>
                </c:pt>
                <c:pt idx="105">
                  <c:v>43977</c:v>
                </c:pt>
                <c:pt idx="106">
                  <c:v>43978</c:v>
                </c:pt>
                <c:pt idx="107">
                  <c:v>43979</c:v>
                </c:pt>
                <c:pt idx="108">
                  <c:v>43980</c:v>
                </c:pt>
                <c:pt idx="109">
                  <c:v>43983</c:v>
                </c:pt>
                <c:pt idx="110">
                  <c:v>43984</c:v>
                </c:pt>
                <c:pt idx="111">
                  <c:v>43985</c:v>
                </c:pt>
                <c:pt idx="112">
                  <c:v>43986</c:v>
                </c:pt>
                <c:pt idx="113">
                  <c:v>43987</c:v>
                </c:pt>
                <c:pt idx="114">
                  <c:v>43990</c:v>
                </c:pt>
                <c:pt idx="115">
                  <c:v>43991</c:v>
                </c:pt>
                <c:pt idx="116">
                  <c:v>43992</c:v>
                </c:pt>
                <c:pt idx="117">
                  <c:v>43993</c:v>
                </c:pt>
                <c:pt idx="118">
                  <c:v>43994</c:v>
                </c:pt>
                <c:pt idx="119">
                  <c:v>43997</c:v>
                </c:pt>
                <c:pt idx="120">
                  <c:v>43998</c:v>
                </c:pt>
                <c:pt idx="121">
                  <c:v>43999</c:v>
                </c:pt>
                <c:pt idx="122">
                  <c:v>44000</c:v>
                </c:pt>
                <c:pt idx="123">
                  <c:v>44001</c:v>
                </c:pt>
                <c:pt idx="124">
                  <c:v>44004</c:v>
                </c:pt>
                <c:pt idx="125">
                  <c:v>44005</c:v>
                </c:pt>
                <c:pt idx="126">
                  <c:v>44006</c:v>
                </c:pt>
                <c:pt idx="127">
                  <c:v>44007</c:v>
                </c:pt>
                <c:pt idx="128">
                  <c:v>44008</c:v>
                </c:pt>
                <c:pt idx="129">
                  <c:v>44011</c:v>
                </c:pt>
                <c:pt idx="130">
                  <c:v>44012</c:v>
                </c:pt>
                <c:pt idx="131">
                  <c:v>44013</c:v>
                </c:pt>
                <c:pt idx="132">
                  <c:v>44014</c:v>
                </c:pt>
                <c:pt idx="133">
                  <c:v>44015</c:v>
                </c:pt>
                <c:pt idx="134">
                  <c:v>44018</c:v>
                </c:pt>
                <c:pt idx="135">
                  <c:v>44019</c:v>
                </c:pt>
                <c:pt idx="136">
                  <c:v>44020</c:v>
                </c:pt>
                <c:pt idx="137">
                  <c:v>44021</c:v>
                </c:pt>
                <c:pt idx="138">
                  <c:v>44022</c:v>
                </c:pt>
                <c:pt idx="139">
                  <c:v>44025</c:v>
                </c:pt>
                <c:pt idx="140">
                  <c:v>44026</c:v>
                </c:pt>
                <c:pt idx="141">
                  <c:v>44027</c:v>
                </c:pt>
                <c:pt idx="142">
                  <c:v>44028</c:v>
                </c:pt>
                <c:pt idx="143">
                  <c:v>44029</c:v>
                </c:pt>
                <c:pt idx="144">
                  <c:v>44032</c:v>
                </c:pt>
                <c:pt idx="145">
                  <c:v>44033</c:v>
                </c:pt>
                <c:pt idx="146">
                  <c:v>44034</c:v>
                </c:pt>
                <c:pt idx="147">
                  <c:v>44035</c:v>
                </c:pt>
                <c:pt idx="148">
                  <c:v>44036</c:v>
                </c:pt>
                <c:pt idx="149">
                  <c:v>44039</c:v>
                </c:pt>
                <c:pt idx="150">
                  <c:v>44040</c:v>
                </c:pt>
                <c:pt idx="151">
                  <c:v>44041</c:v>
                </c:pt>
                <c:pt idx="152">
                  <c:v>44042</c:v>
                </c:pt>
                <c:pt idx="153">
                  <c:v>44043</c:v>
                </c:pt>
                <c:pt idx="154">
                  <c:v>44046</c:v>
                </c:pt>
                <c:pt idx="155">
                  <c:v>44047</c:v>
                </c:pt>
                <c:pt idx="156">
                  <c:v>44048</c:v>
                </c:pt>
                <c:pt idx="157">
                  <c:v>44049</c:v>
                </c:pt>
                <c:pt idx="158">
                  <c:v>44050</c:v>
                </c:pt>
                <c:pt idx="159">
                  <c:v>44053</c:v>
                </c:pt>
                <c:pt idx="160">
                  <c:v>44054</c:v>
                </c:pt>
                <c:pt idx="161">
                  <c:v>44055</c:v>
                </c:pt>
                <c:pt idx="162">
                  <c:v>44056</c:v>
                </c:pt>
                <c:pt idx="163">
                  <c:v>44057</c:v>
                </c:pt>
                <c:pt idx="164">
                  <c:v>44060</c:v>
                </c:pt>
                <c:pt idx="165">
                  <c:v>44061</c:v>
                </c:pt>
                <c:pt idx="166">
                  <c:v>44062</c:v>
                </c:pt>
                <c:pt idx="167">
                  <c:v>44063</c:v>
                </c:pt>
                <c:pt idx="168">
                  <c:v>44064</c:v>
                </c:pt>
                <c:pt idx="169">
                  <c:v>44067</c:v>
                </c:pt>
                <c:pt idx="170">
                  <c:v>44068</c:v>
                </c:pt>
                <c:pt idx="171">
                  <c:v>44069</c:v>
                </c:pt>
                <c:pt idx="172">
                  <c:v>44070</c:v>
                </c:pt>
                <c:pt idx="173">
                  <c:v>44071</c:v>
                </c:pt>
                <c:pt idx="174">
                  <c:v>44074</c:v>
                </c:pt>
                <c:pt idx="175">
                  <c:v>44075</c:v>
                </c:pt>
                <c:pt idx="176">
                  <c:v>44076</c:v>
                </c:pt>
                <c:pt idx="177">
                  <c:v>44077</c:v>
                </c:pt>
                <c:pt idx="178">
                  <c:v>44078</c:v>
                </c:pt>
                <c:pt idx="179">
                  <c:v>44081</c:v>
                </c:pt>
                <c:pt idx="180">
                  <c:v>44082</c:v>
                </c:pt>
                <c:pt idx="181">
                  <c:v>44083</c:v>
                </c:pt>
                <c:pt idx="182">
                  <c:v>44084</c:v>
                </c:pt>
                <c:pt idx="183">
                  <c:v>44085</c:v>
                </c:pt>
                <c:pt idx="184">
                  <c:v>44088</c:v>
                </c:pt>
                <c:pt idx="185">
                  <c:v>44089</c:v>
                </c:pt>
                <c:pt idx="186">
                  <c:v>44090</c:v>
                </c:pt>
                <c:pt idx="187">
                  <c:v>44091</c:v>
                </c:pt>
                <c:pt idx="188">
                  <c:v>44092</c:v>
                </c:pt>
                <c:pt idx="189">
                  <c:v>44095</c:v>
                </c:pt>
                <c:pt idx="190">
                  <c:v>44096</c:v>
                </c:pt>
                <c:pt idx="191">
                  <c:v>44097</c:v>
                </c:pt>
                <c:pt idx="192">
                  <c:v>44098</c:v>
                </c:pt>
                <c:pt idx="193">
                  <c:v>44099</c:v>
                </c:pt>
                <c:pt idx="194">
                  <c:v>44102</c:v>
                </c:pt>
                <c:pt idx="195">
                  <c:v>44103</c:v>
                </c:pt>
                <c:pt idx="196">
                  <c:v>44104</c:v>
                </c:pt>
                <c:pt idx="197">
                  <c:v>44105</c:v>
                </c:pt>
                <c:pt idx="198">
                  <c:v>44106</c:v>
                </c:pt>
                <c:pt idx="199">
                  <c:v>44109</c:v>
                </c:pt>
                <c:pt idx="200">
                  <c:v>44110</c:v>
                </c:pt>
                <c:pt idx="201">
                  <c:v>44111</c:v>
                </c:pt>
                <c:pt idx="202">
                  <c:v>44112</c:v>
                </c:pt>
                <c:pt idx="203">
                  <c:v>44113</c:v>
                </c:pt>
                <c:pt idx="204">
                  <c:v>44116</c:v>
                </c:pt>
                <c:pt idx="205">
                  <c:v>44117</c:v>
                </c:pt>
                <c:pt idx="206">
                  <c:v>44118</c:v>
                </c:pt>
                <c:pt idx="207">
                  <c:v>44119</c:v>
                </c:pt>
                <c:pt idx="208">
                  <c:v>44120</c:v>
                </c:pt>
                <c:pt idx="209">
                  <c:v>44123</c:v>
                </c:pt>
                <c:pt idx="210">
                  <c:v>44124</c:v>
                </c:pt>
                <c:pt idx="211">
                  <c:v>44125</c:v>
                </c:pt>
                <c:pt idx="212">
                  <c:v>44126</c:v>
                </c:pt>
                <c:pt idx="213">
                  <c:v>44127</c:v>
                </c:pt>
                <c:pt idx="214">
                  <c:v>44130</c:v>
                </c:pt>
                <c:pt idx="215">
                  <c:v>44131</c:v>
                </c:pt>
                <c:pt idx="216">
                  <c:v>44132</c:v>
                </c:pt>
                <c:pt idx="217">
                  <c:v>44133</c:v>
                </c:pt>
                <c:pt idx="218">
                  <c:v>44134</c:v>
                </c:pt>
                <c:pt idx="219">
                  <c:v>44137</c:v>
                </c:pt>
                <c:pt idx="220">
                  <c:v>44138</c:v>
                </c:pt>
                <c:pt idx="221">
                  <c:v>44139</c:v>
                </c:pt>
                <c:pt idx="222">
                  <c:v>44140</c:v>
                </c:pt>
                <c:pt idx="223">
                  <c:v>44141</c:v>
                </c:pt>
                <c:pt idx="224">
                  <c:v>44144</c:v>
                </c:pt>
                <c:pt idx="225">
                  <c:v>44145</c:v>
                </c:pt>
                <c:pt idx="226">
                  <c:v>44146</c:v>
                </c:pt>
                <c:pt idx="227">
                  <c:v>44147</c:v>
                </c:pt>
                <c:pt idx="228">
                  <c:v>44148</c:v>
                </c:pt>
                <c:pt idx="229">
                  <c:v>44151</c:v>
                </c:pt>
                <c:pt idx="230">
                  <c:v>44152</c:v>
                </c:pt>
                <c:pt idx="231">
                  <c:v>44153</c:v>
                </c:pt>
                <c:pt idx="232">
                  <c:v>44154</c:v>
                </c:pt>
                <c:pt idx="233">
                  <c:v>44155</c:v>
                </c:pt>
                <c:pt idx="234">
                  <c:v>44158</c:v>
                </c:pt>
                <c:pt idx="235">
                  <c:v>44159</c:v>
                </c:pt>
                <c:pt idx="236">
                  <c:v>44160</c:v>
                </c:pt>
                <c:pt idx="237">
                  <c:v>44161</c:v>
                </c:pt>
                <c:pt idx="238">
                  <c:v>44162</c:v>
                </c:pt>
                <c:pt idx="239">
                  <c:v>44165</c:v>
                </c:pt>
                <c:pt idx="240">
                  <c:v>44166</c:v>
                </c:pt>
                <c:pt idx="241">
                  <c:v>44167</c:v>
                </c:pt>
                <c:pt idx="242">
                  <c:v>44168</c:v>
                </c:pt>
                <c:pt idx="243">
                  <c:v>44169</c:v>
                </c:pt>
                <c:pt idx="244">
                  <c:v>44172</c:v>
                </c:pt>
                <c:pt idx="245">
                  <c:v>44173</c:v>
                </c:pt>
                <c:pt idx="246">
                  <c:v>44174</c:v>
                </c:pt>
                <c:pt idx="247">
                  <c:v>44175</c:v>
                </c:pt>
                <c:pt idx="248">
                  <c:v>44176</c:v>
                </c:pt>
                <c:pt idx="249">
                  <c:v>44179</c:v>
                </c:pt>
                <c:pt idx="250">
                  <c:v>44180</c:v>
                </c:pt>
                <c:pt idx="251">
                  <c:v>44181</c:v>
                </c:pt>
                <c:pt idx="252">
                  <c:v>44182</c:v>
                </c:pt>
                <c:pt idx="253">
                  <c:v>44183</c:v>
                </c:pt>
                <c:pt idx="254">
                  <c:v>44186</c:v>
                </c:pt>
                <c:pt idx="255">
                  <c:v>44187</c:v>
                </c:pt>
                <c:pt idx="256">
                  <c:v>44188</c:v>
                </c:pt>
                <c:pt idx="257">
                  <c:v>44189</c:v>
                </c:pt>
                <c:pt idx="258">
                  <c:v>44190</c:v>
                </c:pt>
                <c:pt idx="259">
                  <c:v>44193</c:v>
                </c:pt>
                <c:pt idx="260">
                  <c:v>44194</c:v>
                </c:pt>
                <c:pt idx="261">
                  <c:v>44195</c:v>
                </c:pt>
                <c:pt idx="262">
                  <c:v>44196</c:v>
                </c:pt>
                <c:pt idx="263">
                  <c:v>44197</c:v>
                </c:pt>
                <c:pt idx="264">
                  <c:v>44200</c:v>
                </c:pt>
                <c:pt idx="265">
                  <c:v>44201</c:v>
                </c:pt>
                <c:pt idx="266">
                  <c:v>44202</c:v>
                </c:pt>
                <c:pt idx="267">
                  <c:v>44203</c:v>
                </c:pt>
                <c:pt idx="268">
                  <c:v>44204</c:v>
                </c:pt>
                <c:pt idx="269">
                  <c:v>44207</c:v>
                </c:pt>
                <c:pt idx="270">
                  <c:v>44208</c:v>
                </c:pt>
                <c:pt idx="271">
                  <c:v>44209</c:v>
                </c:pt>
                <c:pt idx="272">
                  <c:v>44210</c:v>
                </c:pt>
                <c:pt idx="273">
                  <c:v>44211</c:v>
                </c:pt>
                <c:pt idx="274">
                  <c:v>44214</c:v>
                </c:pt>
                <c:pt idx="275">
                  <c:v>44215</c:v>
                </c:pt>
                <c:pt idx="276">
                  <c:v>44216</c:v>
                </c:pt>
                <c:pt idx="277">
                  <c:v>44217</c:v>
                </c:pt>
                <c:pt idx="278">
                  <c:v>44218</c:v>
                </c:pt>
                <c:pt idx="279">
                  <c:v>44221</c:v>
                </c:pt>
                <c:pt idx="280">
                  <c:v>44222</c:v>
                </c:pt>
                <c:pt idx="281">
                  <c:v>44223</c:v>
                </c:pt>
                <c:pt idx="282">
                  <c:v>44224</c:v>
                </c:pt>
                <c:pt idx="283">
                  <c:v>44225</c:v>
                </c:pt>
                <c:pt idx="284">
                  <c:v>44228</c:v>
                </c:pt>
                <c:pt idx="285">
                  <c:v>44229</c:v>
                </c:pt>
                <c:pt idx="286">
                  <c:v>44230</c:v>
                </c:pt>
                <c:pt idx="287">
                  <c:v>44231</c:v>
                </c:pt>
                <c:pt idx="288">
                  <c:v>44232</c:v>
                </c:pt>
                <c:pt idx="289">
                  <c:v>44235</c:v>
                </c:pt>
                <c:pt idx="290">
                  <c:v>44236</c:v>
                </c:pt>
                <c:pt idx="291">
                  <c:v>44237</c:v>
                </c:pt>
                <c:pt idx="292">
                  <c:v>44238</c:v>
                </c:pt>
                <c:pt idx="293">
                  <c:v>44239</c:v>
                </c:pt>
                <c:pt idx="294">
                  <c:v>44242</c:v>
                </c:pt>
                <c:pt idx="295">
                  <c:v>44243</c:v>
                </c:pt>
                <c:pt idx="296">
                  <c:v>44244</c:v>
                </c:pt>
                <c:pt idx="297">
                  <c:v>44245</c:v>
                </c:pt>
                <c:pt idx="298">
                  <c:v>44246</c:v>
                </c:pt>
                <c:pt idx="299">
                  <c:v>44249</c:v>
                </c:pt>
                <c:pt idx="300">
                  <c:v>44250</c:v>
                </c:pt>
                <c:pt idx="301">
                  <c:v>44251</c:v>
                </c:pt>
                <c:pt idx="302">
                  <c:v>44252</c:v>
                </c:pt>
                <c:pt idx="303">
                  <c:v>44253</c:v>
                </c:pt>
                <c:pt idx="304">
                  <c:v>44256</c:v>
                </c:pt>
                <c:pt idx="305">
                  <c:v>44257</c:v>
                </c:pt>
                <c:pt idx="306">
                  <c:v>44258</c:v>
                </c:pt>
                <c:pt idx="307">
                  <c:v>44259</c:v>
                </c:pt>
                <c:pt idx="308">
                  <c:v>44260</c:v>
                </c:pt>
                <c:pt idx="309">
                  <c:v>44263</c:v>
                </c:pt>
                <c:pt idx="310">
                  <c:v>44264</c:v>
                </c:pt>
                <c:pt idx="311">
                  <c:v>44265</c:v>
                </c:pt>
                <c:pt idx="312">
                  <c:v>44266</c:v>
                </c:pt>
                <c:pt idx="313">
                  <c:v>44267</c:v>
                </c:pt>
                <c:pt idx="314">
                  <c:v>44270</c:v>
                </c:pt>
                <c:pt idx="315">
                  <c:v>44271</c:v>
                </c:pt>
                <c:pt idx="316">
                  <c:v>44272</c:v>
                </c:pt>
                <c:pt idx="317">
                  <c:v>44273</c:v>
                </c:pt>
                <c:pt idx="318">
                  <c:v>44274</c:v>
                </c:pt>
                <c:pt idx="319">
                  <c:v>44277</c:v>
                </c:pt>
                <c:pt idx="320">
                  <c:v>44278</c:v>
                </c:pt>
                <c:pt idx="321">
                  <c:v>44279</c:v>
                </c:pt>
                <c:pt idx="322">
                  <c:v>44280</c:v>
                </c:pt>
                <c:pt idx="323">
                  <c:v>44281</c:v>
                </c:pt>
                <c:pt idx="324">
                  <c:v>44284</c:v>
                </c:pt>
                <c:pt idx="325">
                  <c:v>44285</c:v>
                </c:pt>
                <c:pt idx="326">
                  <c:v>44286</c:v>
                </c:pt>
                <c:pt idx="327">
                  <c:v>44287</c:v>
                </c:pt>
                <c:pt idx="328">
                  <c:v>44288</c:v>
                </c:pt>
                <c:pt idx="329">
                  <c:v>44291</c:v>
                </c:pt>
                <c:pt idx="330">
                  <c:v>44292</c:v>
                </c:pt>
                <c:pt idx="331">
                  <c:v>44293</c:v>
                </c:pt>
                <c:pt idx="332">
                  <c:v>44294</c:v>
                </c:pt>
                <c:pt idx="333">
                  <c:v>44295</c:v>
                </c:pt>
                <c:pt idx="334">
                  <c:v>44298</c:v>
                </c:pt>
                <c:pt idx="335">
                  <c:v>44299</c:v>
                </c:pt>
                <c:pt idx="336">
                  <c:v>44300</c:v>
                </c:pt>
                <c:pt idx="337">
                  <c:v>44301</c:v>
                </c:pt>
                <c:pt idx="338">
                  <c:v>44302</c:v>
                </c:pt>
                <c:pt idx="339">
                  <c:v>44305</c:v>
                </c:pt>
                <c:pt idx="340">
                  <c:v>44306</c:v>
                </c:pt>
                <c:pt idx="341">
                  <c:v>44307</c:v>
                </c:pt>
                <c:pt idx="342">
                  <c:v>44308</c:v>
                </c:pt>
                <c:pt idx="343">
                  <c:v>44309</c:v>
                </c:pt>
                <c:pt idx="344">
                  <c:v>44312</c:v>
                </c:pt>
                <c:pt idx="345">
                  <c:v>44313</c:v>
                </c:pt>
                <c:pt idx="346">
                  <c:v>44314</c:v>
                </c:pt>
                <c:pt idx="347">
                  <c:v>44315</c:v>
                </c:pt>
                <c:pt idx="348">
                  <c:v>44316</c:v>
                </c:pt>
                <c:pt idx="349">
                  <c:v>44319</c:v>
                </c:pt>
                <c:pt idx="350">
                  <c:v>44320</c:v>
                </c:pt>
                <c:pt idx="351">
                  <c:v>44321</c:v>
                </c:pt>
                <c:pt idx="352">
                  <c:v>44322</c:v>
                </c:pt>
                <c:pt idx="353">
                  <c:v>44323</c:v>
                </c:pt>
                <c:pt idx="354">
                  <c:v>44326</c:v>
                </c:pt>
                <c:pt idx="355">
                  <c:v>44327</c:v>
                </c:pt>
                <c:pt idx="356">
                  <c:v>44328</c:v>
                </c:pt>
                <c:pt idx="357">
                  <c:v>44329</c:v>
                </c:pt>
                <c:pt idx="358">
                  <c:v>44330</c:v>
                </c:pt>
                <c:pt idx="359">
                  <c:v>44333</c:v>
                </c:pt>
                <c:pt idx="360">
                  <c:v>44334</c:v>
                </c:pt>
                <c:pt idx="361">
                  <c:v>44335</c:v>
                </c:pt>
                <c:pt idx="362">
                  <c:v>44336</c:v>
                </c:pt>
                <c:pt idx="363">
                  <c:v>44337</c:v>
                </c:pt>
                <c:pt idx="364">
                  <c:v>44340</c:v>
                </c:pt>
                <c:pt idx="365">
                  <c:v>44341</c:v>
                </c:pt>
                <c:pt idx="366">
                  <c:v>44342</c:v>
                </c:pt>
                <c:pt idx="367">
                  <c:v>44343</c:v>
                </c:pt>
                <c:pt idx="368">
                  <c:v>44344</c:v>
                </c:pt>
                <c:pt idx="369">
                  <c:v>44347</c:v>
                </c:pt>
                <c:pt idx="370">
                  <c:v>44348</c:v>
                </c:pt>
                <c:pt idx="371">
                  <c:v>44349</c:v>
                </c:pt>
                <c:pt idx="372">
                  <c:v>44350</c:v>
                </c:pt>
                <c:pt idx="373">
                  <c:v>44351</c:v>
                </c:pt>
                <c:pt idx="374">
                  <c:v>44354</c:v>
                </c:pt>
                <c:pt idx="375">
                  <c:v>44355</c:v>
                </c:pt>
                <c:pt idx="376">
                  <c:v>44356</c:v>
                </c:pt>
                <c:pt idx="377">
                  <c:v>44357</c:v>
                </c:pt>
                <c:pt idx="378">
                  <c:v>44358</c:v>
                </c:pt>
                <c:pt idx="379">
                  <c:v>44361</c:v>
                </c:pt>
                <c:pt idx="380">
                  <c:v>44362</c:v>
                </c:pt>
                <c:pt idx="381">
                  <c:v>44363</c:v>
                </c:pt>
                <c:pt idx="382">
                  <c:v>44364</c:v>
                </c:pt>
                <c:pt idx="383">
                  <c:v>44365</c:v>
                </c:pt>
                <c:pt idx="384">
                  <c:v>44368</c:v>
                </c:pt>
                <c:pt idx="385">
                  <c:v>44369</c:v>
                </c:pt>
                <c:pt idx="386">
                  <c:v>44370</c:v>
                </c:pt>
                <c:pt idx="387">
                  <c:v>44371</c:v>
                </c:pt>
                <c:pt idx="388">
                  <c:v>44372</c:v>
                </c:pt>
                <c:pt idx="389">
                  <c:v>44375</c:v>
                </c:pt>
                <c:pt idx="390">
                  <c:v>44376</c:v>
                </c:pt>
                <c:pt idx="391">
                  <c:v>44377</c:v>
                </c:pt>
                <c:pt idx="392">
                  <c:v>44378</c:v>
                </c:pt>
                <c:pt idx="393">
                  <c:v>44379</c:v>
                </c:pt>
                <c:pt idx="394">
                  <c:v>44382</c:v>
                </c:pt>
                <c:pt idx="395">
                  <c:v>44383</c:v>
                </c:pt>
                <c:pt idx="396">
                  <c:v>44384</c:v>
                </c:pt>
                <c:pt idx="397">
                  <c:v>44385</c:v>
                </c:pt>
                <c:pt idx="398">
                  <c:v>44386</c:v>
                </c:pt>
                <c:pt idx="399">
                  <c:v>44389</c:v>
                </c:pt>
                <c:pt idx="400">
                  <c:v>44390</c:v>
                </c:pt>
                <c:pt idx="401">
                  <c:v>44391</c:v>
                </c:pt>
                <c:pt idx="402">
                  <c:v>44392</c:v>
                </c:pt>
                <c:pt idx="403">
                  <c:v>44393</c:v>
                </c:pt>
                <c:pt idx="404">
                  <c:v>44396</c:v>
                </c:pt>
                <c:pt idx="405">
                  <c:v>44397</c:v>
                </c:pt>
                <c:pt idx="406">
                  <c:v>44398</c:v>
                </c:pt>
                <c:pt idx="407">
                  <c:v>44399</c:v>
                </c:pt>
                <c:pt idx="408">
                  <c:v>44400</c:v>
                </c:pt>
                <c:pt idx="409">
                  <c:v>44403</c:v>
                </c:pt>
                <c:pt idx="410">
                  <c:v>44404</c:v>
                </c:pt>
                <c:pt idx="411">
                  <c:v>44405</c:v>
                </c:pt>
                <c:pt idx="412">
                  <c:v>44406</c:v>
                </c:pt>
                <c:pt idx="413">
                  <c:v>44407</c:v>
                </c:pt>
                <c:pt idx="414">
                  <c:v>44410</c:v>
                </c:pt>
                <c:pt idx="415">
                  <c:v>44411</c:v>
                </c:pt>
                <c:pt idx="416">
                  <c:v>44412</c:v>
                </c:pt>
                <c:pt idx="417">
                  <c:v>44413</c:v>
                </c:pt>
                <c:pt idx="418">
                  <c:v>44414</c:v>
                </c:pt>
                <c:pt idx="419">
                  <c:v>44417</c:v>
                </c:pt>
                <c:pt idx="420">
                  <c:v>44418</c:v>
                </c:pt>
                <c:pt idx="421">
                  <c:v>44419</c:v>
                </c:pt>
                <c:pt idx="422">
                  <c:v>44420</c:v>
                </c:pt>
                <c:pt idx="423">
                  <c:v>44421</c:v>
                </c:pt>
                <c:pt idx="424">
                  <c:v>44424</c:v>
                </c:pt>
                <c:pt idx="425">
                  <c:v>44425</c:v>
                </c:pt>
                <c:pt idx="426">
                  <c:v>44426</c:v>
                </c:pt>
                <c:pt idx="427">
                  <c:v>44427</c:v>
                </c:pt>
                <c:pt idx="428">
                  <c:v>44428</c:v>
                </c:pt>
                <c:pt idx="429">
                  <c:v>44431</c:v>
                </c:pt>
                <c:pt idx="430">
                  <c:v>44432</c:v>
                </c:pt>
                <c:pt idx="431">
                  <c:v>44433</c:v>
                </c:pt>
                <c:pt idx="432">
                  <c:v>44434</c:v>
                </c:pt>
                <c:pt idx="433">
                  <c:v>44435</c:v>
                </c:pt>
                <c:pt idx="434">
                  <c:v>44438</c:v>
                </c:pt>
                <c:pt idx="435">
                  <c:v>44439</c:v>
                </c:pt>
                <c:pt idx="436">
                  <c:v>44440</c:v>
                </c:pt>
                <c:pt idx="437">
                  <c:v>44441</c:v>
                </c:pt>
                <c:pt idx="438">
                  <c:v>44442</c:v>
                </c:pt>
                <c:pt idx="439">
                  <c:v>44445</c:v>
                </c:pt>
                <c:pt idx="440">
                  <c:v>44446</c:v>
                </c:pt>
                <c:pt idx="441">
                  <c:v>44447</c:v>
                </c:pt>
                <c:pt idx="442">
                  <c:v>44448</c:v>
                </c:pt>
                <c:pt idx="443">
                  <c:v>44449</c:v>
                </c:pt>
                <c:pt idx="444">
                  <c:v>44452</c:v>
                </c:pt>
                <c:pt idx="445">
                  <c:v>44453</c:v>
                </c:pt>
                <c:pt idx="446">
                  <c:v>44454</c:v>
                </c:pt>
                <c:pt idx="447">
                  <c:v>44455</c:v>
                </c:pt>
                <c:pt idx="448">
                  <c:v>44456</c:v>
                </c:pt>
                <c:pt idx="449">
                  <c:v>44459</c:v>
                </c:pt>
                <c:pt idx="450">
                  <c:v>44460</c:v>
                </c:pt>
                <c:pt idx="451">
                  <c:v>44461</c:v>
                </c:pt>
                <c:pt idx="452">
                  <c:v>44462</c:v>
                </c:pt>
                <c:pt idx="453">
                  <c:v>44463</c:v>
                </c:pt>
                <c:pt idx="454">
                  <c:v>44466</c:v>
                </c:pt>
                <c:pt idx="455">
                  <c:v>44467</c:v>
                </c:pt>
                <c:pt idx="456">
                  <c:v>44468</c:v>
                </c:pt>
                <c:pt idx="457">
                  <c:v>44469</c:v>
                </c:pt>
                <c:pt idx="458">
                  <c:v>44470</c:v>
                </c:pt>
                <c:pt idx="459">
                  <c:v>44473</c:v>
                </c:pt>
                <c:pt idx="460">
                  <c:v>44474</c:v>
                </c:pt>
                <c:pt idx="461">
                  <c:v>44475</c:v>
                </c:pt>
                <c:pt idx="462">
                  <c:v>44476</c:v>
                </c:pt>
                <c:pt idx="463">
                  <c:v>44477</c:v>
                </c:pt>
                <c:pt idx="464">
                  <c:v>44480</c:v>
                </c:pt>
                <c:pt idx="465">
                  <c:v>44481</c:v>
                </c:pt>
                <c:pt idx="466">
                  <c:v>44482</c:v>
                </c:pt>
                <c:pt idx="467">
                  <c:v>44483</c:v>
                </c:pt>
                <c:pt idx="468">
                  <c:v>44484</c:v>
                </c:pt>
                <c:pt idx="469">
                  <c:v>44487</c:v>
                </c:pt>
                <c:pt idx="470">
                  <c:v>44488</c:v>
                </c:pt>
                <c:pt idx="471">
                  <c:v>44489</c:v>
                </c:pt>
                <c:pt idx="472">
                  <c:v>44490</c:v>
                </c:pt>
                <c:pt idx="473">
                  <c:v>44491</c:v>
                </c:pt>
                <c:pt idx="474">
                  <c:v>44494</c:v>
                </c:pt>
                <c:pt idx="475">
                  <c:v>44495</c:v>
                </c:pt>
                <c:pt idx="476">
                  <c:v>44496</c:v>
                </c:pt>
                <c:pt idx="477">
                  <c:v>44497</c:v>
                </c:pt>
                <c:pt idx="478">
                  <c:v>44498</c:v>
                </c:pt>
                <c:pt idx="479">
                  <c:v>44501</c:v>
                </c:pt>
                <c:pt idx="480">
                  <c:v>44502</c:v>
                </c:pt>
                <c:pt idx="481">
                  <c:v>44503</c:v>
                </c:pt>
                <c:pt idx="482">
                  <c:v>44504</c:v>
                </c:pt>
                <c:pt idx="483">
                  <c:v>44505</c:v>
                </c:pt>
                <c:pt idx="484">
                  <c:v>44508</c:v>
                </c:pt>
                <c:pt idx="485">
                  <c:v>44509</c:v>
                </c:pt>
                <c:pt idx="486">
                  <c:v>44510</c:v>
                </c:pt>
                <c:pt idx="487">
                  <c:v>44511</c:v>
                </c:pt>
                <c:pt idx="488">
                  <c:v>44512</c:v>
                </c:pt>
                <c:pt idx="489">
                  <c:v>44515</c:v>
                </c:pt>
                <c:pt idx="490">
                  <c:v>44516</c:v>
                </c:pt>
                <c:pt idx="491">
                  <c:v>44517</c:v>
                </c:pt>
                <c:pt idx="492">
                  <c:v>44518</c:v>
                </c:pt>
                <c:pt idx="493">
                  <c:v>44519</c:v>
                </c:pt>
                <c:pt idx="494">
                  <c:v>44522</c:v>
                </c:pt>
                <c:pt idx="495">
                  <c:v>44523</c:v>
                </c:pt>
                <c:pt idx="496">
                  <c:v>44524</c:v>
                </c:pt>
                <c:pt idx="497">
                  <c:v>44525</c:v>
                </c:pt>
                <c:pt idx="498">
                  <c:v>44526</c:v>
                </c:pt>
                <c:pt idx="499">
                  <c:v>44529</c:v>
                </c:pt>
                <c:pt idx="500">
                  <c:v>44530</c:v>
                </c:pt>
                <c:pt idx="501">
                  <c:v>44531</c:v>
                </c:pt>
                <c:pt idx="502">
                  <c:v>44532</c:v>
                </c:pt>
                <c:pt idx="503">
                  <c:v>44533</c:v>
                </c:pt>
                <c:pt idx="504">
                  <c:v>44536</c:v>
                </c:pt>
                <c:pt idx="505">
                  <c:v>44537</c:v>
                </c:pt>
                <c:pt idx="506">
                  <c:v>44538</c:v>
                </c:pt>
                <c:pt idx="507">
                  <c:v>44539</c:v>
                </c:pt>
                <c:pt idx="508">
                  <c:v>44540</c:v>
                </c:pt>
                <c:pt idx="509">
                  <c:v>44543</c:v>
                </c:pt>
                <c:pt idx="510">
                  <c:v>44544</c:v>
                </c:pt>
                <c:pt idx="511">
                  <c:v>44545</c:v>
                </c:pt>
                <c:pt idx="512">
                  <c:v>44546</c:v>
                </c:pt>
                <c:pt idx="513">
                  <c:v>44547</c:v>
                </c:pt>
                <c:pt idx="514">
                  <c:v>44550</c:v>
                </c:pt>
                <c:pt idx="515">
                  <c:v>44551</c:v>
                </c:pt>
                <c:pt idx="516">
                  <c:v>44552</c:v>
                </c:pt>
                <c:pt idx="517">
                  <c:v>44553</c:v>
                </c:pt>
                <c:pt idx="518">
                  <c:v>44554</c:v>
                </c:pt>
                <c:pt idx="519">
                  <c:v>44557</c:v>
                </c:pt>
                <c:pt idx="520">
                  <c:v>44558</c:v>
                </c:pt>
                <c:pt idx="521">
                  <c:v>44559</c:v>
                </c:pt>
                <c:pt idx="522">
                  <c:v>44560</c:v>
                </c:pt>
                <c:pt idx="523">
                  <c:v>44561</c:v>
                </c:pt>
                <c:pt idx="524">
                  <c:v>44564</c:v>
                </c:pt>
                <c:pt idx="525">
                  <c:v>44565</c:v>
                </c:pt>
                <c:pt idx="526">
                  <c:v>44566</c:v>
                </c:pt>
                <c:pt idx="527">
                  <c:v>44567</c:v>
                </c:pt>
                <c:pt idx="528">
                  <c:v>44568</c:v>
                </c:pt>
                <c:pt idx="529">
                  <c:v>44571</c:v>
                </c:pt>
                <c:pt idx="530">
                  <c:v>44572</c:v>
                </c:pt>
                <c:pt idx="531">
                  <c:v>44573</c:v>
                </c:pt>
                <c:pt idx="532">
                  <c:v>44574</c:v>
                </c:pt>
                <c:pt idx="533">
                  <c:v>44575</c:v>
                </c:pt>
                <c:pt idx="534">
                  <c:v>44578</c:v>
                </c:pt>
                <c:pt idx="535">
                  <c:v>44579</c:v>
                </c:pt>
                <c:pt idx="536">
                  <c:v>44580</c:v>
                </c:pt>
                <c:pt idx="537">
                  <c:v>44581</c:v>
                </c:pt>
                <c:pt idx="538">
                  <c:v>44582</c:v>
                </c:pt>
                <c:pt idx="539">
                  <c:v>44585</c:v>
                </c:pt>
                <c:pt idx="540">
                  <c:v>44586</c:v>
                </c:pt>
                <c:pt idx="541">
                  <c:v>44587</c:v>
                </c:pt>
                <c:pt idx="542">
                  <c:v>44588</c:v>
                </c:pt>
                <c:pt idx="543">
                  <c:v>44589</c:v>
                </c:pt>
                <c:pt idx="544">
                  <c:v>44592</c:v>
                </c:pt>
                <c:pt idx="545">
                  <c:v>44593</c:v>
                </c:pt>
                <c:pt idx="546">
                  <c:v>44594</c:v>
                </c:pt>
                <c:pt idx="547">
                  <c:v>44595</c:v>
                </c:pt>
                <c:pt idx="548">
                  <c:v>44596</c:v>
                </c:pt>
                <c:pt idx="549">
                  <c:v>44599</c:v>
                </c:pt>
                <c:pt idx="550">
                  <c:v>44600</c:v>
                </c:pt>
                <c:pt idx="551">
                  <c:v>44601</c:v>
                </c:pt>
                <c:pt idx="552">
                  <c:v>44602</c:v>
                </c:pt>
                <c:pt idx="553">
                  <c:v>44603</c:v>
                </c:pt>
                <c:pt idx="554">
                  <c:v>44606</c:v>
                </c:pt>
                <c:pt idx="555">
                  <c:v>44607</c:v>
                </c:pt>
                <c:pt idx="556">
                  <c:v>44608</c:v>
                </c:pt>
                <c:pt idx="557">
                  <c:v>44609</c:v>
                </c:pt>
                <c:pt idx="558">
                  <c:v>44610</c:v>
                </c:pt>
                <c:pt idx="559">
                  <c:v>44613</c:v>
                </c:pt>
                <c:pt idx="560">
                  <c:v>44614</c:v>
                </c:pt>
                <c:pt idx="561">
                  <c:v>44615</c:v>
                </c:pt>
                <c:pt idx="562">
                  <c:v>44616</c:v>
                </c:pt>
                <c:pt idx="563">
                  <c:v>44617</c:v>
                </c:pt>
                <c:pt idx="564">
                  <c:v>44620</c:v>
                </c:pt>
                <c:pt idx="565">
                  <c:v>44621</c:v>
                </c:pt>
                <c:pt idx="566">
                  <c:v>44622</c:v>
                </c:pt>
                <c:pt idx="567">
                  <c:v>44623</c:v>
                </c:pt>
                <c:pt idx="568">
                  <c:v>44624</c:v>
                </c:pt>
                <c:pt idx="569">
                  <c:v>44627</c:v>
                </c:pt>
                <c:pt idx="570">
                  <c:v>44628</c:v>
                </c:pt>
                <c:pt idx="571">
                  <c:v>44629</c:v>
                </c:pt>
                <c:pt idx="572">
                  <c:v>44630</c:v>
                </c:pt>
                <c:pt idx="573">
                  <c:v>44631</c:v>
                </c:pt>
                <c:pt idx="574">
                  <c:v>44634</c:v>
                </c:pt>
                <c:pt idx="575">
                  <c:v>44635</c:v>
                </c:pt>
                <c:pt idx="576">
                  <c:v>44636</c:v>
                </c:pt>
                <c:pt idx="577">
                  <c:v>44637</c:v>
                </c:pt>
                <c:pt idx="578">
                  <c:v>44638</c:v>
                </c:pt>
                <c:pt idx="579">
                  <c:v>44641</c:v>
                </c:pt>
                <c:pt idx="580">
                  <c:v>44642</c:v>
                </c:pt>
                <c:pt idx="581">
                  <c:v>44643</c:v>
                </c:pt>
                <c:pt idx="582">
                  <c:v>44644</c:v>
                </c:pt>
                <c:pt idx="583">
                  <c:v>44645</c:v>
                </c:pt>
                <c:pt idx="584">
                  <c:v>44648</c:v>
                </c:pt>
                <c:pt idx="585">
                  <c:v>44649</c:v>
                </c:pt>
                <c:pt idx="586">
                  <c:v>44650</c:v>
                </c:pt>
                <c:pt idx="587">
                  <c:v>44651</c:v>
                </c:pt>
                <c:pt idx="588">
                  <c:v>44652</c:v>
                </c:pt>
                <c:pt idx="589">
                  <c:v>44655</c:v>
                </c:pt>
                <c:pt idx="590">
                  <c:v>44656</c:v>
                </c:pt>
                <c:pt idx="591">
                  <c:v>44657</c:v>
                </c:pt>
                <c:pt idx="592">
                  <c:v>44658</c:v>
                </c:pt>
                <c:pt idx="593">
                  <c:v>44659</c:v>
                </c:pt>
                <c:pt idx="594">
                  <c:v>44662</c:v>
                </c:pt>
                <c:pt idx="595">
                  <c:v>44663</c:v>
                </c:pt>
                <c:pt idx="596">
                  <c:v>44664</c:v>
                </c:pt>
                <c:pt idx="597">
                  <c:v>44665</c:v>
                </c:pt>
                <c:pt idx="598">
                  <c:v>44666</c:v>
                </c:pt>
                <c:pt idx="599">
                  <c:v>44669</c:v>
                </c:pt>
                <c:pt idx="600">
                  <c:v>44670</c:v>
                </c:pt>
                <c:pt idx="601">
                  <c:v>44671</c:v>
                </c:pt>
                <c:pt idx="602">
                  <c:v>44672</c:v>
                </c:pt>
                <c:pt idx="603">
                  <c:v>44673</c:v>
                </c:pt>
                <c:pt idx="604">
                  <c:v>44676</c:v>
                </c:pt>
                <c:pt idx="605">
                  <c:v>44677</c:v>
                </c:pt>
                <c:pt idx="606">
                  <c:v>44678</c:v>
                </c:pt>
                <c:pt idx="607">
                  <c:v>44679</c:v>
                </c:pt>
                <c:pt idx="608">
                  <c:v>44680</c:v>
                </c:pt>
                <c:pt idx="609">
                  <c:v>44683</c:v>
                </c:pt>
                <c:pt idx="610">
                  <c:v>44684</c:v>
                </c:pt>
                <c:pt idx="611">
                  <c:v>44685</c:v>
                </c:pt>
                <c:pt idx="612">
                  <c:v>44686</c:v>
                </c:pt>
                <c:pt idx="613">
                  <c:v>44687</c:v>
                </c:pt>
                <c:pt idx="614">
                  <c:v>44690</c:v>
                </c:pt>
                <c:pt idx="615">
                  <c:v>44691</c:v>
                </c:pt>
                <c:pt idx="616">
                  <c:v>44692</c:v>
                </c:pt>
                <c:pt idx="617">
                  <c:v>44693</c:v>
                </c:pt>
                <c:pt idx="618">
                  <c:v>44694</c:v>
                </c:pt>
                <c:pt idx="619">
                  <c:v>44697</c:v>
                </c:pt>
                <c:pt idx="620">
                  <c:v>44698</c:v>
                </c:pt>
                <c:pt idx="621">
                  <c:v>44699</c:v>
                </c:pt>
                <c:pt idx="622">
                  <c:v>44700</c:v>
                </c:pt>
                <c:pt idx="623">
                  <c:v>44701</c:v>
                </c:pt>
                <c:pt idx="624">
                  <c:v>44704</c:v>
                </c:pt>
                <c:pt idx="625">
                  <c:v>44705</c:v>
                </c:pt>
                <c:pt idx="626">
                  <c:v>44706</c:v>
                </c:pt>
                <c:pt idx="627">
                  <c:v>44707</c:v>
                </c:pt>
                <c:pt idx="628">
                  <c:v>44708</c:v>
                </c:pt>
                <c:pt idx="629">
                  <c:v>44711</c:v>
                </c:pt>
                <c:pt idx="630">
                  <c:v>44712</c:v>
                </c:pt>
                <c:pt idx="631">
                  <c:v>44713</c:v>
                </c:pt>
                <c:pt idx="632">
                  <c:v>44714</c:v>
                </c:pt>
                <c:pt idx="633">
                  <c:v>44715</c:v>
                </c:pt>
                <c:pt idx="634">
                  <c:v>44718</c:v>
                </c:pt>
                <c:pt idx="635">
                  <c:v>44719</c:v>
                </c:pt>
                <c:pt idx="636">
                  <c:v>44720</c:v>
                </c:pt>
                <c:pt idx="637">
                  <c:v>44721</c:v>
                </c:pt>
                <c:pt idx="638">
                  <c:v>44722</c:v>
                </c:pt>
                <c:pt idx="639">
                  <c:v>44725</c:v>
                </c:pt>
                <c:pt idx="640">
                  <c:v>44726</c:v>
                </c:pt>
                <c:pt idx="641">
                  <c:v>44727</c:v>
                </c:pt>
                <c:pt idx="642">
                  <c:v>44728</c:v>
                </c:pt>
                <c:pt idx="643">
                  <c:v>44729</c:v>
                </c:pt>
                <c:pt idx="644">
                  <c:v>44732</c:v>
                </c:pt>
                <c:pt idx="645">
                  <c:v>44733</c:v>
                </c:pt>
                <c:pt idx="646">
                  <c:v>44734</c:v>
                </c:pt>
                <c:pt idx="647">
                  <c:v>44735</c:v>
                </c:pt>
                <c:pt idx="648">
                  <c:v>44736</c:v>
                </c:pt>
                <c:pt idx="649">
                  <c:v>44739</c:v>
                </c:pt>
                <c:pt idx="650">
                  <c:v>44740</c:v>
                </c:pt>
                <c:pt idx="651">
                  <c:v>44741</c:v>
                </c:pt>
                <c:pt idx="652">
                  <c:v>44742</c:v>
                </c:pt>
                <c:pt idx="653">
                  <c:v>44743</c:v>
                </c:pt>
                <c:pt idx="654">
                  <c:v>44746</c:v>
                </c:pt>
                <c:pt idx="655">
                  <c:v>44747</c:v>
                </c:pt>
                <c:pt idx="656">
                  <c:v>44748</c:v>
                </c:pt>
                <c:pt idx="657">
                  <c:v>44749</c:v>
                </c:pt>
                <c:pt idx="658">
                  <c:v>44750</c:v>
                </c:pt>
                <c:pt idx="659">
                  <c:v>44753</c:v>
                </c:pt>
                <c:pt idx="660">
                  <c:v>44754</c:v>
                </c:pt>
                <c:pt idx="661">
                  <c:v>44755</c:v>
                </c:pt>
                <c:pt idx="662">
                  <c:v>44756</c:v>
                </c:pt>
                <c:pt idx="663">
                  <c:v>44757</c:v>
                </c:pt>
                <c:pt idx="664">
                  <c:v>44760</c:v>
                </c:pt>
                <c:pt idx="665">
                  <c:v>44761</c:v>
                </c:pt>
                <c:pt idx="666">
                  <c:v>44762</c:v>
                </c:pt>
                <c:pt idx="667">
                  <c:v>44763</c:v>
                </c:pt>
                <c:pt idx="668">
                  <c:v>44764</c:v>
                </c:pt>
                <c:pt idx="669">
                  <c:v>44767</c:v>
                </c:pt>
                <c:pt idx="670">
                  <c:v>44768</c:v>
                </c:pt>
                <c:pt idx="671">
                  <c:v>44769</c:v>
                </c:pt>
                <c:pt idx="672">
                  <c:v>44770</c:v>
                </c:pt>
                <c:pt idx="673">
                  <c:v>44771</c:v>
                </c:pt>
                <c:pt idx="674">
                  <c:v>44774</c:v>
                </c:pt>
                <c:pt idx="675">
                  <c:v>44775</c:v>
                </c:pt>
                <c:pt idx="676">
                  <c:v>44776</c:v>
                </c:pt>
                <c:pt idx="677">
                  <c:v>44777</c:v>
                </c:pt>
                <c:pt idx="678">
                  <c:v>44778</c:v>
                </c:pt>
                <c:pt idx="679">
                  <c:v>44781</c:v>
                </c:pt>
                <c:pt idx="680">
                  <c:v>44782</c:v>
                </c:pt>
                <c:pt idx="681">
                  <c:v>44783</c:v>
                </c:pt>
                <c:pt idx="682">
                  <c:v>44784</c:v>
                </c:pt>
                <c:pt idx="683">
                  <c:v>44785</c:v>
                </c:pt>
                <c:pt idx="684">
                  <c:v>44788</c:v>
                </c:pt>
                <c:pt idx="685">
                  <c:v>44789</c:v>
                </c:pt>
                <c:pt idx="686">
                  <c:v>44790</c:v>
                </c:pt>
                <c:pt idx="687">
                  <c:v>44791</c:v>
                </c:pt>
                <c:pt idx="688">
                  <c:v>44792</c:v>
                </c:pt>
                <c:pt idx="689">
                  <c:v>44795</c:v>
                </c:pt>
                <c:pt idx="690">
                  <c:v>44796</c:v>
                </c:pt>
                <c:pt idx="691">
                  <c:v>44797</c:v>
                </c:pt>
                <c:pt idx="692">
                  <c:v>44798</c:v>
                </c:pt>
                <c:pt idx="693">
                  <c:v>44799</c:v>
                </c:pt>
                <c:pt idx="694">
                  <c:v>44802</c:v>
                </c:pt>
                <c:pt idx="695">
                  <c:v>44803</c:v>
                </c:pt>
                <c:pt idx="696">
                  <c:v>44804</c:v>
                </c:pt>
                <c:pt idx="697">
                  <c:v>44805</c:v>
                </c:pt>
                <c:pt idx="698">
                  <c:v>44806</c:v>
                </c:pt>
                <c:pt idx="699">
                  <c:v>44809</c:v>
                </c:pt>
                <c:pt idx="700">
                  <c:v>44810</c:v>
                </c:pt>
                <c:pt idx="701">
                  <c:v>44811</c:v>
                </c:pt>
                <c:pt idx="702">
                  <c:v>44812</c:v>
                </c:pt>
                <c:pt idx="703">
                  <c:v>44813</c:v>
                </c:pt>
                <c:pt idx="704">
                  <c:v>44816</c:v>
                </c:pt>
                <c:pt idx="705">
                  <c:v>44817</c:v>
                </c:pt>
                <c:pt idx="706">
                  <c:v>44818</c:v>
                </c:pt>
                <c:pt idx="707">
                  <c:v>44819</c:v>
                </c:pt>
                <c:pt idx="708">
                  <c:v>44820</c:v>
                </c:pt>
                <c:pt idx="709">
                  <c:v>44823</c:v>
                </c:pt>
                <c:pt idx="710">
                  <c:v>44824</c:v>
                </c:pt>
                <c:pt idx="711">
                  <c:v>44825</c:v>
                </c:pt>
                <c:pt idx="712">
                  <c:v>44826</c:v>
                </c:pt>
                <c:pt idx="713">
                  <c:v>44827</c:v>
                </c:pt>
                <c:pt idx="714">
                  <c:v>44830</c:v>
                </c:pt>
                <c:pt idx="715">
                  <c:v>44831</c:v>
                </c:pt>
                <c:pt idx="716">
                  <c:v>44832</c:v>
                </c:pt>
                <c:pt idx="717">
                  <c:v>44833</c:v>
                </c:pt>
                <c:pt idx="718">
                  <c:v>44834</c:v>
                </c:pt>
                <c:pt idx="719">
                  <c:v>44837</c:v>
                </c:pt>
                <c:pt idx="720">
                  <c:v>44838</c:v>
                </c:pt>
                <c:pt idx="721">
                  <c:v>44839</c:v>
                </c:pt>
                <c:pt idx="722">
                  <c:v>44840</c:v>
                </c:pt>
                <c:pt idx="723">
                  <c:v>44841</c:v>
                </c:pt>
                <c:pt idx="724">
                  <c:v>44844</c:v>
                </c:pt>
                <c:pt idx="725">
                  <c:v>44845</c:v>
                </c:pt>
                <c:pt idx="726">
                  <c:v>44846</c:v>
                </c:pt>
                <c:pt idx="727">
                  <c:v>44847</c:v>
                </c:pt>
                <c:pt idx="728">
                  <c:v>44848</c:v>
                </c:pt>
                <c:pt idx="729">
                  <c:v>44851</c:v>
                </c:pt>
                <c:pt idx="730">
                  <c:v>44852</c:v>
                </c:pt>
                <c:pt idx="731">
                  <c:v>44853</c:v>
                </c:pt>
                <c:pt idx="732">
                  <c:v>44854</c:v>
                </c:pt>
                <c:pt idx="733">
                  <c:v>44855</c:v>
                </c:pt>
                <c:pt idx="734">
                  <c:v>44858</c:v>
                </c:pt>
                <c:pt idx="735">
                  <c:v>44859</c:v>
                </c:pt>
                <c:pt idx="736">
                  <c:v>44860</c:v>
                </c:pt>
                <c:pt idx="737">
                  <c:v>44861</c:v>
                </c:pt>
                <c:pt idx="738">
                  <c:v>44862</c:v>
                </c:pt>
                <c:pt idx="739">
                  <c:v>44865</c:v>
                </c:pt>
                <c:pt idx="740">
                  <c:v>44866</c:v>
                </c:pt>
                <c:pt idx="741">
                  <c:v>44867</c:v>
                </c:pt>
                <c:pt idx="742">
                  <c:v>44868</c:v>
                </c:pt>
                <c:pt idx="743">
                  <c:v>44869</c:v>
                </c:pt>
                <c:pt idx="744">
                  <c:v>44872</c:v>
                </c:pt>
                <c:pt idx="745">
                  <c:v>44873</c:v>
                </c:pt>
                <c:pt idx="746">
                  <c:v>44874</c:v>
                </c:pt>
                <c:pt idx="747">
                  <c:v>44875</c:v>
                </c:pt>
                <c:pt idx="748">
                  <c:v>44876</c:v>
                </c:pt>
                <c:pt idx="749">
                  <c:v>44879</c:v>
                </c:pt>
                <c:pt idx="750">
                  <c:v>44880</c:v>
                </c:pt>
                <c:pt idx="751">
                  <c:v>44881</c:v>
                </c:pt>
                <c:pt idx="752">
                  <c:v>44882</c:v>
                </c:pt>
                <c:pt idx="753">
                  <c:v>44883</c:v>
                </c:pt>
                <c:pt idx="754">
                  <c:v>44886</c:v>
                </c:pt>
                <c:pt idx="755">
                  <c:v>44887</c:v>
                </c:pt>
                <c:pt idx="756">
                  <c:v>44888</c:v>
                </c:pt>
                <c:pt idx="757">
                  <c:v>44889</c:v>
                </c:pt>
                <c:pt idx="758">
                  <c:v>44890</c:v>
                </c:pt>
                <c:pt idx="759">
                  <c:v>44893</c:v>
                </c:pt>
                <c:pt idx="760">
                  <c:v>44894</c:v>
                </c:pt>
                <c:pt idx="761">
                  <c:v>44895</c:v>
                </c:pt>
                <c:pt idx="762">
                  <c:v>44896</c:v>
                </c:pt>
                <c:pt idx="763">
                  <c:v>44897</c:v>
                </c:pt>
                <c:pt idx="764">
                  <c:v>44900</c:v>
                </c:pt>
                <c:pt idx="765">
                  <c:v>44901</c:v>
                </c:pt>
                <c:pt idx="766">
                  <c:v>44902</c:v>
                </c:pt>
                <c:pt idx="767">
                  <c:v>44903</c:v>
                </c:pt>
                <c:pt idx="768">
                  <c:v>44904</c:v>
                </c:pt>
                <c:pt idx="769">
                  <c:v>44907</c:v>
                </c:pt>
                <c:pt idx="770">
                  <c:v>44908</c:v>
                </c:pt>
                <c:pt idx="771">
                  <c:v>44909</c:v>
                </c:pt>
                <c:pt idx="772">
                  <c:v>44910</c:v>
                </c:pt>
                <c:pt idx="773">
                  <c:v>44911</c:v>
                </c:pt>
                <c:pt idx="774">
                  <c:v>44914</c:v>
                </c:pt>
                <c:pt idx="775">
                  <c:v>44915</c:v>
                </c:pt>
                <c:pt idx="776">
                  <c:v>44916</c:v>
                </c:pt>
                <c:pt idx="777">
                  <c:v>44917</c:v>
                </c:pt>
                <c:pt idx="778">
                  <c:v>44918</c:v>
                </c:pt>
                <c:pt idx="779">
                  <c:v>44921</c:v>
                </c:pt>
                <c:pt idx="780">
                  <c:v>44922</c:v>
                </c:pt>
                <c:pt idx="781">
                  <c:v>44923</c:v>
                </c:pt>
                <c:pt idx="782">
                  <c:v>44924</c:v>
                </c:pt>
                <c:pt idx="783">
                  <c:v>44925</c:v>
                </c:pt>
                <c:pt idx="784">
                  <c:v>44928</c:v>
                </c:pt>
                <c:pt idx="785">
                  <c:v>44929</c:v>
                </c:pt>
                <c:pt idx="786">
                  <c:v>44930</c:v>
                </c:pt>
                <c:pt idx="787">
                  <c:v>44931</c:v>
                </c:pt>
                <c:pt idx="788">
                  <c:v>44932</c:v>
                </c:pt>
                <c:pt idx="789">
                  <c:v>44935</c:v>
                </c:pt>
                <c:pt idx="790">
                  <c:v>44936</c:v>
                </c:pt>
                <c:pt idx="791">
                  <c:v>44937</c:v>
                </c:pt>
                <c:pt idx="792">
                  <c:v>44938</c:v>
                </c:pt>
                <c:pt idx="793">
                  <c:v>44939</c:v>
                </c:pt>
                <c:pt idx="794">
                  <c:v>44942</c:v>
                </c:pt>
                <c:pt idx="795">
                  <c:v>44943</c:v>
                </c:pt>
                <c:pt idx="796">
                  <c:v>44944</c:v>
                </c:pt>
                <c:pt idx="797">
                  <c:v>44945</c:v>
                </c:pt>
                <c:pt idx="798">
                  <c:v>44946</c:v>
                </c:pt>
                <c:pt idx="799">
                  <c:v>44949</c:v>
                </c:pt>
                <c:pt idx="800">
                  <c:v>44950</c:v>
                </c:pt>
                <c:pt idx="801">
                  <c:v>44951</c:v>
                </c:pt>
                <c:pt idx="802">
                  <c:v>44952</c:v>
                </c:pt>
                <c:pt idx="803">
                  <c:v>44953</c:v>
                </c:pt>
                <c:pt idx="804">
                  <c:v>44956</c:v>
                </c:pt>
                <c:pt idx="805">
                  <c:v>44957</c:v>
                </c:pt>
                <c:pt idx="806">
                  <c:v>44958</c:v>
                </c:pt>
                <c:pt idx="807">
                  <c:v>44959</c:v>
                </c:pt>
                <c:pt idx="808">
                  <c:v>44960</c:v>
                </c:pt>
                <c:pt idx="809">
                  <c:v>44963</c:v>
                </c:pt>
                <c:pt idx="810">
                  <c:v>44964</c:v>
                </c:pt>
                <c:pt idx="811">
                  <c:v>44965</c:v>
                </c:pt>
                <c:pt idx="812">
                  <c:v>44966</c:v>
                </c:pt>
                <c:pt idx="813">
                  <c:v>44967</c:v>
                </c:pt>
                <c:pt idx="814">
                  <c:v>44970</c:v>
                </c:pt>
                <c:pt idx="815">
                  <c:v>44971</c:v>
                </c:pt>
                <c:pt idx="816">
                  <c:v>44972</c:v>
                </c:pt>
                <c:pt idx="817">
                  <c:v>44973</c:v>
                </c:pt>
                <c:pt idx="818">
                  <c:v>44974</c:v>
                </c:pt>
                <c:pt idx="819">
                  <c:v>44977</c:v>
                </c:pt>
                <c:pt idx="820">
                  <c:v>44978</c:v>
                </c:pt>
                <c:pt idx="821">
                  <c:v>44979</c:v>
                </c:pt>
                <c:pt idx="822">
                  <c:v>44980</c:v>
                </c:pt>
                <c:pt idx="823">
                  <c:v>44981</c:v>
                </c:pt>
                <c:pt idx="824">
                  <c:v>44984</c:v>
                </c:pt>
                <c:pt idx="825">
                  <c:v>44985</c:v>
                </c:pt>
                <c:pt idx="826">
                  <c:v>44986</c:v>
                </c:pt>
                <c:pt idx="827">
                  <c:v>44987</c:v>
                </c:pt>
                <c:pt idx="828">
                  <c:v>44988</c:v>
                </c:pt>
                <c:pt idx="829">
                  <c:v>44991</c:v>
                </c:pt>
                <c:pt idx="830">
                  <c:v>44992</c:v>
                </c:pt>
                <c:pt idx="831">
                  <c:v>44993</c:v>
                </c:pt>
                <c:pt idx="832">
                  <c:v>44994</c:v>
                </c:pt>
                <c:pt idx="833">
                  <c:v>44995</c:v>
                </c:pt>
                <c:pt idx="834">
                  <c:v>44998</c:v>
                </c:pt>
                <c:pt idx="835">
                  <c:v>44999</c:v>
                </c:pt>
                <c:pt idx="836">
                  <c:v>45000</c:v>
                </c:pt>
                <c:pt idx="837">
                  <c:v>45001</c:v>
                </c:pt>
                <c:pt idx="838">
                  <c:v>45002</c:v>
                </c:pt>
                <c:pt idx="839">
                  <c:v>45005</c:v>
                </c:pt>
                <c:pt idx="840">
                  <c:v>45006</c:v>
                </c:pt>
                <c:pt idx="841">
                  <c:v>45007</c:v>
                </c:pt>
                <c:pt idx="842">
                  <c:v>45008</c:v>
                </c:pt>
                <c:pt idx="843">
                  <c:v>45009</c:v>
                </c:pt>
                <c:pt idx="844">
                  <c:v>45012</c:v>
                </c:pt>
                <c:pt idx="845">
                  <c:v>45013</c:v>
                </c:pt>
                <c:pt idx="846">
                  <c:v>45014</c:v>
                </c:pt>
                <c:pt idx="847">
                  <c:v>45015</c:v>
                </c:pt>
                <c:pt idx="848">
                  <c:v>45016</c:v>
                </c:pt>
                <c:pt idx="849">
                  <c:v>45019</c:v>
                </c:pt>
                <c:pt idx="850">
                  <c:v>45020</c:v>
                </c:pt>
                <c:pt idx="851">
                  <c:v>45021</c:v>
                </c:pt>
                <c:pt idx="852">
                  <c:v>45022</c:v>
                </c:pt>
                <c:pt idx="853">
                  <c:v>45023</c:v>
                </c:pt>
                <c:pt idx="854">
                  <c:v>45026</c:v>
                </c:pt>
                <c:pt idx="855">
                  <c:v>45027</c:v>
                </c:pt>
                <c:pt idx="856">
                  <c:v>45028</c:v>
                </c:pt>
                <c:pt idx="857">
                  <c:v>45029</c:v>
                </c:pt>
                <c:pt idx="858">
                  <c:v>45030</c:v>
                </c:pt>
                <c:pt idx="859">
                  <c:v>45033</c:v>
                </c:pt>
                <c:pt idx="860">
                  <c:v>45034</c:v>
                </c:pt>
                <c:pt idx="861">
                  <c:v>45035</c:v>
                </c:pt>
                <c:pt idx="862">
                  <c:v>45036</c:v>
                </c:pt>
                <c:pt idx="863">
                  <c:v>45037</c:v>
                </c:pt>
                <c:pt idx="864">
                  <c:v>45040</c:v>
                </c:pt>
                <c:pt idx="865">
                  <c:v>45041</c:v>
                </c:pt>
                <c:pt idx="866">
                  <c:v>45042</c:v>
                </c:pt>
                <c:pt idx="867">
                  <c:v>45043</c:v>
                </c:pt>
                <c:pt idx="868">
                  <c:v>45044</c:v>
                </c:pt>
                <c:pt idx="869">
                  <c:v>45047</c:v>
                </c:pt>
                <c:pt idx="870">
                  <c:v>45048</c:v>
                </c:pt>
                <c:pt idx="871">
                  <c:v>45049</c:v>
                </c:pt>
                <c:pt idx="872">
                  <c:v>45050</c:v>
                </c:pt>
                <c:pt idx="873">
                  <c:v>45051</c:v>
                </c:pt>
                <c:pt idx="874">
                  <c:v>45054</c:v>
                </c:pt>
                <c:pt idx="875">
                  <c:v>45055</c:v>
                </c:pt>
                <c:pt idx="876">
                  <c:v>45056</c:v>
                </c:pt>
                <c:pt idx="877">
                  <c:v>45057</c:v>
                </c:pt>
                <c:pt idx="878">
                  <c:v>45058</c:v>
                </c:pt>
                <c:pt idx="879">
                  <c:v>45061</c:v>
                </c:pt>
                <c:pt idx="880">
                  <c:v>45062</c:v>
                </c:pt>
                <c:pt idx="881">
                  <c:v>45063</c:v>
                </c:pt>
                <c:pt idx="882">
                  <c:v>45064</c:v>
                </c:pt>
                <c:pt idx="883">
                  <c:v>45065</c:v>
                </c:pt>
                <c:pt idx="884">
                  <c:v>45068</c:v>
                </c:pt>
                <c:pt idx="885">
                  <c:v>45069</c:v>
                </c:pt>
                <c:pt idx="886">
                  <c:v>45070</c:v>
                </c:pt>
                <c:pt idx="887">
                  <c:v>45071</c:v>
                </c:pt>
                <c:pt idx="888">
                  <c:v>45072</c:v>
                </c:pt>
                <c:pt idx="889">
                  <c:v>45075</c:v>
                </c:pt>
                <c:pt idx="890">
                  <c:v>45076</c:v>
                </c:pt>
                <c:pt idx="891">
                  <c:v>45077</c:v>
                </c:pt>
                <c:pt idx="892">
                  <c:v>45078</c:v>
                </c:pt>
                <c:pt idx="893">
                  <c:v>45079</c:v>
                </c:pt>
                <c:pt idx="894">
                  <c:v>45082</c:v>
                </c:pt>
                <c:pt idx="895">
                  <c:v>45083</c:v>
                </c:pt>
                <c:pt idx="896">
                  <c:v>45084</c:v>
                </c:pt>
                <c:pt idx="897">
                  <c:v>45085</c:v>
                </c:pt>
                <c:pt idx="898">
                  <c:v>45086</c:v>
                </c:pt>
                <c:pt idx="899">
                  <c:v>45089</c:v>
                </c:pt>
                <c:pt idx="900">
                  <c:v>45090</c:v>
                </c:pt>
                <c:pt idx="901">
                  <c:v>45091</c:v>
                </c:pt>
                <c:pt idx="902">
                  <c:v>45092</c:v>
                </c:pt>
                <c:pt idx="903">
                  <c:v>45093</c:v>
                </c:pt>
                <c:pt idx="904">
                  <c:v>45096</c:v>
                </c:pt>
                <c:pt idx="905">
                  <c:v>45097</c:v>
                </c:pt>
                <c:pt idx="906">
                  <c:v>45098</c:v>
                </c:pt>
                <c:pt idx="907">
                  <c:v>45099</c:v>
                </c:pt>
                <c:pt idx="908">
                  <c:v>45100</c:v>
                </c:pt>
                <c:pt idx="909">
                  <c:v>45103</c:v>
                </c:pt>
                <c:pt idx="910">
                  <c:v>45104</c:v>
                </c:pt>
                <c:pt idx="911">
                  <c:v>45105</c:v>
                </c:pt>
                <c:pt idx="912">
                  <c:v>45106</c:v>
                </c:pt>
                <c:pt idx="913">
                  <c:v>45107</c:v>
                </c:pt>
                <c:pt idx="914">
                  <c:v>45110</c:v>
                </c:pt>
                <c:pt idx="915">
                  <c:v>45111</c:v>
                </c:pt>
                <c:pt idx="916">
                  <c:v>45112</c:v>
                </c:pt>
                <c:pt idx="917">
                  <c:v>45113</c:v>
                </c:pt>
                <c:pt idx="918">
                  <c:v>45114</c:v>
                </c:pt>
                <c:pt idx="919">
                  <c:v>45117</c:v>
                </c:pt>
                <c:pt idx="920">
                  <c:v>45118</c:v>
                </c:pt>
                <c:pt idx="921">
                  <c:v>45119</c:v>
                </c:pt>
                <c:pt idx="922">
                  <c:v>45120</c:v>
                </c:pt>
                <c:pt idx="923">
                  <c:v>45121</c:v>
                </c:pt>
                <c:pt idx="924">
                  <c:v>45124</c:v>
                </c:pt>
                <c:pt idx="925">
                  <c:v>45125</c:v>
                </c:pt>
                <c:pt idx="926">
                  <c:v>45126</c:v>
                </c:pt>
                <c:pt idx="927">
                  <c:v>45127</c:v>
                </c:pt>
                <c:pt idx="928">
                  <c:v>45128</c:v>
                </c:pt>
                <c:pt idx="929">
                  <c:v>45131</c:v>
                </c:pt>
                <c:pt idx="930">
                  <c:v>45132</c:v>
                </c:pt>
                <c:pt idx="931">
                  <c:v>45133</c:v>
                </c:pt>
                <c:pt idx="932">
                  <c:v>45134</c:v>
                </c:pt>
                <c:pt idx="933">
                  <c:v>45135</c:v>
                </c:pt>
                <c:pt idx="934">
                  <c:v>45138</c:v>
                </c:pt>
                <c:pt idx="935">
                  <c:v>45139</c:v>
                </c:pt>
                <c:pt idx="936">
                  <c:v>45140</c:v>
                </c:pt>
                <c:pt idx="937">
                  <c:v>45141</c:v>
                </c:pt>
                <c:pt idx="938">
                  <c:v>45142</c:v>
                </c:pt>
                <c:pt idx="939">
                  <c:v>45145</c:v>
                </c:pt>
                <c:pt idx="940">
                  <c:v>45146</c:v>
                </c:pt>
                <c:pt idx="941">
                  <c:v>45147</c:v>
                </c:pt>
                <c:pt idx="942">
                  <c:v>45148</c:v>
                </c:pt>
                <c:pt idx="943">
                  <c:v>45149</c:v>
                </c:pt>
                <c:pt idx="944">
                  <c:v>45152</c:v>
                </c:pt>
                <c:pt idx="945">
                  <c:v>45153</c:v>
                </c:pt>
                <c:pt idx="946">
                  <c:v>45154</c:v>
                </c:pt>
                <c:pt idx="947">
                  <c:v>45155</c:v>
                </c:pt>
                <c:pt idx="948">
                  <c:v>45156</c:v>
                </c:pt>
                <c:pt idx="949">
                  <c:v>45159</c:v>
                </c:pt>
                <c:pt idx="950">
                  <c:v>45160</c:v>
                </c:pt>
                <c:pt idx="951">
                  <c:v>45161</c:v>
                </c:pt>
                <c:pt idx="952">
                  <c:v>45162</c:v>
                </c:pt>
                <c:pt idx="953">
                  <c:v>45163</c:v>
                </c:pt>
                <c:pt idx="954">
                  <c:v>45166</c:v>
                </c:pt>
                <c:pt idx="955">
                  <c:v>45167</c:v>
                </c:pt>
                <c:pt idx="956">
                  <c:v>45168</c:v>
                </c:pt>
                <c:pt idx="957">
                  <c:v>45169</c:v>
                </c:pt>
                <c:pt idx="958">
                  <c:v>45170</c:v>
                </c:pt>
                <c:pt idx="959">
                  <c:v>45173</c:v>
                </c:pt>
                <c:pt idx="960">
                  <c:v>45174</c:v>
                </c:pt>
                <c:pt idx="961">
                  <c:v>45175</c:v>
                </c:pt>
                <c:pt idx="962">
                  <c:v>45176</c:v>
                </c:pt>
                <c:pt idx="963">
                  <c:v>45177</c:v>
                </c:pt>
                <c:pt idx="964">
                  <c:v>45180</c:v>
                </c:pt>
                <c:pt idx="965">
                  <c:v>45181</c:v>
                </c:pt>
                <c:pt idx="966">
                  <c:v>45182</c:v>
                </c:pt>
                <c:pt idx="967">
                  <c:v>45183</c:v>
                </c:pt>
                <c:pt idx="968">
                  <c:v>45184</c:v>
                </c:pt>
                <c:pt idx="969">
                  <c:v>45187</c:v>
                </c:pt>
                <c:pt idx="970">
                  <c:v>45188</c:v>
                </c:pt>
                <c:pt idx="971">
                  <c:v>45189</c:v>
                </c:pt>
                <c:pt idx="972">
                  <c:v>45190</c:v>
                </c:pt>
                <c:pt idx="973">
                  <c:v>45191</c:v>
                </c:pt>
                <c:pt idx="974">
                  <c:v>45194</c:v>
                </c:pt>
                <c:pt idx="975">
                  <c:v>45195</c:v>
                </c:pt>
                <c:pt idx="976">
                  <c:v>45196</c:v>
                </c:pt>
                <c:pt idx="977">
                  <c:v>45197</c:v>
                </c:pt>
                <c:pt idx="978">
                  <c:v>45198</c:v>
                </c:pt>
                <c:pt idx="979">
                  <c:v>45201</c:v>
                </c:pt>
                <c:pt idx="980">
                  <c:v>45202</c:v>
                </c:pt>
                <c:pt idx="981">
                  <c:v>45203</c:v>
                </c:pt>
                <c:pt idx="982">
                  <c:v>45204</c:v>
                </c:pt>
                <c:pt idx="983">
                  <c:v>45205</c:v>
                </c:pt>
                <c:pt idx="984">
                  <c:v>45208</c:v>
                </c:pt>
                <c:pt idx="985">
                  <c:v>45209</c:v>
                </c:pt>
                <c:pt idx="986">
                  <c:v>45210</c:v>
                </c:pt>
                <c:pt idx="987">
                  <c:v>45211</c:v>
                </c:pt>
                <c:pt idx="988">
                  <c:v>45212</c:v>
                </c:pt>
                <c:pt idx="989">
                  <c:v>45215</c:v>
                </c:pt>
                <c:pt idx="990">
                  <c:v>45216</c:v>
                </c:pt>
                <c:pt idx="991">
                  <c:v>45217</c:v>
                </c:pt>
                <c:pt idx="992">
                  <c:v>45218</c:v>
                </c:pt>
                <c:pt idx="993">
                  <c:v>45219</c:v>
                </c:pt>
                <c:pt idx="994">
                  <c:v>45222</c:v>
                </c:pt>
                <c:pt idx="995">
                  <c:v>45223</c:v>
                </c:pt>
                <c:pt idx="996">
                  <c:v>45224</c:v>
                </c:pt>
                <c:pt idx="997">
                  <c:v>45225</c:v>
                </c:pt>
                <c:pt idx="998">
                  <c:v>45226</c:v>
                </c:pt>
                <c:pt idx="999">
                  <c:v>45229</c:v>
                </c:pt>
                <c:pt idx="1000">
                  <c:v>45230</c:v>
                </c:pt>
                <c:pt idx="1001">
                  <c:v>45231</c:v>
                </c:pt>
                <c:pt idx="1002">
                  <c:v>45232</c:v>
                </c:pt>
                <c:pt idx="1003">
                  <c:v>45233</c:v>
                </c:pt>
                <c:pt idx="1004">
                  <c:v>45236</c:v>
                </c:pt>
                <c:pt idx="1005">
                  <c:v>45237</c:v>
                </c:pt>
                <c:pt idx="1006">
                  <c:v>45238</c:v>
                </c:pt>
                <c:pt idx="1007">
                  <c:v>45239</c:v>
                </c:pt>
                <c:pt idx="1008">
                  <c:v>45240</c:v>
                </c:pt>
                <c:pt idx="1009">
                  <c:v>45243</c:v>
                </c:pt>
                <c:pt idx="1010">
                  <c:v>45244</c:v>
                </c:pt>
                <c:pt idx="1011">
                  <c:v>45245</c:v>
                </c:pt>
                <c:pt idx="1012">
                  <c:v>45246</c:v>
                </c:pt>
                <c:pt idx="1013">
                  <c:v>45247</c:v>
                </c:pt>
                <c:pt idx="1014">
                  <c:v>45250</c:v>
                </c:pt>
                <c:pt idx="1015">
                  <c:v>45251</c:v>
                </c:pt>
                <c:pt idx="1016">
                  <c:v>45252</c:v>
                </c:pt>
                <c:pt idx="1017">
                  <c:v>45253</c:v>
                </c:pt>
                <c:pt idx="1018">
                  <c:v>45254</c:v>
                </c:pt>
                <c:pt idx="1019">
                  <c:v>45257</c:v>
                </c:pt>
                <c:pt idx="1020">
                  <c:v>45258</c:v>
                </c:pt>
                <c:pt idx="1021">
                  <c:v>45259</c:v>
                </c:pt>
                <c:pt idx="1022">
                  <c:v>45260</c:v>
                </c:pt>
                <c:pt idx="1023">
                  <c:v>45261</c:v>
                </c:pt>
                <c:pt idx="1024">
                  <c:v>45264</c:v>
                </c:pt>
                <c:pt idx="1025">
                  <c:v>45265</c:v>
                </c:pt>
                <c:pt idx="1026">
                  <c:v>45266</c:v>
                </c:pt>
                <c:pt idx="1027">
                  <c:v>45267</c:v>
                </c:pt>
                <c:pt idx="1028">
                  <c:v>45268</c:v>
                </c:pt>
                <c:pt idx="1029">
                  <c:v>45271</c:v>
                </c:pt>
                <c:pt idx="1030">
                  <c:v>45272</c:v>
                </c:pt>
                <c:pt idx="1031">
                  <c:v>45273</c:v>
                </c:pt>
                <c:pt idx="1032">
                  <c:v>45274</c:v>
                </c:pt>
                <c:pt idx="1033">
                  <c:v>45275</c:v>
                </c:pt>
                <c:pt idx="1034">
                  <c:v>45278</c:v>
                </c:pt>
                <c:pt idx="1035">
                  <c:v>45279</c:v>
                </c:pt>
                <c:pt idx="1036">
                  <c:v>45280</c:v>
                </c:pt>
                <c:pt idx="1037">
                  <c:v>45281</c:v>
                </c:pt>
                <c:pt idx="1038">
                  <c:v>45282</c:v>
                </c:pt>
                <c:pt idx="1039">
                  <c:v>45285</c:v>
                </c:pt>
                <c:pt idx="1040">
                  <c:v>45286</c:v>
                </c:pt>
                <c:pt idx="1041">
                  <c:v>45287</c:v>
                </c:pt>
                <c:pt idx="1042">
                  <c:v>45288</c:v>
                </c:pt>
                <c:pt idx="1043">
                  <c:v>45289</c:v>
                </c:pt>
                <c:pt idx="1044">
                  <c:v>45292</c:v>
                </c:pt>
                <c:pt idx="1045">
                  <c:v>45293</c:v>
                </c:pt>
                <c:pt idx="1046">
                  <c:v>45294</c:v>
                </c:pt>
                <c:pt idx="1047">
                  <c:v>45295</c:v>
                </c:pt>
                <c:pt idx="1048">
                  <c:v>45296</c:v>
                </c:pt>
                <c:pt idx="1049">
                  <c:v>45299</c:v>
                </c:pt>
                <c:pt idx="1050">
                  <c:v>45300</c:v>
                </c:pt>
                <c:pt idx="1051">
                  <c:v>45301</c:v>
                </c:pt>
                <c:pt idx="1052">
                  <c:v>45302</c:v>
                </c:pt>
                <c:pt idx="1053">
                  <c:v>45303</c:v>
                </c:pt>
                <c:pt idx="1054">
                  <c:v>45306</c:v>
                </c:pt>
                <c:pt idx="1055">
                  <c:v>45307</c:v>
                </c:pt>
                <c:pt idx="1056">
                  <c:v>45308</c:v>
                </c:pt>
                <c:pt idx="1057">
                  <c:v>45309</c:v>
                </c:pt>
                <c:pt idx="1058">
                  <c:v>45310</c:v>
                </c:pt>
                <c:pt idx="1059">
                  <c:v>45313</c:v>
                </c:pt>
                <c:pt idx="1060">
                  <c:v>45314</c:v>
                </c:pt>
                <c:pt idx="1061">
                  <c:v>45315</c:v>
                </c:pt>
                <c:pt idx="1062">
                  <c:v>45316</c:v>
                </c:pt>
                <c:pt idx="1063">
                  <c:v>45317</c:v>
                </c:pt>
                <c:pt idx="1064">
                  <c:v>45320</c:v>
                </c:pt>
                <c:pt idx="1065">
                  <c:v>45321</c:v>
                </c:pt>
                <c:pt idx="1066">
                  <c:v>45322</c:v>
                </c:pt>
                <c:pt idx="1067">
                  <c:v>45323</c:v>
                </c:pt>
                <c:pt idx="1068">
                  <c:v>45324</c:v>
                </c:pt>
                <c:pt idx="1069">
                  <c:v>45327</c:v>
                </c:pt>
                <c:pt idx="1070">
                  <c:v>45328</c:v>
                </c:pt>
                <c:pt idx="1071">
                  <c:v>45329</c:v>
                </c:pt>
                <c:pt idx="1072">
                  <c:v>45330</c:v>
                </c:pt>
                <c:pt idx="1073">
                  <c:v>45331</c:v>
                </c:pt>
                <c:pt idx="1074">
                  <c:v>45334</c:v>
                </c:pt>
                <c:pt idx="1075">
                  <c:v>45335</c:v>
                </c:pt>
                <c:pt idx="1076">
                  <c:v>45336</c:v>
                </c:pt>
                <c:pt idx="1077">
                  <c:v>45337</c:v>
                </c:pt>
                <c:pt idx="1078">
                  <c:v>45338</c:v>
                </c:pt>
                <c:pt idx="1079">
                  <c:v>45341</c:v>
                </c:pt>
                <c:pt idx="1080">
                  <c:v>45342</c:v>
                </c:pt>
                <c:pt idx="1081">
                  <c:v>45343</c:v>
                </c:pt>
                <c:pt idx="1082">
                  <c:v>45344</c:v>
                </c:pt>
                <c:pt idx="1083">
                  <c:v>45345</c:v>
                </c:pt>
                <c:pt idx="1084">
                  <c:v>45348</c:v>
                </c:pt>
                <c:pt idx="1085">
                  <c:v>45349</c:v>
                </c:pt>
                <c:pt idx="1086">
                  <c:v>45350</c:v>
                </c:pt>
                <c:pt idx="1087">
                  <c:v>45351</c:v>
                </c:pt>
                <c:pt idx="1088">
                  <c:v>45352</c:v>
                </c:pt>
                <c:pt idx="1089">
                  <c:v>45355</c:v>
                </c:pt>
                <c:pt idx="1090">
                  <c:v>45356</c:v>
                </c:pt>
                <c:pt idx="1091">
                  <c:v>45357</c:v>
                </c:pt>
                <c:pt idx="1092">
                  <c:v>45358</c:v>
                </c:pt>
                <c:pt idx="1093">
                  <c:v>45359</c:v>
                </c:pt>
                <c:pt idx="1094">
                  <c:v>45362</c:v>
                </c:pt>
                <c:pt idx="1095">
                  <c:v>45363</c:v>
                </c:pt>
                <c:pt idx="1096">
                  <c:v>45364</c:v>
                </c:pt>
                <c:pt idx="1097">
                  <c:v>45365</c:v>
                </c:pt>
                <c:pt idx="1098">
                  <c:v>45366</c:v>
                </c:pt>
                <c:pt idx="1099">
                  <c:v>45369</c:v>
                </c:pt>
                <c:pt idx="1100">
                  <c:v>45370</c:v>
                </c:pt>
                <c:pt idx="1101">
                  <c:v>45371</c:v>
                </c:pt>
                <c:pt idx="1102">
                  <c:v>45372</c:v>
                </c:pt>
                <c:pt idx="1103">
                  <c:v>45373</c:v>
                </c:pt>
                <c:pt idx="1104">
                  <c:v>45376</c:v>
                </c:pt>
                <c:pt idx="1105">
                  <c:v>45377</c:v>
                </c:pt>
                <c:pt idx="1106">
                  <c:v>45378</c:v>
                </c:pt>
                <c:pt idx="1107">
                  <c:v>45379</c:v>
                </c:pt>
                <c:pt idx="1108">
                  <c:v>45380</c:v>
                </c:pt>
                <c:pt idx="1109">
                  <c:v>45383</c:v>
                </c:pt>
                <c:pt idx="1110">
                  <c:v>45384</c:v>
                </c:pt>
                <c:pt idx="1111">
                  <c:v>45385</c:v>
                </c:pt>
                <c:pt idx="1112">
                  <c:v>45386</c:v>
                </c:pt>
                <c:pt idx="1113">
                  <c:v>45387</c:v>
                </c:pt>
                <c:pt idx="1114">
                  <c:v>45390</c:v>
                </c:pt>
                <c:pt idx="1115">
                  <c:v>45391</c:v>
                </c:pt>
                <c:pt idx="1116">
                  <c:v>45392</c:v>
                </c:pt>
                <c:pt idx="1117">
                  <c:v>45393</c:v>
                </c:pt>
                <c:pt idx="1118">
                  <c:v>45394</c:v>
                </c:pt>
                <c:pt idx="1119">
                  <c:v>45397</c:v>
                </c:pt>
                <c:pt idx="1120">
                  <c:v>45398</c:v>
                </c:pt>
                <c:pt idx="1121">
                  <c:v>45399</c:v>
                </c:pt>
                <c:pt idx="1122">
                  <c:v>45400</c:v>
                </c:pt>
                <c:pt idx="1123">
                  <c:v>45401</c:v>
                </c:pt>
                <c:pt idx="1124">
                  <c:v>45404</c:v>
                </c:pt>
                <c:pt idx="1125">
                  <c:v>45405</c:v>
                </c:pt>
                <c:pt idx="1126">
                  <c:v>45406</c:v>
                </c:pt>
                <c:pt idx="1127">
                  <c:v>45407</c:v>
                </c:pt>
                <c:pt idx="1128">
                  <c:v>45408</c:v>
                </c:pt>
                <c:pt idx="1129">
                  <c:v>45411</c:v>
                </c:pt>
                <c:pt idx="1130">
                  <c:v>45412</c:v>
                </c:pt>
                <c:pt idx="1131">
                  <c:v>45413</c:v>
                </c:pt>
                <c:pt idx="1132">
                  <c:v>45414</c:v>
                </c:pt>
                <c:pt idx="1133">
                  <c:v>45415</c:v>
                </c:pt>
                <c:pt idx="1134">
                  <c:v>45418</c:v>
                </c:pt>
                <c:pt idx="1135">
                  <c:v>45419</c:v>
                </c:pt>
                <c:pt idx="1136">
                  <c:v>45420</c:v>
                </c:pt>
                <c:pt idx="1137">
                  <c:v>45421</c:v>
                </c:pt>
                <c:pt idx="1138">
                  <c:v>45422</c:v>
                </c:pt>
                <c:pt idx="1139">
                  <c:v>45425</c:v>
                </c:pt>
                <c:pt idx="1140">
                  <c:v>45426</c:v>
                </c:pt>
                <c:pt idx="1141">
                  <c:v>45427</c:v>
                </c:pt>
                <c:pt idx="1142">
                  <c:v>45428</c:v>
                </c:pt>
                <c:pt idx="1143">
                  <c:v>45429</c:v>
                </c:pt>
                <c:pt idx="1144">
                  <c:v>45432</c:v>
                </c:pt>
                <c:pt idx="1145">
                  <c:v>45433</c:v>
                </c:pt>
                <c:pt idx="1146">
                  <c:v>45434</c:v>
                </c:pt>
                <c:pt idx="1147">
                  <c:v>45435</c:v>
                </c:pt>
                <c:pt idx="1148">
                  <c:v>45436</c:v>
                </c:pt>
                <c:pt idx="1149">
                  <c:v>45439</c:v>
                </c:pt>
                <c:pt idx="1150">
                  <c:v>45440</c:v>
                </c:pt>
                <c:pt idx="1151">
                  <c:v>45441</c:v>
                </c:pt>
                <c:pt idx="1152">
                  <c:v>45442</c:v>
                </c:pt>
                <c:pt idx="1153">
                  <c:v>45443</c:v>
                </c:pt>
                <c:pt idx="1154">
                  <c:v>45446</c:v>
                </c:pt>
                <c:pt idx="1155">
                  <c:v>45447</c:v>
                </c:pt>
                <c:pt idx="1156">
                  <c:v>45448</c:v>
                </c:pt>
                <c:pt idx="1157">
                  <c:v>45449</c:v>
                </c:pt>
                <c:pt idx="1158">
                  <c:v>45450</c:v>
                </c:pt>
                <c:pt idx="1159">
                  <c:v>45453</c:v>
                </c:pt>
                <c:pt idx="1160">
                  <c:v>45454</c:v>
                </c:pt>
                <c:pt idx="1161">
                  <c:v>45455</c:v>
                </c:pt>
                <c:pt idx="1162">
                  <c:v>45456</c:v>
                </c:pt>
                <c:pt idx="1163">
                  <c:v>45457</c:v>
                </c:pt>
                <c:pt idx="1164">
                  <c:v>45460</c:v>
                </c:pt>
                <c:pt idx="1165">
                  <c:v>45461</c:v>
                </c:pt>
                <c:pt idx="1166">
                  <c:v>45462</c:v>
                </c:pt>
                <c:pt idx="1167">
                  <c:v>45463</c:v>
                </c:pt>
                <c:pt idx="1168">
                  <c:v>45464</c:v>
                </c:pt>
                <c:pt idx="1169">
                  <c:v>45467</c:v>
                </c:pt>
                <c:pt idx="1170">
                  <c:v>45468</c:v>
                </c:pt>
                <c:pt idx="1171">
                  <c:v>45469</c:v>
                </c:pt>
                <c:pt idx="1172">
                  <c:v>45470</c:v>
                </c:pt>
                <c:pt idx="1173">
                  <c:v>45471</c:v>
                </c:pt>
                <c:pt idx="1174">
                  <c:v>45474</c:v>
                </c:pt>
                <c:pt idx="1175">
                  <c:v>45475</c:v>
                </c:pt>
                <c:pt idx="1176">
                  <c:v>45476</c:v>
                </c:pt>
                <c:pt idx="1177">
                  <c:v>45477</c:v>
                </c:pt>
                <c:pt idx="1178">
                  <c:v>45478</c:v>
                </c:pt>
                <c:pt idx="1179">
                  <c:v>45481</c:v>
                </c:pt>
                <c:pt idx="1180">
                  <c:v>45482</c:v>
                </c:pt>
                <c:pt idx="1181">
                  <c:v>45483</c:v>
                </c:pt>
                <c:pt idx="1182">
                  <c:v>45484</c:v>
                </c:pt>
                <c:pt idx="1183">
                  <c:v>45485</c:v>
                </c:pt>
                <c:pt idx="1184">
                  <c:v>45488</c:v>
                </c:pt>
                <c:pt idx="1185">
                  <c:v>45489</c:v>
                </c:pt>
                <c:pt idx="1186">
                  <c:v>45490</c:v>
                </c:pt>
                <c:pt idx="1187">
                  <c:v>45491</c:v>
                </c:pt>
                <c:pt idx="1188">
                  <c:v>45492</c:v>
                </c:pt>
                <c:pt idx="1189">
                  <c:v>45495</c:v>
                </c:pt>
                <c:pt idx="1190">
                  <c:v>45496</c:v>
                </c:pt>
                <c:pt idx="1191">
                  <c:v>45497</c:v>
                </c:pt>
                <c:pt idx="1192">
                  <c:v>45498</c:v>
                </c:pt>
                <c:pt idx="1193">
                  <c:v>45499</c:v>
                </c:pt>
                <c:pt idx="1194">
                  <c:v>45502</c:v>
                </c:pt>
                <c:pt idx="1195">
                  <c:v>45503</c:v>
                </c:pt>
                <c:pt idx="1196">
                  <c:v>45504</c:v>
                </c:pt>
                <c:pt idx="1197">
                  <c:v>45505</c:v>
                </c:pt>
                <c:pt idx="1198">
                  <c:v>45506</c:v>
                </c:pt>
                <c:pt idx="1199">
                  <c:v>45509</c:v>
                </c:pt>
                <c:pt idx="1200">
                  <c:v>45510</c:v>
                </c:pt>
                <c:pt idx="1201">
                  <c:v>45511</c:v>
                </c:pt>
                <c:pt idx="1202">
                  <c:v>45512</c:v>
                </c:pt>
                <c:pt idx="1203">
                  <c:v>45513</c:v>
                </c:pt>
                <c:pt idx="1204">
                  <c:v>45516</c:v>
                </c:pt>
                <c:pt idx="1205">
                  <c:v>45517</c:v>
                </c:pt>
                <c:pt idx="1206">
                  <c:v>45518</c:v>
                </c:pt>
                <c:pt idx="1207">
                  <c:v>45519</c:v>
                </c:pt>
                <c:pt idx="1208">
                  <c:v>45520</c:v>
                </c:pt>
                <c:pt idx="1209">
                  <c:v>45523</c:v>
                </c:pt>
                <c:pt idx="1210">
                  <c:v>45524</c:v>
                </c:pt>
                <c:pt idx="1211">
                  <c:v>45525</c:v>
                </c:pt>
                <c:pt idx="1212">
                  <c:v>45526</c:v>
                </c:pt>
                <c:pt idx="1213">
                  <c:v>45527</c:v>
                </c:pt>
                <c:pt idx="1214">
                  <c:v>45530</c:v>
                </c:pt>
                <c:pt idx="1215">
                  <c:v>45531</c:v>
                </c:pt>
                <c:pt idx="1216">
                  <c:v>45532</c:v>
                </c:pt>
                <c:pt idx="1217">
                  <c:v>45533</c:v>
                </c:pt>
                <c:pt idx="1218">
                  <c:v>45534</c:v>
                </c:pt>
                <c:pt idx="1219">
                  <c:v>45537</c:v>
                </c:pt>
                <c:pt idx="1220">
                  <c:v>45538</c:v>
                </c:pt>
                <c:pt idx="1221">
                  <c:v>45539</c:v>
                </c:pt>
                <c:pt idx="1222">
                  <c:v>45540</c:v>
                </c:pt>
                <c:pt idx="1223">
                  <c:v>45541</c:v>
                </c:pt>
                <c:pt idx="1224">
                  <c:v>45544</c:v>
                </c:pt>
                <c:pt idx="1225">
                  <c:v>45545</c:v>
                </c:pt>
                <c:pt idx="1226">
                  <c:v>45546</c:v>
                </c:pt>
                <c:pt idx="1227">
                  <c:v>45547</c:v>
                </c:pt>
                <c:pt idx="1228">
                  <c:v>45548</c:v>
                </c:pt>
                <c:pt idx="1229">
                  <c:v>45551</c:v>
                </c:pt>
                <c:pt idx="1230">
                  <c:v>45552</c:v>
                </c:pt>
                <c:pt idx="1231">
                  <c:v>45553</c:v>
                </c:pt>
                <c:pt idx="1232">
                  <c:v>45554</c:v>
                </c:pt>
                <c:pt idx="1233">
                  <c:v>45555</c:v>
                </c:pt>
                <c:pt idx="1234">
                  <c:v>45558</c:v>
                </c:pt>
                <c:pt idx="1235">
                  <c:v>45559</c:v>
                </c:pt>
                <c:pt idx="1236">
                  <c:v>45560</c:v>
                </c:pt>
                <c:pt idx="1237">
                  <c:v>45561</c:v>
                </c:pt>
                <c:pt idx="1238">
                  <c:v>45562</c:v>
                </c:pt>
                <c:pt idx="1239">
                  <c:v>45565</c:v>
                </c:pt>
                <c:pt idx="1240">
                  <c:v>45566</c:v>
                </c:pt>
                <c:pt idx="1241">
                  <c:v>45567</c:v>
                </c:pt>
                <c:pt idx="1242">
                  <c:v>45568</c:v>
                </c:pt>
                <c:pt idx="1243">
                  <c:v>45569</c:v>
                </c:pt>
                <c:pt idx="1244">
                  <c:v>45572</c:v>
                </c:pt>
                <c:pt idx="1245">
                  <c:v>45573</c:v>
                </c:pt>
                <c:pt idx="1246">
                  <c:v>45574</c:v>
                </c:pt>
                <c:pt idx="1247">
                  <c:v>45575</c:v>
                </c:pt>
                <c:pt idx="1248">
                  <c:v>45576</c:v>
                </c:pt>
                <c:pt idx="1249">
                  <c:v>45579</c:v>
                </c:pt>
                <c:pt idx="1250">
                  <c:v>45580</c:v>
                </c:pt>
                <c:pt idx="1251">
                  <c:v>45581</c:v>
                </c:pt>
                <c:pt idx="1252">
                  <c:v>45582</c:v>
                </c:pt>
                <c:pt idx="1253">
                  <c:v>45583</c:v>
                </c:pt>
                <c:pt idx="1254">
                  <c:v>45586</c:v>
                </c:pt>
                <c:pt idx="1255">
                  <c:v>45587</c:v>
                </c:pt>
                <c:pt idx="1256">
                  <c:v>45588</c:v>
                </c:pt>
                <c:pt idx="1257">
                  <c:v>45589</c:v>
                </c:pt>
                <c:pt idx="1258">
                  <c:v>45590</c:v>
                </c:pt>
                <c:pt idx="1259">
                  <c:v>45593</c:v>
                </c:pt>
                <c:pt idx="1260">
                  <c:v>45594</c:v>
                </c:pt>
                <c:pt idx="1261">
                  <c:v>45595</c:v>
                </c:pt>
                <c:pt idx="1262">
                  <c:v>45596</c:v>
                </c:pt>
                <c:pt idx="1263">
                  <c:v>45597</c:v>
                </c:pt>
                <c:pt idx="1264">
                  <c:v>45600</c:v>
                </c:pt>
                <c:pt idx="1265">
                  <c:v>45601</c:v>
                </c:pt>
                <c:pt idx="1266">
                  <c:v>45602</c:v>
                </c:pt>
                <c:pt idx="1267">
                  <c:v>45603</c:v>
                </c:pt>
                <c:pt idx="1268">
                  <c:v>45604</c:v>
                </c:pt>
                <c:pt idx="1269">
                  <c:v>45607</c:v>
                </c:pt>
                <c:pt idx="1270">
                  <c:v>45608</c:v>
                </c:pt>
                <c:pt idx="1271">
                  <c:v>45609</c:v>
                </c:pt>
                <c:pt idx="1272">
                  <c:v>45610</c:v>
                </c:pt>
                <c:pt idx="1273">
                  <c:v>45611</c:v>
                </c:pt>
                <c:pt idx="1274">
                  <c:v>45614</c:v>
                </c:pt>
                <c:pt idx="1275">
                  <c:v>45615</c:v>
                </c:pt>
                <c:pt idx="1276">
                  <c:v>45616</c:v>
                </c:pt>
                <c:pt idx="1277">
                  <c:v>45617</c:v>
                </c:pt>
                <c:pt idx="1278">
                  <c:v>45618</c:v>
                </c:pt>
                <c:pt idx="1279">
                  <c:v>45621</c:v>
                </c:pt>
                <c:pt idx="1280">
                  <c:v>45622</c:v>
                </c:pt>
                <c:pt idx="1281">
                  <c:v>45623</c:v>
                </c:pt>
                <c:pt idx="1282">
                  <c:v>45624</c:v>
                </c:pt>
                <c:pt idx="1283">
                  <c:v>45625</c:v>
                </c:pt>
                <c:pt idx="1284">
                  <c:v>45628</c:v>
                </c:pt>
                <c:pt idx="1285">
                  <c:v>45629</c:v>
                </c:pt>
                <c:pt idx="1286">
                  <c:v>45630</c:v>
                </c:pt>
                <c:pt idx="1287">
                  <c:v>45631</c:v>
                </c:pt>
                <c:pt idx="1288">
                  <c:v>45632</c:v>
                </c:pt>
                <c:pt idx="1289">
                  <c:v>45635</c:v>
                </c:pt>
                <c:pt idx="1290">
                  <c:v>45636</c:v>
                </c:pt>
                <c:pt idx="1291">
                  <c:v>45637</c:v>
                </c:pt>
                <c:pt idx="1292">
                  <c:v>45638</c:v>
                </c:pt>
                <c:pt idx="1293">
                  <c:v>45639</c:v>
                </c:pt>
                <c:pt idx="1294">
                  <c:v>45642</c:v>
                </c:pt>
                <c:pt idx="1295">
                  <c:v>45643</c:v>
                </c:pt>
                <c:pt idx="1296">
                  <c:v>45644</c:v>
                </c:pt>
                <c:pt idx="1297">
                  <c:v>45645</c:v>
                </c:pt>
                <c:pt idx="1298">
                  <c:v>45646</c:v>
                </c:pt>
                <c:pt idx="1299">
                  <c:v>45649</c:v>
                </c:pt>
                <c:pt idx="1300">
                  <c:v>45650</c:v>
                </c:pt>
                <c:pt idx="1301">
                  <c:v>45651</c:v>
                </c:pt>
                <c:pt idx="1302">
                  <c:v>45652</c:v>
                </c:pt>
                <c:pt idx="1303">
                  <c:v>45653</c:v>
                </c:pt>
                <c:pt idx="1304">
                  <c:v>45656</c:v>
                </c:pt>
                <c:pt idx="1305">
                  <c:v>45657</c:v>
                </c:pt>
                <c:pt idx="1306">
                  <c:v>45658</c:v>
                </c:pt>
                <c:pt idx="1307">
                  <c:v>45659</c:v>
                </c:pt>
                <c:pt idx="1308">
                  <c:v>45660</c:v>
                </c:pt>
                <c:pt idx="1309">
                  <c:v>45663</c:v>
                </c:pt>
                <c:pt idx="1310">
                  <c:v>45664</c:v>
                </c:pt>
                <c:pt idx="1311">
                  <c:v>45665</c:v>
                </c:pt>
                <c:pt idx="1312">
                  <c:v>45666</c:v>
                </c:pt>
                <c:pt idx="1313">
                  <c:v>45667</c:v>
                </c:pt>
                <c:pt idx="1314">
                  <c:v>45670</c:v>
                </c:pt>
                <c:pt idx="1315">
                  <c:v>45671</c:v>
                </c:pt>
                <c:pt idx="1316">
                  <c:v>45672</c:v>
                </c:pt>
                <c:pt idx="1317">
                  <c:v>45673</c:v>
                </c:pt>
                <c:pt idx="1318">
                  <c:v>45674</c:v>
                </c:pt>
                <c:pt idx="1319">
                  <c:v>45677</c:v>
                </c:pt>
                <c:pt idx="1320">
                  <c:v>45678</c:v>
                </c:pt>
                <c:pt idx="1321">
                  <c:v>45679</c:v>
                </c:pt>
                <c:pt idx="1322">
                  <c:v>45680</c:v>
                </c:pt>
                <c:pt idx="1323">
                  <c:v>45681</c:v>
                </c:pt>
                <c:pt idx="1324">
                  <c:v>45684</c:v>
                </c:pt>
                <c:pt idx="1325">
                  <c:v>45685</c:v>
                </c:pt>
                <c:pt idx="1326">
                  <c:v>45686</c:v>
                </c:pt>
                <c:pt idx="1327">
                  <c:v>45687</c:v>
                </c:pt>
                <c:pt idx="1328">
                  <c:v>45688</c:v>
                </c:pt>
                <c:pt idx="1329">
                  <c:v>45691</c:v>
                </c:pt>
                <c:pt idx="1330">
                  <c:v>45692</c:v>
                </c:pt>
                <c:pt idx="1331">
                  <c:v>45693</c:v>
                </c:pt>
                <c:pt idx="1332">
                  <c:v>45694</c:v>
                </c:pt>
                <c:pt idx="1333">
                  <c:v>45695</c:v>
                </c:pt>
                <c:pt idx="1334">
                  <c:v>45698</c:v>
                </c:pt>
                <c:pt idx="1335">
                  <c:v>45699</c:v>
                </c:pt>
                <c:pt idx="1336">
                  <c:v>45700</c:v>
                </c:pt>
                <c:pt idx="1337">
                  <c:v>45701</c:v>
                </c:pt>
                <c:pt idx="1338">
                  <c:v>45702</c:v>
                </c:pt>
                <c:pt idx="1339">
                  <c:v>45705</c:v>
                </c:pt>
                <c:pt idx="1340">
                  <c:v>45706</c:v>
                </c:pt>
                <c:pt idx="1341">
                  <c:v>45707</c:v>
                </c:pt>
                <c:pt idx="1342">
                  <c:v>45708</c:v>
                </c:pt>
                <c:pt idx="1343">
                  <c:v>45709</c:v>
                </c:pt>
                <c:pt idx="1344">
                  <c:v>45712</c:v>
                </c:pt>
                <c:pt idx="1345">
                  <c:v>45713</c:v>
                </c:pt>
                <c:pt idx="1346">
                  <c:v>45714</c:v>
                </c:pt>
                <c:pt idx="1347">
                  <c:v>45715</c:v>
                </c:pt>
                <c:pt idx="1348">
                  <c:v>45716</c:v>
                </c:pt>
                <c:pt idx="1349">
                  <c:v>45719</c:v>
                </c:pt>
                <c:pt idx="1350">
                  <c:v>45720</c:v>
                </c:pt>
                <c:pt idx="1351">
                  <c:v>45721</c:v>
                </c:pt>
                <c:pt idx="1352">
                  <c:v>45722</c:v>
                </c:pt>
                <c:pt idx="1353">
                  <c:v>45723</c:v>
                </c:pt>
                <c:pt idx="1354">
                  <c:v>45726</c:v>
                </c:pt>
                <c:pt idx="1355">
                  <c:v>45727</c:v>
                </c:pt>
                <c:pt idx="1356">
                  <c:v>45728</c:v>
                </c:pt>
                <c:pt idx="1357">
                  <c:v>45729</c:v>
                </c:pt>
                <c:pt idx="1358">
                  <c:v>45730</c:v>
                </c:pt>
                <c:pt idx="1359">
                  <c:v>45733</c:v>
                </c:pt>
                <c:pt idx="1360">
                  <c:v>45734</c:v>
                </c:pt>
                <c:pt idx="1361">
                  <c:v>45735</c:v>
                </c:pt>
                <c:pt idx="1362">
                  <c:v>45736</c:v>
                </c:pt>
                <c:pt idx="1363">
                  <c:v>45737</c:v>
                </c:pt>
                <c:pt idx="1364">
                  <c:v>45740</c:v>
                </c:pt>
                <c:pt idx="1365">
                  <c:v>45741</c:v>
                </c:pt>
                <c:pt idx="1366">
                  <c:v>45742</c:v>
                </c:pt>
                <c:pt idx="1367">
                  <c:v>45743</c:v>
                </c:pt>
                <c:pt idx="1368">
                  <c:v>45744</c:v>
                </c:pt>
                <c:pt idx="1369">
                  <c:v>45747</c:v>
                </c:pt>
                <c:pt idx="1370">
                  <c:v>45748</c:v>
                </c:pt>
                <c:pt idx="1371">
                  <c:v>45749</c:v>
                </c:pt>
                <c:pt idx="1372">
                  <c:v>45750</c:v>
                </c:pt>
                <c:pt idx="1373">
                  <c:v>45751</c:v>
                </c:pt>
                <c:pt idx="1374">
                  <c:v>45754</c:v>
                </c:pt>
                <c:pt idx="1375">
                  <c:v>45755</c:v>
                </c:pt>
                <c:pt idx="1376">
                  <c:v>45756</c:v>
                </c:pt>
                <c:pt idx="1377">
                  <c:v>45757</c:v>
                </c:pt>
                <c:pt idx="1378">
                  <c:v>45758</c:v>
                </c:pt>
                <c:pt idx="1379">
                  <c:v>45761</c:v>
                </c:pt>
                <c:pt idx="1380">
                  <c:v>45762</c:v>
                </c:pt>
                <c:pt idx="1381">
                  <c:v>45763</c:v>
                </c:pt>
                <c:pt idx="1382">
                  <c:v>45764</c:v>
                </c:pt>
                <c:pt idx="1383">
                  <c:v>45765</c:v>
                </c:pt>
                <c:pt idx="1384">
                  <c:v>45768</c:v>
                </c:pt>
                <c:pt idx="1385">
                  <c:v>45769</c:v>
                </c:pt>
                <c:pt idx="1386">
                  <c:v>45770</c:v>
                </c:pt>
                <c:pt idx="1387">
                  <c:v>45771</c:v>
                </c:pt>
                <c:pt idx="1388">
                  <c:v>45772</c:v>
                </c:pt>
                <c:pt idx="1389">
                  <c:v>45775</c:v>
                </c:pt>
                <c:pt idx="1390">
                  <c:v>45776</c:v>
                </c:pt>
                <c:pt idx="1391">
                  <c:v>45777</c:v>
                </c:pt>
                <c:pt idx="1392">
                  <c:v>45778</c:v>
                </c:pt>
                <c:pt idx="1393">
                  <c:v>45779</c:v>
                </c:pt>
                <c:pt idx="1394">
                  <c:v>45782</c:v>
                </c:pt>
                <c:pt idx="1395">
                  <c:v>45783</c:v>
                </c:pt>
                <c:pt idx="1396">
                  <c:v>45784</c:v>
                </c:pt>
                <c:pt idx="1397">
                  <c:v>45785</c:v>
                </c:pt>
                <c:pt idx="1398">
                  <c:v>45786</c:v>
                </c:pt>
                <c:pt idx="1399">
                  <c:v>45789</c:v>
                </c:pt>
                <c:pt idx="1400">
                  <c:v>45790</c:v>
                </c:pt>
                <c:pt idx="1401">
                  <c:v>45791</c:v>
                </c:pt>
                <c:pt idx="1402">
                  <c:v>45792</c:v>
                </c:pt>
                <c:pt idx="1403">
                  <c:v>45793</c:v>
                </c:pt>
                <c:pt idx="1404">
                  <c:v>45796</c:v>
                </c:pt>
                <c:pt idx="1405">
                  <c:v>45797</c:v>
                </c:pt>
                <c:pt idx="1406">
                  <c:v>45798</c:v>
                </c:pt>
                <c:pt idx="1407">
                  <c:v>45799</c:v>
                </c:pt>
                <c:pt idx="1408">
                  <c:v>45800</c:v>
                </c:pt>
                <c:pt idx="1409">
                  <c:v>45803</c:v>
                </c:pt>
                <c:pt idx="1410">
                  <c:v>45804</c:v>
                </c:pt>
                <c:pt idx="1411">
                  <c:v>45805</c:v>
                </c:pt>
                <c:pt idx="1412">
                  <c:v>45806</c:v>
                </c:pt>
                <c:pt idx="1413">
                  <c:v>45807</c:v>
                </c:pt>
                <c:pt idx="1414">
                  <c:v>45810</c:v>
                </c:pt>
                <c:pt idx="1415">
                  <c:v>45811</c:v>
                </c:pt>
                <c:pt idx="1416">
                  <c:v>45812</c:v>
                </c:pt>
                <c:pt idx="1417">
                  <c:v>45813</c:v>
                </c:pt>
                <c:pt idx="1418">
                  <c:v>45814</c:v>
                </c:pt>
                <c:pt idx="1419">
                  <c:v>45817</c:v>
                </c:pt>
                <c:pt idx="1420">
                  <c:v>45818</c:v>
                </c:pt>
                <c:pt idx="1421">
                  <c:v>45819</c:v>
                </c:pt>
                <c:pt idx="1422">
                  <c:v>45820</c:v>
                </c:pt>
                <c:pt idx="1423">
                  <c:v>45821</c:v>
                </c:pt>
                <c:pt idx="1424">
                  <c:v>45824</c:v>
                </c:pt>
                <c:pt idx="1425">
                  <c:v>45825</c:v>
                </c:pt>
                <c:pt idx="1426">
                  <c:v>45826</c:v>
                </c:pt>
                <c:pt idx="1427">
                  <c:v>45827</c:v>
                </c:pt>
                <c:pt idx="1428">
                  <c:v>45828</c:v>
                </c:pt>
                <c:pt idx="1429">
                  <c:v>45831</c:v>
                </c:pt>
                <c:pt idx="1430">
                  <c:v>45832</c:v>
                </c:pt>
                <c:pt idx="1431">
                  <c:v>45833</c:v>
                </c:pt>
                <c:pt idx="1432">
                  <c:v>45834</c:v>
                </c:pt>
                <c:pt idx="1433">
                  <c:v>45835</c:v>
                </c:pt>
                <c:pt idx="1434">
                  <c:v>45838</c:v>
                </c:pt>
                <c:pt idx="1435">
                  <c:v>45839</c:v>
                </c:pt>
                <c:pt idx="1436">
                  <c:v>45840</c:v>
                </c:pt>
                <c:pt idx="1437">
                  <c:v>45841</c:v>
                </c:pt>
                <c:pt idx="1438">
                  <c:v>45842</c:v>
                </c:pt>
                <c:pt idx="1439">
                  <c:v>45845</c:v>
                </c:pt>
                <c:pt idx="1440">
                  <c:v>45846</c:v>
                </c:pt>
                <c:pt idx="1441">
                  <c:v>45847</c:v>
                </c:pt>
                <c:pt idx="1442">
                  <c:v>45848</c:v>
                </c:pt>
                <c:pt idx="1443">
                  <c:v>45849</c:v>
                </c:pt>
                <c:pt idx="1444">
                  <c:v>45852</c:v>
                </c:pt>
                <c:pt idx="1445">
                  <c:v>45853</c:v>
                </c:pt>
                <c:pt idx="1446">
                  <c:v>45854</c:v>
                </c:pt>
                <c:pt idx="1447">
                  <c:v>45855</c:v>
                </c:pt>
                <c:pt idx="1448">
                  <c:v>45856</c:v>
                </c:pt>
                <c:pt idx="1449">
                  <c:v>45859</c:v>
                </c:pt>
                <c:pt idx="1450">
                  <c:v>45860</c:v>
                </c:pt>
                <c:pt idx="1451">
                  <c:v>45861</c:v>
                </c:pt>
                <c:pt idx="1452">
                  <c:v>45862</c:v>
                </c:pt>
                <c:pt idx="1453">
                  <c:v>45863</c:v>
                </c:pt>
                <c:pt idx="1454">
                  <c:v>45866</c:v>
                </c:pt>
                <c:pt idx="1455">
                  <c:v>45867</c:v>
                </c:pt>
                <c:pt idx="1456">
                  <c:v>45868</c:v>
                </c:pt>
                <c:pt idx="1457">
                  <c:v>45869</c:v>
                </c:pt>
                <c:pt idx="1458">
                  <c:v>45870</c:v>
                </c:pt>
                <c:pt idx="1459">
                  <c:v>45873</c:v>
                </c:pt>
                <c:pt idx="1460">
                  <c:v>45874</c:v>
                </c:pt>
                <c:pt idx="1461">
                  <c:v>45875</c:v>
                </c:pt>
                <c:pt idx="1462">
                  <c:v>45876</c:v>
                </c:pt>
                <c:pt idx="1463">
                  <c:v>45877</c:v>
                </c:pt>
                <c:pt idx="1464">
                  <c:v>45880</c:v>
                </c:pt>
                <c:pt idx="1465">
                  <c:v>45881</c:v>
                </c:pt>
                <c:pt idx="1466">
                  <c:v>45882</c:v>
                </c:pt>
                <c:pt idx="1467">
                  <c:v>45883</c:v>
                </c:pt>
                <c:pt idx="1468">
                  <c:v>45884</c:v>
                </c:pt>
                <c:pt idx="1469">
                  <c:v>45887</c:v>
                </c:pt>
                <c:pt idx="1470">
                  <c:v>45888</c:v>
                </c:pt>
                <c:pt idx="1471">
                  <c:v>45889</c:v>
                </c:pt>
                <c:pt idx="1472">
                  <c:v>45890</c:v>
                </c:pt>
                <c:pt idx="1473">
                  <c:v>45891</c:v>
                </c:pt>
                <c:pt idx="1474">
                  <c:v>45894</c:v>
                </c:pt>
                <c:pt idx="1475">
                  <c:v>45895</c:v>
                </c:pt>
                <c:pt idx="1476">
                  <c:v>45896</c:v>
                </c:pt>
                <c:pt idx="1477">
                  <c:v>45897</c:v>
                </c:pt>
                <c:pt idx="1478">
                  <c:v>45898</c:v>
                </c:pt>
                <c:pt idx="1479">
                  <c:v>45901</c:v>
                </c:pt>
                <c:pt idx="1480">
                  <c:v>45902</c:v>
                </c:pt>
                <c:pt idx="1481">
                  <c:v>45903</c:v>
                </c:pt>
                <c:pt idx="1482">
                  <c:v>45904</c:v>
                </c:pt>
                <c:pt idx="1483">
                  <c:v>45905</c:v>
                </c:pt>
                <c:pt idx="1484">
                  <c:v>45908</c:v>
                </c:pt>
                <c:pt idx="1485">
                  <c:v>45909</c:v>
                </c:pt>
                <c:pt idx="1486">
                  <c:v>45910</c:v>
                </c:pt>
                <c:pt idx="1487">
                  <c:v>45911</c:v>
                </c:pt>
                <c:pt idx="1488">
                  <c:v>45912</c:v>
                </c:pt>
                <c:pt idx="1489">
                  <c:v>45915</c:v>
                </c:pt>
                <c:pt idx="1490">
                  <c:v>45916</c:v>
                </c:pt>
                <c:pt idx="1491">
                  <c:v>45917</c:v>
                </c:pt>
                <c:pt idx="1492">
                  <c:v>45918</c:v>
                </c:pt>
                <c:pt idx="1493">
                  <c:v>45919</c:v>
                </c:pt>
                <c:pt idx="1494">
                  <c:v>45922</c:v>
                </c:pt>
                <c:pt idx="1495">
                  <c:v>45923</c:v>
                </c:pt>
                <c:pt idx="1496">
                  <c:v>45924</c:v>
                </c:pt>
                <c:pt idx="1497">
                  <c:v>45925</c:v>
                </c:pt>
                <c:pt idx="1498">
                  <c:v>45926</c:v>
                </c:pt>
                <c:pt idx="1499">
                  <c:v>45929</c:v>
                </c:pt>
                <c:pt idx="1500">
                  <c:v>45930</c:v>
                </c:pt>
                <c:pt idx="1501">
                  <c:v>45931</c:v>
                </c:pt>
                <c:pt idx="1502">
                  <c:v>45932</c:v>
                </c:pt>
                <c:pt idx="1503">
                  <c:v>45933</c:v>
                </c:pt>
                <c:pt idx="1504">
                  <c:v>45936</c:v>
                </c:pt>
                <c:pt idx="1505">
                  <c:v>45937</c:v>
                </c:pt>
                <c:pt idx="1506">
                  <c:v>45938</c:v>
                </c:pt>
                <c:pt idx="1507">
                  <c:v>45939</c:v>
                </c:pt>
                <c:pt idx="1508">
                  <c:v>45940</c:v>
                </c:pt>
                <c:pt idx="1509">
                  <c:v>45943</c:v>
                </c:pt>
                <c:pt idx="1510">
                  <c:v>45944</c:v>
                </c:pt>
                <c:pt idx="1511">
                  <c:v>45945</c:v>
                </c:pt>
                <c:pt idx="1512">
                  <c:v>45946</c:v>
                </c:pt>
                <c:pt idx="1513">
                  <c:v>45947</c:v>
                </c:pt>
                <c:pt idx="1514">
                  <c:v>45950</c:v>
                </c:pt>
                <c:pt idx="1515">
                  <c:v>45951</c:v>
                </c:pt>
                <c:pt idx="1516">
                  <c:v>45952</c:v>
                </c:pt>
                <c:pt idx="1517">
                  <c:v>45953</c:v>
                </c:pt>
                <c:pt idx="1518">
                  <c:v>45954</c:v>
                </c:pt>
                <c:pt idx="1519">
                  <c:v>45957</c:v>
                </c:pt>
                <c:pt idx="1520">
                  <c:v>45958</c:v>
                </c:pt>
                <c:pt idx="1521">
                  <c:v>45959</c:v>
                </c:pt>
                <c:pt idx="1522">
                  <c:v>45960</c:v>
                </c:pt>
                <c:pt idx="1523">
                  <c:v>45961</c:v>
                </c:pt>
              </c:numCache>
            </c:numRef>
          </c:cat>
          <c:val>
            <c:numRef>
              <c:f>'Commodity markets'!$L$7:$L$1530</c:f>
              <c:numCache>
                <c:formatCode>0.00</c:formatCode>
                <c:ptCount val="1524"/>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1</c:v>
                </c:pt>
                <c:pt idx="1307">
                  <c:v>1</c:v>
                </c:pt>
                <c:pt idx="1308">
                  <c:v>1</c:v>
                </c:pt>
                <c:pt idx="1309">
                  <c:v>1</c:v>
                </c:pt>
                <c:pt idx="1310">
                  <c:v>1</c:v>
                </c:pt>
                <c:pt idx="1311">
                  <c:v>1</c:v>
                </c:pt>
                <c:pt idx="1312">
                  <c:v>1</c:v>
                </c:pt>
                <c:pt idx="1313">
                  <c:v>1</c:v>
                </c:pt>
                <c:pt idx="1314">
                  <c:v>1</c:v>
                </c:pt>
                <c:pt idx="1315">
                  <c:v>1</c:v>
                </c:pt>
                <c:pt idx="1316">
                  <c:v>1</c:v>
                </c:pt>
                <c:pt idx="1317">
                  <c:v>1</c:v>
                </c:pt>
                <c:pt idx="1318">
                  <c:v>1</c:v>
                </c:pt>
                <c:pt idx="1319">
                  <c:v>1</c:v>
                </c:pt>
                <c:pt idx="1320">
                  <c:v>1</c:v>
                </c:pt>
                <c:pt idx="1321">
                  <c:v>1</c:v>
                </c:pt>
                <c:pt idx="1322">
                  <c:v>1</c:v>
                </c:pt>
                <c:pt idx="1323">
                  <c:v>1</c:v>
                </c:pt>
                <c:pt idx="1324">
                  <c:v>1</c:v>
                </c:pt>
                <c:pt idx="1325">
                  <c:v>1</c:v>
                </c:pt>
                <c:pt idx="1326">
                  <c:v>1</c:v>
                </c:pt>
                <c:pt idx="1327">
                  <c:v>1</c:v>
                </c:pt>
                <c:pt idx="1328">
                  <c:v>1</c:v>
                </c:pt>
                <c:pt idx="1329">
                  <c:v>1</c:v>
                </c:pt>
                <c:pt idx="1330">
                  <c:v>1</c:v>
                </c:pt>
                <c:pt idx="1331">
                  <c:v>1</c:v>
                </c:pt>
                <c:pt idx="1332">
                  <c:v>1</c:v>
                </c:pt>
                <c:pt idx="1333">
                  <c:v>1</c:v>
                </c:pt>
                <c:pt idx="1334">
                  <c:v>1</c:v>
                </c:pt>
                <c:pt idx="1335">
                  <c:v>1</c:v>
                </c:pt>
                <c:pt idx="1336">
                  <c:v>1</c:v>
                </c:pt>
                <c:pt idx="1337">
                  <c:v>1</c:v>
                </c:pt>
                <c:pt idx="1338">
                  <c:v>1</c:v>
                </c:pt>
                <c:pt idx="1339">
                  <c:v>1</c:v>
                </c:pt>
                <c:pt idx="1340">
                  <c:v>1</c:v>
                </c:pt>
                <c:pt idx="1341">
                  <c:v>1</c:v>
                </c:pt>
                <c:pt idx="1342">
                  <c:v>1</c:v>
                </c:pt>
                <c:pt idx="1343">
                  <c:v>1</c:v>
                </c:pt>
                <c:pt idx="1344">
                  <c:v>1</c:v>
                </c:pt>
                <c:pt idx="1345">
                  <c:v>1</c:v>
                </c:pt>
                <c:pt idx="1346">
                  <c:v>1</c:v>
                </c:pt>
                <c:pt idx="1347">
                  <c:v>1</c:v>
                </c:pt>
                <c:pt idx="1348">
                  <c:v>1</c:v>
                </c:pt>
                <c:pt idx="1349">
                  <c:v>1</c:v>
                </c:pt>
                <c:pt idx="1350">
                  <c:v>1</c:v>
                </c:pt>
                <c:pt idx="1351">
                  <c:v>1</c:v>
                </c:pt>
                <c:pt idx="1352">
                  <c:v>1</c:v>
                </c:pt>
                <c:pt idx="1353">
                  <c:v>1</c:v>
                </c:pt>
                <c:pt idx="1354">
                  <c:v>1</c:v>
                </c:pt>
                <c:pt idx="1355">
                  <c:v>1</c:v>
                </c:pt>
                <c:pt idx="1356">
                  <c:v>1</c:v>
                </c:pt>
                <c:pt idx="1357">
                  <c:v>1</c:v>
                </c:pt>
                <c:pt idx="1358">
                  <c:v>1</c:v>
                </c:pt>
                <c:pt idx="1359">
                  <c:v>1</c:v>
                </c:pt>
                <c:pt idx="1360">
                  <c:v>1</c:v>
                </c:pt>
                <c:pt idx="1361">
                  <c:v>1</c:v>
                </c:pt>
                <c:pt idx="1362">
                  <c:v>1</c:v>
                </c:pt>
                <c:pt idx="1363">
                  <c:v>1</c:v>
                </c:pt>
                <c:pt idx="1364">
                  <c:v>1</c:v>
                </c:pt>
                <c:pt idx="1365">
                  <c:v>1</c:v>
                </c:pt>
                <c:pt idx="1366">
                  <c:v>1</c:v>
                </c:pt>
                <c:pt idx="1367">
                  <c:v>1</c:v>
                </c:pt>
                <c:pt idx="1368">
                  <c:v>1</c:v>
                </c:pt>
                <c:pt idx="1369">
                  <c:v>1</c:v>
                </c:pt>
                <c:pt idx="1370">
                  <c:v>1</c:v>
                </c:pt>
                <c:pt idx="1371">
                  <c:v>1</c:v>
                </c:pt>
                <c:pt idx="1372">
                  <c:v>1</c:v>
                </c:pt>
                <c:pt idx="1373">
                  <c:v>1</c:v>
                </c:pt>
                <c:pt idx="1374">
                  <c:v>1</c:v>
                </c:pt>
                <c:pt idx="1375">
                  <c:v>1</c:v>
                </c:pt>
                <c:pt idx="1376">
                  <c:v>1</c:v>
                </c:pt>
                <c:pt idx="1377">
                  <c:v>1</c:v>
                </c:pt>
                <c:pt idx="1378">
                  <c:v>1</c:v>
                </c:pt>
                <c:pt idx="1379">
                  <c:v>1</c:v>
                </c:pt>
                <c:pt idx="1380">
                  <c:v>1</c:v>
                </c:pt>
                <c:pt idx="1381">
                  <c:v>1</c:v>
                </c:pt>
                <c:pt idx="1382">
                  <c:v>1</c:v>
                </c:pt>
                <c:pt idx="1383">
                  <c:v>1</c:v>
                </c:pt>
                <c:pt idx="1384">
                  <c:v>1</c:v>
                </c:pt>
                <c:pt idx="1385">
                  <c:v>1</c:v>
                </c:pt>
                <c:pt idx="1386">
                  <c:v>1</c:v>
                </c:pt>
                <c:pt idx="1387">
                  <c:v>1</c:v>
                </c:pt>
                <c:pt idx="1388">
                  <c:v>1</c:v>
                </c:pt>
                <c:pt idx="1389">
                  <c:v>1</c:v>
                </c:pt>
                <c:pt idx="1390">
                  <c:v>1</c:v>
                </c:pt>
                <c:pt idx="1391">
                  <c:v>1</c:v>
                </c:pt>
                <c:pt idx="1392">
                  <c:v>1</c:v>
                </c:pt>
                <c:pt idx="1393">
                  <c:v>1</c:v>
                </c:pt>
                <c:pt idx="1394">
                  <c:v>1</c:v>
                </c:pt>
                <c:pt idx="1395">
                  <c:v>1</c:v>
                </c:pt>
                <c:pt idx="1396">
                  <c:v>1</c:v>
                </c:pt>
                <c:pt idx="1397">
                  <c:v>1</c:v>
                </c:pt>
                <c:pt idx="1398">
                  <c:v>1</c:v>
                </c:pt>
                <c:pt idx="1399">
                  <c:v>1</c:v>
                </c:pt>
                <c:pt idx="1400">
                  <c:v>1</c:v>
                </c:pt>
                <c:pt idx="1401">
                  <c:v>1</c:v>
                </c:pt>
                <c:pt idx="1402">
                  <c:v>1</c:v>
                </c:pt>
                <c:pt idx="1403">
                  <c:v>1</c:v>
                </c:pt>
                <c:pt idx="1404">
                  <c:v>1</c:v>
                </c:pt>
                <c:pt idx="1405">
                  <c:v>1</c:v>
                </c:pt>
                <c:pt idx="1406">
                  <c:v>1</c:v>
                </c:pt>
                <c:pt idx="1407">
                  <c:v>1</c:v>
                </c:pt>
                <c:pt idx="1408">
                  <c:v>1</c:v>
                </c:pt>
                <c:pt idx="1409">
                  <c:v>1</c:v>
                </c:pt>
                <c:pt idx="1410">
                  <c:v>1</c:v>
                </c:pt>
                <c:pt idx="1411">
                  <c:v>1</c:v>
                </c:pt>
                <c:pt idx="1412">
                  <c:v>1</c:v>
                </c:pt>
                <c:pt idx="1413">
                  <c:v>1</c:v>
                </c:pt>
                <c:pt idx="1414">
                  <c:v>1</c:v>
                </c:pt>
                <c:pt idx="1415">
                  <c:v>1</c:v>
                </c:pt>
                <c:pt idx="1416">
                  <c:v>1</c:v>
                </c:pt>
                <c:pt idx="1417">
                  <c:v>1</c:v>
                </c:pt>
                <c:pt idx="1418">
                  <c:v>1</c:v>
                </c:pt>
                <c:pt idx="1419">
                  <c:v>1</c:v>
                </c:pt>
                <c:pt idx="1420">
                  <c:v>1</c:v>
                </c:pt>
                <c:pt idx="1421">
                  <c:v>1</c:v>
                </c:pt>
                <c:pt idx="1422">
                  <c:v>1</c:v>
                </c:pt>
                <c:pt idx="1423">
                  <c:v>1</c:v>
                </c:pt>
                <c:pt idx="1424">
                  <c:v>1</c:v>
                </c:pt>
                <c:pt idx="1425">
                  <c:v>1</c:v>
                </c:pt>
                <c:pt idx="1426">
                  <c:v>1</c:v>
                </c:pt>
                <c:pt idx="1427">
                  <c:v>1</c:v>
                </c:pt>
                <c:pt idx="1428">
                  <c:v>1</c:v>
                </c:pt>
                <c:pt idx="1429">
                  <c:v>1</c:v>
                </c:pt>
                <c:pt idx="1430">
                  <c:v>1</c:v>
                </c:pt>
                <c:pt idx="1431">
                  <c:v>1</c:v>
                </c:pt>
                <c:pt idx="1432">
                  <c:v>1</c:v>
                </c:pt>
                <c:pt idx="1433">
                  <c:v>1</c:v>
                </c:pt>
                <c:pt idx="1434">
                  <c:v>1</c:v>
                </c:pt>
                <c:pt idx="1435">
                  <c:v>1</c:v>
                </c:pt>
                <c:pt idx="1436">
                  <c:v>1</c:v>
                </c:pt>
                <c:pt idx="1437">
                  <c:v>1</c:v>
                </c:pt>
                <c:pt idx="1438">
                  <c:v>1</c:v>
                </c:pt>
                <c:pt idx="1439">
                  <c:v>1</c:v>
                </c:pt>
                <c:pt idx="1440">
                  <c:v>1</c:v>
                </c:pt>
                <c:pt idx="1441">
                  <c:v>1</c:v>
                </c:pt>
                <c:pt idx="1442">
                  <c:v>1</c:v>
                </c:pt>
                <c:pt idx="1443">
                  <c:v>1</c:v>
                </c:pt>
                <c:pt idx="1444">
                  <c:v>1</c:v>
                </c:pt>
                <c:pt idx="1445">
                  <c:v>1</c:v>
                </c:pt>
                <c:pt idx="1446">
                  <c:v>1</c:v>
                </c:pt>
                <c:pt idx="1447">
                  <c:v>1</c:v>
                </c:pt>
                <c:pt idx="1448">
                  <c:v>1</c:v>
                </c:pt>
                <c:pt idx="1449">
                  <c:v>1</c:v>
                </c:pt>
                <c:pt idx="1450">
                  <c:v>1</c:v>
                </c:pt>
                <c:pt idx="1451">
                  <c:v>1</c:v>
                </c:pt>
                <c:pt idx="1452">
                  <c:v>1</c:v>
                </c:pt>
                <c:pt idx="1453">
                  <c:v>1</c:v>
                </c:pt>
                <c:pt idx="1454">
                  <c:v>1</c:v>
                </c:pt>
                <c:pt idx="1455">
                  <c:v>1</c:v>
                </c:pt>
                <c:pt idx="1456">
                  <c:v>1</c:v>
                </c:pt>
                <c:pt idx="1457">
                  <c:v>1</c:v>
                </c:pt>
                <c:pt idx="1458">
                  <c:v>1</c:v>
                </c:pt>
                <c:pt idx="1459">
                  <c:v>1</c:v>
                </c:pt>
                <c:pt idx="1460">
                  <c:v>1</c:v>
                </c:pt>
                <c:pt idx="1461">
                  <c:v>1</c:v>
                </c:pt>
                <c:pt idx="1462">
                  <c:v>1</c:v>
                </c:pt>
                <c:pt idx="1463">
                  <c:v>1</c:v>
                </c:pt>
                <c:pt idx="1464">
                  <c:v>1</c:v>
                </c:pt>
                <c:pt idx="1465">
                  <c:v>1</c:v>
                </c:pt>
                <c:pt idx="1466">
                  <c:v>1</c:v>
                </c:pt>
                <c:pt idx="1467">
                  <c:v>1</c:v>
                </c:pt>
                <c:pt idx="1468">
                  <c:v>1</c:v>
                </c:pt>
                <c:pt idx="1469">
                  <c:v>1</c:v>
                </c:pt>
                <c:pt idx="1470">
                  <c:v>1</c:v>
                </c:pt>
                <c:pt idx="1471">
                  <c:v>1</c:v>
                </c:pt>
                <c:pt idx="1472">
                  <c:v>1</c:v>
                </c:pt>
                <c:pt idx="1473">
                  <c:v>1</c:v>
                </c:pt>
                <c:pt idx="1474">
                  <c:v>1</c:v>
                </c:pt>
                <c:pt idx="1475">
                  <c:v>1</c:v>
                </c:pt>
                <c:pt idx="1476">
                  <c:v>1</c:v>
                </c:pt>
                <c:pt idx="1477">
                  <c:v>1</c:v>
                </c:pt>
                <c:pt idx="1478">
                  <c:v>1</c:v>
                </c:pt>
                <c:pt idx="1479">
                  <c:v>1</c:v>
                </c:pt>
                <c:pt idx="1480">
                  <c:v>1</c:v>
                </c:pt>
                <c:pt idx="1481">
                  <c:v>1</c:v>
                </c:pt>
                <c:pt idx="1482">
                  <c:v>1</c:v>
                </c:pt>
                <c:pt idx="1483">
                  <c:v>1</c:v>
                </c:pt>
                <c:pt idx="1484">
                  <c:v>1</c:v>
                </c:pt>
                <c:pt idx="1485">
                  <c:v>1</c:v>
                </c:pt>
                <c:pt idx="1486">
                  <c:v>1</c:v>
                </c:pt>
                <c:pt idx="1487">
                  <c:v>1</c:v>
                </c:pt>
                <c:pt idx="1488">
                  <c:v>1</c:v>
                </c:pt>
                <c:pt idx="1489">
                  <c:v>1</c:v>
                </c:pt>
                <c:pt idx="1490">
                  <c:v>1</c:v>
                </c:pt>
                <c:pt idx="1491">
                  <c:v>1</c:v>
                </c:pt>
                <c:pt idx="1492">
                  <c:v>1</c:v>
                </c:pt>
                <c:pt idx="1493">
                  <c:v>1</c:v>
                </c:pt>
                <c:pt idx="1494">
                  <c:v>1</c:v>
                </c:pt>
                <c:pt idx="1495">
                  <c:v>1</c:v>
                </c:pt>
                <c:pt idx="1496">
                  <c:v>1</c:v>
                </c:pt>
                <c:pt idx="1497">
                  <c:v>1</c:v>
                </c:pt>
                <c:pt idx="1498">
                  <c:v>1</c:v>
                </c:pt>
                <c:pt idx="1499">
                  <c:v>1</c:v>
                </c:pt>
                <c:pt idx="1500">
                  <c:v>1</c:v>
                </c:pt>
                <c:pt idx="1501">
                  <c:v>1</c:v>
                </c:pt>
                <c:pt idx="1502">
                  <c:v>1</c:v>
                </c:pt>
                <c:pt idx="1503">
                  <c:v>1</c:v>
                </c:pt>
                <c:pt idx="1504">
                  <c:v>1</c:v>
                </c:pt>
                <c:pt idx="1505">
                  <c:v>1</c:v>
                </c:pt>
                <c:pt idx="1506">
                  <c:v>1</c:v>
                </c:pt>
                <c:pt idx="1507">
                  <c:v>1</c:v>
                </c:pt>
                <c:pt idx="1508">
                  <c:v>1</c:v>
                </c:pt>
                <c:pt idx="1509">
                  <c:v>1</c:v>
                </c:pt>
                <c:pt idx="1510">
                  <c:v>1</c:v>
                </c:pt>
                <c:pt idx="1511">
                  <c:v>1</c:v>
                </c:pt>
                <c:pt idx="1512">
                  <c:v>1</c:v>
                </c:pt>
                <c:pt idx="1513">
                  <c:v>1</c:v>
                </c:pt>
                <c:pt idx="1514">
                  <c:v>1</c:v>
                </c:pt>
                <c:pt idx="1515">
                  <c:v>1</c:v>
                </c:pt>
                <c:pt idx="1516">
                  <c:v>1</c:v>
                </c:pt>
                <c:pt idx="1517">
                  <c:v>1</c:v>
                </c:pt>
                <c:pt idx="1518">
                  <c:v>1</c:v>
                </c:pt>
                <c:pt idx="1519">
                  <c:v>1</c:v>
                </c:pt>
                <c:pt idx="1520">
                  <c:v>1</c:v>
                </c:pt>
                <c:pt idx="1521">
                  <c:v>1</c:v>
                </c:pt>
                <c:pt idx="1522">
                  <c:v>1</c:v>
                </c:pt>
                <c:pt idx="1523">
                  <c:v>1</c:v>
                </c:pt>
              </c:numCache>
            </c:numRef>
          </c:val>
          <c:extLst>
            <c:ext xmlns:c16="http://schemas.microsoft.com/office/drawing/2014/chart" uri="{C3380CC4-5D6E-409C-BE32-E72D297353CC}">
              <c16:uniqueId val="{00000000-2568-4C6E-8EE7-8DC719936CCB}"/>
            </c:ext>
          </c:extLst>
        </c:ser>
        <c:dLbls>
          <c:showLegendKey val="0"/>
          <c:showVal val="0"/>
          <c:showCatName val="0"/>
          <c:showSerName val="0"/>
          <c:showPercent val="0"/>
          <c:showBubbleSize val="0"/>
        </c:dLbls>
        <c:axId val="1981090191"/>
        <c:axId val="734187759"/>
      </c:areaChart>
      <c:lineChart>
        <c:grouping val="standard"/>
        <c:varyColors val="0"/>
        <c:ser>
          <c:idx val="1"/>
          <c:order val="0"/>
          <c:tx>
            <c:strRef>
              <c:f>'Commodity markets'!$J$3</c:f>
              <c:strCache>
                <c:ptCount val="1"/>
                <c:pt idx="0">
                  <c:v>Industrial metals</c:v>
                </c:pt>
              </c:strCache>
            </c:strRef>
          </c:tx>
          <c:spPr>
            <a:ln w="28575" cap="rnd">
              <a:solidFill>
                <a:schemeClr val="accent3"/>
              </a:solidFill>
              <a:round/>
            </a:ln>
            <a:effectLst/>
          </c:spPr>
          <c:marker>
            <c:symbol val="none"/>
          </c:marker>
          <c:cat>
            <c:numRef>
              <c:f>'Commodity markets'!$I$7:$I$1530</c:f>
              <c:numCache>
                <c:formatCode>m/d/yyyy</c:formatCode>
                <c:ptCount val="1524"/>
                <c:pt idx="0">
                  <c:v>43830</c:v>
                </c:pt>
                <c:pt idx="1">
                  <c:v>43831</c:v>
                </c:pt>
                <c:pt idx="2">
                  <c:v>43832</c:v>
                </c:pt>
                <c:pt idx="3">
                  <c:v>43833</c:v>
                </c:pt>
                <c:pt idx="4">
                  <c:v>43836</c:v>
                </c:pt>
                <c:pt idx="5">
                  <c:v>43837</c:v>
                </c:pt>
                <c:pt idx="6">
                  <c:v>43838</c:v>
                </c:pt>
                <c:pt idx="7">
                  <c:v>43839</c:v>
                </c:pt>
                <c:pt idx="8">
                  <c:v>43840</c:v>
                </c:pt>
                <c:pt idx="9">
                  <c:v>43843</c:v>
                </c:pt>
                <c:pt idx="10">
                  <c:v>43844</c:v>
                </c:pt>
                <c:pt idx="11">
                  <c:v>43845</c:v>
                </c:pt>
                <c:pt idx="12">
                  <c:v>43846</c:v>
                </c:pt>
                <c:pt idx="13">
                  <c:v>43847</c:v>
                </c:pt>
                <c:pt idx="14">
                  <c:v>43850</c:v>
                </c:pt>
                <c:pt idx="15">
                  <c:v>43851</c:v>
                </c:pt>
                <c:pt idx="16">
                  <c:v>43852</c:v>
                </c:pt>
                <c:pt idx="17">
                  <c:v>43853</c:v>
                </c:pt>
                <c:pt idx="18">
                  <c:v>43854</c:v>
                </c:pt>
                <c:pt idx="19">
                  <c:v>43857</c:v>
                </c:pt>
                <c:pt idx="20">
                  <c:v>43858</c:v>
                </c:pt>
                <c:pt idx="21">
                  <c:v>43859</c:v>
                </c:pt>
                <c:pt idx="22">
                  <c:v>43860</c:v>
                </c:pt>
                <c:pt idx="23">
                  <c:v>43861</c:v>
                </c:pt>
                <c:pt idx="24">
                  <c:v>43864</c:v>
                </c:pt>
                <c:pt idx="25">
                  <c:v>43865</c:v>
                </c:pt>
                <c:pt idx="26">
                  <c:v>43866</c:v>
                </c:pt>
                <c:pt idx="27">
                  <c:v>43867</c:v>
                </c:pt>
                <c:pt idx="28">
                  <c:v>43868</c:v>
                </c:pt>
                <c:pt idx="29">
                  <c:v>43871</c:v>
                </c:pt>
                <c:pt idx="30">
                  <c:v>43872</c:v>
                </c:pt>
                <c:pt idx="31">
                  <c:v>43873</c:v>
                </c:pt>
                <c:pt idx="32">
                  <c:v>43874</c:v>
                </c:pt>
                <c:pt idx="33">
                  <c:v>43875</c:v>
                </c:pt>
                <c:pt idx="34">
                  <c:v>43878</c:v>
                </c:pt>
                <c:pt idx="35">
                  <c:v>43879</c:v>
                </c:pt>
                <c:pt idx="36">
                  <c:v>43880</c:v>
                </c:pt>
                <c:pt idx="37">
                  <c:v>43881</c:v>
                </c:pt>
                <c:pt idx="38">
                  <c:v>43882</c:v>
                </c:pt>
                <c:pt idx="39">
                  <c:v>43885</c:v>
                </c:pt>
                <c:pt idx="40">
                  <c:v>43886</c:v>
                </c:pt>
                <c:pt idx="41">
                  <c:v>43887</c:v>
                </c:pt>
                <c:pt idx="42">
                  <c:v>43888</c:v>
                </c:pt>
                <c:pt idx="43">
                  <c:v>43889</c:v>
                </c:pt>
                <c:pt idx="44">
                  <c:v>43892</c:v>
                </c:pt>
                <c:pt idx="45">
                  <c:v>43893</c:v>
                </c:pt>
                <c:pt idx="46">
                  <c:v>43894</c:v>
                </c:pt>
                <c:pt idx="47">
                  <c:v>43895</c:v>
                </c:pt>
                <c:pt idx="48">
                  <c:v>43896</c:v>
                </c:pt>
                <c:pt idx="49">
                  <c:v>43899</c:v>
                </c:pt>
                <c:pt idx="50">
                  <c:v>43900</c:v>
                </c:pt>
                <c:pt idx="51">
                  <c:v>43901</c:v>
                </c:pt>
                <c:pt idx="52">
                  <c:v>43902</c:v>
                </c:pt>
                <c:pt idx="53">
                  <c:v>43903</c:v>
                </c:pt>
                <c:pt idx="54">
                  <c:v>43906</c:v>
                </c:pt>
                <c:pt idx="55">
                  <c:v>43907</c:v>
                </c:pt>
                <c:pt idx="56">
                  <c:v>43908</c:v>
                </c:pt>
                <c:pt idx="57">
                  <c:v>43909</c:v>
                </c:pt>
                <c:pt idx="58">
                  <c:v>43910</c:v>
                </c:pt>
                <c:pt idx="59">
                  <c:v>43913</c:v>
                </c:pt>
                <c:pt idx="60">
                  <c:v>43914</c:v>
                </c:pt>
                <c:pt idx="61">
                  <c:v>43915</c:v>
                </c:pt>
                <c:pt idx="62">
                  <c:v>43916</c:v>
                </c:pt>
                <c:pt idx="63">
                  <c:v>43917</c:v>
                </c:pt>
                <c:pt idx="64">
                  <c:v>43920</c:v>
                </c:pt>
                <c:pt idx="65">
                  <c:v>43921</c:v>
                </c:pt>
                <c:pt idx="66">
                  <c:v>43922</c:v>
                </c:pt>
                <c:pt idx="67">
                  <c:v>43923</c:v>
                </c:pt>
                <c:pt idx="68">
                  <c:v>43924</c:v>
                </c:pt>
                <c:pt idx="69">
                  <c:v>43927</c:v>
                </c:pt>
                <c:pt idx="70">
                  <c:v>43928</c:v>
                </c:pt>
                <c:pt idx="71">
                  <c:v>43929</c:v>
                </c:pt>
                <c:pt idx="72">
                  <c:v>43930</c:v>
                </c:pt>
                <c:pt idx="73">
                  <c:v>43931</c:v>
                </c:pt>
                <c:pt idx="74">
                  <c:v>43934</c:v>
                </c:pt>
                <c:pt idx="75">
                  <c:v>43935</c:v>
                </c:pt>
                <c:pt idx="76">
                  <c:v>43936</c:v>
                </c:pt>
                <c:pt idx="77">
                  <c:v>43937</c:v>
                </c:pt>
                <c:pt idx="78">
                  <c:v>43938</c:v>
                </c:pt>
                <c:pt idx="79">
                  <c:v>43941</c:v>
                </c:pt>
                <c:pt idx="80">
                  <c:v>43942</c:v>
                </c:pt>
                <c:pt idx="81">
                  <c:v>43943</c:v>
                </c:pt>
                <c:pt idx="82">
                  <c:v>43944</c:v>
                </c:pt>
                <c:pt idx="83">
                  <c:v>43945</c:v>
                </c:pt>
                <c:pt idx="84">
                  <c:v>43948</c:v>
                </c:pt>
                <c:pt idx="85">
                  <c:v>43949</c:v>
                </c:pt>
                <c:pt idx="86">
                  <c:v>43950</c:v>
                </c:pt>
                <c:pt idx="87">
                  <c:v>43951</c:v>
                </c:pt>
                <c:pt idx="88">
                  <c:v>43952</c:v>
                </c:pt>
                <c:pt idx="89">
                  <c:v>43955</c:v>
                </c:pt>
                <c:pt idx="90">
                  <c:v>43956</c:v>
                </c:pt>
                <c:pt idx="91">
                  <c:v>43957</c:v>
                </c:pt>
                <c:pt idx="92">
                  <c:v>43958</c:v>
                </c:pt>
                <c:pt idx="93">
                  <c:v>43959</c:v>
                </c:pt>
                <c:pt idx="94">
                  <c:v>43962</c:v>
                </c:pt>
                <c:pt idx="95">
                  <c:v>43963</c:v>
                </c:pt>
                <c:pt idx="96">
                  <c:v>43964</c:v>
                </c:pt>
                <c:pt idx="97">
                  <c:v>43965</c:v>
                </c:pt>
                <c:pt idx="98">
                  <c:v>43966</c:v>
                </c:pt>
                <c:pt idx="99">
                  <c:v>43969</c:v>
                </c:pt>
                <c:pt idx="100">
                  <c:v>43970</c:v>
                </c:pt>
                <c:pt idx="101">
                  <c:v>43971</c:v>
                </c:pt>
                <c:pt idx="102">
                  <c:v>43972</c:v>
                </c:pt>
                <c:pt idx="103">
                  <c:v>43973</c:v>
                </c:pt>
                <c:pt idx="104">
                  <c:v>43976</c:v>
                </c:pt>
                <c:pt idx="105">
                  <c:v>43977</c:v>
                </c:pt>
                <c:pt idx="106">
                  <c:v>43978</c:v>
                </c:pt>
                <c:pt idx="107">
                  <c:v>43979</c:v>
                </c:pt>
                <c:pt idx="108">
                  <c:v>43980</c:v>
                </c:pt>
                <c:pt idx="109">
                  <c:v>43983</c:v>
                </c:pt>
                <c:pt idx="110">
                  <c:v>43984</c:v>
                </c:pt>
                <c:pt idx="111">
                  <c:v>43985</c:v>
                </c:pt>
                <c:pt idx="112">
                  <c:v>43986</c:v>
                </c:pt>
                <c:pt idx="113">
                  <c:v>43987</c:v>
                </c:pt>
                <c:pt idx="114">
                  <c:v>43990</c:v>
                </c:pt>
                <c:pt idx="115">
                  <c:v>43991</c:v>
                </c:pt>
                <c:pt idx="116">
                  <c:v>43992</c:v>
                </c:pt>
                <c:pt idx="117">
                  <c:v>43993</c:v>
                </c:pt>
                <c:pt idx="118">
                  <c:v>43994</c:v>
                </c:pt>
                <c:pt idx="119">
                  <c:v>43997</c:v>
                </c:pt>
                <c:pt idx="120">
                  <c:v>43998</c:v>
                </c:pt>
                <c:pt idx="121">
                  <c:v>43999</c:v>
                </c:pt>
                <c:pt idx="122">
                  <c:v>44000</c:v>
                </c:pt>
                <c:pt idx="123">
                  <c:v>44001</c:v>
                </c:pt>
                <c:pt idx="124">
                  <c:v>44004</c:v>
                </c:pt>
                <c:pt idx="125">
                  <c:v>44005</c:v>
                </c:pt>
                <c:pt idx="126">
                  <c:v>44006</c:v>
                </c:pt>
                <c:pt idx="127">
                  <c:v>44007</c:v>
                </c:pt>
                <c:pt idx="128">
                  <c:v>44008</c:v>
                </c:pt>
                <c:pt idx="129">
                  <c:v>44011</c:v>
                </c:pt>
                <c:pt idx="130">
                  <c:v>44012</c:v>
                </c:pt>
                <c:pt idx="131">
                  <c:v>44013</c:v>
                </c:pt>
                <c:pt idx="132">
                  <c:v>44014</c:v>
                </c:pt>
                <c:pt idx="133">
                  <c:v>44015</c:v>
                </c:pt>
                <c:pt idx="134">
                  <c:v>44018</c:v>
                </c:pt>
                <c:pt idx="135">
                  <c:v>44019</c:v>
                </c:pt>
                <c:pt idx="136">
                  <c:v>44020</c:v>
                </c:pt>
                <c:pt idx="137">
                  <c:v>44021</c:v>
                </c:pt>
                <c:pt idx="138">
                  <c:v>44022</c:v>
                </c:pt>
                <c:pt idx="139">
                  <c:v>44025</c:v>
                </c:pt>
                <c:pt idx="140">
                  <c:v>44026</c:v>
                </c:pt>
                <c:pt idx="141">
                  <c:v>44027</c:v>
                </c:pt>
                <c:pt idx="142">
                  <c:v>44028</c:v>
                </c:pt>
                <c:pt idx="143">
                  <c:v>44029</c:v>
                </c:pt>
                <c:pt idx="144">
                  <c:v>44032</c:v>
                </c:pt>
                <c:pt idx="145">
                  <c:v>44033</c:v>
                </c:pt>
                <c:pt idx="146">
                  <c:v>44034</c:v>
                </c:pt>
                <c:pt idx="147">
                  <c:v>44035</c:v>
                </c:pt>
                <c:pt idx="148">
                  <c:v>44036</c:v>
                </c:pt>
                <c:pt idx="149">
                  <c:v>44039</c:v>
                </c:pt>
                <c:pt idx="150">
                  <c:v>44040</c:v>
                </c:pt>
                <c:pt idx="151">
                  <c:v>44041</c:v>
                </c:pt>
                <c:pt idx="152">
                  <c:v>44042</c:v>
                </c:pt>
                <c:pt idx="153">
                  <c:v>44043</c:v>
                </c:pt>
                <c:pt idx="154">
                  <c:v>44046</c:v>
                </c:pt>
                <c:pt idx="155">
                  <c:v>44047</c:v>
                </c:pt>
                <c:pt idx="156">
                  <c:v>44048</c:v>
                </c:pt>
                <c:pt idx="157">
                  <c:v>44049</c:v>
                </c:pt>
                <c:pt idx="158">
                  <c:v>44050</c:v>
                </c:pt>
                <c:pt idx="159">
                  <c:v>44053</c:v>
                </c:pt>
                <c:pt idx="160">
                  <c:v>44054</c:v>
                </c:pt>
                <c:pt idx="161">
                  <c:v>44055</c:v>
                </c:pt>
                <c:pt idx="162">
                  <c:v>44056</c:v>
                </c:pt>
                <c:pt idx="163">
                  <c:v>44057</c:v>
                </c:pt>
                <c:pt idx="164">
                  <c:v>44060</c:v>
                </c:pt>
                <c:pt idx="165">
                  <c:v>44061</c:v>
                </c:pt>
                <c:pt idx="166">
                  <c:v>44062</c:v>
                </c:pt>
                <c:pt idx="167">
                  <c:v>44063</c:v>
                </c:pt>
                <c:pt idx="168">
                  <c:v>44064</c:v>
                </c:pt>
                <c:pt idx="169">
                  <c:v>44067</c:v>
                </c:pt>
                <c:pt idx="170">
                  <c:v>44068</c:v>
                </c:pt>
                <c:pt idx="171">
                  <c:v>44069</c:v>
                </c:pt>
                <c:pt idx="172">
                  <c:v>44070</c:v>
                </c:pt>
                <c:pt idx="173">
                  <c:v>44071</c:v>
                </c:pt>
                <c:pt idx="174">
                  <c:v>44074</c:v>
                </c:pt>
                <c:pt idx="175">
                  <c:v>44075</c:v>
                </c:pt>
                <c:pt idx="176">
                  <c:v>44076</c:v>
                </c:pt>
                <c:pt idx="177">
                  <c:v>44077</c:v>
                </c:pt>
                <c:pt idx="178">
                  <c:v>44078</c:v>
                </c:pt>
                <c:pt idx="179">
                  <c:v>44081</c:v>
                </c:pt>
                <c:pt idx="180">
                  <c:v>44082</c:v>
                </c:pt>
                <c:pt idx="181">
                  <c:v>44083</c:v>
                </c:pt>
                <c:pt idx="182">
                  <c:v>44084</c:v>
                </c:pt>
                <c:pt idx="183">
                  <c:v>44085</c:v>
                </c:pt>
                <c:pt idx="184">
                  <c:v>44088</c:v>
                </c:pt>
                <c:pt idx="185">
                  <c:v>44089</c:v>
                </c:pt>
                <c:pt idx="186">
                  <c:v>44090</c:v>
                </c:pt>
                <c:pt idx="187">
                  <c:v>44091</c:v>
                </c:pt>
                <c:pt idx="188">
                  <c:v>44092</c:v>
                </c:pt>
                <c:pt idx="189">
                  <c:v>44095</c:v>
                </c:pt>
                <c:pt idx="190">
                  <c:v>44096</c:v>
                </c:pt>
                <c:pt idx="191">
                  <c:v>44097</c:v>
                </c:pt>
                <c:pt idx="192">
                  <c:v>44098</c:v>
                </c:pt>
                <c:pt idx="193">
                  <c:v>44099</c:v>
                </c:pt>
                <c:pt idx="194">
                  <c:v>44102</c:v>
                </c:pt>
                <c:pt idx="195">
                  <c:v>44103</c:v>
                </c:pt>
                <c:pt idx="196">
                  <c:v>44104</c:v>
                </c:pt>
                <c:pt idx="197">
                  <c:v>44105</c:v>
                </c:pt>
                <c:pt idx="198">
                  <c:v>44106</c:v>
                </c:pt>
                <c:pt idx="199">
                  <c:v>44109</c:v>
                </c:pt>
                <c:pt idx="200">
                  <c:v>44110</c:v>
                </c:pt>
                <c:pt idx="201">
                  <c:v>44111</c:v>
                </c:pt>
                <c:pt idx="202">
                  <c:v>44112</c:v>
                </c:pt>
                <c:pt idx="203">
                  <c:v>44113</c:v>
                </c:pt>
                <c:pt idx="204">
                  <c:v>44116</c:v>
                </c:pt>
                <c:pt idx="205">
                  <c:v>44117</c:v>
                </c:pt>
                <c:pt idx="206">
                  <c:v>44118</c:v>
                </c:pt>
                <c:pt idx="207">
                  <c:v>44119</c:v>
                </c:pt>
                <c:pt idx="208">
                  <c:v>44120</c:v>
                </c:pt>
                <c:pt idx="209">
                  <c:v>44123</c:v>
                </c:pt>
                <c:pt idx="210">
                  <c:v>44124</c:v>
                </c:pt>
                <c:pt idx="211">
                  <c:v>44125</c:v>
                </c:pt>
                <c:pt idx="212">
                  <c:v>44126</c:v>
                </c:pt>
                <c:pt idx="213">
                  <c:v>44127</c:v>
                </c:pt>
                <c:pt idx="214">
                  <c:v>44130</c:v>
                </c:pt>
                <c:pt idx="215">
                  <c:v>44131</c:v>
                </c:pt>
                <c:pt idx="216">
                  <c:v>44132</c:v>
                </c:pt>
                <c:pt idx="217">
                  <c:v>44133</c:v>
                </c:pt>
                <c:pt idx="218">
                  <c:v>44134</c:v>
                </c:pt>
                <c:pt idx="219">
                  <c:v>44137</c:v>
                </c:pt>
                <c:pt idx="220">
                  <c:v>44138</c:v>
                </c:pt>
                <c:pt idx="221">
                  <c:v>44139</c:v>
                </c:pt>
                <c:pt idx="222">
                  <c:v>44140</c:v>
                </c:pt>
                <c:pt idx="223">
                  <c:v>44141</c:v>
                </c:pt>
                <c:pt idx="224">
                  <c:v>44144</c:v>
                </c:pt>
                <c:pt idx="225">
                  <c:v>44145</c:v>
                </c:pt>
                <c:pt idx="226">
                  <c:v>44146</c:v>
                </c:pt>
                <c:pt idx="227">
                  <c:v>44147</c:v>
                </c:pt>
                <c:pt idx="228">
                  <c:v>44148</c:v>
                </c:pt>
                <c:pt idx="229">
                  <c:v>44151</c:v>
                </c:pt>
                <c:pt idx="230">
                  <c:v>44152</c:v>
                </c:pt>
                <c:pt idx="231">
                  <c:v>44153</c:v>
                </c:pt>
                <c:pt idx="232">
                  <c:v>44154</c:v>
                </c:pt>
                <c:pt idx="233">
                  <c:v>44155</c:v>
                </c:pt>
                <c:pt idx="234">
                  <c:v>44158</c:v>
                </c:pt>
                <c:pt idx="235">
                  <c:v>44159</c:v>
                </c:pt>
                <c:pt idx="236">
                  <c:v>44160</c:v>
                </c:pt>
                <c:pt idx="237">
                  <c:v>44161</c:v>
                </c:pt>
                <c:pt idx="238">
                  <c:v>44162</c:v>
                </c:pt>
                <c:pt idx="239">
                  <c:v>44165</c:v>
                </c:pt>
                <c:pt idx="240">
                  <c:v>44166</c:v>
                </c:pt>
                <c:pt idx="241">
                  <c:v>44167</c:v>
                </c:pt>
                <c:pt idx="242">
                  <c:v>44168</c:v>
                </c:pt>
                <c:pt idx="243">
                  <c:v>44169</c:v>
                </c:pt>
                <c:pt idx="244">
                  <c:v>44172</c:v>
                </c:pt>
                <c:pt idx="245">
                  <c:v>44173</c:v>
                </c:pt>
                <c:pt idx="246">
                  <c:v>44174</c:v>
                </c:pt>
                <c:pt idx="247">
                  <c:v>44175</c:v>
                </c:pt>
                <c:pt idx="248">
                  <c:v>44176</c:v>
                </c:pt>
                <c:pt idx="249">
                  <c:v>44179</c:v>
                </c:pt>
                <c:pt idx="250">
                  <c:v>44180</c:v>
                </c:pt>
                <c:pt idx="251">
                  <c:v>44181</c:v>
                </c:pt>
                <c:pt idx="252">
                  <c:v>44182</c:v>
                </c:pt>
                <c:pt idx="253">
                  <c:v>44183</c:v>
                </c:pt>
                <c:pt idx="254">
                  <c:v>44186</c:v>
                </c:pt>
                <c:pt idx="255">
                  <c:v>44187</c:v>
                </c:pt>
                <c:pt idx="256">
                  <c:v>44188</c:v>
                </c:pt>
                <c:pt idx="257">
                  <c:v>44189</c:v>
                </c:pt>
                <c:pt idx="258">
                  <c:v>44190</c:v>
                </c:pt>
                <c:pt idx="259">
                  <c:v>44193</c:v>
                </c:pt>
                <c:pt idx="260">
                  <c:v>44194</c:v>
                </c:pt>
                <c:pt idx="261">
                  <c:v>44195</c:v>
                </c:pt>
                <c:pt idx="262">
                  <c:v>44196</c:v>
                </c:pt>
                <c:pt idx="263">
                  <c:v>44197</c:v>
                </c:pt>
                <c:pt idx="264">
                  <c:v>44200</c:v>
                </c:pt>
                <c:pt idx="265">
                  <c:v>44201</c:v>
                </c:pt>
                <c:pt idx="266">
                  <c:v>44202</c:v>
                </c:pt>
                <c:pt idx="267">
                  <c:v>44203</c:v>
                </c:pt>
                <c:pt idx="268">
                  <c:v>44204</c:v>
                </c:pt>
                <c:pt idx="269">
                  <c:v>44207</c:v>
                </c:pt>
                <c:pt idx="270">
                  <c:v>44208</c:v>
                </c:pt>
                <c:pt idx="271">
                  <c:v>44209</c:v>
                </c:pt>
                <c:pt idx="272">
                  <c:v>44210</c:v>
                </c:pt>
                <c:pt idx="273">
                  <c:v>44211</c:v>
                </c:pt>
                <c:pt idx="274">
                  <c:v>44214</c:v>
                </c:pt>
                <c:pt idx="275">
                  <c:v>44215</c:v>
                </c:pt>
                <c:pt idx="276">
                  <c:v>44216</c:v>
                </c:pt>
                <c:pt idx="277">
                  <c:v>44217</c:v>
                </c:pt>
                <c:pt idx="278">
                  <c:v>44218</c:v>
                </c:pt>
                <c:pt idx="279">
                  <c:v>44221</c:v>
                </c:pt>
                <c:pt idx="280">
                  <c:v>44222</c:v>
                </c:pt>
                <c:pt idx="281">
                  <c:v>44223</c:v>
                </c:pt>
                <c:pt idx="282">
                  <c:v>44224</c:v>
                </c:pt>
                <c:pt idx="283">
                  <c:v>44225</c:v>
                </c:pt>
                <c:pt idx="284">
                  <c:v>44228</c:v>
                </c:pt>
                <c:pt idx="285">
                  <c:v>44229</c:v>
                </c:pt>
                <c:pt idx="286">
                  <c:v>44230</c:v>
                </c:pt>
                <c:pt idx="287">
                  <c:v>44231</c:v>
                </c:pt>
                <c:pt idx="288">
                  <c:v>44232</c:v>
                </c:pt>
                <c:pt idx="289">
                  <c:v>44235</c:v>
                </c:pt>
                <c:pt idx="290">
                  <c:v>44236</c:v>
                </c:pt>
                <c:pt idx="291">
                  <c:v>44237</c:v>
                </c:pt>
                <c:pt idx="292">
                  <c:v>44238</c:v>
                </c:pt>
                <c:pt idx="293">
                  <c:v>44239</c:v>
                </c:pt>
                <c:pt idx="294">
                  <c:v>44242</c:v>
                </c:pt>
                <c:pt idx="295">
                  <c:v>44243</c:v>
                </c:pt>
                <c:pt idx="296">
                  <c:v>44244</c:v>
                </c:pt>
                <c:pt idx="297">
                  <c:v>44245</c:v>
                </c:pt>
                <c:pt idx="298">
                  <c:v>44246</c:v>
                </c:pt>
                <c:pt idx="299">
                  <c:v>44249</c:v>
                </c:pt>
                <c:pt idx="300">
                  <c:v>44250</c:v>
                </c:pt>
                <c:pt idx="301">
                  <c:v>44251</c:v>
                </c:pt>
                <c:pt idx="302">
                  <c:v>44252</c:v>
                </c:pt>
                <c:pt idx="303">
                  <c:v>44253</c:v>
                </c:pt>
                <c:pt idx="304">
                  <c:v>44256</c:v>
                </c:pt>
                <c:pt idx="305">
                  <c:v>44257</c:v>
                </c:pt>
                <c:pt idx="306">
                  <c:v>44258</c:v>
                </c:pt>
                <c:pt idx="307">
                  <c:v>44259</c:v>
                </c:pt>
                <c:pt idx="308">
                  <c:v>44260</c:v>
                </c:pt>
                <c:pt idx="309">
                  <c:v>44263</c:v>
                </c:pt>
                <c:pt idx="310">
                  <c:v>44264</c:v>
                </c:pt>
                <c:pt idx="311">
                  <c:v>44265</c:v>
                </c:pt>
                <c:pt idx="312">
                  <c:v>44266</c:v>
                </c:pt>
                <c:pt idx="313">
                  <c:v>44267</c:v>
                </c:pt>
                <c:pt idx="314">
                  <c:v>44270</c:v>
                </c:pt>
                <c:pt idx="315">
                  <c:v>44271</c:v>
                </c:pt>
                <c:pt idx="316">
                  <c:v>44272</c:v>
                </c:pt>
                <c:pt idx="317">
                  <c:v>44273</c:v>
                </c:pt>
                <c:pt idx="318">
                  <c:v>44274</c:v>
                </c:pt>
                <c:pt idx="319">
                  <c:v>44277</c:v>
                </c:pt>
                <c:pt idx="320">
                  <c:v>44278</c:v>
                </c:pt>
                <c:pt idx="321">
                  <c:v>44279</c:v>
                </c:pt>
                <c:pt idx="322">
                  <c:v>44280</c:v>
                </c:pt>
                <c:pt idx="323">
                  <c:v>44281</c:v>
                </c:pt>
                <c:pt idx="324">
                  <c:v>44284</c:v>
                </c:pt>
                <c:pt idx="325">
                  <c:v>44285</c:v>
                </c:pt>
                <c:pt idx="326">
                  <c:v>44286</c:v>
                </c:pt>
                <c:pt idx="327">
                  <c:v>44287</c:v>
                </c:pt>
                <c:pt idx="328">
                  <c:v>44288</c:v>
                </c:pt>
                <c:pt idx="329">
                  <c:v>44291</c:v>
                </c:pt>
                <c:pt idx="330">
                  <c:v>44292</c:v>
                </c:pt>
                <c:pt idx="331">
                  <c:v>44293</c:v>
                </c:pt>
                <c:pt idx="332">
                  <c:v>44294</c:v>
                </c:pt>
                <c:pt idx="333">
                  <c:v>44295</c:v>
                </c:pt>
                <c:pt idx="334">
                  <c:v>44298</c:v>
                </c:pt>
                <c:pt idx="335">
                  <c:v>44299</c:v>
                </c:pt>
                <c:pt idx="336">
                  <c:v>44300</c:v>
                </c:pt>
                <c:pt idx="337">
                  <c:v>44301</c:v>
                </c:pt>
                <c:pt idx="338">
                  <c:v>44302</c:v>
                </c:pt>
                <c:pt idx="339">
                  <c:v>44305</c:v>
                </c:pt>
                <c:pt idx="340">
                  <c:v>44306</c:v>
                </c:pt>
                <c:pt idx="341">
                  <c:v>44307</c:v>
                </c:pt>
                <c:pt idx="342">
                  <c:v>44308</c:v>
                </c:pt>
                <c:pt idx="343">
                  <c:v>44309</c:v>
                </c:pt>
                <c:pt idx="344">
                  <c:v>44312</c:v>
                </c:pt>
                <c:pt idx="345">
                  <c:v>44313</c:v>
                </c:pt>
                <c:pt idx="346">
                  <c:v>44314</c:v>
                </c:pt>
                <c:pt idx="347">
                  <c:v>44315</c:v>
                </c:pt>
                <c:pt idx="348">
                  <c:v>44316</c:v>
                </c:pt>
                <c:pt idx="349">
                  <c:v>44319</c:v>
                </c:pt>
                <c:pt idx="350">
                  <c:v>44320</c:v>
                </c:pt>
                <c:pt idx="351">
                  <c:v>44321</c:v>
                </c:pt>
                <c:pt idx="352">
                  <c:v>44322</c:v>
                </c:pt>
                <c:pt idx="353">
                  <c:v>44323</c:v>
                </c:pt>
                <c:pt idx="354">
                  <c:v>44326</c:v>
                </c:pt>
                <c:pt idx="355">
                  <c:v>44327</c:v>
                </c:pt>
                <c:pt idx="356">
                  <c:v>44328</c:v>
                </c:pt>
                <c:pt idx="357">
                  <c:v>44329</c:v>
                </c:pt>
                <c:pt idx="358">
                  <c:v>44330</c:v>
                </c:pt>
                <c:pt idx="359">
                  <c:v>44333</c:v>
                </c:pt>
                <c:pt idx="360">
                  <c:v>44334</c:v>
                </c:pt>
                <c:pt idx="361">
                  <c:v>44335</c:v>
                </c:pt>
                <c:pt idx="362">
                  <c:v>44336</c:v>
                </c:pt>
                <c:pt idx="363">
                  <c:v>44337</c:v>
                </c:pt>
                <c:pt idx="364">
                  <c:v>44340</c:v>
                </c:pt>
                <c:pt idx="365">
                  <c:v>44341</c:v>
                </c:pt>
                <c:pt idx="366">
                  <c:v>44342</c:v>
                </c:pt>
                <c:pt idx="367">
                  <c:v>44343</c:v>
                </c:pt>
                <c:pt idx="368">
                  <c:v>44344</c:v>
                </c:pt>
                <c:pt idx="369">
                  <c:v>44347</c:v>
                </c:pt>
                <c:pt idx="370">
                  <c:v>44348</c:v>
                </c:pt>
                <c:pt idx="371">
                  <c:v>44349</c:v>
                </c:pt>
                <c:pt idx="372">
                  <c:v>44350</c:v>
                </c:pt>
                <c:pt idx="373">
                  <c:v>44351</c:v>
                </c:pt>
                <c:pt idx="374">
                  <c:v>44354</c:v>
                </c:pt>
                <c:pt idx="375">
                  <c:v>44355</c:v>
                </c:pt>
                <c:pt idx="376">
                  <c:v>44356</c:v>
                </c:pt>
                <c:pt idx="377">
                  <c:v>44357</c:v>
                </c:pt>
                <c:pt idx="378">
                  <c:v>44358</c:v>
                </c:pt>
                <c:pt idx="379">
                  <c:v>44361</c:v>
                </c:pt>
                <c:pt idx="380">
                  <c:v>44362</c:v>
                </c:pt>
                <c:pt idx="381">
                  <c:v>44363</c:v>
                </c:pt>
                <c:pt idx="382">
                  <c:v>44364</c:v>
                </c:pt>
                <c:pt idx="383">
                  <c:v>44365</c:v>
                </c:pt>
                <c:pt idx="384">
                  <c:v>44368</c:v>
                </c:pt>
                <c:pt idx="385">
                  <c:v>44369</c:v>
                </c:pt>
                <c:pt idx="386">
                  <c:v>44370</c:v>
                </c:pt>
                <c:pt idx="387">
                  <c:v>44371</c:v>
                </c:pt>
                <c:pt idx="388">
                  <c:v>44372</c:v>
                </c:pt>
                <c:pt idx="389">
                  <c:v>44375</c:v>
                </c:pt>
                <c:pt idx="390">
                  <c:v>44376</c:v>
                </c:pt>
                <c:pt idx="391">
                  <c:v>44377</c:v>
                </c:pt>
                <c:pt idx="392">
                  <c:v>44378</c:v>
                </c:pt>
                <c:pt idx="393">
                  <c:v>44379</c:v>
                </c:pt>
                <c:pt idx="394">
                  <c:v>44382</c:v>
                </c:pt>
                <c:pt idx="395">
                  <c:v>44383</c:v>
                </c:pt>
                <c:pt idx="396">
                  <c:v>44384</c:v>
                </c:pt>
                <c:pt idx="397">
                  <c:v>44385</c:v>
                </c:pt>
                <c:pt idx="398">
                  <c:v>44386</c:v>
                </c:pt>
                <c:pt idx="399">
                  <c:v>44389</c:v>
                </c:pt>
                <c:pt idx="400">
                  <c:v>44390</c:v>
                </c:pt>
                <c:pt idx="401">
                  <c:v>44391</c:v>
                </c:pt>
                <c:pt idx="402">
                  <c:v>44392</c:v>
                </c:pt>
                <c:pt idx="403">
                  <c:v>44393</c:v>
                </c:pt>
                <c:pt idx="404">
                  <c:v>44396</c:v>
                </c:pt>
                <c:pt idx="405">
                  <c:v>44397</c:v>
                </c:pt>
                <c:pt idx="406">
                  <c:v>44398</c:v>
                </c:pt>
                <c:pt idx="407">
                  <c:v>44399</c:v>
                </c:pt>
                <c:pt idx="408">
                  <c:v>44400</c:v>
                </c:pt>
                <c:pt idx="409">
                  <c:v>44403</c:v>
                </c:pt>
                <c:pt idx="410">
                  <c:v>44404</c:v>
                </c:pt>
                <c:pt idx="411">
                  <c:v>44405</c:v>
                </c:pt>
                <c:pt idx="412">
                  <c:v>44406</c:v>
                </c:pt>
                <c:pt idx="413">
                  <c:v>44407</c:v>
                </c:pt>
                <c:pt idx="414">
                  <c:v>44410</c:v>
                </c:pt>
                <c:pt idx="415">
                  <c:v>44411</c:v>
                </c:pt>
                <c:pt idx="416">
                  <c:v>44412</c:v>
                </c:pt>
                <c:pt idx="417">
                  <c:v>44413</c:v>
                </c:pt>
                <c:pt idx="418">
                  <c:v>44414</c:v>
                </c:pt>
                <c:pt idx="419">
                  <c:v>44417</c:v>
                </c:pt>
                <c:pt idx="420">
                  <c:v>44418</c:v>
                </c:pt>
                <c:pt idx="421">
                  <c:v>44419</c:v>
                </c:pt>
                <c:pt idx="422">
                  <c:v>44420</c:v>
                </c:pt>
                <c:pt idx="423">
                  <c:v>44421</c:v>
                </c:pt>
                <c:pt idx="424">
                  <c:v>44424</c:v>
                </c:pt>
                <c:pt idx="425">
                  <c:v>44425</c:v>
                </c:pt>
                <c:pt idx="426">
                  <c:v>44426</c:v>
                </c:pt>
                <c:pt idx="427">
                  <c:v>44427</c:v>
                </c:pt>
                <c:pt idx="428">
                  <c:v>44428</c:v>
                </c:pt>
                <c:pt idx="429">
                  <c:v>44431</c:v>
                </c:pt>
                <c:pt idx="430">
                  <c:v>44432</c:v>
                </c:pt>
                <c:pt idx="431">
                  <c:v>44433</c:v>
                </c:pt>
                <c:pt idx="432">
                  <c:v>44434</c:v>
                </c:pt>
                <c:pt idx="433">
                  <c:v>44435</c:v>
                </c:pt>
                <c:pt idx="434">
                  <c:v>44438</c:v>
                </c:pt>
                <c:pt idx="435">
                  <c:v>44439</c:v>
                </c:pt>
                <c:pt idx="436">
                  <c:v>44440</c:v>
                </c:pt>
                <c:pt idx="437">
                  <c:v>44441</c:v>
                </c:pt>
                <c:pt idx="438">
                  <c:v>44442</c:v>
                </c:pt>
                <c:pt idx="439">
                  <c:v>44445</c:v>
                </c:pt>
                <c:pt idx="440">
                  <c:v>44446</c:v>
                </c:pt>
                <c:pt idx="441">
                  <c:v>44447</c:v>
                </c:pt>
                <c:pt idx="442">
                  <c:v>44448</c:v>
                </c:pt>
                <c:pt idx="443">
                  <c:v>44449</c:v>
                </c:pt>
                <c:pt idx="444">
                  <c:v>44452</c:v>
                </c:pt>
                <c:pt idx="445">
                  <c:v>44453</c:v>
                </c:pt>
                <c:pt idx="446">
                  <c:v>44454</c:v>
                </c:pt>
                <c:pt idx="447">
                  <c:v>44455</c:v>
                </c:pt>
                <c:pt idx="448">
                  <c:v>44456</c:v>
                </c:pt>
                <c:pt idx="449">
                  <c:v>44459</c:v>
                </c:pt>
                <c:pt idx="450">
                  <c:v>44460</c:v>
                </c:pt>
                <c:pt idx="451">
                  <c:v>44461</c:v>
                </c:pt>
                <c:pt idx="452">
                  <c:v>44462</c:v>
                </c:pt>
                <c:pt idx="453">
                  <c:v>44463</c:v>
                </c:pt>
                <c:pt idx="454">
                  <c:v>44466</c:v>
                </c:pt>
                <c:pt idx="455">
                  <c:v>44467</c:v>
                </c:pt>
                <c:pt idx="456">
                  <c:v>44468</c:v>
                </c:pt>
                <c:pt idx="457">
                  <c:v>44469</c:v>
                </c:pt>
                <c:pt idx="458">
                  <c:v>44470</c:v>
                </c:pt>
                <c:pt idx="459">
                  <c:v>44473</c:v>
                </c:pt>
                <c:pt idx="460">
                  <c:v>44474</c:v>
                </c:pt>
                <c:pt idx="461">
                  <c:v>44475</c:v>
                </c:pt>
                <c:pt idx="462">
                  <c:v>44476</c:v>
                </c:pt>
                <c:pt idx="463">
                  <c:v>44477</c:v>
                </c:pt>
                <c:pt idx="464">
                  <c:v>44480</c:v>
                </c:pt>
                <c:pt idx="465">
                  <c:v>44481</c:v>
                </c:pt>
                <c:pt idx="466">
                  <c:v>44482</c:v>
                </c:pt>
                <c:pt idx="467">
                  <c:v>44483</c:v>
                </c:pt>
                <c:pt idx="468">
                  <c:v>44484</c:v>
                </c:pt>
                <c:pt idx="469">
                  <c:v>44487</c:v>
                </c:pt>
                <c:pt idx="470">
                  <c:v>44488</c:v>
                </c:pt>
                <c:pt idx="471">
                  <c:v>44489</c:v>
                </c:pt>
                <c:pt idx="472">
                  <c:v>44490</c:v>
                </c:pt>
                <c:pt idx="473">
                  <c:v>44491</c:v>
                </c:pt>
                <c:pt idx="474">
                  <c:v>44494</c:v>
                </c:pt>
                <c:pt idx="475">
                  <c:v>44495</c:v>
                </c:pt>
                <c:pt idx="476">
                  <c:v>44496</c:v>
                </c:pt>
                <c:pt idx="477">
                  <c:v>44497</c:v>
                </c:pt>
                <c:pt idx="478">
                  <c:v>44498</c:v>
                </c:pt>
                <c:pt idx="479">
                  <c:v>44501</c:v>
                </c:pt>
                <c:pt idx="480">
                  <c:v>44502</c:v>
                </c:pt>
                <c:pt idx="481">
                  <c:v>44503</c:v>
                </c:pt>
                <c:pt idx="482">
                  <c:v>44504</c:v>
                </c:pt>
                <c:pt idx="483">
                  <c:v>44505</c:v>
                </c:pt>
                <c:pt idx="484">
                  <c:v>44508</c:v>
                </c:pt>
                <c:pt idx="485">
                  <c:v>44509</c:v>
                </c:pt>
                <c:pt idx="486">
                  <c:v>44510</c:v>
                </c:pt>
                <c:pt idx="487">
                  <c:v>44511</c:v>
                </c:pt>
                <c:pt idx="488">
                  <c:v>44512</c:v>
                </c:pt>
                <c:pt idx="489">
                  <c:v>44515</c:v>
                </c:pt>
                <c:pt idx="490">
                  <c:v>44516</c:v>
                </c:pt>
                <c:pt idx="491">
                  <c:v>44517</c:v>
                </c:pt>
                <c:pt idx="492">
                  <c:v>44518</c:v>
                </c:pt>
                <c:pt idx="493">
                  <c:v>44519</c:v>
                </c:pt>
                <c:pt idx="494">
                  <c:v>44522</c:v>
                </c:pt>
                <c:pt idx="495">
                  <c:v>44523</c:v>
                </c:pt>
                <c:pt idx="496">
                  <c:v>44524</c:v>
                </c:pt>
                <c:pt idx="497">
                  <c:v>44525</c:v>
                </c:pt>
                <c:pt idx="498">
                  <c:v>44526</c:v>
                </c:pt>
                <c:pt idx="499">
                  <c:v>44529</c:v>
                </c:pt>
                <c:pt idx="500">
                  <c:v>44530</c:v>
                </c:pt>
                <c:pt idx="501">
                  <c:v>44531</c:v>
                </c:pt>
                <c:pt idx="502">
                  <c:v>44532</c:v>
                </c:pt>
                <c:pt idx="503">
                  <c:v>44533</c:v>
                </c:pt>
                <c:pt idx="504">
                  <c:v>44536</c:v>
                </c:pt>
                <c:pt idx="505">
                  <c:v>44537</c:v>
                </c:pt>
                <c:pt idx="506">
                  <c:v>44538</c:v>
                </c:pt>
                <c:pt idx="507">
                  <c:v>44539</c:v>
                </c:pt>
                <c:pt idx="508">
                  <c:v>44540</c:v>
                </c:pt>
                <c:pt idx="509">
                  <c:v>44543</c:v>
                </c:pt>
                <c:pt idx="510">
                  <c:v>44544</c:v>
                </c:pt>
                <c:pt idx="511">
                  <c:v>44545</c:v>
                </c:pt>
                <c:pt idx="512">
                  <c:v>44546</c:v>
                </c:pt>
                <c:pt idx="513">
                  <c:v>44547</c:v>
                </c:pt>
                <c:pt idx="514">
                  <c:v>44550</c:v>
                </c:pt>
                <c:pt idx="515">
                  <c:v>44551</c:v>
                </c:pt>
                <c:pt idx="516">
                  <c:v>44552</c:v>
                </c:pt>
                <c:pt idx="517">
                  <c:v>44553</c:v>
                </c:pt>
                <c:pt idx="518">
                  <c:v>44554</c:v>
                </c:pt>
                <c:pt idx="519">
                  <c:v>44557</c:v>
                </c:pt>
                <c:pt idx="520">
                  <c:v>44558</c:v>
                </c:pt>
                <c:pt idx="521">
                  <c:v>44559</c:v>
                </c:pt>
                <c:pt idx="522">
                  <c:v>44560</c:v>
                </c:pt>
                <c:pt idx="523">
                  <c:v>44561</c:v>
                </c:pt>
                <c:pt idx="524">
                  <c:v>44564</c:v>
                </c:pt>
                <c:pt idx="525">
                  <c:v>44565</c:v>
                </c:pt>
                <c:pt idx="526">
                  <c:v>44566</c:v>
                </c:pt>
                <c:pt idx="527">
                  <c:v>44567</c:v>
                </c:pt>
                <c:pt idx="528">
                  <c:v>44568</c:v>
                </c:pt>
                <c:pt idx="529">
                  <c:v>44571</c:v>
                </c:pt>
                <c:pt idx="530">
                  <c:v>44572</c:v>
                </c:pt>
                <c:pt idx="531">
                  <c:v>44573</c:v>
                </c:pt>
                <c:pt idx="532">
                  <c:v>44574</c:v>
                </c:pt>
                <c:pt idx="533">
                  <c:v>44575</c:v>
                </c:pt>
                <c:pt idx="534">
                  <c:v>44578</c:v>
                </c:pt>
                <c:pt idx="535">
                  <c:v>44579</c:v>
                </c:pt>
                <c:pt idx="536">
                  <c:v>44580</c:v>
                </c:pt>
                <c:pt idx="537">
                  <c:v>44581</c:v>
                </c:pt>
                <c:pt idx="538">
                  <c:v>44582</c:v>
                </c:pt>
                <c:pt idx="539">
                  <c:v>44585</c:v>
                </c:pt>
                <c:pt idx="540">
                  <c:v>44586</c:v>
                </c:pt>
                <c:pt idx="541">
                  <c:v>44587</c:v>
                </c:pt>
                <c:pt idx="542">
                  <c:v>44588</c:v>
                </c:pt>
                <c:pt idx="543">
                  <c:v>44589</c:v>
                </c:pt>
                <c:pt idx="544">
                  <c:v>44592</c:v>
                </c:pt>
                <c:pt idx="545">
                  <c:v>44593</c:v>
                </c:pt>
                <c:pt idx="546">
                  <c:v>44594</c:v>
                </c:pt>
                <c:pt idx="547">
                  <c:v>44595</c:v>
                </c:pt>
                <c:pt idx="548">
                  <c:v>44596</c:v>
                </c:pt>
                <c:pt idx="549">
                  <c:v>44599</c:v>
                </c:pt>
                <c:pt idx="550">
                  <c:v>44600</c:v>
                </c:pt>
                <c:pt idx="551">
                  <c:v>44601</c:v>
                </c:pt>
                <c:pt idx="552">
                  <c:v>44602</c:v>
                </c:pt>
                <c:pt idx="553">
                  <c:v>44603</c:v>
                </c:pt>
                <c:pt idx="554">
                  <c:v>44606</c:v>
                </c:pt>
                <c:pt idx="555">
                  <c:v>44607</c:v>
                </c:pt>
                <c:pt idx="556">
                  <c:v>44608</c:v>
                </c:pt>
                <c:pt idx="557">
                  <c:v>44609</c:v>
                </c:pt>
                <c:pt idx="558">
                  <c:v>44610</c:v>
                </c:pt>
                <c:pt idx="559">
                  <c:v>44613</c:v>
                </c:pt>
                <c:pt idx="560">
                  <c:v>44614</c:v>
                </c:pt>
                <c:pt idx="561">
                  <c:v>44615</c:v>
                </c:pt>
                <c:pt idx="562">
                  <c:v>44616</c:v>
                </c:pt>
                <c:pt idx="563">
                  <c:v>44617</c:v>
                </c:pt>
                <c:pt idx="564">
                  <c:v>44620</c:v>
                </c:pt>
                <c:pt idx="565">
                  <c:v>44621</c:v>
                </c:pt>
                <c:pt idx="566">
                  <c:v>44622</c:v>
                </c:pt>
                <c:pt idx="567">
                  <c:v>44623</c:v>
                </c:pt>
                <c:pt idx="568">
                  <c:v>44624</c:v>
                </c:pt>
                <c:pt idx="569">
                  <c:v>44627</c:v>
                </c:pt>
                <c:pt idx="570">
                  <c:v>44628</c:v>
                </c:pt>
                <c:pt idx="571">
                  <c:v>44629</c:v>
                </c:pt>
                <c:pt idx="572">
                  <c:v>44630</c:v>
                </c:pt>
                <c:pt idx="573">
                  <c:v>44631</c:v>
                </c:pt>
                <c:pt idx="574">
                  <c:v>44634</c:v>
                </c:pt>
                <c:pt idx="575">
                  <c:v>44635</c:v>
                </c:pt>
                <c:pt idx="576">
                  <c:v>44636</c:v>
                </c:pt>
                <c:pt idx="577">
                  <c:v>44637</c:v>
                </c:pt>
                <c:pt idx="578">
                  <c:v>44638</c:v>
                </c:pt>
                <c:pt idx="579">
                  <c:v>44641</c:v>
                </c:pt>
                <c:pt idx="580">
                  <c:v>44642</c:v>
                </c:pt>
                <c:pt idx="581">
                  <c:v>44643</c:v>
                </c:pt>
                <c:pt idx="582">
                  <c:v>44644</c:v>
                </c:pt>
                <c:pt idx="583">
                  <c:v>44645</c:v>
                </c:pt>
                <c:pt idx="584">
                  <c:v>44648</c:v>
                </c:pt>
                <c:pt idx="585">
                  <c:v>44649</c:v>
                </c:pt>
                <c:pt idx="586">
                  <c:v>44650</c:v>
                </c:pt>
                <c:pt idx="587">
                  <c:v>44651</c:v>
                </c:pt>
                <c:pt idx="588">
                  <c:v>44652</c:v>
                </c:pt>
                <c:pt idx="589">
                  <c:v>44655</c:v>
                </c:pt>
                <c:pt idx="590">
                  <c:v>44656</c:v>
                </c:pt>
                <c:pt idx="591">
                  <c:v>44657</c:v>
                </c:pt>
                <c:pt idx="592">
                  <c:v>44658</c:v>
                </c:pt>
                <c:pt idx="593">
                  <c:v>44659</c:v>
                </c:pt>
                <c:pt idx="594">
                  <c:v>44662</c:v>
                </c:pt>
                <c:pt idx="595">
                  <c:v>44663</c:v>
                </c:pt>
                <c:pt idx="596">
                  <c:v>44664</c:v>
                </c:pt>
                <c:pt idx="597">
                  <c:v>44665</c:v>
                </c:pt>
                <c:pt idx="598">
                  <c:v>44666</c:v>
                </c:pt>
                <c:pt idx="599">
                  <c:v>44669</c:v>
                </c:pt>
                <c:pt idx="600">
                  <c:v>44670</c:v>
                </c:pt>
                <c:pt idx="601">
                  <c:v>44671</c:v>
                </c:pt>
                <c:pt idx="602">
                  <c:v>44672</c:v>
                </c:pt>
                <c:pt idx="603">
                  <c:v>44673</c:v>
                </c:pt>
                <c:pt idx="604">
                  <c:v>44676</c:v>
                </c:pt>
                <c:pt idx="605">
                  <c:v>44677</c:v>
                </c:pt>
                <c:pt idx="606">
                  <c:v>44678</c:v>
                </c:pt>
                <c:pt idx="607">
                  <c:v>44679</c:v>
                </c:pt>
                <c:pt idx="608">
                  <c:v>44680</c:v>
                </c:pt>
                <c:pt idx="609">
                  <c:v>44683</c:v>
                </c:pt>
                <c:pt idx="610">
                  <c:v>44684</c:v>
                </c:pt>
                <c:pt idx="611">
                  <c:v>44685</c:v>
                </c:pt>
                <c:pt idx="612">
                  <c:v>44686</c:v>
                </c:pt>
                <c:pt idx="613">
                  <c:v>44687</c:v>
                </c:pt>
                <c:pt idx="614">
                  <c:v>44690</c:v>
                </c:pt>
                <c:pt idx="615">
                  <c:v>44691</c:v>
                </c:pt>
                <c:pt idx="616">
                  <c:v>44692</c:v>
                </c:pt>
                <c:pt idx="617">
                  <c:v>44693</c:v>
                </c:pt>
                <c:pt idx="618">
                  <c:v>44694</c:v>
                </c:pt>
                <c:pt idx="619">
                  <c:v>44697</c:v>
                </c:pt>
                <c:pt idx="620">
                  <c:v>44698</c:v>
                </c:pt>
                <c:pt idx="621">
                  <c:v>44699</c:v>
                </c:pt>
                <c:pt idx="622">
                  <c:v>44700</c:v>
                </c:pt>
                <c:pt idx="623">
                  <c:v>44701</c:v>
                </c:pt>
                <c:pt idx="624">
                  <c:v>44704</c:v>
                </c:pt>
                <c:pt idx="625">
                  <c:v>44705</c:v>
                </c:pt>
                <c:pt idx="626">
                  <c:v>44706</c:v>
                </c:pt>
                <c:pt idx="627">
                  <c:v>44707</c:v>
                </c:pt>
                <c:pt idx="628">
                  <c:v>44708</c:v>
                </c:pt>
                <c:pt idx="629">
                  <c:v>44711</c:v>
                </c:pt>
                <c:pt idx="630">
                  <c:v>44712</c:v>
                </c:pt>
                <c:pt idx="631">
                  <c:v>44713</c:v>
                </c:pt>
                <c:pt idx="632">
                  <c:v>44714</c:v>
                </c:pt>
                <c:pt idx="633">
                  <c:v>44715</c:v>
                </c:pt>
                <c:pt idx="634">
                  <c:v>44718</c:v>
                </c:pt>
                <c:pt idx="635">
                  <c:v>44719</c:v>
                </c:pt>
                <c:pt idx="636">
                  <c:v>44720</c:v>
                </c:pt>
                <c:pt idx="637">
                  <c:v>44721</c:v>
                </c:pt>
                <c:pt idx="638">
                  <c:v>44722</c:v>
                </c:pt>
                <c:pt idx="639">
                  <c:v>44725</c:v>
                </c:pt>
                <c:pt idx="640">
                  <c:v>44726</c:v>
                </c:pt>
                <c:pt idx="641">
                  <c:v>44727</c:v>
                </c:pt>
                <c:pt idx="642">
                  <c:v>44728</c:v>
                </c:pt>
                <c:pt idx="643">
                  <c:v>44729</c:v>
                </c:pt>
                <c:pt idx="644">
                  <c:v>44732</c:v>
                </c:pt>
                <c:pt idx="645">
                  <c:v>44733</c:v>
                </c:pt>
                <c:pt idx="646">
                  <c:v>44734</c:v>
                </c:pt>
                <c:pt idx="647">
                  <c:v>44735</c:v>
                </c:pt>
                <c:pt idx="648">
                  <c:v>44736</c:v>
                </c:pt>
                <c:pt idx="649">
                  <c:v>44739</c:v>
                </c:pt>
                <c:pt idx="650">
                  <c:v>44740</c:v>
                </c:pt>
                <c:pt idx="651">
                  <c:v>44741</c:v>
                </c:pt>
                <c:pt idx="652">
                  <c:v>44742</c:v>
                </c:pt>
                <c:pt idx="653">
                  <c:v>44743</c:v>
                </c:pt>
                <c:pt idx="654">
                  <c:v>44746</c:v>
                </c:pt>
                <c:pt idx="655">
                  <c:v>44747</c:v>
                </c:pt>
                <c:pt idx="656">
                  <c:v>44748</c:v>
                </c:pt>
                <c:pt idx="657">
                  <c:v>44749</c:v>
                </c:pt>
                <c:pt idx="658">
                  <c:v>44750</c:v>
                </c:pt>
                <c:pt idx="659">
                  <c:v>44753</c:v>
                </c:pt>
                <c:pt idx="660">
                  <c:v>44754</c:v>
                </c:pt>
                <c:pt idx="661">
                  <c:v>44755</c:v>
                </c:pt>
                <c:pt idx="662">
                  <c:v>44756</c:v>
                </c:pt>
                <c:pt idx="663">
                  <c:v>44757</c:v>
                </c:pt>
                <c:pt idx="664">
                  <c:v>44760</c:v>
                </c:pt>
                <c:pt idx="665">
                  <c:v>44761</c:v>
                </c:pt>
                <c:pt idx="666">
                  <c:v>44762</c:v>
                </c:pt>
                <c:pt idx="667">
                  <c:v>44763</c:v>
                </c:pt>
                <c:pt idx="668">
                  <c:v>44764</c:v>
                </c:pt>
                <c:pt idx="669">
                  <c:v>44767</c:v>
                </c:pt>
                <c:pt idx="670">
                  <c:v>44768</c:v>
                </c:pt>
                <c:pt idx="671">
                  <c:v>44769</c:v>
                </c:pt>
                <c:pt idx="672">
                  <c:v>44770</c:v>
                </c:pt>
                <c:pt idx="673">
                  <c:v>44771</c:v>
                </c:pt>
                <c:pt idx="674">
                  <c:v>44774</c:v>
                </c:pt>
                <c:pt idx="675">
                  <c:v>44775</c:v>
                </c:pt>
                <c:pt idx="676">
                  <c:v>44776</c:v>
                </c:pt>
                <c:pt idx="677">
                  <c:v>44777</c:v>
                </c:pt>
                <c:pt idx="678">
                  <c:v>44778</c:v>
                </c:pt>
                <c:pt idx="679">
                  <c:v>44781</c:v>
                </c:pt>
                <c:pt idx="680">
                  <c:v>44782</c:v>
                </c:pt>
                <c:pt idx="681">
                  <c:v>44783</c:v>
                </c:pt>
                <c:pt idx="682">
                  <c:v>44784</c:v>
                </c:pt>
                <c:pt idx="683">
                  <c:v>44785</c:v>
                </c:pt>
                <c:pt idx="684">
                  <c:v>44788</c:v>
                </c:pt>
                <c:pt idx="685">
                  <c:v>44789</c:v>
                </c:pt>
                <c:pt idx="686">
                  <c:v>44790</c:v>
                </c:pt>
                <c:pt idx="687">
                  <c:v>44791</c:v>
                </c:pt>
                <c:pt idx="688">
                  <c:v>44792</c:v>
                </c:pt>
                <c:pt idx="689">
                  <c:v>44795</c:v>
                </c:pt>
                <c:pt idx="690">
                  <c:v>44796</c:v>
                </c:pt>
                <c:pt idx="691">
                  <c:v>44797</c:v>
                </c:pt>
                <c:pt idx="692">
                  <c:v>44798</c:v>
                </c:pt>
                <c:pt idx="693">
                  <c:v>44799</c:v>
                </c:pt>
                <c:pt idx="694">
                  <c:v>44802</c:v>
                </c:pt>
                <c:pt idx="695">
                  <c:v>44803</c:v>
                </c:pt>
                <c:pt idx="696">
                  <c:v>44804</c:v>
                </c:pt>
                <c:pt idx="697">
                  <c:v>44805</c:v>
                </c:pt>
                <c:pt idx="698">
                  <c:v>44806</c:v>
                </c:pt>
                <c:pt idx="699">
                  <c:v>44809</c:v>
                </c:pt>
                <c:pt idx="700">
                  <c:v>44810</c:v>
                </c:pt>
                <c:pt idx="701">
                  <c:v>44811</c:v>
                </c:pt>
                <c:pt idx="702">
                  <c:v>44812</c:v>
                </c:pt>
                <c:pt idx="703">
                  <c:v>44813</c:v>
                </c:pt>
                <c:pt idx="704">
                  <c:v>44816</c:v>
                </c:pt>
                <c:pt idx="705">
                  <c:v>44817</c:v>
                </c:pt>
                <c:pt idx="706">
                  <c:v>44818</c:v>
                </c:pt>
                <c:pt idx="707">
                  <c:v>44819</c:v>
                </c:pt>
                <c:pt idx="708">
                  <c:v>44820</c:v>
                </c:pt>
                <c:pt idx="709">
                  <c:v>44823</c:v>
                </c:pt>
                <c:pt idx="710">
                  <c:v>44824</c:v>
                </c:pt>
                <c:pt idx="711">
                  <c:v>44825</c:v>
                </c:pt>
                <c:pt idx="712">
                  <c:v>44826</c:v>
                </c:pt>
                <c:pt idx="713">
                  <c:v>44827</c:v>
                </c:pt>
                <c:pt idx="714">
                  <c:v>44830</c:v>
                </c:pt>
                <c:pt idx="715">
                  <c:v>44831</c:v>
                </c:pt>
                <c:pt idx="716">
                  <c:v>44832</c:v>
                </c:pt>
                <c:pt idx="717">
                  <c:v>44833</c:v>
                </c:pt>
                <c:pt idx="718">
                  <c:v>44834</c:v>
                </c:pt>
                <c:pt idx="719">
                  <c:v>44837</c:v>
                </c:pt>
                <c:pt idx="720">
                  <c:v>44838</c:v>
                </c:pt>
                <c:pt idx="721">
                  <c:v>44839</c:v>
                </c:pt>
                <c:pt idx="722">
                  <c:v>44840</c:v>
                </c:pt>
                <c:pt idx="723">
                  <c:v>44841</c:v>
                </c:pt>
                <c:pt idx="724">
                  <c:v>44844</c:v>
                </c:pt>
                <c:pt idx="725">
                  <c:v>44845</c:v>
                </c:pt>
                <c:pt idx="726">
                  <c:v>44846</c:v>
                </c:pt>
                <c:pt idx="727">
                  <c:v>44847</c:v>
                </c:pt>
                <c:pt idx="728">
                  <c:v>44848</c:v>
                </c:pt>
                <c:pt idx="729">
                  <c:v>44851</c:v>
                </c:pt>
                <c:pt idx="730">
                  <c:v>44852</c:v>
                </c:pt>
                <c:pt idx="731">
                  <c:v>44853</c:v>
                </c:pt>
                <c:pt idx="732">
                  <c:v>44854</c:v>
                </c:pt>
                <c:pt idx="733">
                  <c:v>44855</c:v>
                </c:pt>
                <c:pt idx="734">
                  <c:v>44858</c:v>
                </c:pt>
                <c:pt idx="735">
                  <c:v>44859</c:v>
                </c:pt>
                <c:pt idx="736">
                  <c:v>44860</c:v>
                </c:pt>
                <c:pt idx="737">
                  <c:v>44861</c:v>
                </c:pt>
                <c:pt idx="738">
                  <c:v>44862</c:v>
                </c:pt>
                <c:pt idx="739">
                  <c:v>44865</c:v>
                </c:pt>
                <c:pt idx="740">
                  <c:v>44866</c:v>
                </c:pt>
                <c:pt idx="741">
                  <c:v>44867</c:v>
                </c:pt>
                <c:pt idx="742">
                  <c:v>44868</c:v>
                </c:pt>
                <c:pt idx="743">
                  <c:v>44869</c:v>
                </c:pt>
                <c:pt idx="744">
                  <c:v>44872</c:v>
                </c:pt>
                <c:pt idx="745">
                  <c:v>44873</c:v>
                </c:pt>
                <c:pt idx="746">
                  <c:v>44874</c:v>
                </c:pt>
                <c:pt idx="747">
                  <c:v>44875</c:v>
                </c:pt>
                <c:pt idx="748">
                  <c:v>44876</c:v>
                </c:pt>
                <c:pt idx="749">
                  <c:v>44879</c:v>
                </c:pt>
                <c:pt idx="750">
                  <c:v>44880</c:v>
                </c:pt>
                <c:pt idx="751">
                  <c:v>44881</c:v>
                </c:pt>
                <c:pt idx="752">
                  <c:v>44882</c:v>
                </c:pt>
                <c:pt idx="753">
                  <c:v>44883</c:v>
                </c:pt>
                <c:pt idx="754">
                  <c:v>44886</c:v>
                </c:pt>
                <c:pt idx="755">
                  <c:v>44887</c:v>
                </c:pt>
                <c:pt idx="756">
                  <c:v>44888</c:v>
                </c:pt>
                <c:pt idx="757">
                  <c:v>44889</c:v>
                </c:pt>
                <c:pt idx="758">
                  <c:v>44890</c:v>
                </c:pt>
                <c:pt idx="759">
                  <c:v>44893</c:v>
                </c:pt>
                <c:pt idx="760">
                  <c:v>44894</c:v>
                </c:pt>
                <c:pt idx="761">
                  <c:v>44895</c:v>
                </c:pt>
                <c:pt idx="762">
                  <c:v>44896</c:v>
                </c:pt>
                <c:pt idx="763">
                  <c:v>44897</c:v>
                </c:pt>
                <c:pt idx="764">
                  <c:v>44900</c:v>
                </c:pt>
                <c:pt idx="765">
                  <c:v>44901</c:v>
                </c:pt>
                <c:pt idx="766">
                  <c:v>44902</c:v>
                </c:pt>
                <c:pt idx="767">
                  <c:v>44903</c:v>
                </c:pt>
                <c:pt idx="768">
                  <c:v>44904</c:v>
                </c:pt>
                <c:pt idx="769">
                  <c:v>44907</c:v>
                </c:pt>
                <c:pt idx="770">
                  <c:v>44908</c:v>
                </c:pt>
                <c:pt idx="771">
                  <c:v>44909</c:v>
                </c:pt>
                <c:pt idx="772">
                  <c:v>44910</c:v>
                </c:pt>
                <c:pt idx="773">
                  <c:v>44911</c:v>
                </c:pt>
                <c:pt idx="774">
                  <c:v>44914</c:v>
                </c:pt>
                <c:pt idx="775">
                  <c:v>44915</c:v>
                </c:pt>
                <c:pt idx="776">
                  <c:v>44916</c:v>
                </c:pt>
                <c:pt idx="777">
                  <c:v>44917</c:v>
                </c:pt>
                <c:pt idx="778">
                  <c:v>44918</c:v>
                </c:pt>
                <c:pt idx="779">
                  <c:v>44921</c:v>
                </c:pt>
                <c:pt idx="780">
                  <c:v>44922</c:v>
                </c:pt>
                <c:pt idx="781">
                  <c:v>44923</c:v>
                </c:pt>
                <c:pt idx="782">
                  <c:v>44924</c:v>
                </c:pt>
                <c:pt idx="783">
                  <c:v>44925</c:v>
                </c:pt>
                <c:pt idx="784">
                  <c:v>44928</c:v>
                </c:pt>
                <c:pt idx="785">
                  <c:v>44929</c:v>
                </c:pt>
                <c:pt idx="786">
                  <c:v>44930</c:v>
                </c:pt>
                <c:pt idx="787">
                  <c:v>44931</c:v>
                </c:pt>
                <c:pt idx="788">
                  <c:v>44932</c:v>
                </c:pt>
                <c:pt idx="789">
                  <c:v>44935</c:v>
                </c:pt>
                <c:pt idx="790">
                  <c:v>44936</c:v>
                </c:pt>
                <c:pt idx="791">
                  <c:v>44937</c:v>
                </c:pt>
                <c:pt idx="792">
                  <c:v>44938</c:v>
                </c:pt>
                <c:pt idx="793">
                  <c:v>44939</c:v>
                </c:pt>
                <c:pt idx="794">
                  <c:v>44942</c:v>
                </c:pt>
                <c:pt idx="795">
                  <c:v>44943</c:v>
                </c:pt>
                <c:pt idx="796">
                  <c:v>44944</c:v>
                </c:pt>
                <c:pt idx="797">
                  <c:v>44945</c:v>
                </c:pt>
                <c:pt idx="798">
                  <c:v>44946</c:v>
                </c:pt>
                <c:pt idx="799">
                  <c:v>44949</c:v>
                </c:pt>
                <c:pt idx="800">
                  <c:v>44950</c:v>
                </c:pt>
                <c:pt idx="801">
                  <c:v>44951</c:v>
                </c:pt>
                <c:pt idx="802">
                  <c:v>44952</c:v>
                </c:pt>
                <c:pt idx="803">
                  <c:v>44953</c:v>
                </c:pt>
                <c:pt idx="804">
                  <c:v>44956</c:v>
                </c:pt>
                <c:pt idx="805">
                  <c:v>44957</c:v>
                </c:pt>
                <c:pt idx="806">
                  <c:v>44958</c:v>
                </c:pt>
                <c:pt idx="807">
                  <c:v>44959</c:v>
                </c:pt>
                <c:pt idx="808">
                  <c:v>44960</c:v>
                </c:pt>
                <c:pt idx="809">
                  <c:v>44963</c:v>
                </c:pt>
                <c:pt idx="810">
                  <c:v>44964</c:v>
                </c:pt>
                <c:pt idx="811">
                  <c:v>44965</c:v>
                </c:pt>
                <c:pt idx="812">
                  <c:v>44966</c:v>
                </c:pt>
                <c:pt idx="813">
                  <c:v>44967</c:v>
                </c:pt>
                <c:pt idx="814">
                  <c:v>44970</c:v>
                </c:pt>
                <c:pt idx="815">
                  <c:v>44971</c:v>
                </c:pt>
                <c:pt idx="816">
                  <c:v>44972</c:v>
                </c:pt>
                <c:pt idx="817">
                  <c:v>44973</c:v>
                </c:pt>
                <c:pt idx="818">
                  <c:v>44974</c:v>
                </c:pt>
                <c:pt idx="819">
                  <c:v>44977</c:v>
                </c:pt>
                <c:pt idx="820">
                  <c:v>44978</c:v>
                </c:pt>
                <c:pt idx="821">
                  <c:v>44979</c:v>
                </c:pt>
                <c:pt idx="822">
                  <c:v>44980</c:v>
                </c:pt>
                <c:pt idx="823">
                  <c:v>44981</c:v>
                </c:pt>
                <c:pt idx="824">
                  <c:v>44984</c:v>
                </c:pt>
                <c:pt idx="825">
                  <c:v>44985</c:v>
                </c:pt>
                <c:pt idx="826">
                  <c:v>44986</c:v>
                </c:pt>
                <c:pt idx="827">
                  <c:v>44987</c:v>
                </c:pt>
                <c:pt idx="828">
                  <c:v>44988</c:v>
                </c:pt>
                <c:pt idx="829">
                  <c:v>44991</c:v>
                </c:pt>
                <c:pt idx="830">
                  <c:v>44992</c:v>
                </c:pt>
                <c:pt idx="831">
                  <c:v>44993</c:v>
                </c:pt>
                <c:pt idx="832">
                  <c:v>44994</c:v>
                </c:pt>
                <c:pt idx="833">
                  <c:v>44995</c:v>
                </c:pt>
                <c:pt idx="834">
                  <c:v>44998</c:v>
                </c:pt>
                <c:pt idx="835">
                  <c:v>44999</c:v>
                </c:pt>
                <c:pt idx="836">
                  <c:v>45000</c:v>
                </c:pt>
                <c:pt idx="837">
                  <c:v>45001</c:v>
                </c:pt>
                <c:pt idx="838">
                  <c:v>45002</c:v>
                </c:pt>
                <c:pt idx="839">
                  <c:v>45005</c:v>
                </c:pt>
                <c:pt idx="840">
                  <c:v>45006</c:v>
                </c:pt>
                <c:pt idx="841">
                  <c:v>45007</c:v>
                </c:pt>
                <c:pt idx="842">
                  <c:v>45008</c:v>
                </c:pt>
                <c:pt idx="843">
                  <c:v>45009</c:v>
                </c:pt>
                <c:pt idx="844">
                  <c:v>45012</c:v>
                </c:pt>
                <c:pt idx="845">
                  <c:v>45013</c:v>
                </c:pt>
                <c:pt idx="846">
                  <c:v>45014</c:v>
                </c:pt>
                <c:pt idx="847">
                  <c:v>45015</c:v>
                </c:pt>
                <c:pt idx="848">
                  <c:v>45016</c:v>
                </c:pt>
                <c:pt idx="849">
                  <c:v>45019</c:v>
                </c:pt>
                <c:pt idx="850">
                  <c:v>45020</c:v>
                </c:pt>
                <c:pt idx="851">
                  <c:v>45021</c:v>
                </c:pt>
                <c:pt idx="852">
                  <c:v>45022</c:v>
                </c:pt>
                <c:pt idx="853">
                  <c:v>45023</c:v>
                </c:pt>
                <c:pt idx="854">
                  <c:v>45026</c:v>
                </c:pt>
                <c:pt idx="855">
                  <c:v>45027</c:v>
                </c:pt>
                <c:pt idx="856">
                  <c:v>45028</c:v>
                </c:pt>
                <c:pt idx="857">
                  <c:v>45029</c:v>
                </c:pt>
                <c:pt idx="858">
                  <c:v>45030</c:v>
                </c:pt>
                <c:pt idx="859">
                  <c:v>45033</c:v>
                </c:pt>
                <c:pt idx="860">
                  <c:v>45034</c:v>
                </c:pt>
                <c:pt idx="861">
                  <c:v>45035</c:v>
                </c:pt>
                <c:pt idx="862">
                  <c:v>45036</c:v>
                </c:pt>
                <c:pt idx="863">
                  <c:v>45037</c:v>
                </c:pt>
                <c:pt idx="864">
                  <c:v>45040</c:v>
                </c:pt>
                <c:pt idx="865">
                  <c:v>45041</c:v>
                </c:pt>
                <c:pt idx="866">
                  <c:v>45042</c:v>
                </c:pt>
                <c:pt idx="867">
                  <c:v>45043</c:v>
                </c:pt>
                <c:pt idx="868">
                  <c:v>45044</c:v>
                </c:pt>
                <c:pt idx="869">
                  <c:v>45047</c:v>
                </c:pt>
                <c:pt idx="870">
                  <c:v>45048</c:v>
                </c:pt>
                <c:pt idx="871">
                  <c:v>45049</c:v>
                </c:pt>
                <c:pt idx="872">
                  <c:v>45050</c:v>
                </c:pt>
                <c:pt idx="873">
                  <c:v>45051</c:v>
                </c:pt>
                <c:pt idx="874">
                  <c:v>45054</c:v>
                </c:pt>
                <c:pt idx="875">
                  <c:v>45055</c:v>
                </c:pt>
                <c:pt idx="876">
                  <c:v>45056</c:v>
                </c:pt>
                <c:pt idx="877">
                  <c:v>45057</c:v>
                </c:pt>
                <c:pt idx="878">
                  <c:v>45058</c:v>
                </c:pt>
                <c:pt idx="879">
                  <c:v>45061</c:v>
                </c:pt>
                <c:pt idx="880">
                  <c:v>45062</c:v>
                </c:pt>
                <c:pt idx="881">
                  <c:v>45063</c:v>
                </c:pt>
                <c:pt idx="882">
                  <c:v>45064</c:v>
                </c:pt>
                <c:pt idx="883">
                  <c:v>45065</c:v>
                </c:pt>
                <c:pt idx="884">
                  <c:v>45068</c:v>
                </c:pt>
                <c:pt idx="885">
                  <c:v>45069</c:v>
                </c:pt>
                <c:pt idx="886">
                  <c:v>45070</c:v>
                </c:pt>
                <c:pt idx="887">
                  <c:v>45071</c:v>
                </c:pt>
                <c:pt idx="888">
                  <c:v>45072</c:v>
                </c:pt>
                <c:pt idx="889">
                  <c:v>45075</c:v>
                </c:pt>
                <c:pt idx="890">
                  <c:v>45076</c:v>
                </c:pt>
                <c:pt idx="891">
                  <c:v>45077</c:v>
                </c:pt>
                <c:pt idx="892">
                  <c:v>45078</c:v>
                </c:pt>
                <c:pt idx="893">
                  <c:v>45079</c:v>
                </c:pt>
                <c:pt idx="894">
                  <c:v>45082</c:v>
                </c:pt>
                <c:pt idx="895">
                  <c:v>45083</c:v>
                </c:pt>
                <c:pt idx="896">
                  <c:v>45084</c:v>
                </c:pt>
                <c:pt idx="897">
                  <c:v>45085</c:v>
                </c:pt>
                <c:pt idx="898">
                  <c:v>45086</c:v>
                </c:pt>
                <c:pt idx="899">
                  <c:v>45089</c:v>
                </c:pt>
                <c:pt idx="900">
                  <c:v>45090</c:v>
                </c:pt>
                <c:pt idx="901">
                  <c:v>45091</c:v>
                </c:pt>
                <c:pt idx="902">
                  <c:v>45092</c:v>
                </c:pt>
                <c:pt idx="903">
                  <c:v>45093</c:v>
                </c:pt>
                <c:pt idx="904">
                  <c:v>45096</c:v>
                </c:pt>
                <c:pt idx="905">
                  <c:v>45097</c:v>
                </c:pt>
                <c:pt idx="906">
                  <c:v>45098</c:v>
                </c:pt>
                <c:pt idx="907">
                  <c:v>45099</c:v>
                </c:pt>
                <c:pt idx="908">
                  <c:v>45100</c:v>
                </c:pt>
                <c:pt idx="909">
                  <c:v>45103</c:v>
                </c:pt>
                <c:pt idx="910">
                  <c:v>45104</c:v>
                </c:pt>
                <c:pt idx="911">
                  <c:v>45105</c:v>
                </c:pt>
                <c:pt idx="912">
                  <c:v>45106</c:v>
                </c:pt>
                <c:pt idx="913">
                  <c:v>45107</c:v>
                </c:pt>
                <c:pt idx="914">
                  <c:v>45110</c:v>
                </c:pt>
                <c:pt idx="915">
                  <c:v>45111</c:v>
                </c:pt>
                <c:pt idx="916">
                  <c:v>45112</c:v>
                </c:pt>
                <c:pt idx="917">
                  <c:v>45113</c:v>
                </c:pt>
                <c:pt idx="918">
                  <c:v>45114</c:v>
                </c:pt>
                <c:pt idx="919">
                  <c:v>45117</c:v>
                </c:pt>
                <c:pt idx="920">
                  <c:v>45118</c:v>
                </c:pt>
                <c:pt idx="921">
                  <c:v>45119</c:v>
                </c:pt>
                <c:pt idx="922">
                  <c:v>45120</c:v>
                </c:pt>
                <c:pt idx="923">
                  <c:v>45121</c:v>
                </c:pt>
                <c:pt idx="924">
                  <c:v>45124</c:v>
                </c:pt>
                <c:pt idx="925">
                  <c:v>45125</c:v>
                </c:pt>
                <c:pt idx="926">
                  <c:v>45126</c:v>
                </c:pt>
                <c:pt idx="927">
                  <c:v>45127</c:v>
                </c:pt>
                <c:pt idx="928">
                  <c:v>45128</c:v>
                </c:pt>
                <c:pt idx="929">
                  <c:v>45131</c:v>
                </c:pt>
                <c:pt idx="930">
                  <c:v>45132</c:v>
                </c:pt>
                <c:pt idx="931">
                  <c:v>45133</c:v>
                </c:pt>
                <c:pt idx="932">
                  <c:v>45134</c:v>
                </c:pt>
                <c:pt idx="933">
                  <c:v>45135</c:v>
                </c:pt>
                <c:pt idx="934">
                  <c:v>45138</c:v>
                </c:pt>
                <c:pt idx="935">
                  <c:v>45139</c:v>
                </c:pt>
                <c:pt idx="936">
                  <c:v>45140</c:v>
                </c:pt>
                <c:pt idx="937">
                  <c:v>45141</c:v>
                </c:pt>
                <c:pt idx="938">
                  <c:v>45142</c:v>
                </c:pt>
                <c:pt idx="939">
                  <c:v>45145</c:v>
                </c:pt>
                <c:pt idx="940">
                  <c:v>45146</c:v>
                </c:pt>
                <c:pt idx="941">
                  <c:v>45147</c:v>
                </c:pt>
                <c:pt idx="942">
                  <c:v>45148</c:v>
                </c:pt>
                <c:pt idx="943">
                  <c:v>45149</c:v>
                </c:pt>
                <c:pt idx="944">
                  <c:v>45152</c:v>
                </c:pt>
                <c:pt idx="945">
                  <c:v>45153</c:v>
                </c:pt>
                <c:pt idx="946">
                  <c:v>45154</c:v>
                </c:pt>
                <c:pt idx="947">
                  <c:v>45155</c:v>
                </c:pt>
                <c:pt idx="948">
                  <c:v>45156</c:v>
                </c:pt>
                <c:pt idx="949">
                  <c:v>45159</c:v>
                </c:pt>
                <c:pt idx="950">
                  <c:v>45160</c:v>
                </c:pt>
                <c:pt idx="951">
                  <c:v>45161</c:v>
                </c:pt>
                <c:pt idx="952">
                  <c:v>45162</c:v>
                </c:pt>
                <c:pt idx="953">
                  <c:v>45163</c:v>
                </c:pt>
                <c:pt idx="954">
                  <c:v>45166</c:v>
                </c:pt>
                <c:pt idx="955">
                  <c:v>45167</c:v>
                </c:pt>
                <c:pt idx="956">
                  <c:v>45168</c:v>
                </c:pt>
                <c:pt idx="957">
                  <c:v>45169</c:v>
                </c:pt>
                <c:pt idx="958">
                  <c:v>45170</c:v>
                </c:pt>
                <c:pt idx="959">
                  <c:v>45173</c:v>
                </c:pt>
                <c:pt idx="960">
                  <c:v>45174</c:v>
                </c:pt>
                <c:pt idx="961">
                  <c:v>45175</c:v>
                </c:pt>
                <c:pt idx="962">
                  <c:v>45176</c:v>
                </c:pt>
                <c:pt idx="963">
                  <c:v>45177</c:v>
                </c:pt>
                <c:pt idx="964">
                  <c:v>45180</c:v>
                </c:pt>
                <c:pt idx="965">
                  <c:v>45181</c:v>
                </c:pt>
                <c:pt idx="966">
                  <c:v>45182</c:v>
                </c:pt>
                <c:pt idx="967">
                  <c:v>45183</c:v>
                </c:pt>
                <c:pt idx="968">
                  <c:v>45184</c:v>
                </c:pt>
                <c:pt idx="969">
                  <c:v>45187</c:v>
                </c:pt>
                <c:pt idx="970">
                  <c:v>45188</c:v>
                </c:pt>
                <c:pt idx="971">
                  <c:v>45189</c:v>
                </c:pt>
                <c:pt idx="972">
                  <c:v>45190</c:v>
                </c:pt>
                <c:pt idx="973">
                  <c:v>45191</c:v>
                </c:pt>
                <c:pt idx="974">
                  <c:v>45194</c:v>
                </c:pt>
                <c:pt idx="975">
                  <c:v>45195</c:v>
                </c:pt>
                <c:pt idx="976">
                  <c:v>45196</c:v>
                </c:pt>
                <c:pt idx="977">
                  <c:v>45197</c:v>
                </c:pt>
                <c:pt idx="978">
                  <c:v>45198</c:v>
                </c:pt>
                <c:pt idx="979">
                  <c:v>45201</c:v>
                </c:pt>
                <c:pt idx="980">
                  <c:v>45202</c:v>
                </c:pt>
                <c:pt idx="981">
                  <c:v>45203</c:v>
                </c:pt>
                <c:pt idx="982">
                  <c:v>45204</c:v>
                </c:pt>
                <c:pt idx="983">
                  <c:v>45205</c:v>
                </c:pt>
                <c:pt idx="984">
                  <c:v>45208</c:v>
                </c:pt>
                <c:pt idx="985">
                  <c:v>45209</c:v>
                </c:pt>
                <c:pt idx="986">
                  <c:v>45210</c:v>
                </c:pt>
                <c:pt idx="987">
                  <c:v>45211</c:v>
                </c:pt>
                <c:pt idx="988">
                  <c:v>45212</c:v>
                </c:pt>
                <c:pt idx="989">
                  <c:v>45215</c:v>
                </c:pt>
                <c:pt idx="990">
                  <c:v>45216</c:v>
                </c:pt>
                <c:pt idx="991">
                  <c:v>45217</c:v>
                </c:pt>
                <c:pt idx="992">
                  <c:v>45218</c:v>
                </c:pt>
                <c:pt idx="993">
                  <c:v>45219</c:v>
                </c:pt>
                <c:pt idx="994">
                  <c:v>45222</c:v>
                </c:pt>
                <c:pt idx="995">
                  <c:v>45223</c:v>
                </c:pt>
                <c:pt idx="996">
                  <c:v>45224</c:v>
                </c:pt>
                <c:pt idx="997">
                  <c:v>45225</c:v>
                </c:pt>
                <c:pt idx="998">
                  <c:v>45226</c:v>
                </c:pt>
                <c:pt idx="999">
                  <c:v>45229</c:v>
                </c:pt>
                <c:pt idx="1000">
                  <c:v>45230</c:v>
                </c:pt>
                <c:pt idx="1001">
                  <c:v>45231</c:v>
                </c:pt>
                <c:pt idx="1002">
                  <c:v>45232</c:v>
                </c:pt>
                <c:pt idx="1003">
                  <c:v>45233</c:v>
                </c:pt>
                <c:pt idx="1004">
                  <c:v>45236</c:v>
                </c:pt>
                <c:pt idx="1005">
                  <c:v>45237</c:v>
                </c:pt>
                <c:pt idx="1006">
                  <c:v>45238</c:v>
                </c:pt>
                <c:pt idx="1007">
                  <c:v>45239</c:v>
                </c:pt>
                <c:pt idx="1008">
                  <c:v>45240</c:v>
                </c:pt>
                <c:pt idx="1009">
                  <c:v>45243</c:v>
                </c:pt>
                <c:pt idx="1010">
                  <c:v>45244</c:v>
                </c:pt>
                <c:pt idx="1011">
                  <c:v>45245</c:v>
                </c:pt>
                <c:pt idx="1012">
                  <c:v>45246</c:v>
                </c:pt>
                <c:pt idx="1013">
                  <c:v>45247</c:v>
                </c:pt>
                <c:pt idx="1014">
                  <c:v>45250</c:v>
                </c:pt>
                <c:pt idx="1015">
                  <c:v>45251</c:v>
                </c:pt>
                <c:pt idx="1016">
                  <c:v>45252</c:v>
                </c:pt>
                <c:pt idx="1017">
                  <c:v>45253</c:v>
                </c:pt>
                <c:pt idx="1018">
                  <c:v>45254</c:v>
                </c:pt>
                <c:pt idx="1019">
                  <c:v>45257</c:v>
                </c:pt>
                <c:pt idx="1020">
                  <c:v>45258</c:v>
                </c:pt>
                <c:pt idx="1021">
                  <c:v>45259</c:v>
                </c:pt>
                <c:pt idx="1022">
                  <c:v>45260</c:v>
                </c:pt>
                <c:pt idx="1023">
                  <c:v>45261</c:v>
                </c:pt>
                <c:pt idx="1024">
                  <c:v>45264</c:v>
                </c:pt>
                <c:pt idx="1025">
                  <c:v>45265</c:v>
                </c:pt>
                <c:pt idx="1026">
                  <c:v>45266</c:v>
                </c:pt>
                <c:pt idx="1027">
                  <c:v>45267</c:v>
                </c:pt>
                <c:pt idx="1028">
                  <c:v>45268</c:v>
                </c:pt>
                <c:pt idx="1029">
                  <c:v>45271</c:v>
                </c:pt>
                <c:pt idx="1030">
                  <c:v>45272</c:v>
                </c:pt>
                <c:pt idx="1031">
                  <c:v>45273</c:v>
                </c:pt>
                <c:pt idx="1032">
                  <c:v>45274</c:v>
                </c:pt>
                <c:pt idx="1033">
                  <c:v>45275</c:v>
                </c:pt>
                <c:pt idx="1034">
                  <c:v>45278</c:v>
                </c:pt>
                <c:pt idx="1035">
                  <c:v>45279</c:v>
                </c:pt>
                <c:pt idx="1036">
                  <c:v>45280</c:v>
                </c:pt>
                <c:pt idx="1037">
                  <c:v>45281</c:v>
                </c:pt>
                <c:pt idx="1038">
                  <c:v>45282</c:v>
                </c:pt>
                <c:pt idx="1039">
                  <c:v>45285</c:v>
                </c:pt>
                <c:pt idx="1040">
                  <c:v>45286</c:v>
                </c:pt>
                <c:pt idx="1041">
                  <c:v>45287</c:v>
                </c:pt>
                <c:pt idx="1042">
                  <c:v>45288</c:v>
                </c:pt>
                <c:pt idx="1043">
                  <c:v>45289</c:v>
                </c:pt>
                <c:pt idx="1044">
                  <c:v>45292</c:v>
                </c:pt>
                <c:pt idx="1045">
                  <c:v>45293</c:v>
                </c:pt>
                <c:pt idx="1046">
                  <c:v>45294</c:v>
                </c:pt>
                <c:pt idx="1047">
                  <c:v>45295</c:v>
                </c:pt>
                <c:pt idx="1048">
                  <c:v>45296</c:v>
                </c:pt>
                <c:pt idx="1049">
                  <c:v>45299</c:v>
                </c:pt>
                <c:pt idx="1050">
                  <c:v>45300</c:v>
                </c:pt>
                <c:pt idx="1051">
                  <c:v>45301</c:v>
                </c:pt>
                <c:pt idx="1052">
                  <c:v>45302</c:v>
                </c:pt>
                <c:pt idx="1053">
                  <c:v>45303</c:v>
                </c:pt>
                <c:pt idx="1054">
                  <c:v>45306</c:v>
                </c:pt>
                <c:pt idx="1055">
                  <c:v>45307</c:v>
                </c:pt>
                <c:pt idx="1056">
                  <c:v>45308</c:v>
                </c:pt>
                <c:pt idx="1057">
                  <c:v>45309</c:v>
                </c:pt>
                <c:pt idx="1058">
                  <c:v>45310</c:v>
                </c:pt>
                <c:pt idx="1059">
                  <c:v>45313</c:v>
                </c:pt>
                <c:pt idx="1060">
                  <c:v>45314</c:v>
                </c:pt>
                <c:pt idx="1061">
                  <c:v>45315</c:v>
                </c:pt>
                <c:pt idx="1062">
                  <c:v>45316</c:v>
                </c:pt>
                <c:pt idx="1063">
                  <c:v>45317</c:v>
                </c:pt>
                <c:pt idx="1064">
                  <c:v>45320</c:v>
                </c:pt>
                <c:pt idx="1065">
                  <c:v>45321</c:v>
                </c:pt>
                <c:pt idx="1066">
                  <c:v>45322</c:v>
                </c:pt>
                <c:pt idx="1067">
                  <c:v>45323</c:v>
                </c:pt>
                <c:pt idx="1068">
                  <c:v>45324</c:v>
                </c:pt>
                <c:pt idx="1069">
                  <c:v>45327</c:v>
                </c:pt>
                <c:pt idx="1070">
                  <c:v>45328</c:v>
                </c:pt>
                <c:pt idx="1071">
                  <c:v>45329</c:v>
                </c:pt>
                <c:pt idx="1072">
                  <c:v>45330</c:v>
                </c:pt>
                <c:pt idx="1073">
                  <c:v>45331</c:v>
                </c:pt>
                <c:pt idx="1074">
                  <c:v>45334</c:v>
                </c:pt>
                <c:pt idx="1075">
                  <c:v>45335</c:v>
                </c:pt>
                <c:pt idx="1076">
                  <c:v>45336</c:v>
                </c:pt>
                <c:pt idx="1077">
                  <c:v>45337</c:v>
                </c:pt>
                <c:pt idx="1078">
                  <c:v>45338</c:v>
                </c:pt>
                <c:pt idx="1079">
                  <c:v>45341</c:v>
                </c:pt>
                <c:pt idx="1080">
                  <c:v>45342</c:v>
                </c:pt>
                <c:pt idx="1081">
                  <c:v>45343</c:v>
                </c:pt>
                <c:pt idx="1082">
                  <c:v>45344</c:v>
                </c:pt>
                <c:pt idx="1083">
                  <c:v>45345</c:v>
                </c:pt>
                <c:pt idx="1084">
                  <c:v>45348</c:v>
                </c:pt>
                <c:pt idx="1085">
                  <c:v>45349</c:v>
                </c:pt>
                <c:pt idx="1086">
                  <c:v>45350</c:v>
                </c:pt>
                <c:pt idx="1087">
                  <c:v>45351</c:v>
                </c:pt>
                <c:pt idx="1088">
                  <c:v>45352</c:v>
                </c:pt>
                <c:pt idx="1089">
                  <c:v>45355</c:v>
                </c:pt>
                <c:pt idx="1090">
                  <c:v>45356</c:v>
                </c:pt>
                <c:pt idx="1091">
                  <c:v>45357</c:v>
                </c:pt>
                <c:pt idx="1092">
                  <c:v>45358</c:v>
                </c:pt>
                <c:pt idx="1093">
                  <c:v>45359</c:v>
                </c:pt>
                <c:pt idx="1094">
                  <c:v>45362</c:v>
                </c:pt>
                <c:pt idx="1095">
                  <c:v>45363</c:v>
                </c:pt>
                <c:pt idx="1096">
                  <c:v>45364</c:v>
                </c:pt>
                <c:pt idx="1097">
                  <c:v>45365</c:v>
                </c:pt>
                <c:pt idx="1098">
                  <c:v>45366</c:v>
                </c:pt>
                <c:pt idx="1099">
                  <c:v>45369</c:v>
                </c:pt>
                <c:pt idx="1100">
                  <c:v>45370</c:v>
                </c:pt>
                <c:pt idx="1101">
                  <c:v>45371</c:v>
                </c:pt>
                <c:pt idx="1102">
                  <c:v>45372</c:v>
                </c:pt>
                <c:pt idx="1103">
                  <c:v>45373</c:v>
                </c:pt>
                <c:pt idx="1104">
                  <c:v>45376</c:v>
                </c:pt>
                <c:pt idx="1105">
                  <c:v>45377</c:v>
                </c:pt>
                <c:pt idx="1106">
                  <c:v>45378</c:v>
                </c:pt>
                <c:pt idx="1107">
                  <c:v>45379</c:v>
                </c:pt>
                <c:pt idx="1108">
                  <c:v>45380</c:v>
                </c:pt>
                <c:pt idx="1109">
                  <c:v>45383</c:v>
                </c:pt>
                <c:pt idx="1110">
                  <c:v>45384</c:v>
                </c:pt>
                <c:pt idx="1111">
                  <c:v>45385</c:v>
                </c:pt>
                <c:pt idx="1112">
                  <c:v>45386</c:v>
                </c:pt>
                <c:pt idx="1113">
                  <c:v>45387</c:v>
                </c:pt>
                <c:pt idx="1114">
                  <c:v>45390</c:v>
                </c:pt>
                <c:pt idx="1115">
                  <c:v>45391</c:v>
                </c:pt>
                <c:pt idx="1116">
                  <c:v>45392</c:v>
                </c:pt>
                <c:pt idx="1117">
                  <c:v>45393</c:v>
                </c:pt>
                <c:pt idx="1118">
                  <c:v>45394</c:v>
                </c:pt>
                <c:pt idx="1119">
                  <c:v>45397</c:v>
                </c:pt>
                <c:pt idx="1120">
                  <c:v>45398</c:v>
                </c:pt>
                <c:pt idx="1121">
                  <c:v>45399</c:v>
                </c:pt>
                <c:pt idx="1122">
                  <c:v>45400</c:v>
                </c:pt>
                <c:pt idx="1123">
                  <c:v>45401</c:v>
                </c:pt>
                <c:pt idx="1124">
                  <c:v>45404</c:v>
                </c:pt>
                <c:pt idx="1125">
                  <c:v>45405</c:v>
                </c:pt>
                <c:pt idx="1126">
                  <c:v>45406</c:v>
                </c:pt>
                <c:pt idx="1127">
                  <c:v>45407</c:v>
                </c:pt>
                <c:pt idx="1128">
                  <c:v>45408</c:v>
                </c:pt>
                <c:pt idx="1129">
                  <c:v>45411</c:v>
                </c:pt>
                <c:pt idx="1130">
                  <c:v>45412</c:v>
                </c:pt>
                <c:pt idx="1131">
                  <c:v>45413</c:v>
                </c:pt>
                <c:pt idx="1132">
                  <c:v>45414</c:v>
                </c:pt>
                <c:pt idx="1133">
                  <c:v>45415</c:v>
                </c:pt>
                <c:pt idx="1134">
                  <c:v>45418</c:v>
                </c:pt>
                <c:pt idx="1135">
                  <c:v>45419</c:v>
                </c:pt>
                <c:pt idx="1136">
                  <c:v>45420</c:v>
                </c:pt>
                <c:pt idx="1137">
                  <c:v>45421</c:v>
                </c:pt>
                <c:pt idx="1138">
                  <c:v>45422</c:v>
                </c:pt>
                <c:pt idx="1139">
                  <c:v>45425</c:v>
                </c:pt>
                <c:pt idx="1140">
                  <c:v>45426</c:v>
                </c:pt>
                <c:pt idx="1141">
                  <c:v>45427</c:v>
                </c:pt>
                <c:pt idx="1142">
                  <c:v>45428</c:v>
                </c:pt>
                <c:pt idx="1143">
                  <c:v>45429</c:v>
                </c:pt>
                <c:pt idx="1144">
                  <c:v>45432</c:v>
                </c:pt>
                <c:pt idx="1145">
                  <c:v>45433</c:v>
                </c:pt>
                <c:pt idx="1146">
                  <c:v>45434</c:v>
                </c:pt>
                <c:pt idx="1147">
                  <c:v>45435</c:v>
                </c:pt>
                <c:pt idx="1148">
                  <c:v>45436</c:v>
                </c:pt>
                <c:pt idx="1149">
                  <c:v>45439</c:v>
                </c:pt>
                <c:pt idx="1150">
                  <c:v>45440</c:v>
                </c:pt>
                <c:pt idx="1151">
                  <c:v>45441</c:v>
                </c:pt>
                <c:pt idx="1152">
                  <c:v>45442</c:v>
                </c:pt>
                <c:pt idx="1153">
                  <c:v>45443</c:v>
                </c:pt>
                <c:pt idx="1154">
                  <c:v>45446</c:v>
                </c:pt>
                <c:pt idx="1155">
                  <c:v>45447</c:v>
                </c:pt>
                <c:pt idx="1156">
                  <c:v>45448</c:v>
                </c:pt>
                <c:pt idx="1157">
                  <c:v>45449</c:v>
                </c:pt>
                <c:pt idx="1158">
                  <c:v>45450</c:v>
                </c:pt>
                <c:pt idx="1159">
                  <c:v>45453</c:v>
                </c:pt>
                <c:pt idx="1160">
                  <c:v>45454</c:v>
                </c:pt>
                <c:pt idx="1161">
                  <c:v>45455</c:v>
                </c:pt>
                <c:pt idx="1162">
                  <c:v>45456</c:v>
                </c:pt>
                <c:pt idx="1163">
                  <c:v>45457</c:v>
                </c:pt>
                <c:pt idx="1164">
                  <c:v>45460</c:v>
                </c:pt>
                <c:pt idx="1165">
                  <c:v>45461</c:v>
                </c:pt>
                <c:pt idx="1166">
                  <c:v>45462</c:v>
                </c:pt>
                <c:pt idx="1167">
                  <c:v>45463</c:v>
                </c:pt>
                <c:pt idx="1168">
                  <c:v>45464</c:v>
                </c:pt>
                <c:pt idx="1169">
                  <c:v>45467</c:v>
                </c:pt>
                <c:pt idx="1170">
                  <c:v>45468</c:v>
                </c:pt>
                <c:pt idx="1171">
                  <c:v>45469</c:v>
                </c:pt>
                <c:pt idx="1172">
                  <c:v>45470</c:v>
                </c:pt>
                <c:pt idx="1173">
                  <c:v>45471</c:v>
                </c:pt>
                <c:pt idx="1174">
                  <c:v>45474</c:v>
                </c:pt>
                <c:pt idx="1175">
                  <c:v>45475</c:v>
                </c:pt>
                <c:pt idx="1176">
                  <c:v>45476</c:v>
                </c:pt>
                <c:pt idx="1177">
                  <c:v>45477</c:v>
                </c:pt>
                <c:pt idx="1178">
                  <c:v>45478</c:v>
                </c:pt>
                <c:pt idx="1179">
                  <c:v>45481</c:v>
                </c:pt>
                <c:pt idx="1180">
                  <c:v>45482</c:v>
                </c:pt>
                <c:pt idx="1181">
                  <c:v>45483</c:v>
                </c:pt>
                <c:pt idx="1182">
                  <c:v>45484</c:v>
                </c:pt>
                <c:pt idx="1183">
                  <c:v>45485</c:v>
                </c:pt>
                <c:pt idx="1184">
                  <c:v>45488</c:v>
                </c:pt>
                <c:pt idx="1185">
                  <c:v>45489</c:v>
                </c:pt>
                <c:pt idx="1186">
                  <c:v>45490</c:v>
                </c:pt>
                <c:pt idx="1187">
                  <c:v>45491</c:v>
                </c:pt>
                <c:pt idx="1188">
                  <c:v>45492</c:v>
                </c:pt>
                <c:pt idx="1189">
                  <c:v>45495</c:v>
                </c:pt>
                <c:pt idx="1190">
                  <c:v>45496</c:v>
                </c:pt>
                <c:pt idx="1191">
                  <c:v>45497</c:v>
                </c:pt>
                <c:pt idx="1192">
                  <c:v>45498</c:v>
                </c:pt>
                <c:pt idx="1193">
                  <c:v>45499</c:v>
                </c:pt>
                <c:pt idx="1194">
                  <c:v>45502</c:v>
                </c:pt>
                <c:pt idx="1195">
                  <c:v>45503</c:v>
                </c:pt>
                <c:pt idx="1196">
                  <c:v>45504</c:v>
                </c:pt>
                <c:pt idx="1197">
                  <c:v>45505</c:v>
                </c:pt>
                <c:pt idx="1198">
                  <c:v>45506</c:v>
                </c:pt>
                <c:pt idx="1199">
                  <c:v>45509</c:v>
                </c:pt>
                <c:pt idx="1200">
                  <c:v>45510</c:v>
                </c:pt>
                <c:pt idx="1201">
                  <c:v>45511</c:v>
                </c:pt>
                <c:pt idx="1202">
                  <c:v>45512</c:v>
                </c:pt>
                <c:pt idx="1203">
                  <c:v>45513</c:v>
                </c:pt>
                <c:pt idx="1204">
                  <c:v>45516</c:v>
                </c:pt>
                <c:pt idx="1205">
                  <c:v>45517</c:v>
                </c:pt>
                <c:pt idx="1206">
                  <c:v>45518</c:v>
                </c:pt>
                <c:pt idx="1207">
                  <c:v>45519</c:v>
                </c:pt>
                <c:pt idx="1208">
                  <c:v>45520</c:v>
                </c:pt>
                <c:pt idx="1209">
                  <c:v>45523</c:v>
                </c:pt>
                <c:pt idx="1210">
                  <c:v>45524</c:v>
                </c:pt>
                <c:pt idx="1211">
                  <c:v>45525</c:v>
                </c:pt>
                <c:pt idx="1212">
                  <c:v>45526</c:v>
                </c:pt>
                <c:pt idx="1213">
                  <c:v>45527</c:v>
                </c:pt>
                <c:pt idx="1214">
                  <c:v>45530</c:v>
                </c:pt>
                <c:pt idx="1215">
                  <c:v>45531</c:v>
                </c:pt>
                <c:pt idx="1216">
                  <c:v>45532</c:v>
                </c:pt>
                <c:pt idx="1217">
                  <c:v>45533</c:v>
                </c:pt>
                <c:pt idx="1218">
                  <c:v>45534</c:v>
                </c:pt>
                <c:pt idx="1219">
                  <c:v>45537</c:v>
                </c:pt>
                <c:pt idx="1220">
                  <c:v>45538</c:v>
                </c:pt>
                <c:pt idx="1221">
                  <c:v>45539</c:v>
                </c:pt>
                <c:pt idx="1222">
                  <c:v>45540</c:v>
                </c:pt>
                <c:pt idx="1223">
                  <c:v>45541</c:v>
                </c:pt>
                <c:pt idx="1224">
                  <c:v>45544</c:v>
                </c:pt>
                <c:pt idx="1225">
                  <c:v>45545</c:v>
                </c:pt>
                <c:pt idx="1226">
                  <c:v>45546</c:v>
                </c:pt>
                <c:pt idx="1227">
                  <c:v>45547</c:v>
                </c:pt>
                <c:pt idx="1228">
                  <c:v>45548</c:v>
                </c:pt>
                <c:pt idx="1229">
                  <c:v>45551</c:v>
                </c:pt>
                <c:pt idx="1230">
                  <c:v>45552</c:v>
                </c:pt>
                <c:pt idx="1231">
                  <c:v>45553</c:v>
                </c:pt>
                <c:pt idx="1232">
                  <c:v>45554</c:v>
                </c:pt>
                <c:pt idx="1233">
                  <c:v>45555</c:v>
                </c:pt>
                <c:pt idx="1234">
                  <c:v>45558</c:v>
                </c:pt>
                <c:pt idx="1235">
                  <c:v>45559</c:v>
                </c:pt>
                <c:pt idx="1236">
                  <c:v>45560</c:v>
                </c:pt>
                <c:pt idx="1237">
                  <c:v>45561</c:v>
                </c:pt>
                <c:pt idx="1238">
                  <c:v>45562</c:v>
                </c:pt>
                <c:pt idx="1239">
                  <c:v>45565</c:v>
                </c:pt>
                <c:pt idx="1240">
                  <c:v>45566</c:v>
                </c:pt>
                <c:pt idx="1241">
                  <c:v>45567</c:v>
                </c:pt>
                <c:pt idx="1242">
                  <c:v>45568</c:v>
                </c:pt>
                <c:pt idx="1243">
                  <c:v>45569</c:v>
                </c:pt>
                <c:pt idx="1244">
                  <c:v>45572</c:v>
                </c:pt>
                <c:pt idx="1245">
                  <c:v>45573</c:v>
                </c:pt>
                <c:pt idx="1246">
                  <c:v>45574</c:v>
                </c:pt>
                <c:pt idx="1247">
                  <c:v>45575</c:v>
                </c:pt>
                <c:pt idx="1248">
                  <c:v>45576</c:v>
                </c:pt>
                <c:pt idx="1249">
                  <c:v>45579</c:v>
                </c:pt>
                <c:pt idx="1250">
                  <c:v>45580</c:v>
                </c:pt>
                <c:pt idx="1251">
                  <c:v>45581</c:v>
                </c:pt>
                <c:pt idx="1252">
                  <c:v>45582</c:v>
                </c:pt>
                <c:pt idx="1253">
                  <c:v>45583</c:v>
                </c:pt>
                <c:pt idx="1254">
                  <c:v>45586</c:v>
                </c:pt>
                <c:pt idx="1255">
                  <c:v>45587</c:v>
                </c:pt>
                <c:pt idx="1256">
                  <c:v>45588</c:v>
                </c:pt>
                <c:pt idx="1257">
                  <c:v>45589</c:v>
                </c:pt>
                <c:pt idx="1258">
                  <c:v>45590</c:v>
                </c:pt>
                <c:pt idx="1259">
                  <c:v>45593</c:v>
                </c:pt>
                <c:pt idx="1260">
                  <c:v>45594</c:v>
                </c:pt>
                <c:pt idx="1261">
                  <c:v>45595</c:v>
                </c:pt>
                <c:pt idx="1262">
                  <c:v>45596</c:v>
                </c:pt>
                <c:pt idx="1263">
                  <c:v>45597</c:v>
                </c:pt>
                <c:pt idx="1264">
                  <c:v>45600</c:v>
                </c:pt>
                <c:pt idx="1265">
                  <c:v>45601</c:v>
                </c:pt>
                <c:pt idx="1266">
                  <c:v>45602</c:v>
                </c:pt>
                <c:pt idx="1267">
                  <c:v>45603</c:v>
                </c:pt>
                <c:pt idx="1268">
                  <c:v>45604</c:v>
                </c:pt>
                <c:pt idx="1269">
                  <c:v>45607</c:v>
                </c:pt>
                <c:pt idx="1270">
                  <c:v>45608</c:v>
                </c:pt>
                <c:pt idx="1271">
                  <c:v>45609</c:v>
                </c:pt>
                <c:pt idx="1272">
                  <c:v>45610</c:v>
                </c:pt>
                <c:pt idx="1273">
                  <c:v>45611</c:v>
                </c:pt>
                <c:pt idx="1274">
                  <c:v>45614</c:v>
                </c:pt>
                <c:pt idx="1275">
                  <c:v>45615</c:v>
                </c:pt>
                <c:pt idx="1276">
                  <c:v>45616</c:v>
                </c:pt>
                <c:pt idx="1277">
                  <c:v>45617</c:v>
                </c:pt>
                <c:pt idx="1278">
                  <c:v>45618</c:v>
                </c:pt>
                <c:pt idx="1279">
                  <c:v>45621</c:v>
                </c:pt>
                <c:pt idx="1280">
                  <c:v>45622</c:v>
                </c:pt>
                <c:pt idx="1281">
                  <c:v>45623</c:v>
                </c:pt>
                <c:pt idx="1282">
                  <c:v>45624</c:v>
                </c:pt>
                <c:pt idx="1283">
                  <c:v>45625</c:v>
                </c:pt>
                <c:pt idx="1284">
                  <c:v>45628</c:v>
                </c:pt>
                <c:pt idx="1285">
                  <c:v>45629</c:v>
                </c:pt>
                <c:pt idx="1286">
                  <c:v>45630</c:v>
                </c:pt>
                <c:pt idx="1287">
                  <c:v>45631</c:v>
                </c:pt>
                <c:pt idx="1288">
                  <c:v>45632</c:v>
                </c:pt>
                <c:pt idx="1289">
                  <c:v>45635</c:v>
                </c:pt>
                <c:pt idx="1290">
                  <c:v>45636</c:v>
                </c:pt>
                <c:pt idx="1291">
                  <c:v>45637</c:v>
                </c:pt>
                <c:pt idx="1292">
                  <c:v>45638</c:v>
                </c:pt>
                <c:pt idx="1293">
                  <c:v>45639</c:v>
                </c:pt>
                <c:pt idx="1294">
                  <c:v>45642</c:v>
                </c:pt>
                <c:pt idx="1295">
                  <c:v>45643</c:v>
                </c:pt>
                <c:pt idx="1296">
                  <c:v>45644</c:v>
                </c:pt>
                <c:pt idx="1297">
                  <c:v>45645</c:v>
                </c:pt>
                <c:pt idx="1298">
                  <c:v>45646</c:v>
                </c:pt>
                <c:pt idx="1299">
                  <c:v>45649</c:v>
                </c:pt>
                <c:pt idx="1300">
                  <c:v>45650</c:v>
                </c:pt>
                <c:pt idx="1301">
                  <c:v>45651</c:v>
                </c:pt>
                <c:pt idx="1302">
                  <c:v>45652</c:v>
                </c:pt>
                <c:pt idx="1303">
                  <c:v>45653</c:v>
                </c:pt>
                <c:pt idx="1304">
                  <c:v>45656</c:v>
                </c:pt>
                <c:pt idx="1305">
                  <c:v>45657</c:v>
                </c:pt>
                <c:pt idx="1306">
                  <c:v>45658</c:v>
                </c:pt>
                <c:pt idx="1307">
                  <c:v>45659</c:v>
                </c:pt>
                <c:pt idx="1308">
                  <c:v>45660</c:v>
                </c:pt>
                <c:pt idx="1309">
                  <c:v>45663</c:v>
                </c:pt>
                <c:pt idx="1310">
                  <c:v>45664</c:v>
                </c:pt>
                <c:pt idx="1311">
                  <c:v>45665</c:v>
                </c:pt>
                <c:pt idx="1312">
                  <c:v>45666</c:v>
                </c:pt>
                <c:pt idx="1313">
                  <c:v>45667</c:v>
                </c:pt>
                <c:pt idx="1314">
                  <c:v>45670</c:v>
                </c:pt>
                <c:pt idx="1315">
                  <c:v>45671</c:v>
                </c:pt>
                <c:pt idx="1316">
                  <c:v>45672</c:v>
                </c:pt>
                <c:pt idx="1317">
                  <c:v>45673</c:v>
                </c:pt>
                <c:pt idx="1318">
                  <c:v>45674</c:v>
                </c:pt>
                <c:pt idx="1319">
                  <c:v>45677</c:v>
                </c:pt>
                <c:pt idx="1320">
                  <c:v>45678</c:v>
                </c:pt>
                <c:pt idx="1321">
                  <c:v>45679</c:v>
                </c:pt>
                <c:pt idx="1322">
                  <c:v>45680</c:v>
                </c:pt>
                <c:pt idx="1323">
                  <c:v>45681</c:v>
                </c:pt>
                <c:pt idx="1324">
                  <c:v>45684</c:v>
                </c:pt>
                <c:pt idx="1325">
                  <c:v>45685</c:v>
                </c:pt>
                <c:pt idx="1326">
                  <c:v>45686</c:v>
                </c:pt>
                <c:pt idx="1327">
                  <c:v>45687</c:v>
                </c:pt>
                <c:pt idx="1328">
                  <c:v>45688</c:v>
                </c:pt>
                <c:pt idx="1329">
                  <c:v>45691</c:v>
                </c:pt>
                <c:pt idx="1330">
                  <c:v>45692</c:v>
                </c:pt>
                <c:pt idx="1331">
                  <c:v>45693</c:v>
                </c:pt>
                <c:pt idx="1332">
                  <c:v>45694</c:v>
                </c:pt>
                <c:pt idx="1333">
                  <c:v>45695</c:v>
                </c:pt>
                <c:pt idx="1334">
                  <c:v>45698</c:v>
                </c:pt>
                <c:pt idx="1335">
                  <c:v>45699</c:v>
                </c:pt>
                <c:pt idx="1336">
                  <c:v>45700</c:v>
                </c:pt>
                <c:pt idx="1337">
                  <c:v>45701</c:v>
                </c:pt>
                <c:pt idx="1338">
                  <c:v>45702</c:v>
                </c:pt>
                <c:pt idx="1339">
                  <c:v>45705</c:v>
                </c:pt>
                <c:pt idx="1340">
                  <c:v>45706</c:v>
                </c:pt>
                <c:pt idx="1341">
                  <c:v>45707</c:v>
                </c:pt>
                <c:pt idx="1342">
                  <c:v>45708</c:v>
                </c:pt>
                <c:pt idx="1343">
                  <c:v>45709</c:v>
                </c:pt>
                <c:pt idx="1344">
                  <c:v>45712</c:v>
                </c:pt>
                <c:pt idx="1345">
                  <c:v>45713</c:v>
                </c:pt>
                <c:pt idx="1346">
                  <c:v>45714</c:v>
                </c:pt>
                <c:pt idx="1347">
                  <c:v>45715</c:v>
                </c:pt>
                <c:pt idx="1348">
                  <c:v>45716</c:v>
                </c:pt>
                <c:pt idx="1349">
                  <c:v>45719</c:v>
                </c:pt>
                <c:pt idx="1350">
                  <c:v>45720</c:v>
                </c:pt>
                <c:pt idx="1351">
                  <c:v>45721</c:v>
                </c:pt>
                <c:pt idx="1352">
                  <c:v>45722</c:v>
                </c:pt>
                <c:pt idx="1353">
                  <c:v>45723</c:v>
                </c:pt>
                <c:pt idx="1354">
                  <c:v>45726</c:v>
                </c:pt>
                <c:pt idx="1355">
                  <c:v>45727</c:v>
                </c:pt>
                <c:pt idx="1356">
                  <c:v>45728</c:v>
                </c:pt>
                <c:pt idx="1357">
                  <c:v>45729</c:v>
                </c:pt>
                <c:pt idx="1358">
                  <c:v>45730</c:v>
                </c:pt>
                <c:pt idx="1359">
                  <c:v>45733</c:v>
                </c:pt>
                <c:pt idx="1360">
                  <c:v>45734</c:v>
                </c:pt>
                <c:pt idx="1361">
                  <c:v>45735</c:v>
                </c:pt>
                <c:pt idx="1362">
                  <c:v>45736</c:v>
                </c:pt>
                <c:pt idx="1363">
                  <c:v>45737</c:v>
                </c:pt>
                <c:pt idx="1364">
                  <c:v>45740</c:v>
                </c:pt>
                <c:pt idx="1365">
                  <c:v>45741</c:v>
                </c:pt>
                <c:pt idx="1366">
                  <c:v>45742</c:v>
                </c:pt>
                <c:pt idx="1367">
                  <c:v>45743</c:v>
                </c:pt>
                <c:pt idx="1368">
                  <c:v>45744</c:v>
                </c:pt>
                <c:pt idx="1369">
                  <c:v>45747</c:v>
                </c:pt>
                <c:pt idx="1370">
                  <c:v>45748</c:v>
                </c:pt>
                <c:pt idx="1371">
                  <c:v>45749</c:v>
                </c:pt>
                <c:pt idx="1372">
                  <c:v>45750</c:v>
                </c:pt>
                <c:pt idx="1373">
                  <c:v>45751</c:v>
                </c:pt>
                <c:pt idx="1374">
                  <c:v>45754</c:v>
                </c:pt>
                <c:pt idx="1375">
                  <c:v>45755</c:v>
                </c:pt>
                <c:pt idx="1376">
                  <c:v>45756</c:v>
                </c:pt>
                <c:pt idx="1377">
                  <c:v>45757</c:v>
                </c:pt>
                <c:pt idx="1378">
                  <c:v>45758</c:v>
                </c:pt>
                <c:pt idx="1379">
                  <c:v>45761</c:v>
                </c:pt>
                <c:pt idx="1380">
                  <c:v>45762</c:v>
                </c:pt>
                <c:pt idx="1381">
                  <c:v>45763</c:v>
                </c:pt>
                <c:pt idx="1382">
                  <c:v>45764</c:v>
                </c:pt>
                <c:pt idx="1383">
                  <c:v>45765</c:v>
                </c:pt>
                <c:pt idx="1384">
                  <c:v>45768</c:v>
                </c:pt>
                <c:pt idx="1385">
                  <c:v>45769</c:v>
                </c:pt>
                <c:pt idx="1386">
                  <c:v>45770</c:v>
                </c:pt>
                <c:pt idx="1387">
                  <c:v>45771</c:v>
                </c:pt>
                <c:pt idx="1388">
                  <c:v>45772</c:v>
                </c:pt>
                <c:pt idx="1389">
                  <c:v>45775</c:v>
                </c:pt>
                <c:pt idx="1390">
                  <c:v>45776</c:v>
                </c:pt>
                <c:pt idx="1391">
                  <c:v>45777</c:v>
                </c:pt>
                <c:pt idx="1392">
                  <c:v>45778</c:v>
                </c:pt>
                <c:pt idx="1393">
                  <c:v>45779</c:v>
                </c:pt>
                <c:pt idx="1394">
                  <c:v>45782</c:v>
                </c:pt>
                <c:pt idx="1395">
                  <c:v>45783</c:v>
                </c:pt>
                <c:pt idx="1396">
                  <c:v>45784</c:v>
                </c:pt>
                <c:pt idx="1397">
                  <c:v>45785</c:v>
                </c:pt>
                <c:pt idx="1398">
                  <c:v>45786</c:v>
                </c:pt>
                <c:pt idx="1399">
                  <c:v>45789</c:v>
                </c:pt>
                <c:pt idx="1400">
                  <c:v>45790</c:v>
                </c:pt>
                <c:pt idx="1401">
                  <c:v>45791</c:v>
                </c:pt>
                <c:pt idx="1402">
                  <c:v>45792</c:v>
                </c:pt>
                <c:pt idx="1403">
                  <c:v>45793</c:v>
                </c:pt>
                <c:pt idx="1404">
                  <c:v>45796</c:v>
                </c:pt>
                <c:pt idx="1405">
                  <c:v>45797</c:v>
                </c:pt>
                <c:pt idx="1406">
                  <c:v>45798</c:v>
                </c:pt>
                <c:pt idx="1407">
                  <c:v>45799</c:v>
                </c:pt>
                <c:pt idx="1408">
                  <c:v>45800</c:v>
                </c:pt>
                <c:pt idx="1409">
                  <c:v>45803</c:v>
                </c:pt>
                <c:pt idx="1410">
                  <c:v>45804</c:v>
                </c:pt>
                <c:pt idx="1411">
                  <c:v>45805</c:v>
                </c:pt>
                <c:pt idx="1412">
                  <c:v>45806</c:v>
                </c:pt>
                <c:pt idx="1413">
                  <c:v>45807</c:v>
                </c:pt>
                <c:pt idx="1414">
                  <c:v>45810</c:v>
                </c:pt>
                <c:pt idx="1415">
                  <c:v>45811</c:v>
                </c:pt>
                <c:pt idx="1416">
                  <c:v>45812</c:v>
                </c:pt>
                <c:pt idx="1417">
                  <c:v>45813</c:v>
                </c:pt>
                <c:pt idx="1418">
                  <c:v>45814</c:v>
                </c:pt>
                <c:pt idx="1419">
                  <c:v>45817</c:v>
                </c:pt>
                <c:pt idx="1420">
                  <c:v>45818</c:v>
                </c:pt>
                <c:pt idx="1421">
                  <c:v>45819</c:v>
                </c:pt>
                <c:pt idx="1422">
                  <c:v>45820</c:v>
                </c:pt>
                <c:pt idx="1423">
                  <c:v>45821</c:v>
                </c:pt>
                <c:pt idx="1424">
                  <c:v>45824</c:v>
                </c:pt>
                <c:pt idx="1425">
                  <c:v>45825</c:v>
                </c:pt>
                <c:pt idx="1426">
                  <c:v>45826</c:v>
                </c:pt>
                <c:pt idx="1427">
                  <c:v>45827</c:v>
                </c:pt>
                <c:pt idx="1428">
                  <c:v>45828</c:v>
                </c:pt>
                <c:pt idx="1429">
                  <c:v>45831</c:v>
                </c:pt>
                <c:pt idx="1430">
                  <c:v>45832</c:v>
                </c:pt>
                <c:pt idx="1431">
                  <c:v>45833</c:v>
                </c:pt>
                <c:pt idx="1432">
                  <c:v>45834</c:v>
                </c:pt>
                <c:pt idx="1433">
                  <c:v>45835</c:v>
                </c:pt>
                <c:pt idx="1434">
                  <c:v>45838</c:v>
                </c:pt>
                <c:pt idx="1435">
                  <c:v>45839</c:v>
                </c:pt>
                <c:pt idx="1436">
                  <c:v>45840</c:v>
                </c:pt>
                <c:pt idx="1437">
                  <c:v>45841</c:v>
                </c:pt>
                <c:pt idx="1438">
                  <c:v>45842</c:v>
                </c:pt>
                <c:pt idx="1439">
                  <c:v>45845</c:v>
                </c:pt>
                <c:pt idx="1440">
                  <c:v>45846</c:v>
                </c:pt>
                <c:pt idx="1441">
                  <c:v>45847</c:v>
                </c:pt>
                <c:pt idx="1442">
                  <c:v>45848</c:v>
                </c:pt>
                <c:pt idx="1443">
                  <c:v>45849</c:v>
                </c:pt>
                <c:pt idx="1444">
                  <c:v>45852</c:v>
                </c:pt>
                <c:pt idx="1445">
                  <c:v>45853</c:v>
                </c:pt>
                <c:pt idx="1446">
                  <c:v>45854</c:v>
                </c:pt>
                <c:pt idx="1447">
                  <c:v>45855</c:v>
                </c:pt>
                <c:pt idx="1448">
                  <c:v>45856</c:v>
                </c:pt>
                <c:pt idx="1449">
                  <c:v>45859</c:v>
                </c:pt>
                <c:pt idx="1450">
                  <c:v>45860</c:v>
                </c:pt>
                <c:pt idx="1451">
                  <c:v>45861</c:v>
                </c:pt>
                <c:pt idx="1452">
                  <c:v>45862</c:v>
                </c:pt>
                <c:pt idx="1453">
                  <c:v>45863</c:v>
                </c:pt>
                <c:pt idx="1454">
                  <c:v>45866</c:v>
                </c:pt>
                <c:pt idx="1455">
                  <c:v>45867</c:v>
                </c:pt>
                <c:pt idx="1456">
                  <c:v>45868</c:v>
                </c:pt>
                <c:pt idx="1457">
                  <c:v>45869</c:v>
                </c:pt>
                <c:pt idx="1458">
                  <c:v>45870</c:v>
                </c:pt>
                <c:pt idx="1459">
                  <c:v>45873</c:v>
                </c:pt>
                <c:pt idx="1460">
                  <c:v>45874</c:v>
                </c:pt>
                <c:pt idx="1461">
                  <c:v>45875</c:v>
                </c:pt>
                <c:pt idx="1462">
                  <c:v>45876</c:v>
                </c:pt>
                <c:pt idx="1463">
                  <c:v>45877</c:v>
                </c:pt>
                <c:pt idx="1464">
                  <c:v>45880</c:v>
                </c:pt>
                <c:pt idx="1465">
                  <c:v>45881</c:v>
                </c:pt>
                <c:pt idx="1466">
                  <c:v>45882</c:v>
                </c:pt>
                <c:pt idx="1467">
                  <c:v>45883</c:v>
                </c:pt>
                <c:pt idx="1468">
                  <c:v>45884</c:v>
                </c:pt>
                <c:pt idx="1469">
                  <c:v>45887</c:v>
                </c:pt>
                <c:pt idx="1470">
                  <c:v>45888</c:v>
                </c:pt>
                <c:pt idx="1471">
                  <c:v>45889</c:v>
                </c:pt>
                <c:pt idx="1472">
                  <c:v>45890</c:v>
                </c:pt>
                <c:pt idx="1473">
                  <c:v>45891</c:v>
                </c:pt>
                <c:pt idx="1474">
                  <c:v>45894</c:v>
                </c:pt>
                <c:pt idx="1475">
                  <c:v>45895</c:v>
                </c:pt>
                <c:pt idx="1476">
                  <c:v>45896</c:v>
                </c:pt>
                <c:pt idx="1477">
                  <c:v>45897</c:v>
                </c:pt>
                <c:pt idx="1478">
                  <c:v>45898</c:v>
                </c:pt>
                <c:pt idx="1479">
                  <c:v>45901</c:v>
                </c:pt>
                <c:pt idx="1480">
                  <c:v>45902</c:v>
                </c:pt>
                <c:pt idx="1481">
                  <c:v>45903</c:v>
                </c:pt>
                <c:pt idx="1482">
                  <c:v>45904</c:v>
                </c:pt>
                <c:pt idx="1483">
                  <c:v>45905</c:v>
                </c:pt>
                <c:pt idx="1484">
                  <c:v>45908</c:v>
                </c:pt>
                <c:pt idx="1485">
                  <c:v>45909</c:v>
                </c:pt>
                <c:pt idx="1486">
                  <c:v>45910</c:v>
                </c:pt>
                <c:pt idx="1487">
                  <c:v>45911</c:v>
                </c:pt>
                <c:pt idx="1488">
                  <c:v>45912</c:v>
                </c:pt>
                <c:pt idx="1489">
                  <c:v>45915</c:v>
                </c:pt>
                <c:pt idx="1490">
                  <c:v>45916</c:v>
                </c:pt>
                <c:pt idx="1491">
                  <c:v>45917</c:v>
                </c:pt>
                <c:pt idx="1492">
                  <c:v>45918</c:v>
                </c:pt>
                <c:pt idx="1493">
                  <c:v>45919</c:v>
                </c:pt>
                <c:pt idx="1494">
                  <c:v>45922</c:v>
                </c:pt>
                <c:pt idx="1495">
                  <c:v>45923</c:v>
                </c:pt>
                <c:pt idx="1496">
                  <c:v>45924</c:v>
                </c:pt>
                <c:pt idx="1497">
                  <c:v>45925</c:v>
                </c:pt>
                <c:pt idx="1498">
                  <c:v>45926</c:v>
                </c:pt>
                <c:pt idx="1499">
                  <c:v>45929</c:v>
                </c:pt>
                <c:pt idx="1500">
                  <c:v>45930</c:v>
                </c:pt>
                <c:pt idx="1501">
                  <c:v>45931</c:v>
                </c:pt>
                <c:pt idx="1502">
                  <c:v>45932</c:v>
                </c:pt>
                <c:pt idx="1503">
                  <c:v>45933</c:v>
                </c:pt>
                <c:pt idx="1504">
                  <c:v>45936</c:v>
                </c:pt>
                <c:pt idx="1505">
                  <c:v>45937</c:v>
                </c:pt>
                <c:pt idx="1506">
                  <c:v>45938</c:v>
                </c:pt>
                <c:pt idx="1507">
                  <c:v>45939</c:v>
                </c:pt>
                <c:pt idx="1508">
                  <c:v>45940</c:v>
                </c:pt>
                <c:pt idx="1509">
                  <c:v>45943</c:v>
                </c:pt>
                <c:pt idx="1510">
                  <c:v>45944</c:v>
                </c:pt>
                <c:pt idx="1511">
                  <c:v>45945</c:v>
                </c:pt>
                <c:pt idx="1512">
                  <c:v>45946</c:v>
                </c:pt>
                <c:pt idx="1513">
                  <c:v>45947</c:v>
                </c:pt>
                <c:pt idx="1514">
                  <c:v>45950</c:v>
                </c:pt>
                <c:pt idx="1515">
                  <c:v>45951</c:v>
                </c:pt>
                <c:pt idx="1516">
                  <c:v>45952</c:v>
                </c:pt>
                <c:pt idx="1517">
                  <c:v>45953</c:v>
                </c:pt>
                <c:pt idx="1518">
                  <c:v>45954</c:v>
                </c:pt>
                <c:pt idx="1519">
                  <c:v>45957</c:v>
                </c:pt>
                <c:pt idx="1520">
                  <c:v>45958</c:v>
                </c:pt>
                <c:pt idx="1521">
                  <c:v>45959</c:v>
                </c:pt>
                <c:pt idx="1522">
                  <c:v>45960</c:v>
                </c:pt>
                <c:pt idx="1523">
                  <c:v>45961</c:v>
                </c:pt>
              </c:numCache>
            </c:numRef>
          </c:cat>
          <c:val>
            <c:numRef>
              <c:f>'Commodity markets'!$J$7:$J$1530</c:f>
              <c:numCache>
                <c:formatCode>General</c:formatCode>
                <c:ptCount val="1524"/>
                <c:pt idx="0">
                  <c:v>193.6054</c:v>
                </c:pt>
                <c:pt idx="1">
                  <c:v>193.6054</c:v>
                </c:pt>
                <c:pt idx="2">
                  <c:v>195.40430000000001</c:v>
                </c:pt>
                <c:pt idx="3">
                  <c:v>193.37039999999999</c:v>
                </c:pt>
                <c:pt idx="4">
                  <c:v>194.04810000000001</c:v>
                </c:pt>
                <c:pt idx="5">
                  <c:v>194.33260000000001</c:v>
                </c:pt>
                <c:pt idx="6">
                  <c:v>195.5324</c:v>
                </c:pt>
                <c:pt idx="7">
                  <c:v>195.00970000000001</c:v>
                </c:pt>
                <c:pt idx="8">
                  <c:v>195.6601</c:v>
                </c:pt>
                <c:pt idx="9">
                  <c:v>196.51</c:v>
                </c:pt>
                <c:pt idx="10">
                  <c:v>196.5395</c:v>
                </c:pt>
                <c:pt idx="11">
                  <c:v>197.3032</c:v>
                </c:pt>
                <c:pt idx="12">
                  <c:v>196.5624</c:v>
                </c:pt>
                <c:pt idx="13">
                  <c:v>196.75139999999999</c:v>
                </c:pt>
                <c:pt idx="14">
                  <c:v>196.75139999999999</c:v>
                </c:pt>
                <c:pt idx="15">
                  <c:v>195.73699999999999</c:v>
                </c:pt>
                <c:pt idx="16">
                  <c:v>193.45849999999999</c:v>
                </c:pt>
                <c:pt idx="17">
                  <c:v>190.4847</c:v>
                </c:pt>
                <c:pt idx="18">
                  <c:v>187.99680000000001</c:v>
                </c:pt>
                <c:pt idx="19">
                  <c:v>182.74529999999999</c:v>
                </c:pt>
                <c:pt idx="20">
                  <c:v>181.61760000000001</c:v>
                </c:pt>
                <c:pt idx="21">
                  <c:v>180.2184</c:v>
                </c:pt>
                <c:pt idx="22">
                  <c:v>178.98990000000001</c:v>
                </c:pt>
                <c:pt idx="23">
                  <c:v>179.16329999999999</c:v>
                </c:pt>
                <c:pt idx="24">
                  <c:v>176.70439999999999</c:v>
                </c:pt>
                <c:pt idx="25">
                  <c:v>178.20410000000001</c:v>
                </c:pt>
                <c:pt idx="26">
                  <c:v>181.45320000000001</c:v>
                </c:pt>
                <c:pt idx="27">
                  <c:v>182.17189999999999</c:v>
                </c:pt>
                <c:pt idx="28">
                  <c:v>179.00720000000001</c:v>
                </c:pt>
                <c:pt idx="29">
                  <c:v>178.46799999999999</c:v>
                </c:pt>
                <c:pt idx="30">
                  <c:v>181.1354</c:v>
                </c:pt>
                <c:pt idx="31">
                  <c:v>181.79429999999999</c:v>
                </c:pt>
                <c:pt idx="32">
                  <c:v>183.399</c:v>
                </c:pt>
                <c:pt idx="33">
                  <c:v>181.4967</c:v>
                </c:pt>
                <c:pt idx="34">
                  <c:v>181.4967</c:v>
                </c:pt>
                <c:pt idx="35">
                  <c:v>181.05760000000001</c:v>
                </c:pt>
                <c:pt idx="36">
                  <c:v>180.8614</c:v>
                </c:pt>
                <c:pt idx="37">
                  <c:v>179.53229999999999</c:v>
                </c:pt>
                <c:pt idx="38">
                  <c:v>179.9178</c:v>
                </c:pt>
                <c:pt idx="39">
                  <c:v>177.23079999999999</c:v>
                </c:pt>
                <c:pt idx="40">
                  <c:v>177.07</c:v>
                </c:pt>
                <c:pt idx="41">
                  <c:v>177.149</c:v>
                </c:pt>
                <c:pt idx="42">
                  <c:v>175.99039999999999</c:v>
                </c:pt>
                <c:pt idx="43">
                  <c:v>175.13679999999999</c:v>
                </c:pt>
                <c:pt idx="44">
                  <c:v>178.2193</c:v>
                </c:pt>
                <c:pt idx="45">
                  <c:v>176.58080000000001</c:v>
                </c:pt>
                <c:pt idx="46">
                  <c:v>177.40819999999999</c:v>
                </c:pt>
                <c:pt idx="47">
                  <c:v>177.8143</c:v>
                </c:pt>
                <c:pt idx="48">
                  <c:v>175.99780000000001</c:v>
                </c:pt>
                <c:pt idx="49">
                  <c:v>174.14500000000001</c:v>
                </c:pt>
                <c:pt idx="50">
                  <c:v>174.74770000000001</c:v>
                </c:pt>
                <c:pt idx="51">
                  <c:v>173.25120000000001</c:v>
                </c:pt>
                <c:pt idx="52">
                  <c:v>169.80199999999999</c:v>
                </c:pt>
                <c:pt idx="53">
                  <c:v>172.05350000000001</c:v>
                </c:pt>
                <c:pt idx="54">
                  <c:v>168.4024</c:v>
                </c:pt>
                <c:pt idx="55">
                  <c:v>164.03489999999999</c:v>
                </c:pt>
                <c:pt idx="56">
                  <c:v>158.24600000000001</c:v>
                </c:pt>
                <c:pt idx="57">
                  <c:v>158.40559999999999</c:v>
                </c:pt>
                <c:pt idx="58">
                  <c:v>156.74619999999999</c:v>
                </c:pt>
                <c:pt idx="59">
                  <c:v>152.78200000000001</c:v>
                </c:pt>
                <c:pt idx="60">
                  <c:v>155.4194</c:v>
                </c:pt>
                <c:pt idx="61">
                  <c:v>156.26249999999999</c:v>
                </c:pt>
                <c:pt idx="62">
                  <c:v>155.70920000000001</c:v>
                </c:pt>
                <c:pt idx="63">
                  <c:v>156.40469999999999</c:v>
                </c:pt>
                <c:pt idx="64">
                  <c:v>155.29519999999999</c:v>
                </c:pt>
                <c:pt idx="65">
                  <c:v>158.0549</c:v>
                </c:pt>
                <c:pt idx="66">
                  <c:v>154.75739999999999</c:v>
                </c:pt>
                <c:pt idx="67">
                  <c:v>156.10839999999999</c:v>
                </c:pt>
                <c:pt idx="68">
                  <c:v>154.8767</c:v>
                </c:pt>
                <c:pt idx="69">
                  <c:v>155.73990000000001</c:v>
                </c:pt>
                <c:pt idx="70">
                  <c:v>158.04910000000001</c:v>
                </c:pt>
                <c:pt idx="71">
                  <c:v>157.5248</c:v>
                </c:pt>
                <c:pt idx="72">
                  <c:v>158.16</c:v>
                </c:pt>
                <c:pt idx="73">
                  <c:v>158.16</c:v>
                </c:pt>
                <c:pt idx="74">
                  <c:v>159.63579999999999</c:v>
                </c:pt>
                <c:pt idx="75">
                  <c:v>161.83070000000001</c:v>
                </c:pt>
                <c:pt idx="76">
                  <c:v>161.26169999999999</c:v>
                </c:pt>
                <c:pt idx="77">
                  <c:v>161.4076</c:v>
                </c:pt>
                <c:pt idx="78">
                  <c:v>163.61580000000001</c:v>
                </c:pt>
                <c:pt idx="79">
                  <c:v>163.79050000000001</c:v>
                </c:pt>
                <c:pt idx="80">
                  <c:v>160.15219999999999</c:v>
                </c:pt>
                <c:pt idx="81">
                  <c:v>161.37520000000001</c:v>
                </c:pt>
                <c:pt idx="82">
                  <c:v>161.4556</c:v>
                </c:pt>
                <c:pt idx="83">
                  <c:v>162.41210000000001</c:v>
                </c:pt>
                <c:pt idx="84">
                  <c:v>162.76660000000001</c:v>
                </c:pt>
                <c:pt idx="85">
                  <c:v>163.2139</c:v>
                </c:pt>
                <c:pt idx="86">
                  <c:v>164.22120000000001</c:v>
                </c:pt>
                <c:pt idx="87">
                  <c:v>162.7834</c:v>
                </c:pt>
                <c:pt idx="88">
                  <c:v>160.71969999999999</c:v>
                </c:pt>
                <c:pt idx="89">
                  <c:v>160.024</c:v>
                </c:pt>
                <c:pt idx="90">
                  <c:v>161.29179999999999</c:v>
                </c:pt>
                <c:pt idx="91">
                  <c:v>163.15700000000001</c:v>
                </c:pt>
                <c:pt idx="92">
                  <c:v>164.74350000000001</c:v>
                </c:pt>
                <c:pt idx="93">
                  <c:v>165.45050000000001</c:v>
                </c:pt>
                <c:pt idx="94">
                  <c:v>165.4923</c:v>
                </c:pt>
                <c:pt idx="95">
                  <c:v>163.90880000000001</c:v>
                </c:pt>
                <c:pt idx="96">
                  <c:v>162.9487</c:v>
                </c:pt>
                <c:pt idx="97">
                  <c:v>162.1063</c:v>
                </c:pt>
                <c:pt idx="98">
                  <c:v>160.94130000000001</c:v>
                </c:pt>
                <c:pt idx="99">
                  <c:v>165.77850000000001</c:v>
                </c:pt>
                <c:pt idx="100">
                  <c:v>166.65940000000001</c:v>
                </c:pt>
                <c:pt idx="101">
                  <c:v>168.95089999999999</c:v>
                </c:pt>
                <c:pt idx="102">
                  <c:v>167.74700000000001</c:v>
                </c:pt>
                <c:pt idx="103">
                  <c:v>164.94990000000001</c:v>
                </c:pt>
                <c:pt idx="104">
                  <c:v>164.94990000000001</c:v>
                </c:pt>
                <c:pt idx="105">
                  <c:v>166.27529999999999</c:v>
                </c:pt>
                <c:pt idx="106">
                  <c:v>163.88570000000001</c:v>
                </c:pt>
                <c:pt idx="107">
                  <c:v>165.60239999999999</c:v>
                </c:pt>
                <c:pt idx="108">
                  <c:v>167.2664</c:v>
                </c:pt>
                <c:pt idx="109">
                  <c:v>169.32849999999999</c:v>
                </c:pt>
                <c:pt idx="110">
                  <c:v>170.63399999999999</c:v>
                </c:pt>
                <c:pt idx="111">
                  <c:v>171.14840000000001</c:v>
                </c:pt>
                <c:pt idx="112">
                  <c:v>171.22470000000001</c:v>
                </c:pt>
                <c:pt idx="113">
                  <c:v>174.3449</c:v>
                </c:pt>
                <c:pt idx="114">
                  <c:v>175.11840000000001</c:v>
                </c:pt>
                <c:pt idx="115">
                  <c:v>175.5566</c:v>
                </c:pt>
                <c:pt idx="116">
                  <c:v>178.24010000000001</c:v>
                </c:pt>
                <c:pt idx="117">
                  <c:v>174.83349999999999</c:v>
                </c:pt>
                <c:pt idx="118">
                  <c:v>174.62190000000001</c:v>
                </c:pt>
                <c:pt idx="119">
                  <c:v>173.78389999999999</c:v>
                </c:pt>
                <c:pt idx="120">
                  <c:v>175.1842</c:v>
                </c:pt>
                <c:pt idx="121">
                  <c:v>176.11109999999999</c:v>
                </c:pt>
                <c:pt idx="122">
                  <c:v>176.70249999999999</c:v>
                </c:pt>
                <c:pt idx="123">
                  <c:v>177.0146</c:v>
                </c:pt>
                <c:pt idx="124">
                  <c:v>178.0248</c:v>
                </c:pt>
                <c:pt idx="125">
                  <c:v>177.34450000000001</c:v>
                </c:pt>
                <c:pt idx="126">
                  <c:v>176.0719</c:v>
                </c:pt>
                <c:pt idx="127">
                  <c:v>176.4589</c:v>
                </c:pt>
                <c:pt idx="128">
                  <c:v>177.6746</c:v>
                </c:pt>
                <c:pt idx="129">
                  <c:v>178.85499999999999</c:v>
                </c:pt>
                <c:pt idx="130">
                  <c:v>179.8999</c:v>
                </c:pt>
                <c:pt idx="131">
                  <c:v>180.0744</c:v>
                </c:pt>
                <c:pt idx="132">
                  <c:v>180.73310000000001</c:v>
                </c:pt>
                <c:pt idx="133">
                  <c:v>180.73310000000001</c:v>
                </c:pt>
                <c:pt idx="134">
                  <c:v>182.89279999999999</c:v>
                </c:pt>
                <c:pt idx="135">
                  <c:v>183.8871</c:v>
                </c:pt>
                <c:pt idx="136">
                  <c:v>186.4854</c:v>
                </c:pt>
                <c:pt idx="137">
                  <c:v>186.71889999999999</c:v>
                </c:pt>
                <c:pt idx="138">
                  <c:v>190.15860000000001</c:v>
                </c:pt>
                <c:pt idx="139">
                  <c:v>193.3108</c:v>
                </c:pt>
                <c:pt idx="140">
                  <c:v>191.2774</c:v>
                </c:pt>
                <c:pt idx="141">
                  <c:v>189.80250000000001</c:v>
                </c:pt>
                <c:pt idx="142">
                  <c:v>190.13499999999999</c:v>
                </c:pt>
                <c:pt idx="143">
                  <c:v>188.74520000000001</c:v>
                </c:pt>
                <c:pt idx="144">
                  <c:v>189.4385</c:v>
                </c:pt>
                <c:pt idx="145">
                  <c:v>192.71969999999999</c:v>
                </c:pt>
                <c:pt idx="146">
                  <c:v>190.46639999999999</c:v>
                </c:pt>
                <c:pt idx="147">
                  <c:v>192.72720000000001</c:v>
                </c:pt>
                <c:pt idx="148">
                  <c:v>190.97049999999999</c:v>
                </c:pt>
                <c:pt idx="149">
                  <c:v>191.68790000000001</c:v>
                </c:pt>
                <c:pt idx="150">
                  <c:v>192.68709999999999</c:v>
                </c:pt>
                <c:pt idx="151">
                  <c:v>194.03749999999999</c:v>
                </c:pt>
                <c:pt idx="152">
                  <c:v>193.2509</c:v>
                </c:pt>
                <c:pt idx="153">
                  <c:v>192.39099999999999</c:v>
                </c:pt>
                <c:pt idx="154">
                  <c:v>195.04740000000001</c:v>
                </c:pt>
                <c:pt idx="155">
                  <c:v>195.68020000000001</c:v>
                </c:pt>
                <c:pt idx="156">
                  <c:v>198.0351</c:v>
                </c:pt>
                <c:pt idx="157">
                  <c:v>198.27459999999999</c:v>
                </c:pt>
                <c:pt idx="158">
                  <c:v>194.4528</c:v>
                </c:pt>
                <c:pt idx="159">
                  <c:v>196.67359999999999</c:v>
                </c:pt>
                <c:pt idx="160">
                  <c:v>197.65549999999999</c:v>
                </c:pt>
                <c:pt idx="161">
                  <c:v>198.01179999999999</c:v>
                </c:pt>
                <c:pt idx="162">
                  <c:v>194.62860000000001</c:v>
                </c:pt>
                <c:pt idx="163">
                  <c:v>196.32490000000001</c:v>
                </c:pt>
                <c:pt idx="164">
                  <c:v>199.376</c:v>
                </c:pt>
                <c:pt idx="165">
                  <c:v>202.1848</c:v>
                </c:pt>
                <c:pt idx="166">
                  <c:v>204.9212</c:v>
                </c:pt>
                <c:pt idx="167">
                  <c:v>203.06360000000001</c:v>
                </c:pt>
                <c:pt idx="168">
                  <c:v>200.3569</c:v>
                </c:pt>
                <c:pt idx="169">
                  <c:v>201.12309999999999</c:v>
                </c:pt>
                <c:pt idx="170">
                  <c:v>202.15960000000001</c:v>
                </c:pt>
                <c:pt idx="171">
                  <c:v>203.18530000000001</c:v>
                </c:pt>
                <c:pt idx="172">
                  <c:v>203.83770000000001</c:v>
                </c:pt>
                <c:pt idx="173">
                  <c:v>206.02979999999999</c:v>
                </c:pt>
                <c:pt idx="174">
                  <c:v>207.1943</c:v>
                </c:pt>
                <c:pt idx="175">
                  <c:v>207.65379999999999</c:v>
                </c:pt>
                <c:pt idx="176">
                  <c:v>206.6311</c:v>
                </c:pt>
                <c:pt idx="177">
                  <c:v>203.53</c:v>
                </c:pt>
                <c:pt idx="178">
                  <c:v>206.03100000000001</c:v>
                </c:pt>
                <c:pt idx="179">
                  <c:v>206.03100000000001</c:v>
                </c:pt>
                <c:pt idx="180">
                  <c:v>203.10650000000001</c:v>
                </c:pt>
                <c:pt idx="181">
                  <c:v>203.76859999999999</c:v>
                </c:pt>
                <c:pt idx="182">
                  <c:v>202.13390000000001</c:v>
                </c:pt>
                <c:pt idx="183">
                  <c:v>204.33619999999999</c:v>
                </c:pt>
                <c:pt idx="184">
                  <c:v>206.29740000000001</c:v>
                </c:pt>
                <c:pt idx="185">
                  <c:v>205.94640000000001</c:v>
                </c:pt>
                <c:pt idx="186">
                  <c:v>206.60890000000001</c:v>
                </c:pt>
                <c:pt idx="187">
                  <c:v>205.9633</c:v>
                </c:pt>
                <c:pt idx="188">
                  <c:v>207.5179</c:v>
                </c:pt>
                <c:pt idx="189">
                  <c:v>202.70840000000001</c:v>
                </c:pt>
                <c:pt idx="190">
                  <c:v>203.66069999999999</c:v>
                </c:pt>
                <c:pt idx="191">
                  <c:v>199.80709999999999</c:v>
                </c:pt>
                <c:pt idx="192">
                  <c:v>197.83690000000001</c:v>
                </c:pt>
                <c:pt idx="193">
                  <c:v>198.19409999999999</c:v>
                </c:pt>
                <c:pt idx="194">
                  <c:v>200.99299999999999</c:v>
                </c:pt>
                <c:pt idx="195">
                  <c:v>200.91120000000001</c:v>
                </c:pt>
                <c:pt idx="196">
                  <c:v>201.37780000000001</c:v>
                </c:pt>
                <c:pt idx="197">
                  <c:v>194.36150000000001</c:v>
                </c:pt>
                <c:pt idx="198">
                  <c:v>198.38579999999999</c:v>
                </c:pt>
                <c:pt idx="199">
                  <c:v>198.7363</c:v>
                </c:pt>
                <c:pt idx="200">
                  <c:v>198.84800000000001</c:v>
                </c:pt>
                <c:pt idx="201">
                  <c:v>201.38839999999999</c:v>
                </c:pt>
                <c:pt idx="202">
                  <c:v>202.58670000000001</c:v>
                </c:pt>
                <c:pt idx="203">
                  <c:v>207.16149999999999</c:v>
                </c:pt>
                <c:pt idx="204">
                  <c:v>207.0438</c:v>
                </c:pt>
                <c:pt idx="205">
                  <c:v>205.9796</c:v>
                </c:pt>
                <c:pt idx="206">
                  <c:v>206.73079999999999</c:v>
                </c:pt>
                <c:pt idx="207">
                  <c:v>208.01400000000001</c:v>
                </c:pt>
                <c:pt idx="208">
                  <c:v>208.70140000000001</c:v>
                </c:pt>
                <c:pt idx="209">
                  <c:v>209.68459999999999</c:v>
                </c:pt>
                <c:pt idx="210">
                  <c:v>212.25899999999999</c:v>
                </c:pt>
                <c:pt idx="211">
                  <c:v>214.26159999999999</c:v>
                </c:pt>
                <c:pt idx="212">
                  <c:v>213.11330000000001</c:v>
                </c:pt>
                <c:pt idx="213">
                  <c:v>211.78559999999999</c:v>
                </c:pt>
                <c:pt idx="214">
                  <c:v>209.80840000000001</c:v>
                </c:pt>
                <c:pt idx="215">
                  <c:v>210.4126</c:v>
                </c:pt>
                <c:pt idx="216">
                  <c:v>208.6361</c:v>
                </c:pt>
                <c:pt idx="217">
                  <c:v>207.87010000000001</c:v>
                </c:pt>
                <c:pt idx="218">
                  <c:v>207.90369999999999</c:v>
                </c:pt>
                <c:pt idx="219">
                  <c:v>209.4385</c:v>
                </c:pt>
                <c:pt idx="220">
                  <c:v>211.78290000000001</c:v>
                </c:pt>
                <c:pt idx="221">
                  <c:v>212.61529999999999</c:v>
                </c:pt>
                <c:pt idx="222">
                  <c:v>213.18680000000001</c:v>
                </c:pt>
                <c:pt idx="223">
                  <c:v>214.35749999999999</c:v>
                </c:pt>
                <c:pt idx="224">
                  <c:v>215.15950000000001</c:v>
                </c:pt>
                <c:pt idx="225">
                  <c:v>215.94309999999999</c:v>
                </c:pt>
                <c:pt idx="226">
                  <c:v>215.4675</c:v>
                </c:pt>
                <c:pt idx="227">
                  <c:v>216.07050000000001</c:v>
                </c:pt>
                <c:pt idx="228">
                  <c:v>217.04560000000001</c:v>
                </c:pt>
                <c:pt idx="229">
                  <c:v>219.58170000000001</c:v>
                </c:pt>
                <c:pt idx="230">
                  <c:v>219.97380000000001</c:v>
                </c:pt>
                <c:pt idx="231">
                  <c:v>221.34350000000001</c:v>
                </c:pt>
                <c:pt idx="232">
                  <c:v>221.66229999999999</c:v>
                </c:pt>
                <c:pt idx="233">
                  <c:v>225.42019999999999</c:v>
                </c:pt>
                <c:pt idx="234">
                  <c:v>222.4111</c:v>
                </c:pt>
                <c:pt idx="235">
                  <c:v>225.03890000000001</c:v>
                </c:pt>
                <c:pt idx="236">
                  <c:v>224.40129999999999</c:v>
                </c:pt>
                <c:pt idx="237">
                  <c:v>224.40129999999999</c:v>
                </c:pt>
                <c:pt idx="238">
                  <c:v>229.14510000000001</c:v>
                </c:pt>
                <c:pt idx="239">
                  <c:v>229.9718</c:v>
                </c:pt>
                <c:pt idx="240">
                  <c:v>231.94550000000001</c:v>
                </c:pt>
                <c:pt idx="241">
                  <c:v>230.7895</c:v>
                </c:pt>
                <c:pt idx="242">
                  <c:v>230.14320000000001</c:v>
                </c:pt>
                <c:pt idx="243">
                  <c:v>232.4383</c:v>
                </c:pt>
                <c:pt idx="244">
                  <c:v>231.76859999999999</c:v>
                </c:pt>
                <c:pt idx="245">
                  <c:v>230.96180000000001</c:v>
                </c:pt>
                <c:pt idx="246">
                  <c:v>234.26949999999999</c:v>
                </c:pt>
                <c:pt idx="247">
                  <c:v>238.52170000000001</c:v>
                </c:pt>
                <c:pt idx="248">
                  <c:v>234.79259999999999</c:v>
                </c:pt>
                <c:pt idx="249">
                  <c:v>236.81219999999999</c:v>
                </c:pt>
                <c:pt idx="250">
                  <c:v>236.4717</c:v>
                </c:pt>
                <c:pt idx="251">
                  <c:v>236.94229999999999</c:v>
                </c:pt>
                <c:pt idx="252">
                  <c:v>239.21639999999999</c:v>
                </c:pt>
                <c:pt idx="253">
                  <c:v>240.393</c:v>
                </c:pt>
                <c:pt idx="254">
                  <c:v>236.78710000000001</c:v>
                </c:pt>
                <c:pt idx="255">
                  <c:v>232.0986</c:v>
                </c:pt>
                <c:pt idx="256">
                  <c:v>234.67099999999999</c:v>
                </c:pt>
                <c:pt idx="257">
                  <c:v>236.12899999999999</c:v>
                </c:pt>
                <c:pt idx="258">
                  <c:v>236.12899999999999</c:v>
                </c:pt>
                <c:pt idx="259">
                  <c:v>236.3646</c:v>
                </c:pt>
                <c:pt idx="260">
                  <c:v>233.4025</c:v>
                </c:pt>
                <c:pt idx="261">
                  <c:v>233.47909999999999</c:v>
                </c:pt>
                <c:pt idx="262">
                  <c:v>231.1953</c:v>
                </c:pt>
                <c:pt idx="263">
                  <c:v>231.1953</c:v>
                </c:pt>
                <c:pt idx="264">
                  <c:v>235.92060000000001</c:v>
                </c:pt>
                <c:pt idx="265">
                  <c:v>239.47730000000001</c:v>
                </c:pt>
                <c:pt idx="266">
                  <c:v>240.67590000000001</c:v>
                </c:pt>
                <c:pt idx="267">
                  <c:v>243.04669999999999</c:v>
                </c:pt>
                <c:pt idx="268">
                  <c:v>239.8449</c:v>
                </c:pt>
                <c:pt idx="269">
                  <c:v>234.4812</c:v>
                </c:pt>
                <c:pt idx="270">
                  <c:v>237.36590000000001</c:v>
                </c:pt>
                <c:pt idx="271">
                  <c:v>237.41300000000001</c:v>
                </c:pt>
                <c:pt idx="272">
                  <c:v>239.4051</c:v>
                </c:pt>
                <c:pt idx="273">
                  <c:v>235.7885</c:v>
                </c:pt>
                <c:pt idx="274">
                  <c:v>235.7885</c:v>
                </c:pt>
                <c:pt idx="275">
                  <c:v>235.8066</c:v>
                </c:pt>
                <c:pt idx="276">
                  <c:v>237.2578</c:v>
                </c:pt>
                <c:pt idx="277">
                  <c:v>238.03049999999999</c:v>
                </c:pt>
                <c:pt idx="278">
                  <c:v>237.29830000000001</c:v>
                </c:pt>
                <c:pt idx="279">
                  <c:v>237.71010000000001</c:v>
                </c:pt>
                <c:pt idx="280">
                  <c:v>236.3973</c:v>
                </c:pt>
                <c:pt idx="281">
                  <c:v>232.37739999999999</c:v>
                </c:pt>
                <c:pt idx="282">
                  <c:v>232.4701</c:v>
                </c:pt>
                <c:pt idx="283">
                  <c:v>231.22579999999999</c:v>
                </c:pt>
                <c:pt idx="284">
                  <c:v>230.92570000000001</c:v>
                </c:pt>
                <c:pt idx="285">
                  <c:v>230.11179999999999</c:v>
                </c:pt>
                <c:pt idx="286">
                  <c:v>231.76509999999999</c:v>
                </c:pt>
                <c:pt idx="287">
                  <c:v>232.3665</c:v>
                </c:pt>
                <c:pt idx="288">
                  <c:v>236.32910000000001</c:v>
                </c:pt>
                <c:pt idx="289">
                  <c:v>237.84389999999999</c:v>
                </c:pt>
                <c:pt idx="290">
                  <c:v>241.2629</c:v>
                </c:pt>
                <c:pt idx="291">
                  <c:v>244.6371</c:v>
                </c:pt>
                <c:pt idx="292">
                  <c:v>245.80340000000001</c:v>
                </c:pt>
                <c:pt idx="293">
                  <c:v>247.24709999999999</c:v>
                </c:pt>
                <c:pt idx="294">
                  <c:v>247.24709999999999</c:v>
                </c:pt>
                <c:pt idx="295">
                  <c:v>248.6189</c:v>
                </c:pt>
                <c:pt idx="296">
                  <c:v>249.0027</c:v>
                </c:pt>
                <c:pt idx="297">
                  <c:v>253.16399999999999</c:v>
                </c:pt>
                <c:pt idx="298">
                  <c:v>258.351</c:v>
                </c:pt>
                <c:pt idx="299">
                  <c:v>261.2269</c:v>
                </c:pt>
                <c:pt idx="300">
                  <c:v>260.29939999999999</c:v>
                </c:pt>
                <c:pt idx="301">
                  <c:v>264.87990000000002</c:v>
                </c:pt>
                <c:pt idx="302">
                  <c:v>265.161</c:v>
                </c:pt>
                <c:pt idx="303">
                  <c:v>255.40530000000001</c:v>
                </c:pt>
                <c:pt idx="304">
                  <c:v>255.6514</c:v>
                </c:pt>
                <c:pt idx="305">
                  <c:v>261.42360000000002</c:v>
                </c:pt>
                <c:pt idx="306">
                  <c:v>255.10149999999999</c:v>
                </c:pt>
                <c:pt idx="307">
                  <c:v>246.16560000000001</c:v>
                </c:pt>
                <c:pt idx="308">
                  <c:v>250.2226</c:v>
                </c:pt>
                <c:pt idx="309">
                  <c:v>250.37309999999999</c:v>
                </c:pt>
                <c:pt idx="310">
                  <c:v>247.66499999999999</c:v>
                </c:pt>
                <c:pt idx="311">
                  <c:v>247.85759999999999</c:v>
                </c:pt>
                <c:pt idx="312">
                  <c:v>252.0668</c:v>
                </c:pt>
                <c:pt idx="313">
                  <c:v>251.01179999999999</c:v>
                </c:pt>
                <c:pt idx="314">
                  <c:v>253.95930000000001</c:v>
                </c:pt>
                <c:pt idx="315">
                  <c:v>250.89930000000001</c:v>
                </c:pt>
                <c:pt idx="316">
                  <c:v>252.9282</c:v>
                </c:pt>
                <c:pt idx="317">
                  <c:v>251.55369999999999</c:v>
                </c:pt>
                <c:pt idx="318">
                  <c:v>254.71129999999999</c:v>
                </c:pt>
                <c:pt idx="319">
                  <c:v>256.40730000000002</c:v>
                </c:pt>
                <c:pt idx="320">
                  <c:v>252.06110000000001</c:v>
                </c:pt>
                <c:pt idx="321">
                  <c:v>252.40960000000001</c:v>
                </c:pt>
                <c:pt idx="322">
                  <c:v>249.4221</c:v>
                </c:pt>
                <c:pt idx="323">
                  <c:v>254.76900000000001</c:v>
                </c:pt>
                <c:pt idx="324">
                  <c:v>252.47739999999999</c:v>
                </c:pt>
                <c:pt idx="325">
                  <c:v>249.05260000000001</c:v>
                </c:pt>
                <c:pt idx="326">
                  <c:v>249.2028</c:v>
                </c:pt>
                <c:pt idx="327">
                  <c:v>249.0932</c:v>
                </c:pt>
                <c:pt idx="328">
                  <c:v>249.0932</c:v>
                </c:pt>
                <c:pt idx="329">
                  <c:v>252.4434</c:v>
                </c:pt>
                <c:pt idx="330">
                  <c:v>255.3896</c:v>
                </c:pt>
                <c:pt idx="331">
                  <c:v>253.631</c:v>
                </c:pt>
                <c:pt idx="332">
                  <c:v>256.06709999999998</c:v>
                </c:pt>
                <c:pt idx="333">
                  <c:v>253.4624</c:v>
                </c:pt>
                <c:pt idx="334">
                  <c:v>250.6463</c:v>
                </c:pt>
                <c:pt idx="335">
                  <c:v>252.69280000000001</c:v>
                </c:pt>
                <c:pt idx="336">
                  <c:v>257.18939999999998</c:v>
                </c:pt>
                <c:pt idx="337">
                  <c:v>260.61369999999999</c:v>
                </c:pt>
                <c:pt idx="338">
                  <c:v>258.49040000000002</c:v>
                </c:pt>
                <c:pt idx="339">
                  <c:v>259.86489999999998</c:v>
                </c:pt>
                <c:pt idx="340">
                  <c:v>257.88909999999998</c:v>
                </c:pt>
                <c:pt idx="341">
                  <c:v>261.5729</c:v>
                </c:pt>
                <c:pt idx="342">
                  <c:v>261.1986</c:v>
                </c:pt>
                <c:pt idx="343">
                  <c:v>263.964</c:v>
                </c:pt>
                <c:pt idx="344">
                  <c:v>269.32440000000003</c:v>
                </c:pt>
                <c:pt idx="345">
                  <c:v>270.8759</c:v>
                </c:pt>
                <c:pt idx="346">
                  <c:v>272.2312</c:v>
                </c:pt>
                <c:pt idx="347">
                  <c:v>272.11989999999997</c:v>
                </c:pt>
                <c:pt idx="348">
                  <c:v>272.142</c:v>
                </c:pt>
                <c:pt idx="349">
                  <c:v>273.52080000000001</c:v>
                </c:pt>
                <c:pt idx="350">
                  <c:v>275.02690000000001</c:v>
                </c:pt>
                <c:pt idx="351">
                  <c:v>275.49540000000002</c:v>
                </c:pt>
                <c:pt idx="352">
                  <c:v>278.96859999999998</c:v>
                </c:pt>
                <c:pt idx="353">
                  <c:v>285.55360000000002</c:v>
                </c:pt>
                <c:pt idx="354">
                  <c:v>283.3186</c:v>
                </c:pt>
                <c:pt idx="355">
                  <c:v>284.70999999999998</c:v>
                </c:pt>
                <c:pt idx="356">
                  <c:v>281.74509999999998</c:v>
                </c:pt>
                <c:pt idx="357">
                  <c:v>277.76060000000001</c:v>
                </c:pt>
                <c:pt idx="358">
                  <c:v>278.12040000000002</c:v>
                </c:pt>
                <c:pt idx="359">
                  <c:v>282.76069999999999</c:v>
                </c:pt>
                <c:pt idx="360">
                  <c:v>283.28199999999998</c:v>
                </c:pt>
                <c:pt idx="361">
                  <c:v>274.26839999999999</c:v>
                </c:pt>
                <c:pt idx="362">
                  <c:v>273.38780000000003</c:v>
                </c:pt>
                <c:pt idx="363">
                  <c:v>269.93650000000002</c:v>
                </c:pt>
                <c:pt idx="364">
                  <c:v>271.79399999999998</c:v>
                </c:pt>
                <c:pt idx="365">
                  <c:v>271.27010000000001</c:v>
                </c:pt>
                <c:pt idx="366">
                  <c:v>273.05489999999998</c:v>
                </c:pt>
                <c:pt idx="367">
                  <c:v>281.72059999999999</c:v>
                </c:pt>
                <c:pt idx="368">
                  <c:v>282.59899999999999</c:v>
                </c:pt>
                <c:pt idx="369">
                  <c:v>282.59899999999999</c:v>
                </c:pt>
                <c:pt idx="370">
                  <c:v>281.65960000000001</c:v>
                </c:pt>
                <c:pt idx="371">
                  <c:v>279.98860000000002</c:v>
                </c:pt>
                <c:pt idx="372">
                  <c:v>273.22800000000001</c:v>
                </c:pt>
                <c:pt idx="373">
                  <c:v>277.13200000000001</c:v>
                </c:pt>
                <c:pt idx="374">
                  <c:v>275.57459999999998</c:v>
                </c:pt>
                <c:pt idx="375">
                  <c:v>277.77260000000001</c:v>
                </c:pt>
                <c:pt idx="376">
                  <c:v>278.0308</c:v>
                </c:pt>
                <c:pt idx="377">
                  <c:v>277.59280000000001</c:v>
                </c:pt>
                <c:pt idx="378">
                  <c:v>279.30410000000001</c:v>
                </c:pt>
                <c:pt idx="379">
                  <c:v>280.73570000000001</c:v>
                </c:pt>
                <c:pt idx="380">
                  <c:v>273.47399999999999</c:v>
                </c:pt>
                <c:pt idx="381">
                  <c:v>274.42809999999997</c:v>
                </c:pt>
                <c:pt idx="382">
                  <c:v>264.37619999999998</c:v>
                </c:pt>
                <c:pt idx="383">
                  <c:v>261.77030000000002</c:v>
                </c:pt>
                <c:pt idx="384">
                  <c:v>263.7724</c:v>
                </c:pt>
                <c:pt idx="385">
                  <c:v>266.36750000000001</c:v>
                </c:pt>
                <c:pt idx="386">
                  <c:v>270.52569999999997</c:v>
                </c:pt>
                <c:pt idx="387">
                  <c:v>271.3449</c:v>
                </c:pt>
                <c:pt idx="388">
                  <c:v>272.60390000000001</c:v>
                </c:pt>
                <c:pt idx="389">
                  <c:v>271.90350000000001</c:v>
                </c:pt>
                <c:pt idx="390">
                  <c:v>274.59750000000003</c:v>
                </c:pt>
                <c:pt idx="391">
                  <c:v>274.346</c:v>
                </c:pt>
                <c:pt idx="392">
                  <c:v>271.7328</c:v>
                </c:pt>
                <c:pt idx="393">
                  <c:v>274.7946</c:v>
                </c:pt>
                <c:pt idx="394">
                  <c:v>274.7946</c:v>
                </c:pt>
                <c:pt idx="395">
                  <c:v>272.30770000000001</c:v>
                </c:pt>
                <c:pt idx="396">
                  <c:v>274.06400000000002</c:v>
                </c:pt>
                <c:pt idx="397">
                  <c:v>270.4769</c:v>
                </c:pt>
                <c:pt idx="398">
                  <c:v>275.99369999999999</c:v>
                </c:pt>
                <c:pt idx="399">
                  <c:v>274.33670000000001</c:v>
                </c:pt>
                <c:pt idx="400">
                  <c:v>275.6447</c:v>
                </c:pt>
                <c:pt idx="401">
                  <c:v>273.74560000000002</c:v>
                </c:pt>
                <c:pt idx="402">
                  <c:v>275.9726</c:v>
                </c:pt>
                <c:pt idx="403">
                  <c:v>276.33350000000002</c:v>
                </c:pt>
                <c:pt idx="404">
                  <c:v>269.58920000000001</c:v>
                </c:pt>
                <c:pt idx="405">
                  <c:v>272.57990000000001</c:v>
                </c:pt>
                <c:pt idx="406">
                  <c:v>271.58269999999999</c:v>
                </c:pt>
                <c:pt idx="407">
                  <c:v>275.01139999999998</c:v>
                </c:pt>
                <c:pt idx="408">
                  <c:v>278.58620000000002</c:v>
                </c:pt>
                <c:pt idx="409">
                  <c:v>284.93799999999999</c:v>
                </c:pt>
                <c:pt idx="410">
                  <c:v>281.86759999999998</c:v>
                </c:pt>
                <c:pt idx="411">
                  <c:v>282.42570000000001</c:v>
                </c:pt>
                <c:pt idx="412">
                  <c:v>286.4375</c:v>
                </c:pt>
                <c:pt idx="413">
                  <c:v>285.18560000000002</c:v>
                </c:pt>
                <c:pt idx="414">
                  <c:v>284.92680000000001</c:v>
                </c:pt>
                <c:pt idx="415">
                  <c:v>281.13049999999998</c:v>
                </c:pt>
                <c:pt idx="416">
                  <c:v>278.99619999999999</c:v>
                </c:pt>
                <c:pt idx="417">
                  <c:v>281.51740000000001</c:v>
                </c:pt>
                <c:pt idx="418">
                  <c:v>279.71019999999999</c:v>
                </c:pt>
                <c:pt idx="419">
                  <c:v>275.43529999999998</c:v>
                </c:pt>
                <c:pt idx="420">
                  <c:v>279.33350000000002</c:v>
                </c:pt>
                <c:pt idx="421">
                  <c:v>281.7647</c:v>
                </c:pt>
                <c:pt idx="422">
                  <c:v>281.29489999999998</c:v>
                </c:pt>
                <c:pt idx="423">
                  <c:v>283.23349999999999</c:v>
                </c:pt>
                <c:pt idx="424">
                  <c:v>281.55720000000002</c:v>
                </c:pt>
                <c:pt idx="425">
                  <c:v>277.80540000000002</c:v>
                </c:pt>
                <c:pt idx="426">
                  <c:v>273.24270000000001</c:v>
                </c:pt>
                <c:pt idx="427">
                  <c:v>269.45179999999999</c:v>
                </c:pt>
                <c:pt idx="428">
                  <c:v>271.06110000000001</c:v>
                </c:pt>
                <c:pt idx="429">
                  <c:v>276.09780000000001</c:v>
                </c:pt>
                <c:pt idx="430">
                  <c:v>279.34879999999998</c:v>
                </c:pt>
                <c:pt idx="431">
                  <c:v>280.15269999999998</c:v>
                </c:pt>
                <c:pt idx="432">
                  <c:v>278.44740000000002</c:v>
                </c:pt>
                <c:pt idx="433">
                  <c:v>281.62959999999998</c:v>
                </c:pt>
                <c:pt idx="434">
                  <c:v>282.62099999999998</c:v>
                </c:pt>
                <c:pt idx="435">
                  <c:v>286.18720000000002</c:v>
                </c:pt>
                <c:pt idx="436">
                  <c:v>282.14150000000001</c:v>
                </c:pt>
                <c:pt idx="437">
                  <c:v>283.10559999999998</c:v>
                </c:pt>
                <c:pt idx="438">
                  <c:v>285.89019999999999</c:v>
                </c:pt>
                <c:pt idx="439">
                  <c:v>285.89019999999999</c:v>
                </c:pt>
                <c:pt idx="440">
                  <c:v>285.83819999999997</c:v>
                </c:pt>
                <c:pt idx="441">
                  <c:v>286.70609999999999</c:v>
                </c:pt>
                <c:pt idx="442">
                  <c:v>290.74619999999999</c:v>
                </c:pt>
                <c:pt idx="443">
                  <c:v>298.56200000000001</c:v>
                </c:pt>
                <c:pt idx="444">
                  <c:v>293.5213</c:v>
                </c:pt>
                <c:pt idx="445">
                  <c:v>289.51670000000001</c:v>
                </c:pt>
                <c:pt idx="446">
                  <c:v>294.86509999999998</c:v>
                </c:pt>
                <c:pt idx="447">
                  <c:v>290.30630000000002</c:v>
                </c:pt>
                <c:pt idx="448">
                  <c:v>289.85390000000001</c:v>
                </c:pt>
                <c:pt idx="449">
                  <c:v>283.98219999999998</c:v>
                </c:pt>
                <c:pt idx="450">
                  <c:v>282.41300000000001</c:v>
                </c:pt>
                <c:pt idx="451">
                  <c:v>290.0496</c:v>
                </c:pt>
                <c:pt idx="452">
                  <c:v>291.51650000000001</c:v>
                </c:pt>
                <c:pt idx="453">
                  <c:v>292.3707</c:v>
                </c:pt>
                <c:pt idx="454">
                  <c:v>289.19940000000003</c:v>
                </c:pt>
                <c:pt idx="455">
                  <c:v>289.48919999999998</c:v>
                </c:pt>
                <c:pt idx="456">
                  <c:v>286.37650000000002</c:v>
                </c:pt>
                <c:pt idx="457">
                  <c:v>280.02010000000001</c:v>
                </c:pt>
                <c:pt idx="458">
                  <c:v>282.15660000000003</c:v>
                </c:pt>
                <c:pt idx="459">
                  <c:v>285.73239999999998</c:v>
                </c:pt>
                <c:pt idx="460">
                  <c:v>285.916</c:v>
                </c:pt>
                <c:pt idx="461">
                  <c:v>283.49740000000003</c:v>
                </c:pt>
                <c:pt idx="462">
                  <c:v>288.20510000000002</c:v>
                </c:pt>
                <c:pt idx="463">
                  <c:v>293.63189999999997</c:v>
                </c:pt>
                <c:pt idx="464">
                  <c:v>300.08839999999998</c:v>
                </c:pt>
                <c:pt idx="465">
                  <c:v>299.52339999999998</c:v>
                </c:pt>
                <c:pt idx="466">
                  <c:v>306.11619999999999</c:v>
                </c:pt>
                <c:pt idx="467">
                  <c:v>313.36840000000001</c:v>
                </c:pt>
                <c:pt idx="468">
                  <c:v>323.76819999999998</c:v>
                </c:pt>
                <c:pt idx="469">
                  <c:v>321.82940000000002</c:v>
                </c:pt>
                <c:pt idx="470">
                  <c:v>316.40780000000001</c:v>
                </c:pt>
                <c:pt idx="471">
                  <c:v>319.0095</c:v>
                </c:pt>
                <c:pt idx="472">
                  <c:v>305.08190000000002</c:v>
                </c:pt>
                <c:pt idx="473">
                  <c:v>302.21140000000003</c:v>
                </c:pt>
                <c:pt idx="474">
                  <c:v>304.73680000000002</c:v>
                </c:pt>
                <c:pt idx="475">
                  <c:v>301.09300000000002</c:v>
                </c:pt>
                <c:pt idx="476">
                  <c:v>291.10329999999999</c:v>
                </c:pt>
                <c:pt idx="477">
                  <c:v>295.23469999999998</c:v>
                </c:pt>
                <c:pt idx="478">
                  <c:v>292.49869999999999</c:v>
                </c:pt>
                <c:pt idx="479">
                  <c:v>293.37920000000003</c:v>
                </c:pt>
                <c:pt idx="480">
                  <c:v>291.3383</c:v>
                </c:pt>
                <c:pt idx="481">
                  <c:v>287.50130000000001</c:v>
                </c:pt>
                <c:pt idx="482">
                  <c:v>282.90839999999997</c:v>
                </c:pt>
                <c:pt idx="483">
                  <c:v>283.91539999999998</c:v>
                </c:pt>
                <c:pt idx="484">
                  <c:v>287.94740000000002</c:v>
                </c:pt>
                <c:pt idx="485">
                  <c:v>285.38740000000001</c:v>
                </c:pt>
                <c:pt idx="486">
                  <c:v>286.04259999999999</c:v>
                </c:pt>
                <c:pt idx="487">
                  <c:v>290.20319999999998</c:v>
                </c:pt>
                <c:pt idx="488">
                  <c:v>292.97219999999999</c:v>
                </c:pt>
                <c:pt idx="489">
                  <c:v>288.89049999999997</c:v>
                </c:pt>
                <c:pt idx="490">
                  <c:v>284.8295</c:v>
                </c:pt>
                <c:pt idx="491">
                  <c:v>283.6952</c:v>
                </c:pt>
                <c:pt idx="492">
                  <c:v>284.64409999999998</c:v>
                </c:pt>
                <c:pt idx="493">
                  <c:v>291.12369999999999</c:v>
                </c:pt>
                <c:pt idx="494">
                  <c:v>294.11020000000002</c:v>
                </c:pt>
                <c:pt idx="495">
                  <c:v>293.1139</c:v>
                </c:pt>
                <c:pt idx="496">
                  <c:v>296.86169999999998</c:v>
                </c:pt>
                <c:pt idx="497">
                  <c:v>296.86169999999998</c:v>
                </c:pt>
                <c:pt idx="498">
                  <c:v>285.50170000000003</c:v>
                </c:pt>
                <c:pt idx="499">
                  <c:v>287.75389999999999</c:v>
                </c:pt>
                <c:pt idx="500">
                  <c:v>285.44209999999998</c:v>
                </c:pt>
                <c:pt idx="501">
                  <c:v>286.14240000000001</c:v>
                </c:pt>
                <c:pt idx="502">
                  <c:v>284.2491</c:v>
                </c:pt>
                <c:pt idx="503">
                  <c:v>284.73099999999999</c:v>
                </c:pt>
                <c:pt idx="504">
                  <c:v>284.79079999999999</c:v>
                </c:pt>
                <c:pt idx="505">
                  <c:v>288.0206</c:v>
                </c:pt>
                <c:pt idx="506">
                  <c:v>290.79399999999998</c:v>
                </c:pt>
                <c:pt idx="507">
                  <c:v>288.45760000000001</c:v>
                </c:pt>
                <c:pt idx="508">
                  <c:v>286.7593</c:v>
                </c:pt>
                <c:pt idx="509">
                  <c:v>288.04629999999997</c:v>
                </c:pt>
                <c:pt idx="510">
                  <c:v>285.70100000000002</c:v>
                </c:pt>
                <c:pt idx="511">
                  <c:v>281.52019999999999</c:v>
                </c:pt>
                <c:pt idx="512">
                  <c:v>290.43049999999999</c:v>
                </c:pt>
                <c:pt idx="513">
                  <c:v>291.65019999999998</c:v>
                </c:pt>
                <c:pt idx="514">
                  <c:v>288.54129999999998</c:v>
                </c:pt>
                <c:pt idx="515">
                  <c:v>294.44409999999999</c:v>
                </c:pt>
                <c:pt idx="516">
                  <c:v>300.4674</c:v>
                </c:pt>
                <c:pt idx="517">
                  <c:v>301.34089999999998</c:v>
                </c:pt>
                <c:pt idx="518">
                  <c:v>301.34089999999998</c:v>
                </c:pt>
                <c:pt idx="519">
                  <c:v>303.15280000000001</c:v>
                </c:pt>
                <c:pt idx="520">
                  <c:v>302.26389999999998</c:v>
                </c:pt>
                <c:pt idx="521">
                  <c:v>301.2747</c:v>
                </c:pt>
                <c:pt idx="522">
                  <c:v>301.86500000000001</c:v>
                </c:pt>
                <c:pt idx="523">
                  <c:v>303.56610000000001</c:v>
                </c:pt>
                <c:pt idx="524">
                  <c:v>302.60879999999997</c:v>
                </c:pt>
                <c:pt idx="525">
                  <c:v>307.01350000000002</c:v>
                </c:pt>
                <c:pt idx="526">
                  <c:v>306.76659999999998</c:v>
                </c:pt>
                <c:pt idx="527">
                  <c:v>304.11380000000003</c:v>
                </c:pt>
                <c:pt idx="528">
                  <c:v>305.72359999999998</c:v>
                </c:pt>
                <c:pt idx="529">
                  <c:v>304.09370000000001</c:v>
                </c:pt>
                <c:pt idx="530">
                  <c:v>310.90890000000002</c:v>
                </c:pt>
                <c:pt idx="531">
                  <c:v>315.4599</c:v>
                </c:pt>
                <c:pt idx="532">
                  <c:v>314.45589999999999</c:v>
                </c:pt>
                <c:pt idx="533">
                  <c:v>311.70460000000003</c:v>
                </c:pt>
                <c:pt idx="534">
                  <c:v>311.70460000000003</c:v>
                </c:pt>
                <c:pt idx="535">
                  <c:v>312.64499999999998</c:v>
                </c:pt>
                <c:pt idx="536">
                  <c:v>318.63619999999997</c:v>
                </c:pt>
                <c:pt idx="537">
                  <c:v>326.09190000000001</c:v>
                </c:pt>
                <c:pt idx="538">
                  <c:v>323.1112</c:v>
                </c:pt>
                <c:pt idx="539">
                  <c:v>315.19929999999999</c:v>
                </c:pt>
                <c:pt idx="540">
                  <c:v>317.34460000000001</c:v>
                </c:pt>
                <c:pt idx="541">
                  <c:v>320.666</c:v>
                </c:pt>
                <c:pt idx="542">
                  <c:v>318.2362</c:v>
                </c:pt>
                <c:pt idx="543">
                  <c:v>314.51639999999998</c:v>
                </c:pt>
                <c:pt idx="544">
                  <c:v>312.88929999999999</c:v>
                </c:pt>
                <c:pt idx="545">
                  <c:v>317.33510000000001</c:v>
                </c:pt>
                <c:pt idx="546">
                  <c:v>317.6472</c:v>
                </c:pt>
                <c:pt idx="547">
                  <c:v>318.44959999999998</c:v>
                </c:pt>
                <c:pt idx="548">
                  <c:v>320.22430000000003</c:v>
                </c:pt>
                <c:pt idx="549">
                  <c:v>322.65800000000002</c:v>
                </c:pt>
                <c:pt idx="550">
                  <c:v>321.32670000000002</c:v>
                </c:pt>
                <c:pt idx="551">
                  <c:v>329.00810000000001</c:v>
                </c:pt>
                <c:pt idx="552">
                  <c:v>331.56319999999999</c:v>
                </c:pt>
                <c:pt idx="553">
                  <c:v>321.99470000000002</c:v>
                </c:pt>
                <c:pt idx="554">
                  <c:v>323.48169999999999</c:v>
                </c:pt>
                <c:pt idx="555">
                  <c:v>324.48410000000001</c:v>
                </c:pt>
                <c:pt idx="556">
                  <c:v>326.31490000000002</c:v>
                </c:pt>
                <c:pt idx="557">
                  <c:v>328.00420000000003</c:v>
                </c:pt>
                <c:pt idx="558">
                  <c:v>327.99590000000001</c:v>
                </c:pt>
                <c:pt idx="559">
                  <c:v>327.99590000000001</c:v>
                </c:pt>
                <c:pt idx="560">
                  <c:v>330.84750000000003</c:v>
                </c:pt>
                <c:pt idx="561">
                  <c:v>328.8143</c:v>
                </c:pt>
                <c:pt idx="562">
                  <c:v>333.27850000000001</c:v>
                </c:pt>
                <c:pt idx="563">
                  <c:v>331.48020000000002</c:v>
                </c:pt>
                <c:pt idx="564">
                  <c:v>331.57569999999998</c:v>
                </c:pt>
                <c:pt idx="565">
                  <c:v>341.86059999999998</c:v>
                </c:pt>
                <c:pt idx="566">
                  <c:v>350.28089999999997</c:v>
                </c:pt>
                <c:pt idx="567">
                  <c:v>361.14710000000002</c:v>
                </c:pt>
                <c:pt idx="568">
                  <c:v>376.34359999999998</c:v>
                </c:pt>
                <c:pt idx="569">
                  <c:v>418.78129999999999</c:v>
                </c:pt>
                <c:pt idx="570">
                  <c:v>411.49400000000003</c:v>
                </c:pt>
                <c:pt idx="571">
                  <c:v>400.27120000000002</c:v>
                </c:pt>
                <c:pt idx="572">
                  <c:v>403.39949999999999</c:v>
                </c:pt>
                <c:pt idx="573">
                  <c:v>403.48349999999999</c:v>
                </c:pt>
                <c:pt idx="574">
                  <c:v>395.96570000000003</c:v>
                </c:pt>
                <c:pt idx="575">
                  <c:v>394.40769999999998</c:v>
                </c:pt>
                <c:pt idx="576">
                  <c:v>390.0292</c:v>
                </c:pt>
                <c:pt idx="577">
                  <c:v>387.0505</c:v>
                </c:pt>
                <c:pt idx="578">
                  <c:v>374.72680000000003</c:v>
                </c:pt>
                <c:pt idx="579">
                  <c:v>365.59089999999998</c:v>
                </c:pt>
                <c:pt idx="580">
                  <c:v>355.1995</c:v>
                </c:pt>
                <c:pt idx="581">
                  <c:v>376.4264</c:v>
                </c:pt>
                <c:pt idx="582">
                  <c:v>385.97460000000001</c:v>
                </c:pt>
                <c:pt idx="583">
                  <c:v>380.36399999999998</c:v>
                </c:pt>
                <c:pt idx="584">
                  <c:v>374.1404</c:v>
                </c:pt>
                <c:pt idx="585">
                  <c:v>365.71350000000001</c:v>
                </c:pt>
                <c:pt idx="586">
                  <c:v>374.62119999999999</c:v>
                </c:pt>
                <c:pt idx="587">
                  <c:v>371.44319999999999</c:v>
                </c:pt>
                <c:pt idx="588">
                  <c:v>374.61660000000001</c:v>
                </c:pt>
                <c:pt idx="589">
                  <c:v>377.24110000000002</c:v>
                </c:pt>
                <c:pt idx="590">
                  <c:v>376.80810000000002</c:v>
                </c:pt>
                <c:pt idx="591">
                  <c:v>374.59539999999998</c:v>
                </c:pt>
                <c:pt idx="592">
                  <c:v>370.96069999999997</c:v>
                </c:pt>
                <c:pt idx="593">
                  <c:v>373.16759999999999</c:v>
                </c:pt>
                <c:pt idx="594">
                  <c:v>364.31459999999998</c:v>
                </c:pt>
                <c:pt idx="595">
                  <c:v>368.28829999999999</c:v>
                </c:pt>
                <c:pt idx="596">
                  <c:v>370.39569999999998</c:v>
                </c:pt>
                <c:pt idx="597">
                  <c:v>371.85129999999998</c:v>
                </c:pt>
                <c:pt idx="598">
                  <c:v>371.85129999999998</c:v>
                </c:pt>
                <c:pt idx="599">
                  <c:v>373.81229999999999</c:v>
                </c:pt>
                <c:pt idx="600">
                  <c:v>374.14389999999997</c:v>
                </c:pt>
                <c:pt idx="601">
                  <c:v>370.76549999999997</c:v>
                </c:pt>
                <c:pt idx="602">
                  <c:v>374.45440000000002</c:v>
                </c:pt>
                <c:pt idx="603">
                  <c:v>367.70299999999997</c:v>
                </c:pt>
                <c:pt idx="604">
                  <c:v>354.22620000000001</c:v>
                </c:pt>
                <c:pt idx="605">
                  <c:v>354.70740000000001</c:v>
                </c:pt>
                <c:pt idx="606">
                  <c:v>357.05040000000002</c:v>
                </c:pt>
                <c:pt idx="607">
                  <c:v>351.90249999999997</c:v>
                </c:pt>
                <c:pt idx="608">
                  <c:v>348.22340000000003</c:v>
                </c:pt>
                <c:pt idx="609">
                  <c:v>344.80079999999998</c:v>
                </c:pt>
                <c:pt idx="610">
                  <c:v>336.38900000000001</c:v>
                </c:pt>
                <c:pt idx="611">
                  <c:v>338.0874</c:v>
                </c:pt>
                <c:pt idx="612">
                  <c:v>333.51319999999998</c:v>
                </c:pt>
                <c:pt idx="613">
                  <c:v>328.41300000000001</c:v>
                </c:pt>
                <c:pt idx="614">
                  <c:v>316.4366</c:v>
                </c:pt>
                <c:pt idx="615">
                  <c:v>315.74400000000003</c:v>
                </c:pt>
                <c:pt idx="616">
                  <c:v>317.42020000000002</c:v>
                </c:pt>
                <c:pt idx="617">
                  <c:v>311.35489999999999</c:v>
                </c:pt>
                <c:pt idx="618">
                  <c:v>312.34530000000001</c:v>
                </c:pt>
                <c:pt idx="619">
                  <c:v>313.41320000000002</c:v>
                </c:pt>
                <c:pt idx="620">
                  <c:v>317.6336</c:v>
                </c:pt>
                <c:pt idx="621">
                  <c:v>313.96339999999998</c:v>
                </c:pt>
                <c:pt idx="622">
                  <c:v>325.13369999999998</c:v>
                </c:pt>
                <c:pt idx="623">
                  <c:v>325.19540000000001</c:v>
                </c:pt>
                <c:pt idx="624">
                  <c:v>327.7516</c:v>
                </c:pt>
                <c:pt idx="625">
                  <c:v>322.13839999999999</c:v>
                </c:pt>
                <c:pt idx="626">
                  <c:v>320.041</c:v>
                </c:pt>
                <c:pt idx="627">
                  <c:v>320.67869999999999</c:v>
                </c:pt>
                <c:pt idx="628">
                  <c:v>326.76659999999998</c:v>
                </c:pt>
                <c:pt idx="629">
                  <c:v>326.76659999999998</c:v>
                </c:pt>
                <c:pt idx="630">
                  <c:v>325.47449999999998</c:v>
                </c:pt>
                <c:pt idx="631">
                  <c:v>322.8836</c:v>
                </c:pt>
                <c:pt idx="632">
                  <c:v>328.34039999999999</c:v>
                </c:pt>
                <c:pt idx="633">
                  <c:v>326.3793</c:v>
                </c:pt>
                <c:pt idx="634">
                  <c:v>331.21769999999998</c:v>
                </c:pt>
                <c:pt idx="635">
                  <c:v>329.19869999999997</c:v>
                </c:pt>
                <c:pt idx="636">
                  <c:v>329.77589999999998</c:v>
                </c:pt>
                <c:pt idx="637">
                  <c:v>323.31099999999998</c:v>
                </c:pt>
                <c:pt idx="638">
                  <c:v>315.971</c:v>
                </c:pt>
                <c:pt idx="639">
                  <c:v>307.73270000000002</c:v>
                </c:pt>
                <c:pt idx="640">
                  <c:v>302.92430000000002</c:v>
                </c:pt>
                <c:pt idx="641">
                  <c:v>306.06740000000002</c:v>
                </c:pt>
                <c:pt idx="642">
                  <c:v>299.51249999999999</c:v>
                </c:pt>
                <c:pt idx="643">
                  <c:v>297.077</c:v>
                </c:pt>
                <c:pt idx="644">
                  <c:v>297.077</c:v>
                </c:pt>
                <c:pt idx="645">
                  <c:v>300.54309999999998</c:v>
                </c:pt>
                <c:pt idx="646">
                  <c:v>291.82499999999999</c:v>
                </c:pt>
                <c:pt idx="647">
                  <c:v>285.01089999999999</c:v>
                </c:pt>
                <c:pt idx="648">
                  <c:v>277.57130000000001</c:v>
                </c:pt>
                <c:pt idx="649">
                  <c:v>279.8768</c:v>
                </c:pt>
                <c:pt idx="650">
                  <c:v>281.11950000000002</c:v>
                </c:pt>
                <c:pt idx="651">
                  <c:v>282.65879999999999</c:v>
                </c:pt>
                <c:pt idx="652">
                  <c:v>273.87459999999999</c:v>
                </c:pt>
                <c:pt idx="653">
                  <c:v>266.81560000000002</c:v>
                </c:pt>
                <c:pt idx="654">
                  <c:v>266.81560000000002</c:v>
                </c:pt>
                <c:pt idx="655">
                  <c:v>262.23770000000002</c:v>
                </c:pt>
                <c:pt idx="656">
                  <c:v>260.52620000000002</c:v>
                </c:pt>
                <c:pt idx="657">
                  <c:v>266.58620000000002</c:v>
                </c:pt>
                <c:pt idx="658">
                  <c:v>265.15179999999998</c:v>
                </c:pt>
                <c:pt idx="659">
                  <c:v>261.14440000000002</c:v>
                </c:pt>
                <c:pt idx="660">
                  <c:v>255.47460000000001</c:v>
                </c:pt>
                <c:pt idx="661">
                  <c:v>254.57169999999999</c:v>
                </c:pt>
                <c:pt idx="662">
                  <c:v>245.43260000000001</c:v>
                </c:pt>
                <c:pt idx="663">
                  <c:v>246.73490000000001</c:v>
                </c:pt>
                <c:pt idx="664">
                  <c:v>256.68779999999998</c:v>
                </c:pt>
                <c:pt idx="665">
                  <c:v>253.2296</c:v>
                </c:pt>
                <c:pt idx="666">
                  <c:v>258.07900000000001</c:v>
                </c:pt>
                <c:pt idx="667">
                  <c:v>256.6814</c:v>
                </c:pt>
                <c:pt idx="668">
                  <c:v>262.2921</c:v>
                </c:pt>
                <c:pt idx="669">
                  <c:v>260.62520000000001</c:v>
                </c:pt>
                <c:pt idx="670">
                  <c:v>261.01560000000001</c:v>
                </c:pt>
                <c:pt idx="671">
                  <c:v>262.98410000000001</c:v>
                </c:pt>
                <c:pt idx="672">
                  <c:v>267.346</c:v>
                </c:pt>
                <c:pt idx="673">
                  <c:v>277.85890000000001</c:v>
                </c:pt>
                <c:pt idx="674">
                  <c:v>275.68880000000001</c:v>
                </c:pt>
                <c:pt idx="675">
                  <c:v>271.35629999999998</c:v>
                </c:pt>
                <c:pt idx="676">
                  <c:v>268.14049999999997</c:v>
                </c:pt>
                <c:pt idx="677">
                  <c:v>272.06299999999999</c:v>
                </c:pt>
                <c:pt idx="678">
                  <c:v>274.88490000000002</c:v>
                </c:pt>
                <c:pt idx="679">
                  <c:v>274.24110000000002</c:v>
                </c:pt>
                <c:pt idx="680">
                  <c:v>276.70740000000001</c:v>
                </c:pt>
                <c:pt idx="681">
                  <c:v>281.49889999999999</c:v>
                </c:pt>
                <c:pt idx="682">
                  <c:v>287.9169</c:v>
                </c:pt>
                <c:pt idx="683">
                  <c:v>281.01319999999998</c:v>
                </c:pt>
                <c:pt idx="684">
                  <c:v>275.37459999999999</c:v>
                </c:pt>
                <c:pt idx="685">
                  <c:v>277.9975</c:v>
                </c:pt>
                <c:pt idx="686">
                  <c:v>273.96609999999998</c:v>
                </c:pt>
                <c:pt idx="687">
                  <c:v>273.92759999999998</c:v>
                </c:pt>
                <c:pt idx="688">
                  <c:v>275.8254</c:v>
                </c:pt>
                <c:pt idx="689">
                  <c:v>275.95330000000001</c:v>
                </c:pt>
                <c:pt idx="690">
                  <c:v>276.08890000000002</c:v>
                </c:pt>
                <c:pt idx="691">
                  <c:v>274.6943</c:v>
                </c:pt>
                <c:pt idx="692">
                  <c:v>277.45839999999998</c:v>
                </c:pt>
                <c:pt idx="693">
                  <c:v>279.32830000000001</c:v>
                </c:pt>
                <c:pt idx="694">
                  <c:v>277.22120000000001</c:v>
                </c:pt>
                <c:pt idx="695">
                  <c:v>270.69389999999999</c:v>
                </c:pt>
                <c:pt idx="696">
                  <c:v>268.733</c:v>
                </c:pt>
                <c:pt idx="697">
                  <c:v>257.8227</c:v>
                </c:pt>
                <c:pt idx="698">
                  <c:v>256.37959999999998</c:v>
                </c:pt>
                <c:pt idx="699">
                  <c:v>256.37959999999998</c:v>
                </c:pt>
                <c:pt idx="700">
                  <c:v>259.84309999999999</c:v>
                </c:pt>
                <c:pt idx="701">
                  <c:v>257.56709999999998</c:v>
                </c:pt>
                <c:pt idx="702">
                  <c:v>261.34449999999998</c:v>
                </c:pt>
                <c:pt idx="703">
                  <c:v>266.84989999999999</c:v>
                </c:pt>
                <c:pt idx="704">
                  <c:v>272.34089999999998</c:v>
                </c:pt>
                <c:pt idx="705">
                  <c:v>271.69540000000001</c:v>
                </c:pt>
                <c:pt idx="706">
                  <c:v>269.4461</c:v>
                </c:pt>
                <c:pt idx="707">
                  <c:v>266.22809999999998</c:v>
                </c:pt>
                <c:pt idx="708">
                  <c:v>268.40559999999999</c:v>
                </c:pt>
                <c:pt idx="709">
                  <c:v>268.14060000000001</c:v>
                </c:pt>
                <c:pt idx="710">
                  <c:v>268.43990000000002</c:v>
                </c:pt>
                <c:pt idx="711">
                  <c:v>265.74560000000002</c:v>
                </c:pt>
                <c:pt idx="712">
                  <c:v>265.79090000000002</c:v>
                </c:pt>
                <c:pt idx="713">
                  <c:v>256.0147</c:v>
                </c:pt>
                <c:pt idx="714">
                  <c:v>249.41069999999999</c:v>
                </c:pt>
                <c:pt idx="715">
                  <c:v>246.47020000000001</c:v>
                </c:pt>
                <c:pt idx="716">
                  <c:v>248.3074</c:v>
                </c:pt>
                <c:pt idx="717">
                  <c:v>254.7278</c:v>
                </c:pt>
                <c:pt idx="718">
                  <c:v>251.24160000000001</c:v>
                </c:pt>
                <c:pt idx="719">
                  <c:v>252.93690000000001</c:v>
                </c:pt>
                <c:pt idx="720">
                  <c:v>262.1121</c:v>
                </c:pt>
                <c:pt idx="721">
                  <c:v>263.93819999999999</c:v>
                </c:pt>
                <c:pt idx="722">
                  <c:v>264.10039999999998</c:v>
                </c:pt>
                <c:pt idx="723">
                  <c:v>258.17250000000001</c:v>
                </c:pt>
                <c:pt idx="724">
                  <c:v>257.44150000000002</c:v>
                </c:pt>
                <c:pt idx="725">
                  <c:v>256.08699999999999</c:v>
                </c:pt>
                <c:pt idx="726">
                  <c:v>257.49029999999999</c:v>
                </c:pt>
                <c:pt idx="727">
                  <c:v>259.68790000000001</c:v>
                </c:pt>
                <c:pt idx="728">
                  <c:v>256.69049999999999</c:v>
                </c:pt>
                <c:pt idx="729">
                  <c:v>252.40119999999999</c:v>
                </c:pt>
                <c:pt idx="730">
                  <c:v>250.92449999999999</c:v>
                </c:pt>
                <c:pt idx="731">
                  <c:v>250.06950000000001</c:v>
                </c:pt>
                <c:pt idx="732">
                  <c:v>255.22749999999999</c:v>
                </c:pt>
                <c:pt idx="733">
                  <c:v>255.47720000000001</c:v>
                </c:pt>
                <c:pt idx="734">
                  <c:v>254.80260000000001</c:v>
                </c:pt>
                <c:pt idx="735">
                  <c:v>254.39680000000001</c:v>
                </c:pt>
                <c:pt idx="736">
                  <c:v>263.13220000000001</c:v>
                </c:pt>
                <c:pt idx="737">
                  <c:v>260.26780000000002</c:v>
                </c:pt>
                <c:pt idx="738">
                  <c:v>253.09880000000001</c:v>
                </c:pt>
                <c:pt idx="739">
                  <c:v>249.09739999999999</c:v>
                </c:pt>
                <c:pt idx="740">
                  <c:v>257.57080000000002</c:v>
                </c:pt>
                <c:pt idx="741">
                  <c:v>259.18560000000002</c:v>
                </c:pt>
                <c:pt idx="742">
                  <c:v>254.47659999999999</c:v>
                </c:pt>
                <c:pt idx="743">
                  <c:v>268.72230000000002</c:v>
                </c:pt>
                <c:pt idx="744">
                  <c:v>265.27940000000001</c:v>
                </c:pt>
                <c:pt idx="745">
                  <c:v>270.56959999999998</c:v>
                </c:pt>
                <c:pt idx="746">
                  <c:v>269.83260000000001</c:v>
                </c:pt>
                <c:pt idx="747">
                  <c:v>275.21319999999997</c:v>
                </c:pt>
                <c:pt idx="748">
                  <c:v>287.76069999999999</c:v>
                </c:pt>
                <c:pt idx="749">
                  <c:v>292.38830000000002</c:v>
                </c:pt>
                <c:pt idx="750">
                  <c:v>295.00240000000002</c:v>
                </c:pt>
                <c:pt idx="751">
                  <c:v>285.09699999999998</c:v>
                </c:pt>
                <c:pt idx="752">
                  <c:v>274.83780000000002</c:v>
                </c:pt>
                <c:pt idx="753">
                  <c:v>276.25209999999998</c:v>
                </c:pt>
                <c:pt idx="754">
                  <c:v>269.82870000000003</c:v>
                </c:pt>
                <c:pt idx="755">
                  <c:v>275.09769999999997</c:v>
                </c:pt>
                <c:pt idx="756">
                  <c:v>274.76409999999998</c:v>
                </c:pt>
                <c:pt idx="757">
                  <c:v>274.76409999999998</c:v>
                </c:pt>
                <c:pt idx="758">
                  <c:v>272.05470000000003</c:v>
                </c:pt>
                <c:pt idx="759">
                  <c:v>272.46319999999997</c:v>
                </c:pt>
                <c:pt idx="760">
                  <c:v>276.77140000000003</c:v>
                </c:pt>
                <c:pt idx="761">
                  <c:v>284.11369999999999</c:v>
                </c:pt>
                <c:pt idx="762">
                  <c:v>288.61880000000002</c:v>
                </c:pt>
                <c:pt idx="763">
                  <c:v>294.38799999999998</c:v>
                </c:pt>
                <c:pt idx="764">
                  <c:v>292.63720000000001</c:v>
                </c:pt>
                <c:pt idx="765">
                  <c:v>294.89980000000003</c:v>
                </c:pt>
                <c:pt idx="766">
                  <c:v>301.31689999999998</c:v>
                </c:pt>
                <c:pt idx="767">
                  <c:v>298.93060000000003</c:v>
                </c:pt>
                <c:pt idx="768">
                  <c:v>297.58600000000001</c:v>
                </c:pt>
                <c:pt idx="769">
                  <c:v>294.52679999999998</c:v>
                </c:pt>
                <c:pt idx="770">
                  <c:v>294.63619999999997</c:v>
                </c:pt>
                <c:pt idx="771">
                  <c:v>294.06229999999999</c:v>
                </c:pt>
                <c:pt idx="772">
                  <c:v>288.05360000000002</c:v>
                </c:pt>
                <c:pt idx="773">
                  <c:v>285.2319</c:v>
                </c:pt>
                <c:pt idx="774">
                  <c:v>282.47539999999998</c:v>
                </c:pt>
                <c:pt idx="775">
                  <c:v>287.32310000000001</c:v>
                </c:pt>
                <c:pt idx="776">
                  <c:v>290.1198</c:v>
                </c:pt>
                <c:pt idx="777">
                  <c:v>287.28829999999999</c:v>
                </c:pt>
                <c:pt idx="778">
                  <c:v>289.14249999999998</c:v>
                </c:pt>
                <c:pt idx="779">
                  <c:v>289.14249999999998</c:v>
                </c:pt>
                <c:pt idx="780">
                  <c:v>289.90980000000002</c:v>
                </c:pt>
                <c:pt idx="781">
                  <c:v>292.63830000000002</c:v>
                </c:pt>
                <c:pt idx="782">
                  <c:v>292.09910000000002</c:v>
                </c:pt>
                <c:pt idx="783">
                  <c:v>290.2389</c:v>
                </c:pt>
                <c:pt idx="784">
                  <c:v>290.2389</c:v>
                </c:pt>
                <c:pt idx="785">
                  <c:v>290.4556</c:v>
                </c:pt>
                <c:pt idx="786">
                  <c:v>284.89179999999999</c:v>
                </c:pt>
                <c:pt idx="787">
                  <c:v>281.46589999999998</c:v>
                </c:pt>
                <c:pt idx="788">
                  <c:v>285.95179999999999</c:v>
                </c:pt>
                <c:pt idx="789">
                  <c:v>294.20330000000001</c:v>
                </c:pt>
                <c:pt idx="790">
                  <c:v>295.61840000000001</c:v>
                </c:pt>
                <c:pt idx="791">
                  <c:v>299.20119999999997</c:v>
                </c:pt>
                <c:pt idx="792">
                  <c:v>301.92619999999999</c:v>
                </c:pt>
                <c:pt idx="793">
                  <c:v>305.59550000000002</c:v>
                </c:pt>
                <c:pt idx="794">
                  <c:v>305.59550000000002</c:v>
                </c:pt>
                <c:pt idx="795">
                  <c:v>306.08089999999999</c:v>
                </c:pt>
                <c:pt idx="796">
                  <c:v>310.5872</c:v>
                </c:pt>
                <c:pt idx="797">
                  <c:v>312.11619999999999</c:v>
                </c:pt>
                <c:pt idx="798">
                  <c:v>311.24540000000002</c:v>
                </c:pt>
                <c:pt idx="799">
                  <c:v>310.69380000000001</c:v>
                </c:pt>
                <c:pt idx="800">
                  <c:v>312.83359999999999</c:v>
                </c:pt>
                <c:pt idx="801">
                  <c:v>314.26150000000001</c:v>
                </c:pt>
                <c:pt idx="802">
                  <c:v>315.52620000000002</c:v>
                </c:pt>
                <c:pt idx="803">
                  <c:v>311.64449999999999</c:v>
                </c:pt>
                <c:pt idx="804">
                  <c:v>310.92099999999999</c:v>
                </c:pt>
                <c:pt idx="805">
                  <c:v>314.15690000000001</c:v>
                </c:pt>
                <c:pt idx="806">
                  <c:v>308.26909999999998</c:v>
                </c:pt>
                <c:pt idx="807">
                  <c:v>308.76440000000002</c:v>
                </c:pt>
                <c:pt idx="808">
                  <c:v>301.56529999999998</c:v>
                </c:pt>
                <c:pt idx="809">
                  <c:v>295.4984</c:v>
                </c:pt>
                <c:pt idx="810">
                  <c:v>296.29199999999997</c:v>
                </c:pt>
                <c:pt idx="811">
                  <c:v>294.4572</c:v>
                </c:pt>
                <c:pt idx="812">
                  <c:v>299.73860000000002</c:v>
                </c:pt>
                <c:pt idx="813">
                  <c:v>292.04289999999997</c:v>
                </c:pt>
                <c:pt idx="814">
                  <c:v>291.41969999999998</c:v>
                </c:pt>
                <c:pt idx="815">
                  <c:v>291.3673</c:v>
                </c:pt>
                <c:pt idx="816">
                  <c:v>286.95100000000002</c:v>
                </c:pt>
                <c:pt idx="817">
                  <c:v>289.83819999999997</c:v>
                </c:pt>
                <c:pt idx="818">
                  <c:v>289.22919999999999</c:v>
                </c:pt>
                <c:pt idx="819">
                  <c:v>289.22919999999999</c:v>
                </c:pt>
                <c:pt idx="820">
                  <c:v>298.60079999999999</c:v>
                </c:pt>
                <c:pt idx="821">
                  <c:v>293.52539999999999</c:v>
                </c:pt>
                <c:pt idx="822">
                  <c:v>287.06689999999998</c:v>
                </c:pt>
                <c:pt idx="823">
                  <c:v>280.07040000000001</c:v>
                </c:pt>
                <c:pt idx="824">
                  <c:v>284.74090000000001</c:v>
                </c:pt>
                <c:pt idx="825">
                  <c:v>285.7414</c:v>
                </c:pt>
                <c:pt idx="826">
                  <c:v>291.71080000000001</c:v>
                </c:pt>
                <c:pt idx="827">
                  <c:v>286.48059999999998</c:v>
                </c:pt>
                <c:pt idx="828">
                  <c:v>287.21870000000001</c:v>
                </c:pt>
                <c:pt idx="829">
                  <c:v>285.86829999999998</c:v>
                </c:pt>
                <c:pt idx="830">
                  <c:v>279.95370000000003</c:v>
                </c:pt>
                <c:pt idx="831">
                  <c:v>281.42430000000002</c:v>
                </c:pt>
                <c:pt idx="832">
                  <c:v>279.52910000000003</c:v>
                </c:pt>
                <c:pt idx="833">
                  <c:v>277.07740000000001</c:v>
                </c:pt>
                <c:pt idx="834">
                  <c:v>279.20929999999998</c:v>
                </c:pt>
                <c:pt idx="835">
                  <c:v>277.85939999999999</c:v>
                </c:pt>
                <c:pt idx="836">
                  <c:v>270.60270000000003</c:v>
                </c:pt>
                <c:pt idx="837">
                  <c:v>271.06659999999999</c:v>
                </c:pt>
                <c:pt idx="838">
                  <c:v>273.06259999999997</c:v>
                </c:pt>
                <c:pt idx="839">
                  <c:v>273.42090000000002</c:v>
                </c:pt>
                <c:pt idx="840">
                  <c:v>273.12799999999999</c:v>
                </c:pt>
                <c:pt idx="841">
                  <c:v>275.12169999999998</c:v>
                </c:pt>
                <c:pt idx="842">
                  <c:v>279.16180000000003</c:v>
                </c:pt>
                <c:pt idx="843">
                  <c:v>279.81400000000002</c:v>
                </c:pt>
                <c:pt idx="844">
                  <c:v>281.78109999999998</c:v>
                </c:pt>
                <c:pt idx="845">
                  <c:v>283.62360000000001</c:v>
                </c:pt>
                <c:pt idx="846">
                  <c:v>283.35590000000002</c:v>
                </c:pt>
                <c:pt idx="847">
                  <c:v>281.97230000000002</c:v>
                </c:pt>
                <c:pt idx="848">
                  <c:v>283.6429</c:v>
                </c:pt>
                <c:pt idx="849">
                  <c:v>280.6422</c:v>
                </c:pt>
                <c:pt idx="850">
                  <c:v>276.30880000000002</c:v>
                </c:pt>
                <c:pt idx="851">
                  <c:v>273.98259999999999</c:v>
                </c:pt>
                <c:pt idx="852">
                  <c:v>274.56950000000001</c:v>
                </c:pt>
                <c:pt idx="853">
                  <c:v>274.56950000000001</c:v>
                </c:pt>
                <c:pt idx="854">
                  <c:v>273.63389999999998</c:v>
                </c:pt>
                <c:pt idx="855">
                  <c:v>274.30579999999998</c:v>
                </c:pt>
                <c:pt idx="856">
                  <c:v>278.01159999999999</c:v>
                </c:pt>
                <c:pt idx="857">
                  <c:v>281.75459999999998</c:v>
                </c:pt>
                <c:pt idx="858">
                  <c:v>283.41129999999998</c:v>
                </c:pt>
                <c:pt idx="859">
                  <c:v>282.60199999999998</c:v>
                </c:pt>
                <c:pt idx="860">
                  <c:v>287.68329999999997</c:v>
                </c:pt>
                <c:pt idx="861">
                  <c:v>286.14589999999998</c:v>
                </c:pt>
                <c:pt idx="862">
                  <c:v>283.06229999999999</c:v>
                </c:pt>
                <c:pt idx="863">
                  <c:v>279.31400000000002</c:v>
                </c:pt>
                <c:pt idx="864">
                  <c:v>277.40030000000002</c:v>
                </c:pt>
                <c:pt idx="865">
                  <c:v>269.85719999999998</c:v>
                </c:pt>
                <c:pt idx="866">
                  <c:v>270.79070000000002</c:v>
                </c:pt>
                <c:pt idx="867">
                  <c:v>271.38569999999999</c:v>
                </c:pt>
                <c:pt idx="868">
                  <c:v>273.82650000000001</c:v>
                </c:pt>
                <c:pt idx="869">
                  <c:v>274.87009999999998</c:v>
                </c:pt>
                <c:pt idx="870">
                  <c:v>274.28960000000001</c:v>
                </c:pt>
                <c:pt idx="871">
                  <c:v>271.9676</c:v>
                </c:pt>
                <c:pt idx="872">
                  <c:v>269.58870000000002</c:v>
                </c:pt>
                <c:pt idx="873">
                  <c:v>273.22109999999998</c:v>
                </c:pt>
                <c:pt idx="874">
                  <c:v>274.33659999999998</c:v>
                </c:pt>
                <c:pt idx="875">
                  <c:v>271.80369999999999</c:v>
                </c:pt>
                <c:pt idx="876">
                  <c:v>265.99009999999998</c:v>
                </c:pt>
                <c:pt idx="877">
                  <c:v>258.11689999999999</c:v>
                </c:pt>
                <c:pt idx="878">
                  <c:v>259.79910000000001</c:v>
                </c:pt>
                <c:pt idx="879">
                  <c:v>259.85700000000003</c:v>
                </c:pt>
                <c:pt idx="880">
                  <c:v>256.06259999999997</c:v>
                </c:pt>
                <c:pt idx="881">
                  <c:v>260.44349999999997</c:v>
                </c:pt>
                <c:pt idx="882">
                  <c:v>256.6651</c:v>
                </c:pt>
                <c:pt idx="883">
                  <c:v>258.99290000000002</c:v>
                </c:pt>
                <c:pt idx="884">
                  <c:v>256.44600000000003</c:v>
                </c:pt>
                <c:pt idx="885">
                  <c:v>252.6019</c:v>
                </c:pt>
                <c:pt idx="886">
                  <c:v>247.99680000000001</c:v>
                </c:pt>
                <c:pt idx="887">
                  <c:v>249.9452</c:v>
                </c:pt>
                <c:pt idx="888">
                  <c:v>253.50409999999999</c:v>
                </c:pt>
                <c:pt idx="889">
                  <c:v>253.50409999999999</c:v>
                </c:pt>
                <c:pt idx="890">
                  <c:v>251.5932</c:v>
                </c:pt>
                <c:pt idx="891">
                  <c:v>249.72620000000001</c:v>
                </c:pt>
                <c:pt idx="892">
                  <c:v>254.17500000000001</c:v>
                </c:pt>
                <c:pt idx="893">
                  <c:v>254.3229</c:v>
                </c:pt>
                <c:pt idx="894">
                  <c:v>253.44720000000001</c:v>
                </c:pt>
                <c:pt idx="895">
                  <c:v>253.06800000000001</c:v>
                </c:pt>
                <c:pt idx="896">
                  <c:v>255.38419999999999</c:v>
                </c:pt>
                <c:pt idx="897">
                  <c:v>257.24279999999999</c:v>
                </c:pt>
                <c:pt idx="898">
                  <c:v>257.935</c:v>
                </c:pt>
                <c:pt idx="899">
                  <c:v>254.36600000000001</c:v>
                </c:pt>
                <c:pt idx="900">
                  <c:v>259.35899999999998</c:v>
                </c:pt>
                <c:pt idx="901">
                  <c:v>264.56650000000002</c:v>
                </c:pt>
                <c:pt idx="902">
                  <c:v>265.59859999999998</c:v>
                </c:pt>
                <c:pt idx="903">
                  <c:v>266.30220000000003</c:v>
                </c:pt>
                <c:pt idx="904">
                  <c:v>266.30220000000003</c:v>
                </c:pt>
                <c:pt idx="905">
                  <c:v>261.01350000000002</c:v>
                </c:pt>
                <c:pt idx="906">
                  <c:v>261.0163</c:v>
                </c:pt>
                <c:pt idx="907">
                  <c:v>260.62459999999999</c:v>
                </c:pt>
                <c:pt idx="908">
                  <c:v>256.06810000000002</c:v>
                </c:pt>
                <c:pt idx="909">
                  <c:v>252.06710000000001</c:v>
                </c:pt>
                <c:pt idx="910">
                  <c:v>255.26070000000001</c:v>
                </c:pt>
                <c:pt idx="911">
                  <c:v>251.27099999999999</c:v>
                </c:pt>
                <c:pt idx="912">
                  <c:v>250.49440000000001</c:v>
                </c:pt>
                <c:pt idx="913">
                  <c:v>252.62559999999999</c:v>
                </c:pt>
                <c:pt idx="914">
                  <c:v>253.19380000000001</c:v>
                </c:pt>
                <c:pt idx="915">
                  <c:v>253.19380000000001</c:v>
                </c:pt>
                <c:pt idx="916">
                  <c:v>252.8887</c:v>
                </c:pt>
                <c:pt idx="917">
                  <c:v>251.5693</c:v>
                </c:pt>
                <c:pt idx="918">
                  <c:v>252.45849999999999</c:v>
                </c:pt>
                <c:pt idx="919">
                  <c:v>252.68260000000001</c:v>
                </c:pt>
                <c:pt idx="920">
                  <c:v>252.3845</c:v>
                </c:pt>
                <c:pt idx="921">
                  <c:v>259.87630000000001</c:v>
                </c:pt>
                <c:pt idx="922">
                  <c:v>263.79320000000001</c:v>
                </c:pt>
                <c:pt idx="923">
                  <c:v>263.4171</c:v>
                </c:pt>
                <c:pt idx="924">
                  <c:v>258.86189999999999</c:v>
                </c:pt>
                <c:pt idx="925">
                  <c:v>256.62610000000001</c:v>
                </c:pt>
                <c:pt idx="926">
                  <c:v>254.85079999999999</c:v>
                </c:pt>
                <c:pt idx="927">
                  <c:v>256.9554</c:v>
                </c:pt>
                <c:pt idx="928">
                  <c:v>255.86709999999999</c:v>
                </c:pt>
                <c:pt idx="929">
                  <c:v>259.04050000000001</c:v>
                </c:pt>
                <c:pt idx="930">
                  <c:v>264.50569999999999</c:v>
                </c:pt>
                <c:pt idx="931">
                  <c:v>261.25569999999999</c:v>
                </c:pt>
                <c:pt idx="932">
                  <c:v>260.23320000000001</c:v>
                </c:pt>
                <c:pt idx="933">
                  <c:v>263.95569999999998</c:v>
                </c:pt>
                <c:pt idx="934">
                  <c:v>268.89069999999998</c:v>
                </c:pt>
                <c:pt idx="935">
                  <c:v>265.65350000000001</c:v>
                </c:pt>
                <c:pt idx="936">
                  <c:v>259.58760000000001</c:v>
                </c:pt>
                <c:pt idx="937">
                  <c:v>261.75209999999998</c:v>
                </c:pt>
                <c:pt idx="938">
                  <c:v>260.6687</c:v>
                </c:pt>
                <c:pt idx="939">
                  <c:v>259.1857</c:v>
                </c:pt>
                <c:pt idx="940">
                  <c:v>255.71299999999999</c:v>
                </c:pt>
                <c:pt idx="941">
                  <c:v>256.18549999999999</c:v>
                </c:pt>
                <c:pt idx="942">
                  <c:v>255.91130000000001</c:v>
                </c:pt>
                <c:pt idx="943">
                  <c:v>252.8159</c:v>
                </c:pt>
                <c:pt idx="944">
                  <c:v>251.0521</c:v>
                </c:pt>
                <c:pt idx="945">
                  <c:v>248.73140000000001</c:v>
                </c:pt>
                <c:pt idx="946">
                  <c:v>248.02279999999999</c:v>
                </c:pt>
                <c:pt idx="947">
                  <c:v>250.17230000000001</c:v>
                </c:pt>
                <c:pt idx="948">
                  <c:v>249.98949999999999</c:v>
                </c:pt>
                <c:pt idx="949">
                  <c:v>250.8544</c:v>
                </c:pt>
                <c:pt idx="950">
                  <c:v>253.5856</c:v>
                </c:pt>
                <c:pt idx="951">
                  <c:v>256.5378</c:v>
                </c:pt>
                <c:pt idx="952">
                  <c:v>254.9563</c:v>
                </c:pt>
                <c:pt idx="953">
                  <c:v>254.10249999999999</c:v>
                </c:pt>
                <c:pt idx="954">
                  <c:v>254.2944</c:v>
                </c:pt>
                <c:pt idx="955">
                  <c:v>256.8938</c:v>
                </c:pt>
                <c:pt idx="956">
                  <c:v>257.81990000000002</c:v>
                </c:pt>
                <c:pt idx="957">
                  <c:v>257.08499999999998</c:v>
                </c:pt>
                <c:pt idx="958">
                  <c:v>261.30520000000001</c:v>
                </c:pt>
                <c:pt idx="959">
                  <c:v>261.30520000000001</c:v>
                </c:pt>
                <c:pt idx="960">
                  <c:v>259.28269999999998</c:v>
                </c:pt>
                <c:pt idx="961">
                  <c:v>256.76679999999999</c:v>
                </c:pt>
                <c:pt idx="962">
                  <c:v>256.37279999999998</c:v>
                </c:pt>
                <c:pt idx="963">
                  <c:v>253.4667</c:v>
                </c:pt>
                <c:pt idx="964">
                  <c:v>258.32619999999997</c:v>
                </c:pt>
                <c:pt idx="965">
                  <c:v>255.84309999999999</c:v>
                </c:pt>
                <c:pt idx="966">
                  <c:v>257.59350000000001</c:v>
                </c:pt>
                <c:pt idx="967">
                  <c:v>259.91719999999998</c:v>
                </c:pt>
                <c:pt idx="968">
                  <c:v>256.78390000000002</c:v>
                </c:pt>
                <c:pt idx="969">
                  <c:v>257.3623</c:v>
                </c:pt>
                <c:pt idx="970">
                  <c:v>255.56190000000001</c:v>
                </c:pt>
                <c:pt idx="971">
                  <c:v>257.86</c:v>
                </c:pt>
                <c:pt idx="972">
                  <c:v>252.81710000000001</c:v>
                </c:pt>
                <c:pt idx="973">
                  <c:v>255.38730000000001</c:v>
                </c:pt>
                <c:pt idx="974">
                  <c:v>253.1044</c:v>
                </c:pt>
                <c:pt idx="975">
                  <c:v>252.21350000000001</c:v>
                </c:pt>
                <c:pt idx="976">
                  <c:v>251.10589999999999</c:v>
                </c:pt>
                <c:pt idx="977">
                  <c:v>256.82249999999999</c:v>
                </c:pt>
                <c:pt idx="978">
                  <c:v>260.02019999999999</c:v>
                </c:pt>
                <c:pt idx="979">
                  <c:v>255.49809999999999</c:v>
                </c:pt>
                <c:pt idx="980">
                  <c:v>251.84229999999999</c:v>
                </c:pt>
                <c:pt idx="981">
                  <c:v>249.4102</c:v>
                </c:pt>
                <c:pt idx="982">
                  <c:v>247.4469</c:v>
                </c:pt>
                <c:pt idx="983">
                  <c:v>250.2465</c:v>
                </c:pt>
                <c:pt idx="984">
                  <c:v>251.5915</c:v>
                </c:pt>
                <c:pt idx="985">
                  <c:v>249.16929999999999</c:v>
                </c:pt>
                <c:pt idx="986">
                  <c:v>248.3801</c:v>
                </c:pt>
                <c:pt idx="987">
                  <c:v>247.52359999999999</c:v>
                </c:pt>
                <c:pt idx="988">
                  <c:v>246.77019999999999</c:v>
                </c:pt>
                <c:pt idx="989">
                  <c:v>246.76750000000001</c:v>
                </c:pt>
                <c:pt idx="990">
                  <c:v>246.18090000000001</c:v>
                </c:pt>
                <c:pt idx="991">
                  <c:v>247.1695</c:v>
                </c:pt>
                <c:pt idx="992">
                  <c:v>246.9383</c:v>
                </c:pt>
                <c:pt idx="993">
                  <c:v>246.47280000000001</c:v>
                </c:pt>
                <c:pt idx="994">
                  <c:v>245.76169999999999</c:v>
                </c:pt>
                <c:pt idx="995">
                  <c:v>247.7593</c:v>
                </c:pt>
                <c:pt idx="996">
                  <c:v>248.40880000000001</c:v>
                </c:pt>
                <c:pt idx="997">
                  <c:v>246.38570000000001</c:v>
                </c:pt>
                <c:pt idx="998">
                  <c:v>249.95750000000001</c:v>
                </c:pt>
                <c:pt idx="999">
                  <c:v>251.77590000000001</c:v>
                </c:pt>
                <c:pt idx="1000">
                  <c:v>249.5189</c:v>
                </c:pt>
                <c:pt idx="1001">
                  <c:v>250.13630000000001</c:v>
                </c:pt>
                <c:pt idx="1002">
                  <c:v>250.01730000000001</c:v>
                </c:pt>
                <c:pt idx="1003">
                  <c:v>252.64420000000001</c:v>
                </c:pt>
                <c:pt idx="1004">
                  <c:v>255.84020000000001</c:v>
                </c:pt>
                <c:pt idx="1005">
                  <c:v>253.1918</c:v>
                </c:pt>
                <c:pt idx="1006">
                  <c:v>253.4256</c:v>
                </c:pt>
                <c:pt idx="1007">
                  <c:v>252.39439999999999</c:v>
                </c:pt>
                <c:pt idx="1008">
                  <c:v>248.64529999999999</c:v>
                </c:pt>
                <c:pt idx="1009">
                  <c:v>250.83580000000001</c:v>
                </c:pt>
                <c:pt idx="1010">
                  <c:v>252.96879999999999</c:v>
                </c:pt>
                <c:pt idx="1011">
                  <c:v>254.99610000000001</c:v>
                </c:pt>
                <c:pt idx="1012">
                  <c:v>252.14599999999999</c:v>
                </c:pt>
                <c:pt idx="1013">
                  <c:v>252.1756</c:v>
                </c:pt>
                <c:pt idx="1014">
                  <c:v>255.15219999999999</c:v>
                </c:pt>
                <c:pt idx="1015">
                  <c:v>255.55549999999999</c:v>
                </c:pt>
                <c:pt idx="1016">
                  <c:v>251.00360000000001</c:v>
                </c:pt>
                <c:pt idx="1017">
                  <c:v>251.00360000000001</c:v>
                </c:pt>
                <c:pt idx="1018">
                  <c:v>251.75749999999999</c:v>
                </c:pt>
                <c:pt idx="1019">
                  <c:v>249.96379999999999</c:v>
                </c:pt>
                <c:pt idx="1020">
                  <c:v>252.2475</c:v>
                </c:pt>
                <c:pt idx="1021">
                  <c:v>251.69649999999999</c:v>
                </c:pt>
                <c:pt idx="1022">
                  <c:v>250.2527</c:v>
                </c:pt>
                <c:pt idx="1023">
                  <c:v>254.05930000000001</c:v>
                </c:pt>
                <c:pt idx="1024">
                  <c:v>248.9308</c:v>
                </c:pt>
                <c:pt idx="1025">
                  <c:v>245.17529999999999</c:v>
                </c:pt>
                <c:pt idx="1026">
                  <c:v>243.58840000000001</c:v>
                </c:pt>
                <c:pt idx="1027">
                  <c:v>244.5309</c:v>
                </c:pt>
                <c:pt idx="1028">
                  <c:v>246.0147</c:v>
                </c:pt>
                <c:pt idx="1029">
                  <c:v>244.44839999999999</c:v>
                </c:pt>
                <c:pt idx="1030">
                  <c:v>245.1431</c:v>
                </c:pt>
                <c:pt idx="1031">
                  <c:v>245.8416</c:v>
                </c:pt>
                <c:pt idx="1032">
                  <c:v>253.24780000000001</c:v>
                </c:pt>
                <c:pt idx="1033">
                  <c:v>255.3623</c:v>
                </c:pt>
                <c:pt idx="1034">
                  <c:v>254.30019999999999</c:v>
                </c:pt>
                <c:pt idx="1035">
                  <c:v>255.93809999999999</c:v>
                </c:pt>
                <c:pt idx="1036">
                  <c:v>255.6465</c:v>
                </c:pt>
                <c:pt idx="1037">
                  <c:v>255.6026</c:v>
                </c:pt>
                <c:pt idx="1038">
                  <c:v>258.1943</c:v>
                </c:pt>
                <c:pt idx="1039">
                  <c:v>258.1943</c:v>
                </c:pt>
                <c:pt idx="1040">
                  <c:v>258.12240000000003</c:v>
                </c:pt>
                <c:pt idx="1041">
                  <c:v>263.00479999999999</c:v>
                </c:pt>
                <c:pt idx="1042">
                  <c:v>261.47930000000002</c:v>
                </c:pt>
                <c:pt idx="1043">
                  <c:v>260.77890000000002</c:v>
                </c:pt>
                <c:pt idx="1044">
                  <c:v>260.77890000000002</c:v>
                </c:pt>
                <c:pt idx="1045">
                  <c:v>258.072</c:v>
                </c:pt>
                <c:pt idx="1046">
                  <c:v>255.8073</c:v>
                </c:pt>
                <c:pt idx="1047">
                  <c:v>252.88300000000001</c:v>
                </c:pt>
                <c:pt idx="1048">
                  <c:v>252.94720000000001</c:v>
                </c:pt>
                <c:pt idx="1049">
                  <c:v>250.55170000000001</c:v>
                </c:pt>
                <c:pt idx="1050">
                  <c:v>249.523</c:v>
                </c:pt>
                <c:pt idx="1051">
                  <c:v>249.91200000000001</c:v>
                </c:pt>
                <c:pt idx="1052">
                  <c:v>250.0874</c:v>
                </c:pt>
                <c:pt idx="1053">
                  <c:v>248.75129999999999</c:v>
                </c:pt>
                <c:pt idx="1054">
                  <c:v>248.75129999999999</c:v>
                </c:pt>
                <c:pt idx="1055">
                  <c:v>249.22739999999999</c:v>
                </c:pt>
                <c:pt idx="1056">
                  <c:v>245.6703</c:v>
                </c:pt>
                <c:pt idx="1057">
                  <c:v>245.82820000000001</c:v>
                </c:pt>
                <c:pt idx="1058">
                  <c:v>246.79589999999999</c:v>
                </c:pt>
                <c:pt idx="1059">
                  <c:v>245.96709999999999</c:v>
                </c:pt>
                <c:pt idx="1060">
                  <c:v>250.94929999999999</c:v>
                </c:pt>
                <c:pt idx="1061">
                  <c:v>255.06700000000001</c:v>
                </c:pt>
                <c:pt idx="1062">
                  <c:v>254.85980000000001</c:v>
                </c:pt>
                <c:pt idx="1063">
                  <c:v>255.78899999999999</c:v>
                </c:pt>
                <c:pt idx="1064">
                  <c:v>254.73220000000001</c:v>
                </c:pt>
                <c:pt idx="1065">
                  <c:v>256.14190000000002</c:v>
                </c:pt>
                <c:pt idx="1066">
                  <c:v>254.7705</c:v>
                </c:pt>
                <c:pt idx="1067">
                  <c:v>251.54750000000001</c:v>
                </c:pt>
                <c:pt idx="1068">
                  <c:v>249.9151</c:v>
                </c:pt>
                <c:pt idx="1069">
                  <c:v>246.59880000000001</c:v>
                </c:pt>
                <c:pt idx="1070">
                  <c:v>247.2704</c:v>
                </c:pt>
                <c:pt idx="1071">
                  <c:v>245.65180000000001</c:v>
                </c:pt>
                <c:pt idx="1072">
                  <c:v>243.61279999999999</c:v>
                </c:pt>
                <c:pt idx="1073">
                  <c:v>242.54329999999999</c:v>
                </c:pt>
                <c:pt idx="1074">
                  <c:v>244.62950000000001</c:v>
                </c:pt>
                <c:pt idx="1075">
                  <c:v>244.88659999999999</c:v>
                </c:pt>
                <c:pt idx="1076">
                  <c:v>245.5686</c:v>
                </c:pt>
                <c:pt idx="1077">
                  <c:v>247.12389999999999</c:v>
                </c:pt>
                <c:pt idx="1078">
                  <c:v>249.6636</c:v>
                </c:pt>
                <c:pt idx="1079">
                  <c:v>249.6636</c:v>
                </c:pt>
                <c:pt idx="1080">
                  <c:v>249.13329999999999</c:v>
                </c:pt>
                <c:pt idx="1081">
                  <c:v>252.16470000000001</c:v>
                </c:pt>
                <c:pt idx="1082">
                  <c:v>253.26769999999999</c:v>
                </c:pt>
                <c:pt idx="1083">
                  <c:v>253.00819999999999</c:v>
                </c:pt>
                <c:pt idx="1084">
                  <c:v>250.80940000000001</c:v>
                </c:pt>
                <c:pt idx="1085">
                  <c:v>252.1627</c:v>
                </c:pt>
                <c:pt idx="1086">
                  <c:v>252.0958</c:v>
                </c:pt>
                <c:pt idx="1087">
                  <c:v>254.1292</c:v>
                </c:pt>
                <c:pt idx="1088">
                  <c:v>254.0241</c:v>
                </c:pt>
                <c:pt idx="1089">
                  <c:v>254.8603</c:v>
                </c:pt>
                <c:pt idx="1090">
                  <c:v>254.00630000000001</c:v>
                </c:pt>
                <c:pt idx="1091">
                  <c:v>255.4812</c:v>
                </c:pt>
                <c:pt idx="1092">
                  <c:v>258.81450000000001</c:v>
                </c:pt>
                <c:pt idx="1093">
                  <c:v>257.54480000000001</c:v>
                </c:pt>
                <c:pt idx="1094">
                  <c:v>260.58620000000002</c:v>
                </c:pt>
                <c:pt idx="1095">
                  <c:v>261.27359999999999</c:v>
                </c:pt>
                <c:pt idx="1096">
                  <c:v>264.01830000000001</c:v>
                </c:pt>
                <c:pt idx="1097">
                  <c:v>262.04169999999999</c:v>
                </c:pt>
                <c:pt idx="1098">
                  <c:v>264.48140000000001</c:v>
                </c:pt>
                <c:pt idx="1099">
                  <c:v>263.3442</c:v>
                </c:pt>
                <c:pt idx="1100">
                  <c:v>260.1447</c:v>
                </c:pt>
                <c:pt idx="1101">
                  <c:v>259.8614</c:v>
                </c:pt>
                <c:pt idx="1102">
                  <c:v>261.15719999999999</c:v>
                </c:pt>
                <c:pt idx="1103">
                  <c:v>258.73090000000002</c:v>
                </c:pt>
                <c:pt idx="1104">
                  <c:v>258.62779999999998</c:v>
                </c:pt>
                <c:pt idx="1105">
                  <c:v>255.93809999999999</c:v>
                </c:pt>
                <c:pt idx="1106">
                  <c:v>255.33609999999999</c:v>
                </c:pt>
                <c:pt idx="1107">
                  <c:v>257.52409999999998</c:v>
                </c:pt>
                <c:pt idx="1108">
                  <c:v>257.52409999999998</c:v>
                </c:pt>
                <c:pt idx="1109">
                  <c:v>258.47609999999997</c:v>
                </c:pt>
                <c:pt idx="1110">
                  <c:v>261.24829999999997</c:v>
                </c:pt>
                <c:pt idx="1111">
                  <c:v>267.88389999999998</c:v>
                </c:pt>
                <c:pt idx="1112">
                  <c:v>272.55</c:v>
                </c:pt>
                <c:pt idx="1113">
                  <c:v>272.58870000000002</c:v>
                </c:pt>
                <c:pt idx="1114">
                  <c:v>274.63279999999997</c:v>
                </c:pt>
                <c:pt idx="1115">
                  <c:v>276.93720000000002</c:v>
                </c:pt>
                <c:pt idx="1116">
                  <c:v>277.98829999999998</c:v>
                </c:pt>
                <c:pt idx="1117">
                  <c:v>276.52749999999997</c:v>
                </c:pt>
                <c:pt idx="1118">
                  <c:v>279.678</c:v>
                </c:pt>
                <c:pt idx="1119">
                  <c:v>283.32900000000001</c:v>
                </c:pt>
                <c:pt idx="1120">
                  <c:v>281.24380000000002</c:v>
                </c:pt>
                <c:pt idx="1121">
                  <c:v>285.21409999999997</c:v>
                </c:pt>
                <c:pt idx="1122">
                  <c:v>289.09390000000002</c:v>
                </c:pt>
                <c:pt idx="1123">
                  <c:v>295.03829999999999</c:v>
                </c:pt>
                <c:pt idx="1124">
                  <c:v>295.04809999999998</c:v>
                </c:pt>
                <c:pt idx="1125">
                  <c:v>288.767</c:v>
                </c:pt>
                <c:pt idx="1126">
                  <c:v>290.2054</c:v>
                </c:pt>
                <c:pt idx="1127">
                  <c:v>291.46550000000002</c:v>
                </c:pt>
                <c:pt idx="1128">
                  <c:v>292.233</c:v>
                </c:pt>
                <c:pt idx="1129">
                  <c:v>296.99680000000001</c:v>
                </c:pt>
                <c:pt idx="1130">
                  <c:v>294.33249999999998</c:v>
                </c:pt>
                <c:pt idx="1131">
                  <c:v>291.48099999999999</c:v>
                </c:pt>
                <c:pt idx="1132">
                  <c:v>287.96159999999998</c:v>
                </c:pt>
                <c:pt idx="1133">
                  <c:v>292.29160000000002</c:v>
                </c:pt>
                <c:pt idx="1134">
                  <c:v>293.62209999999999</c:v>
                </c:pt>
                <c:pt idx="1135">
                  <c:v>294.91820000000001</c:v>
                </c:pt>
                <c:pt idx="1136">
                  <c:v>290.89370000000002</c:v>
                </c:pt>
                <c:pt idx="1137">
                  <c:v>292.72809999999998</c:v>
                </c:pt>
                <c:pt idx="1138">
                  <c:v>293.64</c:v>
                </c:pt>
                <c:pt idx="1139">
                  <c:v>298.31439999999998</c:v>
                </c:pt>
                <c:pt idx="1140">
                  <c:v>301.2792</c:v>
                </c:pt>
                <c:pt idx="1141">
                  <c:v>304.08949999999999</c:v>
                </c:pt>
                <c:pt idx="1142">
                  <c:v>303.35059999999999</c:v>
                </c:pt>
                <c:pt idx="1143">
                  <c:v>312.5104</c:v>
                </c:pt>
                <c:pt idx="1144">
                  <c:v>316.60820000000001</c:v>
                </c:pt>
                <c:pt idx="1145">
                  <c:v>319.65179999999998</c:v>
                </c:pt>
                <c:pt idx="1146">
                  <c:v>307.12610000000001</c:v>
                </c:pt>
                <c:pt idx="1147">
                  <c:v>304.6302</c:v>
                </c:pt>
                <c:pt idx="1148">
                  <c:v>305.19979999999998</c:v>
                </c:pt>
                <c:pt idx="1149">
                  <c:v>305.19979999999998</c:v>
                </c:pt>
                <c:pt idx="1150">
                  <c:v>310.87400000000002</c:v>
                </c:pt>
                <c:pt idx="1151">
                  <c:v>310.39819999999997</c:v>
                </c:pt>
                <c:pt idx="1152">
                  <c:v>303.56369999999998</c:v>
                </c:pt>
                <c:pt idx="1153">
                  <c:v>298.31330000000003</c:v>
                </c:pt>
                <c:pt idx="1154">
                  <c:v>298.9393</c:v>
                </c:pt>
                <c:pt idx="1155">
                  <c:v>294.42329999999998</c:v>
                </c:pt>
                <c:pt idx="1156">
                  <c:v>291.23070000000001</c:v>
                </c:pt>
                <c:pt idx="1157">
                  <c:v>295.00009999999997</c:v>
                </c:pt>
                <c:pt idx="1158">
                  <c:v>284.2953</c:v>
                </c:pt>
                <c:pt idx="1159">
                  <c:v>286.82310000000001</c:v>
                </c:pt>
                <c:pt idx="1160">
                  <c:v>283.37650000000002</c:v>
                </c:pt>
                <c:pt idx="1161">
                  <c:v>289.19779999999997</c:v>
                </c:pt>
                <c:pt idx="1162">
                  <c:v>285.51859999999999</c:v>
                </c:pt>
                <c:pt idx="1163">
                  <c:v>282.80110000000002</c:v>
                </c:pt>
                <c:pt idx="1164">
                  <c:v>281.84129999999999</c:v>
                </c:pt>
                <c:pt idx="1165">
                  <c:v>281.98489999999998</c:v>
                </c:pt>
                <c:pt idx="1166">
                  <c:v>281.98489999999998</c:v>
                </c:pt>
                <c:pt idx="1167">
                  <c:v>285.83589999999998</c:v>
                </c:pt>
                <c:pt idx="1168">
                  <c:v>282.28829999999999</c:v>
                </c:pt>
                <c:pt idx="1169">
                  <c:v>281.94189999999998</c:v>
                </c:pt>
                <c:pt idx="1170">
                  <c:v>280.66950000000003</c:v>
                </c:pt>
                <c:pt idx="1171">
                  <c:v>281.80270000000002</c:v>
                </c:pt>
                <c:pt idx="1172">
                  <c:v>280.58850000000001</c:v>
                </c:pt>
                <c:pt idx="1173">
                  <c:v>283.49579999999997</c:v>
                </c:pt>
                <c:pt idx="1174">
                  <c:v>283.58569999999997</c:v>
                </c:pt>
                <c:pt idx="1175">
                  <c:v>282.6223</c:v>
                </c:pt>
                <c:pt idx="1176">
                  <c:v>288.04360000000003</c:v>
                </c:pt>
                <c:pt idx="1177">
                  <c:v>288.04360000000003</c:v>
                </c:pt>
                <c:pt idx="1178">
                  <c:v>290.63600000000002</c:v>
                </c:pt>
                <c:pt idx="1179">
                  <c:v>289.125</c:v>
                </c:pt>
                <c:pt idx="1180">
                  <c:v>285.57319999999999</c:v>
                </c:pt>
                <c:pt idx="1181">
                  <c:v>285.6103</c:v>
                </c:pt>
                <c:pt idx="1182">
                  <c:v>282.80470000000003</c:v>
                </c:pt>
                <c:pt idx="1183">
                  <c:v>284.83019999999999</c:v>
                </c:pt>
                <c:pt idx="1184">
                  <c:v>282.18579999999997</c:v>
                </c:pt>
                <c:pt idx="1185">
                  <c:v>277.31450000000001</c:v>
                </c:pt>
                <c:pt idx="1186">
                  <c:v>275.3716</c:v>
                </c:pt>
                <c:pt idx="1187">
                  <c:v>270.92200000000003</c:v>
                </c:pt>
                <c:pt idx="1188">
                  <c:v>267.7697</c:v>
                </c:pt>
                <c:pt idx="1189">
                  <c:v>263.82749999999999</c:v>
                </c:pt>
                <c:pt idx="1190">
                  <c:v>261.57470000000001</c:v>
                </c:pt>
                <c:pt idx="1191">
                  <c:v>259.90539999999999</c:v>
                </c:pt>
                <c:pt idx="1192">
                  <c:v>259.05970000000002</c:v>
                </c:pt>
                <c:pt idx="1193">
                  <c:v>259.78739999999999</c:v>
                </c:pt>
                <c:pt idx="1194">
                  <c:v>257.07650000000001</c:v>
                </c:pt>
                <c:pt idx="1195">
                  <c:v>256.43759999999997</c:v>
                </c:pt>
                <c:pt idx="1196">
                  <c:v>262.99489999999997</c:v>
                </c:pt>
                <c:pt idx="1197">
                  <c:v>260.51119999999997</c:v>
                </c:pt>
                <c:pt idx="1198">
                  <c:v>258.82760000000002</c:v>
                </c:pt>
                <c:pt idx="1199">
                  <c:v>254.92189999999999</c:v>
                </c:pt>
                <c:pt idx="1200">
                  <c:v>256.80020000000002</c:v>
                </c:pt>
                <c:pt idx="1201">
                  <c:v>254.52379999999999</c:v>
                </c:pt>
                <c:pt idx="1202">
                  <c:v>255.58850000000001</c:v>
                </c:pt>
                <c:pt idx="1203">
                  <c:v>259.80070000000001</c:v>
                </c:pt>
                <c:pt idx="1204">
                  <c:v>262.73700000000002</c:v>
                </c:pt>
                <c:pt idx="1205">
                  <c:v>262.25549999999998</c:v>
                </c:pt>
                <c:pt idx="1206">
                  <c:v>262.99959999999999</c:v>
                </c:pt>
                <c:pt idx="1207">
                  <c:v>267.5727</c:v>
                </c:pt>
                <c:pt idx="1208">
                  <c:v>267.62380000000002</c:v>
                </c:pt>
                <c:pt idx="1209">
                  <c:v>271.95530000000002</c:v>
                </c:pt>
                <c:pt idx="1210">
                  <c:v>274.56569999999999</c:v>
                </c:pt>
                <c:pt idx="1211">
                  <c:v>275.40179999999998</c:v>
                </c:pt>
                <c:pt idx="1212">
                  <c:v>273.38279999999997</c:v>
                </c:pt>
                <c:pt idx="1213">
                  <c:v>278.31169999999997</c:v>
                </c:pt>
                <c:pt idx="1214">
                  <c:v>279.13749999999999</c:v>
                </c:pt>
                <c:pt idx="1215">
                  <c:v>281.29270000000002</c:v>
                </c:pt>
                <c:pt idx="1216">
                  <c:v>276.05029999999999</c:v>
                </c:pt>
                <c:pt idx="1217">
                  <c:v>274.55029999999999</c:v>
                </c:pt>
                <c:pt idx="1218">
                  <c:v>273.76549999999997</c:v>
                </c:pt>
                <c:pt idx="1219">
                  <c:v>273.76549999999997</c:v>
                </c:pt>
                <c:pt idx="1220">
                  <c:v>268.07490000000001</c:v>
                </c:pt>
                <c:pt idx="1221">
                  <c:v>265.73379999999997</c:v>
                </c:pt>
                <c:pt idx="1222">
                  <c:v>264.97300000000001</c:v>
                </c:pt>
                <c:pt idx="1223">
                  <c:v>261.30029999999999</c:v>
                </c:pt>
                <c:pt idx="1224">
                  <c:v>263.29579999999999</c:v>
                </c:pt>
                <c:pt idx="1225">
                  <c:v>261.12349999999998</c:v>
                </c:pt>
                <c:pt idx="1226">
                  <c:v>265.3254</c:v>
                </c:pt>
                <c:pt idx="1227">
                  <c:v>269.60289999999998</c:v>
                </c:pt>
                <c:pt idx="1228">
                  <c:v>272.56889999999999</c:v>
                </c:pt>
                <c:pt idx="1229">
                  <c:v>276.68060000000003</c:v>
                </c:pt>
                <c:pt idx="1230">
                  <c:v>275.83760000000001</c:v>
                </c:pt>
                <c:pt idx="1231">
                  <c:v>276.41300000000001</c:v>
                </c:pt>
                <c:pt idx="1232">
                  <c:v>278.77339999999998</c:v>
                </c:pt>
                <c:pt idx="1233">
                  <c:v>276.37759999999997</c:v>
                </c:pt>
                <c:pt idx="1234">
                  <c:v>276.94240000000002</c:v>
                </c:pt>
                <c:pt idx="1235">
                  <c:v>284.67140000000001</c:v>
                </c:pt>
                <c:pt idx="1236">
                  <c:v>284.22930000000002</c:v>
                </c:pt>
                <c:pt idx="1237">
                  <c:v>291.54809999999998</c:v>
                </c:pt>
                <c:pt idx="1238">
                  <c:v>292.06760000000003</c:v>
                </c:pt>
                <c:pt idx="1239">
                  <c:v>291.23950000000002</c:v>
                </c:pt>
                <c:pt idx="1240">
                  <c:v>294.483</c:v>
                </c:pt>
                <c:pt idx="1241">
                  <c:v>298.50040000000001</c:v>
                </c:pt>
                <c:pt idx="1242">
                  <c:v>292.3211</c:v>
                </c:pt>
                <c:pt idx="1243">
                  <c:v>295.33499999999998</c:v>
                </c:pt>
                <c:pt idx="1244">
                  <c:v>295.37009999999998</c:v>
                </c:pt>
                <c:pt idx="1245">
                  <c:v>288.1472</c:v>
                </c:pt>
                <c:pt idx="1246">
                  <c:v>283.79160000000002</c:v>
                </c:pt>
                <c:pt idx="1247">
                  <c:v>287.7056</c:v>
                </c:pt>
                <c:pt idx="1248">
                  <c:v>293.02359999999999</c:v>
                </c:pt>
                <c:pt idx="1249">
                  <c:v>288.2002</c:v>
                </c:pt>
                <c:pt idx="1250">
                  <c:v>284.90609999999998</c:v>
                </c:pt>
                <c:pt idx="1251">
                  <c:v>285.72309999999999</c:v>
                </c:pt>
                <c:pt idx="1252">
                  <c:v>283.00020000000001</c:v>
                </c:pt>
                <c:pt idx="1253">
                  <c:v>286.49099999999999</c:v>
                </c:pt>
                <c:pt idx="1254">
                  <c:v>284.45519999999999</c:v>
                </c:pt>
                <c:pt idx="1255">
                  <c:v>286.20780000000002</c:v>
                </c:pt>
                <c:pt idx="1256">
                  <c:v>286.49579999999997</c:v>
                </c:pt>
                <c:pt idx="1257">
                  <c:v>286.55169999999998</c:v>
                </c:pt>
                <c:pt idx="1258">
                  <c:v>286.05619999999999</c:v>
                </c:pt>
                <c:pt idx="1259">
                  <c:v>284.95179999999999</c:v>
                </c:pt>
                <c:pt idx="1260">
                  <c:v>284.4665</c:v>
                </c:pt>
                <c:pt idx="1261">
                  <c:v>282.2217</c:v>
                </c:pt>
                <c:pt idx="1262">
                  <c:v>280.87959999999998</c:v>
                </c:pt>
                <c:pt idx="1263">
                  <c:v>282.54700000000003</c:v>
                </c:pt>
                <c:pt idx="1264">
                  <c:v>283.86799999999999</c:v>
                </c:pt>
                <c:pt idx="1265">
                  <c:v>287.38350000000003</c:v>
                </c:pt>
                <c:pt idx="1266">
                  <c:v>278.76229999999998</c:v>
                </c:pt>
                <c:pt idx="1267">
                  <c:v>287.77030000000002</c:v>
                </c:pt>
                <c:pt idx="1268">
                  <c:v>281.12329999999997</c:v>
                </c:pt>
                <c:pt idx="1269">
                  <c:v>277.67959999999999</c:v>
                </c:pt>
                <c:pt idx="1270">
                  <c:v>273.98989999999998</c:v>
                </c:pt>
                <c:pt idx="1271">
                  <c:v>272.2441</c:v>
                </c:pt>
                <c:pt idx="1272">
                  <c:v>270.9393</c:v>
                </c:pt>
                <c:pt idx="1273">
                  <c:v>274.10539999999997</c:v>
                </c:pt>
                <c:pt idx="1274">
                  <c:v>274.86970000000002</c:v>
                </c:pt>
                <c:pt idx="1275">
                  <c:v>276.75569999999999</c:v>
                </c:pt>
                <c:pt idx="1276">
                  <c:v>277.82339999999999</c:v>
                </c:pt>
                <c:pt idx="1277">
                  <c:v>276.17590000000001</c:v>
                </c:pt>
                <c:pt idx="1278">
                  <c:v>275.75450000000001</c:v>
                </c:pt>
                <c:pt idx="1279">
                  <c:v>278.64429999999999</c:v>
                </c:pt>
                <c:pt idx="1280">
                  <c:v>276.87419999999997</c:v>
                </c:pt>
                <c:pt idx="1281">
                  <c:v>277.72629999999998</c:v>
                </c:pt>
                <c:pt idx="1282">
                  <c:v>277.72629999999998</c:v>
                </c:pt>
                <c:pt idx="1283">
                  <c:v>277.68220000000002</c:v>
                </c:pt>
                <c:pt idx="1284">
                  <c:v>276.15019999999998</c:v>
                </c:pt>
                <c:pt idx="1285">
                  <c:v>279.50229999999999</c:v>
                </c:pt>
                <c:pt idx="1286">
                  <c:v>280.79309999999998</c:v>
                </c:pt>
                <c:pt idx="1287">
                  <c:v>280.23320000000001</c:v>
                </c:pt>
                <c:pt idx="1288">
                  <c:v>278.28489999999999</c:v>
                </c:pt>
                <c:pt idx="1289">
                  <c:v>280.334</c:v>
                </c:pt>
                <c:pt idx="1290">
                  <c:v>280.54050000000001</c:v>
                </c:pt>
                <c:pt idx="1291">
                  <c:v>280.42439999999999</c:v>
                </c:pt>
                <c:pt idx="1292">
                  <c:v>279.96719999999999</c:v>
                </c:pt>
                <c:pt idx="1293">
                  <c:v>278.88650000000001</c:v>
                </c:pt>
                <c:pt idx="1294">
                  <c:v>276.44499999999999</c:v>
                </c:pt>
                <c:pt idx="1295">
                  <c:v>273.70659999999998</c:v>
                </c:pt>
                <c:pt idx="1296">
                  <c:v>272.8707</c:v>
                </c:pt>
                <c:pt idx="1297">
                  <c:v>268.89210000000003</c:v>
                </c:pt>
                <c:pt idx="1298">
                  <c:v>271.14359999999999</c:v>
                </c:pt>
                <c:pt idx="1299">
                  <c:v>270.65609999999998</c:v>
                </c:pt>
                <c:pt idx="1300">
                  <c:v>273.96260000000001</c:v>
                </c:pt>
                <c:pt idx="1301">
                  <c:v>273.96260000000001</c:v>
                </c:pt>
                <c:pt idx="1302">
                  <c:v>274.36399999999998</c:v>
                </c:pt>
                <c:pt idx="1303">
                  <c:v>273.13529999999997</c:v>
                </c:pt>
                <c:pt idx="1304">
                  <c:v>272.07569999999998</c:v>
                </c:pt>
                <c:pt idx="1305">
                  <c:v>269.71600000000001</c:v>
                </c:pt>
                <c:pt idx="1306">
                  <c:v>269.71600000000001</c:v>
                </c:pt>
                <c:pt idx="1307">
                  <c:v>267.39019999999999</c:v>
                </c:pt>
                <c:pt idx="1308">
                  <c:v>266.738</c:v>
                </c:pt>
                <c:pt idx="1309">
                  <c:v>269.0745</c:v>
                </c:pt>
                <c:pt idx="1310">
                  <c:v>270.91399999999999</c:v>
                </c:pt>
                <c:pt idx="1311">
                  <c:v>270.99279999999999</c:v>
                </c:pt>
                <c:pt idx="1312">
                  <c:v>273.8965</c:v>
                </c:pt>
                <c:pt idx="1313">
                  <c:v>276.01620000000003</c:v>
                </c:pt>
                <c:pt idx="1314">
                  <c:v>277.07479999999998</c:v>
                </c:pt>
                <c:pt idx="1315">
                  <c:v>277.0326</c:v>
                </c:pt>
                <c:pt idx="1316">
                  <c:v>278.87169999999998</c:v>
                </c:pt>
                <c:pt idx="1317">
                  <c:v>281.85410000000002</c:v>
                </c:pt>
                <c:pt idx="1318">
                  <c:v>283.04169999999999</c:v>
                </c:pt>
                <c:pt idx="1319">
                  <c:v>283.04169999999999</c:v>
                </c:pt>
                <c:pt idx="1320">
                  <c:v>280.51249999999999</c:v>
                </c:pt>
                <c:pt idx="1321">
                  <c:v>277.99419999999998</c:v>
                </c:pt>
                <c:pt idx="1322">
                  <c:v>277.3569</c:v>
                </c:pt>
                <c:pt idx="1323">
                  <c:v>277.38119999999998</c:v>
                </c:pt>
                <c:pt idx="1324">
                  <c:v>274.01589999999999</c:v>
                </c:pt>
                <c:pt idx="1325">
                  <c:v>272.12650000000002</c:v>
                </c:pt>
                <c:pt idx="1326">
                  <c:v>274.84570000000002</c:v>
                </c:pt>
                <c:pt idx="1327">
                  <c:v>275.50839999999999</c:v>
                </c:pt>
                <c:pt idx="1328">
                  <c:v>272.51179999999999</c:v>
                </c:pt>
                <c:pt idx="1329">
                  <c:v>274.89150000000001</c:v>
                </c:pt>
                <c:pt idx="1330">
                  <c:v>276.8673</c:v>
                </c:pt>
                <c:pt idx="1331">
                  <c:v>278.7396</c:v>
                </c:pt>
                <c:pt idx="1332">
                  <c:v>280.34949999999998</c:v>
                </c:pt>
                <c:pt idx="1333">
                  <c:v>283.61450000000002</c:v>
                </c:pt>
                <c:pt idx="1334">
                  <c:v>287.07470000000001</c:v>
                </c:pt>
                <c:pt idx="1335">
                  <c:v>284.01429999999999</c:v>
                </c:pt>
                <c:pt idx="1336">
                  <c:v>286.37450000000001</c:v>
                </c:pt>
                <c:pt idx="1337">
                  <c:v>287.69220000000001</c:v>
                </c:pt>
                <c:pt idx="1338">
                  <c:v>286.71140000000003</c:v>
                </c:pt>
                <c:pt idx="1339">
                  <c:v>286.71140000000003</c:v>
                </c:pt>
                <c:pt idx="1340">
                  <c:v>286.20260000000002</c:v>
                </c:pt>
                <c:pt idx="1341">
                  <c:v>286.1311</c:v>
                </c:pt>
                <c:pt idx="1342">
                  <c:v>289.79880000000003</c:v>
                </c:pt>
                <c:pt idx="1343">
                  <c:v>287.30919999999998</c:v>
                </c:pt>
                <c:pt idx="1344">
                  <c:v>283.73219999999998</c:v>
                </c:pt>
                <c:pt idx="1345">
                  <c:v>281.56110000000001</c:v>
                </c:pt>
                <c:pt idx="1346">
                  <c:v>283.57650000000001</c:v>
                </c:pt>
                <c:pt idx="1347">
                  <c:v>284.98559999999998</c:v>
                </c:pt>
                <c:pt idx="1348">
                  <c:v>281.08030000000002</c:v>
                </c:pt>
                <c:pt idx="1349">
                  <c:v>284.48070000000001</c:v>
                </c:pt>
                <c:pt idx="1350">
                  <c:v>283.42880000000002</c:v>
                </c:pt>
                <c:pt idx="1351">
                  <c:v>291.07619999999997</c:v>
                </c:pt>
                <c:pt idx="1352">
                  <c:v>294.4581</c:v>
                </c:pt>
                <c:pt idx="1353">
                  <c:v>292.24400000000003</c:v>
                </c:pt>
                <c:pt idx="1354">
                  <c:v>290.71660000000003</c:v>
                </c:pt>
                <c:pt idx="1355">
                  <c:v>293.90710000000001</c:v>
                </c:pt>
                <c:pt idx="1356">
                  <c:v>296.57850000000002</c:v>
                </c:pt>
                <c:pt idx="1357">
                  <c:v>298.41629999999998</c:v>
                </c:pt>
                <c:pt idx="1358">
                  <c:v>297.0804</c:v>
                </c:pt>
                <c:pt idx="1359">
                  <c:v>298.3854</c:v>
                </c:pt>
                <c:pt idx="1360">
                  <c:v>298.38760000000002</c:v>
                </c:pt>
                <c:pt idx="1361">
                  <c:v>300.62799999999999</c:v>
                </c:pt>
                <c:pt idx="1362">
                  <c:v>299.97179999999997</c:v>
                </c:pt>
                <c:pt idx="1363">
                  <c:v>298.04640000000001</c:v>
                </c:pt>
                <c:pt idx="1364">
                  <c:v>297.654</c:v>
                </c:pt>
                <c:pt idx="1365">
                  <c:v>301.25330000000002</c:v>
                </c:pt>
                <c:pt idx="1366">
                  <c:v>301.9076</c:v>
                </c:pt>
                <c:pt idx="1367">
                  <c:v>296.60989999999998</c:v>
                </c:pt>
                <c:pt idx="1368">
                  <c:v>296.13510000000002</c:v>
                </c:pt>
                <c:pt idx="1369">
                  <c:v>291.9162</c:v>
                </c:pt>
                <c:pt idx="1370">
                  <c:v>291.0043</c:v>
                </c:pt>
                <c:pt idx="1371">
                  <c:v>289.39839999999998</c:v>
                </c:pt>
                <c:pt idx="1372">
                  <c:v>281.49889999999999</c:v>
                </c:pt>
                <c:pt idx="1373">
                  <c:v>265.53649999999999</c:v>
                </c:pt>
                <c:pt idx="1374">
                  <c:v>258.26080000000002</c:v>
                </c:pt>
                <c:pt idx="1375">
                  <c:v>255.8382</c:v>
                </c:pt>
                <c:pt idx="1376">
                  <c:v>255.83690000000001</c:v>
                </c:pt>
                <c:pt idx="1377">
                  <c:v>264.7611</c:v>
                </c:pt>
                <c:pt idx="1378">
                  <c:v>271.3707</c:v>
                </c:pt>
                <c:pt idx="1379">
                  <c:v>274.01190000000003</c:v>
                </c:pt>
                <c:pt idx="1380">
                  <c:v>274.38889999999998</c:v>
                </c:pt>
                <c:pt idx="1381">
                  <c:v>275.7457</c:v>
                </c:pt>
                <c:pt idx="1382">
                  <c:v>276.41559999999998</c:v>
                </c:pt>
                <c:pt idx="1383">
                  <c:v>276.41559999999998</c:v>
                </c:pt>
                <c:pt idx="1384">
                  <c:v>276.1746</c:v>
                </c:pt>
                <c:pt idx="1385">
                  <c:v>280.37990000000002</c:v>
                </c:pt>
                <c:pt idx="1386">
                  <c:v>281.94900000000001</c:v>
                </c:pt>
                <c:pt idx="1387">
                  <c:v>284.0369</c:v>
                </c:pt>
                <c:pt idx="1388">
                  <c:v>281.5256</c:v>
                </c:pt>
                <c:pt idx="1389">
                  <c:v>281.71899999999999</c:v>
                </c:pt>
                <c:pt idx="1390">
                  <c:v>282.3981</c:v>
                </c:pt>
                <c:pt idx="1391">
                  <c:v>273.0317</c:v>
                </c:pt>
                <c:pt idx="1392">
                  <c:v>273.18049999999999</c:v>
                </c:pt>
                <c:pt idx="1393">
                  <c:v>275.5718</c:v>
                </c:pt>
                <c:pt idx="1394">
                  <c:v>276.16860000000003</c:v>
                </c:pt>
                <c:pt idx="1395">
                  <c:v>278.572</c:v>
                </c:pt>
                <c:pt idx="1396">
                  <c:v>274.20330000000001</c:v>
                </c:pt>
                <c:pt idx="1397">
                  <c:v>273.80840000000001</c:v>
                </c:pt>
                <c:pt idx="1398">
                  <c:v>276.6728</c:v>
                </c:pt>
                <c:pt idx="1399">
                  <c:v>277.577</c:v>
                </c:pt>
                <c:pt idx="1400">
                  <c:v>280.97969999999998</c:v>
                </c:pt>
                <c:pt idx="1401">
                  <c:v>281.73020000000002</c:v>
                </c:pt>
                <c:pt idx="1402">
                  <c:v>280.56900000000002</c:v>
                </c:pt>
                <c:pt idx="1403">
                  <c:v>277.3494</c:v>
                </c:pt>
                <c:pt idx="1404">
                  <c:v>277.2645</c:v>
                </c:pt>
                <c:pt idx="1405">
                  <c:v>278.02749999999997</c:v>
                </c:pt>
                <c:pt idx="1406">
                  <c:v>278.4085</c:v>
                </c:pt>
                <c:pt idx="1407">
                  <c:v>277.85610000000003</c:v>
                </c:pt>
                <c:pt idx="1408">
                  <c:v>282.21710000000002</c:v>
                </c:pt>
                <c:pt idx="1409">
                  <c:v>282.21710000000002</c:v>
                </c:pt>
                <c:pt idx="1410">
                  <c:v>280.10539999999997</c:v>
                </c:pt>
                <c:pt idx="1411">
                  <c:v>276.69479999999999</c:v>
                </c:pt>
                <c:pt idx="1412">
                  <c:v>276.74</c:v>
                </c:pt>
                <c:pt idx="1413">
                  <c:v>275.34449999999998</c:v>
                </c:pt>
                <c:pt idx="1414">
                  <c:v>282.23950000000002</c:v>
                </c:pt>
                <c:pt idx="1415">
                  <c:v>281.5351</c:v>
                </c:pt>
                <c:pt idx="1416">
                  <c:v>283.1397</c:v>
                </c:pt>
                <c:pt idx="1417">
                  <c:v>283.97059999999999</c:v>
                </c:pt>
                <c:pt idx="1418">
                  <c:v>280.72379999999998</c:v>
                </c:pt>
                <c:pt idx="1419">
                  <c:v>283.43299999999999</c:v>
                </c:pt>
                <c:pt idx="1420">
                  <c:v>283.48840000000001</c:v>
                </c:pt>
                <c:pt idx="1421">
                  <c:v>282.22719999999998</c:v>
                </c:pt>
                <c:pt idx="1422">
                  <c:v>283.03379999999999</c:v>
                </c:pt>
                <c:pt idx="1423">
                  <c:v>282.20519999999999</c:v>
                </c:pt>
                <c:pt idx="1424">
                  <c:v>283.45249999999999</c:v>
                </c:pt>
                <c:pt idx="1425">
                  <c:v>282.9169</c:v>
                </c:pt>
                <c:pt idx="1426">
                  <c:v>284.35059999999999</c:v>
                </c:pt>
                <c:pt idx="1427">
                  <c:v>284.35059999999999</c:v>
                </c:pt>
                <c:pt idx="1428">
                  <c:v>283.7253</c:v>
                </c:pt>
                <c:pt idx="1429">
                  <c:v>285.62450000000001</c:v>
                </c:pt>
                <c:pt idx="1430">
                  <c:v>286.20659999999998</c:v>
                </c:pt>
                <c:pt idx="1431">
                  <c:v>287.60669999999999</c:v>
                </c:pt>
                <c:pt idx="1432">
                  <c:v>293.02350000000001</c:v>
                </c:pt>
                <c:pt idx="1433">
                  <c:v>293.74</c:v>
                </c:pt>
                <c:pt idx="1434">
                  <c:v>292.36110000000002</c:v>
                </c:pt>
                <c:pt idx="1435">
                  <c:v>292.1746</c:v>
                </c:pt>
                <c:pt idx="1436">
                  <c:v>296.08010000000002</c:v>
                </c:pt>
                <c:pt idx="1437">
                  <c:v>294.66480000000001</c:v>
                </c:pt>
                <c:pt idx="1438">
                  <c:v>294.66480000000001</c:v>
                </c:pt>
                <c:pt idx="1439">
                  <c:v>289.02730000000003</c:v>
                </c:pt>
                <c:pt idx="1440">
                  <c:v>304.875</c:v>
                </c:pt>
                <c:pt idx="1441">
                  <c:v>300.73570000000001</c:v>
                </c:pt>
                <c:pt idx="1442">
                  <c:v>304.71339999999998</c:v>
                </c:pt>
                <c:pt idx="1443">
                  <c:v>303.84949999999998</c:v>
                </c:pt>
                <c:pt idx="1444">
                  <c:v>301.48070000000001</c:v>
                </c:pt>
                <c:pt idx="1445">
                  <c:v>301.4769</c:v>
                </c:pt>
                <c:pt idx="1446">
                  <c:v>299.96469999999999</c:v>
                </c:pt>
                <c:pt idx="1447">
                  <c:v>300.22149999999999</c:v>
                </c:pt>
                <c:pt idx="1448">
                  <c:v>305.85219999999998</c:v>
                </c:pt>
                <c:pt idx="1449">
                  <c:v>308.23509999999999</c:v>
                </c:pt>
                <c:pt idx="1450">
                  <c:v>310.82909999999998</c:v>
                </c:pt>
                <c:pt idx="1451">
                  <c:v>313.14940000000001</c:v>
                </c:pt>
                <c:pt idx="1452">
                  <c:v>311.96269999999998</c:v>
                </c:pt>
                <c:pt idx="1453">
                  <c:v>310.45089999999999</c:v>
                </c:pt>
                <c:pt idx="1454">
                  <c:v>306.16550000000001</c:v>
                </c:pt>
                <c:pt idx="1455">
                  <c:v>305.49450000000002</c:v>
                </c:pt>
                <c:pt idx="1456">
                  <c:v>303.08640000000003</c:v>
                </c:pt>
                <c:pt idx="1457">
                  <c:v>272.92239999999998</c:v>
                </c:pt>
                <c:pt idx="1458">
                  <c:v>274.49770000000001</c:v>
                </c:pt>
                <c:pt idx="1459">
                  <c:v>274.5163</c:v>
                </c:pt>
                <c:pt idx="1460">
                  <c:v>273.7097</c:v>
                </c:pt>
                <c:pt idx="1461">
                  <c:v>276.73200000000003</c:v>
                </c:pt>
                <c:pt idx="1462">
                  <c:v>276.86860000000001</c:v>
                </c:pt>
                <c:pt idx="1463">
                  <c:v>279.21620000000001</c:v>
                </c:pt>
                <c:pt idx="1464">
                  <c:v>278.56110000000001</c:v>
                </c:pt>
                <c:pt idx="1465">
                  <c:v>282.2987</c:v>
                </c:pt>
                <c:pt idx="1466">
                  <c:v>281.3091</c:v>
                </c:pt>
                <c:pt idx="1467">
                  <c:v>281.07310000000001</c:v>
                </c:pt>
                <c:pt idx="1468">
                  <c:v>280.48910000000001</c:v>
                </c:pt>
                <c:pt idx="1469">
                  <c:v>279.06639999999999</c:v>
                </c:pt>
                <c:pt idx="1470">
                  <c:v>276.72919999999999</c:v>
                </c:pt>
                <c:pt idx="1471">
                  <c:v>278.01089999999999</c:v>
                </c:pt>
                <c:pt idx="1472">
                  <c:v>277.66410000000002</c:v>
                </c:pt>
                <c:pt idx="1473">
                  <c:v>280.67930000000001</c:v>
                </c:pt>
                <c:pt idx="1474">
                  <c:v>281.16129999999998</c:v>
                </c:pt>
                <c:pt idx="1475">
                  <c:v>281.56060000000002</c:v>
                </c:pt>
                <c:pt idx="1476">
                  <c:v>278.37990000000002</c:v>
                </c:pt>
                <c:pt idx="1477">
                  <c:v>280.09559999999999</c:v>
                </c:pt>
                <c:pt idx="1478">
                  <c:v>282.6635</c:v>
                </c:pt>
                <c:pt idx="1479">
                  <c:v>282.6635</c:v>
                </c:pt>
                <c:pt idx="1480">
                  <c:v>284.06970000000001</c:v>
                </c:pt>
                <c:pt idx="1481">
                  <c:v>283.9486</c:v>
                </c:pt>
                <c:pt idx="1482">
                  <c:v>280.89749999999998</c:v>
                </c:pt>
                <c:pt idx="1483">
                  <c:v>281.21800000000002</c:v>
                </c:pt>
                <c:pt idx="1484">
                  <c:v>282.12299999999999</c:v>
                </c:pt>
                <c:pt idx="1485">
                  <c:v>281.7022</c:v>
                </c:pt>
                <c:pt idx="1486">
                  <c:v>283.55869999999999</c:v>
                </c:pt>
                <c:pt idx="1487">
                  <c:v>286.24790000000002</c:v>
                </c:pt>
                <c:pt idx="1488">
                  <c:v>288.25299999999999</c:v>
                </c:pt>
                <c:pt idx="1489">
                  <c:v>290.33710000000002</c:v>
                </c:pt>
                <c:pt idx="1490">
                  <c:v>290.51220000000001</c:v>
                </c:pt>
                <c:pt idx="1491">
                  <c:v>287.2774</c:v>
                </c:pt>
                <c:pt idx="1492">
                  <c:v>285.85829999999999</c:v>
                </c:pt>
                <c:pt idx="1493">
                  <c:v>285.6087</c:v>
                </c:pt>
                <c:pt idx="1494">
                  <c:v>284.7928</c:v>
                </c:pt>
                <c:pt idx="1495">
                  <c:v>285.18490000000003</c:v>
                </c:pt>
                <c:pt idx="1496">
                  <c:v>290.38900000000001</c:v>
                </c:pt>
                <c:pt idx="1497">
                  <c:v>288.96379999999999</c:v>
                </c:pt>
                <c:pt idx="1498">
                  <c:v>288.1474</c:v>
                </c:pt>
                <c:pt idx="1499">
                  <c:v>292.69099999999997</c:v>
                </c:pt>
                <c:pt idx="1500">
                  <c:v>291.99040000000002</c:v>
                </c:pt>
                <c:pt idx="1501">
                  <c:v>293.3612</c:v>
                </c:pt>
                <c:pt idx="1502">
                  <c:v>296.06420000000003</c:v>
                </c:pt>
                <c:pt idx="1503">
                  <c:v>300.50740000000002</c:v>
                </c:pt>
                <c:pt idx="1504">
                  <c:v>298.863</c:v>
                </c:pt>
                <c:pt idx="1505">
                  <c:v>301.50189999999998</c:v>
                </c:pt>
                <c:pt idx="1506">
                  <c:v>300.75479999999999</c:v>
                </c:pt>
                <c:pt idx="1507">
                  <c:v>303.53050000000002</c:v>
                </c:pt>
                <c:pt idx="1508">
                  <c:v>296.00670000000002</c:v>
                </c:pt>
                <c:pt idx="1509">
                  <c:v>302.00900000000001</c:v>
                </c:pt>
                <c:pt idx="1510">
                  <c:v>297.15429999999998</c:v>
                </c:pt>
                <c:pt idx="1511">
                  <c:v>297.42610000000002</c:v>
                </c:pt>
                <c:pt idx="1512">
                  <c:v>298.7097</c:v>
                </c:pt>
                <c:pt idx="1513">
                  <c:v>296.80399999999997</c:v>
                </c:pt>
                <c:pt idx="1514">
                  <c:v>299.28649999999999</c:v>
                </c:pt>
                <c:pt idx="1515">
                  <c:v>297.79629999999997</c:v>
                </c:pt>
                <c:pt idx="1516">
                  <c:v>300.01549999999997</c:v>
                </c:pt>
                <c:pt idx="1517">
                  <c:v>304.928</c:v>
                </c:pt>
                <c:pt idx="1518">
                  <c:v>305.25540000000001</c:v>
                </c:pt>
                <c:pt idx="1519">
                  <c:v>307.05840000000001</c:v>
                </c:pt>
                <c:pt idx="1520">
                  <c:v>307.57769999999999</c:v>
                </c:pt>
                <c:pt idx="1521">
                  <c:v>310.17250000000001</c:v>
                </c:pt>
                <c:pt idx="1522">
                  <c:v>304.69569999999999</c:v>
                </c:pt>
                <c:pt idx="1523">
                  <c:v>305.19549999999998</c:v>
                </c:pt>
              </c:numCache>
            </c:numRef>
          </c:val>
          <c:smooth val="0"/>
          <c:extLst>
            <c:ext xmlns:c16="http://schemas.microsoft.com/office/drawing/2014/chart" uri="{C3380CC4-5D6E-409C-BE32-E72D297353CC}">
              <c16:uniqueId val="{00000001-2568-4C6E-8EE7-8DC719936CCB}"/>
            </c:ext>
          </c:extLst>
        </c:ser>
        <c:dLbls>
          <c:showLegendKey val="0"/>
          <c:showVal val="0"/>
          <c:showCatName val="0"/>
          <c:showSerName val="0"/>
          <c:showPercent val="0"/>
          <c:showBubbleSize val="0"/>
        </c:dLbls>
        <c:marker val="1"/>
        <c:smooth val="0"/>
        <c:axId val="537117439"/>
        <c:axId val="1810837615"/>
      </c:lineChart>
      <c:dateAx>
        <c:axId val="537117439"/>
        <c:scaling>
          <c:orientation val="minMax"/>
          <c:max val="45991"/>
          <c:min val="43831"/>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810837615"/>
        <c:crosses val="autoZero"/>
        <c:auto val="1"/>
        <c:lblOffset val="100"/>
        <c:baseTimeUnit val="days"/>
        <c:majorUnit val="1"/>
        <c:majorTimeUnit val="years"/>
        <c:minorUnit val="1"/>
        <c:minorTimeUnit val="days"/>
      </c:dateAx>
      <c:valAx>
        <c:axId val="1810837615"/>
        <c:scaling>
          <c:orientation val="minMax"/>
          <c:min val="100"/>
        </c:scaling>
        <c:delete val="0"/>
        <c:axPos val="l"/>
        <c:title>
          <c:tx>
            <c:rich>
              <a:bodyPr rot="-54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r>
                  <a:rPr lang="en-US"/>
                  <a:t>Index level</a:t>
                </a:r>
              </a:p>
            </c:rich>
          </c:tx>
          <c:overlay val="0"/>
          <c:spPr>
            <a:noFill/>
            <a:ln>
              <a:noFill/>
            </a:ln>
            <a:effectLst/>
          </c:spPr>
          <c:txPr>
            <a:bodyPr rot="-54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537117439"/>
        <c:crosses val="autoZero"/>
        <c:crossBetween val="between"/>
      </c:valAx>
      <c:valAx>
        <c:axId val="734187759"/>
        <c:scaling>
          <c:orientation val="minMax"/>
          <c:max val="1"/>
        </c:scaling>
        <c:delete val="0"/>
        <c:axPos val="r"/>
        <c:numFmt formatCode="0.00" sourceLinked="1"/>
        <c:majorTickMark val="out"/>
        <c:minorTickMark val="none"/>
        <c:tickLblPos val="none"/>
        <c:spPr>
          <a:noFill/>
          <a:ln>
            <a:noFill/>
          </a:ln>
          <a:effectLst/>
        </c:spPr>
        <c:txPr>
          <a:bodyPr rot="-60000000" spcFirstLastPara="1" vertOverflow="ellipsis" vert="horz" wrap="square" anchor="ctr" anchorCtr="1"/>
          <a:lstStyle/>
          <a:p>
            <a:pPr>
              <a:defRPr sz="700" b="0" i="0" u="none" strike="noStrike" kern="1200" baseline="0">
                <a:solidFill>
                  <a:sysClr val="windowText" lastClr="000000"/>
                </a:solidFill>
                <a:latin typeface="+mn-lt"/>
                <a:ea typeface="+mn-ea"/>
                <a:cs typeface="+mn-cs"/>
              </a:defRPr>
            </a:pPr>
            <a:endParaRPr lang="en-US"/>
          </a:p>
        </c:txPr>
        <c:crossAx val="1981090191"/>
        <c:crosses val="max"/>
        <c:crossBetween val="between"/>
      </c:valAx>
      <c:dateAx>
        <c:axId val="1981090191"/>
        <c:scaling>
          <c:orientation val="minMax"/>
        </c:scaling>
        <c:delete val="1"/>
        <c:axPos val="b"/>
        <c:numFmt formatCode="m/d/yyyy" sourceLinked="1"/>
        <c:majorTickMark val="out"/>
        <c:minorTickMark val="none"/>
        <c:tickLblPos val="nextTo"/>
        <c:crossAx val="734187759"/>
        <c:crosses val="autoZero"/>
        <c:auto val="1"/>
        <c:lblOffset val="100"/>
        <c:baseTimeUnit val="days"/>
      </c:date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r>
              <a:rPr lang="en-US" sz="1400" b="1"/>
              <a:t>1-year return</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'Equity and bond market perf'!$E$2</c:f>
              <c:strCache>
                <c:ptCount val="1"/>
                <c:pt idx="0">
                  <c:v>1-year</c:v>
                </c:pt>
              </c:strCache>
            </c:strRef>
          </c:tx>
          <c:spPr>
            <a:solidFill>
              <a:srgbClr val="87AFBF"/>
            </a:solidFill>
            <a:ln>
              <a:noFill/>
            </a:ln>
            <a:effectLst/>
          </c:spPr>
          <c:invertIfNegative val="0"/>
          <c:dLbls>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'Equity and bond market perf'!$B$3:$B$6</c:f>
              <c:strCache>
                <c:ptCount val="4"/>
                <c:pt idx="0">
                  <c:v>Canadian short-term bonds</c:v>
                </c:pt>
                <c:pt idx="1">
                  <c:v>Canadian universe bonds</c:v>
                </c:pt>
                <c:pt idx="2">
                  <c:v>U.S. high yield bonds</c:v>
                </c:pt>
                <c:pt idx="3">
                  <c:v>EM bonds</c:v>
                </c:pt>
              </c:strCache>
            </c:strRef>
          </c:cat>
          <c:val>
            <c:numRef>
              <c:f>'Equity and bond market perf'!$E$3:$E$6</c:f>
              <c:numCache>
                <c:formatCode>0.00%</c:formatCode>
                <c:ptCount val="4"/>
                <c:pt idx="0">
                  <c:v>4.5337367743519999E-2</c:v>
                </c:pt>
                <c:pt idx="1">
                  <c:v>3.2530800704049997E-2</c:v>
                </c:pt>
                <c:pt idx="2">
                  <c:v>5.6338663872919997E-2</c:v>
                </c:pt>
                <c:pt idx="3">
                  <c:v>0.10008881176928</c:v>
                </c:pt>
              </c:numCache>
            </c:numRef>
          </c:val>
          <c:extLst>
            <c:ext xmlns:c16="http://schemas.microsoft.com/office/drawing/2014/chart" uri="{C3380CC4-5D6E-409C-BE32-E72D297353CC}">
              <c16:uniqueId val="{00000000-9328-4628-AA48-8D76BFF8A0C4}"/>
            </c:ext>
          </c:extLst>
        </c:ser>
        <c:dLbls>
          <c:dLblPos val="outEnd"/>
          <c:showLegendKey val="0"/>
          <c:showVal val="1"/>
          <c:showCatName val="0"/>
          <c:showSerName val="0"/>
          <c:showPercent val="0"/>
          <c:showBubbleSize val="0"/>
        </c:dLbls>
        <c:gapWidth val="100"/>
        <c:overlap val="-27"/>
        <c:axId val="984336527"/>
        <c:axId val="1178778255"/>
      </c:barChart>
      <c:catAx>
        <c:axId val="984336527"/>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178778255"/>
        <c:crosses val="autoZero"/>
        <c:auto val="1"/>
        <c:lblAlgn val="ctr"/>
        <c:lblOffset val="100"/>
        <c:noMultiLvlLbl val="0"/>
      </c:catAx>
      <c:valAx>
        <c:axId val="1178778255"/>
        <c:scaling>
          <c:orientation val="minMax"/>
        </c:scaling>
        <c:delete val="1"/>
        <c:axPos val="l"/>
        <c:numFmt formatCode="0.00%" sourceLinked="1"/>
        <c:majorTickMark val="none"/>
        <c:minorTickMark val="none"/>
        <c:tickLblPos val="nextTo"/>
        <c:crossAx val="984336527"/>
        <c:crosses val="autoZero"/>
        <c:crossBetween val="between"/>
      </c:valAx>
      <c:spPr>
        <a:noFill/>
        <a:ln>
          <a:noFill/>
        </a:ln>
        <a:effectLst/>
      </c:spPr>
    </c:plotArea>
    <c:plotVisOnly val="1"/>
    <c:dispBlanksAs val="gap"/>
    <c:showDLblsOverMax val="0"/>
    <c:extLst/>
  </c:chart>
  <c:spPr>
    <a:noFill/>
    <a:ln>
      <a:noFill/>
    </a:ln>
    <a:effectLst/>
  </c:spPr>
  <c:txPr>
    <a:bodyPr/>
    <a:lstStyle/>
    <a:p>
      <a:pPr>
        <a:defRPr sz="1050"/>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r>
              <a:rPr lang="en-US" sz="1400" b="1"/>
              <a:t>1-month return</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'Equity and bond market perf'!$C$9</c:f>
              <c:strCache>
                <c:ptCount val="1"/>
                <c:pt idx="0">
                  <c:v>1-Month</c:v>
                </c:pt>
              </c:strCache>
            </c:strRef>
          </c:tx>
          <c:spPr>
            <a:solidFill>
              <a:schemeClr val="tx2"/>
            </a:solidFill>
            <a:ln>
              <a:noFill/>
            </a:ln>
            <a:effectLst/>
          </c:spPr>
          <c:invertIfNegative val="0"/>
          <c:dLbls>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'Equity and bond market perf'!$B$10:$B$13</c:f>
              <c:strCache>
                <c:ptCount val="4"/>
                <c:pt idx="0">
                  <c:v>Canadian equities</c:v>
                </c:pt>
                <c:pt idx="1">
                  <c:v>U.S. equities</c:v>
                </c:pt>
                <c:pt idx="2">
                  <c:v>International equities</c:v>
                </c:pt>
                <c:pt idx="3">
                  <c:v>EM equities</c:v>
                </c:pt>
              </c:strCache>
            </c:strRef>
          </c:cat>
          <c:val>
            <c:numRef>
              <c:f>'Equity and bond market perf'!$C$10:$C$13</c:f>
              <c:numCache>
                <c:formatCode>0.00%</c:formatCode>
                <c:ptCount val="4"/>
                <c:pt idx="0">
                  <c:v>3.8607137966879999E-2</c:v>
                </c:pt>
                <c:pt idx="1">
                  <c:v>-1.40856437807E-3</c:v>
                </c:pt>
                <c:pt idx="2">
                  <c:v>1.1103417153699999E-3</c:v>
                </c:pt>
                <c:pt idx="3">
                  <c:v>-2.8860911814559999E-2</c:v>
                </c:pt>
              </c:numCache>
            </c:numRef>
          </c:val>
          <c:extLst>
            <c:ext xmlns:c16="http://schemas.microsoft.com/office/drawing/2014/chart" uri="{C3380CC4-5D6E-409C-BE32-E72D297353CC}">
              <c16:uniqueId val="{00000000-E7DD-417F-BDA2-BA26F204C6CF}"/>
            </c:ext>
          </c:extLst>
        </c:ser>
        <c:dLbls>
          <c:dLblPos val="outEnd"/>
          <c:showLegendKey val="0"/>
          <c:showVal val="1"/>
          <c:showCatName val="0"/>
          <c:showSerName val="0"/>
          <c:showPercent val="0"/>
          <c:showBubbleSize val="0"/>
        </c:dLbls>
        <c:gapWidth val="100"/>
        <c:overlap val="-27"/>
        <c:axId val="984336527"/>
        <c:axId val="1178778255"/>
      </c:barChart>
      <c:catAx>
        <c:axId val="984336527"/>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178778255"/>
        <c:crosses val="autoZero"/>
        <c:auto val="1"/>
        <c:lblAlgn val="ctr"/>
        <c:lblOffset val="100"/>
        <c:noMultiLvlLbl val="0"/>
      </c:catAx>
      <c:valAx>
        <c:axId val="1178778255"/>
        <c:scaling>
          <c:orientation val="minMax"/>
        </c:scaling>
        <c:delete val="1"/>
        <c:axPos val="l"/>
        <c:numFmt formatCode="0.00%" sourceLinked="1"/>
        <c:majorTickMark val="none"/>
        <c:minorTickMark val="none"/>
        <c:tickLblPos val="nextTo"/>
        <c:crossAx val="98433652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r>
              <a:rPr lang="en-US" sz="1400" b="1"/>
              <a:t>1-year return</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'Equity and bond market perf'!$E$9</c:f>
              <c:strCache>
                <c:ptCount val="1"/>
                <c:pt idx="0">
                  <c:v>1-year</c:v>
                </c:pt>
              </c:strCache>
            </c:strRef>
          </c:tx>
          <c:spPr>
            <a:solidFill>
              <a:srgbClr val="87AFBF"/>
            </a:solidFill>
            <a:ln>
              <a:noFill/>
            </a:ln>
            <a:effectLst/>
          </c:spPr>
          <c:invertIfNegative val="0"/>
          <c:dLbls>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'Equity and bond market perf'!$B$10:$B$13</c:f>
              <c:strCache>
                <c:ptCount val="4"/>
                <c:pt idx="0">
                  <c:v>Canadian equities</c:v>
                </c:pt>
                <c:pt idx="1">
                  <c:v>U.S. equities</c:v>
                </c:pt>
                <c:pt idx="2">
                  <c:v>International equities</c:v>
                </c:pt>
                <c:pt idx="3">
                  <c:v>EM equities</c:v>
                </c:pt>
              </c:strCache>
            </c:strRef>
          </c:cat>
          <c:val>
            <c:numRef>
              <c:f>'Equity and bond market perf'!$E$10:$E$13</c:f>
              <c:numCache>
                <c:formatCode>0.00%</c:formatCode>
                <c:ptCount val="4"/>
                <c:pt idx="0">
                  <c:v>0.25707465221261</c:v>
                </c:pt>
                <c:pt idx="1">
                  <c:v>0.14753136702083999</c:v>
                </c:pt>
                <c:pt idx="2">
                  <c:v>0.23959602413931003</c:v>
                </c:pt>
                <c:pt idx="3">
                  <c:v>0.28944421900897999</c:v>
                </c:pt>
              </c:numCache>
            </c:numRef>
          </c:val>
          <c:extLst>
            <c:ext xmlns:c16="http://schemas.microsoft.com/office/drawing/2014/chart" uri="{C3380CC4-5D6E-409C-BE32-E72D297353CC}">
              <c16:uniqueId val="{00000000-8B89-49D0-B75E-C309D52A2A7A}"/>
            </c:ext>
          </c:extLst>
        </c:ser>
        <c:dLbls>
          <c:dLblPos val="outEnd"/>
          <c:showLegendKey val="0"/>
          <c:showVal val="1"/>
          <c:showCatName val="0"/>
          <c:showSerName val="0"/>
          <c:showPercent val="0"/>
          <c:showBubbleSize val="0"/>
        </c:dLbls>
        <c:gapWidth val="100"/>
        <c:overlap val="-27"/>
        <c:axId val="984336527"/>
        <c:axId val="1178778255"/>
      </c:barChart>
      <c:catAx>
        <c:axId val="984336527"/>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178778255"/>
        <c:crosses val="autoZero"/>
        <c:auto val="1"/>
        <c:lblAlgn val="ctr"/>
        <c:lblOffset val="100"/>
        <c:noMultiLvlLbl val="0"/>
      </c:catAx>
      <c:valAx>
        <c:axId val="1178778255"/>
        <c:scaling>
          <c:orientation val="minMax"/>
        </c:scaling>
        <c:delete val="1"/>
        <c:axPos val="l"/>
        <c:numFmt formatCode="0.00%" sourceLinked="1"/>
        <c:majorTickMark val="none"/>
        <c:minorTickMark val="none"/>
        <c:tickLblPos val="nextTo"/>
        <c:crossAx val="984336527"/>
        <c:crosses val="autoZero"/>
        <c:crossBetween val="between"/>
      </c:valAx>
      <c:spPr>
        <a:noFill/>
        <a:ln>
          <a:noFill/>
        </a:ln>
        <a:effectLst/>
      </c:spPr>
    </c:plotArea>
    <c:plotVisOnly val="1"/>
    <c:dispBlanksAs val="gap"/>
    <c:showDLblsOverMax val="0"/>
    <c:extLst/>
  </c:chart>
  <c:spPr>
    <a:noFill/>
    <a:ln>
      <a:noFill/>
    </a:ln>
    <a:effectLst/>
  </c:spPr>
  <c:txPr>
    <a:bodyPr/>
    <a:lstStyle/>
    <a:p>
      <a:pPr>
        <a:defRPr sz="1050"/>
      </a:pPr>
      <a:endParaRPr lang="en-US"/>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b="1">
                <a:solidFill>
                  <a:schemeClr val="tx1">
                    <a:lumMod val="65000"/>
                    <a:lumOff val="35000"/>
                  </a:schemeClr>
                </a:solidFill>
              </a:rPr>
              <a:t>Equity Market Volatility </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6.5811574199776748E-2"/>
          <c:y val="0.12470449172576832"/>
          <c:w val="0.8880692445771865"/>
          <c:h val="0.76403943523017082"/>
        </c:manualLayout>
      </c:layout>
      <c:areaChart>
        <c:grouping val="standard"/>
        <c:varyColors val="0"/>
        <c:ser>
          <c:idx val="1"/>
          <c:order val="1"/>
          <c:tx>
            <c:strRef>
              <c:f>'VIX MOVE'!$C$3</c:f>
              <c:strCache>
                <c:ptCount val="1"/>
                <c:pt idx="0">
                  <c:v> 2025 </c:v>
                </c:pt>
              </c:strCache>
            </c:strRef>
          </c:tx>
          <c:spPr>
            <a:solidFill>
              <a:schemeClr val="accent4">
                <a:lumMod val="40000"/>
                <a:lumOff val="60000"/>
              </a:schemeClr>
            </a:solidFill>
            <a:ln>
              <a:noFill/>
            </a:ln>
            <a:effectLst/>
          </c:spPr>
          <c:cat>
            <c:numRef>
              <c:f>'VIX MOVE'!$A$8:$A$10000</c:f>
              <c:numCache>
                <c:formatCode>m/d/yyyy</c:formatCode>
                <c:ptCount val="9993"/>
                <c:pt idx="0">
                  <c:v>39449</c:v>
                </c:pt>
                <c:pt idx="1">
                  <c:v>39450</c:v>
                </c:pt>
                <c:pt idx="2">
                  <c:v>39451</c:v>
                </c:pt>
                <c:pt idx="3">
                  <c:v>39454</c:v>
                </c:pt>
                <c:pt idx="4">
                  <c:v>39455</c:v>
                </c:pt>
                <c:pt idx="5">
                  <c:v>39456</c:v>
                </c:pt>
                <c:pt idx="6">
                  <c:v>39457</c:v>
                </c:pt>
                <c:pt idx="7">
                  <c:v>39458</c:v>
                </c:pt>
                <c:pt idx="8">
                  <c:v>39461</c:v>
                </c:pt>
                <c:pt idx="9">
                  <c:v>39462</c:v>
                </c:pt>
                <c:pt idx="10">
                  <c:v>39463</c:v>
                </c:pt>
                <c:pt idx="11">
                  <c:v>39464</c:v>
                </c:pt>
                <c:pt idx="12">
                  <c:v>39465</c:v>
                </c:pt>
                <c:pt idx="13">
                  <c:v>39469</c:v>
                </c:pt>
                <c:pt idx="14">
                  <c:v>39470</c:v>
                </c:pt>
                <c:pt idx="15">
                  <c:v>39471</c:v>
                </c:pt>
                <c:pt idx="16">
                  <c:v>39472</c:v>
                </c:pt>
                <c:pt idx="17">
                  <c:v>39475</c:v>
                </c:pt>
                <c:pt idx="18">
                  <c:v>39476</c:v>
                </c:pt>
                <c:pt idx="19">
                  <c:v>39477</c:v>
                </c:pt>
                <c:pt idx="20">
                  <c:v>39478</c:v>
                </c:pt>
                <c:pt idx="21">
                  <c:v>39479</c:v>
                </c:pt>
                <c:pt idx="22">
                  <c:v>39482</c:v>
                </c:pt>
                <c:pt idx="23">
                  <c:v>39483</c:v>
                </c:pt>
                <c:pt idx="24">
                  <c:v>39484</c:v>
                </c:pt>
                <c:pt idx="25">
                  <c:v>39485</c:v>
                </c:pt>
                <c:pt idx="26">
                  <c:v>39486</c:v>
                </c:pt>
                <c:pt idx="27">
                  <c:v>39489</c:v>
                </c:pt>
                <c:pt idx="28">
                  <c:v>39490</c:v>
                </c:pt>
                <c:pt idx="29">
                  <c:v>39491</c:v>
                </c:pt>
                <c:pt idx="30">
                  <c:v>39492</c:v>
                </c:pt>
                <c:pt idx="31">
                  <c:v>39493</c:v>
                </c:pt>
                <c:pt idx="32">
                  <c:v>39497</c:v>
                </c:pt>
                <c:pt idx="33">
                  <c:v>39498</c:v>
                </c:pt>
                <c:pt idx="34">
                  <c:v>39499</c:v>
                </c:pt>
                <c:pt idx="35">
                  <c:v>39500</c:v>
                </c:pt>
                <c:pt idx="36">
                  <c:v>39503</c:v>
                </c:pt>
                <c:pt idx="37">
                  <c:v>39504</c:v>
                </c:pt>
                <c:pt idx="38">
                  <c:v>39505</c:v>
                </c:pt>
                <c:pt idx="39">
                  <c:v>39506</c:v>
                </c:pt>
                <c:pt idx="40">
                  <c:v>39507</c:v>
                </c:pt>
                <c:pt idx="41">
                  <c:v>39510</c:v>
                </c:pt>
                <c:pt idx="42">
                  <c:v>39511</c:v>
                </c:pt>
                <c:pt idx="43">
                  <c:v>39512</c:v>
                </c:pt>
                <c:pt idx="44">
                  <c:v>39513</c:v>
                </c:pt>
                <c:pt idx="45">
                  <c:v>39514</c:v>
                </c:pt>
                <c:pt idx="46">
                  <c:v>39517</c:v>
                </c:pt>
                <c:pt idx="47">
                  <c:v>39518</c:v>
                </c:pt>
                <c:pt idx="48">
                  <c:v>39519</c:v>
                </c:pt>
                <c:pt idx="49">
                  <c:v>39520</c:v>
                </c:pt>
                <c:pt idx="50">
                  <c:v>39521</c:v>
                </c:pt>
                <c:pt idx="51">
                  <c:v>39524</c:v>
                </c:pt>
                <c:pt idx="52">
                  <c:v>39525</c:v>
                </c:pt>
                <c:pt idx="53">
                  <c:v>39526</c:v>
                </c:pt>
                <c:pt idx="54">
                  <c:v>39527</c:v>
                </c:pt>
                <c:pt idx="55">
                  <c:v>39531</c:v>
                </c:pt>
                <c:pt idx="56">
                  <c:v>39532</c:v>
                </c:pt>
                <c:pt idx="57">
                  <c:v>39533</c:v>
                </c:pt>
                <c:pt idx="58">
                  <c:v>39534</c:v>
                </c:pt>
                <c:pt idx="59">
                  <c:v>39535</c:v>
                </c:pt>
                <c:pt idx="60">
                  <c:v>39538</c:v>
                </c:pt>
                <c:pt idx="61">
                  <c:v>39539</c:v>
                </c:pt>
                <c:pt idx="62">
                  <c:v>39540</c:v>
                </c:pt>
                <c:pt idx="63">
                  <c:v>39541</c:v>
                </c:pt>
                <c:pt idx="64">
                  <c:v>39542</c:v>
                </c:pt>
                <c:pt idx="65">
                  <c:v>39545</c:v>
                </c:pt>
                <c:pt idx="66">
                  <c:v>39546</c:v>
                </c:pt>
                <c:pt idx="67">
                  <c:v>39547</c:v>
                </c:pt>
                <c:pt idx="68">
                  <c:v>39548</c:v>
                </c:pt>
                <c:pt idx="69">
                  <c:v>39549</c:v>
                </c:pt>
                <c:pt idx="70">
                  <c:v>39552</c:v>
                </c:pt>
                <c:pt idx="71">
                  <c:v>39553</c:v>
                </c:pt>
                <c:pt idx="72">
                  <c:v>39554</c:v>
                </c:pt>
                <c:pt idx="73">
                  <c:v>39555</c:v>
                </c:pt>
                <c:pt idx="74">
                  <c:v>39556</c:v>
                </c:pt>
                <c:pt idx="75">
                  <c:v>39559</c:v>
                </c:pt>
                <c:pt idx="76">
                  <c:v>39560</c:v>
                </c:pt>
                <c:pt idx="77">
                  <c:v>39561</c:v>
                </c:pt>
                <c:pt idx="78">
                  <c:v>39562</c:v>
                </c:pt>
                <c:pt idx="79">
                  <c:v>39563</c:v>
                </c:pt>
                <c:pt idx="80">
                  <c:v>39566</c:v>
                </c:pt>
                <c:pt idx="81">
                  <c:v>39567</c:v>
                </c:pt>
                <c:pt idx="82">
                  <c:v>39568</c:v>
                </c:pt>
                <c:pt idx="83">
                  <c:v>39569</c:v>
                </c:pt>
                <c:pt idx="84">
                  <c:v>39570</c:v>
                </c:pt>
                <c:pt idx="85">
                  <c:v>39573</c:v>
                </c:pt>
                <c:pt idx="86">
                  <c:v>39574</c:v>
                </c:pt>
                <c:pt idx="87">
                  <c:v>39575</c:v>
                </c:pt>
                <c:pt idx="88">
                  <c:v>39576</c:v>
                </c:pt>
                <c:pt idx="89">
                  <c:v>39577</c:v>
                </c:pt>
                <c:pt idx="90">
                  <c:v>39580</c:v>
                </c:pt>
                <c:pt idx="91">
                  <c:v>39581</c:v>
                </c:pt>
                <c:pt idx="92">
                  <c:v>39582</c:v>
                </c:pt>
                <c:pt idx="93">
                  <c:v>39583</c:v>
                </c:pt>
                <c:pt idx="94">
                  <c:v>39584</c:v>
                </c:pt>
                <c:pt idx="95">
                  <c:v>39587</c:v>
                </c:pt>
                <c:pt idx="96">
                  <c:v>39588</c:v>
                </c:pt>
                <c:pt idx="97">
                  <c:v>39589</c:v>
                </c:pt>
                <c:pt idx="98">
                  <c:v>39590</c:v>
                </c:pt>
                <c:pt idx="99">
                  <c:v>39591</c:v>
                </c:pt>
                <c:pt idx="100">
                  <c:v>39595</c:v>
                </c:pt>
                <c:pt idx="101">
                  <c:v>39596</c:v>
                </c:pt>
                <c:pt idx="102">
                  <c:v>39597</c:v>
                </c:pt>
                <c:pt idx="103">
                  <c:v>39598</c:v>
                </c:pt>
                <c:pt idx="104">
                  <c:v>39601</c:v>
                </c:pt>
                <c:pt idx="105">
                  <c:v>39602</c:v>
                </c:pt>
                <c:pt idx="106">
                  <c:v>39603</c:v>
                </c:pt>
                <c:pt idx="107">
                  <c:v>39604</c:v>
                </c:pt>
                <c:pt idx="108">
                  <c:v>39605</c:v>
                </c:pt>
                <c:pt idx="109">
                  <c:v>39608</c:v>
                </c:pt>
                <c:pt idx="110">
                  <c:v>39609</c:v>
                </c:pt>
                <c:pt idx="111">
                  <c:v>39610</c:v>
                </c:pt>
                <c:pt idx="112">
                  <c:v>39611</c:v>
                </c:pt>
                <c:pt idx="113">
                  <c:v>39612</c:v>
                </c:pt>
                <c:pt idx="114">
                  <c:v>39615</c:v>
                </c:pt>
                <c:pt idx="115">
                  <c:v>39616</c:v>
                </c:pt>
                <c:pt idx="116">
                  <c:v>39617</c:v>
                </c:pt>
                <c:pt idx="117">
                  <c:v>39618</c:v>
                </c:pt>
                <c:pt idx="118">
                  <c:v>39619</c:v>
                </c:pt>
                <c:pt idx="119">
                  <c:v>39622</c:v>
                </c:pt>
                <c:pt idx="120">
                  <c:v>39623</c:v>
                </c:pt>
                <c:pt idx="121">
                  <c:v>39624</c:v>
                </c:pt>
                <c:pt idx="122">
                  <c:v>39625</c:v>
                </c:pt>
                <c:pt idx="123">
                  <c:v>39626</c:v>
                </c:pt>
                <c:pt idx="124">
                  <c:v>39629</c:v>
                </c:pt>
                <c:pt idx="125">
                  <c:v>39630</c:v>
                </c:pt>
                <c:pt idx="126">
                  <c:v>39631</c:v>
                </c:pt>
                <c:pt idx="127">
                  <c:v>39632</c:v>
                </c:pt>
                <c:pt idx="128">
                  <c:v>39636</c:v>
                </c:pt>
                <c:pt idx="129">
                  <c:v>39637</c:v>
                </c:pt>
                <c:pt idx="130">
                  <c:v>39638</c:v>
                </c:pt>
                <c:pt idx="131">
                  <c:v>39639</c:v>
                </c:pt>
                <c:pt idx="132">
                  <c:v>39640</c:v>
                </c:pt>
                <c:pt idx="133">
                  <c:v>39643</c:v>
                </c:pt>
                <c:pt idx="134">
                  <c:v>39644</c:v>
                </c:pt>
                <c:pt idx="135">
                  <c:v>39645</c:v>
                </c:pt>
                <c:pt idx="136">
                  <c:v>39646</c:v>
                </c:pt>
                <c:pt idx="137">
                  <c:v>39647</c:v>
                </c:pt>
                <c:pt idx="138">
                  <c:v>39650</c:v>
                </c:pt>
                <c:pt idx="139">
                  <c:v>39651</c:v>
                </c:pt>
                <c:pt idx="140">
                  <c:v>39652</c:v>
                </c:pt>
                <c:pt idx="141">
                  <c:v>39653</c:v>
                </c:pt>
                <c:pt idx="142">
                  <c:v>39654</c:v>
                </c:pt>
                <c:pt idx="143">
                  <c:v>39657</c:v>
                </c:pt>
                <c:pt idx="144">
                  <c:v>39658</c:v>
                </c:pt>
                <c:pt idx="145">
                  <c:v>39659</c:v>
                </c:pt>
                <c:pt idx="146">
                  <c:v>39660</c:v>
                </c:pt>
                <c:pt idx="147">
                  <c:v>39661</c:v>
                </c:pt>
                <c:pt idx="148">
                  <c:v>39664</c:v>
                </c:pt>
                <c:pt idx="149">
                  <c:v>39665</c:v>
                </c:pt>
                <c:pt idx="150">
                  <c:v>39666</c:v>
                </c:pt>
                <c:pt idx="151">
                  <c:v>39667</c:v>
                </c:pt>
                <c:pt idx="152">
                  <c:v>39668</c:v>
                </c:pt>
                <c:pt idx="153">
                  <c:v>39671</c:v>
                </c:pt>
                <c:pt idx="154">
                  <c:v>39672</c:v>
                </c:pt>
                <c:pt idx="155">
                  <c:v>39673</c:v>
                </c:pt>
                <c:pt idx="156">
                  <c:v>39674</c:v>
                </c:pt>
                <c:pt idx="157">
                  <c:v>39675</c:v>
                </c:pt>
                <c:pt idx="158">
                  <c:v>39678</c:v>
                </c:pt>
                <c:pt idx="159">
                  <c:v>39679</c:v>
                </c:pt>
                <c:pt idx="160">
                  <c:v>39680</c:v>
                </c:pt>
                <c:pt idx="161">
                  <c:v>39681</c:v>
                </c:pt>
                <c:pt idx="162">
                  <c:v>39682</c:v>
                </c:pt>
                <c:pt idx="163">
                  <c:v>39685</c:v>
                </c:pt>
                <c:pt idx="164">
                  <c:v>39686</c:v>
                </c:pt>
                <c:pt idx="165">
                  <c:v>39687</c:v>
                </c:pt>
                <c:pt idx="166">
                  <c:v>39688</c:v>
                </c:pt>
                <c:pt idx="167">
                  <c:v>39689</c:v>
                </c:pt>
                <c:pt idx="168">
                  <c:v>39693</c:v>
                </c:pt>
                <c:pt idx="169">
                  <c:v>39694</c:v>
                </c:pt>
                <c:pt idx="170">
                  <c:v>39695</c:v>
                </c:pt>
                <c:pt idx="171">
                  <c:v>39696</c:v>
                </c:pt>
                <c:pt idx="172">
                  <c:v>39699</c:v>
                </c:pt>
                <c:pt idx="173">
                  <c:v>39700</c:v>
                </c:pt>
                <c:pt idx="174">
                  <c:v>39701</c:v>
                </c:pt>
                <c:pt idx="175">
                  <c:v>39702</c:v>
                </c:pt>
                <c:pt idx="176">
                  <c:v>39703</c:v>
                </c:pt>
                <c:pt idx="177">
                  <c:v>39706</c:v>
                </c:pt>
                <c:pt idx="178">
                  <c:v>39707</c:v>
                </c:pt>
                <c:pt idx="179">
                  <c:v>39708</c:v>
                </c:pt>
                <c:pt idx="180">
                  <c:v>39709</c:v>
                </c:pt>
                <c:pt idx="181">
                  <c:v>39710</c:v>
                </c:pt>
                <c:pt idx="182">
                  <c:v>39713</c:v>
                </c:pt>
                <c:pt idx="183">
                  <c:v>39714</c:v>
                </c:pt>
                <c:pt idx="184">
                  <c:v>39715</c:v>
                </c:pt>
                <c:pt idx="185">
                  <c:v>39716</c:v>
                </c:pt>
                <c:pt idx="186">
                  <c:v>39717</c:v>
                </c:pt>
                <c:pt idx="187">
                  <c:v>39720</c:v>
                </c:pt>
                <c:pt idx="188">
                  <c:v>39721</c:v>
                </c:pt>
                <c:pt idx="189">
                  <c:v>39722</c:v>
                </c:pt>
                <c:pt idx="190">
                  <c:v>39723</c:v>
                </c:pt>
                <c:pt idx="191">
                  <c:v>39724</c:v>
                </c:pt>
                <c:pt idx="192">
                  <c:v>39727</c:v>
                </c:pt>
                <c:pt idx="193">
                  <c:v>39728</c:v>
                </c:pt>
                <c:pt idx="194">
                  <c:v>39729</c:v>
                </c:pt>
                <c:pt idx="195">
                  <c:v>39730</c:v>
                </c:pt>
                <c:pt idx="196">
                  <c:v>39731</c:v>
                </c:pt>
                <c:pt idx="197">
                  <c:v>39734</c:v>
                </c:pt>
                <c:pt idx="198">
                  <c:v>39735</c:v>
                </c:pt>
                <c:pt idx="199">
                  <c:v>39736</c:v>
                </c:pt>
                <c:pt idx="200">
                  <c:v>39737</c:v>
                </c:pt>
                <c:pt idx="201">
                  <c:v>39738</c:v>
                </c:pt>
                <c:pt idx="202">
                  <c:v>39741</c:v>
                </c:pt>
                <c:pt idx="203">
                  <c:v>39742</c:v>
                </c:pt>
                <c:pt idx="204">
                  <c:v>39743</c:v>
                </c:pt>
                <c:pt idx="205">
                  <c:v>39744</c:v>
                </c:pt>
                <c:pt idx="206">
                  <c:v>39745</c:v>
                </c:pt>
                <c:pt idx="207">
                  <c:v>39748</c:v>
                </c:pt>
                <c:pt idx="208">
                  <c:v>39749</c:v>
                </c:pt>
                <c:pt idx="209">
                  <c:v>39750</c:v>
                </c:pt>
                <c:pt idx="210">
                  <c:v>39751</c:v>
                </c:pt>
                <c:pt idx="211">
                  <c:v>39752</c:v>
                </c:pt>
                <c:pt idx="212">
                  <c:v>39755</c:v>
                </c:pt>
                <c:pt idx="213">
                  <c:v>39756</c:v>
                </c:pt>
                <c:pt idx="214">
                  <c:v>39757</c:v>
                </c:pt>
                <c:pt idx="215">
                  <c:v>39758</c:v>
                </c:pt>
                <c:pt idx="216">
                  <c:v>39759</c:v>
                </c:pt>
                <c:pt idx="217">
                  <c:v>39762</c:v>
                </c:pt>
                <c:pt idx="218">
                  <c:v>39763</c:v>
                </c:pt>
                <c:pt idx="219">
                  <c:v>39764</c:v>
                </c:pt>
                <c:pt idx="220">
                  <c:v>39765</c:v>
                </c:pt>
                <c:pt idx="221">
                  <c:v>39766</c:v>
                </c:pt>
                <c:pt idx="222">
                  <c:v>39769</c:v>
                </c:pt>
                <c:pt idx="223">
                  <c:v>39770</c:v>
                </c:pt>
                <c:pt idx="224">
                  <c:v>39771</c:v>
                </c:pt>
                <c:pt idx="225">
                  <c:v>39772</c:v>
                </c:pt>
                <c:pt idx="226">
                  <c:v>39773</c:v>
                </c:pt>
                <c:pt idx="227">
                  <c:v>39776</c:v>
                </c:pt>
                <c:pt idx="228">
                  <c:v>39777</c:v>
                </c:pt>
                <c:pt idx="229">
                  <c:v>39778</c:v>
                </c:pt>
                <c:pt idx="230">
                  <c:v>39780</c:v>
                </c:pt>
                <c:pt idx="231">
                  <c:v>39783</c:v>
                </c:pt>
                <c:pt idx="232">
                  <c:v>39784</c:v>
                </c:pt>
                <c:pt idx="233">
                  <c:v>39785</c:v>
                </c:pt>
                <c:pt idx="234">
                  <c:v>39786</c:v>
                </c:pt>
                <c:pt idx="235">
                  <c:v>39787</c:v>
                </c:pt>
                <c:pt idx="236">
                  <c:v>39790</c:v>
                </c:pt>
                <c:pt idx="237">
                  <c:v>39791</c:v>
                </c:pt>
                <c:pt idx="238">
                  <c:v>39792</c:v>
                </c:pt>
                <c:pt idx="239">
                  <c:v>39793</c:v>
                </c:pt>
                <c:pt idx="240">
                  <c:v>39794</c:v>
                </c:pt>
                <c:pt idx="241">
                  <c:v>39797</c:v>
                </c:pt>
                <c:pt idx="242">
                  <c:v>39798</c:v>
                </c:pt>
                <c:pt idx="243">
                  <c:v>39799</c:v>
                </c:pt>
                <c:pt idx="244">
                  <c:v>39800</c:v>
                </c:pt>
                <c:pt idx="245">
                  <c:v>39801</c:v>
                </c:pt>
                <c:pt idx="246">
                  <c:v>39804</c:v>
                </c:pt>
                <c:pt idx="247">
                  <c:v>39805</c:v>
                </c:pt>
                <c:pt idx="248">
                  <c:v>39806</c:v>
                </c:pt>
                <c:pt idx="249">
                  <c:v>39808</c:v>
                </c:pt>
                <c:pt idx="250">
                  <c:v>39811</c:v>
                </c:pt>
                <c:pt idx="251">
                  <c:v>39812</c:v>
                </c:pt>
                <c:pt idx="252">
                  <c:v>39813</c:v>
                </c:pt>
                <c:pt idx="253">
                  <c:v>39815</c:v>
                </c:pt>
                <c:pt idx="254">
                  <c:v>39818</c:v>
                </c:pt>
                <c:pt idx="255">
                  <c:v>39819</c:v>
                </c:pt>
                <c:pt idx="256">
                  <c:v>39820</c:v>
                </c:pt>
                <c:pt idx="257">
                  <c:v>39821</c:v>
                </c:pt>
                <c:pt idx="258">
                  <c:v>39822</c:v>
                </c:pt>
                <c:pt idx="259">
                  <c:v>39825</c:v>
                </c:pt>
                <c:pt idx="260">
                  <c:v>39826</c:v>
                </c:pt>
                <c:pt idx="261">
                  <c:v>39827</c:v>
                </c:pt>
                <c:pt idx="262">
                  <c:v>39828</c:v>
                </c:pt>
                <c:pt idx="263">
                  <c:v>39829</c:v>
                </c:pt>
                <c:pt idx="264">
                  <c:v>39833</c:v>
                </c:pt>
                <c:pt idx="265">
                  <c:v>39834</c:v>
                </c:pt>
                <c:pt idx="266">
                  <c:v>39835</c:v>
                </c:pt>
                <c:pt idx="267">
                  <c:v>39836</c:v>
                </c:pt>
                <c:pt idx="268">
                  <c:v>39839</c:v>
                </c:pt>
                <c:pt idx="269">
                  <c:v>39840</c:v>
                </c:pt>
                <c:pt idx="270">
                  <c:v>39841</c:v>
                </c:pt>
                <c:pt idx="271">
                  <c:v>39842</c:v>
                </c:pt>
                <c:pt idx="272">
                  <c:v>39843</c:v>
                </c:pt>
                <c:pt idx="273">
                  <c:v>39846</c:v>
                </c:pt>
                <c:pt idx="274">
                  <c:v>39847</c:v>
                </c:pt>
                <c:pt idx="275">
                  <c:v>39848</c:v>
                </c:pt>
                <c:pt idx="276">
                  <c:v>39849</c:v>
                </c:pt>
                <c:pt idx="277">
                  <c:v>39850</c:v>
                </c:pt>
                <c:pt idx="278">
                  <c:v>39853</c:v>
                </c:pt>
                <c:pt idx="279">
                  <c:v>39854</c:v>
                </c:pt>
                <c:pt idx="280">
                  <c:v>39855</c:v>
                </c:pt>
                <c:pt idx="281">
                  <c:v>39856</c:v>
                </c:pt>
                <c:pt idx="282">
                  <c:v>39857</c:v>
                </c:pt>
                <c:pt idx="283">
                  <c:v>39861</c:v>
                </c:pt>
                <c:pt idx="284">
                  <c:v>39862</c:v>
                </c:pt>
                <c:pt idx="285">
                  <c:v>39863</c:v>
                </c:pt>
                <c:pt idx="286">
                  <c:v>39864</c:v>
                </c:pt>
                <c:pt idx="287">
                  <c:v>39867</c:v>
                </c:pt>
                <c:pt idx="288">
                  <c:v>39868</c:v>
                </c:pt>
                <c:pt idx="289">
                  <c:v>39869</c:v>
                </c:pt>
                <c:pt idx="290">
                  <c:v>39870</c:v>
                </c:pt>
                <c:pt idx="291">
                  <c:v>39871</c:v>
                </c:pt>
                <c:pt idx="292">
                  <c:v>39874</c:v>
                </c:pt>
                <c:pt idx="293">
                  <c:v>39875</c:v>
                </c:pt>
                <c:pt idx="294">
                  <c:v>39876</c:v>
                </c:pt>
                <c:pt idx="295">
                  <c:v>39877</c:v>
                </c:pt>
                <c:pt idx="296">
                  <c:v>39878</c:v>
                </c:pt>
                <c:pt idx="297">
                  <c:v>39881</c:v>
                </c:pt>
                <c:pt idx="298">
                  <c:v>39882</c:v>
                </c:pt>
                <c:pt idx="299">
                  <c:v>39883</c:v>
                </c:pt>
                <c:pt idx="300">
                  <c:v>39884</c:v>
                </c:pt>
                <c:pt idx="301">
                  <c:v>39885</c:v>
                </c:pt>
                <c:pt idx="302">
                  <c:v>39888</c:v>
                </c:pt>
                <c:pt idx="303">
                  <c:v>39889</c:v>
                </c:pt>
                <c:pt idx="304">
                  <c:v>39890</c:v>
                </c:pt>
                <c:pt idx="305">
                  <c:v>39891</c:v>
                </c:pt>
                <c:pt idx="306">
                  <c:v>39892</c:v>
                </c:pt>
                <c:pt idx="307">
                  <c:v>39895</c:v>
                </c:pt>
                <c:pt idx="308">
                  <c:v>39896</c:v>
                </c:pt>
                <c:pt idx="309">
                  <c:v>39897</c:v>
                </c:pt>
                <c:pt idx="310">
                  <c:v>39898</c:v>
                </c:pt>
                <c:pt idx="311">
                  <c:v>39899</c:v>
                </c:pt>
                <c:pt idx="312">
                  <c:v>39902</c:v>
                </c:pt>
                <c:pt idx="313">
                  <c:v>39903</c:v>
                </c:pt>
                <c:pt idx="314">
                  <c:v>39904</c:v>
                </c:pt>
                <c:pt idx="315">
                  <c:v>39905</c:v>
                </c:pt>
                <c:pt idx="316">
                  <c:v>39906</c:v>
                </c:pt>
                <c:pt idx="317">
                  <c:v>39909</c:v>
                </c:pt>
                <c:pt idx="318">
                  <c:v>39910</c:v>
                </c:pt>
                <c:pt idx="319">
                  <c:v>39911</c:v>
                </c:pt>
                <c:pt idx="320">
                  <c:v>39912</c:v>
                </c:pt>
                <c:pt idx="321">
                  <c:v>39916</c:v>
                </c:pt>
                <c:pt idx="322">
                  <c:v>39917</c:v>
                </c:pt>
                <c:pt idx="323">
                  <c:v>39918</c:v>
                </c:pt>
                <c:pt idx="324">
                  <c:v>39919</c:v>
                </c:pt>
                <c:pt idx="325">
                  <c:v>39920</c:v>
                </c:pt>
                <c:pt idx="326">
                  <c:v>39923</c:v>
                </c:pt>
                <c:pt idx="327">
                  <c:v>39924</c:v>
                </c:pt>
                <c:pt idx="328">
                  <c:v>39925</c:v>
                </c:pt>
                <c:pt idx="329">
                  <c:v>39926</c:v>
                </c:pt>
                <c:pt idx="330">
                  <c:v>39927</c:v>
                </c:pt>
                <c:pt idx="331">
                  <c:v>39930</c:v>
                </c:pt>
                <c:pt idx="332">
                  <c:v>39931</c:v>
                </c:pt>
                <c:pt idx="333">
                  <c:v>39932</c:v>
                </c:pt>
                <c:pt idx="334">
                  <c:v>39933</c:v>
                </c:pt>
                <c:pt idx="335">
                  <c:v>39934</c:v>
                </c:pt>
                <c:pt idx="336">
                  <c:v>39937</c:v>
                </c:pt>
                <c:pt idx="337">
                  <c:v>39938</c:v>
                </c:pt>
                <c:pt idx="338">
                  <c:v>39939</c:v>
                </c:pt>
                <c:pt idx="339">
                  <c:v>39940</c:v>
                </c:pt>
                <c:pt idx="340">
                  <c:v>39941</c:v>
                </c:pt>
                <c:pt idx="341">
                  <c:v>39944</c:v>
                </c:pt>
                <c:pt idx="342">
                  <c:v>39945</c:v>
                </c:pt>
                <c:pt idx="343">
                  <c:v>39946</c:v>
                </c:pt>
                <c:pt idx="344">
                  <c:v>39947</c:v>
                </c:pt>
                <c:pt idx="345">
                  <c:v>39948</c:v>
                </c:pt>
                <c:pt idx="346">
                  <c:v>39951</c:v>
                </c:pt>
                <c:pt idx="347">
                  <c:v>39952</c:v>
                </c:pt>
                <c:pt idx="348">
                  <c:v>39953</c:v>
                </c:pt>
                <c:pt idx="349">
                  <c:v>39954</c:v>
                </c:pt>
                <c:pt idx="350">
                  <c:v>39955</c:v>
                </c:pt>
                <c:pt idx="351">
                  <c:v>39959</c:v>
                </c:pt>
                <c:pt idx="352">
                  <c:v>39960</c:v>
                </c:pt>
                <c:pt idx="353">
                  <c:v>39961</c:v>
                </c:pt>
                <c:pt idx="354">
                  <c:v>39962</c:v>
                </c:pt>
                <c:pt idx="355">
                  <c:v>39965</c:v>
                </c:pt>
                <c:pt idx="356">
                  <c:v>39966</c:v>
                </c:pt>
                <c:pt idx="357">
                  <c:v>39967</c:v>
                </c:pt>
                <c:pt idx="358">
                  <c:v>39968</c:v>
                </c:pt>
                <c:pt idx="359">
                  <c:v>39969</c:v>
                </c:pt>
                <c:pt idx="360">
                  <c:v>39972</c:v>
                </c:pt>
                <c:pt idx="361">
                  <c:v>39973</c:v>
                </c:pt>
                <c:pt idx="362">
                  <c:v>39974</c:v>
                </c:pt>
                <c:pt idx="363">
                  <c:v>39975</c:v>
                </c:pt>
                <c:pt idx="364">
                  <c:v>39976</c:v>
                </c:pt>
                <c:pt idx="365">
                  <c:v>39979</c:v>
                </c:pt>
                <c:pt idx="366">
                  <c:v>39980</c:v>
                </c:pt>
                <c:pt idx="367">
                  <c:v>39981</c:v>
                </c:pt>
                <c:pt idx="368">
                  <c:v>39982</c:v>
                </c:pt>
                <c:pt idx="369">
                  <c:v>39983</c:v>
                </c:pt>
                <c:pt idx="370">
                  <c:v>39986</c:v>
                </c:pt>
                <c:pt idx="371">
                  <c:v>39987</c:v>
                </c:pt>
                <c:pt idx="372">
                  <c:v>39988</c:v>
                </c:pt>
                <c:pt idx="373">
                  <c:v>39989</c:v>
                </c:pt>
                <c:pt idx="374">
                  <c:v>39990</c:v>
                </c:pt>
                <c:pt idx="375">
                  <c:v>39993</c:v>
                </c:pt>
                <c:pt idx="376">
                  <c:v>39994</c:v>
                </c:pt>
                <c:pt idx="377">
                  <c:v>39995</c:v>
                </c:pt>
                <c:pt idx="378">
                  <c:v>39996</c:v>
                </c:pt>
                <c:pt idx="379">
                  <c:v>40000</c:v>
                </c:pt>
                <c:pt idx="380">
                  <c:v>40001</c:v>
                </c:pt>
                <c:pt idx="381">
                  <c:v>40002</c:v>
                </c:pt>
                <c:pt idx="382">
                  <c:v>40003</c:v>
                </c:pt>
                <c:pt idx="383">
                  <c:v>40004</c:v>
                </c:pt>
                <c:pt idx="384">
                  <c:v>40007</c:v>
                </c:pt>
                <c:pt idx="385">
                  <c:v>40008</c:v>
                </c:pt>
                <c:pt idx="386">
                  <c:v>40009</c:v>
                </c:pt>
                <c:pt idx="387">
                  <c:v>40010</c:v>
                </c:pt>
                <c:pt idx="388">
                  <c:v>40011</c:v>
                </c:pt>
                <c:pt idx="389">
                  <c:v>40014</c:v>
                </c:pt>
                <c:pt idx="390">
                  <c:v>40015</c:v>
                </c:pt>
                <c:pt idx="391">
                  <c:v>40016</c:v>
                </c:pt>
                <c:pt idx="392">
                  <c:v>40017</c:v>
                </c:pt>
                <c:pt idx="393">
                  <c:v>40018</c:v>
                </c:pt>
                <c:pt idx="394">
                  <c:v>40021</c:v>
                </c:pt>
                <c:pt idx="395">
                  <c:v>40022</c:v>
                </c:pt>
                <c:pt idx="396">
                  <c:v>40023</c:v>
                </c:pt>
                <c:pt idx="397">
                  <c:v>40024</c:v>
                </c:pt>
                <c:pt idx="398">
                  <c:v>40025</c:v>
                </c:pt>
                <c:pt idx="399">
                  <c:v>40028</c:v>
                </c:pt>
                <c:pt idx="400">
                  <c:v>40029</c:v>
                </c:pt>
                <c:pt idx="401">
                  <c:v>40030</c:v>
                </c:pt>
                <c:pt idx="402">
                  <c:v>40031</c:v>
                </c:pt>
                <c:pt idx="403">
                  <c:v>40032</c:v>
                </c:pt>
                <c:pt idx="404">
                  <c:v>40035</c:v>
                </c:pt>
                <c:pt idx="405">
                  <c:v>40036</c:v>
                </c:pt>
                <c:pt idx="406">
                  <c:v>40037</c:v>
                </c:pt>
                <c:pt idx="407">
                  <c:v>40038</c:v>
                </c:pt>
                <c:pt idx="408">
                  <c:v>40039</c:v>
                </c:pt>
                <c:pt idx="409">
                  <c:v>40042</c:v>
                </c:pt>
                <c:pt idx="410">
                  <c:v>40043</c:v>
                </c:pt>
                <c:pt idx="411">
                  <c:v>40044</c:v>
                </c:pt>
                <c:pt idx="412">
                  <c:v>40045</c:v>
                </c:pt>
                <c:pt idx="413">
                  <c:v>40046</c:v>
                </c:pt>
                <c:pt idx="414">
                  <c:v>40049</c:v>
                </c:pt>
                <c:pt idx="415">
                  <c:v>40050</c:v>
                </c:pt>
                <c:pt idx="416">
                  <c:v>40051</c:v>
                </c:pt>
                <c:pt idx="417">
                  <c:v>40052</c:v>
                </c:pt>
                <c:pt idx="418">
                  <c:v>40053</c:v>
                </c:pt>
                <c:pt idx="419">
                  <c:v>40056</c:v>
                </c:pt>
                <c:pt idx="420">
                  <c:v>40057</c:v>
                </c:pt>
                <c:pt idx="421">
                  <c:v>40058</c:v>
                </c:pt>
                <c:pt idx="422">
                  <c:v>40059</c:v>
                </c:pt>
                <c:pt idx="423">
                  <c:v>40060</c:v>
                </c:pt>
                <c:pt idx="424">
                  <c:v>40064</c:v>
                </c:pt>
                <c:pt idx="425">
                  <c:v>40065</c:v>
                </c:pt>
                <c:pt idx="426">
                  <c:v>40066</c:v>
                </c:pt>
                <c:pt idx="427">
                  <c:v>40067</c:v>
                </c:pt>
                <c:pt idx="428">
                  <c:v>40070</c:v>
                </c:pt>
                <c:pt idx="429">
                  <c:v>40071</c:v>
                </c:pt>
                <c:pt idx="430">
                  <c:v>40072</c:v>
                </c:pt>
                <c:pt idx="431">
                  <c:v>40073</c:v>
                </c:pt>
                <c:pt idx="432">
                  <c:v>40074</c:v>
                </c:pt>
                <c:pt idx="433">
                  <c:v>40077</c:v>
                </c:pt>
                <c:pt idx="434">
                  <c:v>40078</c:v>
                </c:pt>
                <c:pt idx="435">
                  <c:v>40079</c:v>
                </c:pt>
                <c:pt idx="436">
                  <c:v>40080</c:v>
                </c:pt>
                <c:pt idx="437">
                  <c:v>40081</c:v>
                </c:pt>
                <c:pt idx="438">
                  <c:v>40084</c:v>
                </c:pt>
                <c:pt idx="439">
                  <c:v>40085</c:v>
                </c:pt>
                <c:pt idx="440">
                  <c:v>40086</c:v>
                </c:pt>
                <c:pt idx="441">
                  <c:v>40087</c:v>
                </c:pt>
                <c:pt idx="442">
                  <c:v>40088</c:v>
                </c:pt>
                <c:pt idx="443">
                  <c:v>40091</c:v>
                </c:pt>
                <c:pt idx="444">
                  <c:v>40092</c:v>
                </c:pt>
                <c:pt idx="445">
                  <c:v>40093</c:v>
                </c:pt>
                <c:pt idx="446">
                  <c:v>40094</c:v>
                </c:pt>
                <c:pt idx="447">
                  <c:v>40095</c:v>
                </c:pt>
                <c:pt idx="448">
                  <c:v>40098</c:v>
                </c:pt>
                <c:pt idx="449">
                  <c:v>40099</c:v>
                </c:pt>
                <c:pt idx="450">
                  <c:v>40100</c:v>
                </c:pt>
                <c:pt idx="451">
                  <c:v>40101</c:v>
                </c:pt>
                <c:pt idx="452">
                  <c:v>40102</c:v>
                </c:pt>
                <c:pt idx="453">
                  <c:v>40105</c:v>
                </c:pt>
                <c:pt idx="454">
                  <c:v>40106</c:v>
                </c:pt>
                <c:pt idx="455">
                  <c:v>40107</c:v>
                </c:pt>
                <c:pt idx="456">
                  <c:v>40108</c:v>
                </c:pt>
                <c:pt idx="457">
                  <c:v>40109</c:v>
                </c:pt>
                <c:pt idx="458">
                  <c:v>40112</c:v>
                </c:pt>
                <c:pt idx="459">
                  <c:v>40113</c:v>
                </c:pt>
                <c:pt idx="460">
                  <c:v>40114</c:v>
                </c:pt>
                <c:pt idx="461">
                  <c:v>40115</c:v>
                </c:pt>
                <c:pt idx="462">
                  <c:v>40116</c:v>
                </c:pt>
                <c:pt idx="463">
                  <c:v>40119</c:v>
                </c:pt>
                <c:pt idx="464">
                  <c:v>40120</c:v>
                </c:pt>
                <c:pt idx="465">
                  <c:v>40121</c:v>
                </c:pt>
                <c:pt idx="466">
                  <c:v>40122</c:v>
                </c:pt>
                <c:pt idx="467">
                  <c:v>40123</c:v>
                </c:pt>
                <c:pt idx="468">
                  <c:v>40126</c:v>
                </c:pt>
                <c:pt idx="469">
                  <c:v>40127</c:v>
                </c:pt>
                <c:pt idx="470">
                  <c:v>40128</c:v>
                </c:pt>
                <c:pt idx="471">
                  <c:v>40129</c:v>
                </c:pt>
                <c:pt idx="472">
                  <c:v>40130</c:v>
                </c:pt>
                <c:pt idx="473">
                  <c:v>40133</c:v>
                </c:pt>
                <c:pt idx="474">
                  <c:v>40134</c:v>
                </c:pt>
                <c:pt idx="475">
                  <c:v>40135</c:v>
                </c:pt>
                <c:pt idx="476">
                  <c:v>40136</c:v>
                </c:pt>
                <c:pt idx="477">
                  <c:v>40137</c:v>
                </c:pt>
                <c:pt idx="478">
                  <c:v>40140</c:v>
                </c:pt>
                <c:pt idx="479">
                  <c:v>40141</c:v>
                </c:pt>
                <c:pt idx="480">
                  <c:v>40142</c:v>
                </c:pt>
                <c:pt idx="481">
                  <c:v>40144</c:v>
                </c:pt>
                <c:pt idx="482">
                  <c:v>40147</c:v>
                </c:pt>
                <c:pt idx="483">
                  <c:v>40148</c:v>
                </c:pt>
                <c:pt idx="484">
                  <c:v>40149</c:v>
                </c:pt>
                <c:pt idx="485">
                  <c:v>40150</c:v>
                </c:pt>
                <c:pt idx="486">
                  <c:v>40151</c:v>
                </c:pt>
                <c:pt idx="487">
                  <c:v>40154</c:v>
                </c:pt>
                <c:pt idx="488">
                  <c:v>40155</c:v>
                </c:pt>
                <c:pt idx="489">
                  <c:v>40156</c:v>
                </c:pt>
                <c:pt idx="490">
                  <c:v>40157</c:v>
                </c:pt>
                <c:pt idx="491">
                  <c:v>40158</c:v>
                </c:pt>
                <c:pt idx="492">
                  <c:v>40161</c:v>
                </c:pt>
                <c:pt idx="493">
                  <c:v>40162</c:v>
                </c:pt>
                <c:pt idx="494">
                  <c:v>40163</c:v>
                </c:pt>
                <c:pt idx="495">
                  <c:v>40164</c:v>
                </c:pt>
                <c:pt idx="496">
                  <c:v>40165</c:v>
                </c:pt>
                <c:pt idx="497">
                  <c:v>40168</c:v>
                </c:pt>
                <c:pt idx="498">
                  <c:v>40169</c:v>
                </c:pt>
                <c:pt idx="499">
                  <c:v>40170</c:v>
                </c:pt>
                <c:pt idx="500">
                  <c:v>40171</c:v>
                </c:pt>
                <c:pt idx="501">
                  <c:v>40175</c:v>
                </c:pt>
                <c:pt idx="502">
                  <c:v>40176</c:v>
                </c:pt>
                <c:pt idx="503">
                  <c:v>40177</c:v>
                </c:pt>
                <c:pt idx="504">
                  <c:v>40178</c:v>
                </c:pt>
                <c:pt idx="505">
                  <c:v>40182</c:v>
                </c:pt>
                <c:pt idx="506">
                  <c:v>40183</c:v>
                </c:pt>
                <c:pt idx="507">
                  <c:v>40184</c:v>
                </c:pt>
                <c:pt idx="508">
                  <c:v>40185</c:v>
                </c:pt>
                <c:pt idx="509">
                  <c:v>40186</c:v>
                </c:pt>
                <c:pt idx="510">
                  <c:v>40189</c:v>
                </c:pt>
                <c:pt idx="511">
                  <c:v>40190</c:v>
                </c:pt>
                <c:pt idx="512">
                  <c:v>40191</c:v>
                </c:pt>
                <c:pt idx="513">
                  <c:v>40192</c:v>
                </c:pt>
                <c:pt idx="514">
                  <c:v>40193</c:v>
                </c:pt>
                <c:pt idx="515">
                  <c:v>40197</c:v>
                </c:pt>
                <c:pt idx="516">
                  <c:v>40198</c:v>
                </c:pt>
                <c:pt idx="517">
                  <c:v>40199</c:v>
                </c:pt>
                <c:pt idx="518">
                  <c:v>40200</c:v>
                </c:pt>
                <c:pt idx="519">
                  <c:v>40203</c:v>
                </c:pt>
                <c:pt idx="520">
                  <c:v>40204</c:v>
                </c:pt>
                <c:pt idx="521">
                  <c:v>40205</c:v>
                </c:pt>
                <c:pt idx="522">
                  <c:v>40206</c:v>
                </c:pt>
                <c:pt idx="523">
                  <c:v>40207</c:v>
                </c:pt>
                <c:pt idx="524">
                  <c:v>40210</c:v>
                </c:pt>
                <c:pt idx="525">
                  <c:v>40211</c:v>
                </c:pt>
                <c:pt idx="526">
                  <c:v>40212</c:v>
                </c:pt>
                <c:pt idx="527">
                  <c:v>40213</c:v>
                </c:pt>
                <c:pt idx="528">
                  <c:v>40214</c:v>
                </c:pt>
                <c:pt idx="529">
                  <c:v>40217</c:v>
                </c:pt>
                <c:pt idx="530">
                  <c:v>40218</c:v>
                </c:pt>
                <c:pt idx="531">
                  <c:v>40219</c:v>
                </c:pt>
                <c:pt idx="532">
                  <c:v>40220</c:v>
                </c:pt>
                <c:pt idx="533">
                  <c:v>40221</c:v>
                </c:pt>
                <c:pt idx="534">
                  <c:v>40225</c:v>
                </c:pt>
                <c:pt idx="535">
                  <c:v>40226</c:v>
                </c:pt>
                <c:pt idx="536">
                  <c:v>40227</c:v>
                </c:pt>
                <c:pt idx="537">
                  <c:v>40228</c:v>
                </c:pt>
                <c:pt idx="538">
                  <c:v>40231</c:v>
                </c:pt>
                <c:pt idx="539">
                  <c:v>40232</c:v>
                </c:pt>
                <c:pt idx="540">
                  <c:v>40233</c:v>
                </c:pt>
                <c:pt idx="541">
                  <c:v>40234</c:v>
                </c:pt>
                <c:pt idx="542">
                  <c:v>40235</c:v>
                </c:pt>
                <c:pt idx="543">
                  <c:v>40238</c:v>
                </c:pt>
                <c:pt idx="544">
                  <c:v>40239</c:v>
                </c:pt>
                <c:pt idx="545">
                  <c:v>40240</c:v>
                </c:pt>
                <c:pt idx="546">
                  <c:v>40241</c:v>
                </c:pt>
                <c:pt idx="547">
                  <c:v>40242</c:v>
                </c:pt>
                <c:pt idx="548">
                  <c:v>40245</c:v>
                </c:pt>
                <c:pt idx="549">
                  <c:v>40246</c:v>
                </c:pt>
                <c:pt idx="550">
                  <c:v>40247</c:v>
                </c:pt>
                <c:pt idx="551">
                  <c:v>40248</c:v>
                </c:pt>
                <c:pt idx="552">
                  <c:v>40249</c:v>
                </c:pt>
                <c:pt idx="553">
                  <c:v>40252</c:v>
                </c:pt>
                <c:pt idx="554">
                  <c:v>40253</c:v>
                </c:pt>
                <c:pt idx="555">
                  <c:v>40254</c:v>
                </c:pt>
                <c:pt idx="556">
                  <c:v>40255</c:v>
                </c:pt>
                <c:pt idx="557">
                  <c:v>40256</c:v>
                </c:pt>
                <c:pt idx="558">
                  <c:v>40259</c:v>
                </c:pt>
                <c:pt idx="559">
                  <c:v>40260</c:v>
                </c:pt>
                <c:pt idx="560">
                  <c:v>40261</c:v>
                </c:pt>
                <c:pt idx="561">
                  <c:v>40262</c:v>
                </c:pt>
                <c:pt idx="562">
                  <c:v>40263</c:v>
                </c:pt>
                <c:pt idx="563">
                  <c:v>40266</c:v>
                </c:pt>
                <c:pt idx="564">
                  <c:v>40267</c:v>
                </c:pt>
                <c:pt idx="565">
                  <c:v>40268</c:v>
                </c:pt>
                <c:pt idx="566">
                  <c:v>40269</c:v>
                </c:pt>
                <c:pt idx="567">
                  <c:v>40273</c:v>
                </c:pt>
                <c:pt idx="568">
                  <c:v>40274</c:v>
                </c:pt>
                <c:pt idx="569">
                  <c:v>40275</c:v>
                </c:pt>
                <c:pt idx="570">
                  <c:v>40276</c:v>
                </c:pt>
                <c:pt idx="571">
                  <c:v>40277</c:v>
                </c:pt>
                <c:pt idx="572">
                  <c:v>40280</c:v>
                </c:pt>
                <c:pt idx="573">
                  <c:v>40281</c:v>
                </c:pt>
                <c:pt idx="574">
                  <c:v>40282</c:v>
                </c:pt>
                <c:pt idx="575">
                  <c:v>40283</c:v>
                </c:pt>
                <c:pt idx="576">
                  <c:v>40284</c:v>
                </c:pt>
                <c:pt idx="577">
                  <c:v>40287</c:v>
                </c:pt>
                <c:pt idx="578">
                  <c:v>40288</c:v>
                </c:pt>
                <c:pt idx="579">
                  <c:v>40289</c:v>
                </c:pt>
                <c:pt idx="580">
                  <c:v>40290</c:v>
                </c:pt>
                <c:pt idx="581">
                  <c:v>40291</c:v>
                </c:pt>
                <c:pt idx="582">
                  <c:v>40294</c:v>
                </c:pt>
                <c:pt idx="583">
                  <c:v>40295</c:v>
                </c:pt>
                <c:pt idx="584">
                  <c:v>40296</c:v>
                </c:pt>
                <c:pt idx="585">
                  <c:v>40297</c:v>
                </c:pt>
                <c:pt idx="586">
                  <c:v>40298</c:v>
                </c:pt>
                <c:pt idx="587">
                  <c:v>40301</c:v>
                </c:pt>
                <c:pt idx="588">
                  <c:v>40302</c:v>
                </c:pt>
                <c:pt idx="589">
                  <c:v>40303</c:v>
                </c:pt>
                <c:pt idx="590">
                  <c:v>40304</c:v>
                </c:pt>
                <c:pt idx="591">
                  <c:v>40305</c:v>
                </c:pt>
                <c:pt idx="592">
                  <c:v>40308</c:v>
                </c:pt>
                <c:pt idx="593">
                  <c:v>40309</c:v>
                </c:pt>
                <c:pt idx="594">
                  <c:v>40310</c:v>
                </c:pt>
                <c:pt idx="595">
                  <c:v>40311</c:v>
                </c:pt>
                <c:pt idx="596">
                  <c:v>40312</c:v>
                </c:pt>
                <c:pt idx="597">
                  <c:v>40315</c:v>
                </c:pt>
                <c:pt idx="598">
                  <c:v>40316</c:v>
                </c:pt>
                <c:pt idx="599">
                  <c:v>40317</c:v>
                </c:pt>
                <c:pt idx="600">
                  <c:v>40318</c:v>
                </c:pt>
                <c:pt idx="601">
                  <c:v>40319</c:v>
                </c:pt>
                <c:pt idx="602">
                  <c:v>40322</c:v>
                </c:pt>
                <c:pt idx="603">
                  <c:v>40323</c:v>
                </c:pt>
                <c:pt idx="604">
                  <c:v>40324</c:v>
                </c:pt>
                <c:pt idx="605">
                  <c:v>40325</c:v>
                </c:pt>
                <c:pt idx="606">
                  <c:v>40326</c:v>
                </c:pt>
                <c:pt idx="607">
                  <c:v>40330</c:v>
                </c:pt>
                <c:pt idx="608">
                  <c:v>40331</c:v>
                </c:pt>
                <c:pt idx="609">
                  <c:v>40332</c:v>
                </c:pt>
                <c:pt idx="610">
                  <c:v>40333</c:v>
                </c:pt>
                <c:pt idx="611">
                  <c:v>40336</c:v>
                </c:pt>
                <c:pt idx="612">
                  <c:v>40337</c:v>
                </c:pt>
                <c:pt idx="613">
                  <c:v>40338</c:v>
                </c:pt>
                <c:pt idx="614">
                  <c:v>40339</c:v>
                </c:pt>
                <c:pt idx="615">
                  <c:v>40340</c:v>
                </c:pt>
                <c:pt idx="616">
                  <c:v>40343</c:v>
                </c:pt>
                <c:pt idx="617">
                  <c:v>40344</c:v>
                </c:pt>
                <c:pt idx="618">
                  <c:v>40345</c:v>
                </c:pt>
                <c:pt idx="619">
                  <c:v>40346</c:v>
                </c:pt>
                <c:pt idx="620">
                  <c:v>40347</c:v>
                </c:pt>
                <c:pt idx="621">
                  <c:v>40350</c:v>
                </c:pt>
                <c:pt idx="622">
                  <c:v>40351</c:v>
                </c:pt>
                <c:pt idx="623">
                  <c:v>40352</c:v>
                </c:pt>
                <c:pt idx="624">
                  <c:v>40353</c:v>
                </c:pt>
                <c:pt idx="625">
                  <c:v>40354</c:v>
                </c:pt>
                <c:pt idx="626">
                  <c:v>40357</c:v>
                </c:pt>
                <c:pt idx="627">
                  <c:v>40358</c:v>
                </c:pt>
                <c:pt idx="628">
                  <c:v>40359</c:v>
                </c:pt>
                <c:pt idx="629">
                  <c:v>40360</c:v>
                </c:pt>
                <c:pt idx="630">
                  <c:v>40361</c:v>
                </c:pt>
                <c:pt idx="631">
                  <c:v>40365</c:v>
                </c:pt>
                <c:pt idx="632">
                  <c:v>40366</c:v>
                </c:pt>
                <c:pt idx="633">
                  <c:v>40367</c:v>
                </c:pt>
                <c:pt idx="634">
                  <c:v>40368</c:v>
                </c:pt>
                <c:pt idx="635">
                  <c:v>40371</c:v>
                </c:pt>
                <c:pt idx="636">
                  <c:v>40372</c:v>
                </c:pt>
                <c:pt idx="637">
                  <c:v>40373</c:v>
                </c:pt>
                <c:pt idx="638">
                  <c:v>40374</c:v>
                </c:pt>
                <c:pt idx="639">
                  <c:v>40375</c:v>
                </c:pt>
                <c:pt idx="640">
                  <c:v>40378</c:v>
                </c:pt>
                <c:pt idx="641">
                  <c:v>40379</c:v>
                </c:pt>
                <c:pt idx="642">
                  <c:v>40380</c:v>
                </c:pt>
                <c:pt idx="643">
                  <c:v>40381</c:v>
                </c:pt>
                <c:pt idx="644">
                  <c:v>40382</c:v>
                </c:pt>
                <c:pt idx="645">
                  <c:v>40385</c:v>
                </c:pt>
                <c:pt idx="646">
                  <c:v>40386</c:v>
                </c:pt>
                <c:pt idx="647">
                  <c:v>40387</c:v>
                </c:pt>
                <c:pt idx="648">
                  <c:v>40388</c:v>
                </c:pt>
                <c:pt idx="649">
                  <c:v>40389</c:v>
                </c:pt>
                <c:pt idx="650">
                  <c:v>40392</c:v>
                </c:pt>
                <c:pt idx="651">
                  <c:v>40393</c:v>
                </c:pt>
                <c:pt idx="652">
                  <c:v>40394</c:v>
                </c:pt>
                <c:pt idx="653">
                  <c:v>40395</c:v>
                </c:pt>
                <c:pt idx="654">
                  <c:v>40396</c:v>
                </c:pt>
                <c:pt idx="655">
                  <c:v>40399</c:v>
                </c:pt>
                <c:pt idx="656">
                  <c:v>40400</c:v>
                </c:pt>
                <c:pt idx="657">
                  <c:v>40401</c:v>
                </c:pt>
                <c:pt idx="658">
                  <c:v>40402</c:v>
                </c:pt>
                <c:pt idx="659">
                  <c:v>40403</c:v>
                </c:pt>
                <c:pt idx="660">
                  <c:v>40406</c:v>
                </c:pt>
                <c:pt idx="661">
                  <c:v>40407</c:v>
                </c:pt>
                <c:pt idx="662">
                  <c:v>40408</c:v>
                </c:pt>
                <c:pt idx="663">
                  <c:v>40409</c:v>
                </c:pt>
                <c:pt idx="664">
                  <c:v>40410</c:v>
                </c:pt>
                <c:pt idx="665">
                  <c:v>40413</c:v>
                </c:pt>
                <c:pt idx="666">
                  <c:v>40414</c:v>
                </c:pt>
                <c:pt idx="667">
                  <c:v>40415</c:v>
                </c:pt>
                <c:pt idx="668">
                  <c:v>40416</c:v>
                </c:pt>
                <c:pt idx="669">
                  <c:v>40417</c:v>
                </c:pt>
                <c:pt idx="670">
                  <c:v>40420</c:v>
                </c:pt>
                <c:pt idx="671">
                  <c:v>40421</c:v>
                </c:pt>
                <c:pt idx="672">
                  <c:v>40422</c:v>
                </c:pt>
                <c:pt idx="673">
                  <c:v>40423</c:v>
                </c:pt>
                <c:pt idx="674">
                  <c:v>40424</c:v>
                </c:pt>
                <c:pt idx="675">
                  <c:v>40428</c:v>
                </c:pt>
                <c:pt idx="676">
                  <c:v>40429</c:v>
                </c:pt>
                <c:pt idx="677">
                  <c:v>40430</c:v>
                </c:pt>
                <c:pt idx="678">
                  <c:v>40431</c:v>
                </c:pt>
                <c:pt idx="679">
                  <c:v>40434</c:v>
                </c:pt>
                <c:pt idx="680">
                  <c:v>40435</c:v>
                </c:pt>
                <c:pt idx="681">
                  <c:v>40436</c:v>
                </c:pt>
                <c:pt idx="682">
                  <c:v>40437</c:v>
                </c:pt>
                <c:pt idx="683">
                  <c:v>40438</c:v>
                </c:pt>
                <c:pt idx="684">
                  <c:v>40441</c:v>
                </c:pt>
                <c:pt idx="685">
                  <c:v>40442</c:v>
                </c:pt>
                <c:pt idx="686">
                  <c:v>40443</c:v>
                </c:pt>
                <c:pt idx="687">
                  <c:v>40444</c:v>
                </c:pt>
                <c:pt idx="688">
                  <c:v>40445</c:v>
                </c:pt>
                <c:pt idx="689">
                  <c:v>40448</c:v>
                </c:pt>
                <c:pt idx="690">
                  <c:v>40449</c:v>
                </c:pt>
                <c:pt idx="691">
                  <c:v>40450</c:v>
                </c:pt>
                <c:pt idx="692">
                  <c:v>40451</c:v>
                </c:pt>
                <c:pt idx="693">
                  <c:v>40452</c:v>
                </c:pt>
                <c:pt idx="694">
                  <c:v>40455</c:v>
                </c:pt>
                <c:pt idx="695">
                  <c:v>40456</c:v>
                </c:pt>
                <c:pt idx="696">
                  <c:v>40457</c:v>
                </c:pt>
                <c:pt idx="697">
                  <c:v>40458</c:v>
                </c:pt>
                <c:pt idx="698">
                  <c:v>40459</c:v>
                </c:pt>
                <c:pt idx="699">
                  <c:v>40462</c:v>
                </c:pt>
                <c:pt idx="700">
                  <c:v>40463</c:v>
                </c:pt>
                <c:pt idx="701">
                  <c:v>40464</c:v>
                </c:pt>
                <c:pt idx="702">
                  <c:v>40465</c:v>
                </c:pt>
                <c:pt idx="703">
                  <c:v>40466</c:v>
                </c:pt>
                <c:pt idx="704">
                  <c:v>40469</c:v>
                </c:pt>
                <c:pt idx="705">
                  <c:v>40470</c:v>
                </c:pt>
                <c:pt idx="706">
                  <c:v>40471</c:v>
                </c:pt>
                <c:pt idx="707">
                  <c:v>40472</c:v>
                </c:pt>
                <c:pt idx="708">
                  <c:v>40473</c:v>
                </c:pt>
                <c:pt idx="709">
                  <c:v>40476</c:v>
                </c:pt>
                <c:pt idx="710">
                  <c:v>40477</c:v>
                </c:pt>
                <c:pt idx="711">
                  <c:v>40478</c:v>
                </c:pt>
                <c:pt idx="712">
                  <c:v>40479</c:v>
                </c:pt>
                <c:pt idx="713">
                  <c:v>40480</c:v>
                </c:pt>
                <c:pt idx="714">
                  <c:v>40483</c:v>
                </c:pt>
                <c:pt idx="715">
                  <c:v>40484</c:v>
                </c:pt>
                <c:pt idx="716">
                  <c:v>40485</c:v>
                </c:pt>
                <c:pt idx="717">
                  <c:v>40486</c:v>
                </c:pt>
                <c:pt idx="718">
                  <c:v>40487</c:v>
                </c:pt>
                <c:pt idx="719">
                  <c:v>40490</c:v>
                </c:pt>
                <c:pt idx="720">
                  <c:v>40491</c:v>
                </c:pt>
                <c:pt idx="721">
                  <c:v>40492</c:v>
                </c:pt>
                <c:pt idx="722">
                  <c:v>40493</c:v>
                </c:pt>
                <c:pt idx="723">
                  <c:v>40494</c:v>
                </c:pt>
                <c:pt idx="724">
                  <c:v>40497</c:v>
                </c:pt>
                <c:pt idx="725">
                  <c:v>40498</c:v>
                </c:pt>
                <c:pt idx="726">
                  <c:v>40499</c:v>
                </c:pt>
                <c:pt idx="727">
                  <c:v>40500</c:v>
                </c:pt>
                <c:pt idx="728">
                  <c:v>40501</c:v>
                </c:pt>
                <c:pt idx="729">
                  <c:v>40504</c:v>
                </c:pt>
                <c:pt idx="730">
                  <c:v>40505</c:v>
                </c:pt>
                <c:pt idx="731">
                  <c:v>40506</c:v>
                </c:pt>
                <c:pt idx="732">
                  <c:v>40508</c:v>
                </c:pt>
                <c:pt idx="733">
                  <c:v>40511</c:v>
                </c:pt>
                <c:pt idx="734">
                  <c:v>40512</c:v>
                </c:pt>
                <c:pt idx="735">
                  <c:v>40513</c:v>
                </c:pt>
                <c:pt idx="736">
                  <c:v>40514</c:v>
                </c:pt>
                <c:pt idx="737">
                  <c:v>40515</c:v>
                </c:pt>
                <c:pt idx="738">
                  <c:v>40518</c:v>
                </c:pt>
                <c:pt idx="739">
                  <c:v>40519</c:v>
                </c:pt>
                <c:pt idx="740">
                  <c:v>40520</c:v>
                </c:pt>
                <c:pt idx="741">
                  <c:v>40521</c:v>
                </c:pt>
                <c:pt idx="742">
                  <c:v>40522</c:v>
                </c:pt>
                <c:pt idx="743">
                  <c:v>40525</c:v>
                </c:pt>
                <c:pt idx="744">
                  <c:v>40526</c:v>
                </c:pt>
                <c:pt idx="745">
                  <c:v>40527</c:v>
                </c:pt>
                <c:pt idx="746">
                  <c:v>40528</c:v>
                </c:pt>
                <c:pt idx="747">
                  <c:v>40529</c:v>
                </c:pt>
                <c:pt idx="748">
                  <c:v>40532</c:v>
                </c:pt>
                <c:pt idx="749">
                  <c:v>40533</c:v>
                </c:pt>
                <c:pt idx="750">
                  <c:v>40534</c:v>
                </c:pt>
                <c:pt idx="751">
                  <c:v>40535</c:v>
                </c:pt>
                <c:pt idx="752">
                  <c:v>40539</c:v>
                </c:pt>
                <c:pt idx="753">
                  <c:v>40540</c:v>
                </c:pt>
                <c:pt idx="754">
                  <c:v>40541</c:v>
                </c:pt>
                <c:pt idx="755">
                  <c:v>40542</c:v>
                </c:pt>
                <c:pt idx="756">
                  <c:v>40543</c:v>
                </c:pt>
                <c:pt idx="757">
                  <c:v>40546</c:v>
                </c:pt>
                <c:pt idx="758">
                  <c:v>40547</c:v>
                </c:pt>
                <c:pt idx="759">
                  <c:v>40548</c:v>
                </c:pt>
                <c:pt idx="760">
                  <c:v>40549</c:v>
                </c:pt>
                <c:pt idx="761">
                  <c:v>40550</c:v>
                </c:pt>
                <c:pt idx="762">
                  <c:v>40553</c:v>
                </c:pt>
                <c:pt idx="763">
                  <c:v>40554</c:v>
                </c:pt>
                <c:pt idx="764">
                  <c:v>40555</c:v>
                </c:pt>
                <c:pt idx="765">
                  <c:v>40556</c:v>
                </c:pt>
                <c:pt idx="766">
                  <c:v>40557</c:v>
                </c:pt>
                <c:pt idx="767">
                  <c:v>40561</c:v>
                </c:pt>
                <c:pt idx="768">
                  <c:v>40562</c:v>
                </c:pt>
                <c:pt idx="769">
                  <c:v>40563</c:v>
                </c:pt>
                <c:pt idx="770">
                  <c:v>40564</c:v>
                </c:pt>
                <c:pt idx="771">
                  <c:v>40567</c:v>
                </c:pt>
                <c:pt idx="772">
                  <c:v>40568</c:v>
                </c:pt>
                <c:pt idx="773">
                  <c:v>40569</c:v>
                </c:pt>
                <c:pt idx="774">
                  <c:v>40570</c:v>
                </c:pt>
                <c:pt idx="775">
                  <c:v>40571</c:v>
                </c:pt>
                <c:pt idx="776">
                  <c:v>40574</c:v>
                </c:pt>
                <c:pt idx="777">
                  <c:v>40575</c:v>
                </c:pt>
                <c:pt idx="778">
                  <c:v>40576</c:v>
                </c:pt>
                <c:pt idx="779">
                  <c:v>40577</c:v>
                </c:pt>
                <c:pt idx="780">
                  <c:v>40578</c:v>
                </c:pt>
                <c:pt idx="781">
                  <c:v>40581</c:v>
                </c:pt>
                <c:pt idx="782">
                  <c:v>40582</c:v>
                </c:pt>
                <c:pt idx="783">
                  <c:v>40583</c:v>
                </c:pt>
                <c:pt idx="784">
                  <c:v>40584</c:v>
                </c:pt>
                <c:pt idx="785">
                  <c:v>40585</c:v>
                </c:pt>
                <c:pt idx="786">
                  <c:v>40588</c:v>
                </c:pt>
                <c:pt idx="787">
                  <c:v>40589</c:v>
                </c:pt>
                <c:pt idx="788">
                  <c:v>40590</c:v>
                </c:pt>
                <c:pt idx="789">
                  <c:v>40591</c:v>
                </c:pt>
                <c:pt idx="790">
                  <c:v>40592</c:v>
                </c:pt>
                <c:pt idx="791">
                  <c:v>40596</c:v>
                </c:pt>
                <c:pt idx="792">
                  <c:v>40597</c:v>
                </c:pt>
                <c:pt idx="793">
                  <c:v>40598</c:v>
                </c:pt>
                <c:pt idx="794">
                  <c:v>40599</c:v>
                </c:pt>
                <c:pt idx="795">
                  <c:v>40602</c:v>
                </c:pt>
                <c:pt idx="796">
                  <c:v>40603</c:v>
                </c:pt>
                <c:pt idx="797">
                  <c:v>40604</c:v>
                </c:pt>
                <c:pt idx="798">
                  <c:v>40605</c:v>
                </c:pt>
                <c:pt idx="799">
                  <c:v>40606</c:v>
                </c:pt>
                <c:pt idx="800">
                  <c:v>40609</c:v>
                </c:pt>
                <c:pt idx="801">
                  <c:v>40610</c:v>
                </c:pt>
                <c:pt idx="802">
                  <c:v>40611</c:v>
                </c:pt>
                <c:pt idx="803">
                  <c:v>40612</c:v>
                </c:pt>
                <c:pt idx="804">
                  <c:v>40613</c:v>
                </c:pt>
                <c:pt idx="805">
                  <c:v>40616</c:v>
                </c:pt>
                <c:pt idx="806">
                  <c:v>40617</c:v>
                </c:pt>
                <c:pt idx="807">
                  <c:v>40618</c:v>
                </c:pt>
                <c:pt idx="808">
                  <c:v>40619</c:v>
                </c:pt>
                <c:pt idx="809">
                  <c:v>40620</c:v>
                </c:pt>
                <c:pt idx="810">
                  <c:v>40623</c:v>
                </c:pt>
                <c:pt idx="811">
                  <c:v>40624</c:v>
                </c:pt>
                <c:pt idx="812">
                  <c:v>40625</c:v>
                </c:pt>
                <c:pt idx="813">
                  <c:v>40626</c:v>
                </c:pt>
                <c:pt idx="814">
                  <c:v>40627</c:v>
                </c:pt>
                <c:pt idx="815">
                  <c:v>40630</c:v>
                </c:pt>
                <c:pt idx="816">
                  <c:v>40631</c:v>
                </c:pt>
                <c:pt idx="817">
                  <c:v>40632</c:v>
                </c:pt>
                <c:pt idx="818">
                  <c:v>40633</c:v>
                </c:pt>
                <c:pt idx="819">
                  <c:v>40634</c:v>
                </c:pt>
                <c:pt idx="820">
                  <c:v>40637</c:v>
                </c:pt>
                <c:pt idx="821">
                  <c:v>40638</c:v>
                </c:pt>
                <c:pt idx="822">
                  <c:v>40639</c:v>
                </c:pt>
                <c:pt idx="823">
                  <c:v>40640</c:v>
                </c:pt>
                <c:pt idx="824">
                  <c:v>40641</c:v>
                </c:pt>
                <c:pt idx="825">
                  <c:v>40644</c:v>
                </c:pt>
                <c:pt idx="826">
                  <c:v>40645</c:v>
                </c:pt>
                <c:pt idx="827">
                  <c:v>40646</c:v>
                </c:pt>
                <c:pt idx="828">
                  <c:v>40647</c:v>
                </c:pt>
                <c:pt idx="829">
                  <c:v>40648</c:v>
                </c:pt>
                <c:pt idx="830">
                  <c:v>40651</c:v>
                </c:pt>
                <c:pt idx="831">
                  <c:v>40652</c:v>
                </c:pt>
                <c:pt idx="832">
                  <c:v>40653</c:v>
                </c:pt>
                <c:pt idx="833">
                  <c:v>40654</c:v>
                </c:pt>
                <c:pt idx="834">
                  <c:v>40658</c:v>
                </c:pt>
                <c:pt idx="835">
                  <c:v>40659</c:v>
                </c:pt>
                <c:pt idx="836">
                  <c:v>40660</c:v>
                </c:pt>
                <c:pt idx="837">
                  <c:v>40661</c:v>
                </c:pt>
                <c:pt idx="838">
                  <c:v>40662</c:v>
                </c:pt>
                <c:pt idx="839">
                  <c:v>40665</c:v>
                </c:pt>
                <c:pt idx="840">
                  <c:v>40666</c:v>
                </c:pt>
                <c:pt idx="841">
                  <c:v>40667</c:v>
                </c:pt>
                <c:pt idx="842">
                  <c:v>40668</c:v>
                </c:pt>
                <c:pt idx="843">
                  <c:v>40669</c:v>
                </c:pt>
                <c:pt idx="844">
                  <c:v>40672</c:v>
                </c:pt>
                <c:pt idx="845">
                  <c:v>40673</c:v>
                </c:pt>
                <c:pt idx="846">
                  <c:v>40674</c:v>
                </c:pt>
                <c:pt idx="847">
                  <c:v>40675</c:v>
                </c:pt>
                <c:pt idx="848">
                  <c:v>40676</c:v>
                </c:pt>
                <c:pt idx="849">
                  <c:v>40679</c:v>
                </c:pt>
                <c:pt idx="850">
                  <c:v>40680</c:v>
                </c:pt>
                <c:pt idx="851">
                  <c:v>40681</c:v>
                </c:pt>
                <c:pt idx="852">
                  <c:v>40682</c:v>
                </c:pt>
                <c:pt idx="853">
                  <c:v>40683</c:v>
                </c:pt>
                <c:pt idx="854">
                  <c:v>40686</c:v>
                </c:pt>
                <c:pt idx="855">
                  <c:v>40687</c:v>
                </c:pt>
                <c:pt idx="856">
                  <c:v>40688</c:v>
                </c:pt>
                <c:pt idx="857">
                  <c:v>40689</c:v>
                </c:pt>
                <c:pt idx="858">
                  <c:v>40690</c:v>
                </c:pt>
                <c:pt idx="859">
                  <c:v>40694</c:v>
                </c:pt>
                <c:pt idx="860">
                  <c:v>40695</c:v>
                </c:pt>
                <c:pt idx="861">
                  <c:v>40696</c:v>
                </c:pt>
                <c:pt idx="862">
                  <c:v>40697</c:v>
                </c:pt>
                <c:pt idx="863">
                  <c:v>40700</c:v>
                </c:pt>
                <c:pt idx="864">
                  <c:v>40701</c:v>
                </c:pt>
                <c:pt idx="865">
                  <c:v>40702</c:v>
                </c:pt>
                <c:pt idx="866">
                  <c:v>40703</c:v>
                </c:pt>
                <c:pt idx="867">
                  <c:v>40704</c:v>
                </c:pt>
                <c:pt idx="868">
                  <c:v>40707</c:v>
                </c:pt>
                <c:pt idx="869">
                  <c:v>40708</c:v>
                </c:pt>
                <c:pt idx="870">
                  <c:v>40709</c:v>
                </c:pt>
                <c:pt idx="871">
                  <c:v>40710</c:v>
                </c:pt>
                <c:pt idx="872">
                  <c:v>40711</c:v>
                </c:pt>
                <c:pt idx="873">
                  <c:v>40714</c:v>
                </c:pt>
                <c:pt idx="874">
                  <c:v>40715</c:v>
                </c:pt>
                <c:pt idx="875">
                  <c:v>40716</c:v>
                </c:pt>
                <c:pt idx="876">
                  <c:v>40717</c:v>
                </c:pt>
                <c:pt idx="877">
                  <c:v>40718</c:v>
                </c:pt>
                <c:pt idx="878">
                  <c:v>40721</c:v>
                </c:pt>
                <c:pt idx="879">
                  <c:v>40722</c:v>
                </c:pt>
                <c:pt idx="880">
                  <c:v>40723</c:v>
                </c:pt>
                <c:pt idx="881">
                  <c:v>40724</c:v>
                </c:pt>
                <c:pt idx="882">
                  <c:v>40725</c:v>
                </c:pt>
                <c:pt idx="883">
                  <c:v>40729</c:v>
                </c:pt>
                <c:pt idx="884">
                  <c:v>40730</c:v>
                </c:pt>
                <c:pt idx="885">
                  <c:v>40731</c:v>
                </c:pt>
                <c:pt idx="886">
                  <c:v>40732</c:v>
                </c:pt>
                <c:pt idx="887">
                  <c:v>40735</c:v>
                </c:pt>
                <c:pt idx="888">
                  <c:v>40736</c:v>
                </c:pt>
                <c:pt idx="889">
                  <c:v>40737</c:v>
                </c:pt>
                <c:pt idx="890">
                  <c:v>40738</c:v>
                </c:pt>
                <c:pt idx="891">
                  <c:v>40739</c:v>
                </c:pt>
                <c:pt idx="892">
                  <c:v>40742</c:v>
                </c:pt>
                <c:pt idx="893">
                  <c:v>40743</c:v>
                </c:pt>
                <c:pt idx="894">
                  <c:v>40744</c:v>
                </c:pt>
                <c:pt idx="895">
                  <c:v>40745</c:v>
                </c:pt>
                <c:pt idx="896">
                  <c:v>40746</c:v>
                </c:pt>
                <c:pt idx="897">
                  <c:v>40749</c:v>
                </c:pt>
                <c:pt idx="898">
                  <c:v>40750</c:v>
                </c:pt>
                <c:pt idx="899">
                  <c:v>40751</c:v>
                </c:pt>
                <c:pt idx="900">
                  <c:v>40752</c:v>
                </c:pt>
                <c:pt idx="901">
                  <c:v>40753</c:v>
                </c:pt>
                <c:pt idx="902">
                  <c:v>40756</c:v>
                </c:pt>
                <c:pt idx="903">
                  <c:v>40757</c:v>
                </c:pt>
                <c:pt idx="904">
                  <c:v>40758</c:v>
                </c:pt>
                <c:pt idx="905">
                  <c:v>40759</c:v>
                </c:pt>
                <c:pt idx="906">
                  <c:v>40760</c:v>
                </c:pt>
                <c:pt idx="907">
                  <c:v>40763</c:v>
                </c:pt>
                <c:pt idx="908">
                  <c:v>40764</c:v>
                </c:pt>
                <c:pt idx="909">
                  <c:v>40765</c:v>
                </c:pt>
                <c:pt idx="910">
                  <c:v>40766</c:v>
                </c:pt>
                <c:pt idx="911">
                  <c:v>40767</c:v>
                </c:pt>
                <c:pt idx="912">
                  <c:v>40770</c:v>
                </c:pt>
                <c:pt idx="913">
                  <c:v>40771</c:v>
                </c:pt>
                <c:pt idx="914">
                  <c:v>40772</c:v>
                </c:pt>
                <c:pt idx="915">
                  <c:v>40773</c:v>
                </c:pt>
                <c:pt idx="916">
                  <c:v>40774</c:v>
                </c:pt>
                <c:pt idx="917">
                  <c:v>40777</c:v>
                </c:pt>
                <c:pt idx="918">
                  <c:v>40778</c:v>
                </c:pt>
                <c:pt idx="919">
                  <c:v>40779</c:v>
                </c:pt>
                <c:pt idx="920">
                  <c:v>40780</c:v>
                </c:pt>
                <c:pt idx="921">
                  <c:v>40781</c:v>
                </c:pt>
                <c:pt idx="922">
                  <c:v>40784</c:v>
                </c:pt>
                <c:pt idx="923">
                  <c:v>40785</c:v>
                </c:pt>
                <c:pt idx="924">
                  <c:v>40786</c:v>
                </c:pt>
                <c:pt idx="925">
                  <c:v>40787</c:v>
                </c:pt>
                <c:pt idx="926">
                  <c:v>40788</c:v>
                </c:pt>
                <c:pt idx="927">
                  <c:v>40792</c:v>
                </c:pt>
                <c:pt idx="928">
                  <c:v>40793</c:v>
                </c:pt>
                <c:pt idx="929">
                  <c:v>40794</c:v>
                </c:pt>
                <c:pt idx="930">
                  <c:v>40795</c:v>
                </c:pt>
                <c:pt idx="931">
                  <c:v>40798</c:v>
                </c:pt>
                <c:pt idx="932">
                  <c:v>40799</c:v>
                </c:pt>
                <c:pt idx="933">
                  <c:v>40800</c:v>
                </c:pt>
                <c:pt idx="934">
                  <c:v>40801</c:v>
                </c:pt>
                <c:pt idx="935">
                  <c:v>40802</c:v>
                </c:pt>
                <c:pt idx="936">
                  <c:v>40805</c:v>
                </c:pt>
                <c:pt idx="937">
                  <c:v>40806</c:v>
                </c:pt>
                <c:pt idx="938">
                  <c:v>40807</c:v>
                </c:pt>
                <c:pt idx="939">
                  <c:v>40808</c:v>
                </c:pt>
                <c:pt idx="940">
                  <c:v>40809</c:v>
                </c:pt>
                <c:pt idx="941">
                  <c:v>40812</c:v>
                </c:pt>
                <c:pt idx="942">
                  <c:v>40813</c:v>
                </c:pt>
                <c:pt idx="943">
                  <c:v>40814</c:v>
                </c:pt>
                <c:pt idx="944">
                  <c:v>40815</c:v>
                </c:pt>
                <c:pt idx="945">
                  <c:v>40816</c:v>
                </c:pt>
                <c:pt idx="946">
                  <c:v>40819</c:v>
                </c:pt>
                <c:pt idx="947">
                  <c:v>40820</c:v>
                </c:pt>
                <c:pt idx="948">
                  <c:v>40821</c:v>
                </c:pt>
                <c:pt idx="949">
                  <c:v>40822</c:v>
                </c:pt>
                <c:pt idx="950">
                  <c:v>40823</c:v>
                </c:pt>
                <c:pt idx="951">
                  <c:v>40826</c:v>
                </c:pt>
                <c:pt idx="952">
                  <c:v>40827</c:v>
                </c:pt>
                <c:pt idx="953">
                  <c:v>40828</c:v>
                </c:pt>
                <c:pt idx="954">
                  <c:v>40829</c:v>
                </c:pt>
                <c:pt idx="955">
                  <c:v>40830</c:v>
                </c:pt>
                <c:pt idx="956">
                  <c:v>40833</c:v>
                </c:pt>
                <c:pt idx="957">
                  <c:v>40834</c:v>
                </c:pt>
                <c:pt idx="958">
                  <c:v>40835</c:v>
                </c:pt>
                <c:pt idx="959">
                  <c:v>40836</c:v>
                </c:pt>
                <c:pt idx="960">
                  <c:v>40837</c:v>
                </c:pt>
                <c:pt idx="961">
                  <c:v>40840</c:v>
                </c:pt>
                <c:pt idx="962">
                  <c:v>40841</c:v>
                </c:pt>
                <c:pt idx="963">
                  <c:v>40842</c:v>
                </c:pt>
                <c:pt idx="964">
                  <c:v>40843</c:v>
                </c:pt>
                <c:pt idx="965">
                  <c:v>40844</c:v>
                </c:pt>
                <c:pt idx="966">
                  <c:v>40847</c:v>
                </c:pt>
                <c:pt idx="967">
                  <c:v>40848</c:v>
                </c:pt>
                <c:pt idx="968">
                  <c:v>40849</c:v>
                </c:pt>
                <c:pt idx="969">
                  <c:v>40850</c:v>
                </c:pt>
                <c:pt idx="970">
                  <c:v>40851</c:v>
                </c:pt>
                <c:pt idx="971">
                  <c:v>40854</c:v>
                </c:pt>
                <c:pt idx="972">
                  <c:v>40855</c:v>
                </c:pt>
                <c:pt idx="973">
                  <c:v>40856</c:v>
                </c:pt>
                <c:pt idx="974">
                  <c:v>40857</c:v>
                </c:pt>
                <c:pt idx="975">
                  <c:v>40858</c:v>
                </c:pt>
                <c:pt idx="976">
                  <c:v>40861</c:v>
                </c:pt>
                <c:pt idx="977">
                  <c:v>40862</c:v>
                </c:pt>
                <c:pt idx="978">
                  <c:v>40863</c:v>
                </c:pt>
                <c:pt idx="979">
                  <c:v>40864</c:v>
                </c:pt>
                <c:pt idx="980">
                  <c:v>40865</c:v>
                </c:pt>
                <c:pt idx="981">
                  <c:v>40868</c:v>
                </c:pt>
                <c:pt idx="982">
                  <c:v>40869</c:v>
                </c:pt>
                <c:pt idx="983">
                  <c:v>40870</c:v>
                </c:pt>
                <c:pt idx="984">
                  <c:v>40872</c:v>
                </c:pt>
                <c:pt idx="985">
                  <c:v>40875</c:v>
                </c:pt>
                <c:pt idx="986">
                  <c:v>40876</c:v>
                </c:pt>
                <c:pt idx="987">
                  <c:v>40877</c:v>
                </c:pt>
                <c:pt idx="988">
                  <c:v>40878</c:v>
                </c:pt>
                <c:pt idx="989">
                  <c:v>40879</c:v>
                </c:pt>
                <c:pt idx="990">
                  <c:v>40882</c:v>
                </c:pt>
                <c:pt idx="991">
                  <c:v>40883</c:v>
                </c:pt>
                <c:pt idx="992">
                  <c:v>40884</c:v>
                </c:pt>
                <c:pt idx="993">
                  <c:v>40885</c:v>
                </c:pt>
                <c:pt idx="994">
                  <c:v>40886</c:v>
                </c:pt>
                <c:pt idx="995">
                  <c:v>40889</c:v>
                </c:pt>
                <c:pt idx="996">
                  <c:v>40890</c:v>
                </c:pt>
                <c:pt idx="997">
                  <c:v>40891</c:v>
                </c:pt>
                <c:pt idx="998">
                  <c:v>40892</c:v>
                </c:pt>
                <c:pt idx="999">
                  <c:v>40893</c:v>
                </c:pt>
                <c:pt idx="1000">
                  <c:v>40896</c:v>
                </c:pt>
                <c:pt idx="1001">
                  <c:v>40897</c:v>
                </c:pt>
                <c:pt idx="1002">
                  <c:v>40898</c:v>
                </c:pt>
                <c:pt idx="1003">
                  <c:v>40899</c:v>
                </c:pt>
                <c:pt idx="1004">
                  <c:v>40900</c:v>
                </c:pt>
                <c:pt idx="1005">
                  <c:v>40904</c:v>
                </c:pt>
                <c:pt idx="1006">
                  <c:v>40905</c:v>
                </c:pt>
                <c:pt idx="1007">
                  <c:v>40906</c:v>
                </c:pt>
                <c:pt idx="1008">
                  <c:v>40907</c:v>
                </c:pt>
                <c:pt idx="1009">
                  <c:v>40911</c:v>
                </c:pt>
                <c:pt idx="1010">
                  <c:v>40912</c:v>
                </c:pt>
                <c:pt idx="1011">
                  <c:v>40913</c:v>
                </c:pt>
                <c:pt idx="1012">
                  <c:v>40914</c:v>
                </c:pt>
                <c:pt idx="1013">
                  <c:v>40917</c:v>
                </c:pt>
                <c:pt idx="1014">
                  <c:v>40918</c:v>
                </c:pt>
                <c:pt idx="1015">
                  <c:v>40919</c:v>
                </c:pt>
                <c:pt idx="1016">
                  <c:v>40920</c:v>
                </c:pt>
                <c:pt idx="1017">
                  <c:v>40921</c:v>
                </c:pt>
                <c:pt idx="1018">
                  <c:v>40925</c:v>
                </c:pt>
                <c:pt idx="1019">
                  <c:v>40926</c:v>
                </c:pt>
                <c:pt idx="1020">
                  <c:v>40927</c:v>
                </c:pt>
                <c:pt idx="1021">
                  <c:v>40928</c:v>
                </c:pt>
                <c:pt idx="1022">
                  <c:v>40931</c:v>
                </c:pt>
                <c:pt idx="1023">
                  <c:v>40932</c:v>
                </c:pt>
                <c:pt idx="1024">
                  <c:v>40933</c:v>
                </c:pt>
                <c:pt idx="1025">
                  <c:v>40934</c:v>
                </c:pt>
                <c:pt idx="1026">
                  <c:v>40935</c:v>
                </c:pt>
                <c:pt idx="1027">
                  <c:v>40938</c:v>
                </c:pt>
                <c:pt idx="1028">
                  <c:v>40939</c:v>
                </c:pt>
                <c:pt idx="1029">
                  <c:v>40940</c:v>
                </c:pt>
                <c:pt idx="1030">
                  <c:v>40941</c:v>
                </c:pt>
                <c:pt idx="1031">
                  <c:v>40942</c:v>
                </c:pt>
                <c:pt idx="1032">
                  <c:v>40945</c:v>
                </c:pt>
                <c:pt idx="1033">
                  <c:v>40946</c:v>
                </c:pt>
                <c:pt idx="1034">
                  <c:v>40947</c:v>
                </c:pt>
                <c:pt idx="1035">
                  <c:v>40948</c:v>
                </c:pt>
                <c:pt idx="1036">
                  <c:v>40949</c:v>
                </c:pt>
                <c:pt idx="1037">
                  <c:v>40952</c:v>
                </c:pt>
                <c:pt idx="1038">
                  <c:v>40953</c:v>
                </c:pt>
                <c:pt idx="1039">
                  <c:v>40954</c:v>
                </c:pt>
                <c:pt idx="1040">
                  <c:v>40955</c:v>
                </c:pt>
                <c:pt idx="1041">
                  <c:v>40956</c:v>
                </c:pt>
                <c:pt idx="1042">
                  <c:v>40960</c:v>
                </c:pt>
                <c:pt idx="1043">
                  <c:v>40961</c:v>
                </c:pt>
                <c:pt idx="1044">
                  <c:v>40962</c:v>
                </c:pt>
                <c:pt idx="1045">
                  <c:v>40963</c:v>
                </c:pt>
                <c:pt idx="1046">
                  <c:v>40966</c:v>
                </c:pt>
                <c:pt idx="1047">
                  <c:v>40967</c:v>
                </c:pt>
                <c:pt idx="1048">
                  <c:v>40968</c:v>
                </c:pt>
                <c:pt idx="1049">
                  <c:v>40969</c:v>
                </c:pt>
                <c:pt idx="1050">
                  <c:v>40970</c:v>
                </c:pt>
                <c:pt idx="1051">
                  <c:v>40973</c:v>
                </c:pt>
                <c:pt idx="1052">
                  <c:v>40974</c:v>
                </c:pt>
                <c:pt idx="1053">
                  <c:v>40975</c:v>
                </c:pt>
                <c:pt idx="1054">
                  <c:v>40976</c:v>
                </c:pt>
                <c:pt idx="1055">
                  <c:v>40977</c:v>
                </c:pt>
                <c:pt idx="1056">
                  <c:v>40980</c:v>
                </c:pt>
                <c:pt idx="1057">
                  <c:v>40981</c:v>
                </c:pt>
                <c:pt idx="1058">
                  <c:v>40982</c:v>
                </c:pt>
                <c:pt idx="1059">
                  <c:v>40983</c:v>
                </c:pt>
                <c:pt idx="1060">
                  <c:v>40984</c:v>
                </c:pt>
                <c:pt idx="1061">
                  <c:v>40987</c:v>
                </c:pt>
                <c:pt idx="1062">
                  <c:v>40988</c:v>
                </c:pt>
                <c:pt idx="1063">
                  <c:v>40989</c:v>
                </c:pt>
                <c:pt idx="1064">
                  <c:v>40990</c:v>
                </c:pt>
                <c:pt idx="1065">
                  <c:v>40991</c:v>
                </c:pt>
                <c:pt idx="1066">
                  <c:v>40994</c:v>
                </c:pt>
                <c:pt idx="1067">
                  <c:v>40995</c:v>
                </c:pt>
                <c:pt idx="1068">
                  <c:v>40996</c:v>
                </c:pt>
                <c:pt idx="1069">
                  <c:v>40997</c:v>
                </c:pt>
                <c:pt idx="1070">
                  <c:v>40998</c:v>
                </c:pt>
                <c:pt idx="1071">
                  <c:v>41001</c:v>
                </c:pt>
                <c:pt idx="1072">
                  <c:v>41002</c:v>
                </c:pt>
                <c:pt idx="1073">
                  <c:v>41003</c:v>
                </c:pt>
                <c:pt idx="1074">
                  <c:v>41004</c:v>
                </c:pt>
                <c:pt idx="1075">
                  <c:v>41008</c:v>
                </c:pt>
                <c:pt idx="1076">
                  <c:v>41009</c:v>
                </c:pt>
                <c:pt idx="1077">
                  <c:v>41010</c:v>
                </c:pt>
                <c:pt idx="1078">
                  <c:v>41011</c:v>
                </c:pt>
                <c:pt idx="1079">
                  <c:v>41012</c:v>
                </c:pt>
                <c:pt idx="1080">
                  <c:v>41015</c:v>
                </c:pt>
                <c:pt idx="1081">
                  <c:v>41016</c:v>
                </c:pt>
                <c:pt idx="1082">
                  <c:v>41017</c:v>
                </c:pt>
                <c:pt idx="1083">
                  <c:v>41018</c:v>
                </c:pt>
                <c:pt idx="1084">
                  <c:v>41019</c:v>
                </c:pt>
                <c:pt idx="1085">
                  <c:v>41022</c:v>
                </c:pt>
                <c:pt idx="1086">
                  <c:v>41023</c:v>
                </c:pt>
                <c:pt idx="1087">
                  <c:v>41024</c:v>
                </c:pt>
                <c:pt idx="1088">
                  <c:v>41025</c:v>
                </c:pt>
                <c:pt idx="1089">
                  <c:v>41026</c:v>
                </c:pt>
                <c:pt idx="1090">
                  <c:v>41029</c:v>
                </c:pt>
                <c:pt idx="1091">
                  <c:v>41030</c:v>
                </c:pt>
                <c:pt idx="1092">
                  <c:v>41031</c:v>
                </c:pt>
                <c:pt idx="1093">
                  <c:v>41032</c:v>
                </c:pt>
                <c:pt idx="1094">
                  <c:v>41033</c:v>
                </c:pt>
                <c:pt idx="1095">
                  <c:v>41036</c:v>
                </c:pt>
                <c:pt idx="1096">
                  <c:v>41037</c:v>
                </c:pt>
                <c:pt idx="1097">
                  <c:v>41038</c:v>
                </c:pt>
                <c:pt idx="1098">
                  <c:v>41039</c:v>
                </c:pt>
                <c:pt idx="1099">
                  <c:v>41040</c:v>
                </c:pt>
                <c:pt idx="1100">
                  <c:v>41043</c:v>
                </c:pt>
                <c:pt idx="1101">
                  <c:v>41044</c:v>
                </c:pt>
                <c:pt idx="1102">
                  <c:v>41045</c:v>
                </c:pt>
                <c:pt idx="1103">
                  <c:v>41046</c:v>
                </c:pt>
                <c:pt idx="1104">
                  <c:v>41047</c:v>
                </c:pt>
                <c:pt idx="1105">
                  <c:v>41050</c:v>
                </c:pt>
                <c:pt idx="1106">
                  <c:v>41051</c:v>
                </c:pt>
                <c:pt idx="1107">
                  <c:v>41052</c:v>
                </c:pt>
                <c:pt idx="1108">
                  <c:v>41053</c:v>
                </c:pt>
                <c:pt idx="1109">
                  <c:v>41054</c:v>
                </c:pt>
                <c:pt idx="1110">
                  <c:v>41058</c:v>
                </c:pt>
                <c:pt idx="1111">
                  <c:v>41059</c:v>
                </c:pt>
                <c:pt idx="1112">
                  <c:v>41060</c:v>
                </c:pt>
                <c:pt idx="1113">
                  <c:v>41061</c:v>
                </c:pt>
                <c:pt idx="1114">
                  <c:v>41064</c:v>
                </c:pt>
                <c:pt idx="1115">
                  <c:v>41065</c:v>
                </c:pt>
                <c:pt idx="1116">
                  <c:v>41066</c:v>
                </c:pt>
                <c:pt idx="1117">
                  <c:v>41067</c:v>
                </c:pt>
                <c:pt idx="1118">
                  <c:v>41068</c:v>
                </c:pt>
                <c:pt idx="1119">
                  <c:v>41071</c:v>
                </c:pt>
                <c:pt idx="1120">
                  <c:v>41072</c:v>
                </c:pt>
                <c:pt idx="1121">
                  <c:v>41073</c:v>
                </c:pt>
                <c:pt idx="1122">
                  <c:v>41074</c:v>
                </c:pt>
                <c:pt idx="1123">
                  <c:v>41075</c:v>
                </c:pt>
                <c:pt idx="1124">
                  <c:v>41078</c:v>
                </c:pt>
                <c:pt idx="1125">
                  <c:v>41079</c:v>
                </c:pt>
                <c:pt idx="1126">
                  <c:v>41080</c:v>
                </c:pt>
                <c:pt idx="1127">
                  <c:v>41081</c:v>
                </c:pt>
                <c:pt idx="1128">
                  <c:v>41082</c:v>
                </c:pt>
                <c:pt idx="1129">
                  <c:v>41085</c:v>
                </c:pt>
                <c:pt idx="1130">
                  <c:v>41086</c:v>
                </c:pt>
                <c:pt idx="1131">
                  <c:v>41087</c:v>
                </c:pt>
                <c:pt idx="1132">
                  <c:v>41088</c:v>
                </c:pt>
                <c:pt idx="1133">
                  <c:v>41089</c:v>
                </c:pt>
                <c:pt idx="1134">
                  <c:v>41092</c:v>
                </c:pt>
                <c:pt idx="1135">
                  <c:v>41093</c:v>
                </c:pt>
                <c:pt idx="1136">
                  <c:v>41095</c:v>
                </c:pt>
                <c:pt idx="1137">
                  <c:v>41096</c:v>
                </c:pt>
                <c:pt idx="1138">
                  <c:v>41099</c:v>
                </c:pt>
                <c:pt idx="1139">
                  <c:v>41100</c:v>
                </c:pt>
                <c:pt idx="1140">
                  <c:v>41101</c:v>
                </c:pt>
                <c:pt idx="1141">
                  <c:v>41102</c:v>
                </c:pt>
                <c:pt idx="1142">
                  <c:v>41103</c:v>
                </c:pt>
                <c:pt idx="1143">
                  <c:v>41106</c:v>
                </c:pt>
                <c:pt idx="1144">
                  <c:v>41107</c:v>
                </c:pt>
                <c:pt idx="1145">
                  <c:v>41108</c:v>
                </c:pt>
                <c:pt idx="1146">
                  <c:v>41109</c:v>
                </c:pt>
                <c:pt idx="1147">
                  <c:v>41110</c:v>
                </c:pt>
                <c:pt idx="1148">
                  <c:v>41113</c:v>
                </c:pt>
                <c:pt idx="1149">
                  <c:v>41114</c:v>
                </c:pt>
                <c:pt idx="1150">
                  <c:v>41115</c:v>
                </c:pt>
                <c:pt idx="1151">
                  <c:v>41116</c:v>
                </c:pt>
                <c:pt idx="1152">
                  <c:v>41117</c:v>
                </c:pt>
                <c:pt idx="1153">
                  <c:v>41120</c:v>
                </c:pt>
                <c:pt idx="1154">
                  <c:v>41121</c:v>
                </c:pt>
                <c:pt idx="1155">
                  <c:v>41122</c:v>
                </c:pt>
                <c:pt idx="1156">
                  <c:v>41123</c:v>
                </c:pt>
                <c:pt idx="1157">
                  <c:v>41124</c:v>
                </c:pt>
                <c:pt idx="1158">
                  <c:v>41127</c:v>
                </c:pt>
                <c:pt idx="1159">
                  <c:v>41128</c:v>
                </c:pt>
                <c:pt idx="1160">
                  <c:v>41129</c:v>
                </c:pt>
                <c:pt idx="1161">
                  <c:v>41130</c:v>
                </c:pt>
                <c:pt idx="1162">
                  <c:v>41131</c:v>
                </c:pt>
                <c:pt idx="1163">
                  <c:v>41134</c:v>
                </c:pt>
                <c:pt idx="1164">
                  <c:v>41135</c:v>
                </c:pt>
                <c:pt idx="1165">
                  <c:v>41136</c:v>
                </c:pt>
                <c:pt idx="1166">
                  <c:v>41137</c:v>
                </c:pt>
                <c:pt idx="1167">
                  <c:v>41138</c:v>
                </c:pt>
                <c:pt idx="1168">
                  <c:v>41141</c:v>
                </c:pt>
                <c:pt idx="1169">
                  <c:v>41142</c:v>
                </c:pt>
                <c:pt idx="1170">
                  <c:v>41143</c:v>
                </c:pt>
                <c:pt idx="1171">
                  <c:v>41144</c:v>
                </c:pt>
                <c:pt idx="1172">
                  <c:v>41145</c:v>
                </c:pt>
                <c:pt idx="1173">
                  <c:v>41148</c:v>
                </c:pt>
                <c:pt idx="1174">
                  <c:v>41149</c:v>
                </c:pt>
                <c:pt idx="1175">
                  <c:v>41150</c:v>
                </c:pt>
                <c:pt idx="1176">
                  <c:v>41151</c:v>
                </c:pt>
                <c:pt idx="1177">
                  <c:v>41152</c:v>
                </c:pt>
                <c:pt idx="1178">
                  <c:v>41156</c:v>
                </c:pt>
                <c:pt idx="1179">
                  <c:v>41157</c:v>
                </c:pt>
                <c:pt idx="1180">
                  <c:v>41158</c:v>
                </c:pt>
                <c:pt idx="1181">
                  <c:v>41159</c:v>
                </c:pt>
                <c:pt idx="1182">
                  <c:v>41162</c:v>
                </c:pt>
                <c:pt idx="1183">
                  <c:v>41163</c:v>
                </c:pt>
                <c:pt idx="1184">
                  <c:v>41164</c:v>
                </c:pt>
                <c:pt idx="1185">
                  <c:v>41165</c:v>
                </c:pt>
                <c:pt idx="1186">
                  <c:v>41166</c:v>
                </c:pt>
                <c:pt idx="1187">
                  <c:v>41169</c:v>
                </c:pt>
                <c:pt idx="1188">
                  <c:v>41170</c:v>
                </c:pt>
                <c:pt idx="1189">
                  <c:v>41171</c:v>
                </c:pt>
                <c:pt idx="1190">
                  <c:v>41172</c:v>
                </c:pt>
                <c:pt idx="1191">
                  <c:v>41173</c:v>
                </c:pt>
                <c:pt idx="1192">
                  <c:v>41176</c:v>
                </c:pt>
                <c:pt idx="1193">
                  <c:v>41177</c:v>
                </c:pt>
                <c:pt idx="1194">
                  <c:v>41178</c:v>
                </c:pt>
                <c:pt idx="1195">
                  <c:v>41179</c:v>
                </c:pt>
                <c:pt idx="1196">
                  <c:v>41180</c:v>
                </c:pt>
                <c:pt idx="1197">
                  <c:v>41183</c:v>
                </c:pt>
                <c:pt idx="1198">
                  <c:v>41184</c:v>
                </c:pt>
                <c:pt idx="1199">
                  <c:v>41185</c:v>
                </c:pt>
                <c:pt idx="1200">
                  <c:v>41186</c:v>
                </c:pt>
                <c:pt idx="1201">
                  <c:v>41187</c:v>
                </c:pt>
                <c:pt idx="1202">
                  <c:v>41190</c:v>
                </c:pt>
                <c:pt idx="1203">
                  <c:v>41191</c:v>
                </c:pt>
                <c:pt idx="1204">
                  <c:v>41192</c:v>
                </c:pt>
                <c:pt idx="1205">
                  <c:v>41193</c:v>
                </c:pt>
                <c:pt idx="1206">
                  <c:v>41194</c:v>
                </c:pt>
                <c:pt idx="1207">
                  <c:v>41197</c:v>
                </c:pt>
                <c:pt idx="1208">
                  <c:v>41198</c:v>
                </c:pt>
                <c:pt idx="1209">
                  <c:v>41199</c:v>
                </c:pt>
                <c:pt idx="1210">
                  <c:v>41200</c:v>
                </c:pt>
                <c:pt idx="1211">
                  <c:v>41201</c:v>
                </c:pt>
                <c:pt idx="1212">
                  <c:v>41204</c:v>
                </c:pt>
                <c:pt idx="1213">
                  <c:v>41205</c:v>
                </c:pt>
                <c:pt idx="1214">
                  <c:v>41206</c:v>
                </c:pt>
                <c:pt idx="1215">
                  <c:v>41207</c:v>
                </c:pt>
                <c:pt idx="1216">
                  <c:v>41208</c:v>
                </c:pt>
                <c:pt idx="1217">
                  <c:v>41213</c:v>
                </c:pt>
                <c:pt idx="1218">
                  <c:v>41214</c:v>
                </c:pt>
                <c:pt idx="1219">
                  <c:v>41215</c:v>
                </c:pt>
                <c:pt idx="1220">
                  <c:v>41218</c:v>
                </c:pt>
                <c:pt idx="1221">
                  <c:v>41219</c:v>
                </c:pt>
                <c:pt idx="1222">
                  <c:v>41220</c:v>
                </c:pt>
                <c:pt idx="1223">
                  <c:v>41221</c:v>
                </c:pt>
                <c:pt idx="1224">
                  <c:v>41222</c:v>
                </c:pt>
                <c:pt idx="1225">
                  <c:v>41225</c:v>
                </c:pt>
                <c:pt idx="1226">
                  <c:v>41226</c:v>
                </c:pt>
                <c:pt idx="1227">
                  <c:v>41227</c:v>
                </c:pt>
                <c:pt idx="1228">
                  <c:v>41228</c:v>
                </c:pt>
                <c:pt idx="1229">
                  <c:v>41229</c:v>
                </c:pt>
                <c:pt idx="1230">
                  <c:v>41232</c:v>
                </c:pt>
                <c:pt idx="1231">
                  <c:v>41233</c:v>
                </c:pt>
                <c:pt idx="1232">
                  <c:v>41234</c:v>
                </c:pt>
                <c:pt idx="1233">
                  <c:v>41236</c:v>
                </c:pt>
                <c:pt idx="1234">
                  <c:v>41239</c:v>
                </c:pt>
                <c:pt idx="1235">
                  <c:v>41240</c:v>
                </c:pt>
                <c:pt idx="1236">
                  <c:v>41241</c:v>
                </c:pt>
                <c:pt idx="1237">
                  <c:v>41242</c:v>
                </c:pt>
                <c:pt idx="1238">
                  <c:v>41243</c:v>
                </c:pt>
                <c:pt idx="1239">
                  <c:v>41246</c:v>
                </c:pt>
                <c:pt idx="1240">
                  <c:v>41247</c:v>
                </c:pt>
                <c:pt idx="1241">
                  <c:v>41248</c:v>
                </c:pt>
                <c:pt idx="1242">
                  <c:v>41249</c:v>
                </c:pt>
                <c:pt idx="1243">
                  <c:v>41250</c:v>
                </c:pt>
                <c:pt idx="1244">
                  <c:v>41253</c:v>
                </c:pt>
                <c:pt idx="1245">
                  <c:v>41254</c:v>
                </c:pt>
                <c:pt idx="1246">
                  <c:v>41255</c:v>
                </c:pt>
                <c:pt idx="1247">
                  <c:v>41256</c:v>
                </c:pt>
                <c:pt idx="1248">
                  <c:v>41257</c:v>
                </c:pt>
                <c:pt idx="1249">
                  <c:v>41260</c:v>
                </c:pt>
                <c:pt idx="1250">
                  <c:v>41261</c:v>
                </c:pt>
                <c:pt idx="1251">
                  <c:v>41262</c:v>
                </c:pt>
                <c:pt idx="1252">
                  <c:v>41263</c:v>
                </c:pt>
                <c:pt idx="1253">
                  <c:v>41264</c:v>
                </c:pt>
                <c:pt idx="1254">
                  <c:v>41267</c:v>
                </c:pt>
                <c:pt idx="1255">
                  <c:v>41269</c:v>
                </c:pt>
                <c:pt idx="1256">
                  <c:v>41270</c:v>
                </c:pt>
                <c:pt idx="1257">
                  <c:v>41271</c:v>
                </c:pt>
                <c:pt idx="1258">
                  <c:v>41274</c:v>
                </c:pt>
                <c:pt idx="1259">
                  <c:v>41276</c:v>
                </c:pt>
                <c:pt idx="1260">
                  <c:v>41277</c:v>
                </c:pt>
                <c:pt idx="1261">
                  <c:v>41278</c:v>
                </c:pt>
                <c:pt idx="1262">
                  <c:v>41281</c:v>
                </c:pt>
                <c:pt idx="1263">
                  <c:v>41282</c:v>
                </c:pt>
                <c:pt idx="1264">
                  <c:v>41283</c:v>
                </c:pt>
                <c:pt idx="1265">
                  <c:v>41284</c:v>
                </c:pt>
                <c:pt idx="1266">
                  <c:v>41285</c:v>
                </c:pt>
                <c:pt idx="1267">
                  <c:v>41288</c:v>
                </c:pt>
                <c:pt idx="1268">
                  <c:v>41289</c:v>
                </c:pt>
                <c:pt idx="1269">
                  <c:v>41290</c:v>
                </c:pt>
                <c:pt idx="1270">
                  <c:v>41291</c:v>
                </c:pt>
                <c:pt idx="1271">
                  <c:v>41292</c:v>
                </c:pt>
                <c:pt idx="1272">
                  <c:v>41296</c:v>
                </c:pt>
                <c:pt idx="1273">
                  <c:v>41297</c:v>
                </c:pt>
                <c:pt idx="1274">
                  <c:v>41298</c:v>
                </c:pt>
                <c:pt idx="1275">
                  <c:v>41299</c:v>
                </c:pt>
                <c:pt idx="1276">
                  <c:v>41302</c:v>
                </c:pt>
                <c:pt idx="1277">
                  <c:v>41303</c:v>
                </c:pt>
                <c:pt idx="1278">
                  <c:v>41304</c:v>
                </c:pt>
                <c:pt idx="1279">
                  <c:v>41305</c:v>
                </c:pt>
                <c:pt idx="1280">
                  <c:v>41306</c:v>
                </c:pt>
                <c:pt idx="1281">
                  <c:v>41309</c:v>
                </c:pt>
                <c:pt idx="1282">
                  <c:v>41310</c:v>
                </c:pt>
                <c:pt idx="1283">
                  <c:v>41311</c:v>
                </c:pt>
                <c:pt idx="1284">
                  <c:v>41312</c:v>
                </c:pt>
                <c:pt idx="1285">
                  <c:v>41313</c:v>
                </c:pt>
                <c:pt idx="1286">
                  <c:v>41316</c:v>
                </c:pt>
                <c:pt idx="1287">
                  <c:v>41317</c:v>
                </c:pt>
                <c:pt idx="1288">
                  <c:v>41318</c:v>
                </c:pt>
                <c:pt idx="1289">
                  <c:v>41319</c:v>
                </c:pt>
                <c:pt idx="1290">
                  <c:v>41320</c:v>
                </c:pt>
                <c:pt idx="1291">
                  <c:v>41324</c:v>
                </c:pt>
                <c:pt idx="1292">
                  <c:v>41325</c:v>
                </c:pt>
                <c:pt idx="1293">
                  <c:v>41326</c:v>
                </c:pt>
                <c:pt idx="1294">
                  <c:v>41327</c:v>
                </c:pt>
                <c:pt idx="1295">
                  <c:v>41330</c:v>
                </c:pt>
                <c:pt idx="1296">
                  <c:v>41331</c:v>
                </c:pt>
                <c:pt idx="1297">
                  <c:v>41332</c:v>
                </c:pt>
                <c:pt idx="1298">
                  <c:v>41333</c:v>
                </c:pt>
                <c:pt idx="1299">
                  <c:v>41334</c:v>
                </c:pt>
                <c:pt idx="1300">
                  <c:v>41337</c:v>
                </c:pt>
                <c:pt idx="1301">
                  <c:v>41338</c:v>
                </c:pt>
                <c:pt idx="1302">
                  <c:v>41339</c:v>
                </c:pt>
                <c:pt idx="1303">
                  <c:v>41340</c:v>
                </c:pt>
                <c:pt idx="1304">
                  <c:v>41341</c:v>
                </c:pt>
                <c:pt idx="1305">
                  <c:v>41344</c:v>
                </c:pt>
                <c:pt idx="1306">
                  <c:v>41345</c:v>
                </c:pt>
                <c:pt idx="1307">
                  <c:v>41346</c:v>
                </c:pt>
                <c:pt idx="1308">
                  <c:v>41347</c:v>
                </c:pt>
                <c:pt idx="1309">
                  <c:v>41348</c:v>
                </c:pt>
                <c:pt idx="1310">
                  <c:v>41351</c:v>
                </c:pt>
                <c:pt idx="1311">
                  <c:v>41352</c:v>
                </c:pt>
                <c:pt idx="1312">
                  <c:v>41353</c:v>
                </c:pt>
                <c:pt idx="1313">
                  <c:v>41354</c:v>
                </c:pt>
                <c:pt idx="1314">
                  <c:v>41355</c:v>
                </c:pt>
                <c:pt idx="1315">
                  <c:v>41358</c:v>
                </c:pt>
                <c:pt idx="1316">
                  <c:v>41359</c:v>
                </c:pt>
                <c:pt idx="1317">
                  <c:v>41360</c:v>
                </c:pt>
                <c:pt idx="1318">
                  <c:v>41361</c:v>
                </c:pt>
                <c:pt idx="1319">
                  <c:v>41365</c:v>
                </c:pt>
                <c:pt idx="1320">
                  <c:v>41366</c:v>
                </c:pt>
                <c:pt idx="1321">
                  <c:v>41367</c:v>
                </c:pt>
                <c:pt idx="1322">
                  <c:v>41368</c:v>
                </c:pt>
                <c:pt idx="1323">
                  <c:v>41369</c:v>
                </c:pt>
                <c:pt idx="1324">
                  <c:v>41372</c:v>
                </c:pt>
                <c:pt idx="1325">
                  <c:v>41373</c:v>
                </c:pt>
                <c:pt idx="1326">
                  <c:v>41374</c:v>
                </c:pt>
                <c:pt idx="1327">
                  <c:v>41375</c:v>
                </c:pt>
                <c:pt idx="1328">
                  <c:v>41376</c:v>
                </c:pt>
                <c:pt idx="1329">
                  <c:v>41379</c:v>
                </c:pt>
                <c:pt idx="1330">
                  <c:v>41380</c:v>
                </c:pt>
                <c:pt idx="1331">
                  <c:v>41381</c:v>
                </c:pt>
                <c:pt idx="1332">
                  <c:v>41382</c:v>
                </c:pt>
                <c:pt idx="1333">
                  <c:v>41383</c:v>
                </c:pt>
                <c:pt idx="1334">
                  <c:v>41386</c:v>
                </c:pt>
                <c:pt idx="1335">
                  <c:v>41387</c:v>
                </c:pt>
                <c:pt idx="1336">
                  <c:v>41388</c:v>
                </c:pt>
                <c:pt idx="1337">
                  <c:v>41389</c:v>
                </c:pt>
                <c:pt idx="1338">
                  <c:v>41390</c:v>
                </c:pt>
                <c:pt idx="1339">
                  <c:v>41393</c:v>
                </c:pt>
                <c:pt idx="1340">
                  <c:v>41394</c:v>
                </c:pt>
                <c:pt idx="1341">
                  <c:v>41395</c:v>
                </c:pt>
                <c:pt idx="1342">
                  <c:v>41396</c:v>
                </c:pt>
                <c:pt idx="1343">
                  <c:v>41397</c:v>
                </c:pt>
                <c:pt idx="1344">
                  <c:v>41400</c:v>
                </c:pt>
                <c:pt idx="1345">
                  <c:v>41401</c:v>
                </c:pt>
                <c:pt idx="1346">
                  <c:v>41402</c:v>
                </c:pt>
                <c:pt idx="1347">
                  <c:v>41403</c:v>
                </c:pt>
                <c:pt idx="1348">
                  <c:v>41404</c:v>
                </c:pt>
                <c:pt idx="1349">
                  <c:v>41407</c:v>
                </c:pt>
                <c:pt idx="1350">
                  <c:v>41408</c:v>
                </c:pt>
                <c:pt idx="1351">
                  <c:v>41409</c:v>
                </c:pt>
                <c:pt idx="1352">
                  <c:v>41410</c:v>
                </c:pt>
                <c:pt idx="1353">
                  <c:v>41411</c:v>
                </c:pt>
                <c:pt idx="1354">
                  <c:v>41414</c:v>
                </c:pt>
                <c:pt idx="1355">
                  <c:v>41415</c:v>
                </c:pt>
                <c:pt idx="1356">
                  <c:v>41416</c:v>
                </c:pt>
                <c:pt idx="1357">
                  <c:v>41417</c:v>
                </c:pt>
                <c:pt idx="1358">
                  <c:v>41418</c:v>
                </c:pt>
                <c:pt idx="1359">
                  <c:v>41422</c:v>
                </c:pt>
                <c:pt idx="1360">
                  <c:v>41423</c:v>
                </c:pt>
                <c:pt idx="1361">
                  <c:v>41424</c:v>
                </c:pt>
                <c:pt idx="1362">
                  <c:v>41425</c:v>
                </c:pt>
                <c:pt idx="1363">
                  <c:v>41428</c:v>
                </c:pt>
                <c:pt idx="1364">
                  <c:v>41429</c:v>
                </c:pt>
                <c:pt idx="1365">
                  <c:v>41430</c:v>
                </c:pt>
                <c:pt idx="1366">
                  <c:v>41431</c:v>
                </c:pt>
                <c:pt idx="1367">
                  <c:v>41432</c:v>
                </c:pt>
                <c:pt idx="1368">
                  <c:v>41435</c:v>
                </c:pt>
                <c:pt idx="1369">
                  <c:v>41436</c:v>
                </c:pt>
                <c:pt idx="1370">
                  <c:v>41437</c:v>
                </c:pt>
                <c:pt idx="1371">
                  <c:v>41438</c:v>
                </c:pt>
                <c:pt idx="1372">
                  <c:v>41439</c:v>
                </c:pt>
                <c:pt idx="1373">
                  <c:v>41442</c:v>
                </c:pt>
                <c:pt idx="1374">
                  <c:v>41443</c:v>
                </c:pt>
                <c:pt idx="1375">
                  <c:v>41444</c:v>
                </c:pt>
                <c:pt idx="1376">
                  <c:v>41445</c:v>
                </c:pt>
                <c:pt idx="1377">
                  <c:v>41446</c:v>
                </c:pt>
                <c:pt idx="1378">
                  <c:v>41449</c:v>
                </c:pt>
                <c:pt idx="1379">
                  <c:v>41450</c:v>
                </c:pt>
                <c:pt idx="1380">
                  <c:v>41451</c:v>
                </c:pt>
                <c:pt idx="1381">
                  <c:v>41452</c:v>
                </c:pt>
                <c:pt idx="1382">
                  <c:v>41453</c:v>
                </c:pt>
                <c:pt idx="1383">
                  <c:v>41456</c:v>
                </c:pt>
                <c:pt idx="1384">
                  <c:v>41457</c:v>
                </c:pt>
                <c:pt idx="1385">
                  <c:v>41458</c:v>
                </c:pt>
                <c:pt idx="1386">
                  <c:v>41460</c:v>
                </c:pt>
                <c:pt idx="1387">
                  <c:v>41463</c:v>
                </c:pt>
                <c:pt idx="1388">
                  <c:v>41464</c:v>
                </c:pt>
                <c:pt idx="1389">
                  <c:v>41465</c:v>
                </c:pt>
                <c:pt idx="1390">
                  <c:v>41466</c:v>
                </c:pt>
                <c:pt idx="1391">
                  <c:v>41467</c:v>
                </c:pt>
                <c:pt idx="1392">
                  <c:v>41470</c:v>
                </c:pt>
                <c:pt idx="1393">
                  <c:v>41471</c:v>
                </c:pt>
                <c:pt idx="1394">
                  <c:v>41472</c:v>
                </c:pt>
                <c:pt idx="1395">
                  <c:v>41473</c:v>
                </c:pt>
                <c:pt idx="1396">
                  <c:v>41474</c:v>
                </c:pt>
                <c:pt idx="1397">
                  <c:v>41477</c:v>
                </c:pt>
                <c:pt idx="1398">
                  <c:v>41478</c:v>
                </c:pt>
                <c:pt idx="1399">
                  <c:v>41479</c:v>
                </c:pt>
                <c:pt idx="1400">
                  <c:v>41480</c:v>
                </c:pt>
                <c:pt idx="1401">
                  <c:v>41481</c:v>
                </c:pt>
                <c:pt idx="1402">
                  <c:v>41484</c:v>
                </c:pt>
                <c:pt idx="1403">
                  <c:v>41485</c:v>
                </c:pt>
                <c:pt idx="1404">
                  <c:v>41486</c:v>
                </c:pt>
                <c:pt idx="1405">
                  <c:v>41487</c:v>
                </c:pt>
                <c:pt idx="1406">
                  <c:v>41488</c:v>
                </c:pt>
                <c:pt idx="1407">
                  <c:v>41491</c:v>
                </c:pt>
                <c:pt idx="1408">
                  <c:v>41492</c:v>
                </c:pt>
                <c:pt idx="1409">
                  <c:v>41493</c:v>
                </c:pt>
                <c:pt idx="1410">
                  <c:v>41494</c:v>
                </c:pt>
                <c:pt idx="1411">
                  <c:v>41495</c:v>
                </c:pt>
                <c:pt idx="1412">
                  <c:v>41498</c:v>
                </c:pt>
                <c:pt idx="1413">
                  <c:v>41499</c:v>
                </c:pt>
                <c:pt idx="1414">
                  <c:v>41500</c:v>
                </c:pt>
                <c:pt idx="1415">
                  <c:v>41501</c:v>
                </c:pt>
                <c:pt idx="1416">
                  <c:v>41502</c:v>
                </c:pt>
                <c:pt idx="1417">
                  <c:v>41505</c:v>
                </c:pt>
                <c:pt idx="1418">
                  <c:v>41506</c:v>
                </c:pt>
                <c:pt idx="1419">
                  <c:v>41507</c:v>
                </c:pt>
                <c:pt idx="1420">
                  <c:v>41508</c:v>
                </c:pt>
                <c:pt idx="1421">
                  <c:v>41509</c:v>
                </c:pt>
                <c:pt idx="1422">
                  <c:v>41512</c:v>
                </c:pt>
                <c:pt idx="1423">
                  <c:v>41513</c:v>
                </c:pt>
                <c:pt idx="1424">
                  <c:v>41514</c:v>
                </c:pt>
                <c:pt idx="1425">
                  <c:v>41515</c:v>
                </c:pt>
                <c:pt idx="1426">
                  <c:v>41516</c:v>
                </c:pt>
                <c:pt idx="1427">
                  <c:v>41520</c:v>
                </c:pt>
                <c:pt idx="1428">
                  <c:v>41521</c:v>
                </c:pt>
                <c:pt idx="1429">
                  <c:v>41522</c:v>
                </c:pt>
                <c:pt idx="1430">
                  <c:v>41523</c:v>
                </c:pt>
                <c:pt idx="1431">
                  <c:v>41526</c:v>
                </c:pt>
                <c:pt idx="1432">
                  <c:v>41527</c:v>
                </c:pt>
                <c:pt idx="1433">
                  <c:v>41528</c:v>
                </c:pt>
                <c:pt idx="1434">
                  <c:v>41529</c:v>
                </c:pt>
                <c:pt idx="1435">
                  <c:v>41530</c:v>
                </c:pt>
                <c:pt idx="1436">
                  <c:v>41533</c:v>
                </c:pt>
                <c:pt idx="1437">
                  <c:v>41534</c:v>
                </c:pt>
                <c:pt idx="1438">
                  <c:v>41535</c:v>
                </c:pt>
                <c:pt idx="1439">
                  <c:v>41536</c:v>
                </c:pt>
                <c:pt idx="1440">
                  <c:v>41537</c:v>
                </c:pt>
                <c:pt idx="1441">
                  <c:v>41540</c:v>
                </c:pt>
                <c:pt idx="1442">
                  <c:v>41541</c:v>
                </c:pt>
                <c:pt idx="1443">
                  <c:v>41542</c:v>
                </c:pt>
                <c:pt idx="1444">
                  <c:v>41543</c:v>
                </c:pt>
                <c:pt idx="1445">
                  <c:v>41544</c:v>
                </c:pt>
                <c:pt idx="1446">
                  <c:v>41547</c:v>
                </c:pt>
                <c:pt idx="1447">
                  <c:v>41548</c:v>
                </c:pt>
                <c:pt idx="1448">
                  <c:v>41549</c:v>
                </c:pt>
                <c:pt idx="1449">
                  <c:v>41550</c:v>
                </c:pt>
                <c:pt idx="1450">
                  <c:v>41551</c:v>
                </c:pt>
                <c:pt idx="1451">
                  <c:v>41554</c:v>
                </c:pt>
                <c:pt idx="1452">
                  <c:v>41555</c:v>
                </c:pt>
                <c:pt idx="1453">
                  <c:v>41556</c:v>
                </c:pt>
                <c:pt idx="1454">
                  <c:v>41557</c:v>
                </c:pt>
                <c:pt idx="1455">
                  <c:v>41558</c:v>
                </c:pt>
                <c:pt idx="1456">
                  <c:v>41561</c:v>
                </c:pt>
                <c:pt idx="1457">
                  <c:v>41562</c:v>
                </c:pt>
                <c:pt idx="1458">
                  <c:v>41563</c:v>
                </c:pt>
                <c:pt idx="1459">
                  <c:v>41564</c:v>
                </c:pt>
                <c:pt idx="1460">
                  <c:v>41565</c:v>
                </c:pt>
                <c:pt idx="1461">
                  <c:v>41568</c:v>
                </c:pt>
                <c:pt idx="1462">
                  <c:v>41569</c:v>
                </c:pt>
                <c:pt idx="1463">
                  <c:v>41570</c:v>
                </c:pt>
                <c:pt idx="1464">
                  <c:v>41571</c:v>
                </c:pt>
                <c:pt idx="1465">
                  <c:v>41572</c:v>
                </c:pt>
                <c:pt idx="1466">
                  <c:v>41575</c:v>
                </c:pt>
                <c:pt idx="1467">
                  <c:v>41576</c:v>
                </c:pt>
                <c:pt idx="1468">
                  <c:v>41577</c:v>
                </c:pt>
                <c:pt idx="1469">
                  <c:v>41578</c:v>
                </c:pt>
                <c:pt idx="1470">
                  <c:v>41579</c:v>
                </c:pt>
                <c:pt idx="1471">
                  <c:v>41582</c:v>
                </c:pt>
                <c:pt idx="1472">
                  <c:v>41583</c:v>
                </c:pt>
                <c:pt idx="1473">
                  <c:v>41584</c:v>
                </c:pt>
                <c:pt idx="1474">
                  <c:v>41585</c:v>
                </c:pt>
                <c:pt idx="1475">
                  <c:v>41586</c:v>
                </c:pt>
                <c:pt idx="1476">
                  <c:v>41589</c:v>
                </c:pt>
                <c:pt idx="1477">
                  <c:v>41590</c:v>
                </c:pt>
                <c:pt idx="1478">
                  <c:v>41591</c:v>
                </c:pt>
                <c:pt idx="1479">
                  <c:v>41592</c:v>
                </c:pt>
                <c:pt idx="1480">
                  <c:v>41593</c:v>
                </c:pt>
                <c:pt idx="1481">
                  <c:v>41596</c:v>
                </c:pt>
                <c:pt idx="1482">
                  <c:v>41597</c:v>
                </c:pt>
                <c:pt idx="1483">
                  <c:v>41598</c:v>
                </c:pt>
                <c:pt idx="1484">
                  <c:v>41599</c:v>
                </c:pt>
                <c:pt idx="1485">
                  <c:v>41600</c:v>
                </c:pt>
                <c:pt idx="1486">
                  <c:v>41603</c:v>
                </c:pt>
                <c:pt idx="1487">
                  <c:v>41604</c:v>
                </c:pt>
                <c:pt idx="1488">
                  <c:v>41605</c:v>
                </c:pt>
                <c:pt idx="1489">
                  <c:v>41607</c:v>
                </c:pt>
                <c:pt idx="1490">
                  <c:v>41610</c:v>
                </c:pt>
                <c:pt idx="1491">
                  <c:v>41611</c:v>
                </c:pt>
                <c:pt idx="1492">
                  <c:v>41612</c:v>
                </c:pt>
                <c:pt idx="1493">
                  <c:v>41613</c:v>
                </c:pt>
                <c:pt idx="1494">
                  <c:v>41614</c:v>
                </c:pt>
                <c:pt idx="1495">
                  <c:v>41617</c:v>
                </c:pt>
                <c:pt idx="1496">
                  <c:v>41618</c:v>
                </c:pt>
                <c:pt idx="1497">
                  <c:v>41619</c:v>
                </c:pt>
                <c:pt idx="1498">
                  <c:v>41620</c:v>
                </c:pt>
                <c:pt idx="1499">
                  <c:v>41621</c:v>
                </c:pt>
                <c:pt idx="1500">
                  <c:v>41624</c:v>
                </c:pt>
                <c:pt idx="1501">
                  <c:v>41625</c:v>
                </c:pt>
                <c:pt idx="1502">
                  <c:v>41626</c:v>
                </c:pt>
                <c:pt idx="1503">
                  <c:v>41627</c:v>
                </c:pt>
                <c:pt idx="1504">
                  <c:v>41628</c:v>
                </c:pt>
                <c:pt idx="1505">
                  <c:v>41631</c:v>
                </c:pt>
                <c:pt idx="1506">
                  <c:v>41632</c:v>
                </c:pt>
                <c:pt idx="1507">
                  <c:v>41634</c:v>
                </c:pt>
                <c:pt idx="1508">
                  <c:v>41635</c:v>
                </c:pt>
                <c:pt idx="1509">
                  <c:v>41638</c:v>
                </c:pt>
                <c:pt idx="1510">
                  <c:v>41639</c:v>
                </c:pt>
                <c:pt idx="1511">
                  <c:v>41641</c:v>
                </c:pt>
                <c:pt idx="1512">
                  <c:v>41642</c:v>
                </c:pt>
                <c:pt idx="1513">
                  <c:v>41645</c:v>
                </c:pt>
                <c:pt idx="1514">
                  <c:v>41646</c:v>
                </c:pt>
                <c:pt idx="1515">
                  <c:v>41647</c:v>
                </c:pt>
                <c:pt idx="1516">
                  <c:v>41648</c:v>
                </c:pt>
                <c:pt idx="1517">
                  <c:v>41649</c:v>
                </c:pt>
                <c:pt idx="1518">
                  <c:v>41652</c:v>
                </c:pt>
                <c:pt idx="1519">
                  <c:v>41653</c:v>
                </c:pt>
                <c:pt idx="1520">
                  <c:v>41654</c:v>
                </c:pt>
                <c:pt idx="1521">
                  <c:v>41655</c:v>
                </c:pt>
                <c:pt idx="1522">
                  <c:v>41656</c:v>
                </c:pt>
                <c:pt idx="1523">
                  <c:v>41660</c:v>
                </c:pt>
                <c:pt idx="1524">
                  <c:v>41661</c:v>
                </c:pt>
                <c:pt idx="1525">
                  <c:v>41662</c:v>
                </c:pt>
                <c:pt idx="1526">
                  <c:v>41663</c:v>
                </c:pt>
                <c:pt idx="1527">
                  <c:v>41666</c:v>
                </c:pt>
                <c:pt idx="1528">
                  <c:v>41667</c:v>
                </c:pt>
                <c:pt idx="1529">
                  <c:v>41668</c:v>
                </c:pt>
                <c:pt idx="1530">
                  <c:v>41669</c:v>
                </c:pt>
                <c:pt idx="1531">
                  <c:v>41670</c:v>
                </c:pt>
                <c:pt idx="1532">
                  <c:v>41673</c:v>
                </c:pt>
                <c:pt idx="1533">
                  <c:v>41674</c:v>
                </c:pt>
                <c:pt idx="1534">
                  <c:v>41675</c:v>
                </c:pt>
                <c:pt idx="1535">
                  <c:v>41676</c:v>
                </c:pt>
                <c:pt idx="1536">
                  <c:v>41677</c:v>
                </c:pt>
                <c:pt idx="1537">
                  <c:v>41680</c:v>
                </c:pt>
                <c:pt idx="1538">
                  <c:v>41681</c:v>
                </c:pt>
                <c:pt idx="1539">
                  <c:v>41682</c:v>
                </c:pt>
                <c:pt idx="1540">
                  <c:v>41683</c:v>
                </c:pt>
                <c:pt idx="1541">
                  <c:v>41684</c:v>
                </c:pt>
                <c:pt idx="1542">
                  <c:v>41688</c:v>
                </c:pt>
                <c:pt idx="1543">
                  <c:v>41689</c:v>
                </c:pt>
                <c:pt idx="1544">
                  <c:v>41690</c:v>
                </c:pt>
                <c:pt idx="1545">
                  <c:v>41691</c:v>
                </c:pt>
                <c:pt idx="1546">
                  <c:v>41694</c:v>
                </c:pt>
                <c:pt idx="1547">
                  <c:v>41695</c:v>
                </c:pt>
                <c:pt idx="1548">
                  <c:v>41696</c:v>
                </c:pt>
                <c:pt idx="1549">
                  <c:v>41697</c:v>
                </c:pt>
                <c:pt idx="1550">
                  <c:v>41698</c:v>
                </c:pt>
                <c:pt idx="1551">
                  <c:v>41701</c:v>
                </c:pt>
                <c:pt idx="1552">
                  <c:v>41702</c:v>
                </c:pt>
                <c:pt idx="1553">
                  <c:v>41703</c:v>
                </c:pt>
                <c:pt idx="1554">
                  <c:v>41704</c:v>
                </c:pt>
                <c:pt idx="1555">
                  <c:v>41705</c:v>
                </c:pt>
                <c:pt idx="1556">
                  <c:v>41708</c:v>
                </c:pt>
                <c:pt idx="1557">
                  <c:v>41709</c:v>
                </c:pt>
                <c:pt idx="1558">
                  <c:v>41710</c:v>
                </c:pt>
                <c:pt idx="1559">
                  <c:v>41711</c:v>
                </c:pt>
                <c:pt idx="1560">
                  <c:v>41712</c:v>
                </c:pt>
                <c:pt idx="1561">
                  <c:v>41715</c:v>
                </c:pt>
                <c:pt idx="1562">
                  <c:v>41716</c:v>
                </c:pt>
                <c:pt idx="1563">
                  <c:v>41717</c:v>
                </c:pt>
                <c:pt idx="1564">
                  <c:v>41718</c:v>
                </c:pt>
                <c:pt idx="1565">
                  <c:v>41719</c:v>
                </c:pt>
                <c:pt idx="1566">
                  <c:v>41722</c:v>
                </c:pt>
                <c:pt idx="1567">
                  <c:v>41723</c:v>
                </c:pt>
                <c:pt idx="1568">
                  <c:v>41724</c:v>
                </c:pt>
                <c:pt idx="1569">
                  <c:v>41725</c:v>
                </c:pt>
                <c:pt idx="1570">
                  <c:v>41726</c:v>
                </c:pt>
                <c:pt idx="1571">
                  <c:v>41729</c:v>
                </c:pt>
                <c:pt idx="1572">
                  <c:v>41730</c:v>
                </c:pt>
                <c:pt idx="1573">
                  <c:v>41731</c:v>
                </c:pt>
                <c:pt idx="1574">
                  <c:v>41732</c:v>
                </c:pt>
                <c:pt idx="1575">
                  <c:v>41733</c:v>
                </c:pt>
                <c:pt idx="1576">
                  <c:v>41736</c:v>
                </c:pt>
                <c:pt idx="1577">
                  <c:v>41737</c:v>
                </c:pt>
                <c:pt idx="1578">
                  <c:v>41738</c:v>
                </c:pt>
                <c:pt idx="1579">
                  <c:v>41739</c:v>
                </c:pt>
                <c:pt idx="1580">
                  <c:v>41740</c:v>
                </c:pt>
                <c:pt idx="1581">
                  <c:v>41743</c:v>
                </c:pt>
                <c:pt idx="1582">
                  <c:v>41744</c:v>
                </c:pt>
                <c:pt idx="1583">
                  <c:v>41745</c:v>
                </c:pt>
                <c:pt idx="1584">
                  <c:v>41746</c:v>
                </c:pt>
                <c:pt idx="1585">
                  <c:v>41750</c:v>
                </c:pt>
                <c:pt idx="1586">
                  <c:v>41751</c:v>
                </c:pt>
                <c:pt idx="1587">
                  <c:v>41752</c:v>
                </c:pt>
                <c:pt idx="1588">
                  <c:v>41753</c:v>
                </c:pt>
                <c:pt idx="1589">
                  <c:v>41754</c:v>
                </c:pt>
                <c:pt idx="1590">
                  <c:v>41757</c:v>
                </c:pt>
                <c:pt idx="1591">
                  <c:v>41758</c:v>
                </c:pt>
                <c:pt idx="1592">
                  <c:v>41759</c:v>
                </c:pt>
                <c:pt idx="1593">
                  <c:v>41760</c:v>
                </c:pt>
                <c:pt idx="1594">
                  <c:v>41761</c:v>
                </c:pt>
                <c:pt idx="1595">
                  <c:v>41764</c:v>
                </c:pt>
                <c:pt idx="1596">
                  <c:v>41765</c:v>
                </c:pt>
                <c:pt idx="1597">
                  <c:v>41766</c:v>
                </c:pt>
                <c:pt idx="1598">
                  <c:v>41767</c:v>
                </c:pt>
                <c:pt idx="1599">
                  <c:v>41768</c:v>
                </c:pt>
                <c:pt idx="1600">
                  <c:v>41771</c:v>
                </c:pt>
                <c:pt idx="1601">
                  <c:v>41772</c:v>
                </c:pt>
                <c:pt idx="1602">
                  <c:v>41773</c:v>
                </c:pt>
                <c:pt idx="1603">
                  <c:v>41774</c:v>
                </c:pt>
                <c:pt idx="1604">
                  <c:v>41775</c:v>
                </c:pt>
                <c:pt idx="1605">
                  <c:v>41778</c:v>
                </c:pt>
                <c:pt idx="1606">
                  <c:v>41779</c:v>
                </c:pt>
                <c:pt idx="1607">
                  <c:v>41780</c:v>
                </c:pt>
                <c:pt idx="1608">
                  <c:v>41781</c:v>
                </c:pt>
                <c:pt idx="1609">
                  <c:v>41782</c:v>
                </c:pt>
                <c:pt idx="1610">
                  <c:v>41786</c:v>
                </c:pt>
                <c:pt idx="1611">
                  <c:v>41787</c:v>
                </c:pt>
                <c:pt idx="1612">
                  <c:v>41788</c:v>
                </c:pt>
                <c:pt idx="1613">
                  <c:v>41789</c:v>
                </c:pt>
                <c:pt idx="1614">
                  <c:v>41792</c:v>
                </c:pt>
                <c:pt idx="1615">
                  <c:v>41793</c:v>
                </c:pt>
                <c:pt idx="1616">
                  <c:v>41794</c:v>
                </c:pt>
                <c:pt idx="1617">
                  <c:v>41795</c:v>
                </c:pt>
                <c:pt idx="1618">
                  <c:v>41796</c:v>
                </c:pt>
                <c:pt idx="1619">
                  <c:v>41799</c:v>
                </c:pt>
                <c:pt idx="1620">
                  <c:v>41800</c:v>
                </c:pt>
                <c:pt idx="1621">
                  <c:v>41801</c:v>
                </c:pt>
                <c:pt idx="1622">
                  <c:v>41802</c:v>
                </c:pt>
                <c:pt idx="1623">
                  <c:v>41803</c:v>
                </c:pt>
                <c:pt idx="1624">
                  <c:v>41806</c:v>
                </c:pt>
                <c:pt idx="1625">
                  <c:v>41807</c:v>
                </c:pt>
                <c:pt idx="1626">
                  <c:v>41808</c:v>
                </c:pt>
                <c:pt idx="1627">
                  <c:v>41809</c:v>
                </c:pt>
                <c:pt idx="1628">
                  <c:v>41810</c:v>
                </c:pt>
                <c:pt idx="1629">
                  <c:v>41813</c:v>
                </c:pt>
                <c:pt idx="1630">
                  <c:v>41814</c:v>
                </c:pt>
                <c:pt idx="1631">
                  <c:v>41815</c:v>
                </c:pt>
                <c:pt idx="1632">
                  <c:v>41816</c:v>
                </c:pt>
                <c:pt idx="1633">
                  <c:v>41817</c:v>
                </c:pt>
                <c:pt idx="1634">
                  <c:v>41820</c:v>
                </c:pt>
                <c:pt idx="1635">
                  <c:v>41821</c:v>
                </c:pt>
                <c:pt idx="1636">
                  <c:v>41822</c:v>
                </c:pt>
                <c:pt idx="1637">
                  <c:v>41823</c:v>
                </c:pt>
                <c:pt idx="1638">
                  <c:v>41827</c:v>
                </c:pt>
                <c:pt idx="1639">
                  <c:v>41828</c:v>
                </c:pt>
                <c:pt idx="1640">
                  <c:v>41829</c:v>
                </c:pt>
                <c:pt idx="1641">
                  <c:v>41830</c:v>
                </c:pt>
                <c:pt idx="1642">
                  <c:v>41831</c:v>
                </c:pt>
                <c:pt idx="1643">
                  <c:v>41834</c:v>
                </c:pt>
                <c:pt idx="1644">
                  <c:v>41835</c:v>
                </c:pt>
                <c:pt idx="1645">
                  <c:v>41836</c:v>
                </c:pt>
                <c:pt idx="1646">
                  <c:v>41837</c:v>
                </c:pt>
                <c:pt idx="1647">
                  <c:v>41838</c:v>
                </c:pt>
                <c:pt idx="1648">
                  <c:v>41841</c:v>
                </c:pt>
                <c:pt idx="1649">
                  <c:v>41842</c:v>
                </c:pt>
                <c:pt idx="1650">
                  <c:v>41843</c:v>
                </c:pt>
                <c:pt idx="1651">
                  <c:v>41844</c:v>
                </c:pt>
                <c:pt idx="1652">
                  <c:v>41845</c:v>
                </c:pt>
                <c:pt idx="1653">
                  <c:v>41848</c:v>
                </c:pt>
                <c:pt idx="1654">
                  <c:v>41849</c:v>
                </c:pt>
                <c:pt idx="1655">
                  <c:v>41850</c:v>
                </c:pt>
                <c:pt idx="1656">
                  <c:v>41851</c:v>
                </c:pt>
                <c:pt idx="1657">
                  <c:v>41852</c:v>
                </c:pt>
                <c:pt idx="1658">
                  <c:v>41855</c:v>
                </c:pt>
                <c:pt idx="1659">
                  <c:v>41856</c:v>
                </c:pt>
                <c:pt idx="1660">
                  <c:v>41857</c:v>
                </c:pt>
                <c:pt idx="1661">
                  <c:v>41858</c:v>
                </c:pt>
                <c:pt idx="1662">
                  <c:v>41859</c:v>
                </c:pt>
                <c:pt idx="1663">
                  <c:v>41862</c:v>
                </c:pt>
                <c:pt idx="1664">
                  <c:v>41863</c:v>
                </c:pt>
                <c:pt idx="1665">
                  <c:v>41864</c:v>
                </c:pt>
                <c:pt idx="1666">
                  <c:v>41865</c:v>
                </c:pt>
                <c:pt idx="1667">
                  <c:v>41866</c:v>
                </c:pt>
                <c:pt idx="1668">
                  <c:v>41869</c:v>
                </c:pt>
                <c:pt idx="1669">
                  <c:v>41870</c:v>
                </c:pt>
                <c:pt idx="1670">
                  <c:v>41871</c:v>
                </c:pt>
                <c:pt idx="1671">
                  <c:v>41872</c:v>
                </c:pt>
                <c:pt idx="1672">
                  <c:v>41873</c:v>
                </c:pt>
                <c:pt idx="1673">
                  <c:v>41876</c:v>
                </c:pt>
                <c:pt idx="1674">
                  <c:v>41877</c:v>
                </c:pt>
                <c:pt idx="1675">
                  <c:v>41878</c:v>
                </c:pt>
                <c:pt idx="1676">
                  <c:v>41879</c:v>
                </c:pt>
                <c:pt idx="1677">
                  <c:v>41880</c:v>
                </c:pt>
                <c:pt idx="1678">
                  <c:v>41884</c:v>
                </c:pt>
                <c:pt idx="1679">
                  <c:v>41885</c:v>
                </c:pt>
                <c:pt idx="1680">
                  <c:v>41886</c:v>
                </c:pt>
                <c:pt idx="1681">
                  <c:v>41887</c:v>
                </c:pt>
                <c:pt idx="1682">
                  <c:v>41890</c:v>
                </c:pt>
                <c:pt idx="1683">
                  <c:v>41891</c:v>
                </c:pt>
                <c:pt idx="1684">
                  <c:v>41892</c:v>
                </c:pt>
                <c:pt idx="1685">
                  <c:v>41893</c:v>
                </c:pt>
                <c:pt idx="1686">
                  <c:v>41894</c:v>
                </c:pt>
                <c:pt idx="1687">
                  <c:v>41897</c:v>
                </c:pt>
                <c:pt idx="1688">
                  <c:v>41898</c:v>
                </c:pt>
                <c:pt idx="1689">
                  <c:v>41899</c:v>
                </c:pt>
                <c:pt idx="1690">
                  <c:v>41900</c:v>
                </c:pt>
                <c:pt idx="1691">
                  <c:v>41901</c:v>
                </c:pt>
                <c:pt idx="1692">
                  <c:v>41904</c:v>
                </c:pt>
                <c:pt idx="1693">
                  <c:v>41905</c:v>
                </c:pt>
                <c:pt idx="1694">
                  <c:v>41906</c:v>
                </c:pt>
                <c:pt idx="1695">
                  <c:v>41907</c:v>
                </c:pt>
                <c:pt idx="1696">
                  <c:v>41908</c:v>
                </c:pt>
                <c:pt idx="1697">
                  <c:v>41911</c:v>
                </c:pt>
                <c:pt idx="1698">
                  <c:v>41912</c:v>
                </c:pt>
                <c:pt idx="1699">
                  <c:v>41913</c:v>
                </c:pt>
                <c:pt idx="1700">
                  <c:v>41914</c:v>
                </c:pt>
                <c:pt idx="1701">
                  <c:v>41915</c:v>
                </c:pt>
                <c:pt idx="1702">
                  <c:v>41918</c:v>
                </c:pt>
                <c:pt idx="1703">
                  <c:v>41919</c:v>
                </c:pt>
                <c:pt idx="1704">
                  <c:v>41920</c:v>
                </c:pt>
                <c:pt idx="1705">
                  <c:v>41921</c:v>
                </c:pt>
                <c:pt idx="1706">
                  <c:v>41922</c:v>
                </c:pt>
                <c:pt idx="1707">
                  <c:v>41925</c:v>
                </c:pt>
                <c:pt idx="1708">
                  <c:v>41926</c:v>
                </c:pt>
                <c:pt idx="1709">
                  <c:v>41927</c:v>
                </c:pt>
                <c:pt idx="1710">
                  <c:v>41928</c:v>
                </c:pt>
                <c:pt idx="1711">
                  <c:v>41929</c:v>
                </c:pt>
                <c:pt idx="1712">
                  <c:v>41932</c:v>
                </c:pt>
                <c:pt idx="1713">
                  <c:v>41933</c:v>
                </c:pt>
                <c:pt idx="1714">
                  <c:v>41934</c:v>
                </c:pt>
                <c:pt idx="1715">
                  <c:v>41935</c:v>
                </c:pt>
                <c:pt idx="1716">
                  <c:v>41936</c:v>
                </c:pt>
                <c:pt idx="1717">
                  <c:v>41939</c:v>
                </c:pt>
                <c:pt idx="1718">
                  <c:v>41940</c:v>
                </c:pt>
                <c:pt idx="1719">
                  <c:v>41941</c:v>
                </c:pt>
                <c:pt idx="1720">
                  <c:v>41942</c:v>
                </c:pt>
                <c:pt idx="1721">
                  <c:v>41943</c:v>
                </c:pt>
                <c:pt idx="1722">
                  <c:v>41946</c:v>
                </c:pt>
                <c:pt idx="1723">
                  <c:v>41947</c:v>
                </c:pt>
                <c:pt idx="1724">
                  <c:v>41948</c:v>
                </c:pt>
                <c:pt idx="1725">
                  <c:v>41949</c:v>
                </c:pt>
                <c:pt idx="1726">
                  <c:v>41950</c:v>
                </c:pt>
                <c:pt idx="1727">
                  <c:v>41953</c:v>
                </c:pt>
                <c:pt idx="1728">
                  <c:v>41954</c:v>
                </c:pt>
                <c:pt idx="1729">
                  <c:v>41955</c:v>
                </c:pt>
                <c:pt idx="1730">
                  <c:v>41956</c:v>
                </c:pt>
                <c:pt idx="1731">
                  <c:v>41957</c:v>
                </c:pt>
                <c:pt idx="1732">
                  <c:v>41960</c:v>
                </c:pt>
                <c:pt idx="1733">
                  <c:v>41961</c:v>
                </c:pt>
                <c:pt idx="1734">
                  <c:v>41962</c:v>
                </c:pt>
                <c:pt idx="1735">
                  <c:v>41963</c:v>
                </c:pt>
                <c:pt idx="1736">
                  <c:v>41964</c:v>
                </c:pt>
                <c:pt idx="1737">
                  <c:v>41967</c:v>
                </c:pt>
                <c:pt idx="1738">
                  <c:v>41968</c:v>
                </c:pt>
                <c:pt idx="1739">
                  <c:v>41969</c:v>
                </c:pt>
                <c:pt idx="1740">
                  <c:v>41971</c:v>
                </c:pt>
                <c:pt idx="1741">
                  <c:v>41974</c:v>
                </c:pt>
                <c:pt idx="1742">
                  <c:v>41975</c:v>
                </c:pt>
                <c:pt idx="1743">
                  <c:v>41976</c:v>
                </c:pt>
                <c:pt idx="1744">
                  <c:v>41977</c:v>
                </c:pt>
                <c:pt idx="1745">
                  <c:v>41978</c:v>
                </c:pt>
                <c:pt idx="1746">
                  <c:v>41981</c:v>
                </c:pt>
                <c:pt idx="1747">
                  <c:v>41982</c:v>
                </c:pt>
                <c:pt idx="1748">
                  <c:v>41983</c:v>
                </c:pt>
                <c:pt idx="1749">
                  <c:v>41984</c:v>
                </c:pt>
                <c:pt idx="1750">
                  <c:v>41985</c:v>
                </c:pt>
                <c:pt idx="1751">
                  <c:v>41988</c:v>
                </c:pt>
                <c:pt idx="1752">
                  <c:v>41989</c:v>
                </c:pt>
                <c:pt idx="1753">
                  <c:v>41990</c:v>
                </c:pt>
                <c:pt idx="1754">
                  <c:v>41991</c:v>
                </c:pt>
                <c:pt idx="1755">
                  <c:v>41992</c:v>
                </c:pt>
                <c:pt idx="1756">
                  <c:v>41995</c:v>
                </c:pt>
                <c:pt idx="1757">
                  <c:v>41996</c:v>
                </c:pt>
                <c:pt idx="1758">
                  <c:v>41997</c:v>
                </c:pt>
                <c:pt idx="1759">
                  <c:v>41999</c:v>
                </c:pt>
                <c:pt idx="1760">
                  <c:v>42002</c:v>
                </c:pt>
                <c:pt idx="1761">
                  <c:v>42003</c:v>
                </c:pt>
                <c:pt idx="1762">
                  <c:v>42004</c:v>
                </c:pt>
                <c:pt idx="1763">
                  <c:v>42006</c:v>
                </c:pt>
                <c:pt idx="1764">
                  <c:v>42009</c:v>
                </c:pt>
                <c:pt idx="1765">
                  <c:v>42010</c:v>
                </c:pt>
                <c:pt idx="1766">
                  <c:v>42011</c:v>
                </c:pt>
                <c:pt idx="1767">
                  <c:v>42012</c:v>
                </c:pt>
                <c:pt idx="1768">
                  <c:v>42013</c:v>
                </c:pt>
                <c:pt idx="1769">
                  <c:v>42016</c:v>
                </c:pt>
                <c:pt idx="1770">
                  <c:v>42017</c:v>
                </c:pt>
                <c:pt idx="1771">
                  <c:v>42018</c:v>
                </c:pt>
                <c:pt idx="1772">
                  <c:v>42019</c:v>
                </c:pt>
                <c:pt idx="1773">
                  <c:v>42020</c:v>
                </c:pt>
                <c:pt idx="1774">
                  <c:v>42024</c:v>
                </c:pt>
                <c:pt idx="1775">
                  <c:v>42025</c:v>
                </c:pt>
                <c:pt idx="1776">
                  <c:v>42026</c:v>
                </c:pt>
                <c:pt idx="1777">
                  <c:v>42027</c:v>
                </c:pt>
                <c:pt idx="1778">
                  <c:v>42030</c:v>
                </c:pt>
                <c:pt idx="1779">
                  <c:v>42031</c:v>
                </c:pt>
                <c:pt idx="1780">
                  <c:v>42032</c:v>
                </c:pt>
                <c:pt idx="1781">
                  <c:v>42033</c:v>
                </c:pt>
                <c:pt idx="1782">
                  <c:v>42034</c:v>
                </c:pt>
                <c:pt idx="1783">
                  <c:v>42037</c:v>
                </c:pt>
                <c:pt idx="1784">
                  <c:v>42038</c:v>
                </c:pt>
                <c:pt idx="1785">
                  <c:v>42039</c:v>
                </c:pt>
                <c:pt idx="1786">
                  <c:v>42040</c:v>
                </c:pt>
                <c:pt idx="1787">
                  <c:v>42041</c:v>
                </c:pt>
                <c:pt idx="1788">
                  <c:v>42044</c:v>
                </c:pt>
                <c:pt idx="1789">
                  <c:v>42045</c:v>
                </c:pt>
                <c:pt idx="1790">
                  <c:v>42046</c:v>
                </c:pt>
                <c:pt idx="1791">
                  <c:v>42047</c:v>
                </c:pt>
                <c:pt idx="1792">
                  <c:v>42048</c:v>
                </c:pt>
                <c:pt idx="1793">
                  <c:v>42052</c:v>
                </c:pt>
                <c:pt idx="1794">
                  <c:v>42053</c:v>
                </c:pt>
                <c:pt idx="1795">
                  <c:v>42054</c:v>
                </c:pt>
                <c:pt idx="1796">
                  <c:v>42055</c:v>
                </c:pt>
                <c:pt idx="1797">
                  <c:v>42058</c:v>
                </c:pt>
                <c:pt idx="1798">
                  <c:v>42059</c:v>
                </c:pt>
                <c:pt idx="1799">
                  <c:v>42060</c:v>
                </c:pt>
                <c:pt idx="1800">
                  <c:v>42061</c:v>
                </c:pt>
                <c:pt idx="1801">
                  <c:v>42062</c:v>
                </c:pt>
                <c:pt idx="1802">
                  <c:v>42065</c:v>
                </c:pt>
                <c:pt idx="1803">
                  <c:v>42066</c:v>
                </c:pt>
                <c:pt idx="1804">
                  <c:v>42067</c:v>
                </c:pt>
                <c:pt idx="1805">
                  <c:v>42068</c:v>
                </c:pt>
                <c:pt idx="1806">
                  <c:v>42069</c:v>
                </c:pt>
                <c:pt idx="1807">
                  <c:v>42072</c:v>
                </c:pt>
                <c:pt idx="1808">
                  <c:v>42073</c:v>
                </c:pt>
                <c:pt idx="1809">
                  <c:v>42074</c:v>
                </c:pt>
                <c:pt idx="1810">
                  <c:v>42075</c:v>
                </c:pt>
                <c:pt idx="1811">
                  <c:v>42076</c:v>
                </c:pt>
                <c:pt idx="1812">
                  <c:v>42079</c:v>
                </c:pt>
                <c:pt idx="1813">
                  <c:v>42080</c:v>
                </c:pt>
                <c:pt idx="1814">
                  <c:v>42081</c:v>
                </c:pt>
                <c:pt idx="1815">
                  <c:v>42082</c:v>
                </c:pt>
                <c:pt idx="1816">
                  <c:v>42083</c:v>
                </c:pt>
                <c:pt idx="1817">
                  <c:v>42086</c:v>
                </c:pt>
                <c:pt idx="1818">
                  <c:v>42087</c:v>
                </c:pt>
                <c:pt idx="1819">
                  <c:v>42088</c:v>
                </c:pt>
                <c:pt idx="1820">
                  <c:v>42089</c:v>
                </c:pt>
                <c:pt idx="1821">
                  <c:v>42090</c:v>
                </c:pt>
                <c:pt idx="1822">
                  <c:v>42093</c:v>
                </c:pt>
                <c:pt idx="1823">
                  <c:v>42094</c:v>
                </c:pt>
                <c:pt idx="1824">
                  <c:v>42095</c:v>
                </c:pt>
                <c:pt idx="1825">
                  <c:v>42096</c:v>
                </c:pt>
                <c:pt idx="1826">
                  <c:v>42100</c:v>
                </c:pt>
                <c:pt idx="1827">
                  <c:v>42101</c:v>
                </c:pt>
                <c:pt idx="1828">
                  <c:v>42102</c:v>
                </c:pt>
                <c:pt idx="1829">
                  <c:v>42103</c:v>
                </c:pt>
                <c:pt idx="1830">
                  <c:v>42104</c:v>
                </c:pt>
                <c:pt idx="1831">
                  <c:v>42107</c:v>
                </c:pt>
                <c:pt idx="1832">
                  <c:v>42108</c:v>
                </c:pt>
                <c:pt idx="1833">
                  <c:v>42109</c:v>
                </c:pt>
                <c:pt idx="1834">
                  <c:v>42110</c:v>
                </c:pt>
                <c:pt idx="1835">
                  <c:v>42111</c:v>
                </c:pt>
                <c:pt idx="1836">
                  <c:v>42114</c:v>
                </c:pt>
                <c:pt idx="1837">
                  <c:v>42115</c:v>
                </c:pt>
                <c:pt idx="1838">
                  <c:v>42116</c:v>
                </c:pt>
                <c:pt idx="1839">
                  <c:v>42117</c:v>
                </c:pt>
                <c:pt idx="1840">
                  <c:v>42118</c:v>
                </c:pt>
                <c:pt idx="1841">
                  <c:v>42121</c:v>
                </c:pt>
                <c:pt idx="1842">
                  <c:v>42122</c:v>
                </c:pt>
                <c:pt idx="1843">
                  <c:v>42123</c:v>
                </c:pt>
                <c:pt idx="1844">
                  <c:v>42124</c:v>
                </c:pt>
                <c:pt idx="1845">
                  <c:v>42125</c:v>
                </c:pt>
                <c:pt idx="1846">
                  <c:v>42128</c:v>
                </c:pt>
                <c:pt idx="1847">
                  <c:v>42129</c:v>
                </c:pt>
                <c:pt idx="1848">
                  <c:v>42130</c:v>
                </c:pt>
                <c:pt idx="1849">
                  <c:v>42131</c:v>
                </c:pt>
                <c:pt idx="1850">
                  <c:v>42132</c:v>
                </c:pt>
                <c:pt idx="1851">
                  <c:v>42135</c:v>
                </c:pt>
                <c:pt idx="1852">
                  <c:v>42136</c:v>
                </c:pt>
                <c:pt idx="1853">
                  <c:v>42137</c:v>
                </c:pt>
                <c:pt idx="1854">
                  <c:v>42138</c:v>
                </c:pt>
                <c:pt idx="1855">
                  <c:v>42139</c:v>
                </c:pt>
                <c:pt idx="1856">
                  <c:v>42142</c:v>
                </c:pt>
                <c:pt idx="1857">
                  <c:v>42143</c:v>
                </c:pt>
                <c:pt idx="1858">
                  <c:v>42144</c:v>
                </c:pt>
                <c:pt idx="1859">
                  <c:v>42145</c:v>
                </c:pt>
                <c:pt idx="1860">
                  <c:v>42146</c:v>
                </c:pt>
                <c:pt idx="1861">
                  <c:v>42150</c:v>
                </c:pt>
                <c:pt idx="1862">
                  <c:v>42151</c:v>
                </c:pt>
                <c:pt idx="1863">
                  <c:v>42152</c:v>
                </c:pt>
                <c:pt idx="1864">
                  <c:v>42153</c:v>
                </c:pt>
                <c:pt idx="1865">
                  <c:v>42156</c:v>
                </c:pt>
                <c:pt idx="1866">
                  <c:v>42157</c:v>
                </c:pt>
                <c:pt idx="1867">
                  <c:v>42158</c:v>
                </c:pt>
                <c:pt idx="1868">
                  <c:v>42159</c:v>
                </c:pt>
                <c:pt idx="1869">
                  <c:v>42160</c:v>
                </c:pt>
                <c:pt idx="1870">
                  <c:v>42163</c:v>
                </c:pt>
                <c:pt idx="1871">
                  <c:v>42164</c:v>
                </c:pt>
                <c:pt idx="1872">
                  <c:v>42165</c:v>
                </c:pt>
                <c:pt idx="1873">
                  <c:v>42166</c:v>
                </c:pt>
                <c:pt idx="1874">
                  <c:v>42167</c:v>
                </c:pt>
                <c:pt idx="1875">
                  <c:v>42170</c:v>
                </c:pt>
                <c:pt idx="1876">
                  <c:v>42171</c:v>
                </c:pt>
                <c:pt idx="1877">
                  <c:v>42172</c:v>
                </c:pt>
                <c:pt idx="1878">
                  <c:v>42173</c:v>
                </c:pt>
                <c:pt idx="1879">
                  <c:v>42174</c:v>
                </c:pt>
                <c:pt idx="1880">
                  <c:v>42177</c:v>
                </c:pt>
                <c:pt idx="1881">
                  <c:v>42178</c:v>
                </c:pt>
                <c:pt idx="1882">
                  <c:v>42179</c:v>
                </c:pt>
                <c:pt idx="1883">
                  <c:v>42180</c:v>
                </c:pt>
                <c:pt idx="1884">
                  <c:v>42181</c:v>
                </c:pt>
                <c:pt idx="1885">
                  <c:v>42184</c:v>
                </c:pt>
                <c:pt idx="1886">
                  <c:v>42185</c:v>
                </c:pt>
                <c:pt idx="1887">
                  <c:v>42186</c:v>
                </c:pt>
                <c:pt idx="1888">
                  <c:v>42187</c:v>
                </c:pt>
                <c:pt idx="1889">
                  <c:v>42191</c:v>
                </c:pt>
                <c:pt idx="1890">
                  <c:v>42192</c:v>
                </c:pt>
                <c:pt idx="1891">
                  <c:v>42193</c:v>
                </c:pt>
                <c:pt idx="1892">
                  <c:v>42194</c:v>
                </c:pt>
                <c:pt idx="1893">
                  <c:v>42195</c:v>
                </c:pt>
                <c:pt idx="1894">
                  <c:v>42198</c:v>
                </c:pt>
                <c:pt idx="1895">
                  <c:v>42199</c:v>
                </c:pt>
                <c:pt idx="1896">
                  <c:v>42200</c:v>
                </c:pt>
                <c:pt idx="1897">
                  <c:v>42201</c:v>
                </c:pt>
                <c:pt idx="1898">
                  <c:v>42202</c:v>
                </c:pt>
                <c:pt idx="1899">
                  <c:v>42205</c:v>
                </c:pt>
                <c:pt idx="1900">
                  <c:v>42206</c:v>
                </c:pt>
                <c:pt idx="1901">
                  <c:v>42207</c:v>
                </c:pt>
                <c:pt idx="1902">
                  <c:v>42208</c:v>
                </c:pt>
                <c:pt idx="1903">
                  <c:v>42209</c:v>
                </c:pt>
                <c:pt idx="1904">
                  <c:v>42212</c:v>
                </c:pt>
                <c:pt idx="1905">
                  <c:v>42213</c:v>
                </c:pt>
                <c:pt idx="1906">
                  <c:v>42214</c:v>
                </c:pt>
                <c:pt idx="1907">
                  <c:v>42215</c:v>
                </c:pt>
                <c:pt idx="1908">
                  <c:v>42216</c:v>
                </c:pt>
                <c:pt idx="1909">
                  <c:v>42219</c:v>
                </c:pt>
                <c:pt idx="1910">
                  <c:v>42220</c:v>
                </c:pt>
                <c:pt idx="1911">
                  <c:v>42221</c:v>
                </c:pt>
                <c:pt idx="1912">
                  <c:v>42222</c:v>
                </c:pt>
                <c:pt idx="1913">
                  <c:v>42223</c:v>
                </c:pt>
                <c:pt idx="1914">
                  <c:v>42226</c:v>
                </c:pt>
                <c:pt idx="1915">
                  <c:v>42227</c:v>
                </c:pt>
                <c:pt idx="1916">
                  <c:v>42228</c:v>
                </c:pt>
                <c:pt idx="1917">
                  <c:v>42229</c:v>
                </c:pt>
                <c:pt idx="1918">
                  <c:v>42230</c:v>
                </c:pt>
                <c:pt idx="1919">
                  <c:v>42233</c:v>
                </c:pt>
                <c:pt idx="1920">
                  <c:v>42234</c:v>
                </c:pt>
                <c:pt idx="1921">
                  <c:v>42235</c:v>
                </c:pt>
                <c:pt idx="1922">
                  <c:v>42236</c:v>
                </c:pt>
                <c:pt idx="1923">
                  <c:v>42237</c:v>
                </c:pt>
                <c:pt idx="1924">
                  <c:v>42240</c:v>
                </c:pt>
                <c:pt idx="1925">
                  <c:v>42241</c:v>
                </c:pt>
                <c:pt idx="1926">
                  <c:v>42242</c:v>
                </c:pt>
                <c:pt idx="1927">
                  <c:v>42243</c:v>
                </c:pt>
                <c:pt idx="1928">
                  <c:v>42244</c:v>
                </c:pt>
                <c:pt idx="1929">
                  <c:v>42247</c:v>
                </c:pt>
                <c:pt idx="1930">
                  <c:v>42248</c:v>
                </c:pt>
                <c:pt idx="1931">
                  <c:v>42249</c:v>
                </c:pt>
                <c:pt idx="1932">
                  <c:v>42250</c:v>
                </c:pt>
                <c:pt idx="1933">
                  <c:v>42251</c:v>
                </c:pt>
                <c:pt idx="1934">
                  <c:v>42255</c:v>
                </c:pt>
                <c:pt idx="1935">
                  <c:v>42256</c:v>
                </c:pt>
                <c:pt idx="1936">
                  <c:v>42257</c:v>
                </c:pt>
                <c:pt idx="1937">
                  <c:v>42258</c:v>
                </c:pt>
                <c:pt idx="1938">
                  <c:v>42261</c:v>
                </c:pt>
                <c:pt idx="1939">
                  <c:v>42262</c:v>
                </c:pt>
                <c:pt idx="1940">
                  <c:v>42263</c:v>
                </c:pt>
                <c:pt idx="1941">
                  <c:v>42264</c:v>
                </c:pt>
                <c:pt idx="1942">
                  <c:v>42265</c:v>
                </c:pt>
                <c:pt idx="1943">
                  <c:v>42268</c:v>
                </c:pt>
                <c:pt idx="1944">
                  <c:v>42269</c:v>
                </c:pt>
                <c:pt idx="1945">
                  <c:v>42270</c:v>
                </c:pt>
                <c:pt idx="1946">
                  <c:v>42271</c:v>
                </c:pt>
                <c:pt idx="1947">
                  <c:v>42272</c:v>
                </c:pt>
                <c:pt idx="1948">
                  <c:v>42275</c:v>
                </c:pt>
                <c:pt idx="1949">
                  <c:v>42276</c:v>
                </c:pt>
                <c:pt idx="1950">
                  <c:v>42277</c:v>
                </c:pt>
                <c:pt idx="1951">
                  <c:v>42278</c:v>
                </c:pt>
                <c:pt idx="1952">
                  <c:v>42279</c:v>
                </c:pt>
                <c:pt idx="1953">
                  <c:v>42282</c:v>
                </c:pt>
                <c:pt idx="1954">
                  <c:v>42283</c:v>
                </c:pt>
                <c:pt idx="1955">
                  <c:v>42284</c:v>
                </c:pt>
                <c:pt idx="1956">
                  <c:v>42285</c:v>
                </c:pt>
                <c:pt idx="1957">
                  <c:v>42286</c:v>
                </c:pt>
                <c:pt idx="1958">
                  <c:v>42289</c:v>
                </c:pt>
                <c:pt idx="1959">
                  <c:v>42290</c:v>
                </c:pt>
                <c:pt idx="1960">
                  <c:v>42291</c:v>
                </c:pt>
                <c:pt idx="1961">
                  <c:v>42292</c:v>
                </c:pt>
                <c:pt idx="1962">
                  <c:v>42293</c:v>
                </c:pt>
                <c:pt idx="1963">
                  <c:v>42296</c:v>
                </c:pt>
                <c:pt idx="1964">
                  <c:v>42297</c:v>
                </c:pt>
                <c:pt idx="1965">
                  <c:v>42298</c:v>
                </c:pt>
                <c:pt idx="1966">
                  <c:v>42299</c:v>
                </c:pt>
                <c:pt idx="1967">
                  <c:v>42300</c:v>
                </c:pt>
                <c:pt idx="1968">
                  <c:v>42303</c:v>
                </c:pt>
                <c:pt idx="1969">
                  <c:v>42304</c:v>
                </c:pt>
                <c:pt idx="1970">
                  <c:v>42305</c:v>
                </c:pt>
                <c:pt idx="1971">
                  <c:v>42306</c:v>
                </c:pt>
                <c:pt idx="1972">
                  <c:v>42307</c:v>
                </c:pt>
                <c:pt idx="1973">
                  <c:v>42310</c:v>
                </c:pt>
                <c:pt idx="1974">
                  <c:v>42311</c:v>
                </c:pt>
                <c:pt idx="1975">
                  <c:v>42312</c:v>
                </c:pt>
                <c:pt idx="1976">
                  <c:v>42313</c:v>
                </c:pt>
                <c:pt idx="1977">
                  <c:v>42314</c:v>
                </c:pt>
                <c:pt idx="1978">
                  <c:v>42317</c:v>
                </c:pt>
                <c:pt idx="1979">
                  <c:v>42318</c:v>
                </c:pt>
                <c:pt idx="1980">
                  <c:v>42319</c:v>
                </c:pt>
                <c:pt idx="1981">
                  <c:v>42320</c:v>
                </c:pt>
                <c:pt idx="1982">
                  <c:v>42321</c:v>
                </c:pt>
                <c:pt idx="1983">
                  <c:v>42324</c:v>
                </c:pt>
                <c:pt idx="1984">
                  <c:v>42325</c:v>
                </c:pt>
                <c:pt idx="1985">
                  <c:v>42326</c:v>
                </c:pt>
                <c:pt idx="1986">
                  <c:v>42327</c:v>
                </c:pt>
                <c:pt idx="1987">
                  <c:v>42328</c:v>
                </c:pt>
                <c:pt idx="1988">
                  <c:v>42331</c:v>
                </c:pt>
                <c:pt idx="1989">
                  <c:v>42332</c:v>
                </c:pt>
                <c:pt idx="1990">
                  <c:v>42333</c:v>
                </c:pt>
                <c:pt idx="1991">
                  <c:v>42335</c:v>
                </c:pt>
                <c:pt idx="1992">
                  <c:v>42338</c:v>
                </c:pt>
                <c:pt idx="1993">
                  <c:v>42339</c:v>
                </c:pt>
                <c:pt idx="1994">
                  <c:v>42340</c:v>
                </c:pt>
                <c:pt idx="1995">
                  <c:v>42341</c:v>
                </c:pt>
                <c:pt idx="1996">
                  <c:v>42342</c:v>
                </c:pt>
                <c:pt idx="1997">
                  <c:v>42345</c:v>
                </c:pt>
                <c:pt idx="1998">
                  <c:v>42346</c:v>
                </c:pt>
                <c:pt idx="1999">
                  <c:v>42347</c:v>
                </c:pt>
                <c:pt idx="2000">
                  <c:v>42348</c:v>
                </c:pt>
                <c:pt idx="2001">
                  <c:v>42349</c:v>
                </c:pt>
                <c:pt idx="2002">
                  <c:v>42352</c:v>
                </c:pt>
                <c:pt idx="2003">
                  <c:v>42353</c:v>
                </c:pt>
                <c:pt idx="2004">
                  <c:v>42354</c:v>
                </c:pt>
                <c:pt idx="2005">
                  <c:v>42355</c:v>
                </c:pt>
                <c:pt idx="2006">
                  <c:v>42356</c:v>
                </c:pt>
                <c:pt idx="2007">
                  <c:v>42359</c:v>
                </c:pt>
                <c:pt idx="2008">
                  <c:v>42360</c:v>
                </c:pt>
                <c:pt idx="2009">
                  <c:v>42361</c:v>
                </c:pt>
                <c:pt idx="2010">
                  <c:v>42362</c:v>
                </c:pt>
                <c:pt idx="2011">
                  <c:v>42366</c:v>
                </c:pt>
                <c:pt idx="2012">
                  <c:v>42367</c:v>
                </c:pt>
                <c:pt idx="2013">
                  <c:v>42368</c:v>
                </c:pt>
                <c:pt idx="2014">
                  <c:v>42369</c:v>
                </c:pt>
                <c:pt idx="2015">
                  <c:v>42373</c:v>
                </c:pt>
                <c:pt idx="2016">
                  <c:v>42374</c:v>
                </c:pt>
                <c:pt idx="2017">
                  <c:v>42375</c:v>
                </c:pt>
                <c:pt idx="2018">
                  <c:v>42376</c:v>
                </c:pt>
                <c:pt idx="2019">
                  <c:v>42377</c:v>
                </c:pt>
                <c:pt idx="2020">
                  <c:v>42380</c:v>
                </c:pt>
                <c:pt idx="2021">
                  <c:v>42381</c:v>
                </c:pt>
                <c:pt idx="2022">
                  <c:v>42382</c:v>
                </c:pt>
                <c:pt idx="2023">
                  <c:v>42383</c:v>
                </c:pt>
                <c:pt idx="2024">
                  <c:v>42384</c:v>
                </c:pt>
                <c:pt idx="2025">
                  <c:v>42388</c:v>
                </c:pt>
                <c:pt idx="2026">
                  <c:v>42389</c:v>
                </c:pt>
                <c:pt idx="2027">
                  <c:v>42390</c:v>
                </c:pt>
                <c:pt idx="2028">
                  <c:v>42391</c:v>
                </c:pt>
                <c:pt idx="2029">
                  <c:v>42394</c:v>
                </c:pt>
                <c:pt idx="2030">
                  <c:v>42395</c:v>
                </c:pt>
                <c:pt idx="2031">
                  <c:v>42396</c:v>
                </c:pt>
                <c:pt idx="2032">
                  <c:v>42397</c:v>
                </c:pt>
                <c:pt idx="2033">
                  <c:v>42398</c:v>
                </c:pt>
                <c:pt idx="2034">
                  <c:v>42401</c:v>
                </c:pt>
                <c:pt idx="2035">
                  <c:v>42402</c:v>
                </c:pt>
                <c:pt idx="2036">
                  <c:v>42403</c:v>
                </c:pt>
                <c:pt idx="2037">
                  <c:v>42404</c:v>
                </c:pt>
                <c:pt idx="2038">
                  <c:v>42405</c:v>
                </c:pt>
                <c:pt idx="2039">
                  <c:v>42408</c:v>
                </c:pt>
                <c:pt idx="2040">
                  <c:v>42409</c:v>
                </c:pt>
                <c:pt idx="2041">
                  <c:v>42410</c:v>
                </c:pt>
                <c:pt idx="2042">
                  <c:v>42411</c:v>
                </c:pt>
                <c:pt idx="2043">
                  <c:v>42412</c:v>
                </c:pt>
                <c:pt idx="2044">
                  <c:v>42416</c:v>
                </c:pt>
                <c:pt idx="2045">
                  <c:v>42417</c:v>
                </c:pt>
                <c:pt idx="2046">
                  <c:v>42418</c:v>
                </c:pt>
                <c:pt idx="2047">
                  <c:v>42419</c:v>
                </c:pt>
                <c:pt idx="2048">
                  <c:v>42422</c:v>
                </c:pt>
                <c:pt idx="2049">
                  <c:v>42423</c:v>
                </c:pt>
                <c:pt idx="2050">
                  <c:v>42424</c:v>
                </c:pt>
                <c:pt idx="2051">
                  <c:v>42425</c:v>
                </c:pt>
                <c:pt idx="2052">
                  <c:v>42426</c:v>
                </c:pt>
                <c:pt idx="2053">
                  <c:v>42429</c:v>
                </c:pt>
                <c:pt idx="2054">
                  <c:v>42430</c:v>
                </c:pt>
                <c:pt idx="2055">
                  <c:v>42431</c:v>
                </c:pt>
                <c:pt idx="2056">
                  <c:v>42432</c:v>
                </c:pt>
                <c:pt idx="2057">
                  <c:v>42433</c:v>
                </c:pt>
                <c:pt idx="2058">
                  <c:v>42436</c:v>
                </c:pt>
                <c:pt idx="2059">
                  <c:v>42437</c:v>
                </c:pt>
                <c:pt idx="2060">
                  <c:v>42438</c:v>
                </c:pt>
                <c:pt idx="2061">
                  <c:v>42439</c:v>
                </c:pt>
                <c:pt idx="2062">
                  <c:v>42440</c:v>
                </c:pt>
                <c:pt idx="2063">
                  <c:v>42443</c:v>
                </c:pt>
                <c:pt idx="2064">
                  <c:v>42444</c:v>
                </c:pt>
                <c:pt idx="2065">
                  <c:v>42445</c:v>
                </c:pt>
                <c:pt idx="2066">
                  <c:v>42446</c:v>
                </c:pt>
                <c:pt idx="2067">
                  <c:v>42447</c:v>
                </c:pt>
                <c:pt idx="2068">
                  <c:v>42450</c:v>
                </c:pt>
                <c:pt idx="2069">
                  <c:v>42451</c:v>
                </c:pt>
                <c:pt idx="2070">
                  <c:v>42452</c:v>
                </c:pt>
                <c:pt idx="2071">
                  <c:v>42453</c:v>
                </c:pt>
                <c:pt idx="2072">
                  <c:v>42457</c:v>
                </c:pt>
                <c:pt idx="2073">
                  <c:v>42458</c:v>
                </c:pt>
                <c:pt idx="2074">
                  <c:v>42459</c:v>
                </c:pt>
                <c:pt idx="2075">
                  <c:v>42460</c:v>
                </c:pt>
                <c:pt idx="2076">
                  <c:v>42461</c:v>
                </c:pt>
                <c:pt idx="2077">
                  <c:v>42464</c:v>
                </c:pt>
                <c:pt idx="2078">
                  <c:v>42465</c:v>
                </c:pt>
                <c:pt idx="2079">
                  <c:v>42466</c:v>
                </c:pt>
                <c:pt idx="2080">
                  <c:v>42467</c:v>
                </c:pt>
                <c:pt idx="2081">
                  <c:v>42468</c:v>
                </c:pt>
                <c:pt idx="2082">
                  <c:v>42471</c:v>
                </c:pt>
                <c:pt idx="2083">
                  <c:v>42472</c:v>
                </c:pt>
                <c:pt idx="2084">
                  <c:v>42473</c:v>
                </c:pt>
                <c:pt idx="2085">
                  <c:v>42474</c:v>
                </c:pt>
                <c:pt idx="2086">
                  <c:v>42475</c:v>
                </c:pt>
                <c:pt idx="2087">
                  <c:v>42478</c:v>
                </c:pt>
                <c:pt idx="2088">
                  <c:v>42479</c:v>
                </c:pt>
                <c:pt idx="2089">
                  <c:v>42480</c:v>
                </c:pt>
                <c:pt idx="2090">
                  <c:v>42481</c:v>
                </c:pt>
                <c:pt idx="2091">
                  <c:v>42482</c:v>
                </c:pt>
                <c:pt idx="2092">
                  <c:v>42485</c:v>
                </c:pt>
                <c:pt idx="2093">
                  <c:v>42486</c:v>
                </c:pt>
                <c:pt idx="2094">
                  <c:v>42487</c:v>
                </c:pt>
                <c:pt idx="2095">
                  <c:v>42488</c:v>
                </c:pt>
                <c:pt idx="2096">
                  <c:v>42489</c:v>
                </c:pt>
                <c:pt idx="2097">
                  <c:v>42492</c:v>
                </c:pt>
                <c:pt idx="2098">
                  <c:v>42493</c:v>
                </c:pt>
                <c:pt idx="2099">
                  <c:v>42494</c:v>
                </c:pt>
                <c:pt idx="2100">
                  <c:v>42495</c:v>
                </c:pt>
                <c:pt idx="2101">
                  <c:v>42496</c:v>
                </c:pt>
                <c:pt idx="2102">
                  <c:v>42499</c:v>
                </c:pt>
                <c:pt idx="2103">
                  <c:v>42500</c:v>
                </c:pt>
                <c:pt idx="2104">
                  <c:v>42501</c:v>
                </c:pt>
                <c:pt idx="2105">
                  <c:v>42502</c:v>
                </c:pt>
                <c:pt idx="2106">
                  <c:v>42503</c:v>
                </c:pt>
                <c:pt idx="2107">
                  <c:v>42506</c:v>
                </c:pt>
                <c:pt idx="2108">
                  <c:v>42507</c:v>
                </c:pt>
                <c:pt idx="2109">
                  <c:v>42508</c:v>
                </c:pt>
                <c:pt idx="2110">
                  <c:v>42509</c:v>
                </c:pt>
                <c:pt idx="2111">
                  <c:v>42510</c:v>
                </c:pt>
                <c:pt idx="2112">
                  <c:v>42513</c:v>
                </c:pt>
                <c:pt idx="2113">
                  <c:v>42514</c:v>
                </c:pt>
                <c:pt idx="2114">
                  <c:v>42515</c:v>
                </c:pt>
                <c:pt idx="2115">
                  <c:v>42516</c:v>
                </c:pt>
                <c:pt idx="2116">
                  <c:v>42517</c:v>
                </c:pt>
                <c:pt idx="2117">
                  <c:v>42521</c:v>
                </c:pt>
                <c:pt idx="2118">
                  <c:v>42522</c:v>
                </c:pt>
                <c:pt idx="2119">
                  <c:v>42523</c:v>
                </c:pt>
                <c:pt idx="2120">
                  <c:v>42524</c:v>
                </c:pt>
                <c:pt idx="2121">
                  <c:v>42527</c:v>
                </c:pt>
                <c:pt idx="2122">
                  <c:v>42528</c:v>
                </c:pt>
                <c:pt idx="2123">
                  <c:v>42529</c:v>
                </c:pt>
                <c:pt idx="2124">
                  <c:v>42530</c:v>
                </c:pt>
                <c:pt idx="2125">
                  <c:v>42531</c:v>
                </c:pt>
                <c:pt idx="2126">
                  <c:v>42534</c:v>
                </c:pt>
                <c:pt idx="2127">
                  <c:v>42535</c:v>
                </c:pt>
                <c:pt idx="2128">
                  <c:v>42536</c:v>
                </c:pt>
                <c:pt idx="2129">
                  <c:v>42537</c:v>
                </c:pt>
                <c:pt idx="2130">
                  <c:v>42538</c:v>
                </c:pt>
                <c:pt idx="2131">
                  <c:v>42541</c:v>
                </c:pt>
                <c:pt idx="2132">
                  <c:v>42542</c:v>
                </c:pt>
                <c:pt idx="2133">
                  <c:v>42543</c:v>
                </c:pt>
                <c:pt idx="2134">
                  <c:v>42544</c:v>
                </c:pt>
                <c:pt idx="2135">
                  <c:v>42545</c:v>
                </c:pt>
                <c:pt idx="2136">
                  <c:v>42548</c:v>
                </c:pt>
                <c:pt idx="2137">
                  <c:v>42549</c:v>
                </c:pt>
                <c:pt idx="2138">
                  <c:v>42550</c:v>
                </c:pt>
                <c:pt idx="2139">
                  <c:v>42551</c:v>
                </c:pt>
                <c:pt idx="2140">
                  <c:v>42552</c:v>
                </c:pt>
                <c:pt idx="2141">
                  <c:v>42556</c:v>
                </c:pt>
                <c:pt idx="2142">
                  <c:v>42557</c:v>
                </c:pt>
                <c:pt idx="2143">
                  <c:v>42558</c:v>
                </c:pt>
                <c:pt idx="2144">
                  <c:v>42559</c:v>
                </c:pt>
                <c:pt idx="2145">
                  <c:v>42562</c:v>
                </c:pt>
                <c:pt idx="2146">
                  <c:v>42563</c:v>
                </c:pt>
                <c:pt idx="2147">
                  <c:v>42564</c:v>
                </c:pt>
                <c:pt idx="2148">
                  <c:v>42565</c:v>
                </c:pt>
                <c:pt idx="2149">
                  <c:v>42566</c:v>
                </c:pt>
                <c:pt idx="2150">
                  <c:v>42569</c:v>
                </c:pt>
                <c:pt idx="2151">
                  <c:v>42570</c:v>
                </c:pt>
                <c:pt idx="2152">
                  <c:v>42571</c:v>
                </c:pt>
                <c:pt idx="2153">
                  <c:v>42572</c:v>
                </c:pt>
                <c:pt idx="2154">
                  <c:v>42573</c:v>
                </c:pt>
                <c:pt idx="2155">
                  <c:v>42576</c:v>
                </c:pt>
                <c:pt idx="2156">
                  <c:v>42577</c:v>
                </c:pt>
                <c:pt idx="2157">
                  <c:v>42578</c:v>
                </c:pt>
                <c:pt idx="2158">
                  <c:v>42579</c:v>
                </c:pt>
                <c:pt idx="2159">
                  <c:v>42580</c:v>
                </c:pt>
                <c:pt idx="2160">
                  <c:v>42583</c:v>
                </c:pt>
                <c:pt idx="2161">
                  <c:v>42584</c:v>
                </c:pt>
                <c:pt idx="2162">
                  <c:v>42585</c:v>
                </c:pt>
                <c:pt idx="2163">
                  <c:v>42586</c:v>
                </c:pt>
                <c:pt idx="2164">
                  <c:v>42587</c:v>
                </c:pt>
                <c:pt idx="2165">
                  <c:v>42590</c:v>
                </c:pt>
                <c:pt idx="2166">
                  <c:v>42591</c:v>
                </c:pt>
                <c:pt idx="2167">
                  <c:v>42592</c:v>
                </c:pt>
                <c:pt idx="2168">
                  <c:v>42593</c:v>
                </c:pt>
                <c:pt idx="2169">
                  <c:v>42594</c:v>
                </c:pt>
                <c:pt idx="2170">
                  <c:v>42597</c:v>
                </c:pt>
                <c:pt idx="2171">
                  <c:v>42598</c:v>
                </c:pt>
                <c:pt idx="2172">
                  <c:v>42599</c:v>
                </c:pt>
                <c:pt idx="2173">
                  <c:v>42600</c:v>
                </c:pt>
                <c:pt idx="2174">
                  <c:v>42601</c:v>
                </c:pt>
                <c:pt idx="2175">
                  <c:v>42604</c:v>
                </c:pt>
                <c:pt idx="2176">
                  <c:v>42605</c:v>
                </c:pt>
                <c:pt idx="2177">
                  <c:v>42606</c:v>
                </c:pt>
                <c:pt idx="2178">
                  <c:v>42607</c:v>
                </c:pt>
                <c:pt idx="2179">
                  <c:v>42608</c:v>
                </c:pt>
                <c:pt idx="2180">
                  <c:v>42611</c:v>
                </c:pt>
                <c:pt idx="2181">
                  <c:v>42612</c:v>
                </c:pt>
                <c:pt idx="2182">
                  <c:v>42613</c:v>
                </c:pt>
                <c:pt idx="2183">
                  <c:v>42614</c:v>
                </c:pt>
                <c:pt idx="2184">
                  <c:v>42615</c:v>
                </c:pt>
                <c:pt idx="2185">
                  <c:v>42619</c:v>
                </c:pt>
                <c:pt idx="2186">
                  <c:v>42620</c:v>
                </c:pt>
                <c:pt idx="2187">
                  <c:v>42621</c:v>
                </c:pt>
                <c:pt idx="2188">
                  <c:v>42622</c:v>
                </c:pt>
                <c:pt idx="2189">
                  <c:v>42625</c:v>
                </c:pt>
                <c:pt idx="2190">
                  <c:v>42626</c:v>
                </c:pt>
                <c:pt idx="2191">
                  <c:v>42627</c:v>
                </c:pt>
                <c:pt idx="2192">
                  <c:v>42628</c:v>
                </c:pt>
                <c:pt idx="2193">
                  <c:v>42629</c:v>
                </c:pt>
                <c:pt idx="2194">
                  <c:v>42632</c:v>
                </c:pt>
                <c:pt idx="2195">
                  <c:v>42633</c:v>
                </c:pt>
                <c:pt idx="2196">
                  <c:v>42634</c:v>
                </c:pt>
                <c:pt idx="2197">
                  <c:v>42635</c:v>
                </c:pt>
                <c:pt idx="2198">
                  <c:v>42636</c:v>
                </c:pt>
                <c:pt idx="2199">
                  <c:v>42639</c:v>
                </c:pt>
                <c:pt idx="2200">
                  <c:v>42640</c:v>
                </c:pt>
                <c:pt idx="2201">
                  <c:v>42641</c:v>
                </c:pt>
                <c:pt idx="2202">
                  <c:v>42642</c:v>
                </c:pt>
                <c:pt idx="2203">
                  <c:v>42643</c:v>
                </c:pt>
                <c:pt idx="2204">
                  <c:v>42646</c:v>
                </c:pt>
                <c:pt idx="2205">
                  <c:v>42647</c:v>
                </c:pt>
                <c:pt idx="2206">
                  <c:v>42648</c:v>
                </c:pt>
                <c:pt idx="2207">
                  <c:v>42649</c:v>
                </c:pt>
                <c:pt idx="2208">
                  <c:v>42650</c:v>
                </c:pt>
                <c:pt idx="2209">
                  <c:v>42653</c:v>
                </c:pt>
                <c:pt idx="2210">
                  <c:v>42654</c:v>
                </c:pt>
                <c:pt idx="2211">
                  <c:v>42655</c:v>
                </c:pt>
                <c:pt idx="2212">
                  <c:v>42656</c:v>
                </c:pt>
                <c:pt idx="2213">
                  <c:v>42657</c:v>
                </c:pt>
                <c:pt idx="2214">
                  <c:v>42660</c:v>
                </c:pt>
                <c:pt idx="2215">
                  <c:v>42661</c:v>
                </c:pt>
                <c:pt idx="2216">
                  <c:v>42662</c:v>
                </c:pt>
                <c:pt idx="2217">
                  <c:v>42663</c:v>
                </c:pt>
                <c:pt idx="2218">
                  <c:v>42664</c:v>
                </c:pt>
                <c:pt idx="2219">
                  <c:v>42667</c:v>
                </c:pt>
                <c:pt idx="2220">
                  <c:v>42668</c:v>
                </c:pt>
                <c:pt idx="2221">
                  <c:v>42669</c:v>
                </c:pt>
                <c:pt idx="2222">
                  <c:v>42670</c:v>
                </c:pt>
                <c:pt idx="2223">
                  <c:v>42671</c:v>
                </c:pt>
                <c:pt idx="2224">
                  <c:v>42674</c:v>
                </c:pt>
                <c:pt idx="2225">
                  <c:v>42675</c:v>
                </c:pt>
                <c:pt idx="2226">
                  <c:v>42676</c:v>
                </c:pt>
                <c:pt idx="2227">
                  <c:v>42677</c:v>
                </c:pt>
                <c:pt idx="2228">
                  <c:v>42678</c:v>
                </c:pt>
                <c:pt idx="2229">
                  <c:v>42681</c:v>
                </c:pt>
                <c:pt idx="2230">
                  <c:v>42682</c:v>
                </c:pt>
                <c:pt idx="2231">
                  <c:v>42683</c:v>
                </c:pt>
                <c:pt idx="2232">
                  <c:v>42684</c:v>
                </c:pt>
                <c:pt idx="2233">
                  <c:v>42685</c:v>
                </c:pt>
                <c:pt idx="2234">
                  <c:v>42688</c:v>
                </c:pt>
                <c:pt idx="2235">
                  <c:v>42689</c:v>
                </c:pt>
                <c:pt idx="2236">
                  <c:v>42690</c:v>
                </c:pt>
                <c:pt idx="2237">
                  <c:v>42691</c:v>
                </c:pt>
                <c:pt idx="2238">
                  <c:v>42692</c:v>
                </c:pt>
                <c:pt idx="2239">
                  <c:v>42695</c:v>
                </c:pt>
                <c:pt idx="2240">
                  <c:v>42696</c:v>
                </c:pt>
                <c:pt idx="2241">
                  <c:v>42697</c:v>
                </c:pt>
                <c:pt idx="2242">
                  <c:v>42699</c:v>
                </c:pt>
                <c:pt idx="2243">
                  <c:v>42702</c:v>
                </c:pt>
                <c:pt idx="2244">
                  <c:v>42703</c:v>
                </c:pt>
                <c:pt idx="2245">
                  <c:v>42704</c:v>
                </c:pt>
                <c:pt idx="2246">
                  <c:v>42705</c:v>
                </c:pt>
                <c:pt idx="2247">
                  <c:v>42706</c:v>
                </c:pt>
                <c:pt idx="2248">
                  <c:v>42709</c:v>
                </c:pt>
                <c:pt idx="2249">
                  <c:v>42710</c:v>
                </c:pt>
                <c:pt idx="2250">
                  <c:v>42711</c:v>
                </c:pt>
                <c:pt idx="2251">
                  <c:v>42712</c:v>
                </c:pt>
                <c:pt idx="2252">
                  <c:v>42713</c:v>
                </c:pt>
                <c:pt idx="2253">
                  <c:v>42716</c:v>
                </c:pt>
                <c:pt idx="2254">
                  <c:v>42717</c:v>
                </c:pt>
                <c:pt idx="2255">
                  <c:v>42718</c:v>
                </c:pt>
                <c:pt idx="2256">
                  <c:v>42719</c:v>
                </c:pt>
                <c:pt idx="2257">
                  <c:v>42720</c:v>
                </c:pt>
                <c:pt idx="2258">
                  <c:v>42723</c:v>
                </c:pt>
                <c:pt idx="2259">
                  <c:v>42724</c:v>
                </c:pt>
                <c:pt idx="2260">
                  <c:v>42725</c:v>
                </c:pt>
                <c:pt idx="2261">
                  <c:v>42726</c:v>
                </c:pt>
                <c:pt idx="2262">
                  <c:v>42727</c:v>
                </c:pt>
                <c:pt idx="2263">
                  <c:v>42731</c:v>
                </c:pt>
                <c:pt idx="2264">
                  <c:v>42732</c:v>
                </c:pt>
                <c:pt idx="2265">
                  <c:v>42733</c:v>
                </c:pt>
                <c:pt idx="2266">
                  <c:v>42734</c:v>
                </c:pt>
                <c:pt idx="2267">
                  <c:v>42738</c:v>
                </c:pt>
                <c:pt idx="2268">
                  <c:v>42739</c:v>
                </c:pt>
                <c:pt idx="2269">
                  <c:v>42740</c:v>
                </c:pt>
                <c:pt idx="2270">
                  <c:v>42741</c:v>
                </c:pt>
                <c:pt idx="2271">
                  <c:v>42744</c:v>
                </c:pt>
                <c:pt idx="2272">
                  <c:v>42745</c:v>
                </c:pt>
                <c:pt idx="2273">
                  <c:v>42746</c:v>
                </c:pt>
                <c:pt idx="2274">
                  <c:v>42747</c:v>
                </c:pt>
                <c:pt idx="2275">
                  <c:v>42748</c:v>
                </c:pt>
                <c:pt idx="2276">
                  <c:v>42752</c:v>
                </c:pt>
                <c:pt idx="2277">
                  <c:v>42753</c:v>
                </c:pt>
                <c:pt idx="2278">
                  <c:v>42754</c:v>
                </c:pt>
                <c:pt idx="2279">
                  <c:v>42755</c:v>
                </c:pt>
                <c:pt idx="2280">
                  <c:v>42758</c:v>
                </c:pt>
                <c:pt idx="2281">
                  <c:v>42759</c:v>
                </c:pt>
                <c:pt idx="2282">
                  <c:v>42760</c:v>
                </c:pt>
                <c:pt idx="2283">
                  <c:v>42761</c:v>
                </c:pt>
                <c:pt idx="2284">
                  <c:v>42762</c:v>
                </c:pt>
                <c:pt idx="2285">
                  <c:v>42765</c:v>
                </c:pt>
                <c:pt idx="2286">
                  <c:v>42766</c:v>
                </c:pt>
                <c:pt idx="2287">
                  <c:v>42767</c:v>
                </c:pt>
                <c:pt idx="2288">
                  <c:v>42768</c:v>
                </c:pt>
                <c:pt idx="2289">
                  <c:v>42769</c:v>
                </c:pt>
                <c:pt idx="2290">
                  <c:v>42772</c:v>
                </c:pt>
                <c:pt idx="2291">
                  <c:v>42773</c:v>
                </c:pt>
                <c:pt idx="2292">
                  <c:v>42774</c:v>
                </c:pt>
                <c:pt idx="2293">
                  <c:v>42775</c:v>
                </c:pt>
                <c:pt idx="2294">
                  <c:v>42776</c:v>
                </c:pt>
                <c:pt idx="2295">
                  <c:v>42779</c:v>
                </c:pt>
                <c:pt idx="2296">
                  <c:v>42780</c:v>
                </c:pt>
                <c:pt idx="2297">
                  <c:v>42781</c:v>
                </c:pt>
                <c:pt idx="2298">
                  <c:v>42782</c:v>
                </c:pt>
                <c:pt idx="2299">
                  <c:v>42783</c:v>
                </c:pt>
                <c:pt idx="2300">
                  <c:v>42787</c:v>
                </c:pt>
                <c:pt idx="2301">
                  <c:v>42788</c:v>
                </c:pt>
                <c:pt idx="2302">
                  <c:v>42789</c:v>
                </c:pt>
                <c:pt idx="2303">
                  <c:v>42790</c:v>
                </c:pt>
                <c:pt idx="2304">
                  <c:v>42793</c:v>
                </c:pt>
                <c:pt idx="2305">
                  <c:v>42794</c:v>
                </c:pt>
                <c:pt idx="2306">
                  <c:v>42795</c:v>
                </c:pt>
                <c:pt idx="2307">
                  <c:v>42796</c:v>
                </c:pt>
                <c:pt idx="2308">
                  <c:v>42797</c:v>
                </c:pt>
                <c:pt idx="2309">
                  <c:v>42800</c:v>
                </c:pt>
                <c:pt idx="2310">
                  <c:v>42801</c:v>
                </c:pt>
                <c:pt idx="2311">
                  <c:v>42802</c:v>
                </c:pt>
                <c:pt idx="2312">
                  <c:v>42803</c:v>
                </c:pt>
                <c:pt idx="2313">
                  <c:v>42804</c:v>
                </c:pt>
                <c:pt idx="2314">
                  <c:v>42807</c:v>
                </c:pt>
                <c:pt idx="2315">
                  <c:v>42808</c:v>
                </c:pt>
                <c:pt idx="2316">
                  <c:v>42809</c:v>
                </c:pt>
                <c:pt idx="2317">
                  <c:v>42810</c:v>
                </c:pt>
                <c:pt idx="2318">
                  <c:v>42811</c:v>
                </c:pt>
                <c:pt idx="2319">
                  <c:v>42814</c:v>
                </c:pt>
                <c:pt idx="2320">
                  <c:v>42815</c:v>
                </c:pt>
                <c:pt idx="2321">
                  <c:v>42816</c:v>
                </c:pt>
                <c:pt idx="2322">
                  <c:v>42817</c:v>
                </c:pt>
                <c:pt idx="2323">
                  <c:v>42818</c:v>
                </c:pt>
                <c:pt idx="2324">
                  <c:v>42821</c:v>
                </c:pt>
                <c:pt idx="2325">
                  <c:v>42822</c:v>
                </c:pt>
                <c:pt idx="2326">
                  <c:v>42823</c:v>
                </c:pt>
                <c:pt idx="2327">
                  <c:v>42824</c:v>
                </c:pt>
                <c:pt idx="2328">
                  <c:v>42825</c:v>
                </c:pt>
                <c:pt idx="2329">
                  <c:v>42828</c:v>
                </c:pt>
                <c:pt idx="2330">
                  <c:v>42829</c:v>
                </c:pt>
                <c:pt idx="2331">
                  <c:v>42830</c:v>
                </c:pt>
                <c:pt idx="2332">
                  <c:v>42831</c:v>
                </c:pt>
                <c:pt idx="2333">
                  <c:v>42832</c:v>
                </c:pt>
                <c:pt idx="2334">
                  <c:v>42835</c:v>
                </c:pt>
                <c:pt idx="2335">
                  <c:v>42836</c:v>
                </c:pt>
                <c:pt idx="2336">
                  <c:v>42837</c:v>
                </c:pt>
                <c:pt idx="2337">
                  <c:v>42838</c:v>
                </c:pt>
                <c:pt idx="2338">
                  <c:v>42842</c:v>
                </c:pt>
                <c:pt idx="2339">
                  <c:v>42843</c:v>
                </c:pt>
                <c:pt idx="2340">
                  <c:v>42844</c:v>
                </c:pt>
                <c:pt idx="2341">
                  <c:v>42845</c:v>
                </c:pt>
                <c:pt idx="2342">
                  <c:v>42846</c:v>
                </c:pt>
                <c:pt idx="2343">
                  <c:v>42849</c:v>
                </c:pt>
                <c:pt idx="2344">
                  <c:v>42850</c:v>
                </c:pt>
                <c:pt idx="2345">
                  <c:v>42851</c:v>
                </c:pt>
                <c:pt idx="2346">
                  <c:v>42852</c:v>
                </c:pt>
                <c:pt idx="2347">
                  <c:v>42853</c:v>
                </c:pt>
                <c:pt idx="2348">
                  <c:v>42856</c:v>
                </c:pt>
                <c:pt idx="2349">
                  <c:v>42857</c:v>
                </c:pt>
                <c:pt idx="2350">
                  <c:v>42858</c:v>
                </c:pt>
                <c:pt idx="2351">
                  <c:v>42859</c:v>
                </c:pt>
                <c:pt idx="2352">
                  <c:v>42860</c:v>
                </c:pt>
                <c:pt idx="2353">
                  <c:v>42863</c:v>
                </c:pt>
                <c:pt idx="2354">
                  <c:v>42864</c:v>
                </c:pt>
                <c:pt idx="2355">
                  <c:v>42865</c:v>
                </c:pt>
                <c:pt idx="2356">
                  <c:v>42866</c:v>
                </c:pt>
                <c:pt idx="2357">
                  <c:v>42867</c:v>
                </c:pt>
                <c:pt idx="2358">
                  <c:v>42870</c:v>
                </c:pt>
                <c:pt idx="2359">
                  <c:v>42871</c:v>
                </c:pt>
                <c:pt idx="2360">
                  <c:v>42872</c:v>
                </c:pt>
                <c:pt idx="2361">
                  <c:v>42873</c:v>
                </c:pt>
                <c:pt idx="2362">
                  <c:v>42874</c:v>
                </c:pt>
                <c:pt idx="2363">
                  <c:v>42877</c:v>
                </c:pt>
                <c:pt idx="2364">
                  <c:v>42878</c:v>
                </c:pt>
                <c:pt idx="2365">
                  <c:v>42879</c:v>
                </c:pt>
                <c:pt idx="2366">
                  <c:v>42880</c:v>
                </c:pt>
                <c:pt idx="2367">
                  <c:v>42881</c:v>
                </c:pt>
                <c:pt idx="2368">
                  <c:v>42885</c:v>
                </c:pt>
                <c:pt idx="2369">
                  <c:v>42886</c:v>
                </c:pt>
                <c:pt idx="2370">
                  <c:v>42887</c:v>
                </c:pt>
                <c:pt idx="2371">
                  <c:v>42888</c:v>
                </c:pt>
                <c:pt idx="2372">
                  <c:v>42891</c:v>
                </c:pt>
                <c:pt idx="2373">
                  <c:v>42892</c:v>
                </c:pt>
                <c:pt idx="2374">
                  <c:v>42893</c:v>
                </c:pt>
                <c:pt idx="2375">
                  <c:v>42894</c:v>
                </c:pt>
                <c:pt idx="2376">
                  <c:v>42895</c:v>
                </c:pt>
                <c:pt idx="2377">
                  <c:v>42898</c:v>
                </c:pt>
                <c:pt idx="2378">
                  <c:v>42899</c:v>
                </c:pt>
                <c:pt idx="2379">
                  <c:v>42900</c:v>
                </c:pt>
                <c:pt idx="2380">
                  <c:v>42901</c:v>
                </c:pt>
                <c:pt idx="2381">
                  <c:v>42902</c:v>
                </c:pt>
                <c:pt idx="2382">
                  <c:v>42905</c:v>
                </c:pt>
                <c:pt idx="2383">
                  <c:v>42906</c:v>
                </c:pt>
                <c:pt idx="2384">
                  <c:v>42907</c:v>
                </c:pt>
                <c:pt idx="2385">
                  <c:v>42908</c:v>
                </c:pt>
                <c:pt idx="2386">
                  <c:v>42909</c:v>
                </c:pt>
                <c:pt idx="2387">
                  <c:v>42912</c:v>
                </c:pt>
                <c:pt idx="2388">
                  <c:v>42913</c:v>
                </c:pt>
                <c:pt idx="2389">
                  <c:v>42914</c:v>
                </c:pt>
                <c:pt idx="2390">
                  <c:v>42915</c:v>
                </c:pt>
                <c:pt idx="2391">
                  <c:v>42916</c:v>
                </c:pt>
                <c:pt idx="2392">
                  <c:v>42919</c:v>
                </c:pt>
                <c:pt idx="2393">
                  <c:v>42921</c:v>
                </c:pt>
                <c:pt idx="2394">
                  <c:v>42922</c:v>
                </c:pt>
                <c:pt idx="2395">
                  <c:v>42923</c:v>
                </c:pt>
                <c:pt idx="2396">
                  <c:v>42926</c:v>
                </c:pt>
                <c:pt idx="2397">
                  <c:v>42927</c:v>
                </c:pt>
                <c:pt idx="2398">
                  <c:v>42928</c:v>
                </c:pt>
                <c:pt idx="2399">
                  <c:v>42929</c:v>
                </c:pt>
                <c:pt idx="2400">
                  <c:v>42930</c:v>
                </c:pt>
                <c:pt idx="2401">
                  <c:v>42933</c:v>
                </c:pt>
                <c:pt idx="2402">
                  <c:v>42934</c:v>
                </c:pt>
                <c:pt idx="2403">
                  <c:v>42935</c:v>
                </c:pt>
                <c:pt idx="2404">
                  <c:v>42936</c:v>
                </c:pt>
                <c:pt idx="2405">
                  <c:v>42937</c:v>
                </c:pt>
                <c:pt idx="2406">
                  <c:v>42940</c:v>
                </c:pt>
                <c:pt idx="2407">
                  <c:v>42941</c:v>
                </c:pt>
                <c:pt idx="2408">
                  <c:v>42942</c:v>
                </c:pt>
                <c:pt idx="2409">
                  <c:v>42943</c:v>
                </c:pt>
                <c:pt idx="2410">
                  <c:v>42944</c:v>
                </c:pt>
                <c:pt idx="2411">
                  <c:v>42947</c:v>
                </c:pt>
                <c:pt idx="2412">
                  <c:v>42948</c:v>
                </c:pt>
                <c:pt idx="2413">
                  <c:v>42949</c:v>
                </c:pt>
                <c:pt idx="2414">
                  <c:v>42950</c:v>
                </c:pt>
                <c:pt idx="2415">
                  <c:v>42951</c:v>
                </c:pt>
                <c:pt idx="2416">
                  <c:v>42954</c:v>
                </c:pt>
                <c:pt idx="2417">
                  <c:v>42955</c:v>
                </c:pt>
                <c:pt idx="2418">
                  <c:v>42956</c:v>
                </c:pt>
                <c:pt idx="2419">
                  <c:v>42957</c:v>
                </c:pt>
                <c:pt idx="2420">
                  <c:v>42958</c:v>
                </c:pt>
                <c:pt idx="2421">
                  <c:v>42961</c:v>
                </c:pt>
                <c:pt idx="2422">
                  <c:v>42962</c:v>
                </c:pt>
                <c:pt idx="2423">
                  <c:v>42963</c:v>
                </c:pt>
                <c:pt idx="2424">
                  <c:v>42964</c:v>
                </c:pt>
                <c:pt idx="2425">
                  <c:v>42965</c:v>
                </c:pt>
                <c:pt idx="2426">
                  <c:v>42968</c:v>
                </c:pt>
                <c:pt idx="2427">
                  <c:v>42969</c:v>
                </c:pt>
                <c:pt idx="2428">
                  <c:v>42970</c:v>
                </c:pt>
                <c:pt idx="2429">
                  <c:v>42971</c:v>
                </c:pt>
                <c:pt idx="2430">
                  <c:v>42972</c:v>
                </c:pt>
                <c:pt idx="2431">
                  <c:v>42975</c:v>
                </c:pt>
                <c:pt idx="2432">
                  <c:v>42976</c:v>
                </c:pt>
                <c:pt idx="2433">
                  <c:v>42977</c:v>
                </c:pt>
                <c:pt idx="2434">
                  <c:v>42978</c:v>
                </c:pt>
                <c:pt idx="2435">
                  <c:v>42979</c:v>
                </c:pt>
                <c:pt idx="2436">
                  <c:v>42983</c:v>
                </c:pt>
                <c:pt idx="2437">
                  <c:v>42984</c:v>
                </c:pt>
                <c:pt idx="2438">
                  <c:v>42985</c:v>
                </c:pt>
                <c:pt idx="2439">
                  <c:v>42986</c:v>
                </c:pt>
                <c:pt idx="2440">
                  <c:v>42989</c:v>
                </c:pt>
                <c:pt idx="2441">
                  <c:v>42990</c:v>
                </c:pt>
                <c:pt idx="2442">
                  <c:v>42991</c:v>
                </c:pt>
                <c:pt idx="2443">
                  <c:v>42992</c:v>
                </c:pt>
                <c:pt idx="2444">
                  <c:v>42993</c:v>
                </c:pt>
                <c:pt idx="2445">
                  <c:v>42996</c:v>
                </c:pt>
                <c:pt idx="2446">
                  <c:v>42997</c:v>
                </c:pt>
                <c:pt idx="2447">
                  <c:v>42998</c:v>
                </c:pt>
                <c:pt idx="2448">
                  <c:v>42999</c:v>
                </c:pt>
                <c:pt idx="2449">
                  <c:v>43000</c:v>
                </c:pt>
                <c:pt idx="2450">
                  <c:v>43003</c:v>
                </c:pt>
                <c:pt idx="2451">
                  <c:v>43004</c:v>
                </c:pt>
                <c:pt idx="2452">
                  <c:v>43005</c:v>
                </c:pt>
                <c:pt idx="2453">
                  <c:v>43006</c:v>
                </c:pt>
                <c:pt idx="2454">
                  <c:v>43007</c:v>
                </c:pt>
                <c:pt idx="2455">
                  <c:v>43010</c:v>
                </c:pt>
                <c:pt idx="2456">
                  <c:v>43011</c:v>
                </c:pt>
                <c:pt idx="2457">
                  <c:v>43012</c:v>
                </c:pt>
                <c:pt idx="2458">
                  <c:v>43013</c:v>
                </c:pt>
                <c:pt idx="2459">
                  <c:v>43014</c:v>
                </c:pt>
                <c:pt idx="2460">
                  <c:v>43017</c:v>
                </c:pt>
                <c:pt idx="2461">
                  <c:v>43018</c:v>
                </c:pt>
                <c:pt idx="2462">
                  <c:v>43019</c:v>
                </c:pt>
                <c:pt idx="2463">
                  <c:v>43020</c:v>
                </c:pt>
                <c:pt idx="2464">
                  <c:v>43021</c:v>
                </c:pt>
                <c:pt idx="2465">
                  <c:v>43024</c:v>
                </c:pt>
                <c:pt idx="2466">
                  <c:v>43025</c:v>
                </c:pt>
                <c:pt idx="2467">
                  <c:v>43026</c:v>
                </c:pt>
                <c:pt idx="2468">
                  <c:v>43027</c:v>
                </c:pt>
                <c:pt idx="2469">
                  <c:v>43028</c:v>
                </c:pt>
                <c:pt idx="2470">
                  <c:v>43031</c:v>
                </c:pt>
                <c:pt idx="2471">
                  <c:v>43032</c:v>
                </c:pt>
                <c:pt idx="2472">
                  <c:v>43033</c:v>
                </c:pt>
                <c:pt idx="2473">
                  <c:v>43034</c:v>
                </c:pt>
                <c:pt idx="2474">
                  <c:v>43035</c:v>
                </c:pt>
                <c:pt idx="2475">
                  <c:v>43038</c:v>
                </c:pt>
                <c:pt idx="2476">
                  <c:v>43039</c:v>
                </c:pt>
                <c:pt idx="2477">
                  <c:v>43040</c:v>
                </c:pt>
                <c:pt idx="2478">
                  <c:v>43041</c:v>
                </c:pt>
                <c:pt idx="2479">
                  <c:v>43042</c:v>
                </c:pt>
                <c:pt idx="2480">
                  <c:v>43045</c:v>
                </c:pt>
                <c:pt idx="2481">
                  <c:v>43046</c:v>
                </c:pt>
                <c:pt idx="2482">
                  <c:v>43047</c:v>
                </c:pt>
                <c:pt idx="2483">
                  <c:v>43048</c:v>
                </c:pt>
                <c:pt idx="2484">
                  <c:v>43049</c:v>
                </c:pt>
                <c:pt idx="2485">
                  <c:v>43052</c:v>
                </c:pt>
                <c:pt idx="2486">
                  <c:v>43053</c:v>
                </c:pt>
                <c:pt idx="2487">
                  <c:v>43054</c:v>
                </c:pt>
                <c:pt idx="2488">
                  <c:v>43055</c:v>
                </c:pt>
                <c:pt idx="2489">
                  <c:v>43056</c:v>
                </c:pt>
                <c:pt idx="2490">
                  <c:v>43059</c:v>
                </c:pt>
                <c:pt idx="2491">
                  <c:v>43060</c:v>
                </c:pt>
                <c:pt idx="2492">
                  <c:v>43061</c:v>
                </c:pt>
                <c:pt idx="2493">
                  <c:v>43063</c:v>
                </c:pt>
                <c:pt idx="2494">
                  <c:v>43066</c:v>
                </c:pt>
                <c:pt idx="2495">
                  <c:v>43067</c:v>
                </c:pt>
                <c:pt idx="2496">
                  <c:v>43068</c:v>
                </c:pt>
                <c:pt idx="2497">
                  <c:v>43069</c:v>
                </c:pt>
                <c:pt idx="2498">
                  <c:v>43070</c:v>
                </c:pt>
                <c:pt idx="2499">
                  <c:v>43073</c:v>
                </c:pt>
                <c:pt idx="2500">
                  <c:v>43074</c:v>
                </c:pt>
                <c:pt idx="2501">
                  <c:v>43075</c:v>
                </c:pt>
                <c:pt idx="2502">
                  <c:v>43076</c:v>
                </c:pt>
                <c:pt idx="2503">
                  <c:v>43077</c:v>
                </c:pt>
                <c:pt idx="2504">
                  <c:v>43080</c:v>
                </c:pt>
                <c:pt idx="2505">
                  <c:v>43081</c:v>
                </c:pt>
                <c:pt idx="2506">
                  <c:v>43082</c:v>
                </c:pt>
                <c:pt idx="2507">
                  <c:v>43083</c:v>
                </c:pt>
                <c:pt idx="2508">
                  <c:v>43084</c:v>
                </c:pt>
                <c:pt idx="2509">
                  <c:v>43087</c:v>
                </c:pt>
                <c:pt idx="2510">
                  <c:v>43088</c:v>
                </c:pt>
                <c:pt idx="2511">
                  <c:v>43089</c:v>
                </c:pt>
                <c:pt idx="2512">
                  <c:v>43090</c:v>
                </c:pt>
                <c:pt idx="2513">
                  <c:v>43091</c:v>
                </c:pt>
                <c:pt idx="2514">
                  <c:v>43095</c:v>
                </c:pt>
                <c:pt idx="2515">
                  <c:v>43096</c:v>
                </c:pt>
                <c:pt idx="2516">
                  <c:v>43097</c:v>
                </c:pt>
                <c:pt idx="2517">
                  <c:v>43098</c:v>
                </c:pt>
                <c:pt idx="2518">
                  <c:v>43102</c:v>
                </c:pt>
                <c:pt idx="2519">
                  <c:v>43103</c:v>
                </c:pt>
                <c:pt idx="2520">
                  <c:v>43104</c:v>
                </c:pt>
                <c:pt idx="2521">
                  <c:v>43105</c:v>
                </c:pt>
                <c:pt idx="2522">
                  <c:v>43108</c:v>
                </c:pt>
                <c:pt idx="2523">
                  <c:v>43109</c:v>
                </c:pt>
                <c:pt idx="2524">
                  <c:v>43110</c:v>
                </c:pt>
                <c:pt idx="2525">
                  <c:v>43111</c:v>
                </c:pt>
                <c:pt idx="2526">
                  <c:v>43112</c:v>
                </c:pt>
                <c:pt idx="2527">
                  <c:v>43116</c:v>
                </c:pt>
                <c:pt idx="2528">
                  <c:v>43117</c:v>
                </c:pt>
                <c:pt idx="2529">
                  <c:v>43118</c:v>
                </c:pt>
                <c:pt idx="2530">
                  <c:v>43119</c:v>
                </c:pt>
                <c:pt idx="2531">
                  <c:v>43122</c:v>
                </c:pt>
                <c:pt idx="2532">
                  <c:v>43123</c:v>
                </c:pt>
                <c:pt idx="2533">
                  <c:v>43124</c:v>
                </c:pt>
                <c:pt idx="2534">
                  <c:v>43125</c:v>
                </c:pt>
                <c:pt idx="2535">
                  <c:v>43126</c:v>
                </c:pt>
                <c:pt idx="2536">
                  <c:v>43129</c:v>
                </c:pt>
                <c:pt idx="2537">
                  <c:v>43130</c:v>
                </c:pt>
                <c:pt idx="2538">
                  <c:v>43131</c:v>
                </c:pt>
                <c:pt idx="2539">
                  <c:v>43132</c:v>
                </c:pt>
                <c:pt idx="2540">
                  <c:v>43133</c:v>
                </c:pt>
                <c:pt idx="2541">
                  <c:v>43136</c:v>
                </c:pt>
                <c:pt idx="2542">
                  <c:v>43137</c:v>
                </c:pt>
                <c:pt idx="2543">
                  <c:v>43138</c:v>
                </c:pt>
                <c:pt idx="2544">
                  <c:v>43139</c:v>
                </c:pt>
                <c:pt idx="2545">
                  <c:v>43140</c:v>
                </c:pt>
                <c:pt idx="2546">
                  <c:v>43143</c:v>
                </c:pt>
                <c:pt idx="2547">
                  <c:v>43144</c:v>
                </c:pt>
                <c:pt idx="2548">
                  <c:v>43145</c:v>
                </c:pt>
                <c:pt idx="2549">
                  <c:v>43146</c:v>
                </c:pt>
                <c:pt idx="2550">
                  <c:v>43147</c:v>
                </c:pt>
                <c:pt idx="2551">
                  <c:v>43151</c:v>
                </c:pt>
                <c:pt idx="2552">
                  <c:v>43152</c:v>
                </c:pt>
                <c:pt idx="2553">
                  <c:v>43153</c:v>
                </c:pt>
                <c:pt idx="2554">
                  <c:v>43154</c:v>
                </c:pt>
                <c:pt idx="2555">
                  <c:v>43157</c:v>
                </c:pt>
                <c:pt idx="2556">
                  <c:v>43158</c:v>
                </c:pt>
                <c:pt idx="2557">
                  <c:v>43159</c:v>
                </c:pt>
                <c:pt idx="2558">
                  <c:v>43160</c:v>
                </c:pt>
                <c:pt idx="2559">
                  <c:v>43161</c:v>
                </c:pt>
                <c:pt idx="2560">
                  <c:v>43164</c:v>
                </c:pt>
                <c:pt idx="2561">
                  <c:v>43165</c:v>
                </c:pt>
                <c:pt idx="2562">
                  <c:v>43166</c:v>
                </c:pt>
                <c:pt idx="2563">
                  <c:v>43167</c:v>
                </c:pt>
                <c:pt idx="2564">
                  <c:v>43168</c:v>
                </c:pt>
                <c:pt idx="2565">
                  <c:v>43171</c:v>
                </c:pt>
                <c:pt idx="2566">
                  <c:v>43172</c:v>
                </c:pt>
                <c:pt idx="2567">
                  <c:v>43173</c:v>
                </c:pt>
                <c:pt idx="2568">
                  <c:v>43174</c:v>
                </c:pt>
                <c:pt idx="2569">
                  <c:v>43175</c:v>
                </c:pt>
                <c:pt idx="2570">
                  <c:v>43178</c:v>
                </c:pt>
                <c:pt idx="2571">
                  <c:v>43179</c:v>
                </c:pt>
                <c:pt idx="2572">
                  <c:v>43180</c:v>
                </c:pt>
                <c:pt idx="2573">
                  <c:v>43181</c:v>
                </c:pt>
                <c:pt idx="2574">
                  <c:v>43182</c:v>
                </c:pt>
                <c:pt idx="2575">
                  <c:v>43185</c:v>
                </c:pt>
                <c:pt idx="2576">
                  <c:v>43186</c:v>
                </c:pt>
                <c:pt idx="2577">
                  <c:v>43187</c:v>
                </c:pt>
                <c:pt idx="2578">
                  <c:v>43188</c:v>
                </c:pt>
                <c:pt idx="2579">
                  <c:v>43192</c:v>
                </c:pt>
                <c:pt idx="2580">
                  <c:v>43193</c:v>
                </c:pt>
                <c:pt idx="2581">
                  <c:v>43194</c:v>
                </c:pt>
                <c:pt idx="2582">
                  <c:v>43195</c:v>
                </c:pt>
                <c:pt idx="2583">
                  <c:v>43196</c:v>
                </c:pt>
                <c:pt idx="2584">
                  <c:v>43199</c:v>
                </c:pt>
                <c:pt idx="2585">
                  <c:v>43200</c:v>
                </c:pt>
                <c:pt idx="2586">
                  <c:v>43201</c:v>
                </c:pt>
                <c:pt idx="2587">
                  <c:v>43202</c:v>
                </c:pt>
                <c:pt idx="2588">
                  <c:v>43203</c:v>
                </c:pt>
                <c:pt idx="2589">
                  <c:v>43206</c:v>
                </c:pt>
                <c:pt idx="2590">
                  <c:v>43207</c:v>
                </c:pt>
                <c:pt idx="2591">
                  <c:v>43208</c:v>
                </c:pt>
                <c:pt idx="2592">
                  <c:v>43209</c:v>
                </c:pt>
                <c:pt idx="2593">
                  <c:v>43210</c:v>
                </c:pt>
                <c:pt idx="2594">
                  <c:v>43213</c:v>
                </c:pt>
                <c:pt idx="2595">
                  <c:v>43214</c:v>
                </c:pt>
                <c:pt idx="2596">
                  <c:v>43215</c:v>
                </c:pt>
                <c:pt idx="2597">
                  <c:v>43216</c:v>
                </c:pt>
                <c:pt idx="2598">
                  <c:v>43217</c:v>
                </c:pt>
                <c:pt idx="2599">
                  <c:v>43220</c:v>
                </c:pt>
                <c:pt idx="2600">
                  <c:v>43221</c:v>
                </c:pt>
                <c:pt idx="2601">
                  <c:v>43222</c:v>
                </c:pt>
                <c:pt idx="2602">
                  <c:v>43223</c:v>
                </c:pt>
                <c:pt idx="2603">
                  <c:v>43224</c:v>
                </c:pt>
                <c:pt idx="2604">
                  <c:v>43227</c:v>
                </c:pt>
                <c:pt idx="2605">
                  <c:v>43228</c:v>
                </c:pt>
                <c:pt idx="2606">
                  <c:v>43229</c:v>
                </c:pt>
                <c:pt idx="2607">
                  <c:v>43230</c:v>
                </c:pt>
                <c:pt idx="2608">
                  <c:v>43231</c:v>
                </c:pt>
                <c:pt idx="2609">
                  <c:v>43234</c:v>
                </c:pt>
                <c:pt idx="2610">
                  <c:v>43235</c:v>
                </c:pt>
                <c:pt idx="2611">
                  <c:v>43236</c:v>
                </c:pt>
                <c:pt idx="2612">
                  <c:v>43237</c:v>
                </c:pt>
                <c:pt idx="2613">
                  <c:v>43238</c:v>
                </c:pt>
                <c:pt idx="2614">
                  <c:v>43241</c:v>
                </c:pt>
                <c:pt idx="2615">
                  <c:v>43242</c:v>
                </c:pt>
                <c:pt idx="2616">
                  <c:v>43243</c:v>
                </c:pt>
                <c:pt idx="2617">
                  <c:v>43244</c:v>
                </c:pt>
                <c:pt idx="2618">
                  <c:v>43245</c:v>
                </c:pt>
                <c:pt idx="2619">
                  <c:v>43249</c:v>
                </c:pt>
                <c:pt idx="2620">
                  <c:v>43250</c:v>
                </c:pt>
                <c:pt idx="2621">
                  <c:v>43251</c:v>
                </c:pt>
                <c:pt idx="2622">
                  <c:v>43252</c:v>
                </c:pt>
                <c:pt idx="2623">
                  <c:v>43255</c:v>
                </c:pt>
                <c:pt idx="2624">
                  <c:v>43256</c:v>
                </c:pt>
                <c:pt idx="2625">
                  <c:v>43257</c:v>
                </c:pt>
                <c:pt idx="2626">
                  <c:v>43258</c:v>
                </c:pt>
                <c:pt idx="2627">
                  <c:v>43259</c:v>
                </c:pt>
                <c:pt idx="2628">
                  <c:v>43262</c:v>
                </c:pt>
                <c:pt idx="2629">
                  <c:v>43263</c:v>
                </c:pt>
                <c:pt idx="2630">
                  <c:v>43264</c:v>
                </c:pt>
                <c:pt idx="2631">
                  <c:v>43265</c:v>
                </c:pt>
                <c:pt idx="2632">
                  <c:v>43266</c:v>
                </c:pt>
                <c:pt idx="2633">
                  <c:v>43269</c:v>
                </c:pt>
                <c:pt idx="2634">
                  <c:v>43270</c:v>
                </c:pt>
                <c:pt idx="2635">
                  <c:v>43271</c:v>
                </c:pt>
                <c:pt idx="2636">
                  <c:v>43272</c:v>
                </c:pt>
                <c:pt idx="2637">
                  <c:v>43273</c:v>
                </c:pt>
                <c:pt idx="2638">
                  <c:v>43276</c:v>
                </c:pt>
                <c:pt idx="2639">
                  <c:v>43277</c:v>
                </c:pt>
                <c:pt idx="2640">
                  <c:v>43278</c:v>
                </c:pt>
                <c:pt idx="2641">
                  <c:v>43279</c:v>
                </c:pt>
                <c:pt idx="2642">
                  <c:v>43280</c:v>
                </c:pt>
                <c:pt idx="2643">
                  <c:v>43283</c:v>
                </c:pt>
                <c:pt idx="2644">
                  <c:v>43284</c:v>
                </c:pt>
                <c:pt idx="2645">
                  <c:v>43286</c:v>
                </c:pt>
                <c:pt idx="2646">
                  <c:v>43287</c:v>
                </c:pt>
                <c:pt idx="2647">
                  <c:v>43290</c:v>
                </c:pt>
                <c:pt idx="2648">
                  <c:v>43291</c:v>
                </c:pt>
                <c:pt idx="2649">
                  <c:v>43292</c:v>
                </c:pt>
                <c:pt idx="2650">
                  <c:v>43293</c:v>
                </c:pt>
                <c:pt idx="2651">
                  <c:v>43294</c:v>
                </c:pt>
                <c:pt idx="2652">
                  <c:v>43297</c:v>
                </c:pt>
                <c:pt idx="2653">
                  <c:v>43298</c:v>
                </c:pt>
                <c:pt idx="2654">
                  <c:v>43299</c:v>
                </c:pt>
                <c:pt idx="2655">
                  <c:v>43300</c:v>
                </c:pt>
                <c:pt idx="2656">
                  <c:v>43301</c:v>
                </c:pt>
                <c:pt idx="2657">
                  <c:v>43304</c:v>
                </c:pt>
                <c:pt idx="2658">
                  <c:v>43305</c:v>
                </c:pt>
                <c:pt idx="2659">
                  <c:v>43306</c:v>
                </c:pt>
                <c:pt idx="2660">
                  <c:v>43307</c:v>
                </c:pt>
                <c:pt idx="2661">
                  <c:v>43308</c:v>
                </c:pt>
                <c:pt idx="2662">
                  <c:v>43311</c:v>
                </c:pt>
                <c:pt idx="2663">
                  <c:v>43312</c:v>
                </c:pt>
                <c:pt idx="2664">
                  <c:v>43313</c:v>
                </c:pt>
                <c:pt idx="2665">
                  <c:v>43314</c:v>
                </c:pt>
                <c:pt idx="2666">
                  <c:v>43315</c:v>
                </c:pt>
                <c:pt idx="2667">
                  <c:v>43318</c:v>
                </c:pt>
                <c:pt idx="2668">
                  <c:v>43319</c:v>
                </c:pt>
                <c:pt idx="2669">
                  <c:v>43320</c:v>
                </c:pt>
                <c:pt idx="2670">
                  <c:v>43321</c:v>
                </c:pt>
                <c:pt idx="2671">
                  <c:v>43322</c:v>
                </c:pt>
                <c:pt idx="2672">
                  <c:v>43325</c:v>
                </c:pt>
                <c:pt idx="2673">
                  <c:v>43326</c:v>
                </c:pt>
                <c:pt idx="2674">
                  <c:v>43327</c:v>
                </c:pt>
                <c:pt idx="2675">
                  <c:v>43328</c:v>
                </c:pt>
                <c:pt idx="2676">
                  <c:v>43329</c:v>
                </c:pt>
                <c:pt idx="2677">
                  <c:v>43332</c:v>
                </c:pt>
                <c:pt idx="2678">
                  <c:v>43333</c:v>
                </c:pt>
                <c:pt idx="2679">
                  <c:v>43334</c:v>
                </c:pt>
                <c:pt idx="2680">
                  <c:v>43335</c:v>
                </c:pt>
                <c:pt idx="2681">
                  <c:v>43336</c:v>
                </c:pt>
                <c:pt idx="2682">
                  <c:v>43339</c:v>
                </c:pt>
                <c:pt idx="2683">
                  <c:v>43340</c:v>
                </c:pt>
                <c:pt idx="2684">
                  <c:v>43341</c:v>
                </c:pt>
                <c:pt idx="2685">
                  <c:v>43342</c:v>
                </c:pt>
                <c:pt idx="2686">
                  <c:v>43343</c:v>
                </c:pt>
                <c:pt idx="2687">
                  <c:v>43347</c:v>
                </c:pt>
                <c:pt idx="2688">
                  <c:v>43348</c:v>
                </c:pt>
                <c:pt idx="2689">
                  <c:v>43349</c:v>
                </c:pt>
                <c:pt idx="2690">
                  <c:v>43350</c:v>
                </c:pt>
                <c:pt idx="2691">
                  <c:v>43353</c:v>
                </c:pt>
                <c:pt idx="2692">
                  <c:v>43354</c:v>
                </c:pt>
                <c:pt idx="2693">
                  <c:v>43355</c:v>
                </c:pt>
                <c:pt idx="2694">
                  <c:v>43356</c:v>
                </c:pt>
                <c:pt idx="2695">
                  <c:v>43357</c:v>
                </c:pt>
                <c:pt idx="2696">
                  <c:v>43360</c:v>
                </c:pt>
                <c:pt idx="2697">
                  <c:v>43361</c:v>
                </c:pt>
                <c:pt idx="2698">
                  <c:v>43362</c:v>
                </c:pt>
                <c:pt idx="2699">
                  <c:v>43363</c:v>
                </c:pt>
                <c:pt idx="2700">
                  <c:v>43364</c:v>
                </c:pt>
                <c:pt idx="2701">
                  <c:v>43367</c:v>
                </c:pt>
                <c:pt idx="2702">
                  <c:v>43368</c:v>
                </c:pt>
                <c:pt idx="2703">
                  <c:v>43369</c:v>
                </c:pt>
                <c:pt idx="2704">
                  <c:v>43370</c:v>
                </c:pt>
                <c:pt idx="2705">
                  <c:v>43371</c:v>
                </c:pt>
                <c:pt idx="2706">
                  <c:v>43374</c:v>
                </c:pt>
                <c:pt idx="2707">
                  <c:v>43375</c:v>
                </c:pt>
                <c:pt idx="2708">
                  <c:v>43376</c:v>
                </c:pt>
                <c:pt idx="2709">
                  <c:v>43377</c:v>
                </c:pt>
                <c:pt idx="2710">
                  <c:v>43378</c:v>
                </c:pt>
                <c:pt idx="2711">
                  <c:v>43381</c:v>
                </c:pt>
                <c:pt idx="2712">
                  <c:v>43382</c:v>
                </c:pt>
                <c:pt idx="2713">
                  <c:v>43383</c:v>
                </c:pt>
                <c:pt idx="2714">
                  <c:v>43384</c:v>
                </c:pt>
                <c:pt idx="2715">
                  <c:v>43385</c:v>
                </c:pt>
                <c:pt idx="2716">
                  <c:v>43388</c:v>
                </c:pt>
                <c:pt idx="2717">
                  <c:v>43389</c:v>
                </c:pt>
                <c:pt idx="2718">
                  <c:v>43390</c:v>
                </c:pt>
                <c:pt idx="2719">
                  <c:v>43391</c:v>
                </c:pt>
                <c:pt idx="2720">
                  <c:v>43392</c:v>
                </c:pt>
                <c:pt idx="2721">
                  <c:v>43395</c:v>
                </c:pt>
                <c:pt idx="2722">
                  <c:v>43396</c:v>
                </c:pt>
                <c:pt idx="2723">
                  <c:v>43397</c:v>
                </c:pt>
                <c:pt idx="2724">
                  <c:v>43398</c:v>
                </c:pt>
                <c:pt idx="2725">
                  <c:v>43399</c:v>
                </c:pt>
                <c:pt idx="2726">
                  <c:v>43402</c:v>
                </c:pt>
                <c:pt idx="2727">
                  <c:v>43403</c:v>
                </c:pt>
                <c:pt idx="2728">
                  <c:v>43404</c:v>
                </c:pt>
                <c:pt idx="2729">
                  <c:v>43405</c:v>
                </c:pt>
                <c:pt idx="2730">
                  <c:v>43406</c:v>
                </c:pt>
                <c:pt idx="2731">
                  <c:v>43409</c:v>
                </c:pt>
                <c:pt idx="2732">
                  <c:v>43410</c:v>
                </c:pt>
                <c:pt idx="2733">
                  <c:v>43411</c:v>
                </c:pt>
                <c:pt idx="2734">
                  <c:v>43412</c:v>
                </c:pt>
                <c:pt idx="2735">
                  <c:v>43413</c:v>
                </c:pt>
                <c:pt idx="2736">
                  <c:v>43416</c:v>
                </c:pt>
                <c:pt idx="2737">
                  <c:v>43417</c:v>
                </c:pt>
                <c:pt idx="2738">
                  <c:v>43418</c:v>
                </c:pt>
                <c:pt idx="2739">
                  <c:v>43419</c:v>
                </c:pt>
                <c:pt idx="2740">
                  <c:v>43420</c:v>
                </c:pt>
                <c:pt idx="2741">
                  <c:v>43423</c:v>
                </c:pt>
                <c:pt idx="2742">
                  <c:v>43424</c:v>
                </c:pt>
                <c:pt idx="2743">
                  <c:v>43425</c:v>
                </c:pt>
                <c:pt idx="2744">
                  <c:v>43427</c:v>
                </c:pt>
                <c:pt idx="2745">
                  <c:v>43430</c:v>
                </c:pt>
                <c:pt idx="2746">
                  <c:v>43431</c:v>
                </c:pt>
                <c:pt idx="2747">
                  <c:v>43432</c:v>
                </c:pt>
                <c:pt idx="2748">
                  <c:v>43433</c:v>
                </c:pt>
                <c:pt idx="2749">
                  <c:v>43434</c:v>
                </c:pt>
                <c:pt idx="2750">
                  <c:v>43437</c:v>
                </c:pt>
                <c:pt idx="2751">
                  <c:v>43438</c:v>
                </c:pt>
                <c:pt idx="2752">
                  <c:v>43440</c:v>
                </c:pt>
                <c:pt idx="2753">
                  <c:v>43441</c:v>
                </c:pt>
                <c:pt idx="2754">
                  <c:v>43444</c:v>
                </c:pt>
                <c:pt idx="2755">
                  <c:v>43445</c:v>
                </c:pt>
                <c:pt idx="2756">
                  <c:v>43446</c:v>
                </c:pt>
                <c:pt idx="2757">
                  <c:v>43447</c:v>
                </c:pt>
                <c:pt idx="2758">
                  <c:v>43448</c:v>
                </c:pt>
                <c:pt idx="2759">
                  <c:v>43451</c:v>
                </c:pt>
                <c:pt idx="2760">
                  <c:v>43452</c:v>
                </c:pt>
                <c:pt idx="2761">
                  <c:v>43453</c:v>
                </c:pt>
                <c:pt idx="2762">
                  <c:v>43454</c:v>
                </c:pt>
                <c:pt idx="2763">
                  <c:v>43455</c:v>
                </c:pt>
                <c:pt idx="2764">
                  <c:v>43458</c:v>
                </c:pt>
                <c:pt idx="2765">
                  <c:v>43460</c:v>
                </c:pt>
                <c:pt idx="2766">
                  <c:v>43461</c:v>
                </c:pt>
                <c:pt idx="2767">
                  <c:v>43462</c:v>
                </c:pt>
                <c:pt idx="2768">
                  <c:v>43465</c:v>
                </c:pt>
                <c:pt idx="2769">
                  <c:v>43467</c:v>
                </c:pt>
                <c:pt idx="2770">
                  <c:v>43468</c:v>
                </c:pt>
                <c:pt idx="2771">
                  <c:v>43469</c:v>
                </c:pt>
                <c:pt idx="2772">
                  <c:v>43472</c:v>
                </c:pt>
                <c:pt idx="2773">
                  <c:v>43473</c:v>
                </c:pt>
                <c:pt idx="2774">
                  <c:v>43474</c:v>
                </c:pt>
                <c:pt idx="2775">
                  <c:v>43475</c:v>
                </c:pt>
                <c:pt idx="2776">
                  <c:v>43476</c:v>
                </c:pt>
                <c:pt idx="2777">
                  <c:v>43479</c:v>
                </c:pt>
                <c:pt idx="2778">
                  <c:v>43480</c:v>
                </c:pt>
                <c:pt idx="2779">
                  <c:v>43481</c:v>
                </c:pt>
                <c:pt idx="2780">
                  <c:v>43482</c:v>
                </c:pt>
                <c:pt idx="2781">
                  <c:v>43483</c:v>
                </c:pt>
                <c:pt idx="2782">
                  <c:v>43487</c:v>
                </c:pt>
                <c:pt idx="2783">
                  <c:v>43488</c:v>
                </c:pt>
                <c:pt idx="2784">
                  <c:v>43489</c:v>
                </c:pt>
                <c:pt idx="2785">
                  <c:v>43490</c:v>
                </c:pt>
                <c:pt idx="2786">
                  <c:v>43493</c:v>
                </c:pt>
                <c:pt idx="2787">
                  <c:v>43494</c:v>
                </c:pt>
                <c:pt idx="2788">
                  <c:v>43495</c:v>
                </c:pt>
                <c:pt idx="2789">
                  <c:v>43496</c:v>
                </c:pt>
                <c:pt idx="2790">
                  <c:v>43497</c:v>
                </c:pt>
                <c:pt idx="2791">
                  <c:v>43500</c:v>
                </c:pt>
                <c:pt idx="2792">
                  <c:v>43501</c:v>
                </c:pt>
                <c:pt idx="2793">
                  <c:v>43502</c:v>
                </c:pt>
                <c:pt idx="2794">
                  <c:v>43503</c:v>
                </c:pt>
                <c:pt idx="2795">
                  <c:v>43504</c:v>
                </c:pt>
                <c:pt idx="2796">
                  <c:v>43507</c:v>
                </c:pt>
                <c:pt idx="2797">
                  <c:v>43508</c:v>
                </c:pt>
                <c:pt idx="2798">
                  <c:v>43509</c:v>
                </c:pt>
                <c:pt idx="2799">
                  <c:v>43510</c:v>
                </c:pt>
                <c:pt idx="2800">
                  <c:v>43511</c:v>
                </c:pt>
                <c:pt idx="2801">
                  <c:v>43515</c:v>
                </c:pt>
                <c:pt idx="2802">
                  <c:v>43516</c:v>
                </c:pt>
                <c:pt idx="2803">
                  <c:v>43517</c:v>
                </c:pt>
                <c:pt idx="2804">
                  <c:v>43518</c:v>
                </c:pt>
                <c:pt idx="2805">
                  <c:v>43521</c:v>
                </c:pt>
                <c:pt idx="2806">
                  <c:v>43522</c:v>
                </c:pt>
                <c:pt idx="2807">
                  <c:v>43523</c:v>
                </c:pt>
                <c:pt idx="2808">
                  <c:v>43524</c:v>
                </c:pt>
                <c:pt idx="2809">
                  <c:v>43525</c:v>
                </c:pt>
                <c:pt idx="2810">
                  <c:v>43528</c:v>
                </c:pt>
                <c:pt idx="2811">
                  <c:v>43529</c:v>
                </c:pt>
                <c:pt idx="2812">
                  <c:v>43530</c:v>
                </c:pt>
                <c:pt idx="2813">
                  <c:v>43531</c:v>
                </c:pt>
                <c:pt idx="2814">
                  <c:v>43532</c:v>
                </c:pt>
                <c:pt idx="2815">
                  <c:v>43535</c:v>
                </c:pt>
                <c:pt idx="2816">
                  <c:v>43536</c:v>
                </c:pt>
                <c:pt idx="2817">
                  <c:v>43537</c:v>
                </c:pt>
                <c:pt idx="2818">
                  <c:v>43538</c:v>
                </c:pt>
                <c:pt idx="2819">
                  <c:v>43539</c:v>
                </c:pt>
                <c:pt idx="2820">
                  <c:v>43542</c:v>
                </c:pt>
                <c:pt idx="2821">
                  <c:v>43543</c:v>
                </c:pt>
                <c:pt idx="2822">
                  <c:v>43544</c:v>
                </c:pt>
                <c:pt idx="2823">
                  <c:v>43545</c:v>
                </c:pt>
                <c:pt idx="2824">
                  <c:v>43546</c:v>
                </c:pt>
                <c:pt idx="2825">
                  <c:v>43549</c:v>
                </c:pt>
                <c:pt idx="2826">
                  <c:v>43550</c:v>
                </c:pt>
                <c:pt idx="2827">
                  <c:v>43551</c:v>
                </c:pt>
                <c:pt idx="2828">
                  <c:v>43552</c:v>
                </c:pt>
                <c:pt idx="2829">
                  <c:v>43553</c:v>
                </c:pt>
                <c:pt idx="2830">
                  <c:v>43556</c:v>
                </c:pt>
                <c:pt idx="2831">
                  <c:v>43557</c:v>
                </c:pt>
                <c:pt idx="2832">
                  <c:v>43558</c:v>
                </c:pt>
                <c:pt idx="2833">
                  <c:v>43559</c:v>
                </c:pt>
                <c:pt idx="2834">
                  <c:v>43560</c:v>
                </c:pt>
                <c:pt idx="2835">
                  <c:v>43563</c:v>
                </c:pt>
                <c:pt idx="2836">
                  <c:v>43564</c:v>
                </c:pt>
                <c:pt idx="2837">
                  <c:v>43565</c:v>
                </c:pt>
                <c:pt idx="2838">
                  <c:v>43566</c:v>
                </c:pt>
                <c:pt idx="2839">
                  <c:v>43567</c:v>
                </c:pt>
                <c:pt idx="2840">
                  <c:v>43570</c:v>
                </c:pt>
                <c:pt idx="2841">
                  <c:v>43571</c:v>
                </c:pt>
                <c:pt idx="2842">
                  <c:v>43572</c:v>
                </c:pt>
                <c:pt idx="2843">
                  <c:v>43573</c:v>
                </c:pt>
                <c:pt idx="2844">
                  <c:v>43577</c:v>
                </c:pt>
                <c:pt idx="2845">
                  <c:v>43578</c:v>
                </c:pt>
                <c:pt idx="2846">
                  <c:v>43579</c:v>
                </c:pt>
                <c:pt idx="2847">
                  <c:v>43580</c:v>
                </c:pt>
                <c:pt idx="2848">
                  <c:v>43581</c:v>
                </c:pt>
                <c:pt idx="2849">
                  <c:v>43584</c:v>
                </c:pt>
                <c:pt idx="2850">
                  <c:v>43585</c:v>
                </c:pt>
                <c:pt idx="2851">
                  <c:v>43586</c:v>
                </c:pt>
                <c:pt idx="2852">
                  <c:v>43587</c:v>
                </c:pt>
                <c:pt idx="2853">
                  <c:v>43588</c:v>
                </c:pt>
                <c:pt idx="2854">
                  <c:v>43591</c:v>
                </c:pt>
                <c:pt idx="2855">
                  <c:v>43592</c:v>
                </c:pt>
                <c:pt idx="2856">
                  <c:v>43593</c:v>
                </c:pt>
                <c:pt idx="2857">
                  <c:v>43594</c:v>
                </c:pt>
                <c:pt idx="2858">
                  <c:v>43595</c:v>
                </c:pt>
                <c:pt idx="2859">
                  <c:v>43598</c:v>
                </c:pt>
                <c:pt idx="2860">
                  <c:v>43599</c:v>
                </c:pt>
                <c:pt idx="2861">
                  <c:v>43600</c:v>
                </c:pt>
                <c:pt idx="2862">
                  <c:v>43601</c:v>
                </c:pt>
                <c:pt idx="2863">
                  <c:v>43602</c:v>
                </c:pt>
                <c:pt idx="2864">
                  <c:v>43605</c:v>
                </c:pt>
                <c:pt idx="2865">
                  <c:v>43606</c:v>
                </c:pt>
                <c:pt idx="2866">
                  <c:v>43607</c:v>
                </c:pt>
                <c:pt idx="2867">
                  <c:v>43608</c:v>
                </c:pt>
                <c:pt idx="2868">
                  <c:v>43609</c:v>
                </c:pt>
                <c:pt idx="2869">
                  <c:v>43613</c:v>
                </c:pt>
                <c:pt idx="2870">
                  <c:v>43614</c:v>
                </c:pt>
                <c:pt idx="2871">
                  <c:v>43615</c:v>
                </c:pt>
                <c:pt idx="2872">
                  <c:v>43616</c:v>
                </c:pt>
                <c:pt idx="2873">
                  <c:v>43619</c:v>
                </c:pt>
                <c:pt idx="2874">
                  <c:v>43620</c:v>
                </c:pt>
                <c:pt idx="2875">
                  <c:v>43621</c:v>
                </c:pt>
                <c:pt idx="2876">
                  <c:v>43622</c:v>
                </c:pt>
                <c:pt idx="2877">
                  <c:v>43623</c:v>
                </c:pt>
                <c:pt idx="2878">
                  <c:v>43626</c:v>
                </c:pt>
                <c:pt idx="2879">
                  <c:v>43627</c:v>
                </c:pt>
                <c:pt idx="2880">
                  <c:v>43628</c:v>
                </c:pt>
                <c:pt idx="2881">
                  <c:v>43629</c:v>
                </c:pt>
                <c:pt idx="2882">
                  <c:v>43630</c:v>
                </c:pt>
                <c:pt idx="2883">
                  <c:v>43633</c:v>
                </c:pt>
                <c:pt idx="2884">
                  <c:v>43634</c:v>
                </c:pt>
                <c:pt idx="2885">
                  <c:v>43635</c:v>
                </c:pt>
                <c:pt idx="2886">
                  <c:v>43636</c:v>
                </c:pt>
                <c:pt idx="2887">
                  <c:v>43637</c:v>
                </c:pt>
                <c:pt idx="2888">
                  <c:v>43640</c:v>
                </c:pt>
                <c:pt idx="2889">
                  <c:v>43641</c:v>
                </c:pt>
                <c:pt idx="2890">
                  <c:v>43642</c:v>
                </c:pt>
                <c:pt idx="2891">
                  <c:v>43643</c:v>
                </c:pt>
                <c:pt idx="2892">
                  <c:v>43644</c:v>
                </c:pt>
                <c:pt idx="2893">
                  <c:v>43647</c:v>
                </c:pt>
                <c:pt idx="2894">
                  <c:v>43648</c:v>
                </c:pt>
                <c:pt idx="2895">
                  <c:v>43649</c:v>
                </c:pt>
                <c:pt idx="2896">
                  <c:v>43651</c:v>
                </c:pt>
                <c:pt idx="2897">
                  <c:v>43654</c:v>
                </c:pt>
                <c:pt idx="2898">
                  <c:v>43655</c:v>
                </c:pt>
                <c:pt idx="2899">
                  <c:v>43656</c:v>
                </c:pt>
                <c:pt idx="2900">
                  <c:v>43657</c:v>
                </c:pt>
                <c:pt idx="2901">
                  <c:v>43658</c:v>
                </c:pt>
                <c:pt idx="2902">
                  <c:v>43661</c:v>
                </c:pt>
                <c:pt idx="2903">
                  <c:v>43662</c:v>
                </c:pt>
                <c:pt idx="2904">
                  <c:v>43663</c:v>
                </c:pt>
                <c:pt idx="2905">
                  <c:v>43664</c:v>
                </c:pt>
                <c:pt idx="2906">
                  <c:v>43665</c:v>
                </c:pt>
                <c:pt idx="2907">
                  <c:v>43668</c:v>
                </c:pt>
                <c:pt idx="2908">
                  <c:v>43669</c:v>
                </c:pt>
                <c:pt idx="2909">
                  <c:v>43670</c:v>
                </c:pt>
                <c:pt idx="2910">
                  <c:v>43671</c:v>
                </c:pt>
                <c:pt idx="2911">
                  <c:v>43672</c:v>
                </c:pt>
                <c:pt idx="2912">
                  <c:v>43675</c:v>
                </c:pt>
                <c:pt idx="2913">
                  <c:v>43676</c:v>
                </c:pt>
                <c:pt idx="2914">
                  <c:v>43677</c:v>
                </c:pt>
                <c:pt idx="2915">
                  <c:v>43678</c:v>
                </c:pt>
                <c:pt idx="2916">
                  <c:v>43679</c:v>
                </c:pt>
                <c:pt idx="2917">
                  <c:v>43682</c:v>
                </c:pt>
                <c:pt idx="2918">
                  <c:v>43683</c:v>
                </c:pt>
                <c:pt idx="2919">
                  <c:v>43684</c:v>
                </c:pt>
                <c:pt idx="2920">
                  <c:v>43685</c:v>
                </c:pt>
                <c:pt idx="2921">
                  <c:v>43686</c:v>
                </c:pt>
                <c:pt idx="2922">
                  <c:v>43689</c:v>
                </c:pt>
                <c:pt idx="2923">
                  <c:v>43690</c:v>
                </c:pt>
                <c:pt idx="2924">
                  <c:v>43691</c:v>
                </c:pt>
                <c:pt idx="2925">
                  <c:v>43692</c:v>
                </c:pt>
                <c:pt idx="2926">
                  <c:v>43693</c:v>
                </c:pt>
                <c:pt idx="2927">
                  <c:v>43696</c:v>
                </c:pt>
                <c:pt idx="2928">
                  <c:v>43697</c:v>
                </c:pt>
                <c:pt idx="2929">
                  <c:v>43698</c:v>
                </c:pt>
                <c:pt idx="2930">
                  <c:v>43699</c:v>
                </c:pt>
                <c:pt idx="2931">
                  <c:v>43700</c:v>
                </c:pt>
                <c:pt idx="2932">
                  <c:v>43703</c:v>
                </c:pt>
                <c:pt idx="2933">
                  <c:v>43704</c:v>
                </c:pt>
                <c:pt idx="2934">
                  <c:v>43705</c:v>
                </c:pt>
                <c:pt idx="2935">
                  <c:v>43706</c:v>
                </c:pt>
                <c:pt idx="2936">
                  <c:v>43707</c:v>
                </c:pt>
                <c:pt idx="2937">
                  <c:v>43711</c:v>
                </c:pt>
                <c:pt idx="2938">
                  <c:v>43712</c:v>
                </c:pt>
                <c:pt idx="2939">
                  <c:v>43713</c:v>
                </c:pt>
                <c:pt idx="2940">
                  <c:v>43714</c:v>
                </c:pt>
                <c:pt idx="2941">
                  <c:v>43717</c:v>
                </c:pt>
                <c:pt idx="2942">
                  <c:v>43718</c:v>
                </c:pt>
                <c:pt idx="2943">
                  <c:v>43719</c:v>
                </c:pt>
                <c:pt idx="2944">
                  <c:v>43720</c:v>
                </c:pt>
                <c:pt idx="2945">
                  <c:v>43721</c:v>
                </c:pt>
                <c:pt idx="2946">
                  <c:v>43724</c:v>
                </c:pt>
                <c:pt idx="2947">
                  <c:v>43725</c:v>
                </c:pt>
                <c:pt idx="2948">
                  <c:v>43726</c:v>
                </c:pt>
                <c:pt idx="2949">
                  <c:v>43727</c:v>
                </c:pt>
                <c:pt idx="2950">
                  <c:v>43728</c:v>
                </c:pt>
                <c:pt idx="2951">
                  <c:v>43731</c:v>
                </c:pt>
                <c:pt idx="2952">
                  <c:v>43732</c:v>
                </c:pt>
                <c:pt idx="2953">
                  <c:v>43733</c:v>
                </c:pt>
                <c:pt idx="2954">
                  <c:v>43734</c:v>
                </c:pt>
                <c:pt idx="2955">
                  <c:v>43735</c:v>
                </c:pt>
                <c:pt idx="2956">
                  <c:v>43738</c:v>
                </c:pt>
                <c:pt idx="2957">
                  <c:v>43739</c:v>
                </c:pt>
                <c:pt idx="2958">
                  <c:v>43740</c:v>
                </c:pt>
                <c:pt idx="2959">
                  <c:v>43741</c:v>
                </c:pt>
                <c:pt idx="2960">
                  <c:v>43742</c:v>
                </c:pt>
                <c:pt idx="2961">
                  <c:v>43745</c:v>
                </c:pt>
                <c:pt idx="2962">
                  <c:v>43746</c:v>
                </c:pt>
                <c:pt idx="2963">
                  <c:v>43747</c:v>
                </c:pt>
                <c:pt idx="2964">
                  <c:v>43748</c:v>
                </c:pt>
                <c:pt idx="2965">
                  <c:v>43749</c:v>
                </c:pt>
                <c:pt idx="2966">
                  <c:v>43752</c:v>
                </c:pt>
                <c:pt idx="2967">
                  <c:v>43753</c:v>
                </c:pt>
                <c:pt idx="2968">
                  <c:v>43754</c:v>
                </c:pt>
                <c:pt idx="2969">
                  <c:v>43755</c:v>
                </c:pt>
                <c:pt idx="2970">
                  <c:v>43756</c:v>
                </c:pt>
                <c:pt idx="2971">
                  <c:v>43759</c:v>
                </c:pt>
                <c:pt idx="2972">
                  <c:v>43760</c:v>
                </c:pt>
                <c:pt idx="2973">
                  <c:v>43761</c:v>
                </c:pt>
                <c:pt idx="2974">
                  <c:v>43762</c:v>
                </c:pt>
                <c:pt idx="2975">
                  <c:v>43763</c:v>
                </c:pt>
                <c:pt idx="2976">
                  <c:v>43766</c:v>
                </c:pt>
                <c:pt idx="2977">
                  <c:v>43767</c:v>
                </c:pt>
                <c:pt idx="2978">
                  <c:v>43768</c:v>
                </c:pt>
                <c:pt idx="2979">
                  <c:v>43769</c:v>
                </c:pt>
                <c:pt idx="2980">
                  <c:v>43770</c:v>
                </c:pt>
                <c:pt idx="2981">
                  <c:v>43773</c:v>
                </c:pt>
                <c:pt idx="2982">
                  <c:v>43774</c:v>
                </c:pt>
                <c:pt idx="2983">
                  <c:v>43775</c:v>
                </c:pt>
                <c:pt idx="2984">
                  <c:v>43776</c:v>
                </c:pt>
                <c:pt idx="2985">
                  <c:v>43777</c:v>
                </c:pt>
                <c:pt idx="2986">
                  <c:v>43780</c:v>
                </c:pt>
                <c:pt idx="2987">
                  <c:v>43781</c:v>
                </c:pt>
                <c:pt idx="2988">
                  <c:v>43782</c:v>
                </c:pt>
                <c:pt idx="2989">
                  <c:v>43783</c:v>
                </c:pt>
                <c:pt idx="2990">
                  <c:v>43784</c:v>
                </c:pt>
                <c:pt idx="2991">
                  <c:v>43787</c:v>
                </c:pt>
                <c:pt idx="2992">
                  <c:v>43788</c:v>
                </c:pt>
                <c:pt idx="2993">
                  <c:v>43789</c:v>
                </c:pt>
                <c:pt idx="2994">
                  <c:v>43790</c:v>
                </c:pt>
                <c:pt idx="2995">
                  <c:v>43791</c:v>
                </c:pt>
                <c:pt idx="2996">
                  <c:v>43794</c:v>
                </c:pt>
                <c:pt idx="2997">
                  <c:v>43795</c:v>
                </c:pt>
                <c:pt idx="2998">
                  <c:v>43796</c:v>
                </c:pt>
                <c:pt idx="2999">
                  <c:v>43798</c:v>
                </c:pt>
                <c:pt idx="3000">
                  <c:v>43801</c:v>
                </c:pt>
                <c:pt idx="3001">
                  <c:v>43802</c:v>
                </c:pt>
                <c:pt idx="3002">
                  <c:v>43803</c:v>
                </c:pt>
                <c:pt idx="3003">
                  <c:v>43804</c:v>
                </c:pt>
                <c:pt idx="3004">
                  <c:v>43805</c:v>
                </c:pt>
                <c:pt idx="3005">
                  <c:v>43808</c:v>
                </c:pt>
                <c:pt idx="3006">
                  <c:v>43809</c:v>
                </c:pt>
                <c:pt idx="3007">
                  <c:v>43810</c:v>
                </c:pt>
                <c:pt idx="3008">
                  <c:v>43811</c:v>
                </c:pt>
                <c:pt idx="3009">
                  <c:v>43812</c:v>
                </c:pt>
                <c:pt idx="3010">
                  <c:v>43815</c:v>
                </c:pt>
                <c:pt idx="3011">
                  <c:v>43816</c:v>
                </c:pt>
                <c:pt idx="3012">
                  <c:v>43817</c:v>
                </c:pt>
                <c:pt idx="3013">
                  <c:v>43818</c:v>
                </c:pt>
                <c:pt idx="3014">
                  <c:v>43819</c:v>
                </c:pt>
                <c:pt idx="3015">
                  <c:v>43822</c:v>
                </c:pt>
                <c:pt idx="3016">
                  <c:v>43823</c:v>
                </c:pt>
                <c:pt idx="3017">
                  <c:v>43825</c:v>
                </c:pt>
                <c:pt idx="3018">
                  <c:v>43826</c:v>
                </c:pt>
                <c:pt idx="3019">
                  <c:v>43829</c:v>
                </c:pt>
                <c:pt idx="3020">
                  <c:v>43830</c:v>
                </c:pt>
                <c:pt idx="3021">
                  <c:v>43832</c:v>
                </c:pt>
                <c:pt idx="3022">
                  <c:v>43833</c:v>
                </c:pt>
                <c:pt idx="3023">
                  <c:v>43836</c:v>
                </c:pt>
                <c:pt idx="3024">
                  <c:v>43837</c:v>
                </c:pt>
                <c:pt idx="3025">
                  <c:v>43838</c:v>
                </c:pt>
                <c:pt idx="3026">
                  <c:v>43839</c:v>
                </c:pt>
                <c:pt idx="3027">
                  <c:v>43840</c:v>
                </c:pt>
                <c:pt idx="3028">
                  <c:v>43843</c:v>
                </c:pt>
                <c:pt idx="3029">
                  <c:v>43844</c:v>
                </c:pt>
                <c:pt idx="3030">
                  <c:v>43845</c:v>
                </c:pt>
                <c:pt idx="3031">
                  <c:v>43846</c:v>
                </c:pt>
                <c:pt idx="3032">
                  <c:v>43847</c:v>
                </c:pt>
                <c:pt idx="3033">
                  <c:v>43851</c:v>
                </c:pt>
                <c:pt idx="3034">
                  <c:v>43852</c:v>
                </c:pt>
                <c:pt idx="3035">
                  <c:v>43853</c:v>
                </c:pt>
                <c:pt idx="3036">
                  <c:v>43854</c:v>
                </c:pt>
                <c:pt idx="3037">
                  <c:v>43857</c:v>
                </c:pt>
                <c:pt idx="3038">
                  <c:v>43858</c:v>
                </c:pt>
                <c:pt idx="3039">
                  <c:v>43859</c:v>
                </c:pt>
                <c:pt idx="3040">
                  <c:v>43860</c:v>
                </c:pt>
                <c:pt idx="3041">
                  <c:v>43861</c:v>
                </c:pt>
                <c:pt idx="3042">
                  <c:v>43864</c:v>
                </c:pt>
                <c:pt idx="3043">
                  <c:v>43865</c:v>
                </c:pt>
                <c:pt idx="3044">
                  <c:v>43866</c:v>
                </c:pt>
                <c:pt idx="3045">
                  <c:v>43867</c:v>
                </c:pt>
                <c:pt idx="3046">
                  <c:v>43868</c:v>
                </c:pt>
                <c:pt idx="3047">
                  <c:v>43871</c:v>
                </c:pt>
                <c:pt idx="3048">
                  <c:v>43872</c:v>
                </c:pt>
                <c:pt idx="3049">
                  <c:v>43873</c:v>
                </c:pt>
                <c:pt idx="3050">
                  <c:v>43874</c:v>
                </c:pt>
                <c:pt idx="3051">
                  <c:v>43875</c:v>
                </c:pt>
                <c:pt idx="3052">
                  <c:v>43879</c:v>
                </c:pt>
                <c:pt idx="3053">
                  <c:v>43880</c:v>
                </c:pt>
                <c:pt idx="3054">
                  <c:v>43881</c:v>
                </c:pt>
                <c:pt idx="3055">
                  <c:v>43882</c:v>
                </c:pt>
                <c:pt idx="3056">
                  <c:v>43885</c:v>
                </c:pt>
                <c:pt idx="3057">
                  <c:v>43886</c:v>
                </c:pt>
                <c:pt idx="3058">
                  <c:v>43887</c:v>
                </c:pt>
                <c:pt idx="3059">
                  <c:v>43888</c:v>
                </c:pt>
                <c:pt idx="3060">
                  <c:v>43889</c:v>
                </c:pt>
                <c:pt idx="3061">
                  <c:v>43892</c:v>
                </c:pt>
                <c:pt idx="3062">
                  <c:v>43893</c:v>
                </c:pt>
                <c:pt idx="3063">
                  <c:v>43894</c:v>
                </c:pt>
                <c:pt idx="3064">
                  <c:v>43895</c:v>
                </c:pt>
                <c:pt idx="3065">
                  <c:v>43896</c:v>
                </c:pt>
                <c:pt idx="3066">
                  <c:v>43899</c:v>
                </c:pt>
                <c:pt idx="3067">
                  <c:v>43900</c:v>
                </c:pt>
                <c:pt idx="3068">
                  <c:v>43901</c:v>
                </c:pt>
                <c:pt idx="3069">
                  <c:v>43902</c:v>
                </c:pt>
                <c:pt idx="3070">
                  <c:v>43903</c:v>
                </c:pt>
                <c:pt idx="3071">
                  <c:v>43906</c:v>
                </c:pt>
                <c:pt idx="3072">
                  <c:v>43907</c:v>
                </c:pt>
                <c:pt idx="3073">
                  <c:v>43908</c:v>
                </c:pt>
                <c:pt idx="3074">
                  <c:v>43909</c:v>
                </c:pt>
                <c:pt idx="3075">
                  <c:v>43910</c:v>
                </c:pt>
                <c:pt idx="3076">
                  <c:v>43913</c:v>
                </c:pt>
                <c:pt idx="3077">
                  <c:v>43914</c:v>
                </c:pt>
                <c:pt idx="3078">
                  <c:v>43915</c:v>
                </c:pt>
                <c:pt idx="3079">
                  <c:v>43916</c:v>
                </c:pt>
                <c:pt idx="3080">
                  <c:v>43917</c:v>
                </c:pt>
                <c:pt idx="3081">
                  <c:v>43920</c:v>
                </c:pt>
                <c:pt idx="3082">
                  <c:v>43921</c:v>
                </c:pt>
                <c:pt idx="3083">
                  <c:v>43922</c:v>
                </c:pt>
                <c:pt idx="3084">
                  <c:v>43923</c:v>
                </c:pt>
                <c:pt idx="3085">
                  <c:v>43924</c:v>
                </c:pt>
                <c:pt idx="3086">
                  <c:v>43927</c:v>
                </c:pt>
                <c:pt idx="3087">
                  <c:v>43928</c:v>
                </c:pt>
                <c:pt idx="3088">
                  <c:v>43929</c:v>
                </c:pt>
                <c:pt idx="3089">
                  <c:v>43930</c:v>
                </c:pt>
                <c:pt idx="3090">
                  <c:v>43934</c:v>
                </c:pt>
                <c:pt idx="3091">
                  <c:v>43935</c:v>
                </c:pt>
                <c:pt idx="3092">
                  <c:v>43936</c:v>
                </c:pt>
                <c:pt idx="3093">
                  <c:v>43937</c:v>
                </c:pt>
                <c:pt idx="3094">
                  <c:v>43938</c:v>
                </c:pt>
                <c:pt idx="3095">
                  <c:v>43941</c:v>
                </c:pt>
                <c:pt idx="3096">
                  <c:v>43942</c:v>
                </c:pt>
                <c:pt idx="3097">
                  <c:v>43943</c:v>
                </c:pt>
                <c:pt idx="3098">
                  <c:v>43944</c:v>
                </c:pt>
                <c:pt idx="3099">
                  <c:v>43945</c:v>
                </c:pt>
                <c:pt idx="3100">
                  <c:v>43948</c:v>
                </c:pt>
                <c:pt idx="3101">
                  <c:v>43949</c:v>
                </c:pt>
                <c:pt idx="3102">
                  <c:v>43950</c:v>
                </c:pt>
                <c:pt idx="3103">
                  <c:v>43951</c:v>
                </c:pt>
                <c:pt idx="3104">
                  <c:v>43952</c:v>
                </c:pt>
                <c:pt idx="3105">
                  <c:v>43955</c:v>
                </c:pt>
                <c:pt idx="3106">
                  <c:v>43956</c:v>
                </c:pt>
                <c:pt idx="3107">
                  <c:v>43957</c:v>
                </c:pt>
                <c:pt idx="3108">
                  <c:v>43958</c:v>
                </c:pt>
                <c:pt idx="3109">
                  <c:v>43959</c:v>
                </c:pt>
                <c:pt idx="3110">
                  <c:v>43962</c:v>
                </c:pt>
                <c:pt idx="3111">
                  <c:v>43963</c:v>
                </c:pt>
                <c:pt idx="3112">
                  <c:v>43964</c:v>
                </c:pt>
                <c:pt idx="3113">
                  <c:v>43965</c:v>
                </c:pt>
                <c:pt idx="3114">
                  <c:v>43966</c:v>
                </c:pt>
                <c:pt idx="3115">
                  <c:v>43969</c:v>
                </c:pt>
                <c:pt idx="3116">
                  <c:v>43970</c:v>
                </c:pt>
                <c:pt idx="3117">
                  <c:v>43971</c:v>
                </c:pt>
                <c:pt idx="3118">
                  <c:v>43972</c:v>
                </c:pt>
                <c:pt idx="3119">
                  <c:v>43973</c:v>
                </c:pt>
                <c:pt idx="3120">
                  <c:v>43977</c:v>
                </c:pt>
                <c:pt idx="3121">
                  <c:v>43978</c:v>
                </c:pt>
                <c:pt idx="3122">
                  <c:v>43979</c:v>
                </c:pt>
                <c:pt idx="3123">
                  <c:v>43980</c:v>
                </c:pt>
                <c:pt idx="3124">
                  <c:v>43983</c:v>
                </c:pt>
                <c:pt idx="3125">
                  <c:v>43984</c:v>
                </c:pt>
                <c:pt idx="3126">
                  <c:v>43985</c:v>
                </c:pt>
                <c:pt idx="3127">
                  <c:v>43986</c:v>
                </c:pt>
                <c:pt idx="3128">
                  <c:v>43987</c:v>
                </c:pt>
                <c:pt idx="3129">
                  <c:v>43990</c:v>
                </c:pt>
                <c:pt idx="3130">
                  <c:v>43991</c:v>
                </c:pt>
                <c:pt idx="3131">
                  <c:v>43992</c:v>
                </c:pt>
                <c:pt idx="3132">
                  <c:v>43993</c:v>
                </c:pt>
                <c:pt idx="3133">
                  <c:v>43994</c:v>
                </c:pt>
                <c:pt idx="3134">
                  <c:v>43997</c:v>
                </c:pt>
                <c:pt idx="3135">
                  <c:v>43998</c:v>
                </c:pt>
                <c:pt idx="3136">
                  <c:v>43999</c:v>
                </c:pt>
                <c:pt idx="3137">
                  <c:v>44000</c:v>
                </c:pt>
                <c:pt idx="3138">
                  <c:v>44001</c:v>
                </c:pt>
                <c:pt idx="3139">
                  <c:v>44004</c:v>
                </c:pt>
                <c:pt idx="3140">
                  <c:v>44005</c:v>
                </c:pt>
                <c:pt idx="3141">
                  <c:v>44006</c:v>
                </c:pt>
                <c:pt idx="3142">
                  <c:v>44007</c:v>
                </c:pt>
                <c:pt idx="3143">
                  <c:v>44008</c:v>
                </c:pt>
                <c:pt idx="3144">
                  <c:v>44011</c:v>
                </c:pt>
                <c:pt idx="3145">
                  <c:v>44012</c:v>
                </c:pt>
                <c:pt idx="3146">
                  <c:v>44013</c:v>
                </c:pt>
                <c:pt idx="3147">
                  <c:v>44014</c:v>
                </c:pt>
                <c:pt idx="3148">
                  <c:v>44018</c:v>
                </c:pt>
                <c:pt idx="3149">
                  <c:v>44019</c:v>
                </c:pt>
                <c:pt idx="3150">
                  <c:v>44020</c:v>
                </c:pt>
                <c:pt idx="3151">
                  <c:v>44021</c:v>
                </c:pt>
                <c:pt idx="3152">
                  <c:v>44022</c:v>
                </c:pt>
                <c:pt idx="3153">
                  <c:v>44025</c:v>
                </c:pt>
                <c:pt idx="3154">
                  <c:v>44026</c:v>
                </c:pt>
                <c:pt idx="3155">
                  <c:v>44027</c:v>
                </c:pt>
                <c:pt idx="3156">
                  <c:v>44028</c:v>
                </c:pt>
                <c:pt idx="3157">
                  <c:v>44029</c:v>
                </c:pt>
                <c:pt idx="3158">
                  <c:v>44032</c:v>
                </c:pt>
                <c:pt idx="3159">
                  <c:v>44033</c:v>
                </c:pt>
                <c:pt idx="3160">
                  <c:v>44034</c:v>
                </c:pt>
                <c:pt idx="3161">
                  <c:v>44035</c:v>
                </c:pt>
                <c:pt idx="3162">
                  <c:v>44036</c:v>
                </c:pt>
                <c:pt idx="3163">
                  <c:v>44039</c:v>
                </c:pt>
                <c:pt idx="3164">
                  <c:v>44040</c:v>
                </c:pt>
                <c:pt idx="3165">
                  <c:v>44041</c:v>
                </c:pt>
                <c:pt idx="3166">
                  <c:v>44042</c:v>
                </c:pt>
                <c:pt idx="3167">
                  <c:v>44043</c:v>
                </c:pt>
                <c:pt idx="3168">
                  <c:v>44046</c:v>
                </c:pt>
                <c:pt idx="3169">
                  <c:v>44047</c:v>
                </c:pt>
                <c:pt idx="3170">
                  <c:v>44048</c:v>
                </c:pt>
                <c:pt idx="3171">
                  <c:v>44049</c:v>
                </c:pt>
                <c:pt idx="3172">
                  <c:v>44050</c:v>
                </c:pt>
                <c:pt idx="3173">
                  <c:v>44053</c:v>
                </c:pt>
                <c:pt idx="3174">
                  <c:v>44054</c:v>
                </c:pt>
                <c:pt idx="3175">
                  <c:v>44055</c:v>
                </c:pt>
                <c:pt idx="3176">
                  <c:v>44056</c:v>
                </c:pt>
                <c:pt idx="3177">
                  <c:v>44057</c:v>
                </c:pt>
                <c:pt idx="3178">
                  <c:v>44060</c:v>
                </c:pt>
                <c:pt idx="3179">
                  <c:v>44061</c:v>
                </c:pt>
                <c:pt idx="3180">
                  <c:v>44062</c:v>
                </c:pt>
                <c:pt idx="3181">
                  <c:v>44063</c:v>
                </c:pt>
                <c:pt idx="3182">
                  <c:v>44064</c:v>
                </c:pt>
                <c:pt idx="3183">
                  <c:v>44067</c:v>
                </c:pt>
                <c:pt idx="3184">
                  <c:v>44068</c:v>
                </c:pt>
                <c:pt idx="3185">
                  <c:v>44069</c:v>
                </c:pt>
                <c:pt idx="3186">
                  <c:v>44070</c:v>
                </c:pt>
                <c:pt idx="3187">
                  <c:v>44071</c:v>
                </c:pt>
                <c:pt idx="3188">
                  <c:v>44074</c:v>
                </c:pt>
                <c:pt idx="3189">
                  <c:v>44075</c:v>
                </c:pt>
                <c:pt idx="3190">
                  <c:v>44076</c:v>
                </c:pt>
                <c:pt idx="3191">
                  <c:v>44077</c:v>
                </c:pt>
                <c:pt idx="3192">
                  <c:v>44078</c:v>
                </c:pt>
                <c:pt idx="3193">
                  <c:v>44082</c:v>
                </c:pt>
                <c:pt idx="3194">
                  <c:v>44083</c:v>
                </c:pt>
                <c:pt idx="3195">
                  <c:v>44084</c:v>
                </c:pt>
                <c:pt idx="3196">
                  <c:v>44085</c:v>
                </c:pt>
                <c:pt idx="3197">
                  <c:v>44088</c:v>
                </c:pt>
                <c:pt idx="3198">
                  <c:v>44089</c:v>
                </c:pt>
                <c:pt idx="3199">
                  <c:v>44090</c:v>
                </c:pt>
                <c:pt idx="3200">
                  <c:v>44091</c:v>
                </c:pt>
                <c:pt idx="3201">
                  <c:v>44092</c:v>
                </c:pt>
                <c:pt idx="3202">
                  <c:v>44095</c:v>
                </c:pt>
                <c:pt idx="3203">
                  <c:v>44096</c:v>
                </c:pt>
                <c:pt idx="3204">
                  <c:v>44097</c:v>
                </c:pt>
                <c:pt idx="3205">
                  <c:v>44098</c:v>
                </c:pt>
                <c:pt idx="3206">
                  <c:v>44099</c:v>
                </c:pt>
                <c:pt idx="3207">
                  <c:v>44102</c:v>
                </c:pt>
                <c:pt idx="3208">
                  <c:v>44103</c:v>
                </c:pt>
                <c:pt idx="3209">
                  <c:v>44104</c:v>
                </c:pt>
                <c:pt idx="3210">
                  <c:v>44105</c:v>
                </c:pt>
                <c:pt idx="3211">
                  <c:v>44106</c:v>
                </c:pt>
                <c:pt idx="3212">
                  <c:v>44109</c:v>
                </c:pt>
                <c:pt idx="3213">
                  <c:v>44110</c:v>
                </c:pt>
                <c:pt idx="3214">
                  <c:v>44111</c:v>
                </c:pt>
                <c:pt idx="3215">
                  <c:v>44112</c:v>
                </c:pt>
                <c:pt idx="3216">
                  <c:v>44113</c:v>
                </c:pt>
                <c:pt idx="3217">
                  <c:v>44116</c:v>
                </c:pt>
                <c:pt idx="3218">
                  <c:v>44117</c:v>
                </c:pt>
                <c:pt idx="3219">
                  <c:v>44118</c:v>
                </c:pt>
                <c:pt idx="3220">
                  <c:v>44119</c:v>
                </c:pt>
                <c:pt idx="3221">
                  <c:v>44120</c:v>
                </c:pt>
                <c:pt idx="3222">
                  <c:v>44123</c:v>
                </c:pt>
                <c:pt idx="3223">
                  <c:v>44124</c:v>
                </c:pt>
                <c:pt idx="3224">
                  <c:v>44125</c:v>
                </c:pt>
                <c:pt idx="3225">
                  <c:v>44126</c:v>
                </c:pt>
                <c:pt idx="3226">
                  <c:v>44127</c:v>
                </c:pt>
                <c:pt idx="3227">
                  <c:v>44130</c:v>
                </c:pt>
                <c:pt idx="3228">
                  <c:v>44131</c:v>
                </c:pt>
                <c:pt idx="3229">
                  <c:v>44132</c:v>
                </c:pt>
                <c:pt idx="3230">
                  <c:v>44133</c:v>
                </c:pt>
                <c:pt idx="3231">
                  <c:v>44134</c:v>
                </c:pt>
                <c:pt idx="3232">
                  <c:v>44137</c:v>
                </c:pt>
                <c:pt idx="3233">
                  <c:v>44138</c:v>
                </c:pt>
                <c:pt idx="3234">
                  <c:v>44139</c:v>
                </c:pt>
                <c:pt idx="3235">
                  <c:v>44140</c:v>
                </c:pt>
                <c:pt idx="3236">
                  <c:v>44141</c:v>
                </c:pt>
                <c:pt idx="3237">
                  <c:v>44144</c:v>
                </c:pt>
                <c:pt idx="3238">
                  <c:v>44145</c:v>
                </c:pt>
                <c:pt idx="3239">
                  <c:v>44146</c:v>
                </c:pt>
                <c:pt idx="3240">
                  <c:v>44147</c:v>
                </c:pt>
                <c:pt idx="3241">
                  <c:v>44148</c:v>
                </c:pt>
                <c:pt idx="3242">
                  <c:v>44151</c:v>
                </c:pt>
                <c:pt idx="3243">
                  <c:v>44152</c:v>
                </c:pt>
                <c:pt idx="3244">
                  <c:v>44153</c:v>
                </c:pt>
                <c:pt idx="3245">
                  <c:v>44154</c:v>
                </c:pt>
                <c:pt idx="3246">
                  <c:v>44155</c:v>
                </c:pt>
                <c:pt idx="3247">
                  <c:v>44158</c:v>
                </c:pt>
                <c:pt idx="3248">
                  <c:v>44159</c:v>
                </c:pt>
                <c:pt idx="3249">
                  <c:v>44160</c:v>
                </c:pt>
                <c:pt idx="3250">
                  <c:v>44162</c:v>
                </c:pt>
                <c:pt idx="3251">
                  <c:v>44165</c:v>
                </c:pt>
                <c:pt idx="3252">
                  <c:v>44166</c:v>
                </c:pt>
                <c:pt idx="3253">
                  <c:v>44167</c:v>
                </c:pt>
                <c:pt idx="3254">
                  <c:v>44168</c:v>
                </c:pt>
                <c:pt idx="3255">
                  <c:v>44169</c:v>
                </c:pt>
                <c:pt idx="3256">
                  <c:v>44172</c:v>
                </c:pt>
                <c:pt idx="3257">
                  <c:v>44173</c:v>
                </c:pt>
                <c:pt idx="3258">
                  <c:v>44174</c:v>
                </c:pt>
                <c:pt idx="3259">
                  <c:v>44175</c:v>
                </c:pt>
                <c:pt idx="3260">
                  <c:v>44176</c:v>
                </c:pt>
                <c:pt idx="3261">
                  <c:v>44179</c:v>
                </c:pt>
                <c:pt idx="3262">
                  <c:v>44180</c:v>
                </c:pt>
                <c:pt idx="3263">
                  <c:v>44181</c:v>
                </c:pt>
                <c:pt idx="3264">
                  <c:v>44182</c:v>
                </c:pt>
                <c:pt idx="3265">
                  <c:v>44183</c:v>
                </c:pt>
                <c:pt idx="3266">
                  <c:v>44186</c:v>
                </c:pt>
                <c:pt idx="3267">
                  <c:v>44187</c:v>
                </c:pt>
                <c:pt idx="3268">
                  <c:v>44188</c:v>
                </c:pt>
                <c:pt idx="3269">
                  <c:v>44189</c:v>
                </c:pt>
                <c:pt idx="3270">
                  <c:v>44193</c:v>
                </c:pt>
                <c:pt idx="3271">
                  <c:v>44194</c:v>
                </c:pt>
                <c:pt idx="3272">
                  <c:v>44195</c:v>
                </c:pt>
                <c:pt idx="3273">
                  <c:v>44196</c:v>
                </c:pt>
                <c:pt idx="3274">
                  <c:v>44200</c:v>
                </c:pt>
                <c:pt idx="3275">
                  <c:v>44201</c:v>
                </c:pt>
                <c:pt idx="3276">
                  <c:v>44202</c:v>
                </c:pt>
                <c:pt idx="3277">
                  <c:v>44203</c:v>
                </c:pt>
                <c:pt idx="3278">
                  <c:v>44204</c:v>
                </c:pt>
                <c:pt idx="3279">
                  <c:v>44207</c:v>
                </c:pt>
                <c:pt idx="3280">
                  <c:v>44208</c:v>
                </c:pt>
                <c:pt idx="3281">
                  <c:v>44209</c:v>
                </c:pt>
                <c:pt idx="3282">
                  <c:v>44210</c:v>
                </c:pt>
                <c:pt idx="3283">
                  <c:v>44211</c:v>
                </c:pt>
                <c:pt idx="3284">
                  <c:v>44215</c:v>
                </c:pt>
                <c:pt idx="3285">
                  <c:v>44216</c:v>
                </c:pt>
                <c:pt idx="3286">
                  <c:v>44217</c:v>
                </c:pt>
                <c:pt idx="3287">
                  <c:v>44218</c:v>
                </c:pt>
                <c:pt idx="3288">
                  <c:v>44221</c:v>
                </c:pt>
                <c:pt idx="3289">
                  <c:v>44222</c:v>
                </c:pt>
                <c:pt idx="3290">
                  <c:v>44223</c:v>
                </c:pt>
                <c:pt idx="3291">
                  <c:v>44224</c:v>
                </c:pt>
                <c:pt idx="3292">
                  <c:v>44225</c:v>
                </c:pt>
                <c:pt idx="3293">
                  <c:v>44228</c:v>
                </c:pt>
                <c:pt idx="3294">
                  <c:v>44229</c:v>
                </c:pt>
                <c:pt idx="3295">
                  <c:v>44230</c:v>
                </c:pt>
                <c:pt idx="3296">
                  <c:v>44231</c:v>
                </c:pt>
                <c:pt idx="3297">
                  <c:v>44232</c:v>
                </c:pt>
                <c:pt idx="3298">
                  <c:v>44235</c:v>
                </c:pt>
                <c:pt idx="3299">
                  <c:v>44236</c:v>
                </c:pt>
                <c:pt idx="3300">
                  <c:v>44237</c:v>
                </c:pt>
                <c:pt idx="3301">
                  <c:v>44238</c:v>
                </c:pt>
                <c:pt idx="3302">
                  <c:v>44239</c:v>
                </c:pt>
                <c:pt idx="3303">
                  <c:v>44243</c:v>
                </c:pt>
                <c:pt idx="3304">
                  <c:v>44244</c:v>
                </c:pt>
                <c:pt idx="3305">
                  <c:v>44245</c:v>
                </c:pt>
                <c:pt idx="3306">
                  <c:v>44246</c:v>
                </c:pt>
                <c:pt idx="3307">
                  <c:v>44249</c:v>
                </c:pt>
                <c:pt idx="3308">
                  <c:v>44250</c:v>
                </c:pt>
                <c:pt idx="3309">
                  <c:v>44251</c:v>
                </c:pt>
                <c:pt idx="3310">
                  <c:v>44252</c:v>
                </c:pt>
                <c:pt idx="3311">
                  <c:v>44253</c:v>
                </c:pt>
                <c:pt idx="3312">
                  <c:v>44256</c:v>
                </c:pt>
                <c:pt idx="3313">
                  <c:v>44257</c:v>
                </c:pt>
                <c:pt idx="3314">
                  <c:v>44258</c:v>
                </c:pt>
                <c:pt idx="3315">
                  <c:v>44259</c:v>
                </c:pt>
                <c:pt idx="3316">
                  <c:v>44260</c:v>
                </c:pt>
                <c:pt idx="3317">
                  <c:v>44263</c:v>
                </c:pt>
                <c:pt idx="3318">
                  <c:v>44264</c:v>
                </c:pt>
                <c:pt idx="3319">
                  <c:v>44265</c:v>
                </c:pt>
                <c:pt idx="3320">
                  <c:v>44266</c:v>
                </c:pt>
                <c:pt idx="3321">
                  <c:v>44267</c:v>
                </c:pt>
                <c:pt idx="3322">
                  <c:v>44270</c:v>
                </c:pt>
                <c:pt idx="3323">
                  <c:v>44271</c:v>
                </c:pt>
                <c:pt idx="3324">
                  <c:v>44272</c:v>
                </c:pt>
                <c:pt idx="3325">
                  <c:v>44273</c:v>
                </c:pt>
                <c:pt idx="3326">
                  <c:v>44274</c:v>
                </c:pt>
                <c:pt idx="3327">
                  <c:v>44277</c:v>
                </c:pt>
                <c:pt idx="3328">
                  <c:v>44278</c:v>
                </c:pt>
                <c:pt idx="3329">
                  <c:v>44279</c:v>
                </c:pt>
                <c:pt idx="3330">
                  <c:v>44280</c:v>
                </c:pt>
                <c:pt idx="3331">
                  <c:v>44281</c:v>
                </c:pt>
                <c:pt idx="3332">
                  <c:v>44284</c:v>
                </c:pt>
                <c:pt idx="3333">
                  <c:v>44285</c:v>
                </c:pt>
                <c:pt idx="3334">
                  <c:v>44286</c:v>
                </c:pt>
                <c:pt idx="3335">
                  <c:v>44287</c:v>
                </c:pt>
                <c:pt idx="3336">
                  <c:v>44291</c:v>
                </c:pt>
                <c:pt idx="3337">
                  <c:v>44292</c:v>
                </c:pt>
                <c:pt idx="3338">
                  <c:v>44293</c:v>
                </c:pt>
                <c:pt idx="3339">
                  <c:v>44294</c:v>
                </c:pt>
                <c:pt idx="3340">
                  <c:v>44295</c:v>
                </c:pt>
                <c:pt idx="3341">
                  <c:v>44298</c:v>
                </c:pt>
                <c:pt idx="3342">
                  <c:v>44299</c:v>
                </c:pt>
                <c:pt idx="3343">
                  <c:v>44300</c:v>
                </c:pt>
                <c:pt idx="3344">
                  <c:v>44301</c:v>
                </c:pt>
                <c:pt idx="3345">
                  <c:v>44302</c:v>
                </c:pt>
                <c:pt idx="3346">
                  <c:v>44305</c:v>
                </c:pt>
                <c:pt idx="3347">
                  <c:v>44306</c:v>
                </c:pt>
                <c:pt idx="3348">
                  <c:v>44307</c:v>
                </c:pt>
                <c:pt idx="3349">
                  <c:v>44308</c:v>
                </c:pt>
                <c:pt idx="3350">
                  <c:v>44309</c:v>
                </c:pt>
                <c:pt idx="3351">
                  <c:v>44312</c:v>
                </c:pt>
                <c:pt idx="3352">
                  <c:v>44313</c:v>
                </c:pt>
                <c:pt idx="3353">
                  <c:v>44314</c:v>
                </c:pt>
                <c:pt idx="3354">
                  <c:v>44315</c:v>
                </c:pt>
                <c:pt idx="3355">
                  <c:v>44316</c:v>
                </c:pt>
                <c:pt idx="3356">
                  <c:v>44319</c:v>
                </c:pt>
                <c:pt idx="3357">
                  <c:v>44320</c:v>
                </c:pt>
                <c:pt idx="3358">
                  <c:v>44321</c:v>
                </c:pt>
                <c:pt idx="3359">
                  <c:v>44322</c:v>
                </c:pt>
                <c:pt idx="3360">
                  <c:v>44323</c:v>
                </c:pt>
                <c:pt idx="3361">
                  <c:v>44326</c:v>
                </c:pt>
                <c:pt idx="3362">
                  <c:v>44327</c:v>
                </c:pt>
                <c:pt idx="3363">
                  <c:v>44328</c:v>
                </c:pt>
                <c:pt idx="3364">
                  <c:v>44329</c:v>
                </c:pt>
                <c:pt idx="3365">
                  <c:v>44330</c:v>
                </c:pt>
                <c:pt idx="3366">
                  <c:v>44333</c:v>
                </c:pt>
                <c:pt idx="3367">
                  <c:v>44334</c:v>
                </c:pt>
                <c:pt idx="3368">
                  <c:v>44335</c:v>
                </c:pt>
                <c:pt idx="3369">
                  <c:v>44336</c:v>
                </c:pt>
                <c:pt idx="3370">
                  <c:v>44337</c:v>
                </c:pt>
                <c:pt idx="3371">
                  <c:v>44340</c:v>
                </c:pt>
                <c:pt idx="3372">
                  <c:v>44341</c:v>
                </c:pt>
                <c:pt idx="3373">
                  <c:v>44342</c:v>
                </c:pt>
                <c:pt idx="3374">
                  <c:v>44343</c:v>
                </c:pt>
                <c:pt idx="3375">
                  <c:v>44344</c:v>
                </c:pt>
                <c:pt idx="3376">
                  <c:v>44348</c:v>
                </c:pt>
                <c:pt idx="3377">
                  <c:v>44349</c:v>
                </c:pt>
                <c:pt idx="3378">
                  <c:v>44350</c:v>
                </c:pt>
                <c:pt idx="3379">
                  <c:v>44351</c:v>
                </c:pt>
                <c:pt idx="3380">
                  <c:v>44354</c:v>
                </c:pt>
                <c:pt idx="3381">
                  <c:v>44355</c:v>
                </c:pt>
                <c:pt idx="3382">
                  <c:v>44356</c:v>
                </c:pt>
                <c:pt idx="3383">
                  <c:v>44357</c:v>
                </c:pt>
                <c:pt idx="3384">
                  <c:v>44358</c:v>
                </c:pt>
                <c:pt idx="3385">
                  <c:v>44361</c:v>
                </c:pt>
                <c:pt idx="3386">
                  <c:v>44362</c:v>
                </c:pt>
                <c:pt idx="3387">
                  <c:v>44363</c:v>
                </c:pt>
                <c:pt idx="3388">
                  <c:v>44364</c:v>
                </c:pt>
                <c:pt idx="3389">
                  <c:v>44365</c:v>
                </c:pt>
                <c:pt idx="3390">
                  <c:v>44368</c:v>
                </c:pt>
                <c:pt idx="3391">
                  <c:v>44369</c:v>
                </c:pt>
                <c:pt idx="3392">
                  <c:v>44370</c:v>
                </c:pt>
                <c:pt idx="3393">
                  <c:v>44371</c:v>
                </c:pt>
                <c:pt idx="3394">
                  <c:v>44372</c:v>
                </c:pt>
                <c:pt idx="3395">
                  <c:v>44375</c:v>
                </c:pt>
                <c:pt idx="3396">
                  <c:v>44376</c:v>
                </c:pt>
                <c:pt idx="3397">
                  <c:v>44377</c:v>
                </c:pt>
                <c:pt idx="3398">
                  <c:v>44378</c:v>
                </c:pt>
                <c:pt idx="3399">
                  <c:v>44379</c:v>
                </c:pt>
                <c:pt idx="3400">
                  <c:v>44383</c:v>
                </c:pt>
                <c:pt idx="3401">
                  <c:v>44384</c:v>
                </c:pt>
                <c:pt idx="3402">
                  <c:v>44385</c:v>
                </c:pt>
                <c:pt idx="3403">
                  <c:v>44386</c:v>
                </c:pt>
                <c:pt idx="3404">
                  <c:v>44389</c:v>
                </c:pt>
                <c:pt idx="3405">
                  <c:v>44390</c:v>
                </c:pt>
                <c:pt idx="3406">
                  <c:v>44391</c:v>
                </c:pt>
                <c:pt idx="3407">
                  <c:v>44392</c:v>
                </c:pt>
                <c:pt idx="3408">
                  <c:v>44393</c:v>
                </c:pt>
                <c:pt idx="3409">
                  <c:v>44396</c:v>
                </c:pt>
                <c:pt idx="3410">
                  <c:v>44397</c:v>
                </c:pt>
                <c:pt idx="3411">
                  <c:v>44398</c:v>
                </c:pt>
                <c:pt idx="3412">
                  <c:v>44399</c:v>
                </c:pt>
                <c:pt idx="3413">
                  <c:v>44400</c:v>
                </c:pt>
                <c:pt idx="3414">
                  <c:v>44403</c:v>
                </c:pt>
                <c:pt idx="3415">
                  <c:v>44404</c:v>
                </c:pt>
                <c:pt idx="3416">
                  <c:v>44405</c:v>
                </c:pt>
                <c:pt idx="3417">
                  <c:v>44406</c:v>
                </c:pt>
                <c:pt idx="3418">
                  <c:v>44407</c:v>
                </c:pt>
                <c:pt idx="3419">
                  <c:v>44410</c:v>
                </c:pt>
                <c:pt idx="3420">
                  <c:v>44411</c:v>
                </c:pt>
                <c:pt idx="3421">
                  <c:v>44412</c:v>
                </c:pt>
                <c:pt idx="3422">
                  <c:v>44413</c:v>
                </c:pt>
                <c:pt idx="3423">
                  <c:v>44414</c:v>
                </c:pt>
                <c:pt idx="3424">
                  <c:v>44417</c:v>
                </c:pt>
                <c:pt idx="3425">
                  <c:v>44418</c:v>
                </c:pt>
                <c:pt idx="3426">
                  <c:v>44419</c:v>
                </c:pt>
                <c:pt idx="3427">
                  <c:v>44420</c:v>
                </c:pt>
                <c:pt idx="3428">
                  <c:v>44421</c:v>
                </c:pt>
                <c:pt idx="3429">
                  <c:v>44424</c:v>
                </c:pt>
                <c:pt idx="3430">
                  <c:v>44425</c:v>
                </c:pt>
                <c:pt idx="3431">
                  <c:v>44426</c:v>
                </c:pt>
                <c:pt idx="3432">
                  <c:v>44427</c:v>
                </c:pt>
                <c:pt idx="3433">
                  <c:v>44428</c:v>
                </c:pt>
                <c:pt idx="3434">
                  <c:v>44431</c:v>
                </c:pt>
                <c:pt idx="3435">
                  <c:v>44432</c:v>
                </c:pt>
                <c:pt idx="3436">
                  <c:v>44433</c:v>
                </c:pt>
                <c:pt idx="3437">
                  <c:v>44434</c:v>
                </c:pt>
                <c:pt idx="3438">
                  <c:v>44435</c:v>
                </c:pt>
                <c:pt idx="3439">
                  <c:v>44438</c:v>
                </c:pt>
                <c:pt idx="3440">
                  <c:v>44439</c:v>
                </c:pt>
                <c:pt idx="3441">
                  <c:v>44440</c:v>
                </c:pt>
                <c:pt idx="3442">
                  <c:v>44441</c:v>
                </c:pt>
                <c:pt idx="3443">
                  <c:v>44442</c:v>
                </c:pt>
                <c:pt idx="3444">
                  <c:v>44446</c:v>
                </c:pt>
                <c:pt idx="3445">
                  <c:v>44447</c:v>
                </c:pt>
                <c:pt idx="3446">
                  <c:v>44448</c:v>
                </c:pt>
                <c:pt idx="3447">
                  <c:v>44449</c:v>
                </c:pt>
                <c:pt idx="3448">
                  <c:v>44452</c:v>
                </c:pt>
                <c:pt idx="3449">
                  <c:v>44453</c:v>
                </c:pt>
                <c:pt idx="3450">
                  <c:v>44454</c:v>
                </c:pt>
                <c:pt idx="3451">
                  <c:v>44455</c:v>
                </c:pt>
                <c:pt idx="3452">
                  <c:v>44456</c:v>
                </c:pt>
                <c:pt idx="3453">
                  <c:v>44459</c:v>
                </c:pt>
                <c:pt idx="3454">
                  <c:v>44460</c:v>
                </c:pt>
                <c:pt idx="3455">
                  <c:v>44461</c:v>
                </c:pt>
                <c:pt idx="3456">
                  <c:v>44462</c:v>
                </c:pt>
                <c:pt idx="3457">
                  <c:v>44463</c:v>
                </c:pt>
                <c:pt idx="3458">
                  <c:v>44466</c:v>
                </c:pt>
                <c:pt idx="3459">
                  <c:v>44467</c:v>
                </c:pt>
                <c:pt idx="3460">
                  <c:v>44468</c:v>
                </c:pt>
                <c:pt idx="3461">
                  <c:v>44469</c:v>
                </c:pt>
                <c:pt idx="3462">
                  <c:v>44470</c:v>
                </c:pt>
                <c:pt idx="3463">
                  <c:v>44473</c:v>
                </c:pt>
                <c:pt idx="3464">
                  <c:v>44474</c:v>
                </c:pt>
                <c:pt idx="3465">
                  <c:v>44475</c:v>
                </c:pt>
                <c:pt idx="3466">
                  <c:v>44476</c:v>
                </c:pt>
                <c:pt idx="3467">
                  <c:v>44477</c:v>
                </c:pt>
                <c:pt idx="3468">
                  <c:v>44480</c:v>
                </c:pt>
                <c:pt idx="3469">
                  <c:v>44481</c:v>
                </c:pt>
                <c:pt idx="3470">
                  <c:v>44482</c:v>
                </c:pt>
                <c:pt idx="3471">
                  <c:v>44483</c:v>
                </c:pt>
                <c:pt idx="3472">
                  <c:v>44484</c:v>
                </c:pt>
                <c:pt idx="3473">
                  <c:v>44487</c:v>
                </c:pt>
                <c:pt idx="3474">
                  <c:v>44488</c:v>
                </c:pt>
                <c:pt idx="3475">
                  <c:v>44489</c:v>
                </c:pt>
                <c:pt idx="3476">
                  <c:v>44490</c:v>
                </c:pt>
                <c:pt idx="3477">
                  <c:v>44491</c:v>
                </c:pt>
                <c:pt idx="3478">
                  <c:v>44494</c:v>
                </c:pt>
                <c:pt idx="3479">
                  <c:v>44495</c:v>
                </c:pt>
                <c:pt idx="3480">
                  <c:v>44496</c:v>
                </c:pt>
                <c:pt idx="3481">
                  <c:v>44497</c:v>
                </c:pt>
                <c:pt idx="3482">
                  <c:v>44498</c:v>
                </c:pt>
                <c:pt idx="3483">
                  <c:v>44501</c:v>
                </c:pt>
                <c:pt idx="3484">
                  <c:v>44502</c:v>
                </c:pt>
                <c:pt idx="3485">
                  <c:v>44503</c:v>
                </c:pt>
                <c:pt idx="3486">
                  <c:v>44504</c:v>
                </c:pt>
                <c:pt idx="3487">
                  <c:v>44505</c:v>
                </c:pt>
                <c:pt idx="3488">
                  <c:v>44508</c:v>
                </c:pt>
                <c:pt idx="3489">
                  <c:v>44509</c:v>
                </c:pt>
                <c:pt idx="3490">
                  <c:v>44510</c:v>
                </c:pt>
                <c:pt idx="3491">
                  <c:v>44511</c:v>
                </c:pt>
                <c:pt idx="3492">
                  <c:v>44512</c:v>
                </c:pt>
                <c:pt idx="3493">
                  <c:v>44515</c:v>
                </c:pt>
                <c:pt idx="3494">
                  <c:v>44516</c:v>
                </c:pt>
                <c:pt idx="3495">
                  <c:v>44517</c:v>
                </c:pt>
                <c:pt idx="3496">
                  <c:v>44518</c:v>
                </c:pt>
                <c:pt idx="3497">
                  <c:v>44519</c:v>
                </c:pt>
                <c:pt idx="3498">
                  <c:v>44522</c:v>
                </c:pt>
                <c:pt idx="3499">
                  <c:v>44523</c:v>
                </c:pt>
                <c:pt idx="3500">
                  <c:v>44524</c:v>
                </c:pt>
                <c:pt idx="3501">
                  <c:v>44526</c:v>
                </c:pt>
                <c:pt idx="3502">
                  <c:v>44529</c:v>
                </c:pt>
                <c:pt idx="3503">
                  <c:v>44530</c:v>
                </c:pt>
                <c:pt idx="3504">
                  <c:v>44531</c:v>
                </c:pt>
                <c:pt idx="3505">
                  <c:v>44532</c:v>
                </c:pt>
                <c:pt idx="3506">
                  <c:v>44533</c:v>
                </c:pt>
                <c:pt idx="3507">
                  <c:v>44536</c:v>
                </c:pt>
                <c:pt idx="3508">
                  <c:v>44537</c:v>
                </c:pt>
                <c:pt idx="3509">
                  <c:v>44538</c:v>
                </c:pt>
                <c:pt idx="3510">
                  <c:v>44539</c:v>
                </c:pt>
                <c:pt idx="3511">
                  <c:v>44540</c:v>
                </c:pt>
                <c:pt idx="3512">
                  <c:v>44543</c:v>
                </c:pt>
                <c:pt idx="3513">
                  <c:v>44544</c:v>
                </c:pt>
                <c:pt idx="3514">
                  <c:v>44545</c:v>
                </c:pt>
                <c:pt idx="3515">
                  <c:v>44546</c:v>
                </c:pt>
                <c:pt idx="3516">
                  <c:v>44547</c:v>
                </c:pt>
                <c:pt idx="3517">
                  <c:v>44550</c:v>
                </c:pt>
                <c:pt idx="3518">
                  <c:v>44551</c:v>
                </c:pt>
                <c:pt idx="3519">
                  <c:v>44552</c:v>
                </c:pt>
                <c:pt idx="3520">
                  <c:v>44553</c:v>
                </c:pt>
                <c:pt idx="3521">
                  <c:v>44557</c:v>
                </c:pt>
                <c:pt idx="3522">
                  <c:v>44558</c:v>
                </c:pt>
                <c:pt idx="3523">
                  <c:v>44559</c:v>
                </c:pt>
                <c:pt idx="3524">
                  <c:v>44560</c:v>
                </c:pt>
                <c:pt idx="3525">
                  <c:v>44561</c:v>
                </c:pt>
                <c:pt idx="3526">
                  <c:v>44564</c:v>
                </c:pt>
                <c:pt idx="3527">
                  <c:v>44565</c:v>
                </c:pt>
                <c:pt idx="3528">
                  <c:v>44566</c:v>
                </c:pt>
                <c:pt idx="3529">
                  <c:v>44567</c:v>
                </c:pt>
                <c:pt idx="3530">
                  <c:v>44568</c:v>
                </c:pt>
                <c:pt idx="3531">
                  <c:v>44571</c:v>
                </c:pt>
                <c:pt idx="3532">
                  <c:v>44572</c:v>
                </c:pt>
                <c:pt idx="3533">
                  <c:v>44573</c:v>
                </c:pt>
                <c:pt idx="3534">
                  <c:v>44574</c:v>
                </c:pt>
                <c:pt idx="3535">
                  <c:v>44575</c:v>
                </c:pt>
                <c:pt idx="3536">
                  <c:v>44579</c:v>
                </c:pt>
                <c:pt idx="3537">
                  <c:v>44580</c:v>
                </c:pt>
                <c:pt idx="3538">
                  <c:v>44581</c:v>
                </c:pt>
                <c:pt idx="3539">
                  <c:v>44582</c:v>
                </c:pt>
                <c:pt idx="3540">
                  <c:v>44585</c:v>
                </c:pt>
                <c:pt idx="3541">
                  <c:v>44586</c:v>
                </c:pt>
                <c:pt idx="3542">
                  <c:v>44587</c:v>
                </c:pt>
                <c:pt idx="3543">
                  <c:v>44588</c:v>
                </c:pt>
                <c:pt idx="3544">
                  <c:v>44589</c:v>
                </c:pt>
                <c:pt idx="3545">
                  <c:v>44592</c:v>
                </c:pt>
                <c:pt idx="3546">
                  <c:v>44593</c:v>
                </c:pt>
                <c:pt idx="3547">
                  <c:v>44594</c:v>
                </c:pt>
                <c:pt idx="3548">
                  <c:v>44595</c:v>
                </c:pt>
                <c:pt idx="3549">
                  <c:v>44596</c:v>
                </c:pt>
                <c:pt idx="3550">
                  <c:v>44599</c:v>
                </c:pt>
                <c:pt idx="3551">
                  <c:v>44600</c:v>
                </c:pt>
                <c:pt idx="3552">
                  <c:v>44601</c:v>
                </c:pt>
                <c:pt idx="3553">
                  <c:v>44602</c:v>
                </c:pt>
                <c:pt idx="3554">
                  <c:v>44603</c:v>
                </c:pt>
                <c:pt idx="3555">
                  <c:v>44606</c:v>
                </c:pt>
                <c:pt idx="3556">
                  <c:v>44607</c:v>
                </c:pt>
                <c:pt idx="3557">
                  <c:v>44608</c:v>
                </c:pt>
                <c:pt idx="3558">
                  <c:v>44609</c:v>
                </c:pt>
                <c:pt idx="3559">
                  <c:v>44610</c:v>
                </c:pt>
                <c:pt idx="3560">
                  <c:v>44614</c:v>
                </c:pt>
                <c:pt idx="3561">
                  <c:v>44615</c:v>
                </c:pt>
                <c:pt idx="3562">
                  <c:v>44616</c:v>
                </c:pt>
                <c:pt idx="3563">
                  <c:v>44617</c:v>
                </c:pt>
                <c:pt idx="3564">
                  <c:v>44620</c:v>
                </c:pt>
                <c:pt idx="3565">
                  <c:v>44621</c:v>
                </c:pt>
                <c:pt idx="3566">
                  <c:v>44622</c:v>
                </c:pt>
                <c:pt idx="3567">
                  <c:v>44623</c:v>
                </c:pt>
                <c:pt idx="3568">
                  <c:v>44624</c:v>
                </c:pt>
                <c:pt idx="3569">
                  <c:v>44627</c:v>
                </c:pt>
                <c:pt idx="3570">
                  <c:v>44628</c:v>
                </c:pt>
                <c:pt idx="3571">
                  <c:v>44629</c:v>
                </c:pt>
                <c:pt idx="3572">
                  <c:v>44630</c:v>
                </c:pt>
                <c:pt idx="3573">
                  <c:v>44631</c:v>
                </c:pt>
                <c:pt idx="3574">
                  <c:v>44634</c:v>
                </c:pt>
                <c:pt idx="3575">
                  <c:v>44635</c:v>
                </c:pt>
                <c:pt idx="3576">
                  <c:v>44636</c:v>
                </c:pt>
                <c:pt idx="3577">
                  <c:v>44637</c:v>
                </c:pt>
                <c:pt idx="3578">
                  <c:v>44638</c:v>
                </c:pt>
                <c:pt idx="3579">
                  <c:v>44641</c:v>
                </c:pt>
                <c:pt idx="3580">
                  <c:v>44642</c:v>
                </c:pt>
                <c:pt idx="3581">
                  <c:v>44643</c:v>
                </c:pt>
                <c:pt idx="3582">
                  <c:v>44644</c:v>
                </c:pt>
                <c:pt idx="3583">
                  <c:v>44645</c:v>
                </c:pt>
                <c:pt idx="3584">
                  <c:v>44648</c:v>
                </c:pt>
                <c:pt idx="3585">
                  <c:v>44649</c:v>
                </c:pt>
                <c:pt idx="3586">
                  <c:v>44650</c:v>
                </c:pt>
                <c:pt idx="3587">
                  <c:v>44651</c:v>
                </c:pt>
                <c:pt idx="3588">
                  <c:v>44652</c:v>
                </c:pt>
                <c:pt idx="3589">
                  <c:v>44655</c:v>
                </c:pt>
                <c:pt idx="3590">
                  <c:v>44656</c:v>
                </c:pt>
                <c:pt idx="3591">
                  <c:v>44657</c:v>
                </c:pt>
                <c:pt idx="3592">
                  <c:v>44658</c:v>
                </c:pt>
                <c:pt idx="3593">
                  <c:v>44659</c:v>
                </c:pt>
                <c:pt idx="3594">
                  <c:v>44662</c:v>
                </c:pt>
                <c:pt idx="3595">
                  <c:v>44663</c:v>
                </c:pt>
                <c:pt idx="3596">
                  <c:v>44664</c:v>
                </c:pt>
                <c:pt idx="3597">
                  <c:v>44665</c:v>
                </c:pt>
                <c:pt idx="3598">
                  <c:v>44669</c:v>
                </c:pt>
                <c:pt idx="3599">
                  <c:v>44670</c:v>
                </c:pt>
                <c:pt idx="3600">
                  <c:v>44671</c:v>
                </c:pt>
                <c:pt idx="3601">
                  <c:v>44672</c:v>
                </c:pt>
                <c:pt idx="3602">
                  <c:v>44673</c:v>
                </c:pt>
                <c:pt idx="3603">
                  <c:v>44676</c:v>
                </c:pt>
                <c:pt idx="3604">
                  <c:v>44677</c:v>
                </c:pt>
                <c:pt idx="3605">
                  <c:v>44678</c:v>
                </c:pt>
                <c:pt idx="3606">
                  <c:v>44679</c:v>
                </c:pt>
                <c:pt idx="3607">
                  <c:v>44680</c:v>
                </c:pt>
                <c:pt idx="3608">
                  <c:v>44683</c:v>
                </c:pt>
                <c:pt idx="3609">
                  <c:v>44684</c:v>
                </c:pt>
                <c:pt idx="3610">
                  <c:v>44685</c:v>
                </c:pt>
                <c:pt idx="3611">
                  <c:v>44686</c:v>
                </c:pt>
                <c:pt idx="3612">
                  <c:v>44687</c:v>
                </c:pt>
                <c:pt idx="3613">
                  <c:v>44690</c:v>
                </c:pt>
                <c:pt idx="3614">
                  <c:v>44691</c:v>
                </c:pt>
                <c:pt idx="3615">
                  <c:v>44692</c:v>
                </c:pt>
                <c:pt idx="3616">
                  <c:v>44693</c:v>
                </c:pt>
                <c:pt idx="3617">
                  <c:v>44694</c:v>
                </c:pt>
                <c:pt idx="3618">
                  <c:v>44697</c:v>
                </c:pt>
                <c:pt idx="3619">
                  <c:v>44698</c:v>
                </c:pt>
                <c:pt idx="3620">
                  <c:v>44699</c:v>
                </c:pt>
                <c:pt idx="3621">
                  <c:v>44700</c:v>
                </c:pt>
                <c:pt idx="3622">
                  <c:v>44701</c:v>
                </c:pt>
                <c:pt idx="3623">
                  <c:v>44704</c:v>
                </c:pt>
                <c:pt idx="3624">
                  <c:v>44705</c:v>
                </c:pt>
                <c:pt idx="3625">
                  <c:v>44706</c:v>
                </c:pt>
                <c:pt idx="3626">
                  <c:v>44707</c:v>
                </c:pt>
                <c:pt idx="3627">
                  <c:v>44708</c:v>
                </c:pt>
                <c:pt idx="3628">
                  <c:v>44711</c:v>
                </c:pt>
                <c:pt idx="3629">
                  <c:v>44712</c:v>
                </c:pt>
                <c:pt idx="3630">
                  <c:v>44713</c:v>
                </c:pt>
                <c:pt idx="3631">
                  <c:v>44714</c:v>
                </c:pt>
                <c:pt idx="3632">
                  <c:v>44715</c:v>
                </c:pt>
                <c:pt idx="3633">
                  <c:v>44718</c:v>
                </c:pt>
                <c:pt idx="3634">
                  <c:v>44719</c:v>
                </c:pt>
                <c:pt idx="3635">
                  <c:v>44720</c:v>
                </c:pt>
                <c:pt idx="3636">
                  <c:v>44721</c:v>
                </c:pt>
                <c:pt idx="3637">
                  <c:v>44722</c:v>
                </c:pt>
                <c:pt idx="3638">
                  <c:v>44725</c:v>
                </c:pt>
                <c:pt idx="3639">
                  <c:v>44726</c:v>
                </c:pt>
                <c:pt idx="3640">
                  <c:v>44727</c:v>
                </c:pt>
                <c:pt idx="3641">
                  <c:v>44728</c:v>
                </c:pt>
                <c:pt idx="3642">
                  <c:v>44729</c:v>
                </c:pt>
                <c:pt idx="3643">
                  <c:v>44732</c:v>
                </c:pt>
                <c:pt idx="3644">
                  <c:v>44733</c:v>
                </c:pt>
                <c:pt idx="3645">
                  <c:v>44734</c:v>
                </c:pt>
                <c:pt idx="3646">
                  <c:v>44735</c:v>
                </c:pt>
                <c:pt idx="3647">
                  <c:v>44736</c:v>
                </c:pt>
                <c:pt idx="3648">
                  <c:v>44739</c:v>
                </c:pt>
                <c:pt idx="3649">
                  <c:v>44740</c:v>
                </c:pt>
                <c:pt idx="3650">
                  <c:v>44741</c:v>
                </c:pt>
                <c:pt idx="3651">
                  <c:v>44742</c:v>
                </c:pt>
                <c:pt idx="3652">
                  <c:v>44743</c:v>
                </c:pt>
                <c:pt idx="3653">
                  <c:v>44746</c:v>
                </c:pt>
                <c:pt idx="3654">
                  <c:v>44747</c:v>
                </c:pt>
                <c:pt idx="3655">
                  <c:v>44748</c:v>
                </c:pt>
                <c:pt idx="3656">
                  <c:v>44749</c:v>
                </c:pt>
                <c:pt idx="3657">
                  <c:v>44750</c:v>
                </c:pt>
                <c:pt idx="3658">
                  <c:v>44753</c:v>
                </c:pt>
                <c:pt idx="3659">
                  <c:v>44754</c:v>
                </c:pt>
                <c:pt idx="3660">
                  <c:v>44755</c:v>
                </c:pt>
                <c:pt idx="3661">
                  <c:v>44756</c:v>
                </c:pt>
                <c:pt idx="3662">
                  <c:v>44757</c:v>
                </c:pt>
                <c:pt idx="3663">
                  <c:v>44760</c:v>
                </c:pt>
                <c:pt idx="3664">
                  <c:v>44761</c:v>
                </c:pt>
                <c:pt idx="3665">
                  <c:v>44762</c:v>
                </c:pt>
                <c:pt idx="3666">
                  <c:v>44763</c:v>
                </c:pt>
                <c:pt idx="3667">
                  <c:v>44764</c:v>
                </c:pt>
                <c:pt idx="3668">
                  <c:v>44767</c:v>
                </c:pt>
                <c:pt idx="3669">
                  <c:v>44768</c:v>
                </c:pt>
                <c:pt idx="3670">
                  <c:v>44769</c:v>
                </c:pt>
                <c:pt idx="3671">
                  <c:v>44770</c:v>
                </c:pt>
                <c:pt idx="3672">
                  <c:v>44771</c:v>
                </c:pt>
                <c:pt idx="3673">
                  <c:v>44774</c:v>
                </c:pt>
                <c:pt idx="3674">
                  <c:v>44775</c:v>
                </c:pt>
                <c:pt idx="3675">
                  <c:v>44776</c:v>
                </c:pt>
                <c:pt idx="3676">
                  <c:v>44777</c:v>
                </c:pt>
                <c:pt idx="3677">
                  <c:v>44778</c:v>
                </c:pt>
                <c:pt idx="3678">
                  <c:v>44781</c:v>
                </c:pt>
                <c:pt idx="3679">
                  <c:v>44782</c:v>
                </c:pt>
                <c:pt idx="3680">
                  <c:v>44783</c:v>
                </c:pt>
                <c:pt idx="3681">
                  <c:v>44784</c:v>
                </c:pt>
                <c:pt idx="3682">
                  <c:v>44785</c:v>
                </c:pt>
                <c:pt idx="3683">
                  <c:v>44788</c:v>
                </c:pt>
                <c:pt idx="3684">
                  <c:v>44789</c:v>
                </c:pt>
                <c:pt idx="3685">
                  <c:v>44790</c:v>
                </c:pt>
                <c:pt idx="3686">
                  <c:v>44791</c:v>
                </c:pt>
                <c:pt idx="3687">
                  <c:v>44792</c:v>
                </c:pt>
                <c:pt idx="3688">
                  <c:v>44795</c:v>
                </c:pt>
                <c:pt idx="3689">
                  <c:v>44796</c:v>
                </c:pt>
                <c:pt idx="3690">
                  <c:v>44797</c:v>
                </c:pt>
                <c:pt idx="3691">
                  <c:v>44798</c:v>
                </c:pt>
                <c:pt idx="3692">
                  <c:v>44799</c:v>
                </c:pt>
                <c:pt idx="3693">
                  <c:v>44802</c:v>
                </c:pt>
                <c:pt idx="3694">
                  <c:v>44803</c:v>
                </c:pt>
                <c:pt idx="3695">
                  <c:v>44804</c:v>
                </c:pt>
                <c:pt idx="3696">
                  <c:v>44805</c:v>
                </c:pt>
                <c:pt idx="3697">
                  <c:v>44806</c:v>
                </c:pt>
                <c:pt idx="3698">
                  <c:v>44809</c:v>
                </c:pt>
                <c:pt idx="3699">
                  <c:v>44810</c:v>
                </c:pt>
                <c:pt idx="3700">
                  <c:v>44811</c:v>
                </c:pt>
                <c:pt idx="3701">
                  <c:v>44812</c:v>
                </c:pt>
                <c:pt idx="3702">
                  <c:v>44813</c:v>
                </c:pt>
                <c:pt idx="3703">
                  <c:v>44816</c:v>
                </c:pt>
                <c:pt idx="3704">
                  <c:v>44817</c:v>
                </c:pt>
                <c:pt idx="3705">
                  <c:v>44818</c:v>
                </c:pt>
                <c:pt idx="3706">
                  <c:v>44819</c:v>
                </c:pt>
                <c:pt idx="3707">
                  <c:v>44820</c:v>
                </c:pt>
                <c:pt idx="3708">
                  <c:v>44823</c:v>
                </c:pt>
                <c:pt idx="3709">
                  <c:v>44824</c:v>
                </c:pt>
                <c:pt idx="3710">
                  <c:v>44825</c:v>
                </c:pt>
                <c:pt idx="3711">
                  <c:v>44826</c:v>
                </c:pt>
                <c:pt idx="3712">
                  <c:v>44827</c:v>
                </c:pt>
                <c:pt idx="3713">
                  <c:v>44830</c:v>
                </c:pt>
                <c:pt idx="3714">
                  <c:v>44831</c:v>
                </c:pt>
                <c:pt idx="3715">
                  <c:v>44832</c:v>
                </c:pt>
                <c:pt idx="3716">
                  <c:v>44833</c:v>
                </c:pt>
                <c:pt idx="3717">
                  <c:v>44834</c:v>
                </c:pt>
                <c:pt idx="3718">
                  <c:v>44837</c:v>
                </c:pt>
                <c:pt idx="3719">
                  <c:v>44838</c:v>
                </c:pt>
                <c:pt idx="3720">
                  <c:v>44839</c:v>
                </c:pt>
                <c:pt idx="3721">
                  <c:v>44840</c:v>
                </c:pt>
                <c:pt idx="3722">
                  <c:v>44841</c:v>
                </c:pt>
                <c:pt idx="3723">
                  <c:v>44844</c:v>
                </c:pt>
                <c:pt idx="3724">
                  <c:v>44845</c:v>
                </c:pt>
                <c:pt idx="3725">
                  <c:v>44846</c:v>
                </c:pt>
                <c:pt idx="3726">
                  <c:v>44847</c:v>
                </c:pt>
                <c:pt idx="3727">
                  <c:v>44848</c:v>
                </c:pt>
                <c:pt idx="3728">
                  <c:v>44851</c:v>
                </c:pt>
                <c:pt idx="3729">
                  <c:v>44852</c:v>
                </c:pt>
                <c:pt idx="3730">
                  <c:v>44853</c:v>
                </c:pt>
                <c:pt idx="3731">
                  <c:v>44854</c:v>
                </c:pt>
                <c:pt idx="3732">
                  <c:v>44855</c:v>
                </c:pt>
                <c:pt idx="3733">
                  <c:v>44858</c:v>
                </c:pt>
                <c:pt idx="3734">
                  <c:v>44859</c:v>
                </c:pt>
                <c:pt idx="3735">
                  <c:v>44860</c:v>
                </c:pt>
                <c:pt idx="3736">
                  <c:v>44861</c:v>
                </c:pt>
                <c:pt idx="3737">
                  <c:v>44862</c:v>
                </c:pt>
                <c:pt idx="3738">
                  <c:v>44865</c:v>
                </c:pt>
                <c:pt idx="3739">
                  <c:v>44866</c:v>
                </c:pt>
                <c:pt idx="3740">
                  <c:v>44867</c:v>
                </c:pt>
                <c:pt idx="3741">
                  <c:v>44868</c:v>
                </c:pt>
                <c:pt idx="3742">
                  <c:v>44869</c:v>
                </c:pt>
                <c:pt idx="3743">
                  <c:v>44872</c:v>
                </c:pt>
                <c:pt idx="3744">
                  <c:v>44873</c:v>
                </c:pt>
                <c:pt idx="3745">
                  <c:v>44874</c:v>
                </c:pt>
                <c:pt idx="3746">
                  <c:v>44875</c:v>
                </c:pt>
                <c:pt idx="3747">
                  <c:v>44876</c:v>
                </c:pt>
                <c:pt idx="3748">
                  <c:v>44879</c:v>
                </c:pt>
                <c:pt idx="3749">
                  <c:v>44880</c:v>
                </c:pt>
                <c:pt idx="3750">
                  <c:v>44881</c:v>
                </c:pt>
                <c:pt idx="3751">
                  <c:v>44882</c:v>
                </c:pt>
                <c:pt idx="3752">
                  <c:v>44883</c:v>
                </c:pt>
                <c:pt idx="3753">
                  <c:v>44886</c:v>
                </c:pt>
                <c:pt idx="3754">
                  <c:v>44887</c:v>
                </c:pt>
                <c:pt idx="3755">
                  <c:v>44888</c:v>
                </c:pt>
                <c:pt idx="3756">
                  <c:v>44889</c:v>
                </c:pt>
                <c:pt idx="3757">
                  <c:v>44890</c:v>
                </c:pt>
                <c:pt idx="3758">
                  <c:v>44893</c:v>
                </c:pt>
                <c:pt idx="3759">
                  <c:v>44894</c:v>
                </c:pt>
                <c:pt idx="3760">
                  <c:v>44895</c:v>
                </c:pt>
                <c:pt idx="3761">
                  <c:v>44896</c:v>
                </c:pt>
                <c:pt idx="3762">
                  <c:v>44897</c:v>
                </c:pt>
                <c:pt idx="3763">
                  <c:v>44900</c:v>
                </c:pt>
                <c:pt idx="3764">
                  <c:v>44901</c:v>
                </c:pt>
                <c:pt idx="3765">
                  <c:v>44902</c:v>
                </c:pt>
                <c:pt idx="3766">
                  <c:v>44903</c:v>
                </c:pt>
                <c:pt idx="3767">
                  <c:v>44904</c:v>
                </c:pt>
                <c:pt idx="3768">
                  <c:v>44907</c:v>
                </c:pt>
                <c:pt idx="3769">
                  <c:v>44908</c:v>
                </c:pt>
                <c:pt idx="3770">
                  <c:v>44909</c:v>
                </c:pt>
                <c:pt idx="3771">
                  <c:v>44910</c:v>
                </c:pt>
                <c:pt idx="3772">
                  <c:v>44911</c:v>
                </c:pt>
                <c:pt idx="3773">
                  <c:v>44914</c:v>
                </c:pt>
                <c:pt idx="3774">
                  <c:v>44915</c:v>
                </c:pt>
                <c:pt idx="3775">
                  <c:v>44916</c:v>
                </c:pt>
                <c:pt idx="3776">
                  <c:v>44917</c:v>
                </c:pt>
                <c:pt idx="3777">
                  <c:v>44918</c:v>
                </c:pt>
                <c:pt idx="3778">
                  <c:v>44922</c:v>
                </c:pt>
                <c:pt idx="3779">
                  <c:v>44923</c:v>
                </c:pt>
                <c:pt idx="3780">
                  <c:v>44924</c:v>
                </c:pt>
                <c:pt idx="3781">
                  <c:v>44925</c:v>
                </c:pt>
                <c:pt idx="3782">
                  <c:v>44929</c:v>
                </c:pt>
                <c:pt idx="3783">
                  <c:v>44930</c:v>
                </c:pt>
                <c:pt idx="3784">
                  <c:v>44931</c:v>
                </c:pt>
                <c:pt idx="3785">
                  <c:v>44932</c:v>
                </c:pt>
                <c:pt idx="3786">
                  <c:v>44935</c:v>
                </c:pt>
                <c:pt idx="3787">
                  <c:v>44936</c:v>
                </c:pt>
                <c:pt idx="3788">
                  <c:v>44937</c:v>
                </c:pt>
                <c:pt idx="3789">
                  <c:v>44938</c:v>
                </c:pt>
                <c:pt idx="3790">
                  <c:v>44939</c:v>
                </c:pt>
                <c:pt idx="3791">
                  <c:v>44942</c:v>
                </c:pt>
                <c:pt idx="3792">
                  <c:v>44943</c:v>
                </c:pt>
                <c:pt idx="3793">
                  <c:v>44944</c:v>
                </c:pt>
                <c:pt idx="3794">
                  <c:v>44945</c:v>
                </c:pt>
                <c:pt idx="3795">
                  <c:v>44946</c:v>
                </c:pt>
                <c:pt idx="3796">
                  <c:v>44949</c:v>
                </c:pt>
                <c:pt idx="3797">
                  <c:v>44950</c:v>
                </c:pt>
                <c:pt idx="3798">
                  <c:v>44951</c:v>
                </c:pt>
                <c:pt idx="3799">
                  <c:v>44952</c:v>
                </c:pt>
                <c:pt idx="3800">
                  <c:v>44953</c:v>
                </c:pt>
                <c:pt idx="3801">
                  <c:v>44956</c:v>
                </c:pt>
                <c:pt idx="3802">
                  <c:v>44957</c:v>
                </c:pt>
                <c:pt idx="3803">
                  <c:v>44958</c:v>
                </c:pt>
                <c:pt idx="3804">
                  <c:v>44959</c:v>
                </c:pt>
                <c:pt idx="3805">
                  <c:v>44960</c:v>
                </c:pt>
                <c:pt idx="3806">
                  <c:v>44963</c:v>
                </c:pt>
                <c:pt idx="3807">
                  <c:v>44964</c:v>
                </c:pt>
                <c:pt idx="3808">
                  <c:v>44965</c:v>
                </c:pt>
                <c:pt idx="3809">
                  <c:v>44966</c:v>
                </c:pt>
                <c:pt idx="3810">
                  <c:v>44967</c:v>
                </c:pt>
                <c:pt idx="3811">
                  <c:v>44970</c:v>
                </c:pt>
                <c:pt idx="3812">
                  <c:v>44971</c:v>
                </c:pt>
                <c:pt idx="3813">
                  <c:v>44972</c:v>
                </c:pt>
                <c:pt idx="3814">
                  <c:v>44973</c:v>
                </c:pt>
                <c:pt idx="3815">
                  <c:v>44974</c:v>
                </c:pt>
                <c:pt idx="3816">
                  <c:v>44977</c:v>
                </c:pt>
                <c:pt idx="3817">
                  <c:v>44978</c:v>
                </c:pt>
                <c:pt idx="3818">
                  <c:v>44979</c:v>
                </c:pt>
                <c:pt idx="3819">
                  <c:v>44980</c:v>
                </c:pt>
                <c:pt idx="3820">
                  <c:v>44981</c:v>
                </c:pt>
                <c:pt idx="3821">
                  <c:v>44984</c:v>
                </c:pt>
                <c:pt idx="3822">
                  <c:v>44985</c:v>
                </c:pt>
                <c:pt idx="3823">
                  <c:v>44986</c:v>
                </c:pt>
                <c:pt idx="3824">
                  <c:v>44987</c:v>
                </c:pt>
                <c:pt idx="3825">
                  <c:v>44988</c:v>
                </c:pt>
                <c:pt idx="3826">
                  <c:v>44991</c:v>
                </c:pt>
                <c:pt idx="3827">
                  <c:v>44992</c:v>
                </c:pt>
                <c:pt idx="3828">
                  <c:v>44993</c:v>
                </c:pt>
                <c:pt idx="3829">
                  <c:v>44994</c:v>
                </c:pt>
                <c:pt idx="3830">
                  <c:v>44995</c:v>
                </c:pt>
                <c:pt idx="3831">
                  <c:v>44998</c:v>
                </c:pt>
                <c:pt idx="3832">
                  <c:v>44999</c:v>
                </c:pt>
                <c:pt idx="3833">
                  <c:v>45000</c:v>
                </c:pt>
                <c:pt idx="3834">
                  <c:v>45001</c:v>
                </c:pt>
                <c:pt idx="3835">
                  <c:v>45002</c:v>
                </c:pt>
                <c:pt idx="3836">
                  <c:v>45005</c:v>
                </c:pt>
                <c:pt idx="3837">
                  <c:v>45006</c:v>
                </c:pt>
                <c:pt idx="3838">
                  <c:v>45007</c:v>
                </c:pt>
                <c:pt idx="3839">
                  <c:v>45008</c:v>
                </c:pt>
                <c:pt idx="3840">
                  <c:v>45009</c:v>
                </c:pt>
                <c:pt idx="3841">
                  <c:v>45012</c:v>
                </c:pt>
                <c:pt idx="3842">
                  <c:v>45013</c:v>
                </c:pt>
                <c:pt idx="3843">
                  <c:v>45014</c:v>
                </c:pt>
                <c:pt idx="3844">
                  <c:v>45015</c:v>
                </c:pt>
                <c:pt idx="3845">
                  <c:v>45016</c:v>
                </c:pt>
                <c:pt idx="3846">
                  <c:v>45019</c:v>
                </c:pt>
                <c:pt idx="3847">
                  <c:v>45020</c:v>
                </c:pt>
                <c:pt idx="3848">
                  <c:v>45021</c:v>
                </c:pt>
                <c:pt idx="3849">
                  <c:v>45022</c:v>
                </c:pt>
                <c:pt idx="3850">
                  <c:v>45026</c:v>
                </c:pt>
                <c:pt idx="3851">
                  <c:v>45027</c:v>
                </c:pt>
                <c:pt idx="3852">
                  <c:v>45028</c:v>
                </c:pt>
                <c:pt idx="3853">
                  <c:v>45029</c:v>
                </c:pt>
                <c:pt idx="3854">
                  <c:v>45030</c:v>
                </c:pt>
                <c:pt idx="3855">
                  <c:v>45033</c:v>
                </c:pt>
                <c:pt idx="3856">
                  <c:v>45034</c:v>
                </c:pt>
                <c:pt idx="3857">
                  <c:v>45035</c:v>
                </c:pt>
                <c:pt idx="3858">
                  <c:v>45036</c:v>
                </c:pt>
                <c:pt idx="3859">
                  <c:v>45037</c:v>
                </c:pt>
                <c:pt idx="3860">
                  <c:v>45040</c:v>
                </c:pt>
                <c:pt idx="3861">
                  <c:v>45041</c:v>
                </c:pt>
                <c:pt idx="3862">
                  <c:v>45042</c:v>
                </c:pt>
                <c:pt idx="3863">
                  <c:v>45043</c:v>
                </c:pt>
                <c:pt idx="3864">
                  <c:v>45044</c:v>
                </c:pt>
                <c:pt idx="3865">
                  <c:v>45047</c:v>
                </c:pt>
                <c:pt idx="3866">
                  <c:v>45048</c:v>
                </c:pt>
                <c:pt idx="3867">
                  <c:v>45049</c:v>
                </c:pt>
                <c:pt idx="3868">
                  <c:v>45050</c:v>
                </c:pt>
                <c:pt idx="3869">
                  <c:v>45051</c:v>
                </c:pt>
                <c:pt idx="3870">
                  <c:v>45054</c:v>
                </c:pt>
                <c:pt idx="3871">
                  <c:v>45055</c:v>
                </c:pt>
                <c:pt idx="3872">
                  <c:v>45056</c:v>
                </c:pt>
                <c:pt idx="3873">
                  <c:v>45057</c:v>
                </c:pt>
                <c:pt idx="3874">
                  <c:v>45058</c:v>
                </c:pt>
                <c:pt idx="3875">
                  <c:v>45061</c:v>
                </c:pt>
                <c:pt idx="3876">
                  <c:v>45062</c:v>
                </c:pt>
                <c:pt idx="3877">
                  <c:v>45063</c:v>
                </c:pt>
                <c:pt idx="3878">
                  <c:v>45064</c:v>
                </c:pt>
                <c:pt idx="3879">
                  <c:v>45065</c:v>
                </c:pt>
                <c:pt idx="3880">
                  <c:v>45068</c:v>
                </c:pt>
                <c:pt idx="3881">
                  <c:v>45069</c:v>
                </c:pt>
                <c:pt idx="3882">
                  <c:v>45070</c:v>
                </c:pt>
                <c:pt idx="3883">
                  <c:v>45071</c:v>
                </c:pt>
                <c:pt idx="3884">
                  <c:v>45072</c:v>
                </c:pt>
                <c:pt idx="3885">
                  <c:v>45075</c:v>
                </c:pt>
                <c:pt idx="3886">
                  <c:v>45076</c:v>
                </c:pt>
                <c:pt idx="3887">
                  <c:v>45077</c:v>
                </c:pt>
                <c:pt idx="3888">
                  <c:v>45078</c:v>
                </c:pt>
                <c:pt idx="3889">
                  <c:v>45079</c:v>
                </c:pt>
                <c:pt idx="3890">
                  <c:v>45082</c:v>
                </c:pt>
                <c:pt idx="3891">
                  <c:v>45083</c:v>
                </c:pt>
                <c:pt idx="3892">
                  <c:v>45084</c:v>
                </c:pt>
                <c:pt idx="3893">
                  <c:v>45085</c:v>
                </c:pt>
                <c:pt idx="3894">
                  <c:v>45086</c:v>
                </c:pt>
                <c:pt idx="3895">
                  <c:v>45089</c:v>
                </c:pt>
                <c:pt idx="3896">
                  <c:v>45090</c:v>
                </c:pt>
                <c:pt idx="3897">
                  <c:v>45091</c:v>
                </c:pt>
                <c:pt idx="3898">
                  <c:v>45092</c:v>
                </c:pt>
                <c:pt idx="3899">
                  <c:v>45093</c:v>
                </c:pt>
                <c:pt idx="3900">
                  <c:v>45096</c:v>
                </c:pt>
                <c:pt idx="3901">
                  <c:v>45097</c:v>
                </c:pt>
                <c:pt idx="3902">
                  <c:v>45098</c:v>
                </c:pt>
                <c:pt idx="3903">
                  <c:v>45099</c:v>
                </c:pt>
                <c:pt idx="3904">
                  <c:v>45100</c:v>
                </c:pt>
                <c:pt idx="3905">
                  <c:v>45103</c:v>
                </c:pt>
                <c:pt idx="3906">
                  <c:v>45104</c:v>
                </c:pt>
                <c:pt idx="3907">
                  <c:v>45105</c:v>
                </c:pt>
                <c:pt idx="3908">
                  <c:v>45106</c:v>
                </c:pt>
                <c:pt idx="3909">
                  <c:v>45107</c:v>
                </c:pt>
                <c:pt idx="3910">
                  <c:v>45110</c:v>
                </c:pt>
                <c:pt idx="3911">
                  <c:v>45111</c:v>
                </c:pt>
                <c:pt idx="3912">
                  <c:v>45112</c:v>
                </c:pt>
                <c:pt idx="3913">
                  <c:v>45113</c:v>
                </c:pt>
                <c:pt idx="3914">
                  <c:v>45114</c:v>
                </c:pt>
                <c:pt idx="3915">
                  <c:v>45117</c:v>
                </c:pt>
                <c:pt idx="3916">
                  <c:v>45118</c:v>
                </c:pt>
                <c:pt idx="3917">
                  <c:v>45119</c:v>
                </c:pt>
                <c:pt idx="3918">
                  <c:v>45120</c:v>
                </c:pt>
                <c:pt idx="3919">
                  <c:v>45121</c:v>
                </c:pt>
                <c:pt idx="3920">
                  <c:v>45124</c:v>
                </c:pt>
                <c:pt idx="3921">
                  <c:v>45125</c:v>
                </c:pt>
                <c:pt idx="3922">
                  <c:v>45126</c:v>
                </c:pt>
                <c:pt idx="3923">
                  <c:v>45127</c:v>
                </c:pt>
                <c:pt idx="3924">
                  <c:v>45128</c:v>
                </c:pt>
                <c:pt idx="3925">
                  <c:v>45131</c:v>
                </c:pt>
                <c:pt idx="3926">
                  <c:v>45132</c:v>
                </c:pt>
                <c:pt idx="3927">
                  <c:v>45133</c:v>
                </c:pt>
                <c:pt idx="3928">
                  <c:v>45134</c:v>
                </c:pt>
                <c:pt idx="3929">
                  <c:v>45135</c:v>
                </c:pt>
                <c:pt idx="3930">
                  <c:v>45138</c:v>
                </c:pt>
                <c:pt idx="3931">
                  <c:v>45139</c:v>
                </c:pt>
                <c:pt idx="3932">
                  <c:v>45140</c:v>
                </c:pt>
                <c:pt idx="3933">
                  <c:v>45141</c:v>
                </c:pt>
                <c:pt idx="3934">
                  <c:v>45142</c:v>
                </c:pt>
                <c:pt idx="3935">
                  <c:v>45145</c:v>
                </c:pt>
                <c:pt idx="3936">
                  <c:v>45146</c:v>
                </c:pt>
                <c:pt idx="3937">
                  <c:v>45147</c:v>
                </c:pt>
                <c:pt idx="3938">
                  <c:v>45148</c:v>
                </c:pt>
                <c:pt idx="3939">
                  <c:v>45149</c:v>
                </c:pt>
                <c:pt idx="3940">
                  <c:v>45152</c:v>
                </c:pt>
                <c:pt idx="3941">
                  <c:v>45153</c:v>
                </c:pt>
                <c:pt idx="3942">
                  <c:v>45154</c:v>
                </c:pt>
                <c:pt idx="3943">
                  <c:v>45155</c:v>
                </c:pt>
                <c:pt idx="3944">
                  <c:v>45156</c:v>
                </c:pt>
                <c:pt idx="3945">
                  <c:v>45159</c:v>
                </c:pt>
                <c:pt idx="3946">
                  <c:v>45160</c:v>
                </c:pt>
                <c:pt idx="3947">
                  <c:v>45161</c:v>
                </c:pt>
                <c:pt idx="3948">
                  <c:v>45162</c:v>
                </c:pt>
                <c:pt idx="3949">
                  <c:v>45163</c:v>
                </c:pt>
                <c:pt idx="3950">
                  <c:v>45166</c:v>
                </c:pt>
                <c:pt idx="3951">
                  <c:v>45167</c:v>
                </c:pt>
                <c:pt idx="3952">
                  <c:v>45168</c:v>
                </c:pt>
                <c:pt idx="3953">
                  <c:v>45169</c:v>
                </c:pt>
                <c:pt idx="3954">
                  <c:v>45170</c:v>
                </c:pt>
                <c:pt idx="3955">
                  <c:v>45173</c:v>
                </c:pt>
                <c:pt idx="3956">
                  <c:v>45174</c:v>
                </c:pt>
                <c:pt idx="3957">
                  <c:v>45175</c:v>
                </c:pt>
                <c:pt idx="3958">
                  <c:v>45176</c:v>
                </c:pt>
                <c:pt idx="3959">
                  <c:v>45177</c:v>
                </c:pt>
                <c:pt idx="3960">
                  <c:v>45180</c:v>
                </c:pt>
                <c:pt idx="3961">
                  <c:v>45181</c:v>
                </c:pt>
                <c:pt idx="3962">
                  <c:v>45182</c:v>
                </c:pt>
                <c:pt idx="3963">
                  <c:v>45183</c:v>
                </c:pt>
                <c:pt idx="3964">
                  <c:v>45184</c:v>
                </c:pt>
                <c:pt idx="3965">
                  <c:v>45187</c:v>
                </c:pt>
                <c:pt idx="3966">
                  <c:v>45188</c:v>
                </c:pt>
                <c:pt idx="3967">
                  <c:v>45189</c:v>
                </c:pt>
                <c:pt idx="3968">
                  <c:v>45190</c:v>
                </c:pt>
                <c:pt idx="3969">
                  <c:v>45191</c:v>
                </c:pt>
                <c:pt idx="3970">
                  <c:v>45194</c:v>
                </c:pt>
                <c:pt idx="3971">
                  <c:v>45195</c:v>
                </c:pt>
                <c:pt idx="3972">
                  <c:v>45196</c:v>
                </c:pt>
                <c:pt idx="3973">
                  <c:v>45197</c:v>
                </c:pt>
                <c:pt idx="3974">
                  <c:v>45198</c:v>
                </c:pt>
                <c:pt idx="3975">
                  <c:v>45201</c:v>
                </c:pt>
                <c:pt idx="3976">
                  <c:v>45202</c:v>
                </c:pt>
                <c:pt idx="3977">
                  <c:v>45203</c:v>
                </c:pt>
                <c:pt idx="3978">
                  <c:v>45204</c:v>
                </c:pt>
                <c:pt idx="3979">
                  <c:v>45205</c:v>
                </c:pt>
                <c:pt idx="3980">
                  <c:v>45208</c:v>
                </c:pt>
                <c:pt idx="3981">
                  <c:v>45209</c:v>
                </c:pt>
                <c:pt idx="3982">
                  <c:v>45210</c:v>
                </c:pt>
                <c:pt idx="3983">
                  <c:v>45211</c:v>
                </c:pt>
                <c:pt idx="3984">
                  <c:v>45212</c:v>
                </c:pt>
                <c:pt idx="3985">
                  <c:v>45215</c:v>
                </c:pt>
                <c:pt idx="3986">
                  <c:v>45216</c:v>
                </c:pt>
                <c:pt idx="3987">
                  <c:v>45217</c:v>
                </c:pt>
                <c:pt idx="3988">
                  <c:v>45218</c:v>
                </c:pt>
                <c:pt idx="3989">
                  <c:v>45219</c:v>
                </c:pt>
                <c:pt idx="3990">
                  <c:v>45222</c:v>
                </c:pt>
                <c:pt idx="3991">
                  <c:v>45223</c:v>
                </c:pt>
                <c:pt idx="3992">
                  <c:v>45224</c:v>
                </c:pt>
                <c:pt idx="3993">
                  <c:v>45225</c:v>
                </c:pt>
                <c:pt idx="3994">
                  <c:v>45226</c:v>
                </c:pt>
                <c:pt idx="3995">
                  <c:v>45229</c:v>
                </c:pt>
                <c:pt idx="3996">
                  <c:v>45230</c:v>
                </c:pt>
                <c:pt idx="3997">
                  <c:v>45231</c:v>
                </c:pt>
                <c:pt idx="3998">
                  <c:v>45232</c:v>
                </c:pt>
                <c:pt idx="3999">
                  <c:v>45233</c:v>
                </c:pt>
                <c:pt idx="4000">
                  <c:v>45236</c:v>
                </c:pt>
                <c:pt idx="4001">
                  <c:v>45237</c:v>
                </c:pt>
                <c:pt idx="4002">
                  <c:v>45238</c:v>
                </c:pt>
                <c:pt idx="4003">
                  <c:v>45239</c:v>
                </c:pt>
                <c:pt idx="4004">
                  <c:v>45240</c:v>
                </c:pt>
                <c:pt idx="4005">
                  <c:v>45243</c:v>
                </c:pt>
                <c:pt idx="4006">
                  <c:v>45244</c:v>
                </c:pt>
                <c:pt idx="4007">
                  <c:v>45245</c:v>
                </c:pt>
                <c:pt idx="4008">
                  <c:v>45246</c:v>
                </c:pt>
                <c:pt idx="4009">
                  <c:v>45247</c:v>
                </c:pt>
                <c:pt idx="4010">
                  <c:v>45250</c:v>
                </c:pt>
                <c:pt idx="4011">
                  <c:v>45251</c:v>
                </c:pt>
                <c:pt idx="4012">
                  <c:v>45252</c:v>
                </c:pt>
                <c:pt idx="4013">
                  <c:v>45253</c:v>
                </c:pt>
                <c:pt idx="4014">
                  <c:v>45254</c:v>
                </c:pt>
                <c:pt idx="4015">
                  <c:v>45257</c:v>
                </c:pt>
                <c:pt idx="4016">
                  <c:v>45258</c:v>
                </c:pt>
                <c:pt idx="4017">
                  <c:v>45259</c:v>
                </c:pt>
                <c:pt idx="4018">
                  <c:v>45260</c:v>
                </c:pt>
                <c:pt idx="4019">
                  <c:v>45261</c:v>
                </c:pt>
                <c:pt idx="4020">
                  <c:v>45264</c:v>
                </c:pt>
                <c:pt idx="4021">
                  <c:v>45265</c:v>
                </c:pt>
                <c:pt idx="4022">
                  <c:v>45266</c:v>
                </c:pt>
                <c:pt idx="4023">
                  <c:v>45267</c:v>
                </c:pt>
                <c:pt idx="4024">
                  <c:v>45268</c:v>
                </c:pt>
                <c:pt idx="4025">
                  <c:v>45271</c:v>
                </c:pt>
                <c:pt idx="4026">
                  <c:v>45272</c:v>
                </c:pt>
                <c:pt idx="4027">
                  <c:v>45273</c:v>
                </c:pt>
                <c:pt idx="4028">
                  <c:v>45274</c:v>
                </c:pt>
                <c:pt idx="4029">
                  <c:v>45275</c:v>
                </c:pt>
                <c:pt idx="4030">
                  <c:v>45278</c:v>
                </c:pt>
                <c:pt idx="4031">
                  <c:v>45279</c:v>
                </c:pt>
                <c:pt idx="4032">
                  <c:v>45280</c:v>
                </c:pt>
                <c:pt idx="4033">
                  <c:v>45281</c:v>
                </c:pt>
                <c:pt idx="4034">
                  <c:v>45282</c:v>
                </c:pt>
                <c:pt idx="4035">
                  <c:v>45286</c:v>
                </c:pt>
                <c:pt idx="4036">
                  <c:v>45287</c:v>
                </c:pt>
                <c:pt idx="4037">
                  <c:v>45288</c:v>
                </c:pt>
                <c:pt idx="4038">
                  <c:v>45289</c:v>
                </c:pt>
                <c:pt idx="4039">
                  <c:v>45293</c:v>
                </c:pt>
                <c:pt idx="4040">
                  <c:v>45294</c:v>
                </c:pt>
                <c:pt idx="4041">
                  <c:v>45295</c:v>
                </c:pt>
                <c:pt idx="4042">
                  <c:v>45296</c:v>
                </c:pt>
                <c:pt idx="4043">
                  <c:v>45299</c:v>
                </c:pt>
                <c:pt idx="4044">
                  <c:v>45300</c:v>
                </c:pt>
                <c:pt idx="4045">
                  <c:v>45301</c:v>
                </c:pt>
                <c:pt idx="4046">
                  <c:v>45302</c:v>
                </c:pt>
                <c:pt idx="4047">
                  <c:v>45303</c:v>
                </c:pt>
                <c:pt idx="4048">
                  <c:v>45306</c:v>
                </c:pt>
                <c:pt idx="4049">
                  <c:v>45307</c:v>
                </c:pt>
                <c:pt idx="4050">
                  <c:v>45308</c:v>
                </c:pt>
                <c:pt idx="4051">
                  <c:v>45309</c:v>
                </c:pt>
                <c:pt idx="4052">
                  <c:v>45310</c:v>
                </c:pt>
                <c:pt idx="4053">
                  <c:v>45313</c:v>
                </c:pt>
                <c:pt idx="4054">
                  <c:v>45314</c:v>
                </c:pt>
                <c:pt idx="4055">
                  <c:v>45315</c:v>
                </c:pt>
                <c:pt idx="4056">
                  <c:v>45316</c:v>
                </c:pt>
                <c:pt idx="4057">
                  <c:v>45317</c:v>
                </c:pt>
                <c:pt idx="4058">
                  <c:v>45320</c:v>
                </c:pt>
                <c:pt idx="4059">
                  <c:v>45321</c:v>
                </c:pt>
                <c:pt idx="4060">
                  <c:v>45322</c:v>
                </c:pt>
                <c:pt idx="4061">
                  <c:v>45323</c:v>
                </c:pt>
                <c:pt idx="4062">
                  <c:v>45324</c:v>
                </c:pt>
                <c:pt idx="4063">
                  <c:v>45327</c:v>
                </c:pt>
                <c:pt idx="4064">
                  <c:v>45328</c:v>
                </c:pt>
                <c:pt idx="4065">
                  <c:v>45329</c:v>
                </c:pt>
                <c:pt idx="4066">
                  <c:v>45330</c:v>
                </c:pt>
                <c:pt idx="4067">
                  <c:v>45331</c:v>
                </c:pt>
                <c:pt idx="4068">
                  <c:v>45334</c:v>
                </c:pt>
                <c:pt idx="4069">
                  <c:v>45335</c:v>
                </c:pt>
                <c:pt idx="4070">
                  <c:v>45336</c:v>
                </c:pt>
                <c:pt idx="4071">
                  <c:v>45337</c:v>
                </c:pt>
                <c:pt idx="4072">
                  <c:v>45338</c:v>
                </c:pt>
                <c:pt idx="4073">
                  <c:v>45341</c:v>
                </c:pt>
                <c:pt idx="4074">
                  <c:v>45342</c:v>
                </c:pt>
                <c:pt idx="4075">
                  <c:v>45343</c:v>
                </c:pt>
                <c:pt idx="4076">
                  <c:v>45344</c:v>
                </c:pt>
                <c:pt idx="4077">
                  <c:v>45345</c:v>
                </c:pt>
                <c:pt idx="4078">
                  <c:v>45348</c:v>
                </c:pt>
                <c:pt idx="4079">
                  <c:v>45349</c:v>
                </c:pt>
                <c:pt idx="4080">
                  <c:v>45350</c:v>
                </c:pt>
                <c:pt idx="4081">
                  <c:v>45351</c:v>
                </c:pt>
                <c:pt idx="4082">
                  <c:v>45352</c:v>
                </c:pt>
                <c:pt idx="4083">
                  <c:v>45355</c:v>
                </c:pt>
                <c:pt idx="4084">
                  <c:v>45356</c:v>
                </c:pt>
                <c:pt idx="4085">
                  <c:v>45357</c:v>
                </c:pt>
                <c:pt idx="4086">
                  <c:v>45358</c:v>
                </c:pt>
                <c:pt idx="4087">
                  <c:v>45359</c:v>
                </c:pt>
                <c:pt idx="4088">
                  <c:v>45362</c:v>
                </c:pt>
                <c:pt idx="4089">
                  <c:v>45363</c:v>
                </c:pt>
                <c:pt idx="4090">
                  <c:v>45364</c:v>
                </c:pt>
                <c:pt idx="4091">
                  <c:v>45365</c:v>
                </c:pt>
                <c:pt idx="4092">
                  <c:v>45366</c:v>
                </c:pt>
                <c:pt idx="4093">
                  <c:v>45369</c:v>
                </c:pt>
                <c:pt idx="4094">
                  <c:v>45370</c:v>
                </c:pt>
                <c:pt idx="4095">
                  <c:v>45371</c:v>
                </c:pt>
                <c:pt idx="4096">
                  <c:v>45372</c:v>
                </c:pt>
                <c:pt idx="4097">
                  <c:v>45373</c:v>
                </c:pt>
                <c:pt idx="4098">
                  <c:v>45376</c:v>
                </c:pt>
                <c:pt idx="4099">
                  <c:v>45377</c:v>
                </c:pt>
                <c:pt idx="4100">
                  <c:v>45378</c:v>
                </c:pt>
                <c:pt idx="4101">
                  <c:v>45379</c:v>
                </c:pt>
                <c:pt idx="4102">
                  <c:v>45383</c:v>
                </c:pt>
                <c:pt idx="4103">
                  <c:v>45384</c:v>
                </c:pt>
                <c:pt idx="4104">
                  <c:v>45385</c:v>
                </c:pt>
                <c:pt idx="4105">
                  <c:v>45386</c:v>
                </c:pt>
                <c:pt idx="4106">
                  <c:v>45387</c:v>
                </c:pt>
                <c:pt idx="4107">
                  <c:v>45390</c:v>
                </c:pt>
                <c:pt idx="4108">
                  <c:v>45391</c:v>
                </c:pt>
                <c:pt idx="4109">
                  <c:v>45392</c:v>
                </c:pt>
                <c:pt idx="4110">
                  <c:v>45393</c:v>
                </c:pt>
                <c:pt idx="4111">
                  <c:v>45394</c:v>
                </c:pt>
                <c:pt idx="4112">
                  <c:v>45397</c:v>
                </c:pt>
                <c:pt idx="4113">
                  <c:v>45398</c:v>
                </c:pt>
                <c:pt idx="4114">
                  <c:v>45399</c:v>
                </c:pt>
                <c:pt idx="4115">
                  <c:v>45400</c:v>
                </c:pt>
                <c:pt idx="4116">
                  <c:v>45401</c:v>
                </c:pt>
                <c:pt idx="4117">
                  <c:v>45404</c:v>
                </c:pt>
                <c:pt idx="4118">
                  <c:v>45405</c:v>
                </c:pt>
                <c:pt idx="4119">
                  <c:v>45406</c:v>
                </c:pt>
                <c:pt idx="4120">
                  <c:v>45407</c:v>
                </c:pt>
                <c:pt idx="4121">
                  <c:v>45408</c:v>
                </c:pt>
                <c:pt idx="4122">
                  <c:v>45411</c:v>
                </c:pt>
                <c:pt idx="4123">
                  <c:v>45412</c:v>
                </c:pt>
                <c:pt idx="4124">
                  <c:v>45413</c:v>
                </c:pt>
                <c:pt idx="4125">
                  <c:v>45414</c:v>
                </c:pt>
                <c:pt idx="4126">
                  <c:v>45415</c:v>
                </c:pt>
                <c:pt idx="4127">
                  <c:v>45418</c:v>
                </c:pt>
                <c:pt idx="4128">
                  <c:v>45419</c:v>
                </c:pt>
                <c:pt idx="4129">
                  <c:v>45420</c:v>
                </c:pt>
                <c:pt idx="4130">
                  <c:v>45421</c:v>
                </c:pt>
                <c:pt idx="4131">
                  <c:v>45422</c:v>
                </c:pt>
                <c:pt idx="4132">
                  <c:v>45425</c:v>
                </c:pt>
                <c:pt idx="4133">
                  <c:v>45426</c:v>
                </c:pt>
                <c:pt idx="4134">
                  <c:v>45427</c:v>
                </c:pt>
                <c:pt idx="4135">
                  <c:v>45428</c:v>
                </c:pt>
                <c:pt idx="4136">
                  <c:v>45429</c:v>
                </c:pt>
                <c:pt idx="4137">
                  <c:v>45432</c:v>
                </c:pt>
                <c:pt idx="4138">
                  <c:v>45433</c:v>
                </c:pt>
                <c:pt idx="4139">
                  <c:v>45434</c:v>
                </c:pt>
                <c:pt idx="4140">
                  <c:v>45435</c:v>
                </c:pt>
                <c:pt idx="4141">
                  <c:v>45436</c:v>
                </c:pt>
                <c:pt idx="4142">
                  <c:v>45439</c:v>
                </c:pt>
                <c:pt idx="4143">
                  <c:v>45440</c:v>
                </c:pt>
                <c:pt idx="4144">
                  <c:v>45441</c:v>
                </c:pt>
                <c:pt idx="4145">
                  <c:v>45442</c:v>
                </c:pt>
                <c:pt idx="4146">
                  <c:v>45443</c:v>
                </c:pt>
                <c:pt idx="4147">
                  <c:v>45446</c:v>
                </c:pt>
                <c:pt idx="4148">
                  <c:v>45447</c:v>
                </c:pt>
                <c:pt idx="4149">
                  <c:v>45448</c:v>
                </c:pt>
                <c:pt idx="4150">
                  <c:v>45449</c:v>
                </c:pt>
                <c:pt idx="4151">
                  <c:v>45450</c:v>
                </c:pt>
                <c:pt idx="4152">
                  <c:v>45453</c:v>
                </c:pt>
                <c:pt idx="4153">
                  <c:v>45454</c:v>
                </c:pt>
                <c:pt idx="4154">
                  <c:v>45455</c:v>
                </c:pt>
                <c:pt idx="4155">
                  <c:v>45456</c:v>
                </c:pt>
                <c:pt idx="4156">
                  <c:v>45457</c:v>
                </c:pt>
                <c:pt idx="4157">
                  <c:v>45460</c:v>
                </c:pt>
                <c:pt idx="4158">
                  <c:v>45461</c:v>
                </c:pt>
                <c:pt idx="4159">
                  <c:v>45462</c:v>
                </c:pt>
                <c:pt idx="4160">
                  <c:v>45463</c:v>
                </c:pt>
                <c:pt idx="4161">
                  <c:v>45464</c:v>
                </c:pt>
                <c:pt idx="4162">
                  <c:v>45467</c:v>
                </c:pt>
                <c:pt idx="4163">
                  <c:v>45468</c:v>
                </c:pt>
                <c:pt idx="4164">
                  <c:v>45469</c:v>
                </c:pt>
                <c:pt idx="4165">
                  <c:v>45470</c:v>
                </c:pt>
                <c:pt idx="4166">
                  <c:v>45471</c:v>
                </c:pt>
                <c:pt idx="4167">
                  <c:v>45474</c:v>
                </c:pt>
                <c:pt idx="4168">
                  <c:v>45475</c:v>
                </c:pt>
                <c:pt idx="4169">
                  <c:v>45476</c:v>
                </c:pt>
                <c:pt idx="4170">
                  <c:v>45477</c:v>
                </c:pt>
                <c:pt idx="4171">
                  <c:v>45478</c:v>
                </c:pt>
                <c:pt idx="4172">
                  <c:v>45481</c:v>
                </c:pt>
                <c:pt idx="4173">
                  <c:v>45482</c:v>
                </c:pt>
                <c:pt idx="4174">
                  <c:v>45483</c:v>
                </c:pt>
                <c:pt idx="4175">
                  <c:v>45484</c:v>
                </c:pt>
                <c:pt idx="4176">
                  <c:v>45485</c:v>
                </c:pt>
                <c:pt idx="4177">
                  <c:v>45488</c:v>
                </c:pt>
                <c:pt idx="4178">
                  <c:v>45489</c:v>
                </c:pt>
                <c:pt idx="4179">
                  <c:v>45490</c:v>
                </c:pt>
                <c:pt idx="4180">
                  <c:v>45491</c:v>
                </c:pt>
                <c:pt idx="4181">
                  <c:v>45492</c:v>
                </c:pt>
                <c:pt idx="4182">
                  <c:v>45495</c:v>
                </c:pt>
                <c:pt idx="4183">
                  <c:v>45496</c:v>
                </c:pt>
                <c:pt idx="4184">
                  <c:v>45497</c:v>
                </c:pt>
                <c:pt idx="4185">
                  <c:v>45498</c:v>
                </c:pt>
                <c:pt idx="4186">
                  <c:v>45499</c:v>
                </c:pt>
                <c:pt idx="4187">
                  <c:v>45502</c:v>
                </c:pt>
                <c:pt idx="4188">
                  <c:v>45503</c:v>
                </c:pt>
                <c:pt idx="4189">
                  <c:v>45504</c:v>
                </c:pt>
                <c:pt idx="4190">
                  <c:v>45505</c:v>
                </c:pt>
                <c:pt idx="4191">
                  <c:v>45506</c:v>
                </c:pt>
                <c:pt idx="4192">
                  <c:v>45509</c:v>
                </c:pt>
                <c:pt idx="4193">
                  <c:v>45510</c:v>
                </c:pt>
                <c:pt idx="4194">
                  <c:v>45511</c:v>
                </c:pt>
                <c:pt idx="4195">
                  <c:v>45512</c:v>
                </c:pt>
                <c:pt idx="4196">
                  <c:v>45513</c:v>
                </c:pt>
                <c:pt idx="4197">
                  <c:v>45516</c:v>
                </c:pt>
                <c:pt idx="4198">
                  <c:v>45517</c:v>
                </c:pt>
                <c:pt idx="4199">
                  <c:v>45518</c:v>
                </c:pt>
                <c:pt idx="4200">
                  <c:v>45519</c:v>
                </c:pt>
                <c:pt idx="4201">
                  <c:v>45520</c:v>
                </c:pt>
                <c:pt idx="4202">
                  <c:v>45523</c:v>
                </c:pt>
                <c:pt idx="4203">
                  <c:v>45524</c:v>
                </c:pt>
                <c:pt idx="4204">
                  <c:v>45525</c:v>
                </c:pt>
                <c:pt idx="4205">
                  <c:v>45526</c:v>
                </c:pt>
                <c:pt idx="4206">
                  <c:v>45527</c:v>
                </c:pt>
                <c:pt idx="4207">
                  <c:v>45530</c:v>
                </c:pt>
                <c:pt idx="4208">
                  <c:v>45531</c:v>
                </c:pt>
                <c:pt idx="4209">
                  <c:v>45532</c:v>
                </c:pt>
                <c:pt idx="4210">
                  <c:v>45533</c:v>
                </c:pt>
                <c:pt idx="4211">
                  <c:v>45534</c:v>
                </c:pt>
                <c:pt idx="4212">
                  <c:v>45537</c:v>
                </c:pt>
                <c:pt idx="4213">
                  <c:v>45538</c:v>
                </c:pt>
                <c:pt idx="4214">
                  <c:v>45539</c:v>
                </c:pt>
                <c:pt idx="4215">
                  <c:v>45540</c:v>
                </c:pt>
                <c:pt idx="4216">
                  <c:v>45541</c:v>
                </c:pt>
                <c:pt idx="4217">
                  <c:v>45544</c:v>
                </c:pt>
                <c:pt idx="4218">
                  <c:v>45545</c:v>
                </c:pt>
                <c:pt idx="4219">
                  <c:v>45546</c:v>
                </c:pt>
                <c:pt idx="4220">
                  <c:v>45547</c:v>
                </c:pt>
                <c:pt idx="4221">
                  <c:v>45548</c:v>
                </c:pt>
                <c:pt idx="4222">
                  <c:v>45551</c:v>
                </c:pt>
                <c:pt idx="4223">
                  <c:v>45552</c:v>
                </c:pt>
                <c:pt idx="4224">
                  <c:v>45553</c:v>
                </c:pt>
                <c:pt idx="4225">
                  <c:v>45554</c:v>
                </c:pt>
                <c:pt idx="4226">
                  <c:v>45555</c:v>
                </c:pt>
                <c:pt idx="4227">
                  <c:v>45558</c:v>
                </c:pt>
                <c:pt idx="4228">
                  <c:v>45559</c:v>
                </c:pt>
                <c:pt idx="4229">
                  <c:v>45560</c:v>
                </c:pt>
                <c:pt idx="4230">
                  <c:v>45561</c:v>
                </c:pt>
                <c:pt idx="4231">
                  <c:v>45562</c:v>
                </c:pt>
                <c:pt idx="4232">
                  <c:v>45565</c:v>
                </c:pt>
                <c:pt idx="4233">
                  <c:v>45566</c:v>
                </c:pt>
                <c:pt idx="4234">
                  <c:v>45567</c:v>
                </c:pt>
                <c:pt idx="4235">
                  <c:v>45568</c:v>
                </c:pt>
                <c:pt idx="4236">
                  <c:v>45569</c:v>
                </c:pt>
                <c:pt idx="4237">
                  <c:v>45572</c:v>
                </c:pt>
                <c:pt idx="4238">
                  <c:v>45573</c:v>
                </c:pt>
                <c:pt idx="4239">
                  <c:v>45574</c:v>
                </c:pt>
                <c:pt idx="4240">
                  <c:v>45575</c:v>
                </c:pt>
                <c:pt idx="4241">
                  <c:v>45576</c:v>
                </c:pt>
                <c:pt idx="4242">
                  <c:v>45579</c:v>
                </c:pt>
                <c:pt idx="4243">
                  <c:v>45580</c:v>
                </c:pt>
                <c:pt idx="4244">
                  <c:v>45581</c:v>
                </c:pt>
                <c:pt idx="4245">
                  <c:v>45582</c:v>
                </c:pt>
                <c:pt idx="4246">
                  <c:v>45583</c:v>
                </c:pt>
                <c:pt idx="4247">
                  <c:v>45586</c:v>
                </c:pt>
                <c:pt idx="4248">
                  <c:v>45587</c:v>
                </c:pt>
                <c:pt idx="4249">
                  <c:v>45588</c:v>
                </c:pt>
                <c:pt idx="4250">
                  <c:v>45589</c:v>
                </c:pt>
                <c:pt idx="4251">
                  <c:v>45590</c:v>
                </c:pt>
                <c:pt idx="4252">
                  <c:v>45593</c:v>
                </c:pt>
                <c:pt idx="4253">
                  <c:v>45594</c:v>
                </c:pt>
                <c:pt idx="4254">
                  <c:v>45595</c:v>
                </c:pt>
                <c:pt idx="4255">
                  <c:v>45596</c:v>
                </c:pt>
                <c:pt idx="4256">
                  <c:v>45597</c:v>
                </c:pt>
                <c:pt idx="4257">
                  <c:v>45600</c:v>
                </c:pt>
                <c:pt idx="4258">
                  <c:v>45601</c:v>
                </c:pt>
                <c:pt idx="4259">
                  <c:v>45602</c:v>
                </c:pt>
                <c:pt idx="4260">
                  <c:v>45603</c:v>
                </c:pt>
                <c:pt idx="4261">
                  <c:v>45604</c:v>
                </c:pt>
                <c:pt idx="4262">
                  <c:v>45607</c:v>
                </c:pt>
                <c:pt idx="4263">
                  <c:v>45608</c:v>
                </c:pt>
                <c:pt idx="4264">
                  <c:v>45609</c:v>
                </c:pt>
                <c:pt idx="4265">
                  <c:v>45610</c:v>
                </c:pt>
                <c:pt idx="4266">
                  <c:v>45611</c:v>
                </c:pt>
                <c:pt idx="4267">
                  <c:v>45614</c:v>
                </c:pt>
                <c:pt idx="4268">
                  <c:v>45615</c:v>
                </c:pt>
                <c:pt idx="4269">
                  <c:v>45616</c:v>
                </c:pt>
                <c:pt idx="4270">
                  <c:v>45617</c:v>
                </c:pt>
                <c:pt idx="4271">
                  <c:v>45618</c:v>
                </c:pt>
                <c:pt idx="4272">
                  <c:v>45621</c:v>
                </c:pt>
                <c:pt idx="4273">
                  <c:v>45622</c:v>
                </c:pt>
                <c:pt idx="4274">
                  <c:v>45623</c:v>
                </c:pt>
                <c:pt idx="4275">
                  <c:v>45624</c:v>
                </c:pt>
                <c:pt idx="4276">
                  <c:v>45625</c:v>
                </c:pt>
                <c:pt idx="4277">
                  <c:v>45628</c:v>
                </c:pt>
                <c:pt idx="4278">
                  <c:v>45629</c:v>
                </c:pt>
                <c:pt idx="4279">
                  <c:v>45630</c:v>
                </c:pt>
                <c:pt idx="4280">
                  <c:v>45631</c:v>
                </c:pt>
                <c:pt idx="4281">
                  <c:v>45632</c:v>
                </c:pt>
                <c:pt idx="4282">
                  <c:v>45635</c:v>
                </c:pt>
                <c:pt idx="4283">
                  <c:v>45636</c:v>
                </c:pt>
                <c:pt idx="4284">
                  <c:v>45637</c:v>
                </c:pt>
                <c:pt idx="4285">
                  <c:v>45638</c:v>
                </c:pt>
                <c:pt idx="4286">
                  <c:v>45639</c:v>
                </c:pt>
                <c:pt idx="4287">
                  <c:v>45642</c:v>
                </c:pt>
                <c:pt idx="4288">
                  <c:v>45643</c:v>
                </c:pt>
                <c:pt idx="4289">
                  <c:v>45644</c:v>
                </c:pt>
                <c:pt idx="4290">
                  <c:v>45645</c:v>
                </c:pt>
                <c:pt idx="4291">
                  <c:v>45646</c:v>
                </c:pt>
                <c:pt idx="4292">
                  <c:v>45649</c:v>
                </c:pt>
                <c:pt idx="4293">
                  <c:v>45650</c:v>
                </c:pt>
                <c:pt idx="4294">
                  <c:v>45652</c:v>
                </c:pt>
                <c:pt idx="4295">
                  <c:v>45653</c:v>
                </c:pt>
                <c:pt idx="4296">
                  <c:v>45656</c:v>
                </c:pt>
                <c:pt idx="4297">
                  <c:v>45657</c:v>
                </c:pt>
                <c:pt idx="4298">
                  <c:v>45659</c:v>
                </c:pt>
                <c:pt idx="4299">
                  <c:v>45660</c:v>
                </c:pt>
                <c:pt idx="4300">
                  <c:v>45663</c:v>
                </c:pt>
                <c:pt idx="4301">
                  <c:v>45664</c:v>
                </c:pt>
                <c:pt idx="4302">
                  <c:v>45665</c:v>
                </c:pt>
                <c:pt idx="4303">
                  <c:v>45666</c:v>
                </c:pt>
                <c:pt idx="4304">
                  <c:v>45667</c:v>
                </c:pt>
                <c:pt idx="4305">
                  <c:v>45670</c:v>
                </c:pt>
                <c:pt idx="4306">
                  <c:v>45671</c:v>
                </c:pt>
                <c:pt idx="4307">
                  <c:v>45672</c:v>
                </c:pt>
                <c:pt idx="4308">
                  <c:v>45673</c:v>
                </c:pt>
                <c:pt idx="4309">
                  <c:v>45674</c:v>
                </c:pt>
                <c:pt idx="4310">
                  <c:v>45677</c:v>
                </c:pt>
                <c:pt idx="4311">
                  <c:v>45678</c:v>
                </c:pt>
                <c:pt idx="4312">
                  <c:v>45679</c:v>
                </c:pt>
                <c:pt idx="4313">
                  <c:v>45680</c:v>
                </c:pt>
                <c:pt idx="4314">
                  <c:v>45681</c:v>
                </c:pt>
                <c:pt idx="4315">
                  <c:v>45684</c:v>
                </c:pt>
                <c:pt idx="4316">
                  <c:v>45685</c:v>
                </c:pt>
                <c:pt idx="4317">
                  <c:v>45686</c:v>
                </c:pt>
                <c:pt idx="4318">
                  <c:v>45687</c:v>
                </c:pt>
                <c:pt idx="4319">
                  <c:v>45688</c:v>
                </c:pt>
                <c:pt idx="4320">
                  <c:v>45691</c:v>
                </c:pt>
                <c:pt idx="4321">
                  <c:v>45692</c:v>
                </c:pt>
                <c:pt idx="4322">
                  <c:v>45693</c:v>
                </c:pt>
                <c:pt idx="4323">
                  <c:v>45694</c:v>
                </c:pt>
                <c:pt idx="4324">
                  <c:v>45695</c:v>
                </c:pt>
                <c:pt idx="4325">
                  <c:v>45698</c:v>
                </c:pt>
                <c:pt idx="4326">
                  <c:v>45699</c:v>
                </c:pt>
                <c:pt idx="4327">
                  <c:v>45700</c:v>
                </c:pt>
                <c:pt idx="4328">
                  <c:v>45701</c:v>
                </c:pt>
                <c:pt idx="4329">
                  <c:v>45702</c:v>
                </c:pt>
                <c:pt idx="4330">
                  <c:v>45705</c:v>
                </c:pt>
                <c:pt idx="4331">
                  <c:v>45706</c:v>
                </c:pt>
                <c:pt idx="4332">
                  <c:v>45707</c:v>
                </c:pt>
                <c:pt idx="4333">
                  <c:v>45708</c:v>
                </c:pt>
                <c:pt idx="4334">
                  <c:v>45709</c:v>
                </c:pt>
                <c:pt idx="4335">
                  <c:v>45712</c:v>
                </c:pt>
                <c:pt idx="4336">
                  <c:v>45713</c:v>
                </c:pt>
                <c:pt idx="4337">
                  <c:v>45714</c:v>
                </c:pt>
                <c:pt idx="4338">
                  <c:v>45715</c:v>
                </c:pt>
                <c:pt idx="4339">
                  <c:v>45716</c:v>
                </c:pt>
                <c:pt idx="4340">
                  <c:v>45719</c:v>
                </c:pt>
                <c:pt idx="4341">
                  <c:v>45720</c:v>
                </c:pt>
                <c:pt idx="4342">
                  <c:v>45721</c:v>
                </c:pt>
                <c:pt idx="4343">
                  <c:v>45722</c:v>
                </c:pt>
                <c:pt idx="4344">
                  <c:v>45723</c:v>
                </c:pt>
                <c:pt idx="4345">
                  <c:v>45726</c:v>
                </c:pt>
                <c:pt idx="4346">
                  <c:v>45727</c:v>
                </c:pt>
                <c:pt idx="4347">
                  <c:v>45728</c:v>
                </c:pt>
                <c:pt idx="4348">
                  <c:v>45729</c:v>
                </c:pt>
                <c:pt idx="4349">
                  <c:v>45730</c:v>
                </c:pt>
                <c:pt idx="4350">
                  <c:v>45733</c:v>
                </c:pt>
                <c:pt idx="4351">
                  <c:v>45734</c:v>
                </c:pt>
                <c:pt idx="4352">
                  <c:v>45735</c:v>
                </c:pt>
                <c:pt idx="4353">
                  <c:v>45736</c:v>
                </c:pt>
                <c:pt idx="4354">
                  <c:v>45737</c:v>
                </c:pt>
                <c:pt idx="4355">
                  <c:v>45740</c:v>
                </c:pt>
                <c:pt idx="4356">
                  <c:v>45741</c:v>
                </c:pt>
                <c:pt idx="4357">
                  <c:v>45742</c:v>
                </c:pt>
                <c:pt idx="4358">
                  <c:v>45743</c:v>
                </c:pt>
                <c:pt idx="4359">
                  <c:v>45744</c:v>
                </c:pt>
                <c:pt idx="4360">
                  <c:v>45747</c:v>
                </c:pt>
                <c:pt idx="4361">
                  <c:v>45748</c:v>
                </c:pt>
                <c:pt idx="4362">
                  <c:v>45749</c:v>
                </c:pt>
                <c:pt idx="4363">
                  <c:v>45750</c:v>
                </c:pt>
                <c:pt idx="4364">
                  <c:v>45751</c:v>
                </c:pt>
                <c:pt idx="4365">
                  <c:v>45754</c:v>
                </c:pt>
                <c:pt idx="4366">
                  <c:v>45755</c:v>
                </c:pt>
                <c:pt idx="4367">
                  <c:v>45756</c:v>
                </c:pt>
                <c:pt idx="4368">
                  <c:v>45757</c:v>
                </c:pt>
                <c:pt idx="4369">
                  <c:v>45758</c:v>
                </c:pt>
                <c:pt idx="4370">
                  <c:v>45761</c:v>
                </c:pt>
                <c:pt idx="4371">
                  <c:v>45762</c:v>
                </c:pt>
                <c:pt idx="4372">
                  <c:v>45763</c:v>
                </c:pt>
                <c:pt idx="4373">
                  <c:v>45764</c:v>
                </c:pt>
                <c:pt idx="4374">
                  <c:v>45768</c:v>
                </c:pt>
                <c:pt idx="4375">
                  <c:v>45769</c:v>
                </c:pt>
                <c:pt idx="4376">
                  <c:v>45770</c:v>
                </c:pt>
                <c:pt idx="4377">
                  <c:v>45771</c:v>
                </c:pt>
                <c:pt idx="4378">
                  <c:v>45772</c:v>
                </c:pt>
                <c:pt idx="4379">
                  <c:v>45775</c:v>
                </c:pt>
                <c:pt idx="4380">
                  <c:v>45776</c:v>
                </c:pt>
                <c:pt idx="4381">
                  <c:v>45777</c:v>
                </c:pt>
                <c:pt idx="4382">
                  <c:v>45778</c:v>
                </c:pt>
                <c:pt idx="4383">
                  <c:v>45779</c:v>
                </c:pt>
                <c:pt idx="4384">
                  <c:v>45782</c:v>
                </c:pt>
                <c:pt idx="4385">
                  <c:v>45783</c:v>
                </c:pt>
                <c:pt idx="4386">
                  <c:v>45784</c:v>
                </c:pt>
                <c:pt idx="4387">
                  <c:v>45785</c:v>
                </c:pt>
                <c:pt idx="4388">
                  <c:v>45786</c:v>
                </c:pt>
                <c:pt idx="4389">
                  <c:v>45789</c:v>
                </c:pt>
                <c:pt idx="4390">
                  <c:v>45790</c:v>
                </c:pt>
                <c:pt idx="4391">
                  <c:v>45791</c:v>
                </c:pt>
                <c:pt idx="4392">
                  <c:v>45792</c:v>
                </c:pt>
                <c:pt idx="4393">
                  <c:v>45793</c:v>
                </c:pt>
                <c:pt idx="4394">
                  <c:v>45796</c:v>
                </c:pt>
                <c:pt idx="4395">
                  <c:v>45797</c:v>
                </c:pt>
                <c:pt idx="4396">
                  <c:v>45798</c:v>
                </c:pt>
                <c:pt idx="4397">
                  <c:v>45799</c:v>
                </c:pt>
                <c:pt idx="4398">
                  <c:v>45800</c:v>
                </c:pt>
                <c:pt idx="4399">
                  <c:v>45803</c:v>
                </c:pt>
                <c:pt idx="4400">
                  <c:v>45804</c:v>
                </c:pt>
                <c:pt idx="4401">
                  <c:v>45805</c:v>
                </c:pt>
                <c:pt idx="4402">
                  <c:v>45806</c:v>
                </c:pt>
                <c:pt idx="4403">
                  <c:v>45807</c:v>
                </c:pt>
                <c:pt idx="4404">
                  <c:v>45810</c:v>
                </c:pt>
                <c:pt idx="4405">
                  <c:v>45811</c:v>
                </c:pt>
                <c:pt idx="4406">
                  <c:v>45812</c:v>
                </c:pt>
                <c:pt idx="4407">
                  <c:v>45813</c:v>
                </c:pt>
                <c:pt idx="4408">
                  <c:v>45814</c:v>
                </c:pt>
                <c:pt idx="4409">
                  <c:v>45817</c:v>
                </c:pt>
                <c:pt idx="4410">
                  <c:v>45818</c:v>
                </c:pt>
                <c:pt idx="4411">
                  <c:v>45819</c:v>
                </c:pt>
                <c:pt idx="4412">
                  <c:v>45820</c:v>
                </c:pt>
                <c:pt idx="4413">
                  <c:v>45821</c:v>
                </c:pt>
                <c:pt idx="4414">
                  <c:v>45824</c:v>
                </c:pt>
                <c:pt idx="4415">
                  <c:v>45825</c:v>
                </c:pt>
                <c:pt idx="4416">
                  <c:v>45826</c:v>
                </c:pt>
                <c:pt idx="4417">
                  <c:v>45827</c:v>
                </c:pt>
                <c:pt idx="4418">
                  <c:v>45828</c:v>
                </c:pt>
                <c:pt idx="4419">
                  <c:v>45831</c:v>
                </c:pt>
                <c:pt idx="4420">
                  <c:v>45832</c:v>
                </c:pt>
                <c:pt idx="4421">
                  <c:v>45833</c:v>
                </c:pt>
                <c:pt idx="4422">
                  <c:v>45834</c:v>
                </c:pt>
                <c:pt idx="4423">
                  <c:v>45835</c:v>
                </c:pt>
                <c:pt idx="4424">
                  <c:v>45838</c:v>
                </c:pt>
                <c:pt idx="4425">
                  <c:v>45839</c:v>
                </c:pt>
                <c:pt idx="4426">
                  <c:v>45840</c:v>
                </c:pt>
                <c:pt idx="4427">
                  <c:v>45841</c:v>
                </c:pt>
                <c:pt idx="4428">
                  <c:v>45842</c:v>
                </c:pt>
                <c:pt idx="4429">
                  <c:v>45845</c:v>
                </c:pt>
                <c:pt idx="4430">
                  <c:v>45846</c:v>
                </c:pt>
                <c:pt idx="4431">
                  <c:v>45847</c:v>
                </c:pt>
                <c:pt idx="4432">
                  <c:v>45848</c:v>
                </c:pt>
                <c:pt idx="4433">
                  <c:v>45849</c:v>
                </c:pt>
                <c:pt idx="4434">
                  <c:v>45852</c:v>
                </c:pt>
                <c:pt idx="4435">
                  <c:v>45853</c:v>
                </c:pt>
                <c:pt idx="4436">
                  <c:v>45854</c:v>
                </c:pt>
                <c:pt idx="4437">
                  <c:v>45855</c:v>
                </c:pt>
                <c:pt idx="4438">
                  <c:v>45856</c:v>
                </c:pt>
                <c:pt idx="4439">
                  <c:v>45859</c:v>
                </c:pt>
                <c:pt idx="4440">
                  <c:v>45860</c:v>
                </c:pt>
                <c:pt idx="4441">
                  <c:v>45861</c:v>
                </c:pt>
                <c:pt idx="4442">
                  <c:v>45862</c:v>
                </c:pt>
                <c:pt idx="4443">
                  <c:v>45863</c:v>
                </c:pt>
                <c:pt idx="4444">
                  <c:v>45866</c:v>
                </c:pt>
                <c:pt idx="4445">
                  <c:v>45867</c:v>
                </c:pt>
                <c:pt idx="4446">
                  <c:v>45868</c:v>
                </c:pt>
                <c:pt idx="4447">
                  <c:v>45869</c:v>
                </c:pt>
                <c:pt idx="4448">
                  <c:v>45870</c:v>
                </c:pt>
                <c:pt idx="4449">
                  <c:v>45873</c:v>
                </c:pt>
                <c:pt idx="4450">
                  <c:v>45874</c:v>
                </c:pt>
                <c:pt idx="4451">
                  <c:v>45875</c:v>
                </c:pt>
                <c:pt idx="4452">
                  <c:v>45876</c:v>
                </c:pt>
                <c:pt idx="4453">
                  <c:v>45877</c:v>
                </c:pt>
                <c:pt idx="4454">
                  <c:v>45880</c:v>
                </c:pt>
                <c:pt idx="4455">
                  <c:v>45881</c:v>
                </c:pt>
                <c:pt idx="4456">
                  <c:v>45882</c:v>
                </c:pt>
                <c:pt idx="4457">
                  <c:v>45883</c:v>
                </c:pt>
                <c:pt idx="4458">
                  <c:v>45884</c:v>
                </c:pt>
                <c:pt idx="4459">
                  <c:v>45887</c:v>
                </c:pt>
                <c:pt idx="4460">
                  <c:v>45888</c:v>
                </c:pt>
                <c:pt idx="4461">
                  <c:v>45889</c:v>
                </c:pt>
                <c:pt idx="4462">
                  <c:v>45890</c:v>
                </c:pt>
                <c:pt idx="4463">
                  <c:v>45891</c:v>
                </c:pt>
                <c:pt idx="4464">
                  <c:v>45894</c:v>
                </c:pt>
                <c:pt idx="4465">
                  <c:v>45895</c:v>
                </c:pt>
                <c:pt idx="4466">
                  <c:v>45896</c:v>
                </c:pt>
                <c:pt idx="4467">
                  <c:v>45897</c:v>
                </c:pt>
                <c:pt idx="4468">
                  <c:v>45898</c:v>
                </c:pt>
                <c:pt idx="4469">
                  <c:v>45901</c:v>
                </c:pt>
                <c:pt idx="4470">
                  <c:v>45902</c:v>
                </c:pt>
                <c:pt idx="4471">
                  <c:v>45903</c:v>
                </c:pt>
                <c:pt idx="4472">
                  <c:v>45904</c:v>
                </c:pt>
                <c:pt idx="4473">
                  <c:v>45905</c:v>
                </c:pt>
                <c:pt idx="4474">
                  <c:v>45908</c:v>
                </c:pt>
                <c:pt idx="4475">
                  <c:v>45909</c:v>
                </c:pt>
                <c:pt idx="4476">
                  <c:v>45910</c:v>
                </c:pt>
                <c:pt idx="4477">
                  <c:v>45911</c:v>
                </c:pt>
                <c:pt idx="4478">
                  <c:v>45912</c:v>
                </c:pt>
                <c:pt idx="4479">
                  <c:v>45915</c:v>
                </c:pt>
                <c:pt idx="4480">
                  <c:v>45916</c:v>
                </c:pt>
                <c:pt idx="4481">
                  <c:v>45917</c:v>
                </c:pt>
                <c:pt idx="4482">
                  <c:v>45918</c:v>
                </c:pt>
                <c:pt idx="4483">
                  <c:v>45919</c:v>
                </c:pt>
                <c:pt idx="4484">
                  <c:v>45922</c:v>
                </c:pt>
                <c:pt idx="4485">
                  <c:v>45923</c:v>
                </c:pt>
                <c:pt idx="4486">
                  <c:v>45924</c:v>
                </c:pt>
                <c:pt idx="4487">
                  <c:v>45925</c:v>
                </c:pt>
                <c:pt idx="4488">
                  <c:v>45926</c:v>
                </c:pt>
                <c:pt idx="4489">
                  <c:v>45929</c:v>
                </c:pt>
                <c:pt idx="4490">
                  <c:v>45930</c:v>
                </c:pt>
                <c:pt idx="4491">
                  <c:v>45931</c:v>
                </c:pt>
                <c:pt idx="4492">
                  <c:v>45932</c:v>
                </c:pt>
                <c:pt idx="4493">
                  <c:v>45933</c:v>
                </c:pt>
                <c:pt idx="4494">
                  <c:v>45936</c:v>
                </c:pt>
                <c:pt idx="4495">
                  <c:v>45937</c:v>
                </c:pt>
                <c:pt idx="4496">
                  <c:v>45938</c:v>
                </c:pt>
                <c:pt idx="4497">
                  <c:v>45939</c:v>
                </c:pt>
                <c:pt idx="4498">
                  <c:v>45940</c:v>
                </c:pt>
                <c:pt idx="4499">
                  <c:v>45943</c:v>
                </c:pt>
                <c:pt idx="4500">
                  <c:v>45944</c:v>
                </c:pt>
                <c:pt idx="4501">
                  <c:v>45945</c:v>
                </c:pt>
                <c:pt idx="4502">
                  <c:v>45946</c:v>
                </c:pt>
                <c:pt idx="4503">
                  <c:v>45947</c:v>
                </c:pt>
                <c:pt idx="4504">
                  <c:v>45950</c:v>
                </c:pt>
                <c:pt idx="4505">
                  <c:v>45951</c:v>
                </c:pt>
                <c:pt idx="4506">
                  <c:v>45952</c:v>
                </c:pt>
                <c:pt idx="4507">
                  <c:v>45953</c:v>
                </c:pt>
                <c:pt idx="4508">
                  <c:v>45954</c:v>
                </c:pt>
                <c:pt idx="4509">
                  <c:v>45957</c:v>
                </c:pt>
                <c:pt idx="4510">
                  <c:v>45958</c:v>
                </c:pt>
                <c:pt idx="4511">
                  <c:v>45959</c:v>
                </c:pt>
                <c:pt idx="4512">
                  <c:v>45960</c:v>
                </c:pt>
                <c:pt idx="4513">
                  <c:v>45961</c:v>
                </c:pt>
                <c:pt idx="4514">
                  <c:v>45964</c:v>
                </c:pt>
                <c:pt idx="4515">
                  <c:v>45965</c:v>
                </c:pt>
                <c:pt idx="4516">
                  <c:v>45966</c:v>
                </c:pt>
                <c:pt idx="4517">
                  <c:v>45967</c:v>
                </c:pt>
                <c:pt idx="4518">
                  <c:v>45968</c:v>
                </c:pt>
                <c:pt idx="4519">
                  <c:v>45971</c:v>
                </c:pt>
                <c:pt idx="4520">
                  <c:v>45972</c:v>
                </c:pt>
                <c:pt idx="4521">
                  <c:v>45973</c:v>
                </c:pt>
                <c:pt idx="4522">
                  <c:v>45974</c:v>
                </c:pt>
                <c:pt idx="4523">
                  <c:v>45975</c:v>
                </c:pt>
                <c:pt idx="4524">
                  <c:v>45978</c:v>
                </c:pt>
                <c:pt idx="4525">
                  <c:v>45979</c:v>
                </c:pt>
                <c:pt idx="4526">
                  <c:v>45980</c:v>
                </c:pt>
                <c:pt idx="4527">
                  <c:v>45981</c:v>
                </c:pt>
                <c:pt idx="4528">
                  <c:v>45982</c:v>
                </c:pt>
                <c:pt idx="4529">
                  <c:v>45985</c:v>
                </c:pt>
                <c:pt idx="4530">
                  <c:v>45986</c:v>
                </c:pt>
                <c:pt idx="4531">
                  <c:v>45987</c:v>
                </c:pt>
                <c:pt idx="4532">
                  <c:v>45988</c:v>
                </c:pt>
                <c:pt idx="4533">
                  <c:v>45989</c:v>
                </c:pt>
              </c:numCache>
            </c:numRef>
          </c:cat>
          <c:val>
            <c:numRef>
              <c:f>'VIX MOVE'!$D$8:$D$10000</c:f>
              <c:numCache>
                <c:formatCode>0.00</c:formatCode>
                <c:ptCount val="999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1</c:v>
                </c:pt>
                <c:pt idx="4299">
                  <c:v>1</c:v>
                </c:pt>
                <c:pt idx="4300">
                  <c:v>1</c:v>
                </c:pt>
                <c:pt idx="4301">
                  <c:v>1</c:v>
                </c:pt>
                <c:pt idx="4302">
                  <c:v>1</c:v>
                </c:pt>
                <c:pt idx="4303">
                  <c:v>1</c:v>
                </c:pt>
                <c:pt idx="4304">
                  <c:v>1</c:v>
                </c:pt>
                <c:pt idx="4305">
                  <c:v>1</c:v>
                </c:pt>
                <c:pt idx="4306">
                  <c:v>1</c:v>
                </c:pt>
                <c:pt idx="4307">
                  <c:v>1</c:v>
                </c:pt>
                <c:pt idx="4308">
                  <c:v>1</c:v>
                </c:pt>
                <c:pt idx="4309">
                  <c:v>1</c:v>
                </c:pt>
                <c:pt idx="4310">
                  <c:v>1</c:v>
                </c:pt>
                <c:pt idx="4311">
                  <c:v>1</c:v>
                </c:pt>
                <c:pt idx="4312">
                  <c:v>1</c:v>
                </c:pt>
                <c:pt idx="4313">
                  <c:v>1</c:v>
                </c:pt>
                <c:pt idx="4314">
                  <c:v>1</c:v>
                </c:pt>
                <c:pt idx="4315">
                  <c:v>1</c:v>
                </c:pt>
                <c:pt idx="4316">
                  <c:v>1</c:v>
                </c:pt>
                <c:pt idx="4317">
                  <c:v>1</c:v>
                </c:pt>
                <c:pt idx="4318">
                  <c:v>1</c:v>
                </c:pt>
                <c:pt idx="4319">
                  <c:v>1</c:v>
                </c:pt>
                <c:pt idx="4320">
                  <c:v>1</c:v>
                </c:pt>
                <c:pt idx="4321">
                  <c:v>1</c:v>
                </c:pt>
                <c:pt idx="4322">
                  <c:v>1</c:v>
                </c:pt>
                <c:pt idx="4323">
                  <c:v>1</c:v>
                </c:pt>
                <c:pt idx="4324">
                  <c:v>1</c:v>
                </c:pt>
                <c:pt idx="4325">
                  <c:v>1</c:v>
                </c:pt>
                <c:pt idx="4326">
                  <c:v>1</c:v>
                </c:pt>
                <c:pt idx="4327">
                  <c:v>1</c:v>
                </c:pt>
                <c:pt idx="4328">
                  <c:v>1</c:v>
                </c:pt>
                <c:pt idx="4329">
                  <c:v>1</c:v>
                </c:pt>
                <c:pt idx="4330">
                  <c:v>1</c:v>
                </c:pt>
                <c:pt idx="4331">
                  <c:v>1</c:v>
                </c:pt>
                <c:pt idx="4332">
                  <c:v>1</c:v>
                </c:pt>
                <c:pt idx="4333">
                  <c:v>1</c:v>
                </c:pt>
                <c:pt idx="4334">
                  <c:v>1</c:v>
                </c:pt>
                <c:pt idx="4335">
                  <c:v>1</c:v>
                </c:pt>
                <c:pt idx="4336">
                  <c:v>1</c:v>
                </c:pt>
                <c:pt idx="4337">
                  <c:v>1</c:v>
                </c:pt>
                <c:pt idx="4338">
                  <c:v>1</c:v>
                </c:pt>
                <c:pt idx="4339">
                  <c:v>1</c:v>
                </c:pt>
                <c:pt idx="4340">
                  <c:v>1</c:v>
                </c:pt>
                <c:pt idx="4341">
                  <c:v>1</c:v>
                </c:pt>
                <c:pt idx="4342">
                  <c:v>1</c:v>
                </c:pt>
                <c:pt idx="4343">
                  <c:v>1</c:v>
                </c:pt>
                <c:pt idx="4344">
                  <c:v>1</c:v>
                </c:pt>
                <c:pt idx="4345">
                  <c:v>1</c:v>
                </c:pt>
                <c:pt idx="4346">
                  <c:v>1</c:v>
                </c:pt>
                <c:pt idx="4347">
                  <c:v>1</c:v>
                </c:pt>
                <c:pt idx="4348">
                  <c:v>1</c:v>
                </c:pt>
                <c:pt idx="4349">
                  <c:v>1</c:v>
                </c:pt>
                <c:pt idx="4350">
                  <c:v>1</c:v>
                </c:pt>
                <c:pt idx="4351">
                  <c:v>1</c:v>
                </c:pt>
                <c:pt idx="4352">
                  <c:v>1</c:v>
                </c:pt>
                <c:pt idx="4353">
                  <c:v>1</c:v>
                </c:pt>
                <c:pt idx="4354">
                  <c:v>1</c:v>
                </c:pt>
                <c:pt idx="4355">
                  <c:v>1</c:v>
                </c:pt>
                <c:pt idx="4356">
                  <c:v>1</c:v>
                </c:pt>
                <c:pt idx="4357">
                  <c:v>1</c:v>
                </c:pt>
                <c:pt idx="4358">
                  <c:v>1</c:v>
                </c:pt>
                <c:pt idx="4359">
                  <c:v>1</c:v>
                </c:pt>
                <c:pt idx="4360">
                  <c:v>1</c:v>
                </c:pt>
                <c:pt idx="4361">
                  <c:v>1</c:v>
                </c:pt>
                <c:pt idx="4362">
                  <c:v>1</c:v>
                </c:pt>
                <c:pt idx="4363">
                  <c:v>1</c:v>
                </c:pt>
                <c:pt idx="4364">
                  <c:v>1</c:v>
                </c:pt>
                <c:pt idx="4365">
                  <c:v>1</c:v>
                </c:pt>
                <c:pt idx="4366">
                  <c:v>1</c:v>
                </c:pt>
                <c:pt idx="4367">
                  <c:v>1</c:v>
                </c:pt>
                <c:pt idx="4368">
                  <c:v>1</c:v>
                </c:pt>
                <c:pt idx="4369">
                  <c:v>1</c:v>
                </c:pt>
                <c:pt idx="4370">
                  <c:v>1</c:v>
                </c:pt>
                <c:pt idx="4371">
                  <c:v>1</c:v>
                </c:pt>
                <c:pt idx="4372">
                  <c:v>1</c:v>
                </c:pt>
                <c:pt idx="4373">
                  <c:v>1</c:v>
                </c:pt>
                <c:pt idx="4374">
                  <c:v>1</c:v>
                </c:pt>
                <c:pt idx="4375">
                  <c:v>1</c:v>
                </c:pt>
                <c:pt idx="4376">
                  <c:v>1</c:v>
                </c:pt>
                <c:pt idx="4377">
                  <c:v>1</c:v>
                </c:pt>
                <c:pt idx="4378">
                  <c:v>1</c:v>
                </c:pt>
                <c:pt idx="4379">
                  <c:v>1</c:v>
                </c:pt>
                <c:pt idx="4380">
                  <c:v>1</c:v>
                </c:pt>
                <c:pt idx="4381">
                  <c:v>1</c:v>
                </c:pt>
                <c:pt idx="4382">
                  <c:v>1</c:v>
                </c:pt>
                <c:pt idx="4383">
                  <c:v>1</c:v>
                </c:pt>
                <c:pt idx="4384">
                  <c:v>1</c:v>
                </c:pt>
                <c:pt idx="4385">
                  <c:v>1</c:v>
                </c:pt>
                <c:pt idx="4386">
                  <c:v>1</c:v>
                </c:pt>
                <c:pt idx="4387">
                  <c:v>1</c:v>
                </c:pt>
                <c:pt idx="4388">
                  <c:v>1</c:v>
                </c:pt>
                <c:pt idx="4389">
                  <c:v>1</c:v>
                </c:pt>
                <c:pt idx="4390">
                  <c:v>1</c:v>
                </c:pt>
                <c:pt idx="4391">
                  <c:v>1</c:v>
                </c:pt>
                <c:pt idx="4392">
                  <c:v>1</c:v>
                </c:pt>
                <c:pt idx="4393">
                  <c:v>1</c:v>
                </c:pt>
                <c:pt idx="4394">
                  <c:v>1</c:v>
                </c:pt>
                <c:pt idx="4395">
                  <c:v>1</c:v>
                </c:pt>
                <c:pt idx="4396">
                  <c:v>1</c:v>
                </c:pt>
                <c:pt idx="4397">
                  <c:v>1</c:v>
                </c:pt>
                <c:pt idx="4398">
                  <c:v>1</c:v>
                </c:pt>
                <c:pt idx="4399">
                  <c:v>1</c:v>
                </c:pt>
                <c:pt idx="4400">
                  <c:v>1</c:v>
                </c:pt>
                <c:pt idx="4401">
                  <c:v>1</c:v>
                </c:pt>
                <c:pt idx="4402">
                  <c:v>1</c:v>
                </c:pt>
                <c:pt idx="4403">
                  <c:v>1</c:v>
                </c:pt>
                <c:pt idx="4404">
                  <c:v>1</c:v>
                </c:pt>
                <c:pt idx="4405">
                  <c:v>1</c:v>
                </c:pt>
                <c:pt idx="4406">
                  <c:v>1</c:v>
                </c:pt>
                <c:pt idx="4407">
                  <c:v>1</c:v>
                </c:pt>
                <c:pt idx="4408">
                  <c:v>1</c:v>
                </c:pt>
                <c:pt idx="4409">
                  <c:v>1</c:v>
                </c:pt>
                <c:pt idx="4410">
                  <c:v>1</c:v>
                </c:pt>
                <c:pt idx="4411">
                  <c:v>1</c:v>
                </c:pt>
                <c:pt idx="4412">
                  <c:v>1</c:v>
                </c:pt>
                <c:pt idx="4413">
                  <c:v>1</c:v>
                </c:pt>
                <c:pt idx="4414">
                  <c:v>1</c:v>
                </c:pt>
                <c:pt idx="4415">
                  <c:v>1</c:v>
                </c:pt>
                <c:pt idx="4416">
                  <c:v>1</c:v>
                </c:pt>
                <c:pt idx="4417">
                  <c:v>1</c:v>
                </c:pt>
                <c:pt idx="4418">
                  <c:v>1</c:v>
                </c:pt>
                <c:pt idx="4419">
                  <c:v>1</c:v>
                </c:pt>
                <c:pt idx="4420">
                  <c:v>1</c:v>
                </c:pt>
                <c:pt idx="4421">
                  <c:v>1</c:v>
                </c:pt>
                <c:pt idx="4422">
                  <c:v>1</c:v>
                </c:pt>
                <c:pt idx="4423">
                  <c:v>1</c:v>
                </c:pt>
                <c:pt idx="4424">
                  <c:v>1</c:v>
                </c:pt>
                <c:pt idx="4425">
                  <c:v>1</c:v>
                </c:pt>
                <c:pt idx="4426">
                  <c:v>1</c:v>
                </c:pt>
                <c:pt idx="4427">
                  <c:v>1</c:v>
                </c:pt>
                <c:pt idx="4428">
                  <c:v>1</c:v>
                </c:pt>
                <c:pt idx="4429">
                  <c:v>1</c:v>
                </c:pt>
                <c:pt idx="4430">
                  <c:v>1</c:v>
                </c:pt>
                <c:pt idx="4431">
                  <c:v>1</c:v>
                </c:pt>
                <c:pt idx="4432">
                  <c:v>1</c:v>
                </c:pt>
                <c:pt idx="4433">
                  <c:v>1</c:v>
                </c:pt>
                <c:pt idx="4434">
                  <c:v>1</c:v>
                </c:pt>
                <c:pt idx="4435">
                  <c:v>1</c:v>
                </c:pt>
                <c:pt idx="4436">
                  <c:v>1</c:v>
                </c:pt>
                <c:pt idx="4437">
                  <c:v>1</c:v>
                </c:pt>
                <c:pt idx="4438">
                  <c:v>1</c:v>
                </c:pt>
                <c:pt idx="4439">
                  <c:v>1</c:v>
                </c:pt>
                <c:pt idx="4440">
                  <c:v>1</c:v>
                </c:pt>
                <c:pt idx="4441">
                  <c:v>1</c:v>
                </c:pt>
                <c:pt idx="4442">
                  <c:v>1</c:v>
                </c:pt>
                <c:pt idx="4443">
                  <c:v>1</c:v>
                </c:pt>
                <c:pt idx="4444">
                  <c:v>1</c:v>
                </c:pt>
                <c:pt idx="4445">
                  <c:v>1</c:v>
                </c:pt>
                <c:pt idx="4446">
                  <c:v>1</c:v>
                </c:pt>
                <c:pt idx="4447">
                  <c:v>1</c:v>
                </c:pt>
                <c:pt idx="4448">
                  <c:v>1</c:v>
                </c:pt>
                <c:pt idx="4449">
                  <c:v>1</c:v>
                </c:pt>
                <c:pt idx="4450">
                  <c:v>1</c:v>
                </c:pt>
                <c:pt idx="4451">
                  <c:v>1</c:v>
                </c:pt>
                <c:pt idx="4452">
                  <c:v>1</c:v>
                </c:pt>
                <c:pt idx="4453">
                  <c:v>1</c:v>
                </c:pt>
                <c:pt idx="4454">
                  <c:v>1</c:v>
                </c:pt>
                <c:pt idx="4455">
                  <c:v>1</c:v>
                </c:pt>
                <c:pt idx="4456">
                  <c:v>1</c:v>
                </c:pt>
                <c:pt idx="4457">
                  <c:v>1</c:v>
                </c:pt>
                <c:pt idx="4458">
                  <c:v>1</c:v>
                </c:pt>
                <c:pt idx="4459">
                  <c:v>1</c:v>
                </c:pt>
                <c:pt idx="4460">
                  <c:v>1</c:v>
                </c:pt>
                <c:pt idx="4461">
                  <c:v>1</c:v>
                </c:pt>
                <c:pt idx="4462">
                  <c:v>1</c:v>
                </c:pt>
                <c:pt idx="4463">
                  <c:v>1</c:v>
                </c:pt>
                <c:pt idx="4464">
                  <c:v>1</c:v>
                </c:pt>
                <c:pt idx="4465">
                  <c:v>1</c:v>
                </c:pt>
                <c:pt idx="4466">
                  <c:v>1</c:v>
                </c:pt>
                <c:pt idx="4467">
                  <c:v>1</c:v>
                </c:pt>
                <c:pt idx="4468">
                  <c:v>1</c:v>
                </c:pt>
                <c:pt idx="4469">
                  <c:v>1</c:v>
                </c:pt>
                <c:pt idx="4470">
                  <c:v>1</c:v>
                </c:pt>
                <c:pt idx="4471">
                  <c:v>1</c:v>
                </c:pt>
                <c:pt idx="4472">
                  <c:v>1</c:v>
                </c:pt>
                <c:pt idx="4473">
                  <c:v>1</c:v>
                </c:pt>
                <c:pt idx="4474">
                  <c:v>1</c:v>
                </c:pt>
                <c:pt idx="4475">
                  <c:v>1</c:v>
                </c:pt>
                <c:pt idx="4476">
                  <c:v>1</c:v>
                </c:pt>
                <c:pt idx="4477">
                  <c:v>1</c:v>
                </c:pt>
                <c:pt idx="4478">
                  <c:v>1</c:v>
                </c:pt>
                <c:pt idx="4479">
                  <c:v>1</c:v>
                </c:pt>
                <c:pt idx="4480">
                  <c:v>1</c:v>
                </c:pt>
                <c:pt idx="4481">
                  <c:v>1</c:v>
                </c:pt>
                <c:pt idx="4482">
                  <c:v>1</c:v>
                </c:pt>
                <c:pt idx="4483">
                  <c:v>1</c:v>
                </c:pt>
                <c:pt idx="4484">
                  <c:v>1</c:v>
                </c:pt>
                <c:pt idx="4485">
                  <c:v>1</c:v>
                </c:pt>
                <c:pt idx="4486">
                  <c:v>1</c:v>
                </c:pt>
                <c:pt idx="4487">
                  <c:v>1</c:v>
                </c:pt>
                <c:pt idx="4488">
                  <c:v>1</c:v>
                </c:pt>
                <c:pt idx="4489">
                  <c:v>1</c:v>
                </c:pt>
                <c:pt idx="4490">
                  <c:v>1</c:v>
                </c:pt>
                <c:pt idx="4491">
                  <c:v>1</c:v>
                </c:pt>
                <c:pt idx="4492">
                  <c:v>1</c:v>
                </c:pt>
                <c:pt idx="4493">
                  <c:v>1</c:v>
                </c:pt>
                <c:pt idx="4494">
                  <c:v>1</c:v>
                </c:pt>
                <c:pt idx="4495">
                  <c:v>1</c:v>
                </c:pt>
                <c:pt idx="4496">
                  <c:v>1</c:v>
                </c:pt>
                <c:pt idx="4497">
                  <c:v>1</c:v>
                </c:pt>
                <c:pt idx="4498">
                  <c:v>1</c:v>
                </c:pt>
                <c:pt idx="4499">
                  <c:v>1</c:v>
                </c:pt>
                <c:pt idx="4500">
                  <c:v>1</c:v>
                </c:pt>
                <c:pt idx="4501">
                  <c:v>1</c:v>
                </c:pt>
                <c:pt idx="4502">
                  <c:v>1</c:v>
                </c:pt>
                <c:pt idx="4503">
                  <c:v>1</c:v>
                </c:pt>
                <c:pt idx="4504">
                  <c:v>1</c:v>
                </c:pt>
                <c:pt idx="4505">
                  <c:v>1</c:v>
                </c:pt>
                <c:pt idx="4506">
                  <c:v>1</c:v>
                </c:pt>
                <c:pt idx="4507">
                  <c:v>1</c:v>
                </c:pt>
                <c:pt idx="4508">
                  <c:v>1</c:v>
                </c:pt>
                <c:pt idx="4509">
                  <c:v>1</c:v>
                </c:pt>
                <c:pt idx="4510">
                  <c:v>1</c:v>
                </c:pt>
                <c:pt idx="4511">
                  <c:v>1</c:v>
                </c:pt>
                <c:pt idx="4512">
                  <c:v>1</c:v>
                </c:pt>
                <c:pt idx="4513">
                  <c:v>1</c:v>
                </c:pt>
                <c:pt idx="4514">
                  <c:v>1</c:v>
                </c:pt>
                <c:pt idx="4515">
                  <c:v>1</c:v>
                </c:pt>
                <c:pt idx="4516">
                  <c:v>1</c:v>
                </c:pt>
                <c:pt idx="4517">
                  <c:v>1</c:v>
                </c:pt>
                <c:pt idx="4518">
                  <c:v>1</c:v>
                </c:pt>
                <c:pt idx="4519">
                  <c:v>1</c:v>
                </c:pt>
                <c:pt idx="4520">
                  <c:v>1</c:v>
                </c:pt>
                <c:pt idx="4521">
                  <c:v>1</c:v>
                </c:pt>
                <c:pt idx="4522">
                  <c:v>1</c:v>
                </c:pt>
                <c:pt idx="4523">
                  <c:v>1</c:v>
                </c:pt>
                <c:pt idx="4524">
                  <c:v>1</c:v>
                </c:pt>
                <c:pt idx="4525">
                  <c:v>1</c:v>
                </c:pt>
                <c:pt idx="4526">
                  <c:v>1</c:v>
                </c:pt>
                <c:pt idx="4527">
                  <c:v>1</c:v>
                </c:pt>
                <c:pt idx="4528">
                  <c:v>1</c:v>
                </c:pt>
                <c:pt idx="4529">
                  <c:v>1</c:v>
                </c:pt>
                <c:pt idx="4530">
                  <c:v>1</c:v>
                </c:pt>
                <c:pt idx="4531">
                  <c:v>1</c:v>
                </c:pt>
                <c:pt idx="4532">
                  <c:v>1</c:v>
                </c:pt>
                <c:pt idx="4533">
                  <c:v>1</c:v>
                </c:pt>
                <c:pt idx="4534">
                  <c:v>1</c:v>
                </c:pt>
              </c:numCache>
            </c:numRef>
          </c:val>
          <c:extLst>
            <c:ext xmlns:c16="http://schemas.microsoft.com/office/drawing/2014/chart" uri="{C3380CC4-5D6E-409C-BE32-E72D297353CC}">
              <c16:uniqueId val="{00000000-5BF3-4CB5-BA3E-95454F339C0E}"/>
            </c:ext>
          </c:extLst>
        </c:ser>
        <c:dLbls>
          <c:showLegendKey val="0"/>
          <c:showVal val="0"/>
          <c:showCatName val="0"/>
          <c:showSerName val="0"/>
          <c:showPercent val="0"/>
          <c:showBubbleSize val="0"/>
        </c:dLbls>
        <c:axId val="927761311"/>
        <c:axId val="1024025455"/>
      </c:areaChart>
      <c:lineChart>
        <c:grouping val="standard"/>
        <c:varyColors val="0"/>
        <c:ser>
          <c:idx val="0"/>
          <c:order val="0"/>
          <c:tx>
            <c:strRef>
              <c:f>'VIX MOVE'!$B$6</c:f>
              <c:strCache>
                <c:ptCount val="1"/>
              </c:strCache>
            </c:strRef>
          </c:tx>
          <c:spPr>
            <a:ln w="28575" cap="rnd">
              <a:solidFill>
                <a:schemeClr val="accent1"/>
              </a:solidFill>
              <a:round/>
            </a:ln>
            <a:effectLst/>
          </c:spPr>
          <c:marker>
            <c:symbol val="none"/>
          </c:marker>
          <c:cat>
            <c:numRef>
              <c:f>'VIX MOVE'!$A$8:$A$5000</c:f>
              <c:numCache>
                <c:formatCode>m/d/yyyy</c:formatCode>
                <c:ptCount val="4993"/>
                <c:pt idx="0">
                  <c:v>39449</c:v>
                </c:pt>
                <c:pt idx="1">
                  <c:v>39450</c:v>
                </c:pt>
                <c:pt idx="2">
                  <c:v>39451</c:v>
                </c:pt>
                <c:pt idx="3">
                  <c:v>39454</c:v>
                </c:pt>
                <c:pt idx="4">
                  <c:v>39455</c:v>
                </c:pt>
                <c:pt idx="5">
                  <c:v>39456</c:v>
                </c:pt>
                <c:pt idx="6">
                  <c:v>39457</c:v>
                </c:pt>
                <c:pt idx="7">
                  <c:v>39458</c:v>
                </c:pt>
                <c:pt idx="8">
                  <c:v>39461</c:v>
                </c:pt>
                <c:pt idx="9">
                  <c:v>39462</c:v>
                </c:pt>
                <c:pt idx="10">
                  <c:v>39463</c:v>
                </c:pt>
                <c:pt idx="11">
                  <c:v>39464</c:v>
                </c:pt>
                <c:pt idx="12">
                  <c:v>39465</c:v>
                </c:pt>
                <c:pt idx="13">
                  <c:v>39469</c:v>
                </c:pt>
                <c:pt idx="14">
                  <c:v>39470</c:v>
                </c:pt>
                <c:pt idx="15">
                  <c:v>39471</c:v>
                </c:pt>
                <c:pt idx="16">
                  <c:v>39472</c:v>
                </c:pt>
                <c:pt idx="17">
                  <c:v>39475</c:v>
                </c:pt>
                <c:pt idx="18">
                  <c:v>39476</c:v>
                </c:pt>
                <c:pt idx="19">
                  <c:v>39477</c:v>
                </c:pt>
                <c:pt idx="20">
                  <c:v>39478</c:v>
                </c:pt>
                <c:pt idx="21">
                  <c:v>39479</c:v>
                </c:pt>
                <c:pt idx="22">
                  <c:v>39482</c:v>
                </c:pt>
                <c:pt idx="23">
                  <c:v>39483</c:v>
                </c:pt>
                <c:pt idx="24">
                  <c:v>39484</c:v>
                </c:pt>
                <c:pt idx="25">
                  <c:v>39485</c:v>
                </c:pt>
                <c:pt idx="26">
                  <c:v>39486</c:v>
                </c:pt>
                <c:pt idx="27">
                  <c:v>39489</c:v>
                </c:pt>
                <c:pt idx="28">
                  <c:v>39490</c:v>
                </c:pt>
                <c:pt idx="29">
                  <c:v>39491</c:v>
                </c:pt>
                <c:pt idx="30">
                  <c:v>39492</c:v>
                </c:pt>
                <c:pt idx="31">
                  <c:v>39493</c:v>
                </c:pt>
                <c:pt idx="32">
                  <c:v>39497</c:v>
                </c:pt>
                <c:pt idx="33">
                  <c:v>39498</c:v>
                </c:pt>
                <c:pt idx="34">
                  <c:v>39499</c:v>
                </c:pt>
                <c:pt idx="35">
                  <c:v>39500</c:v>
                </c:pt>
                <c:pt idx="36">
                  <c:v>39503</c:v>
                </c:pt>
                <c:pt idx="37">
                  <c:v>39504</c:v>
                </c:pt>
                <c:pt idx="38">
                  <c:v>39505</c:v>
                </c:pt>
                <c:pt idx="39">
                  <c:v>39506</c:v>
                </c:pt>
                <c:pt idx="40">
                  <c:v>39507</c:v>
                </c:pt>
                <c:pt idx="41">
                  <c:v>39510</c:v>
                </c:pt>
                <c:pt idx="42">
                  <c:v>39511</c:v>
                </c:pt>
                <c:pt idx="43">
                  <c:v>39512</c:v>
                </c:pt>
                <c:pt idx="44">
                  <c:v>39513</c:v>
                </c:pt>
                <c:pt idx="45">
                  <c:v>39514</c:v>
                </c:pt>
                <c:pt idx="46">
                  <c:v>39517</c:v>
                </c:pt>
                <c:pt idx="47">
                  <c:v>39518</c:v>
                </c:pt>
                <c:pt idx="48">
                  <c:v>39519</c:v>
                </c:pt>
                <c:pt idx="49">
                  <c:v>39520</c:v>
                </c:pt>
                <c:pt idx="50">
                  <c:v>39521</c:v>
                </c:pt>
                <c:pt idx="51">
                  <c:v>39524</c:v>
                </c:pt>
                <c:pt idx="52">
                  <c:v>39525</c:v>
                </c:pt>
                <c:pt idx="53">
                  <c:v>39526</c:v>
                </c:pt>
                <c:pt idx="54">
                  <c:v>39527</c:v>
                </c:pt>
                <c:pt idx="55">
                  <c:v>39531</c:v>
                </c:pt>
                <c:pt idx="56">
                  <c:v>39532</c:v>
                </c:pt>
                <c:pt idx="57">
                  <c:v>39533</c:v>
                </c:pt>
                <c:pt idx="58">
                  <c:v>39534</c:v>
                </c:pt>
                <c:pt idx="59">
                  <c:v>39535</c:v>
                </c:pt>
                <c:pt idx="60">
                  <c:v>39538</c:v>
                </c:pt>
                <c:pt idx="61">
                  <c:v>39539</c:v>
                </c:pt>
                <c:pt idx="62">
                  <c:v>39540</c:v>
                </c:pt>
                <c:pt idx="63">
                  <c:v>39541</c:v>
                </c:pt>
                <c:pt idx="64">
                  <c:v>39542</c:v>
                </c:pt>
                <c:pt idx="65">
                  <c:v>39545</c:v>
                </c:pt>
                <c:pt idx="66">
                  <c:v>39546</c:v>
                </c:pt>
                <c:pt idx="67">
                  <c:v>39547</c:v>
                </c:pt>
                <c:pt idx="68">
                  <c:v>39548</c:v>
                </c:pt>
                <c:pt idx="69">
                  <c:v>39549</c:v>
                </c:pt>
                <c:pt idx="70">
                  <c:v>39552</c:v>
                </c:pt>
                <c:pt idx="71">
                  <c:v>39553</c:v>
                </c:pt>
                <c:pt idx="72">
                  <c:v>39554</c:v>
                </c:pt>
                <c:pt idx="73">
                  <c:v>39555</c:v>
                </c:pt>
                <c:pt idx="74">
                  <c:v>39556</c:v>
                </c:pt>
                <c:pt idx="75">
                  <c:v>39559</c:v>
                </c:pt>
                <c:pt idx="76">
                  <c:v>39560</c:v>
                </c:pt>
                <c:pt idx="77">
                  <c:v>39561</c:v>
                </c:pt>
                <c:pt idx="78">
                  <c:v>39562</c:v>
                </c:pt>
                <c:pt idx="79">
                  <c:v>39563</c:v>
                </c:pt>
                <c:pt idx="80">
                  <c:v>39566</c:v>
                </c:pt>
                <c:pt idx="81">
                  <c:v>39567</c:v>
                </c:pt>
                <c:pt idx="82">
                  <c:v>39568</c:v>
                </c:pt>
                <c:pt idx="83">
                  <c:v>39569</c:v>
                </c:pt>
                <c:pt idx="84">
                  <c:v>39570</c:v>
                </c:pt>
                <c:pt idx="85">
                  <c:v>39573</c:v>
                </c:pt>
                <c:pt idx="86">
                  <c:v>39574</c:v>
                </c:pt>
                <c:pt idx="87">
                  <c:v>39575</c:v>
                </c:pt>
                <c:pt idx="88">
                  <c:v>39576</c:v>
                </c:pt>
                <c:pt idx="89">
                  <c:v>39577</c:v>
                </c:pt>
                <c:pt idx="90">
                  <c:v>39580</c:v>
                </c:pt>
                <c:pt idx="91">
                  <c:v>39581</c:v>
                </c:pt>
                <c:pt idx="92">
                  <c:v>39582</c:v>
                </c:pt>
                <c:pt idx="93">
                  <c:v>39583</c:v>
                </c:pt>
                <c:pt idx="94">
                  <c:v>39584</c:v>
                </c:pt>
                <c:pt idx="95">
                  <c:v>39587</c:v>
                </c:pt>
                <c:pt idx="96">
                  <c:v>39588</c:v>
                </c:pt>
                <c:pt idx="97">
                  <c:v>39589</c:v>
                </c:pt>
                <c:pt idx="98">
                  <c:v>39590</c:v>
                </c:pt>
                <c:pt idx="99">
                  <c:v>39591</c:v>
                </c:pt>
                <c:pt idx="100">
                  <c:v>39595</c:v>
                </c:pt>
                <c:pt idx="101">
                  <c:v>39596</c:v>
                </c:pt>
                <c:pt idx="102">
                  <c:v>39597</c:v>
                </c:pt>
                <c:pt idx="103">
                  <c:v>39598</c:v>
                </c:pt>
                <c:pt idx="104">
                  <c:v>39601</c:v>
                </c:pt>
                <c:pt idx="105">
                  <c:v>39602</c:v>
                </c:pt>
                <c:pt idx="106">
                  <c:v>39603</c:v>
                </c:pt>
                <c:pt idx="107">
                  <c:v>39604</c:v>
                </c:pt>
                <c:pt idx="108">
                  <c:v>39605</c:v>
                </c:pt>
                <c:pt idx="109">
                  <c:v>39608</c:v>
                </c:pt>
                <c:pt idx="110">
                  <c:v>39609</c:v>
                </c:pt>
                <c:pt idx="111">
                  <c:v>39610</c:v>
                </c:pt>
                <c:pt idx="112">
                  <c:v>39611</c:v>
                </c:pt>
                <c:pt idx="113">
                  <c:v>39612</c:v>
                </c:pt>
                <c:pt idx="114">
                  <c:v>39615</c:v>
                </c:pt>
                <c:pt idx="115">
                  <c:v>39616</c:v>
                </c:pt>
                <c:pt idx="116">
                  <c:v>39617</c:v>
                </c:pt>
                <c:pt idx="117">
                  <c:v>39618</c:v>
                </c:pt>
                <c:pt idx="118">
                  <c:v>39619</c:v>
                </c:pt>
                <c:pt idx="119">
                  <c:v>39622</c:v>
                </c:pt>
                <c:pt idx="120">
                  <c:v>39623</c:v>
                </c:pt>
                <c:pt idx="121">
                  <c:v>39624</c:v>
                </c:pt>
                <c:pt idx="122">
                  <c:v>39625</c:v>
                </c:pt>
                <c:pt idx="123">
                  <c:v>39626</c:v>
                </c:pt>
                <c:pt idx="124">
                  <c:v>39629</c:v>
                </c:pt>
                <c:pt idx="125">
                  <c:v>39630</c:v>
                </c:pt>
                <c:pt idx="126">
                  <c:v>39631</c:v>
                </c:pt>
                <c:pt idx="127">
                  <c:v>39632</c:v>
                </c:pt>
                <c:pt idx="128">
                  <c:v>39636</c:v>
                </c:pt>
                <c:pt idx="129">
                  <c:v>39637</c:v>
                </c:pt>
                <c:pt idx="130">
                  <c:v>39638</c:v>
                </c:pt>
                <c:pt idx="131">
                  <c:v>39639</c:v>
                </c:pt>
                <c:pt idx="132">
                  <c:v>39640</c:v>
                </c:pt>
                <c:pt idx="133">
                  <c:v>39643</c:v>
                </c:pt>
                <c:pt idx="134">
                  <c:v>39644</c:v>
                </c:pt>
                <c:pt idx="135">
                  <c:v>39645</c:v>
                </c:pt>
                <c:pt idx="136">
                  <c:v>39646</c:v>
                </c:pt>
                <c:pt idx="137">
                  <c:v>39647</c:v>
                </c:pt>
                <c:pt idx="138">
                  <c:v>39650</c:v>
                </c:pt>
                <c:pt idx="139">
                  <c:v>39651</c:v>
                </c:pt>
                <c:pt idx="140">
                  <c:v>39652</c:v>
                </c:pt>
                <c:pt idx="141">
                  <c:v>39653</c:v>
                </c:pt>
                <c:pt idx="142">
                  <c:v>39654</c:v>
                </c:pt>
                <c:pt idx="143">
                  <c:v>39657</c:v>
                </c:pt>
                <c:pt idx="144">
                  <c:v>39658</c:v>
                </c:pt>
                <c:pt idx="145">
                  <c:v>39659</c:v>
                </c:pt>
                <c:pt idx="146">
                  <c:v>39660</c:v>
                </c:pt>
                <c:pt idx="147">
                  <c:v>39661</c:v>
                </c:pt>
                <c:pt idx="148">
                  <c:v>39664</c:v>
                </c:pt>
                <c:pt idx="149">
                  <c:v>39665</c:v>
                </c:pt>
                <c:pt idx="150">
                  <c:v>39666</c:v>
                </c:pt>
                <c:pt idx="151">
                  <c:v>39667</c:v>
                </c:pt>
                <c:pt idx="152">
                  <c:v>39668</c:v>
                </c:pt>
                <c:pt idx="153">
                  <c:v>39671</c:v>
                </c:pt>
                <c:pt idx="154">
                  <c:v>39672</c:v>
                </c:pt>
                <c:pt idx="155">
                  <c:v>39673</c:v>
                </c:pt>
                <c:pt idx="156">
                  <c:v>39674</c:v>
                </c:pt>
                <c:pt idx="157">
                  <c:v>39675</c:v>
                </c:pt>
                <c:pt idx="158">
                  <c:v>39678</c:v>
                </c:pt>
                <c:pt idx="159">
                  <c:v>39679</c:v>
                </c:pt>
                <c:pt idx="160">
                  <c:v>39680</c:v>
                </c:pt>
                <c:pt idx="161">
                  <c:v>39681</c:v>
                </c:pt>
                <c:pt idx="162">
                  <c:v>39682</c:v>
                </c:pt>
                <c:pt idx="163">
                  <c:v>39685</c:v>
                </c:pt>
                <c:pt idx="164">
                  <c:v>39686</c:v>
                </c:pt>
                <c:pt idx="165">
                  <c:v>39687</c:v>
                </c:pt>
                <c:pt idx="166">
                  <c:v>39688</c:v>
                </c:pt>
                <c:pt idx="167">
                  <c:v>39689</c:v>
                </c:pt>
                <c:pt idx="168">
                  <c:v>39693</c:v>
                </c:pt>
                <c:pt idx="169">
                  <c:v>39694</c:v>
                </c:pt>
                <c:pt idx="170">
                  <c:v>39695</c:v>
                </c:pt>
                <c:pt idx="171">
                  <c:v>39696</c:v>
                </c:pt>
                <c:pt idx="172">
                  <c:v>39699</c:v>
                </c:pt>
                <c:pt idx="173">
                  <c:v>39700</c:v>
                </c:pt>
                <c:pt idx="174">
                  <c:v>39701</c:v>
                </c:pt>
                <c:pt idx="175">
                  <c:v>39702</c:v>
                </c:pt>
                <c:pt idx="176">
                  <c:v>39703</c:v>
                </c:pt>
                <c:pt idx="177">
                  <c:v>39706</c:v>
                </c:pt>
                <c:pt idx="178">
                  <c:v>39707</c:v>
                </c:pt>
                <c:pt idx="179">
                  <c:v>39708</c:v>
                </c:pt>
                <c:pt idx="180">
                  <c:v>39709</c:v>
                </c:pt>
                <c:pt idx="181">
                  <c:v>39710</c:v>
                </c:pt>
                <c:pt idx="182">
                  <c:v>39713</c:v>
                </c:pt>
                <c:pt idx="183">
                  <c:v>39714</c:v>
                </c:pt>
                <c:pt idx="184">
                  <c:v>39715</c:v>
                </c:pt>
                <c:pt idx="185">
                  <c:v>39716</c:v>
                </c:pt>
                <c:pt idx="186">
                  <c:v>39717</c:v>
                </c:pt>
                <c:pt idx="187">
                  <c:v>39720</c:v>
                </c:pt>
                <c:pt idx="188">
                  <c:v>39721</c:v>
                </c:pt>
                <c:pt idx="189">
                  <c:v>39722</c:v>
                </c:pt>
                <c:pt idx="190">
                  <c:v>39723</c:v>
                </c:pt>
                <c:pt idx="191">
                  <c:v>39724</c:v>
                </c:pt>
                <c:pt idx="192">
                  <c:v>39727</c:v>
                </c:pt>
                <c:pt idx="193">
                  <c:v>39728</c:v>
                </c:pt>
                <c:pt idx="194">
                  <c:v>39729</c:v>
                </c:pt>
                <c:pt idx="195">
                  <c:v>39730</c:v>
                </c:pt>
                <c:pt idx="196">
                  <c:v>39731</c:v>
                </c:pt>
                <c:pt idx="197">
                  <c:v>39734</c:v>
                </c:pt>
                <c:pt idx="198">
                  <c:v>39735</c:v>
                </c:pt>
                <c:pt idx="199">
                  <c:v>39736</c:v>
                </c:pt>
                <c:pt idx="200">
                  <c:v>39737</c:v>
                </c:pt>
                <c:pt idx="201">
                  <c:v>39738</c:v>
                </c:pt>
                <c:pt idx="202">
                  <c:v>39741</c:v>
                </c:pt>
                <c:pt idx="203">
                  <c:v>39742</c:v>
                </c:pt>
                <c:pt idx="204">
                  <c:v>39743</c:v>
                </c:pt>
                <c:pt idx="205">
                  <c:v>39744</c:v>
                </c:pt>
                <c:pt idx="206">
                  <c:v>39745</c:v>
                </c:pt>
                <c:pt idx="207">
                  <c:v>39748</c:v>
                </c:pt>
                <c:pt idx="208">
                  <c:v>39749</c:v>
                </c:pt>
                <c:pt idx="209">
                  <c:v>39750</c:v>
                </c:pt>
                <c:pt idx="210">
                  <c:v>39751</c:v>
                </c:pt>
                <c:pt idx="211">
                  <c:v>39752</c:v>
                </c:pt>
                <c:pt idx="212">
                  <c:v>39755</c:v>
                </c:pt>
                <c:pt idx="213">
                  <c:v>39756</c:v>
                </c:pt>
                <c:pt idx="214">
                  <c:v>39757</c:v>
                </c:pt>
                <c:pt idx="215">
                  <c:v>39758</c:v>
                </c:pt>
                <c:pt idx="216">
                  <c:v>39759</c:v>
                </c:pt>
                <c:pt idx="217">
                  <c:v>39762</c:v>
                </c:pt>
                <c:pt idx="218">
                  <c:v>39763</c:v>
                </c:pt>
                <c:pt idx="219">
                  <c:v>39764</c:v>
                </c:pt>
                <c:pt idx="220">
                  <c:v>39765</c:v>
                </c:pt>
                <c:pt idx="221">
                  <c:v>39766</c:v>
                </c:pt>
                <c:pt idx="222">
                  <c:v>39769</c:v>
                </c:pt>
                <c:pt idx="223">
                  <c:v>39770</c:v>
                </c:pt>
                <c:pt idx="224">
                  <c:v>39771</c:v>
                </c:pt>
                <c:pt idx="225">
                  <c:v>39772</c:v>
                </c:pt>
                <c:pt idx="226">
                  <c:v>39773</c:v>
                </c:pt>
                <c:pt idx="227">
                  <c:v>39776</c:v>
                </c:pt>
                <c:pt idx="228">
                  <c:v>39777</c:v>
                </c:pt>
                <c:pt idx="229">
                  <c:v>39778</c:v>
                </c:pt>
                <c:pt idx="230">
                  <c:v>39780</c:v>
                </c:pt>
                <c:pt idx="231">
                  <c:v>39783</c:v>
                </c:pt>
                <c:pt idx="232">
                  <c:v>39784</c:v>
                </c:pt>
                <c:pt idx="233">
                  <c:v>39785</c:v>
                </c:pt>
                <c:pt idx="234">
                  <c:v>39786</c:v>
                </c:pt>
                <c:pt idx="235">
                  <c:v>39787</c:v>
                </c:pt>
                <c:pt idx="236">
                  <c:v>39790</c:v>
                </c:pt>
                <c:pt idx="237">
                  <c:v>39791</c:v>
                </c:pt>
                <c:pt idx="238">
                  <c:v>39792</c:v>
                </c:pt>
                <c:pt idx="239">
                  <c:v>39793</c:v>
                </c:pt>
                <c:pt idx="240">
                  <c:v>39794</c:v>
                </c:pt>
                <c:pt idx="241">
                  <c:v>39797</c:v>
                </c:pt>
                <c:pt idx="242">
                  <c:v>39798</c:v>
                </c:pt>
                <c:pt idx="243">
                  <c:v>39799</c:v>
                </c:pt>
                <c:pt idx="244">
                  <c:v>39800</c:v>
                </c:pt>
                <c:pt idx="245">
                  <c:v>39801</c:v>
                </c:pt>
                <c:pt idx="246">
                  <c:v>39804</c:v>
                </c:pt>
                <c:pt idx="247">
                  <c:v>39805</c:v>
                </c:pt>
                <c:pt idx="248">
                  <c:v>39806</c:v>
                </c:pt>
                <c:pt idx="249">
                  <c:v>39808</c:v>
                </c:pt>
                <c:pt idx="250">
                  <c:v>39811</c:v>
                </c:pt>
                <c:pt idx="251">
                  <c:v>39812</c:v>
                </c:pt>
                <c:pt idx="252">
                  <c:v>39813</c:v>
                </c:pt>
                <c:pt idx="253">
                  <c:v>39815</c:v>
                </c:pt>
                <c:pt idx="254">
                  <c:v>39818</c:v>
                </c:pt>
                <c:pt idx="255">
                  <c:v>39819</c:v>
                </c:pt>
                <c:pt idx="256">
                  <c:v>39820</c:v>
                </c:pt>
                <c:pt idx="257">
                  <c:v>39821</c:v>
                </c:pt>
                <c:pt idx="258">
                  <c:v>39822</c:v>
                </c:pt>
                <c:pt idx="259">
                  <c:v>39825</c:v>
                </c:pt>
                <c:pt idx="260">
                  <c:v>39826</c:v>
                </c:pt>
                <c:pt idx="261">
                  <c:v>39827</c:v>
                </c:pt>
                <c:pt idx="262">
                  <c:v>39828</c:v>
                </c:pt>
                <c:pt idx="263">
                  <c:v>39829</c:v>
                </c:pt>
                <c:pt idx="264">
                  <c:v>39833</c:v>
                </c:pt>
                <c:pt idx="265">
                  <c:v>39834</c:v>
                </c:pt>
                <c:pt idx="266">
                  <c:v>39835</c:v>
                </c:pt>
                <c:pt idx="267">
                  <c:v>39836</c:v>
                </c:pt>
                <c:pt idx="268">
                  <c:v>39839</c:v>
                </c:pt>
                <c:pt idx="269">
                  <c:v>39840</c:v>
                </c:pt>
                <c:pt idx="270">
                  <c:v>39841</c:v>
                </c:pt>
                <c:pt idx="271">
                  <c:v>39842</c:v>
                </c:pt>
                <c:pt idx="272">
                  <c:v>39843</c:v>
                </c:pt>
                <c:pt idx="273">
                  <c:v>39846</c:v>
                </c:pt>
                <c:pt idx="274">
                  <c:v>39847</c:v>
                </c:pt>
                <c:pt idx="275">
                  <c:v>39848</c:v>
                </c:pt>
                <c:pt idx="276">
                  <c:v>39849</c:v>
                </c:pt>
                <c:pt idx="277">
                  <c:v>39850</c:v>
                </c:pt>
                <c:pt idx="278">
                  <c:v>39853</c:v>
                </c:pt>
                <c:pt idx="279">
                  <c:v>39854</c:v>
                </c:pt>
                <c:pt idx="280">
                  <c:v>39855</c:v>
                </c:pt>
                <c:pt idx="281">
                  <c:v>39856</c:v>
                </c:pt>
                <c:pt idx="282">
                  <c:v>39857</c:v>
                </c:pt>
                <c:pt idx="283">
                  <c:v>39861</c:v>
                </c:pt>
                <c:pt idx="284">
                  <c:v>39862</c:v>
                </c:pt>
                <c:pt idx="285">
                  <c:v>39863</c:v>
                </c:pt>
                <c:pt idx="286">
                  <c:v>39864</c:v>
                </c:pt>
                <c:pt idx="287">
                  <c:v>39867</c:v>
                </c:pt>
                <c:pt idx="288">
                  <c:v>39868</c:v>
                </c:pt>
                <c:pt idx="289">
                  <c:v>39869</c:v>
                </c:pt>
                <c:pt idx="290">
                  <c:v>39870</c:v>
                </c:pt>
                <c:pt idx="291">
                  <c:v>39871</c:v>
                </c:pt>
                <c:pt idx="292">
                  <c:v>39874</c:v>
                </c:pt>
                <c:pt idx="293">
                  <c:v>39875</c:v>
                </c:pt>
                <c:pt idx="294">
                  <c:v>39876</c:v>
                </c:pt>
                <c:pt idx="295">
                  <c:v>39877</c:v>
                </c:pt>
                <c:pt idx="296">
                  <c:v>39878</c:v>
                </c:pt>
                <c:pt idx="297">
                  <c:v>39881</c:v>
                </c:pt>
                <c:pt idx="298">
                  <c:v>39882</c:v>
                </c:pt>
                <c:pt idx="299">
                  <c:v>39883</c:v>
                </c:pt>
                <c:pt idx="300">
                  <c:v>39884</c:v>
                </c:pt>
                <c:pt idx="301">
                  <c:v>39885</c:v>
                </c:pt>
                <c:pt idx="302">
                  <c:v>39888</c:v>
                </c:pt>
                <c:pt idx="303">
                  <c:v>39889</c:v>
                </c:pt>
                <c:pt idx="304">
                  <c:v>39890</c:v>
                </c:pt>
                <c:pt idx="305">
                  <c:v>39891</c:v>
                </c:pt>
                <c:pt idx="306">
                  <c:v>39892</c:v>
                </c:pt>
                <c:pt idx="307">
                  <c:v>39895</c:v>
                </c:pt>
                <c:pt idx="308">
                  <c:v>39896</c:v>
                </c:pt>
                <c:pt idx="309">
                  <c:v>39897</c:v>
                </c:pt>
                <c:pt idx="310">
                  <c:v>39898</c:v>
                </c:pt>
                <c:pt idx="311">
                  <c:v>39899</c:v>
                </c:pt>
                <c:pt idx="312">
                  <c:v>39902</c:v>
                </c:pt>
                <c:pt idx="313">
                  <c:v>39903</c:v>
                </c:pt>
                <c:pt idx="314">
                  <c:v>39904</c:v>
                </c:pt>
                <c:pt idx="315">
                  <c:v>39905</c:v>
                </c:pt>
                <c:pt idx="316">
                  <c:v>39906</c:v>
                </c:pt>
                <c:pt idx="317">
                  <c:v>39909</c:v>
                </c:pt>
                <c:pt idx="318">
                  <c:v>39910</c:v>
                </c:pt>
                <c:pt idx="319">
                  <c:v>39911</c:v>
                </c:pt>
                <c:pt idx="320">
                  <c:v>39912</c:v>
                </c:pt>
                <c:pt idx="321">
                  <c:v>39916</c:v>
                </c:pt>
                <c:pt idx="322">
                  <c:v>39917</c:v>
                </c:pt>
                <c:pt idx="323">
                  <c:v>39918</c:v>
                </c:pt>
                <c:pt idx="324">
                  <c:v>39919</c:v>
                </c:pt>
                <c:pt idx="325">
                  <c:v>39920</c:v>
                </c:pt>
                <c:pt idx="326">
                  <c:v>39923</c:v>
                </c:pt>
                <c:pt idx="327">
                  <c:v>39924</c:v>
                </c:pt>
                <c:pt idx="328">
                  <c:v>39925</c:v>
                </c:pt>
                <c:pt idx="329">
                  <c:v>39926</c:v>
                </c:pt>
                <c:pt idx="330">
                  <c:v>39927</c:v>
                </c:pt>
                <c:pt idx="331">
                  <c:v>39930</c:v>
                </c:pt>
                <c:pt idx="332">
                  <c:v>39931</c:v>
                </c:pt>
                <c:pt idx="333">
                  <c:v>39932</c:v>
                </c:pt>
                <c:pt idx="334">
                  <c:v>39933</c:v>
                </c:pt>
                <c:pt idx="335">
                  <c:v>39934</c:v>
                </c:pt>
                <c:pt idx="336">
                  <c:v>39937</c:v>
                </c:pt>
                <c:pt idx="337">
                  <c:v>39938</c:v>
                </c:pt>
                <c:pt idx="338">
                  <c:v>39939</c:v>
                </c:pt>
                <c:pt idx="339">
                  <c:v>39940</c:v>
                </c:pt>
                <c:pt idx="340">
                  <c:v>39941</c:v>
                </c:pt>
                <c:pt idx="341">
                  <c:v>39944</c:v>
                </c:pt>
                <c:pt idx="342">
                  <c:v>39945</c:v>
                </c:pt>
                <c:pt idx="343">
                  <c:v>39946</c:v>
                </c:pt>
                <c:pt idx="344">
                  <c:v>39947</c:v>
                </c:pt>
                <c:pt idx="345">
                  <c:v>39948</c:v>
                </c:pt>
                <c:pt idx="346">
                  <c:v>39951</c:v>
                </c:pt>
                <c:pt idx="347">
                  <c:v>39952</c:v>
                </c:pt>
                <c:pt idx="348">
                  <c:v>39953</c:v>
                </c:pt>
                <c:pt idx="349">
                  <c:v>39954</c:v>
                </c:pt>
                <c:pt idx="350">
                  <c:v>39955</c:v>
                </c:pt>
                <c:pt idx="351">
                  <c:v>39959</c:v>
                </c:pt>
                <c:pt idx="352">
                  <c:v>39960</c:v>
                </c:pt>
                <c:pt idx="353">
                  <c:v>39961</c:v>
                </c:pt>
                <c:pt idx="354">
                  <c:v>39962</c:v>
                </c:pt>
                <c:pt idx="355">
                  <c:v>39965</c:v>
                </c:pt>
                <c:pt idx="356">
                  <c:v>39966</c:v>
                </c:pt>
                <c:pt idx="357">
                  <c:v>39967</c:v>
                </c:pt>
                <c:pt idx="358">
                  <c:v>39968</c:v>
                </c:pt>
                <c:pt idx="359">
                  <c:v>39969</c:v>
                </c:pt>
                <c:pt idx="360">
                  <c:v>39972</c:v>
                </c:pt>
                <c:pt idx="361">
                  <c:v>39973</c:v>
                </c:pt>
                <c:pt idx="362">
                  <c:v>39974</c:v>
                </c:pt>
                <c:pt idx="363">
                  <c:v>39975</c:v>
                </c:pt>
                <c:pt idx="364">
                  <c:v>39976</c:v>
                </c:pt>
                <c:pt idx="365">
                  <c:v>39979</c:v>
                </c:pt>
                <c:pt idx="366">
                  <c:v>39980</c:v>
                </c:pt>
                <c:pt idx="367">
                  <c:v>39981</c:v>
                </c:pt>
                <c:pt idx="368">
                  <c:v>39982</c:v>
                </c:pt>
                <c:pt idx="369">
                  <c:v>39983</c:v>
                </c:pt>
                <c:pt idx="370">
                  <c:v>39986</c:v>
                </c:pt>
                <c:pt idx="371">
                  <c:v>39987</c:v>
                </c:pt>
                <c:pt idx="372">
                  <c:v>39988</c:v>
                </c:pt>
                <c:pt idx="373">
                  <c:v>39989</c:v>
                </c:pt>
                <c:pt idx="374">
                  <c:v>39990</c:v>
                </c:pt>
                <c:pt idx="375">
                  <c:v>39993</c:v>
                </c:pt>
                <c:pt idx="376">
                  <c:v>39994</c:v>
                </c:pt>
                <c:pt idx="377">
                  <c:v>39995</c:v>
                </c:pt>
                <c:pt idx="378">
                  <c:v>39996</c:v>
                </c:pt>
                <c:pt idx="379">
                  <c:v>40000</c:v>
                </c:pt>
                <c:pt idx="380">
                  <c:v>40001</c:v>
                </c:pt>
                <c:pt idx="381">
                  <c:v>40002</c:v>
                </c:pt>
                <c:pt idx="382">
                  <c:v>40003</c:v>
                </c:pt>
                <c:pt idx="383">
                  <c:v>40004</c:v>
                </c:pt>
                <c:pt idx="384">
                  <c:v>40007</c:v>
                </c:pt>
                <c:pt idx="385">
                  <c:v>40008</c:v>
                </c:pt>
                <c:pt idx="386">
                  <c:v>40009</c:v>
                </c:pt>
                <c:pt idx="387">
                  <c:v>40010</c:v>
                </c:pt>
                <c:pt idx="388">
                  <c:v>40011</c:v>
                </c:pt>
                <c:pt idx="389">
                  <c:v>40014</c:v>
                </c:pt>
                <c:pt idx="390">
                  <c:v>40015</c:v>
                </c:pt>
                <c:pt idx="391">
                  <c:v>40016</c:v>
                </c:pt>
                <c:pt idx="392">
                  <c:v>40017</c:v>
                </c:pt>
                <c:pt idx="393">
                  <c:v>40018</c:v>
                </c:pt>
                <c:pt idx="394">
                  <c:v>40021</c:v>
                </c:pt>
                <c:pt idx="395">
                  <c:v>40022</c:v>
                </c:pt>
                <c:pt idx="396">
                  <c:v>40023</c:v>
                </c:pt>
                <c:pt idx="397">
                  <c:v>40024</c:v>
                </c:pt>
                <c:pt idx="398">
                  <c:v>40025</c:v>
                </c:pt>
                <c:pt idx="399">
                  <c:v>40028</c:v>
                </c:pt>
                <c:pt idx="400">
                  <c:v>40029</c:v>
                </c:pt>
                <c:pt idx="401">
                  <c:v>40030</c:v>
                </c:pt>
                <c:pt idx="402">
                  <c:v>40031</c:v>
                </c:pt>
                <c:pt idx="403">
                  <c:v>40032</c:v>
                </c:pt>
                <c:pt idx="404">
                  <c:v>40035</c:v>
                </c:pt>
                <c:pt idx="405">
                  <c:v>40036</c:v>
                </c:pt>
                <c:pt idx="406">
                  <c:v>40037</c:v>
                </c:pt>
                <c:pt idx="407">
                  <c:v>40038</c:v>
                </c:pt>
                <c:pt idx="408">
                  <c:v>40039</c:v>
                </c:pt>
                <c:pt idx="409">
                  <c:v>40042</c:v>
                </c:pt>
                <c:pt idx="410">
                  <c:v>40043</c:v>
                </c:pt>
                <c:pt idx="411">
                  <c:v>40044</c:v>
                </c:pt>
                <c:pt idx="412">
                  <c:v>40045</c:v>
                </c:pt>
                <c:pt idx="413">
                  <c:v>40046</c:v>
                </c:pt>
                <c:pt idx="414">
                  <c:v>40049</c:v>
                </c:pt>
                <c:pt idx="415">
                  <c:v>40050</c:v>
                </c:pt>
                <c:pt idx="416">
                  <c:v>40051</c:v>
                </c:pt>
                <c:pt idx="417">
                  <c:v>40052</c:v>
                </c:pt>
                <c:pt idx="418">
                  <c:v>40053</c:v>
                </c:pt>
                <c:pt idx="419">
                  <c:v>40056</c:v>
                </c:pt>
                <c:pt idx="420">
                  <c:v>40057</c:v>
                </c:pt>
                <c:pt idx="421">
                  <c:v>40058</c:v>
                </c:pt>
                <c:pt idx="422">
                  <c:v>40059</c:v>
                </c:pt>
                <c:pt idx="423">
                  <c:v>40060</c:v>
                </c:pt>
                <c:pt idx="424">
                  <c:v>40064</c:v>
                </c:pt>
                <c:pt idx="425">
                  <c:v>40065</c:v>
                </c:pt>
                <c:pt idx="426">
                  <c:v>40066</c:v>
                </c:pt>
                <c:pt idx="427">
                  <c:v>40067</c:v>
                </c:pt>
                <c:pt idx="428">
                  <c:v>40070</c:v>
                </c:pt>
                <c:pt idx="429">
                  <c:v>40071</c:v>
                </c:pt>
                <c:pt idx="430">
                  <c:v>40072</c:v>
                </c:pt>
                <c:pt idx="431">
                  <c:v>40073</c:v>
                </c:pt>
                <c:pt idx="432">
                  <c:v>40074</c:v>
                </c:pt>
                <c:pt idx="433">
                  <c:v>40077</c:v>
                </c:pt>
                <c:pt idx="434">
                  <c:v>40078</c:v>
                </c:pt>
                <c:pt idx="435">
                  <c:v>40079</c:v>
                </c:pt>
                <c:pt idx="436">
                  <c:v>40080</c:v>
                </c:pt>
                <c:pt idx="437">
                  <c:v>40081</c:v>
                </c:pt>
                <c:pt idx="438">
                  <c:v>40084</c:v>
                </c:pt>
                <c:pt idx="439">
                  <c:v>40085</c:v>
                </c:pt>
                <c:pt idx="440">
                  <c:v>40086</c:v>
                </c:pt>
                <c:pt idx="441">
                  <c:v>40087</c:v>
                </c:pt>
                <c:pt idx="442">
                  <c:v>40088</c:v>
                </c:pt>
                <c:pt idx="443">
                  <c:v>40091</c:v>
                </c:pt>
                <c:pt idx="444">
                  <c:v>40092</c:v>
                </c:pt>
                <c:pt idx="445">
                  <c:v>40093</c:v>
                </c:pt>
                <c:pt idx="446">
                  <c:v>40094</c:v>
                </c:pt>
                <c:pt idx="447">
                  <c:v>40095</c:v>
                </c:pt>
                <c:pt idx="448">
                  <c:v>40098</c:v>
                </c:pt>
                <c:pt idx="449">
                  <c:v>40099</c:v>
                </c:pt>
                <c:pt idx="450">
                  <c:v>40100</c:v>
                </c:pt>
                <c:pt idx="451">
                  <c:v>40101</c:v>
                </c:pt>
                <c:pt idx="452">
                  <c:v>40102</c:v>
                </c:pt>
                <c:pt idx="453">
                  <c:v>40105</c:v>
                </c:pt>
                <c:pt idx="454">
                  <c:v>40106</c:v>
                </c:pt>
                <c:pt idx="455">
                  <c:v>40107</c:v>
                </c:pt>
                <c:pt idx="456">
                  <c:v>40108</c:v>
                </c:pt>
                <c:pt idx="457">
                  <c:v>40109</c:v>
                </c:pt>
                <c:pt idx="458">
                  <c:v>40112</c:v>
                </c:pt>
                <c:pt idx="459">
                  <c:v>40113</c:v>
                </c:pt>
                <c:pt idx="460">
                  <c:v>40114</c:v>
                </c:pt>
                <c:pt idx="461">
                  <c:v>40115</c:v>
                </c:pt>
                <c:pt idx="462">
                  <c:v>40116</c:v>
                </c:pt>
                <c:pt idx="463">
                  <c:v>40119</c:v>
                </c:pt>
                <c:pt idx="464">
                  <c:v>40120</c:v>
                </c:pt>
                <c:pt idx="465">
                  <c:v>40121</c:v>
                </c:pt>
                <c:pt idx="466">
                  <c:v>40122</c:v>
                </c:pt>
                <c:pt idx="467">
                  <c:v>40123</c:v>
                </c:pt>
                <c:pt idx="468">
                  <c:v>40126</c:v>
                </c:pt>
                <c:pt idx="469">
                  <c:v>40127</c:v>
                </c:pt>
                <c:pt idx="470">
                  <c:v>40128</c:v>
                </c:pt>
                <c:pt idx="471">
                  <c:v>40129</c:v>
                </c:pt>
                <c:pt idx="472">
                  <c:v>40130</c:v>
                </c:pt>
                <c:pt idx="473">
                  <c:v>40133</c:v>
                </c:pt>
                <c:pt idx="474">
                  <c:v>40134</c:v>
                </c:pt>
                <c:pt idx="475">
                  <c:v>40135</c:v>
                </c:pt>
                <c:pt idx="476">
                  <c:v>40136</c:v>
                </c:pt>
                <c:pt idx="477">
                  <c:v>40137</c:v>
                </c:pt>
                <c:pt idx="478">
                  <c:v>40140</c:v>
                </c:pt>
                <c:pt idx="479">
                  <c:v>40141</c:v>
                </c:pt>
                <c:pt idx="480">
                  <c:v>40142</c:v>
                </c:pt>
                <c:pt idx="481">
                  <c:v>40144</c:v>
                </c:pt>
                <c:pt idx="482">
                  <c:v>40147</c:v>
                </c:pt>
                <c:pt idx="483">
                  <c:v>40148</c:v>
                </c:pt>
                <c:pt idx="484">
                  <c:v>40149</c:v>
                </c:pt>
                <c:pt idx="485">
                  <c:v>40150</c:v>
                </c:pt>
                <c:pt idx="486">
                  <c:v>40151</c:v>
                </c:pt>
                <c:pt idx="487">
                  <c:v>40154</c:v>
                </c:pt>
                <c:pt idx="488">
                  <c:v>40155</c:v>
                </c:pt>
                <c:pt idx="489">
                  <c:v>40156</c:v>
                </c:pt>
                <c:pt idx="490">
                  <c:v>40157</c:v>
                </c:pt>
                <c:pt idx="491">
                  <c:v>40158</c:v>
                </c:pt>
                <c:pt idx="492">
                  <c:v>40161</c:v>
                </c:pt>
                <c:pt idx="493">
                  <c:v>40162</c:v>
                </c:pt>
                <c:pt idx="494">
                  <c:v>40163</c:v>
                </c:pt>
                <c:pt idx="495">
                  <c:v>40164</c:v>
                </c:pt>
                <c:pt idx="496">
                  <c:v>40165</c:v>
                </c:pt>
                <c:pt idx="497">
                  <c:v>40168</c:v>
                </c:pt>
                <c:pt idx="498">
                  <c:v>40169</c:v>
                </c:pt>
                <c:pt idx="499">
                  <c:v>40170</c:v>
                </c:pt>
                <c:pt idx="500">
                  <c:v>40171</c:v>
                </c:pt>
                <c:pt idx="501">
                  <c:v>40175</c:v>
                </c:pt>
                <c:pt idx="502">
                  <c:v>40176</c:v>
                </c:pt>
                <c:pt idx="503">
                  <c:v>40177</c:v>
                </c:pt>
                <c:pt idx="504">
                  <c:v>40178</c:v>
                </c:pt>
                <c:pt idx="505">
                  <c:v>40182</c:v>
                </c:pt>
                <c:pt idx="506">
                  <c:v>40183</c:v>
                </c:pt>
                <c:pt idx="507">
                  <c:v>40184</c:v>
                </c:pt>
                <c:pt idx="508">
                  <c:v>40185</c:v>
                </c:pt>
                <c:pt idx="509">
                  <c:v>40186</c:v>
                </c:pt>
                <c:pt idx="510">
                  <c:v>40189</c:v>
                </c:pt>
                <c:pt idx="511">
                  <c:v>40190</c:v>
                </c:pt>
                <c:pt idx="512">
                  <c:v>40191</c:v>
                </c:pt>
                <c:pt idx="513">
                  <c:v>40192</c:v>
                </c:pt>
                <c:pt idx="514">
                  <c:v>40193</c:v>
                </c:pt>
                <c:pt idx="515">
                  <c:v>40197</c:v>
                </c:pt>
                <c:pt idx="516">
                  <c:v>40198</c:v>
                </c:pt>
                <c:pt idx="517">
                  <c:v>40199</c:v>
                </c:pt>
                <c:pt idx="518">
                  <c:v>40200</c:v>
                </c:pt>
                <c:pt idx="519">
                  <c:v>40203</c:v>
                </c:pt>
                <c:pt idx="520">
                  <c:v>40204</c:v>
                </c:pt>
                <c:pt idx="521">
                  <c:v>40205</c:v>
                </c:pt>
                <c:pt idx="522">
                  <c:v>40206</c:v>
                </c:pt>
                <c:pt idx="523">
                  <c:v>40207</c:v>
                </c:pt>
                <c:pt idx="524">
                  <c:v>40210</c:v>
                </c:pt>
                <c:pt idx="525">
                  <c:v>40211</c:v>
                </c:pt>
                <c:pt idx="526">
                  <c:v>40212</c:v>
                </c:pt>
                <c:pt idx="527">
                  <c:v>40213</c:v>
                </c:pt>
                <c:pt idx="528">
                  <c:v>40214</c:v>
                </c:pt>
                <c:pt idx="529">
                  <c:v>40217</c:v>
                </c:pt>
                <c:pt idx="530">
                  <c:v>40218</c:v>
                </c:pt>
                <c:pt idx="531">
                  <c:v>40219</c:v>
                </c:pt>
                <c:pt idx="532">
                  <c:v>40220</c:v>
                </c:pt>
                <c:pt idx="533">
                  <c:v>40221</c:v>
                </c:pt>
                <c:pt idx="534">
                  <c:v>40225</c:v>
                </c:pt>
                <c:pt idx="535">
                  <c:v>40226</c:v>
                </c:pt>
                <c:pt idx="536">
                  <c:v>40227</c:v>
                </c:pt>
                <c:pt idx="537">
                  <c:v>40228</c:v>
                </c:pt>
                <c:pt idx="538">
                  <c:v>40231</c:v>
                </c:pt>
                <c:pt idx="539">
                  <c:v>40232</c:v>
                </c:pt>
                <c:pt idx="540">
                  <c:v>40233</c:v>
                </c:pt>
                <c:pt idx="541">
                  <c:v>40234</c:v>
                </c:pt>
                <c:pt idx="542">
                  <c:v>40235</c:v>
                </c:pt>
                <c:pt idx="543">
                  <c:v>40238</c:v>
                </c:pt>
                <c:pt idx="544">
                  <c:v>40239</c:v>
                </c:pt>
                <c:pt idx="545">
                  <c:v>40240</c:v>
                </c:pt>
                <c:pt idx="546">
                  <c:v>40241</c:v>
                </c:pt>
                <c:pt idx="547">
                  <c:v>40242</c:v>
                </c:pt>
                <c:pt idx="548">
                  <c:v>40245</c:v>
                </c:pt>
                <c:pt idx="549">
                  <c:v>40246</c:v>
                </c:pt>
                <c:pt idx="550">
                  <c:v>40247</c:v>
                </c:pt>
                <c:pt idx="551">
                  <c:v>40248</c:v>
                </c:pt>
                <c:pt idx="552">
                  <c:v>40249</c:v>
                </c:pt>
                <c:pt idx="553">
                  <c:v>40252</c:v>
                </c:pt>
                <c:pt idx="554">
                  <c:v>40253</c:v>
                </c:pt>
                <c:pt idx="555">
                  <c:v>40254</c:v>
                </c:pt>
                <c:pt idx="556">
                  <c:v>40255</c:v>
                </c:pt>
                <c:pt idx="557">
                  <c:v>40256</c:v>
                </c:pt>
                <c:pt idx="558">
                  <c:v>40259</c:v>
                </c:pt>
                <c:pt idx="559">
                  <c:v>40260</c:v>
                </c:pt>
                <c:pt idx="560">
                  <c:v>40261</c:v>
                </c:pt>
                <c:pt idx="561">
                  <c:v>40262</c:v>
                </c:pt>
                <c:pt idx="562">
                  <c:v>40263</c:v>
                </c:pt>
                <c:pt idx="563">
                  <c:v>40266</c:v>
                </c:pt>
                <c:pt idx="564">
                  <c:v>40267</c:v>
                </c:pt>
                <c:pt idx="565">
                  <c:v>40268</c:v>
                </c:pt>
                <c:pt idx="566">
                  <c:v>40269</c:v>
                </c:pt>
                <c:pt idx="567">
                  <c:v>40273</c:v>
                </c:pt>
                <c:pt idx="568">
                  <c:v>40274</c:v>
                </c:pt>
                <c:pt idx="569">
                  <c:v>40275</c:v>
                </c:pt>
                <c:pt idx="570">
                  <c:v>40276</c:v>
                </c:pt>
                <c:pt idx="571">
                  <c:v>40277</c:v>
                </c:pt>
                <c:pt idx="572">
                  <c:v>40280</c:v>
                </c:pt>
                <c:pt idx="573">
                  <c:v>40281</c:v>
                </c:pt>
                <c:pt idx="574">
                  <c:v>40282</c:v>
                </c:pt>
                <c:pt idx="575">
                  <c:v>40283</c:v>
                </c:pt>
                <c:pt idx="576">
                  <c:v>40284</c:v>
                </c:pt>
                <c:pt idx="577">
                  <c:v>40287</c:v>
                </c:pt>
                <c:pt idx="578">
                  <c:v>40288</c:v>
                </c:pt>
                <c:pt idx="579">
                  <c:v>40289</c:v>
                </c:pt>
                <c:pt idx="580">
                  <c:v>40290</c:v>
                </c:pt>
                <c:pt idx="581">
                  <c:v>40291</c:v>
                </c:pt>
                <c:pt idx="582">
                  <c:v>40294</c:v>
                </c:pt>
                <c:pt idx="583">
                  <c:v>40295</c:v>
                </c:pt>
                <c:pt idx="584">
                  <c:v>40296</c:v>
                </c:pt>
                <c:pt idx="585">
                  <c:v>40297</c:v>
                </c:pt>
                <c:pt idx="586">
                  <c:v>40298</c:v>
                </c:pt>
                <c:pt idx="587">
                  <c:v>40301</c:v>
                </c:pt>
                <c:pt idx="588">
                  <c:v>40302</c:v>
                </c:pt>
                <c:pt idx="589">
                  <c:v>40303</c:v>
                </c:pt>
                <c:pt idx="590">
                  <c:v>40304</c:v>
                </c:pt>
                <c:pt idx="591">
                  <c:v>40305</c:v>
                </c:pt>
                <c:pt idx="592">
                  <c:v>40308</c:v>
                </c:pt>
                <c:pt idx="593">
                  <c:v>40309</c:v>
                </c:pt>
                <c:pt idx="594">
                  <c:v>40310</c:v>
                </c:pt>
                <c:pt idx="595">
                  <c:v>40311</c:v>
                </c:pt>
                <c:pt idx="596">
                  <c:v>40312</c:v>
                </c:pt>
                <c:pt idx="597">
                  <c:v>40315</c:v>
                </c:pt>
                <c:pt idx="598">
                  <c:v>40316</c:v>
                </c:pt>
                <c:pt idx="599">
                  <c:v>40317</c:v>
                </c:pt>
                <c:pt idx="600">
                  <c:v>40318</c:v>
                </c:pt>
                <c:pt idx="601">
                  <c:v>40319</c:v>
                </c:pt>
                <c:pt idx="602">
                  <c:v>40322</c:v>
                </c:pt>
                <c:pt idx="603">
                  <c:v>40323</c:v>
                </c:pt>
                <c:pt idx="604">
                  <c:v>40324</c:v>
                </c:pt>
                <c:pt idx="605">
                  <c:v>40325</c:v>
                </c:pt>
                <c:pt idx="606">
                  <c:v>40326</c:v>
                </c:pt>
                <c:pt idx="607">
                  <c:v>40330</c:v>
                </c:pt>
                <c:pt idx="608">
                  <c:v>40331</c:v>
                </c:pt>
                <c:pt idx="609">
                  <c:v>40332</c:v>
                </c:pt>
                <c:pt idx="610">
                  <c:v>40333</c:v>
                </c:pt>
                <c:pt idx="611">
                  <c:v>40336</c:v>
                </c:pt>
                <c:pt idx="612">
                  <c:v>40337</c:v>
                </c:pt>
                <c:pt idx="613">
                  <c:v>40338</c:v>
                </c:pt>
                <c:pt idx="614">
                  <c:v>40339</c:v>
                </c:pt>
                <c:pt idx="615">
                  <c:v>40340</c:v>
                </c:pt>
                <c:pt idx="616">
                  <c:v>40343</c:v>
                </c:pt>
                <c:pt idx="617">
                  <c:v>40344</c:v>
                </c:pt>
                <c:pt idx="618">
                  <c:v>40345</c:v>
                </c:pt>
                <c:pt idx="619">
                  <c:v>40346</c:v>
                </c:pt>
                <c:pt idx="620">
                  <c:v>40347</c:v>
                </c:pt>
                <c:pt idx="621">
                  <c:v>40350</c:v>
                </c:pt>
                <c:pt idx="622">
                  <c:v>40351</c:v>
                </c:pt>
                <c:pt idx="623">
                  <c:v>40352</c:v>
                </c:pt>
                <c:pt idx="624">
                  <c:v>40353</c:v>
                </c:pt>
                <c:pt idx="625">
                  <c:v>40354</c:v>
                </c:pt>
                <c:pt idx="626">
                  <c:v>40357</c:v>
                </c:pt>
                <c:pt idx="627">
                  <c:v>40358</c:v>
                </c:pt>
                <c:pt idx="628">
                  <c:v>40359</c:v>
                </c:pt>
                <c:pt idx="629">
                  <c:v>40360</c:v>
                </c:pt>
                <c:pt idx="630">
                  <c:v>40361</c:v>
                </c:pt>
                <c:pt idx="631">
                  <c:v>40365</c:v>
                </c:pt>
                <c:pt idx="632">
                  <c:v>40366</c:v>
                </c:pt>
                <c:pt idx="633">
                  <c:v>40367</c:v>
                </c:pt>
                <c:pt idx="634">
                  <c:v>40368</c:v>
                </c:pt>
                <c:pt idx="635">
                  <c:v>40371</c:v>
                </c:pt>
                <c:pt idx="636">
                  <c:v>40372</c:v>
                </c:pt>
                <c:pt idx="637">
                  <c:v>40373</c:v>
                </c:pt>
                <c:pt idx="638">
                  <c:v>40374</c:v>
                </c:pt>
                <c:pt idx="639">
                  <c:v>40375</c:v>
                </c:pt>
                <c:pt idx="640">
                  <c:v>40378</c:v>
                </c:pt>
                <c:pt idx="641">
                  <c:v>40379</c:v>
                </c:pt>
                <c:pt idx="642">
                  <c:v>40380</c:v>
                </c:pt>
                <c:pt idx="643">
                  <c:v>40381</c:v>
                </c:pt>
                <c:pt idx="644">
                  <c:v>40382</c:v>
                </c:pt>
                <c:pt idx="645">
                  <c:v>40385</c:v>
                </c:pt>
                <c:pt idx="646">
                  <c:v>40386</c:v>
                </c:pt>
                <c:pt idx="647">
                  <c:v>40387</c:v>
                </c:pt>
                <c:pt idx="648">
                  <c:v>40388</c:v>
                </c:pt>
                <c:pt idx="649">
                  <c:v>40389</c:v>
                </c:pt>
                <c:pt idx="650">
                  <c:v>40392</c:v>
                </c:pt>
                <c:pt idx="651">
                  <c:v>40393</c:v>
                </c:pt>
                <c:pt idx="652">
                  <c:v>40394</c:v>
                </c:pt>
                <c:pt idx="653">
                  <c:v>40395</c:v>
                </c:pt>
                <c:pt idx="654">
                  <c:v>40396</c:v>
                </c:pt>
                <c:pt idx="655">
                  <c:v>40399</c:v>
                </c:pt>
                <c:pt idx="656">
                  <c:v>40400</c:v>
                </c:pt>
                <c:pt idx="657">
                  <c:v>40401</c:v>
                </c:pt>
                <c:pt idx="658">
                  <c:v>40402</c:v>
                </c:pt>
                <c:pt idx="659">
                  <c:v>40403</c:v>
                </c:pt>
                <c:pt idx="660">
                  <c:v>40406</c:v>
                </c:pt>
                <c:pt idx="661">
                  <c:v>40407</c:v>
                </c:pt>
                <c:pt idx="662">
                  <c:v>40408</c:v>
                </c:pt>
                <c:pt idx="663">
                  <c:v>40409</c:v>
                </c:pt>
                <c:pt idx="664">
                  <c:v>40410</c:v>
                </c:pt>
                <c:pt idx="665">
                  <c:v>40413</c:v>
                </c:pt>
                <c:pt idx="666">
                  <c:v>40414</c:v>
                </c:pt>
                <c:pt idx="667">
                  <c:v>40415</c:v>
                </c:pt>
                <c:pt idx="668">
                  <c:v>40416</c:v>
                </c:pt>
                <c:pt idx="669">
                  <c:v>40417</c:v>
                </c:pt>
                <c:pt idx="670">
                  <c:v>40420</c:v>
                </c:pt>
                <c:pt idx="671">
                  <c:v>40421</c:v>
                </c:pt>
                <c:pt idx="672">
                  <c:v>40422</c:v>
                </c:pt>
                <c:pt idx="673">
                  <c:v>40423</c:v>
                </c:pt>
                <c:pt idx="674">
                  <c:v>40424</c:v>
                </c:pt>
                <c:pt idx="675">
                  <c:v>40428</c:v>
                </c:pt>
                <c:pt idx="676">
                  <c:v>40429</c:v>
                </c:pt>
                <c:pt idx="677">
                  <c:v>40430</c:v>
                </c:pt>
                <c:pt idx="678">
                  <c:v>40431</c:v>
                </c:pt>
                <c:pt idx="679">
                  <c:v>40434</c:v>
                </c:pt>
                <c:pt idx="680">
                  <c:v>40435</c:v>
                </c:pt>
                <c:pt idx="681">
                  <c:v>40436</c:v>
                </c:pt>
                <c:pt idx="682">
                  <c:v>40437</c:v>
                </c:pt>
                <c:pt idx="683">
                  <c:v>40438</c:v>
                </c:pt>
                <c:pt idx="684">
                  <c:v>40441</c:v>
                </c:pt>
                <c:pt idx="685">
                  <c:v>40442</c:v>
                </c:pt>
                <c:pt idx="686">
                  <c:v>40443</c:v>
                </c:pt>
                <c:pt idx="687">
                  <c:v>40444</c:v>
                </c:pt>
                <c:pt idx="688">
                  <c:v>40445</c:v>
                </c:pt>
                <c:pt idx="689">
                  <c:v>40448</c:v>
                </c:pt>
                <c:pt idx="690">
                  <c:v>40449</c:v>
                </c:pt>
                <c:pt idx="691">
                  <c:v>40450</c:v>
                </c:pt>
                <c:pt idx="692">
                  <c:v>40451</c:v>
                </c:pt>
                <c:pt idx="693">
                  <c:v>40452</c:v>
                </c:pt>
                <c:pt idx="694">
                  <c:v>40455</c:v>
                </c:pt>
                <c:pt idx="695">
                  <c:v>40456</c:v>
                </c:pt>
                <c:pt idx="696">
                  <c:v>40457</c:v>
                </c:pt>
                <c:pt idx="697">
                  <c:v>40458</c:v>
                </c:pt>
                <c:pt idx="698">
                  <c:v>40459</c:v>
                </c:pt>
                <c:pt idx="699">
                  <c:v>40462</c:v>
                </c:pt>
                <c:pt idx="700">
                  <c:v>40463</c:v>
                </c:pt>
                <c:pt idx="701">
                  <c:v>40464</c:v>
                </c:pt>
                <c:pt idx="702">
                  <c:v>40465</c:v>
                </c:pt>
                <c:pt idx="703">
                  <c:v>40466</c:v>
                </c:pt>
                <c:pt idx="704">
                  <c:v>40469</c:v>
                </c:pt>
                <c:pt idx="705">
                  <c:v>40470</c:v>
                </c:pt>
                <c:pt idx="706">
                  <c:v>40471</c:v>
                </c:pt>
                <c:pt idx="707">
                  <c:v>40472</c:v>
                </c:pt>
                <c:pt idx="708">
                  <c:v>40473</c:v>
                </c:pt>
                <c:pt idx="709">
                  <c:v>40476</c:v>
                </c:pt>
                <c:pt idx="710">
                  <c:v>40477</c:v>
                </c:pt>
                <c:pt idx="711">
                  <c:v>40478</c:v>
                </c:pt>
                <c:pt idx="712">
                  <c:v>40479</c:v>
                </c:pt>
                <c:pt idx="713">
                  <c:v>40480</c:v>
                </c:pt>
                <c:pt idx="714">
                  <c:v>40483</c:v>
                </c:pt>
                <c:pt idx="715">
                  <c:v>40484</c:v>
                </c:pt>
                <c:pt idx="716">
                  <c:v>40485</c:v>
                </c:pt>
                <c:pt idx="717">
                  <c:v>40486</c:v>
                </c:pt>
                <c:pt idx="718">
                  <c:v>40487</c:v>
                </c:pt>
                <c:pt idx="719">
                  <c:v>40490</c:v>
                </c:pt>
                <c:pt idx="720">
                  <c:v>40491</c:v>
                </c:pt>
                <c:pt idx="721">
                  <c:v>40492</c:v>
                </c:pt>
                <c:pt idx="722">
                  <c:v>40493</c:v>
                </c:pt>
                <c:pt idx="723">
                  <c:v>40494</c:v>
                </c:pt>
                <c:pt idx="724">
                  <c:v>40497</c:v>
                </c:pt>
                <c:pt idx="725">
                  <c:v>40498</c:v>
                </c:pt>
                <c:pt idx="726">
                  <c:v>40499</c:v>
                </c:pt>
                <c:pt idx="727">
                  <c:v>40500</c:v>
                </c:pt>
                <c:pt idx="728">
                  <c:v>40501</c:v>
                </c:pt>
                <c:pt idx="729">
                  <c:v>40504</c:v>
                </c:pt>
                <c:pt idx="730">
                  <c:v>40505</c:v>
                </c:pt>
                <c:pt idx="731">
                  <c:v>40506</c:v>
                </c:pt>
                <c:pt idx="732">
                  <c:v>40508</c:v>
                </c:pt>
                <c:pt idx="733">
                  <c:v>40511</c:v>
                </c:pt>
                <c:pt idx="734">
                  <c:v>40512</c:v>
                </c:pt>
                <c:pt idx="735">
                  <c:v>40513</c:v>
                </c:pt>
                <c:pt idx="736">
                  <c:v>40514</c:v>
                </c:pt>
                <c:pt idx="737">
                  <c:v>40515</c:v>
                </c:pt>
                <c:pt idx="738">
                  <c:v>40518</c:v>
                </c:pt>
                <c:pt idx="739">
                  <c:v>40519</c:v>
                </c:pt>
                <c:pt idx="740">
                  <c:v>40520</c:v>
                </c:pt>
                <c:pt idx="741">
                  <c:v>40521</c:v>
                </c:pt>
                <c:pt idx="742">
                  <c:v>40522</c:v>
                </c:pt>
                <c:pt idx="743">
                  <c:v>40525</c:v>
                </c:pt>
                <c:pt idx="744">
                  <c:v>40526</c:v>
                </c:pt>
                <c:pt idx="745">
                  <c:v>40527</c:v>
                </c:pt>
                <c:pt idx="746">
                  <c:v>40528</c:v>
                </c:pt>
                <c:pt idx="747">
                  <c:v>40529</c:v>
                </c:pt>
                <c:pt idx="748">
                  <c:v>40532</c:v>
                </c:pt>
                <c:pt idx="749">
                  <c:v>40533</c:v>
                </c:pt>
                <c:pt idx="750">
                  <c:v>40534</c:v>
                </c:pt>
                <c:pt idx="751">
                  <c:v>40535</c:v>
                </c:pt>
                <c:pt idx="752">
                  <c:v>40539</c:v>
                </c:pt>
                <c:pt idx="753">
                  <c:v>40540</c:v>
                </c:pt>
                <c:pt idx="754">
                  <c:v>40541</c:v>
                </c:pt>
                <c:pt idx="755">
                  <c:v>40542</c:v>
                </c:pt>
                <c:pt idx="756">
                  <c:v>40543</c:v>
                </c:pt>
                <c:pt idx="757">
                  <c:v>40546</c:v>
                </c:pt>
                <c:pt idx="758">
                  <c:v>40547</c:v>
                </c:pt>
                <c:pt idx="759">
                  <c:v>40548</c:v>
                </c:pt>
                <c:pt idx="760">
                  <c:v>40549</c:v>
                </c:pt>
                <c:pt idx="761">
                  <c:v>40550</c:v>
                </c:pt>
                <c:pt idx="762">
                  <c:v>40553</c:v>
                </c:pt>
                <c:pt idx="763">
                  <c:v>40554</c:v>
                </c:pt>
                <c:pt idx="764">
                  <c:v>40555</c:v>
                </c:pt>
                <c:pt idx="765">
                  <c:v>40556</c:v>
                </c:pt>
                <c:pt idx="766">
                  <c:v>40557</c:v>
                </c:pt>
                <c:pt idx="767">
                  <c:v>40561</c:v>
                </c:pt>
                <c:pt idx="768">
                  <c:v>40562</c:v>
                </c:pt>
                <c:pt idx="769">
                  <c:v>40563</c:v>
                </c:pt>
                <c:pt idx="770">
                  <c:v>40564</c:v>
                </c:pt>
                <c:pt idx="771">
                  <c:v>40567</c:v>
                </c:pt>
                <c:pt idx="772">
                  <c:v>40568</c:v>
                </c:pt>
                <c:pt idx="773">
                  <c:v>40569</c:v>
                </c:pt>
                <c:pt idx="774">
                  <c:v>40570</c:v>
                </c:pt>
                <c:pt idx="775">
                  <c:v>40571</c:v>
                </c:pt>
                <c:pt idx="776">
                  <c:v>40574</c:v>
                </c:pt>
                <c:pt idx="777">
                  <c:v>40575</c:v>
                </c:pt>
                <c:pt idx="778">
                  <c:v>40576</c:v>
                </c:pt>
                <c:pt idx="779">
                  <c:v>40577</c:v>
                </c:pt>
                <c:pt idx="780">
                  <c:v>40578</c:v>
                </c:pt>
                <c:pt idx="781">
                  <c:v>40581</c:v>
                </c:pt>
                <c:pt idx="782">
                  <c:v>40582</c:v>
                </c:pt>
                <c:pt idx="783">
                  <c:v>40583</c:v>
                </c:pt>
                <c:pt idx="784">
                  <c:v>40584</c:v>
                </c:pt>
                <c:pt idx="785">
                  <c:v>40585</c:v>
                </c:pt>
                <c:pt idx="786">
                  <c:v>40588</c:v>
                </c:pt>
                <c:pt idx="787">
                  <c:v>40589</c:v>
                </c:pt>
                <c:pt idx="788">
                  <c:v>40590</c:v>
                </c:pt>
                <c:pt idx="789">
                  <c:v>40591</c:v>
                </c:pt>
                <c:pt idx="790">
                  <c:v>40592</c:v>
                </c:pt>
                <c:pt idx="791">
                  <c:v>40596</c:v>
                </c:pt>
                <c:pt idx="792">
                  <c:v>40597</c:v>
                </c:pt>
                <c:pt idx="793">
                  <c:v>40598</c:v>
                </c:pt>
                <c:pt idx="794">
                  <c:v>40599</c:v>
                </c:pt>
                <c:pt idx="795">
                  <c:v>40602</c:v>
                </c:pt>
                <c:pt idx="796">
                  <c:v>40603</c:v>
                </c:pt>
                <c:pt idx="797">
                  <c:v>40604</c:v>
                </c:pt>
                <c:pt idx="798">
                  <c:v>40605</c:v>
                </c:pt>
                <c:pt idx="799">
                  <c:v>40606</c:v>
                </c:pt>
                <c:pt idx="800">
                  <c:v>40609</c:v>
                </c:pt>
                <c:pt idx="801">
                  <c:v>40610</c:v>
                </c:pt>
                <c:pt idx="802">
                  <c:v>40611</c:v>
                </c:pt>
                <c:pt idx="803">
                  <c:v>40612</c:v>
                </c:pt>
                <c:pt idx="804">
                  <c:v>40613</c:v>
                </c:pt>
                <c:pt idx="805">
                  <c:v>40616</c:v>
                </c:pt>
                <c:pt idx="806">
                  <c:v>40617</c:v>
                </c:pt>
                <c:pt idx="807">
                  <c:v>40618</c:v>
                </c:pt>
                <c:pt idx="808">
                  <c:v>40619</c:v>
                </c:pt>
                <c:pt idx="809">
                  <c:v>40620</c:v>
                </c:pt>
                <c:pt idx="810">
                  <c:v>40623</c:v>
                </c:pt>
                <c:pt idx="811">
                  <c:v>40624</c:v>
                </c:pt>
                <c:pt idx="812">
                  <c:v>40625</c:v>
                </c:pt>
                <c:pt idx="813">
                  <c:v>40626</c:v>
                </c:pt>
                <c:pt idx="814">
                  <c:v>40627</c:v>
                </c:pt>
                <c:pt idx="815">
                  <c:v>40630</c:v>
                </c:pt>
                <c:pt idx="816">
                  <c:v>40631</c:v>
                </c:pt>
                <c:pt idx="817">
                  <c:v>40632</c:v>
                </c:pt>
                <c:pt idx="818">
                  <c:v>40633</c:v>
                </c:pt>
                <c:pt idx="819">
                  <c:v>40634</c:v>
                </c:pt>
                <c:pt idx="820">
                  <c:v>40637</c:v>
                </c:pt>
                <c:pt idx="821">
                  <c:v>40638</c:v>
                </c:pt>
                <c:pt idx="822">
                  <c:v>40639</c:v>
                </c:pt>
                <c:pt idx="823">
                  <c:v>40640</c:v>
                </c:pt>
                <c:pt idx="824">
                  <c:v>40641</c:v>
                </c:pt>
                <c:pt idx="825">
                  <c:v>40644</c:v>
                </c:pt>
                <c:pt idx="826">
                  <c:v>40645</c:v>
                </c:pt>
                <c:pt idx="827">
                  <c:v>40646</c:v>
                </c:pt>
                <c:pt idx="828">
                  <c:v>40647</c:v>
                </c:pt>
                <c:pt idx="829">
                  <c:v>40648</c:v>
                </c:pt>
                <c:pt idx="830">
                  <c:v>40651</c:v>
                </c:pt>
                <c:pt idx="831">
                  <c:v>40652</c:v>
                </c:pt>
                <c:pt idx="832">
                  <c:v>40653</c:v>
                </c:pt>
                <c:pt idx="833">
                  <c:v>40654</c:v>
                </c:pt>
                <c:pt idx="834">
                  <c:v>40658</c:v>
                </c:pt>
                <c:pt idx="835">
                  <c:v>40659</c:v>
                </c:pt>
                <c:pt idx="836">
                  <c:v>40660</c:v>
                </c:pt>
                <c:pt idx="837">
                  <c:v>40661</c:v>
                </c:pt>
                <c:pt idx="838">
                  <c:v>40662</c:v>
                </c:pt>
                <c:pt idx="839">
                  <c:v>40665</c:v>
                </c:pt>
                <c:pt idx="840">
                  <c:v>40666</c:v>
                </c:pt>
                <c:pt idx="841">
                  <c:v>40667</c:v>
                </c:pt>
                <c:pt idx="842">
                  <c:v>40668</c:v>
                </c:pt>
                <c:pt idx="843">
                  <c:v>40669</c:v>
                </c:pt>
                <c:pt idx="844">
                  <c:v>40672</c:v>
                </c:pt>
                <c:pt idx="845">
                  <c:v>40673</c:v>
                </c:pt>
                <c:pt idx="846">
                  <c:v>40674</c:v>
                </c:pt>
                <c:pt idx="847">
                  <c:v>40675</c:v>
                </c:pt>
                <c:pt idx="848">
                  <c:v>40676</c:v>
                </c:pt>
                <c:pt idx="849">
                  <c:v>40679</c:v>
                </c:pt>
                <c:pt idx="850">
                  <c:v>40680</c:v>
                </c:pt>
                <c:pt idx="851">
                  <c:v>40681</c:v>
                </c:pt>
                <c:pt idx="852">
                  <c:v>40682</c:v>
                </c:pt>
                <c:pt idx="853">
                  <c:v>40683</c:v>
                </c:pt>
                <c:pt idx="854">
                  <c:v>40686</c:v>
                </c:pt>
                <c:pt idx="855">
                  <c:v>40687</c:v>
                </c:pt>
                <c:pt idx="856">
                  <c:v>40688</c:v>
                </c:pt>
                <c:pt idx="857">
                  <c:v>40689</c:v>
                </c:pt>
                <c:pt idx="858">
                  <c:v>40690</c:v>
                </c:pt>
                <c:pt idx="859">
                  <c:v>40694</c:v>
                </c:pt>
                <c:pt idx="860">
                  <c:v>40695</c:v>
                </c:pt>
                <c:pt idx="861">
                  <c:v>40696</c:v>
                </c:pt>
                <c:pt idx="862">
                  <c:v>40697</c:v>
                </c:pt>
                <c:pt idx="863">
                  <c:v>40700</c:v>
                </c:pt>
                <c:pt idx="864">
                  <c:v>40701</c:v>
                </c:pt>
                <c:pt idx="865">
                  <c:v>40702</c:v>
                </c:pt>
                <c:pt idx="866">
                  <c:v>40703</c:v>
                </c:pt>
                <c:pt idx="867">
                  <c:v>40704</c:v>
                </c:pt>
                <c:pt idx="868">
                  <c:v>40707</c:v>
                </c:pt>
                <c:pt idx="869">
                  <c:v>40708</c:v>
                </c:pt>
                <c:pt idx="870">
                  <c:v>40709</c:v>
                </c:pt>
                <c:pt idx="871">
                  <c:v>40710</c:v>
                </c:pt>
                <c:pt idx="872">
                  <c:v>40711</c:v>
                </c:pt>
                <c:pt idx="873">
                  <c:v>40714</c:v>
                </c:pt>
                <c:pt idx="874">
                  <c:v>40715</c:v>
                </c:pt>
                <c:pt idx="875">
                  <c:v>40716</c:v>
                </c:pt>
                <c:pt idx="876">
                  <c:v>40717</c:v>
                </c:pt>
                <c:pt idx="877">
                  <c:v>40718</c:v>
                </c:pt>
                <c:pt idx="878">
                  <c:v>40721</c:v>
                </c:pt>
                <c:pt idx="879">
                  <c:v>40722</c:v>
                </c:pt>
                <c:pt idx="880">
                  <c:v>40723</c:v>
                </c:pt>
                <c:pt idx="881">
                  <c:v>40724</c:v>
                </c:pt>
                <c:pt idx="882">
                  <c:v>40725</c:v>
                </c:pt>
                <c:pt idx="883">
                  <c:v>40729</c:v>
                </c:pt>
                <c:pt idx="884">
                  <c:v>40730</c:v>
                </c:pt>
                <c:pt idx="885">
                  <c:v>40731</c:v>
                </c:pt>
                <c:pt idx="886">
                  <c:v>40732</c:v>
                </c:pt>
                <c:pt idx="887">
                  <c:v>40735</c:v>
                </c:pt>
                <c:pt idx="888">
                  <c:v>40736</c:v>
                </c:pt>
                <c:pt idx="889">
                  <c:v>40737</c:v>
                </c:pt>
                <c:pt idx="890">
                  <c:v>40738</c:v>
                </c:pt>
                <c:pt idx="891">
                  <c:v>40739</c:v>
                </c:pt>
                <c:pt idx="892">
                  <c:v>40742</c:v>
                </c:pt>
                <c:pt idx="893">
                  <c:v>40743</c:v>
                </c:pt>
                <c:pt idx="894">
                  <c:v>40744</c:v>
                </c:pt>
                <c:pt idx="895">
                  <c:v>40745</c:v>
                </c:pt>
                <c:pt idx="896">
                  <c:v>40746</c:v>
                </c:pt>
                <c:pt idx="897">
                  <c:v>40749</c:v>
                </c:pt>
                <c:pt idx="898">
                  <c:v>40750</c:v>
                </c:pt>
                <c:pt idx="899">
                  <c:v>40751</c:v>
                </c:pt>
                <c:pt idx="900">
                  <c:v>40752</c:v>
                </c:pt>
                <c:pt idx="901">
                  <c:v>40753</c:v>
                </c:pt>
                <c:pt idx="902">
                  <c:v>40756</c:v>
                </c:pt>
                <c:pt idx="903">
                  <c:v>40757</c:v>
                </c:pt>
                <c:pt idx="904">
                  <c:v>40758</c:v>
                </c:pt>
                <c:pt idx="905">
                  <c:v>40759</c:v>
                </c:pt>
                <c:pt idx="906">
                  <c:v>40760</c:v>
                </c:pt>
                <c:pt idx="907">
                  <c:v>40763</c:v>
                </c:pt>
                <c:pt idx="908">
                  <c:v>40764</c:v>
                </c:pt>
                <c:pt idx="909">
                  <c:v>40765</c:v>
                </c:pt>
                <c:pt idx="910">
                  <c:v>40766</c:v>
                </c:pt>
                <c:pt idx="911">
                  <c:v>40767</c:v>
                </c:pt>
                <c:pt idx="912">
                  <c:v>40770</c:v>
                </c:pt>
                <c:pt idx="913">
                  <c:v>40771</c:v>
                </c:pt>
                <c:pt idx="914">
                  <c:v>40772</c:v>
                </c:pt>
                <c:pt idx="915">
                  <c:v>40773</c:v>
                </c:pt>
                <c:pt idx="916">
                  <c:v>40774</c:v>
                </c:pt>
                <c:pt idx="917">
                  <c:v>40777</c:v>
                </c:pt>
                <c:pt idx="918">
                  <c:v>40778</c:v>
                </c:pt>
                <c:pt idx="919">
                  <c:v>40779</c:v>
                </c:pt>
                <c:pt idx="920">
                  <c:v>40780</c:v>
                </c:pt>
                <c:pt idx="921">
                  <c:v>40781</c:v>
                </c:pt>
                <c:pt idx="922">
                  <c:v>40784</c:v>
                </c:pt>
                <c:pt idx="923">
                  <c:v>40785</c:v>
                </c:pt>
                <c:pt idx="924">
                  <c:v>40786</c:v>
                </c:pt>
                <c:pt idx="925">
                  <c:v>40787</c:v>
                </c:pt>
                <c:pt idx="926">
                  <c:v>40788</c:v>
                </c:pt>
                <c:pt idx="927">
                  <c:v>40792</c:v>
                </c:pt>
                <c:pt idx="928">
                  <c:v>40793</c:v>
                </c:pt>
                <c:pt idx="929">
                  <c:v>40794</c:v>
                </c:pt>
                <c:pt idx="930">
                  <c:v>40795</c:v>
                </c:pt>
                <c:pt idx="931">
                  <c:v>40798</c:v>
                </c:pt>
                <c:pt idx="932">
                  <c:v>40799</c:v>
                </c:pt>
                <c:pt idx="933">
                  <c:v>40800</c:v>
                </c:pt>
                <c:pt idx="934">
                  <c:v>40801</c:v>
                </c:pt>
                <c:pt idx="935">
                  <c:v>40802</c:v>
                </c:pt>
                <c:pt idx="936">
                  <c:v>40805</c:v>
                </c:pt>
                <c:pt idx="937">
                  <c:v>40806</c:v>
                </c:pt>
                <c:pt idx="938">
                  <c:v>40807</c:v>
                </c:pt>
                <c:pt idx="939">
                  <c:v>40808</c:v>
                </c:pt>
                <c:pt idx="940">
                  <c:v>40809</c:v>
                </c:pt>
                <c:pt idx="941">
                  <c:v>40812</c:v>
                </c:pt>
                <c:pt idx="942">
                  <c:v>40813</c:v>
                </c:pt>
                <c:pt idx="943">
                  <c:v>40814</c:v>
                </c:pt>
                <c:pt idx="944">
                  <c:v>40815</c:v>
                </c:pt>
                <c:pt idx="945">
                  <c:v>40816</c:v>
                </c:pt>
                <c:pt idx="946">
                  <c:v>40819</c:v>
                </c:pt>
                <c:pt idx="947">
                  <c:v>40820</c:v>
                </c:pt>
                <c:pt idx="948">
                  <c:v>40821</c:v>
                </c:pt>
                <c:pt idx="949">
                  <c:v>40822</c:v>
                </c:pt>
                <c:pt idx="950">
                  <c:v>40823</c:v>
                </c:pt>
                <c:pt idx="951">
                  <c:v>40826</c:v>
                </c:pt>
                <c:pt idx="952">
                  <c:v>40827</c:v>
                </c:pt>
                <c:pt idx="953">
                  <c:v>40828</c:v>
                </c:pt>
                <c:pt idx="954">
                  <c:v>40829</c:v>
                </c:pt>
                <c:pt idx="955">
                  <c:v>40830</c:v>
                </c:pt>
                <c:pt idx="956">
                  <c:v>40833</c:v>
                </c:pt>
                <c:pt idx="957">
                  <c:v>40834</c:v>
                </c:pt>
                <c:pt idx="958">
                  <c:v>40835</c:v>
                </c:pt>
                <c:pt idx="959">
                  <c:v>40836</c:v>
                </c:pt>
                <c:pt idx="960">
                  <c:v>40837</c:v>
                </c:pt>
                <c:pt idx="961">
                  <c:v>40840</c:v>
                </c:pt>
                <c:pt idx="962">
                  <c:v>40841</c:v>
                </c:pt>
                <c:pt idx="963">
                  <c:v>40842</c:v>
                </c:pt>
                <c:pt idx="964">
                  <c:v>40843</c:v>
                </c:pt>
                <c:pt idx="965">
                  <c:v>40844</c:v>
                </c:pt>
                <c:pt idx="966">
                  <c:v>40847</c:v>
                </c:pt>
                <c:pt idx="967">
                  <c:v>40848</c:v>
                </c:pt>
                <c:pt idx="968">
                  <c:v>40849</c:v>
                </c:pt>
                <c:pt idx="969">
                  <c:v>40850</c:v>
                </c:pt>
                <c:pt idx="970">
                  <c:v>40851</c:v>
                </c:pt>
                <c:pt idx="971">
                  <c:v>40854</c:v>
                </c:pt>
                <c:pt idx="972">
                  <c:v>40855</c:v>
                </c:pt>
                <c:pt idx="973">
                  <c:v>40856</c:v>
                </c:pt>
                <c:pt idx="974">
                  <c:v>40857</c:v>
                </c:pt>
                <c:pt idx="975">
                  <c:v>40858</c:v>
                </c:pt>
                <c:pt idx="976">
                  <c:v>40861</c:v>
                </c:pt>
                <c:pt idx="977">
                  <c:v>40862</c:v>
                </c:pt>
                <c:pt idx="978">
                  <c:v>40863</c:v>
                </c:pt>
                <c:pt idx="979">
                  <c:v>40864</c:v>
                </c:pt>
                <c:pt idx="980">
                  <c:v>40865</c:v>
                </c:pt>
                <c:pt idx="981">
                  <c:v>40868</c:v>
                </c:pt>
                <c:pt idx="982">
                  <c:v>40869</c:v>
                </c:pt>
                <c:pt idx="983">
                  <c:v>40870</c:v>
                </c:pt>
                <c:pt idx="984">
                  <c:v>40872</c:v>
                </c:pt>
                <c:pt idx="985">
                  <c:v>40875</c:v>
                </c:pt>
                <c:pt idx="986">
                  <c:v>40876</c:v>
                </c:pt>
                <c:pt idx="987">
                  <c:v>40877</c:v>
                </c:pt>
                <c:pt idx="988">
                  <c:v>40878</c:v>
                </c:pt>
                <c:pt idx="989">
                  <c:v>40879</c:v>
                </c:pt>
                <c:pt idx="990">
                  <c:v>40882</c:v>
                </c:pt>
                <c:pt idx="991">
                  <c:v>40883</c:v>
                </c:pt>
                <c:pt idx="992">
                  <c:v>40884</c:v>
                </c:pt>
                <c:pt idx="993">
                  <c:v>40885</c:v>
                </c:pt>
                <c:pt idx="994">
                  <c:v>40886</c:v>
                </c:pt>
                <c:pt idx="995">
                  <c:v>40889</c:v>
                </c:pt>
                <c:pt idx="996">
                  <c:v>40890</c:v>
                </c:pt>
                <c:pt idx="997">
                  <c:v>40891</c:v>
                </c:pt>
                <c:pt idx="998">
                  <c:v>40892</c:v>
                </c:pt>
                <c:pt idx="999">
                  <c:v>40893</c:v>
                </c:pt>
                <c:pt idx="1000">
                  <c:v>40896</c:v>
                </c:pt>
                <c:pt idx="1001">
                  <c:v>40897</c:v>
                </c:pt>
                <c:pt idx="1002">
                  <c:v>40898</c:v>
                </c:pt>
                <c:pt idx="1003">
                  <c:v>40899</c:v>
                </c:pt>
                <c:pt idx="1004">
                  <c:v>40900</c:v>
                </c:pt>
                <c:pt idx="1005">
                  <c:v>40904</c:v>
                </c:pt>
                <c:pt idx="1006">
                  <c:v>40905</c:v>
                </c:pt>
                <c:pt idx="1007">
                  <c:v>40906</c:v>
                </c:pt>
                <c:pt idx="1008">
                  <c:v>40907</c:v>
                </c:pt>
                <c:pt idx="1009">
                  <c:v>40911</c:v>
                </c:pt>
                <c:pt idx="1010">
                  <c:v>40912</c:v>
                </c:pt>
                <c:pt idx="1011">
                  <c:v>40913</c:v>
                </c:pt>
                <c:pt idx="1012">
                  <c:v>40914</c:v>
                </c:pt>
                <c:pt idx="1013">
                  <c:v>40917</c:v>
                </c:pt>
                <c:pt idx="1014">
                  <c:v>40918</c:v>
                </c:pt>
                <c:pt idx="1015">
                  <c:v>40919</c:v>
                </c:pt>
                <c:pt idx="1016">
                  <c:v>40920</c:v>
                </c:pt>
                <c:pt idx="1017">
                  <c:v>40921</c:v>
                </c:pt>
                <c:pt idx="1018">
                  <c:v>40925</c:v>
                </c:pt>
                <c:pt idx="1019">
                  <c:v>40926</c:v>
                </c:pt>
                <c:pt idx="1020">
                  <c:v>40927</c:v>
                </c:pt>
                <c:pt idx="1021">
                  <c:v>40928</c:v>
                </c:pt>
                <c:pt idx="1022">
                  <c:v>40931</c:v>
                </c:pt>
                <c:pt idx="1023">
                  <c:v>40932</c:v>
                </c:pt>
                <c:pt idx="1024">
                  <c:v>40933</c:v>
                </c:pt>
                <c:pt idx="1025">
                  <c:v>40934</c:v>
                </c:pt>
                <c:pt idx="1026">
                  <c:v>40935</c:v>
                </c:pt>
                <c:pt idx="1027">
                  <c:v>40938</c:v>
                </c:pt>
                <c:pt idx="1028">
                  <c:v>40939</c:v>
                </c:pt>
                <c:pt idx="1029">
                  <c:v>40940</c:v>
                </c:pt>
                <c:pt idx="1030">
                  <c:v>40941</c:v>
                </c:pt>
                <c:pt idx="1031">
                  <c:v>40942</c:v>
                </c:pt>
                <c:pt idx="1032">
                  <c:v>40945</c:v>
                </c:pt>
                <c:pt idx="1033">
                  <c:v>40946</c:v>
                </c:pt>
                <c:pt idx="1034">
                  <c:v>40947</c:v>
                </c:pt>
                <c:pt idx="1035">
                  <c:v>40948</c:v>
                </c:pt>
                <c:pt idx="1036">
                  <c:v>40949</c:v>
                </c:pt>
                <c:pt idx="1037">
                  <c:v>40952</c:v>
                </c:pt>
                <c:pt idx="1038">
                  <c:v>40953</c:v>
                </c:pt>
                <c:pt idx="1039">
                  <c:v>40954</c:v>
                </c:pt>
                <c:pt idx="1040">
                  <c:v>40955</c:v>
                </c:pt>
                <c:pt idx="1041">
                  <c:v>40956</c:v>
                </c:pt>
                <c:pt idx="1042">
                  <c:v>40960</c:v>
                </c:pt>
                <c:pt idx="1043">
                  <c:v>40961</c:v>
                </c:pt>
                <c:pt idx="1044">
                  <c:v>40962</c:v>
                </c:pt>
                <c:pt idx="1045">
                  <c:v>40963</c:v>
                </c:pt>
                <c:pt idx="1046">
                  <c:v>40966</c:v>
                </c:pt>
                <c:pt idx="1047">
                  <c:v>40967</c:v>
                </c:pt>
                <c:pt idx="1048">
                  <c:v>40968</c:v>
                </c:pt>
                <c:pt idx="1049">
                  <c:v>40969</c:v>
                </c:pt>
                <c:pt idx="1050">
                  <c:v>40970</c:v>
                </c:pt>
                <c:pt idx="1051">
                  <c:v>40973</c:v>
                </c:pt>
                <c:pt idx="1052">
                  <c:v>40974</c:v>
                </c:pt>
                <c:pt idx="1053">
                  <c:v>40975</c:v>
                </c:pt>
                <c:pt idx="1054">
                  <c:v>40976</c:v>
                </c:pt>
                <c:pt idx="1055">
                  <c:v>40977</c:v>
                </c:pt>
                <c:pt idx="1056">
                  <c:v>40980</c:v>
                </c:pt>
                <c:pt idx="1057">
                  <c:v>40981</c:v>
                </c:pt>
                <c:pt idx="1058">
                  <c:v>40982</c:v>
                </c:pt>
                <c:pt idx="1059">
                  <c:v>40983</c:v>
                </c:pt>
                <c:pt idx="1060">
                  <c:v>40984</c:v>
                </c:pt>
                <c:pt idx="1061">
                  <c:v>40987</c:v>
                </c:pt>
                <c:pt idx="1062">
                  <c:v>40988</c:v>
                </c:pt>
                <c:pt idx="1063">
                  <c:v>40989</c:v>
                </c:pt>
                <c:pt idx="1064">
                  <c:v>40990</c:v>
                </c:pt>
                <c:pt idx="1065">
                  <c:v>40991</c:v>
                </c:pt>
                <c:pt idx="1066">
                  <c:v>40994</c:v>
                </c:pt>
                <c:pt idx="1067">
                  <c:v>40995</c:v>
                </c:pt>
                <c:pt idx="1068">
                  <c:v>40996</c:v>
                </c:pt>
                <c:pt idx="1069">
                  <c:v>40997</c:v>
                </c:pt>
                <c:pt idx="1070">
                  <c:v>40998</c:v>
                </c:pt>
                <c:pt idx="1071">
                  <c:v>41001</c:v>
                </c:pt>
                <c:pt idx="1072">
                  <c:v>41002</c:v>
                </c:pt>
                <c:pt idx="1073">
                  <c:v>41003</c:v>
                </c:pt>
                <c:pt idx="1074">
                  <c:v>41004</c:v>
                </c:pt>
                <c:pt idx="1075">
                  <c:v>41008</c:v>
                </c:pt>
                <c:pt idx="1076">
                  <c:v>41009</c:v>
                </c:pt>
                <c:pt idx="1077">
                  <c:v>41010</c:v>
                </c:pt>
                <c:pt idx="1078">
                  <c:v>41011</c:v>
                </c:pt>
                <c:pt idx="1079">
                  <c:v>41012</c:v>
                </c:pt>
                <c:pt idx="1080">
                  <c:v>41015</c:v>
                </c:pt>
                <c:pt idx="1081">
                  <c:v>41016</c:v>
                </c:pt>
                <c:pt idx="1082">
                  <c:v>41017</c:v>
                </c:pt>
                <c:pt idx="1083">
                  <c:v>41018</c:v>
                </c:pt>
                <c:pt idx="1084">
                  <c:v>41019</c:v>
                </c:pt>
                <c:pt idx="1085">
                  <c:v>41022</c:v>
                </c:pt>
                <c:pt idx="1086">
                  <c:v>41023</c:v>
                </c:pt>
                <c:pt idx="1087">
                  <c:v>41024</c:v>
                </c:pt>
                <c:pt idx="1088">
                  <c:v>41025</c:v>
                </c:pt>
                <c:pt idx="1089">
                  <c:v>41026</c:v>
                </c:pt>
                <c:pt idx="1090">
                  <c:v>41029</c:v>
                </c:pt>
                <c:pt idx="1091">
                  <c:v>41030</c:v>
                </c:pt>
                <c:pt idx="1092">
                  <c:v>41031</c:v>
                </c:pt>
                <c:pt idx="1093">
                  <c:v>41032</c:v>
                </c:pt>
                <c:pt idx="1094">
                  <c:v>41033</c:v>
                </c:pt>
                <c:pt idx="1095">
                  <c:v>41036</c:v>
                </c:pt>
                <c:pt idx="1096">
                  <c:v>41037</c:v>
                </c:pt>
                <c:pt idx="1097">
                  <c:v>41038</c:v>
                </c:pt>
                <c:pt idx="1098">
                  <c:v>41039</c:v>
                </c:pt>
                <c:pt idx="1099">
                  <c:v>41040</c:v>
                </c:pt>
                <c:pt idx="1100">
                  <c:v>41043</c:v>
                </c:pt>
                <c:pt idx="1101">
                  <c:v>41044</c:v>
                </c:pt>
                <c:pt idx="1102">
                  <c:v>41045</c:v>
                </c:pt>
                <c:pt idx="1103">
                  <c:v>41046</c:v>
                </c:pt>
                <c:pt idx="1104">
                  <c:v>41047</c:v>
                </c:pt>
                <c:pt idx="1105">
                  <c:v>41050</c:v>
                </c:pt>
                <c:pt idx="1106">
                  <c:v>41051</c:v>
                </c:pt>
                <c:pt idx="1107">
                  <c:v>41052</c:v>
                </c:pt>
                <c:pt idx="1108">
                  <c:v>41053</c:v>
                </c:pt>
                <c:pt idx="1109">
                  <c:v>41054</c:v>
                </c:pt>
                <c:pt idx="1110">
                  <c:v>41058</c:v>
                </c:pt>
                <c:pt idx="1111">
                  <c:v>41059</c:v>
                </c:pt>
                <c:pt idx="1112">
                  <c:v>41060</c:v>
                </c:pt>
                <c:pt idx="1113">
                  <c:v>41061</c:v>
                </c:pt>
                <c:pt idx="1114">
                  <c:v>41064</c:v>
                </c:pt>
                <c:pt idx="1115">
                  <c:v>41065</c:v>
                </c:pt>
                <c:pt idx="1116">
                  <c:v>41066</c:v>
                </c:pt>
                <c:pt idx="1117">
                  <c:v>41067</c:v>
                </c:pt>
                <c:pt idx="1118">
                  <c:v>41068</c:v>
                </c:pt>
                <c:pt idx="1119">
                  <c:v>41071</c:v>
                </c:pt>
                <c:pt idx="1120">
                  <c:v>41072</c:v>
                </c:pt>
                <c:pt idx="1121">
                  <c:v>41073</c:v>
                </c:pt>
                <c:pt idx="1122">
                  <c:v>41074</c:v>
                </c:pt>
                <c:pt idx="1123">
                  <c:v>41075</c:v>
                </c:pt>
                <c:pt idx="1124">
                  <c:v>41078</c:v>
                </c:pt>
                <c:pt idx="1125">
                  <c:v>41079</c:v>
                </c:pt>
                <c:pt idx="1126">
                  <c:v>41080</c:v>
                </c:pt>
                <c:pt idx="1127">
                  <c:v>41081</c:v>
                </c:pt>
                <c:pt idx="1128">
                  <c:v>41082</c:v>
                </c:pt>
                <c:pt idx="1129">
                  <c:v>41085</c:v>
                </c:pt>
                <c:pt idx="1130">
                  <c:v>41086</c:v>
                </c:pt>
                <c:pt idx="1131">
                  <c:v>41087</c:v>
                </c:pt>
                <c:pt idx="1132">
                  <c:v>41088</c:v>
                </c:pt>
                <c:pt idx="1133">
                  <c:v>41089</c:v>
                </c:pt>
                <c:pt idx="1134">
                  <c:v>41092</c:v>
                </c:pt>
                <c:pt idx="1135">
                  <c:v>41093</c:v>
                </c:pt>
                <c:pt idx="1136">
                  <c:v>41095</c:v>
                </c:pt>
                <c:pt idx="1137">
                  <c:v>41096</c:v>
                </c:pt>
                <c:pt idx="1138">
                  <c:v>41099</c:v>
                </c:pt>
                <c:pt idx="1139">
                  <c:v>41100</c:v>
                </c:pt>
                <c:pt idx="1140">
                  <c:v>41101</c:v>
                </c:pt>
                <c:pt idx="1141">
                  <c:v>41102</c:v>
                </c:pt>
                <c:pt idx="1142">
                  <c:v>41103</c:v>
                </c:pt>
                <c:pt idx="1143">
                  <c:v>41106</c:v>
                </c:pt>
                <c:pt idx="1144">
                  <c:v>41107</c:v>
                </c:pt>
                <c:pt idx="1145">
                  <c:v>41108</c:v>
                </c:pt>
                <c:pt idx="1146">
                  <c:v>41109</c:v>
                </c:pt>
                <c:pt idx="1147">
                  <c:v>41110</c:v>
                </c:pt>
                <c:pt idx="1148">
                  <c:v>41113</c:v>
                </c:pt>
                <c:pt idx="1149">
                  <c:v>41114</c:v>
                </c:pt>
                <c:pt idx="1150">
                  <c:v>41115</c:v>
                </c:pt>
                <c:pt idx="1151">
                  <c:v>41116</c:v>
                </c:pt>
                <c:pt idx="1152">
                  <c:v>41117</c:v>
                </c:pt>
                <c:pt idx="1153">
                  <c:v>41120</c:v>
                </c:pt>
                <c:pt idx="1154">
                  <c:v>41121</c:v>
                </c:pt>
                <c:pt idx="1155">
                  <c:v>41122</c:v>
                </c:pt>
                <c:pt idx="1156">
                  <c:v>41123</c:v>
                </c:pt>
                <c:pt idx="1157">
                  <c:v>41124</c:v>
                </c:pt>
                <c:pt idx="1158">
                  <c:v>41127</c:v>
                </c:pt>
                <c:pt idx="1159">
                  <c:v>41128</c:v>
                </c:pt>
                <c:pt idx="1160">
                  <c:v>41129</c:v>
                </c:pt>
                <c:pt idx="1161">
                  <c:v>41130</c:v>
                </c:pt>
                <c:pt idx="1162">
                  <c:v>41131</c:v>
                </c:pt>
                <c:pt idx="1163">
                  <c:v>41134</c:v>
                </c:pt>
                <c:pt idx="1164">
                  <c:v>41135</c:v>
                </c:pt>
                <c:pt idx="1165">
                  <c:v>41136</c:v>
                </c:pt>
                <c:pt idx="1166">
                  <c:v>41137</c:v>
                </c:pt>
                <c:pt idx="1167">
                  <c:v>41138</c:v>
                </c:pt>
                <c:pt idx="1168">
                  <c:v>41141</c:v>
                </c:pt>
                <c:pt idx="1169">
                  <c:v>41142</c:v>
                </c:pt>
                <c:pt idx="1170">
                  <c:v>41143</c:v>
                </c:pt>
                <c:pt idx="1171">
                  <c:v>41144</c:v>
                </c:pt>
                <c:pt idx="1172">
                  <c:v>41145</c:v>
                </c:pt>
                <c:pt idx="1173">
                  <c:v>41148</c:v>
                </c:pt>
                <c:pt idx="1174">
                  <c:v>41149</c:v>
                </c:pt>
                <c:pt idx="1175">
                  <c:v>41150</c:v>
                </c:pt>
                <c:pt idx="1176">
                  <c:v>41151</c:v>
                </c:pt>
                <c:pt idx="1177">
                  <c:v>41152</c:v>
                </c:pt>
                <c:pt idx="1178">
                  <c:v>41156</c:v>
                </c:pt>
                <c:pt idx="1179">
                  <c:v>41157</c:v>
                </c:pt>
                <c:pt idx="1180">
                  <c:v>41158</c:v>
                </c:pt>
                <c:pt idx="1181">
                  <c:v>41159</c:v>
                </c:pt>
                <c:pt idx="1182">
                  <c:v>41162</c:v>
                </c:pt>
                <c:pt idx="1183">
                  <c:v>41163</c:v>
                </c:pt>
                <c:pt idx="1184">
                  <c:v>41164</c:v>
                </c:pt>
                <c:pt idx="1185">
                  <c:v>41165</c:v>
                </c:pt>
                <c:pt idx="1186">
                  <c:v>41166</c:v>
                </c:pt>
                <c:pt idx="1187">
                  <c:v>41169</c:v>
                </c:pt>
                <c:pt idx="1188">
                  <c:v>41170</c:v>
                </c:pt>
                <c:pt idx="1189">
                  <c:v>41171</c:v>
                </c:pt>
                <c:pt idx="1190">
                  <c:v>41172</c:v>
                </c:pt>
                <c:pt idx="1191">
                  <c:v>41173</c:v>
                </c:pt>
                <c:pt idx="1192">
                  <c:v>41176</c:v>
                </c:pt>
                <c:pt idx="1193">
                  <c:v>41177</c:v>
                </c:pt>
                <c:pt idx="1194">
                  <c:v>41178</c:v>
                </c:pt>
                <c:pt idx="1195">
                  <c:v>41179</c:v>
                </c:pt>
                <c:pt idx="1196">
                  <c:v>41180</c:v>
                </c:pt>
                <c:pt idx="1197">
                  <c:v>41183</c:v>
                </c:pt>
                <c:pt idx="1198">
                  <c:v>41184</c:v>
                </c:pt>
                <c:pt idx="1199">
                  <c:v>41185</c:v>
                </c:pt>
                <c:pt idx="1200">
                  <c:v>41186</c:v>
                </c:pt>
                <c:pt idx="1201">
                  <c:v>41187</c:v>
                </c:pt>
                <c:pt idx="1202">
                  <c:v>41190</c:v>
                </c:pt>
                <c:pt idx="1203">
                  <c:v>41191</c:v>
                </c:pt>
                <c:pt idx="1204">
                  <c:v>41192</c:v>
                </c:pt>
                <c:pt idx="1205">
                  <c:v>41193</c:v>
                </c:pt>
                <c:pt idx="1206">
                  <c:v>41194</c:v>
                </c:pt>
                <c:pt idx="1207">
                  <c:v>41197</c:v>
                </c:pt>
                <c:pt idx="1208">
                  <c:v>41198</c:v>
                </c:pt>
                <c:pt idx="1209">
                  <c:v>41199</c:v>
                </c:pt>
                <c:pt idx="1210">
                  <c:v>41200</c:v>
                </c:pt>
                <c:pt idx="1211">
                  <c:v>41201</c:v>
                </c:pt>
                <c:pt idx="1212">
                  <c:v>41204</c:v>
                </c:pt>
                <c:pt idx="1213">
                  <c:v>41205</c:v>
                </c:pt>
                <c:pt idx="1214">
                  <c:v>41206</c:v>
                </c:pt>
                <c:pt idx="1215">
                  <c:v>41207</c:v>
                </c:pt>
                <c:pt idx="1216">
                  <c:v>41208</c:v>
                </c:pt>
                <c:pt idx="1217">
                  <c:v>41213</c:v>
                </c:pt>
                <c:pt idx="1218">
                  <c:v>41214</c:v>
                </c:pt>
                <c:pt idx="1219">
                  <c:v>41215</c:v>
                </c:pt>
                <c:pt idx="1220">
                  <c:v>41218</c:v>
                </c:pt>
                <c:pt idx="1221">
                  <c:v>41219</c:v>
                </c:pt>
                <c:pt idx="1222">
                  <c:v>41220</c:v>
                </c:pt>
                <c:pt idx="1223">
                  <c:v>41221</c:v>
                </c:pt>
                <c:pt idx="1224">
                  <c:v>41222</c:v>
                </c:pt>
                <c:pt idx="1225">
                  <c:v>41225</c:v>
                </c:pt>
                <c:pt idx="1226">
                  <c:v>41226</c:v>
                </c:pt>
                <c:pt idx="1227">
                  <c:v>41227</c:v>
                </c:pt>
                <c:pt idx="1228">
                  <c:v>41228</c:v>
                </c:pt>
                <c:pt idx="1229">
                  <c:v>41229</c:v>
                </c:pt>
                <c:pt idx="1230">
                  <c:v>41232</c:v>
                </c:pt>
                <c:pt idx="1231">
                  <c:v>41233</c:v>
                </c:pt>
                <c:pt idx="1232">
                  <c:v>41234</c:v>
                </c:pt>
                <c:pt idx="1233">
                  <c:v>41236</c:v>
                </c:pt>
                <c:pt idx="1234">
                  <c:v>41239</c:v>
                </c:pt>
                <c:pt idx="1235">
                  <c:v>41240</c:v>
                </c:pt>
                <c:pt idx="1236">
                  <c:v>41241</c:v>
                </c:pt>
                <c:pt idx="1237">
                  <c:v>41242</c:v>
                </c:pt>
                <c:pt idx="1238">
                  <c:v>41243</c:v>
                </c:pt>
                <c:pt idx="1239">
                  <c:v>41246</c:v>
                </c:pt>
                <c:pt idx="1240">
                  <c:v>41247</c:v>
                </c:pt>
                <c:pt idx="1241">
                  <c:v>41248</c:v>
                </c:pt>
                <c:pt idx="1242">
                  <c:v>41249</c:v>
                </c:pt>
                <c:pt idx="1243">
                  <c:v>41250</c:v>
                </c:pt>
                <c:pt idx="1244">
                  <c:v>41253</c:v>
                </c:pt>
                <c:pt idx="1245">
                  <c:v>41254</c:v>
                </c:pt>
                <c:pt idx="1246">
                  <c:v>41255</c:v>
                </c:pt>
                <c:pt idx="1247">
                  <c:v>41256</c:v>
                </c:pt>
                <c:pt idx="1248">
                  <c:v>41257</c:v>
                </c:pt>
                <c:pt idx="1249">
                  <c:v>41260</c:v>
                </c:pt>
                <c:pt idx="1250">
                  <c:v>41261</c:v>
                </c:pt>
                <c:pt idx="1251">
                  <c:v>41262</c:v>
                </c:pt>
                <c:pt idx="1252">
                  <c:v>41263</c:v>
                </c:pt>
                <c:pt idx="1253">
                  <c:v>41264</c:v>
                </c:pt>
                <c:pt idx="1254">
                  <c:v>41267</c:v>
                </c:pt>
                <c:pt idx="1255">
                  <c:v>41269</c:v>
                </c:pt>
                <c:pt idx="1256">
                  <c:v>41270</c:v>
                </c:pt>
                <c:pt idx="1257">
                  <c:v>41271</c:v>
                </c:pt>
                <c:pt idx="1258">
                  <c:v>41274</c:v>
                </c:pt>
                <c:pt idx="1259">
                  <c:v>41276</c:v>
                </c:pt>
                <c:pt idx="1260">
                  <c:v>41277</c:v>
                </c:pt>
                <c:pt idx="1261">
                  <c:v>41278</c:v>
                </c:pt>
                <c:pt idx="1262">
                  <c:v>41281</c:v>
                </c:pt>
                <c:pt idx="1263">
                  <c:v>41282</c:v>
                </c:pt>
                <c:pt idx="1264">
                  <c:v>41283</c:v>
                </c:pt>
                <c:pt idx="1265">
                  <c:v>41284</c:v>
                </c:pt>
                <c:pt idx="1266">
                  <c:v>41285</c:v>
                </c:pt>
                <c:pt idx="1267">
                  <c:v>41288</c:v>
                </c:pt>
                <c:pt idx="1268">
                  <c:v>41289</c:v>
                </c:pt>
                <c:pt idx="1269">
                  <c:v>41290</c:v>
                </c:pt>
                <c:pt idx="1270">
                  <c:v>41291</c:v>
                </c:pt>
                <c:pt idx="1271">
                  <c:v>41292</c:v>
                </c:pt>
                <c:pt idx="1272">
                  <c:v>41296</c:v>
                </c:pt>
                <c:pt idx="1273">
                  <c:v>41297</c:v>
                </c:pt>
                <c:pt idx="1274">
                  <c:v>41298</c:v>
                </c:pt>
                <c:pt idx="1275">
                  <c:v>41299</c:v>
                </c:pt>
                <c:pt idx="1276">
                  <c:v>41302</c:v>
                </c:pt>
                <c:pt idx="1277">
                  <c:v>41303</c:v>
                </c:pt>
                <c:pt idx="1278">
                  <c:v>41304</c:v>
                </c:pt>
                <c:pt idx="1279">
                  <c:v>41305</c:v>
                </c:pt>
                <c:pt idx="1280">
                  <c:v>41306</c:v>
                </c:pt>
                <c:pt idx="1281">
                  <c:v>41309</c:v>
                </c:pt>
                <c:pt idx="1282">
                  <c:v>41310</c:v>
                </c:pt>
                <c:pt idx="1283">
                  <c:v>41311</c:v>
                </c:pt>
                <c:pt idx="1284">
                  <c:v>41312</c:v>
                </c:pt>
                <c:pt idx="1285">
                  <c:v>41313</c:v>
                </c:pt>
                <c:pt idx="1286">
                  <c:v>41316</c:v>
                </c:pt>
                <c:pt idx="1287">
                  <c:v>41317</c:v>
                </c:pt>
                <c:pt idx="1288">
                  <c:v>41318</c:v>
                </c:pt>
                <c:pt idx="1289">
                  <c:v>41319</c:v>
                </c:pt>
                <c:pt idx="1290">
                  <c:v>41320</c:v>
                </c:pt>
                <c:pt idx="1291">
                  <c:v>41324</c:v>
                </c:pt>
                <c:pt idx="1292">
                  <c:v>41325</c:v>
                </c:pt>
                <c:pt idx="1293">
                  <c:v>41326</c:v>
                </c:pt>
                <c:pt idx="1294">
                  <c:v>41327</c:v>
                </c:pt>
                <c:pt idx="1295">
                  <c:v>41330</c:v>
                </c:pt>
                <c:pt idx="1296">
                  <c:v>41331</c:v>
                </c:pt>
                <c:pt idx="1297">
                  <c:v>41332</c:v>
                </c:pt>
                <c:pt idx="1298">
                  <c:v>41333</c:v>
                </c:pt>
                <c:pt idx="1299">
                  <c:v>41334</c:v>
                </c:pt>
                <c:pt idx="1300">
                  <c:v>41337</c:v>
                </c:pt>
                <c:pt idx="1301">
                  <c:v>41338</c:v>
                </c:pt>
                <c:pt idx="1302">
                  <c:v>41339</c:v>
                </c:pt>
                <c:pt idx="1303">
                  <c:v>41340</c:v>
                </c:pt>
                <c:pt idx="1304">
                  <c:v>41341</c:v>
                </c:pt>
                <c:pt idx="1305">
                  <c:v>41344</c:v>
                </c:pt>
                <c:pt idx="1306">
                  <c:v>41345</c:v>
                </c:pt>
                <c:pt idx="1307">
                  <c:v>41346</c:v>
                </c:pt>
                <c:pt idx="1308">
                  <c:v>41347</c:v>
                </c:pt>
                <c:pt idx="1309">
                  <c:v>41348</c:v>
                </c:pt>
                <c:pt idx="1310">
                  <c:v>41351</c:v>
                </c:pt>
                <c:pt idx="1311">
                  <c:v>41352</c:v>
                </c:pt>
                <c:pt idx="1312">
                  <c:v>41353</c:v>
                </c:pt>
                <c:pt idx="1313">
                  <c:v>41354</c:v>
                </c:pt>
                <c:pt idx="1314">
                  <c:v>41355</c:v>
                </c:pt>
                <c:pt idx="1315">
                  <c:v>41358</c:v>
                </c:pt>
                <c:pt idx="1316">
                  <c:v>41359</c:v>
                </c:pt>
                <c:pt idx="1317">
                  <c:v>41360</c:v>
                </c:pt>
                <c:pt idx="1318">
                  <c:v>41361</c:v>
                </c:pt>
                <c:pt idx="1319">
                  <c:v>41365</c:v>
                </c:pt>
                <c:pt idx="1320">
                  <c:v>41366</c:v>
                </c:pt>
                <c:pt idx="1321">
                  <c:v>41367</c:v>
                </c:pt>
                <c:pt idx="1322">
                  <c:v>41368</c:v>
                </c:pt>
                <c:pt idx="1323">
                  <c:v>41369</c:v>
                </c:pt>
                <c:pt idx="1324">
                  <c:v>41372</c:v>
                </c:pt>
                <c:pt idx="1325">
                  <c:v>41373</c:v>
                </c:pt>
                <c:pt idx="1326">
                  <c:v>41374</c:v>
                </c:pt>
                <c:pt idx="1327">
                  <c:v>41375</c:v>
                </c:pt>
                <c:pt idx="1328">
                  <c:v>41376</c:v>
                </c:pt>
                <c:pt idx="1329">
                  <c:v>41379</c:v>
                </c:pt>
                <c:pt idx="1330">
                  <c:v>41380</c:v>
                </c:pt>
                <c:pt idx="1331">
                  <c:v>41381</c:v>
                </c:pt>
                <c:pt idx="1332">
                  <c:v>41382</c:v>
                </c:pt>
                <c:pt idx="1333">
                  <c:v>41383</c:v>
                </c:pt>
                <c:pt idx="1334">
                  <c:v>41386</c:v>
                </c:pt>
                <c:pt idx="1335">
                  <c:v>41387</c:v>
                </c:pt>
                <c:pt idx="1336">
                  <c:v>41388</c:v>
                </c:pt>
                <c:pt idx="1337">
                  <c:v>41389</c:v>
                </c:pt>
                <c:pt idx="1338">
                  <c:v>41390</c:v>
                </c:pt>
                <c:pt idx="1339">
                  <c:v>41393</c:v>
                </c:pt>
                <c:pt idx="1340">
                  <c:v>41394</c:v>
                </c:pt>
                <c:pt idx="1341">
                  <c:v>41395</c:v>
                </c:pt>
                <c:pt idx="1342">
                  <c:v>41396</c:v>
                </c:pt>
                <c:pt idx="1343">
                  <c:v>41397</c:v>
                </c:pt>
                <c:pt idx="1344">
                  <c:v>41400</c:v>
                </c:pt>
                <c:pt idx="1345">
                  <c:v>41401</c:v>
                </c:pt>
                <c:pt idx="1346">
                  <c:v>41402</c:v>
                </c:pt>
                <c:pt idx="1347">
                  <c:v>41403</c:v>
                </c:pt>
                <c:pt idx="1348">
                  <c:v>41404</c:v>
                </c:pt>
                <c:pt idx="1349">
                  <c:v>41407</c:v>
                </c:pt>
                <c:pt idx="1350">
                  <c:v>41408</c:v>
                </c:pt>
                <c:pt idx="1351">
                  <c:v>41409</c:v>
                </c:pt>
                <c:pt idx="1352">
                  <c:v>41410</c:v>
                </c:pt>
                <c:pt idx="1353">
                  <c:v>41411</c:v>
                </c:pt>
                <c:pt idx="1354">
                  <c:v>41414</c:v>
                </c:pt>
                <c:pt idx="1355">
                  <c:v>41415</c:v>
                </c:pt>
                <c:pt idx="1356">
                  <c:v>41416</c:v>
                </c:pt>
                <c:pt idx="1357">
                  <c:v>41417</c:v>
                </c:pt>
                <c:pt idx="1358">
                  <c:v>41418</c:v>
                </c:pt>
                <c:pt idx="1359">
                  <c:v>41422</c:v>
                </c:pt>
                <c:pt idx="1360">
                  <c:v>41423</c:v>
                </c:pt>
                <c:pt idx="1361">
                  <c:v>41424</c:v>
                </c:pt>
                <c:pt idx="1362">
                  <c:v>41425</c:v>
                </c:pt>
                <c:pt idx="1363">
                  <c:v>41428</c:v>
                </c:pt>
                <c:pt idx="1364">
                  <c:v>41429</c:v>
                </c:pt>
                <c:pt idx="1365">
                  <c:v>41430</c:v>
                </c:pt>
                <c:pt idx="1366">
                  <c:v>41431</c:v>
                </c:pt>
                <c:pt idx="1367">
                  <c:v>41432</c:v>
                </c:pt>
                <c:pt idx="1368">
                  <c:v>41435</c:v>
                </c:pt>
                <c:pt idx="1369">
                  <c:v>41436</c:v>
                </c:pt>
                <c:pt idx="1370">
                  <c:v>41437</c:v>
                </c:pt>
                <c:pt idx="1371">
                  <c:v>41438</c:v>
                </c:pt>
                <c:pt idx="1372">
                  <c:v>41439</c:v>
                </c:pt>
                <c:pt idx="1373">
                  <c:v>41442</c:v>
                </c:pt>
                <c:pt idx="1374">
                  <c:v>41443</c:v>
                </c:pt>
                <c:pt idx="1375">
                  <c:v>41444</c:v>
                </c:pt>
                <c:pt idx="1376">
                  <c:v>41445</c:v>
                </c:pt>
                <c:pt idx="1377">
                  <c:v>41446</c:v>
                </c:pt>
                <c:pt idx="1378">
                  <c:v>41449</c:v>
                </c:pt>
                <c:pt idx="1379">
                  <c:v>41450</c:v>
                </c:pt>
                <c:pt idx="1380">
                  <c:v>41451</c:v>
                </c:pt>
                <c:pt idx="1381">
                  <c:v>41452</c:v>
                </c:pt>
                <c:pt idx="1382">
                  <c:v>41453</c:v>
                </c:pt>
                <c:pt idx="1383">
                  <c:v>41456</c:v>
                </c:pt>
                <c:pt idx="1384">
                  <c:v>41457</c:v>
                </c:pt>
                <c:pt idx="1385">
                  <c:v>41458</c:v>
                </c:pt>
                <c:pt idx="1386">
                  <c:v>41460</c:v>
                </c:pt>
                <c:pt idx="1387">
                  <c:v>41463</c:v>
                </c:pt>
                <c:pt idx="1388">
                  <c:v>41464</c:v>
                </c:pt>
                <c:pt idx="1389">
                  <c:v>41465</c:v>
                </c:pt>
                <c:pt idx="1390">
                  <c:v>41466</c:v>
                </c:pt>
                <c:pt idx="1391">
                  <c:v>41467</c:v>
                </c:pt>
                <c:pt idx="1392">
                  <c:v>41470</c:v>
                </c:pt>
                <c:pt idx="1393">
                  <c:v>41471</c:v>
                </c:pt>
                <c:pt idx="1394">
                  <c:v>41472</c:v>
                </c:pt>
                <c:pt idx="1395">
                  <c:v>41473</c:v>
                </c:pt>
                <c:pt idx="1396">
                  <c:v>41474</c:v>
                </c:pt>
                <c:pt idx="1397">
                  <c:v>41477</c:v>
                </c:pt>
                <c:pt idx="1398">
                  <c:v>41478</c:v>
                </c:pt>
                <c:pt idx="1399">
                  <c:v>41479</c:v>
                </c:pt>
                <c:pt idx="1400">
                  <c:v>41480</c:v>
                </c:pt>
                <c:pt idx="1401">
                  <c:v>41481</c:v>
                </c:pt>
                <c:pt idx="1402">
                  <c:v>41484</c:v>
                </c:pt>
                <c:pt idx="1403">
                  <c:v>41485</c:v>
                </c:pt>
                <c:pt idx="1404">
                  <c:v>41486</c:v>
                </c:pt>
                <c:pt idx="1405">
                  <c:v>41487</c:v>
                </c:pt>
                <c:pt idx="1406">
                  <c:v>41488</c:v>
                </c:pt>
                <c:pt idx="1407">
                  <c:v>41491</c:v>
                </c:pt>
                <c:pt idx="1408">
                  <c:v>41492</c:v>
                </c:pt>
                <c:pt idx="1409">
                  <c:v>41493</c:v>
                </c:pt>
                <c:pt idx="1410">
                  <c:v>41494</c:v>
                </c:pt>
                <c:pt idx="1411">
                  <c:v>41495</c:v>
                </c:pt>
                <c:pt idx="1412">
                  <c:v>41498</c:v>
                </c:pt>
                <c:pt idx="1413">
                  <c:v>41499</c:v>
                </c:pt>
                <c:pt idx="1414">
                  <c:v>41500</c:v>
                </c:pt>
                <c:pt idx="1415">
                  <c:v>41501</c:v>
                </c:pt>
                <c:pt idx="1416">
                  <c:v>41502</c:v>
                </c:pt>
                <c:pt idx="1417">
                  <c:v>41505</c:v>
                </c:pt>
                <c:pt idx="1418">
                  <c:v>41506</c:v>
                </c:pt>
                <c:pt idx="1419">
                  <c:v>41507</c:v>
                </c:pt>
                <c:pt idx="1420">
                  <c:v>41508</c:v>
                </c:pt>
                <c:pt idx="1421">
                  <c:v>41509</c:v>
                </c:pt>
                <c:pt idx="1422">
                  <c:v>41512</c:v>
                </c:pt>
                <c:pt idx="1423">
                  <c:v>41513</c:v>
                </c:pt>
                <c:pt idx="1424">
                  <c:v>41514</c:v>
                </c:pt>
                <c:pt idx="1425">
                  <c:v>41515</c:v>
                </c:pt>
                <c:pt idx="1426">
                  <c:v>41516</c:v>
                </c:pt>
                <c:pt idx="1427">
                  <c:v>41520</c:v>
                </c:pt>
                <c:pt idx="1428">
                  <c:v>41521</c:v>
                </c:pt>
                <c:pt idx="1429">
                  <c:v>41522</c:v>
                </c:pt>
                <c:pt idx="1430">
                  <c:v>41523</c:v>
                </c:pt>
                <c:pt idx="1431">
                  <c:v>41526</c:v>
                </c:pt>
                <c:pt idx="1432">
                  <c:v>41527</c:v>
                </c:pt>
                <c:pt idx="1433">
                  <c:v>41528</c:v>
                </c:pt>
                <c:pt idx="1434">
                  <c:v>41529</c:v>
                </c:pt>
                <c:pt idx="1435">
                  <c:v>41530</c:v>
                </c:pt>
                <c:pt idx="1436">
                  <c:v>41533</c:v>
                </c:pt>
                <c:pt idx="1437">
                  <c:v>41534</c:v>
                </c:pt>
                <c:pt idx="1438">
                  <c:v>41535</c:v>
                </c:pt>
                <c:pt idx="1439">
                  <c:v>41536</c:v>
                </c:pt>
                <c:pt idx="1440">
                  <c:v>41537</c:v>
                </c:pt>
                <c:pt idx="1441">
                  <c:v>41540</c:v>
                </c:pt>
                <c:pt idx="1442">
                  <c:v>41541</c:v>
                </c:pt>
                <c:pt idx="1443">
                  <c:v>41542</c:v>
                </c:pt>
                <c:pt idx="1444">
                  <c:v>41543</c:v>
                </c:pt>
                <c:pt idx="1445">
                  <c:v>41544</c:v>
                </c:pt>
                <c:pt idx="1446">
                  <c:v>41547</c:v>
                </c:pt>
                <c:pt idx="1447">
                  <c:v>41548</c:v>
                </c:pt>
                <c:pt idx="1448">
                  <c:v>41549</c:v>
                </c:pt>
                <c:pt idx="1449">
                  <c:v>41550</c:v>
                </c:pt>
                <c:pt idx="1450">
                  <c:v>41551</c:v>
                </c:pt>
                <c:pt idx="1451">
                  <c:v>41554</c:v>
                </c:pt>
                <c:pt idx="1452">
                  <c:v>41555</c:v>
                </c:pt>
                <c:pt idx="1453">
                  <c:v>41556</c:v>
                </c:pt>
                <c:pt idx="1454">
                  <c:v>41557</c:v>
                </c:pt>
                <c:pt idx="1455">
                  <c:v>41558</c:v>
                </c:pt>
                <c:pt idx="1456">
                  <c:v>41561</c:v>
                </c:pt>
                <c:pt idx="1457">
                  <c:v>41562</c:v>
                </c:pt>
                <c:pt idx="1458">
                  <c:v>41563</c:v>
                </c:pt>
                <c:pt idx="1459">
                  <c:v>41564</c:v>
                </c:pt>
                <c:pt idx="1460">
                  <c:v>41565</c:v>
                </c:pt>
                <c:pt idx="1461">
                  <c:v>41568</c:v>
                </c:pt>
                <c:pt idx="1462">
                  <c:v>41569</c:v>
                </c:pt>
                <c:pt idx="1463">
                  <c:v>41570</c:v>
                </c:pt>
                <c:pt idx="1464">
                  <c:v>41571</c:v>
                </c:pt>
                <c:pt idx="1465">
                  <c:v>41572</c:v>
                </c:pt>
                <c:pt idx="1466">
                  <c:v>41575</c:v>
                </c:pt>
                <c:pt idx="1467">
                  <c:v>41576</c:v>
                </c:pt>
                <c:pt idx="1468">
                  <c:v>41577</c:v>
                </c:pt>
                <c:pt idx="1469">
                  <c:v>41578</c:v>
                </c:pt>
                <c:pt idx="1470">
                  <c:v>41579</c:v>
                </c:pt>
                <c:pt idx="1471">
                  <c:v>41582</c:v>
                </c:pt>
                <c:pt idx="1472">
                  <c:v>41583</c:v>
                </c:pt>
                <c:pt idx="1473">
                  <c:v>41584</c:v>
                </c:pt>
                <c:pt idx="1474">
                  <c:v>41585</c:v>
                </c:pt>
                <c:pt idx="1475">
                  <c:v>41586</c:v>
                </c:pt>
                <c:pt idx="1476">
                  <c:v>41589</c:v>
                </c:pt>
                <c:pt idx="1477">
                  <c:v>41590</c:v>
                </c:pt>
                <c:pt idx="1478">
                  <c:v>41591</c:v>
                </c:pt>
                <c:pt idx="1479">
                  <c:v>41592</c:v>
                </c:pt>
                <c:pt idx="1480">
                  <c:v>41593</c:v>
                </c:pt>
                <c:pt idx="1481">
                  <c:v>41596</c:v>
                </c:pt>
                <c:pt idx="1482">
                  <c:v>41597</c:v>
                </c:pt>
                <c:pt idx="1483">
                  <c:v>41598</c:v>
                </c:pt>
                <c:pt idx="1484">
                  <c:v>41599</c:v>
                </c:pt>
                <c:pt idx="1485">
                  <c:v>41600</c:v>
                </c:pt>
                <c:pt idx="1486">
                  <c:v>41603</c:v>
                </c:pt>
                <c:pt idx="1487">
                  <c:v>41604</c:v>
                </c:pt>
                <c:pt idx="1488">
                  <c:v>41605</c:v>
                </c:pt>
                <c:pt idx="1489">
                  <c:v>41607</c:v>
                </c:pt>
                <c:pt idx="1490">
                  <c:v>41610</c:v>
                </c:pt>
                <c:pt idx="1491">
                  <c:v>41611</c:v>
                </c:pt>
                <c:pt idx="1492">
                  <c:v>41612</c:v>
                </c:pt>
                <c:pt idx="1493">
                  <c:v>41613</c:v>
                </c:pt>
                <c:pt idx="1494">
                  <c:v>41614</c:v>
                </c:pt>
                <c:pt idx="1495">
                  <c:v>41617</c:v>
                </c:pt>
                <c:pt idx="1496">
                  <c:v>41618</c:v>
                </c:pt>
                <c:pt idx="1497">
                  <c:v>41619</c:v>
                </c:pt>
                <c:pt idx="1498">
                  <c:v>41620</c:v>
                </c:pt>
                <c:pt idx="1499">
                  <c:v>41621</c:v>
                </c:pt>
                <c:pt idx="1500">
                  <c:v>41624</c:v>
                </c:pt>
                <c:pt idx="1501">
                  <c:v>41625</c:v>
                </c:pt>
                <c:pt idx="1502">
                  <c:v>41626</c:v>
                </c:pt>
                <c:pt idx="1503">
                  <c:v>41627</c:v>
                </c:pt>
                <c:pt idx="1504">
                  <c:v>41628</c:v>
                </c:pt>
                <c:pt idx="1505">
                  <c:v>41631</c:v>
                </c:pt>
                <c:pt idx="1506">
                  <c:v>41632</c:v>
                </c:pt>
                <c:pt idx="1507">
                  <c:v>41634</c:v>
                </c:pt>
                <c:pt idx="1508">
                  <c:v>41635</c:v>
                </c:pt>
                <c:pt idx="1509">
                  <c:v>41638</c:v>
                </c:pt>
                <c:pt idx="1510">
                  <c:v>41639</c:v>
                </c:pt>
                <c:pt idx="1511">
                  <c:v>41641</c:v>
                </c:pt>
                <c:pt idx="1512">
                  <c:v>41642</c:v>
                </c:pt>
                <c:pt idx="1513">
                  <c:v>41645</c:v>
                </c:pt>
                <c:pt idx="1514">
                  <c:v>41646</c:v>
                </c:pt>
                <c:pt idx="1515">
                  <c:v>41647</c:v>
                </c:pt>
                <c:pt idx="1516">
                  <c:v>41648</c:v>
                </c:pt>
                <c:pt idx="1517">
                  <c:v>41649</c:v>
                </c:pt>
                <c:pt idx="1518">
                  <c:v>41652</c:v>
                </c:pt>
                <c:pt idx="1519">
                  <c:v>41653</c:v>
                </c:pt>
                <c:pt idx="1520">
                  <c:v>41654</c:v>
                </c:pt>
                <c:pt idx="1521">
                  <c:v>41655</c:v>
                </c:pt>
                <c:pt idx="1522">
                  <c:v>41656</c:v>
                </c:pt>
                <c:pt idx="1523">
                  <c:v>41660</c:v>
                </c:pt>
                <c:pt idx="1524">
                  <c:v>41661</c:v>
                </c:pt>
                <c:pt idx="1525">
                  <c:v>41662</c:v>
                </c:pt>
                <c:pt idx="1526">
                  <c:v>41663</c:v>
                </c:pt>
                <c:pt idx="1527">
                  <c:v>41666</c:v>
                </c:pt>
                <c:pt idx="1528">
                  <c:v>41667</c:v>
                </c:pt>
                <c:pt idx="1529">
                  <c:v>41668</c:v>
                </c:pt>
                <c:pt idx="1530">
                  <c:v>41669</c:v>
                </c:pt>
                <c:pt idx="1531">
                  <c:v>41670</c:v>
                </c:pt>
                <c:pt idx="1532">
                  <c:v>41673</c:v>
                </c:pt>
                <c:pt idx="1533">
                  <c:v>41674</c:v>
                </c:pt>
                <c:pt idx="1534">
                  <c:v>41675</c:v>
                </c:pt>
                <c:pt idx="1535">
                  <c:v>41676</c:v>
                </c:pt>
                <c:pt idx="1536">
                  <c:v>41677</c:v>
                </c:pt>
                <c:pt idx="1537">
                  <c:v>41680</c:v>
                </c:pt>
                <c:pt idx="1538">
                  <c:v>41681</c:v>
                </c:pt>
                <c:pt idx="1539">
                  <c:v>41682</c:v>
                </c:pt>
                <c:pt idx="1540">
                  <c:v>41683</c:v>
                </c:pt>
                <c:pt idx="1541">
                  <c:v>41684</c:v>
                </c:pt>
                <c:pt idx="1542">
                  <c:v>41688</c:v>
                </c:pt>
                <c:pt idx="1543">
                  <c:v>41689</c:v>
                </c:pt>
                <c:pt idx="1544">
                  <c:v>41690</c:v>
                </c:pt>
                <c:pt idx="1545">
                  <c:v>41691</c:v>
                </c:pt>
                <c:pt idx="1546">
                  <c:v>41694</c:v>
                </c:pt>
                <c:pt idx="1547">
                  <c:v>41695</c:v>
                </c:pt>
                <c:pt idx="1548">
                  <c:v>41696</c:v>
                </c:pt>
                <c:pt idx="1549">
                  <c:v>41697</c:v>
                </c:pt>
                <c:pt idx="1550">
                  <c:v>41698</c:v>
                </c:pt>
                <c:pt idx="1551">
                  <c:v>41701</c:v>
                </c:pt>
                <c:pt idx="1552">
                  <c:v>41702</c:v>
                </c:pt>
                <c:pt idx="1553">
                  <c:v>41703</c:v>
                </c:pt>
                <c:pt idx="1554">
                  <c:v>41704</c:v>
                </c:pt>
                <c:pt idx="1555">
                  <c:v>41705</c:v>
                </c:pt>
                <c:pt idx="1556">
                  <c:v>41708</c:v>
                </c:pt>
                <c:pt idx="1557">
                  <c:v>41709</c:v>
                </c:pt>
                <c:pt idx="1558">
                  <c:v>41710</c:v>
                </c:pt>
                <c:pt idx="1559">
                  <c:v>41711</c:v>
                </c:pt>
                <c:pt idx="1560">
                  <c:v>41712</c:v>
                </c:pt>
                <c:pt idx="1561">
                  <c:v>41715</c:v>
                </c:pt>
                <c:pt idx="1562">
                  <c:v>41716</c:v>
                </c:pt>
                <c:pt idx="1563">
                  <c:v>41717</c:v>
                </c:pt>
                <c:pt idx="1564">
                  <c:v>41718</c:v>
                </c:pt>
                <c:pt idx="1565">
                  <c:v>41719</c:v>
                </c:pt>
                <c:pt idx="1566">
                  <c:v>41722</c:v>
                </c:pt>
                <c:pt idx="1567">
                  <c:v>41723</c:v>
                </c:pt>
                <c:pt idx="1568">
                  <c:v>41724</c:v>
                </c:pt>
                <c:pt idx="1569">
                  <c:v>41725</c:v>
                </c:pt>
                <c:pt idx="1570">
                  <c:v>41726</c:v>
                </c:pt>
                <c:pt idx="1571">
                  <c:v>41729</c:v>
                </c:pt>
                <c:pt idx="1572">
                  <c:v>41730</c:v>
                </c:pt>
                <c:pt idx="1573">
                  <c:v>41731</c:v>
                </c:pt>
                <c:pt idx="1574">
                  <c:v>41732</c:v>
                </c:pt>
                <c:pt idx="1575">
                  <c:v>41733</c:v>
                </c:pt>
                <c:pt idx="1576">
                  <c:v>41736</c:v>
                </c:pt>
                <c:pt idx="1577">
                  <c:v>41737</c:v>
                </c:pt>
                <c:pt idx="1578">
                  <c:v>41738</c:v>
                </c:pt>
                <c:pt idx="1579">
                  <c:v>41739</c:v>
                </c:pt>
                <c:pt idx="1580">
                  <c:v>41740</c:v>
                </c:pt>
                <c:pt idx="1581">
                  <c:v>41743</c:v>
                </c:pt>
                <c:pt idx="1582">
                  <c:v>41744</c:v>
                </c:pt>
                <c:pt idx="1583">
                  <c:v>41745</c:v>
                </c:pt>
                <c:pt idx="1584">
                  <c:v>41746</c:v>
                </c:pt>
                <c:pt idx="1585">
                  <c:v>41750</c:v>
                </c:pt>
                <c:pt idx="1586">
                  <c:v>41751</c:v>
                </c:pt>
                <c:pt idx="1587">
                  <c:v>41752</c:v>
                </c:pt>
                <c:pt idx="1588">
                  <c:v>41753</c:v>
                </c:pt>
                <c:pt idx="1589">
                  <c:v>41754</c:v>
                </c:pt>
                <c:pt idx="1590">
                  <c:v>41757</c:v>
                </c:pt>
                <c:pt idx="1591">
                  <c:v>41758</c:v>
                </c:pt>
                <c:pt idx="1592">
                  <c:v>41759</c:v>
                </c:pt>
                <c:pt idx="1593">
                  <c:v>41760</c:v>
                </c:pt>
                <c:pt idx="1594">
                  <c:v>41761</c:v>
                </c:pt>
                <c:pt idx="1595">
                  <c:v>41764</c:v>
                </c:pt>
                <c:pt idx="1596">
                  <c:v>41765</c:v>
                </c:pt>
                <c:pt idx="1597">
                  <c:v>41766</c:v>
                </c:pt>
                <c:pt idx="1598">
                  <c:v>41767</c:v>
                </c:pt>
                <c:pt idx="1599">
                  <c:v>41768</c:v>
                </c:pt>
                <c:pt idx="1600">
                  <c:v>41771</c:v>
                </c:pt>
                <c:pt idx="1601">
                  <c:v>41772</c:v>
                </c:pt>
                <c:pt idx="1602">
                  <c:v>41773</c:v>
                </c:pt>
                <c:pt idx="1603">
                  <c:v>41774</c:v>
                </c:pt>
                <c:pt idx="1604">
                  <c:v>41775</c:v>
                </c:pt>
                <c:pt idx="1605">
                  <c:v>41778</c:v>
                </c:pt>
                <c:pt idx="1606">
                  <c:v>41779</c:v>
                </c:pt>
                <c:pt idx="1607">
                  <c:v>41780</c:v>
                </c:pt>
                <c:pt idx="1608">
                  <c:v>41781</c:v>
                </c:pt>
                <c:pt idx="1609">
                  <c:v>41782</c:v>
                </c:pt>
                <c:pt idx="1610">
                  <c:v>41786</c:v>
                </c:pt>
                <c:pt idx="1611">
                  <c:v>41787</c:v>
                </c:pt>
                <c:pt idx="1612">
                  <c:v>41788</c:v>
                </c:pt>
                <c:pt idx="1613">
                  <c:v>41789</c:v>
                </c:pt>
                <c:pt idx="1614">
                  <c:v>41792</c:v>
                </c:pt>
                <c:pt idx="1615">
                  <c:v>41793</c:v>
                </c:pt>
                <c:pt idx="1616">
                  <c:v>41794</c:v>
                </c:pt>
                <c:pt idx="1617">
                  <c:v>41795</c:v>
                </c:pt>
                <c:pt idx="1618">
                  <c:v>41796</c:v>
                </c:pt>
                <c:pt idx="1619">
                  <c:v>41799</c:v>
                </c:pt>
                <c:pt idx="1620">
                  <c:v>41800</c:v>
                </c:pt>
                <c:pt idx="1621">
                  <c:v>41801</c:v>
                </c:pt>
                <c:pt idx="1622">
                  <c:v>41802</c:v>
                </c:pt>
                <c:pt idx="1623">
                  <c:v>41803</c:v>
                </c:pt>
                <c:pt idx="1624">
                  <c:v>41806</c:v>
                </c:pt>
                <c:pt idx="1625">
                  <c:v>41807</c:v>
                </c:pt>
                <c:pt idx="1626">
                  <c:v>41808</c:v>
                </c:pt>
                <c:pt idx="1627">
                  <c:v>41809</c:v>
                </c:pt>
                <c:pt idx="1628">
                  <c:v>41810</c:v>
                </c:pt>
                <c:pt idx="1629">
                  <c:v>41813</c:v>
                </c:pt>
                <c:pt idx="1630">
                  <c:v>41814</c:v>
                </c:pt>
                <c:pt idx="1631">
                  <c:v>41815</c:v>
                </c:pt>
                <c:pt idx="1632">
                  <c:v>41816</c:v>
                </c:pt>
                <c:pt idx="1633">
                  <c:v>41817</c:v>
                </c:pt>
                <c:pt idx="1634">
                  <c:v>41820</c:v>
                </c:pt>
                <c:pt idx="1635">
                  <c:v>41821</c:v>
                </c:pt>
                <c:pt idx="1636">
                  <c:v>41822</c:v>
                </c:pt>
                <c:pt idx="1637">
                  <c:v>41823</c:v>
                </c:pt>
                <c:pt idx="1638">
                  <c:v>41827</c:v>
                </c:pt>
                <c:pt idx="1639">
                  <c:v>41828</c:v>
                </c:pt>
                <c:pt idx="1640">
                  <c:v>41829</c:v>
                </c:pt>
                <c:pt idx="1641">
                  <c:v>41830</c:v>
                </c:pt>
                <c:pt idx="1642">
                  <c:v>41831</c:v>
                </c:pt>
                <c:pt idx="1643">
                  <c:v>41834</c:v>
                </c:pt>
                <c:pt idx="1644">
                  <c:v>41835</c:v>
                </c:pt>
                <c:pt idx="1645">
                  <c:v>41836</c:v>
                </c:pt>
                <c:pt idx="1646">
                  <c:v>41837</c:v>
                </c:pt>
                <c:pt idx="1647">
                  <c:v>41838</c:v>
                </c:pt>
                <c:pt idx="1648">
                  <c:v>41841</c:v>
                </c:pt>
                <c:pt idx="1649">
                  <c:v>41842</c:v>
                </c:pt>
                <c:pt idx="1650">
                  <c:v>41843</c:v>
                </c:pt>
                <c:pt idx="1651">
                  <c:v>41844</c:v>
                </c:pt>
                <c:pt idx="1652">
                  <c:v>41845</c:v>
                </c:pt>
                <c:pt idx="1653">
                  <c:v>41848</c:v>
                </c:pt>
                <c:pt idx="1654">
                  <c:v>41849</c:v>
                </c:pt>
                <c:pt idx="1655">
                  <c:v>41850</c:v>
                </c:pt>
                <c:pt idx="1656">
                  <c:v>41851</c:v>
                </c:pt>
                <c:pt idx="1657">
                  <c:v>41852</c:v>
                </c:pt>
                <c:pt idx="1658">
                  <c:v>41855</c:v>
                </c:pt>
                <c:pt idx="1659">
                  <c:v>41856</c:v>
                </c:pt>
                <c:pt idx="1660">
                  <c:v>41857</c:v>
                </c:pt>
                <c:pt idx="1661">
                  <c:v>41858</c:v>
                </c:pt>
                <c:pt idx="1662">
                  <c:v>41859</c:v>
                </c:pt>
                <c:pt idx="1663">
                  <c:v>41862</c:v>
                </c:pt>
                <c:pt idx="1664">
                  <c:v>41863</c:v>
                </c:pt>
                <c:pt idx="1665">
                  <c:v>41864</c:v>
                </c:pt>
                <c:pt idx="1666">
                  <c:v>41865</c:v>
                </c:pt>
                <c:pt idx="1667">
                  <c:v>41866</c:v>
                </c:pt>
                <c:pt idx="1668">
                  <c:v>41869</c:v>
                </c:pt>
                <c:pt idx="1669">
                  <c:v>41870</c:v>
                </c:pt>
                <c:pt idx="1670">
                  <c:v>41871</c:v>
                </c:pt>
                <c:pt idx="1671">
                  <c:v>41872</c:v>
                </c:pt>
                <c:pt idx="1672">
                  <c:v>41873</c:v>
                </c:pt>
                <c:pt idx="1673">
                  <c:v>41876</c:v>
                </c:pt>
                <c:pt idx="1674">
                  <c:v>41877</c:v>
                </c:pt>
                <c:pt idx="1675">
                  <c:v>41878</c:v>
                </c:pt>
                <c:pt idx="1676">
                  <c:v>41879</c:v>
                </c:pt>
                <c:pt idx="1677">
                  <c:v>41880</c:v>
                </c:pt>
                <c:pt idx="1678">
                  <c:v>41884</c:v>
                </c:pt>
                <c:pt idx="1679">
                  <c:v>41885</c:v>
                </c:pt>
                <c:pt idx="1680">
                  <c:v>41886</c:v>
                </c:pt>
                <c:pt idx="1681">
                  <c:v>41887</c:v>
                </c:pt>
                <c:pt idx="1682">
                  <c:v>41890</c:v>
                </c:pt>
                <c:pt idx="1683">
                  <c:v>41891</c:v>
                </c:pt>
                <c:pt idx="1684">
                  <c:v>41892</c:v>
                </c:pt>
                <c:pt idx="1685">
                  <c:v>41893</c:v>
                </c:pt>
                <c:pt idx="1686">
                  <c:v>41894</c:v>
                </c:pt>
                <c:pt idx="1687">
                  <c:v>41897</c:v>
                </c:pt>
                <c:pt idx="1688">
                  <c:v>41898</c:v>
                </c:pt>
                <c:pt idx="1689">
                  <c:v>41899</c:v>
                </c:pt>
                <c:pt idx="1690">
                  <c:v>41900</c:v>
                </c:pt>
                <c:pt idx="1691">
                  <c:v>41901</c:v>
                </c:pt>
                <c:pt idx="1692">
                  <c:v>41904</c:v>
                </c:pt>
                <c:pt idx="1693">
                  <c:v>41905</c:v>
                </c:pt>
                <c:pt idx="1694">
                  <c:v>41906</c:v>
                </c:pt>
                <c:pt idx="1695">
                  <c:v>41907</c:v>
                </c:pt>
                <c:pt idx="1696">
                  <c:v>41908</c:v>
                </c:pt>
                <c:pt idx="1697">
                  <c:v>41911</c:v>
                </c:pt>
                <c:pt idx="1698">
                  <c:v>41912</c:v>
                </c:pt>
                <c:pt idx="1699">
                  <c:v>41913</c:v>
                </c:pt>
                <c:pt idx="1700">
                  <c:v>41914</c:v>
                </c:pt>
                <c:pt idx="1701">
                  <c:v>41915</c:v>
                </c:pt>
                <c:pt idx="1702">
                  <c:v>41918</c:v>
                </c:pt>
                <c:pt idx="1703">
                  <c:v>41919</c:v>
                </c:pt>
                <c:pt idx="1704">
                  <c:v>41920</c:v>
                </c:pt>
                <c:pt idx="1705">
                  <c:v>41921</c:v>
                </c:pt>
                <c:pt idx="1706">
                  <c:v>41922</c:v>
                </c:pt>
                <c:pt idx="1707">
                  <c:v>41925</c:v>
                </c:pt>
                <c:pt idx="1708">
                  <c:v>41926</c:v>
                </c:pt>
                <c:pt idx="1709">
                  <c:v>41927</c:v>
                </c:pt>
                <c:pt idx="1710">
                  <c:v>41928</c:v>
                </c:pt>
                <c:pt idx="1711">
                  <c:v>41929</c:v>
                </c:pt>
                <c:pt idx="1712">
                  <c:v>41932</c:v>
                </c:pt>
                <c:pt idx="1713">
                  <c:v>41933</c:v>
                </c:pt>
                <c:pt idx="1714">
                  <c:v>41934</c:v>
                </c:pt>
                <c:pt idx="1715">
                  <c:v>41935</c:v>
                </c:pt>
                <c:pt idx="1716">
                  <c:v>41936</c:v>
                </c:pt>
                <c:pt idx="1717">
                  <c:v>41939</c:v>
                </c:pt>
                <c:pt idx="1718">
                  <c:v>41940</c:v>
                </c:pt>
                <c:pt idx="1719">
                  <c:v>41941</c:v>
                </c:pt>
                <c:pt idx="1720">
                  <c:v>41942</c:v>
                </c:pt>
                <c:pt idx="1721">
                  <c:v>41943</c:v>
                </c:pt>
                <c:pt idx="1722">
                  <c:v>41946</c:v>
                </c:pt>
                <c:pt idx="1723">
                  <c:v>41947</c:v>
                </c:pt>
                <c:pt idx="1724">
                  <c:v>41948</c:v>
                </c:pt>
                <c:pt idx="1725">
                  <c:v>41949</c:v>
                </c:pt>
                <c:pt idx="1726">
                  <c:v>41950</c:v>
                </c:pt>
                <c:pt idx="1727">
                  <c:v>41953</c:v>
                </c:pt>
                <c:pt idx="1728">
                  <c:v>41954</c:v>
                </c:pt>
                <c:pt idx="1729">
                  <c:v>41955</c:v>
                </c:pt>
                <c:pt idx="1730">
                  <c:v>41956</c:v>
                </c:pt>
                <c:pt idx="1731">
                  <c:v>41957</c:v>
                </c:pt>
                <c:pt idx="1732">
                  <c:v>41960</c:v>
                </c:pt>
                <c:pt idx="1733">
                  <c:v>41961</c:v>
                </c:pt>
                <c:pt idx="1734">
                  <c:v>41962</c:v>
                </c:pt>
                <c:pt idx="1735">
                  <c:v>41963</c:v>
                </c:pt>
                <c:pt idx="1736">
                  <c:v>41964</c:v>
                </c:pt>
                <c:pt idx="1737">
                  <c:v>41967</c:v>
                </c:pt>
                <c:pt idx="1738">
                  <c:v>41968</c:v>
                </c:pt>
                <c:pt idx="1739">
                  <c:v>41969</c:v>
                </c:pt>
                <c:pt idx="1740">
                  <c:v>41971</c:v>
                </c:pt>
                <c:pt idx="1741">
                  <c:v>41974</c:v>
                </c:pt>
                <c:pt idx="1742">
                  <c:v>41975</c:v>
                </c:pt>
                <c:pt idx="1743">
                  <c:v>41976</c:v>
                </c:pt>
                <c:pt idx="1744">
                  <c:v>41977</c:v>
                </c:pt>
                <c:pt idx="1745">
                  <c:v>41978</c:v>
                </c:pt>
                <c:pt idx="1746">
                  <c:v>41981</c:v>
                </c:pt>
                <c:pt idx="1747">
                  <c:v>41982</c:v>
                </c:pt>
                <c:pt idx="1748">
                  <c:v>41983</c:v>
                </c:pt>
                <c:pt idx="1749">
                  <c:v>41984</c:v>
                </c:pt>
                <c:pt idx="1750">
                  <c:v>41985</c:v>
                </c:pt>
                <c:pt idx="1751">
                  <c:v>41988</c:v>
                </c:pt>
                <c:pt idx="1752">
                  <c:v>41989</c:v>
                </c:pt>
                <c:pt idx="1753">
                  <c:v>41990</c:v>
                </c:pt>
                <c:pt idx="1754">
                  <c:v>41991</c:v>
                </c:pt>
                <c:pt idx="1755">
                  <c:v>41992</c:v>
                </c:pt>
                <c:pt idx="1756">
                  <c:v>41995</c:v>
                </c:pt>
                <c:pt idx="1757">
                  <c:v>41996</c:v>
                </c:pt>
                <c:pt idx="1758">
                  <c:v>41997</c:v>
                </c:pt>
                <c:pt idx="1759">
                  <c:v>41999</c:v>
                </c:pt>
                <c:pt idx="1760">
                  <c:v>42002</c:v>
                </c:pt>
                <c:pt idx="1761">
                  <c:v>42003</c:v>
                </c:pt>
                <c:pt idx="1762">
                  <c:v>42004</c:v>
                </c:pt>
                <c:pt idx="1763">
                  <c:v>42006</c:v>
                </c:pt>
                <c:pt idx="1764">
                  <c:v>42009</c:v>
                </c:pt>
                <c:pt idx="1765">
                  <c:v>42010</c:v>
                </c:pt>
                <c:pt idx="1766">
                  <c:v>42011</c:v>
                </c:pt>
                <c:pt idx="1767">
                  <c:v>42012</c:v>
                </c:pt>
                <c:pt idx="1768">
                  <c:v>42013</c:v>
                </c:pt>
                <c:pt idx="1769">
                  <c:v>42016</c:v>
                </c:pt>
                <c:pt idx="1770">
                  <c:v>42017</c:v>
                </c:pt>
                <c:pt idx="1771">
                  <c:v>42018</c:v>
                </c:pt>
                <c:pt idx="1772">
                  <c:v>42019</c:v>
                </c:pt>
                <c:pt idx="1773">
                  <c:v>42020</c:v>
                </c:pt>
                <c:pt idx="1774">
                  <c:v>42024</c:v>
                </c:pt>
                <c:pt idx="1775">
                  <c:v>42025</c:v>
                </c:pt>
                <c:pt idx="1776">
                  <c:v>42026</c:v>
                </c:pt>
                <c:pt idx="1777">
                  <c:v>42027</c:v>
                </c:pt>
                <c:pt idx="1778">
                  <c:v>42030</c:v>
                </c:pt>
                <c:pt idx="1779">
                  <c:v>42031</c:v>
                </c:pt>
                <c:pt idx="1780">
                  <c:v>42032</c:v>
                </c:pt>
                <c:pt idx="1781">
                  <c:v>42033</c:v>
                </c:pt>
                <c:pt idx="1782">
                  <c:v>42034</c:v>
                </c:pt>
                <c:pt idx="1783">
                  <c:v>42037</c:v>
                </c:pt>
                <c:pt idx="1784">
                  <c:v>42038</c:v>
                </c:pt>
                <c:pt idx="1785">
                  <c:v>42039</c:v>
                </c:pt>
                <c:pt idx="1786">
                  <c:v>42040</c:v>
                </c:pt>
                <c:pt idx="1787">
                  <c:v>42041</c:v>
                </c:pt>
                <c:pt idx="1788">
                  <c:v>42044</c:v>
                </c:pt>
                <c:pt idx="1789">
                  <c:v>42045</c:v>
                </c:pt>
                <c:pt idx="1790">
                  <c:v>42046</c:v>
                </c:pt>
                <c:pt idx="1791">
                  <c:v>42047</c:v>
                </c:pt>
                <c:pt idx="1792">
                  <c:v>42048</c:v>
                </c:pt>
                <c:pt idx="1793">
                  <c:v>42052</c:v>
                </c:pt>
                <c:pt idx="1794">
                  <c:v>42053</c:v>
                </c:pt>
                <c:pt idx="1795">
                  <c:v>42054</c:v>
                </c:pt>
                <c:pt idx="1796">
                  <c:v>42055</c:v>
                </c:pt>
                <c:pt idx="1797">
                  <c:v>42058</c:v>
                </c:pt>
                <c:pt idx="1798">
                  <c:v>42059</c:v>
                </c:pt>
                <c:pt idx="1799">
                  <c:v>42060</c:v>
                </c:pt>
                <c:pt idx="1800">
                  <c:v>42061</c:v>
                </c:pt>
                <c:pt idx="1801">
                  <c:v>42062</c:v>
                </c:pt>
                <c:pt idx="1802">
                  <c:v>42065</c:v>
                </c:pt>
                <c:pt idx="1803">
                  <c:v>42066</c:v>
                </c:pt>
                <c:pt idx="1804">
                  <c:v>42067</c:v>
                </c:pt>
                <c:pt idx="1805">
                  <c:v>42068</c:v>
                </c:pt>
                <c:pt idx="1806">
                  <c:v>42069</c:v>
                </c:pt>
                <c:pt idx="1807">
                  <c:v>42072</c:v>
                </c:pt>
                <c:pt idx="1808">
                  <c:v>42073</c:v>
                </c:pt>
                <c:pt idx="1809">
                  <c:v>42074</c:v>
                </c:pt>
                <c:pt idx="1810">
                  <c:v>42075</c:v>
                </c:pt>
                <c:pt idx="1811">
                  <c:v>42076</c:v>
                </c:pt>
                <c:pt idx="1812">
                  <c:v>42079</c:v>
                </c:pt>
                <c:pt idx="1813">
                  <c:v>42080</c:v>
                </c:pt>
                <c:pt idx="1814">
                  <c:v>42081</c:v>
                </c:pt>
                <c:pt idx="1815">
                  <c:v>42082</c:v>
                </c:pt>
                <c:pt idx="1816">
                  <c:v>42083</c:v>
                </c:pt>
                <c:pt idx="1817">
                  <c:v>42086</c:v>
                </c:pt>
                <c:pt idx="1818">
                  <c:v>42087</c:v>
                </c:pt>
                <c:pt idx="1819">
                  <c:v>42088</c:v>
                </c:pt>
                <c:pt idx="1820">
                  <c:v>42089</c:v>
                </c:pt>
                <c:pt idx="1821">
                  <c:v>42090</c:v>
                </c:pt>
                <c:pt idx="1822">
                  <c:v>42093</c:v>
                </c:pt>
                <c:pt idx="1823">
                  <c:v>42094</c:v>
                </c:pt>
                <c:pt idx="1824">
                  <c:v>42095</c:v>
                </c:pt>
                <c:pt idx="1825">
                  <c:v>42096</c:v>
                </c:pt>
                <c:pt idx="1826">
                  <c:v>42100</c:v>
                </c:pt>
                <c:pt idx="1827">
                  <c:v>42101</c:v>
                </c:pt>
                <c:pt idx="1828">
                  <c:v>42102</c:v>
                </c:pt>
                <c:pt idx="1829">
                  <c:v>42103</c:v>
                </c:pt>
                <c:pt idx="1830">
                  <c:v>42104</c:v>
                </c:pt>
                <c:pt idx="1831">
                  <c:v>42107</c:v>
                </c:pt>
                <c:pt idx="1832">
                  <c:v>42108</c:v>
                </c:pt>
                <c:pt idx="1833">
                  <c:v>42109</c:v>
                </c:pt>
                <c:pt idx="1834">
                  <c:v>42110</c:v>
                </c:pt>
                <c:pt idx="1835">
                  <c:v>42111</c:v>
                </c:pt>
                <c:pt idx="1836">
                  <c:v>42114</c:v>
                </c:pt>
                <c:pt idx="1837">
                  <c:v>42115</c:v>
                </c:pt>
                <c:pt idx="1838">
                  <c:v>42116</c:v>
                </c:pt>
                <c:pt idx="1839">
                  <c:v>42117</c:v>
                </c:pt>
                <c:pt idx="1840">
                  <c:v>42118</c:v>
                </c:pt>
                <c:pt idx="1841">
                  <c:v>42121</c:v>
                </c:pt>
                <c:pt idx="1842">
                  <c:v>42122</c:v>
                </c:pt>
                <c:pt idx="1843">
                  <c:v>42123</c:v>
                </c:pt>
                <c:pt idx="1844">
                  <c:v>42124</c:v>
                </c:pt>
                <c:pt idx="1845">
                  <c:v>42125</c:v>
                </c:pt>
                <c:pt idx="1846">
                  <c:v>42128</c:v>
                </c:pt>
                <c:pt idx="1847">
                  <c:v>42129</c:v>
                </c:pt>
                <c:pt idx="1848">
                  <c:v>42130</c:v>
                </c:pt>
                <c:pt idx="1849">
                  <c:v>42131</c:v>
                </c:pt>
                <c:pt idx="1850">
                  <c:v>42132</c:v>
                </c:pt>
                <c:pt idx="1851">
                  <c:v>42135</c:v>
                </c:pt>
                <c:pt idx="1852">
                  <c:v>42136</c:v>
                </c:pt>
                <c:pt idx="1853">
                  <c:v>42137</c:v>
                </c:pt>
                <c:pt idx="1854">
                  <c:v>42138</c:v>
                </c:pt>
                <c:pt idx="1855">
                  <c:v>42139</c:v>
                </c:pt>
                <c:pt idx="1856">
                  <c:v>42142</c:v>
                </c:pt>
                <c:pt idx="1857">
                  <c:v>42143</c:v>
                </c:pt>
                <c:pt idx="1858">
                  <c:v>42144</c:v>
                </c:pt>
                <c:pt idx="1859">
                  <c:v>42145</c:v>
                </c:pt>
                <c:pt idx="1860">
                  <c:v>42146</c:v>
                </c:pt>
                <c:pt idx="1861">
                  <c:v>42150</c:v>
                </c:pt>
                <c:pt idx="1862">
                  <c:v>42151</c:v>
                </c:pt>
                <c:pt idx="1863">
                  <c:v>42152</c:v>
                </c:pt>
                <c:pt idx="1864">
                  <c:v>42153</c:v>
                </c:pt>
                <c:pt idx="1865">
                  <c:v>42156</c:v>
                </c:pt>
                <c:pt idx="1866">
                  <c:v>42157</c:v>
                </c:pt>
                <c:pt idx="1867">
                  <c:v>42158</c:v>
                </c:pt>
                <c:pt idx="1868">
                  <c:v>42159</c:v>
                </c:pt>
                <c:pt idx="1869">
                  <c:v>42160</c:v>
                </c:pt>
                <c:pt idx="1870">
                  <c:v>42163</c:v>
                </c:pt>
                <c:pt idx="1871">
                  <c:v>42164</c:v>
                </c:pt>
                <c:pt idx="1872">
                  <c:v>42165</c:v>
                </c:pt>
                <c:pt idx="1873">
                  <c:v>42166</c:v>
                </c:pt>
                <c:pt idx="1874">
                  <c:v>42167</c:v>
                </c:pt>
                <c:pt idx="1875">
                  <c:v>42170</c:v>
                </c:pt>
                <c:pt idx="1876">
                  <c:v>42171</c:v>
                </c:pt>
                <c:pt idx="1877">
                  <c:v>42172</c:v>
                </c:pt>
                <c:pt idx="1878">
                  <c:v>42173</c:v>
                </c:pt>
                <c:pt idx="1879">
                  <c:v>42174</c:v>
                </c:pt>
                <c:pt idx="1880">
                  <c:v>42177</c:v>
                </c:pt>
                <c:pt idx="1881">
                  <c:v>42178</c:v>
                </c:pt>
                <c:pt idx="1882">
                  <c:v>42179</c:v>
                </c:pt>
                <c:pt idx="1883">
                  <c:v>42180</c:v>
                </c:pt>
                <c:pt idx="1884">
                  <c:v>42181</c:v>
                </c:pt>
                <c:pt idx="1885">
                  <c:v>42184</c:v>
                </c:pt>
                <c:pt idx="1886">
                  <c:v>42185</c:v>
                </c:pt>
                <c:pt idx="1887">
                  <c:v>42186</c:v>
                </c:pt>
                <c:pt idx="1888">
                  <c:v>42187</c:v>
                </c:pt>
                <c:pt idx="1889">
                  <c:v>42191</c:v>
                </c:pt>
                <c:pt idx="1890">
                  <c:v>42192</c:v>
                </c:pt>
                <c:pt idx="1891">
                  <c:v>42193</c:v>
                </c:pt>
                <c:pt idx="1892">
                  <c:v>42194</c:v>
                </c:pt>
                <c:pt idx="1893">
                  <c:v>42195</c:v>
                </c:pt>
                <c:pt idx="1894">
                  <c:v>42198</c:v>
                </c:pt>
                <c:pt idx="1895">
                  <c:v>42199</c:v>
                </c:pt>
                <c:pt idx="1896">
                  <c:v>42200</c:v>
                </c:pt>
                <c:pt idx="1897">
                  <c:v>42201</c:v>
                </c:pt>
                <c:pt idx="1898">
                  <c:v>42202</c:v>
                </c:pt>
                <c:pt idx="1899">
                  <c:v>42205</c:v>
                </c:pt>
                <c:pt idx="1900">
                  <c:v>42206</c:v>
                </c:pt>
                <c:pt idx="1901">
                  <c:v>42207</c:v>
                </c:pt>
                <c:pt idx="1902">
                  <c:v>42208</c:v>
                </c:pt>
                <c:pt idx="1903">
                  <c:v>42209</c:v>
                </c:pt>
                <c:pt idx="1904">
                  <c:v>42212</c:v>
                </c:pt>
                <c:pt idx="1905">
                  <c:v>42213</c:v>
                </c:pt>
                <c:pt idx="1906">
                  <c:v>42214</c:v>
                </c:pt>
                <c:pt idx="1907">
                  <c:v>42215</c:v>
                </c:pt>
                <c:pt idx="1908">
                  <c:v>42216</c:v>
                </c:pt>
                <c:pt idx="1909">
                  <c:v>42219</c:v>
                </c:pt>
                <c:pt idx="1910">
                  <c:v>42220</c:v>
                </c:pt>
                <c:pt idx="1911">
                  <c:v>42221</c:v>
                </c:pt>
                <c:pt idx="1912">
                  <c:v>42222</c:v>
                </c:pt>
                <c:pt idx="1913">
                  <c:v>42223</c:v>
                </c:pt>
                <c:pt idx="1914">
                  <c:v>42226</c:v>
                </c:pt>
                <c:pt idx="1915">
                  <c:v>42227</c:v>
                </c:pt>
                <c:pt idx="1916">
                  <c:v>42228</c:v>
                </c:pt>
                <c:pt idx="1917">
                  <c:v>42229</c:v>
                </c:pt>
                <c:pt idx="1918">
                  <c:v>42230</c:v>
                </c:pt>
                <c:pt idx="1919">
                  <c:v>42233</c:v>
                </c:pt>
                <c:pt idx="1920">
                  <c:v>42234</c:v>
                </c:pt>
                <c:pt idx="1921">
                  <c:v>42235</c:v>
                </c:pt>
                <c:pt idx="1922">
                  <c:v>42236</c:v>
                </c:pt>
                <c:pt idx="1923">
                  <c:v>42237</c:v>
                </c:pt>
                <c:pt idx="1924">
                  <c:v>42240</c:v>
                </c:pt>
                <c:pt idx="1925">
                  <c:v>42241</c:v>
                </c:pt>
                <c:pt idx="1926">
                  <c:v>42242</c:v>
                </c:pt>
                <c:pt idx="1927">
                  <c:v>42243</c:v>
                </c:pt>
                <c:pt idx="1928">
                  <c:v>42244</c:v>
                </c:pt>
                <c:pt idx="1929">
                  <c:v>42247</c:v>
                </c:pt>
                <c:pt idx="1930">
                  <c:v>42248</c:v>
                </c:pt>
                <c:pt idx="1931">
                  <c:v>42249</c:v>
                </c:pt>
                <c:pt idx="1932">
                  <c:v>42250</c:v>
                </c:pt>
                <c:pt idx="1933">
                  <c:v>42251</c:v>
                </c:pt>
                <c:pt idx="1934">
                  <c:v>42255</c:v>
                </c:pt>
                <c:pt idx="1935">
                  <c:v>42256</c:v>
                </c:pt>
                <c:pt idx="1936">
                  <c:v>42257</c:v>
                </c:pt>
                <c:pt idx="1937">
                  <c:v>42258</c:v>
                </c:pt>
                <c:pt idx="1938">
                  <c:v>42261</c:v>
                </c:pt>
                <c:pt idx="1939">
                  <c:v>42262</c:v>
                </c:pt>
                <c:pt idx="1940">
                  <c:v>42263</c:v>
                </c:pt>
                <c:pt idx="1941">
                  <c:v>42264</c:v>
                </c:pt>
                <c:pt idx="1942">
                  <c:v>42265</c:v>
                </c:pt>
                <c:pt idx="1943">
                  <c:v>42268</c:v>
                </c:pt>
                <c:pt idx="1944">
                  <c:v>42269</c:v>
                </c:pt>
                <c:pt idx="1945">
                  <c:v>42270</c:v>
                </c:pt>
                <c:pt idx="1946">
                  <c:v>42271</c:v>
                </c:pt>
                <c:pt idx="1947">
                  <c:v>42272</c:v>
                </c:pt>
                <c:pt idx="1948">
                  <c:v>42275</c:v>
                </c:pt>
                <c:pt idx="1949">
                  <c:v>42276</c:v>
                </c:pt>
                <c:pt idx="1950">
                  <c:v>42277</c:v>
                </c:pt>
                <c:pt idx="1951">
                  <c:v>42278</c:v>
                </c:pt>
                <c:pt idx="1952">
                  <c:v>42279</c:v>
                </c:pt>
                <c:pt idx="1953">
                  <c:v>42282</c:v>
                </c:pt>
                <c:pt idx="1954">
                  <c:v>42283</c:v>
                </c:pt>
                <c:pt idx="1955">
                  <c:v>42284</c:v>
                </c:pt>
                <c:pt idx="1956">
                  <c:v>42285</c:v>
                </c:pt>
                <c:pt idx="1957">
                  <c:v>42286</c:v>
                </c:pt>
                <c:pt idx="1958">
                  <c:v>42289</c:v>
                </c:pt>
                <c:pt idx="1959">
                  <c:v>42290</c:v>
                </c:pt>
                <c:pt idx="1960">
                  <c:v>42291</c:v>
                </c:pt>
                <c:pt idx="1961">
                  <c:v>42292</c:v>
                </c:pt>
                <c:pt idx="1962">
                  <c:v>42293</c:v>
                </c:pt>
                <c:pt idx="1963">
                  <c:v>42296</c:v>
                </c:pt>
                <c:pt idx="1964">
                  <c:v>42297</c:v>
                </c:pt>
                <c:pt idx="1965">
                  <c:v>42298</c:v>
                </c:pt>
                <c:pt idx="1966">
                  <c:v>42299</c:v>
                </c:pt>
                <c:pt idx="1967">
                  <c:v>42300</c:v>
                </c:pt>
                <c:pt idx="1968">
                  <c:v>42303</c:v>
                </c:pt>
                <c:pt idx="1969">
                  <c:v>42304</c:v>
                </c:pt>
                <c:pt idx="1970">
                  <c:v>42305</c:v>
                </c:pt>
                <c:pt idx="1971">
                  <c:v>42306</c:v>
                </c:pt>
                <c:pt idx="1972">
                  <c:v>42307</c:v>
                </c:pt>
                <c:pt idx="1973">
                  <c:v>42310</c:v>
                </c:pt>
                <c:pt idx="1974">
                  <c:v>42311</c:v>
                </c:pt>
                <c:pt idx="1975">
                  <c:v>42312</c:v>
                </c:pt>
                <c:pt idx="1976">
                  <c:v>42313</c:v>
                </c:pt>
                <c:pt idx="1977">
                  <c:v>42314</c:v>
                </c:pt>
                <c:pt idx="1978">
                  <c:v>42317</c:v>
                </c:pt>
                <c:pt idx="1979">
                  <c:v>42318</c:v>
                </c:pt>
                <c:pt idx="1980">
                  <c:v>42319</c:v>
                </c:pt>
                <c:pt idx="1981">
                  <c:v>42320</c:v>
                </c:pt>
                <c:pt idx="1982">
                  <c:v>42321</c:v>
                </c:pt>
                <c:pt idx="1983">
                  <c:v>42324</c:v>
                </c:pt>
                <c:pt idx="1984">
                  <c:v>42325</c:v>
                </c:pt>
                <c:pt idx="1985">
                  <c:v>42326</c:v>
                </c:pt>
                <c:pt idx="1986">
                  <c:v>42327</c:v>
                </c:pt>
                <c:pt idx="1987">
                  <c:v>42328</c:v>
                </c:pt>
                <c:pt idx="1988">
                  <c:v>42331</c:v>
                </c:pt>
                <c:pt idx="1989">
                  <c:v>42332</c:v>
                </c:pt>
                <c:pt idx="1990">
                  <c:v>42333</c:v>
                </c:pt>
                <c:pt idx="1991">
                  <c:v>42335</c:v>
                </c:pt>
                <c:pt idx="1992">
                  <c:v>42338</c:v>
                </c:pt>
                <c:pt idx="1993">
                  <c:v>42339</c:v>
                </c:pt>
                <c:pt idx="1994">
                  <c:v>42340</c:v>
                </c:pt>
                <c:pt idx="1995">
                  <c:v>42341</c:v>
                </c:pt>
                <c:pt idx="1996">
                  <c:v>42342</c:v>
                </c:pt>
                <c:pt idx="1997">
                  <c:v>42345</c:v>
                </c:pt>
                <c:pt idx="1998">
                  <c:v>42346</c:v>
                </c:pt>
                <c:pt idx="1999">
                  <c:v>42347</c:v>
                </c:pt>
                <c:pt idx="2000">
                  <c:v>42348</c:v>
                </c:pt>
                <c:pt idx="2001">
                  <c:v>42349</c:v>
                </c:pt>
                <c:pt idx="2002">
                  <c:v>42352</c:v>
                </c:pt>
                <c:pt idx="2003">
                  <c:v>42353</c:v>
                </c:pt>
                <c:pt idx="2004">
                  <c:v>42354</c:v>
                </c:pt>
                <c:pt idx="2005">
                  <c:v>42355</c:v>
                </c:pt>
                <c:pt idx="2006">
                  <c:v>42356</c:v>
                </c:pt>
                <c:pt idx="2007">
                  <c:v>42359</c:v>
                </c:pt>
                <c:pt idx="2008">
                  <c:v>42360</c:v>
                </c:pt>
                <c:pt idx="2009">
                  <c:v>42361</c:v>
                </c:pt>
                <c:pt idx="2010">
                  <c:v>42362</c:v>
                </c:pt>
                <c:pt idx="2011">
                  <c:v>42366</c:v>
                </c:pt>
                <c:pt idx="2012">
                  <c:v>42367</c:v>
                </c:pt>
                <c:pt idx="2013">
                  <c:v>42368</c:v>
                </c:pt>
                <c:pt idx="2014">
                  <c:v>42369</c:v>
                </c:pt>
                <c:pt idx="2015">
                  <c:v>42373</c:v>
                </c:pt>
                <c:pt idx="2016">
                  <c:v>42374</c:v>
                </c:pt>
                <c:pt idx="2017">
                  <c:v>42375</c:v>
                </c:pt>
                <c:pt idx="2018">
                  <c:v>42376</c:v>
                </c:pt>
                <c:pt idx="2019">
                  <c:v>42377</c:v>
                </c:pt>
                <c:pt idx="2020">
                  <c:v>42380</c:v>
                </c:pt>
                <c:pt idx="2021">
                  <c:v>42381</c:v>
                </c:pt>
                <c:pt idx="2022">
                  <c:v>42382</c:v>
                </c:pt>
                <c:pt idx="2023">
                  <c:v>42383</c:v>
                </c:pt>
                <c:pt idx="2024">
                  <c:v>42384</c:v>
                </c:pt>
                <c:pt idx="2025">
                  <c:v>42388</c:v>
                </c:pt>
                <c:pt idx="2026">
                  <c:v>42389</c:v>
                </c:pt>
                <c:pt idx="2027">
                  <c:v>42390</c:v>
                </c:pt>
                <c:pt idx="2028">
                  <c:v>42391</c:v>
                </c:pt>
                <c:pt idx="2029">
                  <c:v>42394</c:v>
                </c:pt>
                <c:pt idx="2030">
                  <c:v>42395</c:v>
                </c:pt>
                <c:pt idx="2031">
                  <c:v>42396</c:v>
                </c:pt>
                <c:pt idx="2032">
                  <c:v>42397</c:v>
                </c:pt>
                <c:pt idx="2033">
                  <c:v>42398</c:v>
                </c:pt>
                <c:pt idx="2034">
                  <c:v>42401</c:v>
                </c:pt>
                <c:pt idx="2035">
                  <c:v>42402</c:v>
                </c:pt>
                <c:pt idx="2036">
                  <c:v>42403</c:v>
                </c:pt>
                <c:pt idx="2037">
                  <c:v>42404</c:v>
                </c:pt>
                <c:pt idx="2038">
                  <c:v>42405</c:v>
                </c:pt>
                <c:pt idx="2039">
                  <c:v>42408</c:v>
                </c:pt>
                <c:pt idx="2040">
                  <c:v>42409</c:v>
                </c:pt>
                <c:pt idx="2041">
                  <c:v>42410</c:v>
                </c:pt>
                <c:pt idx="2042">
                  <c:v>42411</c:v>
                </c:pt>
                <c:pt idx="2043">
                  <c:v>42412</c:v>
                </c:pt>
                <c:pt idx="2044">
                  <c:v>42416</c:v>
                </c:pt>
                <c:pt idx="2045">
                  <c:v>42417</c:v>
                </c:pt>
                <c:pt idx="2046">
                  <c:v>42418</c:v>
                </c:pt>
                <c:pt idx="2047">
                  <c:v>42419</c:v>
                </c:pt>
                <c:pt idx="2048">
                  <c:v>42422</c:v>
                </c:pt>
                <c:pt idx="2049">
                  <c:v>42423</c:v>
                </c:pt>
                <c:pt idx="2050">
                  <c:v>42424</c:v>
                </c:pt>
                <c:pt idx="2051">
                  <c:v>42425</c:v>
                </c:pt>
                <c:pt idx="2052">
                  <c:v>42426</c:v>
                </c:pt>
                <c:pt idx="2053">
                  <c:v>42429</c:v>
                </c:pt>
                <c:pt idx="2054">
                  <c:v>42430</c:v>
                </c:pt>
                <c:pt idx="2055">
                  <c:v>42431</c:v>
                </c:pt>
                <c:pt idx="2056">
                  <c:v>42432</c:v>
                </c:pt>
                <c:pt idx="2057">
                  <c:v>42433</c:v>
                </c:pt>
                <c:pt idx="2058">
                  <c:v>42436</c:v>
                </c:pt>
                <c:pt idx="2059">
                  <c:v>42437</c:v>
                </c:pt>
                <c:pt idx="2060">
                  <c:v>42438</c:v>
                </c:pt>
                <c:pt idx="2061">
                  <c:v>42439</c:v>
                </c:pt>
                <c:pt idx="2062">
                  <c:v>42440</c:v>
                </c:pt>
                <c:pt idx="2063">
                  <c:v>42443</c:v>
                </c:pt>
                <c:pt idx="2064">
                  <c:v>42444</c:v>
                </c:pt>
                <c:pt idx="2065">
                  <c:v>42445</c:v>
                </c:pt>
                <c:pt idx="2066">
                  <c:v>42446</c:v>
                </c:pt>
                <c:pt idx="2067">
                  <c:v>42447</c:v>
                </c:pt>
                <c:pt idx="2068">
                  <c:v>42450</c:v>
                </c:pt>
                <c:pt idx="2069">
                  <c:v>42451</c:v>
                </c:pt>
                <c:pt idx="2070">
                  <c:v>42452</c:v>
                </c:pt>
                <c:pt idx="2071">
                  <c:v>42453</c:v>
                </c:pt>
                <c:pt idx="2072">
                  <c:v>42457</c:v>
                </c:pt>
                <c:pt idx="2073">
                  <c:v>42458</c:v>
                </c:pt>
                <c:pt idx="2074">
                  <c:v>42459</c:v>
                </c:pt>
                <c:pt idx="2075">
                  <c:v>42460</c:v>
                </c:pt>
                <c:pt idx="2076">
                  <c:v>42461</c:v>
                </c:pt>
                <c:pt idx="2077">
                  <c:v>42464</c:v>
                </c:pt>
                <c:pt idx="2078">
                  <c:v>42465</c:v>
                </c:pt>
                <c:pt idx="2079">
                  <c:v>42466</c:v>
                </c:pt>
                <c:pt idx="2080">
                  <c:v>42467</c:v>
                </c:pt>
                <c:pt idx="2081">
                  <c:v>42468</c:v>
                </c:pt>
                <c:pt idx="2082">
                  <c:v>42471</c:v>
                </c:pt>
                <c:pt idx="2083">
                  <c:v>42472</c:v>
                </c:pt>
                <c:pt idx="2084">
                  <c:v>42473</c:v>
                </c:pt>
                <c:pt idx="2085">
                  <c:v>42474</c:v>
                </c:pt>
                <c:pt idx="2086">
                  <c:v>42475</c:v>
                </c:pt>
                <c:pt idx="2087">
                  <c:v>42478</c:v>
                </c:pt>
                <c:pt idx="2088">
                  <c:v>42479</c:v>
                </c:pt>
                <c:pt idx="2089">
                  <c:v>42480</c:v>
                </c:pt>
                <c:pt idx="2090">
                  <c:v>42481</c:v>
                </c:pt>
                <c:pt idx="2091">
                  <c:v>42482</c:v>
                </c:pt>
                <c:pt idx="2092">
                  <c:v>42485</c:v>
                </c:pt>
                <c:pt idx="2093">
                  <c:v>42486</c:v>
                </c:pt>
                <c:pt idx="2094">
                  <c:v>42487</c:v>
                </c:pt>
                <c:pt idx="2095">
                  <c:v>42488</c:v>
                </c:pt>
                <c:pt idx="2096">
                  <c:v>42489</c:v>
                </c:pt>
                <c:pt idx="2097">
                  <c:v>42492</c:v>
                </c:pt>
                <c:pt idx="2098">
                  <c:v>42493</c:v>
                </c:pt>
                <c:pt idx="2099">
                  <c:v>42494</c:v>
                </c:pt>
                <c:pt idx="2100">
                  <c:v>42495</c:v>
                </c:pt>
                <c:pt idx="2101">
                  <c:v>42496</c:v>
                </c:pt>
                <c:pt idx="2102">
                  <c:v>42499</c:v>
                </c:pt>
                <c:pt idx="2103">
                  <c:v>42500</c:v>
                </c:pt>
                <c:pt idx="2104">
                  <c:v>42501</c:v>
                </c:pt>
                <c:pt idx="2105">
                  <c:v>42502</c:v>
                </c:pt>
                <c:pt idx="2106">
                  <c:v>42503</c:v>
                </c:pt>
                <c:pt idx="2107">
                  <c:v>42506</c:v>
                </c:pt>
                <c:pt idx="2108">
                  <c:v>42507</c:v>
                </c:pt>
                <c:pt idx="2109">
                  <c:v>42508</c:v>
                </c:pt>
                <c:pt idx="2110">
                  <c:v>42509</c:v>
                </c:pt>
                <c:pt idx="2111">
                  <c:v>42510</c:v>
                </c:pt>
                <c:pt idx="2112">
                  <c:v>42513</c:v>
                </c:pt>
                <c:pt idx="2113">
                  <c:v>42514</c:v>
                </c:pt>
                <c:pt idx="2114">
                  <c:v>42515</c:v>
                </c:pt>
                <c:pt idx="2115">
                  <c:v>42516</c:v>
                </c:pt>
                <c:pt idx="2116">
                  <c:v>42517</c:v>
                </c:pt>
                <c:pt idx="2117">
                  <c:v>42521</c:v>
                </c:pt>
                <c:pt idx="2118">
                  <c:v>42522</c:v>
                </c:pt>
                <c:pt idx="2119">
                  <c:v>42523</c:v>
                </c:pt>
                <c:pt idx="2120">
                  <c:v>42524</c:v>
                </c:pt>
                <c:pt idx="2121">
                  <c:v>42527</c:v>
                </c:pt>
                <c:pt idx="2122">
                  <c:v>42528</c:v>
                </c:pt>
                <c:pt idx="2123">
                  <c:v>42529</c:v>
                </c:pt>
                <c:pt idx="2124">
                  <c:v>42530</c:v>
                </c:pt>
                <c:pt idx="2125">
                  <c:v>42531</c:v>
                </c:pt>
                <c:pt idx="2126">
                  <c:v>42534</c:v>
                </c:pt>
                <c:pt idx="2127">
                  <c:v>42535</c:v>
                </c:pt>
                <c:pt idx="2128">
                  <c:v>42536</c:v>
                </c:pt>
                <c:pt idx="2129">
                  <c:v>42537</c:v>
                </c:pt>
                <c:pt idx="2130">
                  <c:v>42538</c:v>
                </c:pt>
                <c:pt idx="2131">
                  <c:v>42541</c:v>
                </c:pt>
                <c:pt idx="2132">
                  <c:v>42542</c:v>
                </c:pt>
                <c:pt idx="2133">
                  <c:v>42543</c:v>
                </c:pt>
                <c:pt idx="2134">
                  <c:v>42544</c:v>
                </c:pt>
                <c:pt idx="2135">
                  <c:v>42545</c:v>
                </c:pt>
                <c:pt idx="2136">
                  <c:v>42548</c:v>
                </c:pt>
                <c:pt idx="2137">
                  <c:v>42549</c:v>
                </c:pt>
                <c:pt idx="2138">
                  <c:v>42550</c:v>
                </c:pt>
                <c:pt idx="2139">
                  <c:v>42551</c:v>
                </c:pt>
                <c:pt idx="2140">
                  <c:v>42552</c:v>
                </c:pt>
                <c:pt idx="2141">
                  <c:v>42556</c:v>
                </c:pt>
                <c:pt idx="2142">
                  <c:v>42557</c:v>
                </c:pt>
                <c:pt idx="2143">
                  <c:v>42558</c:v>
                </c:pt>
                <c:pt idx="2144">
                  <c:v>42559</c:v>
                </c:pt>
                <c:pt idx="2145">
                  <c:v>42562</c:v>
                </c:pt>
                <c:pt idx="2146">
                  <c:v>42563</c:v>
                </c:pt>
                <c:pt idx="2147">
                  <c:v>42564</c:v>
                </c:pt>
                <c:pt idx="2148">
                  <c:v>42565</c:v>
                </c:pt>
                <c:pt idx="2149">
                  <c:v>42566</c:v>
                </c:pt>
                <c:pt idx="2150">
                  <c:v>42569</c:v>
                </c:pt>
                <c:pt idx="2151">
                  <c:v>42570</c:v>
                </c:pt>
                <c:pt idx="2152">
                  <c:v>42571</c:v>
                </c:pt>
                <c:pt idx="2153">
                  <c:v>42572</c:v>
                </c:pt>
                <c:pt idx="2154">
                  <c:v>42573</c:v>
                </c:pt>
                <c:pt idx="2155">
                  <c:v>42576</c:v>
                </c:pt>
                <c:pt idx="2156">
                  <c:v>42577</c:v>
                </c:pt>
                <c:pt idx="2157">
                  <c:v>42578</c:v>
                </c:pt>
                <c:pt idx="2158">
                  <c:v>42579</c:v>
                </c:pt>
                <c:pt idx="2159">
                  <c:v>42580</c:v>
                </c:pt>
                <c:pt idx="2160">
                  <c:v>42583</c:v>
                </c:pt>
                <c:pt idx="2161">
                  <c:v>42584</c:v>
                </c:pt>
                <c:pt idx="2162">
                  <c:v>42585</c:v>
                </c:pt>
                <c:pt idx="2163">
                  <c:v>42586</c:v>
                </c:pt>
                <c:pt idx="2164">
                  <c:v>42587</c:v>
                </c:pt>
                <c:pt idx="2165">
                  <c:v>42590</c:v>
                </c:pt>
                <c:pt idx="2166">
                  <c:v>42591</c:v>
                </c:pt>
                <c:pt idx="2167">
                  <c:v>42592</c:v>
                </c:pt>
                <c:pt idx="2168">
                  <c:v>42593</c:v>
                </c:pt>
                <c:pt idx="2169">
                  <c:v>42594</c:v>
                </c:pt>
                <c:pt idx="2170">
                  <c:v>42597</c:v>
                </c:pt>
                <c:pt idx="2171">
                  <c:v>42598</c:v>
                </c:pt>
                <c:pt idx="2172">
                  <c:v>42599</c:v>
                </c:pt>
                <c:pt idx="2173">
                  <c:v>42600</c:v>
                </c:pt>
                <c:pt idx="2174">
                  <c:v>42601</c:v>
                </c:pt>
                <c:pt idx="2175">
                  <c:v>42604</c:v>
                </c:pt>
                <c:pt idx="2176">
                  <c:v>42605</c:v>
                </c:pt>
                <c:pt idx="2177">
                  <c:v>42606</c:v>
                </c:pt>
                <c:pt idx="2178">
                  <c:v>42607</c:v>
                </c:pt>
                <c:pt idx="2179">
                  <c:v>42608</c:v>
                </c:pt>
                <c:pt idx="2180">
                  <c:v>42611</c:v>
                </c:pt>
                <c:pt idx="2181">
                  <c:v>42612</c:v>
                </c:pt>
                <c:pt idx="2182">
                  <c:v>42613</c:v>
                </c:pt>
                <c:pt idx="2183">
                  <c:v>42614</c:v>
                </c:pt>
                <c:pt idx="2184">
                  <c:v>42615</c:v>
                </c:pt>
                <c:pt idx="2185">
                  <c:v>42619</c:v>
                </c:pt>
                <c:pt idx="2186">
                  <c:v>42620</c:v>
                </c:pt>
                <c:pt idx="2187">
                  <c:v>42621</c:v>
                </c:pt>
                <c:pt idx="2188">
                  <c:v>42622</c:v>
                </c:pt>
                <c:pt idx="2189">
                  <c:v>42625</c:v>
                </c:pt>
                <c:pt idx="2190">
                  <c:v>42626</c:v>
                </c:pt>
                <c:pt idx="2191">
                  <c:v>42627</c:v>
                </c:pt>
                <c:pt idx="2192">
                  <c:v>42628</c:v>
                </c:pt>
                <c:pt idx="2193">
                  <c:v>42629</c:v>
                </c:pt>
                <c:pt idx="2194">
                  <c:v>42632</c:v>
                </c:pt>
                <c:pt idx="2195">
                  <c:v>42633</c:v>
                </c:pt>
                <c:pt idx="2196">
                  <c:v>42634</c:v>
                </c:pt>
                <c:pt idx="2197">
                  <c:v>42635</c:v>
                </c:pt>
                <c:pt idx="2198">
                  <c:v>42636</c:v>
                </c:pt>
                <c:pt idx="2199">
                  <c:v>42639</c:v>
                </c:pt>
                <c:pt idx="2200">
                  <c:v>42640</c:v>
                </c:pt>
                <c:pt idx="2201">
                  <c:v>42641</c:v>
                </c:pt>
                <c:pt idx="2202">
                  <c:v>42642</c:v>
                </c:pt>
                <c:pt idx="2203">
                  <c:v>42643</c:v>
                </c:pt>
                <c:pt idx="2204">
                  <c:v>42646</c:v>
                </c:pt>
                <c:pt idx="2205">
                  <c:v>42647</c:v>
                </c:pt>
                <c:pt idx="2206">
                  <c:v>42648</c:v>
                </c:pt>
                <c:pt idx="2207">
                  <c:v>42649</c:v>
                </c:pt>
                <c:pt idx="2208">
                  <c:v>42650</c:v>
                </c:pt>
                <c:pt idx="2209">
                  <c:v>42653</c:v>
                </c:pt>
                <c:pt idx="2210">
                  <c:v>42654</c:v>
                </c:pt>
                <c:pt idx="2211">
                  <c:v>42655</c:v>
                </c:pt>
                <c:pt idx="2212">
                  <c:v>42656</c:v>
                </c:pt>
                <c:pt idx="2213">
                  <c:v>42657</c:v>
                </c:pt>
                <c:pt idx="2214">
                  <c:v>42660</c:v>
                </c:pt>
                <c:pt idx="2215">
                  <c:v>42661</c:v>
                </c:pt>
                <c:pt idx="2216">
                  <c:v>42662</c:v>
                </c:pt>
                <c:pt idx="2217">
                  <c:v>42663</c:v>
                </c:pt>
                <c:pt idx="2218">
                  <c:v>42664</c:v>
                </c:pt>
                <c:pt idx="2219">
                  <c:v>42667</c:v>
                </c:pt>
                <c:pt idx="2220">
                  <c:v>42668</c:v>
                </c:pt>
                <c:pt idx="2221">
                  <c:v>42669</c:v>
                </c:pt>
                <c:pt idx="2222">
                  <c:v>42670</c:v>
                </c:pt>
                <c:pt idx="2223">
                  <c:v>42671</c:v>
                </c:pt>
                <c:pt idx="2224">
                  <c:v>42674</c:v>
                </c:pt>
                <c:pt idx="2225">
                  <c:v>42675</c:v>
                </c:pt>
                <c:pt idx="2226">
                  <c:v>42676</c:v>
                </c:pt>
                <c:pt idx="2227">
                  <c:v>42677</c:v>
                </c:pt>
                <c:pt idx="2228">
                  <c:v>42678</c:v>
                </c:pt>
                <c:pt idx="2229">
                  <c:v>42681</c:v>
                </c:pt>
                <c:pt idx="2230">
                  <c:v>42682</c:v>
                </c:pt>
                <c:pt idx="2231">
                  <c:v>42683</c:v>
                </c:pt>
                <c:pt idx="2232">
                  <c:v>42684</c:v>
                </c:pt>
                <c:pt idx="2233">
                  <c:v>42685</c:v>
                </c:pt>
                <c:pt idx="2234">
                  <c:v>42688</c:v>
                </c:pt>
                <c:pt idx="2235">
                  <c:v>42689</c:v>
                </c:pt>
                <c:pt idx="2236">
                  <c:v>42690</c:v>
                </c:pt>
                <c:pt idx="2237">
                  <c:v>42691</c:v>
                </c:pt>
                <c:pt idx="2238">
                  <c:v>42692</c:v>
                </c:pt>
                <c:pt idx="2239">
                  <c:v>42695</c:v>
                </c:pt>
                <c:pt idx="2240">
                  <c:v>42696</c:v>
                </c:pt>
                <c:pt idx="2241">
                  <c:v>42697</c:v>
                </c:pt>
                <c:pt idx="2242">
                  <c:v>42699</c:v>
                </c:pt>
                <c:pt idx="2243">
                  <c:v>42702</c:v>
                </c:pt>
                <c:pt idx="2244">
                  <c:v>42703</c:v>
                </c:pt>
                <c:pt idx="2245">
                  <c:v>42704</c:v>
                </c:pt>
                <c:pt idx="2246">
                  <c:v>42705</c:v>
                </c:pt>
                <c:pt idx="2247">
                  <c:v>42706</c:v>
                </c:pt>
                <c:pt idx="2248">
                  <c:v>42709</c:v>
                </c:pt>
                <c:pt idx="2249">
                  <c:v>42710</c:v>
                </c:pt>
                <c:pt idx="2250">
                  <c:v>42711</c:v>
                </c:pt>
                <c:pt idx="2251">
                  <c:v>42712</c:v>
                </c:pt>
                <c:pt idx="2252">
                  <c:v>42713</c:v>
                </c:pt>
                <c:pt idx="2253">
                  <c:v>42716</c:v>
                </c:pt>
                <c:pt idx="2254">
                  <c:v>42717</c:v>
                </c:pt>
                <c:pt idx="2255">
                  <c:v>42718</c:v>
                </c:pt>
                <c:pt idx="2256">
                  <c:v>42719</c:v>
                </c:pt>
                <c:pt idx="2257">
                  <c:v>42720</c:v>
                </c:pt>
                <c:pt idx="2258">
                  <c:v>42723</c:v>
                </c:pt>
                <c:pt idx="2259">
                  <c:v>42724</c:v>
                </c:pt>
                <c:pt idx="2260">
                  <c:v>42725</c:v>
                </c:pt>
                <c:pt idx="2261">
                  <c:v>42726</c:v>
                </c:pt>
                <c:pt idx="2262">
                  <c:v>42727</c:v>
                </c:pt>
                <c:pt idx="2263">
                  <c:v>42731</c:v>
                </c:pt>
                <c:pt idx="2264">
                  <c:v>42732</c:v>
                </c:pt>
                <c:pt idx="2265">
                  <c:v>42733</c:v>
                </c:pt>
                <c:pt idx="2266">
                  <c:v>42734</c:v>
                </c:pt>
                <c:pt idx="2267">
                  <c:v>42738</c:v>
                </c:pt>
                <c:pt idx="2268">
                  <c:v>42739</c:v>
                </c:pt>
                <c:pt idx="2269">
                  <c:v>42740</c:v>
                </c:pt>
                <c:pt idx="2270">
                  <c:v>42741</c:v>
                </c:pt>
                <c:pt idx="2271">
                  <c:v>42744</c:v>
                </c:pt>
                <c:pt idx="2272">
                  <c:v>42745</c:v>
                </c:pt>
                <c:pt idx="2273">
                  <c:v>42746</c:v>
                </c:pt>
                <c:pt idx="2274">
                  <c:v>42747</c:v>
                </c:pt>
                <c:pt idx="2275">
                  <c:v>42748</c:v>
                </c:pt>
                <c:pt idx="2276">
                  <c:v>42752</c:v>
                </c:pt>
                <c:pt idx="2277">
                  <c:v>42753</c:v>
                </c:pt>
                <c:pt idx="2278">
                  <c:v>42754</c:v>
                </c:pt>
                <c:pt idx="2279">
                  <c:v>42755</c:v>
                </c:pt>
                <c:pt idx="2280">
                  <c:v>42758</c:v>
                </c:pt>
                <c:pt idx="2281">
                  <c:v>42759</c:v>
                </c:pt>
                <c:pt idx="2282">
                  <c:v>42760</c:v>
                </c:pt>
                <c:pt idx="2283">
                  <c:v>42761</c:v>
                </c:pt>
                <c:pt idx="2284">
                  <c:v>42762</c:v>
                </c:pt>
                <c:pt idx="2285">
                  <c:v>42765</c:v>
                </c:pt>
                <c:pt idx="2286">
                  <c:v>42766</c:v>
                </c:pt>
                <c:pt idx="2287">
                  <c:v>42767</c:v>
                </c:pt>
                <c:pt idx="2288">
                  <c:v>42768</c:v>
                </c:pt>
                <c:pt idx="2289">
                  <c:v>42769</c:v>
                </c:pt>
                <c:pt idx="2290">
                  <c:v>42772</c:v>
                </c:pt>
                <c:pt idx="2291">
                  <c:v>42773</c:v>
                </c:pt>
                <c:pt idx="2292">
                  <c:v>42774</c:v>
                </c:pt>
                <c:pt idx="2293">
                  <c:v>42775</c:v>
                </c:pt>
                <c:pt idx="2294">
                  <c:v>42776</c:v>
                </c:pt>
                <c:pt idx="2295">
                  <c:v>42779</c:v>
                </c:pt>
                <c:pt idx="2296">
                  <c:v>42780</c:v>
                </c:pt>
                <c:pt idx="2297">
                  <c:v>42781</c:v>
                </c:pt>
                <c:pt idx="2298">
                  <c:v>42782</c:v>
                </c:pt>
                <c:pt idx="2299">
                  <c:v>42783</c:v>
                </c:pt>
                <c:pt idx="2300">
                  <c:v>42787</c:v>
                </c:pt>
                <c:pt idx="2301">
                  <c:v>42788</c:v>
                </c:pt>
                <c:pt idx="2302">
                  <c:v>42789</c:v>
                </c:pt>
                <c:pt idx="2303">
                  <c:v>42790</c:v>
                </c:pt>
                <c:pt idx="2304">
                  <c:v>42793</c:v>
                </c:pt>
                <c:pt idx="2305">
                  <c:v>42794</c:v>
                </c:pt>
                <c:pt idx="2306">
                  <c:v>42795</c:v>
                </c:pt>
                <c:pt idx="2307">
                  <c:v>42796</c:v>
                </c:pt>
                <c:pt idx="2308">
                  <c:v>42797</c:v>
                </c:pt>
                <c:pt idx="2309">
                  <c:v>42800</c:v>
                </c:pt>
                <c:pt idx="2310">
                  <c:v>42801</c:v>
                </c:pt>
                <c:pt idx="2311">
                  <c:v>42802</c:v>
                </c:pt>
                <c:pt idx="2312">
                  <c:v>42803</c:v>
                </c:pt>
                <c:pt idx="2313">
                  <c:v>42804</c:v>
                </c:pt>
                <c:pt idx="2314">
                  <c:v>42807</c:v>
                </c:pt>
                <c:pt idx="2315">
                  <c:v>42808</c:v>
                </c:pt>
                <c:pt idx="2316">
                  <c:v>42809</c:v>
                </c:pt>
                <c:pt idx="2317">
                  <c:v>42810</c:v>
                </c:pt>
                <c:pt idx="2318">
                  <c:v>42811</c:v>
                </c:pt>
                <c:pt idx="2319">
                  <c:v>42814</c:v>
                </c:pt>
                <c:pt idx="2320">
                  <c:v>42815</c:v>
                </c:pt>
                <c:pt idx="2321">
                  <c:v>42816</c:v>
                </c:pt>
                <c:pt idx="2322">
                  <c:v>42817</c:v>
                </c:pt>
                <c:pt idx="2323">
                  <c:v>42818</c:v>
                </c:pt>
                <c:pt idx="2324">
                  <c:v>42821</c:v>
                </c:pt>
                <c:pt idx="2325">
                  <c:v>42822</c:v>
                </c:pt>
                <c:pt idx="2326">
                  <c:v>42823</c:v>
                </c:pt>
                <c:pt idx="2327">
                  <c:v>42824</c:v>
                </c:pt>
                <c:pt idx="2328">
                  <c:v>42825</c:v>
                </c:pt>
                <c:pt idx="2329">
                  <c:v>42828</c:v>
                </c:pt>
                <c:pt idx="2330">
                  <c:v>42829</c:v>
                </c:pt>
                <c:pt idx="2331">
                  <c:v>42830</c:v>
                </c:pt>
                <c:pt idx="2332">
                  <c:v>42831</c:v>
                </c:pt>
                <c:pt idx="2333">
                  <c:v>42832</c:v>
                </c:pt>
                <c:pt idx="2334">
                  <c:v>42835</c:v>
                </c:pt>
                <c:pt idx="2335">
                  <c:v>42836</c:v>
                </c:pt>
                <c:pt idx="2336">
                  <c:v>42837</c:v>
                </c:pt>
                <c:pt idx="2337">
                  <c:v>42838</c:v>
                </c:pt>
                <c:pt idx="2338">
                  <c:v>42842</c:v>
                </c:pt>
                <c:pt idx="2339">
                  <c:v>42843</c:v>
                </c:pt>
                <c:pt idx="2340">
                  <c:v>42844</c:v>
                </c:pt>
                <c:pt idx="2341">
                  <c:v>42845</c:v>
                </c:pt>
                <c:pt idx="2342">
                  <c:v>42846</c:v>
                </c:pt>
                <c:pt idx="2343">
                  <c:v>42849</c:v>
                </c:pt>
                <c:pt idx="2344">
                  <c:v>42850</c:v>
                </c:pt>
                <c:pt idx="2345">
                  <c:v>42851</c:v>
                </c:pt>
                <c:pt idx="2346">
                  <c:v>42852</c:v>
                </c:pt>
                <c:pt idx="2347">
                  <c:v>42853</c:v>
                </c:pt>
                <c:pt idx="2348">
                  <c:v>42856</c:v>
                </c:pt>
                <c:pt idx="2349">
                  <c:v>42857</c:v>
                </c:pt>
                <c:pt idx="2350">
                  <c:v>42858</c:v>
                </c:pt>
                <c:pt idx="2351">
                  <c:v>42859</c:v>
                </c:pt>
                <c:pt idx="2352">
                  <c:v>42860</c:v>
                </c:pt>
                <c:pt idx="2353">
                  <c:v>42863</c:v>
                </c:pt>
                <c:pt idx="2354">
                  <c:v>42864</c:v>
                </c:pt>
                <c:pt idx="2355">
                  <c:v>42865</c:v>
                </c:pt>
                <c:pt idx="2356">
                  <c:v>42866</c:v>
                </c:pt>
                <c:pt idx="2357">
                  <c:v>42867</c:v>
                </c:pt>
                <c:pt idx="2358">
                  <c:v>42870</c:v>
                </c:pt>
                <c:pt idx="2359">
                  <c:v>42871</c:v>
                </c:pt>
                <c:pt idx="2360">
                  <c:v>42872</c:v>
                </c:pt>
                <c:pt idx="2361">
                  <c:v>42873</c:v>
                </c:pt>
                <c:pt idx="2362">
                  <c:v>42874</c:v>
                </c:pt>
                <c:pt idx="2363">
                  <c:v>42877</c:v>
                </c:pt>
                <c:pt idx="2364">
                  <c:v>42878</c:v>
                </c:pt>
                <c:pt idx="2365">
                  <c:v>42879</c:v>
                </c:pt>
                <c:pt idx="2366">
                  <c:v>42880</c:v>
                </c:pt>
                <c:pt idx="2367">
                  <c:v>42881</c:v>
                </c:pt>
                <c:pt idx="2368">
                  <c:v>42885</c:v>
                </c:pt>
                <c:pt idx="2369">
                  <c:v>42886</c:v>
                </c:pt>
                <c:pt idx="2370">
                  <c:v>42887</c:v>
                </c:pt>
                <c:pt idx="2371">
                  <c:v>42888</c:v>
                </c:pt>
                <c:pt idx="2372">
                  <c:v>42891</c:v>
                </c:pt>
                <c:pt idx="2373">
                  <c:v>42892</c:v>
                </c:pt>
                <c:pt idx="2374">
                  <c:v>42893</c:v>
                </c:pt>
                <c:pt idx="2375">
                  <c:v>42894</c:v>
                </c:pt>
                <c:pt idx="2376">
                  <c:v>42895</c:v>
                </c:pt>
                <c:pt idx="2377">
                  <c:v>42898</c:v>
                </c:pt>
                <c:pt idx="2378">
                  <c:v>42899</c:v>
                </c:pt>
                <c:pt idx="2379">
                  <c:v>42900</c:v>
                </c:pt>
                <c:pt idx="2380">
                  <c:v>42901</c:v>
                </c:pt>
                <c:pt idx="2381">
                  <c:v>42902</c:v>
                </c:pt>
                <c:pt idx="2382">
                  <c:v>42905</c:v>
                </c:pt>
                <c:pt idx="2383">
                  <c:v>42906</c:v>
                </c:pt>
                <c:pt idx="2384">
                  <c:v>42907</c:v>
                </c:pt>
                <c:pt idx="2385">
                  <c:v>42908</c:v>
                </c:pt>
                <c:pt idx="2386">
                  <c:v>42909</c:v>
                </c:pt>
                <c:pt idx="2387">
                  <c:v>42912</c:v>
                </c:pt>
                <c:pt idx="2388">
                  <c:v>42913</c:v>
                </c:pt>
                <c:pt idx="2389">
                  <c:v>42914</c:v>
                </c:pt>
                <c:pt idx="2390">
                  <c:v>42915</c:v>
                </c:pt>
                <c:pt idx="2391">
                  <c:v>42916</c:v>
                </c:pt>
                <c:pt idx="2392">
                  <c:v>42919</c:v>
                </c:pt>
                <c:pt idx="2393">
                  <c:v>42921</c:v>
                </c:pt>
                <c:pt idx="2394">
                  <c:v>42922</c:v>
                </c:pt>
                <c:pt idx="2395">
                  <c:v>42923</c:v>
                </c:pt>
                <c:pt idx="2396">
                  <c:v>42926</c:v>
                </c:pt>
                <c:pt idx="2397">
                  <c:v>42927</c:v>
                </c:pt>
                <c:pt idx="2398">
                  <c:v>42928</c:v>
                </c:pt>
                <c:pt idx="2399">
                  <c:v>42929</c:v>
                </c:pt>
                <c:pt idx="2400">
                  <c:v>42930</c:v>
                </c:pt>
                <c:pt idx="2401">
                  <c:v>42933</c:v>
                </c:pt>
                <c:pt idx="2402">
                  <c:v>42934</c:v>
                </c:pt>
                <c:pt idx="2403">
                  <c:v>42935</c:v>
                </c:pt>
                <c:pt idx="2404">
                  <c:v>42936</c:v>
                </c:pt>
                <c:pt idx="2405">
                  <c:v>42937</c:v>
                </c:pt>
                <c:pt idx="2406">
                  <c:v>42940</c:v>
                </c:pt>
                <c:pt idx="2407">
                  <c:v>42941</c:v>
                </c:pt>
                <c:pt idx="2408">
                  <c:v>42942</c:v>
                </c:pt>
                <c:pt idx="2409">
                  <c:v>42943</c:v>
                </c:pt>
                <c:pt idx="2410">
                  <c:v>42944</c:v>
                </c:pt>
                <c:pt idx="2411">
                  <c:v>42947</c:v>
                </c:pt>
                <c:pt idx="2412">
                  <c:v>42948</c:v>
                </c:pt>
                <c:pt idx="2413">
                  <c:v>42949</c:v>
                </c:pt>
                <c:pt idx="2414">
                  <c:v>42950</c:v>
                </c:pt>
                <c:pt idx="2415">
                  <c:v>42951</c:v>
                </c:pt>
                <c:pt idx="2416">
                  <c:v>42954</c:v>
                </c:pt>
                <c:pt idx="2417">
                  <c:v>42955</c:v>
                </c:pt>
                <c:pt idx="2418">
                  <c:v>42956</c:v>
                </c:pt>
                <c:pt idx="2419">
                  <c:v>42957</c:v>
                </c:pt>
                <c:pt idx="2420">
                  <c:v>42958</c:v>
                </c:pt>
                <c:pt idx="2421">
                  <c:v>42961</c:v>
                </c:pt>
                <c:pt idx="2422">
                  <c:v>42962</c:v>
                </c:pt>
                <c:pt idx="2423">
                  <c:v>42963</c:v>
                </c:pt>
                <c:pt idx="2424">
                  <c:v>42964</c:v>
                </c:pt>
                <c:pt idx="2425">
                  <c:v>42965</c:v>
                </c:pt>
                <c:pt idx="2426">
                  <c:v>42968</c:v>
                </c:pt>
                <c:pt idx="2427">
                  <c:v>42969</c:v>
                </c:pt>
                <c:pt idx="2428">
                  <c:v>42970</c:v>
                </c:pt>
                <c:pt idx="2429">
                  <c:v>42971</c:v>
                </c:pt>
                <c:pt idx="2430">
                  <c:v>42972</c:v>
                </c:pt>
                <c:pt idx="2431">
                  <c:v>42975</c:v>
                </c:pt>
                <c:pt idx="2432">
                  <c:v>42976</c:v>
                </c:pt>
                <c:pt idx="2433">
                  <c:v>42977</c:v>
                </c:pt>
                <c:pt idx="2434">
                  <c:v>42978</c:v>
                </c:pt>
                <c:pt idx="2435">
                  <c:v>42979</c:v>
                </c:pt>
                <c:pt idx="2436">
                  <c:v>42983</c:v>
                </c:pt>
                <c:pt idx="2437">
                  <c:v>42984</c:v>
                </c:pt>
                <c:pt idx="2438">
                  <c:v>42985</c:v>
                </c:pt>
                <c:pt idx="2439">
                  <c:v>42986</c:v>
                </c:pt>
                <c:pt idx="2440">
                  <c:v>42989</c:v>
                </c:pt>
                <c:pt idx="2441">
                  <c:v>42990</c:v>
                </c:pt>
                <c:pt idx="2442">
                  <c:v>42991</c:v>
                </c:pt>
                <c:pt idx="2443">
                  <c:v>42992</c:v>
                </c:pt>
                <c:pt idx="2444">
                  <c:v>42993</c:v>
                </c:pt>
                <c:pt idx="2445">
                  <c:v>42996</c:v>
                </c:pt>
                <c:pt idx="2446">
                  <c:v>42997</c:v>
                </c:pt>
                <c:pt idx="2447">
                  <c:v>42998</c:v>
                </c:pt>
                <c:pt idx="2448">
                  <c:v>42999</c:v>
                </c:pt>
                <c:pt idx="2449">
                  <c:v>43000</c:v>
                </c:pt>
                <c:pt idx="2450">
                  <c:v>43003</c:v>
                </c:pt>
                <c:pt idx="2451">
                  <c:v>43004</c:v>
                </c:pt>
                <c:pt idx="2452">
                  <c:v>43005</c:v>
                </c:pt>
                <c:pt idx="2453">
                  <c:v>43006</c:v>
                </c:pt>
                <c:pt idx="2454">
                  <c:v>43007</c:v>
                </c:pt>
                <c:pt idx="2455">
                  <c:v>43010</c:v>
                </c:pt>
                <c:pt idx="2456">
                  <c:v>43011</c:v>
                </c:pt>
                <c:pt idx="2457">
                  <c:v>43012</c:v>
                </c:pt>
                <c:pt idx="2458">
                  <c:v>43013</c:v>
                </c:pt>
                <c:pt idx="2459">
                  <c:v>43014</c:v>
                </c:pt>
                <c:pt idx="2460">
                  <c:v>43017</c:v>
                </c:pt>
                <c:pt idx="2461">
                  <c:v>43018</c:v>
                </c:pt>
                <c:pt idx="2462">
                  <c:v>43019</c:v>
                </c:pt>
                <c:pt idx="2463">
                  <c:v>43020</c:v>
                </c:pt>
                <c:pt idx="2464">
                  <c:v>43021</c:v>
                </c:pt>
                <c:pt idx="2465">
                  <c:v>43024</c:v>
                </c:pt>
                <c:pt idx="2466">
                  <c:v>43025</c:v>
                </c:pt>
                <c:pt idx="2467">
                  <c:v>43026</c:v>
                </c:pt>
                <c:pt idx="2468">
                  <c:v>43027</c:v>
                </c:pt>
                <c:pt idx="2469">
                  <c:v>43028</c:v>
                </c:pt>
                <c:pt idx="2470">
                  <c:v>43031</c:v>
                </c:pt>
                <c:pt idx="2471">
                  <c:v>43032</c:v>
                </c:pt>
                <c:pt idx="2472">
                  <c:v>43033</c:v>
                </c:pt>
                <c:pt idx="2473">
                  <c:v>43034</c:v>
                </c:pt>
                <c:pt idx="2474">
                  <c:v>43035</c:v>
                </c:pt>
                <c:pt idx="2475">
                  <c:v>43038</c:v>
                </c:pt>
                <c:pt idx="2476">
                  <c:v>43039</c:v>
                </c:pt>
                <c:pt idx="2477">
                  <c:v>43040</c:v>
                </c:pt>
                <c:pt idx="2478">
                  <c:v>43041</c:v>
                </c:pt>
                <c:pt idx="2479">
                  <c:v>43042</c:v>
                </c:pt>
                <c:pt idx="2480">
                  <c:v>43045</c:v>
                </c:pt>
                <c:pt idx="2481">
                  <c:v>43046</c:v>
                </c:pt>
                <c:pt idx="2482">
                  <c:v>43047</c:v>
                </c:pt>
                <c:pt idx="2483">
                  <c:v>43048</c:v>
                </c:pt>
                <c:pt idx="2484">
                  <c:v>43049</c:v>
                </c:pt>
                <c:pt idx="2485">
                  <c:v>43052</c:v>
                </c:pt>
                <c:pt idx="2486">
                  <c:v>43053</c:v>
                </c:pt>
                <c:pt idx="2487">
                  <c:v>43054</c:v>
                </c:pt>
                <c:pt idx="2488">
                  <c:v>43055</c:v>
                </c:pt>
                <c:pt idx="2489">
                  <c:v>43056</c:v>
                </c:pt>
                <c:pt idx="2490">
                  <c:v>43059</c:v>
                </c:pt>
                <c:pt idx="2491">
                  <c:v>43060</c:v>
                </c:pt>
                <c:pt idx="2492">
                  <c:v>43061</c:v>
                </c:pt>
                <c:pt idx="2493">
                  <c:v>43063</c:v>
                </c:pt>
                <c:pt idx="2494">
                  <c:v>43066</c:v>
                </c:pt>
                <c:pt idx="2495">
                  <c:v>43067</c:v>
                </c:pt>
                <c:pt idx="2496">
                  <c:v>43068</c:v>
                </c:pt>
                <c:pt idx="2497">
                  <c:v>43069</c:v>
                </c:pt>
                <c:pt idx="2498">
                  <c:v>43070</c:v>
                </c:pt>
                <c:pt idx="2499">
                  <c:v>43073</c:v>
                </c:pt>
                <c:pt idx="2500">
                  <c:v>43074</c:v>
                </c:pt>
                <c:pt idx="2501">
                  <c:v>43075</c:v>
                </c:pt>
                <c:pt idx="2502">
                  <c:v>43076</c:v>
                </c:pt>
                <c:pt idx="2503">
                  <c:v>43077</c:v>
                </c:pt>
                <c:pt idx="2504">
                  <c:v>43080</c:v>
                </c:pt>
                <c:pt idx="2505">
                  <c:v>43081</c:v>
                </c:pt>
                <c:pt idx="2506">
                  <c:v>43082</c:v>
                </c:pt>
                <c:pt idx="2507">
                  <c:v>43083</c:v>
                </c:pt>
                <c:pt idx="2508">
                  <c:v>43084</c:v>
                </c:pt>
                <c:pt idx="2509">
                  <c:v>43087</c:v>
                </c:pt>
                <c:pt idx="2510">
                  <c:v>43088</c:v>
                </c:pt>
                <c:pt idx="2511">
                  <c:v>43089</c:v>
                </c:pt>
                <c:pt idx="2512">
                  <c:v>43090</c:v>
                </c:pt>
                <c:pt idx="2513">
                  <c:v>43091</c:v>
                </c:pt>
                <c:pt idx="2514">
                  <c:v>43095</c:v>
                </c:pt>
                <c:pt idx="2515">
                  <c:v>43096</c:v>
                </c:pt>
                <c:pt idx="2516">
                  <c:v>43097</c:v>
                </c:pt>
                <c:pt idx="2517">
                  <c:v>43098</c:v>
                </c:pt>
                <c:pt idx="2518">
                  <c:v>43102</c:v>
                </c:pt>
                <c:pt idx="2519">
                  <c:v>43103</c:v>
                </c:pt>
                <c:pt idx="2520">
                  <c:v>43104</c:v>
                </c:pt>
                <c:pt idx="2521">
                  <c:v>43105</c:v>
                </c:pt>
                <c:pt idx="2522">
                  <c:v>43108</c:v>
                </c:pt>
                <c:pt idx="2523">
                  <c:v>43109</c:v>
                </c:pt>
                <c:pt idx="2524">
                  <c:v>43110</c:v>
                </c:pt>
                <c:pt idx="2525">
                  <c:v>43111</c:v>
                </c:pt>
                <c:pt idx="2526">
                  <c:v>43112</c:v>
                </c:pt>
                <c:pt idx="2527">
                  <c:v>43116</c:v>
                </c:pt>
                <c:pt idx="2528">
                  <c:v>43117</c:v>
                </c:pt>
                <c:pt idx="2529">
                  <c:v>43118</c:v>
                </c:pt>
                <c:pt idx="2530">
                  <c:v>43119</c:v>
                </c:pt>
                <c:pt idx="2531">
                  <c:v>43122</c:v>
                </c:pt>
                <c:pt idx="2532">
                  <c:v>43123</c:v>
                </c:pt>
                <c:pt idx="2533">
                  <c:v>43124</c:v>
                </c:pt>
                <c:pt idx="2534">
                  <c:v>43125</c:v>
                </c:pt>
                <c:pt idx="2535">
                  <c:v>43126</c:v>
                </c:pt>
                <c:pt idx="2536">
                  <c:v>43129</c:v>
                </c:pt>
                <c:pt idx="2537">
                  <c:v>43130</c:v>
                </c:pt>
                <c:pt idx="2538">
                  <c:v>43131</c:v>
                </c:pt>
                <c:pt idx="2539">
                  <c:v>43132</c:v>
                </c:pt>
                <c:pt idx="2540">
                  <c:v>43133</c:v>
                </c:pt>
                <c:pt idx="2541">
                  <c:v>43136</c:v>
                </c:pt>
                <c:pt idx="2542">
                  <c:v>43137</c:v>
                </c:pt>
                <c:pt idx="2543">
                  <c:v>43138</c:v>
                </c:pt>
                <c:pt idx="2544">
                  <c:v>43139</c:v>
                </c:pt>
                <c:pt idx="2545">
                  <c:v>43140</c:v>
                </c:pt>
                <c:pt idx="2546">
                  <c:v>43143</c:v>
                </c:pt>
                <c:pt idx="2547">
                  <c:v>43144</c:v>
                </c:pt>
                <c:pt idx="2548">
                  <c:v>43145</c:v>
                </c:pt>
                <c:pt idx="2549">
                  <c:v>43146</c:v>
                </c:pt>
                <c:pt idx="2550">
                  <c:v>43147</c:v>
                </c:pt>
                <c:pt idx="2551">
                  <c:v>43151</c:v>
                </c:pt>
                <c:pt idx="2552">
                  <c:v>43152</c:v>
                </c:pt>
                <c:pt idx="2553">
                  <c:v>43153</c:v>
                </c:pt>
                <c:pt idx="2554">
                  <c:v>43154</c:v>
                </c:pt>
                <c:pt idx="2555">
                  <c:v>43157</c:v>
                </c:pt>
                <c:pt idx="2556">
                  <c:v>43158</c:v>
                </c:pt>
                <c:pt idx="2557">
                  <c:v>43159</c:v>
                </c:pt>
                <c:pt idx="2558">
                  <c:v>43160</c:v>
                </c:pt>
                <c:pt idx="2559">
                  <c:v>43161</c:v>
                </c:pt>
                <c:pt idx="2560">
                  <c:v>43164</c:v>
                </c:pt>
                <c:pt idx="2561">
                  <c:v>43165</c:v>
                </c:pt>
                <c:pt idx="2562">
                  <c:v>43166</c:v>
                </c:pt>
                <c:pt idx="2563">
                  <c:v>43167</c:v>
                </c:pt>
                <c:pt idx="2564">
                  <c:v>43168</c:v>
                </c:pt>
                <c:pt idx="2565">
                  <c:v>43171</c:v>
                </c:pt>
                <c:pt idx="2566">
                  <c:v>43172</c:v>
                </c:pt>
                <c:pt idx="2567">
                  <c:v>43173</c:v>
                </c:pt>
                <c:pt idx="2568">
                  <c:v>43174</c:v>
                </c:pt>
                <c:pt idx="2569">
                  <c:v>43175</c:v>
                </c:pt>
                <c:pt idx="2570">
                  <c:v>43178</c:v>
                </c:pt>
                <c:pt idx="2571">
                  <c:v>43179</c:v>
                </c:pt>
                <c:pt idx="2572">
                  <c:v>43180</c:v>
                </c:pt>
                <c:pt idx="2573">
                  <c:v>43181</c:v>
                </c:pt>
                <c:pt idx="2574">
                  <c:v>43182</c:v>
                </c:pt>
                <c:pt idx="2575">
                  <c:v>43185</c:v>
                </c:pt>
                <c:pt idx="2576">
                  <c:v>43186</c:v>
                </c:pt>
                <c:pt idx="2577">
                  <c:v>43187</c:v>
                </c:pt>
                <c:pt idx="2578">
                  <c:v>43188</c:v>
                </c:pt>
                <c:pt idx="2579">
                  <c:v>43192</c:v>
                </c:pt>
                <c:pt idx="2580">
                  <c:v>43193</c:v>
                </c:pt>
                <c:pt idx="2581">
                  <c:v>43194</c:v>
                </c:pt>
                <c:pt idx="2582">
                  <c:v>43195</c:v>
                </c:pt>
                <c:pt idx="2583">
                  <c:v>43196</c:v>
                </c:pt>
                <c:pt idx="2584">
                  <c:v>43199</c:v>
                </c:pt>
                <c:pt idx="2585">
                  <c:v>43200</c:v>
                </c:pt>
                <c:pt idx="2586">
                  <c:v>43201</c:v>
                </c:pt>
                <c:pt idx="2587">
                  <c:v>43202</c:v>
                </c:pt>
                <c:pt idx="2588">
                  <c:v>43203</c:v>
                </c:pt>
                <c:pt idx="2589">
                  <c:v>43206</c:v>
                </c:pt>
                <c:pt idx="2590">
                  <c:v>43207</c:v>
                </c:pt>
                <c:pt idx="2591">
                  <c:v>43208</c:v>
                </c:pt>
                <c:pt idx="2592">
                  <c:v>43209</c:v>
                </c:pt>
                <c:pt idx="2593">
                  <c:v>43210</c:v>
                </c:pt>
                <c:pt idx="2594">
                  <c:v>43213</c:v>
                </c:pt>
                <c:pt idx="2595">
                  <c:v>43214</c:v>
                </c:pt>
                <c:pt idx="2596">
                  <c:v>43215</c:v>
                </c:pt>
                <c:pt idx="2597">
                  <c:v>43216</c:v>
                </c:pt>
                <c:pt idx="2598">
                  <c:v>43217</c:v>
                </c:pt>
                <c:pt idx="2599">
                  <c:v>43220</c:v>
                </c:pt>
                <c:pt idx="2600">
                  <c:v>43221</c:v>
                </c:pt>
                <c:pt idx="2601">
                  <c:v>43222</c:v>
                </c:pt>
                <c:pt idx="2602">
                  <c:v>43223</c:v>
                </c:pt>
                <c:pt idx="2603">
                  <c:v>43224</c:v>
                </c:pt>
                <c:pt idx="2604">
                  <c:v>43227</c:v>
                </c:pt>
                <c:pt idx="2605">
                  <c:v>43228</c:v>
                </c:pt>
                <c:pt idx="2606">
                  <c:v>43229</c:v>
                </c:pt>
                <c:pt idx="2607">
                  <c:v>43230</c:v>
                </c:pt>
                <c:pt idx="2608">
                  <c:v>43231</c:v>
                </c:pt>
                <c:pt idx="2609">
                  <c:v>43234</c:v>
                </c:pt>
                <c:pt idx="2610">
                  <c:v>43235</c:v>
                </c:pt>
                <c:pt idx="2611">
                  <c:v>43236</c:v>
                </c:pt>
                <c:pt idx="2612">
                  <c:v>43237</c:v>
                </c:pt>
                <c:pt idx="2613">
                  <c:v>43238</c:v>
                </c:pt>
                <c:pt idx="2614">
                  <c:v>43241</c:v>
                </c:pt>
                <c:pt idx="2615">
                  <c:v>43242</c:v>
                </c:pt>
                <c:pt idx="2616">
                  <c:v>43243</c:v>
                </c:pt>
                <c:pt idx="2617">
                  <c:v>43244</c:v>
                </c:pt>
                <c:pt idx="2618">
                  <c:v>43245</c:v>
                </c:pt>
                <c:pt idx="2619">
                  <c:v>43249</c:v>
                </c:pt>
                <c:pt idx="2620">
                  <c:v>43250</c:v>
                </c:pt>
                <c:pt idx="2621">
                  <c:v>43251</c:v>
                </c:pt>
                <c:pt idx="2622">
                  <c:v>43252</c:v>
                </c:pt>
                <c:pt idx="2623">
                  <c:v>43255</c:v>
                </c:pt>
                <c:pt idx="2624">
                  <c:v>43256</c:v>
                </c:pt>
                <c:pt idx="2625">
                  <c:v>43257</c:v>
                </c:pt>
                <c:pt idx="2626">
                  <c:v>43258</c:v>
                </c:pt>
                <c:pt idx="2627">
                  <c:v>43259</c:v>
                </c:pt>
                <c:pt idx="2628">
                  <c:v>43262</c:v>
                </c:pt>
                <c:pt idx="2629">
                  <c:v>43263</c:v>
                </c:pt>
                <c:pt idx="2630">
                  <c:v>43264</c:v>
                </c:pt>
                <c:pt idx="2631">
                  <c:v>43265</c:v>
                </c:pt>
                <c:pt idx="2632">
                  <c:v>43266</c:v>
                </c:pt>
                <c:pt idx="2633">
                  <c:v>43269</c:v>
                </c:pt>
                <c:pt idx="2634">
                  <c:v>43270</c:v>
                </c:pt>
                <c:pt idx="2635">
                  <c:v>43271</c:v>
                </c:pt>
                <c:pt idx="2636">
                  <c:v>43272</c:v>
                </c:pt>
                <c:pt idx="2637">
                  <c:v>43273</c:v>
                </c:pt>
                <c:pt idx="2638">
                  <c:v>43276</c:v>
                </c:pt>
                <c:pt idx="2639">
                  <c:v>43277</c:v>
                </c:pt>
                <c:pt idx="2640">
                  <c:v>43278</c:v>
                </c:pt>
                <c:pt idx="2641">
                  <c:v>43279</c:v>
                </c:pt>
                <c:pt idx="2642">
                  <c:v>43280</c:v>
                </c:pt>
                <c:pt idx="2643">
                  <c:v>43283</c:v>
                </c:pt>
                <c:pt idx="2644">
                  <c:v>43284</c:v>
                </c:pt>
                <c:pt idx="2645">
                  <c:v>43286</c:v>
                </c:pt>
                <c:pt idx="2646">
                  <c:v>43287</c:v>
                </c:pt>
                <c:pt idx="2647">
                  <c:v>43290</c:v>
                </c:pt>
                <c:pt idx="2648">
                  <c:v>43291</c:v>
                </c:pt>
                <c:pt idx="2649">
                  <c:v>43292</c:v>
                </c:pt>
                <c:pt idx="2650">
                  <c:v>43293</c:v>
                </c:pt>
                <c:pt idx="2651">
                  <c:v>43294</c:v>
                </c:pt>
                <c:pt idx="2652">
                  <c:v>43297</c:v>
                </c:pt>
                <c:pt idx="2653">
                  <c:v>43298</c:v>
                </c:pt>
                <c:pt idx="2654">
                  <c:v>43299</c:v>
                </c:pt>
                <c:pt idx="2655">
                  <c:v>43300</c:v>
                </c:pt>
                <c:pt idx="2656">
                  <c:v>43301</c:v>
                </c:pt>
                <c:pt idx="2657">
                  <c:v>43304</c:v>
                </c:pt>
                <c:pt idx="2658">
                  <c:v>43305</c:v>
                </c:pt>
                <c:pt idx="2659">
                  <c:v>43306</c:v>
                </c:pt>
                <c:pt idx="2660">
                  <c:v>43307</c:v>
                </c:pt>
                <c:pt idx="2661">
                  <c:v>43308</c:v>
                </c:pt>
                <c:pt idx="2662">
                  <c:v>43311</c:v>
                </c:pt>
                <c:pt idx="2663">
                  <c:v>43312</c:v>
                </c:pt>
                <c:pt idx="2664">
                  <c:v>43313</c:v>
                </c:pt>
                <c:pt idx="2665">
                  <c:v>43314</c:v>
                </c:pt>
                <c:pt idx="2666">
                  <c:v>43315</c:v>
                </c:pt>
                <c:pt idx="2667">
                  <c:v>43318</c:v>
                </c:pt>
                <c:pt idx="2668">
                  <c:v>43319</c:v>
                </c:pt>
                <c:pt idx="2669">
                  <c:v>43320</c:v>
                </c:pt>
                <c:pt idx="2670">
                  <c:v>43321</c:v>
                </c:pt>
                <c:pt idx="2671">
                  <c:v>43322</c:v>
                </c:pt>
                <c:pt idx="2672">
                  <c:v>43325</c:v>
                </c:pt>
                <c:pt idx="2673">
                  <c:v>43326</c:v>
                </c:pt>
                <c:pt idx="2674">
                  <c:v>43327</c:v>
                </c:pt>
                <c:pt idx="2675">
                  <c:v>43328</c:v>
                </c:pt>
                <c:pt idx="2676">
                  <c:v>43329</c:v>
                </c:pt>
                <c:pt idx="2677">
                  <c:v>43332</c:v>
                </c:pt>
                <c:pt idx="2678">
                  <c:v>43333</c:v>
                </c:pt>
                <c:pt idx="2679">
                  <c:v>43334</c:v>
                </c:pt>
                <c:pt idx="2680">
                  <c:v>43335</c:v>
                </c:pt>
                <c:pt idx="2681">
                  <c:v>43336</c:v>
                </c:pt>
                <c:pt idx="2682">
                  <c:v>43339</c:v>
                </c:pt>
                <c:pt idx="2683">
                  <c:v>43340</c:v>
                </c:pt>
                <c:pt idx="2684">
                  <c:v>43341</c:v>
                </c:pt>
                <c:pt idx="2685">
                  <c:v>43342</c:v>
                </c:pt>
                <c:pt idx="2686">
                  <c:v>43343</c:v>
                </c:pt>
                <c:pt idx="2687">
                  <c:v>43347</c:v>
                </c:pt>
                <c:pt idx="2688">
                  <c:v>43348</c:v>
                </c:pt>
                <c:pt idx="2689">
                  <c:v>43349</c:v>
                </c:pt>
                <c:pt idx="2690">
                  <c:v>43350</c:v>
                </c:pt>
                <c:pt idx="2691">
                  <c:v>43353</c:v>
                </c:pt>
                <c:pt idx="2692">
                  <c:v>43354</c:v>
                </c:pt>
                <c:pt idx="2693">
                  <c:v>43355</c:v>
                </c:pt>
                <c:pt idx="2694">
                  <c:v>43356</c:v>
                </c:pt>
                <c:pt idx="2695">
                  <c:v>43357</c:v>
                </c:pt>
                <c:pt idx="2696">
                  <c:v>43360</c:v>
                </c:pt>
                <c:pt idx="2697">
                  <c:v>43361</c:v>
                </c:pt>
                <c:pt idx="2698">
                  <c:v>43362</c:v>
                </c:pt>
                <c:pt idx="2699">
                  <c:v>43363</c:v>
                </c:pt>
                <c:pt idx="2700">
                  <c:v>43364</c:v>
                </c:pt>
                <c:pt idx="2701">
                  <c:v>43367</c:v>
                </c:pt>
                <c:pt idx="2702">
                  <c:v>43368</c:v>
                </c:pt>
                <c:pt idx="2703">
                  <c:v>43369</c:v>
                </c:pt>
                <c:pt idx="2704">
                  <c:v>43370</c:v>
                </c:pt>
                <c:pt idx="2705">
                  <c:v>43371</c:v>
                </c:pt>
                <c:pt idx="2706">
                  <c:v>43374</c:v>
                </c:pt>
                <c:pt idx="2707">
                  <c:v>43375</c:v>
                </c:pt>
                <c:pt idx="2708">
                  <c:v>43376</c:v>
                </c:pt>
                <c:pt idx="2709">
                  <c:v>43377</c:v>
                </c:pt>
                <c:pt idx="2710">
                  <c:v>43378</c:v>
                </c:pt>
                <c:pt idx="2711">
                  <c:v>43381</c:v>
                </c:pt>
                <c:pt idx="2712">
                  <c:v>43382</c:v>
                </c:pt>
                <c:pt idx="2713">
                  <c:v>43383</c:v>
                </c:pt>
                <c:pt idx="2714">
                  <c:v>43384</c:v>
                </c:pt>
                <c:pt idx="2715">
                  <c:v>43385</c:v>
                </c:pt>
                <c:pt idx="2716">
                  <c:v>43388</c:v>
                </c:pt>
                <c:pt idx="2717">
                  <c:v>43389</c:v>
                </c:pt>
                <c:pt idx="2718">
                  <c:v>43390</c:v>
                </c:pt>
                <c:pt idx="2719">
                  <c:v>43391</c:v>
                </c:pt>
                <c:pt idx="2720">
                  <c:v>43392</c:v>
                </c:pt>
                <c:pt idx="2721">
                  <c:v>43395</c:v>
                </c:pt>
                <c:pt idx="2722">
                  <c:v>43396</c:v>
                </c:pt>
                <c:pt idx="2723">
                  <c:v>43397</c:v>
                </c:pt>
                <c:pt idx="2724">
                  <c:v>43398</c:v>
                </c:pt>
                <c:pt idx="2725">
                  <c:v>43399</c:v>
                </c:pt>
                <c:pt idx="2726">
                  <c:v>43402</c:v>
                </c:pt>
                <c:pt idx="2727">
                  <c:v>43403</c:v>
                </c:pt>
                <c:pt idx="2728">
                  <c:v>43404</c:v>
                </c:pt>
                <c:pt idx="2729">
                  <c:v>43405</c:v>
                </c:pt>
                <c:pt idx="2730">
                  <c:v>43406</c:v>
                </c:pt>
                <c:pt idx="2731">
                  <c:v>43409</c:v>
                </c:pt>
                <c:pt idx="2732">
                  <c:v>43410</c:v>
                </c:pt>
                <c:pt idx="2733">
                  <c:v>43411</c:v>
                </c:pt>
                <c:pt idx="2734">
                  <c:v>43412</c:v>
                </c:pt>
                <c:pt idx="2735">
                  <c:v>43413</c:v>
                </c:pt>
                <c:pt idx="2736">
                  <c:v>43416</c:v>
                </c:pt>
                <c:pt idx="2737">
                  <c:v>43417</c:v>
                </c:pt>
                <c:pt idx="2738">
                  <c:v>43418</c:v>
                </c:pt>
                <c:pt idx="2739">
                  <c:v>43419</c:v>
                </c:pt>
                <c:pt idx="2740">
                  <c:v>43420</c:v>
                </c:pt>
                <c:pt idx="2741">
                  <c:v>43423</c:v>
                </c:pt>
                <c:pt idx="2742">
                  <c:v>43424</c:v>
                </c:pt>
                <c:pt idx="2743">
                  <c:v>43425</c:v>
                </c:pt>
                <c:pt idx="2744">
                  <c:v>43427</c:v>
                </c:pt>
                <c:pt idx="2745">
                  <c:v>43430</c:v>
                </c:pt>
                <c:pt idx="2746">
                  <c:v>43431</c:v>
                </c:pt>
                <c:pt idx="2747">
                  <c:v>43432</c:v>
                </c:pt>
                <c:pt idx="2748">
                  <c:v>43433</c:v>
                </c:pt>
                <c:pt idx="2749">
                  <c:v>43434</c:v>
                </c:pt>
                <c:pt idx="2750">
                  <c:v>43437</c:v>
                </c:pt>
                <c:pt idx="2751">
                  <c:v>43438</c:v>
                </c:pt>
                <c:pt idx="2752">
                  <c:v>43440</c:v>
                </c:pt>
                <c:pt idx="2753">
                  <c:v>43441</c:v>
                </c:pt>
                <c:pt idx="2754">
                  <c:v>43444</c:v>
                </c:pt>
                <c:pt idx="2755">
                  <c:v>43445</c:v>
                </c:pt>
                <c:pt idx="2756">
                  <c:v>43446</c:v>
                </c:pt>
                <c:pt idx="2757">
                  <c:v>43447</c:v>
                </c:pt>
                <c:pt idx="2758">
                  <c:v>43448</c:v>
                </c:pt>
                <c:pt idx="2759">
                  <c:v>43451</c:v>
                </c:pt>
                <c:pt idx="2760">
                  <c:v>43452</c:v>
                </c:pt>
                <c:pt idx="2761">
                  <c:v>43453</c:v>
                </c:pt>
                <c:pt idx="2762">
                  <c:v>43454</c:v>
                </c:pt>
                <c:pt idx="2763">
                  <c:v>43455</c:v>
                </c:pt>
                <c:pt idx="2764">
                  <c:v>43458</c:v>
                </c:pt>
                <c:pt idx="2765">
                  <c:v>43460</c:v>
                </c:pt>
                <c:pt idx="2766">
                  <c:v>43461</c:v>
                </c:pt>
                <c:pt idx="2767">
                  <c:v>43462</c:v>
                </c:pt>
                <c:pt idx="2768">
                  <c:v>43465</c:v>
                </c:pt>
                <c:pt idx="2769">
                  <c:v>43467</c:v>
                </c:pt>
                <c:pt idx="2770">
                  <c:v>43468</c:v>
                </c:pt>
                <c:pt idx="2771">
                  <c:v>43469</c:v>
                </c:pt>
                <c:pt idx="2772">
                  <c:v>43472</c:v>
                </c:pt>
                <c:pt idx="2773">
                  <c:v>43473</c:v>
                </c:pt>
                <c:pt idx="2774">
                  <c:v>43474</c:v>
                </c:pt>
                <c:pt idx="2775">
                  <c:v>43475</c:v>
                </c:pt>
                <c:pt idx="2776">
                  <c:v>43476</c:v>
                </c:pt>
                <c:pt idx="2777">
                  <c:v>43479</c:v>
                </c:pt>
                <c:pt idx="2778">
                  <c:v>43480</c:v>
                </c:pt>
                <c:pt idx="2779">
                  <c:v>43481</c:v>
                </c:pt>
                <c:pt idx="2780">
                  <c:v>43482</c:v>
                </c:pt>
                <c:pt idx="2781">
                  <c:v>43483</c:v>
                </c:pt>
                <c:pt idx="2782">
                  <c:v>43487</c:v>
                </c:pt>
                <c:pt idx="2783">
                  <c:v>43488</c:v>
                </c:pt>
                <c:pt idx="2784">
                  <c:v>43489</c:v>
                </c:pt>
                <c:pt idx="2785">
                  <c:v>43490</c:v>
                </c:pt>
                <c:pt idx="2786">
                  <c:v>43493</c:v>
                </c:pt>
                <c:pt idx="2787">
                  <c:v>43494</c:v>
                </c:pt>
                <c:pt idx="2788">
                  <c:v>43495</c:v>
                </c:pt>
                <c:pt idx="2789">
                  <c:v>43496</c:v>
                </c:pt>
                <c:pt idx="2790">
                  <c:v>43497</c:v>
                </c:pt>
                <c:pt idx="2791">
                  <c:v>43500</c:v>
                </c:pt>
                <c:pt idx="2792">
                  <c:v>43501</c:v>
                </c:pt>
                <c:pt idx="2793">
                  <c:v>43502</c:v>
                </c:pt>
                <c:pt idx="2794">
                  <c:v>43503</c:v>
                </c:pt>
                <c:pt idx="2795">
                  <c:v>43504</c:v>
                </c:pt>
                <c:pt idx="2796">
                  <c:v>43507</c:v>
                </c:pt>
                <c:pt idx="2797">
                  <c:v>43508</c:v>
                </c:pt>
                <c:pt idx="2798">
                  <c:v>43509</c:v>
                </c:pt>
                <c:pt idx="2799">
                  <c:v>43510</c:v>
                </c:pt>
                <c:pt idx="2800">
                  <c:v>43511</c:v>
                </c:pt>
                <c:pt idx="2801">
                  <c:v>43515</c:v>
                </c:pt>
                <c:pt idx="2802">
                  <c:v>43516</c:v>
                </c:pt>
                <c:pt idx="2803">
                  <c:v>43517</c:v>
                </c:pt>
                <c:pt idx="2804">
                  <c:v>43518</c:v>
                </c:pt>
                <c:pt idx="2805">
                  <c:v>43521</c:v>
                </c:pt>
                <c:pt idx="2806">
                  <c:v>43522</c:v>
                </c:pt>
                <c:pt idx="2807">
                  <c:v>43523</c:v>
                </c:pt>
                <c:pt idx="2808">
                  <c:v>43524</c:v>
                </c:pt>
                <c:pt idx="2809">
                  <c:v>43525</c:v>
                </c:pt>
                <c:pt idx="2810">
                  <c:v>43528</c:v>
                </c:pt>
                <c:pt idx="2811">
                  <c:v>43529</c:v>
                </c:pt>
                <c:pt idx="2812">
                  <c:v>43530</c:v>
                </c:pt>
                <c:pt idx="2813">
                  <c:v>43531</c:v>
                </c:pt>
                <c:pt idx="2814">
                  <c:v>43532</c:v>
                </c:pt>
                <c:pt idx="2815">
                  <c:v>43535</c:v>
                </c:pt>
                <c:pt idx="2816">
                  <c:v>43536</c:v>
                </c:pt>
                <c:pt idx="2817">
                  <c:v>43537</c:v>
                </c:pt>
                <c:pt idx="2818">
                  <c:v>43538</c:v>
                </c:pt>
                <c:pt idx="2819">
                  <c:v>43539</c:v>
                </c:pt>
                <c:pt idx="2820">
                  <c:v>43542</c:v>
                </c:pt>
                <c:pt idx="2821">
                  <c:v>43543</c:v>
                </c:pt>
                <c:pt idx="2822">
                  <c:v>43544</c:v>
                </c:pt>
                <c:pt idx="2823">
                  <c:v>43545</c:v>
                </c:pt>
                <c:pt idx="2824">
                  <c:v>43546</c:v>
                </c:pt>
                <c:pt idx="2825">
                  <c:v>43549</c:v>
                </c:pt>
                <c:pt idx="2826">
                  <c:v>43550</c:v>
                </c:pt>
                <c:pt idx="2827">
                  <c:v>43551</c:v>
                </c:pt>
                <c:pt idx="2828">
                  <c:v>43552</c:v>
                </c:pt>
                <c:pt idx="2829">
                  <c:v>43553</c:v>
                </c:pt>
                <c:pt idx="2830">
                  <c:v>43556</c:v>
                </c:pt>
                <c:pt idx="2831">
                  <c:v>43557</c:v>
                </c:pt>
                <c:pt idx="2832">
                  <c:v>43558</c:v>
                </c:pt>
                <c:pt idx="2833">
                  <c:v>43559</c:v>
                </c:pt>
                <c:pt idx="2834">
                  <c:v>43560</c:v>
                </c:pt>
                <c:pt idx="2835">
                  <c:v>43563</c:v>
                </c:pt>
                <c:pt idx="2836">
                  <c:v>43564</c:v>
                </c:pt>
                <c:pt idx="2837">
                  <c:v>43565</c:v>
                </c:pt>
                <c:pt idx="2838">
                  <c:v>43566</c:v>
                </c:pt>
                <c:pt idx="2839">
                  <c:v>43567</c:v>
                </c:pt>
                <c:pt idx="2840">
                  <c:v>43570</c:v>
                </c:pt>
                <c:pt idx="2841">
                  <c:v>43571</c:v>
                </c:pt>
                <c:pt idx="2842">
                  <c:v>43572</c:v>
                </c:pt>
                <c:pt idx="2843">
                  <c:v>43573</c:v>
                </c:pt>
                <c:pt idx="2844">
                  <c:v>43577</c:v>
                </c:pt>
                <c:pt idx="2845">
                  <c:v>43578</c:v>
                </c:pt>
                <c:pt idx="2846">
                  <c:v>43579</c:v>
                </c:pt>
                <c:pt idx="2847">
                  <c:v>43580</c:v>
                </c:pt>
                <c:pt idx="2848">
                  <c:v>43581</c:v>
                </c:pt>
                <c:pt idx="2849">
                  <c:v>43584</c:v>
                </c:pt>
                <c:pt idx="2850">
                  <c:v>43585</c:v>
                </c:pt>
                <c:pt idx="2851">
                  <c:v>43586</c:v>
                </c:pt>
                <c:pt idx="2852">
                  <c:v>43587</c:v>
                </c:pt>
                <c:pt idx="2853">
                  <c:v>43588</c:v>
                </c:pt>
                <c:pt idx="2854">
                  <c:v>43591</c:v>
                </c:pt>
                <c:pt idx="2855">
                  <c:v>43592</c:v>
                </c:pt>
                <c:pt idx="2856">
                  <c:v>43593</c:v>
                </c:pt>
                <c:pt idx="2857">
                  <c:v>43594</c:v>
                </c:pt>
                <c:pt idx="2858">
                  <c:v>43595</c:v>
                </c:pt>
                <c:pt idx="2859">
                  <c:v>43598</c:v>
                </c:pt>
                <c:pt idx="2860">
                  <c:v>43599</c:v>
                </c:pt>
                <c:pt idx="2861">
                  <c:v>43600</c:v>
                </c:pt>
                <c:pt idx="2862">
                  <c:v>43601</c:v>
                </c:pt>
                <c:pt idx="2863">
                  <c:v>43602</c:v>
                </c:pt>
                <c:pt idx="2864">
                  <c:v>43605</c:v>
                </c:pt>
                <c:pt idx="2865">
                  <c:v>43606</c:v>
                </c:pt>
                <c:pt idx="2866">
                  <c:v>43607</c:v>
                </c:pt>
                <c:pt idx="2867">
                  <c:v>43608</c:v>
                </c:pt>
                <c:pt idx="2868">
                  <c:v>43609</c:v>
                </c:pt>
                <c:pt idx="2869">
                  <c:v>43613</c:v>
                </c:pt>
                <c:pt idx="2870">
                  <c:v>43614</c:v>
                </c:pt>
                <c:pt idx="2871">
                  <c:v>43615</c:v>
                </c:pt>
                <c:pt idx="2872">
                  <c:v>43616</c:v>
                </c:pt>
                <c:pt idx="2873">
                  <c:v>43619</c:v>
                </c:pt>
                <c:pt idx="2874">
                  <c:v>43620</c:v>
                </c:pt>
                <c:pt idx="2875">
                  <c:v>43621</c:v>
                </c:pt>
                <c:pt idx="2876">
                  <c:v>43622</c:v>
                </c:pt>
                <c:pt idx="2877">
                  <c:v>43623</c:v>
                </c:pt>
                <c:pt idx="2878">
                  <c:v>43626</c:v>
                </c:pt>
                <c:pt idx="2879">
                  <c:v>43627</c:v>
                </c:pt>
                <c:pt idx="2880">
                  <c:v>43628</c:v>
                </c:pt>
                <c:pt idx="2881">
                  <c:v>43629</c:v>
                </c:pt>
                <c:pt idx="2882">
                  <c:v>43630</c:v>
                </c:pt>
                <c:pt idx="2883">
                  <c:v>43633</c:v>
                </c:pt>
                <c:pt idx="2884">
                  <c:v>43634</c:v>
                </c:pt>
                <c:pt idx="2885">
                  <c:v>43635</c:v>
                </c:pt>
                <c:pt idx="2886">
                  <c:v>43636</c:v>
                </c:pt>
                <c:pt idx="2887">
                  <c:v>43637</c:v>
                </c:pt>
                <c:pt idx="2888">
                  <c:v>43640</c:v>
                </c:pt>
                <c:pt idx="2889">
                  <c:v>43641</c:v>
                </c:pt>
                <c:pt idx="2890">
                  <c:v>43642</c:v>
                </c:pt>
                <c:pt idx="2891">
                  <c:v>43643</c:v>
                </c:pt>
                <c:pt idx="2892">
                  <c:v>43644</c:v>
                </c:pt>
                <c:pt idx="2893">
                  <c:v>43647</c:v>
                </c:pt>
                <c:pt idx="2894">
                  <c:v>43648</c:v>
                </c:pt>
                <c:pt idx="2895">
                  <c:v>43649</c:v>
                </c:pt>
                <c:pt idx="2896">
                  <c:v>43651</c:v>
                </c:pt>
                <c:pt idx="2897">
                  <c:v>43654</c:v>
                </c:pt>
                <c:pt idx="2898">
                  <c:v>43655</c:v>
                </c:pt>
                <c:pt idx="2899">
                  <c:v>43656</c:v>
                </c:pt>
                <c:pt idx="2900">
                  <c:v>43657</c:v>
                </c:pt>
                <c:pt idx="2901">
                  <c:v>43658</c:v>
                </c:pt>
                <c:pt idx="2902">
                  <c:v>43661</c:v>
                </c:pt>
                <c:pt idx="2903">
                  <c:v>43662</c:v>
                </c:pt>
                <c:pt idx="2904">
                  <c:v>43663</c:v>
                </c:pt>
                <c:pt idx="2905">
                  <c:v>43664</c:v>
                </c:pt>
                <c:pt idx="2906">
                  <c:v>43665</c:v>
                </c:pt>
                <c:pt idx="2907">
                  <c:v>43668</c:v>
                </c:pt>
                <c:pt idx="2908">
                  <c:v>43669</c:v>
                </c:pt>
                <c:pt idx="2909">
                  <c:v>43670</c:v>
                </c:pt>
                <c:pt idx="2910">
                  <c:v>43671</c:v>
                </c:pt>
                <c:pt idx="2911">
                  <c:v>43672</c:v>
                </c:pt>
                <c:pt idx="2912">
                  <c:v>43675</c:v>
                </c:pt>
                <c:pt idx="2913">
                  <c:v>43676</c:v>
                </c:pt>
                <c:pt idx="2914">
                  <c:v>43677</c:v>
                </c:pt>
                <c:pt idx="2915">
                  <c:v>43678</c:v>
                </c:pt>
                <c:pt idx="2916">
                  <c:v>43679</c:v>
                </c:pt>
                <c:pt idx="2917">
                  <c:v>43682</c:v>
                </c:pt>
                <c:pt idx="2918">
                  <c:v>43683</c:v>
                </c:pt>
                <c:pt idx="2919">
                  <c:v>43684</c:v>
                </c:pt>
                <c:pt idx="2920">
                  <c:v>43685</c:v>
                </c:pt>
                <c:pt idx="2921">
                  <c:v>43686</c:v>
                </c:pt>
                <c:pt idx="2922">
                  <c:v>43689</c:v>
                </c:pt>
                <c:pt idx="2923">
                  <c:v>43690</c:v>
                </c:pt>
                <c:pt idx="2924">
                  <c:v>43691</c:v>
                </c:pt>
                <c:pt idx="2925">
                  <c:v>43692</c:v>
                </c:pt>
                <c:pt idx="2926">
                  <c:v>43693</c:v>
                </c:pt>
                <c:pt idx="2927">
                  <c:v>43696</c:v>
                </c:pt>
                <c:pt idx="2928">
                  <c:v>43697</c:v>
                </c:pt>
                <c:pt idx="2929">
                  <c:v>43698</c:v>
                </c:pt>
                <c:pt idx="2930">
                  <c:v>43699</c:v>
                </c:pt>
                <c:pt idx="2931">
                  <c:v>43700</c:v>
                </c:pt>
                <c:pt idx="2932">
                  <c:v>43703</c:v>
                </c:pt>
                <c:pt idx="2933">
                  <c:v>43704</c:v>
                </c:pt>
                <c:pt idx="2934">
                  <c:v>43705</c:v>
                </c:pt>
                <c:pt idx="2935">
                  <c:v>43706</c:v>
                </c:pt>
                <c:pt idx="2936">
                  <c:v>43707</c:v>
                </c:pt>
                <c:pt idx="2937">
                  <c:v>43711</c:v>
                </c:pt>
                <c:pt idx="2938">
                  <c:v>43712</c:v>
                </c:pt>
                <c:pt idx="2939">
                  <c:v>43713</c:v>
                </c:pt>
                <c:pt idx="2940">
                  <c:v>43714</c:v>
                </c:pt>
                <c:pt idx="2941">
                  <c:v>43717</c:v>
                </c:pt>
                <c:pt idx="2942">
                  <c:v>43718</c:v>
                </c:pt>
                <c:pt idx="2943">
                  <c:v>43719</c:v>
                </c:pt>
                <c:pt idx="2944">
                  <c:v>43720</c:v>
                </c:pt>
                <c:pt idx="2945">
                  <c:v>43721</c:v>
                </c:pt>
                <c:pt idx="2946">
                  <c:v>43724</c:v>
                </c:pt>
                <c:pt idx="2947">
                  <c:v>43725</c:v>
                </c:pt>
                <c:pt idx="2948">
                  <c:v>43726</c:v>
                </c:pt>
                <c:pt idx="2949">
                  <c:v>43727</c:v>
                </c:pt>
                <c:pt idx="2950">
                  <c:v>43728</c:v>
                </c:pt>
                <c:pt idx="2951">
                  <c:v>43731</c:v>
                </c:pt>
                <c:pt idx="2952">
                  <c:v>43732</c:v>
                </c:pt>
                <c:pt idx="2953">
                  <c:v>43733</c:v>
                </c:pt>
                <c:pt idx="2954">
                  <c:v>43734</c:v>
                </c:pt>
                <c:pt idx="2955">
                  <c:v>43735</c:v>
                </c:pt>
                <c:pt idx="2956">
                  <c:v>43738</c:v>
                </c:pt>
                <c:pt idx="2957">
                  <c:v>43739</c:v>
                </c:pt>
                <c:pt idx="2958">
                  <c:v>43740</c:v>
                </c:pt>
                <c:pt idx="2959">
                  <c:v>43741</c:v>
                </c:pt>
                <c:pt idx="2960">
                  <c:v>43742</c:v>
                </c:pt>
                <c:pt idx="2961">
                  <c:v>43745</c:v>
                </c:pt>
                <c:pt idx="2962">
                  <c:v>43746</c:v>
                </c:pt>
                <c:pt idx="2963">
                  <c:v>43747</c:v>
                </c:pt>
                <c:pt idx="2964">
                  <c:v>43748</c:v>
                </c:pt>
                <c:pt idx="2965">
                  <c:v>43749</c:v>
                </c:pt>
                <c:pt idx="2966">
                  <c:v>43752</c:v>
                </c:pt>
                <c:pt idx="2967">
                  <c:v>43753</c:v>
                </c:pt>
                <c:pt idx="2968">
                  <c:v>43754</c:v>
                </c:pt>
                <c:pt idx="2969">
                  <c:v>43755</c:v>
                </c:pt>
                <c:pt idx="2970">
                  <c:v>43756</c:v>
                </c:pt>
                <c:pt idx="2971">
                  <c:v>43759</c:v>
                </c:pt>
                <c:pt idx="2972">
                  <c:v>43760</c:v>
                </c:pt>
                <c:pt idx="2973">
                  <c:v>43761</c:v>
                </c:pt>
                <c:pt idx="2974">
                  <c:v>43762</c:v>
                </c:pt>
                <c:pt idx="2975">
                  <c:v>43763</c:v>
                </c:pt>
                <c:pt idx="2976">
                  <c:v>43766</c:v>
                </c:pt>
                <c:pt idx="2977">
                  <c:v>43767</c:v>
                </c:pt>
                <c:pt idx="2978">
                  <c:v>43768</c:v>
                </c:pt>
                <c:pt idx="2979">
                  <c:v>43769</c:v>
                </c:pt>
                <c:pt idx="2980">
                  <c:v>43770</c:v>
                </c:pt>
                <c:pt idx="2981">
                  <c:v>43773</c:v>
                </c:pt>
                <c:pt idx="2982">
                  <c:v>43774</c:v>
                </c:pt>
                <c:pt idx="2983">
                  <c:v>43775</c:v>
                </c:pt>
                <c:pt idx="2984">
                  <c:v>43776</c:v>
                </c:pt>
                <c:pt idx="2985">
                  <c:v>43777</c:v>
                </c:pt>
                <c:pt idx="2986">
                  <c:v>43780</c:v>
                </c:pt>
                <c:pt idx="2987">
                  <c:v>43781</c:v>
                </c:pt>
                <c:pt idx="2988">
                  <c:v>43782</c:v>
                </c:pt>
                <c:pt idx="2989">
                  <c:v>43783</c:v>
                </c:pt>
                <c:pt idx="2990">
                  <c:v>43784</c:v>
                </c:pt>
                <c:pt idx="2991">
                  <c:v>43787</c:v>
                </c:pt>
                <c:pt idx="2992">
                  <c:v>43788</c:v>
                </c:pt>
                <c:pt idx="2993">
                  <c:v>43789</c:v>
                </c:pt>
                <c:pt idx="2994">
                  <c:v>43790</c:v>
                </c:pt>
                <c:pt idx="2995">
                  <c:v>43791</c:v>
                </c:pt>
                <c:pt idx="2996">
                  <c:v>43794</c:v>
                </c:pt>
                <c:pt idx="2997">
                  <c:v>43795</c:v>
                </c:pt>
                <c:pt idx="2998">
                  <c:v>43796</c:v>
                </c:pt>
                <c:pt idx="2999">
                  <c:v>43798</c:v>
                </c:pt>
                <c:pt idx="3000">
                  <c:v>43801</c:v>
                </c:pt>
                <c:pt idx="3001">
                  <c:v>43802</c:v>
                </c:pt>
                <c:pt idx="3002">
                  <c:v>43803</c:v>
                </c:pt>
                <c:pt idx="3003">
                  <c:v>43804</c:v>
                </c:pt>
                <c:pt idx="3004">
                  <c:v>43805</c:v>
                </c:pt>
                <c:pt idx="3005">
                  <c:v>43808</c:v>
                </c:pt>
                <c:pt idx="3006">
                  <c:v>43809</c:v>
                </c:pt>
                <c:pt idx="3007">
                  <c:v>43810</c:v>
                </c:pt>
                <c:pt idx="3008">
                  <c:v>43811</c:v>
                </c:pt>
                <c:pt idx="3009">
                  <c:v>43812</c:v>
                </c:pt>
                <c:pt idx="3010">
                  <c:v>43815</c:v>
                </c:pt>
                <c:pt idx="3011">
                  <c:v>43816</c:v>
                </c:pt>
                <c:pt idx="3012">
                  <c:v>43817</c:v>
                </c:pt>
                <c:pt idx="3013">
                  <c:v>43818</c:v>
                </c:pt>
                <c:pt idx="3014">
                  <c:v>43819</c:v>
                </c:pt>
                <c:pt idx="3015">
                  <c:v>43822</c:v>
                </c:pt>
                <c:pt idx="3016">
                  <c:v>43823</c:v>
                </c:pt>
                <c:pt idx="3017">
                  <c:v>43825</c:v>
                </c:pt>
                <c:pt idx="3018">
                  <c:v>43826</c:v>
                </c:pt>
                <c:pt idx="3019">
                  <c:v>43829</c:v>
                </c:pt>
                <c:pt idx="3020">
                  <c:v>43830</c:v>
                </c:pt>
                <c:pt idx="3021">
                  <c:v>43832</c:v>
                </c:pt>
                <c:pt idx="3022">
                  <c:v>43833</c:v>
                </c:pt>
                <c:pt idx="3023">
                  <c:v>43836</c:v>
                </c:pt>
                <c:pt idx="3024">
                  <c:v>43837</c:v>
                </c:pt>
                <c:pt idx="3025">
                  <c:v>43838</c:v>
                </c:pt>
                <c:pt idx="3026">
                  <c:v>43839</c:v>
                </c:pt>
                <c:pt idx="3027">
                  <c:v>43840</c:v>
                </c:pt>
                <c:pt idx="3028">
                  <c:v>43843</c:v>
                </c:pt>
                <c:pt idx="3029">
                  <c:v>43844</c:v>
                </c:pt>
                <c:pt idx="3030">
                  <c:v>43845</c:v>
                </c:pt>
                <c:pt idx="3031">
                  <c:v>43846</c:v>
                </c:pt>
                <c:pt idx="3032">
                  <c:v>43847</c:v>
                </c:pt>
                <c:pt idx="3033">
                  <c:v>43851</c:v>
                </c:pt>
                <c:pt idx="3034">
                  <c:v>43852</c:v>
                </c:pt>
                <c:pt idx="3035">
                  <c:v>43853</c:v>
                </c:pt>
                <c:pt idx="3036">
                  <c:v>43854</c:v>
                </c:pt>
                <c:pt idx="3037">
                  <c:v>43857</c:v>
                </c:pt>
                <c:pt idx="3038">
                  <c:v>43858</c:v>
                </c:pt>
                <c:pt idx="3039">
                  <c:v>43859</c:v>
                </c:pt>
                <c:pt idx="3040">
                  <c:v>43860</c:v>
                </c:pt>
                <c:pt idx="3041">
                  <c:v>43861</c:v>
                </c:pt>
                <c:pt idx="3042">
                  <c:v>43864</c:v>
                </c:pt>
                <c:pt idx="3043">
                  <c:v>43865</c:v>
                </c:pt>
                <c:pt idx="3044">
                  <c:v>43866</c:v>
                </c:pt>
                <c:pt idx="3045">
                  <c:v>43867</c:v>
                </c:pt>
                <c:pt idx="3046">
                  <c:v>43868</c:v>
                </c:pt>
                <c:pt idx="3047">
                  <c:v>43871</c:v>
                </c:pt>
                <c:pt idx="3048">
                  <c:v>43872</c:v>
                </c:pt>
                <c:pt idx="3049">
                  <c:v>43873</c:v>
                </c:pt>
                <c:pt idx="3050">
                  <c:v>43874</c:v>
                </c:pt>
                <c:pt idx="3051">
                  <c:v>43875</c:v>
                </c:pt>
                <c:pt idx="3052">
                  <c:v>43879</c:v>
                </c:pt>
                <c:pt idx="3053">
                  <c:v>43880</c:v>
                </c:pt>
                <c:pt idx="3054">
                  <c:v>43881</c:v>
                </c:pt>
                <c:pt idx="3055">
                  <c:v>43882</c:v>
                </c:pt>
                <c:pt idx="3056">
                  <c:v>43885</c:v>
                </c:pt>
                <c:pt idx="3057">
                  <c:v>43886</c:v>
                </c:pt>
                <c:pt idx="3058">
                  <c:v>43887</c:v>
                </c:pt>
                <c:pt idx="3059">
                  <c:v>43888</c:v>
                </c:pt>
                <c:pt idx="3060">
                  <c:v>43889</c:v>
                </c:pt>
                <c:pt idx="3061">
                  <c:v>43892</c:v>
                </c:pt>
                <c:pt idx="3062">
                  <c:v>43893</c:v>
                </c:pt>
                <c:pt idx="3063">
                  <c:v>43894</c:v>
                </c:pt>
                <c:pt idx="3064">
                  <c:v>43895</c:v>
                </c:pt>
                <c:pt idx="3065">
                  <c:v>43896</c:v>
                </c:pt>
                <c:pt idx="3066">
                  <c:v>43899</c:v>
                </c:pt>
                <c:pt idx="3067">
                  <c:v>43900</c:v>
                </c:pt>
                <c:pt idx="3068">
                  <c:v>43901</c:v>
                </c:pt>
                <c:pt idx="3069">
                  <c:v>43902</c:v>
                </c:pt>
                <c:pt idx="3070">
                  <c:v>43903</c:v>
                </c:pt>
                <c:pt idx="3071">
                  <c:v>43906</c:v>
                </c:pt>
                <c:pt idx="3072">
                  <c:v>43907</c:v>
                </c:pt>
                <c:pt idx="3073">
                  <c:v>43908</c:v>
                </c:pt>
                <c:pt idx="3074">
                  <c:v>43909</c:v>
                </c:pt>
                <c:pt idx="3075">
                  <c:v>43910</c:v>
                </c:pt>
                <c:pt idx="3076">
                  <c:v>43913</c:v>
                </c:pt>
                <c:pt idx="3077">
                  <c:v>43914</c:v>
                </c:pt>
                <c:pt idx="3078">
                  <c:v>43915</c:v>
                </c:pt>
                <c:pt idx="3079">
                  <c:v>43916</c:v>
                </c:pt>
                <c:pt idx="3080">
                  <c:v>43917</c:v>
                </c:pt>
                <c:pt idx="3081">
                  <c:v>43920</c:v>
                </c:pt>
                <c:pt idx="3082">
                  <c:v>43921</c:v>
                </c:pt>
                <c:pt idx="3083">
                  <c:v>43922</c:v>
                </c:pt>
                <c:pt idx="3084">
                  <c:v>43923</c:v>
                </c:pt>
                <c:pt idx="3085">
                  <c:v>43924</c:v>
                </c:pt>
                <c:pt idx="3086">
                  <c:v>43927</c:v>
                </c:pt>
                <c:pt idx="3087">
                  <c:v>43928</c:v>
                </c:pt>
                <c:pt idx="3088">
                  <c:v>43929</c:v>
                </c:pt>
                <c:pt idx="3089">
                  <c:v>43930</c:v>
                </c:pt>
                <c:pt idx="3090">
                  <c:v>43934</c:v>
                </c:pt>
                <c:pt idx="3091">
                  <c:v>43935</c:v>
                </c:pt>
                <c:pt idx="3092">
                  <c:v>43936</c:v>
                </c:pt>
                <c:pt idx="3093">
                  <c:v>43937</c:v>
                </c:pt>
                <c:pt idx="3094">
                  <c:v>43938</c:v>
                </c:pt>
                <c:pt idx="3095">
                  <c:v>43941</c:v>
                </c:pt>
                <c:pt idx="3096">
                  <c:v>43942</c:v>
                </c:pt>
                <c:pt idx="3097">
                  <c:v>43943</c:v>
                </c:pt>
                <c:pt idx="3098">
                  <c:v>43944</c:v>
                </c:pt>
                <c:pt idx="3099">
                  <c:v>43945</c:v>
                </c:pt>
                <c:pt idx="3100">
                  <c:v>43948</c:v>
                </c:pt>
                <c:pt idx="3101">
                  <c:v>43949</c:v>
                </c:pt>
                <c:pt idx="3102">
                  <c:v>43950</c:v>
                </c:pt>
                <c:pt idx="3103">
                  <c:v>43951</c:v>
                </c:pt>
                <c:pt idx="3104">
                  <c:v>43952</c:v>
                </c:pt>
                <c:pt idx="3105">
                  <c:v>43955</c:v>
                </c:pt>
                <c:pt idx="3106">
                  <c:v>43956</c:v>
                </c:pt>
                <c:pt idx="3107">
                  <c:v>43957</c:v>
                </c:pt>
                <c:pt idx="3108">
                  <c:v>43958</c:v>
                </c:pt>
                <c:pt idx="3109">
                  <c:v>43959</c:v>
                </c:pt>
                <c:pt idx="3110">
                  <c:v>43962</c:v>
                </c:pt>
                <c:pt idx="3111">
                  <c:v>43963</c:v>
                </c:pt>
                <c:pt idx="3112">
                  <c:v>43964</c:v>
                </c:pt>
                <c:pt idx="3113">
                  <c:v>43965</c:v>
                </c:pt>
                <c:pt idx="3114">
                  <c:v>43966</c:v>
                </c:pt>
                <c:pt idx="3115">
                  <c:v>43969</c:v>
                </c:pt>
                <c:pt idx="3116">
                  <c:v>43970</c:v>
                </c:pt>
                <c:pt idx="3117">
                  <c:v>43971</c:v>
                </c:pt>
                <c:pt idx="3118">
                  <c:v>43972</c:v>
                </c:pt>
                <c:pt idx="3119">
                  <c:v>43973</c:v>
                </c:pt>
                <c:pt idx="3120">
                  <c:v>43977</c:v>
                </c:pt>
                <c:pt idx="3121">
                  <c:v>43978</c:v>
                </c:pt>
                <c:pt idx="3122">
                  <c:v>43979</c:v>
                </c:pt>
                <c:pt idx="3123">
                  <c:v>43980</c:v>
                </c:pt>
                <c:pt idx="3124">
                  <c:v>43983</c:v>
                </c:pt>
                <c:pt idx="3125">
                  <c:v>43984</c:v>
                </c:pt>
                <c:pt idx="3126">
                  <c:v>43985</c:v>
                </c:pt>
                <c:pt idx="3127">
                  <c:v>43986</c:v>
                </c:pt>
                <c:pt idx="3128">
                  <c:v>43987</c:v>
                </c:pt>
                <c:pt idx="3129">
                  <c:v>43990</c:v>
                </c:pt>
                <c:pt idx="3130">
                  <c:v>43991</c:v>
                </c:pt>
                <c:pt idx="3131">
                  <c:v>43992</c:v>
                </c:pt>
                <c:pt idx="3132">
                  <c:v>43993</c:v>
                </c:pt>
                <c:pt idx="3133">
                  <c:v>43994</c:v>
                </c:pt>
                <c:pt idx="3134">
                  <c:v>43997</c:v>
                </c:pt>
                <c:pt idx="3135">
                  <c:v>43998</c:v>
                </c:pt>
                <c:pt idx="3136">
                  <c:v>43999</c:v>
                </c:pt>
                <c:pt idx="3137">
                  <c:v>44000</c:v>
                </c:pt>
                <c:pt idx="3138">
                  <c:v>44001</c:v>
                </c:pt>
                <c:pt idx="3139">
                  <c:v>44004</c:v>
                </c:pt>
                <c:pt idx="3140">
                  <c:v>44005</c:v>
                </c:pt>
                <c:pt idx="3141">
                  <c:v>44006</c:v>
                </c:pt>
                <c:pt idx="3142">
                  <c:v>44007</c:v>
                </c:pt>
                <c:pt idx="3143">
                  <c:v>44008</c:v>
                </c:pt>
                <c:pt idx="3144">
                  <c:v>44011</c:v>
                </c:pt>
                <c:pt idx="3145">
                  <c:v>44012</c:v>
                </c:pt>
                <c:pt idx="3146">
                  <c:v>44013</c:v>
                </c:pt>
                <c:pt idx="3147">
                  <c:v>44014</c:v>
                </c:pt>
                <c:pt idx="3148">
                  <c:v>44018</c:v>
                </c:pt>
                <c:pt idx="3149">
                  <c:v>44019</c:v>
                </c:pt>
                <c:pt idx="3150">
                  <c:v>44020</c:v>
                </c:pt>
                <c:pt idx="3151">
                  <c:v>44021</c:v>
                </c:pt>
                <c:pt idx="3152">
                  <c:v>44022</c:v>
                </c:pt>
                <c:pt idx="3153">
                  <c:v>44025</c:v>
                </c:pt>
                <c:pt idx="3154">
                  <c:v>44026</c:v>
                </c:pt>
                <c:pt idx="3155">
                  <c:v>44027</c:v>
                </c:pt>
                <c:pt idx="3156">
                  <c:v>44028</c:v>
                </c:pt>
                <c:pt idx="3157">
                  <c:v>44029</c:v>
                </c:pt>
                <c:pt idx="3158">
                  <c:v>44032</c:v>
                </c:pt>
                <c:pt idx="3159">
                  <c:v>44033</c:v>
                </c:pt>
                <c:pt idx="3160">
                  <c:v>44034</c:v>
                </c:pt>
                <c:pt idx="3161">
                  <c:v>44035</c:v>
                </c:pt>
                <c:pt idx="3162">
                  <c:v>44036</c:v>
                </c:pt>
                <c:pt idx="3163">
                  <c:v>44039</c:v>
                </c:pt>
                <c:pt idx="3164">
                  <c:v>44040</c:v>
                </c:pt>
                <c:pt idx="3165">
                  <c:v>44041</c:v>
                </c:pt>
                <c:pt idx="3166">
                  <c:v>44042</c:v>
                </c:pt>
                <c:pt idx="3167">
                  <c:v>44043</c:v>
                </c:pt>
                <c:pt idx="3168">
                  <c:v>44046</c:v>
                </c:pt>
                <c:pt idx="3169">
                  <c:v>44047</c:v>
                </c:pt>
                <c:pt idx="3170">
                  <c:v>44048</c:v>
                </c:pt>
                <c:pt idx="3171">
                  <c:v>44049</c:v>
                </c:pt>
                <c:pt idx="3172">
                  <c:v>44050</c:v>
                </c:pt>
                <c:pt idx="3173">
                  <c:v>44053</c:v>
                </c:pt>
                <c:pt idx="3174">
                  <c:v>44054</c:v>
                </c:pt>
                <c:pt idx="3175">
                  <c:v>44055</c:v>
                </c:pt>
                <c:pt idx="3176">
                  <c:v>44056</c:v>
                </c:pt>
                <c:pt idx="3177">
                  <c:v>44057</c:v>
                </c:pt>
                <c:pt idx="3178">
                  <c:v>44060</c:v>
                </c:pt>
                <c:pt idx="3179">
                  <c:v>44061</c:v>
                </c:pt>
                <c:pt idx="3180">
                  <c:v>44062</c:v>
                </c:pt>
                <c:pt idx="3181">
                  <c:v>44063</c:v>
                </c:pt>
                <c:pt idx="3182">
                  <c:v>44064</c:v>
                </c:pt>
                <c:pt idx="3183">
                  <c:v>44067</c:v>
                </c:pt>
                <c:pt idx="3184">
                  <c:v>44068</c:v>
                </c:pt>
                <c:pt idx="3185">
                  <c:v>44069</c:v>
                </c:pt>
                <c:pt idx="3186">
                  <c:v>44070</c:v>
                </c:pt>
                <c:pt idx="3187">
                  <c:v>44071</c:v>
                </c:pt>
                <c:pt idx="3188">
                  <c:v>44074</c:v>
                </c:pt>
                <c:pt idx="3189">
                  <c:v>44075</c:v>
                </c:pt>
                <c:pt idx="3190">
                  <c:v>44076</c:v>
                </c:pt>
                <c:pt idx="3191">
                  <c:v>44077</c:v>
                </c:pt>
                <c:pt idx="3192">
                  <c:v>44078</c:v>
                </c:pt>
                <c:pt idx="3193">
                  <c:v>44082</c:v>
                </c:pt>
                <c:pt idx="3194">
                  <c:v>44083</c:v>
                </c:pt>
                <c:pt idx="3195">
                  <c:v>44084</c:v>
                </c:pt>
                <c:pt idx="3196">
                  <c:v>44085</c:v>
                </c:pt>
                <c:pt idx="3197">
                  <c:v>44088</c:v>
                </c:pt>
                <c:pt idx="3198">
                  <c:v>44089</c:v>
                </c:pt>
                <c:pt idx="3199">
                  <c:v>44090</c:v>
                </c:pt>
                <c:pt idx="3200">
                  <c:v>44091</c:v>
                </c:pt>
                <c:pt idx="3201">
                  <c:v>44092</c:v>
                </c:pt>
                <c:pt idx="3202">
                  <c:v>44095</c:v>
                </c:pt>
                <c:pt idx="3203">
                  <c:v>44096</c:v>
                </c:pt>
                <c:pt idx="3204">
                  <c:v>44097</c:v>
                </c:pt>
                <c:pt idx="3205">
                  <c:v>44098</c:v>
                </c:pt>
                <c:pt idx="3206">
                  <c:v>44099</c:v>
                </c:pt>
                <c:pt idx="3207">
                  <c:v>44102</c:v>
                </c:pt>
                <c:pt idx="3208">
                  <c:v>44103</c:v>
                </c:pt>
                <c:pt idx="3209">
                  <c:v>44104</c:v>
                </c:pt>
                <c:pt idx="3210">
                  <c:v>44105</c:v>
                </c:pt>
                <c:pt idx="3211">
                  <c:v>44106</c:v>
                </c:pt>
                <c:pt idx="3212">
                  <c:v>44109</c:v>
                </c:pt>
                <c:pt idx="3213">
                  <c:v>44110</c:v>
                </c:pt>
                <c:pt idx="3214">
                  <c:v>44111</c:v>
                </c:pt>
                <c:pt idx="3215">
                  <c:v>44112</c:v>
                </c:pt>
                <c:pt idx="3216">
                  <c:v>44113</c:v>
                </c:pt>
                <c:pt idx="3217">
                  <c:v>44116</c:v>
                </c:pt>
                <c:pt idx="3218">
                  <c:v>44117</c:v>
                </c:pt>
                <c:pt idx="3219">
                  <c:v>44118</c:v>
                </c:pt>
                <c:pt idx="3220">
                  <c:v>44119</c:v>
                </c:pt>
                <c:pt idx="3221">
                  <c:v>44120</c:v>
                </c:pt>
                <c:pt idx="3222">
                  <c:v>44123</c:v>
                </c:pt>
                <c:pt idx="3223">
                  <c:v>44124</c:v>
                </c:pt>
                <c:pt idx="3224">
                  <c:v>44125</c:v>
                </c:pt>
                <c:pt idx="3225">
                  <c:v>44126</c:v>
                </c:pt>
                <c:pt idx="3226">
                  <c:v>44127</c:v>
                </c:pt>
                <c:pt idx="3227">
                  <c:v>44130</c:v>
                </c:pt>
                <c:pt idx="3228">
                  <c:v>44131</c:v>
                </c:pt>
                <c:pt idx="3229">
                  <c:v>44132</c:v>
                </c:pt>
                <c:pt idx="3230">
                  <c:v>44133</c:v>
                </c:pt>
                <c:pt idx="3231">
                  <c:v>44134</c:v>
                </c:pt>
                <c:pt idx="3232">
                  <c:v>44137</c:v>
                </c:pt>
                <c:pt idx="3233">
                  <c:v>44138</c:v>
                </c:pt>
                <c:pt idx="3234">
                  <c:v>44139</c:v>
                </c:pt>
                <c:pt idx="3235">
                  <c:v>44140</c:v>
                </c:pt>
                <c:pt idx="3236">
                  <c:v>44141</c:v>
                </c:pt>
                <c:pt idx="3237">
                  <c:v>44144</c:v>
                </c:pt>
                <c:pt idx="3238">
                  <c:v>44145</c:v>
                </c:pt>
                <c:pt idx="3239">
                  <c:v>44146</c:v>
                </c:pt>
                <c:pt idx="3240">
                  <c:v>44147</c:v>
                </c:pt>
                <c:pt idx="3241">
                  <c:v>44148</c:v>
                </c:pt>
                <c:pt idx="3242">
                  <c:v>44151</c:v>
                </c:pt>
                <c:pt idx="3243">
                  <c:v>44152</c:v>
                </c:pt>
                <c:pt idx="3244">
                  <c:v>44153</c:v>
                </c:pt>
                <c:pt idx="3245">
                  <c:v>44154</c:v>
                </c:pt>
                <c:pt idx="3246">
                  <c:v>44155</c:v>
                </c:pt>
                <c:pt idx="3247">
                  <c:v>44158</c:v>
                </c:pt>
                <c:pt idx="3248">
                  <c:v>44159</c:v>
                </c:pt>
                <c:pt idx="3249">
                  <c:v>44160</c:v>
                </c:pt>
                <c:pt idx="3250">
                  <c:v>44162</c:v>
                </c:pt>
                <c:pt idx="3251">
                  <c:v>44165</c:v>
                </c:pt>
                <c:pt idx="3252">
                  <c:v>44166</c:v>
                </c:pt>
                <c:pt idx="3253">
                  <c:v>44167</c:v>
                </c:pt>
                <c:pt idx="3254">
                  <c:v>44168</c:v>
                </c:pt>
                <c:pt idx="3255">
                  <c:v>44169</c:v>
                </c:pt>
                <c:pt idx="3256">
                  <c:v>44172</c:v>
                </c:pt>
                <c:pt idx="3257">
                  <c:v>44173</c:v>
                </c:pt>
                <c:pt idx="3258">
                  <c:v>44174</c:v>
                </c:pt>
                <c:pt idx="3259">
                  <c:v>44175</c:v>
                </c:pt>
                <c:pt idx="3260">
                  <c:v>44176</c:v>
                </c:pt>
                <c:pt idx="3261">
                  <c:v>44179</c:v>
                </c:pt>
                <c:pt idx="3262">
                  <c:v>44180</c:v>
                </c:pt>
                <c:pt idx="3263">
                  <c:v>44181</c:v>
                </c:pt>
                <c:pt idx="3264">
                  <c:v>44182</c:v>
                </c:pt>
                <c:pt idx="3265">
                  <c:v>44183</c:v>
                </c:pt>
                <c:pt idx="3266">
                  <c:v>44186</c:v>
                </c:pt>
                <c:pt idx="3267">
                  <c:v>44187</c:v>
                </c:pt>
                <c:pt idx="3268">
                  <c:v>44188</c:v>
                </c:pt>
                <c:pt idx="3269">
                  <c:v>44189</c:v>
                </c:pt>
                <c:pt idx="3270">
                  <c:v>44193</c:v>
                </c:pt>
                <c:pt idx="3271">
                  <c:v>44194</c:v>
                </c:pt>
                <c:pt idx="3272">
                  <c:v>44195</c:v>
                </c:pt>
                <c:pt idx="3273">
                  <c:v>44196</c:v>
                </c:pt>
                <c:pt idx="3274">
                  <c:v>44200</c:v>
                </c:pt>
                <c:pt idx="3275">
                  <c:v>44201</c:v>
                </c:pt>
                <c:pt idx="3276">
                  <c:v>44202</c:v>
                </c:pt>
                <c:pt idx="3277">
                  <c:v>44203</c:v>
                </c:pt>
                <c:pt idx="3278">
                  <c:v>44204</c:v>
                </c:pt>
                <c:pt idx="3279">
                  <c:v>44207</c:v>
                </c:pt>
                <c:pt idx="3280">
                  <c:v>44208</c:v>
                </c:pt>
                <c:pt idx="3281">
                  <c:v>44209</c:v>
                </c:pt>
                <c:pt idx="3282">
                  <c:v>44210</c:v>
                </c:pt>
                <c:pt idx="3283">
                  <c:v>44211</c:v>
                </c:pt>
                <c:pt idx="3284">
                  <c:v>44215</c:v>
                </c:pt>
                <c:pt idx="3285">
                  <c:v>44216</c:v>
                </c:pt>
                <c:pt idx="3286">
                  <c:v>44217</c:v>
                </c:pt>
                <c:pt idx="3287">
                  <c:v>44218</c:v>
                </c:pt>
                <c:pt idx="3288">
                  <c:v>44221</c:v>
                </c:pt>
                <c:pt idx="3289">
                  <c:v>44222</c:v>
                </c:pt>
                <c:pt idx="3290">
                  <c:v>44223</c:v>
                </c:pt>
                <c:pt idx="3291">
                  <c:v>44224</c:v>
                </c:pt>
                <c:pt idx="3292">
                  <c:v>44225</c:v>
                </c:pt>
                <c:pt idx="3293">
                  <c:v>44228</c:v>
                </c:pt>
                <c:pt idx="3294">
                  <c:v>44229</c:v>
                </c:pt>
                <c:pt idx="3295">
                  <c:v>44230</c:v>
                </c:pt>
                <c:pt idx="3296">
                  <c:v>44231</c:v>
                </c:pt>
                <c:pt idx="3297">
                  <c:v>44232</c:v>
                </c:pt>
                <c:pt idx="3298">
                  <c:v>44235</c:v>
                </c:pt>
                <c:pt idx="3299">
                  <c:v>44236</c:v>
                </c:pt>
                <c:pt idx="3300">
                  <c:v>44237</c:v>
                </c:pt>
                <c:pt idx="3301">
                  <c:v>44238</c:v>
                </c:pt>
                <c:pt idx="3302">
                  <c:v>44239</c:v>
                </c:pt>
                <c:pt idx="3303">
                  <c:v>44243</c:v>
                </c:pt>
                <c:pt idx="3304">
                  <c:v>44244</c:v>
                </c:pt>
                <c:pt idx="3305">
                  <c:v>44245</c:v>
                </c:pt>
                <c:pt idx="3306">
                  <c:v>44246</c:v>
                </c:pt>
                <c:pt idx="3307">
                  <c:v>44249</c:v>
                </c:pt>
                <c:pt idx="3308">
                  <c:v>44250</c:v>
                </c:pt>
                <c:pt idx="3309">
                  <c:v>44251</c:v>
                </c:pt>
                <c:pt idx="3310">
                  <c:v>44252</c:v>
                </c:pt>
                <c:pt idx="3311">
                  <c:v>44253</c:v>
                </c:pt>
                <c:pt idx="3312">
                  <c:v>44256</c:v>
                </c:pt>
                <c:pt idx="3313">
                  <c:v>44257</c:v>
                </c:pt>
                <c:pt idx="3314">
                  <c:v>44258</c:v>
                </c:pt>
                <c:pt idx="3315">
                  <c:v>44259</c:v>
                </c:pt>
                <c:pt idx="3316">
                  <c:v>44260</c:v>
                </c:pt>
                <c:pt idx="3317">
                  <c:v>44263</c:v>
                </c:pt>
                <c:pt idx="3318">
                  <c:v>44264</c:v>
                </c:pt>
                <c:pt idx="3319">
                  <c:v>44265</c:v>
                </c:pt>
                <c:pt idx="3320">
                  <c:v>44266</c:v>
                </c:pt>
                <c:pt idx="3321">
                  <c:v>44267</c:v>
                </c:pt>
                <c:pt idx="3322">
                  <c:v>44270</c:v>
                </c:pt>
                <c:pt idx="3323">
                  <c:v>44271</c:v>
                </c:pt>
                <c:pt idx="3324">
                  <c:v>44272</c:v>
                </c:pt>
                <c:pt idx="3325">
                  <c:v>44273</c:v>
                </c:pt>
                <c:pt idx="3326">
                  <c:v>44274</c:v>
                </c:pt>
                <c:pt idx="3327">
                  <c:v>44277</c:v>
                </c:pt>
                <c:pt idx="3328">
                  <c:v>44278</c:v>
                </c:pt>
                <c:pt idx="3329">
                  <c:v>44279</c:v>
                </c:pt>
                <c:pt idx="3330">
                  <c:v>44280</c:v>
                </c:pt>
                <c:pt idx="3331">
                  <c:v>44281</c:v>
                </c:pt>
                <c:pt idx="3332">
                  <c:v>44284</c:v>
                </c:pt>
                <c:pt idx="3333">
                  <c:v>44285</c:v>
                </c:pt>
                <c:pt idx="3334">
                  <c:v>44286</c:v>
                </c:pt>
                <c:pt idx="3335">
                  <c:v>44287</c:v>
                </c:pt>
                <c:pt idx="3336">
                  <c:v>44291</c:v>
                </c:pt>
                <c:pt idx="3337">
                  <c:v>44292</c:v>
                </c:pt>
                <c:pt idx="3338">
                  <c:v>44293</c:v>
                </c:pt>
                <c:pt idx="3339">
                  <c:v>44294</c:v>
                </c:pt>
                <c:pt idx="3340">
                  <c:v>44295</c:v>
                </c:pt>
                <c:pt idx="3341">
                  <c:v>44298</c:v>
                </c:pt>
                <c:pt idx="3342">
                  <c:v>44299</c:v>
                </c:pt>
                <c:pt idx="3343">
                  <c:v>44300</c:v>
                </c:pt>
                <c:pt idx="3344">
                  <c:v>44301</c:v>
                </c:pt>
                <c:pt idx="3345">
                  <c:v>44302</c:v>
                </c:pt>
                <c:pt idx="3346">
                  <c:v>44305</c:v>
                </c:pt>
                <c:pt idx="3347">
                  <c:v>44306</c:v>
                </c:pt>
                <c:pt idx="3348">
                  <c:v>44307</c:v>
                </c:pt>
                <c:pt idx="3349">
                  <c:v>44308</c:v>
                </c:pt>
                <c:pt idx="3350">
                  <c:v>44309</c:v>
                </c:pt>
                <c:pt idx="3351">
                  <c:v>44312</c:v>
                </c:pt>
                <c:pt idx="3352">
                  <c:v>44313</c:v>
                </c:pt>
                <c:pt idx="3353">
                  <c:v>44314</c:v>
                </c:pt>
                <c:pt idx="3354">
                  <c:v>44315</c:v>
                </c:pt>
                <c:pt idx="3355">
                  <c:v>44316</c:v>
                </c:pt>
                <c:pt idx="3356">
                  <c:v>44319</c:v>
                </c:pt>
                <c:pt idx="3357">
                  <c:v>44320</c:v>
                </c:pt>
                <c:pt idx="3358">
                  <c:v>44321</c:v>
                </c:pt>
                <c:pt idx="3359">
                  <c:v>44322</c:v>
                </c:pt>
                <c:pt idx="3360">
                  <c:v>44323</c:v>
                </c:pt>
                <c:pt idx="3361">
                  <c:v>44326</c:v>
                </c:pt>
                <c:pt idx="3362">
                  <c:v>44327</c:v>
                </c:pt>
                <c:pt idx="3363">
                  <c:v>44328</c:v>
                </c:pt>
                <c:pt idx="3364">
                  <c:v>44329</c:v>
                </c:pt>
                <c:pt idx="3365">
                  <c:v>44330</c:v>
                </c:pt>
                <c:pt idx="3366">
                  <c:v>44333</c:v>
                </c:pt>
                <c:pt idx="3367">
                  <c:v>44334</c:v>
                </c:pt>
                <c:pt idx="3368">
                  <c:v>44335</c:v>
                </c:pt>
                <c:pt idx="3369">
                  <c:v>44336</c:v>
                </c:pt>
                <c:pt idx="3370">
                  <c:v>44337</c:v>
                </c:pt>
                <c:pt idx="3371">
                  <c:v>44340</c:v>
                </c:pt>
                <c:pt idx="3372">
                  <c:v>44341</c:v>
                </c:pt>
                <c:pt idx="3373">
                  <c:v>44342</c:v>
                </c:pt>
                <c:pt idx="3374">
                  <c:v>44343</c:v>
                </c:pt>
                <c:pt idx="3375">
                  <c:v>44344</c:v>
                </c:pt>
                <c:pt idx="3376">
                  <c:v>44348</c:v>
                </c:pt>
                <c:pt idx="3377">
                  <c:v>44349</c:v>
                </c:pt>
                <c:pt idx="3378">
                  <c:v>44350</c:v>
                </c:pt>
                <c:pt idx="3379">
                  <c:v>44351</c:v>
                </c:pt>
                <c:pt idx="3380">
                  <c:v>44354</c:v>
                </c:pt>
                <c:pt idx="3381">
                  <c:v>44355</c:v>
                </c:pt>
                <c:pt idx="3382">
                  <c:v>44356</c:v>
                </c:pt>
                <c:pt idx="3383">
                  <c:v>44357</c:v>
                </c:pt>
                <c:pt idx="3384">
                  <c:v>44358</c:v>
                </c:pt>
                <c:pt idx="3385">
                  <c:v>44361</c:v>
                </c:pt>
                <c:pt idx="3386">
                  <c:v>44362</c:v>
                </c:pt>
                <c:pt idx="3387">
                  <c:v>44363</c:v>
                </c:pt>
                <c:pt idx="3388">
                  <c:v>44364</c:v>
                </c:pt>
                <c:pt idx="3389">
                  <c:v>44365</c:v>
                </c:pt>
                <c:pt idx="3390">
                  <c:v>44368</c:v>
                </c:pt>
                <c:pt idx="3391">
                  <c:v>44369</c:v>
                </c:pt>
                <c:pt idx="3392">
                  <c:v>44370</c:v>
                </c:pt>
                <c:pt idx="3393">
                  <c:v>44371</c:v>
                </c:pt>
                <c:pt idx="3394">
                  <c:v>44372</c:v>
                </c:pt>
                <c:pt idx="3395">
                  <c:v>44375</c:v>
                </c:pt>
                <c:pt idx="3396">
                  <c:v>44376</c:v>
                </c:pt>
                <c:pt idx="3397">
                  <c:v>44377</c:v>
                </c:pt>
                <c:pt idx="3398">
                  <c:v>44378</c:v>
                </c:pt>
                <c:pt idx="3399">
                  <c:v>44379</c:v>
                </c:pt>
                <c:pt idx="3400">
                  <c:v>44383</c:v>
                </c:pt>
                <c:pt idx="3401">
                  <c:v>44384</c:v>
                </c:pt>
                <c:pt idx="3402">
                  <c:v>44385</c:v>
                </c:pt>
                <c:pt idx="3403">
                  <c:v>44386</c:v>
                </c:pt>
                <c:pt idx="3404">
                  <c:v>44389</c:v>
                </c:pt>
                <c:pt idx="3405">
                  <c:v>44390</c:v>
                </c:pt>
                <c:pt idx="3406">
                  <c:v>44391</c:v>
                </c:pt>
                <c:pt idx="3407">
                  <c:v>44392</c:v>
                </c:pt>
                <c:pt idx="3408">
                  <c:v>44393</c:v>
                </c:pt>
                <c:pt idx="3409">
                  <c:v>44396</c:v>
                </c:pt>
                <c:pt idx="3410">
                  <c:v>44397</c:v>
                </c:pt>
                <c:pt idx="3411">
                  <c:v>44398</c:v>
                </c:pt>
                <c:pt idx="3412">
                  <c:v>44399</c:v>
                </c:pt>
                <c:pt idx="3413">
                  <c:v>44400</c:v>
                </c:pt>
                <c:pt idx="3414">
                  <c:v>44403</c:v>
                </c:pt>
                <c:pt idx="3415">
                  <c:v>44404</c:v>
                </c:pt>
                <c:pt idx="3416">
                  <c:v>44405</c:v>
                </c:pt>
                <c:pt idx="3417">
                  <c:v>44406</c:v>
                </c:pt>
                <c:pt idx="3418">
                  <c:v>44407</c:v>
                </c:pt>
                <c:pt idx="3419">
                  <c:v>44410</c:v>
                </c:pt>
                <c:pt idx="3420">
                  <c:v>44411</c:v>
                </c:pt>
                <c:pt idx="3421">
                  <c:v>44412</c:v>
                </c:pt>
                <c:pt idx="3422">
                  <c:v>44413</c:v>
                </c:pt>
                <c:pt idx="3423">
                  <c:v>44414</c:v>
                </c:pt>
                <c:pt idx="3424">
                  <c:v>44417</c:v>
                </c:pt>
                <c:pt idx="3425">
                  <c:v>44418</c:v>
                </c:pt>
                <c:pt idx="3426">
                  <c:v>44419</c:v>
                </c:pt>
                <c:pt idx="3427">
                  <c:v>44420</c:v>
                </c:pt>
                <c:pt idx="3428">
                  <c:v>44421</c:v>
                </c:pt>
                <c:pt idx="3429">
                  <c:v>44424</c:v>
                </c:pt>
                <c:pt idx="3430">
                  <c:v>44425</c:v>
                </c:pt>
                <c:pt idx="3431">
                  <c:v>44426</c:v>
                </c:pt>
                <c:pt idx="3432">
                  <c:v>44427</c:v>
                </c:pt>
                <c:pt idx="3433">
                  <c:v>44428</c:v>
                </c:pt>
                <c:pt idx="3434">
                  <c:v>44431</c:v>
                </c:pt>
                <c:pt idx="3435">
                  <c:v>44432</c:v>
                </c:pt>
                <c:pt idx="3436">
                  <c:v>44433</c:v>
                </c:pt>
                <c:pt idx="3437">
                  <c:v>44434</c:v>
                </c:pt>
                <c:pt idx="3438">
                  <c:v>44435</c:v>
                </c:pt>
                <c:pt idx="3439">
                  <c:v>44438</c:v>
                </c:pt>
                <c:pt idx="3440">
                  <c:v>44439</c:v>
                </c:pt>
                <c:pt idx="3441">
                  <c:v>44440</c:v>
                </c:pt>
                <c:pt idx="3442">
                  <c:v>44441</c:v>
                </c:pt>
                <c:pt idx="3443">
                  <c:v>44442</c:v>
                </c:pt>
                <c:pt idx="3444">
                  <c:v>44446</c:v>
                </c:pt>
                <c:pt idx="3445">
                  <c:v>44447</c:v>
                </c:pt>
                <c:pt idx="3446">
                  <c:v>44448</c:v>
                </c:pt>
                <c:pt idx="3447">
                  <c:v>44449</c:v>
                </c:pt>
                <c:pt idx="3448">
                  <c:v>44452</c:v>
                </c:pt>
                <c:pt idx="3449">
                  <c:v>44453</c:v>
                </c:pt>
                <c:pt idx="3450">
                  <c:v>44454</c:v>
                </c:pt>
                <c:pt idx="3451">
                  <c:v>44455</c:v>
                </c:pt>
                <c:pt idx="3452">
                  <c:v>44456</c:v>
                </c:pt>
                <c:pt idx="3453">
                  <c:v>44459</c:v>
                </c:pt>
                <c:pt idx="3454">
                  <c:v>44460</c:v>
                </c:pt>
                <c:pt idx="3455">
                  <c:v>44461</c:v>
                </c:pt>
                <c:pt idx="3456">
                  <c:v>44462</c:v>
                </c:pt>
                <c:pt idx="3457">
                  <c:v>44463</c:v>
                </c:pt>
                <c:pt idx="3458">
                  <c:v>44466</c:v>
                </c:pt>
                <c:pt idx="3459">
                  <c:v>44467</c:v>
                </c:pt>
                <c:pt idx="3460">
                  <c:v>44468</c:v>
                </c:pt>
                <c:pt idx="3461">
                  <c:v>44469</c:v>
                </c:pt>
                <c:pt idx="3462">
                  <c:v>44470</c:v>
                </c:pt>
                <c:pt idx="3463">
                  <c:v>44473</c:v>
                </c:pt>
                <c:pt idx="3464">
                  <c:v>44474</c:v>
                </c:pt>
                <c:pt idx="3465">
                  <c:v>44475</c:v>
                </c:pt>
                <c:pt idx="3466">
                  <c:v>44476</c:v>
                </c:pt>
                <c:pt idx="3467">
                  <c:v>44477</c:v>
                </c:pt>
                <c:pt idx="3468">
                  <c:v>44480</c:v>
                </c:pt>
                <c:pt idx="3469">
                  <c:v>44481</c:v>
                </c:pt>
                <c:pt idx="3470">
                  <c:v>44482</c:v>
                </c:pt>
                <c:pt idx="3471">
                  <c:v>44483</c:v>
                </c:pt>
                <c:pt idx="3472">
                  <c:v>44484</c:v>
                </c:pt>
                <c:pt idx="3473">
                  <c:v>44487</c:v>
                </c:pt>
                <c:pt idx="3474">
                  <c:v>44488</c:v>
                </c:pt>
                <c:pt idx="3475">
                  <c:v>44489</c:v>
                </c:pt>
                <c:pt idx="3476">
                  <c:v>44490</c:v>
                </c:pt>
                <c:pt idx="3477">
                  <c:v>44491</c:v>
                </c:pt>
                <c:pt idx="3478">
                  <c:v>44494</c:v>
                </c:pt>
                <c:pt idx="3479">
                  <c:v>44495</c:v>
                </c:pt>
                <c:pt idx="3480">
                  <c:v>44496</c:v>
                </c:pt>
                <c:pt idx="3481">
                  <c:v>44497</c:v>
                </c:pt>
                <c:pt idx="3482">
                  <c:v>44498</c:v>
                </c:pt>
                <c:pt idx="3483">
                  <c:v>44501</c:v>
                </c:pt>
                <c:pt idx="3484">
                  <c:v>44502</c:v>
                </c:pt>
                <c:pt idx="3485">
                  <c:v>44503</c:v>
                </c:pt>
                <c:pt idx="3486">
                  <c:v>44504</c:v>
                </c:pt>
                <c:pt idx="3487">
                  <c:v>44505</c:v>
                </c:pt>
                <c:pt idx="3488">
                  <c:v>44508</c:v>
                </c:pt>
                <c:pt idx="3489">
                  <c:v>44509</c:v>
                </c:pt>
                <c:pt idx="3490">
                  <c:v>44510</c:v>
                </c:pt>
                <c:pt idx="3491">
                  <c:v>44511</c:v>
                </c:pt>
                <c:pt idx="3492">
                  <c:v>44512</c:v>
                </c:pt>
                <c:pt idx="3493">
                  <c:v>44515</c:v>
                </c:pt>
                <c:pt idx="3494">
                  <c:v>44516</c:v>
                </c:pt>
                <c:pt idx="3495">
                  <c:v>44517</c:v>
                </c:pt>
                <c:pt idx="3496">
                  <c:v>44518</c:v>
                </c:pt>
                <c:pt idx="3497">
                  <c:v>44519</c:v>
                </c:pt>
                <c:pt idx="3498">
                  <c:v>44522</c:v>
                </c:pt>
                <c:pt idx="3499">
                  <c:v>44523</c:v>
                </c:pt>
                <c:pt idx="3500">
                  <c:v>44524</c:v>
                </c:pt>
                <c:pt idx="3501">
                  <c:v>44526</c:v>
                </c:pt>
                <c:pt idx="3502">
                  <c:v>44529</c:v>
                </c:pt>
                <c:pt idx="3503">
                  <c:v>44530</c:v>
                </c:pt>
                <c:pt idx="3504">
                  <c:v>44531</c:v>
                </c:pt>
                <c:pt idx="3505">
                  <c:v>44532</c:v>
                </c:pt>
                <c:pt idx="3506">
                  <c:v>44533</c:v>
                </c:pt>
                <c:pt idx="3507">
                  <c:v>44536</c:v>
                </c:pt>
                <c:pt idx="3508">
                  <c:v>44537</c:v>
                </c:pt>
                <c:pt idx="3509">
                  <c:v>44538</c:v>
                </c:pt>
                <c:pt idx="3510">
                  <c:v>44539</c:v>
                </c:pt>
                <c:pt idx="3511">
                  <c:v>44540</c:v>
                </c:pt>
                <c:pt idx="3512">
                  <c:v>44543</c:v>
                </c:pt>
                <c:pt idx="3513">
                  <c:v>44544</c:v>
                </c:pt>
                <c:pt idx="3514">
                  <c:v>44545</c:v>
                </c:pt>
                <c:pt idx="3515">
                  <c:v>44546</c:v>
                </c:pt>
                <c:pt idx="3516">
                  <c:v>44547</c:v>
                </c:pt>
                <c:pt idx="3517">
                  <c:v>44550</c:v>
                </c:pt>
                <c:pt idx="3518">
                  <c:v>44551</c:v>
                </c:pt>
                <c:pt idx="3519">
                  <c:v>44552</c:v>
                </c:pt>
                <c:pt idx="3520">
                  <c:v>44553</c:v>
                </c:pt>
                <c:pt idx="3521">
                  <c:v>44557</c:v>
                </c:pt>
                <c:pt idx="3522">
                  <c:v>44558</c:v>
                </c:pt>
                <c:pt idx="3523">
                  <c:v>44559</c:v>
                </c:pt>
                <c:pt idx="3524">
                  <c:v>44560</c:v>
                </c:pt>
                <c:pt idx="3525">
                  <c:v>44561</c:v>
                </c:pt>
                <c:pt idx="3526">
                  <c:v>44564</c:v>
                </c:pt>
                <c:pt idx="3527">
                  <c:v>44565</c:v>
                </c:pt>
                <c:pt idx="3528">
                  <c:v>44566</c:v>
                </c:pt>
                <c:pt idx="3529">
                  <c:v>44567</c:v>
                </c:pt>
                <c:pt idx="3530">
                  <c:v>44568</c:v>
                </c:pt>
                <c:pt idx="3531">
                  <c:v>44571</c:v>
                </c:pt>
                <c:pt idx="3532">
                  <c:v>44572</c:v>
                </c:pt>
                <c:pt idx="3533">
                  <c:v>44573</c:v>
                </c:pt>
                <c:pt idx="3534">
                  <c:v>44574</c:v>
                </c:pt>
                <c:pt idx="3535">
                  <c:v>44575</c:v>
                </c:pt>
                <c:pt idx="3536">
                  <c:v>44579</c:v>
                </c:pt>
                <c:pt idx="3537">
                  <c:v>44580</c:v>
                </c:pt>
                <c:pt idx="3538">
                  <c:v>44581</c:v>
                </c:pt>
                <c:pt idx="3539">
                  <c:v>44582</c:v>
                </c:pt>
                <c:pt idx="3540">
                  <c:v>44585</c:v>
                </c:pt>
                <c:pt idx="3541">
                  <c:v>44586</c:v>
                </c:pt>
                <c:pt idx="3542">
                  <c:v>44587</c:v>
                </c:pt>
                <c:pt idx="3543">
                  <c:v>44588</c:v>
                </c:pt>
                <c:pt idx="3544">
                  <c:v>44589</c:v>
                </c:pt>
                <c:pt idx="3545">
                  <c:v>44592</c:v>
                </c:pt>
                <c:pt idx="3546">
                  <c:v>44593</c:v>
                </c:pt>
                <c:pt idx="3547">
                  <c:v>44594</c:v>
                </c:pt>
                <c:pt idx="3548">
                  <c:v>44595</c:v>
                </c:pt>
                <c:pt idx="3549">
                  <c:v>44596</c:v>
                </c:pt>
                <c:pt idx="3550">
                  <c:v>44599</c:v>
                </c:pt>
                <c:pt idx="3551">
                  <c:v>44600</c:v>
                </c:pt>
                <c:pt idx="3552">
                  <c:v>44601</c:v>
                </c:pt>
                <c:pt idx="3553">
                  <c:v>44602</c:v>
                </c:pt>
                <c:pt idx="3554">
                  <c:v>44603</c:v>
                </c:pt>
                <c:pt idx="3555">
                  <c:v>44606</c:v>
                </c:pt>
                <c:pt idx="3556">
                  <c:v>44607</c:v>
                </c:pt>
                <c:pt idx="3557">
                  <c:v>44608</c:v>
                </c:pt>
                <c:pt idx="3558">
                  <c:v>44609</c:v>
                </c:pt>
                <c:pt idx="3559">
                  <c:v>44610</c:v>
                </c:pt>
                <c:pt idx="3560">
                  <c:v>44614</c:v>
                </c:pt>
                <c:pt idx="3561">
                  <c:v>44615</c:v>
                </c:pt>
                <c:pt idx="3562">
                  <c:v>44616</c:v>
                </c:pt>
                <c:pt idx="3563">
                  <c:v>44617</c:v>
                </c:pt>
                <c:pt idx="3564">
                  <c:v>44620</c:v>
                </c:pt>
                <c:pt idx="3565">
                  <c:v>44621</c:v>
                </c:pt>
                <c:pt idx="3566">
                  <c:v>44622</c:v>
                </c:pt>
                <c:pt idx="3567">
                  <c:v>44623</c:v>
                </c:pt>
                <c:pt idx="3568">
                  <c:v>44624</c:v>
                </c:pt>
                <c:pt idx="3569">
                  <c:v>44627</c:v>
                </c:pt>
                <c:pt idx="3570">
                  <c:v>44628</c:v>
                </c:pt>
                <c:pt idx="3571">
                  <c:v>44629</c:v>
                </c:pt>
                <c:pt idx="3572">
                  <c:v>44630</c:v>
                </c:pt>
                <c:pt idx="3573">
                  <c:v>44631</c:v>
                </c:pt>
                <c:pt idx="3574">
                  <c:v>44634</c:v>
                </c:pt>
                <c:pt idx="3575">
                  <c:v>44635</c:v>
                </c:pt>
                <c:pt idx="3576">
                  <c:v>44636</c:v>
                </c:pt>
                <c:pt idx="3577">
                  <c:v>44637</c:v>
                </c:pt>
                <c:pt idx="3578">
                  <c:v>44638</c:v>
                </c:pt>
                <c:pt idx="3579">
                  <c:v>44641</c:v>
                </c:pt>
                <c:pt idx="3580">
                  <c:v>44642</c:v>
                </c:pt>
                <c:pt idx="3581">
                  <c:v>44643</c:v>
                </c:pt>
                <c:pt idx="3582">
                  <c:v>44644</c:v>
                </c:pt>
                <c:pt idx="3583">
                  <c:v>44645</c:v>
                </c:pt>
                <c:pt idx="3584">
                  <c:v>44648</c:v>
                </c:pt>
                <c:pt idx="3585">
                  <c:v>44649</c:v>
                </c:pt>
                <c:pt idx="3586">
                  <c:v>44650</c:v>
                </c:pt>
                <c:pt idx="3587">
                  <c:v>44651</c:v>
                </c:pt>
                <c:pt idx="3588">
                  <c:v>44652</c:v>
                </c:pt>
                <c:pt idx="3589">
                  <c:v>44655</c:v>
                </c:pt>
                <c:pt idx="3590">
                  <c:v>44656</c:v>
                </c:pt>
                <c:pt idx="3591">
                  <c:v>44657</c:v>
                </c:pt>
                <c:pt idx="3592">
                  <c:v>44658</c:v>
                </c:pt>
                <c:pt idx="3593">
                  <c:v>44659</c:v>
                </c:pt>
                <c:pt idx="3594">
                  <c:v>44662</c:v>
                </c:pt>
                <c:pt idx="3595">
                  <c:v>44663</c:v>
                </c:pt>
                <c:pt idx="3596">
                  <c:v>44664</c:v>
                </c:pt>
                <c:pt idx="3597">
                  <c:v>44665</c:v>
                </c:pt>
                <c:pt idx="3598">
                  <c:v>44669</c:v>
                </c:pt>
                <c:pt idx="3599">
                  <c:v>44670</c:v>
                </c:pt>
                <c:pt idx="3600">
                  <c:v>44671</c:v>
                </c:pt>
                <c:pt idx="3601">
                  <c:v>44672</c:v>
                </c:pt>
                <c:pt idx="3602">
                  <c:v>44673</c:v>
                </c:pt>
                <c:pt idx="3603">
                  <c:v>44676</c:v>
                </c:pt>
                <c:pt idx="3604">
                  <c:v>44677</c:v>
                </c:pt>
                <c:pt idx="3605">
                  <c:v>44678</c:v>
                </c:pt>
                <c:pt idx="3606">
                  <c:v>44679</c:v>
                </c:pt>
                <c:pt idx="3607">
                  <c:v>44680</c:v>
                </c:pt>
                <c:pt idx="3608">
                  <c:v>44683</c:v>
                </c:pt>
                <c:pt idx="3609">
                  <c:v>44684</c:v>
                </c:pt>
                <c:pt idx="3610">
                  <c:v>44685</c:v>
                </c:pt>
                <c:pt idx="3611">
                  <c:v>44686</c:v>
                </c:pt>
                <c:pt idx="3612">
                  <c:v>44687</c:v>
                </c:pt>
                <c:pt idx="3613">
                  <c:v>44690</c:v>
                </c:pt>
                <c:pt idx="3614">
                  <c:v>44691</c:v>
                </c:pt>
                <c:pt idx="3615">
                  <c:v>44692</c:v>
                </c:pt>
                <c:pt idx="3616">
                  <c:v>44693</c:v>
                </c:pt>
                <c:pt idx="3617">
                  <c:v>44694</c:v>
                </c:pt>
                <c:pt idx="3618">
                  <c:v>44697</c:v>
                </c:pt>
                <c:pt idx="3619">
                  <c:v>44698</c:v>
                </c:pt>
                <c:pt idx="3620">
                  <c:v>44699</c:v>
                </c:pt>
                <c:pt idx="3621">
                  <c:v>44700</c:v>
                </c:pt>
                <c:pt idx="3622">
                  <c:v>44701</c:v>
                </c:pt>
                <c:pt idx="3623">
                  <c:v>44704</c:v>
                </c:pt>
                <c:pt idx="3624">
                  <c:v>44705</c:v>
                </c:pt>
                <c:pt idx="3625">
                  <c:v>44706</c:v>
                </c:pt>
                <c:pt idx="3626">
                  <c:v>44707</c:v>
                </c:pt>
                <c:pt idx="3627">
                  <c:v>44708</c:v>
                </c:pt>
                <c:pt idx="3628">
                  <c:v>44711</c:v>
                </c:pt>
                <c:pt idx="3629">
                  <c:v>44712</c:v>
                </c:pt>
                <c:pt idx="3630">
                  <c:v>44713</c:v>
                </c:pt>
                <c:pt idx="3631">
                  <c:v>44714</c:v>
                </c:pt>
                <c:pt idx="3632">
                  <c:v>44715</c:v>
                </c:pt>
                <c:pt idx="3633">
                  <c:v>44718</c:v>
                </c:pt>
                <c:pt idx="3634">
                  <c:v>44719</c:v>
                </c:pt>
                <c:pt idx="3635">
                  <c:v>44720</c:v>
                </c:pt>
                <c:pt idx="3636">
                  <c:v>44721</c:v>
                </c:pt>
                <c:pt idx="3637">
                  <c:v>44722</c:v>
                </c:pt>
                <c:pt idx="3638">
                  <c:v>44725</c:v>
                </c:pt>
                <c:pt idx="3639">
                  <c:v>44726</c:v>
                </c:pt>
                <c:pt idx="3640">
                  <c:v>44727</c:v>
                </c:pt>
                <c:pt idx="3641">
                  <c:v>44728</c:v>
                </c:pt>
                <c:pt idx="3642">
                  <c:v>44729</c:v>
                </c:pt>
                <c:pt idx="3643">
                  <c:v>44732</c:v>
                </c:pt>
                <c:pt idx="3644">
                  <c:v>44733</c:v>
                </c:pt>
                <c:pt idx="3645">
                  <c:v>44734</c:v>
                </c:pt>
                <c:pt idx="3646">
                  <c:v>44735</c:v>
                </c:pt>
                <c:pt idx="3647">
                  <c:v>44736</c:v>
                </c:pt>
                <c:pt idx="3648">
                  <c:v>44739</c:v>
                </c:pt>
                <c:pt idx="3649">
                  <c:v>44740</c:v>
                </c:pt>
                <c:pt idx="3650">
                  <c:v>44741</c:v>
                </c:pt>
                <c:pt idx="3651">
                  <c:v>44742</c:v>
                </c:pt>
                <c:pt idx="3652">
                  <c:v>44743</c:v>
                </c:pt>
                <c:pt idx="3653">
                  <c:v>44746</c:v>
                </c:pt>
                <c:pt idx="3654">
                  <c:v>44747</c:v>
                </c:pt>
                <c:pt idx="3655">
                  <c:v>44748</c:v>
                </c:pt>
                <c:pt idx="3656">
                  <c:v>44749</c:v>
                </c:pt>
                <c:pt idx="3657">
                  <c:v>44750</c:v>
                </c:pt>
                <c:pt idx="3658">
                  <c:v>44753</c:v>
                </c:pt>
                <c:pt idx="3659">
                  <c:v>44754</c:v>
                </c:pt>
                <c:pt idx="3660">
                  <c:v>44755</c:v>
                </c:pt>
                <c:pt idx="3661">
                  <c:v>44756</c:v>
                </c:pt>
                <c:pt idx="3662">
                  <c:v>44757</c:v>
                </c:pt>
                <c:pt idx="3663">
                  <c:v>44760</c:v>
                </c:pt>
                <c:pt idx="3664">
                  <c:v>44761</c:v>
                </c:pt>
                <c:pt idx="3665">
                  <c:v>44762</c:v>
                </c:pt>
                <c:pt idx="3666">
                  <c:v>44763</c:v>
                </c:pt>
                <c:pt idx="3667">
                  <c:v>44764</c:v>
                </c:pt>
                <c:pt idx="3668">
                  <c:v>44767</c:v>
                </c:pt>
                <c:pt idx="3669">
                  <c:v>44768</c:v>
                </c:pt>
                <c:pt idx="3670">
                  <c:v>44769</c:v>
                </c:pt>
                <c:pt idx="3671">
                  <c:v>44770</c:v>
                </c:pt>
                <c:pt idx="3672">
                  <c:v>44771</c:v>
                </c:pt>
                <c:pt idx="3673">
                  <c:v>44774</c:v>
                </c:pt>
                <c:pt idx="3674">
                  <c:v>44775</c:v>
                </c:pt>
                <c:pt idx="3675">
                  <c:v>44776</c:v>
                </c:pt>
                <c:pt idx="3676">
                  <c:v>44777</c:v>
                </c:pt>
                <c:pt idx="3677">
                  <c:v>44778</c:v>
                </c:pt>
                <c:pt idx="3678">
                  <c:v>44781</c:v>
                </c:pt>
                <c:pt idx="3679">
                  <c:v>44782</c:v>
                </c:pt>
                <c:pt idx="3680">
                  <c:v>44783</c:v>
                </c:pt>
                <c:pt idx="3681">
                  <c:v>44784</c:v>
                </c:pt>
                <c:pt idx="3682">
                  <c:v>44785</c:v>
                </c:pt>
                <c:pt idx="3683">
                  <c:v>44788</c:v>
                </c:pt>
                <c:pt idx="3684">
                  <c:v>44789</c:v>
                </c:pt>
                <c:pt idx="3685">
                  <c:v>44790</c:v>
                </c:pt>
                <c:pt idx="3686">
                  <c:v>44791</c:v>
                </c:pt>
                <c:pt idx="3687">
                  <c:v>44792</c:v>
                </c:pt>
                <c:pt idx="3688">
                  <c:v>44795</c:v>
                </c:pt>
                <c:pt idx="3689">
                  <c:v>44796</c:v>
                </c:pt>
                <c:pt idx="3690">
                  <c:v>44797</c:v>
                </c:pt>
                <c:pt idx="3691">
                  <c:v>44798</c:v>
                </c:pt>
                <c:pt idx="3692">
                  <c:v>44799</c:v>
                </c:pt>
                <c:pt idx="3693">
                  <c:v>44802</c:v>
                </c:pt>
                <c:pt idx="3694">
                  <c:v>44803</c:v>
                </c:pt>
                <c:pt idx="3695">
                  <c:v>44804</c:v>
                </c:pt>
                <c:pt idx="3696">
                  <c:v>44805</c:v>
                </c:pt>
                <c:pt idx="3697">
                  <c:v>44806</c:v>
                </c:pt>
                <c:pt idx="3698">
                  <c:v>44809</c:v>
                </c:pt>
                <c:pt idx="3699">
                  <c:v>44810</c:v>
                </c:pt>
                <c:pt idx="3700">
                  <c:v>44811</c:v>
                </c:pt>
                <c:pt idx="3701">
                  <c:v>44812</c:v>
                </c:pt>
                <c:pt idx="3702">
                  <c:v>44813</c:v>
                </c:pt>
                <c:pt idx="3703">
                  <c:v>44816</c:v>
                </c:pt>
                <c:pt idx="3704">
                  <c:v>44817</c:v>
                </c:pt>
                <c:pt idx="3705">
                  <c:v>44818</c:v>
                </c:pt>
                <c:pt idx="3706">
                  <c:v>44819</c:v>
                </c:pt>
                <c:pt idx="3707">
                  <c:v>44820</c:v>
                </c:pt>
                <c:pt idx="3708">
                  <c:v>44823</c:v>
                </c:pt>
                <c:pt idx="3709">
                  <c:v>44824</c:v>
                </c:pt>
                <c:pt idx="3710">
                  <c:v>44825</c:v>
                </c:pt>
                <c:pt idx="3711">
                  <c:v>44826</c:v>
                </c:pt>
                <c:pt idx="3712">
                  <c:v>44827</c:v>
                </c:pt>
                <c:pt idx="3713">
                  <c:v>44830</c:v>
                </c:pt>
                <c:pt idx="3714">
                  <c:v>44831</c:v>
                </c:pt>
                <c:pt idx="3715">
                  <c:v>44832</c:v>
                </c:pt>
                <c:pt idx="3716">
                  <c:v>44833</c:v>
                </c:pt>
                <c:pt idx="3717">
                  <c:v>44834</c:v>
                </c:pt>
                <c:pt idx="3718">
                  <c:v>44837</c:v>
                </c:pt>
                <c:pt idx="3719">
                  <c:v>44838</c:v>
                </c:pt>
                <c:pt idx="3720">
                  <c:v>44839</c:v>
                </c:pt>
                <c:pt idx="3721">
                  <c:v>44840</c:v>
                </c:pt>
                <c:pt idx="3722">
                  <c:v>44841</c:v>
                </c:pt>
                <c:pt idx="3723">
                  <c:v>44844</c:v>
                </c:pt>
                <c:pt idx="3724">
                  <c:v>44845</c:v>
                </c:pt>
                <c:pt idx="3725">
                  <c:v>44846</c:v>
                </c:pt>
                <c:pt idx="3726">
                  <c:v>44847</c:v>
                </c:pt>
                <c:pt idx="3727">
                  <c:v>44848</c:v>
                </c:pt>
                <c:pt idx="3728">
                  <c:v>44851</c:v>
                </c:pt>
                <c:pt idx="3729">
                  <c:v>44852</c:v>
                </c:pt>
                <c:pt idx="3730">
                  <c:v>44853</c:v>
                </c:pt>
                <c:pt idx="3731">
                  <c:v>44854</c:v>
                </c:pt>
                <c:pt idx="3732">
                  <c:v>44855</c:v>
                </c:pt>
                <c:pt idx="3733">
                  <c:v>44858</c:v>
                </c:pt>
                <c:pt idx="3734">
                  <c:v>44859</c:v>
                </c:pt>
                <c:pt idx="3735">
                  <c:v>44860</c:v>
                </c:pt>
                <c:pt idx="3736">
                  <c:v>44861</c:v>
                </c:pt>
                <c:pt idx="3737">
                  <c:v>44862</c:v>
                </c:pt>
                <c:pt idx="3738">
                  <c:v>44865</c:v>
                </c:pt>
                <c:pt idx="3739">
                  <c:v>44866</c:v>
                </c:pt>
                <c:pt idx="3740">
                  <c:v>44867</c:v>
                </c:pt>
                <c:pt idx="3741">
                  <c:v>44868</c:v>
                </c:pt>
                <c:pt idx="3742">
                  <c:v>44869</c:v>
                </c:pt>
                <c:pt idx="3743">
                  <c:v>44872</c:v>
                </c:pt>
                <c:pt idx="3744">
                  <c:v>44873</c:v>
                </c:pt>
                <c:pt idx="3745">
                  <c:v>44874</c:v>
                </c:pt>
                <c:pt idx="3746">
                  <c:v>44875</c:v>
                </c:pt>
                <c:pt idx="3747">
                  <c:v>44876</c:v>
                </c:pt>
                <c:pt idx="3748">
                  <c:v>44879</c:v>
                </c:pt>
                <c:pt idx="3749">
                  <c:v>44880</c:v>
                </c:pt>
                <c:pt idx="3750">
                  <c:v>44881</c:v>
                </c:pt>
                <c:pt idx="3751">
                  <c:v>44882</c:v>
                </c:pt>
                <c:pt idx="3752">
                  <c:v>44883</c:v>
                </c:pt>
                <c:pt idx="3753">
                  <c:v>44886</c:v>
                </c:pt>
                <c:pt idx="3754">
                  <c:v>44887</c:v>
                </c:pt>
                <c:pt idx="3755">
                  <c:v>44888</c:v>
                </c:pt>
                <c:pt idx="3756">
                  <c:v>44889</c:v>
                </c:pt>
                <c:pt idx="3757">
                  <c:v>44890</c:v>
                </c:pt>
                <c:pt idx="3758">
                  <c:v>44893</c:v>
                </c:pt>
                <c:pt idx="3759">
                  <c:v>44894</c:v>
                </c:pt>
                <c:pt idx="3760">
                  <c:v>44895</c:v>
                </c:pt>
                <c:pt idx="3761">
                  <c:v>44896</c:v>
                </c:pt>
                <c:pt idx="3762">
                  <c:v>44897</c:v>
                </c:pt>
                <c:pt idx="3763">
                  <c:v>44900</c:v>
                </c:pt>
                <c:pt idx="3764">
                  <c:v>44901</c:v>
                </c:pt>
                <c:pt idx="3765">
                  <c:v>44902</c:v>
                </c:pt>
                <c:pt idx="3766">
                  <c:v>44903</c:v>
                </c:pt>
                <c:pt idx="3767">
                  <c:v>44904</c:v>
                </c:pt>
                <c:pt idx="3768">
                  <c:v>44907</c:v>
                </c:pt>
                <c:pt idx="3769">
                  <c:v>44908</c:v>
                </c:pt>
                <c:pt idx="3770">
                  <c:v>44909</c:v>
                </c:pt>
                <c:pt idx="3771">
                  <c:v>44910</c:v>
                </c:pt>
                <c:pt idx="3772">
                  <c:v>44911</c:v>
                </c:pt>
                <c:pt idx="3773">
                  <c:v>44914</c:v>
                </c:pt>
                <c:pt idx="3774">
                  <c:v>44915</c:v>
                </c:pt>
                <c:pt idx="3775">
                  <c:v>44916</c:v>
                </c:pt>
                <c:pt idx="3776">
                  <c:v>44917</c:v>
                </c:pt>
                <c:pt idx="3777">
                  <c:v>44918</c:v>
                </c:pt>
                <c:pt idx="3778">
                  <c:v>44922</c:v>
                </c:pt>
                <c:pt idx="3779">
                  <c:v>44923</c:v>
                </c:pt>
                <c:pt idx="3780">
                  <c:v>44924</c:v>
                </c:pt>
                <c:pt idx="3781">
                  <c:v>44925</c:v>
                </c:pt>
                <c:pt idx="3782">
                  <c:v>44929</c:v>
                </c:pt>
                <c:pt idx="3783">
                  <c:v>44930</c:v>
                </c:pt>
                <c:pt idx="3784">
                  <c:v>44931</c:v>
                </c:pt>
                <c:pt idx="3785">
                  <c:v>44932</c:v>
                </c:pt>
                <c:pt idx="3786">
                  <c:v>44935</c:v>
                </c:pt>
                <c:pt idx="3787">
                  <c:v>44936</c:v>
                </c:pt>
                <c:pt idx="3788">
                  <c:v>44937</c:v>
                </c:pt>
                <c:pt idx="3789">
                  <c:v>44938</c:v>
                </c:pt>
                <c:pt idx="3790">
                  <c:v>44939</c:v>
                </c:pt>
                <c:pt idx="3791">
                  <c:v>44942</c:v>
                </c:pt>
                <c:pt idx="3792">
                  <c:v>44943</c:v>
                </c:pt>
                <c:pt idx="3793">
                  <c:v>44944</c:v>
                </c:pt>
                <c:pt idx="3794">
                  <c:v>44945</c:v>
                </c:pt>
                <c:pt idx="3795">
                  <c:v>44946</c:v>
                </c:pt>
                <c:pt idx="3796">
                  <c:v>44949</c:v>
                </c:pt>
                <c:pt idx="3797">
                  <c:v>44950</c:v>
                </c:pt>
                <c:pt idx="3798">
                  <c:v>44951</c:v>
                </c:pt>
                <c:pt idx="3799">
                  <c:v>44952</c:v>
                </c:pt>
                <c:pt idx="3800">
                  <c:v>44953</c:v>
                </c:pt>
                <c:pt idx="3801">
                  <c:v>44956</c:v>
                </c:pt>
                <c:pt idx="3802">
                  <c:v>44957</c:v>
                </c:pt>
                <c:pt idx="3803">
                  <c:v>44958</c:v>
                </c:pt>
                <c:pt idx="3804">
                  <c:v>44959</c:v>
                </c:pt>
                <c:pt idx="3805">
                  <c:v>44960</c:v>
                </c:pt>
                <c:pt idx="3806">
                  <c:v>44963</c:v>
                </c:pt>
                <c:pt idx="3807">
                  <c:v>44964</c:v>
                </c:pt>
                <c:pt idx="3808">
                  <c:v>44965</c:v>
                </c:pt>
                <c:pt idx="3809">
                  <c:v>44966</c:v>
                </c:pt>
                <c:pt idx="3810">
                  <c:v>44967</c:v>
                </c:pt>
                <c:pt idx="3811">
                  <c:v>44970</c:v>
                </c:pt>
                <c:pt idx="3812">
                  <c:v>44971</c:v>
                </c:pt>
                <c:pt idx="3813">
                  <c:v>44972</c:v>
                </c:pt>
                <c:pt idx="3814">
                  <c:v>44973</c:v>
                </c:pt>
                <c:pt idx="3815">
                  <c:v>44974</c:v>
                </c:pt>
                <c:pt idx="3816">
                  <c:v>44977</c:v>
                </c:pt>
                <c:pt idx="3817">
                  <c:v>44978</c:v>
                </c:pt>
                <c:pt idx="3818">
                  <c:v>44979</c:v>
                </c:pt>
                <c:pt idx="3819">
                  <c:v>44980</c:v>
                </c:pt>
                <c:pt idx="3820">
                  <c:v>44981</c:v>
                </c:pt>
                <c:pt idx="3821">
                  <c:v>44984</c:v>
                </c:pt>
                <c:pt idx="3822">
                  <c:v>44985</c:v>
                </c:pt>
                <c:pt idx="3823">
                  <c:v>44986</c:v>
                </c:pt>
                <c:pt idx="3824">
                  <c:v>44987</c:v>
                </c:pt>
                <c:pt idx="3825">
                  <c:v>44988</c:v>
                </c:pt>
                <c:pt idx="3826">
                  <c:v>44991</c:v>
                </c:pt>
                <c:pt idx="3827">
                  <c:v>44992</c:v>
                </c:pt>
                <c:pt idx="3828">
                  <c:v>44993</c:v>
                </c:pt>
                <c:pt idx="3829">
                  <c:v>44994</c:v>
                </c:pt>
                <c:pt idx="3830">
                  <c:v>44995</c:v>
                </c:pt>
                <c:pt idx="3831">
                  <c:v>44998</c:v>
                </c:pt>
                <c:pt idx="3832">
                  <c:v>44999</c:v>
                </c:pt>
                <c:pt idx="3833">
                  <c:v>45000</c:v>
                </c:pt>
                <c:pt idx="3834">
                  <c:v>45001</c:v>
                </c:pt>
                <c:pt idx="3835">
                  <c:v>45002</c:v>
                </c:pt>
                <c:pt idx="3836">
                  <c:v>45005</c:v>
                </c:pt>
                <c:pt idx="3837">
                  <c:v>45006</c:v>
                </c:pt>
                <c:pt idx="3838">
                  <c:v>45007</c:v>
                </c:pt>
                <c:pt idx="3839">
                  <c:v>45008</c:v>
                </c:pt>
                <c:pt idx="3840">
                  <c:v>45009</c:v>
                </c:pt>
                <c:pt idx="3841">
                  <c:v>45012</c:v>
                </c:pt>
                <c:pt idx="3842">
                  <c:v>45013</c:v>
                </c:pt>
                <c:pt idx="3843">
                  <c:v>45014</c:v>
                </c:pt>
                <c:pt idx="3844">
                  <c:v>45015</c:v>
                </c:pt>
                <c:pt idx="3845">
                  <c:v>45016</c:v>
                </c:pt>
                <c:pt idx="3846">
                  <c:v>45019</c:v>
                </c:pt>
                <c:pt idx="3847">
                  <c:v>45020</c:v>
                </c:pt>
                <c:pt idx="3848">
                  <c:v>45021</c:v>
                </c:pt>
                <c:pt idx="3849">
                  <c:v>45022</c:v>
                </c:pt>
                <c:pt idx="3850">
                  <c:v>45026</c:v>
                </c:pt>
                <c:pt idx="3851">
                  <c:v>45027</c:v>
                </c:pt>
                <c:pt idx="3852">
                  <c:v>45028</c:v>
                </c:pt>
                <c:pt idx="3853">
                  <c:v>45029</c:v>
                </c:pt>
                <c:pt idx="3854">
                  <c:v>45030</c:v>
                </c:pt>
                <c:pt idx="3855">
                  <c:v>45033</c:v>
                </c:pt>
                <c:pt idx="3856">
                  <c:v>45034</c:v>
                </c:pt>
                <c:pt idx="3857">
                  <c:v>45035</c:v>
                </c:pt>
                <c:pt idx="3858">
                  <c:v>45036</c:v>
                </c:pt>
                <c:pt idx="3859">
                  <c:v>45037</c:v>
                </c:pt>
                <c:pt idx="3860">
                  <c:v>45040</c:v>
                </c:pt>
                <c:pt idx="3861">
                  <c:v>45041</c:v>
                </c:pt>
                <c:pt idx="3862">
                  <c:v>45042</c:v>
                </c:pt>
                <c:pt idx="3863">
                  <c:v>45043</c:v>
                </c:pt>
                <c:pt idx="3864">
                  <c:v>45044</c:v>
                </c:pt>
                <c:pt idx="3865">
                  <c:v>45047</c:v>
                </c:pt>
                <c:pt idx="3866">
                  <c:v>45048</c:v>
                </c:pt>
                <c:pt idx="3867">
                  <c:v>45049</c:v>
                </c:pt>
                <c:pt idx="3868">
                  <c:v>45050</c:v>
                </c:pt>
                <c:pt idx="3869">
                  <c:v>45051</c:v>
                </c:pt>
                <c:pt idx="3870">
                  <c:v>45054</c:v>
                </c:pt>
                <c:pt idx="3871">
                  <c:v>45055</c:v>
                </c:pt>
                <c:pt idx="3872">
                  <c:v>45056</c:v>
                </c:pt>
                <c:pt idx="3873">
                  <c:v>45057</c:v>
                </c:pt>
                <c:pt idx="3874">
                  <c:v>45058</c:v>
                </c:pt>
                <c:pt idx="3875">
                  <c:v>45061</c:v>
                </c:pt>
                <c:pt idx="3876">
                  <c:v>45062</c:v>
                </c:pt>
                <c:pt idx="3877">
                  <c:v>45063</c:v>
                </c:pt>
                <c:pt idx="3878">
                  <c:v>45064</c:v>
                </c:pt>
                <c:pt idx="3879">
                  <c:v>45065</c:v>
                </c:pt>
                <c:pt idx="3880">
                  <c:v>45068</c:v>
                </c:pt>
                <c:pt idx="3881">
                  <c:v>45069</c:v>
                </c:pt>
                <c:pt idx="3882">
                  <c:v>45070</c:v>
                </c:pt>
                <c:pt idx="3883">
                  <c:v>45071</c:v>
                </c:pt>
                <c:pt idx="3884">
                  <c:v>45072</c:v>
                </c:pt>
                <c:pt idx="3885">
                  <c:v>45075</c:v>
                </c:pt>
                <c:pt idx="3886">
                  <c:v>45076</c:v>
                </c:pt>
                <c:pt idx="3887">
                  <c:v>45077</c:v>
                </c:pt>
                <c:pt idx="3888">
                  <c:v>45078</c:v>
                </c:pt>
                <c:pt idx="3889">
                  <c:v>45079</c:v>
                </c:pt>
                <c:pt idx="3890">
                  <c:v>45082</c:v>
                </c:pt>
                <c:pt idx="3891">
                  <c:v>45083</c:v>
                </c:pt>
                <c:pt idx="3892">
                  <c:v>45084</c:v>
                </c:pt>
                <c:pt idx="3893">
                  <c:v>45085</c:v>
                </c:pt>
                <c:pt idx="3894">
                  <c:v>45086</c:v>
                </c:pt>
                <c:pt idx="3895">
                  <c:v>45089</c:v>
                </c:pt>
                <c:pt idx="3896">
                  <c:v>45090</c:v>
                </c:pt>
                <c:pt idx="3897">
                  <c:v>45091</c:v>
                </c:pt>
                <c:pt idx="3898">
                  <c:v>45092</c:v>
                </c:pt>
                <c:pt idx="3899">
                  <c:v>45093</c:v>
                </c:pt>
                <c:pt idx="3900">
                  <c:v>45096</c:v>
                </c:pt>
                <c:pt idx="3901">
                  <c:v>45097</c:v>
                </c:pt>
                <c:pt idx="3902">
                  <c:v>45098</c:v>
                </c:pt>
                <c:pt idx="3903">
                  <c:v>45099</c:v>
                </c:pt>
                <c:pt idx="3904">
                  <c:v>45100</c:v>
                </c:pt>
                <c:pt idx="3905">
                  <c:v>45103</c:v>
                </c:pt>
                <c:pt idx="3906">
                  <c:v>45104</c:v>
                </c:pt>
                <c:pt idx="3907">
                  <c:v>45105</c:v>
                </c:pt>
                <c:pt idx="3908">
                  <c:v>45106</c:v>
                </c:pt>
                <c:pt idx="3909">
                  <c:v>45107</c:v>
                </c:pt>
                <c:pt idx="3910">
                  <c:v>45110</c:v>
                </c:pt>
                <c:pt idx="3911">
                  <c:v>45111</c:v>
                </c:pt>
                <c:pt idx="3912">
                  <c:v>45112</c:v>
                </c:pt>
                <c:pt idx="3913">
                  <c:v>45113</c:v>
                </c:pt>
                <c:pt idx="3914">
                  <c:v>45114</c:v>
                </c:pt>
                <c:pt idx="3915">
                  <c:v>45117</c:v>
                </c:pt>
                <c:pt idx="3916">
                  <c:v>45118</c:v>
                </c:pt>
                <c:pt idx="3917">
                  <c:v>45119</c:v>
                </c:pt>
                <c:pt idx="3918">
                  <c:v>45120</c:v>
                </c:pt>
                <c:pt idx="3919">
                  <c:v>45121</c:v>
                </c:pt>
                <c:pt idx="3920">
                  <c:v>45124</c:v>
                </c:pt>
                <c:pt idx="3921">
                  <c:v>45125</c:v>
                </c:pt>
                <c:pt idx="3922">
                  <c:v>45126</c:v>
                </c:pt>
                <c:pt idx="3923">
                  <c:v>45127</c:v>
                </c:pt>
                <c:pt idx="3924">
                  <c:v>45128</c:v>
                </c:pt>
                <c:pt idx="3925">
                  <c:v>45131</c:v>
                </c:pt>
                <c:pt idx="3926">
                  <c:v>45132</c:v>
                </c:pt>
                <c:pt idx="3927">
                  <c:v>45133</c:v>
                </c:pt>
                <c:pt idx="3928">
                  <c:v>45134</c:v>
                </c:pt>
                <c:pt idx="3929">
                  <c:v>45135</c:v>
                </c:pt>
                <c:pt idx="3930">
                  <c:v>45138</c:v>
                </c:pt>
                <c:pt idx="3931">
                  <c:v>45139</c:v>
                </c:pt>
                <c:pt idx="3932">
                  <c:v>45140</c:v>
                </c:pt>
                <c:pt idx="3933">
                  <c:v>45141</c:v>
                </c:pt>
                <c:pt idx="3934">
                  <c:v>45142</c:v>
                </c:pt>
                <c:pt idx="3935">
                  <c:v>45145</c:v>
                </c:pt>
                <c:pt idx="3936">
                  <c:v>45146</c:v>
                </c:pt>
                <c:pt idx="3937">
                  <c:v>45147</c:v>
                </c:pt>
                <c:pt idx="3938">
                  <c:v>45148</c:v>
                </c:pt>
                <c:pt idx="3939">
                  <c:v>45149</c:v>
                </c:pt>
                <c:pt idx="3940">
                  <c:v>45152</c:v>
                </c:pt>
                <c:pt idx="3941">
                  <c:v>45153</c:v>
                </c:pt>
                <c:pt idx="3942">
                  <c:v>45154</c:v>
                </c:pt>
                <c:pt idx="3943">
                  <c:v>45155</c:v>
                </c:pt>
                <c:pt idx="3944">
                  <c:v>45156</c:v>
                </c:pt>
                <c:pt idx="3945">
                  <c:v>45159</c:v>
                </c:pt>
                <c:pt idx="3946">
                  <c:v>45160</c:v>
                </c:pt>
                <c:pt idx="3947">
                  <c:v>45161</c:v>
                </c:pt>
                <c:pt idx="3948">
                  <c:v>45162</c:v>
                </c:pt>
                <c:pt idx="3949">
                  <c:v>45163</c:v>
                </c:pt>
                <c:pt idx="3950">
                  <c:v>45166</c:v>
                </c:pt>
                <c:pt idx="3951">
                  <c:v>45167</c:v>
                </c:pt>
                <c:pt idx="3952">
                  <c:v>45168</c:v>
                </c:pt>
                <c:pt idx="3953">
                  <c:v>45169</c:v>
                </c:pt>
                <c:pt idx="3954">
                  <c:v>45170</c:v>
                </c:pt>
                <c:pt idx="3955">
                  <c:v>45173</c:v>
                </c:pt>
                <c:pt idx="3956">
                  <c:v>45174</c:v>
                </c:pt>
                <c:pt idx="3957">
                  <c:v>45175</c:v>
                </c:pt>
                <c:pt idx="3958">
                  <c:v>45176</c:v>
                </c:pt>
                <c:pt idx="3959">
                  <c:v>45177</c:v>
                </c:pt>
                <c:pt idx="3960">
                  <c:v>45180</c:v>
                </c:pt>
                <c:pt idx="3961">
                  <c:v>45181</c:v>
                </c:pt>
                <c:pt idx="3962">
                  <c:v>45182</c:v>
                </c:pt>
                <c:pt idx="3963">
                  <c:v>45183</c:v>
                </c:pt>
                <c:pt idx="3964">
                  <c:v>45184</c:v>
                </c:pt>
                <c:pt idx="3965">
                  <c:v>45187</c:v>
                </c:pt>
                <c:pt idx="3966">
                  <c:v>45188</c:v>
                </c:pt>
                <c:pt idx="3967">
                  <c:v>45189</c:v>
                </c:pt>
                <c:pt idx="3968">
                  <c:v>45190</c:v>
                </c:pt>
                <c:pt idx="3969">
                  <c:v>45191</c:v>
                </c:pt>
                <c:pt idx="3970">
                  <c:v>45194</c:v>
                </c:pt>
                <c:pt idx="3971">
                  <c:v>45195</c:v>
                </c:pt>
                <c:pt idx="3972">
                  <c:v>45196</c:v>
                </c:pt>
                <c:pt idx="3973">
                  <c:v>45197</c:v>
                </c:pt>
                <c:pt idx="3974">
                  <c:v>45198</c:v>
                </c:pt>
                <c:pt idx="3975">
                  <c:v>45201</c:v>
                </c:pt>
                <c:pt idx="3976">
                  <c:v>45202</c:v>
                </c:pt>
                <c:pt idx="3977">
                  <c:v>45203</c:v>
                </c:pt>
                <c:pt idx="3978">
                  <c:v>45204</c:v>
                </c:pt>
                <c:pt idx="3979">
                  <c:v>45205</c:v>
                </c:pt>
                <c:pt idx="3980">
                  <c:v>45208</c:v>
                </c:pt>
                <c:pt idx="3981">
                  <c:v>45209</c:v>
                </c:pt>
                <c:pt idx="3982">
                  <c:v>45210</c:v>
                </c:pt>
                <c:pt idx="3983">
                  <c:v>45211</c:v>
                </c:pt>
                <c:pt idx="3984">
                  <c:v>45212</c:v>
                </c:pt>
                <c:pt idx="3985">
                  <c:v>45215</c:v>
                </c:pt>
                <c:pt idx="3986">
                  <c:v>45216</c:v>
                </c:pt>
                <c:pt idx="3987">
                  <c:v>45217</c:v>
                </c:pt>
                <c:pt idx="3988">
                  <c:v>45218</c:v>
                </c:pt>
                <c:pt idx="3989">
                  <c:v>45219</c:v>
                </c:pt>
                <c:pt idx="3990">
                  <c:v>45222</c:v>
                </c:pt>
                <c:pt idx="3991">
                  <c:v>45223</c:v>
                </c:pt>
                <c:pt idx="3992">
                  <c:v>45224</c:v>
                </c:pt>
                <c:pt idx="3993">
                  <c:v>45225</c:v>
                </c:pt>
                <c:pt idx="3994">
                  <c:v>45226</c:v>
                </c:pt>
                <c:pt idx="3995">
                  <c:v>45229</c:v>
                </c:pt>
                <c:pt idx="3996">
                  <c:v>45230</c:v>
                </c:pt>
                <c:pt idx="3997">
                  <c:v>45231</c:v>
                </c:pt>
                <c:pt idx="3998">
                  <c:v>45232</c:v>
                </c:pt>
                <c:pt idx="3999">
                  <c:v>45233</c:v>
                </c:pt>
                <c:pt idx="4000">
                  <c:v>45236</c:v>
                </c:pt>
                <c:pt idx="4001">
                  <c:v>45237</c:v>
                </c:pt>
                <c:pt idx="4002">
                  <c:v>45238</c:v>
                </c:pt>
                <c:pt idx="4003">
                  <c:v>45239</c:v>
                </c:pt>
                <c:pt idx="4004">
                  <c:v>45240</c:v>
                </c:pt>
                <c:pt idx="4005">
                  <c:v>45243</c:v>
                </c:pt>
                <c:pt idx="4006">
                  <c:v>45244</c:v>
                </c:pt>
                <c:pt idx="4007">
                  <c:v>45245</c:v>
                </c:pt>
                <c:pt idx="4008">
                  <c:v>45246</c:v>
                </c:pt>
                <c:pt idx="4009">
                  <c:v>45247</c:v>
                </c:pt>
                <c:pt idx="4010">
                  <c:v>45250</c:v>
                </c:pt>
                <c:pt idx="4011">
                  <c:v>45251</c:v>
                </c:pt>
                <c:pt idx="4012">
                  <c:v>45252</c:v>
                </c:pt>
                <c:pt idx="4013">
                  <c:v>45253</c:v>
                </c:pt>
                <c:pt idx="4014">
                  <c:v>45254</c:v>
                </c:pt>
                <c:pt idx="4015">
                  <c:v>45257</c:v>
                </c:pt>
                <c:pt idx="4016">
                  <c:v>45258</c:v>
                </c:pt>
                <c:pt idx="4017">
                  <c:v>45259</c:v>
                </c:pt>
                <c:pt idx="4018">
                  <c:v>45260</c:v>
                </c:pt>
                <c:pt idx="4019">
                  <c:v>45261</c:v>
                </c:pt>
                <c:pt idx="4020">
                  <c:v>45264</c:v>
                </c:pt>
                <c:pt idx="4021">
                  <c:v>45265</c:v>
                </c:pt>
                <c:pt idx="4022">
                  <c:v>45266</c:v>
                </c:pt>
                <c:pt idx="4023">
                  <c:v>45267</c:v>
                </c:pt>
                <c:pt idx="4024">
                  <c:v>45268</c:v>
                </c:pt>
                <c:pt idx="4025">
                  <c:v>45271</c:v>
                </c:pt>
                <c:pt idx="4026">
                  <c:v>45272</c:v>
                </c:pt>
                <c:pt idx="4027">
                  <c:v>45273</c:v>
                </c:pt>
                <c:pt idx="4028">
                  <c:v>45274</c:v>
                </c:pt>
                <c:pt idx="4029">
                  <c:v>45275</c:v>
                </c:pt>
                <c:pt idx="4030">
                  <c:v>45278</c:v>
                </c:pt>
                <c:pt idx="4031">
                  <c:v>45279</c:v>
                </c:pt>
                <c:pt idx="4032">
                  <c:v>45280</c:v>
                </c:pt>
                <c:pt idx="4033">
                  <c:v>45281</c:v>
                </c:pt>
                <c:pt idx="4034">
                  <c:v>45282</c:v>
                </c:pt>
                <c:pt idx="4035">
                  <c:v>45286</c:v>
                </c:pt>
                <c:pt idx="4036">
                  <c:v>45287</c:v>
                </c:pt>
                <c:pt idx="4037">
                  <c:v>45288</c:v>
                </c:pt>
                <c:pt idx="4038">
                  <c:v>45289</c:v>
                </c:pt>
                <c:pt idx="4039">
                  <c:v>45293</c:v>
                </c:pt>
                <c:pt idx="4040">
                  <c:v>45294</c:v>
                </c:pt>
                <c:pt idx="4041">
                  <c:v>45295</c:v>
                </c:pt>
                <c:pt idx="4042">
                  <c:v>45296</c:v>
                </c:pt>
                <c:pt idx="4043">
                  <c:v>45299</c:v>
                </c:pt>
                <c:pt idx="4044">
                  <c:v>45300</c:v>
                </c:pt>
                <c:pt idx="4045">
                  <c:v>45301</c:v>
                </c:pt>
                <c:pt idx="4046">
                  <c:v>45302</c:v>
                </c:pt>
                <c:pt idx="4047">
                  <c:v>45303</c:v>
                </c:pt>
                <c:pt idx="4048">
                  <c:v>45306</c:v>
                </c:pt>
                <c:pt idx="4049">
                  <c:v>45307</c:v>
                </c:pt>
                <c:pt idx="4050">
                  <c:v>45308</c:v>
                </c:pt>
                <c:pt idx="4051">
                  <c:v>45309</c:v>
                </c:pt>
                <c:pt idx="4052">
                  <c:v>45310</c:v>
                </c:pt>
                <c:pt idx="4053">
                  <c:v>45313</c:v>
                </c:pt>
                <c:pt idx="4054">
                  <c:v>45314</c:v>
                </c:pt>
                <c:pt idx="4055">
                  <c:v>45315</c:v>
                </c:pt>
                <c:pt idx="4056">
                  <c:v>45316</c:v>
                </c:pt>
                <c:pt idx="4057">
                  <c:v>45317</c:v>
                </c:pt>
                <c:pt idx="4058">
                  <c:v>45320</c:v>
                </c:pt>
                <c:pt idx="4059">
                  <c:v>45321</c:v>
                </c:pt>
                <c:pt idx="4060">
                  <c:v>45322</c:v>
                </c:pt>
                <c:pt idx="4061">
                  <c:v>45323</c:v>
                </c:pt>
                <c:pt idx="4062">
                  <c:v>45324</c:v>
                </c:pt>
                <c:pt idx="4063">
                  <c:v>45327</c:v>
                </c:pt>
                <c:pt idx="4064">
                  <c:v>45328</c:v>
                </c:pt>
                <c:pt idx="4065">
                  <c:v>45329</c:v>
                </c:pt>
                <c:pt idx="4066">
                  <c:v>45330</c:v>
                </c:pt>
                <c:pt idx="4067">
                  <c:v>45331</c:v>
                </c:pt>
                <c:pt idx="4068">
                  <c:v>45334</c:v>
                </c:pt>
                <c:pt idx="4069">
                  <c:v>45335</c:v>
                </c:pt>
                <c:pt idx="4070">
                  <c:v>45336</c:v>
                </c:pt>
                <c:pt idx="4071">
                  <c:v>45337</c:v>
                </c:pt>
                <c:pt idx="4072">
                  <c:v>45338</c:v>
                </c:pt>
                <c:pt idx="4073">
                  <c:v>45341</c:v>
                </c:pt>
                <c:pt idx="4074">
                  <c:v>45342</c:v>
                </c:pt>
                <c:pt idx="4075">
                  <c:v>45343</c:v>
                </c:pt>
                <c:pt idx="4076">
                  <c:v>45344</c:v>
                </c:pt>
                <c:pt idx="4077">
                  <c:v>45345</c:v>
                </c:pt>
                <c:pt idx="4078">
                  <c:v>45348</c:v>
                </c:pt>
                <c:pt idx="4079">
                  <c:v>45349</c:v>
                </c:pt>
                <c:pt idx="4080">
                  <c:v>45350</c:v>
                </c:pt>
                <c:pt idx="4081">
                  <c:v>45351</c:v>
                </c:pt>
                <c:pt idx="4082">
                  <c:v>45352</c:v>
                </c:pt>
                <c:pt idx="4083">
                  <c:v>45355</c:v>
                </c:pt>
                <c:pt idx="4084">
                  <c:v>45356</c:v>
                </c:pt>
                <c:pt idx="4085">
                  <c:v>45357</c:v>
                </c:pt>
                <c:pt idx="4086">
                  <c:v>45358</c:v>
                </c:pt>
                <c:pt idx="4087">
                  <c:v>45359</c:v>
                </c:pt>
                <c:pt idx="4088">
                  <c:v>45362</c:v>
                </c:pt>
                <c:pt idx="4089">
                  <c:v>45363</c:v>
                </c:pt>
                <c:pt idx="4090">
                  <c:v>45364</c:v>
                </c:pt>
                <c:pt idx="4091">
                  <c:v>45365</c:v>
                </c:pt>
                <c:pt idx="4092">
                  <c:v>45366</c:v>
                </c:pt>
                <c:pt idx="4093">
                  <c:v>45369</c:v>
                </c:pt>
                <c:pt idx="4094">
                  <c:v>45370</c:v>
                </c:pt>
                <c:pt idx="4095">
                  <c:v>45371</c:v>
                </c:pt>
                <c:pt idx="4096">
                  <c:v>45372</c:v>
                </c:pt>
                <c:pt idx="4097">
                  <c:v>45373</c:v>
                </c:pt>
                <c:pt idx="4098">
                  <c:v>45376</c:v>
                </c:pt>
                <c:pt idx="4099">
                  <c:v>45377</c:v>
                </c:pt>
                <c:pt idx="4100">
                  <c:v>45378</c:v>
                </c:pt>
                <c:pt idx="4101">
                  <c:v>45379</c:v>
                </c:pt>
                <c:pt idx="4102">
                  <c:v>45383</c:v>
                </c:pt>
                <c:pt idx="4103">
                  <c:v>45384</c:v>
                </c:pt>
                <c:pt idx="4104">
                  <c:v>45385</c:v>
                </c:pt>
                <c:pt idx="4105">
                  <c:v>45386</c:v>
                </c:pt>
                <c:pt idx="4106">
                  <c:v>45387</c:v>
                </c:pt>
                <c:pt idx="4107">
                  <c:v>45390</c:v>
                </c:pt>
                <c:pt idx="4108">
                  <c:v>45391</c:v>
                </c:pt>
                <c:pt idx="4109">
                  <c:v>45392</c:v>
                </c:pt>
                <c:pt idx="4110">
                  <c:v>45393</c:v>
                </c:pt>
                <c:pt idx="4111">
                  <c:v>45394</c:v>
                </c:pt>
                <c:pt idx="4112">
                  <c:v>45397</c:v>
                </c:pt>
                <c:pt idx="4113">
                  <c:v>45398</c:v>
                </c:pt>
                <c:pt idx="4114">
                  <c:v>45399</c:v>
                </c:pt>
                <c:pt idx="4115">
                  <c:v>45400</c:v>
                </c:pt>
                <c:pt idx="4116">
                  <c:v>45401</c:v>
                </c:pt>
                <c:pt idx="4117">
                  <c:v>45404</c:v>
                </c:pt>
                <c:pt idx="4118">
                  <c:v>45405</c:v>
                </c:pt>
                <c:pt idx="4119">
                  <c:v>45406</c:v>
                </c:pt>
                <c:pt idx="4120">
                  <c:v>45407</c:v>
                </c:pt>
                <c:pt idx="4121">
                  <c:v>45408</c:v>
                </c:pt>
                <c:pt idx="4122">
                  <c:v>45411</c:v>
                </c:pt>
                <c:pt idx="4123">
                  <c:v>45412</c:v>
                </c:pt>
                <c:pt idx="4124">
                  <c:v>45413</c:v>
                </c:pt>
                <c:pt idx="4125">
                  <c:v>45414</c:v>
                </c:pt>
                <c:pt idx="4126">
                  <c:v>45415</c:v>
                </c:pt>
                <c:pt idx="4127">
                  <c:v>45418</c:v>
                </c:pt>
                <c:pt idx="4128">
                  <c:v>45419</c:v>
                </c:pt>
                <c:pt idx="4129">
                  <c:v>45420</c:v>
                </c:pt>
                <c:pt idx="4130">
                  <c:v>45421</c:v>
                </c:pt>
                <c:pt idx="4131">
                  <c:v>45422</c:v>
                </c:pt>
                <c:pt idx="4132">
                  <c:v>45425</c:v>
                </c:pt>
                <c:pt idx="4133">
                  <c:v>45426</c:v>
                </c:pt>
                <c:pt idx="4134">
                  <c:v>45427</c:v>
                </c:pt>
                <c:pt idx="4135">
                  <c:v>45428</c:v>
                </c:pt>
                <c:pt idx="4136">
                  <c:v>45429</c:v>
                </c:pt>
                <c:pt idx="4137">
                  <c:v>45432</c:v>
                </c:pt>
                <c:pt idx="4138">
                  <c:v>45433</c:v>
                </c:pt>
                <c:pt idx="4139">
                  <c:v>45434</c:v>
                </c:pt>
                <c:pt idx="4140">
                  <c:v>45435</c:v>
                </c:pt>
                <c:pt idx="4141">
                  <c:v>45436</c:v>
                </c:pt>
                <c:pt idx="4142">
                  <c:v>45439</c:v>
                </c:pt>
                <c:pt idx="4143">
                  <c:v>45440</c:v>
                </c:pt>
                <c:pt idx="4144">
                  <c:v>45441</c:v>
                </c:pt>
                <c:pt idx="4145">
                  <c:v>45442</c:v>
                </c:pt>
                <c:pt idx="4146">
                  <c:v>45443</c:v>
                </c:pt>
                <c:pt idx="4147">
                  <c:v>45446</c:v>
                </c:pt>
                <c:pt idx="4148">
                  <c:v>45447</c:v>
                </c:pt>
                <c:pt idx="4149">
                  <c:v>45448</c:v>
                </c:pt>
                <c:pt idx="4150">
                  <c:v>45449</c:v>
                </c:pt>
                <c:pt idx="4151">
                  <c:v>45450</c:v>
                </c:pt>
                <c:pt idx="4152">
                  <c:v>45453</c:v>
                </c:pt>
                <c:pt idx="4153">
                  <c:v>45454</c:v>
                </c:pt>
                <c:pt idx="4154">
                  <c:v>45455</c:v>
                </c:pt>
                <c:pt idx="4155">
                  <c:v>45456</c:v>
                </c:pt>
                <c:pt idx="4156">
                  <c:v>45457</c:v>
                </c:pt>
                <c:pt idx="4157">
                  <c:v>45460</c:v>
                </c:pt>
                <c:pt idx="4158">
                  <c:v>45461</c:v>
                </c:pt>
                <c:pt idx="4159">
                  <c:v>45462</c:v>
                </c:pt>
                <c:pt idx="4160">
                  <c:v>45463</c:v>
                </c:pt>
                <c:pt idx="4161">
                  <c:v>45464</c:v>
                </c:pt>
                <c:pt idx="4162">
                  <c:v>45467</c:v>
                </c:pt>
                <c:pt idx="4163">
                  <c:v>45468</c:v>
                </c:pt>
                <c:pt idx="4164">
                  <c:v>45469</c:v>
                </c:pt>
                <c:pt idx="4165">
                  <c:v>45470</c:v>
                </c:pt>
                <c:pt idx="4166">
                  <c:v>45471</c:v>
                </c:pt>
                <c:pt idx="4167">
                  <c:v>45474</c:v>
                </c:pt>
                <c:pt idx="4168">
                  <c:v>45475</c:v>
                </c:pt>
                <c:pt idx="4169">
                  <c:v>45476</c:v>
                </c:pt>
                <c:pt idx="4170">
                  <c:v>45477</c:v>
                </c:pt>
                <c:pt idx="4171">
                  <c:v>45478</c:v>
                </c:pt>
                <c:pt idx="4172">
                  <c:v>45481</c:v>
                </c:pt>
                <c:pt idx="4173">
                  <c:v>45482</c:v>
                </c:pt>
                <c:pt idx="4174">
                  <c:v>45483</c:v>
                </c:pt>
                <c:pt idx="4175">
                  <c:v>45484</c:v>
                </c:pt>
                <c:pt idx="4176">
                  <c:v>45485</c:v>
                </c:pt>
                <c:pt idx="4177">
                  <c:v>45488</c:v>
                </c:pt>
                <c:pt idx="4178">
                  <c:v>45489</c:v>
                </c:pt>
                <c:pt idx="4179">
                  <c:v>45490</c:v>
                </c:pt>
                <c:pt idx="4180">
                  <c:v>45491</c:v>
                </c:pt>
                <c:pt idx="4181">
                  <c:v>45492</c:v>
                </c:pt>
                <c:pt idx="4182">
                  <c:v>45495</c:v>
                </c:pt>
                <c:pt idx="4183">
                  <c:v>45496</c:v>
                </c:pt>
                <c:pt idx="4184">
                  <c:v>45497</c:v>
                </c:pt>
                <c:pt idx="4185">
                  <c:v>45498</c:v>
                </c:pt>
                <c:pt idx="4186">
                  <c:v>45499</c:v>
                </c:pt>
                <c:pt idx="4187">
                  <c:v>45502</c:v>
                </c:pt>
                <c:pt idx="4188">
                  <c:v>45503</c:v>
                </c:pt>
                <c:pt idx="4189">
                  <c:v>45504</c:v>
                </c:pt>
                <c:pt idx="4190">
                  <c:v>45505</c:v>
                </c:pt>
                <c:pt idx="4191">
                  <c:v>45506</c:v>
                </c:pt>
                <c:pt idx="4192">
                  <c:v>45509</c:v>
                </c:pt>
                <c:pt idx="4193">
                  <c:v>45510</c:v>
                </c:pt>
                <c:pt idx="4194">
                  <c:v>45511</c:v>
                </c:pt>
                <c:pt idx="4195">
                  <c:v>45512</c:v>
                </c:pt>
                <c:pt idx="4196">
                  <c:v>45513</c:v>
                </c:pt>
                <c:pt idx="4197">
                  <c:v>45516</c:v>
                </c:pt>
                <c:pt idx="4198">
                  <c:v>45517</c:v>
                </c:pt>
                <c:pt idx="4199">
                  <c:v>45518</c:v>
                </c:pt>
                <c:pt idx="4200">
                  <c:v>45519</c:v>
                </c:pt>
                <c:pt idx="4201">
                  <c:v>45520</c:v>
                </c:pt>
                <c:pt idx="4202">
                  <c:v>45523</c:v>
                </c:pt>
                <c:pt idx="4203">
                  <c:v>45524</c:v>
                </c:pt>
                <c:pt idx="4204">
                  <c:v>45525</c:v>
                </c:pt>
                <c:pt idx="4205">
                  <c:v>45526</c:v>
                </c:pt>
                <c:pt idx="4206">
                  <c:v>45527</c:v>
                </c:pt>
                <c:pt idx="4207">
                  <c:v>45530</c:v>
                </c:pt>
                <c:pt idx="4208">
                  <c:v>45531</c:v>
                </c:pt>
                <c:pt idx="4209">
                  <c:v>45532</c:v>
                </c:pt>
                <c:pt idx="4210">
                  <c:v>45533</c:v>
                </c:pt>
                <c:pt idx="4211">
                  <c:v>45534</c:v>
                </c:pt>
                <c:pt idx="4212">
                  <c:v>45537</c:v>
                </c:pt>
                <c:pt idx="4213">
                  <c:v>45538</c:v>
                </c:pt>
                <c:pt idx="4214">
                  <c:v>45539</c:v>
                </c:pt>
                <c:pt idx="4215">
                  <c:v>45540</c:v>
                </c:pt>
                <c:pt idx="4216">
                  <c:v>45541</c:v>
                </c:pt>
                <c:pt idx="4217">
                  <c:v>45544</c:v>
                </c:pt>
                <c:pt idx="4218">
                  <c:v>45545</c:v>
                </c:pt>
                <c:pt idx="4219">
                  <c:v>45546</c:v>
                </c:pt>
                <c:pt idx="4220">
                  <c:v>45547</c:v>
                </c:pt>
                <c:pt idx="4221">
                  <c:v>45548</c:v>
                </c:pt>
                <c:pt idx="4222">
                  <c:v>45551</c:v>
                </c:pt>
                <c:pt idx="4223">
                  <c:v>45552</c:v>
                </c:pt>
                <c:pt idx="4224">
                  <c:v>45553</c:v>
                </c:pt>
                <c:pt idx="4225">
                  <c:v>45554</c:v>
                </c:pt>
                <c:pt idx="4226">
                  <c:v>45555</c:v>
                </c:pt>
                <c:pt idx="4227">
                  <c:v>45558</c:v>
                </c:pt>
                <c:pt idx="4228">
                  <c:v>45559</c:v>
                </c:pt>
                <c:pt idx="4229">
                  <c:v>45560</c:v>
                </c:pt>
                <c:pt idx="4230">
                  <c:v>45561</c:v>
                </c:pt>
                <c:pt idx="4231">
                  <c:v>45562</c:v>
                </c:pt>
                <c:pt idx="4232">
                  <c:v>45565</c:v>
                </c:pt>
                <c:pt idx="4233">
                  <c:v>45566</c:v>
                </c:pt>
                <c:pt idx="4234">
                  <c:v>45567</c:v>
                </c:pt>
                <c:pt idx="4235">
                  <c:v>45568</c:v>
                </c:pt>
                <c:pt idx="4236">
                  <c:v>45569</c:v>
                </c:pt>
                <c:pt idx="4237">
                  <c:v>45572</c:v>
                </c:pt>
                <c:pt idx="4238">
                  <c:v>45573</c:v>
                </c:pt>
                <c:pt idx="4239">
                  <c:v>45574</c:v>
                </c:pt>
                <c:pt idx="4240">
                  <c:v>45575</c:v>
                </c:pt>
                <c:pt idx="4241">
                  <c:v>45576</c:v>
                </c:pt>
                <c:pt idx="4242">
                  <c:v>45579</c:v>
                </c:pt>
                <c:pt idx="4243">
                  <c:v>45580</c:v>
                </c:pt>
                <c:pt idx="4244">
                  <c:v>45581</c:v>
                </c:pt>
                <c:pt idx="4245">
                  <c:v>45582</c:v>
                </c:pt>
                <c:pt idx="4246">
                  <c:v>45583</c:v>
                </c:pt>
                <c:pt idx="4247">
                  <c:v>45586</c:v>
                </c:pt>
                <c:pt idx="4248">
                  <c:v>45587</c:v>
                </c:pt>
                <c:pt idx="4249">
                  <c:v>45588</c:v>
                </c:pt>
                <c:pt idx="4250">
                  <c:v>45589</c:v>
                </c:pt>
                <c:pt idx="4251">
                  <c:v>45590</c:v>
                </c:pt>
                <c:pt idx="4252">
                  <c:v>45593</c:v>
                </c:pt>
                <c:pt idx="4253">
                  <c:v>45594</c:v>
                </c:pt>
                <c:pt idx="4254">
                  <c:v>45595</c:v>
                </c:pt>
                <c:pt idx="4255">
                  <c:v>45596</c:v>
                </c:pt>
                <c:pt idx="4256">
                  <c:v>45597</c:v>
                </c:pt>
                <c:pt idx="4257">
                  <c:v>45600</c:v>
                </c:pt>
                <c:pt idx="4258">
                  <c:v>45601</c:v>
                </c:pt>
                <c:pt idx="4259">
                  <c:v>45602</c:v>
                </c:pt>
                <c:pt idx="4260">
                  <c:v>45603</c:v>
                </c:pt>
                <c:pt idx="4261">
                  <c:v>45604</c:v>
                </c:pt>
                <c:pt idx="4262">
                  <c:v>45607</c:v>
                </c:pt>
                <c:pt idx="4263">
                  <c:v>45608</c:v>
                </c:pt>
                <c:pt idx="4264">
                  <c:v>45609</c:v>
                </c:pt>
                <c:pt idx="4265">
                  <c:v>45610</c:v>
                </c:pt>
                <c:pt idx="4266">
                  <c:v>45611</c:v>
                </c:pt>
                <c:pt idx="4267">
                  <c:v>45614</c:v>
                </c:pt>
                <c:pt idx="4268">
                  <c:v>45615</c:v>
                </c:pt>
                <c:pt idx="4269">
                  <c:v>45616</c:v>
                </c:pt>
                <c:pt idx="4270">
                  <c:v>45617</c:v>
                </c:pt>
                <c:pt idx="4271">
                  <c:v>45618</c:v>
                </c:pt>
                <c:pt idx="4272">
                  <c:v>45621</c:v>
                </c:pt>
                <c:pt idx="4273">
                  <c:v>45622</c:v>
                </c:pt>
                <c:pt idx="4274">
                  <c:v>45623</c:v>
                </c:pt>
                <c:pt idx="4275">
                  <c:v>45624</c:v>
                </c:pt>
                <c:pt idx="4276">
                  <c:v>45625</c:v>
                </c:pt>
                <c:pt idx="4277">
                  <c:v>45628</c:v>
                </c:pt>
                <c:pt idx="4278">
                  <c:v>45629</c:v>
                </c:pt>
                <c:pt idx="4279">
                  <c:v>45630</c:v>
                </c:pt>
                <c:pt idx="4280">
                  <c:v>45631</c:v>
                </c:pt>
                <c:pt idx="4281">
                  <c:v>45632</c:v>
                </c:pt>
                <c:pt idx="4282">
                  <c:v>45635</c:v>
                </c:pt>
                <c:pt idx="4283">
                  <c:v>45636</c:v>
                </c:pt>
                <c:pt idx="4284">
                  <c:v>45637</c:v>
                </c:pt>
                <c:pt idx="4285">
                  <c:v>45638</c:v>
                </c:pt>
                <c:pt idx="4286">
                  <c:v>45639</c:v>
                </c:pt>
                <c:pt idx="4287">
                  <c:v>45642</c:v>
                </c:pt>
                <c:pt idx="4288">
                  <c:v>45643</c:v>
                </c:pt>
                <c:pt idx="4289">
                  <c:v>45644</c:v>
                </c:pt>
                <c:pt idx="4290">
                  <c:v>45645</c:v>
                </c:pt>
                <c:pt idx="4291">
                  <c:v>45646</c:v>
                </c:pt>
                <c:pt idx="4292">
                  <c:v>45649</c:v>
                </c:pt>
                <c:pt idx="4293">
                  <c:v>45650</c:v>
                </c:pt>
                <c:pt idx="4294">
                  <c:v>45652</c:v>
                </c:pt>
                <c:pt idx="4295">
                  <c:v>45653</c:v>
                </c:pt>
                <c:pt idx="4296">
                  <c:v>45656</c:v>
                </c:pt>
                <c:pt idx="4297">
                  <c:v>45657</c:v>
                </c:pt>
                <c:pt idx="4298">
                  <c:v>45659</c:v>
                </c:pt>
                <c:pt idx="4299">
                  <c:v>45660</c:v>
                </c:pt>
                <c:pt idx="4300">
                  <c:v>45663</c:v>
                </c:pt>
                <c:pt idx="4301">
                  <c:v>45664</c:v>
                </c:pt>
                <c:pt idx="4302">
                  <c:v>45665</c:v>
                </c:pt>
                <c:pt idx="4303">
                  <c:v>45666</c:v>
                </c:pt>
                <c:pt idx="4304">
                  <c:v>45667</c:v>
                </c:pt>
                <c:pt idx="4305">
                  <c:v>45670</c:v>
                </c:pt>
                <c:pt idx="4306">
                  <c:v>45671</c:v>
                </c:pt>
                <c:pt idx="4307">
                  <c:v>45672</c:v>
                </c:pt>
                <c:pt idx="4308">
                  <c:v>45673</c:v>
                </c:pt>
                <c:pt idx="4309">
                  <c:v>45674</c:v>
                </c:pt>
                <c:pt idx="4310">
                  <c:v>45677</c:v>
                </c:pt>
                <c:pt idx="4311">
                  <c:v>45678</c:v>
                </c:pt>
                <c:pt idx="4312">
                  <c:v>45679</c:v>
                </c:pt>
                <c:pt idx="4313">
                  <c:v>45680</c:v>
                </c:pt>
                <c:pt idx="4314">
                  <c:v>45681</c:v>
                </c:pt>
                <c:pt idx="4315">
                  <c:v>45684</c:v>
                </c:pt>
                <c:pt idx="4316">
                  <c:v>45685</c:v>
                </c:pt>
                <c:pt idx="4317">
                  <c:v>45686</c:v>
                </c:pt>
                <c:pt idx="4318">
                  <c:v>45687</c:v>
                </c:pt>
                <c:pt idx="4319">
                  <c:v>45688</c:v>
                </c:pt>
                <c:pt idx="4320">
                  <c:v>45691</c:v>
                </c:pt>
                <c:pt idx="4321">
                  <c:v>45692</c:v>
                </c:pt>
                <c:pt idx="4322">
                  <c:v>45693</c:v>
                </c:pt>
                <c:pt idx="4323">
                  <c:v>45694</c:v>
                </c:pt>
                <c:pt idx="4324">
                  <c:v>45695</c:v>
                </c:pt>
                <c:pt idx="4325">
                  <c:v>45698</c:v>
                </c:pt>
                <c:pt idx="4326">
                  <c:v>45699</c:v>
                </c:pt>
                <c:pt idx="4327">
                  <c:v>45700</c:v>
                </c:pt>
                <c:pt idx="4328">
                  <c:v>45701</c:v>
                </c:pt>
                <c:pt idx="4329">
                  <c:v>45702</c:v>
                </c:pt>
                <c:pt idx="4330">
                  <c:v>45705</c:v>
                </c:pt>
                <c:pt idx="4331">
                  <c:v>45706</c:v>
                </c:pt>
                <c:pt idx="4332">
                  <c:v>45707</c:v>
                </c:pt>
                <c:pt idx="4333">
                  <c:v>45708</c:v>
                </c:pt>
                <c:pt idx="4334">
                  <c:v>45709</c:v>
                </c:pt>
                <c:pt idx="4335">
                  <c:v>45712</c:v>
                </c:pt>
                <c:pt idx="4336">
                  <c:v>45713</c:v>
                </c:pt>
                <c:pt idx="4337">
                  <c:v>45714</c:v>
                </c:pt>
                <c:pt idx="4338">
                  <c:v>45715</c:v>
                </c:pt>
                <c:pt idx="4339">
                  <c:v>45716</c:v>
                </c:pt>
                <c:pt idx="4340">
                  <c:v>45719</c:v>
                </c:pt>
                <c:pt idx="4341">
                  <c:v>45720</c:v>
                </c:pt>
                <c:pt idx="4342">
                  <c:v>45721</c:v>
                </c:pt>
                <c:pt idx="4343">
                  <c:v>45722</c:v>
                </c:pt>
                <c:pt idx="4344">
                  <c:v>45723</c:v>
                </c:pt>
                <c:pt idx="4345">
                  <c:v>45726</c:v>
                </c:pt>
                <c:pt idx="4346">
                  <c:v>45727</c:v>
                </c:pt>
                <c:pt idx="4347">
                  <c:v>45728</c:v>
                </c:pt>
                <c:pt idx="4348">
                  <c:v>45729</c:v>
                </c:pt>
                <c:pt idx="4349">
                  <c:v>45730</c:v>
                </c:pt>
                <c:pt idx="4350">
                  <c:v>45733</c:v>
                </c:pt>
                <c:pt idx="4351">
                  <c:v>45734</c:v>
                </c:pt>
                <c:pt idx="4352">
                  <c:v>45735</c:v>
                </c:pt>
                <c:pt idx="4353">
                  <c:v>45736</c:v>
                </c:pt>
                <c:pt idx="4354">
                  <c:v>45737</c:v>
                </c:pt>
                <c:pt idx="4355">
                  <c:v>45740</c:v>
                </c:pt>
                <c:pt idx="4356">
                  <c:v>45741</c:v>
                </c:pt>
                <c:pt idx="4357">
                  <c:v>45742</c:v>
                </c:pt>
                <c:pt idx="4358">
                  <c:v>45743</c:v>
                </c:pt>
                <c:pt idx="4359">
                  <c:v>45744</c:v>
                </c:pt>
                <c:pt idx="4360">
                  <c:v>45747</c:v>
                </c:pt>
                <c:pt idx="4361">
                  <c:v>45748</c:v>
                </c:pt>
                <c:pt idx="4362">
                  <c:v>45749</c:v>
                </c:pt>
                <c:pt idx="4363">
                  <c:v>45750</c:v>
                </c:pt>
                <c:pt idx="4364">
                  <c:v>45751</c:v>
                </c:pt>
                <c:pt idx="4365">
                  <c:v>45754</c:v>
                </c:pt>
                <c:pt idx="4366">
                  <c:v>45755</c:v>
                </c:pt>
                <c:pt idx="4367">
                  <c:v>45756</c:v>
                </c:pt>
                <c:pt idx="4368">
                  <c:v>45757</c:v>
                </c:pt>
                <c:pt idx="4369">
                  <c:v>45758</c:v>
                </c:pt>
                <c:pt idx="4370">
                  <c:v>45761</c:v>
                </c:pt>
                <c:pt idx="4371">
                  <c:v>45762</c:v>
                </c:pt>
                <c:pt idx="4372">
                  <c:v>45763</c:v>
                </c:pt>
                <c:pt idx="4373">
                  <c:v>45764</c:v>
                </c:pt>
                <c:pt idx="4374">
                  <c:v>45768</c:v>
                </c:pt>
                <c:pt idx="4375">
                  <c:v>45769</c:v>
                </c:pt>
                <c:pt idx="4376">
                  <c:v>45770</c:v>
                </c:pt>
                <c:pt idx="4377">
                  <c:v>45771</c:v>
                </c:pt>
                <c:pt idx="4378">
                  <c:v>45772</c:v>
                </c:pt>
                <c:pt idx="4379">
                  <c:v>45775</c:v>
                </c:pt>
                <c:pt idx="4380">
                  <c:v>45776</c:v>
                </c:pt>
                <c:pt idx="4381">
                  <c:v>45777</c:v>
                </c:pt>
                <c:pt idx="4382">
                  <c:v>45778</c:v>
                </c:pt>
                <c:pt idx="4383">
                  <c:v>45779</c:v>
                </c:pt>
                <c:pt idx="4384">
                  <c:v>45782</c:v>
                </c:pt>
                <c:pt idx="4385">
                  <c:v>45783</c:v>
                </c:pt>
                <c:pt idx="4386">
                  <c:v>45784</c:v>
                </c:pt>
                <c:pt idx="4387">
                  <c:v>45785</c:v>
                </c:pt>
                <c:pt idx="4388">
                  <c:v>45786</c:v>
                </c:pt>
                <c:pt idx="4389">
                  <c:v>45789</c:v>
                </c:pt>
                <c:pt idx="4390">
                  <c:v>45790</c:v>
                </c:pt>
                <c:pt idx="4391">
                  <c:v>45791</c:v>
                </c:pt>
                <c:pt idx="4392">
                  <c:v>45792</c:v>
                </c:pt>
                <c:pt idx="4393">
                  <c:v>45793</c:v>
                </c:pt>
                <c:pt idx="4394">
                  <c:v>45796</c:v>
                </c:pt>
                <c:pt idx="4395">
                  <c:v>45797</c:v>
                </c:pt>
                <c:pt idx="4396">
                  <c:v>45798</c:v>
                </c:pt>
                <c:pt idx="4397">
                  <c:v>45799</c:v>
                </c:pt>
                <c:pt idx="4398">
                  <c:v>45800</c:v>
                </c:pt>
                <c:pt idx="4399">
                  <c:v>45803</c:v>
                </c:pt>
                <c:pt idx="4400">
                  <c:v>45804</c:v>
                </c:pt>
                <c:pt idx="4401">
                  <c:v>45805</c:v>
                </c:pt>
                <c:pt idx="4402">
                  <c:v>45806</c:v>
                </c:pt>
                <c:pt idx="4403">
                  <c:v>45807</c:v>
                </c:pt>
                <c:pt idx="4404">
                  <c:v>45810</c:v>
                </c:pt>
                <c:pt idx="4405">
                  <c:v>45811</c:v>
                </c:pt>
                <c:pt idx="4406">
                  <c:v>45812</c:v>
                </c:pt>
                <c:pt idx="4407">
                  <c:v>45813</c:v>
                </c:pt>
                <c:pt idx="4408">
                  <c:v>45814</c:v>
                </c:pt>
                <c:pt idx="4409">
                  <c:v>45817</c:v>
                </c:pt>
                <c:pt idx="4410">
                  <c:v>45818</c:v>
                </c:pt>
                <c:pt idx="4411">
                  <c:v>45819</c:v>
                </c:pt>
                <c:pt idx="4412">
                  <c:v>45820</c:v>
                </c:pt>
                <c:pt idx="4413">
                  <c:v>45821</c:v>
                </c:pt>
                <c:pt idx="4414">
                  <c:v>45824</c:v>
                </c:pt>
                <c:pt idx="4415">
                  <c:v>45825</c:v>
                </c:pt>
                <c:pt idx="4416">
                  <c:v>45826</c:v>
                </c:pt>
                <c:pt idx="4417">
                  <c:v>45827</c:v>
                </c:pt>
                <c:pt idx="4418">
                  <c:v>45828</c:v>
                </c:pt>
                <c:pt idx="4419">
                  <c:v>45831</c:v>
                </c:pt>
                <c:pt idx="4420">
                  <c:v>45832</c:v>
                </c:pt>
                <c:pt idx="4421">
                  <c:v>45833</c:v>
                </c:pt>
                <c:pt idx="4422">
                  <c:v>45834</c:v>
                </c:pt>
                <c:pt idx="4423">
                  <c:v>45835</c:v>
                </c:pt>
                <c:pt idx="4424">
                  <c:v>45838</c:v>
                </c:pt>
                <c:pt idx="4425">
                  <c:v>45839</c:v>
                </c:pt>
                <c:pt idx="4426">
                  <c:v>45840</c:v>
                </c:pt>
                <c:pt idx="4427">
                  <c:v>45841</c:v>
                </c:pt>
                <c:pt idx="4428">
                  <c:v>45842</c:v>
                </c:pt>
                <c:pt idx="4429">
                  <c:v>45845</c:v>
                </c:pt>
                <c:pt idx="4430">
                  <c:v>45846</c:v>
                </c:pt>
                <c:pt idx="4431">
                  <c:v>45847</c:v>
                </c:pt>
                <c:pt idx="4432">
                  <c:v>45848</c:v>
                </c:pt>
                <c:pt idx="4433">
                  <c:v>45849</c:v>
                </c:pt>
                <c:pt idx="4434">
                  <c:v>45852</c:v>
                </c:pt>
                <c:pt idx="4435">
                  <c:v>45853</c:v>
                </c:pt>
                <c:pt idx="4436">
                  <c:v>45854</c:v>
                </c:pt>
                <c:pt idx="4437">
                  <c:v>45855</c:v>
                </c:pt>
                <c:pt idx="4438">
                  <c:v>45856</c:v>
                </c:pt>
                <c:pt idx="4439">
                  <c:v>45859</c:v>
                </c:pt>
                <c:pt idx="4440">
                  <c:v>45860</c:v>
                </c:pt>
                <c:pt idx="4441">
                  <c:v>45861</c:v>
                </c:pt>
                <c:pt idx="4442">
                  <c:v>45862</c:v>
                </c:pt>
                <c:pt idx="4443">
                  <c:v>45863</c:v>
                </c:pt>
                <c:pt idx="4444">
                  <c:v>45866</c:v>
                </c:pt>
                <c:pt idx="4445">
                  <c:v>45867</c:v>
                </c:pt>
                <c:pt idx="4446">
                  <c:v>45868</c:v>
                </c:pt>
                <c:pt idx="4447">
                  <c:v>45869</c:v>
                </c:pt>
                <c:pt idx="4448">
                  <c:v>45870</c:v>
                </c:pt>
                <c:pt idx="4449">
                  <c:v>45873</c:v>
                </c:pt>
                <c:pt idx="4450">
                  <c:v>45874</c:v>
                </c:pt>
                <c:pt idx="4451">
                  <c:v>45875</c:v>
                </c:pt>
                <c:pt idx="4452">
                  <c:v>45876</c:v>
                </c:pt>
                <c:pt idx="4453">
                  <c:v>45877</c:v>
                </c:pt>
                <c:pt idx="4454">
                  <c:v>45880</c:v>
                </c:pt>
                <c:pt idx="4455">
                  <c:v>45881</c:v>
                </c:pt>
                <c:pt idx="4456">
                  <c:v>45882</c:v>
                </c:pt>
                <c:pt idx="4457">
                  <c:v>45883</c:v>
                </c:pt>
                <c:pt idx="4458">
                  <c:v>45884</c:v>
                </c:pt>
                <c:pt idx="4459">
                  <c:v>45887</c:v>
                </c:pt>
                <c:pt idx="4460">
                  <c:v>45888</c:v>
                </c:pt>
                <c:pt idx="4461">
                  <c:v>45889</c:v>
                </c:pt>
                <c:pt idx="4462">
                  <c:v>45890</c:v>
                </c:pt>
                <c:pt idx="4463">
                  <c:v>45891</c:v>
                </c:pt>
                <c:pt idx="4464">
                  <c:v>45894</c:v>
                </c:pt>
                <c:pt idx="4465">
                  <c:v>45895</c:v>
                </c:pt>
                <c:pt idx="4466">
                  <c:v>45896</c:v>
                </c:pt>
                <c:pt idx="4467">
                  <c:v>45897</c:v>
                </c:pt>
                <c:pt idx="4468">
                  <c:v>45898</c:v>
                </c:pt>
                <c:pt idx="4469">
                  <c:v>45901</c:v>
                </c:pt>
                <c:pt idx="4470">
                  <c:v>45902</c:v>
                </c:pt>
                <c:pt idx="4471">
                  <c:v>45903</c:v>
                </c:pt>
                <c:pt idx="4472">
                  <c:v>45904</c:v>
                </c:pt>
                <c:pt idx="4473">
                  <c:v>45905</c:v>
                </c:pt>
                <c:pt idx="4474">
                  <c:v>45908</c:v>
                </c:pt>
                <c:pt idx="4475">
                  <c:v>45909</c:v>
                </c:pt>
                <c:pt idx="4476">
                  <c:v>45910</c:v>
                </c:pt>
                <c:pt idx="4477">
                  <c:v>45911</c:v>
                </c:pt>
                <c:pt idx="4478">
                  <c:v>45912</c:v>
                </c:pt>
                <c:pt idx="4479">
                  <c:v>45915</c:v>
                </c:pt>
                <c:pt idx="4480">
                  <c:v>45916</c:v>
                </c:pt>
                <c:pt idx="4481">
                  <c:v>45917</c:v>
                </c:pt>
                <c:pt idx="4482">
                  <c:v>45918</c:v>
                </c:pt>
                <c:pt idx="4483">
                  <c:v>45919</c:v>
                </c:pt>
                <c:pt idx="4484">
                  <c:v>45922</c:v>
                </c:pt>
                <c:pt idx="4485">
                  <c:v>45923</c:v>
                </c:pt>
                <c:pt idx="4486">
                  <c:v>45924</c:v>
                </c:pt>
                <c:pt idx="4487">
                  <c:v>45925</c:v>
                </c:pt>
                <c:pt idx="4488">
                  <c:v>45926</c:v>
                </c:pt>
                <c:pt idx="4489">
                  <c:v>45929</c:v>
                </c:pt>
                <c:pt idx="4490">
                  <c:v>45930</c:v>
                </c:pt>
                <c:pt idx="4491">
                  <c:v>45931</c:v>
                </c:pt>
                <c:pt idx="4492">
                  <c:v>45932</c:v>
                </c:pt>
                <c:pt idx="4493">
                  <c:v>45933</c:v>
                </c:pt>
                <c:pt idx="4494">
                  <c:v>45936</c:v>
                </c:pt>
                <c:pt idx="4495">
                  <c:v>45937</c:v>
                </c:pt>
                <c:pt idx="4496">
                  <c:v>45938</c:v>
                </c:pt>
                <c:pt idx="4497">
                  <c:v>45939</c:v>
                </c:pt>
                <c:pt idx="4498">
                  <c:v>45940</c:v>
                </c:pt>
                <c:pt idx="4499">
                  <c:v>45943</c:v>
                </c:pt>
                <c:pt idx="4500">
                  <c:v>45944</c:v>
                </c:pt>
                <c:pt idx="4501">
                  <c:v>45945</c:v>
                </c:pt>
                <c:pt idx="4502">
                  <c:v>45946</c:v>
                </c:pt>
                <c:pt idx="4503">
                  <c:v>45947</c:v>
                </c:pt>
                <c:pt idx="4504">
                  <c:v>45950</c:v>
                </c:pt>
                <c:pt idx="4505">
                  <c:v>45951</c:v>
                </c:pt>
                <c:pt idx="4506">
                  <c:v>45952</c:v>
                </c:pt>
                <c:pt idx="4507">
                  <c:v>45953</c:v>
                </c:pt>
                <c:pt idx="4508">
                  <c:v>45954</c:v>
                </c:pt>
                <c:pt idx="4509">
                  <c:v>45957</c:v>
                </c:pt>
                <c:pt idx="4510">
                  <c:v>45958</c:v>
                </c:pt>
                <c:pt idx="4511">
                  <c:v>45959</c:v>
                </c:pt>
                <c:pt idx="4512">
                  <c:v>45960</c:v>
                </c:pt>
                <c:pt idx="4513">
                  <c:v>45961</c:v>
                </c:pt>
                <c:pt idx="4514">
                  <c:v>45964</c:v>
                </c:pt>
                <c:pt idx="4515">
                  <c:v>45965</c:v>
                </c:pt>
                <c:pt idx="4516">
                  <c:v>45966</c:v>
                </c:pt>
                <c:pt idx="4517">
                  <c:v>45967</c:v>
                </c:pt>
                <c:pt idx="4518">
                  <c:v>45968</c:v>
                </c:pt>
                <c:pt idx="4519">
                  <c:v>45971</c:v>
                </c:pt>
                <c:pt idx="4520">
                  <c:v>45972</c:v>
                </c:pt>
                <c:pt idx="4521">
                  <c:v>45973</c:v>
                </c:pt>
                <c:pt idx="4522">
                  <c:v>45974</c:v>
                </c:pt>
                <c:pt idx="4523">
                  <c:v>45975</c:v>
                </c:pt>
                <c:pt idx="4524">
                  <c:v>45978</c:v>
                </c:pt>
                <c:pt idx="4525">
                  <c:v>45979</c:v>
                </c:pt>
                <c:pt idx="4526">
                  <c:v>45980</c:v>
                </c:pt>
                <c:pt idx="4527">
                  <c:v>45981</c:v>
                </c:pt>
                <c:pt idx="4528">
                  <c:v>45982</c:v>
                </c:pt>
                <c:pt idx="4529">
                  <c:v>45985</c:v>
                </c:pt>
                <c:pt idx="4530">
                  <c:v>45986</c:v>
                </c:pt>
                <c:pt idx="4531">
                  <c:v>45987</c:v>
                </c:pt>
                <c:pt idx="4532">
                  <c:v>45988</c:v>
                </c:pt>
                <c:pt idx="4533">
                  <c:v>45989</c:v>
                </c:pt>
              </c:numCache>
            </c:numRef>
          </c:cat>
          <c:val>
            <c:numRef>
              <c:f>'VIX MOVE'!$B$8:$B$10000</c:f>
              <c:numCache>
                <c:formatCode>General</c:formatCode>
                <c:ptCount val="9993"/>
                <c:pt idx="0">
                  <c:v>23.17</c:v>
                </c:pt>
                <c:pt idx="1">
                  <c:v>22.49</c:v>
                </c:pt>
                <c:pt idx="2">
                  <c:v>23.94</c:v>
                </c:pt>
                <c:pt idx="3">
                  <c:v>23.79</c:v>
                </c:pt>
                <c:pt idx="4">
                  <c:v>25.43</c:v>
                </c:pt>
                <c:pt idx="5">
                  <c:v>24.12</c:v>
                </c:pt>
                <c:pt idx="6">
                  <c:v>23.45</c:v>
                </c:pt>
                <c:pt idx="7">
                  <c:v>23.68</c:v>
                </c:pt>
                <c:pt idx="8">
                  <c:v>22.9</c:v>
                </c:pt>
                <c:pt idx="9">
                  <c:v>23.34</c:v>
                </c:pt>
                <c:pt idx="10">
                  <c:v>24.38</c:v>
                </c:pt>
                <c:pt idx="11">
                  <c:v>28.46</c:v>
                </c:pt>
                <c:pt idx="12">
                  <c:v>27.18</c:v>
                </c:pt>
                <c:pt idx="13">
                  <c:v>31.01</c:v>
                </c:pt>
                <c:pt idx="14">
                  <c:v>29.02</c:v>
                </c:pt>
                <c:pt idx="15">
                  <c:v>27.78</c:v>
                </c:pt>
                <c:pt idx="16">
                  <c:v>29.08</c:v>
                </c:pt>
                <c:pt idx="17">
                  <c:v>27.78</c:v>
                </c:pt>
                <c:pt idx="18">
                  <c:v>27.32</c:v>
                </c:pt>
                <c:pt idx="19">
                  <c:v>27.62</c:v>
                </c:pt>
                <c:pt idx="20">
                  <c:v>26.2</c:v>
                </c:pt>
                <c:pt idx="21">
                  <c:v>24.02</c:v>
                </c:pt>
                <c:pt idx="22">
                  <c:v>25.99</c:v>
                </c:pt>
                <c:pt idx="23">
                  <c:v>28.24</c:v>
                </c:pt>
                <c:pt idx="24">
                  <c:v>28.97</c:v>
                </c:pt>
                <c:pt idx="25">
                  <c:v>27.66</c:v>
                </c:pt>
                <c:pt idx="26">
                  <c:v>28.01</c:v>
                </c:pt>
                <c:pt idx="27">
                  <c:v>27.6</c:v>
                </c:pt>
                <c:pt idx="28">
                  <c:v>26.33</c:v>
                </c:pt>
                <c:pt idx="29">
                  <c:v>24.88</c:v>
                </c:pt>
                <c:pt idx="30">
                  <c:v>25.54</c:v>
                </c:pt>
                <c:pt idx="31">
                  <c:v>25.02</c:v>
                </c:pt>
                <c:pt idx="32">
                  <c:v>25.59</c:v>
                </c:pt>
                <c:pt idx="33">
                  <c:v>24.4</c:v>
                </c:pt>
                <c:pt idx="34">
                  <c:v>25.12</c:v>
                </c:pt>
                <c:pt idx="35">
                  <c:v>24.06</c:v>
                </c:pt>
                <c:pt idx="36">
                  <c:v>23.03</c:v>
                </c:pt>
                <c:pt idx="37">
                  <c:v>21.9</c:v>
                </c:pt>
                <c:pt idx="38">
                  <c:v>22.69</c:v>
                </c:pt>
                <c:pt idx="39">
                  <c:v>23.53</c:v>
                </c:pt>
                <c:pt idx="40">
                  <c:v>26.54</c:v>
                </c:pt>
                <c:pt idx="41">
                  <c:v>26.28</c:v>
                </c:pt>
                <c:pt idx="42">
                  <c:v>25.52</c:v>
                </c:pt>
                <c:pt idx="43">
                  <c:v>24.6</c:v>
                </c:pt>
                <c:pt idx="44">
                  <c:v>27.55</c:v>
                </c:pt>
                <c:pt idx="45">
                  <c:v>27.49</c:v>
                </c:pt>
                <c:pt idx="46">
                  <c:v>29.38</c:v>
                </c:pt>
                <c:pt idx="47">
                  <c:v>26.36</c:v>
                </c:pt>
                <c:pt idx="48">
                  <c:v>27.22</c:v>
                </c:pt>
                <c:pt idx="49">
                  <c:v>27.29</c:v>
                </c:pt>
                <c:pt idx="50">
                  <c:v>31.16</c:v>
                </c:pt>
                <c:pt idx="51">
                  <c:v>32.24</c:v>
                </c:pt>
                <c:pt idx="52">
                  <c:v>25.79</c:v>
                </c:pt>
                <c:pt idx="53">
                  <c:v>29.84</c:v>
                </c:pt>
                <c:pt idx="54">
                  <c:v>26.62</c:v>
                </c:pt>
                <c:pt idx="55">
                  <c:v>25.73</c:v>
                </c:pt>
                <c:pt idx="56">
                  <c:v>25.72</c:v>
                </c:pt>
                <c:pt idx="57">
                  <c:v>26.08</c:v>
                </c:pt>
                <c:pt idx="58">
                  <c:v>25.88</c:v>
                </c:pt>
                <c:pt idx="59">
                  <c:v>25.71</c:v>
                </c:pt>
                <c:pt idx="60">
                  <c:v>25.61</c:v>
                </c:pt>
                <c:pt idx="61">
                  <c:v>22.68</c:v>
                </c:pt>
                <c:pt idx="62">
                  <c:v>23.43</c:v>
                </c:pt>
                <c:pt idx="63">
                  <c:v>23.21</c:v>
                </c:pt>
                <c:pt idx="64">
                  <c:v>22.45</c:v>
                </c:pt>
                <c:pt idx="65">
                  <c:v>22.42</c:v>
                </c:pt>
                <c:pt idx="66">
                  <c:v>22.36</c:v>
                </c:pt>
                <c:pt idx="67">
                  <c:v>22.81</c:v>
                </c:pt>
                <c:pt idx="68">
                  <c:v>21.98</c:v>
                </c:pt>
                <c:pt idx="69">
                  <c:v>23.46</c:v>
                </c:pt>
                <c:pt idx="70">
                  <c:v>23.82</c:v>
                </c:pt>
                <c:pt idx="71">
                  <c:v>22.78</c:v>
                </c:pt>
                <c:pt idx="72">
                  <c:v>20.53</c:v>
                </c:pt>
                <c:pt idx="73">
                  <c:v>20.37</c:v>
                </c:pt>
                <c:pt idx="74">
                  <c:v>20.13</c:v>
                </c:pt>
                <c:pt idx="75">
                  <c:v>20.5</c:v>
                </c:pt>
                <c:pt idx="76">
                  <c:v>20.87</c:v>
                </c:pt>
                <c:pt idx="77">
                  <c:v>20.260000000000002</c:v>
                </c:pt>
                <c:pt idx="78">
                  <c:v>20.059999999999999</c:v>
                </c:pt>
                <c:pt idx="79">
                  <c:v>19.59</c:v>
                </c:pt>
                <c:pt idx="80">
                  <c:v>19.64</c:v>
                </c:pt>
                <c:pt idx="81">
                  <c:v>20.239999999999998</c:v>
                </c:pt>
                <c:pt idx="82">
                  <c:v>20.79</c:v>
                </c:pt>
                <c:pt idx="83">
                  <c:v>18.88</c:v>
                </c:pt>
                <c:pt idx="84">
                  <c:v>18.18</c:v>
                </c:pt>
                <c:pt idx="85">
                  <c:v>18.899999999999999</c:v>
                </c:pt>
                <c:pt idx="86">
                  <c:v>18.21</c:v>
                </c:pt>
                <c:pt idx="87">
                  <c:v>19.73</c:v>
                </c:pt>
                <c:pt idx="88">
                  <c:v>19.399999999999999</c:v>
                </c:pt>
                <c:pt idx="89">
                  <c:v>19.41</c:v>
                </c:pt>
                <c:pt idx="90">
                  <c:v>17.79</c:v>
                </c:pt>
                <c:pt idx="91">
                  <c:v>17.98</c:v>
                </c:pt>
                <c:pt idx="92">
                  <c:v>17.66</c:v>
                </c:pt>
                <c:pt idx="93">
                  <c:v>16.3</c:v>
                </c:pt>
                <c:pt idx="94">
                  <c:v>16.47</c:v>
                </c:pt>
                <c:pt idx="95">
                  <c:v>17.010000000000002</c:v>
                </c:pt>
                <c:pt idx="96">
                  <c:v>17.579999999999998</c:v>
                </c:pt>
                <c:pt idx="97">
                  <c:v>18.59</c:v>
                </c:pt>
                <c:pt idx="98">
                  <c:v>18.05</c:v>
                </c:pt>
                <c:pt idx="99">
                  <c:v>19.55</c:v>
                </c:pt>
                <c:pt idx="100">
                  <c:v>19.64</c:v>
                </c:pt>
                <c:pt idx="101">
                  <c:v>19.07</c:v>
                </c:pt>
                <c:pt idx="102">
                  <c:v>18.14</c:v>
                </c:pt>
                <c:pt idx="103">
                  <c:v>17.829999999999998</c:v>
                </c:pt>
                <c:pt idx="104">
                  <c:v>19.829999999999998</c:v>
                </c:pt>
                <c:pt idx="105">
                  <c:v>20.239999999999998</c:v>
                </c:pt>
                <c:pt idx="106">
                  <c:v>20.8</c:v>
                </c:pt>
                <c:pt idx="107">
                  <c:v>18.63</c:v>
                </c:pt>
                <c:pt idx="108">
                  <c:v>23.56</c:v>
                </c:pt>
                <c:pt idx="109">
                  <c:v>23.12</c:v>
                </c:pt>
                <c:pt idx="110">
                  <c:v>23.18</c:v>
                </c:pt>
                <c:pt idx="111">
                  <c:v>24.12</c:v>
                </c:pt>
                <c:pt idx="112">
                  <c:v>23.33</c:v>
                </c:pt>
                <c:pt idx="113">
                  <c:v>21.22</c:v>
                </c:pt>
                <c:pt idx="114">
                  <c:v>20.95</c:v>
                </c:pt>
                <c:pt idx="115">
                  <c:v>21.13</c:v>
                </c:pt>
                <c:pt idx="116">
                  <c:v>22.24</c:v>
                </c:pt>
                <c:pt idx="117">
                  <c:v>21.58</c:v>
                </c:pt>
                <c:pt idx="118">
                  <c:v>22.87</c:v>
                </c:pt>
                <c:pt idx="119">
                  <c:v>22.64</c:v>
                </c:pt>
                <c:pt idx="120">
                  <c:v>22.42</c:v>
                </c:pt>
                <c:pt idx="121">
                  <c:v>21.14</c:v>
                </c:pt>
                <c:pt idx="122">
                  <c:v>23.93</c:v>
                </c:pt>
                <c:pt idx="123">
                  <c:v>23.44</c:v>
                </c:pt>
                <c:pt idx="124">
                  <c:v>23.95</c:v>
                </c:pt>
                <c:pt idx="125">
                  <c:v>23.65</c:v>
                </c:pt>
                <c:pt idx="126">
                  <c:v>25.92</c:v>
                </c:pt>
                <c:pt idx="127">
                  <c:v>24.78</c:v>
                </c:pt>
                <c:pt idx="128">
                  <c:v>25.78</c:v>
                </c:pt>
                <c:pt idx="129">
                  <c:v>23.15</c:v>
                </c:pt>
                <c:pt idx="130">
                  <c:v>25.23</c:v>
                </c:pt>
                <c:pt idx="131">
                  <c:v>25.59</c:v>
                </c:pt>
                <c:pt idx="132">
                  <c:v>27.49</c:v>
                </c:pt>
                <c:pt idx="133">
                  <c:v>28.48</c:v>
                </c:pt>
                <c:pt idx="134">
                  <c:v>28.54</c:v>
                </c:pt>
                <c:pt idx="135">
                  <c:v>25.1</c:v>
                </c:pt>
                <c:pt idx="136">
                  <c:v>25.01</c:v>
                </c:pt>
                <c:pt idx="137">
                  <c:v>24.05</c:v>
                </c:pt>
                <c:pt idx="138">
                  <c:v>23.05</c:v>
                </c:pt>
                <c:pt idx="139">
                  <c:v>21.18</c:v>
                </c:pt>
                <c:pt idx="140">
                  <c:v>21.31</c:v>
                </c:pt>
                <c:pt idx="141">
                  <c:v>23.44</c:v>
                </c:pt>
                <c:pt idx="142">
                  <c:v>22.91</c:v>
                </c:pt>
                <c:pt idx="143">
                  <c:v>24.23</c:v>
                </c:pt>
                <c:pt idx="144">
                  <c:v>22.03</c:v>
                </c:pt>
                <c:pt idx="145">
                  <c:v>21.21</c:v>
                </c:pt>
                <c:pt idx="146">
                  <c:v>22.94</c:v>
                </c:pt>
                <c:pt idx="147">
                  <c:v>22.57</c:v>
                </c:pt>
                <c:pt idx="148">
                  <c:v>23.49</c:v>
                </c:pt>
                <c:pt idx="149">
                  <c:v>21.14</c:v>
                </c:pt>
                <c:pt idx="150">
                  <c:v>20.23</c:v>
                </c:pt>
                <c:pt idx="151">
                  <c:v>21.15</c:v>
                </c:pt>
                <c:pt idx="152">
                  <c:v>20.66</c:v>
                </c:pt>
                <c:pt idx="153">
                  <c:v>20.12</c:v>
                </c:pt>
                <c:pt idx="154">
                  <c:v>21.17</c:v>
                </c:pt>
                <c:pt idx="155">
                  <c:v>21.55</c:v>
                </c:pt>
                <c:pt idx="156">
                  <c:v>20.34</c:v>
                </c:pt>
                <c:pt idx="157">
                  <c:v>19.579999999999998</c:v>
                </c:pt>
                <c:pt idx="158">
                  <c:v>20.98</c:v>
                </c:pt>
                <c:pt idx="159">
                  <c:v>21.28</c:v>
                </c:pt>
                <c:pt idx="160">
                  <c:v>20.420000000000002</c:v>
                </c:pt>
                <c:pt idx="161">
                  <c:v>19.82</c:v>
                </c:pt>
                <c:pt idx="162">
                  <c:v>18.809999999999999</c:v>
                </c:pt>
                <c:pt idx="163">
                  <c:v>20.97</c:v>
                </c:pt>
                <c:pt idx="164">
                  <c:v>20.49</c:v>
                </c:pt>
                <c:pt idx="165">
                  <c:v>19.760000000000002</c:v>
                </c:pt>
                <c:pt idx="166">
                  <c:v>19.43</c:v>
                </c:pt>
                <c:pt idx="167">
                  <c:v>20.65</c:v>
                </c:pt>
                <c:pt idx="168">
                  <c:v>21.99</c:v>
                </c:pt>
                <c:pt idx="169">
                  <c:v>21.43</c:v>
                </c:pt>
                <c:pt idx="170">
                  <c:v>24.03</c:v>
                </c:pt>
                <c:pt idx="171">
                  <c:v>23.06</c:v>
                </c:pt>
                <c:pt idx="172">
                  <c:v>22.64</c:v>
                </c:pt>
                <c:pt idx="173">
                  <c:v>25.47</c:v>
                </c:pt>
                <c:pt idx="174">
                  <c:v>24.52</c:v>
                </c:pt>
                <c:pt idx="175">
                  <c:v>24.39</c:v>
                </c:pt>
                <c:pt idx="176">
                  <c:v>25.66</c:v>
                </c:pt>
                <c:pt idx="177">
                  <c:v>31.7</c:v>
                </c:pt>
                <c:pt idx="178">
                  <c:v>30.3</c:v>
                </c:pt>
                <c:pt idx="179">
                  <c:v>36.22</c:v>
                </c:pt>
                <c:pt idx="180">
                  <c:v>33.1</c:v>
                </c:pt>
                <c:pt idx="181">
                  <c:v>32.07</c:v>
                </c:pt>
                <c:pt idx="182">
                  <c:v>33.85</c:v>
                </c:pt>
                <c:pt idx="183">
                  <c:v>35.72</c:v>
                </c:pt>
                <c:pt idx="184">
                  <c:v>35.19</c:v>
                </c:pt>
                <c:pt idx="185">
                  <c:v>32.82</c:v>
                </c:pt>
                <c:pt idx="186">
                  <c:v>34.74</c:v>
                </c:pt>
                <c:pt idx="187">
                  <c:v>46.72</c:v>
                </c:pt>
                <c:pt idx="188">
                  <c:v>39.39</c:v>
                </c:pt>
                <c:pt idx="189">
                  <c:v>39.81</c:v>
                </c:pt>
                <c:pt idx="190">
                  <c:v>45.26</c:v>
                </c:pt>
                <c:pt idx="191">
                  <c:v>45.14</c:v>
                </c:pt>
                <c:pt idx="192">
                  <c:v>52.05</c:v>
                </c:pt>
                <c:pt idx="193">
                  <c:v>53.68</c:v>
                </c:pt>
                <c:pt idx="194">
                  <c:v>57.53</c:v>
                </c:pt>
                <c:pt idx="195">
                  <c:v>63.92</c:v>
                </c:pt>
                <c:pt idx="196">
                  <c:v>69.95</c:v>
                </c:pt>
                <c:pt idx="197">
                  <c:v>54.99</c:v>
                </c:pt>
                <c:pt idx="198">
                  <c:v>55.13</c:v>
                </c:pt>
                <c:pt idx="199">
                  <c:v>69.25</c:v>
                </c:pt>
                <c:pt idx="200">
                  <c:v>67.61</c:v>
                </c:pt>
                <c:pt idx="201">
                  <c:v>70.33</c:v>
                </c:pt>
                <c:pt idx="202">
                  <c:v>52.97</c:v>
                </c:pt>
                <c:pt idx="203">
                  <c:v>53.11</c:v>
                </c:pt>
                <c:pt idx="204">
                  <c:v>69.650000000000006</c:v>
                </c:pt>
                <c:pt idx="205">
                  <c:v>67.8</c:v>
                </c:pt>
                <c:pt idx="206">
                  <c:v>79.13</c:v>
                </c:pt>
                <c:pt idx="207">
                  <c:v>80.06</c:v>
                </c:pt>
                <c:pt idx="208">
                  <c:v>66.959999999999994</c:v>
                </c:pt>
                <c:pt idx="209">
                  <c:v>69.959999999999994</c:v>
                </c:pt>
                <c:pt idx="210">
                  <c:v>62.9</c:v>
                </c:pt>
                <c:pt idx="211">
                  <c:v>59.89</c:v>
                </c:pt>
                <c:pt idx="212">
                  <c:v>53.68</c:v>
                </c:pt>
                <c:pt idx="213">
                  <c:v>47.73</c:v>
                </c:pt>
                <c:pt idx="214">
                  <c:v>54.56</c:v>
                </c:pt>
                <c:pt idx="215">
                  <c:v>63.68</c:v>
                </c:pt>
                <c:pt idx="216">
                  <c:v>56.1</c:v>
                </c:pt>
                <c:pt idx="217">
                  <c:v>59.98</c:v>
                </c:pt>
                <c:pt idx="218">
                  <c:v>61.44</c:v>
                </c:pt>
                <c:pt idx="219">
                  <c:v>66.459999999999994</c:v>
                </c:pt>
                <c:pt idx="220">
                  <c:v>59.83</c:v>
                </c:pt>
                <c:pt idx="221">
                  <c:v>66.31</c:v>
                </c:pt>
                <c:pt idx="222">
                  <c:v>69.150000000000006</c:v>
                </c:pt>
                <c:pt idx="223">
                  <c:v>67.64</c:v>
                </c:pt>
                <c:pt idx="224">
                  <c:v>74.260000000000005</c:v>
                </c:pt>
                <c:pt idx="225">
                  <c:v>80.86</c:v>
                </c:pt>
                <c:pt idx="226">
                  <c:v>72.67</c:v>
                </c:pt>
                <c:pt idx="227">
                  <c:v>64.7</c:v>
                </c:pt>
                <c:pt idx="228">
                  <c:v>60.9</c:v>
                </c:pt>
                <c:pt idx="229">
                  <c:v>54.92</c:v>
                </c:pt>
                <c:pt idx="230">
                  <c:v>55.84</c:v>
                </c:pt>
                <c:pt idx="231">
                  <c:v>68.510000000000005</c:v>
                </c:pt>
                <c:pt idx="232">
                  <c:v>62.98</c:v>
                </c:pt>
                <c:pt idx="233">
                  <c:v>60.72</c:v>
                </c:pt>
                <c:pt idx="234">
                  <c:v>63.64</c:v>
                </c:pt>
                <c:pt idx="235">
                  <c:v>59.93</c:v>
                </c:pt>
                <c:pt idx="236">
                  <c:v>58.49</c:v>
                </c:pt>
                <c:pt idx="237">
                  <c:v>58.91</c:v>
                </c:pt>
                <c:pt idx="238">
                  <c:v>55.73</c:v>
                </c:pt>
                <c:pt idx="239">
                  <c:v>55.78</c:v>
                </c:pt>
                <c:pt idx="240">
                  <c:v>54.28</c:v>
                </c:pt>
                <c:pt idx="241">
                  <c:v>56.76</c:v>
                </c:pt>
                <c:pt idx="242">
                  <c:v>52.37</c:v>
                </c:pt>
                <c:pt idx="243">
                  <c:v>49.84</c:v>
                </c:pt>
                <c:pt idx="244">
                  <c:v>47.34</c:v>
                </c:pt>
                <c:pt idx="245">
                  <c:v>44.93</c:v>
                </c:pt>
                <c:pt idx="246">
                  <c:v>44.56</c:v>
                </c:pt>
                <c:pt idx="247">
                  <c:v>45.02</c:v>
                </c:pt>
                <c:pt idx="248">
                  <c:v>44.21</c:v>
                </c:pt>
                <c:pt idx="249">
                  <c:v>43.38</c:v>
                </c:pt>
                <c:pt idx="250">
                  <c:v>43.9</c:v>
                </c:pt>
                <c:pt idx="251">
                  <c:v>41.63</c:v>
                </c:pt>
                <c:pt idx="252">
                  <c:v>40</c:v>
                </c:pt>
                <c:pt idx="253">
                  <c:v>39.19</c:v>
                </c:pt>
                <c:pt idx="254">
                  <c:v>39.08</c:v>
                </c:pt>
                <c:pt idx="255">
                  <c:v>38.56</c:v>
                </c:pt>
                <c:pt idx="256">
                  <c:v>43.39</c:v>
                </c:pt>
                <c:pt idx="257">
                  <c:v>42.56</c:v>
                </c:pt>
                <c:pt idx="258">
                  <c:v>42.82</c:v>
                </c:pt>
                <c:pt idx="259">
                  <c:v>45.84</c:v>
                </c:pt>
                <c:pt idx="260">
                  <c:v>43.27</c:v>
                </c:pt>
                <c:pt idx="261">
                  <c:v>49.14</c:v>
                </c:pt>
                <c:pt idx="262">
                  <c:v>51</c:v>
                </c:pt>
                <c:pt idx="263">
                  <c:v>46.11</c:v>
                </c:pt>
                <c:pt idx="264">
                  <c:v>56.65</c:v>
                </c:pt>
                <c:pt idx="265">
                  <c:v>46.42</c:v>
                </c:pt>
                <c:pt idx="266">
                  <c:v>47.29</c:v>
                </c:pt>
                <c:pt idx="267">
                  <c:v>47.27</c:v>
                </c:pt>
                <c:pt idx="268">
                  <c:v>45.69</c:v>
                </c:pt>
                <c:pt idx="269">
                  <c:v>42.25</c:v>
                </c:pt>
                <c:pt idx="270">
                  <c:v>39.659999999999997</c:v>
                </c:pt>
                <c:pt idx="271">
                  <c:v>42.63</c:v>
                </c:pt>
                <c:pt idx="272">
                  <c:v>44.84</c:v>
                </c:pt>
                <c:pt idx="273">
                  <c:v>45.52</c:v>
                </c:pt>
                <c:pt idx="274">
                  <c:v>43.06</c:v>
                </c:pt>
                <c:pt idx="275">
                  <c:v>43.85</c:v>
                </c:pt>
                <c:pt idx="276">
                  <c:v>43.73</c:v>
                </c:pt>
                <c:pt idx="277">
                  <c:v>43.37</c:v>
                </c:pt>
                <c:pt idx="278">
                  <c:v>43.64</c:v>
                </c:pt>
                <c:pt idx="279">
                  <c:v>46.67</c:v>
                </c:pt>
                <c:pt idx="280">
                  <c:v>44.53</c:v>
                </c:pt>
                <c:pt idx="281">
                  <c:v>41.25</c:v>
                </c:pt>
                <c:pt idx="282">
                  <c:v>42.93</c:v>
                </c:pt>
                <c:pt idx="283">
                  <c:v>48.66</c:v>
                </c:pt>
                <c:pt idx="284">
                  <c:v>48.46</c:v>
                </c:pt>
                <c:pt idx="285">
                  <c:v>47.08</c:v>
                </c:pt>
                <c:pt idx="286">
                  <c:v>49.3</c:v>
                </c:pt>
                <c:pt idx="287">
                  <c:v>52.62</c:v>
                </c:pt>
                <c:pt idx="288">
                  <c:v>45.49</c:v>
                </c:pt>
                <c:pt idx="289">
                  <c:v>44.67</c:v>
                </c:pt>
                <c:pt idx="290">
                  <c:v>44.66</c:v>
                </c:pt>
                <c:pt idx="291">
                  <c:v>46.35</c:v>
                </c:pt>
                <c:pt idx="292">
                  <c:v>52.65</c:v>
                </c:pt>
                <c:pt idx="293">
                  <c:v>50.93</c:v>
                </c:pt>
                <c:pt idx="294">
                  <c:v>47.56</c:v>
                </c:pt>
                <c:pt idx="295">
                  <c:v>50.17</c:v>
                </c:pt>
                <c:pt idx="296">
                  <c:v>49.33</c:v>
                </c:pt>
                <c:pt idx="297">
                  <c:v>49.68</c:v>
                </c:pt>
                <c:pt idx="298">
                  <c:v>44.37</c:v>
                </c:pt>
                <c:pt idx="299">
                  <c:v>43.61</c:v>
                </c:pt>
                <c:pt idx="300">
                  <c:v>41.18</c:v>
                </c:pt>
                <c:pt idx="301">
                  <c:v>42.36</c:v>
                </c:pt>
                <c:pt idx="302">
                  <c:v>43.74</c:v>
                </c:pt>
                <c:pt idx="303">
                  <c:v>40.799999999999997</c:v>
                </c:pt>
                <c:pt idx="304">
                  <c:v>40.06</c:v>
                </c:pt>
                <c:pt idx="305">
                  <c:v>43.68</c:v>
                </c:pt>
                <c:pt idx="306">
                  <c:v>45.89</c:v>
                </c:pt>
                <c:pt idx="307">
                  <c:v>43.23</c:v>
                </c:pt>
                <c:pt idx="308">
                  <c:v>42.93</c:v>
                </c:pt>
                <c:pt idx="309">
                  <c:v>42.25</c:v>
                </c:pt>
                <c:pt idx="310">
                  <c:v>40.36</c:v>
                </c:pt>
                <c:pt idx="311">
                  <c:v>41.04</c:v>
                </c:pt>
                <c:pt idx="312">
                  <c:v>45.54</c:v>
                </c:pt>
                <c:pt idx="313">
                  <c:v>44.14</c:v>
                </c:pt>
                <c:pt idx="314">
                  <c:v>42.28</c:v>
                </c:pt>
                <c:pt idx="315">
                  <c:v>42.04</c:v>
                </c:pt>
                <c:pt idx="316">
                  <c:v>39.700000000000003</c:v>
                </c:pt>
                <c:pt idx="317">
                  <c:v>40.93</c:v>
                </c:pt>
                <c:pt idx="318">
                  <c:v>40.39</c:v>
                </c:pt>
                <c:pt idx="319">
                  <c:v>38.85</c:v>
                </c:pt>
                <c:pt idx="320">
                  <c:v>36.53</c:v>
                </c:pt>
                <c:pt idx="321">
                  <c:v>37.81</c:v>
                </c:pt>
                <c:pt idx="322">
                  <c:v>37.67</c:v>
                </c:pt>
                <c:pt idx="323">
                  <c:v>36.17</c:v>
                </c:pt>
                <c:pt idx="324">
                  <c:v>35.79</c:v>
                </c:pt>
                <c:pt idx="325">
                  <c:v>33.94</c:v>
                </c:pt>
                <c:pt idx="326">
                  <c:v>39.18</c:v>
                </c:pt>
                <c:pt idx="327">
                  <c:v>37.14</c:v>
                </c:pt>
                <c:pt idx="328">
                  <c:v>38.1</c:v>
                </c:pt>
                <c:pt idx="329">
                  <c:v>37.15</c:v>
                </c:pt>
                <c:pt idx="330">
                  <c:v>36.82</c:v>
                </c:pt>
                <c:pt idx="331">
                  <c:v>38.32</c:v>
                </c:pt>
                <c:pt idx="332">
                  <c:v>37.950000000000003</c:v>
                </c:pt>
                <c:pt idx="333">
                  <c:v>36.08</c:v>
                </c:pt>
                <c:pt idx="334">
                  <c:v>36.5</c:v>
                </c:pt>
                <c:pt idx="335">
                  <c:v>35.299999999999997</c:v>
                </c:pt>
                <c:pt idx="336">
                  <c:v>34.53</c:v>
                </c:pt>
                <c:pt idx="337">
                  <c:v>33.36</c:v>
                </c:pt>
                <c:pt idx="338">
                  <c:v>32.450000000000003</c:v>
                </c:pt>
                <c:pt idx="339">
                  <c:v>33.44</c:v>
                </c:pt>
                <c:pt idx="340">
                  <c:v>32.049999999999997</c:v>
                </c:pt>
                <c:pt idx="341">
                  <c:v>32.869999999999997</c:v>
                </c:pt>
                <c:pt idx="342">
                  <c:v>31.8</c:v>
                </c:pt>
                <c:pt idx="343">
                  <c:v>33.65</c:v>
                </c:pt>
                <c:pt idx="344">
                  <c:v>31.37</c:v>
                </c:pt>
                <c:pt idx="345">
                  <c:v>33.119999999999997</c:v>
                </c:pt>
                <c:pt idx="346">
                  <c:v>30.24</c:v>
                </c:pt>
                <c:pt idx="347">
                  <c:v>28.8</c:v>
                </c:pt>
                <c:pt idx="348">
                  <c:v>29.03</c:v>
                </c:pt>
                <c:pt idx="349">
                  <c:v>31.35</c:v>
                </c:pt>
                <c:pt idx="350">
                  <c:v>32.630000000000003</c:v>
                </c:pt>
                <c:pt idx="351">
                  <c:v>30.62</c:v>
                </c:pt>
                <c:pt idx="352">
                  <c:v>32.36</c:v>
                </c:pt>
                <c:pt idx="353">
                  <c:v>31.67</c:v>
                </c:pt>
                <c:pt idx="354">
                  <c:v>28.92</c:v>
                </c:pt>
                <c:pt idx="355">
                  <c:v>30.04</c:v>
                </c:pt>
                <c:pt idx="356">
                  <c:v>29.63</c:v>
                </c:pt>
                <c:pt idx="357">
                  <c:v>31.02</c:v>
                </c:pt>
                <c:pt idx="358">
                  <c:v>30.18</c:v>
                </c:pt>
                <c:pt idx="359">
                  <c:v>29.62</c:v>
                </c:pt>
                <c:pt idx="360">
                  <c:v>29.77</c:v>
                </c:pt>
                <c:pt idx="361">
                  <c:v>28.27</c:v>
                </c:pt>
                <c:pt idx="362">
                  <c:v>28.46</c:v>
                </c:pt>
                <c:pt idx="363">
                  <c:v>28.11</c:v>
                </c:pt>
                <c:pt idx="364">
                  <c:v>28.15</c:v>
                </c:pt>
                <c:pt idx="365">
                  <c:v>30.81</c:v>
                </c:pt>
                <c:pt idx="366">
                  <c:v>32.68</c:v>
                </c:pt>
                <c:pt idx="367">
                  <c:v>31.54</c:v>
                </c:pt>
                <c:pt idx="368">
                  <c:v>30.03</c:v>
                </c:pt>
                <c:pt idx="369">
                  <c:v>27.99</c:v>
                </c:pt>
                <c:pt idx="370">
                  <c:v>31.17</c:v>
                </c:pt>
                <c:pt idx="371">
                  <c:v>30.58</c:v>
                </c:pt>
                <c:pt idx="372">
                  <c:v>29.05</c:v>
                </c:pt>
                <c:pt idx="373">
                  <c:v>26.36</c:v>
                </c:pt>
                <c:pt idx="374">
                  <c:v>25.93</c:v>
                </c:pt>
                <c:pt idx="375">
                  <c:v>25.35</c:v>
                </c:pt>
                <c:pt idx="376">
                  <c:v>26.35</c:v>
                </c:pt>
                <c:pt idx="377">
                  <c:v>26.22</c:v>
                </c:pt>
                <c:pt idx="378">
                  <c:v>27.95</c:v>
                </c:pt>
                <c:pt idx="379">
                  <c:v>29</c:v>
                </c:pt>
                <c:pt idx="380">
                  <c:v>30.85</c:v>
                </c:pt>
                <c:pt idx="381">
                  <c:v>31.3</c:v>
                </c:pt>
                <c:pt idx="382">
                  <c:v>29.78</c:v>
                </c:pt>
                <c:pt idx="383">
                  <c:v>29.02</c:v>
                </c:pt>
                <c:pt idx="384">
                  <c:v>26.31</c:v>
                </c:pt>
                <c:pt idx="385">
                  <c:v>25.02</c:v>
                </c:pt>
                <c:pt idx="386">
                  <c:v>25.89</c:v>
                </c:pt>
                <c:pt idx="387">
                  <c:v>25.42</c:v>
                </c:pt>
                <c:pt idx="388">
                  <c:v>24.34</c:v>
                </c:pt>
                <c:pt idx="389">
                  <c:v>24.4</c:v>
                </c:pt>
                <c:pt idx="390">
                  <c:v>23.87</c:v>
                </c:pt>
                <c:pt idx="391">
                  <c:v>23.47</c:v>
                </c:pt>
                <c:pt idx="392">
                  <c:v>23.43</c:v>
                </c:pt>
                <c:pt idx="393">
                  <c:v>23.09</c:v>
                </c:pt>
                <c:pt idx="394">
                  <c:v>24.28</c:v>
                </c:pt>
                <c:pt idx="395">
                  <c:v>25.01</c:v>
                </c:pt>
                <c:pt idx="396">
                  <c:v>25.61</c:v>
                </c:pt>
                <c:pt idx="397">
                  <c:v>25.4</c:v>
                </c:pt>
                <c:pt idx="398">
                  <c:v>25.92</c:v>
                </c:pt>
                <c:pt idx="399">
                  <c:v>25.56</c:v>
                </c:pt>
                <c:pt idx="400">
                  <c:v>24.89</c:v>
                </c:pt>
                <c:pt idx="401">
                  <c:v>24.9</c:v>
                </c:pt>
                <c:pt idx="402">
                  <c:v>25.67</c:v>
                </c:pt>
                <c:pt idx="403">
                  <c:v>24.76</c:v>
                </c:pt>
                <c:pt idx="404">
                  <c:v>24.99</c:v>
                </c:pt>
                <c:pt idx="405">
                  <c:v>25.99</c:v>
                </c:pt>
                <c:pt idx="406">
                  <c:v>25.45</c:v>
                </c:pt>
                <c:pt idx="407">
                  <c:v>24.71</c:v>
                </c:pt>
                <c:pt idx="408">
                  <c:v>24.27</c:v>
                </c:pt>
                <c:pt idx="409">
                  <c:v>27.89</c:v>
                </c:pt>
                <c:pt idx="410">
                  <c:v>26.18</c:v>
                </c:pt>
                <c:pt idx="411">
                  <c:v>26.26</c:v>
                </c:pt>
                <c:pt idx="412">
                  <c:v>25.09</c:v>
                </c:pt>
                <c:pt idx="413">
                  <c:v>25.01</c:v>
                </c:pt>
                <c:pt idx="414">
                  <c:v>25.14</c:v>
                </c:pt>
                <c:pt idx="415">
                  <c:v>24.92</c:v>
                </c:pt>
                <c:pt idx="416">
                  <c:v>24.95</c:v>
                </c:pt>
                <c:pt idx="417">
                  <c:v>24.68</c:v>
                </c:pt>
                <c:pt idx="418">
                  <c:v>24.76</c:v>
                </c:pt>
                <c:pt idx="419">
                  <c:v>26.01</c:v>
                </c:pt>
                <c:pt idx="420">
                  <c:v>29.15</c:v>
                </c:pt>
                <c:pt idx="421">
                  <c:v>28.9</c:v>
                </c:pt>
                <c:pt idx="422">
                  <c:v>27.1</c:v>
                </c:pt>
                <c:pt idx="423">
                  <c:v>25.26</c:v>
                </c:pt>
                <c:pt idx="424">
                  <c:v>25.62</c:v>
                </c:pt>
                <c:pt idx="425">
                  <c:v>24.32</c:v>
                </c:pt>
                <c:pt idx="426">
                  <c:v>23.55</c:v>
                </c:pt>
                <c:pt idx="427">
                  <c:v>24.15</c:v>
                </c:pt>
                <c:pt idx="428">
                  <c:v>23.86</c:v>
                </c:pt>
                <c:pt idx="429">
                  <c:v>23.42</c:v>
                </c:pt>
                <c:pt idx="430">
                  <c:v>23.69</c:v>
                </c:pt>
                <c:pt idx="431">
                  <c:v>23.65</c:v>
                </c:pt>
                <c:pt idx="432">
                  <c:v>23.92</c:v>
                </c:pt>
                <c:pt idx="433">
                  <c:v>24.06</c:v>
                </c:pt>
                <c:pt idx="434">
                  <c:v>23.08</c:v>
                </c:pt>
                <c:pt idx="435">
                  <c:v>23.49</c:v>
                </c:pt>
                <c:pt idx="436">
                  <c:v>24.95</c:v>
                </c:pt>
                <c:pt idx="437">
                  <c:v>25.61</c:v>
                </c:pt>
                <c:pt idx="438">
                  <c:v>24.88</c:v>
                </c:pt>
                <c:pt idx="439">
                  <c:v>25.19</c:v>
                </c:pt>
                <c:pt idx="440">
                  <c:v>25.61</c:v>
                </c:pt>
                <c:pt idx="441">
                  <c:v>28.27</c:v>
                </c:pt>
                <c:pt idx="442">
                  <c:v>28.68</c:v>
                </c:pt>
                <c:pt idx="443">
                  <c:v>26.84</c:v>
                </c:pt>
                <c:pt idx="444">
                  <c:v>25.7</c:v>
                </c:pt>
                <c:pt idx="445">
                  <c:v>24.68</c:v>
                </c:pt>
                <c:pt idx="446">
                  <c:v>24.18</c:v>
                </c:pt>
                <c:pt idx="447">
                  <c:v>23.12</c:v>
                </c:pt>
                <c:pt idx="448">
                  <c:v>23.01</c:v>
                </c:pt>
                <c:pt idx="449">
                  <c:v>22.99</c:v>
                </c:pt>
                <c:pt idx="450">
                  <c:v>22.86</c:v>
                </c:pt>
                <c:pt idx="451">
                  <c:v>21.72</c:v>
                </c:pt>
                <c:pt idx="452">
                  <c:v>21.43</c:v>
                </c:pt>
                <c:pt idx="453">
                  <c:v>21.49</c:v>
                </c:pt>
                <c:pt idx="454">
                  <c:v>20.9</c:v>
                </c:pt>
                <c:pt idx="455">
                  <c:v>22.22</c:v>
                </c:pt>
                <c:pt idx="456">
                  <c:v>20.69</c:v>
                </c:pt>
                <c:pt idx="457">
                  <c:v>22.27</c:v>
                </c:pt>
                <c:pt idx="458">
                  <c:v>24.31</c:v>
                </c:pt>
                <c:pt idx="459">
                  <c:v>24.83</c:v>
                </c:pt>
                <c:pt idx="460">
                  <c:v>27.91</c:v>
                </c:pt>
                <c:pt idx="461">
                  <c:v>24.76</c:v>
                </c:pt>
                <c:pt idx="462">
                  <c:v>30.69</c:v>
                </c:pt>
                <c:pt idx="463">
                  <c:v>29.78</c:v>
                </c:pt>
                <c:pt idx="464">
                  <c:v>28.81</c:v>
                </c:pt>
                <c:pt idx="465">
                  <c:v>27.72</c:v>
                </c:pt>
                <c:pt idx="466">
                  <c:v>25.43</c:v>
                </c:pt>
                <c:pt idx="467">
                  <c:v>24.19</c:v>
                </c:pt>
                <c:pt idx="468">
                  <c:v>23.15</c:v>
                </c:pt>
                <c:pt idx="469">
                  <c:v>22.84</c:v>
                </c:pt>
                <c:pt idx="470">
                  <c:v>23.04</c:v>
                </c:pt>
                <c:pt idx="471">
                  <c:v>24.24</c:v>
                </c:pt>
                <c:pt idx="472">
                  <c:v>23.36</c:v>
                </c:pt>
                <c:pt idx="473">
                  <c:v>22.89</c:v>
                </c:pt>
                <c:pt idx="474">
                  <c:v>22.41</c:v>
                </c:pt>
                <c:pt idx="475">
                  <c:v>21.63</c:v>
                </c:pt>
                <c:pt idx="476">
                  <c:v>22.63</c:v>
                </c:pt>
                <c:pt idx="477">
                  <c:v>22.19</c:v>
                </c:pt>
                <c:pt idx="478">
                  <c:v>21.16</c:v>
                </c:pt>
                <c:pt idx="479">
                  <c:v>20.47</c:v>
                </c:pt>
                <c:pt idx="480">
                  <c:v>20.48</c:v>
                </c:pt>
                <c:pt idx="481">
                  <c:v>24.85</c:v>
                </c:pt>
                <c:pt idx="482">
                  <c:v>24.51</c:v>
                </c:pt>
                <c:pt idx="483">
                  <c:v>21.92</c:v>
                </c:pt>
                <c:pt idx="484">
                  <c:v>21.12</c:v>
                </c:pt>
                <c:pt idx="485">
                  <c:v>22.46</c:v>
                </c:pt>
                <c:pt idx="486">
                  <c:v>21.25</c:v>
                </c:pt>
                <c:pt idx="487">
                  <c:v>22.1</c:v>
                </c:pt>
                <c:pt idx="488">
                  <c:v>23.69</c:v>
                </c:pt>
                <c:pt idx="489">
                  <c:v>22.66</c:v>
                </c:pt>
                <c:pt idx="490">
                  <c:v>22.32</c:v>
                </c:pt>
                <c:pt idx="491">
                  <c:v>21.59</c:v>
                </c:pt>
                <c:pt idx="492">
                  <c:v>21.15</c:v>
                </c:pt>
                <c:pt idx="493">
                  <c:v>21.49</c:v>
                </c:pt>
                <c:pt idx="494">
                  <c:v>20.54</c:v>
                </c:pt>
                <c:pt idx="495">
                  <c:v>22.51</c:v>
                </c:pt>
                <c:pt idx="496">
                  <c:v>21.68</c:v>
                </c:pt>
                <c:pt idx="497">
                  <c:v>20.49</c:v>
                </c:pt>
                <c:pt idx="498">
                  <c:v>19.54</c:v>
                </c:pt>
                <c:pt idx="499">
                  <c:v>19.71</c:v>
                </c:pt>
                <c:pt idx="500">
                  <c:v>19.47</c:v>
                </c:pt>
                <c:pt idx="501">
                  <c:v>19.93</c:v>
                </c:pt>
                <c:pt idx="502">
                  <c:v>20.010000000000002</c:v>
                </c:pt>
                <c:pt idx="503">
                  <c:v>19.96</c:v>
                </c:pt>
                <c:pt idx="504">
                  <c:v>21.68</c:v>
                </c:pt>
                <c:pt idx="505">
                  <c:v>20.04</c:v>
                </c:pt>
                <c:pt idx="506">
                  <c:v>19.350000000000001</c:v>
                </c:pt>
                <c:pt idx="507">
                  <c:v>19.16</c:v>
                </c:pt>
                <c:pt idx="508">
                  <c:v>19.059999999999999</c:v>
                </c:pt>
                <c:pt idx="509">
                  <c:v>18.13</c:v>
                </c:pt>
                <c:pt idx="510">
                  <c:v>17.55</c:v>
                </c:pt>
                <c:pt idx="511">
                  <c:v>18.25</c:v>
                </c:pt>
                <c:pt idx="512">
                  <c:v>17.850000000000001</c:v>
                </c:pt>
                <c:pt idx="513">
                  <c:v>17.63</c:v>
                </c:pt>
                <c:pt idx="514">
                  <c:v>17.91</c:v>
                </c:pt>
                <c:pt idx="515">
                  <c:v>17.579999999999998</c:v>
                </c:pt>
                <c:pt idx="516">
                  <c:v>18.68</c:v>
                </c:pt>
                <c:pt idx="517">
                  <c:v>22.27</c:v>
                </c:pt>
                <c:pt idx="518">
                  <c:v>27.31</c:v>
                </c:pt>
                <c:pt idx="519">
                  <c:v>25.41</c:v>
                </c:pt>
                <c:pt idx="520">
                  <c:v>24.55</c:v>
                </c:pt>
                <c:pt idx="521">
                  <c:v>23.14</c:v>
                </c:pt>
                <c:pt idx="522">
                  <c:v>23.73</c:v>
                </c:pt>
                <c:pt idx="523">
                  <c:v>24.62</c:v>
                </c:pt>
                <c:pt idx="524">
                  <c:v>22.59</c:v>
                </c:pt>
                <c:pt idx="525">
                  <c:v>21.48</c:v>
                </c:pt>
                <c:pt idx="526">
                  <c:v>21.6</c:v>
                </c:pt>
                <c:pt idx="527">
                  <c:v>26.08</c:v>
                </c:pt>
                <c:pt idx="528">
                  <c:v>26.11</c:v>
                </c:pt>
                <c:pt idx="529">
                  <c:v>26.51</c:v>
                </c:pt>
                <c:pt idx="530">
                  <c:v>26</c:v>
                </c:pt>
                <c:pt idx="531">
                  <c:v>25.4</c:v>
                </c:pt>
                <c:pt idx="532">
                  <c:v>23.96</c:v>
                </c:pt>
                <c:pt idx="533">
                  <c:v>22.73</c:v>
                </c:pt>
                <c:pt idx="534">
                  <c:v>22.25</c:v>
                </c:pt>
                <c:pt idx="535">
                  <c:v>21.72</c:v>
                </c:pt>
                <c:pt idx="536">
                  <c:v>20.63</c:v>
                </c:pt>
                <c:pt idx="537">
                  <c:v>20.02</c:v>
                </c:pt>
                <c:pt idx="538">
                  <c:v>19.940000000000001</c:v>
                </c:pt>
                <c:pt idx="539">
                  <c:v>21.37</c:v>
                </c:pt>
                <c:pt idx="540">
                  <c:v>20.27</c:v>
                </c:pt>
                <c:pt idx="541">
                  <c:v>20.100000000000001</c:v>
                </c:pt>
                <c:pt idx="542">
                  <c:v>19.5</c:v>
                </c:pt>
                <c:pt idx="543">
                  <c:v>19.260000000000002</c:v>
                </c:pt>
                <c:pt idx="544">
                  <c:v>19.059999999999999</c:v>
                </c:pt>
                <c:pt idx="545">
                  <c:v>18.829999999999998</c:v>
                </c:pt>
                <c:pt idx="546">
                  <c:v>18.72</c:v>
                </c:pt>
                <c:pt idx="547">
                  <c:v>17.420000000000002</c:v>
                </c:pt>
                <c:pt idx="548">
                  <c:v>17.79</c:v>
                </c:pt>
                <c:pt idx="549">
                  <c:v>17.920000000000002</c:v>
                </c:pt>
                <c:pt idx="550">
                  <c:v>18.57</c:v>
                </c:pt>
                <c:pt idx="551">
                  <c:v>18.059999999999999</c:v>
                </c:pt>
                <c:pt idx="552">
                  <c:v>17.579999999999998</c:v>
                </c:pt>
                <c:pt idx="553">
                  <c:v>18</c:v>
                </c:pt>
                <c:pt idx="554">
                  <c:v>17.690000000000001</c:v>
                </c:pt>
                <c:pt idx="555">
                  <c:v>16.91</c:v>
                </c:pt>
                <c:pt idx="556">
                  <c:v>16.62</c:v>
                </c:pt>
                <c:pt idx="557">
                  <c:v>16.97</c:v>
                </c:pt>
                <c:pt idx="558">
                  <c:v>16.87</c:v>
                </c:pt>
                <c:pt idx="559">
                  <c:v>16.350000000000001</c:v>
                </c:pt>
                <c:pt idx="560">
                  <c:v>17.55</c:v>
                </c:pt>
                <c:pt idx="561">
                  <c:v>18.399999999999999</c:v>
                </c:pt>
                <c:pt idx="562">
                  <c:v>17.77</c:v>
                </c:pt>
                <c:pt idx="563">
                  <c:v>17.59</c:v>
                </c:pt>
                <c:pt idx="564">
                  <c:v>17.13</c:v>
                </c:pt>
                <c:pt idx="565">
                  <c:v>17.59</c:v>
                </c:pt>
                <c:pt idx="566">
                  <c:v>17.47</c:v>
                </c:pt>
                <c:pt idx="567">
                  <c:v>17.02</c:v>
                </c:pt>
                <c:pt idx="568">
                  <c:v>16.23</c:v>
                </c:pt>
                <c:pt idx="569">
                  <c:v>16.62</c:v>
                </c:pt>
                <c:pt idx="570">
                  <c:v>16.48</c:v>
                </c:pt>
                <c:pt idx="571">
                  <c:v>16.14</c:v>
                </c:pt>
                <c:pt idx="572">
                  <c:v>15.58</c:v>
                </c:pt>
                <c:pt idx="573">
                  <c:v>16.2</c:v>
                </c:pt>
                <c:pt idx="574">
                  <c:v>15.59</c:v>
                </c:pt>
                <c:pt idx="575">
                  <c:v>15.89</c:v>
                </c:pt>
                <c:pt idx="576">
                  <c:v>18.36</c:v>
                </c:pt>
                <c:pt idx="577">
                  <c:v>17.34</c:v>
                </c:pt>
                <c:pt idx="578">
                  <c:v>15.73</c:v>
                </c:pt>
                <c:pt idx="579">
                  <c:v>16.32</c:v>
                </c:pt>
                <c:pt idx="580">
                  <c:v>16.47</c:v>
                </c:pt>
                <c:pt idx="581">
                  <c:v>16.62</c:v>
                </c:pt>
                <c:pt idx="582">
                  <c:v>17.47</c:v>
                </c:pt>
                <c:pt idx="583">
                  <c:v>22.81</c:v>
                </c:pt>
                <c:pt idx="584">
                  <c:v>21.08</c:v>
                </c:pt>
                <c:pt idx="585">
                  <c:v>18.440000000000001</c:v>
                </c:pt>
                <c:pt idx="586">
                  <c:v>22.05</c:v>
                </c:pt>
                <c:pt idx="587">
                  <c:v>20.190000000000001</c:v>
                </c:pt>
                <c:pt idx="588">
                  <c:v>23.84</c:v>
                </c:pt>
                <c:pt idx="589">
                  <c:v>24.91</c:v>
                </c:pt>
                <c:pt idx="590">
                  <c:v>32.799999999999997</c:v>
                </c:pt>
                <c:pt idx="591">
                  <c:v>40.950000000000003</c:v>
                </c:pt>
                <c:pt idx="592">
                  <c:v>28.84</c:v>
                </c:pt>
                <c:pt idx="593">
                  <c:v>28.32</c:v>
                </c:pt>
                <c:pt idx="594">
                  <c:v>25.52</c:v>
                </c:pt>
                <c:pt idx="595">
                  <c:v>26.68</c:v>
                </c:pt>
                <c:pt idx="596">
                  <c:v>31.24</c:v>
                </c:pt>
                <c:pt idx="597">
                  <c:v>30.84</c:v>
                </c:pt>
                <c:pt idx="598">
                  <c:v>33.549999999999997</c:v>
                </c:pt>
                <c:pt idx="599">
                  <c:v>35.32</c:v>
                </c:pt>
                <c:pt idx="600">
                  <c:v>45.79</c:v>
                </c:pt>
                <c:pt idx="601">
                  <c:v>40.1</c:v>
                </c:pt>
                <c:pt idx="602">
                  <c:v>38.32</c:v>
                </c:pt>
                <c:pt idx="603">
                  <c:v>34.61</c:v>
                </c:pt>
                <c:pt idx="604">
                  <c:v>35.020000000000003</c:v>
                </c:pt>
                <c:pt idx="605">
                  <c:v>29.68</c:v>
                </c:pt>
                <c:pt idx="606">
                  <c:v>32.07</c:v>
                </c:pt>
                <c:pt idx="607">
                  <c:v>35.54</c:v>
                </c:pt>
                <c:pt idx="608">
                  <c:v>30.17</c:v>
                </c:pt>
                <c:pt idx="609">
                  <c:v>29.46</c:v>
                </c:pt>
                <c:pt idx="610">
                  <c:v>35.479999999999997</c:v>
                </c:pt>
                <c:pt idx="611">
                  <c:v>36.57</c:v>
                </c:pt>
                <c:pt idx="612">
                  <c:v>33.700000000000003</c:v>
                </c:pt>
                <c:pt idx="613">
                  <c:v>33.729999999999997</c:v>
                </c:pt>
                <c:pt idx="614">
                  <c:v>30.57</c:v>
                </c:pt>
                <c:pt idx="615">
                  <c:v>28.79</c:v>
                </c:pt>
                <c:pt idx="616">
                  <c:v>28.58</c:v>
                </c:pt>
                <c:pt idx="617">
                  <c:v>25.87</c:v>
                </c:pt>
                <c:pt idx="618">
                  <c:v>25.92</c:v>
                </c:pt>
                <c:pt idx="619">
                  <c:v>25.05</c:v>
                </c:pt>
                <c:pt idx="620">
                  <c:v>23.95</c:v>
                </c:pt>
                <c:pt idx="621">
                  <c:v>24.88</c:v>
                </c:pt>
                <c:pt idx="622">
                  <c:v>27.05</c:v>
                </c:pt>
                <c:pt idx="623">
                  <c:v>26.91</c:v>
                </c:pt>
                <c:pt idx="624">
                  <c:v>29.74</c:v>
                </c:pt>
                <c:pt idx="625">
                  <c:v>28.53</c:v>
                </c:pt>
                <c:pt idx="626">
                  <c:v>29</c:v>
                </c:pt>
                <c:pt idx="627">
                  <c:v>34.130000000000003</c:v>
                </c:pt>
                <c:pt idx="628">
                  <c:v>34.54</c:v>
                </c:pt>
                <c:pt idx="629">
                  <c:v>32.86</c:v>
                </c:pt>
                <c:pt idx="630">
                  <c:v>30.12</c:v>
                </c:pt>
                <c:pt idx="631">
                  <c:v>29.65</c:v>
                </c:pt>
                <c:pt idx="632">
                  <c:v>26.84</c:v>
                </c:pt>
                <c:pt idx="633">
                  <c:v>25.71</c:v>
                </c:pt>
                <c:pt idx="634">
                  <c:v>24.98</c:v>
                </c:pt>
                <c:pt idx="635">
                  <c:v>24.43</c:v>
                </c:pt>
                <c:pt idx="636">
                  <c:v>24.56</c:v>
                </c:pt>
                <c:pt idx="637">
                  <c:v>24.89</c:v>
                </c:pt>
                <c:pt idx="638">
                  <c:v>25.14</c:v>
                </c:pt>
                <c:pt idx="639">
                  <c:v>26.25</c:v>
                </c:pt>
                <c:pt idx="640">
                  <c:v>25.97</c:v>
                </c:pt>
                <c:pt idx="641">
                  <c:v>23.93</c:v>
                </c:pt>
                <c:pt idx="642">
                  <c:v>25.64</c:v>
                </c:pt>
                <c:pt idx="643">
                  <c:v>24.63</c:v>
                </c:pt>
                <c:pt idx="644">
                  <c:v>23.47</c:v>
                </c:pt>
                <c:pt idx="645">
                  <c:v>22.73</c:v>
                </c:pt>
                <c:pt idx="646">
                  <c:v>23.19</c:v>
                </c:pt>
                <c:pt idx="647">
                  <c:v>24.25</c:v>
                </c:pt>
                <c:pt idx="648">
                  <c:v>24.13</c:v>
                </c:pt>
                <c:pt idx="649">
                  <c:v>23.5</c:v>
                </c:pt>
                <c:pt idx="650">
                  <c:v>22.01</c:v>
                </c:pt>
                <c:pt idx="651">
                  <c:v>22.63</c:v>
                </c:pt>
                <c:pt idx="652">
                  <c:v>22.21</c:v>
                </c:pt>
                <c:pt idx="653">
                  <c:v>22.1</c:v>
                </c:pt>
                <c:pt idx="654">
                  <c:v>21.74</c:v>
                </c:pt>
                <c:pt idx="655">
                  <c:v>22.14</c:v>
                </c:pt>
                <c:pt idx="656">
                  <c:v>22.37</c:v>
                </c:pt>
                <c:pt idx="657">
                  <c:v>25.39</c:v>
                </c:pt>
                <c:pt idx="658">
                  <c:v>25.73</c:v>
                </c:pt>
                <c:pt idx="659">
                  <c:v>26.24</c:v>
                </c:pt>
                <c:pt idx="660">
                  <c:v>26.1</c:v>
                </c:pt>
                <c:pt idx="661">
                  <c:v>24.33</c:v>
                </c:pt>
                <c:pt idx="662">
                  <c:v>24.59</c:v>
                </c:pt>
                <c:pt idx="663">
                  <c:v>26.44</c:v>
                </c:pt>
                <c:pt idx="664">
                  <c:v>25.49</c:v>
                </c:pt>
                <c:pt idx="665">
                  <c:v>25.66</c:v>
                </c:pt>
                <c:pt idx="666">
                  <c:v>27.46</c:v>
                </c:pt>
                <c:pt idx="667">
                  <c:v>26.7</c:v>
                </c:pt>
                <c:pt idx="668">
                  <c:v>27.37</c:v>
                </c:pt>
                <c:pt idx="669">
                  <c:v>24.45</c:v>
                </c:pt>
                <c:pt idx="670">
                  <c:v>27.21</c:v>
                </c:pt>
                <c:pt idx="671">
                  <c:v>26.05</c:v>
                </c:pt>
                <c:pt idx="672">
                  <c:v>23.89</c:v>
                </c:pt>
                <c:pt idx="673">
                  <c:v>23.19</c:v>
                </c:pt>
                <c:pt idx="674">
                  <c:v>21.31</c:v>
                </c:pt>
                <c:pt idx="675">
                  <c:v>23.8</c:v>
                </c:pt>
                <c:pt idx="676">
                  <c:v>23.25</c:v>
                </c:pt>
                <c:pt idx="677">
                  <c:v>22.81</c:v>
                </c:pt>
                <c:pt idx="678">
                  <c:v>21.99</c:v>
                </c:pt>
                <c:pt idx="679">
                  <c:v>21.21</c:v>
                </c:pt>
                <c:pt idx="680">
                  <c:v>21.56</c:v>
                </c:pt>
                <c:pt idx="681">
                  <c:v>22.1</c:v>
                </c:pt>
                <c:pt idx="682">
                  <c:v>21.72</c:v>
                </c:pt>
                <c:pt idx="683">
                  <c:v>22.01</c:v>
                </c:pt>
                <c:pt idx="684">
                  <c:v>21.5</c:v>
                </c:pt>
                <c:pt idx="685">
                  <c:v>22.35</c:v>
                </c:pt>
                <c:pt idx="686">
                  <c:v>22.51</c:v>
                </c:pt>
                <c:pt idx="687">
                  <c:v>23.87</c:v>
                </c:pt>
                <c:pt idx="688">
                  <c:v>21.71</c:v>
                </c:pt>
                <c:pt idx="689">
                  <c:v>22.54</c:v>
                </c:pt>
                <c:pt idx="690">
                  <c:v>22.6</c:v>
                </c:pt>
                <c:pt idx="691">
                  <c:v>23.25</c:v>
                </c:pt>
                <c:pt idx="692">
                  <c:v>23.7</c:v>
                </c:pt>
                <c:pt idx="693">
                  <c:v>22.5</c:v>
                </c:pt>
                <c:pt idx="694">
                  <c:v>23.53</c:v>
                </c:pt>
                <c:pt idx="695">
                  <c:v>21.76</c:v>
                </c:pt>
                <c:pt idx="696">
                  <c:v>21.49</c:v>
                </c:pt>
                <c:pt idx="697">
                  <c:v>21.56</c:v>
                </c:pt>
                <c:pt idx="698">
                  <c:v>20.71</c:v>
                </c:pt>
                <c:pt idx="699">
                  <c:v>18.96</c:v>
                </c:pt>
                <c:pt idx="700">
                  <c:v>18.93</c:v>
                </c:pt>
                <c:pt idx="701">
                  <c:v>19.07</c:v>
                </c:pt>
                <c:pt idx="702">
                  <c:v>19.88</c:v>
                </c:pt>
                <c:pt idx="703">
                  <c:v>19.03</c:v>
                </c:pt>
                <c:pt idx="704">
                  <c:v>19.09</c:v>
                </c:pt>
                <c:pt idx="705">
                  <c:v>20.63</c:v>
                </c:pt>
                <c:pt idx="706">
                  <c:v>19.79</c:v>
                </c:pt>
                <c:pt idx="707">
                  <c:v>19.27</c:v>
                </c:pt>
                <c:pt idx="708">
                  <c:v>18.78</c:v>
                </c:pt>
                <c:pt idx="709">
                  <c:v>19.850000000000001</c:v>
                </c:pt>
                <c:pt idx="710">
                  <c:v>20.22</c:v>
                </c:pt>
                <c:pt idx="711">
                  <c:v>20.71</c:v>
                </c:pt>
                <c:pt idx="712">
                  <c:v>20.88</c:v>
                </c:pt>
                <c:pt idx="713">
                  <c:v>21.2</c:v>
                </c:pt>
                <c:pt idx="714">
                  <c:v>21.83</c:v>
                </c:pt>
                <c:pt idx="715">
                  <c:v>21.57</c:v>
                </c:pt>
                <c:pt idx="716">
                  <c:v>19.559999999999999</c:v>
                </c:pt>
                <c:pt idx="717">
                  <c:v>18.52</c:v>
                </c:pt>
                <c:pt idx="718">
                  <c:v>18.260000000000002</c:v>
                </c:pt>
                <c:pt idx="719">
                  <c:v>18.29</c:v>
                </c:pt>
                <c:pt idx="720">
                  <c:v>19.079999999999998</c:v>
                </c:pt>
                <c:pt idx="721">
                  <c:v>18.47</c:v>
                </c:pt>
                <c:pt idx="722">
                  <c:v>18.64</c:v>
                </c:pt>
                <c:pt idx="723">
                  <c:v>20.61</c:v>
                </c:pt>
                <c:pt idx="724">
                  <c:v>20.2</c:v>
                </c:pt>
                <c:pt idx="725">
                  <c:v>22.58</c:v>
                </c:pt>
                <c:pt idx="726">
                  <c:v>21.76</c:v>
                </c:pt>
                <c:pt idx="727">
                  <c:v>18.75</c:v>
                </c:pt>
                <c:pt idx="728">
                  <c:v>18.04</c:v>
                </c:pt>
                <c:pt idx="729">
                  <c:v>18.37</c:v>
                </c:pt>
                <c:pt idx="730">
                  <c:v>20.63</c:v>
                </c:pt>
                <c:pt idx="731">
                  <c:v>19.559999999999999</c:v>
                </c:pt>
                <c:pt idx="732">
                  <c:v>22.22</c:v>
                </c:pt>
                <c:pt idx="733">
                  <c:v>21.53</c:v>
                </c:pt>
                <c:pt idx="734">
                  <c:v>23.54</c:v>
                </c:pt>
                <c:pt idx="735">
                  <c:v>21.36</c:v>
                </c:pt>
                <c:pt idx="736">
                  <c:v>19.39</c:v>
                </c:pt>
                <c:pt idx="737">
                  <c:v>18.010000000000002</c:v>
                </c:pt>
                <c:pt idx="738">
                  <c:v>18.02</c:v>
                </c:pt>
                <c:pt idx="739">
                  <c:v>17.989999999999998</c:v>
                </c:pt>
                <c:pt idx="740">
                  <c:v>17.739999999999998</c:v>
                </c:pt>
                <c:pt idx="741">
                  <c:v>17.25</c:v>
                </c:pt>
                <c:pt idx="742">
                  <c:v>17.61</c:v>
                </c:pt>
                <c:pt idx="743">
                  <c:v>17.55</c:v>
                </c:pt>
                <c:pt idx="744">
                  <c:v>17.61</c:v>
                </c:pt>
                <c:pt idx="745">
                  <c:v>17.940000000000001</c:v>
                </c:pt>
                <c:pt idx="746">
                  <c:v>17.39</c:v>
                </c:pt>
                <c:pt idx="747">
                  <c:v>16.11</c:v>
                </c:pt>
                <c:pt idx="748">
                  <c:v>16.41</c:v>
                </c:pt>
                <c:pt idx="749">
                  <c:v>16.489999999999998</c:v>
                </c:pt>
                <c:pt idx="750">
                  <c:v>15.45</c:v>
                </c:pt>
                <c:pt idx="751">
                  <c:v>16.47</c:v>
                </c:pt>
                <c:pt idx="752">
                  <c:v>17.670000000000002</c:v>
                </c:pt>
                <c:pt idx="753">
                  <c:v>17.52</c:v>
                </c:pt>
                <c:pt idx="754">
                  <c:v>17.28</c:v>
                </c:pt>
                <c:pt idx="755">
                  <c:v>17.52</c:v>
                </c:pt>
                <c:pt idx="756">
                  <c:v>17.75</c:v>
                </c:pt>
                <c:pt idx="757">
                  <c:v>17.61</c:v>
                </c:pt>
                <c:pt idx="758">
                  <c:v>17.38</c:v>
                </c:pt>
                <c:pt idx="759">
                  <c:v>17.02</c:v>
                </c:pt>
                <c:pt idx="760">
                  <c:v>17.399999999999999</c:v>
                </c:pt>
                <c:pt idx="761">
                  <c:v>17.14</c:v>
                </c:pt>
                <c:pt idx="762">
                  <c:v>17.54</c:v>
                </c:pt>
                <c:pt idx="763">
                  <c:v>16.89</c:v>
                </c:pt>
                <c:pt idx="764">
                  <c:v>16.239999999999998</c:v>
                </c:pt>
                <c:pt idx="765">
                  <c:v>16.39</c:v>
                </c:pt>
                <c:pt idx="766">
                  <c:v>15.46</c:v>
                </c:pt>
                <c:pt idx="767">
                  <c:v>15.87</c:v>
                </c:pt>
                <c:pt idx="768">
                  <c:v>17.309999999999999</c:v>
                </c:pt>
                <c:pt idx="769">
                  <c:v>17.989999999999998</c:v>
                </c:pt>
                <c:pt idx="770">
                  <c:v>18.47</c:v>
                </c:pt>
                <c:pt idx="771">
                  <c:v>17.649999999999999</c:v>
                </c:pt>
                <c:pt idx="772">
                  <c:v>17.59</c:v>
                </c:pt>
                <c:pt idx="773">
                  <c:v>16.64</c:v>
                </c:pt>
                <c:pt idx="774">
                  <c:v>16.149999999999999</c:v>
                </c:pt>
                <c:pt idx="775">
                  <c:v>20.04</c:v>
                </c:pt>
                <c:pt idx="776">
                  <c:v>19.53</c:v>
                </c:pt>
                <c:pt idx="777">
                  <c:v>17.63</c:v>
                </c:pt>
                <c:pt idx="778">
                  <c:v>17.3</c:v>
                </c:pt>
                <c:pt idx="779">
                  <c:v>16.690000000000001</c:v>
                </c:pt>
                <c:pt idx="780">
                  <c:v>15.93</c:v>
                </c:pt>
                <c:pt idx="781">
                  <c:v>16.28</c:v>
                </c:pt>
                <c:pt idx="782">
                  <c:v>15.81</c:v>
                </c:pt>
                <c:pt idx="783">
                  <c:v>15.87</c:v>
                </c:pt>
                <c:pt idx="784">
                  <c:v>16.09</c:v>
                </c:pt>
                <c:pt idx="785">
                  <c:v>15.69</c:v>
                </c:pt>
                <c:pt idx="786">
                  <c:v>15.95</c:v>
                </c:pt>
                <c:pt idx="787">
                  <c:v>16.37</c:v>
                </c:pt>
                <c:pt idx="788">
                  <c:v>16.72</c:v>
                </c:pt>
                <c:pt idx="789">
                  <c:v>16.59</c:v>
                </c:pt>
                <c:pt idx="790">
                  <c:v>16.43</c:v>
                </c:pt>
                <c:pt idx="791">
                  <c:v>20.8</c:v>
                </c:pt>
                <c:pt idx="792">
                  <c:v>22.13</c:v>
                </c:pt>
                <c:pt idx="793">
                  <c:v>21.32</c:v>
                </c:pt>
                <c:pt idx="794">
                  <c:v>19.22</c:v>
                </c:pt>
                <c:pt idx="795">
                  <c:v>18.350000000000001</c:v>
                </c:pt>
                <c:pt idx="796">
                  <c:v>21.01</c:v>
                </c:pt>
                <c:pt idx="797">
                  <c:v>20.7</c:v>
                </c:pt>
                <c:pt idx="798">
                  <c:v>18.600000000000001</c:v>
                </c:pt>
                <c:pt idx="799">
                  <c:v>19.059999999999999</c:v>
                </c:pt>
                <c:pt idx="800">
                  <c:v>20.66</c:v>
                </c:pt>
                <c:pt idx="801">
                  <c:v>19.82</c:v>
                </c:pt>
                <c:pt idx="802">
                  <c:v>20.22</c:v>
                </c:pt>
                <c:pt idx="803">
                  <c:v>21.88</c:v>
                </c:pt>
                <c:pt idx="804">
                  <c:v>20.079999999999998</c:v>
                </c:pt>
                <c:pt idx="805">
                  <c:v>21.13</c:v>
                </c:pt>
                <c:pt idx="806">
                  <c:v>24.32</c:v>
                </c:pt>
                <c:pt idx="807">
                  <c:v>29.4</c:v>
                </c:pt>
                <c:pt idx="808">
                  <c:v>26.37</c:v>
                </c:pt>
                <c:pt idx="809">
                  <c:v>24.44</c:v>
                </c:pt>
                <c:pt idx="810">
                  <c:v>20.61</c:v>
                </c:pt>
                <c:pt idx="811">
                  <c:v>20.21</c:v>
                </c:pt>
                <c:pt idx="812">
                  <c:v>19.170000000000002</c:v>
                </c:pt>
                <c:pt idx="813">
                  <c:v>18</c:v>
                </c:pt>
                <c:pt idx="814">
                  <c:v>17.91</c:v>
                </c:pt>
                <c:pt idx="815">
                  <c:v>19.440000000000001</c:v>
                </c:pt>
                <c:pt idx="816">
                  <c:v>18.16</c:v>
                </c:pt>
                <c:pt idx="817">
                  <c:v>17.71</c:v>
                </c:pt>
                <c:pt idx="818">
                  <c:v>17.739999999999998</c:v>
                </c:pt>
                <c:pt idx="819">
                  <c:v>17.399999999999999</c:v>
                </c:pt>
                <c:pt idx="820">
                  <c:v>17.5</c:v>
                </c:pt>
                <c:pt idx="821">
                  <c:v>17.25</c:v>
                </c:pt>
                <c:pt idx="822">
                  <c:v>16.899999999999999</c:v>
                </c:pt>
                <c:pt idx="823">
                  <c:v>17.11</c:v>
                </c:pt>
                <c:pt idx="824">
                  <c:v>17.87</c:v>
                </c:pt>
                <c:pt idx="825">
                  <c:v>16.59</c:v>
                </c:pt>
                <c:pt idx="826">
                  <c:v>17.09</c:v>
                </c:pt>
                <c:pt idx="827">
                  <c:v>16.920000000000002</c:v>
                </c:pt>
                <c:pt idx="828">
                  <c:v>16.27</c:v>
                </c:pt>
                <c:pt idx="829">
                  <c:v>15.32</c:v>
                </c:pt>
                <c:pt idx="830">
                  <c:v>16.96</c:v>
                </c:pt>
                <c:pt idx="831">
                  <c:v>15.83</c:v>
                </c:pt>
                <c:pt idx="832">
                  <c:v>15.07</c:v>
                </c:pt>
                <c:pt idx="833">
                  <c:v>14.69</c:v>
                </c:pt>
                <c:pt idx="834">
                  <c:v>15.77</c:v>
                </c:pt>
                <c:pt idx="835">
                  <c:v>15.62</c:v>
                </c:pt>
                <c:pt idx="836">
                  <c:v>15.35</c:v>
                </c:pt>
                <c:pt idx="837">
                  <c:v>14.62</c:v>
                </c:pt>
                <c:pt idx="838">
                  <c:v>14.75</c:v>
                </c:pt>
                <c:pt idx="839">
                  <c:v>15.99</c:v>
                </c:pt>
                <c:pt idx="840">
                  <c:v>16.7</c:v>
                </c:pt>
                <c:pt idx="841">
                  <c:v>17.079999999999998</c:v>
                </c:pt>
                <c:pt idx="842">
                  <c:v>18.2</c:v>
                </c:pt>
                <c:pt idx="843">
                  <c:v>18.399999999999999</c:v>
                </c:pt>
                <c:pt idx="844">
                  <c:v>17.16</c:v>
                </c:pt>
                <c:pt idx="845">
                  <c:v>15.91</c:v>
                </c:pt>
                <c:pt idx="846">
                  <c:v>16.95</c:v>
                </c:pt>
                <c:pt idx="847">
                  <c:v>16.03</c:v>
                </c:pt>
                <c:pt idx="848">
                  <c:v>17.07</c:v>
                </c:pt>
                <c:pt idx="849">
                  <c:v>18.239999999999998</c:v>
                </c:pt>
                <c:pt idx="850">
                  <c:v>17.55</c:v>
                </c:pt>
                <c:pt idx="851">
                  <c:v>16.23</c:v>
                </c:pt>
                <c:pt idx="852">
                  <c:v>15.52</c:v>
                </c:pt>
                <c:pt idx="853">
                  <c:v>17.43</c:v>
                </c:pt>
                <c:pt idx="854">
                  <c:v>18.27</c:v>
                </c:pt>
                <c:pt idx="855">
                  <c:v>17.82</c:v>
                </c:pt>
                <c:pt idx="856">
                  <c:v>17.07</c:v>
                </c:pt>
                <c:pt idx="857">
                  <c:v>16.09</c:v>
                </c:pt>
                <c:pt idx="858">
                  <c:v>15.98</c:v>
                </c:pt>
                <c:pt idx="859">
                  <c:v>15.45</c:v>
                </c:pt>
                <c:pt idx="860">
                  <c:v>18.3</c:v>
                </c:pt>
                <c:pt idx="861">
                  <c:v>18.09</c:v>
                </c:pt>
                <c:pt idx="862">
                  <c:v>17.95</c:v>
                </c:pt>
                <c:pt idx="863">
                  <c:v>18.489999999999998</c:v>
                </c:pt>
                <c:pt idx="864">
                  <c:v>18.07</c:v>
                </c:pt>
                <c:pt idx="865">
                  <c:v>18.79</c:v>
                </c:pt>
                <c:pt idx="866">
                  <c:v>17.77</c:v>
                </c:pt>
                <c:pt idx="867">
                  <c:v>18.86</c:v>
                </c:pt>
                <c:pt idx="868">
                  <c:v>19.61</c:v>
                </c:pt>
                <c:pt idx="869">
                  <c:v>18.260000000000002</c:v>
                </c:pt>
                <c:pt idx="870">
                  <c:v>21.32</c:v>
                </c:pt>
                <c:pt idx="871">
                  <c:v>22.73</c:v>
                </c:pt>
                <c:pt idx="872">
                  <c:v>21.85</c:v>
                </c:pt>
                <c:pt idx="873">
                  <c:v>19.989999999999998</c:v>
                </c:pt>
                <c:pt idx="874">
                  <c:v>18.86</c:v>
                </c:pt>
                <c:pt idx="875">
                  <c:v>18.52</c:v>
                </c:pt>
                <c:pt idx="876">
                  <c:v>19.29</c:v>
                </c:pt>
                <c:pt idx="877">
                  <c:v>21.1</c:v>
                </c:pt>
                <c:pt idx="878">
                  <c:v>20.56</c:v>
                </c:pt>
                <c:pt idx="879">
                  <c:v>19.170000000000002</c:v>
                </c:pt>
                <c:pt idx="880">
                  <c:v>17.27</c:v>
                </c:pt>
                <c:pt idx="881">
                  <c:v>16.52</c:v>
                </c:pt>
                <c:pt idx="882">
                  <c:v>15.87</c:v>
                </c:pt>
                <c:pt idx="883">
                  <c:v>16.059999999999999</c:v>
                </c:pt>
                <c:pt idx="884">
                  <c:v>16.34</c:v>
                </c:pt>
                <c:pt idx="885">
                  <c:v>15.95</c:v>
                </c:pt>
                <c:pt idx="886">
                  <c:v>15.95</c:v>
                </c:pt>
                <c:pt idx="887">
                  <c:v>18.39</c:v>
                </c:pt>
                <c:pt idx="888">
                  <c:v>19.87</c:v>
                </c:pt>
                <c:pt idx="889">
                  <c:v>19.91</c:v>
                </c:pt>
                <c:pt idx="890">
                  <c:v>20.8</c:v>
                </c:pt>
                <c:pt idx="891">
                  <c:v>19.53</c:v>
                </c:pt>
                <c:pt idx="892">
                  <c:v>20.95</c:v>
                </c:pt>
                <c:pt idx="893">
                  <c:v>19.21</c:v>
                </c:pt>
                <c:pt idx="894">
                  <c:v>19.09</c:v>
                </c:pt>
                <c:pt idx="895">
                  <c:v>17.559999999999999</c:v>
                </c:pt>
                <c:pt idx="896">
                  <c:v>17.52</c:v>
                </c:pt>
                <c:pt idx="897">
                  <c:v>19.350000000000001</c:v>
                </c:pt>
                <c:pt idx="898">
                  <c:v>20.23</c:v>
                </c:pt>
                <c:pt idx="899">
                  <c:v>22.98</c:v>
                </c:pt>
                <c:pt idx="900">
                  <c:v>23.74</c:v>
                </c:pt>
                <c:pt idx="901">
                  <c:v>25.25</c:v>
                </c:pt>
                <c:pt idx="902">
                  <c:v>23.66</c:v>
                </c:pt>
                <c:pt idx="903">
                  <c:v>24.79</c:v>
                </c:pt>
                <c:pt idx="904">
                  <c:v>23.38</c:v>
                </c:pt>
                <c:pt idx="905">
                  <c:v>31.66</c:v>
                </c:pt>
                <c:pt idx="906">
                  <c:v>32</c:v>
                </c:pt>
                <c:pt idx="907">
                  <c:v>48</c:v>
                </c:pt>
                <c:pt idx="908">
                  <c:v>35.06</c:v>
                </c:pt>
                <c:pt idx="909">
                  <c:v>42.99</c:v>
                </c:pt>
                <c:pt idx="910">
                  <c:v>39</c:v>
                </c:pt>
                <c:pt idx="911">
                  <c:v>36.36</c:v>
                </c:pt>
                <c:pt idx="912">
                  <c:v>31.87</c:v>
                </c:pt>
                <c:pt idx="913">
                  <c:v>32.85</c:v>
                </c:pt>
                <c:pt idx="914">
                  <c:v>31.58</c:v>
                </c:pt>
                <c:pt idx="915">
                  <c:v>42.67</c:v>
                </c:pt>
                <c:pt idx="916">
                  <c:v>43.05</c:v>
                </c:pt>
                <c:pt idx="917">
                  <c:v>42.44</c:v>
                </c:pt>
                <c:pt idx="918">
                  <c:v>36.270000000000003</c:v>
                </c:pt>
                <c:pt idx="919">
                  <c:v>35.9</c:v>
                </c:pt>
                <c:pt idx="920">
                  <c:v>39.76</c:v>
                </c:pt>
                <c:pt idx="921">
                  <c:v>35.590000000000003</c:v>
                </c:pt>
                <c:pt idx="922">
                  <c:v>32.28</c:v>
                </c:pt>
                <c:pt idx="923">
                  <c:v>32.89</c:v>
                </c:pt>
                <c:pt idx="924">
                  <c:v>31.62</c:v>
                </c:pt>
                <c:pt idx="925">
                  <c:v>31.82</c:v>
                </c:pt>
                <c:pt idx="926">
                  <c:v>33.92</c:v>
                </c:pt>
                <c:pt idx="927">
                  <c:v>37</c:v>
                </c:pt>
                <c:pt idx="928">
                  <c:v>33.380000000000003</c:v>
                </c:pt>
                <c:pt idx="929">
                  <c:v>34.32</c:v>
                </c:pt>
                <c:pt idx="930">
                  <c:v>38.520000000000003</c:v>
                </c:pt>
                <c:pt idx="931">
                  <c:v>38.590000000000003</c:v>
                </c:pt>
                <c:pt idx="932">
                  <c:v>36.909999999999997</c:v>
                </c:pt>
                <c:pt idx="933">
                  <c:v>34.6</c:v>
                </c:pt>
                <c:pt idx="934">
                  <c:v>31.97</c:v>
                </c:pt>
                <c:pt idx="935">
                  <c:v>30.98</c:v>
                </c:pt>
                <c:pt idx="936">
                  <c:v>32.729999999999997</c:v>
                </c:pt>
                <c:pt idx="937">
                  <c:v>32.86</c:v>
                </c:pt>
                <c:pt idx="938">
                  <c:v>37.32</c:v>
                </c:pt>
                <c:pt idx="939">
                  <c:v>41.35</c:v>
                </c:pt>
                <c:pt idx="940">
                  <c:v>41.25</c:v>
                </c:pt>
                <c:pt idx="941">
                  <c:v>39.020000000000003</c:v>
                </c:pt>
                <c:pt idx="942">
                  <c:v>37.71</c:v>
                </c:pt>
                <c:pt idx="943">
                  <c:v>41.08</c:v>
                </c:pt>
                <c:pt idx="944">
                  <c:v>38.840000000000003</c:v>
                </c:pt>
                <c:pt idx="945">
                  <c:v>42.96</c:v>
                </c:pt>
                <c:pt idx="946">
                  <c:v>45.45</c:v>
                </c:pt>
                <c:pt idx="947">
                  <c:v>40.82</c:v>
                </c:pt>
                <c:pt idx="948">
                  <c:v>37.81</c:v>
                </c:pt>
                <c:pt idx="949">
                  <c:v>36.270000000000003</c:v>
                </c:pt>
                <c:pt idx="950">
                  <c:v>36.200000000000003</c:v>
                </c:pt>
                <c:pt idx="951">
                  <c:v>33.020000000000003</c:v>
                </c:pt>
                <c:pt idx="952">
                  <c:v>32.86</c:v>
                </c:pt>
                <c:pt idx="953">
                  <c:v>31.26</c:v>
                </c:pt>
                <c:pt idx="954">
                  <c:v>30.7</c:v>
                </c:pt>
                <c:pt idx="955">
                  <c:v>28.24</c:v>
                </c:pt>
                <c:pt idx="956">
                  <c:v>33.39</c:v>
                </c:pt>
                <c:pt idx="957">
                  <c:v>31.56</c:v>
                </c:pt>
                <c:pt idx="958">
                  <c:v>34.44</c:v>
                </c:pt>
                <c:pt idx="959">
                  <c:v>34.78</c:v>
                </c:pt>
                <c:pt idx="960">
                  <c:v>31.32</c:v>
                </c:pt>
                <c:pt idx="961">
                  <c:v>29.26</c:v>
                </c:pt>
                <c:pt idx="962">
                  <c:v>32.22</c:v>
                </c:pt>
                <c:pt idx="963">
                  <c:v>29.86</c:v>
                </c:pt>
                <c:pt idx="964">
                  <c:v>25.46</c:v>
                </c:pt>
                <c:pt idx="965">
                  <c:v>24.53</c:v>
                </c:pt>
                <c:pt idx="966">
                  <c:v>29.96</c:v>
                </c:pt>
                <c:pt idx="967">
                  <c:v>34.770000000000003</c:v>
                </c:pt>
                <c:pt idx="968">
                  <c:v>32.74</c:v>
                </c:pt>
                <c:pt idx="969">
                  <c:v>30.5</c:v>
                </c:pt>
                <c:pt idx="970">
                  <c:v>30.16</c:v>
                </c:pt>
                <c:pt idx="971">
                  <c:v>29.85</c:v>
                </c:pt>
                <c:pt idx="972">
                  <c:v>27.48</c:v>
                </c:pt>
                <c:pt idx="973">
                  <c:v>36.159999999999997</c:v>
                </c:pt>
                <c:pt idx="974">
                  <c:v>32.81</c:v>
                </c:pt>
                <c:pt idx="975">
                  <c:v>30.04</c:v>
                </c:pt>
                <c:pt idx="976">
                  <c:v>31.13</c:v>
                </c:pt>
                <c:pt idx="977">
                  <c:v>31.22</c:v>
                </c:pt>
                <c:pt idx="978">
                  <c:v>33.51</c:v>
                </c:pt>
                <c:pt idx="979">
                  <c:v>34.51</c:v>
                </c:pt>
                <c:pt idx="980">
                  <c:v>32</c:v>
                </c:pt>
                <c:pt idx="981">
                  <c:v>32.909999999999997</c:v>
                </c:pt>
                <c:pt idx="982">
                  <c:v>31.97</c:v>
                </c:pt>
                <c:pt idx="983">
                  <c:v>33.979999999999997</c:v>
                </c:pt>
                <c:pt idx="984">
                  <c:v>34.47</c:v>
                </c:pt>
                <c:pt idx="985">
                  <c:v>32.130000000000003</c:v>
                </c:pt>
                <c:pt idx="986">
                  <c:v>30.64</c:v>
                </c:pt>
                <c:pt idx="987">
                  <c:v>27.8</c:v>
                </c:pt>
                <c:pt idx="988">
                  <c:v>27.41</c:v>
                </c:pt>
                <c:pt idx="989">
                  <c:v>27.52</c:v>
                </c:pt>
                <c:pt idx="990">
                  <c:v>27.84</c:v>
                </c:pt>
                <c:pt idx="991">
                  <c:v>28.13</c:v>
                </c:pt>
                <c:pt idx="992">
                  <c:v>28.67</c:v>
                </c:pt>
                <c:pt idx="993">
                  <c:v>30.59</c:v>
                </c:pt>
                <c:pt idx="994">
                  <c:v>26.38</c:v>
                </c:pt>
                <c:pt idx="995">
                  <c:v>25.67</c:v>
                </c:pt>
                <c:pt idx="996">
                  <c:v>25.41</c:v>
                </c:pt>
                <c:pt idx="997">
                  <c:v>26.04</c:v>
                </c:pt>
                <c:pt idx="998">
                  <c:v>25.11</c:v>
                </c:pt>
                <c:pt idx="999">
                  <c:v>24.29</c:v>
                </c:pt>
                <c:pt idx="1000">
                  <c:v>24.92</c:v>
                </c:pt>
                <c:pt idx="1001">
                  <c:v>23.22</c:v>
                </c:pt>
                <c:pt idx="1002">
                  <c:v>21.43</c:v>
                </c:pt>
                <c:pt idx="1003">
                  <c:v>21.16</c:v>
                </c:pt>
                <c:pt idx="1004">
                  <c:v>20.73</c:v>
                </c:pt>
                <c:pt idx="1005">
                  <c:v>21.91</c:v>
                </c:pt>
                <c:pt idx="1006">
                  <c:v>23.52</c:v>
                </c:pt>
                <c:pt idx="1007">
                  <c:v>22.65</c:v>
                </c:pt>
                <c:pt idx="1008">
                  <c:v>23.4</c:v>
                </c:pt>
                <c:pt idx="1009">
                  <c:v>22.97</c:v>
                </c:pt>
                <c:pt idx="1010">
                  <c:v>22.22</c:v>
                </c:pt>
                <c:pt idx="1011">
                  <c:v>21.48</c:v>
                </c:pt>
                <c:pt idx="1012">
                  <c:v>20.63</c:v>
                </c:pt>
                <c:pt idx="1013">
                  <c:v>21.07</c:v>
                </c:pt>
                <c:pt idx="1014">
                  <c:v>20.69</c:v>
                </c:pt>
                <c:pt idx="1015">
                  <c:v>21.05</c:v>
                </c:pt>
                <c:pt idx="1016">
                  <c:v>20.47</c:v>
                </c:pt>
                <c:pt idx="1017">
                  <c:v>20.91</c:v>
                </c:pt>
                <c:pt idx="1018">
                  <c:v>22.2</c:v>
                </c:pt>
                <c:pt idx="1019">
                  <c:v>20.89</c:v>
                </c:pt>
                <c:pt idx="1020">
                  <c:v>19.87</c:v>
                </c:pt>
                <c:pt idx="1021">
                  <c:v>18.28</c:v>
                </c:pt>
                <c:pt idx="1022">
                  <c:v>18.670000000000002</c:v>
                </c:pt>
                <c:pt idx="1023">
                  <c:v>18.91</c:v>
                </c:pt>
                <c:pt idx="1024">
                  <c:v>18.309999999999999</c:v>
                </c:pt>
                <c:pt idx="1025">
                  <c:v>18.57</c:v>
                </c:pt>
                <c:pt idx="1026">
                  <c:v>18.53</c:v>
                </c:pt>
                <c:pt idx="1027">
                  <c:v>19.399999999999999</c:v>
                </c:pt>
                <c:pt idx="1028">
                  <c:v>19.440000000000001</c:v>
                </c:pt>
                <c:pt idx="1029">
                  <c:v>18.55</c:v>
                </c:pt>
                <c:pt idx="1030">
                  <c:v>17.98</c:v>
                </c:pt>
                <c:pt idx="1031">
                  <c:v>17.100000000000001</c:v>
                </c:pt>
                <c:pt idx="1032">
                  <c:v>17.760000000000002</c:v>
                </c:pt>
                <c:pt idx="1033">
                  <c:v>17.649999999999999</c:v>
                </c:pt>
                <c:pt idx="1034">
                  <c:v>18.16</c:v>
                </c:pt>
                <c:pt idx="1035">
                  <c:v>18.63</c:v>
                </c:pt>
                <c:pt idx="1036">
                  <c:v>20.79</c:v>
                </c:pt>
                <c:pt idx="1037">
                  <c:v>19.04</c:v>
                </c:pt>
                <c:pt idx="1038">
                  <c:v>19.54</c:v>
                </c:pt>
                <c:pt idx="1039">
                  <c:v>21.14</c:v>
                </c:pt>
                <c:pt idx="1040">
                  <c:v>19.22</c:v>
                </c:pt>
                <c:pt idx="1041">
                  <c:v>17.78</c:v>
                </c:pt>
                <c:pt idx="1042">
                  <c:v>18.190000000000001</c:v>
                </c:pt>
                <c:pt idx="1043">
                  <c:v>18.190000000000001</c:v>
                </c:pt>
                <c:pt idx="1044">
                  <c:v>16.8</c:v>
                </c:pt>
                <c:pt idx="1045">
                  <c:v>17.309999999999999</c:v>
                </c:pt>
                <c:pt idx="1046">
                  <c:v>18.190000000000001</c:v>
                </c:pt>
                <c:pt idx="1047">
                  <c:v>17.96</c:v>
                </c:pt>
                <c:pt idx="1048">
                  <c:v>18.43</c:v>
                </c:pt>
                <c:pt idx="1049">
                  <c:v>17.260000000000002</c:v>
                </c:pt>
                <c:pt idx="1050">
                  <c:v>17.29</c:v>
                </c:pt>
                <c:pt idx="1051">
                  <c:v>18.05</c:v>
                </c:pt>
                <c:pt idx="1052">
                  <c:v>20.87</c:v>
                </c:pt>
                <c:pt idx="1053">
                  <c:v>19.07</c:v>
                </c:pt>
                <c:pt idx="1054">
                  <c:v>17.95</c:v>
                </c:pt>
                <c:pt idx="1055">
                  <c:v>17.11</c:v>
                </c:pt>
                <c:pt idx="1056">
                  <c:v>15.64</c:v>
                </c:pt>
                <c:pt idx="1057">
                  <c:v>14.8</c:v>
                </c:pt>
                <c:pt idx="1058">
                  <c:v>15.31</c:v>
                </c:pt>
                <c:pt idx="1059">
                  <c:v>15.42</c:v>
                </c:pt>
                <c:pt idx="1060">
                  <c:v>14.47</c:v>
                </c:pt>
                <c:pt idx="1061">
                  <c:v>15.04</c:v>
                </c:pt>
                <c:pt idx="1062">
                  <c:v>15.58</c:v>
                </c:pt>
                <c:pt idx="1063">
                  <c:v>15.13</c:v>
                </c:pt>
                <c:pt idx="1064">
                  <c:v>15.57</c:v>
                </c:pt>
                <c:pt idx="1065">
                  <c:v>14.82</c:v>
                </c:pt>
                <c:pt idx="1066">
                  <c:v>14.26</c:v>
                </c:pt>
                <c:pt idx="1067">
                  <c:v>15.59</c:v>
                </c:pt>
                <c:pt idx="1068">
                  <c:v>15.47</c:v>
                </c:pt>
                <c:pt idx="1069">
                  <c:v>15.48</c:v>
                </c:pt>
                <c:pt idx="1070">
                  <c:v>15.5</c:v>
                </c:pt>
                <c:pt idx="1071">
                  <c:v>15.64</c:v>
                </c:pt>
                <c:pt idx="1072">
                  <c:v>15.66</c:v>
                </c:pt>
                <c:pt idx="1073">
                  <c:v>16.440000000000001</c:v>
                </c:pt>
                <c:pt idx="1074">
                  <c:v>16.7</c:v>
                </c:pt>
                <c:pt idx="1075">
                  <c:v>18.809999999999999</c:v>
                </c:pt>
                <c:pt idx="1076">
                  <c:v>20.39</c:v>
                </c:pt>
                <c:pt idx="1077">
                  <c:v>20.02</c:v>
                </c:pt>
                <c:pt idx="1078">
                  <c:v>17.2</c:v>
                </c:pt>
                <c:pt idx="1079">
                  <c:v>19.55</c:v>
                </c:pt>
                <c:pt idx="1080">
                  <c:v>19.55</c:v>
                </c:pt>
                <c:pt idx="1081">
                  <c:v>18.46</c:v>
                </c:pt>
                <c:pt idx="1082">
                  <c:v>18.64</c:v>
                </c:pt>
                <c:pt idx="1083">
                  <c:v>18.36</c:v>
                </c:pt>
                <c:pt idx="1084">
                  <c:v>17.440000000000001</c:v>
                </c:pt>
                <c:pt idx="1085">
                  <c:v>18.97</c:v>
                </c:pt>
                <c:pt idx="1086">
                  <c:v>18.100000000000001</c:v>
                </c:pt>
                <c:pt idx="1087">
                  <c:v>16.82</c:v>
                </c:pt>
                <c:pt idx="1088">
                  <c:v>16.239999999999998</c:v>
                </c:pt>
                <c:pt idx="1089">
                  <c:v>16.32</c:v>
                </c:pt>
                <c:pt idx="1090">
                  <c:v>17.149999999999999</c:v>
                </c:pt>
                <c:pt idx="1091">
                  <c:v>16.600000000000001</c:v>
                </c:pt>
                <c:pt idx="1092">
                  <c:v>16.88</c:v>
                </c:pt>
                <c:pt idx="1093">
                  <c:v>17.559999999999999</c:v>
                </c:pt>
                <c:pt idx="1094">
                  <c:v>19.16</c:v>
                </c:pt>
                <c:pt idx="1095">
                  <c:v>18.940000000000001</c:v>
                </c:pt>
                <c:pt idx="1096">
                  <c:v>19.05</c:v>
                </c:pt>
                <c:pt idx="1097">
                  <c:v>20.079999999999998</c:v>
                </c:pt>
                <c:pt idx="1098">
                  <c:v>18.829999999999998</c:v>
                </c:pt>
                <c:pt idx="1099">
                  <c:v>19.89</c:v>
                </c:pt>
                <c:pt idx="1100">
                  <c:v>21.87</c:v>
                </c:pt>
                <c:pt idx="1101">
                  <c:v>21.97</c:v>
                </c:pt>
                <c:pt idx="1102">
                  <c:v>22.27</c:v>
                </c:pt>
                <c:pt idx="1103">
                  <c:v>24.49</c:v>
                </c:pt>
                <c:pt idx="1104">
                  <c:v>25.1</c:v>
                </c:pt>
                <c:pt idx="1105">
                  <c:v>22.01</c:v>
                </c:pt>
                <c:pt idx="1106">
                  <c:v>22.48</c:v>
                </c:pt>
                <c:pt idx="1107">
                  <c:v>22.33</c:v>
                </c:pt>
                <c:pt idx="1108">
                  <c:v>21.54</c:v>
                </c:pt>
                <c:pt idx="1109">
                  <c:v>21.76</c:v>
                </c:pt>
                <c:pt idx="1110">
                  <c:v>21.03</c:v>
                </c:pt>
                <c:pt idx="1111">
                  <c:v>24.14</c:v>
                </c:pt>
                <c:pt idx="1112">
                  <c:v>24.06</c:v>
                </c:pt>
                <c:pt idx="1113">
                  <c:v>26.66</c:v>
                </c:pt>
                <c:pt idx="1114">
                  <c:v>26.12</c:v>
                </c:pt>
                <c:pt idx="1115">
                  <c:v>24.68</c:v>
                </c:pt>
                <c:pt idx="1116">
                  <c:v>22.16</c:v>
                </c:pt>
                <c:pt idx="1117">
                  <c:v>21.72</c:v>
                </c:pt>
                <c:pt idx="1118">
                  <c:v>21.23</c:v>
                </c:pt>
                <c:pt idx="1119">
                  <c:v>23.56</c:v>
                </c:pt>
                <c:pt idx="1120">
                  <c:v>22.09</c:v>
                </c:pt>
                <c:pt idx="1121">
                  <c:v>24.27</c:v>
                </c:pt>
                <c:pt idx="1122">
                  <c:v>21.68</c:v>
                </c:pt>
                <c:pt idx="1123">
                  <c:v>21.11</c:v>
                </c:pt>
                <c:pt idx="1124">
                  <c:v>18.32</c:v>
                </c:pt>
                <c:pt idx="1125">
                  <c:v>18.38</c:v>
                </c:pt>
                <c:pt idx="1126">
                  <c:v>17.239999999999998</c:v>
                </c:pt>
                <c:pt idx="1127">
                  <c:v>20.079999999999998</c:v>
                </c:pt>
                <c:pt idx="1128">
                  <c:v>18.11</c:v>
                </c:pt>
                <c:pt idx="1129">
                  <c:v>20.38</c:v>
                </c:pt>
                <c:pt idx="1130">
                  <c:v>19.72</c:v>
                </c:pt>
                <c:pt idx="1131">
                  <c:v>19.45</c:v>
                </c:pt>
                <c:pt idx="1132">
                  <c:v>19.71</c:v>
                </c:pt>
                <c:pt idx="1133">
                  <c:v>17.079999999999998</c:v>
                </c:pt>
                <c:pt idx="1134">
                  <c:v>16.8</c:v>
                </c:pt>
                <c:pt idx="1135">
                  <c:v>16.66</c:v>
                </c:pt>
                <c:pt idx="1136">
                  <c:v>17.5</c:v>
                </c:pt>
                <c:pt idx="1137">
                  <c:v>17.100000000000001</c:v>
                </c:pt>
                <c:pt idx="1138">
                  <c:v>17.98</c:v>
                </c:pt>
                <c:pt idx="1139">
                  <c:v>18.72</c:v>
                </c:pt>
                <c:pt idx="1140">
                  <c:v>17.95</c:v>
                </c:pt>
                <c:pt idx="1141">
                  <c:v>18.329999999999998</c:v>
                </c:pt>
                <c:pt idx="1142">
                  <c:v>16.739999999999998</c:v>
                </c:pt>
                <c:pt idx="1143">
                  <c:v>17.11</c:v>
                </c:pt>
                <c:pt idx="1144">
                  <c:v>16.48</c:v>
                </c:pt>
                <c:pt idx="1145">
                  <c:v>16.16</c:v>
                </c:pt>
                <c:pt idx="1146">
                  <c:v>15.45</c:v>
                </c:pt>
                <c:pt idx="1147">
                  <c:v>16.27</c:v>
                </c:pt>
                <c:pt idx="1148">
                  <c:v>18.62</c:v>
                </c:pt>
                <c:pt idx="1149">
                  <c:v>20.47</c:v>
                </c:pt>
                <c:pt idx="1150">
                  <c:v>19.34</c:v>
                </c:pt>
                <c:pt idx="1151">
                  <c:v>17.53</c:v>
                </c:pt>
                <c:pt idx="1152">
                  <c:v>16.7</c:v>
                </c:pt>
                <c:pt idx="1153">
                  <c:v>18.03</c:v>
                </c:pt>
                <c:pt idx="1154">
                  <c:v>18.93</c:v>
                </c:pt>
                <c:pt idx="1155">
                  <c:v>18.96</c:v>
                </c:pt>
                <c:pt idx="1156">
                  <c:v>17.57</c:v>
                </c:pt>
                <c:pt idx="1157">
                  <c:v>15.64</c:v>
                </c:pt>
                <c:pt idx="1158">
                  <c:v>15.95</c:v>
                </c:pt>
                <c:pt idx="1159">
                  <c:v>15.99</c:v>
                </c:pt>
                <c:pt idx="1160">
                  <c:v>15.32</c:v>
                </c:pt>
                <c:pt idx="1161">
                  <c:v>15.28</c:v>
                </c:pt>
                <c:pt idx="1162">
                  <c:v>14.74</c:v>
                </c:pt>
                <c:pt idx="1163">
                  <c:v>13.7</c:v>
                </c:pt>
                <c:pt idx="1164">
                  <c:v>14.85</c:v>
                </c:pt>
                <c:pt idx="1165">
                  <c:v>14.63</c:v>
                </c:pt>
                <c:pt idx="1166">
                  <c:v>14.29</c:v>
                </c:pt>
                <c:pt idx="1167">
                  <c:v>13.45</c:v>
                </c:pt>
                <c:pt idx="1168">
                  <c:v>14.02</c:v>
                </c:pt>
                <c:pt idx="1169">
                  <c:v>15.02</c:v>
                </c:pt>
                <c:pt idx="1170">
                  <c:v>15.11</c:v>
                </c:pt>
                <c:pt idx="1171">
                  <c:v>15.96</c:v>
                </c:pt>
                <c:pt idx="1172">
                  <c:v>15.18</c:v>
                </c:pt>
                <c:pt idx="1173">
                  <c:v>16.350000000000001</c:v>
                </c:pt>
                <c:pt idx="1174">
                  <c:v>16.489999999999998</c:v>
                </c:pt>
                <c:pt idx="1175">
                  <c:v>17.059999999999999</c:v>
                </c:pt>
                <c:pt idx="1176">
                  <c:v>17.829999999999998</c:v>
                </c:pt>
                <c:pt idx="1177">
                  <c:v>17.47</c:v>
                </c:pt>
                <c:pt idx="1178">
                  <c:v>17.98</c:v>
                </c:pt>
                <c:pt idx="1179">
                  <c:v>17.739999999999998</c:v>
                </c:pt>
                <c:pt idx="1180">
                  <c:v>15.6</c:v>
                </c:pt>
                <c:pt idx="1181">
                  <c:v>14.38</c:v>
                </c:pt>
                <c:pt idx="1182">
                  <c:v>16.28</c:v>
                </c:pt>
                <c:pt idx="1183">
                  <c:v>16.41</c:v>
                </c:pt>
                <c:pt idx="1184">
                  <c:v>15.8</c:v>
                </c:pt>
                <c:pt idx="1185">
                  <c:v>14.05</c:v>
                </c:pt>
                <c:pt idx="1186">
                  <c:v>14.51</c:v>
                </c:pt>
                <c:pt idx="1187">
                  <c:v>14.59</c:v>
                </c:pt>
                <c:pt idx="1188">
                  <c:v>14.18</c:v>
                </c:pt>
                <c:pt idx="1189">
                  <c:v>13.88</c:v>
                </c:pt>
                <c:pt idx="1190">
                  <c:v>14.07</c:v>
                </c:pt>
                <c:pt idx="1191">
                  <c:v>13.98</c:v>
                </c:pt>
                <c:pt idx="1192">
                  <c:v>14.15</c:v>
                </c:pt>
                <c:pt idx="1193">
                  <c:v>15.43</c:v>
                </c:pt>
                <c:pt idx="1194">
                  <c:v>16.809999999999999</c:v>
                </c:pt>
                <c:pt idx="1195">
                  <c:v>14.84</c:v>
                </c:pt>
                <c:pt idx="1196">
                  <c:v>15.73</c:v>
                </c:pt>
                <c:pt idx="1197">
                  <c:v>16.32</c:v>
                </c:pt>
                <c:pt idx="1198">
                  <c:v>15.71</c:v>
                </c:pt>
                <c:pt idx="1199">
                  <c:v>15.43</c:v>
                </c:pt>
                <c:pt idx="1200">
                  <c:v>14.55</c:v>
                </c:pt>
                <c:pt idx="1201">
                  <c:v>14.33</c:v>
                </c:pt>
                <c:pt idx="1202">
                  <c:v>15.11</c:v>
                </c:pt>
                <c:pt idx="1203">
                  <c:v>16.37</c:v>
                </c:pt>
                <c:pt idx="1204">
                  <c:v>16.29</c:v>
                </c:pt>
                <c:pt idx="1205">
                  <c:v>15.59</c:v>
                </c:pt>
                <c:pt idx="1206">
                  <c:v>16.14</c:v>
                </c:pt>
                <c:pt idx="1207">
                  <c:v>15.27</c:v>
                </c:pt>
                <c:pt idx="1208">
                  <c:v>15.22</c:v>
                </c:pt>
                <c:pt idx="1209">
                  <c:v>15.07</c:v>
                </c:pt>
                <c:pt idx="1210">
                  <c:v>15.03</c:v>
                </c:pt>
                <c:pt idx="1211">
                  <c:v>17.059999999999999</c:v>
                </c:pt>
                <c:pt idx="1212">
                  <c:v>16.62</c:v>
                </c:pt>
                <c:pt idx="1213">
                  <c:v>18.829999999999998</c:v>
                </c:pt>
                <c:pt idx="1214">
                  <c:v>18.329999999999998</c:v>
                </c:pt>
                <c:pt idx="1215">
                  <c:v>18.12</c:v>
                </c:pt>
                <c:pt idx="1216">
                  <c:v>17.809999999999999</c:v>
                </c:pt>
                <c:pt idx="1217">
                  <c:v>18.600000000000001</c:v>
                </c:pt>
                <c:pt idx="1218">
                  <c:v>16.690000000000001</c:v>
                </c:pt>
                <c:pt idx="1219">
                  <c:v>17.59</c:v>
                </c:pt>
                <c:pt idx="1220">
                  <c:v>18.420000000000002</c:v>
                </c:pt>
                <c:pt idx="1221">
                  <c:v>17.579999999999998</c:v>
                </c:pt>
                <c:pt idx="1222">
                  <c:v>19.079999999999998</c:v>
                </c:pt>
                <c:pt idx="1223">
                  <c:v>18.489999999999998</c:v>
                </c:pt>
                <c:pt idx="1224">
                  <c:v>18.61</c:v>
                </c:pt>
                <c:pt idx="1225">
                  <c:v>16.68</c:v>
                </c:pt>
                <c:pt idx="1226">
                  <c:v>16.649999999999999</c:v>
                </c:pt>
                <c:pt idx="1227">
                  <c:v>17.920000000000002</c:v>
                </c:pt>
                <c:pt idx="1228">
                  <c:v>17.989999999999998</c:v>
                </c:pt>
                <c:pt idx="1229">
                  <c:v>16.41</c:v>
                </c:pt>
                <c:pt idx="1230">
                  <c:v>15.24</c:v>
                </c:pt>
                <c:pt idx="1231">
                  <c:v>15.08</c:v>
                </c:pt>
                <c:pt idx="1232">
                  <c:v>15.31</c:v>
                </c:pt>
                <c:pt idx="1233">
                  <c:v>15.14</c:v>
                </c:pt>
                <c:pt idx="1234">
                  <c:v>15.5</c:v>
                </c:pt>
                <c:pt idx="1235">
                  <c:v>15.92</c:v>
                </c:pt>
                <c:pt idx="1236">
                  <c:v>15.51</c:v>
                </c:pt>
                <c:pt idx="1237">
                  <c:v>15.06</c:v>
                </c:pt>
                <c:pt idx="1238">
                  <c:v>15.87</c:v>
                </c:pt>
                <c:pt idx="1239">
                  <c:v>16.64</c:v>
                </c:pt>
                <c:pt idx="1240">
                  <c:v>17.12</c:v>
                </c:pt>
                <c:pt idx="1241">
                  <c:v>16.46</c:v>
                </c:pt>
                <c:pt idx="1242">
                  <c:v>16.579999999999998</c:v>
                </c:pt>
                <c:pt idx="1243">
                  <c:v>15.9</c:v>
                </c:pt>
                <c:pt idx="1244">
                  <c:v>16.05</c:v>
                </c:pt>
                <c:pt idx="1245">
                  <c:v>15.57</c:v>
                </c:pt>
                <c:pt idx="1246">
                  <c:v>15.95</c:v>
                </c:pt>
                <c:pt idx="1247">
                  <c:v>16.559999999999999</c:v>
                </c:pt>
                <c:pt idx="1248">
                  <c:v>17</c:v>
                </c:pt>
                <c:pt idx="1249">
                  <c:v>16.34</c:v>
                </c:pt>
                <c:pt idx="1250">
                  <c:v>15.57</c:v>
                </c:pt>
                <c:pt idx="1251">
                  <c:v>17.36</c:v>
                </c:pt>
                <c:pt idx="1252">
                  <c:v>17.670000000000002</c:v>
                </c:pt>
                <c:pt idx="1253">
                  <c:v>17.84</c:v>
                </c:pt>
                <c:pt idx="1254">
                  <c:v>17.84</c:v>
                </c:pt>
                <c:pt idx="1255">
                  <c:v>19.48</c:v>
                </c:pt>
                <c:pt idx="1256">
                  <c:v>19.47</c:v>
                </c:pt>
                <c:pt idx="1257">
                  <c:v>22.72</c:v>
                </c:pt>
                <c:pt idx="1258">
                  <c:v>18.02</c:v>
                </c:pt>
                <c:pt idx="1259">
                  <c:v>14.68</c:v>
                </c:pt>
                <c:pt idx="1260">
                  <c:v>14.56</c:v>
                </c:pt>
                <c:pt idx="1261">
                  <c:v>13.83</c:v>
                </c:pt>
                <c:pt idx="1262">
                  <c:v>13.79</c:v>
                </c:pt>
                <c:pt idx="1263">
                  <c:v>13.62</c:v>
                </c:pt>
                <c:pt idx="1264">
                  <c:v>13.81</c:v>
                </c:pt>
                <c:pt idx="1265">
                  <c:v>13.49</c:v>
                </c:pt>
                <c:pt idx="1266">
                  <c:v>13.36</c:v>
                </c:pt>
                <c:pt idx="1267">
                  <c:v>13.52</c:v>
                </c:pt>
                <c:pt idx="1268">
                  <c:v>13.55</c:v>
                </c:pt>
                <c:pt idx="1269">
                  <c:v>13.42</c:v>
                </c:pt>
                <c:pt idx="1270">
                  <c:v>13.57</c:v>
                </c:pt>
                <c:pt idx="1271">
                  <c:v>12.46</c:v>
                </c:pt>
                <c:pt idx="1272">
                  <c:v>12.43</c:v>
                </c:pt>
                <c:pt idx="1273">
                  <c:v>12.46</c:v>
                </c:pt>
                <c:pt idx="1274">
                  <c:v>12.69</c:v>
                </c:pt>
                <c:pt idx="1275">
                  <c:v>12.89</c:v>
                </c:pt>
                <c:pt idx="1276">
                  <c:v>13.57</c:v>
                </c:pt>
                <c:pt idx="1277">
                  <c:v>13.31</c:v>
                </c:pt>
                <c:pt idx="1278">
                  <c:v>14.32</c:v>
                </c:pt>
                <c:pt idx="1279">
                  <c:v>14.28</c:v>
                </c:pt>
                <c:pt idx="1280">
                  <c:v>12.9</c:v>
                </c:pt>
                <c:pt idx="1281">
                  <c:v>14.67</c:v>
                </c:pt>
                <c:pt idx="1282">
                  <c:v>13.72</c:v>
                </c:pt>
                <c:pt idx="1283">
                  <c:v>13.41</c:v>
                </c:pt>
                <c:pt idx="1284">
                  <c:v>13.5</c:v>
                </c:pt>
                <c:pt idx="1285">
                  <c:v>13.02</c:v>
                </c:pt>
                <c:pt idx="1286">
                  <c:v>12.94</c:v>
                </c:pt>
                <c:pt idx="1287">
                  <c:v>12.64</c:v>
                </c:pt>
                <c:pt idx="1288">
                  <c:v>12.98</c:v>
                </c:pt>
                <c:pt idx="1289">
                  <c:v>12.66</c:v>
                </c:pt>
                <c:pt idx="1290">
                  <c:v>12.46</c:v>
                </c:pt>
                <c:pt idx="1291">
                  <c:v>12.31</c:v>
                </c:pt>
                <c:pt idx="1292">
                  <c:v>14.68</c:v>
                </c:pt>
                <c:pt idx="1293">
                  <c:v>15.22</c:v>
                </c:pt>
                <c:pt idx="1294">
                  <c:v>14.17</c:v>
                </c:pt>
                <c:pt idx="1295">
                  <c:v>18.989999999999998</c:v>
                </c:pt>
                <c:pt idx="1296">
                  <c:v>16.87</c:v>
                </c:pt>
                <c:pt idx="1297">
                  <c:v>14.73</c:v>
                </c:pt>
                <c:pt idx="1298">
                  <c:v>15.51</c:v>
                </c:pt>
                <c:pt idx="1299">
                  <c:v>15.36</c:v>
                </c:pt>
                <c:pt idx="1300">
                  <c:v>14.01</c:v>
                </c:pt>
                <c:pt idx="1301">
                  <c:v>13.48</c:v>
                </c:pt>
                <c:pt idx="1302">
                  <c:v>13.53</c:v>
                </c:pt>
                <c:pt idx="1303">
                  <c:v>13.06</c:v>
                </c:pt>
                <c:pt idx="1304">
                  <c:v>12.59</c:v>
                </c:pt>
                <c:pt idx="1305">
                  <c:v>11.56</c:v>
                </c:pt>
                <c:pt idx="1306">
                  <c:v>12.27</c:v>
                </c:pt>
                <c:pt idx="1307">
                  <c:v>11.83</c:v>
                </c:pt>
                <c:pt idx="1308">
                  <c:v>11.3</c:v>
                </c:pt>
                <c:pt idx="1309">
                  <c:v>11.3</c:v>
                </c:pt>
                <c:pt idx="1310">
                  <c:v>13.36</c:v>
                </c:pt>
                <c:pt idx="1311">
                  <c:v>14.39</c:v>
                </c:pt>
                <c:pt idx="1312">
                  <c:v>12.67</c:v>
                </c:pt>
                <c:pt idx="1313">
                  <c:v>13.99</c:v>
                </c:pt>
                <c:pt idx="1314">
                  <c:v>13.57</c:v>
                </c:pt>
                <c:pt idx="1315">
                  <c:v>13.74</c:v>
                </c:pt>
                <c:pt idx="1316">
                  <c:v>12.77</c:v>
                </c:pt>
                <c:pt idx="1317">
                  <c:v>13.15</c:v>
                </c:pt>
                <c:pt idx="1318">
                  <c:v>12.7</c:v>
                </c:pt>
                <c:pt idx="1319">
                  <c:v>13.58</c:v>
                </c:pt>
                <c:pt idx="1320">
                  <c:v>12.78</c:v>
                </c:pt>
                <c:pt idx="1321">
                  <c:v>14.21</c:v>
                </c:pt>
                <c:pt idx="1322">
                  <c:v>13.89</c:v>
                </c:pt>
                <c:pt idx="1323">
                  <c:v>13.92</c:v>
                </c:pt>
                <c:pt idx="1324">
                  <c:v>13.19</c:v>
                </c:pt>
                <c:pt idx="1325">
                  <c:v>12.84</c:v>
                </c:pt>
                <c:pt idx="1326">
                  <c:v>12.36</c:v>
                </c:pt>
                <c:pt idx="1327">
                  <c:v>12.24</c:v>
                </c:pt>
                <c:pt idx="1328">
                  <c:v>12.06</c:v>
                </c:pt>
                <c:pt idx="1329">
                  <c:v>17.27</c:v>
                </c:pt>
                <c:pt idx="1330">
                  <c:v>13.96</c:v>
                </c:pt>
                <c:pt idx="1331">
                  <c:v>16.510000000000002</c:v>
                </c:pt>
                <c:pt idx="1332">
                  <c:v>17.559999999999999</c:v>
                </c:pt>
                <c:pt idx="1333">
                  <c:v>14.97</c:v>
                </c:pt>
                <c:pt idx="1334">
                  <c:v>14.39</c:v>
                </c:pt>
                <c:pt idx="1335">
                  <c:v>13.48</c:v>
                </c:pt>
                <c:pt idx="1336">
                  <c:v>13.61</c:v>
                </c:pt>
                <c:pt idx="1337">
                  <c:v>13.62</c:v>
                </c:pt>
                <c:pt idx="1338">
                  <c:v>13.61</c:v>
                </c:pt>
                <c:pt idx="1339">
                  <c:v>13.71</c:v>
                </c:pt>
                <c:pt idx="1340">
                  <c:v>13.52</c:v>
                </c:pt>
                <c:pt idx="1341">
                  <c:v>14.49</c:v>
                </c:pt>
                <c:pt idx="1342">
                  <c:v>13.59</c:v>
                </c:pt>
                <c:pt idx="1343">
                  <c:v>12.85</c:v>
                </c:pt>
                <c:pt idx="1344">
                  <c:v>12.66</c:v>
                </c:pt>
                <c:pt idx="1345">
                  <c:v>12.83</c:v>
                </c:pt>
                <c:pt idx="1346">
                  <c:v>12.66</c:v>
                </c:pt>
                <c:pt idx="1347">
                  <c:v>13.13</c:v>
                </c:pt>
                <c:pt idx="1348">
                  <c:v>12.59</c:v>
                </c:pt>
                <c:pt idx="1349">
                  <c:v>12.55</c:v>
                </c:pt>
                <c:pt idx="1350">
                  <c:v>12.77</c:v>
                </c:pt>
                <c:pt idx="1351">
                  <c:v>12.81</c:v>
                </c:pt>
                <c:pt idx="1352">
                  <c:v>13.07</c:v>
                </c:pt>
                <c:pt idx="1353">
                  <c:v>12.45</c:v>
                </c:pt>
                <c:pt idx="1354">
                  <c:v>13.02</c:v>
                </c:pt>
                <c:pt idx="1355">
                  <c:v>13.37</c:v>
                </c:pt>
                <c:pt idx="1356">
                  <c:v>13.82</c:v>
                </c:pt>
                <c:pt idx="1357">
                  <c:v>14.07</c:v>
                </c:pt>
                <c:pt idx="1358">
                  <c:v>13.99</c:v>
                </c:pt>
                <c:pt idx="1359">
                  <c:v>14.48</c:v>
                </c:pt>
                <c:pt idx="1360">
                  <c:v>14.83</c:v>
                </c:pt>
                <c:pt idx="1361">
                  <c:v>14.53</c:v>
                </c:pt>
                <c:pt idx="1362">
                  <c:v>16.3</c:v>
                </c:pt>
                <c:pt idx="1363">
                  <c:v>16.28</c:v>
                </c:pt>
                <c:pt idx="1364">
                  <c:v>16.27</c:v>
                </c:pt>
                <c:pt idx="1365">
                  <c:v>17.5</c:v>
                </c:pt>
                <c:pt idx="1366">
                  <c:v>16.63</c:v>
                </c:pt>
                <c:pt idx="1367">
                  <c:v>15.14</c:v>
                </c:pt>
                <c:pt idx="1368">
                  <c:v>15.44</c:v>
                </c:pt>
                <c:pt idx="1369">
                  <c:v>17.07</c:v>
                </c:pt>
                <c:pt idx="1370">
                  <c:v>18.59</c:v>
                </c:pt>
                <c:pt idx="1371">
                  <c:v>16.41</c:v>
                </c:pt>
                <c:pt idx="1372">
                  <c:v>17.149999999999999</c:v>
                </c:pt>
                <c:pt idx="1373">
                  <c:v>16.8</c:v>
                </c:pt>
                <c:pt idx="1374">
                  <c:v>16.61</c:v>
                </c:pt>
                <c:pt idx="1375">
                  <c:v>16.64</c:v>
                </c:pt>
                <c:pt idx="1376">
                  <c:v>20.49</c:v>
                </c:pt>
                <c:pt idx="1377">
                  <c:v>18.899999999999999</c:v>
                </c:pt>
                <c:pt idx="1378">
                  <c:v>20.11</c:v>
                </c:pt>
                <c:pt idx="1379">
                  <c:v>18.47</c:v>
                </c:pt>
                <c:pt idx="1380">
                  <c:v>17.21</c:v>
                </c:pt>
                <c:pt idx="1381">
                  <c:v>16.86</c:v>
                </c:pt>
                <c:pt idx="1382">
                  <c:v>16.86</c:v>
                </c:pt>
                <c:pt idx="1383">
                  <c:v>16.37</c:v>
                </c:pt>
                <c:pt idx="1384">
                  <c:v>16.440000000000001</c:v>
                </c:pt>
                <c:pt idx="1385">
                  <c:v>16.2</c:v>
                </c:pt>
                <c:pt idx="1386">
                  <c:v>14.89</c:v>
                </c:pt>
                <c:pt idx="1387">
                  <c:v>14.78</c:v>
                </c:pt>
                <c:pt idx="1388">
                  <c:v>14.35</c:v>
                </c:pt>
                <c:pt idx="1389">
                  <c:v>14.21</c:v>
                </c:pt>
                <c:pt idx="1390">
                  <c:v>14.01</c:v>
                </c:pt>
                <c:pt idx="1391">
                  <c:v>13.84</c:v>
                </c:pt>
                <c:pt idx="1392">
                  <c:v>13.79</c:v>
                </c:pt>
                <c:pt idx="1393">
                  <c:v>14.42</c:v>
                </c:pt>
                <c:pt idx="1394">
                  <c:v>13.78</c:v>
                </c:pt>
                <c:pt idx="1395">
                  <c:v>13.77</c:v>
                </c:pt>
                <c:pt idx="1396">
                  <c:v>12.54</c:v>
                </c:pt>
                <c:pt idx="1397">
                  <c:v>12.29</c:v>
                </c:pt>
                <c:pt idx="1398">
                  <c:v>12.66</c:v>
                </c:pt>
                <c:pt idx="1399">
                  <c:v>13.18</c:v>
                </c:pt>
                <c:pt idx="1400">
                  <c:v>12.97</c:v>
                </c:pt>
                <c:pt idx="1401">
                  <c:v>12.72</c:v>
                </c:pt>
                <c:pt idx="1402">
                  <c:v>13.39</c:v>
                </c:pt>
                <c:pt idx="1403">
                  <c:v>13.39</c:v>
                </c:pt>
                <c:pt idx="1404">
                  <c:v>13.45</c:v>
                </c:pt>
                <c:pt idx="1405">
                  <c:v>12.94</c:v>
                </c:pt>
                <c:pt idx="1406">
                  <c:v>11.98</c:v>
                </c:pt>
                <c:pt idx="1407">
                  <c:v>11.84</c:v>
                </c:pt>
                <c:pt idx="1408">
                  <c:v>12.72</c:v>
                </c:pt>
                <c:pt idx="1409">
                  <c:v>12.98</c:v>
                </c:pt>
                <c:pt idx="1410">
                  <c:v>12.73</c:v>
                </c:pt>
                <c:pt idx="1411">
                  <c:v>13.41</c:v>
                </c:pt>
                <c:pt idx="1412">
                  <c:v>12.81</c:v>
                </c:pt>
                <c:pt idx="1413">
                  <c:v>12.31</c:v>
                </c:pt>
                <c:pt idx="1414">
                  <c:v>13.04</c:v>
                </c:pt>
                <c:pt idx="1415">
                  <c:v>14.73</c:v>
                </c:pt>
                <c:pt idx="1416">
                  <c:v>14.37</c:v>
                </c:pt>
                <c:pt idx="1417">
                  <c:v>15.1</c:v>
                </c:pt>
                <c:pt idx="1418">
                  <c:v>14.91</c:v>
                </c:pt>
                <c:pt idx="1419">
                  <c:v>15.94</c:v>
                </c:pt>
                <c:pt idx="1420">
                  <c:v>14.76</c:v>
                </c:pt>
                <c:pt idx="1421">
                  <c:v>13.98</c:v>
                </c:pt>
                <c:pt idx="1422">
                  <c:v>14.99</c:v>
                </c:pt>
                <c:pt idx="1423">
                  <c:v>16.77</c:v>
                </c:pt>
                <c:pt idx="1424">
                  <c:v>16.489999999999998</c:v>
                </c:pt>
                <c:pt idx="1425">
                  <c:v>16.809999999999999</c:v>
                </c:pt>
                <c:pt idx="1426">
                  <c:v>17.010000000000002</c:v>
                </c:pt>
                <c:pt idx="1427">
                  <c:v>16.61</c:v>
                </c:pt>
                <c:pt idx="1428">
                  <c:v>15.88</c:v>
                </c:pt>
                <c:pt idx="1429">
                  <c:v>15.77</c:v>
                </c:pt>
                <c:pt idx="1430">
                  <c:v>15.85</c:v>
                </c:pt>
                <c:pt idx="1431">
                  <c:v>15.63</c:v>
                </c:pt>
                <c:pt idx="1432">
                  <c:v>14.53</c:v>
                </c:pt>
                <c:pt idx="1433">
                  <c:v>13.82</c:v>
                </c:pt>
                <c:pt idx="1434">
                  <c:v>14.29</c:v>
                </c:pt>
                <c:pt idx="1435">
                  <c:v>14.16</c:v>
                </c:pt>
                <c:pt idx="1436">
                  <c:v>14.38</c:v>
                </c:pt>
                <c:pt idx="1437">
                  <c:v>14.53</c:v>
                </c:pt>
                <c:pt idx="1438">
                  <c:v>13.59</c:v>
                </c:pt>
                <c:pt idx="1439">
                  <c:v>13.16</c:v>
                </c:pt>
                <c:pt idx="1440">
                  <c:v>13.12</c:v>
                </c:pt>
                <c:pt idx="1441">
                  <c:v>14.31</c:v>
                </c:pt>
                <c:pt idx="1442">
                  <c:v>14.08</c:v>
                </c:pt>
                <c:pt idx="1443">
                  <c:v>14.01</c:v>
                </c:pt>
                <c:pt idx="1444">
                  <c:v>14.06</c:v>
                </c:pt>
                <c:pt idx="1445">
                  <c:v>15.46</c:v>
                </c:pt>
                <c:pt idx="1446">
                  <c:v>16.600000000000001</c:v>
                </c:pt>
                <c:pt idx="1447">
                  <c:v>15.54</c:v>
                </c:pt>
                <c:pt idx="1448">
                  <c:v>16.600000000000001</c:v>
                </c:pt>
                <c:pt idx="1449">
                  <c:v>17.670000000000002</c:v>
                </c:pt>
                <c:pt idx="1450">
                  <c:v>16.739999999999998</c:v>
                </c:pt>
                <c:pt idx="1451">
                  <c:v>19.41</c:v>
                </c:pt>
                <c:pt idx="1452">
                  <c:v>20.34</c:v>
                </c:pt>
                <c:pt idx="1453">
                  <c:v>19.600000000000001</c:v>
                </c:pt>
                <c:pt idx="1454">
                  <c:v>16.48</c:v>
                </c:pt>
                <c:pt idx="1455">
                  <c:v>15.72</c:v>
                </c:pt>
                <c:pt idx="1456">
                  <c:v>16.07</c:v>
                </c:pt>
                <c:pt idx="1457">
                  <c:v>18.66</c:v>
                </c:pt>
                <c:pt idx="1458">
                  <c:v>14.71</c:v>
                </c:pt>
                <c:pt idx="1459">
                  <c:v>13.48</c:v>
                </c:pt>
                <c:pt idx="1460">
                  <c:v>13.04</c:v>
                </c:pt>
                <c:pt idx="1461">
                  <c:v>13.16</c:v>
                </c:pt>
                <c:pt idx="1462">
                  <c:v>13.33</c:v>
                </c:pt>
                <c:pt idx="1463">
                  <c:v>13.42</c:v>
                </c:pt>
                <c:pt idx="1464">
                  <c:v>13.2</c:v>
                </c:pt>
                <c:pt idx="1465">
                  <c:v>13.09</c:v>
                </c:pt>
                <c:pt idx="1466">
                  <c:v>13.31</c:v>
                </c:pt>
                <c:pt idx="1467">
                  <c:v>13.41</c:v>
                </c:pt>
                <c:pt idx="1468">
                  <c:v>13.65</c:v>
                </c:pt>
                <c:pt idx="1469">
                  <c:v>13.75</c:v>
                </c:pt>
                <c:pt idx="1470">
                  <c:v>13.28</c:v>
                </c:pt>
                <c:pt idx="1471">
                  <c:v>12.93</c:v>
                </c:pt>
                <c:pt idx="1472">
                  <c:v>13.27</c:v>
                </c:pt>
                <c:pt idx="1473">
                  <c:v>12.67</c:v>
                </c:pt>
                <c:pt idx="1474">
                  <c:v>13.91</c:v>
                </c:pt>
                <c:pt idx="1475">
                  <c:v>12.9</c:v>
                </c:pt>
                <c:pt idx="1476">
                  <c:v>12.53</c:v>
                </c:pt>
                <c:pt idx="1477">
                  <c:v>12.82</c:v>
                </c:pt>
                <c:pt idx="1478">
                  <c:v>12.52</c:v>
                </c:pt>
                <c:pt idx="1479">
                  <c:v>12.37</c:v>
                </c:pt>
                <c:pt idx="1480">
                  <c:v>12.19</c:v>
                </c:pt>
                <c:pt idx="1481">
                  <c:v>13.1</c:v>
                </c:pt>
                <c:pt idx="1482">
                  <c:v>13.39</c:v>
                </c:pt>
                <c:pt idx="1483">
                  <c:v>13.4</c:v>
                </c:pt>
                <c:pt idx="1484">
                  <c:v>12.66</c:v>
                </c:pt>
                <c:pt idx="1485">
                  <c:v>12.26</c:v>
                </c:pt>
                <c:pt idx="1486">
                  <c:v>12.79</c:v>
                </c:pt>
                <c:pt idx="1487">
                  <c:v>12.81</c:v>
                </c:pt>
                <c:pt idx="1488">
                  <c:v>12.98</c:v>
                </c:pt>
                <c:pt idx="1489">
                  <c:v>13.7</c:v>
                </c:pt>
                <c:pt idx="1490">
                  <c:v>14.23</c:v>
                </c:pt>
                <c:pt idx="1491">
                  <c:v>14.55</c:v>
                </c:pt>
                <c:pt idx="1492">
                  <c:v>14.7</c:v>
                </c:pt>
                <c:pt idx="1493">
                  <c:v>15.08</c:v>
                </c:pt>
                <c:pt idx="1494">
                  <c:v>13.79</c:v>
                </c:pt>
                <c:pt idx="1495">
                  <c:v>13.49</c:v>
                </c:pt>
                <c:pt idx="1496">
                  <c:v>13.91</c:v>
                </c:pt>
                <c:pt idx="1497">
                  <c:v>15.42</c:v>
                </c:pt>
                <c:pt idx="1498">
                  <c:v>15.54</c:v>
                </c:pt>
                <c:pt idx="1499">
                  <c:v>15.76</c:v>
                </c:pt>
                <c:pt idx="1500">
                  <c:v>16.03</c:v>
                </c:pt>
                <c:pt idx="1501">
                  <c:v>16.21</c:v>
                </c:pt>
                <c:pt idx="1502">
                  <c:v>13.8</c:v>
                </c:pt>
                <c:pt idx="1503">
                  <c:v>14.15</c:v>
                </c:pt>
                <c:pt idx="1504">
                  <c:v>13.79</c:v>
                </c:pt>
                <c:pt idx="1505">
                  <c:v>13.04</c:v>
                </c:pt>
                <c:pt idx="1506">
                  <c:v>12.48</c:v>
                </c:pt>
                <c:pt idx="1507">
                  <c:v>12.33</c:v>
                </c:pt>
                <c:pt idx="1508">
                  <c:v>12.46</c:v>
                </c:pt>
                <c:pt idx="1509">
                  <c:v>13.56</c:v>
                </c:pt>
                <c:pt idx="1510">
                  <c:v>13.72</c:v>
                </c:pt>
                <c:pt idx="1511">
                  <c:v>14.23</c:v>
                </c:pt>
                <c:pt idx="1512">
                  <c:v>13.76</c:v>
                </c:pt>
                <c:pt idx="1513">
                  <c:v>13.55</c:v>
                </c:pt>
                <c:pt idx="1514">
                  <c:v>12.92</c:v>
                </c:pt>
                <c:pt idx="1515">
                  <c:v>12.87</c:v>
                </c:pt>
                <c:pt idx="1516">
                  <c:v>12.89</c:v>
                </c:pt>
                <c:pt idx="1517">
                  <c:v>12.14</c:v>
                </c:pt>
                <c:pt idx="1518">
                  <c:v>13.28</c:v>
                </c:pt>
                <c:pt idx="1519">
                  <c:v>12.28</c:v>
                </c:pt>
                <c:pt idx="1520">
                  <c:v>12.28</c:v>
                </c:pt>
                <c:pt idx="1521">
                  <c:v>12.53</c:v>
                </c:pt>
                <c:pt idx="1522">
                  <c:v>12.44</c:v>
                </c:pt>
                <c:pt idx="1523">
                  <c:v>12.87</c:v>
                </c:pt>
                <c:pt idx="1524">
                  <c:v>12.84</c:v>
                </c:pt>
                <c:pt idx="1525">
                  <c:v>13.77</c:v>
                </c:pt>
                <c:pt idx="1526">
                  <c:v>18.14</c:v>
                </c:pt>
                <c:pt idx="1527">
                  <c:v>17.420000000000002</c:v>
                </c:pt>
                <c:pt idx="1528">
                  <c:v>15.8</c:v>
                </c:pt>
                <c:pt idx="1529">
                  <c:v>17.350000000000001</c:v>
                </c:pt>
                <c:pt idx="1530">
                  <c:v>17.29</c:v>
                </c:pt>
                <c:pt idx="1531">
                  <c:v>18.41</c:v>
                </c:pt>
                <c:pt idx="1532">
                  <c:v>21.44</c:v>
                </c:pt>
                <c:pt idx="1533">
                  <c:v>19.11</c:v>
                </c:pt>
                <c:pt idx="1534">
                  <c:v>19.95</c:v>
                </c:pt>
                <c:pt idx="1535">
                  <c:v>17.23</c:v>
                </c:pt>
                <c:pt idx="1536">
                  <c:v>15.29</c:v>
                </c:pt>
                <c:pt idx="1537">
                  <c:v>15.26</c:v>
                </c:pt>
                <c:pt idx="1538">
                  <c:v>14.51</c:v>
                </c:pt>
                <c:pt idx="1539">
                  <c:v>14.3</c:v>
                </c:pt>
                <c:pt idx="1540">
                  <c:v>14.14</c:v>
                </c:pt>
                <c:pt idx="1541">
                  <c:v>13.57</c:v>
                </c:pt>
                <c:pt idx="1542">
                  <c:v>13.87</c:v>
                </c:pt>
                <c:pt idx="1543">
                  <c:v>15.5</c:v>
                </c:pt>
                <c:pt idx="1544">
                  <c:v>14.79</c:v>
                </c:pt>
                <c:pt idx="1545">
                  <c:v>14.68</c:v>
                </c:pt>
                <c:pt idx="1546">
                  <c:v>14.23</c:v>
                </c:pt>
                <c:pt idx="1547">
                  <c:v>13.67</c:v>
                </c:pt>
                <c:pt idx="1548">
                  <c:v>14.35</c:v>
                </c:pt>
                <c:pt idx="1549">
                  <c:v>14.04</c:v>
                </c:pt>
                <c:pt idx="1550">
                  <c:v>14</c:v>
                </c:pt>
                <c:pt idx="1551">
                  <c:v>16</c:v>
                </c:pt>
                <c:pt idx="1552">
                  <c:v>14.1</c:v>
                </c:pt>
                <c:pt idx="1553">
                  <c:v>13.89</c:v>
                </c:pt>
                <c:pt idx="1554">
                  <c:v>14.21</c:v>
                </c:pt>
                <c:pt idx="1555">
                  <c:v>14.11</c:v>
                </c:pt>
                <c:pt idx="1556">
                  <c:v>14.2</c:v>
                </c:pt>
                <c:pt idx="1557">
                  <c:v>14.8</c:v>
                </c:pt>
                <c:pt idx="1558">
                  <c:v>14.47</c:v>
                </c:pt>
                <c:pt idx="1559">
                  <c:v>16.22</c:v>
                </c:pt>
                <c:pt idx="1560">
                  <c:v>17.82</c:v>
                </c:pt>
                <c:pt idx="1561">
                  <c:v>15.64</c:v>
                </c:pt>
                <c:pt idx="1562">
                  <c:v>14.52</c:v>
                </c:pt>
                <c:pt idx="1563">
                  <c:v>15.12</c:v>
                </c:pt>
                <c:pt idx="1564">
                  <c:v>14.52</c:v>
                </c:pt>
                <c:pt idx="1565">
                  <c:v>15</c:v>
                </c:pt>
                <c:pt idx="1566">
                  <c:v>15.09</c:v>
                </c:pt>
                <c:pt idx="1567">
                  <c:v>14.02</c:v>
                </c:pt>
                <c:pt idx="1568">
                  <c:v>14.93</c:v>
                </c:pt>
                <c:pt idx="1569">
                  <c:v>14.62</c:v>
                </c:pt>
                <c:pt idx="1570">
                  <c:v>14.41</c:v>
                </c:pt>
                <c:pt idx="1571">
                  <c:v>13.88</c:v>
                </c:pt>
                <c:pt idx="1572">
                  <c:v>13.1</c:v>
                </c:pt>
                <c:pt idx="1573">
                  <c:v>13.09</c:v>
                </c:pt>
                <c:pt idx="1574">
                  <c:v>13.37</c:v>
                </c:pt>
                <c:pt idx="1575">
                  <c:v>13.96</c:v>
                </c:pt>
                <c:pt idx="1576">
                  <c:v>15.57</c:v>
                </c:pt>
                <c:pt idx="1577">
                  <c:v>14.89</c:v>
                </c:pt>
                <c:pt idx="1578">
                  <c:v>13.82</c:v>
                </c:pt>
                <c:pt idx="1579">
                  <c:v>15.89</c:v>
                </c:pt>
                <c:pt idx="1580">
                  <c:v>17.03</c:v>
                </c:pt>
                <c:pt idx="1581">
                  <c:v>16.11</c:v>
                </c:pt>
                <c:pt idx="1582">
                  <c:v>15.61</c:v>
                </c:pt>
                <c:pt idx="1583">
                  <c:v>14.18</c:v>
                </c:pt>
                <c:pt idx="1584">
                  <c:v>13.36</c:v>
                </c:pt>
                <c:pt idx="1585">
                  <c:v>13.25</c:v>
                </c:pt>
                <c:pt idx="1586">
                  <c:v>13.19</c:v>
                </c:pt>
                <c:pt idx="1587">
                  <c:v>13.27</c:v>
                </c:pt>
                <c:pt idx="1588">
                  <c:v>13.32</c:v>
                </c:pt>
                <c:pt idx="1589">
                  <c:v>14.06</c:v>
                </c:pt>
                <c:pt idx="1590">
                  <c:v>13.97</c:v>
                </c:pt>
                <c:pt idx="1591">
                  <c:v>13.71</c:v>
                </c:pt>
                <c:pt idx="1592">
                  <c:v>13.41</c:v>
                </c:pt>
                <c:pt idx="1593">
                  <c:v>13.25</c:v>
                </c:pt>
                <c:pt idx="1594">
                  <c:v>12.91</c:v>
                </c:pt>
                <c:pt idx="1595">
                  <c:v>13.29</c:v>
                </c:pt>
                <c:pt idx="1596">
                  <c:v>13.8</c:v>
                </c:pt>
                <c:pt idx="1597">
                  <c:v>13.4</c:v>
                </c:pt>
                <c:pt idx="1598">
                  <c:v>13.43</c:v>
                </c:pt>
                <c:pt idx="1599">
                  <c:v>12.92</c:v>
                </c:pt>
                <c:pt idx="1600">
                  <c:v>12.23</c:v>
                </c:pt>
                <c:pt idx="1601">
                  <c:v>12.13</c:v>
                </c:pt>
                <c:pt idx="1602">
                  <c:v>12.17</c:v>
                </c:pt>
                <c:pt idx="1603">
                  <c:v>13.17</c:v>
                </c:pt>
                <c:pt idx="1604">
                  <c:v>12.44</c:v>
                </c:pt>
                <c:pt idx="1605">
                  <c:v>12.42</c:v>
                </c:pt>
                <c:pt idx="1606">
                  <c:v>12.96</c:v>
                </c:pt>
                <c:pt idx="1607">
                  <c:v>11.91</c:v>
                </c:pt>
                <c:pt idx="1608">
                  <c:v>12.03</c:v>
                </c:pt>
                <c:pt idx="1609">
                  <c:v>11.36</c:v>
                </c:pt>
                <c:pt idx="1610">
                  <c:v>11.51</c:v>
                </c:pt>
                <c:pt idx="1611">
                  <c:v>11.68</c:v>
                </c:pt>
                <c:pt idx="1612">
                  <c:v>11.57</c:v>
                </c:pt>
                <c:pt idx="1613">
                  <c:v>11.4</c:v>
                </c:pt>
                <c:pt idx="1614">
                  <c:v>11.58</c:v>
                </c:pt>
                <c:pt idx="1615">
                  <c:v>11.87</c:v>
                </c:pt>
                <c:pt idx="1616">
                  <c:v>12.08</c:v>
                </c:pt>
                <c:pt idx="1617">
                  <c:v>11.68</c:v>
                </c:pt>
                <c:pt idx="1618">
                  <c:v>10.73</c:v>
                </c:pt>
                <c:pt idx="1619">
                  <c:v>11.15</c:v>
                </c:pt>
                <c:pt idx="1620">
                  <c:v>10.99</c:v>
                </c:pt>
                <c:pt idx="1621">
                  <c:v>11.6</c:v>
                </c:pt>
                <c:pt idx="1622">
                  <c:v>12.56</c:v>
                </c:pt>
                <c:pt idx="1623">
                  <c:v>12.18</c:v>
                </c:pt>
                <c:pt idx="1624">
                  <c:v>12.65</c:v>
                </c:pt>
                <c:pt idx="1625">
                  <c:v>12.06</c:v>
                </c:pt>
                <c:pt idx="1626">
                  <c:v>10.61</c:v>
                </c:pt>
                <c:pt idx="1627">
                  <c:v>10.62</c:v>
                </c:pt>
                <c:pt idx="1628">
                  <c:v>10.85</c:v>
                </c:pt>
                <c:pt idx="1629">
                  <c:v>10.98</c:v>
                </c:pt>
                <c:pt idx="1630">
                  <c:v>12.13</c:v>
                </c:pt>
                <c:pt idx="1631">
                  <c:v>11.59</c:v>
                </c:pt>
                <c:pt idx="1632">
                  <c:v>11.63</c:v>
                </c:pt>
                <c:pt idx="1633">
                  <c:v>11.26</c:v>
                </c:pt>
                <c:pt idx="1634">
                  <c:v>11.57</c:v>
                </c:pt>
                <c:pt idx="1635">
                  <c:v>11.15</c:v>
                </c:pt>
                <c:pt idx="1636">
                  <c:v>10.82</c:v>
                </c:pt>
                <c:pt idx="1637">
                  <c:v>10.32</c:v>
                </c:pt>
                <c:pt idx="1638">
                  <c:v>11.33</c:v>
                </c:pt>
                <c:pt idx="1639">
                  <c:v>11.98</c:v>
                </c:pt>
                <c:pt idx="1640">
                  <c:v>11.65</c:v>
                </c:pt>
                <c:pt idx="1641">
                  <c:v>12.59</c:v>
                </c:pt>
                <c:pt idx="1642">
                  <c:v>12.08</c:v>
                </c:pt>
                <c:pt idx="1643">
                  <c:v>11.82</c:v>
                </c:pt>
                <c:pt idx="1644">
                  <c:v>11.96</c:v>
                </c:pt>
                <c:pt idx="1645">
                  <c:v>11</c:v>
                </c:pt>
                <c:pt idx="1646">
                  <c:v>14.54</c:v>
                </c:pt>
                <c:pt idx="1647">
                  <c:v>12.06</c:v>
                </c:pt>
                <c:pt idx="1648">
                  <c:v>12.81</c:v>
                </c:pt>
                <c:pt idx="1649">
                  <c:v>12.24</c:v>
                </c:pt>
                <c:pt idx="1650">
                  <c:v>11.52</c:v>
                </c:pt>
                <c:pt idx="1651">
                  <c:v>11.84</c:v>
                </c:pt>
                <c:pt idx="1652">
                  <c:v>12.69</c:v>
                </c:pt>
                <c:pt idx="1653">
                  <c:v>12.56</c:v>
                </c:pt>
                <c:pt idx="1654">
                  <c:v>13.28</c:v>
                </c:pt>
                <c:pt idx="1655">
                  <c:v>13.33</c:v>
                </c:pt>
                <c:pt idx="1656">
                  <c:v>16.95</c:v>
                </c:pt>
                <c:pt idx="1657">
                  <c:v>17.03</c:v>
                </c:pt>
                <c:pt idx="1658">
                  <c:v>15.12</c:v>
                </c:pt>
                <c:pt idx="1659">
                  <c:v>16.87</c:v>
                </c:pt>
                <c:pt idx="1660">
                  <c:v>16.37</c:v>
                </c:pt>
                <c:pt idx="1661">
                  <c:v>16.66</c:v>
                </c:pt>
                <c:pt idx="1662">
                  <c:v>15.77</c:v>
                </c:pt>
                <c:pt idx="1663">
                  <c:v>14.23</c:v>
                </c:pt>
                <c:pt idx="1664">
                  <c:v>14.13</c:v>
                </c:pt>
                <c:pt idx="1665">
                  <c:v>12.9</c:v>
                </c:pt>
                <c:pt idx="1666">
                  <c:v>12.42</c:v>
                </c:pt>
                <c:pt idx="1667">
                  <c:v>13.15</c:v>
                </c:pt>
                <c:pt idx="1668">
                  <c:v>12.32</c:v>
                </c:pt>
                <c:pt idx="1669">
                  <c:v>12.21</c:v>
                </c:pt>
                <c:pt idx="1670">
                  <c:v>11.78</c:v>
                </c:pt>
                <c:pt idx="1671">
                  <c:v>11.76</c:v>
                </c:pt>
                <c:pt idx="1672">
                  <c:v>11.47</c:v>
                </c:pt>
                <c:pt idx="1673">
                  <c:v>11.7</c:v>
                </c:pt>
                <c:pt idx="1674">
                  <c:v>11.63</c:v>
                </c:pt>
                <c:pt idx="1675">
                  <c:v>11.78</c:v>
                </c:pt>
                <c:pt idx="1676">
                  <c:v>12.05</c:v>
                </c:pt>
                <c:pt idx="1677">
                  <c:v>11.98</c:v>
                </c:pt>
                <c:pt idx="1678">
                  <c:v>12.25</c:v>
                </c:pt>
                <c:pt idx="1679">
                  <c:v>12.36</c:v>
                </c:pt>
                <c:pt idx="1680">
                  <c:v>12.64</c:v>
                </c:pt>
                <c:pt idx="1681">
                  <c:v>12.09</c:v>
                </c:pt>
                <c:pt idx="1682">
                  <c:v>12.66</c:v>
                </c:pt>
                <c:pt idx="1683">
                  <c:v>13.5</c:v>
                </c:pt>
                <c:pt idx="1684">
                  <c:v>12.88</c:v>
                </c:pt>
                <c:pt idx="1685">
                  <c:v>12.8</c:v>
                </c:pt>
                <c:pt idx="1686">
                  <c:v>13.31</c:v>
                </c:pt>
                <c:pt idx="1687">
                  <c:v>14.12</c:v>
                </c:pt>
                <c:pt idx="1688">
                  <c:v>12.73</c:v>
                </c:pt>
                <c:pt idx="1689">
                  <c:v>12.65</c:v>
                </c:pt>
                <c:pt idx="1690">
                  <c:v>12.03</c:v>
                </c:pt>
                <c:pt idx="1691">
                  <c:v>12.11</c:v>
                </c:pt>
                <c:pt idx="1692">
                  <c:v>13.69</c:v>
                </c:pt>
                <c:pt idx="1693">
                  <c:v>14.93</c:v>
                </c:pt>
                <c:pt idx="1694">
                  <c:v>13.27</c:v>
                </c:pt>
                <c:pt idx="1695">
                  <c:v>15.64</c:v>
                </c:pt>
                <c:pt idx="1696">
                  <c:v>14.85</c:v>
                </c:pt>
                <c:pt idx="1697">
                  <c:v>15.98</c:v>
                </c:pt>
                <c:pt idx="1698">
                  <c:v>16.309999999999999</c:v>
                </c:pt>
                <c:pt idx="1699">
                  <c:v>16.71</c:v>
                </c:pt>
                <c:pt idx="1700">
                  <c:v>16.16</c:v>
                </c:pt>
                <c:pt idx="1701">
                  <c:v>14.55</c:v>
                </c:pt>
                <c:pt idx="1702">
                  <c:v>15.46</c:v>
                </c:pt>
                <c:pt idx="1703">
                  <c:v>17.2</c:v>
                </c:pt>
                <c:pt idx="1704">
                  <c:v>15.11</c:v>
                </c:pt>
                <c:pt idx="1705">
                  <c:v>18.760000000000002</c:v>
                </c:pt>
                <c:pt idx="1706">
                  <c:v>21.24</c:v>
                </c:pt>
                <c:pt idx="1707">
                  <c:v>24.64</c:v>
                </c:pt>
                <c:pt idx="1708">
                  <c:v>22.79</c:v>
                </c:pt>
                <c:pt idx="1709">
                  <c:v>26.25</c:v>
                </c:pt>
                <c:pt idx="1710">
                  <c:v>25.2</c:v>
                </c:pt>
                <c:pt idx="1711">
                  <c:v>21.99</c:v>
                </c:pt>
                <c:pt idx="1712">
                  <c:v>18.57</c:v>
                </c:pt>
                <c:pt idx="1713">
                  <c:v>16.079999999999998</c:v>
                </c:pt>
                <c:pt idx="1714">
                  <c:v>17.87</c:v>
                </c:pt>
                <c:pt idx="1715">
                  <c:v>16.53</c:v>
                </c:pt>
                <c:pt idx="1716">
                  <c:v>16.11</c:v>
                </c:pt>
                <c:pt idx="1717">
                  <c:v>16.04</c:v>
                </c:pt>
                <c:pt idx="1718">
                  <c:v>14.39</c:v>
                </c:pt>
                <c:pt idx="1719">
                  <c:v>15.15</c:v>
                </c:pt>
                <c:pt idx="1720">
                  <c:v>14.52</c:v>
                </c:pt>
                <c:pt idx="1721">
                  <c:v>14.03</c:v>
                </c:pt>
                <c:pt idx="1722">
                  <c:v>14.73</c:v>
                </c:pt>
                <c:pt idx="1723">
                  <c:v>14.89</c:v>
                </c:pt>
                <c:pt idx="1724">
                  <c:v>14.17</c:v>
                </c:pt>
                <c:pt idx="1725">
                  <c:v>13.67</c:v>
                </c:pt>
                <c:pt idx="1726">
                  <c:v>13.12</c:v>
                </c:pt>
                <c:pt idx="1727">
                  <c:v>12.67</c:v>
                </c:pt>
                <c:pt idx="1728">
                  <c:v>12.92</c:v>
                </c:pt>
                <c:pt idx="1729">
                  <c:v>13.02</c:v>
                </c:pt>
                <c:pt idx="1730">
                  <c:v>13.79</c:v>
                </c:pt>
                <c:pt idx="1731">
                  <c:v>13.31</c:v>
                </c:pt>
                <c:pt idx="1732">
                  <c:v>13.99</c:v>
                </c:pt>
                <c:pt idx="1733">
                  <c:v>13.86</c:v>
                </c:pt>
                <c:pt idx="1734">
                  <c:v>13.96</c:v>
                </c:pt>
                <c:pt idx="1735">
                  <c:v>13.58</c:v>
                </c:pt>
                <c:pt idx="1736">
                  <c:v>12.9</c:v>
                </c:pt>
                <c:pt idx="1737">
                  <c:v>12.62</c:v>
                </c:pt>
                <c:pt idx="1738">
                  <c:v>12.25</c:v>
                </c:pt>
                <c:pt idx="1739">
                  <c:v>12.07</c:v>
                </c:pt>
                <c:pt idx="1740">
                  <c:v>13.33</c:v>
                </c:pt>
                <c:pt idx="1741">
                  <c:v>14.29</c:v>
                </c:pt>
                <c:pt idx="1742">
                  <c:v>12.85</c:v>
                </c:pt>
                <c:pt idx="1743">
                  <c:v>12.47</c:v>
                </c:pt>
                <c:pt idx="1744">
                  <c:v>12.38</c:v>
                </c:pt>
                <c:pt idx="1745">
                  <c:v>11.82</c:v>
                </c:pt>
                <c:pt idx="1746">
                  <c:v>14.21</c:v>
                </c:pt>
                <c:pt idx="1747">
                  <c:v>14.89</c:v>
                </c:pt>
                <c:pt idx="1748">
                  <c:v>18.53</c:v>
                </c:pt>
                <c:pt idx="1749">
                  <c:v>20.079999999999998</c:v>
                </c:pt>
                <c:pt idx="1750">
                  <c:v>21.08</c:v>
                </c:pt>
                <c:pt idx="1751">
                  <c:v>20.420000000000002</c:v>
                </c:pt>
                <c:pt idx="1752">
                  <c:v>23.57</c:v>
                </c:pt>
                <c:pt idx="1753">
                  <c:v>19.440000000000001</c:v>
                </c:pt>
                <c:pt idx="1754">
                  <c:v>16.809999999999999</c:v>
                </c:pt>
                <c:pt idx="1755">
                  <c:v>16.489999999999998</c:v>
                </c:pt>
                <c:pt idx="1756">
                  <c:v>15.25</c:v>
                </c:pt>
                <c:pt idx="1757">
                  <c:v>14.8</c:v>
                </c:pt>
                <c:pt idx="1758">
                  <c:v>14.37</c:v>
                </c:pt>
                <c:pt idx="1759">
                  <c:v>14.5</c:v>
                </c:pt>
                <c:pt idx="1760">
                  <c:v>15.06</c:v>
                </c:pt>
                <c:pt idx="1761">
                  <c:v>15.92</c:v>
                </c:pt>
                <c:pt idx="1762">
                  <c:v>19.2</c:v>
                </c:pt>
                <c:pt idx="1763">
                  <c:v>17.79</c:v>
                </c:pt>
                <c:pt idx="1764">
                  <c:v>19.920000000000002</c:v>
                </c:pt>
                <c:pt idx="1765">
                  <c:v>21.12</c:v>
                </c:pt>
                <c:pt idx="1766">
                  <c:v>19.309999999999999</c:v>
                </c:pt>
                <c:pt idx="1767">
                  <c:v>17.010000000000002</c:v>
                </c:pt>
                <c:pt idx="1768">
                  <c:v>17.55</c:v>
                </c:pt>
                <c:pt idx="1769">
                  <c:v>19.600000000000001</c:v>
                </c:pt>
                <c:pt idx="1770">
                  <c:v>20.56</c:v>
                </c:pt>
                <c:pt idx="1771">
                  <c:v>21.48</c:v>
                </c:pt>
                <c:pt idx="1772">
                  <c:v>22.39</c:v>
                </c:pt>
                <c:pt idx="1773">
                  <c:v>20.95</c:v>
                </c:pt>
                <c:pt idx="1774">
                  <c:v>19.89</c:v>
                </c:pt>
                <c:pt idx="1775">
                  <c:v>18.850000000000001</c:v>
                </c:pt>
                <c:pt idx="1776">
                  <c:v>16.399999999999999</c:v>
                </c:pt>
                <c:pt idx="1777">
                  <c:v>16.66</c:v>
                </c:pt>
                <c:pt idx="1778">
                  <c:v>15.52</c:v>
                </c:pt>
                <c:pt idx="1779">
                  <c:v>17.22</c:v>
                </c:pt>
                <c:pt idx="1780">
                  <c:v>20.440000000000001</c:v>
                </c:pt>
                <c:pt idx="1781">
                  <c:v>18.760000000000002</c:v>
                </c:pt>
                <c:pt idx="1782">
                  <c:v>20.97</c:v>
                </c:pt>
                <c:pt idx="1783">
                  <c:v>19.43</c:v>
                </c:pt>
                <c:pt idx="1784">
                  <c:v>17.329999999999998</c:v>
                </c:pt>
                <c:pt idx="1785">
                  <c:v>18.329999999999998</c:v>
                </c:pt>
                <c:pt idx="1786">
                  <c:v>16.850000000000001</c:v>
                </c:pt>
                <c:pt idx="1787">
                  <c:v>17.29</c:v>
                </c:pt>
                <c:pt idx="1788">
                  <c:v>18.55</c:v>
                </c:pt>
                <c:pt idx="1789">
                  <c:v>17.23</c:v>
                </c:pt>
                <c:pt idx="1790">
                  <c:v>16.96</c:v>
                </c:pt>
                <c:pt idx="1791">
                  <c:v>15.34</c:v>
                </c:pt>
                <c:pt idx="1792">
                  <c:v>14.69</c:v>
                </c:pt>
                <c:pt idx="1793">
                  <c:v>15.8</c:v>
                </c:pt>
                <c:pt idx="1794">
                  <c:v>15.45</c:v>
                </c:pt>
                <c:pt idx="1795">
                  <c:v>15.29</c:v>
                </c:pt>
                <c:pt idx="1796">
                  <c:v>14.3</c:v>
                </c:pt>
                <c:pt idx="1797">
                  <c:v>14.56</c:v>
                </c:pt>
                <c:pt idx="1798">
                  <c:v>13.69</c:v>
                </c:pt>
                <c:pt idx="1799">
                  <c:v>13.84</c:v>
                </c:pt>
                <c:pt idx="1800">
                  <c:v>13.91</c:v>
                </c:pt>
                <c:pt idx="1801">
                  <c:v>13.34</c:v>
                </c:pt>
                <c:pt idx="1802">
                  <c:v>13.04</c:v>
                </c:pt>
                <c:pt idx="1803">
                  <c:v>13.86</c:v>
                </c:pt>
                <c:pt idx="1804">
                  <c:v>14.23</c:v>
                </c:pt>
                <c:pt idx="1805">
                  <c:v>14.04</c:v>
                </c:pt>
                <c:pt idx="1806">
                  <c:v>15.2</c:v>
                </c:pt>
                <c:pt idx="1807">
                  <c:v>15.06</c:v>
                </c:pt>
                <c:pt idx="1808">
                  <c:v>16.690000000000001</c:v>
                </c:pt>
                <c:pt idx="1809">
                  <c:v>16.87</c:v>
                </c:pt>
                <c:pt idx="1810">
                  <c:v>15.42</c:v>
                </c:pt>
                <c:pt idx="1811">
                  <c:v>16</c:v>
                </c:pt>
                <c:pt idx="1812">
                  <c:v>15.61</c:v>
                </c:pt>
                <c:pt idx="1813">
                  <c:v>15.66</c:v>
                </c:pt>
                <c:pt idx="1814">
                  <c:v>13.97</c:v>
                </c:pt>
                <c:pt idx="1815">
                  <c:v>14.07</c:v>
                </c:pt>
                <c:pt idx="1816">
                  <c:v>13.02</c:v>
                </c:pt>
                <c:pt idx="1817">
                  <c:v>13.41</c:v>
                </c:pt>
                <c:pt idx="1818">
                  <c:v>13.62</c:v>
                </c:pt>
                <c:pt idx="1819">
                  <c:v>15.44</c:v>
                </c:pt>
                <c:pt idx="1820">
                  <c:v>15.8</c:v>
                </c:pt>
                <c:pt idx="1821">
                  <c:v>15.07</c:v>
                </c:pt>
                <c:pt idx="1822">
                  <c:v>14.51</c:v>
                </c:pt>
                <c:pt idx="1823">
                  <c:v>15.29</c:v>
                </c:pt>
                <c:pt idx="1824">
                  <c:v>15.11</c:v>
                </c:pt>
                <c:pt idx="1825">
                  <c:v>14.67</c:v>
                </c:pt>
                <c:pt idx="1826">
                  <c:v>14.74</c:v>
                </c:pt>
                <c:pt idx="1827">
                  <c:v>14.78</c:v>
                </c:pt>
                <c:pt idx="1828">
                  <c:v>13.98</c:v>
                </c:pt>
                <c:pt idx="1829">
                  <c:v>13.09</c:v>
                </c:pt>
                <c:pt idx="1830">
                  <c:v>12.58</c:v>
                </c:pt>
                <c:pt idx="1831">
                  <c:v>13.94</c:v>
                </c:pt>
                <c:pt idx="1832">
                  <c:v>13.67</c:v>
                </c:pt>
                <c:pt idx="1833">
                  <c:v>12.84</c:v>
                </c:pt>
                <c:pt idx="1834">
                  <c:v>12.6</c:v>
                </c:pt>
                <c:pt idx="1835">
                  <c:v>13.89</c:v>
                </c:pt>
                <c:pt idx="1836">
                  <c:v>13.3</c:v>
                </c:pt>
                <c:pt idx="1837">
                  <c:v>13.25</c:v>
                </c:pt>
                <c:pt idx="1838">
                  <c:v>12.71</c:v>
                </c:pt>
                <c:pt idx="1839">
                  <c:v>12.48</c:v>
                </c:pt>
                <c:pt idx="1840">
                  <c:v>12.29</c:v>
                </c:pt>
                <c:pt idx="1841">
                  <c:v>13.12</c:v>
                </c:pt>
                <c:pt idx="1842">
                  <c:v>12.41</c:v>
                </c:pt>
                <c:pt idx="1843">
                  <c:v>13.39</c:v>
                </c:pt>
                <c:pt idx="1844">
                  <c:v>14.55</c:v>
                </c:pt>
                <c:pt idx="1845">
                  <c:v>12.7</c:v>
                </c:pt>
                <c:pt idx="1846">
                  <c:v>12.85</c:v>
                </c:pt>
                <c:pt idx="1847">
                  <c:v>14.31</c:v>
                </c:pt>
                <c:pt idx="1848">
                  <c:v>15.15</c:v>
                </c:pt>
                <c:pt idx="1849">
                  <c:v>15.13</c:v>
                </c:pt>
                <c:pt idx="1850">
                  <c:v>12.86</c:v>
                </c:pt>
                <c:pt idx="1851">
                  <c:v>13.85</c:v>
                </c:pt>
                <c:pt idx="1852">
                  <c:v>13.86</c:v>
                </c:pt>
                <c:pt idx="1853">
                  <c:v>13.76</c:v>
                </c:pt>
                <c:pt idx="1854">
                  <c:v>12.74</c:v>
                </c:pt>
                <c:pt idx="1855">
                  <c:v>12.38</c:v>
                </c:pt>
                <c:pt idx="1856">
                  <c:v>12.73</c:v>
                </c:pt>
                <c:pt idx="1857">
                  <c:v>12.85</c:v>
                </c:pt>
                <c:pt idx="1858">
                  <c:v>12.88</c:v>
                </c:pt>
                <c:pt idx="1859">
                  <c:v>12.11</c:v>
                </c:pt>
                <c:pt idx="1860">
                  <c:v>12.13</c:v>
                </c:pt>
                <c:pt idx="1861">
                  <c:v>14.06</c:v>
                </c:pt>
                <c:pt idx="1862">
                  <c:v>13.27</c:v>
                </c:pt>
                <c:pt idx="1863">
                  <c:v>13.31</c:v>
                </c:pt>
                <c:pt idx="1864">
                  <c:v>13.84</c:v>
                </c:pt>
                <c:pt idx="1865">
                  <c:v>13.97</c:v>
                </c:pt>
                <c:pt idx="1866">
                  <c:v>14.24</c:v>
                </c:pt>
                <c:pt idx="1867">
                  <c:v>13.66</c:v>
                </c:pt>
                <c:pt idx="1868">
                  <c:v>14.71</c:v>
                </c:pt>
                <c:pt idx="1869">
                  <c:v>14.21</c:v>
                </c:pt>
                <c:pt idx="1870">
                  <c:v>15.29</c:v>
                </c:pt>
                <c:pt idx="1871">
                  <c:v>14.47</c:v>
                </c:pt>
                <c:pt idx="1872">
                  <c:v>13.22</c:v>
                </c:pt>
                <c:pt idx="1873">
                  <c:v>12.85</c:v>
                </c:pt>
                <c:pt idx="1874">
                  <c:v>13.78</c:v>
                </c:pt>
                <c:pt idx="1875">
                  <c:v>15.39</c:v>
                </c:pt>
                <c:pt idx="1876">
                  <c:v>14.81</c:v>
                </c:pt>
                <c:pt idx="1877">
                  <c:v>14.5</c:v>
                </c:pt>
                <c:pt idx="1878">
                  <c:v>13.19</c:v>
                </c:pt>
                <c:pt idx="1879">
                  <c:v>13.96</c:v>
                </c:pt>
                <c:pt idx="1880">
                  <c:v>12.74</c:v>
                </c:pt>
                <c:pt idx="1881">
                  <c:v>12.11</c:v>
                </c:pt>
                <c:pt idx="1882">
                  <c:v>13.26</c:v>
                </c:pt>
                <c:pt idx="1883">
                  <c:v>14.01</c:v>
                </c:pt>
                <c:pt idx="1884">
                  <c:v>14.02</c:v>
                </c:pt>
                <c:pt idx="1885">
                  <c:v>18.850000000000001</c:v>
                </c:pt>
                <c:pt idx="1886">
                  <c:v>18.23</c:v>
                </c:pt>
                <c:pt idx="1887">
                  <c:v>16.09</c:v>
                </c:pt>
                <c:pt idx="1888">
                  <c:v>16.79</c:v>
                </c:pt>
                <c:pt idx="1889">
                  <c:v>17.010000000000002</c:v>
                </c:pt>
                <c:pt idx="1890">
                  <c:v>16.09</c:v>
                </c:pt>
                <c:pt idx="1891">
                  <c:v>19.66</c:v>
                </c:pt>
                <c:pt idx="1892">
                  <c:v>19.97</c:v>
                </c:pt>
                <c:pt idx="1893">
                  <c:v>16.829999999999998</c:v>
                </c:pt>
                <c:pt idx="1894">
                  <c:v>13.9</c:v>
                </c:pt>
                <c:pt idx="1895">
                  <c:v>13.37</c:v>
                </c:pt>
                <c:pt idx="1896">
                  <c:v>13.23</c:v>
                </c:pt>
                <c:pt idx="1897">
                  <c:v>12.11</c:v>
                </c:pt>
                <c:pt idx="1898">
                  <c:v>11.95</c:v>
                </c:pt>
                <c:pt idx="1899">
                  <c:v>12.25</c:v>
                </c:pt>
                <c:pt idx="1900">
                  <c:v>12.22</c:v>
                </c:pt>
                <c:pt idx="1901">
                  <c:v>12.12</c:v>
                </c:pt>
                <c:pt idx="1902">
                  <c:v>12.64</c:v>
                </c:pt>
                <c:pt idx="1903">
                  <c:v>13.74</c:v>
                </c:pt>
                <c:pt idx="1904">
                  <c:v>15.6</c:v>
                </c:pt>
                <c:pt idx="1905">
                  <c:v>13.44</c:v>
                </c:pt>
                <c:pt idx="1906">
                  <c:v>12.5</c:v>
                </c:pt>
                <c:pt idx="1907">
                  <c:v>12.13</c:v>
                </c:pt>
                <c:pt idx="1908">
                  <c:v>12.12</c:v>
                </c:pt>
                <c:pt idx="1909">
                  <c:v>12.56</c:v>
                </c:pt>
                <c:pt idx="1910">
                  <c:v>13</c:v>
                </c:pt>
                <c:pt idx="1911">
                  <c:v>12.51</c:v>
                </c:pt>
                <c:pt idx="1912">
                  <c:v>13.77</c:v>
                </c:pt>
                <c:pt idx="1913">
                  <c:v>13.39</c:v>
                </c:pt>
                <c:pt idx="1914">
                  <c:v>12.23</c:v>
                </c:pt>
                <c:pt idx="1915">
                  <c:v>13.71</c:v>
                </c:pt>
                <c:pt idx="1916">
                  <c:v>13.61</c:v>
                </c:pt>
                <c:pt idx="1917">
                  <c:v>13.49</c:v>
                </c:pt>
                <c:pt idx="1918">
                  <c:v>12.83</c:v>
                </c:pt>
                <c:pt idx="1919">
                  <c:v>13.02</c:v>
                </c:pt>
                <c:pt idx="1920">
                  <c:v>13.79</c:v>
                </c:pt>
                <c:pt idx="1921">
                  <c:v>15.25</c:v>
                </c:pt>
                <c:pt idx="1922">
                  <c:v>19.14</c:v>
                </c:pt>
                <c:pt idx="1923">
                  <c:v>28.03</c:v>
                </c:pt>
                <c:pt idx="1924">
                  <c:v>40.74</c:v>
                </c:pt>
                <c:pt idx="1925">
                  <c:v>36.020000000000003</c:v>
                </c:pt>
                <c:pt idx="1926">
                  <c:v>30.32</c:v>
                </c:pt>
                <c:pt idx="1927">
                  <c:v>26.1</c:v>
                </c:pt>
                <c:pt idx="1928">
                  <c:v>26.05</c:v>
                </c:pt>
                <c:pt idx="1929">
                  <c:v>28.43</c:v>
                </c:pt>
                <c:pt idx="1930">
                  <c:v>31.4</c:v>
                </c:pt>
                <c:pt idx="1931">
                  <c:v>26.09</c:v>
                </c:pt>
                <c:pt idx="1932">
                  <c:v>25.61</c:v>
                </c:pt>
                <c:pt idx="1933">
                  <c:v>27.8</c:v>
                </c:pt>
                <c:pt idx="1934">
                  <c:v>24.9</c:v>
                </c:pt>
                <c:pt idx="1935">
                  <c:v>26.23</c:v>
                </c:pt>
                <c:pt idx="1936">
                  <c:v>24.37</c:v>
                </c:pt>
                <c:pt idx="1937">
                  <c:v>23.2</c:v>
                </c:pt>
                <c:pt idx="1938">
                  <c:v>24.25</c:v>
                </c:pt>
                <c:pt idx="1939">
                  <c:v>22.54</c:v>
                </c:pt>
                <c:pt idx="1940">
                  <c:v>21.35</c:v>
                </c:pt>
                <c:pt idx="1941">
                  <c:v>21.14</c:v>
                </c:pt>
                <c:pt idx="1942">
                  <c:v>22.28</c:v>
                </c:pt>
                <c:pt idx="1943">
                  <c:v>20.14</c:v>
                </c:pt>
                <c:pt idx="1944">
                  <c:v>22.44</c:v>
                </c:pt>
                <c:pt idx="1945">
                  <c:v>22.13</c:v>
                </c:pt>
                <c:pt idx="1946">
                  <c:v>23.47</c:v>
                </c:pt>
                <c:pt idx="1947">
                  <c:v>23.62</c:v>
                </c:pt>
                <c:pt idx="1948">
                  <c:v>27.63</c:v>
                </c:pt>
                <c:pt idx="1949">
                  <c:v>26.83</c:v>
                </c:pt>
                <c:pt idx="1950">
                  <c:v>24.5</c:v>
                </c:pt>
                <c:pt idx="1951">
                  <c:v>22.55</c:v>
                </c:pt>
                <c:pt idx="1952">
                  <c:v>20.94</c:v>
                </c:pt>
                <c:pt idx="1953">
                  <c:v>19.54</c:v>
                </c:pt>
                <c:pt idx="1954">
                  <c:v>19.399999999999999</c:v>
                </c:pt>
                <c:pt idx="1955">
                  <c:v>18.399999999999999</c:v>
                </c:pt>
                <c:pt idx="1956">
                  <c:v>17.420000000000002</c:v>
                </c:pt>
                <c:pt idx="1957">
                  <c:v>17.079999999999998</c:v>
                </c:pt>
                <c:pt idx="1958">
                  <c:v>16.170000000000002</c:v>
                </c:pt>
                <c:pt idx="1959">
                  <c:v>17.670000000000002</c:v>
                </c:pt>
                <c:pt idx="1960">
                  <c:v>18.03</c:v>
                </c:pt>
                <c:pt idx="1961">
                  <c:v>16.05</c:v>
                </c:pt>
                <c:pt idx="1962">
                  <c:v>15.05</c:v>
                </c:pt>
                <c:pt idx="1963">
                  <c:v>14.98</c:v>
                </c:pt>
                <c:pt idx="1964">
                  <c:v>15.75</c:v>
                </c:pt>
                <c:pt idx="1965">
                  <c:v>16.7</c:v>
                </c:pt>
                <c:pt idx="1966">
                  <c:v>14.45</c:v>
                </c:pt>
                <c:pt idx="1967">
                  <c:v>14.46</c:v>
                </c:pt>
                <c:pt idx="1968">
                  <c:v>15.29</c:v>
                </c:pt>
                <c:pt idx="1969">
                  <c:v>15.43</c:v>
                </c:pt>
                <c:pt idx="1970">
                  <c:v>14.33</c:v>
                </c:pt>
                <c:pt idx="1971">
                  <c:v>14.61</c:v>
                </c:pt>
                <c:pt idx="1972">
                  <c:v>15.07</c:v>
                </c:pt>
                <c:pt idx="1973">
                  <c:v>14.15</c:v>
                </c:pt>
                <c:pt idx="1974">
                  <c:v>14.54</c:v>
                </c:pt>
                <c:pt idx="1975">
                  <c:v>15.51</c:v>
                </c:pt>
                <c:pt idx="1976">
                  <c:v>15.05</c:v>
                </c:pt>
                <c:pt idx="1977">
                  <c:v>14.33</c:v>
                </c:pt>
                <c:pt idx="1978">
                  <c:v>16.52</c:v>
                </c:pt>
                <c:pt idx="1979">
                  <c:v>15.29</c:v>
                </c:pt>
                <c:pt idx="1980">
                  <c:v>16.059999999999999</c:v>
                </c:pt>
                <c:pt idx="1981">
                  <c:v>18.37</c:v>
                </c:pt>
                <c:pt idx="1982">
                  <c:v>20.079999999999998</c:v>
                </c:pt>
                <c:pt idx="1983">
                  <c:v>18.16</c:v>
                </c:pt>
                <c:pt idx="1984">
                  <c:v>18.84</c:v>
                </c:pt>
                <c:pt idx="1985">
                  <c:v>16.850000000000001</c:v>
                </c:pt>
                <c:pt idx="1986">
                  <c:v>16.989999999999998</c:v>
                </c:pt>
                <c:pt idx="1987">
                  <c:v>15.47</c:v>
                </c:pt>
                <c:pt idx="1988">
                  <c:v>15.62</c:v>
                </c:pt>
                <c:pt idx="1989">
                  <c:v>15.93</c:v>
                </c:pt>
                <c:pt idx="1990">
                  <c:v>15.19</c:v>
                </c:pt>
                <c:pt idx="1991">
                  <c:v>15.12</c:v>
                </c:pt>
                <c:pt idx="1992">
                  <c:v>16.13</c:v>
                </c:pt>
                <c:pt idx="1993">
                  <c:v>14.67</c:v>
                </c:pt>
                <c:pt idx="1994">
                  <c:v>15.91</c:v>
                </c:pt>
                <c:pt idx="1995">
                  <c:v>18.11</c:v>
                </c:pt>
                <c:pt idx="1996">
                  <c:v>14.81</c:v>
                </c:pt>
                <c:pt idx="1997">
                  <c:v>15.84</c:v>
                </c:pt>
                <c:pt idx="1998">
                  <c:v>17.600000000000001</c:v>
                </c:pt>
                <c:pt idx="1999">
                  <c:v>19.61</c:v>
                </c:pt>
                <c:pt idx="2000">
                  <c:v>19.34</c:v>
                </c:pt>
                <c:pt idx="2001">
                  <c:v>24.39</c:v>
                </c:pt>
                <c:pt idx="2002">
                  <c:v>22.73</c:v>
                </c:pt>
                <c:pt idx="2003">
                  <c:v>20.95</c:v>
                </c:pt>
                <c:pt idx="2004">
                  <c:v>17.86</c:v>
                </c:pt>
                <c:pt idx="2005">
                  <c:v>18.940000000000001</c:v>
                </c:pt>
                <c:pt idx="2006">
                  <c:v>20.7</c:v>
                </c:pt>
                <c:pt idx="2007">
                  <c:v>18.7</c:v>
                </c:pt>
                <c:pt idx="2008">
                  <c:v>16.600000000000001</c:v>
                </c:pt>
                <c:pt idx="2009">
                  <c:v>15.57</c:v>
                </c:pt>
                <c:pt idx="2010">
                  <c:v>15.74</c:v>
                </c:pt>
                <c:pt idx="2011">
                  <c:v>16.91</c:v>
                </c:pt>
                <c:pt idx="2012">
                  <c:v>16.079999999999998</c:v>
                </c:pt>
                <c:pt idx="2013">
                  <c:v>17.29</c:v>
                </c:pt>
                <c:pt idx="2014">
                  <c:v>18.21</c:v>
                </c:pt>
                <c:pt idx="2015">
                  <c:v>20.7</c:v>
                </c:pt>
                <c:pt idx="2016">
                  <c:v>19.34</c:v>
                </c:pt>
                <c:pt idx="2017">
                  <c:v>20.59</c:v>
                </c:pt>
                <c:pt idx="2018">
                  <c:v>24.99</c:v>
                </c:pt>
                <c:pt idx="2019">
                  <c:v>27.01</c:v>
                </c:pt>
                <c:pt idx="2020">
                  <c:v>24.3</c:v>
                </c:pt>
                <c:pt idx="2021">
                  <c:v>22.47</c:v>
                </c:pt>
                <c:pt idx="2022">
                  <c:v>25.22</c:v>
                </c:pt>
                <c:pt idx="2023">
                  <c:v>23.95</c:v>
                </c:pt>
                <c:pt idx="2024">
                  <c:v>27.02</c:v>
                </c:pt>
                <c:pt idx="2025">
                  <c:v>26.05</c:v>
                </c:pt>
                <c:pt idx="2026">
                  <c:v>27.59</c:v>
                </c:pt>
                <c:pt idx="2027">
                  <c:v>26.69</c:v>
                </c:pt>
                <c:pt idx="2028">
                  <c:v>22.34</c:v>
                </c:pt>
                <c:pt idx="2029">
                  <c:v>24.15</c:v>
                </c:pt>
                <c:pt idx="2030">
                  <c:v>22.5</c:v>
                </c:pt>
                <c:pt idx="2031">
                  <c:v>23.11</c:v>
                </c:pt>
                <c:pt idx="2032">
                  <c:v>22.42</c:v>
                </c:pt>
                <c:pt idx="2033">
                  <c:v>20.2</c:v>
                </c:pt>
                <c:pt idx="2034">
                  <c:v>19.98</c:v>
                </c:pt>
                <c:pt idx="2035">
                  <c:v>21.98</c:v>
                </c:pt>
                <c:pt idx="2036">
                  <c:v>21.65</c:v>
                </c:pt>
                <c:pt idx="2037">
                  <c:v>21.84</c:v>
                </c:pt>
                <c:pt idx="2038">
                  <c:v>23.38</c:v>
                </c:pt>
                <c:pt idx="2039">
                  <c:v>26</c:v>
                </c:pt>
                <c:pt idx="2040">
                  <c:v>26.54</c:v>
                </c:pt>
                <c:pt idx="2041">
                  <c:v>26.29</c:v>
                </c:pt>
                <c:pt idx="2042">
                  <c:v>28.14</c:v>
                </c:pt>
                <c:pt idx="2043">
                  <c:v>25.4</c:v>
                </c:pt>
                <c:pt idx="2044">
                  <c:v>24.11</c:v>
                </c:pt>
                <c:pt idx="2045">
                  <c:v>22.31</c:v>
                </c:pt>
                <c:pt idx="2046">
                  <c:v>21.64</c:v>
                </c:pt>
                <c:pt idx="2047">
                  <c:v>20.53</c:v>
                </c:pt>
                <c:pt idx="2048">
                  <c:v>19.38</c:v>
                </c:pt>
                <c:pt idx="2049">
                  <c:v>20.98</c:v>
                </c:pt>
                <c:pt idx="2050">
                  <c:v>20.72</c:v>
                </c:pt>
                <c:pt idx="2051">
                  <c:v>19.11</c:v>
                </c:pt>
                <c:pt idx="2052">
                  <c:v>19.809999999999999</c:v>
                </c:pt>
                <c:pt idx="2053">
                  <c:v>20.55</c:v>
                </c:pt>
                <c:pt idx="2054">
                  <c:v>17.7</c:v>
                </c:pt>
                <c:pt idx="2055">
                  <c:v>17.09</c:v>
                </c:pt>
                <c:pt idx="2056">
                  <c:v>16.7</c:v>
                </c:pt>
                <c:pt idx="2057">
                  <c:v>16.86</c:v>
                </c:pt>
                <c:pt idx="2058">
                  <c:v>17.350000000000001</c:v>
                </c:pt>
                <c:pt idx="2059">
                  <c:v>18.670000000000002</c:v>
                </c:pt>
                <c:pt idx="2060">
                  <c:v>18.34</c:v>
                </c:pt>
                <c:pt idx="2061">
                  <c:v>18.05</c:v>
                </c:pt>
                <c:pt idx="2062">
                  <c:v>16.5</c:v>
                </c:pt>
                <c:pt idx="2063">
                  <c:v>16.920000000000002</c:v>
                </c:pt>
                <c:pt idx="2064">
                  <c:v>16.84</c:v>
                </c:pt>
                <c:pt idx="2065">
                  <c:v>14.99</c:v>
                </c:pt>
                <c:pt idx="2066">
                  <c:v>14.44</c:v>
                </c:pt>
                <c:pt idx="2067">
                  <c:v>14.02</c:v>
                </c:pt>
                <c:pt idx="2068">
                  <c:v>13.79</c:v>
                </c:pt>
                <c:pt idx="2069">
                  <c:v>14.17</c:v>
                </c:pt>
                <c:pt idx="2070">
                  <c:v>14.94</c:v>
                </c:pt>
                <c:pt idx="2071">
                  <c:v>14.74</c:v>
                </c:pt>
                <c:pt idx="2072">
                  <c:v>15.24</c:v>
                </c:pt>
                <c:pt idx="2073">
                  <c:v>13.82</c:v>
                </c:pt>
                <c:pt idx="2074">
                  <c:v>13.56</c:v>
                </c:pt>
                <c:pt idx="2075">
                  <c:v>13.95</c:v>
                </c:pt>
                <c:pt idx="2076">
                  <c:v>13.1</c:v>
                </c:pt>
                <c:pt idx="2077">
                  <c:v>14.12</c:v>
                </c:pt>
                <c:pt idx="2078">
                  <c:v>15.42</c:v>
                </c:pt>
                <c:pt idx="2079">
                  <c:v>14.09</c:v>
                </c:pt>
                <c:pt idx="2080">
                  <c:v>16.16</c:v>
                </c:pt>
                <c:pt idx="2081">
                  <c:v>15.36</c:v>
                </c:pt>
                <c:pt idx="2082">
                  <c:v>16.260000000000002</c:v>
                </c:pt>
                <c:pt idx="2083">
                  <c:v>14.85</c:v>
                </c:pt>
                <c:pt idx="2084">
                  <c:v>13.84</c:v>
                </c:pt>
                <c:pt idx="2085">
                  <c:v>13.72</c:v>
                </c:pt>
                <c:pt idx="2086">
                  <c:v>13.62</c:v>
                </c:pt>
                <c:pt idx="2087">
                  <c:v>13.35</c:v>
                </c:pt>
                <c:pt idx="2088">
                  <c:v>13.24</c:v>
                </c:pt>
                <c:pt idx="2089">
                  <c:v>13.28</c:v>
                </c:pt>
                <c:pt idx="2090">
                  <c:v>13.95</c:v>
                </c:pt>
                <c:pt idx="2091">
                  <c:v>13.22</c:v>
                </c:pt>
                <c:pt idx="2092">
                  <c:v>14.08</c:v>
                </c:pt>
                <c:pt idx="2093">
                  <c:v>13.96</c:v>
                </c:pt>
                <c:pt idx="2094">
                  <c:v>13.77</c:v>
                </c:pt>
                <c:pt idx="2095">
                  <c:v>15.22</c:v>
                </c:pt>
                <c:pt idx="2096">
                  <c:v>15.7</c:v>
                </c:pt>
                <c:pt idx="2097">
                  <c:v>14.68</c:v>
                </c:pt>
                <c:pt idx="2098">
                  <c:v>15.6</c:v>
                </c:pt>
                <c:pt idx="2099">
                  <c:v>16.05</c:v>
                </c:pt>
                <c:pt idx="2100">
                  <c:v>15.91</c:v>
                </c:pt>
                <c:pt idx="2101">
                  <c:v>14.72</c:v>
                </c:pt>
                <c:pt idx="2102">
                  <c:v>14.57</c:v>
                </c:pt>
                <c:pt idx="2103">
                  <c:v>13.63</c:v>
                </c:pt>
                <c:pt idx="2104">
                  <c:v>14.69</c:v>
                </c:pt>
                <c:pt idx="2105">
                  <c:v>14.41</c:v>
                </c:pt>
                <c:pt idx="2106">
                  <c:v>15.04</c:v>
                </c:pt>
                <c:pt idx="2107">
                  <c:v>14.68</c:v>
                </c:pt>
                <c:pt idx="2108">
                  <c:v>15.57</c:v>
                </c:pt>
                <c:pt idx="2109">
                  <c:v>15.95</c:v>
                </c:pt>
                <c:pt idx="2110">
                  <c:v>16.329999999999998</c:v>
                </c:pt>
                <c:pt idx="2111">
                  <c:v>15.2</c:v>
                </c:pt>
                <c:pt idx="2112">
                  <c:v>15.82</c:v>
                </c:pt>
                <c:pt idx="2113">
                  <c:v>14.42</c:v>
                </c:pt>
                <c:pt idx="2114">
                  <c:v>13.9</c:v>
                </c:pt>
                <c:pt idx="2115">
                  <c:v>13.43</c:v>
                </c:pt>
                <c:pt idx="2116">
                  <c:v>13.12</c:v>
                </c:pt>
                <c:pt idx="2117">
                  <c:v>14.19</c:v>
                </c:pt>
                <c:pt idx="2118">
                  <c:v>14.2</c:v>
                </c:pt>
                <c:pt idx="2119">
                  <c:v>13.63</c:v>
                </c:pt>
                <c:pt idx="2120">
                  <c:v>13.47</c:v>
                </c:pt>
                <c:pt idx="2121">
                  <c:v>13.65</c:v>
                </c:pt>
                <c:pt idx="2122">
                  <c:v>14.05</c:v>
                </c:pt>
                <c:pt idx="2123">
                  <c:v>14.08</c:v>
                </c:pt>
                <c:pt idx="2124">
                  <c:v>14.64</c:v>
                </c:pt>
                <c:pt idx="2125">
                  <c:v>17.03</c:v>
                </c:pt>
                <c:pt idx="2126">
                  <c:v>20.97</c:v>
                </c:pt>
                <c:pt idx="2127">
                  <c:v>20.5</c:v>
                </c:pt>
                <c:pt idx="2128">
                  <c:v>20.14</c:v>
                </c:pt>
                <c:pt idx="2129">
                  <c:v>19.37</c:v>
                </c:pt>
                <c:pt idx="2130">
                  <c:v>19.41</c:v>
                </c:pt>
                <c:pt idx="2131">
                  <c:v>18.37</c:v>
                </c:pt>
                <c:pt idx="2132">
                  <c:v>18.48</c:v>
                </c:pt>
                <c:pt idx="2133">
                  <c:v>21.17</c:v>
                </c:pt>
                <c:pt idx="2134">
                  <c:v>17.25</c:v>
                </c:pt>
                <c:pt idx="2135">
                  <c:v>25.76</c:v>
                </c:pt>
                <c:pt idx="2136">
                  <c:v>23.85</c:v>
                </c:pt>
                <c:pt idx="2137">
                  <c:v>18.75</c:v>
                </c:pt>
                <c:pt idx="2138">
                  <c:v>16.64</c:v>
                </c:pt>
                <c:pt idx="2139">
                  <c:v>15.63</c:v>
                </c:pt>
                <c:pt idx="2140">
                  <c:v>14.77</c:v>
                </c:pt>
                <c:pt idx="2141">
                  <c:v>15.58</c:v>
                </c:pt>
                <c:pt idx="2142">
                  <c:v>14.96</c:v>
                </c:pt>
                <c:pt idx="2143">
                  <c:v>14.76</c:v>
                </c:pt>
                <c:pt idx="2144">
                  <c:v>13.2</c:v>
                </c:pt>
                <c:pt idx="2145">
                  <c:v>13.54</c:v>
                </c:pt>
                <c:pt idx="2146">
                  <c:v>13.55</c:v>
                </c:pt>
                <c:pt idx="2147">
                  <c:v>13.04</c:v>
                </c:pt>
                <c:pt idx="2148">
                  <c:v>12.82</c:v>
                </c:pt>
                <c:pt idx="2149">
                  <c:v>12.67</c:v>
                </c:pt>
                <c:pt idx="2150">
                  <c:v>12.44</c:v>
                </c:pt>
                <c:pt idx="2151">
                  <c:v>11.97</c:v>
                </c:pt>
                <c:pt idx="2152">
                  <c:v>11.77</c:v>
                </c:pt>
                <c:pt idx="2153">
                  <c:v>12.74</c:v>
                </c:pt>
                <c:pt idx="2154">
                  <c:v>12.02</c:v>
                </c:pt>
                <c:pt idx="2155">
                  <c:v>12.87</c:v>
                </c:pt>
                <c:pt idx="2156">
                  <c:v>13.05</c:v>
                </c:pt>
                <c:pt idx="2157">
                  <c:v>12.83</c:v>
                </c:pt>
                <c:pt idx="2158">
                  <c:v>12.72</c:v>
                </c:pt>
                <c:pt idx="2159">
                  <c:v>11.87</c:v>
                </c:pt>
                <c:pt idx="2160">
                  <c:v>12.44</c:v>
                </c:pt>
                <c:pt idx="2161">
                  <c:v>13.37</c:v>
                </c:pt>
                <c:pt idx="2162">
                  <c:v>12.86</c:v>
                </c:pt>
                <c:pt idx="2163">
                  <c:v>12.42</c:v>
                </c:pt>
                <c:pt idx="2164">
                  <c:v>11.39</c:v>
                </c:pt>
                <c:pt idx="2165">
                  <c:v>11.5</c:v>
                </c:pt>
                <c:pt idx="2166">
                  <c:v>11.66</c:v>
                </c:pt>
                <c:pt idx="2167">
                  <c:v>12.05</c:v>
                </c:pt>
                <c:pt idx="2168">
                  <c:v>11.68</c:v>
                </c:pt>
                <c:pt idx="2169">
                  <c:v>11.55</c:v>
                </c:pt>
                <c:pt idx="2170">
                  <c:v>11.81</c:v>
                </c:pt>
                <c:pt idx="2171">
                  <c:v>12.64</c:v>
                </c:pt>
                <c:pt idx="2172">
                  <c:v>12.19</c:v>
                </c:pt>
                <c:pt idx="2173">
                  <c:v>11.43</c:v>
                </c:pt>
                <c:pt idx="2174">
                  <c:v>11.34</c:v>
                </c:pt>
                <c:pt idx="2175">
                  <c:v>12.27</c:v>
                </c:pt>
                <c:pt idx="2176">
                  <c:v>12.38</c:v>
                </c:pt>
                <c:pt idx="2177">
                  <c:v>13.45</c:v>
                </c:pt>
                <c:pt idx="2178">
                  <c:v>13.63</c:v>
                </c:pt>
                <c:pt idx="2179">
                  <c:v>13.65</c:v>
                </c:pt>
                <c:pt idx="2180">
                  <c:v>12.94</c:v>
                </c:pt>
                <c:pt idx="2181">
                  <c:v>13.12</c:v>
                </c:pt>
                <c:pt idx="2182">
                  <c:v>13.42</c:v>
                </c:pt>
                <c:pt idx="2183">
                  <c:v>13.48</c:v>
                </c:pt>
                <c:pt idx="2184">
                  <c:v>11.98</c:v>
                </c:pt>
                <c:pt idx="2185">
                  <c:v>12.02</c:v>
                </c:pt>
                <c:pt idx="2186">
                  <c:v>11.94</c:v>
                </c:pt>
                <c:pt idx="2187">
                  <c:v>12.51</c:v>
                </c:pt>
                <c:pt idx="2188">
                  <c:v>17.5</c:v>
                </c:pt>
                <c:pt idx="2189">
                  <c:v>15.16</c:v>
                </c:pt>
                <c:pt idx="2190">
                  <c:v>17.850000000000001</c:v>
                </c:pt>
                <c:pt idx="2191">
                  <c:v>18.14</c:v>
                </c:pt>
                <c:pt idx="2192">
                  <c:v>16.3</c:v>
                </c:pt>
                <c:pt idx="2193">
                  <c:v>15.37</c:v>
                </c:pt>
                <c:pt idx="2194">
                  <c:v>15.53</c:v>
                </c:pt>
                <c:pt idx="2195">
                  <c:v>15.92</c:v>
                </c:pt>
                <c:pt idx="2196">
                  <c:v>13.3</c:v>
                </c:pt>
                <c:pt idx="2197">
                  <c:v>12.02</c:v>
                </c:pt>
                <c:pt idx="2198">
                  <c:v>12.29</c:v>
                </c:pt>
                <c:pt idx="2199">
                  <c:v>14.5</c:v>
                </c:pt>
                <c:pt idx="2200">
                  <c:v>13.1</c:v>
                </c:pt>
                <c:pt idx="2201">
                  <c:v>12.39</c:v>
                </c:pt>
                <c:pt idx="2202">
                  <c:v>14.02</c:v>
                </c:pt>
                <c:pt idx="2203">
                  <c:v>13.29</c:v>
                </c:pt>
                <c:pt idx="2204">
                  <c:v>13.57</c:v>
                </c:pt>
                <c:pt idx="2205">
                  <c:v>13.63</c:v>
                </c:pt>
                <c:pt idx="2206">
                  <c:v>12.99</c:v>
                </c:pt>
                <c:pt idx="2207">
                  <c:v>12.84</c:v>
                </c:pt>
                <c:pt idx="2208">
                  <c:v>13.48</c:v>
                </c:pt>
                <c:pt idx="2209">
                  <c:v>13.38</c:v>
                </c:pt>
                <c:pt idx="2210">
                  <c:v>15.36</c:v>
                </c:pt>
                <c:pt idx="2211">
                  <c:v>15.91</c:v>
                </c:pt>
                <c:pt idx="2212">
                  <c:v>16.690000000000001</c:v>
                </c:pt>
                <c:pt idx="2213">
                  <c:v>16.12</c:v>
                </c:pt>
                <c:pt idx="2214">
                  <c:v>16.21</c:v>
                </c:pt>
                <c:pt idx="2215">
                  <c:v>15.28</c:v>
                </c:pt>
                <c:pt idx="2216">
                  <c:v>14.41</c:v>
                </c:pt>
                <c:pt idx="2217">
                  <c:v>13.75</c:v>
                </c:pt>
                <c:pt idx="2218">
                  <c:v>13.34</c:v>
                </c:pt>
                <c:pt idx="2219">
                  <c:v>13.02</c:v>
                </c:pt>
                <c:pt idx="2220">
                  <c:v>13.46</c:v>
                </c:pt>
                <c:pt idx="2221">
                  <c:v>14.24</c:v>
                </c:pt>
                <c:pt idx="2222">
                  <c:v>15.36</c:v>
                </c:pt>
                <c:pt idx="2223">
                  <c:v>16.190000000000001</c:v>
                </c:pt>
                <c:pt idx="2224">
                  <c:v>17.059999999999999</c:v>
                </c:pt>
                <c:pt idx="2225">
                  <c:v>18.559999999999999</c:v>
                </c:pt>
                <c:pt idx="2226">
                  <c:v>19.32</c:v>
                </c:pt>
                <c:pt idx="2227">
                  <c:v>22.08</c:v>
                </c:pt>
                <c:pt idx="2228">
                  <c:v>22.51</c:v>
                </c:pt>
                <c:pt idx="2229">
                  <c:v>18.71</c:v>
                </c:pt>
                <c:pt idx="2230">
                  <c:v>18.739999999999998</c:v>
                </c:pt>
                <c:pt idx="2231">
                  <c:v>14.38</c:v>
                </c:pt>
                <c:pt idx="2232">
                  <c:v>14.74</c:v>
                </c:pt>
                <c:pt idx="2233">
                  <c:v>14.17</c:v>
                </c:pt>
                <c:pt idx="2234">
                  <c:v>14.48</c:v>
                </c:pt>
                <c:pt idx="2235">
                  <c:v>13.37</c:v>
                </c:pt>
                <c:pt idx="2236">
                  <c:v>13.72</c:v>
                </c:pt>
                <c:pt idx="2237">
                  <c:v>13.35</c:v>
                </c:pt>
                <c:pt idx="2238">
                  <c:v>12.85</c:v>
                </c:pt>
                <c:pt idx="2239">
                  <c:v>12.42</c:v>
                </c:pt>
                <c:pt idx="2240">
                  <c:v>12.41</c:v>
                </c:pt>
                <c:pt idx="2241">
                  <c:v>12.43</c:v>
                </c:pt>
                <c:pt idx="2242">
                  <c:v>12.34</c:v>
                </c:pt>
                <c:pt idx="2243">
                  <c:v>13.15</c:v>
                </c:pt>
                <c:pt idx="2244">
                  <c:v>12.9</c:v>
                </c:pt>
                <c:pt idx="2245">
                  <c:v>13.33</c:v>
                </c:pt>
                <c:pt idx="2246">
                  <c:v>14.07</c:v>
                </c:pt>
                <c:pt idx="2247">
                  <c:v>14.12</c:v>
                </c:pt>
                <c:pt idx="2248">
                  <c:v>12.14</c:v>
                </c:pt>
                <c:pt idx="2249">
                  <c:v>11.79</c:v>
                </c:pt>
                <c:pt idx="2250">
                  <c:v>12.22</c:v>
                </c:pt>
                <c:pt idx="2251">
                  <c:v>12.64</c:v>
                </c:pt>
                <c:pt idx="2252">
                  <c:v>11.75</c:v>
                </c:pt>
                <c:pt idx="2253">
                  <c:v>12.64</c:v>
                </c:pt>
                <c:pt idx="2254">
                  <c:v>12.72</c:v>
                </c:pt>
                <c:pt idx="2255">
                  <c:v>13.19</c:v>
                </c:pt>
                <c:pt idx="2256">
                  <c:v>12.79</c:v>
                </c:pt>
                <c:pt idx="2257">
                  <c:v>12.2</c:v>
                </c:pt>
                <c:pt idx="2258">
                  <c:v>11.71</c:v>
                </c:pt>
                <c:pt idx="2259">
                  <c:v>11.45</c:v>
                </c:pt>
                <c:pt idx="2260">
                  <c:v>11.27</c:v>
                </c:pt>
                <c:pt idx="2261">
                  <c:v>11.43</c:v>
                </c:pt>
                <c:pt idx="2262">
                  <c:v>11.44</c:v>
                </c:pt>
                <c:pt idx="2263">
                  <c:v>11.99</c:v>
                </c:pt>
                <c:pt idx="2264">
                  <c:v>12.95</c:v>
                </c:pt>
                <c:pt idx="2265">
                  <c:v>13.37</c:v>
                </c:pt>
                <c:pt idx="2266">
                  <c:v>14.04</c:v>
                </c:pt>
                <c:pt idx="2267">
                  <c:v>12.85</c:v>
                </c:pt>
                <c:pt idx="2268">
                  <c:v>11.85</c:v>
                </c:pt>
                <c:pt idx="2269">
                  <c:v>11.67</c:v>
                </c:pt>
                <c:pt idx="2270">
                  <c:v>11.32</c:v>
                </c:pt>
                <c:pt idx="2271">
                  <c:v>11.56</c:v>
                </c:pt>
                <c:pt idx="2272">
                  <c:v>11.49</c:v>
                </c:pt>
                <c:pt idx="2273">
                  <c:v>11.26</c:v>
                </c:pt>
                <c:pt idx="2274">
                  <c:v>11.54</c:v>
                </c:pt>
                <c:pt idx="2275">
                  <c:v>11.23</c:v>
                </c:pt>
                <c:pt idx="2276">
                  <c:v>11.87</c:v>
                </c:pt>
                <c:pt idx="2277">
                  <c:v>12.48</c:v>
                </c:pt>
                <c:pt idx="2278">
                  <c:v>12.78</c:v>
                </c:pt>
                <c:pt idx="2279">
                  <c:v>11.54</c:v>
                </c:pt>
                <c:pt idx="2280">
                  <c:v>11.77</c:v>
                </c:pt>
                <c:pt idx="2281">
                  <c:v>11.07</c:v>
                </c:pt>
                <c:pt idx="2282">
                  <c:v>10.81</c:v>
                </c:pt>
                <c:pt idx="2283">
                  <c:v>10.63</c:v>
                </c:pt>
                <c:pt idx="2284">
                  <c:v>10.58</c:v>
                </c:pt>
                <c:pt idx="2285">
                  <c:v>11.88</c:v>
                </c:pt>
                <c:pt idx="2286">
                  <c:v>11.99</c:v>
                </c:pt>
                <c:pt idx="2287">
                  <c:v>11.81</c:v>
                </c:pt>
                <c:pt idx="2288">
                  <c:v>11.93</c:v>
                </c:pt>
                <c:pt idx="2289">
                  <c:v>10.97</c:v>
                </c:pt>
                <c:pt idx="2290">
                  <c:v>11.37</c:v>
                </c:pt>
                <c:pt idx="2291">
                  <c:v>11.29</c:v>
                </c:pt>
                <c:pt idx="2292">
                  <c:v>11.45</c:v>
                </c:pt>
                <c:pt idx="2293">
                  <c:v>10.88</c:v>
                </c:pt>
                <c:pt idx="2294">
                  <c:v>10.85</c:v>
                </c:pt>
                <c:pt idx="2295">
                  <c:v>11.07</c:v>
                </c:pt>
                <c:pt idx="2296">
                  <c:v>10.74</c:v>
                </c:pt>
                <c:pt idx="2297">
                  <c:v>11.97</c:v>
                </c:pt>
                <c:pt idx="2298">
                  <c:v>11.76</c:v>
                </c:pt>
                <c:pt idx="2299">
                  <c:v>11.49</c:v>
                </c:pt>
                <c:pt idx="2300">
                  <c:v>11.57</c:v>
                </c:pt>
                <c:pt idx="2301">
                  <c:v>11.74</c:v>
                </c:pt>
                <c:pt idx="2302">
                  <c:v>11.71</c:v>
                </c:pt>
                <c:pt idx="2303">
                  <c:v>11.47</c:v>
                </c:pt>
                <c:pt idx="2304">
                  <c:v>12.09</c:v>
                </c:pt>
                <c:pt idx="2305">
                  <c:v>12.92</c:v>
                </c:pt>
                <c:pt idx="2306">
                  <c:v>12.54</c:v>
                </c:pt>
                <c:pt idx="2307">
                  <c:v>11.81</c:v>
                </c:pt>
                <c:pt idx="2308">
                  <c:v>10.96</c:v>
                </c:pt>
                <c:pt idx="2309">
                  <c:v>11.24</c:v>
                </c:pt>
                <c:pt idx="2310">
                  <c:v>11.45</c:v>
                </c:pt>
                <c:pt idx="2311">
                  <c:v>11.86</c:v>
                </c:pt>
                <c:pt idx="2312">
                  <c:v>12.3</c:v>
                </c:pt>
                <c:pt idx="2313">
                  <c:v>11.66</c:v>
                </c:pt>
                <c:pt idx="2314">
                  <c:v>11.35</c:v>
                </c:pt>
                <c:pt idx="2315">
                  <c:v>12.3</c:v>
                </c:pt>
                <c:pt idx="2316">
                  <c:v>11.63</c:v>
                </c:pt>
                <c:pt idx="2317">
                  <c:v>11.21</c:v>
                </c:pt>
                <c:pt idx="2318">
                  <c:v>11.28</c:v>
                </c:pt>
                <c:pt idx="2319">
                  <c:v>11.34</c:v>
                </c:pt>
                <c:pt idx="2320">
                  <c:v>12.47</c:v>
                </c:pt>
                <c:pt idx="2321">
                  <c:v>12.81</c:v>
                </c:pt>
                <c:pt idx="2322">
                  <c:v>13.12</c:v>
                </c:pt>
                <c:pt idx="2323">
                  <c:v>12.96</c:v>
                </c:pt>
                <c:pt idx="2324">
                  <c:v>12.5</c:v>
                </c:pt>
                <c:pt idx="2325">
                  <c:v>11.53</c:v>
                </c:pt>
                <c:pt idx="2326">
                  <c:v>11.42</c:v>
                </c:pt>
                <c:pt idx="2327">
                  <c:v>11.54</c:v>
                </c:pt>
                <c:pt idx="2328">
                  <c:v>12.37</c:v>
                </c:pt>
                <c:pt idx="2329">
                  <c:v>12.38</c:v>
                </c:pt>
                <c:pt idx="2330">
                  <c:v>11.79</c:v>
                </c:pt>
                <c:pt idx="2331">
                  <c:v>12.89</c:v>
                </c:pt>
                <c:pt idx="2332">
                  <c:v>12.39</c:v>
                </c:pt>
                <c:pt idx="2333">
                  <c:v>12.87</c:v>
                </c:pt>
                <c:pt idx="2334">
                  <c:v>14.05</c:v>
                </c:pt>
                <c:pt idx="2335">
                  <c:v>15.07</c:v>
                </c:pt>
                <c:pt idx="2336">
                  <c:v>15.77</c:v>
                </c:pt>
                <c:pt idx="2337">
                  <c:v>15.96</c:v>
                </c:pt>
                <c:pt idx="2338">
                  <c:v>14.66</c:v>
                </c:pt>
                <c:pt idx="2339">
                  <c:v>14.42</c:v>
                </c:pt>
                <c:pt idx="2340">
                  <c:v>14.93</c:v>
                </c:pt>
                <c:pt idx="2341">
                  <c:v>14.15</c:v>
                </c:pt>
                <c:pt idx="2342">
                  <c:v>14.63</c:v>
                </c:pt>
                <c:pt idx="2343">
                  <c:v>10.84</c:v>
                </c:pt>
                <c:pt idx="2344">
                  <c:v>10.76</c:v>
                </c:pt>
                <c:pt idx="2345">
                  <c:v>10.85</c:v>
                </c:pt>
                <c:pt idx="2346">
                  <c:v>10.36</c:v>
                </c:pt>
                <c:pt idx="2347">
                  <c:v>10.82</c:v>
                </c:pt>
                <c:pt idx="2348">
                  <c:v>10.11</c:v>
                </c:pt>
                <c:pt idx="2349">
                  <c:v>10.59</c:v>
                </c:pt>
                <c:pt idx="2350">
                  <c:v>10.68</c:v>
                </c:pt>
                <c:pt idx="2351">
                  <c:v>10.46</c:v>
                </c:pt>
                <c:pt idx="2352">
                  <c:v>10.57</c:v>
                </c:pt>
                <c:pt idx="2353">
                  <c:v>9.77</c:v>
                </c:pt>
                <c:pt idx="2354">
                  <c:v>9.9600000000000009</c:v>
                </c:pt>
                <c:pt idx="2355">
                  <c:v>10.210000000000001</c:v>
                </c:pt>
                <c:pt idx="2356">
                  <c:v>10.6</c:v>
                </c:pt>
                <c:pt idx="2357">
                  <c:v>10.4</c:v>
                </c:pt>
                <c:pt idx="2358">
                  <c:v>10.42</c:v>
                </c:pt>
                <c:pt idx="2359">
                  <c:v>10.65</c:v>
                </c:pt>
                <c:pt idx="2360">
                  <c:v>15.59</c:v>
                </c:pt>
                <c:pt idx="2361">
                  <c:v>14.66</c:v>
                </c:pt>
                <c:pt idx="2362">
                  <c:v>12.04</c:v>
                </c:pt>
                <c:pt idx="2363">
                  <c:v>10.93</c:v>
                </c:pt>
                <c:pt idx="2364">
                  <c:v>10.72</c:v>
                </c:pt>
                <c:pt idx="2365">
                  <c:v>10.02</c:v>
                </c:pt>
                <c:pt idx="2366">
                  <c:v>9.99</c:v>
                </c:pt>
                <c:pt idx="2367">
                  <c:v>9.81</c:v>
                </c:pt>
                <c:pt idx="2368">
                  <c:v>10.38</c:v>
                </c:pt>
                <c:pt idx="2369">
                  <c:v>10.41</c:v>
                </c:pt>
                <c:pt idx="2370">
                  <c:v>9.89</c:v>
                </c:pt>
                <c:pt idx="2371">
                  <c:v>9.75</c:v>
                </c:pt>
                <c:pt idx="2372">
                  <c:v>10.07</c:v>
                </c:pt>
                <c:pt idx="2373">
                  <c:v>10.45</c:v>
                </c:pt>
                <c:pt idx="2374">
                  <c:v>10.39</c:v>
                </c:pt>
                <c:pt idx="2375">
                  <c:v>10.16</c:v>
                </c:pt>
                <c:pt idx="2376">
                  <c:v>10.7</c:v>
                </c:pt>
                <c:pt idx="2377">
                  <c:v>11.46</c:v>
                </c:pt>
                <c:pt idx="2378">
                  <c:v>10.42</c:v>
                </c:pt>
                <c:pt idx="2379">
                  <c:v>10.64</c:v>
                </c:pt>
                <c:pt idx="2380">
                  <c:v>10.9</c:v>
                </c:pt>
                <c:pt idx="2381">
                  <c:v>10.38</c:v>
                </c:pt>
                <c:pt idx="2382">
                  <c:v>10.37</c:v>
                </c:pt>
                <c:pt idx="2383">
                  <c:v>10.86</c:v>
                </c:pt>
                <c:pt idx="2384">
                  <c:v>10.75</c:v>
                </c:pt>
                <c:pt idx="2385">
                  <c:v>10.48</c:v>
                </c:pt>
                <c:pt idx="2386">
                  <c:v>10.02</c:v>
                </c:pt>
                <c:pt idx="2387">
                  <c:v>9.9</c:v>
                </c:pt>
                <c:pt idx="2388">
                  <c:v>11.06</c:v>
                </c:pt>
                <c:pt idx="2389">
                  <c:v>10.029999999999999</c:v>
                </c:pt>
                <c:pt idx="2390">
                  <c:v>11.44</c:v>
                </c:pt>
                <c:pt idx="2391">
                  <c:v>11.18</c:v>
                </c:pt>
                <c:pt idx="2392">
                  <c:v>11.22</c:v>
                </c:pt>
                <c:pt idx="2393">
                  <c:v>11.07</c:v>
                </c:pt>
                <c:pt idx="2394">
                  <c:v>12.54</c:v>
                </c:pt>
                <c:pt idx="2395">
                  <c:v>11.19</c:v>
                </c:pt>
                <c:pt idx="2396">
                  <c:v>11.11</c:v>
                </c:pt>
                <c:pt idx="2397">
                  <c:v>10.89</c:v>
                </c:pt>
                <c:pt idx="2398">
                  <c:v>10.3</c:v>
                </c:pt>
                <c:pt idx="2399">
                  <c:v>9.9</c:v>
                </c:pt>
                <c:pt idx="2400">
                  <c:v>9.51</c:v>
                </c:pt>
                <c:pt idx="2401">
                  <c:v>9.82</c:v>
                </c:pt>
                <c:pt idx="2402">
                  <c:v>9.89</c:v>
                </c:pt>
                <c:pt idx="2403">
                  <c:v>9.7899999999999991</c:v>
                </c:pt>
                <c:pt idx="2404">
                  <c:v>9.58</c:v>
                </c:pt>
                <c:pt idx="2405">
                  <c:v>9.36</c:v>
                </c:pt>
                <c:pt idx="2406">
                  <c:v>9.43</c:v>
                </c:pt>
                <c:pt idx="2407">
                  <c:v>9.43</c:v>
                </c:pt>
                <c:pt idx="2408">
                  <c:v>9.6</c:v>
                </c:pt>
                <c:pt idx="2409">
                  <c:v>10.11</c:v>
                </c:pt>
                <c:pt idx="2410">
                  <c:v>10.29</c:v>
                </c:pt>
                <c:pt idx="2411">
                  <c:v>10.26</c:v>
                </c:pt>
                <c:pt idx="2412">
                  <c:v>10.09</c:v>
                </c:pt>
                <c:pt idx="2413">
                  <c:v>10.28</c:v>
                </c:pt>
                <c:pt idx="2414">
                  <c:v>10.44</c:v>
                </c:pt>
                <c:pt idx="2415">
                  <c:v>10.029999999999999</c:v>
                </c:pt>
                <c:pt idx="2416">
                  <c:v>9.93</c:v>
                </c:pt>
                <c:pt idx="2417">
                  <c:v>10.96</c:v>
                </c:pt>
                <c:pt idx="2418">
                  <c:v>11.11</c:v>
                </c:pt>
                <c:pt idx="2419">
                  <c:v>16.04</c:v>
                </c:pt>
                <c:pt idx="2420">
                  <c:v>15.51</c:v>
                </c:pt>
                <c:pt idx="2421">
                  <c:v>12.33</c:v>
                </c:pt>
                <c:pt idx="2422">
                  <c:v>12.04</c:v>
                </c:pt>
                <c:pt idx="2423">
                  <c:v>11.74</c:v>
                </c:pt>
                <c:pt idx="2424">
                  <c:v>15.55</c:v>
                </c:pt>
                <c:pt idx="2425">
                  <c:v>14.26</c:v>
                </c:pt>
                <c:pt idx="2426">
                  <c:v>13.19</c:v>
                </c:pt>
                <c:pt idx="2427">
                  <c:v>11.35</c:v>
                </c:pt>
                <c:pt idx="2428">
                  <c:v>12.25</c:v>
                </c:pt>
                <c:pt idx="2429">
                  <c:v>12.23</c:v>
                </c:pt>
                <c:pt idx="2430">
                  <c:v>11.28</c:v>
                </c:pt>
                <c:pt idx="2431">
                  <c:v>11.32</c:v>
                </c:pt>
                <c:pt idx="2432">
                  <c:v>11.7</c:v>
                </c:pt>
                <c:pt idx="2433">
                  <c:v>11.22</c:v>
                </c:pt>
                <c:pt idx="2434">
                  <c:v>10.59</c:v>
                </c:pt>
                <c:pt idx="2435">
                  <c:v>10.130000000000001</c:v>
                </c:pt>
                <c:pt idx="2436">
                  <c:v>12.23</c:v>
                </c:pt>
                <c:pt idx="2437">
                  <c:v>11.63</c:v>
                </c:pt>
                <c:pt idx="2438">
                  <c:v>11.55</c:v>
                </c:pt>
                <c:pt idx="2439">
                  <c:v>12.12</c:v>
                </c:pt>
                <c:pt idx="2440">
                  <c:v>10.73</c:v>
                </c:pt>
                <c:pt idx="2441">
                  <c:v>10.58</c:v>
                </c:pt>
                <c:pt idx="2442">
                  <c:v>10.5</c:v>
                </c:pt>
                <c:pt idx="2443">
                  <c:v>10.44</c:v>
                </c:pt>
                <c:pt idx="2444">
                  <c:v>10.17</c:v>
                </c:pt>
                <c:pt idx="2445">
                  <c:v>10.15</c:v>
                </c:pt>
                <c:pt idx="2446">
                  <c:v>10.18</c:v>
                </c:pt>
                <c:pt idx="2447">
                  <c:v>9.7799999999999994</c:v>
                </c:pt>
                <c:pt idx="2448">
                  <c:v>9.67</c:v>
                </c:pt>
                <c:pt idx="2449">
                  <c:v>9.59</c:v>
                </c:pt>
                <c:pt idx="2450">
                  <c:v>10.210000000000001</c:v>
                </c:pt>
                <c:pt idx="2451">
                  <c:v>10.17</c:v>
                </c:pt>
                <c:pt idx="2452">
                  <c:v>9.8699999999999992</c:v>
                </c:pt>
                <c:pt idx="2453">
                  <c:v>9.5500000000000007</c:v>
                </c:pt>
                <c:pt idx="2454">
                  <c:v>9.51</c:v>
                </c:pt>
                <c:pt idx="2455">
                  <c:v>9.4499999999999993</c:v>
                </c:pt>
                <c:pt idx="2456">
                  <c:v>9.51</c:v>
                </c:pt>
                <c:pt idx="2457">
                  <c:v>9.6300000000000008</c:v>
                </c:pt>
                <c:pt idx="2458">
                  <c:v>9.19</c:v>
                </c:pt>
                <c:pt idx="2459">
                  <c:v>9.65</c:v>
                </c:pt>
                <c:pt idx="2460">
                  <c:v>10.33</c:v>
                </c:pt>
                <c:pt idx="2461">
                  <c:v>10.08</c:v>
                </c:pt>
                <c:pt idx="2462">
                  <c:v>9.85</c:v>
                </c:pt>
                <c:pt idx="2463">
                  <c:v>9.91</c:v>
                </c:pt>
                <c:pt idx="2464">
                  <c:v>9.61</c:v>
                </c:pt>
                <c:pt idx="2465">
                  <c:v>9.91</c:v>
                </c:pt>
                <c:pt idx="2466">
                  <c:v>10.31</c:v>
                </c:pt>
                <c:pt idx="2467">
                  <c:v>10.07</c:v>
                </c:pt>
                <c:pt idx="2468">
                  <c:v>10.050000000000001</c:v>
                </c:pt>
                <c:pt idx="2469">
                  <c:v>9.9700000000000006</c:v>
                </c:pt>
                <c:pt idx="2470">
                  <c:v>11.07</c:v>
                </c:pt>
                <c:pt idx="2471">
                  <c:v>11.16</c:v>
                </c:pt>
                <c:pt idx="2472">
                  <c:v>11.23</c:v>
                </c:pt>
                <c:pt idx="2473">
                  <c:v>11.3</c:v>
                </c:pt>
                <c:pt idx="2474">
                  <c:v>9.8000000000000007</c:v>
                </c:pt>
                <c:pt idx="2475">
                  <c:v>10.5</c:v>
                </c:pt>
                <c:pt idx="2476">
                  <c:v>10.18</c:v>
                </c:pt>
                <c:pt idx="2477">
                  <c:v>10.199999999999999</c:v>
                </c:pt>
                <c:pt idx="2478">
                  <c:v>9.93</c:v>
                </c:pt>
                <c:pt idx="2479">
                  <c:v>9.14</c:v>
                </c:pt>
                <c:pt idx="2480">
                  <c:v>9.4</c:v>
                </c:pt>
                <c:pt idx="2481">
                  <c:v>9.89</c:v>
                </c:pt>
                <c:pt idx="2482">
                  <c:v>9.7799999999999994</c:v>
                </c:pt>
                <c:pt idx="2483">
                  <c:v>10.5</c:v>
                </c:pt>
                <c:pt idx="2484">
                  <c:v>11.29</c:v>
                </c:pt>
                <c:pt idx="2485">
                  <c:v>11.5</c:v>
                </c:pt>
                <c:pt idx="2486">
                  <c:v>11.59</c:v>
                </c:pt>
                <c:pt idx="2487">
                  <c:v>13.13</c:v>
                </c:pt>
                <c:pt idx="2488">
                  <c:v>11.76</c:v>
                </c:pt>
                <c:pt idx="2489">
                  <c:v>11.43</c:v>
                </c:pt>
                <c:pt idx="2490">
                  <c:v>10.65</c:v>
                </c:pt>
                <c:pt idx="2491">
                  <c:v>9.73</c:v>
                </c:pt>
                <c:pt idx="2492">
                  <c:v>9.8800000000000008</c:v>
                </c:pt>
                <c:pt idx="2493">
                  <c:v>9.67</c:v>
                </c:pt>
                <c:pt idx="2494">
                  <c:v>9.8699999999999992</c:v>
                </c:pt>
                <c:pt idx="2495">
                  <c:v>10.029999999999999</c:v>
                </c:pt>
                <c:pt idx="2496">
                  <c:v>10.7</c:v>
                </c:pt>
                <c:pt idx="2497">
                  <c:v>11.28</c:v>
                </c:pt>
                <c:pt idx="2498">
                  <c:v>11.43</c:v>
                </c:pt>
                <c:pt idx="2499">
                  <c:v>11.68</c:v>
                </c:pt>
                <c:pt idx="2500">
                  <c:v>11.33</c:v>
                </c:pt>
                <c:pt idx="2501">
                  <c:v>11.02</c:v>
                </c:pt>
                <c:pt idx="2502">
                  <c:v>10.16</c:v>
                </c:pt>
                <c:pt idx="2503">
                  <c:v>9.58</c:v>
                </c:pt>
                <c:pt idx="2504">
                  <c:v>9.34</c:v>
                </c:pt>
                <c:pt idx="2505">
                  <c:v>9.92</c:v>
                </c:pt>
                <c:pt idx="2506">
                  <c:v>10.18</c:v>
                </c:pt>
                <c:pt idx="2507">
                  <c:v>10.49</c:v>
                </c:pt>
                <c:pt idx="2508">
                  <c:v>9.42</c:v>
                </c:pt>
                <c:pt idx="2509">
                  <c:v>9.5299999999999994</c:v>
                </c:pt>
                <c:pt idx="2510">
                  <c:v>10.029999999999999</c:v>
                </c:pt>
                <c:pt idx="2511">
                  <c:v>9.7200000000000006</c:v>
                </c:pt>
                <c:pt idx="2512">
                  <c:v>9.6199999999999992</c:v>
                </c:pt>
                <c:pt idx="2513">
                  <c:v>9.9</c:v>
                </c:pt>
                <c:pt idx="2514">
                  <c:v>10.25</c:v>
                </c:pt>
                <c:pt idx="2515">
                  <c:v>10.47</c:v>
                </c:pt>
                <c:pt idx="2516">
                  <c:v>10.18</c:v>
                </c:pt>
                <c:pt idx="2517">
                  <c:v>11.04</c:v>
                </c:pt>
                <c:pt idx="2518">
                  <c:v>9.77</c:v>
                </c:pt>
                <c:pt idx="2519">
                  <c:v>9.15</c:v>
                </c:pt>
                <c:pt idx="2520">
                  <c:v>9.2200000000000006</c:v>
                </c:pt>
                <c:pt idx="2521">
                  <c:v>9.2200000000000006</c:v>
                </c:pt>
                <c:pt idx="2522">
                  <c:v>9.52</c:v>
                </c:pt>
                <c:pt idx="2523">
                  <c:v>10.08</c:v>
                </c:pt>
                <c:pt idx="2524">
                  <c:v>9.82</c:v>
                </c:pt>
                <c:pt idx="2525">
                  <c:v>9.8800000000000008</c:v>
                </c:pt>
                <c:pt idx="2526">
                  <c:v>10.16</c:v>
                </c:pt>
                <c:pt idx="2527">
                  <c:v>11.66</c:v>
                </c:pt>
                <c:pt idx="2528">
                  <c:v>11.91</c:v>
                </c:pt>
                <c:pt idx="2529">
                  <c:v>12.22</c:v>
                </c:pt>
                <c:pt idx="2530">
                  <c:v>11.27</c:v>
                </c:pt>
                <c:pt idx="2531">
                  <c:v>11.03</c:v>
                </c:pt>
                <c:pt idx="2532">
                  <c:v>11.1</c:v>
                </c:pt>
                <c:pt idx="2533">
                  <c:v>11.47</c:v>
                </c:pt>
                <c:pt idx="2534">
                  <c:v>11.58</c:v>
                </c:pt>
                <c:pt idx="2535">
                  <c:v>11.08</c:v>
                </c:pt>
                <c:pt idx="2536">
                  <c:v>13.84</c:v>
                </c:pt>
                <c:pt idx="2537">
                  <c:v>14.79</c:v>
                </c:pt>
                <c:pt idx="2538">
                  <c:v>13.54</c:v>
                </c:pt>
                <c:pt idx="2539">
                  <c:v>13.47</c:v>
                </c:pt>
                <c:pt idx="2540">
                  <c:v>17.309999999999999</c:v>
                </c:pt>
                <c:pt idx="2541">
                  <c:v>37.32</c:v>
                </c:pt>
                <c:pt idx="2542">
                  <c:v>29.98</c:v>
                </c:pt>
                <c:pt idx="2543">
                  <c:v>27.73</c:v>
                </c:pt>
                <c:pt idx="2544">
                  <c:v>33.46</c:v>
                </c:pt>
                <c:pt idx="2545">
                  <c:v>29.06</c:v>
                </c:pt>
                <c:pt idx="2546">
                  <c:v>25.61</c:v>
                </c:pt>
                <c:pt idx="2547">
                  <c:v>24.97</c:v>
                </c:pt>
                <c:pt idx="2548">
                  <c:v>19.260000000000002</c:v>
                </c:pt>
                <c:pt idx="2549">
                  <c:v>19.13</c:v>
                </c:pt>
                <c:pt idx="2550">
                  <c:v>19.46</c:v>
                </c:pt>
                <c:pt idx="2551">
                  <c:v>20.6</c:v>
                </c:pt>
                <c:pt idx="2552">
                  <c:v>20.02</c:v>
                </c:pt>
                <c:pt idx="2553">
                  <c:v>18.72</c:v>
                </c:pt>
                <c:pt idx="2554">
                  <c:v>16.489999999999998</c:v>
                </c:pt>
                <c:pt idx="2555">
                  <c:v>15.8</c:v>
                </c:pt>
                <c:pt idx="2556">
                  <c:v>18.59</c:v>
                </c:pt>
                <c:pt idx="2557">
                  <c:v>19.850000000000001</c:v>
                </c:pt>
                <c:pt idx="2558">
                  <c:v>22.47</c:v>
                </c:pt>
                <c:pt idx="2559">
                  <c:v>19.59</c:v>
                </c:pt>
                <c:pt idx="2560">
                  <c:v>18.73</c:v>
                </c:pt>
                <c:pt idx="2561">
                  <c:v>18.36</c:v>
                </c:pt>
                <c:pt idx="2562">
                  <c:v>17.760000000000002</c:v>
                </c:pt>
                <c:pt idx="2563">
                  <c:v>16.54</c:v>
                </c:pt>
                <c:pt idx="2564">
                  <c:v>14.64</c:v>
                </c:pt>
                <c:pt idx="2565">
                  <c:v>15.78</c:v>
                </c:pt>
                <c:pt idx="2566">
                  <c:v>16.350000000000001</c:v>
                </c:pt>
                <c:pt idx="2567">
                  <c:v>17.23</c:v>
                </c:pt>
                <c:pt idx="2568">
                  <c:v>16.59</c:v>
                </c:pt>
                <c:pt idx="2569">
                  <c:v>15.8</c:v>
                </c:pt>
                <c:pt idx="2570">
                  <c:v>19.02</c:v>
                </c:pt>
                <c:pt idx="2571">
                  <c:v>18.2</c:v>
                </c:pt>
                <c:pt idx="2572">
                  <c:v>17.86</c:v>
                </c:pt>
                <c:pt idx="2573">
                  <c:v>23.34</c:v>
                </c:pt>
                <c:pt idx="2574">
                  <c:v>24.87</c:v>
                </c:pt>
                <c:pt idx="2575">
                  <c:v>21.03</c:v>
                </c:pt>
                <c:pt idx="2576">
                  <c:v>22.5</c:v>
                </c:pt>
                <c:pt idx="2577">
                  <c:v>22.87</c:v>
                </c:pt>
                <c:pt idx="2578">
                  <c:v>19.97</c:v>
                </c:pt>
                <c:pt idx="2579">
                  <c:v>23.62</c:v>
                </c:pt>
                <c:pt idx="2580">
                  <c:v>21.1</c:v>
                </c:pt>
                <c:pt idx="2581">
                  <c:v>20.059999999999999</c:v>
                </c:pt>
                <c:pt idx="2582">
                  <c:v>18.940000000000001</c:v>
                </c:pt>
                <c:pt idx="2583">
                  <c:v>21.49</c:v>
                </c:pt>
                <c:pt idx="2584">
                  <c:v>21.77</c:v>
                </c:pt>
                <c:pt idx="2585">
                  <c:v>20.47</c:v>
                </c:pt>
                <c:pt idx="2586">
                  <c:v>20.239999999999998</c:v>
                </c:pt>
                <c:pt idx="2587">
                  <c:v>18.489999999999998</c:v>
                </c:pt>
                <c:pt idx="2588">
                  <c:v>17.41</c:v>
                </c:pt>
                <c:pt idx="2589">
                  <c:v>16.559999999999999</c:v>
                </c:pt>
                <c:pt idx="2590">
                  <c:v>15.25</c:v>
                </c:pt>
                <c:pt idx="2591">
                  <c:v>15.6</c:v>
                </c:pt>
                <c:pt idx="2592">
                  <c:v>15.96</c:v>
                </c:pt>
                <c:pt idx="2593">
                  <c:v>16.88</c:v>
                </c:pt>
                <c:pt idx="2594">
                  <c:v>16.34</c:v>
                </c:pt>
                <c:pt idx="2595">
                  <c:v>18.02</c:v>
                </c:pt>
                <c:pt idx="2596">
                  <c:v>17.84</c:v>
                </c:pt>
                <c:pt idx="2597">
                  <c:v>16.239999999999998</c:v>
                </c:pt>
                <c:pt idx="2598">
                  <c:v>15.41</c:v>
                </c:pt>
                <c:pt idx="2599">
                  <c:v>15.93</c:v>
                </c:pt>
                <c:pt idx="2600">
                  <c:v>15.49</c:v>
                </c:pt>
                <c:pt idx="2601">
                  <c:v>15.97</c:v>
                </c:pt>
                <c:pt idx="2602">
                  <c:v>15.9</c:v>
                </c:pt>
                <c:pt idx="2603">
                  <c:v>14.77</c:v>
                </c:pt>
                <c:pt idx="2604">
                  <c:v>14.75</c:v>
                </c:pt>
                <c:pt idx="2605">
                  <c:v>14.71</c:v>
                </c:pt>
                <c:pt idx="2606">
                  <c:v>13.42</c:v>
                </c:pt>
                <c:pt idx="2607">
                  <c:v>13.23</c:v>
                </c:pt>
                <c:pt idx="2608">
                  <c:v>12.65</c:v>
                </c:pt>
                <c:pt idx="2609">
                  <c:v>12.93</c:v>
                </c:pt>
                <c:pt idx="2610">
                  <c:v>14.63</c:v>
                </c:pt>
                <c:pt idx="2611">
                  <c:v>13.42</c:v>
                </c:pt>
                <c:pt idx="2612">
                  <c:v>13.43</c:v>
                </c:pt>
                <c:pt idx="2613">
                  <c:v>13.42</c:v>
                </c:pt>
                <c:pt idx="2614">
                  <c:v>13.08</c:v>
                </c:pt>
                <c:pt idx="2615">
                  <c:v>13.22</c:v>
                </c:pt>
                <c:pt idx="2616">
                  <c:v>12.58</c:v>
                </c:pt>
                <c:pt idx="2617">
                  <c:v>12.53</c:v>
                </c:pt>
                <c:pt idx="2618">
                  <c:v>13.22</c:v>
                </c:pt>
                <c:pt idx="2619">
                  <c:v>17.02</c:v>
                </c:pt>
                <c:pt idx="2620">
                  <c:v>14.94</c:v>
                </c:pt>
                <c:pt idx="2621">
                  <c:v>15.43</c:v>
                </c:pt>
                <c:pt idx="2622">
                  <c:v>13.46</c:v>
                </c:pt>
                <c:pt idx="2623">
                  <c:v>12.74</c:v>
                </c:pt>
                <c:pt idx="2624">
                  <c:v>12.4</c:v>
                </c:pt>
                <c:pt idx="2625">
                  <c:v>11.64</c:v>
                </c:pt>
                <c:pt idx="2626">
                  <c:v>12.13</c:v>
                </c:pt>
                <c:pt idx="2627">
                  <c:v>12.18</c:v>
                </c:pt>
                <c:pt idx="2628">
                  <c:v>12.35</c:v>
                </c:pt>
                <c:pt idx="2629">
                  <c:v>12.34</c:v>
                </c:pt>
                <c:pt idx="2630">
                  <c:v>12.94</c:v>
                </c:pt>
                <c:pt idx="2631">
                  <c:v>12.12</c:v>
                </c:pt>
                <c:pt idx="2632">
                  <c:v>11.98</c:v>
                </c:pt>
                <c:pt idx="2633">
                  <c:v>12.31</c:v>
                </c:pt>
                <c:pt idx="2634">
                  <c:v>13.35</c:v>
                </c:pt>
                <c:pt idx="2635">
                  <c:v>12.79</c:v>
                </c:pt>
                <c:pt idx="2636">
                  <c:v>14.64</c:v>
                </c:pt>
                <c:pt idx="2637">
                  <c:v>13.77</c:v>
                </c:pt>
                <c:pt idx="2638">
                  <c:v>17.329999999999998</c:v>
                </c:pt>
                <c:pt idx="2639">
                  <c:v>15.92</c:v>
                </c:pt>
                <c:pt idx="2640">
                  <c:v>17.91</c:v>
                </c:pt>
                <c:pt idx="2641">
                  <c:v>16.850000000000001</c:v>
                </c:pt>
                <c:pt idx="2642">
                  <c:v>16.09</c:v>
                </c:pt>
                <c:pt idx="2643">
                  <c:v>15.6</c:v>
                </c:pt>
                <c:pt idx="2644">
                  <c:v>16.14</c:v>
                </c:pt>
                <c:pt idx="2645">
                  <c:v>14.97</c:v>
                </c:pt>
                <c:pt idx="2646">
                  <c:v>13.37</c:v>
                </c:pt>
                <c:pt idx="2647">
                  <c:v>12.69</c:v>
                </c:pt>
                <c:pt idx="2648">
                  <c:v>12.64</c:v>
                </c:pt>
                <c:pt idx="2649">
                  <c:v>13.63</c:v>
                </c:pt>
                <c:pt idx="2650">
                  <c:v>12.58</c:v>
                </c:pt>
                <c:pt idx="2651">
                  <c:v>12.18</c:v>
                </c:pt>
                <c:pt idx="2652">
                  <c:v>12.83</c:v>
                </c:pt>
                <c:pt idx="2653">
                  <c:v>12.06</c:v>
                </c:pt>
                <c:pt idx="2654">
                  <c:v>12.1</c:v>
                </c:pt>
                <c:pt idx="2655">
                  <c:v>12.87</c:v>
                </c:pt>
                <c:pt idx="2656">
                  <c:v>12.86</c:v>
                </c:pt>
                <c:pt idx="2657">
                  <c:v>12.62</c:v>
                </c:pt>
                <c:pt idx="2658">
                  <c:v>12.41</c:v>
                </c:pt>
                <c:pt idx="2659">
                  <c:v>12.29</c:v>
                </c:pt>
                <c:pt idx="2660">
                  <c:v>12.14</c:v>
                </c:pt>
                <c:pt idx="2661">
                  <c:v>13.03</c:v>
                </c:pt>
                <c:pt idx="2662">
                  <c:v>14.26</c:v>
                </c:pt>
                <c:pt idx="2663">
                  <c:v>12.83</c:v>
                </c:pt>
                <c:pt idx="2664">
                  <c:v>13.15</c:v>
                </c:pt>
                <c:pt idx="2665">
                  <c:v>12.19</c:v>
                </c:pt>
                <c:pt idx="2666">
                  <c:v>11.64</c:v>
                </c:pt>
                <c:pt idx="2667">
                  <c:v>11.27</c:v>
                </c:pt>
                <c:pt idx="2668">
                  <c:v>10.93</c:v>
                </c:pt>
                <c:pt idx="2669">
                  <c:v>10.85</c:v>
                </c:pt>
                <c:pt idx="2670">
                  <c:v>11.27</c:v>
                </c:pt>
                <c:pt idx="2671">
                  <c:v>13.16</c:v>
                </c:pt>
                <c:pt idx="2672">
                  <c:v>14.78</c:v>
                </c:pt>
                <c:pt idx="2673">
                  <c:v>13.31</c:v>
                </c:pt>
                <c:pt idx="2674">
                  <c:v>14.64</c:v>
                </c:pt>
                <c:pt idx="2675">
                  <c:v>13.45</c:v>
                </c:pt>
                <c:pt idx="2676">
                  <c:v>12.64</c:v>
                </c:pt>
                <c:pt idx="2677">
                  <c:v>12.49</c:v>
                </c:pt>
                <c:pt idx="2678">
                  <c:v>12.86</c:v>
                </c:pt>
                <c:pt idx="2679">
                  <c:v>12.25</c:v>
                </c:pt>
                <c:pt idx="2680">
                  <c:v>12.41</c:v>
                </c:pt>
                <c:pt idx="2681">
                  <c:v>11.99</c:v>
                </c:pt>
                <c:pt idx="2682">
                  <c:v>12.16</c:v>
                </c:pt>
                <c:pt idx="2683">
                  <c:v>12.5</c:v>
                </c:pt>
                <c:pt idx="2684">
                  <c:v>12.25</c:v>
                </c:pt>
                <c:pt idx="2685">
                  <c:v>13.53</c:v>
                </c:pt>
                <c:pt idx="2686">
                  <c:v>12.86</c:v>
                </c:pt>
                <c:pt idx="2687">
                  <c:v>13.16</c:v>
                </c:pt>
                <c:pt idx="2688">
                  <c:v>13.91</c:v>
                </c:pt>
                <c:pt idx="2689">
                  <c:v>14.65</c:v>
                </c:pt>
                <c:pt idx="2690">
                  <c:v>14.88</c:v>
                </c:pt>
                <c:pt idx="2691">
                  <c:v>14.16</c:v>
                </c:pt>
                <c:pt idx="2692">
                  <c:v>13.22</c:v>
                </c:pt>
                <c:pt idx="2693">
                  <c:v>13.14</c:v>
                </c:pt>
                <c:pt idx="2694">
                  <c:v>12.37</c:v>
                </c:pt>
                <c:pt idx="2695">
                  <c:v>12.07</c:v>
                </c:pt>
                <c:pt idx="2696">
                  <c:v>13.68</c:v>
                </c:pt>
                <c:pt idx="2697">
                  <c:v>12.79</c:v>
                </c:pt>
                <c:pt idx="2698">
                  <c:v>11.75</c:v>
                </c:pt>
                <c:pt idx="2699">
                  <c:v>11.8</c:v>
                </c:pt>
                <c:pt idx="2700">
                  <c:v>11.68</c:v>
                </c:pt>
                <c:pt idx="2701">
                  <c:v>12.2</c:v>
                </c:pt>
                <c:pt idx="2702">
                  <c:v>12.42</c:v>
                </c:pt>
                <c:pt idx="2703">
                  <c:v>12.89</c:v>
                </c:pt>
                <c:pt idx="2704">
                  <c:v>12.41</c:v>
                </c:pt>
                <c:pt idx="2705">
                  <c:v>12.12</c:v>
                </c:pt>
                <c:pt idx="2706">
                  <c:v>12</c:v>
                </c:pt>
                <c:pt idx="2707">
                  <c:v>12.05</c:v>
                </c:pt>
                <c:pt idx="2708">
                  <c:v>11.61</c:v>
                </c:pt>
                <c:pt idx="2709">
                  <c:v>14.22</c:v>
                </c:pt>
                <c:pt idx="2710">
                  <c:v>14.82</c:v>
                </c:pt>
                <c:pt idx="2711">
                  <c:v>15.69</c:v>
                </c:pt>
                <c:pt idx="2712">
                  <c:v>15.95</c:v>
                </c:pt>
                <c:pt idx="2713">
                  <c:v>22.96</c:v>
                </c:pt>
                <c:pt idx="2714">
                  <c:v>24.98</c:v>
                </c:pt>
                <c:pt idx="2715">
                  <c:v>21.31</c:v>
                </c:pt>
                <c:pt idx="2716">
                  <c:v>21.3</c:v>
                </c:pt>
                <c:pt idx="2717">
                  <c:v>17.62</c:v>
                </c:pt>
                <c:pt idx="2718">
                  <c:v>17.399999999999999</c:v>
                </c:pt>
                <c:pt idx="2719">
                  <c:v>20.059999999999999</c:v>
                </c:pt>
                <c:pt idx="2720">
                  <c:v>19.89</c:v>
                </c:pt>
                <c:pt idx="2721">
                  <c:v>19.64</c:v>
                </c:pt>
                <c:pt idx="2722">
                  <c:v>20.71</c:v>
                </c:pt>
                <c:pt idx="2723">
                  <c:v>25.23</c:v>
                </c:pt>
                <c:pt idx="2724">
                  <c:v>24.22</c:v>
                </c:pt>
                <c:pt idx="2725">
                  <c:v>24.16</c:v>
                </c:pt>
                <c:pt idx="2726">
                  <c:v>24.7</c:v>
                </c:pt>
                <c:pt idx="2727">
                  <c:v>23.35</c:v>
                </c:pt>
                <c:pt idx="2728">
                  <c:v>21.23</c:v>
                </c:pt>
                <c:pt idx="2729">
                  <c:v>19.34</c:v>
                </c:pt>
                <c:pt idx="2730">
                  <c:v>19.510000000000002</c:v>
                </c:pt>
                <c:pt idx="2731">
                  <c:v>19.96</c:v>
                </c:pt>
                <c:pt idx="2732">
                  <c:v>19.91</c:v>
                </c:pt>
                <c:pt idx="2733">
                  <c:v>16.36</c:v>
                </c:pt>
                <c:pt idx="2734">
                  <c:v>16.72</c:v>
                </c:pt>
                <c:pt idx="2735">
                  <c:v>17.36</c:v>
                </c:pt>
                <c:pt idx="2736">
                  <c:v>20.45</c:v>
                </c:pt>
                <c:pt idx="2737">
                  <c:v>20.02</c:v>
                </c:pt>
                <c:pt idx="2738">
                  <c:v>21.25</c:v>
                </c:pt>
                <c:pt idx="2739">
                  <c:v>19.98</c:v>
                </c:pt>
                <c:pt idx="2740">
                  <c:v>18.14</c:v>
                </c:pt>
                <c:pt idx="2741">
                  <c:v>20.100000000000001</c:v>
                </c:pt>
                <c:pt idx="2742">
                  <c:v>22.48</c:v>
                </c:pt>
                <c:pt idx="2743">
                  <c:v>20.8</c:v>
                </c:pt>
                <c:pt idx="2744">
                  <c:v>21.52</c:v>
                </c:pt>
                <c:pt idx="2745">
                  <c:v>18.899999999999999</c:v>
                </c:pt>
                <c:pt idx="2746">
                  <c:v>19.02</c:v>
                </c:pt>
                <c:pt idx="2747">
                  <c:v>18.489999999999998</c:v>
                </c:pt>
                <c:pt idx="2748">
                  <c:v>18.79</c:v>
                </c:pt>
                <c:pt idx="2749">
                  <c:v>18.07</c:v>
                </c:pt>
                <c:pt idx="2750">
                  <c:v>16.440000000000001</c:v>
                </c:pt>
                <c:pt idx="2751">
                  <c:v>20.74</c:v>
                </c:pt>
                <c:pt idx="2752">
                  <c:v>21.19</c:v>
                </c:pt>
                <c:pt idx="2753">
                  <c:v>23.23</c:v>
                </c:pt>
                <c:pt idx="2754">
                  <c:v>22.64</c:v>
                </c:pt>
                <c:pt idx="2755">
                  <c:v>21.76</c:v>
                </c:pt>
                <c:pt idx="2756">
                  <c:v>21.46</c:v>
                </c:pt>
                <c:pt idx="2757">
                  <c:v>20.65</c:v>
                </c:pt>
                <c:pt idx="2758">
                  <c:v>21.63</c:v>
                </c:pt>
                <c:pt idx="2759">
                  <c:v>24.52</c:v>
                </c:pt>
                <c:pt idx="2760">
                  <c:v>25.58</c:v>
                </c:pt>
                <c:pt idx="2761">
                  <c:v>25.58</c:v>
                </c:pt>
                <c:pt idx="2762">
                  <c:v>28.38</c:v>
                </c:pt>
                <c:pt idx="2763">
                  <c:v>30.11</c:v>
                </c:pt>
                <c:pt idx="2764">
                  <c:v>36.07</c:v>
                </c:pt>
                <c:pt idx="2765">
                  <c:v>30.41</c:v>
                </c:pt>
                <c:pt idx="2766">
                  <c:v>29.96</c:v>
                </c:pt>
                <c:pt idx="2767">
                  <c:v>28.34</c:v>
                </c:pt>
                <c:pt idx="2768">
                  <c:v>25.42</c:v>
                </c:pt>
                <c:pt idx="2769">
                  <c:v>23.22</c:v>
                </c:pt>
                <c:pt idx="2770">
                  <c:v>25.45</c:v>
                </c:pt>
                <c:pt idx="2771">
                  <c:v>21.38</c:v>
                </c:pt>
                <c:pt idx="2772">
                  <c:v>21.4</c:v>
                </c:pt>
                <c:pt idx="2773">
                  <c:v>20.47</c:v>
                </c:pt>
                <c:pt idx="2774">
                  <c:v>19.98</c:v>
                </c:pt>
                <c:pt idx="2775">
                  <c:v>19.5</c:v>
                </c:pt>
                <c:pt idx="2776">
                  <c:v>18.190000000000001</c:v>
                </c:pt>
                <c:pt idx="2777">
                  <c:v>19.07</c:v>
                </c:pt>
                <c:pt idx="2778">
                  <c:v>18.600000000000001</c:v>
                </c:pt>
                <c:pt idx="2779">
                  <c:v>19.04</c:v>
                </c:pt>
                <c:pt idx="2780">
                  <c:v>18.059999999999999</c:v>
                </c:pt>
                <c:pt idx="2781">
                  <c:v>17.8</c:v>
                </c:pt>
                <c:pt idx="2782">
                  <c:v>20.8</c:v>
                </c:pt>
                <c:pt idx="2783">
                  <c:v>19.52</c:v>
                </c:pt>
                <c:pt idx="2784">
                  <c:v>18.89</c:v>
                </c:pt>
                <c:pt idx="2785">
                  <c:v>17.420000000000002</c:v>
                </c:pt>
                <c:pt idx="2786">
                  <c:v>18.87</c:v>
                </c:pt>
                <c:pt idx="2787">
                  <c:v>19.13</c:v>
                </c:pt>
                <c:pt idx="2788">
                  <c:v>17.66</c:v>
                </c:pt>
                <c:pt idx="2789">
                  <c:v>16.57</c:v>
                </c:pt>
                <c:pt idx="2790">
                  <c:v>16.14</c:v>
                </c:pt>
                <c:pt idx="2791">
                  <c:v>15.73</c:v>
                </c:pt>
                <c:pt idx="2792">
                  <c:v>15.57</c:v>
                </c:pt>
                <c:pt idx="2793">
                  <c:v>15.38</c:v>
                </c:pt>
                <c:pt idx="2794">
                  <c:v>16.37</c:v>
                </c:pt>
                <c:pt idx="2795">
                  <c:v>15.72</c:v>
                </c:pt>
                <c:pt idx="2796">
                  <c:v>15.97</c:v>
                </c:pt>
                <c:pt idx="2797">
                  <c:v>15.43</c:v>
                </c:pt>
                <c:pt idx="2798">
                  <c:v>15.65</c:v>
                </c:pt>
                <c:pt idx="2799">
                  <c:v>16.22</c:v>
                </c:pt>
                <c:pt idx="2800">
                  <c:v>14.91</c:v>
                </c:pt>
                <c:pt idx="2801">
                  <c:v>14.88</c:v>
                </c:pt>
                <c:pt idx="2802">
                  <c:v>14.02</c:v>
                </c:pt>
                <c:pt idx="2803">
                  <c:v>14.46</c:v>
                </c:pt>
                <c:pt idx="2804">
                  <c:v>13.51</c:v>
                </c:pt>
                <c:pt idx="2805">
                  <c:v>14.85</c:v>
                </c:pt>
                <c:pt idx="2806">
                  <c:v>15.17</c:v>
                </c:pt>
                <c:pt idx="2807">
                  <c:v>14.7</c:v>
                </c:pt>
                <c:pt idx="2808">
                  <c:v>14.78</c:v>
                </c:pt>
                <c:pt idx="2809">
                  <c:v>13.57</c:v>
                </c:pt>
                <c:pt idx="2810">
                  <c:v>14.63</c:v>
                </c:pt>
                <c:pt idx="2811">
                  <c:v>14.74</c:v>
                </c:pt>
                <c:pt idx="2812">
                  <c:v>15.74</c:v>
                </c:pt>
                <c:pt idx="2813">
                  <c:v>16.59</c:v>
                </c:pt>
                <c:pt idx="2814">
                  <c:v>16.05</c:v>
                </c:pt>
                <c:pt idx="2815">
                  <c:v>14.33</c:v>
                </c:pt>
                <c:pt idx="2816">
                  <c:v>13.77</c:v>
                </c:pt>
                <c:pt idx="2817">
                  <c:v>13.41</c:v>
                </c:pt>
                <c:pt idx="2818">
                  <c:v>13.5</c:v>
                </c:pt>
                <c:pt idx="2819">
                  <c:v>12.88</c:v>
                </c:pt>
                <c:pt idx="2820">
                  <c:v>13.1</c:v>
                </c:pt>
                <c:pt idx="2821">
                  <c:v>13.56</c:v>
                </c:pt>
                <c:pt idx="2822">
                  <c:v>13.91</c:v>
                </c:pt>
                <c:pt idx="2823">
                  <c:v>13.63</c:v>
                </c:pt>
                <c:pt idx="2824">
                  <c:v>16.48</c:v>
                </c:pt>
                <c:pt idx="2825">
                  <c:v>16.329999999999998</c:v>
                </c:pt>
                <c:pt idx="2826">
                  <c:v>14.68</c:v>
                </c:pt>
                <c:pt idx="2827">
                  <c:v>15.15</c:v>
                </c:pt>
                <c:pt idx="2828">
                  <c:v>14.43</c:v>
                </c:pt>
                <c:pt idx="2829">
                  <c:v>13.71</c:v>
                </c:pt>
                <c:pt idx="2830">
                  <c:v>13.4</c:v>
                </c:pt>
                <c:pt idx="2831">
                  <c:v>13.36</c:v>
                </c:pt>
                <c:pt idx="2832">
                  <c:v>13.74</c:v>
                </c:pt>
                <c:pt idx="2833">
                  <c:v>13.58</c:v>
                </c:pt>
                <c:pt idx="2834">
                  <c:v>12.82</c:v>
                </c:pt>
                <c:pt idx="2835">
                  <c:v>13.18</c:v>
                </c:pt>
                <c:pt idx="2836">
                  <c:v>14.28</c:v>
                </c:pt>
                <c:pt idx="2837">
                  <c:v>13.3</c:v>
                </c:pt>
                <c:pt idx="2838">
                  <c:v>13.02</c:v>
                </c:pt>
                <c:pt idx="2839">
                  <c:v>12.01</c:v>
                </c:pt>
                <c:pt idx="2840">
                  <c:v>12.32</c:v>
                </c:pt>
                <c:pt idx="2841">
                  <c:v>12.18</c:v>
                </c:pt>
                <c:pt idx="2842">
                  <c:v>12.6</c:v>
                </c:pt>
                <c:pt idx="2843">
                  <c:v>12.09</c:v>
                </c:pt>
                <c:pt idx="2844">
                  <c:v>12.42</c:v>
                </c:pt>
                <c:pt idx="2845">
                  <c:v>12.28</c:v>
                </c:pt>
                <c:pt idx="2846">
                  <c:v>13.14</c:v>
                </c:pt>
                <c:pt idx="2847">
                  <c:v>13.25</c:v>
                </c:pt>
                <c:pt idx="2848">
                  <c:v>12.73</c:v>
                </c:pt>
                <c:pt idx="2849">
                  <c:v>13.11</c:v>
                </c:pt>
                <c:pt idx="2850">
                  <c:v>13.12</c:v>
                </c:pt>
                <c:pt idx="2851">
                  <c:v>14.8</c:v>
                </c:pt>
                <c:pt idx="2852">
                  <c:v>14.42</c:v>
                </c:pt>
                <c:pt idx="2853">
                  <c:v>12.87</c:v>
                </c:pt>
                <c:pt idx="2854">
                  <c:v>15.44</c:v>
                </c:pt>
                <c:pt idx="2855">
                  <c:v>19.32</c:v>
                </c:pt>
                <c:pt idx="2856">
                  <c:v>19.399999999999999</c:v>
                </c:pt>
                <c:pt idx="2857">
                  <c:v>19.100000000000001</c:v>
                </c:pt>
                <c:pt idx="2858">
                  <c:v>16.04</c:v>
                </c:pt>
                <c:pt idx="2859">
                  <c:v>20.55</c:v>
                </c:pt>
                <c:pt idx="2860">
                  <c:v>18.059999999999999</c:v>
                </c:pt>
                <c:pt idx="2861">
                  <c:v>16.440000000000001</c:v>
                </c:pt>
                <c:pt idx="2862">
                  <c:v>15.29</c:v>
                </c:pt>
                <c:pt idx="2863">
                  <c:v>15.96</c:v>
                </c:pt>
                <c:pt idx="2864">
                  <c:v>16.309999999999999</c:v>
                </c:pt>
                <c:pt idx="2865">
                  <c:v>14.95</c:v>
                </c:pt>
                <c:pt idx="2866">
                  <c:v>14.75</c:v>
                </c:pt>
                <c:pt idx="2867">
                  <c:v>16.920000000000002</c:v>
                </c:pt>
                <c:pt idx="2868">
                  <c:v>15.85</c:v>
                </c:pt>
                <c:pt idx="2869">
                  <c:v>17.5</c:v>
                </c:pt>
                <c:pt idx="2870">
                  <c:v>17.899999999999999</c:v>
                </c:pt>
                <c:pt idx="2871">
                  <c:v>17.3</c:v>
                </c:pt>
                <c:pt idx="2872">
                  <c:v>18.71</c:v>
                </c:pt>
                <c:pt idx="2873">
                  <c:v>18.86</c:v>
                </c:pt>
                <c:pt idx="2874">
                  <c:v>16.97</c:v>
                </c:pt>
                <c:pt idx="2875">
                  <c:v>16.09</c:v>
                </c:pt>
                <c:pt idx="2876">
                  <c:v>15.93</c:v>
                </c:pt>
                <c:pt idx="2877">
                  <c:v>16.3</c:v>
                </c:pt>
                <c:pt idx="2878">
                  <c:v>15.94</c:v>
                </c:pt>
                <c:pt idx="2879">
                  <c:v>15.99</c:v>
                </c:pt>
                <c:pt idx="2880">
                  <c:v>15.91</c:v>
                </c:pt>
                <c:pt idx="2881">
                  <c:v>15.82</c:v>
                </c:pt>
                <c:pt idx="2882">
                  <c:v>15.28</c:v>
                </c:pt>
                <c:pt idx="2883">
                  <c:v>15.35</c:v>
                </c:pt>
                <c:pt idx="2884">
                  <c:v>15.15</c:v>
                </c:pt>
                <c:pt idx="2885">
                  <c:v>14.33</c:v>
                </c:pt>
                <c:pt idx="2886">
                  <c:v>14.75</c:v>
                </c:pt>
                <c:pt idx="2887">
                  <c:v>15.4</c:v>
                </c:pt>
                <c:pt idx="2888">
                  <c:v>15.26</c:v>
                </c:pt>
                <c:pt idx="2889">
                  <c:v>16.28</c:v>
                </c:pt>
                <c:pt idx="2890">
                  <c:v>16.21</c:v>
                </c:pt>
                <c:pt idx="2891">
                  <c:v>15.82</c:v>
                </c:pt>
                <c:pt idx="2892">
                  <c:v>15.08</c:v>
                </c:pt>
                <c:pt idx="2893">
                  <c:v>14.06</c:v>
                </c:pt>
                <c:pt idx="2894">
                  <c:v>12.93</c:v>
                </c:pt>
                <c:pt idx="2895">
                  <c:v>12.57</c:v>
                </c:pt>
                <c:pt idx="2896">
                  <c:v>13.28</c:v>
                </c:pt>
                <c:pt idx="2897">
                  <c:v>13.96</c:v>
                </c:pt>
                <c:pt idx="2898">
                  <c:v>14.09</c:v>
                </c:pt>
                <c:pt idx="2899">
                  <c:v>13.03</c:v>
                </c:pt>
                <c:pt idx="2900">
                  <c:v>12.93</c:v>
                </c:pt>
                <c:pt idx="2901">
                  <c:v>12.39</c:v>
                </c:pt>
                <c:pt idx="2902">
                  <c:v>12.68</c:v>
                </c:pt>
                <c:pt idx="2903">
                  <c:v>12.86</c:v>
                </c:pt>
                <c:pt idx="2904">
                  <c:v>13.97</c:v>
                </c:pt>
                <c:pt idx="2905">
                  <c:v>13.53</c:v>
                </c:pt>
                <c:pt idx="2906">
                  <c:v>14.45</c:v>
                </c:pt>
                <c:pt idx="2907">
                  <c:v>13.53</c:v>
                </c:pt>
                <c:pt idx="2908">
                  <c:v>12.61</c:v>
                </c:pt>
                <c:pt idx="2909">
                  <c:v>12.07</c:v>
                </c:pt>
                <c:pt idx="2910">
                  <c:v>12.74</c:v>
                </c:pt>
                <c:pt idx="2911">
                  <c:v>12.16</c:v>
                </c:pt>
                <c:pt idx="2912">
                  <c:v>12.83</c:v>
                </c:pt>
                <c:pt idx="2913">
                  <c:v>13.94</c:v>
                </c:pt>
                <c:pt idx="2914">
                  <c:v>16.12</c:v>
                </c:pt>
                <c:pt idx="2915">
                  <c:v>17.87</c:v>
                </c:pt>
                <c:pt idx="2916">
                  <c:v>17.61</c:v>
                </c:pt>
                <c:pt idx="2917">
                  <c:v>24.59</c:v>
                </c:pt>
                <c:pt idx="2918">
                  <c:v>20.170000000000002</c:v>
                </c:pt>
                <c:pt idx="2919">
                  <c:v>19.489999999999998</c:v>
                </c:pt>
                <c:pt idx="2920">
                  <c:v>16.91</c:v>
                </c:pt>
                <c:pt idx="2921">
                  <c:v>17.97</c:v>
                </c:pt>
                <c:pt idx="2922">
                  <c:v>21.09</c:v>
                </c:pt>
                <c:pt idx="2923">
                  <c:v>17.52</c:v>
                </c:pt>
                <c:pt idx="2924">
                  <c:v>22.1</c:v>
                </c:pt>
                <c:pt idx="2925">
                  <c:v>21.18</c:v>
                </c:pt>
                <c:pt idx="2926">
                  <c:v>18.47</c:v>
                </c:pt>
                <c:pt idx="2927">
                  <c:v>16.88</c:v>
                </c:pt>
                <c:pt idx="2928">
                  <c:v>17.5</c:v>
                </c:pt>
                <c:pt idx="2929">
                  <c:v>15.8</c:v>
                </c:pt>
                <c:pt idx="2930">
                  <c:v>16.68</c:v>
                </c:pt>
                <c:pt idx="2931">
                  <c:v>19.87</c:v>
                </c:pt>
                <c:pt idx="2932">
                  <c:v>19.32</c:v>
                </c:pt>
                <c:pt idx="2933">
                  <c:v>20.309999999999999</c:v>
                </c:pt>
                <c:pt idx="2934">
                  <c:v>19.350000000000001</c:v>
                </c:pt>
                <c:pt idx="2935">
                  <c:v>17.88</c:v>
                </c:pt>
                <c:pt idx="2936">
                  <c:v>18.98</c:v>
                </c:pt>
                <c:pt idx="2937">
                  <c:v>19.66</c:v>
                </c:pt>
                <c:pt idx="2938">
                  <c:v>17.329999999999998</c:v>
                </c:pt>
                <c:pt idx="2939">
                  <c:v>16.27</c:v>
                </c:pt>
                <c:pt idx="2940">
                  <c:v>15</c:v>
                </c:pt>
                <c:pt idx="2941">
                  <c:v>15.27</c:v>
                </c:pt>
                <c:pt idx="2942">
                  <c:v>15.2</c:v>
                </c:pt>
                <c:pt idx="2943">
                  <c:v>14.61</c:v>
                </c:pt>
                <c:pt idx="2944">
                  <c:v>14.22</c:v>
                </c:pt>
                <c:pt idx="2945">
                  <c:v>13.74</c:v>
                </c:pt>
                <c:pt idx="2946">
                  <c:v>14.67</c:v>
                </c:pt>
                <c:pt idx="2947">
                  <c:v>14.44</c:v>
                </c:pt>
                <c:pt idx="2948">
                  <c:v>13.95</c:v>
                </c:pt>
                <c:pt idx="2949">
                  <c:v>14.05</c:v>
                </c:pt>
                <c:pt idx="2950">
                  <c:v>15.32</c:v>
                </c:pt>
                <c:pt idx="2951">
                  <c:v>14.91</c:v>
                </c:pt>
                <c:pt idx="2952">
                  <c:v>17.05</c:v>
                </c:pt>
                <c:pt idx="2953">
                  <c:v>15.96</c:v>
                </c:pt>
                <c:pt idx="2954">
                  <c:v>16.07</c:v>
                </c:pt>
                <c:pt idx="2955">
                  <c:v>17.22</c:v>
                </c:pt>
                <c:pt idx="2956">
                  <c:v>16.239999999999998</c:v>
                </c:pt>
                <c:pt idx="2957">
                  <c:v>18.559999999999999</c:v>
                </c:pt>
                <c:pt idx="2958">
                  <c:v>20.56</c:v>
                </c:pt>
                <c:pt idx="2959">
                  <c:v>19.12</c:v>
                </c:pt>
                <c:pt idx="2960">
                  <c:v>17.04</c:v>
                </c:pt>
                <c:pt idx="2961">
                  <c:v>17.86</c:v>
                </c:pt>
                <c:pt idx="2962">
                  <c:v>20.28</c:v>
                </c:pt>
                <c:pt idx="2963">
                  <c:v>18.64</c:v>
                </c:pt>
                <c:pt idx="2964">
                  <c:v>17.57</c:v>
                </c:pt>
                <c:pt idx="2965">
                  <c:v>15.58</c:v>
                </c:pt>
                <c:pt idx="2966">
                  <c:v>14.57</c:v>
                </c:pt>
                <c:pt idx="2967">
                  <c:v>13.54</c:v>
                </c:pt>
                <c:pt idx="2968">
                  <c:v>13.68</c:v>
                </c:pt>
                <c:pt idx="2969">
                  <c:v>13.79</c:v>
                </c:pt>
                <c:pt idx="2970">
                  <c:v>14.25</c:v>
                </c:pt>
                <c:pt idx="2971">
                  <c:v>14</c:v>
                </c:pt>
                <c:pt idx="2972">
                  <c:v>14.46</c:v>
                </c:pt>
                <c:pt idx="2973">
                  <c:v>14.01</c:v>
                </c:pt>
                <c:pt idx="2974">
                  <c:v>13.71</c:v>
                </c:pt>
                <c:pt idx="2975">
                  <c:v>12.65</c:v>
                </c:pt>
                <c:pt idx="2976">
                  <c:v>13.11</c:v>
                </c:pt>
                <c:pt idx="2977">
                  <c:v>13.2</c:v>
                </c:pt>
                <c:pt idx="2978">
                  <c:v>12.33</c:v>
                </c:pt>
                <c:pt idx="2979">
                  <c:v>13.22</c:v>
                </c:pt>
                <c:pt idx="2980">
                  <c:v>12.3</c:v>
                </c:pt>
                <c:pt idx="2981">
                  <c:v>12.83</c:v>
                </c:pt>
                <c:pt idx="2982">
                  <c:v>13.1</c:v>
                </c:pt>
                <c:pt idx="2983">
                  <c:v>12.62</c:v>
                </c:pt>
                <c:pt idx="2984">
                  <c:v>12.73</c:v>
                </c:pt>
                <c:pt idx="2985">
                  <c:v>12.07</c:v>
                </c:pt>
                <c:pt idx="2986">
                  <c:v>12.69</c:v>
                </c:pt>
                <c:pt idx="2987">
                  <c:v>12.68</c:v>
                </c:pt>
                <c:pt idx="2988">
                  <c:v>13</c:v>
                </c:pt>
                <c:pt idx="2989">
                  <c:v>13.05</c:v>
                </c:pt>
                <c:pt idx="2990">
                  <c:v>12.05</c:v>
                </c:pt>
                <c:pt idx="2991">
                  <c:v>12.46</c:v>
                </c:pt>
                <c:pt idx="2992">
                  <c:v>12.86</c:v>
                </c:pt>
                <c:pt idx="2993">
                  <c:v>12.78</c:v>
                </c:pt>
                <c:pt idx="2994">
                  <c:v>13.13</c:v>
                </c:pt>
                <c:pt idx="2995">
                  <c:v>12.34</c:v>
                </c:pt>
                <c:pt idx="2996">
                  <c:v>11.87</c:v>
                </c:pt>
                <c:pt idx="2997">
                  <c:v>11.54</c:v>
                </c:pt>
                <c:pt idx="2998">
                  <c:v>11.75</c:v>
                </c:pt>
                <c:pt idx="2999">
                  <c:v>12.62</c:v>
                </c:pt>
                <c:pt idx="3000">
                  <c:v>14.91</c:v>
                </c:pt>
                <c:pt idx="3001">
                  <c:v>15.96</c:v>
                </c:pt>
                <c:pt idx="3002">
                  <c:v>14.8</c:v>
                </c:pt>
                <c:pt idx="3003">
                  <c:v>14.52</c:v>
                </c:pt>
                <c:pt idx="3004">
                  <c:v>13.62</c:v>
                </c:pt>
                <c:pt idx="3005">
                  <c:v>15.86</c:v>
                </c:pt>
                <c:pt idx="3006">
                  <c:v>15.68</c:v>
                </c:pt>
                <c:pt idx="3007">
                  <c:v>14.99</c:v>
                </c:pt>
                <c:pt idx="3008">
                  <c:v>13.94</c:v>
                </c:pt>
                <c:pt idx="3009">
                  <c:v>12.63</c:v>
                </c:pt>
                <c:pt idx="3010">
                  <c:v>12.14</c:v>
                </c:pt>
                <c:pt idx="3011">
                  <c:v>12.29</c:v>
                </c:pt>
                <c:pt idx="3012">
                  <c:v>12.58</c:v>
                </c:pt>
                <c:pt idx="3013">
                  <c:v>12.5</c:v>
                </c:pt>
                <c:pt idx="3014">
                  <c:v>12.51</c:v>
                </c:pt>
                <c:pt idx="3015">
                  <c:v>12.61</c:v>
                </c:pt>
                <c:pt idx="3016">
                  <c:v>12.67</c:v>
                </c:pt>
                <c:pt idx="3017">
                  <c:v>12.65</c:v>
                </c:pt>
                <c:pt idx="3018">
                  <c:v>13.43</c:v>
                </c:pt>
                <c:pt idx="3019">
                  <c:v>14.82</c:v>
                </c:pt>
                <c:pt idx="3020">
                  <c:v>13.78</c:v>
                </c:pt>
                <c:pt idx="3021">
                  <c:v>12.47</c:v>
                </c:pt>
                <c:pt idx="3022">
                  <c:v>14.02</c:v>
                </c:pt>
                <c:pt idx="3023">
                  <c:v>13.85</c:v>
                </c:pt>
                <c:pt idx="3024">
                  <c:v>13.79</c:v>
                </c:pt>
                <c:pt idx="3025">
                  <c:v>13.45</c:v>
                </c:pt>
                <c:pt idx="3026">
                  <c:v>12.54</c:v>
                </c:pt>
                <c:pt idx="3027">
                  <c:v>12.56</c:v>
                </c:pt>
                <c:pt idx="3028">
                  <c:v>12.32</c:v>
                </c:pt>
                <c:pt idx="3029">
                  <c:v>12.39</c:v>
                </c:pt>
                <c:pt idx="3030">
                  <c:v>12.42</c:v>
                </c:pt>
                <c:pt idx="3031">
                  <c:v>12.32</c:v>
                </c:pt>
                <c:pt idx="3032">
                  <c:v>12.1</c:v>
                </c:pt>
                <c:pt idx="3033">
                  <c:v>12.85</c:v>
                </c:pt>
                <c:pt idx="3034">
                  <c:v>12.91</c:v>
                </c:pt>
                <c:pt idx="3035">
                  <c:v>12.98</c:v>
                </c:pt>
                <c:pt idx="3036">
                  <c:v>14.56</c:v>
                </c:pt>
                <c:pt idx="3037">
                  <c:v>18.23</c:v>
                </c:pt>
                <c:pt idx="3038">
                  <c:v>16.28</c:v>
                </c:pt>
                <c:pt idx="3039">
                  <c:v>16.39</c:v>
                </c:pt>
                <c:pt idx="3040">
                  <c:v>15.49</c:v>
                </c:pt>
                <c:pt idx="3041">
                  <c:v>18.84</c:v>
                </c:pt>
                <c:pt idx="3042">
                  <c:v>17.97</c:v>
                </c:pt>
                <c:pt idx="3043">
                  <c:v>16.05</c:v>
                </c:pt>
                <c:pt idx="3044">
                  <c:v>15.15</c:v>
                </c:pt>
                <c:pt idx="3045">
                  <c:v>14.96</c:v>
                </c:pt>
                <c:pt idx="3046">
                  <c:v>15.47</c:v>
                </c:pt>
                <c:pt idx="3047">
                  <c:v>15.04</c:v>
                </c:pt>
                <c:pt idx="3048">
                  <c:v>15.18</c:v>
                </c:pt>
                <c:pt idx="3049">
                  <c:v>13.74</c:v>
                </c:pt>
                <c:pt idx="3050">
                  <c:v>14.15</c:v>
                </c:pt>
                <c:pt idx="3051">
                  <c:v>13.68</c:v>
                </c:pt>
                <c:pt idx="3052">
                  <c:v>14.83</c:v>
                </c:pt>
                <c:pt idx="3053">
                  <c:v>14.38</c:v>
                </c:pt>
                <c:pt idx="3054">
                  <c:v>15.56</c:v>
                </c:pt>
                <c:pt idx="3055">
                  <c:v>17.079999999999998</c:v>
                </c:pt>
                <c:pt idx="3056">
                  <c:v>25.03</c:v>
                </c:pt>
                <c:pt idx="3057">
                  <c:v>27.85</c:v>
                </c:pt>
                <c:pt idx="3058">
                  <c:v>27.56</c:v>
                </c:pt>
                <c:pt idx="3059">
                  <c:v>39.159999999999997</c:v>
                </c:pt>
                <c:pt idx="3060">
                  <c:v>40.11</c:v>
                </c:pt>
                <c:pt idx="3061">
                  <c:v>33.42</c:v>
                </c:pt>
                <c:pt idx="3062">
                  <c:v>36.82</c:v>
                </c:pt>
                <c:pt idx="3063">
                  <c:v>31.99</c:v>
                </c:pt>
                <c:pt idx="3064">
                  <c:v>39.619999999999997</c:v>
                </c:pt>
                <c:pt idx="3065">
                  <c:v>41.94</c:v>
                </c:pt>
                <c:pt idx="3066">
                  <c:v>54.46</c:v>
                </c:pt>
                <c:pt idx="3067">
                  <c:v>47.3</c:v>
                </c:pt>
                <c:pt idx="3068">
                  <c:v>53.9</c:v>
                </c:pt>
                <c:pt idx="3069">
                  <c:v>75.47</c:v>
                </c:pt>
                <c:pt idx="3070">
                  <c:v>57.83</c:v>
                </c:pt>
                <c:pt idx="3071">
                  <c:v>82.69</c:v>
                </c:pt>
                <c:pt idx="3072">
                  <c:v>75.91</c:v>
                </c:pt>
                <c:pt idx="3073">
                  <c:v>76.45</c:v>
                </c:pt>
                <c:pt idx="3074">
                  <c:v>72</c:v>
                </c:pt>
                <c:pt idx="3075">
                  <c:v>66.040000000000006</c:v>
                </c:pt>
                <c:pt idx="3076">
                  <c:v>61.59</c:v>
                </c:pt>
                <c:pt idx="3077">
                  <c:v>61.67</c:v>
                </c:pt>
                <c:pt idx="3078">
                  <c:v>63.95</c:v>
                </c:pt>
                <c:pt idx="3079">
                  <c:v>61</c:v>
                </c:pt>
                <c:pt idx="3080">
                  <c:v>65.540000000000006</c:v>
                </c:pt>
                <c:pt idx="3081">
                  <c:v>57.08</c:v>
                </c:pt>
                <c:pt idx="3082">
                  <c:v>53.54</c:v>
                </c:pt>
                <c:pt idx="3083">
                  <c:v>57.06</c:v>
                </c:pt>
                <c:pt idx="3084">
                  <c:v>50.91</c:v>
                </c:pt>
                <c:pt idx="3085">
                  <c:v>46.8</c:v>
                </c:pt>
                <c:pt idx="3086">
                  <c:v>45.24</c:v>
                </c:pt>
                <c:pt idx="3087">
                  <c:v>46.7</c:v>
                </c:pt>
                <c:pt idx="3088">
                  <c:v>43.35</c:v>
                </c:pt>
                <c:pt idx="3089">
                  <c:v>41.67</c:v>
                </c:pt>
                <c:pt idx="3090">
                  <c:v>41.17</c:v>
                </c:pt>
                <c:pt idx="3091">
                  <c:v>37.76</c:v>
                </c:pt>
                <c:pt idx="3092">
                  <c:v>40.840000000000003</c:v>
                </c:pt>
                <c:pt idx="3093">
                  <c:v>40.11</c:v>
                </c:pt>
                <c:pt idx="3094">
                  <c:v>38.15</c:v>
                </c:pt>
                <c:pt idx="3095">
                  <c:v>43.83</c:v>
                </c:pt>
                <c:pt idx="3096">
                  <c:v>45.41</c:v>
                </c:pt>
                <c:pt idx="3097">
                  <c:v>41.98</c:v>
                </c:pt>
                <c:pt idx="3098">
                  <c:v>41.38</c:v>
                </c:pt>
                <c:pt idx="3099">
                  <c:v>35.93</c:v>
                </c:pt>
                <c:pt idx="3100">
                  <c:v>33.29</c:v>
                </c:pt>
                <c:pt idx="3101">
                  <c:v>33.57</c:v>
                </c:pt>
                <c:pt idx="3102">
                  <c:v>31.23</c:v>
                </c:pt>
                <c:pt idx="3103">
                  <c:v>34.15</c:v>
                </c:pt>
                <c:pt idx="3104">
                  <c:v>37.19</c:v>
                </c:pt>
                <c:pt idx="3105">
                  <c:v>35.97</c:v>
                </c:pt>
                <c:pt idx="3106">
                  <c:v>33.61</c:v>
                </c:pt>
                <c:pt idx="3107">
                  <c:v>34.119999999999997</c:v>
                </c:pt>
                <c:pt idx="3108">
                  <c:v>31.44</c:v>
                </c:pt>
                <c:pt idx="3109">
                  <c:v>27.98</c:v>
                </c:pt>
                <c:pt idx="3110">
                  <c:v>27.57</c:v>
                </c:pt>
                <c:pt idx="3111">
                  <c:v>33.04</c:v>
                </c:pt>
                <c:pt idx="3112">
                  <c:v>35.28</c:v>
                </c:pt>
                <c:pt idx="3113">
                  <c:v>32.61</c:v>
                </c:pt>
                <c:pt idx="3114">
                  <c:v>31.89</c:v>
                </c:pt>
                <c:pt idx="3115">
                  <c:v>29.3</c:v>
                </c:pt>
                <c:pt idx="3116">
                  <c:v>30.53</c:v>
                </c:pt>
                <c:pt idx="3117">
                  <c:v>27.99</c:v>
                </c:pt>
                <c:pt idx="3118">
                  <c:v>29.53</c:v>
                </c:pt>
                <c:pt idx="3119">
                  <c:v>28.16</c:v>
                </c:pt>
                <c:pt idx="3120">
                  <c:v>28.01</c:v>
                </c:pt>
                <c:pt idx="3121">
                  <c:v>27.62</c:v>
                </c:pt>
                <c:pt idx="3122">
                  <c:v>28.59</c:v>
                </c:pt>
                <c:pt idx="3123">
                  <c:v>27.51</c:v>
                </c:pt>
                <c:pt idx="3124">
                  <c:v>28.23</c:v>
                </c:pt>
                <c:pt idx="3125">
                  <c:v>26.84</c:v>
                </c:pt>
                <c:pt idx="3126">
                  <c:v>25.66</c:v>
                </c:pt>
                <c:pt idx="3127">
                  <c:v>25.81</c:v>
                </c:pt>
                <c:pt idx="3128">
                  <c:v>24.52</c:v>
                </c:pt>
                <c:pt idx="3129">
                  <c:v>25.81</c:v>
                </c:pt>
                <c:pt idx="3130">
                  <c:v>27.57</c:v>
                </c:pt>
                <c:pt idx="3131">
                  <c:v>27.57</c:v>
                </c:pt>
                <c:pt idx="3132">
                  <c:v>40.79</c:v>
                </c:pt>
                <c:pt idx="3133">
                  <c:v>36.090000000000003</c:v>
                </c:pt>
                <c:pt idx="3134">
                  <c:v>34.4</c:v>
                </c:pt>
                <c:pt idx="3135">
                  <c:v>33.67</c:v>
                </c:pt>
                <c:pt idx="3136">
                  <c:v>33.47</c:v>
                </c:pt>
                <c:pt idx="3137">
                  <c:v>32.94</c:v>
                </c:pt>
                <c:pt idx="3138">
                  <c:v>35.119999999999997</c:v>
                </c:pt>
                <c:pt idx="3139">
                  <c:v>31.77</c:v>
                </c:pt>
                <c:pt idx="3140">
                  <c:v>31.37</c:v>
                </c:pt>
                <c:pt idx="3141">
                  <c:v>33.840000000000003</c:v>
                </c:pt>
                <c:pt idx="3142">
                  <c:v>32.22</c:v>
                </c:pt>
                <c:pt idx="3143">
                  <c:v>34.729999999999997</c:v>
                </c:pt>
                <c:pt idx="3144">
                  <c:v>31.78</c:v>
                </c:pt>
                <c:pt idx="3145">
                  <c:v>30.43</c:v>
                </c:pt>
                <c:pt idx="3146">
                  <c:v>28.62</c:v>
                </c:pt>
                <c:pt idx="3147">
                  <c:v>27.68</c:v>
                </c:pt>
                <c:pt idx="3148">
                  <c:v>27.94</c:v>
                </c:pt>
                <c:pt idx="3149">
                  <c:v>29.43</c:v>
                </c:pt>
                <c:pt idx="3150">
                  <c:v>28.08</c:v>
                </c:pt>
                <c:pt idx="3151">
                  <c:v>29.26</c:v>
                </c:pt>
                <c:pt idx="3152">
                  <c:v>27.29</c:v>
                </c:pt>
                <c:pt idx="3153">
                  <c:v>32.19</c:v>
                </c:pt>
                <c:pt idx="3154">
                  <c:v>29.52</c:v>
                </c:pt>
                <c:pt idx="3155">
                  <c:v>27.76</c:v>
                </c:pt>
                <c:pt idx="3156">
                  <c:v>28</c:v>
                </c:pt>
                <c:pt idx="3157">
                  <c:v>25.68</c:v>
                </c:pt>
                <c:pt idx="3158">
                  <c:v>24.46</c:v>
                </c:pt>
                <c:pt idx="3159">
                  <c:v>24.84</c:v>
                </c:pt>
                <c:pt idx="3160">
                  <c:v>24.32</c:v>
                </c:pt>
                <c:pt idx="3161">
                  <c:v>26.08</c:v>
                </c:pt>
                <c:pt idx="3162">
                  <c:v>25.84</c:v>
                </c:pt>
                <c:pt idx="3163">
                  <c:v>24.74</c:v>
                </c:pt>
                <c:pt idx="3164">
                  <c:v>25.44</c:v>
                </c:pt>
                <c:pt idx="3165">
                  <c:v>24.1</c:v>
                </c:pt>
                <c:pt idx="3166">
                  <c:v>24.76</c:v>
                </c:pt>
                <c:pt idx="3167">
                  <c:v>24.46</c:v>
                </c:pt>
                <c:pt idx="3168">
                  <c:v>24.28</c:v>
                </c:pt>
                <c:pt idx="3169">
                  <c:v>23.76</c:v>
                </c:pt>
                <c:pt idx="3170">
                  <c:v>22.99</c:v>
                </c:pt>
                <c:pt idx="3171">
                  <c:v>22.65</c:v>
                </c:pt>
                <c:pt idx="3172">
                  <c:v>22.21</c:v>
                </c:pt>
                <c:pt idx="3173">
                  <c:v>22.13</c:v>
                </c:pt>
                <c:pt idx="3174">
                  <c:v>24.03</c:v>
                </c:pt>
                <c:pt idx="3175">
                  <c:v>22.28</c:v>
                </c:pt>
                <c:pt idx="3176">
                  <c:v>22.13</c:v>
                </c:pt>
                <c:pt idx="3177">
                  <c:v>22.05</c:v>
                </c:pt>
                <c:pt idx="3178">
                  <c:v>21.35</c:v>
                </c:pt>
                <c:pt idx="3179">
                  <c:v>21.51</c:v>
                </c:pt>
                <c:pt idx="3180">
                  <c:v>22.54</c:v>
                </c:pt>
                <c:pt idx="3181">
                  <c:v>22.72</c:v>
                </c:pt>
                <c:pt idx="3182">
                  <c:v>22.54</c:v>
                </c:pt>
                <c:pt idx="3183">
                  <c:v>22.37</c:v>
                </c:pt>
                <c:pt idx="3184">
                  <c:v>22.03</c:v>
                </c:pt>
                <c:pt idx="3185">
                  <c:v>23.27</c:v>
                </c:pt>
                <c:pt idx="3186">
                  <c:v>24.47</c:v>
                </c:pt>
                <c:pt idx="3187">
                  <c:v>22.96</c:v>
                </c:pt>
                <c:pt idx="3188">
                  <c:v>26.41</c:v>
                </c:pt>
                <c:pt idx="3189">
                  <c:v>26.12</c:v>
                </c:pt>
                <c:pt idx="3190">
                  <c:v>26.57</c:v>
                </c:pt>
                <c:pt idx="3191">
                  <c:v>33.6</c:v>
                </c:pt>
                <c:pt idx="3192">
                  <c:v>30.75</c:v>
                </c:pt>
                <c:pt idx="3193">
                  <c:v>31.46</c:v>
                </c:pt>
                <c:pt idx="3194">
                  <c:v>28.81</c:v>
                </c:pt>
                <c:pt idx="3195">
                  <c:v>29.71</c:v>
                </c:pt>
                <c:pt idx="3196">
                  <c:v>26.87</c:v>
                </c:pt>
                <c:pt idx="3197">
                  <c:v>25.85</c:v>
                </c:pt>
                <c:pt idx="3198">
                  <c:v>25.59</c:v>
                </c:pt>
                <c:pt idx="3199">
                  <c:v>26.04</c:v>
                </c:pt>
                <c:pt idx="3200">
                  <c:v>26.46</c:v>
                </c:pt>
                <c:pt idx="3201">
                  <c:v>25.83</c:v>
                </c:pt>
                <c:pt idx="3202">
                  <c:v>27.78</c:v>
                </c:pt>
                <c:pt idx="3203">
                  <c:v>26.86</c:v>
                </c:pt>
                <c:pt idx="3204">
                  <c:v>28.58</c:v>
                </c:pt>
                <c:pt idx="3205">
                  <c:v>28.51</c:v>
                </c:pt>
                <c:pt idx="3206">
                  <c:v>26.38</c:v>
                </c:pt>
                <c:pt idx="3207">
                  <c:v>26.19</c:v>
                </c:pt>
                <c:pt idx="3208">
                  <c:v>26.27</c:v>
                </c:pt>
                <c:pt idx="3209">
                  <c:v>26.37</c:v>
                </c:pt>
                <c:pt idx="3210">
                  <c:v>26.7</c:v>
                </c:pt>
                <c:pt idx="3211">
                  <c:v>27.63</c:v>
                </c:pt>
                <c:pt idx="3212">
                  <c:v>27.96</c:v>
                </c:pt>
                <c:pt idx="3213">
                  <c:v>29.48</c:v>
                </c:pt>
                <c:pt idx="3214">
                  <c:v>28.06</c:v>
                </c:pt>
                <c:pt idx="3215">
                  <c:v>26.36</c:v>
                </c:pt>
                <c:pt idx="3216">
                  <c:v>25</c:v>
                </c:pt>
                <c:pt idx="3217">
                  <c:v>25.07</c:v>
                </c:pt>
                <c:pt idx="3218">
                  <c:v>26.07</c:v>
                </c:pt>
                <c:pt idx="3219">
                  <c:v>26.4</c:v>
                </c:pt>
                <c:pt idx="3220">
                  <c:v>26.97</c:v>
                </c:pt>
                <c:pt idx="3221">
                  <c:v>27.41</c:v>
                </c:pt>
                <c:pt idx="3222">
                  <c:v>29.18</c:v>
                </c:pt>
                <c:pt idx="3223">
                  <c:v>29.35</c:v>
                </c:pt>
                <c:pt idx="3224">
                  <c:v>28.65</c:v>
                </c:pt>
                <c:pt idx="3225">
                  <c:v>28.11</c:v>
                </c:pt>
                <c:pt idx="3226">
                  <c:v>27.55</c:v>
                </c:pt>
                <c:pt idx="3227">
                  <c:v>32.46</c:v>
                </c:pt>
                <c:pt idx="3228">
                  <c:v>33.35</c:v>
                </c:pt>
                <c:pt idx="3229">
                  <c:v>40.28</c:v>
                </c:pt>
                <c:pt idx="3230">
                  <c:v>37.590000000000003</c:v>
                </c:pt>
                <c:pt idx="3231">
                  <c:v>38.020000000000003</c:v>
                </c:pt>
                <c:pt idx="3232">
                  <c:v>37.130000000000003</c:v>
                </c:pt>
                <c:pt idx="3233">
                  <c:v>35.549999999999997</c:v>
                </c:pt>
                <c:pt idx="3234">
                  <c:v>29.57</c:v>
                </c:pt>
                <c:pt idx="3235">
                  <c:v>27.58</c:v>
                </c:pt>
                <c:pt idx="3236">
                  <c:v>24.86</c:v>
                </c:pt>
                <c:pt idx="3237">
                  <c:v>25.75</c:v>
                </c:pt>
                <c:pt idx="3238">
                  <c:v>24.8</c:v>
                </c:pt>
                <c:pt idx="3239">
                  <c:v>23.45</c:v>
                </c:pt>
                <c:pt idx="3240">
                  <c:v>25.35</c:v>
                </c:pt>
                <c:pt idx="3241">
                  <c:v>23.1</c:v>
                </c:pt>
                <c:pt idx="3242">
                  <c:v>22.45</c:v>
                </c:pt>
                <c:pt idx="3243">
                  <c:v>22.71</c:v>
                </c:pt>
                <c:pt idx="3244">
                  <c:v>23.84</c:v>
                </c:pt>
                <c:pt idx="3245">
                  <c:v>23.11</c:v>
                </c:pt>
                <c:pt idx="3246">
                  <c:v>23.7</c:v>
                </c:pt>
                <c:pt idx="3247">
                  <c:v>22.66</c:v>
                </c:pt>
                <c:pt idx="3248">
                  <c:v>21.64</c:v>
                </c:pt>
                <c:pt idx="3249">
                  <c:v>21.25</c:v>
                </c:pt>
                <c:pt idx="3250">
                  <c:v>20.84</c:v>
                </c:pt>
                <c:pt idx="3251">
                  <c:v>20.57</c:v>
                </c:pt>
                <c:pt idx="3252">
                  <c:v>20.77</c:v>
                </c:pt>
                <c:pt idx="3253">
                  <c:v>21.17</c:v>
                </c:pt>
                <c:pt idx="3254">
                  <c:v>21.28</c:v>
                </c:pt>
                <c:pt idx="3255">
                  <c:v>20.79</c:v>
                </c:pt>
                <c:pt idx="3256">
                  <c:v>21.3</c:v>
                </c:pt>
                <c:pt idx="3257">
                  <c:v>20.68</c:v>
                </c:pt>
                <c:pt idx="3258">
                  <c:v>22.27</c:v>
                </c:pt>
                <c:pt idx="3259">
                  <c:v>22.52</c:v>
                </c:pt>
                <c:pt idx="3260">
                  <c:v>23.31</c:v>
                </c:pt>
                <c:pt idx="3261">
                  <c:v>24.72</c:v>
                </c:pt>
                <c:pt idx="3262">
                  <c:v>22.89</c:v>
                </c:pt>
                <c:pt idx="3263">
                  <c:v>22.5</c:v>
                </c:pt>
                <c:pt idx="3264">
                  <c:v>21.93</c:v>
                </c:pt>
                <c:pt idx="3265">
                  <c:v>21.57</c:v>
                </c:pt>
                <c:pt idx="3266">
                  <c:v>25.16</c:v>
                </c:pt>
                <c:pt idx="3267">
                  <c:v>24.23</c:v>
                </c:pt>
                <c:pt idx="3268">
                  <c:v>23.31</c:v>
                </c:pt>
                <c:pt idx="3269">
                  <c:v>21.53</c:v>
                </c:pt>
                <c:pt idx="3270">
                  <c:v>21.7</c:v>
                </c:pt>
                <c:pt idx="3271">
                  <c:v>23.08</c:v>
                </c:pt>
                <c:pt idx="3272">
                  <c:v>22.77</c:v>
                </c:pt>
                <c:pt idx="3273">
                  <c:v>22.75</c:v>
                </c:pt>
                <c:pt idx="3274">
                  <c:v>26.97</c:v>
                </c:pt>
                <c:pt idx="3275">
                  <c:v>25.34</c:v>
                </c:pt>
                <c:pt idx="3276">
                  <c:v>25.07</c:v>
                </c:pt>
                <c:pt idx="3277">
                  <c:v>22.37</c:v>
                </c:pt>
                <c:pt idx="3278">
                  <c:v>21.56</c:v>
                </c:pt>
                <c:pt idx="3279">
                  <c:v>24.08</c:v>
                </c:pt>
                <c:pt idx="3280">
                  <c:v>23.33</c:v>
                </c:pt>
                <c:pt idx="3281">
                  <c:v>22.21</c:v>
                </c:pt>
                <c:pt idx="3282">
                  <c:v>23.25</c:v>
                </c:pt>
                <c:pt idx="3283">
                  <c:v>24.34</c:v>
                </c:pt>
                <c:pt idx="3284">
                  <c:v>23.24</c:v>
                </c:pt>
                <c:pt idx="3285">
                  <c:v>21.58</c:v>
                </c:pt>
                <c:pt idx="3286">
                  <c:v>21.32</c:v>
                </c:pt>
                <c:pt idx="3287">
                  <c:v>21.91</c:v>
                </c:pt>
                <c:pt idx="3288">
                  <c:v>23.19</c:v>
                </c:pt>
                <c:pt idx="3289">
                  <c:v>23.02</c:v>
                </c:pt>
                <c:pt idx="3290">
                  <c:v>37.21</c:v>
                </c:pt>
                <c:pt idx="3291">
                  <c:v>30.21</c:v>
                </c:pt>
                <c:pt idx="3292">
                  <c:v>33.090000000000003</c:v>
                </c:pt>
                <c:pt idx="3293">
                  <c:v>30.24</c:v>
                </c:pt>
                <c:pt idx="3294">
                  <c:v>25.56</c:v>
                </c:pt>
                <c:pt idx="3295">
                  <c:v>22.91</c:v>
                </c:pt>
                <c:pt idx="3296">
                  <c:v>21.77</c:v>
                </c:pt>
                <c:pt idx="3297">
                  <c:v>20.87</c:v>
                </c:pt>
                <c:pt idx="3298">
                  <c:v>21.24</c:v>
                </c:pt>
                <c:pt idx="3299">
                  <c:v>21.63</c:v>
                </c:pt>
                <c:pt idx="3300">
                  <c:v>21.99</c:v>
                </c:pt>
                <c:pt idx="3301">
                  <c:v>21.25</c:v>
                </c:pt>
                <c:pt idx="3302">
                  <c:v>19.97</c:v>
                </c:pt>
                <c:pt idx="3303">
                  <c:v>21.46</c:v>
                </c:pt>
                <c:pt idx="3304">
                  <c:v>21.5</c:v>
                </c:pt>
                <c:pt idx="3305">
                  <c:v>22.49</c:v>
                </c:pt>
                <c:pt idx="3306">
                  <c:v>22.05</c:v>
                </c:pt>
                <c:pt idx="3307">
                  <c:v>23.45</c:v>
                </c:pt>
                <c:pt idx="3308">
                  <c:v>23.11</c:v>
                </c:pt>
                <c:pt idx="3309">
                  <c:v>21.34</c:v>
                </c:pt>
                <c:pt idx="3310">
                  <c:v>28.89</c:v>
                </c:pt>
                <c:pt idx="3311">
                  <c:v>27.95</c:v>
                </c:pt>
                <c:pt idx="3312">
                  <c:v>23.35</c:v>
                </c:pt>
                <c:pt idx="3313">
                  <c:v>24.1</c:v>
                </c:pt>
                <c:pt idx="3314">
                  <c:v>26.67</c:v>
                </c:pt>
                <c:pt idx="3315">
                  <c:v>28.57</c:v>
                </c:pt>
                <c:pt idx="3316">
                  <c:v>24.66</c:v>
                </c:pt>
                <c:pt idx="3317">
                  <c:v>25.47</c:v>
                </c:pt>
                <c:pt idx="3318">
                  <c:v>24.03</c:v>
                </c:pt>
                <c:pt idx="3319">
                  <c:v>22.56</c:v>
                </c:pt>
                <c:pt idx="3320">
                  <c:v>21.91</c:v>
                </c:pt>
                <c:pt idx="3321">
                  <c:v>20.69</c:v>
                </c:pt>
                <c:pt idx="3322">
                  <c:v>20.03</c:v>
                </c:pt>
                <c:pt idx="3323">
                  <c:v>19.79</c:v>
                </c:pt>
                <c:pt idx="3324">
                  <c:v>19.23</c:v>
                </c:pt>
                <c:pt idx="3325">
                  <c:v>21.58</c:v>
                </c:pt>
                <c:pt idx="3326">
                  <c:v>20.95</c:v>
                </c:pt>
                <c:pt idx="3327">
                  <c:v>18.88</c:v>
                </c:pt>
                <c:pt idx="3328">
                  <c:v>20.3</c:v>
                </c:pt>
                <c:pt idx="3329">
                  <c:v>21.2</c:v>
                </c:pt>
                <c:pt idx="3330">
                  <c:v>19.809999999999999</c:v>
                </c:pt>
                <c:pt idx="3331">
                  <c:v>18.86</c:v>
                </c:pt>
                <c:pt idx="3332">
                  <c:v>20.74</c:v>
                </c:pt>
                <c:pt idx="3333">
                  <c:v>19.61</c:v>
                </c:pt>
                <c:pt idx="3334">
                  <c:v>19.399999999999999</c:v>
                </c:pt>
                <c:pt idx="3335">
                  <c:v>17.329999999999998</c:v>
                </c:pt>
                <c:pt idx="3336">
                  <c:v>17.91</c:v>
                </c:pt>
                <c:pt idx="3337">
                  <c:v>18.12</c:v>
                </c:pt>
                <c:pt idx="3338">
                  <c:v>17.16</c:v>
                </c:pt>
                <c:pt idx="3339">
                  <c:v>16.95</c:v>
                </c:pt>
                <c:pt idx="3340">
                  <c:v>16.690000000000001</c:v>
                </c:pt>
                <c:pt idx="3341">
                  <c:v>16.91</c:v>
                </c:pt>
                <c:pt idx="3342">
                  <c:v>16.649999999999999</c:v>
                </c:pt>
                <c:pt idx="3343">
                  <c:v>16.989999999999998</c:v>
                </c:pt>
                <c:pt idx="3344">
                  <c:v>16.57</c:v>
                </c:pt>
                <c:pt idx="3345">
                  <c:v>16.25</c:v>
                </c:pt>
                <c:pt idx="3346">
                  <c:v>17.29</c:v>
                </c:pt>
                <c:pt idx="3347">
                  <c:v>18.68</c:v>
                </c:pt>
                <c:pt idx="3348">
                  <c:v>17.5</c:v>
                </c:pt>
                <c:pt idx="3349">
                  <c:v>18.71</c:v>
                </c:pt>
                <c:pt idx="3350">
                  <c:v>17.329999999999998</c:v>
                </c:pt>
                <c:pt idx="3351">
                  <c:v>17.64</c:v>
                </c:pt>
                <c:pt idx="3352">
                  <c:v>17.559999999999999</c:v>
                </c:pt>
                <c:pt idx="3353">
                  <c:v>17.28</c:v>
                </c:pt>
                <c:pt idx="3354">
                  <c:v>17.61</c:v>
                </c:pt>
                <c:pt idx="3355">
                  <c:v>18.61</c:v>
                </c:pt>
                <c:pt idx="3356">
                  <c:v>18.309999999999999</c:v>
                </c:pt>
                <c:pt idx="3357">
                  <c:v>19.48</c:v>
                </c:pt>
                <c:pt idx="3358">
                  <c:v>19.149999999999999</c:v>
                </c:pt>
                <c:pt idx="3359">
                  <c:v>18.39</c:v>
                </c:pt>
                <c:pt idx="3360">
                  <c:v>16.690000000000001</c:v>
                </c:pt>
                <c:pt idx="3361">
                  <c:v>19.66</c:v>
                </c:pt>
                <c:pt idx="3362">
                  <c:v>21.84</c:v>
                </c:pt>
                <c:pt idx="3363">
                  <c:v>27.59</c:v>
                </c:pt>
                <c:pt idx="3364">
                  <c:v>23.13</c:v>
                </c:pt>
                <c:pt idx="3365">
                  <c:v>18.809999999999999</c:v>
                </c:pt>
                <c:pt idx="3366">
                  <c:v>19.72</c:v>
                </c:pt>
                <c:pt idx="3367">
                  <c:v>21.34</c:v>
                </c:pt>
                <c:pt idx="3368">
                  <c:v>22.18</c:v>
                </c:pt>
                <c:pt idx="3369">
                  <c:v>20.67</c:v>
                </c:pt>
                <c:pt idx="3370">
                  <c:v>20.149999999999999</c:v>
                </c:pt>
                <c:pt idx="3371">
                  <c:v>18.399999999999999</c:v>
                </c:pt>
                <c:pt idx="3372">
                  <c:v>18.84</c:v>
                </c:pt>
                <c:pt idx="3373">
                  <c:v>17.36</c:v>
                </c:pt>
                <c:pt idx="3374">
                  <c:v>16.739999999999998</c:v>
                </c:pt>
                <c:pt idx="3375">
                  <c:v>16.760000000000002</c:v>
                </c:pt>
                <c:pt idx="3376">
                  <c:v>17.899999999999999</c:v>
                </c:pt>
                <c:pt idx="3377">
                  <c:v>17.48</c:v>
                </c:pt>
                <c:pt idx="3378">
                  <c:v>18.04</c:v>
                </c:pt>
                <c:pt idx="3379">
                  <c:v>16.420000000000002</c:v>
                </c:pt>
                <c:pt idx="3380">
                  <c:v>16.420000000000002</c:v>
                </c:pt>
                <c:pt idx="3381">
                  <c:v>17.07</c:v>
                </c:pt>
                <c:pt idx="3382">
                  <c:v>17.89</c:v>
                </c:pt>
                <c:pt idx="3383">
                  <c:v>16.100000000000001</c:v>
                </c:pt>
                <c:pt idx="3384">
                  <c:v>15.65</c:v>
                </c:pt>
                <c:pt idx="3385">
                  <c:v>16.39</c:v>
                </c:pt>
                <c:pt idx="3386">
                  <c:v>17.02</c:v>
                </c:pt>
                <c:pt idx="3387">
                  <c:v>18.149999999999999</c:v>
                </c:pt>
                <c:pt idx="3388">
                  <c:v>17.75</c:v>
                </c:pt>
                <c:pt idx="3389">
                  <c:v>20.7</c:v>
                </c:pt>
                <c:pt idx="3390">
                  <c:v>17.89</c:v>
                </c:pt>
                <c:pt idx="3391">
                  <c:v>16.66</c:v>
                </c:pt>
                <c:pt idx="3392">
                  <c:v>16.32</c:v>
                </c:pt>
                <c:pt idx="3393">
                  <c:v>15.97</c:v>
                </c:pt>
                <c:pt idx="3394">
                  <c:v>15.62</c:v>
                </c:pt>
                <c:pt idx="3395">
                  <c:v>15.76</c:v>
                </c:pt>
                <c:pt idx="3396">
                  <c:v>16.02</c:v>
                </c:pt>
                <c:pt idx="3397">
                  <c:v>15.83</c:v>
                </c:pt>
                <c:pt idx="3398">
                  <c:v>15.48</c:v>
                </c:pt>
                <c:pt idx="3399">
                  <c:v>15.07</c:v>
                </c:pt>
                <c:pt idx="3400">
                  <c:v>16.440000000000001</c:v>
                </c:pt>
                <c:pt idx="3401">
                  <c:v>16.2</c:v>
                </c:pt>
                <c:pt idx="3402">
                  <c:v>19</c:v>
                </c:pt>
                <c:pt idx="3403">
                  <c:v>16.18</c:v>
                </c:pt>
                <c:pt idx="3404">
                  <c:v>16.170000000000002</c:v>
                </c:pt>
                <c:pt idx="3405">
                  <c:v>17.12</c:v>
                </c:pt>
                <c:pt idx="3406">
                  <c:v>16.329999999999998</c:v>
                </c:pt>
                <c:pt idx="3407">
                  <c:v>17.010000000000002</c:v>
                </c:pt>
                <c:pt idx="3408">
                  <c:v>18.45</c:v>
                </c:pt>
                <c:pt idx="3409">
                  <c:v>22.5</c:v>
                </c:pt>
                <c:pt idx="3410">
                  <c:v>19.73</c:v>
                </c:pt>
                <c:pt idx="3411">
                  <c:v>17.91</c:v>
                </c:pt>
                <c:pt idx="3412">
                  <c:v>17.690000000000001</c:v>
                </c:pt>
                <c:pt idx="3413">
                  <c:v>17.2</c:v>
                </c:pt>
                <c:pt idx="3414">
                  <c:v>17.579999999999998</c:v>
                </c:pt>
                <c:pt idx="3415">
                  <c:v>19.36</c:v>
                </c:pt>
                <c:pt idx="3416">
                  <c:v>18.309999999999999</c:v>
                </c:pt>
                <c:pt idx="3417">
                  <c:v>17.7</c:v>
                </c:pt>
                <c:pt idx="3418">
                  <c:v>18.239999999999998</c:v>
                </c:pt>
                <c:pt idx="3419">
                  <c:v>19.46</c:v>
                </c:pt>
                <c:pt idx="3420">
                  <c:v>18.04</c:v>
                </c:pt>
                <c:pt idx="3421">
                  <c:v>17.97</c:v>
                </c:pt>
                <c:pt idx="3422">
                  <c:v>17.28</c:v>
                </c:pt>
                <c:pt idx="3423">
                  <c:v>16.149999999999999</c:v>
                </c:pt>
                <c:pt idx="3424">
                  <c:v>16.72</c:v>
                </c:pt>
                <c:pt idx="3425">
                  <c:v>16.79</c:v>
                </c:pt>
                <c:pt idx="3426">
                  <c:v>16.059999999999999</c:v>
                </c:pt>
                <c:pt idx="3427">
                  <c:v>15.59</c:v>
                </c:pt>
                <c:pt idx="3428">
                  <c:v>15.45</c:v>
                </c:pt>
                <c:pt idx="3429">
                  <c:v>16.12</c:v>
                </c:pt>
                <c:pt idx="3430">
                  <c:v>17.91</c:v>
                </c:pt>
                <c:pt idx="3431">
                  <c:v>21.57</c:v>
                </c:pt>
                <c:pt idx="3432">
                  <c:v>21.67</c:v>
                </c:pt>
                <c:pt idx="3433">
                  <c:v>18.559999999999999</c:v>
                </c:pt>
                <c:pt idx="3434">
                  <c:v>17.149999999999999</c:v>
                </c:pt>
                <c:pt idx="3435">
                  <c:v>17.22</c:v>
                </c:pt>
                <c:pt idx="3436">
                  <c:v>16.79</c:v>
                </c:pt>
                <c:pt idx="3437">
                  <c:v>18.84</c:v>
                </c:pt>
                <c:pt idx="3438">
                  <c:v>16.39</c:v>
                </c:pt>
                <c:pt idx="3439">
                  <c:v>16.190000000000001</c:v>
                </c:pt>
                <c:pt idx="3440">
                  <c:v>16.48</c:v>
                </c:pt>
                <c:pt idx="3441">
                  <c:v>16.11</c:v>
                </c:pt>
                <c:pt idx="3442">
                  <c:v>16.41</c:v>
                </c:pt>
                <c:pt idx="3443">
                  <c:v>16.41</c:v>
                </c:pt>
                <c:pt idx="3444">
                  <c:v>18.14</c:v>
                </c:pt>
                <c:pt idx="3445">
                  <c:v>17.96</c:v>
                </c:pt>
                <c:pt idx="3446">
                  <c:v>18.8</c:v>
                </c:pt>
                <c:pt idx="3447">
                  <c:v>20.95</c:v>
                </c:pt>
                <c:pt idx="3448">
                  <c:v>19.37</c:v>
                </c:pt>
                <c:pt idx="3449">
                  <c:v>19.46</c:v>
                </c:pt>
                <c:pt idx="3450">
                  <c:v>18.18</c:v>
                </c:pt>
                <c:pt idx="3451">
                  <c:v>18.690000000000001</c:v>
                </c:pt>
                <c:pt idx="3452">
                  <c:v>20.81</c:v>
                </c:pt>
                <c:pt idx="3453">
                  <c:v>25.71</c:v>
                </c:pt>
                <c:pt idx="3454">
                  <c:v>24.36</c:v>
                </c:pt>
                <c:pt idx="3455">
                  <c:v>20.87</c:v>
                </c:pt>
                <c:pt idx="3456">
                  <c:v>18.63</c:v>
                </c:pt>
                <c:pt idx="3457">
                  <c:v>17.75</c:v>
                </c:pt>
                <c:pt idx="3458">
                  <c:v>18.760000000000002</c:v>
                </c:pt>
                <c:pt idx="3459">
                  <c:v>23.25</c:v>
                </c:pt>
                <c:pt idx="3460">
                  <c:v>22.56</c:v>
                </c:pt>
                <c:pt idx="3461">
                  <c:v>23.14</c:v>
                </c:pt>
                <c:pt idx="3462">
                  <c:v>21.15</c:v>
                </c:pt>
                <c:pt idx="3463">
                  <c:v>22.96</c:v>
                </c:pt>
                <c:pt idx="3464">
                  <c:v>21.3</c:v>
                </c:pt>
                <c:pt idx="3465">
                  <c:v>21</c:v>
                </c:pt>
                <c:pt idx="3466">
                  <c:v>19.54</c:v>
                </c:pt>
                <c:pt idx="3467">
                  <c:v>18.77</c:v>
                </c:pt>
                <c:pt idx="3468">
                  <c:v>20</c:v>
                </c:pt>
                <c:pt idx="3469">
                  <c:v>19.850000000000001</c:v>
                </c:pt>
                <c:pt idx="3470">
                  <c:v>18.64</c:v>
                </c:pt>
                <c:pt idx="3471">
                  <c:v>16.86</c:v>
                </c:pt>
                <c:pt idx="3472">
                  <c:v>16.3</c:v>
                </c:pt>
                <c:pt idx="3473">
                  <c:v>16.309999999999999</c:v>
                </c:pt>
                <c:pt idx="3474">
                  <c:v>15.7</c:v>
                </c:pt>
                <c:pt idx="3475">
                  <c:v>15.49</c:v>
                </c:pt>
                <c:pt idx="3476">
                  <c:v>15.01</c:v>
                </c:pt>
                <c:pt idx="3477">
                  <c:v>15.43</c:v>
                </c:pt>
                <c:pt idx="3478">
                  <c:v>15.24</c:v>
                </c:pt>
                <c:pt idx="3479">
                  <c:v>15.98</c:v>
                </c:pt>
                <c:pt idx="3480">
                  <c:v>16.98</c:v>
                </c:pt>
                <c:pt idx="3481">
                  <c:v>16.53</c:v>
                </c:pt>
                <c:pt idx="3482">
                  <c:v>16.260000000000002</c:v>
                </c:pt>
                <c:pt idx="3483">
                  <c:v>16.41</c:v>
                </c:pt>
                <c:pt idx="3484">
                  <c:v>16.03</c:v>
                </c:pt>
                <c:pt idx="3485">
                  <c:v>15.1</c:v>
                </c:pt>
                <c:pt idx="3486">
                  <c:v>15.44</c:v>
                </c:pt>
                <c:pt idx="3487">
                  <c:v>16.48</c:v>
                </c:pt>
                <c:pt idx="3488">
                  <c:v>17.22</c:v>
                </c:pt>
                <c:pt idx="3489">
                  <c:v>17.78</c:v>
                </c:pt>
                <c:pt idx="3490">
                  <c:v>18.73</c:v>
                </c:pt>
                <c:pt idx="3491">
                  <c:v>17.66</c:v>
                </c:pt>
                <c:pt idx="3492">
                  <c:v>16.29</c:v>
                </c:pt>
                <c:pt idx="3493">
                  <c:v>16.489999999999998</c:v>
                </c:pt>
                <c:pt idx="3494">
                  <c:v>16.37</c:v>
                </c:pt>
                <c:pt idx="3495">
                  <c:v>17.11</c:v>
                </c:pt>
                <c:pt idx="3496">
                  <c:v>17.59</c:v>
                </c:pt>
                <c:pt idx="3497">
                  <c:v>17.91</c:v>
                </c:pt>
                <c:pt idx="3498">
                  <c:v>19.170000000000002</c:v>
                </c:pt>
                <c:pt idx="3499">
                  <c:v>19.38</c:v>
                </c:pt>
                <c:pt idx="3500">
                  <c:v>18.579999999999998</c:v>
                </c:pt>
                <c:pt idx="3501">
                  <c:v>28.62</c:v>
                </c:pt>
                <c:pt idx="3502">
                  <c:v>22.96</c:v>
                </c:pt>
                <c:pt idx="3503">
                  <c:v>27.19</c:v>
                </c:pt>
                <c:pt idx="3504">
                  <c:v>31.12</c:v>
                </c:pt>
                <c:pt idx="3505">
                  <c:v>27.95</c:v>
                </c:pt>
                <c:pt idx="3506">
                  <c:v>30.67</c:v>
                </c:pt>
                <c:pt idx="3507">
                  <c:v>27.18</c:v>
                </c:pt>
                <c:pt idx="3508">
                  <c:v>21.89</c:v>
                </c:pt>
                <c:pt idx="3509">
                  <c:v>19.899999999999999</c:v>
                </c:pt>
                <c:pt idx="3510">
                  <c:v>21.58</c:v>
                </c:pt>
                <c:pt idx="3511">
                  <c:v>18.690000000000001</c:v>
                </c:pt>
                <c:pt idx="3512">
                  <c:v>20.309999999999999</c:v>
                </c:pt>
                <c:pt idx="3513">
                  <c:v>21.89</c:v>
                </c:pt>
                <c:pt idx="3514">
                  <c:v>19.29</c:v>
                </c:pt>
                <c:pt idx="3515">
                  <c:v>20.57</c:v>
                </c:pt>
                <c:pt idx="3516">
                  <c:v>21.57</c:v>
                </c:pt>
                <c:pt idx="3517">
                  <c:v>22.87</c:v>
                </c:pt>
                <c:pt idx="3518">
                  <c:v>21.01</c:v>
                </c:pt>
                <c:pt idx="3519">
                  <c:v>18.63</c:v>
                </c:pt>
                <c:pt idx="3520">
                  <c:v>17.96</c:v>
                </c:pt>
                <c:pt idx="3521">
                  <c:v>17.68</c:v>
                </c:pt>
                <c:pt idx="3522">
                  <c:v>17.54</c:v>
                </c:pt>
                <c:pt idx="3523">
                  <c:v>16.95</c:v>
                </c:pt>
                <c:pt idx="3524">
                  <c:v>17.329999999999998</c:v>
                </c:pt>
                <c:pt idx="3525">
                  <c:v>17.22</c:v>
                </c:pt>
                <c:pt idx="3526">
                  <c:v>16.600000000000001</c:v>
                </c:pt>
                <c:pt idx="3527">
                  <c:v>16.91</c:v>
                </c:pt>
                <c:pt idx="3528">
                  <c:v>19.73</c:v>
                </c:pt>
                <c:pt idx="3529">
                  <c:v>19.61</c:v>
                </c:pt>
                <c:pt idx="3530">
                  <c:v>18.760000000000002</c:v>
                </c:pt>
                <c:pt idx="3531">
                  <c:v>19.399999999999999</c:v>
                </c:pt>
                <c:pt idx="3532">
                  <c:v>18.41</c:v>
                </c:pt>
                <c:pt idx="3533">
                  <c:v>17.62</c:v>
                </c:pt>
                <c:pt idx="3534">
                  <c:v>20.309999999999999</c:v>
                </c:pt>
                <c:pt idx="3535">
                  <c:v>19.190000000000001</c:v>
                </c:pt>
                <c:pt idx="3536">
                  <c:v>22.79</c:v>
                </c:pt>
                <c:pt idx="3537">
                  <c:v>23.85</c:v>
                </c:pt>
                <c:pt idx="3538">
                  <c:v>25.59</c:v>
                </c:pt>
                <c:pt idx="3539">
                  <c:v>28.85</c:v>
                </c:pt>
                <c:pt idx="3540">
                  <c:v>29.9</c:v>
                </c:pt>
                <c:pt idx="3541">
                  <c:v>31.16</c:v>
                </c:pt>
                <c:pt idx="3542">
                  <c:v>31.96</c:v>
                </c:pt>
                <c:pt idx="3543">
                  <c:v>30.49</c:v>
                </c:pt>
                <c:pt idx="3544">
                  <c:v>27.66</c:v>
                </c:pt>
                <c:pt idx="3545">
                  <c:v>24.83</c:v>
                </c:pt>
                <c:pt idx="3546">
                  <c:v>21.96</c:v>
                </c:pt>
                <c:pt idx="3547">
                  <c:v>22.09</c:v>
                </c:pt>
                <c:pt idx="3548">
                  <c:v>24.35</c:v>
                </c:pt>
                <c:pt idx="3549">
                  <c:v>23.22</c:v>
                </c:pt>
                <c:pt idx="3550">
                  <c:v>22.86</c:v>
                </c:pt>
                <c:pt idx="3551">
                  <c:v>21.44</c:v>
                </c:pt>
                <c:pt idx="3552">
                  <c:v>19.96</c:v>
                </c:pt>
                <c:pt idx="3553">
                  <c:v>23.91</c:v>
                </c:pt>
                <c:pt idx="3554">
                  <c:v>27.36</c:v>
                </c:pt>
                <c:pt idx="3555">
                  <c:v>28.33</c:v>
                </c:pt>
                <c:pt idx="3556">
                  <c:v>25.7</c:v>
                </c:pt>
                <c:pt idx="3557">
                  <c:v>24.29</c:v>
                </c:pt>
                <c:pt idx="3558">
                  <c:v>28.11</c:v>
                </c:pt>
                <c:pt idx="3559">
                  <c:v>27.75</c:v>
                </c:pt>
                <c:pt idx="3560">
                  <c:v>28.81</c:v>
                </c:pt>
                <c:pt idx="3561">
                  <c:v>31.02</c:v>
                </c:pt>
                <c:pt idx="3562">
                  <c:v>30.32</c:v>
                </c:pt>
                <c:pt idx="3563">
                  <c:v>27.59</c:v>
                </c:pt>
                <c:pt idx="3564">
                  <c:v>30.15</c:v>
                </c:pt>
                <c:pt idx="3565">
                  <c:v>33.32</c:v>
                </c:pt>
                <c:pt idx="3566">
                  <c:v>30.74</c:v>
                </c:pt>
                <c:pt idx="3567">
                  <c:v>30.48</c:v>
                </c:pt>
                <c:pt idx="3568">
                  <c:v>31.98</c:v>
                </c:pt>
                <c:pt idx="3569">
                  <c:v>36.450000000000003</c:v>
                </c:pt>
                <c:pt idx="3570">
                  <c:v>35.130000000000003</c:v>
                </c:pt>
                <c:pt idx="3571">
                  <c:v>32.450000000000003</c:v>
                </c:pt>
                <c:pt idx="3572">
                  <c:v>30.23</c:v>
                </c:pt>
                <c:pt idx="3573">
                  <c:v>30.75</c:v>
                </c:pt>
                <c:pt idx="3574">
                  <c:v>31.77</c:v>
                </c:pt>
                <c:pt idx="3575">
                  <c:v>29.83</c:v>
                </c:pt>
                <c:pt idx="3576">
                  <c:v>26.67</c:v>
                </c:pt>
                <c:pt idx="3577">
                  <c:v>25.67</c:v>
                </c:pt>
                <c:pt idx="3578">
                  <c:v>23.87</c:v>
                </c:pt>
                <c:pt idx="3579">
                  <c:v>23.53</c:v>
                </c:pt>
                <c:pt idx="3580">
                  <c:v>22.94</c:v>
                </c:pt>
                <c:pt idx="3581">
                  <c:v>23.57</c:v>
                </c:pt>
                <c:pt idx="3582">
                  <c:v>21.67</c:v>
                </c:pt>
                <c:pt idx="3583">
                  <c:v>20.81</c:v>
                </c:pt>
                <c:pt idx="3584">
                  <c:v>19.63</c:v>
                </c:pt>
                <c:pt idx="3585">
                  <c:v>18.899999999999999</c:v>
                </c:pt>
                <c:pt idx="3586">
                  <c:v>19.329999999999998</c:v>
                </c:pt>
                <c:pt idx="3587">
                  <c:v>20.56</c:v>
                </c:pt>
                <c:pt idx="3588">
                  <c:v>19.63</c:v>
                </c:pt>
                <c:pt idx="3589">
                  <c:v>18.57</c:v>
                </c:pt>
                <c:pt idx="3590">
                  <c:v>21.03</c:v>
                </c:pt>
                <c:pt idx="3591">
                  <c:v>22.1</c:v>
                </c:pt>
                <c:pt idx="3592">
                  <c:v>21.55</c:v>
                </c:pt>
                <c:pt idx="3593">
                  <c:v>21.16</c:v>
                </c:pt>
                <c:pt idx="3594">
                  <c:v>24.37</c:v>
                </c:pt>
                <c:pt idx="3595">
                  <c:v>24.26</c:v>
                </c:pt>
                <c:pt idx="3596">
                  <c:v>21.82</c:v>
                </c:pt>
                <c:pt idx="3597">
                  <c:v>22.7</c:v>
                </c:pt>
                <c:pt idx="3598">
                  <c:v>22.17</c:v>
                </c:pt>
                <c:pt idx="3599">
                  <c:v>21.37</c:v>
                </c:pt>
                <c:pt idx="3600">
                  <c:v>20.32</c:v>
                </c:pt>
                <c:pt idx="3601">
                  <c:v>22.68</c:v>
                </c:pt>
                <c:pt idx="3602">
                  <c:v>28.21</c:v>
                </c:pt>
                <c:pt idx="3603">
                  <c:v>27.02</c:v>
                </c:pt>
                <c:pt idx="3604">
                  <c:v>33.520000000000003</c:v>
                </c:pt>
                <c:pt idx="3605">
                  <c:v>31.6</c:v>
                </c:pt>
                <c:pt idx="3606">
                  <c:v>29.99</c:v>
                </c:pt>
                <c:pt idx="3607">
                  <c:v>33.4</c:v>
                </c:pt>
                <c:pt idx="3608">
                  <c:v>32.340000000000003</c:v>
                </c:pt>
                <c:pt idx="3609">
                  <c:v>29.25</c:v>
                </c:pt>
                <c:pt idx="3610">
                  <c:v>25.42</c:v>
                </c:pt>
                <c:pt idx="3611">
                  <c:v>31.2</c:v>
                </c:pt>
                <c:pt idx="3612">
                  <c:v>30.19</c:v>
                </c:pt>
                <c:pt idx="3613">
                  <c:v>34.75</c:v>
                </c:pt>
                <c:pt idx="3614">
                  <c:v>32.99</c:v>
                </c:pt>
                <c:pt idx="3615">
                  <c:v>32.56</c:v>
                </c:pt>
                <c:pt idx="3616">
                  <c:v>31.77</c:v>
                </c:pt>
                <c:pt idx="3617">
                  <c:v>28.87</c:v>
                </c:pt>
                <c:pt idx="3618">
                  <c:v>27.47</c:v>
                </c:pt>
                <c:pt idx="3619">
                  <c:v>26.1</c:v>
                </c:pt>
                <c:pt idx="3620">
                  <c:v>30.96</c:v>
                </c:pt>
                <c:pt idx="3621">
                  <c:v>29.35</c:v>
                </c:pt>
                <c:pt idx="3622">
                  <c:v>29.43</c:v>
                </c:pt>
                <c:pt idx="3623">
                  <c:v>28.48</c:v>
                </c:pt>
                <c:pt idx="3624">
                  <c:v>29.45</c:v>
                </c:pt>
                <c:pt idx="3625">
                  <c:v>28.37</c:v>
                </c:pt>
                <c:pt idx="3626">
                  <c:v>27.5</c:v>
                </c:pt>
                <c:pt idx="3627">
                  <c:v>25.72</c:v>
                </c:pt>
                <c:pt idx="3628">
                  <c:v>26.54</c:v>
                </c:pt>
                <c:pt idx="3629">
                  <c:v>26.19</c:v>
                </c:pt>
                <c:pt idx="3630">
                  <c:v>25.69</c:v>
                </c:pt>
                <c:pt idx="3631">
                  <c:v>24.72</c:v>
                </c:pt>
                <c:pt idx="3632">
                  <c:v>24.79</c:v>
                </c:pt>
                <c:pt idx="3633">
                  <c:v>25.07</c:v>
                </c:pt>
                <c:pt idx="3634">
                  <c:v>24.02</c:v>
                </c:pt>
                <c:pt idx="3635">
                  <c:v>23.96</c:v>
                </c:pt>
                <c:pt idx="3636">
                  <c:v>26.09</c:v>
                </c:pt>
                <c:pt idx="3637">
                  <c:v>27.75</c:v>
                </c:pt>
                <c:pt idx="3638">
                  <c:v>34.020000000000003</c:v>
                </c:pt>
                <c:pt idx="3639">
                  <c:v>32.69</c:v>
                </c:pt>
                <c:pt idx="3640">
                  <c:v>29.62</c:v>
                </c:pt>
                <c:pt idx="3641">
                  <c:v>32.950000000000003</c:v>
                </c:pt>
                <c:pt idx="3642">
                  <c:v>31.13</c:v>
                </c:pt>
                <c:pt idx="3643">
                  <c:v>31.03</c:v>
                </c:pt>
                <c:pt idx="3644">
                  <c:v>30.19</c:v>
                </c:pt>
                <c:pt idx="3645">
                  <c:v>28.95</c:v>
                </c:pt>
                <c:pt idx="3646">
                  <c:v>29.05</c:v>
                </c:pt>
                <c:pt idx="3647">
                  <c:v>27.23</c:v>
                </c:pt>
                <c:pt idx="3648">
                  <c:v>26.95</c:v>
                </c:pt>
                <c:pt idx="3649">
                  <c:v>28.36</c:v>
                </c:pt>
                <c:pt idx="3650">
                  <c:v>28.16</c:v>
                </c:pt>
                <c:pt idx="3651">
                  <c:v>28.71</c:v>
                </c:pt>
                <c:pt idx="3652">
                  <c:v>26.7</c:v>
                </c:pt>
                <c:pt idx="3653">
                  <c:v>27.53</c:v>
                </c:pt>
                <c:pt idx="3654">
                  <c:v>27.54</c:v>
                </c:pt>
                <c:pt idx="3655">
                  <c:v>26.73</c:v>
                </c:pt>
                <c:pt idx="3656">
                  <c:v>26.08</c:v>
                </c:pt>
                <c:pt idx="3657">
                  <c:v>24.64</c:v>
                </c:pt>
                <c:pt idx="3658">
                  <c:v>26.17</c:v>
                </c:pt>
                <c:pt idx="3659">
                  <c:v>27.29</c:v>
                </c:pt>
                <c:pt idx="3660">
                  <c:v>26.82</c:v>
                </c:pt>
                <c:pt idx="3661">
                  <c:v>26.4</c:v>
                </c:pt>
                <c:pt idx="3662">
                  <c:v>24.23</c:v>
                </c:pt>
                <c:pt idx="3663">
                  <c:v>25.3</c:v>
                </c:pt>
                <c:pt idx="3664">
                  <c:v>24.5</c:v>
                </c:pt>
                <c:pt idx="3665">
                  <c:v>23.88</c:v>
                </c:pt>
                <c:pt idx="3666">
                  <c:v>23.11</c:v>
                </c:pt>
                <c:pt idx="3667">
                  <c:v>23.03</c:v>
                </c:pt>
                <c:pt idx="3668">
                  <c:v>23.36</c:v>
                </c:pt>
                <c:pt idx="3669">
                  <c:v>24.69</c:v>
                </c:pt>
                <c:pt idx="3670">
                  <c:v>23.24</c:v>
                </c:pt>
                <c:pt idx="3671">
                  <c:v>22.33</c:v>
                </c:pt>
                <c:pt idx="3672">
                  <c:v>21.33</c:v>
                </c:pt>
                <c:pt idx="3673">
                  <c:v>22.84</c:v>
                </c:pt>
                <c:pt idx="3674">
                  <c:v>23.93</c:v>
                </c:pt>
                <c:pt idx="3675">
                  <c:v>21.95</c:v>
                </c:pt>
                <c:pt idx="3676">
                  <c:v>21.44</c:v>
                </c:pt>
                <c:pt idx="3677">
                  <c:v>21.15</c:v>
                </c:pt>
                <c:pt idx="3678">
                  <c:v>21.29</c:v>
                </c:pt>
                <c:pt idx="3679">
                  <c:v>21.77</c:v>
                </c:pt>
                <c:pt idx="3680">
                  <c:v>19.739999999999998</c:v>
                </c:pt>
                <c:pt idx="3681">
                  <c:v>20.2</c:v>
                </c:pt>
                <c:pt idx="3682">
                  <c:v>19.53</c:v>
                </c:pt>
                <c:pt idx="3683">
                  <c:v>19.95</c:v>
                </c:pt>
                <c:pt idx="3684">
                  <c:v>19.690000000000001</c:v>
                </c:pt>
                <c:pt idx="3685">
                  <c:v>19.899999999999999</c:v>
                </c:pt>
                <c:pt idx="3686">
                  <c:v>19.559999999999999</c:v>
                </c:pt>
                <c:pt idx="3687">
                  <c:v>20.6</c:v>
                </c:pt>
                <c:pt idx="3688">
                  <c:v>23.8</c:v>
                </c:pt>
                <c:pt idx="3689">
                  <c:v>24.11</c:v>
                </c:pt>
                <c:pt idx="3690">
                  <c:v>22.82</c:v>
                </c:pt>
                <c:pt idx="3691">
                  <c:v>21.78</c:v>
                </c:pt>
                <c:pt idx="3692">
                  <c:v>25.56</c:v>
                </c:pt>
                <c:pt idx="3693">
                  <c:v>26.21</c:v>
                </c:pt>
                <c:pt idx="3694">
                  <c:v>26.21</c:v>
                </c:pt>
                <c:pt idx="3695">
                  <c:v>25.87</c:v>
                </c:pt>
                <c:pt idx="3696">
                  <c:v>25.56</c:v>
                </c:pt>
                <c:pt idx="3697">
                  <c:v>25.47</c:v>
                </c:pt>
                <c:pt idx="3698">
                  <c:v>25.99</c:v>
                </c:pt>
                <c:pt idx="3699">
                  <c:v>26.91</c:v>
                </c:pt>
                <c:pt idx="3700">
                  <c:v>24.64</c:v>
                </c:pt>
                <c:pt idx="3701">
                  <c:v>23.61</c:v>
                </c:pt>
                <c:pt idx="3702">
                  <c:v>22.79</c:v>
                </c:pt>
                <c:pt idx="3703">
                  <c:v>23.87</c:v>
                </c:pt>
                <c:pt idx="3704">
                  <c:v>27.27</c:v>
                </c:pt>
                <c:pt idx="3705">
                  <c:v>26.16</c:v>
                </c:pt>
                <c:pt idx="3706">
                  <c:v>26.27</c:v>
                </c:pt>
                <c:pt idx="3707">
                  <c:v>26.3</c:v>
                </c:pt>
                <c:pt idx="3708">
                  <c:v>25.76</c:v>
                </c:pt>
                <c:pt idx="3709">
                  <c:v>27.16</c:v>
                </c:pt>
                <c:pt idx="3710">
                  <c:v>27.99</c:v>
                </c:pt>
                <c:pt idx="3711">
                  <c:v>27.35</c:v>
                </c:pt>
                <c:pt idx="3712">
                  <c:v>29.92</c:v>
                </c:pt>
                <c:pt idx="3713">
                  <c:v>32.26</c:v>
                </c:pt>
                <c:pt idx="3714">
                  <c:v>32.6</c:v>
                </c:pt>
                <c:pt idx="3715">
                  <c:v>30.18</c:v>
                </c:pt>
                <c:pt idx="3716">
                  <c:v>31.84</c:v>
                </c:pt>
                <c:pt idx="3717">
                  <c:v>31.62</c:v>
                </c:pt>
                <c:pt idx="3718">
                  <c:v>30.1</c:v>
                </c:pt>
                <c:pt idx="3719">
                  <c:v>29.07</c:v>
                </c:pt>
                <c:pt idx="3720">
                  <c:v>28.55</c:v>
                </c:pt>
                <c:pt idx="3721">
                  <c:v>30.52</c:v>
                </c:pt>
                <c:pt idx="3722">
                  <c:v>31.36</c:v>
                </c:pt>
                <c:pt idx="3723">
                  <c:v>32.450000000000003</c:v>
                </c:pt>
                <c:pt idx="3724">
                  <c:v>33.630000000000003</c:v>
                </c:pt>
                <c:pt idx="3725">
                  <c:v>33.57</c:v>
                </c:pt>
                <c:pt idx="3726">
                  <c:v>31.94</c:v>
                </c:pt>
                <c:pt idx="3727">
                  <c:v>32.020000000000003</c:v>
                </c:pt>
                <c:pt idx="3728">
                  <c:v>31.37</c:v>
                </c:pt>
                <c:pt idx="3729">
                  <c:v>30.5</c:v>
                </c:pt>
                <c:pt idx="3730">
                  <c:v>30.76</c:v>
                </c:pt>
                <c:pt idx="3731">
                  <c:v>29.98</c:v>
                </c:pt>
                <c:pt idx="3732">
                  <c:v>29.69</c:v>
                </c:pt>
                <c:pt idx="3733">
                  <c:v>29.85</c:v>
                </c:pt>
                <c:pt idx="3734">
                  <c:v>28.46</c:v>
                </c:pt>
                <c:pt idx="3735">
                  <c:v>27.28</c:v>
                </c:pt>
                <c:pt idx="3736">
                  <c:v>27.39</c:v>
                </c:pt>
                <c:pt idx="3737">
                  <c:v>25.75</c:v>
                </c:pt>
                <c:pt idx="3738">
                  <c:v>25.88</c:v>
                </c:pt>
                <c:pt idx="3739">
                  <c:v>25.81</c:v>
                </c:pt>
                <c:pt idx="3740">
                  <c:v>25.86</c:v>
                </c:pt>
                <c:pt idx="3741">
                  <c:v>25.3</c:v>
                </c:pt>
                <c:pt idx="3742">
                  <c:v>24.55</c:v>
                </c:pt>
                <c:pt idx="3743">
                  <c:v>24.35</c:v>
                </c:pt>
                <c:pt idx="3744">
                  <c:v>25.54</c:v>
                </c:pt>
                <c:pt idx="3745">
                  <c:v>26.09</c:v>
                </c:pt>
                <c:pt idx="3746">
                  <c:v>23.53</c:v>
                </c:pt>
                <c:pt idx="3747">
                  <c:v>22.52</c:v>
                </c:pt>
                <c:pt idx="3748">
                  <c:v>23.73</c:v>
                </c:pt>
                <c:pt idx="3749">
                  <c:v>24.54</c:v>
                </c:pt>
                <c:pt idx="3750">
                  <c:v>24.11</c:v>
                </c:pt>
                <c:pt idx="3751">
                  <c:v>23.93</c:v>
                </c:pt>
                <c:pt idx="3752">
                  <c:v>23.12</c:v>
                </c:pt>
                <c:pt idx="3753">
                  <c:v>22.36</c:v>
                </c:pt>
                <c:pt idx="3754">
                  <c:v>21.29</c:v>
                </c:pt>
                <c:pt idx="3755">
                  <c:v>20.350000000000001</c:v>
                </c:pt>
                <c:pt idx="3756">
                  <c:v>20.420000000000002</c:v>
                </c:pt>
                <c:pt idx="3757">
                  <c:v>20.5</c:v>
                </c:pt>
                <c:pt idx="3758">
                  <c:v>22.21</c:v>
                </c:pt>
                <c:pt idx="3759">
                  <c:v>21.89</c:v>
                </c:pt>
                <c:pt idx="3760">
                  <c:v>20.58</c:v>
                </c:pt>
                <c:pt idx="3761">
                  <c:v>19.84</c:v>
                </c:pt>
                <c:pt idx="3762">
                  <c:v>19.059999999999999</c:v>
                </c:pt>
                <c:pt idx="3763">
                  <c:v>20.75</c:v>
                </c:pt>
                <c:pt idx="3764">
                  <c:v>22.17</c:v>
                </c:pt>
                <c:pt idx="3765">
                  <c:v>22.68</c:v>
                </c:pt>
                <c:pt idx="3766">
                  <c:v>22.29</c:v>
                </c:pt>
                <c:pt idx="3767">
                  <c:v>22.83</c:v>
                </c:pt>
                <c:pt idx="3768">
                  <c:v>25</c:v>
                </c:pt>
                <c:pt idx="3769">
                  <c:v>22.55</c:v>
                </c:pt>
                <c:pt idx="3770">
                  <c:v>21.14</c:v>
                </c:pt>
                <c:pt idx="3771">
                  <c:v>22.83</c:v>
                </c:pt>
                <c:pt idx="3772">
                  <c:v>22.62</c:v>
                </c:pt>
                <c:pt idx="3773">
                  <c:v>22.42</c:v>
                </c:pt>
                <c:pt idx="3774">
                  <c:v>21.48</c:v>
                </c:pt>
                <c:pt idx="3775">
                  <c:v>20.07</c:v>
                </c:pt>
                <c:pt idx="3776">
                  <c:v>21.97</c:v>
                </c:pt>
                <c:pt idx="3777">
                  <c:v>20.87</c:v>
                </c:pt>
                <c:pt idx="3778">
                  <c:v>21.65</c:v>
                </c:pt>
                <c:pt idx="3779">
                  <c:v>22.14</c:v>
                </c:pt>
                <c:pt idx="3780">
                  <c:v>21.44</c:v>
                </c:pt>
                <c:pt idx="3781">
                  <c:v>21.67</c:v>
                </c:pt>
                <c:pt idx="3782">
                  <c:v>22.9</c:v>
                </c:pt>
                <c:pt idx="3783">
                  <c:v>22.01</c:v>
                </c:pt>
                <c:pt idx="3784">
                  <c:v>22.46</c:v>
                </c:pt>
                <c:pt idx="3785">
                  <c:v>21.13</c:v>
                </c:pt>
                <c:pt idx="3786">
                  <c:v>21.97</c:v>
                </c:pt>
                <c:pt idx="3787">
                  <c:v>20.58</c:v>
                </c:pt>
                <c:pt idx="3788">
                  <c:v>21.09</c:v>
                </c:pt>
                <c:pt idx="3789">
                  <c:v>18.829999999999998</c:v>
                </c:pt>
                <c:pt idx="3790">
                  <c:v>18.350000000000001</c:v>
                </c:pt>
                <c:pt idx="3791">
                  <c:v>19.489999999999998</c:v>
                </c:pt>
                <c:pt idx="3792">
                  <c:v>19.36</c:v>
                </c:pt>
                <c:pt idx="3793">
                  <c:v>20.34</c:v>
                </c:pt>
                <c:pt idx="3794">
                  <c:v>20.52</c:v>
                </c:pt>
                <c:pt idx="3795">
                  <c:v>19.850000000000001</c:v>
                </c:pt>
                <c:pt idx="3796">
                  <c:v>19.809999999999999</c:v>
                </c:pt>
                <c:pt idx="3797">
                  <c:v>19.2</c:v>
                </c:pt>
                <c:pt idx="3798">
                  <c:v>19.079999999999998</c:v>
                </c:pt>
                <c:pt idx="3799">
                  <c:v>18.73</c:v>
                </c:pt>
                <c:pt idx="3800">
                  <c:v>18.510000000000002</c:v>
                </c:pt>
                <c:pt idx="3801">
                  <c:v>19.940000000000001</c:v>
                </c:pt>
                <c:pt idx="3802">
                  <c:v>19.399999999999999</c:v>
                </c:pt>
                <c:pt idx="3803">
                  <c:v>17.87</c:v>
                </c:pt>
                <c:pt idx="3804">
                  <c:v>18.73</c:v>
                </c:pt>
                <c:pt idx="3805">
                  <c:v>18.329999999999998</c:v>
                </c:pt>
                <c:pt idx="3806">
                  <c:v>19.43</c:v>
                </c:pt>
                <c:pt idx="3807">
                  <c:v>18.66</c:v>
                </c:pt>
                <c:pt idx="3808">
                  <c:v>19.63</c:v>
                </c:pt>
                <c:pt idx="3809">
                  <c:v>20.71</c:v>
                </c:pt>
                <c:pt idx="3810">
                  <c:v>20.53</c:v>
                </c:pt>
                <c:pt idx="3811">
                  <c:v>20.34</c:v>
                </c:pt>
                <c:pt idx="3812">
                  <c:v>18.91</c:v>
                </c:pt>
                <c:pt idx="3813">
                  <c:v>18.23</c:v>
                </c:pt>
                <c:pt idx="3814">
                  <c:v>20.170000000000002</c:v>
                </c:pt>
                <c:pt idx="3815">
                  <c:v>20.02</c:v>
                </c:pt>
                <c:pt idx="3816">
                  <c:v>21.23</c:v>
                </c:pt>
                <c:pt idx="3817">
                  <c:v>22.87</c:v>
                </c:pt>
                <c:pt idx="3818">
                  <c:v>22.29</c:v>
                </c:pt>
                <c:pt idx="3819">
                  <c:v>21.14</c:v>
                </c:pt>
                <c:pt idx="3820">
                  <c:v>21.67</c:v>
                </c:pt>
                <c:pt idx="3821">
                  <c:v>20.95</c:v>
                </c:pt>
                <c:pt idx="3822">
                  <c:v>20.7</c:v>
                </c:pt>
                <c:pt idx="3823">
                  <c:v>20.58</c:v>
                </c:pt>
                <c:pt idx="3824">
                  <c:v>19.59</c:v>
                </c:pt>
                <c:pt idx="3825">
                  <c:v>18.489999999999998</c:v>
                </c:pt>
                <c:pt idx="3826">
                  <c:v>18.61</c:v>
                </c:pt>
                <c:pt idx="3827">
                  <c:v>19.59</c:v>
                </c:pt>
                <c:pt idx="3828">
                  <c:v>19.11</c:v>
                </c:pt>
                <c:pt idx="3829">
                  <c:v>22.61</c:v>
                </c:pt>
                <c:pt idx="3830">
                  <c:v>24.8</c:v>
                </c:pt>
                <c:pt idx="3831">
                  <c:v>26.52</c:v>
                </c:pt>
                <c:pt idx="3832">
                  <c:v>23.73</c:v>
                </c:pt>
                <c:pt idx="3833">
                  <c:v>26.14</c:v>
                </c:pt>
                <c:pt idx="3834">
                  <c:v>22.99</c:v>
                </c:pt>
                <c:pt idx="3835">
                  <c:v>25.51</c:v>
                </c:pt>
                <c:pt idx="3836">
                  <c:v>24.15</c:v>
                </c:pt>
                <c:pt idx="3837">
                  <c:v>21.38</c:v>
                </c:pt>
                <c:pt idx="3838">
                  <c:v>22.26</c:v>
                </c:pt>
                <c:pt idx="3839">
                  <c:v>22.61</c:v>
                </c:pt>
                <c:pt idx="3840">
                  <c:v>21.74</c:v>
                </c:pt>
                <c:pt idx="3841">
                  <c:v>20.6</c:v>
                </c:pt>
                <c:pt idx="3842">
                  <c:v>19.97</c:v>
                </c:pt>
                <c:pt idx="3843">
                  <c:v>19.12</c:v>
                </c:pt>
                <c:pt idx="3844">
                  <c:v>19.02</c:v>
                </c:pt>
                <c:pt idx="3845">
                  <c:v>18.7</c:v>
                </c:pt>
                <c:pt idx="3846">
                  <c:v>18.55</c:v>
                </c:pt>
                <c:pt idx="3847">
                  <c:v>19</c:v>
                </c:pt>
                <c:pt idx="3848">
                  <c:v>19.079999999999998</c:v>
                </c:pt>
                <c:pt idx="3849">
                  <c:v>18.399999999999999</c:v>
                </c:pt>
                <c:pt idx="3850">
                  <c:v>18.97</c:v>
                </c:pt>
                <c:pt idx="3851">
                  <c:v>19.100000000000001</c:v>
                </c:pt>
                <c:pt idx="3852">
                  <c:v>19.09</c:v>
                </c:pt>
                <c:pt idx="3853">
                  <c:v>17.8</c:v>
                </c:pt>
                <c:pt idx="3854">
                  <c:v>17.07</c:v>
                </c:pt>
                <c:pt idx="3855">
                  <c:v>16.95</c:v>
                </c:pt>
                <c:pt idx="3856">
                  <c:v>16.829999999999998</c:v>
                </c:pt>
                <c:pt idx="3857">
                  <c:v>16.46</c:v>
                </c:pt>
                <c:pt idx="3858">
                  <c:v>17.170000000000002</c:v>
                </c:pt>
                <c:pt idx="3859">
                  <c:v>16.77</c:v>
                </c:pt>
                <c:pt idx="3860">
                  <c:v>16.89</c:v>
                </c:pt>
                <c:pt idx="3861">
                  <c:v>18.760000000000002</c:v>
                </c:pt>
                <c:pt idx="3862">
                  <c:v>18.84</c:v>
                </c:pt>
                <c:pt idx="3863">
                  <c:v>17.03</c:v>
                </c:pt>
                <c:pt idx="3864">
                  <c:v>15.78</c:v>
                </c:pt>
                <c:pt idx="3865">
                  <c:v>16.079999999999998</c:v>
                </c:pt>
                <c:pt idx="3866">
                  <c:v>17.78</c:v>
                </c:pt>
                <c:pt idx="3867">
                  <c:v>18.34</c:v>
                </c:pt>
                <c:pt idx="3868">
                  <c:v>20.09</c:v>
                </c:pt>
                <c:pt idx="3869">
                  <c:v>17.190000000000001</c:v>
                </c:pt>
                <c:pt idx="3870">
                  <c:v>16.98</c:v>
                </c:pt>
                <c:pt idx="3871">
                  <c:v>17.71</c:v>
                </c:pt>
                <c:pt idx="3872">
                  <c:v>16.940000000000001</c:v>
                </c:pt>
                <c:pt idx="3873">
                  <c:v>16.93</c:v>
                </c:pt>
                <c:pt idx="3874">
                  <c:v>17.03</c:v>
                </c:pt>
                <c:pt idx="3875">
                  <c:v>17.12</c:v>
                </c:pt>
                <c:pt idx="3876">
                  <c:v>17.989999999999998</c:v>
                </c:pt>
                <c:pt idx="3877">
                  <c:v>16.87</c:v>
                </c:pt>
                <c:pt idx="3878">
                  <c:v>16.05</c:v>
                </c:pt>
                <c:pt idx="3879">
                  <c:v>16.809999999999999</c:v>
                </c:pt>
                <c:pt idx="3880">
                  <c:v>17.21</c:v>
                </c:pt>
                <c:pt idx="3881">
                  <c:v>18.53</c:v>
                </c:pt>
                <c:pt idx="3882">
                  <c:v>20.03</c:v>
                </c:pt>
                <c:pt idx="3883">
                  <c:v>19.14</c:v>
                </c:pt>
                <c:pt idx="3884">
                  <c:v>17.95</c:v>
                </c:pt>
                <c:pt idx="3885">
                  <c:v>17.46</c:v>
                </c:pt>
                <c:pt idx="3886">
                  <c:v>17.46</c:v>
                </c:pt>
                <c:pt idx="3887">
                  <c:v>17.940000000000001</c:v>
                </c:pt>
                <c:pt idx="3888">
                  <c:v>15.65</c:v>
                </c:pt>
                <c:pt idx="3889">
                  <c:v>14.6</c:v>
                </c:pt>
                <c:pt idx="3890">
                  <c:v>14.73</c:v>
                </c:pt>
                <c:pt idx="3891">
                  <c:v>13.96</c:v>
                </c:pt>
                <c:pt idx="3892">
                  <c:v>13.94</c:v>
                </c:pt>
                <c:pt idx="3893">
                  <c:v>13.65</c:v>
                </c:pt>
                <c:pt idx="3894">
                  <c:v>13.83</c:v>
                </c:pt>
                <c:pt idx="3895">
                  <c:v>15.01</c:v>
                </c:pt>
                <c:pt idx="3896">
                  <c:v>14.61</c:v>
                </c:pt>
                <c:pt idx="3897">
                  <c:v>13.88</c:v>
                </c:pt>
                <c:pt idx="3898">
                  <c:v>14.5</c:v>
                </c:pt>
                <c:pt idx="3899">
                  <c:v>13.54</c:v>
                </c:pt>
                <c:pt idx="3900">
                  <c:v>14.19</c:v>
                </c:pt>
                <c:pt idx="3901">
                  <c:v>13.88</c:v>
                </c:pt>
                <c:pt idx="3902">
                  <c:v>13.2</c:v>
                </c:pt>
                <c:pt idx="3903">
                  <c:v>12.91</c:v>
                </c:pt>
                <c:pt idx="3904">
                  <c:v>13.44</c:v>
                </c:pt>
                <c:pt idx="3905">
                  <c:v>14.25</c:v>
                </c:pt>
                <c:pt idx="3906">
                  <c:v>13.74</c:v>
                </c:pt>
                <c:pt idx="3907">
                  <c:v>13.43</c:v>
                </c:pt>
                <c:pt idx="3908">
                  <c:v>13.54</c:v>
                </c:pt>
                <c:pt idx="3909">
                  <c:v>13.59</c:v>
                </c:pt>
                <c:pt idx="3910">
                  <c:v>13.57</c:v>
                </c:pt>
                <c:pt idx="3911">
                  <c:v>13.7</c:v>
                </c:pt>
                <c:pt idx="3912">
                  <c:v>14.18</c:v>
                </c:pt>
                <c:pt idx="3913">
                  <c:v>15.44</c:v>
                </c:pt>
                <c:pt idx="3914">
                  <c:v>14.83</c:v>
                </c:pt>
                <c:pt idx="3915">
                  <c:v>15.07</c:v>
                </c:pt>
                <c:pt idx="3916">
                  <c:v>14.84</c:v>
                </c:pt>
                <c:pt idx="3917">
                  <c:v>13.54</c:v>
                </c:pt>
                <c:pt idx="3918">
                  <c:v>13.61</c:v>
                </c:pt>
                <c:pt idx="3919">
                  <c:v>13.34</c:v>
                </c:pt>
                <c:pt idx="3920">
                  <c:v>13.48</c:v>
                </c:pt>
                <c:pt idx="3921">
                  <c:v>13.3</c:v>
                </c:pt>
                <c:pt idx="3922">
                  <c:v>13.76</c:v>
                </c:pt>
                <c:pt idx="3923">
                  <c:v>13.99</c:v>
                </c:pt>
                <c:pt idx="3924">
                  <c:v>13.6</c:v>
                </c:pt>
                <c:pt idx="3925">
                  <c:v>13.91</c:v>
                </c:pt>
                <c:pt idx="3926">
                  <c:v>13.86</c:v>
                </c:pt>
                <c:pt idx="3927">
                  <c:v>13.19</c:v>
                </c:pt>
                <c:pt idx="3928">
                  <c:v>14.41</c:v>
                </c:pt>
                <c:pt idx="3929">
                  <c:v>13.33</c:v>
                </c:pt>
                <c:pt idx="3930">
                  <c:v>13.63</c:v>
                </c:pt>
                <c:pt idx="3931">
                  <c:v>13.93</c:v>
                </c:pt>
                <c:pt idx="3932">
                  <c:v>16.09</c:v>
                </c:pt>
                <c:pt idx="3933">
                  <c:v>15.92</c:v>
                </c:pt>
                <c:pt idx="3934">
                  <c:v>17.100000000000001</c:v>
                </c:pt>
                <c:pt idx="3935">
                  <c:v>15.77</c:v>
                </c:pt>
                <c:pt idx="3936">
                  <c:v>15.99</c:v>
                </c:pt>
                <c:pt idx="3937">
                  <c:v>15.96</c:v>
                </c:pt>
                <c:pt idx="3938">
                  <c:v>15.85</c:v>
                </c:pt>
                <c:pt idx="3939">
                  <c:v>14.84</c:v>
                </c:pt>
                <c:pt idx="3940">
                  <c:v>14.82</c:v>
                </c:pt>
                <c:pt idx="3941">
                  <c:v>16.46</c:v>
                </c:pt>
                <c:pt idx="3942">
                  <c:v>16.78</c:v>
                </c:pt>
                <c:pt idx="3943">
                  <c:v>17.89</c:v>
                </c:pt>
                <c:pt idx="3944">
                  <c:v>17.3</c:v>
                </c:pt>
                <c:pt idx="3945">
                  <c:v>17.13</c:v>
                </c:pt>
                <c:pt idx="3946">
                  <c:v>16.97</c:v>
                </c:pt>
                <c:pt idx="3947">
                  <c:v>15.98</c:v>
                </c:pt>
                <c:pt idx="3948">
                  <c:v>17.2</c:v>
                </c:pt>
                <c:pt idx="3949">
                  <c:v>15.68</c:v>
                </c:pt>
                <c:pt idx="3950">
                  <c:v>15.08</c:v>
                </c:pt>
                <c:pt idx="3951">
                  <c:v>14.45</c:v>
                </c:pt>
                <c:pt idx="3952">
                  <c:v>13.88</c:v>
                </c:pt>
                <c:pt idx="3953">
                  <c:v>13.57</c:v>
                </c:pt>
                <c:pt idx="3954">
                  <c:v>13.09</c:v>
                </c:pt>
                <c:pt idx="3955">
                  <c:v>13.82</c:v>
                </c:pt>
                <c:pt idx="3956">
                  <c:v>14.01</c:v>
                </c:pt>
                <c:pt idx="3957">
                  <c:v>14.45</c:v>
                </c:pt>
                <c:pt idx="3958">
                  <c:v>14.4</c:v>
                </c:pt>
                <c:pt idx="3959">
                  <c:v>13.84</c:v>
                </c:pt>
                <c:pt idx="3960">
                  <c:v>13.8</c:v>
                </c:pt>
                <c:pt idx="3961">
                  <c:v>14.23</c:v>
                </c:pt>
                <c:pt idx="3962">
                  <c:v>13.48</c:v>
                </c:pt>
                <c:pt idx="3963">
                  <c:v>12.82</c:v>
                </c:pt>
                <c:pt idx="3964">
                  <c:v>13.79</c:v>
                </c:pt>
                <c:pt idx="3965">
                  <c:v>14</c:v>
                </c:pt>
                <c:pt idx="3966">
                  <c:v>14.11</c:v>
                </c:pt>
                <c:pt idx="3967">
                  <c:v>15.14</c:v>
                </c:pt>
                <c:pt idx="3968">
                  <c:v>17.54</c:v>
                </c:pt>
                <c:pt idx="3969">
                  <c:v>17.2</c:v>
                </c:pt>
                <c:pt idx="3970">
                  <c:v>16.899999999999999</c:v>
                </c:pt>
                <c:pt idx="3971">
                  <c:v>18.940000000000001</c:v>
                </c:pt>
                <c:pt idx="3972">
                  <c:v>18.22</c:v>
                </c:pt>
                <c:pt idx="3973">
                  <c:v>17.34</c:v>
                </c:pt>
                <c:pt idx="3974">
                  <c:v>17.52</c:v>
                </c:pt>
                <c:pt idx="3975">
                  <c:v>17.61</c:v>
                </c:pt>
                <c:pt idx="3976">
                  <c:v>19.78</c:v>
                </c:pt>
                <c:pt idx="3977">
                  <c:v>18.579999999999998</c:v>
                </c:pt>
                <c:pt idx="3978">
                  <c:v>18.489999999999998</c:v>
                </c:pt>
                <c:pt idx="3979">
                  <c:v>17.45</c:v>
                </c:pt>
                <c:pt idx="3980">
                  <c:v>17.7</c:v>
                </c:pt>
                <c:pt idx="3981">
                  <c:v>17.03</c:v>
                </c:pt>
                <c:pt idx="3982">
                  <c:v>16.09</c:v>
                </c:pt>
                <c:pt idx="3983">
                  <c:v>16.690000000000001</c:v>
                </c:pt>
                <c:pt idx="3984">
                  <c:v>19.32</c:v>
                </c:pt>
                <c:pt idx="3985">
                  <c:v>17.21</c:v>
                </c:pt>
                <c:pt idx="3986">
                  <c:v>17.88</c:v>
                </c:pt>
                <c:pt idx="3987">
                  <c:v>19.22</c:v>
                </c:pt>
                <c:pt idx="3988">
                  <c:v>21.4</c:v>
                </c:pt>
                <c:pt idx="3989">
                  <c:v>21.71</c:v>
                </c:pt>
                <c:pt idx="3990">
                  <c:v>20.37</c:v>
                </c:pt>
                <c:pt idx="3991">
                  <c:v>18.97</c:v>
                </c:pt>
                <c:pt idx="3992">
                  <c:v>20.190000000000001</c:v>
                </c:pt>
                <c:pt idx="3993">
                  <c:v>20.68</c:v>
                </c:pt>
                <c:pt idx="3994">
                  <c:v>21.27</c:v>
                </c:pt>
                <c:pt idx="3995">
                  <c:v>19.75</c:v>
                </c:pt>
                <c:pt idx="3996">
                  <c:v>18.14</c:v>
                </c:pt>
                <c:pt idx="3997">
                  <c:v>16.87</c:v>
                </c:pt>
                <c:pt idx="3998">
                  <c:v>15.66</c:v>
                </c:pt>
                <c:pt idx="3999">
                  <c:v>14.91</c:v>
                </c:pt>
                <c:pt idx="4000">
                  <c:v>14.89</c:v>
                </c:pt>
                <c:pt idx="4001">
                  <c:v>14.81</c:v>
                </c:pt>
                <c:pt idx="4002">
                  <c:v>14.45</c:v>
                </c:pt>
                <c:pt idx="4003">
                  <c:v>15.29</c:v>
                </c:pt>
                <c:pt idx="4004">
                  <c:v>14.17</c:v>
                </c:pt>
                <c:pt idx="4005">
                  <c:v>14.76</c:v>
                </c:pt>
                <c:pt idx="4006">
                  <c:v>14.16</c:v>
                </c:pt>
                <c:pt idx="4007">
                  <c:v>14.18</c:v>
                </c:pt>
                <c:pt idx="4008">
                  <c:v>14.32</c:v>
                </c:pt>
                <c:pt idx="4009">
                  <c:v>13.8</c:v>
                </c:pt>
                <c:pt idx="4010">
                  <c:v>13.41</c:v>
                </c:pt>
                <c:pt idx="4011">
                  <c:v>13.35</c:v>
                </c:pt>
                <c:pt idx="4012">
                  <c:v>12.85</c:v>
                </c:pt>
                <c:pt idx="4013">
                  <c:v>12.8</c:v>
                </c:pt>
                <c:pt idx="4014">
                  <c:v>12.46</c:v>
                </c:pt>
                <c:pt idx="4015">
                  <c:v>12.69</c:v>
                </c:pt>
                <c:pt idx="4016">
                  <c:v>12.69</c:v>
                </c:pt>
                <c:pt idx="4017">
                  <c:v>12.98</c:v>
                </c:pt>
                <c:pt idx="4018">
                  <c:v>12.92</c:v>
                </c:pt>
                <c:pt idx="4019">
                  <c:v>12.63</c:v>
                </c:pt>
                <c:pt idx="4020">
                  <c:v>13.08</c:v>
                </c:pt>
                <c:pt idx="4021">
                  <c:v>12.85</c:v>
                </c:pt>
                <c:pt idx="4022">
                  <c:v>12.97</c:v>
                </c:pt>
                <c:pt idx="4023">
                  <c:v>13.06</c:v>
                </c:pt>
                <c:pt idx="4024">
                  <c:v>12.35</c:v>
                </c:pt>
                <c:pt idx="4025">
                  <c:v>12.63</c:v>
                </c:pt>
                <c:pt idx="4026">
                  <c:v>12.07</c:v>
                </c:pt>
                <c:pt idx="4027">
                  <c:v>12.19</c:v>
                </c:pt>
                <c:pt idx="4028">
                  <c:v>12.48</c:v>
                </c:pt>
                <c:pt idx="4029">
                  <c:v>12.28</c:v>
                </c:pt>
                <c:pt idx="4030">
                  <c:v>12.56</c:v>
                </c:pt>
                <c:pt idx="4031">
                  <c:v>12.53</c:v>
                </c:pt>
                <c:pt idx="4032">
                  <c:v>13.67</c:v>
                </c:pt>
                <c:pt idx="4033">
                  <c:v>13.65</c:v>
                </c:pt>
                <c:pt idx="4034">
                  <c:v>13.03</c:v>
                </c:pt>
                <c:pt idx="4035">
                  <c:v>12.99</c:v>
                </c:pt>
                <c:pt idx="4036">
                  <c:v>12.43</c:v>
                </c:pt>
                <c:pt idx="4037">
                  <c:v>12.47</c:v>
                </c:pt>
                <c:pt idx="4038">
                  <c:v>12.45</c:v>
                </c:pt>
                <c:pt idx="4039">
                  <c:v>13.2</c:v>
                </c:pt>
                <c:pt idx="4040">
                  <c:v>14.04</c:v>
                </c:pt>
                <c:pt idx="4041">
                  <c:v>14.13</c:v>
                </c:pt>
                <c:pt idx="4042">
                  <c:v>13.35</c:v>
                </c:pt>
                <c:pt idx="4043">
                  <c:v>13.08</c:v>
                </c:pt>
                <c:pt idx="4044">
                  <c:v>12.76</c:v>
                </c:pt>
                <c:pt idx="4045">
                  <c:v>12.69</c:v>
                </c:pt>
                <c:pt idx="4046">
                  <c:v>12.44</c:v>
                </c:pt>
                <c:pt idx="4047">
                  <c:v>12.7</c:v>
                </c:pt>
                <c:pt idx="4048">
                  <c:v>13.25</c:v>
                </c:pt>
                <c:pt idx="4049">
                  <c:v>13.84</c:v>
                </c:pt>
                <c:pt idx="4050">
                  <c:v>14.79</c:v>
                </c:pt>
                <c:pt idx="4051">
                  <c:v>14.13</c:v>
                </c:pt>
                <c:pt idx="4052">
                  <c:v>13.3</c:v>
                </c:pt>
                <c:pt idx="4053">
                  <c:v>13.19</c:v>
                </c:pt>
                <c:pt idx="4054">
                  <c:v>12.55</c:v>
                </c:pt>
                <c:pt idx="4055">
                  <c:v>13.14</c:v>
                </c:pt>
                <c:pt idx="4056">
                  <c:v>13.45</c:v>
                </c:pt>
                <c:pt idx="4057">
                  <c:v>13.26</c:v>
                </c:pt>
                <c:pt idx="4058">
                  <c:v>13.6</c:v>
                </c:pt>
                <c:pt idx="4059">
                  <c:v>13.31</c:v>
                </c:pt>
                <c:pt idx="4060">
                  <c:v>14.35</c:v>
                </c:pt>
                <c:pt idx="4061">
                  <c:v>13.88</c:v>
                </c:pt>
                <c:pt idx="4062">
                  <c:v>13.85</c:v>
                </c:pt>
                <c:pt idx="4063">
                  <c:v>13.67</c:v>
                </c:pt>
                <c:pt idx="4064">
                  <c:v>13.06</c:v>
                </c:pt>
                <c:pt idx="4065">
                  <c:v>12.83</c:v>
                </c:pt>
                <c:pt idx="4066">
                  <c:v>12.79</c:v>
                </c:pt>
                <c:pt idx="4067">
                  <c:v>12.93</c:v>
                </c:pt>
                <c:pt idx="4068">
                  <c:v>13.93</c:v>
                </c:pt>
                <c:pt idx="4069">
                  <c:v>15.85</c:v>
                </c:pt>
                <c:pt idx="4070">
                  <c:v>14.38</c:v>
                </c:pt>
                <c:pt idx="4071">
                  <c:v>14.01</c:v>
                </c:pt>
                <c:pt idx="4072">
                  <c:v>14.24</c:v>
                </c:pt>
                <c:pt idx="4073">
                  <c:v>14.71</c:v>
                </c:pt>
                <c:pt idx="4074">
                  <c:v>15.42</c:v>
                </c:pt>
                <c:pt idx="4075">
                  <c:v>15.34</c:v>
                </c:pt>
                <c:pt idx="4076">
                  <c:v>14.54</c:v>
                </c:pt>
                <c:pt idx="4077">
                  <c:v>13.75</c:v>
                </c:pt>
                <c:pt idx="4078">
                  <c:v>13.74</c:v>
                </c:pt>
                <c:pt idx="4079">
                  <c:v>13.43</c:v>
                </c:pt>
                <c:pt idx="4080">
                  <c:v>13.84</c:v>
                </c:pt>
                <c:pt idx="4081" formatCode="0.00">
                  <c:v>13.4</c:v>
                </c:pt>
                <c:pt idx="4082">
                  <c:v>13.11</c:v>
                </c:pt>
                <c:pt idx="4083">
                  <c:v>13.49</c:v>
                </c:pt>
                <c:pt idx="4084">
                  <c:v>14.46</c:v>
                </c:pt>
                <c:pt idx="4085">
                  <c:v>14.5</c:v>
                </c:pt>
                <c:pt idx="4086">
                  <c:v>14.44</c:v>
                </c:pt>
                <c:pt idx="4087">
                  <c:v>14.74</c:v>
                </c:pt>
                <c:pt idx="4088">
                  <c:v>15.22</c:v>
                </c:pt>
                <c:pt idx="4089">
                  <c:v>13.84</c:v>
                </c:pt>
                <c:pt idx="4090">
                  <c:v>13.75</c:v>
                </c:pt>
                <c:pt idx="4091">
                  <c:v>14.4</c:v>
                </c:pt>
                <c:pt idx="4092">
                  <c:v>14.41</c:v>
                </c:pt>
                <c:pt idx="4093">
                  <c:v>14.33</c:v>
                </c:pt>
                <c:pt idx="4094">
                  <c:v>13.82</c:v>
                </c:pt>
                <c:pt idx="4095">
                  <c:v>13.04</c:v>
                </c:pt>
                <c:pt idx="4096">
                  <c:v>12.92</c:v>
                </c:pt>
                <c:pt idx="4097">
                  <c:v>13.06</c:v>
                </c:pt>
                <c:pt idx="4098">
                  <c:v>13.19</c:v>
                </c:pt>
                <c:pt idx="4099">
                  <c:v>13.24</c:v>
                </c:pt>
                <c:pt idx="4100">
                  <c:v>12.78</c:v>
                </c:pt>
                <c:pt idx="4101">
                  <c:v>13.01</c:v>
                </c:pt>
                <c:pt idx="4102">
                  <c:v>13.65</c:v>
                </c:pt>
                <c:pt idx="4103">
                  <c:v>14.61</c:v>
                </c:pt>
                <c:pt idx="4104">
                  <c:v>14.33</c:v>
                </c:pt>
                <c:pt idx="4105">
                  <c:v>16.350000000000001</c:v>
                </c:pt>
                <c:pt idx="4106">
                  <c:v>16.03</c:v>
                </c:pt>
                <c:pt idx="4107">
                  <c:v>15.19</c:v>
                </c:pt>
                <c:pt idx="4108">
                  <c:v>14.98</c:v>
                </c:pt>
                <c:pt idx="4109">
                  <c:v>15.8</c:v>
                </c:pt>
                <c:pt idx="4110">
                  <c:v>14.91</c:v>
                </c:pt>
                <c:pt idx="4111">
                  <c:v>17.309999999999999</c:v>
                </c:pt>
                <c:pt idx="4112">
                  <c:v>19.23</c:v>
                </c:pt>
                <c:pt idx="4113">
                  <c:v>18.399999999999999</c:v>
                </c:pt>
                <c:pt idx="4114">
                  <c:v>18.21</c:v>
                </c:pt>
                <c:pt idx="4115">
                  <c:v>18</c:v>
                </c:pt>
                <c:pt idx="4116">
                  <c:v>18.71</c:v>
                </c:pt>
                <c:pt idx="4117">
                  <c:v>16.940000000000001</c:v>
                </c:pt>
                <c:pt idx="4118">
                  <c:v>15.69</c:v>
                </c:pt>
                <c:pt idx="4119">
                  <c:v>15.97</c:v>
                </c:pt>
                <c:pt idx="4120">
                  <c:v>15.37</c:v>
                </c:pt>
                <c:pt idx="4121">
                  <c:v>15.03</c:v>
                </c:pt>
                <c:pt idx="4122">
                  <c:v>14.67</c:v>
                </c:pt>
                <c:pt idx="4123">
                  <c:v>15.65</c:v>
                </c:pt>
                <c:pt idx="4124">
                  <c:v>15.39</c:v>
                </c:pt>
                <c:pt idx="4125">
                  <c:v>14.68</c:v>
                </c:pt>
                <c:pt idx="4126">
                  <c:v>13.49</c:v>
                </c:pt>
                <c:pt idx="4127">
                  <c:v>13.49</c:v>
                </c:pt>
                <c:pt idx="4128">
                  <c:v>13.23</c:v>
                </c:pt>
                <c:pt idx="4129">
                  <c:v>13</c:v>
                </c:pt>
                <c:pt idx="4130">
                  <c:v>12.69</c:v>
                </c:pt>
                <c:pt idx="4131">
                  <c:v>12.55</c:v>
                </c:pt>
                <c:pt idx="4132">
                  <c:v>13.6</c:v>
                </c:pt>
                <c:pt idx="4133">
                  <c:v>13.42</c:v>
                </c:pt>
                <c:pt idx="4134">
                  <c:v>12.45</c:v>
                </c:pt>
                <c:pt idx="4135">
                  <c:v>12.42</c:v>
                </c:pt>
                <c:pt idx="4136">
                  <c:v>11.99</c:v>
                </c:pt>
                <c:pt idx="4137">
                  <c:v>12.15</c:v>
                </c:pt>
                <c:pt idx="4138">
                  <c:v>11.86</c:v>
                </c:pt>
                <c:pt idx="4139">
                  <c:v>12.29</c:v>
                </c:pt>
                <c:pt idx="4140">
                  <c:v>12.77</c:v>
                </c:pt>
                <c:pt idx="4141">
                  <c:v>11.93</c:v>
                </c:pt>
                <c:pt idx="4142">
                  <c:v>12.36</c:v>
                </c:pt>
                <c:pt idx="4143">
                  <c:v>12.92</c:v>
                </c:pt>
                <c:pt idx="4144">
                  <c:v>14.28</c:v>
                </c:pt>
                <c:pt idx="4145">
                  <c:v>14.47</c:v>
                </c:pt>
                <c:pt idx="4146">
                  <c:v>12.92</c:v>
                </c:pt>
                <c:pt idx="4147">
                  <c:v>13.11</c:v>
                </c:pt>
                <c:pt idx="4148">
                  <c:v>13.16</c:v>
                </c:pt>
                <c:pt idx="4149">
                  <c:v>12.63</c:v>
                </c:pt>
                <c:pt idx="4150">
                  <c:v>12.58</c:v>
                </c:pt>
                <c:pt idx="4151">
                  <c:v>12.22</c:v>
                </c:pt>
                <c:pt idx="4152">
                  <c:v>12.74</c:v>
                </c:pt>
                <c:pt idx="4153">
                  <c:v>12.85</c:v>
                </c:pt>
                <c:pt idx="4154">
                  <c:v>12.04</c:v>
                </c:pt>
                <c:pt idx="4155">
                  <c:v>11.94</c:v>
                </c:pt>
                <c:pt idx="4156">
                  <c:v>12.66</c:v>
                </c:pt>
                <c:pt idx="4157">
                  <c:v>12.75</c:v>
                </c:pt>
                <c:pt idx="4158">
                  <c:v>12.3</c:v>
                </c:pt>
                <c:pt idx="4159">
                  <c:v>12.48</c:v>
                </c:pt>
                <c:pt idx="4160">
                  <c:v>13.28</c:v>
                </c:pt>
                <c:pt idx="4161">
                  <c:v>13.2</c:v>
                </c:pt>
                <c:pt idx="4162">
                  <c:v>13.33</c:v>
                </c:pt>
                <c:pt idx="4163">
                  <c:v>12.84</c:v>
                </c:pt>
                <c:pt idx="4164">
                  <c:v>12.55</c:v>
                </c:pt>
                <c:pt idx="4165">
                  <c:v>12.24</c:v>
                </c:pt>
                <c:pt idx="4166">
                  <c:v>12.44</c:v>
                </c:pt>
                <c:pt idx="4167">
                  <c:v>12.22</c:v>
                </c:pt>
                <c:pt idx="4168">
                  <c:v>12.03</c:v>
                </c:pt>
                <c:pt idx="4169">
                  <c:v>12.09</c:v>
                </c:pt>
                <c:pt idx="4170">
                  <c:v>12.26</c:v>
                </c:pt>
                <c:pt idx="4171">
                  <c:v>12.48</c:v>
                </c:pt>
                <c:pt idx="4172">
                  <c:v>12.37</c:v>
                </c:pt>
                <c:pt idx="4173">
                  <c:v>12.51</c:v>
                </c:pt>
                <c:pt idx="4174">
                  <c:v>12.85</c:v>
                </c:pt>
                <c:pt idx="4175">
                  <c:v>12.92</c:v>
                </c:pt>
                <c:pt idx="4176">
                  <c:v>12.46</c:v>
                </c:pt>
                <c:pt idx="4177">
                  <c:v>13.12</c:v>
                </c:pt>
                <c:pt idx="4178">
                  <c:v>13.19</c:v>
                </c:pt>
                <c:pt idx="4179">
                  <c:v>14.48</c:v>
                </c:pt>
                <c:pt idx="4180">
                  <c:v>15.93</c:v>
                </c:pt>
                <c:pt idx="4181">
                  <c:v>16.52</c:v>
                </c:pt>
                <c:pt idx="4182">
                  <c:v>14.91</c:v>
                </c:pt>
                <c:pt idx="4183">
                  <c:v>14.72</c:v>
                </c:pt>
                <c:pt idx="4184">
                  <c:v>18.04</c:v>
                </c:pt>
                <c:pt idx="4185">
                  <c:v>18.46</c:v>
                </c:pt>
                <c:pt idx="4186">
                  <c:v>16.39</c:v>
                </c:pt>
                <c:pt idx="4187">
                  <c:v>16.600000000000001</c:v>
                </c:pt>
                <c:pt idx="4188">
                  <c:v>17.690000000000001</c:v>
                </c:pt>
                <c:pt idx="4189">
                  <c:v>16.36</c:v>
                </c:pt>
                <c:pt idx="4190">
                  <c:v>18.59</c:v>
                </c:pt>
                <c:pt idx="4191">
                  <c:v>23.39</c:v>
                </c:pt>
                <c:pt idx="4192">
                  <c:v>38.57</c:v>
                </c:pt>
                <c:pt idx="4193">
                  <c:v>27.71</c:v>
                </c:pt>
                <c:pt idx="4194">
                  <c:v>27.85</c:v>
                </c:pt>
                <c:pt idx="4195">
                  <c:v>23.79</c:v>
                </c:pt>
                <c:pt idx="4196">
                  <c:v>20.37</c:v>
                </c:pt>
                <c:pt idx="4197">
                  <c:v>20.71</c:v>
                </c:pt>
                <c:pt idx="4198">
                  <c:v>18.12</c:v>
                </c:pt>
                <c:pt idx="4199">
                  <c:v>16.190000000000001</c:v>
                </c:pt>
                <c:pt idx="4200">
                  <c:v>15.23</c:v>
                </c:pt>
                <c:pt idx="4201">
                  <c:v>14.8</c:v>
                </c:pt>
                <c:pt idx="4202">
                  <c:v>14.65</c:v>
                </c:pt>
                <c:pt idx="4203">
                  <c:v>15.88</c:v>
                </c:pt>
                <c:pt idx="4204">
                  <c:v>16.27</c:v>
                </c:pt>
                <c:pt idx="4205">
                  <c:v>17.55</c:v>
                </c:pt>
                <c:pt idx="4206">
                  <c:v>15.86</c:v>
                </c:pt>
                <c:pt idx="4207">
                  <c:v>16.149999999999999</c:v>
                </c:pt>
                <c:pt idx="4208">
                  <c:v>15.43</c:v>
                </c:pt>
                <c:pt idx="4209">
                  <c:v>17.11</c:v>
                </c:pt>
                <c:pt idx="4210">
                  <c:v>15.65</c:v>
                </c:pt>
                <c:pt idx="4211">
                  <c:v>15</c:v>
                </c:pt>
                <c:pt idx="4212">
                  <c:v>15.55</c:v>
                </c:pt>
                <c:pt idx="4213">
                  <c:v>20.72</c:v>
                </c:pt>
                <c:pt idx="4214">
                  <c:v>21.32</c:v>
                </c:pt>
                <c:pt idx="4215">
                  <c:v>19.899999999999999</c:v>
                </c:pt>
                <c:pt idx="4216">
                  <c:v>22.38</c:v>
                </c:pt>
                <c:pt idx="4217">
                  <c:v>19.45</c:v>
                </c:pt>
                <c:pt idx="4218">
                  <c:v>19.079999999999998</c:v>
                </c:pt>
                <c:pt idx="4219">
                  <c:v>17.690000000000001</c:v>
                </c:pt>
                <c:pt idx="4220">
                  <c:v>17.07</c:v>
                </c:pt>
                <c:pt idx="4221">
                  <c:v>16.559999999999999</c:v>
                </c:pt>
                <c:pt idx="4222">
                  <c:v>17.14</c:v>
                </c:pt>
                <c:pt idx="4223">
                  <c:v>17.61</c:v>
                </c:pt>
                <c:pt idx="4224">
                  <c:v>18.23</c:v>
                </c:pt>
                <c:pt idx="4225">
                  <c:v>16.329999999999998</c:v>
                </c:pt>
                <c:pt idx="4226">
                  <c:v>16.149999999999999</c:v>
                </c:pt>
                <c:pt idx="4227">
                  <c:v>15.89</c:v>
                </c:pt>
                <c:pt idx="4228">
                  <c:v>15.39</c:v>
                </c:pt>
                <c:pt idx="4229">
                  <c:v>15.41</c:v>
                </c:pt>
                <c:pt idx="4230">
                  <c:v>15.37</c:v>
                </c:pt>
                <c:pt idx="4231">
                  <c:v>16.96</c:v>
                </c:pt>
                <c:pt idx="4232">
                  <c:v>16.73</c:v>
                </c:pt>
                <c:pt idx="4233">
                  <c:v>19.260000000000002</c:v>
                </c:pt>
                <c:pt idx="4234">
                  <c:v>18.899999999999999</c:v>
                </c:pt>
                <c:pt idx="4235">
                  <c:v>20.49</c:v>
                </c:pt>
                <c:pt idx="4236">
                  <c:v>19.21</c:v>
                </c:pt>
                <c:pt idx="4237">
                  <c:v>22.64</c:v>
                </c:pt>
                <c:pt idx="4238">
                  <c:v>21.42</c:v>
                </c:pt>
                <c:pt idx="4239">
                  <c:v>20.86</c:v>
                </c:pt>
                <c:pt idx="4240">
                  <c:v>20.93</c:v>
                </c:pt>
                <c:pt idx="4241">
                  <c:v>20.46</c:v>
                </c:pt>
                <c:pt idx="4242">
                  <c:v>19.7</c:v>
                </c:pt>
                <c:pt idx="4243">
                  <c:v>20.64</c:v>
                </c:pt>
                <c:pt idx="4244">
                  <c:v>19.579999999999998</c:v>
                </c:pt>
                <c:pt idx="4245">
                  <c:v>19.11</c:v>
                </c:pt>
                <c:pt idx="4246">
                  <c:v>18.03</c:v>
                </c:pt>
                <c:pt idx="4247">
                  <c:v>18.37</c:v>
                </c:pt>
                <c:pt idx="4248">
                  <c:v>18.2</c:v>
                </c:pt>
                <c:pt idx="4249">
                  <c:v>19.239999999999998</c:v>
                </c:pt>
                <c:pt idx="4250">
                  <c:v>19.079999999999998</c:v>
                </c:pt>
                <c:pt idx="4251">
                  <c:v>20.329999999999998</c:v>
                </c:pt>
                <c:pt idx="4252">
                  <c:v>19.8</c:v>
                </c:pt>
                <c:pt idx="4253">
                  <c:v>19.34</c:v>
                </c:pt>
                <c:pt idx="4254">
                  <c:v>20.350000000000001</c:v>
                </c:pt>
                <c:pt idx="4255">
                  <c:v>23.16</c:v>
                </c:pt>
                <c:pt idx="4256">
                  <c:v>21.88</c:v>
                </c:pt>
                <c:pt idx="4257">
                  <c:v>21.98</c:v>
                </c:pt>
                <c:pt idx="4258">
                  <c:v>20.49</c:v>
                </c:pt>
                <c:pt idx="4259">
                  <c:v>16.27</c:v>
                </c:pt>
                <c:pt idx="4260">
                  <c:v>15.2</c:v>
                </c:pt>
                <c:pt idx="4261">
                  <c:v>14.94</c:v>
                </c:pt>
                <c:pt idx="4262">
                  <c:v>14.97</c:v>
                </c:pt>
                <c:pt idx="4263">
                  <c:v>14.71</c:v>
                </c:pt>
                <c:pt idx="4264">
                  <c:v>14.02</c:v>
                </c:pt>
                <c:pt idx="4265">
                  <c:v>14.31</c:v>
                </c:pt>
                <c:pt idx="4266">
                  <c:v>16.14</c:v>
                </c:pt>
                <c:pt idx="4267">
                  <c:v>15.58</c:v>
                </c:pt>
                <c:pt idx="4268">
                  <c:v>16.350000000000001</c:v>
                </c:pt>
                <c:pt idx="4269">
                  <c:v>17.16</c:v>
                </c:pt>
                <c:pt idx="4270">
                  <c:v>16.87</c:v>
                </c:pt>
                <c:pt idx="4271">
                  <c:v>15.24</c:v>
                </c:pt>
                <c:pt idx="4272">
                  <c:v>14.6</c:v>
                </c:pt>
                <c:pt idx="4273">
                  <c:v>14.1</c:v>
                </c:pt>
                <c:pt idx="4274">
                  <c:v>14.1</c:v>
                </c:pt>
                <c:pt idx="4275">
                  <c:v>13.9</c:v>
                </c:pt>
                <c:pt idx="4276">
                  <c:v>13.51</c:v>
                </c:pt>
                <c:pt idx="4277">
                  <c:v>13.34</c:v>
                </c:pt>
                <c:pt idx="4278">
                  <c:v>13.3</c:v>
                </c:pt>
                <c:pt idx="4279">
                  <c:v>13.45</c:v>
                </c:pt>
                <c:pt idx="4280">
                  <c:v>13.54</c:v>
                </c:pt>
                <c:pt idx="4281">
                  <c:v>12.77</c:v>
                </c:pt>
                <c:pt idx="4282">
                  <c:v>14.19</c:v>
                </c:pt>
                <c:pt idx="4283">
                  <c:v>14.18</c:v>
                </c:pt>
                <c:pt idx="4284">
                  <c:v>13.58</c:v>
                </c:pt>
                <c:pt idx="4285">
                  <c:v>13.92</c:v>
                </c:pt>
                <c:pt idx="4286">
                  <c:v>13.81</c:v>
                </c:pt>
                <c:pt idx="4287">
                  <c:v>14.69</c:v>
                </c:pt>
                <c:pt idx="4288">
                  <c:v>15.87</c:v>
                </c:pt>
                <c:pt idx="4289">
                  <c:v>27.62</c:v>
                </c:pt>
                <c:pt idx="4290">
                  <c:v>24.09</c:v>
                </c:pt>
                <c:pt idx="4291">
                  <c:v>18.36</c:v>
                </c:pt>
                <c:pt idx="4292">
                  <c:v>16.78</c:v>
                </c:pt>
                <c:pt idx="4293">
                  <c:v>14.27</c:v>
                </c:pt>
                <c:pt idx="4294">
                  <c:v>14.73</c:v>
                </c:pt>
                <c:pt idx="4295">
                  <c:v>15.95</c:v>
                </c:pt>
                <c:pt idx="4296">
                  <c:v>17.399999999999999</c:v>
                </c:pt>
                <c:pt idx="4297">
                  <c:v>17.350000000000001</c:v>
                </c:pt>
                <c:pt idx="4298">
                  <c:v>17.93</c:v>
                </c:pt>
                <c:pt idx="4299">
                  <c:v>16.13</c:v>
                </c:pt>
                <c:pt idx="4300">
                  <c:v>16.04</c:v>
                </c:pt>
                <c:pt idx="4301">
                  <c:v>17.82</c:v>
                </c:pt>
                <c:pt idx="4302">
                  <c:v>17.7</c:v>
                </c:pt>
                <c:pt idx="4303">
                  <c:v>18.07</c:v>
                </c:pt>
                <c:pt idx="4304">
                  <c:v>19.54</c:v>
                </c:pt>
                <c:pt idx="4305">
                  <c:v>19.190000000000001</c:v>
                </c:pt>
                <c:pt idx="4306">
                  <c:v>18.71</c:v>
                </c:pt>
                <c:pt idx="4307">
                  <c:v>16.12</c:v>
                </c:pt>
                <c:pt idx="4308">
                  <c:v>16.600000000000001</c:v>
                </c:pt>
                <c:pt idx="4309">
                  <c:v>15.97</c:v>
                </c:pt>
                <c:pt idx="4310">
                  <c:v>15.81</c:v>
                </c:pt>
                <c:pt idx="4311">
                  <c:v>15.06</c:v>
                </c:pt>
                <c:pt idx="4312">
                  <c:v>15.1</c:v>
                </c:pt>
                <c:pt idx="4313">
                  <c:v>15.02</c:v>
                </c:pt>
                <c:pt idx="4314">
                  <c:v>14.85</c:v>
                </c:pt>
                <c:pt idx="4315">
                  <c:v>17.899999999999999</c:v>
                </c:pt>
                <c:pt idx="4316">
                  <c:v>16.41</c:v>
                </c:pt>
                <c:pt idx="4317">
                  <c:v>16.559999999999999</c:v>
                </c:pt>
                <c:pt idx="4318">
                  <c:v>15.84</c:v>
                </c:pt>
                <c:pt idx="4319">
                  <c:v>16.43</c:v>
                </c:pt>
                <c:pt idx="4320">
                  <c:v>18.62</c:v>
                </c:pt>
                <c:pt idx="4321">
                  <c:v>17.21</c:v>
                </c:pt>
                <c:pt idx="4322">
                  <c:v>15.77</c:v>
                </c:pt>
                <c:pt idx="4323">
                  <c:v>15.5</c:v>
                </c:pt>
                <c:pt idx="4324">
                  <c:v>16.54</c:v>
                </c:pt>
                <c:pt idx="4325">
                  <c:v>15.81</c:v>
                </c:pt>
                <c:pt idx="4326">
                  <c:v>16.02</c:v>
                </c:pt>
                <c:pt idx="4327">
                  <c:v>15.89</c:v>
                </c:pt>
                <c:pt idx="4328">
                  <c:v>15.1</c:v>
                </c:pt>
                <c:pt idx="4329">
                  <c:v>14.77</c:v>
                </c:pt>
                <c:pt idx="4330">
                  <c:v>15.37</c:v>
                </c:pt>
                <c:pt idx="4331">
                  <c:v>15.35</c:v>
                </c:pt>
                <c:pt idx="4332">
                  <c:v>15.27</c:v>
                </c:pt>
                <c:pt idx="4333">
                  <c:v>15.66</c:v>
                </c:pt>
                <c:pt idx="4334">
                  <c:v>18.21</c:v>
                </c:pt>
                <c:pt idx="4335">
                  <c:v>18.98</c:v>
                </c:pt>
                <c:pt idx="4336">
                  <c:v>19.43</c:v>
                </c:pt>
                <c:pt idx="4337">
                  <c:v>19.100000000000001</c:v>
                </c:pt>
                <c:pt idx="4338">
                  <c:v>21.13</c:v>
                </c:pt>
                <c:pt idx="4339">
                  <c:v>19.63</c:v>
                </c:pt>
                <c:pt idx="4340">
                  <c:v>22.78</c:v>
                </c:pt>
                <c:pt idx="4341">
                  <c:v>23.51</c:v>
                </c:pt>
                <c:pt idx="4342">
                  <c:v>21.93</c:v>
                </c:pt>
                <c:pt idx="4343">
                  <c:v>24.87</c:v>
                </c:pt>
                <c:pt idx="4344">
                  <c:v>23.37</c:v>
                </c:pt>
                <c:pt idx="4345">
                  <c:v>27.86</c:v>
                </c:pt>
                <c:pt idx="4346">
                  <c:v>26.92</c:v>
                </c:pt>
                <c:pt idx="4347">
                  <c:v>24.23</c:v>
                </c:pt>
                <c:pt idx="4348">
                  <c:v>24.66</c:v>
                </c:pt>
                <c:pt idx="4349">
                  <c:v>21.77</c:v>
                </c:pt>
                <c:pt idx="4350">
                  <c:v>20.51</c:v>
                </c:pt>
                <c:pt idx="4351">
                  <c:v>21.7</c:v>
                </c:pt>
                <c:pt idx="4352">
                  <c:v>19.899999999999999</c:v>
                </c:pt>
                <c:pt idx="4353">
                  <c:v>19.8</c:v>
                </c:pt>
                <c:pt idx="4354">
                  <c:v>19.28</c:v>
                </c:pt>
                <c:pt idx="4355">
                  <c:v>17.48</c:v>
                </c:pt>
                <c:pt idx="4356">
                  <c:v>17.149999999999999</c:v>
                </c:pt>
                <c:pt idx="4357">
                  <c:v>18.329999999999998</c:v>
                </c:pt>
                <c:pt idx="4358">
                  <c:v>18.690000000000001</c:v>
                </c:pt>
                <c:pt idx="4359">
                  <c:v>21.65</c:v>
                </c:pt>
                <c:pt idx="4360">
                  <c:v>22.28</c:v>
                </c:pt>
                <c:pt idx="4361">
                  <c:v>21.77</c:v>
                </c:pt>
                <c:pt idx="4362">
                  <c:v>21.51</c:v>
                </c:pt>
                <c:pt idx="4363">
                  <c:v>30.02</c:v>
                </c:pt>
                <c:pt idx="4364">
                  <c:v>45.31</c:v>
                </c:pt>
                <c:pt idx="4365">
                  <c:v>46.98</c:v>
                </c:pt>
                <c:pt idx="4366">
                  <c:v>52.33</c:v>
                </c:pt>
                <c:pt idx="4367">
                  <c:v>33.619999999999997</c:v>
                </c:pt>
                <c:pt idx="4368">
                  <c:v>40.72</c:v>
                </c:pt>
                <c:pt idx="4369">
                  <c:v>37.56</c:v>
                </c:pt>
                <c:pt idx="4370">
                  <c:v>30.89</c:v>
                </c:pt>
                <c:pt idx="4371">
                  <c:v>30.12</c:v>
                </c:pt>
                <c:pt idx="4372">
                  <c:v>32.64</c:v>
                </c:pt>
                <c:pt idx="4373">
                  <c:v>29.65</c:v>
                </c:pt>
                <c:pt idx="4374">
                  <c:v>33.82</c:v>
                </c:pt>
                <c:pt idx="4375">
                  <c:v>30.57</c:v>
                </c:pt>
                <c:pt idx="4376">
                  <c:v>28.45</c:v>
                </c:pt>
                <c:pt idx="4377">
                  <c:v>26.47</c:v>
                </c:pt>
                <c:pt idx="4378">
                  <c:v>24.84</c:v>
                </c:pt>
                <c:pt idx="4379">
                  <c:v>25.15</c:v>
                </c:pt>
                <c:pt idx="4380">
                  <c:v>24.17</c:v>
                </c:pt>
                <c:pt idx="4381">
                  <c:v>24.7</c:v>
                </c:pt>
                <c:pt idx="4382">
                  <c:v>24.6</c:v>
                </c:pt>
                <c:pt idx="4383">
                  <c:v>22.68</c:v>
                </c:pt>
                <c:pt idx="4384">
                  <c:v>23.64</c:v>
                </c:pt>
                <c:pt idx="4385">
                  <c:v>24.76</c:v>
                </c:pt>
                <c:pt idx="4386">
                  <c:v>23.55</c:v>
                </c:pt>
                <c:pt idx="4387">
                  <c:v>22.48</c:v>
                </c:pt>
                <c:pt idx="4388">
                  <c:v>21.9</c:v>
                </c:pt>
                <c:pt idx="4389">
                  <c:v>18.39</c:v>
                </c:pt>
                <c:pt idx="4390">
                  <c:v>18.22</c:v>
                </c:pt>
                <c:pt idx="4391">
                  <c:v>18.62</c:v>
                </c:pt>
                <c:pt idx="4392">
                  <c:v>17.829999999999998</c:v>
                </c:pt>
                <c:pt idx="4393">
                  <c:v>17.239999999999998</c:v>
                </c:pt>
                <c:pt idx="4394">
                  <c:v>18.14</c:v>
                </c:pt>
                <c:pt idx="4395">
                  <c:v>18.09</c:v>
                </c:pt>
                <c:pt idx="4396">
                  <c:v>20.87</c:v>
                </c:pt>
                <c:pt idx="4397">
                  <c:v>20.28</c:v>
                </c:pt>
                <c:pt idx="4398">
                  <c:v>22.29</c:v>
                </c:pt>
                <c:pt idx="4399">
                  <c:v>20.57</c:v>
                </c:pt>
                <c:pt idx="4400">
                  <c:v>18.96</c:v>
                </c:pt>
                <c:pt idx="4401">
                  <c:v>19.309999999999999</c:v>
                </c:pt>
                <c:pt idx="4402">
                  <c:v>19.18</c:v>
                </c:pt>
                <c:pt idx="4403">
                  <c:v>18.57</c:v>
                </c:pt>
                <c:pt idx="4404">
                  <c:v>18.36</c:v>
                </c:pt>
                <c:pt idx="4405">
                  <c:v>17.690000000000001</c:v>
                </c:pt>
                <c:pt idx="4406">
                  <c:v>17.61</c:v>
                </c:pt>
                <c:pt idx="4407">
                  <c:v>18.48</c:v>
                </c:pt>
                <c:pt idx="4408">
                  <c:v>16.77</c:v>
                </c:pt>
                <c:pt idx="4409">
                  <c:v>17.16</c:v>
                </c:pt>
                <c:pt idx="4410">
                  <c:v>16.95</c:v>
                </c:pt>
                <c:pt idx="4411">
                  <c:v>17.260000000000002</c:v>
                </c:pt>
                <c:pt idx="4412">
                  <c:v>18.02</c:v>
                </c:pt>
                <c:pt idx="4413">
                  <c:v>20.82</c:v>
                </c:pt>
                <c:pt idx="4414">
                  <c:v>19.11</c:v>
                </c:pt>
                <c:pt idx="4415">
                  <c:v>21.6</c:v>
                </c:pt>
                <c:pt idx="4416">
                  <c:v>20.14</c:v>
                </c:pt>
                <c:pt idx="4417">
                  <c:v>22.17</c:v>
                </c:pt>
                <c:pt idx="4418">
                  <c:v>20.62</c:v>
                </c:pt>
                <c:pt idx="4419">
                  <c:v>19.829999999999998</c:v>
                </c:pt>
                <c:pt idx="4420">
                  <c:v>17.48</c:v>
                </c:pt>
                <c:pt idx="4421">
                  <c:v>16.760000000000002</c:v>
                </c:pt>
                <c:pt idx="4422">
                  <c:v>16.59</c:v>
                </c:pt>
                <c:pt idx="4423">
                  <c:v>16.32</c:v>
                </c:pt>
                <c:pt idx="4424">
                  <c:v>16.73</c:v>
                </c:pt>
                <c:pt idx="4425">
                  <c:v>16.829999999999998</c:v>
                </c:pt>
                <c:pt idx="4426">
                  <c:v>16.64</c:v>
                </c:pt>
                <c:pt idx="4427">
                  <c:v>16.38</c:v>
                </c:pt>
                <c:pt idx="4428">
                  <c:v>17.48</c:v>
                </c:pt>
                <c:pt idx="4429">
                  <c:v>17.79</c:v>
                </c:pt>
                <c:pt idx="4430">
                  <c:v>16.809999999999999</c:v>
                </c:pt>
                <c:pt idx="4431">
                  <c:v>15.94</c:v>
                </c:pt>
                <c:pt idx="4432">
                  <c:v>15.78</c:v>
                </c:pt>
                <c:pt idx="4433">
                  <c:v>16.399999999999999</c:v>
                </c:pt>
                <c:pt idx="4434">
                  <c:v>17.2</c:v>
                </c:pt>
                <c:pt idx="4435">
                  <c:v>17.38</c:v>
                </c:pt>
                <c:pt idx="4436">
                  <c:v>17.16</c:v>
                </c:pt>
                <c:pt idx="4437">
                  <c:v>16.52</c:v>
                </c:pt>
                <c:pt idx="4438">
                  <c:v>16.41</c:v>
                </c:pt>
                <c:pt idx="4439">
                  <c:v>16.649999999999999</c:v>
                </c:pt>
                <c:pt idx="4440">
                  <c:v>16.5</c:v>
                </c:pt>
                <c:pt idx="4441">
                  <c:v>15.37</c:v>
                </c:pt>
                <c:pt idx="4442">
                  <c:v>15.39</c:v>
                </c:pt>
                <c:pt idx="4443">
                  <c:v>14.93</c:v>
                </c:pt>
                <c:pt idx="4444">
                  <c:v>15.03</c:v>
                </c:pt>
                <c:pt idx="4445">
                  <c:v>15.98</c:v>
                </c:pt>
                <c:pt idx="4446">
                  <c:v>15.48</c:v>
                </c:pt>
                <c:pt idx="4447">
                  <c:v>16.72</c:v>
                </c:pt>
                <c:pt idx="4448">
                  <c:v>20.38</c:v>
                </c:pt>
                <c:pt idx="4449">
                  <c:v>17.52</c:v>
                </c:pt>
                <c:pt idx="4450">
                  <c:v>17.850000000000001</c:v>
                </c:pt>
                <c:pt idx="4451">
                  <c:v>16.77</c:v>
                </c:pt>
                <c:pt idx="4452">
                  <c:v>16.57</c:v>
                </c:pt>
                <c:pt idx="4453">
                  <c:v>15.15</c:v>
                </c:pt>
                <c:pt idx="4454">
                  <c:v>16.25</c:v>
                </c:pt>
                <c:pt idx="4455">
                  <c:v>14.73</c:v>
                </c:pt>
                <c:pt idx="4456">
                  <c:v>14.49</c:v>
                </c:pt>
                <c:pt idx="4457">
                  <c:v>14.83</c:v>
                </c:pt>
                <c:pt idx="4458">
                  <c:v>15.09</c:v>
                </c:pt>
                <c:pt idx="4459">
                  <c:v>14.99</c:v>
                </c:pt>
                <c:pt idx="4460">
                  <c:v>15.57</c:v>
                </c:pt>
                <c:pt idx="4461">
                  <c:v>15.69</c:v>
                </c:pt>
                <c:pt idx="4462">
                  <c:v>16.600000000000001</c:v>
                </c:pt>
                <c:pt idx="4463">
                  <c:v>14.22</c:v>
                </c:pt>
                <c:pt idx="4464">
                  <c:v>14.79</c:v>
                </c:pt>
                <c:pt idx="4465">
                  <c:v>14.62</c:v>
                </c:pt>
                <c:pt idx="4466">
                  <c:v>14.85</c:v>
                </c:pt>
                <c:pt idx="4467">
                  <c:v>14.43</c:v>
                </c:pt>
                <c:pt idx="4468">
                  <c:v>15.36</c:v>
                </c:pt>
                <c:pt idx="4469">
                  <c:v>16.12</c:v>
                </c:pt>
                <c:pt idx="4470">
                  <c:v>17.170000000000002</c:v>
                </c:pt>
                <c:pt idx="4471">
                  <c:v>16.350000000000001</c:v>
                </c:pt>
                <c:pt idx="4472">
                  <c:v>15.3</c:v>
                </c:pt>
                <c:pt idx="4473">
                  <c:v>15.18</c:v>
                </c:pt>
                <c:pt idx="4474">
                  <c:v>15.11</c:v>
                </c:pt>
                <c:pt idx="4475">
                  <c:v>15.04</c:v>
                </c:pt>
                <c:pt idx="4476">
                  <c:v>15.35</c:v>
                </c:pt>
                <c:pt idx="4477">
                  <c:v>14.71</c:v>
                </c:pt>
                <c:pt idx="4478">
                  <c:v>14.76</c:v>
                </c:pt>
                <c:pt idx="4479">
                  <c:v>15.69</c:v>
                </c:pt>
                <c:pt idx="4480">
                  <c:v>16.36</c:v>
                </c:pt>
                <c:pt idx="4481">
                  <c:v>15.72</c:v>
                </c:pt>
                <c:pt idx="4482">
                  <c:v>15.7</c:v>
                </c:pt>
                <c:pt idx="4483">
                  <c:v>15.45</c:v>
                </c:pt>
                <c:pt idx="4484">
                  <c:v>16.100000000000001</c:v>
                </c:pt>
                <c:pt idx="4485">
                  <c:v>16.64</c:v>
                </c:pt>
                <c:pt idx="4486">
                  <c:v>16.18</c:v>
                </c:pt>
                <c:pt idx="4487">
                  <c:v>16.739999999999998</c:v>
                </c:pt>
                <c:pt idx="4488">
                  <c:v>15.29</c:v>
                </c:pt>
                <c:pt idx="4489">
                  <c:v>16.12</c:v>
                </c:pt>
                <c:pt idx="4490">
                  <c:v>16.28</c:v>
                </c:pt>
                <c:pt idx="4491">
                  <c:v>16.29</c:v>
                </c:pt>
                <c:pt idx="4492">
                  <c:v>16.63</c:v>
                </c:pt>
                <c:pt idx="4493">
                  <c:v>16.649999999999999</c:v>
                </c:pt>
                <c:pt idx="4494">
                  <c:v>16.37</c:v>
                </c:pt>
                <c:pt idx="4495">
                  <c:v>17.239999999999998</c:v>
                </c:pt>
                <c:pt idx="4496">
                  <c:v>16.3</c:v>
                </c:pt>
                <c:pt idx="4497">
                  <c:v>16.43</c:v>
                </c:pt>
                <c:pt idx="4498">
                  <c:v>21.66</c:v>
                </c:pt>
                <c:pt idx="4499">
                  <c:v>19.03</c:v>
                </c:pt>
                <c:pt idx="4500">
                  <c:v>20.81</c:v>
                </c:pt>
                <c:pt idx="4501">
                  <c:v>20.64</c:v>
                </c:pt>
                <c:pt idx="4502">
                  <c:v>25.31</c:v>
                </c:pt>
                <c:pt idx="4503">
                  <c:v>20.78</c:v>
                </c:pt>
                <c:pt idx="4504">
                  <c:v>18.23</c:v>
                </c:pt>
                <c:pt idx="4505">
                  <c:v>17.87</c:v>
                </c:pt>
                <c:pt idx="4506">
                  <c:v>18.600000000000001</c:v>
                </c:pt>
                <c:pt idx="4507">
                  <c:v>17.3</c:v>
                </c:pt>
                <c:pt idx="4508">
                  <c:v>16.37</c:v>
                </c:pt>
                <c:pt idx="4509">
                  <c:v>15.79</c:v>
                </c:pt>
                <c:pt idx="4510">
                  <c:v>16.420000000000002</c:v>
                </c:pt>
                <c:pt idx="4511">
                  <c:v>16.920000000000002</c:v>
                </c:pt>
                <c:pt idx="4512">
                  <c:v>16.91</c:v>
                </c:pt>
                <c:pt idx="4513">
                  <c:v>17.440000000000001</c:v>
                </c:pt>
                <c:pt idx="4514">
                  <c:v>17.170000000000002</c:v>
                </c:pt>
                <c:pt idx="4515">
                  <c:v>19</c:v>
                </c:pt>
                <c:pt idx="4516">
                  <c:v>18.010000000000002</c:v>
                </c:pt>
                <c:pt idx="4517">
                  <c:v>19.5</c:v>
                </c:pt>
                <c:pt idx="4518">
                  <c:v>19.079999999999998</c:v>
                </c:pt>
                <c:pt idx="4519">
                  <c:v>17.600000000000001</c:v>
                </c:pt>
                <c:pt idx="4520">
                  <c:v>17.28</c:v>
                </c:pt>
                <c:pt idx="4521">
                  <c:v>17.510000000000002</c:v>
                </c:pt>
                <c:pt idx="4522">
                  <c:v>20</c:v>
                </c:pt>
                <c:pt idx="4523">
                  <c:v>19.829999999999998</c:v>
                </c:pt>
                <c:pt idx="4524">
                  <c:v>22.38</c:v>
                </c:pt>
                <c:pt idx="4525">
                  <c:v>24.69</c:v>
                </c:pt>
                <c:pt idx="4526">
                  <c:v>23.66</c:v>
                </c:pt>
                <c:pt idx="4527">
                  <c:v>26.42</c:v>
                </c:pt>
                <c:pt idx="4528">
                  <c:v>23.43</c:v>
                </c:pt>
                <c:pt idx="4529">
                  <c:v>20.52</c:v>
                </c:pt>
                <c:pt idx="4530">
                  <c:v>18.559999999999999</c:v>
                </c:pt>
                <c:pt idx="4531">
                  <c:v>17.190000000000001</c:v>
                </c:pt>
                <c:pt idx="4532">
                  <c:v>17.21</c:v>
                </c:pt>
                <c:pt idx="4533">
                  <c:v>16.350000000000001</c:v>
                </c:pt>
              </c:numCache>
            </c:numRef>
          </c:val>
          <c:smooth val="0"/>
          <c:extLst>
            <c:ext xmlns:c16="http://schemas.microsoft.com/office/drawing/2014/chart" uri="{C3380CC4-5D6E-409C-BE32-E72D297353CC}">
              <c16:uniqueId val="{00000001-5BF3-4CB5-BA3E-95454F339C0E}"/>
            </c:ext>
          </c:extLst>
        </c:ser>
        <c:dLbls>
          <c:showLegendKey val="0"/>
          <c:showVal val="0"/>
          <c:showCatName val="0"/>
          <c:showSerName val="0"/>
          <c:showPercent val="0"/>
          <c:showBubbleSize val="0"/>
        </c:dLbls>
        <c:marker val="1"/>
        <c:smooth val="0"/>
        <c:axId val="512628080"/>
        <c:axId val="512627296"/>
      </c:lineChart>
      <c:dateAx>
        <c:axId val="512628080"/>
        <c:scaling>
          <c:orientation val="minMax"/>
          <c:max val="45991"/>
        </c:scaling>
        <c:delete val="0"/>
        <c:axPos val="b"/>
        <c:numFmt formatCode="[$-409]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512627296"/>
        <c:crosses val="autoZero"/>
        <c:auto val="1"/>
        <c:lblOffset val="100"/>
        <c:baseTimeUnit val="days"/>
        <c:majorUnit val="2"/>
        <c:majorTimeUnit val="years"/>
        <c:minorUnit val="1"/>
        <c:minorTimeUnit val="years"/>
      </c:dateAx>
      <c:valAx>
        <c:axId val="51262729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512628080"/>
        <c:crosses val="autoZero"/>
        <c:crossBetween val="between"/>
      </c:valAx>
      <c:valAx>
        <c:axId val="1024025455"/>
        <c:scaling>
          <c:orientation val="minMax"/>
          <c:max val="1"/>
        </c:scaling>
        <c:delete val="0"/>
        <c:axPos val="r"/>
        <c:numFmt formatCode="0.00" sourceLinked="1"/>
        <c:majorTickMark val="out"/>
        <c:minorTickMark val="none"/>
        <c:tickLblPos val="none"/>
        <c:spPr>
          <a:noFill/>
          <a:ln>
            <a:noFill/>
          </a:ln>
          <a:effectLst/>
        </c:spPr>
        <c:txPr>
          <a:bodyPr rot="-60000000" spcFirstLastPara="1" vertOverflow="ellipsis" vert="horz" wrap="square" anchor="ctr" anchorCtr="1"/>
          <a:lstStyle/>
          <a:p>
            <a:pPr>
              <a:defRPr sz="400" b="0" i="0" u="none" strike="noStrike" kern="1200" baseline="0">
                <a:solidFill>
                  <a:sysClr val="windowText" lastClr="000000"/>
                </a:solidFill>
                <a:latin typeface="+mn-lt"/>
                <a:ea typeface="+mn-ea"/>
                <a:cs typeface="+mn-cs"/>
              </a:defRPr>
            </a:pPr>
            <a:endParaRPr lang="en-US"/>
          </a:p>
        </c:txPr>
        <c:crossAx val="927761311"/>
        <c:crosses val="max"/>
        <c:crossBetween val="between"/>
      </c:valAx>
      <c:dateAx>
        <c:axId val="927761311"/>
        <c:scaling>
          <c:orientation val="minMax"/>
        </c:scaling>
        <c:delete val="1"/>
        <c:axPos val="b"/>
        <c:numFmt formatCode="m/d/yyyy" sourceLinked="1"/>
        <c:majorTickMark val="out"/>
        <c:minorTickMark val="none"/>
        <c:tickLblPos val="nextTo"/>
        <c:crossAx val="1024025455"/>
        <c:crosses val="autoZero"/>
        <c:auto val="1"/>
        <c:lblOffset val="100"/>
        <c:baseTimeUnit val="days"/>
      </c:date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400" b="1" i="0" baseline="0">
                <a:effectLst/>
              </a:rPr>
              <a:t>Bond Market Volatility</a:t>
            </a:r>
            <a:endParaRPr lang="en-US" sz="1400">
              <a:effectLst/>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7.915082812924247E-2"/>
          <c:y val="0.12174940898345155"/>
          <c:w val="0.87472999064772072"/>
          <c:h val="0.76699451797248763"/>
        </c:manualLayout>
      </c:layout>
      <c:areaChart>
        <c:grouping val="standard"/>
        <c:varyColors val="0"/>
        <c:ser>
          <c:idx val="0"/>
          <c:order val="1"/>
          <c:tx>
            <c:strRef>
              <c:f>'VIX MOVE'!$C$3</c:f>
              <c:strCache>
                <c:ptCount val="1"/>
                <c:pt idx="0">
                  <c:v> 2025 </c:v>
                </c:pt>
              </c:strCache>
            </c:strRef>
          </c:tx>
          <c:spPr>
            <a:solidFill>
              <a:schemeClr val="accent4">
                <a:lumMod val="40000"/>
                <a:lumOff val="60000"/>
              </a:schemeClr>
            </a:solidFill>
            <a:ln>
              <a:noFill/>
            </a:ln>
            <a:effectLst/>
          </c:spPr>
          <c:cat>
            <c:numRef>
              <c:f>'VIX MOVE'!$F$8:$F$10000</c:f>
              <c:numCache>
                <c:formatCode>m/d/yyyy</c:formatCode>
                <c:ptCount val="9993"/>
                <c:pt idx="0">
                  <c:v>39449</c:v>
                </c:pt>
                <c:pt idx="1">
                  <c:v>39450</c:v>
                </c:pt>
                <c:pt idx="2">
                  <c:v>39451</c:v>
                </c:pt>
                <c:pt idx="3">
                  <c:v>39454</c:v>
                </c:pt>
                <c:pt idx="4">
                  <c:v>39455</c:v>
                </c:pt>
                <c:pt idx="5">
                  <c:v>39456</c:v>
                </c:pt>
                <c:pt idx="6">
                  <c:v>39457</c:v>
                </c:pt>
                <c:pt idx="7">
                  <c:v>39458</c:v>
                </c:pt>
                <c:pt idx="8">
                  <c:v>39461</c:v>
                </c:pt>
                <c:pt idx="9">
                  <c:v>39462</c:v>
                </c:pt>
                <c:pt idx="10">
                  <c:v>39463</c:v>
                </c:pt>
                <c:pt idx="11">
                  <c:v>39464</c:v>
                </c:pt>
                <c:pt idx="12">
                  <c:v>39465</c:v>
                </c:pt>
                <c:pt idx="13">
                  <c:v>39468</c:v>
                </c:pt>
                <c:pt idx="14">
                  <c:v>39469</c:v>
                </c:pt>
                <c:pt idx="15">
                  <c:v>39470</c:v>
                </c:pt>
                <c:pt idx="16">
                  <c:v>39471</c:v>
                </c:pt>
                <c:pt idx="17">
                  <c:v>39472</c:v>
                </c:pt>
                <c:pt idx="18">
                  <c:v>39475</c:v>
                </c:pt>
                <c:pt idx="19">
                  <c:v>39476</c:v>
                </c:pt>
                <c:pt idx="20">
                  <c:v>39477</c:v>
                </c:pt>
                <c:pt idx="21">
                  <c:v>39478</c:v>
                </c:pt>
                <c:pt idx="22">
                  <c:v>39479</c:v>
                </c:pt>
                <c:pt idx="23">
                  <c:v>39482</c:v>
                </c:pt>
                <c:pt idx="24">
                  <c:v>39483</c:v>
                </c:pt>
                <c:pt idx="25">
                  <c:v>39484</c:v>
                </c:pt>
                <c:pt idx="26">
                  <c:v>39485</c:v>
                </c:pt>
                <c:pt idx="27">
                  <c:v>39486</c:v>
                </c:pt>
                <c:pt idx="28">
                  <c:v>39489</c:v>
                </c:pt>
                <c:pt idx="29">
                  <c:v>39490</c:v>
                </c:pt>
                <c:pt idx="30">
                  <c:v>39491</c:v>
                </c:pt>
                <c:pt idx="31">
                  <c:v>39492</c:v>
                </c:pt>
                <c:pt idx="32">
                  <c:v>39493</c:v>
                </c:pt>
                <c:pt idx="33">
                  <c:v>39496</c:v>
                </c:pt>
                <c:pt idx="34">
                  <c:v>39497</c:v>
                </c:pt>
                <c:pt idx="35">
                  <c:v>39498</c:v>
                </c:pt>
                <c:pt idx="36">
                  <c:v>39499</c:v>
                </c:pt>
                <c:pt idx="37">
                  <c:v>39500</c:v>
                </c:pt>
                <c:pt idx="38">
                  <c:v>39503</c:v>
                </c:pt>
                <c:pt idx="39">
                  <c:v>39504</c:v>
                </c:pt>
                <c:pt idx="40">
                  <c:v>39505</c:v>
                </c:pt>
                <c:pt idx="41">
                  <c:v>39506</c:v>
                </c:pt>
                <c:pt idx="42">
                  <c:v>39507</c:v>
                </c:pt>
                <c:pt idx="43">
                  <c:v>39510</c:v>
                </c:pt>
                <c:pt idx="44">
                  <c:v>39511</c:v>
                </c:pt>
                <c:pt idx="45">
                  <c:v>39512</c:v>
                </c:pt>
                <c:pt idx="46">
                  <c:v>39513</c:v>
                </c:pt>
                <c:pt idx="47">
                  <c:v>39514</c:v>
                </c:pt>
                <c:pt idx="48">
                  <c:v>39517</c:v>
                </c:pt>
                <c:pt idx="49">
                  <c:v>39518</c:v>
                </c:pt>
                <c:pt idx="50">
                  <c:v>39519</c:v>
                </c:pt>
                <c:pt idx="51">
                  <c:v>39520</c:v>
                </c:pt>
                <c:pt idx="52">
                  <c:v>39521</c:v>
                </c:pt>
                <c:pt idx="53">
                  <c:v>39524</c:v>
                </c:pt>
                <c:pt idx="54">
                  <c:v>39525</c:v>
                </c:pt>
                <c:pt idx="55">
                  <c:v>39526</c:v>
                </c:pt>
                <c:pt idx="56">
                  <c:v>39527</c:v>
                </c:pt>
                <c:pt idx="57">
                  <c:v>39528</c:v>
                </c:pt>
                <c:pt idx="58">
                  <c:v>39531</c:v>
                </c:pt>
                <c:pt idx="59">
                  <c:v>39532</c:v>
                </c:pt>
                <c:pt idx="60">
                  <c:v>39533</c:v>
                </c:pt>
                <c:pt idx="61">
                  <c:v>39534</c:v>
                </c:pt>
                <c:pt idx="62">
                  <c:v>39535</c:v>
                </c:pt>
                <c:pt idx="63">
                  <c:v>39538</c:v>
                </c:pt>
                <c:pt idx="64">
                  <c:v>39539</c:v>
                </c:pt>
                <c:pt idx="65">
                  <c:v>39540</c:v>
                </c:pt>
                <c:pt idx="66">
                  <c:v>39541</c:v>
                </c:pt>
                <c:pt idx="67">
                  <c:v>39542</c:v>
                </c:pt>
                <c:pt idx="68">
                  <c:v>39545</c:v>
                </c:pt>
                <c:pt idx="69">
                  <c:v>39546</c:v>
                </c:pt>
                <c:pt idx="70">
                  <c:v>39547</c:v>
                </c:pt>
                <c:pt idx="71">
                  <c:v>39548</c:v>
                </c:pt>
                <c:pt idx="72">
                  <c:v>39549</c:v>
                </c:pt>
                <c:pt idx="73">
                  <c:v>39552</c:v>
                </c:pt>
                <c:pt idx="74">
                  <c:v>39553</c:v>
                </c:pt>
                <c:pt idx="75">
                  <c:v>39554</c:v>
                </c:pt>
                <c:pt idx="76">
                  <c:v>39555</c:v>
                </c:pt>
                <c:pt idx="77">
                  <c:v>39556</c:v>
                </c:pt>
                <c:pt idx="78">
                  <c:v>39559</c:v>
                </c:pt>
                <c:pt idx="79">
                  <c:v>39560</c:v>
                </c:pt>
                <c:pt idx="80">
                  <c:v>39561</c:v>
                </c:pt>
                <c:pt idx="81">
                  <c:v>39562</c:v>
                </c:pt>
                <c:pt idx="82">
                  <c:v>39563</c:v>
                </c:pt>
                <c:pt idx="83">
                  <c:v>39566</c:v>
                </c:pt>
                <c:pt idx="84">
                  <c:v>39567</c:v>
                </c:pt>
                <c:pt idx="85">
                  <c:v>39568</c:v>
                </c:pt>
                <c:pt idx="86">
                  <c:v>39569</c:v>
                </c:pt>
                <c:pt idx="87">
                  <c:v>39570</c:v>
                </c:pt>
                <c:pt idx="88">
                  <c:v>39573</c:v>
                </c:pt>
                <c:pt idx="89">
                  <c:v>39574</c:v>
                </c:pt>
                <c:pt idx="90">
                  <c:v>39575</c:v>
                </c:pt>
                <c:pt idx="91">
                  <c:v>39576</c:v>
                </c:pt>
                <c:pt idx="92">
                  <c:v>39577</c:v>
                </c:pt>
                <c:pt idx="93">
                  <c:v>39580</c:v>
                </c:pt>
                <c:pt idx="94">
                  <c:v>39581</c:v>
                </c:pt>
                <c:pt idx="95">
                  <c:v>39582</c:v>
                </c:pt>
                <c:pt idx="96">
                  <c:v>39583</c:v>
                </c:pt>
                <c:pt idx="97">
                  <c:v>39584</c:v>
                </c:pt>
                <c:pt idx="98">
                  <c:v>39587</c:v>
                </c:pt>
                <c:pt idx="99">
                  <c:v>39588</c:v>
                </c:pt>
                <c:pt idx="100">
                  <c:v>39589</c:v>
                </c:pt>
                <c:pt idx="101">
                  <c:v>39590</c:v>
                </c:pt>
                <c:pt idx="102">
                  <c:v>39591</c:v>
                </c:pt>
                <c:pt idx="103">
                  <c:v>39594</c:v>
                </c:pt>
                <c:pt idx="104">
                  <c:v>39595</c:v>
                </c:pt>
                <c:pt idx="105">
                  <c:v>39596</c:v>
                </c:pt>
                <c:pt idx="106">
                  <c:v>39597</c:v>
                </c:pt>
                <c:pt idx="107">
                  <c:v>39598</c:v>
                </c:pt>
                <c:pt idx="108">
                  <c:v>39601</c:v>
                </c:pt>
                <c:pt idx="109">
                  <c:v>39602</c:v>
                </c:pt>
                <c:pt idx="110">
                  <c:v>39603</c:v>
                </c:pt>
                <c:pt idx="111">
                  <c:v>39604</c:v>
                </c:pt>
                <c:pt idx="112">
                  <c:v>39605</c:v>
                </c:pt>
                <c:pt idx="113">
                  <c:v>39608</c:v>
                </c:pt>
                <c:pt idx="114">
                  <c:v>39609</c:v>
                </c:pt>
                <c:pt idx="115">
                  <c:v>39610</c:v>
                </c:pt>
                <c:pt idx="116">
                  <c:v>39611</c:v>
                </c:pt>
                <c:pt idx="117">
                  <c:v>39612</c:v>
                </c:pt>
                <c:pt idx="118">
                  <c:v>39615</c:v>
                </c:pt>
                <c:pt idx="119">
                  <c:v>39616</c:v>
                </c:pt>
                <c:pt idx="120">
                  <c:v>39617</c:v>
                </c:pt>
                <c:pt idx="121">
                  <c:v>39618</c:v>
                </c:pt>
                <c:pt idx="122">
                  <c:v>39619</c:v>
                </c:pt>
                <c:pt idx="123">
                  <c:v>39622</c:v>
                </c:pt>
                <c:pt idx="124">
                  <c:v>39623</c:v>
                </c:pt>
                <c:pt idx="125">
                  <c:v>39624</c:v>
                </c:pt>
                <c:pt idx="126">
                  <c:v>39625</c:v>
                </c:pt>
                <c:pt idx="127">
                  <c:v>39626</c:v>
                </c:pt>
                <c:pt idx="128">
                  <c:v>39629</c:v>
                </c:pt>
                <c:pt idx="129">
                  <c:v>39630</c:v>
                </c:pt>
                <c:pt idx="130">
                  <c:v>39631</c:v>
                </c:pt>
                <c:pt idx="131">
                  <c:v>39632</c:v>
                </c:pt>
                <c:pt idx="132">
                  <c:v>39633</c:v>
                </c:pt>
                <c:pt idx="133">
                  <c:v>39636</c:v>
                </c:pt>
                <c:pt idx="134">
                  <c:v>39637</c:v>
                </c:pt>
                <c:pt idx="135">
                  <c:v>39638</c:v>
                </c:pt>
                <c:pt idx="136">
                  <c:v>39639</c:v>
                </c:pt>
                <c:pt idx="137">
                  <c:v>39640</c:v>
                </c:pt>
                <c:pt idx="138">
                  <c:v>39643</c:v>
                </c:pt>
                <c:pt idx="139">
                  <c:v>39644</c:v>
                </c:pt>
                <c:pt idx="140">
                  <c:v>39645</c:v>
                </c:pt>
                <c:pt idx="141">
                  <c:v>39646</c:v>
                </c:pt>
                <c:pt idx="142">
                  <c:v>39647</c:v>
                </c:pt>
                <c:pt idx="143">
                  <c:v>39650</c:v>
                </c:pt>
                <c:pt idx="144">
                  <c:v>39651</c:v>
                </c:pt>
                <c:pt idx="145">
                  <c:v>39652</c:v>
                </c:pt>
                <c:pt idx="146">
                  <c:v>39653</c:v>
                </c:pt>
                <c:pt idx="147">
                  <c:v>39654</c:v>
                </c:pt>
                <c:pt idx="148">
                  <c:v>39657</c:v>
                </c:pt>
                <c:pt idx="149">
                  <c:v>39658</c:v>
                </c:pt>
                <c:pt idx="150">
                  <c:v>39659</c:v>
                </c:pt>
                <c:pt idx="151">
                  <c:v>39660</c:v>
                </c:pt>
                <c:pt idx="152">
                  <c:v>39661</c:v>
                </c:pt>
                <c:pt idx="153">
                  <c:v>39664</c:v>
                </c:pt>
                <c:pt idx="154">
                  <c:v>39665</c:v>
                </c:pt>
                <c:pt idx="155">
                  <c:v>39666</c:v>
                </c:pt>
                <c:pt idx="156">
                  <c:v>39667</c:v>
                </c:pt>
                <c:pt idx="157">
                  <c:v>39668</c:v>
                </c:pt>
                <c:pt idx="158">
                  <c:v>39671</c:v>
                </c:pt>
                <c:pt idx="159">
                  <c:v>39672</c:v>
                </c:pt>
                <c:pt idx="160">
                  <c:v>39673</c:v>
                </c:pt>
                <c:pt idx="161">
                  <c:v>39674</c:v>
                </c:pt>
                <c:pt idx="162">
                  <c:v>39675</c:v>
                </c:pt>
                <c:pt idx="163">
                  <c:v>39678</c:v>
                </c:pt>
                <c:pt idx="164">
                  <c:v>39679</c:v>
                </c:pt>
                <c:pt idx="165">
                  <c:v>39680</c:v>
                </c:pt>
                <c:pt idx="166">
                  <c:v>39681</c:v>
                </c:pt>
                <c:pt idx="167">
                  <c:v>39682</c:v>
                </c:pt>
                <c:pt idx="168">
                  <c:v>39685</c:v>
                </c:pt>
                <c:pt idx="169">
                  <c:v>39686</c:v>
                </c:pt>
                <c:pt idx="170">
                  <c:v>39687</c:v>
                </c:pt>
                <c:pt idx="171">
                  <c:v>39688</c:v>
                </c:pt>
                <c:pt idx="172">
                  <c:v>39689</c:v>
                </c:pt>
                <c:pt idx="173">
                  <c:v>39692</c:v>
                </c:pt>
                <c:pt idx="174">
                  <c:v>39693</c:v>
                </c:pt>
                <c:pt idx="175">
                  <c:v>39694</c:v>
                </c:pt>
                <c:pt idx="176">
                  <c:v>39695</c:v>
                </c:pt>
                <c:pt idx="177">
                  <c:v>39696</c:v>
                </c:pt>
                <c:pt idx="178">
                  <c:v>39699</c:v>
                </c:pt>
                <c:pt idx="179">
                  <c:v>39700</c:v>
                </c:pt>
                <c:pt idx="180">
                  <c:v>39701</c:v>
                </c:pt>
                <c:pt idx="181">
                  <c:v>39702</c:v>
                </c:pt>
                <c:pt idx="182">
                  <c:v>39703</c:v>
                </c:pt>
                <c:pt idx="183">
                  <c:v>39706</c:v>
                </c:pt>
                <c:pt idx="184">
                  <c:v>39707</c:v>
                </c:pt>
                <c:pt idx="185">
                  <c:v>39708</c:v>
                </c:pt>
                <c:pt idx="186">
                  <c:v>39709</c:v>
                </c:pt>
                <c:pt idx="187">
                  <c:v>39710</c:v>
                </c:pt>
                <c:pt idx="188">
                  <c:v>39713</c:v>
                </c:pt>
                <c:pt idx="189">
                  <c:v>39714</c:v>
                </c:pt>
                <c:pt idx="190">
                  <c:v>39715</c:v>
                </c:pt>
                <c:pt idx="191">
                  <c:v>39716</c:v>
                </c:pt>
                <c:pt idx="192">
                  <c:v>39717</c:v>
                </c:pt>
                <c:pt idx="193">
                  <c:v>39720</c:v>
                </c:pt>
                <c:pt idx="194">
                  <c:v>39721</c:v>
                </c:pt>
                <c:pt idx="195">
                  <c:v>39722</c:v>
                </c:pt>
                <c:pt idx="196">
                  <c:v>39723</c:v>
                </c:pt>
                <c:pt idx="197">
                  <c:v>39724</c:v>
                </c:pt>
                <c:pt idx="198">
                  <c:v>39727</c:v>
                </c:pt>
                <c:pt idx="199">
                  <c:v>39728</c:v>
                </c:pt>
                <c:pt idx="200">
                  <c:v>39729</c:v>
                </c:pt>
                <c:pt idx="201">
                  <c:v>39730</c:v>
                </c:pt>
                <c:pt idx="202">
                  <c:v>39731</c:v>
                </c:pt>
                <c:pt idx="203">
                  <c:v>39734</c:v>
                </c:pt>
                <c:pt idx="204">
                  <c:v>39735</c:v>
                </c:pt>
                <c:pt idx="205">
                  <c:v>39736</c:v>
                </c:pt>
                <c:pt idx="206">
                  <c:v>39737</c:v>
                </c:pt>
                <c:pt idx="207">
                  <c:v>39738</c:v>
                </c:pt>
                <c:pt idx="208">
                  <c:v>39741</c:v>
                </c:pt>
                <c:pt idx="209">
                  <c:v>39742</c:v>
                </c:pt>
                <c:pt idx="210">
                  <c:v>39743</c:v>
                </c:pt>
                <c:pt idx="211">
                  <c:v>39744</c:v>
                </c:pt>
                <c:pt idx="212">
                  <c:v>39745</c:v>
                </c:pt>
                <c:pt idx="213">
                  <c:v>39748</c:v>
                </c:pt>
                <c:pt idx="214">
                  <c:v>39749</c:v>
                </c:pt>
                <c:pt idx="215">
                  <c:v>39750</c:v>
                </c:pt>
                <c:pt idx="216">
                  <c:v>39751</c:v>
                </c:pt>
                <c:pt idx="217">
                  <c:v>39752</c:v>
                </c:pt>
                <c:pt idx="218">
                  <c:v>39755</c:v>
                </c:pt>
                <c:pt idx="219">
                  <c:v>39756</c:v>
                </c:pt>
                <c:pt idx="220">
                  <c:v>39757</c:v>
                </c:pt>
                <c:pt idx="221">
                  <c:v>39758</c:v>
                </c:pt>
                <c:pt idx="222">
                  <c:v>39759</c:v>
                </c:pt>
                <c:pt idx="223">
                  <c:v>39762</c:v>
                </c:pt>
                <c:pt idx="224">
                  <c:v>39763</c:v>
                </c:pt>
                <c:pt idx="225">
                  <c:v>39764</c:v>
                </c:pt>
                <c:pt idx="226">
                  <c:v>39765</c:v>
                </c:pt>
                <c:pt idx="227">
                  <c:v>39766</c:v>
                </c:pt>
                <c:pt idx="228">
                  <c:v>39769</c:v>
                </c:pt>
                <c:pt idx="229">
                  <c:v>39770</c:v>
                </c:pt>
                <c:pt idx="230">
                  <c:v>39771</c:v>
                </c:pt>
                <c:pt idx="231">
                  <c:v>39772</c:v>
                </c:pt>
                <c:pt idx="232">
                  <c:v>39773</c:v>
                </c:pt>
                <c:pt idx="233">
                  <c:v>39776</c:v>
                </c:pt>
                <c:pt idx="234">
                  <c:v>39777</c:v>
                </c:pt>
                <c:pt idx="235">
                  <c:v>39778</c:v>
                </c:pt>
                <c:pt idx="236">
                  <c:v>39779</c:v>
                </c:pt>
                <c:pt idx="237">
                  <c:v>39780</c:v>
                </c:pt>
                <c:pt idx="238">
                  <c:v>39783</c:v>
                </c:pt>
                <c:pt idx="239">
                  <c:v>39784</c:v>
                </c:pt>
                <c:pt idx="240">
                  <c:v>39785</c:v>
                </c:pt>
                <c:pt idx="241">
                  <c:v>39786</c:v>
                </c:pt>
                <c:pt idx="242">
                  <c:v>39787</c:v>
                </c:pt>
                <c:pt idx="243">
                  <c:v>39790</c:v>
                </c:pt>
                <c:pt idx="244">
                  <c:v>39791</c:v>
                </c:pt>
                <c:pt idx="245">
                  <c:v>39792</c:v>
                </c:pt>
                <c:pt idx="246">
                  <c:v>39793</c:v>
                </c:pt>
                <c:pt idx="247">
                  <c:v>39794</c:v>
                </c:pt>
                <c:pt idx="248">
                  <c:v>39797</c:v>
                </c:pt>
                <c:pt idx="249">
                  <c:v>39798</c:v>
                </c:pt>
                <c:pt idx="250">
                  <c:v>39799</c:v>
                </c:pt>
                <c:pt idx="251">
                  <c:v>39800</c:v>
                </c:pt>
                <c:pt idx="252">
                  <c:v>39801</c:v>
                </c:pt>
                <c:pt idx="253">
                  <c:v>39804</c:v>
                </c:pt>
                <c:pt idx="254">
                  <c:v>39805</c:v>
                </c:pt>
                <c:pt idx="255">
                  <c:v>39806</c:v>
                </c:pt>
                <c:pt idx="256">
                  <c:v>39807</c:v>
                </c:pt>
                <c:pt idx="257">
                  <c:v>39808</c:v>
                </c:pt>
                <c:pt idx="258">
                  <c:v>39811</c:v>
                </c:pt>
                <c:pt idx="259">
                  <c:v>39812</c:v>
                </c:pt>
                <c:pt idx="260">
                  <c:v>39813</c:v>
                </c:pt>
                <c:pt idx="261">
                  <c:v>39814</c:v>
                </c:pt>
                <c:pt idx="262">
                  <c:v>39815</c:v>
                </c:pt>
                <c:pt idx="263">
                  <c:v>39818</c:v>
                </c:pt>
                <c:pt idx="264">
                  <c:v>39819</c:v>
                </c:pt>
                <c:pt idx="265">
                  <c:v>39820</c:v>
                </c:pt>
                <c:pt idx="266">
                  <c:v>39821</c:v>
                </c:pt>
                <c:pt idx="267">
                  <c:v>39822</c:v>
                </c:pt>
                <c:pt idx="268">
                  <c:v>39825</c:v>
                </c:pt>
                <c:pt idx="269">
                  <c:v>39826</c:v>
                </c:pt>
                <c:pt idx="270">
                  <c:v>39827</c:v>
                </c:pt>
                <c:pt idx="271">
                  <c:v>39828</c:v>
                </c:pt>
                <c:pt idx="272">
                  <c:v>39829</c:v>
                </c:pt>
                <c:pt idx="273">
                  <c:v>39832</c:v>
                </c:pt>
                <c:pt idx="274">
                  <c:v>39833</c:v>
                </c:pt>
                <c:pt idx="275">
                  <c:v>39834</c:v>
                </c:pt>
                <c:pt idx="276">
                  <c:v>39835</c:v>
                </c:pt>
                <c:pt idx="277">
                  <c:v>39836</c:v>
                </c:pt>
                <c:pt idx="278">
                  <c:v>39839</c:v>
                </c:pt>
                <c:pt idx="279">
                  <c:v>39840</c:v>
                </c:pt>
                <c:pt idx="280">
                  <c:v>39841</c:v>
                </c:pt>
                <c:pt idx="281">
                  <c:v>39842</c:v>
                </c:pt>
                <c:pt idx="282">
                  <c:v>39843</c:v>
                </c:pt>
                <c:pt idx="283">
                  <c:v>39846</c:v>
                </c:pt>
                <c:pt idx="284">
                  <c:v>39847</c:v>
                </c:pt>
                <c:pt idx="285">
                  <c:v>39848</c:v>
                </c:pt>
                <c:pt idx="286">
                  <c:v>39849</c:v>
                </c:pt>
                <c:pt idx="287">
                  <c:v>39850</c:v>
                </c:pt>
                <c:pt idx="288">
                  <c:v>39853</c:v>
                </c:pt>
                <c:pt idx="289">
                  <c:v>39854</c:v>
                </c:pt>
                <c:pt idx="290">
                  <c:v>39855</c:v>
                </c:pt>
                <c:pt idx="291">
                  <c:v>39856</c:v>
                </c:pt>
                <c:pt idx="292">
                  <c:v>39857</c:v>
                </c:pt>
                <c:pt idx="293">
                  <c:v>39860</c:v>
                </c:pt>
                <c:pt idx="294">
                  <c:v>39861</c:v>
                </c:pt>
                <c:pt idx="295">
                  <c:v>39862</c:v>
                </c:pt>
                <c:pt idx="296">
                  <c:v>39863</c:v>
                </c:pt>
                <c:pt idx="297">
                  <c:v>39864</c:v>
                </c:pt>
                <c:pt idx="298">
                  <c:v>39867</c:v>
                </c:pt>
                <c:pt idx="299">
                  <c:v>39868</c:v>
                </c:pt>
                <c:pt idx="300">
                  <c:v>39869</c:v>
                </c:pt>
                <c:pt idx="301">
                  <c:v>39870</c:v>
                </c:pt>
                <c:pt idx="302">
                  <c:v>39871</c:v>
                </c:pt>
                <c:pt idx="303">
                  <c:v>39874</c:v>
                </c:pt>
                <c:pt idx="304">
                  <c:v>39875</c:v>
                </c:pt>
                <c:pt idx="305">
                  <c:v>39876</c:v>
                </c:pt>
                <c:pt idx="306">
                  <c:v>39877</c:v>
                </c:pt>
                <c:pt idx="307">
                  <c:v>39878</c:v>
                </c:pt>
                <c:pt idx="308">
                  <c:v>39881</c:v>
                </c:pt>
                <c:pt idx="309">
                  <c:v>39882</c:v>
                </c:pt>
                <c:pt idx="310">
                  <c:v>39883</c:v>
                </c:pt>
                <c:pt idx="311">
                  <c:v>39884</c:v>
                </c:pt>
                <c:pt idx="312">
                  <c:v>39885</c:v>
                </c:pt>
                <c:pt idx="313">
                  <c:v>39888</c:v>
                </c:pt>
                <c:pt idx="314">
                  <c:v>39889</c:v>
                </c:pt>
                <c:pt idx="315">
                  <c:v>39890</c:v>
                </c:pt>
                <c:pt idx="316">
                  <c:v>39891</c:v>
                </c:pt>
                <c:pt idx="317">
                  <c:v>39892</c:v>
                </c:pt>
                <c:pt idx="318">
                  <c:v>39895</c:v>
                </c:pt>
                <c:pt idx="319">
                  <c:v>39896</c:v>
                </c:pt>
                <c:pt idx="320">
                  <c:v>39897</c:v>
                </c:pt>
                <c:pt idx="321">
                  <c:v>39898</c:v>
                </c:pt>
                <c:pt idx="322">
                  <c:v>39899</c:v>
                </c:pt>
                <c:pt idx="323">
                  <c:v>39902</c:v>
                </c:pt>
                <c:pt idx="324">
                  <c:v>39903</c:v>
                </c:pt>
                <c:pt idx="325">
                  <c:v>39904</c:v>
                </c:pt>
                <c:pt idx="326">
                  <c:v>39905</c:v>
                </c:pt>
                <c:pt idx="327">
                  <c:v>39906</c:v>
                </c:pt>
                <c:pt idx="328">
                  <c:v>39909</c:v>
                </c:pt>
                <c:pt idx="329">
                  <c:v>39910</c:v>
                </c:pt>
                <c:pt idx="330">
                  <c:v>39911</c:v>
                </c:pt>
                <c:pt idx="331">
                  <c:v>39912</c:v>
                </c:pt>
                <c:pt idx="332">
                  <c:v>39913</c:v>
                </c:pt>
                <c:pt idx="333">
                  <c:v>39916</c:v>
                </c:pt>
                <c:pt idx="334">
                  <c:v>39917</c:v>
                </c:pt>
                <c:pt idx="335">
                  <c:v>39918</c:v>
                </c:pt>
                <c:pt idx="336">
                  <c:v>39919</c:v>
                </c:pt>
                <c:pt idx="337">
                  <c:v>39920</c:v>
                </c:pt>
                <c:pt idx="338">
                  <c:v>39923</c:v>
                </c:pt>
                <c:pt idx="339">
                  <c:v>39924</c:v>
                </c:pt>
                <c:pt idx="340">
                  <c:v>39925</c:v>
                </c:pt>
                <c:pt idx="341">
                  <c:v>39926</c:v>
                </c:pt>
                <c:pt idx="342">
                  <c:v>39927</c:v>
                </c:pt>
                <c:pt idx="343">
                  <c:v>39930</c:v>
                </c:pt>
                <c:pt idx="344">
                  <c:v>39931</c:v>
                </c:pt>
                <c:pt idx="345">
                  <c:v>39932</c:v>
                </c:pt>
                <c:pt idx="346">
                  <c:v>39933</c:v>
                </c:pt>
                <c:pt idx="347">
                  <c:v>39934</c:v>
                </c:pt>
                <c:pt idx="348">
                  <c:v>39937</c:v>
                </c:pt>
                <c:pt idx="349">
                  <c:v>39938</c:v>
                </c:pt>
                <c:pt idx="350">
                  <c:v>39939</c:v>
                </c:pt>
                <c:pt idx="351">
                  <c:v>39940</c:v>
                </c:pt>
                <c:pt idx="352">
                  <c:v>39941</c:v>
                </c:pt>
                <c:pt idx="353">
                  <c:v>39944</c:v>
                </c:pt>
                <c:pt idx="354">
                  <c:v>39945</c:v>
                </c:pt>
                <c:pt idx="355">
                  <c:v>39946</c:v>
                </c:pt>
                <c:pt idx="356">
                  <c:v>39947</c:v>
                </c:pt>
                <c:pt idx="357">
                  <c:v>39948</c:v>
                </c:pt>
                <c:pt idx="358">
                  <c:v>39951</c:v>
                </c:pt>
                <c:pt idx="359">
                  <c:v>39952</c:v>
                </c:pt>
                <c:pt idx="360">
                  <c:v>39953</c:v>
                </c:pt>
                <c:pt idx="361">
                  <c:v>39954</c:v>
                </c:pt>
                <c:pt idx="362">
                  <c:v>39955</c:v>
                </c:pt>
                <c:pt idx="363">
                  <c:v>39958</c:v>
                </c:pt>
                <c:pt idx="364">
                  <c:v>39959</c:v>
                </c:pt>
                <c:pt idx="365">
                  <c:v>39960</c:v>
                </c:pt>
                <c:pt idx="366">
                  <c:v>39961</c:v>
                </c:pt>
                <c:pt idx="367">
                  <c:v>39962</c:v>
                </c:pt>
                <c:pt idx="368">
                  <c:v>39965</c:v>
                </c:pt>
                <c:pt idx="369">
                  <c:v>39966</c:v>
                </c:pt>
                <c:pt idx="370">
                  <c:v>39967</c:v>
                </c:pt>
                <c:pt idx="371">
                  <c:v>39968</c:v>
                </c:pt>
                <c:pt idx="372">
                  <c:v>39969</c:v>
                </c:pt>
                <c:pt idx="373">
                  <c:v>39972</c:v>
                </c:pt>
                <c:pt idx="374">
                  <c:v>39973</c:v>
                </c:pt>
                <c:pt idx="375">
                  <c:v>39974</c:v>
                </c:pt>
                <c:pt idx="376">
                  <c:v>39975</c:v>
                </c:pt>
                <c:pt idx="377">
                  <c:v>39976</c:v>
                </c:pt>
                <c:pt idx="378">
                  <c:v>39979</c:v>
                </c:pt>
                <c:pt idx="379">
                  <c:v>39980</c:v>
                </c:pt>
                <c:pt idx="380">
                  <c:v>39981</c:v>
                </c:pt>
                <c:pt idx="381">
                  <c:v>39982</c:v>
                </c:pt>
                <c:pt idx="382">
                  <c:v>39983</c:v>
                </c:pt>
                <c:pt idx="383">
                  <c:v>39986</c:v>
                </c:pt>
                <c:pt idx="384">
                  <c:v>39987</c:v>
                </c:pt>
                <c:pt idx="385">
                  <c:v>39988</c:v>
                </c:pt>
                <c:pt idx="386">
                  <c:v>39989</c:v>
                </c:pt>
                <c:pt idx="387">
                  <c:v>39990</c:v>
                </c:pt>
                <c:pt idx="388">
                  <c:v>39993</c:v>
                </c:pt>
                <c:pt idx="389">
                  <c:v>39994</c:v>
                </c:pt>
                <c:pt idx="390">
                  <c:v>39995</c:v>
                </c:pt>
                <c:pt idx="391">
                  <c:v>39996</c:v>
                </c:pt>
                <c:pt idx="392">
                  <c:v>39997</c:v>
                </c:pt>
                <c:pt idx="393">
                  <c:v>40000</c:v>
                </c:pt>
                <c:pt idx="394">
                  <c:v>40001</c:v>
                </c:pt>
                <c:pt idx="395">
                  <c:v>40002</c:v>
                </c:pt>
                <c:pt idx="396">
                  <c:v>40003</c:v>
                </c:pt>
                <c:pt idx="397">
                  <c:v>40004</c:v>
                </c:pt>
                <c:pt idx="398">
                  <c:v>40007</c:v>
                </c:pt>
                <c:pt idx="399">
                  <c:v>40008</c:v>
                </c:pt>
                <c:pt idx="400">
                  <c:v>40009</c:v>
                </c:pt>
                <c:pt idx="401">
                  <c:v>40010</c:v>
                </c:pt>
                <c:pt idx="402">
                  <c:v>40011</c:v>
                </c:pt>
                <c:pt idx="403">
                  <c:v>40014</c:v>
                </c:pt>
                <c:pt idx="404">
                  <c:v>40015</c:v>
                </c:pt>
                <c:pt idx="405">
                  <c:v>40016</c:v>
                </c:pt>
                <c:pt idx="406">
                  <c:v>40017</c:v>
                </c:pt>
                <c:pt idx="407">
                  <c:v>40018</c:v>
                </c:pt>
                <c:pt idx="408">
                  <c:v>40021</c:v>
                </c:pt>
                <c:pt idx="409">
                  <c:v>40022</c:v>
                </c:pt>
                <c:pt idx="410">
                  <c:v>40023</c:v>
                </c:pt>
                <c:pt idx="411">
                  <c:v>40024</c:v>
                </c:pt>
                <c:pt idx="412">
                  <c:v>40025</c:v>
                </c:pt>
                <c:pt idx="413">
                  <c:v>40028</c:v>
                </c:pt>
                <c:pt idx="414">
                  <c:v>40029</c:v>
                </c:pt>
                <c:pt idx="415">
                  <c:v>40030</c:v>
                </c:pt>
                <c:pt idx="416">
                  <c:v>40031</c:v>
                </c:pt>
                <c:pt idx="417">
                  <c:v>40032</c:v>
                </c:pt>
                <c:pt idx="418">
                  <c:v>40035</c:v>
                </c:pt>
                <c:pt idx="419">
                  <c:v>40036</c:v>
                </c:pt>
                <c:pt idx="420">
                  <c:v>40037</c:v>
                </c:pt>
                <c:pt idx="421">
                  <c:v>40038</c:v>
                </c:pt>
                <c:pt idx="422">
                  <c:v>40039</c:v>
                </c:pt>
                <c:pt idx="423">
                  <c:v>40042</c:v>
                </c:pt>
                <c:pt idx="424">
                  <c:v>40043</c:v>
                </c:pt>
                <c:pt idx="425">
                  <c:v>40044</c:v>
                </c:pt>
                <c:pt idx="426">
                  <c:v>40045</c:v>
                </c:pt>
                <c:pt idx="427">
                  <c:v>40046</c:v>
                </c:pt>
                <c:pt idx="428">
                  <c:v>40049</c:v>
                </c:pt>
                <c:pt idx="429">
                  <c:v>40050</c:v>
                </c:pt>
                <c:pt idx="430">
                  <c:v>40051</c:v>
                </c:pt>
                <c:pt idx="431">
                  <c:v>40052</c:v>
                </c:pt>
                <c:pt idx="432">
                  <c:v>40053</c:v>
                </c:pt>
                <c:pt idx="433">
                  <c:v>40056</c:v>
                </c:pt>
                <c:pt idx="434">
                  <c:v>40057</c:v>
                </c:pt>
                <c:pt idx="435">
                  <c:v>40058</c:v>
                </c:pt>
                <c:pt idx="436">
                  <c:v>40059</c:v>
                </c:pt>
                <c:pt idx="437">
                  <c:v>40060</c:v>
                </c:pt>
                <c:pt idx="438">
                  <c:v>40063</c:v>
                </c:pt>
                <c:pt idx="439">
                  <c:v>40064</c:v>
                </c:pt>
                <c:pt idx="440">
                  <c:v>40065</c:v>
                </c:pt>
                <c:pt idx="441">
                  <c:v>40066</c:v>
                </c:pt>
                <c:pt idx="442">
                  <c:v>40067</c:v>
                </c:pt>
                <c:pt idx="443">
                  <c:v>40070</c:v>
                </c:pt>
                <c:pt idx="444">
                  <c:v>40071</c:v>
                </c:pt>
                <c:pt idx="445">
                  <c:v>40072</c:v>
                </c:pt>
                <c:pt idx="446">
                  <c:v>40073</c:v>
                </c:pt>
                <c:pt idx="447">
                  <c:v>40074</c:v>
                </c:pt>
                <c:pt idx="448">
                  <c:v>40077</c:v>
                </c:pt>
                <c:pt idx="449">
                  <c:v>40078</c:v>
                </c:pt>
                <c:pt idx="450">
                  <c:v>40079</c:v>
                </c:pt>
                <c:pt idx="451">
                  <c:v>40080</c:v>
                </c:pt>
                <c:pt idx="452">
                  <c:v>40081</c:v>
                </c:pt>
                <c:pt idx="453">
                  <c:v>40084</c:v>
                </c:pt>
                <c:pt idx="454">
                  <c:v>40085</c:v>
                </c:pt>
                <c:pt idx="455">
                  <c:v>40086</c:v>
                </c:pt>
                <c:pt idx="456">
                  <c:v>40087</c:v>
                </c:pt>
                <c:pt idx="457">
                  <c:v>40088</c:v>
                </c:pt>
                <c:pt idx="458">
                  <c:v>40091</c:v>
                </c:pt>
                <c:pt idx="459">
                  <c:v>40092</c:v>
                </c:pt>
                <c:pt idx="460">
                  <c:v>40093</c:v>
                </c:pt>
                <c:pt idx="461">
                  <c:v>40094</c:v>
                </c:pt>
                <c:pt idx="462">
                  <c:v>40095</c:v>
                </c:pt>
                <c:pt idx="463">
                  <c:v>40098</c:v>
                </c:pt>
                <c:pt idx="464">
                  <c:v>40099</c:v>
                </c:pt>
                <c:pt idx="465">
                  <c:v>40100</c:v>
                </c:pt>
                <c:pt idx="466">
                  <c:v>40101</c:v>
                </c:pt>
                <c:pt idx="467">
                  <c:v>40102</c:v>
                </c:pt>
                <c:pt idx="468">
                  <c:v>40105</c:v>
                </c:pt>
                <c:pt idx="469">
                  <c:v>40106</c:v>
                </c:pt>
                <c:pt idx="470">
                  <c:v>40107</c:v>
                </c:pt>
                <c:pt idx="471">
                  <c:v>40108</c:v>
                </c:pt>
                <c:pt idx="472">
                  <c:v>40109</c:v>
                </c:pt>
                <c:pt idx="473">
                  <c:v>40112</c:v>
                </c:pt>
                <c:pt idx="474">
                  <c:v>40113</c:v>
                </c:pt>
                <c:pt idx="475">
                  <c:v>40114</c:v>
                </c:pt>
                <c:pt idx="476">
                  <c:v>40115</c:v>
                </c:pt>
                <c:pt idx="477">
                  <c:v>40116</c:v>
                </c:pt>
                <c:pt idx="478">
                  <c:v>40119</c:v>
                </c:pt>
                <c:pt idx="479">
                  <c:v>40120</c:v>
                </c:pt>
                <c:pt idx="480">
                  <c:v>40121</c:v>
                </c:pt>
                <c:pt idx="481">
                  <c:v>40122</c:v>
                </c:pt>
                <c:pt idx="482">
                  <c:v>40123</c:v>
                </c:pt>
                <c:pt idx="483">
                  <c:v>40126</c:v>
                </c:pt>
                <c:pt idx="484">
                  <c:v>40127</c:v>
                </c:pt>
                <c:pt idx="485">
                  <c:v>40128</c:v>
                </c:pt>
                <c:pt idx="486">
                  <c:v>40129</c:v>
                </c:pt>
                <c:pt idx="487">
                  <c:v>40130</c:v>
                </c:pt>
                <c:pt idx="488">
                  <c:v>40133</c:v>
                </c:pt>
                <c:pt idx="489">
                  <c:v>40134</c:v>
                </c:pt>
                <c:pt idx="490">
                  <c:v>40135</c:v>
                </c:pt>
                <c:pt idx="491">
                  <c:v>40136</c:v>
                </c:pt>
                <c:pt idx="492">
                  <c:v>40137</c:v>
                </c:pt>
                <c:pt idx="493">
                  <c:v>40140</c:v>
                </c:pt>
                <c:pt idx="494">
                  <c:v>40141</c:v>
                </c:pt>
                <c:pt idx="495">
                  <c:v>40142</c:v>
                </c:pt>
                <c:pt idx="496">
                  <c:v>40143</c:v>
                </c:pt>
                <c:pt idx="497">
                  <c:v>40144</c:v>
                </c:pt>
                <c:pt idx="498">
                  <c:v>40147</c:v>
                </c:pt>
                <c:pt idx="499">
                  <c:v>40148</c:v>
                </c:pt>
                <c:pt idx="500">
                  <c:v>40149</c:v>
                </c:pt>
                <c:pt idx="501">
                  <c:v>40150</c:v>
                </c:pt>
                <c:pt idx="502">
                  <c:v>40151</c:v>
                </c:pt>
                <c:pt idx="503">
                  <c:v>40154</c:v>
                </c:pt>
                <c:pt idx="504">
                  <c:v>40155</c:v>
                </c:pt>
                <c:pt idx="505">
                  <c:v>40156</c:v>
                </c:pt>
                <c:pt idx="506">
                  <c:v>40157</c:v>
                </c:pt>
                <c:pt idx="507">
                  <c:v>40158</c:v>
                </c:pt>
                <c:pt idx="508">
                  <c:v>40161</c:v>
                </c:pt>
                <c:pt idx="509">
                  <c:v>40162</c:v>
                </c:pt>
                <c:pt idx="510">
                  <c:v>40163</c:v>
                </c:pt>
                <c:pt idx="511">
                  <c:v>40164</c:v>
                </c:pt>
                <c:pt idx="512">
                  <c:v>40165</c:v>
                </c:pt>
                <c:pt idx="513">
                  <c:v>40168</c:v>
                </c:pt>
                <c:pt idx="514">
                  <c:v>40169</c:v>
                </c:pt>
                <c:pt idx="515">
                  <c:v>40170</c:v>
                </c:pt>
                <c:pt idx="516">
                  <c:v>40171</c:v>
                </c:pt>
                <c:pt idx="517">
                  <c:v>40172</c:v>
                </c:pt>
                <c:pt idx="518">
                  <c:v>40175</c:v>
                </c:pt>
                <c:pt idx="519">
                  <c:v>40176</c:v>
                </c:pt>
                <c:pt idx="520">
                  <c:v>40177</c:v>
                </c:pt>
                <c:pt idx="521">
                  <c:v>40178</c:v>
                </c:pt>
                <c:pt idx="522">
                  <c:v>40179</c:v>
                </c:pt>
                <c:pt idx="523">
                  <c:v>40182</c:v>
                </c:pt>
                <c:pt idx="524">
                  <c:v>40183</c:v>
                </c:pt>
                <c:pt idx="525">
                  <c:v>40184</c:v>
                </c:pt>
                <c:pt idx="526">
                  <c:v>40185</c:v>
                </c:pt>
                <c:pt idx="527">
                  <c:v>40186</c:v>
                </c:pt>
                <c:pt idx="528">
                  <c:v>40189</c:v>
                </c:pt>
                <c:pt idx="529">
                  <c:v>40190</c:v>
                </c:pt>
                <c:pt idx="530">
                  <c:v>40191</c:v>
                </c:pt>
                <c:pt idx="531">
                  <c:v>40192</c:v>
                </c:pt>
                <c:pt idx="532">
                  <c:v>40193</c:v>
                </c:pt>
                <c:pt idx="533">
                  <c:v>40196</c:v>
                </c:pt>
                <c:pt idx="534">
                  <c:v>40197</c:v>
                </c:pt>
                <c:pt idx="535">
                  <c:v>40198</c:v>
                </c:pt>
                <c:pt idx="536">
                  <c:v>40199</c:v>
                </c:pt>
                <c:pt idx="537">
                  <c:v>40200</c:v>
                </c:pt>
                <c:pt idx="538">
                  <c:v>40203</c:v>
                </c:pt>
                <c:pt idx="539">
                  <c:v>40204</c:v>
                </c:pt>
                <c:pt idx="540">
                  <c:v>40205</c:v>
                </c:pt>
                <c:pt idx="541">
                  <c:v>40206</c:v>
                </c:pt>
                <c:pt idx="542">
                  <c:v>40207</c:v>
                </c:pt>
                <c:pt idx="543">
                  <c:v>40210</c:v>
                </c:pt>
                <c:pt idx="544">
                  <c:v>40211</c:v>
                </c:pt>
                <c:pt idx="545">
                  <c:v>40212</c:v>
                </c:pt>
                <c:pt idx="546">
                  <c:v>40213</c:v>
                </c:pt>
                <c:pt idx="547">
                  <c:v>40214</c:v>
                </c:pt>
                <c:pt idx="548">
                  <c:v>40217</c:v>
                </c:pt>
                <c:pt idx="549">
                  <c:v>40218</c:v>
                </c:pt>
                <c:pt idx="550">
                  <c:v>40219</c:v>
                </c:pt>
                <c:pt idx="551">
                  <c:v>40220</c:v>
                </c:pt>
                <c:pt idx="552">
                  <c:v>40221</c:v>
                </c:pt>
                <c:pt idx="553">
                  <c:v>40224</c:v>
                </c:pt>
                <c:pt idx="554">
                  <c:v>40225</c:v>
                </c:pt>
                <c:pt idx="555">
                  <c:v>40226</c:v>
                </c:pt>
                <c:pt idx="556">
                  <c:v>40227</c:v>
                </c:pt>
                <c:pt idx="557">
                  <c:v>40228</c:v>
                </c:pt>
                <c:pt idx="558">
                  <c:v>40231</c:v>
                </c:pt>
                <c:pt idx="559">
                  <c:v>40232</c:v>
                </c:pt>
                <c:pt idx="560">
                  <c:v>40233</c:v>
                </c:pt>
                <c:pt idx="561">
                  <c:v>40234</c:v>
                </c:pt>
                <c:pt idx="562">
                  <c:v>40235</c:v>
                </c:pt>
                <c:pt idx="563">
                  <c:v>40238</c:v>
                </c:pt>
                <c:pt idx="564">
                  <c:v>40239</c:v>
                </c:pt>
                <c:pt idx="565">
                  <c:v>40240</c:v>
                </c:pt>
                <c:pt idx="566">
                  <c:v>40241</c:v>
                </c:pt>
                <c:pt idx="567">
                  <c:v>40242</c:v>
                </c:pt>
                <c:pt idx="568">
                  <c:v>40245</c:v>
                </c:pt>
                <c:pt idx="569">
                  <c:v>40246</c:v>
                </c:pt>
                <c:pt idx="570">
                  <c:v>40247</c:v>
                </c:pt>
                <c:pt idx="571">
                  <c:v>40248</c:v>
                </c:pt>
                <c:pt idx="572">
                  <c:v>40249</c:v>
                </c:pt>
                <c:pt idx="573">
                  <c:v>40252</c:v>
                </c:pt>
                <c:pt idx="574">
                  <c:v>40253</c:v>
                </c:pt>
                <c:pt idx="575">
                  <c:v>40254</c:v>
                </c:pt>
                <c:pt idx="576">
                  <c:v>40255</c:v>
                </c:pt>
                <c:pt idx="577">
                  <c:v>40256</c:v>
                </c:pt>
                <c:pt idx="578">
                  <c:v>40259</c:v>
                </c:pt>
                <c:pt idx="579">
                  <c:v>40260</c:v>
                </c:pt>
                <c:pt idx="580">
                  <c:v>40261</c:v>
                </c:pt>
                <c:pt idx="581">
                  <c:v>40262</c:v>
                </c:pt>
                <c:pt idx="582">
                  <c:v>40263</c:v>
                </c:pt>
                <c:pt idx="583">
                  <c:v>40266</c:v>
                </c:pt>
                <c:pt idx="584">
                  <c:v>40267</c:v>
                </c:pt>
                <c:pt idx="585">
                  <c:v>40268</c:v>
                </c:pt>
                <c:pt idx="586">
                  <c:v>40269</c:v>
                </c:pt>
                <c:pt idx="587">
                  <c:v>40270</c:v>
                </c:pt>
                <c:pt idx="588">
                  <c:v>40273</c:v>
                </c:pt>
                <c:pt idx="589">
                  <c:v>40274</c:v>
                </c:pt>
                <c:pt idx="590">
                  <c:v>40275</c:v>
                </c:pt>
                <c:pt idx="591">
                  <c:v>40276</c:v>
                </c:pt>
                <c:pt idx="592">
                  <c:v>40277</c:v>
                </c:pt>
                <c:pt idx="593">
                  <c:v>40280</c:v>
                </c:pt>
                <c:pt idx="594">
                  <c:v>40281</c:v>
                </c:pt>
                <c:pt idx="595">
                  <c:v>40282</c:v>
                </c:pt>
                <c:pt idx="596">
                  <c:v>40283</c:v>
                </c:pt>
                <c:pt idx="597">
                  <c:v>40284</c:v>
                </c:pt>
                <c:pt idx="598">
                  <c:v>40287</c:v>
                </c:pt>
                <c:pt idx="599">
                  <c:v>40288</c:v>
                </c:pt>
                <c:pt idx="600">
                  <c:v>40289</c:v>
                </c:pt>
                <c:pt idx="601">
                  <c:v>40290</c:v>
                </c:pt>
                <c:pt idx="602">
                  <c:v>40291</c:v>
                </c:pt>
                <c:pt idx="603">
                  <c:v>40294</c:v>
                </c:pt>
                <c:pt idx="604">
                  <c:v>40295</c:v>
                </c:pt>
                <c:pt idx="605">
                  <c:v>40296</c:v>
                </c:pt>
                <c:pt idx="606">
                  <c:v>40297</c:v>
                </c:pt>
                <c:pt idx="607">
                  <c:v>40298</c:v>
                </c:pt>
                <c:pt idx="608">
                  <c:v>40301</c:v>
                </c:pt>
                <c:pt idx="609">
                  <c:v>40302</c:v>
                </c:pt>
                <c:pt idx="610">
                  <c:v>40303</c:v>
                </c:pt>
                <c:pt idx="611">
                  <c:v>40304</c:v>
                </c:pt>
                <c:pt idx="612">
                  <c:v>40305</c:v>
                </c:pt>
                <c:pt idx="613">
                  <c:v>40308</c:v>
                </c:pt>
                <c:pt idx="614">
                  <c:v>40309</c:v>
                </c:pt>
                <c:pt idx="615">
                  <c:v>40310</c:v>
                </c:pt>
                <c:pt idx="616">
                  <c:v>40311</c:v>
                </c:pt>
                <c:pt idx="617">
                  <c:v>40312</c:v>
                </c:pt>
                <c:pt idx="618">
                  <c:v>40315</c:v>
                </c:pt>
                <c:pt idx="619">
                  <c:v>40316</c:v>
                </c:pt>
                <c:pt idx="620">
                  <c:v>40317</c:v>
                </c:pt>
                <c:pt idx="621">
                  <c:v>40318</c:v>
                </c:pt>
                <c:pt idx="622">
                  <c:v>40319</c:v>
                </c:pt>
                <c:pt idx="623">
                  <c:v>40322</c:v>
                </c:pt>
                <c:pt idx="624">
                  <c:v>40323</c:v>
                </c:pt>
                <c:pt idx="625">
                  <c:v>40324</c:v>
                </c:pt>
                <c:pt idx="626">
                  <c:v>40325</c:v>
                </c:pt>
                <c:pt idx="627">
                  <c:v>40326</c:v>
                </c:pt>
                <c:pt idx="628">
                  <c:v>40329</c:v>
                </c:pt>
                <c:pt idx="629">
                  <c:v>40330</c:v>
                </c:pt>
                <c:pt idx="630">
                  <c:v>40331</c:v>
                </c:pt>
                <c:pt idx="631">
                  <c:v>40332</c:v>
                </c:pt>
                <c:pt idx="632">
                  <c:v>40333</c:v>
                </c:pt>
                <c:pt idx="633">
                  <c:v>40336</c:v>
                </c:pt>
                <c:pt idx="634">
                  <c:v>40337</c:v>
                </c:pt>
                <c:pt idx="635">
                  <c:v>40338</c:v>
                </c:pt>
                <c:pt idx="636">
                  <c:v>40339</c:v>
                </c:pt>
                <c:pt idx="637">
                  <c:v>40340</c:v>
                </c:pt>
                <c:pt idx="638">
                  <c:v>40343</c:v>
                </c:pt>
                <c:pt idx="639">
                  <c:v>40344</c:v>
                </c:pt>
                <c:pt idx="640">
                  <c:v>40345</c:v>
                </c:pt>
                <c:pt idx="641">
                  <c:v>40346</c:v>
                </c:pt>
                <c:pt idx="642">
                  <c:v>40347</c:v>
                </c:pt>
                <c:pt idx="643">
                  <c:v>40350</c:v>
                </c:pt>
                <c:pt idx="644">
                  <c:v>40351</c:v>
                </c:pt>
                <c:pt idx="645">
                  <c:v>40352</c:v>
                </c:pt>
                <c:pt idx="646">
                  <c:v>40353</c:v>
                </c:pt>
                <c:pt idx="647">
                  <c:v>40354</c:v>
                </c:pt>
                <c:pt idx="648">
                  <c:v>40357</c:v>
                </c:pt>
                <c:pt idx="649">
                  <c:v>40358</c:v>
                </c:pt>
                <c:pt idx="650">
                  <c:v>40359</c:v>
                </c:pt>
                <c:pt idx="651">
                  <c:v>40360</c:v>
                </c:pt>
                <c:pt idx="652">
                  <c:v>40361</c:v>
                </c:pt>
                <c:pt idx="653">
                  <c:v>40364</c:v>
                </c:pt>
                <c:pt idx="654">
                  <c:v>40365</c:v>
                </c:pt>
                <c:pt idx="655">
                  <c:v>40366</c:v>
                </c:pt>
                <c:pt idx="656">
                  <c:v>40367</c:v>
                </c:pt>
                <c:pt idx="657">
                  <c:v>40368</c:v>
                </c:pt>
                <c:pt idx="658">
                  <c:v>40371</c:v>
                </c:pt>
                <c:pt idx="659">
                  <c:v>40372</c:v>
                </c:pt>
                <c:pt idx="660">
                  <c:v>40373</c:v>
                </c:pt>
                <c:pt idx="661">
                  <c:v>40374</c:v>
                </c:pt>
                <c:pt idx="662">
                  <c:v>40375</c:v>
                </c:pt>
                <c:pt idx="663">
                  <c:v>40378</c:v>
                </c:pt>
                <c:pt idx="664">
                  <c:v>40379</c:v>
                </c:pt>
                <c:pt idx="665">
                  <c:v>40380</c:v>
                </c:pt>
                <c:pt idx="666">
                  <c:v>40381</c:v>
                </c:pt>
                <c:pt idx="667">
                  <c:v>40382</c:v>
                </c:pt>
                <c:pt idx="668">
                  <c:v>40385</c:v>
                </c:pt>
                <c:pt idx="669">
                  <c:v>40386</c:v>
                </c:pt>
                <c:pt idx="670">
                  <c:v>40387</c:v>
                </c:pt>
                <c:pt idx="671">
                  <c:v>40388</c:v>
                </c:pt>
                <c:pt idx="672">
                  <c:v>40389</c:v>
                </c:pt>
                <c:pt idx="673">
                  <c:v>40392</c:v>
                </c:pt>
                <c:pt idx="674">
                  <c:v>40393</c:v>
                </c:pt>
                <c:pt idx="675">
                  <c:v>40394</c:v>
                </c:pt>
                <c:pt idx="676">
                  <c:v>40395</c:v>
                </c:pt>
                <c:pt idx="677">
                  <c:v>40396</c:v>
                </c:pt>
                <c:pt idx="678">
                  <c:v>40399</c:v>
                </c:pt>
                <c:pt idx="679">
                  <c:v>40400</c:v>
                </c:pt>
                <c:pt idx="680">
                  <c:v>40401</c:v>
                </c:pt>
                <c:pt idx="681">
                  <c:v>40402</c:v>
                </c:pt>
                <c:pt idx="682">
                  <c:v>40403</c:v>
                </c:pt>
                <c:pt idx="683">
                  <c:v>40406</c:v>
                </c:pt>
                <c:pt idx="684">
                  <c:v>40407</c:v>
                </c:pt>
                <c:pt idx="685">
                  <c:v>40408</c:v>
                </c:pt>
                <c:pt idx="686">
                  <c:v>40409</c:v>
                </c:pt>
                <c:pt idx="687">
                  <c:v>40410</c:v>
                </c:pt>
                <c:pt idx="688">
                  <c:v>40413</c:v>
                </c:pt>
                <c:pt idx="689">
                  <c:v>40414</c:v>
                </c:pt>
                <c:pt idx="690">
                  <c:v>40415</c:v>
                </c:pt>
                <c:pt idx="691">
                  <c:v>40416</c:v>
                </c:pt>
                <c:pt idx="692">
                  <c:v>40417</c:v>
                </c:pt>
                <c:pt idx="693">
                  <c:v>40420</c:v>
                </c:pt>
                <c:pt idx="694">
                  <c:v>40421</c:v>
                </c:pt>
                <c:pt idx="695">
                  <c:v>40422</c:v>
                </c:pt>
                <c:pt idx="696">
                  <c:v>40423</c:v>
                </c:pt>
                <c:pt idx="697">
                  <c:v>40424</c:v>
                </c:pt>
                <c:pt idx="698">
                  <c:v>40427</c:v>
                </c:pt>
                <c:pt idx="699">
                  <c:v>40428</c:v>
                </c:pt>
                <c:pt idx="700">
                  <c:v>40429</c:v>
                </c:pt>
                <c:pt idx="701">
                  <c:v>40430</c:v>
                </c:pt>
                <c:pt idx="702">
                  <c:v>40431</c:v>
                </c:pt>
                <c:pt idx="703">
                  <c:v>40434</c:v>
                </c:pt>
                <c:pt idx="704">
                  <c:v>40435</c:v>
                </c:pt>
                <c:pt idx="705">
                  <c:v>40436</c:v>
                </c:pt>
                <c:pt idx="706">
                  <c:v>40437</c:v>
                </c:pt>
                <c:pt idx="707">
                  <c:v>40438</c:v>
                </c:pt>
                <c:pt idx="708">
                  <c:v>40441</c:v>
                </c:pt>
                <c:pt idx="709">
                  <c:v>40442</c:v>
                </c:pt>
                <c:pt idx="710">
                  <c:v>40443</c:v>
                </c:pt>
                <c:pt idx="711">
                  <c:v>40444</c:v>
                </c:pt>
                <c:pt idx="712">
                  <c:v>40445</c:v>
                </c:pt>
                <c:pt idx="713">
                  <c:v>40448</c:v>
                </c:pt>
                <c:pt idx="714">
                  <c:v>40449</c:v>
                </c:pt>
                <c:pt idx="715">
                  <c:v>40450</c:v>
                </c:pt>
                <c:pt idx="716">
                  <c:v>40451</c:v>
                </c:pt>
                <c:pt idx="717">
                  <c:v>40452</c:v>
                </c:pt>
                <c:pt idx="718">
                  <c:v>40455</c:v>
                </c:pt>
                <c:pt idx="719">
                  <c:v>40456</c:v>
                </c:pt>
                <c:pt idx="720">
                  <c:v>40457</c:v>
                </c:pt>
                <c:pt idx="721">
                  <c:v>40458</c:v>
                </c:pt>
                <c:pt idx="722">
                  <c:v>40459</c:v>
                </c:pt>
                <c:pt idx="723">
                  <c:v>40462</c:v>
                </c:pt>
                <c:pt idx="724">
                  <c:v>40463</c:v>
                </c:pt>
                <c:pt idx="725">
                  <c:v>40464</c:v>
                </c:pt>
                <c:pt idx="726">
                  <c:v>40465</c:v>
                </c:pt>
                <c:pt idx="727">
                  <c:v>40466</c:v>
                </c:pt>
                <c:pt idx="728">
                  <c:v>40469</c:v>
                </c:pt>
                <c:pt idx="729">
                  <c:v>40470</c:v>
                </c:pt>
                <c:pt idx="730">
                  <c:v>40471</c:v>
                </c:pt>
                <c:pt idx="731">
                  <c:v>40472</c:v>
                </c:pt>
                <c:pt idx="732">
                  <c:v>40473</c:v>
                </c:pt>
                <c:pt idx="733">
                  <c:v>40476</c:v>
                </c:pt>
                <c:pt idx="734">
                  <c:v>40477</c:v>
                </c:pt>
                <c:pt idx="735">
                  <c:v>40478</c:v>
                </c:pt>
                <c:pt idx="736">
                  <c:v>40479</c:v>
                </c:pt>
                <c:pt idx="737">
                  <c:v>40480</c:v>
                </c:pt>
                <c:pt idx="738">
                  <c:v>40483</c:v>
                </c:pt>
                <c:pt idx="739">
                  <c:v>40484</c:v>
                </c:pt>
                <c:pt idx="740">
                  <c:v>40485</c:v>
                </c:pt>
                <c:pt idx="741">
                  <c:v>40486</c:v>
                </c:pt>
                <c:pt idx="742">
                  <c:v>40487</c:v>
                </c:pt>
                <c:pt idx="743">
                  <c:v>40490</c:v>
                </c:pt>
                <c:pt idx="744">
                  <c:v>40491</c:v>
                </c:pt>
                <c:pt idx="745">
                  <c:v>40492</c:v>
                </c:pt>
                <c:pt idx="746">
                  <c:v>40493</c:v>
                </c:pt>
                <c:pt idx="747">
                  <c:v>40494</c:v>
                </c:pt>
                <c:pt idx="748">
                  <c:v>40497</c:v>
                </c:pt>
                <c:pt idx="749">
                  <c:v>40498</c:v>
                </c:pt>
                <c:pt idx="750">
                  <c:v>40499</c:v>
                </c:pt>
                <c:pt idx="751">
                  <c:v>40500</c:v>
                </c:pt>
                <c:pt idx="752">
                  <c:v>40501</c:v>
                </c:pt>
                <c:pt idx="753">
                  <c:v>40504</c:v>
                </c:pt>
                <c:pt idx="754">
                  <c:v>40505</c:v>
                </c:pt>
                <c:pt idx="755">
                  <c:v>40506</c:v>
                </c:pt>
                <c:pt idx="756">
                  <c:v>40507</c:v>
                </c:pt>
                <c:pt idx="757">
                  <c:v>40508</c:v>
                </c:pt>
                <c:pt idx="758">
                  <c:v>40511</c:v>
                </c:pt>
                <c:pt idx="759">
                  <c:v>40512</c:v>
                </c:pt>
                <c:pt idx="760">
                  <c:v>40513</c:v>
                </c:pt>
                <c:pt idx="761">
                  <c:v>40514</c:v>
                </c:pt>
                <c:pt idx="762">
                  <c:v>40515</c:v>
                </c:pt>
                <c:pt idx="763">
                  <c:v>40518</c:v>
                </c:pt>
                <c:pt idx="764">
                  <c:v>40519</c:v>
                </c:pt>
                <c:pt idx="765">
                  <c:v>40520</c:v>
                </c:pt>
                <c:pt idx="766">
                  <c:v>40521</c:v>
                </c:pt>
                <c:pt idx="767">
                  <c:v>40522</c:v>
                </c:pt>
                <c:pt idx="768">
                  <c:v>40525</c:v>
                </c:pt>
                <c:pt idx="769">
                  <c:v>40526</c:v>
                </c:pt>
                <c:pt idx="770">
                  <c:v>40527</c:v>
                </c:pt>
                <c:pt idx="771">
                  <c:v>40528</c:v>
                </c:pt>
                <c:pt idx="772">
                  <c:v>40529</c:v>
                </c:pt>
                <c:pt idx="773">
                  <c:v>40532</c:v>
                </c:pt>
                <c:pt idx="774">
                  <c:v>40533</c:v>
                </c:pt>
                <c:pt idx="775">
                  <c:v>40534</c:v>
                </c:pt>
                <c:pt idx="776">
                  <c:v>40535</c:v>
                </c:pt>
                <c:pt idx="777">
                  <c:v>40536</c:v>
                </c:pt>
                <c:pt idx="778">
                  <c:v>40539</c:v>
                </c:pt>
                <c:pt idx="779">
                  <c:v>40540</c:v>
                </c:pt>
                <c:pt idx="780">
                  <c:v>40541</c:v>
                </c:pt>
                <c:pt idx="781">
                  <c:v>40542</c:v>
                </c:pt>
                <c:pt idx="782">
                  <c:v>40543</c:v>
                </c:pt>
                <c:pt idx="783">
                  <c:v>40546</c:v>
                </c:pt>
                <c:pt idx="784">
                  <c:v>40547</c:v>
                </c:pt>
                <c:pt idx="785">
                  <c:v>40548</c:v>
                </c:pt>
                <c:pt idx="786">
                  <c:v>40549</c:v>
                </c:pt>
                <c:pt idx="787">
                  <c:v>40550</c:v>
                </c:pt>
                <c:pt idx="788">
                  <c:v>40553</c:v>
                </c:pt>
                <c:pt idx="789">
                  <c:v>40554</c:v>
                </c:pt>
                <c:pt idx="790">
                  <c:v>40555</c:v>
                </c:pt>
                <c:pt idx="791">
                  <c:v>40556</c:v>
                </c:pt>
                <c:pt idx="792">
                  <c:v>40557</c:v>
                </c:pt>
                <c:pt idx="793">
                  <c:v>40560</c:v>
                </c:pt>
                <c:pt idx="794">
                  <c:v>40561</c:v>
                </c:pt>
                <c:pt idx="795">
                  <c:v>40562</c:v>
                </c:pt>
                <c:pt idx="796">
                  <c:v>40563</c:v>
                </c:pt>
                <c:pt idx="797">
                  <c:v>40564</c:v>
                </c:pt>
                <c:pt idx="798">
                  <c:v>40567</c:v>
                </c:pt>
                <c:pt idx="799">
                  <c:v>40568</c:v>
                </c:pt>
                <c:pt idx="800">
                  <c:v>40569</c:v>
                </c:pt>
                <c:pt idx="801">
                  <c:v>40570</c:v>
                </c:pt>
                <c:pt idx="802">
                  <c:v>40571</c:v>
                </c:pt>
                <c:pt idx="803">
                  <c:v>40574</c:v>
                </c:pt>
                <c:pt idx="804">
                  <c:v>40575</c:v>
                </c:pt>
                <c:pt idx="805">
                  <c:v>40576</c:v>
                </c:pt>
                <c:pt idx="806">
                  <c:v>40577</c:v>
                </c:pt>
                <c:pt idx="807">
                  <c:v>40578</c:v>
                </c:pt>
                <c:pt idx="808">
                  <c:v>40581</c:v>
                </c:pt>
                <c:pt idx="809">
                  <c:v>40582</c:v>
                </c:pt>
                <c:pt idx="810">
                  <c:v>40583</c:v>
                </c:pt>
                <c:pt idx="811">
                  <c:v>40584</c:v>
                </c:pt>
                <c:pt idx="812">
                  <c:v>40585</c:v>
                </c:pt>
                <c:pt idx="813">
                  <c:v>40588</c:v>
                </c:pt>
                <c:pt idx="814">
                  <c:v>40589</c:v>
                </c:pt>
                <c:pt idx="815">
                  <c:v>40590</c:v>
                </c:pt>
                <c:pt idx="816">
                  <c:v>40591</c:v>
                </c:pt>
                <c:pt idx="817">
                  <c:v>40592</c:v>
                </c:pt>
                <c:pt idx="818">
                  <c:v>40595</c:v>
                </c:pt>
                <c:pt idx="819">
                  <c:v>40596</c:v>
                </c:pt>
                <c:pt idx="820">
                  <c:v>40597</c:v>
                </c:pt>
                <c:pt idx="821">
                  <c:v>40598</c:v>
                </c:pt>
                <c:pt idx="822">
                  <c:v>40599</c:v>
                </c:pt>
                <c:pt idx="823">
                  <c:v>40602</c:v>
                </c:pt>
                <c:pt idx="824">
                  <c:v>40603</c:v>
                </c:pt>
                <c:pt idx="825">
                  <c:v>40604</c:v>
                </c:pt>
                <c:pt idx="826">
                  <c:v>40605</c:v>
                </c:pt>
                <c:pt idx="827">
                  <c:v>40606</c:v>
                </c:pt>
                <c:pt idx="828">
                  <c:v>40609</c:v>
                </c:pt>
                <c:pt idx="829">
                  <c:v>40610</c:v>
                </c:pt>
                <c:pt idx="830">
                  <c:v>40611</c:v>
                </c:pt>
                <c:pt idx="831">
                  <c:v>40612</c:v>
                </c:pt>
                <c:pt idx="832">
                  <c:v>40613</c:v>
                </c:pt>
                <c:pt idx="833">
                  <c:v>40616</c:v>
                </c:pt>
                <c:pt idx="834">
                  <c:v>40617</c:v>
                </c:pt>
                <c:pt idx="835">
                  <c:v>40618</c:v>
                </c:pt>
                <c:pt idx="836">
                  <c:v>40619</c:v>
                </c:pt>
                <c:pt idx="837">
                  <c:v>40620</c:v>
                </c:pt>
                <c:pt idx="838">
                  <c:v>40623</c:v>
                </c:pt>
                <c:pt idx="839">
                  <c:v>40624</c:v>
                </c:pt>
                <c:pt idx="840">
                  <c:v>40625</c:v>
                </c:pt>
                <c:pt idx="841">
                  <c:v>40626</c:v>
                </c:pt>
                <c:pt idx="842">
                  <c:v>40627</c:v>
                </c:pt>
                <c:pt idx="843">
                  <c:v>40630</c:v>
                </c:pt>
                <c:pt idx="844">
                  <c:v>40631</c:v>
                </c:pt>
                <c:pt idx="845">
                  <c:v>40632</c:v>
                </c:pt>
                <c:pt idx="846">
                  <c:v>40633</c:v>
                </c:pt>
                <c:pt idx="847">
                  <c:v>40634</c:v>
                </c:pt>
                <c:pt idx="848">
                  <c:v>40637</c:v>
                </c:pt>
                <c:pt idx="849">
                  <c:v>40638</c:v>
                </c:pt>
                <c:pt idx="850">
                  <c:v>40639</c:v>
                </c:pt>
                <c:pt idx="851">
                  <c:v>40640</c:v>
                </c:pt>
                <c:pt idx="852">
                  <c:v>40641</c:v>
                </c:pt>
                <c:pt idx="853">
                  <c:v>40644</c:v>
                </c:pt>
                <c:pt idx="854">
                  <c:v>40645</c:v>
                </c:pt>
                <c:pt idx="855">
                  <c:v>40646</c:v>
                </c:pt>
                <c:pt idx="856">
                  <c:v>40647</c:v>
                </c:pt>
                <c:pt idx="857">
                  <c:v>40648</c:v>
                </c:pt>
                <c:pt idx="858">
                  <c:v>40651</c:v>
                </c:pt>
                <c:pt idx="859">
                  <c:v>40652</c:v>
                </c:pt>
                <c:pt idx="860">
                  <c:v>40653</c:v>
                </c:pt>
                <c:pt idx="861">
                  <c:v>40654</c:v>
                </c:pt>
                <c:pt idx="862">
                  <c:v>40655</c:v>
                </c:pt>
                <c:pt idx="863">
                  <c:v>40658</c:v>
                </c:pt>
                <c:pt idx="864">
                  <c:v>40659</c:v>
                </c:pt>
                <c:pt idx="865">
                  <c:v>40660</c:v>
                </c:pt>
                <c:pt idx="866">
                  <c:v>40661</c:v>
                </c:pt>
                <c:pt idx="867">
                  <c:v>40662</c:v>
                </c:pt>
                <c:pt idx="868">
                  <c:v>40665</c:v>
                </c:pt>
                <c:pt idx="869">
                  <c:v>40666</c:v>
                </c:pt>
                <c:pt idx="870">
                  <c:v>40667</c:v>
                </c:pt>
                <c:pt idx="871">
                  <c:v>40668</c:v>
                </c:pt>
                <c:pt idx="872">
                  <c:v>40669</c:v>
                </c:pt>
                <c:pt idx="873">
                  <c:v>40672</c:v>
                </c:pt>
                <c:pt idx="874">
                  <c:v>40673</c:v>
                </c:pt>
                <c:pt idx="875">
                  <c:v>40674</c:v>
                </c:pt>
                <c:pt idx="876">
                  <c:v>40675</c:v>
                </c:pt>
                <c:pt idx="877">
                  <c:v>40676</c:v>
                </c:pt>
                <c:pt idx="878">
                  <c:v>40679</c:v>
                </c:pt>
                <c:pt idx="879">
                  <c:v>40680</c:v>
                </c:pt>
                <c:pt idx="880">
                  <c:v>40681</c:v>
                </c:pt>
                <c:pt idx="881">
                  <c:v>40682</c:v>
                </c:pt>
                <c:pt idx="882">
                  <c:v>40683</c:v>
                </c:pt>
                <c:pt idx="883">
                  <c:v>40686</c:v>
                </c:pt>
                <c:pt idx="884">
                  <c:v>40687</c:v>
                </c:pt>
                <c:pt idx="885">
                  <c:v>40688</c:v>
                </c:pt>
                <c:pt idx="886">
                  <c:v>40689</c:v>
                </c:pt>
                <c:pt idx="887">
                  <c:v>40690</c:v>
                </c:pt>
                <c:pt idx="888">
                  <c:v>40693</c:v>
                </c:pt>
                <c:pt idx="889">
                  <c:v>40694</c:v>
                </c:pt>
                <c:pt idx="890">
                  <c:v>40695</c:v>
                </c:pt>
                <c:pt idx="891">
                  <c:v>40696</c:v>
                </c:pt>
                <c:pt idx="892">
                  <c:v>40697</c:v>
                </c:pt>
                <c:pt idx="893">
                  <c:v>40700</c:v>
                </c:pt>
                <c:pt idx="894">
                  <c:v>40701</c:v>
                </c:pt>
                <c:pt idx="895">
                  <c:v>40702</c:v>
                </c:pt>
                <c:pt idx="896">
                  <c:v>40703</c:v>
                </c:pt>
                <c:pt idx="897">
                  <c:v>40704</c:v>
                </c:pt>
                <c:pt idx="898">
                  <c:v>40707</c:v>
                </c:pt>
                <c:pt idx="899">
                  <c:v>40708</c:v>
                </c:pt>
                <c:pt idx="900">
                  <c:v>40709</c:v>
                </c:pt>
                <c:pt idx="901">
                  <c:v>40710</c:v>
                </c:pt>
                <c:pt idx="902">
                  <c:v>40711</c:v>
                </c:pt>
                <c:pt idx="903">
                  <c:v>40714</c:v>
                </c:pt>
                <c:pt idx="904">
                  <c:v>40715</c:v>
                </c:pt>
                <c:pt idx="905">
                  <c:v>40716</c:v>
                </c:pt>
                <c:pt idx="906">
                  <c:v>40717</c:v>
                </c:pt>
                <c:pt idx="907">
                  <c:v>40718</c:v>
                </c:pt>
                <c:pt idx="908">
                  <c:v>40721</c:v>
                </c:pt>
                <c:pt idx="909">
                  <c:v>40722</c:v>
                </c:pt>
                <c:pt idx="910">
                  <c:v>40723</c:v>
                </c:pt>
                <c:pt idx="911">
                  <c:v>40724</c:v>
                </c:pt>
                <c:pt idx="912">
                  <c:v>40725</c:v>
                </c:pt>
                <c:pt idx="913">
                  <c:v>40728</c:v>
                </c:pt>
                <c:pt idx="914">
                  <c:v>40729</c:v>
                </c:pt>
                <c:pt idx="915">
                  <c:v>40730</c:v>
                </c:pt>
                <c:pt idx="916">
                  <c:v>40731</c:v>
                </c:pt>
                <c:pt idx="917">
                  <c:v>40732</c:v>
                </c:pt>
                <c:pt idx="918">
                  <c:v>40735</c:v>
                </c:pt>
                <c:pt idx="919">
                  <c:v>40736</c:v>
                </c:pt>
                <c:pt idx="920">
                  <c:v>40737</c:v>
                </c:pt>
                <c:pt idx="921">
                  <c:v>40738</c:v>
                </c:pt>
                <c:pt idx="922">
                  <c:v>40739</c:v>
                </c:pt>
                <c:pt idx="923">
                  <c:v>40742</c:v>
                </c:pt>
                <c:pt idx="924">
                  <c:v>40743</c:v>
                </c:pt>
                <c:pt idx="925">
                  <c:v>40744</c:v>
                </c:pt>
                <c:pt idx="926">
                  <c:v>40745</c:v>
                </c:pt>
                <c:pt idx="927">
                  <c:v>40746</c:v>
                </c:pt>
                <c:pt idx="928">
                  <c:v>40749</c:v>
                </c:pt>
                <c:pt idx="929">
                  <c:v>40750</c:v>
                </c:pt>
                <c:pt idx="930">
                  <c:v>40751</c:v>
                </c:pt>
                <c:pt idx="931">
                  <c:v>40752</c:v>
                </c:pt>
                <c:pt idx="932">
                  <c:v>40753</c:v>
                </c:pt>
                <c:pt idx="933">
                  <c:v>40756</c:v>
                </c:pt>
                <c:pt idx="934">
                  <c:v>40757</c:v>
                </c:pt>
                <c:pt idx="935">
                  <c:v>40758</c:v>
                </c:pt>
                <c:pt idx="936">
                  <c:v>40759</c:v>
                </c:pt>
                <c:pt idx="937">
                  <c:v>40760</c:v>
                </c:pt>
                <c:pt idx="938">
                  <c:v>40763</c:v>
                </c:pt>
                <c:pt idx="939">
                  <c:v>40764</c:v>
                </c:pt>
                <c:pt idx="940">
                  <c:v>40765</c:v>
                </c:pt>
                <c:pt idx="941">
                  <c:v>40766</c:v>
                </c:pt>
                <c:pt idx="942">
                  <c:v>40767</c:v>
                </c:pt>
                <c:pt idx="943">
                  <c:v>40770</c:v>
                </c:pt>
                <c:pt idx="944">
                  <c:v>40771</c:v>
                </c:pt>
                <c:pt idx="945">
                  <c:v>40772</c:v>
                </c:pt>
                <c:pt idx="946">
                  <c:v>40773</c:v>
                </c:pt>
                <c:pt idx="947">
                  <c:v>40774</c:v>
                </c:pt>
                <c:pt idx="948">
                  <c:v>40777</c:v>
                </c:pt>
                <c:pt idx="949">
                  <c:v>40778</c:v>
                </c:pt>
                <c:pt idx="950">
                  <c:v>40779</c:v>
                </c:pt>
                <c:pt idx="951">
                  <c:v>40780</c:v>
                </c:pt>
                <c:pt idx="952">
                  <c:v>40781</c:v>
                </c:pt>
                <c:pt idx="953">
                  <c:v>40784</c:v>
                </c:pt>
                <c:pt idx="954">
                  <c:v>40785</c:v>
                </c:pt>
                <c:pt idx="955">
                  <c:v>40786</c:v>
                </c:pt>
                <c:pt idx="956">
                  <c:v>40787</c:v>
                </c:pt>
                <c:pt idx="957">
                  <c:v>40788</c:v>
                </c:pt>
                <c:pt idx="958">
                  <c:v>40791</c:v>
                </c:pt>
                <c:pt idx="959">
                  <c:v>40792</c:v>
                </c:pt>
                <c:pt idx="960">
                  <c:v>40793</c:v>
                </c:pt>
                <c:pt idx="961">
                  <c:v>40794</c:v>
                </c:pt>
                <c:pt idx="962">
                  <c:v>40795</c:v>
                </c:pt>
                <c:pt idx="963">
                  <c:v>40798</c:v>
                </c:pt>
                <c:pt idx="964">
                  <c:v>40799</c:v>
                </c:pt>
                <c:pt idx="965">
                  <c:v>40800</c:v>
                </c:pt>
                <c:pt idx="966">
                  <c:v>40801</c:v>
                </c:pt>
                <c:pt idx="967">
                  <c:v>40802</c:v>
                </c:pt>
                <c:pt idx="968">
                  <c:v>40805</c:v>
                </c:pt>
                <c:pt idx="969">
                  <c:v>40806</c:v>
                </c:pt>
                <c:pt idx="970">
                  <c:v>40807</c:v>
                </c:pt>
                <c:pt idx="971">
                  <c:v>40808</c:v>
                </c:pt>
                <c:pt idx="972">
                  <c:v>40809</c:v>
                </c:pt>
                <c:pt idx="973">
                  <c:v>40812</c:v>
                </c:pt>
                <c:pt idx="974">
                  <c:v>40813</c:v>
                </c:pt>
                <c:pt idx="975">
                  <c:v>40814</c:v>
                </c:pt>
                <c:pt idx="976">
                  <c:v>40815</c:v>
                </c:pt>
                <c:pt idx="977">
                  <c:v>40816</c:v>
                </c:pt>
                <c:pt idx="978">
                  <c:v>40819</c:v>
                </c:pt>
                <c:pt idx="979">
                  <c:v>40820</c:v>
                </c:pt>
                <c:pt idx="980">
                  <c:v>40821</c:v>
                </c:pt>
                <c:pt idx="981">
                  <c:v>40822</c:v>
                </c:pt>
                <c:pt idx="982">
                  <c:v>40823</c:v>
                </c:pt>
                <c:pt idx="983">
                  <c:v>40826</c:v>
                </c:pt>
                <c:pt idx="984">
                  <c:v>40827</c:v>
                </c:pt>
                <c:pt idx="985">
                  <c:v>40828</c:v>
                </c:pt>
                <c:pt idx="986">
                  <c:v>40829</c:v>
                </c:pt>
                <c:pt idx="987">
                  <c:v>40830</c:v>
                </c:pt>
                <c:pt idx="988">
                  <c:v>40833</c:v>
                </c:pt>
                <c:pt idx="989">
                  <c:v>40834</c:v>
                </c:pt>
                <c:pt idx="990">
                  <c:v>40835</c:v>
                </c:pt>
                <c:pt idx="991">
                  <c:v>40836</c:v>
                </c:pt>
                <c:pt idx="992">
                  <c:v>40837</c:v>
                </c:pt>
                <c:pt idx="993">
                  <c:v>40840</c:v>
                </c:pt>
                <c:pt idx="994">
                  <c:v>40841</c:v>
                </c:pt>
                <c:pt idx="995">
                  <c:v>40842</c:v>
                </c:pt>
                <c:pt idx="996">
                  <c:v>40843</c:v>
                </c:pt>
                <c:pt idx="997">
                  <c:v>40844</c:v>
                </c:pt>
                <c:pt idx="998">
                  <c:v>40847</c:v>
                </c:pt>
                <c:pt idx="999">
                  <c:v>40848</c:v>
                </c:pt>
                <c:pt idx="1000">
                  <c:v>40849</c:v>
                </c:pt>
                <c:pt idx="1001">
                  <c:v>40850</c:v>
                </c:pt>
                <c:pt idx="1002">
                  <c:v>40851</c:v>
                </c:pt>
                <c:pt idx="1003">
                  <c:v>40854</c:v>
                </c:pt>
                <c:pt idx="1004">
                  <c:v>40855</c:v>
                </c:pt>
                <c:pt idx="1005">
                  <c:v>40856</c:v>
                </c:pt>
                <c:pt idx="1006">
                  <c:v>40857</c:v>
                </c:pt>
                <c:pt idx="1007">
                  <c:v>40858</c:v>
                </c:pt>
                <c:pt idx="1008">
                  <c:v>40861</c:v>
                </c:pt>
                <c:pt idx="1009">
                  <c:v>40862</c:v>
                </c:pt>
                <c:pt idx="1010">
                  <c:v>40863</c:v>
                </c:pt>
                <c:pt idx="1011">
                  <c:v>40864</c:v>
                </c:pt>
                <c:pt idx="1012">
                  <c:v>40865</c:v>
                </c:pt>
                <c:pt idx="1013">
                  <c:v>40868</c:v>
                </c:pt>
                <c:pt idx="1014">
                  <c:v>40869</c:v>
                </c:pt>
                <c:pt idx="1015">
                  <c:v>40870</c:v>
                </c:pt>
                <c:pt idx="1016">
                  <c:v>40871</c:v>
                </c:pt>
                <c:pt idx="1017">
                  <c:v>40872</c:v>
                </c:pt>
                <c:pt idx="1018">
                  <c:v>40875</c:v>
                </c:pt>
                <c:pt idx="1019">
                  <c:v>40876</c:v>
                </c:pt>
                <c:pt idx="1020">
                  <c:v>40877</c:v>
                </c:pt>
                <c:pt idx="1021">
                  <c:v>40878</c:v>
                </c:pt>
                <c:pt idx="1022">
                  <c:v>40879</c:v>
                </c:pt>
                <c:pt idx="1023">
                  <c:v>40882</c:v>
                </c:pt>
                <c:pt idx="1024">
                  <c:v>40883</c:v>
                </c:pt>
                <c:pt idx="1025">
                  <c:v>40884</c:v>
                </c:pt>
                <c:pt idx="1026">
                  <c:v>40885</c:v>
                </c:pt>
                <c:pt idx="1027">
                  <c:v>40886</c:v>
                </c:pt>
                <c:pt idx="1028">
                  <c:v>40889</c:v>
                </c:pt>
                <c:pt idx="1029">
                  <c:v>40890</c:v>
                </c:pt>
                <c:pt idx="1030">
                  <c:v>40891</c:v>
                </c:pt>
                <c:pt idx="1031">
                  <c:v>40892</c:v>
                </c:pt>
                <c:pt idx="1032">
                  <c:v>40893</c:v>
                </c:pt>
                <c:pt idx="1033">
                  <c:v>40896</c:v>
                </c:pt>
                <c:pt idx="1034">
                  <c:v>40897</c:v>
                </c:pt>
                <c:pt idx="1035">
                  <c:v>40898</c:v>
                </c:pt>
                <c:pt idx="1036">
                  <c:v>40899</c:v>
                </c:pt>
                <c:pt idx="1037">
                  <c:v>40900</c:v>
                </c:pt>
                <c:pt idx="1038">
                  <c:v>40903</c:v>
                </c:pt>
                <c:pt idx="1039">
                  <c:v>40904</c:v>
                </c:pt>
                <c:pt idx="1040">
                  <c:v>40905</c:v>
                </c:pt>
                <c:pt idx="1041">
                  <c:v>40906</c:v>
                </c:pt>
                <c:pt idx="1042">
                  <c:v>40907</c:v>
                </c:pt>
                <c:pt idx="1043">
                  <c:v>40910</c:v>
                </c:pt>
                <c:pt idx="1044">
                  <c:v>40911</c:v>
                </c:pt>
                <c:pt idx="1045">
                  <c:v>40912</c:v>
                </c:pt>
                <c:pt idx="1046">
                  <c:v>40913</c:v>
                </c:pt>
                <c:pt idx="1047">
                  <c:v>40914</c:v>
                </c:pt>
                <c:pt idx="1048">
                  <c:v>40917</c:v>
                </c:pt>
                <c:pt idx="1049">
                  <c:v>40918</c:v>
                </c:pt>
                <c:pt idx="1050">
                  <c:v>40919</c:v>
                </c:pt>
                <c:pt idx="1051">
                  <c:v>40920</c:v>
                </c:pt>
                <c:pt idx="1052">
                  <c:v>40921</c:v>
                </c:pt>
                <c:pt idx="1053">
                  <c:v>40924</c:v>
                </c:pt>
                <c:pt idx="1054">
                  <c:v>40925</c:v>
                </c:pt>
                <c:pt idx="1055">
                  <c:v>40926</c:v>
                </c:pt>
                <c:pt idx="1056">
                  <c:v>40927</c:v>
                </c:pt>
                <c:pt idx="1057">
                  <c:v>40928</c:v>
                </c:pt>
                <c:pt idx="1058">
                  <c:v>40931</c:v>
                </c:pt>
                <c:pt idx="1059">
                  <c:v>40932</c:v>
                </c:pt>
                <c:pt idx="1060">
                  <c:v>40933</c:v>
                </c:pt>
                <c:pt idx="1061">
                  <c:v>40934</c:v>
                </c:pt>
                <c:pt idx="1062">
                  <c:v>40935</c:v>
                </c:pt>
                <c:pt idx="1063">
                  <c:v>40938</c:v>
                </c:pt>
                <c:pt idx="1064">
                  <c:v>40939</c:v>
                </c:pt>
                <c:pt idx="1065">
                  <c:v>40940</c:v>
                </c:pt>
                <c:pt idx="1066">
                  <c:v>40941</c:v>
                </c:pt>
                <c:pt idx="1067">
                  <c:v>40942</c:v>
                </c:pt>
                <c:pt idx="1068">
                  <c:v>40945</c:v>
                </c:pt>
                <c:pt idx="1069">
                  <c:v>40946</c:v>
                </c:pt>
                <c:pt idx="1070">
                  <c:v>40947</c:v>
                </c:pt>
                <c:pt idx="1071">
                  <c:v>40948</c:v>
                </c:pt>
                <c:pt idx="1072">
                  <c:v>40949</c:v>
                </c:pt>
                <c:pt idx="1073">
                  <c:v>40952</c:v>
                </c:pt>
                <c:pt idx="1074">
                  <c:v>40953</c:v>
                </c:pt>
                <c:pt idx="1075">
                  <c:v>40954</c:v>
                </c:pt>
                <c:pt idx="1076">
                  <c:v>40955</c:v>
                </c:pt>
                <c:pt idx="1077">
                  <c:v>40956</c:v>
                </c:pt>
                <c:pt idx="1078">
                  <c:v>40959</c:v>
                </c:pt>
                <c:pt idx="1079">
                  <c:v>40960</c:v>
                </c:pt>
                <c:pt idx="1080">
                  <c:v>40961</c:v>
                </c:pt>
                <c:pt idx="1081">
                  <c:v>40962</c:v>
                </c:pt>
                <c:pt idx="1082">
                  <c:v>40963</c:v>
                </c:pt>
                <c:pt idx="1083">
                  <c:v>40966</c:v>
                </c:pt>
                <c:pt idx="1084">
                  <c:v>40967</c:v>
                </c:pt>
                <c:pt idx="1085">
                  <c:v>40968</c:v>
                </c:pt>
                <c:pt idx="1086">
                  <c:v>40969</c:v>
                </c:pt>
                <c:pt idx="1087">
                  <c:v>40970</c:v>
                </c:pt>
                <c:pt idx="1088">
                  <c:v>40973</c:v>
                </c:pt>
                <c:pt idx="1089">
                  <c:v>40974</c:v>
                </c:pt>
                <c:pt idx="1090">
                  <c:v>40975</c:v>
                </c:pt>
                <c:pt idx="1091">
                  <c:v>40976</c:v>
                </c:pt>
                <c:pt idx="1092">
                  <c:v>40977</c:v>
                </c:pt>
                <c:pt idx="1093">
                  <c:v>40980</c:v>
                </c:pt>
                <c:pt idx="1094">
                  <c:v>40981</c:v>
                </c:pt>
                <c:pt idx="1095">
                  <c:v>40982</c:v>
                </c:pt>
                <c:pt idx="1096">
                  <c:v>40983</c:v>
                </c:pt>
                <c:pt idx="1097">
                  <c:v>40984</c:v>
                </c:pt>
                <c:pt idx="1098">
                  <c:v>40987</c:v>
                </c:pt>
                <c:pt idx="1099">
                  <c:v>40988</c:v>
                </c:pt>
                <c:pt idx="1100">
                  <c:v>40989</c:v>
                </c:pt>
                <c:pt idx="1101">
                  <c:v>40990</c:v>
                </c:pt>
                <c:pt idx="1102">
                  <c:v>40991</c:v>
                </c:pt>
                <c:pt idx="1103">
                  <c:v>40994</c:v>
                </c:pt>
                <c:pt idx="1104">
                  <c:v>40995</c:v>
                </c:pt>
                <c:pt idx="1105">
                  <c:v>40996</c:v>
                </c:pt>
                <c:pt idx="1106">
                  <c:v>40997</c:v>
                </c:pt>
                <c:pt idx="1107">
                  <c:v>40998</c:v>
                </c:pt>
                <c:pt idx="1108">
                  <c:v>41001</c:v>
                </c:pt>
                <c:pt idx="1109">
                  <c:v>41002</c:v>
                </c:pt>
                <c:pt idx="1110">
                  <c:v>41003</c:v>
                </c:pt>
                <c:pt idx="1111">
                  <c:v>41004</c:v>
                </c:pt>
                <c:pt idx="1112">
                  <c:v>41005</c:v>
                </c:pt>
                <c:pt idx="1113">
                  <c:v>41008</c:v>
                </c:pt>
                <c:pt idx="1114">
                  <c:v>41009</c:v>
                </c:pt>
                <c:pt idx="1115">
                  <c:v>41010</c:v>
                </c:pt>
                <c:pt idx="1116">
                  <c:v>41011</c:v>
                </c:pt>
                <c:pt idx="1117">
                  <c:v>41012</c:v>
                </c:pt>
                <c:pt idx="1118">
                  <c:v>41015</c:v>
                </c:pt>
                <c:pt idx="1119">
                  <c:v>41016</c:v>
                </c:pt>
                <c:pt idx="1120">
                  <c:v>41017</c:v>
                </c:pt>
                <c:pt idx="1121">
                  <c:v>41018</c:v>
                </c:pt>
                <c:pt idx="1122">
                  <c:v>41019</c:v>
                </c:pt>
                <c:pt idx="1123">
                  <c:v>41022</c:v>
                </c:pt>
                <c:pt idx="1124">
                  <c:v>41023</c:v>
                </c:pt>
                <c:pt idx="1125">
                  <c:v>41024</c:v>
                </c:pt>
                <c:pt idx="1126">
                  <c:v>41025</c:v>
                </c:pt>
                <c:pt idx="1127">
                  <c:v>41026</c:v>
                </c:pt>
                <c:pt idx="1128">
                  <c:v>41029</c:v>
                </c:pt>
                <c:pt idx="1129">
                  <c:v>41030</c:v>
                </c:pt>
                <c:pt idx="1130">
                  <c:v>41031</c:v>
                </c:pt>
                <c:pt idx="1131">
                  <c:v>41032</c:v>
                </c:pt>
                <c:pt idx="1132">
                  <c:v>41033</c:v>
                </c:pt>
                <c:pt idx="1133">
                  <c:v>41036</c:v>
                </c:pt>
                <c:pt idx="1134">
                  <c:v>41037</c:v>
                </c:pt>
                <c:pt idx="1135">
                  <c:v>41038</c:v>
                </c:pt>
                <c:pt idx="1136">
                  <c:v>41039</c:v>
                </c:pt>
                <c:pt idx="1137">
                  <c:v>41040</c:v>
                </c:pt>
                <c:pt idx="1138">
                  <c:v>41043</c:v>
                </c:pt>
                <c:pt idx="1139">
                  <c:v>41044</c:v>
                </c:pt>
                <c:pt idx="1140">
                  <c:v>41045</c:v>
                </c:pt>
                <c:pt idx="1141">
                  <c:v>41046</c:v>
                </c:pt>
                <c:pt idx="1142">
                  <c:v>41047</c:v>
                </c:pt>
                <c:pt idx="1143">
                  <c:v>41050</c:v>
                </c:pt>
                <c:pt idx="1144">
                  <c:v>41051</c:v>
                </c:pt>
                <c:pt idx="1145">
                  <c:v>41052</c:v>
                </c:pt>
                <c:pt idx="1146">
                  <c:v>41053</c:v>
                </c:pt>
                <c:pt idx="1147">
                  <c:v>41054</c:v>
                </c:pt>
                <c:pt idx="1148">
                  <c:v>41057</c:v>
                </c:pt>
                <c:pt idx="1149">
                  <c:v>41058</c:v>
                </c:pt>
                <c:pt idx="1150">
                  <c:v>41059</c:v>
                </c:pt>
                <c:pt idx="1151">
                  <c:v>41060</c:v>
                </c:pt>
                <c:pt idx="1152">
                  <c:v>41061</c:v>
                </c:pt>
                <c:pt idx="1153">
                  <c:v>41064</c:v>
                </c:pt>
                <c:pt idx="1154">
                  <c:v>41065</c:v>
                </c:pt>
                <c:pt idx="1155">
                  <c:v>41066</c:v>
                </c:pt>
                <c:pt idx="1156">
                  <c:v>41067</c:v>
                </c:pt>
                <c:pt idx="1157">
                  <c:v>41068</c:v>
                </c:pt>
                <c:pt idx="1158">
                  <c:v>41071</c:v>
                </c:pt>
                <c:pt idx="1159">
                  <c:v>41072</c:v>
                </c:pt>
                <c:pt idx="1160">
                  <c:v>41073</c:v>
                </c:pt>
                <c:pt idx="1161">
                  <c:v>41074</c:v>
                </c:pt>
                <c:pt idx="1162">
                  <c:v>41075</c:v>
                </c:pt>
                <c:pt idx="1163">
                  <c:v>41078</c:v>
                </c:pt>
                <c:pt idx="1164">
                  <c:v>41079</c:v>
                </c:pt>
                <c:pt idx="1165">
                  <c:v>41080</c:v>
                </c:pt>
                <c:pt idx="1166">
                  <c:v>41081</c:v>
                </c:pt>
                <c:pt idx="1167">
                  <c:v>41082</c:v>
                </c:pt>
                <c:pt idx="1168">
                  <c:v>41085</c:v>
                </c:pt>
                <c:pt idx="1169">
                  <c:v>41086</c:v>
                </c:pt>
                <c:pt idx="1170">
                  <c:v>41087</c:v>
                </c:pt>
                <c:pt idx="1171">
                  <c:v>41088</c:v>
                </c:pt>
                <c:pt idx="1172">
                  <c:v>41089</c:v>
                </c:pt>
                <c:pt idx="1173">
                  <c:v>41092</c:v>
                </c:pt>
                <c:pt idx="1174">
                  <c:v>41093</c:v>
                </c:pt>
                <c:pt idx="1175">
                  <c:v>41094</c:v>
                </c:pt>
                <c:pt idx="1176">
                  <c:v>41095</c:v>
                </c:pt>
                <c:pt idx="1177">
                  <c:v>41096</c:v>
                </c:pt>
                <c:pt idx="1178">
                  <c:v>41099</c:v>
                </c:pt>
                <c:pt idx="1179">
                  <c:v>41100</c:v>
                </c:pt>
                <c:pt idx="1180">
                  <c:v>41101</c:v>
                </c:pt>
                <c:pt idx="1181">
                  <c:v>41102</c:v>
                </c:pt>
                <c:pt idx="1182">
                  <c:v>41103</c:v>
                </c:pt>
                <c:pt idx="1183">
                  <c:v>41106</c:v>
                </c:pt>
                <c:pt idx="1184">
                  <c:v>41107</c:v>
                </c:pt>
                <c:pt idx="1185">
                  <c:v>41108</c:v>
                </c:pt>
                <c:pt idx="1186">
                  <c:v>41109</c:v>
                </c:pt>
                <c:pt idx="1187">
                  <c:v>41110</c:v>
                </c:pt>
                <c:pt idx="1188">
                  <c:v>41113</c:v>
                </c:pt>
                <c:pt idx="1189">
                  <c:v>41114</c:v>
                </c:pt>
                <c:pt idx="1190">
                  <c:v>41115</c:v>
                </c:pt>
                <c:pt idx="1191">
                  <c:v>41116</c:v>
                </c:pt>
                <c:pt idx="1192">
                  <c:v>41117</c:v>
                </c:pt>
                <c:pt idx="1193">
                  <c:v>41120</c:v>
                </c:pt>
                <c:pt idx="1194">
                  <c:v>41121</c:v>
                </c:pt>
                <c:pt idx="1195">
                  <c:v>41122</c:v>
                </c:pt>
                <c:pt idx="1196">
                  <c:v>41123</c:v>
                </c:pt>
                <c:pt idx="1197">
                  <c:v>41124</c:v>
                </c:pt>
                <c:pt idx="1198">
                  <c:v>41127</c:v>
                </c:pt>
                <c:pt idx="1199">
                  <c:v>41128</c:v>
                </c:pt>
                <c:pt idx="1200">
                  <c:v>41129</c:v>
                </c:pt>
                <c:pt idx="1201">
                  <c:v>41130</c:v>
                </c:pt>
                <c:pt idx="1202">
                  <c:v>41131</c:v>
                </c:pt>
                <c:pt idx="1203">
                  <c:v>41134</c:v>
                </c:pt>
                <c:pt idx="1204">
                  <c:v>41135</c:v>
                </c:pt>
                <c:pt idx="1205">
                  <c:v>41136</c:v>
                </c:pt>
                <c:pt idx="1206">
                  <c:v>41137</c:v>
                </c:pt>
                <c:pt idx="1207">
                  <c:v>41138</c:v>
                </c:pt>
                <c:pt idx="1208">
                  <c:v>41141</c:v>
                </c:pt>
                <c:pt idx="1209">
                  <c:v>41142</c:v>
                </c:pt>
                <c:pt idx="1210">
                  <c:v>41143</c:v>
                </c:pt>
                <c:pt idx="1211">
                  <c:v>41144</c:v>
                </c:pt>
                <c:pt idx="1212">
                  <c:v>41145</c:v>
                </c:pt>
                <c:pt idx="1213">
                  <c:v>41148</c:v>
                </c:pt>
                <c:pt idx="1214">
                  <c:v>41149</c:v>
                </c:pt>
                <c:pt idx="1215">
                  <c:v>41150</c:v>
                </c:pt>
                <c:pt idx="1216">
                  <c:v>41151</c:v>
                </c:pt>
                <c:pt idx="1217">
                  <c:v>41152</c:v>
                </c:pt>
                <c:pt idx="1218">
                  <c:v>41155</c:v>
                </c:pt>
                <c:pt idx="1219">
                  <c:v>41156</c:v>
                </c:pt>
                <c:pt idx="1220">
                  <c:v>41157</c:v>
                </c:pt>
                <c:pt idx="1221">
                  <c:v>41158</c:v>
                </c:pt>
                <c:pt idx="1222">
                  <c:v>41159</c:v>
                </c:pt>
                <c:pt idx="1223">
                  <c:v>41162</c:v>
                </c:pt>
                <c:pt idx="1224">
                  <c:v>41163</c:v>
                </c:pt>
                <c:pt idx="1225">
                  <c:v>41164</c:v>
                </c:pt>
                <c:pt idx="1226">
                  <c:v>41165</c:v>
                </c:pt>
                <c:pt idx="1227">
                  <c:v>41166</c:v>
                </c:pt>
                <c:pt idx="1228">
                  <c:v>41169</c:v>
                </c:pt>
                <c:pt idx="1229">
                  <c:v>41170</c:v>
                </c:pt>
                <c:pt idx="1230">
                  <c:v>41171</c:v>
                </c:pt>
                <c:pt idx="1231">
                  <c:v>41172</c:v>
                </c:pt>
                <c:pt idx="1232">
                  <c:v>41173</c:v>
                </c:pt>
                <c:pt idx="1233">
                  <c:v>41176</c:v>
                </c:pt>
                <c:pt idx="1234">
                  <c:v>41177</c:v>
                </c:pt>
                <c:pt idx="1235">
                  <c:v>41178</c:v>
                </c:pt>
                <c:pt idx="1236">
                  <c:v>41179</c:v>
                </c:pt>
                <c:pt idx="1237">
                  <c:v>41180</c:v>
                </c:pt>
                <c:pt idx="1238">
                  <c:v>41183</c:v>
                </c:pt>
                <c:pt idx="1239">
                  <c:v>41184</c:v>
                </c:pt>
                <c:pt idx="1240">
                  <c:v>41185</c:v>
                </c:pt>
                <c:pt idx="1241">
                  <c:v>41186</c:v>
                </c:pt>
                <c:pt idx="1242">
                  <c:v>41187</c:v>
                </c:pt>
                <c:pt idx="1243">
                  <c:v>41190</c:v>
                </c:pt>
                <c:pt idx="1244">
                  <c:v>41191</c:v>
                </c:pt>
                <c:pt idx="1245">
                  <c:v>41192</c:v>
                </c:pt>
                <c:pt idx="1246">
                  <c:v>41193</c:v>
                </c:pt>
                <c:pt idx="1247">
                  <c:v>41194</c:v>
                </c:pt>
                <c:pt idx="1248">
                  <c:v>41197</c:v>
                </c:pt>
                <c:pt idx="1249">
                  <c:v>41198</c:v>
                </c:pt>
                <c:pt idx="1250">
                  <c:v>41199</c:v>
                </c:pt>
                <c:pt idx="1251">
                  <c:v>41200</c:v>
                </c:pt>
                <c:pt idx="1252">
                  <c:v>41201</c:v>
                </c:pt>
                <c:pt idx="1253">
                  <c:v>41204</c:v>
                </c:pt>
                <c:pt idx="1254">
                  <c:v>41205</c:v>
                </c:pt>
                <c:pt idx="1255">
                  <c:v>41206</c:v>
                </c:pt>
                <c:pt idx="1256">
                  <c:v>41207</c:v>
                </c:pt>
                <c:pt idx="1257">
                  <c:v>41208</c:v>
                </c:pt>
                <c:pt idx="1258">
                  <c:v>41211</c:v>
                </c:pt>
                <c:pt idx="1259">
                  <c:v>41212</c:v>
                </c:pt>
                <c:pt idx="1260">
                  <c:v>41213</c:v>
                </c:pt>
                <c:pt idx="1261">
                  <c:v>41214</c:v>
                </c:pt>
                <c:pt idx="1262">
                  <c:v>41215</c:v>
                </c:pt>
                <c:pt idx="1263">
                  <c:v>41218</c:v>
                </c:pt>
                <c:pt idx="1264">
                  <c:v>41219</c:v>
                </c:pt>
                <c:pt idx="1265">
                  <c:v>41220</c:v>
                </c:pt>
                <c:pt idx="1266">
                  <c:v>41221</c:v>
                </c:pt>
                <c:pt idx="1267">
                  <c:v>41222</c:v>
                </c:pt>
                <c:pt idx="1268">
                  <c:v>41225</c:v>
                </c:pt>
                <c:pt idx="1269">
                  <c:v>41226</c:v>
                </c:pt>
                <c:pt idx="1270">
                  <c:v>41227</c:v>
                </c:pt>
                <c:pt idx="1271">
                  <c:v>41228</c:v>
                </c:pt>
                <c:pt idx="1272">
                  <c:v>41229</c:v>
                </c:pt>
                <c:pt idx="1273">
                  <c:v>41232</c:v>
                </c:pt>
                <c:pt idx="1274">
                  <c:v>41233</c:v>
                </c:pt>
                <c:pt idx="1275">
                  <c:v>41234</c:v>
                </c:pt>
                <c:pt idx="1276">
                  <c:v>41235</c:v>
                </c:pt>
                <c:pt idx="1277">
                  <c:v>41236</c:v>
                </c:pt>
                <c:pt idx="1278">
                  <c:v>41239</c:v>
                </c:pt>
                <c:pt idx="1279">
                  <c:v>41240</c:v>
                </c:pt>
                <c:pt idx="1280">
                  <c:v>41241</c:v>
                </c:pt>
                <c:pt idx="1281">
                  <c:v>41242</c:v>
                </c:pt>
                <c:pt idx="1282">
                  <c:v>41243</c:v>
                </c:pt>
                <c:pt idx="1283">
                  <c:v>41246</c:v>
                </c:pt>
                <c:pt idx="1284">
                  <c:v>41247</c:v>
                </c:pt>
                <c:pt idx="1285">
                  <c:v>41248</c:v>
                </c:pt>
                <c:pt idx="1286">
                  <c:v>41249</c:v>
                </c:pt>
                <c:pt idx="1287">
                  <c:v>41250</c:v>
                </c:pt>
                <c:pt idx="1288">
                  <c:v>41253</c:v>
                </c:pt>
                <c:pt idx="1289">
                  <c:v>41254</c:v>
                </c:pt>
                <c:pt idx="1290">
                  <c:v>41255</c:v>
                </c:pt>
                <c:pt idx="1291">
                  <c:v>41256</c:v>
                </c:pt>
                <c:pt idx="1292">
                  <c:v>41257</c:v>
                </c:pt>
                <c:pt idx="1293">
                  <c:v>41260</c:v>
                </c:pt>
                <c:pt idx="1294">
                  <c:v>41261</c:v>
                </c:pt>
                <c:pt idx="1295">
                  <c:v>41262</c:v>
                </c:pt>
                <c:pt idx="1296">
                  <c:v>41263</c:v>
                </c:pt>
                <c:pt idx="1297">
                  <c:v>41264</c:v>
                </c:pt>
                <c:pt idx="1298">
                  <c:v>41267</c:v>
                </c:pt>
                <c:pt idx="1299">
                  <c:v>41268</c:v>
                </c:pt>
                <c:pt idx="1300">
                  <c:v>41269</c:v>
                </c:pt>
                <c:pt idx="1301">
                  <c:v>41270</c:v>
                </c:pt>
                <c:pt idx="1302">
                  <c:v>41271</c:v>
                </c:pt>
                <c:pt idx="1303">
                  <c:v>41274</c:v>
                </c:pt>
                <c:pt idx="1304">
                  <c:v>41275</c:v>
                </c:pt>
                <c:pt idx="1305">
                  <c:v>41276</c:v>
                </c:pt>
                <c:pt idx="1306">
                  <c:v>41277</c:v>
                </c:pt>
                <c:pt idx="1307">
                  <c:v>41278</c:v>
                </c:pt>
                <c:pt idx="1308">
                  <c:v>41281</c:v>
                </c:pt>
                <c:pt idx="1309">
                  <c:v>41282</c:v>
                </c:pt>
                <c:pt idx="1310">
                  <c:v>41283</c:v>
                </c:pt>
                <c:pt idx="1311">
                  <c:v>41284</c:v>
                </c:pt>
                <c:pt idx="1312">
                  <c:v>41285</c:v>
                </c:pt>
                <c:pt idx="1313">
                  <c:v>41288</c:v>
                </c:pt>
                <c:pt idx="1314">
                  <c:v>41289</c:v>
                </c:pt>
                <c:pt idx="1315">
                  <c:v>41290</c:v>
                </c:pt>
                <c:pt idx="1316">
                  <c:v>41291</c:v>
                </c:pt>
                <c:pt idx="1317">
                  <c:v>41292</c:v>
                </c:pt>
                <c:pt idx="1318">
                  <c:v>41295</c:v>
                </c:pt>
                <c:pt idx="1319">
                  <c:v>41296</c:v>
                </c:pt>
                <c:pt idx="1320">
                  <c:v>41297</c:v>
                </c:pt>
                <c:pt idx="1321">
                  <c:v>41298</c:v>
                </c:pt>
                <c:pt idx="1322">
                  <c:v>41299</c:v>
                </c:pt>
                <c:pt idx="1323">
                  <c:v>41302</c:v>
                </c:pt>
                <c:pt idx="1324">
                  <c:v>41303</c:v>
                </c:pt>
                <c:pt idx="1325">
                  <c:v>41304</c:v>
                </c:pt>
                <c:pt idx="1326">
                  <c:v>41305</c:v>
                </c:pt>
                <c:pt idx="1327">
                  <c:v>41306</c:v>
                </c:pt>
                <c:pt idx="1328">
                  <c:v>41309</c:v>
                </c:pt>
                <c:pt idx="1329">
                  <c:v>41310</c:v>
                </c:pt>
                <c:pt idx="1330">
                  <c:v>41311</c:v>
                </c:pt>
                <c:pt idx="1331">
                  <c:v>41312</c:v>
                </c:pt>
                <c:pt idx="1332">
                  <c:v>41313</c:v>
                </c:pt>
                <c:pt idx="1333">
                  <c:v>41316</c:v>
                </c:pt>
                <c:pt idx="1334">
                  <c:v>41317</c:v>
                </c:pt>
                <c:pt idx="1335">
                  <c:v>41318</c:v>
                </c:pt>
                <c:pt idx="1336">
                  <c:v>41319</c:v>
                </c:pt>
                <c:pt idx="1337">
                  <c:v>41320</c:v>
                </c:pt>
                <c:pt idx="1338">
                  <c:v>41323</c:v>
                </c:pt>
                <c:pt idx="1339">
                  <c:v>41324</c:v>
                </c:pt>
                <c:pt idx="1340">
                  <c:v>41325</c:v>
                </c:pt>
                <c:pt idx="1341">
                  <c:v>41326</c:v>
                </c:pt>
                <c:pt idx="1342">
                  <c:v>41327</c:v>
                </c:pt>
                <c:pt idx="1343">
                  <c:v>41330</c:v>
                </c:pt>
                <c:pt idx="1344">
                  <c:v>41331</c:v>
                </c:pt>
                <c:pt idx="1345">
                  <c:v>41332</c:v>
                </c:pt>
                <c:pt idx="1346">
                  <c:v>41333</c:v>
                </c:pt>
                <c:pt idx="1347">
                  <c:v>41334</c:v>
                </c:pt>
                <c:pt idx="1348">
                  <c:v>41337</c:v>
                </c:pt>
                <c:pt idx="1349">
                  <c:v>41338</c:v>
                </c:pt>
                <c:pt idx="1350">
                  <c:v>41339</c:v>
                </c:pt>
                <c:pt idx="1351">
                  <c:v>41340</c:v>
                </c:pt>
                <c:pt idx="1352">
                  <c:v>41341</c:v>
                </c:pt>
                <c:pt idx="1353">
                  <c:v>41344</c:v>
                </c:pt>
                <c:pt idx="1354">
                  <c:v>41345</c:v>
                </c:pt>
                <c:pt idx="1355">
                  <c:v>41346</c:v>
                </c:pt>
                <c:pt idx="1356">
                  <c:v>41347</c:v>
                </c:pt>
                <c:pt idx="1357">
                  <c:v>41348</c:v>
                </c:pt>
                <c:pt idx="1358">
                  <c:v>41351</c:v>
                </c:pt>
                <c:pt idx="1359">
                  <c:v>41352</c:v>
                </c:pt>
                <c:pt idx="1360">
                  <c:v>41353</c:v>
                </c:pt>
                <c:pt idx="1361">
                  <c:v>41354</c:v>
                </c:pt>
                <c:pt idx="1362">
                  <c:v>41355</c:v>
                </c:pt>
                <c:pt idx="1363">
                  <c:v>41358</c:v>
                </c:pt>
                <c:pt idx="1364">
                  <c:v>41359</c:v>
                </c:pt>
                <c:pt idx="1365">
                  <c:v>41360</c:v>
                </c:pt>
                <c:pt idx="1366">
                  <c:v>41361</c:v>
                </c:pt>
                <c:pt idx="1367">
                  <c:v>41362</c:v>
                </c:pt>
                <c:pt idx="1368">
                  <c:v>41365</c:v>
                </c:pt>
                <c:pt idx="1369">
                  <c:v>41366</c:v>
                </c:pt>
                <c:pt idx="1370">
                  <c:v>41367</c:v>
                </c:pt>
                <c:pt idx="1371">
                  <c:v>41368</c:v>
                </c:pt>
                <c:pt idx="1372">
                  <c:v>41369</c:v>
                </c:pt>
                <c:pt idx="1373">
                  <c:v>41372</c:v>
                </c:pt>
                <c:pt idx="1374">
                  <c:v>41373</c:v>
                </c:pt>
                <c:pt idx="1375">
                  <c:v>41374</c:v>
                </c:pt>
                <c:pt idx="1376">
                  <c:v>41375</c:v>
                </c:pt>
                <c:pt idx="1377">
                  <c:v>41376</c:v>
                </c:pt>
                <c:pt idx="1378">
                  <c:v>41379</c:v>
                </c:pt>
                <c:pt idx="1379">
                  <c:v>41380</c:v>
                </c:pt>
                <c:pt idx="1380">
                  <c:v>41381</c:v>
                </c:pt>
                <c:pt idx="1381">
                  <c:v>41382</c:v>
                </c:pt>
                <c:pt idx="1382">
                  <c:v>41383</c:v>
                </c:pt>
                <c:pt idx="1383">
                  <c:v>41386</c:v>
                </c:pt>
                <c:pt idx="1384">
                  <c:v>41387</c:v>
                </c:pt>
                <c:pt idx="1385">
                  <c:v>41388</c:v>
                </c:pt>
                <c:pt idx="1386">
                  <c:v>41389</c:v>
                </c:pt>
                <c:pt idx="1387">
                  <c:v>41390</c:v>
                </c:pt>
                <c:pt idx="1388">
                  <c:v>41393</c:v>
                </c:pt>
                <c:pt idx="1389">
                  <c:v>41394</c:v>
                </c:pt>
                <c:pt idx="1390">
                  <c:v>41395</c:v>
                </c:pt>
                <c:pt idx="1391">
                  <c:v>41396</c:v>
                </c:pt>
                <c:pt idx="1392">
                  <c:v>41397</c:v>
                </c:pt>
                <c:pt idx="1393">
                  <c:v>41400</c:v>
                </c:pt>
                <c:pt idx="1394">
                  <c:v>41401</c:v>
                </c:pt>
                <c:pt idx="1395">
                  <c:v>41402</c:v>
                </c:pt>
                <c:pt idx="1396">
                  <c:v>41403</c:v>
                </c:pt>
                <c:pt idx="1397">
                  <c:v>41404</c:v>
                </c:pt>
                <c:pt idx="1398">
                  <c:v>41407</c:v>
                </c:pt>
                <c:pt idx="1399">
                  <c:v>41408</c:v>
                </c:pt>
                <c:pt idx="1400">
                  <c:v>41409</c:v>
                </c:pt>
                <c:pt idx="1401">
                  <c:v>41410</c:v>
                </c:pt>
                <c:pt idx="1402">
                  <c:v>41411</c:v>
                </c:pt>
                <c:pt idx="1403">
                  <c:v>41414</c:v>
                </c:pt>
                <c:pt idx="1404">
                  <c:v>41415</c:v>
                </c:pt>
                <c:pt idx="1405">
                  <c:v>41416</c:v>
                </c:pt>
                <c:pt idx="1406">
                  <c:v>41417</c:v>
                </c:pt>
                <c:pt idx="1407">
                  <c:v>41418</c:v>
                </c:pt>
                <c:pt idx="1408">
                  <c:v>41421</c:v>
                </c:pt>
                <c:pt idx="1409">
                  <c:v>41422</c:v>
                </c:pt>
                <c:pt idx="1410">
                  <c:v>41423</c:v>
                </c:pt>
                <c:pt idx="1411">
                  <c:v>41424</c:v>
                </c:pt>
                <c:pt idx="1412">
                  <c:v>41425</c:v>
                </c:pt>
                <c:pt idx="1413">
                  <c:v>41428</c:v>
                </c:pt>
                <c:pt idx="1414">
                  <c:v>41429</c:v>
                </c:pt>
                <c:pt idx="1415">
                  <c:v>41430</c:v>
                </c:pt>
                <c:pt idx="1416">
                  <c:v>41431</c:v>
                </c:pt>
                <c:pt idx="1417">
                  <c:v>41432</c:v>
                </c:pt>
                <c:pt idx="1418">
                  <c:v>41435</c:v>
                </c:pt>
                <c:pt idx="1419">
                  <c:v>41436</c:v>
                </c:pt>
                <c:pt idx="1420">
                  <c:v>41437</c:v>
                </c:pt>
                <c:pt idx="1421">
                  <c:v>41438</c:v>
                </c:pt>
                <c:pt idx="1422">
                  <c:v>41439</c:v>
                </c:pt>
                <c:pt idx="1423">
                  <c:v>41442</c:v>
                </c:pt>
                <c:pt idx="1424">
                  <c:v>41443</c:v>
                </c:pt>
                <c:pt idx="1425">
                  <c:v>41444</c:v>
                </c:pt>
                <c:pt idx="1426">
                  <c:v>41445</c:v>
                </c:pt>
                <c:pt idx="1427">
                  <c:v>41446</c:v>
                </c:pt>
                <c:pt idx="1428">
                  <c:v>41449</c:v>
                </c:pt>
                <c:pt idx="1429">
                  <c:v>41450</c:v>
                </c:pt>
                <c:pt idx="1430">
                  <c:v>41451</c:v>
                </c:pt>
                <c:pt idx="1431">
                  <c:v>41452</c:v>
                </c:pt>
                <c:pt idx="1432">
                  <c:v>41453</c:v>
                </c:pt>
                <c:pt idx="1433">
                  <c:v>41456</c:v>
                </c:pt>
                <c:pt idx="1434">
                  <c:v>41457</c:v>
                </c:pt>
                <c:pt idx="1435">
                  <c:v>41458</c:v>
                </c:pt>
                <c:pt idx="1436">
                  <c:v>41459</c:v>
                </c:pt>
                <c:pt idx="1437">
                  <c:v>41460</c:v>
                </c:pt>
                <c:pt idx="1438">
                  <c:v>41463</c:v>
                </c:pt>
                <c:pt idx="1439">
                  <c:v>41464</c:v>
                </c:pt>
                <c:pt idx="1440">
                  <c:v>41465</c:v>
                </c:pt>
                <c:pt idx="1441">
                  <c:v>41466</c:v>
                </c:pt>
                <c:pt idx="1442">
                  <c:v>41467</c:v>
                </c:pt>
                <c:pt idx="1443">
                  <c:v>41470</c:v>
                </c:pt>
                <c:pt idx="1444">
                  <c:v>41471</c:v>
                </c:pt>
                <c:pt idx="1445">
                  <c:v>41472</c:v>
                </c:pt>
                <c:pt idx="1446">
                  <c:v>41473</c:v>
                </c:pt>
                <c:pt idx="1447">
                  <c:v>41474</c:v>
                </c:pt>
                <c:pt idx="1448">
                  <c:v>41477</c:v>
                </c:pt>
                <c:pt idx="1449">
                  <c:v>41478</c:v>
                </c:pt>
                <c:pt idx="1450">
                  <c:v>41479</c:v>
                </c:pt>
                <c:pt idx="1451">
                  <c:v>41480</c:v>
                </c:pt>
                <c:pt idx="1452">
                  <c:v>41481</c:v>
                </c:pt>
                <c:pt idx="1453">
                  <c:v>41484</c:v>
                </c:pt>
                <c:pt idx="1454">
                  <c:v>41485</c:v>
                </c:pt>
                <c:pt idx="1455">
                  <c:v>41486</c:v>
                </c:pt>
                <c:pt idx="1456">
                  <c:v>41487</c:v>
                </c:pt>
                <c:pt idx="1457">
                  <c:v>41488</c:v>
                </c:pt>
                <c:pt idx="1458">
                  <c:v>41491</c:v>
                </c:pt>
                <c:pt idx="1459">
                  <c:v>41492</c:v>
                </c:pt>
                <c:pt idx="1460">
                  <c:v>41493</c:v>
                </c:pt>
                <c:pt idx="1461">
                  <c:v>41494</c:v>
                </c:pt>
                <c:pt idx="1462">
                  <c:v>41495</c:v>
                </c:pt>
                <c:pt idx="1463">
                  <c:v>41498</c:v>
                </c:pt>
                <c:pt idx="1464">
                  <c:v>41499</c:v>
                </c:pt>
                <c:pt idx="1465">
                  <c:v>41500</c:v>
                </c:pt>
                <c:pt idx="1466">
                  <c:v>41501</c:v>
                </c:pt>
                <c:pt idx="1467">
                  <c:v>41502</c:v>
                </c:pt>
                <c:pt idx="1468">
                  <c:v>41505</c:v>
                </c:pt>
                <c:pt idx="1469">
                  <c:v>41506</c:v>
                </c:pt>
                <c:pt idx="1470">
                  <c:v>41507</c:v>
                </c:pt>
                <c:pt idx="1471">
                  <c:v>41508</c:v>
                </c:pt>
                <c:pt idx="1472">
                  <c:v>41509</c:v>
                </c:pt>
                <c:pt idx="1473">
                  <c:v>41512</c:v>
                </c:pt>
                <c:pt idx="1474">
                  <c:v>41513</c:v>
                </c:pt>
                <c:pt idx="1475">
                  <c:v>41514</c:v>
                </c:pt>
                <c:pt idx="1476">
                  <c:v>41515</c:v>
                </c:pt>
                <c:pt idx="1477">
                  <c:v>41516</c:v>
                </c:pt>
                <c:pt idx="1478">
                  <c:v>41519</c:v>
                </c:pt>
                <c:pt idx="1479">
                  <c:v>41520</c:v>
                </c:pt>
                <c:pt idx="1480">
                  <c:v>41521</c:v>
                </c:pt>
                <c:pt idx="1481">
                  <c:v>41522</c:v>
                </c:pt>
                <c:pt idx="1482">
                  <c:v>41523</c:v>
                </c:pt>
                <c:pt idx="1483">
                  <c:v>41526</c:v>
                </c:pt>
                <c:pt idx="1484">
                  <c:v>41527</c:v>
                </c:pt>
                <c:pt idx="1485">
                  <c:v>41528</c:v>
                </c:pt>
                <c:pt idx="1486">
                  <c:v>41529</c:v>
                </c:pt>
                <c:pt idx="1487">
                  <c:v>41530</c:v>
                </c:pt>
                <c:pt idx="1488">
                  <c:v>41533</c:v>
                </c:pt>
                <c:pt idx="1489">
                  <c:v>41534</c:v>
                </c:pt>
                <c:pt idx="1490">
                  <c:v>41535</c:v>
                </c:pt>
                <c:pt idx="1491">
                  <c:v>41536</c:v>
                </c:pt>
                <c:pt idx="1492">
                  <c:v>41537</c:v>
                </c:pt>
                <c:pt idx="1493">
                  <c:v>41540</c:v>
                </c:pt>
                <c:pt idx="1494">
                  <c:v>41541</c:v>
                </c:pt>
                <c:pt idx="1495">
                  <c:v>41542</c:v>
                </c:pt>
                <c:pt idx="1496">
                  <c:v>41543</c:v>
                </c:pt>
                <c:pt idx="1497">
                  <c:v>41544</c:v>
                </c:pt>
                <c:pt idx="1498">
                  <c:v>41547</c:v>
                </c:pt>
                <c:pt idx="1499">
                  <c:v>41548</c:v>
                </c:pt>
                <c:pt idx="1500">
                  <c:v>41549</c:v>
                </c:pt>
                <c:pt idx="1501">
                  <c:v>41550</c:v>
                </c:pt>
                <c:pt idx="1502">
                  <c:v>41551</c:v>
                </c:pt>
                <c:pt idx="1503">
                  <c:v>41554</c:v>
                </c:pt>
                <c:pt idx="1504">
                  <c:v>41555</c:v>
                </c:pt>
                <c:pt idx="1505">
                  <c:v>41556</c:v>
                </c:pt>
                <c:pt idx="1506">
                  <c:v>41557</c:v>
                </c:pt>
                <c:pt idx="1507">
                  <c:v>41558</c:v>
                </c:pt>
                <c:pt idx="1508">
                  <c:v>41561</c:v>
                </c:pt>
                <c:pt idx="1509">
                  <c:v>41562</c:v>
                </c:pt>
                <c:pt idx="1510">
                  <c:v>41563</c:v>
                </c:pt>
                <c:pt idx="1511">
                  <c:v>41564</c:v>
                </c:pt>
                <c:pt idx="1512">
                  <c:v>41565</c:v>
                </c:pt>
                <c:pt idx="1513">
                  <c:v>41568</c:v>
                </c:pt>
                <c:pt idx="1514">
                  <c:v>41569</c:v>
                </c:pt>
                <c:pt idx="1515">
                  <c:v>41570</c:v>
                </c:pt>
                <c:pt idx="1516">
                  <c:v>41571</c:v>
                </c:pt>
                <c:pt idx="1517">
                  <c:v>41572</c:v>
                </c:pt>
                <c:pt idx="1518">
                  <c:v>41575</c:v>
                </c:pt>
                <c:pt idx="1519">
                  <c:v>41576</c:v>
                </c:pt>
                <c:pt idx="1520">
                  <c:v>41577</c:v>
                </c:pt>
                <c:pt idx="1521">
                  <c:v>41578</c:v>
                </c:pt>
                <c:pt idx="1522">
                  <c:v>41579</c:v>
                </c:pt>
                <c:pt idx="1523">
                  <c:v>41582</c:v>
                </c:pt>
                <c:pt idx="1524">
                  <c:v>41583</c:v>
                </c:pt>
                <c:pt idx="1525">
                  <c:v>41584</c:v>
                </c:pt>
                <c:pt idx="1526">
                  <c:v>41585</c:v>
                </c:pt>
                <c:pt idx="1527">
                  <c:v>41586</c:v>
                </c:pt>
                <c:pt idx="1528">
                  <c:v>41589</c:v>
                </c:pt>
                <c:pt idx="1529">
                  <c:v>41590</c:v>
                </c:pt>
                <c:pt idx="1530">
                  <c:v>41591</c:v>
                </c:pt>
                <c:pt idx="1531">
                  <c:v>41592</c:v>
                </c:pt>
                <c:pt idx="1532">
                  <c:v>41593</c:v>
                </c:pt>
                <c:pt idx="1533">
                  <c:v>41596</c:v>
                </c:pt>
                <c:pt idx="1534">
                  <c:v>41597</c:v>
                </c:pt>
                <c:pt idx="1535">
                  <c:v>41598</c:v>
                </c:pt>
                <c:pt idx="1536">
                  <c:v>41599</c:v>
                </c:pt>
                <c:pt idx="1537">
                  <c:v>41600</c:v>
                </c:pt>
                <c:pt idx="1538">
                  <c:v>41603</c:v>
                </c:pt>
                <c:pt idx="1539">
                  <c:v>41604</c:v>
                </c:pt>
                <c:pt idx="1540">
                  <c:v>41605</c:v>
                </c:pt>
                <c:pt idx="1541">
                  <c:v>41606</c:v>
                </c:pt>
                <c:pt idx="1542">
                  <c:v>41607</c:v>
                </c:pt>
                <c:pt idx="1543">
                  <c:v>41610</c:v>
                </c:pt>
                <c:pt idx="1544">
                  <c:v>41611</c:v>
                </c:pt>
                <c:pt idx="1545">
                  <c:v>41612</c:v>
                </c:pt>
                <c:pt idx="1546">
                  <c:v>41613</c:v>
                </c:pt>
                <c:pt idx="1547">
                  <c:v>41614</c:v>
                </c:pt>
                <c:pt idx="1548">
                  <c:v>41617</c:v>
                </c:pt>
                <c:pt idx="1549">
                  <c:v>41618</c:v>
                </c:pt>
                <c:pt idx="1550">
                  <c:v>41619</c:v>
                </c:pt>
                <c:pt idx="1551">
                  <c:v>41620</c:v>
                </c:pt>
                <c:pt idx="1552">
                  <c:v>41621</c:v>
                </c:pt>
                <c:pt idx="1553">
                  <c:v>41624</c:v>
                </c:pt>
                <c:pt idx="1554">
                  <c:v>41625</c:v>
                </c:pt>
                <c:pt idx="1555">
                  <c:v>41626</c:v>
                </c:pt>
                <c:pt idx="1556">
                  <c:v>41627</c:v>
                </c:pt>
                <c:pt idx="1557">
                  <c:v>41628</c:v>
                </c:pt>
                <c:pt idx="1558">
                  <c:v>41631</c:v>
                </c:pt>
                <c:pt idx="1559">
                  <c:v>41632</c:v>
                </c:pt>
                <c:pt idx="1560">
                  <c:v>41633</c:v>
                </c:pt>
                <c:pt idx="1561">
                  <c:v>41634</c:v>
                </c:pt>
                <c:pt idx="1562">
                  <c:v>41635</c:v>
                </c:pt>
                <c:pt idx="1563">
                  <c:v>41638</c:v>
                </c:pt>
                <c:pt idx="1564">
                  <c:v>41639</c:v>
                </c:pt>
                <c:pt idx="1565">
                  <c:v>41640</c:v>
                </c:pt>
                <c:pt idx="1566">
                  <c:v>41641</c:v>
                </c:pt>
                <c:pt idx="1567">
                  <c:v>41642</c:v>
                </c:pt>
                <c:pt idx="1568">
                  <c:v>41645</c:v>
                </c:pt>
                <c:pt idx="1569">
                  <c:v>41646</c:v>
                </c:pt>
                <c:pt idx="1570">
                  <c:v>41647</c:v>
                </c:pt>
                <c:pt idx="1571">
                  <c:v>41648</c:v>
                </c:pt>
                <c:pt idx="1572">
                  <c:v>41649</c:v>
                </c:pt>
                <c:pt idx="1573">
                  <c:v>41652</c:v>
                </c:pt>
                <c:pt idx="1574">
                  <c:v>41653</c:v>
                </c:pt>
                <c:pt idx="1575">
                  <c:v>41654</c:v>
                </c:pt>
                <c:pt idx="1576">
                  <c:v>41655</c:v>
                </c:pt>
                <c:pt idx="1577">
                  <c:v>41656</c:v>
                </c:pt>
                <c:pt idx="1578">
                  <c:v>41659</c:v>
                </c:pt>
                <c:pt idx="1579">
                  <c:v>41660</c:v>
                </c:pt>
                <c:pt idx="1580">
                  <c:v>41661</c:v>
                </c:pt>
                <c:pt idx="1581">
                  <c:v>41662</c:v>
                </c:pt>
                <c:pt idx="1582">
                  <c:v>41663</c:v>
                </c:pt>
                <c:pt idx="1583">
                  <c:v>41666</c:v>
                </c:pt>
                <c:pt idx="1584">
                  <c:v>41667</c:v>
                </c:pt>
                <c:pt idx="1585">
                  <c:v>41668</c:v>
                </c:pt>
                <c:pt idx="1586">
                  <c:v>41669</c:v>
                </c:pt>
                <c:pt idx="1587">
                  <c:v>41670</c:v>
                </c:pt>
                <c:pt idx="1588">
                  <c:v>41673</c:v>
                </c:pt>
                <c:pt idx="1589">
                  <c:v>41674</c:v>
                </c:pt>
                <c:pt idx="1590">
                  <c:v>41675</c:v>
                </c:pt>
                <c:pt idx="1591">
                  <c:v>41676</c:v>
                </c:pt>
                <c:pt idx="1592">
                  <c:v>41677</c:v>
                </c:pt>
                <c:pt idx="1593">
                  <c:v>41680</c:v>
                </c:pt>
                <c:pt idx="1594">
                  <c:v>41681</c:v>
                </c:pt>
                <c:pt idx="1595">
                  <c:v>41682</c:v>
                </c:pt>
                <c:pt idx="1596">
                  <c:v>41683</c:v>
                </c:pt>
                <c:pt idx="1597">
                  <c:v>41684</c:v>
                </c:pt>
                <c:pt idx="1598">
                  <c:v>41687</c:v>
                </c:pt>
                <c:pt idx="1599">
                  <c:v>41688</c:v>
                </c:pt>
                <c:pt idx="1600">
                  <c:v>41689</c:v>
                </c:pt>
                <c:pt idx="1601">
                  <c:v>41690</c:v>
                </c:pt>
                <c:pt idx="1602">
                  <c:v>41691</c:v>
                </c:pt>
                <c:pt idx="1603">
                  <c:v>41694</c:v>
                </c:pt>
                <c:pt idx="1604">
                  <c:v>41695</c:v>
                </c:pt>
                <c:pt idx="1605">
                  <c:v>41696</c:v>
                </c:pt>
                <c:pt idx="1606">
                  <c:v>41697</c:v>
                </c:pt>
                <c:pt idx="1607">
                  <c:v>41698</c:v>
                </c:pt>
                <c:pt idx="1608">
                  <c:v>41701</c:v>
                </c:pt>
                <c:pt idx="1609">
                  <c:v>41702</c:v>
                </c:pt>
                <c:pt idx="1610">
                  <c:v>41703</c:v>
                </c:pt>
                <c:pt idx="1611">
                  <c:v>41704</c:v>
                </c:pt>
                <c:pt idx="1612">
                  <c:v>41705</c:v>
                </c:pt>
                <c:pt idx="1613">
                  <c:v>41708</c:v>
                </c:pt>
                <c:pt idx="1614">
                  <c:v>41709</c:v>
                </c:pt>
                <c:pt idx="1615">
                  <c:v>41710</c:v>
                </c:pt>
                <c:pt idx="1616">
                  <c:v>41711</c:v>
                </c:pt>
                <c:pt idx="1617">
                  <c:v>41712</c:v>
                </c:pt>
                <c:pt idx="1618">
                  <c:v>41715</c:v>
                </c:pt>
                <c:pt idx="1619">
                  <c:v>41716</c:v>
                </c:pt>
                <c:pt idx="1620">
                  <c:v>41717</c:v>
                </c:pt>
                <c:pt idx="1621">
                  <c:v>41718</c:v>
                </c:pt>
                <c:pt idx="1622">
                  <c:v>41719</c:v>
                </c:pt>
                <c:pt idx="1623">
                  <c:v>41722</c:v>
                </c:pt>
                <c:pt idx="1624">
                  <c:v>41723</c:v>
                </c:pt>
                <c:pt idx="1625">
                  <c:v>41724</c:v>
                </c:pt>
                <c:pt idx="1626">
                  <c:v>41725</c:v>
                </c:pt>
                <c:pt idx="1627">
                  <c:v>41726</c:v>
                </c:pt>
                <c:pt idx="1628">
                  <c:v>41729</c:v>
                </c:pt>
                <c:pt idx="1629">
                  <c:v>41730</c:v>
                </c:pt>
                <c:pt idx="1630">
                  <c:v>41731</c:v>
                </c:pt>
                <c:pt idx="1631">
                  <c:v>41732</c:v>
                </c:pt>
                <c:pt idx="1632">
                  <c:v>41733</c:v>
                </c:pt>
                <c:pt idx="1633">
                  <c:v>41736</c:v>
                </c:pt>
                <c:pt idx="1634">
                  <c:v>41737</c:v>
                </c:pt>
                <c:pt idx="1635">
                  <c:v>41738</c:v>
                </c:pt>
                <c:pt idx="1636">
                  <c:v>41739</c:v>
                </c:pt>
                <c:pt idx="1637">
                  <c:v>41740</c:v>
                </c:pt>
                <c:pt idx="1638">
                  <c:v>41743</c:v>
                </c:pt>
                <c:pt idx="1639">
                  <c:v>41744</c:v>
                </c:pt>
                <c:pt idx="1640">
                  <c:v>41745</c:v>
                </c:pt>
                <c:pt idx="1641">
                  <c:v>41746</c:v>
                </c:pt>
                <c:pt idx="1642">
                  <c:v>41747</c:v>
                </c:pt>
                <c:pt idx="1643">
                  <c:v>41750</c:v>
                </c:pt>
                <c:pt idx="1644">
                  <c:v>41751</c:v>
                </c:pt>
                <c:pt idx="1645">
                  <c:v>41752</c:v>
                </c:pt>
                <c:pt idx="1646">
                  <c:v>41753</c:v>
                </c:pt>
                <c:pt idx="1647">
                  <c:v>41754</c:v>
                </c:pt>
                <c:pt idx="1648">
                  <c:v>41757</c:v>
                </c:pt>
                <c:pt idx="1649">
                  <c:v>41758</c:v>
                </c:pt>
                <c:pt idx="1650">
                  <c:v>41759</c:v>
                </c:pt>
                <c:pt idx="1651">
                  <c:v>41760</c:v>
                </c:pt>
                <c:pt idx="1652">
                  <c:v>41761</c:v>
                </c:pt>
                <c:pt idx="1653">
                  <c:v>41764</c:v>
                </c:pt>
                <c:pt idx="1654">
                  <c:v>41765</c:v>
                </c:pt>
                <c:pt idx="1655">
                  <c:v>41766</c:v>
                </c:pt>
                <c:pt idx="1656">
                  <c:v>41767</c:v>
                </c:pt>
                <c:pt idx="1657">
                  <c:v>41768</c:v>
                </c:pt>
                <c:pt idx="1658">
                  <c:v>41771</c:v>
                </c:pt>
                <c:pt idx="1659">
                  <c:v>41772</c:v>
                </c:pt>
                <c:pt idx="1660">
                  <c:v>41773</c:v>
                </c:pt>
                <c:pt idx="1661">
                  <c:v>41774</c:v>
                </c:pt>
                <c:pt idx="1662">
                  <c:v>41775</c:v>
                </c:pt>
                <c:pt idx="1663">
                  <c:v>41778</c:v>
                </c:pt>
                <c:pt idx="1664">
                  <c:v>41779</c:v>
                </c:pt>
                <c:pt idx="1665">
                  <c:v>41780</c:v>
                </c:pt>
                <c:pt idx="1666">
                  <c:v>41781</c:v>
                </c:pt>
                <c:pt idx="1667">
                  <c:v>41782</c:v>
                </c:pt>
                <c:pt idx="1668">
                  <c:v>41785</c:v>
                </c:pt>
                <c:pt idx="1669">
                  <c:v>41786</c:v>
                </c:pt>
                <c:pt idx="1670">
                  <c:v>41787</c:v>
                </c:pt>
                <c:pt idx="1671">
                  <c:v>41788</c:v>
                </c:pt>
                <c:pt idx="1672">
                  <c:v>41789</c:v>
                </c:pt>
                <c:pt idx="1673">
                  <c:v>41792</c:v>
                </c:pt>
                <c:pt idx="1674">
                  <c:v>41793</c:v>
                </c:pt>
                <c:pt idx="1675">
                  <c:v>41794</c:v>
                </c:pt>
                <c:pt idx="1676">
                  <c:v>41795</c:v>
                </c:pt>
                <c:pt idx="1677">
                  <c:v>41796</c:v>
                </c:pt>
                <c:pt idx="1678">
                  <c:v>41799</c:v>
                </c:pt>
                <c:pt idx="1679">
                  <c:v>41800</c:v>
                </c:pt>
                <c:pt idx="1680">
                  <c:v>41801</c:v>
                </c:pt>
                <c:pt idx="1681">
                  <c:v>41802</c:v>
                </c:pt>
                <c:pt idx="1682">
                  <c:v>41803</c:v>
                </c:pt>
                <c:pt idx="1683">
                  <c:v>41806</c:v>
                </c:pt>
                <c:pt idx="1684">
                  <c:v>41807</c:v>
                </c:pt>
                <c:pt idx="1685">
                  <c:v>41808</c:v>
                </c:pt>
                <c:pt idx="1686">
                  <c:v>41809</c:v>
                </c:pt>
                <c:pt idx="1687">
                  <c:v>41810</c:v>
                </c:pt>
                <c:pt idx="1688">
                  <c:v>41813</c:v>
                </c:pt>
                <c:pt idx="1689">
                  <c:v>41814</c:v>
                </c:pt>
                <c:pt idx="1690">
                  <c:v>41815</c:v>
                </c:pt>
                <c:pt idx="1691">
                  <c:v>41816</c:v>
                </c:pt>
                <c:pt idx="1692">
                  <c:v>41817</c:v>
                </c:pt>
                <c:pt idx="1693">
                  <c:v>41820</c:v>
                </c:pt>
                <c:pt idx="1694">
                  <c:v>41821</c:v>
                </c:pt>
                <c:pt idx="1695">
                  <c:v>41822</c:v>
                </c:pt>
                <c:pt idx="1696">
                  <c:v>41823</c:v>
                </c:pt>
                <c:pt idx="1697">
                  <c:v>41824</c:v>
                </c:pt>
                <c:pt idx="1698">
                  <c:v>41827</c:v>
                </c:pt>
                <c:pt idx="1699">
                  <c:v>41828</c:v>
                </c:pt>
                <c:pt idx="1700">
                  <c:v>41829</c:v>
                </c:pt>
                <c:pt idx="1701">
                  <c:v>41830</c:v>
                </c:pt>
                <c:pt idx="1702">
                  <c:v>41831</c:v>
                </c:pt>
                <c:pt idx="1703">
                  <c:v>41834</c:v>
                </c:pt>
                <c:pt idx="1704">
                  <c:v>41835</c:v>
                </c:pt>
                <c:pt idx="1705">
                  <c:v>41836</c:v>
                </c:pt>
                <c:pt idx="1706">
                  <c:v>41837</c:v>
                </c:pt>
                <c:pt idx="1707">
                  <c:v>41838</c:v>
                </c:pt>
                <c:pt idx="1708">
                  <c:v>41841</c:v>
                </c:pt>
                <c:pt idx="1709">
                  <c:v>41842</c:v>
                </c:pt>
                <c:pt idx="1710">
                  <c:v>41843</c:v>
                </c:pt>
                <c:pt idx="1711">
                  <c:v>41844</c:v>
                </c:pt>
                <c:pt idx="1712">
                  <c:v>41845</c:v>
                </c:pt>
                <c:pt idx="1713">
                  <c:v>41848</c:v>
                </c:pt>
                <c:pt idx="1714">
                  <c:v>41849</c:v>
                </c:pt>
                <c:pt idx="1715">
                  <c:v>41850</c:v>
                </c:pt>
                <c:pt idx="1716">
                  <c:v>41851</c:v>
                </c:pt>
                <c:pt idx="1717">
                  <c:v>41852</c:v>
                </c:pt>
                <c:pt idx="1718">
                  <c:v>41855</c:v>
                </c:pt>
                <c:pt idx="1719">
                  <c:v>41856</c:v>
                </c:pt>
                <c:pt idx="1720">
                  <c:v>41857</c:v>
                </c:pt>
                <c:pt idx="1721">
                  <c:v>41858</c:v>
                </c:pt>
                <c:pt idx="1722">
                  <c:v>41859</c:v>
                </c:pt>
                <c:pt idx="1723">
                  <c:v>41862</c:v>
                </c:pt>
                <c:pt idx="1724">
                  <c:v>41863</c:v>
                </c:pt>
                <c:pt idx="1725">
                  <c:v>41864</c:v>
                </c:pt>
                <c:pt idx="1726">
                  <c:v>41865</c:v>
                </c:pt>
                <c:pt idx="1727">
                  <c:v>41866</c:v>
                </c:pt>
                <c:pt idx="1728">
                  <c:v>41869</c:v>
                </c:pt>
                <c:pt idx="1729">
                  <c:v>41870</c:v>
                </c:pt>
                <c:pt idx="1730">
                  <c:v>41871</c:v>
                </c:pt>
                <c:pt idx="1731">
                  <c:v>41872</c:v>
                </c:pt>
                <c:pt idx="1732">
                  <c:v>41873</c:v>
                </c:pt>
                <c:pt idx="1733">
                  <c:v>41876</c:v>
                </c:pt>
                <c:pt idx="1734">
                  <c:v>41877</c:v>
                </c:pt>
                <c:pt idx="1735">
                  <c:v>41878</c:v>
                </c:pt>
                <c:pt idx="1736">
                  <c:v>41879</c:v>
                </c:pt>
                <c:pt idx="1737">
                  <c:v>41880</c:v>
                </c:pt>
                <c:pt idx="1738">
                  <c:v>41883</c:v>
                </c:pt>
                <c:pt idx="1739">
                  <c:v>41884</c:v>
                </c:pt>
                <c:pt idx="1740">
                  <c:v>41885</c:v>
                </c:pt>
                <c:pt idx="1741">
                  <c:v>41886</c:v>
                </c:pt>
                <c:pt idx="1742">
                  <c:v>41887</c:v>
                </c:pt>
                <c:pt idx="1743">
                  <c:v>41890</c:v>
                </c:pt>
                <c:pt idx="1744">
                  <c:v>41891</c:v>
                </c:pt>
                <c:pt idx="1745">
                  <c:v>41892</c:v>
                </c:pt>
                <c:pt idx="1746">
                  <c:v>41893</c:v>
                </c:pt>
                <c:pt idx="1747">
                  <c:v>41894</c:v>
                </c:pt>
                <c:pt idx="1748">
                  <c:v>41897</c:v>
                </c:pt>
                <c:pt idx="1749">
                  <c:v>41898</c:v>
                </c:pt>
                <c:pt idx="1750">
                  <c:v>41899</c:v>
                </c:pt>
                <c:pt idx="1751">
                  <c:v>41900</c:v>
                </c:pt>
                <c:pt idx="1752">
                  <c:v>41901</c:v>
                </c:pt>
                <c:pt idx="1753">
                  <c:v>41904</c:v>
                </c:pt>
                <c:pt idx="1754">
                  <c:v>41905</c:v>
                </c:pt>
                <c:pt idx="1755">
                  <c:v>41906</c:v>
                </c:pt>
                <c:pt idx="1756">
                  <c:v>41907</c:v>
                </c:pt>
                <c:pt idx="1757">
                  <c:v>41908</c:v>
                </c:pt>
                <c:pt idx="1758">
                  <c:v>41911</c:v>
                </c:pt>
                <c:pt idx="1759">
                  <c:v>41912</c:v>
                </c:pt>
                <c:pt idx="1760">
                  <c:v>41913</c:v>
                </c:pt>
                <c:pt idx="1761">
                  <c:v>41914</c:v>
                </c:pt>
                <c:pt idx="1762">
                  <c:v>41915</c:v>
                </c:pt>
                <c:pt idx="1763">
                  <c:v>41918</c:v>
                </c:pt>
                <c:pt idx="1764">
                  <c:v>41919</c:v>
                </c:pt>
                <c:pt idx="1765">
                  <c:v>41920</c:v>
                </c:pt>
                <c:pt idx="1766">
                  <c:v>41921</c:v>
                </c:pt>
                <c:pt idx="1767">
                  <c:v>41922</c:v>
                </c:pt>
                <c:pt idx="1768">
                  <c:v>41925</c:v>
                </c:pt>
                <c:pt idx="1769">
                  <c:v>41926</c:v>
                </c:pt>
                <c:pt idx="1770">
                  <c:v>41927</c:v>
                </c:pt>
                <c:pt idx="1771">
                  <c:v>41928</c:v>
                </c:pt>
                <c:pt idx="1772">
                  <c:v>41929</c:v>
                </c:pt>
                <c:pt idx="1773">
                  <c:v>41932</c:v>
                </c:pt>
                <c:pt idx="1774">
                  <c:v>41933</c:v>
                </c:pt>
                <c:pt idx="1775">
                  <c:v>41934</c:v>
                </c:pt>
                <c:pt idx="1776">
                  <c:v>41935</c:v>
                </c:pt>
                <c:pt idx="1777">
                  <c:v>41936</c:v>
                </c:pt>
                <c:pt idx="1778">
                  <c:v>41939</c:v>
                </c:pt>
                <c:pt idx="1779">
                  <c:v>41940</c:v>
                </c:pt>
                <c:pt idx="1780">
                  <c:v>41941</c:v>
                </c:pt>
                <c:pt idx="1781">
                  <c:v>41942</c:v>
                </c:pt>
                <c:pt idx="1782">
                  <c:v>41943</c:v>
                </c:pt>
                <c:pt idx="1783">
                  <c:v>41946</c:v>
                </c:pt>
                <c:pt idx="1784">
                  <c:v>41947</c:v>
                </c:pt>
                <c:pt idx="1785">
                  <c:v>41948</c:v>
                </c:pt>
                <c:pt idx="1786">
                  <c:v>41949</c:v>
                </c:pt>
                <c:pt idx="1787">
                  <c:v>41950</c:v>
                </c:pt>
                <c:pt idx="1788">
                  <c:v>41953</c:v>
                </c:pt>
                <c:pt idx="1789">
                  <c:v>41954</c:v>
                </c:pt>
                <c:pt idx="1790">
                  <c:v>41955</c:v>
                </c:pt>
                <c:pt idx="1791">
                  <c:v>41956</c:v>
                </c:pt>
                <c:pt idx="1792">
                  <c:v>41957</c:v>
                </c:pt>
                <c:pt idx="1793">
                  <c:v>41960</c:v>
                </c:pt>
                <c:pt idx="1794">
                  <c:v>41961</c:v>
                </c:pt>
                <c:pt idx="1795">
                  <c:v>41962</c:v>
                </c:pt>
                <c:pt idx="1796">
                  <c:v>41963</c:v>
                </c:pt>
                <c:pt idx="1797">
                  <c:v>41964</c:v>
                </c:pt>
                <c:pt idx="1798">
                  <c:v>41967</c:v>
                </c:pt>
                <c:pt idx="1799">
                  <c:v>41968</c:v>
                </c:pt>
                <c:pt idx="1800">
                  <c:v>41969</c:v>
                </c:pt>
                <c:pt idx="1801">
                  <c:v>41970</c:v>
                </c:pt>
                <c:pt idx="1802">
                  <c:v>41971</c:v>
                </c:pt>
                <c:pt idx="1803">
                  <c:v>41974</c:v>
                </c:pt>
                <c:pt idx="1804">
                  <c:v>41975</c:v>
                </c:pt>
                <c:pt idx="1805">
                  <c:v>41976</c:v>
                </c:pt>
                <c:pt idx="1806">
                  <c:v>41977</c:v>
                </c:pt>
                <c:pt idx="1807">
                  <c:v>41978</c:v>
                </c:pt>
                <c:pt idx="1808">
                  <c:v>41981</c:v>
                </c:pt>
                <c:pt idx="1809">
                  <c:v>41982</c:v>
                </c:pt>
                <c:pt idx="1810">
                  <c:v>41983</c:v>
                </c:pt>
                <c:pt idx="1811">
                  <c:v>41984</c:v>
                </c:pt>
                <c:pt idx="1812">
                  <c:v>41985</c:v>
                </c:pt>
                <c:pt idx="1813">
                  <c:v>41988</c:v>
                </c:pt>
                <c:pt idx="1814">
                  <c:v>41989</c:v>
                </c:pt>
                <c:pt idx="1815">
                  <c:v>41990</c:v>
                </c:pt>
                <c:pt idx="1816">
                  <c:v>41991</c:v>
                </c:pt>
                <c:pt idx="1817">
                  <c:v>41992</c:v>
                </c:pt>
                <c:pt idx="1818">
                  <c:v>41995</c:v>
                </c:pt>
                <c:pt idx="1819">
                  <c:v>41996</c:v>
                </c:pt>
                <c:pt idx="1820">
                  <c:v>41997</c:v>
                </c:pt>
                <c:pt idx="1821">
                  <c:v>41998</c:v>
                </c:pt>
                <c:pt idx="1822">
                  <c:v>41999</c:v>
                </c:pt>
                <c:pt idx="1823">
                  <c:v>42002</c:v>
                </c:pt>
                <c:pt idx="1824">
                  <c:v>42003</c:v>
                </c:pt>
                <c:pt idx="1825">
                  <c:v>42004</c:v>
                </c:pt>
                <c:pt idx="1826">
                  <c:v>42005</c:v>
                </c:pt>
                <c:pt idx="1827">
                  <c:v>42006</c:v>
                </c:pt>
                <c:pt idx="1828">
                  <c:v>42009</c:v>
                </c:pt>
                <c:pt idx="1829">
                  <c:v>42010</c:v>
                </c:pt>
                <c:pt idx="1830">
                  <c:v>42011</c:v>
                </c:pt>
                <c:pt idx="1831">
                  <c:v>42012</c:v>
                </c:pt>
                <c:pt idx="1832">
                  <c:v>42013</c:v>
                </c:pt>
                <c:pt idx="1833">
                  <c:v>42016</c:v>
                </c:pt>
                <c:pt idx="1834">
                  <c:v>42017</c:v>
                </c:pt>
                <c:pt idx="1835">
                  <c:v>42018</c:v>
                </c:pt>
                <c:pt idx="1836">
                  <c:v>42019</c:v>
                </c:pt>
                <c:pt idx="1837">
                  <c:v>42020</c:v>
                </c:pt>
                <c:pt idx="1838">
                  <c:v>42023</c:v>
                </c:pt>
                <c:pt idx="1839">
                  <c:v>42024</c:v>
                </c:pt>
                <c:pt idx="1840">
                  <c:v>42025</c:v>
                </c:pt>
                <c:pt idx="1841">
                  <c:v>42026</c:v>
                </c:pt>
                <c:pt idx="1842">
                  <c:v>42027</c:v>
                </c:pt>
                <c:pt idx="1843">
                  <c:v>42030</c:v>
                </c:pt>
                <c:pt idx="1844">
                  <c:v>42031</c:v>
                </c:pt>
                <c:pt idx="1845">
                  <c:v>42032</c:v>
                </c:pt>
                <c:pt idx="1846">
                  <c:v>42033</c:v>
                </c:pt>
                <c:pt idx="1847">
                  <c:v>42034</c:v>
                </c:pt>
                <c:pt idx="1848">
                  <c:v>42037</c:v>
                </c:pt>
                <c:pt idx="1849">
                  <c:v>42038</c:v>
                </c:pt>
                <c:pt idx="1850">
                  <c:v>42039</c:v>
                </c:pt>
                <c:pt idx="1851">
                  <c:v>42040</c:v>
                </c:pt>
                <c:pt idx="1852">
                  <c:v>42041</c:v>
                </c:pt>
                <c:pt idx="1853">
                  <c:v>42044</c:v>
                </c:pt>
                <c:pt idx="1854">
                  <c:v>42045</c:v>
                </c:pt>
                <c:pt idx="1855">
                  <c:v>42046</c:v>
                </c:pt>
                <c:pt idx="1856">
                  <c:v>42047</c:v>
                </c:pt>
                <c:pt idx="1857">
                  <c:v>42048</c:v>
                </c:pt>
                <c:pt idx="1858">
                  <c:v>42051</c:v>
                </c:pt>
                <c:pt idx="1859">
                  <c:v>42052</c:v>
                </c:pt>
                <c:pt idx="1860">
                  <c:v>42053</c:v>
                </c:pt>
                <c:pt idx="1861">
                  <c:v>42054</c:v>
                </c:pt>
                <c:pt idx="1862">
                  <c:v>42055</c:v>
                </c:pt>
                <c:pt idx="1863">
                  <c:v>42058</c:v>
                </c:pt>
                <c:pt idx="1864">
                  <c:v>42059</c:v>
                </c:pt>
                <c:pt idx="1865">
                  <c:v>42060</c:v>
                </c:pt>
                <c:pt idx="1866">
                  <c:v>42061</c:v>
                </c:pt>
                <c:pt idx="1867">
                  <c:v>42062</c:v>
                </c:pt>
                <c:pt idx="1868">
                  <c:v>42065</c:v>
                </c:pt>
                <c:pt idx="1869">
                  <c:v>42066</c:v>
                </c:pt>
                <c:pt idx="1870">
                  <c:v>42067</c:v>
                </c:pt>
                <c:pt idx="1871">
                  <c:v>42068</c:v>
                </c:pt>
                <c:pt idx="1872">
                  <c:v>42069</c:v>
                </c:pt>
                <c:pt idx="1873">
                  <c:v>42072</c:v>
                </c:pt>
                <c:pt idx="1874">
                  <c:v>42073</c:v>
                </c:pt>
                <c:pt idx="1875">
                  <c:v>42074</c:v>
                </c:pt>
                <c:pt idx="1876">
                  <c:v>42075</c:v>
                </c:pt>
                <c:pt idx="1877">
                  <c:v>42076</c:v>
                </c:pt>
                <c:pt idx="1878">
                  <c:v>42079</c:v>
                </c:pt>
                <c:pt idx="1879">
                  <c:v>42080</c:v>
                </c:pt>
                <c:pt idx="1880">
                  <c:v>42081</c:v>
                </c:pt>
                <c:pt idx="1881">
                  <c:v>42082</c:v>
                </c:pt>
                <c:pt idx="1882">
                  <c:v>42083</c:v>
                </c:pt>
                <c:pt idx="1883">
                  <c:v>42086</c:v>
                </c:pt>
                <c:pt idx="1884">
                  <c:v>42087</c:v>
                </c:pt>
                <c:pt idx="1885">
                  <c:v>42088</c:v>
                </c:pt>
                <c:pt idx="1886">
                  <c:v>42089</c:v>
                </c:pt>
                <c:pt idx="1887">
                  <c:v>42090</c:v>
                </c:pt>
                <c:pt idx="1888">
                  <c:v>42093</c:v>
                </c:pt>
                <c:pt idx="1889">
                  <c:v>42094</c:v>
                </c:pt>
                <c:pt idx="1890">
                  <c:v>42095</c:v>
                </c:pt>
                <c:pt idx="1891">
                  <c:v>42096</c:v>
                </c:pt>
                <c:pt idx="1892">
                  <c:v>42097</c:v>
                </c:pt>
                <c:pt idx="1893">
                  <c:v>42100</c:v>
                </c:pt>
                <c:pt idx="1894">
                  <c:v>42101</c:v>
                </c:pt>
                <c:pt idx="1895">
                  <c:v>42102</c:v>
                </c:pt>
                <c:pt idx="1896">
                  <c:v>42103</c:v>
                </c:pt>
                <c:pt idx="1897">
                  <c:v>42104</c:v>
                </c:pt>
                <c:pt idx="1898">
                  <c:v>42107</c:v>
                </c:pt>
                <c:pt idx="1899">
                  <c:v>42108</c:v>
                </c:pt>
                <c:pt idx="1900">
                  <c:v>42109</c:v>
                </c:pt>
                <c:pt idx="1901">
                  <c:v>42110</c:v>
                </c:pt>
                <c:pt idx="1902">
                  <c:v>42111</c:v>
                </c:pt>
                <c:pt idx="1903">
                  <c:v>42114</c:v>
                </c:pt>
                <c:pt idx="1904">
                  <c:v>42115</c:v>
                </c:pt>
                <c:pt idx="1905">
                  <c:v>42116</c:v>
                </c:pt>
                <c:pt idx="1906">
                  <c:v>42117</c:v>
                </c:pt>
                <c:pt idx="1907">
                  <c:v>42118</c:v>
                </c:pt>
                <c:pt idx="1908">
                  <c:v>42121</c:v>
                </c:pt>
                <c:pt idx="1909">
                  <c:v>42122</c:v>
                </c:pt>
                <c:pt idx="1910">
                  <c:v>42123</c:v>
                </c:pt>
                <c:pt idx="1911">
                  <c:v>42124</c:v>
                </c:pt>
                <c:pt idx="1912">
                  <c:v>42125</c:v>
                </c:pt>
                <c:pt idx="1913">
                  <c:v>42128</c:v>
                </c:pt>
                <c:pt idx="1914">
                  <c:v>42129</c:v>
                </c:pt>
                <c:pt idx="1915">
                  <c:v>42130</c:v>
                </c:pt>
                <c:pt idx="1916">
                  <c:v>42131</c:v>
                </c:pt>
                <c:pt idx="1917">
                  <c:v>42132</c:v>
                </c:pt>
                <c:pt idx="1918">
                  <c:v>42135</c:v>
                </c:pt>
                <c:pt idx="1919">
                  <c:v>42136</c:v>
                </c:pt>
                <c:pt idx="1920">
                  <c:v>42137</c:v>
                </c:pt>
                <c:pt idx="1921">
                  <c:v>42138</c:v>
                </c:pt>
                <c:pt idx="1922">
                  <c:v>42139</c:v>
                </c:pt>
                <c:pt idx="1923">
                  <c:v>42142</c:v>
                </c:pt>
                <c:pt idx="1924">
                  <c:v>42143</c:v>
                </c:pt>
                <c:pt idx="1925">
                  <c:v>42144</c:v>
                </c:pt>
                <c:pt idx="1926">
                  <c:v>42145</c:v>
                </c:pt>
                <c:pt idx="1927">
                  <c:v>42146</c:v>
                </c:pt>
                <c:pt idx="1928">
                  <c:v>42149</c:v>
                </c:pt>
                <c:pt idx="1929">
                  <c:v>42150</c:v>
                </c:pt>
                <c:pt idx="1930">
                  <c:v>42151</c:v>
                </c:pt>
                <c:pt idx="1931">
                  <c:v>42152</c:v>
                </c:pt>
                <c:pt idx="1932">
                  <c:v>42153</c:v>
                </c:pt>
                <c:pt idx="1933">
                  <c:v>42156</c:v>
                </c:pt>
                <c:pt idx="1934">
                  <c:v>42157</c:v>
                </c:pt>
                <c:pt idx="1935">
                  <c:v>42158</c:v>
                </c:pt>
                <c:pt idx="1936">
                  <c:v>42159</c:v>
                </c:pt>
                <c:pt idx="1937">
                  <c:v>42160</c:v>
                </c:pt>
                <c:pt idx="1938">
                  <c:v>42163</c:v>
                </c:pt>
                <c:pt idx="1939">
                  <c:v>42164</c:v>
                </c:pt>
                <c:pt idx="1940">
                  <c:v>42165</c:v>
                </c:pt>
                <c:pt idx="1941">
                  <c:v>42166</c:v>
                </c:pt>
                <c:pt idx="1942">
                  <c:v>42167</c:v>
                </c:pt>
                <c:pt idx="1943">
                  <c:v>42170</c:v>
                </c:pt>
                <c:pt idx="1944">
                  <c:v>42171</c:v>
                </c:pt>
                <c:pt idx="1945">
                  <c:v>42172</c:v>
                </c:pt>
                <c:pt idx="1946">
                  <c:v>42173</c:v>
                </c:pt>
                <c:pt idx="1947">
                  <c:v>42174</c:v>
                </c:pt>
                <c:pt idx="1948">
                  <c:v>42177</c:v>
                </c:pt>
                <c:pt idx="1949">
                  <c:v>42178</c:v>
                </c:pt>
                <c:pt idx="1950">
                  <c:v>42179</c:v>
                </c:pt>
                <c:pt idx="1951">
                  <c:v>42180</c:v>
                </c:pt>
                <c:pt idx="1952">
                  <c:v>42181</c:v>
                </c:pt>
                <c:pt idx="1953">
                  <c:v>42184</c:v>
                </c:pt>
                <c:pt idx="1954">
                  <c:v>42185</c:v>
                </c:pt>
                <c:pt idx="1955">
                  <c:v>42186</c:v>
                </c:pt>
                <c:pt idx="1956">
                  <c:v>42187</c:v>
                </c:pt>
                <c:pt idx="1957">
                  <c:v>42188</c:v>
                </c:pt>
                <c:pt idx="1958">
                  <c:v>42191</c:v>
                </c:pt>
                <c:pt idx="1959">
                  <c:v>42192</c:v>
                </c:pt>
                <c:pt idx="1960">
                  <c:v>42193</c:v>
                </c:pt>
                <c:pt idx="1961">
                  <c:v>42194</c:v>
                </c:pt>
                <c:pt idx="1962">
                  <c:v>42195</c:v>
                </c:pt>
                <c:pt idx="1963">
                  <c:v>42198</c:v>
                </c:pt>
                <c:pt idx="1964">
                  <c:v>42199</c:v>
                </c:pt>
                <c:pt idx="1965">
                  <c:v>42200</c:v>
                </c:pt>
                <c:pt idx="1966">
                  <c:v>42201</c:v>
                </c:pt>
                <c:pt idx="1967">
                  <c:v>42202</c:v>
                </c:pt>
                <c:pt idx="1968">
                  <c:v>42205</c:v>
                </c:pt>
                <c:pt idx="1969">
                  <c:v>42206</c:v>
                </c:pt>
                <c:pt idx="1970">
                  <c:v>42207</c:v>
                </c:pt>
                <c:pt idx="1971">
                  <c:v>42208</c:v>
                </c:pt>
                <c:pt idx="1972">
                  <c:v>42209</c:v>
                </c:pt>
                <c:pt idx="1973">
                  <c:v>42212</c:v>
                </c:pt>
                <c:pt idx="1974">
                  <c:v>42213</c:v>
                </c:pt>
                <c:pt idx="1975">
                  <c:v>42214</c:v>
                </c:pt>
                <c:pt idx="1976">
                  <c:v>42215</c:v>
                </c:pt>
                <c:pt idx="1977">
                  <c:v>42216</c:v>
                </c:pt>
                <c:pt idx="1978">
                  <c:v>42219</c:v>
                </c:pt>
                <c:pt idx="1979">
                  <c:v>42220</c:v>
                </c:pt>
                <c:pt idx="1980">
                  <c:v>42221</c:v>
                </c:pt>
                <c:pt idx="1981">
                  <c:v>42222</c:v>
                </c:pt>
                <c:pt idx="1982">
                  <c:v>42223</c:v>
                </c:pt>
                <c:pt idx="1983">
                  <c:v>42226</c:v>
                </c:pt>
                <c:pt idx="1984">
                  <c:v>42227</c:v>
                </c:pt>
                <c:pt idx="1985">
                  <c:v>42228</c:v>
                </c:pt>
                <c:pt idx="1986">
                  <c:v>42229</c:v>
                </c:pt>
                <c:pt idx="1987">
                  <c:v>42230</c:v>
                </c:pt>
                <c:pt idx="1988">
                  <c:v>42233</c:v>
                </c:pt>
                <c:pt idx="1989">
                  <c:v>42234</c:v>
                </c:pt>
                <c:pt idx="1990">
                  <c:v>42235</c:v>
                </c:pt>
                <c:pt idx="1991">
                  <c:v>42236</c:v>
                </c:pt>
                <c:pt idx="1992">
                  <c:v>42237</c:v>
                </c:pt>
                <c:pt idx="1993">
                  <c:v>42240</c:v>
                </c:pt>
                <c:pt idx="1994">
                  <c:v>42241</c:v>
                </c:pt>
                <c:pt idx="1995">
                  <c:v>42242</c:v>
                </c:pt>
                <c:pt idx="1996">
                  <c:v>42243</c:v>
                </c:pt>
                <c:pt idx="1997">
                  <c:v>42244</c:v>
                </c:pt>
                <c:pt idx="1998">
                  <c:v>42247</c:v>
                </c:pt>
                <c:pt idx="1999">
                  <c:v>42248</c:v>
                </c:pt>
                <c:pt idx="2000">
                  <c:v>42249</c:v>
                </c:pt>
                <c:pt idx="2001">
                  <c:v>42250</c:v>
                </c:pt>
                <c:pt idx="2002">
                  <c:v>42251</c:v>
                </c:pt>
                <c:pt idx="2003">
                  <c:v>42254</c:v>
                </c:pt>
                <c:pt idx="2004">
                  <c:v>42255</c:v>
                </c:pt>
                <c:pt idx="2005">
                  <c:v>42256</c:v>
                </c:pt>
                <c:pt idx="2006">
                  <c:v>42257</c:v>
                </c:pt>
                <c:pt idx="2007">
                  <c:v>42258</c:v>
                </c:pt>
                <c:pt idx="2008">
                  <c:v>42261</c:v>
                </c:pt>
                <c:pt idx="2009">
                  <c:v>42262</c:v>
                </c:pt>
                <c:pt idx="2010">
                  <c:v>42263</c:v>
                </c:pt>
                <c:pt idx="2011">
                  <c:v>42264</c:v>
                </c:pt>
                <c:pt idx="2012">
                  <c:v>42265</c:v>
                </c:pt>
                <c:pt idx="2013">
                  <c:v>42268</c:v>
                </c:pt>
                <c:pt idx="2014">
                  <c:v>42269</c:v>
                </c:pt>
                <c:pt idx="2015">
                  <c:v>42270</c:v>
                </c:pt>
                <c:pt idx="2016">
                  <c:v>42271</c:v>
                </c:pt>
                <c:pt idx="2017">
                  <c:v>42272</c:v>
                </c:pt>
                <c:pt idx="2018">
                  <c:v>42275</c:v>
                </c:pt>
                <c:pt idx="2019">
                  <c:v>42276</c:v>
                </c:pt>
                <c:pt idx="2020">
                  <c:v>42277</c:v>
                </c:pt>
                <c:pt idx="2021">
                  <c:v>42278</c:v>
                </c:pt>
                <c:pt idx="2022">
                  <c:v>42279</c:v>
                </c:pt>
                <c:pt idx="2023">
                  <c:v>42282</c:v>
                </c:pt>
                <c:pt idx="2024">
                  <c:v>42283</c:v>
                </c:pt>
                <c:pt idx="2025">
                  <c:v>42284</c:v>
                </c:pt>
                <c:pt idx="2026">
                  <c:v>42285</c:v>
                </c:pt>
                <c:pt idx="2027">
                  <c:v>42286</c:v>
                </c:pt>
                <c:pt idx="2028">
                  <c:v>42289</c:v>
                </c:pt>
                <c:pt idx="2029">
                  <c:v>42290</c:v>
                </c:pt>
                <c:pt idx="2030">
                  <c:v>42291</c:v>
                </c:pt>
                <c:pt idx="2031">
                  <c:v>42292</c:v>
                </c:pt>
                <c:pt idx="2032">
                  <c:v>42293</c:v>
                </c:pt>
                <c:pt idx="2033">
                  <c:v>42296</c:v>
                </c:pt>
                <c:pt idx="2034">
                  <c:v>42297</c:v>
                </c:pt>
                <c:pt idx="2035">
                  <c:v>42298</c:v>
                </c:pt>
                <c:pt idx="2036">
                  <c:v>42299</c:v>
                </c:pt>
                <c:pt idx="2037">
                  <c:v>42300</c:v>
                </c:pt>
                <c:pt idx="2038">
                  <c:v>42303</c:v>
                </c:pt>
                <c:pt idx="2039">
                  <c:v>42304</c:v>
                </c:pt>
                <c:pt idx="2040">
                  <c:v>42305</c:v>
                </c:pt>
                <c:pt idx="2041">
                  <c:v>42306</c:v>
                </c:pt>
                <c:pt idx="2042">
                  <c:v>42307</c:v>
                </c:pt>
                <c:pt idx="2043">
                  <c:v>42310</c:v>
                </c:pt>
                <c:pt idx="2044">
                  <c:v>42311</c:v>
                </c:pt>
                <c:pt idx="2045">
                  <c:v>42312</c:v>
                </c:pt>
                <c:pt idx="2046">
                  <c:v>42313</c:v>
                </c:pt>
                <c:pt idx="2047">
                  <c:v>42314</c:v>
                </c:pt>
                <c:pt idx="2048">
                  <c:v>42317</c:v>
                </c:pt>
                <c:pt idx="2049">
                  <c:v>42318</c:v>
                </c:pt>
                <c:pt idx="2050">
                  <c:v>42319</c:v>
                </c:pt>
                <c:pt idx="2051">
                  <c:v>42320</c:v>
                </c:pt>
                <c:pt idx="2052">
                  <c:v>42321</c:v>
                </c:pt>
                <c:pt idx="2053">
                  <c:v>42324</c:v>
                </c:pt>
                <c:pt idx="2054">
                  <c:v>42325</c:v>
                </c:pt>
                <c:pt idx="2055">
                  <c:v>42326</c:v>
                </c:pt>
                <c:pt idx="2056">
                  <c:v>42327</c:v>
                </c:pt>
                <c:pt idx="2057">
                  <c:v>42328</c:v>
                </c:pt>
                <c:pt idx="2058">
                  <c:v>42331</c:v>
                </c:pt>
                <c:pt idx="2059">
                  <c:v>42332</c:v>
                </c:pt>
                <c:pt idx="2060">
                  <c:v>42333</c:v>
                </c:pt>
                <c:pt idx="2061">
                  <c:v>42334</c:v>
                </c:pt>
                <c:pt idx="2062">
                  <c:v>42335</c:v>
                </c:pt>
                <c:pt idx="2063">
                  <c:v>42338</c:v>
                </c:pt>
                <c:pt idx="2064">
                  <c:v>42339</c:v>
                </c:pt>
                <c:pt idx="2065">
                  <c:v>42340</c:v>
                </c:pt>
                <c:pt idx="2066">
                  <c:v>42341</c:v>
                </c:pt>
                <c:pt idx="2067">
                  <c:v>42342</c:v>
                </c:pt>
                <c:pt idx="2068">
                  <c:v>42345</c:v>
                </c:pt>
                <c:pt idx="2069">
                  <c:v>42346</c:v>
                </c:pt>
                <c:pt idx="2070">
                  <c:v>42347</c:v>
                </c:pt>
                <c:pt idx="2071">
                  <c:v>42348</c:v>
                </c:pt>
                <c:pt idx="2072">
                  <c:v>42349</c:v>
                </c:pt>
                <c:pt idx="2073">
                  <c:v>42352</c:v>
                </c:pt>
                <c:pt idx="2074">
                  <c:v>42353</c:v>
                </c:pt>
                <c:pt idx="2075">
                  <c:v>42354</c:v>
                </c:pt>
                <c:pt idx="2076">
                  <c:v>42355</c:v>
                </c:pt>
                <c:pt idx="2077">
                  <c:v>42356</c:v>
                </c:pt>
                <c:pt idx="2078">
                  <c:v>42359</c:v>
                </c:pt>
                <c:pt idx="2079">
                  <c:v>42360</c:v>
                </c:pt>
                <c:pt idx="2080">
                  <c:v>42361</c:v>
                </c:pt>
                <c:pt idx="2081">
                  <c:v>42362</c:v>
                </c:pt>
                <c:pt idx="2082">
                  <c:v>42363</c:v>
                </c:pt>
                <c:pt idx="2083">
                  <c:v>42366</c:v>
                </c:pt>
                <c:pt idx="2084">
                  <c:v>42367</c:v>
                </c:pt>
                <c:pt idx="2085">
                  <c:v>42368</c:v>
                </c:pt>
                <c:pt idx="2086">
                  <c:v>42369</c:v>
                </c:pt>
                <c:pt idx="2087">
                  <c:v>42370</c:v>
                </c:pt>
                <c:pt idx="2088">
                  <c:v>42373</c:v>
                </c:pt>
                <c:pt idx="2089">
                  <c:v>42374</c:v>
                </c:pt>
                <c:pt idx="2090">
                  <c:v>42375</c:v>
                </c:pt>
                <c:pt idx="2091">
                  <c:v>42376</c:v>
                </c:pt>
                <c:pt idx="2092">
                  <c:v>42377</c:v>
                </c:pt>
                <c:pt idx="2093">
                  <c:v>42380</c:v>
                </c:pt>
                <c:pt idx="2094">
                  <c:v>42381</c:v>
                </c:pt>
                <c:pt idx="2095">
                  <c:v>42382</c:v>
                </c:pt>
                <c:pt idx="2096">
                  <c:v>42383</c:v>
                </c:pt>
                <c:pt idx="2097">
                  <c:v>42384</c:v>
                </c:pt>
                <c:pt idx="2098">
                  <c:v>42387</c:v>
                </c:pt>
                <c:pt idx="2099">
                  <c:v>42388</c:v>
                </c:pt>
                <c:pt idx="2100">
                  <c:v>42389</c:v>
                </c:pt>
                <c:pt idx="2101">
                  <c:v>42390</c:v>
                </c:pt>
                <c:pt idx="2102">
                  <c:v>42391</c:v>
                </c:pt>
                <c:pt idx="2103">
                  <c:v>42394</c:v>
                </c:pt>
                <c:pt idx="2104">
                  <c:v>42395</c:v>
                </c:pt>
                <c:pt idx="2105">
                  <c:v>42396</c:v>
                </c:pt>
                <c:pt idx="2106">
                  <c:v>42397</c:v>
                </c:pt>
                <c:pt idx="2107">
                  <c:v>42398</c:v>
                </c:pt>
                <c:pt idx="2108">
                  <c:v>42401</c:v>
                </c:pt>
                <c:pt idx="2109">
                  <c:v>42402</c:v>
                </c:pt>
                <c:pt idx="2110">
                  <c:v>42403</c:v>
                </c:pt>
                <c:pt idx="2111">
                  <c:v>42404</c:v>
                </c:pt>
                <c:pt idx="2112">
                  <c:v>42405</c:v>
                </c:pt>
                <c:pt idx="2113">
                  <c:v>42408</c:v>
                </c:pt>
                <c:pt idx="2114">
                  <c:v>42409</c:v>
                </c:pt>
                <c:pt idx="2115">
                  <c:v>42410</c:v>
                </c:pt>
                <c:pt idx="2116">
                  <c:v>42411</c:v>
                </c:pt>
                <c:pt idx="2117">
                  <c:v>42412</c:v>
                </c:pt>
                <c:pt idx="2118">
                  <c:v>42415</c:v>
                </c:pt>
                <c:pt idx="2119">
                  <c:v>42416</c:v>
                </c:pt>
                <c:pt idx="2120">
                  <c:v>42417</c:v>
                </c:pt>
                <c:pt idx="2121">
                  <c:v>42418</c:v>
                </c:pt>
                <c:pt idx="2122">
                  <c:v>42419</c:v>
                </c:pt>
                <c:pt idx="2123">
                  <c:v>42422</c:v>
                </c:pt>
                <c:pt idx="2124">
                  <c:v>42423</c:v>
                </c:pt>
                <c:pt idx="2125">
                  <c:v>42424</c:v>
                </c:pt>
                <c:pt idx="2126">
                  <c:v>42425</c:v>
                </c:pt>
                <c:pt idx="2127">
                  <c:v>42426</c:v>
                </c:pt>
                <c:pt idx="2128">
                  <c:v>42429</c:v>
                </c:pt>
                <c:pt idx="2129">
                  <c:v>42430</c:v>
                </c:pt>
                <c:pt idx="2130">
                  <c:v>42431</c:v>
                </c:pt>
                <c:pt idx="2131">
                  <c:v>42432</c:v>
                </c:pt>
                <c:pt idx="2132">
                  <c:v>42433</c:v>
                </c:pt>
                <c:pt idx="2133">
                  <c:v>42436</c:v>
                </c:pt>
                <c:pt idx="2134">
                  <c:v>42437</c:v>
                </c:pt>
                <c:pt idx="2135">
                  <c:v>42438</c:v>
                </c:pt>
                <c:pt idx="2136">
                  <c:v>42439</c:v>
                </c:pt>
                <c:pt idx="2137">
                  <c:v>42440</c:v>
                </c:pt>
                <c:pt idx="2138">
                  <c:v>42443</c:v>
                </c:pt>
                <c:pt idx="2139">
                  <c:v>42444</c:v>
                </c:pt>
                <c:pt idx="2140">
                  <c:v>42445</c:v>
                </c:pt>
                <c:pt idx="2141">
                  <c:v>42446</c:v>
                </c:pt>
                <c:pt idx="2142">
                  <c:v>42447</c:v>
                </c:pt>
                <c:pt idx="2143">
                  <c:v>42450</c:v>
                </c:pt>
                <c:pt idx="2144">
                  <c:v>42451</c:v>
                </c:pt>
                <c:pt idx="2145">
                  <c:v>42452</c:v>
                </c:pt>
                <c:pt idx="2146">
                  <c:v>42453</c:v>
                </c:pt>
                <c:pt idx="2147">
                  <c:v>42454</c:v>
                </c:pt>
                <c:pt idx="2148">
                  <c:v>42457</c:v>
                </c:pt>
                <c:pt idx="2149">
                  <c:v>42458</c:v>
                </c:pt>
                <c:pt idx="2150">
                  <c:v>42459</c:v>
                </c:pt>
                <c:pt idx="2151">
                  <c:v>42460</c:v>
                </c:pt>
                <c:pt idx="2152">
                  <c:v>42461</c:v>
                </c:pt>
                <c:pt idx="2153">
                  <c:v>42464</c:v>
                </c:pt>
                <c:pt idx="2154">
                  <c:v>42465</c:v>
                </c:pt>
                <c:pt idx="2155">
                  <c:v>42466</c:v>
                </c:pt>
                <c:pt idx="2156">
                  <c:v>42467</c:v>
                </c:pt>
                <c:pt idx="2157">
                  <c:v>42468</c:v>
                </c:pt>
                <c:pt idx="2158">
                  <c:v>42471</c:v>
                </c:pt>
                <c:pt idx="2159">
                  <c:v>42472</c:v>
                </c:pt>
                <c:pt idx="2160">
                  <c:v>42473</c:v>
                </c:pt>
                <c:pt idx="2161">
                  <c:v>42474</c:v>
                </c:pt>
                <c:pt idx="2162">
                  <c:v>42475</c:v>
                </c:pt>
                <c:pt idx="2163">
                  <c:v>42478</c:v>
                </c:pt>
                <c:pt idx="2164">
                  <c:v>42479</c:v>
                </c:pt>
                <c:pt idx="2165">
                  <c:v>42480</c:v>
                </c:pt>
                <c:pt idx="2166">
                  <c:v>42481</c:v>
                </c:pt>
                <c:pt idx="2167">
                  <c:v>42482</c:v>
                </c:pt>
                <c:pt idx="2168">
                  <c:v>42485</c:v>
                </c:pt>
                <c:pt idx="2169">
                  <c:v>42486</c:v>
                </c:pt>
                <c:pt idx="2170">
                  <c:v>42487</c:v>
                </c:pt>
                <c:pt idx="2171">
                  <c:v>42488</c:v>
                </c:pt>
                <c:pt idx="2172">
                  <c:v>42489</c:v>
                </c:pt>
                <c:pt idx="2173">
                  <c:v>42492</c:v>
                </c:pt>
                <c:pt idx="2174">
                  <c:v>42493</c:v>
                </c:pt>
                <c:pt idx="2175">
                  <c:v>42494</c:v>
                </c:pt>
                <c:pt idx="2176">
                  <c:v>42495</c:v>
                </c:pt>
                <c:pt idx="2177">
                  <c:v>42496</c:v>
                </c:pt>
                <c:pt idx="2178">
                  <c:v>42499</c:v>
                </c:pt>
                <c:pt idx="2179">
                  <c:v>42500</c:v>
                </c:pt>
                <c:pt idx="2180">
                  <c:v>42501</c:v>
                </c:pt>
                <c:pt idx="2181">
                  <c:v>42502</c:v>
                </c:pt>
                <c:pt idx="2182">
                  <c:v>42503</c:v>
                </c:pt>
                <c:pt idx="2183">
                  <c:v>42506</c:v>
                </c:pt>
                <c:pt idx="2184">
                  <c:v>42507</c:v>
                </c:pt>
                <c:pt idx="2185">
                  <c:v>42508</c:v>
                </c:pt>
                <c:pt idx="2186">
                  <c:v>42509</c:v>
                </c:pt>
                <c:pt idx="2187">
                  <c:v>42510</c:v>
                </c:pt>
                <c:pt idx="2188">
                  <c:v>42513</c:v>
                </c:pt>
                <c:pt idx="2189">
                  <c:v>42514</c:v>
                </c:pt>
                <c:pt idx="2190">
                  <c:v>42515</c:v>
                </c:pt>
                <c:pt idx="2191">
                  <c:v>42516</c:v>
                </c:pt>
                <c:pt idx="2192">
                  <c:v>42517</c:v>
                </c:pt>
                <c:pt idx="2193">
                  <c:v>42520</c:v>
                </c:pt>
                <c:pt idx="2194">
                  <c:v>42521</c:v>
                </c:pt>
                <c:pt idx="2195">
                  <c:v>42522</c:v>
                </c:pt>
                <c:pt idx="2196">
                  <c:v>42523</c:v>
                </c:pt>
                <c:pt idx="2197">
                  <c:v>42524</c:v>
                </c:pt>
                <c:pt idx="2198">
                  <c:v>42527</c:v>
                </c:pt>
                <c:pt idx="2199">
                  <c:v>42528</c:v>
                </c:pt>
                <c:pt idx="2200">
                  <c:v>42529</c:v>
                </c:pt>
                <c:pt idx="2201">
                  <c:v>42530</c:v>
                </c:pt>
                <c:pt idx="2202">
                  <c:v>42531</c:v>
                </c:pt>
                <c:pt idx="2203">
                  <c:v>42534</c:v>
                </c:pt>
                <c:pt idx="2204">
                  <c:v>42535</c:v>
                </c:pt>
                <c:pt idx="2205">
                  <c:v>42536</c:v>
                </c:pt>
                <c:pt idx="2206">
                  <c:v>42537</c:v>
                </c:pt>
                <c:pt idx="2207">
                  <c:v>42538</c:v>
                </c:pt>
                <c:pt idx="2208">
                  <c:v>42541</c:v>
                </c:pt>
                <c:pt idx="2209">
                  <c:v>42542</c:v>
                </c:pt>
                <c:pt idx="2210">
                  <c:v>42543</c:v>
                </c:pt>
                <c:pt idx="2211">
                  <c:v>42544</c:v>
                </c:pt>
                <c:pt idx="2212">
                  <c:v>42545</c:v>
                </c:pt>
                <c:pt idx="2213">
                  <c:v>42548</c:v>
                </c:pt>
                <c:pt idx="2214">
                  <c:v>42549</c:v>
                </c:pt>
                <c:pt idx="2215">
                  <c:v>42550</c:v>
                </c:pt>
                <c:pt idx="2216">
                  <c:v>42551</c:v>
                </c:pt>
                <c:pt idx="2217">
                  <c:v>42552</c:v>
                </c:pt>
                <c:pt idx="2218">
                  <c:v>42555</c:v>
                </c:pt>
                <c:pt idx="2219">
                  <c:v>42556</c:v>
                </c:pt>
                <c:pt idx="2220">
                  <c:v>42557</c:v>
                </c:pt>
                <c:pt idx="2221">
                  <c:v>42558</c:v>
                </c:pt>
                <c:pt idx="2222">
                  <c:v>42559</c:v>
                </c:pt>
                <c:pt idx="2223">
                  <c:v>42562</c:v>
                </c:pt>
                <c:pt idx="2224">
                  <c:v>42563</c:v>
                </c:pt>
                <c:pt idx="2225">
                  <c:v>42564</c:v>
                </c:pt>
                <c:pt idx="2226">
                  <c:v>42565</c:v>
                </c:pt>
                <c:pt idx="2227">
                  <c:v>42566</c:v>
                </c:pt>
                <c:pt idx="2228">
                  <c:v>42569</c:v>
                </c:pt>
                <c:pt idx="2229">
                  <c:v>42570</c:v>
                </c:pt>
                <c:pt idx="2230">
                  <c:v>42571</c:v>
                </c:pt>
                <c:pt idx="2231">
                  <c:v>42572</c:v>
                </c:pt>
                <c:pt idx="2232">
                  <c:v>42573</c:v>
                </c:pt>
                <c:pt idx="2233">
                  <c:v>42576</c:v>
                </c:pt>
                <c:pt idx="2234">
                  <c:v>42577</c:v>
                </c:pt>
                <c:pt idx="2235">
                  <c:v>42578</c:v>
                </c:pt>
                <c:pt idx="2236">
                  <c:v>42579</c:v>
                </c:pt>
                <c:pt idx="2237">
                  <c:v>42580</c:v>
                </c:pt>
                <c:pt idx="2238">
                  <c:v>42583</c:v>
                </c:pt>
                <c:pt idx="2239">
                  <c:v>42584</c:v>
                </c:pt>
                <c:pt idx="2240">
                  <c:v>42585</c:v>
                </c:pt>
                <c:pt idx="2241">
                  <c:v>42586</c:v>
                </c:pt>
                <c:pt idx="2242">
                  <c:v>42587</c:v>
                </c:pt>
                <c:pt idx="2243">
                  <c:v>42590</c:v>
                </c:pt>
                <c:pt idx="2244">
                  <c:v>42591</c:v>
                </c:pt>
                <c:pt idx="2245">
                  <c:v>42592</c:v>
                </c:pt>
                <c:pt idx="2246">
                  <c:v>42593</c:v>
                </c:pt>
                <c:pt idx="2247">
                  <c:v>42594</c:v>
                </c:pt>
                <c:pt idx="2248">
                  <c:v>42597</c:v>
                </c:pt>
                <c:pt idx="2249">
                  <c:v>42598</c:v>
                </c:pt>
                <c:pt idx="2250">
                  <c:v>42599</c:v>
                </c:pt>
                <c:pt idx="2251">
                  <c:v>42600</c:v>
                </c:pt>
                <c:pt idx="2252">
                  <c:v>42601</c:v>
                </c:pt>
                <c:pt idx="2253">
                  <c:v>42604</c:v>
                </c:pt>
                <c:pt idx="2254">
                  <c:v>42605</c:v>
                </c:pt>
                <c:pt idx="2255">
                  <c:v>42606</c:v>
                </c:pt>
                <c:pt idx="2256">
                  <c:v>42607</c:v>
                </c:pt>
                <c:pt idx="2257">
                  <c:v>42608</c:v>
                </c:pt>
                <c:pt idx="2258">
                  <c:v>42611</c:v>
                </c:pt>
                <c:pt idx="2259">
                  <c:v>42612</c:v>
                </c:pt>
                <c:pt idx="2260">
                  <c:v>42613</c:v>
                </c:pt>
                <c:pt idx="2261">
                  <c:v>42614</c:v>
                </c:pt>
                <c:pt idx="2262">
                  <c:v>42615</c:v>
                </c:pt>
                <c:pt idx="2263">
                  <c:v>42618</c:v>
                </c:pt>
                <c:pt idx="2264">
                  <c:v>42619</c:v>
                </c:pt>
                <c:pt idx="2265">
                  <c:v>42620</c:v>
                </c:pt>
                <c:pt idx="2266">
                  <c:v>42621</c:v>
                </c:pt>
                <c:pt idx="2267">
                  <c:v>42622</c:v>
                </c:pt>
                <c:pt idx="2268">
                  <c:v>42625</c:v>
                </c:pt>
                <c:pt idx="2269">
                  <c:v>42626</c:v>
                </c:pt>
                <c:pt idx="2270">
                  <c:v>42627</c:v>
                </c:pt>
                <c:pt idx="2271">
                  <c:v>42628</c:v>
                </c:pt>
                <c:pt idx="2272">
                  <c:v>42629</c:v>
                </c:pt>
                <c:pt idx="2273">
                  <c:v>42632</c:v>
                </c:pt>
                <c:pt idx="2274">
                  <c:v>42633</c:v>
                </c:pt>
                <c:pt idx="2275">
                  <c:v>42634</c:v>
                </c:pt>
                <c:pt idx="2276">
                  <c:v>42635</c:v>
                </c:pt>
                <c:pt idx="2277">
                  <c:v>42636</c:v>
                </c:pt>
                <c:pt idx="2278">
                  <c:v>42639</c:v>
                </c:pt>
                <c:pt idx="2279">
                  <c:v>42640</c:v>
                </c:pt>
                <c:pt idx="2280">
                  <c:v>42641</c:v>
                </c:pt>
                <c:pt idx="2281">
                  <c:v>42642</c:v>
                </c:pt>
                <c:pt idx="2282">
                  <c:v>42643</c:v>
                </c:pt>
                <c:pt idx="2283">
                  <c:v>42646</c:v>
                </c:pt>
                <c:pt idx="2284">
                  <c:v>42647</c:v>
                </c:pt>
                <c:pt idx="2285">
                  <c:v>42648</c:v>
                </c:pt>
                <c:pt idx="2286">
                  <c:v>42649</c:v>
                </c:pt>
                <c:pt idx="2287">
                  <c:v>42650</c:v>
                </c:pt>
                <c:pt idx="2288">
                  <c:v>42653</c:v>
                </c:pt>
                <c:pt idx="2289">
                  <c:v>42654</c:v>
                </c:pt>
                <c:pt idx="2290">
                  <c:v>42655</c:v>
                </c:pt>
                <c:pt idx="2291">
                  <c:v>42656</c:v>
                </c:pt>
                <c:pt idx="2292">
                  <c:v>42657</c:v>
                </c:pt>
                <c:pt idx="2293">
                  <c:v>42660</c:v>
                </c:pt>
                <c:pt idx="2294">
                  <c:v>42661</c:v>
                </c:pt>
                <c:pt idx="2295">
                  <c:v>42662</c:v>
                </c:pt>
                <c:pt idx="2296">
                  <c:v>42663</c:v>
                </c:pt>
                <c:pt idx="2297">
                  <c:v>42664</c:v>
                </c:pt>
                <c:pt idx="2298">
                  <c:v>42667</c:v>
                </c:pt>
                <c:pt idx="2299">
                  <c:v>42668</c:v>
                </c:pt>
                <c:pt idx="2300">
                  <c:v>42669</c:v>
                </c:pt>
                <c:pt idx="2301">
                  <c:v>42670</c:v>
                </c:pt>
                <c:pt idx="2302">
                  <c:v>42671</c:v>
                </c:pt>
                <c:pt idx="2303">
                  <c:v>42674</c:v>
                </c:pt>
                <c:pt idx="2304">
                  <c:v>42675</c:v>
                </c:pt>
                <c:pt idx="2305">
                  <c:v>42676</c:v>
                </c:pt>
                <c:pt idx="2306">
                  <c:v>42677</c:v>
                </c:pt>
                <c:pt idx="2307">
                  <c:v>42678</c:v>
                </c:pt>
                <c:pt idx="2308">
                  <c:v>42681</c:v>
                </c:pt>
                <c:pt idx="2309">
                  <c:v>42682</c:v>
                </c:pt>
                <c:pt idx="2310">
                  <c:v>42683</c:v>
                </c:pt>
                <c:pt idx="2311">
                  <c:v>42684</c:v>
                </c:pt>
                <c:pt idx="2312">
                  <c:v>42685</c:v>
                </c:pt>
                <c:pt idx="2313">
                  <c:v>42688</c:v>
                </c:pt>
                <c:pt idx="2314">
                  <c:v>42689</c:v>
                </c:pt>
                <c:pt idx="2315">
                  <c:v>42690</c:v>
                </c:pt>
                <c:pt idx="2316">
                  <c:v>42691</c:v>
                </c:pt>
                <c:pt idx="2317">
                  <c:v>42692</c:v>
                </c:pt>
                <c:pt idx="2318">
                  <c:v>42695</c:v>
                </c:pt>
                <c:pt idx="2319">
                  <c:v>42696</c:v>
                </c:pt>
                <c:pt idx="2320">
                  <c:v>42697</c:v>
                </c:pt>
                <c:pt idx="2321">
                  <c:v>42698</c:v>
                </c:pt>
                <c:pt idx="2322">
                  <c:v>42699</c:v>
                </c:pt>
                <c:pt idx="2323">
                  <c:v>42702</c:v>
                </c:pt>
                <c:pt idx="2324">
                  <c:v>42703</c:v>
                </c:pt>
                <c:pt idx="2325">
                  <c:v>42704</c:v>
                </c:pt>
                <c:pt idx="2326">
                  <c:v>42705</c:v>
                </c:pt>
                <c:pt idx="2327">
                  <c:v>42706</c:v>
                </c:pt>
                <c:pt idx="2328">
                  <c:v>42709</c:v>
                </c:pt>
                <c:pt idx="2329">
                  <c:v>42710</c:v>
                </c:pt>
                <c:pt idx="2330">
                  <c:v>42711</c:v>
                </c:pt>
                <c:pt idx="2331">
                  <c:v>42712</c:v>
                </c:pt>
                <c:pt idx="2332">
                  <c:v>42713</c:v>
                </c:pt>
                <c:pt idx="2333">
                  <c:v>42716</c:v>
                </c:pt>
                <c:pt idx="2334">
                  <c:v>42717</c:v>
                </c:pt>
                <c:pt idx="2335">
                  <c:v>42718</c:v>
                </c:pt>
                <c:pt idx="2336">
                  <c:v>42719</c:v>
                </c:pt>
                <c:pt idx="2337">
                  <c:v>42720</c:v>
                </c:pt>
                <c:pt idx="2338">
                  <c:v>42723</c:v>
                </c:pt>
                <c:pt idx="2339">
                  <c:v>42724</c:v>
                </c:pt>
                <c:pt idx="2340">
                  <c:v>42725</c:v>
                </c:pt>
                <c:pt idx="2341">
                  <c:v>42726</c:v>
                </c:pt>
                <c:pt idx="2342">
                  <c:v>42727</c:v>
                </c:pt>
                <c:pt idx="2343">
                  <c:v>42730</c:v>
                </c:pt>
                <c:pt idx="2344">
                  <c:v>42731</c:v>
                </c:pt>
                <c:pt idx="2345">
                  <c:v>42732</c:v>
                </c:pt>
                <c:pt idx="2346">
                  <c:v>42733</c:v>
                </c:pt>
                <c:pt idx="2347">
                  <c:v>42734</c:v>
                </c:pt>
                <c:pt idx="2348">
                  <c:v>42737</c:v>
                </c:pt>
                <c:pt idx="2349">
                  <c:v>42738</c:v>
                </c:pt>
                <c:pt idx="2350">
                  <c:v>42739</c:v>
                </c:pt>
                <c:pt idx="2351">
                  <c:v>42740</c:v>
                </c:pt>
                <c:pt idx="2352">
                  <c:v>42741</c:v>
                </c:pt>
                <c:pt idx="2353">
                  <c:v>42744</c:v>
                </c:pt>
                <c:pt idx="2354">
                  <c:v>42745</c:v>
                </c:pt>
                <c:pt idx="2355">
                  <c:v>42746</c:v>
                </c:pt>
                <c:pt idx="2356">
                  <c:v>42747</c:v>
                </c:pt>
                <c:pt idx="2357">
                  <c:v>42748</c:v>
                </c:pt>
                <c:pt idx="2358">
                  <c:v>42751</c:v>
                </c:pt>
                <c:pt idx="2359">
                  <c:v>42752</c:v>
                </c:pt>
                <c:pt idx="2360">
                  <c:v>42753</c:v>
                </c:pt>
                <c:pt idx="2361">
                  <c:v>42754</c:v>
                </c:pt>
                <c:pt idx="2362">
                  <c:v>42755</c:v>
                </c:pt>
                <c:pt idx="2363">
                  <c:v>42758</c:v>
                </c:pt>
                <c:pt idx="2364">
                  <c:v>42759</c:v>
                </c:pt>
                <c:pt idx="2365">
                  <c:v>42760</c:v>
                </c:pt>
                <c:pt idx="2366">
                  <c:v>42761</c:v>
                </c:pt>
                <c:pt idx="2367">
                  <c:v>42762</c:v>
                </c:pt>
                <c:pt idx="2368">
                  <c:v>42765</c:v>
                </c:pt>
                <c:pt idx="2369">
                  <c:v>42766</c:v>
                </c:pt>
                <c:pt idx="2370">
                  <c:v>42767</c:v>
                </c:pt>
                <c:pt idx="2371">
                  <c:v>42768</c:v>
                </c:pt>
                <c:pt idx="2372">
                  <c:v>42769</c:v>
                </c:pt>
                <c:pt idx="2373">
                  <c:v>42772</c:v>
                </c:pt>
                <c:pt idx="2374">
                  <c:v>42773</c:v>
                </c:pt>
                <c:pt idx="2375">
                  <c:v>42774</c:v>
                </c:pt>
                <c:pt idx="2376">
                  <c:v>42775</c:v>
                </c:pt>
                <c:pt idx="2377">
                  <c:v>42776</c:v>
                </c:pt>
                <c:pt idx="2378">
                  <c:v>42779</c:v>
                </c:pt>
                <c:pt idx="2379">
                  <c:v>42780</c:v>
                </c:pt>
                <c:pt idx="2380">
                  <c:v>42781</c:v>
                </c:pt>
                <c:pt idx="2381">
                  <c:v>42782</c:v>
                </c:pt>
                <c:pt idx="2382">
                  <c:v>42783</c:v>
                </c:pt>
                <c:pt idx="2383">
                  <c:v>42786</c:v>
                </c:pt>
                <c:pt idx="2384">
                  <c:v>42787</c:v>
                </c:pt>
                <c:pt idx="2385">
                  <c:v>42788</c:v>
                </c:pt>
                <c:pt idx="2386">
                  <c:v>42789</c:v>
                </c:pt>
                <c:pt idx="2387">
                  <c:v>42790</c:v>
                </c:pt>
                <c:pt idx="2388">
                  <c:v>42793</c:v>
                </c:pt>
                <c:pt idx="2389">
                  <c:v>42794</c:v>
                </c:pt>
                <c:pt idx="2390">
                  <c:v>42795</c:v>
                </c:pt>
                <c:pt idx="2391">
                  <c:v>42796</c:v>
                </c:pt>
                <c:pt idx="2392">
                  <c:v>42797</c:v>
                </c:pt>
                <c:pt idx="2393">
                  <c:v>42800</c:v>
                </c:pt>
                <c:pt idx="2394">
                  <c:v>42801</c:v>
                </c:pt>
                <c:pt idx="2395">
                  <c:v>42802</c:v>
                </c:pt>
                <c:pt idx="2396">
                  <c:v>42803</c:v>
                </c:pt>
                <c:pt idx="2397">
                  <c:v>42804</c:v>
                </c:pt>
                <c:pt idx="2398">
                  <c:v>42807</c:v>
                </c:pt>
                <c:pt idx="2399">
                  <c:v>42808</c:v>
                </c:pt>
                <c:pt idx="2400">
                  <c:v>42809</c:v>
                </c:pt>
                <c:pt idx="2401">
                  <c:v>42810</c:v>
                </c:pt>
                <c:pt idx="2402">
                  <c:v>42811</c:v>
                </c:pt>
                <c:pt idx="2403">
                  <c:v>42814</c:v>
                </c:pt>
                <c:pt idx="2404">
                  <c:v>42815</c:v>
                </c:pt>
                <c:pt idx="2405">
                  <c:v>42816</c:v>
                </c:pt>
                <c:pt idx="2406">
                  <c:v>42817</c:v>
                </c:pt>
                <c:pt idx="2407">
                  <c:v>42818</c:v>
                </c:pt>
                <c:pt idx="2408">
                  <c:v>42821</c:v>
                </c:pt>
                <c:pt idx="2409">
                  <c:v>42822</c:v>
                </c:pt>
                <c:pt idx="2410">
                  <c:v>42823</c:v>
                </c:pt>
                <c:pt idx="2411">
                  <c:v>42824</c:v>
                </c:pt>
                <c:pt idx="2412">
                  <c:v>42825</c:v>
                </c:pt>
                <c:pt idx="2413">
                  <c:v>42828</c:v>
                </c:pt>
                <c:pt idx="2414">
                  <c:v>42829</c:v>
                </c:pt>
                <c:pt idx="2415">
                  <c:v>42830</c:v>
                </c:pt>
                <c:pt idx="2416">
                  <c:v>42831</c:v>
                </c:pt>
                <c:pt idx="2417">
                  <c:v>42832</c:v>
                </c:pt>
                <c:pt idx="2418">
                  <c:v>42835</c:v>
                </c:pt>
                <c:pt idx="2419">
                  <c:v>42836</c:v>
                </c:pt>
                <c:pt idx="2420">
                  <c:v>42837</c:v>
                </c:pt>
                <c:pt idx="2421">
                  <c:v>42838</c:v>
                </c:pt>
                <c:pt idx="2422">
                  <c:v>42839</c:v>
                </c:pt>
                <c:pt idx="2423">
                  <c:v>42842</c:v>
                </c:pt>
                <c:pt idx="2424">
                  <c:v>42843</c:v>
                </c:pt>
                <c:pt idx="2425">
                  <c:v>42844</c:v>
                </c:pt>
                <c:pt idx="2426">
                  <c:v>42845</c:v>
                </c:pt>
                <c:pt idx="2427">
                  <c:v>42846</c:v>
                </c:pt>
                <c:pt idx="2428">
                  <c:v>42849</c:v>
                </c:pt>
                <c:pt idx="2429">
                  <c:v>42850</c:v>
                </c:pt>
                <c:pt idx="2430">
                  <c:v>42851</c:v>
                </c:pt>
                <c:pt idx="2431">
                  <c:v>42852</c:v>
                </c:pt>
                <c:pt idx="2432">
                  <c:v>42853</c:v>
                </c:pt>
                <c:pt idx="2433">
                  <c:v>42856</c:v>
                </c:pt>
                <c:pt idx="2434">
                  <c:v>42857</c:v>
                </c:pt>
                <c:pt idx="2435">
                  <c:v>42858</c:v>
                </c:pt>
                <c:pt idx="2436">
                  <c:v>42859</c:v>
                </c:pt>
                <c:pt idx="2437">
                  <c:v>42860</c:v>
                </c:pt>
                <c:pt idx="2438">
                  <c:v>42863</c:v>
                </c:pt>
                <c:pt idx="2439">
                  <c:v>42864</c:v>
                </c:pt>
                <c:pt idx="2440">
                  <c:v>42865</c:v>
                </c:pt>
                <c:pt idx="2441">
                  <c:v>42866</c:v>
                </c:pt>
                <c:pt idx="2442">
                  <c:v>42867</c:v>
                </c:pt>
                <c:pt idx="2443">
                  <c:v>42870</c:v>
                </c:pt>
                <c:pt idx="2444">
                  <c:v>42871</c:v>
                </c:pt>
                <c:pt idx="2445">
                  <c:v>42872</c:v>
                </c:pt>
                <c:pt idx="2446">
                  <c:v>42873</c:v>
                </c:pt>
                <c:pt idx="2447">
                  <c:v>42874</c:v>
                </c:pt>
                <c:pt idx="2448">
                  <c:v>42877</c:v>
                </c:pt>
                <c:pt idx="2449">
                  <c:v>42878</c:v>
                </c:pt>
                <c:pt idx="2450">
                  <c:v>42879</c:v>
                </c:pt>
                <c:pt idx="2451">
                  <c:v>42880</c:v>
                </c:pt>
                <c:pt idx="2452">
                  <c:v>42881</c:v>
                </c:pt>
                <c:pt idx="2453">
                  <c:v>42884</c:v>
                </c:pt>
                <c:pt idx="2454">
                  <c:v>42885</c:v>
                </c:pt>
                <c:pt idx="2455">
                  <c:v>42886</c:v>
                </c:pt>
                <c:pt idx="2456">
                  <c:v>42887</c:v>
                </c:pt>
                <c:pt idx="2457">
                  <c:v>42888</c:v>
                </c:pt>
                <c:pt idx="2458">
                  <c:v>42891</c:v>
                </c:pt>
                <c:pt idx="2459">
                  <c:v>42892</c:v>
                </c:pt>
                <c:pt idx="2460">
                  <c:v>42893</c:v>
                </c:pt>
                <c:pt idx="2461">
                  <c:v>42894</c:v>
                </c:pt>
                <c:pt idx="2462">
                  <c:v>42895</c:v>
                </c:pt>
                <c:pt idx="2463">
                  <c:v>42898</c:v>
                </c:pt>
                <c:pt idx="2464">
                  <c:v>42899</c:v>
                </c:pt>
                <c:pt idx="2465">
                  <c:v>42900</c:v>
                </c:pt>
                <c:pt idx="2466">
                  <c:v>42901</c:v>
                </c:pt>
                <c:pt idx="2467">
                  <c:v>42902</c:v>
                </c:pt>
                <c:pt idx="2468">
                  <c:v>42905</c:v>
                </c:pt>
                <c:pt idx="2469">
                  <c:v>42906</c:v>
                </c:pt>
                <c:pt idx="2470">
                  <c:v>42907</c:v>
                </c:pt>
                <c:pt idx="2471">
                  <c:v>42908</c:v>
                </c:pt>
                <c:pt idx="2472">
                  <c:v>42909</c:v>
                </c:pt>
                <c:pt idx="2473">
                  <c:v>42912</c:v>
                </c:pt>
                <c:pt idx="2474">
                  <c:v>42913</c:v>
                </c:pt>
                <c:pt idx="2475">
                  <c:v>42914</c:v>
                </c:pt>
                <c:pt idx="2476">
                  <c:v>42915</c:v>
                </c:pt>
                <c:pt idx="2477">
                  <c:v>42916</c:v>
                </c:pt>
                <c:pt idx="2478">
                  <c:v>42919</c:v>
                </c:pt>
                <c:pt idx="2479">
                  <c:v>42920</c:v>
                </c:pt>
                <c:pt idx="2480">
                  <c:v>42921</c:v>
                </c:pt>
                <c:pt idx="2481">
                  <c:v>42922</c:v>
                </c:pt>
                <c:pt idx="2482">
                  <c:v>42923</c:v>
                </c:pt>
                <c:pt idx="2483">
                  <c:v>42926</c:v>
                </c:pt>
                <c:pt idx="2484">
                  <c:v>42927</c:v>
                </c:pt>
                <c:pt idx="2485">
                  <c:v>42928</c:v>
                </c:pt>
                <c:pt idx="2486">
                  <c:v>42929</c:v>
                </c:pt>
                <c:pt idx="2487">
                  <c:v>42930</c:v>
                </c:pt>
                <c:pt idx="2488">
                  <c:v>42933</c:v>
                </c:pt>
                <c:pt idx="2489">
                  <c:v>42934</c:v>
                </c:pt>
                <c:pt idx="2490">
                  <c:v>42935</c:v>
                </c:pt>
                <c:pt idx="2491">
                  <c:v>42936</c:v>
                </c:pt>
                <c:pt idx="2492">
                  <c:v>42937</c:v>
                </c:pt>
                <c:pt idx="2493">
                  <c:v>42940</c:v>
                </c:pt>
                <c:pt idx="2494">
                  <c:v>42941</c:v>
                </c:pt>
                <c:pt idx="2495">
                  <c:v>42942</c:v>
                </c:pt>
                <c:pt idx="2496">
                  <c:v>42943</c:v>
                </c:pt>
                <c:pt idx="2497">
                  <c:v>42944</c:v>
                </c:pt>
                <c:pt idx="2498">
                  <c:v>42947</c:v>
                </c:pt>
                <c:pt idx="2499">
                  <c:v>42948</c:v>
                </c:pt>
                <c:pt idx="2500">
                  <c:v>42949</c:v>
                </c:pt>
                <c:pt idx="2501">
                  <c:v>42950</c:v>
                </c:pt>
                <c:pt idx="2502">
                  <c:v>42951</c:v>
                </c:pt>
                <c:pt idx="2503">
                  <c:v>42954</c:v>
                </c:pt>
                <c:pt idx="2504">
                  <c:v>42955</c:v>
                </c:pt>
                <c:pt idx="2505">
                  <c:v>42956</c:v>
                </c:pt>
                <c:pt idx="2506">
                  <c:v>42957</c:v>
                </c:pt>
                <c:pt idx="2507">
                  <c:v>42958</c:v>
                </c:pt>
                <c:pt idx="2508">
                  <c:v>42961</c:v>
                </c:pt>
                <c:pt idx="2509">
                  <c:v>42962</c:v>
                </c:pt>
                <c:pt idx="2510">
                  <c:v>42963</c:v>
                </c:pt>
                <c:pt idx="2511">
                  <c:v>42964</c:v>
                </c:pt>
                <c:pt idx="2512">
                  <c:v>42965</c:v>
                </c:pt>
                <c:pt idx="2513">
                  <c:v>42968</c:v>
                </c:pt>
                <c:pt idx="2514">
                  <c:v>42969</c:v>
                </c:pt>
                <c:pt idx="2515">
                  <c:v>42970</c:v>
                </c:pt>
                <c:pt idx="2516">
                  <c:v>42971</c:v>
                </c:pt>
                <c:pt idx="2517">
                  <c:v>42972</c:v>
                </c:pt>
                <c:pt idx="2518">
                  <c:v>42975</c:v>
                </c:pt>
                <c:pt idx="2519">
                  <c:v>42976</c:v>
                </c:pt>
                <c:pt idx="2520">
                  <c:v>42977</c:v>
                </c:pt>
                <c:pt idx="2521">
                  <c:v>42978</c:v>
                </c:pt>
                <c:pt idx="2522">
                  <c:v>42979</c:v>
                </c:pt>
                <c:pt idx="2523">
                  <c:v>42982</c:v>
                </c:pt>
                <c:pt idx="2524">
                  <c:v>42983</c:v>
                </c:pt>
                <c:pt idx="2525">
                  <c:v>42984</c:v>
                </c:pt>
                <c:pt idx="2526">
                  <c:v>42985</c:v>
                </c:pt>
                <c:pt idx="2527">
                  <c:v>42986</c:v>
                </c:pt>
                <c:pt idx="2528">
                  <c:v>42989</c:v>
                </c:pt>
                <c:pt idx="2529">
                  <c:v>42990</c:v>
                </c:pt>
                <c:pt idx="2530">
                  <c:v>42991</c:v>
                </c:pt>
                <c:pt idx="2531">
                  <c:v>42992</c:v>
                </c:pt>
                <c:pt idx="2532">
                  <c:v>42993</c:v>
                </c:pt>
                <c:pt idx="2533">
                  <c:v>42996</c:v>
                </c:pt>
                <c:pt idx="2534">
                  <c:v>42997</c:v>
                </c:pt>
                <c:pt idx="2535">
                  <c:v>42998</c:v>
                </c:pt>
                <c:pt idx="2536">
                  <c:v>42999</c:v>
                </c:pt>
                <c:pt idx="2537">
                  <c:v>43000</c:v>
                </c:pt>
                <c:pt idx="2538">
                  <c:v>43003</c:v>
                </c:pt>
                <c:pt idx="2539">
                  <c:v>43004</c:v>
                </c:pt>
                <c:pt idx="2540">
                  <c:v>43005</c:v>
                </c:pt>
                <c:pt idx="2541">
                  <c:v>43006</c:v>
                </c:pt>
                <c:pt idx="2542">
                  <c:v>43007</c:v>
                </c:pt>
                <c:pt idx="2543">
                  <c:v>43010</c:v>
                </c:pt>
                <c:pt idx="2544">
                  <c:v>43011</c:v>
                </c:pt>
                <c:pt idx="2545">
                  <c:v>43012</c:v>
                </c:pt>
                <c:pt idx="2546">
                  <c:v>43013</c:v>
                </c:pt>
                <c:pt idx="2547">
                  <c:v>43014</c:v>
                </c:pt>
                <c:pt idx="2548">
                  <c:v>43017</c:v>
                </c:pt>
                <c:pt idx="2549">
                  <c:v>43018</c:v>
                </c:pt>
                <c:pt idx="2550">
                  <c:v>43019</c:v>
                </c:pt>
                <c:pt idx="2551">
                  <c:v>43020</c:v>
                </c:pt>
                <c:pt idx="2552">
                  <c:v>43021</c:v>
                </c:pt>
                <c:pt idx="2553">
                  <c:v>43024</c:v>
                </c:pt>
                <c:pt idx="2554">
                  <c:v>43025</c:v>
                </c:pt>
                <c:pt idx="2555">
                  <c:v>43026</c:v>
                </c:pt>
                <c:pt idx="2556">
                  <c:v>43027</c:v>
                </c:pt>
                <c:pt idx="2557">
                  <c:v>43028</c:v>
                </c:pt>
                <c:pt idx="2558">
                  <c:v>43031</c:v>
                </c:pt>
                <c:pt idx="2559">
                  <c:v>43032</c:v>
                </c:pt>
                <c:pt idx="2560">
                  <c:v>43033</c:v>
                </c:pt>
                <c:pt idx="2561">
                  <c:v>43034</c:v>
                </c:pt>
                <c:pt idx="2562">
                  <c:v>43035</c:v>
                </c:pt>
                <c:pt idx="2563">
                  <c:v>43038</c:v>
                </c:pt>
                <c:pt idx="2564">
                  <c:v>43039</c:v>
                </c:pt>
                <c:pt idx="2565">
                  <c:v>43040</c:v>
                </c:pt>
                <c:pt idx="2566">
                  <c:v>43041</c:v>
                </c:pt>
                <c:pt idx="2567">
                  <c:v>43042</c:v>
                </c:pt>
                <c:pt idx="2568">
                  <c:v>43045</c:v>
                </c:pt>
                <c:pt idx="2569">
                  <c:v>43046</c:v>
                </c:pt>
                <c:pt idx="2570">
                  <c:v>43047</c:v>
                </c:pt>
                <c:pt idx="2571">
                  <c:v>43048</c:v>
                </c:pt>
                <c:pt idx="2572">
                  <c:v>43049</c:v>
                </c:pt>
                <c:pt idx="2573">
                  <c:v>43052</c:v>
                </c:pt>
                <c:pt idx="2574">
                  <c:v>43053</c:v>
                </c:pt>
                <c:pt idx="2575">
                  <c:v>43054</c:v>
                </c:pt>
                <c:pt idx="2576">
                  <c:v>43055</c:v>
                </c:pt>
                <c:pt idx="2577">
                  <c:v>43056</c:v>
                </c:pt>
                <c:pt idx="2578">
                  <c:v>43059</c:v>
                </c:pt>
                <c:pt idx="2579">
                  <c:v>43060</c:v>
                </c:pt>
                <c:pt idx="2580">
                  <c:v>43061</c:v>
                </c:pt>
                <c:pt idx="2581">
                  <c:v>43062</c:v>
                </c:pt>
                <c:pt idx="2582">
                  <c:v>43063</c:v>
                </c:pt>
                <c:pt idx="2583">
                  <c:v>43066</c:v>
                </c:pt>
                <c:pt idx="2584">
                  <c:v>43067</c:v>
                </c:pt>
                <c:pt idx="2585">
                  <c:v>43068</c:v>
                </c:pt>
                <c:pt idx="2586">
                  <c:v>43069</c:v>
                </c:pt>
                <c:pt idx="2587">
                  <c:v>43070</c:v>
                </c:pt>
                <c:pt idx="2588">
                  <c:v>43073</c:v>
                </c:pt>
                <c:pt idx="2589">
                  <c:v>43074</c:v>
                </c:pt>
                <c:pt idx="2590">
                  <c:v>43075</c:v>
                </c:pt>
                <c:pt idx="2591">
                  <c:v>43076</c:v>
                </c:pt>
                <c:pt idx="2592">
                  <c:v>43077</c:v>
                </c:pt>
                <c:pt idx="2593">
                  <c:v>43080</c:v>
                </c:pt>
                <c:pt idx="2594">
                  <c:v>43081</c:v>
                </c:pt>
                <c:pt idx="2595">
                  <c:v>43082</c:v>
                </c:pt>
                <c:pt idx="2596">
                  <c:v>43083</c:v>
                </c:pt>
                <c:pt idx="2597">
                  <c:v>43084</c:v>
                </c:pt>
                <c:pt idx="2598">
                  <c:v>43087</c:v>
                </c:pt>
                <c:pt idx="2599">
                  <c:v>43088</c:v>
                </c:pt>
                <c:pt idx="2600">
                  <c:v>43089</c:v>
                </c:pt>
                <c:pt idx="2601">
                  <c:v>43090</c:v>
                </c:pt>
                <c:pt idx="2602">
                  <c:v>43091</c:v>
                </c:pt>
                <c:pt idx="2603">
                  <c:v>43094</c:v>
                </c:pt>
                <c:pt idx="2604">
                  <c:v>43095</c:v>
                </c:pt>
                <c:pt idx="2605">
                  <c:v>43096</c:v>
                </c:pt>
                <c:pt idx="2606">
                  <c:v>43097</c:v>
                </c:pt>
                <c:pt idx="2607">
                  <c:v>43098</c:v>
                </c:pt>
                <c:pt idx="2608">
                  <c:v>43101</c:v>
                </c:pt>
                <c:pt idx="2609">
                  <c:v>43102</c:v>
                </c:pt>
                <c:pt idx="2610">
                  <c:v>43103</c:v>
                </c:pt>
                <c:pt idx="2611">
                  <c:v>43104</c:v>
                </c:pt>
                <c:pt idx="2612">
                  <c:v>43105</c:v>
                </c:pt>
                <c:pt idx="2613">
                  <c:v>43108</c:v>
                </c:pt>
                <c:pt idx="2614">
                  <c:v>43109</c:v>
                </c:pt>
                <c:pt idx="2615">
                  <c:v>43110</c:v>
                </c:pt>
                <c:pt idx="2616">
                  <c:v>43111</c:v>
                </c:pt>
                <c:pt idx="2617">
                  <c:v>43112</c:v>
                </c:pt>
                <c:pt idx="2618">
                  <c:v>43115</c:v>
                </c:pt>
                <c:pt idx="2619">
                  <c:v>43116</c:v>
                </c:pt>
                <c:pt idx="2620">
                  <c:v>43117</c:v>
                </c:pt>
                <c:pt idx="2621">
                  <c:v>43118</c:v>
                </c:pt>
                <c:pt idx="2622">
                  <c:v>43119</c:v>
                </c:pt>
                <c:pt idx="2623">
                  <c:v>43122</c:v>
                </c:pt>
                <c:pt idx="2624">
                  <c:v>43123</c:v>
                </c:pt>
                <c:pt idx="2625">
                  <c:v>43124</c:v>
                </c:pt>
                <c:pt idx="2626">
                  <c:v>43125</c:v>
                </c:pt>
                <c:pt idx="2627">
                  <c:v>43126</c:v>
                </c:pt>
                <c:pt idx="2628">
                  <c:v>43129</c:v>
                </c:pt>
                <c:pt idx="2629">
                  <c:v>43130</c:v>
                </c:pt>
                <c:pt idx="2630">
                  <c:v>43131</c:v>
                </c:pt>
                <c:pt idx="2631">
                  <c:v>43132</c:v>
                </c:pt>
                <c:pt idx="2632">
                  <c:v>43133</c:v>
                </c:pt>
                <c:pt idx="2633">
                  <c:v>43136</c:v>
                </c:pt>
                <c:pt idx="2634">
                  <c:v>43137</c:v>
                </c:pt>
                <c:pt idx="2635">
                  <c:v>43138</c:v>
                </c:pt>
                <c:pt idx="2636">
                  <c:v>43139</c:v>
                </c:pt>
                <c:pt idx="2637">
                  <c:v>43140</c:v>
                </c:pt>
                <c:pt idx="2638">
                  <c:v>43143</c:v>
                </c:pt>
                <c:pt idx="2639">
                  <c:v>43144</c:v>
                </c:pt>
                <c:pt idx="2640">
                  <c:v>43145</c:v>
                </c:pt>
                <c:pt idx="2641">
                  <c:v>43146</c:v>
                </c:pt>
                <c:pt idx="2642">
                  <c:v>43147</c:v>
                </c:pt>
                <c:pt idx="2643">
                  <c:v>43150</c:v>
                </c:pt>
                <c:pt idx="2644">
                  <c:v>43151</c:v>
                </c:pt>
                <c:pt idx="2645">
                  <c:v>43152</c:v>
                </c:pt>
                <c:pt idx="2646">
                  <c:v>43153</c:v>
                </c:pt>
                <c:pt idx="2647">
                  <c:v>43154</c:v>
                </c:pt>
                <c:pt idx="2648">
                  <c:v>43157</c:v>
                </c:pt>
                <c:pt idx="2649">
                  <c:v>43158</c:v>
                </c:pt>
                <c:pt idx="2650">
                  <c:v>43159</c:v>
                </c:pt>
                <c:pt idx="2651">
                  <c:v>43160</c:v>
                </c:pt>
                <c:pt idx="2652">
                  <c:v>43161</c:v>
                </c:pt>
                <c:pt idx="2653">
                  <c:v>43164</c:v>
                </c:pt>
                <c:pt idx="2654">
                  <c:v>43165</c:v>
                </c:pt>
                <c:pt idx="2655">
                  <c:v>43166</c:v>
                </c:pt>
                <c:pt idx="2656">
                  <c:v>43167</c:v>
                </c:pt>
                <c:pt idx="2657">
                  <c:v>43168</c:v>
                </c:pt>
                <c:pt idx="2658">
                  <c:v>43171</c:v>
                </c:pt>
                <c:pt idx="2659">
                  <c:v>43172</c:v>
                </c:pt>
                <c:pt idx="2660">
                  <c:v>43173</c:v>
                </c:pt>
                <c:pt idx="2661">
                  <c:v>43174</c:v>
                </c:pt>
                <c:pt idx="2662">
                  <c:v>43175</c:v>
                </c:pt>
                <c:pt idx="2663">
                  <c:v>43178</c:v>
                </c:pt>
                <c:pt idx="2664">
                  <c:v>43179</c:v>
                </c:pt>
                <c:pt idx="2665">
                  <c:v>43180</c:v>
                </c:pt>
                <c:pt idx="2666">
                  <c:v>43181</c:v>
                </c:pt>
                <c:pt idx="2667">
                  <c:v>43182</c:v>
                </c:pt>
                <c:pt idx="2668">
                  <c:v>43185</c:v>
                </c:pt>
                <c:pt idx="2669">
                  <c:v>43186</c:v>
                </c:pt>
                <c:pt idx="2670">
                  <c:v>43187</c:v>
                </c:pt>
                <c:pt idx="2671">
                  <c:v>43188</c:v>
                </c:pt>
                <c:pt idx="2672">
                  <c:v>43189</c:v>
                </c:pt>
                <c:pt idx="2673">
                  <c:v>43192</c:v>
                </c:pt>
                <c:pt idx="2674">
                  <c:v>43193</c:v>
                </c:pt>
                <c:pt idx="2675">
                  <c:v>43194</c:v>
                </c:pt>
                <c:pt idx="2676">
                  <c:v>43195</c:v>
                </c:pt>
                <c:pt idx="2677">
                  <c:v>43196</c:v>
                </c:pt>
                <c:pt idx="2678">
                  <c:v>43199</c:v>
                </c:pt>
                <c:pt idx="2679">
                  <c:v>43200</c:v>
                </c:pt>
                <c:pt idx="2680">
                  <c:v>43201</c:v>
                </c:pt>
                <c:pt idx="2681">
                  <c:v>43202</c:v>
                </c:pt>
                <c:pt idx="2682">
                  <c:v>43203</c:v>
                </c:pt>
                <c:pt idx="2683">
                  <c:v>43206</c:v>
                </c:pt>
                <c:pt idx="2684">
                  <c:v>43207</c:v>
                </c:pt>
                <c:pt idx="2685">
                  <c:v>43208</c:v>
                </c:pt>
                <c:pt idx="2686">
                  <c:v>43209</c:v>
                </c:pt>
                <c:pt idx="2687">
                  <c:v>43210</c:v>
                </c:pt>
                <c:pt idx="2688">
                  <c:v>43213</c:v>
                </c:pt>
                <c:pt idx="2689">
                  <c:v>43214</c:v>
                </c:pt>
                <c:pt idx="2690">
                  <c:v>43215</c:v>
                </c:pt>
                <c:pt idx="2691">
                  <c:v>43216</c:v>
                </c:pt>
                <c:pt idx="2692">
                  <c:v>43217</c:v>
                </c:pt>
                <c:pt idx="2693">
                  <c:v>43220</c:v>
                </c:pt>
                <c:pt idx="2694">
                  <c:v>43221</c:v>
                </c:pt>
                <c:pt idx="2695">
                  <c:v>43222</c:v>
                </c:pt>
                <c:pt idx="2696">
                  <c:v>43223</c:v>
                </c:pt>
                <c:pt idx="2697">
                  <c:v>43224</c:v>
                </c:pt>
                <c:pt idx="2698">
                  <c:v>43227</c:v>
                </c:pt>
                <c:pt idx="2699">
                  <c:v>43228</c:v>
                </c:pt>
                <c:pt idx="2700">
                  <c:v>43229</c:v>
                </c:pt>
                <c:pt idx="2701">
                  <c:v>43230</c:v>
                </c:pt>
                <c:pt idx="2702">
                  <c:v>43231</c:v>
                </c:pt>
                <c:pt idx="2703">
                  <c:v>43234</c:v>
                </c:pt>
                <c:pt idx="2704">
                  <c:v>43235</c:v>
                </c:pt>
                <c:pt idx="2705">
                  <c:v>43236</c:v>
                </c:pt>
                <c:pt idx="2706">
                  <c:v>43237</c:v>
                </c:pt>
                <c:pt idx="2707">
                  <c:v>43238</c:v>
                </c:pt>
                <c:pt idx="2708">
                  <c:v>43241</c:v>
                </c:pt>
                <c:pt idx="2709">
                  <c:v>43242</c:v>
                </c:pt>
                <c:pt idx="2710">
                  <c:v>43243</c:v>
                </c:pt>
                <c:pt idx="2711">
                  <c:v>43244</c:v>
                </c:pt>
                <c:pt idx="2712">
                  <c:v>43245</c:v>
                </c:pt>
                <c:pt idx="2713">
                  <c:v>43248</c:v>
                </c:pt>
                <c:pt idx="2714">
                  <c:v>43249</c:v>
                </c:pt>
                <c:pt idx="2715">
                  <c:v>43250</c:v>
                </c:pt>
                <c:pt idx="2716">
                  <c:v>43251</c:v>
                </c:pt>
                <c:pt idx="2717">
                  <c:v>43252</c:v>
                </c:pt>
                <c:pt idx="2718">
                  <c:v>43255</c:v>
                </c:pt>
                <c:pt idx="2719">
                  <c:v>43256</c:v>
                </c:pt>
                <c:pt idx="2720">
                  <c:v>43257</c:v>
                </c:pt>
                <c:pt idx="2721">
                  <c:v>43258</c:v>
                </c:pt>
                <c:pt idx="2722">
                  <c:v>43259</c:v>
                </c:pt>
                <c:pt idx="2723">
                  <c:v>43262</c:v>
                </c:pt>
                <c:pt idx="2724">
                  <c:v>43263</c:v>
                </c:pt>
                <c:pt idx="2725">
                  <c:v>43264</c:v>
                </c:pt>
                <c:pt idx="2726">
                  <c:v>43265</c:v>
                </c:pt>
                <c:pt idx="2727">
                  <c:v>43266</c:v>
                </c:pt>
                <c:pt idx="2728">
                  <c:v>43269</c:v>
                </c:pt>
                <c:pt idx="2729">
                  <c:v>43270</c:v>
                </c:pt>
                <c:pt idx="2730">
                  <c:v>43271</c:v>
                </c:pt>
                <c:pt idx="2731">
                  <c:v>43272</c:v>
                </c:pt>
                <c:pt idx="2732">
                  <c:v>43273</c:v>
                </c:pt>
                <c:pt idx="2733">
                  <c:v>43276</c:v>
                </c:pt>
                <c:pt idx="2734">
                  <c:v>43277</c:v>
                </c:pt>
                <c:pt idx="2735">
                  <c:v>43278</c:v>
                </c:pt>
                <c:pt idx="2736">
                  <c:v>43279</c:v>
                </c:pt>
                <c:pt idx="2737">
                  <c:v>43280</c:v>
                </c:pt>
                <c:pt idx="2738">
                  <c:v>43283</c:v>
                </c:pt>
                <c:pt idx="2739">
                  <c:v>43284</c:v>
                </c:pt>
                <c:pt idx="2740">
                  <c:v>43286</c:v>
                </c:pt>
                <c:pt idx="2741">
                  <c:v>43287</c:v>
                </c:pt>
                <c:pt idx="2742">
                  <c:v>43290</c:v>
                </c:pt>
                <c:pt idx="2743">
                  <c:v>43291</c:v>
                </c:pt>
                <c:pt idx="2744">
                  <c:v>43292</c:v>
                </c:pt>
                <c:pt idx="2745">
                  <c:v>43293</c:v>
                </c:pt>
                <c:pt idx="2746">
                  <c:v>43294</c:v>
                </c:pt>
                <c:pt idx="2747">
                  <c:v>43297</c:v>
                </c:pt>
                <c:pt idx="2748">
                  <c:v>43298</c:v>
                </c:pt>
                <c:pt idx="2749">
                  <c:v>43299</c:v>
                </c:pt>
                <c:pt idx="2750">
                  <c:v>43300</c:v>
                </c:pt>
                <c:pt idx="2751">
                  <c:v>43301</c:v>
                </c:pt>
                <c:pt idx="2752">
                  <c:v>43304</c:v>
                </c:pt>
                <c:pt idx="2753">
                  <c:v>43305</c:v>
                </c:pt>
                <c:pt idx="2754">
                  <c:v>43306</c:v>
                </c:pt>
                <c:pt idx="2755">
                  <c:v>43307</c:v>
                </c:pt>
                <c:pt idx="2756">
                  <c:v>43308</c:v>
                </c:pt>
                <c:pt idx="2757">
                  <c:v>43311</c:v>
                </c:pt>
                <c:pt idx="2758">
                  <c:v>43312</c:v>
                </c:pt>
                <c:pt idx="2759">
                  <c:v>43313</c:v>
                </c:pt>
                <c:pt idx="2760">
                  <c:v>43314</c:v>
                </c:pt>
                <c:pt idx="2761">
                  <c:v>43315</c:v>
                </c:pt>
                <c:pt idx="2762">
                  <c:v>43318</c:v>
                </c:pt>
                <c:pt idx="2763">
                  <c:v>43319</c:v>
                </c:pt>
                <c:pt idx="2764">
                  <c:v>43320</c:v>
                </c:pt>
                <c:pt idx="2765">
                  <c:v>43321</c:v>
                </c:pt>
                <c:pt idx="2766">
                  <c:v>43322</c:v>
                </c:pt>
                <c:pt idx="2767">
                  <c:v>43325</c:v>
                </c:pt>
                <c:pt idx="2768">
                  <c:v>43326</c:v>
                </c:pt>
                <c:pt idx="2769">
                  <c:v>43327</c:v>
                </c:pt>
                <c:pt idx="2770">
                  <c:v>43328</c:v>
                </c:pt>
                <c:pt idx="2771">
                  <c:v>43329</c:v>
                </c:pt>
                <c:pt idx="2772">
                  <c:v>43332</c:v>
                </c:pt>
                <c:pt idx="2773">
                  <c:v>43333</c:v>
                </c:pt>
                <c:pt idx="2774">
                  <c:v>43334</c:v>
                </c:pt>
                <c:pt idx="2775">
                  <c:v>43335</c:v>
                </c:pt>
                <c:pt idx="2776">
                  <c:v>43336</c:v>
                </c:pt>
                <c:pt idx="2777">
                  <c:v>43339</c:v>
                </c:pt>
                <c:pt idx="2778">
                  <c:v>43340</c:v>
                </c:pt>
                <c:pt idx="2779">
                  <c:v>43341</c:v>
                </c:pt>
                <c:pt idx="2780">
                  <c:v>43342</c:v>
                </c:pt>
                <c:pt idx="2781">
                  <c:v>43343</c:v>
                </c:pt>
                <c:pt idx="2782">
                  <c:v>43347</c:v>
                </c:pt>
                <c:pt idx="2783">
                  <c:v>43348</c:v>
                </c:pt>
                <c:pt idx="2784">
                  <c:v>43349</c:v>
                </c:pt>
                <c:pt idx="2785">
                  <c:v>43350</c:v>
                </c:pt>
                <c:pt idx="2786">
                  <c:v>43353</c:v>
                </c:pt>
                <c:pt idx="2787">
                  <c:v>43354</c:v>
                </c:pt>
                <c:pt idx="2788">
                  <c:v>43355</c:v>
                </c:pt>
                <c:pt idx="2789">
                  <c:v>43356</c:v>
                </c:pt>
                <c:pt idx="2790">
                  <c:v>43357</c:v>
                </c:pt>
                <c:pt idx="2791">
                  <c:v>43360</c:v>
                </c:pt>
                <c:pt idx="2792">
                  <c:v>43361</c:v>
                </c:pt>
                <c:pt idx="2793">
                  <c:v>43362</c:v>
                </c:pt>
                <c:pt idx="2794">
                  <c:v>43363</c:v>
                </c:pt>
                <c:pt idx="2795">
                  <c:v>43364</c:v>
                </c:pt>
                <c:pt idx="2796">
                  <c:v>43367</c:v>
                </c:pt>
                <c:pt idx="2797">
                  <c:v>43368</c:v>
                </c:pt>
                <c:pt idx="2798">
                  <c:v>43369</c:v>
                </c:pt>
                <c:pt idx="2799">
                  <c:v>43370</c:v>
                </c:pt>
                <c:pt idx="2800">
                  <c:v>43371</c:v>
                </c:pt>
                <c:pt idx="2801">
                  <c:v>43374</c:v>
                </c:pt>
                <c:pt idx="2802">
                  <c:v>43375</c:v>
                </c:pt>
                <c:pt idx="2803">
                  <c:v>43376</c:v>
                </c:pt>
                <c:pt idx="2804">
                  <c:v>43377</c:v>
                </c:pt>
                <c:pt idx="2805">
                  <c:v>43378</c:v>
                </c:pt>
                <c:pt idx="2806">
                  <c:v>43382</c:v>
                </c:pt>
                <c:pt idx="2807">
                  <c:v>43383</c:v>
                </c:pt>
                <c:pt idx="2808">
                  <c:v>43384</c:v>
                </c:pt>
                <c:pt idx="2809">
                  <c:v>43385</c:v>
                </c:pt>
                <c:pt idx="2810">
                  <c:v>43388</c:v>
                </c:pt>
                <c:pt idx="2811">
                  <c:v>43389</c:v>
                </c:pt>
                <c:pt idx="2812">
                  <c:v>43390</c:v>
                </c:pt>
                <c:pt idx="2813">
                  <c:v>43391</c:v>
                </c:pt>
                <c:pt idx="2814">
                  <c:v>43392</c:v>
                </c:pt>
                <c:pt idx="2815">
                  <c:v>43395</c:v>
                </c:pt>
                <c:pt idx="2816">
                  <c:v>43396</c:v>
                </c:pt>
                <c:pt idx="2817">
                  <c:v>43397</c:v>
                </c:pt>
                <c:pt idx="2818">
                  <c:v>43398</c:v>
                </c:pt>
                <c:pt idx="2819">
                  <c:v>43399</c:v>
                </c:pt>
                <c:pt idx="2820">
                  <c:v>43402</c:v>
                </c:pt>
                <c:pt idx="2821">
                  <c:v>43403</c:v>
                </c:pt>
                <c:pt idx="2822">
                  <c:v>43404</c:v>
                </c:pt>
                <c:pt idx="2823">
                  <c:v>43405</c:v>
                </c:pt>
                <c:pt idx="2824">
                  <c:v>43406</c:v>
                </c:pt>
                <c:pt idx="2825">
                  <c:v>43409</c:v>
                </c:pt>
                <c:pt idx="2826">
                  <c:v>43410</c:v>
                </c:pt>
                <c:pt idx="2827">
                  <c:v>43411</c:v>
                </c:pt>
                <c:pt idx="2828">
                  <c:v>43412</c:v>
                </c:pt>
                <c:pt idx="2829">
                  <c:v>43413</c:v>
                </c:pt>
                <c:pt idx="2830">
                  <c:v>43417</c:v>
                </c:pt>
                <c:pt idx="2831">
                  <c:v>43418</c:v>
                </c:pt>
                <c:pt idx="2832">
                  <c:v>43419</c:v>
                </c:pt>
                <c:pt idx="2833">
                  <c:v>43420</c:v>
                </c:pt>
                <c:pt idx="2834">
                  <c:v>43423</c:v>
                </c:pt>
                <c:pt idx="2835">
                  <c:v>43424</c:v>
                </c:pt>
                <c:pt idx="2836">
                  <c:v>43425</c:v>
                </c:pt>
                <c:pt idx="2837">
                  <c:v>43427</c:v>
                </c:pt>
                <c:pt idx="2838">
                  <c:v>43430</c:v>
                </c:pt>
                <c:pt idx="2839">
                  <c:v>43431</c:v>
                </c:pt>
                <c:pt idx="2840">
                  <c:v>43432</c:v>
                </c:pt>
                <c:pt idx="2841">
                  <c:v>43433</c:v>
                </c:pt>
                <c:pt idx="2842">
                  <c:v>43434</c:v>
                </c:pt>
                <c:pt idx="2843">
                  <c:v>43437</c:v>
                </c:pt>
                <c:pt idx="2844">
                  <c:v>43438</c:v>
                </c:pt>
                <c:pt idx="2845">
                  <c:v>43440</c:v>
                </c:pt>
                <c:pt idx="2846">
                  <c:v>43441</c:v>
                </c:pt>
                <c:pt idx="2847">
                  <c:v>43444</c:v>
                </c:pt>
                <c:pt idx="2848">
                  <c:v>43445</c:v>
                </c:pt>
                <c:pt idx="2849">
                  <c:v>43446</c:v>
                </c:pt>
                <c:pt idx="2850">
                  <c:v>43447</c:v>
                </c:pt>
                <c:pt idx="2851">
                  <c:v>43448</c:v>
                </c:pt>
                <c:pt idx="2852">
                  <c:v>43451</c:v>
                </c:pt>
                <c:pt idx="2853">
                  <c:v>43452</c:v>
                </c:pt>
                <c:pt idx="2854">
                  <c:v>43453</c:v>
                </c:pt>
                <c:pt idx="2855">
                  <c:v>43454</c:v>
                </c:pt>
                <c:pt idx="2856">
                  <c:v>43455</c:v>
                </c:pt>
                <c:pt idx="2857">
                  <c:v>43458</c:v>
                </c:pt>
                <c:pt idx="2858">
                  <c:v>43460</c:v>
                </c:pt>
                <c:pt idx="2859">
                  <c:v>43461</c:v>
                </c:pt>
                <c:pt idx="2860">
                  <c:v>43462</c:v>
                </c:pt>
                <c:pt idx="2861">
                  <c:v>43465</c:v>
                </c:pt>
                <c:pt idx="2862">
                  <c:v>43467</c:v>
                </c:pt>
                <c:pt idx="2863">
                  <c:v>43468</c:v>
                </c:pt>
                <c:pt idx="2864">
                  <c:v>43469</c:v>
                </c:pt>
                <c:pt idx="2865">
                  <c:v>43472</c:v>
                </c:pt>
                <c:pt idx="2866">
                  <c:v>43473</c:v>
                </c:pt>
                <c:pt idx="2867">
                  <c:v>43474</c:v>
                </c:pt>
                <c:pt idx="2868">
                  <c:v>43475</c:v>
                </c:pt>
                <c:pt idx="2869">
                  <c:v>43476</c:v>
                </c:pt>
                <c:pt idx="2870">
                  <c:v>43479</c:v>
                </c:pt>
                <c:pt idx="2871">
                  <c:v>43480</c:v>
                </c:pt>
                <c:pt idx="2872">
                  <c:v>43481</c:v>
                </c:pt>
                <c:pt idx="2873">
                  <c:v>43482</c:v>
                </c:pt>
                <c:pt idx="2874">
                  <c:v>43483</c:v>
                </c:pt>
                <c:pt idx="2875">
                  <c:v>43487</c:v>
                </c:pt>
                <c:pt idx="2876">
                  <c:v>43488</c:v>
                </c:pt>
                <c:pt idx="2877">
                  <c:v>43489</c:v>
                </c:pt>
                <c:pt idx="2878">
                  <c:v>43490</c:v>
                </c:pt>
                <c:pt idx="2879">
                  <c:v>43493</c:v>
                </c:pt>
                <c:pt idx="2880">
                  <c:v>43494</c:v>
                </c:pt>
                <c:pt idx="2881">
                  <c:v>43495</c:v>
                </c:pt>
                <c:pt idx="2882">
                  <c:v>43496</c:v>
                </c:pt>
                <c:pt idx="2883">
                  <c:v>43497</c:v>
                </c:pt>
                <c:pt idx="2884">
                  <c:v>43500</c:v>
                </c:pt>
                <c:pt idx="2885">
                  <c:v>43501</c:v>
                </c:pt>
                <c:pt idx="2886">
                  <c:v>43502</c:v>
                </c:pt>
                <c:pt idx="2887">
                  <c:v>43503</c:v>
                </c:pt>
                <c:pt idx="2888">
                  <c:v>43504</c:v>
                </c:pt>
                <c:pt idx="2889">
                  <c:v>43507</c:v>
                </c:pt>
                <c:pt idx="2890">
                  <c:v>43508</c:v>
                </c:pt>
                <c:pt idx="2891">
                  <c:v>43509</c:v>
                </c:pt>
                <c:pt idx="2892">
                  <c:v>43510</c:v>
                </c:pt>
                <c:pt idx="2893">
                  <c:v>43511</c:v>
                </c:pt>
                <c:pt idx="2894">
                  <c:v>43515</c:v>
                </c:pt>
                <c:pt idx="2895">
                  <c:v>43516</c:v>
                </c:pt>
                <c:pt idx="2896">
                  <c:v>43517</c:v>
                </c:pt>
                <c:pt idx="2897">
                  <c:v>43518</c:v>
                </c:pt>
                <c:pt idx="2898">
                  <c:v>43521</c:v>
                </c:pt>
                <c:pt idx="2899">
                  <c:v>43522</c:v>
                </c:pt>
                <c:pt idx="2900">
                  <c:v>43523</c:v>
                </c:pt>
                <c:pt idx="2901">
                  <c:v>43524</c:v>
                </c:pt>
                <c:pt idx="2902">
                  <c:v>43525</c:v>
                </c:pt>
                <c:pt idx="2903">
                  <c:v>43528</c:v>
                </c:pt>
                <c:pt idx="2904">
                  <c:v>43529</c:v>
                </c:pt>
                <c:pt idx="2905">
                  <c:v>43530</c:v>
                </c:pt>
                <c:pt idx="2906">
                  <c:v>43531</c:v>
                </c:pt>
                <c:pt idx="2907">
                  <c:v>43532</c:v>
                </c:pt>
                <c:pt idx="2908">
                  <c:v>43535</c:v>
                </c:pt>
                <c:pt idx="2909">
                  <c:v>43536</c:v>
                </c:pt>
                <c:pt idx="2910">
                  <c:v>43537</c:v>
                </c:pt>
                <c:pt idx="2911">
                  <c:v>43538</c:v>
                </c:pt>
                <c:pt idx="2912">
                  <c:v>43539</c:v>
                </c:pt>
                <c:pt idx="2913">
                  <c:v>43542</c:v>
                </c:pt>
                <c:pt idx="2914">
                  <c:v>43543</c:v>
                </c:pt>
                <c:pt idx="2915">
                  <c:v>43544</c:v>
                </c:pt>
                <c:pt idx="2916">
                  <c:v>43545</c:v>
                </c:pt>
                <c:pt idx="2917">
                  <c:v>43546</c:v>
                </c:pt>
                <c:pt idx="2918">
                  <c:v>43549</c:v>
                </c:pt>
                <c:pt idx="2919">
                  <c:v>43550</c:v>
                </c:pt>
                <c:pt idx="2920">
                  <c:v>43551</c:v>
                </c:pt>
                <c:pt idx="2921">
                  <c:v>43552</c:v>
                </c:pt>
                <c:pt idx="2922">
                  <c:v>43553</c:v>
                </c:pt>
                <c:pt idx="2923">
                  <c:v>43556</c:v>
                </c:pt>
                <c:pt idx="2924">
                  <c:v>43557</c:v>
                </c:pt>
                <c:pt idx="2925">
                  <c:v>43558</c:v>
                </c:pt>
                <c:pt idx="2926">
                  <c:v>43559</c:v>
                </c:pt>
                <c:pt idx="2927">
                  <c:v>43560</c:v>
                </c:pt>
                <c:pt idx="2928">
                  <c:v>43563</c:v>
                </c:pt>
                <c:pt idx="2929">
                  <c:v>43564</c:v>
                </c:pt>
                <c:pt idx="2930">
                  <c:v>43565</c:v>
                </c:pt>
                <c:pt idx="2931">
                  <c:v>43566</c:v>
                </c:pt>
                <c:pt idx="2932">
                  <c:v>43567</c:v>
                </c:pt>
                <c:pt idx="2933">
                  <c:v>43570</c:v>
                </c:pt>
                <c:pt idx="2934">
                  <c:v>43571</c:v>
                </c:pt>
                <c:pt idx="2935">
                  <c:v>43572</c:v>
                </c:pt>
                <c:pt idx="2936">
                  <c:v>43573</c:v>
                </c:pt>
                <c:pt idx="2937">
                  <c:v>43577</c:v>
                </c:pt>
                <c:pt idx="2938">
                  <c:v>43578</c:v>
                </c:pt>
                <c:pt idx="2939">
                  <c:v>43579</c:v>
                </c:pt>
                <c:pt idx="2940">
                  <c:v>43580</c:v>
                </c:pt>
                <c:pt idx="2941">
                  <c:v>43581</c:v>
                </c:pt>
                <c:pt idx="2942">
                  <c:v>43584</c:v>
                </c:pt>
                <c:pt idx="2943">
                  <c:v>43585</c:v>
                </c:pt>
                <c:pt idx="2944">
                  <c:v>43586</c:v>
                </c:pt>
                <c:pt idx="2945">
                  <c:v>43587</c:v>
                </c:pt>
                <c:pt idx="2946">
                  <c:v>43588</c:v>
                </c:pt>
                <c:pt idx="2947">
                  <c:v>43591</c:v>
                </c:pt>
                <c:pt idx="2948">
                  <c:v>43592</c:v>
                </c:pt>
                <c:pt idx="2949">
                  <c:v>43593</c:v>
                </c:pt>
                <c:pt idx="2950">
                  <c:v>43594</c:v>
                </c:pt>
                <c:pt idx="2951">
                  <c:v>43595</c:v>
                </c:pt>
                <c:pt idx="2952">
                  <c:v>43598</c:v>
                </c:pt>
                <c:pt idx="2953">
                  <c:v>43599</c:v>
                </c:pt>
                <c:pt idx="2954">
                  <c:v>43600</c:v>
                </c:pt>
                <c:pt idx="2955">
                  <c:v>43601</c:v>
                </c:pt>
                <c:pt idx="2956">
                  <c:v>43602</c:v>
                </c:pt>
                <c:pt idx="2957">
                  <c:v>43605</c:v>
                </c:pt>
                <c:pt idx="2958">
                  <c:v>43606</c:v>
                </c:pt>
                <c:pt idx="2959">
                  <c:v>43607</c:v>
                </c:pt>
                <c:pt idx="2960">
                  <c:v>43608</c:v>
                </c:pt>
                <c:pt idx="2961">
                  <c:v>43609</c:v>
                </c:pt>
                <c:pt idx="2962">
                  <c:v>43613</c:v>
                </c:pt>
                <c:pt idx="2963">
                  <c:v>43614</c:v>
                </c:pt>
                <c:pt idx="2964">
                  <c:v>43615</c:v>
                </c:pt>
                <c:pt idx="2965">
                  <c:v>43616</c:v>
                </c:pt>
                <c:pt idx="2966">
                  <c:v>43619</c:v>
                </c:pt>
                <c:pt idx="2967">
                  <c:v>43620</c:v>
                </c:pt>
                <c:pt idx="2968">
                  <c:v>43621</c:v>
                </c:pt>
                <c:pt idx="2969">
                  <c:v>43622</c:v>
                </c:pt>
                <c:pt idx="2970">
                  <c:v>43623</c:v>
                </c:pt>
                <c:pt idx="2971">
                  <c:v>43626</c:v>
                </c:pt>
                <c:pt idx="2972">
                  <c:v>43627</c:v>
                </c:pt>
                <c:pt idx="2973">
                  <c:v>43628</c:v>
                </c:pt>
                <c:pt idx="2974">
                  <c:v>43629</c:v>
                </c:pt>
                <c:pt idx="2975">
                  <c:v>43630</c:v>
                </c:pt>
                <c:pt idx="2976">
                  <c:v>43633</c:v>
                </c:pt>
                <c:pt idx="2977">
                  <c:v>43634</c:v>
                </c:pt>
                <c:pt idx="2978">
                  <c:v>43635</c:v>
                </c:pt>
                <c:pt idx="2979">
                  <c:v>43636</c:v>
                </c:pt>
                <c:pt idx="2980">
                  <c:v>43637</c:v>
                </c:pt>
                <c:pt idx="2981">
                  <c:v>43640</c:v>
                </c:pt>
                <c:pt idx="2982">
                  <c:v>43641</c:v>
                </c:pt>
                <c:pt idx="2983">
                  <c:v>43642</c:v>
                </c:pt>
                <c:pt idx="2984">
                  <c:v>43643</c:v>
                </c:pt>
                <c:pt idx="2985">
                  <c:v>43644</c:v>
                </c:pt>
                <c:pt idx="2986">
                  <c:v>43647</c:v>
                </c:pt>
                <c:pt idx="2987">
                  <c:v>43648</c:v>
                </c:pt>
                <c:pt idx="2988">
                  <c:v>43649</c:v>
                </c:pt>
                <c:pt idx="2989">
                  <c:v>43651</c:v>
                </c:pt>
                <c:pt idx="2990">
                  <c:v>43654</c:v>
                </c:pt>
                <c:pt idx="2991">
                  <c:v>43655</c:v>
                </c:pt>
                <c:pt idx="2992">
                  <c:v>43656</c:v>
                </c:pt>
                <c:pt idx="2993">
                  <c:v>43657</c:v>
                </c:pt>
                <c:pt idx="2994">
                  <c:v>43658</c:v>
                </c:pt>
                <c:pt idx="2995">
                  <c:v>43661</c:v>
                </c:pt>
                <c:pt idx="2996">
                  <c:v>43662</c:v>
                </c:pt>
                <c:pt idx="2997">
                  <c:v>43663</c:v>
                </c:pt>
                <c:pt idx="2998">
                  <c:v>43664</c:v>
                </c:pt>
                <c:pt idx="2999">
                  <c:v>43665</c:v>
                </c:pt>
                <c:pt idx="3000">
                  <c:v>43668</c:v>
                </c:pt>
                <c:pt idx="3001">
                  <c:v>43669</c:v>
                </c:pt>
                <c:pt idx="3002">
                  <c:v>43670</c:v>
                </c:pt>
                <c:pt idx="3003">
                  <c:v>43671</c:v>
                </c:pt>
                <c:pt idx="3004">
                  <c:v>43672</c:v>
                </c:pt>
                <c:pt idx="3005">
                  <c:v>43675</c:v>
                </c:pt>
                <c:pt idx="3006">
                  <c:v>43676</c:v>
                </c:pt>
                <c:pt idx="3007">
                  <c:v>43677</c:v>
                </c:pt>
                <c:pt idx="3008">
                  <c:v>43678</c:v>
                </c:pt>
                <c:pt idx="3009">
                  <c:v>43679</c:v>
                </c:pt>
                <c:pt idx="3010">
                  <c:v>43682</c:v>
                </c:pt>
                <c:pt idx="3011">
                  <c:v>43683</c:v>
                </c:pt>
                <c:pt idx="3012">
                  <c:v>43684</c:v>
                </c:pt>
                <c:pt idx="3013">
                  <c:v>43685</c:v>
                </c:pt>
                <c:pt idx="3014">
                  <c:v>43686</c:v>
                </c:pt>
                <c:pt idx="3015">
                  <c:v>43689</c:v>
                </c:pt>
                <c:pt idx="3016">
                  <c:v>43690</c:v>
                </c:pt>
                <c:pt idx="3017">
                  <c:v>43691</c:v>
                </c:pt>
                <c:pt idx="3018">
                  <c:v>43692</c:v>
                </c:pt>
                <c:pt idx="3019">
                  <c:v>43693</c:v>
                </c:pt>
                <c:pt idx="3020">
                  <c:v>43696</c:v>
                </c:pt>
                <c:pt idx="3021">
                  <c:v>43697</c:v>
                </c:pt>
                <c:pt idx="3022">
                  <c:v>43698</c:v>
                </c:pt>
                <c:pt idx="3023">
                  <c:v>43699</c:v>
                </c:pt>
                <c:pt idx="3024">
                  <c:v>43700</c:v>
                </c:pt>
                <c:pt idx="3025">
                  <c:v>43703</c:v>
                </c:pt>
                <c:pt idx="3026">
                  <c:v>43704</c:v>
                </c:pt>
                <c:pt idx="3027">
                  <c:v>43705</c:v>
                </c:pt>
                <c:pt idx="3028">
                  <c:v>43706</c:v>
                </c:pt>
                <c:pt idx="3029">
                  <c:v>43707</c:v>
                </c:pt>
                <c:pt idx="3030">
                  <c:v>43711</c:v>
                </c:pt>
                <c:pt idx="3031">
                  <c:v>43712</c:v>
                </c:pt>
                <c:pt idx="3032">
                  <c:v>43713</c:v>
                </c:pt>
                <c:pt idx="3033">
                  <c:v>43714</c:v>
                </c:pt>
                <c:pt idx="3034">
                  <c:v>43717</c:v>
                </c:pt>
                <c:pt idx="3035">
                  <c:v>43718</c:v>
                </c:pt>
                <c:pt idx="3036">
                  <c:v>43719</c:v>
                </c:pt>
                <c:pt idx="3037">
                  <c:v>43720</c:v>
                </c:pt>
                <c:pt idx="3038">
                  <c:v>43721</c:v>
                </c:pt>
                <c:pt idx="3039">
                  <c:v>43724</c:v>
                </c:pt>
                <c:pt idx="3040">
                  <c:v>43725</c:v>
                </c:pt>
                <c:pt idx="3041">
                  <c:v>43726</c:v>
                </c:pt>
                <c:pt idx="3042">
                  <c:v>43727</c:v>
                </c:pt>
                <c:pt idx="3043">
                  <c:v>43728</c:v>
                </c:pt>
                <c:pt idx="3044">
                  <c:v>43731</c:v>
                </c:pt>
                <c:pt idx="3045">
                  <c:v>43732</c:v>
                </c:pt>
                <c:pt idx="3046">
                  <c:v>43733</c:v>
                </c:pt>
                <c:pt idx="3047">
                  <c:v>43734</c:v>
                </c:pt>
                <c:pt idx="3048">
                  <c:v>43735</c:v>
                </c:pt>
                <c:pt idx="3049">
                  <c:v>43738</c:v>
                </c:pt>
                <c:pt idx="3050">
                  <c:v>43739</c:v>
                </c:pt>
                <c:pt idx="3051">
                  <c:v>43740</c:v>
                </c:pt>
                <c:pt idx="3052">
                  <c:v>43741</c:v>
                </c:pt>
                <c:pt idx="3053">
                  <c:v>43742</c:v>
                </c:pt>
                <c:pt idx="3054">
                  <c:v>43745</c:v>
                </c:pt>
                <c:pt idx="3055">
                  <c:v>43746</c:v>
                </c:pt>
                <c:pt idx="3056">
                  <c:v>43747</c:v>
                </c:pt>
                <c:pt idx="3057">
                  <c:v>43748</c:v>
                </c:pt>
                <c:pt idx="3058">
                  <c:v>43749</c:v>
                </c:pt>
                <c:pt idx="3059">
                  <c:v>43753</c:v>
                </c:pt>
                <c:pt idx="3060">
                  <c:v>43754</c:v>
                </c:pt>
                <c:pt idx="3061">
                  <c:v>43755</c:v>
                </c:pt>
                <c:pt idx="3062">
                  <c:v>43756</c:v>
                </c:pt>
                <c:pt idx="3063">
                  <c:v>43759</c:v>
                </c:pt>
                <c:pt idx="3064">
                  <c:v>43760</c:v>
                </c:pt>
                <c:pt idx="3065">
                  <c:v>43761</c:v>
                </c:pt>
                <c:pt idx="3066">
                  <c:v>43762</c:v>
                </c:pt>
                <c:pt idx="3067">
                  <c:v>43763</c:v>
                </c:pt>
                <c:pt idx="3068">
                  <c:v>43766</c:v>
                </c:pt>
                <c:pt idx="3069">
                  <c:v>43767</c:v>
                </c:pt>
                <c:pt idx="3070">
                  <c:v>43768</c:v>
                </c:pt>
                <c:pt idx="3071">
                  <c:v>43769</c:v>
                </c:pt>
                <c:pt idx="3072">
                  <c:v>43770</c:v>
                </c:pt>
                <c:pt idx="3073">
                  <c:v>43773</c:v>
                </c:pt>
                <c:pt idx="3074">
                  <c:v>43774</c:v>
                </c:pt>
                <c:pt idx="3075">
                  <c:v>43775</c:v>
                </c:pt>
                <c:pt idx="3076">
                  <c:v>43776</c:v>
                </c:pt>
                <c:pt idx="3077">
                  <c:v>43777</c:v>
                </c:pt>
                <c:pt idx="3078">
                  <c:v>43781</c:v>
                </c:pt>
                <c:pt idx="3079">
                  <c:v>43782</c:v>
                </c:pt>
                <c:pt idx="3080">
                  <c:v>43783</c:v>
                </c:pt>
                <c:pt idx="3081">
                  <c:v>43784</c:v>
                </c:pt>
                <c:pt idx="3082">
                  <c:v>43787</c:v>
                </c:pt>
                <c:pt idx="3083">
                  <c:v>43788</c:v>
                </c:pt>
                <c:pt idx="3084">
                  <c:v>43789</c:v>
                </c:pt>
                <c:pt idx="3085">
                  <c:v>43790</c:v>
                </c:pt>
                <c:pt idx="3086">
                  <c:v>43791</c:v>
                </c:pt>
                <c:pt idx="3087">
                  <c:v>43794</c:v>
                </c:pt>
                <c:pt idx="3088">
                  <c:v>43795</c:v>
                </c:pt>
                <c:pt idx="3089">
                  <c:v>43796</c:v>
                </c:pt>
                <c:pt idx="3090">
                  <c:v>43798</c:v>
                </c:pt>
                <c:pt idx="3091">
                  <c:v>43801</c:v>
                </c:pt>
                <c:pt idx="3092">
                  <c:v>43802</c:v>
                </c:pt>
                <c:pt idx="3093">
                  <c:v>43803</c:v>
                </c:pt>
                <c:pt idx="3094">
                  <c:v>43804</c:v>
                </c:pt>
                <c:pt idx="3095">
                  <c:v>43805</c:v>
                </c:pt>
                <c:pt idx="3096">
                  <c:v>43808</c:v>
                </c:pt>
                <c:pt idx="3097">
                  <c:v>43809</c:v>
                </c:pt>
                <c:pt idx="3098">
                  <c:v>43810</c:v>
                </c:pt>
                <c:pt idx="3099">
                  <c:v>43811</c:v>
                </c:pt>
                <c:pt idx="3100">
                  <c:v>43812</c:v>
                </c:pt>
                <c:pt idx="3101">
                  <c:v>43815</c:v>
                </c:pt>
                <c:pt idx="3102">
                  <c:v>43816</c:v>
                </c:pt>
                <c:pt idx="3103">
                  <c:v>43817</c:v>
                </c:pt>
                <c:pt idx="3104">
                  <c:v>43818</c:v>
                </c:pt>
                <c:pt idx="3105">
                  <c:v>43819</c:v>
                </c:pt>
                <c:pt idx="3106">
                  <c:v>43822</c:v>
                </c:pt>
                <c:pt idx="3107">
                  <c:v>43823</c:v>
                </c:pt>
                <c:pt idx="3108">
                  <c:v>43825</c:v>
                </c:pt>
                <c:pt idx="3109">
                  <c:v>43826</c:v>
                </c:pt>
                <c:pt idx="3110">
                  <c:v>43829</c:v>
                </c:pt>
                <c:pt idx="3111">
                  <c:v>43830</c:v>
                </c:pt>
                <c:pt idx="3112">
                  <c:v>43832</c:v>
                </c:pt>
                <c:pt idx="3113">
                  <c:v>43833</c:v>
                </c:pt>
                <c:pt idx="3114">
                  <c:v>43836</c:v>
                </c:pt>
                <c:pt idx="3115">
                  <c:v>43837</c:v>
                </c:pt>
                <c:pt idx="3116">
                  <c:v>43838</c:v>
                </c:pt>
                <c:pt idx="3117">
                  <c:v>43839</c:v>
                </c:pt>
                <c:pt idx="3118">
                  <c:v>43840</c:v>
                </c:pt>
                <c:pt idx="3119">
                  <c:v>43843</c:v>
                </c:pt>
                <c:pt idx="3120">
                  <c:v>43844</c:v>
                </c:pt>
                <c:pt idx="3121">
                  <c:v>43845</c:v>
                </c:pt>
                <c:pt idx="3122">
                  <c:v>43846</c:v>
                </c:pt>
                <c:pt idx="3123">
                  <c:v>43847</c:v>
                </c:pt>
                <c:pt idx="3124">
                  <c:v>43851</c:v>
                </c:pt>
                <c:pt idx="3125">
                  <c:v>43852</c:v>
                </c:pt>
                <c:pt idx="3126">
                  <c:v>43853</c:v>
                </c:pt>
                <c:pt idx="3127">
                  <c:v>43854</c:v>
                </c:pt>
                <c:pt idx="3128">
                  <c:v>43857</c:v>
                </c:pt>
                <c:pt idx="3129">
                  <c:v>43858</c:v>
                </c:pt>
                <c:pt idx="3130">
                  <c:v>43859</c:v>
                </c:pt>
                <c:pt idx="3131">
                  <c:v>43860</c:v>
                </c:pt>
                <c:pt idx="3132">
                  <c:v>43861</c:v>
                </c:pt>
                <c:pt idx="3133">
                  <c:v>43864</c:v>
                </c:pt>
                <c:pt idx="3134">
                  <c:v>43865</c:v>
                </c:pt>
                <c:pt idx="3135">
                  <c:v>43866</c:v>
                </c:pt>
                <c:pt idx="3136">
                  <c:v>43867</c:v>
                </c:pt>
                <c:pt idx="3137">
                  <c:v>43868</c:v>
                </c:pt>
                <c:pt idx="3138">
                  <c:v>43871</c:v>
                </c:pt>
                <c:pt idx="3139">
                  <c:v>43872</c:v>
                </c:pt>
                <c:pt idx="3140">
                  <c:v>43873</c:v>
                </c:pt>
                <c:pt idx="3141">
                  <c:v>43874</c:v>
                </c:pt>
                <c:pt idx="3142">
                  <c:v>43875</c:v>
                </c:pt>
                <c:pt idx="3143">
                  <c:v>43879</c:v>
                </c:pt>
                <c:pt idx="3144">
                  <c:v>43880</c:v>
                </c:pt>
                <c:pt idx="3145">
                  <c:v>43881</c:v>
                </c:pt>
                <c:pt idx="3146">
                  <c:v>43882</c:v>
                </c:pt>
                <c:pt idx="3147">
                  <c:v>43885</c:v>
                </c:pt>
                <c:pt idx="3148">
                  <c:v>43886</c:v>
                </c:pt>
                <c:pt idx="3149">
                  <c:v>43887</c:v>
                </c:pt>
                <c:pt idx="3150">
                  <c:v>43888</c:v>
                </c:pt>
                <c:pt idx="3151">
                  <c:v>43889</c:v>
                </c:pt>
                <c:pt idx="3152">
                  <c:v>43892</c:v>
                </c:pt>
                <c:pt idx="3153">
                  <c:v>43893</c:v>
                </c:pt>
                <c:pt idx="3154">
                  <c:v>43894</c:v>
                </c:pt>
                <c:pt idx="3155">
                  <c:v>43895</c:v>
                </c:pt>
                <c:pt idx="3156">
                  <c:v>43896</c:v>
                </c:pt>
                <c:pt idx="3157">
                  <c:v>43899</c:v>
                </c:pt>
                <c:pt idx="3158">
                  <c:v>43900</c:v>
                </c:pt>
                <c:pt idx="3159">
                  <c:v>43901</c:v>
                </c:pt>
                <c:pt idx="3160">
                  <c:v>43902</c:v>
                </c:pt>
                <c:pt idx="3161">
                  <c:v>43903</c:v>
                </c:pt>
                <c:pt idx="3162">
                  <c:v>43906</c:v>
                </c:pt>
                <c:pt idx="3163">
                  <c:v>43907</c:v>
                </c:pt>
                <c:pt idx="3164">
                  <c:v>43908</c:v>
                </c:pt>
                <c:pt idx="3165">
                  <c:v>43909</c:v>
                </c:pt>
                <c:pt idx="3166">
                  <c:v>43910</c:v>
                </c:pt>
                <c:pt idx="3167">
                  <c:v>43913</c:v>
                </c:pt>
                <c:pt idx="3168">
                  <c:v>43914</c:v>
                </c:pt>
                <c:pt idx="3169">
                  <c:v>43915</c:v>
                </c:pt>
                <c:pt idx="3170">
                  <c:v>43916</c:v>
                </c:pt>
                <c:pt idx="3171">
                  <c:v>43917</c:v>
                </c:pt>
                <c:pt idx="3172">
                  <c:v>43920</c:v>
                </c:pt>
                <c:pt idx="3173">
                  <c:v>43921</c:v>
                </c:pt>
                <c:pt idx="3174">
                  <c:v>43922</c:v>
                </c:pt>
                <c:pt idx="3175">
                  <c:v>43923</c:v>
                </c:pt>
                <c:pt idx="3176">
                  <c:v>43924</c:v>
                </c:pt>
                <c:pt idx="3177">
                  <c:v>43927</c:v>
                </c:pt>
                <c:pt idx="3178">
                  <c:v>43928</c:v>
                </c:pt>
                <c:pt idx="3179">
                  <c:v>43929</c:v>
                </c:pt>
                <c:pt idx="3180">
                  <c:v>43930</c:v>
                </c:pt>
                <c:pt idx="3181">
                  <c:v>43934</c:v>
                </c:pt>
                <c:pt idx="3182">
                  <c:v>43935</c:v>
                </c:pt>
                <c:pt idx="3183">
                  <c:v>43936</c:v>
                </c:pt>
                <c:pt idx="3184">
                  <c:v>43937</c:v>
                </c:pt>
                <c:pt idx="3185">
                  <c:v>43938</c:v>
                </c:pt>
                <c:pt idx="3186">
                  <c:v>43941</c:v>
                </c:pt>
                <c:pt idx="3187">
                  <c:v>43942</c:v>
                </c:pt>
                <c:pt idx="3188">
                  <c:v>43943</c:v>
                </c:pt>
                <c:pt idx="3189">
                  <c:v>43944</c:v>
                </c:pt>
                <c:pt idx="3190">
                  <c:v>43945</c:v>
                </c:pt>
                <c:pt idx="3191">
                  <c:v>43948</c:v>
                </c:pt>
                <c:pt idx="3192">
                  <c:v>43949</c:v>
                </c:pt>
                <c:pt idx="3193">
                  <c:v>43950</c:v>
                </c:pt>
                <c:pt idx="3194">
                  <c:v>43951</c:v>
                </c:pt>
                <c:pt idx="3195">
                  <c:v>43952</c:v>
                </c:pt>
                <c:pt idx="3196">
                  <c:v>43955</c:v>
                </c:pt>
                <c:pt idx="3197">
                  <c:v>43956</c:v>
                </c:pt>
                <c:pt idx="3198">
                  <c:v>43957</c:v>
                </c:pt>
                <c:pt idx="3199">
                  <c:v>43958</c:v>
                </c:pt>
                <c:pt idx="3200">
                  <c:v>43959</c:v>
                </c:pt>
                <c:pt idx="3201">
                  <c:v>43962</c:v>
                </c:pt>
                <c:pt idx="3202">
                  <c:v>43963</c:v>
                </c:pt>
                <c:pt idx="3203">
                  <c:v>43964</c:v>
                </c:pt>
                <c:pt idx="3204">
                  <c:v>43965</c:v>
                </c:pt>
                <c:pt idx="3205">
                  <c:v>43966</c:v>
                </c:pt>
                <c:pt idx="3206">
                  <c:v>43969</c:v>
                </c:pt>
                <c:pt idx="3207">
                  <c:v>43970</c:v>
                </c:pt>
                <c:pt idx="3208">
                  <c:v>43971</c:v>
                </c:pt>
                <c:pt idx="3209">
                  <c:v>43972</c:v>
                </c:pt>
                <c:pt idx="3210">
                  <c:v>43973</c:v>
                </c:pt>
                <c:pt idx="3211">
                  <c:v>43977</c:v>
                </c:pt>
                <c:pt idx="3212">
                  <c:v>43978</c:v>
                </c:pt>
                <c:pt idx="3213">
                  <c:v>43979</c:v>
                </c:pt>
                <c:pt idx="3214">
                  <c:v>43980</c:v>
                </c:pt>
                <c:pt idx="3215">
                  <c:v>43983</c:v>
                </c:pt>
                <c:pt idx="3216">
                  <c:v>43984</c:v>
                </c:pt>
                <c:pt idx="3217">
                  <c:v>43985</c:v>
                </c:pt>
                <c:pt idx="3218">
                  <c:v>43986</c:v>
                </c:pt>
                <c:pt idx="3219">
                  <c:v>43987</c:v>
                </c:pt>
                <c:pt idx="3220">
                  <c:v>43990</c:v>
                </c:pt>
                <c:pt idx="3221">
                  <c:v>43991</c:v>
                </c:pt>
                <c:pt idx="3222">
                  <c:v>43992</c:v>
                </c:pt>
                <c:pt idx="3223">
                  <c:v>43993</c:v>
                </c:pt>
                <c:pt idx="3224">
                  <c:v>43994</c:v>
                </c:pt>
                <c:pt idx="3225">
                  <c:v>43997</c:v>
                </c:pt>
                <c:pt idx="3226">
                  <c:v>43998</c:v>
                </c:pt>
                <c:pt idx="3227">
                  <c:v>43999</c:v>
                </c:pt>
                <c:pt idx="3228">
                  <c:v>44000</c:v>
                </c:pt>
                <c:pt idx="3229">
                  <c:v>44001</c:v>
                </c:pt>
                <c:pt idx="3230">
                  <c:v>44004</c:v>
                </c:pt>
                <c:pt idx="3231">
                  <c:v>44005</c:v>
                </c:pt>
                <c:pt idx="3232">
                  <c:v>44006</c:v>
                </c:pt>
                <c:pt idx="3233">
                  <c:v>44007</c:v>
                </c:pt>
                <c:pt idx="3234">
                  <c:v>44008</c:v>
                </c:pt>
                <c:pt idx="3235">
                  <c:v>44011</c:v>
                </c:pt>
                <c:pt idx="3236">
                  <c:v>44012</c:v>
                </c:pt>
                <c:pt idx="3237">
                  <c:v>44013</c:v>
                </c:pt>
                <c:pt idx="3238">
                  <c:v>44014</c:v>
                </c:pt>
                <c:pt idx="3239">
                  <c:v>44018</c:v>
                </c:pt>
                <c:pt idx="3240">
                  <c:v>44019</c:v>
                </c:pt>
                <c:pt idx="3241">
                  <c:v>44020</c:v>
                </c:pt>
                <c:pt idx="3242">
                  <c:v>44021</c:v>
                </c:pt>
                <c:pt idx="3243">
                  <c:v>44022</c:v>
                </c:pt>
                <c:pt idx="3244">
                  <c:v>44025</c:v>
                </c:pt>
                <c:pt idx="3245">
                  <c:v>44026</c:v>
                </c:pt>
                <c:pt idx="3246">
                  <c:v>44027</c:v>
                </c:pt>
                <c:pt idx="3247">
                  <c:v>44028</c:v>
                </c:pt>
                <c:pt idx="3248">
                  <c:v>44029</c:v>
                </c:pt>
                <c:pt idx="3249">
                  <c:v>44032</c:v>
                </c:pt>
                <c:pt idx="3250">
                  <c:v>44033</c:v>
                </c:pt>
                <c:pt idx="3251">
                  <c:v>44034</c:v>
                </c:pt>
                <c:pt idx="3252">
                  <c:v>44035</c:v>
                </c:pt>
                <c:pt idx="3253">
                  <c:v>44036</c:v>
                </c:pt>
                <c:pt idx="3254">
                  <c:v>44039</c:v>
                </c:pt>
                <c:pt idx="3255">
                  <c:v>44040</c:v>
                </c:pt>
                <c:pt idx="3256">
                  <c:v>44041</c:v>
                </c:pt>
                <c:pt idx="3257">
                  <c:v>44042</c:v>
                </c:pt>
                <c:pt idx="3258">
                  <c:v>44043</c:v>
                </c:pt>
                <c:pt idx="3259">
                  <c:v>44046</c:v>
                </c:pt>
                <c:pt idx="3260">
                  <c:v>44047</c:v>
                </c:pt>
                <c:pt idx="3261">
                  <c:v>44048</c:v>
                </c:pt>
                <c:pt idx="3262">
                  <c:v>44049</c:v>
                </c:pt>
                <c:pt idx="3263">
                  <c:v>44050</c:v>
                </c:pt>
                <c:pt idx="3264">
                  <c:v>44053</c:v>
                </c:pt>
                <c:pt idx="3265">
                  <c:v>44054</c:v>
                </c:pt>
                <c:pt idx="3266">
                  <c:v>44055</c:v>
                </c:pt>
                <c:pt idx="3267">
                  <c:v>44056</c:v>
                </c:pt>
                <c:pt idx="3268">
                  <c:v>44057</c:v>
                </c:pt>
                <c:pt idx="3269">
                  <c:v>44060</c:v>
                </c:pt>
                <c:pt idx="3270">
                  <c:v>44061</c:v>
                </c:pt>
                <c:pt idx="3271">
                  <c:v>44062</c:v>
                </c:pt>
                <c:pt idx="3272">
                  <c:v>44063</c:v>
                </c:pt>
                <c:pt idx="3273">
                  <c:v>44064</c:v>
                </c:pt>
                <c:pt idx="3274">
                  <c:v>44067</c:v>
                </c:pt>
                <c:pt idx="3275">
                  <c:v>44068</c:v>
                </c:pt>
                <c:pt idx="3276">
                  <c:v>44069</c:v>
                </c:pt>
                <c:pt idx="3277">
                  <c:v>44070</c:v>
                </c:pt>
                <c:pt idx="3278">
                  <c:v>44071</c:v>
                </c:pt>
                <c:pt idx="3279">
                  <c:v>44074</c:v>
                </c:pt>
                <c:pt idx="3280">
                  <c:v>44075</c:v>
                </c:pt>
                <c:pt idx="3281">
                  <c:v>44076</c:v>
                </c:pt>
                <c:pt idx="3282">
                  <c:v>44077</c:v>
                </c:pt>
                <c:pt idx="3283">
                  <c:v>44078</c:v>
                </c:pt>
                <c:pt idx="3284">
                  <c:v>44082</c:v>
                </c:pt>
                <c:pt idx="3285">
                  <c:v>44083</c:v>
                </c:pt>
                <c:pt idx="3286">
                  <c:v>44084</c:v>
                </c:pt>
                <c:pt idx="3287">
                  <c:v>44085</c:v>
                </c:pt>
                <c:pt idx="3288">
                  <c:v>44088</c:v>
                </c:pt>
                <c:pt idx="3289">
                  <c:v>44089</c:v>
                </c:pt>
                <c:pt idx="3290">
                  <c:v>44090</c:v>
                </c:pt>
                <c:pt idx="3291">
                  <c:v>44091</c:v>
                </c:pt>
                <c:pt idx="3292">
                  <c:v>44092</c:v>
                </c:pt>
                <c:pt idx="3293">
                  <c:v>44095</c:v>
                </c:pt>
                <c:pt idx="3294">
                  <c:v>44096</c:v>
                </c:pt>
                <c:pt idx="3295">
                  <c:v>44097</c:v>
                </c:pt>
                <c:pt idx="3296">
                  <c:v>44098</c:v>
                </c:pt>
                <c:pt idx="3297">
                  <c:v>44099</c:v>
                </c:pt>
                <c:pt idx="3298">
                  <c:v>44102</c:v>
                </c:pt>
                <c:pt idx="3299">
                  <c:v>44103</c:v>
                </c:pt>
                <c:pt idx="3300">
                  <c:v>44104</c:v>
                </c:pt>
                <c:pt idx="3301">
                  <c:v>44105</c:v>
                </c:pt>
                <c:pt idx="3302">
                  <c:v>44106</c:v>
                </c:pt>
                <c:pt idx="3303">
                  <c:v>44109</c:v>
                </c:pt>
                <c:pt idx="3304">
                  <c:v>44110</c:v>
                </c:pt>
                <c:pt idx="3305">
                  <c:v>44111</c:v>
                </c:pt>
                <c:pt idx="3306">
                  <c:v>44112</c:v>
                </c:pt>
                <c:pt idx="3307">
                  <c:v>44113</c:v>
                </c:pt>
                <c:pt idx="3308">
                  <c:v>44117</c:v>
                </c:pt>
                <c:pt idx="3309">
                  <c:v>44118</c:v>
                </c:pt>
                <c:pt idx="3310">
                  <c:v>44119</c:v>
                </c:pt>
                <c:pt idx="3311">
                  <c:v>44120</c:v>
                </c:pt>
                <c:pt idx="3312">
                  <c:v>44123</c:v>
                </c:pt>
                <c:pt idx="3313">
                  <c:v>44124</c:v>
                </c:pt>
                <c:pt idx="3314">
                  <c:v>44125</c:v>
                </c:pt>
                <c:pt idx="3315">
                  <c:v>44126</c:v>
                </c:pt>
                <c:pt idx="3316">
                  <c:v>44127</c:v>
                </c:pt>
                <c:pt idx="3317">
                  <c:v>44130</c:v>
                </c:pt>
                <c:pt idx="3318">
                  <c:v>44131</c:v>
                </c:pt>
                <c:pt idx="3319">
                  <c:v>44132</c:v>
                </c:pt>
                <c:pt idx="3320">
                  <c:v>44133</c:v>
                </c:pt>
                <c:pt idx="3321">
                  <c:v>44134</c:v>
                </c:pt>
                <c:pt idx="3322">
                  <c:v>44137</c:v>
                </c:pt>
                <c:pt idx="3323">
                  <c:v>44138</c:v>
                </c:pt>
                <c:pt idx="3324">
                  <c:v>44139</c:v>
                </c:pt>
                <c:pt idx="3325">
                  <c:v>44140</c:v>
                </c:pt>
                <c:pt idx="3326">
                  <c:v>44141</c:v>
                </c:pt>
                <c:pt idx="3327">
                  <c:v>44144</c:v>
                </c:pt>
                <c:pt idx="3328">
                  <c:v>44145</c:v>
                </c:pt>
                <c:pt idx="3329">
                  <c:v>44147</c:v>
                </c:pt>
                <c:pt idx="3330">
                  <c:v>44148</c:v>
                </c:pt>
                <c:pt idx="3331">
                  <c:v>44151</c:v>
                </c:pt>
                <c:pt idx="3332">
                  <c:v>44152</c:v>
                </c:pt>
                <c:pt idx="3333">
                  <c:v>44153</c:v>
                </c:pt>
                <c:pt idx="3334">
                  <c:v>44154</c:v>
                </c:pt>
                <c:pt idx="3335">
                  <c:v>44155</c:v>
                </c:pt>
                <c:pt idx="3336">
                  <c:v>44158</c:v>
                </c:pt>
                <c:pt idx="3337">
                  <c:v>44159</c:v>
                </c:pt>
                <c:pt idx="3338">
                  <c:v>44160</c:v>
                </c:pt>
                <c:pt idx="3339">
                  <c:v>44162</c:v>
                </c:pt>
                <c:pt idx="3340">
                  <c:v>44165</c:v>
                </c:pt>
                <c:pt idx="3341">
                  <c:v>44166</c:v>
                </c:pt>
                <c:pt idx="3342">
                  <c:v>44167</c:v>
                </c:pt>
                <c:pt idx="3343">
                  <c:v>44168</c:v>
                </c:pt>
                <c:pt idx="3344">
                  <c:v>44169</c:v>
                </c:pt>
                <c:pt idx="3345">
                  <c:v>44172</c:v>
                </c:pt>
                <c:pt idx="3346">
                  <c:v>44173</c:v>
                </c:pt>
                <c:pt idx="3347">
                  <c:v>44174</c:v>
                </c:pt>
                <c:pt idx="3348">
                  <c:v>44175</c:v>
                </c:pt>
                <c:pt idx="3349">
                  <c:v>44176</c:v>
                </c:pt>
                <c:pt idx="3350">
                  <c:v>44179</c:v>
                </c:pt>
                <c:pt idx="3351">
                  <c:v>44180</c:v>
                </c:pt>
                <c:pt idx="3352">
                  <c:v>44181</c:v>
                </c:pt>
                <c:pt idx="3353">
                  <c:v>44182</c:v>
                </c:pt>
                <c:pt idx="3354">
                  <c:v>44183</c:v>
                </c:pt>
                <c:pt idx="3355">
                  <c:v>44186</c:v>
                </c:pt>
                <c:pt idx="3356">
                  <c:v>44187</c:v>
                </c:pt>
                <c:pt idx="3357">
                  <c:v>44188</c:v>
                </c:pt>
                <c:pt idx="3358">
                  <c:v>44189</c:v>
                </c:pt>
                <c:pt idx="3359">
                  <c:v>44193</c:v>
                </c:pt>
                <c:pt idx="3360">
                  <c:v>44194</c:v>
                </c:pt>
                <c:pt idx="3361">
                  <c:v>44195</c:v>
                </c:pt>
                <c:pt idx="3362">
                  <c:v>44196</c:v>
                </c:pt>
                <c:pt idx="3363">
                  <c:v>44200</c:v>
                </c:pt>
                <c:pt idx="3364">
                  <c:v>44201</c:v>
                </c:pt>
                <c:pt idx="3365">
                  <c:v>44202</c:v>
                </c:pt>
                <c:pt idx="3366">
                  <c:v>44203</c:v>
                </c:pt>
                <c:pt idx="3367">
                  <c:v>44204</c:v>
                </c:pt>
                <c:pt idx="3368">
                  <c:v>44207</c:v>
                </c:pt>
                <c:pt idx="3369">
                  <c:v>44208</c:v>
                </c:pt>
                <c:pt idx="3370">
                  <c:v>44209</c:v>
                </c:pt>
                <c:pt idx="3371">
                  <c:v>44210</c:v>
                </c:pt>
                <c:pt idx="3372">
                  <c:v>44211</c:v>
                </c:pt>
                <c:pt idx="3373">
                  <c:v>44215</c:v>
                </c:pt>
                <c:pt idx="3374">
                  <c:v>44216</c:v>
                </c:pt>
                <c:pt idx="3375">
                  <c:v>44217</c:v>
                </c:pt>
                <c:pt idx="3376">
                  <c:v>44218</c:v>
                </c:pt>
                <c:pt idx="3377">
                  <c:v>44221</c:v>
                </c:pt>
                <c:pt idx="3378">
                  <c:v>44222</c:v>
                </c:pt>
                <c:pt idx="3379">
                  <c:v>44223</c:v>
                </c:pt>
                <c:pt idx="3380">
                  <c:v>44224</c:v>
                </c:pt>
                <c:pt idx="3381">
                  <c:v>44225</c:v>
                </c:pt>
                <c:pt idx="3382">
                  <c:v>44228</c:v>
                </c:pt>
                <c:pt idx="3383">
                  <c:v>44229</c:v>
                </c:pt>
                <c:pt idx="3384">
                  <c:v>44230</c:v>
                </c:pt>
                <c:pt idx="3385">
                  <c:v>44231</c:v>
                </c:pt>
                <c:pt idx="3386">
                  <c:v>44232</c:v>
                </c:pt>
                <c:pt idx="3387">
                  <c:v>44235</c:v>
                </c:pt>
                <c:pt idx="3388">
                  <c:v>44236</c:v>
                </c:pt>
                <c:pt idx="3389">
                  <c:v>44237</c:v>
                </c:pt>
                <c:pt idx="3390">
                  <c:v>44238</c:v>
                </c:pt>
                <c:pt idx="3391">
                  <c:v>44239</c:v>
                </c:pt>
                <c:pt idx="3392">
                  <c:v>44243</c:v>
                </c:pt>
                <c:pt idx="3393">
                  <c:v>44244</c:v>
                </c:pt>
                <c:pt idx="3394">
                  <c:v>44245</c:v>
                </c:pt>
                <c:pt idx="3395">
                  <c:v>44246</c:v>
                </c:pt>
                <c:pt idx="3396">
                  <c:v>44249</c:v>
                </c:pt>
                <c:pt idx="3397">
                  <c:v>44250</c:v>
                </c:pt>
                <c:pt idx="3398">
                  <c:v>44251</c:v>
                </c:pt>
                <c:pt idx="3399">
                  <c:v>44252</c:v>
                </c:pt>
                <c:pt idx="3400">
                  <c:v>44253</c:v>
                </c:pt>
                <c:pt idx="3401">
                  <c:v>44256</c:v>
                </c:pt>
                <c:pt idx="3402">
                  <c:v>44257</c:v>
                </c:pt>
                <c:pt idx="3403">
                  <c:v>44258</c:v>
                </c:pt>
                <c:pt idx="3404">
                  <c:v>44259</c:v>
                </c:pt>
                <c:pt idx="3405">
                  <c:v>44260</c:v>
                </c:pt>
                <c:pt idx="3406">
                  <c:v>44263</c:v>
                </c:pt>
                <c:pt idx="3407">
                  <c:v>44264</c:v>
                </c:pt>
                <c:pt idx="3408">
                  <c:v>44265</c:v>
                </c:pt>
                <c:pt idx="3409">
                  <c:v>44266</c:v>
                </c:pt>
                <c:pt idx="3410">
                  <c:v>44267</c:v>
                </c:pt>
                <c:pt idx="3411">
                  <c:v>44270</c:v>
                </c:pt>
                <c:pt idx="3412">
                  <c:v>44271</c:v>
                </c:pt>
                <c:pt idx="3413">
                  <c:v>44272</c:v>
                </c:pt>
                <c:pt idx="3414">
                  <c:v>44273</c:v>
                </c:pt>
                <c:pt idx="3415">
                  <c:v>44274</c:v>
                </c:pt>
                <c:pt idx="3416">
                  <c:v>44277</c:v>
                </c:pt>
                <c:pt idx="3417">
                  <c:v>44278</c:v>
                </c:pt>
                <c:pt idx="3418">
                  <c:v>44279</c:v>
                </c:pt>
                <c:pt idx="3419">
                  <c:v>44280</c:v>
                </c:pt>
                <c:pt idx="3420">
                  <c:v>44281</c:v>
                </c:pt>
                <c:pt idx="3421">
                  <c:v>44284</c:v>
                </c:pt>
                <c:pt idx="3422">
                  <c:v>44285</c:v>
                </c:pt>
                <c:pt idx="3423">
                  <c:v>44286</c:v>
                </c:pt>
                <c:pt idx="3424">
                  <c:v>44287</c:v>
                </c:pt>
                <c:pt idx="3425">
                  <c:v>44288</c:v>
                </c:pt>
                <c:pt idx="3426">
                  <c:v>44291</c:v>
                </c:pt>
                <c:pt idx="3427">
                  <c:v>44292</c:v>
                </c:pt>
                <c:pt idx="3428">
                  <c:v>44293</c:v>
                </c:pt>
                <c:pt idx="3429">
                  <c:v>44294</c:v>
                </c:pt>
                <c:pt idx="3430">
                  <c:v>44295</c:v>
                </c:pt>
                <c:pt idx="3431">
                  <c:v>44298</c:v>
                </c:pt>
                <c:pt idx="3432">
                  <c:v>44299</c:v>
                </c:pt>
                <c:pt idx="3433">
                  <c:v>44300</c:v>
                </c:pt>
                <c:pt idx="3434">
                  <c:v>44301</c:v>
                </c:pt>
                <c:pt idx="3435">
                  <c:v>44302</c:v>
                </c:pt>
                <c:pt idx="3436">
                  <c:v>44305</c:v>
                </c:pt>
                <c:pt idx="3437">
                  <c:v>44306</c:v>
                </c:pt>
                <c:pt idx="3438">
                  <c:v>44307</c:v>
                </c:pt>
                <c:pt idx="3439">
                  <c:v>44308</c:v>
                </c:pt>
                <c:pt idx="3440">
                  <c:v>44309</c:v>
                </c:pt>
                <c:pt idx="3441">
                  <c:v>44312</c:v>
                </c:pt>
                <c:pt idx="3442">
                  <c:v>44313</c:v>
                </c:pt>
                <c:pt idx="3443">
                  <c:v>44314</c:v>
                </c:pt>
                <c:pt idx="3444">
                  <c:v>44315</c:v>
                </c:pt>
                <c:pt idx="3445">
                  <c:v>44316</c:v>
                </c:pt>
                <c:pt idx="3446">
                  <c:v>44319</c:v>
                </c:pt>
                <c:pt idx="3447">
                  <c:v>44320</c:v>
                </c:pt>
                <c:pt idx="3448">
                  <c:v>44321</c:v>
                </c:pt>
                <c:pt idx="3449">
                  <c:v>44322</c:v>
                </c:pt>
                <c:pt idx="3450">
                  <c:v>44323</c:v>
                </c:pt>
                <c:pt idx="3451">
                  <c:v>44326</c:v>
                </c:pt>
                <c:pt idx="3452">
                  <c:v>44327</c:v>
                </c:pt>
                <c:pt idx="3453">
                  <c:v>44328</c:v>
                </c:pt>
                <c:pt idx="3454">
                  <c:v>44329</c:v>
                </c:pt>
                <c:pt idx="3455">
                  <c:v>44330</c:v>
                </c:pt>
                <c:pt idx="3456">
                  <c:v>44333</c:v>
                </c:pt>
                <c:pt idx="3457">
                  <c:v>44334</c:v>
                </c:pt>
                <c:pt idx="3458">
                  <c:v>44335</c:v>
                </c:pt>
                <c:pt idx="3459">
                  <c:v>44336</c:v>
                </c:pt>
                <c:pt idx="3460">
                  <c:v>44337</c:v>
                </c:pt>
                <c:pt idx="3461">
                  <c:v>44340</c:v>
                </c:pt>
                <c:pt idx="3462">
                  <c:v>44341</c:v>
                </c:pt>
                <c:pt idx="3463">
                  <c:v>44342</c:v>
                </c:pt>
                <c:pt idx="3464">
                  <c:v>44343</c:v>
                </c:pt>
                <c:pt idx="3465">
                  <c:v>44344</c:v>
                </c:pt>
                <c:pt idx="3466">
                  <c:v>44348</c:v>
                </c:pt>
                <c:pt idx="3467">
                  <c:v>44349</c:v>
                </c:pt>
                <c:pt idx="3468">
                  <c:v>44350</c:v>
                </c:pt>
                <c:pt idx="3469">
                  <c:v>44351</c:v>
                </c:pt>
                <c:pt idx="3470">
                  <c:v>44354</c:v>
                </c:pt>
                <c:pt idx="3471">
                  <c:v>44355</c:v>
                </c:pt>
                <c:pt idx="3472">
                  <c:v>44356</c:v>
                </c:pt>
                <c:pt idx="3473">
                  <c:v>44357</c:v>
                </c:pt>
                <c:pt idx="3474">
                  <c:v>44358</c:v>
                </c:pt>
                <c:pt idx="3475">
                  <c:v>44361</c:v>
                </c:pt>
                <c:pt idx="3476">
                  <c:v>44362</c:v>
                </c:pt>
                <c:pt idx="3477">
                  <c:v>44363</c:v>
                </c:pt>
                <c:pt idx="3478">
                  <c:v>44364</c:v>
                </c:pt>
                <c:pt idx="3479">
                  <c:v>44365</c:v>
                </c:pt>
                <c:pt idx="3480">
                  <c:v>44368</c:v>
                </c:pt>
                <c:pt idx="3481">
                  <c:v>44369</c:v>
                </c:pt>
                <c:pt idx="3482">
                  <c:v>44370</c:v>
                </c:pt>
                <c:pt idx="3483">
                  <c:v>44371</c:v>
                </c:pt>
                <c:pt idx="3484">
                  <c:v>44372</c:v>
                </c:pt>
                <c:pt idx="3485">
                  <c:v>44375</c:v>
                </c:pt>
                <c:pt idx="3486">
                  <c:v>44376</c:v>
                </c:pt>
                <c:pt idx="3487">
                  <c:v>44377</c:v>
                </c:pt>
                <c:pt idx="3488">
                  <c:v>44378</c:v>
                </c:pt>
                <c:pt idx="3489">
                  <c:v>44379</c:v>
                </c:pt>
                <c:pt idx="3490">
                  <c:v>44383</c:v>
                </c:pt>
                <c:pt idx="3491">
                  <c:v>44384</c:v>
                </c:pt>
                <c:pt idx="3492">
                  <c:v>44385</c:v>
                </c:pt>
                <c:pt idx="3493">
                  <c:v>44386</c:v>
                </c:pt>
                <c:pt idx="3494">
                  <c:v>44389</c:v>
                </c:pt>
                <c:pt idx="3495">
                  <c:v>44390</c:v>
                </c:pt>
                <c:pt idx="3496">
                  <c:v>44391</c:v>
                </c:pt>
                <c:pt idx="3497">
                  <c:v>44392</c:v>
                </c:pt>
                <c:pt idx="3498">
                  <c:v>44393</c:v>
                </c:pt>
                <c:pt idx="3499">
                  <c:v>44396</c:v>
                </c:pt>
                <c:pt idx="3500">
                  <c:v>44397</c:v>
                </c:pt>
                <c:pt idx="3501">
                  <c:v>44398</c:v>
                </c:pt>
                <c:pt idx="3502">
                  <c:v>44399</c:v>
                </c:pt>
                <c:pt idx="3503">
                  <c:v>44400</c:v>
                </c:pt>
                <c:pt idx="3504">
                  <c:v>44403</c:v>
                </c:pt>
                <c:pt idx="3505">
                  <c:v>44404</c:v>
                </c:pt>
                <c:pt idx="3506">
                  <c:v>44405</c:v>
                </c:pt>
                <c:pt idx="3507">
                  <c:v>44406</c:v>
                </c:pt>
                <c:pt idx="3508">
                  <c:v>44407</c:v>
                </c:pt>
                <c:pt idx="3509">
                  <c:v>44410</c:v>
                </c:pt>
                <c:pt idx="3510">
                  <c:v>44411</c:v>
                </c:pt>
                <c:pt idx="3511">
                  <c:v>44412</c:v>
                </c:pt>
                <c:pt idx="3512">
                  <c:v>44413</c:v>
                </c:pt>
                <c:pt idx="3513">
                  <c:v>44414</c:v>
                </c:pt>
                <c:pt idx="3514">
                  <c:v>44417</c:v>
                </c:pt>
                <c:pt idx="3515">
                  <c:v>44418</c:v>
                </c:pt>
                <c:pt idx="3516">
                  <c:v>44419</c:v>
                </c:pt>
                <c:pt idx="3517">
                  <c:v>44420</c:v>
                </c:pt>
                <c:pt idx="3518">
                  <c:v>44421</c:v>
                </c:pt>
                <c:pt idx="3519">
                  <c:v>44424</c:v>
                </c:pt>
                <c:pt idx="3520">
                  <c:v>44425</c:v>
                </c:pt>
                <c:pt idx="3521">
                  <c:v>44426</c:v>
                </c:pt>
                <c:pt idx="3522">
                  <c:v>44427</c:v>
                </c:pt>
                <c:pt idx="3523">
                  <c:v>44428</c:v>
                </c:pt>
                <c:pt idx="3524">
                  <c:v>44431</c:v>
                </c:pt>
                <c:pt idx="3525">
                  <c:v>44432</c:v>
                </c:pt>
                <c:pt idx="3526">
                  <c:v>44433</c:v>
                </c:pt>
                <c:pt idx="3527">
                  <c:v>44434</c:v>
                </c:pt>
                <c:pt idx="3528">
                  <c:v>44435</c:v>
                </c:pt>
                <c:pt idx="3529">
                  <c:v>44438</c:v>
                </c:pt>
                <c:pt idx="3530">
                  <c:v>44439</c:v>
                </c:pt>
                <c:pt idx="3531">
                  <c:v>44440</c:v>
                </c:pt>
                <c:pt idx="3532">
                  <c:v>44441</c:v>
                </c:pt>
                <c:pt idx="3533">
                  <c:v>44442</c:v>
                </c:pt>
                <c:pt idx="3534">
                  <c:v>44446</c:v>
                </c:pt>
                <c:pt idx="3535">
                  <c:v>44447</c:v>
                </c:pt>
                <c:pt idx="3536">
                  <c:v>44448</c:v>
                </c:pt>
                <c:pt idx="3537">
                  <c:v>44449</c:v>
                </c:pt>
                <c:pt idx="3538">
                  <c:v>44452</c:v>
                </c:pt>
                <c:pt idx="3539">
                  <c:v>44453</c:v>
                </c:pt>
                <c:pt idx="3540">
                  <c:v>44454</c:v>
                </c:pt>
                <c:pt idx="3541">
                  <c:v>44455</c:v>
                </c:pt>
                <c:pt idx="3542">
                  <c:v>44456</c:v>
                </c:pt>
                <c:pt idx="3543">
                  <c:v>44459</c:v>
                </c:pt>
                <c:pt idx="3544">
                  <c:v>44460</c:v>
                </c:pt>
                <c:pt idx="3545">
                  <c:v>44461</c:v>
                </c:pt>
                <c:pt idx="3546">
                  <c:v>44462</c:v>
                </c:pt>
                <c:pt idx="3547">
                  <c:v>44463</c:v>
                </c:pt>
                <c:pt idx="3548">
                  <c:v>44466</c:v>
                </c:pt>
                <c:pt idx="3549">
                  <c:v>44467</c:v>
                </c:pt>
                <c:pt idx="3550">
                  <c:v>44468</c:v>
                </c:pt>
                <c:pt idx="3551">
                  <c:v>44469</c:v>
                </c:pt>
                <c:pt idx="3552">
                  <c:v>44470</c:v>
                </c:pt>
                <c:pt idx="3553">
                  <c:v>44473</c:v>
                </c:pt>
                <c:pt idx="3554">
                  <c:v>44474</c:v>
                </c:pt>
                <c:pt idx="3555">
                  <c:v>44475</c:v>
                </c:pt>
                <c:pt idx="3556">
                  <c:v>44476</c:v>
                </c:pt>
                <c:pt idx="3557">
                  <c:v>44477</c:v>
                </c:pt>
                <c:pt idx="3558">
                  <c:v>44481</c:v>
                </c:pt>
                <c:pt idx="3559">
                  <c:v>44482</c:v>
                </c:pt>
                <c:pt idx="3560">
                  <c:v>44483</c:v>
                </c:pt>
                <c:pt idx="3561">
                  <c:v>44484</c:v>
                </c:pt>
                <c:pt idx="3562">
                  <c:v>44487</c:v>
                </c:pt>
                <c:pt idx="3563">
                  <c:v>44488</c:v>
                </c:pt>
                <c:pt idx="3564">
                  <c:v>44489</c:v>
                </c:pt>
                <c:pt idx="3565">
                  <c:v>44490</c:v>
                </c:pt>
                <c:pt idx="3566">
                  <c:v>44491</c:v>
                </c:pt>
                <c:pt idx="3567">
                  <c:v>44494</c:v>
                </c:pt>
                <c:pt idx="3568">
                  <c:v>44495</c:v>
                </c:pt>
                <c:pt idx="3569">
                  <c:v>44496</c:v>
                </c:pt>
                <c:pt idx="3570">
                  <c:v>44497</c:v>
                </c:pt>
                <c:pt idx="3571">
                  <c:v>44498</c:v>
                </c:pt>
                <c:pt idx="3572">
                  <c:v>44501</c:v>
                </c:pt>
                <c:pt idx="3573">
                  <c:v>44502</c:v>
                </c:pt>
                <c:pt idx="3574">
                  <c:v>44503</c:v>
                </c:pt>
                <c:pt idx="3575">
                  <c:v>44504</c:v>
                </c:pt>
                <c:pt idx="3576">
                  <c:v>44505</c:v>
                </c:pt>
                <c:pt idx="3577">
                  <c:v>44508</c:v>
                </c:pt>
                <c:pt idx="3578">
                  <c:v>44509</c:v>
                </c:pt>
                <c:pt idx="3579">
                  <c:v>44510</c:v>
                </c:pt>
                <c:pt idx="3580">
                  <c:v>44512</c:v>
                </c:pt>
                <c:pt idx="3581">
                  <c:v>44515</c:v>
                </c:pt>
                <c:pt idx="3582">
                  <c:v>44516</c:v>
                </c:pt>
                <c:pt idx="3583">
                  <c:v>44517</c:v>
                </c:pt>
                <c:pt idx="3584">
                  <c:v>44518</c:v>
                </c:pt>
                <c:pt idx="3585">
                  <c:v>44519</c:v>
                </c:pt>
                <c:pt idx="3586">
                  <c:v>44522</c:v>
                </c:pt>
                <c:pt idx="3587">
                  <c:v>44523</c:v>
                </c:pt>
                <c:pt idx="3588">
                  <c:v>44524</c:v>
                </c:pt>
                <c:pt idx="3589">
                  <c:v>44526</c:v>
                </c:pt>
                <c:pt idx="3590">
                  <c:v>44529</c:v>
                </c:pt>
                <c:pt idx="3591">
                  <c:v>44530</c:v>
                </c:pt>
                <c:pt idx="3592">
                  <c:v>44531</c:v>
                </c:pt>
                <c:pt idx="3593">
                  <c:v>44532</c:v>
                </c:pt>
                <c:pt idx="3594">
                  <c:v>44533</c:v>
                </c:pt>
                <c:pt idx="3595">
                  <c:v>44536</c:v>
                </c:pt>
                <c:pt idx="3596">
                  <c:v>44537</c:v>
                </c:pt>
                <c:pt idx="3597">
                  <c:v>44538</c:v>
                </c:pt>
                <c:pt idx="3598">
                  <c:v>44539</c:v>
                </c:pt>
                <c:pt idx="3599">
                  <c:v>44540</c:v>
                </c:pt>
                <c:pt idx="3600">
                  <c:v>44543</c:v>
                </c:pt>
                <c:pt idx="3601">
                  <c:v>44544</c:v>
                </c:pt>
                <c:pt idx="3602">
                  <c:v>44545</c:v>
                </c:pt>
                <c:pt idx="3603">
                  <c:v>44546</c:v>
                </c:pt>
                <c:pt idx="3604">
                  <c:v>44547</c:v>
                </c:pt>
                <c:pt idx="3605">
                  <c:v>44550</c:v>
                </c:pt>
                <c:pt idx="3606">
                  <c:v>44551</c:v>
                </c:pt>
                <c:pt idx="3607">
                  <c:v>44552</c:v>
                </c:pt>
                <c:pt idx="3608">
                  <c:v>44553</c:v>
                </c:pt>
                <c:pt idx="3609">
                  <c:v>44557</c:v>
                </c:pt>
                <c:pt idx="3610">
                  <c:v>44558</c:v>
                </c:pt>
                <c:pt idx="3611">
                  <c:v>44559</c:v>
                </c:pt>
                <c:pt idx="3612">
                  <c:v>44560</c:v>
                </c:pt>
                <c:pt idx="3613">
                  <c:v>44561</c:v>
                </c:pt>
                <c:pt idx="3614">
                  <c:v>44564</c:v>
                </c:pt>
                <c:pt idx="3615">
                  <c:v>44565</c:v>
                </c:pt>
                <c:pt idx="3616">
                  <c:v>44566</c:v>
                </c:pt>
                <c:pt idx="3617">
                  <c:v>44567</c:v>
                </c:pt>
                <c:pt idx="3618">
                  <c:v>44568</c:v>
                </c:pt>
                <c:pt idx="3619">
                  <c:v>44571</c:v>
                </c:pt>
                <c:pt idx="3620">
                  <c:v>44572</c:v>
                </c:pt>
                <c:pt idx="3621">
                  <c:v>44573</c:v>
                </c:pt>
                <c:pt idx="3622">
                  <c:v>44574</c:v>
                </c:pt>
                <c:pt idx="3623">
                  <c:v>44575</c:v>
                </c:pt>
                <c:pt idx="3624">
                  <c:v>44579</c:v>
                </c:pt>
                <c:pt idx="3625">
                  <c:v>44580</c:v>
                </c:pt>
                <c:pt idx="3626">
                  <c:v>44581</c:v>
                </c:pt>
                <c:pt idx="3627">
                  <c:v>44582</c:v>
                </c:pt>
                <c:pt idx="3628">
                  <c:v>44585</c:v>
                </c:pt>
                <c:pt idx="3629">
                  <c:v>44586</c:v>
                </c:pt>
                <c:pt idx="3630">
                  <c:v>44587</c:v>
                </c:pt>
                <c:pt idx="3631">
                  <c:v>44588</c:v>
                </c:pt>
                <c:pt idx="3632">
                  <c:v>44589</c:v>
                </c:pt>
                <c:pt idx="3633">
                  <c:v>44592</c:v>
                </c:pt>
                <c:pt idx="3634">
                  <c:v>44593</c:v>
                </c:pt>
                <c:pt idx="3635">
                  <c:v>44594</c:v>
                </c:pt>
                <c:pt idx="3636">
                  <c:v>44595</c:v>
                </c:pt>
                <c:pt idx="3637">
                  <c:v>44596</c:v>
                </c:pt>
                <c:pt idx="3638">
                  <c:v>44599</c:v>
                </c:pt>
                <c:pt idx="3639">
                  <c:v>44600</c:v>
                </c:pt>
                <c:pt idx="3640">
                  <c:v>44601</c:v>
                </c:pt>
                <c:pt idx="3641">
                  <c:v>44602</c:v>
                </c:pt>
                <c:pt idx="3642">
                  <c:v>44603</c:v>
                </c:pt>
                <c:pt idx="3643">
                  <c:v>44606</c:v>
                </c:pt>
                <c:pt idx="3644">
                  <c:v>44607</c:v>
                </c:pt>
                <c:pt idx="3645">
                  <c:v>44608</c:v>
                </c:pt>
                <c:pt idx="3646">
                  <c:v>44609</c:v>
                </c:pt>
                <c:pt idx="3647">
                  <c:v>44610</c:v>
                </c:pt>
                <c:pt idx="3648">
                  <c:v>44614</c:v>
                </c:pt>
                <c:pt idx="3649">
                  <c:v>44615</c:v>
                </c:pt>
                <c:pt idx="3650">
                  <c:v>44616</c:v>
                </c:pt>
                <c:pt idx="3651">
                  <c:v>44617</c:v>
                </c:pt>
                <c:pt idx="3652">
                  <c:v>44620</c:v>
                </c:pt>
                <c:pt idx="3653">
                  <c:v>44621</c:v>
                </c:pt>
                <c:pt idx="3654">
                  <c:v>44622</c:v>
                </c:pt>
                <c:pt idx="3655">
                  <c:v>44623</c:v>
                </c:pt>
                <c:pt idx="3656">
                  <c:v>44624</c:v>
                </c:pt>
                <c:pt idx="3657">
                  <c:v>44627</c:v>
                </c:pt>
                <c:pt idx="3658">
                  <c:v>44628</c:v>
                </c:pt>
                <c:pt idx="3659">
                  <c:v>44629</c:v>
                </c:pt>
                <c:pt idx="3660">
                  <c:v>44630</c:v>
                </c:pt>
                <c:pt idx="3661">
                  <c:v>44631</c:v>
                </c:pt>
                <c:pt idx="3662">
                  <c:v>44634</c:v>
                </c:pt>
                <c:pt idx="3663">
                  <c:v>44635</c:v>
                </c:pt>
                <c:pt idx="3664">
                  <c:v>44636</c:v>
                </c:pt>
                <c:pt idx="3665">
                  <c:v>44637</c:v>
                </c:pt>
                <c:pt idx="3666">
                  <c:v>44638</c:v>
                </c:pt>
                <c:pt idx="3667">
                  <c:v>44641</c:v>
                </c:pt>
                <c:pt idx="3668">
                  <c:v>44642</c:v>
                </c:pt>
                <c:pt idx="3669">
                  <c:v>44643</c:v>
                </c:pt>
                <c:pt idx="3670">
                  <c:v>44644</c:v>
                </c:pt>
                <c:pt idx="3671">
                  <c:v>44645</c:v>
                </c:pt>
                <c:pt idx="3672">
                  <c:v>44648</c:v>
                </c:pt>
                <c:pt idx="3673">
                  <c:v>44649</c:v>
                </c:pt>
                <c:pt idx="3674">
                  <c:v>44650</c:v>
                </c:pt>
                <c:pt idx="3675">
                  <c:v>44651</c:v>
                </c:pt>
                <c:pt idx="3676">
                  <c:v>44652</c:v>
                </c:pt>
                <c:pt idx="3677">
                  <c:v>44655</c:v>
                </c:pt>
                <c:pt idx="3678">
                  <c:v>44656</c:v>
                </c:pt>
                <c:pt idx="3679">
                  <c:v>44657</c:v>
                </c:pt>
                <c:pt idx="3680">
                  <c:v>44658</c:v>
                </c:pt>
                <c:pt idx="3681">
                  <c:v>44659</c:v>
                </c:pt>
                <c:pt idx="3682">
                  <c:v>44662</c:v>
                </c:pt>
                <c:pt idx="3683">
                  <c:v>44663</c:v>
                </c:pt>
                <c:pt idx="3684">
                  <c:v>44664</c:v>
                </c:pt>
                <c:pt idx="3685">
                  <c:v>44665</c:v>
                </c:pt>
                <c:pt idx="3686">
                  <c:v>44669</c:v>
                </c:pt>
                <c:pt idx="3687">
                  <c:v>44670</c:v>
                </c:pt>
                <c:pt idx="3688">
                  <c:v>44671</c:v>
                </c:pt>
                <c:pt idx="3689">
                  <c:v>44672</c:v>
                </c:pt>
                <c:pt idx="3690">
                  <c:v>44673</c:v>
                </c:pt>
                <c:pt idx="3691">
                  <c:v>44676</c:v>
                </c:pt>
                <c:pt idx="3692">
                  <c:v>44677</c:v>
                </c:pt>
                <c:pt idx="3693">
                  <c:v>44678</c:v>
                </c:pt>
                <c:pt idx="3694">
                  <c:v>44679</c:v>
                </c:pt>
                <c:pt idx="3695">
                  <c:v>44680</c:v>
                </c:pt>
                <c:pt idx="3696">
                  <c:v>44683</c:v>
                </c:pt>
                <c:pt idx="3697">
                  <c:v>44684</c:v>
                </c:pt>
                <c:pt idx="3698">
                  <c:v>44685</c:v>
                </c:pt>
                <c:pt idx="3699">
                  <c:v>44686</c:v>
                </c:pt>
                <c:pt idx="3700">
                  <c:v>44687</c:v>
                </c:pt>
                <c:pt idx="3701">
                  <c:v>44690</c:v>
                </c:pt>
                <c:pt idx="3702">
                  <c:v>44691</c:v>
                </c:pt>
                <c:pt idx="3703">
                  <c:v>44692</c:v>
                </c:pt>
                <c:pt idx="3704">
                  <c:v>44693</c:v>
                </c:pt>
                <c:pt idx="3705">
                  <c:v>44694</c:v>
                </c:pt>
                <c:pt idx="3706">
                  <c:v>44697</c:v>
                </c:pt>
                <c:pt idx="3707">
                  <c:v>44698</c:v>
                </c:pt>
                <c:pt idx="3708">
                  <c:v>44699</c:v>
                </c:pt>
                <c:pt idx="3709">
                  <c:v>44700</c:v>
                </c:pt>
                <c:pt idx="3710">
                  <c:v>44701</c:v>
                </c:pt>
                <c:pt idx="3711">
                  <c:v>44704</c:v>
                </c:pt>
                <c:pt idx="3712">
                  <c:v>44705</c:v>
                </c:pt>
                <c:pt idx="3713">
                  <c:v>44706</c:v>
                </c:pt>
                <c:pt idx="3714">
                  <c:v>44707</c:v>
                </c:pt>
                <c:pt idx="3715">
                  <c:v>44708</c:v>
                </c:pt>
                <c:pt idx="3716">
                  <c:v>44712</c:v>
                </c:pt>
                <c:pt idx="3717">
                  <c:v>44713</c:v>
                </c:pt>
                <c:pt idx="3718">
                  <c:v>44714</c:v>
                </c:pt>
                <c:pt idx="3719">
                  <c:v>44715</c:v>
                </c:pt>
                <c:pt idx="3720">
                  <c:v>44718</c:v>
                </c:pt>
                <c:pt idx="3721">
                  <c:v>44719</c:v>
                </c:pt>
                <c:pt idx="3722">
                  <c:v>44720</c:v>
                </c:pt>
                <c:pt idx="3723">
                  <c:v>44721</c:v>
                </c:pt>
                <c:pt idx="3724">
                  <c:v>44722</c:v>
                </c:pt>
                <c:pt idx="3725">
                  <c:v>44725</c:v>
                </c:pt>
                <c:pt idx="3726">
                  <c:v>44726</c:v>
                </c:pt>
                <c:pt idx="3727">
                  <c:v>44727</c:v>
                </c:pt>
                <c:pt idx="3728">
                  <c:v>44728</c:v>
                </c:pt>
                <c:pt idx="3729">
                  <c:v>44729</c:v>
                </c:pt>
                <c:pt idx="3730">
                  <c:v>44733</c:v>
                </c:pt>
                <c:pt idx="3731">
                  <c:v>44734</c:v>
                </c:pt>
                <c:pt idx="3732">
                  <c:v>44735</c:v>
                </c:pt>
                <c:pt idx="3733">
                  <c:v>44736</c:v>
                </c:pt>
                <c:pt idx="3734">
                  <c:v>44739</c:v>
                </c:pt>
                <c:pt idx="3735">
                  <c:v>44740</c:v>
                </c:pt>
                <c:pt idx="3736">
                  <c:v>44741</c:v>
                </c:pt>
                <c:pt idx="3737">
                  <c:v>44742</c:v>
                </c:pt>
                <c:pt idx="3738">
                  <c:v>44743</c:v>
                </c:pt>
                <c:pt idx="3739">
                  <c:v>44747</c:v>
                </c:pt>
                <c:pt idx="3740">
                  <c:v>44748</c:v>
                </c:pt>
                <c:pt idx="3741">
                  <c:v>44749</c:v>
                </c:pt>
                <c:pt idx="3742">
                  <c:v>44750</c:v>
                </c:pt>
                <c:pt idx="3743">
                  <c:v>44753</c:v>
                </c:pt>
                <c:pt idx="3744">
                  <c:v>44754</c:v>
                </c:pt>
                <c:pt idx="3745">
                  <c:v>44755</c:v>
                </c:pt>
                <c:pt idx="3746">
                  <c:v>44756</c:v>
                </c:pt>
                <c:pt idx="3747">
                  <c:v>44757</c:v>
                </c:pt>
                <c:pt idx="3748">
                  <c:v>44760</c:v>
                </c:pt>
                <c:pt idx="3749">
                  <c:v>44761</c:v>
                </c:pt>
                <c:pt idx="3750">
                  <c:v>44762</c:v>
                </c:pt>
                <c:pt idx="3751">
                  <c:v>44763</c:v>
                </c:pt>
                <c:pt idx="3752">
                  <c:v>44764</c:v>
                </c:pt>
                <c:pt idx="3753">
                  <c:v>44767</c:v>
                </c:pt>
                <c:pt idx="3754">
                  <c:v>44768</c:v>
                </c:pt>
                <c:pt idx="3755">
                  <c:v>44769</c:v>
                </c:pt>
                <c:pt idx="3756">
                  <c:v>44770</c:v>
                </c:pt>
                <c:pt idx="3757">
                  <c:v>44771</c:v>
                </c:pt>
                <c:pt idx="3758">
                  <c:v>44774</c:v>
                </c:pt>
                <c:pt idx="3759">
                  <c:v>44775</c:v>
                </c:pt>
                <c:pt idx="3760">
                  <c:v>44776</c:v>
                </c:pt>
                <c:pt idx="3761">
                  <c:v>44777</c:v>
                </c:pt>
                <c:pt idx="3762">
                  <c:v>44778</c:v>
                </c:pt>
                <c:pt idx="3763">
                  <c:v>44781</c:v>
                </c:pt>
                <c:pt idx="3764">
                  <c:v>44782</c:v>
                </c:pt>
                <c:pt idx="3765">
                  <c:v>44783</c:v>
                </c:pt>
                <c:pt idx="3766">
                  <c:v>44784</c:v>
                </c:pt>
                <c:pt idx="3767">
                  <c:v>44785</c:v>
                </c:pt>
                <c:pt idx="3768">
                  <c:v>44788</c:v>
                </c:pt>
                <c:pt idx="3769">
                  <c:v>44789</c:v>
                </c:pt>
                <c:pt idx="3770">
                  <c:v>44790</c:v>
                </c:pt>
                <c:pt idx="3771">
                  <c:v>44791</c:v>
                </c:pt>
                <c:pt idx="3772">
                  <c:v>44792</c:v>
                </c:pt>
                <c:pt idx="3773">
                  <c:v>44795</c:v>
                </c:pt>
                <c:pt idx="3774">
                  <c:v>44796</c:v>
                </c:pt>
                <c:pt idx="3775">
                  <c:v>44797</c:v>
                </c:pt>
                <c:pt idx="3776">
                  <c:v>44798</c:v>
                </c:pt>
                <c:pt idx="3777">
                  <c:v>44799</c:v>
                </c:pt>
                <c:pt idx="3778">
                  <c:v>44802</c:v>
                </c:pt>
                <c:pt idx="3779">
                  <c:v>44803</c:v>
                </c:pt>
                <c:pt idx="3780">
                  <c:v>44804</c:v>
                </c:pt>
                <c:pt idx="3781">
                  <c:v>44805</c:v>
                </c:pt>
                <c:pt idx="3782">
                  <c:v>44806</c:v>
                </c:pt>
                <c:pt idx="3783">
                  <c:v>44810</c:v>
                </c:pt>
                <c:pt idx="3784">
                  <c:v>44811</c:v>
                </c:pt>
                <c:pt idx="3785">
                  <c:v>44812</c:v>
                </c:pt>
                <c:pt idx="3786">
                  <c:v>44813</c:v>
                </c:pt>
                <c:pt idx="3787">
                  <c:v>44816</c:v>
                </c:pt>
                <c:pt idx="3788">
                  <c:v>44817</c:v>
                </c:pt>
                <c:pt idx="3789">
                  <c:v>44818</c:v>
                </c:pt>
                <c:pt idx="3790">
                  <c:v>44819</c:v>
                </c:pt>
                <c:pt idx="3791">
                  <c:v>44820</c:v>
                </c:pt>
                <c:pt idx="3792">
                  <c:v>44823</c:v>
                </c:pt>
                <c:pt idx="3793">
                  <c:v>44824</c:v>
                </c:pt>
                <c:pt idx="3794">
                  <c:v>44825</c:v>
                </c:pt>
                <c:pt idx="3795">
                  <c:v>44826</c:v>
                </c:pt>
                <c:pt idx="3796">
                  <c:v>44827</c:v>
                </c:pt>
                <c:pt idx="3797">
                  <c:v>44830</c:v>
                </c:pt>
                <c:pt idx="3798">
                  <c:v>44831</c:v>
                </c:pt>
                <c:pt idx="3799">
                  <c:v>44832</c:v>
                </c:pt>
                <c:pt idx="3800">
                  <c:v>44833</c:v>
                </c:pt>
                <c:pt idx="3801">
                  <c:v>44834</c:v>
                </c:pt>
                <c:pt idx="3802">
                  <c:v>44837</c:v>
                </c:pt>
                <c:pt idx="3803">
                  <c:v>44838</c:v>
                </c:pt>
                <c:pt idx="3804">
                  <c:v>44839</c:v>
                </c:pt>
                <c:pt idx="3805">
                  <c:v>44840</c:v>
                </c:pt>
                <c:pt idx="3806">
                  <c:v>44841</c:v>
                </c:pt>
                <c:pt idx="3807">
                  <c:v>44845</c:v>
                </c:pt>
                <c:pt idx="3808">
                  <c:v>44846</c:v>
                </c:pt>
                <c:pt idx="3809">
                  <c:v>44847</c:v>
                </c:pt>
                <c:pt idx="3810">
                  <c:v>44848</c:v>
                </c:pt>
                <c:pt idx="3811">
                  <c:v>44851</c:v>
                </c:pt>
                <c:pt idx="3812">
                  <c:v>44852</c:v>
                </c:pt>
                <c:pt idx="3813">
                  <c:v>44853</c:v>
                </c:pt>
                <c:pt idx="3814">
                  <c:v>44854</c:v>
                </c:pt>
                <c:pt idx="3815">
                  <c:v>44855</c:v>
                </c:pt>
                <c:pt idx="3816">
                  <c:v>44858</c:v>
                </c:pt>
                <c:pt idx="3817">
                  <c:v>44859</c:v>
                </c:pt>
                <c:pt idx="3818">
                  <c:v>44860</c:v>
                </c:pt>
                <c:pt idx="3819">
                  <c:v>44861</c:v>
                </c:pt>
                <c:pt idx="3820">
                  <c:v>44862</c:v>
                </c:pt>
                <c:pt idx="3821">
                  <c:v>44865</c:v>
                </c:pt>
                <c:pt idx="3822">
                  <c:v>44866</c:v>
                </c:pt>
                <c:pt idx="3823">
                  <c:v>44867</c:v>
                </c:pt>
                <c:pt idx="3824">
                  <c:v>44868</c:v>
                </c:pt>
                <c:pt idx="3825">
                  <c:v>44869</c:v>
                </c:pt>
                <c:pt idx="3826">
                  <c:v>44872</c:v>
                </c:pt>
                <c:pt idx="3827">
                  <c:v>44873</c:v>
                </c:pt>
                <c:pt idx="3828">
                  <c:v>44874</c:v>
                </c:pt>
                <c:pt idx="3829">
                  <c:v>44875</c:v>
                </c:pt>
                <c:pt idx="3830">
                  <c:v>44879</c:v>
                </c:pt>
                <c:pt idx="3831">
                  <c:v>44880</c:v>
                </c:pt>
                <c:pt idx="3832">
                  <c:v>44881</c:v>
                </c:pt>
                <c:pt idx="3833">
                  <c:v>44882</c:v>
                </c:pt>
                <c:pt idx="3834">
                  <c:v>44883</c:v>
                </c:pt>
                <c:pt idx="3835">
                  <c:v>44886</c:v>
                </c:pt>
                <c:pt idx="3836">
                  <c:v>44887</c:v>
                </c:pt>
                <c:pt idx="3837">
                  <c:v>44888</c:v>
                </c:pt>
                <c:pt idx="3838">
                  <c:v>44890</c:v>
                </c:pt>
                <c:pt idx="3839">
                  <c:v>44893</c:v>
                </c:pt>
                <c:pt idx="3840">
                  <c:v>44894</c:v>
                </c:pt>
                <c:pt idx="3841">
                  <c:v>44895</c:v>
                </c:pt>
                <c:pt idx="3842">
                  <c:v>44896</c:v>
                </c:pt>
                <c:pt idx="3843">
                  <c:v>44897</c:v>
                </c:pt>
                <c:pt idx="3844">
                  <c:v>44900</c:v>
                </c:pt>
                <c:pt idx="3845">
                  <c:v>44901</c:v>
                </c:pt>
                <c:pt idx="3846">
                  <c:v>44902</c:v>
                </c:pt>
                <c:pt idx="3847">
                  <c:v>44903</c:v>
                </c:pt>
                <c:pt idx="3848">
                  <c:v>44904</c:v>
                </c:pt>
                <c:pt idx="3849">
                  <c:v>44907</c:v>
                </c:pt>
                <c:pt idx="3850">
                  <c:v>44908</c:v>
                </c:pt>
                <c:pt idx="3851">
                  <c:v>44909</c:v>
                </c:pt>
                <c:pt idx="3852">
                  <c:v>44910</c:v>
                </c:pt>
                <c:pt idx="3853">
                  <c:v>44911</c:v>
                </c:pt>
                <c:pt idx="3854">
                  <c:v>44914</c:v>
                </c:pt>
                <c:pt idx="3855">
                  <c:v>44915</c:v>
                </c:pt>
                <c:pt idx="3856">
                  <c:v>44916</c:v>
                </c:pt>
                <c:pt idx="3857">
                  <c:v>44917</c:v>
                </c:pt>
                <c:pt idx="3858">
                  <c:v>44918</c:v>
                </c:pt>
                <c:pt idx="3859">
                  <c:v>44922</c:v>
                </c:pt>
                <c:pt idx="3860">
                  <c:v>44923</c:v>
                </c:pt>
                <c:pt idx="3861">
                  <c:v>44924</c:v>
                </c:pt>
                <c:pt idx="3862">
                  <c:v>44925</c:v>
                </c:pt>
                <c:pt idx="3863">
                  <c:v>44929</c:v>
                </c:pt>
                <c:pt idx="3864">
                  <c:v>44930</c:v>
                </c:pt>
                <c:pt idx="3865">
                  <c:v>44931</c:v>
                </c:pt>
                <c:pt idx="3866">
                  <c:v>44932</c:v>
                </c:pt>
                <c:pt idx="3867">
                  <c:v>44935</c:v>
                </c:pt>
                <c:pt idx="3868">
                  <c:v>44936</c:v>
                </c:pt>
                <c:pt idx="3869">
                  <c:v>44937</c:v>
                </c:pt>
                <c:pt idx="3870">
                  <c:v>44938</c:v>
                </c:pt>
                <c:pt idx="3871">
                  <c:v>44939</c:v>
                </c:pt>
                <c:pt idx="3872">
                  <c:v>44943</c:v>
                </c:pt>
                <c:pt idx="3873">
                  <c:v>44944</c:v>
                </c:pt>
                <c:pt idx="3874">
                  <c:v>44945</c:v>
                </c:pt>
                <c:pt idx="3875">
                  <c:v>44946</c:v>
                </c:pt>
                <c:pt idx="3876">
                  <c:v>44949</c:v>
                </c:pt>
                <c:pt idx="3877">
                  <c:v>44950</c:v>
                </c:pt>
                <c:pt idx="3878">
                  <c:v>44951</c:v>
                </c:pt>
                <c:pt idx="3879">
                  <c:v>44952</c:v>
                </c:pt>
                <c:pt idx="3880">
                  <c:v>44953</c:v>
                </c:pt>
                <c:pt idx="3881">
                  <c:v>44956</c:v>
                </c:pt>
                <c:pt idx="3882">
                  <c:v>44957</c:v>
                </c:pt>
                <c:pt idx="3883">
                  <c:v>44958</c:v>
                </c:pt>
                <c:pt idx="3884">
                  <c:v>44959</c:v>
                </c:pt>
                <c:pt idx="3885">
                  <c:v>44960</c:v>
                </c:pt>
                <c:pt idx="3886">
                  <c:v>44963</c:v>
                </c:pt>
                <c:pt idx="3887">
                  <c:v>44964</c:v>
                </c:pt>
                <c:pt idx="3888">
                  <c:v>44965</c:v>
                </c:pt>
                <c:pt idx="3889">
                  <c:v>44966</c:v>
                </c:pt>
                <c:pt idx="3890">
                  <c:v>44967</c:v>
                </c:pt>
                <c:pt idx="3891">
                  <c:v>44970</c:v>
                </c:pt>
                <c:pt idx="3892">
                  <c:v>44971</c:v>
                </c:pt>
                <c:pt idx="3893">
                  <c:v>44972</c:v>
                </c:pt>
                <c:pt idx="3894">
                  <c:v>44973</c:v>
                </c:pt>
                <c:pt idx="3895">
                  <c:v>44974</c:v>
                </c:pt>
                <c:pt idx="3896">
                  <c:v>44978</c:v>
                </c:pt>
                <c:pt idx="3897">
                  <c:v>44979</c:v>
                </c:pt>
                <c:pt idx="3898">
                  <c:v>44980</c:v>
                </c:pt>
                <c:pt idx="3899">
                  <c:v>44981</c:v>
                </c:pt>
                <c:pt idx="3900">
                  <c:v>44984</c:v>
                </c:pt>
                <c:pt idx="3901">
                  <c:v>44985</c:v>
                </c:pt>
                <c:pt idx="3902">
                  <c:v>44986</c:v>
                </c:pt>
                <c:pt idx="3903">
                  <c:v>44987</c:v>
                </c:pt>
                <c:pt idx="3904">
                  <c:v>44988</c:v>
                </c:pt>
                <c:pt idx="3905">
                  <c:v>44991</c:v>
                </c:pt>
                <c:pt idx="3906">
                  <c:v>44992</c:v>
                </c:pt>
                <c:pt idx="3907">
                  <c:v>44993</c:v>
                </c:pt>
                <c:pt idx="3908">
                  <c:v>44994</c:v>
                </c:pt>
                <c:pt idx="3909">
                  <c:v>44995</c:v>
                </c:pt>
                <c:pt idx="3910">
                  <c:v>44998</c:v>
                </c:pt>
                <c:pt idx="3911">
                  <c:v>44999</c:v>
                </c:pt>
                <c:pt idx="3912">
                  <c:v>45000</c:v>
                </c:pt>
                <c:pt idx="3913">
                  <c:v>45001</c:v>
                </c:pt>
                <c:pt idx="3914">
                  <c:v>45002</c:v>
                </c:pt>
                <c:pt idx="3915">
                  <c:v>45005</c:v>
                </c:pt>
                <c:pt idx="3916">
                  <c:v>45006</c:v>
                </c:pt>
                <c:pt idx="3917">
                  <c:v>45007</c:v>
                </c:pt>
                <c:pt idx="3918">
                  <c:v>45008</c:v>
                </c:pt>
                <c:pt idx="3919">
                  <c:v>45009</c:v>
                </c:pt>
                <c:pt idx="3920">
                  <c:v>45012</c:v>
                </c:pt>
                <c:pt idx="3921">
                  <c:v>45013</c:v>
                </c:pt>
                <c:pt idx="3922">
                  <c:v>45014</c:v>
                </c:pt>
                <c:pt idx="3923">
                  <c:v>45015</c:v>
                </c:pt>
                <c:pt idx="3924">
                  <c:v>45016</c:v>
                </c:pt>
                <c:pt idx="3925">
                  <c:v>45019</c:v>
                </c:pt>
                <c:pt idx="3926">
                  <c:v>45020</c:v>
                </c:pt>
                <c:pt idx="3927">
                  <c:v>45021</c:v>
                </c:pt>
                <c:pt idx="3928">
                  <c:v>45022</c:v>
                </c:pt>
                <c:pt idx="3929">
                  <c:v>45023</c:v>
                </c:pt>
                <c:pt idx="3930">
                  <c:v>45026</c:v>
                </c:pt>
                <c:pt idx="3931">
                  <c:v>45027</c:v>
                </c:pt>
                <c:pt idx="3932">
                  <c:v>45028</c:v>
                </c:pt>
                <c:pt idx="3933">
                  <c:v>45029</c:v>
                </c:pt>
                <c:pt idx="3934">
                  <c:v>45030</c:v>
                </c:pt>
                <c:pt idx="3935">
                  <c:v>45033</c:v>
                </c:pt>
                <c:pt idx="3936">
                  <c:v>45034</c:v>
                </c:pt>
                <c:pt idx="3937">
                  <c:v>45035</c:v>
                </c:pt>
                <c:pt idx="3938">
                  <c:v>45036</c:v>
                </c:pt>
                <c:pt idx="3939">
                  <c:v>45037</c:v>
                </c:pt>
                <c:pt idx="3940">
                  <c:v>45040</c:v>
                </c:pt>
                <c:pt idx="3941">
                  <c:v>45041</c:v>
                </c:pt>
                <c:pt idx="3942">
                  <c:v>45042</c:v>
                </c:pt>
                <c:pt idx="3943">
                  <c:v>45043</c:v>
                </c:pt>
                <c:pt idx="3944">
                  <c:v>45044</c:v>
                </c:pt>
                <c:pt idx="3945">
                  <c:v>45047</c:v>
                </c:pt>
                <c:pt idx="3946">
                  <c:v>45048</c:v>
                </c:pt>
                <c:pt idx="3947">
                  <c:v>45049</c:v>
                </c:pt>
                <c:pt idx="3948">
                  <c:v>45050</c:v>
                </c:pt>
                <c:pt idx="3949">
                  <c:v>45051</c:v>
                </c:pt>
                <c:pt idx="3950">
                  <c:v>45054</c:v>
                </c:pt>
                <c:pt idx="3951">
                  <c:v>45055</c:v>
                </c:pt>
                <c:pt idx="3952">
                  <c:v>45056</c:v>
                </c:pt>
                <c:pt idx="3953">
                  <c:v>45057</c:v>
                </c:pt>
                <c:pt idx="3954">
                  <c:v>45058</c:v>
                </c:pt>
                <c:pt idx="3955">
                  <c:v>45061</c:v>
                </c:pt>
                <c:pt idx="3956">
                  <c:v>45062</c:v>
                </c:pt>
                <c:pt idx="3957">
                  <c:v>45063</c:v>
                </c:pt>
                <c:pt idx="3958">
                  <c:v>45064</c:v>
                </c:pt>
                <c:pt idx="3959">
                  <c:v>45065</c:v>
                </c:pt>
                <c:pt idx="3960">
                  <c:v>45068</c:v>
                </c:pt>
                <c:pt idx="3961">
                  <c:v>45069</c:v>
                </c:pt>
                <c:pt idx="3962">
                  <c:v>45070</c:v>
                </c:pt>
                <c:pt idx="3963">
                  <c:v>45071</c:v>
                </c:pt>
                <c:pt idx="3964">
                  <c:v>45072</c:v>
                </c:pt>
                <c:pt idx="3965">
                  <c:v>45076</c:v>
                </c:pt>
                <c:pt idx="3966">
                  <c:v>45077</c:v>
                </c:pt>
                <c:pt idx="3967">
                  <c:v>45078</c:v>
                </c:pt>
                <c:pt idx="3968">
                  <c:v>45079</c:v>
                </c:pt>
                <c:pt idx="3969">
                  <c:v>45082</c:v>
                </c:pt>
                <c:pt idx="3970">
                  <c:v>45083</c:v>
                </c:pt>
                <c:pt idx="3971">
                  <c:v>45084</c:v>
                </c:pt>
                <c:pt idx="3972">
                  <c:v>45085</c:v>
                </c:pt>
                <c:pt idx="3973">
                  <c:v>45086</c:v>
                </c:pt>
                <c:pt idx="3974">
                  <c:v>45089</c:v>
                </c:pt>
                <c:pt idx="3975">
                  <c:v>45090</c:v>
                </c:pt>
                <c:pt idx="3976">
                  <c:v>45091</c:v>
                </c:pt>
                <c:pt idx="3977">
                  <c:v>45092</c:v>
                </c:pt>
                <c:pt idx="3978">
                  <c:v>45093</c:v>
                </c:pt>
                <c:pt idx="3979">
                  <c:v>45097</c:v>
                </c:pt>
                <c:pt idx="3980">
                  <c:v>45098</c:v>
                </c:pt>
                <c:pt idx="3981">
                  <c:v>45099</c:v>
                </c:pt>
                <c:pt idx="3982">
                  <c:v>45100</c:v>
                </c:pt>
                <c:pt idx="3983">
                  <c:v>45103</c:v>
                </c:pt>
                <c:pt idx="3984">
                  <c:v>45104</c:v>
                </c:pt>
                <c:pt idx="3985">
                  <c:v>45105</c:v>
                </c:pt>
                <c:pt idx="3986">
                  <c:v>45106</c:v>
                </c:pt>
                <c:pt idx="3987">
                  <c:v>45107</c:v>
                </c:pt>
                <c:pt idx="3988">
                  <c:v>45110</c:v>
                </c:pt>
                <c:pt idx="3989">
                  <c:v>45112</c:v>
                </c:pt>
                <c:pt idx="3990">
                  <c:v>45113</c:v>
                </c:pt>
                <c:pt idx="3991">
                  <c:v>45114</c:v>
                </c:pt>
                <c:pt idx="3992">
                  <c:v>45117</c:v>
                </c:pt>
                <c:pt idx="3993">
                  <c:v>45118</c:v>
                </c:pt>
                <c:pt idx="3994">
                  <c:v>45119</c:v>
                </c:pt>
                <c:pt idx="3995">
                  <c:v>45120</c:v>
                </c:pt>
                <c:pt idx="3996">
                  <c:v>45121</c:v>
                </c:pt>
                <c:pt idx="3997">
                  <c:v>45124</c:v>
                </c:pt>
                <c:pt idx="3998">
                  <c:v>45125</c:v>
                </c:pt>
                <c:pt idx="3999">
                  <c:v>45126</c:v>
                </c:pt>
                <c:pt idx="4000">
                  <c:v>45127</c:v>
                </c:pt>
                <c:pt idx="4001">
                  <c:v>45128</c:v>
                </c:pt>
                <c:pt idx="4002">
                  <c:v>45131</c:v>
                </c:pt>
                <c:pt idx="4003">
                  <c:v>45132</c:v>
                </c:pt>
                <c:pt idx="4004">
                  <c:v>45133</c:v>
                </c:pt>
                <c:pt idx="4005">
                  <c:v>45134</c:v>
                </c:pt>
                <c:pt idx="4006">
                  <c:v>45135</c:v>
                </c:pt>
                <c:pt idx="4007">
                  <c:v>45138</c:v>
                </c:pt>
                <c:pt idx="4008">
                  <c:v>45139</c:v>
                </c:pt>
                <c:pt idx="4009">
                  <c:v>45140</c:v>
                </c:pt>
                <c:pt idx="4010">
                  <c:v>45141</c:v>
                </c:pt>
                <c:pt idx="4011">
                  <c:v>45142</c:v>
                </c:pt>
                <c:pt idx="4012">
                  <c:v>45145</c:v>
                </c:pt>
                <c:pt idx="4013">
                  <c:v>45146</c:v>
                </c:pt>
                <c:pt idx="4014">
                  <c:v>45147</c:v>
                </c:pt>
                <c:pt idx="4015">
                  <c:v>45148</c:v>
                </c:pt>
                <c:pt idx="4016">
                  <c:v>45149</c:v>
                </c:pt>
                <c:pt idx="4017">
                  <c:v>45152</c:v>
                </c:pt>
                <c:pt idx="4018">
                  <c:v>45153</c:v>
                </c:pt>
                <c:pt idx="4019">
                  <c:v>45154</c:v>
                </c:pt>
                <c:pt idx="4020">
                  <c:v>45155</c:v>
                </c:pt>
                <c:pt idx="4021">
                  <c:v>45156</c:v>
                </c:pt>
                <c:pt idx="4022">
                  <c:v>45159</c:v>
                </c:pt>
                <c:pt idx="4023">
                  <c:v>45160</c:v>
                </c:pt>
                <c:pt idx="4024">
                  <c:v>45161</c:v>
                </c:pt>
                <c:pt idx="4025">
                  <c:v>45162</c:v>
                </c:pt>
                <c:pt idx="4026">
                  <c:v>45163</c:v>
                </c:pt>
                <c:pt idx="4027">
                  <c:v>45166</c:v>
                </c:pt>
                <c:pt idx="4028">
                  <c:v>45167</c:v>
                </c:pt>
                <c:pt idx="4029">
                  <c:v>45168</c:v>
                </c:pt>
                <c:pt idx="4030">
                  <c:v>45169</c:v>
                </c:pt>
                <c:pt idx="4031">
                  <c:v>45170</c:v>
                </c:pt>
                <c:pt idx="4032">
                  <c:v>45174</c:v>
                </c:pt>
                <c:pt idx="4033">
                  <c:v>45175</c:v>
                </c:pt>
                <c:pt idx="4034">
                  <c:v>45176</c:v>
                </c:pt>
                <c:pt idx="4035">
                  <c:v>45177</c:v>
                </c:pt>
                <c:pt idx="4036">
                  <c:v>45180</c:v>
                </c:pt>
                <c:pt idx="4037">
                  <c:v>45181</c:v>
                </c:pt>
                <c:pt idx="4038">
                  <c:v>45182</c:v>
                </c:pt>
                <c:pt idx="4039">
                  <c:v>45183</c:v>
                </c:pt>
                <c:pt idx="4040">
                  <c:v>45184</c:v>
                </c:pt>
                <c:pt idx="4041">
                  <c:v>45187</c:v>
                </c:pt>
                <c:pt idx="4042">
                  <c:v>45188</c:v>
                </c:pt>
                <c:pt idx="4043">
                  <c:v>45189</c:v>
                </c:pt>
                <c:pt idx="4044">
                  <c:v>45190</c:v>
                </c:pt>
                <c:pt idx="4045">
                  <c:v>45191</c:v>
                </c:pt>
                <c:pt idx="4046">
                  <c:v>45194</c:v>
                </c:pt>
                <c:pt idx="4047">
                  <c:v>45195</c:v>
                </c:pt>
                <c:pt idx="4048">
                  <c:v>45196</c:v>
                </c:pt>
                <c:pt idx="4049">
                  <c:v>45197</c:v>
                </c:pt>
                <c:pt idx="4050">
                  <c:v>45198</c:v>
                </c:pt>
                <c:pt idx="4051">
                  <c:v>45201</c:v>
                </c:pt>
                <c:pt idx="4052">
                  <c:v>45202</c:v>
                </c:pt>
                <c:pt idx="4053">
                  <c:v>45203</c:v>
                </c:pt>
                <c:pt idx="4054">
                  <c:v>45204</c:v>
                </c:pt>
                <c:pt idx="4055">
                  <c:v>45205</c:v>
                </c:pt>
                <c:pt idx="4056">
                  <c:v>45209</c:v>
                </c:pt>
                <c:pt idx="4057">
                  <c:v>45210</c:v>
                </c:pt>
                <c:pt idx="4058">
                  <c:v>45211</c:v>
                </c:pt>
                <c:pt idx="4059">
                  <c:v>45212</c:v>
                </c:pt>
                <c:pt idx="4060">
                  <c:v>45215</c:v>
                </c:pt>
                <c:pt idx="4061">
                  <c:v>45216</c:v>
                </c:pt>
                <c:pt idx="4062">
                  <c:v>45217</c:v>
                </c:pt>
                <c:pt idx="4063">
                  <c:v>45218</c:v>
                </c:pt>
                <c:pt idx="4064">
                  <c:v>45219</c:v>
                </c:pt>
                <c:pt idx="4065">
                  <c:v>45222</c:v>
                </c:pt>
                <c:pt idx="4066">
                  <c:v>45223</c:v>
                </c:pt>
                <c:pt idx="4067">
                  <c:v>45224</c:v>
                </c:pt>
                <c:pt idx="4068">
                  <c:v>45225</c:v>
                </c:pt>
                <c:pt idx="4069">
                  <c:v>45226</c:v>
                </c:pt>
                <c:pt idx="4070">
                  <c:v>45229</c:v>
                </c:pt>
                <c:pt idx="4071">
                  <c:v>45230</c:v>
                </c:pt>
                <c:pt idx="4072">
                  <c:v>45231</c:v>
                </c:pt>
                <c:pt idx="4073">
                  <c:v>45232</c:v>
                </c:pt>
                <c:pt idx="4074">
                  <c:v>45233</c:v>
                </c:pt>
                <c:pt idx="4075">
                  <c:v>45236</c:v>
                </c:pt>
                <c:pt idx="4076">
                  <c:v>45237</c:v>
                </c:pt>
                <c:pt idx="4077">
                  <c:v>45238</c:v>
                </c:pt>
                <c:pt idx="4078">
                  <c:v>45239</c:v>
                </c:pt>
                <c:pt idx="4079">
                  <c:v>45240</c:v>
                </c:pt>
                <c:pt idx="4080">
                  <c:v>45243</c:v>
                </c:pt>
                <c:pt idx="4081">
                  <c:v>45244</c:v>
                </c:pt>
                <c:pt idx="4082">
                  <c:v>45245</c:v>
                </c:pt>
                <c:pt idx="4083">
                  <c:v>45246</c:v>
                </c:pt>
                <c:pt idx="4084">
                  <c:v>45247</c:v>
                </c:pt>
                <c:pt idx="4085">
                  <c:v>45250</c:v>
                </c:pt>
                <c:pt idx="4086">
                  <c:v>45251</c:v>
                </c:pt>
                <c:pt idx="4087">
                  <c:v>45252</c:v>
                </c:pt>
                <c:pt idx="4088">
                  <c:v>45254</c:v>
                </c:pt>
                <c:pt idx="4089">
                  <c:v>45257</c:v>
                </c:pt>
                <c:pt idx="4090">
                  <c:v>45258</c:v>
                </c:pt>
                <c:pt idx="4091">
                  <c:v>45259</c:v>
                </c:pt>
                <c:pt idx="4092">
                  <c:v>45260</c:v>
                </c:pt>
                <c:pt idx="4093">
                  <c:v>45261</c:v>
                </c:pt>
                <c:pt idx="4094">
                  <c:v>45264</c:v>
                </c:pt>
                <c:pt idx="4095">
                  <c:v>45265</c:v>
                </c:pt>
                <c:pt idx="4096">
                  <c:v>45266</c:v>
                </c:pt>
                <c:pt idx="4097">
                  <c:v>45267</c:v>
                </c:pt>
                <c:pt idx="4098">
                  <c:v>45268</c:v>
                </c:pt>
                <c:pt idx="4099">
                  <c:v>45271</c:v>
                </c:pt>
                <c:pt idx="4100">
                  <c:v>45272</c:v>
                </c:pt>
                <c:pt idx="4101">
                  <c:v>45273</c:v>
                </c:pt>
                <c:pt idx="4102">
                  <c:v>45274</c:v>
                </c:pt>
                <c:pt idx="4103">
                  <c:v>45275</c:v>
                </c:pt>
                <c:pt idx="4104">
                  <c:v>45278</c:v>
                </c:pt>
                <c:pt idx="4105">
                  <c:v>45279</c:v>
                </c:pt>
                <c:pt idx="4106">
                  <c:v>45280</c:v>
                </c:pt>
                <c:pt idx="4107">
                  <c:v>45281</c:v>
                </c:pt>
                <c:pt idx="4108">
                  <c:v>45282</c:v>
                </c:pt>
                <c:pt idx="4109">
                  <c:v>45286</c:v>
                </c:pt>
                <c:pt idx="4110">
                  <c:v>45287</c:v>
                </c:pt>
                <c:pt idx="4111">
                  <c:v>45288</c:v>
                </c:pt>
                <c:pt idx="4112">
                  <c:v>45289</c:v>
                </c:pt>
                <c:pt idx="4113">
                  <c:v>45293</c:v>
                </c:pt>
                <c:pt idx="4114">
                  <c:v>45294</c:v>
                </c:pt>
                <c:pt idx="4115">
                  <c:v>45295</c:v>
                </c:pt>
                <c:pt idx="4116">
                  <c:v>45296</c:v>
                </c:pt>
                <c:pt idx="4117">
                  <c:v>45299</c:v>
                </c:pt>
                <c:pt idx="4118">
                  <c:v>45300</c:v>
                </c:pt>
                <c:pt idx="4119">
                  <c:v>45301</c:v>
                </c:pt>
                <c:pt idx="4120">
                  <c:v>45302</c:v>
                </c:pt>
                <c:pt idx="4121">
                  <c:v>45303</c:v>
                </c:pt>
                <c:pt idx="4122">
                  <c:v>45307</c:v>
                </c:pt>
                <c:pt idx="4123">
                  <c:v>45308</c:v>
                </c:pt>
                <c:pt idx="4124">
                  <c:v>45309</c:v>
                </c:pt>
                <c:pt idx="4125">
                  <c:v>45310</c:v>
                </c:pt>
                <c:pt idx="4126">
                  <c:v>45313</c:v>
                </c:pt>
                <c:pt idx="4127">
                  <c:v>45314</c:v>
                </c:pt>
                <c:pt idx="4128">
                  <c:v>45315</c:v>
                </c:pt>
                <c:pt idx="4129">
                  <c:v>45316</c:v>
                </c:pt>
                <c:pt idx="4130">
                  <c:v>45317</c:v>
                </c:pt>
                <c:pt idx="4131">
                  <c:v>45320</c:v>
                </c:pt>
                <c:pt idx="4132">
                  <c:v>45321</c:v>
                </c:pt>
                <c:pt idx="4133">
                  <c:v>45322</c:v>
                </c:pt>
                <c:pt idx="4134">
                  <c:v>45323</c:v>
                </c:pt>
                <c:pt idx="4135">
                  <c:v>45324</c:v>
                </c:pt>
                <c:pt idx="4136">
                  <c:v>45327</c:v>
                </c:pt>
                <c:pt idx="4137">
                  <c:v>45328</c:v>
                </c:pt>
                <c:pt idx="4138">
                  <c:v>45329</c:v>
                </c:pt>
                <c:pt idx="4139">
                  <c:v>45330</c:v>
                </c:pt>
                <c:pt idx="4140">
                  <c:v>45331</c:v>
                </c:pt>
                <c:pt idx="4141">
                  <c:v>45334</c:v>
                </c:pt>
                <c:pt idx="4142">
                  <c:v>45335</c:v>
                </c:pt>
                <c:pt idx="4143">
                  <c:v>45336</c:v>
                </c:pt>
                <c:pt idx="4144">
                  <c:v>45337</c:v>
                </c:pt>
                <c:pt idx="4145">
                  <c:v>45338</c:v>
                </c:pt>
                <c:pt idx="4146">
                  <c:v>45342</c:v>
                </c:pt>
                <c:pt idx="4147">
                  <c:v>45343</c:v>
                </c:pt>
                <c:pt idx="4148">
                  <c:v>45344</c:v>
                </c:pt>
                <c:pt idx="4149">
                  <c:v>45345</c:v>
                </c:pt>
                <c:pt idx="4150">
                  <c:v>45348</c:v>
                </c:pt>
                <c:pt idx="4151">
                  <c:v>45349</c:v>
                </c:pt>
                <c:pt idx="4152">
                  <c:v>45350</c:v>
                </c:pt>
                <c:pt idx="4153">
                  <c:v>45351</c:v>
                </c:pt>
                <c:pt idx="4154">
                  <c:v>45352</c:v>
                </c:pt>
                <c:pt idx="4155">
                  <c:v>45355</c:v>
                </c:pt>
                <c:pt idx="4156">
                  <c:v>45356</c:v>
                </c:pt>
                <c:pt idx="4157">
                  <c:v>45357</c:v>
                </c:pt>
                <c:pt idx="4158">
                  <c:v>45358</c:v>
                </c:pt>
                <c:pt idx="4159">
                  <c:v>45359</c:v>
                </c:pt>
                <c:pt idx="4160">
                  <c:v>45362</c:v>
                </c:pt>
                <c:pt idx="4161">
                  <c:v>45363</c:v>
                </c:pt>
                <c:pt idx="4162">
                  <c:v>45364</c:v>
                </c:pt>
                <c:pt idx="4163">
                  <c:v>45365</c:v>
                </c:pt>
                <c:pt idx="4164">
                  <c:v>45366</c:v>
                </c:pt>
                <c:pt idx="4165">
                  <c:v>45369</c:v>
                </c:pt>
                <c:pt idx="4166">
                  <c:v>45370</c:v>
                </c:pt>
                <c:pt idx="4167">
                  <c:v>45371</c:v>
                </c:pt>
                <c:pt idx="4168">
                  <c:v>45372</c:v>
                </c:pt>
                <c:pt idx="4169">
                  <c:v>45373</c:v>
                </c:pt>
                <c:pt idx="4170">
                  <c:v>45376</c:v>
                </c:pt>
                <c:pt idx="4171">
                  <c:v>45377</c:v>
                </c:pt>
                <c:pt idx="4172">
                  <c:v>45378</c:v>
                </c:pt>
                <c:pt idx="4173">
                  <c:v>45379</c:v>
                </c:pt>
                <c:pt idx="4174">
                  <c:v>45383</c:v>
                </c:pt>
                <c:pt idx="4175">
                  <c:v>45384</c:v>
                </c:pt>
                <c:pt idx="4176">
                  <c:v>45385</c:v>
                </c:pt>
                <c:pt idx="4177">
                  <c:v>45386</c:v>
                </c:pt>
                <c:pt idx="4178">
                  <c:v>45387</c:v>
                </c:pt>
                <c:pt idx="4179">
                  <c:v>45390</c:v>
                </c:pt>
                <c:pt idx="4180">
                  <c:v>45391</c:v>
                </c:pt>
                <c:pt idx="4181">
                  <c:v>45392</c:v>
                </c:pt>
                <c:pt idx="4182">
                  <c:v>45393</c:v>
                </c:pt>
                <c:pt idx="4183">
                  <c:v>45394</c:v>
                </c:pt>
                <c:pt idx="4184">
                  <c:v>45397</c:v>
                </c:pt>
                <c:pt idx="4185">
                  <c:v>45398</c:v>
                </c:pt>
                <c:pt idx="4186">
                  <c:v>45399</c:v>
                </c:pt>
                <c:pt idx="4187">
                  <c:v>45400</c:v>
                </c:pt>
                <c:pt idx="4188">
                  <c:v>45401</c:v>
                </c:pt>
                <c:pt idx="4189">
                  <c:v>45404</c:v>
                </c:pt>
                <c:pt idx="4190">
                  <c:v>45405</c:v>
                </c:pt>
                <c:pt idx="4191">
                  <c:v>45406</c:v>
                </c:pt>
                <c:pt idx="4192">
                  <c:v>45407</c:v>
                </c:pt>
                <c:pt idx="4193">
                  <c:v>45408</c:v>
                </c:pt>
                <c:pt idx="4194">
                  <c:v>45411</c:v>
                </c:pt>
                <c:pt idx="4195">
                  <c:v>45412</c:v>
                </c:pt>
                <c:pt idx="4196">
                  <c:v>45413</c:v>
                </c:pt>
                <c:pt idx="4197">
                  <c:v>45414</c:v>
                </c:pt>
                <c:pt idx="4198">
                  <c:v>45415</c:v>
                </c:pt>
                <c:pt idx="4199">
                  <c:v>45418</c:v>
                </c:pt>
                <c:pt idx="4200">
                  <c:v>45419</c:v>
                </c:pt>
                <c:pt idx="4201">
                  <c:v>45420</c:v>
                </c:pt>
                <c:pt idx="4202">
                  <c:v>45421</c:v>
                </c:pt>
                <c:pt idx="4203">
                  <c:v>45422</c:v>
                </c:pt>
                <c:pt idx="4204">
                  <c:v>45425</c:v>
                </c:pt>
                <c:pt idx="4205">
                  <c:v>45426</c:v>
                </c:pt>
                <c:pt idx="4206">
                  <c:v>45427</c:v>
                </c:pt>
                <c:pt idx="4207">
                  <c:v>45428</c:v>
                </c:pt>
                <c:pt idx="4208">
                  <c:v>45429</c:v>
                </c:pt>
                <c:pt idx="4209">
                  <c:v>45432</c:v>
                </c:pt>
                <c:pt idx="4210">
                  <c:v>45433</c:v>
                </c:pt>
                <c:pt idx="4211">
                  <c:v>45434</c:v>
                </c:pt>
                <c:pt idx="4212">
                  <c:v>45435</c:v>
                </c:pt>
                <c:pt idx="4213">
                  <c:v>45436</c:v>
                </c:pt>
                <c:pt idx="4214">
                  <c:v>45440</c:v>
                </c:pt>
                <c:pt idx="4215">
                  <c:v>45441</c:v>
                </c:pt>
                <c:pt idx="4216">
                  <c:v>45442</c:v>
                </c:pt>
                <c:pt idx="4217">
                  <c:v>45443</c:v>
                </c:pt>
                <c:pt idx="4218">
                  <c:v>45446</c:v>
                </c:pt>
                <c:pt idx="4219">
                  <c:v>45447</c:v>
                </c:pt>
                <c:pt idx="4220">
                  <c:v>45448</c:v>
                </c:pt>
                <c:pt idx="4221">
                  <c:v>45449</c:v>
                </c:pt>
                <c:pt idx="4222">
                  <c:v>45450</c:v>
                </c:pt>
                <c:pt idx="4223">
                  <c:v>45453</c:v>
                </c:pt>
                <c:pt idx="4224">
                  <c:v>45454</c:v>
                </c:pt>
                <c:pt idx="4225">
                  <c:v>45455</c:v>
                </c:pt>
                <c:pt idx="4226">
                  <c:v>45456</c:v>
                </c:pt>
                <c:pt idx="4227">
                  <c:v>45457</c:v>
                </c:pt>
                <c:pt idx="4228">
                  <c:v>45460</c:v>
                </c:pt>
                <c:pt idx="4229">
                  <c:v>45461</c:v>
                </c:pt>
                <c:pt idx="4230">
                  <c:v>45463</c:v>
                </c:pt>
                <c:pt idx="4231">
                  <c:v>45464</c:v>
                </c:pt>
                <c:pt idx="4232">
                  <c:v>45467</c:v>
                </c:pt>
                <c:pt idx="4233">
                  <c:v>45468</c:v>
                </c:pt>
                <c:pt idx="4234">
                  <c:v>45469</c:v>
                </c:pt>
                <c:pt idx="4235">
                  <c:v>45470</c:v>
                </c:pt>
                <c:pt idx="4236">
                  <c:v>45471</c:v>
                </c:pt>
                <c:pt idx="4237">
                  <c:v>45474</c:v>
                </c:pt>
                <c:pt idx="4238">
                  <c:v>45475</c:v>
                </c:pt>
                <c:pt idx="4239">
                  <c:v>45476</c:v>
                </c:pt>
                <c:pt idx="4240">
                  <c:v>45478</c:v>
                </c:pt>
                <c:pt idx="4241">
                  <c:v>45481</c:v>
                </c:pt>
                <c:pt idx="4242">
                  <c:v>45482</c:v>
                </c:pt>
                <c:pt idx="4243">
                  <c:v>45483</c:v>
                </c:pt>
                <c:pt idx="4244">
                  <c:v>45484</c:v>
                </c:pt>
                <c:pt idx="4245">
                  <c:v>45485</c:v>
                </c:pt>
                <c:pt idx="4246">
                  <c:v>45488</c:v>
                </c:pt>
                <c:pt idx="4247">
                  <c:v>45489</c:v>
                </c:pt>
                <c:pt idx="4248">
                  <c:v>45490</c:v>
                </c:pt>
                <c:pt idx="4249">
                  <c:v>45491</c:v>
                </c:pt>
                <c:pt idx="4250">
                  <c:v>45492</c:v>
                </c:pt>
                <c:pt idx="4251">
                  <c:v>45495</c:v>
                </c:pt>
                <c:pt idx="4252">
                  <c:v>45496</c:v>
                </c:pt>
                <c:pt idx="4253">
                  <c:v>45497</c:v>
                </c:pt>
                <c:pt idx="4254">
                  <c:v>45498</c:v>
                </c:pt>
                <c:pt idx="4255">
                  <c:v>45499</c:v>
                </c:pt>
                <c:pt idx="4256">
                  <c:v>45502</c:v>
                </c:pt>
                <c:pt idx="4257">
                  <c:v>45503</c:v>
                </c:pt>
                <c:pt idx="4258">
                  <c:v>45504</c:v>
                </c:pt>
                <c:pt idx="4259">
                  <c:v>45505</c:v>
                </c:pt>
                <c:pt idx="4260">
                  <c:v>45506</c:v>
                </c:pt>
                <c:pt idx="4261">
                  <c:v>45509</c:v>
                </c:pt>
                <c:pt idx="4262">
                  <c:v>45510</c:v>
                </c:pt>
                <c:pt idx="4263">
                  <c:v>45511</c:v>
                </c:pt>
                <c:pt idx="4264">
                  <c:v>45512</c:v>
                </c:pt>
                <c:pt idx="4265">
                  <c:v>45513</c:v>
                </c:pt>
                <c:pt idx="4266">
                  <c:v>45516</c:v>
                </c:pt>
                <c:pt idx="4267">
                  <c:v>45517</c:v>
                </c:pt>
                <c:pt idx="4268">
                  <c:v>45518</c:v>
                </c:pt>
                <c:pt idx="4269">
                  <c:v>45519</c:v>
                </c:pt>
                <c:pt idx="4270">
                  <c:v>45520</c:v>
                </c:pt>
                <c:pt idx="4271">
                  <c:v>45523</c:v>
                </c:pt>
                <c:pt idx="4272">
                  <c:v>45524</c:v>
                </c:pt>
                <c:pt idx="4273">
                  <c:v>45525</c:v>
                </c:pt>
                <c:pt idx="4274">
                  <c:v>45526</c:v>
                </c:pt>
                <c:pt idx="4275">
                  <c:v>45527</c:v>
                </c:pt>
                <c:pt idx="4276">
                  <c:v>45530</c:v>
                </c:pt>
                <c:pt idx="4277">
                  <c:v>45531</c:v>
                </c:pt>
                <c:pt idx="4278">
                  <c:v>45532</c:v>
                </c:pt>
                <c:pt idx="4279">
                  <c:v>45533</c:v>
                </c:pt>
                <c:pt idx="4280">
                  <c:v>45534</c:v>
                </c:pt>
                <c:pt idx="4281">
                  <c:v>45538</c:v>
                </c:pt>
                <c:pt idx="4282">
                  <c:v>45539</c:v>
                </c:pt>
                <c:pt idx="4283">
                  <c:v>45540</c:v>
                </c:pt>
                <c:pt idx="4284">
                  <c:v>45541</c:v>
                </c:pt>
                <c:pt idx="4285">
                  <c:v>45544</c:v>
                </c:pt>
                <c:pt idx="4286">
                  <c:v>45545</c:v>
                </c:pt>
                <c:pt idx="4287">
                  <c:v>45546</c:v>
                </c:pt>
                <c:pt idx="4288">
                  <c:v>45547</c:v>
                </c:pt>
                <c:pt idx="4289">
                  <c:v>45548</c:v>
                </c:pt>
                <c:pt idx="4290">
                  <c:v>45551</c:v>
                </c:pt>
                <c:pt idx="4291">
                  <c:v>45552</c:v>
                </c:pt>
                <c:pt idx="4292">
                  <c:v>45553</c:v>
                </c:pt>
                <c:pt idx="4293">
                  <c:v>45554</c:v>
                </c:pt>
                <c:pt idx="4294">
                  <c:v>45555</c:v>
                </c:pt>
                <c:pt idx="4295">
                  <c:v>45558</c:v>
                </c:pt>
                <c:pt idx="4296">
                  <c:v>45559</c:v>
                </c:pt>
                <c:pt idx="4297">
                  <c:v>45560</c:v>
                </c:pt>
                <c:pt idx="4298">
                  <c:v>45561</c:v>
                </c:pt>
                <c:pt idx="4299">
                  <c:v>45562</c:v>
                </c:pt>
                <c:pt idx="4300">
                  <c:v>45565</c:v>
                </c:pt>
                <c:pt idx="4301">
                  <c:v>45566</c:v>
                </c:pt>
                <c:pt idx="4302">
                  <c:v>45567</c:v>
                </c:pt>
                <c:pt idx="4303">
                  <c:v>45568</c:v>
                </c:pt>
                <c:pt idx="4304">
                  <c:v>45569</c:v>
                </c:pt>
                <c:pt idx="4305">
                  <c:v>45572</c:v>
                </c:pt>
                <c:pt idx="4306">
                  <c:v>45573</c:v>
                </c:pt>
                <c:pt idx="4307">
                  <c:v>45574</c:v>
                </c:pt>
                <c:pt idx="4308">
                  <c:v>45575</c:v>
                </c:pt>
                <c:pt idx="4309">
                  <c:v>45576</c:v>
                </c:pt>
                <c:pt idx="4310">
                  <c:v>45580</c:v>
                </c:pt>
                <c:pt idx="4311">
                  <c:v>45581</c:v>
                </c:pt>
                <c:pt idx="4312">
                  <c:v>45582</c:v>
                </c:pt>
                <c:pt idx="4313">
                  <c:v>45583</c:v>
                </c:pt>
                <c:pt idx="4314">
                  <c:v>45586</c:v>
                </c:pt>
                <c:pt idx="4315">
                  <c:v>45587</c:v>
                </c:pt>
                <c:pt idx="4316">
                  <c:v>45588</c:v>
                </c:pt>
                <c:pt idx="4317">
                  <c:v>45589</c:v>
                </c:pt>
                <c:pt idx="4318">
                  <c:v>45590</c:v>
                </c:pt>
                <c:pt idx="4319">
                  <c:v>45593</c:v>
                </c:pt>
                <c:pt idx="4320">
                  <c:v>45594</c:v>
                </c:pt>
                <c:pt idx="4321">
                  <c:v>45595</c:v>
                </c:pt>
                <c:pt idx="4322">
                  <c:v>45596</c:v>
                </c:pt>
                <c:pt idx="4323">
                  <c:v>45597</c:v>
                </c:pt>
                <c:pt idx="4324">
                  <c:v>45600</c:v>
                </c:pt>
                <c:pt idx="4325">
                  <c:v>45601</c:v>
                </c:pt>
                <c:pt idx="4326">
                  <c:v>45602</c:v>
                </c:pt>
                <c:pt idx="4327">
                  <c:v>45603</c:v>
                </c:pt>
                <c:pt idx="4328">
                  <c:v>45604</c:v>
                </c:pt>
                <c:pt idx="4329">
                  <c:v>45608</c:v>
                </c:pt>
                <c:pt idx="4330">
                  <c:v>45609</c:v>
                </c:pt>
                <c:pt idx="4331">
                  <c:v>45610</c:v>
                </c:pt>
                <c:pt idx="4332">
                  <c:v>45611</c:v>
                </c:pt>
                <c:pt idx="4333">
                  <c:v>45614</c:v>
                </c:pt>
                <c:pt idx="4334">
                  <c:v>45615</c:v>
                </c:pt>
                <c:pt idx="4335">
                  <c:v>45616</c:v>
                </c:pt>
                <c:pt idx="4336">
                  <c:v>45617</c:v>
                </c:pt>
                <c:pt idx="4337">
                  <c:v>45618</c:v>
                </c:pt>
                <c:pt idx="4338">
                  <c:v>45621</c:v>
                </c:pt>
                <c:pt idx="4339">
                  <c:v>45622</c:v>
                </c:pt>
                <c:pt idx="4340">
                  <c:v>45623</c:v>
                </c:pt>
                <c:pt idx="4341">
                  <c:v>45625</c:v>
                </c:pt>
                <c:pt idx="4342">
                  <c:v>45628</c:v>
                </c:pt>
                <c:pt idx="4343">
                  <c:v>45629</c:v>
                </c:pt>
                <c:pt idx="4344">
                  <c:v>45630</c:v>
                </c:pt>
                <c:pt idx="4345">
                  <c:v>45631</c:v>
                </c:pt>
                <c:pt idx="4346">
                  <c:v>45632</c:v>
                </c:pt>
                <c:pt idx="4347">
                  <c:v>45635</c:v>
                </c:pt>
                <c:pt idx="4348">
                  <c:v>45636</c:v>
                </c:pt>
                <c:pt idx="4349">
                  <c:v>45637</c:v>
                </c:pt>
                <c:pt idx="4350">
                  <c:v>45638</c:v>
                </c:pt>
                <c:pt idx="4351">
                  <c:v>45639</c:v>
                </c:pt>
                <c:pt idx="4352">
                  <c:v>45642</c:v>
                </c:pt>
                <c:pt idx="4353">
                  <c:v>45643</c:v>
                </c:pt>
                <c:pt idx="4354">
                  <c:v>45644</c:v>
                </c:pt>
                <c:pt idx="4355">
                  <c:v>45645</c:v>
                </c:pt>
                <c:pt idx="4356">
                  <c:v>45646</c:v>
                </c:pt>
                <c:pt idx="4357">
                  <c:v>45649</c:v>
                </c:pt>
                <c:pt idx="4358">
                  <c:v>45650</c:v>
                </c:pt>
                <c:pt idx="4359">
                  <c:v>45652</c:v>
                </c:pt>
                <c:pt idx="4360">
                  <c:v>45653</c:v>
                </c:pt>
                <c:pt idx="4361">
                  <c:v>45656</c:v>
                </c:pt>
                <c:pt idx="4362">
                  <c:v>45657</c:v>
                </c:pt>
                <c:pt idx="4363">
                  <c:v>45659</c:v>
                </c:pt>
                <c:pt idx="4364">
                  <c:v>45660</c:v>
                </c:pt>
                <c:pt idx="4365">
                  <c:v>45663</c:v>
                </c:pt>
                <c:pt idx="4366">
                  <c:v>45664</c:v>
                </c:pt>
                <c:pt idx="4367">
                  <c:v>45665</c:v>
                </c:pt>
                <c:pt idx="4368">
                  <c:v>45666</c:v>
                </c:pt>
                <c:pt idx="4369">
                  <c:v>45667</c:v>
                </c:pt>
                <c:pt idx="4370">
                  <c:v>45670</c:v>
                </c:pt>
                <c:pt idx="4371">
                  <c:v>45671</c:v>
                </c:pt>
                <c:pt idx="4372">
                  <c:v>45672</c:v>
                </c:pt>
                <c:pt idx="4373">
                  <c:v>45673</c:v>
                </c:pt>
                <c:pt idx="4374">
                  <c:v>45674</c:v>
                </c:pt>
                <c:pt idx="4375">
                  <c:v>45678</c:v>
                </c:pt>
                <c:pt idx="4376">
                  <c:v>45679</c:v>
                </c:pt>
                <c:pt idx="4377">
                  <c:v>45680</c:v>
                </c:pt>
                <c:pt idx="4378">
                  <c:v>45681</c:v>
                </c:pt>
                <c:pt idx="4379">
                  <c:v>45684</c:v>
                </c:pt>
                <c:pt idx="4380">
                  <c:v>45685</c:v>
                </c:pt>
                <c:pt idx="4381">
                  <c:v>45686</c:v>
                </c:pt>
                <c:pt idx="4382">
                  <c:v>45687</c:v>
                </c:pt>
                <c:pt idx="4383">
                  <c:v>45688</c:v>
                </c:pt>
                <c:pt idx="4384">
                  <c:v>45691</c:v>
                </c:pt>
                <c:pt idx="4385">
                  <c:v>45692</c:v>
                </c:pt>
                <c:pt idx="4386">
                  <c:v>45693</c:v>
                </c:pt>
                <c:pt idx="4387">
                  <c:v>45694</c:v>
                </c:pt>
                <c:pt idx="4388">
                  <c:v>45695</c:v>
                </c:pt>
                <c:pt idx="4389">
                  <c:v>45698</c:v>
                </c:pt>
                <c:pt idx="4390">
                  <c:v>45699</c:v>
                </c:pt>
                <c:pt idx="4391">
                  <c:v>45700</c:v>
                </c:pt>
                <c:pt idx="4392">
                  <c:v>45701</c:v>
                </c:pt>
                <c:pt idx="4393">
                  <c:v>45702</c:v>
                </c:pt>
                <c:pt idx="4394">
                  <c:v>45706</c:v>
                </c:pt>
                <c:pt idx="4395">
                  <c:v>45707</c:v>
                </c:pt>
                <c:pt idx="4396">
                  <c:v>45708</c:v>
                </c:pt>
                <c:pt idx="4397">
                  <c:v>45709</c:v>
                </c:pt>
                <c:pt idx="4398">
                  <c:v>45712</c:v>
                </c:pt>
                <c:pt idx="4399">
                  <c:v>45713</c:v>
                </c:pt>
                <c:pt idx="4400">
                  <c:v>45714</c:v>
                </c:pt>
                <c:pt idx="4401">
                  <c:v>45715</c:v>
                </c:pt>
                <c:pt idx="4402">
                  <c:v>45716</c:v>
                </c:pt>
                <c:pt idx="4403">
                  <c:v>45719</c:v>
                </c:pt>
                <c:pt idx="4404">
                  <c:v>45720</c:v>
                </c:pt>
                <c:pt idx="4405">
                  <c:v>45721</c:v>
                </c:pt>
                <c:pt idx="4406">
                  <c:v>45722</c:v>
                </c:pt>
                <c:pt idx="4407">
                  <c:v>45723</c:v>
                </c:pt>
                <c:pt idx="4408">
                  <c:v>45726</c:v>
                </c:pt>
                <c:pt idx="4409">
                  <c:v>45727</c:v>
                </c:pt>
                <c:pt idx="4410">
                  <c:v>45728</c:v>
                </c:pt>
                <c:pt idx="4411">
                  <c:v>45729</c:v>
                </c:pt>
                <c:pt idx="4412">
                  <c:v>45730</c:v>
                </c:pt>
                <c:pt idx="4413">
                  <c:v>45733</c:v>
                </c:pt>
                <c:pt idx="4414">
                  <c:v>45734</c:v>
                </c:pt>
                <c:pt idx="4415">
                  <c:v>45735</c:v>
                </c:pt>
                <c:pt idx="4416">
                  <c:v>45736</c:v>
                </c:pt>
                <c:pt idx="4417">
                  <c:v>45737</c:v>
                </c:pt>
                <c:pt idx="4418">
                  <c:v>45740</c:v>
                </c:pt>
                <c:pt idx="4419">
                  <c:v>45741</c:v>
                </c:pt>
                <c:pt idx="4420">
                  <c:v>45742</c:v>
                </c:pt>
                <c:pt idx="4421">
                  <c:v>45743</c:v>
                </c:pt>
                <c:pt idx="4422">
                  <c:v>45744</c:v>
                </c:pt>
                <c:pt idx="4423">
                  <c:v>45747</c:v>
                </c:pt>
                <c:pt idx="4424">
                  <c:v>45748</c:v>
                </c:pt>
                <c:pt idx="4425">
                  <c:v>45749</c:v>
                </c:pt>
                <c:pt idx="4426">
                  <c:v>45750</c:v>
                </c:pt>
                <c:pt idx="4427">
                  <c:v>45751</c:v>
                </c:pt>
                <c:pt idx="4428">
                  <c:v>45754</c:v>
                </c:pt>
                <c:pt idx="4429">
                  <c:v>45755</c:v>
                </c:pt>
                <c:pt idx="4430">
                  <c:v>45756</c:v>
                </c:pt>
                <c:pt idx="4431">
                  <c:v>45757</c:v>
                </c:pt>
                <c:pt idx="4432">
                  <c:v>45758</c:v>
                </c:pt>
                <c:pt idx="4433">
                  <c:v>45761</c:v>
                </c:pt>
                <c:pt idx="4434">
                  <c:v>45762</c:v>
                </c:pt>
                <c:pt idx="4435">
                  <c:v>45763</c:v>
                </c:pt>
                <c:pt idx="4436">
                  <c:v>45764</c:v>
                </c:pt>
                <c:pt idx="4437">
                  <c:v>45768</c:v>
                </c:pt>
                <c:pt idx="4438">
                  <c:v>45769</c:v>
                </c:pt>
                <c:pt idx="4439">
                  <c:v>45770</c:v>
                </c:pt>
                <c:pt idx="4440">
                  <c:v>45771</c:v>
                </c:pt>
                <c:pt idx="4441">
                  <c:v>45772</c:v>
                </c:pt>
                <c:pt idx="4442">
                  <c:v>45775</c:v>
                </c:pt>
                <c:pt idx="4443">
                  <c:v>45776</c:v>
                </c:pt>
                <c:pt idx="4444">
                  <c:v>45777</c:v>
                </c:pt>
                <c:pt idx="4445">
                  <c:v>45778</c:v>
                </c:pt>
                <c:pt idx="4446">
                  <c:v>45779</c:v>
                </c:pt>
                <c:pt idx="4447">
                  <c:v>45782</c:v>
                </c:pt>
                <c:pt idx="4448">
                  <c:v>45783</c:v>
                </c:pt>
                <c:pt idx="4449">
                  <c:v>45784</c:v>
                </c:pt>
                <c:pt idx="4450">
                  <c:v>45785</c:v>
                </c:pt>
                <c:pt idx="4451">
                  <c:v>45786</c:v>
                </c:pt>
                <c:pt idx="4452">
                  <c:v>45789</c:v>
                </c:pt>
                <c:pt idx="4453">
                  <c:v>45790</c:v>
                </c:pt>
                <c:pt idx="4454">
                  <c:v>45791</c:v>
                </c:pt>
                <c:pt idx="4455">
                  <c:v>45792</c:v>
                </c:pt>
                <c:pt idx="4456">
                  <c:v>45793</c:v>
                </c:pt>
                <c:pt idx="4457">
                  <c:v>45796</c:v>
                </c:pt>
                <c:pt idx="4458">
                  <c:v>45797</c:v>
                </c:pt>
                <c:pt idx="4459">
                  <c:v>45798</c:v>
                </c:pt>
                <c:pt idx="4460">
                  <c:v>45799</c:v>
                </c:pt>
                <c:pt idx="4461">
                  <c:v>45800</c:v>
                </c:pt>
                <c:pt idx="4462">
                  <c:v>45804</c:v>
                </c:pt>
                <c:pt idx="4463">
                  <c:v>45805</c:v>
                </c:pt>
                <c:pt idx="4464">
                  <c:v>45806</c:v>
                </c:pt>
                <c:pt idx="4465">
                  <c:v>45807</c:v>
                </c:pt>
                <c:pt idx="4466">
                  <c:v>45810</c:v>
                </c:pt>
                <c:pt idx="4467">
                  <c:v>45811</c:v>
                </c:pt>
                <c:pt idx="4468">
                  <c:v>45812</c:v>
                </c:pt>
                <c:pt idx="4469">
                  <c:v>45813</c:v>
                </c:pt>
                <c:pt idx="4470">
                  <c:v>45814</c:v>
                </c:pt>
                <c:pt idx="4471">
                  <c:v>45817</c:v>
                </c:pt>
                <c:pt idx="4472">
                  <c:v>45818</c:v>
                </c:pt>
                <c:pt idx="4473">
                  <c:v>45819</c:v>
                </c:pt>
                <c:pt idx="4474">
                  <c:v>45820</c:v>
                </c:pt>
                <c:pt idx="4475">
                  <c:v>45821</c:v>
                </c:pt>
                <c:pt idx="4476">
                  <c:v>45824</c:v>
                </c:pt>
                <c:pt idx="4477">
                  <c:v>45825</c:v>
                </c:pt>
                <c:pt idx="4478">
                  <c:v>45826</c:v>
                </c:pt>
                <c:pt idx="4479">
                  <c:v>45828</c:v>
                </c:pt>
                <c:pt idx="4480">
                  <c:v>45831</c:v>
                </c:pt>
                <c:pt idx="4481">
                  <c:v>45832</c:v>
                </c:pt>
                <c:pt idx="4482">
                  <c:v>45833</c:v>
                </c:pt>
                <c:pt idx="4483">
                  <c:v>45834</c:v>
                </c:pt>
                <c:pt idx="4484">
                  <c:v>45835</c:v>
                </c:pt>
                <c:pt idx="4485">
                  <c:v>45838</c:v>
                </c:pt>
                <c:pt idx="4486">
                  <c:v>45839</c:v>
                </c:pt>
                <c:pt idx="4487">
                  <c:v>45840</c:v>
                </c:pt>
                <c:pt idx="4488">
                  <c:v>45841</c:v>
                </c:pt>
                <c:pt idx="4489">
                  <c:v>45845</c:v>
                </c:pt>
                <c:pt idx="4490">
                  <c:v>45846</c:v>
                </c:pt>
                <c:pt idx="4491">
                  <c:v>45847</c:v>
                </c:pt>
                <c:pt idx="4492">
                  <c:v>45848</c:v>
                </c:pt>
                <c:pt idx="4493">
                  <c:v>45849</c:v>
                </c:pt>
                <c:pt idx="4494">
                  <c:v>45852</c:v>
                </c:pt>
                <c:pt idx="4495">
                  <c:v>45853</c:v>
                </c:pt>
                <c:pt idx="4496">
                  <c:v>45854</c:v>
                </c:pt>
                <c:pt idx="4497">
                  <c:v>45855</c:v>
                </c:pt>
                <c:pt idx="4498">
                  <c:v>45856</c:v>
                </c:pt>
                <c:pt idx="4499">
                  <c:v>45859</c:v>
                </c:pt>
                <c:pt idx="4500">
                  <c:v>45860</c:v>
                </c:pt>
                <c:pt idx="4501">
                  <c:v>45861</c:v>
                </c:pt>
                <c:pt idx="4502">
                  <c:v>45862</c:v>
                </c:pt>
                <c:pt idx="4503">
                  <c:v>45863</c:v>
                </c:pt>
                <c:pt idx="4504">
                  <c:v>45866</c:v>
                </c:pt>
                <c:pt idx="4505">
                  <c:v>45867</c:v>
                </c:pt>
                <c:pt idx="4506">
                  <c:v>45868</c:v>
                </c:pt>
                <c:pt idx="4507">
                  <c:v>45869</c:v>
                </c:pt>
                <c:pt idx="4508">
                  <c:v>45870</c:v>
                </c:pt>
                <c:pt idx="4509">
                  <c:v>45873</c:v>
                </c:pt>
                <c:pt idx="4510">
                  <c:v>45874</c:v>
                </c:pt>
                <c:pt idx="4511">
                  <c:v>45875</c:v>
                </c:pt>
                <c:pt idx="4512">
                  <c:v>45876</c:v>
                </c:pt>
                <c:pt idx="4513">
                  <c:v>45877</c:v>
                </c:pt>
                <c:pt idx="4514">
                  <c:v>45880</c:v>
                </c:pt>
                <c:pt idx="4515">
                  <c:v>45881</c:v>
                </c:pt>
                <c:pt idx="4516">
                  <c:v>45882</c:v>
                </c:pt>
                <c:pt idx="4517">
                  <c:v>45883</c:v>
                </c:pt>
                <c:pt idx="4518">
                  <c:v>45884</c:v>
                </c:pt>
                <c:pt idx="4519">
                  <c:v>45887</c:v>
                </c:pt>
                <c:pt idx="4520">
                  <c:v>45888</c:v>
                </c:pt>
                <c:pt idx="4521">
                  <c:v>45889</c:v>
                </c:pt>
                <c:pt idx="4522">
                  <c:v>45890</c:v>
                </c:pt>
                <c:pt idx="4523">
                  <c:v>45891</c:v>
                </c:pt>
                <c:pt idx="4524">
                  <c:v>45894</c:v>
                </c:pt>
                <c:pt idx="4525">
                  <c:v>45895</c:v>
                </c:pt>
                <c:pt idx="4526">
                  <c:v>45896</c:v>
                </c:pt>
                <c:pt idx="4527">
                  <c:v>45897</c:v>
                </c:pt>
                <c:pt idx="4528">
                  <c:v>45898</c:v>
                </c:pt>
                <c:pt idx="4529">
                  <c:v>45902</c:v>
                </c:pt>
                <c:pt idx="4530">
                  <c:v>45903</c:v>
                </c:pt>
                <c:pt idx="4531">
                  <c:v>45904</c:v>
                </c:pt>
                <c:pt idx="4532">
                  <c:v>45905</c:v>
                </c:pt>
                <c:pt idx="4533">
                  <c:v>45908</c:v>
                </c:pt>
                <c:pt idx="4534">
                  <c:v>45909</c:v>
                </c:pt>
                <c:pt idx="4535">
                  <c:v>45910</c:v>
                </c:pt>
                <c:pt idx="4536">
                  <c:v>45911</c:v>
                </c:pt>
                <c:pt idx="4537">
                  <c:v>45912</c:v>
                </c:pt>
                <c:pt idx="4538">
                  <c:v>45915</c:v>
                </c:pt>
                <c:pt idx="4539">
                  <c:v>45916</c:v>
                </c:pt>
                <c:pt idx="4540">
                  <c:v>45917</c:v>
                </c:pt>
                <c:pt idx="4541">
                  <c:v>45918</c:v>
                </c:pt>
                <c:pt idx="4542">
                  <c:v>45919</c:v>
                </c:pt>
                <c:pt idx="4543">
                  <c:v>45922</c:v>
                </c:pt>
                <c:pt idx="4544">
                  <c:v>45923</c:v>
                </c:pt>
                <c:pt idx="4545">
                  <c:v>45924</c:v>
                </c:pt>
                <c:pt idx="4546">
                  <c:v>45925</c:v>
                </c:pt>
                <c:pt idx="4547">
                  <c:v>45926</c:v>
                </c:pt>
                <c:pt idx="4548">
                  <c:v>45929</c:v>
                </c:pt>
                <c:pt idx="4549">
                  <c:v>45930</c:v>
                </c:pt>
                <c:pt idx="4550">
                  <c:v>45931</c:v>
                </c:pt>
                <c:pt idx="4551">
                  <c:v>45932</c:v>
                </c:pt>
                <c:pt idx="4552">
                  <c:v>45933</c:v>
                </c:pt>
                <c:pt idx="4553">
                  <c:v>45936</c:v>
                </c:pt>
                <c:pt idx="4554">
                  <c:v>45937</c:v>
                </c:pt>
                <c:pt idx="4555">
                  <c:v>45938</c:v>
                </c:pt>
                <c:pt idx="4556">
                  <c:v>45939</c:v>
                </c:pt>
                <c:pt idx="4557">
                  <c:v>45940</c:v>
                </c:pt>
                <c:pt idx="4558">
                  <c:v>45944</c:v>
                </c:pt>
                <c:pt idx="4559">
                  <c:v>45945</c:v>
                </c:pt>
                <c:pt idx="4560">
                  <c:v>45946</c:v>
                </c:pt>
                <c:pt idx="4561">
                  <c:v>45947</c:v>
                </c:pt>
                <c:pt idx="4562">
                  <c:v>45950</c:v>
                </c:pt>
                <c:pt idx="4563">
                  <c:v>45951</c:v>
                </c:pt>
                <c:pt idx="4564">
                  <c:v>45952</c:v>
                </c:pt>
                <c:pt idx="4565">
                  <c:v>45953</c:v>
                </c:pt>
                <c:pt idx="4566">
                  <c:v>45954</c:v>
                </c:pt>
                <c:pt idx="4567">
                  <c:v>45957</c:v>
                </c:pt>
                <c:pt idx="4568">
                  <c:v>45958</c:v>
                </c:pt>
                <c:pt idx="4569">
                  <c:v>45959</c:v>
                </c:pt>
                <c:pt idx="4570">
                  <c:v>45960</c:v>
                </c:pt>
                <c:pt idx="4571">
                  <c:v>45961</c:v>
                </c:pt>
                <c:pt idx="4572">
                  <c:v>45964</c:v>
                </c:pt>
                <c:pt idx="4573">
                  <c:v>45965</c:v>
                </c:pt>
                <c:pt idx="4574">
                  <c:v>45966</c:v>
                </c:pt>
                <c:pt idx="4575">
                  <c:v>45967</c:v>
                </c:pt>
                <c:pt idx="4576">
                  <c:v>45968</c:v>
                </c:pt>
                <c:pt idx="4577">
                  <c:v>45971</c:v>
                </c:pt>
                <c:pt idx="4578">
                  <c:v>45973</c:v>
                </c:pt>
                <c:pt idx="4579">
                  <c:v>45974</c:v>
                </c:pt>
                <c:pt idx="4580">
                  <c:v>45975</c:v>
                </c:pt>
                <c:pt idx="4581">
                  <c:v>45978</c:v>
                </c:pt>
                <c:pt idx="4582">
                  <c:v>45979</c:v>
                </c:pt>
                <c:pt idx="4583">
                  <c:v>45980</c:v>
                </c:pt>
                <c:pt idx="4584">
                  <c:v>45981</c:v>
                </c:pt>
                <c:pt idx="4585">
                  <c:v>45982</c:v>
                </c:pt>
                <c:pt idx="4586">
                  <c:v>45985</c:v>
                </c:pt>
                <c:pt idx="4587">
                  <c:v>45986</c:v>
                </c:pt>
                <c:pt idx="4588">
                  <c:v>45987</c:v>
                </c:pt>
                <c:pt idx="4589">
                  <c:v>45989</c:v>
                </c:pt>
              </c:numCache>
            </c:numRef>
          </c:cat>
          <c:val>
            <c:numRef>
              <c:f>'VIX MOVE'!$I$8:$I$10000</c:f>
              <c:numCache>
                <c:formatCode>0.00</c:formatCode>
                <c:ptCount val="999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1</c:v>
                </c:pt>
                <c:pt idx="4364">
                  <c:v>1</c:v>
                </c:pt>
                <c:pt idx="4365">
                  <c:v>1</c:v>
                </c:pt>
                <c:pt idx="4366">
                  <c:v>1</c:v>
                </c:pt>
                <c:pt idx="4367">
                  <c:v>1</c:v>
                </c:pt>
                <c:pt idx="4368">
                  <c:v>1</c:v>
                </c:pt>
                <c:pt idx="4369">
                  <c:v>1</c:v>
                </c:pt>
                <c:pt idx="4370">
                  <c:v>1</c:v>
                </c:pt>
                <c:pt idx="4371">
                  <c:v>1</c:v>
                </c:pt>
                <c:pt idx="4372">
                  <c:v>1</c:v>
                </c:pt>
                <c:pt idx="4373">
                  <c:v>1</c:v>
                </c:pt>
                <c:pt idx="4374">
                  <c:v>1</c:v>
                </c:pt>
                <c:pt idx="4375">
                  <c:v>1</c:v>
                </c:pt>
                <c:pt idx="4376">
                  <c:v>1</c:v>
                </c:pt>
                <c:pt idx="4377">
                  <c:v>1</c:v>
                </c:pt>
                <c:pt idx="4378">
                  <c:v>1</c:v>
                </c:pt>
                <c:pt idx="4379">
                  <c:v>1</c:v>
                </c:pt>
                <c:pt idx="4380">
                  <c:v>1</c:v>
                </c:pt>
                <c:pt idx="4381">
                  <c:v>1</c:v>
                </c:pt>
                <c:pt idx="4382">
                  <c:v>1</c:v>
                </c:pt>
                <c:pt idx="4383">
                  <c:v>1</c:v>
                </c:pt>
                <c:pt idx="4384">
                  <c:v>1</c:v>
                </c:pt>
                <c:pt idx="4385">
                  <c:v>1</c:v>
                </c:pt>
                <c:pt idx="4386">
                  <c:v>1</c:v>
                </c:pt>
                <c:pt idx="4387">
                  <c:v>1</c:v>
                </c:pt>
                <c:pt idx="4388">
                  <c:v>1</c:v>
                </c:pt>
                <c:pt idx="4389">
                  <c:v>1</c:v>
                </c:pt>
                <c:pt idx="4390">
                  <c:v>1</c:v>
                </c:pt>
                <c:pt idx="4391">
                  <c:v>1</c:v>
                </c:pt>
                <c:pt idx="4392">
                  <c:v>1</c:v>
                </c:pt>
                <c:pt idx="4393">
                  <c:v>1</c:v>
                </c:pt>
                <c:pt idx="4394">
                  <c:v>1</c:v>
                </c:pt>
                <c:pt idx="4395">
                  <c:v>1</c:v>
                </c:pt>
                <c:pt idx="4396">
                  <c:v>1</c:v>
                </c:pt>
                <c:pt idx="4397">
                  <c:v>1</c:v>
                </c:pt>
                <c:pt idx="4398">
                  <c:v>1</c:v>
                </c:pt>
                <c:pt idx="4399">
                  <c:v>1</c:v>
                </c:pt>
                <c:pt idx="4400">
                  <c:v>1</c:v>
                </c:pt>
                <c:pt idx="4401">
                  <c:v>1</c:v>
                </c:pt>
                <c:pt idx="4402">
                  <c:v>1</c:v>
                </c:pt>
                <c:pt idx="4403">
                  <c:v>1</c:v>
                </c:pt>
                <c:pt idx="4404">
                  <c:v>1</c:v>
                </c:pt>
                <c:pt idx="4405">
                  <c:v>1</c:v>
                </c:pt>
                <c:pt idx="4406">
                  <c:v>1</c:v>
                </c:pt>
                <c:pt idx="4407">
                  <c:v>1</c:v>
                </c:pt>
                <c:pt idx="4408">
                  <c:v>1</c:v>
                </c:pt>
                <c:pt idx="4409">
                  <c:v>1</c:v>
                </c:pt>
                <c:pt idx="4410">
                  <c:v>1</c:v>
                </c:pt>
                <c:pt idx="4411">
                  <c:v>1</c:v>
                </c:pt>
                <c:pt idx="4412">
                  <c:v>1</c:v>
                </c:pt>
                <c:pt idx="4413">
                  <c:v>1</c:v>
                </c:pt>
                <c:pt idx="4414">
                  <c:v>1</c:v>
                </c:pt>
                <c:pt idx="4415">
                  <c:v>1</c:v>
                </c:pt>
                <c:pt idx="4416">
                  <c:v>1</c:v>
                </c:pt>
                <c:pt idx="4417">
                  <c:v>1</c:v>
                </c:pt>
                <c:pt idx="4418">
                  <c:v>1</c:v>
                </c:pt>
                <c:pt idx="4419">
                  <c:v>1</c:v>
                </c:pt>
                <c:pt idx="4420">
                  <c:v>1</c:v>
                </c:pt>
                <c:pt idx="4421">
                  <c:v>1</c:v>
                </c:pt>
                <c:pt idx="4422">
                  <c:v>1</c:v>
                </c:pt>
                <c:pt idx="4423">
                  <c:v>1</c:v>
                </c:pt>
                <c:pt idx="4424">
                  <c:v>1</c:v>
                </c:pt>
                <c:pt idx="4425">
                  <c:v>1</c:v>
                </c:pt>
                <c:pt idx="4426">
                  <c:v>1</c:v>
                </c:pt>
                <c:pt idx="4427">
                  <c:v>1</c:v>
                </c:pt>
                <c:pt idx="4428">
                  <c:v>1</c:v>
                </c:pt>
                <c:pt idx="4429">
                  <c:v>1</c:v>
                </c:pt>
                <c:pt idx="4430">
                  <c:v>1</c:v>
                </c:pt>
                <c:pt idx="4431">
                  <c:v>1</c:v>
                </c:pt>
                <c:pt idx="4432">
                  <c:v>1</c:v>
                </c:pt>
                <c:pt idx="4433">
                  <c:v>1</c:v>
                </c:pt>
                <c:pt idx="4434">
                  <c:v>1</c:v>
                </c:pt>
                <c:pt idx="4435">
                  <c:v>1</c:v>
                </c:pt>
                <c:pt idx="4436">
                  <c:v>1</c:v>
                </c:pt>
                <c:pt idx="4437">
                  <c:v>1</c:v>
                </c:pt>
                <c:pt idx="4438">
                  <c:v>1</c:v>
                </c:pt>
                <c:pt idx="4439">
                  <c:v>1</c:v>
                </c:pt>
                <c:pt idx="4440">
                  <c:v>1</c:v>
                </c:pt>
                <c:pt idx="4441">
                  <c:v>1</c:v>
                </c:pt>
                <c:pt idx="4442">
                  <c:v>1</c:v>
                </c:pt>
                <c:pt idx="4443">
                  <c:v>1</c:v>
                </c:pt>
                <c:pt idx="4444">
                  <c:v>1</c:v>
                </c:pt>
                <c:pt idx="4445">
                  <c:v>1</c:v>
                </c:pt>
                <c:pt idx="4446">
                  <c:v>1</c:v>
                </c:pt>
                <c:pt idx="4447">
                  <c:v>1</c:v>
                </c:pt>
                <c:pt idx="4448">
                  <c:v>1</c:v>
                </c:pt>
                <c:pt idx="4449">
                  <c:v>1</c:v>
                </c:pt>
                <c:pt idx="4450">
                  <c:v>1</c:v>
                </c:pt>
                <c:pt idx="4451">
                  <c:v>1</c:v>
                </c:pt>
                <c:pt idx="4452">
                  <c:v>1</c:v>
                </c:pt>
                <c:pt idx="4453">
                  <c:v>1</c:v>
                </c:pt>
                <c:pt idx="4454">
                  <c:v>1</c:v>
                </c:pt>
                <c:pt idx="4455">
                  <c:v>1</c:v>
                </c:pt>
                <c:pt idx="4456">
                  <c:v>1</c:v>
                </c:pt>
                <c:pt idx="4457">
                  <c:v>1</c:v>
                </c:pt>
                <c:pt idx="4458">
                  <c:v>1</c:v>
                </c:pt>
                <c:pt idx="4459">
                  <c:v>1</c:v>
                </c:pt>
                <c:pt idx="4460">
                  <c:v>1</c:v>
                </c:pt>
                <c:pt idx="4461">
                  <c:v>1</c:v>
                </c:pt>
                <c:pt idx="4462">
                  <c:v>1</c:v>
                </c:pt>
                <c:pt idx="4463">
                  <c:v>1</c:v>
                </c:pt>
                <c:pt idx="4464">
                  <c:v>1</c:v>
                </c:pt>
                <c:pt idx="4465">
                  <c:v>1</c:v>
                </c:pt>
                <c:pt idx="4466">
                  <c:v>1</c:v>
                </c:pt>
                <c:pt idx="4467">
                  <c:v>1</c:v>
                </c:pt>
                <c:pt idx="4468">
                  <c:v>1</c:v>
                </c:pt>
                <c:pt idx="4469">
                  <c:v>1</c:v>
                </c:pt>
                <c:pt idx="4470">
                  <c:v>1</c:v>
                </c:pt>
                <c:pt idx="4471">
                  <c:v>1</c:v>
                </c:pt>
                <c:pt idx="4472">
                  <c:v>1</c:v>
                </c:pt>
                <c:pt idx="4473">
                  <c:v>1</c:v>
                </c:pt>
                <c:pt idx="4474">
                  <c:v>1</c:v>
                </c:pt>
                <c:pt idx="4475">
                  <c:v>1</c:v>
                </c:pt>
                <c:pt idx="4476">
                  <c:v>1</c:v>
                </c:pt>
                <c:pt idx="4477">
                  <c:v>1</c:v>
                </c:pt>
                <c:pt idx="4478">
                  <c:v>1</c:v>
                </c:pt>
                <c:pt idx="4479">
                  <c:v>1</c:v>
                </c:pt>
                <c:pt idx="4480">
                  <c:v>1</c:v>
                </c:pt>
                <c:pt idx="4481">
                  <c:v>1</c:v>
                </c:pt>
                <c:pt idx="4482">
                  <c:v>1</c:v>
                </c:pt>
                <c:pt idx="4483">
                  <c:v>1</c:v>
                </c:pt>
                <c:pt idx="4484">
                  <c:v>1</c:v>
                </c:pt>
                <c:pt idx="4485">
                  <c:v>1</c:v>
                </c:pt>
                <c:pt idx="4486">
                  <c:v>1</c:v>
                </c:pt>
                <c:pt idx="4487">
                  <c:v>1</c:v>
                </c:pt>
                <c:pt idx="4488">
                  <c:v>1</c:v>
                </c:pt>
                <c:pt idx="4489">
                  <c:v>1</c:v>
                </c:pt>
                <c:pt idx="4490">
                  <c:v>1</c:v>
                </c:pt>
                <c:pt idx="4491">
                  <c:v>1</c:v>
                </c:pt>
                <c:pt idx="4492">
                  <c:v>1</c:v>
                </c:pt>
                <c:pt idx="4493">
                  <c:v>1</c:v>
                </c:pt>
                <c:pt idx="4494">
                  <c:v>1</c:v>
                </c:pt>
                <c:pt idx="4495">
                  <c:v>1</c:v>
                </c:pt>
                <c:pt idx="4496">
                  <c:v>1</c:v>
                </c:pt>
                <c:pt idx="4497">
                  <c:v>1</c:v>
                </c:pt>
                <c:pt idx="4498">
                  <c:v>1</c:v>
                </c:pt>
                <c:pt idx="4499">
                  <c:v>1</c:v>
                </c:pt>
                <c:pt idx="4500">
                  <c:v>1</c:v>
                </c:pt>
                <c:pt idx="4501">
                  <c:v>1</c:v>
                </c:pt>
                <c:pt idx="4502">
                  <c:v>1</c:v>
                </c:pt>
                <c:pt idx="4503">
                  <c:v>1</c:v>
                </c:pt>
                <c:pt idx="4504">
                  <c:v>1</c:v>
                </c:pt>
                <c:pt idx="4505">
                  <c:v>1</c:v>
                </c:pt>
                <c:pt idx="4506">
                  <c:v>1</c:v>
                </c:pt>
                <c:pt idx="4507">
                  <c:v>1</c:v>
                </c:pt>
                <c:pt idx="4508">
                  <c:v>1</c:v>
                </c:pt>
                <c:pt idx="4509">
                  <c:v>1</c:v>
                </c:pt>
                <c:pt idx="4510">
                  <c:v>1</c:v>
                </c:pt>
                <c:pt idx="4511">
                  <c:v>1</c:v>
                </c:pt>
                <c:pt idx="4512">
                  <c:v>1</c:v>
                </c:pt>
                <c:pt idx="4513">
                  <c:v>1</c:v>
                </c:pt>
                <c:pt idx="4514">
                  <c:v>1</c:v>
                </c:pt>
                <c:pt idx="4515">
                  <c:v>1</c:v>
                </c:pt>
                <c:pt idx="4516">
                  <c:v>1</c:v>
                </c:pt>
                <c:pt idx="4517">
                  <c:v>1</c:v>
                </c:pt>
                <c:pt idx="4518">
                  <c:v>1</c:v>
                </c:pt>
                <c:pt idx="4519">
                  <c:v>1</c:v>
                </c:pt>
                <c:pt idx="4520">
                  <c:v>1</c:v>
                </c:pt>
                <c:pt idx="4521">
                  <c:v>1</c:v>
                </c:pt>
                <c:pt idx="4522">
                  <c:v>1</c:v>
                </c:pt>
                <c:pt idx="4523">
                  <c:v>1</c:v>
                </c:pt>
                <c:pt idx="4524">
                  <c:v>1</c:v>
                </c:pt>
                <c:pt idx="4525">
                  <c:v>1</c:v>
                </c:pt>
                <c:pt idx="4526">
                  <c:v>1</c:v>
                </c:pt>
                <c:pt idx="4527">
                  <c:v>1</c:v>
                </c:pt>
                <c:pt idx="4528">
                  <c:v>1</c:v>
                </c:pt>
                <c:pt idx="4529">
                  <c:v>1</c:v>
                </c:pt>
                <c:pt idx="4530">
                  <c:v>1</c:v>
                </c:pt>
                <c:pt idx="4531">
                  <c:v>1</c:v>
                </c:pt>
                <c:pt idx="4532">
                  <c:v>1</c:v>
                </c:pt>
                <c:pt idx="4533">
                  <c:v>1</c:v>
                </c:pt>
                <c:pt idx="4534">
                  <c:v>1</c:v>
                </c:pt>
                <c:pt idx="4535">
                  <c:v>1</c:v>
                </c:pt>
                <c:pt idx="4536">
                  <c:v>1</c:v>
                </c:pt>
                <c:pt idx="4537">
                  <c:v>1</c:v>
                </c:pt>
                <c:pt idx="4538">
                  <c:v>1</c:v>
                </c:pt>
                <c:pt idx="4539">
                  <c:v>1</c:v>
                </c:pt>
                <c:pt idx="4540">
                  <c:v>1</c:v>
                </c:pt>
                <c:pt idx="4541">
                  <c:v>1</c:v>
                </c:pt>
                <c:pt idx="4542">
                  <c:v>1</c:v>
                </c:pt>
                <c:pt idx="4543">
                  <c:v>1</c:v>
                </c:pt>
                <c:pt idx="4544">
                  <c:v>1</c:v>
                </c:pt>
                <c:pt idx="4545">
                  <c:v>1</c:v>
                </c:pt>
                <c:pt idx="4546">
                  <c:v>1</c:v>
                </c:pt>
                <c:pt idx="4547">
                  <c:v>1</c:v>
                </c:pt>
                <c:pt idx="4548">
                  <c:v>1</c:v>
                </c:pt>
                <c:pt idx="4549">
                  <c:v>1</c:v>
                </c:pt>
                <c:pt idx="4550">
                  <c:v>1</c:v>
                </c:pt>
                <c:pt idx="4551">
                  <c:v>1</c:v>
                </c:pt>
                <c:pt idx="4552">
                  <c:v>1</c:v>
                </c:pt>
                <c:pt idx="4553">
                  <c:v>1</c:v>
                </c:pt>
                <c:pt idx="4554">
                  <c:v>1</c:v>
                </c:pt>
                <c:pt idx="4555">
                  <c:v>1</c:v>
                </c:pt>
                <c:pt idx="4556">
                  <c:v>1</c:v>
                </c:pt>
                <c:pt idx="4557">
                  <c:v>1</c:v>
                </c:pt>
                <c:pt idx="4558">
                  <c:v>1</c:v>
                </c:pt>
                <c:pt idx="4559">
                  <c:v>1</c:v>
                </c:pt>
                <c:pt idx="4560">
                  <c:v>1</c:v>
                </c:pt>
                <c:pt idx="4561">
                  <c:v>1</c:v>
                </c:pt>
                <c:pt idx="4562">
                  <c:v>1</c:v>
                </c:pt>
                <c:pt idx="4563">
                  <c:v>1</c:v>
                </c:pt>
                <c:pt idx="4564">
                  <c:v>1</c:v>
                </c:pt>
                <c:pt idx="4565">
                  <c:v>1</c:v>
                </c:pt>
                <c:pt idx="4566">
                  <c:v>1</c:v>
                </c:pt>
                <c:pt idx="4567">
                  <c:v>1</c:v>
                </c:pt>
                <c:pt idx="4568">
                  <c:v>1</c:v>
                </c:pt>
                <c:pt idx="4569">
                  <c:v>1</c:v>
                </c:pt>
                <c:pt idx="4570">
                  <c:v>1</c:v>
                </c:pt>
                <c:pt idx="4571">
                  <c:v>1</c:v>
                </c:pt>
                <c:pt idx="4572">
                  <c:v>1</c:v>
                </c:pt>
                <c:pt idx="4573">
                  <c:v>1</c:v>
                </c:pt>
                <c:pt idx="4574">
                  <c:v>1</c:v>
                </c:pt>
                <c:pt idx="4575">
                  <c:v>1</c:v>
                </c:pt>
                <c:pt idx="4576">
                  <c:v>1</c:v>
                </c:pt>
                <c:pt idx="4577">
                  <c:v>1</c:v>
                </c:pt>
                <c:pt idx="4578">
                  <c:v>1</c:v>
                </c:pt>
                <c:pt idx="4579">
                  <c:v>1</c:v>
                </c:pt>
                <c:pt idx="4580">
                  <c:v>1</c:v>
                </c:pt>
                <c:pt idx="4581">
                  <c:v>1</c:v>
                </c:pt>
                <c:pt idx="4582">
                  <c:v>1</c:v>
                </c:pt>
                <c:pt idx="4583">
                  <c:v>1</c:v>
                </c:pt>
                <c:pt idx="4584">
                  <c:v>1</c:v>
                </c:pt>
                <c:pt idx="4585">
                  <c:v>1</c:v>
                </c:pt>
                <c:pt idx="4586">
                  <c:v>1</c:v>
                </c:pt>
                <c:pt idx="4587">
                  <c:v>1</c:v>
                </c:pt>
                <c:pt idx="4588">
                  <c:v>1</c:v>
                </c:pt>
                <c:pt idx="4589">
                  <c:v>1</c:v>
                </c:pt>
              </c:numCache>
            </c:numRef>
          </c:val>
          <c:extLst>
            <c:ext xmlns:c16="http://schemas.microsoft.com/office/drawing/2014/chart" uri="{C3380CC4-5D6E-409C-BE32-E72D297353CC}">
              <c16:uniqueId val="{00000000-79AB-4F0E-AAE3-52271F3DBE18}"/>
            </c:ext>
          </c:extLst>
        </c:ser>
        <c:dLbls>
          <c:showLegendKey val="0"/>
          <c:showVal val="0"/>
          <c:showCatName val="0"/>
          <c:showSerName val="0"/>
          <c:showPercent val="0"/>
          <c:showBubbleSize val="0"/>
        </c:dLbls>
        <c:axId val="1874713023"/>
        <c:axId val="1492164943"/>
      </c:areaChart>
      <c:lineChart>
        <c:grouping val="standard"/>
        <c:varyColors val="0"/>
        <c:ser>
          <c:idx val="1"/>
          <c:order val="0"/>
          <c:tx>
            <c:strRef>
              <c:f>'VIX MOVE'!$G$6</c:f>
              <c:strCache>
                <c:ptCount val="1"/>
              </c:strCache>
            </c:strRef>
          </c:tx>
          <c:spPr>
            <a:ln w="28575" cap="rnd">
              <a:solidFill>
                <a:schemeClr val="accent3"/>
              </a:solidFill>
              <a:round/>
            </a:ln>
            <a:effectLst/>
          </c:spPr>
          <c:marker>
            <c:symbol val="none"/>
          </c:marker>
          <c:cat>
            <c:numRef>
              <c:f>'VIX MOVE'!$F$8:$F$5250</c:f>
              <c:numCache>
                <c:formatCode>m/d/yyyy</c:formatCode>
                <c:ptCount val="5243"/>
                <c:pt idx="0">
                  <c:v>39449</c:v>
                </c:pt>
                <c:pt idx="1">
                  <c:v>39450</c:v>
                </c:pt>
                <c:pt idx="2">
                  <c:v>39451</c:v>
                </c:pt>
                <c:pt idx="3">
                  <c:v>39454</c:v>
                </c:pt>
                <c:pt idx="4">
                  <c:v>39455</c:v>
                </c:pt>
                <c:pt idx="5">
                  <c:v>39456</c:v>
                </c:pt>
                <c:pt idx="6">
                  <c:v>39457</c:v>
                </c:pt>
                <c:pt idx="7">
                  <c:v>39458</c:v>
                </c:pt>
                <c:pt idx="8">
                  <c:v>39461</c:v>
                </c:pt>
                <c:pt idx="9">
                  <c:v>39462</c:v>
                </c:pt>
                <c:pt idx="10">
                  <c:v>39463</c:v>
                </c:pt>
                <c:pt idx="11">
                  <c:v>39464</c:v>
                </c:pt>
                <c:pt idx="12">
                  <c:v>39465</c:v>
                </c:pt>
                <c:pt idx="13">
                  <c:v>39468</c:v>
                </c:pt>
                <c:pt idx="14">
                  <c:v>39469</c:v>
                </c:pt>
                <c:pt idx="15">
                  <c:v>39470</c:v>
                </c:pt>
                <c:pt idx="16">
                  <c:v>39471</c:v>
                </c:pt>
                <c:pt idx="17">
                  <c:v>39472</c:v>
                </c:pt>
                <c:pt idx="18">
                  <c:v>39475</c:v>
                </c:pt>
                <c:pt idx="19">
                  <c:v>39476</c:v>
                </c:pt>
                <c:pt idx="20">
                  <c:v>39477</c:v>
                </c:pt>
                <c:pt idx="21">
                  <c:v>39478</c:v>
                </c:pt>
                <c:pt idx="22">
                  <c:v>39479</c:v>
                </c:pt>
                <c:pt idx="23">
                  <c:v>39482</c:v>
                </c:pt>
                <c:pt idx="24">
                  <c:v>39483</c:v>
                </c:pt>
                <c:pt idx="25">
                  <c:v>39484</c:v>
                </c:pt>
                <c:pt idx="26">
                  <c:v>39485</c:v>
                </c:pt>
                <c:pt idx="27">
                  <c:v>39486</c:v>
                </c:pt>
                <c:pt idx="28">
                  <c:v>39489</c:v>
                </c:pt>
                <c:pt idx="29">
                  <c:v>39490</c:v>
                </c:pt>
                <c:pt idx="30">
                  <c:v>39491</c:v>
                </c:pt>
                <c:pt idx="31">
                  <c:v>39492</c:v>
                </c:pt>
                <c:pt idx="32">
                  <c:v>39493</c:v>
                </c:pt>
                <c:pt idx="33">
                  <c:v>39496</c:v>
                </c:pt>
                <c:pt idx="34">
                  <c:v>39497</c:v>
                </c:pt>
                <c:pt idx="35">
                  <c:v>39498</c:v>
                </c:pt>
                <c:pt idx="36">
                  <c:v>39499</c:v>
                </c:pt>
                <c:pt idx="37">
                  <c:v>39500</c:v>
                </c:pt>
                <c:pt idx="38">
                  <c:v>39503</c:v>
                </c:pt>
                <c:pt idx="39">
                  <c:v>39504</c:v>
                </c:pt>
                <c:pt idx="40">
                  <c:v>39505</c:v>
                </c:pt>
                <c:pt idx="41">
                  <c:v>39506</c:v>
                </c:pt>
                <c:pt idx="42">
                  <c:v>39507</c:v>
                </c:pt>
                <c:pt idx="43">
                  <c:v>39510</c:v>
                </c:pt>
                <c:pt idx="44">
                  <c:v>39511</c:v>
                </c:pt>
                <c:pt idx="45">
                  <c:v>39512</c:v>
                </c:pt>
                <c:pt idx="46">
                  <c:v>39513</c:v>
                </c:pt>
                <c:pt idx="47">
                  <c:v>39514</c:v>
                </c:pt>
                <c:pt idx="48">
                  <c:v>39517</c:v>
                </c:pt>
                <c:pt idx="49">
                  <c:v>39518</c:v>
                </c:pt>
                <c:pt idx="50">
                  <c:v>39519</c:v>
                </c:pt>
                <c:pt idx="51">
                  <c:v>39520</c:v>
                </c:pt>
                <c:pt idx="52">
                  <c:v>39521</c:v>
                </c:pt>
                <c:pt idx="53">
                  <c:v>39524</c:v>
                </c:pt>
                <c:pt idx="54">
                  <c:v>39525</c:v>
                </c:pt>
                <c:pt idx="55">
                  <c:v>39526</c:v>
                </c:pt>
                <c:pt idx="56">
                  <c:v>39527</c:v>
                </c:pt>
                <c:pt idx="57">
                  <c:v>39528</c:v>
                </c:pt>
                <c:pt idx="58">
                  <c:v>39531</c:v>
                </c:pt>
                <c:pt idx="59">
                  <c:v>39532</c:v>
                </c:pt>
                <c:pt idx="60">
                  <c:v>39533</c:v>
                </c:pt>
                <c:pt idx="61">
                  <c:v>39534</c:v>
                </c:pt>
                <c:pt idx="62">
                  <c:v>39535</c:v>
                </c:pt>
                <c:pt idx="63">
                  <c:v>39538</c:v>
                </c:pt>
                <c:pt idx="64">
                  <c:v>39539</c:v>
                </c:pt>
                <c:pt idx="65">
                  <c:v>39540</c:v>
                </c:pt>
                <c:pt idx="66">
                  <c:v>39541</c:v>
                </c:pt>
                <c:pt idx="67">
                  <c:v>39542</c:v>
                </c:pt>
                <c:pt idx="68">
                  <c:v>39545</c:v>
                </c:pt>
                <c:pt idx="69">
                  <c:v>39546</c:v>
                </c:pt>
                <c:pt idx="70">
                  <c:v>39547</c:v>
                </c:pt>
                <c:pt idx="71">
                  <c:v>39548</c:v>
                </c:pt>
                <c:pt idx="72">
                  <c:v>39549</c:v>
                </c:pt>
                <c:pt idx="73">
                  <c:v>39552</c:v>
                </c:pt>
                <c:pt idx="74">
                  <c:v>39553</c:v>
                </c:pt>
                <c:pt idx="75">
                  <c:v>39554</c:v>
                </c:pt>
                <c:pt idx="76">
                  <c:v>39555</c:v>
                </c:pt>
                <c:pt idx="77">
                  <c:v>39556</c:v>
                </c:pt>
                <c:pt idx="78">
                  <c:v>39559</c:v>
                </c:pt>
                <c:pt idx="79">
                  <c:v>39560</c:v>
                </c:pt>
                <c:pt idx="80">
                  <c:v>39561</c:v>
                </c:pt>
                <c:pt idx="81">
                  <c:v>39562</c:v>
                </c:pt>
                <c:pt idx="82">
                  <c:v>39563</c:v>
                </c:pt>
                <c:pt idx="83">
                  <c:v>39566</c:v>
                </c:pt>
                <c:pt idx="84">
                  <c:v>39567</c:v>
                </c:pt>
                <c:pt idx="85">
                  <c:v>39568</c:v>
                </c:pt>
                <c:pt idx="86">
                  <c:v>39569</c:v>
                </c:pt>
                <c:pt idx="87">
                  <c:v>39570</c:v>
                </c:pt>
                <c:pt idx="88">
                  <c:v>39573</c:v>
                </c:pt>
                <c:pt idx="89">
                  <c:v>39574</c:v>
                </c:pt>
                <c:pt idx="90">
                  <c:v>39575</c:v>
                </c:pt>
                <c:pt idx="91">
                  <c:v>39576</c:v>
                </c:pt>
                <c:pt idx="92">
                  <c:v>39577</c:v>
                </c:pt>
                <c:pt idx="93">
                  <c:v>39580</c:v>
                </c:pt>
                <c:pt idx="94">
                  <c:v>39581</c:v>
                </c:pt>
                <c:pt idx="95">
                  <c:v>39582</c:v>
                </c:pt>
                <c:pt idx="96">
                  <c:v>39583</c:v>
                </c:pt>
                <c:pt idx="97">
                  <c:v>39584</c:v>
                </c:pt>
                <c:pt idx="98">
                  <c:v>39587</c:v>
                </c:pt>
                <c:pt idx="99">
                  <c:v>39588</c:v>
                </c:pt>
                <c:pt idx="100">
                  <c:v>39589</c:v>
                </c:pt>
                <c:pt idx="101">
                  <c:v>39590</c:v>
                </c:pt>
                <c:pt idx="102">
                  <c:v>39591</c:v>
                </c:pt>
                <c:pt idx="103">
                  <c:v>39594</c:v>
                </c:pt>
                <c:pt idx="104">
                  <c:v>39595</c:v>
                </c:pt>
                <c:pt idx="105">
                  <c:v>39596</c:v>
                </c:pt>
                <c:pt idx="106">
                  <c:v>39597</c:v>
                </c:pt>
                <c:pt idx="107">
                  <c:v>39598</c:v>
                </c:pt>
                <c:pt idx="108">
                  <c:v>39601</c:v>
                </c:pt>
                <c:pt idx="109">
                  <c:v>39602</c:v>
                </c:pt>
                <c:pt idx="110">
                  <c:v>39603</c:v>
                </c:pt>
                <c:pt idx="111">
                  <c:v>39604</c:v>
                </c:pt>
                <c:pt idx="112">
                  <c:v>39605</c:v>
                </c:pt>
                <c:pt idx="113">
                  <c:v>39608</c:v>
                </c:pt>
                <c:pt idx="114">
                  <c:v>39609</c:v>
                </c:pt>
                <c:pt idx="115">
                  <c:v>39610</c:v>
                </c:pt>
                <c:pt idx="116">
                  <c:v>39611</c:v>
                </c:pt>
                <c:pt idx="117">
                  <c:v>39612</c:v>
                </c:pt>
                <c:pt idx="118">
                  <c:v>39615</c:v>
                </c:pt>
                <c:pt idx="119">
                  <c:v>39616</c:v>
                </c:pt>
                <c:pt idx="120">
                  <c:v>39617</c:v>
                </c:pt>
                <c:pt idx="121">
                  <c:v>39618</c:v>
                </c:pt>
                <c:pt idx="122">
                  <c:v>39619</c:v>
                </c:pt>
                <c:pt idx="123">
                  <c:v>39622</c:v>
                </c:pt>
                <c:pt idx="124">
                  <c:v>39623</c:v>
                </c:pt>
                <c:pt idx="125">
                  <c:v>39624</c:v>
                </c:pt>
                <c:pt idx="126">
                  <c:v>39625</c:v>
                </c:pt>
                <c:pt idx="127">
                  <c:v>39626</c:v>
                </c:pt>
                <c:pt idx="128">
                  <c:v>39629</c:v>
                </c:pt>
                <c:pt idx="129">
                  <c:v>39630</c:v>
                </c:pt>
                <c:pt idx="130">
                  <c:v>39631</c:v>
                </c:pt>
                <c:pt idx="131">
                  <c:v>39632</c:v>
                </c:pt>
                <c:pt idx="132">
                  <c:v>39633</c:v>
                </c:pt>
                <c:pt idx="133">
                  <c:v>39636</c:v>
                </c:pt>
                <c:pt idx="134">
                  <c:v>39637</c:v>
                </c:pt>
                <c:pt idx="135">
                  <c:v>39638</c:v>
                </c:pt>
                <c:pt idx="136">
                  <c:v>39639</c:v>
                </c:pt>
                <c:pt idx="137">
                  <c:v>39640</c:v>
                </c:pt>
                <c:pt idx="138">
                  <c:v>39643</c:v>
                </c:pt>
                <c:pt idx="139">
                  <c:v>39644</c:v>
                </c:pt>
                <c:pt idx="140">
                  <c:v>39645</c:v>
                </c:pt>
                <c:pt idx="141">
                  <c:v>39646</c:v>
                </c:pt>
                <c:pt idx="142">
                  <c:v>39647</c:v>
                </c:pt>
                <c:pt idx="143">
                  <c:v>39650</c:v>
                </c:pt>
                <c:pt idx="144">
                  <c:v>39651</c:v>
                </c:pt>
                <c:pt idx="145">
                  <c:v>39652</c:v>
                </c:pt>
                <c:pt idx="146">
                  <c:v>39653</c:v>
                </c:pt>
                <c:pt idx="147">
                  <c:v>39654</c:v>
                </c:pt>
                <c:pt idx="148">
                  <c:v>39657</c:v>
                </c:pt>
                <c:pt idx="149">
                  <c:v>39658</c:v>
                </c:pt>
                <c:pt idx="150">
                  <c:v>39659</c:v>
                </c:pt>
                <c:pt idx="151">
                  <c:v>39660</c:v>
                </c:pt>
                <c:pt idx="152">
                  <c:v>39661</c:v>
                </c:pt>
                <c:pt idx="153">
                  <c:v>39664</c:v>
                </c:pt>
                <c:pt idx="154">
                  <c:v>39665</c:v>
                </c:pt>
                <c:pt idx="155">
                  <c:v>39666</c:v>
                </c:pt>
                <c:pt idx="156">
                  <c:v>39667</c:v>
                </c:pt>
                <c:pt idx="157">
                  <c:v>39668</c:v>
                </c:pt>
                <c:pt idx="158">
                  <c:v>39671</c:v>
                </c:pt>
                <c:pt idx="159">
                  <c:v>39672</c:v>
                </c:pt>
                <c:pt idx="160">
                  <c:v>39673</c:v>
                </c:pt>
                <c:pt idx="161">
                  <c:v>39674</c:v>
                </c:pt>
                <c:pt idx="162">
                  <c:v>39675</c:v>
                </c:pt>
                <c:pt idx="163">
                  <c:v>39678</c:v>
                </c:pt>
                <c:pt idx="164">
                  <c:v>39679</c:v>
                </c:pt>
                <c:pt idx="165">
                  <c:v>39680</c:v>
                </c:pt>
                <c:pt idx="166">
                  <c:v>39681</c:v>
                </c:pt>
                <c:pt idx="167">
                  <c:v>39682</c:v>
                </c:pt>
                <c:pt idx="168">
                  <c:v>39685</c:v>
                </c:pt>
                <c:pt idx="169">
                  <c:v>39686</c:v>
                </c:pt>
                <c:pt idx="170">
                  <c:v>39687</c:v>
                </c:pt>
                <c:pt idx="171">
                  <c:v>39688</c:v>
                </c:pt>
                <c:pt idx="172">
                  <c:v>39689</c:v>
                </c:pt>
                <c:pt idx="173">
                  <c:v>39692</c:v>
                </c:pt>
                <c:pt idx="174">
                  <c:v>39693</c:v>
                </c:pt>
                <c:pt idx="175">
                  <c:v>39694</c:v>
                </c:pt>
                <c:pt idx="176">
                  <c:v>39695</c:v>
                </c:pt>
                <c:pt idx="177">
                  <c:v>39696</c:v>
                </c:pt>
                <c:pt idx="178">
                  <c:v>39699</c:v>
                </c:pt>
                <c:pt idx="179">
                  <c:v>39700</c:v>
                </c:pt>
                <c:pt idx="180">
                  <c:v>39701</c:v>
                </c:pt>
                <c:pt idx="181">
                  <c:v>39702</c:v>
                </c:pt>
                <c:pt idx="182">
                  <c:v>39703</c:v>
                </c:pt>
                <c:pt idx="183">
                  <c:v>39706</c:v>
                </c:pt>
                <c:pt idx="184">
                  <c:v>39707</c:v>
                </c:pt>
                <c:pt idx="185">
                  <c:v>39708</c:v>
                </c:pt>
                <c:pt idx="186">
                  <c:v>39709</c:v>
                </c:pt>
                <c:pt idx="187">
                  <c:v>39710</c:v>
                </c:pt>
                <c:pt idx="188">
                  <c:v>39713</c:v>
                </c:pt>
                <c:pt idx="189">
                  <c:v>39714</c:v>
                </c:pt>
                <c:pt idx="190">
                  <c:v>39715</c:v>
                </c:pt>
                <c:pt idx="191">
                  <c:v>39716</c:v>
                </c:pt>
                <c:pt idx="192">
                  <c:v>39717</c:v>
                </c:pt>
                <c:pt idx="193">
                  <c:v>39720</c:v>
                </c:pt>
                <c:pt idx="194">
                  <c:v>39721</c:v>
                </c:pt>
                <c:pt idx="195">
                  <c:v>39722</c:v>
                </c:pt>
                <c:pt idx="196">
                  <c:v>39723</c:v>
                </c:pt>
                <c:pt idx="197">
                  <c:v>39724</c:v>
                </c:pt>
                <c:pt idx="198">
                  <c:v>39727</c:v>
                </c:pt>
                <c:pt idx="199">
                  <c:v>39728</c:v>
                </c:pt>
                <c:pt idx="200">
                  <c:v>39729</c:v>
                </c:pt>
                <c:pt idx="201">
                  <c:v>39730</c:v>
                </c:pt>
                <c:pt idx="202">
                  <c:v>39731</c:v>
                </c:pt>
                <c:pt idx="203">
                  <c:v>39734</c:v>
                </c:pt>
                <c:pt idx="204">
                  <c:v>39735</c:v>
                </c:pt>
                <c:pt idx="205">
                  <c:v>39736</c:v>
                </c:pt>
                <c:pt idx="206">
                  <c:v>39737</c:v>
                </c:pt>
                <c:pt idx="207">
                  <c:v>39738</c:v>
                </c:pt>
                <c:pt idx="208">
                  <c:v>39741</c:v>
                </c:pt>
                <c:pt idx="209">
                  <c:v>39742</c:v>
                </c:pt>
                <c:pt idx="210">
                  <c:v>39743</c:v>
                </c:pt>
                <c:pt idx="211">
                  <c:v>39744</c:v>
                </c:pt>
                <c:pt idx="212">
                  <c:v>39745</c:v>
                </c:pt>
                <c:pt idx="213">
                  <c:v>39748</c:v>
                </c:pt>
                <c:pt idx="214">
                  <c:v>39749</c:v>
                </c:pt>
                <c:pt idx="215">
                  <c:v>39750</c:v>
                </c:pt>
                <c:pt idx="216">
                  <c:v>39751</c:v>
                </c:pt>
                <c:pt idx="217">
                  <c:v>39752</c:v>
                </c:pt>
                <c:pt idx="218">
                  <c:v>39755</c:v>
                </c:pt>
                <c:pt idx="219">
                  <c:v>39756</c:v>
                </c:pt>
                <c:pt idx="220">
                  <c:v>39757</c:v>
                </c:pt>
                <c:pt idx="221">
                  <c:v>39758</c:v>
                </c:pt>
                <c:pt idx="222">
                  <c:v>39759</c:v>
                </c:pt>
                <c:pt idx="223">
                  <c:v>39762</c:v>
                </c:pt>
                <c:pt idx="224">
                  <c:v>39763</c:v>
                </c:pt>
                <c:pt idx="225">
                  <c:v>39764</c:v>
                </c:pt>
                <c:pt idx="226">
                  <c:v>39765</c:v>
                </c:pt>
                <c:pt idx="227">
                  <c:v>39766</c:v>
                </c:pt>
                <c:pt idx="228">
                  <c:v>39769</c:v>
                </c:pt>
                <c:pt idx="229">
                  <c:v>39770</c:v>
                </c:pt>
                <c:pt idx="230">
                  <c:v>39771</c:v>
                </c:pt>
                <c:pt idx="231">
                  <c:v>39772</c:v>
                </c:pt>
                <c:pt idx="232">
                  <c:v>39773</c:v>
                </c:pt>
                <c:pt idx="233">
                  <c:v>39776</c:v>
                </c:pt>
                <c:pt idx="234">
                  <c:v>39777</c:v>
                </c:pt>
                <c:pt idx="235">
                  <c:v>39778</c:v>
                </c:pt>
                <c:pt idx="236">
                  <c:v>39779</c:v>
                </c:pt>
                <c:pt idx="237">
                  <c:v>39780</c:v>
                </c:pt>
                <c:pt idx="238">
                  <c:v>39783</c:v>
                </c:pt>
                <c:pt idx="239">
                  <c:v>39784</c:v>
                </c:pt>
                <c:pt idx="240">
                  <c:v>39785</c:v>
                </c:pt>
                <c:pt idx="241">
                  <c:v>39786</c:v>
                </c:pt>
                <c:pt idx="242">
                  <c:v>39787</c:v>
                </c:pt>
                <c:pt idx="243">
                  <c:v>39790</c:v>
                </c:pt>
                <c:pt idx="244">
                  <c:v>39791</c:v>
                </c:pt>
                <c:pt idx="245">
                  <c:v>39792</c:v>
                </c:pt>
                <c:pt idx="246">
                  <c:v>39793</c:v>
                </c:pt>
                <c:pt idx="247">
                  <c:v>39794</c:v>
                </c:pt>
                <c:pt idx="248">
                  <c:v>39797</c:v>
                </c:pt>
                <c:pt idx="249">
                  <c:v>39798</c:v>
                </c:pt>
                <c:pt idx="250">
                  <c:v>39799</c:v>
                </c:pt>
                <c:pt idx="251">
                  <c:v>39800</c:v>
                </c:pt>
                <c:pt idx="252">
                  <c:v>39801</c:v>
                </c:pt>
                <c:pt idx="253">
                  <c:v>39804</c:v>
                </c:pt>
                <c:pt idx="254">
                  <c:v>39805</c:v>
                </c:pt>
                <c:pt idx="255">
                  <c:v>39806</c:v>
                </c:pt>
                <c:pt idx="256">
                  <c:v>39807</c:v>
                </c:pt>
                <c:pt idx="257">
                  <c:v>39808</c:v>
                </c:pt>
                <c:pt idx="258">
                  <c:v>39811</c:v>
                </c:pt>
                <c:pt idx="259">
                  <c:v>39812</c:v>
                </c:pt>
                <c:pt idx="260">
                  <c:v>39813</c:v>
                </c:pt>
                <c:pt idx="261">
                  <c:v>39814</c:v>
                </c:pt>
                <c:pt idx="262">
                  <c:v>39815</c:v>
                </c:pt>
                <c:pt idx="263">
                  <c:v>39818</c:v>
                </c:pt>
                <c:pt idx="264">
                  <c:v>39819</c:v>
                </c:pt>
                <c:pt idx="265">
                  <c:v>39820</c:v>
                </c:pt>
                <c:pt idx="266">
                  <c:v>39821</c:v>
                </c:pt>
                <c:pt idx="267">
                  <c:v>39822</c:v>
                </c:pt>
                <c:pt idx="268">
                  <c:v>39825</c:v>
                </c:pt>
                <c:pt idx="269">
                  <c:v>39826</c:v>
                </c:pt>
                <c:pt idx="270">
                  <c:v>39827</c:v>
                </c:pt>
                <c:pt idx="271">
                  <c:v>39828</c:v>
                </c:pt>
                <c:pt idx="272">
                  <c:v>39829</c:v>
                </c:pt>
                <c:pt idx="273">
                  <c:v>39832</c:v>
                </c:pt>
                <c:pt idx="274">
                  <c:v>39833</c:v>
                </c:pt>
                <c:pt idx="275">
                  <c:v>39834</c:v>
                </c:pt>
                <c:pt idx="276">
                  <c:v>39835</c:v>
                </c:pt>
                <c:pt idx="277">
                  <c:v>39836</c:v>
                </c:pt>
                <c:pt idx="278">
                  <c:v>39839</c:v>
                </c:pt>
                <c:pt idx="279">
                  <c:v>39840</c:v>
                </c:pt>
                <c:pt idx="280">
                  <c:v>39841</c:v>
                </c:pt>
                <c:pt idx="281">
                  <c:v>39842</c:v>
                </c:pt>
                <c:pt idx="282">
                  <c:v>39843</c:v>
                </c:pt>
                <c:pt idx="283">
                  <c:v>39846</c:v>
                </c:pt>
                <c:pt idx="284">
                  <c:v>39847</c:v>
                </c:pt>
                <c:pt idx="285">
                  <c:v>39848</c:v>
                </c:pt>
                <c:pt idx="286">
                  <c:v>39849</c:v>
                </c:pt>
                <c:pt idx="287">
                  <c:v>39850</c:v>
                </c:pt>
                <c:pt idx="288">
                  <c:v>39853</c:v>
                </c:pt>
                <c:pt idx="289">
                  <c:v>39854</c:v>
                </c:pt>
                <c:pt idx="290">
                  <c:v>39855</c:v>
                </c:pt>
                <c:pt idx="291">
                  <c:v>39856</c:v>
                </c:pt>
                <c:pt idx="292">
                  <c:v>39857</c:v>
                </c:pt>
                <c:pt idx="293">
                  <c:v>39860</c:v>
                </c:pt>
                <c:pt idx="294">
                  <c:v>39861</c:v>
                </c:pt>
                <c:pt idx="295">
                  <c:v>39862</c:v>
                </c:pt>
                <c:pt idx="296">
                  <c:v>39863</c:v>
                </c:pt>
                <c:pt idx="297">
                  <c:v>39864</c:v>
                </c:pt>
                <c:pt idx="298">
                  <c:v>39867</c:v>
                </c:pt>
                <c:pt idx="299">
                  <c:v>39868</c:v>
                </c:pt>
                <c:pt idx="300">
                  <c:v>39869</c:v>
                </c:pt>
                <c:pt idx="301">
                  <c:v>39870</c:v>
                </c:pt>
                <c:pt idx="302">
                  <c:v>39871</c:v>
                </c:pt>
                <c:pt idx="303">
                  <c:v>39874</c:v>
                </c:pt>
                <c:pt idx="304">
                  <c:v>39875</c:v>
                </c:pt>
                <c:pt idx="305">
                  <c:v>39876</c:v>
                </c:pt>
                <c:pt idx="306">
                  <c:v>39877</c:v>
                </c:pt>
                <c:pt idx="307">
                  <c:v>39878</c:v>
                </c:pt>
                <c:pt idx="308">
                  <c:v>39881</c:v>
                </c:pt>
                <c:pt idx="309">
                  <c:v>39882</c:v>
                </c:pt>
                <c:pt idx="310">
                  <c:v>39883</c:v>
                </c:pt>
                <c:pt idx="311">
                  <c:v>39884</c:v>
                </c:pt>
                <c:pt idx="312">
                  <c:v>39885</c:v>
                </c:pt>
                <c:pt idx="313">
                  <c:v>39888</c:v>
                </c:pt>
                <c:pt idx="314">
                  <c:v>39889</c:v>
                </c:pt>
                <c:pt idx="315">
                  <c:v>39890</c:v>
                </c:pt>
                <c:pt idx="316">
                  <c:v>39891</c:v>
                </c:pt>
                <c:pt idx="317">
                  <c:v>39892</c:v>
                </c:pt>
                <c:pt idx="318">
                  <c:v>39895</c:v>
                </c:pt>
                <c:pt idx="319">
                  <c:v>39896</c:v>
                </c:pt>
                <c:pt idx="320">
                  <c:v>39897</c:v>
                </c:pt>
                <c:pt idx="321">
                  <c:v>39898</c:v>
                </c:pt>
                <c:pt idx="322">
                  <c:v>39899</c:v>
                </c:pt>
                <c:pt idx="323">
                  <c:v>39902</c:v>
                </c:pt>
                <c:pt idx="324">
                  <c:v>39903</c:v>
                </c:pt>
                <c:pt idx="325">
                  <c:v>39904</c:v>
                </c:pt>
                <c:pt idx="326">
                  <c:v>39905</c:v>
                </c:pt>
                <c:pt idx="327">
                  <c:v>39906</c:v>
                </c:pt>
                <c:pt idx="328">
                  <c:v>39909</c:v>
                </c:pt>
                <c:pt idx="329">
                  <c:v>39910</c:v>
                </c:pt>
                <c:pt idx="330">
                  <c:v>39911</c:v>
                </c:pt>
                <c:pt idx="331">
                  <c:v>39912</c:v>
                </c:pt>
                <c:pt idx="332">
                  <c:v>39913</c:v>
                </c:pt>
                <c:pt idx="333">
                  <c:v>39916</c:v>
                </c:pt>
                <c:pt idx="334">
                  <c:v>39917</c:v>
                </c:pt>
                <c:pt idx="335">
                  <c:v>39918</c:v>
                </c:pt>
                <c:pt idx="336">
                  <c:v>39919</c:v>
                </c:pt>
                <c:pt idx="337">
                  <c:v>39920</c:v>
                </c:pt>
                <c:pt idx="338">
                  <c:v>39923</c:v>
                </c:pt>
                <c:pt idx="339">
                  <c:v>39924</c:v>
                </c:pt>
                <c:pt idx="340">
                  <c:v>39925</c:v>
                </c:pt>
                <c:pt idx="341">
                  <c:v>39926</c:v>
                </c:pt>
                <c:pt idx="342">
                  <c:v>39927</c:v>
                </c:pt>
                <c:pt idx="343">
                  <c:v>39930</c:v>
                </c:pt>
                <c:pt idx="344">
                  <c:v>39931</c:v>
                </c:pt>
                <c:pt idx="345">
                  <c:v>39932</c:v>
                </c:pt>
                <c:pt idx="346">
                  <c:v>39933</c:v>
                </c:pt>
                <c:pt idx="347">
                  <c:v>39934</c:v>
                </c:pt>
                <c:pt idx="348">
                  <c:v>39937</c:v>
                </c:pt>
                <c:pt idx="349">
                  <c:v>39938</c:v>
                </c:pt>
                <c:pt idx="350">
                  <c:v>39939</c:v>
                </c:pt>
                <c:pt idx="351">
                  <c:v>39940</c:v>
                </c:pt>
                <c:pt idx="352">
                  <c:v>39941</c:v>
                </c:pt>
                <c:pt idx="353">
                  <c:v>39944</c:v>
                </c:pt>
                <c:pt idx="354">
                  <c:v>39945</c:v>
                </c:pt>
                <c:pt idx="355">
                  <c:v>39946</c:v>
                </c:pt>
                <c:pt idx="356">
                  <c:v>39947</c:v>
                </c:pt>
                <c:pt idx="357">
                  <c:v>39948</c:v>
                </c:pt>
                <c:pt idx="358">
                  <c:v>39951</c:v>
                </c:pt>
                <c:pt idx="359">
                  <c:v>39952</c:v>
                </c:pt>
                <c:pt idx="360">
                  <c:v>39953</c:v>
                </c:pt>
                <c:pt idx="361">
                  <c:v>39954</c:v>
                </c:pt>
                <c:pt idx="362">
                  <c:v>39955</c:v>
                </c:pt>
                <c:pt idx="363">
                  <c:v>39958</c:v>
                </c:pt>
                <c:pt idx="364">
                  <c:v>39959</c:v>
                </c:pt>
                <c:pt idx="365">
                  <c:v>39960</c:v>
                </c:pt>
                <c:pt idx="366">
                  <c:v>39961</c:v>
                </c:pt>
                <c:pt idx="367">
                  <c:v>39962</c:v>
                </c:pt>
                <c:pt idx="368">
                  <c:v>39965</c:v>
                </c:pt>
                <c:pt idx="369">
                  <c:v>39966</c:v>
                </c:pt>
                <c:pt idx="370">
                  <c:v>39967</c:v>
                </c:pt>
                <c:pt idx="371">
                  <c:v>39968</c:v>
                </c:pt>
                <c:pt idx="372">
                  <c:v>39969</c:v>
                </c:pt>
                <c:pt idx="373">
                  <c:v>39972</c:v>
                </c:pt>
                <c:pt idx="374">
                  <c:v>39973</c:v>
                </c:pt>
                <c:pt idx="375">
                  <c:v>39974</c:v>
                </c:pt>
                <c:pt idx="376">
                  <c:v>39975</c:v>
                </c:pt>
                <c:pt idx="377">
                  <c:v>39976</c:v>
                </c:pt>
                <c:pt idx="378">
                  <c:v>39979</c:v>
                </c:pt>
                <c:pt idx="379">
                  <c:v>39980</c:v>
                </c:pt>
                <c:pt idx="380">
                  <c:v>39981</c:v>
                </c:pt>
                <c:pt idx="381">
                  <c:v>39982</c:v>
                </c:pt>
                <c:pt idx="382">
                  <c:v>39983</c:v>
                </c:pt>
                <c:pt idx="383">
                  <c:v>39986</c:v>
                </c:pt>
                <c:pt idx="384">
                  <c:v>39987</c:v>
                </c:pt>
                <c:pt idx="385">
                  <c:v>39988</c:v>
                </c:pt>
                <c:pt idx="386">
                  <c:v>39989</c:v>
                </c:pt>
                <c:pt idx="387">
                  <c:v>39990</c:v>
                </c:pt>
                <c:pt idx="388">
                  <c:v>39993</c:v>
                </c:pt>
                <c:pt idx="389">
                  <c:v>39994</c:v>
                </c:pt>
                <c:pt idx="390">
                  <c:v>39995</c:v>
                </c:pt>
                <c:pt idx="391">
                  <c:v>39996</c:v>
                </c:pt>
                <c:pt idx="392">
                  <c:v>39997</c:v>
                </c:pt>
                <c:pt idx="393">
                  <c:v>40000</c:v>
                </c:pt>
                <c:pt idx="394">
                  <c:v>40001</c:v>
                </c:pt>
                <c:pt idx="395">
                  <c:v>40002</c:v>
                </c:pt>
                <c:pt idx="396">
                  <c:v>40003</c:v>
                </c:pt>
                <c:pt idx="397">
                  <c:v>40004</c:v>
                </c:pt>
                <c:pt idx="398">
                  <c:v>40007</c:v>
                </c:pt>
                <c:pt idx="399">
                  <c:v>40008</c:v>
                </c:pt>
                <c:pt idx="400">
                  <c:v>40009</c:v>
                </c:pt>
                <c:pt idx="401">
                  <c:v>40010</c:v>
                </c:pt>
                <c:pt idx="402">
                  <c:v>40011</c:v>
                </c:pt>
                <c:pt idx="403">
                  <c:v>40014</c:v>
                </c:pt>
                <c:pt idx="404">
                  <c:v>40015</c:v>
                </c:pt>
                <c:pt idx="405">
                  <c:v>40016</c:v>
                </c:pt>
                <c:pt idx="406">
                  <c:v>40017</c:v>
                </c:pt>
                <c:pt idx="407">
                  <c:v>40018</c:v>
                </c:pt>
                <c:pt idx="408">
                  <c:v>40021</c:v>
                </c:pt>
                <c:pt idx="409">
                  <c:v>40022</c:v>
                </c:pt>
                <c:pt idx="410">
                  <c:v>40023</c:v>
                </c:pt>
                <c:pt idx="411">
                  <c:v>40024</c:v>
                </c:pt>
                <c:pt idx="412">
                  <c:v>40025</c:v>
                </c:pt>
                <c:pt idx="413">
                  <c:v>40028</c:v>
                </c:pt>
                <c:pt idx="414">
                  <c:v>40029</c:v>
                </c:pt>
                <c:pt idx="415">
                  <c:v>40030</c:v>
                </c:pt>
                <c:pt idx="416">
                  <c:v>40031</c:v>
                </c:pt>
                <c:pt idx="417">
                  <c:v>40032</c:v>
                </c:pt>
                <c:pt idx="418">
                  <c:v>40035</c:v>
                </c:pt>
                <c:pt idx="419">
                  <c:v>40036</c:v>
                </c:pt>
                <c:pt idx="420">
                  <c:v>40037</c:v>
                </c:pt>
                <c:pt idx="421">
                  <c:v>40038</c:v>
                </c:pt>
                <c:pt idx="422">
                  <c:v>40039</c:v>
                </c:pt>
                <c:pt idx="423">
                  <c:v>40042</c:v>
                </c:pt>
                <c:pt idx="424">
                  <c:v>40043</c:v>
                </c:pt>
                <c:pt idx="425">
                  <c:v>40044</c:v>
                </c:pt>
                <c:pt idx="426">
                  <c:v>40045</c:v>
                </c:pt>
                <c:pt idx="427">
                  <c:v>40046</c:v>
                </c:pt>
                <c:pt idx="428">
                  <c:v>40049</c:v>
                </c:pt>
                <c:pt idx="429">
                  <c:v>40050</c:v>
                </c:pt>
                <c:pt idx="430">
                  <c:v>40051</c:v>
                </c:pt>
                <c:pt idx="431">
                  <c:v>40052</c:v>
                </c:pt>
                <c:pt idx="432">
                  <c:v>40053</c:v>
                </c:pt>
                <c:pt idx="433">
                  <c:v>40056</c:v>
                </c:pt>
                <c:pt idx="434">
                  <c:v>40057</c:v>
                </c:pt>
                <c:pt idx="435">
                  <c:v>40058</c:v>
                </c:pt>
                <c:pt idx="436">
                  <c:v>40059</c:v>
                </c:pt>
                <c:pt idx="437">
                  <c:v>40060</c:v>
                </c:pt>
                <c:pt idx="438">
                  <c:v>40063</c:v>
                </c:pt>
                <c:pt idx="439">
                  <c:v>40064</c:v>
                </c:pt>
                <c:pt idx="440">
                  <c:v>40065</c:v>
                </c:pt>
                <c:pt idx="441">
                  <c:v>40066</c:v>
                </c:pt>
                <c:pt idx="442">
                  <c:v>40067</c:v>
                </c:pt>
                <c:pt idx="443">
                  <c:v>40070</c:v>
                </c:pt>
                <c:pt idx="444">
                  <c:v>40071</c:v>
                </c:pt>
                <c:pt idx="445">
                  <c:v>40072</c:v>
                </c:pt>
                <c:pt idx="446">
                  <c:v>40073</c:v>
                </c:pt>
                <c:pt idx="447">
                  <c:v>40074</c:v>
                </c:pt>
                <c:pt idx="448">
                  <c:v>40077</c:v>
                </c:pt>
                <c:pt idx="449">
                  <c:v>40078</c:v>
                </c:pt>
                <c:pt idx="450">
                  <c:v>40079</c:v>
                </c:pt>
                <c:pt idx="451">
                  <c:v>40080</c:v>
                </c:pt>
                <c:pt idx="452">
                  <c:v>40081</c:v>
                </c:pt>
                <c:pt idx="453">
                  <c:v>40084</c:v>
                </c:pt>
                <c:pt idx="454">
                  <c:v>40085</c:v>
                </c:pt>
                <c:pt idx="455">
                  <c:v>40086</c:v>
                </c:pt>
                <c:pt idx="456">
                  <c:v>40087</c:v>
                </c:pt>
                <c:pt idx="457">
                  <c:v>40088</c:v>
                </c:pt>
                <c:pt idx="458">
                  <c:v>40091</c:v>
                </c:pt>
                <c:pt idx="459">
                  <c:v>40092</c:v>
                </c:pt>
                <c:pt idx="460">
                  <c:v>40093</c:v>
                </c:pt>
                <c:pt idx="461">
                  <c:v>40094</c:v>
                </c:pt>
                <c:pt idx="462">
                  <c:v>40095</c:v>
                </c:pt>
                <c:pt idx="463">
                  <c:v>40098</c:v>
                </c:pt>
                <c:pt idx="464">
                  <c:v>40099</c:v>
                </c:pt>
                <c:pt idx="465">
                  <c:v>40100</c:v>
                </c:pt>
                <c:pt idx="466">
                  <c:v>40101</c:v>
                </c:pt>
                <c:pt idx="467">
                  <c:v>40102</c:v>
                </c:pt>
                <c:pt idx="468">
                  <c:v>40105</c:v>
                </c:pt>
                <c:pt idx="469">
                  <c:v>40106</c:v>
                </c:pt>
                <c:pt idx="470">
                  <c:v>40107</c:v>
                </c:pt>
                <c:pt idx="471">
                  <c:v>40108</c:v>
                </c:pt>
                <c:pt idx="472">
                  <c:v>40109</c:v>
                </c:pt>
                <c:pt idx="473">
                  <c:v>40112</c:v>
                </c:pt>
                <c:pt idx="474">
                  <c:v>40113</c:v>
                </c:pt>
                <c:pt idx="475">
                  <c:v>40114</c:v>
                </c:pt>
                <c:pt idx="476">
                  <c:v>40115</c:v>
                </c:pt>
                <c:pt idx="477">
                  <c:v>40116</c:v>
                </c:pt>
                <c:pt idx="478">
                  <c:v>40119</c:v>
                </c:pt>
                <c:pt idx="479">
                  <c:v>40120</c:v>
                </c:pt>
                <c:pt idx="480">
                  <c:v>40121</c:v>
                </c:pt>
                <c:pt idx="481">
                  <c:v>40122</c:v>
                </c:pt>
                <c:pt idx="482">
                  <c:v>40123</c:v>
                </c:pt>
                <c:pt idx="483">
                  <c:v>40126</c:v>
                </c:pt>
                <c:pt idx="484">
                  <c:v>40127</c:v>
                </c:pt>
                <c:pt idx="485">
                  <c:v>40128</c:v>
                </c:pt>
                <c:pt idx="486">
                  <c:v>40129</c:v>
                </c:pt>
                <c:pt idx="487">
                  <c:v>40130</c:v>
                </c:pt>
                <c:pt idx="488">
                  <c:v>40133</c:v>
                </c:pt>
                <c:pt idx="489">
                  <c:v>40134</c:v>
                </c:pt>
                <c:pt idx="490">
                  <c:v>40135</c:v>
                </c:pt>
                <c:pt idx="491">
                  <c:v>40136</c:v>
                </c:pt>
                <c:pt idx="492">
                  <c:v>40137</c:v>
                </c:pt>
                <c:pt idx="493">
                  <c:v>40140</c:v>
                </c:pt>
                <c:pt idx="494">
                  <c:v>40141</c:v>
                </c:pt>
                <c:pt idx="495">
                  <c:v>40142</c:v>
                </c:pt>
                <c:pt idx="496">
                  <c:v>40143</c:v>
                </c:pt>
                <c:pt idx="497">
                  <c:v>40144</c:v>
                </c:pt>
                <c:pt idx="498">
                  <c:v>40147</c:v>
                </c:pt>
                <c:pt idx="499">
                  <c:v>40148</c:v>
                </c:pt>
                <c:pt idx="500">
                  <c:v>40149</c:v>
                </c:pt>
                <c:pt idx="501">
                  <c:v>40150</c:v>
                </c:pt>
                <c:pt idx="502">
                  <c:v>40151</c:v>
                </c:pt>
                <c:pt idx="503">
                  <c:v>40154</c:v>
                </c:pt>
                <c:pt idx="504">
                  <c:v>40155</c:v>
                </c:pt>
                <c:pt idx="505">
                  <c:v>40156</c:v>
                </c:pt>
                <c:pt idx="506">
                  <c:v>40157</c:v>
                </c:pt>
                <c:pt idx="507">
                  <c:v>40158</c:v>
                </c:pt>
                <c:pt idx="508">
                  <c:v>40161</c:v>
                </c:pt>
                <c:pt idx="509">
                  <c:v>40162</c:v>
                </c:pt>
                <c:pt idx="510">
                  <c:v>40163</c:v>
                </c:pt>
                <c:pt idx="511">
                  <c:v>40164</c:v>
                </c:pt>
                <c:pt idx="512">
                  <c:v>40165</c:v>
                </c:pt>
                <c:pt idx="513">
                  <c:v>40168</c:v>
                </c:pt>
                <c:pt idx="514">
                  <c:v>40169</c:v>
                </c:pt>
                <c:pt idx="515">
                  <c:v>40170</c:v>
                </c:pt>
                <c:pt idx="516">
                  <c:v>40171</c:v>
                </c:pt>
                <c:pt idx="517">
                  <c:v>40172</c:v>
                </c:pt>
                <c:pt idx="518">
                  <c:v>40175</c:v>
                </c:pt>
                <c:pt idx="519">
                  <c:v>40176</c:v>
                </c:pt>
                <c:pt idx="520">
                  <c:v>40177</c:v>
                </c:pt>
                <c:pt idx="521">
                  <c:v>40178</c:v>
                </c:pt>
                <c:pt idx="522">
                  <c:v>40179</c:v>
                </c:pt>
                <c:pt idx="523">
                  <c:v>40182</c:v>
                </c:pt>
                <c:pt idx="524">
                  <c:v>40183</c:v>
                </c:pt>
                <c:pt idx="525">
                  <c:v>40184</c:v>
                </c:pt>
                <c:pt idx="526">
                  <c:v>40185</c:v>
                </c:pt>
                <c:pt idx="527">
                  <c:v>40186</c:v>
                </c:pt>
                <c:pt idx="528">
                  <c:v>40189</c:v>
                </c:pt>
                <c:pt idx="529">
                  <c:v>40190</c:v>
                </c:pt>
                <c:pt idx="530">
                  <c:v>40191</c:v>
                </c:pt>
                <c:pt idx="531">
                  <c:v>40192</c:v>
                </c:pt>
                <c:pt idx="532">
                  <c:v>40193</c:v>
                </c:pt>
                <c:pt idx="533">
                  <c:v>40196</c:v>
                </c:pt>
                <c:pt idx="534">
                  <c:v>40197</c:v>
                </c:pt>
                <c:pt idx="535">
                  <c:v>40198</c:v>
                </c:pt>
                <c:pt idx="536">
                  <c:v>40199</c:v>
                </c:pt>
                <c:pt idx="537">
                  <c:v>40200</c:v>
                </c:pt>
                <c:pt idx="538">
                  <c:v>40203</c:v>
                </c:pt>
                <c:pt idx="539">
                  <c:v>40204</c:v>
                </c:pt>
                <c:pt idx="540">
                  <c:v>40205</c:v>
                </c:pt>
                <c:pt idx="541">
                  <c:v>40206</c:v>
                </c:pt>
                <c:pt idx="542">
                  <c:v>40207</c:v>
                </c:pt>
                <c:pt idx="543">
                  <c:v>40210</c:v>
                </c:pt>
                <c:pt idx="544">
                  <c:v>40211</c:v>
                </c:pt>
                <c:pt idx="545">
                  <c:v>40212</c:v>
                </c:pt>
                <c:pt idx="546">
                  <c:v>40213</c:v>
                </c:pt>
                <c:pt idx="547">
                  <c:v>40214</c:v>
                </c:pt>
                <c:pt idx="548">
                  <c:v>40217</c:v>
                </c:pt>
                <c:pt idx="549">
                  <c:v>40218</c:v>
                </c:pt>
                <c:pt idx="550">
                  <c:v>40219</c:v>
                </c:pt>
                <c:pt idx="551">
                  <c:v>40220</c:v>
                </c:pt>
                <c:pt idx="552">
                  <c:v>40221</c:v>
                </c:pt>
                <c:pt idx="553">
                  <c:v>40224</c:v>
                </c:pt>
                <c:pt idx="554">
                  <c:v>40225</c:v>
                </c:pt>
                <c:pt idx="555">
                  <c:v>40226</c:v>
                </c:pt>
                <c:pt idx="556">
                  <c:v>40227</c:v>
                </c:pt>
                <c:pt idx="557">
                  <c:v>40228</c:v>
                </c:pt>
                <c:pt idx="558">
                  <c:v>40231</c:v>
                </c:pt>
                <c:pt idx="559">
                  <c:v>40232</c:v>
                </c:pt>
                <c:pt idx="560">
                  <c:v>40233</c:v>
                </c:pt>
                <c:pt idx="561">
                  <c:v>40234</c:v>
                </c:pt>
                <c:pt idx="562">
                  <c:v>40235</c:v>
                </c:pt>
                <c:pt idx="563">
                  <c:v>40238</c:v>
                </c:pt>
                <c:pt idx="564">
                  <c:v>40239</c:v>
                </c:pt>
                <c:pt idx="565">
                  <c:v>40240</c:v>
                </c:pt>
                <c:pt idx="566">
                  <c:v>40241</c:v>
                </c:pt>
                <c:pt idx="567">
                  <c:v>40242</c:v>
                </c:pt>
                <c:pt idx="568">
                  <c:v>40245</c:v>
                </c:pt>
                <c:pt idx="569">
                  <c:v>40246</c:v>
                </c:pt>
                <c:pt idx="570">
                  <c:v>40247</c:v>
                </c:pt>
                <c:pt idx="571">
                  <c:v>40248</c:v>
                </c:pt>
                <c:pt idx="572">
                  <c:v>40249</c:v>
                </c:pt>
                <c:pt idx="573">
                  <c:v>40252</c:v>
                </c:pt>
                <c:pt idx="574">
                  <c:v>40253</c:v>
                </c:pt>
                <c:pt idx="575">
                  <c:v>40254</c:v>
                </c:pt>
                <c:pt idx="576">
                  <c:v>40255</c:v>
                </c:pt>
                <c:pt idx="577">
                  <c:v>40256</c:v>
                </c:pt>
                <c:pt idx="578">
                  <c:v>40259</c:v>
                </c:pt>
                <c:pt idx="579">
                  <c:v>40260</c:v>
                </c:pt>
                <c:pt idx="580">
                  <c:v>40261</c:v>
                </c:pt>
                <c:pt idx="581">
                  <c:v>40262</c:v>
                </c:pt>
                <c:pt idx="582">
                  <c:v>40263</c:v>
                </c:pt>
                <c:pt idx="583">
                  <c:v>40266</c:v>
                </c:pt>
                <c:pt idx="584">
                  <c:v>40267</c:v>
                </c:pt>
                <c:pt idx="585">
                  <c:v>40268</c:v>
                </c:pt>
                <c:pt idx="586">
                  <c:v>40269</c:v>
                </c:pt>
                <c:pt idx="587">
                  <c:v>40270</c:v>
                </c:pt>
                <c:pt idx="588">
                  <c:v>40273</c:v>
                </c:pt>
                <c:pt idx="589">
                  <c:v>40274</c:v>
                </c:pt>
                <c:pt idx="590">
                  <c:v>40275</c:v>
                </c:pt>
                <c:pt idx="591">
                  <c:v>40276</c:v>
                </c:pt>
                <c:pt idx="592">
                  <c:v>40277</c:v>
                </c:pt>
                <c:pt idx="593">
                  <c:v>40280</c:v>
                </c:pt>
                <c:pt idx="594">
                  <c:v>40281</c:v>
                </c:pt>
                <c:pt idx="595">
                  <c:v>40282</c:v>
                </c:pt>
                <c:pt idx="596">
                  <c:v>40283</c:v>
                </c:pt>
                <c:pt idx="597">
                  <c:v>40284</c:v>
                </c:pt>
                <c:pt idx="598">
                  <c:v>40287</c:v>
                </c:pt>
                <c:pt idx="599">
                  <c:v>40288</c:v>
                </c:pt>
                <c:pt idx="600">
                  <c:v>40289</c:v>
                </c:pt>
                <c:pt idx="601">
                  <c:v>40290</c:v>
                </c:pt>
                <c:pt idx="602">
                  <c:v>40291</c:v>
                </c:pt>
                <c:pt idx="603">
                  <c:v>40294</c:v>
                </c:pt>
                <c:pt idx="604">
                  <c:v>40295</c:v>
                </c:pt>
                <c:pt idx="605">
                  <c:v>40296</c:v>
                </c:pt>
                <c:pt idx="606">
                  <c:v>40297</c:v>
                </c:pt>
                <c:pt idx="607">
                  <c:v>40298</c:v>
                </c:pt>
                <c:pt idx="608">
                  <c:v>40301</c:v>
                </c:pt>
                <c:pt idx="609">
                  <c:v>40302</c:v>
                </c:pt>
                <c:pt idx="610">
                  <c:v>40303</c:v>
                </c:pt>
                <c:pt idx="611">
                  <c:v>40304</c:v>
                </c:pt>
                <c:pt idx="612">
                  <c:v>40305</c:v>
                </c:pt>
                <c:pt idx="613">
                  <c:v>40308</c:v>
                </c:pt>
                <c:pt idx="614">
                  <c:v>40309</c:v>
                </c:pt>
                <c:pt idx="615">
                  <c:v>40310</c:v>
                </c:pt>
                <c:pt idx="616">
                  <c:v>40311</c:v>
                </c:pt>
                <c:pt idx="617">
                  <c:v>40312</c:v>
                </c:pt>
                <c:pt idx="618">
                  <c:v>40315</c:v>
                </c:pt>
                <c:pt idx="619">
                  <c:v>40316</c:v>
                </c:pt>
                <c:pt idx="620">
                  <c:v>40317</c:v>
                </c:pt>
                <c:pt idx="621">
                  <c:v>40318</c:v>
                </c:pt>
                <c:pt idx="622">
                  <c:v>40319</c:v>
                </c:pt>
                <c:pt idx="623">
                  <c:v>40322</c:v>
                </c:pt>
                <c:pt idx="624">
                  <c:v>40323</c:v>
                </c:pt>
                <c:pt idx="625">
                  <c:v>40324</c:v>
                </c:pt>
                <c:pt idx="626">
                  <c:v>40325</c:v>
                </c:pt>
                <c:pt idx="627">
                  <c:v>40326</c:v>
                </c:pt>
                <c:pt idx="628">
                  <c:v>40329</c:v>
                </c:pt>
                <c:pt idx="629">
                  <c:v>40330</c:v>
                </c:pt>
                <c:pt idx="630">
                  <c:v>40331</c:v>
                </c:pt>
                <c:pt idx="631">
                  <c:v>40332</c:v>
                </c:pt>
                <c:pt idx="632">
                  <c:v>40333</c:v>
                </c:pt>
                <c:pt idx="633">
                  <c:v>40336</c:v>
                </c:pt>
                <c:pt idx="634">
                  <c:v>40337</c:v>
                </c:pt>
                <c:pt idx="635">
                  <c:v>40338</c:v>
                </c:pt>
                <c:pt idx="636">
                  <c:v>40339</c:v>
                </c:pt>
                <c:pt idx="637">
                  <c:v>40340</c:v>
                </c:pt>
                <c:pt idx="638">
                  <c:v>40343</c:v>
                </c:pt>
                <c:pt idx="639">
                  <c:v>40344</c:v>
                </c:pt>
                <c:pt idx="640">
                  <c:v>40345</c:v>
                </c:pt>
                <c:pt idx="641">
                  <c:v>40346</c:v>
                </c:pt>
                <c:pt idx="642">
                  <c:v>40347</c:v>
                </c:pt>
                <c:pt idx="643">
                  <c:v>40350</c:v>
                </c:pt>
                <c:pt idx="644">
                  <c:v>40351</c:v>
                </c:pt>
                <c:pt idx="645">
                  <c:v>40352</c:v>
                </c:pt>
                <c:pt idx="646">
                  <c:v>40353</c:v>
                </c:pt>
                <c:pt idx="647">
                  <c:v>40354</c:v>
                </c:pt>
                <c:pt idx="648">
                  <c:v>40357</c:v>
                </c:pt>
                <c:pt idx="649">
                  <c:v>40358</c:v>
                </c:pt>
                <c:pt idx="650">
                  <c:v>40359</c:v>
                </c:pt>
                <c:pt idx="651">
                  <c:v>40360</c:v>
                </c:pt>
                <c:pt idx="652">
                  <c:v>40361</c:v>
                </c:pt>
                <c:pt idx="653">
                  <c:v>40364</c:v>
                </c:pt>
                <c:pt idx="654">
                  <c:v>40365</c:v>
                </c:pt>
                <c:pt idx="655">
                  <c:v>40366</c:v>
                </c:pt>
                <c:pt idx="656">
                  <c:v>40367</c:v>
                </c:pt>
                <c:pt idx="657">
                  <c:v>40368</c:v>
                </c:pt>
                <c:pt idx="658">
                  <c:v>40371</c:v>
                </c:pt>
                <c:pt idx="659">
                  <c:v>40372</c:v>
                </c:pt>
                <c:pt idx="660">
                  <c:v>40373</c:v>
                </c:pt>
                <c:pt idx="661">
                  <c:v>40374</c:v>
                </c:pt>
                <c:pt idx="662">
                  <c:v>40375</c:v>
                </c:pt>
                <c:pt idx="663">
                  <c:v>40378</c:v>
                </c:pt>
                <c:pt idx="664">
                  <c:v>40379</c:v>
                </c:pt>
                <c:pt idx="665">
                  <c:v>40380</c:v>
                </c:pt>
                <c:pt idx="666">
                  <c:v>40381</c:v>
                </c:pt>
                <c:pt idx="667">
                  <c:v>40382</c:v>
                </c:pt>
                <c:pt idx="668">
                  <c:v>40385</c:v>
                </c:pt>
                <c:pt idx="669">
                  <c:v>40386</c:v>
                </c:pt>
                <c:pt idx="670">
                  <c:v>40387</c:v>
                </c:pt>
                <c:pt idx="671">
                  <c:v>40388</c:v>
                </c:pt>
                <c:pt idx="672">
                  <c:v>40389</c:v>
                </c:pt>
                <c:pt idx="673">
                  <c:v>40392</c:v>
                </c:pt>
                <c:pt idx="674">
                  <c:v>40393</c:v>
                </c:pt>
                <c:pt idx="675">
                  <c:v>40394</c:v>
                </c:pt>
                <c:pt idx="676">
                  <c:v>40395</c:v>
                </c:pt>
                <c:pt idx="677">
                  <c:v>40396</c:v>
                </c:pt>
                <c:pt idx="678">
                  <c:v>40399</c:v>
                </c:pt>
                <c:pt idx="679">
                  <c:v>40400</c:v>
                </c:pt>
                <c:pt idx="680">
                  <c:v>40401</c:v>
                </c:pt>
                <c:pt idx="681">
                  <c:v>40402</c:v>
                </c:pt>
                <c:pt idx="682">
                  <c:v>40403</c:v>
                </c:pt>
                <c:pt idx="683">
                  <c:v>40406</c:v>
                </c:pt>
                <c:pt idx="684">
                  <c:v>40407</c:v>
                </c:pt>
                <c:pt idx="685">
                  <c:v>40408</c:v>
                </c:pt>
                <c:pt idx="686">
                  <c:v>40409</c:v>
                </c:pt>
                <c:pt idx="687">
                  <c:v>40410</c:v>
                </c:pt>
                <c:pt idx="688">
                  <c:v>40413</c:v>
                </c:pt>
                <c:pt idx="689">
                  <c:v>40414</c:v>
                </c:pt>
                <c:pt idx="690">
                  <c:v>40415</c:v>
                </c:pt>
                <c:pt idx="691">
                  <c:v>40416</c:v>
                </c:pt>
                <c:pt idx="692">
                  <c:v>40417</c:v>
                </c:pt>
                <c:pt idx="693">
                  <c:v>40420</c:v>
                </c:pt>
                <c:pt idx="694">
                  <c:v>40421</c:v>
                </c:pt>
                <c:pt idx="695">
                  <c:v>40422</c:v>
                </c:pt>
                <c:pt idx="696">
                  <c:v>40423</c:v>
                </c:pt>
                <c:pt idx="697">
                  <c:v>40424</c:v>
                </c:pt>
                <c:pt idx="698">
                  <c:v>40427</c:v>
                </c:pt>
                <c:pt idx="699">
                  <c:v>40428</c:v>
                </c:pt>
                <c:pt idx="700">
                  <c:v>40429</c:v>
                </c:pt>
                <c:pt idx="701">
                  <c:v>40430</c:v>
                </c:pt>
                <c:pt idx="702">
                  <c:v>40431</c:v>
                </c:pt>
                <c:pt idx="703">
                  <c:v>40434</c:v>
                </c:pt>
                <c:pt idx="704">
                  <c:v>40435</c:v>
                </c:pt>
                <c:pt idx="705">
                  <c:v>40436</c:v>
                </c:pt>
                <c:pt idx="706">
                  <c:v>40437</c:v>
                </c:pt>
                <c:pt idx="707">
                  <c:v>40438</c:v>
                </c:pt>
                <c:pt idx="708">
                  <c:v>40441</c:v>
                </c:pt>
                <c:pt idx="709">
                  <c:v>40442</c:v>
                </c:pt>
                <c:pt idx="710">
                  <c:v>40443</c:v>
                </c:pt>
                <c:pt idx="711">
                  <c:v>40444</c:v>
                </c:pt>
                <c:pt idx="712">
                  <c:v>40445</c:v>
                </c:pt>
                <c:pt idx="713">
                  <c:v>40448</c:v>
                </c:pt>
                <c:pt idx="714">
                  <c:v>40449</c:v>
                </c:pt>
                <c:pt idx="715">
                  <c:v>40450</c:v>
                </c:pt>
                <c:pt idx="716">
                  <c:v>40451</c:v>
                </c:pt>
                <c:pt idx="717">
                  <c:v>40452</c:v>
                </c:pt>
                <c:pt idx="718">
                  <c:v>40455</c:v>
                </c:pt>
                <c:pt idx="719">
                  <c:v>40456</c:v>
                </c:pt>
                <c:pt idx="720">
                  <c:v>40457</c:v>
                </c:pt>
                <c:pt idx="721">
                  <c:v>40458</c:v>
                </c:pt>
                <c:pt idx="722">
                  <c:v>40459</c:v>
                </c:pt>
                <c:pt idx="723">
                  <c:v>40462</c:v>
                </c:pt>
                <c:pt idx="724">
                  <c:v>40463</c:v>
                </c:pt>
                <c:pt idx="725">
                  <c:v>40464</c:v>
                </c:pt>
                <c:pt idx="726">
                  <c:v>40465</c:v>
                </c:pt>
                <c:pt idx="727">
                  <c:v>40466</c:v>
                </c:pt>
                <c:pt idx="728">
                  <c:v>40469</c:v>
                </c:pt>
                <c:pt idx="729">
                  <c:v>40470</c:v>
                </c:pt>
                <c:pt idx="730">
                  <c:v>40471</c:v>
                </c:pt>
                <c:pt idx="731">
                  <c:v>40472</c:v>
                </c:pt>
                <c:pt idx="732">
                  <c:v>40473</c:v>
                </c:pt>
                <c:pt idx="733">
                  <c:v>40476</c:v>
                </c:pt>
                <c:pt idx="734">
                  <c:v>40477</c:v>
                </c:pt>
                <c:pt idx="735">
                  <c:v>40478</c:v>
                </c:pt>
                <c:pt idx="736">
                  <c:v>40479</c:v>
                </c:pt>
                <c:pt idx="737">
                  <c:v>40480</c:v>
                </c:pt>
                <c:pt idx="738">
                  <c:v>40483</c:v>
                </c:pt>
                <c:pt idx="739">
                  <c:v>40484</c:v>
                </c:pt>
                <c:pt idx="740">
                  <c:v>40485</c:v>
                </c:pt>
                <c:pt idx="741">
                  <c:v>40486</c:v>
                </c:pt>
                <c:pt idx="742">
                  <c:v>40487</c:v>
                </c:pt>
                <c:pt idx="743">
                  <c:v>40490</c:v>
                </c:pt>
                <c:pt idx="744">
                  <c:v>40491</c:v>
                </c:pt>
                <c:pt idx="745">
                  <c:v>40492</c:v>
                </c:pt>
                <c:pt idx="746">
                  <c:v>40493</c:v>
                </c:pt>
                <c:pt idx="747">
                  <c:v>40494</c:v>
                </c:pt>
                <c:pt idx="748">
                  <c:v>40497</c:v>
                </c:pt>
                <c:pt idx="749">
                  <c:v>40498</c:v>
                </c:pt>
                <c:pt idx="750">
                  <c:v>40499</c:v>
                </c:pt>
                <c:pt idx="751">
                  <c:v>40500</c:v>
                </c:pt>
                <c:pt idx="752">
                  <c:v>40501</c:v>
                </c:pt>
                <c:pt idx="753">
                  <c:v>40504</c:v>
                </c:pt>
                <c:pt idx="754">
                  <c:v>40505</c:v>
                </c:pt>
                <c:pt idx="755">
                  <c:v>40506</c:v>
                </c:pt>
                <c:pt idx="756">
                  <c:v>40507</c:v>
                </c:pt>
                <c:pt idx="757">
                  <c:v>40508</c:v>
                </c:pt>
                <c:pt idx="758">
                  <c:v>40511</c:v>
                </c:pt>
                <c:pt idx="759">
                  <c:v>40512</c:v>
                </c:pt>
                <c:pt idx="760">
                  <c:v>40513</c:v>
                </c:pt>
                <c:pt idx="761">
                  <c:v>40514</c:v>
                </c:pt>
                <c:pt idx="762">
                  <c:v>40515</c:v>
                </c:pt>
                <c:pt idx="763">
                  <c:v>40518</c:v>
                </c:pt>
                <c:pt idx="764">
                  <c:v>40519</c:v>
                </c:pt>
                <c:pt idx="765">
                  <c:v>40520</c:v>
                </c:pt>
                <c:pt idx="766">
                  <c:v>40521</c:v>
                </c:pt>
                <c:pt idx="767">
                  <c:v>40522</c:v>
                </c:pt>
                <c:pt idx="768">
                  <c:v>40525</c:v>
                </c:pt>
                <c:pt idx="769">
                  <c:v>40526</c:v>
                </c:pt>
                <c:pt idx="770">
                  <c:v>40527</c:v>
                </c:pt>
                <c:pt idx="771">
                  <c:v>40528</c:v>
                </c:pt>
                <c:pt idx="772">
                  <c:v>40529</c:v>
                </c:pt>
                <c:pt idx="773">
                  <c:v>40532</c:v>
                </c:pt>
                <c:pt idx="774">
                  <c:v>40533</c:v>
                </c:pt>
                <c:pt idx="775">
                  <c:v>40534</c:v>
                </c:pt>
                <c:pt idx="776">
                  <c:v>40535</c:v>
                </c:pt>
                <c:pt idx="777">
                  <c:v>40536</c:v>
                </c:pt>
                <c:pt idx="778">
                  <c:v>40539</c:v>
                </c:pt>
                <c:pt idx="779">
                  <c:v>40540</c:v>
                </c:pt>
                <c:pt idx="780">
                  <c:v>40541</c:v>
                </c:pt>
                <c:pt idx="781">
                  <c:v>40542</c:v>
                </c:pt>
                <c:pt idx="782">
                  <c:v>40543</c:v>
                </c:pt>
                <c:pt idx="783">
                  <c:v>40546</c:v>
                </c:pt>
                <c:pt idx="784">
                  <c:v>40547</c:v>
                </c:pt>
                <c:pt idx="785">
                  <c:v>40548</c:v>
                </c:pt>
                <c:pt idx="786">
                  <c:v>40549</c:v>
                </c:pt>
                <c:pt idx="787">
                  <c:v>40550</c:v>
                </c:pt>
                <c:pt idx="788">
                  <c:v>40553</c:v>
                </c:pt>
                <c:pt idx="789">
                  <c:v>40554</c:v>
                </c:pt>
                <c:pt idx="790">
                  <c:v>40555</c:v>
                </c:pt>
                <c:pt idx="791">
                  <c:v>40556</c:v>
                </c:pt>
                <c:pt idx="792">
                  <c:v>40557</c:v>
                </c:pt>
                <c:pt idx="793">
                  <c:v>40560</c:v>
                </c:pt>
                <c:pt idx="794">
                  <c:v>40561</c:v>
                </c:pt>
                <c:pt idx="795">
                  <c:v>40562</c:v>
                </c:pt>
                <c:pt idx="796">
                  <c:v>40563</c:v>
                </c:pt>
                <c:pt idx="797">
                  <c:v>40564</c:v>
                </c:pt>
                <c:pt idx="798">
                  <c:v>40567</c:v>
                </c:pt>
                <c:pt idx="799">
                  <c:v>40568</c:v>
                </c:pt>
                <c:pt idx="800">
                  <c:v>40569</c:v>
                </c:pt>
                <c:pt idx="801">
                  <c:v>40570</c:v>
                </c:pt>
                <c:pt idx="802">
                  <c:v>40571</c:v>
                </c:pt>
                <c:pt idx="803">
                  <c:v>40574</c:v>
                </c:pt>
                <c:pt idx="804">
                  <c:v>40575</c:v>
                </c:pt>
                <c:pt idx="805">
                  <c:v>40576</c:v>
                </c:pt>
                <c:pt idx="806">
                  <c:v>40577</c:v>
                </c:pt>
                <c:pt idx="807">
                  <c:v>40578</c:v>
                </c:pt>
                <c:pt idx="808">
                  <c:v>40581</c:v>
                </c:pt>
                <c:pt idx="809">
                  <c:v>40582</c:v>
                </c:pt>
                <c:pt idx="810">
                  <c:v>40583</c:v>
                </c:pt>
                <c:pt idx="811">
                  <c:v>40584</c:v>
                </c:pt>
                <c:pt idx="812">
                  <c:v>40585</c:v>
                </c:pt>
                <c:pt idx="813">
                  <c:v>40588</c:v>
                </c:pt>
                <c:pt idx="814">
                  <c:v>40589</c:v>
                </c:pt>
                <c:pt idx="815">
                  <c:v>40590</c:v>
                </c:pt>
                <c:pt idx="816">
                  <c:v>40591</c:v>
                </c:pt>
                <c:pt idx="817">
                  <c:v>40592</c:v>
                </c:pt>
                <c:pt idx="818">
                  <c:v>40595</c:v>
                </c:pt>
                <c:pt idx="819">
                  <c:v>40596</c:v>
                </c:pt>
                <c:pt idx="820">
                  <c:v>40597</c:v>
                </c:pt>
                <c:pt idx="821">
                  <c:v>40598</c:v>
                </c:pt>
                <c:pt idx="822">
                  <c:v>40599</c:v>
                </c:pt>
                <c:pt idx="823">
                  <c:v>40602</c:v>
                </c:pt>
                <c:pt idx="824">
                  <c:v>40603</c:v>
                </c:pt>
                <c:pt idx="825">
                  <c:v>40604</c:v>
                </c:pt>
                <c:pt idx="826">
                  <c:v>40605</c:v>
                </c:pt>
                <c:pt idx="827">
                  <c:v>40606</c:v>
                </c:pt>
                <c:pt idx="828">
                  <c:v>40609</c:v>
                </c:pt>
                <c:pt idx="829">
                  <c:v>40610</c:v>
                </c:pt>
                <c:pt idx="830">
                  <c:v>40611</c:v>
                </c:pt>
                <c:pt idx="831">
                  <c:v>40612</c:v>
                </c:pt>
                <c:pt idx="832">
                  <c:v>40613</c:v>
                </c:pt>
                <c:pt idx="833">
                  <c:v>40616</c:v>
                </c:pt>
                <c:pt idx="834">
                  <c:v>40617</c:v>
                </c:pt>
                <c:pt idx="835">
                  <c:v>40618</c:v>
                </c:pt>
                <c:pt idx="836">
                  <c:v>40619</c:v>
                </c:pt>
                <c:pt idx="837">
                  <c:v>40620</c:v>
                </c:pt>
                <c:pt idx="838">
                  <c:v>40623</c:v>
                </c:pt>
                <c:pt idx="839">
                  <c:v>40624</c:v>
                </c:pt>
                <c:pt idx="840">
                  <c:v>40625</c:v>
                </c:pt>
                <c:pt idx="841">
                  <c:v>40626</c:v>
                </c:pt>
                <c:pt idx="842">
                  <c:v>40627</c:v>
                </c:pt>
                <c:pt idx="843">
                  <c:v>40630</c:v>
                </c:pt>
                <c:pt idx="844">
                  <c:v>40631</c:v>
                </c:pt>
                <c:pt idx="845">
                  <c:v>40632</c:v>
                </c:pt>
                <c:pt idx="846">
                  <c:v>40633</c:v>
                </c:pt>
                <c:pt idx="847">
                  <c:v>40634</c:v>
                </c:pt>
                <c:pt idx="848">
                  <c:v>40637</c:v>
                </c:pt>
                <c:pt idx="849">
                  <c:v>40638</c:v>
                </c:pt>
                <c:pt idx="850">
                  <c:v>40639</c:v>
                </c:pt>
                <c:pt idx="851">
                  <c:v>40640</c:v>
                </c:pt>
                <c:pt idx="852">
                  <c:v>40641</c:v>
                </c:pt>
                <c:pt idx="853">
                  <c:v>40644</c:v>
                </c:pt>
                <c:pt idx="854">
                  <c:v>40645</c:v>
                </c:pt>
                <c:pt idx="855">
                  <c:v>40646</c:v>
                </c:pt>
                <c:pt idx="856">
                  <c:v>40647</c:v>
                </c:pt>
                <c:pt idx="857">
                  <c:v>40648</c:v>
                </c:pt>
                <c:pt idx="858">
                  <c:v>40651</c:v>
                </c:pt>
                <c:pt idx="859">
                  <c:v>40652</c:v>
                </c:pt>
                <c:pt idx="860">
                  <c:v>40653</c:v>
                </c:pt>
                <c:pt idx="861">
                  <c:v>40654</c:v>
                </c:pt>
                <c:pt idx="862">
                  <c:v>40655</c:v>
                </c:pt>
                <c:pt idx="863">
                  <c:v>40658</c:v>
                </c:pt>
                <c:pt idx="864">
                  <c:v>40659</c:v>
                </c:pt>
                <c:pt idx="865">
                  <c:v>40660</c:v>
                </c:pt>
                <c:pt idx="866">
                  <c:v>40661</c:v>
                </c:pt>
                <c:pt idx="867">
                  <c:v>40662</c:v>
                </c:pt>
                <c:pt idx="868">
                  <c:v>40665</c:v>
                </c:pt>
                <c:pt idx="869">
                  <c:v>40666</c:v>
                </c:pt>
                <c:pt idx="870">
                  <c:v>40667</c:v>
                </c:pt>
                <c:pt idx="871">
                  <c:v>40668</c:v>
                </c:pt>
                <c:pt idx="872">
                  <c:v>40669</c:v>
                </c:pt>
                <c:pt idx="873">
                  <c:v>40672</c:v>
                </c:pt>
                <c:pt idx="874">
                  <c:v>40673</c:v>
                </c:pt>
                <c:pt idx="875">
                  <c:v>40674</c:v>
                </c:pt>
                <c:pt idx="876">
                  <c:v>40675</c:v>
                </c:pt>
                <c:pt idx="877">
                  <c:v>40676</c:v>
                </c:pt>
                <c:pt idx="878">
                  <c:v>40679</c:v>
                </c:pt>
                <c:pt idx="879">
                  <c:v>40680</c:v>
                </c:pt>
                <c:pt idx="880">
                  <c:v>40681</c:v>
                </c:pt>
                <c:pt idx="881">
                  <c:v>40682</c:v>
                </c:pt>
                <c:pt idx="882">
                  <c:v>40683</c:v>
                </c:pt>
                <c:pt idx="883">
                  <c:v>40686</c:v>
                </c:pt>
                <c:pt idx="884">
                  <c:v>40687</c:v>
                </c:pt>
                <c:pt idx="885">
                  <c:v>40688</c:v>
                </c:pt>
                <c:pt idx="886">
                  <c:v>40689</c:v>
                </c:pt>
                <c:pt idx="887">
                  <c:v>40690</c:v>
                </c:pt>
                <c:pt idx="888">
                  <c:v>40693</c:v>
                </c:pt>
                <c:pt idx="889">
                  <c:v>40694</c:v>
                </c:pt>
                <c:pt idx="890">
                  <c:v>40695</c:v>
                </c:pt>
                <c:pt idx="891">
                  <c:v>40696</c:v>
                </c:pt>
                <c:pt idx="892">
                  <c:v>40697</c:v>
                </c:pt>
                <c:pt idx="893">
                  <c:v>40700</c:v>
                </c:pt>
                <c:pt idx="894">
                  <c:v>40701</c:v>
                </c:pt>
                <c:pt idx="895">
                  <c:v>40702</c:v>
                </c:pt>
                <c:pt idx="896">
                  <c:v>40703</c:v>
                </c:pt>
                <c:pt idx="897">
                  <c:v>40704</c:v>
                </c:pt>
                <c:pt idx="898">
                  <c:v>40707</c:v>
                </c:pt>
                <c:pt idx="899">
                  <c:v>40708</c:v>
                </c:pt>
                <c:pt idx="900">
                  <c:v>40709</c:v>
                </c:pt>
                <c:pt idx="901">
                  <c:v>40710</c:v>
                </c:pt>
                <c:pt idx="902">
                  <c:v>40711</c:v>
                </c:pt>
                <c:pt idx="903">
                  <c:v>40714</c:v>
                </c:pt>
                <c:pt idx="904">
                  <c:v>40715</c:v>
                </c:pt>
                <c:pt idx="905">
                  <c:v>40716</c:v>
                </c:pt>
                <c:pt idx="906">
                  <c:v>40717</c:v>
                </c:pt>
                <c:pt idx="907">
                  <c:v>40718</c:v>
                </c:pt>
                <c:pt idx="908">
                  <c:v>40721</c:v>
                </c:pt>
                <c:pt idx="909">
                  <c:v>40722</c:v>
                </c:pt>
                <c:pt idx="910">
                  <c:v>40723</c:v>
                </c:pt>
                <c:pt idx="911">
                  <c:v>40724</c:v>
                </c:pt>
                <c:pt idx="912">
                  <c:v>40725</c:v>
                </c:pt>
                <c:pt idx="913">
                  <c:v>40728</c:v>
                </c:pt>
                <c:pt idx="914">
                  <c:v>40729</c:v>
                </c:pt>
                <c:pt idx="915">
                  <c:v>40730</c:v>
                </c:pt>
                <c:pt idx="916">
                  <c:v>40731</c:v>
                </c:pt>
                <c:pt idx="917">
                  <c:v>40732</c:v>
                </c:pt>
                <c:pt idx="918">
                  <c:v>40735</c:v>
                </c:pt>
                <c:pt idx="919">
                  <c:v>40736</c:v>
                </c:pt>
                <c:pt idx="920">
                  <c:v>40737</c:v>
                </c:pt>
                <c:pt idx="921">
                  <c:v>40738</c:v>
                </c:pt>
                <c:pt idx="922">
                  <c:v>40739</c:v>
                </c:pt>
                <c:pt idx="923">
                  <c:v>40742</c:v>
                </c:pt>
                <c:pt idx="924">
                  <c:v>40743</c:v>
                </c:pt>
                <c:pt idx="925">
                  <c:v>40744</c:v>
                </c:pt>
                <c:pt idx="926">
                  <c:v>40745</c:v>
                </c:pt>
                <c:pt idx="927">
                  <c:v>40746</c:v>
                </c:pt>
                <c:pt idx="928">
                  <c:v>40749</c:v>
                </c:pt>
                <c:pt idx="929">
                  <c:v>40750</c:v>
                </c:pt>
                <c:pt idx="930">
                  <c:v>40751</c:v>
                </c:pt>
                <c:pt idx="931">
                  <c:v>40752</c:v>
                </c:pt>
                <c:pt idx="932">
                  <c:v>40753</c:v>
                </c:pt>
                <c:pt idx="933">
                  <c:v>40756</c:v>
                </c:pt>
                <c:pt idx="934">
                  <c:v>40757</c:v>
                </c:pt>
                <c:pt idx="935">
                  <c:v>40758</c:v>
                </c:pt>
                <c:pt idx="936">
                  <c:v>40759</c:v>
                </c:pt>
                <c:pt idx="937">
                  <c:v>40760</c:v>
                </c:pt>
                <c:pt idx="938">
                  <c:v>40763</c:v>
                </c:pt>
                <c:pt idx="939">
                  <c:v>40764</c:v>
                </c:pt>
                <c:pt idx="940">
                  <c:v>40765</c:v>
                </c:pt>
                <c:pt idx="941">
                  <c:v>40766</c:v>
                </c:pt>
                <c:pt idx="942">
                  <c:v>40767</c:v>
                </c:pt>
                <c:pt idx="943">
                  <c:v>40770</c:v>
                </c:pt>
                <c:pt idx="944">
                  <c:v>40771</c:v>
                </c:pt>
                <c:pt idx="945">
                  <c:v>40772</c:v>
                </c:pt>
                <c:pt idx="946">
                  <c:v>40773</c:v>
                </c:pt>
                <c:pt idx="947">
                  <c:v>40774</c:v>
                </c:pt>
                <c:pt idx="948">
                  <c:v>40777</c:v>
                </c:pt>
                <c:pt idx="949">
                  <c:v>40778</c:v>
                </c:pt>
                <c:pt idx="950">
                  <c:v>40779</c:v>
                </c:pt>
                <c:pt idx="951">
                  <c:v>40780</c:v>
                </c:pt>
                <c:pt idx="952">
                  <c:v>40781</c:v>
                </c:pt>
                <c:pt idx="953">
                  <c:v>40784</c:v>
                </c:pt>
                <c:pt idx="954">
                  <c:v>40785</c:v>
                </c:pt>
                <c:pt idx="955">
                  <c:v>40786</c:v>
                </c:pt>
                <c:pt idx="956">
                  <c:v>40787</c:v>
                </c:pt>
                <c:pt idx="957">
                  <c:v>40788</c:v>
                </c:pt>
                <c:pt idx="958">
                  <c:v>40791</c:v>
                </c:pt>
                <c:pt idx="959">
                  <c:v>40792</c:v>
                </c:pt>
                <c:pt idx="960">
                  <c:v>40793</c:v>
                </c:pt>
                <c:pt idx="961">
                  <c:v>40794</c:v>
                </c:pt>
                <c:pt idx="962">
                  <c:v>40795</c:v>
                </c:pt>
                <c:pt idx="963">
                  <c:v>40798</c:v>
                </c:pt>
                <c:pt idx="964">
                  <c:v>40799</c:v>
                </c:pt>
                <c:pt idx="965">
                  <c:v>40800</c:v>
                </c:pt>
                <c:pt idx="966">
                  <c:v>40801</c:v>
                </c:pt>
                <c:pt idx="967">
                  <c:v>40802</c:v>
                </c:pt>
                <c:pt idx="968">
                  <c:v>40805</c:v>
                </c:pt>
                <c:pt idx="969">
                  <c:v>40806</c:v>
                </c:pt>
                <c:pt idx="970">
                  <c:v>40807</c:v>
                </c:pt>
                <c:pt idx="971">
                  <c:v>40808</c:v>
                </c:pt>
                <c:pt idx="972">
                  <c:v>40809</c:v>
                </c:pt>
                <c:pt idx="973">
                  <c:v>40812</c:v>
                </c:pt>
                <c:pt idx="974">
                  <c:v>40813</c:v>
                </c:pt>
                <c:pt idx="975">
                  <c:v>40814</c:v>
                </c:pt>
                <c:pt idx="976">
                  <c:v>40815</c:v>
                </c:pt>
                <c:pt idx="977">
                  <c:v>40816</c:v>
                </c:pt>
                <c:pt idx="978">
                  <c:v>40819</c:v>
                </c:pt>
                <c:pt idx="979">
                  <c:v>40820</c:v>
                </c:pt>
                <c:pt idx="980">
                  <c:v>40821</c:v>
                </c:pt>
                <c:pt idx="981">
                  <c:v>40822</c:v>
                </c:pt>
                <c:pt idx="982">
                  <c:v>40823</c:v>
                </c:pt>
                <c:pt idx="983">
                  <c:v>40826</c:v>
                </c:pt>
                <c:pt idx="984">
                  <c:v>40827</c:v>
                </c:pt>
                <c:pt idx="985">
                  <c:v>40828</c:v>
                </c:pt>
                <c:pt idx="986">
                  <c:v>40829</c:v>
                </c:pt>
                <c:pt idx="987">
                  <c:v>40830</c:v>
                </c:pt>
                <c:pt idx="988">
                  <c:v>40833</c:v>
                </c:pt>
                <c:pt idx="989">
                  <c:v>40834</c:v>
                </c:pt>
                <c:pt idx="990">
                  <c:v>40835</c:v>
                </c:pt>
                <c:pt idx="991">
                  <c:v>40836</c:v>
                </c:pt>
                <c:pt idx="992">
                  <c:v>40837</c:v>
                </c:pt>
                <c:pt idx="993">
                  <c:v>40840</c:v>
                </c:pt>
                <c:pt idx="994">
                  <c:v>40841</c:v>
                </c:pt>
                <c:pt idx="995">
                  <c:v>40842</c:v>
                </c:pt>
                <c:pt idx="996">
                  <c:v>40843</c:v>
                </c:pt>
                <c:pt idx="997">
                  <c:v>40844</c:v>
                </c:pt>
                <c:pt idx="998">
                  <c:v>40847</c:v>
                </c:pt>
                <c:pt idx="999">
                  <c:v>40848</c:v>
                </c:pt>
                <c:pt idx="1000">
                  <c:v>40849</c:v>
                </c:pt>
                <c:pt idx="1001">
                  <c:v>40850</c:v>
                </c:pt>
                <c:pt idx="1002">
                  <c:v>40851</c:v>
                </c:pt>
                <c:pt idx="1003">
                  <c:v>40854</c:v>
                </c:pt>
                <c:pt idx="1004">
                  <c:v>40855</c:v>
                </c:pt>
                <c:pt idx="1005">
                  <c:v>40856</c:v>
                </c:pt>
                <c:pt idx="1006">
                  <c:v>40857</c:v>
                </c:pt>
                <c:pt idx="1007">
                  <c:v>40858</c:v>
                </c:pt>
                <c:pt idx="1008">
                  <c:v>40861</c:v>
                </c:pt>
                <c:pt idx="1009">
                  <c:v>40862</c:v>
                </c:pt>
                <c:pt idx="1010">
                  <c:v>40863</c:v>
                </c:pt>
                <c:pt idx="1011">
                  <c:v>40864</c:v>
                </c:pt>
                <c:pt idx="1012">
                  <c:v>40865</c:v>
                </c:pt>
                <c:pt idx="1013">
                  <c:v>40868</c:v>
                </c:pt>
                <c:pt idx="1014">
                  <c:v>40869</c:v>
                </c:pt>
                <c:pt idx="1015">
                  <c:v>40870</c:v>
                </c:pt>
                <c:pt idx="1016">
                  <c:v>40871</c:v>
                </c:pt>
                <c:pt idx="1017">
                  <c:v>40872</c:v>
                </c:pt>
                <c:pt idx="1018">
                  <c:v>40875</c:v>
                </c:pt>
                <c:pt idx="1019">
                  <c:v>40876</c:v>
                </c:pt>
                <c:pt idx="1020">
                  <c:v>40877</c:v>
                </c:pt>
                <c:pt idx="1021">
                  <c:v>40878</c:v>
                </c:pt>
                <c:pt idx="1022">
                  <c:v>40879</c:v>
                </c:pt>
                <c:pt idx="1023">
                  <c:v>40882</c:v>
                </c:pt>
                <c:pt idx="1024">
                  <c:v>40883</c:v>
                </c:pt>
                <c:pt idx="1025">
                  <c:v>40884</c:v>
                </c:pt>
                <c:pt idx="1026">
                  <c:v>40885</c:v>
                </c:pt>
                <c:pt idx="1027">
                  <c:v>40886</c:v>
                </c:pt>
                <c:pt idx="1028">
                  <c:v>40889</c:v>
                </c:pt>
                <c:pt idx="1029">
                  <c:v>40890</c:v>
                </c:pt>
                <c:pt idx="1030">
                  <c:v>40891</c:v>
                </c:pt>
                <c:pt idx="1031">
                  <c:v>40892</c:v>
                </c:pt>
                <c:pt idx="1032">
                  <c:v>40893</c:v>
                </c:pt>
                <c:pt idx="1033">
                  <c:v>40896</c:v>
                </c:pt>
                <c:pt idx="1034">
                  <c:v>40897</c:v>
                </c:pt>
                <c:pt idx="1035">
                  <c:v>40898</c:v>
                </c:pt>
                <c:pt idx="1036">
                  <c:v>40899</c:v>
                </c:pt>
                <c:pt idx="1037">
                  <c:v>40900</c:v>
                </c:pt>
                <c:pt idx="1038">
                  <c:v>40903</c:v>
                </c:pt>
                <c:pt idx="1039">
                  <c:v>40904</c:v>
                </c:pt>
                <c:pt idx="1040">
                  <c:v>40905</c:v>
                </c:pt>
                <c:pt idx="1041">
                  <c:v>40906</c:v>
                </c:pt>
                <c:pt idx="1042">
                  <c:v>40907</c:v>
                </c:pt>
                <c:pt idx="1043">
                  <c:v>40910</c:v>
                </c:pt>
                <c:pt idx="1044">
                  <c:v>40911</c:v>
                </c:pt>
                <c:pt idx="1045">
                  <c:v>40912</c:v>
                </c:pt>
                <c:pt idx="1046">
                  <c:v>40913</c:v>
                </c:pt>
                <c:pt idx="1047">
                  <c:v>40914</c:v>
                </c:pt>
                <c:pt idx="1048">
                  <c:v>40917</c:v>
                </c:pt>
                <c:pt idx="1049">
                  <c:v>40918</c:v>
                </c:pt>
                <c:pt idx="1050">
                  <c:v>40919</c:v>
                </c:pt>
                <c:pt idx="1051">
                  <c:v>40920</c:v>
                </c:pt>
                <c:pt idx="1052">
                  <c:v>40921</c:v>
                </c:pt>
                <c:pt idx="1053">
                  <c:v>40924</c:v>
                </c:pt>
                <c:pt idx="1054">
                  <c:v>40925</c:v>
                </c:pt>
                <c:pt idx="1055">
                  <c:v>40926</c:v>
                </c:pt>
                <c:pt idx="1056">
                  <c:v>40927</c:v>
                </c:pt>
                <c:pt idx="1057">
                  <c:v>40928</c:v>
                </c:pt>
                <c:pt idx="1058">
                  <c:v>40931</c:v>
                </c:pt>
                <c:pt idx="1059">
                  <c:v>40932</c:v>
                </c:pt>
                <c:pt idx="1060">
                  <c:v>40933</c:v>
                </c:pt>
                <c:pt idx="1061">
                  <c:v>40934</c:v>
                </c:pt>
                <c:pt idx="1062">
                  <c:v>40935</c:v>
                </c:pt>
                <c:pt idx="1063">
                  <c:v>40938</c:v>
                </c:pt>
                <c:pt idx="1064">
                  <c:v>40939</c:v>
                </c:pt>
                <c:pt idx="1065">
                  <c:v>40940</c:v>
                </c:pt>
                <c:pt idx="1066">
                  <c:v>40941</c:v>
                </c:pt>
                <c:pt idx="1067">
                  <c:v>40942</c:v>
                </c:pt>
                <c:pt idx="1068">
                  <c:v>40945</c:v>
                </c:pt>
                <c:pt idx="1069">
                  <c:v>40946</c:v>
                </c:pt>
                <c:pt idx="1070">
                  <c:v>40947</c:v>
                </c:pt>
                <c:pt idx="1071">
                  <c:v>40948</c:v>
                </c:pt>
                <c:pt idx="1072">
                  <c:v>40949</c:v>
                </c:pt>
                <c:pt idx="1073">
                  <c:v>40952</c:v>
                </c:pt>
                <c:pt idx="1074">
                  <c:v>40953</c:v>
                </c:pt>
                <c:pt idx="1075">
                  <c:v>40954</c:v>
                </c:pt>
                <c:pt idx="1076">
                  <c:v>40955</c:v>
                </c:pt>
                <c:pt idx="1077">
                  <c:v>40956</c:v>
                </c:pt>
                <c:pt idx="1078">
                  <c:v>40959</c:v>
                </c:pt>
                <c:pt idx="1079">
                  <c:v>40960</c:v>
                </c:pt>
                <c:pt idx="1080">
                  <c:v>40961</c:v>
                </c:pt>
                <c:pt idx="1081">
                  <c:v>40962</c:v>
                </c:pt>
                <c:pt idx="1082">
                  <c:v>40963</c:v>
                </c:pt>
                <c:pt idx="1083">
                  <c:v>40966</c:v>
                </c:pt>
                <c:pt idx="1084">
                  <c:v>40967</c:v>
                </c:pt>
                <c:pt idx="1085">
                  <c:v>40968</c:v>
                </c:pt>
                <c:pt idx="1086">
                  <c:v>40969</c:v>
                </c:pt>
                <c:pt idx="1087">
                  <c:v>40970</c:v>
                </c:pt>
                <c:pt idx="1088">
                  <c:v>40973</c:v>
                </c:pt>
                <c:pt idx="1089">
                  <c:v>40974</c:v>
                </c:pt>
                <c:pt idx="1090">
                  <c:v>40975</c:v>
                </c:pt>
                <c:pt idx="1091">
                  <c:v>40976</c:v>
                </c:pt>
                <c:pt idx="1092">
                  <c:v>40977</c:v>
                </c:pt>
                <c:pt idx="1093">
                  <c:v>40980</c:v>
                </c:pt>
                <c:pt idx="1094">
                  <c:v>40981</c:v>
                </c:pt>
                <c:pt idx="1095">
                  <c:v>40982</c:v>
                </c:pt>
                <c:pt idx="1096">
                  <c:v>40983</c:v>
                </c:pt>
                <c:pt idx="1097">
                  <c:v>40984</c:v>
                </c:pt>
                <c:pt idx="1098">
                  <c:v>40987</c:v>
                </c:pt>
                <c:pt idx="1099">
                  <c:v>40988</c:v>
                </c:pt>
                <c:pt idx="1100">
                  <c:v>40989</c:v>
                </c:pt>
                <c:pt idx="1101">
                  <c:v>40990</c:v>
                </c:pt>
                <c:pt idx="1102">
                  <c:v>40991</c:v>
                </c:pt>
                <c:pt idx="1103">
                  <c:v>40994</c:v>
                </c:pt>
                <c:pt idx="1104">
                  <c:v>40995</c:v>
                </c:pt>
                <c:pt idx="1105">
                  <c:v>40996</c:v>
                </c:pt>
                <c:pt idx="1106">
                  <c:v>40997</c:v>
                </c:pt>
                <c:pt idx="1107">
                  <c:v>40998</c:v>
                </c:pt>
                <c:pt idx="1108">
                  <c:v>41001</c:v>
                </c:pt>
                <c:pt idx="1109">
                  <c:v>41002</c:v>
                </c:pt>
                <c:pt idx="1110">
                  <c:v>41003</c:v>
                </c:pt>
                <c:pt idx="1111">
                  <c:v>41004</c:v>
                </c:pt>
                <c:pt idx="1112">
                  <c:v>41005</c:v>
                </c:pt>
                <c:pt idx="1113">
                  <c:v>41008</c:v>
                </c:pt>
                <c:pt idx="1114">
                  <c:v>41009</c:v>
                </c:pt>
                <c:pt idx="1115">
                  <c:v>41010</c:v>
                </c:pt>
                <c:pt idx="1116">
                  <c:v>41011</c:v>
                </c:pt>
                <c:pt idx="1117">
                  <c:v>41012</c:v>
                </c:pt>
                <c:pt idx="1118">
                  <c:v>41015</c:v>
                </c:pt>
                <c:pt idx="1119">
                  <c:v>41016</c:v>
                </c:pt>
                <c:pt idx="1120">
                  <c:v>41017</c:v>
                </c:pt>
                <c:pt idx="1121">
                  <c:v>41018</c:v>
                </c:pt>
                <c:pt idx="1122">
                  <c:v>41019</c:v>
                </c:pt>
                <c:pt idx="1123">
                  <c:v>41022</c:v>
                </c:pt>
                <c:pt idx="1124">
                  <c:v>41023</c:v>
                </c:pt>
                <c:pt idx="1125">
                  <c:v>41024</c:v>
                </c:pt>
                <c:pt idx="1126">
                  <c:v>41025</c:v>
                </c:pt>
                <c:pt idx="1127">
                  <c:v>41026</c:v>
                </c:pt>
                <c:pt idx="1128">
                  <c:v>41029</c:v>
                </c:pt>
                <c:pt idx="1129">
                  <c:v>41030</c:v>
                </c:pt>
                <c:pt idx="1130">
                  <c:v>41031</c:v>
                </c:pt>
                <c:pt idx="1131">
                  <c:v>41032</c:v>
                </c:pt>
                <c:pt idx="1132">
                  <c:v>41033</c:v>
                </c:pt>
                <c:pt idx="1133">
                  <c:v>41036</c:v>
                </c:pt>
                <c:pt idx="1134">
                  <c:v>41037</c:v>
                </c:pt>
                <c:pt idx="1135">
                  <c:v>41038</c:v>
                </c:pt>
                <c:pt idx="1136">
                  <c:v>41039</c:v>
                </c:pt>
                <c:pt idx="1137">
                  <c:v>41040</c:v>
                </c:pt>
                <c:pt idx="1138">
                  <c:v>41043</c:v>
                </c:pt>
                <c:pt idx="1139">
                  <c:v>41044</c:v>
                </c:pt>
                <c:pt idx="1140">
                  <c:v>41045</c:v>
                </c:pt>
                <c:pt idx="1141">
                  <c:v>41046</c:v>
                </c:pt>
                <c:pt idx="1142">
                  <c:v>41047</c:v>
                </c:pt>
                <c:pt idx="1143">
                  <c:v>41050</c:v>
                </c:pt>
                <c:pt idx="1144">
                  <c:v>41051</c:v>
                </c:pt>
                <c:pt idx="1145">
                  <c:v>41052</c:v>
                </c:pt>
                <c:pt idx="1146">
                  <c:v>41053</c:v>
                </c:pt>
                <c:pt idx="1147">
                  <c:v>41054</c:v>
                </c:pt>
                <c:pt idx="1148">
                  <c:v>41057</c:v>
                </c:pt>
                <c:pt idx="1149">
                  <c:v>41058</c:v>
                </c:pt>
                <c:pt idx="1150">
                  <c:v>41059</c:v>
                </c:pt>
                <c:pt idx="1151">
                  <c:v>41060</c:v>
                </c:pt>
                <c:pt idx="1152">
                  <c:v>41061</c:v>
                </c:pt>
                <c:pt idx="1153">
                  <c:v>41064</c:v>
                </c:pt>
                <c:pt idx="1154">
                  <c:v>41065</c:v>
                </c:pt>
                <c:pt idx="1155">
                  <c:v>41066</c:v>
                </c:pt>
                <c:pt idx="1156">
                  <c:v>41067</c:v>
                </c:pt>
                <c:pt idx="1157">
                  <c:v>41068</c:v>
                </c:pt>
                <c:pt idx="1158">
                  <c:v>41071</c:v>
                </c:pt>
                <c:pt idx="1159">
                  <c:v>41072</c:v>
                </c:pt>
                <c:pt idx="1160">
                  <c:v>41073</c:v>
                </c:pt>
                <c:pt idx="1161">
                  <c:v>41074</c:v>
                </c:pt>
                <c:pt idx="1162">
                  <c:v>41075</c:v>
                </c:pt>
                <c:pt idx="1163">
                  <c:v>41078</c:v>
                </c:pt>
                <c:pt idx="1164">
                  <c:v>41079</c:v>
                </c:pt>
                <c:pt idx="1165">
                  <c:v>41080</c:v>
                </c:pt>
                <c:pt idx="1166">
                  <c:v>41081</c:v>
                </c:pt>
                <c:pt idx="1167">
                  <c:v>41082</c:v>
                </c:pt>
                <c:pt idx="1168">
                  <c:v>41085</c:v>
                </c:pt>
                <c:pt idx="1169">
                  <c:v>41086</c:v>
                </c:pt>
                <c:pt idx="1170">
                  <c:v>41087</c:v>
                </c:pt>
                <c:pt idx="1171">
                  <c:v>41088</c:v>
                </c:pt>
                <c:pt idx="1172">
                  <c:v>41089</c:v>
                </c:pt>
                <c:pt idx="1173">
                  <c:v>41092</c:v>
                </c:pt>
                <c:pt idx="1174">
                  <c:v>41093</c:v>
                </c:pt>
                <c:pt idx="1175">
                  <c:v>41094</c:v>
                </c:pt>
                <c:pt idx="1176">
                  <c:v>41095</c:v>
                </c:pt>
                <c:pt idx="1177">
                  <c:v>41096</c:v>
                </c:pt>
                <c:pt idx="1178">
                  <c:v>41099</c:v>
                </c:pt>
                <c:pt idx="1179">
                  <c:v>41100</c:v>
                </c:pt>
                <c:pt idx="1180">
                  <c:v>41101</c:v>
                </c:pt>
                <c:pt idx="1181">
                  <c:v>41102</c:v>
                </c:pt>
                <c:pt idx="1182">
                  <c:v>41103</c:v>
                </c:pt>
                <c:pt idx="1183">
                  <c:v>41106</c:v>
                </c:pt>
                <c:pt idx="1184">
                  <c:v>41107</c:v>
                </c:pt>
                <c:pt idx="1185">
                  <c:v>41108</c:v>
                </c:pt>
                <c:pt idx="1186">
                  <c:v>41109</c:v>
                </c:pt>
                <c:pt idx="1187">
                  <c:v>41110</c:v>
                </c:pt>
                <c:pt idx="1188">
                  <c:v>41113</c:v>
                </c:pt>
                <c:pt idx="1189">
                  <c:v>41114</c:v>
                </c:pt>
                <c:pt idx="1190">
                  <c:v>41115</c:v>
                </c:pt>
                <c:pt idx="1191">
                  <c:v>41116</c:v>
                </c:pt>
                <c:pt idx="1192">
                  <c:v>41117</c:v>
                </c:pt>
                <c:pt idx="1193">
                  <c:v>41120</c:v>
                </c:pt>
                <c:pt idx="1194">
                  <c:v>41121</c:v>
                </c:pt>
                <c:pt idx="1195">
                  <c:v>41122</c:v>
                </c:pt>
                <c:pt idx="1196">
                  <c:v>41123</c:v>
                </c:pt>
                <c:pt idx="1197">
                  <c:v>41124</c:v>
                </c:pt>
                <c:pt idx="1198">
                  <c:v>41127</c:v>
                </c:pt>
                <c:pt idx="1199">
                  <c:v>41128</c:v>
                </c:pt>
                <c:pt idx="1200">
                  <c:v>41129</c:v>
                </c:pt>
                <c:pt idx="1201">
                  <c:v>41130</c:v>
                </c:pt>
                <c:pt idx="1202">
                  <c:v>41131</c:v>
                </c:pt>
                <c:pt idx="1203">
                  <c:v>41134</c:v>
                </c:pt>
                <c:pt idx="1204">
                  <c:v>41135</c:v>
                </c:pt>
                <c:pt idx="1205">
                  <c:v>41136</c:v>
                </c:pt>
                <c:pt idx="1206">
                  <c:v>41137</c:v>
                </c:pt>
                <c:pt idx="1207">
                  <c:v>41138</c:v>
                </c:pt>
                <c:pt idx="1208">
                  <c:v>41141</c:v>
                </c:pt>
                <c:pt idx="1209">
                  <c:v>41142</c:v>
                </c:pt>
                <c:pt idx="1210">
                  <c:v>41143</c:v>
                </c:pt>
                <c:pt idx="1211">
                  <c:v>41144</c:v>
                </c:pt>
                <c:pt idx="1212">
                  <c:v>41145</c:v>
                </c:pt>
                <c:pt idx="1213">
                  <c:v>41148</c:v>
                </c:pt>
                <c:pt idx="1214">
                  <c:v>41149</c:v>
                </c:pt>
                <c:pt idx="1215">
                  <c:v>41150</c:v>
                </c:pt>
                <c:pt idx="1216">
                  <c:v>41151</c:v>
                </c:pt>
                <c:pt idx="1217">
                  <c:v>41152</c:v>
                </c:pt>
                <c:pt idx="1218">
                  <c:v>41155</c:v>
                </c:pt>
                <c:pt idx="1219">
                  <c:v>41156</c:v>
                </c:pt>
                <c:pt idx="1220">
                  <c:v>41157</c:v>
                </c:pt>
                <c:pt idx="1221">
                  <c:v>41158</c:v>
                </c:pt>
                <c:pt idx="1222">
                  <c:v>41159</c:v>
                </c:pt>
                <c:pt idx="1223">
                  <c:v>41162</c:v>
                </c:pt>
                <c:pt idx="1224">
                  <c:v>41163</c:v>
                </c:pt>
                <c:pt idx="1225">
                  <c:v>41164</c:v>
                </c:pt>
                <c:pt idx="1226">
                  <c:v>41165</c:v>
                </c:pt>
                <c:pt idx="1227">
                  <c:v>41166</c:v>
                </c:pt>
                <c:pt idx="1228">
                  <c:v>41169</c:v>
                </c:pt>
                <c:pt idx="1229">
                  <c:v>41170</c:v>
                </c:pt>
                <c:pt idx="1230">
                  <c:v>41171</c:v>
                </c:pt>
                <c:pt idx="1231">
                  <c:v>41172</c:v>
                </c:pt>
                <c:pt idx="1232">
                  <c:v>41173</c:v>
                </c:pt>
                <c:pt idx="1233">
                  <c:v>41176</c:v>
                </c:pt>
                <c:pt idx="1234">
                  <c:v>41177</c:v>
                </c:pt>
                <c:pt idx="1235">
                  <c:v>41178</c:v>
                </c:pt>
                <c:pt idx="1236">
                  <c:v>41179</c:v>
                </c:pt>
                <c:pt idx="1237">
                  <c:v>41180</c:v>
                </c:pt>
                <c:pt idx="1238">
                  <c:v>41183</c:v>
                </c:pt>
                <c:pt idx="1239">
                  <c:v>41184</c:v>
                </c:pt>
                <c:pt idx="1240">
                  <c:v>41185</c:v>
                </c:pt>
                <c:pt idx="1241">
                  <c:v>41186</c:v>
                </c:pt>
                <c:pt idx="1242">
                  <c:v>41187</c:v>
                </c:pt>
                <c:pt idx="1243">
                  <c:v>41190</c:v>
                </c:pt>
                <c:pt idx="1244">
                  <c:v>41191</c:v>
                </c:pt>
                <c:pt idx="1245">
                  <c:v>41192</c:v>
                </c:pt>
                <c:pt idx="1246">
                  <c:v>41193</c:v>
                </c:pt>
                <c:pt idx="1247">
                  <c:v>41194</c:v>
                </c:pt>
                <c:pt idx="1248">
                  <c:v>41197</c:v>
                </c:pt>
                <c:pt idx="1249">
                  <c:v>41198</c:v>
                </c:pt>
                <c:pt idx="1250">
                  <c:v>41199</c:v>
                </c:pt>
                <c:pt idx="1251">
                  <c:v>41200</c:v>
                </c:pt>
                <c:pt idx="1252">
                  <c:v>41201</c:v>
                </c:pt>
                <c:pt idx="1253">
                  <c:v>41204</c:v>
                </c:pt>
                <c:pt idx="1254">
                  <c:v>41205</c:v>
                </c:pt>
                <c:pt idx="1255">
                  <c:v>41206</c:v>
                </c:pt>
                <c:pt idx="1256">
                  <c:v>41207</c:v>
                </c:pt>
                <c:pt idx="1257">
                  <c:v>41208</c:v>
                </c:pt>
                <c:pt idx="1258">
                  <c:v>41211</c:v>
                </c:pt>
                <c:pt idx="1259">
                  <c:v>41212</c:v>
                </c:pt>
                <c:pt idx="1260">
                  <c:v>41213</c:v>
                </c:pt>
                <c:pt idx="1261">
                  <c:v>41214</c:v>
                </c:pt>
                <c:pt idx="1262">
                  <c:v>41215</c:v>
                </c:pt>
                <c:pt idx="1263">
                  <c:v>41218</c:v>
                </c:pt>
                <c:pt idx="1264">
                  <c:v>41219</c:v>
                </c:pt>
                <c:pt idx="1265">
                  <c:v>41220</c:v>
                </c:pt>
                <c:pt idx="1266">
                  <c:v>41221</c:v>
                </c:pt>
                <c:pt idx="1267">
                  <c:v>41222</c:v>
                </c:pt>
                <c:pt idx="1268">
                  <c:v>41225</c:v>
                </c:pt>
                <c:pt idx="1269">
                  <c:v>41226</c:v>
                </c:pt>
                <c:pt idx="1270">
                  <c:v>41227</c:v>
                </c:pt>
                <c:pt idx="1271">
                  <c:v>41228</c:v>
                </c:pt>
                <c:pt idx="1272">
                  <c:v>41229</c:v>
                </c:pt>
                <c:pt idx="1273">
                  <c:v>41232</c:v>
                </c:pt>
                <c:pt idx="1274">
                  <c:v>41233</c:v>
                </c:pt>
                <c:pt idx="1275">
                  <c:v>41234</c:v>
                </c:pt>
                <c:pt idx="1276">
                  <c:v>41235</c:v>
                </c:pt>
                <c:pt idx="1277">
                  <c:v>41236</c:v>
                </c:pt>
                <c:pt idx="1278">
                  <c:v>41239</c:v>
                </c:pt>
                <c:pt idx="1279">
                  <c:v>41240</c:v>
                </c:pt>
                <c:pt idx="1280">
                  <c:v>41241</c:v>
                </c:pt>
                <c:pt idx="1281">
                  <c:v>41242</c:v>
                </c:pt>
                <c:pt idx="1282">
                  <c:v>41243</c:v>
                </c:pt>
                <c:pt idx="1283">
                  <c:v>41246</c:v>
                </c:pt>
                <c:pt idx="1284">
                  <c:v>41247</c:v>
                </c:pt>
                <c:pt idx="1285">
                  <c:v>41248</c:v>
                </c:pt>
                <c:pt idx="1286">
                  <c:v>41249</c:v>
                </c:pt>
                <c:pt idx="1287">
                  <c:v>41250</c:v>
                </c:pt>
                <c:pt idx="1288">
                  <c:v>41253</c:v>
                </c:pt>
                <c:pt idx="1289">
                  <c:v>41254</c:v>
                </c:pt>
                <c:pt idx="1290">
                  <c:v>41255</c:v>
                </c:pt>
                <c:pt idx="1291">
                  <c:v>41256</c:v>
                </c:pt>
                <c:pt idx="1292">
                  <c:v>41257</c:v>
                </c:pt>
                <c:pt idx="1293">
                  <c:v>41260</c:v>
                </c:pt>
                <c:pt idx="1294">
                  <c:v>41261</c:v>
                </c:pt>
                <c:pt idx="1295">
                  <c:v>41262</c:v>
                </c:pt>
                <c:pt idx="1296">
                  <c:v>41263</c:v>
                </c:pt>
                <c:pt idx="1297">
                  <c:v>41264</c:v>
                </c:pt>
                <c:pt idx="1298">
                  <c:v>41267</c:v>
                </c:pt>
                <c:pt idx="1299">
                  <c:v>41268</c:v>
                </c:pt>
                <c:pt idx="1300">
                  <c:v>41269</c:v>
                </c:pt>
                <c:pt idx="1301">
                  <c:v>41270</c:v>
                </c:pt>
                <c:pt idx="1302">
                  <c:v>41271</c:v>
                </c:pt>
                <c:pt idx="1303">
                  <c:v>41274</c:v>
                </c:pt>
                <c:pt idx="1304">
                  <c:v>41275</c:v>
                </c:pt>
                <c:pt idx="1305">
                  <c:v>41276</c:v>
                </c:pt>
                <c:pt idx="1306">
                  <c:v>41277</c:v>
                </c:pt>
                <c:pt idx="1307">
                  <c:v>41278</c:v>
                </c:pt>
                <c:pt idx="1308">
                  <c:v>41281</c:v>
                </c:pt>
                <c:pt idx="1309">
                  <c:v>41282</c:v>
                </c:pt>
                <c:pt idx="1310">
                  <c:v>41283</c:v>
                </c:pt>
                <c:pt idx="1311">
                  <c:v>41284</c:v>
                </c:pt>
                <c:pt idx="1312">
                  <c:v>41285</c:v>
                </c:pt>
                <c:pt idx="1313">
                  <c:v>41288</c:v>
                </c:pt>
                <c:pt idx="1314">
                  <c:v>41289</c:v>
                </c:pt>
                <c:pt idx="1315">
                  <c:v>41290</c:v>
                </c:pt>
                <c:pt idx="1316">
                  <c:v>41291</c:v>
                </c:pt>
                <c:pt idx="1317">
                  <c:v>41292</c:v>
                </c:pt>
                <c:pt idx="1318">
                  <c:v>41295</c:v>
                </c:pt>
                <c:pt idx="1319">
                  <c:v>41296</c:v>
                </c:pt>
                <c:pt idx="1320">
                  <c:v>41297</c:v>
                </c:pt>
                <c:pt idx="1321">
                  <c:v>41298</c:v>
                </c:pt>
                <c:pt idx="1322">
                  <c:v>41299</c:v>
                </c:pt>
                <c:pt idx="1323">
                  <c:v>41302</c:v>
                </c:pt>
                <c:pt idx="1324">
                  <c:v>41303</c:v>
                </c:pt>
                <c:pt idx="1325">
                  <c:v>41304</c:v>
                </c:pt>
                <c:pt idx="1326">
                  <c:v>41305</c:v>
                </c:pt>
                <c:pt idx="1327">
                  <c:v>41306</c:v>
                </c:pt>
                <c:pt idx="1328">
                  <c:v>41309</c:v>
                </c:pt>
                <c:pt idx="1329">
                  <c:v>41310</c:v>
                </c:pt>
                <c:pt idx="1330">
                  <c:v>41311</c:v>
                </c:pt>
                <c:pt idx="1331">
                  <c:v>41312</c:v>
                </c:pt>
                <c:pt idx="1332">
                  <c:v>41313</c:v>
                </c:pt>
                <c:pt idx="1333">
                  <c:v>41316</c:v>
                </c:pt>
                <c:pt idx="1334">
                  <c:v>41317</c:v>
                </c:pt>
                <c:pt idx="1335">
                  <c:v>41318</c:v>
                </c:pt>
                <c:pt idx="1336">
                  <c:v>41319</c:v>
                </c:pt>
                <c:pt idx="1337">
                  <c:v>41320</c:v>
                </c:pt>
                <c:pt idx="1338">
                  <c:v>41323</c:v>
                </c:pt>
                <c:pt idx="1339">
                  <c:v>41324</c:v>
                </c:pt>
                <c:pt idx="1340">
                  <c:v>41325</c:v>
                </c:pt>
                <c:pt idx="1341">
                  <c:v>41326</c:v>
                </c:pt>
                <c:pt idx="1342">
                  <c:v>41327</c:v>
                </c:pt>
                <c:pt idx="1343">
                  <c:v>41330</c:v>
                </c:pt>
                <c:pt idx="1344">
                  <c:v>41331</c:v>
                </c:pt>
                <c:pt idx="1345">
                  <c:v>41332</c:v>
                </c:pt>
                <c:pt idx="1346">
                  <c:v>41333</c:v>
                </c:pt>
                <c:pt idx="1347">
                  <c:v>41334</c:v>
                </c:pt>
                <c:pt idx="1348">
                  <c:v>41337</c:v>
                </c:pt>
                <c:pt idx="1349">
                  <c:v>41338</c:v>
                </c:pt>
                <c:pt idx="1350">
                  <c:v>41339</c:v>
                </c:pt>
                <c:pt idx="1351">
                  <c:v>41340</c:v>
                </c:pt>
                <c:pt idx="1352">
                  <c:v>41341</c:v>
                </c:pt>
                <c:pt idx="1353">
                  <c:v>41344</c:v>
                </c:pt>
                <c:pt idx="1354">
                  <c:v>41345</c:v>
                </c:pt>
                <c:pt idx="1355">
                  <c:v>41346</c:v>
                </c:pt>
                <c:pt idx="1356">
                  <c:v>41347</c:v>
                </c:pt>
                <c:pt idx="1357">
                  <c:v>41348</c:v>
                </c:pt>
                <c:pt idx="1358">
                  <c:v>41351</c:v>
                </c:pt>
                <c:pt idx="1359">
                  <c:v>41352</c:v>
                </c:pt>
                <c:pt idx="1360">
                  <c:v>41353</c:v>
                </c:pt>
                <c:pt idx="1361">
                  <c:v>41354</c:v>
                </c:pt>
                <c:pt idx="1362">
                  <c:v>41355</c:v>
                </c:pt>
                <c:pt idx="1363">
                  <c:v>41358</c:v>
                </c:pt>
                <c:pt idx="1364">
                  <c:v>41359</c:v>
                </c:pt>
                <c:pt idx="1365">
                  <c:v>41360</c:v>
                </c:pt>
                <c:pt idx="1366">
                  <c:v>41361</c:v>
                </c:pt>
                <c:pt idx="1367">
                  <c:v>41362</c:v>
                </c:pt>
                <c:pt idx="1368">
                  <c:v>41365</c:v>
                </c:pt>
                <c:pt idx="1369">
                  <c:v>41366</c:v>
                </c:pt>
                <c:pt idx="1370">
                  <c:v>41367</c:v>
                </c:pt>
                <c:pt idx="1371">
                  <c:v>41368</c:v>
                </c:pt>
                <c:pt idx="1372">
                  <c:v>41369</c:v>
                </c:pt>
                <c:pt idx="1373">
                  <c:v>41372</c:v>
                </c:pt>
                <c:pt idx="1374">
                  <c:v>41373</c:v>
                </c:pt>
                <c:pt idx="1375">
                  <c:v>41374</c:v>
                </c:pt>
                <c:pt idx="1376">
                  <c:v>41375</c:v>
                </c:pt>
                <c:pt idx="1377">
                  <c:v>41376</c:v>
                </c:pt>
                <c:pt idx="1378">
                  <c:v>41379</c:v>
                </c:pt>
                <c:pt idx="1379">
                  <c:v>41380</c:v>
                </c:pt>
                <c:pt idx="1380">
                  <c:v>41381</c:v>
                </c:pt>
                <c:pt idx="1381">
                  <c:v>41382</c:v>
                </c:pt>
                <c:pt idx="1382">
                  <c:v>41383</c:v>
                </c:pt>
                <c:pt idx="1383">
                  <c:v>41386</c:v>
                </c:pt>
                <c:pt idx="1384">
                  <c:v>41387</c:v>
                </c:pt>
                <c:pt idx="1385">
                  <c:v>41388</c:v>
                </c:pt>
                <c:pt idx="1386">
                  <c:v>41389</c:v>
                </c:pt>
                <c:pt idx="1387">
                  <c:v>41390</c:v>
                </c:pt>
                <c:pt idx="1388">
                  <c:v>41393</c:v>
                </c:pt>
                <c:pt idx="1389">
                  <c:v>41394</c:v>
                </c:pt>
                <c:pt idx="1390">
                  <c:v>41395</c:v>
                </c:pt>
                <c:pt idx="1391">
                  <c:v>41396</c:v>
                </c:pt>
                <c:pt idx="1392">
                  <c:v>41397</c:v>
                </c:pt>
                <c:pt idx="1393">
                  <c:v>41400</c:v>
                </c:pt>
                <c:pt idx="1394">
                  <c:v>41401</c:v>
                </c:pt>
                <c:pt idx="1395">
                  <c:v>41402</c:v>
                </c:pt>
                <c:pt idx="1396">
                  <c:v>41403</c:v>
                </c:pt>
                <c:pt idx="1397">
                  <c:v>41404</c:v>
                </c:pt>
                <c:pt idx="1398">
                  <c:v>41407</c:v>
                </c:pt>
                <c:pt idx="1399">
                  <c:v>41408</c:v>
                </c:pt>
                <c:pt idx="1400">
                  <c:v>41409</c:v>
                </c:pt>
                <c:pt idx="1401">
                  <c:v>41410</c:v>
                </c:pt>
                <c:pt idx="1402">
                  <c:v>41411</c:v>
                </c:pt>
                <c:pt idx="1403">
                  <c:v>41414</c:v>
                </c:pt>
                <c:pt idx="1404">
                  <c:v>41415</c:v>
                </c:pt>
                <c:pt idx="1405">
                  <c:v>41416</c:v>
                </c:pt>
                <c:pt idx="1406">
                  <c:v>41417</c:v>
                </c:pt>
                <c:pt idx="1407">
                  <c:v>41418</c:v>
                </c:pt>
                <c:pt idx="1408">
                  <c:v>41421</c:v>
                </c:pt>
                <c:pt idx="1409">
                  <c:v>41422</c:v>
                </c:pt>
                <c:pt idx="1410">
                  <c:v>41423</c:v>
                </c:pt>
                <c:pt idx="1411">
                  <c:v>41424</c:v>
                </c:pt>
                <c:pt idx="1412">
                  <c:v>41425</c:v>
                </c:pt>
                <c:pt idx="1413">
                  <c:v>41428</c:v>
                </c:pt>
                <c:pt idx="1414">
                  <c:v>41429</c:v>
                </c:pt>
                <c:pt idx="1415">
                  <c:v>41430</c:v>
                </c:pt>
                <c:pt idx="1416">
                  <c:v>41431</c:v>
                </c:pt>
                <c:pt idx="1417">
                  <c:v>41432</c:v>
                </c:pt>
                <c:pt idx="1418">
                  <c:v>41435</c:v>
                </c:pt>
                <c:pt idx="1419">
                  <c:v>41436</c:v>
                </c:pt>
                <c:pt idx="1420">
                  <c:v>41437</c:v>
                </c:pt>
                <c:pt idx="1421">
                  <c:v>41438</c:v>
                </c:pt>
                <c:pt idx="1422">
                  <c:v>41439</c:v>
                </c:pt>
                <c:pt idx="1423">
                  <c:v>41442</c:v>
                </c:pt>
                <c:pt idx="1424">
                  <c:v>41443</c:v>
                </c:pt>
                <c:pt idx="1425">
                  <c:v>41444</c:v>
                </c:pt>
                <c:pt idx="1426">
                  <c:v>41445</c:v>
                </c:pt>
                <c:pt idx="1427">
                  <c:v>41446</c:v>
                </c:pt>
                <c:pt idx="1428">
                  <c:v>41449</c:v>
                </c:pt>
                <c:pt idx="1429">
                  <c:v>41450</c:v>
                </c:pt>
                <c:pt idx="1430">
                  <c:v>41451</c:v>
                </c:pt>
                <c:pt idx="1431">
                  <c:v>41452</c:v>
                </c:pt>
                <c:pt idx="1432">
                  <c:v>41453</c:v>
                </c:pt>
                <c:pt idx="1433">
                  <c:v>41456</c:v>
                </c:pt>
                <c:pt idx="1434">
                  <c:v>41457</c:v>
                </c:pt>
                <c:pt idx="1435">
                  <c:v>41458</c:v>
                </c:pt>
                <c:pt idx="1436">
                  <c:v>41459</c:v>
                </c:pt>
                <c:pt idx="1437">
                  <c:v>41460</c:v>
                </c:pt>
                <c:pt idx="1438">
                  <c:v>41463</c:v>
                </c:pt>
                <c:pt idx="1439">
                  <c:v>41464</c:v>
                </c:pt>
                <c:pt idx="1440">
                  <c:v>41465</c:v>
                </c:pt>
                <c:pt idx="1441">
                  <c:v>41466</c:v>
                </c:pt>
                <c:pt idx="1442">
                  <c:v>41467</c:v>
                </c:pt>
                <c:pt idx="1443">
                  <c:v>41470</c:v>
                </c:pt>
                <c:pt idx="1444">
                  <c:v>41471</c:v>
                </c:pt>
                <c:pt idx="1445">
                  <c:v>41472</c:v>
                </c:pt>
                <c:pt idx="1446">
                  <c:v>41473</c:v>
                </c:pt>
                <c:pt idx="1447">
                  <c:v>41474</c:v>
                </c:pt>
                <c:pt idx="1448">
                  <c:v>41477</c:v>
                </c:pt>
                <c:pt idx="1449">
                  <c:v>41478</c:v>
                </c:pt>
                <c:pt idx="1450">
                  <c:v>41479</c:v>
                </c:pt>
                <c:pt idx="1451">
                  <c:v>41480</c:v>
                </c:pt>
                <c:pt idx="1452">
                  <c:v>41481</c:v>
                </c:pt>
                <c:pt idx="1453">
                  <c:v>41484</c:v>
                </c:pt>
                <c:pt idx="1454">
                  <c:v>41485</c:v>
                </c:pt>
                <c:pt idx="1455">
                  <c:v>41486</c:v>
                </c:pt>
                <c:pt idx="1456">
                  <c:v>41487</c:v>
                </c:pt>
                <c:pt idx="1457">
                  <c:v>41488</c:v>
                </c:pt>
                <c:pt idx="1458">
                  <c:v>41491</c:v>
                </c:pt>
                <c:pt idx="1459">
                  <c:v>41492</c:v>
                </c:pt>
                <c:pt idx="1460">
                  <c:v>41493</c:v>
                </c:pt>
                <c:pt idx="1461">
                  <c:v>41494</c:v>
                </c:pt>
                <c:pt idx="1462">
                  <c:v>41495</c:v>
                </c:pt>
                <c:pt idx="1463">
                  <c:v>41498</c:v>
                </c:pt>
                <c:pt idx="1464">
                  <c:v>41499</c:v>
                </c:pt>
                <c:pt idx="1465">
                  <c:v>41500</c:v>
                </c:pt>
                <c:pt idx="1466">
                  <c:v>41501</c:v>
                </c:pt>
                <c:pt idx="1467">
                  <c:v>41502</c:v>
                </c:pt>
                <c:pt idx="1468">
                  <c:v>41505</c:v>
                </c:pt>
                <c:pt idx="1469">
                  <c:v>41506</c:v>
                </c:pt>
                <c:pt idx="1470">
                  <c:v>41507</c:v>
                </c:pt>
                <c:pt idx="1471">
                  <c:v>41508</c:v>
                </c:pt>
                <c:pt idx="1472">
                  <c:v>41509</c:v>
                </c:pt>
                <c:pt idx="1473">
                  <c:v>41512</c:v>
                </c:pt>
                <c:pt idx="1474">
                  <c:v>41513</c:v>
                </c:pt>
                <c:pt idx="1475">
                  <c:v>41514</c:v>
                </c:pt>
                <c:pt idx="1476">
                  <c:v>41515</c:v>
                </c:pt>
                <c:pt idx="1477">
                  <c:v>41516</c:v>
                </c:pt>
                <c:pt idx="1478">
                  <c:v>41519</c:v>
                </c:pt>
                <c:pt idx="1479">
                  <c:v>41520</c:v>
                </c:pt>
                <c:pt idx="1480">
                  <c:v>41521</c:v>
                </c:pt>
                <c:pt idx="1481">
                  <c:v>41522</c:v>
                </c:pt>
                <c:pt idx="1482">
                  <c:v>41523</c:v>
                </c:pt>
                <c:pt idx="1483">
                  <c:v>41526</c:v>
                </c:pt>
                <c:pt idx="1484">
                  <c:v>41527</c:v>
                </c:pt>
                <c:pt idx="1485">
                  <c:v>41528</c:v>
                </c:pt>
                <c:pt idx="1486">
                  <c:v>41529</c:v>
                </c:pt>
                <c:pt idx="1487">
                  <c:v>41530</c:v>
                </c:pt>
                <c:pt idx="1488">
                  <c:v>41533</c:v>
                </c:pt>
                <c:pt idx="1489">
                  <c:v>41534</c:v>
                </c:pt>
                <c:pt idx="1490">
                  <c:v>41535</c:v>
                </c:pt>
                <c:pt idx="1491">
                  <c:v>41536</c:v>
                </c:pt>
                <c:pt idx="1492">
                  <c:v>41537</c:v>
                </c:pt>
                <c:pt idx="1493">
                  <c:v>41540</c:v>
                </c:pt>
                <c:pt idx="1494">
                  <c:v>41541</c:v>
                </c:pt>
                <c:pt idx="1495">
                  <c:v>41542</c:v>
                </c:pt>
                <c:pt idx="1496">
                  <c:v>41543</c:v>
                </c:pt>
                <c:pt idx="1497">
                  <c:v>41544</c:v>
                </c:pt>
                <c:pt idx="1498">
                  <c:v>41547</c:v>
                </c:pt>
                <c:pt idx="1499">
                  <c:v>41548</c:v>
                </c:pt>
                <c:pt idx="1500">
                  <c:v>41549</c:v>
                </c:pt>
                <c:pt idx="1501">
                  <c:v>41550</c:v>
                </c:pt>
                <c:pt idx="1502">
                  <c:v>41551</c:v>
                </c:pt>
                <c:pt idx="1503">
                  <c:v>41554</c:v>
                </c:pt>
                <c:pt idx="1504">
                  <c:v>41555</c:v>
                </c:pt>
                <c:pt idx="1505">
                  <c:v>41556</c:v>
                </c:pt>
                <c:pt idx="1506">
                  <c:v>41557</c:v>
                </c:pt>
                <c:pt idx="1507">
                  <c:v>41558</c:v>
                </c:pt>
                <c:pt idx="1508">
                  <c:v>41561</c:v>
                </c:pt>
                <c:pt idx="1509">
                  <c:v>41562</c:v>
                </c:pt>
                <c:pt idx="1510">
                  <c:v>41563</c:v>
                </c:pt>
                <c:pt idx="1511">
                  <c:v>41564</c:v>
                </c:pt>
                <c:pt idx="1512">
                  <c:v>41565</c:v>
                </c:pt>
                <c:pt idx="1513">
                  <c:v>41568</c:v>
                </c:pt>
                <c:pt idx="1514">
                  <c:v>41569</c:v>
                </c:pt>
                <c:pt idx="1515">
                  <c:v>41570</c:v>
                </c:pt>
                <c:pt idx="1516">
                  <c:v>41571</c:v>
                </c:pt>
                <c:pt idx="1517">
                  <c:v>41572</c:v>
                </c:pt>
                <c:pt idx="1518">
                  <c:v>41575</c:v>
                </c:pt>
                <c:pt idx="1519">
                  <c:v>41576</c:v>
                </c:pt>
                <c:pt idx="1520">
                  <c:v>41577</c:v>
                </c:pt>
                <c:pt idx="1521">
                  <c:v>41578</c:v>
                </c:pt>
                <c:pt idx="1522">
                  <c:v>41579</c:v>
                </c:pt>
                <c:pt idx="1523">
                  <c:v>41582</c:v>
                </c:pt>
                <c:pt idx="1524">
                  <c:v>41583</c:v>
                </c:pt>
                <c:pt idx="1525">
                  <c:v>41584</c:v>
                </c:pt>
                <c:pt idx="1526">
                  <c:v>41585</c:v>
                </c:pt>
                <c:pt idx="1527">
                  <c:v>41586</c:v>
                </c:pt>
                <c:pt idx="1528">
                  <c:v>41589</c:v>
                </c:pt>
                <c:pt idx="1529">
                  <c:v>41590</c:v>
                </c:pt>
                <c:pt idx="1530">
                  <c:v>41591</c:v>
                </c:pt>
                <c:pt idx="1531">
                  <c:v>41592</c:v>
                </c:pt>
                <c:pt idx="1532">
                  <c:v>41593</c:v>
                </c:pt>
                <c:pt idx="1533">
                  <c:v>41596</c:v>
                </c:pt>
                <c:pt idx="1534">
                  <c:v>41597</c:v>
                </c:pt>
                <c:pt idx="1535">
                  <c:v>41598</c:v>
                </c:pt>
                <c:pt idx="1536">
                  <c:v>41599</c:v>
                </c:pt>
                <c:pt idx="1537">
                  <c:v>41600</c:v>
                </c:pt>
                <c:pt idx="1538">
                  <c:v>41603</c:v>
                </c:pt>
                <c:pt idx="1539">
                  <c:v>41604</c:v>
                </c:pt>
                <c:pt idx="1540">
                  <c:v>41605</c:v>
                </c:pt>
                <c:pt idx="1541">
                  <c:v>41606</c:v>
                </c:pt>
                <c:pt idx="1542">
                  <c:v>41607</c:v>
                </c:pt>
                <c:pt idx="1543">
                  <c:v>41610</c:v>
                </c:pt>
                <c:pt idx="1544">
                  <c:v>41611</c:v>
                </c:pt>
                <c:pt idx="1545">
                  <c:v>41612</c:v>
                </c:pt>
                <c:pt idx="1546">
                  <c:v>41613</c:v>
                </c:pt>
                <c:pt idx="1547">
                  <c:v>41614</c:v>
                </c:pt>
                <c:pt idx="1548">
                  <c:v>41617</c:v>
                </c:pt>
                <c:pt idx="1549">
                  <c:v>41618</c:v>
                </c:pt>
                <c:pt idx="1550">
                  <c:v>41619</c:v>
                </c:pt>
                <c:pt idx="1551">
                  <c:v>41620</c:v>
                </c:pt>
                <c:pt idx="1552">
                  <c:v>41621</c:v>
                </c:pt>
                <c:pt idx="1553">
                  <c:v>41624</c:v>
                </c:pt>
                <c:pt idx="1554">
                  <c:v>41625</c:v>
                </c:pt>
                <c:pt idx="1555">
                  <c:v>41626</c:v>
                </c:pt>
                <c:pt idx="1556">
                  <c:v>41627</c:v>
                </c:pt>
                <c:pt idx="1557">
                  <c:v>41628</c:v>
                </c:pt>
                <c:pt idx="1558">
                  <c:v>41631</c:v>
                </c:pt>
                <c:pt idx="1559">
                  <c:v>41632</c:v>
                </c:pt>
                <c:pt idx="1560">
                  <c:v>41633</c:v>
                </c:pt>
                <c:pt idx="1561">
                  <c:v>41634</c:v>
                </c:pt>
                <c:pt idx="1562">
                  <c:v>41635</c:v>
                </c:pt>
                <c:pt idx="1563">
                  <c:v>41638</c:v>
                </c:pt>
                <c:pt idx="1564">
                  <c:v>41639</c:v>
                </c:pt>
                <c:pt idx="1565">
                  <c:v>41640</c:v>
                </c:pt>
                <c:pt idx="1566">
                  <c:v>41641</c:v>
                </c:pt>
                <c:pt idx="1567">
                  <c:v>41642</c:v>
                </c:pt>
                <c:pt idx="1568">
                  <c:v>41645</c:v>
                </c:pt>
                <c:pt idx="1569">
                  <c:v>41646</c:v>
                </c:pt>
                <c:pt idx="1570">
                  <c:v>41647</c:v>
                </c:pt>
                <c:pt idx="1571">
                  <c:v>41648</c:v>
                </c:pt>
                <c:pt idx="1572">
                  <c:v>41649</c:v>
                </c:pt>
                <c:pt idx="1573">
                  <c:v>41652</c:v>
                </c:pt>
                <c:pt idx="1574">
                  <c:v>41653</c:v>
                </c:pt>
                <c:pt idx="1575">
                  <c:v>41654</c:v>
                </c:pt>
                <c:pt idx="1576">
                  <c:v>41655</c:v>
                </c:pt>
                <c:pt idx="1577">
                  <c:v>41656</c:v>
                </c:pt>
                <c:pt idx="1578">
                  <c:v>41659</c:v>
                </c:pt>
                <c:pt idx="1579">
                  <c:v>41660</c:v>
                </c:pt>
                <c:pt idx="1580">
                  <c:v>41661</c:v>
                </c:pt>
                <c:pt idx="1581">
                  <c:v>41662</c:v>
                </c:pt>
                <c:pt idx="1582">
                  <c:v>41663</c:v>
                </c:pt>
                <c:pt idx="1583">
                  <c:v>41666</c:v>
                </c:pt>
                <c:pt idx="1584">
                  <c:v>41667</c:v>
                </c:pt>
                <c:pt idx="1585">
                  <c:v>41668</c:v>
                </c:pt>
                <c:pt idx="1586">
                  <c:v>41669</c:v>
                </c:pt>
                <c:pt idx="1587">
                  <c:v>41670</c:v>
                </c:pt>
                <c:pt idx="1588">
                  <c:v>41673</c:v>
                </c:pt>
                <c:pt idx="1589">
                  <c:v>41674</c:v>
                </c:pt>
                <c:pt idx="1590">
                  <c:v>41675</c:v>
                </c:pt>
                <c:pt idx="1591">
                  <c:v>41676</c:v>
                </c:pt>
                <c:pt idx="1592">
                  <c:v>41677</c:v>
                </c:pt>
                <c:pt idx="1593">
                  <c:v>41680</c:v>
                </c:pt>
                <c:pt idx="1594">
                  <c:v>41681</c:v>
                </c:pt>
                <c:pt idx="1595">
                  <c:v>41682</c:v>
                </c:pt>
                <c:pt idx="1596">
                  <c:v>41683</c:v>
                </c:pt>
                <c:pt idx="1597">
                  <c:v>41684</c:v>
                </c:pt>
                <c:pt idx="1598">
                  <c:v>41687</c:v>
                </c:pt>
                <c:pt idx="1599">
                  <c:v>41688</c:v>
                </c:pt>
                <c:pt idx="1600">
                  <c:v>41689</c:v>
                </c:pt>
                <c:pt idx="1601">
                  <c:v>41690</c:v>
                </c:pt>
                <c:pt idx="1602">
                  <c:v>41691</c:v>
                </c:pt>
                <c:pt idx="1603">
                  <c:v>41694</c:v>
                </c:pt>
                <c:pt idx="1604">
                  <c:v>41695</c:v>
                </c:pt>
                <c:pt idx="1605">
                  <c:v>41696</c:v>
                </c:pt>
                <c:pt idx="1606">
                  <c:v>41697</c:v>
                </c:pt>
                <c:pt idx="1607">
                  <c:v>41698</c:v>
                </c:pt>
                <c:pt idx="1608">
                  <c:v>41701</c:v>
                </c:pt>
                <c:pt idx="1609">
                  <c:v>41702</c:v>
                </c:pt>
                <c:pt idx="1610">
                  <c:v>41703</c:v>
                </c:pt>
                <c:pt idx="1611">
                  <c:v>41704</c:v>
                </c:pt>
                <c:pt idx="1612">
                  <c:v>41705</c:v>
                </c:pt>
                <c:pt idx="1613">
                  <c:v>41708</c:v>
                </c:pt>
                <c:pt idx="1614">
                  <c:v>41709</c:v>
                </c:pt>
                <c:pt idx="1615">
                  <c:v>41710</c:v>
                </c:pt>
                <c:pt idx="1616">
                  <c:v>41711</c:v>
                </c:pt>
                <c:pt idx="1617">
                  <c:v>41712</c:v>
                </c:pt>
                <c:pt idx="1618">
                  <c:v>41715</c:v>
                </c:pt>
                <c:pt idx="1619">
                  <c:v>41716</c:v>
                </c:pt>
                <c:pt idx="1620">
                  <c:v>41717</c:v>
                </c:pt>
                <c:pt idx="1621">
                  <c:v>41718</c:v>
                </c:pt>
                <c:pt idx="1622">
                  <c:v>41719</c:v>
                </c:pt>
                <c:pt idx="1623">
                  <c:v>41722</c:v>
                </c:pt>
                <c:pt idx="1624">
                  <c:v>41723</c:v>
                </c:pt>
                <c:pt idx="1625">
                  <c:v>41724</c:v>
                </c:pt>
                <c:pt idx="1626">
                  <c:v>41725</c:v>
                </c:pt>
                <c:pt idx="1627">
                  <c:v>41726</c:v>
                </c:pt>
                <c:pt idx="1628">
                  <c:v>41729</c:v>
                </c:pt>
                <c:pt idx="1629">
                  <c:v>41730</c:v>
                </c:pt>
                <c:pt idx="1630">
                  <c:v>41731</c:v>
                </c:pt>
                <c:pt idx="1631">
                  <c:v>41732</c:v>
                </c:pt>
                <c:pt idx="1632">
                  <c:v>41733</c:v>
                </c:pt>
                <c:pt idx="1633">
                  <c:v>41736</c:v>
                </c:pt>
                <c:pt idx="1634">
                  <c:v>41737</c:v>
                </c:pt>
                <c:pt idx="1635">
                  <c:v>41738</c:v>
                </c:pt>
                <c:pt idx="1636">
                  <c:v>41739</c:v>
                </c:pt>
                <c:pt idx="1637">
                  <c:v>41740</c:v>
                </c:pt>
                <c:pt idx="1638">
                  <c:v>41743</c:v>
                </c:pt>
                <c:pt idx="1639">
                  <c:v>41744</c:v>
                </c:pt>
                <c:pt idx="1640">
                  <c:v>41745</c:v>
                </c:pt>
                <c:pt idx="1641">
                  <c:v>41746</c:v>
                </c:pt>
                <c:pt idx="1642">
                  <c:v>41747</c:v>
                </c:pt>
                <c:pt idx="1643">
                  <c:v>41750</c:v>
                </c:pt>
                <c:pt idx="1644">
                  <c:v>41751</c:v>
                </c:pt>
                <c:pt idx="1645">
                  <c:v>41752</c:v>
                </c:pt>
                <c:pt idx="1646">
                  <c:v>41753</c:v>
                </c:pt>
                <c:pt idx="1647">
                  <c:v>41754</c:v>
                </c:pt>
                <c:pt idx="1648">
                  <c:v>41757</c:v>
                </c:pt>
                <c:pt idx="1649">
                  <c:v>41758</c:v>
                </c:pt>
                <c:pt idx="1650">
                  <c:v>41759</c:v>
                </c:pt>
                <c:pt idx="1651">
                  <c:v>41760</c:v>
                </c:pt>
                <c:pt idx="1652">
                  <c:v>41761</c:v>
                </c:pt>
                <c:pt idx="1653">
                  <c:v>41764</c:v>
                </c:pt>
                <c:pt idx="1654">
                  <c:v>41765</c:v>
                </c:pt>
                <c:pt idx="1655">
                  <c:v>41766</c:v>
                </c:pt>
                <c:pt idx="1656">
                  <c:v>41767</c:v>
                </c:pt>
                <c:pt idx="1657">
                  <c:v>41768</c:v>
                </c:pt>
                <c:pt idx="1658">
                  <c:v>41771</c:v>
                </c:pt>
                <c:pt idx="1659">
                  <c:v>41772</c:v>
                </c:pt>
                <c:pt idx="1660">
                  <c:v>41773</c:v>
                </c:pt>
                <c:pt idx="1661">
                  <c:v>41774</c:v>
                </c:pt>
                <c:pt idx="1662">
                  <c:v>41775</c:v>
                </c:pt>
                <c:pt idx="1663">
                  <c:v>41778</c:v>
                </c:pt>
                <c:pt idx="1664">
                  <c:v>41779</c:v>
                </c:pt>
                <c:pt idx="1665">
                  <c:v>41780</c:v>
                </c:pt>
                <c:pt idx="1666">
                  <c:v>41781</c:v>
                </c:pt>
                <c:pt idx="1667">
                  <c:v>41782</c:v>
                </c:pt>
                <c:pt idx="1668">
                  <c:v>41785</c:v>
                </c:pt>
                <c:pt idx="1669">
                  <c:v>41786</c:v>
                </c:pt>
                <c:pt idx="1670">
                  <c:v>41787</c:v>
                </c:pt>
                <c:pt idx="1671">
                  <c:v>41788</c:v>
                </c:pt>
                <c:pt idx="1672">
                  <c:v>41789</c:v>
                </c:pt>
                <c:pt idx="1673">
                  <c:v>41792</c:v>
                </c:pt>
                <c:pt idx="1674">
                  <c:v>41793</c:v>
                </c:pt>
                <c:pt idx="1675">
                  <c:v>41794</c:v>
                </c:pt>
                <c:pt idx="1676">
                  <c:v>41795</c:v>
                </c:pt>
                <c:pt idx="1677">
                  <c:v>41796</c:v>
                </c:pt>
                <c:pt idx="1678">
                  <c:v>41799</c:v>
                </c:pt>
                <c:pt idx="1679">
                  <c:v>41800</c:v>
                </c:pt>
                <c:pt idx="1680">
                  <c:v>41801</c:v>
                </c:pt>
                <c:pt idx="1681">
                  <c:v>41802</c:v>
                </c:pt>
                <c:pt idx="1682">
                  <c:v>41803</c:v>
                </c:pt>
                <c:pt idx="1683">
                  <c:v>41806</c:v>
                </c:pt>
                <c:pt idx="1684">
                  <c:v>41807</c:v>
                </c:pt>
                <c:pt idx="1685">
                  <c:v>41808</c:v>
                </c:pt>
                <c:pt idx="1686">
                  <c:v>41809</c:v>
                </c:pt>
                <c:pt idx="1687">
                  <c:v>41810</c:v>
                </c:pt>
                <c:pt idx="1688">
                  <c:v>41813</c:v>
                </c:pt>
                <c:pt idx="1689">
                  <c:v>41814</c:v>
                </c:pt>
                <c:pt idx="1690">
                  <c:v>41815</c:v>
                </c:pt>
                <c:pt idx="1691">
                  <c:v>41816</c:v>
                </c:pt>
                <c:pt idx="1692">
                  <c:v>41817</c:v>
                </c:pt>
                <c:pt idx="1693">
                  <c:v>41820</c:v>
                </c:pt>
                <c:pt idx="1694">
                  <c:v>41821</c:v>
                </c:pt>
                <c:pt idx="1695">
                  <c:v>41822</c:v>
                </c:pt>
                <c:pt idx="1696">
                  <c:v>41823</c:v>
                </c:pt>
                <c:pt idx="1697">
                  <c:v>41824</c:v>
                </c:pt>
                <c:pt idx="1698">
                  <c:v>41827</c:v>
                </c:pt>
                <c:pt idx="1699">
                  <c:v>41828</c:v>
                </c:pt>
                <c:pt idx="1700">
                  <c:v>41829</c:v>
                </c:pt>
                <c:pt idx="1701">
                  <c:v>41830</c:v>
                </c:pt>
                <c:pt idx="1702">
                  <c:v>41831</c:v>
                </c:pt>
                <c:pt idx="1703">
                  <c:v>41834</c:v>
                </c:pt>
                <c:pt idx="1704">
                  <c:v>41835</c:v>
                </c:pt>
                <c:pt idx="1705">
                  <c:v>41836</c:v>
                </c:pt>
                <c:pt idx="1706">
                  <c:v>41837</c:v>
                </c:pt>
                <c:pt idx="1707">
                  <c:v>41838</c:v>
                </c:pt>
                <c:pt idx="1708">
                  <c:v>41841</c:v>
                </c:pt>
                <c:pt idx="1709">
                  <c:v>41842</c:v>
                </c:pt>
                <c:pt idx="1710">
                  <c:v>41843</c:v>
                </c:pt>
                <c:pt idx="1711">
                  <c:v>41844</c:v>
                </c:pt>
                <c:pt idx="1712">
                  <c:v>41845</c:v>
                </c:pt>
                <c:pt idx="1713">
                  <c:v>41848</c:v>
                </c:pt>
                <c:pt idx="1714">
                  <c:v>41849</c:v>
                </c:pt>
                <c:pt idx="1715">
                  <c:v>41850</c:v>
                </c:pt>
                <c:pt idx="1716">
                  <c:v>41851</c:v>
                </c:pt>
                <c:pt idx="1717">
                  <c:v>41852</c:v>
                </c:pt>
                <c:pt idx="1718">
                  <c:v>41855</c:v>
                </c:pt>
                <c:pt idx="1719">
                  <c:v>41856</c:v>
                </c:pt>
                <c:pt idx="1720">
                  <c:v>41857</c:v>
                </c:pt>
                <c:pt idx="1721">
                  <c:v>41858</c:v>
                </c:pt>
                <c:pt idx="1722">
                  <c:v>41859</c:v>
                </c:pt>
                <c:pt idx="1723">
                  <c:v>41862</c:v>
                </c:pt>
                <c:pt idx="1724">
                  <c:v>41863</c:v>
                </c:pt>
                <c:pt idx="1725">
                  <c:v>41864</c:v>
                </c:pt>
                <c:pt idx="1726">
                  <c:v>41865</c:v>
                </c:pt>
                <c:pt idx="1727">
                  <c:v>41866</c:v>
                </c:pt>
                <c:pt idx="1728">
                  <c:v>41869</c:v>
                </c:pt>
                <c:pt idx="1729">
                  <c:v>41870</c:v>
                </c:pt>
                <c:pt idx="1730">
                  <c:v>41871</c:v>
                </c:pt>
                <c:pt idx="1731">
                  <c:v>41872</c:v>
                </c:pt>
                <c:pt idx="1732">
                  <c:v>41873</c:v>
                </c:pt>
                <c:pt idx="1733">
                  <c:v>41876</c:v>
                </c:pt>
                <c:pt idx="1734">
                  <c:v>41877</c:v>
                </c:pt>
                <c:pt idx="1735">
                  <c:v>41878</c:v>
                </c:pt>
                <c:pt idx="1736">
                  <c:v>41879</c:v>
                </c:pt>
                <c:pt idx="1737">
                  <c:v>41880</c:v>
                </c:pt>
                <c:pt idx="1738">
                  <c:v>41883</c:v>
                </c:pt>
                <c:pt idx="1739">
                  <c:v>41884</c:v>
                </c:pt>
                <c:pt idx="1740">
                  <c:v>41885</c:v>
                </c:pt>
                <c:pt idx="1741">
                  <c:v>41886</c:v>
                </c:pt>
                <c:pt idx="1742">
                  <c:v>41887</c:v>
                </c:pt>
                <c:pt idx="1743">
                  <c:v>41890</c:v>
                </c:pt>
                <c:pt idx="1744">
                  <c:v>41891</c:v>
                </c:pt>
                <c:pt idx="1745">
                  <c:v>41892</c:v>
                </c:pt>
                <c:pt idx="1746">
                  <c:v>41893</c:v>
                </c:pt>
                <c:pt idx="1747">
                  <c:v>41894</c:v>
                </c:pt>
                <c:pt idx="1748">
                  <c:v>41897</c:v>
                </c:pt>
                <c:pt idx="1749">
                  <c:v>41898</c:v>
                </c:pt>
                <c:pt idx="1750">
                  <c:v>41899</c:v>
                </c:pt>
                <c:pt idx="1751">
                  <c:v>41900</c:v>
                </c:pt>
                <c:pt idx="1752">
                  <c:v>41901</c:v>
                </c:pt>
                <c:pt idx="1753">
                  <c:v>41904</c:v>
                </c:pt>
                <c:pt idx="1754">
                  <c:v>41905</c:v>
                </c:pt>
                <c:pt idx="1755">
                  <c:v>41906</c:v>
                </c:pt>
                <c:pt idx="1756">
                  <c:v>41907</c:v>
                </c:pt>
                <c:pt idx="1757">
                  <c:v>41908</c:v>
                </c:pt>
                <c:pt idx="1758">
                  <c:v>41911</c:v>
                </c:pt>
                <c:pt idx="1759">
                  <c:v>41912</c:v>
                </c:pt>
                <c:pt idx="1760">
                  <c:v>41913</c:v>
                </c:pt>
                <c:pt idx="1761">
                  <c:v>41914</c:v>
                </c:pt>
                <c:pt idx="1762">
                  <c:v>41915</c:v>
                </c:pt>
                <c:pt idx="1763">
                  <c:v>41918</c:v>
                </c:pt>
                <c:pt idx="1764">
                  <c:v>41919</c:v>
                </c:pt>
                <c:pt idx="1765">
                  <c:v>41920</c:v>
                </c:pt>
                <c:pt idx="1766">
                  <c:v>41921</c:v>
                </c:pt>
                <c:pt idx="1767">
                  <c:v>41922</c:v>
                </c:pt>
                <c:pt idx="1768">
                  <c:v>41925</c:v>
                </c:pt>
                <c:pt idx="1769">
                  <c:v>41926</c:v>
                </c:pt>
                <c:pt idx="1770">
                  <c:v>41927</c:v>
                </c:pt>
                <c:pt idx="1771">
                  <c:v>41928</c:v>
                </c:pt>
                <c:pt idx="1772">
                  <c:v>41929</c:v>
                </c:pt>
                <c:pt idx="1773">
                  <c:v>41932</c:v>
                </c:pt>
                <c:pt idx="1774">
                  <c:v>41933</c:v>
                </c:pt>
                <c:pt idx="1775">
                  <c:v>41934</c:v>
                </c:pt>
                <c:pt idx="1776">
                  <c:v>41935</c:v>
                </c:pt>
                <c:pt idx="1777">
                  <c:v>41936</c:v>
                </c:pt>
                <c:pt idx="1778">
                  <c:v>41939</c:v>
                </c:pt>
                <c:pt idx="1779">
                  <c:v>41940</c:v>
                </c:pt>
                <c:pt idx="1780">
                  <c:v>41941</c:v>
                </c:pt>
                <c:pt idx="1781">
                  <c:v>41942</c:v>
                </c:pt>
                <c:pt idx="1782">
                  <c:v>41943</c:v>
                </c:pt>
                <c:pt idx="1783">
                  <c:v>41946</c:v>
                </c:pt>
                <c:pt idx="1784">
                  <c:v>41947</c:v>
                </c:pt>
                <c:pt idx="1785">
                  <c:v>41948</c:v>
                </c:pt>
                <c:pt idx="1786">
                  <c:v>41949</c:v>
                </c:pt>
                <c:pt idx="1787">
                  <c:v>41950</c:v>
                </c:pt>
                <c:pt idx="1788">
                  <c:v>41953</c:v>
                </c:pt>
                <c:pt idx="1789">
                  <c:v>41954</c:v>
                </c:pt>
                <c:pt idx="1790">
                  <c:v>41955</c:v>
                </c:pt>
                <c:pt idx="1791">
                  <c:v>41956</c:v>
                </c:pt>
                <c:pt idx="1792">
                  <c:v>41957</c:v>
                </c:pt>
                <c:pt idx="1793">
                  <c:v>41960</c:v>
                </c:pt>
                <c:pt idx="1794">
                  <c:v>41961</c:v>
                </c:pt>
                <c:pt idx="1795">
                  <c:v>41962</c:v>
                </c:pt>
                <c:pt idx="1796">
                  <c:v>41963</c:v>
                </c:pt>
                <c:pt idx="1797">
                  <c:v>41964</c:v>
                </c:pt>
                <c:pt idx="1798">
                  <c:v>41967</c:v>
                </c:pt>
                <c:pt idx="1799">
                  <c:v>41968</c:v>
                </c:pt>
                <c:pt idx="1800">
                  <c:v>41969</c:v>
                </c:pt>
                <c:pt idx="1801">
                  <c:v>41970</c:v>
                </c:pt>
                <c:pt idx="1802">
                  <c:v>41971</c:v>
                </c:pt>
                <c:pt idx="1803">
                  <c:v>41974</c:v>
                </c:pt>
                <c:pt idx="1804">
                  <c:v>41975</c:v>
                </c:pt>
                <c:pt idx="1805">
                  <c:v>41976</c:v>
                </c:pt>
                <c:pt idx="1806">
                  <c:v>41977</c:v>
                </c:pt>
                <c:pt idx="1807">
                  <c:v>41978</c:v>
                </c:pt>
                <c:pt idx="1808">
                  <c:v>41981</c:v>
                </c:pt>
                <c:pt idx="1809">
                  <c:v>41982</c:v>
                </c:pt>
                <c:pt idx="1810">
                  <c:v>41983</c:v>
                </c:pt>
                <c:pt idx="1811">
                  <c:v>41984</c:v>
                </c:pt>
                <c:pt idx="1812">
                  <c:v>41985</c:v>
                </c:pt>
                <c:pt idx="1813">
                  <c:v>41988</c:v>
                </c:pt>
                <c:pt idx="1814">
                  <c:v>41989</c:v>
                </c:pt>
                <c:pt idx="1815">
                  <c:v>41990</c:v>
                </c:pt>
                <c:pt idx="1816">
                  <c:v>41991</c:v>
                </c:pt>
                <c:pt idx="1817">
                  <c:v>41992</c:v>
                </c:pt>
                <c:pt idx="1818">
                  <c:v>41995</c:v>
                </c:pt>
                <c:pt idx="1819">
                  <c:v>41996</c:v>
                </c:pt>
                <c:pt idx="1820">
                  <c:v>41997</c:v>
                </c:pt>
                <c:pt idx="1821">
                  <c:v>41998</c:v>
                </c:pt>
                <c:pt idx="1822">
                  <c:v>41999</c:v>
                </c:pt>
                <c:pt idx="1823">
                  <c:v>42002</c:v>
                </c:pt>
                <c:pt idx="1824">
                  <c:v>42003</c:v>
                </c:pt>
                <c:pt idx="1825">
                  <c:v>42004</c:v>
                </c:pt>
                <c:pt idx="1826">
                  <c:v>42005</c:v>
                </c:pt>
                <c:pt idx="1827">
                  <c:v>42006</c:v>
                </c:pt>
                <c:pt idx="1828">
                  <c:v>42009</c:v>
                </c:pt>
                <c:pt idx="1829">
                  <c:v>42010</c:v>
                </c:pt>
                <c:pt idx="1830">
                  <c:v>42011</c:v>
                </c:pt>
                <c:pt idx="1831">
                  <c:v>42012</c:v>
                </c:pt>
                <c:pt idx="1832">
                  <c:v>42013</c:v>
                </c:pt>
                <c:pt idx="1833">
                  <c:v>42016</c:v>
                </c:pt>
                <c:pt idx="1834">
                  <c:v>42017</c:v>
                </c:pt>
                <c:pt idx="1835">
                  <c:v>42018</c:v>
                </c:pt>
                <c:pt idx="1836">
                  <c:v>42019</c:v>
                </c:pt>
                <c:pt idx="1837">
                  <c:v>42020</c:v>
                </c:pt>
                <c:pt idx="1838">
                  <c:v>42023</c:v>
                </c:pt>
                <c:pt idx="1839">
                  <c:v>42024</c:v>
                </c:pt>
                <c:pt idx="1840">
                  <c:v>42025</c:v>
                </c:pt>
                <c:pt idx="1841">
                  <c:v>42026</c:v>
                </c:pt>
                <c:pt idx="1842">
                  <c:v>42027</c:v>
                </c:pt>
                <c:pt idx="1843">
                  <c:v>42030</c:v>
                </c:pt>
                <c:pt idx="1844">
                  <c:v>42031</c:v>
                </c:pt>
                <c:pt idx="1845">
                  <c:v>42032</c:v>
                </c:pt>
                <c:pt idx="1846">
                  <c:v>42033</c:v>
                </c:pt>
                <c:pt idx="1847">
                  <c:v>42034</c:v>
                </c:pt>
                <c:pt idx="1848">
                  <c:v>42037</c:v>
                </c:pt>
                <c:pt idx="1849">
                  <c:v>42038</c:v>
                </c:pt>
                <c:pt idx="1850">
                  <c:v>42039</c:v>
                </c:pt>
                <c:pt idx="1851">
                  <c:v>42040</c:v>
                </c:pt>
                <c:pt idx="1852">
                  <c:v>42041</c:v>
                </c:pt>
                <c:pt idx="1853">
                  <c:v>42044</c:v>
                </c:pt>
                <c:pt idx="1854">
                  <c:v>42045</c:v>
                </c:pt>
                <c:pt idx="1855">
                  <c:v>42046</c:v>
                </c:pt>
                <c:pt idx="1856">
                  <c:v>42047</c:v>
                </c:pt>
                <c:pt idx="1857">
                  <c:v>42048</c:v>
                </c:pt>
                <c:pt idx="1858">
                  <c:v>42051</c:v>
                </c:pt>
                <c:pt idx="1859">
                  <c:v>42052</c:v>
                </c:pt>
                <c:pt idx="1860">
                  <c:v>42053</c:v>
                </c:pt>
                <c:pt idx="1861">
                  <c:v>42054</c:v>
                </c:pt>
                <c:pt idx="1862">
                  <c:v>42055</c:v>
                </c:pt>
                <c:pt idx="1863">
                  <c:v>42058</c:v>
                </c:pt>
                <c:pt idx="1864">
                  <c:v>42059</c:v>
                </c:pt>
                <c:pt idx="1865">
                  <c:v>42060</c:v>
                </c:pt>
                <c:pt idx="1866">
                  <c:v>42061</c:v>
                </c:pt>
                <c:pt idx="1867">
                  <c:v>42062</c:v>
                </c:pt>
                <c:pt idx="1868">
                  <c:v>42065</c:v>
                </c:pt>
                <c:pt idx="1869">
                  <c:v>42066</c:v>
                </c:pt>
                <c:pt idx="1870">
                  <c:v>42067</c:v>
                </c:pt>
                <c:pt idx="1871">
                  <c:v>42068</c:v>
                </c:pt>
                <c:pt idx="1872">
                  <c:v>42069</c:v>
                </c:pt>
                <c:pt idx="1873">
                  <c:v>42072</c:v>
                </c:pt>
                <c:pt idx="1874">
                  <c:v>42073</c:v>
                </c:pt>
                <c:pt idx="1875">
                  <c:v>42074</c:v>
                </c:pt>
                <c:pt idx="1876">
                  <c:v>42075</c:v>
                </c:pt>
                <c:pt idx="1877">
                  <c:v>42076</c:v>
                </c:pt>
                <c:pt idx="1878">
                  <c:v>42079</c:v>
                </c:pt>
                <c:pt idx="1879">
                  <c:v>42080</c:v>
                </c:pt>
                <c:pt idx="1880">
                  <c:v>42081</c:v>
                </c:pt>
                <c:pt idx="1881">
                  <c:v>42082</c:v>
                </c:pt>
                <c:pt idx="1882">
                  <c:v>42083</c:v>
                </c:pt>
                <c:pt idx="1883">
                  <c:v>42086</c:v>
                </c:pt>
                <c:pt idx="1884">
                  <c:v>42087</c:v>
                </c:pt>
                <c:pt idx="1885">
                  <c:v>42088</c:v>
                </c:pt>
                <c:pt idx="1886">
                  <c:v>42089</c:v>
                </c:pt>
                <c:pt idx="1887">
                  <c:v>42090</c:v>
                </c:pt>
                <c:pt idx="1888">
                  <c:v>42093</c:v>
                </c:pt>
                <c:pt idx="1889">
                  <c:v>42094</c:v>
                </c:pt>
                <c:pt idx="1890">
                  <c:v>42095</c:v>
                </c:pt>
                <c:pt idx="1891">
                  <c:v>42096</c:v>
                </c:pt>
                <c:pt idx="1892">
                  <c:v>42097</c:v>
                </c:pt>
                <c:pt idx="1893">
                  <c:v>42100</c:v>
                </c:pt>
                <c:pt idx="1894">
                  <c:v>42101</c:v>
                </c:pt>
                <c:pt idx="1895">
                  <c:v>42102</c:v>
                </c:pt>
                <c:pt idx="1896">
                  <c:v>42103</c:v>
                </c:pt>
                <c:pt idx="1897">
                  <c:v>42104</c:v>
                </c:pt>
                <c:pt idx="1898">
                  <c:v>42107</c:v>
                </c:pt>
                <c:pt idx="1899">
                  <c:v>42108</c:v>
                </c:pt>
                <c:pt idx="1900">
                  <c:v>42109</c:v>
                </c:pt>
                <c:pt idx="1901">
                  <c:v>42110</c:v>
                </c:pt>
                <c:pt idx="1902">
                  <c:v>42111</c:v>
                </c:pt>
                <c:pt idx="1903">
                  <c:v>42114</c:v>
                </c:pt>
                <c:pt idx="1904">
                  <c:v>42115</c:v>
                </c:pt>
                <c:pt idx="1905">
                  <c:v>42116</c:v>
                </c:pt>
                <c:pt idx="1906">
                  <c:v>42117</c:v>
                </c:pt>
                <c:pt idx="1907">
                  <c:v>42118</c:v>
                </c:pt>
                <c:pt idx="1908">
                  <c:v>42121</c:v>
                </c:pt>
                <c:pt idx="1909">
                  <c:v>42122</c:v>
                </c:pt>
                <c:pt idx="1910">
                  <c:v>42123</c:v>
                </c:pt>
                <c:pt idx="1911">
                  <c:v>42124</c:v>
                </c:pt>
                <c:pt idx="1912">
                  <c:v>42125</c:v>
                </c:pt>
                <c:pt idx="1913">
                  <c:v>42128</c:v>
                </c:pt>
                <c:pt idx="1914">
                  <c:v>42129</c:v>
                </c:pt>
                <c:pt idx="1915">
                  <c:v>42130</c:v>
                </c:pt>
                <c:pt idx="1916">
                  <c:v>42131</c:v>
                </c:pt>
                <c:pt idx="1917">
                  <c:v>42132</c:v>
                </c:pt>
                <c:pt idx="1918">
                  <c:v>42135</c:v>
                </c:pt>
                <c:pt idx="1919">
                  <c:v>42136</c:v>
                </c:pt>
                <c:pt idx="1920">
                  <c:v>42137</c:v>
                </c:pt>
                <c:pt idx="1921">
                  <c:v>42138</c:v>
                </c:pt>
                <c:pt idx="1922">
                  <c:v>42139</c:v>
                </c:pt>
                <c:pt idx="1923">
                  <c:v>42142</c:v>
                </c:pt>
                <c:pt idx="1924">
                  <c:v>42143</c:v>
                </c:pt>
                <c:pt idx="1925">
                  <c:v>42144</c:v>
                </c:pt>
                <c:pt idx="1926">
                  <c:v>42145</c:v>
                </c:pt>
                <c:pt idx="1927">
                  <c:v>42146</c:v>
                </c:pt>
                <c:pt idx="1928">
                  <c:v>42149</c:v>
                </c:pt>
                <c:pt idx="1929">
                  <c:v>42150</c:v>
                </c:pt>
                <c:pt idx="1930">
                  <c:v>42151</c:v>
                </c:pt>
                <c:pt idx="1931">
                  <c:v>42152</c:v>
                </c:pt>
                <c:pt idx="1932">
                  <c:v>42153</c:v>
                </c:pt>
                <c:pt idx="1933">
                  <c:v>42156</c:v>
                </c:pt>
                <c:pt idx="1934">
                  <c:v>42157</c:v>
                </c:pt>
                <c:pt idx="1935">
                  <c:v>42158</c:v>
                </c:pt>
                <c:pt idx="1936">
                  <c:v>42159</c:v>
                </c:pt>
                <c:pt idx="1937">
                  <c:v>42160</c:v>
                </c:pt>
                <c:pt idx="1938">
                  <c:v>42163</c:v>
                </c:pt>
                <c:pt idx="1939">
                  <c:v>42164</c:v>
                </c:pt>
                <c:pt idx="1940">
                  <c:v>42165</c:v>
                </c:pt>
                <c:pt idx="1941">
                  <c:v>42166</c:v>
                </c:pt>
                <c:pt idx="1942">
                  <c:v>42167</c:v>
                </c:pt>
                <c:pt idx="1943">
                  <c:v>42170</c:v>
                </c:pt>
                <c:pt idx="1944">
                  <c:v>42171</c:v>
                </c:pt>
                <c:pt idx="1945">
                  <c:v>42172</c:v>
                </c:pt>
                <c:pt idx="1946">
                  <c:v>42173</c:v>
                </c:pt>
                <c:pt idx="1947">
                  <c:v>42174</c:v>
                </c:pt>
                <c:pt idx="1948">
                  <c:v>42177</c:v>
                </c:pt>
                <c:pt idx="1949">
                  <c:v>42178</c:v>
                </c:pt>
                <c:pt idx="1950">
                  <c:v>42179</c:v>
                </c:pt>
                <c:pt idx="1951">
                  <c:v>42180</c:v>
                </c:pt>
                <c:pt idx="1952">
                  <c:v>42181</c:v>
                </c:pt>
                <c:pt idx="1953">
                  <c:v>42184</c:v>
                </c:pt>
                <c:pt idx="1954">
                  <c:v>42185</c:v>
                </c:pt>
                <c:pt idx="1955">
                  <c:v>42186</c:v>
                </c:pt>
                <c:pt idx="1956">
                  <c:v>42187</c:v>
                </c:pt>
                <c:pt idx="1957">
                  <c:v>42188</c:v>
                </c:pt>
                <c:pt idx="1958">
                  <c:v>42191</c:v>
                </c:pt>
                <c:pt idx="1959">
                  <c:v>42192</c:v>
                </c:pt>
                <c:pt idx="1960">
                  <c:v>42193</c:v>
                </c:pt>
                <c:pt idx="1961">
                  <c:v>42194</c:v>
                </c:pt>
                <c:pt idx="1962">
                  <c:v>42195</c:v>
                </c:pt>
                <c:pt idx="1963">
                  <c:v>42198</c:v>
                </c:pt>
                <c:pt idx="1964">
                  <c:v>42199</c:v>
                </c:pt>
                <c:pt idx="1965">
                  <c:v>42200</c:v>
                </c:pt>
                <c:pt idx="1966">
                  <c:v>42201</c:v>
                </c:pt>
                <c:pt idx="1967">
                  <c:v>42202</c:v>
                </c:pt>
                <c:pt idx="1968">
                  <c:v>42205</c:v>
                </c:pt>
                <c:pt idx="1969">
                  <c:v>42206</c:v>
                </c:pt>
                <c:pt idx="1970">
                  <c:v>42207</c:v>
                </c:pt>
                <c:pt idx="1971">
                  <c:v>42208</c:v>
                </c:pt>
                <c:pt idx="1972">
                  <c:v>42209</c:v>
                </c:pt>
                <c:pt idx="1973">
                  <c:v>42212</c:v>
                </c:pt>
                <c:pt idx="1974">
                  <c:v>42213</c:v>
                </c:pt>
                <c:pt idx="1975">
                  <c:v>42214</c:v>
                </c:pt>
                <c:pt idx="1976">
                  <c:v>42215</c:v>
                </c:pt>
                <c:pt idx="1977">
                  <c:v>42216</c:v>
                </c:pt>
                <c:pt idx="1978">
                  <c:v>42219</c:v>
                </c:pt>
                <c:pt idx="1979">
                  <c:v>42220</c:v>
                </c:pt>
                <c:pt idx="1980">
                  <c:v>42221</c:v>
                </c:pt>
                <c:pt idx="1981">
                  <c:v>42222</c:v>
                </c:pt>
                <c:pt idx="1982">
                  <c:v>42223</c:v>
                </c:pt>
                <c:pt idx="1983">
                  <c:v>42226</c:v>
                </c:pt>
                <c:pt idx="1984">
                  <c:v>42227</c:v>
                </c:pt>
                <c:pt idx="1985">
                  <c:v>42228</c:v>
                </c:pt>
                <c:pt idx="1986">
                  <c:v>42229</c:v>
                </c:pt>
                <c:pt idx="1987">
                  <c:v>42230</c:v>
                </c:pt>
                <c:pt idx="1988">
                  <c:v>42233</c:v>
                </c:pt>
                <c:pt idx="1989">
                  <c:v>42234</c:v>
                </c:pt>
                <c:pt idx="1990">
                  <c:v>42235</c:v>
                </c:pt>
                <c:pt idx="1991">
                  <c:v>42236</c:v>
                </c:pt>
                <c:pt idx="1992">
                  <c:v>42237</c:v>
                </c:pt>
                <c:pt idx="1993">
                  <c:v>42240</c:v>
                </c:pt>
                <c:pt idx="1994">
                  <c:v>42241</c:v>
                </c:pt>
                <c:pt idx="1995">
                  <c:v>42242</c:v>
                </c:pt>
                <c:pt idx="1996">
                  <c:v>42243</c:v>
                </c:pt>
                <c:pt idx="1997">
                  <c:v>42244</c:v>
                </c:pt>
                <c:pt idx="1998">
                  <c:v>42247</c:v>
                </c:pt>
                <c:pt idx="1999">
                  <c:v>42248</c:v>
                </c:pt>
                <c:pt idx="2000">
                  <c:v>42249</c:v>
                </c:pt>
                <c:pt idx="2001">
                  <c:v>42250</c:v>
                </c:pt>
                <c:pt idx="2002">
                  <c:v>42251</c:v>
                </c:pt>
                <c:pt idx="2003">
                  <c:v>42254</c:v>
                </c:pt>
                <c:pt idx="2004">
                  <c:v>42255</c:v>
                </c:pt>
                <c:pt idx="2005">
                  <c:v>42256</c:v>
                </c:pt>
                <c:pt idx="2006">
                  <c:v>42257</c:v>
                </c:pt>
                <c:pt idx="2007">
                  <c:v>42258</c:v>
                </c:pt>
                <c:pt idx="2008">
                  <c:v>42261</c:v>
                </c:pt>
                <c:pt idx="2009">
                  <c:v>42262</c:v>
                </c:pt>
                <c:pt idx="2010">
                  <c:v>42263</c:v>
                </c:pt>
                <c:pt idx="2011">
                  <c:v>42264</c:v>
                </c:pt>
                <c:pt idx="2012">
                  <c:v>42265</c:v>
                </c:pt>
                <c:pt idx="2013">
                  <c:v>42268</c:v>
                </c:pt>
                <c:pt idx="2014">
                  <c:v>42269</c:v>
                </c:pt>
                <c:pt idx="2015">
                  <c:v>42270</c:v>
                </c:pt>
                <c:pt idx="2016">
                  <c:v>42271</c:v>
                </c:pt>
                <c:pt idx="2017">
                  <c:v>42272</c:v>
                </c:pt>
                <c:pt idx="2018">
                  <c:v>42275</c:v>
                </c:pt>
                <c:pt idx="2019">
                  <c:v>42276</c:v>
                </c:pt>
                <c:pt idx="2020">
                  <c:v>42277</c:v>
                </c:pt>
                <c:pt idx="2021">
                  <c:v>42278</c:v>
                </c:pt>
                <c:pt idx="2022">
                  <c:v>42279</c:v>
                </c:pt>
                <c:pt idx="2023">
                  <c:v>42282</c:v>
                </c:pt>
                <c:pt idx="2024">
                  <c:v>42283</c:v>
                </c:pt>
                <c:pt idx="2025">
                  <c:v>42284</c:v>
                </c:pt>
                <c:pt idx="2026">
                  <c:v>42285</c:v>
                </c:pt>
                <c:pt idx="2027">
                  <c:v>42286</c:v>
                </c:pt>
                <c:pt idx="2028">
                  <c:v>42289</c:v>
                </c:pt>
                <c:pt idx="2029">
                  <c:v>42290</c:v>
                </c:pt>
                <c:pt idx="2030">
                  <c:v>42291</c:v>
                </c:pt>
                <c:pt idx="2031">
                  <c:v>42292</c:v>
                </c:pt>
                <c:pt idx="2032">
                  <c:v>42293</c:v>
                </c:pt>
                <c:pt idx="2033">
                  <c:v>42296</c:v>
                </c:pt>
                <c:pt idx="2034">
                  <c:v>42297</c:v>
                </c:pt>
                <c:pt idx="2035">
                  <c:v>42298</c:v>
                </c:pt>
                <c:pt idx="2036">
                  <c:v>42299</c:v>
                </c:pt>
                <c:pt idx="2037">
                  <c:v>42300</c:v>
                </c:pt>
                <c:pt idx="2038">
                  <c:v>42303</c:v>
                </c:pt>
                <c:pt idx="2039">
                  <c:v>42304</c:v>
                </c:pt>
                <c:pt idx="2040">
                  <c:v>42305</c:v>
                </c:pt>
                <c:pt idx="2041">
                  <c:v>42306</c:v>
                </c:pt>
                <c:pt idx="2042">
                  <c:v>42307</c:v>
                </c:pt>
                <c:pt idx="2043">
                  <c:v>42310</c:v>
                </c:pt>
                <c:pt idx="2044">
                  <c:v>42311</c:v>
                </c:pt>
                <c:pt idx="2045">
                  <c:v>42312</c:v>
                </c:pt>
                <c:pt idx="2046">
                  <c:v>42313</c:v>
                </c:pt>
                <c:pt idx="2047">
                  <c:v>42314</c:v>
                </c:pt>
                <c:pt idx="2048">
                  <c:v>42317</c:v>
                </c:pt>
                <c:pt idx="2049">
                  <c:v>42318</c:v>
                </c:pt>
                <c:pt idx="2050">
                  <c:v>42319</c:v>
                </c:pt>
                <c:pt idx="2051">
                  <c:v>42320</c:v>
                </c:pt>
                <c:pt idx="2052">
                  <c:v>42321</c:v>
                </c:pt>
                <c:pt idx="2053">
                  <c:v>42324</c:v>
                </c:pt>
                <c:pt idx="2054">
                  <c:v>42325</c:v>
                </c:pt>
                <c:pt idx="2055">
                  <c:v>42326</c:v>
                </c:pt>
                <c:pt idx="2056">
                  <c:v>42327</c:v>
                </c:pt>
                <c:pt idx="2057">
                  <c:v>42328</c:v>
                </c:pt>
                <c:pt idx="2058">
                  <c:v>42331</c:v>
                </c:pt>
                <c:pt idx="2059">
                  <c:v>42332</c:v>
                </c:pt>
                <c:pt idx="2060">
                  <c:v>42333</c:v>
                </c:pt>
                <c:pt idx="2061">
                  <c:v>42334</c:v>
                </c:pt>
                <c:pt idx="2062">
                  <c:v>42335</c:v>
                </c:pt>
                <c:pt idx="2063">
                  <c:v>42338</c:v>
                </c:pt>
                <c:pt idx="2064">
                  <c:v>42339</c:v>
                </c:pt>
                <c:pt idx="2065">
                  <c:v>42340</c:v>
                </c:pt>
                <c:pt idx="2066">
                  <c:v>42341</c:v>
                </c:pt>
                <c:pt idx="2067">
                  <c:v>42342</c:v>
                </c:pt>
                <c:pt idx="2068">
                  <c:v>42345</c:v>
                </c:pt>
                <c:pt idx="2069">
                  <c:v>42346</c:v>
                </c:pt>
                <c:pt idx="2070">
                  <c:v>42347</c:v>
                </c:pt>
                <c:pt idx="2071">
                  <c:v>42348</c:v>
                </c:pt>
                <c:pt idx="2072">
                  <c:v>42349</c:v>
                </c:pt>
                <c:pt idx="2073">
                  <c:v>42352</c:v>
                </c:pt>
                <c:pt idx="2074">
                  <c:v>42353</c:v>
                </c:pt>
                <c:pt idx="2075">
                  <c:v>42354</c:v>
                </c:pt>
                <c:pt idx="2076">
                  <c:v>42355</c:v>
                </c:pt>
                <c:pt idx="2077">
                  <c:v>42356</c:v>
                </c:pt>
                <c:pt idx="2078">
                  <c:v>42359</c:v>
                </c:pt>
                <c:pt idx="2079">
                  <c:v>42360</c:v>
                </c:pt>
                <c:pt idx="2080">
                  <c:v>42361</c:v>
                </c:pt>
                <c:pt idx="2081">
                  <c:v>42362</c:v>
                </c:pt>
                <c:pt idx="2082">
                  <c:v>42363</c:v>
                </c:pt>
                <c:pt idx="2083">
                  <c:v>42366</c:v>
                </c:pt>
                <c:pt idx="2084">
                  <c:v>42367</c:v>
                </c:pt>
                <c:pt idx="2085">
                  <c:v>42368</c:v>
                </c:pt>
                <c:pt idx="2086">
                  <c:v>42369</c:v>
                </c:pt>
                <c:pt idx="2087">
                  <c:v>42370</c:v>
                </c:pt>
                <c:pt idx="2088">
                  <c:v>42373</c:v>
                </c:pt>
                <c:pt idx="2089">
                  <c:v>42374</c:v>
                </c:pt>
                <c:pt idx="2090">
                  <c:v>42375</c:v>
                </c:pt>
                <c:pt idx="2091">
                  <c:v>42376</c:v>
                </c:pt>
                <c:pt idx="2092">
                  <c:v>42377</c:v>
                </c:pt>
                <c:pt idx="2093">
                  <c:v>42380</c:v>
                </c:pt>
                <c:pt idx="2094">
                  <c:v>42381</c:v>
                </c:pt>
                <c:pt idx="2095">
                  <c:v>42382</c:v>
                </c:pt>
                <c:pt idx="2096">
                  <c:v>42383</c:v>
                </c:pt>
                <c:pt idx="2097">
                  <c:v>42384</c:v>
                </c:pt>
                <c:pt idx="2098">
                  <c:v>42387</c:v>
                </c:pt>
                <c:pt idx="2099">
                  <c:v>42388</c:v>
                </c:pt>
                <c:pt idx="2100">
                  <c:v>42389</c:v>
                </c:pt>
                <c:pt idx="2101">
                  <c:v>42390</c:v>
                </c:pt>
                <c:pt idx="2102">
                  <c:v>42391</c:v>
                </c:pt>
                <c:pt idx="2103">
                  <c:v>42394</c:v>
                </c:pt>
                <c:pt idx="2104">
                  <c:v>42395</c:v>
                </c:pt>
                <c:pt idx="2105">
                  <c:v>42396</c:v>
                </c:pt>
                <c:pt idx="2106">
                  <c:v>42397</c:v>
                </c:pt>
                <c:pt idx="2107">
                  <c:v>42398</c:v>
                </c:pt>
                <c:pt idx="2108">
                  <c:v>42401</c:v>
                </c:pt>
                <c:pt idx="2109">
                  <c:v>42402</c:v>
                </c:pt>
                <c:pt idx="2110">
                  <c:v>42403</c:v>
                </c:pt>
                <c:pt idx="2111">
                  <c:v>42404</c:v>
                </c:pt>
                <c:pt idx="2112">
                  <c:v>42405</c:v>
                </c:pt>
                <c:pt idx="2113">
                  <c:v>42408</c:v>
                </c:pt>
                <c:pt idx="2114">
                  <c:v>42409</c:v>
                </c:pt>
                <c:pt idx="2115">
                  <c:v>42410</c:v>
                </c:pt>
                <c:pt idx="2116">
                  <c:v>42411</c:v>
                </c:pt>
                <c:pt idx="2117">
                  <c:v>42412</c:v>
                </c:pt>
                <c:pt idx="2118">
                  <c:v>42415</c:v>
                </c:pt>
                <c:pt idx="2119">
                  <c:v>42416</c:v>
                </c:pt>
                <c:pt idx="2120">
                  <c:v>42417</c:v>
                </c:pt>
                <c:pt idx="2121">
                  <c:v>42418</c:v>
                </c:pt>
                <c:pt idx="2122">
                  <c:v>42419</c:v>
                </c:pt>
                <c:pt idx="2123">
                  <c:v>42422</c:v>
                </c:pt>
                <c:pt idx="2124">
                  <c:v>42423</c:v>
                </c:pt>
                <c:pt idx="2125">
                  <c:v>42424</c:v>
                </c:pt>
                <c:pt idx="2126">
                  <c:v>42425</c:v>
                </c:pt>
                <c:pt idx="2127">
                  <c:v>42426</c:v>
                </c:pt>
                <c:pt idx="2128">
                  <c:v>42429</c:v>
                </c:pt>
                <c:pt idx="2129">
                  <c:v>42430</c:v>
                </c:pt>
                <c:pt idx="2130">
                  <c:v>42431</c:v>
                </c:pt>
                <c:pt idx="2131">
                  <c:v>42432</c:v>
                </c:pt>
                <c:pt idx="2132">
                  <c:v>42433</c:v>
                </c:pt>
                <c:pt idx="2133">
                  <c:v>42436</c:v>
                </c:pt>
                <c:pt idx="2134">
                  <c:v>42437</c:v>
                </c:pt>
                <c:pt idx="2135">
                  <c:v>42438</c:v>
                </c:pt>
                <c:pt idx="2136">
                  <c:v>42439</c:v>
                </c:pt>
                <c:pt idx="2137">
                  <c:v>42440</c:v>
                </c:pt>
                <c:pt idx="2138">
                  <c:v>42443</c:v>
                </c:pt>
                <c:pt idx="2139">
                  <c:v>42444</c:v>
                </c:pt>
                <c:pt idx="2140">
                  <c:v>42445</c:v>
                </c:pt>
                <c:pt idx="2141">
                  <c:v>42446</c:v>
                </c:pt>
                <c:pt idx="2142">
                  <c:v>42447</c:v>
                </c:pt>
                <c:pt idx="2143">
                  <c:v>42450</c:v>
                </c:pt>
                <c:pt idx="2144">
                  <c:v>42451</c:v>
                </c:pt>
                <c:pt idx="2145">
                  <c:v>42452</c:v>
                </c:pt>
                <c:pt idx="2146">
                  <c:v>42453</c:v>
                </c:pt>
                <c:pt idx="2147">
                  <c:v>42454</c:v>
                </c:pt>
                <c:pt idx="2148">
                  <c:v>42457</c:v>
                </c:pt>
                <c:pt idx="2149">
                  <c:v>42458</c:v>
                </c:pt>
                <c:pt idx="2150">
                  <c:v>42459</c:v>
                </c:pt>
                <c:pt idx="2151">
                  <c:v>42460</c:v>
                </c:pt>
                <c:pt idx="2152">
                  <c:v>42461</c:v>
                </c:pt>
                <c:pt idx="2153">
                  <c:v>42464</c:v>
                </c:pt>
                <c:pt idx="2154">
                  <c:v>42465</c:v>
                </c:pt>
                <c:pt idx="2155">
                  <c:v>42466</c:v>
                </c:pt>
                <c:pt idx="2156">
                  <c:v>42467</c:v>
                </c:pt>
                <c:pt idx="2157">
                  <c:v>42468</c:v>
                </c:pt>
                <c:pt idx="2158">
                  <c:v>42471</c:v>
                </c:pt>
                <c:pt idx="2159">
                  <c:v>42472</c:v>
                </c:pt>
                <c:pt idx="2160">
                  <c:v>42473</c:v>
                </c:pt>
                <c:pt idx="2161">
                  <c:v>42474</c:v>
                </c:pt>
                <c:pt idx="2162">
                  <c:v>42475</c:v>
                </c:pt>
                <c:pt idx="2163">
                  <c:v>42478</c:v>
                </c:pt>
                <c:pt idx="2164">
                  <c:v>42479</c:v>
                </c:pt>
                <c:pt idx="2165">
                  <c:v>42480</c:v>
                </c:pt>
                <c:pt idx="2166">
                  <c:v>42481</c:v>
                </c:pt>
                <c:pt idx="2167">
                  <c:v>42482</c:v>
                </c:pt>
                <c:pt idx="2168">
                  <c:v>42485</c:v>
                </c:pt>
                <c:pt idx="2169">
                  <c:v>42486</c:v>
                </c:pt>
                <c:pt idx="2170">
                  <c:v>42487</c:v>
                </c:pt>
                <c:pt idx="2171">
                  <c:v>42488</c:v>
                </c:pt>
                <c:pt idx="2172">
                  <c:v>42489</c:v>
                </c:pt>
                <c:pt idx="2173">
                  <c:v>42492</c:v>
                </c:pt>
                <c:pt idx="2174">
                  <c:v>42493</c:v>
                </c:pt>
                <c:pt idx="2175">
                  <c:v>42494</c:v>
                </c:pt>
                <c:pt idx="2176">
                  <c:v>42495</c:v>
                </c:pt>
                <c:pt idx="2177">
                  <c:v>42496</c:v>
                </c:pt>
                <c:pt idx="2178">
                  <c:v>42499</c:v>
                </c:pt>
                <c:pt idx="2179">
                  <c:v>42500</c:v>
                </c:pt>
                <c:pt idx="2180">
                  <c:v>42501</c:v>
                </c:pt>
                <c:pt idx="2181">
                  <c:v>42502</c:v>
                </c:pt>
                <c:pt idx="2182">
                  <c:v>42503</c:v>
                </c:pt>
                <c:pt idx="2183">
                  <c:v>42506</c:v>
                </c:pt>
                <c:pt idx="2184">
                  <c:v>42507</c:v>
                </c:pt>
                <c:pt idx="2185">
                  <c:v>42508</c:v>
                </c:pt>
                <c:pt idx="2186">
                  <c:v>42509</c:v>
                </c:pt>
                <c:pt idx="2187">
                  <c:v>42510</c:v>
                </c:pt>
                <c:pt idx="2188">
                  <c:v>42513</c:v>
                </c:pt>
                <c:pt idx="2189">
                  <c:v>42514</c:v>
                </c:pt>
                <c:pt idx="2190">
                  <c:v>42515</c:v>
                </c:pt>
                <c:pt idx="2191">
                  <c:v>42516</c:v>
                </c:pt>
                <c:pt idx="2192">
                  <c:v>42517</c:v>
                </c:pt>
                <c:pt idx="2193">
                  <c:v>42520</c:v>
                </c:pt>
                <c:pt idx="2194">
                  <c:v>42521</c:v>
                </c:pt>
                <c:pt idx="2195">
                  <c:v>42522</c:v>
                </c:pt>
                <c:pt idx="2196">
                  <c:v>42523</c:v>
                </c:pt>
                <c:pt idx="2197">
                  <c:v>42524</c:v>
                </c:pt>
                <c:pt idx="2198">
                  <c:v>42527</c:v>
                </c:pt>
                <c:pt idx="2199">
                  <c:v>42528</c:v>
                </c:pt>
                <c:pt idx="2200">
                  <c:v>42529</c:v>
                </c:pt>
                <c:pt idx="2201">
                  <c:v>42530</c:v>
                </c:pt>
                <c:pt idx="2202">
                  <c:v>42531</c:v>
                </c:pt>
                <c:pt idx="2203">
                  <c:v>42534</c:v>
                </c:pt>
                <c:pt idx="2204">
                  <c:v>42535</c:v>
                </c:pt>
                <c:pt idx="2205">
                  <c:v>42536</c:v>
                </c:pt>
                <c:pt idx="2206">
                  <c:v>42537</c:v>
                </c:pt>
                <c:pt idx="2207">
                  <c:v>42538</c:v>
                </c:pt>
                <c:pt idx="2208">
                  <c:v>42541</c:v>
                </c:pt>
                <c:pt idx="2209">
                  <c:v>42542</c:v>
                </c:pt>
                <c:pt idx="2210">
                  <c:v>42543</c:v>
                </c:pt>
                <c:pt idx="2211">
                  <c:v>42544</c:v>
                </c:pt>
                <c:pt idx="2212">
                  <c:v>42545</c:v>
                </c:pt>
                <c:pt idx="2213">
                  <c:v>42548</c:v>
                </c:pt>
                <c:pt idx="2214">
                  <c:v>42549</c:v>
                </c:pt>
                <c:pt idx="2215">
                  <c:v>42550</c:v>
                </c:pt>
                <c:pt idx="2216">
                  <c:v>42551</c:v>
                </c:pt>
                <c:pt idx="2217">
                  <c:v>42552</c:v>
                </c:pt>
                <c:pt idx="2218">
                  <c:v>42555</c:v>
                </c:pt>
                <c:pt idx="2219">
                  <c:v>42556</c:v>
                </c:pt>
                <c:pt idx="2220">
                  <c:v>42557</c:v>
                </c:pt>
                <c:pt idx="2221">
                  <c:v>42558</c:v>
                </c:pt>
                <c:pt idx="2222">
                  <c:v>42559</c:v>
                </c:pt>
                <c:pt idx="2223">
                  <c:v>42562</c:v>
                </c:pt>
                <c:pt idx="2224">
                  <c:v>42563</c:v>
                </c:pt>
                <c:pt idx="2225">
                  <c:v>42564</c:v>
                </c:pt>
                <c:pt idx="2226">
                  <c:v>42565</c:v>
                </c:pt>
                <c:pt idx="2227">
                  <c:v>42566</c:v>
                </c:pt>
                <c:pt idx="2228">
                  <c:v>42569</c:v>
                </c:pt>
                <c:pt idx="2229">
                  <c:v>42570</c:v>
                </c:pt>
                <c:pt idx="2230">
                  <c:v>42571</c:v>
                </c:pt>
                <c:pt idx="2231">
                  <c:v>42572</c:v>
                </c:pt>
                <c:pt idx="2232">
                  <c:v>42573</c:v>
                </c:pt>
                <c:pt idx="2233">
                  <c:v>42576</c:v>
                </c:pt>
                <c:pt idx="2234">
                  <c:v>42577</c:v>
                </c:pt>
                <c:pt idx="2235">
                  <c:v>42578</c:v>
                </c:pt>
                <c:pt idx="2236">
                  <c:v>42579</c:v>
                </c:pt>
                <c:pt idx="2237">
                  <c:v>42580</c:v>
                </c:pt>
                <c:pt idx="2238">
                  <c:v>42583</c:v>
                </c:pt>
                <c:pt idx="2239">
                  <c:v>42584</c:v>
                </c:pt>
                <c:pt idx="2240">
                  <c:v>42585</c:v>
                </c:pt>
                <c:pt idx="2241">
                  <c:v>42586</c:v>
                </c:pt>
                <c:pt idx="2242">
                  <c:v>42587</c:v>
                </c:pt>
                <c:pt idx="2243">
                  <c:v>42590</c:v>
                </c:pt>
                <c:pt idx="2244">
                  <c:v>42591</c:v>
                </c:pt>
                <c:pt idx="2245">
                  <c:v>42592</c:v>
                </c:pt>
                <c:pt idx="2246">
                  <c:v>42593</c:v>
                </c:pt>
                <c:pt idx="2247">
                  <c:v>42594</c:v>
                </c:pt>
                <c:pt idx="2248">
                  <c:v>42597</c:v>
                </c:pt>
                <c:pt idx="2249">
                  <c:v>42598</c:v>
                </c:pt>
                <c:pt idx="2250">
                  <c:v>42599</c:v>
                </c:pt>
                <c:pt idx="2251">
                  <c:v>42600</c:v>
                </c:pt>
                <c:pt idx="2252">
                  <c:v>42601</c:v>
                </c:pt>
                <c:pt idx="2253">
                  <c:v>42604</c:v>
                </c:pt>
                <c:pt idx="2254">
                  <c:v>42605</c:v>
                </c:pt>
                <c:pt idx="2255">
                  <c:v>42606</c:v>
                </c:pt>
                <c:pt idx="2256">
                  <c:v>42607</c:v>
                </c:pt>
                <c:pt idx="2257">
                  <c:v>42608</c:v>
                </c:pt>
                <c:pt idx="2258">
                  <c:v>42611</c:v>
                </c:pt>
                <c:pt idx="2259">
                  <c:v>42612</c:v>
                </c:pt>
                <c:pt idx="2260">
                  <c:v>42613</c:v>
                </c:pt>
                <c:pt idx="2261">
                  <c:v>42614</c:v>
                </c:pt>
                <c:pt idx="2262">
                  <c:v>42615</c:v>
                </c:pt>
                <c:pt idx="2263">
                  <c:v>42618</c:v>
                </c:pt>
                <c:pt idx="2264">
                  <c:v>42619</c:v>
                </c:pt>
                <c:pt idx="2265">
                  <c:v>42620</c:v>
                </c:pt>
                <c:pt idx="2266">
                  <c:v>42621</c:v>
                </c:pt>
                <c:pt idx="2267">
                  <c:v>42622</c:v>
                </c:pt>
                <c:pt idx="2268">
                  <c:v>42625</c:v>
                </c:pt>
                <c:pt idx="2269">
                  <c:v>42626</c:v>
                </c:pt>
                <c:pt idx="2270">
                  <c:v>42627</c:v>
                </c:pt>
                <c:pt idx="2271">
                  <c:v>42628</c:v>
                </c:pt>
                <c:pt idx="2272">
                  <c:v>42629</c:v>
                </c:pt>
                <c:pt idx="2273">
                  <c:v>42632</c:v>
                </c:pt>
                <c:pt idx="2274">
                  <c:v>42633</c:v>
                </c:pt>
                <c:pt idx="2275">
                  <c:v>42634</c:v>
                </c:pt>
                <c:pt idx="2276">
                  <c:v>42635</c:v>
                </c:pt>
                <c:pt idx="2277">
                  <c:v>42636</c:v>
                </c:pt>
                <c:pt idx="2278">
                  <c:v>42639</c:v>
                </c:pt>
                <c:pt idx="2279">
                  <c:v>42640</c:v>
                </c:pt>
                <c:pt idx="2280">
                  <c:v>42641</c:v>
                </c:pt>
                <c:pt idx="2281">
                  <c:v>42642</c:v>
                </c:pt>
                <c:pt idx="2282">
                  <c:v>42643</c:v>
                </c:pt>
                <c:pt idx="2283">
                  <c:v>42646</c:v>
                </c:pt>
                <c:pt idx="2284">
                  <c:v>42647</c:v>
                </c:pt>
                <c:pt idx="2285">
                  <c:v>42648</c:v>
                </c:pt>
                <c:pt idx="2286">
                  <c:v>42649</c:v>
                </c:pt>
                <c:pt idx="2287">
                  <c:v>42650</c:v>
                </c:pt>
                <c:pt idx="2288">
                  <c:v>42653</c:v>
                </c:pt>
                <c:pt idx="2289">
                  <c:v>42654</c:v>
                </c:pt>
                <c:pt idx="2290">
                  <c:v>42655</c:v>
                </c:pt>
                <c:pt idx="2291">
                  <c:v>42656</c:v>
                </c:pt>
                <c:pt idx="2292">
                  <c:v>42657</c:v>
                </c:pt>
                <c:pt idx="2293">
                  <c:v>42660</c:v>
                </c:pt>
                <c:pt idx="2294">
                  <c:v>42661</c:v>
                </c:pt>
                <c:pt idx="2295">
                  <c:v>42662</c:v>
                </c:pt>
                <c:pt idx="2296">
                  <c:v>42663</c:v>
                </c:pt>
                <c:pt idx="2297">
                  <c:v>42664</c:v>
                </c:pt>
                <c:pt idx="2298">
                  <c:v>42667</c:v>
                </c:pt>
                <c:pt idx="2299">
                  <c:v>42668</c:v>
                </c:pt>
                <c:pt idx="2300">
                  <c:v>42669</c:v>
                </c:pt>
                <c:pt idx="2301">
                  <c:v>42670</c:v>
                </c:pt>
                <c:pt idx="2302">
                  <c:v>42671</c:v>
                </c:pt>
                <c:pt idx="2303">
                  <c:v>42674</c:v>
                </c:pt>
                <c:pt idx="2304">
                  <c:v>42675</c:v>
                </c:pt>
                <c:pt idx="2305">
                  <c:v>42676</c:v>
                </c:pt>
                <c:pt idx="2306">
                  <c:v>42677</c:v>
                </c:pt>
                <c:pt idx="2307">
                  <c:v>42678</c:v>
                </c:pt>
                <c:pt idx="2308">
                  <c:v>42681</c:v>
                </c:pt>
                <c:pt idx="2309">
                  <c:v>42682</c:v>
                </c:pt>
                <c:pt idx="2310">
                  <c:v>42683</c:v>
                </c:pt>
                <c:pt idx="2311">
                  <c:v>42684</c:v>
                </c:pt>
                <c:pt idx="2312">
                  <c:v>42685</c:v>
                </c:pt>
                <c:pt idx="2313">
                  <c:v>42688</c:v>
                </c:pt>
                <c:pt idx="2314">
                  <c:v>42689</c:v>
                </c:pt>
                <c:pt idx="2315">
                  <c:v>42690</c:v>
                </c:pt>
                <c:pt idx="2316">
                  <c:v>42691</c:v>
                </c:pt>
                <c:pt idx="2317">
                  <c:v>42692</c:v>
                </c:pt>
                <c:pt idx="2318">
                  <c:v>42695</c:v>
                </c:pt>
                <c:pt idx="2319">
                  <c:v>42696</c:v>
                </c:pt>
                <c:pt idx="2320">
                  <c:v>42697</c:v>
                </c:pt>
                <c:pt idx="2321">
                  <c:v>42698</c:v>
                </c:pt>
                <c:pt idx="2322">
                  <c:v>42699</c:v>
                </c:pt>
                <c:pt idx="2323">
                  <c:v>42702</c:v>
                </c:pt>
                <c:pt idx="2324">
                  <c:v>42703</c:v>
                </c:pt>
                <c:pt idx="2325">
                  <c:v>42704</c:v>
                </c:pt>
                <c:pt idx="2326">
                  <c:v>42705</c:v>
                </c:pt>
                <c:pt idx="2327">
                  <c:v>42706</c:v>
                </c:pt>
                <c:pt idx="2328">
                  <c:v>42709</c:v>
                </c:pt>
                <c:pt idx="2329">
                  <c:v>42710</c:v>
                </c:pt>
                <c:pt idx="2330">
                  <c:v>42711</c:v>
                </c:pt>
                <c:pt idx="2331">
                  <c:v>42712</c:v>
                </c:pt>
                <c:pt idx="2332">
                  <c:v>42713</c:v>
                </c:pt>
                <c:pt idx="2333">
                  <c:v>42716</c:v>
                </c:pt>
                <c:pt idx="2334">
                  <c:v>42717</c:v>
                </c:pt>
                <c:pt idx="2335">
                  <c:v>42718</c:v>
                </c:pt>
                <c:pt idx="2336">
                  <c:v>42719</c:v>
                </c:pt>
                <c:pt idx="2337">
                  <c:v>42720</c:v>
                </c:pt>
                <c:pt idx="2338">
                  <c:v>42723</c:v>
                </c:pt>
                <c:pt idx="2339">
                  <c:v>42724</c:v>
                </c:pt>
                <c:pt idx="2340">
                  <c:v>42725</c:v>
                </c:pt>
                <c:pt idx="2341">
                  <c:v>42726</c:v>
                </c:pt>
                <c:pt idx="2342">
                  <c:v>42727</c:v>
                </c:pt>
                <c:pt idx="2343">
                  <c:v>42730</c:v>
                </c:pt>
                <c:pt idx="2344">
                  <c:v>42731</c:v>
                </c:pt>
                <c:pt idx="2345">
                  <c:v>42732</c:v>
                </c:pt>
                <c:pt idx="2346">
                  <c:v>42733</c:v>
                </c:pt>
                <c:pt idx="2347">
                  <c:v>42734</c:v>
                </c:pt>
                <c:pt idx="2348">
                  <c:v>42737</c:v>
                </c:pt>
                <c:pt idx="2349">
                  <c:v>42738</c:v>
                </c:pt>
                <c:pt idx="2350">
                  <c:v>42739</c:v>
                </c:pt>
                <c:pt idx="2351">
                  <c:v>42740</c:v>
                </c:pt>
                <c:pt idx="2352">
                  <c:v>42741</c:v>
                </c:pt>
                <c:pt idx="2353">
                  <c:v>42744</c:v>
                </c:pt>
                <c:pt idx="2354">
                  <c:v>42745</c:v>
                </c:pt>
                <c:pt idx="2355">
                  <c:v>42746</c:v>
                </c:pt>
                <c:pt idx="2356">
                  <c:v>42747</c:v>
                </c:pt>
                <c:pt idx="2357">
                  <c:v>42748</c:v>
                </c:pt>
                <c:pt idx="2358">
                  <c:v>42751</c:v>
                </c:pt>
                <c:pt idx="2359">
                  <c:v>42752</c:v>
                </c:pt>
                <c:pt idx="2360">
                  <c:v>42753</c:v>
                </c:pt>
                <c:pt idx="2361">
                  <c:v>42754</c:v>
                </c:pt>
                <c:pt idx="2362">
                  <c:v>42755</c:v>
                </c:pt>
                <c:pt idx="2363">
                  <c:v>42758</c:v>
                </c:pt>
                <c:pt idx="2364">
                  <c:v>42759</c:v>
                </c:pt>
                <c:pt idx="2365">
                  <c:v>42760</c:v>
                </c:pt>
                <c:pt idx="2366">
                  <c:v>42761</c:v>
                </c:pt>
                <c:pt idx="2367">
                  <c:v>42762</c:v>
                </c:pt>
                <c:pt idx="2368">
                  <c:v>42765</c:v>
                </c:pt>
                <c:pt idx="2369">
                  <c:v>42766</c:v>
                </c:pt>
                <c:pt idx="2370">
                  <c:v>42767</c:v>
                </c:pt>
                <c:pt idx="2371">
                  <c:v>42768</c:v>
                </c:pt>
                <c:pt idx="2372">
                  <c:v>42769</c:v>
                </c:pt>
                <c:pt idx="2373">
                  <c:v>42772</c:v>
                </c:pt>
                <c:pt idx="2374">
                  <c:v>42773</c:v>
                </c:pt>
                <c:pt idx="2375">
                  <c:v>42774</c:v>
                </c:pt>
                <c:pt idx="2376">
                  <c:v>42775</c:v>
                </c:pt>
                <c:pt idx="2377">
                  <c:v>42776</c:v>
                </c:pt>
                <c:pt idx="2378">
                  <c:v>42779</c:v>
                </c:pt>
                <c:pt idx="2379">
                  <c:v>42780</c:v>
                </c:pt>
                <c:pt idx="2380">
                  <c:v>42781</c:v>
                </c:pt>
                <c:pt idx="2381">
                  <c:v>42782</c:v>
                </c:pt>
                <c:pt idx="2382">
                  <c:v>42783</c:v>
                </c:pt>
                <c:pt idx="2383">
                  <c:v>42786</c:v>
                </c:pt>
                <c:pt idx="2384">
                  <c:v>42787</c:v>
                </c:pt>
                <c:pt idx="2385">
                  <c:v>42788</c:v>
                </c:pt>
                <c:pt idx="2386">
                  <c:v>42789</c:v>
                </c:pt>
                <c:pt idx="2387">
                  <c:v>42790</c:v>
                </c:pt>
                <c:pt idx="2388">
                  <c:v>42793</c:v>
                </c:pt>
                <c:pt idx="2389">
                  <c:v>42794</c:v>
                </c:pt>
                <c:pt idx="2390">
                  <c:v>42795</c:v>
                </c:pt>
                <c:pt idx="2391">
                  <c:v>42796</c:v>
                </c:pt>
                <c:pt idx="2392">
                  <c:v>42797</c:v>
                </c:pt>
                <c:pt idx="2393">
                  <c:v>42800</c:v>
                </c:pt>
                <c:pt idx="2394">
                  <c:v>42801</c:v>
                </c:pt>
                <c:pt idx="2395">
                  <c:v>42802</c:v>
                </c:pt>
                <c:pt idx="2396">
                  <c:v>42803</c:v>
                </c:pt>
                <c:pt idx="2397">
                  <c:v>42804</c:v>
                </c:pt>
                <c:pt idx="2398">
                  <c:v>42807</c:v>
                </c:pt>
                <c:pt idx="2399">
                  <c:v>42808</c:v>
                </c:pt>
                <c:pt idx="2400">
                  <c:v>42809</c:v>
                </c:pt>
                <c:pt idx="2401">
                  <c:v>42810</c:v>
                </c:pt>
                <c:pt idx="2402">
                  <c:v>42811</c:v>
                </c:pt>
                <c:pt idx="2403">
                  <c:v>42814</c:v>
                </c:pt>
                <c:pt idx="2404">
                  <c:v>42815</c:v>
                </c:pt>
                <c:pt idx="2405">
                  <c:v>42816</c:v>
                </c:pt>
                <c:pt idx="2406">
                  <c:v>42817</c:v>
                </c:pt>
                <c:pt idx="2407">
                  <c:v>42818</c:v>
                </c:pt>
                <c:pt idx="2408">
                  <c:v>42821</c:v>
                </c:pt>
                <c:pt idx="2409">
                  <c:v>42822</c:v>
                </c:pt>
                <c:pt idx="2410">
                  <c:v>42823</c:v>
                </c:pt>
                <c:pt idx="2411">
                  <c:v>42824</c:v>
                </c:pt>
                <c:pt idx="2412">
                  <c:v>42825</c:v>
                </c:pt>
                <c:pt idx="2413">
                  <c:v>42828</c:v>
                </c:pt>
                <c:pt idx="2414">
                  <c:v>42829</c:v>
                </c:pt>
                <c:pt idx="2415">
                  <c:v>42830</c:v>
                </c:pt>
                <c:pt idx="2416">
                  <c:v>42831</c:v>
                </c:pt>
                <c:pt idx="2417">
                  <c:v>42832</c:v>
                </c:pt>
                <c:pt idx="2418">
                  <c:v>42835</c:v>
                </c:pt>
                <c:pt idx="2419">
                  <c:v>42836</c:v>
                </c:pt>
                <c:pt idx="2420">
                  <c:v>42837</c:v>
                </c:pt>
                <c:pt idx="2421">
                  <c:v>42838</c:v>
                </c:pt>
                <c:pt idx="2422">
                  <c:v>42839</c:v>
                </c:pt>
                <c:pt idx="2423">
                  <c:v>42842</c:v>
                </c:pt>
                <c:pt idx="2424">
                  <c:v>42843</c:v>
                </c:pt>
                <c:pt idx="2425">
                  <c:v>42844</c:v>
                </c:pt>
                <c:pt idx="2426">
                  <c:v>42845</c:v>
                </c:pt>
                <c:pt idx="2427">
                  <c:v>42846</c:v>
                </c:pt>
                <c:pt idx="2428">
                  <c:v>42849</c:v>
                </c:pt>
                <c:pt idx="2429">
                  <c:v>42850</c:v>
                </c:pt>
                <c:pt idx="2430">
                  <c:v>42851</c:v>
                </c:pt>
                <c:pt idx="2431">
                  <c:v>42852</c:v>
                </c:pt>
                <c:pt idx="2432">
                  <c:v>42853</c:v>
                </c:pt>
                <c:pt idx="2433">
                  <c:v>42856</c:v>
                </c:pt>
                <c:pt idx="2434">
                  <c:v>42857</c:v>
                </c:pt>
                <c:pt idx="2435">
                  <c:v>42858</c:v>
                </c:pt>
                <c:pt idx="2436">
                  <c:v>42859</c:v>
                </c:pt>
                <c:pt idx="2437">
                  <c:v>42860</c:v>
                </c:pt>
                <c:pt idx="2438">
                  <c:v>42863</c:v>
                </c:pt>
                <c:pt idx="2439">
                  <c:v>42864</c:v>
                </c:pt>
                <c:pt idx="2440">
                  <c:v>42865</c:v>
                </c:pt>
                <c:pt idx="2441">
                  <c:v>42866</c:v>
                </c:pt>
                <c:pt idx="2442">
                  <c:v>42867</c:v>
                </c:pt>
                <c:pt idx="2443">
                  <c:v>42870</c:v>
                </c:pt>
                <c:pt idx="2444">
                  <c:v>42871</c:v>
                </c:pt>
                <c:pt idx="2445">
                  <c:v>42872</c:v>
                </c:pt>
                <c:pt idx="2446">
                  <c:v>42873</c:v>
                </c:pt>
                <c:pt idx="2447">
                  <c:v>42874</c:v>
                </c:pt>
                <c:pt idx="2448">
                  <c:v>42877</c:v>
                </c:pt>
                <c:pt idx="2449">
                  <c:v>42878</c:v>
                </c:pt>
                <c:pt idx="2450">
                  <c:v>42879</c:v>
                </c:pt>
                <c:pt idx="2451">
                  <c:v>42880</c:v>
                </c:pt>
                <c:pt idx="2452">
                  <c:v>42881</c:v>
                </c:pt>
                <c:pt idx="2453">
                  <c:v>42884</c:v>
                </c:pt>
                <c:pt idx="2454">
                  <c:v>42885</c:v>
                </c:pt>
                <c:pt idx="2455">
                  <c:v>42886</c:v>
                </c:pt>
                <c:pt idx="2456">
                  <c:v>42887</c:v>
                </c:pt>
                <c:pt idx="2457">
                  <c:v>42888</c:v>
                </c:pt>
                <c:pt idx="2458">
                  <c:v>42891</c:v>
                </c:pt>
                <c:pt idx="2459">
                  <c:v>42892</c:v>
                </c:pt>
                <c:pt idx="2460">
                  <c:v>42893</c:v>
                </c:pt>
                <c:pt idx="2461">
                  <c:v>42894</c:v>
                </c:pt>
                <c:pt idx="2462">
                  <c:v>42895</c:v>
                </c:pt>
                <c:pt idx="2463">
                  <c:v>42898</c:v>
                </c:pt>
                <c:pt idx="2464">
                  <c:v>42899</c:v>
                </c:pt>
                <c:pt idx="2465">
                  <c:v>42900</c:v>
                </c:pt>
                <c:pt idx="2466">
                  <c:v>42901</c:v>
                </c:pt>
                <c:pt idx="2467">
                  <c:v>42902</c:v>
                </c:pt>
                <c:pt idx="2468">
                  <c:v>42905</c:v>
                </c:pt>
                <c:pt idx="2469">
                  <c:v>42906</c:v>
                </c:pt>
                <c:pt idx="2470">
                  <c:v>42907</c:v>
                </c:pt>
                <c:pt idx="2471">
                  <c:v>42908</c:v>
                </c:pt>
                <c:pt idx="2472">
                  <c:v>42909</c:v>
                </c:pt>
                <c:pt idx="2473">
                  <c:v>42912</c:v>
                </c:pt>
                <c:pt idx="2474">
                  <c:v>42913</c:v>
                </c:pt>
                <c:pt idx="2475">
                  <c:v>42914</c:v>
                </c:pt>
                <c:pt idx="2476">
                  <c:v>42915</c:v>
                </c:pt>
                <c:pt idx="2477">
                  <c:v>42916</c:v>
                </c:pt>
                <c:pt idx="2478">
                  <c:v>42919</c:v>
                </c:pt>
                <c:pt idx="2479">
                  <c:v>42920</c:v>
                </c:pt>
                <c:pt idx="2480">
                  <c:v>42921</c:v>
                </c:pt>
                <c:pt idx="2481">
                  <c:v>42922</c:v>
                </c:pt>
                <c:pt idx="2482">
                  <c:v>42923</c:v>
                </c:pt>
                <c:pt idx="2483">
                  <c:v>42926</c:v>
                </c:pt>
                <c:pt idx="2484">
                  <c:v>42927</c:v>
                </c:pt>
                <c:pt idx="2485">
                  <c:v>42928</c:v>
                </c:pt>
                <c:pt idx="2486">
                  <c:v>42929</c:v>
                </c:pt>
                <c:pt idx="2487">
                  <c:v>42930</c:v>
                </c:pt>
                <c:pt idx="2488">
                  <c:v>42933</c:v>
                </c:pt>
                <c:pt idx="2489">
                  <c:v>42934</c:v>
                </c:pt>
                <c:pt idx="2490">
                  <c:v>42935</c:v>
                </c:pt>
                <c:pt idx="2491">
                  <c:v>42936</c:v>
                </c:pt>
                <c:pt idx="2492">
                  <c:v>42937</c:v>
                </c:pt>
                <c:pt idx="2493">
                  <c:v>42940</c:v>
                </c:pt>
                <c:pt idx="2494">
                  <c:v>42941</c:v>
                </c:pt>
                <c:pt idx="2495">
                  <c:v>42942</c:v>
                </c:pt>
                <c:pt idx="2496">
                  <c:v>42943</c:v>
                </c:pt>
                <c:pt idx="2497">
                  <c:v>42944</c:v>
                </c:pt>
                <c:pt idx="2498">
                  <c:v>42947</c:v>
                </c:pt>
                <c:pt idx="2499">
                  <c:v>42948</c:v>
                </c:pt>
                <c:pt idx="2500">
                  <c:v>42949</c:v>
                </c:pt>
                <c:pt idx="2501">
                  <c:v>42950</c:v>
                </c:pt>
                <c:pt idx="2502">
                  <c:v>42951</c:v>
                </c:pt>
                <c:pt idx="2503">
                  <c:v>42954</c:v>
                </c:pt>
                <c:pt idx="2504">
                  <c:v>42955</c:v>
                </c:pt>
                <c:pt idx="2505">
                  <c:v>42956</c:v>
                </c:pt>
                <c:pt idx="2506">
                  <c:v>42957</c:v>
                </c:pt>
                <c:pt idx="2507">
                  <c:v>42958</c:v>
                </c:pt>
                <c:pt idx="2508">
                  <c:v>42961</c:v>
                </c:pt>
                <c:pt idx="2509">
                  <c:v>42962</c:v>
                </c:pt>
                <c:pt idx="2510">
                  <c:v>42963</c:v>
                </c:pt>
                <c:pt idx="2511">
                  <c:v>42964</c:v>
                </c:pt>
                <c:pt idx="2512">
                  <c:v>42965</c:v>
                </c:pt>
                <c:pt idx="2513">
                  <c:v>42968</c:v>
                </c:pt>
                <c:pt idx="2514">
                  <c:v>42969</c:v>
                </c:pt>
                <c:pt idx="2515">
                  <c:v>42970</c:v>
                </c:pt>
                <c:pt idx="2516">
                  <c:v>42971</c:v>
                </c:pt>
                <c:pt idx="2517">
                  <c:v>42972</c:v>
                </c:pt>
                <c:pt idx="2518">
                  <c:v>42975</c:v>
                </c:pt>
                <c:pt idx="2519">
                  <c:v>42976</c:v>
                </c:pt>
                <c:pt idx="2520">
                  <c:v>42977</c:v>
                </c:pt>
                <c:pt idx="2521">
                  <c:v>42978</c:v>
                </c:pt>
                <c:pt idx="2522">
                  <c:v>42979</c:v>
                </c:pt>
                <c:pt idx="2523">
                  <c:v>42982</c:v>
                </c:pt>
                <c:pt idx="2524">
                  <c:v>42983</c:v>
                </c:pt>
                <c:pt idx="2525">
                  <c:v>42984</c:v>
                </c:pt>
                <c:pt idx="2526">
                  <c:v>42985</c:v>
                </c:pt>
                <c:pt idx="2527">
                  <c:v>42986</c:v>
                </c:pt>
                <c:pt idx="2528">
                  <c:v>42989</c:v>
                </c:pt>
                <c:pt idx="2529">
                  <c:v>42990</c:v>
                </c:pt>
                <c:pt idx="2530">
                  <c:v>42991</c:v>
                </c:pt>
                <c:pt idx="2531">
                  <c:v>42992</c:v>
                </c:pt>
                <c:pt idx="2532">
                  <c:v>42993</c:v>
                </c:pt>
                <c:pt idx="2533">
                  <c:v>42996</c:v>
                </c:pt>
                <c:pt idx="2534">
                  <c:v>42997</c:v>
                </c:pt>
                <c:pt idx="2535">
                  <c:v>42998</c:v>
                </c:pt>
                <c:pt idx="2536">
                  <c:v>42999</c:v>
                </c:pt>
                <c:pt idx="2537">
                  <c:v>43000</c:v>
                </c:pt>
                <c:pt idx="2538">
                  <c:v>43003</c:v>
                </c:pt>
                <c:pt idx="2539">
                  <c:v>43004</c:v>
                </c:pt>
                <c:pt idx="2540">
                  <c:v>43005</c:v>
                </c:pt>
                <c:pt idx="2541">
                  <c:v>43006</c:v>
                </c:pt>
                <c:pt idx="2542">
                  <c:v>43007</c:v>
                </c:pt>
                <c:pt idx="2543">
                  <c:v>43010</c:v>
                </c:pt>
                <c:pt idx="2544">
                  <c:v>43011</c:v>
                </c:pt>
                <c:pt idx="2545">
                  <c:v>43012</c:v>
                </c:pt>
                <c:pt idx="2546">
                  <c:v>43013</c:v>
                </c:pt>
                <c:pt idx="2547">
                  <c:v>43014</c:v>
                </c:pt>
                <c:pt idx="2548">
                  <c:v>43017</c:v>
                </c:pt>
                <c:pt idx="2549">
                  <c:v>43018</c:v>
                </c:pt>
                <c:pt idx="2550">
                  <c:v>43019</c:v>
                </c:pt>
                <c:pt idx="2551">
                  <c:v>43020</c:v>
                </c:pt>
                <c:pt idx="2552">
                  <c:v>43021</c:v>
                </c:pt>
                <c:pt idx="2553">
                  <c:v>43024</c:v>
                </c:pt>
                <c:pt idx="2554">
                  <c:v>43025</c:v>
                </c:pt>
                <c:pt idx="2555">
                  <c:v>43026</c:v>
                </c:pt>
                <c:pt idx="2556">
                  <c:v>43027</c:v>
                </c:pt>
                <c:pt idx="2557">
                  <c:v>43028</c:v>
                </c:pt>
                <c:pt idx="2558">
                  <c:v>43031</c:v>
                </c:pt>
                <c:pt idx="2559">
                  <c:v>43032</c:v>
                </c:pt>
                <c:pt idx="2560">
                  <c:v>43033</c:v>
                </c:pt>
                <c:pt idx="2561">
                  <c:v>43034</c:v>
                </c:pt>
                <c:pt idx="2562">
                  <c:v>43035</c:v>
                </c:pt>
                <c:pt idx="2563">
                  <c:v>43038</c:v>
                </c:pt>
                <c:pt idx="2564">
                  <c:v>43039</c:v>
                </c:pt>
                <c:pt idx="2565">
                  <c:v>43040</c:v>
                </c:pt>
                <c:pt idx="2566">
                  <c:v>43041</c:v>
                </c:pt>
                <c:pt idx="2567">
                  <c:v>43042</c:v>
                </c:pt>
                <c:pt idx="2568">
                  <c:v>43045</c:v>
                </c:pt>
                <c:pt idx="2569">
                  <c:v>43046</c:v>
                </c:pt>
                <c:pt idx="2570">
                  <c:v>43047</c:v>
                </c:pt>
                <c:pt idx="2571">
                  <c:v>43048</c:v>
                </c:pt>
                <c:pt idx="2572">
                  <c:v>43049</c:v>
                </c:pt>
                <c:pt idx="2573">
                  <c:v>43052</c:v>
                </c:pt>
                <c:pt idx="2574">
                  <c:v>43053</c:v>
                </c:pt>
                <c:pt idx="2575">
                  <c:v>43054</c:v>
                </c:pt>
                <c:pt idx="2576">
                  <c:v>43055</c:v>
                </c:pt>
                <c:pt idx="2577">
                  <c:v>43056</c:v>
                </c:pt>
                <c:pt idx="2578">
                  <c:v>43059</c:v>
                </c:pt>
                <c:pt idx="2579">
                  <c:v>43060</c:v>
                </c:pt>
                <c:pt idx="2580">
                  <c:v>43061</c:v>
                </c:pt>
                <c:pt idx="2581">
                  <c:v>43062</c:v>
                </c:pt>
                <c:pt idx="2582">
                  <c:v>43063</c:v>
                </c:pt>
                <c:pt idx="2583">
                  <c:v>43066</c:v>
                </c:pt>
                <c:pt idx="2584">
                  <c:v>43067</c:v>
                </c:pt>
                <c:pt idx="2585">
                  <c:v>43068</c:v>
                </c:pt>
                <c:pt idx="2586">
                  <c:v>43069</c:v>
                </c:pt>
                <c:pt idx="2587">
                  <c:v>43070</c:v>
                </c:pt>
                <c:pt idx="2588">
                  <c:v>43073</c:v>
                </c:pt>
                <c:pt idx="2589">
                  <c:v>43074</c:v>
                </c:pt>
                <c:pt idx="2590">
                  <c:v>43075</c:v>
                </c:pt>
                <c:pt idx="2591">
                  <c:v>43076</c:v>
                </c:pt>
                <c:pt idx="2592">
                  <c:v>43077</c:v>
                </c:pt>
                <c:pt idx="2593">
                  <c:v>43080</c:v>
                </c:pt>
                <c:pt idx="2594">
                  <c:v>43081</c:v>
                </c:pt>
                <c:pt idx="2595">
                  <c:v>43082</c:v>
                </c:pt>
                <c:pt idx="2596">
                  <c:v>43083</c:v>
                </c:pt>
                <c:pt idx="2597">
                  <c:v>43084</c:v>
                </c:pt>
                <c:pt idx="2598">
                  <c:v>43087</c:v>
                </c:pt>
                <c:pt idx="2599">
                  <c:v>43088</c:v>
                </c:pt>
                <c:pt idx="2600">
                  <c:v>43089</c:v>
                </c:pt>
                <c:pt idx="2601">
                  <c:v>43090</c:v>
                </c:pt>
                <c:pt idx="2602">
                  <c:v>43091</c:v>
                </c:pt>
                <c:pt idx="2603">
                  <c:v>43094</c:v>
                </c:pt>
                <c:pt idx="2604">
                  <c:v>43095</c:v>
                </c:pt>
                <c:pt idx="2605">
                  <c:v>43096</c:v>
                </c:pt>
                <c:pt idx="2606">
                  <c:v>43097</c:v>
                </c:pt>
                <c:pt idx="2607">
                  <c:v>43098</c:v>
                </c:pt>
                <c:pt idx="2608">
                  <c:v>43101</c:v>
                </c:pt>
                <c:pt idx="2609">
                  <c:v>43102</c:v>
                </c:pt>
                <c:pt idx="2610">
                  <c:v>43103</c:v>
                </c:pt>
                <c:pt idx="2611">
                  <c:v>43104</c:v>
                </c:pt>
                <c:pt idx="2612">
                  <c:v>43105</c:v>
                </c:pt>
                <c:pt idx="2613">
                  <c:v>43108</c:v>
                </c:pt>
                <c:pt idx="2614">
                  <c:v>43109</c:v>
                </c:pt>
                <c:pt idx="2615">
                  <c:v>43110</c:v>
                </c:pt>
                <c:pt idx="2616">
                  <c:v>43111</c:v>
                </c:pt>
                <c:pt idx="2617">
                  <c:v>43112</c:v>
                </c:pt>
                <c:pt idx="2618">
                  <c:v>43115</c:v>
                </c:pt>
                <c:pt idx="2619">
                  <c:v>43116</c:v>
                </c:pt>
                <c:pt idx="2620">
                  <c:v>43117</c:v>
                </c:pt>
                <c:pt idx="2621">
                  <c:v>43118</c:v>
                </c:pt>
                <c:pt idx="2622">
                  <c:v>43119</c:v>
                </c:pt>
                <c:pt idx="2623">
                  <c:v>43122</c:v>
                </c:pt>
                <c:pt idx="2624">
                  <c:v>43123</c:v>
                </c:pt>
                <c:pt idx="2625">
                  <c:v>43124</c:v>
                </c:pt>
                <c:pt idx="2626">
                  <c:v>43125</c:v>
                </c:pt>
                <c:pt idx="2627">
                  <c:v>43126</c:v>
                </c:pt>
                <c:pt idx="2628">
                  <c:v>43129</c:v>
                </c:pt>
                <c:pt idx="2629">
                  <c:v>43130</c:v>
                </c:pt>
                <c:pt idx="2630">
                  <c:v>43131</c:v>
                </c:pt>
                <c:pt idx="2631">
                  <c:v>43132</c:v>
                </c:pt>
                <c:pt idx="2632">
                  <c:v>43133</c:v>
                </c:pt>
                <c:pt idx="2633">
                  <c:v>43136</c:v>
                </c:pt>
                <c:pt idx="2634">
                  <c:v>43137</c:v>
                </c:pt>
                <c:pt idx="2635">
                  <c:v>43138</c:v>
                </c:pt>
                <c:pt idx="2636">
                  <c:v>43139</c:v>
                </c:pt>
                <c:pt idx="2637">
                  <c:v>43140</c:v>
                </c:pt>
                <c:pt idx="2638">
                  <c:v>43143</c:v>
                </c:pt>
                <c:pt idx="2639">
                  <c:v>43144</c:v>
                </c:pt>
                <c:pt idx="2640">
                  <c:v>43145</c:v>
                </c:pt>
                <c:pt idx="2641">
                  <c:v>43146</c:v>
                </c:pt>
                <c:pt idx="2642">
                  <c:v>43147</c:v>
                </c:pt>
                <c:pt idx="2643">
                  <c:v>43150</c:v>
                </c:pt>
                <c:pt idx="2644">
                  <c:v>43151</c:v>
                </c:pt>
                <c:pt idx="2645">
                  <c:v>43152</c:v>
                </c:pt>
                <c:pt idx="2646">
                  <c:v>43153</c:v>
                </c:pt>
                <c:pt idx="2647">
                  <c:v>43154</c:v>
                </c:pt>
                <c:pt idx="2648">
                  <c:v>43157</c:v>
                </c:pt>
                <c:pt idx="2649">
                  <c:v>43158</c:v>
                </c:pt>
                <c:pt idx="2650">
                  <c:v>43159</c:v>
                </c:pt>
                <c:pt idx="2651">
                  <c:v>43160</c:v>
                </c:pt>
                <c:pt idx="2652">
                  <c:v>43161</c:v>
                </c:pt>
                <c:pt idx="2653">
                  <c:v>43164</c:v>
                </c:pt>
                <c:pt idx="2654">
                  <c:v>43165</c:v>
                </c:pt>
                <c:pt idx="2655">
                  <c:v>43166</c:v>
                </c:pt>
                <c:pt idx="2656">
                  <c:v>43167</c:v>
                </c:pt>
                <c:pt idx="2657">
                  <c:v>43168</c:v>
                </c:pt>
                <c:pt idx="2658">
                  <c:v>43171</c:v>
                </c:pt>
                <c:pt idx="2659">
                  <c:v>43172</c:v>
                </c:pt>
                <c:pt idx="2660">
                  <c:v>43173</c:v>
                </c:pt>
                <c:pt idx="2661">
                  <c:v>43174</c:v>
                </c:pt>
                <c:pt idx="2662">
                  <c:v>43175</c:v>
                </c:pt>
                <c:pt idx="2663">
                  <c:v>43178</c:v>
                </c:pt>
                <c:pt idx="2664">
                  <c:v>43179</c:v>
                </c:pt>
                <c:pt idx="2665">
                  <c:v>43180</c:v>
                </c:pt>
                <c:pt idx="2666">
                  <c:v>43181</c:v>
                </c:pt>
                <c:pt idx="2667">
                  <c:v>43182</c:v>
                </c:pt>
                <c:pt idx="2668">
                  <c:v>43185</c:v>
                </c:pt>
                <c:pt idx="2669">
                  <c:v>43186</c:v>
                </c:pt>
                <c:pt idx="2670">
                  <c:v>43187</c:v>
                </c:pt>
                <c:pt idx="2671">
                  <c:v>43188</c:v>
                </c:pt>
                <c:pt idx="2672">
                  <c:v>43189</c:v>
                </c:pt>
                <c:pt idx="2673">
                  <c:v>43192</c:v>
                </c:pt>
                <c:pt idx="2674">
                  <c:v>43193</c:v>
                </c:pt>
                <c:pt idx="2675">
                  <c:v>43194</c:v>
                </c:pt>
                <c:pt idx="2676">
                  <c:v>43195</c:v>
                </c:pt>
                <c:pt idx="2677">
                  <c:v>43196</c:v>
                </c:pt>
                <c:pt idx="2678">
                  <c:v>43199</c:v>
                </c:pt>
                <c:pt idx="2679">
                  <c:v>43200</c:v>
                </c:pt>
                <c:pt idx="2680">
                  <c:v>43201</c:v>
                </c:pt>
                <c:pt idx="2681">
                  <c:v>43202</c:v>
                </c:pt>
                <c:pt idx="2682">
                  <c:v>43203</c:v>
                </c:pt>
                <c:pt idx="2683">
                  <c:v>43206</c:v>
                </c:pt>
                <c:pt idx="2684">
                  <c:v>43207</c:v>
                </c:pt>
                <c:pt idx="2685">
                  <c:v>43208</c:v>
                </c:pt>
                <c:pt idx="2686">
                  <c:v>43209</c:v>
                </c:pt>
                <c:pt idx="2687">
                  <c:v>43210</c:v>
                </c:pt>
                <c:pt idx="2688">
                  <c:v>43213</c:v>
                </c:pt>
                <c:pt idx="2689">
                  <c:v>43214</c:v>
                </c:pt>
                <c:pt idx="2690">
                  <c:v>43215</c:v>
                </c:pt>
                <c:pt idx="2691">
                  <c:v>43216</c:v>
                </c:pt>
                <c:pt idx="2692">
                  <c:v>43217</c:v>
                </c:pt>
                <c:pt idx="2693">
                  <c:v>43220</c:v>
                </c:pt>
                <c:pt idx="2694">
                  <c:v>43221</c:v>
                </c:pt>
                <c:pt idx="2695">
                  <c:v>43222</c:v>
                </c:pt>
                <c:pt idx="2696">
                  <c:v>43223</c:v>
                </c:pt>
                <c:pt idx="2697">
                  <c:v>43224</c:v>
                </c:pt>
                <c:pt idx="2698">
                  <c:v>43227</c:v>
                </c:pt>
                <c:pt idx="2699">
                  <c:v>43228</c:v>
                </c:pt>
                <c:pt idx="2700">
                  <c:v>43229</c:v>
                </c:pt>
                <c:pt idx="2701">
                  <c:v>43230</c:v>
                </c:pt>
                <c:pt idx="2702">
                  <c:v>43231</c:v>
                </c:pt>
                <c:pt idx="2703">
                  <c:v>43234</c:v>
                </c:pt>
                <c:pt idx="2704">
                  <c:v>43235</c:v>
                </c:pt>
                <c:pt idx="2705">
                  <c:v>43236</c:v>
                </c:pt>
                <c:pt idx="2706">
                  <c:v>43237</c:v>
                </c:pt>
                <c:pt idx="2707">
                  <c:v>43238</c:v>
                </c:pt>
                <c:pt idx="2708">
                  <c:v>43241</c:v>
                </c:pt>
                <c:pt idx="2709">
                  <c:v>43242</c:v>
                </c:pt>
                <c:pt idx="2710">
                  <c:v>43243</c:v>
                </c:pt>
                <c:pt idx="2711">
                  <c:v>43244</c:v>
                </c:pt>
                <c:pt idx="2712">
                  <c:v>43245</c:v>
                </c:pt>
                <c:pt idx="2713">
                  <c:v>43248</c:v>
                </c:pt>
                <c:pt idx="2714">
                  <c:v>43249</c:v>
                </c:pt>
                <c:pt idx="2715">
                  <c:v>43250</c:v>
                </c:pt>
                <c:pt idx="2716">
                  <c:v>43251</c:v>
                </c:pt>
                <c:pt idx="2717">
                  <c:v>43252</c:v>
                </c:pt>
                <c:pt idx="2718">
                  <c:v>43255</c:v>
                </c:pt>
                <c:pt idx="2719">
                  <c:v>43256</c:v>
                </c:pt>
                <c:pt idx="2720">
                  <c:v>43257</c:v>
                </c:pt>
                <c:pt idx="2721">
                  <c:v>43258</c:v>
                </c:pt>
                <c:pt idx="2722">
                  <c:v>43259</c:v>
                </c:pt>
                <c:pt idx="2723">
                  <c:v>43262</c:v>
                </c:pt>
                <c:pt idx="2724">
                  <c:v>43263</c:v>
                </c:pt>
                <c:pt idx="2725">
                  <c:v>43264</c:v>
                </c:pt>
                <c:pt idx="2726">
                  <c:v>43265</c:v>
                </c:pt>
                <c:pt idx="2727">
                  <c:v>43266</c:v>
                </c:pt>
                <c:pt idx="2728">
                  <c:v>43269</c:v>
                </c:pt>
                <c:pt idx="2729">
                  <c:v>43270</c:v>
                </c:pt>
                <c:pt idx="2730">
                  <c:v>43271</c:v>
                </c:pt>
                <c:pt idx="2731">
                  <c:v>43272</c:v>
                </c:pt>
                <c:pt idx="2732">
                  <c:v>43273</c:v>
                </c:pt>
                <c:pt idx="2733">
                  <c:v>43276</c:v>
                </c:pt>
                <c:pt idx="2734">
                  <c:v>43277</c:v>
                </c:pt>
                <c:pt idx="2735">
                  <c:v>43278</c:v>
                </c:pt>
                <c:pt idx="2736">
                  <c:v>43279</c:v>
                </c:pt>
                <c:pt idx="2737">
                  <c:v>43280</c:v>
                </c:pt>
                <c:pt idx="2738">
                  <c:v>43283</c:v>
                </c:pt>
                <c:pt idx="2739">
                  <c:v>43284</c:v>
                </c:pt>
                <c:pt idx="2740">
                  <c:v>43286</c:v>
                </c:pt>
                <c:pt idx="2741">
                  <c:v>43287</c:v>
                </c:pt>
                <c:pt idx="2742">
                  <c:v>43290</c:v>
                </c:pt>
                <c:pt idx="2743">
                  <c:v>43291</c:v>
                </c:pt>
                <c:pt idx="2744">
                  <c:v>43292</c:v>
                </c:pt>
                <c:pt idx="2745">
                  <c:v>43293</c:v>
                </c:pt>
                <c:pt idx="2746">
                  <c:v>43294</c:v>
                </c:pt>
                <c:pt idx="2747">
                  <c:v>43297</c:v>
                </c:pt>
                <c:pt idx="2748">
                  <c:v>43298</c:v>
                </c:pt>
                <c:pt idx="2749">
                  <c:v>43299</c:v>
                </c:pt>
                <c:pt idx="2750">
                  <c:v>43300</c:v>
                </c:pt>
                <c:pt idx="2751">
                  <c:v>43301</c:v>
                </c:pt>
                <c:pt idx="2752">
                  <c:v>43304</c:v>
                </c:pt>
                <c:pt idx="2753">
                  <c:v>43305</c:v>
                </c:pt>
                <c:pt idx="2754">
                  <c:v>43306</c:v>
                </c:pt>
                <c:pt idx="2755">
                  <c:v>43307</c:v>
                </c:pt>
                <c:pt idx="2756">
                  <c:v>43308</c:v>
                </c:pt>
                <c:pt idx="2757">
                  <c:v>43311</c:v>
                </c:pt>
                <c:pt idx="2758">
                  <c:v>43312</c:v>
                </c:pt>
                <c:pt idx="2759">
                  <c:v>43313</c:v>
                </c:pt>
                <c:pt idx="2760">
                  <c:v>43314</c:v>
                </c:pt>
                <c:pt idx="2761">
                  <c:v>43315</c:v>
                </c:pt>
                <c:pt idx="2762">
                  <c:v>43318</c:v>
                </c:pt>
                <c:pt idx="2763">
                  <c:v>43319</c:v>
                </c:pt>
                <c:pt idx="2764">
                  <c:v>43320</c:v>
                </c:pt>
                <c:pt idx="2765">
                  <c:v>43321</c:v>
                </c:pt>
                <c:pt idx="2766">
                  <c:v>43322</c:v>
                </c:pt>
                <c:pt idx="2767">
                  <c:v>43325</c:v>
                </c:pt>
                <c:pt idx="2768">
                  <c:v>43326</c:v>
                </c:pt>
                <c:pt idx="2769">
                  <c:v>43327</c:v>
                </c:pt>
                <c:pt idx="2770">
                  <c:v>43328</c:v>
                </c:pt>
                <c:pt idx="2771">
                  <c:v>43329</c:v>
                </c:pt>
                <c:pt idx="2772">
                  <c:v>43332</c:v>
                </c:pt>
                <c:pt idx="2773">
                  <c:v>43333</c:v>
                </c:pt>
                <c:pt idx="2774">
                  <c:v>43334</c:v>
                </c:pt>
                <c:pt idx="2775">
                  <c:v>43335</c:v>
                </c:pt>
                <c:pt idx="2776">
                  <c:v>43336</c:v>
                </c:pt>
                <c:pt idx="2777">
                  <c:v>43339</c:v>
                </c:pt>
                <c:pt idx="2778">
                  <c:v>43340</c:v>
                </c:pt>
                <c:pt idx="2779">
                  <c:v>43341</c:v>
                </c:pt>
                <c:pt idx="2780">
                  <c:v>43342</c:v>
                </c:pt>
                <c:pt idx="2781">
                  <c:v>43343</c:v>
                </c:pt>
                <c:pt idx="2782">
                  <c:v>43347</c:v>
                </c:pt>
                <c:pt idx="2783">
                  <c:v>43348</c:v>
                </c:pt>
                <c:pt idx="2784">
                  <c:v>43349</c:v>
                </c:pt>
                <c:pt idx="2785">
                  <c:v>43350</c:v>
                </c:pt>
                <c:pt idx="2786">
                  <c:v>43353</c:v>
                </c:pt>
                <c:pt idx="2787">
                  <c:v>43354</c:v>
                </c:pt>
                <c:pt idx="2788">
                  <c:v>43355</c:v>
                </c:pt>
                <c:pt idx="2789">
                  <c:v>43356</c:v>
                </c:pt>
                <c:pt idx="2790">
                  <c:v>43357</c:v>
                </c:pt>
                <c:pt idx="2791">
                  <c:v>43360</c:v>
                </c:pt>
                <c:pt idx="2792">
                  <c:v>43361</c:v>
                </c:pt>
                <c:pt idx="2793">
                  <c:v>43362</c:v>
                </c:pt>
                <c:pt idx="2794">
                  <c:v>43363</c:v>
                </c:pt>
                <c:pt idx="2795">
                  <c:v>43364</c:v>
                </c:pt>
                <c:pt idx="2796">
                  <c:v>43367</c:v>
                </c:pt>
                <c:pt idx="2797">
                  <c:v>43368</c:v>
                </c:pt>
                <c:pt idx="2798">
                  <c:v>43369</c:v>
                </c:pt>
                <c:pt idx="2799">
                  <c:v>43370</c:v>
                </c:pt>
                <c:pt idx="2800">
                  <c:v>43371</c:v>
                </c:pt>
                <c:pt idx="2801">
                  <c:v>43374</c:v>
                </c:pt>
                <c:pt idx="2802">
                  <c:v>43375</c:v>
                </c:pt>
                <c:pt idx="2803">
                  <c:v>43376</c:v>
                </c:pt>
                <c:pt idx="2804">
                  <c:v>43377</c:v>
                </c:pt>
                <c:pt idx="2805">
                  <c:v>43378</c:v>
                </c:pt>
                <c:pt idx="2806">
                  <c:v>43382</c:v>
                </c:pt>
                <c:pt idx="2807">
                  <c:v>43383</c:v>
                </c:pt>
                <c:pt idx="2808">
                  <c:v>43384</c:v>
                </c:pt>
                <c:pt idx="2809">
                  <c:v>43385</c:v>
                </c:pt>
                <c:pt idx="2810">
                  <c:v>43388</c:v>
                </c:pt>
                <c:pt idx="2811">
                  <c:v>43389</c:v>
                </c:pt>
                <c:pt idx="2812">
                  <c:v>43390</c:v>
                </c:pt>
                <c:pt idx="2813">
                  <c:v>43391</c:v>
                </c:pt>
                <c:pt idx="2814">
                  <c:v>43392</c:v>
                </c:pt>
                <c:pt idx="2815">
                  <c:v>43395</c:v>
                </c:pt>
                <c:pt idx="2816">
                  <c:v>43396</c:v>
                </c:pt>
                <c:pt idx="2817">
                  <c:v>43397</c:v>
                </c:pt>
                <c:pt idx="2818">
                  <c:v>43398</c:v>
                </c:pt>
                <c:pt idx="2819">
                  <c:v>43399</c:v>
                </c:pt>
                <c:pt idx="2820">
                  <c:v>43402</c:v>
                </c:pt>
                <c:pt idx="2821">
                  <c:v>43403</c:v>
                </c:pt>
                <c:pt idx="2822">
                  <c:v>43404</c:v>
                </c:pt>
                <c:pt idx="2823">
                  <c:v>43405</c:v>
                </c:pt>
                <c:pt idx="2824">
                  <c:v>43406</c:v>
                </c:pt>
                <c:pt idx="2825">
                  <c:v>43409</c:v>
                </c:pt>
                <c:pt idx="2826">
                  <c:v>43410</c:v>
                </c:pt>
                <c:pt idx="2827">
                  <c:v>43411</c:v>
                </c:pt>
                <c:pt idx="2828">
                  <c:v>43412</c:v>
                </c:pt>
                <c:pt idx="2829">
                  <c:v>43413</c:v>
                </c:pt>
                <c:pt idx="2830">
                  <c:v>43417</c:v>
                </c:pt>
                <c:pt idx="2831">
                  <c:v>43418</c:v>
                </c:pt>
                <c:pt idx="2832">
                  <c:v>43419</c:v>
                </c:pt>
                <c:pt idx="2833">
                  <c:v>43420</c:v>
                </c:pt>
                <c:pt idx="2834">
                  <c:v>43423</c:v>
                </c:pt>
                <c:pt idx="2835">
                  <c:v>43424</c:v>
                </c:pt>
                <c:pt idx="2836">
                  <c:v>43425</c:v>
                </c:pt>
                <c:pt idx="2837">
                  <c:v>43427</c:v>
                </c:pt>
                <c:pt idx="2838">
                  <c:v>43430</c:v>
                </c:pt>
                <c:pt idx="2839">
                  <c:v>43431</c:v>
                </c:pt>
                <c:pt idx="2840">
                  <c:v>43432</c:v>
                </c:pt>
                <c:pt idx="2841">
                  <c:v>43433</c:v>
                </c:pt>
                <c:pt idx="2842">
                  <c:v>43434</c:v>
                </c:pt>
                <c:pt idx="2843">
                  <c:v>43437</c:v>
                </c:pt>
                <c:pt idx="2844">
                  <c:v>43438</c:v>
                </c:pt>
                <c:pt idx="2845">
                  <c:v>43440</c:v>
                </c:pt>
                <c:pt idx="2846">
                  <c:v>43441</c:v>
                </c:pt>
                <c:pt idx="2847">
                  <c:v>43444</c:v>
                </c:pt>
                <c:pt idx="2848">
                  <c:v>43445</c:v>
                </c:pt>
                <c:pt idx="2849">
                  <c:v>43446</c:v>
                </c:pt>
                <c:pt idx="2850">
                  <c:v>43447</c:v>
                </c:pt>
                <c:pt idx="2851">
                  <c:v>43448</c:v>
                </c:pt>
                <c:pt idx="2852">
                  <c:v>43451</c:v>
                </c:pt>
                <c:pt idx="2853">
                  <c:v>43452</c:v>
                </c:pt>
                <c:pt idx="2854">
                  <c:v>43453</c:v>
                </c:pt>
                <c:pt idx="2855">
                  <c:v>43454</c:v>
                </c:pt>
                <c:pt idx="2856">
                  <c:v>43455</c:v>
                </c:pt>
                <c:pt idx="2857">
                  <c:v>43458</c:v>
                </c:pt>
                <c:pt idx="2858">
                  <c:v>43460</c:v>
                </c:pt>
                <c:pt idx="2859">
                  <c:v>43461</c:v>
                </c:pt>
                <c:pt idx="2860">
                  <c:v>43462</c:v>
                </c:pt>
                <c:pt idx="2861">
                  <c:v>43465</c:v>
                </c:pt>
                <c:pt idx="2862">
                  <c:v>43467</c:v>
                </c:pt>
                <c:pt idx="2863">
                  <c:v>43468</c:v>
                </c:pt>
                <c:pt idx="2864">
                  <c:v>43469</c:v>
                </c:pt>
                <c:pt idx="2865">
                  <c:v>43472</c:v>
                </c:pt>
                <c:pt idx="2866">
                  <c:v>43473</c:v>
                </c:pt>
                <c:pt idx="2867">
                  <c:v>43474</c:v>
                </c:pt>
                <c:pt idx="2868">
                  <c:v>43475</c:v>
                </c:pt>
                <c:pt idx="2869">
                  <c:v>43476</c:v>
                </c:pt>
                <c:pt idx="2870">
                  <c:v>43479</c:v>
                </c:pt>
                <c:pt idx="2871">
                  <c:v>43480</c:v>
                </c:pt>
                <c:pt idx="2872">
                  <c:v>43481</c:v>
                </c:pt>
                <c:pt idx="2873">
                  <c:v>43482</c:v>
                </c:pt>
                <c:pt idx="2874">
                  <c:v>43483</c:v>
                </c:pt>
                <c:pt idx="2875">
                  <c:v>43487</c:v>
                </c:pt>
                <c:pt idx="2876">
                  <c:v>43488</c:v>
                </c:pt>
                <c:pt idx="2877">
                  <c:v>43489</c:v>
                </c:pt>
                <c:pt idx="2878">
                  <c:v>43490</c:v>
                </c:pt>
                <c:pt idx="2879">
                  <c:v>43493</c:v>
                </c:pt>
                <c:pt idx="2880">
                  <c:v>43494</c:v>
                </c:pt>
                <c:pt idx="2881">
                  <c:v>43495</c:v>
                </c:pt>
                <c:pt idx="2882">
                  <c:v>43496</c:v>
                </c:pt>
                <c:pt idx="2883">
                  <c:v>43497</c:v>
                </c:pt>
                <c:pt idx="2884">
                  <c:v>43500</c:v>
                </c:pt>
                <c:pt idx="2885">
                  <c:v>43501</c:v>
                </c:pt>
                <c:pt idx="2886">
                  <c:v>43502</c:v>
                </c:pt>
                <c:pt idx="2887">
                  <c:v>43503</c:v>
                </c:pt>
                <c:pt idx="2888">
                  <c:v>43504</c:v>
                </c:pt>
                <c:pt idx="2889">
                  <c:v>43507</c:v>
                </c:pt>
                <c:pt idx="2890">
                  <c:v>43508</c:v>
                </c:pt>
                <c:pt idx="2891">
                  <c:v>43509</c:v>
                </c:pt>
                <c:pt idx="2892">
                  <c:v>43510</c:v>
                </c:pt>
                <c:pt idx="2893">
                  <c:v>43511</c:v>
                </c:pt>
                <c:pt idx="2894">
                  <c:v>43515</c:v>
                </c:pt>
                <c:pt idx="2895">
                  <c:v>43516</c:v>
                </c:pt>
                <c:pt idx="2896">
                  <c:v>43517</c:v>
                </c:pt>
                <c:pt idx="2897">
                  <c:v>43518</c:v>
                </c:pt>
                <c:pt idx="2898">
                  <c:v>43521</c:v>
                </c:pt>
                <c:pt idx="2899">
                  <c:v>43522</c:v>
                </c:pt>
                <c:pt idx="2900">
                  <c:v>43523</c:v>
                </c:pt>
                <c:pt idx="2901">
                  <c:v>43524</c:v>
                </c:pt>
                <c:pt idx="2902">
                  <c:v>43525</c:v>
                </c:pt>
                <c:pt idx="2903">
                  <c:v>43528</c:v>
                </c:pt>
                <c:pt idx="2904">
                  <c:v>43529</c:v>
                </c:pt>
                <c:pt idx="2905">
                  <c:v>43530</c:v>
                </c:pt>
                <c:pt idx="2906">
                  <c:v>43531</c:v>
                </c:pt>
                <c:pt idx="2907">
                  <c:v>43532</c:v>
                </c:pt>
                <c:pt idx="2908">
                  <c:v>43535</c:v>
                </c:pt>
                <c:pt idx="2909">
                  <c:v>43536</c:v>
                </c:pt>
                <c:pt idx="2910">
                  <c:v>43537</c:v>
                </c:pt>
                <c:pt idx="2911">
                  <c:v>43538</c:v>
                </c:pt>
                <c:pt idx="2912">
                  <c:v>43539</c:v>
                </c:pt>
                <c:pt idx="2913">
                  <c:v>43542</c:v>
                </c:pt>
                <c:pt idx="2914">
                  <c:v>43543</c:v>
                </c:pt>
                <c:pt idx="2915">
                  <c:v>43544</c:v>
                </c:pt>
                <c:pt idx="2916">
                  <c:v>43545</c:v>
                </c:pt>
                <c:pt idx="2917">
                  <c:v>43546</c:v>
                </c:pt>
                <c:pt idx="2918">
                  <c:v>43549</c:v>
                </c:pt>
                <c:pt idx="2919">
                  <c:v>43550</c:v>
                </c:pt>
                <c:pt idx="2920">
                  <c:v>43551</c:v>
                </c:pt>
                <c:pt idx="2921">
                  <c:v>43552</c:v>
                </c:pt>
                <c:pt idx="2922">
                  <c:v>43553</c:v>
                </c:pt>
                <c:pt idx="2923">
                  <c:v>43556</c:v>
                </c:pt>
                <c:pt idx="2924">
                  <c:v>43557</c:v>
                </c:pt>
                <c:pt idx="2925">
                  <c:v>43558</c:v>
                </c:pt>
                <c:pt idx="2926">
                  <c:v>43559</c:v>
                </c:pt>
                <c:pt idx="2927">
                  <c:v>43560</c:v>
                </c:pt>
                <c:pt idx="2928">
                  <c:v>43563</c:v>
                </c:pt>
                <c:pt idx="2929">
                  <c:v>43564</c:v>
                </c:pt>
                <c:pt idx="2930">
                  <c:v>43565</c:v>
                </c:pt>
                <c:pt idx="2931">
                  <c:v>43566</c:v>
                </c:pt>
                <c:pt idx="2932">
                  <c:v>43567</c:v>
                </c:pt>
                <c:pt idx="2933">
                  <c:v>43570</c:v>
                </c:pt>
                <c:pt idx="2934">
                  <c:v>43571</c:v>
                </c:pt>
                <c:pt idx="2935">
                  <c:v>43572</c:v>
                </c:pt>
                <c:pt idx="2936">
                  <c:v>43573</c:v>
                </c:pt>
                <c:pt idx="2937">
                  <c:v>43577</c:v>
                </c:pt>
                <c:pt idx="2938">
                  <c:v>43578</c:v>
                </c:pt>
                <c:pt idx="2939">
                  <c:v>43579</c:v>
                </c:pt>
                <c:pt idx="2940">
                  <c:v>43580</c:v>
                </c:pt>
                <c:pt idx="2941">
                  <c:v>43581</c:v>
                </c:pt>
                <c:pt idx="2942">
                  <c:v>43584</c:v>
                </c:pt>
                <c:pt idx="2943">
                  <c:v>43585</c:v>
                </c:pt>
                <c:pt idx="2944">
                  <c:v>43586</c:v>
                </c:pt>
                <c:pt idx="2945">
                  <c:v>43587</c:v>
                </c:pt>
                <c:pt idx="2946">
                  <c:v>43588</c:v>
                </c:pt>
                <c:pt idx="2947">
                  <c:v>43591</c:v>
                </c:pt>
                <c:pt idx="2948">
                  <c:v>43592</c:v>
                </c:pt>
                <c:pt idx="2949">
                  <c:v>43593</c:v>
                </c:pt>
                <c:pt idx="2950">
                  <c:v>43594</c:v>
                </c:pt>
                <c:pt idx="2951">
                  <c:v>43595</c:v>
                </c:pt>
                <c:pt idx="2952">
                  <c:v>43598</c:v>
                </c:pt>
                <c:pt idx="2953">
                  <c:v>43599</c:v>
                </c:pt>
                <c:pt idx="2954">
                  <c:v>43600</c:v>
                </c:pt>
                <c:pt idx="2955">
                  <c:v>43601</c:v>
                </c:pt>
                <c:pt idx="2956">
                  <c:v>43602</c:v>
                </c:pt>
                <c:pt idx="2957">
                  <c:v>43605</c:v>
                </c:pt>
                <c:pt idx="2958">
                  <c:v>43606</c:v>
                </c:pt>
                <c:pt idx="2959">
                  <c:v>43607</c:v>
                </c:pt>
                <c:pt idx="2960">
                  <c:v>43608</c:v>
                </c:pt>
                <c:pt idx="2961">
                  <c:v>43609</c:v>
                </c:pt>
                <c:pt idx="2962">
                  <c:v>43613</c:v>
                </c:pt>
                <c:pt idx="2963">
                  <c:v>43614</c:v>
                </c:pt>
                <c:pt idx="2964">
                  <c:v>43615</c:v>
                </c:pt>
                <c:pt idx="2965">
                  <c:v>43616</c:v>
                </c:pt>
                <c:pt idx="2966">
                  <c:v>43619</c:v>
                </c:pt>
                <c:pt idx="2967">
                  <c:v>43620</c:v>
                </c:pt>
                <c:pt idx="2968">
                  <c:v>43621</c:v>
                </c:pt>
                <c:pt idx="2969">
                  <c:v>43622</c:v>
                </c:pt>
                <c:pt idx="2970">
                  <c:v>43623</c:v>
                </c:pt>
                <c:pt idx="2971">
                  <c:v>43626</c:v>
                </c:pt>
                <c:pt idx="2972">
                  <c:v>43627</c:v>
                </c:pt>
                <c:pt idx="2973">
                  <c:v>43628</c:v>
                </c:pt>
                <c:pt idx="2974">
                  <c:v>43629</c:v>
                </c:pt>
                <c:pt idx="2975">
                  <c:v>43630</c:v>
                </c:pt>
                <c:pt idx="2976">
                  <c:v>43633</c:v>
                </c:pt>
                <c:pt idx="2977">
                  <c:v>43634</c:v>
                </c:pt>
                <c:pt idx="2978">
                  <c:v>43635</c:v>
                </c:pt>
                <c:pt idx="2979">
                  <c:v>43636</c:v>
                </c:pt>
                <c:pt idx="2980">
                  <c:v>43637</c:v>
                </c:pt>
                <c:pt idx="2981">
                  <c:v>43640</c:v>
                </c:pt>
                <c:pt idx="2982">
                  <c:v>43641</c:v>
                </c:pt>
                <c:pt idx="2983">
                  <c:v>43642</c:v>
                </c:pt>
                <c:pt idx="2984">
                  <c:v>43643</c:v>
                </c:pt>
                <c:pt idx="2985">
                  <c:v>43644</c:v>
                </c:pt>
                <c:pt idx="2986">
                  <c:v>43647</c:v>
                </c:pt>
                <c:pt idx="2987">
                  <c:v>43648</c:v>
                </c:pt>
                <c:pt idx="2988">
                  <c:v>43649</c:v>
                </c:pt>
                <c:pt idx="2989">
                  <c:v>43651</c:v>
                </c:pt>
                <c:pt idx="2990">
                  <c:v>43654</c:v>
                </c:pt>
                <c:pt idx="2991">
                  <c:v>43655</c:v>
                </c:pt>
                <c:pt idx="2992">
                  <c:v>43656</c:v>
                </c:pt>
                <c:pt idx="2993">
                  <c:v>43657</c:v>
                </c:pt>
                <c:pt idx="2994">
                  <c:v>43658</c:v>
                </c:pt>
                <c:pt idx="2995">
                  <c:v>43661</c:v>
                </c:pt>
                <c:pt idx="2996">
                  <c:v>43662</c:v>
                </c:pt>
                <c:pt idx="2997">
                  <c:v>43663</c:v>
                </c:pt>
                <c:pt idx="2998">
                  <c:v>43664</c:v>
                </c:pt>
                <c:pt idx="2999">
                  <c:v>43665</c:v>
                </c:pt>
                <c:pt idx="3000">
                  <c:v>43668</c:v>
                </c:pt>
                <c:pt idx="3001">
                  <c:v>43669</c:v>
                </c:pt>
                <c:pt idx="3002">
                  <c:v>43670</c:v>
                </c:pt>
                <c:pt idx="3003">
                  <c:v>43671</c:v>
                </c:pt>
                <c:pt idx="3004">
                  <c:v>43672</c:v>
                </c:pt>
                <c:pt idx="3005">
                  <c:v>43675</c:v>
                </c:pt>
                <c:pt idx="3006">
                  <c:v>43676</c:v>
                </c:pt>
                <c:pt idx="3007">
                  <c:v>43677</c:v>
                </c:pt>
                <c:pt idx="3008">
                  <c:v>43678</c:v>
                </c:pt>
                <c:pt idx="3009">
                  <c:v>43679</c:v>
                </c:pt>
                <c:pt idx="3010">
                  <c:v>43682</c:v>
                </c:pt>
                <c:pt idx="3011">
                  <c:v>43683</c:v>
                </c:pt>
                <c:pt idx="3012">
                  <c:v>43684</c:v>
                </c:pt>
                <c:pt idx="3013">
                  <c:v>43685</c:v>
                </c:pt>
                <c:pt idx="3014">
                  <c:v>43686</c:v>
                </c:pt>
                <c:pt idx="3015">
                  <c:v>43689</c:v>
                </c:pt>
                <c:pt idx="3016">
                  <c:v>43690</c:v>
                </c:pt>
                <c:pt idx="3017">
                  <c:v>43691</c:v>
                </c:pt>
                <c:pt idx="3018">
                  <c:v>43692</c:v>
                </c:pt>
                <c:pt idx="3019">
                  <c:v>43693</c:v>
                </c:pt>
                <c:pt idx="3020">
                  <c:v>43696</c:v>
                </c:pt>
                <c:pt idx="3021">
                  <c:v>43697</c:v>
                </c:pt>
                <c:pt idx="3022">
                  <c:v>43698</c:v>
                </c:pt>
                <c:pt idx="3023">
                  <c:v>43699</c:v>
                </c:pt>
                <c:pt idx="3024">
                  <c:v>43700</c:v>
                </c:pt>
                <c:pt idx="3025">
                  <c:v>43703</c:v>
                </c:pt>
                <c:pt idx="3026">
                  <c:v>43704</c:v>
                </c:pt>
                <c:pt idx="3027">
                  <c:v>43705</c:v>
                </c:pt>
                <c:pt idx="3028">
                  <c:v>43706</c:v>
                </c:pt>
                <c:pt idx="3029">
                  <c:v>43707</c:v>
                </c:pt>
                <c:pt idx="3030">
                  <c:v>43711</c:v>
                </c:pt>
                <c:pt idx="3031">
                  <c:v>43712</c:v>
                </c:pt>
                <c:pt idx="3032">
                  <c:v>43713</c:v>
                </c:pt>
                <c:pt idx="3033">
                  <c:v>43714</c:v>
                </c:pt>
                <c:pt idx="3034">
                  <c:v>43717</c:v>
                </c:pt>
                <c:pt idx="3035">
                  <c:v>43718</c:v>
                </c:pt>
                <c:pt idx="3036">
                  <c:v>43719</c:v>
                </c:pt>
                <c:pt idx="3037">
                  <c:v>43720</c:v>
                </c:pt>
                <c:pt idx="3038">
                  <c:v>43721</c:v>
                </c:pt>
                <c:pt idx="3039">
                  <c:v>43724</c:v>
                </c:pt>
                <c:pt idx="3040">
                  <c:v>43725</c:v>
                </c:pt>
                <c:pt idx="3041">
                  <c:v>43726</c:v>
                </c:pt>
                <c:pt idx="3042">
                  <c:v>43727</c:v>
                </c:pt>
                <c:pt idx="3043">
                  <c:v>43728</c:v>
                </c:pt>
                <c:pt idx="3044">
                  <c:v>43731</c:v>
                </c:pt>
                <c:pt idx="3045">
                  <c:v>43732</c:v>
                </c:pt>
                <c:pt idx="3046">
                  <c:v>43733</c:v>
                </c:pt>
                <c:pt idx="3047">
                  <c:v>43734</c:v>
                </c:pt>
                <c:pt idx="3048">
                  <c:v>43735</c:v>
                </c:pt>
                <c:pt idx="3049">
                  <c:v>43738</c:v>
                </c:pt>
                <c:pt idx="3050">
                  <c:v>43739</c:v>
                </c:pt>
                <c:pt idx="3051">
                  <c:v>43740</c:v>
                </c:pt>
                <c:pt idx="3052">
                  <c:v>43741</c:v>
                </c:pt>
                <c:pt idx="3053">
                  <c:v>43742</c:v>
                </c:pt>
                <c:pt idx="3054">
                  <c:v>43745</c:v>
                </c:pt>
                <c:pt idx="3055">
                  <c:v>43746</c:v>
                </c:pt>
                <c:pt idx="3056">
                  <c:v>43747</c:v>
                </c:pt>
                <c:pt idx="3057">
                  <c:v>43748</c:v>
                </c:pt>
                <c:pt idx="3058">
                  <c:v>43749</c:v>
                </c:pt>
                <c:pt idx="3059">
                  <c:v>43753</c:v>
                </c:pt>
                <c:pt idx="3060">
                  <c:v>43754</c:v>
                </c:pt>
                <c:pt idx="3061">
                  <c:v>43755</c:v>
                </c:pt>
                <c:pt idx="3062">
                  <c:v>43756</c:v>
                </c:pt>
                <c:pt idx="3063">
                  <c:v>43759</c:v>
                </c:pt>
                <c:pt idx="3064">
                  <c:v>43760</c:v>
                </c:pt>
                <c:pt idx="3065">
                  <c:v>43761</c:v>
                </c:pt>
                <c:pt idx="3066">
                  <c:v>43762</c:v>
                </c:pt>
                <c:pt idx="3067">
                  <c:v>43763</c:v>
                </c:pt>
                <c:pt idx="3068">
                  <c:v>43766</c:v>
                </c:pt>
                <c:pt idx="3069">
                  <c:v>43767</c:v>
                </c:pt>
                <c:pt idx="3070">
                  <c:v>43768</c:v>
                </c:pt>
                <c:pt idx="3071">
                  <c:v>43769</c:v>
                </c:pt>
                <c:pt idx="3072">
                  <c:v>43770</c:v>
                </c:pt>
                <c:pt idx="3073">
                  <c:v>43773</c:v>
                </c:pt>
                <c:pt idx="3074">
                  <c:v>43774</c:v>
                </c:pt>
                <c:pt idx="3075">
                  <c:v>43775</c:v>
                </c:pt>
                <c:pt idx="3076">
                  <c:v>43776</c:v>
                </c:pt>
                <c:pt idx="3077">
                  <c:v>43777</c:v>
                </c:pt>
                <c:pt idx="3078">
                  <c:v>43781</c:v>
                </c:pt>
                <c:pt idx="3079">
                  <c:v>43782</c:v>
                </c:pt>
                <c:pt idx="3080">
                  <c:v>43783</c:v>
                </c:pt>
                <c:pt idx="3081">
                  <c:v>43784</c:v>
                </c:pt>
                <c:pt idx="3082">
                  <c:v>43787</c:v>
                </c:pt>
                <c:pt idx="3083">
                  <c:v>43788</c:v>
                </c:pt>
                <c:pt idx="3084">
                  <c:v>43789</c:v>
                </c:pt>
                <c:pt idx="3085">
                  <c:v>43790</c:v>
                </c:pt>
                <c:pt idx="3086">
                  <c:v>43791</c:v>
                </c:pt>
                <c:pt idx="3087">
                  <c:v>43794</c:v>
                </c:pt>
                <c:pt idx="3088">
                  <c:v>43795</c:v>
                </c:pt>
                <c:pt idx="3089">
                  <c:v>43796</c:v>
                </c:pt>
                <c:pt idx="3090">
                  <c:v>43798</c:v>
                </c:pt>
                <c:pt idx="3091">
                  <c:v>43801</c:v>
                </c:pt>
                <c:pt idx="3092">
                  <c:v>43802</c:v>
                </c:pt>
                <c:pt idx="3093">
                  <c:v>43803</c:v>
                </c:pt>
                <c:pt idx="3094">
                  <c:v>43804</c:v>
                </c:pt>
                <c:pt idx="3095">
                  <c:v>43805</c:v>
                </c:pt>
                <c:pt idx="3096">
                  <c:v>43808</c:v>
                </c:pt>
                <c:pt idx="3097">
                  <c:v>43809</c:v>
                </c:pt>
                <c:pt idx="3098">
                  <c:v>43810</c:v>
                </c:pt>
                <c:pt idx="3099">
                  <c:v>43811</c:v>
                </c:pt>
                <c:pt idx="3100">
                  <c:v>43812</c:v>
                </c:pt>
                <c:pt idx="3101">
                  <c:v>43815</c:v>
                </c:pt>
                <c:pt idx="3102">
                  <c:v>43816</c:v>
                </c:pt>
                <c:pt idx="3103">
                  <c:v>43817</c:v>
                </c:pt>
                <c:pt idx="3104">
                  <c:v>43818</c:v>
                </c:pt>
                <c:pt idx="3105">
                  <c:v>43819</c:v>
                </c:pt>
                <c:pt idx="3106">
                  <c:v>43822</c:v>
                </c:pt>
                <c:pt idx="3107">
                  <c:v>43823</c:v>
                </c:pt>
                <c:pt idx="3108">
                  <c:v>43825</c:v>
                </c:pt>
                <c:pt idx="3109">
                  <c:v>43826</c:v>
                </c:pt>
                <c:pt idx="3110">
                  <c:v>43829</c:v>
                </c:pt>
                <c:pt idx="3111">
                  <c:v>43830</c:v>
                </c:pt>
                <c:pt idx="3112">
                  <c:v>43832</c:v>
                </c:pt>
                <c:pt idx="3113">
                  <c:v>43833</c:v>
                </c:pt>
                <c:pt idx="3114">
                  <c:v>43836</c:v>
                </c:pt>
                <c:pt idx="3115">
                  <c:v>43837</c:v>
                </c:pt>
                <c:pt idx="3116">
                  <c:v>43838</c:v>
                </c:pt>
                <c:pt idx="3117">
                  <c:v>43839</c:v>
                </c:pt>
                <c:pt idx="3118">
                  <c:v>43840</c:v>
                </c:pt>
                <c:pt idx="3119">
                  <c:v>43843</c:v>
                </c:pt>
                <c:pt idx="3120">
                  <c:v>43844</c:v>
                </c:pt>
                <c:pt idx="3121">
                  <c:v>43845</c:v>
                </c:pt>
                <c:pt idx="3122">
                  <c:v>43846</c:v>
                </c:pt>
                <c:pt idx="3123">
                  <c:v>43847</c:v>
                </c:pt>
                <c:pt idx="3124">
                  <c:v>43851</c:v>
                </c:pt>
                <c:pt idx="3125">
                  <c:v>43852</c:v>
                </c:pt>
                <c:pt idx="3126">
                  <c:v>43853</c:v>
                </c:pt>
                <c:pt idx="3127">
                  <c:v>43854</c:v>
                </c:pt>
                <c:pt idx="3128">
                  <c:v>43857</c:v>
                </c:pt>
                <c:pt idx="3129">
                  <c:v>43858</c:v>
                </c:pt>
                <c:pt idx="3130">
                  <c:v>43859</c:v>
                </c:pt>
                <c:pt idx="3131">
                  <c:v>43860</c:v>
                </c:pt>
                <c:pt idx="3132">
                  <c:v>43861</c:v>
                </c:pt>
                <c:pt idx="3133">
                  <c:v>43864</c:v>
                </c:pt>
                <c:pt idx="3134">
                  <c:v>43865</c:v>
                </c:pt>
                <c:pt idx="3135">
                  <c:v>43866</c:v>
                </c:pt>
                <c:pt idx="3136">
                  <c:v>43867</c:v>
                </c:pt>
                <c:pt idx="3137">
                  <c:v>43868</c:v>
                </c:pt>
                <c:pt idx="3138">
                  <c:v>43871</c:v>
                </c:pt>
                <c:pt idx="3139">
                  <c:v>43872</c:v>
                </c:pt>
                <c:pt idx="3140">
                  <c:v>43873</c:v>
                </c:pt>
                <c:pt idx="3141">
                  <c:v>43874</c:v>
                </c:pt>
                <c:pt idx="3142">
                  <c:v>43875</c:v>
                </c:pt>
                <c:pt idx="3143">
                  <c:v>43879</c:v>
                </c:pt>
                <c:pt idx="3144">
                  <c:v>43880</c:v>
                </c:pt>
                <c:pt idx="3145">
                  <c:v>43881</c:v>
                </c:pt>
                <c:pt idx="3146">
                  <c:v>43882</c:v>
                </c:pt>
                <c:pt idx="3147">
                  <c:v>43885</c:v>
                </c:pt>
                <c:pt idx="3148">
                  <c:v>43886</c:v>
                </c:pt>
                <c:pt idx="3149">
                  <c:v>43887</c:v>
                </c:pt>
                <c:pt idx="3150">
                  <c:v>43888</c:v>
                </c:pt>
                <c:pt idx="3151">
                  <c:v>43889</c:v>
                </c:pt>
                <c:pt idx="3152">
                  <c:v>43892</c:v>
                </c:pt>
                <c:pt idx="3153">
                  <c:v>43893</c:v>
                </c:pt>
                <c:pt idx="3154">
                  <c:v>43894</c:v>
                </c:pt>
                <c:pt idx="3155">
                  <c:v>43895</c:v>
                </c:pt>
                <c:pt idx="3156">
                  <c:v>43896</c:v>
                </c:pt>
                <c:pt idx="3157">
                  <c:v>43899</c:v>
                </c:pt>
                <c:pt idx="3158">
                  <c:v>43900</c:v>
                </c:pt>
                <c:pt idx="3159">
                  <c:v>43901</c:v>
                </c:pt>
                <c:pt idx="3160">
                  <c:v>43902</c:v>
                </c:pt>
                <c:pt idx="3161">
                  <c:v>43903</c:v>
                </c:pt>
                <c:pt idx="3162">
                  <c:v>43906</c:v>
                </c:pt>
                <c:pt idx="3163">
                  <c:v>43907</c:v>
                </c:pt>
                <c:pt idx="3164">
                  <c:v>43908</c:v>
                </c:pt>
                <c:pt idx="3165">
                  <c:v>43909</c:v>
                </c:pt>
                <c:pt idx="3166">
                  <c:v>43910</c:v>
                </c:pt>
                <c:pt idx="3167">
                  <c:v>43913</c:v>
                </c:pt>
                <c:pt idx="3168">
                  <c:v>43914</c:v>
                </c:pt>
                <c:pt idx="3169">
                  <c:v>43915</c:v>
                </c:pt>
                <c:pt idx="3170">
                  <c:v>43916</c:v>
                </c:pt>
                <c:pt idx="3171">
                  <c:v>43917</c:v>
                </c:pt>
                <c:pt idx="3172">
                  <c:v>43920</c:v>
                </c:pt>
                <c:pt idx="3173">
                  <c:v>43921</c:v>
                </c:pt>
                <c:pt idx="3174">
                  <c:v>43922</c:v>
                </c:pt>
                <c:pt idx="3175">
                  <c:v>43923</c:v>
                </c:pt>
                <c:pt idx="3176">
                  <c:v>43924</c:v>
                </c:pt>
                <c:pt idx="3177">
                  <c:v>43927</c:v>
                </c:pt>
                <c:pt idx="3178">
                  <c:v>43928</c:v>
                </c:pt>
                <c:pt idx="3179">
                  <c:v>43929</c:v>
                </c:pt>
                <c:pt idx="3180">
                  <c:v>43930</c:v>
                </c:pt>
                <c:pt idx="3181">
                  <c:v>43934</c:v>
                </c:pt>
                <c:pt idx="3182">
                  <c:v>43935</c:v>
                </c:pt>
                <c:pt idx="3183">
                  <c:v>43936</c:v>
                </c:pt>
                <c:pt idx="3184">
                  <c:v>43937</c:v>
                </c:pt>
                <c:pt idx="3185">
                  <c:v>43938</c:v>
                </c:pt>
                <c:pt idx="3186">
                  <c:v>43941</c:v>
                </c:pt>
                <c:pt idx="3187">
                  <c:v>43942</c:v>
                </c:pt>
                <c:pt idx="3188">
                  <c:v>43943</c:v>
                </c:pt>
                <c:pt idx="3189">
                  <c:v>43944</c:v>
                </c:pt>
                <c:pt idx="3190">
                  <c:v>43945</c:v>
                </c:pt>
                <c:pt idx="3191">
                  <c:v>43948</c:v>
                </c:pt>
                <c:pt idx="3192">
                  <c:v>43949</c:v>
                </c:pt>
                <c:pt idx="3193">
                  <c:v>43950</c:v>
                </c:pt>
                <c:pt idx="3194">
                  <c:v>43951</c:v>
                </c:pt>
                <c:pt idx="3195">
                  <c:v>43952</c:v>
                </c:pt>
                <c:pt idx="3196">
                  <c:v>43955</c:v>
                </c:pt>
                <c:pt idx="3197">
                  <c:v>43956</c:v>
                </c:pt>
                <c:pt idx="3198">
                  <c:v>43957</c:v>
                </c:pt>
                <c:pt idx="3199">
                  <c:v>43958</c:v>
                </c:pt>
                <c:pt idx="3200">
                  <c:v>43959</c:v>
                </c:pt>
                <c:pt idx="3201">
                  <c:v>43962</c:v>
                </c:pt>
                <c:pt idx="3202">
                  <c:v>43963</c:v>
                </c:pt>
                <c:pt idx="3203">
                  <c:v>43964</c:v>
                </c:pt>
                <c:pt idx="3204">
                  <c:v>43965</c:v>
                </c:pt>
                <c:pt idx="3205">
                  <c:v>43966</c:v>
                </c:pt>
                <c:pt idx="3206">
                  <c:v>43969</c:v>
                </c:pt>
                <c:pt idx="3207">
                  <c:v>43970</c:v>
                </c:pt>
                <c:pt idx="3208">
                  <c:v>43971</c:v>
                </c:pt>
                <c:pt idx="3209">
                  <c:v>43972</c:v>
                </c:pt>
                <c:pt idx="3210">
                  <c:v>43973</c:v>
                </c:pt>
                <c:pt idx="3211">
                  <c:v>43977</c:v>
                </c:pt>
                <c:pt idx="3212">
                  <c:v>43978</c:v>
                </c:pt>
                <c:pt idx="3213">
                  <c:v>43979</c:v>
                </c:pt>
                <c:pt idx="3214">
                  <c:v>43980</c:v>
                </c:pt>
                <c:pt idx="3215">
                  <c:v>43983</c:v>
                </c:pt>
                <c:pt idx="3216">
                  <c:v>43984</c:v>
                </c:pt>
                <c:pt idx="3217">
                  <c:v>43985</c:v>
                </c:pt>
                <c:pt idx="3218">
                  <c:v>43986</c:v>
                </c:pt>
                <c:pt idx="3219">
                  <c:v>43987</c:v>
                </c:pt>
                <c:pt idx="3220">
                  <c:v>43990</c:v>
                </c:pt>
                <c:pt idx="3221">
                  <c:v>43991</c:v>
                </c:pt>
                <c:pt idx="3222">
                  <c:v>43992</c:v>
                </c:pt>
                <c:pt idx="3223">
                  <c:v>43993</c:v>
                </c:pt>
                <c:pt idx="3224">
                  <c:v>43994</c:v>
                </c:pt>
                <c:pt idx="3225">
                  <c:v>43997</c:v>
                </c:pt>
                <c:pt idx="3226">
                  <c:v>43998</c:v>
                </c:pt>
                <c:pt idx="3227">
                  <c:v>43999</c:v>
                </c:pt>
                <c:pt idx="3228">
                  <c:v>44000</c:v>
                </c:pt>
                <c:pt idx="3229">
                  <c:v>44001</c:v>
                </c:pt>
                <c:pt idx="3230">
                  <c:v>44004</c:v>
                </c:pt>
                <c:pt idx="3231">
                  <c:v>44005</c:v>
                </c:pt>
                <c:pt idx="3232">
                  <c:v>44006</c:v>
                </c:pt>
                <c:pt idx="3233">
                  <c:v>44007</c:v>
                </c:pt>
                <c:pt idx="3234">
                  <c:v>44008</c:v>
                </c:pt>
                <c:pt idx="3235">
                  <c:v>44011</c:v>
                </c:pt>
                <c:pt idx="3236">
                  <c:v>44012</c:v>
                </c:pt>
                <c:pt idx="3237">
                  <c:v>44013</c:v>
                </c:pt>
                <c:pt idx="3238">
                  <c:v>44014</c:v>
                </c:pt>
                <c:pt idx="3239">
                  <c:v>44018</c:v>
                </c:pt>
                <c:pt idx="3240">
                  <c:v>44019</c:v>
                </c:pt>
                <c:pt idx="3241">
                  <c:v>44020</c:v>
                </c:pt>
                <c:pt idx="3242">
                  <c:v>44021</c:v>
                </c:pt>
                <c:pt idx="3243">
                  <c:v>44022</c:v>
                </c:pt>
                <c:pt idx="3244">
                  <c:v>44025</c:v>
                </c:pt>
                <c:pt idx="3245">
                  <c:v>44026</c:v>
                </c:pt>
                <c:pt idx="3246">
                  <c:v>44027</c:v>
                </c:pt>
                <c:pt idx="3247">
                  <c:v>44028</c:v>
                </c:pt>
                <c:pt idx="3248">
                  <c:v>44029</c:v>
                </c:pt>
                <c:pt idx="3249">
                  <c:v>44032</c:v>
                </c:pt>
                <c:pt idx="3250">
                  <c:v>44033</c:v>
                </c:pt>
                <c:pt idx="3251">
                  <c:v>44034</c:v>
                </c:pt>
                <c:pt idx="3252">
                  <c:v>44035</c:v>
                </c:pt>
                <c:pt idx="3253">
                  <c:v>44036</c:v>
                </c:pt>
                <c:pt idx="3254">
                  <c:v>44039</c:v>
                </c:pt>
                <c:pt idx="3255">
                  <c:v>44040</c:v>
                </c:pt>
                <c:pt idx="3256">
                  <c:v>44041</c:v>
                </c:pt>
                <c:pt idx="3257">
                  <c:v>44042</c:v>
                </c:pt>
                <c:pt idx="3258">
                  <c:v>44043</c:v>
                </c:pt>
                <c:pt idx="3259">
                  <c:v>44046</c:v>
                </c:pt>
                <c:pt idx="3260">
                  <c:v>44047</c:v>
                </c:pt>
                <c:pt idx="3261">
                  <c:v>44048</c:v>
                </c:pt>
                <c:pt idx="3262">
                  <c:v>44049</c:v>
                </c:pt>
                <c:pt idx="3263">
                  <c:v>44050</c:v>
                </c:pt>
                <c:pt idx="3264">
                  <c:v>44053</c:v>
                </c:pt>
                <c:pt idx="3265">
                  <c:v>44054</c:v>
                </c:pt>
                <c:pt idx="3266">
                  <c:v>44055</c:v>
                </c:pt>
                <c:pt idx="3267">
                  <c:v>44056</c:v>
                </c:pt>
                <c:pt idx="3268">
                  <c:v>44057</c:v>
                </c:pt>
                <c:pt idx="3269">
                  <c:v>44060</c:v>
                </c:pt>
                <c:pt idx="3270">
                  <c:v>44061</c:v>
                </c:pt>
                <c:pt idx="3271">
                  <c:v>44062</c:v>
                </c:pt>
                <c:pt idx="3272">
                  <c:v>44063</c:v>
                </c:pt>
                <c:pt idx="3273">
                  <c:v>44064</c:v>
                </c:pt>
                <c:pt idx="3274">
                  <c:v>44067</c:v>
                </c:pt>
                <c:pt idx="3275">
                  <c:v>44068</c:v>
                </c:pt>
                <c:pt idx="3276">
                  <c:v>44069</c:v>
                </c:pt>
                <c:pt idx="3277">
                  <c:v>44070</c:v>
                </c:pt>
                <c:pt idx="3278">
                  <c:v>44071</c:v>
                </c:pt>
                <c:pt idx="3279">
                  <c:v>44074</c:v>
                </c:pt>
                <c:pt idx="3280">
                  <c:v>44075</c:v>
                </c:pt>
                <c:pt idx="3281">
                  <c:v>44076</c:v>
                </c:pt>
                <c:pt idx="3282">
                  <c:v>44077</c:v>
                </c:pt>
                <c:pt idx="3283">
                  <c:v>44078</c:v>
                </c:pt>
                <c:pt idx="3284">
                  <c:v>44082</c:v>
                </c:pt>
                <c:pt idx="3285">
                  <c:v>44083</c:v>
                </c:pt>
                <c:pt idx="3286">
                  <c:v>44084</c:v>
                </c:pt>
                <c:pt idx="3287">
                  <c:v>44085</c:v>
                </c:pt>
                <c:pt idx="3288">
                  <c:v>44088</c:v>
                </c:pt>
                <c:pt idx="3289">
                  <c:v>44089</c:v>
                </c:pt>
                <c:pt idx="3290">
                  <c:v>44090</c:v>
                </c:pt>
                <c:pt idx="3291">
                  <c:v>44091</c:v>
                </c:pt>
                <c:pt idx="3292">
                  <c:v>44092</c:v>
                </c:pt>
                <c:pt idx="3293">
                  <c:v>44095</c:v>
                </c:pt>
                <c:pt idx="3294">
                  <c:v>44096</c:v>
                </c:pt>
                <c:pt idx="3295">
                  <c:v>44097</c:v>
                </c:pt>
                <c:pt idx="3296">
                  <c:v>44098</c:v>
                </c:pt>
                <c:pt idx="3297">
                  <c:v>44099</c:v>
                </c:pt>
                <c:pt idx="3298">
                  <c:v>44102</c:v>
                </c:pt>
                <c:pt idx="3299">
                  <c:v>44103</c:v>
                </c:pt>
                <c:pt idx="3300">
                  <c:v>44104</c:v>
                </c:pt>
                <c:pt idx="3301">
                  <c:v>44105</c:v>
                </c:pt>
                <c:pt idx="3302">
                  <c:v>44106</c:v>
                </c:pt>
                <c:pt idx="3303">
                  <c:v>44109</c:v>
                </c:pt>
                <c:pt idx="3304">
                  <c:v>44110</c:v>
                </c:pt>
                <c:pt idx="3305">
                  <c:v>44111</c:v>
                </c:pt>
                <c:pt idx="3306">
                  <c:v>44112</c:v>
                </c:pt>
                <c:pt idx="3307">
                  <c:v>44113</c:v>
                </c:pt>
                <c:pt idx="3308">
                  <c:v>44117</c:v>
                </c:pt>
                <c:pt idx="3309">
                  <c:v>44118</c:v>
                </c:pt>
                <c:pt idx="3310">
                  <c:v>44119</c:v>
                </c:pt>
                <c:pt idx="3311">
                  <c:v>44120</c:v>
                </c:pt>
                <c:pt idx="3312">
                  <c:v>44123</c:v>
                </c:pt>
                <c:pt idx="3313">
                  <c:v>44124</c:v>
                </c:pt>
                <c:pt idx="3314">
                  <c:v>44125</c:v>
                </c:pt>
                <c:pt idx="3315">
                  <c:v>44126</c:v>
                </c:pt>
                <c:pt idx="3316">
                  <c:v>44127</c:v>
                </c:pt>
                <c:pt idx="3317">
                  <c:v>44130</c:v>
                </c:pt>
                <c:pt idx="3318">
                  <c:v>44131</c:v>
                </c:pt>
                <c:pt idx="3319">
                  <c:v>44132</c:v>
                </c:pt>
                <c:pt idx="3320">
                  <c:v>44133</c:v>
                </c:pt>
                <c:pt idx="3321">
                  <c:v>44134</c:v>
                </c:pt>
                <c:pt idx="3322">
                  <c:v>44137</c:v>
                </c:pt>
                <c:pt idx="3323">
                  <c:v>44138</c:v>
                </c:pt>
                <c:pt idx="3324">
                  <c:v>44139</c:v>
                </c:pt>
                <c:pt idx="3325">
                  <c:v>44140</c:v>
                </c:pt>
                <c:pt idx="3326">
                  <c:v>44141</c:v>
                </c:pt>
                <c:pt idx="3327">
                  <c:v>44144</c:v>
                </c:pt>
                <c:pt idx="3328">
                  <c:v>44145</c:v>
                </c:pt>
                <c:pt idx="3329">
                  <c:v>44147</c:v>
                </c:pt>
                <c:pt idx="3330">
                  <c:v>44148</c:v>
                </c:pt>
                <c:pt idx="3331">
                  <c:v>44151</c:v>
                </c:pt>
                <c:pt idx="3332">
                  <c:v>44152</c:v>
                </c:pt>
                <c:pt idx="3333">
                  <c:v>44153</c:v>
                </c:pt>
                <c:pt idx="3334">
                  <c:v>44154</c:v>
                </c:pt>
                <c:pt idx="3335">
                  <c:v>44155</c:v>
                </c:pt>
                <c:pt idx="3336">
                  <c:v>44158</c:v>
                </c:pt>
                <c:pt idx="3337">
                  <c:v>44159</c:v>
                </c:pt>
                <c:pt idx="3338">
                  <c:v>44160</c:v>
                </c:pt>
                <c:pt idx="3339">
                  <c:v>44162</c:v>
                </c:pt>
                <c:pt idx="3340">
                  <c:v>44165</c:v>
                </c:pt>
                <c:pt idx="3341">
                  <c:v>44166</c:v>
                </c:pt>
                <c:pt idx="3342">
                  <c:v>44167</c:v>
                </c:pt>
                <c:pt idx="3343">
                  <c:v>44168</c:v>
                </c:pt>
                <c:pt idx="3344">
                  <c:v>44169</c:v>
                </c:pt>
                <c:pt idx="3345">
                  <c:v>44172</c:v>
                </c:pt>
                <c:pt idx="3346">
                  <c:v>44173</c:v>
                </c:pt>
                <c:pt idx="3347">
                  <c:v>44174</c:v>
                </c:pt>
                <c:pt idx="3348">
                  <c:v>44175</c:v>
                </c:pt>
                <c:pt idx="3349">
                  <c:v>44176</c:v>
                </c:pt>
                <c:pt idx="3350">
                  <c:v>44179</c:v>
                </c:pt>
                <c:pt idx="3351">
                  <c:v>44180</c:v>
                </c:pt>
                <c:pt idx="3352">
                  <c:v>44181</c:v>
                </c:pt>
                <c:pt idx="3353">
                  <c:v>44182</c:v>
                </c:pt>
                <c:pt idx="3354">
                  <c:v>44183</c:v>
                </c:pt>
                <c:pt idx="3355">
                  <c:v>44186</c:v>
                </c:pt>
                <c:pt idx="3356">
                  <c:v>44187</c:v>
                </c:pt>
                <c:pt idx="3357">
                  <c:v>44188</c:v>
                </c:pt>
                <c:pt idx="3358">
                  <c:v>44189</c:v>
                </c:pt>
                <c:pt idx="3359">
                  <c:v>44193</c:v>
                </c:pt>
                <c:pt idx="3360">
                  <c:v>44194</c:v>
                </c:pt>
                <c:pt idx="3361">
                  <c:v>44195</c:v>
                </c:pt>
                <c:pt idx="3362">
                  <c:v>44196</c:v>
                </c:pt>
                <c:pt idx="3363">
                  <c:v>44200</c:v>
                </c:pt>
                <c:pt idx="3364">
                  <c:v>44201</c:v>
                </c:pt>
                <c:pt idx="3365">
                  <c:v>44202</c:v>
                </c:pt>
                <c:pt idx="3366">
                  <c:v>44203</c:v>
                </c:pt>
                <c:pt idx="3367">
                  <c:v>44204</c:v>
                </c:pt>
                <c:pt idx="3368">
                  <c:v>44207</c:v>
                </c:pt>
                <c:pt idx="3369">
                  <c:v>44208</c:v>
                </c:pt>
                <c:pt idx="3370">
                  <c:v>44209</c:v>
                </c:pt>
                <c:pt idx="3371">
                  <c:v>44210</c:v>
                </c:pt>
                <c:pt idx="3372">
                  <c:v>44211</c:v>
                </c:pt>
                <c:pt idx="3373">
                  <c:v>44215</c:v>
                </c:pt>
                <c:pt idx="3374">
                  <c:v>44216</c:v>
                </c:pt>
                <c:pt idx="3375">
                  <c:v>44217</c:v>
                </c:pt>
                <c:pt idx="3376">
                  <c:v>44218</c:v>
                </c:pt>
                <c:pt idx="3377">
                  <c:v>44221</c:v>
                </c:pt>
                <c:pt idx="3378">
                  <c:v>44222</c:v>
                </c:pt>
                <c:pt idx="3379">
                  <c:v>44223</c:v>
                </c:pt>
                <c:pt idx="3380">
                  <c:v>44224</c:v>
                </c:pt>
                <c:pt idx="3381">
                  <c:v>44225</c:v>
                </c:pt>
                <c:pt idx="3382">
                  <c:v>44228</c:v>
                </c:pt>
                <c:pt idx="3383">
                  <c:v>44229</c:v>
                </c:pt>
                <c:pt idx="3384">
                  <c:v>44230</c:v>
                </c:pt>
                <c:pt idx="3385">
                  <c:v>44231</c:v>
                </c:pt>
                <c:pt idx="3386">
                  <c:v>44232</c:v>
                </c:pt>
                <c:pt idx="3387">
                  <c:v>44235</c:v>
                </c:pt>
                <c:pt idx="3388">
                  <c:v>44236</c:v>
                </c:pt>
                <c:pt idx="3389">
                  <c:v>44237</c:v>
                </c:pt>
                <c:pt idx="3390">
                  <c:v>44238</c:v>
                </c:pt>
                <c:pt idx="3391">
                  <c:v>44239</c:v>
                </c:pt>
                <c:pt idx="3392">
                  <c:v>44243</c:v>
                </c:pt>
                <c:pt idx="3393">
                  <c:v>44244</c:v>
                </c:pt>
                <c:pt idx="3394">
                  <c:v>44245</c:v>
                </c:pt>
                <c:pt idx="3395">
                  <c:v>44246</c:v>
                </c:pt>
                <c:pt idx="3396">
                  <c:v>44249</c:v>
                </c:pt>
                <c:pt idx="3397">
                  <c:v>44250</c:v>
                </c:pt>
                <c:pt idx="3398">
                  <c:v>44251</c:v>
                </c:pt>
                <c:pt idx="3399">
                  <c:v>44252</c:v>
                </c:pt>
                <c:pt idx="3400">
                  <c:v>44253</c:v>
                </c:pt>
                <c:pt idx="3401">
                  <c:v>44256</c:v>
                </c:pt>
                <c:pt idx="3402">
                  <c:v>44257</c:v>
                </c:pt>
                <c:pt idx="3403">
                  <c:v>44258</c:v>
                </c:pt>
                <c:pt idx="3404">
                  <c:v>44259</c:v>
                </c:pt>
                <c:pt idx="3405">
                  <c:v>44260</c:v>
                </c:pt>
                <c:pt idx="3406">
                  <c:v>44263</c:v>
                </c:pt>
                <c:pt idx="3407">
                  <c:v>44264</c:v>
                </c:pt>
                <c:pt idx="3408">
                  <c:v>44265</c:v>
                </c:pt>
                <c:pt idx="3409">
                  <c:v>44266</c:v>
                </c:pt>
                <c:pt idx="3410">
                  <c:v>44267</c:v>
                </c:pt>
                <c:pt idx="3411">
                  <c:v>44270</c:v>
                </c:pt>
                <c:pt idx="3412">
                  <c:v>44271</c:v>
                </c:pt>
                <c:pt idx="3413">
                  <c:v>44272</c:v>
                </c:pt>
                <c:pt idx="3414">
                  <c:v>44273</c:v>
                </c:pt>
                <c:pt idx="3415">
                  <c:v>44274</c:v>
                </c:pt>
                <c:pt idx="3416">
                  <c:v>44277</c:v>
                </c:pt>
                <c:pt idx="3417">
                  <c:v>44278</c:v>
                </c:pt>
                <c:pt idx="3418">
                  <c:v>44279</c:v>
                </c:pt>
                <c:pt idx="3419">
                  <c:v>44280</c:v>
                </c:pt>
                <c:pt idx="3420">
                  <c:v>44281</c:v>
                </c:pt>
                <c:pt idx="3421">
                  <c:v>44284</c:v>
                </c:pt>
                <c:pt idx="3422">
                  <c:v>44285</c:v>
                </c:pt>
                <c:pt idx="3423">
                  <c:v>44286</c:v>
                </c:pt>
                <c:pt idx="3424">
                  <c:v>44287</c:v>
                </c:pt>
                <c:pt idx="3425">
                  <c:v>44288</c:v>
                </c:pt>
                <c:pt idx="3426">
                  <c:v>44291</c:v>
                </c:pt>
                <c:pt idx="3427">
                  <c:v>44292</c:v>
                </c:pt>
                <c:pt idx="3428">
                  <c:v>44293</c:v>
                </c:pt>
                <c:pt idx="3429">
                  <c:v>44294</c:v>
                </c:pt>
                <c:pt idx="3430">
                  <c:v>44295</c:v>
                </c:pt>
                <c:pt idx="3431">
                  <c:v>44298</c:v>
                </c:pt>
                <c:pt idx="3432">
                  <c:v>44299</c:v>
                </c:pt>
                <c:pt idx="3433">
                  <c:v>44300</c:v>
                </c:pt>
                <c:pt idx="3434">
                  <c:v>44301</c:v>
                </c:pt>
                <c:pt idx="3435">
                  <c:v>44302</c:v>
                </c:pt>
                <c:pt idx="3436">
                  <c:v>44305</c:v>
                </c:pt>
                <c:pt idx="3437">
                  <c:v>44306</c:v>
                </c:pt>
                <c:pt idx="3438">
                  <c:v>44307</c:v>
                </c:pt>
                <c:pt idx="3439">
                  <c:v>44308</c:v>
                </c:pt>
                <c:pt idx="3440">
                  <c:v>44309</c:v>
                </c:pt>
                <c:pt idx="3441">
                  <c:v>44312</c:v>
                </c:pt>
                <c:pt idx="3442">
                  <c:v>44313</c:v>
                </c:pt>
                <c:pt idx="3443">
                  <c:v>44314</c:v>
                </c:pt>
                <c:pt idx="3444">
                  <c:v>44315</c:v>
                </c:pt>
                <c:pt idx="3445">
                  <c:v>44316</c:v>
                </c:pt>
                <c:pt idx="3446">
                  <c:v>44319</c:v>
                </c:pt>
                <c:pt idx="3447">
                  <c:v>44320</c:v>
                </c:pt>
                <c:pt idx="3448">
                  <c:v>44321</c:v>
                </c:pt>
                <c:pt idx="3449">
                  <c:v>44322</c:v>
                </c:pt>
                <c:pt idx="3450">
                  <c:v>44323</c:v>
                </c:pt>
                <c:pt idx="3451">
                  <c:v>44326</c:v>
                </c:pt>
                <c:pt idx="3452">
                  <c:v>44327</c:v>
                </c:pt>
                <c:pt idx="3453">
                  <c:v>44328</c:v>
                </c:pt>
                <c:pt idx="3454">
                  <c:v>44329</c:v>
                </c:pt>
                <c:pt idx="3455">
                  <c:v>44330</c:v>
                </c:pt>
                <c:pt idx="3456">
                  <c:v>44333</c:v>
                </c:pt>
                <c:pt idx="3457">
                  <c:v>44334</c:v>
                </c:pt>
                <c:pt idx="3458">
                  <c:v>44335</c:v>
                </c:pt>
                <c:pt idx="3459">
                  <c:v>44336</c:v>
                </c:pt>
                <c:pt idx="3460">
                  <c:v>44337</c:v>
                </c:pt>
                <c:pt idx="3461">
                  <c:v>44340</c:v>
                </c:pt>
                <c:pt idx="3462">
                  <c:v>44341</c:v>
                </c:pt>
                <c:pt idx="3463">
                  <c:v>44342</c:v>
                </c:pt>
                <c:pt idx="3464">
                  <c:v>44343</c:v>
                </c:pt>
                <c:pt idx="3465">
                  <c:v>44344</c:v>
                </c:pt>
                <c:pt idx="3466">
                  <c:v>44348</c:v>
                </c:pt>
                <c:pt idx="3467">
                  <c:v>44349</c:v>
                </c:pt>
                <c:pt idx="3468">
                  <c:v>44350</c:v>
                </c:pt>
                <c:pt idx="3469">
                  <c:v>44351</c:v>
                </c:pt>
                <c:pt idx="3470">
                  <c:v>44354</c:v>
                </c:pt>
                <c:pt idx="3471">
                  <c:v>44355</c:v>
                </c:pt>
                <c:pt idx="3472">
                  <c:v>44356</c:v>
                </c:pt>
                <c:pt idx="3473">
                  <c:v>44357</c:v>
                </c:pt>
                <c:pt idx="3474">
                  <c:v>44358</c:v>
                </c:pt>
                <c:pt idx="3475">
                  <c:v>44361</c:v>
                </c:pt>
                <c:pt idx="3476">
                  <c:v>44362</c:v>
                </c:pt>
                <c:pt idx="3477">
                  <c:v>44363</c:v>
                </c:pt>
                <c:pt idx="3478">
                  <c:v>44364</c:v>
                </c:pt>
                <c:pt idx="3479">
                  <c:v>44365</c:v>
                </c:pt>
                <c:pt idx="3480">
                  <c:v>44368</c:v>
                </c:pt>
                <c:pt idx="3481">
                  <c:v>44369</c:v>
                </c:pt>
                <c:pt idx="3482">
                  <c:v>44370</c:v>
                </c:pt>
                <c:pt idx="3483">
                  <c:v>44371</c:v>
                </c:pt>
                <c:pt idx="3484">
                  <c:v>44372</c:v>
                </c:pt>
                <c:pt idx="3485">
                  <c:v>44375</c:v>
                </c:pt>
                <c:pt idx="3486">
                  <c:v>44376</c:v>
                </c:pt>
                <c:pt idx="3487">
                  <c:v>44377</c:v>
                </c:pt>
                <c:pt idx="3488">
                  <c:v>44378</c:v>
                </c:pt>
                <c:pt idx="3489">
                  <c:v>44379</c:v>
                </c:pt>
                <c:pt idx="3490">
                  <c:v>44383</c:v>
                </c:pt>
                <c:pt idx="3491">
                  <c:v>44384</c:v>
                </c:pt>
                <c:pt idx="3492">
                  <c:v>44385</c:v>
                </c:pt>
                <c:pt idx="3493">
                  <c:v>44386</c:v>
                </c:pt>
                <c:pt idx="3494">
                  <c:v>44389</c:v>
                </c:pt>
                <c:pt idx="3495">
                  <c:v>44390</c:v>
                </c:pt>
                <c:pt idx="3496">
                  <c:v>44391</c:v>
                </c:pt>
                <c:pt idx="3497">
                  <c:v>44392</c:v>
                </c:pt>
                <c:pt idx="3498">
                  <c:v>44393</c:v>
                </c:pt>
                <c:pt idx="3499">
                  <c:v>44396</c:v>
                </c:pt>
                <c:pt idx="3500">
                  <c:v>44397</c:v>
                </c:pt>
                <c:pt idx="3501">
                  <c:v>44398</c:v>
                </c:pt>
                <c:pt idx="3502">
                  <c:v>44399</c:v>
                </c:pt>
                <c:pt idx="3503">
                  <c:v>44400</c:v>
                </c:pt>
                <c:pt idx="3504">
                  <c:v>44403</c:v>
                </c:pt>
                <c:pt idx="3505">
                  <c:v>44404</c:v>
                </c:pt>
                <c:pt idx="3506">
                  <c:v>44405</c:v>
                </c:pt>
                <c:pt idx="3507">
                  <c:v>44406</c:v>
                </c:pt>
                <c:pt idx="3508">
                  <c:v>44407</c:v>
                </c:pt>
                <c:pt idx="3509">
                  <c:v>44410</c:v>
                </c:pt>
                <c:pt idx="3510">
                  <c:v>44411</c:v>
                </c:pt>
                <c:pt idx="3511">
                  <c:v>44412</c:v>
                </c:pt>
                <c:pt idx="3512">
                  <c:v>44413</c:v>
                </c:pt>
                <c:pt idx="3513">
                  <c:v>44414</c:v>
                </c:pt>
                <c:pt idx="3514">
                  <c:v>44417</c:v>
                </c:pt>
                <c:pt idx="3515">
                  <c:v>44418</c:v>
                </c:pt>
                <c:pt idx="3516">
                  <c:v>44419</c:v>
                </c:pt>
                <c:pt idx="3517">
                  <c:v>44420</c:v>
                </c:pt>
                <c:pt idx="3518">
                  <c:v>44421</c:v>
                </c:pt>
                <c:pt idx="3519">
                  <c:v>44424</c:v>
                </c:pt>
                <c:pt idx="3520">
                  <c:v>44425</c:v>
                </c:pt>
                <c:pt idx="3521">
                  <c:v>44426</c:v>
                </c:pt>
                <c:pt idx="3522">
                  <c:v>44427</c:v>
                </c:pt>
                <c:pt idx="3523">
                  <c:v>44428</c:v>
                </c:pt>
                <c:pt idx="3524">
                  <c:v>44431</c:v>
                </c:pt>
                <c:pt idx="3525">
                  <c:v>44432</c:v>
                </c:pt>
                <c:pt idx="3526">
                  <c:v>44433</c:v>
                </c:pt>
                <c:pt idx="3527">
                  <c:v>44434</c:v>
                </c:pt>
                <c:pt idx="3528">
                  <c:v>44435</c:v>
                </c:pt>
                <c:pt idx="3529">
                  <c:v>44438</c:v>
                </c:pt>
                <c:pt idx="3530">
                  <c:v>44439</c:v>
                </c:pt>
                <c:pt idx="3531">
                  <c:v>44440</c:v>
                </c:pt>
                <c:pt idx="3532">
                  <c:v>44441</c:v>
                </c:pt>
                <c:pt idx="3533">
                  <c:v>44442</c:v>
                </c:pt>
                <c:pt idx="3534">
                  <c:v>44446</c:v>
                </c:pt>
                <c:pt idx="3535">
                  <c:v>44447</c:v>
                </c:pt>
                <c:pt idx="3536">
                  <c:v>44448</c:v>
                </c:pt>
                <c:pt idx="3537">
                  <c:v>44449</c:v>
                </c:pt>
                <c:pt idx="3538">
                  <c:v>44452</c:v>
                </c:pt>
                <c:pt idx="3539">
                  <c:v>44453</c:v>
                </c:pt>
                <c:pt idx="3540">
                  <c:v>44454</c:v>
                </c:pt>
                <c:pt idx="3541">
                  <c:v>44455</c:v>
                </c:pt>
                <c:pt idx="3542">
                  <c:v>44456</c:v>
                </c:pt>
                <c:pt idx="3543">
                  <c:v>44459</c:v>
                </c:pt>
                <c:pt idx="3544">
                  <c:v>44460</c:v>
                </c:pt>
                <c:pt idx="3545">
                  <c:v>44461</c:v>
                </c:pt>
                <c:pt idx="3546">
                  <c:v>44462</c:v>
                </c:pt>
                <c:pt idx="3547">
                  <c:v>44463</c:v>
                </c:pt>
                <c:pt idx="3548">
                  <c:v>44466</c:v>
                </c:pt>
                <c:pt idx="3549">
                  <c:v>44467</c:v>
                </c:pt>
                <c:pt idx="3550">
                  <c:v>44468</c:v>
                </c:pt>
                <c:pt idx="3551">
                  <c:v>44469</c:v>
                </c:pt>
                <c:pt idx="3552">
                  <c:v>44470</c:v>
                </c:pt>
                <c:pt idx="3553">
                  <c:v>44473</c:v>
                </c:pt>
                <c:pt idx="3554">
                  <c:v>44474</c:v>
                </c:pt>
                <c:pt idx="3555">
                  <c:v>44475</c:v>
                </c:pt>
                <c:pt idx="3556">
                  <c:v>44476</c:v>
                </c:pt>
                <c:pt idx="3557">
                  <c:v>44477</c:v>
                </c:pt>
                <c:pt idx="3558">
                  <c:v>44481</c:v>
                </c:pt>
                <c:pt idx="3559">
                  <c:v>44482</c:v>
                </c:pt>
                <c:pt idx="3560">
                  <c:v>44483</c:v>
                </c:pt>
                <c:pt idx="3561">
                  <c:v>44484</c:v>
                </c:pt>
                <c:pt idx="3562">
                  <c:v>44487</c:v>
                </c:pt>
                <c:pt idx="3563">
                  <c:v>44488</c:v>
                </c:pt>
                <c:pt idx="3564">
                  <c:v>44489</c:v>
                </c:pt>
                <c:pt idx="3565">
                  <c:v>44490</c:v>
                </c:pt>
                <c:pt idx="3566">
                  <c:v>44491</c:v>
                </c:pt>
                <c:pt idx="3567">
                  <c:v>44494</c:v>
                </c:pt>
                <c:pt idx="3568">
                  <c:v>44495</c:v>
                </c:pt>
                <c:pt idx="3569">
                  <c:v>44496</c:v>
                </c:pt>
                <c:pt idx="3570">
                  <c:v>44497</c:v>
                </c:pt>
                <c:pt idx="3571">
                  <c:v>44498</c:v>
                </c:pt>
                <c:pt idx="3572">
                  <c:v>44501</c:v>
                </c:pt>
                <c:pt idx="3573">
                  <c:v>44502</c:v>
                </c:pt>
                <c:pt idx="3574">
                  <c:v>44503</c:v>
                </c:pt>
                <c:pt idx="3575">
                  <c:v>44504</c:v>
                </c:pt>
                <c:pt idx="3576">
                  <c:v>44505</c:v>
                </c:pt>
                <c:pt idx="3577">
                  <c:v>44508</c:v>
                </c:pt>
                <c:pt idx="3578">
                  <c:v>44509</c:v>
                </c:pt>
                <c:pt idx="3579">
                  <c:v>44510</c:v>
                </c:pt>
                <c:pt idx="3580">
                  <c:v>44512</c:v>
                </c:pt>
                <c:pt idx="3581">
                  <c:v>44515</c:v>
                </c:pt>
                <c:pt idx="3582">
                  <c:v>44516</c:v>
                </c:pt>
                <c:pt idx="3583">
                  <c:v>44517</c:v>
                </c:pt>
                <c:pt idx="3584">
                  <c:v>44518</c:v>
                </c:pt>
                <c:pt idx="3585">
                  <c:v>44519</c:v>
                </c:pt>
                <c:pt idx="3586">
                  <c:v>44522</c:v>
                </c:pt>
                <c:pt idx="3587">
                  <c:v>44523</c:v>
                </c:pt>
                <c:pt idx="3588">
                  <c:v>44524</c:v>
                </c:pt>
                <c:pt idx="3589">
                  <c:v>44526</c:v>
                </c:pt>
                <c:pt idx="3590">
                  <c:v>44529</c:v>
                </c:pt>
                <c:pt idx="3591">
                  <c:v>44530</c:v>
                </c:pt>
                <c:pt idx="3592">
                  <c:v>44531</c:v>
                </c:pt>
                <c:pt idx="3593">
                  <c:v>44532</c:v>
                </c:pt>
                <c:pt idx="3594">
                  <c:v>44533</c:v>
                </c:pt>
                <c:pt idx="3595">
                  <c:v>44536</c:v>
                </c:pt>
                <c:pt idx="3596">
                  <c:v>44537</c:v>
                </c:pt>
                <c:pt idx="3597">
                  <c:v>44538</c:v>
                </c:pt>
                <c:pt idx="3598">
                  <c:v>44539</c:v>
                </c:pt>
                <c:pt idx="3599">
                  <c:v>44540</c:v>
                </c:pt>
                <c:pt idx="3600">
                  <c:v>44543</c:v>
                </c:pt>
                <c:pt idx="3601">
                  <c:v>44544</c:v>
                </c:pt>
                <c:pt idx="3602">
                  <c:v>44545</c:v>
                </c:pt>
                <c:pt idx="3603">
                  <c:v>44546</c:v>
                </c:pt>
                <c:pt idx="3604">
                  <c:v>44547</c:v>
                </c:pt>
                <c:pt idx="3605">
                  <c:v>44550</c:v>
                </c:pt>
                <c:pt idx="3606">
                  <c:v>44551</c:v>
                </c:pt>
                <c:pt idx="3607">
                  <c:v>44552</c:v>
                </c:pt>
                <c:pt idx="3608">
                  <c:v>44553</c:v>
                </c:pt>
                <c:pt idx="3609">
                  <c:v>44557</c:v>
                </c:pt>
                <c:pt idx="3610">
                  <c:v>44558</c:v>
                </c:pt>
                <c:pt idx="3611">
                  <c:v>44559</c:v>
                </c:pt>
                <c:pt idx="3612">
                  <c:v>44560</c:v>
                </c:pt>
                <c:pt idx="3613">
                  <c:v>44561</c:v>
                </c:pt>
                <c:pt idx="3614">
                  <c:v>44564</c:v>
                </c:pt>
                <c:pt idx="3615">
                  <c:v>44565</c:v>
                </c:pt>
                <c:pt idx="3616">
                  <c:v>44566</c:v>
                </c:pt>
                <c:pt idx="3617">
                  <c:v>44567</c:v>
                </c:pt>
                <c:pt idx="3618">
                  <c:v>44568</c:v>
                </c:pt>
                <c:pt idx="3619">
                  <c:v>44571</c:v>
                </c:pt>
                <c:pt idx="3620">
                  <c:v>44572</c:v>
                </c:pt>
                <c:pt idx="3621">
                  <c:v>44573</c:v>
                </c:pt>
                <c:pt idx="3622">
                  <c:v>44574</c:v>
                </c:pt>
                <c:pt idx="3623">
                  <c:v>44575</c:v>
                </c:pt>
                <c:pt idx="3624">
                  <c:v>44579</c:v>
                </c:pt>
                <c:pt idx="3625">
                  <c:v>44580</c:v>
                </c:pt>
                <c:pt idx="3626">
                  <c:v>44581</c:v>
                </c:pt>
                <c:pt idx="3627">
                  <c:v>44582</c:v>
                </c:pt>
                <c:pt idx="3628">
                  <c:v>44585</c:v>
                </c:pt>
                <c:pt idx="3629">
                  <c:v>44586</c:v>
                </c:pt>
                <c:pt idx="3630">
                  <c:v>44587</c:v>
                </c:pt>
                <c:pt idx="3631">
                  <c:v>44588</c:v>
                </c:pt>
                <c:pt idx="3632">
                  <c:v>44589</c:v>
                </c:pt>
                <c:pt idx="3633">
                  <c:v>44592</c:v>
                </c:pt>
                <c:pt idx="3634">
                  <c:v>44593</c:v>
                </c:pt>
                <c:pt idx="3635">
                  <c:v>44594</c:v>
                </c:pt>
                <c:pt idx="3636">
                  <c:v>44595</c:v>
                </c:pt>
                <c:pt idx="3637">
                  <c:v>44596</c:v>
                </c:pt>
                <c:pt idx="3638">
                  <c:v>44599</c:v>
                </c:pt>
                <c:pt idx="3639">
                  <c:v>44600</c:v>
                </c:pt>
                <c:pt idx="3640">
                  <c:v>44601</c:v>
                </c:pt>
                <c:pt idx="3641">
                  <c:v>44602</c:v>
                </c:pt>
                <c:pt idx="3642">
                  <c:v>44603</c:v>
                </c:pt>
                <c:pt idx="3643">
                  <c:v>44606</c:v>
                </c:pt>
                <c:pt idx="3644">
                  <c:v>44607</c:v>
                </c:pt>
                <c:pt idx="3645">
                  <c:v>44608</c:v>
                </c:pt>
                <c:pt idx="3646">
                  <c:v>44609</c:v>
                </c:pt>
                <c:pt idx="3647">
                  <c:v>44610</c:v>
                </c:pt>
                <c:pt idx="3648">
                  <c:v>44614</c:v>
                </c:pt>
                <c:pt idx="3649">
                  <c:v>44615</c:v>
                </c:pt>
                <c:pt idx="3650">
                  <c:v>44616</c:v>
                </c:pt>
                <c:pt idx="3651">
                  <c:v>44617</c:v>
                </c:pt>
                <c:pt idx="3652">
                  <c:v>44620</c:v>
                </c:pt>
                <c:pt idx="3653">
                  <c:v>44621</c:v>
                </c:pt>
                <c:pt idx="3654">
                  <c:v>44622</c:v>
                </c:pt>
                <c:pt idx="3655">
                  <c:v>44623</c:v>
                </c:pt>
                <c:pt idx="3656">
                  <c:v>44624</c:v>
                </c:pt>
                <c:pt idx="3657">
                  <c:v>44627</c:v>
                </c:pt>
                <c:pt idx="3658">
                  <c:v>44628</c:v>
                </c:pt>
                <c:pt idx="3659">
                  <c:v>44629</c:v>
                </c:pt>
                <c:pt idx="3660">
                  <c:v>44630</c:v>
                </c:pt>
                <c:pt idx="3661">
                  <c:v>44631</c:v>
                </c:pt>
                <c:pt idx="3662">
                  <c:v>44634</c:v>
                </c:pt>
                <c:pt idx="3663">
                  <c:v>44635</c:v>
                </c:pt>
                <c:pt idx="3664">
                  <c:v>44636</c:v>
                </c:pt>
                <c:pt idx="3665">
                  <c:v>44637</c:v>
                </c:pt>
                <c:pt idx="3666">
                  <c:v>44638</c:v>
                </c:pt>
                <c:pt idx="3667">
                  <c:v>44641</c:v>
                </c:pt>
                <c:pt idx="3668">
                  <c:v>44642</c:v>
                </c:pt>
                <c:pt idx="3669">
                  <c:v>44643</c:v>
                </c:pt>
                <c:pt idx="3670">
                  <c:v>44644</c:v>
                </c:pt>
                <c:pt idx="3671">
                  <c:v>44645</c:v>
                </c:pt>
                <c:pt idx="3672">
                  <c:v>44648</c:v>
                </c:pt>
                <c:pt idx="3673">
                  <c:v>44649</c:v>
                </c:pt>
                <c:pt idx="3674">
                  <c:v>44650</c:v>
                </c:pt>
                <c:pt idx="3675">
                  <c:v>44651</c:v>
                </c:pt>
                <c:pt idx="3676">
                  <c:v>44652</c:v>
                </c:pt>
                <c:pt idx="3677">
                  <c:v>44655</c:v>
                </c:pt>
                <c:pt idx="3678">
                  <c:v>44656</c:v>
                </c:pt>
                <c:pt idx="3679">
                  <c:v>44657</c:v>
                </c:pt>
                <c:pt idx="3680">
                  <c:v>44658</c:v>
                </c:pt>
                <c:pt idx="3681">
                  <c:v>44659</c:v>
                </c:pt>
                <c:pt idx="3682">
                  <c:v>44662</c:v>
                </c:pt>
                <c:pt idx="3683">
                  <c:v>44663</c:v>
                </c:pt>
                <c:pt idx="3684">
                  <c:v>44664</c:v>
                </c:pt>
                <c:pt idx="3685">
                  <c:v>44665</c:v>
                </c:pt>
                <c:pt idx="3686">
                  <c:v>44669</c:v>
                </c:pt>
                <c:pt idx="3687">
                  <c:v>44670</c:v>
                </c:pt>
                <c:pt idx="3688">
                  <c:v>44671</c:v>
                </c:pt>
                <c:pt idx="3689">
                  <c:v>44672</c:v>
                </c:pt>
                <c:pt idx="3690">
                  <c:v>44673</c:v>
                </c:pt>
                <c:pt idx="3691">
                  <c:v>44676</c:v>
                </c:pt>
                <c:pt idx="3692">
                  <c:v>44677</c:v>
                </c:pt>
                <c:pt idx="3693">
                  <c:v>44678</c:v>
                </c:pt>
                <c:pt idx="3694">
                  <c:v>44679</c:v>
                </c:pt>
                <c:pt idx="3695">
                  <c:v>44680</c:v>
                </c:pt>
                <c:pt idx="3696">
                  <c:v>44683</c:v>
                </c:pt>
                <c:pt idx="3697">
                  <c:v>44684</c:v>
                </c:pt>
                <c:pt idx="3698">
                  <c:v>44685</c:v>
                </c:pt>
                <c:pt idx="3699">
                  <c:v>44686</c:v>
                </c:pt>
                <c:pt idx="3700">
                  <c:v>44687</c:v>
                </c:pt>
                <c:pt idx="3701">
                  <c:v>44690</c:v>
                </c:pt>
                <c:pt idx="3702">
                  <c:v>44691</c:v>
                </c:pt>
                <c:pt idx="3703">
                  <c:v>44692</c:v>
                </c:pt>
                <c:pt idx="3704">
                  <c:v>44693</c:v>
                </c:pt>
                <c:pt idx="3705">
                  <c:v>44694</c:v>
                </c:pt>
                <c:pt idx="3706">
                  <c:v>44697</c:v>
                </c:pt>
                <c:pt idx="3707">
                  <c:v>44698</c:v>
                </c:pt>
                <c:pt idx="3708">
                  <c:v>44699</c:v>
                </c:pt>
                <c:pt idx="3709">
                  <c:v>44700</c:v>
                </c:pt>
                <c:pt idx="3710">
                  <c:v>44701</c:v>
                </c:pt>
                <c:pt idx="3711">
                  <c:v>44704</c:v>
                </c:pt>
                <c:pt idx="3712">
                  <c:v>44705</c:v>
                </c:pt>
                <c:pt idx="3713">
                  <c:v>44706</c:v>
                </c:pt>
                <c:pt idx="3714">
                  <c:v>44707</c:v>
                </c:pt>
                <c:pt idx="3715">
                  <c:v>44708</c:v>
                </c:pt>
                <c:pt idx="3716">
                  <c:v>44712</c:v>
                </c:pt>
                <c:pt idx="3717">
                  <c:v>44713</c:v>
                </c:pt>
                <c:pt idx="3718">
                  <c:v>44714</c:v>
                </c:pt>
                <c:pt idx="3719">
                  <c:v>44715</c:v>
                </c:pt>
                <c:pt idx="3720">
                  <c:v>44718</c:v>
                </c:pt>
                <c:pt idx="3721">
                  <c:v>44719</c:v>
                </c:pt>
                <c:pt idx="3722">
                  <c:v>44720</c:v>
                </c:pt>
                <c:pt idx="3723">
                  <c:v>44721</c:v>
                </c:pt>
                <c:pt idx="3724">
                  <c:v>44722</c:v>
                </c:pt>
                <c:pt idx="3725">
                  <c:v>44725</c:v>
                </c:pt>
                <c:pt idx="3726">
                  <c:v>44726</c:v>
                </c:pt>
                <c:pt idx="3727">
                  <c:v>44727</c:v>
                </c:pt>
                <c:pt idx="3728">
                  <c:v>44728</c:v>
                </c:pt>
                <c:pt idx="3729">
                  <c:v>44729</c:v>
                </c:pt>
                <c:pt idx="3730">
                  <c:v>44733</c:v>
                </c:pt>
                <c:pt idx="3731">
                  <c:v>44734</c:v>
                </c:pt>
                <c:pt idx="3732">
                  <c:v>44735</c:v>
                </c:pt>
                <c:pt idx="3733">
                  <c:v>44736</c:v>
                </c:pt>
                <c:pt idx="3734">
                  <c:v>44739</c:v>
                </c:pt>
                <c:pt idx="3735">
                  <c:v>44740</c:v>
                </c:pt>
                <c:pt idx="3736">
                  <c:v>44741</c:v>
                </c:pt>
                <c:pt idx="3737">
                  <c:v>44742</c:v>
                </c:pt>
                <c:pt idx="3738">
                  <c:v>44743</c:v>
                </c:pt>
                <c:pt idx="3739">
                  <c:v>44747</c:v>
                </c:pt>
                <c:pt idx="3740">
                  <c:v>44748</c:v>
                </c:pt>
                <c:pt idx="3741">
                  <c:v>44749</c:v>
                </c:pt>
                <c:pt idx="3742">
                  <c:v>44750</c:v>
                </c:pt>
                <c:pt idx="3743">
                  <c:v>44753</c:v>
                </c:pt>
                <c:pt idx="3744">
                  <c:v>44754</c:v>
                </c:pt>
                <c:pt idx="3745">
                  <c:v>44755</c:v>
                </c:pt>
                <c:pt idx="3746">
                  <c:v>44756</c:v>
                </c:pt>
                <c:pt idx="3747">
                  <c:v>44757</c:v>
                </c:pt>
                <c:pt idx="3748">
                  <c:v>44760</c:v>
                </c:pt>
                <c:pt idx="3749">
                  <c:v>44761</c:v>
                </c:pt>
                <c:pt idx="3750">
                  <c:v>44762</c:v>
                </c:pt>
                <c:pt idx="3751">
                  <c:v>44763</c:v>
                </c:pt>
                <c:pt idx="3752">
                  <c:v>44764</c:v>
                </c:pt>
                <c:pt idx="3753">
                  <c:v>44767</c:v>
                </c:pt>
                <c:pt idx="3754">
                  <c:v>44768</c:v>
                </c:pt>
                <c:pt idx="3755">
                  <c:v>44769</c:v>
                </c:pt>
                <c:pt idx="3756">
                  <c:v>44770</c:v>
                </c:pt>
                <c:pt idx="3757">
                  <c:v>44771</c:v>
                </c:pt>
                <c:pt idx="3758">
                  <c:v>44774</c:v>
                </c:pt>
                <c:pt idx="3759">
                  <c:v>44775</c:v>
                </c:pt>
                <c:pt idx="3760">
                  <c:v>44776</c:v>
                </c:pt>
                <c:pt idx="3761">
                  <c:v>44777</c:v>
                </c:pt>
                <c:pt idx="3762">
                  <c:v>44778</c:v>
                </c:pt>
                <c:pt idx="3763">
                  <c:v>44781</c:v>
                </c:pt>
                <c:pt idx="3764">
                  <c:v>44782</c:v>
                </c:pt>
                <c:pt idx="3765">
                  <c:v>44783</c:v>
                </c:pt>
                <c:pt idx="3766">
                  <c:v>44784</c:v>
                </c:pt>
                <c:pt idx="3767">
                  <c:v>44785</c:v>
                </c:pt>
                <c:pt idx="3768">
                  <c:v>44788</c:v>
                </c:pt>
                <c:pt idx="3769">
                  <c:v>44789</c:v>
                </c:pt>
                <c:pt idx="3770">
                  <c:v>44790</c:v>
                </c:pt>
                <c:pt idx="3771">
                  <c:v>44791</c:v>
                </c:pt>
                <c:pt idx="3772">
                  <c:v>44792</c:v>
                </c:pt>
                <c:pt idx="3773">
                  <c:v>44795</c:v>
                </c:pt>
                <c:pt idx="3774">
                  <c:v>44796</c:v>
                </c:pt>
                <c:pt idx="3775">
                  <c:v>44797</c:v>
                </c:pt>
                <c:pt idx="3776">
                  <c:v>44798</c:v>
                </c:pt>
                <c:pt idx="3777">
                  <c:v>44799</c:v>
                </c:pt>
                <c:pt idx="3778">
                  <c:v>44802</c:v>
                </c:pt>
                <c:pt idx="3779">
                  <c:v>44803</c:v>
                </c:pt>
                <c:pt idx="3780">
                  <c:v>44804</c:v>
                </c:pt>
                <c:pt idx="3781">
                  <c:v>44805</c:v>
                </c:pt>
                <c:pt idx="3782">
                  <c:v>44806</c:v>
                </c:pt>
                <c:pt idx="3783">
                  <c:v>44810</c:v>
                </c:pt>
                <c:pt idx="3784">
                  <c:v>44811</c:v>
                </c:pt>
                <c:pt idx="3785">
                  <c:v>44812</c:v>
                </c:pt>
                <c:pt idx="3786">
                  <c:v>44813</c:v>
                </c:pt>
                <c:pt idx="3787">
                  <c:v>44816</c:v>
                </c:pt>
                <c:pt idx="3788">
                  <c:v>44817</c:v>
                </c:pt>
                <c:pt idx="3789">
                  <c:v>44818</c:v>
                </c:pt>
                <c:pt idx="3790">
                  <c:v>44819</c:v>
                </c:pt>
                <c:pt idx="3791">
                  <c:v>44820</c:v>
                </c:pt>
                <c:pt idx="3792">
                  <c:v>44823</c:v>
                </c:pt>
                <c:pt idx="3793">
                  <c:v>44824</c:v>
                </c:pt>
                <c:pt idx="3794">
                  <c:v>44825</c:v>
                </c:pt>
                <c:pt idx="3795">
                  <c:v>44826</c:v>
                </c:pt>
                <c:pt idx="3796">
                  <c:v>44827</c:v>
                </c:pt>
                <c:pt idx="3797">
                  <c:v>44830</c:v>
                </c:pt>
                <c:pt idx="3798">
                  <c:v>44831</c:v>
                </c:pt>
                <c:pt idx="3799">
                  <c:v>44832</c:v>
                </c:pt>
                <c:pt idx="3800">
                  <c:v>44833</c:v>
                </c:pt>
                <c:pt idx="3801">
                  <c:v>44834</c:v>
                </c:pt>
                <c:pt idx="3802">
                  <c:v>44837</c:v>
                </c:pt>
                <c:pt idx="3803">
                  <c:v>44838</c:v>
                </c:pt>
                <c:pt idx="3804">
                  <c:v>44839</c:v>
                </c:pt>
                <c:pt idx="3805">
                  <c:v>44840</c:v>
                </c:pt>
                <c:pt idx="3806">
                  <c:v>44841</c:v>
                </c:pt>
                <c:pt idx="3807">
                  <c:v>44845</c:v>
                </c:pt>
                <c:pt idx="3808">
                  <c:v>44846</c:v>
                </c:pt>
                <c:pt idx="3809">
                  <c:v>44847</c:v>
                </c:pt>
                <c:pt idx="3810">
                  <c:v>44848</c:v>
                </c:pt>
                <c:pt idx="3811">
                  <c:v>44851</c:v>
                </c:pt>
                <c:pt idx="3812">
                  <c:v>44852</c:v>
                </c:pt>
                <c:pt idx="3813">
                  <c:v>44853</c:v>
                </c:pt>
                <c:pt idx="3814">
                  <c:v>44854</c:v>
                </c:pt>
                <c:pt idx="3815">
                  <c:v>44855</c:v>
                </c:pt>
                <c:pt idx="3816">
                  <c:v>44858</c:v>
                </c:pt>
                <c:pt idx="3817">
                  <c:v>44859</c:v>
                </c:pt>
                <c:pt idx="3818">
                  <c:v>44860</c:v>
                </c:pt>
                <c:pt idx="3819">
                  <c:v>44861</c:v>
                </c:pt>
                <c:pt idx="3820">
                  <c:v>44862</c:v>
                </c:pt>
                <c:pt idx="3821">
                  <c:v>44865</c:v>
                </c:pt>
                <c:pt idx="3822">
                  <c:v>44866</c:v>
                </c:pt>
                <c:pt idx="3823">
                  <c:v>44867</c:v>
                </c:pt>
                <c:pt idx="3824">
                  <c:v>44868</c:v>
                </c:pt>
                <c:pt idx="3825">
                  <c:v>44869</c:v>
                </c:pt>
                <c:pt idx="3826">
                  <c:v>44872</c:v>
                </c:pt>
                <c:pt idx="3827">
                  <c:v>44873</c:v>
                </c:pt>
                <c:pt idx="3828">
                  <c:v>44874</c:v>
                </c:pt>
                <c:pt idx="3829">
                  <c:v>44875</c:v>
                </c:pt>
                <c:pt idx="3830">
                  <c:v>44879</c:v>
                </c:pt>
                <c:pt idx="3831">
                  <c:v>44880</c:v>
                </c:pt>
                <c:pt idx="3832">
                  <c:v>44881</c:v>
                </c:pt>
                <c:pt idx="3833">
                  <c:v>44882</c:v>
                </c:pt>
                <c:pt idx="3834">
                  <c:v>44883</c:v>
                </c:pt>
                <c:pt idx="3835">
                  <c:v>44886</c:v>
                </c:pt>
                <c:pt idx="3836">
                  <c:v>44887</c:v>
                </c:pt>
                <c:pt idx="3837">
                  <c:v>44888</c:v>
                </c:pt>
                <c:pt idx="3838">
                  <c:v>44890</c:v>
                </c:pt>
                <c:pt idx="3839">
                  <c:v>44893</c:v>
                </c:pt>
                <c:pt idx="3840">
                  <c:v>44894</c:v>
                </c:pt>
                <c:pt idx="3841">
                  <c:v>44895</c:v>
                </c:pt>
                <c:pt idx="3842">
                  <c:v>44896</c:v>
                </c:pt>
                <c:pt idx="3843">
                  <c:v>44897</c:v>
                </c:pt>
                <c:pt idx="3844">
                  <c:v>44900</c:v>
                </c:pt>
                <c:pt idx="3845">
                  <c:v>44901</c:v>
                </c:pt>
                <c:pt idx="3846">
                  <c:v>44902</c:v>
                </c:pt>
                <c:pt idx="3847">
                  <c:v>44903</c:v>
                </c:pt>
                <c:pt idx="3848">
                  <c:v>44904</c:v>
                </c:pt>
                <c:pt idx="3849">
                  <c:v>44907</c:v>
                </c:pt>
                <c:pt idx="3850">
                  <c:v>44908</c:v>
                </c:pt>
                <c:pt idx="3851">
                  <c:v>44909</c:v>
                </c:pt>
                <c:pt idx="3852">
                  <c:v>44910</c:v>
                </c:pt>
                <c:pt idx="3853">
                  <c:v>44911</c:v>
                </c:pt>
                <c:pt idx="3854">
                  <c:v>44914</c:v>
                </c:pt>
                <c:pt idx="3855">
                  <c:v>44915</c:v>
                </c:pt>
                <c:pt idx="3856">
                  <c:v>44916</c:v>
                </c:pt>
                <c:pt idx="3857">
                  <c:v>44917</c:v>
                </c:pt>
                <c:pt idx="3858">
                  <c:v>44918</c:v>
                </c:pt>
                <c:pt idx="3859">
                  <c:v>44922</c:v>
                </c:pt>
                <c:pt idx="3860">
                  <c:v>44923</c:v>
                </c:pt>
                <c:pt idx="3861">
                  <c:v>44924</c:v>
                </c:pt>
                <c:pt idx="3862">
                  <c:v>44925</c:v>
                </c:pt>
                <c:pt idx="3863">
                  <c:v>44929</c:v>
                </c:pt>
                <c:pt idx="3864">
                  <c:v>44930</c:v>
                </c:pt>
                <c:pt idx="3865">
                  <c:v>44931</c:v>
                </c:pt>
                <c:pt idx="3866">
                  <c:v>44932</c:v>
                </c:pt>
                <c:pt idx="3867">
                  <c:v>44935</c:v>
                </c:pt>
                <c:pt idx="3868">
                  <c:v>44936</c:v>
                </c:pt>
                <c:pt idx="3869">
                  <c:v>44937</c:v>
                </c:pt>
                <c:pt idx="3870">
                  <c:v>44938</c:v>
                </c:pt>
                <c:pt idx="3871">
                  <c:v>44939</c:v>
                </c:pt>
                <c:pt idx="3872">
                  <c:v>44943</c:v>
                </c:pt>
                <c:pt idx="3873">
                  <c:v>44944</c:v>
                </c:pt>
                <c:pt idx="3874">
                  <c:v>44945</c:v>
                </c:pt>
                <c:pt idx="3875">
                  <c:v>44946</c:v>
                </c:pt>
                <c:pt idx="3876">
                  <c:v>44949</c:v>
                </c:pt>
                <c:pt idx="3877">
                  <c:v>44950</c:v>
                </c:pt>
                <c:pt idx="3878">
                  <c:v>44951</c:v>
                </c:pt>
                <c:pt idx="3879">
                  <c:v>44952</c:v>
                </c:pt>
                <c:pt idx="3880">
                  <c:v>44953</c:v>
                </c:pt>
                <c:pt idx="3881">
                  <c:v>44956</c:v>
                </c:pt>
                <c:pt idx="3882">
                  <c:v>44957</c:v>
                </c:pt>
                <c:pt idx="3883">
                  <c:v>44958</c:v>
                </c:pt>
                <c:pt idx="3884">
                  <c:v>44959</c:v>
                </c:pt>
                <c:pt idx="3885">
                  <c:v>44960</c:v>
                </c:pt>
                <c:pt idx="3886">
                  <c:v>44963</c:v>
                </c:pt>
                <c:pt idx="3887">
                  <c:v>44964</c:v>
                </c:pt>
                <c:pt idx="3888">
                  <c:v>44965</c:v>
                </c:pt>
                <c:pt idx="3889">
                  <c:v>44966</c:v>
                </c:pt>
                <c:pt idx="3890">
                  <c:v>44967</c:v>
                </c:pt>
                <c:pt idx="3891">
                  <c:v>44970</c:v>
                </c:pt>
                <c:pt idx="3892">
                  <c:v>44971</c:v>
                </c:pt>
                <c:pt idx="3893">
                  <c:v>44972</c:v>
                </c:pt>
                <c:pt idx="3894">
                  <c:v>44973</c:v>
                </c:pt>
                <c:pt idx="3895">
                  <c:v>44974</c:v>
                </c:pt>
                <c:pt idx="3896">
                  <c:v>44978</c:v>
                </c:pt>
                <c:pt idx="3897">
                  <c:v>44979</c:v>
                </c:pt>
                <c:pt idx="3898">
                  <c:v>44980</c:v>
                </c:pt>
                <c:pt idx="3899">
                  <c:v>44981</c:v>
                </c:pt>
                <c:pt idx="3900">
                  <c:v>44984</c:v>
                </c:pt>
                <c:pt idx="3901">
                  <c:v>44985</c:v>
                </c:pt>
                <c:pt idx="3902">
                  <c:v>44986</c:v>
                </c:pt>
                <c:pt idx="3903">
                  <c:v>44987</c:v>
                </c:pt>
                <c:pt idx="3904">
                  <c:v>44988</c:v>
                </c:pt>
                <c:pt idx="3905">
                  <c:v>44991</c:v>
                </c:pt>
                <c:pt idx="3906">
                  <c:v>44992</c:v>
                </c:pt>
                <c:pt idx="3907">
                  <c:v>44993</c:v>
                </c:pt>
                <c:pt idx="3908">
                  <c:v>44994</c:v>
                </c:pt>
                <c:pt idx="3909">
                  <c:v>44995</c:v>
                </c:pt>
                <c:pt idx="3910">
                  <c:v>44998</c:v>
                </c:pt>
                <c:pt idx="3911">
                  <c:v>44999</c:v>
                </c:pt>
                <c:pt idx="3912">
                  <c:v>45000</c:v>
                </c:pt>
                <c:pt idx="3913">
                  <c:v>45001</c:v>
                </c:pt>
                <c:pt idx="3914">
                  <c:v>45002</c:v>
                </c:pt>
                <c:pt idx="3915">
                  <c:v>45005</c:v>
                </c:pt>
                <c:pt idx="3916">
                  <c:v>45006</c:v>
                </c:pt>
                <c:pt idx="3917">
                  <c:v>45007</c:v>
                </c:pt>
                <c:pt idx="3918">
                  <c:v>45008</c:v>
                </c:pt>
                <c:pt idx="3919">
                  <c:v>45009</c:v>
                </c:pt>
                <c:pt idx="3920">
                  <c:v>45012</c:v>
                </c:pt>
                <c:pt idx="3921">
                  <c:v>45013</c:v>
                </c:pt>
                <c:pt idx="3922">
                  <c:v>45014</c:v>
                </c:pt>
                <c:pt idx="3923">
                  <c:v>45015</c:v>
                </c:pt>
                <c:pt idx="3924">
                  <c:v>45016</c:v>
                </c:pt>
                <c:pt idx="3925">
                  <c:v>45019</c:v>
                </c:pt>
                <c:pt idx="3926">
                  <c:v>45020</c:v>
                </c:pt>
                <c:pt idx="3927">
                  <c:v>45021</c:v>
                </c:pt>
                <c:pt idx="3928">
                  <c:v>45022</c:v>
                </c:pt>
                <c:pt idx="3929">
                  <c:v>45023</c:v>
                </c:pt>
                <c:pt idx="3930">
                  <c:v>45026</c:v>
                </c:pt>
                <c:pt idx="3931">
                  <c:v>45027</c:v>
                </c:pt>
                <c:pt idx="3932">
                  <c:v>45028</c:v>
                </c:pt>
                <c:pt idx="3933">
                  <c:v>45029</c:v>
                </c:pt>
                <c:pt idx="3934">
                  <c:v>45030</c:v>
                </c:pt>
                <c:pt idx="3935">
                  <c:v>45033</c:v>
                </c:pt>
                <c:pt idx="3936">
                  <c:v>45034</c:v>
                </c:pt>
                <c:pt idx="3937">
                  <c:v>45035</c:v>
                </c:pt>
                <c:pt idx="3938">
                  <c:v>45036</c:v>
                </c:pt>
                <c:pt idx="3939">
                  <c:v>45037</c:v>
                </c:pt>
                <c:pt idx="3940">
                  <c:v>45040</c:v>
                </c:pt>
                <c:pt idx="3941">
                  <c:v>45041</c:v>
                </c:pt>
                <c:pt idx="3942">
                  <c:v>45042</c:v>
                </c:pt>
                <c:pt idx="3943">
                  <c:v>45043</c:v>
                </c:pt>
                <c:pt idx="3944">
                  <c:v>45044</c:v>
                </c:pt>
                <c:pt idx="3945">
                  <c:v>45047</c:v>
                </c:pt>
                <c:pt idx="3946">
                  <c:v>45048</c:v>
                </c:pt>
                <c:pt idx="3947">
                  <c:v>45049</c:v>
                </c:pt>
                <c:pt idx="3948">
                  <c:v>45050</c:v>
                </c:pt>
                <c:pt idx="3949">
                  <c:v>45051</c:v>
                </c:pt>
                <c:pt idx="3950">
                  <c:v>45054</c:v>
                </c:pt>
                <c:pt idx="3951">
                  <c:v>45055</c:v>
                </c:pt>
                <c:pt idx="3952">
                  <c:v>45056</c:v>
                </c:pt>
                <c:pt idx="3953">
                  <c:v>45057</c:v>
                </c:pt>
                <c:pt idx="3954">
                  <c:v>45058</c:v>
                </c:pt>
                <c:pt idx="3955">
                  <c:v>45061</c:v>
                </c:pt>
                <c:pt idx="3956">
                  <c:v>45062</c:v>
                </c:pt>
                <c:pt idx="3957">
                  <c:v>45063</c:v>
                </c:pt>
                <c:pt idx="3958">
                  <c:v>45064</c:v>
                </c:pt>
                <c:pt idx="3959">
                  <c:v>45065</c:v>
                </c:pt>
                <c:pt idx="3960">
                  <c:v>45068</c:v>
                </c:pt>
                <c:pt idx="3961">
                  <c:v>45069</c:v>
                </c:pt>
                <c:pt idx="3962">
                  <c:v>45070</c:v>
                </c:pt>
                <c:pt idx="3963">
                  <c:v>45071</c:v>
                </c:pt>
                <c:pt idx="3964">
                  <c:v>45072</c:v>
                </c:pt>
                <c:pt idx="3965">
                  <c:v>45076</c:v>
                </c:pt>
                <c:pt idx="3966">
                  <c:v>45077</c:v>
                </c:pt>
                <c:pt idx="3967">
                  <c:v>45078</c:v>
                </c:pt>
                <c:pt idx="3968">
                  <c:v>45079</c:v>
                </c:pt>
                <c:pt idx="3969">
                  <c:v>45082</c:v>
                </c:pt>
                <c:pt idx="3970">
                  <c:v>45083</c:v>
                </c:pt>
                <c:pt idx="3971">
                  <c:v>45084</c:v>
                </c:pt>
                <c:pt idx="3972">
                  <c:v>45085</c:v>
                </c:pt>
                <c:pt idx="3973">
                  <c:v>45086</c:v>
                </c:pt>
                <c:pt idx="3974">
                  <c:v>45089</c:v>
                </c:pt>
                <c:pt idx="3975">
                  <c:v>45090</c:v>
                </c:pt>
                <c:pt idx="3976">
                  <c:v>45091</c:v>
                </c:pt>
                <c:pt idx="3977">
                  <c:v>45092</c:v>
                </c:pt>
                <c:pt idx="3978">
                  <c:v>45093</c:v>
                </c:pt>
                <c:pt idx="3979">
                  <c:v>45097</c:v>
                </c:pt>
                <c:pt idx="3980">
                  <c:v>45098</c:v>
                </c:pt>
                <c:pt idx="3981">
                  <c:v>45099</c:v>
                </c:pt>
                <c:pt idx="3982">
                  <c:v>45100</c:v>
                </c:pt>
                <c:pt idx="3983">
                  <c:v>45103</c:v>
                </c:pt>
                <c:pt idx="3984">
                  <c:v>45104</c:v>
                </c:pt>
                <c:pt idx="3985">
                  <c:v>45105</c:v>
                </c:pt>
                <c:pt idx="3986">
                  <c:v>45106</c:v>
                </c:pt>
                <c:pt idx="3987">
                  <c:v>45107</c:v>
                </c:pt>
                <c:pt idx="3988">
                  <c:v>45110</c:v>
                </c:pt>
                <c:pt idx="3989">
                  <c:v>45112</c:v>
                </c:pt>
                <c:pt idx="3990">
                  <c:v>45113</c:v>
                </c:pt>
                <c:pt idx="3991">
                  <c:v>45114</c:v>
                </c:pt>
                <c:pt idx="3992">
                  <c:v>45117</c:v>
                </c:pt>
                <c:pt idx="3993">
                  <c:v>45118</c:v>
                </c:pt>
                <c:pt idx="3994">
                  <c:v>45119</c:v>
                </c:pt>
                <c:pt idx="3995">
                  <c:v>45120</c:v>
                </c:pt>
                <c:pt idx="3996">
                  <c:v>45121</c:v>
                </c:pt>
                <c:pt idx="3997">
                  <c:v>45124</c:v>
                </c:pt>
                <c:pt idx="3998">
                  <c:v>45125</c:v>
                </c:pt>
                <c:pt idx="3999">
                  <c:v>45126</c:v>
                </c:pt>
                <c:pt idx="4000">
                  <c:v>45127</c:v>
                </c:pt>
                <c:pt idx="4001">
                  <c:v>45128</c:v>
                </c:pt>
                <c:pt idx="4002">
                  <c:v>45131</c:v>
                </c:pt>
                <c:pt idx="4003">
                  <c:v>45132</c:v>
                </c:pt>
                <c:pt idx="4004">
                  <c:v>45133</c:v>
                </c:pt>
                <c:pt idx="4005">
                  <c:v>45134</c:v>
                </c:pt>
                <c:pt idx="4006">
                  <c:v>45135</c:v>
                </c:pt>
                <c:pt idx="4007">
                  <c:v>45138</c:v>
                </c:pt>
                <c:pt idx="4008">
                  <c:v>45139</c:v>
                </c:pt>
                <c:pt idx="4009">
                  <c:v>45140</c:v>
                </c:pt>
                <c:pt idx="4010">
                  <c:v>45141</c:v>
                </c:pt>
                <c:pt idx="4011">
                  <c:v>45142</c:v>
                </c:pt>
                <c:pt idx="4012">
                  <c:v>45145</c:v>
                </c:pt>
                <c:pt idx="4013">
                  <c:v>45146</c:v>
                </c:pt>
                <c:pt idx="4014">
                  <c:v>45147</c:v>
                </c:pt>
                <c:pt idx="4015">
                  <c:v>45148</c:v>
                </c:pt>
                <c:pt idx="4016">
                  <c:v>45149</c:v>
                </c:pt>
                <c:pt idx="4017">
                  <c:v>45152</c:v>
                </c:pt>
                <c:pt idx="4018">
                  <c:v>45153</c:v>
                </c:pt>
                <c:pt idx="4019">
                  <c:v>45154</c:v>
                </c:pt>
                <c:pt idx="4020">
                  <c:v>45155</c:v>
                </c:pt>
                <c:pt idx="4021">
                  <c:v>45156</c:v>
                </c:pt>
                <c:pt idx="4022">
                  <c:v>45159</c:v>
                </c:pt>
                <c:pt idx="4023">
                  <c:v>45160</c:v>
                </c:pt>
                <c:pt idx="4024">
                  <c:v>45161</c:v>
                </c:pt>
                <c:pt idx="4025">
                  <c:v>45162</c:v>
                </c:pt>
                <c:pt idx="4026">
                  <c:v>45163</c:v>
                </c:pt>
                <c:pt idx="4027">
                  <c:v>45166</c:v>
                </c:pt>
                <c:pt idx="4028">
                  <c:v>45167</c:v>
                </c:pt>
                <c:pt idx="4029">
                  <c:v>45168</c:v>
                </c:pt>
                <c:pt idx="4030">
                  <c:v>45169</c:v>
                </c:pt>
                <c:pt idx="4031">
                  <c:v>45170</c:v>
                </c:pt>
                <c:pt idx="4032">
                  <c:v>45174</c:v>
                </c:pt>
                <c:pt idx="4033">
                  <c:v>45175</c:v>
                </c:pt>
                <c:pt idx="4034">
                  <c:v>45176</c:v>
                </c:pt>
                <c:pt idx="4035">
                  <c:v>45177</c:v>
                </c:pt>
                <c:pt idx="4036">
                  <c:v>45180</c:v>
                </c:pt>
                <c:pt idx="4037">
                  <c:v>45181</c:v>
                </c:pt>
                <c:pt idx="4038">
                  <c:v>45182</c:v>
                </c:pt>
                <c:pt idx="4039">
                  <c:v>45183</c:v>
                </c:pt>
                <c:pt idx="4040">
                  <c:v>45184</c:v>
                </c:pt>
                <c:pt idx="4041">
                  <c:v>45187</c:v>
                </c:pt>
                <c:pt idx="4042">
                  <c:v>45188</c:v>
                </c:pt>
                <c:pt idx="4043">
                  <c:v>45189</c:v>
                </c:pt>
                <c:pt idx="4044">
                  <c:v>45190</c:v>
                </c:pt>
                <c:pt idx="4045">
                  <c:v>45191</c:v>
                </c:pt>
                <c:pt idx="4046">
                  <c:v>45194</c:v>
                </c:pt>
                <c:pt idx="4047">
                  <c:v>45195</c:v>
                </c:pt>
                <c:pt idx="4048">
                  <c:v>45196</c:v>
                </c:pt>
                <c:pt idx="4049">
                  <c:v>45197</c:v>
                </c:pt>
                <c:pt idx="4050">
                  <c:v>45198</c:v>
                </c:pt>
                <c:pt idx="4051">
                  <c:v>45201</c:v>
                </c:pt>
                <c:pt idx="4052">
                  <c:v>45202</c:v>
                </c:pt>
                <c:pt idx="4053">
                  <c:v>45203</c:v>
                </c:pt>
                <c:pt idx="4054">
                  <c:v>45204</c:v>
                </c:pt>
                <c:pt idx="4055">
                  <c:v>45205</c:v>
                </c:pt>
                <c:pt idx="4056">
                  <c:v>45209</c:v>
                </c:pt>
                <c:pt idx="4057">
                  <c:v>45210</c:v>
                </c:pt>
                <c:pt idx="4058">
                  <c:v>45211</c:v>
                </c:pt>
                <c:pt idx="4059">
                  <c:v>45212</c:v>
                </c:pt>
                <c:pt idx="4060">
                  <c:v>45215</c:v>
                </c:pt>
                <c:pt idx="4061">
                  <c:v>45216</c:v>
                </c:pt>
                <c:pt idx="4062">
                  <c:v>45217</c:v>
                </c:pt>
                <c:pt idx="4063">
                  <c:v>45218</c:v>
                </c:pt>
                <c:pt idx="4064">
                  <c:v>45219</c:v>
                </c:pt>
                <c:pt idx="4065">
                  <c:v>45222</c:v>
                </c:pt>
                <c:pt idx="4066">
                  <c:v>45223</c:v>
                </c:pt>
                <c:pt idx="4067">
                  <c:v>45224</c:v>
                </c:pt>
                <c:pt idx="4068">
                  <c:v>45225</c:v>
                </c:pt>
                <c:pt idx="4069">
                  <c:v>45226</c:v>
                </c:pt>
                <c:pt idx="4070">
                  <c:v>45229</c:v>
                </c:pt>
                <c:pt idx="4071">
                  <c:v>45230</c:v>
                </c:pt>
                <c:pt idx="4072">
                  <c:v>45231</c:v>
                </c:pt>
                <c:pt idx="4073">
                  <c:v>45232</c:v>
                </c:pt>
                <c:pt idx="4074">
                  <c:v>45233</c:v>
                </c:pt>
                <c:pt idx="4075">
                  <c:v>45236</c:v>
                </c:pt>
                <c:pt idx="4076">
                  <c:v>45237</c:v>
                </c:pt>
                <c:pt idx="4077">
                  <c:v>45238</c:v>
                </c:pt>
                <c:pt idx="4078">
                  <c:v>45239</c:v>
                </c:pt>
                <c:pt idx="4079">
                  <c:v>45240</c:v>
                </c:pt>
                <c:pt idx="4080">
                  <c:v>45243</c:v>
                </c:pt>
                <c:pt idx="4081">
                  <c:v>45244</c:v>
                </c:pt>
                <c:pt idx="4082">
                  <c:v>45245</c:v>
                </c:pt>
                <c:pt idx="4083">
                  <c:v>45246</c:v>
                </c:pt>
                <c:pt idx="4084">
                  <c:v>45247</c:v>
                </c:pt>
                <c:pt idx="4085">
                  <c:v>45250</c:v>
                </c:pt>
                <c:pt idx="4086">
                  <c:v>45251</c:v>
                </c:pt>
                <c:pt idx="4087">
                  <c:v>45252</c:v>
                </c:pt>
                <c:pt idx="4088">
                  <c:v>45254</c:v>
                </c:pt>
                <c:pt idx="4089">
                  <c:v>45257</c:v>
                </c:pt>
                <c:pt idx="4090">
                  <c:v>45258</c:v>
                </c:pt>
                <c:pt idx="4091">
                  <c:v>45259</c:v>
                </c:pt>
                <c:pt idx="4092">
                  <c:v>45260</c:v>
                </c:pt>
                <c:pt idx="4093">
                  <c:v>45261</c:v>
                </c:pt>
                <c:pt idx="4094">
                  <c:v>45264</c:v>
                </c:pt>
                <c:pt idx="4095">
                  <c:v>45265</c:v>
                </c:pt>
                <c:pt idx="4096">
                  <c:v>45266</c:v>
                </c:pt>
                <c:pt idx="4097">
                  <c:v>45267</c:v>
                </c:pt>
                <c:pt idx="4098">
                  <c:v>45268</c:v>
                </c:pt>
                <c:pt idx="4099">
                  <c:v>45271</c:v>
                </c:pt>
                <c:pt idx="4100">
                  <c:v>45272</c:v>
                </c:pt>
                <c:pt idx="4101">
                  <c:v>45273</c:v>
                </c:pt>
                <c:pt idx="4102">
                  <c:v>45274</c:v>
                </c:pt>
                <c:pt idx="4103">
                  <c:v>45275</c:v>
                </c:pt>
                <c:pt idx="4104">
                  <c:v>45278</c:v>
                </c:pt>
                <c:pt idx="4105">
                  <c:v>45279</c:v>
                </c:pt>
                <c:pt idx="4106">
                  <c:v>45280</c:v>
                </c:pt>
                <c:pt idx="4107">
                  <c:v>45281</c:v>
                </c:pt>
                <c:pt idx="4108">
                  <c:v>45282</c:v>
                </c:pt>
                <c:pt idx="4109">
                  <c:v>45286</c:v>
                </c:pt>
                <c:pt idx="4110">
                  <c:v>45287</c:v>
                </c:pt>
                <c:pt idx="4111">
                  <c:v>45288</c:v>
                </c:pt>
                <c:pt idx="4112">
                  <c:v>45289</c:v>
                </c:pt>
                <c:pt idx="4113">
                  <c:v>45293</c:v>
                </c:pt>
                <c:pt idx="4114">
                  <c:v>45294</c:v>
                </c:pt>
                <c:pt idx="4115">
                  <c:v>45295</c:v>
                </c:pt>
                <c:pt idx="4116">
                  <c:v>45296</c:v>
                </c:pt>
                <c:pt idx="4117">
                  <c:v>45299</c:v>
                </c:pt>
                <c:pt idx="4118">
                  <c:v>45300</c:v>
                </c:pt>
                <c:pt idx="4119">
                  <c:v>45301</c:v>
                </c:pt>
                <c:pt idx="4120">
                  <c:v>45302</c:v>
                </c:pt>
                <c:pt idx="4121">
                  <c:v>45303</c:v>
                </c:pt>
                <c:pt idx="4122">
                  <c:v>45307</c:v>
                </c:pt>
                <c:pt idx="4123">
                  <c:v>45308</c:v>
                </c:pt>
                <c:pt idx="4124">
                  <c:v>45309</c:v>
                </c:pt>
                <c:pt idx="4125">
                  <c:v>45310</c:v>
                </c:pt>
                <c:pt idx="4126">
                  <c:v>45313</c:v>
                </c:pt>
                <c:pt idx="4127">
                  <c:v>45314</c:v>
                </c:pt>
                <c:pt idx="4128">
                  <c:v>45315</c:v>
                </c:pt>
                <c:pt idx="4129">
                  <c:v>45316</c:v>
                </c:pt>
                <c:pt idx="4130">
                  <c:v>45317</c:v>
                </c:pt>
                <c:pt idx="4131">
                  <c:v>45320</c:v>
                </c:pt>
                <c:pt idx="4132">
                  <c:v>45321</c:v>
                </c:pt>
                <c:pt idx="4133">
                  <c:v>45322</c:v>
                </c:pt>
                <c:pt idx="4134">
                  <c:v>45323</c:v>
                </c:pt>
                <c:pt idx="4135">
                  <c:v>45324</c:v>
                </c:pt>
                <c:pt idx="4136">
                  <c:v>45327</c:v>
                </c:pt>
                <c:pt idx="4137">
                  <c:v>45328</c:v>
                </c:pt>
                <c:pt idx="4138">
                  <c:v>45329</c:v>
                </c:pt>
                <c:pt idx="4139">
                  <c:v>45330</c:v>
                </c:pt>
                <c:pt idx="4140">
                  <c:v>45331</c:v>
                </c:pt>
                <c:pt idx="4141">
                  <c:v>45334</c:v>
                </c:pt>
                <c:pt idx="4142">
                  <c:v>45335</c:v>
                </c:pt>
                <c:pt idx="4143">
                  <c:v>45336</c:v>
                </c:pt>
                <c:pt idx="4144">
                  <c:v>45337</c:v>
                </c:pt>
                <c:pt idx="4145">
                  <c:v>45338</c:v>
                </c:pt>
                <c:pt idx="4146">
                  <c:v>45342</c:v>
                </c:pt>
                <c:pt idx="4147">
                  <c:v>45343</c:v>
                </c:pt>
                <c:pt idx="4148">
                  <c:v>45344</c:v>
                </c:pt>
                <c:pt idx="4149">
                  <c:v>45345</c:v>
                </c:pt>
                <c:pt idx="4150">
                  <c:v>45348</c:v>
                </c:pt>
                <c:pt idx="4151">
                  <c:v>45349</c:v>
                </c:pt>
                <c:pt idx="4152">
                  <c:v>45350</c:v>
                </c:pt>
                <c:pt idx="4153">
                  <c:v>45351</c:v>
                </c:pt>
                <c:pt idx="4154">
                  <c:v>45352</c:v>
                </c:pt>
                <c:pt idx="4155">
                  <c:v>45355</c:v>
                </c:pt>
                <c:pt idx="4156">
                  <c:v>45356</c:v>
                </c:pt>
                <c:pt idx="4157">
                  <c:v>45357</c:v>
                </c:pt>
                <c:pt idx="4158">
                  <c:v>45358</c:v>
                </c:pt>
                <c:pt idx="4159">
                  <c:v>45359</c:v>
                </c:pt>
                <c:pt idx="4160">
                  <c:v>45362</c:v>
                </c:pt>
                <c:pt idx="4161">
                  <c:v>45363</c:v>
                </c:pt>
                <c:pt idx="4162">
                  <c:v>45364</c:v>
                </c:pt>
                <c:pt idx="4163">
                  <c:v>45365</c:v>
                </c:pt>
                <c:pt idx="4164">
                  <c:v>45366</c:v>
                </c:pt>
                <c:pt idx="4165">
                  <c:v>45369</c:v>
                </c:pt>
                <c:pt idx="4166">
                  <c:v>45370</c:v>
                </c:pt>
                <c:pt idx="4167">
                  <c:v>45371</c:v>
                </c:pt>
                <c:pt idx="4168">
                  <c:v>45372</c:v>
                </c:pt>
                <c:pt idx="4169">
                  <c:v>45373</c:v>
                </c:pt>
                <c:pt idx="4170">
                  <c:v>45376</c:v>
                </c:pt>
                <c:pt idx="4171">
                  <c:v>45377</c:v>
                </c:pt>
                <c:pt idx="4172">
                  <c:v>45378</c:v>
                </c:pt>
                <c:pt idx="4173">
                  <c:v>45379</c:v>
                </c:pt>
                <c:pt idx="4174">
                  <c:v>45383</c:v>
                </c:pt>
                <c:pt idx="4175">
                  <c:v>45384</c:v>
                </c:pt>
                <c:pt idx="4176">
                  <c:v>45385</c:v>
                </c:pt>
                <c:pt idx="4177">
                  <c:v>45386</c:v>
                </c:pt>
                <c:pt idx="4178">
                  <c:v>45387</c:v>
                </c:pt>
                <c:pt idx="4179">
                  <c:v>45390</c:v>
                </c:pt>
                <c:pt idx="4180">
                  <c:v>45391</c:v>
                </c:pt>
                <c:pt idx="4181">
                  <c:v>45392</c:v>
                </c:pt>
                <c:pt idx="4182">
                  <c:v>45393</c:v>
                </c:pt>
                <c:pt idx="4183">
                  <c:v>45394</c:v>
                </c:pt>
                <c:pt idx="4184">
                  <c:v>45397</c:v>
                </c:pt>
                <c:pt idx="4185">
                  <c:v>45398</c:v>
                </c:pt>
                <c:pt idx="4186">
                  <c:v>45399</c:v>
                </c:pt>
                <c:pt idx="4187">
                  <c:v>45400</c:v>
                </c:pt>
                <c:pt idx="4188">
                  <c:v>45401</c:v>
                </c:pt>
                <c:pt idx="4189">
                  <c:v>45404</c:v>
                </c:pt>
                <c:pt idx="4190">
                  <c:v>45405</c:v>
                </c:pt>
                <c:pt idx="4191">
                  <c:v>45406</c:v>
                </c:pt>
                <c:pt idx="4192">
                  <c:v>45407</c:v>
                </c:pt>
                <c:pt idx="4193">
                  <c:v>45408</c:v>
                </c:pt>
                <c:pt idx="4194">
                  <c:v>45411</c:v>
                </c:pt>
                <c:pt idx="4195">
                  <c:v>45412</c:v>
                </c:pt>
                <c:pt idx="4196">
                  <c:v>45413</c:v>
                </c:pt>
                <c:pt idx="4197">
                  <c:v>45414</c:v>
                </c:pt>
                <c:pt idx="4198">
                  <c:v>45415</c:v>
                </c:pt>
                <c:pt idx="4199">
                  <c:v>45418</c:v>
                </c:pt>
                <c:pt idx="4200">
                  <c:v>45419</c:v>
                </c:pt>
                <c:pt idx="4201">
                  <c:v>45420</c:v>
                </c:pt>
                <c:pt idx="4202">
                  <c:v>45421</c:v>
                </c:pt>
                <c:pt idx="4203">
                  <c:v>45422</c:v>
                </c:pt>
                <c:pt idx="4204">
                  <c:v>45425</c:v>
                </c:pt>
                <c:pt idx="4205">
                  <c:v>45426</c:v>
                </c:pt>
                <c:pt idx="4206">
                  <c:v>45427</c:v>
                </c:pt>
                <c:pt idx="4207">
                  <c:v>45428</c:v>
                </c:pt>
                <c:pt idx="4208">
                  <c:v>45429</c:v>
                </c:pt>
                <c:pt idx="4209">
                  <c:v>45432</c:v>
                </c:pt>
                <c:pt idx="4210">
                  <c:v>45433</c:v>
                </c:pt>
                <c:pt idx="4211">
                  <c:v>45434</c:v>
                </c:pt>
                <c:pt idx="4212">
                  <c:v>45435</c:v>
                </c:pt>
                <c:pt idx="4213">
                  <c:v>45436</c:v>
                </c:pt>
                <c:pt idx="4214">
                  <c:v>45440</c:v>
                </c:pt>
                <c:pt idx="4215">
                  <c:v>45441</c:v>
                </c:pt>
                <c:pt idx="4216">
                  <c:v>45442</c:v>
                </c:pt>
                <c:pt idx="4217">
                  <c:v>45443</c:v>
                </c:pt>
                <c:pt idx="4218">
                  <c:v>45446</c:v>
                </c:pt>
                <c:pt idx="4219">
                  <c:v>45447</c:v>
                </c:pt>
                <c:pt idx="4220">
                  <c:v>45448</c:v>
                </c:pt>
                <c:pt idx="4221">
                  <c:v>45449</c:v>
                </c:pt>
                <c:pt idx="4222">
                  <c:v>45450</c:v>
                </c:pt>
                <c:pt idx="4223">
                  <c:v>45453</c:v>
                </c:pt>
                <c:pt idx="4224">
                  <c:v>45454</c:v>
                </c:pt>
                <c:pt idx="4225">
                  <c:v>45455</c:v>
                </c:pt>
                <c:pt idx="4226">
                  <c:v>45456</c:v>
                </c:pt>
                <c:pt idx="4227">
                  <c:v>45457</c:v>
                </c:pt>
                <c:pt idx="4228">
                  <c:v>45460</c:v>
                </c:pt>
                <c:pt idx="4229">
                  <c:v>45461</c:v>
                </c:pt>
                <c:pt idx="4230">
                  <c:v>45463</c:v>
                </c:pt>
                <c:pt idx="4231">
                  <c:v>45464</c:v>
                </c:pt>
                <c:pt idx="4232">
                  <c:v>45467</c:v>
                </c:pt>
                <c:pt idx="4233">
                  <c:v>45468</c:v>
                </c:pt>
                <c:pt idx="4234">
                  <c:v>45469</c:v>
                </c:pt>
                <c:pt idx="4235">
                  <c:v>45470</c:v>
                </c:pt>
                <c:pt idx="4236">
                  <c:v>45471</c:v>
                </c:pt>
                <c:pt idx="4237">
                  <c:v>45474</c:v>
                </c:pt>
                <c:pt idx="4238">
                  <c:v>45475</c:v>
                </c:pt>
                <c:pt idx="4239">
                  <c:v>45476</c:v>
                </c:pt>
                <c:pt idx="4240">
                  <c:v>45478</c:v>
                </c:pt>
                <c:pt idx="4241">
                  <c:v>45481</c:v>
                </c:pt>
                <c:pt idx="4242">
                  <c:v>45482</c:v>
                </c:pt>
                <c:pt idx="4243">
                  <c:v>45483</c:v>
                </c:pt>
                <c:pt idx="4244">
                  <c:v>45484</c:v>
                </c:pt>
                <c:pt idx="4245">
                  <c:v>45485</c:v>
                </c:pt>
                <c:pt idx="4246">
                  <c:v>45488</c:v>
                </c:pt>
                <c:pt idx="4247">
                  <c:v>45489</c:v>
                </c:pt>
                <c:pt idx="4248">
                  <c:v>45490</c:v>
                </c:pt>
                <c:pt idx="4249">
                  <c:v>45491</c:v>
                </c:pt>
                <c:pt idx="4250">
                  <c:v>45492</c:v>
                </c:pt>
                <c:pt idx="4251">
                  <c:v>45495</c:v>
                </c:pt>
                <c:pt idx="4252">
                  <c:v>45496</c:v>
                </c:pt>
                <c:pt idx="4253">
                  <c:v>45497</c:v>
                </c:pt>
                <c:pt idx="4254">
                  <c:v>45498</c:v>
                </c:pt>
                <c:pt idx="4255">
                  <c:v>45499</c:v>
                </c:pt>
                <c:pt idx="4256">
                  <c:v>45502</c:v>
                </c:pt>
                <c:pt idx="4257">
                  <c:v>45503</c:v>
                </c:pt>
                <c:pt idx="4258">
                  <c:v>45504</c:v>
                </c:pt>
                <c:pt idx="4259">
                  <c:v>45505</c:v>
                </c:pt>
                <c:pt idx="4260">
                  <c:v>45506</c:v>
                </c:pt>
                <c:pt idx="4261">
                  <c:v>45509</c:v>
                </c:pt>
                <c:pt idx="4262">
                  <c:v>45510</c:v>
                </c:pt>
                <c:pt idx="4263">
                  <c:v>45511</c:v>
                </c:pt>
                <c:pt idx="4264">
                  <c:v>45512</c:v>
                </c:pt>
                <c:pt idx="4265">
                  <c:v>45513</c:v>
                </c:pt>
                <c:pt idx="4266">
                  <c:v>45516</c:v>
                </c:pt>
                <c:pt idx="4267">
                  <c:v>45517</c:v>
                </c:pt>
                <c:pt idx="4268">
                  <c:v>45518</c:v>
                </c:pt>
                <c:pt idx="4269">
                  <c:v>45519</c:v>
                </c:pt>
                <c:pt idx="4270">
                  <c:v>45520</c:v>
                </c:pt>
                <c:pt idx="4271">
                  <c:v>45523</c:v>
                </c:pt>
                <c:pt idx="4272">
                  <c:v>45524</c:v>
                </c:pt>
                <c:pt idx="4273">
                  <c:v>45525</c:v>
                </c:pt>
                <c:pt idx="4274">
                  <c:v>45526</c:v>
                </c:pt>
                <c:pt idx="4275">
                  <c:v>45527</c:v>
                </c:pt>
                <c:pt idx="4276">
                  <c:v>45530</c:v>
                </c:pt>
                <c:pt idx="4277">
                  <c:v>45531</c:v>
                </c:pt>
                <c:pt idx="4278">
                  <c:v>45532</c:v>
                </c:pt>
                <c:pt idx="4279">
                  <c:v>45533</c:v>
                </c:pt>
                <c:pt idx="4280">
                  <c:v>45534</c:v>
                </c:pt>
                <c:pt idx="4281">
                  <c:v>45538</c:v>
                </c:pt>
                <c:pt idx="4282">
                  <c:v>45539</c:v>
                </c:pt>
                <c:pt idx="4283">
                  <c:v>45540</c:v>
                </c:pt>
                <c:pt idx="4284">
                  <c:v>45541</c:v>
                </c:pt>
                <c:pt idx="4285">
                  <c:v>45544</c:v>
                </c:pt>
                <c:pt idx="4286">
                  <c:v>45545</c:v>
                </c:pt>
                <c:pt idx="4287">
                  <c:v>45546</c:v>
                </c:pt>
                <c:pt idx="4288">
                  <c:v>45547</c:v>
                </c:pt>
                <c:pt idx="4289">
                  <c:v>45548</c:v>
                </c:pt>
                <c:pt idx="4290">
                  <c:v>45551</c:v>
                </c:pt>
                <c:pt idx="4291">
                  <c:v>45552</c:v>
                </c:pt>
                <c:pt idx="4292">
                  <c:v>45553</c:v>
                </c:pt>
                <c:pt idx="4293">
                  <c:v>45554</c:v>
                </c:pt>
                <c:pt idx="4294">
                  <c:v>45555</c:v>
                </c:pt>
                <c:pt idx="4295">
                  <c:v>45558</c:v>
                </c:pt>
                <c:pt idx="4296">
                  <c:v>45559</c:v>
                </c:pt>
                <c:pt idx="4297">
                  <c:v>45560</c:v>
                </c:pt>
                <c:pt idx="4298">
                  <c:v>45561</c:v>
                </c:pt>
                <c:pt idx="4299">
                  <c:v>45562</c:v>
                </c:pt>
                <c:pt idx="4300">
                  <c:v>45565</c:v>
                </c:pt>
                <c:pt idx="4301">
                  <c:v>45566</c:v>
                </c:pt>
                <c:pt idx="4302">
                  <c:v>45567</c:v>
                </c:pt>
                <c:pt idx="4303">
                  <c:v>45568</c:v>
                </c:pt>
                <c:pt idx="4304">
                  <c:v>45569</c:v>
                </c:pt>
                <c:pt idx="4305">
                  <c:v>45572</c:v>
                </c:pt>
                <c:pt idx="4306">
                  <c:v>45573</c:v>
                </c:pt>
                <c:pt idx="4307">
                  <c:v>45574</c:v>
                </c:pt>
                <c:pt idx="4308">
                  <c:v>45575</c:v>
                </c:pt>
                <c:pt idx="4309">
                  <c:v>45576</c:v>
                </c:pt>
                <c:pt idx="4310">
                  <c:v>45580</c:v>
                </c:pt>
                <c:pt idx="4311">
                  <c:v>45581</c:v>
                </c:pt>
                <c:pt idx="4312">
                  <c:v>45582</c:v>
                </c:pt>
                <c:pt idx="4313">
                  <c:v>45583</c:v>
                </c:pt>
                <c:pt idx="4314">
                  <c:v>45586</c:v>
                </c:pt>
                <c:pt idx="4315">
                  <c:v>45587</c:v>
                </c:pt>
                <c:pt idx="4316">
                  <c:v>45588</c:v>
                </c:pt>
                <c:pt idx="4317">
                  <c:v>45589</c:v>
                </c:pt>
                <c:pt idx="4318">
                  <c:v>45590</c:v>
                </c:pt>
                <c:pt idx="4319">
                  <c:v>45593</c:v>
                </c:pt>
                <c:pt idx="4320">
                  <c:v>45594</c:v>
                </c:pt>
                <c:pt idx="4321">
                  <c:v>45595</c:v>
                </c:pt>
                <c:pt idx="4322">
                  <c:v>45596</c:v>
                </c:pt>
                <c:pt idx="4323">
                  <c:v>45597</c:v>
                </c:pt>
                <c:pt idx="4324">
                  <c:v>45600</c:v>
                </c:pt>
                <c:pt idx="4325">
                  <c:v>45601</c:v>
                </c:pt>
                <c:pt idx="4326">
                  <c:v>45602</c:v>
                </c:pt>
                <c:pt idx="4327">
                  <c:v>45603</c:v>
                </c:pt>
                <c:pt idx="4328">
                  <c:v>45604</c:v>
                </c:pt>
                <c:pt idx="4329">
                  <c:v>45608</c:v>
                </c:pt>
                <c:pt idx="4330">
                  <c:v>45609</c:v>
                </c:pt>
                <c:pt idx="4331">
                  <c:v>45610</c:v>
                </c:pt>
                <c:pt idx="4332">
                  <c:v>45611</c:v>
                </c:pt>
                <c:pt idx="4333">
                  <c:v>45614</c:v>
                </c:pt>
                <c:pt idx="4334">
                  <c:v>45615</c:v>
                </c:pt>
                <c:pt idx="4335">
                  <c:v>45616</c:v>
                </c:pt>
                <c:pt idx="4336">
                  <c:v>45617</c:v>
                </c:pt>
                <c:pt idx="4337">
                  <c:v>45618</c:v>
                </c:pt>
                <c:pt idx="4338">
                  <c:v>45621</c:v>
                </c:pt>
                <c:pt idx="4339">
                  <c:v>45622</c:v>
                </c:pt>
                <c:pt idx="4340">
                  <c:v>45623</c:v>
                </c:pt>
                <c:pt idx="4341">
                  <c:v>45625</c:v>
                </c:pt>
                <c:pt idx="4342">
                  <c:v>45628</c:v>
                </c:pt>
                <c:pt idx="4343">
                  <c:v>45629</c:v>
                </c:pt>
                <c:pt idx="4344">
                  <c:v>45630</c:v>
                </c:pt>
                <c:pt idx="4345">
                  <c:v>45631</c:v>
                </c:pt>
                <c:pt idx="4346">
                  <c:v>45632</c:v>
                </c:pt>
                <c:pt idx="4347">
                  <c:v>45635</c:v>
                </c:pt>
                <c:pt idx="4348">
                  <c:v>45636</c:v>
                </c:pt>
                <c:pt idx="4349">
                  <c:v>45637</c:v>
                </c:pt>
                <c:pt idx="4350">
                  <c:v>45638</c:v>
                </c:pt>
                <c:pt idx="4351">
                  <c:v>45639</c:v>
                </c:pt>
                <c:pt idx="4352">
                  <c:v>45642</c:v>
                </c:pt>
                <c:pt idx="4353">
                  <c:v>45643</c:v>
                </c:pt>
                <c:pt idx="4354">
                  <c:v>45644</c:v>
                </c:pt>
                <c:pt idx="4355">
                  <c:v>45645</c:v>
                </c:pt>
                <c:pt idx="4356">
                  <c:v>45646</c:v>
                </c:pt>
                <c:pt idx="4357">
                  <c:v>45649</c:v>
                </c:pt>
                <c:pt idx="4358">
                  <c:v>45650</c:v>
                </c:pt>
                <c:pt idx="4359">
                  <c:v>45652</c:v>
                </c:pt>
                <c:pt idx="4360">
                  <c:v>45653</c:v>
                </c:pt>
                <c:pt idx="4361">
                  <c:v>45656</c:v>
                </c:pt>
                <c:pt idx="4362">
                  <c:v>45657</c:v>
                </c:pt>
                <c:pt idx="4363">
                  <c:v>45659</c:v>
                </c:pt>
                <c:pt idx="4364">
                  <c:v>45660</c:v>
                </c:pt>
                <c:pt idx="4365">
                  <c:v>45663</c:v>
                </c:pt>
                <c:pt idx="4366">
                  <c:v>45664</c:v>
                </c:pt>
                <c:pt idx="4367">
                  <c:v>45665</c:v>
                </c:pt>
                <c:pt idx="4368">
                  <c:v>45666</c:v>
                </c:pt>
                <c:pt idx="4369">
                  <c:v>45667</c:v>
                </c:pt>
                <c:pt idx="4370">
                  <c:v>45670</c:v>
                </c:pt>
                <c:pt idx="4371">
                  <c:v>45671</c:v>
                </c:pt>
                <c:pt idx="4372">
                  <c:v>45672</c:v>
                </c:pt>
                <c:pt idx="4373">
                  <c:v>45673</c:v>
                </c:pt>
                <c:pt idx="4374">
                  <c:v>45674</c:v>
                </c:pt>
                <c:pt idx="4375">
                  <c:v>45678</c:v>
                </c:pt>
                <c:pt idx="4376">
                  <c:v>45679</c:v>
                </c:pt>
                <c:pt idx="4377">
                  <c:v>45680</c:v>
                </c:pt>
                <c:pt idx="4378">
                  <c:v>45681</c:v>
                </c:pt>
                <c:pt idx="4379">
                  <c:v>45684</c:v>
                </c:pt>
                <c:pt idx="4380">
                  <c:v>45685</c:v>
                </c:pt>
                <c:pt idx="4381">
                  <c:v>45686</c:v>
                </c:pt>
                <c:pt idx="4382">
                  <c:v>45687</c:v>
                </c:pt>
                <c:pt idx="4383">
                  <c:v>45688</c:v>
                </c:pt>
                <c:pt idx="4384">
                  <c:v>45691</c:v>
                </c:pt>
                <c:pt idx="4385">
                  <c:v>45692</c:v>
                </c:pt>
                <c:pt idx="4386">
                  <c:v>45693</c:v>
                </c:pt>
                <c:pt idx="4387">
                  <c:v>45694</c:v>
                </c:pt>
                <c:pt idx="4388">
                  <c:v>45695</c:v>
                </c:pt>
                <c:pt idx="4389">
                  <c:v>45698</c:v>
                </c:pt>
                <c:pt idx="4390">
                  <c:v>45699</c:v>
                </c:pt>
                <c:pt idx="4391">
                  <c:v>45700</c:v>
                </c:pt>
                <c:pt idx="4392">
                  <c:v>45701</c:v>
                </c:pt>
                <c:pt idx="4393">
                  <c:v>45702</c:v>
                </c:pt>
                <c:pt idx="4394">
                  <c:v>45706</c:v>
                </c:pt>
                <c:pt idx="4395">
                  <c:v>45707</c:v>
                </c:pt>
                <c:pt idx="4396">
                  <c:v>45708</c:v>
                </c:pt>
                <c:pt idx="4397">
                  <c:v>45709</c:v>
                </c:pt>
                <c:pt idx="4398">
                  <c:v>45712</c:v>
                </c:pt>
                <c:pt idx="4399">
                  <c:v>45713</c:v>
                </c:pt>
                <c:pt idx="4400">
                  <c:v>45714</c:v>
                </c:pt>
                <c:pt idx="4401">
                  <c:v>45715</c:v>
                </c:pt>
                <c:pt idx="4402">
                  <c:v>45716</c:v>
                </c:pt>
                <c:pt idx="4403">
                  <c:v>45719</c:v>
                </c:pt>
                <c:pt idx="4404">
                  <c:v>45720</c:v>
                </c:pt>
                <c:pt idx="4405">
                  <c:v>45721</c:v>
                </c:pt>
                <c:pt idx="4406">
                  <c:v>45722</c:v>
                </c:pt>
                <c:pt idx="4407">
                  <c:v>45723</c:v>
                </c:pt>
                <c:pt idx="4408">
                  <c:v>45726</c:v>
                </c:pt>
                <c:pt idx="4409">
                  <c:v>45727</c:v>
                </c:pt>
                <c:pt idx="4410">
                  <c:v>45728</c:v>
                </c:pt>
                <c:pt idx="4411">
                  <c:v>45729</c:v>
                </c:pt>
                <c:pt idx="4412">
                  <c:v>45730</c:v>
                </c:pt>
                <c:pt idx="4413">
                  <c:v>45733</c:v>
                </c:pt>
                <c:pt idx="4414">
                  <c:v>45734</c:v>
                </c:pt>
                <c:pt idx="4415">
                  <c:v>45735</c:v>
                </c:pt>
                <c:pt idx="4416">
                  <c:v>45736</c:v>
                </c:pt>
                <c:pt idx="4417">
                  <c:v>45737</c:v>
                </c:pt>
                <c:pt idx="4418">
                  <c:v>45740</c:v>
                </c:pt>
                <c:pt idx="4419">
                  <c:v>45741</c:v>
                </c:pt>
                <c:pt idx="4420">
                  <c:v>45742</c:v>
                </c:pt>
                <c:pt idx="4421">
                  <c:v>45743</c:v>
                </c:pt>
                <c:pt idx="4422">
                  <c:v>45744</c:v>
                </c:pt>
                <c:pt idx="4423">
                  <c:v>45747</c:v>
                </c:pt>
                <c:pt idx="4424">
                  <c:v>45748</c:v>
                </c:pt>
                <c:pt idx="4425">
                  <c:v>45749</c:v>
                </c:pt>
                <c:pt idx="4426">
                  <c:v>45750</c:v>
                </c:pt>
                <c:pt idx="4427">
                  <c:v>45751</c:v>
                </c:pt>
                <c:pt idx="4428">
                  <c:v>45754</c:v>
                </c:pt>
                <c:pt idx="4429">
                  <c:v>45755</c:v>
                </c:pt>
                <c:pt idx="4430">
                  <c:v>45756</c:v>
                </c:pt>
                <c:pt idx="4431">
                  <c:v>45757</c:v>
                </c:pt>
                <c:pt idx="4432">
                  <c:v>45758</c:v>
                </c:pt>
                <c:pt idx="4433">
                  <c:v>45761</c:v>
                </c:pt>
                <c:pt idx="4434">
                  <c:v>45762</c:v>
                </c:pt>
                <c:pt idx="4435">
                  <c:v>45763</c:v>
                </c:pt>
                <c:pt idx="4436">
                  <c:v>45764</c:v>
                </c:pt>
                <c:pt idx="4437">
                  <c:v>45768</c:v>
                </c:pt>
                <c:pt idx="4438">
                  <c:v>45769</c:v>
                </c:pt>
                <c:pt idx="4439">
                  <c:v>45770</c:v>
                </c:pt>
                <c:pt idx="4440">
                  <c:v>45771</c:v>
                </c:pt>
                <c:pt idx="4441">
                  <c:v>45772</c:v>
                </c:pt>
                <c:pt idx="4442">
                  <c:v>45775</c:v>
                </c:pt>
                <c:pt idx="4443">
                  <c:v>45776</c:v>
                </c:pt>
                <c:pt idx="4444">
                  <c:v>45777</c:v>
                </c:pt>
                <c:pt idx="4445">
                  <c:v>45778</c:v>
                </c:pt>
                <c:pt idx="4446">
                  <c:v>45779</c:v>
                </c:pt>
                <c:pt idx="4447">
                  <c:v>45782</c:v>
                </c:pt>
                <c:pt idx="4448">
                  <c:v>45783</c:v>
                </c:pt>
                <c:pt idx="4449">
                  <c:v>45784</c:v>
                </c:pt>
                <c:pt idx="4450">
                  <c:v>45785</c:v>
                </c:pt>
                <c:pt idx="4451">
                  <c:v>45786</c:v>
                </c:pt>
                <c:pt idx="4452">
                  <c:v>45789</c:v>
                </c:pt>
                <c:pt idx="4453">
                  <c:v>45790</c:v>
                </c:pt>
                <c:pt idx="4454">
                  <c:v>45791</c:v>
                </c:pt>
                <c:pt idx="4455">
                  <c:v>45792</c:v>
                </c:pt>
                <c:pt idx="4456">
                  <c:v>45793</c:v>
                </c:pt>
                <c:pt idx="4457">
                  <c:v>45796</c:v>
                </c:pt>
                <c:pt idx="4458">
                  <c:v>45797</c:v>
                </c:pt>
                <c:pt idx="4459">
                  <c:v>45798</c:v>
                </c:pt>
                <c:pt idx="4460">
                  <c:v>45799</c:v>
                </c:pt>
                <c:pt idx="4461">
                  <c:v>45800</c:v>
                </c:pt>
                <c:pt idx="4462">
                  <c:v>45804</c:v>
                </c:pt>
                <c:pt idx="4463">
                  <c:v>45805</c:v>
                </c:pt>
                <c:pt idx="4464">
                  <c:v>45806</c:v>
                </c:pt>
                <c:pt idx="4465">
                  <c:v>45807</c:v>
                </c:pt>
                <c:pt idx="4466">
                  <c:v>45810</c:v>
                </c:pt>
                <c:pt idx="4467">
                  <c:v>45811</c:v>
                </c:pt>
                <c:pt idx="4468">
                  <c:v>45812</c:v>
                </c:pt>
                <c:pt idx="4469">
                  <c:v>45813</c:v>
                </c:pt>
                <c:pt idx="4470">
                  <c:v>45814</c:v>
                </c:pt>
                <c:pt idx="4471">
                  <c:v>45817</c:v>
                </c:pt>
                <c:pt idx="4472">
                  <c:v>45818</c:v>
                </c:pt>
                <c:pt idx="4473">
                  <c:v>45819</c:v>
                </c:pt>
                <c:pt idx="4474">
                  <c:v>45820</c:v>
                </c:pt>
                <c:pt idx="4475">
                  <c:v>45821</c:v>
                </c:pt>
                <c:pt idx="4476">
                  <c:v>45824</c:v>
                </c:pt>
                <c:pt idx="4477">
                  <c:v>45825</c:v>
                </c:pt>
                <c:pt idx="4478">
                  <c:v>45826</c:v>
                </c:pt>
                <c:pt idx="4479">
                  <c:v>45828</c:v>
                </c:pt>
                <c:pt idx="4480">
                  <c:v>45831</c:v>
                </c:pt>
                <c:pt idx="4481">
                  <c:v>45832</c:v>
                </c:pt>
                <c:pt idx="4482">
                  <c:v>45833</c:v>
                </c:pt>
                <c:pt idx="4483">
                  <c:v>45834</c:v>
                </c:pt>
                <c:pt idx="4484">
                  <c:v>45835</c:v>
                </c:pt>
                <c:pt idx="4485">
                  <c:v>45838</c:v>
                </c:pt>
                <c:pt idx="4486">
                  <c:v>45839</c:v>
                </c:pt>
                <c:pt idx="4487">
                  <c:v>45840</c:v>
                </c:pt>
                <c:pt idx="4488">
                  <c:v>45841</c:v>
                </c:pt>
                <c:pt idx="4489">
                  <c:v>45845</c:v>
                </c:pt>
                <c:pt idx="4490">
                  <c:v>45846</c:v>
                </c:pt>
                <c:pt idx="4491">
                  <c:v>45847</c:v>
                </c:pt>
                <c:pt idx="4492">
                  <c:v>45848</c:v>
                </c:pt>
                <c:pt idx="4493">
                  <c:v>45849</c:v>
                </c:pt>
                <c:pt idx="4494">
                  <c:v>45852</c:v>
                </c:pt>
                <c:pt idx="4495">
                  <c:v>45853</c:v>
                </c:pt>
                <c:pt idx="4496">
                  <c:v>45854</c:v>
                </c:pt>
                <c:pt idx="4497">
                  <c:v>45855</c:v>
                </c:pt>
                <c:pt idx="4498">
                  <c:v>45856</c:v>
                </c:pt>
                <c:pt idx="4499">
                  <c:v>45859</c:v>
                </c:pt>
                <c:pt idx="4500">
                  <c:v>45860</c:v>
                </c:pt>
                <c:pt idx="4501">
                  <c:v>45861</c:v>
                </c:pt>
                <c:pt idx="4502">
                  <c:v>45862</c:v>
                </c:pt>
                <c:pt idx="4503">
                  <c:v>45863</c:v>
                </c:pt>
                <c:pt idx="4504">
                  <c:v>45866</c:v>
                </c:pt>
                <c:pt idx="4505">
                  <c:v>45867</c:v>
                </c:pt>
                <c:pt idx="4506">
                  <c:v>45868</c:v>
                </c:pt>
                <c:pt idx="4507">
                  <c:v>45869</c:v>
                </c:pt>
                <c:pt idx="4508">
                  <c:v>45870</c:v>
                </c:pt>
                <c:pt idx="4509">
                  <c:v>45873</c:v>
                </c:pt>
                <c:pt idx="4510">
                  <c:v>45874</c:v>
                </c:pt>
                <c:pt idx="4511">
                  <c:v>45875</c:v>
                </c:pt>
                <c:pt idx="4512">
                  <c:v>45876</c:v>
                </c:pt>
                <c:pt idx="4513">
                  <c:v>45877</c:v>
                </c:pt>
                <c:pt idx="4514">
                  <c:v>45880</c:v>
                </c:pt>
                <c:pt idx="4515">
                  <c:v>45881</c:v>
                </c:pt>
                <c:pt idx="4516">
                  <c:v>45882</c:v>
                </c:pt>
                <c:pt idx="4517">
                  <c:v>45883</c:v>
                </c:pt>
                <c:pt idx="4518">
                  <c:v>45884</c:v>
                </c:pt>
                <c:pt idx="4519">
                  <c:v>45887</c:v>
                </c:pt>
                <c:pt idx="4520">
                  <c:v>45888</c:v>
                </c:pt>
                <c:pt idx="4521">
                  <c:v>45889</c:v>
                </c:pt>
                <c:pt idx="4522">
                  <c:v>45890</c:v>
                </c:pt>
                <c:pt idx="4523">
                  <c:v>45891</c:v>
                </c:pt>
                <c:pt idx="4524">
                  <c:v>45894</c:v>
                </c:pt>
                <c:pt idx="4525">
                  <c:v>45895</c:v>
                </c:pt>
                <c:pt idx="4526">
                  <c:v>45896</c:v>
                </c:pt>
                <c:pt idx="4527">
                  <c:v>45897</c:v>
                </c:pt>
                <c:pt idx="4528">
                  <c:v>45898</c:v>
                </c:pt>
                <c:pt idx="4529">
                  <c:v>45902</c:v>
                </c:pt>
                <c:pt idx="4530">
                  <c:v>45903</c:v>
                </c:pt>
                <c:pt idx="4531">
                  <c:v>45904</c:v>
                </c:pt>
                <c:pt idx="4532">
                  <c:v>45905</c:v>
                </c:pt>
                <c:pt idx="4533">
                  <c:v>45908</c:v>
                </c:pt>
                <c:pt idx="4534">
                  <c:v>45909</c:v>
                </c:pt>
                <c:pt idx="4535">
                  <c:v>45910</c:v>
                </c:pt>
                <c:pt idx="4536">
                  <c:v>45911</c:v>
                </c:pt>
                <c:pt idx="4537">
                  <c:v>45912</c:v>
                </c:pt>
                <c:pt idx="4538">
                  <c:v>45915</c:v>
                </c:pt>
                <c:pt idx="4539">
                  <c:v>45916</c:v>
                </c:pt>
                <c:pt idx="4540">
                  <c:v>45917</c:v>
                </c:pt>
                <c:pt idx="4541">
                  <c:v>45918</c:v>
                </c:pt>
                <c:pt idx="4542">
                  <c:v>45919</c:v>
                </c:pt>
                <c:pt idx="4543">
                  <c:v>45922</c:v>
                </c:pt>
                <c:pt idx="4544">
                  <c:v>45923</c:v>
                </c:pt>
                <c:pt idx="4545">
                  <c:v>45924</c:v>
                </c:pt>
                <c:pt idx="4546">
                  <c:v>45925</c:v>
                </c:pt>
                <c:pt idx="4547">
                  <c:v>45926</c:v>
                </c:pt>
                <c:pt idx="4548">
                  <c:v>45929</c:v>
                </c:pt>
                <c:pt idx="4549">
                  <c:v>45930</c:v>
                </c:pt>
                <c:pt idx="4550">
                  <c:v>45931</c:v>
                </c:pt>
                <c:pt idx="4551">
                  <c:v>45932</c:v>
                </c:pt>
                <c:pt idx="4552">
                  <c:v>45933</c:v>
                </c:pt>
                <c:pt idx="4553">
                  <c:v>45936</c:v>
                </c:pt>
                <c:pt idx="4554">
                  <c:v>45937</c:v>
                </c:pt>
                <c:pt idx="4555">
                  <c:v>45938</c:v>
                </c:pt>
                <c:pt idx="4556">
                  <c:v>45939</c:v>
                </c:pt>
                <c:pt idx="4557">
                  <c:v>45940</c:v>
                </c:pt>
                <c:pt idx="4558">
                  <c:v>45944</c:v>
                </c:pt>
                <c:pt idx="4559">
                  <c:v>45945</c:v>
                </c:pt>
                <c:pt idx="4560">
                  <c:v>45946</c:v>
                </c:pt>
                <c:pt idx="4561">
                  <c:v>45947</c:v>
                </c:pt>
                <c:pt idx="4562">
                  <c:v>45950</c:v>
                </c:pt>
                <c:pt idx="4563">
                  <c:v>45951</c:v>
                </c:pt>
                <c:pt idx="4564">
                  <c:v>45952</c:v>
                </c:pt>
                <c:pt idx="4565">
                  <c:v>45953</c:v>
                </c:pt>
                <c:pt idx="4566">
                  <c:v>45954</c:v>
                </c:pt>
                <c:pt idx="4567">
                  <c:v>45957</c:v>
                </c:pt>
                <c:pt idx="4568">
                  <c:v>45958</c:v>
                </c:pt>
                <c:pt idx="4569">
                  <c:v>45959</c:v>
                </c:pt>
                <c:pt idx="4570">
                  <c:v>45960</c:v>
                </c:pt>
                <c:pt idx="4571">
                  <c:v>45961</c:v>
                </c:pt>
                <c:pt idx="4572">
                  <c:v>45964</c:v>
                </c:pt>
                <c:pt idx="4573">
                  <c:v>45965</c:v>
                </c:pt>
                <c:pt idx="4574">
                  <c:v>45966</c:v>
                </c:pt>
                <c:pt idx="4575">
                  <c:v>45967</c:v>
                </c:pt>
                <c:pt idx="4576">
                  <c:v>45968</c:v>
                </c:pt>
                <c:pt idx="4577">
                  <c:v>45971</c:v>
                </c:pt>
                <c:pt idx="4578">
                  <c:v>45973</c:v>
                </c:pt>
                <c:pt idx="4579">
                  <c:v>45974</c:v>
                </c:pt>
                <c:pt idx="4580">
                  <c:v>45975</c:v>
                </c:pt>
                <c:pt idx="4581">
                  <c:v>45978</c:v>
                </c:pt>
                <c:pt idx="4582">
                  <c:v>45979</c:v>
                </c:pt>
                <c:pt idx="4583">
                  <c:v>45980</c:v>
                </c:pt>
                <c:pt idx="4584">
                  <c:v>45981</c:v>
                </c:pt>
                <c:pt idx="4585">
                  <c:v>45982</c:v>
                </c:pt>
                <c:pt idx="4586">
                  <c:v>45985</c:v>
                </c:pt>
                <c:pt idx="4587">
                  <c:v>45986</c:v>
                </c:pt>
                <c:pt idx="4588">
                  <c:v>45987</c:v>
                </c:pt>
                <c:pt idx="4589">
                  <c:v>45989</c:v>
                </c:pt>
              </c:numCache>
            </c:numRef>
          </c:cat>
          <c:val>
            <c:numRef>
              <c:f>'VIX MOVE'!$G$8:$G$10000</c:f>
              <c:numCache>
                <c:formatCode>General</c:formatCode>
                <c:ptCount val="9993"/>
                <c:pt idx="0">
                  <c:v>148.69999999999999</c:v>
                </c:pt>
                <c:pt idx="1">
                  <c:v>145.6</c:v>
                </c:pt>
                <c:pt idx="2">
                  <c:v>138.1</c:v>
                </c:pt>
                <c:pt idx="3">
                  <c:v>130.9</c:v>
                </c:pt>
                <c:pt idx="4">
                  <c:v>124</c:v>
                </c:pt>
                <c:pt idx="5">
                  <c:v>128</c:v>
                </c:pt>
                <c:pt idx="6">
                  <c:v>125.3</c:v>
                </c:pt>
                <c:pt idx="7">
                  <c:v>130.9</c:v>
                </c:pt>
                <c:pt idx="8">
                  <c:v>130.565</c:v>
                </c:pt>
                <c:pt idx="9">
                  <c:v>131.9</c:v>
                </c:pt>
                <c:pt idx="10">
                  <c:v>133</c:v>
                </c:pt>
                <c:pt idx="11">
                  <c:v>135.1</c:v>
                </c:pt>
                <c:pt idx="12">
                  <c:v>137.1</c:v>
                </c:pt>
                <c:pt idx="13">
                  <c:v>137.1</c:v>
                </c:pt>
                <c:pt idx="14">
                  <c:v>147.30000000000001</c:v>
                </c:pt>
                <c:pt idx="15">
                  <c:v>165.1</c:v>
                </c:pt>
                <c:pt idx="16">
                  <c:v>171.7</c:v>
                </c:pt>
                <c:pt idx="17">
                  <c:v>178.8</c:v>
                </c:pt>
                <c:pt idx="18">
                  <c:v>170.2</c:v>
                </c:pt>
                <c:pt idx="19">
                  <c:v>161.80000000000001</c:v>
                </c:pt>
                <c:pt idx="20">
                  <c:v>146.7056</c:v>
                </c:pt>
                <c:pt idx="21">
                  <c:v>153.69999999999999</c:v>
                </c:pt>
                <c:pt idx="22">
                  <c:v>144.69999999999999</c:v>
                </c:pt>
                <c:pt idx="23">
                  <c:v>142</c:v>
                </c:pt>
                <c:pt idx="24">
                  <c:v>145.9</c:v>
                </c:pt>
                <c:pt idx="25">
                  <c:v>146.19999999999999</c:v>
                </c:pt>
                <c:pt idx="26">
                  <c:v>150.4</c:v>
                </c:pt>
                <c:pt idx="27">
                  <c:v>153</c:v>
                </c:pt>
                <c:pt idx="28">
                  <c:v>149.80000000000001</c:v>
                </c:pt>
                <c:pt idx="29">
                  <c:v>148.5</c:v>
                </c:pt>
                <c:pt idx="30">
                  <c:v>146.1</c:v>
                </c:pt>
                <c:pt idx="31">
                  <c:v>144.19999999999999</c:v>
                </c:pt>
                <c:pt idx="32">
                  <c:v>146.6</c:v>
                </c:pt>
                <c:pt idx="33">
                  <c:v>146.6</c:v>
                </c:pt>
                <c:pt idx="34">
                  <c:v>147.5</c:v>
                </c:pt>
                <c:pt idx="35">
                  <c:v>154.30000000000001</c:v>
                </c:pt>
                <c:pt idx="36">
                  <c:v>160.6</c:v>
                </c:pt>
                <c:pt idx="37">
                  <c:v>161.5</c:v>
                </c:pt>
                <c:pt idx="38">
                  <c:v>158.1</c:v>
                </c:pt>
                <c:pt idx="39">
                  <c:v>149.19999999999999</c:v>
                </c:pt>
                <c:pt idx="40">
                  <c:v>142.90549999999999</c:v>
                </c:pt>
                <c:pt idx="41">
                  <c:v>145.19999999999999</c:v>
                </c:pt>
                <c:pt idx="42">
                  <c:v>155.19999999999999</c:v>
                </c:pt>
                <c:pt idx="43">
                  <c:v>152.19999999999999</c:v>
                </c:pt>
                <c:pt idx="44">
                  <c:v>155.69999999999999</c:v>
                </c:pt>
                <c:pt idx="45">
                  <c:v>164.9</c:v>
                </c:pt>
                <c:pt idx="46">
                  <c:v>171.4</c:v>
                </c:pt>
                <c:pt idx="47">
                  <c:v>172.6</c:v>
                </c:pt>
                <c:pt idx="48">
                  <c:v>169.6</c:v>
                </c:pt>
                <c:pt idx="49">
                  <c:v>155.30000000000001</c:v>
                </c:pt>
                <c:pt idx="50">
                  <c:v>154.30000000000001</c:v>
                </c:pt>
                <c:pt idx="51">
                  <c:v>162.69999999999999</c:v>
                </c:pt>
                <c:pt idx="52">
                  <c:v>167.2</c:v>
                </c:pt>
                <c:pt idx="53">
                  <c:v>168.8</c:v>
                </c:pt>
                <c:pt idx="54">
                  <c:v>159.19999999999999</c:v>
                </c:pt>
                <c:pt idx="55">
                  <c:v>159.9</c:v>
                </c:pt>
                <c:pt idx="56">
                  <c:v>158.6</c:v>
                </c:pt>
                <c:pt idx="57">
                  <c:v>158.6</c:v>
                </c:pt>
                <c:pt idx="58">
                  <c:v>161</c:v>
                </c:pt>
                <c:pt idx="59">
                  <c:v>160.69999999999999</c:v>
                </c:pt>
                <c:pt idx="60">
                  <c:v>157.69999999999999</c:v>
                </c:pt>
                <c:pt idx="61">
                  <c:v>152.4</c:v>
                </c:pt>
                <c:pt idx="62">
                  <c:v>145.9</c:v>
                </c:pt>
                <c:pt idx="63">
                  <c:v>145.5</c:v>
                </c:pt>
                <c:pt idx="64">
                  <c:v>141.9</c:v>
                </c:pt>
                <c:pt idx="65">
                  <c:v>146.19999999999999</c:v>
                </c:pt>
                <c:pt idx="66">
                  <c:v>139.69999999999999</c:v>
                </c:pt>
                <c:pt idx="67">
                  <c:v>140.19999999999999</c:v>
                </c:pt>
                <c:pt idx="68">
                  <c:v>132.9</c:v>
                </c:pt>
                <c:pt idx="69">
                  <c:v>128.19999999999999</c:v>
                </c:pt>
                <c:pt idx="70">
                  <c:v>128.69999999999999</c:v>
                </c:pt>
                <c:pt idx="71">
                  <c:v>127.8</c:v>
                </c:pt>
                <c:pt idx="72">
                  <c:v>129.4</c:v>
                </c:pt>
                <c:pt idx="73">
                  <c:v>127.4</c:v>
                </c:pt>
                <c:pt idx="74">
                  <c:v>129.9</c:v>
                </c:pt>
                <c:pt idx="75">
                  <c:v>144</c:v>
                </c:pt>
                <c:pt idx="76">
                  <c:v>149.69999999999999</c:v>
                </c:pt>
                <c:pt idx="77">
                  <c:v>144.1</c:v>
                </c:pt>
                <c:pt idx="78">
                  <c:v>135.19999999999999</c:v>
                </c:pt>
                <c:pt idx="79">
                  <c:v>129.1</c:v>
                </c:pt>
                <c:pt idx="80">
                  <c:v>125.6</c:v>
                </c:pt>
                <c:pt idx="81">
                  <c:v>129.19999999999999</c:v>
                </c:pt>
                <c:pt idx="82">
                  <c:v>131</c:v>
                </c:pt>
                <c:pt idx="83">
                  <c:v>130.1</c:v>
                </c:pt>
                <c:pt idx="84">
                  <c:v>126.5</c:v>
                </c:pt>
                <c:pt idx="85">
                  <c:v>119.1</c:v>
                </c:pt>
                <c:pt idx="86">
                  <c:v>115.2</c:v>
                </c:pt>
                <c:pt idx="87">
                  <c:v>111.8</c:v>
                </c:pt>
                <c:pt idx="88">
                  <c:v>108.9</c:v>
                </c:pt>
                <c:pt idx="89">
                  <c:v>110.4</c:v>
                </c:pt>
                <c:pt idx="90">
                  <c:v>116.1</c:v>
                </c:pt>
                <c:pt idx="91">
                  <c:v>119.7</c:v>
                </c:pt>
                <c:pt idx="92">
                  <c:v>121.1</c:v>
                </c:pt>
                <c:pt idx="93">
                  <c:v>118.3</c:v>
                </c:pt>
                <c:pt idx="94">
                  <c:v>120.9</c:v>
                </c:pt>
                <c:pt idx="95">
                  <c:v>127.2</c:v>
                </c:pt>
                <c:pt idx="96">
                  <c:v>125.3</c:v>
                </c:pt>
                <c:pt idx="97">
                  <c:v>122.5</c:v>
                </c:pt>
                <c:pt idx="98">
                  <c:v>117.5</c:v>
                </c:pt>
                <c:pt idx="99">
                  <c:v>116.6</c:v>
                </c:pt>
                <c:pt idx="100">
                  <c:v>115.9</c:v>
                </c:pt>
                <c:pt idx="101">
                  <c:v>120.9</c:v>
                </c:pt>
                <c:pt idx="102">
                  <c:v>120.4</c:v>
                </c:pt>
                <c:pt idx="103">
                  <c:v>120.4</c:v>
                </c:pt>
                <c:pt idx="104">
                  <c:v>121.1</c:v>
                </c:pt>
                <c:pt idx="105">
                  <c:v>126.6</c:v>
                </c:pt>
                <c:pt idx="106">
                  <c:v>131.6</c:v>
                </c:pt>
                <c:pt idx="107">
                  <c:v>130.19999999999999</c:v>
                </c:pt>
                <c:pt idx="108">
                  <c:v>130.5</c:v>
                </c:pt>
                <c:pt idx="109">
                  <c:v>132.69999999999999</c:v>
                </c:pt>
                <c:pt idx="110">
                  <c:v>131.9</c:v>
                </c:pt>
                <c:pt idx="111">
                  <c:v>133.80000000000001</c:v>
                </c:pt>
                <c:pt idx="112">
                  <c:v>139.6</c:v>
                </c:pt>
                <c:pt idx="113">
                  <c:v>151</c:v>
                </c:pt>
                <c:pt idx="114">
                  <c:v>149.6</c:v>
                </c:pt>
                <c:pt idx="115">
                  <c:v>144.6</c:v>
                </c:pt>
                <c:pt idx="116">
                  <c:v>148.9</c:v>
                </c:pt>
                <c:pt idx="117">
                  <c:v>153.69999999999999</c:v>
                </c:pt>
                <c:pt idx="118">
                  <c:v>143.5</c:v>
                </c:pt>
                <c:pt idx="119">
                  <c:v>142.19999999999999</c:v>
                </c:pt>
                <c:pt idx="120">
                  <c:v>140.4</c:v>
                </c:pt>
                <c:pt idx="121">
                  <c:v>136.80000000000001</c:v>
                </c:pt>
                <c:pt idx="122">
                  <c:v>137.80000000000001</c:v>
                </c:pt>
                <c:pt idx="123">
                  <c:v>136.69999999999999</c:v>
                </c:pt>
                <c:pt idx="124">
                  <c:v>134.80000000000001</c:v>
                </c:pt>
                <c:pt idx="125">
                  <c:v>129.80000000000001</c:v>
                </c:pt>
                <c:pt idx="126">
                  <c:v>133.69999999999999</c:v>
                </c:pt>
                <c:pt idx="127">
                  <c:v>132.5</c:v>
                </c:pt>
                <c:pt idx="128">
                  <c:v>126</c:v>
                </c:pt>
                <c:pt idx="129">
                  <c:v>128.5</c:v>
                </c:pt>
                <c:pt idx="130">
                  <c:v>133.1</c:v>
                </c:pt>
                <c:pt idx="131">
                  <c:v>125.1</c:v>
                </c:pt>
                <c:pt idx="132">
                  <c:v>125.1</c:v>
                </c:pt>
                <c:pt idx="133">
                  <c:v>123</c:v>
                </c:pt>
                <c:pt idx="134">
                  <c:v>118.9</c:v>
                </c:pt>
                <c:pt idx="135">
                  <c:v>116.1</c:v>
                </c:pt>
                <c:pt idx="136">
                  <c:v>118.7</c:v>
                </c:pt>
                <c:pt idx="137">
                  <c:v>129.19999999999999</c:v>
                </c:pt>
                <c:pt idx="138">
                  <c:v>126</c:v>
                </c:pt>
                <c:pt idx="139">
                  <c:v>126</c:v>
                </c:pt>
                <c:pt idx="140">
                  <c:v>123.4</c:v>
                </c:pt>
                <c:pt idx="141">
                  <c:v>129.4</c:v>
                </c:pt>
                <c:pt idx="142">
                  <c:v>131</c:v>
                </c:pt>
                <c:pt idx="143">
                  <c:v>131.1</c:v>
                </c:pt>
                <c:pt idx="144">
                  <c:v>124.9</c:v>
                </c:pt>
                <c:pt idx="145">
                  <c:v>123.7</c:v>
                </c:pt>
                <c:pt idx="146">
                  <c:v>123.8</c:v>
                </c:pt>
                <c:pt idx="147">
                  <c:v>123.4</c:v>
                </c:pt>
                <c:pt idx="148">
                  <c:v>122.7</c:v>
                </c:pt>
                <c:pt idx="149">
                  <c:v>121.3</c:v>
                </c:pt>
                <c:pt idx="150">
                  <c:v>133.80000000000001</c:v>
                </c:pt>
                <c:pt idx="151">
                  <c:v>131.69999999999999</c:v>
                </c:pt>
                <c:pt idx="152">
                  <c:v>118.3</c:v>
                </c:pt>
                <c:pt idx="153">
                  <c:v>117.2</c:v>
                </c:pt>
                <c:pt idx="154">
                  <c:v>110.3</c:v>
                </c:pt>
                <c:pt idx="155">
                  <c:v>112.3</c:v>
                </c:pt>
                <c:pt idx="156">
                  <c:v>118.8</c:v>
                </c:pt>
                <c:pt idx="157">
                  <c:v>109.1</c:v>
                </c:pt>
                <c:pt idx="158">
                  <c:v>107.4</c:v>
                </c:pt>
                <c:pt idx="159">
                  <c:v>110.9</c:v>
                </c:pt>
                <c:pt idx="160">
                  <c:v>112.3</c:v>
                </c:pt>
                <c:pt idx="161">
                  <c:v>111.8</c:v>
                </c:pt>
                <c:pt idx="162">
                  <c:v>112.1</c:v>
                </c:pt>
                <c:pt idx="163">
                  <c:v>112.8</c:v>
                </c:pt>
                <c:pt idx="164">
                  <c:v>110.1</c:v>
                </c:pt>
                <c:pt idx="165">
                  <c:v>110.7</c:v>
                </c:pt>
                <c:pt idx="166">
                  <c:v>109.4</c:v>
                </c:pt>
                <c:pt idx="167">
                  <c:v>109.8</c:v>
                </c:pt>
                <c:pt idx="168">
                  <c:v>109.6</c:v>
                </c:pt>
                <c:pt idx="169">
                  <c:v>108.2</c:v>
                </c:pt>
                <c:pt idx="170">
                  <c:v>104.1</c:v>
                </c:pt>
                <c:pt idx="171">
                  <c:v>103</c:v>
                </c:pt>
                <c:pt idx="172">
                  <c:v>103</c:v>
                </c:pt>
                <c:pt idx="173">
                  <c:v>103</c:v>
                </c:pt>
                <c:pt idx="174">
                  <c:v>102.4</c:v>
                </c:pt>
                <c:pt idx="175">
                  <c:v>105.9</c:v>
                </c:pt>
                <c:pt idx="176">
                  <c:v>115.2</c:v>
                </c:pt>
                <c:pt idx="177">
                  <c:v>111.8</c:v>
                </c:pt>
                <c:pt idx="178">
                  <c:v>116.3</c:v>
                </c:pt>
                <c:pt idx="179">
                  <c:v>123.8</c:v>
                </c:pt>
                <c:pt idx="180">
                  <c:v>123.7</c:v>
                </c:pt>
                <c:pt idx="181">
                  <c:v>126.1</c:v>
                </c:pt>
                <c:pt idx="182">
                  <c:v>125.4</c:v>
                </c:pt>
                <c:pt idx="183">
                  <c:v>160.30000000000001</c:v>
                </c:pt>
                <c:pt idx="184">
                  <c:v>168.4</c:v>
                </c:pt>
                <c:pt idx="185">
                  <c:v>162</c:v>
                </c:pt>
                <c:pt idx="186">
                  <c:v>163.5</c:v>
                </c:pt>
                <c:pt idx="187">
                  <c:v>162.30000000000001</c:v>
                </c:pt>
                <c:pt idx="188">
                  <c:v>158.1</c:v>
                </c:pt>
                <c:pt idx="189">
                  <c:v>159.5</c:v>
                </c:pt>
                <c:pt idx="190">
                  <c:v>163.80000000000001</c:v>
                </c:pt>
                <c:pt idx="191">
                  <c:v>176.3</c:v>
                </c:pt>
                <c:pt idx="192">
                  <c:v>183.6</c:v>
                </c:pt>
                <c:pt idx="193">
                  <c:v>201</c:v>
                </c:pt>
                <c:pt idx="194">
                  <c:v>208.5</c:v>
                </c:pt>
                <c:pt idx="195">
                  <c:v>200.5</c:v>
                </c:pt>
                <c:pt idx="196">
                  <c:v>206.7</c:v>
                </c:pt>
                <c:pt idx="197">
                  <c:v>204.8</c:v>
                </c:pt>
                <c:pt idx="198">
                  <c:v>217.3</c:v>
                </c:pt>
                <c:pt idx="199">
                  <c:v>221.1</c:v>
                </c:pt>
                <c:pt idx="200">
                  <c:v>239.8</c:v>
                </c:pt>
                <c:pt idx="201">
                  <c:v>250.1</c:v>
                </c:pt>
                <c:pt idx="202">
                  <c:v>264.60000000000002</c:v>
                </c:pt>
                <c:pt idx="203">
                  <c:v>264.60000000000002</c:v>
                </c:pt>
                <c:pt idx="204">
                  <c:v>230.4</c:v>
                </c:pt>
                <c:pt idx="205">
                  <c:v>220.5</c:v>
                </c:pt>
                <c:pt idx="206">
                  <c:v>218.9</c:v>
                </c:pt>
                <c:pt idx="207">
                  <c:v>207.3</c:v>
                </c:pt>
                <c:pt idx="208">
                  <c:v>191.6</c:v>
                </c:pt>
                <c:pt idx="209">
                  <c:v>192.9</c:v>
                </c:pt>
                <c:pt idx="210">
                  <c:v>203.8</c:v>
                </c:pt>
                <c:pt idx="211">
                  <c:v>229.7</c:v>
                </c:pt>
                <c:pt idx="212">
                  <c:v>239.4</c:v>
                </c:pt>
                <c:pt idx="213">
                  <c:v>237</c:v>
                </c:pt>
                <c:pt idx="214">
                  <c:v>229.9</c:v>
                </c:pt>
                <c:pt idx="215">
                  <c:v>217.2</c:v>
                </c:pt>
                <c:pt idx="216">
                  <c:v>209.4</c:v>
                </c:pt>
                <c:pt idx="217">
                  <c:v>207.2</c:v>
                </c:pt>
                <c:pt idx="218">
                  <c:v>204.6</c:v>
                </c:pt>
                <c:pt idx="219">
                  <c:v>203</c:v>
                </c:pt>
                <c:pt idx="220">
                  <c:v>217.5</c:v>
                </c:pt>
                <c:pt idx="221">
                  <c:v>189</c:v>
                </c:pt>
                <c:pt idx="222">
                  <c:v>178.1</c:v>
                </c:pt>
                <c:pt idx="223">
                  <c:v>173.2</c:v>
                </c:pt>
                <c:pt idx="224">
                  <c:v>173.2</c:v>
                </c:pt>
                <c:pt idx="225">
                  <c:v>173.2</c:v>
                </c:pt>
                <c:pt idx="226">
                  <c:v>181.4</c:v>
                </c:pt>
                <c:pt idx="227">
                  <c:v>189.5</c:v>
                </c:pt>
                <c:pt idx="228">
                  <c:v>188.4</c:v>
                </c:pt>
                <c:pt idx="229">
                  <c:v>191.6</c:v>
                </c:pt>
                <c:pt idx="230">
                  <c:v>192</c:v>
                </c:pt>
                <c:pt idx="231">
                  <c:v>211.6</c:v>
                </c:pt>
                <c:pt idx="232">
                  <c:v>212.9</c:v>
                </c:pt>
                <c:pt idx="233">
                  <c:v>189</c:v>
                </c:pt>
                <c:pt idx="234">
                  <c:v>206.2</c:v>
                </c:pt>
                <c:pt idx="235">
                  <c:v>213.9</c:v>
                </c:pt>
                <c:pt idx="236">
                  <c:v>213.9</c:v>
                </c:pt>
                <c:pt idx="237">
                  <c:v>214</c:v>
                </c:pt>
                <c:pt idx="238">
                  <c:v>213.3</c:v>
                </c:pt>
                <c:pt idx="239">
                  <c:v>216.6</c:v>
                </c:pt>
                <c:pt idx="240">
                  <c:v>214.7</c:v>
                </c:pt>
                <c:pt idx="241">
                  <c:v>216.9</c:v>
                </c:pt>
                <c:pt idx="242">
                  <c:v>216.4</c:v>
                </c:pt>
                <c:pt idx="243">
                  <c:v>213.4</c:v>
                </c:pt>
                <c:pt idx="244">
                  <c:v>214.7</c:v>
                </c:pt>
                <c:pt idx="245">
                  <c:v>218.9</c:v>
                </c:pt>
                <c:pt idx="246">
                  <c:v>223.4</c:v>
                </c:pt>
                <c:pt idx="247">
                  <c:v>222.7</c:v>
                </c:pt>
                <c:pt idx="248">
                  <c:v>214.5</c:v>
                </c:pt>
                <c:pt idx="249">
                  <c:v>194.9</c:v>
                </c:pt>
                <c:pt idx="250">
                  <c:v>182.1</c:v>
                </c:pt>
                <c:pt idx="251">
                  <c:v>194.6</c:v>
                </c:pt>
                <c:pt idx="252">
                  <c:v>195.8</c:v>
                </c:pt>
                <c:pt idx="253">
                  <c:v>194.6</c:v>
                </c:pt>
                <c:pt idx="254">
                  <c:v>193.8</c:v>
                </c:pt>
                <c:pt idx="255">
                  <c:v>193.8</c:v>
                </c:pt>
                <c:pt idx="256">
                  <c:v>193.8</c:v>
                </c:pt>
                <c:pt idx="257">
                  <c:v>193.5</c:v>
                </c:pt>
                <c:pt idx="258">
                  <c:v>192.1</c:v>
                </c:pt>
                <c:pt idx="259">
                  <c:v>192.6</c:v>
                </c:pt>
                <c:pt idx="260">
                  <c:v>190</c:v>
                </c:pt>
                <c:pt idx="261">
                  <c:v>190</c:v>
                </c:pt>
                <c:pt idx="262">
                  <c:v>183.1</c:v>
                </c:pt>
                <c:pt idx="263">
                  <c:v>171</c:v>
                </c:pt>
                <c:pt idx="264">
                  <c:v>160.4</c:v>
                </c:pt>
                <c:pt idx="265">
                  <c:v>151.69999999999999</c:v>
                </c:pt>
                <c:pt idx="266">
                  <c:v>149.9</c:v>
                </c:pt>
                <c:pt idx="267">
                  <c:v>138</c:v>
                </c:pt>
                <c:pt idx="268">
                  <c:v>134.80000000000001</c:v>
                </c:pt>
                <c:pt idx="269">
                  <c:v>119.5</c:v>
                </c:pt>
                <c:pt idx="270">
                  <c:v>119.4</c:v>
                </c:pt>
                <c:pt idx="271">
                  <c:v>129.5</c:v>
                </c:pt>
                <c:pt idx="272">
                  <c:v>126.9</c:v>
                </c:pt>
                <c:pt idx="273">
                  <c:v>126.9</c:v>
                </c:pt>
                <c:pt idx="274">
                  <c:v>136.5</c:v>
                </c:pt>
                <c:pt idx="275">
                  <c:v>151</c:v>
                </c:pt>
                <c:pt idx="276">
                  <c:v>153.1</c:v>
                </c:pt>
                <c:pt idx="277">
                  <c:v>155.30000000000001</c:v>
                </c:pt>
                <c:pt idx="278">
                  <c:v>145.30000000000001</c:v>
                </c:pt>
                <c:pt idx="279">
                  <c:v>141.19999999999999</c:v>
                </c:pt>
                <c:pt idx="280">
                  <c:v>136.69999999999999</c:v>
                </c:pt>
                <c:pt idx="281">
                  <c:v>147.80000000000001</c:v>
                </c:pt>
                <c:pt idx="282">
                  <c:v>162.9</c:v>
                </c:pt>
                <c:pt idx="283">
                  <c:v>163.4</c:v>
                </c:pt>
                <c:pt idx="284">
                  <c:v>161.19999999999999</c:v>
                </c:pt>
                <c:pt idx="285">
                  <c:v>172.5</c:v>
                </c:pt>
                <c:pt idx="286">
                  <c:v>173.7</c:v>
                </c:pt>
                <c:pt idx="287">
                  <c:v>182.1</c:v>
                </c:pt>
                <c:pt idx="288">
                  <c:v>170.2</c:v>
                </c:pt>
                <c:pt idx="289">
                  <c:v>172.3</c:v>
                </c:pt>
                <c:pt idx="290">
                  <c:v>157</c:v>
                </c:pt>
                <c:pt idx="291">
                  <c:v>151</c:v>
                </c:pt>
                <c:pt idx="292">
                  <c:v>158.69999999999999</c:v>
                </c:pt>
                <c:pt idx="293">
                  <c:v>158.69999999999999</c:v>
                </c:pt>
                <c:pt idx="294">
                  <c:v>163.19999999999999</c:v>
                </c:pt>
                <c:pt idx="295">
                  <c:v>159.19999999999999</c:v>
                </c:pt>
                <c:pt idx="296">
                  <c:v>161.9</c:v>
                </c:pt>
                <c:pt idx="297">
                  <c:v>165.5</c:v>
                </c:pt>
                <c:pt idx="298">
                  <c:v>157.4</c:v>
                </c:pt>
                <c:pt idx="299">
                  <c:v>154.4</c:v>
                </c:pt>
                <c:pt idx="300">
                  <c:v>164.3</c:v>
                </c:pt>
                <c:pt idx="301">
                  <c:v>163</c:v>
                </c:pt>
                <c:pt idx="302">
                  <c:v>166.6</c:v>
                </c:pt>
                <c:pt idx="303">
                  <c:v>164</c:v>
                </c:pt>
                <c:pt idx="304">
                  <c:v>164.9</c:v>
                </c:pt>
                <c:pt idx="305">
                  <c:v>166.3</c:v>
                </c:pt>
                <c:pt idx="306">
                  <c:v>162.19999999999999</c:v>
                </c:pt>
                <c:pt idx="307">
                  <c:v>159.19999999999999</c:v>
                </c:pt>
                <c:pt idx="308">
                  <c:v>160.5</c:v>
                </c:pt>
                <c:pt idx="309">
                  <c:v>153.4</c:v>
                </c:pt>
                <c:pt idx="310">
                  <c:v>147</c:v>
                </c:pt>
                <c:pt idx="311">
                  <c:v>146.30000000000001</c:v>
                </c:pt>
                <c:pt idx="312">
                  <c:v>143.80000000000001</c:v>
                </c:pt>
                <c:pt idx="313">
                  <c:v>140.9</c:v>
                </c:pt>
                <c:pt idx="314">
                  <c:v>142.69999999999999</c:v>
                </c:pt>
                <c:pt idx="315">
                  <c:v>142.9</c:v>
                </c:pt>
                <c:pt idx="316">
                  <c:v>125.6</c:v>
                </c:pt>
                <c:pt idx="317">
                  <c:v>124</c:v>
                </c:pt>
                <c:pt idx="318">
                  <c:v>119</c:v>
                </c:pt>
                <c:pt idx="319">
                  <c:v>119.3</c:v>
                </c:pt>
                <c:pt idx="320">
                  <c:v>118.3</c:v>
                </c:pt>
                <c:pt idx="321">
                  <c:v>120.5</c:v>
                </c:pt>
                <c:pt idx="322">
                  <c:v>117.9</c:v>
                </c:pt>
                <c:pt idx="323">
                  <c:v>116.9</c:v>
                </c:pt>
                <c:pt idx="324">
                  <c:v>117.3</c:v>
                </c:pt>
                <c:pt idx="325">
                  <c:v>112.6</c:v>
                </c:pt>
                <c:pt idx="326">
                  <c:v>111.7</c:v>
                </c:pt>
                <c:pt idx="327">
                  <c:v>119.7</c:v>
                </c:pt>
                <c:pt idx="328">
                  <c:v>122.9</c:v>
                </c:pt>
                <c:pt idx="329">
                  <c:v>118.5</c:v>
                </c:pt>
                <c:pt idx="330">
                  <c:v>119.7</c:v>
                </c:pt>
                <c:pt idx="331">
                  <c:v>119.7</c:v>
                </c:pt>
                <c:pt idx="332">
                  <c:v>119.7</c:v>
                </c:pt>
                <c:pt idx="333">
                  <c:v>116.4</c:v>
                </c:pt>
                <c:pt idx="334">
                  <c:v>107.7</c:v>
                </c:pt>
                <c:pt idx="335">
                  <c:v>105.6</c:v>
                </c:pt>
                <c:pt idx="336">
                  <c:v>109</c:v>
                </c:pt>
                <c:pt idx="337">
                  <c:v>115.8</c:v>
                </c:pt>
                <c:pt idx="338">
                  <c:v>115.1</c:v>
                </c:pt>
                <c:pt idx="339">
                  <c:v>115.8</c:v>
                </c:pt>
                <c:pt idx="340">
                  <c:v>120.2</c:v>
                </c:pt>
                <c:pt idx="341">
                  <c:v>120.2</c:v>
                </c:pt>
                <c:pt idx="342">
                  <c:v>125.8</c:v>
                </c:pt>
                <c:pt idx="343">
                  <c:v>125.8</c:v>
                </c:pt>
                <c:pt idx="344">
                  <c:v>122.6</c:v>
                </c:pt>
                <c:pt idx="345">
                  <c:v>120.7</c:v>
                </c:pt>
                <c:pt idx="346">
                  <c:v>124.2</c:v>
                </c:pt>
                <c:pt idx="347">
                  <c:v>129.19999999999999</c:v>
                </c:pt>
                <c:pt idx="348">
                  <c:v>127.8</c:v>
                </c:pt>
                <c:pt idx="349">
                  <c:v>125.4</c:v>
                </c:pt>
                <c:pt idx="350">
                  <c:v>125.2</c:v>
                </c:pt>
                <c:pt idx="351">
                  <c:v>129.1</c:v>
                </c:pt>
                <c:pt idx="352">
                  <c:v>130.5</c:v>
                </c:pt>
                <c:pt idx="353">
                  <c:v>124.7</c:v>
                </c:pt>
                <c:pt idx="354">
                  <c:v>126.3</c:v>
                </c:pt>
                <c:pt idx="355">
                  <c:v>126.2</c:v>
                </c:pt>
                <c:pt idx="356">
                  <c:v>123.5</c:v>
                </c:pt>
                <c:pt idx="357">
                  <c:v>122.3</c:v>
                </c:pt>
                <c:pt idx="358">
                  <c:v>122.1</c:v>
                </c:pt>
                <c:pt idx="359">
                  <c:v>122.7</c:v>
                </c:pt>
                <c:pt idx="360">
                  <c:v>122.6</c:v>
                </c:pt>
                <c:pt idx="361">
                  <c:v>129.80000000000001</c:v>
                </c:pt>
                <c:pt idx="362">
                  <c:v>147.19999999999999</c:v>
                </c:pt>
                <c:pt idx="363">
                  <c:v>147.19999999999999</c:v>
                </c:pt>
                <c:pt idx="364">
                  <c:v>146.1</c:v>
                </c:pt>
                <c:pt idx="365">
                  <c:v>163.80000000000001</c:v>
                </c:pt>
                <c:pt idx="366">
                  <c:v>167.5</c:v>
                </c:pt>
                <c:pt idx="367">
                  <c:v>165.4</c:v>
                </c:pt>
                <c:pt idx="368">
                  <c:v>190.3</c:v>
                </c:pt>
                <c:pt idx="369">
                  <c:v>183.9</c:v>
                </c:pt>
                <c:pt idx="370">
                  <c:v>162.9</c:v>
                </c:pt>
                <c:pt idx="371">
                  <c:v>169</c:v>
                </c:pt>
                <c:pt idx="372">
                  <c:v>183.4</c:v>
                </c:pt>
                <c:pt idx="373">
                  <c:v>183</c:v>
                </c:pt>
                <c:pt idx="374">
                  <c:v>175.3</c:v>
                </c:pt>
                <c:pt idx="375">
                  <c:v>178.4</c:v>
                </c:pt>
                <c:pt idx="376">
                  <c:v>171.7</c:v>
                </c:pt>
                <c:pt idx="377">
                  <c:v>171.8</c:v>
                </c:pt>
                <c:pt idx="378">
                  <c:v>166.5</c:v>
                </c:pt>
                <c:pt idx="379">
                  <c:v>167.2</c:v>
                </c:pt>
                <c:pt idx="380">
                  <c:v>170.1</c:v>
                </c:pt>
                <c:pt idx="381">
                  <c:v>187.3</c:v>
                </c:pt>
                <c:pt idx="382">
                  <c:v>182.3</c:v>
                </c:pt>
                <c:pt idx="383">
                  <c:v>173.2</c:v>
                </c:pt>
                <c:pt idx="384">
                  <c:v>173.1</c:v>
                </c:pt>
                <c:pt idx="385">
                  <c:v>164.9</c:v>
                </c:pt>
                <c:pt idx="386">
                  <c:v>161</c:v>
                </c:pt>
                <c:pt idx="387">
                  <c:v>159</c:v>
                </c:pt>
                <c:pt idx="388">
                  <c:v>158.4</c:v>
                </c:pt>
                <c:pt idx="389">
                  <c:v>162.5</c:v>
                </c:pt>
                <c:pt idx="390">
                  <c:v>161.6</c:v>
                </c:pt>
                <c:pt idx="391">
                  <c:v>149.1</c:v>
                </c:pt>
                <c:pt idx="392">
                  <c:v>149.1</c:v>
                </c:pt>
                <c:pt idx="393">
                  <c:v>148.1</c:v>
                </c:pt>
                <c:pt idx="394">
                  <c:v>138.6</c:v>
                </c:pt>
                <c:pt idx="395">
                  <c:v>136.5</c:v>
                </c:pt>
                <c:pt idx="396">
                  <c:v>136.5</c:v>
                </c:pt>
                <c:pt idx="397">
                  <c:v>135.9</c:v>
                </c:pt>
                <c:pt idx="398">
                  <c:v>137.80000000000001</c:v>
                </c:pt>
                <c:pt idx="399">
                  <c:v>145</c:v>
                </c:pt>
                <c:pt idx="400">
                  <c:v>151.80000000000001</c:v>
                </c:pt>
                <c:pt idx="401">
                  <c:v>148.9</c:v>
                </c:pt>
                <c:pt idx="402">
                  <c:v>156.30000000000001</c:v>
                </c:pt>
                <c:pt idx="403">
                  <c:v>149.69999999999999</c:v>
                </c:pt>
                <c:pt idx="404">
                  <c:v>143.9</c:v>
                </c:pt>
                <c:pt idx="405">
                  <c:v>144.4</c:v>
                </c:pt>
                <c:pt idx="406">
                  <c:v>147.30000000000001</c:v>
                </c:pt>
                <c:pt idx="407">
                  <c:v>143.6</c:v>
                </c:pt>
                <c:pt idx="408">
                  <c:v>143.1</c:v>
                </c:pt>
                <c:pt idx="409">
                  <c:v>140.19999999999999</c:v>
                </c:pt>
                <c:pt idx="410">
                  <c:v>139.6</c:v>
                </c:pt>
                <c:pt idx="411">
                  <c:v>139.1</c:v>
                </c:pt>
                <c:pt idx="412">
                  <c:v>138.5</c:v>
                </c:pt>
                <c:pt idx="413">
                  <c:v>141.1</c:v>
                </c:pt>
                <c:pt idx="414">
                  <c:v>141</c:v>
                </c:pt>
                <c:pt idx="415">
                  <c:v>145.4</c:v>
                </c:pt>
                <c:pt idx="416">
                  <c:v>147.69999999999999</c:v>
                </c:pt>
                <c:pt idx="417">
                  <c:v>153.4</c:v>
                </c:pt>
                <c:pt idx="418">
                  <c:v>149.1</c:v>
                </c:pt>
                <c:pt idx="419">
                  <c:v>149.9</c:v>
                </c:pt>
                <c:pt idx="420">
                  <c:v>147.5</c:v>
                </c:pt>
                <c:pt idx="421">
                  <c:v>145.80000000000001</c:v>
                </c:pt>
                <c:pt idx="422">
                  <c:v>144.69999999999999</c:v>
                </c:pt>
                <c:pt idx="423">
                  <c:v>144.19999999999999</c:v>
                </c:pt>
                <c:pt idx="424">
                  <c:v>136.69999999999999</c:v>
                </c:pt>
                <c:pt idx="425">
                  <c:v>136</c:v>
                </c:pt>
                <c:pt idx="426">
                  <c:v>131.9</c:v>
                </c:pt>
                <c:pt idx="427">
                  <c:v>132.30000000000001</c:v>
                </c:pt>
                <c:pt idx="428">
                  <c:v>131.1</c:v>
                </c:pt>
                <c:pt idx="429">
                  <c:v>130.1</c:v>
                </c:pt>
                <c:pt idx="430">
                  <c:v>125.5</c:v>
                </c:pt>
                <c:pt idx="431">
                  <c:v>125.4</c:v>
                </c:pt>
                <c:pt idx="432">
                  <c:v>129.1</c:v>
                </c:pt>
                <c:pt idx="433">
                  <c:v>130.69999999999999</c:v>
                </c:pt>
                <c:pt idx="434">
                  <c:v>135</c:v>
                </c:pt>
                <c:pt idx="435">
                  <c:v>137.6</c:v>
                </c:pt>
                <c:pt idx="436">
                  <c:v>134.1</c:v>
                </c:pt>
                <c:pt idx="437">
                  <c:v>127.6</c:v>
                </c:pt>
                <c:pt idx="438">
                  <c:v>127.6</c:v>
                </c:pt>
                <c:pt idx="439">
                  <c:v>123.2</c:v>
                </c:pt>
                <c:pt idx="440">
                  <c:v>114.6</c:v>
                </c:pt>
                <c:pt idx="441">
                  <c:v>117.4</c:v>
                </c:pt>
                <c:pt idx="442">
                  <c:v>114.7</c:v>
                </c:pt>
                <c:pt idx="443">
                  <c:v>116.5</c:v>
                </c:pt>
                <c:pt idx="444">
                  <c:v>119.6</c:v>
                </c:pt>
                <c:pt idx="445">
                  <c:v>123.7</c:v>
                </c:pt>
                <c:pt idx="446">
                  <c:v>121.8</c:v>
                </c:pt>
                <c:pt idx="447">
                  <c:v>121.4</c:v>
                </c:pt>
                <c:pt idx="448">
                  <c:v>118.4</c:v>
                </c:pt>
                <c:pt idx="449">
                  <c:v>118</c:v>
                </c:pt>
                <c:pt idx="450">
                  <c:v>111.9</c:v>
                </c:pt>
                <c:pt idx="451">
                  <c:v>109.8</c:v>
                </c:pt>
                <c:pt idx="452">
                  <c:v>110.7</c:v>
                </c:pt>
                <c:pt idx="453">
                  <c:v>109.9</c:v>
                </c:pt>
                <c:pt idx="454">
                  <c:v>115.2</c:v>
                </c:pt>
                <c:pt idx="455">
                  <c:v>113.8</c:v>
                </c:pt>
                <c:pt idx="456">
                  <c:v>112.6</c:v>
                </c:pt>
                <c:pt idx="457">
                  <c:v>107.8</c:v>
                </c:pt>
                <c:pt idx="458">
                  <c:v>105.7</c:v>
                </c:pt>
                <c:pt idx="459">
                  <c:v>107.2</c:v>
                </c:pt>
                <c:pt idx="460">
                  <c:v>105.1</c:v>
                </c:pt>
                <c:pt idx="461">
                  <c:v>101.8</c:v>
                </c:pt>
                <c:pt idx="462">
                  <c:v>114.7</c:v>
                </c:pt>
                <c:pt idx="463">
                  <c:v>114.7</c:v>
                </c:pt>
                <c:pt idx="464">
                  <c:v>111.1</c:v>
                </c:pt>
                <c:pt idx="465">
                  <c:v>115.4</c:v>
                </c:pt>
                <c:pt idx="466">
                  <c:v>117.8</c:v>
                </c:pt>
                <c:pt idx="467">
                  <c:v>117.4</c:v>
                </c:pt>
                <c:pt idx="468">
                  <c:v>114.7</c:v>
                </c:pt>
                <c:pt idx="469">
                  <c:v>108.9</c:v>
                </c:pt>
                <c:pt idx="470">
                  <c:v>111.9</c:v>
                </c:pt>
                <c:pt idx="471">
                  <c:v>111.2</c:v>
                </c:pt>
                <c:pt idx="472">
                  <c:v>113.4</c:v>
                </c:pt>
                <c:pt idx="473">
                  <c:v>118.5</c:v>
                </c:pt>
                <c:pt idx="474">
                  <c:v>114.1</c:v>
                </c:pt>
                <c:pt idx="475">
                  <c:v>113.3</c:v>
                </c:pt>
                <c:pt idx="476">
                  <c:v>116.6</c:v>
                </c:pt>
                <c:pt idx="477">
                  <c:v>113.5</c:v>
                </c:pt>
                <c:pt idx="478">
                  <c:v>113.7</c:v>
                </c:pt>
                <c:pt idx="479">
                  <c:v>114</c:v>
                </c:pt>
                <c:pt idx="480">
                  <c:v>116.2</c:v>
                </c:pt>
                <c:pt idx="481">
                  <c:v>112.7</c:v>
                </c:pt>
                <c:pt idx="482">
                  <c:v>105</c:v>
                </c:pt>
                <c:pt idx="483">
                  <c:v>99.9</c:v>
                </c:pt>
                <c:pt idx="484">
                  <c:v>95.7</c:v>
                </c:pt>
                <c:pt idx="485">
                  <c:v>95.7</c:v>
                </c:pt>
                <c:pt idx="486">
                  <c:v>102.2</c:v>
                </c:pt>
                <c:pt idx="487">
                  <c:v>97.2</c:v>
                </c:pt>
                <c:pt idx="488">
                  <c:v>92.5</c:v>
                </c:pt>
                <c:pt idx="489">
                  <c:v>91.2</c:v>
                </c:pt>
                <c:pt idx="490">
                  <c:v>89.1</c:v>
                </c:pt>
                <c:pt idx="491">
                  <c:v>86.9</c:v>
                </c:pt>
                <c:pt idx="492">
                  <c:v>87.3</c:v>
                </c:pt>
                <c:pt idx="493">
                  <c:v>87.7</c:v>
                </c:pt>
                <c:pt idx="494">
                  <c:v>83.7</c:v>
                </c:pt>
                <c:pt idx="495">
                  <c:v>82.8</c:v>
                </c:pt>
                <c:pt idx="496">
                  <c:v>82.8</c:v>
                </c:pt>
                <c:pt idx="497">
                  <c:v>88.9</c:v>
                </c:pt>
                <c:pt idx="498">
                  <c:v>86.1</c:v>
                </c:pt>
                <c:pt idx="499">
                  <c:v>87.5</c:v>
                </c:pt>
                <c:pt idx="500">
                  <c:v>88.1</c:v>
                </c:pt>
                <c:pt idx="501">
                  <c:v>93.1</c:v>
                </c:pt>
                <c:pt idx="502">
                  <c:v>95.3</c:v>
                </c:pt>
                <c:pt idx="503">
                  <c:v>89.8</c:v>
                </c:pt>
                <c:pt idx="504">
                  <c:v>86.1</c:v>
                </c:pt>
                <c:pt idx="505">
                  <c:v>90</c:v>
                </c:pt>
                <c:pt idx="506">
                  <c:v>90.9</c:v>
                </c:pt>
                <c:pt idx="507">
                  <c:v>94</c:v>
                </c:pt>
                <c:pt idx="508">
                  <c:v>93.3</c:v>
                </c:pt>
                <c:pt idx="509">
                  <c:v>96.8</c:v>
                </c:pt>
                <c:pt idx="510">
                  <c:v>94.4</c:v>
                </c:pt>
                <c:pt idx="511">
                  <c:v>92.6</c:v>
                </c:pt>
                <c:pt idx="512">
                  <c:v>93.8</c:v>
                </c:pt>
                <c:pt idx="513">
                  <c:v>102.6</c:v>
                </c:pt>
                <c:pt idx="514">
                  <c:v>107.7</c:v>
                </c:pt>
                <c:pt idx="515">
                  <c:v>102.4</c:v>
                </c:pt>
                <c:pt idx="516">
                  <c:v>105</c:v>
                </c:pt>
                <c:pt idx="517">
                  <c:v>105</c:v>
                </c:pt>
                <c:pt idx="518">
                  <c:v>108.2</c:v>
                </c:pt>
                <c:pt idx="519">
                  <c:v>108.9</c:v>
                </c:pt>
                <c:pt idx="520">
                  <c:v>104.4</c:v>
                </c:pt>
                <c:pt idx="521">
                  <c:v>107.5</c:v>
                </c:pt>
                <c:pt idx="522">
                  <c:v>107.5</c:v>
                </c:pt>
                <c:pt idx="523">
                  <c:v>106.4</c:v>
                </c:pt>
                <c:pt idx="524">
                  <c:v>102.5</c:v>
                </c:pt>
                <c:pt idx="525">
                  <c:v>106.9</c:v>
                </c:pt>
                <c:pt idx="526">
                  <c:v>104.4</c:v>
                </c:pt>
                <c:pt idx="527">
                  <c:v>96.3</c:v>
                </c:pt>
                <c:pt idx="528">
                  <c:v>93</c:v>
                </c:pt>
                <c:pt idx="529">
                  <c:v>92.7</c:v>
                </c:pt>
                <c:pt idx="530">
                  <c:v>95.5</c:v>
                </c:pt>
                <c:pt idx="531">
                  <c:v>91.1</c:v>
                </c:pt>
                <c:pt idx="532">
                  <c:v>89.8</c:v>
                </c:pt>
                <c:pt idx="533">
                  <c:v>89.8</c:v>
                </c:pt>
                <c:pt idx="534">
                  <c:v>87.9</c:v>
                </c:pt>
                <c:pt idx="535">
                  <c:v>88.3</c:v>
                </c:pt>
                <c:pt idx="536">
                  <c:v>87.5</c:v>
                </c:pt>
                <c:pt idx="537">
                  <c:v>88.3</c:v>
                </c:pt>
                <c:pt idx="538">
                  <c:v>88.1</c:v>
                </c:pt>
                <c:pt idx="539">
                  <c:v>88.8</c:v>
                </c:pt>
                <c:pt idx="540">
                  <c:v>86.3</c:v>
                </c:pt>
                <c:pt idx="541">
                  <c:v>87.9</c:v>
                </c:pt>
                <c:pt idx="542">
                  <c:v>86.3</c:v>
                </c:pt>
                <c:pt idx="543">
                  <c:v>85.3</c:v>
                </c:pt>
                <c:pt idx="544">
                  <c:v>83.7</c:v>
                </c:pt>
                <c:pt idx="545">
                  <c:v>90</c:v>
                </c:pt>
                <c:pt idx="546">
                  <c:v>90.9</c:v>
                </c:pt>
                <c:pt idx="547">
                  <c:v>89.1</c:v>
                </c:pt>
                <c:pt idx="548">
                  <c:v>88</c:v>
                </c:pt>
                <c:pt idx="549">
                  <c:v>88.1</c:v>
                </c:pt>
                <c:pt idx="550">
                  <c:v>90.2</c:v>
                </c:pt>
                <c:pt idx="551">
                  <c:v>89.2</c:v>
                </c:pt>
                <c:pt idx="552">
                  <c:v>87</c:v>
                </c:pt>
                <c:pt idx="553">
                  <c:v>87</c:v>
                </c:pt>
                <c:pt idx="554">
                  <c:v>85.5</c:v>
                </c:pt>
                <c:pt idx="555">
                  <c:v>85.9</c:v>
                </c:pt>
                <c:pt idx="556">
                  <c:v>87.2</c:v>
                </c:pt>
                <c:pt idx="557">
                  <c:v>84.9</c:v>
                </c:pt>
                <c:pt idx="558">
                  <c:v>81.400000000000006</c:v>
                </c:pt>
                <c:pt idx="559">
                  <c:v>83.9</c:v>
                </c:pt>
                <c:pt idx="560">
                  <c:v>83.2</c:v>
                </c:pt>
                <c:pt idx="561">
                  <c:v>82.2</c:v>
                </c:pt>
                <c:pt idx="562">
                  <c:v>81.2</c:v>
                </c:pt>
                <c:pt idx="563">
                  <c:v>79.400000000000006</c:v>
                </c:pt>
                <c:pt idx="564">
                  <c:v>78.400000000000006</c:v>
                </c:pt>
                <c:pt idx="565">
                  <c:v>78.900000000000006</c:v>
                </c:pt>
                <c:pt idx="566">
                  <c:v>76.099999999999994</c:v>
                </c:pt>
                <c:pt idx="567">
                  <c:v>78.900000000000006</c:v>
                </c:pt>
                <c:pt idx="568">
                  <c:v>77.599999999999994</c:v>
                </c:pt>
                <c:pt idx="569">
                  <c:v>76.3</c:v>
                </c:pt>
                <c:pt idx="570">
                  <c:v>75.900000000000006</c:v>
                </c:pt>
                <c:pt idx="571">
                  <c:v>75.599999999999994</c:v>
                </c:pt>
                <c:pt idx="572">
                  <c:v>76.400000000000006</c:v>
                </c:pt>
                <c:pt idx="573">
                  <c:v>77.3</c:v>
                </c:pt>
                <c:pt idx="574">
                  <c:v>76.900000000000006</c:v>
                </c:pt>
                <c:pt idx="575">
                  <c:v>74.099999999999994</c:v>
                </c:pt>
                <c:pt idx="576">
                  <c:v>75.900000000000006</c:v>
                </c:pt>
                <c:pt idx="577">
                  <c:v>79.400000000000006</c:v>
                </c:pt>
                <c:pt idx="578">
                  <c:v>78.5</c:v>
                </c:pt>
                <c:pt idx="579">
                  <c:v>78.599999999999994</c:v>
                </c:pt>
                <c:pt idx="580">
                  <c:v>90.1</c:v>
                </c:pt>
                <c:pt idx="581">
                  <c:v>89.5</c:v>
                </c:pt>
                <c:pt idx="582">
                  <c:v>87.4</c:v>
                </c:pt>
                <c:pt idx="583">
                  <c:v>87.1</c:v>
                </c:pt>
                <c:pt idx="584">
                  <c:v>86.2</c:v>
                </c:pt>
                <c:pt idx="585">
                  <c:v>85.3</c:v>
                </c:pt>
                <c:pt idx="586">
                  <c:v>89.8</c:v>
                </c:pt>
                <c:pt idx="587">
                  <c:v>90.1</c:v>
                </c:pt>
                <c:pt idx="588">
                  <c:v>90.1</c:v>
                </c:pt>
                <c:pt idx="589">
                  <c:v>88.6</c:v>
                </c:pt>
                <c:pt idx="590">
                  <c:v>92.2</c:v>
                </c:pt>
                <c:pt idx="591">
                  <c:v>90.3</c:v>
                </c:pt>
                <c:pt idx="592">
                  <c:v>89.8</c:v>
                </c:pt>
                <c:pt idx="593">
                  <c:v>88.2</c:v>
                </c:pt>
                <c:pt idx="594">
                  <c:v>86.7</c:v>
                </c:pt>
                <c:pt idx="595">
                  <c:v>85.3</c:v>
                </c:pt>
                <c:pt idx="596">
                  <c:v>83.9</c:v>
                </c:pt>
                <c:pt idx="597">
                  <c:v>82.9</c:v>
                </c:pt>
                <c:pt idx="598">
                  <c:v>82.3</c:v>
                </c:pt>
                <c:pt idx="599">
                  <c:v>78.3</c:v>
                </c:pt>
                <c:pt idx="600">
                  <c:v>79.900000000000006</c:v>
                </c:pt>
                <c:pt idx="601">
                  <c:v>80.099999999999994</c:v>
                </c:pt>
                <c:pt idx="602">
                  <c:v>85.2</c:v>
                </c:pt>
                <c:pt idx="603">
                  <c:v>83</c:v>
                </c:pt>
                <c:pt idx="604">
                  <c:v>88.9</c:v>
                </c:pt>
                <c:pt idx="605">
                  <c:v>87.2</c:v>
                </c:pt>
                <c:pt idx="606">
                  <c:v>83.3</c:v>
                </c:pt>
                <c:pt idx="607">
                  <c:v>85.5</c:v>
                </c:pt>
                <c:pt idx="608">
                  <c:v>83.6</c:v>
                </c:pt>
                <c:pt idx="609">
                  <c:v>88.7</c:v>
                </c:pt>
                <c:pt idx="610">
                  <c:v>95.8</c:v>
                </c:pt>
                <c:pt idx="611">
                  <c:v>116.7</c:v>
                </c:pt>
                <c:pt idx="612">
                  <c:v>112.6</c:v>
                </c:pt>
                <c:pt idx="613">
                  <c:v>104.4</c:v>
                </c:pt>
                <c:pt idx="614">
                  <c:v>96.8</c:v>
                </c:pt>
                <c:pt idx="615">
                  <c:v>93.2</c:v>
                </c:pt>
                <c:pt idx="616">
                  <c:v>89.5</c:v>
                </c:pt>
                <c:pt idx="617">
                  <c:v>99.8</c:v>
                </c:pt>
                <c:pt idx="618">
                  <c:v>96.6</c:v>
                </c:pt>
                <c:pt idx="619">
                  <c:v>97.2</c:v>
                </c:pt>
                <c:pt idx="620">
                  <c:v>98.1</c:v>
                </c:pt>
                <c:pt idx="621">
                  <c:v>110.9</c:v>
                </c:pt>
                <c:pt idx="622">
                  <c:v>108.7</c:v>
                </c:pt>
                <c:pt idx="623">
                  <c:v>107.1</c:v>
                </c:pt>
                <c:pt idx="624">
                  <c:v>112.7</c:v>
                </c:pt>
                <c:pt idx="625">
                  <c:v>109.9</c:v>
                </c:pt>
                <c:pt idx="626">
                  <c:v>111.5</c:v>
                </c:pt>
                <c:pt idx="627">
                  <c:v>112.1</c:v>
                </c:pt>
                <c:pt idx="628">
                  <c:v>112.1</c:v>
                </c:pt>
                <c:pt idx="629">
                  <c:v>110.3</c:v>
                </c:pt>
                <c:pt idx="630">
                  <c:v>105.2</c:v>
                </c:pt>
                <c:pt idx="631">
                  <c:v>104.3</c:v>
                </c:pt>
                <c:pt idx="632">
                  <c:v>106.4</c:v>
                </c:pt>
                <c:pt idx="633">
                  <c:v>106.1</c:v>
                </c:pt>
                <c:pt idx="634">
                  <c:v>108.7</c:v>
                </c:pt>
                <c:pt idx="635">
                  <c:v>106.6</c:v>
                </c:pt>
                <c:pt idx="636">
                  <c:v>103.3</c:v>
                </c:pt>
                <c:pt idx="637">
                  <c:v>105.9</c:v>
                </c:pt>
                <c:pt idx="638">
                  <c:v>102.9</c:v>
                </c:pt>
                <c:pt idx="639">
                  <c:v>99.6</c:v>
                </c:pt>
                <c:pt idx="640">
                  <c:v>96</c:v>
                </c:pt>
                <c:pt idx="641">
                  <c:v>95.2</c:v>
                </c:pt>
                <c:pt idx="642">
                  <c:v>94.4</c:v>
                </c:pt>
                <c:pt idx="643">
                  <c:v>87.8</c:v>
                </c:pt>
                <c:pt idx="644">
                  <c:v>85.9</c:v>
                </c:pt>
                <c:pt idx="645">
                  <c:v>85.2</c:v>
                </c:pt>
                <c:pt idx="646">
                  <c:v>85.4</c:v>
                </c:pt>
                <c:pt idx="647">
                  <c:v>84.7</c:v>
                </c:pt>
                <c:pt idx="648">
                  <c:v>84.2</c:v>
                </c:pt>
                <c:pt idx="649">
                  <c:v>89.8</c:v>
                </c:pt>
                <c:pt idx="650">
                  <c:v>89.7</c:v>
                </c:pt>
                <c:pt idx="651">
                  <c:v>93.8</c:v>
                </c:pt>
                <c:pt idx="652">
                  <c:v>88.2</c:v>
                </c:pt>
                <c:pt idx="653">
                  <c:v>88.2</c:v>
                </c:pt>
                <c:pt idx="654">
                  <c:v>82.6</c:v>
                </c:pt>
                <c:pt idx="655">
                  <c:v>86.3</c:v>
                </c:pt>
                <c:pt idx="656">
                  <c:v>85.5</c:v>
                </c:pt>
                <c:pt idx="657">
                  <c:v>85.1</c:v>
                </c:pt>
                <c:pt idx="658">
                  <c:v>82.2</c:v>
                </c:pt>
                <c:pt idx="659">
                  <c:v>80.3</c:v>
                </c:pt>
                <c:pt idx="660">
                  <c:v>79</c:v>
                </c:pt>
                <c:pt idx="661">
                  <c:v>78.099999999999994</c:v>
                </c:pt>
                <c:pt idx="662">
                  <c:v>81.2</c:v>
                </c:pt>
                <c:pt idx="663">
                  <c:v>79.400000000000006</c:v>
                </c:pt>
                <c:pt idx="664">
                  <c:v>78.7</c:v>
                </c:pt>
                <c:pt idx="665">
                  <c:v>78.400000000000006</c:v>
                </c:pt>
                <c:pt idx="666">
                  <c:v>78.8</c:v>
                </c:pt>
                <c:pt idx="667">
                  <c:v>78.900000000000006</c:v>
                </c:pt>
                <c:pt idx="668">
                  <c:v>77.3</c:v>
                </c:pt>
                <c:pt idx="669">
                  <c:v>77.099999999999994</c:v>
                </c:pt>
                <c:pt idx="670">
                  <c:v>76.3</c:v>
                </c:pt>
                <c:pt idx="671">
                  <c:v>75.900000000000006</c:v>
                </c:pt>
                <c:pt idx="672">
                  <c:v>78.2</c:v>
                </c:pt>
                <c:pt idx="673">
                  <c:v>77.599999999999994</c:v>
                </c:pt>
                <c:pt idx="674">
                  <c:v>81.099999999999994</c:v>
                </c:pt>
                <c:pt idx="675">
                  <c:v>85.9</c:v>
                </c:pt>
                <c:pt idx="676">
                  <c:v>84</c:v>
                </c:pt>
                <c:pt idx="677">
                  <c:v>80.400000000000006</c:v>
                </c:pt>
                <c:pt idx="678">
                  <c:v>79.8</c:v>
                </c:pt>
                <c:pt idx="679">
                  <c:v>76.599999999999994</c:v>
                </c:pt>
                <c:pt idx="680">
                  <c:v>76.2</c:v>
                </c:pt>
                <c:pt idx="681">
                  <c:v>81.400000000000006</c:v>
                </c:pt>
                <c:pt idx="682">
                  <c:v>84.3</c:v>
                </c:pt>
                <c:pt idx="683">
                  <c:v>92.8</c:v>
                </c:pt>
                <c:pt idx="684">
                  <c:v>90.9</c:v>
                </c:pt>
                <c:pt idx="685">
                  <c:v>87.5</c:v>
                </c:pt>
                <c:pt idx="686">
                  <c:v>91</c:v>
                </c:pt>
                <c:pt idx="687">
                  <c:v>93.2</c:v>
                </c:pt>
                <c:pt idx="688">
                  <c:v>95.5</c:v>
                </c:pt>
                <c:pt idx="689">
                  <c:v>97.6</c:v>
                </c:pt>
                <c:pt idx="690">
                  <c:v>100.7</c:v>
                </c:pt>
                <c:pt idx="691">
                  <c:v>104.4</c:v>
                </c:pt>
                <c:pt idx="692">
                  <c:v>109.2</c:v>
                </c:pt>
                <c:pt idx="693">
                  <c:v>109.7</c:v>
                </c:pt>
                <c:pt idx="694">
                  <c:v>103.7</c:v>
                </c:pt>
                <c:pt idx="695">
                  <c:v>110.1</c:v>
                </c:pt>
                <c:pt idx="696">
                  <c:v>103.2</c:v>
                </c:pt>
                <c:pt idx="697">
                  <c:v>95.3</c:v>
                </c:pt>
                <c:pt idx="698">
                  <c:v>95.3</c:v>
                </c:pt>
                <c:pt idx="699">
                  <c:v>98.2</c:v>
                </c:pt>
                <c:pt idx="700">
                  <c:v>100.9</c:v>
                </c:pt>
                <c:pt idx="701">
                  <c:v>104.9</c:v>
                </c:pt>
                <c:pt idx="702">
                  <c:v>107.3</c:v>
                </c:pt>
                <c:pt idx="703">
                  <c:v>105.5</c:v>
                </c:pt>
                <c:pt idx="704">
                  <c:v>102.4</c:v>
                </c:pt>
                <c:pt idx="705">
                  <c:v>102.7</c:v>
                </c:pt>
                <c:pt idx="706">
                  <c:v>103.8</c:v>
                </c:pt>
                <c:pt idx="707">
                  <c:v>103.6</c:v>
                </c:pt>
                <c:pt idx="708">
                  <c:v>103.6</c:v>
                </c:pt>
                <c:pt idx="709">
                  <c:v>96.6</c:v>
                </c:pt>
                <c:pt idx="710">
                  <c:v>89.8</c:v>
                </c:pt>
                <c:pt idx="711">
                  <c:v>88.7</c:v>
                </c:pt>
                <c:pt idx="712">
                  <c:v>83.7</c:v>
                </c:pt>
                <c:pt idx="713">
                  <c:v>85.7</c:v>
                </c:pt>
                <c:pt idx="714">
                  <c:v>84.6</c:v>
                </c:pt>
                <c:pt idx="715">
                  <c:v>85.6</c:v>
                </c:pt>
                <c:pt idx="716">
                  <c:v>85.1</c:v>
                </c:pt>
                <c:pt idx="717">
                  <c:v>86.5</c:v>
                </c:pt>
                <c:pt idx="718">
                  <c:v>96.7</c:v>
                </c:pt>
                <c:pt idx="719">
                  <c:v>89.2</c:v>
                </c:pt>
                <c:pt idx="720">
                  <c:v>90.4</c:v>
                </c:pt>
                <c:pt idx="721">
                  <c:v>87.8</c:v>
                </c:pt>
                <c:pt idx="722">
                  <c:v>80.099999999999994</c:v>
                </c:pt>
                <c:pt idx="723">
                  <c:v>80.099999999999994</c:v>
                </c:pt>
                <c:pt idx="724">
                  <c:v>78.3</c:v>
                </c:pt>
                <c:pt idx="725">
                  <c:v>81.3</c:v>
                </c:pt>
                <c:pt idx="726">
                  <c:v>84.6</c:v>
                </c:pt>
                <c:pt idx="727">
                  <c:v>88.1</c:v>
                </c:pt>
                <c:pt idx="728">
                  <c:v>89.5</c:v>
                </c:pt>
                <c:pt idx="729">
                  <c:v>88.6</c:v>
                </c:pt>
                <c:pt idx="730">
                  <c:v>87.1</c:v>
                </c:pt>
                <c:pt idx="731">
                  <c:v>89.6</c:v>
                </c:pt>
                <c:pt idx="732">
                  <c:v>92.4</c:v>
                </c:pt>
                <c:pt idx="733">
                  <c:v>90.3</c:v>
                </c:pt>
                <c:pt idx="734">
                  <c:v>97.4</c:v>
                </c:pt>
                <c:pt idx="735">
                  <c:v>99.9</c:v>
                </c:pt>
                <c:pt idx="736">
                  <c:v>98.7</c:v>
                </c:pt>
                <c:pt idx="737">
                  <c:v>99.8</c:v>
                </c:pt>
                <c:pt idx="738">
                  <c:v>98.7</c:v>
                </c:pt>
                <c:pt idx="739">
                  <c:v>98.3</c:v>
                </c:pt>
                <c:pt idx="740">
                  <c:v>83.1</c:v>
                </c:pt>
                <c:pt idx="741">
                  <c:v>82.1</c:v>
                </c:pt>
                <c:pt idx="742">
                  <c:v>81.7</c:v>
                </c:pt>
                <c:pt idx="743">
                  <c:v>82.5</c:v>
                </c:pt>
                <c:pt idx="744">
                  <c:v>90.4</c:v>
                </c:pt>
                <c:pt idx="745">
                  <c:v>91.6</c:v>
                </c:pt>
                <c:pt idx="746">
                  <c:v>91.6</c:v>
                </c:pt>
                <c:pt idx="747">
                  <c:v>97.7</c:v>
                </c:pt>
                <c:pt idx="748">
                  <c:v>103.9</c:v>
                </c:pt>
                <c:pt idx="749">
                  <c:v>100.8</c:v>
                </c:pt>
                <c:pt idx="750">
                  <c:v>95.1</c:v>
                </c:pt>
                <c:pt idx="751">
                  <c:v>98.6</c:v>
                </c:pt>
                <c:pt idx="752">
                  <c:v>94.5</c:v>
                </c:pt>
                <c:pt idx="753">
                  <c:v>90.6</c:v>
                </c:pt>
                <c:pt idx="754">
                  <c:v>90.8</c:v>
                </c:pt>
                <c:pt idx="755">
                  <c:v>101</c:v>
                </c:pt>
                <c:pt idx="756">
                  <c:v>101</c:v>
                </c:pt>
                <c:pt idx="757">
                  <c:v>100.8</c:v>
                </c:pt>
                <c:pt idx="758">
                  <c:v>100.4</c:v>
                </c:pt>
                <c:pt idx="759">
                  <c:v>101.9</c:v>
                </c:pt>
                <c:pt idx="760">
                  <c:v>110.1</c:v>
                </c:pt>
                <c:pt idx="761">
                  <c:v>109.3</c:v>
                </c:pt>
                <c:pt idx="762">
                  <c:v>102.7</c:v>
                </c:pt>
                <c:pt idx="763">
                  <c:v>98.2</c:v>
                </c:pt>
                <c:pt idx="764">
                  <c:v>110.4</c:v>
                </c:pt>
                <c:pt idx="765">
                  <c:v>112.1</c:v>
                </c:pt>
                <c:pt idx="766">
                  <c:v>109</c:v>
                </c:pt>
                <c:pt idx="767">
                  <c:v>110.8</c:v>
                </c:pt>
                <c:pt idx="768">
                  <c:v>110.4</c:v>
                </c:pt>
                <c:pt idx="769">
                  <c:v>118.4</c:v>
                </c:pt>
                <c:pt idx="770">
                  <c:v>125.2</c:v>
                </c:pt>
                <c:pt idx="771">
                  <c:v>122.7</c:v>
                </c:pt>
                <c:pt idx="772">
                  <c:v>119.1</c:v>
                </c:pt>
                <c:pt idx="773">
                  <c:v>112.7</c:v>
                </c:pt>
                <c:pt idx="774">
                  <c:v>104.2</c:v>
                </c:pt>
                <c:pt idx="775">
                  <c:v>106.4</c:v>
                </c:pt>
                <c:pt idx="776">
                  <c:v>106.8</c:v>
                </c:pt>
                <c:pt idx="777">
                  <c:v>106.8</c:v>
                </c:pt>
                <c:pt idx="778">
                  <c:v>106.1</c:v>
                </c:pt>
                <c:pt idx="779">
                  <c:v>110.2</c:v>
                </c:pt>
                <c:pt idx="780">
                  <c:v>111.3</c:v>
                </c:pt>
                <c:pt idx="781">
                  <c:v>111.3</c:v>
                </c:pt>
                <c:pt idx="782">
                  <c:v>110.4</c:v>
                </c:pt>
                <c:pt idx="783">
                  <c:v>105.9</c:v>
                </c:pt>
                <c:pt idx="784">
                  <c:v>102.8</c:v>
                </c:pt>
                <c:pt idx="785">
                  <c:v>116.2</c:v>
                </c:pt>
                <c:pt idx="786">
                  <c:v>112.9</c:v>
                </c:pt>
                <c:pt idx="787">
                  <c:v>107.5</c:v>
                </c:pt>
                <c:pt idx="788">
                  <c:v>102.5</c:v>
                </c:pt>
                <c:pt idx="789">
                  <c:v>100.3</c:v>
                </c:pt>
                <c:pt idx="790">
                  <c:v>98.3</c:v>
                </c:pt>
                <c:pt idx="791">
                  <c:v>96.4</c:v>
                </c:pt>
                <c:pt idx="792">
                  <c:v>96.4</c:v>
                </c:pt>
                <c:pt idx="793">
                  <c:v>96.4</c:v>
                </c:pt>
                <c:pt idx="794">
                  <c:v>97.6</c:v>
                </c:pt>
                <c:pt idx="795">
                  <c:v>93.4</c:v>
                </c:pt>
                <c:pt idx="796">
                  <c:v>97.8</c:v>
                </c:pt>
                <c:pt idx="797">
                  <c:v>95.3</c:v>
                </c:pt>
                <c:pt idx="798">
                  <c:v>93.7</c:v>
                </c:pt>
                <c:pt idx="799">
                  <c:v>93.5</c:v>
                </c:pt>
                <c:pt idx="800">
                  <c:v>93.3</c:v>
                </c:pt>
                <c:pt idx="801">
                  <c:v>93.2</c:v>
                </c:pt>
                <c:pt idx="802">
                  <c:v>90.3</c:v>
                </c:pt>
                <c:pt idx="803">
                  <c:v>96.2</c:v>
                </c:pt>
                <c:pt idx="804">
                  <c:v>97.2</c:v>
                </c:pt>
                <c:pt idx="805">
                  <c:v>102.5</c:v>
                </c:pt>
                <c:pt idx="806">
                  <c:v>102.3</c:v>
                </c:pt>
                <c:pt idx="807">
                  <c:v>105.1</c:v>
                </c:pt>
                <c:pt idx="808">
                  <c:v>101.4</c:v>
                </c:pt>
                <c:pt idx="809">
                  <c:v>101.2</c:v>
                </c:pt>
                <c:pt idx="810">
                  <c:v>99.3</c:v>
                </c:pt>
                <c:pt idx="811">
                  <c:v>100.5</c:v>
                </c:pt>
                <c:pt idx="812">
                  <c:v>97.2</c:v>
                </c:pt>
                <c:pt idx="813">
                  <c:v>95.6</c:v>
                </c:pt>
                <c:pt idx="814">
                  <c:v>94.7</c:v>
                </c:pt>
                <c:pt idx="815">
                  <c:v>95.5</c:v>
                </c:pt>
                <c:pt idx="816">
                  <c:v>94.4</c:v>
                </c:pt>
                <c:pt idx="817">
                  <c:v>94.3</c:v>
                </c:pt>
                <c:pt idx="818">
                  <c:v>94.3</c:v>
                </c:pt>
                <c:pt idx="819">
                  <c:v>97.3</c:v>
                </c:pt>
                <c:pt idx="820">
                  <c:v>96.7</c:v>
                </c:pt>
                <c:pt idx="821">
                  <c:v>96.9</c:v>
                </c:pt>
                <c:pt idx="822">
                  <c:v>93.1</c:v>
                </c:pt>
                <c:pt idx="823">
                  <c:v>90.5</c:v>
                </c:pt>
                <c:pt idx="824">
                  <c:v>97.5</c:v>
                </c:pt>
                <c:pt idx="825">
                  <c:v>96.6</c:v>
                </c:pt>
                <c:pt idx="826">
                  <c:v>100.4</c:v>
                </c:pt>
                <c:pt idx="827">
                  <c:v>94.6</c:v>
                </c:pt>
                <c:pt idx="828">
                  <c:v>94.6</c:v>
                </c:pt>
                <c:pt idx="829">
                  <c:v>91.2</c:v>
                </c:pt>
                <c:pt idx="830">
                  <c:v>90.9</c:v>
                </c:pt>
                <c:pt idx="831">
                  <c:v>94.2</c:v>
                </c:pt>
                <c:pt idx="832">
                  <c:v>91.7</c:v>
                </c:pt>
                <c:pt idx="833">
                  <c:v>90.8</c:v>
                </c:pt>
                <c:pt idx="834">
                  <c:v>94.6</c:v>
                </c:pt>
                <c:pt idx="835">
                  <c:v>103.6</c:v>
                </c:pt>
                <c:pt idx="836">
                  <c:v>103.7</c:v>
                </c:pt>
                <c:pt idx="837">
                  <c:v>100.3</c:v>
                </c:pt>
                <c:pt idx="838">
                  <c:v>95.6</c:v>
                </c:pt>
                <c:pt idx="839">
                  <c:v>91.9</c:v>
                </c:pt>
                <c:pt idx="840">
                  <c:v>91.7</c:v>
                </c:pt>
                <c:pt idx="841">
                  <c:v>90.1</c:v>
                </c:pt>
                <c:pt idx="842">
                  <c:v>93.5</c:v>
                </c:pt>
                <c:pt idx="843">
                  <c:v>93.8</c:v>
                </c:pt>
                <c:pt idx="844">
                  <c:v>91.8</c:v>
                </c:pt>
                <c:pt idx="845">
                  <c:v>89.6</c:v>
                </c:pt>
                <c:pt idx="846">
                  <c:v>90.9</c:v>
                </c:pt>
                <c:pt idx="847">
                  <c:v>87.5</c:v>
                </c:pt>
                <c:pt idx="848">
                  <c:v>85.4</c:v>
                </c:pt>
                <c:pt idx="849">
                  <c:v>85.1</c:v>
                </c:pt>
                <c:pt idx="850">
                  <c:v>89.7</c:v>
                </c:pt>
                <c:pt idx="851">
                  <c:v>88.8</c:v>
                </c:pt>
                <c:pt idx="852">
                  <c:v>88.5</c:v>
                </c:pt>
                <c:pt idx="853">
                  <c:v>85.8</c:v>
                </c:pt>
                <c:pt idx="854">
                  <c:v>85.2</c:v>
                </c:pt>
                <c:pt idx="855">
                  <c:v>83.9</c:v>
                </c:pt>
                <c:pt idx="856">
                  <c:v>82.2</c:v>
                </c:pt>
                <c:pt idx="857">
                  <c:v>81.5</c:v>
                </c:pt>
                <c:pt idx="858">
                  <c:v>82.8</c:v>
                </c:pt>
                <c:pt idx="859">
                  <c:v>80.2</c:v>
                </c:pt>
                <c:pt idx="860">
                  <c:v>77.400000000000006</c:v>
                </c:pt>
                <c:pt idx="861">
                  <c:v>76.599999999999994</c:v>
                </c:pt>
                <c:pt idx="862">
                  <c:v>76.599999999999994</c:v>
                </c:pt>
                <c:pt idx="863">
                  <c:v>74.8</c:v>
                </c:pt>
                <c:pt idx="864">
                  <c:v>81.3</c:v>
                </c:pt>
                <c:pt idx="865">
                  <c:v>79.2</c:v>
                </c:pt>
                <c:pt idx="866">
                  <c:v>76.8</c:v>
                </c:pt>
                <c:pt idx="867">
                  <c:v>76.8</c:v>
                </c:pt>
                <c:pt idx="868">
                  <c:v>76.3</c:v>
                </c:pt>
                <c:pt idx="869">
                  <c:v>80.099999999999994</c:v>
                </c:pt>
                <c:pt idx="870">
                  <c:v>80.2</c:v>
                </c:pt>
                <c:pt idx="871">
                  <c:v>83.4</c:v>
                </c:pt>
                <c:pt idx="872">
                  <c:v>84.1</c:v>
                </c:pt>
                <c:pt idx="873">
                  <c:v>82.4</c:v>
                </c:pt>
                <c:pt idx="874">
                  <c:v>80.099999999999994</c:v>
                </c:pt>
                <c:pt idx="875">
                  <c:v>83.2</c:v>
                </c:pt>
                <c:pt idx="876">
                  <c:v>81.900000000000006</c:v>
                </c:pt>
                <c:pt idx="877">
                  <c:v>82.1</c:v>
                </c:pt>
                <c:pt idx="878">
                  <c:v>80.3</c:v>
                </c:pt>
                <c:pt idx="879">
                  <c:v>78.099999999999994</c:v>
                </c:pt>
                <c:pt idx="880">
                  <c:v>77.900000000000006</c:v>
                </c:pt>
                <c:pt idx="881">
                  <c:v>79.8</c:v>
                </c:pt>
                <c:pt idx="882">
                  <c:v>79.8</c:v>
                </c:pt>
                <c:pt idx="883">
                  <c:v>78</c:v>
                </c:pt>
                <c:pt idx="884">
                  <c:v>76.7</c:v>
                </c:pt>
                <c:pt idx="885">
                  <c:v>75.8</c:v>
                </c:pt>
                <c:pt idx="886">
                  <c:v>74.3</c:v>
                </c:pt>
                <c:pt idx="887">
                  <c:v>73.900000000000006</c:v>
                </c:pt>
                <c:pt idx="888">
                  <c:v>73.900000000000006</c:v>
                </c:pt>
                <c:pt idx="889">
                  <c:v>71.5</c:v>
                </c:pt>
                <c:pt idx="890">
                  <c:v>72.900000000000006</c:v>
                </c:pt>
                <c:pt idx="891">
                  <c:v>76.599999999999994</c:v>
                </c:pt>
                <c:pt idx="892">
                  <c:v>75.900000000000006</c:v>
                </c:pt>
                <c:pt idx="893">
                  <c:v>75.8</c:v>
                </c:pt>
                <c:pt idx="894">
                  <c:v>73.5</c:v>
                </c:pt>
                <c:pt idx="895">
                  <c:v>77.5</c:v>
                </c:pt>
                <c:pt idx="896">
                  <c:v>77.3</c:v>
                </c:pt>
                <c:pt idx="897">
                  <c:v>78.099999999999994</c:v>
                </c:pt>
                <c:pt idx="898">
                  <c:v>76.400000000000006</c:v>
                </c:pt>
                <c:pt idx="899">
                  <c:v>82.5</c:v>
                </c:pt>
                <c:pt idx="900">
                  <c:v>85.9</c:v>
                </c:pt>
                <c:pt idx="901">
                  <c:v>87.9</c:v>
                </c:pt>
                <c:pt idx="902">
                  <c:v>85.3</c:v>
                </c:pt>
                <c:pt idx="903">
                  <c:v>82.5</c:v>
                </c:pt>
                <c:pt idx="904">
                  <c:v>80.900000000000006</c:v>
                </c:pt>
                <c:pt idx="905">
                  <c:v>79</c:v>
                </c:pt>
                <c:pt idx="906">
                  <c:v>83.6</c:v>
                </c:pt>
                <c:pt idx="907">
                  <c:v>84.8</c:v>
                </c:pt>
                <c:pt idx="908">
                  <c:v>83.8</c:v>
                </c:pt>
                <c:pt idx="909">
                  <c:v>89.4</c:v>
                </c:pt>
                <c:pt idx="910">
                  <c:v>87.2</c:v>
                </c:pt>
                <c:pt idx="911">
                  <c:v>88.9</c:v>
                </c:pt>
                <c:pt idx="912">
                  <c:v>90.5</c:v>
                </c:pt>
                <c:pt idx="913">
                  <c:v>90.5</c:v>
                </c:pt>
                <c:pt idx="914">
                  <c:v>90.7</c:v>
                </c:pt>
                <c:pt idx="915">
                  <c:v>89</c:v>
                </c:pt>
                <c:pt idx="916">
                  <c:v>90.4</c:v>
                </c:pt>
                <c:pt idx="917">
                  <c:v>85.8</c:v>
                </c:pt>
                <c:pt idx="918">
                  <c:v>88.4</c:v>
                </c:pt>
                <c:pt idx="919">
                  <c:v>90.3</c:v>
                </c:pt>
                <c:pt idx="920">
                  <c:v>88.1</c:v>
                </c:pt>
                <c:pt idx="921">
                  <c:v>89.1</c:v>
                </c:pt>
                <c:pt idx="922">
                  <c:v>90.4</c:v>
                </c:pt>
                <c:pt idx="923">
                  <c:v>89.6</c:v>
                </c:pt>
                <c:pt idx="924">
                  <c:v>88.8</c:v>
                </c:pt>
                <c:pt idx="925">
                  <c:v>85.1</c:v>
                </c:pt>
                <c:pt idx="926">
                  <c:v>89</c:v>
                </c:pt>
                <c:pt idx="927">
                  <c:v>84.3</c:v>
                </c:pt>
                <c:pt idx="928">
                  <c:v>86.8</c:v>
                </c:pt>
                <c:pt idx="929">
                  <c:v>84.8</c:v>
                </c:pt>
                <c:pt idx="930">
                  <c:v>89.1</c:v>
                </c:pt>
                <c:pt idx="931">
                  <c:v>86.5</c:v>
                </c:pt>
                <c:pt idx="932">
                  <c:v>88</c:v>
                </c:pt>
                <c:pt idx="933">
                  <c:v>84.1</c:v>
                </c:pt>
                <c:pt idx="934">
                  <c:v>87.1</c:v>
                </c:pt>
                <c:pt idx="935">
                  <c:v>85.5</c:v>
                </c:pt>
                <c:pt idx="936">
                  <c:v>91</c:v>
                </c:pt>
                <c:pt idx="937">
                  <c:v>100.7</c:v>
                </c:pt>
                <c:pt idx="938">
                  <c:v>117.8</c:v>
                </c:pt>
                <c:pt idx="939">
                  <c:v>107.7</c:v>
                </c:pt>
                <c:pt idx="940">
                  <c:v>98.9</c:v>
                </c:pt>
                <c:pt idx="941">
                  <c:v>107.9</c:v>
                </c:pt>
                <c:pt idx="942">
                  <c:v>109.1</c:v>
                </c:pt>
                <c:pt idx="943">
                  <c:v>99.8</c:v>
                </c:pt>
                <c:pt idx="944">
                  <c:v>92</c:v>
                </c:pt>
                <c:pt idx="945">
                  <c:v>87.8</c:v>
                </c:pt>
                <c:pt idx="946">
                  <c:v>95</c:v>
                </c:pt>
                <c:pt idx="947">
                  <c:v>100.3</c:v>
                </c:pt>
                <c:pt idx="948">
                  <c:v>104.2</c:v>
                </c:pt>
                <c:pt idx="949">
                  <c:v>105.5</c:v>
                </c:pt>
                <c:pt idx="950">
                  <c:v>105.8</c:v>
                </c:pt>
                <c:pt idx="951">
                  <c:v>107.7</c:v>
                </c:pt>
                <c:pt idx="952">
                  <c:v>101.5</c:v>
                </c:pt>
                <c:pt idx="953">
                  <c:v>98</c:v>
                </c:pt>
                <c:pt idx="954">
                  <c:v>99.2</c:v>
                </c:pt>
                <c:pt idx="955">
                  <c:v>97.9</c:v>
                </c:pt>
                <c:pt idx="956">
                  <c:v>98.8</c:v>
                </c:pt>
                <c:pt idx="957">
                  <c:v>99.4</c:v>
                </c:pt>
                <c:pt idx="958">
                  <c:v>99.4</c:v>
                </c:pt>
                <c:pt idx="959">
                  <c:v>103.1</c:v>
                </c:pt>
                <c:pt idx="960">
                  <c:v>100.6</c:v>
                </c:pt>
                <c:pt idx="961">
                  <c:v>99.4</c:v>
                </c:pt>
                <c:pt idx="962">
                  <c:v>100.7</c:v>
                </c:pt>
                <c:pt idx="963">
                  <c:v>99.2</c:v>
                </c:pt>
                <c:pt idx="964">
                  <c:v>97.5</c:v>
                </c:pt>
                <c:pt idx="965">
                  <c:v>96.6</c:v>
                </c:pt>
                <c:pt idx="966">
                  <c:v>97.3</c:v>
                </c:pt>
                <c:pt idx="967">
                  <c:v>97.6</c:v>
                </c:pt>
                <c:pt idx="968">
                  <c:v>99.6</c:v>
                </c:pt>
                <c:pt idx="969">
                  <c:v>99.9</c:v>
                </c:pt>
                <c:pt idx="970">
                  <c:v>93.3</c:v>
                </c:pt>
                <c:pt idx="971">
                  <c:v>103.4</c:v>
                </c:pt>
                <c:pt idx="972">
                  <c:v>104.5</c:v>
                </c:pt>
                <c:pt idx="973">
                  <c:v>107.4</c:v>
                </c:pt>
                <c:pt idx="974">
                  <c:v>107.3</c:v>
                </c:pt>
                <c:pt idx="975">
                  <c:v>103.1</c:v>
                </c:pt>
                <c:pt idx="976">
                  <c:v>100.4</c:v>
                </c:pt>
                <c:pt idx="977">
                  <c:v>100.6</c:v>
                </c:pt>
                <c:pt idx="978">
                  <c:v>105.7</c:v>
                </c:pt>
                <c:pt idx="979">
                  <c:v>109</c:v>
                </c:pt>
                <c:pt idx="980">
                  <c:v>108.9</c:v>
                </c:pt>
                <c:pt idx="981">
                  <c:v>108.7</c:v>
                </c:pt>
                <c:pt idx="982">
                  <c:v>106.4</c:v>
                </c:pt>
                <c:pt idx="983">
                  <c:v>106.4</c:v>
                </c:pt>
                <c:pt idx="984">
                  <c:v>106.8</c:v>
                </c:pt>
                <c:pt idx="985">
                  <c:v>108.3</c:v>
                </c:pt>
                <c:pt idx="986">
                  <c:v>106.8</c:v>
                </c:pt>
                <c:pt idx="987">
                  <c:v>109.2</c:v>
                </c:pt>
                <c:pt idx="988">
                  <c:v>108.4</c:v>
                </c:pt>
                <c:pt idx="989">
                  <c:v>107.5</c:v>
                </c:pt>
                <c:pt idx="990">
                  <c:v>105</c:v>
                </c:pt>
                <c:pt idx="991">
                  <c:v>105.9</c:v>
                </c:pt>
                <c:pt idx="992">
                  <c:v>107.5</c:v>
                </c:pt>
                <c:pt idx="993">
                  <c:v>103.6</c:v>
                </c:pt>
                <c:pt idx="994">
                  <c:v>102.1</c:v>
                </c:pt>
                <c:pt idx="995">
                  <c:v>105.2</c:v>
                </c:pt>
                <c:pt idx="996">
                  <c:v>108.1</c:v>
                </c:pt>
                <c:pt idx="997">
                  <c:v>107.4</c:v>
                </c:pt>
                <c:pt idx="998">
                  <c:v>107.2</c:v>
                </c:pt>
                <c:pt idx="999">
                  <c:v>116</c:v>
                </c:pt>
                <c:pt idx="1000">
                  <c:v>111.9</c:v>
                </c:pt>
                <c:pt idx="1001">
                  <c:v>109.2</c:v>
                </c:pt>
                <c:pt idx="1002">
                  <c:v>106.6</c:v>
                </c:pt>
                <c:pt idx="1003">
                  <c:v>106.3</c:v>
                </c:pt>
                <c:pt idx="1004">
                  <c:v>105.6</c:v>
                </c:pt>
                <c:pt idx="1005">
                  <c:v>111.8</c:v>
                </c:pt>
                <c:pt idx="1006">
                  <c:v>113.7</c:v>
                </c:pt>
                <c:pt idx="1007">
                  <c:v>113.7</c:v>
                </c:pt>
                <c:pt idx="1008">
                  <c:v>113.1</c:v>
                </c:pt>
                <c:pt idx="1009">
                  <c:v>108.6</c:v>
                </c:pt>
                <c:pt idx="1010">
                  <c:v>106.1</c:v>
                </c:pt>
                <c:pt idx="1011">
                  <c:v>111.7</c:v>
                </c:pt>
                <c:pt idx="1012">
                  <c:v>109.8</c:v>
                </c:pt>
                <c:pt idx="1013">
                  <c:v>107.5</c:v>
                </c:pt>
                <c:pt idx="1014">
                  <c:v>103.6</c:v>
                </c:pt>
                <c:pt idx="1015">
                  <c:v>104.7</c:v>
                </c:pt>
                <c:pt idx="1016">
                  <c:v>104.7</c:v>
                </c:pt>
                <c:pt idx="1017">
                  <c:v>102.3</c:v>
                </c:pt>
                <c:pt idx="1018">
                  <c:v>102.8</c:v>
                </c:pt>
                <c:pt idx="1019">
                  <c:v>103.1</c:v>
                </c:pt>
                <c:pt idx="1020">
                  <c:v>99.7</c:v>
                </c:pt>
                <c:pt idx="1021">
                  <c:v>100.8</c:v>
                </c:pt>
                <c:pt idx="1022">
                  <c:v>98.6</c:v>
                </c:pt>
                <c:pt idx="1023">
                  <c:v>94</c:v>
                </c:pt>
                <c:pt idx="1024">
                  <c:v>93</c:v>
                </c:pt>
                <c:pt idx="1025">
                  <c:v>94.3</c:v>
                </c:pt>
                <c:pt idx="1026">
                  <c:v>95</c:v>
                </c:pt>
                <c:pt idx="1027">
                  <c:v>99.9</c:v>
                </c:pt>
                <c:pt idx="1028">
                  <c:v>95.8</c:v>
                </c:pt>
                <c:pt idx="1029">
                  <c:v>90.3</c:v>
                </c:pt>
                <c:pt idx="1030">
                  <c:v>91.7</c:v>
                </c:pt>
                <c:pt idx="1031">
                  <c:v>87.2</c:v>
                </c:pt>
                <c:pt idx="1032">
                  <c:v>89.4</c:v>
                </c:pt>
                <c:pt idx="1033">
                  <c:v>87.6</c:v>
                </c:pt>
                <c:pt idx="1034">
                  <c:v>92.3</c:v>
                </c:pt>
                <c:pt idx="1035">
                  <c:v>91.8</c:v>
                </c:pt>
                <c:pt idx="1036">
                  <c:v>90.2</c:v>
                </c:pt>
                <c:pt idx="1037">
                  <c:v>94.2</c:v>
                </c:pt>
                <c:pt idx="1038">
                  <c:v>94.2</c:v>
                </c:pt>
                <c:pt idx="1039">
                  <c:v>94.8</c:v>
                </c:pt>
                <c:pt idx="1040">
                  <c:v>95.1</c:v>
                </c:pt>
                <c:pt idx="1041">
                  <c:v>94.1</c:v>
                </c:pt>
                <c:pt idx="1042">
                  <c:v>91.1</c:v>
                </c:pt>
                <c:pt idx="1043">
                  <c:v>91.1</c:v>
                </c:pt>
                <c:pt idx="1044">
                  <c:v>90.7</c:v>
                </c:pt>
                <c:pt idx="1045">
                  <c:v>88.9</c:v>
                </c:pt>
                <c:pt idx="1046">
                  <c:v>87.9</c:v>
                </c:pt>
                <c:pt idx="1047">
                  <c:v>81.7</c:v>
                </c:pt>
                <c:pt idx="1048">
                  <c:v>78.599999999999994</c:v>
                </c:pt>
                <c:pt idx="1049">
                  <c:v>80.2</c:v>
                </c:pt>
                <c:pt idx="1050">
                  <c:v>78.2</c:v>
                </c:pt>
                <c:pt idx="1051">
                  <c:v>77.099999999999994</c:v>
                </c:pt>
                <c:pt idx="1052">
                  <c:v>79.2</c:v>
                </c:pt>
                <c:pt idx="1053">
                  <c:v>79.2</c:v>
                </c:pt>
                <c:pt idx="1054">
                  <c:v>75.599999999999994</c:v>
                </c:pt>
                <c:pt idx="1055">
                  <c:v>75</c:v>
                </c:pt>
                <c:pt idx="1056">
                  <c:v>80</c:v>
                </c:pt>
                <c:pt idx="1057">
                  <c:v>84.6</c:v>
                </c:pt>
                <c:pt idx="1058">
                  <c:v>85.8</c:v>
                </c:pt>
                <c:pt idx="1059">
                  <c:v>81.599999999999994</c:v>
                </c:pt>
                <c:pt idx="1060">
                  <c:v>76.7</c:v>
                </c:pt>
                <c:pt idx="1061">
                  <c:v>75.900000000000006</c:v>
                </c:pt>
                <c:pt idx="1062">
                  <c:v>75.400000000000006</c:v>
                </c:pt>
                <c:pt idx="1063">
                  <c:v>72.400000000000006</c:v>
                </c:pt>
                <c:pt idx="1064">
                  <c:v>72.099999999999994</c:v>
                </c:pt>
                <c:pt idx="1065">
                  <c:v>72.7</c:v>
                </c:pt>
                <c:pt idx="1066">
                  <c:v>70.2</c:v>
                </c:pt>
                <c:pt idx="1067">
                  <c:v>76.7</c:v>
                </c:pt>
                <c:pt idx="1068">
                  <c:v>72.3</c:v>
                </c:pt>
                <c:pt idx="1069">
                  <c:v>79.3</c:v>
                </c:pt>
                <c:pt idx="1070">
                  <c:v>79</c:v>
                </c:pt>
                <c:pt idx="1071">
                  <c:v>83.2</c:v>
                </c:pt>
                <c:pt idx="1072">
                  <c:v>80.7</c:v>
                </c:pt>
                <c:pt idx="1073">
                  <c:v>78.8</c:v>
                </c:pt>
                <c:pt idx="1074">
                  <c:v>79</c:v>
                </c:pt>
                <c:pt idx="1075">
                  <c:v>76.599999999999994</c:v>
                </c:pt>
                <c:pt idx="1076">
                  <c:v>80.099999999999994</c:v>
                </c:pt>
                <c:pt idx="1077">
                  <c:v>81.5</c:v>
                </c:pt>
                <c:pt idx="1078">
                  <c:v>81.5</c:v>
                </c:pt>
                <c:pt idx="1079">
                  <c:v>79.3</c:v>
                </c:pt>
                <c:pt idx="1080">
                  <c:v>79.599999999999994</c:v>
                </c:pt>
                <c:pt idx="1081">
                  <c:v>79</c:v>
                </c:pt>
                <c:pt idx="1082">
                  <c:v>77.099999999999994</c:v>
                </c:pt>
                <c:pt idx="1083">
                  <c:v>74.8</c:v>
                </c:pt>
                <c:pt idx="1084">
                  <c:v>73.900000000000006</c:v>
                </c:pt>
                <c:pt idx="1085">
                  <c:v>75.900000000000006</c:v>
                </c:pt>
                <c:pt idx="1086">
                  <c:v>77.400000000000006</c:v>
                </c:pt>
                <c:pt idx="1087">
                  <c:v>76</c:v>
                </c:pt>
                <c:pt idx="1088">
                  <c:v>75</c:v>
                </c:pt>
                <c:pt idx="1089">
                  <c:v>75.8</c:v>
                </c:pt>
                <c:pt idx="1090">
                  <c:v>75.099999999999994</c:v>
                </c:pt>
                <c:pt idx="1091">
                  <c:v>76.599999999999994</c:v>
                </c:pt>
                <c:pt idx="1092">
                  <c:v>73.2</c:v>
                </c:pt>
                <c:pt idx="1093">
                  <c:v>69.900000000000006</c:v>
                </c:pt>
                <c:pt idx="1094">
                  <c:v>73.8</c:v>
                </c:pt>
                <c:pt idx="1095">
                  <c:v>89.7</c:v>
                </c:pt>
                <c:pt idx="1096">
                  <c:v>83.4</c:v>
                </c:pt>
                <c:pt idx="1097">
                  <c:v>84.9</c:v>
                </c:pt>
                <c:pt idx="1098">
                  <c:v>92.3</c:v>
                </c:pt>
                <c:pt idx="1099">
                  <c:v>93.3</c:v>
                </c:pt>
                <c:pt idx="1100">
                  <c:v>89.5</c:v>
                </c:pt>
                <c:pt idx="1101">
                  <c:v>87.1</c:v>
                </c:pt>
                <c:pt idx="1102">
                  <c:v>86.2</c:v>
                </c:pt>
                <c:pt idx="1103">
                  <c:v>85.6</c:v>
                </c:pt>
                <c:pt idx="1104">
                  <c:v>80.7</c:v>
                </c:pt>
                <c:pt idx="1105">
                  <c:v>77.400000000000006</c:v>
                </c:pt>
                <c:pt idx="1106">
                  <c:v>75.2</c:v>
                </c:pt>
                <c:pt idx="1107">
                  <c:v>78.599999999999994</c:v>
                </c:pt>
                <c:pt idx="1108">
                  <c:v>75.599999999999994</c:v>
                </c:pt>
                <c:pt idx="1109">
                  <c:v>84.3</c:v>
                </c:pt>
                <c:pt idx="1110">
                  <c:v>84.6</c:v>
                </c:pt>
                <c:pt idx="1111">
                  <c:v>83.7</c:v>
                </c:pt>
                <c:pt idx="1112">
                  <c:v>78.5</c:v>
                </c:pt>
                <c:pt idx="1113">
                  <c:v>76.2</c:v>
                </c:pt>
                <c:pt idx="1114">
                  <c:v>75.099999999999994</c:v>
                </c:pt>
                <c:pt idx="1115">
                  <c:v>76.3</c:v>
                </c:pt>
                <c:pt idx="1116">
                  <c:v>73.5</c:v>
                </c:pt>
                <c:pt idx="1117">
                  <c:v>72.599999999999994</c:v>
                </c:pt>
                <c:pt idx="1118">
                  <c:v>72.900000000000006</c:v>
                </c:pt>
                <c:pt idx="1119">
                  <c:v>73.900000000000006</c:v>
                </c:pt>
                <c:pt idx="1120">
                  <c:v>72.5</c:v>
                </c:pt>
                <c:pt idx="1121">
                  <c:v>72.2</c:v>
                </c:pt>
                <c:pt idx="1122">
                  <c:v>71.400000000000006</c:v>
                </c:pt>
                <c:pt idx="1123">
                  <c:v>70.900000000000006</c:v>
                </c:pt>
                <c:pt idx="1124">
                  <c:v>71.900000000000006</c:v>
                </c:pt>
                <c:pt idx="1125">
                  <c:v>70.599999999999994</c:v>
                </c:pt>
                <c:pt idx="1126">
                  <c:v>65.2</c:v>
                </c:pt>
                <c:pt idx="1127">
                  <c:v>64.099999999999994</c:v>
                </c:pt>
                <c:pt idx="1128">
                  <c:v>62.9</c:v>
                </c:pt>
                <c:pt idx="1129">
                  <c:v>67</c:v>
                </c:pt>
                <c:pt idx="1130">
                  <c:v>65.099999999999994</c:v>
                </c:pt>
                <c:pt idx="1131">
                  <c:v>63.3</c:v>
                </c:pt>
                <c:pt idx="1132">
                  <c:v>57.8</c:v>
                </c:pt>
                <c:pt idx="1133">
                  <c:v>56.7</c:v>
                </c:pt>
                <c:pt idx="1134">
                  <c:v>57.7</c:v>
                </c:pt>
                <c:pt idx="1135">
                  <c:v>58.7</c:v>
                </c:pt>
                <c:pt idx="1136">
                  <c:v>57.6</c:v>
                </c:pt>
                <c:pt idx="1137">
                  <c:v>61.5</c:v>
                </c:pt>
                <c:pt idx="1138">
                  <c:v>70.3</c:v>
                </c:pt>
                <c:pt idx="1139">
                  <c:v>67.7</c:v>
                </c:pt>
                <c:pt idx="1140">
                  <c:v>67</c:v>
                </c:pt>
                <c:pt idx="1141">
                  <c:v>70.599999999999994</c:v>
                </c:pt>
                <c:pt idx="1142">
                  <c:v>70.599999999999994</c:v>
                </c:pt>
                <c:pt idx="1143">
                  <c:v>69.099999999999994</c:v>
                </c:pt>
                <c:pt idx="1144">
                  <c:v>70.8</c:v>
                </c:pt>
                <c:pt idx="1145">
                  <c:v>73.7</c:v>
                </c:pt>
                <c:pt idx="1146">
                  <c:v>73.099999999999994</c:v>
                </c:pt>
                <c:pt idx="1147">
                  <c:v>71.2</c:v>
                </c:pt>
                <c:pt idx="1148">
                  <c:v>71.2</c:v>
                </c:pt>
                <c:pt idx="1149">
                  <c:v>68.900000000000006</c:v>
                </c:pt>
                <c:pt idx="1150">
                  <c:v>73</c:v>
                </c:pt>
                <c:pt idx="1151">
                  <c:v>74.400000000000006</c:v>
                </c:pt>
                <c:pt idx="1152">
                  <c:v>80.599999999999994</c:v>
                </c:pt>
                <c:pt idx="1153">
                  <c:v>86.5</c:v>
                </c:pt>
                <c:pt idx="1154">
                  <c:v>84.6</c:v>
                </c:pt>
                <c:pt idx="1155">
                  <c:v>87.7</c:v>
                </c:pt>
                <c:pt idx="1156">
                  <c:v>82.1</c:v>
                </c:pt>
                <c:pt idx="1157">
                  <c:v>86</c:v>
                </c:pt>
                <c:pt idx="1158">
                  <c:v>86.5</c:v>
                </c:pt>
                <c:pt idx="1159">
                  <c:v>88.5</c:v>
                </c:pt>
                <c:pt idx="1160">
                  <c:v>89.3</c:v>
                </c:pt>
                <c:pt idx="1161">
                  <c:v>91.5</c:v>
                </c:pt>
                <c:pt idx="1162">
                  <c:v>95.4</c:v>
                </c:pt>
                <c:pt idx="1163">
                  <c:v>85.7</c:v>
                </c:pt>
                <c:pt idx="1164">
                  <c:v>84.7</c:v>
                </c:pt>
                <c:pt idx="1165">
                  <c:v>77.7</c:v>
                </c:pt>
                <c:pt idx="1166">
                  <c:v>76.2</c:v>
                </c:pt>
                <c:pt idx="1167">
                  <c:v>75.099999999999994</c:v>
                </c:pt>
                <c:pt idx="1168">
                  <c:v>72.8</c:v>
                </c:pt>
                <c:pt idx="1169">
                  <c:v>71.099999999999994</c:v>
                </c:pt>
                <c:pt idx="1170">
                  <c:v>70.2</c:v>
                </c:pt>
                <c:pt idx="1171">
                  <c:v>70.2</c:v>
                </c:pt>
                <c:pt idx="1172">
                  <c:v>73.2</c:v>
                </c:pt>
                <c:pt idx="1173">
                  <c:v>71.599999999999994</c:v>
                </c:pt>
                <c:pt idx="1174">
                  <c:v>72.400000000000006</c:v>
                </c:pt>
                <c:pt idx="1175">
                  <c:v>72.400000000000006</c:v>
                </c:pt>
                <c:pt idx="1176">
                  <c:v>71.3</c:v>
                </c:pt>
                <c:pt idx="1177">
                  <c:v>66.8</c:v>
                </c:pt>
                <c:pt idx="1178">
                  <c:v>63.4</c:v>
                </c:pt>
                <c:pt idx="1179">
                  <c:v>63.3</c:v>
                </c:pt>
                <c:pt idx="1180">
                  <c:v>63.8</c:v>
                </c:pt>
                <c:pt idx="1181">
                  <c:v>63.4</c:v>
                </c:pt>
                <c:pt idx="1182">
                  <c:v>63.3</c:v>
                </c:pt>
                <c:pt idx="1183">
                  <c:v>62.8</c:v>
                </c:pt>
                <c:pt idx="1184">
                  <c:v>64.2</c:v>
                </c:pt>
                <c:pt idx="1185">
                  <c:v>61.9</c:v>
                </c:pt>
                <c:pt idx="1186">
                  <c:v>61.2</c:v>
                </c:pt>
                <c:pt idx="1187">
                  <c:v>61.3</c:v>
                </c:pt>
                <c:pt idx="1188">
                  <c:v>61.6</c:v>
                </c:pt>
                <c:pt idx="1189">
                  <c:v>62.9</c:v>
                </c:pt>
                <c:pt idx="1190">
                  <c:v>63.1</c:v>
                </c:pt>
                <c:pt idx="1191">
                  <c:v>62.6</c:v>
                </c:pt>
                <c:pt idx="1192">
                  <c:v>69.7</c:v>
                </c:pt>
                <c:pt idx="1193">
                  <c:v>68.400000000000006</c:v>
                </c:pt>
                <c:pt idx="1194">
                  <c:v>69.8</c:v>
                </c:pt>
                <c:pt idx="1195">
                  <c:v>74.099999999999994</c:v>
                </c:pt>
                <c:pt idx="1196">
                  <c:v>69.400000000000006</c:v>
                </c:pt>
                <c:pt idx="1197">
                  <c:v>71.900000000000006</c:v>
                </c:pt>
                <c:pt idx="1198">
                  <c:v>69.7</c:v>
                </c:pt>
                <c:pt idx="1199">
                  <c:v>73.900000000000006</c:v>
                </c:pt>
                <c:pt idx="1200">
                  <c:v>75.2</c:v>
                </c:pt>
                <c:pt idx="1201">
                  <c:v>73.7</c:v>
                </c:pt>
                <c:pt idx="1202">
                  <c:v>70.099999999999994</c:v>
                </c:pt>
                <c:pt idx="1203">
                  <c:v>67.2</c:v>
                </c:pt>
                <c:pt idx="1204">
                  <c:v>67.900000000000006</c:v>
                </c:pt>
                <c:pt idx="1205">
                  <c:v>73</c:v>
                </c:pt>
                <c:pt idx="1206">
                  <c:v>77.099999999999994</c:v>
                </c:pt>
                <c:pt idx="1207">
                  <c:v>74</c:v>
                </c:pt>
                <c:pt idx="1208">
                  <c:v>70.2</c:v>
                </c:pt>
                <c:pt idx="1209">
                  <c:v>70</c:v>
                </c:pt>
                <c:pt idx="1210">
                  <c:v>66.8</c:v>
                </c:pt>
                <c:pt idx="1211">
                  <c:v>65.5</c:v>
                </c:pt>
                <c:pt idx="1212">
                  <c:v>66.400000000000006</c:v>
                </c:pt>
                <c:pt idx="1213">
                  <c:v>66.3</c:v>
                </c:pt>
                <c:pt idx="1214">
                  <c:v>64.3</c:v>
                </c:pt>
                <c:pt idx="1215">
                  <c:v>64.900000000000006</c:v>
                </c:pt>
                <c:pt idx="1216">
                  <c:v>68</c:v>
                </c:pt>
                <c:pt idx="1217">
                  <c:v>68.7</c:v>
                </c:pt>
                <c:pt idx="1218">
                  <c:v>68.7</c:v>
                </c:pt>
                <c:pt idx="1219">
                  <c:v>67.099999999999994</c:v>
                </c:pt>
                <c:pt idx="1220">
                  <c:v>68.5</c:v>
                </c:pt>
                <c:pt idx="1221">
                  <c:v>71</c:v>
                </c:pt>
                <c:pt idx="1222">
                  <c:v>68.400000000000006</c:v>
                </c:pt>
                <c:pt idx="1223">
                  <c:v>68.2</c:v>
                </c:pt>
                <c:pt idx="1224">
                  <c:v>67.900000000000006</c:v>
                </c:pt>
                <c:pt idx="1225">
                  <c:v>69.900000000000006</c:v>
                </c:pt>
                <c:pt idx="1226">
                  <c:v>65.400000000000006</c:v>
                </c:pt>
                <c:pt idx="1227">
                  <c:v>68.3</c:v>
                </c:pt>
                <c:pt idx="1228">
                  <c:v>64.400000000000006</c:v>
                </c:pt>
                <c:pt idx="1229">
                  <c:v>59.8</c:v>
                </c:pt>
                <c:pt idx="1230">
                  <c:v>57.5</c:v>
                </c:pt>
                <c:pt idx="1231">
                  <c:v>59.7</c:v>
                </c:pt>
                <c:pt idx="1232">
                  <c:v>59.6</c:v>
                </c:pt>
                <c:pt idx="1233">
                  <c:v>57.5</c:v>
                </c:pt>
                <c:pt idx="1234">
                  <c:v>57.6</c:v>
                </c:pt>
                <c:pt idx="1235">
                  <c:v>58.5</c:v>
                </c:pt>
                <c:pt idx="1236">
                  <c:v>61.1</c:v>
                </c:pt>
                <c:pt idx="1237">
                  <c:v>60.5</c:v>
                </c:pt>
                <c:pt idx="1238">
                  <c:v>59.4</c:v>
                </c:pt>
                <c:pt idx="1239">
                  <c:v>60.4</c:v>
                </c:pt>
                <c:pt idx="1240">
                  <c:v>59.2</c:v>
                </c:pt>
                <c:pt idx="1241">
                  <c:v>59.8</c:v>
                </c:pt>
                <c:pt idx="1242">
                  <c:v>60.4</c:v>
                </c:pt>
                <c:pt idx="1243">
                  <c:v>60.4</c:v>
                </c:pt>
                <c:pt idx="1244">
                  <c:v>59.3</c:v>
                </c:pt>
                <c:pt idx="1245">
                  <c:v>59.6</c:v>
                </c:pt>
                <c:pt idx="1246">
                  <c:v>61.4</c:v>
                </c:pt>
                <c:pt idx="1247">
                  <c:v>61.4</c:v>
                </c:pt>
                <c:pt idx="1248">
                  <c:v>63</c:v>
                </c:pt>
                <c:pt idx="1249">
                  <c:v>64.8</c:v>
                </c:pt>
                <c:pt idx="1250">
                  <c:v>68.7</c:v>
                </c:pt>
                <c:pt idx="1251">
                  <c:v>69</c:v>
                </c:pt>
                <c:pt idx="1252">
                  <c:v>68.5</c:v>
                </c:pt>
                <c:pt idx="1253">
                  <c:v>69.8</c:v>
                </c:pt>
                <c:pt idx="1254">
                  <c:v>68.900000000000006</c:v>
                </c:pt>
                <c:pt idx="1255">
                  <c:v>67.099999999999994</c:v>
                </c:pt>
                <c:pt idx="1256">
                  <c:v>73.099999999999994</c:v>
                </c:pt>
                <c:pt idx="1257">
                  <c:v>73</c:v>
                </c:pt>
                <c:pt idx="1258">
                  <c:v>71.099999999999994</c:v>
                </c:pt>
                <c:pt idx="1259">
                  <c:v>71.099999999999994</c:v>
                </c:pt>
                <c:pt idx="1260">
                  <c:v>71.400000000000006</c:v>
                </c:pt>
                <c:pt idx="1261">
                  <c:v>72</c:v>
                </c:pt>
                <c:pt idx="1262">
                  <c:v>72.3</c:v>
                </c:pt>
                <c:pt idx="1263">
                  <c:v>68.599999999999994</c:v>
                </c:pt>
                <c:pt idx="1264">
                  <c:v>69.3</c:v>
                </c:pt>
                <c:pt idx="1265">
                  <c:v>60.9</c:v>
                </c:pt>
                <c:pt idx="1266">
                  <c:v>59.1</c:v>
                </c:pt>
                <c:pt idx="1267">
                  <c:v>59.1</c:v>
                </c:pt>
                <c:pt idx="1268">
                  <c:v>59.1</c:v>
                </c:pt>
                <c:pt idx="1269">
                  <c:v>57.3</c:v>
                </c:pt>
                <c:pt idx="1270">
                  <c:v>56.8</c:v>
                </c:pt>
                <c:pt idx="1271">
                  <c:v>55.6</c:v>
                </c:pt>
                <c:pt idx="1272">
                  <c:v>55</c:v>
                </c:pt>
                <c:pt idx="1273">
                  <c:v>54.7</c:v>
                </c:pt>
                <c:pt idx="1274">
                  <c:v>53.7</c:v>
                </c:pt>
                <c:pt idx="1275">
                  <c:v>53.9</c:v>
                </c:pt>
                <c:pt idx="1276">
                  <c:v>53.9</c:v>
                </c:pt>
                <c:pt idx="1277">
                  <c:v>53.7</c:v>
                </c:pt>
                <c:pt idx="1278">
                  <c:v>53.5</c:v>
                </c:pt>
                <c:pt idx="1279">
                  <c:v>51.7</c:v>
                </c:pt>
                <c:pt idx="1280">
                  <c:v>52.3</c:v>
                </c:pt>
                <c:pt idx="1281">
                  <c:v>51.7</c:v>
                </c:pt>
                <c:pt idx="1282">
                  <c:v>51.8</c:v>
                </c:pt>
                <c:pt idx="1283">
                  <c:v>51</c:v>
                </c:pt>
                <c:pt idx="1284">
                  <c:v>51.7</c:v>
                </c:pt>
                <c:pt idx="1285">
                  <c:v>52.3</c:v>
                </c:pt>
                <c:pt idx="1286">
                  <c:v>53.3</c:v>
                </c:pt>
                <c:pt idx="1287">
                  <c:v>53.1</c:v>
                </c:pt>
                <c:pt idx="1288">
                  <c:v>52.2</c:v>
                </c:pt>
                <c:pt idx="1289">
                  <c:v>51.6</c:v>
                </c:pt>
                <c:pt idx="1290">
                  <c:v>53.6</c:v>
                </c:pt>
                <c:pt idx="1291">
                  <c:v>55.1</c:v>
                </c:pt>
                <c:pt idx="1292">
                  <c:v>52.8</c:v>
                </c:pt>
                <c:pt idx="1293">
                  <c:v>57.1</c:v>
                </c:pt>
                <c:pt idx="1294">
                  <c:v>63</c:v>
                </c:pt>
                <c:pt idx="1295">
                  <c:v>57.8</c:v>
                </c:pt>
                <c:pt idx="1296">
                  <c:v>54.4</c:v>
                </c:pt>
                <c:pt idx="1297">
                  <c:v>55.3</c:v>
                </c:pt>
                <c:pt idx="1298">
                  <c:v>54.9</c:v>
                </c:pt>
                <c:pt idx="1299">
                  <c:v>54.9</c:v>
                </c:pt>
                <c:pt idx="1300">
                  <c:v>54.5</c:v>
                </c:pt>
                <c:pt idx="1301">
                  <c:v>55</c:v>
                </c:pt>
                <c:pt idx="1302">
                  <c:v>56.7</c:v>
                </c:pt>
                <c:pt idx="1303">
                  <c:v>59.4</c:v>
                </c:pt>
                <c:pt idx="1304">
                  <c:v>59.4</c:v>
                </c:pt>
                <c:pt idx="1305">
                  <c:v>61.1</c:v>
                </c:pt>
                <c:pt idx="1306">
                  <c:v>63.5</c:v>
                </c:pt>
                <c:pt idx="1307">
                  <c:v>62</c:v>
                </c:pt>
                <c:pt idx="1308">
                  <c:v>59.9</c:v>
                </c:pt>
                <c:pt idx="1309">
                  <c:v>58.6</c:v>
                </c:pt>
                <c:pt idx="1310">
                  <c:v>56.3</c:v>
                </c:pt>
                <c:pt idx="1311">
                  <c:v>58.2</c:v>
                </c:pt>
                <c:pt idx="1312">
                  <c:v>59.2</c:v>
                </c:pt>
                <c:pt idx="1313">
                  <c:v>55.8</c:v>
                </c:pt>
                <c:pt idx="1314">
                  <c:v>53.1</c:v>
                </c:pt>
                <c:pt idx="1315">
                  <c:v>53.2</c:v>
                </c:pt>
                <c:pt idx="1316">
                  <c:v>56.9</c:v>
                </c:pt>
                <c:pt idx="1317">
                  <c:v>55.9</c:v>
                </c:pt>
                <c:pt idx="1318">
                  <c:v>55.9</c:v>
                </c:pt>
                <c:pt idx="1319">
                  <c:v>53.7</c:v>
                </c:pt>
                <c:pt idx="1320">
                  <c:v>53.6</c:v>
                </c:pt>
                <c:pt idx="1321">
                  <c:v>55.3</c:v>
                </c:pt>
                <c:pt idx="1322">
                  <c:v>66.2</c:v>
                </c:pt>
                <c:pt idx="1323">
                  <c:v>63.7</c:v>
                </c:pt>
                <c:pt idx="1324">
                  <c:v>62.4</c:v>
                </c:pt>
                <c:pt idx="1325">
                  <c:v>66.400000000000006</c:v>
                </c:pt>
                <c:pt idx="1326">
                  <c:v>65.599999999999994</c:v>
                </c:pt>
                <c:pt idx="1327">
                  <c:v>65</c:v>
                </c:pt>
                <c:pt idx="1328">
                  <c:v>63.1</c:v>
                </c:pt>
                <c:pt idx="1329">
                  <c:v>64.8</c:v>
                </c:pt>
                <c:pt idx="1330">
                  <c:v>62.8</c:v>
                </c:pt>
                <c:pt idx="1331">
                  <c:v>59.9</c:v>
                </c:pt>
                <c:pt idx="1332">
                  <c:v>61.5</c:v>
                </c:pt>
                <c:pt idx="1333">
                  <c:v>60</c:v>
                </c:pt>
                <c:pt idx="1334">
                  <c:v>59.8</c:v>
                </c:pt>
                <c:pt idx="1335">
                  <c:v>61.7</c:v>
                </c:pt>
                <c:pt idx="1336">
                  <c:v>59.1</c:v>
                </c:pt>
                <c:pt idx="1337">
                  <c:v>59.1</c:v>
                </c:pt>
                <c:pt idx="1338">
                  <c:v>59.1</c:v>
                </c:pt>
                <c:pt idx="1339">
                  <c:v>58.4</c:v>
                </c:pt>
                <c:pt idx="1340">
                  <c:v>57.9</c:v>
                </c:pt>
                <c:pt idx="1341">
                  <c:v>59.7</c:v>
                </c:pt>
                <c:pt idx="1342">
                  <c:v>58.6</c:v>
                </c:pt>
                <c:pt idx="1343">
                  <c:v>60</c:v>
                </c:pt>
                <c:pt idx="1344">
                  <c:v>58</c:v>
                </c:pt>
                <c:pt idx="1345">
                  <c:v>57.3</c:v>
                </c:pt>
                <c:pt idx="1346">
                  <c:v>55.9</c:v>
                </c:pt>
                <c:pt idx="1347">
                  <c:v>55</c:v>
                </c:pt>
                <c:pt idx="1348">
                  <c:v>53.9</c:v>
                </c:pt>
                <c:pt idx="1349">
                  <c:v>56.5</c:v>
                </c:pt>
                <c:pt idx="1350">
                  <c:v>58.4</c:v>
                </c:pt>
                <c:pt idx="1351">
                  <c:v>60.5</c:v>
                </c:pt>
                <c:pt idx="1352">
                  <c:v>58.1</c:v>
                </c:pt>
                <c:pt idx="1353">
                  <c:v>55.1</c:v>
                </c:pt>
                <c:pt idx="1354">
                  <c:v>53.7</c:v>
                </c:pt>
                <c:pt idx="1355">
                  <c:v>54.6</c:v>
                </c:pt>
                <c:pt idx="1356">
                  <c:v>56</c:v>
                </c:pt>
                <c:pt idx="1357">
                  <c:v>55.8</c:v>
                </c:pt>
                <c:pt idx="1358">
                  <c:v>55.9</c:v>
                </c:pt>
                <c:pt idx="1359">
                  <c:v>59.6</c:v>
                </c:pt>
                <c:pt idx="1360">
                  <c:v>58.025100000000002</c:v>
                </c:pt>
                <c:pt idx="1361">
                  <c:v>58.958300000000001</c:v>
                </c:pt>
                <c:pt idx="1362">
                  <c:v>61.889400000000002</c:v>
                </c:pt>
                <c:pt idx="1363">
                  <c:v>57.668599999999998</c:v>
                </c:pt>
                <c:pt idx="1364">
                  <c:v>56.062399999999997</c:v>
                </c:pt>
                <c:pt idx="1365">
                  <c:v>58.414299999999997</c:v>
                </c:pt>
                <c:pt idx="1366">
                  <c:v>57.3202</c:v>
                </c:pt>
                <c:pt idx="1367">
                  <c:v>57.3202</c:v>
                </c:pt>
                <c:pt idx="1368">
                  <c:v>56.168100000000003</c:v>
                </c:pt>
                <c:pt idx="1369">
                  <c:v>55.979199999999999</c:v>
                </c:pt>
                <c:pt idx="1370">
                  <c:v>57.898800000000001</c:v>
                </c:pt>
                <c:pt idx="1371">
                  <c:v>56.915399999999998</c:v>
                </c:pt>
                <c:pt idx="1372">
                  <c:v>54.846200000000003</c:v>
                </c:pt>
                <c:pt idx="1373">
                  <c:v>54.933100000000003</c:v>
                </c:pt>
                <c:pt idx="1374">
                  <c:v>52.721899999999998</c:v>
                </c:pt>
                <c:pt idx="1375">
                  <c:v>53.929200000000002</c:v>
                </c:pt>
                <c:pt idx="1376">
                  <c:v>52.609000000000002</c:v>
                </c:pt>
                <c:pt idx="1377">
                  <c:v>53.119799999999998</c:v>
                </c:pt>
                <c:pt idx="1378">
                  <c:v>52.347000000000001</c:v>
                </c:pt>
                <c:pt idx="1379">
                  <c:v>51.928800000000003</c:v>
                </c:pt>
                <c:pt idx="1380">
                  <c:v>51.974699999999999</c:v>
                </c:pt>
                <c:pt idx="1381">
                  <c:v>51.310499999999998</c:v>
                </c:pt>
                <c:pt idx="1382">
                  <c:v>51.311399999999999</c:v>
                </c:pt>
                <c:pt idx="1383">
                  <c:v>50.581299999999999</c:v>
                </c:pt>
                <c:pt idx="1384">
                  <c:v>50.043900000000001</c:v>
                </c:pt>
                <c:pt idx="1385">
                  <c:v>49.750900000000001</c:v>
                </c:pt>
                <c:pt idx="1386">
                  <c:v>49.393900000000002</c:v>
                </c:pt>
                <c:pt idx="1387">
                  <c:v>50.237900000000003</c:v>
                </c:pt>
                <c:pt idx="1388">
                  <c:v>49.648600000000002</c:v>
                </c:pt>
                <c:pt idx="1389">
                  <c:v>49.241799999999998</c:v>
                </c:pt>
                <c:pt idx="1390">
                  <c:v>49.040399999999998</c:v>
                </c:pt>
                <c:pt idx="1391">
                  <c:v>49.627499999999998</c:v>
                </c:pt>
                <c:pt idx="1392">
                  <c:v>49.040399999999998</c:v>
                </c:pt>
                <c:pt idx="1393">
                  <c:v>49.490400000000001</c:v>
                </c:pt>
                <c:pt idx="1394">
                  <c:v>51.092799999999997</c:v>
                </c:pt>
                <c:pt idx="1395">
                  <c:v>49.314100000000003</c:v>
                </c:pt>
                <c:pt idx="1396">
                  <c:v>48.869500000000002</c:v>
                </c:pt>
                <c:pt idx="1397">
                  <c:v>55.322699999999998</c:v>
                </c:pt>
                <c:pt idx="1398">
                  <c:v>56.509399999999999</c:v>
                </c:pt>
                <c:pt idx="1399">
                  <c:v>57.735700000000001</c:v>
                </c:pt>
                <c:pt idx="1400">
                  <c:v>58.284799999999997</c:v>
                </c:pt>
                <c:pt idx="1401">
                  <c:v>55.958799999999997</c:v>
                </c:pt>
                <c:pt idx="1402">
                  <c:v>61.327399999999997</c:v>
                </c:pt>
                <c:pt idx="1403">
                  <c:v>60.543599999999998</c:v>
                </c:pt>
                <c:pt idx="1404">
                  <c:v>59.758899999999997</c:v>
                </c:pt>
                <c:pt idx="1405">
                  <c:v>65.365200000000002</c:v>
                </c:pt>
                <c:pt idx="1406">
                  <c:v>68.218199999999996</c:v>
                </c:pt>
                <c:pt idx="1407">
                  <c:v>65.120800000000003</c:v>
                </c:pt>
                <c:pt idx="1408">
                  <c:v>65.120800000000003</c:v>
                </c:pt>
                <c:pt idx="1409">
                  <c:v>75.508300000000006</c:v>
                </c:pt>
                <c:pt idx="1410">
                  <c:v>81.215400000000002</c:v>
                </c:pt>
                <c:pt idx="1411">
                  <c:v>77.413399999999996</c:v>
                </c:pt>
                <c:pt idx="1412">
                  <c:v>79.985200000000006</c:v>
                </c:pt>
                <c:pt idx="1413">
                  <c:v>79.228800000000007</c:v>
                </c:pt>
                <c:pt idx="1414">
                  <c:v>82.7881</c:v>
                </c:pt>
                <c:pt idx="1415">
                  <c:v>83.642099999999999</c:v>
                </c:pt>
                <c:pt idx="1416">
                  <c:v>84.748500000000007</c:v>
                </c:pt>
                <c:pt idx="1417">
                  <c:v>81.528899999999993</c:v>
                </c:pt>
                <c:pt idx="1418">
                  <c:v>84.748500000000007</c:v>
                </c:pt>
                <c:pt idx="1419">
                  <c:v>82.3352</c:v>
                </c:pt>
                <c:pt idx="1420">
                  <c:v>81.890699999999995</c:v>
                </c:pt>
                <c:pt idx="1421">
                  <c:v>82.401799999999994</c:v>
                </c:pt>
                <c:pt idx="1422">
                  <c:v>78.453100000000006</c:v>
                </c:pt>
                <c:pt idx="1423">
                  <c:v>78.464200000000005</c:v>
                </c:pt>
                <c:pt idx="1424">
                  <c:v>81.015299999999996</c:v>
                </c:pt>
                <c:pt idx="1425">
                  <c:v>86.894599999999997</c:v>
                </c:pt>
                <c:pt idx="1426">
                  <c:v>96.023099999999999</c:v>
                </c:pt>
                <c:pt idx="1427">
                  <c:v>103.7298</c:v>
                </c:pt>
                <c:pt idx="1428">
                  <c:v>110.98220000000001</c:v>
                </c:pt>
                <c:pt idx="1429">
                  <c:v>108.44199999999999</c:v>
                </c:pt>
                <c:pt idx="1430">
                  <c:v>103.46420000000001</c:v>
                </c:pt>
                <c:pt idx="1431">
                  <c:v>97.125500000000002</c:v>
                </c:pt>
                <c:pt idx="1432">
                  <c:v>99.754199999999997</c:v>
                </c:pt>
                <c:pt idx="1433">
                  <c:v>101.318</c:v>
                </c:pt>
                <c:pt idx="1434">
                  <c:v>107.5594</c:v>
                </c:pt>
                <c:pt idx="1435">
                  <c:v>109.2726</c:v>
                </c:pt>
                <c:pt idx="1436">
                  <c:v>109.2726</c:v>
                </c:pt>
                <c:pt idx="1437">
                  <c:v>117.8877</c:v>
                </c:pt>
                <c:pt idx="1438">
                  <c:v>107.7783</c:v>
                </c:pt>
                <c:pt idx="1439">
                  <c:v>99.514499999999998</c:v>
                </c:pt>
                <c:pt idx="1440">
                  <c:v>98.979200000000006</c:v>
                </c:pt>
                <c:pt idx="1441">
                  <c:v>93.536900000000003</c:v>
                </c:pt>
                <c:pt idx="1442">
                  <c:v>94.462100000000007</c:v>
                </c:pt>
                <c:pt idx="1443">
                  <c:v>89.401899999999998</c:v>
                </c:pt>
                <c:pt idx="1444">
                  <c:v>87.995199999999997</c:v>
                </c:pt>
                <c:pt idx="1445">
                  <c:v>81.918899999999994</c:v>
                </c:pt>
                <c:pt idx="1446">
                  <c:v>77.447000000000003</c:v>
                </c:pt>
                <c:pt idx="1447">
                  <c:v>75.9024</c:v>
                </c:pt>
                <c:pt idx="1448">
                  <c:v>72.618200000000002</c:v>
                </c:pt>
                <c:pt idx="1449">
                  <c:v>74.052099999999996</c:v>
                </c:pt>
                <c:pt idx="1450">
                  <c:v>80.197400000000002</c:v>
                </c:pt>
                <c:pt idx="1451">
                  <c:v>82.603999999999999</c:v>
                </c:pt>
                <c:pt idx="1452">
                  <c:v>81.637900000000002</c:v>
                </c:pt>
                <c:pt idx="1453">
                  <c:v>83.182400000000001</c:v>
                </c:pt>
                <c:pt idx="1454">
                  <c:v>83.269599999999997</c:v>
                </c:pt>
                <c:pt idx="1455">
                  <c:v>82.598399999999998</c:v>
                </c:pt>
                <c:pt idx="1456">
                  <c:v>91.399299999999997</c:v>
                </c:pt>
                <c:pt idx="1457">
                  <c:v>73.156499999999994</c:v>
                </c:pt>
                <c:pt idx="1458">
                  <c:v>72.663300000000007</c:v>
                </c:pt>
                <c:pt idx="1459">
                  <c:v>78.179900000000004</c:v>
                </c:pt>
                <c:pt idx="1460">
                  <c:v>75.438100000000006</c:v>
                </c:pt>
                <c:pt idx="1461">
                  <c:v>75.361999999999995</c:v>
                </c:pt>
                <c:pt idx="1462">
                  <c:v>75.403800000000004</c:v>
                </c:pt>
                <c:pt idx="1463">
                  <c:v>74.089600000000004</c:v>
                </c:pt>
                <c:pt idx="1464">
                  <c:v>81.673699999999997</c:v>
                </c:pt>
                <c:pt idx="1465">
                  <c:v>80.918499999999995</c:v>
                </c:pt>
                <c:pt idx="1466">
                  <c:v>86.741799999999998</c:v>
                </c:pt>
                <c:pt idx="1467">
                  <c:v>94.653999999999996</c:v>
                </c:pt>
                <c:pt idx="1468">
                  <c:v>99.483900000000006</c:v>
                </c:pt>
                <c:pt idx="1469">
                  <c:v>95.700800000000001</c:v>
                </c:pt>
                <c:pt idx="1470">
                  <c:v>98.787400000000005</c:v>
                </c:pt>
                <c:pt idx="1471">
                  <c:v>103.1897</c:v>
                </c:pt>
                <c:pt idx="1472">
                  <c:v>99.794399999999996</c:v>
                </c:pt>
                <c:pt idx="1473">
                  <c:v>95.8018</c:v>
                </c:pt>
                <c:pt idx="1474">
                  <c:v>94.921899999999994</c:v>
                </c:pt>
                <c:pt idx="1475">
                  <c:v>98.542000000000002</c:v>
                </c:pt>
                <c:pt idx="1476">
                  <c:v>98.8459</c:v>
                </c:pt>
                <c:pt idx="1477">
                  <c:v>103.5277</c:v>
                </c:pt>
                <c:pt idx="1478">
                  <c:v>103.5277</c:v>
                </c:pt>
                <c:pt idx="1479">
                  <c:v>105.77849999999999</c:v>
                </c:pt>
                <c:pt idx="1480">
                  <c:v>111.3608</c:v>
                </c:pt>
                <c:pt idx="1481">
                  <c:v>114.1887</c:v>
                </c:pt>
                <c:pt idx="1482">
                  <c:v>105.4876</c:v>
                </c:pt>
                <c:pt idx="1483">
                  <c:v>100.7114</c:v>
                </c:pt>
                <c:pt idx="1484">
                  <c:v>101.8103</c:v>
                </c:pt>
                <c:pt idx="1485">
                  <c:v>97.999399999999994</c:v>
                </c:pt>
                <c:pt idx="1486">
                  <c:v>96.378200000000007</c:v>
                </c:pt>
                <c:pt idx="1487">
                  <c:v>96.170500000000004</c:v>
                </c:pt>
                <c:pt idx="1488">
                  <c:v>94.547399999999996</c:v>
                </c:pt>
                <c:pt idx="1489">
                  <c:v>90.818799999999996</c:v>
                </c:pt>
                <c:pt idx="1490">
                  <c:v>82.745999999999995</c:v>
                </c:pt>
                <c:pt idx="1491">
                  <c:v>80.335800000000006</c:v>
                </c:pt>
                <c:pt idx="1492">
                  <c:v>77.7286</c:v>
                </c:pt>
                <c:pt idx="1493">
                  <c:v>75.348200000000006</c:v>
                </c:pt>
                <c:pt idx="1494">
                  <c:v>74.822699999999998</c:v>
                </c:pt>
                <c:pt idx="1495">
                  <c:v>75.301599999999993</c:v>
                </c:pt>
                <c:pt idx="1496">
                  <c:v>77.552199999999999</c:v>
                </c:pt>
                <c:pt idx="1497">
                  <c:v>77.995500000000007</c:v>
                </c:pt>
                <c:pt idx="1498">
                  <c:v>80.157200000000003</c:v>
                </c:pt>
                <c:pt idx="1499">
                  <c:v>87.369299999999996</c:v>
                </c:pt>
                <c:pt idx="1500">
                  <c:v>82.150800000000004</c:v>
                </c:pt>
                <c:pt idx="1501">
                  <c:v>80.334299999999999</c:v>
                </c:pt>
                <c:pt idx="1502">
                  <c:v>82.479500000000002</c:v>
                </c:pt>
                <c:pt idx="1503">
                  <c:v>80.288200000000003</c:v>
                </c:pt>
                <c:pt idx="1504">
                  <c:v>81.122500000000002</c:v>
                </c:pt>
                <c:pt idx="1505">
                  <c:v>80.799800000000005</c:v>
                </c:pt>
                <c:pt idx="1506">
                  <c:v>80.084699999999998</c:v>
                </c:pt>
                <c:pt idx="1507">
                  <c:v>77.107399999999998</c:v>
                </c:pt>
                <c:pt idx="1508">
                  <c:v>77.107399999999998</c:v>
                </c:pt>
                <c:pt idx="1509">
                  <c:v>75.813699999999997</c:v>
                </c:pt>
                <c:pt idx="1510">
                  <c:v>73.170699999999997</c:v>
                </c:pt>
                <c:pt idx="1511">
                  <c:v>70.088800000000006</c:v>
                </c:pt>
                <c:pt idx="1512">
                  <c:v>72.464299999999994</c:v>
                </c:pt>
                <c:pt idx="1513">
                  <c:v>71.466800000000006</c:v>
                </c:pt>
                <c:pt idx="1514">
                  <c:v>63.054499999999997</c:v>
                </c:pt>
                <c:pt idx="1515">
                  <c:v>62.047499999999999</c:v>
                </c:pt>
                <c:pt idx="1516">
                  <c:v>63.139400000000002</c:v>
                </c:pt>
                <c:pt idx="1517">
                  <c:v>61.14</c:v>
                </c:pt>
                <c:pt idx="1518">
                  <c:v>58.535699999999999</c:v>
                </c:pt>
                <c:pt idx="1519">
                  <c:v>58.811799999999998</c:v>
                </c:pt>
                <c:pt idx="1520">
                  <c:v>60.596200000000003</c:v>
                </c:pt>
                <c:pt idx="1521">
                  <c:v>61.680399999999999</c:v>
                </c:pt>
                <c:pt idx="1522">
                  <c:v>69.562299999999993</c:v>
                </c:pt>
                <c:pt idx="1523">
                  <c:v>64.214799999999997</c:v>
                </c:pt>
                <c:pt idx="1524">
                  <c:v>68.561400000000006</c:v>
                </c:pt>
                <c:pt idx="1525">
                  <c:v>67.070599999999999</c:v>
                </c:pt>
                <c:pt idx="1526">
                  <c:v>66.518100000000004</c:v>
                </c:pt>
                <c:pt idx="1527">
                  <c:v>69.921700000000001</c:v>
                </c:pt>
                <c:pt idx="1528">
                  <c:v>69.921700000000001</c:v>
                </c:pt>
                <c:pt idx="1529">
                  <c:v>69.640900000000002</c:v>
                </c:pt>
                <c:pt idx="1530">
                  <c:v>65.825400000000002</c:v>
                </c:pt>
                <c:pt idx="1531">
                  <c:v>61.947699999999998</c:v>
                </c:pt>
                <c:pt idx="1532">
                  <c:v>62.177799999999998</c:v>
                </c:pt>
                <c:pt idx="1533">
                  <c:v>58.314</c:v>
                </c:pt>
                <c:pt idx="1534">
                  <c:v>62.295699999999997</c:v>
                </c:pt>
                <c:pt idx="1535">
                  <c:v>66.453699999999998</c:v>
                </c:pt>
                <c:pt idx="1536">
                  <c:v>68.3506</c:v>
                </c:pt>
                <c:pt idx="1537">
                  <c:v>66.811899999999994</c:v>
                </c:pt>
                <c:pt idx="1538">
                  <c:v>65.056700000000006</c:v>
                </c:pt>
                <c:pt idx="1539">
                  <c:v>65.265500000000003</c:v>
                </c:pt>
                <c:pt idx="1540">
                  <c:v>67.7774</c:v>
                </c:pt>
                <c:pt idx="1541">
                  <c:v>67.7774</c:v>
                </c:pt>
                <c:pt idx="1542">
                  <c:v>67.965000000000003</c:v>
                </c:pt>
                <c:pt idx="1543">
                  <c:v>73.147300000000001</c:v>
                </c:pt>
                <c:pt idx="1544">
                  <c:v>72.079400000000007</c:v>
                </c:pt>
                <c:pt idx="1545">
                  <c:v>75.795199999999994</c:v>
                </c:pt>
                <c:pt idx="1546">
                  <c:v>76.099900000000005</c:v>
                </c:pt>
                <c:pt idx="1547">
                  <c:v>69.236800000000002</c:v>
                </c:pt>
                <c:pt idx="1548">
                  <c:v>67.754000000000005</c:v>
                </c:pt>
                <c:pt idx="1549">
                  <c:v>70.511799999999994</c:v>
                </c:pt>
                <c:pt idx="1550">
                  <c:v>71.7821</c:v>
                </c:pt>
                <c:pt idx="1551">
                  <c:v>72.7988</c:v>
                </c:pt>
                <c:pt idx="1552">
                  <c:v>72.610900000000001</c:v>
                </c:pt>
                <c:pt idx="1553">
                  <c:v>69.918000000000006</c:v>
                </c:pt>
                <c:pt idx="1554">
                  <c:v>68.463399999999993</c:v>
                </c:pt>
                <c:pt idx="1555">
                  <c:v>64.956500000000005</c:v>
                </c:pt>
                <c:pt idx="1556">
                  <c:v>67.743899999999996</c:v>
                </c:pt>
                <c:pt idx="1557">
                  <c:v>67.3065</c:v>
                </c:pt>
                <c:pt idx="1558">
                  <c:v>66.159099999999995</c:v>
                </c:pt>
                <c:pt idx="1559">
                  <c:v>67.771199999999993</c:v>
                </c:pt>
                <c:pt idx="1560">
                  <c:v>67.771199999999993</c:v>
                </c:pt>
                <c:pt idx="1561">
                  <c:v>66.759799999999998</c:v>
                </c:pt>
                <c:pt idx="1562">
                  <c:v>65.8279</c:v>
                </c:pt>
                <c:pt idx="1563">
                  <c:v>69.067300000000003</c:v>
                </c:pt>
                <c:pt idx="1564">
                  <c:v>73.546000000000006</c:v>
                </c:pt>
                <c:pt idx="1565">
                  <c:v>73.546000000000006</c:v>
                </c:pt>
                <c:pt idx="1566">
                  <c:v>73.398300000000006</c:v>
                </c:pt>
                <c:pt idx="1567">
                  <c:v>72.746200000000002</c:v>
                </c:pt>
                <c:pt idx="1568">
                  <c:v>69.886200000000002</c:v>
                </c:pt>
                <c:pt idx="1569">
                  <c:v>73.7774</c:v>
                </c:pt>
                <c:pt idx="1570">
                  <c:v>75.284000000000006</c:v>
                </c:pt>
                <c:pt idx="1571">
                  <c:v>73.742599999999996</c:v>
                </c:pt>
                <c:pt idx="1572">
                  <c:v>61.181899999999999</c:v>
                </c:pt>
                <c:pt idx="1573">
                  <c:v>58.915599999999998</c:v>
                </c:pt>
                <c:pt idx="1574">
                  <c:v>61.633600000000001</c:v>
                </c:pt>
                <c:pt idx="1575">
                  <c:v>60.814900000000002</c:v>
                </c:pt>
                <c:pt idx="1576">
                  <c:v>60.799700000000001</c:v>
                </c:pt>
                <c:pt idx="1577">
                  <c:v>60.2776</c:v>
                </c:pt>
                <c:pt idx="1578">
                  <c:v>60.2776</c:v>
                </c:pt>
                <c:pt idx="1579">
                  <c:v>59.546700000000001</c:v>
                </c:pt>
                <c:pt idx="1580">
                  <c:v>60.521500000000003</c:v>
                </c:pt>
                <c:pt idx="1581">
                  <c:v>62.217700000000001</c:v>
                </c:pt>
                <c:pt idx="1582">
                  <c:v>63.507599999999996</c:v>
                </c:pt>
                <c:pt idx="1583">
                  <c:v>64.205299999999994</c:v>
                </c:pt>
                <c:pt idx="1584">
                  <c:v>64.518299999999996</c:v>
                </c:pt>
                <c:pt idx="1585">
                  <c:v>64.549400000000006</c:v>
                </c:pt>
                <c:pt idx="1586">
                  <c:v>64.855599999999995</c:v>
                </c:pt>
                <c:pt idx="1587">
                  <c:v>64.724999999999994</c:v>
                </c:pt>
                <c:pt idx="1588">
                  <c:v>65.798900000000003</c:v>
                </c:pt>
                <c:pt idx="1589">
                  <c:v>66.7971</c:v>
                </c:pt>
                <c:pt idx="1590">
                  <c:v>67.261300000000006</c:v>
                </c:pt>
                <c:pt idx="1591">
                  <c:v>67.183599999999998</c:v>
                </c:pt>
                <c:pt idx="1592">
                  <c:v>64.749799999999993</c:v>
                </c:pt>
                <c:pt idx="1593">
                  <c:v>62.260800000000003</c:v>
                </c:pt>
                <c:pt idx="1594">
                  <c:v>61.493600000000001</c:v>
                </c:pt>
                <c:pt idx="1595">
                  <c:v>61.002299999999998</c:v>
                </c:pt>
                <c:pt idx="1596">
                  <c:v>58.086599999999997</c:v>
                </c:pt>
                <c:pt idx="1597">
                  <c:v>57.294899999999998</c:v>
                </c:pt>
                <c:pt idx="1598">
                  <c:v>57.294899999999998</c:v>
                </c:pt>
                <c:pt idx="1599">
                  <c:v>55.9861</c:v>
                </c:pt>
                <c:pt idx="1600">
                  <c:v>57.279400000000003</c:v>
                </c:pt>
                <c:pt idx="1601">
                  <c:v>58.7042</c:v>
                </c:pt>
                <c:pt idx="1602">
                  <c:v>58.383899999999997</c:v>
                </c:pt>
                <c:pt idx="1603">
                  <c:v>57.360900000000001</c:v>
                </c:pt>
                <c:pt idx="1604">
                  <c:v>56.795999999999999</c:v>
                </c:pt>
                <c:pt idx="1605">
                  <c:v>57.794899999999998</c:v>
                </c:pt>
                <c:pt idx="1606">
                  <c:v>58.137300000000003</c:v>
                </c:pt>
                <c:pt idx="1607">
                  <c:v>57.662799999999997</c:v>
                </c:pt>
                <c:pt idx="1608">
                  <c:v>57.753999999999998</c:v>
                </c:pt>
                <c:pt idx="1609">
                  <c:v>63.156199999999998</c:v>
                </c:pt>
                <c:pt idx="1610">
                  <c:v>60.808199999999999</c:v>
                </c:pt>
                <c:pt idx="1611">
                  <c:v>60.9756</c:v>
                </c:pt>
                <c:pt idx="1612">
                  <c:v>58.157299999999999</c:v>
                </c:pt>
                <c:pt idx="1613">
                  <c:v>55.678800000000003</c:v>
                </c:pt>
                <c:pt idx="1614">
                  <c:v>55.513599999999997</c:v>
                </c:pt>
                <c:pt idx="1615">
                  <c:v>55.074399999999997</c:v>
                </c:pt>
                <c:pt idx="1616">
                  <c:v>57.480200000000004</c:v>
                </c:pt>
                <c:pt idx="1617">
                  <c:v>62.835900000000002</c:v>
                </c:pt>
                <c:pt idx="1618">
                  <c:v>61.834800000000001</c:v>
                </c:pt>
                <c:pt idx="1619">
                  <c:v>59.207599999999999</c:v>
                </c:pt>
                <c:pt idx="1620">
                  <c:v>65.616100000000003</c:v>
                </c:pt>
                <c:pt idx="1621">
                  <c:v>60.819099999999999</c:v>
                </c:pt>
                <c:pt idx="1622">
                  <c:v>60.819099999999999</c:v>
                </c:pt>
                <c:pt idx="1623">
                  <c:v>58.712699999999998</c:v>
                </c:pt>
                <c:pt idx="1624">
                  <c:v>58.3352</c:v>
                </c:pt>
                <c:pt idx="1625">
                  <c:v>57.775300000000001</c:v>
                </c:pt>
                <c:pt idx="1626">
                  <c:v>59.423099999999998</c:v>
                </c:pt>
                <c:pt idx="1627">
                  <c:v>61.935899999999997</c:v>
                </c:pt>
                <c:pt idx="1628">
                  <c:v>61.814999999999998</c:v>
                </c:pt>
                <c:pt idx="1629">
                  <c:v>61.526000000000003</c:v>
                </c:pt>
                <c:pt idx="1630">
                  <c:v>66.275000000000006</c:v>
                </c:pt>
                <c:pt idx="1631">
                  <c:v>65.204800000000006</c:v>
                </c:pt>
                <c:pt idx="1632">
                  <c:v>58.774700000000003</c:v>
                </c:pt>
                <c:pt idx="1633">
                  <c:v>55.660600000000002</c:v>
                </c:pt>
                <c:pt idx="1634">
                  <c:v>55.928600000000003</c:v>
                </c:pt>
                <c:pt idx="1635">
                  <c:v>54.7194</c:v>
                </c:pt>
                <c:pt idx="1636">
                  <c:v>55.435099999999998</c:v>
                </c:pt>
                <c:pt idx="1637">
                  <c:v>58.640500000000003</c:v>
                </c:pt>
                <c:pt idx="1638">
                  <c:v>59.152200000000001</c:v>
                </c:pt>
                <c:pt idx="1639">
                  <c:v>59.186999999999998</c:v>
                </c:pt>
                <c:pt idx="1640">
                  <c:v>58.0214</c:v>
                </c:pt>
                <c:pt idx="1641">
                  <c:v>59.477699999999999</c:v>
                </c:pt>
                <c:pt idx="1642">
                  <c:v>59.477699999999999</c:v>
                </c:pt>
                <c:pt idx="1643">
                  <c:v>56.827300000000001</c:v>
                </c:pt>
                <c:pt idx="1644">
                  <c:v>57.094099999999997</c:v>
                </c:pt>
                <c:pt idx="1645">
                  <c:v>56.576799999999999</c:v>
                </c:pt>
                <c:pt idx="1646">
                  <c:v>57.849299999999999</c:v>
                </c:pt>
                <c:pt idx="1647">
                  <c:v>58.073</c:v>
                </c:pt>
                <c:pt idx="1648">
                  <c:v>59.102200000000003</c:v>
                </c:pt>
                <c:pt idx="1649">
                  <c:v>59.942799999999998</c:v>
                </c:pt>
                <c:pt idx="1650">
                  <c:v>58.884599999999999</c:v>
                </c:pt>
                <c:pt idx="1651">
                  <c:v>58.838500000000003</c:v>
                </c:pt>
                <c:pt idx="1652">
                  <c:v>55.343800000000002</c:v>
                </c:pt>
                <c:pt idx="1653">
                  <c:v>55.343800000000002</c:v>
                </c:pt>
                <c:pt idx="1654">
                  <c:v>58.665100000000002</c:v>
                </c:pt>
                <c:pt idx="1655">
                  <c:v>57.337800000000001</c:v>
                </c:pt>
                <c:pt idx="1656">
                  <c:v>57.337800000000001</c:v>
                </c:pt>
                <c:pt idx="1657">
                  <c:v>56.090600000000002</c:v>
                </c:pt>
                <c:pt idx="1658">
                  <c:v>56.171100000000003</c:v>
                </c:pt>
                <c:pt idx="1659">
                  <c:v>56.090600000000002</c:v>
                </c:pt>
                <c:pt idx="1660">
                  <c:v>55.271900000000002</c:v>
                </c:pt>
                <c:pt idx="1661">
                  <c:v>55.720700000000001</c:v>
                </c:pt>
                <c:pt idx="1662">
                  <c:v>58.695399999999999</c:v>
                </c:pt>
                <c:pt idx="1663">
                  <c:v>58.171700000000001</c:v>
                </c:pt>
                <c:pt idx="1664">
                  <c:v>60.008200000000002</c:v>
                </c:pt>
                <c:pt idx="1665">
                  <c:v>59.120800000000003</c:v>
                </c:pt>
                <c:pt idx="1666">
                  <c:v>58.228000000000002</c:v>
                </c:pt>
                <c:pt idx="1667">
                  <c:v>58.228000000000002</c:v>
                </c:pt>
                <c:pt idx="1668">
                  <c:v>58.228000000000002</c:v>
                </c:pt>
                <c:pt idx="1669">
                  <c:v>56.7714</c:v>
                </c:pt>
                <c:pt idx="1670">
                  <c:v>55.164200000000001</c:v>
                </c:pt>
                <c:pt idx="1671">
                  <c:v>56.380099999999999</c:v>
                </c:pt>
                <c:pt idx="1672">
                  <c:v>58.295000000000002</c:v>
                </c:pt>
                <c:pt idx="1673">
                  <c:v>59.727499999999999</c:v>
                </c:pt>
                <c:pt idx="1674">
                  <c:v>60.940300000000001</c:v>
                </c:pt>
                <c:pt idx="1675">
                  <c:v>64.909800000000004</c:v>
                </c:pt>
                <c:pt idx="1676">
                  <c:v>65.121899999999997</c:v>
                </c:pt>
                <c:pt idx="1677">
                  <c:v>59.272599999999997</c:v>
                </c:pt>
                <c:pt idx="1678">
                  <c:v>57.329099999999997</c:v>
                </c:pt>
                <c:pt idx="1679">
                  <c:v>56.895499999999998</c:v>
                </c:pt>
                <c:pt idx="1680">
                  <c:v>55.3718</c:v>
                </c:pt>
                <c:pt idx="1681">
                  <c:v>56.090699999999998</c:v>
                </c:pt>
                <c:pt idx="1682">
                  <c:v>58.392400000000002</c:v>
                </c:pt>
                <c:pt idx="1683">
                  <c:v>58.073399999999999</c:v>
                </c:pt>
                <c:pt idx="1684">
                  <c:v>58.392400000000002</c:v>
                </c:pt>
                <c:pt idx="1685">
                  <c:v>59.446599999999997</c:v>
                </c:pt>
                <c:pt idx="1686">
                  <c:v>55.5349</c:v>
                </c:pt>
                <c:pt idx="1687">
                  <c:v>54.88</c:v>
                </c:pt>
                <c:pt idx="1688">
                  <c:v>54.590899999999998</c:v>
                </c:pt>
                <c:pt idx="1689">
                  <c:v>53.857599999999998</c:v>
                </c:pt>
                <c:pt idx="1690">
                  <c:v>54.055500000000002</c:v>
                </c:pt>
                <c:pt idx="1691">
                  <c:v>53.253300000000003</c:v>
                </c:pt>
                <c:pt idx="1692">
                  <c:v>53.278300000000002</c:v>
                </c:pt>
                <c:pt idx="1693">
                  <c:v>52.736600000000003</c:v>
                </c:pt>
                <c:pt idx="1694">
                  <c:v>58.254100000000001</c:v>
                </c:pt>
                <c:pt idx="1695">
                  <c:v>59.575800000000001</c:v>
                </c:pt>
                <c:pt idx="1696">
                  <c:v>56.891399999999997</c:v>
                </c:pt>
                <c:pt idx="1697">
                  <c:v>56.891399999999997</c:v>
                </c:pt>
                <c:pt idx="1698">
                  <c:v>55.0533</c:v>
                </c:pt>
                <c:pt idx="1699">
                  <c:v>54.9666</c:v>
                </c:pt>
                <c:pt idx="1700">
                  <c:v>55.165300000000002</c:v>
                </c:pt>
                <c:pt idx="1701">
                  <c:v>55.613399999999999</c:v>
                </c:pt>
                <c:pt idx="1702">
                  <c:v>54.768500000000003</c:v>
                </c:pt>
                <c:pt idx="1703">
                  <c:v>54.420400000000001</c:v>
                </c:pt>
                <c:pt idx="1704">
                  <c:v>54.0261</c:v>
                </c:pt>
                <c:pt idx="1705">
                  <c:v>52.880200000000002</c:v>
                </c:pt>
                <c:pt idx="1706">
                  <c:v>54.4908</c:v>
                </c:pt>
                <c:pt idx="1707">
                  <c:v>54.410499999999999</c:v>
                </c:pt>
                <c:pt idx="1708">
                  <c:v>53.851100000000002</c:v>
                </c:pt>
                <c:pt idx="1709">
                  <c:v>53.801299999999998</c:v>
                </c:pt>
                <c:pt idx="1710">
                  <c:v>53.3872</c:v>
                </c:pt>
                <c:pt idx="1711">
                  <c:v>54.257599999999996</c:v>
                </c:pt>
                <c:pt idx="1712">
                  <c:v>54.427199999999999</c:v>
                </c:pt>
                <c:pt idx="1713">
                  <c:v>54.081499999999998</c:v>
                </c:pt>
                <c:pt idx="1714">
                  <c:v>53.804900000000004</c:v>
                </c:pt>
                <c:pt idx="1715">
                  <c:v>55.891599999999997</c:v>
                </c:pt>
                <c:pt idx="1716">
                  <c:v>56.457799999999999</c:v>
                </c:pt>
                <c:pt idx="1717">
                  <c:v>52.260300000000001</c:v>
                </c:pt>
                <c:pt idx="1718">
                  <c:v>52.297699999999999</c:v>
                </c:pt>
                <c:pt idx="1719">
                  <c:v>56.677900000000001</c:v>
                </c:pt>
                <c:pt idx="1720">
                  <c:v>56.923099999999998</c:v>
                </c:pt>
                <c:pt idx="1721">
                  <c:v>59.4998</c:v>
                </c:pt>
                <c:pt idx="1722">
                  <c:v>62.473599999999998</c:v>
                </c:pt>
                <c:pt idx="1723">
                  <c:v>60.273299999999999</c:v>
                </c:pt>
                <c:pt idx="1724">
                  <c:v>59.366</c:v>
                </c:pt>
                <c:pt idx="1725">
                  <c:v>58.8215</c:v>
                </c:pt>
                <c:pt idx="1726">
                  <c:v>58.528599999999997</c:v>
                </c:pt>
                <c:pt idx="1727">
                  <c:v>60.393300000000004</c:v>
                </c:pt>
                <c:pt idx="1728">
                  <c:v>61.690199999999997</c:v>
                </c:pt>
                <c:pt idx="1729">
                  <c:v>61.965499999999999</c:v>
                </c:pt>
                <c:pt idx="1730">
                  <c:v>62.78</c:v>
                </c:pt>
                <c:pt idx="1731">
                  <c:v>60.186599999999999</c:v>
                </c:pt>
                <c:pt idx="1732">
                  <c:v>59.842500000000001</c:v>
                </c:pt>
                <c:pt idx="1733">
                  <c:v>57.154600000000002</c:v>
                </c:pt>
                <c:pt idx="1734">
                  <c:v>56.454300000000003</c:v>
                </c:pt>
                <c:pt idx="1735">
                  <c:v>56.87</c:v>
                </c:pt>
                <c:pt idx="1736">
                  <c:v>59.776200000000003</c:v>
                </c:pt>
                <c:pt idx="1737">
                  <c:v>60.489400000000003</c:v>
                </c:pt>
                <c:pt idx="1738">
                  <c:v>60.489400000000003</c:v>
                </c:pt>
                <c:pt idx="1739">
                  <c:v>61.346400000000003</c:v>
                </c:pt>
                <c:pt idx="1740">
                  <c:v>64.895600000000002</c:v>
                </c:pt>
                <c:pt idx="1741">
                  <c:v>64.944500000000005</c:v>
                </c:pt>
                <c:pt idx="1742">
                  <c:v>60.2652</c:v>
                </c:pt>
                <c:pt idx="1743">
                  <c:v>60.029200000000003</c:v>
                </c:pt>
                <c:pt idx="1744">
                  <c:v>61.503599999999999</c:v>
                </c:pt>
                <c:pt idx="1745">
                  <c:v>63.207099999999997</c:v>
                </c:pt>
                <c:pt idx="1746">
                  <c:v>62.848500000000001</c:v>
                </c:pt>
                <c:pt idx="1747">
                  <c:v>65.596900000000005</c:v>
                </c:pt>
                <c:pt idx="1748">
                  <c:v>66.088399999999993</c:v>
                </c:pt>
                <c:pt idx="1749">
                  <c:v>67.085700000000003</c:v>
                </c:pt>
                <c:pt idx="1750">
                  <c:v>62.260100000000001</c:v>
                </c:pt>
                <c:pt idx="1751">
                  <c:v>62.030299999999997</c:v>
                </c:pt>
                <c:pt idx="1752">
                  <c:v>59.830300000000001</c:v>
                </c:pt>
                <c:pt idx="1753">
                  <c:v>58.0017</c:v>
                </c:pt>
                <c:pt idx="1754">
                  <c:v>57.432400000000001</c:v>
                </c:pt>
                <c:pt idx="1755">
                  <c:v>58.323999999999998</c:v>
                </c:pt>
                <c:pt idx="1756">
                  <c:v>59.147599999999997</c:v>
                </c:pt>
                <c:pt idx="1757">
                  <c:v>64.537899999999993</c:v>
                </c:pt>
                <c:pt idx="1758">
                  <c:v>62.302</c:v>
                </c:pt>
                <c:pt idx="1759">
                  <c:v>64.205500000000001</c:v>
                </c:pt>
                <c:pt idx="1760">
                  <c:v>64.287400000000005</c:v>
                </c:pt>
                <c:pt idx="1761">
                  <c:v>66.158500000000004</c:v>
                </c:pt>
                <c:pt idx="1762">
                  <c:v>62.501600000000003</c:v>
                </c:pt>
                <c:pt idx="1763">
                  <c:v>60.444400000000002</c:v>
                </c:pt>
                <c:pt idx="1764">
                  <c:v>65.265199999999993</c:v>
                </c:pt>
                <c:pt idx="1765">
                  <c:v>64.950100000000006</c:v>
                </c:pt>
                <c:pt idx="1766">
                  <c:v>66.467799999999997</c:v>
                </c:pt>
                <c:pt idx="1767">
                  <c:v>68.692700000000002</c:v>
                </c:pt>
                <c:pt idx="1768">
                  <c:v>68.692700000000002</c:v>
                </c:pt>
                <c:pt idx="1769">
                  <c:v>74.640600000000006</c:v>
                </c:pt>
                <c:pt idx="1770">
                  <c:v>101.2812</c:v>
                </c:pt>
                <c:pt idx="1771">
                  <c:v>90.114599999999996</c:v>
                </c:pt>
                <c:pt idx="1772">
                  <c:v>82.922200000000004</c:v>
                </c:pt>
                <c:pt idx="1773">
                  <c:v>79.241799999999998</c:v>
                </c:pt>
                <c:pt idx="1774">
                  <c:v>78.894199999999998</c:v>
                </c:pt>
                <c:pt idx="1775">
                  <c:v>77.248099999999994</c:v>
                </c:pt>
                <c:pt idx="1776">
                  <c:v>80.409000000000006</c:v>
                </c:pt>
                <c:pt idx="1777">
                  <c:v>81.608999999999995</c:v>
                </c:pt>
                <c:pt idx="1778">
                  <c:v>77.563800000000001</c:v>
                </c:pt>
                <c:pt idx="1779">
                  <c:v>74.700900000000004</c:v>
                </c:pt>
                <c:pt idx="1780">
                  <c:v>72.990700000000004</c:v>
                </c:pt>
                <c:pt idx="1781">
                  <c:v>69.557500000000005</c:v>
                </c:pt>
                <c:pt idx="1782">
                  <c:v>68.691000000000003</c:v>
                </c:pt>
                <c:pt idx="1783">
                  <c:v>67.4482</c:v>
                </c:pt>
                <c:pt idx="1784">
                  <c:v>68.551000000000002</c:v>
                </c:pt>
                <c:pt idx="1785">
                  <c:v>72.922600000000003</c:v>
                </c:pt>
                <c:pt idx="1786">
                  <c:v>69.145300000000006</c:v>
                </c:pt>
                <c:pt idx="1787">
                  <c:v>66.628299999999996</c:v>
                </c:pt>
                <c:pt idx="1788">
                  <c:v>66.546099999999996</c:v>
                </c:pt>
                <c:pt idx="1789">
                  <c:v>66.546099999999996</c:v>
                </c:pt>
                <c:pt idx="1790">
                  <c:v>66.772999999999996</c:v>
                </c:pt>
                <c:pt idx="1791">
                  <c:v>67.000900000000001</c:v>
                </c:pt>
                <c:pt idx="1792">
                  <c:v>66.953199999999995</c:v>
                </c:pt>
                <c:pt idx="1793">
                  <c:v>66.885999999999996</c:v>
                </c:pt>
                <c:pt idx="1794">
                  <c:v>69.230699999999999</c:v>
                </c:pt>
                <c:pt idx="1795">
                  <c:v>70.0154</c:v>
                </c:pt>
                <c:pt idx="1796">
                  <c:v>69.161900000000003</c:v>
                </c:pt>
                <c:pt idx="1797">
                  <c:v>66.9589</c:v>
                </c:pt>
                <c:pt idx="1798">
                  <c:v>64.3887</c:v>
                </c:pt>
                <c:pt idx="1799">
                  <c:v>64.647400000000005</c:v>
                </c:pt>
                <c:pt idx="1800">
                  <c:v>64.657700000000006</c:v>
                </c:pt>
                <c:pt idx="1801">
                  <c:v>64.657700000000006</c:v>
                </c:pt>
                <c:pt idx="1802">
                  <c:v>66.573300000000003</c:v>
                </c:pt>
                <c:pt idx="1803">
                  <c:v>67.282499999999999</c:v>
                </c:pt>
                <c:pt idx="1804">
                  <c:v>67.880600000000001</c:v>
                </c:pt>
                <c:pt idx="1805">
                  <c:v>65.761600000000001</c:v>
                </c:pt>
                <c:pt idx="1806">
                  <c:v>64.618099999999998</c:v>
                </c:pt>
                <c:pt idx="1807">
                  <c:v>64.822199999999995</c:v>
                </c:pt>
                <c:pt idx="1808">
                  <c:v>62.783799999999999</c:v>
                </c:pt>
                <c:pt idx="1809">
                  <c:v>66.573599999999999</c:v>
                </c:pt>
                <c:pt idx="1810">
                  <c:v>68.194500000000005</c:v>
                </c:pt>
                <c:pt idx="1811">
                  <c:v>79.043700000000001</c:v>
                </c:pt>
                <c:pt idx="1812">
                  <c:v>55.418100000000003</c:v>
                </c:pt>
                <c:pt idx="1813">
                  <c:v>77.642099999999999</c:v>
                </c:pt>
                <c:pt idx="1814">
                  <c:v>80.718199999999996</c:v>
                </c:pt>
                <c:pt idx="1815">
                  <c:v>72.420900000000003</c:v>
                </c:pt>
                <c:pt idx="1816">
                  <c:v>71.170299999999997</c:v>
                </c:pt>
                <c:pt idx="1817">
                  <c:v>70.704599999999999</c:v>
                </c:pt>
                <c:pt idx="1818">
                  <c:v>70.077600000000004</c:v>
                </c:pt>
                <c:pt idx="1819">
                  <c:v>68.762</c:v>
                </c:pt>
                <c:pt idx="1820">
                  <c:v>68.863500000000002</c:v>
                </c:pt>
                <c:pt idx="1821">
                  <c:v>68.863500000000002</c:v>
                </c:pt>
                <c:pt idx="1822">
                  <c:v>55.418100000000003</c:v>
                </c:pt>
                <c:pt idx="1823">
                  <c:v>69.165899999999993</c:v>
                </c:pt>
                <c:pt idx="1824">
                  <c:v>68.997900000000001</c:v>
                </c:pt>
                <c:pt idx="1825">
                  <c:v>68.938500000000005</c:v>
                </c:pt>
                <c:pt idx="1826">
                  <c:v>68.938500000000005</c:v>
                </c:pt>
                <c:pt idx="1827">
                  <c:v>70.003600000000006</c:v>
                </c:pt>
                <c:pt idx="1828">
                  <c:v>71.539100000000005</c:v>
                </c:pt>
                <c:pt idx="1829">
                  <c:v>84.872100000000003</c:v>
                </c:pt>
                <c:pt idx="1830">
                  <c:v>85.195899999999995</c:v>
                </c:pt>
                <c:pt idx="1831">
                  <c:v>85.152600000000007</c:v>
                </c:pt>
                <c:pt idx="1832">
                  <c:v>80.617099999999994</c:v>
                </c:pt>
                <c:pt idx="1833">
                  <c:v>81.887299999999996</c:v>
                </c:pt>
                <c:pt idx="1834">
                  <c:v>82.997699999999995</c:v>
                </c:pt>
                <c:pt idx="1835">
                  <c:v>85.2821</c:v>
                </c:pt>
                <c:pt idx="1836">
                  <c:v>85.2821</c:v>
                </c:pt>
                <c:pt idx="1837">
                  <c:v>92.618799999999993</c:v>
                </c:pt>
                <c:pt idx="1838">
                  <c:v>92.618799999999993</c:v>
                </c:pt>
                <c:pt idx="1839">
                  <c:v>90.551100000000005</c:v>
                </c:pt>
                <c:pt idx="1840">
                  <c:v>88.252499999999998</c:v>
                </c:pt>
                <c:pt idx="1841">
                  <c:v>85.15</c:v>
                </c:pt>
                <c:pt idx="1842">
                  <c:v>89.939099999999996</c:v>
                </c:pt>
                <c:pt idx="1843">
                  <c:v>85.326599999999999</c:v>
                </c:pt>
                <c:pt idx="1844">
                  <c:v>86.182500000000005</c:v>
                </c:pt>
                <c:pt idx="1845">
                  <c:v>86.376900000000006</c:v>
                </c:pt>
                <c:pt idx="1846">
                  <c:v>86.617500000000007</c:v>
                </c:pt>
                <c:pt idx="1847">
                  <c:v>88.272400000000005</c:v>
                </c:pt>
                <c:pt idx="1848">
                  <c:v>88.138199999999998</c:v>
                </c:pt>
                <c:pt idx="1849">
                  <c:v>92.738200000000006</c:v>
                </c:pt>
                <c:pt idx="1850">
                  <c:v>92.272300000000001</c:v>
                </c:pt>
                <c:pt idx="1851">
                  <c:v>92.951899999999995</c:v>
                </c:pt>
                <c:pt idx="1852">
                  <c:v>93.695400000000006</c:v>
                </c:pt>
                <c:pt idx="1853">
                  <c:v>95.077600000000004</c:v>
                </c:pt>
                <c:pt idx="1854">
                  <c:v>95.346800000000002</c:v>
                </c:pt>
                <c:pt idx="1855">
                  <c:v>94.212500000000006</c:v>
                </c:pt>
                <c:pt idx="1856">
                  <c:v>91.647999999999996</c:v>
                </c:pt>
                <c:pt idx="1857">
                  <c:v>91.365600000000001</c:v>
                </c:pt>
                <c:pt idx="1858">
                  <c:v>91.365600000000001</c:v>
                </c:pt>
                <c:pt idx="1859">
                  <c:v>91.8172</c:v>
                </c:pt>
                <c:pt idx="1860">
                  <c:v>91.383300000000006</c:v>
                </c:pt>
                <c:pt idx="1861">
                  <c:v>98.469200000000001</c:v>
                </c:pt>
                <c:pt idx="1862">
                  <c:v>98.336500000000001</c:v>
                </c:pt>
                <c:pt idx="1863">
                  <c:v>97.738600000000005</c:v>
                </c:pt>
                <c:pt idx="1864">
                  <c:v>94.126999999999995</c:v>
                </c:pt>
                <c:pt idx="1865">
                  <c:v>91.475099999999998</c:v>
                </c:pt>
                <c:pt idx="1866">
                  <c:v>90.530799999999999</c:v>
                </c:pt>
                <c:pt idx="1867">
                  <c:v>91.386499999999998</c:v>
                </c:pt>
                <c:pt idx="1868">
                  <c:v>90.198899999999995</c:v>
                </c:pt>
                <c:pt idx="1869">
                  <c:v>91.750600000000006</c:v>
                </c:pt>
                <c:pt idx="1870">
                  <c:v>90.656300000000002</c:v>
                </c:pt>
                <c:pt idx="1871">
                  <c:v>89.322800000000001</c:v>
                </c:pt>
                <c:pt idx="1872">
                  <c:v>86.585999999999999</c:v>
                </c:pt>
                <c:pt idx="1873">
                  <c:v>84.02</c:v>
                </c:pt>
                <c:pt idx="1874">
                  <c:v>84.389099999999999</c:v>
                </c:pt>
                <c:pt idx="1875">
                  <c:v>84.964299999999994</c:v>
                </c:pt>
                <c:pt idx="1876">
                  <c:v>85.603300000000004</c:v>
                </c:pt>
                <c:pt idx="1877">
                  <c:v>86.102000000000004</c:v>
                </c:pt>
                <c:pt idx="1878">
                  <c:v>84.755499999999998</c:v>
                </c:pt>
                <c:pt idx="1879">
                  <c:v>86.327399999999997</c:v>
                </c:pt>
                <c:pt idx="1880">
                  <c:v>85.690299999999993</c:v>
                </c:pt>
                <c:pt idx="1881">
                  <c:v>87.778800000000004</c:v>
                </c:pt>
                <c:pt idx="1882">
                  <c:v>86.522300000000001</c:v>
                </c:pt>
                <c:pt idx="1883">
                  <c:v>84.920599999999993</c:v>
                </c:pt>
                <c:pt idx="1884">
                  <c:v>83.685900000000004</c:v>
                </c:pt>
                <c:pt idx="1885">
                  <c:v>84.183000000000007</c:v>
                </c:pt>
                <c:pt idx="1886">
                  <c:v>86.2012</c:v>
                </c:pt>
                <c:pt idx="1887">
                  <c:v>86.2012</c:v>
                </c:pt>
                <c:pt idx="1888">
                  <c:v>86.442099999999996</c:v>
                </c:pt>
                <c:pt idx="1889">
                  <c:v>86.101699999999994</c:v>
                </c:pt>
                <c:pt idx="1890">
                  <c:v>85.621200000000002</c:v>
                </c:pt>
                <c:pt idx="1891">
                  <c:v>84.284700000000001</c:v>
                </c:pt>
                <c:pt idx="1892">
                  <c:v>79.266499999999994</c:v>
                </c:pt>
                <c:pt idx="1893">
                  <c:v>78.974500000000006</c:v>
                </c:pt>
                <c:pt idx="1894">
                  <c:v>77.783900000000003</c:v>
                </c:pt>
                <c:pt idx="1895">
                  <c:v>80.025300000000001</c:v>
                </c:pt>
                <c:pt idx="1896">
                  <c:v>78.774600000000007</c:v>
                </c:pt>
                <c:pt idx="1897">
                  <c:v>77.826499999999996</c:v>
                </c:pt>
                <c:pt idx="1898">
                  <c:v>75.764700000000005</c:v>
                </c:pt>
                <c:pt idx="1899">
                  <c:v>74.7881</c:v>
                </c:pt>
                <c:pt idx="1900">
                  <c:v>72.996399999999994</c:v>
                </c:pt>
                <c:pt idx="1901">
                  <c:v>72.401399999999995</c:v>
                </c:pt>
                <c:pt idx="1902">
                  <c:v>74.368499999999997</c:v>
                </c:pt>
                <c:pt idx="1903">
                  <c:v>73.545400000000001</c:v>
                </c:pt>
                <c:pt idx="1904">
                  <c:v>72.945099999999996</c:v>
                </c:pt>
                <c:pt idx="1905">
                  <c:v>72.945099999999996</c:v>
                </c:pt>
                <c:pt idx="1906">
                  <c:v>73.1584</c:v>
                </c:pt>
                <c:pt idx="1907">
                  <c:v>71.604900000000001</c:v>
                </c:pt>
                <c:pt idx="1908">
                  <c:v>70.994299999999996</c:v>
                </c:pt>
                <c:pt idx="1909">
                  <c:v>72.866500000000002</c:v>
                </c:pt>
                <c:pt idx="1910">
                  <c:v>73.897400000000005</c:v>
                </c:pt>
                <c:pt idx="1911">
                  <c:v>75.292000000000002</c:v>
                </c:pt>
                <c:pt idx="1912">
                  <c:v>78.881100000000004</c:v>
                </c:pt>
                <c:pt idx="1913">
                  <c:v>81.1233</c:v>
                </c:pt>
                <c:pt idx="1914">
                  <c:v>87.661600000000007</c:v>
                </c:pt>
                <c:pt idx="1915">
                  <c:v>90.985900000000001</c:v>
                </c:pt>
                <c:pt idx="1916">
                  <c:v>89.586299999999994</c:v>
                </c:pt>
                <c:pt idx="1917">
                  <c:v>80.914599999999993</c:v>
                </c:pt>
                <c:pt idx="1918">
                  <c:v>84.149600000000007</c:v>
                </c:pt>
                <c:pt idx="1919">
                  <c:v>87.361500000000007</c:v>
                </c:pt>
                <c:pt idx="1920">
                  <c:v>85.578400000000002</c:v>
                </c:pt>
                <c:pt idx="1921">
                  <c:v>83.239400000000003</c:v>
                </c:pt>
                <c:pt idx="1922">
                  <c:v>84.495699999999999</c:v>
                </c:pt>
                <c:pt idx="1923">
                  <c:v>88.243899999999996</c:v>
                </c:pt>
                <c:pt idx="1924">
                  <c:v>87.674300000000002</c:v>
                </c:pt>
                <c:pt idx="1925">
                  <c:v>87.6541</c:v>
                </c:pt>
                <c:pt idx="1926">
                  <c:v>86.107299999999995</c:v>
                </c:pt>
                <c:pt idx="1927">
                  <c:v>87.677099999999996</c:v>
                </c:pt>
                <c:pt idx="1928">
                  <c:v>87.677099999999996</c:v>
                </c:pt>
                <c:pt idx="1929">
                  <c:v>85.355500000000006</c:v>
                </c:pt>
                <c:pt idx="1930">
                  <c:v>83.993300000000005</c:v>
                </c:pt>
                <c:pt idx="1931">
                  <c:v>82.722200000000001</c:v>
                </c:pt>
                <c:pt idx="1932">
                  <c:v>82.699600000000004</c:v>
                </c:pt>
                <c:pt idx="1933">
                  <c:v>83.549499999999995</c:v>
                </c:pt>
                <c:pt idx="1934">
                  <c:v>87.479600000000005</c:v>
                </c:pt>
                <c:pt idx="1935">
                  <c:v>91.806299999999993</c:v>
                </c:pt>
                <c:pt idx="1936">
                  <c:v>92.205600000000004</c:v>
                </c:pt>
                <c:pt idx="1937">
                  <c:v>88.941400000000002</c:v>
                </c:pt>
                <c:pt idx="1938">
                  <c:v>87.608400000000003</c:v>
                </c:pt>
                <c:pt idx="1939">
                  <c:v>87.169700000000006</c:v>
                </c:pt>
                <c:pt idx="1940">
                  <c:v>89.759600000000006</c:v>
                </c:pt>
                <c:pt idx="1941">
                  <c:v>87.767300000000006</c:v>
                </c:pt>
                <c:pt idx="1942">
                  <c:v>87.682400000000001</c:v>
                </c:pt>
                <c:pt idx="1943">
                  <c:v>86.002600000000001</c:v>
                </c:pt>
                <c:pt idx="1944">
                  <c:v>85.697100000000006</c:v>
                </c:pt>
                <c:pt idx="1945">
                  <c:v>82.419399999999996</c:v>
                </c:pt>
                <c:pt idx="1946">
                  <c:v>82.557500000000005</c:v>
                </c:pt>
                <c:pt idx="1947">
                  <c:v>84.744200000000006</c:v>
                </c:pt>
                <c:pt idx="1948">
                  <c:v>84.448499999999996</c:v>
                </c:pt>
                <c:pt idx="1949">
                  <c:v>84.200100000000006</c:v>
                </c:pt>
                <c:pt idx="1950">
                  <c:v>82.680899999999994</c:v>
                </c:pt>
                <c:pt idx="1951">
                  <c:v>83.324100000000001</c:v>
                </c:pt>
                <c:pt idx="1952">
                  <c:v>84.318799999999996</c:v>
                </c:pt>
                <c:pt idx="1953">
                  <c:v>89.756100000000004</c:v>
                </c:pt>
                <c:pt idx="1954">
                  <c:v>92.257499999999993</c:v>
                </c:pt>
                <c:pt idx="1955">
                  <c:v>90.288399999999996</c:v>
                </c:pt>
                <c:pt idx="1956">
                  <c:v>87.961100000000002</c:v>
                </c:pt>
                <c:pt idx="1957">
                  <c:v>87.961100000000002</c:v>
                </c:pt>
                <c:pt idx="1958">
                  <c:v>86.180400000000006</c:v>
                </c:pt>
                <c:pt idx="1959">
                  <c:v>90.468100000000007</c:v>
                </c:pt>
                <c:pt idx="1960">
                  <c:v>89.427700000000002</c:v>
                </c:pt>
                <c:pt idx="1961">
                  <c:v>89.343800000000002</c:v>
                </c:pt>
                <c:pt idx="1962">
                  <c:v>90.230800000000002</c:v>
                </c:pt>
                <c:pt idx="1963">
                  <c:v>84.705200000000005</c:v>
                </c:pt>
                <c:pt idx="1964">
                  <c:v>80.795100000000005</c:v>
                </c:pt>
                <c:pt idx="1965">
                  <c:v>79.064499999999995</c:v>
                </c:pt>
                <c:pt idx="1966">
                  <c:v>75.953400000000002</c:v>
                </c:pt>
                <c:pt idx="1967">
                  <c:v>74.211600000000004</c:v>
                </c:pt>
                <c:pt idx="1968">
                  <c:v>72.841399999999993</c:v>
                </c:pt>
                <c:pt idx="1969">
                  <c:v>72.423100000000005</c:v>
                </c:pt>
                <c:pt idx="1970">
                  <c:v>72.112300000000005</c:v>
                </c:pt>
                <c:pt idx="1971">
                  <c:v>72.625299999999996</c:v>
                </c:pt>
                <c:pt idx="1972">
                  <c:v>73.0107</c:v>
                </c:pt>
                <c:pt idx="1973">
                  <c:v>72.223399999999998</c:v>
                </c:pt>
                <c:pt idx="1974">
                  <c:v>71.854100000000003</c:v>
                </c:pt>
                <c:pt idx="1975">
                  <c:v>69.712800000000001</c:v>
                </c:pt>
                <c:pt idx="1976">
                  <c:v>71.207700000000003</c:v>
                </c:pt>
                <c:pt idx="1977">
                  <c:v>75.751199999999997</c:v>
                </c:pt>
                <c:pt idx="1978">
                  <c:v>74.747399999999999</c:v>
                </c:pt>
                <c:pt idx="1979">
                  <c:v>80.470799999999997</c:v>
                </c:pt>
                <c:pt idx="1980">
                  <c:v>80.6999</c:v>
                </c:pt>
                <c:pt idx="1981">
                  <c:v>80.315399999999997</c:v>
                </c:pt>
                <c:pt idx="1982">
                  <c:v>76.227800000000002</c:v>
                </c:pt>
                <c:pt idx="1983">
                  <c:v>75.281199999999998</c:v>
                </c:pt>
                <c:pt idx="1984">
                  <c:v>78.058300000000003</c:v>
                </c:pt>
                <c:pt idx="1985">
                  <c:v>81.463499999999996</c:v>
                </c:pt>
                <c:pt idx="1986">
                  <c:v>80.003799999999998</c:v>
                </c:pt>
                <c:pt idx="1987">
                  <c:v>77.078400000000002</c:v>
                </c:pt>
                <c:pt idx="1988">
                  <c:v>76.064099999999996</c:v>
                </c:pt>
                <c:pt idx="1989">
                  <c:v>82.706800000000001</c:v>
                </c:pt>
                <c:pt idx="1990">
                  <c:v>81.542599999999993</c:v>
                </c:pt>
                <c:pt idx="1991">
                  <c:v>84.590999999999994</c:v>
                </c:pt>
                <c:pt idx="1992">
                  <c:v>88.520200000000003</c:v>
                </c:pt>
                <c:pt idx="1993">
                  <c:v>94.540599999999998</c:v>
                </c:pt>
                <c:pt idx="1994">
                  <c:v>91.089100000000002</c:v>
                </c:pt>
                <c:pt idx="1995">
                  <c:v>92.013599999999997</c:v>
                </c:pt>
                <c:pt idx="1996">
                  <c:v>91.405000000000001</c:v>
                </c:pt>
                <c:pt idx="1997">
                  <c:v>91.078800000000001</c:v>
                </c:pt>
                <c:pt idx="1998">
                  <c:v>87.735200000000006</c:v>
                </c:pt>
                <c:pt idx="1999">
                  <c:v>88.675399999999996</c:v>
                </c:pt>
                <c:pt idx="2000">
                  <c:v>93.082899999999995</c:v>
                </c:pt>
                <c:pt idx="2001">
                  <c:v>91.409000000000006</c:v>
                </c:pt>
                <c:pt idx="2002">
                  <c:v>86.775599999999997</c:v>
                </c:pt>
                <c:pt idx="2003">
                  <c:v>86.775599999999997</c:v>
                </c:pt>
                <c:pt idx="2004">
                  <c:v>85.240799999999993</c:v>
                </c:pt>
                <c:pt idx="2005">
                  <c:v>85.056899999999999</c:v>
                </c:pt>
                <c:pt idx="2006">
                  <c:v>83.5976</c:v>
                </c:pt>
                <c:pt idx="2007">
                  <c:v>83.780500000000004</c:v>
                </c:pt>
                <c:pt idx="2008">
                  <c:v>82.690700000000007</c:v>
                </c:pt>
                <c:pt idx="2009">
                  <c:v>85.015500000000003</c:v>
                </c:pt>
                <c:pt idx="2010">
                  <c:v>84.908699999999996</c:v>
                </c:pt>
                <c:pt idx="2011">
                  <c:v>77.696399999999997</c:v>
                </c:pt>
                <c:pt idx="2012">
                  <c:v>75.7821</c:v>
                </c:pt>
                <c:pt idx="2013">
                  <c:v>74.509100000000004</c:v>
                </c:pt>
                <c:pt idx="2014">
                  <c:v>75.598799999999997</c:v>
                </c:pt>
                <c:pt idx="2015">
                  <c:v>74.511399999999995</c:v>
                </c:pt>
                <c:pt idx="2016">
                  <c:v>76.366500000000002</c:v>
                </c:pt>
                <c:pt idx="2017">
                  <c:v>75.859099999999998</c:v>
                </c:pt>
                <c:pt idx="2018">
                  <c:v>76.948499999999996</c:v>
                </c:pt>
                <c:pt idx="2019">
                  <c:v>83.345699999999994</c:v>
                </c:pt>
                <c:pt idx="2020">
                  <c:v>81.564999999999998</c:v>
                </c:pt>
                <c:pt idx="2021">
                  <c:v>81.538399999999996</c:v>
                </c:pt>
                <c:pt idx="2022">
                  <c:v>78.880600000000001</c:v>
                </c:pt>
                <c:pt idx="2023">
                  <c:v>77.4709</c:v>
                </c:pt>
                <c:pt idx="2024">
                  <c:v>80.254599999999996</c:v>
                </c:pt>
                <c:pt idx="2025">
                  <c:v>79.981899999999996</c:v>
                </c:pt>
                <c:pt idx="2026">
                  <c:v>79.513900000000007</c:v>
                </c:pt>
                <c:pt idx="2027">
                  <c:v>78.237200000000001</c:v>
                </c:pt>
                <c:pt idx="2028">
                  <c:v>78.237200000000001</c:v>
                </c:pt>
                <c:pt idx="2029">
                  <c:v>76.334400000000002</c:v>
                </c:pt>
                <c:pt idx="2030">
                  <c:v>74.804400000000001</c:v>
                </c:pt>
                <c:pt idx="2031">
                  <c:v>74.608400000000003</c:v>
                </c:pt>
                <c:pt idx="2032">
                  <c:v>74.6965</c:v>
                </c:pt>
                <c:pt idx="2033">
                  <c:v>70.968800000000002</c:v>
                </c:pt>
                <c:pt idx="2034">
                  <c:v>71.108599999999996</c:v>
                </c:pt>
                <c:pt idx="2035">
                  <c:v>69.669899999999998</c:v>
                </c:pt>
                <c:pt idx="2036">
                  <c:v>69.973600000000005</c:v>
                </c:pt>
                <c:pt idx="2037">
                  <c:v>70.808499999999995</c:v>
                </c:pt>
                <c:pt idx="2038">
                  <c:v>69.678600000000003</c:v>
                </c:pt>
                <c:pt idx="2039">
                  <c:v>69.802599999999998</c:v>
                </c:pt>
                <c:pt idx="2040">
                  <c:v>70.266599999999997</c:v>
                </c:pt>
                <c:pt idx="2041">
                  <c:v>73.122</c:v>
                </c:pt>
                <c:pt idx="2042">
                  <c:v>73.0792</c:v>
                </c:pt>
                <c:pt idx="2043">
                  <c:v>73.208600000000004</c:v>
                </c:pt>
                <c:pt idx="2044">
                  <c:v>73.296199999999999</c:v>
                </c:pt>
                <c:pt idx="2045">
                  <c:v>77.587500000000006</c:v>
                </c:pt>
                <c:pt idx="2046">
                  <c:v>76.727999999999994</c:v>
                </c:pt>
                <c:pt idx="2047">
                  <c:v>74.254199999999997</c:v>
                </c:pt>
                <c:pt idx="2048">
                  <c:v>71.779499999999999</c:v>
                </c:pt>
                <c:pt idx="2049">
                  <c:v>70.477199999999996</c:v>
                </c:pt>
                <c:pt idx="2050">
                  <c:v>70.477199999999996</c:v>
                </c:pt>
                <c:pt idx="2051">
                  <c:v>69.451700000000002</c:v>
                </c:pt>
                <c:pt idx="2052">
                  <c:v>68.3001</c:v>
                </c:pt>
                <c:pt idx="2053">
                  <c:v>67.686300000000003</c:v>
                </c:pt>
                <c:pt idx="2054">
                  <c:v>72.332300000000004</c:v>
                </c:pt>
                <c:pt idx="2055">
                  <c:v>71.650300000000001</c:v>
                </c:pt>
                <c:pt idx="2056">
                  <c:v>70.535300000000007</c:v>
                </c:pt>
                <c:pt idx="2057">
                  <c:v>70.5107</c:v>
                </c:pt>
                <c:pt idx="2058">
                  <c:v>70.803100000000001</c:v>
                </c:pt>
                <c:pt idx="2059">
                  <c:v>70.881100000000004</c:v>
                </c:pt>
                <c:pt idx="2060">
                  <c:v>70.044399999999996</c:v>
                </c:pt>
                <c:pt idx="2061">
                  <c:v>70.044399999999996</c:v>
                </c:pt>
                <c:pt idx="2062">
                  <c:v>69.608599999999996</c:v>
                </c:pt>
                <c:pt idx="2063">
                  <c:v>69.895200000000003</c:v>
                </c:pt>
                <c:pt idx="2064">
                  <c:v>70.976200000000006</c:v>
                </c:pt>
                <c:pt idx="2065">
                  <c:v>72.311000000000007</c:v>
                </c:pt>
                <c:pt idx="2066">
                  <c:v>74.560500000000005</c:v>
                </c:pt>
                <c:pt idx="2067">
                  <c:v>71.263999999999996</c:v>
                </c:pt>
                <c:pt idx="2068">
                  <c:v>70.560400000000001</c:v>
                </c:pt>
                <c:pt idx="2069">
                  <c:v>72.712100000000007</c:v>
                </c:pt>
                <c:pt idx="2070">
                  <c:v>72.399299999999997</c:v>
                </c:pt>
                <c:pt idx="2071">
                  <c:v>72.3172</c:v>
                </c:pt>
                <c:pt idx="2072">
                  <c:v>74.996600000000001</c:v>
                </c:pt>
                <c:pt idx="2073">
                  <c:v>78.247799999999998</c:v>
                </c:pt>
                <c:pt idx="2074">
                  <c:v>79.570400000000006</c:v>
                </c:pt>
                <c:pt idx="2075">
                  <c:v>70.213700000000003</c:v>
                </c:pt>
                <c:pt idx="2076">
                  <c:v>67.668400000000005</c:v>
                </c:pt>
                <c:pt idx="2077">
                  <c:v>67.812100000000001</c:v>
                </c:pt>
                <c:pt idx="2078">
                  <c:v>66.369900000000001</c:v>
                </c:pt>
                <c:pt idx="2079">
                  <c:v>66.895700000000005</c:v>
                </c:pt>
                <c:pt idx="2080">
                  <c:v>66.020099999999999</c:v>
                </c:pt>
                <c:pt idx="2081">
                  <c:v>65.465500000000006</c:v>
                </c:pt>
                <c:pt idx="2082">
                  <c:v>65.465500000000006</c:v>
                </c:pt>
                <c:pt idx="2083">
                  <c:v>67.210300000000004</c:v>
                </c:pt>
                <c:pt idx="2084">
                  <c:v>67.247699999999995</c:v>
                </c:pt>
                <c:pt idx="2085">
                  <c:v>67.345600000000005</c:v>
                </c:pt>
                <c:pt idx="2086">
                  <c:v>67.847300000000004</c:v>
                </c:pt>
                <c:pt idx="2087">
                  <c:v>67.847300000000004</c:v>
                </c:pt>
                <c:pt idx="2088">
                  <c:v>68.837699999999998</c:v>
                </c:pt>
                <c:pt idx="2089">
                  <c:v>71.422200000000004</c:v>
                </c:pt>
                <c:pt idx="2090">
                  <c:v>71.684299999999993</c:v>
                </c:pt>
                <c:pt idx="2091">
                  <c:v>74.211200000000005</c:v>
                </c:pt>
                <c:pt idx="2092">
                  <c:v>71.007300000000001</c:v>
                </c:pt>
                <c:pt idx="2093">
                  <c:v>71.019300000000001</c:v>
                </c:pt>
                <c:pt idx="2094">
                  <c:v>71.963999999999999</c:v>
                </c:pt>
                <c:pt idx="2095">
                  <c:v>74.459900000000005</c:v>
                </c:pt>
                <c:pt idx="2096">
                  <c:v>73.614599999999996</c:v>
                </c:pt>
                <c:pt idx="2097">
                  <c:v>78.063599999999994</c:v>
                </c:pt>
                <c:pt idx="2098">
                  <c:v>78.063599999999994</c:v>
                </c:pt>
                <c:pt idx="2099">
                  <c:v>77.315799999999996</c:v>
                </c:pt>
                <c:pt idx="2100">
                  <c:v>81.819800000000001</c:v>
                </c:pt>
                <c:pt idx="2101">
                  <c:v>80.725800000000007</c:v>
                </c:pt>
                <c:pt idx="2102">
                  <c:v>77.348600000000005</c:v>
                </c:pt>
                <c:pt idx="2103">
                  <c:v>75.413899999999998</c:v>
                </c:pt>
                <c:pt idx="2104">
                  <c:v>75.155699999999996</c:v>
                </c:pt>
                <c:pt idx="2105">
                  <c:v>71.936099999999996</c:v>
                </c:pt>
                <c:pt idx="2106">
                  <c:v>70.982299999999995</c:v>
                </c:pt>
                <c:pt idx="2107">
                  <c:v>74.003900000000002</c:v>
                </c:pt>
                <c:pt idx="2108">
                  <c:v>73.458299999999994</c:v>
                </c:pt>
                <c:pt idx="2109">
                  <c:v>77.493300000000005</c:v>
                </c:pt>
                <c:pt idx="2110">
                  <c:v>79.621700000000004</c:v>
                </c:pt>
                <c:pt idx="2111">
                  <c:v>83.76</c:v>
                </c:pt>
                <c:pt idx="2112">
                  <c:v>81.669499999999999</c:v>
                </c:pt>
                <c:pt idx="2113">
                  <c:v>89.270600000000002</c:v>
                </c:pt>
                <c:pt idx="2114">
                  <c:v>91.605999999999995</c:v>
                </c:pt>
                <c:pt idx="2115">
                  <c:v>86.315399999999997</c:v>
                </c:pt>
                <c:pt idx="2116">
                  <c:v>97.944900000000004</c:v>
                </c:pt>
                <c:pt idx="2117">
                  <c:v>93.715999999999994</c:v>
                </c:pt>
                <c:pt idx="2118">
                  <c:v>93.715999999999994</c:v>
                </c:pt>
                <c:pt idx="2119">
                  <c:v>86.824299999999994</c:v>
                </c:pt>
                <c:pt idx="2120">
                  <c:v>84.786299999999997</c:v>
                </c:pt>
                <c:pt idx="2121">
                  <c:v>86.122299999999996</c:v>
                </c:pt>
                <c:pt idx="2122">
                  <c:v>90.099000000000004</c:v>
                </c:pt>
                <c:pt idx="2123">
                  <c:v>85.145600000000002</c:v>
                </c:pt>
                <c:pt idx="2124">
                  <c:v>83.9756</c:v>
                </c:pt>
                <c:pt idx="2125">
                  <c:v>85.091200000000001</c:v>
                </c:pt>
                <c:pt idx="2126">
                  <c:v>84.440799999999996</c:v>
                </c:pt>
                <c:pt idx="2127">
                  <c:v>82.542400000000001</c:v>
                </c:pt>
                <c:pt idx="2128">
                  <c:v>83.385599999999997</c:v>
                </c:pt>
                <c:pt idx="2129">
                  <c:v>84.216099999999997</c:v>
                </c:pt>
                <c:pt idx="2130">
                  <c:v>83.654799999999994</c:v>
                </c:pt>
                <c:pt idx="2131">
                  <c:v>81.715900000000005</c:v>
                </c:pt>
                <c:pt idx="2132">
                  <c:v>78.010000000000005</c:v>
                </c:pt>
                <c:pt idx="2133">
                  <c:v>77.825400000000002</c:v>
                </c:pt>
                <c:pt idx="2134">
                  <c:v>80.715199999999996</c:v>
                </c:pt>
                <c:pt idx="2135">
                  <c:v>80.355900000000005</c:v>
                </c:pt>
                <c:pt idx="2136">
                  <c:v>80.850300000000004</c:v>
                </c:pt>
                <c:pt idx="2137">
                  <c:v>81.422300000000007</c:v>
                </c:pt>
                <c:pt idx="2138">
                  <c:v>79.116600000000005</c:v>
                </c:pt>
                <c:pt idx="2139">
                  <c:v>78.472099999999998</c:v>
                </c:pt>
                <c:pt idx="2140">
                  <c:v>74.159099999999995</c:v>
                </c:pt>
                <c:pt idx="2141">
                  <c:v>72.414299999999997</c:v>
                </c:pt>
                <c:pt idx="2142">
                  <c:v>71.263099999999994</c:v>
                </c:pt>
                <c:pt idx="2143">
                  <c:v>70.826899999999995</c:v>
                </c:pt>
                <c:pt idx="2144">
                  <c:v>71.122</c:v>
                </c:pt>
                <c:pt idx="2145">
                  <c:v>71.080600000000004</c:v>
                </c:pt>
                <c:pt idx="2146">
                  <c:v>72.677599999999998</c:v>
                </c:pt>
                <c:pt idx="2147">
                  <c:v>72.677599999999998</c:v>
                </c:pt>
                <c:pt idx="2148">
                  <c:v>74.691999999999993</c:v>
                </c:pt>
                <c:pt idx="2149">
                  <c:v>72.656400000000005</c:v>
                </c:pt>
                <c:pt idx="2150">
                  <c:v>70.543099999999995</c:v>
                </c:pt>
                <c:pt idx="2151">
                  <c:v>68.802700000000002</c:v>
                </c:pt>
                <c:pt idx="2152">
                  <c:v>66.997</c:v>
                </c:pt>
                <c:pt idx="2153">
                  <c:v>65.360600000000005</c:v>
                </c:pt>
                <c:pt idx="2154">
                  <c:v>68.311899999999994</c:v>
                </c:pt>
                <c:pt idx="2155">
                  <c:v>69.707999999999998</c:v>
                </c:pt>
                <c:pt idx="2156">
                  <c:v>71.094800000000006</c:v>
                </c:pt>
                <c:pt idx="2157">
                  <c:v>70.879900000000006</c:v>
                </c:pt>
                <c:pt idx="2158">
                  <c:v>69.7667</c:v>
                </c:pt>
                <c:pt idx="2159">
                  <c:v>68.776700000000005</c:v>
                </c:pt>
                <c:pt idx="2160">
                  <c:v>67.484999999999999</c:v>
                </c:pt>
                <c:pt idx="2161">
                  <c:v>67.52</c:v>
                </c:pt>
                <c:pt idx="2162">
                  <c:v>66.485299999999995</c:v>
                </c:pt>
                <c:pt idx="2163">
                  <c:v>66.339799999999997</c:v>
                </c:pt>
                <c:pt idx="2164">
                  <c:v>66.439800000000005</c:v>
                </c:pt>
                <c:pt idx="2165">
                  <c:v>67.768900000000002</c:v>
                </c:pt>
                <c:pt idx="2166">
                  <c:v>68.598200000000006</c:v>
                </c:pt>
                <c:pt idx="2167">
                  <c:v>67.780699999999996</c:v>
                </c:pt>
                <c:pt idx="2168">
                  <c:v>67.885199999999998</c:v>
                </c:pt>
                <c:pt idx="2169">
                  <c:v>67.153099999999995</c:v>
                </c:pt>
                <c:pt idx="2170">
                  <c:v>64.740499999999997</c:v>
                </c:pt>
                <c:pt idx="2171">
                  <c:v>64.644300000000001</c:v>
                </c:pt>
                <c:pt idx="2172">
                  <c:v>64.921000000000006</c:v>
                </c:pt>
                <c:pt idx="2173">
                  <c:v>64.680800000000005</c:v>
                </c:pt>
                <c:pt idx="2174">
                  <c:v>68.413300000000007</c:v>
                </c:pt>
                <c:pt idx="2175">
                  <c:v>68.119299999999996</c:v>
                </c:pt>
                <c:pt idx="2176">
                  <c:v>68.667400000000001</c:v>
                </c:pt>
                <c:pt idx="2177">
                  <c:v>65.153800000000004</c:v>
                </c:pt>
                <c:pt idx="2178">
                  <c:v>64.119</c:v>
                </c:pt>
                <c:pt idx="2179">
                  <c:v>63.9664</c:v>
                </c:pt>
                <c:pt idx="2180">
                  <c:v>63.888800000000003</c:v>
                </c:pt>
                <c:pt idx="2181">
                  <c:v>63.918500000000002</c:v>
                </c:pt>
                <c:pt idx="2182">
                  <c:v>64.066000000000003</c:v>
                </c:pt>
                <c:pt idx="2183">
                  <c:v>66.939599999999999</c:v>
                </c:pt>
                <c:pt idx="2184">
                  <c:v>67.119500000000002</c:v>
                </c:pt>
                <c:pt idx="2185">
                  <c:v>69.847899999999996</c:v>
                </c:pt>
                <c:pt idx="2186">
                  <c:v>70.555400000000006</c:v>
                </c:pt>
                <c:pt idx="2187">
                  <c:v>68.5137</c:v>
                </c:pt>
                <c:pt idx="2188">
                  <c:v>67.784300000000002</c:v>
                </c:pt>
                <c:pt idx="2189">
                  <c:v>69.410600000000002</c:v>
                </c:pt>
                <c:pt idx="2190">
                  <c:v>67.5364</c:v>
                </c:pt>
                <c:pt idx="2191">
                  <c:v>66.153899999999993</c:v>
                </c:pt>
                <c:pt idx="2192">
                  <c:v>66.764399999999995</c:v>
                </c:pt>
                <c:pt idx="2193">
                  <c:v>66.764399999999995</c:v>
                </c:pt>
                <c:pt idx="2194">
                  <c:v>67.914900000000003</c:v>
                </c:pt>
                <c:pt idx="2195">
                  <c:v>68.750100000000003</c:v>
                </c:pt>
                <c:pt idx="2196">
                  <c:v>69.559200000000004</c:v>
                </c:pt>
                <c:pt idx="2197">
                  <c:v>67.592299999999994</c:v>
                </c:pt>
                <c:pt idx="2198">
                  <c:v>66.269000000000005</c:v>
                </c:pt>
                <c:pt idx="2199">
                  <c:v>64.449399999999997</c:v>
                </c:pt>
                <c:pt idx="2200">
                  <c:v>67.918700000000001</c:v>
                </c:pt>
                <c:pt idx="2201">
                  <c:v>70.560199999999995</c:v>
                </c:pt>
                <c:pt idx="2202">
                  <c:v>75.098200000000006</c:v>
                </c:pt>
                <c:pt idx="2203">
                  <c:v>79.566199999999995</c:v>
                </c:pt>
                <c:pt idx="2204">
                  <c:v>79.101200000000006</c:v>
                </c:pt>
                <c:pt idx="2205">
                  <c:v>78.667299999999997</c:v>
                </c:pt>
                <c:pt idx="2206">
                  <c:v>83.543999999999997</c:v>
                </c:pt>
                <c:pt idx="2207">
                  <c:v>82.580600000000004</c:v>
                </c:pt>
                <c:pt idx="2208">
                  <c:v>77.320800000000006</c:v>
                </c:pt>
                <c:pt idx="2209">
                  <c:v>76.963999999999999</c:v>
                </c:pt>
                <c:pt idx="2210">
                  <c:v>79.52</c:v>
                </c:pt>
                <c:pt idx="2211">
                  <c:v>74.044700000000006</c:v>
                </c:pt>
                <c:pt idx="2212">
                  <c:v>77.940200000000004</c:v>
                </c:pt>
                <c:pt idx="2213">
                  <c:v>81.567800000000005</c:v>
                </c:pt>
                <c:pt idx="2214">
                  <c:v>78.673900000000003</c:v>
                </c:pt>
                <c:pt idx="2215">
                  <c:v>71.803100000000001</c:v>
                </c:pt>
                <c:pt idx="2216">
                  <c:v>72.638599999999997</c:v>
                </c:pt>
                <c:pt idx="2217">
                  <c:v>74.3476</c:v>
                </c:pt>
                <c:pt idx="2218">
                  <c:v>74.3476</c:v>
                </c:pt>
                <c:pt idx="2219">
                  <c:v>78.118899999999996</c:v>
                </c:pt>
                <c:pt idx="2220">
                  <c:v>76.093699999999998</c:v>
                </c:pt>
                <c:pt idx="2221">
                  <c:v>76.725300000000004</c:v>
                </c:pt>
                <c:pt idx="2222">
                  <c:v>72.305099999999996</c:v>
                </c:pt>
                <c:pt idx="2223">
                  <c:v>69.781300000000002</c:v>
                </c:pt>
                <c:pt idx="2224">
                  <c:v>71.430700000000002</c:v>
                </c:pt>
                <c:pt idx="2225">
                  <c:v>71.645799999999994</c:v>
                </c:pt>
                <c:pt idx="2226">
                  <c:v>73.564899999999994</c:v>
                </c:pt>
                <c:pt idx="2227">
                  <c:v>74.772900000000007</c:v>
                </c:pt>
                <c:pt idx="2228">
                  <c:v>72.924599999999998</c:v>
                </c:pt>
                <c:pt idx="2229">
                  <c:v>70.527299999999997</c:v>
                </c:pt>
                <c:pt idx="2230">
                  <c:v>70.642099999999999</c:v>
                </c:pt>
                <c:pt idx="2231">
                  <c:v>71.8596</c:v>
                </c:pt>
                <c:pt idx="2232">
                  <c:v>69.908000000000001</c:v>
                </c:pt>
                <c:pt idx="2233">
                  <c:v>68.747200000000007</c:v>
                </c:pt>
                <c:pt idx="2234">
                  <c:v>68.758700000000005</c:v>
                </c:pt>
                <c:pt idx="2235">
                  <c:v>66.641499999999994</c:v>
                </c:pt>
                <c:pt idx="2236">
                  <c:v>66.672899999999998</c:v>
                </c:pt>
                <c:pt idx="2237">
                  <c:v>64.146799999999999</c:v>
                </c:pt>
                <c:pt idx="2238">
                  <c:v>63.669600000000003</c:v>
                </c:pt>
                <c:pt idx="2239">
                  <c:v>67.845500000000001</c:v>
                </c:pt>
                <c:pt idx="2240">
                  <c:v>67.793599999999998</c:v>
                </c:pt>
                <c:pt idx="2241">
                  <c:v>67.103999999999999</c:v>
                </c:pt>
                <c:pt idx="2242">
                  <c:v>66.585400000000007</c:v>
                </c:pt>
                <c:pt idx="2243">
                  <c:v>65.502499999999998</c:v>
                </c:pt>
                <c:pt idx="2244">
                  <c:v>64.303299999999993</c:v>
                </c:pt>
                <c:pt idx="2245">
                  <c:v>63.339199999999998</c:v>
                </c:pt>
                <c:pt idx="2246">
                  <c:v>65.289299999999997</c:v>
                </c:pt>
                <c:pt idx="2247">
                  <c:v>64.369200000000006</c:v>
                </c:pt>
                <c:pt idx="2248">
                  <c:v>63.769300000000001</c:v>
                </c:pt>
                <c:pt idx="2249">
                  <c:v>63.671199999999999</c:v>
                </c:pt>
                <c:pt idx="2250">
                  <c:v>63.540300000000002</c:v>
                </c:pt>
                <c:pt idx="2251">
                  <c:v>63.650799999999997</c:v>
                </c:pt>
                <c:pt idx="2252">
                  <c:v>64.815100000000001</c:v>
                </c:pt>
                <c:pt idx="2253">
                  <c:v>67.871099999999998</c:v>
                </c:pt>
                <c:pt idx="2254">
                  <c:v>66.616600000000005</c:v>
                </c:pt>
                <c:pt idx="2255">
                  <c:v>66.508899999999997</c:v>
                </c:pt>
                <c:pt idx="2256">
                  <c:v>69.355199999999996</c:v>
                </c:pt>
                <c:pt idx="2257">
                  <c:v>71.237300000000005</c:v>
                </c:pt>
                <c:pt idx="2258">
                  <c:v>68.607900000000001</c:v>
                </c:pt>
                <c:pt idx="2259">
                  <c:v>69.114199999999997</c:v>
                </c:pt>
                <c:pt idx="2260">
                  <c:v>69.080600000000004</c:v>
                </c:pt>
                <c:pt idx="2261">
                  <c:v>70.245199999999997</c:v>
                </c:pt>
                <c:pt idx="2262">
                  <c:v>66.464299999999994</c:v>
                </c:pt>
                <c:pt idx="2263">
                  <c:v>66.464299999999994</c:v>
                </c:pt>
                <c:pt idx="2264">
                  <c:v>63.4574</c:v>
                </c:pt>
                <c:pt idx="2265">
                  <c:v>64.066999999999993</c:v>
                </c:pt>
                <c:pt idx="2266">
                  <c:v>65.951999999999998</c:v>
                </c:pt>
                <c:pt idx="2267">
                  <c:v>69.119699999999995</c:v>
                </c:pt>
                <c:pt idx="2268">
                  <c:v>68.905100000000004</c:v>
                </c:pt>
                <c:pt idx="2269">
                  <c:v>70.603999999999999</c:v>
                </c:pt>
                <c:pt idx="2270">
                  <c:v>69.225999999999999</c:v>
                </c:pt>
                <c:pt idx="2271">
                  <c:v>69.129599999999996</c:v>
                </c:pt>
                <c:pt idx="2272">
                  <c:v>69.210899999999995</c:v>
                </c:pt>
                <c:pt idx="2273">
                  <c:v>69.226799999999997</c:v>
                </c:pt>
                <c:pt idx="2274">
                  <c:v>68.623400000000004</c:v>
                </c:pt>
                <c:pt idx="2275">
                  <c:v>63.728200000000001</c:v>
                </c:pt>
                <c:pt idx="2276">
                  <c:v>61.180799999999998</c:v>
                </c:pt>
                <c:pt idx="2277">
                  <c:v>59.752499999999998</c:v>
                </c:pt>
                <c:pt idx="2278">
                  <c:v>58.854399999999998</c:v>
                </c:pt>
                <c:pt idx="2279">
                  <c:v>59.234000000000002</c:v>
                </c:pt>
                <c:pt idx="2280">
                  <c:v>57.615400000000001</c:v>
                </c:pt>
                <c:pt idx="2281">
                  <c:v>58.844999999999999</c:v>
                </c:pt>
                <c:pt idx="2282">
                  <c:v>60.555999999999997</c:v>
                </c:pt>
                <c:pt idx="2283">
                  <c:v>60.430799999999998</c:v>
                </c:pt>
                <c:pt idx="2284">
                  <c:v>62.078699999999998</c:v>
                </c:pt>
                <c:pt idx="2285">
                  <c:v>62.569400000000002</c:v>
                </c:pt>
                <c:pt idx="2286">
                  <c:v>64.288300000000007</c:v>
                </c:pt>
                <c:pt idx="2287">
                  <c:v>62.839799999999997</c:v>
                </c:pt>
                <c:pt idx="2288">
                  <c:v>62.839799999999997</c:v>
                </c:pt>
                <c:pt idx="2289">
                  <c:v>63.954799999999999</c:v>
                </c:pt>
                <c:pt idx="2290">
                  <c:v>64.268600000000006</c:v>
                </c:pt>
                <c:pt idx="2291">
                  <c:v>64.547799999999995</c:v>
                </c:pt>
                <c:pt idx="2292">
                  <c:v>64.976399999999998</c:v>
                </c:pt>
                <c:pt idx="2293">
                  <c:v>64.416200000000003</c:v>
                </c:pt>
                <c:pt idx="2294">
                  <c:v>63.183300000000003</c:v>
                </c:pt>
                <c:pt idx="2295">
                  <c:v>61.641300000000001</c:v>
                </c:pt>
                <c:pt idx="2296">
                  <c:v>59.617199999999997</c:v>
                </c:pt>
                <c:pt idx="2297">
                  <c:v>57.089199999999998</c:v>
                </c:pt>
                <c:pt idx="2298">
                  <c:v>56.790900000000001</c:v>
                </c:pt>
                <c:pt idx="2299">
                  <c:v>57.414099999999998</c:v>
                </c:pt>
                <c:pt idx="2300">
                  <c:v>59.5122</c:v>
                </c:pt>
                <c:pt idx="2301">
                  <c:v>62.532400000000003</c:v>
                </c:pt>
                <c:pt idx="2302">
                  <c:v>64.375</c:v>
                </c:pt>
                <c:pt idx="2303">
                  <c:v>65.465000000000003</c:v>
                </c:pt>
                <c:pt idx="2304">
                  <c:v>67.763999999999996</c:v>
                </c:pt>
                <c:pt idx="2305">
                  <c:v>69.247600000000006</c:v>
                </c:pt>
                <c:pt idx="2306">
                  <c:v>72.573400000000007</c:v>
                </c:pt>
                <c:pt idx="2307">
                  <c:v>74.613500000000002</c:v>
                </c:pt>
                <c:pt idx="2308">
                  <c:v>72.343199999999996</c:v>
                </c:pt>
                <c:pt idx="2309">
                  <c:v>68.467799999999997</c:v>
                </c:pt>
                <c:pt idx="2310">
                  <c:v>76.328199999999995</c:v>
                </c:pt>
                <c:pt idx="2311">
                  <c:v>82.570700000000002</c:v>
                </c:pt>
                <c:pt idx="2312">
                  <c:v>82.570700000000002</c:v>
                </c:pt>
                <c:pt idx="2313">
                  <c:v>89.217799999999997</c:v>
                </c:pt>
                <c:pt idx="2314">
                  <c:v>84.117400000000004</c:v>
                </c:pt>
                <c:pt idx="2315">
                  <c:v>80.124600000000001</c:v>
                </c:pt>
                <c:pt idx="2316">
                  <c:v>77.5351</c:v>
                </c:pt>
                <c:pt idx="2317">
                  <c:v>81.647300000000001</c:v>
                </c:pt>
                <c:pt idx="2318">
                  <c:v>80.579300000000003</c:v>
                </c:pt>
                <c:pt idx="2319">
                  <c:v>76.461600000000004</c:v>
                </c:pt>
                <c:pt idx="2320">
                  <c:v>78.639700000000005</c:v>
                </c:pt>
                <c:pt idx="2321">
                  <c:v>78.639700000000005</c:v>
                </c:pt>
                <c:pt idx="2322">
                  <c:v>79.692999999999998</c:v>
                </c:pt>
                <c:pt idx="2323">
                  <c:v>78.735200000000006</c:v>
                </c:pt>
                <c:pt idx="2324">
                  <c:v>77.303899999999999</c:v>
                </c:pt>
                <c:pt idx="2325">
                  <c:v>80.955299999999994</c:v>
                </c:pt>
                <c:pt idx="2326">
                  <c:v>86.629199999999997</c:v>
                </c:pt>
                <c:pt idx="2327">
                  <c:v>82.058000000000007</c:v>
                </c:pt>
                <c:pt idx="2328">
                  <c:v>79.838099999999997</c:v>
                </c:pt>
                <c:pt idx="2329">
                  <c:v>76.565200000000004</c:v>
                </c:pt>
                <c:pt idx="2330">
                  <c:v>73.441199999999995</c:v>
                </c:pt>
                <c:pt idx="2331">
                  <c:v>73.110200000000006</c:v>
                </c:pt>
                <c:pt idx="2332">
                  <c:v>75.547899999999998</c:v>
                </c:pt>
                <c:pt idx="2333">
                  <c:v>76.394099999999995</c:v>
                </c:pt>
                <c:pt idx="2334">
                  <c:v>75.358599999999996</c:v>
                </c:pt>
                <c:pt idx="2335">
                  <c:v>75.837599999999995</c:v>
                </c:pt>
                <c:pt idx="2336">
                  <c:v>78.612200000000001</c:v>
                </c:pt>
                <c:pt idx="2337">
                  <c:v>78.219899999999996</c:v>
                </c:pt>
                <c:pt idx="2338">
                  <c:v>75.243499999999997</c:v>
                </c:pt>
                <c:pt idx="2339">
                  <c:v>75.4572</c:v>
                </c:pt>
                <c:pt idx="2340">
                  <c:v>73.971000000000004</c:v>
                </c:pt>
                <c:pt idx="2341">
                  <c:v>74.0548</c:v>
                </c:pt>
                <c:pt idx="2342">
                  <c:v>72.572599999999994</c:v>
                </c:pt>
                <c:pt idx="2343">
                  <c:v>72.572599999999994</c:v>
                </c:pt>
                <c:pt idx="2344">
                  <c:v>70.664199999999994</c:v>
                </c:pt>
                <c:pt idx="2345">
                  <c:v>70.790899999999993</c:v>
                </c:pt>
                <c:pt idx="2346">
                  <c:v>71.276399999999995</c:v>
                </c:pt>
                <c:pt idx="2347">
                  <c:v>71.6297</c:v>
                </c:pt>
                <c:pt idx="2348">
                  <c:v>71.6297</c:v>
                </c:pt>
                <c:pt idx="2349">
                  <c:v>76.7316</c:v>
                </c:pt>
                <c:pt idx="2350">
                  <c:v>76.407700000000006</c:v>
                </c:pt>
                <c:pt idx="2351">
                  <c:v>76.502899999999997</c:v>
                </c:pt>
                <c:pt idx="2352">
                  <c:v>75.237499999999997</c:v>
                </c:pt>
                <c:pt idx="2353">
                  <c:v>74.828800000000001</c:v>
                </c:pt>
                <c:pt idx="2354">
                  <c:v>73.258399999999995</c:v>
                </c:pt>
                <c:pt idx="2355">
                  <c:v>72.825699999999998</c:v>
                </c:pt>
                <c:pt idx="2356">
                  <c:v>73.744</c:v>
                </c:pt>
                <c:pt idx="2357">
                  <c:v>74.500500000000002</c:v>
                </c:pt>
                <c:pt idx="2358">
                  <c:v>74.500500000000002</c:v>
                </c:pt>
                <c:pt idx="2359">
                  <c:v>73.938999999999993</c:v>
                </c:pt>
                <c:pt idx="2360">
                  <c:v>73.942300000000003</c:v>
                </c:pt>
                <c:pt idx="2361">
                  <c:v>78.322100000000006</c:v>
                </c:pt>
                <c:pt idx="2362">
                  <c:v>76.705699999999993</c:v>
                </c:pt>
                <c:pt idx="2363">
                  <c:v>75.517200000000003</c:v>
                </c:pt>
                <c:pt idx="2364">
                  <c:v>75.529899999999998</c:v>
                </c:pt>
                <c:pt idx="2365">
                  <c:v>77.061300000000003</c:v>
                </c:pt>
                <c:pt idx="2366">
                  <c:v>74.694400000000002</c:v>
                </c:pt>
                <c:pt idx="2367">
                  <c:v>72.187700000000007</c:v>
                </c:pt>
                <c:pt idx="2368">
                  <c:v>72.357200000000006</c:v>
                </c:pt>
                <c:pt idx="2369">
                  <c:v>72.515299999999996</c:v>
                </c:pt>
                <c:pt idx="2370">
                  <c:v>70.837800000000001</c:v>
                </c:pt>
                <c:pt idx="2371">
                  <c:v>69.923100000000005</c:v>
                </c:pt>
                <c:pt idx="2372">
                  <c:v>67.389700000000005</c:v>
                </c:pt>
                <c:pt idx="2373">
                  <c:v>67.554400000000001</c:v>
                </c:pt>
                <c:pt idx="2374">
                  <c:v>68.069999999999993</c:v>
                </c:pt>
                <c:pt idx="2375">
                  <c:v>68.742500000000007</c:v>
                </c:pt>
                <c:pt idx="2376">
                  <c:v>68.945300000000003</c:v>
                </c:pt>
                <c:pt idx="2377">
                  <c:v>69.628200000000007</c:v>
                </c:pt>
                <c:pt idx="2378">
                  <c:v>68.828599999999994</c:v>
                </c:pt>
                <c:pt idx="2379">
                  <c:v>67.255300000000005</c:v>
                </c:pt>
                <c:pt idx="2380">
                  <c:v>65.514099999999999</c:v>
                </c:pt>
                <c:pt idx="2381">
                  <c:v>68.229799999999997</c:v>
                </c:pt>
                <c:pt idx="2382">
                  <c:v>69.783900000000003</c:v>
                </c:pt>
                <c:pt idx="2383">
                  <c:v>69.783900000000003</c:v>
                </c:pt>
                <c:pt idx="2384">
                  <c:v>68.721800000000002</c:v>
                </c:pt>
                <c:pt idx="2385">
                  <c:v>69.262699999999995</c:v>
                </c:pt>
                <c:pt idx="2386">
                  <c:v>68.641000000000005</c:v>
                </c:pt>
                <c:pt idx="2387">
                  <c:v>69.848500000000001</c:v>
                </c:pt>
                <c:pt idx="2388">
                  <c:v>70.891099999999994</c:v>
                </c:pt>
                <c:pt idx="2389">
                  <c:v>71.293700000000001</c:v>
                </c:pt>
                <c:pt idx="2390">
                  <c:v>70.132599999999996</c:v>
                </c:pt>
                <c:pt idx="2391">
                  <c:v>69.539000000000001</c:v>
                </c:pt>
                <c:pt idx="2392">
                  <c:v>65.787000000000006</c:v>
                </c:pt>
                <c:pt idx="2393">
                  <c:v>65.409800000000004</c:v>
                </c:pt>
                <c:pt idx="2394">
                  <c:v>66.032899999999998</c:v>
                </c:pt>
                <c:pt idx="2395">
                  <c:v>66.609399999999994</c:v>
                </c:pt>
                <c:pt idx="2396">
                  <c:v>69.181200000000004</c:v>
                </c:pt>
                <c:pt idx="2397">
                  <c:v>67.700100000000006</c:v>
                </c:pt>
                <c:pt idx="2398">
                  <c:v>65.637600000000006</c:v>
                </c:pt>
                <c:pt idx="2399">
                  <c:v>65.182000000000002</c:v>
                </c:pt>
                <c:pt idx="2400">
                  <c:v>61.62</c:v>
                </c:pt>
                <c:pt idx="2401">
                  <c:v>60.439700000000002</c:v>
                </c:pt>
                <c:pt idx="2402">
                  <c:v>60.721600000000002</c:v>
                </c:pt>
                <c:pt idx="2403">
                  <c:v>59.815100000000001</c:v>
                </c:pt>
                <c:pt idx="2404">
                  <c:v>62.134700000000002</c:v>
                </c:pt>
                <c:pt idx="2405">
                  <c:v>64.090900000000005</c:v>
                </c:pt>
                <c:pt idx="2406">
                  <c:v>65.216800000000006</c:v>
                </c:pt>
                <c:pt idx="2407">
                  <c:v>64.451400000000007</c:v>
                </c:pt>
                <c:pt idx="2408">
                  <c:v>62.683199999999999</c:v>
                </c:pt>
                <c:pt idx="2409">
                  <c:v>61.950899999999997</c:v>
                </c:pt>
                <c:pt idx="2410">
                  <c:v>61.020299999999999</c:v>
                </c:pt>
                <c:pt idx="2411">
                  <c:v>60.935499999999998</c:v>
                </c:pt>
                <c:pt idx="2412">
                  <c:v>60.698700000000002</c:v>
                </c:pt>
                <c:pt idx="2413">
                  <c:v>61.228000000000002</c:v>
                </c:pt>
                <c:pt idx="2414">
                  <c:v>64.765699999999995</c:v>
                </c:pt>
                <c:pt idx="2415">
                  <c:v>63.715299999999999</c:v>
                </c:pt>
                <c:pt idx="2416">
                  <c:v>68.252899999999997</c:v>
                </c:pt>
                <c:pt idx="2417">
                  <c:v>68.660200000000003</c:v>
                </c:pt>
                <c:pt idx="2418">
                  <c:v>68.497299999999996</c:v>
                </c:pt>
                <c:pt idx="2419">
                  <c:v>70.558499999999995</c:v>
                </c:pt>
                <c:pt idx="2420">
                  <c:v>73.422600000000003</c:v>
                </c:pt>
                <c:pt idx="2421">
                  <c:v>74.484700000000004</c:v>
                </c:pt>
                <c:pt idx="2422">
                  <c:v>74.484700000000004</c:v>
                </c:pt>
                <c:pt idx="2423">
                  <c:v>70.956800000000001</c:v>
                </c:pt>
                <c:pt idx="2424">
                  <c:v>72.866600000000005</c:v>
                </c:pt>
                <c:pt idx="2425">
                  <c:v>73.126800000000003</c:v>
                </c:pt>
                <c:pt idx="2426">
                  <c:v>73.856099999999998</c:v>
                </c:pt>
                <c:pt idx="2427">
                  <c:v>77.153700000000001</c:v>
                </c:pt>
                <c:pt idx="2428">
                  <c:v>63.270899999999997</c:v>
                </c:pt>
                <c:pt idx="2429">
                  <c:v>62.363199999999999</c:v>
                </c:pt>
                <c:pt idx="2430">
                  <c:v>60.954300000000003</c:v>
                </c:pt>
                <c:pt idx="2431">
                  <c:v>59.819099999999999</c:v>
                </c:pt>
                <c:pt idx="2432">
                  <c:v>60.192500000000003</c:v>
                </c:pt>
                <c:pt idx="2433">
                  <c:v>59.399299999999997</c:v>
                </c:pt>
                <c:pt idx="2434">
                  <c:v>60.323999999999998</c:v>
                </c:pt>
                <c:pt idx="2435">
                  <c:v>59.384</c:v>
                </c:pt>
                <c:pt idx="2436">
                  <c:v>60.080399999999997</c:v>
                </c:pt>
                <c:pt idx="2437">
                  <c:v>58.724200000000003</c:v>
                </c:pt>
                <c:pt idx="2438">
                  <c:v>55.410499999999999</c:v>
                </c:pt>
                <c:pt idx="2439">
                  <c:v>55.220300000000002</c:v>
                </c:pt>
                <c:pt idx="2440">
                  <c:v>55.029800000000002</c:v>
                </c:pt>
                <c:pt idx="2441">
                  <c:v>54.466999999999999</c:v>
                </c:pt>
                <c:pt idx="2442">
                  <c:v>55.711500000000001</c:v>
                </c:pt>
                <c:pt idx="2443">
                  <c:v>56.729300000000002</c:v>
                </c:pt>
                <c:pt idx="2444">
                  <c:v>55.497100000000003</c:v>
                </c:pt>
                <c:pt idx="2445">
                  <c:v>62.576900000000002</c:v>
                </c:pt>
                <c:pt idx="2446">
                  <c:v>58.9788</c:v>
                </c:pt>
                <c:pt idx="2447">
                  <c:v>57.824800000000003</c:v>
                </c:pt>
                <c:pt idx="2448">
                  <c:v>55.4739</c:v>
                </c:pt>
                <c:pt idx="2449">
                  <c:v>55.772799999999997</c:v>
                </c:pt>
                <c:pt idx="2450">
                  <c:v>54.405799999999999</c:v>
                </c:pt>
                <c:pt idx="2451">
                  <c:v>54.320099999999996</c:v>
                </c:pt>
                <c:pt idx="2452">
                  <c:v>54.052799999999998</c:v>
                </c:pt>
                <c:pt idx="2453">
                  <c:v>54.052799999999998</c:v>
                </c:pt>
                <c:pt idx="2454">
                  <c:v>53.490900000000003</c:v>
                </c:pt>
                <c:pt idx="2455">
                  <c:v>53.950899999999997</c:v>
                </c:pt>
                <c:pt idx="2456">
                  <c:v>53.997300000000003</c:v>
                </c:pt>
                <c:pt idx="2457">
                  <c:v>53.735999999999997</c:v>
                </c:pt>
                <c:pt idx="2458">
                  <c:v>52.997399999999999</c:v>
                </c:pt>
                <c:pt idx="2459">
                  <c:v>53.219700000000003</c:v>
                </c:pt>
                <c:pt idx="2460">
                  <c:v>54.798900000000003</c:v>
                </c:pt>
                <c:pt idx="2461">
                  <c:v>53.730600000000003</c:v>
                </c:pt>
                <c:pt idx="2462">
                  <c:v>52.5578</c:v>
                </c:pt>
                <c:pt idx="2463">
                  <c:v>52.316200000000002</c:v>
                </c:pt>
                <c:pt idx="2464">
                  <c:v>51.665100000000002</c:v>
                </c:pt>
                <c:pt idx="2465">
                  <c:v>52.215000000000003</c:v>
                </c:pt>
                <c:pt idx="2466">
                  <c:v>51.592799999999997</c:v>
                </c:pt>
                <c:pt idx="2467">
                  <c:v>51.483899999999998</c:v>
                </c:pt>
                <c:pt idx="2468">
                  <c:v>51.600499999999997</c:v>
                </c:pt>
                <c:pt idx="2469">
                  <c:v>51.595500000000001</c:v>
                </c:pt>
                <c:pt idx="2470">
                  <c:v>51.637300000000003</c:v>
                </c:pt>
                <c:pt idx="2471">
                  <c:v>51.131799999999998</c:v>
                </c:pt>
                <c:pt idx="2472">
                  <c:v>51.157499999999999</c:v>
                </c:pt>
                <c:pt idx="2473">
                  <c:v>50.018300000000004</c:v>
                </c:pt>
                <c:pt idx="2474">
                  <c:v>52.103099999999998</c:v>
                </c:pt>
                <c:pt idx="2475">
                  <c:v>52.508299999999998</c:v>
                </c:pt>
                <c:pt idx="2476">
                  <c:v>54.661499999999997</c:v>
                </c:pt>
                <c:pt idx="2477">
                  <c:v>55.220100000000002</c:v>
                </c:pt>
                <c:pt idx="2478">
                  <c:v>55.254899999999999</c:v>
                </c:pt>
                <c:pt idx="2479">
                  <c:v>55.254899999999999</c:v>
                </c:pt>
                <c:pt idx="2480">
                  <c:v>56.436999999999998</c:v>
                </c:pt>
                <c:pt idx="2481">
                  <c:v>56.955100000000002</c:v>
                </c:pt>
                <c:pt idx="2482">
                  <c:v>55.756900000000002</c:v>
                </c:pt>
                <c:pt idx="2483">
                  <c:v>53.177100000000003</c:v>
                </c:pt>
                <c:pt idx="2484">
                  <c:v>53.224699999999999</c:v>
                </c:pt>
                <c:pt idx="2485">
                  <c:v>52.433700000000002</c:v>
                </c:pt>
                <c:pt idx="2486">
                  <c:v>52.210599999999999</c:v>
                </c:pt>
                <c:pt idx="2487">
                  <c:v>51.029400000000003</c:v>
                </c:pt>
                <c:pt idx="2488">
                  <c:v>50.002099999999999</c:v>
                </c:pt>
                <c:pt idx="2489">
                  <c:v>49.548999999999999</c:v>
                </c:pt>
                <c:pt idx="2490">
                  <c:v>48.257199999999997</c:v>
                </c:pt>
                <c:pt idx="2491">
                  <c:v>46.998600000000003</c:v>
                </c:pt>
                <c:pt idx="2492">
                  <c:v>47.449800000000003</c:v>
                </c:pt>
                <c:pt idx="2493">
                  <c:v>46.996299999999998</c:v>
                </c:pt>
                <c:pt idx="2494">
                  <c:v>49.573399999999999</c:v>
                </c:pt>
                <c:pt idx="2495">
                  <c:v>47.283299999999997</c:v>
                </c:pt>
                <c:pt idx="2496">
                  <c:v>48.4176</c:v>
                </c:pt>
                <c:pt idx="2497">
                  <c:v>48.5291</c:v>
                </c:pt>
                <c:pt idx="2498">
                  <c:v>48.137500000000003</c:v>
                </c:pt>
                <c:pt idx="2499">
                  <c:v>49.972099999999998</c:v>
                </c:pt>
                <c:pt idx="2500">
                  <c:v>48.747599999999998</c:v>
                </c:pt>
                <c:pt idx="2501">
                  <c:v>47.929299999999998</c:v>
                </c:pt>
                <c:pt idx="2502">
                  <c:v>47.282699999999998</c:v>
                </c:pt>
                <c:pt idx="2503">
                  <c:v>46.912300000000002</c:v>
                </c:pt>
                <c:pt idx="2504">
                  <c:v>47.3352</c:v>
                </c:pt>
                <c:pt idx="2505">
                  <c:v>49.665500000000002</c:v>
                </c:pt>
                <c:pt idx="2506">
                  <c:v>52.003799999999998</c:v>
                </c:pt>
                <c:pt idx="2507">
                  <c:v>52.064599999999999</c:v>
                </c:pt>
                <c:pt idx="2508">
                  <c:v>49.296799999999998</c:v>
                </c:pt>
                <c:pt idx="2509">
                  <c:v>48.633600000000001</c:v>
                </c:pt>
                <c:pt idx="2510">
                  <c:v>48.466299999999997</c:v>
                </c:pt>
                <c:pt idx="2511">
                  <c:v>48.841799999999999</c:v>
                </c:pt>
                <c:pt idx="2512">
                  <c:v>50.158200000000001</c:v>
                </c:pt>
                <c:pt idx="2513">
                  <c:v>52.055999999999997</c:v>
                </c:pt>
                <c:pt idx="2514">
                  <c:v>51.301200000000001</c:v>
                </c:pt>
                <c:pt idx="2515">
                  <c:v>52.082000000000001</c:v>
                </c:pt>
                <c:pt idx="2516">
                  <c:v>52.49</c:v>
                </c:pt>
                <c:pt idx="2517">
                  <c:v>50.555199999999999</c:v>
                </c:pt>
                <c:pt idx="2518">
                  <c:v>48.860799999999998</c:v>
                </c:pt>
                <c:pt idx="2519">
                  <c:v>51.403399999999998</c:v>
                </c:pt>
                <c:pt idx="2520">
                  <c:v>51.557000000000002</c:v>
                </c:pt>
                <c:pt idx="2521">
                  <c:v>51.131100000000004</c:v>
                </c:pt>
                <c:pt idx="2522">
                  <c:v>49.437800000000003</c:v>
                </c:pt>
                <c:pt idx="2523">
                  <c:v>49.437800000000003</c:v>
                </c:pt>
                <c:pt idx="2524">
                  <c:v>53.317900000000002</c:v>
                </c:pt>
                <c:pt idx="2525">
                  <c:v>52.918900000000001</c:v>
                </c:pt>
                <c:pt idx="2526">
                  <c:v>54.010399999999997</c:v>
                </c:pt>
                <c:pt idx="2527">
                  <c:v>54.858800000000002</c:v>
                </c:pt>
                <c:pt idx="2528">
                  <c:v>51.882300000000001</c:v>
                </c:pt>
                <c:pt idx="2529">
                  <c:v>51.645299999999999</c:v>
                </c:pt>
                <c:pt idx="2530">
                  <c:v>51.370899999999999</c:v>
                </c:pt>
                <c:pt idx="2531">
                  <c:v>50.728900000000003</c:v>
                </c:pt>
                <c:pt idx="2532">
                  <c:v>50.633200000000002</c:v>
                </c:pt>
                <c:pt idx="2533">
                  <c:v>50.162700000000001</c:v>
                </c:pt>
                <c:pt idx="2534">
                  <c:v>49.860500000000002</c:v>
                </c:pt>
                <c:pt idx="2535">
                  <c:v>49.153799999999997</c:v>
                </c:pt>
                <c:pt idx="2536">
                  <c:v>48.312199999999997</c:v>
                </c:pt>
                <c:pt idx="2537">
                  <c:v>50.516399999999997</c:v>
                </c:pt>
                <c:pt idx="2538">
                  <c:v>51.111899999999999</c:v>
                </c:pt>
                <c:pt idx="2539">
                  <c:v>50.636299999999999</c:v>
                </c:pt>
                <c:pt idx="2540">
                  <c:v>52.077800000000003</c:v>
                </c:pt>
                <c:pt idx="2541">
                  <c:v>51.8596</c:v>
                </c:pt>
                <c:pt idx="2542">
                  <c:v>52.8752</c:v>
                </c:pt>
                <c:pt idx="2543">
                  <c:v>54.456899999999997</c:v>
                </c:pt>
                <c:pt idx="2544">
                  <c:v>54.595799999999997</c:v>
                </c:pt>
                <c:pt idx="2545">
                  <c:v>54.492699999999999</c:v>
                </c:pt>
                <c:pt idx="2546">
                  <c:v>55.584000000000003</c:v>
                </c:pt>
                <c:pt idx="2547">
                  <c:v>54.981499999999997</c:v>
                </c:pt>
                <c:pt idx="2548">
                  <c:v>54.981499999999997</c:v>
                </c:pt>
                <c:pt idx="2549">
                  <c:v>53.885399999999997</c:v>
                </c:pt>
                <c:pt idx="2550">
                  <c:v>52.686999999999998</c:v>
                </c:pt>
                <c:pt idx="2551">
                  <c:v>51.822800000000001</c:v>
                </c:pt>
                <c:pt idx="2552">
                  <c:v>50.850900000000003</c:v>
                </c:pt>
                <c:pt idx="2553">
                  <c:v>49.295499999999997</c:v>
                </c:pt>
                <c:pt idx="2554">
                  <c:v>49.031100000000002</c:v>
                </c:pt>
                <c:pt idx="2555">
                  <c:v>50.288699999999999</c:v>
                </c:pt>
                <c:pt idx="2556">
                  <c:v>51.486800000000002</c:v>
                </c:pt>
                <c:pt idx="2557">
                  <c:v>53.9818</c:v>
                </c:pt>
                <c:pt idx="2558">
                  <c:v>54.097299999999997</c:v>
                </c:pt>
                <c:pt idx="2559">
                  <c:v>55.935400000000001</c:v>
                </c:pt>
                <c:pt idx="2560">
                  <c:v>57.357199999999999</c:v>
                </c:pt>
                <c:pt idx="2561">
                  <c:v>57.349200000000003</c:v>
                </c:pt>
                <c:pt idx="2562">
                  <c:v>54.672199999999997</c:v>
                </c:pt>
                <c:pt idx="2563">
                  <c:v>51.689500000000002</c:v>
                </c:pt>
                <c:pt idx="2564">
                  <c:v>51.148499999999999</c:v>
                </c:pt>
                <c:pt idx="2565">
                  <c:v>49.935099999999998</c:v>
                </c:pt>
                <c:pt idx="2566">
                  <c:v>48.730400000000003</c:v>
                </c:pt>
                <c:pt idx="2567">
                  <c:v>45.83</c:v>
                </c:pt>
                <c:pt idx="2568">
                  <c:v>45.046900000000001</c:v>
                </c:pt>
                <c:pt idx="2569">
                  <c:v>44.198599999999999</c:v>
                </c:pt>
                <c:pt idx="2570">
                  <c:v>43.965600000000002</c:v>
                </c:pt>
                <c:pt idx="2571">
                  <c:v>44.990099999999998</c:v>
                </c:pt>
                <c:pt idx="2572">
                  <c:v>47.288800000000002</c:v>
                </c:pt>
                <c:pt idx="2573">
                  <c:v>46.385300000000001</c:v>
                </c:pt>
                <c:pt idx="2574">
                  <c:v>47.7729</c:v>
                </c:pt>
                <c:pt idx="2575">
                  <c:v>47.997799999999998</c:v>
                </c:pt>
                <c:pt idx="2576">
                  <c:v>47.742100000000001</c:v>
                </c:pt>
                <c:pt idx="2577">
                  <c:v>49.087899999999998</c:v>
                </c:pt>
                <c:pt idx="2578">
                  <c:v>48.097000000000001</c:v>
                </c:pt>
                <c:pt idx="2579">
                  <c:v>48.089500000000001</c:v>
                </c:pt>
                <c:pt idx="2580">
                  <c:v>46.875399999999999</c:v>
                </c:pt>
                <c:pt idx="2581">
                  <c:v>46.875399999999999</c:v>
                </c:pt>
                <c:pt idx="2582">
                  <c:v>46.160699999999999</c:v>
                </c:pt>
                <c:pt idx="2583">
                  <c:v>45.292200000000001</c:v>
                </c:pt>
                <c:pt idx="2584">
                  <c:v>44.932099999999998</c:v>
                </c:pt>
                <c:pt idx="2585">
                  <c:v>45.535499999999999</c:v>
                </c:pt>
                <c:pt idx="2586">
                  <c:v>46.827100000000002</c:v>
                </c:pt>
                <c:pt idx="2587">
                  <c:v>50.170400000000001</c:v>
                </c:pt>
                <c:pt idx="2588">
                  <c:v>48.761299999999999</c:v>
                </c:pt>
                <c:pt idx="2589">
                  <c:v>49.237299999999998</c:v>
                </c:pt>
                <c:pt idx="2590">
                  <c:v>49.321800000000003</c:v>
                </c:pt>
                <c:pt idx="2591">
                  <c:v>49.235799999999998</c:v>
                </c:pt>
                <c:pt idx="2592">
                  <c:v>47.492199999999997</c:v>
                </c:pt>
                <c:pt idx="2593">
                  <c:v>46.572099999999999</c:v>
                </c:pt>
                <c:pt idx="2594">
                  <c:v>46.746600000000001</c:v>
                </c:pt>
                <c:pt idx="2595">
                  <c:v>45.034799999999997</c:v>
                </c:pt>
                <c:pt idx="2596">
                  <c:v>44.835700000000003</c:v>
                </c:pt>
                <c:pt idx="2597">
                  <c:v>46.433799999999998</c:v>
                </c:pt>
                <c:pt idx="2598">
                  <c:v>46.727499999999999</c:v>
                </c:pt>
                <c:pt idx="2599">
                  <c:v>48.957700000000003</c:v>
                </c:pt>
                <c:pt idx="2600">
                  <c:v>49.953899999999997</c:v>
                </c:pt>
                <c:pt idx="2601">
                  <c:v>51.603499999999997</c:v>
                </c:pt>
                <c:pt idx="2602">
                  <c:v>50.380299999999998</c:v>
                </c:pt>
                <c:pt idx="2603">
                  <c:v>50.380299999999998</c:v>
                </c:pt>
                <c:pt idx="2604">
                  <c:v>48.820900000000002</c:v>
                </c:pt>
                <c:pt idx="2605">
                  <c:v>47.73</c:v>
                </c:pt>
                <c:pt idx="2606">
                  <c:v>46.193800000000003</c:v>
                </c:pt>
                <c:pt idx="2607">
                  <c:v>46.596200000000003</c:v>
                </c:pt>
                <c:pt idx="2608">
                  <c:v>46.596200000000003</c:v>
                </c:pt>
                <c:pt idx="2609">
                  <c:v>49.171999999999997</c:v>
                </c:pt>
                <c:pt idx="2610">
                  <c:v>47.604300000000002</c:v>
                </c:pt>
                <c:pt idx="2611">
                  <c:v>47.381999999999998</c:v>
                </c:pt>
                <c:pt idx="2612">
                  <c:v>46.067700000000002</c:v>
                </c:pt>
                <c:pt idx="2613">
                  <c:v>45.898800000000001</c:v>
                </c:pt>
                <c:pt idx="2614">
                  <c:v>47.286099999999998</c:v>
                </c:pt>
                <c:pt idx="2615">
                  <c:v>49.166899999999998</c:v>
                </c:pt>
                <c:pt idx="2616">
                  <c:v>48.190800000000003</c:v>
                </c:pt>
                <c:pt idx="2617">
                  <c:v>47.608600000000003</c:v>
                </c:pt>
                <c:pt idx="2618">
                  <c:v>47.608600000000003</c:v>
                </c:pt>
                <c:pt idx="2619">
                  <c:v>45.914400000000001</c:v>
                </c:pt>
                <c:pt idx="2620">
                  <c:v>45.882399999999997</c:v>
                </c:pt>
                <c:pt idx="2621">
                  <c:v>48.548999999999999</c:v>
                </c:pt>
                <c:pt idx="2622">
                  <c:v>51.990200000000002</c:v>
                </c:pt>
                <c:pt idx="2623">
                  <c:v>52.595700000000001</c:v>
                </c:pt>
                <c:pt idx="2624">
                  <c:v>52.548900000000003</c:v>
                </c:pt>
                <c:pt idx="2625">
                  <c:v>54.105499999999999</c:v>
                </c:pt>
                <c:pt idx="2626">
                  <c:v>53.376199999999997</c:v>
                </c:pt>
                <c:pt idx="2627">
                  <c:v>55.634900000000002</c:v>
                </c:pt>
                <c:pt idx="2628">
                  <c:v>55.977800000000002</c:v>
                </c:pt>
                <c:pt idx="2629">
                  <c:v>57.276600000000002</c:v>
                </c:pt>
                <c:pt idx="2630">
                  <c:v>57.195700000000002</c:v>
                </c:pt>
                <c:pt idx="2631">
                  <c:v>57.834899999999998</c:v>
                </c:pt>
                <c:pt idx="2632">
                  <c:v>60.3309</c:v>
                </c:pt>
                <c:pt idx="2633">
                  <c:v>60.409199999999998</c:v>
                </c:pt>
                <c:pt idx="2634">
                  <c:v>66.071899999999999</c:v>
                </c:pt>
                <c:pt idx="2635">
                  <c:v>62.000999999999998</c:v>
                </c:pt>
                <c:pt idx="2636">
                  <c:v>67.847999999999999</c:v>
                </c:pt>
                <c:pt idx="2637">
                  <c:v>71.778700000000001</c:v>
                </c:pt>
                <c:pt idx="2638">
                  <c:v>69.856300000000005</c:v>
                </c:pt>
                <c:pt idx="2639">
                  <c:v>68.968800000000002</c:v>
                </c:pt>
                <c:pt idx="2640">
                  <c:v>69.524199999999993</c:v>
                </c:pt>
                <c:pt idx="2641">
                  <c:v>66.676900000000003</c:v>
                </c:pt>
                <c:pt idx="2642">
                  <c:v>63.030299999999997</c:v>
                </c:pt>
                <c:pt idx="2643">
                  <c:v>63.030299999999997</c:v>
                </c:pt>
                <c:pt idx="2644">
                  <c:v>60.260100000000001</c:v>
                </c:pt>
                <c:pt idx="2645">
                  <c:v>61.160499999999999</c:v>
                </c:pt>
                <c:pt idx="2646">
                  <c:v>61.142299999999999</c:v>
                </c:pt>
                <c:pt idx="2647">
                  <c:v>64.601399999999998</c:v>
                </c:pt>
                <c:pt idx="2648">
                  <c:v>63.716700000000003</c:v>
                </c:pt>
                <c:pt idx="2649">
                  <c:v>63.931199999999997</c:v>
                </c:pt>
                <c:pt idx="2650">
                  <c:v>62.973500000000001</c:v>
                </c:pt>
                <c:pt idx="2651">
                  <c:v>63.663600000000002</c:v>
                </c:pt>
                <c:pt idx="2652">
                  <c:v>65.302700000000002</c:v>
                </c:pt>
                <c:pt idx="2653">
                  <c:v>64.708100000000002</c:v>
                </c:pt>
                <c:pt idx="2654">
                  <c:v>63.500900000000001</c:v>
                </c:pt>
                <c:pt idx="2655">
                  <c:v>63.346699999999998</c:v>
                </c:pt>
                <c:pt idx="2656">
                  <c:v>61.584099999999999</c:v>
                </c:pt>
                <c:pt idx="2657">
                  <c:v>58.966900000000003</c:v>
                </c:pt>
                <c:pt idx="2658">
                  <c:v>58.292700000000004</c:v>
                </c:pt>
                <c:pt idx="2659">
                  <c:v>55.073700000000002</c:v>
                </c:pt>
                <c:pt idx="2660">
                  <c:v>57.848799999999997</c:v>
                </c:pt>
                <c:pt idx="2661">
                  <c:v>57.704999999999998</c:v>
                </c:pt>
                <c:pt idx="2662">
                  <c:v>59.008800000000001</c:v>
                </c:pt>
                <c:pt idx="2663">
                  <c:v>59.982100000000003</c:v>
                </c:pt>
                <c:pt idx="2664">
                  <c:v>57.893599999999999</c:v>
                </c:pt>
                <c:pt idx="2665">
                  <c:v>55.721200000000003</c:v>
                </c:pt>
                <c:pt idx="2666">
                  <c:v>55.929200000000002</c:v>
                </c:pt>
                <c:pt idx="2667">
                  <c:v>56.168300000000002</c:v>
                </c:pt>
                <c:pt idx="2668">
                  <c:v>54.549300000000002</c:v>
                </c:pt>
                <c:pt idx="2669">
                  <c:v>56.270499999999998</c:v>
                </c:pt>
                <c:pt idx="2670">
                  <c:v>58.347200000000001</c:v>
                </c:pt>
                <c:pt idx="2671">
                  <c:v>58.541400000000003</c:v>
                </c:pt>
                <c:pt idx="2672">
                  <c:v>58.541400000000003</c:v>
                </c:pt>
                <c:pt idx="2673">
                  <c:v>58.6648</c:v>
                </c:pt>
                <c:pt idx="2674">
                  <c:v>56.022599999999997</c:v>
                </c:pt>
                <c:pt idx="2675">
                  <c:v>55.349600000000002</c:v>
                </c:pt>
                <c:pt idx="2676">
                  <c:v>53.722000000000001</c:v>
                </c:pt>
                <c:pt idx="2677">
                  <c:v>56.068199999999997</c:v>
                </c:pt>
                <c:pt idx="2678">
                  <c:v>52.508200000000002</c:v>
                </c:pt>
                <c:pt idx="2679">
                  <c:v>51.433100000000003</c:v>
                </c:pt>
                <c:pt idx="2680">
                  <c:v>50.499699999999997</c:v>
                </c:pt>
                <c:pt idx="2681">
                  <c:v>51.487499999999997</c:v>
                </c:pt>
                <c:pt idx="2682">
                  <c:v>51.142600000000002</c:v>
                </c:pt>
                <c:pt idx="2683">
                  <c:v>49.741</c:v>
                </c:pt>
                <c:pt idx="2684">
                  <c:v>48.340800000000002</c:v>
                </c:pt>
                <c:pt idx="2685">
                  <c:v>50.002699999999997</c:v>
                </c:pt>
                <c:pt idx="2686">
                  <c:v>51.0989</c:v>
                </c:pt>
                <c:pt idx="2687">
                  <c:v>52.705399999999997</c:v>
                </c:pt>
                <c:pt idx="2688">
                  <c:v>52.79</c:v>
                </c:pt>
                <c:pt idx="2689">
                  <c:v>52.998899999999999</c:v>
                </c:pt>
                <c:pt idx="2690">
                  <c:v>55.201300000000003</c:v>
                </c:pt>
                <c:pt idx="2691">
                  <c:v>53.137799999999999</c:v>
                </c:pt>
                <c:pt idx="2692">
                  <c:v>51.266599999999997</c:v>
                </c:pt>
                <c:pt idx="2693">
                  <c:v>50.354799999999997</c:v>
                </c:pt>
                <c:pt idx="2694">
                  <c:v>51.7834</c:v>
                </c:pt>
                <c:pt idx="2695">
                  <c:v>49.050600000000003</c:v>
                </c:pt>
                <c:pt idx="2696">
                  <c:v>49.433399999999999</c:v>
                </c:pt>
                <c:pt idx="2697">
                  <c:v>48.4818</c:v>
                </c:pt>
                <c:pt idx="2698">
                  <c:v>48.018700000000003</c:v>
                </c:pt>
                <c:pt idx="2699">
                  <c:v>48.8187</c:v>
                </c:pt>
                <c:pt idx="2700">
                  <c:v>49.374400000000001</c:v>
                </c:pt>
                <c:pt idx="2701">
                  <c:v>47.8065</c:v>
                </c:pt>
                <c:pt idx="2702">
                  <c:v>47.057400000000001</c:v>
                </c:pt>
                <c:pt idx="2703">
                  <c:v>48.339799999999997</c:v>
                </c:pt>
                <c:pt idx="2704">
                  <c:v>52.657400000000003</c:v>
                </c:pt>
                <c:pt idx="2705">
                  <c:v>55.132199999999997</c:v>
                </c:pt>
                <c:pt idx="2706">
                  <c:v>54.193600000000004</c:v>
                </c:pt>
                <c:pt idx="2707">
                  <c:v>53.260599999999997</c:v>
                </c:pt>
                <c:pt idx="2708">
                  <c:v>53.081200000000003</c:v>
                </c:pt>
                <c:pt idx="2709">
                  <c:v>52.571599999999997</c:v>
                </c:pt>
                <c:pt idx="2710">
                  <c:v>53.268700000000003</c:v>
                </c:pt>
                <c:pt idx="2711">
                  <c:v>52.160800000000002</c:v>
                </c:pt>
                <c:pt idx="2712">
                  <c:v>54.094999999999999</c:v>
                </c:pt>
                <c:pt idx="2713">
                  <c:v>54.094999999999999</c:v>
                </c:pt>
                <c:pt idx="2714">
                  <c:v>62.997500000000002</c:v>
                </c:pt>
                <c:pt idx="2715">
                  <c:v>61.862400000000001</c:v>
                </c:pt>
                <c:pt idx="2716">
                  <c:v>60.543799999999997</c:v>
                </c:pt>
                <c:pt idx="2717">
                  <c:v>56.938499999999998</c:v>
                </c:pt>
                <c:pt idx="2718">
                  <c:v>54.295200000000001</c:v>
                </c:pt>
                <c:pt idx="2719">
                  <c:v>54.462600000000002</c:v>
                </c:pt>
                <c:pt idx="2720">
                  <c:v>56.441899999999997</c:v>
                </c:pt>
                <c:pt idx="2721">
                  <c:v>56.581699999999998</c:v>
                </c:pt>
                <c:pt idx="2722">
                  <c:v>59.573799999999999</c:v>
                </c:pt>
                <c:pt idx="2723">
                  <c:v>57.830399999999997</c:v>
                </c:pt>
                <c:pt idx="2724">
                  <c:v>55.963299999999997</c:v>
                </c:pt>
                <c:pt idx="2725">
                  <c:v>53.7911</c:v>
                </c:pt>
                <c:pt idx="2726">
                  <c:v>52.495899999999999</c:v>
                </c:pt>
                <c:pt idx="2727">
                  <c:v>53.080300000000001</c:v>
                </c:pt>
                <c:pt idx="2728">
                  <c:v>52.326999999999998</c:v>
                </c:pt>
                <c:pt idx="2729">
                  <c:v>52.4</c:v>
                </c:pt>
                <c:pt idx="2730">
                  <c:v>51.922600000000003</c:v>
                </c:pt>
                <c:pt idx="2731">
                  <c:v>53.0869</c:v>
                </c:pt>
                <c:pt idx="2732">
                  <c:v>53.025700000000001</c:v>
                </c:pt>
                <c:pt idx="2733">
                  <c:v>53.040599999999998</c:v>
                </c:pt>
                <c:pt idx="2734">
                  <c:v>51.296799999999998</c:v>
                </c:pt>
                <c:pt idx="2735">
                  <c:v>53.048699999999997</c:v>
                </c:pt>
                <c:pt idx="2736">
                  <c:v>52.131</c:v>
                </c:pt>
                <c:pt idx="2737">
                  <c:v>51.168100000000003</c:v>
                </c:pt>
                <c:pt idx="2738">
                  <c:v>50.251199999999997</c:v>
                </c:pt>
                <c:pt idx="2739">
                  <c:v>51.217199999999998</c:v>
                </c:pt>
                <c:pt idx="2740">
                  <c:v>51.462400000000002</c:v>
                </c:pt>
                <c:pt idx="2741">
                  <c:v>50.134500000000003</c:v>
                </c:pt>
                <c:pt idx="2742">
                  <c:v>49.690100000000001</c:v>
                </c:pt>
                <c:pt idx="2743">
                  <c:v>49.811399999999999</c:v>
                </c:pt>
                <c:pt idx="2744">
                  <c:v>50.477600000000002</c:v>
                </c:pt>
                <c:pt idx="2745">
                  <c:v>48.572899999999997</c:v>
                </c:pt>
                <c:pt idx="2746">
                  <c:v>48.281500000000001</c:v>
                </c:pt>
                <c:pt idx="2747">
                  <c:v>47.787500000000001</c:v>
                </c:pt>
                <c:pt idx="2748">
                  <c:v>46.6417</c:v>
                </c:pt>
                <c:pt idx="2749">
                  <c:v>45.264899999999997</c:v>
                </c:pt>
                <c:pt idx="2750">
                  <c:v>47.112499999999997</c:v>
                </c:pt>
                <c:pt idx="2751">
                  <c:v>49.047600000000003</c:v>
                </c:pt>
                <c:pt idx="2752">
                  <c:v>51.505699999999997</c:v>
                </c:pt>
                <c:pt idx="2753">
                  <c:v>50.308199999999999</c:v>
                </c:pt>
                <c:pt idx="2754">
                  <c:v>48.290900000000001</c:v>
                </c:pt>
                <c:pt idx="2755">
                  <c:v>49.270499999999998</c:v>
                </c:pt>
                <c:pt idx="2756">
                  <c:v>48.831299999999999</c:v>
                </c:pt>
                <c:pt idx="2757">
                  <c:v>49.415100000000002</c:v>
                </c:pt>
                <c:pt idx="2758">
                  <c:v>46.503799999999998</c:v>
                </c:pt>
                <c:pt idx="2759">
                  <c:v>48.383299999999998</c:v>
                </c:pt>
                <c:pt idx="2760">
                  <c:v>47.997100000000003</c:v>
                </c:pt>
                <c:pt idx="2761">
                  <c:v>47.665999999999997</c:v>
                </c:pt>
                <c:pt idx="2762">
                  <c:v>46.856200000000001</c:v>
                </c:pt>
                <c:pt idx="2763">
                  <c:v>47.148899999999998</c:v>
                </c:pt>
                <c:pt idx="2764">
                  <c:v>46.835799999999999</c:v>
                </c:pt>
                <c:pt idx="2765">
                  <c:v>47.354100000000003</c:v>
                </c:pt>
                <c:pt idx="2766">
                  <c:v>50.630200000000002</c:v>
                </c:pt>
                <c:pt idx="2767">
                  <c:v>50.772300000000001</c:v>
                </c:pt>
                <c:pt idx="2768">
                  <c:v>49.842700000000001</c:v>
                </c:pt>
                <c:pt idx="2769">
                  <c:v>51.520200000000003</c:v>
                </c:pt>
                <c:pt idx="2770">
                  <c:v>50.608699999999999</c:v>
                </c:pt>
                <c:pt idx="2771">
                  <c:v>50.694899999999997</c:v>
                </c:pt>
                <c:pt idx="2772">
                  <c:v>50.974600000000002</c:v>
                </c:pt>
                <c:pt idx="2773">
                  <c:v>50.316600000000001</c:v>
                </c:pt>
                <c:pt idx="2774">
                  <c:v>49.636800000000001</c:v>
                </c:pt>
                <c:pt idx="2775">
                  <c:v>49.198300000000003</c:v>
                </c:pt>
                <c:pt idx="2776">
                  <c:v>49.157699999999998</c:v>
                </c:pt>
                <c:pt idx="2777">
                  <c:v>49.380200000000002</c:v>
                </c:pt>
                <c:pt idx="2778">
                  <c:v>49.947299999999998</c:v>
                </c:pt>
                <c:pt idx="2779">
                  <c:v>49.1</c:v>
                </c:pt>
                <c:pt idx="2780">
                  <c:v>50.409300000000002</c:v>
                </c:pt>
                <c:pt idx="2781">
                  <c:v>50.709699999999998</c:v>
                </c:pt>
                <c:pt idx="2782">
                  <c:v>49.569200000000002</c:v>
                </c:pt>
                <c:pt idx="2783">
                  <c:v>48.395800000000001</c:v>
                </c:pt>
                <c:pt idx="2784">
                  <c:v>48.654699999999998</c:v>
                </c:pt>
                <c:pt idx="2785">
                  <c:v>49.430199999999999</c:v>
                </c:pt>
                <c:pt idx="2786">
                  <c:v>47.691499999999998</c:v>
                </c:pt>
                <c:pt idx="2787">
                  <c:v>47.973399999999998</c:v>
                </c:pt>
                <c:pt idx="2788">
                  <c:v>46.789000000000001</c:v>
                </c:pt>
                <c:pt idx="2789">
                  <c:v>46.055799999999998</c:v>
                </c:pt>
                <c:pt idx="2790">
                  <c:v>47.45</c:v>
                </c:pt>
                <c:pt idx="2791">
                  <c:v>46.808700000000002</c:v>
                </c:pt>
                <c:pt idx="2792">
                  <c:v>47.967399999999998</c:v>
                </c:pt>
                <c:pt idx="2793">
                  <c:v>48.793399999999998</c:v>
                </c:pt>
                <c:pt idx="2794">
                  <c:v>49.3444</c:v>
                </c:pt>
                <c:pt idx="2795">
                  <c:v>48.831499999999998</c:v>
                </c:pt>
                <c:pt idx="2796">
                  <c:v>48.305900000000001</c:v>
                </c:pt>
                <c:pt idx="2797">
                  <c:v>49.379300000000001</c:v>
                </c:pt>
                <c:pt idx="2798">
                  <c:v>47.439500000000002</c:v>
                </c:pt>
                <c:pt idx="2799">
                  <c:v>45.707900000000002</c:v>
                </c:pt>
                <c:pt idx="2800">
                  <c:v>46.163400000000003</c:v>
                </c:pt>
                <c:pt idx="2801">
                  <c:v>44.284700000000001</c:v>
                </c:pt>
                <c:pt idx="2802">
                  <c:v>45.354500000000002</c:v>
                </c:pt>
                <c:pt idx="2803">
                  <c:v>50.206400000000002</c:v>
                </c:pt>
                <c:pt idx="2804">
                  <c:v>55.066699999999997</c:v>
                </c:pt>
                <c:pt idx="2805">
                  <c:v>55.186500000000002</c:v>
                </c:pt>
                <c:pt idx="2806">
                  <c:v>53.446899999999999</c:v>
                </c:pt>
                <c:pt idx="2807">
                  <c:v>55.7</c:v>
                </c:pt>
                <c:pt idx="2808">
                  <c:v>56.069699999999997</c:v>
                </c:pt>
                <c:pt idx="2809">
                  <c:v>54.374099999999999</c:v>
                </c:pt>
                <c:pt idx="2810">
                  <c:v>51.246299999999998</c:v>
                </c:pt>
                <c:pt idx="2811">
                  <c:v>50.179900000000004</c:v>
                </c:pt>
                <c:pt idx="2812">
                  <c:v>48.9863</c:v>
                </c:pt>
                <c:pt idx="2813">
                  <c:v>52.634999999999998</c:v>
                </c:pt>
                <c:pt idx="2814">
                  <c:v>52.043300000000002</c:v>
                </c:pt>
                <c:pt idx="2815">
                  <c:v>51.849600000000002</c:v>
                </c:pt>
                <c:pt idx="2816">
                  <c:v>55.0139</c:v>
                </c:pt>
                <c:pt idx="2817">
                  <c:v>57.692999999999998</c:v>
                </c:pt>
                <c:pt idx="2818">
                  <c:v>56.6997</c:v>
                </c:pt>
                <c:pt idx="2819">
                  <c:v>62.701300000000003</c:v>
                </c:pt>
                <c:pt idx="2820">
                  <c:v>59.768799999999999</c:v>
                </c:pt>
                <c:pt idx="2821">
                  <c:v>61.792900000000003</c:v>
                </c:pt>
                <c:pt idx="2822">
                  <c:v>60.128500000000003</c:v>
                </c:pt>
                <c:pt idx="2823">
                  <c:v>58.541499999999999</c:v>
                </c:pt>
                <c:pt idx="2824">
                  <c:v>61.415999999999997</c:v>
                </c:pt>
                <c:pt idx="2825">
                  <c:v>59.896999999999998</c:v>
                </c:pt>
                <c:pt idx="2826">
                  <c:v>59.0075</c:v>
                </c:pt>
                <c:pt idx="2827">
                  <c:v>53.108600000000003</c:v>
                </c:pt>
                <c:pt idx="2828">
                  <c:v>51.584499999999998</c:v>
                </c:pt>
                <c:pt idx="2829">
                  <c:v>53.544199999999996</c:v>
                </c:pt>
                <c:pt idx="2830">
                  <c:v>52.234000000000002</c:v>
                </c:pt>
                <c:pt idx="2831">
                  <c:v>53.899799999999999</c:v>
                </c:pt>
                <c:pt idx="2832">
                  <c:v>56.2239</c:v>
                </c:pt>
                <c:pt idx="2833">
                  <c:v>60.4328</c:v>
                </c:pt>
                <c:pt idx="2834">
                  <c:v>59.4651</c:v>
                </c:pt>
                <c:pt idx="2835">
                  <c:v>59.487400000000001</c:v>
                </c:pt>
                <c:pt idx="2836">
                  <c:v>57.645200000000003</c:v>
                </c:pt>
                <c:pt idx="2837">
                  <c:v>57.3123</c:v>
                </c:pt>
                <c:pt idx="2838">
                  <c:v>51.534500000000001</c:v>
                </c:pt>
                <c:pt idx="2839">
                  <c:v>51.236199999999997</c:v>
                </c:pt>
                <c:pt idx="2840">
                  <c:v>50.762099999999997</c:v>
                </c:pt>
                <c:pt idx="2841">
                  <c:v>50.915900000000001</c:v>
                </c:pt>
                <c:pt idx="2842">
                  <c:v>52.432200000000002</c:v>
                </c:pt>
                <c:pt idx="2843">
                  <c:v>50.310400000000001</c:v>
                </c:pt>
                <c:pt idx="2844">
                  <c:v>53.863900000000001</c:v>
                </c:pt>
                <c:pt idx="2845">
                  <c:v>60.944000000000003</c:v>
                </c:pt>
                <c:pt idx="2846">
                  <c:v>60.7438</c:v>
                </c:pt>
                <c:pt idx="2847">
                  <c:v>60.258699999999997</c:v>
                </c:pt>
                <c:pt idx="2848">
                  <c:v>58.731900000000003</c:v>
                </c:pt>
                <c:pt idx="2849">
                  <c:v>58.227499999999999</c:v>
                </c:pt>
                <c:pt idx="2850">
                  <c:v>55.749200000000002</c:v>
                </c:pt>
                <c:pt idx="2851">
                  <c:v>56.127499999999998</c:v>
                </c:pt>
                <c:pt idx="2852">
                  <c:v>55.407499999999999</c:v>
                </c:pt>
                <c:pt idx="2853">
                  <c:v>59.3962</c:v>
                </c:pt>
                <c:pt idx="2854">
                  <c:v>59.009</c:v>
                </c:pt>
                <c:pt idx="2855">
                  <c:v>58.762</c:v>
                </c:pt>
                <c:pt idx="2856">
                  <c:v>61.614800000000002</c:v>
                </c:pt>
                <c:pt idx="2857">
                  <c:v>66.044300000000007</c:v>
                </c:pt>
                <c:pt idx="2858">
                  <c:v>63.8872</c:v>
                </c:pt>
                <c:pt idx="2859">
                  <c:v>68.337100000000007</c:v>
                </c:pt>
                <c:pt idx="2860">
                  <c:v>66.661299999999997</c:v>
                </c:pt>
                <c:pt idx="2861">
                  <c:v>66.582800000000006</c:v>
                </c:pt>
                <c:pt idx="2862">
                  <c:v>62.804499999999997</c:v>
                </c:pt>
                <c:pt idx="2863">
                  <c:v>65.785200000000003</c:v>
                </c:pt>
                <c:pt idx="2864">
                  <c:v>65.820700000000002</c:v>
                </c:pt>
                <c:pt idx="2865">
                  <c:v>60.880200000000002</c:v>
                </c:pt>
                <c:pt idx="2866">
                  <c:v>59.045000000000002</c:v>
                </c:pt>
                <c:pt idx="2867">
                  <c:v>57.017699999999998</c:v>
                </c:pt>
                <c:pt idx="2868">
                  <c:v>56.649299999999997</c:v>
                </c:pt>
                <c:pt idx="2869">
                  <c:v>55.943399999999997</c:v>
                </c:pt>
                <c:pt idx="2870">
                  <c:v>55.3414</c:v>
                </c:pt>
                <c:pt idx="2871">
                  <c:v>53.011499999999998</c:v>
                </c:pt>
                <c:pt idx="2872">
                  <c:v>51.949300000000001</c:v>
                </c:pt>
                <c:pt idx="2873">
                  <c:v>53.439100000000003</c:v>
                </c:pt>
                <c:pt idx="2874">
                  <c:v>53.781799999999997</c:v>
                </c:pt>
                <c:pt idx="2875">
                  <c:v>54.640500000000003</c:v>
                </c:pt>
                <c:pt idx="2876">
                  <c:v>54.194200000000002</c:v>
                </c:pt>
                <c:pt idx="2877">
                  <c:v>54.178899999999999</c:v>
                </c:pt>
                <c:pt idx="2878">
                  <c:v>52.496000000000002</c:v>
                </c:pt>
                <c:pt idx="2879">
                  <c:v>50.9512</c:v>
                </c:pt>
                <c:pt idx="2880">
                  <c:v>49.802100000000003</c:v>
                </c:pt>
                <c:pt idx="2881">
                  <c:v>48.3202</c:v>
                </c:pt>
                <c:pt idx="2882">
                  <c:v>49.811700000000002</c:v>
                </c:pt>
                <c:pt idx="2883">
                  <c:v>48.788699999999999</c:v>
                </c:pt>
                <c:pt idx="2884">
                  <c:v>48.874000000000002</c:v>
                </c:pt>
                <c:pt idx="2885">
                  <c:v>48.621200000000002</c:v>
                </c:pt>
                <c:pt idx="2886">
                  <c:v>47.4392</c:v>
                </c:pt>
                <c:pt idx="2887">
                  <c:v>48.970199999999998</c:v>
                </c:pt>
                <c:pt idx="2888">
                  <c:v>49.628</c:v>
                </c:pt>
                <c:pt idx="2889">
                  <c:v>48.319800000000001</c:v>
                </c:pt>
                <c:pt idx="2890">
                  <c:v>49.023600000000002</c:v>
                </c:pt>
                <c:pt idx="2891">
                  <c:v>48.167700000000004</c:v>
                </c:pt>
                <c:pt idx="2892">
                  <c:v>47.187199999999997</c:v>
                </c:pt>
                <c:pt idx="2893">
                  <c:v>45.732300000000002</c:v>
                </c:pt>
                <c:pt idx="2894">
                  <c:v>45.061399999999999</c:v>
                </c:pt>
                <c:pt idx="2895">
                  <c:v>44.544800000000002</c:v>
                </c:pt>
                <c:pt idx="2896">
                  <c:v>46.548699999999997</c:v>
                </c:pt>
                <c:pt idx="2897">
                  <c:v>47.218400000000003</c:v>
                </c:pt>
                <c:pt idx="2898">
                  <c:v>46.160600000000002</c:v>
                </c:pt>
                <c:pt idx="2899">
                  <c:v>46.284199999999998</c:v>
                </c:pt>
                <c:pt idx="2900">
                  <c:v>46.792900000000003</c:v>
                </c:pt>
                <c:pt idx="2901">
                  <c:v>47.218299999999999</c:v>
                </c:pt>
                <c:pt idx="2902">
                  <c:v>47.904400000000003</c:v>
                </c:pt>
                <c:pt idx="2903">
                  <c:v>46.7423</c:v>
                </c:pt>
                <c:pt idx="2904">
                  <c:v>45.856699999999996</c:v>
                </c:pt>
                <c:pt idx="2905">
                  <c:v>45.6342</c:v>
                </c:pt>
                <c:pt idx="2906">
                  <c:v>45.8309</c:v>
                </c:pt>
                <c:pt idx="2907">
                  <c:v>45.825299999999999</c:v>
                </c:pt>
                <c:pt idx="2908">
                  <c:v>44.843600000000002</c:v>
                </c:pt>
                <c:pt idx="2909">
                  <c:v>44.86</c:v>
                </c:pt>
                <c:pt idx="2910">
                  <c:v>44.568800000000003</c:v>
                </c:pt>
                <c:pt idx="2911">
                  <c:v>45.238100000000003</c:v>
                </c:pt>
                <c:pt idx="2912">
                  <c:v>46.054000000000002</c:v>
                </c:pt>
                <c:pt idx="2913">
                  <c:v>44.947699999999998</c:v>
                </c:pt>
                <c:pt idx="2914">
                  <c:v>43.677799999999998</c:v>
                </c:pt>
                <c:pt idx="2915">
                  <c:v>42.532200000000003</c:v>
                </c:pt>
                <c:pt idx="2916">
                  <c:v>44.5137</c:v>
                </c:pt>
                <c:pt idx="2917">
                  <c:v>52.258600000000001</c:v>
                </c:pt>
                <c:pt idx="2918">
                  <c:v>57.105899999999998</c:v>
                </c:pt>
                <c:pt idx="2919">
                  <c:v>56.513100000000001</c:v>
                </c:pt>
                <c:pt idx="2920">
                  <c:v>60.972799999999999</c:v>
                </c:pt>
                <c:pt idx="2921">
                  <c:v>59.927</c:v>
                </c:pt>
                <c:pt idx="2922">
                  <c:v>58.547800000000002</c:v>
                </c:pt>
                <c:pt idx="2923">
                  <c:v>52.689900000000002</c:v>
                </c:pt>
                <c:pt idx="2924">
                  <c:v>54.205599999999997</c:v>
                </c:pt>
                <c:pt idx="2925">
                  <c:v>53.8399</c:v>
                </c:pt>
                <c:pt idx="2926">
                  <c:v>51.695399999999999</c:v>
                </c:pt>
                <c:pt idx="2927">
                  <c:v>49.2196</c:v>
                </c:pt>
                <c:pt idx="2928">
                  <c:v>47.893700000000003</c:v>
                </c:pt>
                <c:pt idx="2929">
                  <c:v>48.831400000000002</c:v>
                </c:pt>
                <c:pt idx="2930">
                  <c:v>48.600299999999997</c:v>
                </c:pt>
                <c:pt idx="2931">
                  <c:v>46.9</c:v>
                </c:pt>
                <c:pt idx="2932">
                  <c:v>48.843899999999998</c:v>
                </c:pt>
                <c:pt idx="2933">
                  <c:v>47.6389</c:v>
                </c:pt>
                <c:pt idx="2934">
                  <c:v>48.3127</c:v>
                </c:pt>
                <c:pt idx="2935">
                  <c:v>48.652799999999999</c:v>
                </c:pt>
                <c:pt idx="2936">
                  <c:v>49.228000000000002</c:v>
                </c:pt>
                <c:pt idx="2937">
                  <c:v>48.778199999999998</c:v>
                </c:pt>
                <c:pt idx="2938">
                  <c:v>49.785200000000003</c:v>
                </c:pt>
                <c:pt idx="2939">
                  <c:v>50.523200000000003</c:v>
                </c:pt>
                <c:pt idx="2940">
                  <c:v>49.785800000000002</c:v>
                </c:pt>
                <c:pt idx="2941">
                  <c:v>49.427900000000001</c:v>
                </c:pt>
                <c:pt idx="2942">
                  <c:v>48.052300000000002</c:v>
                </c:pt>
                <c:pt idx="2943">
                  <c:v>49.4711</c:v>
                </c:pt>
                <c:pt idx="2944">
                  <c:v>46.7453</c:v>
                </c:pt>
                <c:pt idx="2945">
                  <c:v>46.716500000000003</c:v>
                </c:pt>
                <c:pt idx="2946">
                  <c:v>45.7821</c:v>
                </c:pt>
                <c:pt idx="2947">
                  <c:v>47.819299999999998</c:v>
                </c:pt>
                <c:pt idx="2948">
                  <c:v>52.360900000000001</c:v>
                </c:pt>
                <c:pt idx="2949">
                  <c:v>51.308700000000002</c:v>
                </c:pt>
                <c:pt idx="2950">
                  <c:v>54.723500000000001</c:v>
                </c:pt>
                <c:pt idx="2951">
                  <c:v>53.4923</c:v>
                </c:pt>
                <c:pt idx="2952">
                  <c:v>57.893799999999999</c:v>
                </c:pt>
                <c:pt idx="2953">
                  <c:v>55.346200000000003</c:v>
                </c:pt>
                <c:pt idx="2954">
                  <c:v>57.4009</c:v>
                </c:pt>
                <c:pt idx="2955">
                  <c:v>56.9754</c:v>
                </c:pt>
                <c:pt idx="2956">
                  <c:v>56.973199999999999</c:v>
                </c:pt>
                <c:pt idx="2957">
                  <c:v>56.550400000000003</c:v>
                </c:pt>
                <c:pt idx="2958">
                  <c:v>55.347299999999997</c:v>
                </c:pt>
                <c:pt idx="2959">
                  <c:v>54.958599999999997</c:v>
                </c:pt>
                <c:pt idx="2960">
                  <c:v>61.066499999999998</c:v>
                </c:pt>
                <c:pt idx="2961">
                  <c:v>60.5383</c:v>
                </c:pt>
                <c:pt idx="2962">
                  <c:v>61.7682</c:v>
                </c:pt>
                <c:pt idx="2963">
                  <c:v>63.1556</c:v>
                </c:pt>
                <c:pt idx="2964">
                  <c:v>61.742899999999999</c:v>
                </c:pt>
                <c:pt idx="2965">
                  <c:v>72.680999999999997</c:v>
                </c:pt>
                <c:pt idx="2966">
                  <c:v>73.557400000000001</c:v>
                </c:pt>
                <c:pt idx="2967">
                  <c:v>75.259500000000003</c:v>
                </c:pt>
                <c:pt idx="2968">
                  <c:v>77.639600000000002</c:v>
                </c:pt>
                <c:pt idx="2969">
                  <c:v>73.419300000000007</c:v>
                </c:pt>
                <c:pt idx="2970">
                  <c:v>68.692800000000005</c:v>
                </c:pt>
                <c:pt idx="2971">
                  <c:v>65.623699999999999</c:v>
                </c:pt>
                <c:pt idx="2972">
                  <c:v>64.928799999999995</c:v>
                </c:pt>
                <c:pt idx="2973">
                  <c:v>68.425799999999995</c:v>
                </c:pt>
                <c:pt idx="2974">
                  <c:v>75.738200000000006</c:v>
                </c:pt>
                <c:pt idx="2975">
                  <c:v>80.820300000000003</c:v>
                </c:pt>
                <c:pt idx="2976">
                  <c:v>76.875100000000003</c:v>
                </c:pt>
                <c:pt idx="2977">
                  <c:v>76.736500000000007</c:v>
                </c:pt>
                <c:pt idx="2978">
                  <c:v>71.366100000000003</c:v>
                </c:pt>
                <c:pt idx="2979">
                  <c:v>72.365700000000004</c:v>
                </c:pt>
                <c:pt idx="2980">
                  <c:v>74.626900000000006</c:v>
                </c:pt>
                <c:pt idx="2981">
                  <c:v>73.760300000000001</c:v>
                </c:pt>
                <c:pt idx="2982">
                  <c:v>74.224599999999995</c:v>
                </c:pt>
                <c:pt idx="2983">
                  <c:v>73.734399999999994</c:v>
                </c:pt>
                <c:pt idx="2984">
                  <c:v>69.915400000000005</c:v>
                </c:pt>
                <c:pt idx="2985">
                  <c:v>70.433899999999994</c:v>
                </c:pt>
                <c:pt idx="2986">
                  <c:v>66.529600000000002</c:v>
                </c:pt>
                <c:pt idx="2987">
                  <c:v>68.599699999999999</c:v>
                </c:pt>
                <c:pt idx="2988">
                  <c:v>68.325999999999993</c:v>
                </c:pt>
                <c:pt idx="2989">
                  <c:v>65.277299999999997</c:v>
                </c:pt>
                <c:pt idx="2990">
                  <c:v>63.218800000000002</c:v>
                </c:pt>
                <c:pt idx="2991">
                  <c:v>62.900199999999998</c:v>
                </c:pt>
                <c:pt idx="2992">
                  <c:v>62.388399999999997</c:v>
                </c:pt>
                <c:pt idx="2993">
                  <c:v>62.956299999999999</c:v>
                </c:pt>
                <c:pt idx="2994">
                  <c:v>62.776600000000002</c:v>
                </c:pt>
                <c:pt idx="2995">
                  <c:v>61.895699999999998</c:v>
                </c:pt>
                <c:pt idx="2996">
                  <c:v>61.2943</c:v>
                </c:pt>
                <c:pt idx="2997">
                  <c:v>62.2913</c:v>
                </c:pt>
                <c:pt idx="2998">
                  <c:v>63.119599999999998</c:v>
                </c:pt>
                <c:pt idx="2999">
                  <c:v>63.864899999999999</c:v>
                </c:pt>
                <c:pt idx="3000">
                  <c:v>60.973999999999997</c:v>
                </c:pt>
                <c:pt idx="3001">
                  <c:v>61.225999999999999</c:v>
                </c:pt>
                <c:pt idx="3002">
                  <c:v>60.712699999999998</c:v>
                </c:pt>
                <c:pt idx="3003">
                  <c:v>60.9893</c:v>
                </c:pt>
                <c:pt idx="3004">
                  <c:v>58.900799999999997</c:v>
                </c:pt>
                <c:pt idx="3005">
                  <c:v>58.546300000000002</c:v>
                </c:pt>
                <c:pt idx="3006">
                  <c:v>57.843000000000004</c:v>
                </c:pt>
                <c:pt idx="3007">
                  <c:v>55.2468</c:v>
                </c:pt>
                <c:pt idx="3008">
                  <c:v>64.675600000000003</c:v>
                </c:pt>
                <c:pt idx="3009">
                  <c:v>66.114500000000007</c:v>
                </c:pt>
                <c:pt idx="3010">
                  <c:v>77.236000000000004</c:v>
                </c:pt>
                <c:pt idx="3011">
                  <c:v>73.921199999999999</c:v>
                </c:pt>
                <c:pt idx="3012">
                  <c:v>79.076700000000002</c:v>
                </c:pt>
                <c:pt idx="3013">
                  <c:v>78.552000000000007</c:v>
                </c:pt>
                <c:pt idx="3014">
                  <c:v>78.967200000000005</c:v>
                </c:pt>
                <c:pt idx="3015">
                  <c:v>81.575500000000005</c:v>
                </c:pt>
                <c:pt idx="3016">
                  <c:v>77.697100000000006</c:v>
                </c:pt>
                <c:pt idx="3017">
                  <c:v>87.219399999999993</c:v>
                </c:pt>
                <c:pt idx="3018">
                  <c:v>90.617000000000004</c:v>
                </c:pt>
                <c:pt idx="3019">
                  <c:v>89.516199999999998</c:v>
                </c:pt>
                <c:pt idx="3020">
                  <c:v>86.491600000000005</c:v>
                </c:pt>
                <c:pt idx="3021">
                  <c:v>86.864199999999997</c:v>
                </c:pt>
                <c:pt idx="3022">
                  <c:v>84.512299999999996</c:v>
                </c:pt>
                <c:pt idx="3023">
                  <c:v>83.151600000000002</c:v>
                </c:pt>
                <c:pt idx="3024">
                  <c:v>91.822199999999995</c:v>
                </c:pt>
                <c:pt idx="3025">
                  <c:v>87.979299999999995</c:v>
                </c:pt>
                <c:pt idx="3026">
                  <c:v>88.671199999999999</c:v>
                </c:pt>
                <c:pt idx="3027">
                  <c:v>89.866399999999999</c:v>
                </c:pt>
                <c:pt idx="3028">
                  <c:v>86.9435</c:v>
                </c:pt>
                <c:pt idx="3029">
                  <c:v>86.889700000000005</c:v>
                </c:pt>
                <c:pt idx="3030">
                  <c:v>85.265299999999996</c:v>
                </c:pt>
                <c:pt idx="3031">
                  <c:v>81.601600000000005</c:v>
                </c:pt>
                <c:pt idx="3032">
                  <c:v>79.916899999999998</c:v>
                </c:pt>
                <c:pt idx="3033">
                  <c:v>78.820999999999998</c:v>
                </c:pt>
                <c:pt idx="3034">
                  <c:v>76.438199999999995</c:v>
                </c:pt>
                <c:pt idx="3035">
                  <c:v>76.783699999999996</c:v>
                </c:pt>
                <c:pt idx="3036">
                  <c:v>76.703299999999999</c:v>
                </c:pt>
                <c:pt idx="3037">
                  <c:v>77.571100000000001</c:v>
                </c:pt>
                <c:pt idx="3038">
                  <c:v>85.530100000000004</c:v>
                </c:pt>
                <c:pt idx="3039">
                  <c:v>85.948499999999996</c:v>
                </c:pt>
                <c:pt idx="3040">
                  <c:v>84.7607</c:v>
                </c:pt>
                <c:pt idx="3041">
                  <c:v>79.663300000000007</c:v>
                </c:pt>
                <c:pt idx="3042">
                  <c:v>78.144499999999994</c:v>
                </c:pt>
                <c:pt idx="3043">
                  <c:v>80.072599999999994</c:v>
                </c:pt>
                <c:pt idx="3044">
                  <c:v>81.011600000000001</c:v>
                </c:pt>
                <c:pt idx="3045">
                  <c:v>83.067300000000003</c:v>
                </c:pt>
                <c:pt idx="3046">
                  <c:v>80.217100000000002</c:v>
                </c:pt>
                <c:pt idx="3047">
                  <c:v>79.871300000000005</c:v>
                </c:pt>
                <c:pt idx="3048">
                  <c:v>79.972200000000001</c:v>
                </c:pt>
                <c:pt idx="3049">
                  <c:v>77.200500000000005</c:v>
                </c:pt>
                <c:pt idx="3050">
                  <c:v>85.607299999999995</c:v>
                </c:pt>
                <c:pt idx="3051">
                  <c:v>89.385300000000001</c:v>
                </c:pt>
                <c:pt idx="3052">
                  <c:v>87.943799999999996</c:v>
                </c:pt>
                <c:pt idx="3053">
                  <c:v>83.152699999999996</c:v>
                </c:pt>
                <c:pt idx="3054">
                  <c:v>81.859800000000007</c:v>
                </c:pt>
                <c:pt idx="3055">
                  <c:v>80.468900000000005</c:v>
                </c:pt>
                <c:pt idx="3056">
                  <c:v>79.310500000000005</c:v>
                </c:pt>
                <c:pt idx="3057">
                  <c:v>80.1374</c:v>
                </c:pt>
                <c:pt idx="3058">
                  <c:v>79.86</c:v>
                </c:pt>
                <c:pt idx="3059">
                  <c:v>80.06</c:v>
                </c:pt>
                <c:pt idx="3060">
                  <c:v>77.94</c:v>
                </c:pt>
                <c:pt idx="3061">
                  <c:v>77.61</c:v>
                </c:pt>
                <c:pt idx="3062">
                  <c:v>78.349999999999994</c:v>
                </c:pt>
                <c:pt idx="3063">
                  <c:v>80.25</c:v>
                </c:pt>
                <c:pt idx="3064">
                  <c:v>78.73</c:v>
                </c:pt>
                <c:pt idx="3065">
                  <c:v>73.03</c:v>
                </c:pt>
                <c:pt idx="3066">
                  <c:v>68.97</c:v>
                </c:pt>
                <c:pt idx="3067">
                  <c:v>67.069999999999993</c:v>
                </c:pt>
                <c:pt idx="3068">
                  <c:v>67.41</c:v>
                </c:pt>
                <c:pt idx="3069">
                  <c:v>67.61</c:v>
                </c:pt>
                <c:pt idx="3070">
                  <c:v>63.32</c:v>
                </c:pt>
                <c:pt idx="3071">
                  <c:v>65.88</c:v>
                </c:pt>
                <c:pt idx="3072">
                  <c:v>57.28</c:v>
                </c:pt>
                <c:pt idx="3073">
                  <c:v>60.18</c:v>
                </c:pt>
                <c:pt idx="3074">
                  <c:v>61.48</c:v>
                </c:pt>
                <c:pt idx="3075">
                  <c:v>61.73</c:v>
                </c:pt>
                <c:pt idx="3076">
                  <c:v>67.08</c:v>
                </c:pt>
                <c:pt idx="3077">
                  <c:v>64.44</c:v>
                </c:pt>
                <c:pt idx="3078">
                  <c:v>69.819999999999993</c:v>
                </c:pt>
                <c:pt idx="3079">
                  <c:v>66.099999999999994</c:v>
                </c:pt>
                <c:pt idx="3080">
                  <c:v>64.17</c:v>
                </c:pt>
                <c:pt idx="3081">
                  <c:v>61.7</c:v>
                </c:pt>
                <c:pt idx="3082">
                  <c:v>64.13</c:v>
                </c:pt>
                <c:pt idx="3083">
                  <c:v>62.64</c:v>
                </c:pt>
                <c:pt idx="3084">
                  <c:v>65.58</c:v>
                </c:pt>
                <c:pt idx="3085">
                  <c:v>61.83</c:v>
                </c:pt>
                <c:pt idx="3086">
                  <c:v>62.17</c:v>
                </c:pt>
                <c:pt idx="3087">
                  <c:v>61.55</c:v>
                </c:pt>
                <c:pt idx="3088">
                  <c:v>60.39</c:v>
                </c:pt>
                <c:pt idx="3089">
                  <c:v>57.62</c:v>
                </c:pt>
                <c:pt idx="3090">
                  <c:v>56.57</c:v>
                </c:pt>
                <c:pt idx="3091">
                  <c:v>59.42</c:v>
                </c:pt>
                <c:pt idx="3092">
                  <c:v>64.62</c:v>
                </c:pt>
                <c:pt idx="3093">
                  <c:v>63.01</c:v>
                </c:pt>
                <c:pt idx="3094">
                  <c:v>63.73</c:v>
                </c:pt>
                <c:pt idx="3095">
                  <c:v>64.069999999999993</c:v>
                </c:pt>
                <c:pt idx="3096">
                  <c:v>67.290000000000006</c:v>
                </c:pt>
                <c:pt idx="3097">
                  <c:v>67.09</c:v>
                </c:pt>
                <c:pt idx="3098">
                  <c:v>61.3</c:v>
                </c:pt>
                <c:pt idx="3099">
                  <c:v>61.63</c:v>
                </c:pt>
                <c:pt idx="3100">
                  <c:v>56.44</c:v>
                </c:pt>
                <c:pt idx="3101">
                  <c:v>56.13</c:v>
                </c:pt>
                <c:pt idx="3102">
                  <c:v>55.38</c:v>
                </c:pt>
                <c:pt idx="3103">
                  <c:v>53.41</c:v>
                </c:pt>
                <c:pt idx="3104">
                  <c:v>53.7</c:v>
                </c:pt>
                <c:pt idx="3105">
                  <c:v>54.19</c:v>
                </c:pt>
                <c:pt idx="3106">
                  <c:v>55.31</c:v>
                </c:pt>
                <c:pt idx="3107">
                  <c:v>58.32</c:v>
                </c:pt>
                <c:pt idx="3108">
                  <c:v>56.42</c:v>
                </c:pt>
                <c:pt idx="3109">
                  <c:v>55.3</c:v>
                </c:pt>
                <c:pt idx="3110">
                  <c:v>59.63</c:v>
                </c:pt>
                <c:pt idx="3111">
                  <c:v>58.28</c:v>
                </c:pt>
                <c:pt idx="3112">
                  <c:v>57.2</c:v>
                </c:pt>
                <c:pt idx="3113">
                  <c:v>60.12</c:v>
                </c:pt>
                <c:pt idx="3114">
                  <c:v>62.79</c:v>
                </c:pt>
                <c:pt idx="3115">
                  <c:v>62.63</c:v>
                </c:pt>
                <c:pt idx="3116">
                  <c:v>60.49</c:v>
                </c:pt>
                <c:pt idx="3117">
                  <c:v>57.66</c:v>
                </c:pt>
                <c:pt idx="3118">
                  <c:v>53.32</c:v>
                </c:pt>
                <c:pt idx="3119">
                  <c:v>53.27</c:v>
                </c:pt>
                <c:pt idx="3120">
                  <c:v>52.35</c:v>
                </c:pt>
                <c:pt idx="3121">
                  <c:v>50.54</c:v>
                </c:pt>
                <c:pt idx="3122">
                  <c:v>50.37</c:v>
                </c:pt>
                <c:pt idx="3123">
                  <c:v>49.67</c:v>
                </c:pt>
                <c:pt idx="3124">
                  <c:v>53.42</c:v>
                </c:pt>
                <c:pt idx="3125">
                  <c:v>51.31</c:v>
                </c:pt>
                <c:pt idx="3126">
                  <c:v>55.34</c:v>
                </c:pt>
                <c:pt idx="3127">
                  <c:v>59.94</c:v>
                </c:pt>
                <c:pt idx="3128">
                  <c:v>66.73</c:v>
                </c:pt>
                <c:pt idx="3129">
                  <c:v>65.599999999999994</c:v>
                </c:pt>
                <c:pt idx="3130">
                  <c:v>66.17</c:v>
                </c:pt>
                <c:pt idx="3131">
                  <c:v>71.069999999999993</c:v>
                </c:pt>
                <c:pt idx="3132">
                  <c:v>72.98</c:v>
                </c:pt>
                <c:pt idx="3133">
                  <c:v>72.81</c:v>
                </c:pt>
                <c:pt idx="3134">
                  <c:v>68.17</c:v>
                </c:pt>
                <c:pt idx="3135">
                  <c:v>64.069999999999993</c:v>
                </c:pt>
                <c:pt idx="3136">
                  <c:v>61.24</c:v>
                </c:pt>
                <c:pt idx="3137">
                  <c:v>65.59</c:v>
                </c:pt>
                <c:pt idx="3138">
                  <c:v>68.13</c:v>
                </c:pt>
                <c:pt idx="3139">
                  <c:v>64.89</c:v>
                </c:pt>
                <c:pt idx="3140">
                  <c:v>63.52</c:v>
                </c:pt>
                <c:pt idx="3141">
                  <c:v>63.51</c:v>
                </c:pt>
                <c:pt idx="3142">
                  <c:v>62.38</c:v>
                </c:pt>
                <c:pt idx="3143">
                  <c:v>67.66</c:v>
                </c:pt>
                <c:pt idx="3144">
                  <c:v>68.040000000000006</c:v>
                </c:pt>
                <c:pt idx="3145">
                  <c:v>69.599999999999994</c:v>
                </c:pt>
                <c:pt idx="3146">
                  <c:v>74.540000000000006</c:v>
                </c:pt>
                <c:pt idx="3147">
                  <c:v>86.92</c:v>
                </c:pt>
                <c:pt idx="3148">
                  <c:v>87.38</c:v>
                </c:pt>
                <c:pt idx="3149">
                  <c:v>87</c:v>
                </c:pt>
                <c:pt idx="3150">
                  <c:v>92.59</c:v>
                </c:pt>
                <c:pt idx="3151">
                  <c:v>109.67</c:v>
                </c:pt>
                <c:pt idx="3152">
                  <c:v>104.89</c:v>
                </c:pt>
                <c:pt idx="3153">
                  <c:v>102.97</c:v>
                </c:pt>
                <c:pt idx="3154">
                  <c:v>89.59</c:v>
                </c:pt>
                <c:pt idx="3155">
                  <c:v>96.96</c:v>
                </c:pt>
                <c:pt idx="3156">
                  <c:v>125.21</c:v>
                </c:pt>
                <c:pt idx="3157">
                  <c:v>163.69999999999999</c:v>
                </c:pt>
                <c:pt idx="3158">
                  <c:v>123.72</c:v>
                </c:pt>
                <c:pt idx="3159">
                  <c:v>127.84</c:v>
                </c:pt>
                <c:pt idx="3160">
                  <c:v>152.62</c:v>
                </c:pt>
                <c:pt idx="3161">
                  <c:v>138.4</c:v>
                </c:pt>
                <c:pt idx="3162">
                  <c:v>124.53</c:v>
                </c:pt>
                <c:pt idx="3163">
                  <c:v>109.85</c:v>
                </c:pt>
                <c:pt idx="3164">
                  <c:v>124.14</c:v>
                </c:pt>
                <c:pt idx="3165">
                  <c:v>141.13</c:v>
                </c:pt>
                <c:pt idx="3166">
                  <c:v>133.37</c:v>
                </c:pt>
                <c:pt idx="3167">
                  <c:v>135.38</c:v>
                </c:pt>
                <c:pt idx="3168">
                  <c:v>111.09</c:v>
                </c:pt>
                <c:pt idx="3169">
                  <c:v>87.14</c:v>
                </c:pt>
                <c:pt idx="3170">
                  <c:v>88.48</c:v>
                </c:pt>
                <c:pt idx="3171">
                  <c:v>88.33</c:v>
                </c:pt>
                <c:pt idx="3172">
                  <c:v>90.7</c:v>
                </c:pt>
                <c:pt idx="3173">
                  <c:v>83.87</c:v>
                </c:pt>
                <c:pt idx="3174">
                  <c:v>83.13</c:v>
                </c:pt>
                <c:pt idx="3175">
                  <c:v>71.989999999999995</c:v>
                </c:pt>
                <c:pt idx="3176">
                  <c:v>65.010000000000005</c:v>
                </c:pt>
                <c:pt idx="3177">
                  <c:v>66.28</c:v>
                </c:pt>
                <c:pt idx="3178">
                  <c:v>72.209999999999994</c:v>
                </c:pt>
                <c:pt idx="3179">
                  <c:v>75.709999999999994</c:v>
                </c:pt>
                <c:pt idx="3180">
                  <c:v>74.39</c:v>
                </c:pt>
                <c:pt idx="3181">
                  <c:v>75.849999999999994</c:v>
                </c:pt>
                <c:pt idx="3182">
                  <c:v>69.52</c:v>
                </c:pt>
                <c:pt idx="3183">
                  <c:v>70.5</c:v>
                </c:pt>
                <c:pt idx="3184">
                  <c:v>69.930000000000007</c:v>
                </c:pt>
                <c:pt idx="3185">
                  <c:v>69.84</c:v>
                </c:pt>
                <c:pt idx="3186">
                  <c:v>70.599999999999994</c:v>
                </c:pt>
                <c:pt idx="3187">
                  <c:v>73.83</c:v>
                </c:pt>
                <c:pt idx="3188">
                  <c:v>72.290000000000006</c:v>
                </c:pt>
                <c:pt idx="3189">
                  <c:v>67.25</c:v>
                </c:pt>
                <c:pt idx="3190">
                  <c:v>66.09</c:v>
                </c:pt>
                <c:pt idx="3191">
                  <c:v>62.7</c:v>
                </c:pt>
                <c:pt idx="3192">
                  <c:v>58.89</c:v>
                </c:pt>
                <c:pt idx="3193">
                  <c:v>57.15</c:v>
                </c:pt>
                <c:pt idx="3194">
                  <c:v>53.59</c:v>
                </c:pt>
                <c:pt idx="3195">
                  <c:v>48.11</c:v>
                </c:pt>
                <c:pt idx="3196">
                  <c:v>49.25</c:v>
                </c:pt>
                <c:pt idx="3197">
                  <c:v>49.65</c:v>
                </c:pt>
                <c:pt idx="3198">
                  <c:v>51.31</c:v>
                </c:pt>
                <c:pt idx="3199">
                  <c:v>54.93</c:v>
                </c:pt>
                <c:pt idx="3200">
                  <c:v>57.4</c:v>
                </c:pt>
                <c:pt idx="3201">
                  <c:v>61.6</c:v>
                </c:pt>
                <c:pt idx="3202">
                  <c:v>61.26</c:v>
                </c:pt>
                <c:pt idx="3203">
                  <c:v>57.56</c:v>
                </c:pt>
                <c:pt idx="3204">
                  <c:v>59.05</c:v>
                </c:pt>
                <c:pt idx="3205">
                  <c:v>56.53</c:v>
                </c:pt>
                <c:pt idx="3206">
                  <c:v>58.7</c:v>
                </c:pt>
                <c:pt idx="3207">
                  <c:v>60.09</c:v>
                </c:pt>
                <c:pt idx="3208">
                  <c:v>58.85</c:v>
                </c:pt>
                <c:pt idx="3209">
                  <c:v>55.62</c:v>
                </c:pt>
                <c:pt idx="3210">
                  <c:v>51.67</c:v>
                </c:pt>
                <c:pt idx="3211">
                  <c:v>52.22</c:v>
                </c:pt>
                <c:pt idx="3212">
                  <c:v>52.98</c:v>
                </c:pt>
                <c:pt idx="3213">
                  <c:v>50.57</c:v>
                </c:pt>
                <c:pt idx="3214">
                  <c:v>51.55</c:v>
                </c:pt>
                <c:pt idx="3215">
                  <c:v>55.07</c:v>
                </c:pt>
                <c:pt idx="3216">
                  <c:v>55.35</c:v>
                </c:pt>
                <c:pt idx="3217">
                  <c:v>61.24</c:v>
                </c:pt>
                <c:pt idx="3218">
                  <c:v>61.18</c:v>
                </c:pt>
                <c:pt idx="3219">
                  <c:v>61.97</c:v>
                </c:pt>
                <c:pt idx="3220">
                  <c:v>62.77</c:v>
                </c:pt>
                <c:pt idx="3221">
                  <c:v>62.94</c:v>
                </c:pt>
                <c:pt idx="3222">
                  <c:v>60.02</c:v>
                </c:pt>
                <c:pt idx="3223">
                  <c:v>56.47</c:v>
                </c:pt>
                <c:pt idx="3224">
                  <c:v>55.81</c:v>
                </c:pt>
                <c:pt idx="3225">
                  <c:v>58.09</c:v>
                </c:pt>
                <c:pt idx="3226">
                  <c:v>60.49</c:v>
                </c:pt>
                <c:pt idx="3227">
                  <c:v>58.16</c:v>
                </c:pt>
                <c:pt idx="3228">
                  <c:v>55.15</c:v>
                </c:pt>
                <c:pt idx="3229">
                  <c:v>53.452300000000001</c:v>
                </c:pt>
                <c:pt idx="3230">
                  <c:v>53.931800000000003</c:v>
                </c:pt>
                <c:pt idx="3231">
                  <c:v>54.04</c:v>
                </c:pt>
                <c:pt idx="3232">
                  <c:v>54.89</c:v>
                </c:pt>
                <c:pt idx="3233">
                  <c:v>51.57</c:v>
                </c:pt>
                <c:pt idx="3234">
                  <c:v>51.21</c:v>
                </c:pt>
                <c:pt idx="3235">
                  <c:v>52.96</c:v>
                </c:pt>
                <c:pt idx="3236">
                  <c:v>54.13</c:v>
                </c:pt>
                <c:pt idx="3237">
                  <c:v>53.28</c:v>
                </c:pt>
                <c:pt idx="3238">
                  <c:v>50.96</c:v>
                </c:pt>
                <c:pt idx="3239">
                  <c:v>52.03</c:v>
                </c:pt>
                <c:pt idx="3240">
                  <c:v>50.98</c:v>
                </c:pt>
                <c:pt idx="3241">
                  <c:v>49.8</c:v>
                </c:pt>
                <c:pt idx="3242">
                  <c:v>50.07</c:v>
                </c:pt>
                <c:pt idx="3243">
                  <c:v>49.19</c:v>
                </c:pt>
                <c:pt idx="3244">
                  <c:v>49.55</c:v>
                </c:pt>
                <c:pt idx="3245">
                  <c:v>50.81</c:v>
                </c:pt>
                <c:pt idx="3246">
                  <c:v>47.08</c:v>
                </c:pt>
                <c:pt idx="3247">
                  <c:v>46.43</c:v>
                </c:pt>
                <c:pt idx="3248">
                  <c:v>45.68</c:v>
                </c:pt>
                <c:pt idx="3249">
                  <c:v>46.82</c:v>
                </c:pt>
                <c:pt idx="3250">
                  <c:v>46.45</c:v>
                </c:pt>
                <c:pt idx="3251">
                  <c:v>45.32</c:v>
                </c:pt>
                <c:pt idx="3252">
                  <c:v>43.93</c:v>
                </c:pt>
                <c:pt idx="3253">
                  <c:v>42.48</c:v>
                </c:pt>
                <c:pt idx="3254">
                  <c:v>42.61</c:v>
                </c:pt>
                <c:pt idx="3255">
                  <c:v>41.27</c:v>
                </c:pt>
                <c:pt idx="3256">
                  <c:v>41.63</c:v>
                </c:pt>
                <c:pt idx="3257">
                  <c:v>40.659999999999997</c:v>
                </c:pt>
                <c:pt idx="3258">
                  <c:v>41.98</c:v>
                </c:pt>
                <c:pt idx="3259">
                  <c:v>43.13</c:v>
                </c:pt>
                <c:pt idx="3260">
                  <c:v>44.11</c:v>
                </c:pt>
                <c:pt idx="3261">
                  <c:v>41.75</c:v>
                </c:pt>
                <c:pt idx="3262">
                  <c:v>42.6</c:v>
                </c:pt>
                <c:pt idx="3263">
                  <c:v>41.46</c:v>
                </c:pt>
                <c:pt idx="3264">
                  <c:v>42.21</c:v>
                </c:pt>
                <c:pt idx="3265">
                  <c:v>45.26</c:v>
                </c:pt>
                <c:pt idx="3266">
                  <c:v>44.23</c:v>
                </c:pt>
                <c:pt idx="3267">
                  <c:v>45.08</c:v>
                </c:pt>
                <c:pt idx="3268">
                  <c:v>43.09</c:v>
                </c:pt>
                <c:pt idx="3269">
                  <c:v>45.81</c:v>
                </c:pt>
                <c:pt idx="3270">
                  <c:v>46.06</c:v>
                </c:pt>
                <c:pt idx="3271">
                  <c:v>44.6</c:v>
                </c:pt>
                <c:pt idx="3272">
                  <c:v>44.58</c:v>
                </c:pt>
                <c:pt idx="3273">
                  <c:v>45.14</c:v>
                </c:pt>
                <c:pt idx="3274">
                  <c:v>46.33</c:v>
                </c:pt>
                <c:pt idx="3275">
                  <c:v>47.89</c:v>
                </c:pt>
                <c:pt idx="3276">
                  <c:v>47.99</c:v>
                </c:pt>
                <c:pt idx="3277">
                  <c:v>49.29</c:v>
                </c:pt>
                <c:pt idx="3278">
                  <c:v>48.19</c:v>
                </c:pt>
                <c:pt idx="3279">
                  <c:v>47.02</c:v>
                </c:pt>
                <c:pt idx="3280">
                  <c:v>44.3</c:v>
                </c:pt>
                <c:pt idx="3281">
                  <c:v>44.86</c:v>
                </c:pt>
                <c:pt idx="3282">
                  <c:v>45.76</c:v>
                </c:pt>
                <c:pt idx="3283">
                  <c:v>47.04</c:v>
                </c:pt>
                <c:pt idx="3284">
                  <c:v>50.68</c:v>
                </c:pt>
                <c:pt idx="3285">
                  <c:v>48.82</c:v>
                </c:pt>
                <c:pt idx="3286">
                  <c:v>45.21</c:v>
                </c:pt>
                <c:pt idx="3287">
                  <c:v>43.12</c:v>
                </c:pt>
                <c:pt idx="3288">
                  <c:v>44.21</c:v>
                </c:pt>
                <c:pt idx="3289">
                  <c:v>43.06</c:v>
                </c:pt>
                <c:pt idx="3290">
                  <c:v>42.43</c:v>
                </c:pt>
                <c:pt idx="3291">
                  <c:v>38.450000000000003</c:v>
                </c:pt>
                <c:pt idx="3292">
                  <c:v>37.24</c:v>
                </c:pt>
                <c:pt idx="3293">
                  <c:v>38.630000000000003</c:v>
                </c:pt>
                <c:pt idx="3294">
                  <c:v>39.35</c:v>
                </c:pt>
                <c:pt idx="3295">
                  <c:v>38.630000000000003</c:v>
                </c:pt>
                <c:pt idx="3296">
                  <c:v>37.22</c:v>
                </c:pt>
                <c:pt idx="3297">
                  <c:v>36.97</c:v>
                </c:pt>
                <c:pt idx="3298">
                  <c:v>37.4</c:v>
                </c:pt>
                <c:pt idx="3299">
                  <c:v>36.619999999999997</c:v>
                </c:pt>
                <c:pt idx="3300">
                  <c:v>39.21</c:v>
                </c:pt>
                <c:pt idx="3301">
                  <c:v>38.65</c:v>
                </c:pt>
                <c:pt idx="3302">
                  <c:v>39.97</c:v>
                </c:pt>
                <c:pt idx="3303">
                  <c:v>39.81</c:v>
                </c:pt>
                <c:pt idx="3304">
                  <c:v>57.75</c:v>
                </c:pt>
                <c:pt idx="3305">
                  <c:v>56.98</c:v>
                </c:pt>
                <c:pt idx="3306">
                  <c:v>57.31</c:v>
                </c:pt>
                <c:pt idx="3307">
                  <c:v>57.52</c:v>
                </c:pt>
                <c:pt idx="3308">
                  <c:v>55.59</c:v>
                </c:pt>
                <c:pt idx="3309">
                  <c:v>53.5</c:v>
                </c:pt>
                <c:pt idx="3310">
                  <c:v>55.62</c:v>
                </c:pt>
                <c:pt idx="3311">
                  <c:v>57.25</c:v>
                </c:pt>
                <c:pt idx="3312">
                  <c:v>61.16</c:v>
                </c:pt>
                <c:pt idx="3313">
                  <c:v>60.42</c:v>
                </c:pt>
                <c:pt idx="3314">
                  <c:v>59.07</c:v>
                </c:pt>
                <c:pt idx="3315">
                  <c:v>59.73</c:v>
                </c:pt>
                <c:pt idx="3316">
                  <c:v>58.46</c:v>
                </c:pt>
                <c:pt idx="3317">
                  <c:v>58.95</c:v>
                </c:pt>
                <c:pt idx="3318">
                  <c:v>57.88</c:v>
                </c:pt>
                <c:pt idx="3319">
                  <c:v>57.13</c:v>
                </c:pt>
                <c:pt idx="3320">
                  <c:v>61.3</c:v>
                </c:pt>
                <c:pt idx="3321">
                  <c:v>61.91</c:v>
                </c:pt>
                <c:pt idx="3322">
                  <c:v>63.56</c:v>
                </c:pt>
                <c:pt idx="3323">
                  <c:v>64.37</c:v>
                </c:pt>
                <c:pt idx="3324">
                  <c:v>47.74</c:v>
                </c:pt>
                <c:pt idx="3325">
                  <c:v>43.76</c:v>
                </c:pt>
                <c:pt idx="3326">
                  <c:v>39.880000000000003</c:v>
                </c:pt>
                <c:pt idx="3327">
                  <c:v>44.94</c:v>
                </c:pt>
                <c:pt idx="3328">
                  <c:v>46.19</c:v>
                </c:pt>
                <c:pt idx="3329">
                  <c:v>44.17</c:v>
                </c:pt>
                <c:pt idx="3330">
                  <c:v>42.95</c:v>
                </c:pt>
                <c:pt idx="3331">
                  <c:v>42.49</c:v>
                </c:pt>
                <c:pt idx="3332">
                  <c:v>43.08</c:v>
                </c:pt>
                <c:pt idx="3333">
                  <c:v>43.62</c:v>
                </c:pt>
                <c:pt idx="3334">
                  <c:v>43.53</c:v>
                </c:pt>
                <c:pt idx="3335">
                  <c:v>42.31</c:v>
                </c:pt>
                <c:pt idx="3336">
                  <c:v>43.04</c:v>
                </c:pt>
                <c:pt idx="3337">
                  <c:v>42.38</c:v>
                </c:pt>
                <c:pt idx="3338">
                  <c:v>39.619999999999997</c:v>
                </c:pt>
                <c:pt idx="3339">
                  <c:v>39.64</c:v>
                </c:pt>
                <c:pt idx="3340">
                  <c:v>40.840000000000003</c:v>
                </c:pt>
                <c:pt idx="3341">
                  <c:v>41.53</c:v>
                </c:pt>
                <c:pt idx="3342">
                  <c:v>43.92</c:v>
                </c:pt>
                <c:pt idx="3343">
                  <c:v>42.53</c:v>
                </c:pt>
                <c:pt idx="3344">
                  <c:v>43.89</c:v>
                </c:pt>
                <c:pt idx="3345">
                  <c:v>49.67</c:v>
                </c:pt>
                <c:pt idx="3346">
                  <c:v>49.1</c:v>
                </c:pt>
                <c:pt idx="3347">
                  <c:v>48.48</c:v>
                </c:pt>
                <c:pt idx="3348">
                  <c:v>47.15</c:v>
                </c:pt>
                <c:pt idx="3349">
                  <c:v>47.52</c:v>
                </c:pt>
                <c:pt idx="3350">
                  <c:v>49.22</c:v>
                </c:pt>
                <c:pt idx="3351">
                  <c:v>48.14</c:v>
                </c:pt>
                <c:pt idx="3352">
                  <c:v>46.96</c:v>
                </c:pt>
                <c:pt idx="3353">
                  <c:v>44.15</c:v>
                </c:pt>
                <c:pt idx="3354">
                  <c:v>44.64</c:v>
                </c:pt>
                <c:pt idx="3355">
                  <c:v>46.66</c:v>
                </c:pt>
                <c:pt idx="3356">
                  <c:v>43.57</c:v>
                </c:pt>
                <c:pt idx="3357">
                  <c:v>42.74</c:v>
                </c:pt>
                <c:pt idx="3358">
                  <c:v>42.11</c:v>
                </c:pt>
                <c:pt idx="3359">
                  <c:v>45.26</c:v>
                </c:pt>
                <c:pt idx="3360">
                  <c:v>46.1</c:v>
                </c:pt>
                <c:pt idx="3361">
                  <c:v>47.19</c:v>
                </c:pt>
                <c:pt idx="3362">
                  <c:v>48.98</c:v>
                </c:pt>
                <c:pt idx="3363">
                  <c:v>49.59</c:v>
                </c:pt>
                <c:pt idx="3364">
                  <c:v>48.95</c:v>
                </c:pt>
                <c:pt idx="3365">
                  <c:v>44.64</c:v>
                </c:pt>
                <c:pt idx="3366">
                  <c:v>45.2</c:v>
                </c:pt>
                <c:pt idx="3367">
                  <c:v>44.81</c:v>
                </c:pt>
                <c:pt idx="3368">
                  <c:v>47.77</c:v>
                </c:pt>
                <c:pt idx="3369">
                  <c:v>50.12</c:v>
                </c:pt>
                <c:pt idx="3370">
                  <c:v>45.6</c:v>
                </c:pt>
                <c:pt idx="3371">
                  <c:v>46.23</c:v>
                </c:pt>
                <c:pt idx="3372">
                  <c:v>45.14</c:v>
                </c:pt>
                <c:pt idx="3373">
                  <c:v>45.23</c:v>
                </c:pt>
                <c:pt idx="3374">
                  <c:v>42.53</c:v>
                </c:pt>
                <c:pt idx="3375">
                  <c:v>43.01</c:v>
                </c:pt>
                <c:pt idx="3376">
                  <c:v>43.09</c:v>
                </c:pt>
                <c:pt idx="3377">
                  <c:v>43.08</c:v>
                </c:pt>
                <c:pt idx="3378">
                  <c:v>43.14</c:v>
                </c:pt>
                <c:pt idx="3379">
                  <c:v>44.16</c:v>
                </c:pt>
                <c:pt idx="3380">
                  <c:v>45.53</c:v>
                </c:pt>
                <c:pt idx="3381">
                  <c:v>47.41</c:v>
                </c:pt>
                <c:pt idx="3382">
                  <c:v>46.28</c:v>
                </c:pt>
                <c:pt idx="3383">
                  <c:v>45.91</c:v>
                </c:pt>
                <c:pt idx="3384">
                  <c:v>46.93</c:v>
                </c:pt>
                <c:pt idx="3385">
                  <c:v>47.25</c:v>
                </c:pt>
                <c:pt idx="3386">
                  <c:v>47.2</c:v>
                </c:pt>
                <c:pt idx="3387">
                  <c:v>48.45</c:v>
                </c:pt>
                <c:pt idx="3388">
                  <c:v>46.75</c:v>
                </c:pt>
                <c:pt idx="3389">
                  <c:v>46.27</c:v>
                </c:pt>
                <c:pt idx="3390">
                  <c:v>45.95</c:v>
                </c:pt>
                <c:pt idx="3391">
                  <c:v>47.01</c:v>
                </c:pt>
                <c:pt idx="3392">
                  <c:v>56.78</c:v>
                </c:pt>
                <c:pt idx="3393">
                  <c:v>55.97</c:v>
                </c:pt>
                <c:pt idx="3394">
                  <c:v>56.12</c:v>
                </c:pt>
                <c:pt idx="3395">
                  <c:v>60.43</c:v>
                </c:pt>
                <c:pt idx="3396">
                  <c:v>62.42</c:v>
                </c:pt>
                <c:pt idx="3397">
                  <c:v>61.73</c:v>
                </c:pt>
                <c:pt idx="3398">
                  <c:v>61.92</c:v>
                </c:pt>
                <c:pt idx="3399">
                  <c:v>74.16</c:v>
                </c:pt>
                <c:pt idx="3400">
                  <c:v>75.66</c:v>
                </c:pt>
                <c:pt idx="3401">
                  <c:v>68.73</c:v>
                </c:pt>
                <c:pt idx="3402">
                  <c:v>57.7</c:v>
                </c:pt>
                <c:pt idx="3403">
                  <c:v>65.83</c:v>
                </c:pt>
                <c:pt idx="3404">
                  <c:v>68.13</c:v>
                </c:pt>
                <c:pt idx="3405">
                  <c:v>69.37</c:v>
                </c:pt>
                <c:pt idx="3406">
                  <c:v>71.650000000000006</c:v>
                </c:pt>
                <c:pt idx="3407">
                  <c:v>67.44</c:v>
                </c:pt>
                <c:pt idx="3408">
                  <c:v>63.19</c:v>
                </c:pt>
                <c:pt idx="3409">
                  <c:v>63.9</c:v>
                </c:pt>
                <c:pt idx="3410">
                  <c:v>70.83</c:v>
                </c:pt>
                <c:pt idx="3411">
                  <c:v>70.790000000000006</c:v>
                </c:pt>
                <c:pt idx="3412">
                  <c:v>70.81</c:v>
                </c:pt>
                <c:pt idx="3413">
                  <c:v>66.75</c:v>
                </c:pt>
                <c:pt idx="3414">
                  <c:v>70.48</c:v>
                </c:pt>
                <c:pt idx="3415">
                  <c:v>68.8</c:v>
                </c:pt>
                <c:pt idx="3416">
                  <c:v>67.62</c:v>
                </c:pt>
                <c:pt idx="3417">
                  <c:v>60.77</c:v>
                </c:pt>
                <c:pt idx="3418">
                  <c:v>60.71</c:v>
                </c:pt>
                <c:pt idx="3419">
                  <c:v>59.54</c:v>
                </c:pt>
                <c:pt idx="3420">
                  <c:v>61.49</c:v>
                </c:pt>
                <c:pt idx="3421">
                  <c:v>65.959999999999994</c:v>
                </c:pt>
                <c:pt idx="3422">
                  <c:v>67.44</c:v>
                </c:pt>
                <c:pt idx="3423">
                  <c:v>71.27</c:v>
                </c:pt>
                <c:pt idx="3424">
                  <c:v>64.989999999999995</c:v>
                </c:pt>
                <c:pt idx="3425">
                  <c:v>63.71</c:v>
                </c:pt>
                <c:pt idx="3426">
                  <c:v>61.79</c:v>
                </c:pt>
                <c:pt idx="3427">
                  <c:v>60.29</c:v>
                </c:pt>
                <c:pt idx="3428">
                  <c:v>62.54</c:v>
                </c:pt>
                <c:pt idx="3429">
                  <c:v>60.08</c:v>
                </c:pt>
                <c:pt idx="3430">
                  <c:v>61.21</c:v>
                </c:pt>
                <c:pt idx="3431">
                  <c:v>63.5</c:v>
                </c:pt>
                <c:pt idx="3432">
                  <c:v>61.2</c:v>
                </c:pt>
                <c:pt idx="3433">
                  <c:v>60.08</c:v>
                </c:pt>
                <c:pt idx="3434">
                  <c:v>59.05</c:v>
                </c:pt>
                <c:pt idx="3435">
                  <c:v>62.57</c:v>
                </c:pt>
                <c:pt idx="3436">
                  <c:v>63.96</c:v>
                </c:pt>
                <c:pt idx="3437">
                  <c:v>64.349999999999994</c:v>
                </c:pt>
                <c:pt idx="3438">
                  <c:v>62.27</c:v>
                </c:pt>
                <c:pt idx="3439">
                  <c:v>59.62</c:v>
                </c:pt>
                <c:pt idx="3440">
                  <c:v>59.98</c:v>
                </c:pt>
                <c:pt idx="3441">
                  <c:v>60.98</c:v>
                </c:pt>
                <c:pt idx="3442">
                  <c:v>60.15</c:v>
                </c:pt>
                <c:pt idx="3443">
                  <c:v>60.31</c:v>
                </c:pt>
                <c:pt idx="3444">
                  <c:v>59.02</c:v>
                </c:pt>
                <c:pt idx="3445">
                  <c:v>58.13</c:v>
                </c:pt>
                <c:pt idx="3446">
                  <c:v>57.33</c:v>
                </c:pt>
                <c:pt idx="3447">
                  <c:v>58.51</c:v>
                </c:pt>
                <c:pt idx="3448">
                  <c:v>56.93</c:v>
                </c:pt>
                <c:pt idx="3449">
                  <c:v>57.75</c:v>
                </c:pt>
                <c:pt idx="3450">
                  <c:v>54.13</c:v>
                </c:pt>
                <c:pt idx="3451">
                  <c:v>55.48</c:v>
                </c:pt>
                <c:pt idx="3452">
                  <c:v>58.01</c:v>
                </c:pt>
                <c:pt idx="3453">
                  <c:v>58.47</c:v>
                </c:pt>
                <c:pt idx="3454">
                  <c:v>56.59</c:v>
                </c:pt>
                <c:pt idx="3455">
                  <c:v>54.99</c:v>
                </c:pt>
                <c:pt idx="3456">
                  <c:v>58.59</c:v>
                </c:pt>
                <c:pt idx="3457">
                  <c:v>57.18</c:v>
                </c:pt>
                <c:pt idx="3458">
                  <c:v>57.31</c:v>
                </c:pt>
                <c:pt idx="3459">
                  <c:v>55.04</c:v>
                </c:pt>
                <c:pt idx="3460">
                  <c:v>54.59</c:v>
                </c:pt>
                <c:pt idx="3461">
                  <c:v>54.94</c:v>
                </c:pt>
                <c:pt idx="3462">
                  <c:v>53.72</c:v>
                </c:pt>
                <c:pt idx="3463">
                  <c:v>52.82</c:v>
                </c:pt>
                <c:pt idx="3464">
                  <c:v>53.47</c:v>
                </c:pt>
                <c:pt idx="3465">
                  <c:v>52.04</c:v>
                </c:pt>
                <c:pt idx="3466">
                  <c:v>54.99</c:v>
                </c:pt>
                <c:pt idx="3467">
                  <c:v>55.21</c:v>
                </c:pt>
                <c:pt idx="3468">
                  <c:v>53.96</c:v>
                </c:pt>
                <c:pt idx="3469">
                  <c:v>49.78</c:v>
                </c:pt>
                <c:pt idx="3470">
                  <c:v>49.55</c:v>
                </c:pt>
                <c:pt idx="3471">
                  <c:v>49.93</c:v>
                </c:pt>
                <c:pt idx="3472">
                  <c:v>52.84</c:v>
                </c:pt>
                <c:pt idx="3473">
                  <c:v>48.26</c:v>
                </c:pt>
                <c:pt idx="3474">
                  <c:v>50.85</c:v>
                </c:pt>
                <c:pt idx="3475">
                  <c:v>54.03</c:v>
                </c:pt>
                <c:pt idx="3476">
                  <c:v>52.92</c:v>
                </c:pt>
                <c:pt idx="3477">
                  <c:v>54.28</c:v>
                </c:pt>
                <c:pt idx="3478">
                  <c:v>54.91</c:v>
                </c:pt>
                <c:pt idx="3479">
                  <c:v>60.45</c:v>
                </c:pt>
                <c:pt idx="3480">
                  <c:v>61.86</c:v>
                </c:pt>
                <c:pt idx="3481">
                  <c:v>58.64</c:v>
                </c:pt>
                <c:pt idx="3482">
                  <c:v>55.6</c:v>
                </c:pt>
                <c:pt idx="3483">
                  <c:v>54.83</c:v>
                </c:pt>
                <c:pt idx="3484">
                  <c:v>55.58</c:v>
                </c:pt>
                <c:pt idx="3485">
                  <c:v>56.33</c:v>
                </c:pt>
                <c:pt idx="3486">
                  <c:v>56.8</c:v>
                </c:pt>
                <c:pt idx="3487">
                  <c:v>57.27</c:v>
                </c:pt>
                <c:pt idx="3488">
                  <c:v>57.52</c:v>
                </c:pt>
                <c:pt idx="3489">
                  <c:v>52.41</c:v>
                </c:pt>
                <c:pt idx="3490">
                  <c:v>56.55</c:v>
                </c:pt>
                <c:pt idx="3491">
                  <c:v>60.65</c:v>
                </c:pt>
                <c:pt idx="3492">
                  <c:v>61.68</c:v>
                </c:pt>
                <c:pt idx="3493">
                  <c:v>59.92</c:v>
                </c:pt>
                <c:pt idx="3494">
                  <c:v>60.78</c:v>
                </c:pt>
                <c:pt idx="3495">
                  <c:v>60.8</c:v>
                </c:pt>
                <c:pt idx="3496">
                  <c:v>57.31</c:v>
                </c:pt>
                <c:pt idx="3497">
                  <c:v>56.98</c:v>
                </c:pt>
                <c:pt idx="3498">
                  <c:v>58.24</c:v>
                </c:pt>
                <c:pt idx="3499">
                  <c:v>67.58</c:v>
                </c:pt>
                <c:pt idx="3500">
                  <c:v>69.31</c:v>
                </c:pt>
                <c:pt idx="3501">
                  <c:v>65.28</c:v>
                </c:pt>
                <c:pt idx="3502">
                  <c:v>64.959999999999994</c:v>
                </c:pt>
                <c:pt idx="3503">
                  <c:v>65.28</c:v>
                </c:pt>
                <c:pt idx="3504">
                  <c:v>69.03</c:v>
                </c:pt>
                <c:pt idx="3505">
                  <c:v>70.069999999999993</c:v>
                </c:pt>
                <c:pt idx="3506">
                  <c:v>62.4</c:v>
                </c:pt>
                <c:pt idx="3507">
                  <c:v>62.08</c:v>
                </c:pt>
                <c:pt idx="3508">
                  <c:v>61.19</c:v>
                </c:pt>
                <c:pt idx="3509">
                  <c:v>64.290000000000006</c:v>
                </c:pt>
                <c:pt idx="3510">
                  <c:v>65.42</c:v>
                </c:pt>
                <c:pt idx="3511">
                  <c:v>62.67</c:v>
                </c:pt>
                <c:pt idx="3512">
                  <c:v>63.57</c:v>
                </c:pt>
                <c:pt idx="3513">
                  <c:v>62.64</c:v>
                </c:pt>
                <c:pt idx="3514">
                  <c:v>65.72</c:v>
                </c:pt>
                <c:pt idx="3515">
                  <c:v>66.55</c:v>
                </c:pt>
                <c:pt idx="3516">
                  <c:v>60.66</c:v>
                </c:pt>
                <c:pt idx="3517">
                  <c:v>57.39</c:v>
                </c:pt>
                <c:pt idx="3518">
                  <c:v>55.45</c:v>
                </c:pt>
                <c:pt idx="3519">
                  <c:v>59.4</c:v>
                </c:pt>
                <c:pt idx="3520">
                  <c:v>60.28</c:v>
                </c:pt>
                <c:pt idx="3521">
                  <c:v>58.05</c:v>
                </c:pt>
                <c:pt idx="3522">
                  <c:v>59.38</c:v>
                </c:pt>
                <c:pt idx="3523">
                  <c:v>59.95</c:v>
                </c:pt>
                <c:pt idx="3524">
                  <c:v>62.23</c:v>
                </c:pt>
                <c:pt idx="3525">
                  <c:v>63.03</c:v>
                </c:pt>
                <c:pt idx="3526">
                  <c:v>64.510000000000005</c:v>
                </c:pt>
                <c:pt idx="3527">
                  <c:v>63.41</c:v>
                </c:pt>
                <c:pt idx="3528">
                  <c:v>57.98</c:v>
                </c:pt>
                <c:pt idx="3529">
                  <c:v>60.14</c:v>
                </c:pt>
                <c:pt idx="3530">
                  <c:v>59.54</c:v>
                </c:pt>
                <c:pt idx="3531">
                  <c:v>58.09</c:v>
                </c:pt>
                <c:pt idx="3532">
                  <c:v>55.8</c:v>
                </c:pt>
                <c:pt idx="3533">
                  <c:v>53.26</c:v>
                </c:pt>
                <c:pt idx="3534">
                  <c:v>57.05</c:v>
                </c:pt>
                <c:pt idx="3535">
                  <c:v>57.02</c:v>
                </c:pt>
                <c:pt idx="3536">
                  <c:v>52.61</c:v>
                </c:pt>
                <c:pt idx="3537">
                  <c:v>51.73</c:v>
                </c:pt>
                <c:pt idx="3538">
                  <c:v>53.1</c:v>
                </c:pt>
                <c:pt idx="3539">
                  <c:v>51.73</c:v>
                </c:pt>
                <c:pt idx="3540">
                  <c:v>53.93</c:v>
                </c:pt>
                <c:pt idx="3541">
                  <c:v>53.7</c:v>
                </c:pt>
                <c:pt idx="3542">
                  <c:v>56.06</c:v>
                </c:pt>
                <c:pt idx="3543">
                  <c:v>59.58</c:v>
                </c:pt>
                <c:pt idx="3544">
                  <c:v>59.2</c:v>
                </c:pt>
                <c:pt idx="3545">
                  <c:v>55.92</c:v>
                </c:pt>
                <c:pt idx="3546">
                  <c:v>56.79</c:v>
                </c:pt>
                <c:pt idx="3547">
                  <c:v>58.46</c:v>
                </c:pt>
                <c:pt idx="3548">
                  <c:v>60.5</c:v>
                </c:pt>
                <c:pt idx="3549">
                  <c:v>62.71</c:v>
                </c:pt>
                <c:pt idx="3550">
                  <c:v>61.21</c:v>
                </c:pt>
                <c:pt idx="3551">
                  <c:v>61.07</c:v>
                </c:pt>
                <c:pt idx="3552">
                  <c:v>57.38</c:v>
                </c:pt>
                <c:pt idx="3553">
                  <c:v>60.61</c:v>
                </c:pt>
                <c:pt idx="3554">
                  <c:v>62.83</c:v>
                </c:pt>
                <c:pt idx="3555">
                  <c:v>60.65</c:v>
                </c:pt>
                <c:pt idx="3556">
                  <c:v>60.91</c:v>
                </c:pt>
                <c:pt idx="3557">
                  <c:v>59.65</c:v>
                </c:pt>
                <c:pt idx="3558">
                  <c:v>62.95</c:v>
                </c:pt>
                <c:pt idx="3559">
                  <c:v>60.84</c:v>
                </c:pt>
                <c:pt idx="3560">
                  <c:v>59.35</c:v>
                </c:pt>
                <c:pt idx="3561">
                  <c:v>62.7</c:v>
                </c:pt>
                <c:pt idx="3562">
                  <c:v>70.77</c:v>
                </c:pt>
                <c:pt idx="3563">
                  <c:v>68.25</c:v>
                </c:pt>
                <c:pt idx="3564">
                  <c:v>65.47</c:v>
                </c:pt>
                <c:pt idx="3565">
                  <c:v>69.42</c:v>
                </c:pt>
                <c:pt idx="3566">
                  <c:v>72.040000000000006</c:v>
                </c:pt>
                <c:pt idx="3567">
                  <c:v>68.959999999999994</c:v>
                </c:pt>
                <c:pt idx="3568">
                  <c:v>66.7</c:v>
                </c:pt>
                <c:pt idx="3569">
                  <c:v>70.06</c:v>
                </c:pt>
                <c:pt idx="3570">
                  <c:v>71.959999999999994</c:v>
                </c:pt>
                <c:pt idx="3571">
                  <c:v>75.45</c:v>
                </c:pt>
                <c:pt idx="3572">
                  <c:v>78.34</c:v>
                </c:pt>
                <c:pt idx="3573">
                  <c:v>71.040000000000006</c:v>
                </c:pt>
                <c:pt idx="3574">
                  <c:v>71.22</c:v>
                </c:pt>
                <c:pt idx="3575">
                  <c:v>64.61</c:v>
                </c:pt>
                <c:pt idx="3576">
                  <c:v>66.900000000000006</c:v>
                </c:pt>
                <c:pt idx="3577">
                  <c:v>70.97</c:v>
                </c:pt>
                <c:pt idx="3578">
                  <c:v>73.02</c:v>
                </c:pt>
                <c:pt idx="3579">
                  <c:v>78.31</c:v>
                </c:pt>
                <c:pt idx="3580">
                  <c:v>78.61</c:v>
                </c:pt>
                <c:pt idx="3581">
                  <c:v>81.59</c:v>
                </c:pt>
                <c:pt idx="3582">
                  <c:v>81.58</c:v>
                </c:pt>
                <c:pt idx="3583">
                  <c:v>81.58</c:v>
                </c:pt>
                <c:pt idx="3584">
                  <c:v>74.510000000000005</c:v>
                </c:pt>
                <c:pt idx="3585">
                  <c:v>73.39</c:v>
                </c:pt>
                <c:pt idx="3586">
                  <c:v>79.209999999999994</c:v>
                </c:pt>
                <c:pt idx="3587">
                  <c:v>80.569999999999993</c:v>
                </c:pt>
                <c:pt idx="3588">
                  <c:v>83.15</c:v>
                </c:pt>
                <c:pt idx="3589">
                  <c:v>89.45</c:v>
                </c:pt>
                <c:pt idx="3590">
                  <c:v>89.41</c:v>
                </c:pt>
                <c:pt idx="3591">
                  <c:v>84.04</c:v>
                </c:pt>
                <c:pt idx="3592">
                  <c:v>82.97</c:v>
                </c:pt>
                <c:pt idx="3593">
                  <c:v>82.55</c:v>
                </c:pt>
                <c:pt idx="3594">
                  <c:v>79.14</c:v>
                </c:pt>
                <c:pt idx="3595">
                  <c:v>87.89</c:v>
                </c:pt>
                <c:pt idx="3596">
                  <c:v>88.14</c:v>
                </c:pt>
                <c:pt idx="3597">
                  <c:v>80.290000000000006</c:v>
                </c:pt>
                <c:pt idx="3598">
                  <c:v>79.540000000000006</c:v>
                </c:pt>
                <c:pt idx="3599">
                  <c:v>74.36</c:v>
                </c:pt>
                <c:pt idx="3600">
                  <c:v>76.41</c:v>
                </c:pt>
                <c:pt idx="3601">
                  <c:v>78.98</c:v>
                </c:pt>
                <c:pt idx="3602">
                  <c:v>74.06</c:v>
                </c:pt>
                <c:pt idx="3603">
                  <c:v>69.099999999999994</c:v>
                </c:pt>
                <c:pt idx="3604">
                  <c:v>72.459999999999994</c:v>
                </c:pt>
                <c:pt idx="3605">
                  <c:v>77.02</c:v>
                </c:pt>
                <c:pt idx="3606">
                  <c:v>79.52</c:v>
                </c:pt>
                <c:pt idx="3607">
                  <c:v>76.849999999999994</c:v>
                </c:pt>
                <c:pt idx="3608">
                  <c:v>77.290000000000006</c:v>
                </c:pt>
                <c:pt idx="3609">
                  <c:v>80.12</c:v>
                </c:pt>
                <c:pt idx="3610">
                  <c:v>77.52</c:v>
                </c:pt>
                <c:pt idx="3611">
                  <c:v>78</c:v>
                </c:pt>
                <c:pt idx="3612">
                  <c:v>77.62</c:v>
                </c:pt>
                <c:pt idx="3613">
                  <c:v>77.099999999999994</c:v>
                </c:pt>
                <c:pt idx="3614">
                  <c:v>84.08</c:v>
                </c:pt>
                <c:pt idx="3615">
                  <c:v>83.11</c:v>
                </c:pt>
                <c:pt idx="3616">
                  <c:v>78.680000000000007</c:v>
                </c:pt>
                <c:pt idx="3617">
                  <c:v>77.73</c:v>
                </c:pt>
                <c:pt idx="3618">
                  <c:v>74.69</c:v>
                </c:pt>
                <c:pt idx="3619">
                  <c:v>78.12</c:v>
                </c:pt>
                <c:pt idx="3620">
                  <c:v>77.849999999999994</c:v>
                </c:pt>
                <c:pt idx="3621">
                  <c:v>74.55</c:v>
                </c:pt>
                <c:pt idx="3622">
                  <c:v>72.569999999999993</c:v>
                </c:pt>
                <c:pt idx="3623">
                  <c:v>76.59</c:v>
                </c:pt>
                <c:pt idx="3624">
                  <c:v>84.63</c:v>
                </c:pt>
                <c:pt idx="3625">
                  <c:v>80.14</c:v>
                </c:pt>
                <c:pt idx="3626">
                  <c:v>80.959999999999994</c:v>
                </c:pt>
                <c:pt idx="3627">
                  <c:v>81.03</c:v>
                </c:pt>
                <c:pt idx="3628">
                  <c:v>83.77</c:v>
                </c:pt>
                <c:pt idx="3629">
                  <c:v>84.57</c:v>
                </c:pt>
                <c:pt idx="3630">
                  <c:v>85.75</c:v>
                </c:pt>
                <c:pt idx="3631">
                  <c:v>85.62</c:v>
                </c:pt>
                <c:pt idx="3632">
                  <c:v>85.29</c:v>
                </c:pt>
                <c:pt idx="3633">
                  <c:v>85.14</c:v>
                </c:pt>
                <c:pt idx="3634">
                  <c:v>85.22</c:v>
                </c:pt>
                <c:pt idx="3635">
                  <c:v>84.85</c:v>
                </c:pt>
                <c:pt idx="3636">
                  <c:v>85.74</c:v>
                </c:pt>
                <c:pt idx="3637">
                  <c:v>87.68</c:v>
                </c:pt>
                <c:pt idx="3638">
                  <c:v>87.44</c:v>
                </c:pt>
                <c:pt idx="3639">
                  <c:v>82.72</c:v>
                </c:pt>
                <c:pt idx="3640">
                  <c:v>81.760000000000005</c:v>
                </c:pt>
                <c:pt idx="3641">
                  <c:v>88.52</c:v>
                </c:pt>
                <c:pt idx="3642">
                  <c:v>94.03</c:v>
                </c:pt>
                <c:pt idx="3643">
                  <c:v>102.28</c:v>
                </c:pt>
                <c:pt idx="3644">
                  <c:v>94</c:v>
                </c:pt>
                <c:pt idx="3645">
                  <c:v>92.74</c:v>
                </c:pt>
                <c:pt idx="3646">
                  <c:v>96.17</c:v>
                </c:pt>
                <c:pt idx="3647">
                  <c:v>94.36</c:v>
                </c:pt>
                <c:pt idx="3648">
                  <c:v>95.54</c:v>
                </c:pt>
                <c:pt idx="3649">
                  <c:v>95.15</c:v>
                </c:pt>
                <c:pt idx="3650">
                  <c:v>100.75</c:v>
                </c:pt>
                <c:pt idx="3651">
                  <c:v>93.34</c:v>
                </c:pt>
                <c:pt idx="3652">
                  <c:v>100.4</c:v>
                </c:pt>
                <c:pt idx="3653">
                  <c:v>118.26</c:v>
                </c:pt>
                <c:pt idx="3654">
                  <c:v>110.28</c:v>
                </c:pt>
                <c:pt idx="3655">
                  <c:v>115.18</c:v>
                </c:pt>
                <c:pt idx="3656">
                  <c:v>131.82</c:v>
                </c:pt>
                <c:pt idx="3657">
                  <c:v>140.03</c:v>
                </c:pt>
                <c:pt idx="3658">
                  <c:v>133.37</c:v>
                </c:pt>
                <c:pt idx="3659">
                  <c:v>110.9</c:v>
                </c:pt>
                <c:pt idx="3660">
                  <c:v>105.31</c:v>
                </c:pt>
                <c:pt idx="3661">
                  <c:v>99.03</c:v>
                </c:pt>
                <c:pt idx="3662">
                  <c:v>105.08</c:v>
                </c:pt>
                <c:pt idx="3663">
                  <c:v>101.03</c:v>
                </c:pt>
                <c:pt idx="3664">
                  <c:v>100.57</c:v>
                </c:pt>
                <c:pt idx="3665">
                  <c:v>91.76</c:v>
                </c:pt>
                <c:pt idx="3666">
                  <c:v>91.77</c:v>
                </c:pt>
                <c:pt idx="3667">
                  <c:v>101.94</c:v>
                </c:pt>
                <c:pt idx="3668">
                  <c:v>105.38</c:v>
                </c:pt>
                <c:pt idx="3669">
                  <c:v>105.72</c:v>
                </c:pt>
                <c:pt idx="3670">
                  <c:v>113.14</c:v>
                </c:pt>
                <c:pt idx="3671">
                  <c:v>125.27</c:v>
                </c:pt>
                <c:pt idx="3672">
                  <c:v>129.28</c:v>
                </c:pt>
                <c:pt idx="3673">
                  <c:v>117.92</c:v>
                </c:pt>
                <c:pt idx="3674">
                  <c:v>112.98</c:v>
                </c:pt>
                <c:pt idx="3675">
                  <c:v>106.88</c:v>
                </c:pt>
                <c:pt idx="3676">
                  <c:v>108.34</c:v>
                </c:pt>
                <c:pt idx="3677">
                  <c:v>108.37</c:v>
                </c:pt>
                <c:pt idx="3678">
                  <c:v>116.37</c:v>
                </c:pt>
                <c:pt idx="3679">
                  <c:v>123.92</c:v>
                </c:pt>
                <c:pt idx="3680">
                  <c:v>122.67</c:v>
                </c:pt>
                <c:pt idx="3681">
                  <c:v>124.86</c:v>
                </c:pt>
                <c:pt idx="3682">
                  <c:v>129.87</c:v>
                </c:pt>
                <c:pt idx="3683">
                  <c:v>117.79</c:v>
                </c:pt>
                <c:pt idx="3684">
                  <c:v>116.33</c:v>
                </c:pt>
                <c:pt idx="3685">
                  <c:v>119.66</c:v>
                </c:pt>
                <c:pt idx="3686">
                  <c:v>122.32</c:v>
                </c:pt>
                <c:pt idx="3687">
                  <c:v>122.74</c:v>
                </c:pt>
                <c:pt idx="3688">
                  <c:v>125.12</c:v>
                </c:pt>
                <c:pt idx="3689">
                  <c:v>130.69</c:v>
                </c:pt>
                <c:pt idx="3690">
                  <c:v>128.12</c:v>
                </c:pt>
                <c:pt idx="3691">
                  <c:v>131.63</c:v>
                </c:pt>
                <c:pt idx="3692">
                  <c:v>129.27000000000001</c:v>
                </c:pt>
                <c:pt idx="3693">
                  <c:v>130.11000000000001</c:v>
                </c:pt>
                <c:pt idx="3694">
                  <c:v>128.74</c:v>
                </c:pt>
                <c:pt idx="3695">
                  <c:v>128.4</c:v>
                </c:pt>
                <c:pt idx="3696">
                  <c:v>135.16999999999999</c:v>
                </c:pt>
                <c:pt idx="3697">
                  <c:v>126.46</c:v>
                </c:pt>
                <c:pt idx="3698">
                  <c:v>121.99</c:v>
                </c:pt>
                <c:pt idx="3699">
                  <c:v>122.72</c:v>
                </c:pt>
                <c:pt idx="3700">
                  <c:v>121.42</c:v>
                </c:pt>
                <c:pt idx="3701">
                  <c:v>125.22</c:v>
                </c:pt>
                <c:pt idx="3702">
                  <c:v>126.76</c:v>
                </c:pt>
                <c:pt idx="3703">
                  <c:v>118.05</c:v>
                </c:pt>
                <c:pt idx="3704">
                  <c:v>118.73</c:v>
                </c:pt>
                <c:pt idx="3705">
                  <c:v>114.61</c:v>
                </c:pt>
                <c:pt idx="3706">
                  <c:v>117.95</c:v>
                </c:pt>
                <c:pt idx="3707">
                  <c:v>119.46</c:v>
                </c:pt>
                <c:pt idx="3708">
                  <c:v>114.86</c:v>
                </c:pt>
                <c:pt idx="3709">
                  <c:v>115.05</c:v>
                </c:pt>
                <c:pt idx="3710">
                  <c:v>111.1</c:v>
                </c:pt>
                <c:pt idx="3711">
                  <c:v>110.19</c:v>
                </c:pt>
                <c:pt idx="3712">
                  <c:v>111.15</c:v>
                </c:pt>
                <c:pt idx="3713">
                  <c:v>105.69</c:v>
                </c:pt>
                <c:pt idx="3714">
                  <c:v>102.49</c:v>
                </c:pt>
                <c:pt idx="3715">
                  <c:v>98.48</c:v>
                </c:pt>
                <c:pt idx="3716">
                  <c:v>107.12</c:v>
                </c:pt>
                <c:pt idx="3717">
                  <c:v>109.38</c:v>
                </c:pt>
                <c:pt idx="3718">
                  <c:v>99.27</c:v>
                </c:pt>
                <c:pt idx="3719">
                  <c:v>97.73</c:v>
                </c:pt>
                <c:pt idx="3720">
                  <c:v>102.26</c:v>
                </c:pt>
                <c:pt idx="3721">
                  <c:v>102.61</c:v>
                </c:pt>
                <c:pt idx="3722">
                  <c:v>105.29</c:v>
                </c:pt>
                <c:pt idx="3723">
                  <c:v>105.29</c:v>
                </c:pt>
                <c:pt idx="3724">
                  <c:v>114.23</c:v>
                </c:pt>
                <c:pt idx="3725">
                  <c:v>139.21</c:v>
                </c:pt>
                <c:pt idx="3726">
                  <c:v>144.09</c:v>
                </c:pt>
                <c:pt idx="3727">
                  <c:v>135.93</c:v>
                </c:pt>
                <c:pt idx="3728">
                  <c:v>138.1</c:v>
                </c:pt>
                <c:pt idx="3729">
                  <c:v>133.75</c:v>
                </c:pt>
                <c:pt idx="3730">
                  <c:v>138.91</c:v>
                </c:pt>
                <c:pt idx="3731">
                  <c:v>129.94</c:v>
                </c:pt>
                <c:pt idx="3732">
                  <c:v>125.98</c:v>
                </c:pt>
                <c:pt idx="3733">
                  <c:v>127</c:v>
                </c:pt>
                <c:pt idx="3734">
                  <c:v>133.22</c:v>
                </c:pt>
                <c:pt idx="3735">
                  <c:v>135.22</c:v>
                </c:pt>
                <c:pt idx="3736">
                  <c:v>130.43</c:v>
                </c:pt>
                <c:pt idx="3737">
                  <c:v>135.5</c:v>
                </c:pt>
                <c:pt idx="3738">
                  <c:v>144.16999999999999</c:v>
                </c:pt>
                <c:pt idx="3739">
                  <c:v>156.16</c:v>
                </c:pt>
                <c:pt idx="3740">
                  <c:v>151.13999999999999</c:v>
                </c:pt>
                <c:pt idx="3741">
                  <c:v>149.71</c:v>
                </c:pt>
                <c:pt idx="3742">
                  <c:v>145.25</c:v>
                </c:pt>
                <c:pt idx="3743">
                  <c:v>147.72</c:v>
                </c:pt>
                <c:pt idx="3744">
                  <c:v>148.11000000000001</c:v>
                </c:pt>
                <c:pt idx="3745">
                  <c:v>136.1</c:v>
                </c:pt>
                <c:pt idx="3746">
                  <c:v>137.76</c:v>
                </c:pt>
                <c:pt idx="3747">
                  <c:v>129.85</c:v>
                </c:pt>
                <c:pt idx="3748">
                  <c:v>127.69</c:v>
                </c:pt>
                <c:pt idx="3749">
                  <c:v>124.7</c:v>
                </c:pt>
                <c:pt idx="3750">
                  <c:v>122.9</c:v>
                </c:pt>
                <c:pt idx="3751">
                  <c:v>121.15</c:v>
                </c:pt>
                <c:pt idx="3752">
                  <c:v>123.7</c:v>
                </c:pt>
                <c:pt idx="3753">
                  <c:v>128.27000000000001</c:v>
                </c:pt>
                <c:pt idx="3754">
                  <c:v>128.55000000000001</c:v>
                </c:pt>
                <c:pt idx="3755">
                  <c:v>117.28</c:v>
                </c:pt>
                <c:pt idx="3756">
                  <c:v>119.93</c:v>
                </c:pt>
                <c:pt idx="3757">
                  <c:v>116.36</c:v>
                </c:pt>
                <c:pt idx="3758">
                  <c:v>120.5</c:v>
                </c:pt>
                <c:pt idx="3759">
                  <c:v>129.22999999999999</c:v>
                </c:pt>
                <c:pt idx="3760">
                  <c:v>122.04</c:v>
                </c:pt>
                <c:pt idx="3761">
                  <c:v>120.57</c:v>
                </c:pt>
                <c:pt idx="3762">
                  <c:v>122.58</c:v>
                </c:pt>
                <c:pt idx="3763">
                  <c:v>124.12</c:v>
                </c:pt>
                <c:pt idx="3764">
                  <c:v>125.12</c:v>
                </c:pt>
                <c:pt idx="3765">
                  <c:v>115.26</c:v>
                </c:pt>
                <c:pt idx="3766">
                  <c:v>111.11</c:v>
                </c:pt>
                <c:pt idx="3767">
                  <c:v>106.28</c:v>
                </c:pt>
                <c:pt idx="3768">
                  <c:v>113.82</c:v>
                </c:pt>
                <c:pt idx="3769">
                  <c:v>116.83</c:v>
                </c:pt>
                <c:pt idx="3770">
                  <c:v>117.7</c:v>
                </c:pt>
                <c:pt idx="3771">
                  <c:v>120.26</c:v>
                </c:pt>
                <c:pt idx="3772">
                  <c:v>123.81</c:v>
                </c:pt>
                <c:pt idx="3773">
                  <c:v>135.88999999999999</c:v>
                </c:pt>
                <c:pt idx="3774">
                  <c:v>133.85</c:v>
                </c:pt>
                <c:pt idx="3775">
                  <c:v>133.13</c:v>
                </c:pt>
                <c:pt idx="3776">
                  <c:v>126.33</c:v>
                </c:pt>
                <c:pt idx="3777">
                  <c:v>122.95</c:v>
                </c:pt>
                <c:pt idx="3778">
                  <c:v>130.13999999999999</c:v>
                </c:pt>
                <c:pt idx="3779">
                  <c:v>127.69</c:v>
                </c:pt>
                <c:pt idx="3780">
                  <c:v>124.84</c:v>
                </c:pt>
                <c:pt idx="3781">
                  <c:v>126.58</c:v>
                </c:pt>
                <c:pt idx="3782">
                  <c:v>120.72</c:v>
                </c:pt>
                <c:pt idx="3783">
                  <c:v>133.54</c:v>
                </c:pt>
                <c:pt idx="3784">
                  <c:v>133.12</c:v>
                </c:pt>
                <c:pt idx="3785">
                  <c:v>124.14</c:v>
                </c:pt>
                <c:pt idx="3786">
                  <c:v>121.54</c:v>
                </c:pt>
                <c:pt idx="3787">
                  <c:v>123.07</c:v>
                </c:pt>
                <c:pt idx="3788">
                  <c:v>128.87</c:v>
                </c:pt>
                <c:pt idx="3789">
                  <c:v>125.35</c:v>
                </c:pt>
                <c:pt idx="3790">
                  <c:v>124.07</c:v>
                </c:pt>
                <c:pt idx="3791">
                  <c:v>124.95</c:v>
                </c:pt>
                <c:pt idx="3792">
                  <c:v>133.79</c:v>
                </c:pt>
                <c:pt idx="3793">
                  <c:v>134.66</c:v>
                </c:pt>
                <c:pt idx="3794">
                  <c:v>130.54</c:v>
                </c:pt>
                <c:pt idx="3795">
                  <c:v>131.93</c:v>
                </c:pt>
                <c:pt idx="3796">
                  <c:v>137.28</c:v>
                </c:pt>
                <c:pt idx="3797">
                  <c:v>153.61000000000001</c:v>
                </c:pt>
                <c:pt idx="3798">
                  <c:v>158.12</c:v>
                </c:pt>
                <c:pt idx="3799">
                  <c:v>158.99</c:v>
                </c:pt>
                <c:pt idx="3800">
                  <c:v>148.13999999999999</c:v>
                </c:pt>
                <c:pt idx="3801">
                  <c:v>141.88999999999999</c:v>
                </c:pt>
                <c:pt idx="3802">
                  <c:v>152.94</c:v>
                </c:pt>
                <c:pt idx="3803">
                  <c:v>151.21</c:v>
                </c:pt>
                <c:pt idx="3804">
                  <c:v>152.01</c:v>
                </c:pt>
                <c:pt idx="3805">
                  <c:v>153.29</c:v>
                </c:pt>
                <c:pt idx="3806">
                  <c:v>148.46</c:v>
                </c:pt>
                <c:pt idx="3807">
                  <c:v>155.57</c:v>
                </c:pt>
                <c:pt idx="3808">
                  <c:v>160.72</c:v>
                </c:pt>
                <c:pt idx="3809">
                  <c:v>155.08000000000001</c:v>
                </c:pt>
                <c:pt idx="3810">
                  <c:v>152.88999999999999</c:v>
                </c:pt>
                <c:pt idx="3811">
                  <c:v>150.41999999999999</c:v>
                </c:pt>
                <c:pt idx="3812">
                  <c:v>145.79</c:v>
                </c:pt>
                <c:pt idx="3813">
                  <c:v>147.72999999999999</c:v>
                </c:pt>
                <c:pt idx="3814">
                  <c:v>155.61000000000001</c:v>
                </c:pt>
                <c:pt idx="3815">
                  <c:v>156.94999999999999</c:v>
                </c:pt>
                <c:pt idx="3816">
                  <c:v>154.02000000000001</c:v>
                </c:pt>
                <c:pt idx="3817">
                  <c:v>147.78</c:v>
                </c:pt>
                <c:pt idx="3818">
                  <c:v>140.19999999999999</c:v>
                </c:pt>
                <c:pt idx="3819">
                  <c:v>142.78</c:v>
                </c:pt>
                <c:pt idx="3820">
                  <c:v>144.6</c:v>
                </c:pt>
                <c:pt idx="3821">
                  <c:v>147.91999999999999</c:v>
                </c:pt>
                <c:pt idx="3822">
                  <c:v>148.41999999999999</c:v>
                </c:pt>
                <c:pt idx="3823">
                  <c:v>141.16999999999999</c:v>
                </c:pt>
                <c:pt idx="3824">
                  <c:v>136.28</c:v>
                </c:pt>
                <c:pt idx="3825">
                  <c:v>128.44</c:v>
                </c:pt>
                <c:pt idx="3826">
                  <c:v>128.33000000000001</c:v>
                </c:pt>
                <c:pt idx="3827">
                  <c:v>126.33</c:v>
                </c:pt>
                <c:pt idx="3828">
                  <c:v>124.4</c:v>
                </c:pt>
                <c:pt idx="3829">
                  <c:v>111.69</c:v>
                </c:pt>
                <c:pt idx="3830">
                  <c:v>119.99</c:v>
                </c:pt>
                <c:pt idx="3831">
                  <c:v>128.62</c:v>
                </c:pt>
                <c:pt idx="3832">
                  <c:v>130.83000000000001</c:v>
                </c:pt>
                <c:pt idx="3833">
                  <c:v>132.18</c:v>
                </c:pt>
                <c:pt idx="3834">
                  <c:v>129.33000000000001</c:v>
                </c:pt>
                <c:pt idx="3835">
                  <c:v>132.13</c:v>
                </c:pt>
                <c:pt idx="3836">
                  <c:v>133.53</c:v>
                </c:pt>
                <c:pt idx="3837">
                  <c:v>136.19999999999999</c:v>
                </c:pt>
                <c:pt idx="3838">
                  <c:v>129.6</c:v>
                </c:pt>
                <c:pt idx="3839">
                  <c:v>131.72999999999999</c:v>
                </c:pt>
                <c:pt idx="3840">
                  <c:v>131.22999999999999</c:v>
                </c:pt>
                <c:pt idx="3841">
                  <c:v>127.27</c:v>
                </c:pt>
                <c:pt idx="3842">
                  <c:v>119.77</c:v>
                </c:pt>
                <c:pt idx="3843">
                  <c:v>118.62</c:v>
                </c:pt>
                <c:pt idx="3844">
                  <c:v>126.5</c:v>
                </c:pt>
                <c:pt idx="3845">
                  <c:v>129.09</c:v>
                </c:pt>
                <c:pt idx="3846">
                  <c:v>131.1</c:v>
                </c:pt>
                <c:pt idx="3847">
                  <c:v>129.54</c:v>
                </c:pt>
                <c:pt idx="3848">
                  <c:v>132.79</c:v>
                </c:pt>
                <c:pt idx="3849">
                  <c:v>141.93</c:v>
                </c:pt>
                <c:pt idx="3850">
                  <c:v>135.08000000000001</c:v>
                </c:pt>
                <c:pt idx="3851">
                  <c:v>120.26</c:v>
                </c:pt>
                <c:pt idx="3852">
                  <c:v>111.26</c:v>
                </c:pt>
                <c:pt idx="3853">
                  <c:v>113.65</c:v>
                </c:pt>
                <c:pt idx="3854">
                  <c:v>118.32</c:v>
                </c:pt>
                <c:pt idx="3855">
                  <c:v>119.92</c:v>
                </c:pt>
                <c:pt idx="3856">
                  <c:v>115</c:v>
                </c:pt>
                <c:pt idx="3857">
                  <c:v>112.05</c:v>
                </c:pt>
                <c:pt idx="3858">
                  <c:v>113.17</c:v>
                </c:pt>
                <c:pt idx="3859">
                  <c:v>124.89</c:v>
                </c:pt>
                <c:pt idx="3860">
                  <c:v>120.07</c:v>
                </c:pt>
                <c:pt idx="3861">
                  <c:v>120.25</c:v>
                </c:pt>
                <c:pt idx="3862">
                  <c:v>121.61</c:v>
                </c:pt>
                <c:pt idx="3863">
                  <c:v>129.97</c:v>
                </c:pt>
                <c:pt idx="3864">
                  <c:v>125.78</c:v>
                </c:pt>
                <c:pt idx="3865">
                  <c:v>119.53</c:v>
                </c:pt>
                <c:pt idx="3866">
                  <c:v>113.87</c:v>
                </c:pt>
                <c:pt idx="3867">
                  <c:v>116.67</c:v>
                </c:pt>
                <c:pt idx="3868">
                  <c:v>119.52</c:v>
                </c:pt>
                <c:pt idx="3869">
                  <c:v>115.17</c:v>
                </c:pt>
                <c:pt idx="3870">
                  <c:v>112.34</c:v>
                </c:pt>
                <c:pt idx="3871">
                  <c:v>113.55</c:v>
                </c:pt>
                <c:pt idx="3872">
                  <c:v>122.27</c:v>
                </c:pt>
                <c:pt idx="3873">
                  <c:v>112.61</c:v>
                </c:pt>
                <c:pt idx="3874">
                  <c:v>114.53</c:v>
                </c:pt>
                <c:pt idx="3875">
                  <c:v>114.76</c:v>
                </c:pt>
                <c:pt idx="3876">
                  <c:v>114.69</c:v>
                </c:pt>
                <c:pt idx="3877">
                  <c:v>112.76</c:v>
                </c:pt>
                <c:pt idx="3878">
                  <c:v>107.74</c:v>
                </c:pt>
                <c:pt idx="3879">
                  <c:v>104.28</c:v>
                </c:pt>
                <c:pt idx="3880">
                  <c:v>100.7</c:v>
                </c:pt>
                <c:pt idx="3881">
                  <c:v>103.77</c:v>
                </c:pt>
                <c:pt idx="3882">
                  <c:v>99.54</c:v>
                </c:pt>
                <c:pt idx="3883">
                  <c:v>97.33</c:v>
                </c:pt>
                <c:pt idx="3884">
                  <c:v>97.76</c:v>
                </c:pt>
                <c:pt idx="3885">
                  <c:v>98.99</c:v>
                </c:pt>
                <c:pt idx="3886">
                  <c:v>105.63</c:v>
                </c:pt>
                <c:pt idx="3887">
                  <c:v>103.15</c:v>
                </c:pt>
                <c:pt idx="3888">
                  <c:v>100.75</c:v>
                </c:pt>
                <c:pt idx="3889">
                  <c:v>102.45</c:v>
                </c:pt>
                <c:pt idx="3890">
                  <c:v>109.63</c:v>
                </c:pt>
                <c:pt idx="3891">
                  <c:v>110.67</c:v>
                </c:pt>
                <c:pt idx="3892">
                  <c:v>110.59</c:v>
                </c:pt>
                <c:pt idx="3893">
                  <c:v>108.64</c:v>
                </c:pt>
                <c:pt idx="3894">
                  <c:v>111.01</c:v>
                </c:pt>
                <c:pt idx="3895">
                  <c:v>110.11</c:v>
                </c:pt>
                <c:pt idx="3896">
                  <c:v>119.62</c:v>
                </c:pt>
                <c:pt idx="3897">
                  <c:v>118.21</c:v>
                </c:pt>
                <c:pt idx="3898">
                  <c:v>117.45</c:v>
                </c:pt>
                <c:pt idx="3899">
                  <c:v>122.84</c:v>
                </c:pt>
                <c:pt idx="3900">
                  <c:v>120.03</c:v>
                </c:pt>
                <c:pt idx="3901">
                  <c:v>123.6</c:v>
                </c:pt>
                <c:pt idx="3902">
                  <c:v>121.08</c:v>
                </c:pt>
                <c:pt idx="3903">
                  <c:v>124.12</c:v>
                </c:pt>
                <c:pt idx="3904">
                  <c:v>122.52</c:v>
                </c:pt>
                <c:pt idx="3905">
                  <c:v>128.19</c:v>
                </c:pt>
                <c:pt idx="3906">
                  <c:v>133.33000000000001</c:v>
                </c:pt>
                <c:pt idx="3907">
                  <c:v>129.76</c:v>
                </c:pt>
                <c:pt idx="3908">
                  <c:v>129.28</c:v>
                </c:pt>
                <c:pt idx="3909">
                  <c:v>140.06</c:v>
                </c:pt>
                <c:pt idx="3910">
                  <c:v>173.59</c:v>
                </c:pt>
                <c:pt idx="3911">
                  <c:v>169.65</c:v>
                </c:pt>
                <c:pt idx="3912">
                  <c:v>198.71</c:v>
                </c:pt>
                <c:pt idx="3913">
                  <c:v>167.96</c:v>
                </c:pt>
                <c:pt idx="3914">
                  <c:v>180.11</c:v>
                </c:pt>
                <c:pt idx="3915">
                  <c:v>182.64</c:v>
                </c:pt>
                <c:pt idx="3916">
                  <c:v>162.31</c:v>
                </c:pt>
                <c:pt idx="3917">
                  <c:v>142.84</c:v>
                </c:pt>
                <c:pt idx="3918">
                  <c:v>151.4</c:v>
                </c:pt>
                <c:pt idx="3919">
                  <c:v>173.66</c:v>
                </c:pt>
                <c:pt idx="3920">
                  <c:v>161.66999999999999</c:v>
                </c:pt>
                <c:pt idx="3921">
                  <c:v>155.96</c:v>
                </c:pt>
                <c:pt idx="3922">
                  <c:v>150.58000000000001</c:v>
                </c:pt>
                <c:pt idx="3923">
                  <c:v>141.24</c:v>
                </c:pt>
                <c:pt idx="3924">
                  <c:v>135.93</c:v>
                </c:pt>
                <c:pt idx="3925">
                  <c:v>138.16999999999999</c:v>
                </c:pt>
                <c:pt idx="3926">
                  <c:v>147.75</c:v>
                </c:pt>
                <c:pt idx="3927">
                  <c:v>153.9</c:v>
                </c:pt>
                <c:pt idx="3928">
                  <c:v>147.72999999999999</c:v>
                </c:pt>
                <c:pt idx="3929">
                  <c:v>139.19999999999999</c:v>
                </c:pt>
                <c:pt idx="3930">
                  <c:v>143</c:v>
                </c:pt>
                <c:pt idx="3931">
                  <c:v>139.78</c:v>
                </c:pt>
                <c:pt idx="3932">
                  <c:v>129.68</c:v>
                </c:pt>
                <c:pt idx="3933">
                  <c:v>119.95</c:v>
                </c:pt>
                <c:pt idx="3934">
                  <c:v>118.84</c:v>
                </c:pt>
                <c:pt idx="3935">
                  <c:v>122.69</c:v>
                </c:pt>
                <c:pt idx="3936">
                  <c:v>122.78</c:v>
                </c:pt>
                <c:pt idx="3937">
                  <c:v>124.02</c:v>
                </c:pt>
                <c:pt idx="3938">
                  <c:v>120.61</c:v>
                </c:pt>
                <c:pt idx="3939">
                  <c:v>120.84</c:v>
                </c:pt>
                <c:pt idx="3940">
                  <c:v>126.28</c:v>
                </c:pt>
                <c:pt idx="3941">
                  <c:v>137.13</c:v>
                </c:pt>
                <c:pt idx="3942">
                  <c:v>130.38999999999999</c:v>
                </c:pt>
                <c:pt idx="3943">
                  <c:v>122.43</c:v>
                </c:pt>
                <c:pt idx="3944">
                  <c:v>122.46</c:v>
                </c:pt>
                <c:pt idx="3945">
                  <c:v>128.18</c:v>
                </c:pt>
                <c:pt idx="3946">
                  <c:v>137.55000000000001</c:v>
                </c:pt>
                <c:pt idx="3947">
                  <c:v>134.5</c:v>
                </c:pt>
                <c:pt idx="3948">
                  <c:v>140.71</c:v>
                </c:pt>
                <c:pt idx="3949">
                  <c:v>130.21</c:v>
                </c:pt>
                <c:pt idx="3950">
                  <c:v>135.07</c:v>
                </c:pt>
                <c:pt idx="3951">
                  <c:v>133.93</c:v>
                </c:pt>
                <c:pt idx="3952">
                  <c:v>125.6</c:v>
                </c:pt>
                <c:pt idx="3953">
                  <c:v>128.21</c:v>
                </c:pt>
                <c:pt idx="3954">
                  <c:v>120.52</c:v>
                </c:pt>
                <c:pt idx="3955">
                  <c:v>127.89</c:v>
                </c:pt>
                <c:pt idx="3956">
                  <c:v>130.30000000000001</c:v>
                </c:pt>
                <c:pt idx="3957">
                  <c:v>120.78</c:v>
                </c:pt>
                <c:pt idx="3958">
                  <c:v>122.5</c:v>
                </c:pt>
                <c:pt idx="3959">
                  <c:v>127.51</c:v>
                </c:pt>
                <c:pt idx="3960">
                  <c:v>132.29</c:v>
                </c:pt>
                <c:pt idx="3961">
                  <c:v>131.69999999999999</c:v>
                </c:pt>
                <c:pt idx="3962">
                  <c:v>132.29</c:v>
                </c:pt>
                <c:pt idx="3963">
                  <c:v>139.54</c:v>
                </c:pt>
                <c:pt idx="3964">
                  <c:v>145.37</c:v>
                </c:pt>
                <c:pt idx="3965">
                  <c:v>141.36000000000001</c:v>
                </c:pt>
                <c:pt idx="3966">
                  <c:v>136.02000000000001</c:v>
                </c:pt>
                <c:pt idx="3967">
                  <c:v>124.63</c:v>
                </c:pt>
                <c:pt idx="3968">
                  <c:v>120.95</c:v>
                </c:pt>
                <c:pt idx="3969">
                  <c:v>119.08</c:v>
                </c:pt>
                <c:pt idx="3970">
                  <c:v>114.42</c:v>
                </c:pt>
                <c:pt idx="3971">
                  <c:v>120.5</c:v>
                </c:pt>
                <c:pt idx="3972">
                  <c:v>115.11</c:v>
                </c:pt>
                <c:pt idx="3973">
                  <c:v>115.77</c:v>
                </c:pt>
                <c:pt idx="3974">
                  <c:v>119.8</c:v>
                </c:pt>
                <c:pt idx="3975">
                  <c:v>118.8</c:v>
                </c:pt>
                <c:pt idx="3976">
                  <c:v>114.37</c:v>
                </c:pt>
                <c:pt idx="3977">
                  <c:v>107.34</c:v>
                </c:pt>
                <c:pt idx="3978">
                  <c:v>104.43</c:v>
                </c:pt>
                <c:pt idx="3979">
                  <c:v>114.19</c:v>
                </c:pt>
                <c:pt idx="3980">
                  <c:v>110.84</c:v>
                </c:pt>
                <c:pt idx="3981">
                  <c:v>107.7</c:v>
                </c:pt>
                <c:pt idx="3982">
                  <c:v>105.74</c:v>
                </c:pt>
                <c:pt idx="3983">
                  <c:v>109.02</c:v>
                </c:pt>
                <c:pt idx="3984">
                  <c:v>110.85</c:v>
                </c:pt>
                <c:pt idx="3985">
                  <c:v>108.3</c:v>
                </c:pt>
                <c:pt idx="3986">
                  <c:v>113.45</c:v>
                </c:pt>
                <c:pt idx="3987">
                  <c:v>110.64</c:v>
                </c:pt>
                <c:pt idx="3988">
                  <c:v>110.77</c:v>
                </c:pt>
                <c:pt idx="3989">
                  <c:v>110.53</c:v>
                </c:pt>
                <c:pt idx="3990">
                  <c:v>134.63</c:v>
                </c:pt>
                <c:pt idx="3991">
                  <c:v>130.41</c:v>
                </c:pt>
                <c:pt idx="3992">
                  <c:v>131.72999999999999</c:v>
                </c:pt>
                <c:pt idx="3993">
                  <c:v>127.07</c:v>
                </c:pt>
                <c:pt idx="3994">
                  <c:v>114.07</c:v>
                </c:pt>
                <c:pt idx="3995">
                  <c:v>111.75</c:v>
                </c:pt>
                <c:pt idx="3996">
                  <c:v>112.48</c:v>
                </c:pt>
                <c:pt idx="3997">
                  <c:v>113.5</c:v>
                </c:pt>
                <c:pt idx="3998">
                  <c:v>112.45</c:v>
                </c:pt>
                <c:pt idx="3999">
                  <c:v>107.19</c:v>
                </c:pt>
                <c:pt idx="4000">
                  <c:v>112.85</c:v>
                </c:pt>
                <c:pt idx="4001">
                  <c:v>106.66</c:v>
                </c:pt>
                <c:pt idx="4002">
                  <c:v>109.95</c:v>
                </c:pt>
                <c:pt idx="4003">
                  <c:v>113.02</c:v>
                </c:pt>
                <c:pt idx="4004">
                  <c:v>104.88</c:v>
                </c:pt>
                <c:pt idx="4005">
                  <c:v>111.15</c:v>
                </c:pt>
                <c:pt idx="4006">
                  <c:v>109.76</c:v>
                </c:pt>
                <c:pt idx="4007">
                  <c:v>112.03</c:v>
                </c:pt>
                <c:pt idx="4008">
                  <c:v>116.38</c:v>
                </c:pt>
                <c:pt idx="4009">
                  <c:v>115.15</c:v>
                </c:pt>
                <c:pt idx="4010">
                  <c:v>124.6</c:v>
                </c:pt>
                <c:pt idx="4011">
                  <c:v>115.91</c:v>
                </c:pt>
                <c:pt idx="4012">
                  <c:v>120.94</c:v>
                </c:pt>
                <c:pt idx="4013">
                  <c:v>118.74</c:v>
                </c:pt>
                <c:pt idx="4014">
                  <c:v>112.55</c:v>
                </c:pt>
                <c:pt idx="4015">
                  <c:v>108.64</c:v>
                </c:pt>
                <c:pt idx="4016">
                  <c:v>112.13</c:v>
                </c:pt>
                <c:pt idx="4017">
                  <c:v>119.94</c:v>
                </c:pt>
                <c:pt idx="4018">
                  <c:v>121.8</c:v>
                </c:pt>
                <c:pt idx="4019">
                  <c:v>117.24</c:v>
                </c:pt>
                <c:pt idx="4020">
                  <c:v>121.14</c:v>
                </c:pt>
                <c:pt idx="4021">
                  <c:v>120.51</c:v>
                </c:pt>
                <c:pt idx="4022">
                  <c:v>130.69</c:v>
                </c:pt>
                <c:pt idx="4023">
                  <c:v>126.65</c:v>
                </c:pt>
                <c:pt idx="4024">
                  <c:v>118.4</c:v>
                </c:pt>
                <c:pt idx="4025">
                  <c:v>117.56</c:v>
                </c:pt>
                <c:pt idx="4026">
                  <c:v>110.37</c:v>
                </c:pt>
                <c:pt idx="4027">
                  <c:v>110.45</c:v>
                </c:pt>
                <c:pt idx="4028">
                  <c:v>110.68</c:v>
                </c:pt>
                <c:pt idx="4029">
                  <c:v>109.84</c:v>
                </c:pt>
                <c:pt idx="4030">
                  <c:v>107.93</c:v>
                </c:pt>
                <c:pt idx="4031">
                  <c:v>102.92</c:v>
                </c:pt>
                <c:pt idx="4032">
                  <c:v>109.64</c:v>
                </c:pt>
                <c:pt idx="4033">
                  <c:v>111.31</c:v>
                </c:pt>
                <c:pt idx="4034">
                  <c:v>105.2</c:v>
                </c:pt>
                <c:pt idx="4035">
                  <c:v>104.34</c:v>
                </c:pt>
                <c:pt idx="4036">
                  <c:v>107.23</c:v>
                </c:pt>
                <c:pt idx="4037">
                  <c:v>105.11</c:v>
                </c:pt>
                <c:pt idx="4038">
                  <c:v>101.86</c:v>
                </c:pt>
                <c:pt idx="4039">
                  <c:v>97.11</c:v>
                </c:pt>
                <c:pt idx="4040">
                  <c:v>96.61</c:v>
                </c:pt>
                <c:pt idx="4041">
                  <c:v>99.32</c:v>
                </c:pt>
                <c:pt idx="4042">
                  <c:v>101.31</c:v>
                </c:pt>
                <c:pt idx="4043">
                  <c:v>97.04</c:v>
                </c:pt>
                <c:pt idx="4044">
                  <c:v>106</c:v>
                </c:pt>
                <c:pt idx="4045">
                  <c:v>101.11</c:v>
                </c:pt>
                <c:pt idx="4046">
                  <c:v>117.33</c:v>
                </c:pt>
                <c:pt idx="4047">
                  <c:v>117.72</c:v>
                </c:pt>
                <c:pt idx="4048">
                  <c:v>122.09</c:v>
                </c:pt>
                <c:pt idx="4049">
                  <c:v>115.24</c:v>
                </c:pt>
                <c:pt idx="4050">
                  <c:v>113.55</c:v>
                </c:pt>
                <c:pt idx="4051">
                  <c:v>127.59</c:v>
                </c:pt>
                <c:pt idx="4052">
                  <c:v>141.66999999999999</c:v>
                </c:pt>
                <c:pt idx="4053">
                  <c:v>128.22999999999999</c:v>
                </c:pt>
                <c:pt idx="4054">
                  <c:v>130.18</c:v>
                </c:pt>
                <c:pt idx="4055">
                  <c:v>126.64</c:v>
                </c:pt>
                <c:pt idx="4056">
                  <c:v>136.16999999999999</c:v>
                </c:pt>
                <c:pt idx="4057">
                  <c:v>127.18</c:v>
                </c:pt>
                <c:pt idx="4058">
                  <c:v>126.37</c:v>
                </c:pt>
                <c:pt idx="4059">
                  <c:v>128.33000000000001</c:v>
                </c:pt>
                <c:pt idx="4060">
                  <c:v>130.16</c:v>
                </c:pt>
                <c:pt idx="4061">
                  <c:v>130.16999999999999</c:v>
                </c:pt>
                <c:pt idx="4062">
                  <c:v>129.16999999999999</c:v>
                </c:pt>
                <c:pt idx="4063">
                  <c:v>134.62</c:v>
                </c:pt>
                <c:pt idx="4064">
                  <c:v>135.44999999999999</c:v>
                </c:pt>
                <c:pt idx="4065">
                  <c:v>131.83000000000001</c:v>
                </c:pt>
                <c:pt idx="4066">
                  <c:v>128.13</c:v>
                </c:pt>
                <c:pt idx="4067">
                  <c:v>131.21</c:v>
                </c:pt>
                <c:pt idx="4068">
                  <c:v>130.94</c:v>
                </c:pt>
                <c:pt idx="4069">
                  <c:v>129.16</c:v>
                </c:pt>
                <c:pt idx="4070">
                  <c:v>131.9</c:v>
                </c:pt>
                <c:pt idx="4071">
                  <c:v>126.86</c:v>
                </c:pt>
                <c:pt idx="4072">
                  <c:v>120.55</c:v>
                </c:pt>
                <c:pt idx="4073">
                  <c:v>118.64</c:v>
                </c:pt>
                <c:pt idx="4074">
                  <c:v>118.74</c:v>
                </c:pt>
                <c:pt idx="4075">
                  <c:v>121.74</c:v>
                </c:pt>
                <c:pt idx="4076">
                  <c:v>120.09</c:v>
                </c:pt>
                <c:pt idx="4077">
                  <c:v>117.1</c:v>
                </c:pt>
                <c:pt idx="4078">
                  <c:v>117.05</c:v>
                </c:pt>
                <c:pt idx="4079">
                  <c:v>116.79</c:v>
                </c:pt>
                <c:pt idx="4080">
                  <c:v>124.47</c:v>
                </c:pt>
                <c:pt idx="4081">
                  <c:v>124.11</c:v>
                </c:pt>
                <c:pt idx="4082">
                  <c:v>122.19</c:v>
                </c:pt>
                <c:pt idx="4083">
                  <c:v>116.08</c:v>
                </c:pt>
                <c:pt idx="4084">
                  <c:v>113.11</c:v>
                </c:pt>
                <c:pt idx="4085">
                  <c:v>115.09</c:v>
                </c:pt>
                <c:pt idx="4086">
                  <c:v>112.79</c:v>
                </c:pt>
                <c:pt idx="4087">
                  <c:v>111.57</c:v>
                </c:pt>
                <c:pt idx="4088">
                  <c:v>107.43</c:v>
                </c:pt>
                <c:pt idx="4089">
                  <c:v>109.31</c:v>
                </c:pt>
                <c:pt idx="4090">
                  <c:v>110.06</c:v>
                </c:pt>
                <c:pt idx="4091">
                  <c:v>114.59</c:v>
                </c:pt>
                <c:pt idx="4092">
                  <c:v>115.32</c:v>
                </c:pt>
                <c:pt idx="4093">
                  <c:v>111.51</c:v>
                </c:pt>
                <c:pt idx="4094">
                  <c:v>118.25</c:v>
                </c:pt>
                <c:pt idx="4095">
                  <c:v>127.2</c:v>
                </c:pt>
                <c:pt idx="4096">
                  <c:v>124.98</c:v>
                </c:pt>
                <c:pt idx="4097">
                  <c:v>129.74</c:v>
                </c:pt>
                <c:pt idx="4098">
                  <c:v>121.65</c:v>
                </c:pt>
                <c:pt idx="4099">
                  <c:v>126.66</c:v>
                </c:pt>
                <c:pt idx="4100">
                  <c:v>118.62</c:v>
                </c:pt>
                <c:pt idx="4101">
                  <c:v>113.77</c:v>
                </c:pt>
                <c:pt idx="4102">
                  <c:v>118.04</c:v>
                </c:pt>
                <c:pt idx="4103">
                  <c:v>115.75</c:v>
                </c:pt>
                <c:pt idx="4104">
                  <c:v>118.46</c:v>
                </c:pt>
                <c:pt idx="4105">
                  <c:v>115.03</c:v>
                </c:pt>
                <c:pt idx="4106">
                  <c:v>111.87</c:v>
                </c:pt>
                <c:pt idx="4107">
                  <c:v>111.93</c:v>
                </c:pt>
                <c:pt idx="4108">
                  <c:v>111.38</c:v>
                </c:pt>
                <c:pt idx="4109">
                  <c:v>116</c:v>
                </c:pt>
                <c:pt idx="4110">
                  <c:v>114.53</c:v>
                </c:pt>
                <c:pt idx="4111">
                  <c:v>113.78</c:v>
                </c:pt>
                <c:pt idx="4112">
                  <c:v>114.62</c:v>
                </c:pt>
                <c:pt idx="4113">
                  <c:v>127.02</c:v>
                </c:pt>
                <c:pt idx="4114">
                  <c:v>124.57</c:v>
                </c:pt>
                <c:pt idx="4115">
                  <c:v>121.12</c:v>
                </c:pt>
                <c:pt idx="4116">
                  <c:v>116.19</c:v>
                </c:pt>
                <c:pt idx="4117">
                  <c:v>117.72</c:v>
                </c:pt>
                <c:pt idx="4118">
                  <c:v>114.92</c:v>
                </c:pt>
                <c:pt idx="4119">
                  <c:v>109.63</c:v>
                </c:pt>
                <c:pt idx="4120">
                  <c:v>103.45</c:v>
                </c:pt>
                <c:pt idx="4121">
                  <c:v>106.51</c:v>
                </c:pt>
                <c:pt idx="4122">
                  <c:v>113.44</c:v>
                </c:pt>
                <c:pt idx="4123">
                  <c:v>105.86</c:v>
                </c:pt>
                <c:pt idx="4124">
                  <c:v>107.22</c:v>
                </c:pt>
                <c:pt idx="4125">
                  <c:v>104.97</c:v>
                </c:pt>
                <c:pt idx="4126">
                  <c:v>106.87</c:v>
                </c:pt>
                <c:pt idx="4127">
                  <c:v>107.7</c:v>
                </c:pt>
                <c:pt idx="4128">
                  <c:v>105.78</c:v>
                </c:pt>
                <c:pt idx="4129">
                  <c:v>105.89</c:v>
                </c:pt>
                <c:pt idx="4130">
                  <c:v>100.23</c:v>
                </c:pt>
                <c:pt idx="4131">
                  <c:v>106.34</c:v>
                </c:pt>
                <c:pt idx="4132">
                  <c:v>104.26</c:v>
                </c:pt>
                <c:pt idx="4133">
                  <c:v>107.28</c:v>
                </c:pt>
                <c:pt idx="4134">
                  <c:v>113.92</c:v>
                </c:pt>
                <c:pt idx="4135">
                  <c:v>106.72</c:v>
                </c:pt>
                <c:pt idx="4136">
                  <c:v>108.68</c:v>
                </c:pt>
                <c:pt idx="4137">
                  <c:v>110.6</c:v>
                </c:pt>
                <c:pt idx="4138">
                  <c:v>107.86</c:v>
                </c:pt>
                <c:pt idx="4139">
                  <c:v>108.6</c:v>
                </c:pt>
                <c:pt idx="4140">
                  <c:v>106.21</c:v>
                </c:pt>
                <c:pt idx="4141">
                  <c:v>109.78</c:v>
                </c:pt>
                <c:pt idx="4142">
                  <c:v>113.22</c:v>
                </c:pt>
                <c:pt idx="4143">
                  <c:v>111.97</c:v>
                </c:pt>
                <c:pt idx="4144">
                  <c:v>112.09</c:v>
                </c:pt>
                <c:pt idx="4145">
                  <c:v>109.2</c:v>
                </c:pt>
                <c:pt idx="4146">
                  <c:v>111.02</c:v>
                </c:pt>
                <c:pt idx="4147">
                  <c:v>114.27</c:v>
                </c:pt>
                <c:pt idx="4148">
                  <c:v>115.59</c:v>
                </c:pt>
                <c:pt idx="4149">
                  <c:v>108.31</c:v>
                </c:pt>
                <c:pt idx="4150">
                  <c:v>110.77</c:v>
                </c:pt>
                <c:pt idx="4151">
                  <c:v>110.8</c:v>
                </c:pt>
                <c:pt idx="4152">
                  <c:v>108.71</c:v>
                </c:pt>
                <c:pt idx="4153">
                  <c:v>109.1</c:v>
                </c:pt>
                <c:pt idx="4154">
                  <c:v>106.48</c:v>
                </c:pt>
                <c:pt idx="4155">
                  <c:v>109.57</c:v>
                </c:pt>
                <c:pt idx="4156">
                  <c:v>110.33</c:v>
                </c:pt>
                <c:pt idx="4157">
                  <c:v>105.33</c:v>
                </c:pt>
                <c:pt idx="4158">
                  <c:v>105.45</c:v>
                </c:pt>
                <c:pt idx="4159">
                  <c:v>100.88</c:v>
                </c:pt>
                <c:pt idx="4160">
                  <c:v>106.63</c:v>
                </c:pt>
                <c:pt idx="4161">
                  <c:v>101.36</c:v>
                </c:pt>
                <c:pt idx="4162">
                  <c:v>97.03</c:v>
                </c:pt>
                <c:pt idx="4163">
                  <c:v>98.67</c:v>
                </c:pt>
                <c:pt idx="4164">
                  <c:v>97.82</c:v>
                </c:pt>
                <c:pt idx="4165">
                  <c:v>102.87</c:v>
                </c:pt>
                <c:pt idx="4166">
                  <c:v>99.99</c:v>
                </c:pt>
                <c:pt idx="4167">
                  <c:v>92.72</c:v>
                </c:pt>
                <c:pt idx="4168">
                  <c:v>90.82</c:v>
                </c:pt>
                <c:pt idx="4169">
                  <c:v>91.04</c:v>
                </c:pt>
                <c:pt idx="4170">
                  <c:v>92.24</c:v>
                </c:pt>
                <c:pt idx="4171">
                  <c:v>90.63</c:v>
                </c:pt>
                <c:pt idx="4172">
                  <c:v>86.28</c:v>
                </c:pt>
                <c:pt idx="4173">
                  <c:v>86.38</c:v>
                </c:pt>
                <c:pt idx="4174">
                  <c:v>94.2</c:v>
                </c:pt>
                <c:pt idx="4175">
                  <c:v>96.57</c:v>
                </c:pt>
                <c:pt idx="4176">
                  <c:v>97.88</c:v>
                </c:pt>
                <c:pt idx="4177">
                  <c:v>96.13</c:v>
                </c:pt>
                <c:pt idx="4178">
                  <c:v>94.31</c:v>
                </c:pt>
                <c:pt idx="4179">
                  <c:v>99.37</c:v>
                </c:pt>
                <c:pt idx="4180">
                  <c:v>98.73</c:v>
                </c:pt>
                <c:pt idx="4181">
                  <c:v>109.59</c:v>
                </c:pt>
                <c:pt idx="4182">
                  <c:v>108.86</c:v>
                </c:pt>
                <c:pt idx="4183">
                  <c:v>112.82</c:v>
                </c:pt>
                <c:pt idx="4184">
                  <c:v>121.15</c:v>
                </c:pt>
                <c:pt idx="4185">
                  <c:v>119.59</c:v>
                </c:pt>
                <c:pt idx="4186">
                  <c:v>113.29</c:v>
                </c:pt>
                <c:pt idx="4187">
                  <c:v>108.66</c:v>
                </c:pt>
                <c:pt idx="4188">
                  <c:v>111.26</c:v>
                </c:pt>
                <c:pt idx="4189">
                  <c:v>108.56</c:v>
                </c:pt>
                <c:pt idx="4190">
                  <c:v>106.85</c:v>
                </c:pt>
                <c:pt idx="4191">
                  <c:v>110.21</c:v>
                </c:pt>
                <c:pt idx="4192">
                  <c:v>108.55</c:v>
                </c:pt>
                <c:pt idx="4193">
                  <c:v>104.4</c:v>
                </c:pt>
                <c:pt idx="4194">
                  <c:v>105.42</c:v>
                </c:pt>
                <c:pt idx="4195">
                  <c:v>107.46</c:v>
                </c:pt>
                <c:pt idx="4196">
                  <c:v>100.64</c:v>
                </c:pt>
                <c:pt idx="4197">
                  <c:v>100.7</c:v>
                </c:pt>
                <c:pt idx="4198">
                  <c:v>95.96</c:v>
                </c:pt>
                <c:pt idx="4199">
                  <c:v>94.5</c:v>
                </c:pt>
                <c:pt idx="4200">
                  <c:v>98.04</c:v>
                </c:pt>
                <c:pt idx="4201">
                  <c:v>95.58</c:v>
                </c:pt>
                <c:pt idx="4202">
                  <c:v>93.85</c:v>
                </c:pt>
                <c:pt idx="4203">
                  <c:v>94.23</c:v>
                </c:pt>
                <c:pt idx="4204">
                  <c:v>105.35</c:v>
                </c:pt>
                <c:pt idx="4205">
                  <c:v>106.55</c:v>
                </c:pt>
                <c:pt idx="4206">
                  <c:v>93.78</c:v>
                </c:pt>
                <c:pt idx="4207">
                  <c:v>91.83</c:v>
                </c:pt>
                <c:pt idx="4208">
                  <c:v>89.35</c:v>
                </c:pt>
                <c:pt idx="4209">
                  <c:v>88.13</c:v>
                </c:pt>
                <c:pt idx="4210">
                  <c:v>85.34</c:v>
                </c:pt>
                <c:pt idx="4211">
                  <c:v>82.49</c:v>
                </c:pt>
                <c:pt idx="4212">
                  <c:v>86.15</c:v>
                </c:pt>
                <c:pt idx="4213">
                  <c:v>83.57</c:v>
                </c:pt>
                <c:pt idx="4214">
                  <c:v>89.67</c:v>
                </c:pt>
                <c:pt idx="4215">
                  <c:v>93.45</c:v>
                </c:pt>
                <c:pt idx="4216">
                  <c:v>91.09</c:v>
                </c:pt>
                <c:pt idx="4217">
                  <c:v>91.14</c:v>
                </c:pt>
                <c:pt idx="4218">
                  <c:v>93.92</c:v>
                </c:pt>
                <c:pt idx="4219">
                  <c:v>100.11</c:v>
                </c:pt>
                <c:pt idx="4220">
                  <c:v>102.43</c:v>
                </c:pt>
                <c:pt idx="4221">
                  <c:v>100.99</c:v>
                </c:pt>
                <c:pt idx="4222">
                  <c:v>91.82</c:v>
                </c:pt>
                <c:pt idx="4223">
                  <c:v>94.16</c:v>
                </c:pt>
                <c:pt idx="4224">
                  <c:v>97.27</c:v>
                </c:pt>
                <c:pt idx="4225">
                  <c:v>91.73</c:v>
                </c:pt>
                <c:pt idx="4226">
                  <c:v>91.93</c:v>
                </c:pt>
                <c:pt idx="4227">
                  <c:v>100.16</c:v>
                </c:pt>
                <c:pt idx="4228">
                  <c:v>99.07</c:v>
                </c:pt>
                <c:pt idx="4229">
                  <c:v>97.99</c:v>
                </c:pt>
                <c:pt idx="4230">
                  <c:v>94.14</c:v>
                </c:pt>
                <c:pt idx="4231">
                  <c:v>94.09</c:v>
                </c:pt>
                <c:pt idx="4232">
                  <c:v>95.2</c:v>
                </c:pt>
                <c:pt idx="4233">
                  <c:v>96.97</c:v>
                </c:pt>
                <c:pt idx="4234">
                  <c:v>97.91</c:v>
                </c:pt>
                <c:pt idx="4235">
                  <c:v>95.69</c:v>
                </c:pt>
                <c:pt idx="4236">
                  <c:v>98.59</c:v>
                </c:pt>
                <c:pt idx="4237">
                  <c:v>106.23</c:v>
                </c:pt>
                <c:pt idx="4238">
                  <c:v>107.51</c:v>
                </c:pt>
                <c:pt idx="4239">
                  <c:v>102.83</c:v>
                </c:pt>
                <c:pt idx="4240">
                  <c:v>98.78</c:v>
                </c:pt>
                <c:pt idx="4241">
                  <c:v>97.96</c:v>
                </c:pt>
                <c:pt idx="4242">
                  <c:v>95.62</c:v>
                </c:pt>
                <c:pt idx="4243">
                  <c:v>92.97</c:v>
                </c:pt>
                <c:pt idx="4244">
                  <c:v>89.67</c:v>
                </c:pt>
                <c:pt idx="4245">
                  <c:v>86.79</c:v>
                </c:pt>
                <c:pt idx="4246">
                  <c:v>94.5</c:v>
                </c:pt>
                <c:pt idx="4247">
                  <c:v>93.87</c:v>
                </c:pt>
                <c:pt idx="4248">
                  <c:v>91</c:v>
                </c:pt>
                <c:pt idx="4249">
                  <c:v>91.97</c:v>
                </c:pt>
                <c:pt idx="4250">
                  <c:v>94.29</c:v>
                </c:pt>
                <c:pt idx="4251">
                  <c:v>94.45</c:v>
                </c:pt>
                <c:pt idx="4252">
                  <c:v>95.04</c:v>
                </c:pt>
                <c:pt idx="4253">
                  <c:v>94.81</c:v>
                </c:pt>
                <c:pt idx="4254">
                  <c:v>99.08</c:v>
                </c:pt>
                <c:pt idx="4255">
                  <c:v>97.76</c:v>
                </c:pt>
                <c:pt idx="4256">
                  <c:v>98.65</c:v>
                </c:pt>
                <c:pt idx="4257">
                  <c:v>100.42</c:v>
                </c:pt>
                <c:pt idx="4258">
                  <c:v>99.41</c:v>
                </c:pt>
                <c:pt idx="4259">
                  <c:v>101.82</c:v>
                </c:pt>
                <c:pt idx="4260">
                  <c:v>112.26</c:v>
                </c:pt>
                <c:pt idx="4261">
                  <c:v>121.22</c:v>
                </c:pt>
                <c:pt idx="4262">
                  <c:v>119.24</c:v>
                </c:pt>
                <c:pt idx="4263">
                  <c:v>112.69</c:v>
                </c:pt>
                <c:pt idx="4264">
                  <c:v>110.42</c:v>
                </c:pt>
                <c:pt idx="4265">
                  <c:v>108.26</c:v>
                </c:pt>
                <c:pt idx="4266">
                  <c:v>118.26</c:v>
                </c:pt>
                <c:pt idx="4267">
                  <c:v>118.44</c:v>
                </c:pt>
                <c:pt idx="4268">
                  <c:v>106.34</c:v>
                </c:pt>
                <c:pt idx="4269">
                  <c:v>103.74</c:v>
                </c:pt>
                <c:pt idx="4270">
                  <c:v>102.81</c:v>
                </c:pt>
                <c:pt idx="4271">
                  <c:v>110.13</c:v>
                </c:pt>
                <c:pt idx="4272">
                  <c:v>111.57</c:v>
                </c:pt>
                <c:pt idx="4273">
                  <c:v>111.38</c:v>
                </c:pt>
                <c:pt idx="4274">
                  <c:v>108.5</c:v>
                </c:pt>
                <c:pt idx="4275">
                  <c:v>105.63</c:v>
                </c:pt>
                <c:pt idx="4276">
                  <c:v>106.66</c:v>
                </c:pt>
                <c:pt idx="4277">
                  <c:v>109.22</c:v>
                </c:pt>
                <c:pt idx="4278">
                  <c:v>108.76</c:v>
                </c:pt>
                <c:pt idx="4279">
                  <c:v>106.7</c:v>
                </c:pt>
                <c:pt idx="4280">
                  <c:v>107.77</c:v>
                </c:pt>
                <c:pt idx="4281">
                  <c:v>114.2</c:v>
                </c:pt>
                <c:pt idx="4282">
                  <c:v>119.15</c:v>
                </c:pt>
                <c:pt idx="4283">
                  <c:v>114.81</c:v>
                </c:pt>
                <c:pt idx="4284">
                  <c:v>107.24</c:v>
                </c:pt>
                <c:pt idx="4285">
                  <c:v>104.61</c:v>
                </c:pt>
                <c:pt idx="4286">
                  <c:v>108.36</c:v>
                </c:pt>
                <c:pt idx="4287">
                  <c:v>103.79</c:v>
                </c:pt>
                <c:pt idx="4288">
                  <c:v>98.03</c:v>
                </c:pt>
                <c:pt idx="4289">
                  <c:v>100.6</c:v>
                </c:pt>
                <c:pt idx="4290">
                  <c:v>101.22</c:v>
                </c:pt>
                <c:pt idx="4291">
                  <c:v>101.58</c:v>
                </c:pt>
                <c:pt idx="4292">
                  <c:v>98.61</c:v>
                </c:pt>
                <c:pt idx="4293">
                  <c:v>92.64</c:v>
                </c:pt>
                <c:pt idx="4294">
                  <c:v>91</c:v>
                </c:pt>
                <c:pt idx="4295">
                  <c:v>93.87</c:v>
                </c:pt>
                <c:pt idx="4296">
                  <c:v>93.3</c:v>
                </c:pt>
                <c:pt idx="4297">
                  <c:v>91.64</c:v>
                </c:pt>
                <c:pt idx="4298">
                  <c:v>90.14</c:v>
                </c:pt>
                <c:pt idx="4299">
                  <c:v>92.53</c:v>
                </c:pt>
                <c:pt idx="4300">
                  <c:v>94.61</c:v>
                </c:pt>
                <c:pt idx="4301">
                  <c:v>104.14</c:v>
                </c:pt>
                <c:pt idx="4302">
                  <c:v>102.17</c:v>
                </c:pt>
                <c:pt idx="4303">
                  <c:v>101.16</c:v>
                </c:pt>
                <c:pt idx="4304">
                  <c:v>100.15</c:v>
                </c:pt>
                <c:pt idx="4305">
                  <c:v>124.23</c:v>
                </c:pt>
                <c:pt idx="4306">
                  <c:v>123.77</c:v>
                </c:pt>
                <c:pt idx="4307">
                  <c:v>122.39</c:v>
                </c:pt>
                <c:pt idx="4308">
                  <c:v>116.56</c:v>
                </c:pt>
                <c:pt idx="4309">
                  <c:v>118.47</c:v>
                </c:pt>
                <c:pt idx="4310">
                  <c:v>127.23</c:v>
                </c:pt>
                <c:pt idx="4311">
                  <c:v>121.86</c:v>
                </c:pt>
                <c:pt idx="4312">
                  <c:v>122.14</c:v>
                </c:pt>
                <c:pt idx="4313">
                  <c:v>123.13</c:v>
                </c:pt>
                <c:pt idx="4314">
                  <c:v>128.94999999999999</c:v>
                </c:pt>
                <c:pt idx="4315">
                  <c:v>129.26</c:v>
                </c:pt>
                <c:pt idx="4316">
                  <c:v>129.05000000000001</c:v>
                </c:pt>
                <c:pt idx="4317">
                  <c:v>127.48</c:v>
                </c:pt>
                <c:pt idx="4318">
                  <c:v>128.4</c:v>
                </c:pt>
                <c:pt idx="4319">
                  <c:v>130.91999999999999</c:v>
                </c:pt>
                <c:pt idx="4320">
                  <c:v>131.87</c:v>
                </c:pt>
                <c:pt idx="4321">
                  <c:v>130.80000000000001</c:v>
                </c:pt>
                <c:pt idx="4322">
                  <c:v>135.18</c:v>
                </c:pt>
                <c:pt idx="4323">
                  <c:v>132.58000000000001</c:v>
                </c:pt>
                <c:pt idx="4324">
                  <c:v>136.25</c:v>
                </c:pt>
                <c:pt idx="4325">
                  <c:v>130.43</c:v>
                </c:pt>
                <c:pt idx="4326">
                  <c:v>117.64</c:v>
                </c:pt>
                <c:pt idx="4327">
                  <c:v>104.08</c:v>
                </c:pt>
                <c:pt idx="4328">
                  <c:v>99.85</c:v>
                </c:pt>
                <c:pt idx="4329">
                  <c:v>108.55</c:v>
                </c:pt>
                <c:pt idx="4330">
                  <c:v>102.08</c:v>
                </c:pt>
                <c:pt idx="4331">
                  <c:v>99.43</c:v>
                </c:pt>
                <c:pt idx="4332">
                  <c:v>102.47</c:v>
                </c:pt>
                <c:pt idx="4333">
                  <c:v>102.01</c:v>
                </c:pt>
                <c:pt idx="4334">
                  <c:v>105.12</c:v>
                </c:pt>
                <c:pt idx="4335">
                  <c:v>106.69</c:v>
                </c:pt>
                <c:pt idx="4336">
                  <c:v>101.9</c:v>
                </c:pt>
                <c:pt idx="4337">
                  <c:v>99.14</c:v>
                </c:pt>
                <c:pt idx="4338">
                  <c:v>99.96</c:v>
                </c:pt>
                <c:pt idx="4339">
                  <c:v>99.18</c:v>
                </c:pt>
                <c:pt idx="4340">
                  <c:v>97.74</c:v>
                </c:pt>
                <c:pt idx="4341">
                  <c:v>95.22</c:v>
                </c:pt>
                <c:pt idx="4342">
                  <c:v>97.81</c:v>
                </c:pt>
                <c:pt idx="4343">
                  <c:v>95.6</c:v>
                </c:pt>
                <c:pt idx="4344">
                  <c:v>92.25</c:v>
                </c:pt>
                <c:pt idx="4345">
                  <c:v>91.48</c:v>
                </c:pt>
                <c:pt idx="4346">
                  <c:v>83.2</c:v>
                </c:pt>
                <c:pt idx="4347">
                  <c:v>85.63</c:v>
                </c:pt>
                <c:pt idx="4348">
                  <c:v>90.1</c:v>
                </c:pt>
                <c:pt idx="4349">
                  <c:v>82.4</c:v>
                </c:pt>
                <c:pt idx="4350">
                  <c:v>82.66</c:v>
                </c:pt>
                <c:pt idx="4351">
                  <c:v>85.66</c:v>
                </c:pt>
                <c:pt idx="4352">
                  <c:v>90.88</c:v>
                </c:pt>
                <c:pt idx="4353">
                  <c:v>90.42</c:v>
                </c:pt>
                <c:pt idx="4354">
                  <c:v>87.21</c:v>
                </c:pt>
                <c:pt idx="4355">
                  <c:v>90.41</c:v>
                </c:pt>
                <c:pt idx="4356">
                  <c:v>91.75</c:v>
                </c:pt>
                <c:pt idx="4357">
                  <c:v>95.85</c:v>
                </c:pt>
                <c:pt idx="4358">
                  <c:v>96.95</c:v>
                </c:pt>
                <c:pt idx="4359">
                  <c:v>95.2</c:v>
                </c:pt>
                <c:pt idx="4360">
                  <c:v>94.8</c:v>
                </c:pt>
                <c:pt idx="4361">
                  <c:v>99.08</c:v>
                </c:pt>
                <c:pt idx="4362">
                  <c:v>98.8</c:v>
                </c:pt>
                <c:pt idx="4363">
                  <c:v>96.67</c:v>
                </c:pt>
                <c:pt idx="4364">
                  <c:v>93.35</c:v>
                </c:pt>
                <c:pt idx="4365">
                  <c:v>97.89</c:v>
                </c:pt>
                <c:pt idx="4366">
                  <c:v>102.78</c:v>
                </c:pt>
                <c:pt idx="4367">
                  <c:v>100.76</c:v>
                </c:pt>
                <c:pt idx="4368">
                  <c:v>99.73</c:v>
                </c:pt>
                <c:pt idx="4369">
                  <c:v>96.57</c:v>
                </c:pt>
                <c:pt idx="4370">
                  <c:v>103.51</c:v>
                </c:pt>
                <c:pt idx="4371">
                  <c:v>101.99</c:v>
                </c:pt>
                <c:pt idx="4372">
                  <c:v>93.1</c:v>
                </c:pt>
                <c:pt idx="4373">
                  <c:v>92.72</c:v>
                </c:pt>
                <c:pt idx="4374">
                  <c:v>95.6</c:v>
                </c:pt>
                <c:pt idx="4375">
                  <c:v>96.78</c:v>
                </c:pt>
                <c:pt idx="4376">
                  <c:v>89.9</c:v>
                </c:pt>
                <c:pt idx="4377">
                  <c:v>88.51</c:v>
                </c:pt>
                <c:pt idx="4378">
                  <c:v>86.75</c:v>
                </c:pt>
                <c:pt idx="4379">
                  <c:v>95.05</c:v>
                </c:pt>
                <c:pt idx="4380">
                  <c:v>92.83</c:v>
                </c:pt>
                <c:pt idx="4381">
                  <c:v>90.73</c:v>
                </c:pt>
                <c:pt idx="4382">
                  <c:v>90.54</c:v>
                </c:pt>
                <c:pt idx="4383">
                  <c:v>91.76</c:v>
                </c:pt>
                <c:pt idx="4384">
                  <c:v>94.15</c:v>
                </c:pt>
                <c:pt idx="4385">
                  <c:v>90.28</c:v>
                </c:pt>
                <c:pt idx="4386">
                  <c:v>94.68</c:v>
                </c:pt>
                <c:pt idx="4387">
                  <c:v>93.9</c:v>
                </c:pt>
                <c:pt idx="4388">
                  <c:v>93.13</c:v>
                </c:pt>
                <c:pt idx="4389">
                  <c:v>87.68</c:v>
                </c:pt>
                <c:pt idx="4390">
                  <c:v>85.58</c:v>
                </c:pt>
                <c:pt idx="4391">
                  <c:v>86.58</c:v>
                </c:pt>
                <c:pt idx="4392">
                  <c:v>84.57</c:v>
                </c:pt>
                <c:pt idx="4393">
                  <c:v>84.67</c:v>
                </c:pt>
                <c:pt idx="4394">
                  <c:v>84.51</c:v>
                </c:pt>
                <c:pt idx="4395">
                  <c:v>83.86</c:v>
                </c:pt>
                <c:pt idx="4396">
                  <c:v>86.26</c:v>
                </c:pt>
                <c:pt idx="4397">
                  <c:v>91.83</c:v>
                </c:pt>
                <c:pt idx="4398">
                  <c:v>88.44</c:v>
                </c:pt>
                <c:pt idx="4399">
                  <c:v>96.61</c:v>
                </c:pt>
                <c:pt idx="4400">
                  <c:v>97.52</c:v>
                </c:pt>
                <c:pt idx="4401">
                  <c:v>96.27</c:v>
                </c:pt>
                <c:pt idx="4402">
                  <c:v>104.46</c:v>
                </c:pt>
                <c:pt idx="4403">
                  <c:v>105.65</c:v>
                </c:pt>
                <c:pt idx="4404">
                  <c:v>108.87</c:v>
                </c:pt>
                <c:pt idx="4405">
                  <c:v>104.32</c:v>
                </c:pt>
                <c:pt idx="4406">
                  <c:v>108.95</c:v>
                </c:pt>
                <c:pt idx="4407">
                  <c:v>104.41</c:v>
                </c:pt>
                <c:pt idx="4408">
                  <c:v>112.5</c:v>
                </c:pt>
                <c:pt idx="4409">
                  <c:v>114.6</c:v>
                </c:pt>
                <c:pt idx="4410">
                  <c:v>104.11</c:v>
                </c:pt>
                <c:pt idx="4411">
                  <c:v>106.19</c:v>
                </c:pt>
                <c:pt idx="4412">
                  <c:v>101.01</c:v>
                </c:pt>
                <c:pt idx="4413">
                  <c:v>99.78</c:v>
                </c:pt>
                <c:pt idx="4414">
                  <c:v>96.68</c:v>
                </c:pt>
                <c:pt idx="4415">
                  <c:v>91.4</c:v>
                </c:pt>
                <c:pt idx="4416">
                  <c:v>95.74</c:v>
                </c:pt>
                <c:pt idx="4417">
                  <c:v>94.54</c:v>
                </c:pt>
                <c:pt idx="4418">
                  <c:v>95.22</c:v>
                </c:pt>
                <c:pt idx="4419">
                  <c:v>93.57</c:v>
                </c:pt>
                <c:pt idx="4420">
                  <c:v>91.41</c:v>
                </c:pt>
                <c:pt idx="4421">
                  <c:v>91.03</c:v>
                </c:pt>
                <c:pt idx="4422">
                  <c:v>96.83</c:v>
                </c:pt>
                <c:pt idx="4423">
                  <c:v>101.35</c:v>
                </c:pt>
                <c:pt idx="4424">
                  <c:v>104.73</c:v>
                </c:pt>
                <c:pt idx="4425">
                  <c:v>106.39</c:v>
                </c:pt>
                <c:pt idx="4426">
                  <c:v>112</c:v>
                </c:pt>
                <c:pt idx="4427">
                  <c:v>125.71</c:v>
                </c:pt>
                <c:pt idx="4428">
                  <c:v>137.30000000000001</c:v>
                </c:pt>
                <c:pt idx="4429">
                  <c:v>139.88</c:v>
                </c:pt>
                <c:pt idx="4430">
                  <c:v>128.83000000000001</c:v>
                </c:pt>
                <c:pt idx="4431">
                  <c:v>128.35</c:v>
                </c:pt>
                <c:pt idx="4432">
                  <c:v>137.26</c:v>
                </c:pt>
                <c:pt idx="4433">
                  <c:v>132.46</c:v>
                </c:pt>
                <c:pt idx="4434">
                  <c:v>122.56</c:v>
                </c:pt>
                <c:pt idx="4435">
                  <c:v>119.4</c:v>
                </c:pt>
                <c:pt idx="4436">
                  <c:v>114.64</c:v>
                </c:pt>
                <c:pt idx="4437">
                  <c:v>128.56</c:v>
                </c:pt>
                <c:pt idx="4438">
                  <c:v>118.35</c:v>
                </c:pt>
                <c:pt idx="4439">
                  <c:v>116.6</c:v>
                </c:pt>
                <c:pt idx="4440">
                  <c:v>108.28</c:v>
                </c:pt>
                <c:pt idx="4441">
                  <c:v>105.79</c:v>
                </c:pt>
                <c:pt idx="4442">
                  <c:v>110.01</c:v>
                </c:pt>
                <c:pt idx="4443">
                  <c:v>112.27</c:v>
                </c:pt>
                <c:pt idx="4444">
                  <c:v>112.48</c:v>
                </c:pt>
                <c:pt idx="4445">
                  <c:v>107.33</c:v>
                </c:pt>
                <c:pt idx="4446">
                  <c:v>101.4</c:v>
                </c:pt>
                <c:pt idx="4447">
                  <c:v>104.45</c:v>
                </c:pt>
                <c:pt idx="4448">
                  <c:v>106.18</c:v>
                </c:pt>
                <c:pt idx="4449">
                  <c:v>99.87</c:v>
                </c:pt>
                <c:pt idx="4450">
                  <c:v>98.66</c:v>
                </c:pt>
                <c:pt idx="4451">
                  <c:v>100.4</c:v>
                </c:pt>
                <c:pt idx="4452">
                  <c:v>102.9</c:v>
                </c:pt>
                <c:pt idx="4453">
                  <c:v>100.13</c:v>
                </c:pt>
                <c:pt idx="4454">
                  <c:v>100.73</c:v>
                </c:pt>
                <c:pt idx="4455">
                  <c:v>98.65</c:v>
                </c:pt>
                <c:pt idx="4456">
                  <c:v>96.7</c:v>
                </c:pt>
                <c:pt idx="4457">
                  <c:v>103.81</c:v>
                </c:pt>
                <c:pt idx="4458">
                  <c:v>101.37</c:v>
                </c:pt>
                <c:pt idx="4459">
                  <c:v>102.1</c:v>
                </c:pt>
                <c:pt idx="4460">
                  <c:v>99.47</c:v>
                </c:pt>
                <c:pt idx="4461">
                  <c:v>100.91</c:v>
                </c:pt>
                <c:pt idx="4462">
                  <c:v>97.93</c:v>
                </c:pt>
                <c:pt idx="4463">
                  <c:v>93.2</c:v>
                </c:pt>
                <c:pt idx="4464">
                  <c:v>92.67</c:v>
                </c:pt>
                <c:pt idx="4465">
                  <c:v>92.11</c:v>
                </c:pt>
                <c:pt idx="4466">
                  <c:v>95.76</c:v>
                </c:pt>
                <c:pt idx="4467">
                  <c:v>100</c:v>
                </c:pt>
                <c:pt idx="4468">
                  <c:v>96.98</c:v>
                </c:pt>
                <c:pt idx="4469">
                  <c:v>94.65</c:v>
                </c:pt>
                <c:pt idx="4470">
                  <c:v>89.65</c:v>
                </c:pt>
                <c:pt idx="4471">
                  <c:v>92.62</c:v>
                </c:pt>
                <c:pt idx="4472">
                  <c:v>91.22</c:v>
                </c:pt>
                <c:pt idx="4473">
                  <c:v>89.36</c:v>
                </c:pt>
                <c:pt idx="4474">
                  <c:v>88.99</c:v>
                </c:pt>
                <c:pt idx="4475">
                  <c:v>95.31</c:v>
                </c:pt>
                <c:pt idx="4476">
                  <c:v>93.48</c:v>
                </c:pt>
                <c:pt idx="4477">
                  <c:v>97.18</c:v>
                </c:pt>
                <c:pt idx="4478">
                  <c:v>93.64</c:v>
                </c:pt>
                <c:pt idx="4479">
                  <c:v>90.1</c:v>
                </c:pt>
                <c:pt idx="4480">
                  <c:v>95.03</c:v>
                </c:pt>
                <c:pt idx="4481">
                  <c:v>92.62</c:v>
                </c:pt>
                <c:pt idx="4482">
                  <c:v>91.24</c:v>
                </c:pt>
                <c:pt idx="4483">
                  <c:v>89.47</c:v>
                </c:pt>
                <c:pt idx="4484">
                  <c:v>87.93</c:v>
                </c:pt>
                <c:pt idx="4485">
                  <c:v>90.26</c:v>
                </c:pt>
                <c:pt idx="4486">
                  <c:v>93.48</c:v>
                </c:pt>
                <c:pt idx="4487">
                  <c:v>91.37</c:v>
                </c:pt>
                <c:pt idx="4488">
                  <c:v>86.09</c:v>
                </c:pt>
                <c:pt idx="4489">
                  <c:v>88.53</c:v>
                </c:pt>
                <c:pt idx="4490">
                  <c:v>88.05</c:v>
                </c:pt>
                <c:pt idx="4491">
                  <c:v>84.31</c:v>
                </c:pt>
                <c:pt idx="4492">
                  <c:v>81.58</c:v>
                </c:pt>
                <c:pt idx="4493">
                  <c:v>85.48</c:v>
                </c:pt>
                <c:pt idx="4494">
                  <c:v>90.73</c:v>
                </c:pt>
                <c:pt idx="4495">
                  <c:v>88.95</c:v>
                </c:pt>
                <c:pt idx="4496">
                  <c:v>89.52</c:v>
                </c:pt>
                <c:pt idx="4497">
                  <c:v>85.57</c:v>
                </c:pt>
                <c:pt idx="4498">
                  <c:v>83.29</c:v>
                </c:pt>
                <c:pt idx="4499">
                  <c:v>86.62</c:v>
                </c:pt>
                <c:pt idx="4500">
                  <c:v>89.89</c:v>
                </c:pt>
                <c:pt idx="4501">
                  <c:v>85.95</c:v>
                </c:pt>
                <c:pt idx="4502">
                  <c:v>82.75</c:v>
                </c:pt>
                <c:pt idx="4503">
                  <c:v>82.09</c:v>
                </c:pt>
                <c:pt idx="4504">
                  <c:v>83.73</c:v>
                </c:pt>
                <c:pt idx="4505">
                  <c:v>85.07</c:v>
                </c:pt>
                <c:pt idx="4506">
                  <c:v>81.88</c:v>
                </c:pt>
                <c:pt idx="4507">
                  <c:v>79.84</c:v>
                </c:pt>
                <c:pt idx="4508">
                  <c:v>83.83</c:v>
                </c:pt>
                <c:pt idx="4509">
                  <c:v>87.95</c:v>
                </c:pt>
                <c:pt idx="4510">
                  <c:v>89.2</c:v>
                </c:pt>
                <c:pt idx="4511">
                  <c:v>83.89</c:v>
                </c:pt>
                <c:pt idx="4512">
                  <c:v>80.150000000000006</c:v>
                </c:pt>
                <c:pt idx="4513">
                  <c:v>79.2</c:v>
                </c:pt>
                <c:pt idx="4514">
                  <c:v>81.760000000000005</c:v>
                </c:pt>
                <c:pt idx="4515">
                  <c:v>77.42</c:v>
                </c:pt>
                <c:pt idx="4516">
                  <c:v>77.31</c:v>
                </c:pt>
                <c:pt idx="4517">
                  <c:v>76.77</c:v>
                </c:pt>
                <c:pt idx="4518">
                  <c:v>76.66</c:v>
                </c:pt>
                <c:pt idx="4519">
                  <c:v>81.819999999999993</c:v>
                </c:pt>
                <c:pt idx="4520">
                  <c:v>82.15</c:v>
                </c:pt>
                <c:pt idx="4521">
                  <c:v>80.75</c:v>
                </c:pt>
                <c:pt idx="4522">
                  <c:v>80.52</c:v>
                </c:pt>
                <c:pt idx="4523">
                  <c:v>78.099999999999994</c:v>
                </c:pt>
                <c:pt idx="4524">
                  <c:v>77.56</c:v>
                </c:pt>
                <c:pt idx="4525">
                  <c:v>79.36</c:v>
                </c:pt>
                <c:pt idx="4526">
                  <c:v>77.66</c:v>
                </c:pt>
                <c:pt idx="4527">
                  <c:v>77.55</c:v>
                </c:pt>
                <c:pt idx="4528">
                  <c:v>79.39</c:v>
                </c:pt>
                <c:pt idx="4529">
                  <c:v>85.28</c:v>
                </c:pt>
                <c:pt idx="4530">
                  <c:v>89.67</c:v>
                </c:pt>
                <c:pt idx="4531">
                  <c:v>88.26</c:v>
                </c:pt>
                <c:pt idx="4532">
                  <c:v>85.29</c:v>
                </c:pt>
                <c:pt idx="4533">
                  <c:v>84</c:v>
                </c:pt>
                <c:pt idx="4534">
                  <c:v>82.2</c:v>
                </c:pt>
                <c:pt idx="4535">
                  <c:v>79.58</c:v>
                </c:pt>
                <c:pt idx="4536">
                  <c:v>75.069999999999993</c:v>
                </c:pt>
                <c:pt idx="4537">
                  <c:v>73.37</c:v>
                </c:pt>
                <c:pt idx="4538">
                  <c:v>76.88</c:v>
                </c:pt>
                <c:pt idx="4539">
                  <c:v>77.09</c:v>
                </c:pt>
                <c:pt idx="4540">
                  <c:v>75.95</c:v>
                </c:pt>
                <c:pt idx="4541">
                  <c:v>71.91</c:v>
                </c:pt>
                <c:pt idx="4542">
                  <c:v>72.510000000000005</c:v>
                </c:pt>
                <c:pt idx="4543">
                  <c:v>75.8</c:v>
                </c:pt>
                <c:pt idx="4544">
                  <c:v>75.66</c:v>
                </c:pt>
                <c:pt idx="4545">
                  <c:v>75.13</c:v>
                </c:pt>
                <c:pt idx="4546">
                  <c:v>75.44</c:v>
                </c:pt>
                <c:pt idx="4547">
                  <c:v>74.38</c:v>
                </c:pt>
                <c:pt idx="4548">
                  <c:v>75.510000000000005</c:v>
                </c:pt>
                <c:pt idx="4549">
                  <c:v>77.930000000000007</c:v>
                </c:pt>
                <c:pt idx="4550">
                  <c:v>73.5</c:v>
                </c:pt>
                <c:pt idx="4551">
                  <c:v>71.209999999999994</c:v>
                </c:pt>
                <c:pt idx="4552">
                  <c:v>69.53</c:v>
                </c:pt>
                <c:pt idx="4553">
                  <c:v>72.989999999999995</c:v>
                </c:pt>
                <c:pt idx="4554">
                  <c:v>75.430000000000007</c:v>
                </c:pt>
                <c:pt idx="4555">
                  <c:v>74.87</c:v>
                </c:pt>
                <c:pt idx="4556">
                  <c:v>74.12</c:v>
                </c:pt>
                <c:pt idx="4557">
                  <c:v>81.650000000000006</c:v>
                </c:pt>
                <c:pt idx="4558">
                  <c:v>79.95</c:v>
                </c:pt>
                <c:pt idx="4559">
                  <c:v>75.11</c:v>
                </c:pt>
                <c:pt idx="4560">
                  <c:v>81.23</c:v>
                </c:pt>
                <c:pt idx="4561">
                  <c:v>78.62</c:v>
                </c:pt>
                <c:pt idx="4562">
                  <c:v>77.22</c:v>
                </c:pt>
                <c:pt idx="4563">
                  <c:v>77.180000000000007</c:v>
                </c:pt>
                <c:pt idx="4564">
                  <c:v>75.489999999999995</c:v>
                </c:pt>
                <c:pt idx="4565">
                  <c:v>74.05</c:v>
                </c:pt>
                <c:pt idx="4566">
                  <c:v>68.94</c:v>
                </c:pt>
                <c:pt idx="4567">
                  <c:v>66.87</c:v>
                </c:pt>
                <c:pt idx="4568">
                  <c:v>67.3</c:v>
                </c:pt>
                <c:pt idx="4569">
                  <c:v>65.75</c:v>
                </c:pt>
                <c:pt idx="4570">
                  <c:v>66.88</c:v>
                </c:pt>
                <c:pt idx="4571">
                  <c:v>66.61</c:v>
                </c:pt>
                <c:pt idx="4572">
                  <c:v>67.23</c:v>
                </c:pt>
                <c:pt idx="4573">
                  <c:v>68.02</c:v>
                </c:pt>
                <c:pt idx="4574">
                  <c:v>72.42</c:v>
                </c:pt>
                <c:pt idx="4575">
                  <c:v>72.44</c:v>
                </c:pt>
                <c:pt idx="4576">
                  <c:v>74.41</c:v>
                </c:pt>
                <c:pt idx="4577">
                  <c:v>78.86</c:v>
                </c:pt>
                <c:pt idx="4578">
                  <c:v>81.12</c:v>
                </c:pt>
                <c:pt idx="4579">
                  <c:v>79.099999999999994</c:v>
                </c:pt>
                <c:pt idx="4580">
                  <c:v>79.709999999999994</c:v>
                </c:pt>
                <c:pt idx="4581">
                  <c:v>82.58</c:v>
                </c:pt>
                <c:pt idx="4582">
                  <c:v>83.18</c:v>
                </c:pt>
                <c:pt idx="4583">
                  <c:v>84.32</c:v>
                </c:pt>
                <c:pt idx="4584">
                  <c:v>77.81</c:v>
                </c:pt>
                <c:pt idx="4585">
                  <c:v>78.81</c:v>
                </c:pt>
                <c:pt idx="4586">
                  <c:v>76.819999999999993</c:v>
                </c:pt>
                <c:pt idx="4587">
                  <c:v>72.819999999999993</c:v>
                </c:pt>
                <c:pt idx="4588">
                  <c:v>71.900000000000006</c:v>
                </c:pt>
                <c:pt idx="4589">
                  <c:v>68.95</c:v>
                </c:pt>
              </c:numCache>
            </c:numRef>
          </c:val>
          <c:smooth val="0"/>
          <c:extLst>
            <c:ext xmlns:c16="http://schemas.microsoft.com/office/drawing/2014/chart" uri="{C3380CC4-5D6E-409C-BE32-E72D297353CC}">
              <c16:uniqueId val="{00000001-79AB-4F0E-AAE3-52271F3DBE18}"/>
            </c:ext>
          </c:extLst>
        </c:ser>
        <c:dLbls>
          <c:showLegendKey val="0"/>
          <c:showVal val="0"/>
          <c:showCatName val="0"/>
          <c:showSerName val="0"/>
          <c:showPercent val="0"/>
          <c:showBubbleSize val="0"/>
        </c:dLbls>
        <c:marker val="1"/>
        <c:smooth val="0"/>
        <c:axId val="1874709775"/>
        <c:axId val="1564483615"/>
      </c:lineChart>
      <c:dateAx>
        <c:axId val="1874709775"/>
        <c:scaling>
          <c:orientation val="minMax"/>
          <c:max val="45991"/>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564483615"/>
        <c:crosses val="autoZero"/>
        <c:auto val="1"/>
        <c:lblOffset val="100"/>
        <c:baseTimeUnit val="days"/>
        <c:majorUnit val="2"/>
        <c:majorTimeUnit val="years"/>
      </c:dateAx>
      <c:valAx>
        <c:axId val="156448361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874709775"/>
        <c:crosses val="autoZero"/>
        <c:crossBetween val="between"/>
      </c:valAx>
      <c:valAx>
        <c:axId val="1492164943"/>
        <c:scaling>
          <c:orientation val="minMax"/>
          <c:max val="1"/>
        </c:scaling>
        <c:delete val="0"/>
        <c:axPos val="r"/>
        <c:numFmt formatCode="0.00" sourceLinked="1"/>
        <c:majorTickMark val="out"/>
        <c:minorTickMark val="none"/>
        <c:tickLblPos val="none"/>
        <c:spPr>
          <a:noFill/>
          <a:ln>
            <a:noFill/>
          </a:ln>
          <a:effectLst/>
        </c:spPr>
        <c:txPr>
          <a:bodyPr rot="-60000000" spcFirstLastPara="1" vertOverflow="ellipsis" vert="horz" wrap="square" anchor="ctr" anchorCtr="1"/>
          <a:lstStyle/>
          <a:p>
            <a:pPr>
              <a:defRPr sz="600" b="0" i="0" u="none" strike="noStrike" kern="1200" baseline="0">
                <a:solidFill>
                  <a:sysClr val="windowText" lastClr="000000"/>
                </a:solidFill>
                <a:latin typeface="+mn-lt"/>
                <a:ea typeface="+mn-ea"/>
                <a:cs typeface="+mn-cs"/>
              </a:defRPr>
            </a:pPr>
            <a:endParaRPr lang="en-US"/>
          </a:p>
        </c:txPr>
        <c:crossAx val="1874713023"/>
        <c:crosses val="max"/>
        <c:crossBetween val="between"/>
      </c:valAx>
      <c:dateAx>
        <c:axId val="1874713023"/>
        <c:scaling>
          <c:orientation val="minMax"/>
        </c:scaling>
        <c:delete val="1"/>
        <c:axPos val="b"/>
        <c:numFmt formatCode="m/d/yyyy" sourceLinked="1"/>
        <c:majorTickMark val="out"/>
        <c:minorTickMark val="none"/>
        <c:tickLblPos val="nextTo"/>
        <c:crossAx val="1492164943"/>
        <c:crosses val="autoZero"/>
        <c:auto val="1"/>
        <c:lblOffset val="100"/>
        <c:baseTimeUnit val="days"/>
      </c:date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6041949497692093E-2"/>
          <c:y val="7.417257683215131E-2"/>
          <c:w val="0.82874648416881769"/>
          <c:h val="0.83729267884067671"/>
        </c:manualLayout>
      </c:layout>
      <c:areaChart>
        <c:grouping val="standard"/>
        <c:varyColors val="0"/>
        <c:ser>
          <c:idx val="3"/>
          <c:order val="1"/>
          <c:tx>
            <c:strRef>
              <c:f>Yields!$J$7</c:f>
              <c:strCache>
                <c:ptCount val="1"/>
                <c:pt idx="0">
                  <c:v>Year shading</c:v>
                </c:pt>
              </c:strCache>
            </c:strRef>
          </c:tx>
          <c:spPr>
            <a:solidFill>
              <a:schemeClr val="accent4">
                <a:lumMod val="40000"/>
                <a:lumOff val="60000"/>
              </a:schemeClr>
            </a:solidFill>
            <a:ln>
              <a:noFill/>
            </a:ln>
            <a:effectLst/>
          </c:spPr>
          <c:cat>
            <c:numRef>
              <c:f>Yields!$G$8:$G$10000</c:f>
              <c:numCache>
                <c:formatCode>m/d/yyyy</c:formatCode>
                <c:ptCount val="9993"/>
                <c:pt idx="0">
                  <c:v>43831</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43931</c:v>
                </c:pt>
                <c:pt idx="73">
                  <c:v>43934</c:v>
                </c:pt>
                <c:pt idx="74">
                  <c:v>43935</c:v>
                </c:pt>
                <c:pt idx="75">
                  <c:v>43936</c:v>
                </c:pt>
                <c:pt idx="76">
                  <c:v>43937</c:v>
                </c:pt>
                <c:pt idx="77">
                  <c:v>43938</c:v>
                </c:pt>
                <c:pt idx="78">
                  <c:v>43941</c:v>
                </c:pt>
                <c:pt idx="79">
                  <c:v>43942</c:v>
                </c:pt>
                <c:pt idx="80">
                  <c:v>43943</c:v>
                </c:pt>
                <c:pt idx="81">
                  <c:v>43944</c:v>
                </c:pt>
                <c:pt idx="82">
                  <c:v>43945</c:v>
                </c:pt>
                <c:pt idx="83">
                  <c:v>43948</c:v>
                </c:pt>
                <c:pt idx="84">
                  <c:v>43949</c:v>
                </c:pt>
                <c:pt idx="85">
                  <c:v>43950</c:v>
                </c:pt>
                <c:pt idx="86">
                  <c:v>43951</c:v>
                </c:pt>
                <c:pt idx="87">
                  <c:v>43952</c:v>
                </c:pt>
                <c:pt idx="88">
                  <c:v>43955</c:v>
                </c:pt>
                <c:pt idx="89">
                  <c:v>43956</c:v>
                </c:pt>
                <c:pt idx="90">
                  <c:v>43957</c:v>
                </c:pt>
                <c:pt idx="91">
                  <c:v>43958</c:v>
                </c:pt>
                <c:pt idx="92">
                  <c:v>43959</c:v>
                </c:pt>
                <c:pt idx="93">
                  <c:v>43962</c:v>
                </c:pt>
                <c:pt idx="94">
                  <c:v>43963</c:v>
                </c:pt>
                <c:pt idx="95">
                  <c:v>43964</c:v>
                </c:pt>
                <c:pt idx="96">
                  <c:v>43965</c:v>
                </c:pt>
                <c:pt idx="97">
                  <c:v>43966</c:v>
                </c:pt>
                <c:pt idx="98">
                  <c:v>43969</c:v>
                </c:pt>
                <c:pt idx="99">
                  <c:v>43970</c:v>
                </c:pt>
                <c:pt idx="100">
                  <c:v>43971</c:v>
                </c:pt>
                <c:pt idx="101">
                  <c:v>43972</c:v>
                </c:pt>
                <c:pt idx="102">
                  <c:v>43973</c:v>
                </c:pt>
                <c:pt idx="103">
                  <c:v>43976</c:v>
                </c:pt>
                <c:pt idx="104">
                  <c:v>43977</c:v>
                </c:pt>
                <c:pt idx="105">
                  <c:v>43978</c:v>
                </c:pt>
                <c:pt idx="106">
                  <c:v>43979</c:v>
                </c:pt>
                <c:pt idx="107">
                  <c:v>43980</c:v>
                </c:pt>
                <c:pt idx="108">
                  <c:v>43983</c:v>
                </c:pt>
                <c:pt idx="109">
                  <c:v>43984</c:v>
                </c:pt>
                <c:pt idx="110">
                  <c:v>43985</c:v>
                </c:pt>
                <c:pt idx="111">
                  <c:v>43986</c:v>
                </c:pt>
                <c:pt idx="112">
                  <c:v>43987</c:v>
                </c:pt>
                <c:pt idx="113">
                  <c:v>43990</c:v>
                </c:pt>
                <c:pt idx="114">
                  <c:v>43991</c:v>
                </c:pt>
                <c:pt idx="115">
                  <c:v>43992</c:v>
                </c:pt>
                <c:pt idx="116">
                  <c:v>43993</c:v>
                </c:pt>
                <c:pt idx="117">
                  <c:v>43994</c:v>
                </c:pt>
                <c:pt idx="118">
                  <c:v>43997</c:v>
                </c:pt>
                <c:pt idx="119">
                  <c:v>43998</c:v>
                </c:pt>
                <c:pt idx="120">
                  <c:v>43999</c:v>
                </c:pt>
                <c:pt idx="121">
                  <c:v>44000</c:v>
                </c:pt>
                <c:pt idx="122">
                  <c:v>44001</c:v>
                </c:pt>
                <c:pt idx="123">
                  <c:v>44004</c:v>
                </c:pt>
                <c:pt idx="124">
                  <c:v>44005</c:v>
                </c:pt>
                <c:pt idx="125">
                  <c:v>44006</c:v>
                </c:pt>
                <c:pt idx="126">
                  <c:v>44007</c:v>
                </c:pt>
                <c:pt idx="127">
                  <c:v>44008</c:v>
                </c:pt>
                <c:pt idx="128">
                  <c:v>44011</c:v>
                </c:pt>
                <c:pt idx="129">
                  <c:v>44012</c:v>
                </c:pt>
                <c:pt idx="130">
                  <c:v>44013</c:v>
                </c:pt>
                <c:pt idx="131">
                  <c:v>44014</c:v>
                </c:pt>
                <c:pt idx="132">
                  <c:v>44015</c:v>
                </c:pt>
                <c:pt idx="133">
                  <c:v>44018</c:v>
                </c:pt>
                <c:pt idx="134">
                  <c:v>44019</c:v>
                </c:pt>
                <c:pt idx="135">
                  <c:v>44020</c:v>
                </c:pt>
                <c:pt idx="136">
                  <c:v>44021</c:v>
                </c:pt>
                <c:pt idx="137">
                  <c:v>44022</c:v>
                </c:pt>
                <c:pt idx="138">
                  <c:v>44025</c:v>
                </c:pt>
                <c:pt idx="139">
                  <c:v>44026</c:v>
                </c:pt>
                <c:pt idx="140">
                  <c:v>44027</c:v>
                </c:pt>
                <c:pt idx="141">
                  <c:v>44028</c:v>
                </c:pt>
                <c:pt idx="142">
                  <c:v>44029</c:v>
                </c:pt>
                <c:pt idx="143">
                  <c:v>44032</c:v>
                </c:pt>
                <c:pt idx="144">
                  <c:v>44033</c:v>
                </c:pt>
                <c:pt idx="145">
                  <c:v>44034</c:v>
                </c:pt>
                <c:pt idx="146">
                  <c:v>44035</c:v>
                </c:pt>
                <c:pt idx="147">
                  <c:v>44036</c:v>
                </c:pt>
                <c:pt idx="148">
                  <c:v>44039</c:v>
                </c:pt>
                <c:pt idx="149">
                  <c:v>44040</c:v>
                </c:pt>
                <c:pt idx="150">
                  <c:v>44041</c:v>
                </c:pt>
                <c:pt idx="151">
                  <c:v>44042</c:v>
                </c:pt>
                <c:pt idx="152">
                  <c:v>44043</c:v>
                </c:pt>
                <c:pt idx="153">
                  <c:v>44046</c:v>
                </c:pt>
                <c:pt idx="154">
                  <c:v>44047</c:v>
                </c:pt>
                <c:pt idx="155">
                  <c:v>44048</c:v>
                </c:pt>
                <c:pt idx="156">
                  <c:v>44049</c:v>
                </c:pt>
                <c:pt idx="157">
                  <c:v>44050</c:v>
                </c:pt>
                <c:pt idx="158">
                  <c:v>44053</c:v>
                </c:pt>
                <c:pt idx="159">
                  <c:v>44054</c:v>
                </c:pt>
                <c:pt idx="160">
                  <c:v>44055</c:v>
                </c:pt>
                <c:pt idx="161">
                  <c:v>44056</c:v>
                </c:pt>
                <c:pt idx="162">
                  <c:v>44057</c:v>
                </c:pt>
                <c:pt idx="163">
                  <c:v>44060</c:v>
                </c:pt>
                <c:pt idx="164">
                  <c:v>44061</c:v>
                </c:pt>
                <c:pt idx="165">
                  <c:v>44062</c:v>
                </c:pt>
                <c:pt idx="166">
                  <c:v>44063</c:v>
                </c:pt>
                <c:pt idx="167">
                  <c:v>44064</c:v>
                </c:pt>
                <c:pt idx="168">
                  <c:v>44067</c:v>
                </c:pt>
                <c:pt idx="169">
                  <c:v>44068</c:v>
                </c:pt>
                <c:pt idx="170">
                  <c:v>44069</c:v>
                </c:pt>
                <c:pt idx="171">
                  <c:v>44070</c:v>
                </c:pt>
                <c:pt idx="172">
                  <c:v>44071</c:v>
                </c:pt>
                <c:pt idx="173">
                  <c:v>44074</c:v>
                </c:pt>
                <c:pt idx="174">
                  <c:v>44075</c:v>
                </c:pt>
                <c:pt idx="175">
                  <c:v>44076</c:v>
                </c:pt>
                <c:pt idx="176">
                  <c:v>44077</c:v>
                </c:pt>
                <c:pt idx="177">
                  <c:v>44078</c:v>
                </c:pt>
                <c:pt idx="178">
                  <c:v>44081</c:v>
                </c:pt>
                <c:pt idx="179">
                  <c:v>44082</c:v>
                </c:pt>
                <c:pt idx="180">
                  <c:v>44083</c:v>
                </c:pt>
                <c:pt idx="181">
                  <c:v>44084</c:v>
                </c:pt>
                <c:pt idx="182">
                  <c:v>44085</c:v>
                </c:pt>
                <c:pt idx="183">
                  <c:v>44088</c:v>
                </c:pt>
                <c:pt idx="184">
                  <c:v>44089</c:v>
                </c:pt>
                <c:pt idx="185">
                  <c:v>44090</c:v>
                </c:pt>
                <c:pt idx="186">
                  <c:v>44091</c:v>
                </c:pt>
                <c:pt idx="187">
                  <c:v>44092</c:v>
                </c:pt>
                <c:pt idx="188">
                  <c:v>44095</c:v>
                </c:pt>
                <c:pt idx="189">
                  <c:v>44096</c:v>
                </c:pt>
                <c:pt idx="190">
                  <c:v>44097</c:v>
                </c:pt>
                <c:pt idx="191">
                  <c:v>44098</c:v>
                </c:pt>
                <c:pt idx="192">
                  <c:v>44099</c:v>
                </c:pt>
                <c:pt idx="193">
                  <c:v>44102</c:v>
                </c:pt>
                <c:pt idx="194">
                  <c:v>44103</c:v>
                </c:pt>
                <c:pt idx="195">
                  <c:v>44104</c:v>
                </c:pt>
                <c:pt idx="196">
                  <c:v>44105</c:v>
                </c:pt>
                <c:pt idx="197">
                  <c:v>44106</c:v>
                </c:pt>
                <c:pt idx="198">
                  <c:v>44109</c:v>
                </c:pt>
                <c:pt idx="199">
                  <c:v>44110</c:v>
                </c:pt>
                <c:pt idx="200">
                  <c:v>44111</c:v>
                </c:pt>
                <c:pt idx="201">
                  <c:v>44112</c:v>
                </c:pt>
                <c:pt idx="202">
                  <c:v>44113</c:v>
                </c:pt>
                <c:pt idx="203">
                  <c:v>44116</c:v>
                </c:pt>
                <c:pt idx="204">
                  <c:v>44117</c:v>
                </c:pt>
                <c:pt idx="205">
                  <c:v>44118</c:v>
                </c:pt>
                <c:pt idx="206">
                  <c:v>44119</c:v>
                </c:pt>
                <c:pt idx="207">
                  <c:v>44120</c:v>
                </c:pt>
                <c:pt idx="208">
                  <c:v>44123</c:v>
                </c:pt>
                <c:pt idx="209">
                  <c:v>44124</c:v>
                </c:pt>
                <c:pt idx="210">
                  <c:v>44125</c:v>
                </c:pt>
                <c:pt idx="211">
                  <c:v>44126</c:v>
                </c:pt>
                <c:pt idx="212">
                  <c:v>44127</c:v>
                </c:pt>
                <c:pt idx="213">
                  <c:v>44130</c:v>
                </c:pt>
                <c:pt idx="214">
                  <c:v>44131</c:v>
                </c:pt>
                <c:pt idx="215">
                  <c:v>44132</c:v>
                </c:pt>
                <c:pt idx="216">
                  <c:v>44133</c:v>
                </c:pt>
                <c:pt idx="217">
                  <c:v>44134</c:v>
                </c:pt>
                <c:pt idx="218">
                  <c:v>44137</c:v>
                </c:pt>
                <c:pt idx="219">
                  <c:v>44138</c:v>
                </c:pt>
                <c:pt idx="220">
                  <c:v>44139</c:v>
                </c:pt>
                <c:pt idx="221">
                  <c:v>44140</c:v>
                </c:pt>
                <c:pt idx="222">
                  <c:v>44141</c:v>
                </c:pt>
                <c:pt idx="223">
                  <c:v>44144</c:v>
                </c:pt>
                <c:pt idx="224">
                  <c:v>44145</c:v>
                </c:pt>
                <c:pt idx="225">
                  <c:v>44146</c:v>
                </c:pt>
                <c:pt idx="226">
                  <c:v>44147</c:v>
                </c:pt>
                <c:pt idx="227">
                  <c:v>44148</c:v>
                </c:pt>
                <c:pt idx="228">
                  <c:v>44151</c:v>
                </c:pt>
                <c:pt idx="229">
                  <c:v>44152</c:v>
                </c:pt>
                <c:pt idx="230">
                  <c:v>44153</c:v>
                </c:pt>
                <c:pt idx="231">
                  <c:v>44154</c:v>
                </c:pt>
                <c:pt idx="232">
                  <c:v>44155</c:v>
                </c:pt>
                <c:pt idx="233">
                  <c:v>44158</c:v>
                </c:pt>
                <c:pt idx="234">
                  <c:v>44159</c:v>
                </c:pt>
                <c:pt idx="235">
                  <c:v>44160</c:v>
                </c:pt>
                <c:pt idx="236">
                  <c:v>44161</c:v>
                </c:pt>
                <c:pt idx="237">
                  <c:v>44162</c:v>
                </c:pt>
                <c:pt idx="238">
                  <c:v>44165</c:v>
                </c:pt>
                <c:pt idx="239">
                  <c:v>44166</c:v>
                </c:pt>
                <c:pt idx="240">
                  <c:v>44167</c:v>
                </c:pt>
                <c:pt idx="241">
                  <c:v>44168</c:v>
                </c:pt>
                <c:pt idx="242">
                  <c:v>44169</c:v>
                </c:pt>
                <c:pt idx="243">
                  <c:v>44172</c:v>
                </c:pt>
                <c:pt idx="244">
                  <c:v>44173</c:v>
                </c:pt>
                <c:pt idx="245">
                  <c:v>44174</c:v>
                </c:pt>
                <c:pt idx="246">
                  <c:v>44175</c:v>
                </c:pt>
                <c:pt idx="247">
                  <c:v>44176</c:v>
                </c:pt>
                <c:pt idx="248">
                  <c:v>44179</c:v>
                </c:pt>
                <c:pt idx="249">
                  <c:v>44180</c:v>
                </c:pt>
                <c:pt idx="250">
                  <c:v>44181</c:v>
                </c:pt>
                <c:pt idx="251">
                  <c:v>44182</c:v>
                </c:pt>
                <c:pt idx="252">
                  <c:v>44183</c:v>
                </c:pt>
                <c:pt idx="253">
                  <c:v>44186</c:v>
                </c:pt>
                <c:pt idx="254">
                  <c:v>44187</c:v>
                </c:pt>
                <c:pt idx="255">
                  <c:v>44188</c:v>
                </c:pt>
                <c:pt idx="256">
                  <c:v>44189</c:v>
                </c:pt>
                <c:pt idx="257">
                  <c:v>44190</c:v>
                </c:pt>
                <c:pt idx="258">
                  <c:v>44193</c:v>
                </c:pt>
                <c:pt idx="259">
                  <c:v>44194</c:v>
                </c:pt>
                <c:pt idx="260">
                  <c:v>44195</c:v>
                </c:pt>
                <c:pt idx="261">
                  <c:v>44196</c:v>
                </c:pt>
                <c:pt idx="262">
                  <c:v>44197</c:v>
                </c:pt>
                <c:pt idx="263">
                  <c:v>44200</c:v>
                </c:pt>
                <c:pt idx="264">
                  <c:v>44201</c:v>
                </c:pt>
                <c:pt idx="265">
                  <c:v>44202</c:v>
                </c:pt>
                <c:pt idx="266">
                  <c:v>44203</c:v>
                </c:pt>
                <c:pt idx="267">
                  <c:v>44204</c:v>
                </c:pt>
                <c:pt idx="268">
                  <c:v>44207</c:v>
                </c:pt>
                <c:pt idx="269">
                  <c:v>44208</c:v>
                </c:pt>
                <c:pt idx="270">
                  <c:v>44209</c:v>
                </c:pt>
                <c:pt idx="271">
                  <c:v>44210</c:v>
                </c:pt>
                <c:pt idx="272">
                  <c:v>44211</c:v>
                </c:pt>
                <c:pt idx="273">
                  <c:v>44214</c:v>
                </c:pt>
                <c:pt idx="274">
                  <c:v>44215</c:v>
                </c:pt>
                <c:pt idx="275">
                  <c:v>44216</c:v>
                </c:pt>
                <c:pt idx="276">
                  <c:v>44217</c:v>
                </c:pt>
                <c:pt idx="277">
                  <c:v>44218</c:v>
                </c:pt>
                <c:pt idx="278">
                  <c:v>44221</c:v>
                </c:pt>
                <c:pt idx="279">
                  <c:v>44222</c:v>
                </c:pt>
                <c:pt idx="280">
                  <c:v>44223</c:v>
                </c:pt>
                <c:pt idx="281">
                  <c:v>44224</c:v>
                </c:pt>
                <c:pt idx="282">
                  <c:v>44225</c:v>
                </c:pt>
                <c:pt idx="283">
                  <c:v>44228</c:v>
                </c:pt>
                <c:pt idx="284">
                  <c:v>44229</c:v>
                </c:pt>
                <c:pt idx="285">
                  <c:v>44230</c:v>
                </c:pt>
                <c:pt idx="286">
                  <c:v>44231</c:v>
                </c:pt>
                <c:pt idx="287">
                  <c:v>44232</c:v>
                </c:pt>
                <c:pt idx="288">
                  <c:v>44235</c:v>
                </c:pt>
                <c:pt idx="289">
                  <c:v>44236</c:v>
                </c:pt>
                <c:pt idx="290">
                  <c:v>44237</c:v>
                </c:pt>
                <c:pt idx="291">
                  <c:v>44238</c:v>
                </c:pt>
                <c:pt idx="292">
                  <c:v>44239</c:v>
                </c:pt>
                <c:pt idx="293">
                  <c:v>44242</c:v>
                </c:pt>
                <c:pt idx="294">
                  <c:v>44243</c:v>
                </c:pt>
                <c:pt idx="295">
                  <c:v>44244</c:v>
                </c:pt>
                <c:pt idx="296">
                  <c:v>44245</c:v>
                </c:pt>
                <c:pt idx="297">
                  <c:v>44246</c:v>
                </c:pt>
                <c:pt idx="298">
                  <c:v>44249</c:v>
                </c:pt>
                <c:pt idx="299">
                  <c:v>44250</c:v>
                </c:pt>
                <c:pt idx="300">
                  <c:v>44251</c:v>
                </c:pt>
                <c:pt idx="301">
                  <c:v>44252</c:v>
                </c:pt>
                <c:pt idx="302">
                  <c:v>44253</c:v>
                </c:pt>
                <c:pt idx="303">
                  <c:v>44256</c:v>
                </c:pt>
                <c:pt idx="304">
                  <c:v>44257</c:v>
                </c:pt>
                <c:pt idx="305">
                  <c:v>44258</c:v>
                </c:pt>
                <c:pt idx="306">
                  <c:v>44259</c:v>
                </c:pt>
                <c:pt idx="307">
                  <c:v>44260</c:v>
                </c:pt>
                <c:pt idx="308">
                  <c:v>44263</c:v>
                </c:pt>
                <c:pt idx="309">
                  <c:v>44264</c:v>
                </c:pt>
                <c:pt idx="310">
                  <c:v>44265</c:v>
                </c:pt>
                <c:pt idx="311">
                  <c:v>44266</c:v>
                </c:pt>
                <c:pt idx="312">
                  <c:v>44267</c:v>
                </c:pt>
                <c:pt idx="313">
                  <c:v>44270</c:v>
                </c:pt>
                <c:pt idx="314">
                  <c:v>44271</c:v>
                </c:pt>
                <c:pt idx="315">
                  <c:v>44272</c:v>
                </c:pt>
                <c:pt idx="316">
                  <c:v>44273</c:v>
                </c:pt>
                <c:pt idx="317">
                  <c:v>44274</c:v>
                </c:pt>
                <c:pt idx="318">
                  <c:v>44277</c:v>
                </c:pt>
                <c:pt idx="319">
                  <c:v>44278</c:v>
                </c:pt>
                <c:pt idx="320">
                  <c:v>44279</c:v>
                </c:pt>
                <c:pt idx="321">
                  <c:v>44280</c:v>
                </c:pt>
                <c:pt idx="322">
                  <c:v>44281</c:v>
                </c:pt>
                <c:pt idx="323">
                  <c:v>44284</c:v>
                </c:pt>
                <c:pt idx="324">
                  <c:v>44285</c:v>
                </c:pt>
                <c:pt idx="325">
                  <c:v>44286</c:v>
                </c:pt>
                <c:pt idx="326">
                  <c:v>44287</c:v>
                </c:pt>
                <c:pt idx="327">
                  <c:v>44288</c:v>
                </c:pt>
                <c:pt idx="328">
                  <c:v>44291</c:v>
                </c:pt>
                <c:pt idx="329">
                  <c:v>44292</c:v>
                </c:pt>
                <c:pt idx="330">
                  <c:v>44293</c:v>
                </c:pt>
                <c:pt idx="331">
                  <c:v>44294</c:v>
                </c:pt>
                <c:pt idx="332">
                  <c:v>44295</c:v>
                </c:pt>
                <c:pt idx="333">
                  <c:v>44298</c:v>
                </c:pt>
                <c:pt idx="334">
                  <c:v>44299</c:v>
                </c:pt>
                <c:pt idx="335">
                  <c:v>44300</c:v>
                </c:pt>
                <c:pt idx="336">
                  <c:v>44301</c:v>
                </c:pt>
                <c:pt idx="337">
                  <c:v>44302</c:v>
                </c:pt>
                <c:pt idx="338">
                  <c:v>44305</c:v>
                </c:pt>
                <c:pt idx="339">
                  <c:v>44306</c:v>
                </c:pt>
                <c:pt idx="340">
                  <c:v>44307</c:v>
                </c:pt>
                <c:pt idx="341">
                  <c:v>44308</c:v>
                </c:pt>
                <c:pt idx="342">
                  <c:v>44309</c:v>
                </c:pt>
                <c:pt idx="343">
                  <c:v>44312</c:v>
                </c:pt>
                <c:pt idx="344">
                  <c:v>44313</c:v>
                </c:pt>
                <c:pt idx="345">
                  <c:v>44314</c:v>
                </c:pt>
                <c:pt idx="346">
                  <c:v>44315</c:v>
                </c:pt>
                <c:pt idx="347">
                  <c:v>44316</c:v>
                </c:pt>
                <c:pt idx="348">
                  <c:v>44319</c:v>
                </c:pt>
                <c:pt idx="349">
                  <c:v>44320</c:v>
                </c:pt>
                <c:pt idx="350">
                  <c:v>44321</c:v>
                </c:pt>
                <c:pt idx="351">
                  <c:v>44322</c:v>
                </c:pt>
                <c:pt idx="352">
                  <c:v>44323</c:v>
                </c:pt>
                <c:pt idx="353">
                  <c:v>44326</c:v>
                </c:pt>
                <c:pt idx="354">
                  <c:v>44327</c:v>
                </c:pt>
                <c:pt idx="355">
                  <c:v>44328</c:v>
                </c:pt>
                <c:pt idx="356">
                  <c:v>44329</c:v>
                </c:pt>
                <c:pt idx="357">
                  <c:v>44330</c:v>
                </c:pt>
                <c:pt idx="358">
                  <c:v>44333</c:v>
                </c:pt>
                <c:pt idx="359">
                  <c:v>44334</c:v>
                </c:pt>
                <c:pt idx="360">
                  <c:v>44335</c:v>
                </c:pt>
                <c:pt idx="361">
                  <c:v>44336</c:v>
                </c:pt>
                <c:pt idx="362">
                  <c:v>44337</c:v>
                </c:pt>
                <c:pt idx="363">
                  <c:v>44340</c:v>
                </c:pt>
                <c:pt idx="364">
                  <c:v>44341</c:v>
                </c:pt>
                <c:pt idx="365">
                  <c:v>44342</c:v>
                </c:pt>
                <c:pt idx="366">
                  <c:v>44343</c:v>
                </c:pt>
                <c:pt idx="367">
                  <c:v>44344</c:v>
                </c:pt>
                <c:pt idx="368">
                  <c:v>44347</c:v>
                </c:pt>
                <c:pt idx="369">
                  <c:v>44348</c:v>
                </c:pt>
                <c:pt idx="370">
                  <c:v>44349</c:v>
                </c:pt>
                <c:pt idx="371">
                  <c:v>44350</c:v>
                </c:pt>
                <c:pt idx="372">
                  <c:v>44351</c:v>
                </c:pt>
                <c:pt idx="373">
                  <c:v>44354</c:v>
                </c:pt>
                <c:pt idx="374">
                  <c:v>44355</c:v>
                </c:pt>
                <c:pt idx="375">
                  <c:v>44356</c:v>
                </c:pt>
                <c:pt idx="376">
                  <c:v>44357</c:v>
                </c:pt>
                <c:pt idx="377">
                  <c:v>44358</c:v>
                </c:pt>
                <c:pt idx="378">
                  <c:v>44361</c:v>
                </c:pt>
                <c:pt idx="379">
                  <c:v>44362</c:v>
                </c:pt>
                <c:pt idx="380">
                  <c:v>44363</c:v>
                </c:pt>
                <c:pt idx="381">
                  <c:v>44364</c:v>
                </c:pt>
                <c:pt idx="382">
                  <c:v>44365</c:v>
                </c:pt>
                <c:pt idx="383">
                  <c:v>44368</c:v>
                </c:pt>
                <c:pt idx="384">
                  <c:v>44369</c:v>
                </c:pt>
                <c:pt idx="385">
                  <c:v>44370</c:v>
                </c:pt>
                <c:pt idx="386">
                  <c:v>44371</c:v>
                </c:pt>
                <c:pt idx="387">
                  <c:v>44372</c:v>
                </c:pt>
                <c:pt idx="388">
                  <c:v>44375</c:v>
                </c:pt>
                <c:pt idx="389">
                  <c:v>44376</c:v>
                </c:pt>
                <c:pt idx="390">
                  <c:v>44377</c:v>
                </c:pt>
                <c:pt idx="391">
                  <c:v>44378</c:v>
                </c:pt>
                <c:pt idx="392">
                  <c:v>44379</c:v>
                </c:pt>
                <c:pt idx="393">
                  <c:v>44382</c:v>
                </c:pt>
                <c:pt idx="394">
                  <c:v>44383</c:v>
                </c:pt>
                <c:pt idx="395">
                  <c:v>44384</c:v>
                </c:pt>
                <c:pt idx="396">
                  <c:v>44385</c:v>
                </c:pt>
                <c:pt idx="397">
                  <c:v>44386</c:v>
                </c:pt>
                <c:pt idx="398">
                  <c:v>44389</c:v>
                </c:pt>
                <c:pt idx="399">
                  <c:v>44390</c:v>
                </c:pt>
                <c:pt idx="400">
                  <c:v>44391</c:v>
                </c:pt>
                <c:pt idx="401">
                  <c:v>44392</c:v>
                </c:pt>
                <c:pt idx="402">
                  <c:v>44393</c:v>
                </c:pt>
                <c:pt idx="403">
                  <c:v>44396</c:v>
                </c:pt>
                <c:pt idx="404">
                  <c:v>44397</c:v>
                </c:pt>
                <c:pt idx="405">
                  <c:v>44398</c:v>
                </c:pt>
                <c:pt idx="406">
                  <c:v>44399</c:v>
                </c:pt>
                <c:pt idx="407">
                  <c:v>44400</c:v>
                </c:pt>
                <c:pt idx="408">
                  <c:v>44403</c:v>
                </c:pt>
                <c:pt idx="409">
                  <c:v>44404</c:v>
                </c:pt>
                <c:pt idx="410">
                  <c:v>44405</c:v>
                </c:pt>
                <c:pt idx="411">
                  <c:v>44406</c:v>
                </c:pt>
                <c:pt idx="412">
                  <c:v>44407</c:v>
                </c:pt>
                <c:pt idx="413">
                  <c:v>44410</c:v>
                </c:pt>
                <c:pt idx="414">
                  <c:v>44411</c:v>
                </c:pt>
                <c:pt idx="415">
                  <c:v>44412</c:v>
                </c:pt>
                <c:pt idx="416">
                  <c:v>44413</c:v>
                </c:pt>
                <c:pt idx="417">
                  <c:v>44414</c:v>
                </c:pt>
                <c:pt idx="418">
                  <c:v>44417</c:v>
                </c:pt>
                <c:pt idx="419">
                  <c:v>44418</c:v>
                </c:pt>
                <c:pt idx="420">
                  <c:v>44419</c:v>
                </c:pt>
                <c:pt idx="421">
                  <c:v>44420</c:v>
                </c:pt>
                <c:pt idx="422">
                  <c:v>44421</c:v>
                </c:pt>
                <c:pt idx="423">
                  <c:v>44424</c:v>
                </c:pt>
                <c:pt idx="424">
                  <c:v>44425</c:v>
                </c:pt>
                <c:pt idx="425">
                  <c:v>44426</c:v>
                </c:pt>
                <c:pt idx="426">
                  <c:v>44427</c:v>
                </c:pt>
                <c:pt idx="427">
                  <c:v>44428</c:v>
                </c:pt>
                <c:pt idx="428">
                  <c:v>44431</c:v>
                </c:pt>
                <c:pt idx="429">
                  <c:v>44432</c:v>
                </c:pt>
                <c:pt idx="430">
                  <c:v>44433</c:v>
                </c:pt>
                <c:pt idx="431">
                  <c:v>44434</c:v>
                </c:pt>
                <c:pt idx="432">
                  <c:v>44435</c:v>
                </c:pt>
                <c:pt idx="433">
                  <c:v>44438</c:v>
                </c:pt>
                <c:pt idx="434">
                  <c:v>44439</c:v>
                </c:pt>
                <c:pt idx="435">
                  <c:v>44440</c:v>
                </c:pt>
                <c:pt idx="436">
                  <c:v>44441</c:v>
                </c:pt>
                <c:pt idx="437">
                  <c:v>44442</c:v>
                </c:pt>
                <c:pt idx="438">
                  <c:v>44445</c:v>
                </c:pt>
                <c:pt idx="439">
                  <c:v>44446</c:v>
                </c:pt>
                <c:pt idx="440">
                  <c:v>44447</c:v>
                </c:pt>
                <c:pt idx="441">
                  <c:v>44448</c:v>
                </c:pt>
                <c:pt idx="442">
                  <c:v>44449</c:v>
                </c:pt>
                <c:pt idx="443">
                  <c:v>44452</c:v>
                </c:pt>
                <c:pt idx="444">
                  <c:v>44453</c:v>
                </c:pt>
                <c:pt idx="445">
                  <c:v>44454</c:v>
                </c:pt>
                <c:pt idx="446">
                  <c:v>44455</c:v>
                </c:pt>
                <c:pt idx="447">
                  <c:v>44456</c:v>
                </c:pt>
                <c:pt idx="448">
                  <c:v>44459</c:v>
                </c:pt>
                <c:pt idx="449">
                  <c:v>44460</c:v>
                </c:pt>
                <c:pt idx="450">
                  <c:v>44461</c:v>
                </c:pt>
                <c:pt idx="451">
                  <c:v>44462</c:v>
                </c:pt>
                <c:pt idx="452">
                  <c:v>44463</c:v>
                </c:pt>
                <c:pt idx="453">
                  <c:v>44466</c:v>
                </c:pt>
                <c:pt idx="454">
                  <c:v>44467</c:v>
                </c:pt>
                <c:pt idx="455">
                  <c:v>44468</c:v>
                </c:pt>
                <c:pt idx="456">
                  <c:v>44469</c:v>
                </c:pt>
                <c:pt idx="457">
                  <c:v>44470</c:v>
                </c:pt>
                <c:pt idx="458">
                  <c:v>44473</c:v>
                </c:pt>
                <c:pt idx="459">
                  <c:v>44474</c:v>
                </c:pt>
                <c:pt idx="460">
                  <c:v>44475</c:v>
                </c:pt>
                <c:pt idx="461">
                  <c:v>44476</c:v>
                </c:pt>
                <c:pt idx="462">
                  <c:v>44477</c:v>
                </c:pt>
                <c:pt idx="463">
                  <c:v>44480</c:v>
                </c:pt>
                <c:pt idx="464">
                  <c:v>44481</c:v>
                </c:pt>
                <c:pt idx="465">
                  <c:v>44482</c:v>
                </c:pt>
                <c:pt idx="466">
                  <c:v>44483</c:v>
                </c:pt>
                <c:pt idx="467">
                  <c:v>44484</c:v>
                </c:pt>
                <c:pt idx="468">
                  <c:v>44487</c:v>
                </c:pt>
                <c:pt idx="469">
                  <c:v>44488</c:v>
                </c:pt>
                <c:pt idx="470">
                  <c:v>44489</c:v>
                </c:pt>
                <c:pt idx="471">
                  <c:v>44490</c:v>
                </c:pt>
                <c:pt idx="472">
                  <c:v>44491</c:v>
                </c:pt>
                <c:pt idx="473">
                  <c:v>44494</c:v>
                </c:pt>
                <c:pt idx="474">
                  <c:v>44495</c:v>
                </c:pt>
                <c:pt idx="475">
                  <c:v>44496</c:v>
                </c:pt>
                <c:pt idx="476">
                  <c:v>44497</c:v>
                </c:pt>
                <c:pt idx="477">
                  <c:v>44498</c:v>
                </c:pt>
                <c:pt idx="478">
                  <c:v>44501</c:v>
                </c:pt>
                <c:pt idx="479">
                  <c:v>44502</c:v>
                </c:pt>
                <c:pt idx="480">
                  <c:v>44503</c:v>
                </c:pt>
                <c:pt idx="481">
                  <c:v>44504</c:v>
                </c:pt>
                <c:pt idx="482">
                  <c:v>44505</c:v>
                </c:pt>
                <c:pt idx="483">
                  <c:v>44508</c:v>
                </c:pt>
                <c:pt idx="484">
                  <c:v>44509</c:v>
                </c:pt>
                <c:pt idx="485">
                  <c:v>44510</c:v>
                </c:pt>
                <c:pt idx="486">
                  <c:v>44511</c:v>
                </c:pt>
                <c:pt idx="487">
                  <c:v>44512</c:v>
                </c:pt>
                <c:pt idx="488">
                  <c:v>44515</c:v>
                </c:pt>
                <c:pt idx="489">
                  <c:v>44516</c:v>
                </c:pt>
                <c:pt idx="490">
                  <c:v>44517</c:v>
                </c:pt>
                <c:pt idx="491">
                  <c:v>44518</c:v>
                </c:pt>
                <c:pt idx="492">
                  <c:v>44519</c:v>
                </c:pt>
                <c:pt idx="493">
                  <c:v>44522</c:v>
                </c:pt>
                <c:pt idx="494">
                  <c:v>44523</c:v>
                </c:pt>
                <c:pt idx="495">
                  <c:v>44524</c:v>
                </c:pt>
                <c:pt idx="496">
                  <c:v>44525</c:v>
                </c:pt>
                <c:pt idx="497">
                  <c:v>44526</c:v>
                </c:pt>
                <c:pt idx="498">
                  <c:v>44529</c:v>
                </c:pt>
                <c:pt idx="499">
                  <c:v>44530</c:v>
                </c:pt>
                <c:pt idx="500">
                  <c:v>44531</c:v>
                </c:pt>
                <c:pt idx="501">
                  <c:v>44532</c:v>
                </c:pt>
                <c:pt idx="502">
                  <c:v>44533</c:v>
                </c:pt>
                <c:pt idx="503">
                  <c:v>44536</c:v>
                </c:pt>
                <c:pt idx="504">
                  <c:v>44537</c:v>
                </c:pt>
                <c:pt idx="505">
                  <c:v>44538</c:v>
                </c:pt>
                <c:pt idx="506">
                  <c:v>44539</c:v>
                </c:pt>
                <c:pt idx="507">
                  <c:v>44540</c:v>
                </c:pt>
                <c:pt idx="508">
                  <c:v>44543</c:v>
                </c:pt>
                <c:pt idx="509">
                  <c:v>44544</c:v>
                </c:pt>
                <c:pt idx="510">
                  <c:v>44545</c:v>
                </c:pt>
                <c:pt idx="511">
                  <c:v>44546</c:v>
                </c:pt>
                <c:pt idx="512">
                  <c:v>44547</c:v>
                </c:pt>
                <c:pt idx="513">
                  <c:v>44550</c:v>
                </c:pt>
                <c:pt idx="514">
                  <c:v>44551</c:v>
                </c:pt>
                <c:pt idx="515">
                  <c:v>44552</c:v>
                </c:pt>
                <c:pt idx="516">
                  <c:v>44553</c:v>
                </c:pt>
                <c:pt idx="517">
                  <c:v>44554</c:v>
                </c:pt>
                <c:pt idx="518">
                  <c:v>44557</c:v>
                </c:pt>
                <c:pt idx="519">
                  <c:v>44558</c:v>
                </c:pt>
                <c:pt idx="520">
                  <c:v>44559</c:v>
                </c:pt>
                <c:pt idx="521">
                  <c:v>44560</c:v>
                </c:pt>
                <c:pt idx="522">
                  <c:v>44561</c:v>
                </c:pt>
                <c:pt idx="523">
                  <c:v>44564</c:v>
                </c:pt>
                <c:pt idx="524">
                  <c:v>44565</c:v>
                </c:pt>
                <c:pt idx="525">
                  <c:v>44566</c:v>
                </c:pt>
                <c:pt idx="526">
                  <c:v>44567</c:v>
                </c:pt>
                <c:pt idx="527">
                  <c:v>44568</c:v>
                </c:pt>
                <c:pt idx="528">
                  <c:v>44571</c:v>
                </c:pt>
                <c:pt idx="529">
                  <c:v>44572</c:v>
                </c:pt>
                <c:pt idx="530">
                  <c:v>44573</c:v>
                </c:pt>
                <c:pt idx="531">
                  <c:v>44574</c:v>
                </c:pt>
                <c:pt idx="532">
                  <c:v>44575</c:v>
                </c:pt>
                <c:pt idx="533">
                  <c:v>44578</c:v>
                </c:pt>
                <c:pt idx="534">
                  <c:v>44579</c:v>
                </c:pt>
                <c:pt idx="535">
                  <c:v>44580</c:v>
                </c:pt>
                <c:pt idx="536">
                  <c:v>44581</c:v>
                </c:pt>
                <c:pt idx="537">
                  <c:v>44582</c:v>
                </c:pt>
                <c:pt idx="538">
                  <c:v>44585</c:v>
                </c:pt>
                <c:pt idx="539">
                  <c:v>44586</c:v>
                </c:pt>
                <c:pt idx="540">
                  <c:v>44587</c:v>
                </c:pt>
                <c:pt idx="541">
                  <c:v>44588</c:v>
                </c:pt>
                <c:pt idx="542">
                  <c:v>44589</c:v>
                </c:pt>
                <c:pt idx="543">
                  <c:v>44592</c:v>
                </c:pt>
                <c:pt idx="544">
                  <c:v>44593</c:v>
                </c:pt>
                <c:pt idx="545">
                  <c:v>44594</c:v>
                </c:pt>
                <c:pt idx="546">
                  <c:v>44595</c:v>
                </c:pt>
                <c:pt idx="547">
                  <c:v>44596</c:v>
                </c:pt>
                <c:pt idx="548">
                  <c:v>44599</c:v>
                </c:pt>
                <c:pt idx="549">
                  <c:v>44600</c:v>
                </c:pt>
                <c:pt idx="550">
                  <c:v>44601</c:v>
                </c:pt>
                <c:pt idx="551">
                  <c:v>44602</c:v>
                </c:pt>
                <c:pt idx="552">
                  <c:v>44603</c:v>
                </c:pt>
                <c:pt idx="553">
                  <c:v>44606</c:v>
                </c:pt>
                <c:pt idx="554">
                  <c:v>44607</c:v>
                </c:pt>
                <c:pt idx="555">
                  <c:v>44608</c:v>
                </c:pt>
                <c:pt idx="556">
                  <c:v>44609</c:v>
                </c:pt>
                <c:pt idx="557">
                  <c:v>44610</c:v>
                </c:pt>
                <c:pt idx="558">
                  <c:v>44613</c:v>
                </c:pt>
                <c:pt idx="559">
                  <c:v>44614</c:v>
                </c:pt>
                <c:pt idx="560">
                  <c:v>44615</c:v>
                </c:pt>
                <c:pt idx="561">
                  <c:v>44616</c:v>
                </c:pt>
                <c:pt idx="562">
                  <c:v>44617</c:v>
                </c:pt>
                <c:pt idx="563">
                  <c:v>44620</c:v>
                </c:pt>
                <c:pt idx="564">
                  <c:v>44621</c:v>
                </c:pt>
                <c:pt idx="565">
                  <c:v>44622</c:v>
                </c:pt>
                <c:pt idx="566">
                  <c:v>44623</c:v>
                </c:pt>
                <c:pt idx="567">
                  <c:v>44624</c:v>
                </c:pt>
                <c:pt idx="568">
                  <c:v>44627</c:v>
                </c:pt>
                <c:pt idx="569">
                  <c:v>44628</c:v>
                </c:pt>
                <c:pt idx="570">
                  <c:v>44629</c:v>
                </c:pt>
                <c:pt idx="571">
                  <c:v>44630</c:v>
                </c:pt>
                <c:pt idx="572">
                  <c:v>44631</c:v>
                </c:pt>
                <c:pt idx="573">
                  <c:v>44634</c:v>
                </c:pt>
                <c:pt idx="574">
                  <c:v>44635</c:v>
                </c:pt>
                <c:pt idx="575">
                  <c:v>44636</c:v>
                </c:pt>
                <c:pt idx="576">
                  <c:v>44637</c:v>
                </c:pt>
                <c:pt idx="577">
                  <c:v>44638</c:v>
                </c:pt>
                <c:pt idx="578">
                  <c:v>44641</c:v>
                </c:pt>
                <c:pt idx="579">
                  <c:v>44642</c:v>
                </c:pt>
                <c:pt idx="580">
                  <c:v>44643</c:v>
                </c:pt>
                <c:pt idx="581">
                  <c:v>44644</c:v>
                </c:pt>
                <c:pt idx="582">
                  <c:v>44645</c:v>
                </c:pt>
                <c:pt idx="583">
                  <c:v>44648</c:v>
                </c:pt>
                <c:pt idx="584">
                  <c:v>44649</c:v>
                </c:pt>
                <c:pt idx="585">
                  <c:v>44650</c:v>
                </c:pt>
                <c:pt idx="586">
                  <c:v>44651</c:v>
                </c:pt>
                <c:pt idx="587">
                  <c:v>44652</c:v>
                </c:pt>
                <c:pt idx="588">
                  <c:v>44655</c:v>
                </c:pt>
                <c:pt idx="589">
                  <c:v>44656</c:v>
                </c:pt>
                <c:pt idx="590">
                  <c:v>44657</c:v>
                </c:pt>
                <c:pt idx="591">
                  <c:v>44658</c:v>
                </c:pt>
                <c:pt idx="592">
                  <c:v>44659</c:v>
                </c:pt>
                <c:pt idx="593">
                  <c:v>44662</c:v>
                </c:pt>
                <c:pt idx="594">
                  <c:v>44663</c:v>
                </c:pt>
                <c:pt idx="595">
                  <c:v>44664</c:v>
                </c:pt>
                <c:pt idx="596">
                  <c:v>44665</c:v>
                </c:pt>
                <c:pt idx="597">
                  <c:v>44666</c:v>
                </c:pt>
                <c:pt idx="598">
                  <c:v>44669</c:v>
                </c:pt>
                <c:pt idx="599">
                  <c:v>44670</c:v>
                </c:pt>
                <c:pt idx="600">
                  <c:v>44671</c:v>
                </c:pt>
                <c:pt idx="601">
                  <c:v>44672</c:v>
                </c:pt>
                <c:pt idx="602">
                  <c:v>44673</c:v>
                </c:pt>
                <c:pt idx="603">
                  <c:v>44676</c:v>
                </c:pt>
                <c:pt idx="604">
                  <c:v>44677</c:v>
                </c:pt>
                <c:pt idx="605">
                  <c:v>44678</c:v>
                </c:pt>
                <c:pt idx="606">
                  <c:v>44679</c:v>
                </c:pt>
                <c:pt idx="607">
                  <c:v>44680</c:v>
                </c:pt>
                <c:pt idx="608">
                  <c:v>44683</c:v>
                </c:pt>
                <c:pt idx="609">
                  <c:v>44684</c:v>
                </c:pt>
                <c:pt idx="610">
                  <c:v>44685</c:v>
                </c:pt>
                <c:pt idx="611">
                  <c:v>44686</c:v>
                </c:pt>
                <c:pt idx="612">
                  <c:v>44687</c:v>
                </c:pt>
                <c:pt idx="613">
                  <c:v>44690</c:v>
                </c:pt>
                <c:pt idx="614">
                  <c:v>44691</c:v>
                </c:pt>
                <c:pt idx="615">
                  <c:v>44692</c:v>
                </c:pt>
                <c:pt idx="616">
                  <c:v>44693</c:v>
                </c:pt>
                <c:pt idx="617">
                  <c:v>44694</c:v>
                </c:pt>
                <c:pt idx="618">
                  <c:v>44697</c:v>
                </c:pt>
                <c:pt idx="619">
                  <c:v>44698</c:v>
                </c:pt>
                <c:pt idx="620">
                  <c:v>44699</c:v>
                </c:pt>
                <c:pt idx="621">
                  <c:v>44700</c:v>
                </c:pt>
                <c:pt idx="622">
                  <c:v>44701</c:v>
                </c:pt>
                <c:pt idx="623">
                  <c:v>44704</c:v>
                </c:pt>
                <c:pt idx="624">
                  <c:v>44705</c:v>
                </c:pt>
                <c:pt idx="625">
                  <c:v>44706</c:v>
                </c:pt>
                <c:pt idx="626">
                  <c:v>44707</c:v>
                </c:pt>
                <c:pt idx="627">
                  <c:v>44708</c:v>
                </c:pt>
                <c:pt idx="628">
                  <c:v>44711</c:v>
                </c:pt>
                <c:pt idx="629">
                  <c:v>44712</c:v>
                </c:pt>
                <c:pt idx="630">
                  <c:v>44713</c:v>
                </c:pt>
                <c:pt idx="631">
                  <c:v>44714</c:v>
                </c:pt>
                <c:pt idx="632">
                  <c:v>44715</c:v>
                </c:pt>
                <c:pt idx="633">
                  <c:v>44718</c:v>
                </c:pt>
                <c:pt idx="634">
                  <c:v>44719</c:v>
                </c:pt>
                <c:pt idx="635">
                  <c:v>44720</c:v>
                </c:pt>
                <c:pt idx="636">
                  <c:v>44721</c:v>
                </c:pt>
                <c:pt idx="637">
                  <c:v>44722</c:v>
                </c:pt>
                <c:pt idx="638">
                  <c:v>44725</c:v>
                </c:pt>
                <c:pt idx="639">
                  <c:v>44726</c:v>
                </c:pt>
                <c:pt idx="640">
                  <c:v>44727</c:v>
                </c:pt>
                <c:pt idx="641">
                  <c:v>44728</c:v>
                </c:pt>
                <c:pt idx="642">
                  <c:v>44729</c:v>
                </c:pt>
                <c:pt idx="643">
                  <c:v>44732</c:v>
                </c:pt>
                <c:pt idx="644">
                  <c:v>44733</c:v>
                </c:pt>
                <c:pt idx="645">
                  <c:v>44734</c:v>
                </c:pt>
                <c:pt idx="646">
                  <c:v>44735</c:v>
                </c:pt>
                <c:pt idx="647">
                  <c:v>44736</c:v>
                </c:pt>
                <c:pt idx="648">
                  <c:v>44739</c:v>
                </c:pt>
                <c:pt idx="649">
                  <c:v>44740</c:v>
                </c:pt>
                <c:pt idx="650">
                  <c:v>44741</c:v>
                </c:pt>
                <c:pt idx="651">
                  <c:v>44742</c:v>
                </c:pt>
                <c:pt idx="652">
                  <c:v>44743</c:v>
                </c:pt>
                <c:pt idx="653">
                  <c:v>44746</c:v>
                </c:pt>
                <c:pt idx="654">
                  <c:v>44747</c:v>
                </c:pt>
                <c:pt idx="655">
                  <c:v>44748</c:v>
                </c:pt>
                <c:pt idx="656">
                  <c:v>44749</c:v>
                </c:pt>
                <c:pt idx="657">
                  <c:v>44750</c:v>
                </c:pt>
                <c:pt idx="658">
                  <c:v>44753</c:v>
                </c:pt>
                <c:pt idx="659">
                  <c:v>44754</c:v>
                </c:pt>
                <c:pt idx="660">
                  <c:v>44755</c:v>
                </c:pt>
                <c:pt idx="661">
                  <c:v>44756</c:v>
                </c:pt>
                <c:pt idx="662">
                  <c:v>44757</c:v>
                </c:pt>
                <c:pt idx="663">
                  <c:v>44760</c:v>
                </c:pt>
                <c:pt idx="664">
                  <c:v>44761</c:v>
                </c:pt>
                <c:pt idx="665">
                  <c:v>44762</c:v>
                </c:pt>
                <c:pt idx="666">
                  <c:v>44763</c:v>
                </c:pt>
                <c:pt idx="667">
                  <c:v>44764</c:v>
                </c:pt>
                <c:pt idx="668">
                  <c:v>44767</c:v>
                </c:pt>
                <c:pt idx="669">
                  <c:v>44768</c:v>
                </c:pt>
                <c:pt idx="670">
                  <c:v>44769</c:v>
                </c:pt>
                <c:pt idx="671">
                  <c:v>44770</c:v>
                </c:pt>
                <c:pt idx="672">
                  <c:v>44771</c:v>
                </c:pt>
                <c:pt idx="673">
                  <c:v>44774</c:v>
                </c:pt>
                <c:pt idx="674">
                  <c:v>44775</c:v>
                </c:pt>
                <c:pt idx="675">
                  <c:v>44776</c:v>
                </c:pt>
                <c:pt idx="676">
                  <c:v>44777</c:v>
                </c:pt>
                <c:pt idx="677">
                  <c:v>44778</c:v>
                </c:pt>
                <c:pt idx="678">
                  <c:v>44781</c:v>
                </c:pt>
                <c:pt idx="679">
                  <c:v>44782</c:v>
                </c:pt>
                <c:pt idx="680">
                  <c:v>44783</c:v>
                </c:pt>
                <c:pt idx="681">
                  <c:v>44784</c:v>
                </c:pt>
                <c:pt idx="682">
                  <c:v>44785</c:v>
                </c:pt>
                <c:pt idx="683">
                  <c:v>44788</c:v>
                </c:pt>
                <c:pt idx="684">
                  <c:v>44789</c:v>
                </c:pt>
                <c:pt idx="685">
                  <c:v>44790</c:v>
                </c:pt>
                <c:pt idx="686">
                  <c:v>44791</c:v>
                </c:pt>
                <c:pt idx="687">
                  <c:v>44792</c:v>
                </c:pt>
                <c:pt idx="688">
                  <c:v>44795</c:v>
                </c:pt>
                <c:pt idx="689">
                  <c:v>44796</c:v>
                </c:pt>
                <c:pt idx="690">
                  <c:v>44797</c:v>
                </c:pt>
                <c:pt idx="691">
                  <c:v>44798</c:v>
                </c:pt>
                <c:pt idx="692">
                  <c:v>44799</c:v>
                </c:pt>
                <c:pt idx="693">
                  <c:v>44802</c:v>
                </c:pt>
                <c:pt idx="694">
                  <c:v>44803</c:v>
                </c:pt>
                <c:pt idx="695">
                  <c:v>44804</c:v>
                </c:pt>
                <c:pt idx="696">
                  <c:v>44805</c:v>
                </c:pt>
                <c:pt idx="697">
                  <c:v>44806</c:v>
                </c:pt>
                <c:pt idx="698">
                  <c:v>44809</c:v>
                </c:pt>
                <c:pt idx="699">
                  <c:v>44810</c:v>
                </c:pt>
                <c:pt idx="700">
                  <c:v>44811</c:v>
                </c:pt>
                <c:pt idx="701">
                  <c:v>44812</c:v>
                </c:pt>
                <c:pt idx="702">
                  <c:v>44813</c:v>
                </c:pt>
                <c:pt idx="703">
                  <c:v>44816</c:v>
                </c:pt>
                <c:pt idx="704">
                  <c:v>44817</c:v>
                </c:pt>
                <c:pt idx="705">
                  <c:v>44818</c:v>
                </c:pt>
                <c:pt idx="706">
                  <c:v>44819</c:v>
                </c:pt>
                <c:pt idx="707">
                  <c:v>44820</c:v>
                </c:pt>
                <c:pt idx="708">
                  <c:v>44823</c:v>
                </c:pt>
                <c:pt idx="709">
                  <c:v>44824</c:v>
                </c:pt>
                <c:pt idx="710">
                  <c:v>44825</c:v>
                </c:pt>
                <c:pt idx="711">
                  <c:v>44826</c:v>
                </c:pt>
                <c:pt idx="712">
                  <c:v>44827</c:v>
                </c:pt>
                <c:pt idx="713">
                  <c:v>44830</c:v>
                </c:pt>
                <c:pt idx="714">
                  <c:v>44831</c:v>
                </c:pt>
                <c:pt idx="715">
                  <c:v>44832</c:v>
                </c:pt>
                <c:pt idx="716">
                  <c:v>44833</c:v>
                </c:pt>
                <c:pt idx="717">
                  <c:v>44834</c:v>
                </c:pt>
                <c:pt idx="718">
                  <c:v>44837</c:v>
                </c:pt>
                <c:pt idx="719">
                  <c:v>44838</c:v>
                </c:pt>
                <c:pt idx="720">
                  <c:v>44839</c:v>
                </c:pt>
                <c:pt idx="721">
                  <c:v>44840</c:v>
                </c:pt>
                <c:pt idx="722">
                  <c:v>44841</c:v>
                </c:pt>
                <c:pt idx="723">
                  <c:v>44844</c:v>
                </c:pt>
                <c:pt idx="724">
                  <c:v>44845</c:v>
                </c:pt>
                <c:pt idx="725">
                  <c:v>44846</c:v>
                </c:pt>
                <c:pt idx="726">
                  <c:v>44847</c:v>
                </c:pt>
                <c:pt idx="727">
                  <c:v>44848</c:v>
                </c:pt>
                <c:pt idx="728">
                  <c:v>44851</c:v>
                </c:pt>
                <c:pt idx="729">
                  <c:v>44852</c:v>
                </c:pt>
                <c:pt idx="730">
                  <c:v>44853</c:v>
                </c:pt>
                <c:pt idx="731">
                  <c:v>44854</c:v>
                </c:pt>
                <c:pt idx="732">
                  <c:v>44855</c:v>
                </c:pt>
                <c:pt idx="733">
                  <c:v>44858</c:v>
                </c:pt>
                <c:pt idx="734">
                  <c:v>44859</c:v>
                </c:pt>
                <c:pt idx="735">
                  <c:v>44860</c:v>
                </c:pt>
                <c:pt idx="736">
                  <c:v>44861</c:v>
                </c:pt>
                <c:pt idx="737">
                  <c:v>44862</c:v>
                </c:pt>
                <c:pt idx="738">
                  <c:v>44865</c:v>
                </c:pt>
                <c:pt idx="739">
                  <c:v>44866</c:v>
                </c:pt>
                <c:pt idx="740">
                  <c:v>44867</c:v>
                </c:pt>
                <c:pt idx="741">
                  <c:v>44868</c:v>
                </c:pt>
                <c:pt idx="742">
                  <c:v>44869</c:v>
                </c:pt>
                <c:pt idx="743">
                  <c:v>44872</c:v>
                </c:pt>
                <c:pt idx="744">
                  <c:v>44873</c:v>
                </c:pt>
                <c:pt idx="745">
                  <c:v>44874</c:v>
                </c:pt>
                <c:pt idx="746">
                  <c:v>44875</c:v>
                </c:pt>
                <c:pt idx="747">
                  <c:v>44876</c:v>
                </c:pt>
                <c:pt idx="748">
                  <c:v>44879</c:v>
                </c:pt>
                <c:pt idx="749">
                  <c:v>44880</c:v>
                </c:pt>
                <c:pt idx="750">
                  <c:v>44881</c:v>
                </c:pt>
                <c:pt idx="751">
                  <c:v>44882</c:v>
                </c:pt>
                <c:pt idx="752">
                  <c:v>44883</c:v>
                </c:pt>
                <c:pt idx="753">
                  <c:v>44886</c:v>
                </c:pt>
                <c:pt idx="754">
                  <c:v>44887</c:v>
                </c:pt>
                <c:pt idx="755">
                  <c:v>44888</c:v>
                </c:pt>
                <c:pt idx="756">
                  <c:v>44889</c:v>
                </c:pt>
                <c:pt idx="757">
                  <c:v>44890</c:v>
                </c:pt>
                <c:pt idx="758">
                  <c:v>44893</c:v>
                </c:pt>
                <c:pt idx="759">
                  <c:v>44894</c:v>
                </c:pt>
                <c:pt idx="760">
                  <c:v>44895</c:v>
                </c:pt>
                <c:pt idx="761">
                  <c:v>44896</c:v>
                </c:pt>
                <c:pt idx="762">
                  <c:v>44897</c:v>
                </c:pt>
                <c:pt idx="763">
                  <c:v>44900</c:v>
                </c:pt>
                <c:pt idx="764">
                  <c:v>44901</c:v>
                </c:pt>
                <c:pt idx="765">
                  <c:v>44902</c:v>
                </c:pt>
                <c:pt idx="766">
                  <c:v>44903</c:v>
                </c:pt>
                <c:pt idx="767">
                  <c:v>44904</c:v>
                </c:pt>
                <c:pt idx="768">
                  <c:v>44907</c:v>
                </c:pt>
                <c:pt idx="769">
                  <c:v>44908</c:v>
                </c:pt>
                <c:pt idx="770">
                  <c:v>44909</c:v>
                </c:pt>
                <c:pt idx="771">
                  <c:v>44910</c:v>
                </c:pt>
                <c:pt idx="772">
                  <c:v>44911</c:v>
                </c:pt>
                <c:pt idx="773">
                  <c:v>44914</c:v>
                </c:pt>
                <c:pt idx="774">
                  <c:v>44915</c:v>
                </c:pt>
                <c:pt idx="775">
                  <c:v>44916</c:v>
                </c:pt>
                <c:pt idx="776">
                  <c:v>44917</c:v>
                </c:pt>
                <c:pt idx="777">
                  <c:v>44918</c:v>
                </c:pt>
                <c:pt idx="778">
                  <c:v>44921</c:v>
                </c:pt>
                <c:pt idx="779">
                  <c:v>44922</c:v>
                </c:pt>
                <c:pt idx="780">
                  <c:v>44923</c:v>
                </c:pt>
                <c:pt idx="781">
                  <c:v>44924</c:v>
                </c:pt>
                <c:pt idx="782">
                  <c:v>44925</c:v>
                </c:pt>
                <c:pt idx="783">
                  <c:v>44928</c:v>
                </c:pt>
                <c:pt idx="784">
                  <c:v>44929</c:v>
                </c:pt>
                <c:pt idx="785">
                  <c:v>44930</c:v>
                </c:pt>
                <c:pt idx="786">
                  <c:v>44931</c:v>
                </c:pt>
                <c:pt idx="787">
                  <c:v>44932</c:v>
                </c:pt>
                <c:pt idx="788">
                  <c:v>44935</c:v>
                </c:pt>
                <c:pt idx="789">
                  <c:v>44936</c:v>
                </c:pt>
                <c:pt idx="790">
                  <c:v>44937</c:v>
                </c:pt>
                <c:pt idx="791">
                  <c:v>44938</c:v>
                </c:pt>
                <c:pt idx="792">
                  <c:v>44939</c:v>
                </c:pt>
                <c:pt idx="793">
                  <c:v>44942</c:v>
                </c:pt>
                <c:pt idx="794">
                  <c:v>44943</c:v>
                </c:pt>
                <c:pt idx="795">
                  <c:v>44944</c:v>
                </c:pt>
                <c:pt idx="796">
                  <c:v>44945</c:v>
                </c:pt>
                <c:pt idx="797">
                  <c:v>44946</c:v>
                </c:pt>
                <c:pt idx="798">
                  <c:v>44949</c:v>
                </c:pt>
                <c:pt idx="799">
                  <c:v>44950</c:v>
                </c:pt>
                <c:pt idx="800">
                  <c:v>44951</c:v>
                </c:pt>
                <c:pt idx="801">
                  <c:v>44952</c:v>
                </c:pt>
                <c:pt idx="802">
                  <c:v>44953</c:v>
                </c:pt>
                <c:pt idx="803">
                  <c:v>44956</c:v>
                </c:pt>
                <c:pt idx="804">
                  <c:v>44957</c:v>
                </c:pt>
                <c:pt idx="805">
                  <c:v>44958</c:v>
                </c:pt>
                <c:pt idx="806">
                  <c:v>44959</c:v>
                </c:pt>
                <c:pt idx="807">
                  <c:v>44960</c:v>
                </c:pt>
                <c:pt idx="808">
                  <c:v>44963</c:v>
                </c:pt>
                <c:pt idx="809">
                  <c:v>44964</c:v>
                </c:pt>
                <c:pt idx="810">
                  <c:v>44965</c:v>
                </c:pt>
                <c:pt idx="811">
                  <c:v>44966</c:v>
                </c:pt>
                <c:pt idx="812">
                  <c:v>44967</c:v>
                </c:pt>
                <c:pt idx="813">
                  <c:v>44970</c:v>
                </c:pt>
                <c:pt idx="814">
                  <c:v>44971</c:v>
                </c:pt>
                <c:pt idx="815">
                  <c:v>44972</c:v>
                </c:pt>
                <c:pt idx="816">
                  <c:v>44973</c:v>
                </c:pt>
                <c:pt idx="817">
                  <c:v>44974</c:v>
                </c:pt>
                <c:pt idx="818">
                  <c:v>44977</c:v>
                </c:pt>
                <c:pt idx="819">
                  <c:v>44978</c:v>
                </c:pt>
                <c:pt idx="820">
                  <c:v>44979</c:v>
                </c:pt>
                <c:pt idx="821">
                  <c:v>44980</c:v>
                </c:pt>
                <c:pt idx="822">
                  <c:v>44981</c:v>
                </c:pt>
                <c:pt idx="823">
                  <c:v>44984</c:v>
                </c:pt>
                <c:pt idx="824">
                  <c:v>44985</c:v>
                </c:pt>
                <c:pt idx="825">
                  <c:v>44986</c:v>
                </c:pt>
                <c:pt idx="826">
                  <c:v>44987</c:v>
                </c:pt>
                <c:pt idx="827">
                  <c:v>44988</c:v>
                </c:pt>
                <c:pt idx="828">
                  <c:v>44991</c:v>
                </c:pt>
                <c:pt idx="829">
                  <c:v>44992</c:v>
                </c:pt>
                <c:pt idx="830">
                  <c:v>44993</c:v>
                </c:pt>
                <c:pt idx="831">
                  <c:v>44994</c:v>
                </c:pt>
                <c:pt idx="832">
                  <c:v>44995</c:v>
                </c:pt>
                <c:pt idx="833">
                  <c:v>44998</c:v>
                </c:pt>
                <c:pt idx="834">
                  <c:v>44999</c:v>
                </c:pt>
                <c:pt idx="835">
                  <c:v>45000</c:v>
                </c:pt>
                <c:pt idx="836">
                  <c:v>45001</c:v>
                </c:pt>
                <c:pt idx="837">
                  <c:v>45002</c:v>
                </c:pt>
                <c:pt idx="838">
                  <c:v>45005</c:v>
                </c:pt>
                <c:pt idx="839">
                  <c:v>45006</c:v>
                </c:pt>
                <c:pt idx="840">
                  <c:v>45007</c:v>
                </c:pt>
                <c:pt idx="841">
                  <c:v>45008</c:v>
                </c:pt>
                <c:pt idx="842">
                  <c:v>45009</c:v>
                </c:pt>
                <c:pt idx="843">
                  <c:v>45012</c:v>
                </c:pt>
                <c:pt idx="844">
                  <c:v>45013</c:v>
                </c:pt>
                <c:pt idx="845">
                  <c:v>45014</c:v>
                </c:pt>
                <c:pt idx="846">
                  <c:v>45015</c:v>
                </c:pt>
                <c:pt idx="847">
                  <c:v>45016</c:v>
                </c:pt>
                <c:pt idx="848">
                  <c:v>45019</c:v>
                </c:pt>
                <c:pt idx="849">
                  <c:v>45020</c:v>
                </c:pt>
                <c:pt idx="850">
                  <c:v>45021</c:v>
                </c:pt>
                <c:pt idx="851">
                  <c:v>45022</c:v>
                </c:pt>
                <c:pt idx="852">
                  <c:v>45023</c:v>
                </c:pt>
                <c:pt idx="853">
                  <c:v>45026</c:v>
                </c:pt>
                <c:pt idx="854">
                  <c:v>45027</c:v>
                </c:pt>
                <c:pt idx="855">
                  <c:v>45028</c:v>
                </c:pt>
                <c:pt idx="856">
                  <c:v>45029</c:v>
                </c:pt>
                <c:pt idx="857">
                  <c:v>45030</c:v>
                </c:pt>
                <c:pt idx="858">
                  <c:v>45033</c:v>
                </c:pt>
                <c:pt idx="859">
                  <c:v>45034</c:v>
                </c:pt>
                <c:pt idx="860">
                  <c:v>45035</c:v>
                </c:pt>
                <c:pt idx="861">
                  <c:v>45036</c:v>
                </c:pt>
                <c:pt idx="862">
                  <c:v>45037</c:v>
                </c:pt>
                <c:pt idx="863">
                  <c:v>45040</c:v>
                </c:pt>
                <c:pt idx="864">
                  <c:v>45041</c:v>
                </c:pt>
                <c:pt idx="865">
                  <c:v>45042</c:v>
                </c:pt>
                <c:pt idx="866">
                  <c:v>45043</c:v>
                </c:pt>
                <c:pt idx="867">
                  <c:v>45044</c:v>
                </c:pt>
                <c:pt idx="868">
                  <c:v>45047</c:v>
                </c:pt>
                <c:pt idx="869">
                  <c:v>45048</c:v>
                </c:pt>
                <c:pt idx="870">
                  <c:v>45049</c:v>
                </c:pt>
                <c:pt idx="871">
                  <c:v>45050</c:v>
                </c:pt>
                <c:pt idx="872">
                  <c:v>45051</c:v>
                </c:pt>
                <c:pt idx="873">
                  <c:v>45054</c:v>
                </c:pt>
                <c:pt idx="874">
                  <c:v>45055</c:v>
                </c:pt>
                <c:pt idx="875">
                  <c:v>45056</c:v>
                </c:pt>
                <c:pt idx="876">
                  <c:v>45057</c:v>
                </c:pt>
                <c:pt idx="877">
                  <c:v>45058</c:v>
                </c:pt>
                <c:pt idx="878">
                  <c:v>45061</c:v>
                </c:pt>
                <c:pt idx="879">
                  <c:v>45062</c:v>
                </c:pt>
                <c:pt idx="880">
                  <c:v>45063</c:v>
                </c:pt>
                <c:pt idx="881">
                  <c:v>45064</c:v>
                </c:pt>
                <c:pt idx="882">
                  <c:v>45065</c:v>
                </c:pt>
                <c:pt idx="883">
                  <c:v>45068</c:v>
                </c:pt>
                <c:pt idx="884">
                  <c:v>45069</c:v>
                </c:pt>
                <c:pt idx="885">
                  <c:v>45070</c:v>
                </c:pt>
                <c:pt idx="886">
                  <c:v>45071</c:v>
                </c:pt>
                <c:pt idx="887">
                  <c:v>45072</c:v>
                </c:pt>
                <c:pt idx="888">
                  <c:v>45075</c:v>
                </c:pt>
                <c:pt idx="889">
                  <c:v>45076</c:v>
                </c:pt>
                <c:pt idx="890">
                  <c:v>45077</c:v>
                </c:pt>
                <c:pt idx="891">
                  <c:v>45078</c:v>
                </c:pt>
                <c:pt idx="892">
                  <c:v>45079</c:v>
                </c:pt>
                <c:pt idx="893">
                  <c:v>45082</c:v>
                </c:pt>
                <c:pt idx="894">
                  <c:v>45083</c:v>
                </c:pt>
                <c:pt idx="895">
                  <c:v>45084</c:v>
                </c:pt>
                <c:pt idx="896">
                  <c:v>45085</c:v>
                </c:pt>
                <c:pt idx="897">
                  <c:v>45086</c:v>
                </c:pt>
                <c:pt idx="898">
                  <c:v>45089</c:v>
                </c:pt>
                <c:pt idx="899">
                  <c:v>45090</c:v>
                </c:pt>
                <c:pt idx="900">
                  <c:v>45091</c:v>
                </c:pt>
                <c:pt idx="901">
                  <c:v>45092</c:v>
                </c:pt>
                <c:pt idx="902">
                  <c:v>45093</c:v>
                </c:pt>
                <c:pt idx="903">
                  <c:v>45096</c:v>
                </c:pt>
                <c:pt idx="904">
                  <c:v>45097</c:v>
                </c:pt>
                <c:pt idx="905">
                  <c:v>45098</c:v>
                </c:pt>
                <c:pt idx="906">
                  <c:v>45099</c:v>
                </c:pt>
                <c:pt idx="907">
                  <c:v>45100</c:v>
                </c:pt>
                <c:pt idx="908">
                  <c:v>45103</c:v>
                </c:pt>
                <c:pt idx="909">
                  <c:v>45104</c:v>
                </c:pt>
                <c:pt idx="910">
                  <c:v>45105</c:v>
                </c:pt>
                <c:pt idx="911">
                  <c:v>45106</c:v>
                </c:pt>
                <c:pt idx="912">
                  <c:v>45107</c:v>
                </c:pt>
                <c:pt idx="913">
                  <c:v>45110</c:v>
                </c:pt>
                <c:pt idx="914">
                  <c:v>45111</c:v>
                </c:pt>
                <c:pt idx="915">
                  <c:v>45112</c:v>
                </c:pt>
                <c:pt idx="916">
                  <c:v>45113</c:v>
                </c:pt>
                <c:pt idx="917">
                  <c:v>45114</c:v>
                </c:pt>
                <c:pt idx="918">
                  <c:v>45117</c:v>
                </c:pt>
                <c:pt idx="919">
                  <c:v>45118</c:v>
                </c:pt>
                <c:pt idx="920">
                  <c:v>45119</c:v>
                </c:pt>
                <c:pt idx="921">
                  <c:v>45120</c:v>
                </c:pt>
                <c:pt idx="922">
                  <c:v>45121</c:v>
                </c:pt>
                <c:pt idx="923">
                  <c:v>45124</c:v>
                </c:pt>
                <c:pt idx="924">
                  <c:v>45125</c:v>
                </c:pt>
                <c:pt idx="925">
                  <c:v>45126</c:v>
                </c:pt>
                <c:pt idx="926">
                  <c:v>45127</c:v>
                </c:pt>
                <c:pt idx="927">
                  <c:v>45128</c:v>
                </c:pt>
                <c:pt idx="928">
                  <c:v>45131</c:v>
                </c:pt>
                <c:pt idx="929">
                  <c:v>45132</c:v>
                </c:pt>
                <c:pt idx="930">
                  <c:v>45133</c:v>
                </c:pt>
                <c:pt idx="931">
                  <c:v>45134</c:v>
                </c:pt>
                <c:pt idx="932">
                  <c:v>45135</c:v>
                </c:pt>
                <c:pt idx="933">
                  <c:v>45138</c:v>
                </c:pt>
                <c:pt idx="934">
                  <c:v>45139</c:v>
                </c:pt>
                <c:pt idx="935">
                  <c:v>45140</c:v>
                </c:pt>
                <c:pt idx="936">
                  <c:v>45141</c:v>
                </c:pt>
                <c:pt idx="937">
                  <c:v>45142</c:v>
                </c:pt>
                <c:pt idx="938">
                  <c:v>45145</c:v>
                </c:pt>
                <c:pt idx="939">
                  <c:v>45146</c:v>
                </c:pt>
                <c:pt idx="940">
                  <c:v>45147</c:v>
                </c:pt>
                <c:pt idx="941">
                  <c:v>45148</c:v>
                </c:pt>
                <c:pt idx="942">
                  <c:v>45149</c:v>
                </c:pt>
                <c:pt idx="943">
                  <c:v>45152</c:v>
                </c:pt>
                <c:pt idx="944">
                  <c:v>45153</c:v>
                </c:pt>
                <c:pt idx="945">
                  <c:v>45154</c:v>
                </c:pt>
                <c:pt idx="946">
                  <c:v>45155</c:v>
                </c:pt>
                <c:pt idx="947">
                  <c:v>45156</c:v>
                </c:pt>
                <c:pt idx="948">
                  <c:v>45159</c:v>
                </c:pt>
                <c:pt idx="949">
                  <c:v>45160</c:v>
                </c:pt>
                <c:pt idx="950">
                  <c:v>45161</c:v>
                </c:pt>
                <c:pt idx="951">
                  <c:v>45162</c:v>
                </c:pt>
                <c:pt idx="952">
                  <c:v>45163</c:v>
                </c:pt>
                <c:pt idx="953">
                  <c:v>45166</c:v>
                </c:pt>
                <c:pt idx="954">
                  <c:v>45167</c:v>
                </c:pt>
                <c:pt idx="955">
                  <c:v>45168</c:v>
                </c:pt>
                <c:pt idx="956">
                  <c:v>45169</c:v>
                </c:pt>
                <c:pt idx="957">
                  <c:v>45170</c:v>
                </c:pt>
                <c:pt idx="958">
                  <c:v>45173</c:v>
                </c:pt>
                <c:pt idx="959">
                  <c:v>45174</c:v>
                </c:pt>
                <c:pt idx="960">
                  <c:v>45175</c:v>
                </c:pt>
                <c:pt idx="961">
                  <c:v>45176</c:v>
                </c:pt>
                <c:pt idx="962">
                  <c:v>45177</c:v>
                </c:pt>
                <c:pt idx="963">
                  <c:v>45180</c:v>
                </c:pt>
                <c:pt idx="964">
                  <c:v>45181</c:v>
                </c:pt>
                <c:pt idx="965">
                  <c:v>45182</c:v>
                </c:pt>
                <c:pt idx="966">
                  <c:v>45183</c:v>
                </c:pt>
                <c:pt idx="967">
                  <c:v>45184</c:v>
                </c:pt>
                <c:pt idx="968">
                  <c:v>45187</c:v>
                </c:pt>
                <c:pt idx="969">
                  <c:v>45188</c:v>
                </c:pt>
                <c:pt idx="970">
                  <c:v>45189</c:v>
                </c:pt>
                <c:pt idx="971">
                  <c:v>45190</c:v>
                </c:pt>
                <c:pt idx="972">
                  <c:v>45191</c:v>
                </c:pt>
                <c:pt idx="973">
                  <c:v>45194</c:v>
                </c:pt>
                <c:pt idx="974">
                  <c:v>45195</c:v>
                </c:pt>
                <c:pt idx="975">
                  <c:v>45196</c:v>
                </c:pt>
                <c:pt idx="976">
                  <c:v>45197</c:v>
                </c:pt>
                <c:pt idx="977">
                  <c:v>45198</c:v>
                </c:pt>
                <c:pt idx="978">
                  <c:v>45201</c:v>
                </c:pt>
                <c:pt idx="979">
                  <c:v>45202</c:v>
                </c:pt>
                <c:pt idx="980">
                  <c:v>45203</c:v>
                </c:pt>
                <c:pt idx="981">
                  <c:v>45204</c:v>
                </c:pt>
                <c:pt idx="982">
                  <c:v>45205</c:v>
                </c:pt>
                <c:pt idx="983">
                  <c:v>45208</c:v>
                </c:pt>
                <c:pt idx="984">
                  <c:v>45209</c:v>
                </c:pt>
                <c:pt idx="985">
                  <c:v>45210</c:v>
                </c:pt>
                <c:pt idx="986">
                  <c:v>45211</c:v>
                </c:pt>
                <c:pt idx="987">
                  <c:v>45212</c:v>
                </c:pt>
                <c:pt idx="988">
                  <c:v>45215</c:v>
                </c:pt>
                <c:pt idx="989">
                  <c:v>45216</c:v>
                </c:pt>
                <c:pt idx="990">
                  <c:v>45217</c:v>
                </c:pt>
                <c:pt idx="991">
                  <c:v>45218</c:v>
                </c:pt>
                <c:pt idx="992">
                  <c:v>45219</c:v>
                </c:pt>
                <c:pt idx="993">
                  <c:v>45222</c:v>
                </c:pt>
                <c:pt idx="994">
                  <c:v>45223</c:v>
                </c:pt>
                <c:pt idx="995">
                  <c:v>45224</c:v>
                </c:pt>
                <c:pt idx="996">
                  <c:v>45225</c:v>
                </c:pt>
                <c:pt idx="997">
                  <c:v>45226</c:v>
                </c:pt>
                <c:pt idx="998">
                  <c:v>45229</c:v>
                </c:pt>
                <c:pt idx="999">
                  <c:v>45230</c:v>
                </c:pt>
                <c:pt idx="1000">
                  <c:v>45231</c:v>
                </c:pt>
                <c:pt idx="1001">
                  <c:v>45232</c:v>
                </c:pt>
                <c:pt idx="1002">
                  <c:v>45233</c:v>
                </c:pt>
                <c:pt idx="1003">
                  <c:v>45236</c:v>
                </c:pt>
                <c:pt idx="1004">
                  <c:v>45237</c:v>
                </c:pt>
                <c:pt idx="1005">
                  <c:v>45238</c:v>
                </c:pt>
                <c:pt idx="1006">
                  <c:v>45239</c:v>
                </c:pt>
                <c:pt idx="1007">
                  <c:v>45240</c:v>
                </c:pt>
                <c:pt idx="1008">
                  <c:v>45243</c:v>
                </c:pt>
                <c:pt idx="1009">
                  <c:v>45244</c:v>
                </c:pt>
                <c:pt idx="1010">
                  <c:v>45245</c:v>
                </c:pt>
                <c:pt idx="1011">
                  <c:v>45246</c:v>
                </c:pt>
                <c:pt idx="1012">
                  <c:v>45247</c:v>
                </c:pt>
                <c:pt idx="1013">
                  <c:v>45250</c:v>
                </c:pt>
                <c:pt idx="1014">
                  <c:v>45251</c:v>
                </c:pt>
                <c:pt idx="1015">
                  <c:v>45252</c:v>
                </c:pt>
                <c:pt idx="1016">
                  <c:v>45253</c:v>
                </c:pt>
                <c:pt idx="1017">
                  <c:v>45254</c:v>
                </c:pt>
                <c:pt idx="1018">
                  <c:v>45257</c:v>
                </c:pt>
                <c:pt idx="1019">
                  <c:v>45258</c:v>
                </c:pt>
                <c:pt idx="1020">
                  <c:v>45259</c:v>
                </c:pt>
                <c:pt idx="1021">
                  <c:v>45260</c:v>
                </c:pt>
                <c:pt idx="1022">
                  <c:v>45261</c:v>
                </c:pt>
                <c:pt idx="1023">
                  <c:v>45264</c:v>
                </c:pt>
                <c:pt idx="1024">
                  <c:v>45265</c:v>
                </c:pt>
                <c:pt idx="1025">
                  <c:v>45266</c:v>
                </c:pt>
                <c:pt idx="1026">
                  <c:v>45267</c:v>
                </c:pt>
                <c:pt idx="1027">
                  <c:v>45268</c:v>
                </c:pt>
                <c:pt idx="1028">
                  <c:v>45271</c:v>
                </c:pt>
                <c:pt idx="1029">
                  <c:v>45272</c:v>
                </c:pt>
                <c:pt idx="1030">
                  <c:v>45273</c:v>
                </c:pt>
                <c:pt idx="1031">
                  <c:v>45274</c:v>
                </c:pt>
                <c:pt idx="1032">
                  <c:v>45275</c:v>
                </c:pt>
                <c:pt idx="1033">
                  <c:v>45278</c:v>
                </c:pt>
                <c:pt idx="1034">
                  <c:v>45279</c:v>
                </c:pt>
                <c:pt idx="1035">
                  <c:v>45280</c:v>
                </c:pt>
                <c:pt idx="1036">
                  <c:v>45281</c:v>
                </c:pt>
                <c:pt idx="1037">
                  <c:v>45282</c:v>
                </c:pt>
                <c:pt idx="1038">
                  <c:v>45285</c:v>
                </c:pt>
                <c:pt idx="1039">
                  <c:v>45286</c:v>
                </c:pt>
                <c:pt idx="1040">
                  <c:v>45287</c:v>
                </c:pt>
                <c:pt idx="1041">
                  <c:v>45288</c:v>
                </c:pt>
                <c:pt idx="1042">
                  <c:v>45289</c:v>
                </c:pt>
                <c:pt idx="1043">
                  <c:v>45292</c:v>
                </c:pt>
                <c:pt idx="1044">
                  <c:v>45293</c:v>
                </c:pt>
                <c:pt idx="1045">
                  <c:v>45294</c:v>
                </c:pt>
                <c:pt idx="1046">
                  <c:v>45295</c:v>
                </c:pt>
                <c:pt idx="1047">
                  <c:v>45296</c:v>
                </c:pt>
                <c:pt idx="1048">
                  <c:v>45299</c:v>
                </c:pt>
                <c:pt idx="1049">
                  <c:v>45300</c:v>
                </c:pt>
                <c:pt idx="1050">
                  <c:v>45301</c:v>
                </c:pt>
                <c:pt idx="1051">
                  <c:v>45302</c:v>
                </c:pt>
                <c:pt idx="1052">
                  <c:v>45303</c:v>
                </c:pt>
                <c:pt idx="1053">
                  <c:v>45306</c:v>
                </c:pt>
                <c:pt idx="1054">
                  <c:v>45307</c:v>
                </c:pt>
                <c:pt idx="1055">
                  <c:v>45308</c:v>
                </c:pt>
                <c:pt idx="1056">
                  <c:v>45309</c:v>
                </c:pt>
                <c:pt idx="1057">
                  <c:v>45310</c:v>
                </c:pt>
                <c:pt idx="1058">
                  <c:v>45313</c:v>
                </c:pt>
                <c:pt idx="1059">
                  <c:v>45314</c:v>
                </c:pt>
                <c:pt idx="1060">
                  <c:v>45315</c:v>
                </c:pt>
                <c:pt idx="1061">
                  <c:v>45316</c:v>
                </c:pt>
                <c:pt idx="1062">
                  <c:v>45317</c:v>
                </c:pt>
                <c:pt idx="1063">
                  <c:v>45320</c:v>
                </c:pt>
                <c:pt idx="1064">
                  <c:v>45321</c:v>
                </c:pt>
                <c:pt idx="1065">
                  <c:v>45322</c:v>
                </c:pt>
                <c:pt idx="1066">
                  <c:v>45323</c:v>
                </c:pt>
                <c:pt idx="1067">
                  <c:v>45324</c:v>
                </c:pt>
                <c:pt idx="1068">
                  <c:v>45327</c:v>
                </c:pt>
                <c:pt idx="1069">
                  <c:v>45328</c:v>
                </c:pt>
                <c:pt idx="1070">
                  <c:v>45329</c:v>
                </c:pt>
                <c:pt idx="1071">
                  <c:v>45330</c:v>
                </c:pt>
                <c:pt idx="1072">
                  <c:v>45331</c:v>
                </c:pt>
                <c:pt idx="1073">
                  <c:v>45334</c:v>
                </c:pt>
                <c:pt idx="1074">
                  <c:v>45335</c:v>
                </c:pt>
                <c:pt idx="1075">
                  <c:v>45336</c:v>
                </c:pt>
                <c:pt idx="1076">
                  <c:v>45337</c:v>
                </c:pt>
                <c:pt idx="1077">
                  <c:v>45338</c:v>
                </c:pt>
                <c:pt idx="1078">
                  <c:v>45341</c:v>
                </c:pt>
                <c:pt idx="1079">
                  <c:v>45342</c:v>
                </c:pt>
                <c:pt idx="1080">
                  <c:v>45343</c:v>
                </c:pt>
                <c:pt idx="1081">
                  <c:v>45344</c:v>
                </c:pt>
                <c:pt idx="1082">
                  <c:v>45345</c:v>
                </c:pt>
                <c:pt idx="1083">
                  <c:v>45348</c:v>
                </c:pt>
                <c:pt idx="1084">
                  <c:v>45349</c:v>
                </c:pt>
                <c:pt idx="1085">
                  <c:v>45350</c:v>
                </c:pt>
                <c:pt idx="1086">
                  <c:v>45351</c:v>
                </c:pt>
                <c:pt idx="1087">
                  <c:v>45352</c:v>
                </c:pt>
                <c:pt idx="1088">
                  <c:v>45355</c:v>
                </c:pt>
                <c:pt idx="1089">
                  <c:v>45356</c:v>
                </c:pt>
                <c:pt idx="1090">
                  <c:v>45357</c:v>
                </c:pt>
                <c:pt idx="1091">
                  <c:v>45358</c:v>
                </c:pt>
                <c:pt idx="1092">
                  <c:v>45359</c:v>
                </c:pt>
                <c:pt idx="1093">
                  <c:v>45362</c:v>
                </c:pt>
                <c:pt idx="1094">
                  <c:v>45363</c:v>
                </c:pt>
                <c:pt idx="1095">
                  <c:v>45364</c:v>
                </c:pt>
                <c:pt idx="1096">
                  <c:v>45365</c:v>
                </c:pt>
                <c:pt idx="1097">
                  <c:v>45366</c:v>
                </c:pt>
                <c:pt idx="1098">
                  <c:v>45369</c:v>
                </c:pt>
                <c:pt idx="1099">
                  <c:v>45370</c:v>
                </c:pt>
                <c:pt idx="1100">
                  <c:v>45371</c:v>
                </c:pt>
                <c:pt idx="1101">
                  <c:v>45372</c:v>
                </c:pt>
                <c:pt idx="1102">
                  <c:v>45373</c:v>
                </c:pt>
                <c:pt idx="1103">
                  <c:v>45376</c:v>
                </c:pt>
                <c:pt idx="1104">
                  <c:v>45377</c:v>
                </c:pt>
                <c:pt idx="1105">
                  <c:v>45378</c:v>
                </c:pt>
                <c:pt idx="1106">
                  <c:v>45379</c:v>
                </c:pt>
                <c:pt idx="1107">
                  <c:v>45380</c:v>
                </c:pt>
                <c:pt idx="1108">
                  <c:v>45383</c:v>
                </c:pt>
                <c:pt idx="1109">
                  <c:v>45384</c:v>
                </c:pt>
                <c:pt idx="1110">
                  <c:v>45385</c:v>
                </c:pt>
                <c:pt idx="1111">
                  <c:v>45386</c:v>
                </c:pt>
                <c:pt idx="1112">
                  <c:v>45387</c:v>
                </c:pt>
                <c:pt idx="1113">
                  <c:v>45390</c:v>
                </c:pt>
                <c:pt idx="1114">
                  <c:v>45391</c:v>
                </c:pt>
                <c:pt idx="1115">
                  <c:v>45392</c:v>
                </c:pt>
                <c:pt idx="1116">
                  <c:v>45393</c:v>
                </c:pt>
                <c:pt idx="1117">
                  <c:v>45394</c:v>
                </c:pt>
                <c:pt idx="1118">
                  <c:v>45397</c:v>
                </c:pt>
                <c:pt idx="1119">
                  <c:v>45398</c:v>
                </c:pt>
                <c:pt idx="1120">
                  <c:v>45399</c:v>
                </c:pt>
                <c:pt idx="1121">
                  <c:v>45400</c:v>
                </c:pt>
                <c:pt idx="1122">
                  <c:v>45401</c:v>
                </c:pt>
                <c:pt idx="1123">
                  <c:v>45404</c:v>
                </c:pt>
                <c:pt idx="1124">
                  <c:v>45405</c:v>
                </c:pt>
                <c:pt idx="1125">
                  <c:v>45406</c:v>
                </c:pt>
                <c:pt idx="1126">
                  <c:v>45407</c:v>
                </c:pt>
                <c:pt idx="1127">
                  <c:v>45408</c:v>
                </c:pt>
                <c:pt idx="1128">
                  <c:v>45411</c:v>
                </c:pt>
                <c:pt idx="1129">
                  <c:v>45412</c:v>
                </c:pt>
                <c:pt idx="1130">
                  <c:v>45413</c:v>
                </c:pt>
                <c:pt idx="1131">
                  <c:v>45414</c:v>
                </c:pt>
                <c:pt idx="1132">
                  <c:v>45415</c:v>
                </c:pt>
                <c:pt idx="1133">
                  <c:v>45418</c:v>
                </c:pt>
                <c:pt idx="1134">
                  <c:v>45419</c:v>
                </c:pt>
                <c:pt idx="1135">
                  <c:v>45420</c:v>
                </c:pt>
                <c:pt idx="1136">
                  <c:v>45421</c:v>
                </c:pt>
                <c:pt idx="1137">
                  <c:v>45422</c:v>
                </c:pt>
                <c:pt idx="1138">
                  <c:v>45425</c:v>
                </c:pt>
                <c:pt idx="1139">
                  <c:v>45426</c:v>
                </c:pt>
                <c:pt idx="1140">
                  <c:v>45427</c:v>
                </c:pt>
                <c:pt idx="1141">
                  <c:v>45428</c:v>
                </c:pt>
                <c:pt idx="1142">
                  <c:v>45429</c:v>
                </c:pt>
                <c:pt idx="1143">
                  <c:v>45432</c:v>
                </c:pt>
                <c:pt idx="1144">
                  <c:v>45433</c:v>
                </c:pt>
                <c:pt idx="1145">
                  <c:v>45434</c:v>
                </c:pt>
                <c:pt idx="1146">
                  <c:v>45435</c:v>
                </c:pt>
                <c:pt idx="1147">
                  <c:v>45436</c:v>
                </c:pt>
                <c:pt idx="1148">
                  <c:v>45440</c:v>
                </c:pt>
                <c:pt idx="1149">
                  <c:v>45441</c:v>
                </c:pt>
                <c:pt idx="1150">
                  <c:v>45442</c:v>
                </c:pt>
                <c:pt idx="1151">
                  <c:v>45443</c:v>
                </c:pt>
                <c:pt idx="1152">
                  <c:v>45446</c:v>
                </c:pt>
                <c:pt idx="1153">
                  <c:v>45447</c:v>
                </c:pt>
                <c:pt idx="1154">
                  <c:v>45448</c:v>
                </c:pt>
                <c:pt idx="1155">
                  <c:v>45449</c:v>
                </c:pt>
                <c:pt idx="1156">
                  <c:v>45450</c:v>
                </c:pt>
                <c:pt idx="1157">
                  <c:v>45453</c:v>
                </c:pt>
                <c:pt idx="1158">
                  <c:v>45454</c:v>
                </c:pt>
                <c:pt idx="1159">
                  <c:v>45455</c:v>
                </c:pt>
                <c:pt idx="1160">
                  <c:v>45456</c:v>
                </c:pt>
                <c:pt idx="1161">
                  <c:v>45457</c:v>
                </c:pt>
                <c:pt idx="1162">
                  <c:v>45460</c:v>
                </c:pt>
                <c:pt idx="1163">
                  <c:v>45461</c:v>
                </c:pt>
                <c:pt idx="1164">
                  <c:v>45462</c:v>
                </c:pt>
                <c:pt idx="1165">
                  <c:v>45463</c:v>
                </c:pt>
                <c:pt idx="1166">
                  <c:v>45464</c:v>
                </c:pt>
                <c:pt idx="1167">
                  <c:v>45467</c:v>
                </c:pt>
                <c:pt idx="1168">
                  <c:v>45468</c:v>
                </c:pt>
                <c:pt idx="1169">
                  <c:v>45469</c:v>
                </c:pt>
                <c:pt idx="1170">
                  <c:v>45470</c:v>
                </c:pt>
                <c:pt idx="1171">
                  <c:v>45471</c:v>
                </c:pt>
                <c:pt idx="1172">
                  <c:v>45474</c:v>
                </c:pt>
                <c:pt idx="1173">
                  <c:v>45475</c:v>
                </c:pt>
                <c:pt idx="1174">
                  <c:v>45476</c:v>
                </c:pt>
                <c:pt idx="1175">
                  <c:v>45477</c:v>
                </c:pt>
                <c:pt idx="1176">
                  <c:v>45478</c:v>
                </c:pt>
                <c:pt idx="1177">
                  <c:v>45481</c:v>
                </c:pt>
                <c:pt idx="1178">
                  <c:v>45482</c:v>
                </c:pt>
                <c:pt idx="1179">
                  <c:v>45483</c:v>
                </c:pt>
                <c:pt idx="1180">
                  <c:v>45484</c:v>
                </c:pt>
                <c:pt idx="1181">
                  <c:v>45485</c:v>
                </c:pt>
                <c:pt idx="1182">
                  <c:v>45488</c:v>
                </c:pt>
                <c:pt idx="1183">
                  <c:v>45489</c:v>
                </c:pt>
                <c:pt idx="1184">
                  <c:v>45490</c:v>
                </c:pt>
                <c:pt idx="1185">
                  <c:v>45491</c:v>
                </c:pt>
                <c:pt idx="1186">
                  <c:v>45492</c:v>
                </c:pt>
                <c:pt idx="1187">
                  <c:v>45495</c:v>
                </c:pt>
                <c:pt idx="1188">
                  <c:v>45496</c:v>
                </c:pt>
                <c:pt idx="1189">
                  <c:v>45497</c:v>
                </c:pt>
                <c:pt idx="1190">
                  <c:v>45498</c:v>
                </c:pt>
                <c:pt idx="1191">
                  <c:v>45499</c:v>
                </c:pt>
                <c:pt idx="1192">
                  <c:v>45502</c:v>
                </c:pt>
                <c:pt idx="1193">
                  <c:v>45503</c:v>
                </c:pt>
                <c:pt idx="1194">
                  <c:v>45504</c:v>
                </c:pt>
                <c:pt idx="1195">
                  <c:v>45505</c:v>
                </c:pt>
                <c:pt idx="1196">
                  <c:v>45506</c:v>
                </c:pt>
                <c:pt idx="1197">
                  <c:v>45509</c:v>
                </c:pt>
                <c:pt idx="1198">
                  <c:v>45510</c:v>
                </c:pt>
                <c:pt idx="1199">
                  <c:v>45511</c:v>
                </c:pt>
                <c:pt idx="1200">
                  <c:v>45512</c:v>
                </c:pt>
                <c:pt idx="1201">
                  <c:v>45513</c:v>
                </c:pt>
                <c:pt idx="1202">
                  <c:v>45516</c:v>
                </c:pt>
                <c:pt idx="1203">
                  <c:v>45517</c:v>
                </c:pt>
                <c:pt idx="1204">
                  <c:v>45518</c:v>
                </c:pt>
                <c:pt idx="1205">
                  <c:v>45519</c:v>
                </c:pt>
                <c:pt idx="1206">
                  <c:v>45520</c:v>
                </c:pt>
                <c:pt idx="1207">
                  <c:v>45523</c:v>
                </c:pt>
                <c:pt idx="1208">
                  <c:v>45524</c:v>
                </c:pt>
                <c:pt idx="1209">
                  <c:v>45525</c:v>
                </c:pt>
                <c:pt idx="1210">
                  <c:v>45526</c:v>
                </c:pt>
                <c:pt idx="1211">
                  <c:v>45527</c:v>
                </c:pt>
                <c:pt idx="1212">
                  <c:v>45530</c:v>
                </c:pt>
                <c:pt idx="1213">
                  <c:v>45531</c:v>
                </c:pt>
                <c:pt idx="1214">
                  <c:v>45532</c:v>
                </c:pt>
                <c:pt idx="1215">
                  <c:v>45533</c:v>
                </c:pt>
                <c:pt idx="1216">
                  <c:v>45534</c:v>
                </c:pt>
                <c:pt idx="1217">
                  <c:v>45537</c:v>
                </c:pt>
                <c:pt idx="1218">
                  <c:v>45538</c:v>
                </c:pt>
                <c:pt idx="1219">
                  <c:v>45539</c:v>
                </c:pt>
                <c:pt idx="1220">
                  <c:v>45540</c:v>
                </c:pt>
                <c:pt idx="1221">
                  <c:v>45541</c:v>
                </c:pt>
                <c:pt idx="1222">
                  <c:v>45544</c:v>
                </c:pt>
                <c:pt idx="1223">
                  <c:v>45545</c:v>
                </c:pt>
                <c:pt idx="1224">
                  <c:v>45546</c:v>
                </c:pt>
                <c:pt idx="1225">
                  <c:v>45547</c:v>
                </c:pt>
                <c:pt idx="1226">
                  <c:v>45548</c:v>
                </c:pt>
                <c:pt idx="1227">
                  <c:v>45551</c:v>
                </c:pt>
                <c:pt idx="1228">
                  <c:v>45552</c:v>
                </c:pt>
                <c:pt idx="1229">
                  <c:v>45553</c:v>
                </c:pt>
                <c:pt idx="1230">
                  <c:v>45554</c:v>
                </c:pt>
                <c:pt idx="1231">
                  <c:v>45555</c:v>
                </c:pt>
                <c:pt idx="1232">
                  <c:v>45558</c:v>
                </c:pt>
                <c:pt idx="1233">
                  <c:v>45559</c:v>
                </c:pt>
                <c:pt idx="1234">
                  <c:v>45560</c:v>
                </c:pt>
                <c:pt idx="1235">
                  <c:v>45561</c:v>
                </c:pt>
                <c:pt idx="1236">
                  <c:v>45562</c:v>
                </c:pt>
                <c:pt idx="1237">
                  <c:v>45565</c:v>
                </c:pt>
                <c:pt idx="1238">
                  <c:v>45566</c:v>
                </c:pt>
                <c:pt idx="1239">
                  <c:v>45567</c:v>
                </c:pt>
                <c:pt idx="1240">
                  <c:v>45568</c:v>
                </c:pt>
                <c:pt idx="1241">
                  <c:v>45569</c:v>
                </c:pt>
                <c:pt idx="1242">
                  <c:v>45572</c:v>
                </c:pt>
                <c:pt idx="1243">
                  <c:v>45573</c:v>
                </c:pt>
                <c:pt idx="1244">
                  <c:v>45574</c:v>
                </c:pt>
                <c:pt idx="1245">
                  <c:v>45575</c:v>
                </c:pt>
                <c:pt idx="1246">
                  <c:v>45576</c:v>
                </c:pt>
                <c:pt idx="1247">
                  <c:v>45579</c:v>
                </c:pt>
                <c:pt idx="1248">
                  <c:v>45580</c:v>
                </c:pt>
                <c:pt idx="1249">
                  <c:v>45581</c:v>
                </c:pt>
                <c:pt idx="1250">
                  <c:v>45582</c:v>
                </c:pt>
                <c:pt idx="1251">
                  <c:v>45583</c:v>
                </c:pt>
                <c:pt idx="1252">
                  <c:v>45586</c:v>
                </c:pt>
                <c:pt idx="1253">
                  <c:v>45587</c:v>
                </c:pt>
                <c:pt idx="1254">
                  <c:v>45588</c:v>
                </c:pt>
                <c:pt idx="1255">
                  <c:v>45589</c:v>
                </c:pt>
                <c:pt idx="1256">
                  <c:v>45590</c:v>
                </c:pt>
                <c:pt idx="1257">
                  <c:v>45593</c:v>
                </c:pt>
                <c:pt idx="1258">
                  <c:v>45594</c:v>
                </c:pt>
                <c:pt idx="1259">
                  <c:v>45595</c:v>
                </c:pt>
                <c:pt idx="1260">
                  <c:v>45596</c:v>
                </c:pt>
                <c:pt idx="1261">
                  <c:v>45597</c:v>
                </c:pt>
                <c:pt idx="1262">
                  <c:v>45600</c:v>
                </c:pt>
                <c:pt idx="1263">
                  <c:v>45601</c:v>
                </c:pt>
                <c:pt idx="1264">
                  <c:v>45602</c:v>
                </c:pt>
                <c:pt idx="1265">
                  <c:v>45603</c:v>
                </c:pt>
                <c:pt idx="1266">
                  <c:v>45604</c:v>
                </c:pt>
                <c:pt idx="1267">
                  <c:v>45607</c:v>
                </c:pt>
                <c:pt idx="1268">
                  <c:v>45608</c:v>
                </c:pt>
                <c:pt idx="1269">
                  <c:v>45609</c:v>
                </c:pt>
                <c:pt idx="1270">
                  <c:v>45610</c:v>
                </c:pt>
                <c:pt idx="1271">
                  <c:v>45611</c:v>
                </c:pt>
                <c:pt idx="1272">
                  <c:v>45614</c:v>
                </c:pt>
                <c:pt idx="1273">
                  <c:v>45615</c:v>
                </c:pt>
                <c:pt idx="1274">
                  <c:v>45616</c:v>
                </c:pt>
                <c:pt idx="1275">
                  <c:v>45617</c:v>
                </c:pt>
                <c:pt idx="1276">
                  <c:v>45618</c:v>
                </c:pt>
                <c:pt idx="1277">
                  <c:v>45621</c:v>
                </c:pt>
                <c:pt idx="1278">
                  <c:v>45622</c:v>
                </c:pt>
                <c:pt idx="1279">
                  <c:v>45623</c:v>
                </c:pt>
                <c:pt idx="1280">
                  <c:v>45624</c:v>
                </c:pt>
                <c:pt idx="1281">
                  <c:v>45625</c:v>
                </c:pt>
                <c:pt idx="1282">
                  <c:v>45628</c:v>
                </c:pt>
                <c:pt idx="1283">
                  <c:v>45629</c:v>
                </c:pt>
                <c:pt idx="1284">
                  <c:v>45630</c:v>
                </c:pt>
                <c:pt idx="1285">
                  <c:v>45631</c:v>
                </c:pt>
                <c:pt idx="1286">
                  <c:v>45632</c:v>
                </c:pt>
                <c:pt idx="1287">
                  <c:v>45635</c:v>
                </c:pt>
                <c:pt idx="1288">
                  <c:v>45636</c:v>
                </c:pt>
                <c:pt idx="1289">
                  <c:v>45637</c:v>
                </c:pt>
                <c:pt idx="1290">
                  <c:v>45638</c:v>
                </c:pt>
                <c:pt idx="1291">
                  <c:v>45639</c:v>
                </c:pt>
                <c:pt idx="1292">
                  <c:v>45642</c:v>
                </c:pt>
                <c:pt idx="1293">
                  <c:v>45643</c:v>
                </c:pt>
                <c:pt idx="1294">
                  <c:v>45644</c:v>
                </c:pt>
                <c:pt idx="1295">
                  <c:v>45645</c:v>
                </c:pt>
                <c:pt idx="1296">
                  <c:v>45646</c:v>
                </c:pt>
                <c:pt idx="1297">
                  <c:v>45649</c:v>
                </c:pt>
                <c:pt idx="1298">
                  <c:v>45650</c:v>
                </c:pt>
                <c:pt idx="1299">
                  <c:v>45651</c:v>
                </c:pt>
                <c:pt idx="1300">
                  <c:v>45652</c:v>
                </c:pt>
                <c:pt idx="1301">
                  <c:v>45653</c:v>
                </c:pt>
                <c:pt idx="1302">
                  <c:v>45656</c:v>
                </c:pt>
                <c:pt idx="1303">
                  <c:v>45657</c:v>
                </c:pt>
                <c:pt idx="1304">
                  <c:v>45658</c:v>
                </c:pt>
                <c:pt idx="1305">
                  <c:v>45659</c:v>
                </c:pt>
                <c:pt idx="1306">
                  <c:v>45660</c:v>
                </c:pt>
                <c:pt idx="1307">
                  <c:v>45663</c:v>
                </c:pt>
                <c:pt idx="1308">
                  <c:v>45664</c:v>
                </c:pt>
                <c:pt idx="1309">
                  <c:v>45665</c:v>
                </c:pt>
                <c:pt idx="1310">
                  <c:v>45666</c:v>
                </c:pt>
                <c:pt idx="1311">
                  <c:v>45667</c:v>
                </c:pt>
                <c:pt idx="1312">
                  <c:v>45670</c:v>
                </c:pt>
                <c:pt idx="1313">
                  <c:v>45671</c:v>
                </c:pt>
                <c:pt idx="1314">
                  <c:v>45672</c:v>
                </c:pt>
                <c:pt idx="1315">
                  <c:v>45673</c:v>
                </c:pt>
                <c:pt idx="1316">
                  <c:v>45674</c:v>
                </c:pt>
                <c:pt idx="1317">
                  <c:v>45677</c:v>
                </c:pt>
                <c:pt idx="1318">
                  <c:v>45678</c:v>
                </c:pt>
                <c:pt idx="1319">
                  <c:v>45679</c:v>
                </c:pt>
                <c:pt idx="1320">
                  <c:v>45680</c:v>
                </c:pt>
                <c:pt idx="1321">
                  <c:v>45681</c:v>
                </c:pt>
                <c:pt idx="1322">
                  <c:v>45684</c:v>
                </c:pt>
                <c:pt idx="1323">
                  <c:v>45685</c:v>
                </c:pt>
                <c:pt idx="1324">
                  <c:v>45686</c:v>
                </c:pt>
                <c:pt idx="1325">
                  <c:v>45687</c:v>
                </c:pt>
                <c:pt idx="1326">
                  <c:v>45688</c:v>
                </c:pt>
                <c:pt idx="1327">
                  <c:v>45691</c:v>
                </c:pt>
                <c:pt idx="1328">
                  <c:v>45692</c:v>
                </c:pt>
                <c:pt idx="1329">
                  <c:v>45693</c:v>
                </c:pt>
                <c:pt idx="1330">
                  <c:v>45694</c:v>
                </c:pt>
                <c:pt idx="1331">
                  <c:v>45695</c:v>
                </c:pt>
                <c:pt idx="1332">
                  <c:v>45698</c:v>
                </c:pt>
                <c:pt idx="1333">
                  <c:v>45699</c:v>
                </c:pt>
                <c:pt idx="1334">
                  <c:v>45700</c:v>
                </c:pt>
                <c:pt idx="1335">
                  <c:v>45701</c:v>
                </c:pt>
                <c:pt idx="1336">
                  <c:v>45702</c:v>
                </c:pt>
                <c:pt idx="1337">
                  <c:v>45705</c:v>
                </c:pt>
                <c:pt idx="1338">
                  <c:v>45706</c:v>
                </c:pt>
                <c:pt idx="1339">
                  <c:v>45707</c:v>
                </c:pt>
                <c:pt idx="1340">
                  <c:v>45708</c:v>
                </c:pt>
                <c:pt idx="1341">
                  <c:v>45709</c:v>
                </c:pt>
                <c:pt idx="1342">
                  <c:v>45712</c:v>
                </c:pt>
                <c:pt idx="1343">
                  <c:v>45713</c:v>
                </c:pt>
                <c:pt idx="1344">
                  <c:v>45714</c:v>
                </c:pt>
                <c:pt idx="1345">
                  <c:v>45715</c:v>
                </c:pt>
                <c:pt idx="1346">
                  <c:v>45716</c:v>
                </c:pt>
                <c:pt idx="1347">
                  <c:v>45719</c:v>
                </c:pt>
                <c:pt idx="1348">
                  <c:v>45720</c:v>
                </c:pt>
                <c:pt idx="1349">
                  <c:v>45721</c:v>
                </c:pt>
                <c:pt idx="1350">
                  <c:v>45722</c:v>
                </c:pt>
                <c:pt idx="1351">
                  <c:v>45723</c:v>
                </c:pt>
                <c:pt idx="1352">
                  <c:v>45726</c:v>
                </c:pt>
                <c:pt idx="1353">
                  <c:v>45727</c:v>
                </c:pt>
                <c:pt idx="1354">
                  <c:v>45728</c:v>
                </c:pt>
                <c:pt idx="1355">
                  <c:v>45729</c:v>
                </c:pt>
                <c:pt idx="1356">
                  <c:v>45730</c:v>
                </c:pt>
                <c:pt idx="1357">
                  <c:v>45733</c:v>
                </c:pt>
                <c:pt idx="1358">
                  <c:v>45734</c:v>
                </c:pt>
                <c:pt idx="1359">
                  <c:v>45735</c:v>
                </c:pt>
                <c:pt idx="1360">
                  <c:v>45736</c:v>
                </c:pt>
                <c:pt idx="1361">
                  <c:v>45737</c:v>
                </c:pt>
                <c:pt idx="1362">
                  <c:v>45740</c:v>
                </c:pt>
                <c:pt idx="1363">
                  <c:v>45741</c:v>
                </c:pt>
                <c:pt idx="1364">
                  <c:v>45742</c:v>
                </c:pt>
                <c:pt idx="1365">
                  <c:v>45743</c:v>
                </c:pt>
                <c:pt idx="1366">
                  <c:v>45744</c:v>
                </c:pt>
                <c:pt idx="1367">
                  <c:v>45747</c:v>
                </c:pt>
                <c:pt idx="1368">
                  <c:v>45748</c:v>
                </c:pt>
                <c:pt idx="1369">
                  <c:v>45749</c:v>
                </c:pt>
                <c:pt idx="1370">
                  <c:v>45750</c:v>
                </c:pt>
                <c:pt idx="1371">
                  <c:v>45751</c:v>
                </c:pt>
                <c:pt idx="1372">
                  <c:v>45754</c:v>
                </c:pt>
                <c:pt idx="1373">
                  <c:v>45755</c:v>
                </c:pt>
                <c:pt idx="1374">
                  <c:v>45756</c:v>
                </c:pt>
                <c:pt idx="1375">
                  <c:v>45757</c:v>
                </c:pt>
                <c:pt idx="1376">
                  <c:v>45758</c:v>
                </c:pt>
                <c:pt idx="1377">
                  <c:v>45761</c:v>
                </c:pt>
                <c:pt idx="1378">
                  <c:v>45762</c:v>
                </c:pt>
                <c:pt idx="1379">
                  <c:v>45763</c:v>
                </c:pt>
                <c:pt idx="1380">
                  <c:v>45764</c:v>
                </c:pt>
                <c:pt idx="1381">
                  <c:v>45765</c:v>
                </c:pt>
                <c:pt idx="1382">
                  <c:v>45768</c:v>
                </c:pt>
                <c:pt idx="1383">
                  <c:v>45769</c:v>
                </c:pt>
                <c:pt idx="1384">
                  <c:v>45770</c:v>
                </c:pt>
                <c:pt idx="1385">
                  <c:v>45771</c:v>
                </c:pt>
                <c:pt idx="1386">
                  <c:v>45772</c:v>
                </c:pt>
                <c:pt idx="1387">
                  <c:v>45775</c:v>
                </c:pt>
                <c:pt idx="1388">
                  <c:v>45776</c:v>
                </c:pt>
                <c:pt idx="1389">
                  <c:v>45777</c:v>
                </c:pt>
                <c:pt idx="1390">
                  <c:v>45778</c:v>
                </c:pt>
                <c:pt idx="1391">
                  <c:v>45779</c:v>
                </c:pt>
                <c:pt idx="1392">
                  <c:v>45782</c:v>
                </c:pt>
                <c:pt idx="1393">
                  <c:v>45783</c:v>
                </c:pt>
                <c:pt idx="1394">
                  <c:v>45784</c:v>
                </c:pt>
                <c:pt idx="1395">
                  <c:v>45785</c:v>
                </c:pt>
                <c:pt idx="1396">
                  <c:v>45786</c:v>
                </c:pt>
                <c:pt idx="1397">
                  <c:v>45789</c:v>
                </c:pt>
                <c:pt idx="1398">
                  <c:v>45790</c:v>
                </c:pt>
                <c:pt idx="1399">
                  <c:v>45791</c:v>
                </c:pt>
                <c:pt idx="1400">
                  <c:v>45792</c:v>
                </c:pt>
                <c:pt idx="1401">
                  <c:v>45793</c:v>
                </c:pt>
                <c:pt idx="1402">
                  <c:v>45796</c:v>
                </c:pt>
                <c:pt idx="1403">
                  <c:v>45797</c:v>
                </c:pt>
                <c:pt idx="1404">
                  <c:v>45798</c:v>
                </c:pt>
                <c:pt idx="1405">
                  <c:v>45799</c:v>
                </c:pt>
                <c:pt idx="1406">
                  <c:v>45800</c:v>
                </c:pt>
                <c:pt idx="1407">
                  <c:v>45804</c:v>
                </c:pt>
                <c:pt idx="1408">
                  <c:v>45805</c:v>
                </c:pt>
                <c:pt idx="1409">
                  <c:v>45806</c:v>
                </c:pt>
                <c:pt idx="1410">
                  <c:v>45807</c:v>
                </c:pt>
                <c:pt idx="1411">
                  <c:v>45810</c:v>
                </c:pt>
                <c:pt idx="1412">
                  <c:v>45811</c:v>
                </c:pt>
                <c:pt idx="1413">
                  <c:v>45812</c:v>
                </c:pt>
                <c:pt idx="1414">
                  <c:v>45813</c:v>
                </c:pt>
                <c:pt idx="1415">
                  <c:v>45814</c:v>
                </c:pt>
                <c:pt idx="1416">
                  <c:v>45817</c:v>
                </c:pt>
                <c:pt idx="1417">
                  <c:v>45818</c:v>
                </c:pt>
                <c:pt idx="1418">
                  <c:v>45819</c:v>
                </c:pt>
                <c:pt idx="1419">
                  <c:v>45820</c:v>
                </c:pt>
                <c:pt idx="1420">
                  <c:v>45821</c:v>
                </c:pt>
                <c:pt idx="1421">
                  <c:v>45824</c:v>
                </c:pt>
                <c:pt idx="1422">
                  <c:v>45825</c:v>
                </c:pt>
                <c:pt idx="1423">
                  <c:v>45826</c:v>
                </c:pt>
                <c:pt idx="1424">
                  <c:v>45827</c:v>
                </c:pt>
                <c:pt idx="1425">
                  <c:v>45828</c:v>
                </c:pt>
                <c:pt idx="1426">
                  <c:v>45831</c:v>
                </c:pt>
                <c:pt idx="1427">
                  <c:v>45832</c:v>
                </c:pt>
                <c:pt idx="1428">
                  <c:v>45833</c:v>
                </c:pt>
                <c:pt idx="1429">
                  <c:v>45834</c:v>
                </c:pt>
                <c:pt idx="1430">
                  <c:v>45835</c:v>
                </c:pt>
                <c:pt idx="1431">
                  <c:v>45838</c:v>
                </c:pt>
                <c:pt idx="1432">
                  <c:v>45839</c:v>
                </c:pt>
                <c:pt idx="1433">
                  <c:v>45840</c:v>
                </c:pt>
                <c:pt idx="1434">
                  <c:v>45841</c:v>
                </c:pt>
                <c:pt idx="1435">
                  <c:v>45842</c:v>
                </c:pt>
                <c:pt idx="1436">
                  <c:v>45845</c:v>
                </c:pt>
                <c:pt idx="1437">
                  <c:v>45846</c:v>
                </c:pt>
                <c:pt idx="1438">
                  <c:v>45847</c:v>
                </c:pt>
                <c:pt idx="1439">
                  <c:v>45848</c:v>
                </c:pt>
                <c:pt idx="1440">
                  <c:v>45849</c:v>
                </c:pt>
                <c:pt idx="1441">
                  <c:v>45852</c:v>
                </c:pt>
                <c:pt idx="1442">
                  <c:v>45853</c:v>
                </c:pt>
                <c:pt idx="1443">
                  <c:v>45854</c:v>
                </c:pt>
                <c:pt idx="1444">
                  <c:v>45855</c:v>
                </c:pt>
                <c:pt idx="1445">
                  <c:v>45856</c:v>
                </c:pt>
                <c:pt idx="1446">
                  <c:v>45859</c:v>
                </c:pt>
                <c:pt idx="1447">
                  <c:v>45860</c:v>
                </c:pt>
                <c:pt idx="1448">
                  <c:v>45861</c:v>
                </c:pt>
                <c:pt idx="1449">
                  <c:v>45862</c:v>
                </c:pt>
                <c:pt idx="1450">
                  <c:v>45863</c:v>
                </c:pt>
                <c:pt idx="1451">
                  <c:v>45866</c:v>
                </c:pt>
                <c:pt idx="1452">
                  <c:v>45867</c:v>
                </c:pt>
                <c:pt idx="1453">
                  <c:v>45868</c:v>
                </c:pt>
                <c:pt idx="1454">
                  <c:v>45869</c:v>
                </c:pt>
                <c:pt idx="1455">
                  <c:v>45870</c:v>
                </c:pt>
                <c:pt idx="1456">
                  <c:v>45873</c:v>
                </c:pt>
                <c:pt idx="1457">
                  <c:v>45874</c:v>
                </c:pt>
                <c:pt idx="1458">
                  <c:v>45875</c:v>
                </c:pt>
                <c:pt idx="1459">
                  <c:v>45876</c:v>
                </c:pt>
                <c:pt idx="1460">
                  <c:v>45877</c:v>
                </c:pt>
                <c:pt idx="1461">
                  <c:v>45880</c:v>
                </c:pt>
                <c:pt idx="1462">
                  <c:v>45881</c:v>
                </c:pt>
                <c:pt idx="1463">
                  <c:v>45882</c:v>
                </c:pt>
                <c:pt idx="1464">
                  <c:v>45883</c:v>
                </c:pt>
                <c:pt idx="1465">
                  <c:v>45884</c:v>
                </c:pt>
                <c:pt idx="1466">
                  <c:v>45887</c:v>
                </c:pt>
                <c:pt idx="1467">
                  <c:v>45888</c:v>
                </c:pt>
                <c:pt idx="1468">
                  <c:v>45889</c:v>
                </c:pt>
                <c:pt idx="1469">
                  <c:v>45890</c:v>
                </c:pt>
                <c:pt idx="1470">
                  <c:v>45891</c:v>
                </c:pt>
                <c:pt idx="1471">
                  <c:v>45894</c:v>
                </c:pt>
                <c:pt idx="1472">
                  <c:v>45895</c:v>
                </c:pt>
                <c:pt idx="1473">
                  <c:v>45896</c:v>
                </c:pt>
                <c:pt idx="1474">
                  <c:v>45897</c:v>
                </c:pt>
                <c:pt idx="1475">
                  <c:v>45898</c:v>
                </c:pt>
                <c:pt idx="1476">
                  <c:v>45901</c:v>
                </c:pt>
                <c:pt idx="1477">
                  <c:v>45902</c:v>
                </c:pt>
                <c:pt idx="1478">
                  <c:v>45903</c:v>
                </c:pt>
                <c:pt idx="1479">
                  <c:v>45904</c:v>
                </c:pt>
                <c:pt idx="1480">
                  <c:v>45905</c:v>
                </c:pt>
                <c:pt idx="1481">
                  <c:v>45908</c:v>
                </c:pt>
                <c:pt idx="1482">
                  <c:v>45909</c:v>
                </c:pt>
                <c:pt idx="1483">
                  <c:v>45910</c:v>
                </c:pt>
                <c:pt idx="1484">
                  <c:v>45911</c:v>
                </c:pt>
                <c:pt idx="1485">
                  <c:v>45912</c:v>
                </c:pt>
                <c:pt idx="1486">
                  <c:v>45915</c:v>
                </c:pt>
                <c:pt idx="1487">
                  <c:v>45916</c:v>
                </c:pt>
                <c:pt idx="1488">
                  <c:v>45917</c:v>
                </c:pt>
                <c:pt idx="1489">
                  <c:v>45918</c:v>
                </c:pt>
                <c:pt idx="1490">
                  <c:v>45919</c:v>
                </c:pt>
                <c:pt idx="1491">
                  <c:v>45922</c:v>
                </c:pt>
                <c:pt idx="1492">
                  <c:v>45923</c:v>
                </c:pt>
                <c:pt idx="1493">
                  <c:v>45924</c:v>
                </c:pt>
                <c:pt idx="1494">
                  <c:v>45925</c:v>
                </c:pt>
                <c:pt idx="1495">
                  <c:v>45926</c:v>
                </c:pt>
                <c:pt idx="1496">
                  <c:v>45929</c:v>
                </c:pt>
                <c:pt idx="1497">
                  <c:v>45930</c:v>
                </c:pt>
                <c:pt idx="1498">
                  <c:v>45931</c:v>
                </c:pt>
                <c:pt idx="1499">
                  <c:v>45932</c:v>
                </c:pt>
                <c:pt idx="1500">
                  <c:v>45933</c:v>
                </c:pt>
                <c:pt idx="1501">
                  <c:v>45936</c:v>
                </c:pt>
                <c:pt idx="1502">
                  <c:v>45937</c:v>
                </c:pt>
                <c:pt idx="1503">
                  <c:v>45938</c:v>
                </c:pt>
                <c:pt idx="1504">
                  <c:v>45939</c:v>
                </c:pt>
                <c:pt idx="1505">
                  <c:v>45940</c:v>
                </c:pt>
                <c:pt idx="1506">
                  <c:v>45943</c:v>
                </c:pt>
                <c:pt idx="1507">
                  <c:v>45944</c:v>
                </c:pt>
                <c:pt idx="1508">
                  <c:v>45945</c:v>
                </c:pt>
                <c:pt idx="1509">
                  <c:v>45946</c:v>
                </c:pt>
                <c:pt idx="1510">
                  <c:v>45947</c:v>
                </c:pt>
                <c:pt idx="1511">
                  <c:v>45950</c:v>
                </c:pt>
                <c:pt idx="1512">
                  <c:v>45951</c:v>
                </c:pt>
                <c:pt idx="1513">
                  <c:v>45952</c:v>
                </c:pt>
                <c:pt idx="1514">
                  <c:v>45953</c:v>
                </c:pt>
                <c:pt idx="1515">
                  <c:v>45954</c:v>
                </c:pt>
                <c:pt idx="1516">
                  <c:v>45957</c:v>
                </c:pt>
                <c:pt idx="1517">
                  <c:v>45958</c:v>
                </c:pt>
                <c:pt idx="1518">
                  <c:v>45959</c:v>
                </c:pt>
                <c:pt idx="1519">
                  <c:v>45960</c:v>
                </c:pt>
                <c:pt idx="1520">
                  <c:v>45961</c:v>
                </c:pt>
                <c:pt idx="1521">
                  <c:v>45964</c:v>
                </c:pt>
                <c:pt idx="1522">
                  <c:v>45965</c:v>
                </c:pt>
                <c:pt idx="1523">
                  <c:v>45966</c:v>
                </c:pt>
                <c:pt idx="1524">
                  <c:v>45967</c:v>
                </c:pt>
                <c:pt idx="1525">
                  <c:v>45968</c:v>
                </c:pt>
                <c:pt idx="1526">
                  <c:v>45971</c:v>
                </c:pt>
                <c:pt idx="1527">
                  <c:v>45972</c:v>
                </c:pt>
                <c:pt idx="1528">
                  <c:v>45973</c:v>
                </c:pt>
                <c:pt idx="1529">
                  <c:v>45974</c:v>
                </c:pt>
                <c:pt idx="1530">
                  <c:v>45975</c:v>
                </c:pt>
                <c:pt idx="1531">
                  <c:v>45978</c:v>
                </c:pt>
                <c:pt idx="1532">
                  <c:v>45979</c:v>
                </c:pt>
                <c:pt idx="1533">
                  <c:v>45980</c:v>
                </c:pt>
                <c:pt idx="1534">
                  <c:v>45981</c:v>
                </c:pt>
                <c:pt idx="1535">
                  <c:v>45982</c:v>
                </c:pt>
                <c:pt idx="1536">
                  <c:v>45985</c:v>
                </c:pt>
                <c:pt idx="1537">
                  <c:v>45986</c:v>
                </c:pt>
                <c:pt idx="1538">
                  <c:v>45987</c:v>
                </c:pt>
                <c:pt idx="1539">
                  <c:v>45988</c:v>
                </c:pt>
                <c:pt idx="1540">
                  <c:v>45989</c:v>
                </c:pt>
              </c:numCache>
            </c:numRef>
          </c:cat>
          <c:val>
            <c:numRef>
              <c:f>Yields!$J$8:$J$10000</c:f>
              <c:numCache>
                <c:formatCode>0.00</c:formatCode>
                <c:ptCount val="999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1</c:v>
                </c:pt>
                <c:pt idx="1305">
                  <c:v>1</c:v>
                </c:pt>
                <c:pt idx="1306">
                  <c:v>1</c:v>
                </c:pt>
                <c:pt idx="1307">
                  <c:v>1</c:v>
                </c:pt>
                <c:pt idx="1308">
                  <c:v>1</c:v>
                </c:pt>
                <c:pt idx="1309">
                  <c:v>1</c:v>
                </c:pt>
                <c:pt idx="1310">
                  <c:v>1</c:v>
                </c:pt>
                <c:pt idx="1311">
                  <c:v>1</c:v>
                </c:pt>
                <c:pt idx="1312">
                  <c:v>1</c:v>
                </c:pt>
                <c:pt idx="1313">
                  <c:v>1</c:v>
                </c:pt>
                <c:pt idx="1314">
                  <c:v>1</c:v>
                </c:pt>
                <c:pt idx="1315">
                  <c:v>1</c:v>
                </c:pt>
                <c:pt idx="1316">
                  <c:v>1</c:v>
                </c:pt>
                <c:pt idx="1317">
                  <c:v>1</c:v>
                </c:pt>
                <c:pt idx="1318">
                  <c:v>1</c:v>
                </c:pt>
                <c:pt idx="1319">
                  <c:v>1</c:v>
                </c:pt>
                <c:pt idx="1320">
                  <c:v>1</c:v>
                </c:pt>
                <c:pt idx="1321">
                  <c:v>1</c:v>
                </c:pt>
                <c:pt idx="1322">
                  <c:v>1</c:v>
                </c:pt>
                <c:pt idx="1323">
                  <c:v>1</c:v>
                </c:pt>
                <c:pt idx="1324">
                  <c:v>1</c:v>
                </c:pt>
                <c:pt idx="1325">
                  <c:v>1</c:v>
                </c:pt>
                <c:pt idx="1326">
                  <c:v>1</c:v>
                </c:pt>
                <c:pt idx="1327">
                  <c:v>1</c:v>
                </c:pt>
                <c:pt idx="1328">
                  <c:v>1</c:v>
                </c:pt>
                <c:pt idx="1329">
                  <c:v>1</c:v>
                </c:pt>
                <c:pt idx="1330">
                  <c:v>1</c:v>
                </c:pt>
                <c:pt idx="1331">
                  <c:v>1</c:v>
                </c:pt>
                <c:pt idx="1332">
                  <c:v>1</c:v>
                </c:pt>
                <c:pt idx="1333">
                  <c:v>1</c:v>
                </c:pt>
                <c:pt idx="1334">
                  <c:v>1</c:v>
                </c:pt>
                <c:pt idx="1335">
                  <c:v>1</c:v>
                </c:pt>
                <c:pt idx="1336">
                  <c:v>1</c:v>
                </c:pt>
                <c:pt idx="1337">
                  <c:v>1</c:v>
                </c:pt>
                <c:pt idx="1338">
                  <c:v>1</c:v>
                </c:pt>
                <c:pt idx="1339">
                  <c:v>1</c:v>
                </c:pt>
                <c:pt idx="1340">
                  <c:v>1</c:v>
                </c:pt>
                <c:pt idx="1341">
                  <c:v>1</c:v>
                </c:pt>
                <c:pt idx="1342">
                  <c:v>1</c:v>
                </c:pt>
                <c:pt idx="1343">
                  <c:v>1</c:v>
                </c:pt>
                <c:pt idx="1344">
                  <c:v>1</c:v>
                </c:pt>
                <c:pt idx="1345">
                  <c:v>1</c:v>
                </c:pt>
                <c:pt idx="1346">
                  <c:v>1</c:v>
                </c:pt>
                <c:pt idx="1347">
                  <c:v>1</c:v>
                </c:pt>
                <c:pt idx="1348">
                  <c:v>1</c:v>
                </c:pt>
                <c:pt idx="1349">
                  <c:v>1</c:v>
                </c:pt>
                <c:pt idx="1350">
                  <c:v>1</c:v>
                </c:pt>
                <c:pt idx="1351">
                  <c:v>1</c:v>
                </c:pt>
                <c:pt idx="1352">
                  <c:v>1</c:v>
                </c:pt>
                <c:pt idx="1353">
                  <c:v>1</c:v>
                </c:pt>
                <c:pt idx="1354">
                  <c:v>1</c:v>
                </c:pt>
                <c:pt idx="1355">
                  <c:v>1</c:v>
                </c:pt>
                <c:pt idx="1356">
                  <c:v>1</c:v>
                </c:pt>
                <c:pt idx="1357">
                  <c:v>1</c:v>
                </c:pt>
                <c:pt idx="1358">
                  <c:v>1</c:v>
                </c:pt>
                <c:pt idx="1359">
                  <c:v>1</c:v>
                </c:pt>
                <c:pt idx="1360">
                  <c:v>1</c:v>
                </c:pt>
                <c:pt idx="1361">
                  <c:v>1</c:v>
                </c:pt>
                <c:pt idx="1362">
                  <c:v>1</c:v>
                </c:pt>
                <c:pt idx="1363">
                  <c:v>1</c:v>
                </c:pt>
                <c:pt idx="1364">
                  <c:v>1</c:v>
                </c:pt>
                <c:pt idx="1365">
                  <c:v>1</c:v>
                </c:pt>
                <c:pt idx="1366">
                  <c:v>1</c:v>
                </c:pt>
                <c:pt idx="1367">
                  <c:v>1</c:v>
                </c:pt>
                <c:pt idx="1368">
                  <c:v>1</c:v>
                </c:pt>
                <c:pt idx="1369">
                  <c:v>1</c:v>
                </c:pt>
                <c:pt idx="1370">
                  <c:v>1</c:v>
                </c:pt>
                <c:pt idx="1371">
                  <c:v>1</c:v>
                </c:pt>
                <c:pt idx="1372">
                  <c:v>1</c:v>
                </c:pt>
                <c:pt idx="1373">
                  <c:v>1</c:v>
                </c:pt>
                <c:pt idx="1374">
                  <c:v>1</c:v>
                </c:pt>
                <c:pt idx="1375">
                  <c:v>1</c:v>
                </c:pt>
                <c:pt idx="1376">
                  <c:v>1</c:v>
                </c:pt>
                <c:pt idx="1377">
                  <c:v>1</c:v>
                </c:pt>
                <c:pt idx="1378">
                  <c:v>1</c:v>
                </c:pt>
                <c:pt idx="1379">
                  <c:v>1</c:v>
                </c:pt>
                <c:pt idx="1380">
                  <c:v>1</c:v>
                </c:pt>
                <c:pt idx="1381">
                  <c:v>1</c:v>
                </c:pt>
                <c:pt idx="1382">
                  <c:v>1</c:v>
                </c:pt>
                <c:pt idx="1383">
                  <c:v>1</c:v>
                </c:pt>
                <c:pt idx="1384">
                  <c:v>1</c:v>
                </c:pt>
                <c:pt idx="1385">
                  <c:v>1</c:v>
                </c:pt>
                <c:pt idx="1386">
                  <c:v>1</c:v>
                </c:pt>
                <c:pt idx="1387">
                  <c:v>1</c:v>
                </c:pt>
                <c:pt idx="1388">
                  <c:v>1</c:v>
                </c:pt>
                <c:pt idx="1389">
                  <c:v>1</c:v>
                </c:pt>
                <c:pt idx="1390">
                  <c:v>1</c:v>
                </c:pt>
                <c:pt idx="1391">
                  <c:v>1</c:v>
                </c:pt>
                <c:pt idx="1392">
                  <c:v>1</c:v>
                </c:pt>
                <c:pt idx="1393">
                  <c:v>1</c:v>
                </c:pt>
                <c:pt idx="1394">
                  <c:v>1</c:v>
                </c:pt>
                <c:pt idx="1395">
                  <c:v>1</c:v>
                </c:pt>
                <c:pt idx="1396">
                  <c:v>1</c:v>
                </c:pt>
                <c:pt idx="1397">
                  <c:v>1</c:v>
                </c:pt>
                <c:pt idx="1398">
                  <c:v>1</c:v>
                </c:pt>
                <c:pt idx="1399">
                  <c:v>1</c:v>
                </c:pt>
                <c:pt idx="1400">
                  <c:v>1</c:v>
                </c:pt>
                <c:pt idx="1401">
                  <c:v>1</c:v>
                </c:pt>
                <c:pt idx="1402">
                  <c:v>1</c:v>
                </c:pt>
                <c:pt idx="1403">
                  <c:v>1</c:v>
                </c:pt>
                <c:pt idx="1404">
                  <c:v>1</c:v>
                </c:pt>
                <c:pt idx="1405">
                  <c:v>1</c:v>
                </c:pt>
                <c:pt idx="1406">
                  <c:v>1</c:v>
                </c:pt>
                <c:pt idx="1407">
                  <c:v>1</c:v>
                </c:pt>
                <c:pt idx="1408">
                  <c:v>1</c:v>
                </c:pt>
                <c:pt idx="1409">
                  <c:v>1</c:v>
                </c:pt>
                <c:pt idx="1410">
                  <c:v>1</c:v>
                </c:pt>
                <c:pt idx="1411">
                  <c:v>1</c:v>
                </c:pt>
                <c:pt idx="1412">
                  <c:v>1</c:v>
                </c:pt>
                <c:pt idx="1413">
                  <c:v>1</c:v>
                </c:pt>
                <c:pt idx="1414">
                  <c:v>1</c:v>
                </c:pt>
                <c:pt idx="1415">
                  <c:v>1</c:v>
                </c:pt>
                <c:pt idx="1416">
                  <c:v>1</c:v>
                </c:pt>
                <c:pt idx="1417">
                  <c:v>1</c:v>
                </c:pt>
                <c:pt idx="1418">
                  <c:v>1</c:v>
                </c:pt>
                <c:pt idx="1419">
                  <c:v>1</c:v>
                </c:pt>
                <c:pt idx="1420">
                  <c:v>1</c:v>
                </c:pt>
                <c:pt idx="1421">
                  <c:v>1</c:v>
                </c:pt>
                <c:pt idx="1422">
                  <c:v>1</c:v>
                </c:pt>
                <c:pt idx="1423">
                  <c:v>1</c:v>
                </c:pt>
                <c:pt idx="1424">
                  <c:v>1</c:v>
                </c:pt>
                <c:pt idx="1425">
                  <c:v>1</c:v>
                </c:pt>
                <c:pt idx="1426">
                  <c:v>1</c:v>
                </c:pt>
                <c:pt idx="1427">
                  <c:v>1</c:v>
                </c:pt>
                <c:pt idx="1428">
                  <c:v>1</c:v>
                </c:pt>
                <c:pt idx="1429">
                  <c:v>1</c:v>
                </c:pt>
                <c:pt idx="1430">
                  <c:v>1</c:v>
                </c:pt>
                <c:pt idx="1431">
                  <c:v>1</c:v>
                </c:pt>
                <c:pt idx="1432">
                  <c:v>1</c:v>
                </c:pt>
                <c:pt idx="1433">
                  <c:v>1</c:v>
                </c:pt>
                <c:pt idx="1434">
                  <c:v>1</c:v>
                </c:pt>
                <c:pt idx="1435">
                  <c:v>1</c:v>
                </c:pt>
                <c:pt idx="1436">
                  <c:v>1</c:v>
                </c:pt>
                <c:pt idx="1437">
                  <c:v>1</c:v>
                </c:pt>
                <c:pt idx="1438">
                  <c:v>1</c:v>
                </c:pt>
                <c:pt idx="1439">
                  <c:v>1</c:v>
                </c:pt>
                <c:pt idx="1440">
                  <c:v>1</c:v>
                </c:pt>
                <c:pt idx="1441">
                  <c:v>1</c:v>
                </c:pt>
                <c:pt idx="1442">
                  <c:v>1</c:v>
                </c:pt>
                <c:pt idx="1443">
                  <c:v>1</c:v>
                </c:pt>
                <c:pt idx="1444">
                  <c:v>1</c:v>
                </c:pt>
                <c:pt idx="1445">
                  <c:v>1</c:v>
                </c:pt>
                <c:pt idx="1446">
                  <c:v>1</c:v>
                </c:pt>
                <c:pt idx="1447">
                  <c:v>1</c:v>
                </c:pt>
                <c:pt idx="1448">
                  <c:v>1</c:v>
                </c:pt>
                <c:pt idx="1449">
                  <c:v>1</c:v>
                </c:pt>
                <c:pt idx="1450">
                  <c:v>1</c:v>
                </c:pt>
                <c:pt idx="1451">
                  <c:v>1</c:v>
                </c:pt>
                <c:pt idx="1452">
                  <c:v>1</c:v>
                </c:pt>
                <c:pt idx="1453">
                  <c:v>1</c:v>
                </c:pt>
                <c:pt idx="1454">
                  <c:v>1</c:v>
                </c:pt>
                <c:pt idx="1455">
                  <c:v>1</c:v>
                </c:pt>
                <c:pt idx="1456">
                  <c:v>1</c:v>
                </c:pt>
                <c:pt idx="1457">
                  <c:v>1</c:v>
                </c:pt>
                <c:pt idx="1458">
                  <c:v>1</c:v>
                </c:pt>
                <c:pt idx="1459">
                  <c:v>1</c:v>
                </c:pt>
                <c:pt idx="1460">
                  <c:v>1</c:v>
                </c:pt>
                <c:pt idx="1461">
                  <c:v>1</c:v>
                </c:pt>
                <c:pt idx="1462">
                  <c:v>1</c:v>
                </c:pt>
                <c:pt idx="1463">
                  <c:v>1</c:v>
                </c:pt>
                <c:pt idx="1464">
                  <c:v>1</c:v>
                </c:pt>
                <c:pt idx="1465">
                  <c:v>1</c:v>
                </c:pt>
                <c:pt idx="1466">
                  <c:v>1</c:v>
                </c:pt>
                <c:pt idx="1467">
                  <c:v>1</c:v>
                </c:pt>
                <c:pt idx="1468">
                  <c:v>1</c:v>
                </c:pt>
                <c:pt idx="1469">
                  <c:v>1</c:v>
                </c:pt>
                <c:pt idx="1470">
                  <c:v>1</c:v>
                </c:pt>
                <c:pt idx="1471">
                  <c:v>1</c:v>
                </c:pt>
                <c:pt idx="1472">
                  <c:v>1</c:v>
                </c:pt>
                <c:pt idx="1473">
                  <c:v>1</c:v>
                </c:pt>
                <c:pt idx="1474">
                  <c:v>1</c:v>
                </c:pt>
                <c:pt idx="1475">
                  <c:v>1</c:v>
                </c:pt>
                <c:pt idx="1476">
                  <c:v>1</c:v>
                </c:pt>
                <c:pt idx="1477">
                  <c:v>1</c:v>
                </c:pt>
                <c:pt idx="1478">
                  <c:v>1</c:v>
                </c:pt>
                <c:pt idx="1479">
                  <c:v>1</c:v>
                </c:pt>
                <c:pt idx="1480">
                  <c:v>1</c:v>
                </c:pt>
                <c:pt idx="1481">
                  <c:v>1</c:v>
                </c:pt>
                <c:pt idx="1482">
                  <c:v>1</c:v>
                </c:pt>
                <c:pt idx="1483">
                  <c:v>1</c:v>
                </c:pt>
                <c:pt idx="1484">
                  <c:v>1</c:v>
                </c:pt>
                <c:pt idx="1485">
                  <c:v>1</c:v>
                </c:pt>
                <c:pt idx="1486">
                  <c:v>1</c:v>
                </c:pt>
                <c:pt idx="1487">
                  <c:v>1</c:v>
                </c:pt>
                <c:pt idx="1488">
                  <c:v>1</c:v>
                </c:pt>
                <c:pt idx="1489">
                  <c:v>1</c:v>
                </c:pt>
                <c:pt idx="1490">
                  <c:v>1</c:v>
                </c:pt>
                <c:pt idx="1491">
                  <c:v>1</c:v>
                </c:pt>
                <c:pt idx="1492">
                  <c:v>1</c:v>
                </c:pt>
                <c:pt idx="1493">
                  <c:v>1</c:v>
                </c:pt>
                <c:pt idx="1494">
                  <c:v>1</c:v>
                </c:pt>
                <c:pt idx="1495">
                  <c:v>1</c:v>
                </c:pt>
                <c:pt idx="1496">
                  <c:v>1</c:v>
                </c:pt>
                <c:pt idx="1497">
                  <c:v>1</c:v>
                </c:pt>
                <c:pt idx="1498">
                  <c:v>1</c:v>
                </c:pt>
                <c:pt idx="1499">
                  <c:v>1</c:v>
                </c:pt>
                <c:pt idx="1500">
                  <c:v>1</c:v>
                </c:pt>
                <c:pt idx="1501">
                  <c:v>1</c:v>
                </c:pt>
                <c:pt idx="1502">
                  <c:v>1</c:v>
                </c:pt>
                <c:pt idx="1503">
                  <c:v>1</c:v>
                </c:pt>
                <c:pt idx="1504">
                  <c:v>1</c:v>
                </c:pt>
                <c:pt idx="1505">
                  <c:v>1</c:v>
                </c:pt>
                <c:pt idx="1506">
                  <c:v>1</c:v>
                </c:pt>
                <c:pt idx="1507">
                  <c:v>1</c:v>
                </c:pt>
                <c:pt idx="1508">
                  <c:v>1</c:v>
                </c:pt>
                <c:pt idx="1509">
                  <c:v>1</c:v>
                </c:pt>
                <c:pt idx="1510">
                  <c:v>1</c:v>
                </c:pt>
                <c:pt idx="1511">
                  <c:v>1</c:v>
                </c:pt>
                <c:pt idx="1512">
                  <c:v>1</c:v>
                </c:pt>
                <c:pt idx="1513">
                  <c:v>1</c:v>
                </c:pt>
                <c:pt idx="1514">
                  <c:v>1</c:v>
                </c:pt>
                <c:pt idx="1515">
                  <c:v>1</c:v>
                </c:pt>
                <c:pt idx="1516">
                  <c:v>1</c:v>
                </c:pt>
                <c:pt idx="1517">
                  <c:v>1</c:v>
                </c:pt>
                <c:pt idx="1518">
                  <c:v>1</c:v>
                </c:pt>
                <c:pt idx="1519">
                  <c:v>1</c:v>
                </c:pt>
                <c:pt idx="1520">
                  <c:v>1</c:v>
                </c:pt>
                <c:pt idx="1521">
                  <c:v>1</c:v>
                </c:pt>
                <c:pt idx="1522">
                  <c:v>1</c:v>
                </c:pt>
                <c:pt idx="1523">
                  <c:v>1</c:v>
                </c:pt>
                <c:pt idx="1524">
                  <c:v>1</c:v>
                </c:pt>
                <c:pt idx="1525">
                  <c:v>1</c:v>
                </c:pt>
                <c:pt idx="1526">
                  <c:v>1</c:v>
                </c:pt>
                <c:pt idx="1527">
                  <c:v>1</c:v>
                </c:pt>
                <c:pt idx="1528">
                  <c:v>1</c:v>
                </c:pt>
                <c:pt idx="1529">
                  <c:v>1</c:v>
                </c:pt>
                <c:pt idx="1530">
                  <c:v>1</c:v>
                </c:pt>
                <c:pt idx="1531">
                  <c:v>1</c:v>
                </c:pt>
                <c:pt idx="1532">
                  <c:v>1</c:v>
                </c:pt>
                <c:pt idx="1533">
                  <c:v>1</c:v>
                </c:pt>
                <c:pt idx="1534">
                  <c:v>1</c:v>
                </c:pt>
                <c:pt idx="1535">
                  <c:v>1</c:v>
                </c:pt>
                <c:pt idx="1536">
                  <c:v>1</c:v>
                </c:pt>
                <c:pt idx="1537">
                  <c:v>1</c:v>
                </c:pt>
                <c:pt idx="1538">
                  <c:v>1</c:v>
                </c:pt>
                <c:pt idx="1539">
                  <c:v>1</c:v>
                </c:pt>
                <c:pt idx="1540">
                  <c:v>1</c:v>
                </c:pt>
              </c:numCache>
            </c:numRef>
          </c:val>
          <c:extLst>
            <c:ext xmlns:c16="http://schemas.microsoft.com/office/drawing/2014/chart" uri="{C3380CC4-5D6E-409C-BE32-E72D297353CC}">
              <c16:uniqueId val="{00000000-4630-4212-8D7D-B9F353EE283F}"/>
            </c:ext>
          </c:extLst>
        </c:ser>
        <c:dLbls>
          <c:showLegendKey val="0"/>
          <c:showVal val="0"/>
          <c:showCatName val="0"/>
          <c:showSerName val="0"/>
          <c:showPercent val="0"/>
          <c:showBubbleSize val="0"/>
        </c:dLbls>
        <c:axId val="401630224"/>
        <c:axId val="128183200"/>
      </c:areaChart>
      <c:lineChart>
        <c:grouping val="standard"/>
        <c:varyColors val="0"/>
        <c:ser>
          <c:idx val="1"/>
          <c:order val="0"/>
          <c:tx>
            <c:strRef>
              <c:f>Yields!$H$7</c:f>
              <c:strCache>
                <c:ptCount val="1"/>
                <c:pt idx="0">
                  <c:v>PX_LAST</c:v>
                </c:pt>
              </c:strCache>
            </c:strRef>
          </c:tx>
          <c:spPr>
            <a:ln w="28575" cap="rnd">
              <a:solidFill>
                <a:schemeClr val="accent3"/>
              </a:solidFill>
              <a:round/>
            </a:ln>
            <a:effectLst/>
          </c:spPr>
          <c:marker>
            <c:symbol val="none"/>
          </c:marker>
          <c:dLbls>
            <c:dLbl>
              <c:idx val="0"/>
              <c:tx>
                <c:rich>
                  <a:bodyPr/>
                  <a:lstStyle/>
                  <a:p>
                    <a:fld id="{00430CE8-B878-441A-AD19-49530BEB35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4630-4212-8D7D-B9F353EE283F}"/>
                </c:ext>
              </c:extLst>
            </c:dLbl>
            <c:dLbl>
              <c:idx val="1"/>
              <c:tx>
                <c:rich>
                  <a:bodyPr/>
                  <a:lstStyle/>
                  <a:p>
                    <a:fld id="{004A062C-529F-4AAA-9ED4-FDC1188B2F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2-4630-4212-8D7D-B9F353EE283F}"/>
                </c:ext>
              </c:extLst>
            </c:dLbl>
            <c:dLbl>
              <c:idx val="2"/>
              <c:tx>
                <c:rich>
                  <a:bodyPr/>
                  <a:lstStyle/>
                  <a:p>
                    <a:fld id="{9B04DD31-10A3-4091-925D-585D80FA0D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4630-4212-8D7D-B9F353EE283F}"/>
                </c:ext>
              </c:extLst>
            </c:dLbl>
            <c:dLbl>
              <c:idx val="3"/>
              <c:tx>
                <c:rich>
                  <a:bodyPr/>
                  <a:lstStyle/>
                  <a:p>
                    <a:fld id="{421A8BD9-06BD-4EA3-8C0F-C40F280C4F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4630-4212-8D7D-B9F353EE283F}"/>
                </c:ext>
              </c:extLst>
            </c:dLbl>
            <c:dLbl>
              <c:idx val="4"/>
              <c:tx>
                <c:rich>
                  <a:bodyPr/>
                  <a:lstStyle/>
                  <a:p>
                    <a:fld id="{2E88E928-255F-46EA-AC89-0CF143C08F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5-4630-4212-8D7D-B9F353EE283F}"/>
                </c:ext>
              </c:extLst>
            </c:dLbl>
            <c:dLbl>
              <c:idx val="5"/>
              <c:tx>
                <c:rich>
                  <a:bodyPr/>
                  <a:lstStyle/>
                  <a:p>
                    <a:fld id="{D3212979-D134-478A-B65F-DE92BF5D90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6-4630-4212-8D7D-B9F353EE283F}"/>
                </c:ext>
              </c:extLst>
            </c:dLbl>
            <c:dLbl>
              <c:idx val="6"/>
              <c:tx>
                <c:rich>
                  <a:bodyPr/>
                  <a:lstStyle/>
                  <a:p>
                    <a:fld id="{3B86BBD3-2F8E-43DD-9B3F-A97B3C15D6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7-4630-4212-8D7D-B9F353EE283F}"/>
                </c:ext>
              </c:extLst>
            </c:dLbl>
            <c:dLbl>
              <c:idx val="7"/>
              <c:tx>
                <c:rich>
                  <a:bodyPr/>
                  <a:lstStyle/>
                  <a:p>
                    <a:fld id="{F3AC2A89-B6BE-43C3-8F2D-778D54FCB9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4630-4212-8D7D-B9F353EE283F}"/>
                </c:ext>
              </c:extLst>
            </c:dLbl>
            <c:dLbl>
              <c:idx val="8"/>
              <c:tx>
                <c:rich>
                  <a:bodyPr/>
                  <a:lstStyle/>
                  <a:p>
                    <a:fld id="{9349DDB8-8FFD-41F8-A438-5C44408094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9-4630-4212-8D7D-B9F353EE283F}"/>
                </c:ext>
              </c:extLst>
            </c:dLbl>
            <c:dLbl>
              <c:idx val="9"/>
              <c:tx>
                <c:rich>
                  <a:bodyPr/>
                  <a:lstStyle/>
                  <a:p>
                    <a:fld id="{5AF5DCCF-FDCE-455E-B2D0-D1CE195C42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A-4630-4212-8D7D-B9F353EE283F}"/>
                </c:ext>
              </c:extLst>
            </c:dLbl>
            <c:dLbl>
              <c:idx val="10"/>
              <c:tx>
                <c:rich>
                  <a:bodyPr/>
                  <a:lstStyle/>
                  <a:p>
                    <a:fld id="{A75C2851-2E78-4BBC-AFFC-CEE9B9ECD1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B-4630-4212-8D7D-B9F353EE283F}"/>
                </c:ext>
              </c:extLst>
            </c:dLbl>
            <c:dLbl>
              <c:idx val="11"/>
              <c:tx>
                <c:rich>
                  <a:bodyPr/>
                  <a:lstStyle/>
                  <a:p>
                    <a:fld id="{DA33CF14-999D-4DEA-9D28-822468577E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C-4630-4212-8D7D-B9F353EE283F}"/>
                </c:ext>
              </c:extLst>
            </c:dLbl>
            <c:dLbl>
              <c:idx val="12"/>
              <c:tx>
                <c:rich>
                  <a:bodyPr/>
                  <a:lstStyle/>
                  <a:p>
                    <a:fld id="{D022DF3E-19BA-408F-A107-4D8D9EF011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D-4630-4212-8D7D-B9F353EE283F}"/>
                </c:ext>
              </c:extLst>
            </c:dLbl>
            <c:dLbl>
              <c:idx val="13"/>
              <c:tx>
                <c:rich>
                  <a:bodyPr/>
                  <a:lstStyle/>
                  <a:p>
                    <a:fld id="{63EC45CD-F63F-43AA-8A2B-2130AC5F9C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E-4630-4212-8D7D-B9F353EE283F}"/>
                </c:ext>
              </c:extLst>
            </c:dLbl>
            <c:dLbl>
              <c:idx val="14"/>
              <c:tx>
                <c:rich>
                  <a:bodyPr/>
                  <a:lstStyle/>
                  <a:p>
                    <a:fld id="{34BC2D12-C83E-4DAA-B9D5-F0A6DF1B52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F-4630-4212-8D7D-B9F353EE283F}"/>
                </c:ext>
              </c:extLst>
            </c:dLbl>
            <c:dLbl>
              <c:idx val="15"/>
              <c:tx>
                <c:rich>
                  <a:bodyPr/>
                  <a:lstStyle/>
                  <a:p>
                    <a:fld id="{DB3BEF9C-AC55-48E1-A235-5A8404513E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0-4630-4212-8D7D-B9F353EE283F}"/>
                </c:ext>
              </c:extLst>
            </c:dLbl>
            <c:dLbl>
              <c:idx val="16"/>
              <c:tx>
                <c:rich>
                  <a:bodyPr/>
                  <a:lstStyle/>
                  <a:p>
                    <a:fld id="{7E08712C-F2EB-423B-B688-197AC68327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1-4630-4212-8D7D-B9F353EE283F}"/>
                </c:ext>
              </c:extLst>
            </c:dLbl>
            <c:dLbl>
              <c:idx val="17"/>
              <c:tx>
                <c:rich>
                  <a:bodyPr/>
                  <a:lstStyle/>
                  <a:p>
                    <a:fld id="{A0E64FBD-EC41-41EB-80F5-ED0AB63A57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2-4630-4212-8D7D-B9F353EE283F}"/>
                </c:ext>
              </c:extLst>
            </c:dLbl>
            <c:dLbl>
              <c:idx val="18"/>
              <c:tx>
                <c:rich>
                  <a:bodyPr/>
                  <a:lstStyle/>
                  <a:p>
                    <a:fld id="{4EB9D4FA-8667-4802-A8A3-599BB1C7F6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3-4630-4212-8D7D-B9F353EE283F}"/>
                </c:ext>
              </c:extLst>
            </c:dLbl>
            <c:dLbl>
              <c:idx val="19"/>
              <c:tx>
                <c:rich>
                  <a:bodyPr/>
                  <a:lstStyle/>
                  <a:p>
                    <a:fld id="{F12BAF29-D82E-4978-AB23-1573DAF826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4-4630-4212-8D7D-B9F353EE283F}"/>
                </c:ext>
              </c:extLst>
            </c:dLbl>
            <c:dLbl>
              <c:idx val="20"/>
              <c:tx>
                <c:rich>
                  <a:bodyPr/>
                  <a:lstStyle/>
                  <a:p>
                    <a:fld id="{7C91D4CA-D9E1-4C56-A7A6-CF2E547C46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5-4630-4212-8D7D-B9F353EE283F}"/>
                </c:ext>
              </c:extLst>
            </c:dLbl>
            <c:dLbl>
              <c:idx val="21"/>
              <c:tx>
                <c:rich>
                  <a:bodyPr/>
                  <a:lstStyle/>
                  <a:p>
                    <a:fld id="{54845CAB-28FB-4D53-968F-A9324E840E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6-4630-4212-8D7D-B9F353EE283F}"/>
                </c:ext>
              </c:extLst>
            </c:dLbl>
            <c:dLbl>
              <c:idx val="22"/>
              <c:tx>
                <c:rich>
                  <a:bodyPr/>
                  <a:lstStyle/>
                  <a:p>
                    <a:fld id="{EF3EC830-958E-43BE-B95D-7499A1F45A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7-4630-4212-8D7D-B9F353EE283F}"/>
                </c:ext>
              </c:extLst>
            </c:dLbl>
            <c:dLbl>
              <c:idx val="23"/>
              <c:tx>
                <c:rich>
                  <a:bodyPr/>
                  <a:lstStyle/>
                  <a:p>
                    <a:fld id="{61F043B2-24E3-458D-AB42-46817861D5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8-4630-4212-8D7D-B9F353EE283F}"/>
                </c:ext>
              </c:extLst>
            </c:dLbl>
            <c:dLbl>
              <c:idx val="24"/>
              <c:tx>
                <c:rich>
                  <a:bodyPr/>
                  <a:lstStyle/>
                  <a:p>
                    <a:fld id="{E77B80C5-2A6A-4669-863D-7136BBA21A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9-4630-4212-8D7D-B9F353EE283F}"/>
                </c:ext>
              </c:extLst>
            </c:dLbl>
            <c:dLbl>
              <c:idx val="25"/>
              <c:tx>
                <c:rich>
                  <a:bodyPr/>
                  <a:lstStyle/>
                  <a:p>
                    <a:fld id="{EDAEC786-DBB7-47B3-9933-50DF5C37B9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A-4630-4212-8D7D-B9F353EE283F}"/>
                </c:ext>
              </c:extLst>
            </c:dLbl>
            <c:dLbl>
              <c:idx val="26"/>
              <c:tx>
                <c:rich>
                  <a:bodyPr/>
                  <a:lstStyle/>
                  <a:p>
                    <a:fld id="{6873B171-895A-45FA-A2B7-E4BFE2AD50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B-4630-4212-8D7D-B9F353EE283F}"/>
                </c:ext>
              </c:extLst>
            </c:dLbl>
            <c:dLbl>
              <c:idx val="27"/>
              <c:tx>
                <c:rich>
                  <a:bodyPr/>
                  <a:lstStyle/>
                  <a:p>
                    <a:fld id="{60909D0D-ABEA-4E93-9B0A-86146955B9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C-4630-4212-8D7D-B9F353EE283F}"/>
                </c:ext>
              </c:extLst>
            </c:dLbl>
            <c:dLbl>
              <c:idx val="28"/>
              <c:tx>
                <c:rich>
                  <a:bodyPr/>
                  <a:lstStyle/>
                  <a:p>
                    <a:fld id="{04A76970-074A-414F-BE2E-8AB41B7EEA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D-4630-4212-8D7D-B9F353EE283F}"/>
                </c:ext>
              </c:extLst>
            </c:dLbl>
            <c:dLbl>
              <c:idx val="29"/>
              <c:tx>
                <c:rich>
                  <a:bodyPr/>
                  <a:lstStyle/>
                  <a:p>
                    <a:fld id="{82A61C70-F458-4E59-BAEB-2B803A53A6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E-4630-4212-8D7D-B9F353EE283F}"/>
                </c:ext>
              </c:extLst>
            </c:dLbl>
            <c:dLbl>
              <c:idx val="30"/>
              <c:tx>
                <c:rich>
                  <a:bodyPr/>
                  <a:lstStyle/>
                  <a:p>
                    <a:fld id="{BA21D123-A5E6-438D-B4A1-FC59B41980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F-4630-4212-8D7D-B9F353EE283F}"/>
                </c:ext>
              </c:extLst>
            </c:dLbl>
            <c:dLbl>
              <c:idx val="31"/>
              <c:tx>
                <c:rich>
                  <a:bodyPr/>
                  <a:lstStyle/>
                  <a:p>
                    <a:fld id="{6766DFA2-3118-4A6A-A6EB-C028323857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0-4630-4212-8D7D-B9F353EE283F}"/>
                </c:ext>
              </c:extLst>
            </c:dLbl>
            <c:dLbl>
              <c:idx val="32"/>
              <c:tx>
                <c:rich>
                  <a:bodyPr/>
                  <a:lstStyle/>
                  <a:p>
                    <a:fld id="{79895C17-454D-4DC6-80AB-93C4BB976E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1-4630-4212-8D7D-B9F353EE283F}"/>
                </c:ext>
              </c:extLst>
            </c:dLbl>
            <c:dLbl>
              <c:idx val="33"/>
              <c:tx>
                <c:rich>
                  <a:bodyPr/>
                  <a:lstStyle/>
                  <a:p>
                    <a:fld id="{0E6B8C77-729F-4472-B74B-151E1C8C16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2-4630-4212-8D7D-B9F353EE283F}"/>
                </c:ext>
              </c:extLst>
            </c:dLbl>
            <c:dLbl>
              <c:idx val="34"/>
              <c:tx>
                <c:rich>
                  <a:bodyPr/>
                  <a:lstStyle/>
                  <a:p>
                    <a:fld id="{83AB5D54-0204-45DA-A1D9-3A60621E0D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3-4630-4212-8D7D-B9F353EE283F}"/>
                </c:ext>
              </c:extLst>
            </c:dLbl>
            <c:dLbl>
              <c:idx val="35"/>
              <c:tx>
                <c:rich>
                  <a:bodyPr/>
                  <a:lstStyle/>
                  <a:p>
                    <a:fld id="{D5F18C0C-AD5B-4831-9211-B3573049A8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4-4630-4212-8D7D-B9F353EE283F}"/>
                </c:ext>
              </c:extLst>
            </c:dLbl>
            <c:dLbl>
              <c:idx val="36"/>
              <c:tx>
                <c:rich>
                  <a:bodyPr/>
                  <a:lstStyle/>
                  <a:p>
                    <a:fld id="{A1EF9738-1AE3-4BF5-BA49-E8C368602D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5-4630-4212-8D7D-B9F353EE283F}"/>
                </c:ext>
              </c:extLst>
            </c:dLbl>
            <c:dLbl>
              <c:idx val="37"/>
              <c:tx>
                <c:rich>
                  <a:bodyPr/>
                  <a:lstStyle/>
                  <a:p>
                    <a:fld id="{7F0C96F4-5669-4AA7-A677-D889E4E4E4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6-4630-4212-8D7D-B9F353EE283F}"/>
                </c:ext>
              </c:extLst>
            </c:dLbl>
            <c:dLbl>
              <c:idx val="38"/>
              <c:tx>
                <c:rich>
                  <a:bodyPr/>
                  <a:lstStyle/>
                  <a:p>
                    <a:fld id="{A06C437F-D26E-4665-BA65-728F6222F1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7-4630-4212-8D7D-B9F353EE283F}"/>
                </c:ext>
              </c:extLst>
            </c:dLbl>
            <c:dLbl>
              <c:idx val="39"/>
              <c:tx>
                <c:rich>
                  <a:bodyPr/>
                  <a:lstStyle/>
                  <a:p>
                    <a:fld id="{97CCA9FC-4BFB-4C75-A9BB-6306A8012D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8-4630-4212-8D7D-B9F353EE283F}"/>
                </c:ext>
              </c:extLst>
            </c:dLbl>
            <c:dLbl>
              <c:idx val="40"/>
              <c:tx>
                <c:rich>
                  <a:bodyPr/>
                  <a:lstStyle/>
                  <a:p>
                    <a:fld id="{F61DA6B0-5218-41BD-B230-588B271573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9-4630-4212-8D7D-B9F353EE283F}"/>
                </c:ext>
              </c:extLst>
            </c:dLbl>
            <c:dLbl>
              <c:idx val="41"/>
              <c:tx>
                <c:rich>
                  <a:bodyPr/>
                  <a:lstStyle/>
                  <a:p>
                    <a:fld id="{4B8AF310-0403-4B7D-8F49-3862E1D72C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A-4630-4212-8D7D-B9F353EE283F}"/>
                </c:ext>
              </c:extLst>
            </c:dLbl>
            <c:dLbl>
              <c:idx val="42"/>
              <c:tx>
                <c:rich>
                  <a:bodyPr/>
                  <a:lstStyle/>
                  <a:p>
                    <a:fld id="{17EBC285-E87D-4747-ADCF-6CBC5DD26B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B-4630-4212-8D7D-B9F353EE283F}"/>
                </c:ext>
              </c:extLst>
            </c:dLbl>
            <c:dLbl>
              <c:idx val="43"/>
              <c:tx>
                <c:rich>
                  <a:bodyPr/>
                  <a:lstStyle/>
                  <a:p>
                    <a:fld id="{5CB36E9B-0CFA-4571-806C-32692B5E15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C-4630-4212-8D7D-B9F353EE283F}"/>
                </c:ext>
              </c:extLst>
            </c:dLbl>
            <c:dLbl>
              <c:idx val="44"/>
              <c:tx>
                <c:rich>
                  <a:bodyPr/>
                  <a:lstStyle/>
                  <a:p>
                    <a:fld id="{D75A1E1B-017C-47B2-A315-0CE2725AB7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D-4630-4212-8D7D-B9F353EE283F}"/>
                </c:ext>
              </c:extLst>
            </c:dLbl>
            <c:dLbl>
              <c:idx val="45"/>
              <c:tx>
                <c:rich>
                  <a:bodyPr/>
                  <a:lstStyle/>
                  <a:p>
                    <a:fld id="{2306583E-816E-4149-AEBC-F887C4CBAD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E-4630-4212-8D7D-B9F353EE283F}"/>
                </c:ext>
              </c:extLst>
            </c:dLbl>
            <c:dLbl>
              <c:idx val="46"/>
              <c:tx>
                <c:rich>
                  <a:bodyPr/>
                  <a:lstStyle/>
                  <a:p>
                    <a:fld id="{18808A2D-1F74-40FD-986A-2051858558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F-4630-4212-8D7D-B9F353EE283F}"/>
                </c:ext>
              </c:extLst>
            </c:dLbl>
            <c:dLbl>
              <c:idx val="47"/>
              <c:tx>
                <c:rich>
                  <a:bodyPr/>
                  <a:lstStyle/>
                  <a:p>
                    <a:fld id="{4E737A9F-C3E8-40FD-9681-DAD42D3467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0-4630-4212-8D7D-B9F353EE283F}"/>
                </c:ext>
              </c:extLst>
            </c:dLbl>
            <c:dLbl>
              <c:idx val="48"/>
              <c:tx>
                <c:rich>
                  <a:bodyPr/>
                  <a:lstStyle/>
                  <a:p>
                    <a:fld id="{60834461-A191-458E-A095-982FD53C44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1-4630-4212-8D7D-B9F353EE283F}"/>
                </c:ext>
              </c:extLst>
            </c:dLbl>
            <c:dLbl>
              <c:idx val="49"/>
              <c:tx>
                <c:rich>
                  <a:bodyPr/>
                  <a:lstStyle/>
                  <a:p>
                    <a:fld id="{A3240313-D865-4734-801D-79B1DFC60C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2-4630-4212-8D7D-B9F353EE283F}"/>
                </c:ext>
              </c:extLst>
            </c:dLbl>
            <c:dLbl>
              <c:idx val="50"/>
              <c:tx>
                <c:rich>
                  <a:bodyPr/>
                  <a:lstStyle/>
                  <a:p>
                    <a:fld id="{BDED82FB-5264-4E94-908C-44BFA500D3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3-4630-4212-8D7D-B9F353EE283F}"/>
                </c:ext>
              </c:extLst>
            </c:dLbl>
            <c:dLbl>
              <c:idx val="51"/>
              <c:tx>
                <c:rich>
                  <a:bodyPr/>
                  <a:lstStyle/>
                  <a:p>
                    <a:fld id="{43879858-B37A-45D4-91CA-2F415A8D56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4-4630-4212-8D7D-B9F353EE283F}"/>
                </c:ext>
              </c:extLst>
            </c:dLbl>
            <c:dLbl>
              <c:idx val="52"/>
              <c:tx>
                <c:rich>
                  <a:bodyPr/>
                  <a:lstStyle/>
                  <a:p>
                    <a:fld id="{66440003-D8A5-4094-B235-28142474F2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5-4630-4212-8D7D-B9F353EE283F}"/>
                </c:ext>
              </c:extLst>
            </c:dLbl>
            <c:dLbl>
              <c:idx val="53"/>
              <c:tx>
                <c:rich>
                  <a:bodyPr/>
                  <a:lstStyle/>
                  <a:p>
                    <a:fld id="{8DF0BA4C-E03C-4DA3-B854-A21BBEADF9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6-4630-4212-8D7D-B9F353EE283F}"/>
                </c:ext>
              </c:extLst>
            </c:dLbl>
            <c:dLbl>
              <c:idx val="54"/>
              <c:tx>
                <c:rich>
                  <a:bodyPr/>
                  <a:lstStyle/>
                  <a:p>
                    <a:fld id="{83BB7E85-4A26-4325-88ED-5EEE0E225F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7-4630-4212-8D7D-B9F353EE283F}"/>
                </c:ext>
              </c:extLst>
            </c:dLbl>
            <c:dLbl>
              <c:idx val="55"/>
              <c:tx>
                <c:rich>
                  <a:bodyPr/>
                  <a:lstStyle/>
                  <a:p>
                    <a:fld id="{C65B032D-F0E7-4F16-B4A8-477DE643AC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8-4630-4212-8D7D-B9F353EE283F}"/>
                </c:ext>
              </c:extLst>
            </c:dLbl>
            <c:dLbl>
              <c:idx val="56"/>
              <c:tx>
                <c:rich>
                  <a:bodyPr/>
                  <a:lstStyle/>
                  <a:p>
                    <a:fld id="{74573A67-E1E5-40F7-A067-105807173F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9-4630-4212-8D7D-B9F353EE283F}"/>
                </c:ext>
              </c:extLst>
            </c:dLbl>
            <c:dLbl>
              <c:idx val="57"/>
              <c:tx>
                <c:rich>
                  <a:bodyPr/>
                  <a:lstStyle/>
                  <a:p>
                    <a:fld id="{41F08553-A092-466B-B688-39052EA9F0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A-4630-4212-8D7D-B9F353EE283F}"/>
                </c:ext>
              </c:extLst>
            </c:dLbl>
            <c:dLbl>
              <c:idx val="58"/>
              <c:tx>
                <c:rich>
                  <a:bodyPr/>
                  <a:lstStyle/>
                  <a:p>
                    <a:fld id="{FC2C4C5A-41A0-4A0D-AC8C-DC603AEA5C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B-4630-4212-8D7D-B9F353EE283F}"/>
                </c:ext>
              </c:extLst>
            </c:dLbl>
            <c:dLbl>
              <c:idx val="59"/>
              <c:tx>
                <c:rich>
                  <a:bodyPr/>
                  <a:lstStyle/>
                  <a:p>
                    <a:fld id="{D201F37A-E809-40C5-A58A-D1B2D3B73A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C-4630-4212-8D7D-B9F353EE283F}"/>
                </c:ext>
              </c:extLst>
            </c:dLbl>
            <c:dLbl>
              <c:idx val="60"/>
              <c:tx>
                <c:rich>
                  <a:bodyPr/>
                  <a:lstStyle/>
                  <a:p>
                    <a:fld id="{A8EB01B3-8735-4588-AFEE-9E71C210BC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D-4630-4212-8D7D-B9F353EE283F}"/>
                </c:ext>
              </c:extLst>
            </c:dLbl>
            <c:dLbl>
              <c:idx val="61"/>
              <c:tx>
                <c:rich>
                  <a:bodyPr/>
                  <a:lstStyle/>
                  <a:p>
                    <a:fld id="{0EE512B4-B953-44F0-BEEC-F85FE32078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E-4630-4212-8D7D-B9F353EE283F}"/>
                </c:ext>
              </c:extLst>
            </c:dLbl>
            <c:dLbl>
              <c:idx val="62"/>
              <c:tx>
                <c:rich>
                  <a:bodyPr/>
                  <a:lstStyle/>
                  <a:p>
                    <a:fld id="{CD8AC257-EB8E-4C7E-BAC6-7B165FD4EF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F-4630-4212-8D7D-B9F353EE283F}"/>
                </c:ext>
              </c:extLst>
            </c:dLbl>
            <c:dLbl>
              <c:idx val="63"/>
              <c:tx>
                <c:rich>
                  <a:bodyPr/>
                  <a:lstStyle/>
                  <a:p>
                    <a:fld id="{7DCD7D53-C660-43E7-9AC7-28B354D1DC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0-4630-4212-8D7D-B9F353EE283F}"/>
                </c:ext>
              </c:extLst>
            </c:dLbl>
            <c:dLbl>
              <c:idx val="64"/>
              <c:tx>
                <c:rich>
                  <a:bodyPr/>
                  <a:lstStyle/>
                  <a:p>
                    <a:fld id="{381CA5B4-6962-45DC-9BE0-947D1E1B42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1-4630-4212-8D7D-B9F353EE283F}"/>
                </c:ext>
              </c:extLst>
            </c:dLbl>
            <c:dLbl>
              <c:idx val="65"/>
              <c:tx>
                <c:rich>
                  <a:bodyPr/>
                  <a:lstStyle/>
                  <a:p>
                    <a:fld id="{C2836F48-277E-4021-A1A4-C2F08D652B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2-4630-4212-8D7D-B9F353EE283F}"/>
                </c:ext>
              </c:extLst>
            </c:dLbl>
            <c:dLbl>
              <c:idx val="66"/>
              <c:tx>
                <c:rich>
                  <a:bodyPr/>
                  <a:lstStyle/>
                  <a:p>
                    <a:fld id="{0EEB8389-FDFB-4A4C-9AFC-39BE93136D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3-4630-4212-8D7D-B9F353EE283F}"/>
                </c:ext>
              </c:extLst>
            </c:dLbl>
            <c:dLbl>
              <c:idx val="67"/>
              <c:tx>
                <c:rich>
                  <a:bodyPr/>
                  <a:lstStyle/>
                  <a:p>
                    <a:fld id="{D406138D-1D7E-460B-AA41-5BD1FCF434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4-4630-4212-8D7D-B9F353EE283F}"/>
                </c:ext>
              </c:extLst>
            </c:dLbl>
            <c:dLbl>
              <c:idx val="68"/>
              <c:tx>
                <c:rich>
                  <a:bodyPr/>
                  <a:lstStyle/>
                  <a:p>
                    <a:fld id="{F6ED53C3-BD54-40EE-94C1-AE486B14C4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5-4630-4212-8D7D-B9F353EE283F}"/>
                </c:ext>
              </c:extLst>
            </c:dLbl>
            <c:dLbl>
              <c:idx val="69"/>
              <c:tx>
                <c:rich>
                  <a:bodyPr/>
                  <a:lstStyle/>
                  <a:p>
                    <a:fld id="{0C6514E6-7572-4F85-A3C4-5DF6AC236C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6-4630-4212-8D7D-B9F353EE283F}"/>
                </c:ext>
              </c:extLst>
            </c:dLbl>
            <c:dLbl>
              <c:idx val="70"/>
              <c:tx>
                <c:rich>
                  <a:bodyPr/>
                  <a:lstStyle/>
                  <a:p>
                    <a:fld id="{CBEE518B-68F4-48CE-88AE-C375C7BED6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7-4630-4212-8D7D-B9F353EE283F}"/>
                </c:ext>
              </c:extLst>
            </c:dLbl>
            <c:dLbl>
              <c:idx val="71"/>
              <c:tx>
                <c:rich>
                  <a:bodyPr/>
                  <a:lstStyle/>
                  <a:p>
                    <a:fld id="{735E48A6-10BC-49CB-AD26-4B6F47A630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8-4630-4212-8D7D-B9F353EE283F}"/>
                </c:ext>
              </c:extLst>
            </c:dLbl>
            <c:dLbl>
              <c:idx val="72"/>
              <c:tx>
                <c:rich>
                  <a:bodyPr/>
                  <a:lstStyle/>
                  <a:p>
                    <a:fld id="{121AB6C2-74EB-4D4A-B443-FD365C2972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9-4630-4212-8D7D-B9F353EE283F}"/>
                </c:ext>
              </c:extLst>
            </c:dLbl>
            <c:dLbl>
              <c:idx val="73"/>
              <c:tx>
                <c:rich>
                  <a:bodyPr/>
                  <a:lstStyle/>
                  <a:p>
                    <a:fld id="{196AB6F5-3138-49A8-9366-024509491E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A-4630-4212-8D7D-B9F353EE283F}"/>
                </c:ext>
              </c:extLst>
            </c:dLbl>
            <c:dLbl>
              <c:idx val="74"/>
              <c:tx>
                <c:rich>
                  <a:bodyPr/>
                  <a:lstStyle/>
                  <a:p>
                    <a:fld id="{D5C62C99-AF01-4047-9BDC-B519615E29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B-4630-4212-8D7D-B9F353EE283F}"/>
                </c:ext>
              </c:extLst>
            </c:dLbl>
            <c:dLbl>
              <c:idx val="75"/>
              <c:tx>
                <c:rich>
                  <a:bodyPr/>
                  <a:lstStyle/>
                  <a:p>
                    <a:fld id="{8F59B401-D146-47A6-85A6-F29010A44F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C-4630-4212-8D7D-B9F353EE283F}"/>
                </c:ext>
              </c:extLst>
            </c:dLbl>
            <c:dLbl>
              <c:idx val="76"/>
              <c:tx>
                <c:rich>
                  <a:bodyPr/>
                  <a:lstStyle/>
                  <a:p>
                    <a:fld id="{80FB810E-EF8C-4F91-9E0C-9E6120AC95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D-4630-4212-8D7D-B9F353EE283F}"/>
                </c:ext>
              </c:extLst>
            </c:dLbl>
            <c:dLbl>
              <c:idx val="77"/>
              <c:tx>
                <c:rich>
                  <a:bodyPr/>
                  <a:lstStyle/>
                  <a:p>
                    <a:fld id="{96BDB452-74F8-4B8C-B412-559A6F312F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E-4630-4212-8D7D-B9F353EE283F}"/>
                </c:ext>
              </c:extLst>
            </c:dLbl>
            <c:dLbl>
              <c:idx val="78"/>
              <c:tx>
                <c:rich>
                  <a:bodyPr/>
                  <a:lstStyle/>
                  <a:p>
                    <a:fld id="{04BE3E25-498B-4A92-B4C4-3224920E56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F-4630-4212-8D7D-B9F353EE283F}"/>
                </c:ext>
              </c:extLst>
            </c:dLbl>
            <c:dLbl>
              <c:idx val="79"/>
              <c:tx>
                <c:rich>
                  <a:bodyPr/>
                  <a:lstStyle/>
                  <a:p>
                    <a:fld id="{56049010-67AB-45F4-B6C2-D8EF771C6F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0-4630-4212-8D7D-B9F353EE283F}"/>
                </c:ext>
              </c:extLst>
            </c:dLbl>
            <c:dLbl>
              <c:idx val="80"/>
              <c:tx>
                <c:rich>
                  <a:bodyPr/>
                  <a:lstStyle/>
                  <a:p>
                    <a:fld id="{382496E8-DCE7-4B75-A11F-44E3240C22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1-4630-4212-8D7D-B9F353EE283F}"/>
                </c:ext>
              </c:extLst>
            </c:dLbl>
            <c:dLbl>
              <c:idx val="81"/>
              <c:tx>
                <c:rich>
                  <a:bodyPr/>
                  <a:lstStyle/>
                  <a:p>
                    <a:fld id="{3B6ABDE1-6D05-44A0-989B-8C627EBC39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2-4630-4212-8D7D-B9F353EE283F}"/>
                </c:ext>
              </c:extLst>
            </c:dLbl>
            <c:dLbl>
              <c:idx val="82"/>
              <c:tx>
                <c:rich>
                  <a:bodyPr/>
                  <a:lstStyle/>
                  <a:p>
                    <a:fld id="{099CC017-B4D8-4F1D-AAB5-4630EA5324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3-4630-4212-8D7D-B9F353EE283F}"/>
                </c:ext>
              </c:extLst>
            </c:dLbl>
            <c:dLbl>
              <c:idx val="83"/>
              <c:tx>
                <c:rich>
                  <a:bodyPr/>
                  <a:lstStyle/>
                  <a:p>
                    <a:fld id="{E6965A75-80E5-486E-B2D0-A25C9C767C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4-4630-4212-8D7D-B9F353EE283F}"/>
                </c:ext>
              </c:extLst>
            </c:dLbl>
            <c:dLbl>
              <c:idx val="84"/>
              <c:tx>
                <c:rich>
                  <a:bodyPr/>
                  <a:lstStyle/>
                  <a:p>
                    <a:fld id="{C5E7DAD0-6CAD-44CA-B4A6-13E47BC815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5-4630-4212-8D7D-B9F353EE283F}"/>
                </c:ext>
              </c:extLst>
            </c:dLbl>
            <c:dLbl>
              <c:idx val="85"/>
              <c:tx>
                <c:rich>
                  <a:bodyPr/>
                  <a:lstStyle/>
                  <a:p>
                    <a:fld id="{D3C685CA-8DDD-4C80-88F3-24F39959A3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6-4630-4212-8D7D-B9F353EE283F}"/>
                </c:ext>
              </c:extLst>
            </c:dLbl>
            <c:dLbl>
              <c:idx val="86"/>
              <c:tx>
                <c:rich>
                  <a:bodyPr/>
                  <a:lstStyle/>
                  <a:p>
                    <a:fld id="{FF3B4D15-63C8-4F86-A478-17B9060F8B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7-4630-4212-8D7D-B9F353EE283F}"/>
                </c:ext>
              </c:extLst>
            </c:dLbl>
            <c:dLbl>
              <c:idx val="87"/>
              <c:tx>
                <c:rich>
                  <a:bodyPr/>
                  <a:lstStyle/>
                  <a:p>
                    <a:fld id="{63CF12F6-CBDE-4FB6-8A4F-E65A4FBB32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8-4630-4212-8D7D-B9F353EE283F}"/>
                </c:ext>
              </c:extLst>
            </c:dLbl>
            <c:dLbl>
              <c:idx val="88"/>
              <c:tx>
                <c:rich>
                  <a:bodyPr/>
                  <a:lstStyle/>
                  <a:p>
                    <a:fld id="{E5DCDC11-4826-4975-9CBF-25E899FAC4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9-4630-4212-8D7D-B9F353EE283F}"/>
                </c:ext>
              </c:extLst>
            </c:dLbl>
            <c:dLbl>
              <c:idx val="89"/>
              <c:tx>
                <c:rich>
                  <a:bodyPr/>
                  <a:lstStyle/>
                  <a:p>
                    <a:fld id="{CC376B83-47EC-4684-8BAE-688EB16D12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A-4630-4212-8D7D-B9F353EE283F}"/>
                </c:ext>
              </c:extLst>
            </c:dLbl>
            <c:dLbl>
              <c:idx val="90"/>
              <c:tx>
                <c:rich>
                  <a:bodyPr/>
                  <a:lstStyle/>
                  <a:p>
                    <a:fld id="{CF422491-76FE-4E5D-9E72-EC3D1840D5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B-4630-4212-8D7D-B9F353EE283F}"/>
                </c:ext>
              </c:extLst>
            </c:dLbl>
            <c:dLbl>
              <c:idx val="91"/>
              <c:tx>
                <c:rich>
                  <a:bodyPr/>
                  <a:lstStyle/>
                  <a:p>
                    <a:fld id="{47AAF7C8-9562-412C-B32A-A8ECD3B199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C-4630-4212-8D7D-B9F353EE283F}"/>
                </c:ext>
              </c:extLst>
            </c:dLbl>
            <c:dLbl>
              <c:idx val="92"/>
              <c:tx>
                <c:rich>
                  <a:bodyPr/>
                  <a:lstStyle/>
                  <a:p>
                    <a:fld id="{F66E582F-7F63-4A2B-8A61-DFAFF28AC0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D-4630-4212-8D7D-B9F353EE283F}"/>
                </c:ext>
              </c:extLst>
            </c:dLbl>
            <c:dLbl>
              <c:idx val="93"/>
              <c:tx>
                <c:rich>
                  <a:bodyPr/>
                  <a:lstStyle/>
                  <a:p>
                    <a:fld id="{343D08CF-F523-4617-BB63-6D37297514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E-4630-4212-8D7D-B9F353EE283F}"/>
                </c:ext>
              </c:extLst>
            </c:dLbl>
            <c:dLbl>
              <c:idx val="94"/>
              <c:tx>
                <c:rich>
                  <a:bodyPr/>
                  <a:lstStyle/>
                  <a:p>
                    <a:fld id="{47841FED-12DF-401A-B1E7-93B3444782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F-4630-4212-8D7D-B9F353EE283F}"/>
                </c:ext>
              </c:extLst>
            </c:dLbl>
            <c:dLbl>
              <c:idx val="95"/>
              <c:tx>
                <c:rich>
                  <a:bodyPr/>
                  <a:lstStyle/>
                  <a:p>
                    <a:fld id="{6D642B53-2AAD-4977-AD9D-ADC0AE4153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0-4630-4212-8D7D-B9F353EE283F}"/>
                </c:ext>
              </c:extLst>
            </c:dLbl>
            <c:dLbl>
              <c:idx val="96"/>
              <c:tx>
                <c:rich>
                  <a:bodyPr/>
                  <a:lstStyle/>
                  <a:p>
                    <a:fld id="{F61D9045-A3F5-429E-8788-8BFDEB9D54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1-4630-4212-8D7D-B9F353EE283F}"/>
                </c:ext>
              </c:extLst>
            </c:dLbl>
            <c:dLbl>
              <c:idx val="97"/>
              <c:tx>
                <c:rich>
                  <a:bodyPr/>
                  <a:lstStyle/>
                  <a:p>
                    <a:fld id="{819B2F49-6BE9-463E-AA2E-8E8184CA3A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2-4630-4212-8D7D-B9F353EE283F}"/>
                </c:ext>
              </c:extLst>
            </c:dLbl>
            <c:dLbl>
              <c:idx val="98"/>
              <c:tx>
                <c:rich>
                  <a:bodyPr/>
                  <a:lstStyle/>
                  <a:p>
                    <a:fld id="{EAAC19E3-F4EC-4205-B5FD-38A03EBB93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3-4630-4212-8D7D-B9F353EE283F}"/>
                </c:ext>
              </c:extLst>
            </c:dLbl>
            <c:dLbl>
              <c:idx val="99"/>
              <c:tx>
                <c:rich>
                  <a:bodyPr/>
                  <a:lstStyle/>
                  <a:p>
                    <a:fld id="{7014855A-FD58-49D9-A8F6-020F3C788A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4-4630-4212-8D7D-B9F353EE283F}"/>
                </c:ext>
              </c:extLst>
            </c:dLbl>
            <c:dLbl>
              <c:idx val="100"/>
              <c:tx>
                <c:rich>
                  <a:bodyPr/>
                  <a:lstStyle/>
                  <a:p>
                    <a:fld id="{03408523-75AC-4FCA-B0E6-663068358C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5-4630-4212-8D7D-B9F353EE283F}"/>
                </c:ext>
              </c:extLst>
            </c:dLbl>
            <c:dLbl>
              <c:idx val="101"/>
              <c:tx>
                <c:rich>
                  <a:bodyPr/>
                  <a:lstStyle/>
                  <a:p>
                    <a:fld id="{04299AE4-617B-4947-A451-24E2B3776C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6-4630-4212-8D7D-B9F353EE283F}"/>
                </c:ext>
              </c:extLst>
            </c:dLbl>
            <c:dLbl>
              <c:idx val="102"/>
              <c:tx>
                <c:rich>
                  <a:bodyPr/>
                  <a:lstStyle/>
                  <a:p>
                    <a:fld id="{D27BB480-25FF-49C2-AC07-CA9DC57A92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7-4630-4212-8D7D-B9F353EE283F}"/>
                </c:ext>
              </c:extLst>
            </c:dLbl>
            <c:dLbl>
              <c:idx val="103"/>
              <c:tx>
                <c:rich>
                  <a:bodyPr/>
                  <a:lstStyle/>
                  <a:p>
                    <a:fld id="{2B659BC3-87B9-4C8B-B0A1-8908DA5EA5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8-4630-4212-8D7D-B9F353EE283F}"/>
                </c:ext>
              </c:extLst>
            </c:dLbl>
            <c:dLbl>
              <c:idx val="104"/>
              <c:tx>
                <c:rich>
                  <a:bodyPr/>
                  <a:lstStyle/>
                  <a:p>
                    <a:fld id="{DB089D2A-455C-422D-8327-0A8DBF3699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9-4630-4212-8D7D-B9F353EE283F}"/>
                </c:ext>
              </c:extLst>
            </c:dLbl>
            <c:dLbl>
              <c:idx val="105"/>
              <c:tx>
                <c:rich>
                  <a:bodyPr/>
                  <a:lstStyle/>
                  <a:p>
                    <a:fld id="{A008C605-B088-49AF-88D8-7D4E5ED58E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A-4630-4212-8D7D-B9F353EE283F}"/>
                </c:ext>
              </c:extLst>
            </c:dLbl>
            <c:dLbl>
              <c:idx val="106"/>
              <c:tx>
                <c:rich>
                  <a:bodyPr/>
                  <a:lstStyle/>
                  <a:p>
                    <a:fld id="{DE724D7A-BC99-4BCB-BD94-85ECB18793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B-4630-4212-8D7D-B9F353EE283F}"/>
                </c:ext>
              </c:extLst>
            </c:dLbl>
            <c:dLbl>
              <c:idx val="107"/>
              <c:tx>
                <c:rich>
                  <a:bodyPr/>
                  <a:lstStyle/>
                  <a:p>
                    <a:fld id="{B4D3BACA-5E80-42AA-AE1D-1F99C26FCB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C-4630-4212-8D7D-B9F353EE283F}"/>
                </c:ext>
              </c:extLst>
            </c:dLbl>
            <c:dLbl>
              <c:idx val="108"/>
              <c:tx>
                <c:rich>
                  <a:bodyPr/>
                  <a:lstStyle/>
                  <a:p>
                    <a:fld id="{5A038E8B-56E7-43E8-BC33-624C725786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D-4630-4212-8D7D-B9F353EE283F}"/>
                </c:ext>
              </c:extLst>
            </c:dLbl>
            <c:dLbl>
              <c:idx val="109"/>
              <c:tx>
                <c:rich>
                  <a:bodyPr/>
                  <a:lstStyle/>
                  <a:p>
                    <a:fld id="{4064D04D-4ADD-4371-A674-DB24365C24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E-4630-4212-8D7D-B9F353EE283F}"/>
                </c:ext>
              </c:extLst>
            </c:dLbl>
            <c:dLbl>
              <c:idx val="110"/>
              <c:tx>
                <c:rich>
                  <a:bodyPr/>
                  <a:lstStyle/>
                  <a:p>
                    <a:fld id="{BCB01DAB-FF19-4C96-9772-D5A6885DAD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F-4630-4212-8D7D-B9F353EE283F}"/>
                </c:ext>
              </c:extLst>
            </c:dLbl>
            <c:dLbl>
              <c:idx val="111"/>
              <c:tx>
                <c:rich>
                  <a:bodyPr/>
                  <a:lstStyle/>
                  <a:p>
                    <a:fld id="{97517925-FF3C-4C29-ABD8-16E93B12E3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0-4630-4212-8D7D-B9F353EE283F}"/>
                </c:ext>
              </c:extLst>
            </c:dLbl>
            <c:dLbl>
              <c:idx val="112"/>
              <c:tx>
                <c:rich>
                  <a:bodyPr/>
                  <a:lstStyle/>
                  <a:p>
                    <a:fld id="{F92EC7AF-24A5-42E5-814A-B1DFE37DAE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1-4630-4212-8D7D-B9F353EE283F}"/>
                </c:ext>
              </c:extLst>
            </c:dLbl>
            <c:dLbl>
              <c:idx val="113"/>
              <c:tx>
                <c:rich>
                  <a:bodyPr/>
                  <a:lstStyle/>
                  <a:p>
                    <a:fld id="{E98ED084-687B-4CA5-AB5E-54BDE2C056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2-4630-4212-8D7D-B9F353EE283F}"/>
                </c:ext>
              </c:extLst>
            </c:dLbl>
            <c:dLbl>
              <c:idx val="114"/>
              <c:tx>
                <c:rich>
                  <a:bodyPr/>
                  <a:lstStyle/>
                  <a:p>
                    <a:fld id="{64304E70-B084-44FD-AC3C-0355AE9444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3-4630-4212-8D7D-B9F353EE283F}"/>
                </c:ext>
              </c:extLst>
            </c:dLbl>
            <c:dLbl>
              <c:idx val="115"/>
              <c:tx>
                <c:rich>
                  <a:bodyPr/>
                  <a:lstStyle/>
                  <a:p>
                    <a:fld id="{36D270CF-F820-40C7-9D57-D8E7ACB788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4-4630-4212-8D7D-B9F353EE283F}"/>
                </c:ext>
              </c:extLst>
            </c:dLbl>
            <c:dLbl>
              <c:idx val="116"/>
              <c:tx>
                <c:rich>
                  <a:bodyPr/>
                  <a:lstStyle/>
                  <a:p>
                    <a:fld id="{3C0F7D61-06FB-4A23-9405-B503CF0E8A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5-4630-4212-8D7D-B9F353EE283F}"/>
                </c:ext>
              </c:extLst>
            </c:dLbl>
            <c:dLbl>
              <c:idx val="117"/>
              <c:tx>
                <c:rich>
                  <a:bodyPr/>
                  <a:lstStyle/>
                  <a:p>
                    <a:fld id="{84032F5C-3C80-4578-9C21-84CF289E5B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6-4630-4212-8D7D-B9F353EE283F}"/>
                </c:ext>
              </c:extLst>
            </c:dLbl>
            <c:dLbl>
              <c:idx val="118"/>
              <c:tx>
                <c:rich>
                  <a:bodyPr/>
                  <a:lstStyle/>
                  <a:p>
                    <a:fld id="{6DD79538-EAEF-47D7-B598-93DC1BE0C1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7-4630-4212-8D7D-B9F353EE283F}"/>
                </c:ext>
              </c:extLst>
            </c:dLbl>
            <c:dLbl>
              <c:idx val="119"/>
              <c:tx>
                <c:rich>
                  <a:bodyPr/>
                  <a:lstStyle/>
                  <a:p>
                    <a:fld id="{29D90CC4-0350-4A67-A161-907B1CAF83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8-4630-4212-8D7D-B9F353EE283F}"/>
                </c:ext>
              </c:extLst>
            </c:dLbl>
            <c:dLbl>
              <c:idx val="120"/>
              <c:tx>
                <c:rich>
                  <a:bodyPr/>
                  <a:lstStyle/>
                  <a:p>
                    <a:fld id="{D1AB481E-23CC-45A5-81ED-F448F9EFE8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9-4630-4212-8D7D-B9F353EE283F}"/>
                </c:ext>
              </c:extLst>
            </c:dLbl>
            <c:dLbl>
              <c:idx val="121"/>
              <c:tx>
                <c:rich>
                  <a:bodyPr/>
                  <a:lstStyle/>
                  <a:p>
                    <a:fld id="{99C0D1BE-D192-4974-9645-83F16B73FF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A-4630-4212-8D7D-B9F353EE283F}"/>
                </c:ext>
              </c:extLst>
            </c:dLbl>
            <c:dLbl>
              <c:idx val="122"/>
              <c:tx>
                <c:rich>
                  <a:bodyPr/>
                  <a:lstStyle/>
                  <a:p>
                    <a:fld id="{322D0A36-1CA3-4743-B91C-AAAA63ED35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B-4630-4212-8D7D-B9F353EE283F}"/>
                </c:ext>
              </c:extLst>
            </c:dLbl>
            <c:dLbl>
              <c:idx val="123"/>
              <c:tx>
                <c:rich>
                  <a:bodyPr/>
                  <a:lstStyle/>
                  <a:p>
                    <a:fld id="{C66667EB-EFF2-4472-AA67-13D9E866DE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C-4630-4212-8D7D-B9F353EE283F}"/>
                </c:ext>
              </c:extLst>
            </c:dLbl>
            <c:dLbl>
              <c:idx val="124"/>
              <c:tx>
                <c:rich>
                  <a:bodyPr/>
                  <a:lstStyle/>
                  <a:p>
                    <a:fld id="{F5140EB3-2D27-40BB-B805-58A1C06653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D-4630-4212-8D7D-B9F353EE283F}"/>
                </c:ext>
              </c:extLst>
            </c:dLbl>
            <c:dLbl>
              <c:idx val="125"/>
              <c:tx>
                <c:rich>
                  <a:bodyPr/>
                  <a:lstStyle/>
                  <a:p>
                    <a:fld id="{B8464F40-27CD-4D28-A9B5-9E6111897A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E-4630-4212-8D7D-B9F353EE283F}"/>
                </c:ext>
              </c:extLst>
            </c:dLbl>
            <c:dLbl>
              <c:idx val="126"/>
              <c:tx>
                <c:rich>
                  <a:bodyPr/>
                  <a:lstStyle/>
                  <a:p>
                    <a:fld id="{753FCDE7-FF2E-43E2-A5E3-A1A069BD5A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F-4630-4212-8D7D-B9F353EE283F}"/>
                </c:ext>
              </c:extLst>
            </c:dLbl>
            <c:dLbl>
              <c:idx val="127"/>
              <c:tx>
                <c:rich>
                  <a:bodyPr/>
                  <a:lstStyle/>
                  <a:p>
                    <a:fld id="{383E790C-EB0B-4856-B8FC-15440FC7A1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0-4630-4212-8D7D-B9F353EE283F}"/>
                </c:ext>
              </c:extLst>
            </c:dLbl>
            <c:dLbl>
              <c:idx val="128"/>
              <c:tx>
                <c:rich>
                  <a:bodyPr/>
                  <a:lstStyle/>
                  <a:p>
                    <a:fld id="{6B66F634-B46E-4474-AAA5-5476A58613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1-4630-4212-8D7D-B9F353EE283F}"/>
                </c:ext>
              </c:extLst>
            </c:dLbl>
            <c:dLbl>
              <c:idx val="129"/>
              <c:tx>
                <c:rich>
                  <a:bodyPr/>
                  <a:lstStyle/>
                  <a:p>
                    <a:fld id="{436B2D3E-A297-4FA2-8EF0-0A6F960932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2-4630-4212-8D7D-B9F353EE283F}"/>
                </c:ext>
              </c:extLst>
            </c:dLbl>
            <c:dLbl>
              <c:idx val="130"/>
              <c:tx>
                <c:rich>
                  <a:bodyPr/>
                  <a:lstStyle/>
                  <a:p>
                    <a:fld id="{434508D0-466B-46A9-8DE8-984F7C3223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3-4630-4212-8D7D-B9F353EE283F}"/>
                </c:ext>
              </c:extLst>
            </c:dLbl>
            <c:dLbl>
              <c:idx val="131"/>
              <c:tx>
                <c:rich>
                  <a:bodyPr/>
                  <a:lstStyle/>
                  <a:p>
                    <a:fld id="{6B7FBBCF-2740-4D2D-BC20-1E6A1272AE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4-4630-4212-8D7D-B9F353EE283F}"/>
                </c:ext>
              </c:extLst>
            </c:dLbl>
            <c:dLbl>
              <c:idx val="132"/>
              <c:tx>
                <c:rich>
                  <a:bodyPr/>
                  <a:lstStyle/>
                  <a:p>
                    <a:fld id="{2CD3F881-A3D6-4AD1-A75A-7E73FAF2EB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5-4630-4212-8D7D-B9F353EE283F}"/>
                </c:ext>
              </c:extLst>
            </c:dLbl>
            <c:dLbl>
              <c:idx val="133"/>
              <c:tx>
                <c:rich>
                  <a:bodyPr/>
                  <a:lstStyle/>
                  <a:p>
                    <a:fld id="{D0B80D34-4B4D-4524-95EB-292F866C7E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6-4630-4212-8D7D-B9F353EE283F}"/>
                </c:ext>
              </c:extLst>
            </c:dLbl>
            <c:dLbl>
              <c:idx val="134"/>
              <c:tx>
                <c:rich>
                  <a:bodyPr/>
                  <a:lstStyle/>
                  <a:p>
                    <a:fld id="{F1F1E670-51E7-4E7D-B182-1B1D80C435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7-4630-4212-8D7D-B9F353EE283F}"/>
                </c:ext>
              </c:extLst>
            </c:dLbl>
            <c:dLbl>
              <c:idx val="135"/>
              <c:tx>
                <c:rich>
                  <a:bodyPr/>
                  <a:lstStyle/>
                  <a:p>
                    <a:fld id="{77830B98-2B92-4535-806F-68F1F5C736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8-4630-4212-8D7D-B9F353EE283F}"/>
                </c:ext>
              </c:extLst>
            </c:dLbl>
            <c:dLbl>
              <c:idx val="136"/>
              <c:tx>
                <c:rich>
                  <a:bodyPr/>
                  <a:lstStyle/>
                  <a:p>
                    <a:fld id="{B0907489-098C-4F66-AAAF-B97C4CD99E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9-4630-4212-8D7D-B9F353EE283F}"/>
                </c:ext>
              </c:extLst>
            </c:dLbl>
            <c:dLbl>
              <c:idx val="137"/>
              <c:tx>
                <c:rich>
                  <a:bodyPr/>
                  <a:lstStyle/>
                  <a:p>
                    <a:fld id="{6D3F792E-76A9-430D-AD64-26C4C678D7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A-4630-4212-8D7D-B9F353EE283F}"/>
                </c:ext>
              </c:extLst>
            </c:dLbl>
            <c:dLbl>
              <c:idx val="138"/>
              <c:tx>
                <c:rich>
                  <a:bodyPr/>
                  <a:lstStyle/>
                  <a:p>
                    <a:fld id="{080E9F70-3E71-42CA-87D2-919AD30F7F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B-4630-4212-8D7D-B9F353EE283F}"/>
                </c:ext>
              </c:extLst>
            </c:dLbl>
            <c:dLbl>
              <c:idx val="139"/>
              <c:tx>
                <c:rich>
                  <a:bodyPr/>
                  <a:lstStyle/>
                  <a:p>
                    <a:fld id="{5E750496-A848-4153-B3A8-1DCAAB29BF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C-4630-4212-8D7D-B9F353EE283F}"/>
                </c:ext>
              </c:extLst>
            </c:dLbl>
            <c:dLbl>
              <c:idx val="140"/>
              <c:tx>
                <c:rich>
                  <a:bodyPr/>
                  <a:lstStyle/>
                  <a:p>
                    <a:fld id="{44EFADCB-6AC9-41D2-9F29-E838276217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D-4630-4212-8D7D-B9F353EE283F}"/>
                </c:ext>
              </c:extLst>
            </c:dLbl>
            <c:dLbl>
              <c:idx val="141"/>
              <c:tx>
                <c:rich>
                  <a:bodyPr/>
                  <a:lstStyle/>
                  <a:p>
                    <a:fld id="{E3699E91-7C71-47A6-A39C-DB26C323A0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E-4630-4212-8D7D-B9F353EE283F}"/>
                </c:ext>
              </c:extLst>
            </c:dLbl>
            <c:dLbl>
              <c:idx val="142"/>
              <c:tx>
                <c:rich>
                  <a:bodyPr/>
                  <a:lstStyle/>
                  <a:p>
                    <a:fld id="{9EB3AD03-7A6F-4A04-8B03-B99EDAED5F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F-4630-4212-8D7D-B9F353EE283F}"/>
                </c:ext>
              </c:extLst>
            </c:dLbl>
            <c:dLbl>
              <c:idx val="143"/>
              <c:tx>
                <c:rich>
                  <a:bodyPr/>
                  <a:lstStyle/>
                  <a:p>
                    <a:fld id="{E0EC8A64-78A0-408D-B17D-FC7831A00C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0-4630-4212-8D7D-B9F353EE283F}"/>
                </c:ext>
              </c:extLst>
            </c:dLbl>
            <c:dLbl>
              <c:idx val="144"/>
              <c:tx>
                <c:rich>
                  <a:bodyPr/>
                  <a:lstStyle/>
                  <a:p>
                    <a:fld id="{E365C77A-6710-4DBC-AF76-32CDC53439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1-4630-4212-8D7D-B9F353EE283F}"/>
                </c:ext>
              </c:extLst>
            </c:dLbl>
            <c:dLbl>
              <c:idx val="145"/>
              <c:tx>
                <c:rich>
                  <a:bodyPr/>
                  <a:lstStyle/>
                  <a:p>
                    <a:fld id="{405DB16F-0685-4761-BAA1-A521535921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2-4630-4212-8D7D-B9F353EE283F}"/>
                </c:ext>
              </c:extLst>
            </c:dLbl>
            <c:dLbl>
              <c:idx val="146"/>
              <c:tx>
                <c:rich>
                  <a:bodyPr/>
                  <a:lstStyle/>
                  <a:p>
                    <a:fld id="{06A0B2FC-196A-4AB8-9334-ABA2E07C97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3-4630-4212-8D7D-B9F353EE283F}"/>
                </c:ext>
              </c:extLst>
            </c:dLbl>
            <c:dLbl>
              <c:idx val="147"/>
              <c:tx>
                <c:rich>
                  <a:bodyPr/>
                  <a:lstStyle/>
                  <a:p>
                    <a:fld id="{B6AB1C51-DFA3-4A0F-B195-E4A6BF0882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4-4630-4212-8D7D-B9F353EE283F}"/>
                </c:ext>
              </c:extLst>
            </c:dLbl>
            <c:dLbl>
              <c:idx val="148"/>
              <c:tx>
                <c:rich>
                  <a:bodyPr/>
                  <a:lstStyle/>
                  <a:p>
                    <a:fld id="{6D559224-0282-40B1-BA66-D6018E6BB6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5-4630-4212-8D7D-B9F353EE283F}"/>
                </c:ext>
              </c:extLst>
            </c:dLbl>
            <c:dLbl>
              <c:idx val="149"/>
              <c:tx>
                <c:rich>
                  <a:bodyPr/>
                  <a:lstStyle/>
                  <a:p>
                    <a:fld id="{9A9411F9-240A-4A44-95E9-EB4BECADC5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6-4630-4212-8D7D-B9F353EE283F}"/>
                </c:ext>
              </c:extLst>
            </c:dLbl>
            <c:dLbl>
              <c:idx val="150"/>
              <c:tx>
                <c:rich>
                  <a:bodyPr/>
                  <a:lstStyle/>
                  <a:p>
                    <a:fld id="{91B2506F-2682-40E1-9AFC-2DC1343E6F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7-4630-4212-8D7D-B9F353EE283F}"/>
                </c:ext>
              </c:extLst>
            </c:dLbl>
            <c:dLbl>
              <c:idx val="151"/>
              <c:tx>
                <c:rich>
                  <a:bodyPr/>
                  <a:lstStyle/>
                  <a:p>
                    <a:fld id="{007F7427-D640-4DA1-8BAA-78CB0849E5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8-4630-4212-8D7D-B9F353EE283F}"/>
                </c:ext>
              </c:extLst>
            </c:dLbl>
            <c:dLbl>
              <c:idx val="152"/>
              <c:tx>
                <c:rich>
                  <a:bodyPr/>
                  <a:lstStyle/>
                  <a:p>
                    <a:fld id="{0B2503EF-0F6B-46AF-8FBC-494530FA33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9-4630-4212-8D7D-B9F353EE283F}"/>
                </c:ext>
              </c:extLst>
            </c:dLbl>
            <c:dLbl>
              <c:idx val="153"/>
              <c:tx>
                <c:rich>
                  <a:bodyPr/>
                  <a:lstStyle/>
                  <a:p>
                    <a:fld id="{34BC2880-132C-4591-917E-A78029C2BD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A-4630-4212-8D7D-B9F353EE283F}"/>
                </c:ext>
              </c:extLst>
            </c:dLbl>
            <c:dLbl>
              <c:idx val="154"/>
              <c:tx>
                <c:rich>
                  <a:bodyPr/>
                  <a:lstStyle/>
                  <a:p>
                    <a:fld id="{89118444-BF9E-4020-A7EB-83D29B15A5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B-4630-4212-8D7D-B9F353EE283F}"/>
                </c:ext>
              </c:extLst>
            </c:dLbl>
            <c:dLbl>
              <c:idx val="155"/>
              <c:tx>
                <c:rich>
                  <a:bodyPr/>
                  <a:lstStyle/>
                  <a:p>
                    <a:fld id="{F9C59F41-EB2D-448F-9FC1-FC6AC902E1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C-4630-4212-8D7D-B9F353EE283F}"/>
                </c:ext>
              </c:extLst>
            </c:dLbl>
            <c:dLbl>
              <c:idx val="156"/>
              <c:tx>
                <c:rich>
                  <a:bodyPr/>
                  <a:lstStyle/>
                  <a:p>
                    <a:fld id="{73644776-5313-46CD-BE97-3C8B14D7C9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D-4630-4212-8D7D-B9F353EE283F}"/>
                </c:ext>
              </c:extLst>
            </c:dLbl>
            <c:dLbl>
              <c:idx val="157"/>
              <c:tx>
                <c:rich>
                  <a:bodyPr/>
                  <a:lstStyle/>
                  <a:p>
                    <a:fld id="{364A5E62-E8AA-414B-A351-E464958AD2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E-4630-4212-8D7D-B9F353EE283F}"/>
                </c:ext>
              </c:extLst>
            </c:dLbl>
            <c:dLbl>
              <c:idx val="158"/>
              <c:tx>
                <c:rich>
                  <a:bodyPr/>
                  <a:lstStyle/>
                  <a:p>
                    <a:fld id="{2187D8DB-DFEF-40FD-AB91-9EF6CDA149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F-4630-4212-8D7D-B9F353EE283F}"/>
                </c:ext>
              </c:extLst>
            </c:dLbl>
            <c:dLbl>
              <c:idx val="159"/>
              <c:tx>
                <c:rich>
                  <a:bodyPr/>
                  <a:lstStyle/>
                  <a:p>
                    <a:fld id="{D3518801-8307-4543-A433-E09B8B9F6D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0-4630-4212-8D7D-B9F353EE283F}"/>
                </c:ext>
              </c:extLst>
            </c:dLbl>
            <c:dLbl>
              <c:idx val="160"/>
              <c:tx>
                <c:rich>
                  <a:bodyPr/>
                  <a:lstStyle/>
                  <a:p>
                    <a:fld id="{C7F5C463-A0F2-492B-9D92-A89BC0B440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1-4630-4212-8D7D-B9F353EE283F}"/>
                </c:ext>
              </c:extLst>
            </c:dLbl>
            <c:dLbl>
              <c:idx val="161"/>
              <c:tx>
                <c:rich>
                  <a:bodyPr/>
                  <a:lstStyle/>
                  <a:p>
                    <a:fld id="{30B34473-C3B9-4177-8823-7BFF2AB641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2-4630-4212-8D7D-B9F353EE283F}"/>
                </c:ext>
              </c:extLst>
            </c:dLbl>
            <c:dLbl>
              <c:idx val="162"/>
              <c:tx>
                <c:rich>
                  <a:bodyPr/>
                  <a:lstStyle/>
                  <a:p>
                    <a:fld id="{98FDD7C1-E64D-4F35-9373-47E0C74A86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3-4630-4212-8D7D-B9F353EE283F}"/>
                </c:ext>
              </c:extLst>
            </c:dLbl>
            <c:dLbl>
              <c:idx val="163"/>
              <c:tx>
                <c:rich>
                  <a:bodyPr/>
                  <a:lstStyle/>
                  <a:p>
                    <a:fld id="{40485F05-9D37-40B6-8CD3-0FBA37C716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4-4630-4212-8D7D-B9F353EE283F}"/>
                </c:ext>
              </c:extLst>
            </c:dLbl>
            <c:dLbl>
              <c:idx val="164"/>
              <c:tx>
                <c:rich>
                  <a:bodyPr/>
                  <a:lstStyle/>
                  <a:p>
                    <a:fld id="{B1F52A6C-EB80-43CA-95CA-46126B1F3C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5-4630-4212-8D7D-B9F353EE283F}"/>
                </c:ext>
              </c:extLst>
            </c:dLbl>
            <c:dLbl>
              <c:idx val="165"/>
              <c:tx>
                <c:rich>
                  <a:bodyPr/>
                  <a:lstStyle/>
                  <a:p>
                    <a:fld id="{EB7AF38F-ABDD-48B3-A760-D0467B2C12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6-4630-4212-8D7D-B9F353EE283F}"/>
                </c:ext>
              </c:extLst>
            </c:dLbl>
            <c:dLbl>
              <c:idx val="166"/>
              <c:tx>
                <c:rich>
                  <a:bodyPr/>
                  <a:lstStyle/>
                  <a:p>
                    <a:fld id="{0932D97C-254B-4E12-A9DE-7667003DC9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7-4630-4212-8D7D-B9F353EE283F}"/>
                </c:ext>
              </c:extLst>
            </c:dLbl>
            <c:dLbl>
              <c:idx val="167"/>
              <c:tx>
                <c:rich>
                  <a:bodyPr/>
                  <a:lstStyle/>
                  <a:p>
                    <a:fld id="{BB43CD59-C33C-43B7-9C44-54DD86C456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8-4630-4212-8D7D-B9F353EE283F}"/>
                </c:ext>
              </c:extLst>
            </c:dLbl>
            <c:dLbl>
              <c:idx val="168"/>
              <c:tx>
                <c:rich>
                  <a:bodyPr/>
                  <a:lstStyle/>
                  <a:p>
                    <a:fld id="{355E95B0-1964-46E9-A3E8-789791E6A3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9-4630-4212-8D7D-B9F353EE283F}"/>
                </c:ext>
              </c:extLst>
            </c:dLbl>
            <c:dLbl>
              <c:idx val="169"/>
              <c:tx>
                <c:rich>
                  <a:bodyPr/>
                  <a:lstStyle/>
                  <a:p>
                    <a:fld id="{7E6769C1-52CF-4D19-A34F-10AA4CBB52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A-4630-4212-8D7D-B9F353EE283F}"/>
                </c:ext>
              </c:extLst>
            </c:dLbl>
            <c:dLbl>
              <c:idx val="170"/>
              <c:tx>
                <c:rich>
                  <a:bodyPr/>
                  <a:lstStyle/>
                  <a:p>
                    <a:fld id="{00C5000A-36D4-45B6-8BFD-5B11C53D31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B-4630-4212-8D7D-B9F353EE283F}"/>
                </c:ext>
              </c:extLst>
            </c:dLbl>
            <c:dLbl>
              <c:idx val="171"/>
              <c:tx>
                <c:rich>
                  <a:bodyPr/>
                  <a:lstStyle/>
                  <a:p>
                    <a:fld id="{1D20B9B8-402C-4452-B5BB-F6BE263349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C-4630-4212-8D7D-B9F353EE283F}"/>
                </c:ext>
              </c:extLst>
            </c:dLbl>
            <c:dLbl>
              <c:idx val="172"/>
              <c:tx>
                <c:rich>
                  <a:bodyPr/>
                  <a:lstStyle/>
                  <a:p>
                    <a:fld id="{4C1E73ED-6452-47F7-A78E-58BE6BE09A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D-4630-4212-8D7D-B9F353EE283F}"/>
                </c:ext>
              </c:extLst>
            </c:dLbl>
            <c:dLbl>
              <c:idx val="173"/>
              <c:tx>
                <c:rich>
                  <a:bodyPr/>
                  <a:lstStyle/>
                  <a:p>
                    <a:fld id="{451071A0-2918-4089-8F6E-F36A1033BA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E-4630-4212-8D7D-B9F353EE283F}"/>
                </c:ext>
              </c:extLst>
            </c:dLbl>
            <c:dLbl>
              <c:idx val="174"/>
              <c:tx>
                <c:rich>
                  <a:bodyPr/>
                  <a:lstStyle/>
                  <a:p>
                    <a:fld id="{3C07A739-3C86-400F-BB3B-F0CF8997B5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F-4630-4212-8D7D-B9F353EE283F}"/>
                </c:ext>
              </c:extLst>
            </c:dLbl>
            <c:dLbl>
              <c:idx val="175"/>
              <c:tx>
                <c:rich>
                  <a:bodyPr/>
                  <a:lstStyle/>
                  <a:p>
                    <a:fld id="{B959C437-1AE7-4B5B-95E9-36AD25E4B3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0-4630-4212-8D7D-B9F353EE283F}"/>
                </c:ext>
              </c:extLst>
            </c:dLbl>
            <c:dLbl>
              <c:idx val="176"/>
              <c:tx>
                <c:rich>
                  <a:bodyPr/>
                  <a:lstStyle/>
                  <a:p>
                    <a:fld id="{40BC6406-9674-4353-ADE5-CC280C7CBA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1-4630-4212-8D7D-B9F353EE283F}"/>
                </c:ext>
              </c:extLst>
            </c:dLbl>
            <c:dLbl>
              <c:idx val="177"/>
              <c:tx>
                <c:rich>
                  <a:bodyPr/>
                  <a:lstStyle/>
                  <a:p>
                    <a:fld id="{E1688B62-3458-42F0-A5F4-26FC19B0A6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2-4630-4212-8D7D-B9F353EE283F}"/>
                </c:ext>
              </c:extLst>
            </c:dLbl>
            <c:dLbl>
              <c:idx val="178"/>
              <c:tx>
                <c:rich>
                  <a:bodyPr/>
                  <a:lstStyle/>
                  <a:p>
                    <a:fld id="{6003774B-059E-48C1-BF6A-A3D5673047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3-4630-4212-8D7D-B9F353EE283F}"/>
                </c:ext>
              </c:extLst>
            </c:dLbl>
            <c:dLbl>
              <c:idx val="179"/>
              <c:tx>
                <c:rich>
                  <a:bodyPr/>
                  <a:lstStyle/>
                  <a:p>
                    <a:fld id="{B735E7F8-0002-4C4C-922A-01CED1EDBF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4-4630-4212-8D7D-B9F353EE283F}"/>
                </c:ext>
              </c:extLst>
            </c:dLbl>
            <c:dLbl>
              <c:idx val="180"/>
              <c:tx>
                <c:rich>
                  <a:bodyPr/>
                  <a:lstStyle/>
                  <a:p>
                    <a:fld id="{C0F70BC3-94E7-45D6-8384-47C4B1B671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5-4630-4212-8D7D-B9F353EE283F}"/>
                </c:ext>
              </c:extLst>
            </c:dLbl>
            <c:dLbl>
              <c:idx val="181"/>
              <c:tx>
                <c:rich>
                  <a:bodyPr/>
                  <a:lstStyle/>
                  <a:p>
                    <a:fld id="{C1B20627-2BC5-4023-B40C-E2D63FA042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6-4630-4212-8D7D-B9F353EE283F}"/>
                </c:ext>
              </c:extLst>
            </c:dLbl>
            <c:dLbl>
              <c:idx val="182"/>
              <c:tx>
                <c:rich>
                  <a:bodyPr/>
                  <a:lstStyle/>
                  <a:p>
                    <a:fld id="{1C7E3314-CDD0-4B0C-933F-C0BBA5F8DF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7-4630-4212-8D7D-B9F353EE283F}"/>
                </c:ext>
              </c:extLst>
            </c:dLbl>
            <c:dLbl>
              <c:idx val="183"/>
              <c:tx>
                <c:rich>
                  <a:bodyPr/>
                  <a:lstStyle/>
                  <a:p>
                    <a:fld id="{6010C0A9-8E2F-4001-BB6F-6CCBFBCD18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8-4630-4212-8D7D-B9F353EE283F}"/>
                </c:ext>
              </c:extLst>
            </c:dLbl>
            <c:dLbl>
              <c:idx val="184"/>
              <c:tx>
                <c:rich>
                  <a:bodyPr/>
                  <a:lstStyle/>
                  <a:p>
                    <a:fld id="{3A7472D9-F887-4894-9935-6A5CC944B0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9-4630-4212-8D7D-B9F353EE283F}"/>
                </c:ext>
              </c:extLst>
            </c:dLbl>
            <c:dLbl>
              <c:idx val="185"/>
              <c:tx>
                <c:rich>
                  <a:bodyPr/>
                  <a:lstStyle/>
                  <a:p>
                    <a:fld id="{08B67DF5-6230-4AE2-8897-90404A2B37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A-4630-4212-8D7D-B9F353EE283F}"/>
                </c:ext>
              </c:extLst>
            </c:dLbl>
            <c:dLbl>
              <c:idx val="186"/>
              <c:tx>
                <c:rich>
                  <a:bodyPr/>
                  <a:lstStyle/>
                  <a:p>
                    <a:fld id="{63F264BD-6ACF-4279-8380-C164291B96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B-4630-4212-8D7D-B9F353EE283F}"/>
                </c:ext>
              </c:extLst>
            </c:dLbl>
            <c:dLbl>
              <c:idx val="187"/>
              <c:tx>
                <c:rich>
                  <a:bodyPr/>
                  <a:lstStyle/>
                  <a:p>
                    <a:fld id="{69E490EE-2090-4B61-85B9-40A6A1910D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C-4630-4212-8D7D-B9F353EE283F}"/>
                </c:ext>
              </c:extLst>
            </c:dLbl>
            <c:dLbl>
              <c:idx val="188"/>
              <c:tx>
                <c:rich>
                  <a:bodyPr/>
                  <a:lstStyle/>
                  <a:p>
                    <a:fld id="{67B7F997-67FC-4CF9-9B79-6278DEBA70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D-4630-4212-8D7D-B9F353EE283F}"/>
                </c:ext>
              </c:extLst>
            </c:dLbl>
            <c:dLbl>
              <c:idx val="189"/>
              <c:tx>
                <c:rich>
                  <a:bodyPr/>
                  <a:lstStyle/>
                  <a:p>
                    <a:fld id="{79AA6E2E-0D96-4A5A-845A-D706CEC504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E-4630-4212-8D7D-B9F353EE283F}"/>
                </c:ext>
              </c:extLst>
            </c:dLbl>
            <c:dLbl>
              <c:idx val="190"/>
              <c:tx>
                <c:rich>
                  <a:bodyPr/>
                  <a:lstStyle/>
                  <a:p>
                    <a:fld id="{53701A66-DFCF-46C5-AE70-4918156398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F-4630-4212-8D7D-B9F353EE283F}"/>
                </c:ext>
              </c:extLst>
            </c:dLbl>
            <c:dLbl>
              <c:idx val="191"/>
              <c:tx>
                <c:rich>
                  <a:bodyPr/>
                  <a:lstStyle/>
                  <a:p>
                    <a:fld id="{E0EF0744-9B14-4909-BE23-1E367BBEE4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0-4630-4212-8D7D-B9F353EE283F}"/>
                </c:ext>
              </c:extLst>
            </c:dLbl>
            <c:dLbl>
              <c:idx val="192"/>
              <c:tx>
                <c:rich>
                  <a:bodyPr/>
                  <a:lstStyle/>
                  <a:p>
                    <a:fld id="{58AE0F53-F234-4C3E-81AF-8B125B422F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1-4630-4212-8D7D-B9F353EE283F}"/>
                </c:ext>
              </c:extLst>
            </c:dLbl>
            <c:dLbl>
              <c:idx val="193"/>
              <c:tx>
                <c:rich>
                  <a:bodyPr/>
                  <a:lstStyle/>
                  <a:p>
                    <a:fld id="{497509E6-91E4-47D4-BCF2-63C5D3A3C3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2-4630-4212-8D7D-B9F353EE283F}"/>
                </c:ext>
              </c:extLst>
            </c:dLbl>
            <c:dLbl>
              <c:idx val="194"/>
              <c:tx>
                <c:rich>
                  <a:bodyPr/>
                  <a:lstStyle/>
                  <a:p>
                    <a:fld id="{28819712-D8AB-44AD-9B71-915ABCC981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3-4630-4212-8D7D-B9F353EE283F}"/>
                </c:ext>
              </c:extLst>
            </c:dLbl>
            <c:dLbl>
              <c:idx val="195"/>
              <c:tx>
                <c:rich>
                  <a:bodyPr/>
                  <a:lstStyle/>
                  <a:p>
                    <a:fld id="{16545FA3-2CFF-4BC2-9112-DF196D6173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4-4630-4212-8D7D-B9F353EE283F}"/>
                </c:ext>
              </c:extLst>
            </c:dLbl>
            <c:dLbl>
              <c:idx val="196"/>
              <c:tx>
                <c:rich>
                  <a:bodyPr/>
                  <a:lstStyle/>
                  <a:p>
                    <a:fld id="{72E0B026-E6DE-4ECF-8E35-6796861BAD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5-4630-4212-8D7D-B9F353EE283F}"/>
                </c:ext>
              </c:extLst>
            </c:dLbl>
            <c:dLbl>
              <c:idx val="197"/>
              <c:tx>
                <c:rich>
                  <a:bodyPr/>
                  <a:lstStyle/>
                  <a:p>
                    <a:fld id="{3C168A91-0BF9-423E-AEC8-2E00099641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6-4630-4212-8D7D-B9F353EE283F}"/>
                </c:ext>
              </c:extLst>
            </c:dLbl>
            <c:dLbl>
              <c:idx val="198"/>
              <c:tx>
                <c:rich>
                  <a:bodyPr/>
                  <a:lstStyle/>
                  <a:p>
                    <a:fld id="{218FF909-2AAE-4B59-A79B-BD5CBDE269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7-4630-4212-8D7D-B9F353EE283F}"/>
                </c:ext>
              </c:extLst>
            </c:dLbl>
            <c:dLbl>
              <c:idx val="199"/>
              <c:tx>
                <c:rich>
                  <a:bodyPr/>
                  <a:lstStyle/>
                  <a:p>
                    <a:fld id="{27CA3AE9-2539-46F8-8C85-82FD1BA98D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8-4630-4212-8D7D-B9F353EE283F}"/>
                </c:ext>
              </c:extLst>
            </c:dLbl>
            <c:dLbl>
              <c:idx val="200"/>
              <c:tx>
                <c:rich>
                  <a:bodyPr/>
                  <a:lstStyle/>
                  <a:p>
                    <a:fld id="{BE804F43-6C46-4459-AD43-13BEFADCB6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9-4630-4212-8D7D-B9F353EE283F}"/>
                </c:ext>
              </c:extLst>
            </c:dLbl>
            <c:dLbl>
              <c:idx val="201"/>
              <c:tx>
                <c:rich>
                  <a:bodyPr/>
                  <a:lstStyle/>
                  <a:p>
                    <a:fld id="{7FBAC3F0-889E-4583-B410-CE6AABBEA7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A-4630-4212-8D7D-B9F353EE283F}"/>
                </c:ext>
              </c:extLst>
            </c:dLbl>
            <c:dLbl>
              <c:idx val="202"/>
              <c:tx>
                <c:rich>
                  <a:bodyPr/>
                  <a:lstStyle/>
                  <a:p>
                    <a:fld id="{D1D7BBF7-9529-4E4E-A9F4-A62B155ECA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B-4630-4212-8D7D-B9F353EE283F}"/>
                </c:ext>
              </c:extLst>
            </c:dLbl>
            <c:dLbl>
              <c:idx val="203"/>
              <c:tx>
                <c:rich>
                  <a:bodyPr/>
                  <a:lstStyle/>
                  <a:p>
                    <a:fld id="{D1670E6C-4ACB-4D69-B38A-C33408D930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C-4630-4212-8D7D-B9F353EE283F}"/>
                </c:ext>
              </c:extLst>
            </c:dLbl>
            <c:dLbl>
              <c:idx val="204"/>
              <c:tx>
                <c:rich>
                  <a:bodyPr/>
                  <a:lstStyle/>
                  <a:p>
                    <a:fld id="{1789820E-4741-4AF8-935B-5D2DD746FF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D-4630-4212-8D7D-B9F353EE283F}"/>
                </c:ext>
              </c:extLst>
            </c:dLbl>
            <c:dLbl>
              <c:idx val="205"/>
              <c:tx>
                <c:rich>
                  <a:bodyPr/>
                  <a:lstStyle/>
                  <a:p>
                    <a:fld id="{0BABCA99-ED68-4140-A4E4-A92D2CDF31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E-4630-4212-8D7D-B9F353EE283F}"/>
                </c:ext>
              </c:extLst>
            </c:dLbl>
            <c:dLbl>
              <c:idx val="206"/>
              <c:tx>
                <c:rich>
                  <a:bodyPr/>
                  <a:lstStyle/>
                  <a:p>
                    <a:fld id="{461478D3-B652-45E4-ADD0-55132E3C93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F-4630-4212-8D7D-B9F353EE283F}"/>
                </c:ext>
              </c:extLst>
            </c:dLbl>
            <c:dLbl>
              <c:idx val="207"/>
              <c:tx>
                <c:rich>
                  <a:bodyPr/>
                  <a:lstStyle/>
                  <a:p>
                    <a:fld id="{F639802A-838B-4D90-980B-9582A2F8A8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0-4630-4212-8D7D-B9F353EE283F}"/>
                </c:ext>
              </c:extLst>
            </c:dLbl>
            <c:dLbl>
              <c:idx val="208"/>
              <c:tx>
                <c:rich>
                  <a:bodyPr/>
                  <a:lstStyle/>
                  <a:p>
                    <a:fld id="{35DB7D51-90AF-4E95-BE32-D0AE65EFC3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1-4630-4212-8D7D-B9F353EE283F}"/>
                </c:ext>
              </c:extLst>
            </c:dLbl>
            <c:dLbl>
              <c:idx val="209"/>
              <c:tx>
                <c:rich>
                  <a:bodyPr/>
                  <a:lstStyle/>
                  <a:p>
                    <a:fld id="{EDB7F875-A989-4459-AA9A-6CB76330AF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2-4630-4212-8D7D-B9F353EE283F}"/>
                </c:ext>
              </c:extLst>
            </c:dLbl>
            <c:dLbl>
              <c:idx val="210"/>
              <c:tx>
                <c:rich>
                  <a:bodyPr/>
                  <a:lstStyle/>
                  <a:p>
                    <a:fld id="{85BAC063-1404-4E89-A575-1924CA1CE6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3-4630-4212-8D7D-B9F353EE283F}"/>
                </c:ext>
              </c:extLst>
            </c:dLbl>
            <c:dLbl>
              <c:idx val="211"/>
              <c:tx>
                <c:rich>
                  <a:bodyPr/>
                  <a:lstStyle/>
                  <a:p>
                    <a:fld id="{D80C8D1F-1613-4AEE-A214-2F16098BE8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4-4630-4212-8D7D-B9F353EE283F}"/>
                </c:ext>
              </c:extLst>
            </c:dLbl>
            <c:dLbl>
              <c:idx val="212"/>
              <c:tx>
                <c:rich>
                  <a:bodyPr/>
                  <a:lstStyle/>
                  <a:p>
                    <a:fld id="{E6E8D6A8-D15A-4CB3-8F8B-D96C6F9CD8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5-4630-4212-8D7D-B9F353EE283F}"/>
                </c:ext>
              </c:extLst>
            </c:dLbl>
            <c:dLbl>
              <c:idx val="213"/>
              <c:tx>
                <c:rich>
                  <a:bodyPr/>
                  <a:lstStyle/>
                  <a:p>
                    <a:fld id="{0B682987-9866-475C-BB08-64EE1D02F8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6-4630-4212-8D7D-B9F353EE283F}"/>
                </c:ext>
              </c:extLst>
            </c:dLbl>
            <c:dLbl>
              <c:idx val="214"/>
              <c:tx>
                <c:rich>
                  <a:bodyPr/>
                  <a:lstStyle/>
                  <a:p>
                    <a:fld id="{58E60EC1-CDD1-44BD-BC4B-48C89D4869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7-4630-4212-8D7D-B9F353EE283F}"/>
                </c:ext>
              </c:extLst>
            </c:dLbl>
            <c:dLbl>
              <c:idx val="215"/>
              <c:tx>
                <c:rich>
                  <a:bodyPr/>
                  <a:lstStyle/>
                  <a:p>
                    <a:fld id="{36894262-B65D-426C-8D01-F43C43F97D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8-4630-4212-8D7D-B9F353EE283F}"/>
                </c:ext>
              </c:extLst>
            </c:dLbl>
            <c:dLbl>
              <c:idx val="216"/>
              <c:tx>
                <c:rich>
                  <a:bodyPr/>
                  <a:lstStyle/>
                  <a:p>
                    <a:fld id="{C3344AD2-27F0-46D5-85D7-9071BAD2B6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9-4630-4212-8D7D-B9F353EE283F}"/>
                </c:ext>
              </c:extLst>
            </c:dLbl>
            <c:dLbl>
              <c:idx val="217"/>
              <c:tx>
                <c:rich>
                  <a:bodyPr/>
                  <a:lstStyle/>
                  <a:p>
                    <a:fld id="{B99082EA-5C29-4210-AE3A-A7B9E632AF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A-4630-4212-8D7D-B9F353EE283F}"/>
                </c:ext>
              </c:extLst>
            </c:dLbl>
            <c:dLbl>
              <c:idx val="218"/>
              <c:tx>
                <c:rich>
                  <a:bodyPr/>
                  <a:lstStyle/>
                  <a:p>
                    <a:fld id="{EEDF7594-112B-432B-8E4D-E4A9F9F0A6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B-4630-4212-8D7D-B9F353EE283F}"/>
                </c:ext>
              </c:extLst>
            </c:dLbl>
            <c:dLbl>
              <c:idx val="219"/>
              <c:tx>
                <c:rich>
                  <a:bodyPr/>
                  <a:lstStyle/>
                  <a:p>
                    <a:fld id="{5198CF86-8D83-4AC7-A34D-36769C1A3F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C-4630-4212-8D7D-B9F353EE283F}"/>
                </c:ext>
              </c:extLst>
            </c:dLbl>
            <c:dLbl>
              <c:idx val="220"/>
              <c:tx>
                <c:rich>
                  <a:bodyPr/>
                  <a:lstStyle/>
                  <a:p>
                    <a:fld id="{500F96A4-9FAC-4025-B8AC-9881C68FEF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D-4630-4212-8D7D-B9F353EE283F}"/>
                </c:ext>
              </c:extLst>
            </c:dLbl>
            <c:dLbl>
              <c:idx val="221"/>
              <c:tx>
                <c:rich>
                  <a:bodyPr/>
                  <a:lstStyle/>
                  <a:p>
                    <a:fld id="{7E3B7819-C01B-4E18-B2EA-D2490187BC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E-4630-4212-8D7D-B9F353EE283F}"/>
                </c:ext>
              </c:extLst>
            </c:dLbl>
            <c:dLbl>
              <c:idx val="222"/>
              <c:tx>
                <c:rich>
                  <a:bodyPr/>
                  <a:lstStyle/>
                  <a:p>
                    <a:fld id="{01B8AD25-5DC6-4BBC-8663-FC677AAE9E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F-4630-4212-8D7D-B9F353EE283F}"/>
                </c:ext>
              </c:extLst>
            </c:dLbl>
            <c:dLbl>
              <c:idx val="223"/>
              <c:tx>
                <c:rich>
                  <a:bodyPr/>
                  <a:lstStyle/>
                  <a:p>
                    <a:fld id="{A45EF141-1033-42CE-A865-F7646E7D21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0-4630-4212-8D7D-B9F353EE283F}"/>
                </c:ext>
              </c:extLst>
            </c:dLbl>
            <c:dLbl>
              <c:idx val="224"/>
              <c:tx>
                <c:rich>
                  <a:bodyPr/>
                  <a:lstStyle/>
                  <a:p>
                    <a:fld id="{4FCBDA0B-59A2-44F2-8291-FBD40DB0D3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1-4630-4212-8D7D-B9F353EE283F}"/>
                </c:ext>
              </c:extLst>
            </c:dLbl>
            <c:dLbl>
              <c:idx val="225"/>
              <c:tx>
                <c:rich>
                  <a:bodyPr/>
                  <a:lstStyle/>
                  <a:p>
                    <a:fld id="{DDC93A84-2E26-451D-A5CE-28DEAD74F9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2-4630-4212-8D7D-B9F353EE283F}"/>
                </c:ext>
              </c:extLst>
            </c:dLbl>
            <c:dLbl>
              <c:idx val="226"/>
              <c:tx>
                <c:rich>
                  <a:bodyPr/>
                  <a:lstStyle/>
                  <a:p>
                    <a:fld id="{AD03070A-6B21-4BC3-94DD-8215C0B5E0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3-4630-4212-8D7D-B9F353EE283F}"/>
                </c:ext>
              </c:extLst>
            </c:dLbl>
            <c:dLbl>
              <c:idx val="227"/>
              <c:tx>
                <c:rich>
                  <a:bodyPr/>
                  <a:lstStyle/>
                  <a:p>
                    <a:fld id="{BC11DA8D-43B6-4040-96E6-1C5AA9A33E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4-4630-4212-8D7D-B9F353EE283F}"/>
                </c:ext>
              </c:extLst>
            </c:dLbl>
            <c:dLbl>
              <c:idx val="228"/>
              <c:tx>
                <c:rich>
                  <a:bodyPr/>
                  <a:lstStyle/>
                  <a:p>
                    <a:fld id="{17350884-CF6F-41E8-BF85-E1C05AFF2A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5-4630-4212-8D7D-B9F353EE283F}"/>
                </c:ext>
              </c:extLst>
            </c:dLbl>
            <c:dLbl>
              <c:idx val="229"/>
              <c:tx>
                <c:rich>
                  <a:bodyPr/>
                  <a:lstStyle/>
                  <a:p>
                    <a:fld id="{C688495F-7EFC-4762-908C-900B1E7265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6-4630-4212-8D7D-B9F353EE283F}"/>
                </c:ext>
              </c:extLst>
            </c:dLbl>
            <c:dLbl>
              <c:idx val="230"/>
              <c:tx>
                <c:rich>
                  <a:bodyPr/>
                  <a:lstStyle/>
                  <a:p>
                    <a:fld id="{DFF5039C-FDE3-4D02-B850-8454327E89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7-4630-4212-8D7D-B9F353EE283F}"/>
                </c:ext>
              </c:extLst>
            </c:dLbl>
            <c:dLbl>
              <c:idx val="231"/>
              <c:tx>
                <c:rich>
                  <a:bodyPr/>
                  <a:lstStyle/>
                  <a:p>
                    <a:fld id="{0422ACF9-C7E8-4A40-A206-3F0B7A5CD7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8-4630-4212-8D7D-B9F353EE283F}"/>
                </c:ext>
              </c:extLst>
            </c:dLbl>
            <c:dLbl>
              <c:idx val="232"/>
              <c:tx>
                <c:rich>
                  <a:bodyPr/>
                  <a:lstStyle/>
                  <a:p>
                    <a:fld id="{2819E38D-660D-4361-BDDD-CD213D5033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9-4630-4212-8D7D-B9F353EE283F}"/>
                </c:ext>
              </c:extLst>
            </c:dLbl>
            <c:dLbl>
              <c:idx val="233"/>
              <c:tx>
                <c:rich>
                  <a:bodyPr/>
                  <a:lstStyle/>
                  <a:p>
                    <a:fld id="{BDB247B0-A6C3-49B1-A3FB-A72F9690D3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A-4630-4212-8D7D-B9F353EE283F}"/>
                </c:ext>
              </c:extLst>
            </c:dLbl>
            <c:dLbl>
              <c:idx val="234"/>
              <c:tx>
                <c:rich>
                  <a:bodyPr/>
                  <a:lstStyle/>
                  <a:p>
                    <a:fld id="{14CE6716-50BD-46A6-B537-105541581F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B-4630-4212-8D7D-B9F353EE283F}"/>
                </c:ext>
              </c:extLst>
            </c:dLbl>
            <c:dLbl>
              <c:idx val="235"/>
              <c:tx>
                <c:rich>
                  <a:bodyPr/>
                  <a:lstStyle/>
                  <a:p>
                    <a:fld id="{9A526376-045D-4561-A3CF-59B432168A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C-4630-4212-8D7D-B9F353EE283F}"/>
                </c:ext>
              </c:extLst>
            </c:dLbl>
            <c:dLbl>
              <c:idx val="236"/>
              <c:tx>
                <c:rich>
                  <a:bodyPr/>
                  <a:lstStyle/>
                  <a:p>
                    <a:fld id="{E6FFD5D7-3128-4F33-8BA1-6D11FDBBFC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D-4630-4212-8D7D-B9F353EE283F}"/>
                </c:ext>
              </c:extLst>
            </c:dLbl>
            <c:dLbl>
              <c:idx val="237"/>
              <c:tx>
                <c:rich>
                  <a:bodyPr/>
                  <a:lstStyle/>
                  <a:p>
                    <a:fld id="{FB9B7DF1-4706-45E5-9143-F62C6F6D39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E-4630-4212-8D7D-B9F353EE283F}"/>
                </c:ext>
              </c:extLst>
            </c:dLbl>
            <c:dLbl>
              <c:idx val="238"/>
              <c:tx>
                <c:rich>
                  <a:bodyPr/>
                  <a:lstStyle/>
                  <a:p>
                    <a:fld id="{C6780B68-9EFC-4912-B23B-D1E4FC9EAD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F-4630-4212-8D7D-B9F353EE283F}"/>
                </c:ext>
              </c:extLst>
            </c:dLbl>
            <c:dLbl>
              <c:idx val="239"/>
              <c:tx>
                <c:rich>
                  <a:bodyPr/>
                  <a:lstStyle/>
                  <a:p>
                    <a:fld id="{9D5BE8EE-690E-4AC6-96BB-AE1F6B65AC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0-4630-4212-8D7D-B9F353EE283F}"/>
                </c:ext>
              </c:extLst>
            </c:dLbl>
            <c:dLbl>
              <c:idx val="240"/>
              <c:tx>
                <c:rich>
                  <a:bodyPr/>
                  <a:lstStyle/>
                  <a:p>
                    <a:fld id="{BC53D93C-962E-4AB7-9A4A-A3156CA5AB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1-4630-4212-8D7D-B9F353EE283F}"/>
                </c:ext>
              </c:extLst>
            </c:dLbl>
            <c:dLbl>
              <c:idx val="241"/>
              <c:tx>
                <c:rich>
                  <a:bodyPr/>
                  <a:lstStyle/>
                  <a:p>
                    <a:fld id="{DB2B7217-35B8-4985-A92B-5A51A21ACA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2-4630-4212-8D7D-B9F353EE283F}"/>
                </c:ext>
              </c:extLst>
            </c:dLbl>
            <c:dLbl>
              <c:idx val="242"/>
              <c:tx>
                <c:rich>
                  <a:bodyPr/>
                  <a:lstStyle/>
                  <a:p>
                    <a:fld id="{1A17407E-8B73-47E3-BE79-D1D4ADCF34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3-4630-4212-8D7D-B9F353EE283F}"/>
                </c:ext>
              </c:extLst>
            </c:dLbl>
            <c:dLbl>
              <c:idx val="243"/>
              <c:tx>
                <c:rich>
                  <a:bodyPr/>
                  <a:lstStyle/>
                  <a:p>
                    <a:fld id="{755002E4-C5DC-4DF5-8C4C-18BD7E15C9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4-4630-4212-8D7D-B9F353EE283F}"/>
                </c:ext>
              </c:extLst>
            </c:dLbl>
            <c:dLbl>
              <c:idx val="244"/>
              <c:tx>
                <c:rich>
                  <a:bodyPr/>
                  <a:lstStyle/>
                  <a:p>
                    <a:fld id="{BFFAD730-9060-4CA1-A183-72F9CBDFCC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5-4630-4212-8D7D-B9F353EE283F}"/>
                </c:ext>
              </c:extLst>
            </c:dLbl>
            <c:dLbl>
              <c:idx val="245"/>
              <c:tx>
                <c:rich>
                  <a:bodyPr/>
                  <a:lstStyle/>
                  <a:p>
                    <a:fld id="{218A4637-6814-4338-8964-BFC34EAA2E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6-4630-4212-8D7D-B9F353EE283F}"/>
                </c:ext>
              </c:extLst>
            </c:dLbl>
            <c:dLbl>
              <c:idx val="246"/>
              <c:tx>
                <c:rich>
                  <a:bodyPr/>
                  <a:lstStyle/>
                  <a:p>
                    <a:fld id="{161AB981-7A7C-4119-8C07-457156F85C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7-4630-4212-8D7D-B9F353EE283F}"/>
                </c:ext>
              </c:extLst>
            </c:dLbl>
            <c:dLbl>
              <c:idx val="247"/>
              <c:tx>
                <c:rich>
                  <a:bodyPr/>
                  <a:lstStyle/>
                  <a:p>
                    <a:fld id="{15CAA418-EC3C-43C4-9A2D-D2E2FBA979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8-4630-4212-8D7D-B9F353EE283F}"/>
                </c:ext>
              </c:extLst>
            </c:dLbl>
            <c:dLbl>
              <c:idx val="248"/>
              <c:tx>
                <c:rich>
                  <a:bodyPr/>
                  <a:lstStyle/>
                  <a:p>
                    <a:fld id="{414C0A5C-034B-489D-BA7C-6BA0099E59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9-4630-4212-8D7D-B9F353EE283F}"/>
                </c:ext>
              </c:extLst>
            </c:dLbl>
            <c:dLbl>
              <c:idx val="249"/>
              <c:tx>
                <c:rich>
                  <a:bodyPr/>
                  <a:lstStyle/>
                  <a:p>
                    <a:fld id="{8E60E960-F482-47E2-8A78-ECA7605A3B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A-4630-4212-8D7D-B9F353EE283F}"/>
                </c:ext>
              </c:extLst>
            </c:dLbl>
            <c:dLbl>
              <c:idx val="250"/>
              <c:tx>
                <c:rich>
                  <a:bodyPr/>
                  <a:lstStyle/>
                  <a:p>
                    <a:fld id="{6A2A31C6-8883-4A75-8F12-CB03798506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B-4630-4212-8D7D-B9F353EE283F}"/>
                </c:ext>
              </c:extLst>
            </c:dLbl>
            <c:dLbl>
              <c:idx val="251"/>
              <c:tx>
                <c:rich>
                  <a:bodyPr/>
                  <a:lstStyle/>
                  <a:p>
                    <a:fld id="{7D291BB1-1DB7-4172-B058-8F3A1D7F17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C-4630-4212-8D7D-B9F353EE283F}"/>
                </c:ext>
              </c:extLst>
            </c:dLbl>
            <c:dLbl>
              <c:idx val="252"/>
              <c:tx>
                <c:rich>
                  <a:bodyPr/>
                  <a:lstStyle/>
                  <a:p>
                    <a:fld id="{45CBC798-3F42-41CF-8588-10175AD9F0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D-4630-4212-8D7D-B9F353EE283F}"/>
                </c:ext>
              </c:extLst>
            </c:dLbl>
            <c:dLbl>
              <c:idx val="253"/>
              <c:tx>
                <c:rich>
                  <a:bodyPr/>
                  <a:lstStyle/>
                  <a:p>
                    <a:fld id="{0E89762A-FF5D-4106-A23D-F77A1A5DFC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E-4630-4212-8D7D-B9F353EE283F}"/>
                </c:ext>
              </c:extLst>
            </c:dLbl>
            <c:dLbl>
              <c:idx val="254"/>
              <c:tx>
                <c:rich>
                  <a:bodyPr/>
                  <a:lstStyle/>
                  <a:p>
                    <a:fld id="{A85394ED-1165-4D5D-9DC8-150B1131F6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F-4630-4212-8D7D-B9F353EE283F}"/>
                </c:ext>
              </c:extLst>
            </c:dLbl>
            <c:dLbl>
              <c:idx val="255"/>
              <c:tx>
                <c:rich>
                  <a:bodyPr/>
                  <a:lstStyle/>
                  <a:p>
                    <a:fld id="{2802E344-E6ED-4F34-8B99-CECF7440DC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0-4630-4212-8D7D-B9F353EE283F}"/>
                </c:ext>
              </c:extLst>
            </c:dLbl>
            <c:dLbl>
              <c:idx val="256"/>
              <c:tx>
                <c:rich>
                  <a:bodyPr/>
                  <a:lstStyle/>
                  <a:p>
                    <a:fld id="{7179BA18-0C22-41EE-9910-A134C87766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1-4630-4212-8D7D-B9F353EE283F}"/>
                </c:ext>
              </c:extLst>
            </c:dLbl>
            <c:dLbl>
              <c:idx val="257"/>
              <c:tx>
                <c:rich>
                  <a:bodyPr/>
                  <a:lstStyle/>
                  <a:p>
                    <a:fld id="{F94D0676-EC8F-4F0E-B3CA-38F829DB97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2-4630-4212-8D7D-B9F353EE283F}"/>
                </c:ext>
              </c:extLst>
            </c:dLbl>
            <c:dLbl>
              <c:idx val="258"/>
              <c:tx>
                <c:rich>
                  <a:bodyPr/>
                  <a:lstStyle/>
                  <a:p>
                    <a:fld id="{68CE7228-166A-4C17-9467-9124792F6D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3-4630-4212-8D7D-B9F353EE283F}"/>
                </c:ext>
              </c:extLst>
            </c:dLbl>
            <c:dLbl>
              <c:idx val="259"/>
              <c:tx>
                <c:rich>
                  <a:bodyPr/>
                  <a:lstStyle/>
                  <a:p>
                    <a:fld id="{B953AC6F-7186-4355-AEB6-831CEE7109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4-4630-4212-8D7D-B9F353EE283F}"/>
                </c:ext>
              </c:extLst>
            </c:dLbl>
            <c:dLbl>
              <c:idx val="260"/>
              <c:tx>
                <c:rich>
                  <a:bodyPr/>
                  <a:lstStyle/>
                  <a:p>
                    <a:fld id="{6DA3E8FD-E7F5-417C-8FDF-9156166326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5-4630-4212-8D7D-B9F353EE283F}"/>
                </c:ext>
              </c:extLst>
            </c:dLbl>
            <c:dLbl>
              <c:idx val="261"/>
              <c:tx>
                <c:rich>
                  <a:bodyPr/>
                  <a:lstStyle/>
                  <a:p>
                    <a:fld id="{D0A91C25-D98B-44DF-9C68-A07505DF55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6-4630-4212-8D7D-B9F353EE283F}"/>
                </c:ext>
              </c:extLst>
            </c:dLbl>
            <c:dLbl>
              <c:idx val="262"/>
              <c:tx>
                <c:rich>
                  <a:bodyPr/>
                  <a:lstStyle/>
                  <a:p>
                    <a:fld id="{1D642C05-C2B6-489F-829D-F8569CE378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7-4630-4212-8D7D-B9F353EE283F}"/>
                </c:ext>
              </c:extLst>
            </c:dLbl>
            <c:dLbl>
              <c:idx val="263"/>
              <c:tx>
                <c:rich>
                  <a:bodyPr/>
                  <a:lstStyle/>
                  <a:p>
                    <a:fld id="{82A1A378-C18A-4CD7-8D2D-0038E8CD6D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8-4630-4212-8D7D-B9F353EE283F}"/>
                </c:ext>
              </c:extLst>
            </c:dLbl>
            <c:dLbl>
              <c:idx val="264"/>
              <c:tx>
                <c:rich>
                  <a:bodyPr/>
                  <a:lstStyle/>
                  <a:p>
                    <a:fld id="{B7B763D8-08D1-417E-A32D-E8C47D49B5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9-4630-4212-8D7D-B9F353EE283F}"/>
                </c:ext>
              </c:extLst>
            </c:dLbl>
            <c:dLbl>
              <c:idx val="265"/>
              <c:tx>
                <c:rich>
                  <a:bodyPr/>
                  <a:lstStyle/>
                  <a:p>
                    <a:fld id="{6DBF954C-DDBE-4B39-9A25-06868D313A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A-4630-4212-8D7D-B9F353EE283F}"/>
                </c:ext>
              </c:extLst>
            </c:dLbl>
            <c:dLbl>
              <c:idx val="266"/>
              <c:tx>
                <c:rich>
                  <a:bodyPr/>
                  <a:lstStyle/>
                  <a:p>
                    <a:fld id="{3F21248E-534B-478A-B100-CCCEB718FB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B-4630-4212-8D7D-B9F353EE283F}"/>
                </c:ext>
              </c:extLst>
            </c:dLbl>
            <c:dLbl>
              <c:idx val="267"/>
              <c:tx>
                <c:rich>
                  <a:bodyPr/>
                  <a:lstStyle/>
                  <a:p>
                    <a:fld id="{D89838CC-1F0B-4BB9-8745-1D64F7AA57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C-4630-4212-8D7D-B9F353EE283F}"/>
                </c:ext>
              </c:extLst>
            </c:dLbl>
            <c:dLbl>
              <c:idx val="268"/>
              <c:tx>
                <c:rich>
                  <a:bodyPr/>
                  <a:lstStyle/>
                  <a:p>
                    <a:fld id="{FAD0C334-F838-483B-AC46-8CE69A0792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D-4630-4212-8D7D-B9F353EE283F}"/>
                </c:ext>
              </c:extLst>
            </c:dLbl>
            <c:dLbl>
              <c:idx val="269"/>
              <c:tx>
                <c:rich>
                  <a:bodyPr/>
                  <a:lstStyle/>
                  <a:p>
                    <a:fld id="{DE2A10F1-535A-4C10-A09A-E5D3429820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E-4630-4212-8D7D-B9F353EE283F}"/>
                </c:ext>
              </c:extLst>
            </c:dLbl>
            <c:dLbl>
              <c:idx val="270"/>
              <c:tx>
                <c:rich>
                  <a:bodyPr/>
                  <a:lstStyle/>
                  <a:p>
                    <a:fld id="{284FD169-6AB6-47A0-8290-D16E9BED90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F-4630-4212-8D7D-B9F353EE283F}"/>
                </c:ext>
              </c:extLst>
            </c:dLbl>
            <c:dLbl>
              <c:idx val="271"/>
              <c:tx>
                <c:rich>
                  <a:bodyPr/>
                  <a:lstStyle/>
                  <a:p>
                    <a:fld id="{E61C9BA5-89F9-429F-BBF6-1B9917C3BE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0-4630-4212-8D7D-B9F353EE283F}"/>
                </c:ext>
              </c:extLst>
            </c:dLbl>
            <c:dLbl>
              <c:idx val="272"/>
              <c:tx>
                <c:rich>
                  <a:bodyPr/>
                  <a:lstStyle/>
                  <a:p>
                    <a:fld id="{67AF55F1-8E4E-486D-8BB5-C3AB8ECC4D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1-4630-4212-8D7D-B9F353EE283F}"/>
                </c:ext>
              </c:extLst>
            </c:dLbl>
            <c:dLbl>
              <c:idx val="273"/>
              <c:tx>
                <c:rich>
                  <a:bodyPr/>
                  <a:lstStyle/>
                  <a:p>
                    <a:fld id="{E463E340-35FD-48F1-94AA-D27226261D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2-4630-4212-8D7D-B9F353EE283F}"/>
                </c:ext>
              </c:extLst>
            </c:dLbl>
            <c:dLbl>
              <c:idx val="274"/>
              <c:tx>
                <c:rich>
                  <a:bodyPr/>
                  <a:lstStyle/>
                  <a:p>
                    <a:fld id="{E316B994-9D72-4CDF-A09C-9D503ED9CA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3-4630-4212-8D7D-B9F353EE283F}"/>
                </c:ext>
              </c:extLst>
            </c:dLbl>
            <c:dLbl>
              <c:idx val="275"/>
              <c:tx>
                <c:rich>
                  <a:bodyPr/>
                  <a:lstStyle/>
                  <a:p>
                    <a:fld id="{111B5B3C-882D-4D1C-B592-9AD25A3DDB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4-4630-4212-8D7D-B9F353EE283F}"/>
                </c:ext>
              </c:extLst>
            </c:dLbl>
            <c:dLbl>
              <c:idx val="276"/>
              <c:tx>
                <c:rich>
                  <a:bodyPr/>
                  <a:lstStyle/>
                  <a:p>
                    <a:fld id="{D3621CCD-0511-4882-A295-71D807B09B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5-4630-4212-8D7D-B9F353EE283F}"/>
                </c:ext>
              </c:extLst>
            </c:dLbl>
            <c:dLbl>
              <c:idx val="277"/>
              <c:tx>
                <c:rich>
                  <a:bodyPr/>
                  <a:lstStyle/>
                  <a:p>
                    <a:fld id="{87E8FB0D-2200-4FFC-95B1-0146CF5E9A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6-4630-4212-8D7D-B9F353EE283F}"/>
                </c:ext>
              </c:extLst>
            </c:dLbl>
            <c:dLbl>
              <c:idx val="278"/>
              <c:tx>
                <c:rich>
                  <a:bodyPr/>
                  <a:lstStyle/>
                  <a:p>
                    <a:fld id="{67121C93-5C3D-4CA8-BE2E-A619B5A11E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7-4630-4212-8D7D-B9F353EE283F}"/>
                </c:ext>
              </c:extLst>
            </c:dLbl>
            <c:dLbl>
              <c:idx val="279"/>
              <c:tx>
                <c:rich>
                  <a:bodyPr/>
                  <a:lstStyle/>
                  <a:p>
                    <a:fld id="{366C5975-5D5D-42F5-A778-5FAE316085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8-4630-4212-8D7D-B9F353EE283F}"/>
                </c:ext>
              </c:extLst>
            </c:dLbl>
            <c:dLbl>
              <c:idx val="280"/>
              <c:tx>
                <c:rich>
                  <a:bodyPr/>
                  <a:lstStyle/>
                  <a:p>
                    <a:fld id="{693A1325-26DB-44EA-A5D5-093671C12F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9-4630-4212-8D7D-B9F353EE283F}"/>
                </c:ext>
              </c:extLst>
            </c:dLbl>
            <c:dLbl>
              <c:idx val="281"/>
              <c:tx>
                <c:rich>
                  <a:bodyPr/>
                  <a:lstStyle/>
                  <a:p>
                    <a:fld id="{81D9CF83-790E-4852-9147-13F28D3A8D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A-4630-4212-8D7D-B9F353EE283F}"/>
                </c:ext>
              </c:extLst>
            </c:dLbl>
            <c:dLbl>
              <c:idx val="282"/>
              <c:tx>
                <c:rich>
                  <a:bodyPr/>
                  <a:lstStyle/>
                  <a:p>
                    <a:fld id="{1BFB4B6D-7535-41EF-B28E-6DB0DADEA5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B-4630-4212-8D7D-B9F353EE283F}"/>
                </c:ext>
              </c:extLst>
            </c:dLbl>
            <c:dLbl>
              <c:idx val="283"/>
              <c:tx>
                <c:rich>
                  <a:bodyPr/>
                  <a:lstStyle/>
                  <a:p>
                    <a:fld id="{16464B38-BA0C-4029-9C8E-049FFF39B0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C-4630-4212-8D7D-B9F353EE283F}"/>
                </c:ext>
              </c:extLst>
            </c:dLbl>
            <c:dLbl>
              <c:idx val="284"/>
              <c:tx>
                <c:rich>
                  <a:bodyPr/>
                  <a:lstStyle/>
                  <a:p>
                    <a:fld id="{7A50A4DF-674C-483F-87A3-57F3CEE44E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D-4630-4212-8D7D-B9F353EE283F}"/>
                </c:ext>
              </c:extLst>
            </c:dLbl>
            <c:dLbl>
              <c:idx val="285"/>
              <c:tx>
                <c:rich>
                  <a:bodyPr/>
                  <a:lstStyle/>
                  <a:p>
                    <a:fld id="{3976D3C7-5E96-4CBF-916C-1647064EBA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E-4630-4212-8D7D-B9F353EE283F}"/>
                </c:ext>
              </c:extLst>
            </c:dLbl>
            <c:dLbl>
              <c:idx val="286"/>
              <c:tx>
                <c:rich>
                  <a:bodyPr/>
                  <a:lstStyle/>
                  <a:p>
                    <a:fld id="{FC369F93-A8EC-40EF-8B75-CEF6B9978B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F-4630-4212-8D7D-B9F353EE283F}"/>
                </c:ext>
              </c:extLst>
            </c:dLbl>
            <c:dLbl>
              <c:idx val="287"/>
              <c:tx>
                <c:rich>
                  <a:bodyPr/>
                  <a:lstStyle/>
                  <a:p>
                    <a:fld id="{0AB4A8ED-52FD-49DF-AB1A-8472AF1396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0-4630-4212-8D7D-B9F353EE283F}"/>
                </c:ext>
              </c:extLst>
            </c:dLbl>
            <c:dLbl>
              <c:idx val="288"/>
              <c:tx>
                <c:rich>
                  <a:bodyPr/>
                  <a:lstStyle/>
                  <a:p>
                    <a:fld id="{AAF09CBE-3B77-4100-B234-8556093671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1-4630-4212-8D7D-B9F353EE283F}"/>
                </c:ext>
              </c:extLst>
            </c:dLbl>
            <c:dLbl>
              <c:idx val="289"/>
              <c:tx>
                <c:rich>
                  <a:bodyPr/>
                  <a:lstStyle/>
                  <a:p>
                    <a:fld id="{5F41FB7F-563F-409E-8B8B-911DB84A7F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2-4630-4212-8D7D-B9F353EE283F}"/>
                </c:ext>
              </c:extLst>
            </c:dLbl>
            <c:dLbl>
              <c:idx val="290"/>
              <c:tx>
                <c:rich>
                  <a:bodyPr/>
                  <a:lstStyle/>
                  <a:p>
                    <a:fld id="{AF2924DD-3264-45BC-B1EF-0E919F00C6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3-4630-4212-8D7D-B9F353EE283F}"/>
                </c:ext>
              </c:extLst>
            </c:dLbl>
            <c:dLbl>
              <c:idx val="291"/>
              <c:tx>
                <c:rich>
                  <a:bodyPr/>
                  <a:lstStyle/>
                  <a:p>
                    <a:fld id="{6193B390-FD45-4EA2-9C63-640BBE588D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4-4630-4212-8D7D-B9F353EE283F}"/>
                </c:ext>
              </c:extLst>
            </c:dLbl>
            <c:dLbl>
              <c:idx val="292"/>
              <c:tx>
                <c:rich>
                  <a:bodyPr/>
                  <a:lstStyle/>
                  <a:p>
                    <a:fld id="{237D197F-D712-4A5A-B5D3-36CAD4C8D6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5-4630-4212-8D7D-B9F353EE283F}"/>
                </c:ext>
              </c:extLst>
            </c:dLbl>
            <c:dLbl>
              <c:idx val="293"/>
              <c:tx>
                <c:rich>
                  <a:bodyPr/>
                  <a:lstStyle/>
                  <a:p>
                    <a:fld id="{5494AD35-0E31-458B-B1E6-603C826424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6-4630-4212-8D7D-B9F353EE283F}"/>
                </c:ext>
              </c:extLst>
            </c:dLbl>
            <c:dLbl>
              <c:idx val="294"/>
              <c:tx>
                <c:rich>
                  <a:bodyPr/>
                  <a:lstStyle/>
                  <a:p>
                    <a:fld id="{B4B06FE6-4566-474D-A44C-EDCAD91948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7-4630-4212-8D7D-B9F353EE283F}"/>
                </c:ext>
              </c:extLst>
            </c:dLbl>
            <c:dLbl>
              <c:idx val="295"/>
              <c:tx>
                <c:rich>
                  <a:bodyPr/>
                  <a:lstStyle/>
                  <a:p>
                    <a:fld id="{0BAB5A2B-3B66-4D74-B20A-7F72E8D71C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8-4630-4212-8D7D-B9F353EE283F}"/>
                </c:ext>
              </c:extLst>
            </c:dLbl>
            <c:dLbl>
              <c:idx val="296"/>
              <c:tx>
                <c:rich>
                  <a:bodyPr/>
                  <a:lstStyle/>
                  <a:p>
                    <a:fld id="{4C985BAE-B18B-4373-A627-B98186B0E3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9-4630-4212-8D7D-B9F353EE283F}"/>
                </c:ext>
              </c:extLst>
            </c:dLbl>
            <c:dLbl>
              <c:idx val="297"/>
              <c:tx>
                <c:rich>
                  <a:bodyPr/>
                  <a:lstStyle/>
                  <a:p>
                    <a:fld id="{85149FD3-3BA3-41F2-8406-4F9BE5F72C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A-4630-4212-8D7D-B9F353EE283F}"/>
                </c:ext>
              </c:extLst>
            </c:dLbl>
            <c:dLbl>
              <c:idx val="298"/>
              <c:tx>
                <c:rich>
                  <a:bodyPr/>
                  <a:lstStyle/>
                  <a:p>
                    <a:fld id="{18D62CAE-A583-4C5A-B24C-14589CBD7D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B-4630-4212-8D7D-B9F353EE283F}"/>
                </c:ext>
              </c:extLst>
            </c:dLbl>
            <c:dLbl>
              <c:idx val="299"/>
              <c:tx>
                <c:rich>
                  <a:bodyPr/>
                  <a:lstStyle/>
                  <a:p>
                    <a:fld id="{4B9F4D49-9954-4584-8301-6895861AA4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C-4630-4212-8D7D-B9F353EE283F}"/>
                </c:ext>
              </c:extLst>
            </c:dLbl>
            <c:dLbl>
              <c:idx val="300"/>
              <c:tx>
                <c:rich>
                  <a:bodyPr/>
                  <a:lstStyle/>
                  <a:p>
                    <a:fld id="{B3B38734-E2F9-428C-8C84-896D36DB99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D-4630-4212-8D7D-B9F353EE283F}"/>
                </c:ext>
              </c:extLst>
            </c:dLbl>
            <c:dLbl>
              <c:idx val="301"/>
              <c:tx>
                <c:rich>
                  <a:bodyPr/>
                  <a:lstStyle/>
                  <a:p>
                    <a:fld id="{0E21A59A-1472-4D0E-A626-6FF95430B5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E-4630-4212-8D7D-B9F353EE283F}"/>
                </c:ext>
              </c:extLst>
            </c:dLbl>
            <c:dLbl>
              <c:idx val="302"/>
              <c:tx>
                <c:rich>
                  <a:bodyPr/>
                  <a:lstStyle/>
                  <a:p>
                    <a:fld id="{193A0B64-1583-457F-BAA9-BB140B9EA0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F-4630-4212-8D7D-B9F353EE283F}"/>
                </c:ext>
              </c:extLst>
            </c:dLbl>
            <c:dLbl>
              <c:idx val="303"/>
              <c:tx>
                <c:rich>
                  <a:bodyPr/>
                  <a:lstStyle/>
                  <a:p>
                    <a:fld id="{36BEEFD5-AD98-45C3-B5CD-B3FAE9FBEB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0-4630-4212-8D7D-B9F353EE283F}"/>
                </c:ext>
              </c:extLst>
            </c:dLbl>
            <c:dLbl>
              <c:idx val="304"/>
              <c:tx>
                <c:rich>
                  <a:bodyPr/>
                  <a:lstStyle/>
                  <a:p>
                    <a:fld id="{8EF079EE-E734-476C-9563-8799CA9510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1-4630-4212-8D7D-B9F353EE283F}"/>
                </c:ext>
              </c:extLst>
            </c:dLbl>
            <c:dLbl>
              <c:idx val="305"/>
              <c:tx>
                <c:rich>
                  <a:bodyPr/>
                  <a:lstStyle/>
                  <a:p>
                    <a:fld id="{8D29C81B-DD36-4E9C-9368-38C869E29C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2-4630-4212-8D7D-B9F353EE283F}"/>
                </c:ext>
              </c:extLst>
            </c:dLbl>
            <c:dLbl>
              <c:idx val="306"/>
              <c:tx>
                <c:rich>
                  <a:bodyPr/>
                  <a:lstStyle/>
                  <a:p>
                    <a:fld id="{AB28AD2D-8521-4044-A2BC-7CCF7D3BC2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3-4630-4212-8D7D-B9F353EE283F}"/>
                </c:ext>
              </c:extLst>
            </c:dLbl>
            <c:dLbl>
              <c:idx val="307"/>
              <c:tx>
                <c:rich>
                  <a:bodyPr/>
                  <a:lstStyle/>
                  <a:p>
                    <a:fld id="{02AAB090-BCAC-4940-9CED-AE810B8E58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4-4630-4212-8D7D-B9F353EE283F}"/>
                </c:ext>
              </c:extLst>
            </c:dLbl>
            <c:dLbl>
              <c:idx val="308"/>
              <c:tx>
                <c:rich>
                  <a:bodyPr/>
                  <a:lstStyle/>
                  <a:p>
                    <a:fld id="{9294999C-FD83-47BC-A635-F6A8E35150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5-4630-4212-8D7D-B9F353EE283F}"/>
                </c:ext>
              </c:extLst>
            </c:dLbl>
            <c:dLbl>
              <c:idx val="309"/>
              <c:tx>
                <c:rich>
                  <a:bodyPr/>
                  <a:lstStyle/>
                  <a:p>
                    <a:fld id="{B8E6D116-28DD-4DCE-8CF4-1A2CFC86FB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6-4630-4212-8D7D-B9F353EE283F}"/>
                </c:ext>
              </c:extLst>
            </c:dLbl>
            <c:dLbl>
              <c:idx val="310"/>
              <c:tx>
                <c:rich>
                  <a:bodyPr/>
                  <a:lstStyle/>
                  <a:p>
                    <a:fld id="{B20F44A6-4263-42F4-996F-F4995F2991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7-4630-4212-8D7D-B9F353EE283F}"/>
                </c:ext>
              </c:extLst>
            </c:dLbl>
            <c:dLbl>
              <c:idx val="311"/>
              <c:tx>
                <c:rich>
                  <a:bodyPr/>
                  <a:lstStyle/>
                  <a:p>
                    <a:fld id="{078F5D5A-2ACE-48B9-89B6-B12DC83978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8-4630-4212-8D7D-B9F353EE283F}"/>
                </c:ext>
              </c:extLst>
            </c:dLbl>
            <c:dLbl>
              <c:idx val="312"/>
              <c:tx>
                <c:rich>
                  <a:bodyPr/>
                  <a:lstStyle/>
                  <a:p>
                    <a:fld id="{797AD81F-5A4A-4687-B57F-D84FCFBB3B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9-4630-4212-8D7D-B9F353EE283F}"/>
                </c:ext>
              </c:extLst>
            </c:dLbl>
            <c:dLbl>
              <c:idx val="313"/>
              <c:tx>
                <c:rich>
                  <a:bodyPr/>
                  <a:lstStyle/>
                  <a:p>
                    <a:fld id="{7E1AA69A-F101-4DC5-B8BA-544613CAB3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A-4630-4212-8D7D-B9F353EE283F}"/>
                </c:ext>
              </c:extLst>
            </c:dLbl>
            <c:dLbl>
              <c:idx val="314"/>
              <c:tx>
                <c:rich>
                  <a:bodyPr/>
                  <a:lstStyle/>
                  <a:p>
                    <a:fld id="{01783B18-B691-4E11-B0E6-21ABB76582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B-4630-4212-8D7D-B9F353EE283F}"/>
                </c:ext>
              </c:extLst>
            </c:dLbl>
            <c:dLbl>
              <c:idx val="315"/>
              <c:tx>
                <c:rich>
                  <a:bodyPr/>
                  <a:lstStyle/>
                  <a:p>
                    <a:fld id="{1764493E-4651-4A91-9DCB-D87DD425BA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C-4630-4212-8D7D-B9F353EE283F}"/>
                </c:ext>
              </c:extLst>
            </c:dLbl>
            <c:dLbl>
              <c:idx val="316"/>
              <c:tx>
                <c:rich>
                  <a:bodyPr/>
                  <a:lstStyle/>
                  <a:p>
                    <a:fld id="{BC6523E8-BCD5-4F64-BD6D-14C84E4D88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D-4630-4212-8D7D-B9F353EE283F}"/>
                </c:ext>
              </c:extLst>
            </c:dLbl>
            <c:dLbl>
              <c:idx val="317"/>
              <c:tx>
                <c:rich>
                  <a:bodyPr/>
                  <a:lstStyle/>
                  <a:p>
                    <a:fld id="{58B2E22F-6565-40C6-B2CB-AE14905C01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E-4630-4212-8D7D-B9F353EE283F}"/>
                </c:ext>
              </c:extLst>
            </c:dLbl>
            <c:dLbl>
              <c:idx val="318"/>
              <c:tx>
                <c:rich>
                  <a:bodyPr/>
                  <a:lstStyle/>
                  <a:p>
                    <a:fld id="{F30A36EC-C222-4562-BFBC-90A3706581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F-4630-4212-8D7D-B9F353EE283F}"/>
                </c:ext>
              </c:extLst>
            </c:dLbl>
            <c:dLbl>
              <c:idx val="319"/>
              <c:tx>
                <c:rich>
                  <a:bodyPr/>
                  <a:lstStyle/>
                  <a:p>
                    <a:fld id="{0ECC422F-7C72-4503-9468-2161A94263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0-4630-4212-8D7D-B9F353EE283F}"/>
                </c:ext>
              </c:extLst>
            </c:dLbl>
            <c:dLbl>
              <c:idx val="320"/>
              <c:tx>
                <c:rich>
                  <a:bodyPr/>
                  <a:lstStyle/>
                  <a:p>
                    <a:fld id="{6D2CBDB2-1148-499F-914C-8D50AD1D9D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1-4630-4212-8D7D-B9F353EE283F}"/>
                </c:ext>
              </c:extLst>
            </c:dLbl>
            <c:dLbl>
              <c:idx val="321"/>
              <c:tx>
                <c:rich>
                  <a:bodyPr/>
                  <a:lstStyle/>
                  <a:p>
                    <a:fld id="{495DAADD-0BBB-4F22-BF29-C883F85145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2-4630-4212-8D7D-B9F353EE283F}"/>
                </c:ext>
              </c:extLst>
            </c:dLbl>
            <c:dLbl>
              <c:idx val="322"/>
              <c:tx>
                <c:rich>
                  <a:bodyPr/>
                  <a:lstStyle/>
                  <a:p>
                    <a:fld id="{CDEC8048-F89D-478B-8F9E-4E21E9DC26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3-4630-4212-8D7D-B9F353EE283F}"/>
                </c:ext>
              </c:extLst>
            </c:dLbl>
            <c:dLbl>
              <c:idx val="323"/>
              <c:tx>
                <c:rich>
                  <a:bodyPr/>
                  <a:lstStyle/>
                  <a:p>
                    <a:fld id="{25E0FB81-A8FC-4E77-B5EA-BD1F98E25B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4-4630-4212-8D7D-B9F353EE283F}"/>
                </c:ext>
              </c:extLst>
            </c:dLbl>
            <c:dLbl>
              <c:idx val="324"/>
              <c:tx>
                <c:rich>
                  <a:bodyPr/>
                  <a:lstStyle/>
                  <a:p>
                    <a:fld id="{773E970A-C0D7-4FB1-A8AF-B923538939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5-4630-4212-8D7D-B9F353EE283F}"/>
                </c:ext>
              </c:extLst>
            </c:dLbl>
            <c:dLbl>
              <c:idx val="325"/>
              <c:tx>
                <c:rich>
                  <a:bodyPr/>
                  <a:lstStyle/>
                  <a:p>
                    <a:fld id="{0339DF2B-2E5D-4CF9-A159-759EA34EF0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6-4630-4212-8D7D-B9F353EE283F}"/>
                </c:ext>
              </c:extLst>
            </c:dLbl>
            <c:dLbl>
              <c:idx val="326"/>
              <c:tx>
                <c:rich>
                  <a:bodyPr/>
                  <a:lstStyle/>
                  <a:p>
                    <a:fld id="{A23BF772-86A3-4E3D-9C52-5CCE2D8BA3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7-4630-4212-8D7D-B9F353EE283F}"/>
                </c:ext>
              </c:extLst>
            </c:dLbl>
            <c:dLbl>
              <c:idx val="327"/>
              <c:tx>
                <c:rich>
                  <a:bodyPr/>
                  <a:lstStyle/>
                  <a:p>
                    <a:fld id="{F388F7D7-100B-4351-9468-D954A6A777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8-4630-4212-8D7D-B9F353EE283F}"/>
                </c:ext>
              </c:extLst>
            </c:dLbl>
            <c:dLbl>
              <c:idx val="328"/>
              <c:tx>
                <c:rich>
                  <a:bodyPr/>
                  <a:lstStyle/>
                  <a:p>
                    <a:fld id="{0F56B3CA-9043-4286-AA99-94E3EF8714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9-4630-4212-8D7D-B9F353EE283F}"/>
                </c:ext>
              </c:extLst>
            </c:dLbl>
            <c:dLbl>
              <c:idx val="329"/>
              <c:tx>
                <c:rich>
                  <a:bodyPr/>
                  <a:lstStyle/>
                  <a:p>
                    <a:fld id="{2760F6D0-9F90-4884-B22F-621E1EC820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A-4630-4212-8D7D-B9F353EE283F}"/>
                </c:ext>
              </c:extLst>
            </c:dLbl>
            <c:dLbl>
              <c:idx val="330"/>
              <c:tx>
                <c:rich>
                  <a:bodyPr/>
                  <a:lstStyle/>
                  <a:p>
                    <a:fld id="{DE175FD1-DF35-4AF3-8E86-7D147C6D19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B-4630-4212-8D7D-B9F353EE283F}"/>
                </c:ext>
              </c:extLst>
            </c:dLbl>
            <c:dLbl>
              <c:idx val="331"/>
              <c:tx>
                <c:rich>
                  <a:bodyPr/>
                  <a:lstStyle/>
                  <a:p>
                    <a:fld id="{0E864B76-65C7-41C4-BC44-CDE2A5963D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C-4630-4212-8D7D-B9F353EE283F}"/>
                </c:ext>
              </c:extLst>
            </c:dLbl>
            <c:dLbl>
              <c:idx val="332"/>
              <c:tx>
                <c:rich>
                  <a:bodyPr/>
                  <a:lstStyle/>
                  <a:p>
                    <a:fld id="{285FB3FB-B432-443A-8AF2-EB162A83CF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D-4630-4212-8D7D-B9F353EE283F}"/>
                </c:ext>
              </c:extLst>
            </c:dLbl>
            <c:dLbl>
              <c:idx val="333"/>
              <c:tx>
                <c:rich>
                  <a:bodyPr/>
                  <a:lstStyle/>
                  <a:p>
                    <a:fld id="{F0C4C9EE-7AC9-4BBF-8250-EB0B02AE7D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E-4630-4212-8D7D-B9F353EE283F}"/>
                </c:ext>
              </c:extLst>
            </c:dLbl>
            <c:dLbl>
              <c:idx val="334"/>
              <c:tx>
                <c:rich>
                  <a:bodyPr/>
                  <a:lstStyle/>
                  <a:p>
                    <a:fld id="{A2729B58-A896-41D4-A8F7-7145B53BBF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F-4630-4212-8D7D-B9F353EE283F}"/>
                </c:ext>
              </c:extLst>
            </c:dLbl>
            <c:dLbl>
              <c:idx val="335"/>
              <c:tx>
                <c:rich>
                  <a:bodyPr/>
                  <a:lstStyle/>
                  <a:p>
                    <a:fld id="{BE73D60A-AF9C-40E4-B562-DC46F163BD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0-4630-4212-8D7D-B9F353EE283F}"/>
                </c:ext>
              </c:extLst>
            </c:dLbl>
            <c:dLbl>
              <c:idx val="336"/>
              <c:tx>
                <c:rich>
                  <a:bodyPr/>
                  <a:lstStyle/>
                  <a:p>
                    <a:fld id="{7575F34A-B5EF-4B66-8C92-C454E5A215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1-4630-4212-8D7D-B9F353EE283F}"/>
                </c:ext>
              </c:extLst>
            </c:dLbl>
            <c:dLbl>
              <c:idx val="337"/>
              <c:tx>
                <c:rich>
                  <a:bodyPr/>
                  <a:lstStyle/>
                  <a:p>
                    <a:fld id="{91C207C0-1B5C-4FC5-90D1-990ED20246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2-4630-4212-8D7D-B9F353EE283F}"/>
                </c:ext>
              </c:extLst>
            </c:dLbl>
            <c:dLbl>
              <c:idx val="338"/>
              <c:tx>
                <c:rich>
                  <a:bodyPr/>
                  <a:lstStyle/>
                  <a:p>
                    <a:fld id="{6EB74562-B7CF-4706-8D99-B828FB3E5E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3-4630-4212-8D7D-B9F353EE283F}"/>
                </c:ext>
              </c:extLst>
            </c:dLbl>
            <c:dLbl>
              <c:idx val="339"/>
              <c:tx>
                <c:rich>
                  <a:bodyPr/>
                  <a:lstStyle/>
                  <a:p>
                    <a:fld id="{56607534-FFFB-4F21-845E-31762D8074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4-4630-4212-8D7D-B9F353EE283F}"/>
                </c:ext>
              </c:extLst>
            </c:dLbl>
            <c:dLbl>
              <c:idx val="340"/>
              <c:tx>
                <c:rich>
                  <a:bodyPr/>
                  <a:lstStyle/>
                  <a:p>
                    <a:fld id="{FE49DDB3-04D2-4D1D-A372-016090D4A2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5-4630-4212-8D7D-B9F353EE283F}"/>
                </c:ext>
              </c:extLst>
            </c:dLbl>
            <c:dLbl>
              <c:idx val="341"/>
              <c:tx>
                <c:rich>
                  <a:bodyPr/>
                  <a:lstStyle/>
                  <a:p>
                    <a:fld id="{74F1990E-1A89-4B16-ACBC-8A9886E88A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6-4630-4212-8D7D-B9F353EE283F}"/>
                </c:ext>
              </c:extLst>
            </c:dLbl>
            <c:dLbl>
              <c:idx val="342"/>
              <c:tx>
                <c:rich>
                  <a:bodyPr/>
                  <a:lstStyle/>
                  <a:p>
                    <a:fld id="{30C9BEE3-D905-4D70-90F1-B0ABF6684F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7-4630-4212-8D7D-B9F353EE283F}"/>
                </c:ext>
              </c:extLst>
            </c:dLbl>
            <c:dLbl>
              <c:idx val="343"/>
              <c:tx>
                <c:rich>
                  <a:bodyPr/>
                  <a:lstStyle/>
                  <a:p>
                    <a:fld id="{6A8845FD-E38A-46ED-AB94-CD49A8178C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8-4630-4212-8D7D-B9F353EE283F}"/>
                </c:ext>
              </c:extLst>
            </c:dLbl>
            <c:dLbl>
              <c:idx val="344"/>
              <c:tx>
                <c:rich>
                  <a:bodyPr/>
                  <a:lstStyle/>
                  <a:p>
                    <a:fld id="{552ABBC4-5453-4EAD-A41B-3D782914B1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9-4630-4212-8D7D-B9F353EE283F}"/>
                </c:ext>
              </c:extLst>
            </c:dLbl>
            <c:dLbl>
              <c:idx val="345"/>
              <c:tx>
                <c:rich>
                  <a:bodyPr/>
                  <a:lstStyle/>
                  <a:p>
                    <a:fld id="{653FC185-6801-4C6C-8B3D-D14C6E482D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A-4630-4212-8D7D-B9F353EE283F}"/>
                </c:ext>
              </c:extLst>
            </c:dLbl>
            <c:dLbl>
              <c:idx val="346"/>
              <c:tx>
                <c:rich>
                  <a:bodyPr/>
                  <a:lstStyle/>
                  <a:p>
                    <a:fld id="{310D0FE9-5446-44DC-BF2E-B35DC84DC9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B-4630-4212-8D7D-B9F353EE283F}"/>
                </c:ext>
              </c:extLst>
            </c:dLbl>
            <c:dLbl>
              <c:idx val="347"/>
              <c:tx>
                <c:rich>
                  <a:bodyPr/>
                  <a:lstStyle/>
                  <a:p>
                    <a:fld id="{A35A9A7A-0224-4D46-8760-A5D66E506D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C-4630-4212-8D7D-B9F353EE283F}"/>
                </c:ext>
              </c:extLst>
            </c:dLbl>
            <c:dLbl>
              <c:idx val="348"/>
              <c:tx>
                <c:rich>
                  <a:bodyPr/>
                  <a:lstStyle/>
                  <a:p>
                    <a:fld id="{85960D69-7562-46ED-ABE0-DB78D80FE2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D-4630-4212-8D7D-B9F353EE283F}"/>
                </c:ext>
              </c:extLst>
            </c:dLbl>
            <c:dLbl>
              <c:idx val="349"/>
              <c:tx>
                <c:rich>
                  <a:bodyPr/>
                  <a:lstStyle/>
                  <a:p>
                    <a:fld id="{79EC953E-BEFA-4303-B706-14ED45F93D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E-4630-4212-8D7D-B9F353EE283F}"/>
                </c:ext>
              </c:extLst>
            </c:dLbl>
            <c:dLbl>
              <c:idx val="350"/>
              <c:tx>
                <c:rich>
                  <a:bodyPr/>
                  <a:lstStyle/>
                  <a:p>
                    <a:fld id="{032BB2D2-965D-434E-99BA-41AE90CB7A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F-4630-4212-8D7D-B9F353EE283F}"/>
                </c:ext>
              </c:extLst>
            </c:dLbl>
            <c:dLbl>
              <c:idx val="351"/>
              <c:tx>
                <c:rich>
                  <a:bodyPr/>
                  <a:lstStyle/>
                  <a:p>
                    <a:fld id="{105D3B91-CAA0-4347-A4DC-BA6EAD6CE9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0-4630-4212-8D7D-B9F353EE283F}"/>
                </c:ext>
              </c:extLst>
            </c:dLbl>
            <c:dLbl>
              <c:idx val="352"/>
              <c:tx>
                <c:rich>
                  <a:bodyPr/>
                  <a:lstStyle/>
                  <a:p>
                    <a:fld id="{AD517828-983F-41E6-B5F2-1C8CE54CCB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1-4630-4212-8D7D-B9F353EE283F}"/>
                </c:ext>
              </c:extLst>
            </c:dLbl>
            <c:dLbl>
              <c:idx val="353"/>
              <c:tx>
                <c:rich>
                  <a:bodyPr/>
                  <a:lstStyle/>
                  <a:p>
                    <a:fld id="{ACC994B8-A953-4FA9-B78A-8C0F056512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2-4630-4212-8D7D-B9F353EE283F}"/>
                </c:ext>
              </c:extLst>
            </c:dLbl>
            <c:dLbl>
              <c:idx val="354"/>
              <c:tx>
                <c:rich>
                  <a:bodyPr/>
                  <a:lstStyle/>
                  <a:p>
                    <a:fld id="{8CF2758E-AA39-47A2-86A5-05FAF49710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3-4630-4212-8D7D-B9F353EE283F}"/>
                </c:ext>
              </c:extLst>
            </c:dLbl>
            <c:dLbl>
              <c:idx val="355"/>
              <c:tx>
                <c:rich>
                  <a:bodyPr/>
                  <a:lstStyle/>
                  <a:p>
                    <a:fld id="{0A381D12-AB7E-4FC5-ACB3-6339589080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4-4630-4212-8D7D-B9F353EE283F}"/>
                </c:ext>
              </c:extLst>
            </c:dLbl>
            <c:dLbl>
              <c:idx val="356"/>
              <c:tx>
                <c:rich>
                  <a:bodyPr/>
                  <a:lstStyle/>
                  <a:p>
                    <a:fld id="{4F29BE43-81F7-4EBB-921B-8CB344BE56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5-4630-4212-8D7D-B9F353EE283F}"/>
                </c:ext>
              </c:extLst>
            </c:dLbl>
            <c:dLbl>
              <c:idx val="357"/>
              <c:tx>
                <c:rich>
                  <a:bodyPr/>
                  <a:lstStyle/>
                  <a:p>
                    <a:fld id="{DA4BFFC5-2FC3-4B3E-8A76-CA5BF6F8BC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6-4630-4212-8D7D-B9F353EE283F}"/>
                </c:ext>
              </c:extLst>
            </c:dLbl>
            <c:dLbl>
              <c:idx val="358"/>
              <c:tx>
                <c:rich>
                  <a:bodyPr/>
                  <a:lstStyle/>
                  <a:p>
                    <a:fld id="{6F0D368A-8FC1-4977-AF00-C5CA5F6AD5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7-4630-4212-8D7D-B9F353EE283F}"/>
                </c:ext>
              </c:extLst>
            </c:dLbl>
            <c:dLbl>
              <c:idx val="359"/>
              <c:tx>
                <c:rich>
                  <a:bodyPr/>
                  <a:lstStyle/>
                  <a:p>
                    <a:fld id="{A3A45F8B-3FDC-4939-B967-16AFD3D200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8-4630-4212-8D7D-B9F353EE283F}"/>
                </c:ext>
              </c:extLst>
            </c:dLbl>
            <c:dLbl>
              <c:idx val="360"/>
              <c:tx>
                <c:rich>
                  <a:bodyPr/>
                  <a:lstStyle/>
                  <a:p>
                    <a:fld id="{FDA047A0-0D92-4347-93CF-8E8937C9FE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9-4630-4212-8D7D-B9F353EE283F}"/>
                </c:ext>
              </c:extLst>
            </c:dLbl>
            <c:dLbl>
              <c:idx val="361"/>
              <c:tx>
                <c:rich>
                  <a:bodyPr/>
                  <a:lstStyle/>
                  <a:p>
                    <a:fld id="{B50215E1-6427-4D9E-871B-C50724815C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A-4630-4212-8D7D-B9F353EE283F}"/>
                </c:ext>
              </c:extLst>
            </c:dLbl>
            <c:dLbl>
              <c:idx val="362"/>
              <c:tx>
                <c:rich>
                  <a:bodyPr/>
                  <a:lstStyle/>
                  <a:p>
                    <a:fld id="{F516AF6C-D9BE-458C-9945-B526DBE89C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B-4630-4212-8D7D-B9F353EE283F}"/>
                </c:ext>
              </c:extLst>
            </c:dLbl>
            <c:dLbl>
              <c:idx val="363"/>
              <c:tx>
                <c:rich>
                  <a:bodyPr/>
                  <a:lstStyle/>
                  <a:p>
                    <a:fld id="{ACE4EE9E-8574-4208-8D54-07C3946FD5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C-4630-4212-8D7D-B9F353EE283F}"/>
                </c:ext>
              </c:extLst>
            </c:dLbl>
            <c:dLbl>
              <c:idx val="364"/>
              <c:tx>
                <c:rich>
                  <a:bodyPr/>
                  <a:lstStyle/>
                  <a:p>
                    <a:fld id="{94182F09-6FE7-48F5-BE17-BBAFE05944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D-4630-4212-8D7D-B9F353EE283F}"/>
                </c:ext>
              </c:extLst>
            </c:dLbl>
            <c:dLbl>
              <c:idx val="365"/>
              <c:tx>
                <c:rich>
                  <a:bodyPr/>
                  <a:lstStyle/>
                  <a:p>
                    <a:fld id="{36A937E0-E36D-4F3D-9C0A-589843C888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E-4630-4212-8D7D-B9F353EE283F}"/>
                </c:ext>
              </c:extLst>
            </c:dLbl>
            <c:dLbl>
              <c:idx val="366"/>
              <c:tx>
                <c:rich>
                  <a:bodyPr/>
                  <a:lstStyle/>
                  <a:p>
                    <a:fld id="{F0593B97-0416-4C7D-974F-C7574C0601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F-4630-4212-8D7D-B9F353EE283F}"/>
                </c:ext>
              </c:extLst>
            </c:dLbl>
            <c:dLbl>
              <c:idx val="367"/>
              <c:tx>
                <c:rich>
                  <a:bodyPr/>
                  <a:lstStyle/>
                  <a:p>
                    <a:fld id="{1EB9BBFE-FB39-4A45-8C92-AC0D7EE06F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0-4630-4212-8D7D-B9F353EE283F}"/>
                </c:ext>
              </c:extLst>
            </c:dLbl>
            <c:dLbl>
              <c:idx val="368"/>
              <c:tx>
                <c:rich>
                  <a:bodyPr/>
                  <a:lstStyle/>
                  <a:p>
                    <a:fld id="{B2DE2C85-A892-4D74-97CE-2D7027B5AC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1-4630-4212-8D7D-B9F353EE283F}"/>
                </c:ext>
              </c:extLst>
            </c:dLbl>
            <c:dLbl>
              <c:idx val="369"/>
              <c:tx>
                <c:rich>
                  <a:bodyPr/>
                  <a:lstStyle/>
                  <a:p>
                    <a:fld id="{D91F5DCA-F7EA-4C00-AE05-9D39429578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2-4630-4212-8D7D-B9F353EE283F}"/>
                </c:ext>
              </c:extLst>
            </c:dLbl>
            <c:dLbl>
              <c:idx val="370"/>
              <c:tx>
                <c:rich>
                  <a:bodyPr/>
                  <a:lstStyle/>
                  <a:p>
                    <a:fld id="{C11FCAA9-FB1A-4DE3-A39B-3926E20B34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3-4630-4212-8D7D-B9F353EE283F}"/>
                </c:ext>
              </c:extLst>
            </c:dLbl>
            <c:dLbl>
              <c:idx val="371"/>
              <c:tx>
                <c:rich>
                  <a:bodyPr/>
                  <a:lstStyle/>
                  <a:p>
                    <a:fld id="{846B6A48-F16E-4008-99B8-FAD3FC3044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4-4630-4212-8D7D-B9F353EE283F}"/>
                </c:ext>
              </c:extLst>
            </c:dLbl>
            <c:dLbl>
              <c:idx val="372"/>
              <c:tx>
                <c:rich>
                  <a:bodyPr/>
                  <a:lstStyle/>
                  <a:p>
                    <a:fld id="{6FF55A85-509E-4C3B-A9A0-E66BF31A6B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5-4630-4212-8D7D-B9F353EE283F}"/>
                </c:ext>
              </c:extLst>
            </c:dLbl>
            <c:dLbl>
              <c:idx val="373"/>
              <c:tx>
                <c:rich>
                  <a:bodyPr/>
                  <a:lstStyle/>
                  <a:p>
                    <a:fld id="{86598409-DE2A-44D6-A9E1-16193797C9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6-4630-4212-8D7D-B9F353EE283F}"/>
                </c:ext>
              </c:extLst>
            </c:dLbl>
            <c:dLbl>
              <c:idx val="374"/>
              <c:tx>
                <c:rich>
                  <a:bodyPr/>
                  <a:lstStyle/>
                  <a:p>
                    <a:fld id="{51B20A52-AD79-4CEE-8228-6A306EBC6D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7-4630-4212-8D7D-B9F353EE283F}"/>
                </c:ext>
              </c:extLst>
            </c:dLbl>
            <c:dLbl>
              <c:idx val="375"/>
              <c:tx>
                <c:rich>
                  <a:bodyPr/>
                  <a:lstStyle/>
                  <a:p>
                    <a:fld id="{194E7088-0C0D-4EAD-B23D-45BA0F37DA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8-4630-4212-8D7D-B9F353EE283F}"/>
                </c:ext>
              </c:extLst>
            </c:dLbl>
            <c:dLbl>
              <c:idx val="376"/>
              <c:tx>
                <c:rich>
                  <a:bodyPr/>
                  <a:lstStyle/>
                  <a:p>
                    <a:fld id="{D61B9D2F-3E99-4D96-A59A-6F44AB67DA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9-4630-4212-8D7D-B9F353EE283F}"/>
                </c:ext>
              </c:extLst>
            </c:dLbl>
            <c:dLbl>
              <c:idx val="377"/>
              <c:tx>
                <c:rich>
                  <a:bodyPr/>
                  <a:lstStyle/>
                  <a:p>
                    <a:fld id="{FCF01A9E-2E20-42B0-A783-4D997D84EF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A-4630-4212-8D7D-B9F353EE283F}"/>
                </c:ext>
              </c:extLst>
            </c:dLbl>
            <c:dLbl>
              <c:idx val="378"/>
              <c:tx>
                <c:rich>
                  <a:bodyPr/>
                  <a:lstStyle/>
                  <a:p>
                    <a:fld id="{1537FB0B-CEC8-4FE6-8808-7243EA4FA7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B-4630-4212-8D7D-B9F353EE283F}"/>
                </c:ext>
              </c:extLst>
            </c:dLbl>
            <c:dLbl>
              <c:idx val="379"/>
              <c:tx>
                <c:rich>
                  <a:bodyPr/>
                  <a:lstStyle/>
                  <a:p>
                    <a:fld id="{142D76C5-5234-4372-9FF0-246E8FE780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C-4630-4212-8D7D-B9F353EE283F}"/>
                </c:ext>
              </c:extLst>
            </c:dLbl>
            <c:dLbl>
              <c:idx val="380"/>
              <c:tx>
                <c:rich>
                  <a:bodyPr/>
                  <a:lstStyle/>
                  <a:p>
                    <a:fld id="{8FA60C58-B58E-4E90-85F5-DE7D8CEF79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D-4630-4212-8D7D-B9F353EE283F}"/>
                </c:ext>
              </c:extLst>
            </c:dLbl>
            <c:dLbl>
              <c:idx val="381"/>
              <c:tx>
                <c:rich>
                  <a:bodyPr/>
                  <a:lstStyle/>
                  <a:p>
                    <a:fld id="{52956084-C604-4C67-A393-347451371F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E-4630-4212-8D7D-B9F353EE283F}"/>
                </c:ext>
              </c:extLst>
            </c:dLbl>
            <c:dLbl>
              <c:idx val="382"/>
              <c:tx>
                <c:rich>
                  <a:bodyPr/>
                  <a:lstStyle/>
                  <a:p>
                    <a:fld id="{6700C4AC-6672-4773-A18C-74DCF80011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F-4630-4212-8D7D-B9F353EE283F}"/>
                </c:ext>
              </c:extLst>
            </c:dLbl>
            <c:dLbl>
              <c:idx val="383"/>
              <c:tx>
                <c:rich>
                  <a:bodyPr/>
                  <a:lstStyle/>
                  <a:p>
                    <a:fld id="{B7011B16-F523-4FC8-82AB-408058CD2D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0-4630-4212-8D7D-B9F353EE283F}"/>
                </c:ext>
              </c:extLst>
            </c:dLbl>
            <c:dLbl>
              <c:idx val="384"/>
              <c:tx>
                <c:rich>
                  <a:bodyPr/>
                  <a:lstStyle/>
                  <a:p>
                    <a:fld id="{26D7E22A-6056-4483-930F-4BF53640C3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1-4630-4212-8D7D-B9F353EE283F}"/>
                </c:ext>
              </c:extLst>
            </c:dLbl>
            <c:dLbl>
              <c:idx val="385"/>
              <c:tx>
                <c:rich>
                  <a:bodyPr/>
                  <a:lstStyle/>
                  <a:p>
                    <a:fld id="{DE67E5C2-BE4F-43E4-BAA2-B32B1498CB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2-4630-4212-8D7D-B9F353EE283F}"/>
                </c:ext>
              </c:extLst>
            </c:dLbl>
            <c:dLbl>
              <c:idx val="386"/>
              <c:tx>
                <c:rich>
                  <a:bodyPr/>
                  <a:lstStyle/>
                  <a:p>
                    <a:fld id="{005CA978-82B1-4AF9-84B3-48B6825473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3-4630-4212-8D7D-B9F353EE283F}"/>
                </c:ext>
              </c:extLst>
            </c:dLbl>
            <c:dLbl>
              <c:idx val="387"/>
              <c:tx>
                <c:rich>
                  <a:bodyPr/>
                  <a:lstStyle/>
                  <a:p>
                    <a:fld id="{D6FCEB6B-ED59-457C-9BB8-D487435B36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4-4630-4212-8D7D-B9F353EE283F}"/>
                </c:ext>
              </c:extLst>
            </c:dLbl>
            <c:dLbl>
              <c:idx val="388"/>
              <c:tx>
                <c:rich>
                  <a:bodyPr/>
                  <a:lstStyle/>
                  <a:p>
                    <a:fld id="{B590B943-5AEB-49AD-96E1-8F8EE84410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5-4630-4212-8D7D-B9F353EE283F}"/>
                </c:ext>
              </c:extLst>
            </c:dLbl>
            <c:dLbl>
              <c:idx val="389"/>
              <c:tx>
                <c:rich>
                  <a:bodyPr/>
                  <a:lstStyle/>
                  <a:p>
                    <a:fld id="{30C71D62-E13B-422F-B825-89B7687F86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6-4630-4212-8D7D-B9F353EE283F}"/>
                </c:ext>
              </c:extLst>
            </c:dLbl>
            <c:dLbl>
              <c:idx val="390"/>
              <c:tx>
                <c:rich>
                  <a:bodyPr/>
                  <a:lstStyle/>
                  <a:p>
                    <a:fld id="{AA8DB01C-1D47-4A88-A426-C195DCBF94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7-4630-4212-8D7D-B9F353EE283F}"/>
                </c:ext>
              </c:extLst>
            </c:dLbl>
            <c:dLbl>
              <c:idx val="391"/>
              <c:tx>
                <c:rich>
                  <a:bodyPr/>
                  <a:lstStyle/>
                  <a:p>
                    <a:fld id="{DE478B02-EDC3-4DB1-A558-2985ED6488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8-4630-4212-8D7D-B9F353EE283F}"/>
                </c:ext>
              </c:extLst>
            </c:dLbl>
            <c:dLbl>
              <c:idx val="392"/>
              <c:tx>
                <c:rich>
                  <a:bodyPr/>
                  <a:lstStyle/>
                  <a:p>
                    <a:fld id="{2922F587-8BFE-429D-BBAC-CB5423A755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9-4630-4212-8D7D-B9F353EE283F}"/>
                </c:ext>
              </c:extLst>
            </c:dLbl>
            <c:dLbl>
              <c:idx val="393"/>
              <c:tx>
                <c:rich>
                  <a:bodyPr/>
                  <a:lstStyle/>
                  <a:p>
                    <a:fld id="{830E771F-8D14-4F2C-94AC-BDFAC45626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A-4630-4212-8D7D-B9F353EE283F}"/>
                </c:ext>
              </c:extLst>
            </c:dLbl>
            <c:dLbl>
              <c:idx val="394"/>
              <c:tx>
                <c:rich>
                  <a:bodyPr/>
                  <a:lstStyle/>
                  <a:p>
                    <a:fld id="{B39211F5-CBFC-4608-9167-5FE8ADD569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B-4630-4212-8D7D-B9F353EE283F}"/>
                </c:ext>
              </c:extLst>
            </c:dLbl>
            <c:dLbl>
              <c:idx val="395"/>
              <c:tx>
                <c:rich>
                  <a:bodyPr/>
                  <a:lstStyle/>
                  <a:p>
                    <a:fld id="{E61B1975-43BA-4E3F-8E77-3FA50C1E75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C-4630-4212-8D7D-B9F353EE283F}"/>
                </c:ext>
              </c:extLst>
            </c:dLbl>
            <c:dLbl>
              <c:idx val="396"/>
              <c:tx>
                <c:rich>
                  <a:bodyPr/>
                  <a:lstStyle/>
                  <a:p>
                    <a:fld id="{01E9FE26-42FE-4447-B27C-04809AEB15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D-4630-4212-8D7D-B9F353EE283F}"/>
                </c:ext>
              </c:extLst>
            </c:dLbl>
            <c:dLbl>
              <c:idx val="397"/>
              <c:tx>
                <c:rich>
                  <a:bodyPr/>
                  <a:lstStyle/>
                  <a:p>
                    <a:fld id="{F7980F7D-FACB-483B-AC5C-23974F6A5A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E-4630-4212-8D7D-B9F353EE283F}"/>
                </c:ext>
              </c:extLst>
            </c:dLbl>
            <c:dLbl>
              <c:idx val="398"/>
              <c:tx>
                <c:rich>
                  <a:bodyPr/>
                  <a:lstStyle/>
                  <a:p>
                    <a:fld id="{706AA296-7F74-4191-942D-5D9383B1C0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F-4630-4212-8D7D-B9F353EE283F}"/>
                </c:ext>
              </c:extLst>
            </c:dLbl>
            <c:dLbl>
              <c:idx val="399"/>
              <c:tx>
                <c:rich>
                  <a:bodyPr/>
                  <a:lstStyle/>
                  <a:p>
                    <a:fld id="{085353ED-91C3-4289-92AD-FB21BB274D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0-4630-4212-8D7D-B9F353EE283F}"/>
                </c:ext>
              </c:extLst>
            </c:dLbl>
            <c:dLbl>
              <c:idx val="400"/>
              <c:tx>
                <c:rich>
                  <a:bodyPr/>
                  <a:lstStyle/>
                  <a:p>
                    <a:fld id="{D2396BE4-B155-455B-AB04-3481E49BB2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1-4630-4212-8D7D-B9F353EE283F}"/>
                </c:ext>
              </c:extLst>
            </c:dLbl>
            <c:dLbl>
              <c:idx val="401"/>
              <c:tx>
                <c:rich>
                  <a:bodyPr/>
                  <a:lstStyle/>
                  <a:p>
                    <a:fld id="{AC699362-BB26-4E9D-8956-EACF3AD5A9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2-4630-4212-8D7D-B9F353EE283F}"/>
                </c:ext>
              </c:extLst>
            </c:dLbl>
            <c:dLbl>
              <c:idx val="402"/>
              <c:tx>
                <c:rich>
                  <a:bodyPr/>
                  <a:lstStyle/>
                  <a:p>
                    <a:fld id="{3A458139-760C-47D8-AA87-A467D2D100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3-4630-4212-8D7D-B9F353EE283F}"/>
                </c:ext>
              </c:extLst>
            </c:dLbl>
            <c:dLbl>
              <c:idx val="403"/>
              <c:tx>
                <c:rich>
                  <a:bodyPr/>
                  <a:lstStyle/>
                  <a:p>
                    <a:fld id="{48D9D7A1-B041-4A5A-9892-0EEB8C3041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4-4630-4212-8D7D-B9F353EE283F}"/>
                </c:ext>
              </c:extLst>
            </c:dLbl>
            <c:dLbl>
              <c:idx val="404"/>
              <c:tx>
                <c:rich>
                  <a:bodyPr/>
                  <a:lstStyle/>
                  <a:p>
                    <a:fld id="{9E426BAA-AC4B-4E3B-91EB-B6DBC9B3E4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5-4630-4212-8D7D-B9F353EE283F}"/>
                </c:ext>
              </c:extLst>
            </c:dLbl>
            <c:dLbl>
              <c:idx val="405"/>
              <c:tx>
                <c:rich>
                  <a:bodyPr/>
                  <a:lstStyle/>
                  <a:p>
                    <a:fld id="{284C268C-2D74-4F90-B560-3A5F67A551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6-4630-4212-8D7D-B9F353EE283F}"/>
                </c:ext>
              </c:extLst>
            </c:dLbl>
            <c:dLbl>
              <c:idx val="406"/>
              <c:tx>
                <c:rich>
                  <a:bodyPr/>
                  <a:lstStyle/>
                  <a:p>
                    <a:fld id="{B40C8CE6-19F3-4467-8CFF-A7622E4B8E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7-4630-4212-8D7D-B9F353EE283F}"/>
                </c:ext>
              </c:extLst>
            </c:dLbl>
            <c:dLbl>
              <c:idx val="407"/>
              <c:tx>
                <c:rich>
                  <a:bodyPr/>
                  <a:lstStyle/>
                  <a:p>
                    <a:fld id="{1BB797C9-FB0F-48C5-A6AF-D78C21C65B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8-4630-4212-8D7D-B9F353EE283F}"/>
                </c:ext>
              </c:extLst>
            </c:dLbl>
            <c:dLbl>
              <c:idx val="408"/>
              <c:tx>
                <c:rich>
                  <a:bodyPr/>
                  <a:lstStyle/>
                  <a:p>
                    <a:fld id="{125A7EA3-D605-4B3F-8400-8827CE4545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9-4630-4212-8D7D-B9F353EE283F}"/>
                </c:ext>
              </c:extLst>
            </c:dLbl>
            <c:dLbl>
              <c:idx val="409"/>
              <c:tx>
                <c:rich>
                  <a:bodyPr/>
                  <a:lstStyle/>
                  <a:p>
                    <a:fld id="{5044508E-3112-4DDB-A3F8-4D8ADC46CC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A-4630-4212-8D7D-B9F353EE283F}"/>
                </c:ext>
              </c:extLst>
            </c:dLbl>
            <c:dLbl>
              <c:idx val="410"/>
              <c:tx>
                <c:rich>
                  <a:bodyPr/>
                  <a:lstStyle/>
                  <a:p>
                    <a:fld id="{0F6F3F85-8C61-464C-A512-49316F458A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B-4630-4212-8D7D-B9F353EE283F}"/>
                </c:ext>
              </c:extLst>
            </c:dLbl>
            <c:dLbl>
              <c:idx val="411"/>
              <c:tx>
                <c:rich>
                  <a:bodyPr/>
                  <a:lstStyle/>
                  <a:p>
                    <a:fld id="{A0EDED76-E8FA-4E61-BE99-70B1938AC8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C-4630-4212-8D7D-B9F353EE283F}"/>
                </c:ext>
              </c:extLst>
            </c:dLbl>
            <c:dLbl>
              <c:idx val="412"/>
              <c:tx>
                <c:rich>
                  <a:bodyPr/>
                  <a:lstStyle/>
                  <a:p>
                    <a:fld id="{1F8002D1-1F5A-409D-AEBD-A97E318EC0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D-4630-4212-8D7D-B9F353EE283F}"/>
                </c:ext>
              </c:extLst>
            </c:dLbl>
            <c:dLbl>
              <c:idx val="413"/>
              <c:tx>
                <c:rich>
                  <a:bodyPr/>
                  <a:lstStyle/>
                  <a:p>
                    <a:fld id="{FA89F0D0-31A9-4F5A-B531-D46F6F7791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E-4630-4212-8D7D-B9F353EE283F}"/>
                </c:ext>
              </c:extLst>
            </c:dLbl>
            <c:dLbl>
              <c:idx val="414"/>
              <c:tx>
                <c:rich>
                  <a:bodyPr/>
                  <a:lstStyle/>
                  <a:p>
                    <a:fld id="{31A03197-9CEC-4134-AD97-AFBB032243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F-4630-4212-8D7D-B9F353EE283F}"/>
                </c:ext>
              </c:extLst>
            </c:dLbl>
            <c:dLbl>
              <c:idx val="415"/>
              <c:tx>
                <c:rich>
                  <a:bodyPr/>
                  <a:lstStyle/>
                  <a:p>
                    <a:fld id="{477701B8-C78A-4DAD-BED6-858ED10E08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0-4630-4212-8D7D-B9F353EE283F}"/>
                </c:ext>
              </c:extLst>
            </c:dLbl>
            <c:dLbl>
              <c:idx val="416"/>
              <c:tx>
                <c:rich>
                  <a:bodyPr/>
                  <a:lstStyle/>
                  <a:p>
                    <a:fld id="{1F12A116-52BD-429F-A24C-D2F664624C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1-4630-4212-8D7D-B9F353EE283F}"/>
                </c:ext>
              </c:extLst>
            </c:dLbl>
            <c:dLbl>
              <c:idx val="417"/>
              <c:tx>
                <c:rich>
                  <a:bodyPr/>
                  <a:lstStyle/>
                  <a:p>
                    <a:fld id="{6BC9856E-F148-40A7-AFAB-75E631F699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2-4630-4212-8D7D-B9F353EE283F}"/>
                </c:ext>
              </c:extLst>
            </c:dLbl>
            <c:dLbl>
              <c:idx val="418"/>
              <c:tx>
                <c:rich>
                  <a:bodyPr/>
                  <a:lstStyle/>
                  <a:p>
                    <a:fld id="{7C225683-4DF5-4219-94F2-1E204F9804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3-4630-4212-8D7D-B9F353EE283F}"/>
                </c:ext>
              </c:extLst>
            </c:dLbl>
            <c:dLbl>
              <c:idx val="419"/>
              <c:tx>
                <c:rich>
                  <a:bodyPr/>
                  <a:lstStyle/>
                  <a:p>
                    <a:fld id="{51FB7FB4-4916-46FC-A0C9-1318F80130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4-4630-4212-8D7D-B9F353EE283F}"/>
                </c:ext>
              </c:extLst>
            </c:dLbl>
            <c:dLbl>
              <c:idx val="420"/>
              <c:tx>
                <c:rich>
                  <a:bodyPr/>
                  <a:lstStyle/>
                  <a:p>
                    <a:fld id="{AC4AC2D6-BD27-4C3B-A8B3-851E58525D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5-4630-4212-8D7D-B9F353EE283F}"/>
                </c:ext>
              </c:extLst>
            </c:dLbl>
            <c:dLbl>
              <c:idx val="421"/>
              <c:tx>
                <c:rich>
                  <a:bodyPr/>
                  <a:lstStyle/>
                  <a:p>
                    <a:fld id="{5C3C7227-66B2-4C2B-9BB0-57E5CDFA24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6-4630-4212-8D7D-B9F353EE283F}"/>
                </c:ext>
              </c:extLst>
            </c:dLbl>
            <c:dLbl>
              <c:idx val="422"/>
              <c:tx>
                <c:rich>
                  <a:bodyPr/>
                  <a:lstStyle/>
                  <a:p>
                    <a:fld id="{C92AC1E5-DE66-4933-B5DC-9B74136FCB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7-4630-4212-8D7D-B9F353EE283F}"/>
                </c:ext>
              </c:extLst>
            </c:dLbl>
            <c:dLbl>
              <c:idx val="423"/>
              <c:tx>
                <c:rich>
                  <a:bodyPr/>
                  <a:lstStyle/>
                  <a:p>
                    <a:fld id="{9AE0392C-6596-47D8-8881-03FB91748F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8-4630-4212-8D7D-B9F353EE283F}"/>
                </c:ext>
              </c:extLst>
            </c:dLbl>
            <c:dLbl>
              <c:idx val="424"/>
              <c:tx>
                <c:rich>
                  <a:bodyPr/>
                  <a:lstStyle/>
                  <a:p>
                    <a:fld id="{4B8A98F3-97AD-4ED3-B2BA-CC8821D80B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9-4630-4212-8D7D-B9F353EE283F}"/>
                </c:ext>
              </c:extLst>
            </c:dLbl>
            <c:dLbl>
              <c:idx val="425"/>
              <c:tx>
                <c:rich>
                  <a:bodyPr/>
                  <a:lstStyle/>
                  <a:p>
                    <a:fld id="{A1C97BB4-B75F-4240-B4E3-6164373FAD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A-4630-4212-8D7D-B9F353EE283F}"/>
                </c:ext>
              </c:extLst>
            </c:dLbl>
            <c:dLbl>
              <c:idx val="426"/>
              <c:tx>
                <c:rich>
                  <a:bodyPr/>
                  <a:lstStyle/>
                  <a:p>
                    <a:fld id="{428F1ED0-EA64-43B4-A35D-7836A73692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B-4630-4212-8D7D-B9F353EE283F}"/>
                </c:ext>
              </c:extLst>
            </c:dLbl>
            <c:dLbl>
              <c:idx val="427"/>
              <c:tx>
                <c:rich>
                  <a:bodyPr/>
                  <a:lstStyle/>
                  <a:p>
                    <a:fld id="{C7A20751-D0D9-415C-AD64-DA9177A7E9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C-4630-4212-8D7D-B9F353EE283F}"/>
                </c:ext>
              </c:extLst>
            </c:dLbl>
            <c:dLbl>
              <c:idx val="428"/>
              <c:tx>
                <c:rich>
                  <a:bodyPr/>
                  <a:lstStyle/>
                  <a:p>
                    <a:fld id="{071F7C9E-10A8-43E7-9A3D-63EB63D143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D-4630-4212-8D7D-B9F353EE283F}"/>
                </c:ext>
              </c:extLst>
            </c:dLbl>
            <c:dLbl>
              <c:idx val="429"/>
              <c:tx>
                <c:rich>
                  <a:bodyPr/>
                  <a:lstStyle/>
                  <a:p>
                    <a:fld id="{2CC67881-D606-437B-9130-EE19F53708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E-4630-4212-8D7D-B9F353EE283F}"/>
                </c:ext>
              </c:extLst>
            </c:dLbl>
            <c:dLbl>
              <c:idx val="430"/>
              <c:tx>
                <c:rich>
                  <a:bodyPr/>
                  <a:lstStyle/>
                  <a:p>
                    <a:fld id="{A59782A7-0BD7-4C57-B53B-90279819CB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F-4630-4212-8D7D-B9F353EE283F}"/>
                </c:ext>
              </c:extLst>
            </c:dLbl>
            <c:dLbl>
              <c:idx val="431"/>
              <c:tx>
                <c:rich>
                  <a:bodyPr/>
                  <a:lstStyle/>
                  <a:p>
                    <a:fld id="{2B07ED88-327B-4539-8270-6F1C6A2731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0-4630-4212-8D7D-B9F353EE283F}"/>
                </c:ext>
              </c:extLst>
            </c:dLbl>
            <c:dLbl>
              <c:idx val="432"/>
              <c:tx>
                <c:rich>
                  <a:bodyPr/>
                  <a:lstStyle/>
                  <a:p>
                    <a:fld id="{D6943F83-8A47-4A6D-BC00-5A86522E0F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1-4630-4212-8D7D-B9F353EE283F}"/>
                </c:ext>
              </c:extLst>
            </c:dLbl>
            <c:dLbl>
              <c:idx val="433"/>
              <c:tx>
                <c:rich>
                  <a:bodyPr/>
                  <a:lstStyle/>
                  <a:p>
                    <a:fld id="{C8D12EE8-473A-4FC1-A8A7-1E1A02DF7C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2-4630-4212-8D7D-B9F353EE283F}"/>
                </c:ext>
              </c:extLst>
            </c:dLbl>
            <c:dLbl>
              <c:idx val="434"/>
              <c:tx>
                <c:rich>
                  <a:bodyPr/>
                  <a:lstStyle/>
                  <a:p>
                    <a:fld id="{A4399020-5796-46A5-838C-08BC63564E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3-4630-4212-8D7D-B9F353EE283F}"/>
                </c:ext>
              </c:extLst>
            </c:dLbl>
            <c:dLbl>
              <c:idx val="435"/>
              <c:tx>
                <c:rich>
                  <a:bodyPr/>
                  <a:lstStyle/>
                  <a:p>
                    <a:fld id="{A8633D23-CAE7-49E8-B2C1-BD3B97F19D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4-4630-4212-8D7D-B9F353EE283F}"/>
                </c:ext>
              </c:extLst>
            </c:dLbl>
            <c:dLbl>
              <c:idx val="436"/>
              <c:tx>
                <c:rich>
                  <a:bodyPr/>
                  <a:lstStyle/>
                  <a:p>
                    <a:fld id="{D8498954-7E06-496B-88F9-4E1AB0F4F1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5-4630-4212-8D7D-B9F353EE283F}"/>
                </c:ext>
              </c:extLst>
            </c:dLbl>
            <c:dLbl>
              <c:idx val="437"/>
              <c:tx>
                <c:rich>
                  <a:bodyPr/>
                  <a:lstStyle/>
                  <a:p>
                    <a:fld id="{1DF9446F-919E-455C-BE53-30BBEF1A47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6-4630-4212-8D7D-B9F353EE283F}"/>
                </c:ext>
              </c:extLst>
            </c:dLbl>
            <c:dLbl>
              <c:idx val="438"/>
              <c:tx>
                <c:rich>
                  <a:bodyPr/>
                  <a:lstStyle/>
                  <a:p>
                    <a:fld id="{E072B6FE-234E-4D6F-92B6-DE09B29E86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7-4630-4212-8D7D-B9F353EE283F}"/>
                </c:ext>
              </c:extLst>
            </c:dLbl>
            <c:dLbl>
              <c:idx val="439"/>
              <c:tx>
                <c:rich>
                  <a:bodyPr/>
                  <a:lstStyle/>
                  <a:p>
                    <a:fld id="{45415B00-53B8-4434-93A2-906A35842C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8-4630-4212-8D7D-B9F353EE283F}"/>
                </c:ext>
              </c:extLst>
            </c:dLbl>
            <c:dLbl>
              <c:idx val="440"/>
              <c:tx>
                <c:rich>
                  <a:bodyPr/>
                  <a:lstStyle/>
                  <a:p>
                    <a:fld id="{3E8529FB-DB70-4E3D-814A-9927680E86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9-4630-4212-8D7D-B9F353EE283F}"/>
                </c:ext>
              </c:extLst>
            </c:dLbl>
            <c:dLbl>
              <c:idx val="441"/>
              <c:tx>
                <c:rich>
                  <a:bodyPr/>
                  <a:lstStyle/>
                  <a:p>
                    <a:fld id="{79C5C3FF-848C-484B-A8B8-61B27D699E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A-4630-4212-8D7D-B9F353EE283F}"/>
                </c:ext>
              </c:extLst>
            </c:dLbl>
            <c:dLbl>
              <c:idx val="442"/>
              <c:tx>
                <c:rich>
                  <a:bodyPr/>
                  <a:lstStyle/>
                  <a:p>
                    <a:fld id="{36D5CD6C-2867-4E92-8391-0EC6C8CAE3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B-4630-4212-8D7D-B9F353EE283F}"/>
                </c:ext>
              </c:extLst>
            </c:dLbl>
            <c:dLbl>
              <c:idx val="443"/>
              <c:tx>
                <c:rich>
                  <a:bodyPr/>
                  <a:lstStyle/>
                  <a:p>
                    <a:fld id="{722857A4-96CE-4712-BA57-CDE176D366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C-4630-4212-8D7D-B9F353EE283F}"/>
                </c:ext>
              </c:extLst>
            </c:dLbl>
            <c:dLbl>
              <c:idx val="444"/>
              <c:tx>
                <c:rich>
                  <a:bodyPr/>
                  <a:lstStyle/>
                  <a:p>
                    <a:fld id="{7133C085-118A-4B65-8340-9987807388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D-4630-4212-8D7D-B9F353EE283F}"/>
                </c:ext>
              </c:extLst>
            </c:dLbl>
            <c:dLbl>
              <c:idx val="445"/>
              <c:tx>
                <c:rich>
                  <a:bodyPr/>
                  <a:lstStyle/>
                  <a:p>
                    <a:fld id="{D2763F56-09DD-472D-A59D-2A6D43A611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E-4630-4212-8D7D-B9F353EE283F}"/>
                </c:ext>
              </c:extLst>
            </c:dLbl>
            <c:dLbl>
              <c:idx val="446"/>
              <c:tx>
                <c:rich>
                  <a:bodyPr/>
                  <a:lstStyle/>
                  <a:p>
                    <a:fld id="{BCDEAD24-EF34-4F74-826B-6C5B2BAE27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F-4630-4212-8D7D-B9F353EE283F}"/>
                </c:ext>
              </c:extLst>
            </c:dLbl>
            <c:dLbl>
              <c:idx val="447"/>
              <c:tx>
                <c:rich>
                  <a:bodyPr/>
                  <a:lstStyle/>
                  <a:p>
                    <a:fld id="{7B8E5E5D-A424-4C66-B669-DA00B78F1B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0-4630-4212-8D7D-B9F353EE283F}"/>
                </c:ext>
              </c:extLst>
            </c:dLbl>
            <c:dLbl>
              <c:idx val="448"/>
              <c:tx>
                <c:rich>
                  <a:bodyPr/>
                  <a:lstStyle/>
                  <a:p>
                    <a:fld id="{A1B6195F-6097-481A-8D3D-55AB4BC433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1-4630-4212-8D7D-B9F353EE283F}"/>
                </c:ext>
              </c:extLst>
            </c:dLbl>
            <c:dLbl>
              <c:idx val="449"/>
              <c:tx>
                <c:rich>
                  <a:bodyPr/>
                  <a:lstStyle/>
                  <a:p>
                    <a:fld id="{F38E8446-874C-47BB-A790-A799E1B5B3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2-4630-4212-8D7D-B9F353EE283F}"/>
                </c:ext>
              </c:extLst>
            </c:dLbl>
            <c:dLbl>
              <c:idx val="450"/>
              <c:tx>
                <c:rich>
                  <a:bodyPr/>
                  <a:lstStyle/>
                  <a:p>
                    <a:fld id="{BFF4D839-8B5C-430B-80CB-2FA17ADE1B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3-4630-4212-8D7D-B9F353EE283F}"/>
                </c:ext>
              </c:extLst>
            </c:dLbl>
            <c:dLbl>
              <c:idx val="451"/>
              <c:tx>
                <c:rich>
                  <a:bodyPr/>
                  <a:lstStyle/>
                  <a:p>
                    <a:fld id="{D7C30DA1-9A97-4211-9003-45F1219C7E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4-4630-4212-8D7D-B9F353EE283F}"/>
                </c:ext>
              </c:extLst>
            </c:dLbl>
            <c:dLbl>
              <c:idx val="452"/>
              <c:tx>
                <c:rich>
                  <a:bodyPr/>
                  <a:lstStyle/>
                  <a:p>
                    <a:fld id="{66374CBF-180C-4B87-9B58-16D1F2D36D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5-4630-4212-8D7D-B9F353EE283F}"/>
                </c:ext>
              </c:extLst>
            </c:dLbl>
            <c:dLbl>
              <c:idx val="453"/>
              <c:tx>
                <c:rich>
                  <a:bodyPr/>
                  <a:lstStyle/>
                  <a:p>
                    <a:fld id="{D249C198-EBD5-45D6-93DE-DB71566206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6-4630-4212-8D7D-B9F353EE283F}"/>
                </c:ext>
              </c:extLst>
            </c:dLbl>
            <c:dLbl>
              <c:idx val="454"/>
              <c:tx>
                <c:rich>
                  <a:bodyPr/>
                  <a:lstStyle/>
                  <a:p>
                    <a:fld id="{D0DFF72D-4AF2-44FA-86D0-CF16D0BE88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7-4630-4212-8D7D-B9F353EE283F}"/>
                </c:ext>
              </c:extLst>
            </c:dLbl>
            <c:dLbl>
              <c:idx val="455"/>
              <c:tx>
                <c:rich>
                  <a:bodyPr/>
                  <a:lstStyle/>
                  <a:p>
                    <a:fld id="{F58FA5E8-8283-449D-9F69-3B662EFE21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8-4630-4212-8D7D-B9F353EE283F}"/>
                </c:ext>
              </c:extLst>
            </c:dLbl>
            <c:dLbl>
              <c:idx val="456"/>
              <c:tx>
                <c:rich>
                  <a:bodyPr/>
                  <a:lstStyle/>
                  <a:p>
                    <a:fld id="{99E3848E-AA3B-4E1F-9E0E-3989F98896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9-4630-4212-8D7D-B9F353EE283F}"/>
                </c:ext>
              </c:extLst>
            </c:dLbl>
            <c:dLbl>
              <c:idx val="457"/>
              <c:tx>
                <c:rich>
                  <a:bodyPr/>
                  <a:lstStyle/>
                  <a:p>
                    <a:fld id="{3AA16E8E-3B00-4686-A5CE-832E99A586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A-4630-4212-8D7D-B9F353EE283F}"/>
                </c:ext>
              </c:extLst>
            </c:dLbl>
            <c:dLbl>
              <c:idx val="458"/>
              <c:tx>
                <c:rich>
                  <a:bodyPr/>
                  <a:lstStyle/>
                  <a:p>
                    <a:fld id="{82B32E40-DE1A-4152-BA91-B351EC8E5D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B-4630-4212-8D7D-B9F353EE283F}"/>
                </c:ext>
              </c:extLst>
            </c:dLbl>
            <c:dLbl>
              <c:idx val="459"/>
              <c:tx>
                <c:rich>
                  <a:bodyPr/>
                  <a:lstStyle/>
                  <a:p>
                    <a:fld id="{45340807-1F9E-4345-8BAC-0923177B2B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C-4630-4212-8D7D-B9F353EE283F}"/>
                </c:ext>
              </c:extLst>
            </c:dLbl>
            <c:dLbl>
              <c:idx val="460"/>
              <c:tx>
                <c:rich>
                  <a:bodyPr/>
                  <a:lstStyle/>
                  <a:p>
                    <a:fld id="{C83DA2D6-0953-447B-B00E-98FE80FEC4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D-4630-4212-8D7D-B9F353EE283F}"/>
                </c:ext>
              </c:extLst>
            </c:dLbl>
            <c:dLbl>
              <c:idx val="461"/>
              <c:tx>
                <c:rich>
                  <a:bodyPr/>
                  <a:lstStyle/>
                  <a:p>
                    <a:fld id="{059B750C-4BFB-48B5-B50E-24E5EE097B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E-4630-4212-8D7D-B9F353EE283F}"/>
                </c:ext>
              </c:extLst>
            </c:dLbl>
            <c:dLbl>
              <c:idx val="462"/>
              <c:tx>
                <c:rich>
                  <a:bodyPr/>
                  <a:lstStyle/>
                  <a:p>
                    <a:fld id="{5134E642-ED2D-4AE3-8BCC-033970A15B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F-4630-4212-8D7D-B9F353EE283F}"/>
                </c:ext>
              </c:extLst>
            </c:dLbl>
            <c:dLbl>
              <c:idx val="463"/>
              <c:tx>
                <c:rich>
                  <a:bodyPr/>
                  <a:lstStyle/>
                  <a:p>
                    <a:fld id="{5A4F246E-864E-4C32-AFB2-82648A74BA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0-4630-4212-8D7D-B9F353EE283F}"/>
                </c:ext>
              </c:extLst>
            </c:dLbl>
            <c:dLbl>
              <c:idx val="464"/>
              <c:tx>
                <c:rich>
                  <a:bodyPr/>
                  <a:lstStyle/>
                  <a:p>
                    <a:fld id="{62215841-5CD0-4F30-B763-49F2B1B34B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1-4630-4212-8D7D-B9F353EE283F}"/>
                </c:ext>
              </c:extLst>
            </c:dLbl>
            <c:dLbl>
              <c:idx val="465"/>
              <c:tx>
                <c:rich>
                  <a:bodyPr/>
                  <a:lstStyle/>
                  <a:p>
                    <a:fld id="{45687375-05F5-4E11-8682-C9136DF8C1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2-4630-4212-8D7D-B9F353EE283F}"/>
                </c:ext>
              </c:extLst>
            </c:dLbl>
            <c:dLbl>
              <c:idx val="466"/>
              <c:tx>
                <c:rich>
                  <a:bodyPr/>
                  <a:lstStyle/>
                  <a:p>
                    <a:fld id="{6A0E7C9E-1583-4F5E-82E9-35AA7FE4B7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3-4630-4212-8D7D-B9F353EE283F}"/>
                </c:ext>
              </c:extLst>
            </c:dLbl>
            <c:dLbl>
              <c:idx val="467"/>
              <c:tx>
                <c:rich>
                  <a:bodyPr/>
                  <a:lstStyle/>
                  <a:p>
                    <a:fld id="{DEF3A9CE-F819-4A16-846C-AA88E11E9C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4-4630-4212-8D7D-B9F353EE283F}"/>
                </c:ext>
              </c:extLst>
            </c:dLbl>
            <c:dLbl>
              <c:idx val="468"/>
              <c:tx>
                <c:rich>
                  <a:bodyPr/>
                  <a:lstStyle/>
                  <a:p>
                    <a:fld id="{B05C8735-9EE6-49EE-9939-9C29D050A6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5-4630-4212-8D7D-B9F353EE283F}"/>
                </c:ext>
              </c:extLst>
            </c:dLbl>
            <c:dLbl>
              <c:idx val="469"/>
              <c:tx>
                <c:rich>
                  <a:bodyPr/>
                  <a:lstStyle/>
                  <a:p>
                    <a:fld id="{4237A139-D480-4EE6-B707-D86B668E42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6-4630-4212-8D7D-B9F353EE283F}"/>
                </c:ext>
              </c:extLst>
            </c:dLbl>
            <c:dLbl>
              <c:idx val="470"/>
              <c:tx>
                <c:rich>
                  <a:bodyPr/>
                  <a:lstStyle/>
                  <a:p>
                    <a:fld id="{056CE301-3F17-4583-81B0-1D35364FAF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7-4630-4212-8D7D-B9F353EE283F}"/>
                </c:ext>
              </c:extLst>
            </c:dLbl>
            <c:dLbl>
              <c:idx val="471"/>
              <c:tx>
                <c:rich>
                  <a:bodyPr/>
                  <a:lstStyle/>
                  <a:p>
                    <a:fld id="{9D4F889D-9F57-4AB6-8635-6CBD48D04C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8-4630-4212-8D7D-B9F353EE283F}"/>
                </c:ext>
              </c:extLst>
            </c:dLbl>
            <c:dLbl>
              <c:idx val="472"/>
              <c:tx>
                <c:rich>
                  <a:bodyPr/>
                  <a:lstStyle/>
                  <a:p>
                    <a:fld id="{EDE31420-72C0-45CD-98F3-24BAB9289D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9-4630-4212-8D7D-B9F353EE283F}"/>
                </c:ext>
              </c:extLst>
            </c:dLbl>
            <c:dLbl>
              <c:idx val="473"/>
              <c:tx>
                <c:rich>
                  <a:bodyPr/>
                  <a:lstStyle/>
                  <a:p>
                    <a:fld id="{202A2B06-C06D-4671-B1A7-E97904DD65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A-4630-4212-8D7D-B9F353EE283F}"/>
                </c:ext>
              </c:extLst>
            </c:dLbl>
            <c:dLbl>
              <c:idx val="474"/>
              <c:tx>
                <c:rich>
                  <a:bodyPr/>
                  <a:lstStyle/>
                  <a:p>
                    <a:fld id="{CCA3E33F-3409-41BF-88CB-597C5FDA12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B-4630-4212-8D7D-B9F353EE283F}"/>
                </c:ext>
              </c:extLst>
            </c:dLbl>
            <c:dLbl>
              <c:idx val="475"/>
              <c:tx>
                <c:rich>
                  <a:bodyPr/>
                  <a:lstStyle/>
                  <a:p>
                    <a:fld id="{B725FC0B-E6EA-4F7E-86E4-C7AC96AB39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C-4630-4212-8D7D-B9F353EE283F}"/>
                </c:ext>
              </c:extLst>
            </c:dLbl>
            <c:dLbl>
              <c:idx val="476"/>
              <c:tx>
                <c:rich>
                  <a:bodyPr/>
                  <a:lstStyle/>
                  <a:p>
                    <a:fld id="{75C69C90-BBE8-427A-BF59-37CA433194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D-4630-4212-8D7D-B9F353EE283F}"/>
                </c:ext>
              </c:extLst>
            </c:dLbl>
            <c:dLbl>
              <c:idx val="477"/>
              <c:tx>
                <c:rich>
                  <a:bodyPr/>
                  <a:lstStyle/>
                  <a:p>
                    <a:fld id="{41123A80-0D3C-4E7D-BC7D-A31AF1C33C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E-4630-4212-8D7D-B9F353EE283F}"/>
                </c:ext>
              </c:extLst>
            </c:dLbl>
            <c:dLbl>
              <c:idx val="478"/>
              <c:tx>
                <c:rich>
                  <a:bodyPr/>
                  <a:lstStyle/>
                  <a:p>
                    <a:fld id="{DD022BB5-EC33-424C-B1E4-1C7D1C5066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F-4630-4212-8D7D-B9F353EE283F}"/>
                </c:ext>
              </c:extLst>
            </c:dLbl>
            <c:dLbl>
              <c:idx val="479"/>
              <c:tx>
                <c:rich>
                  <a:bodyPr/>
                  <a:lstStyle/>
                  <a:p>
                    <a:fld id="{08336402-E1B8-4935-A9FB-D2A4252362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0-4630-4212-8D7D-B9F353EE283F}"/>
                </c:ext>
              </c:extLst>
            </c:dLbl>
            <c:dLbl>
              <c:idx val="480"/>
              <c:tx>
                <c:rich>
                  <a:bodyPr/>
                  <a:lstStyle/>
                  <a:p>
                    <a:fld id="{B609F230-1100-461E-9AEE-6513B39054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1-4630-4212-8D7D-B9F353EE283F}"/>
                </c:ext>
              </c:extLst>
            </c:dLbl>
            <c:dLbl>
              <c:idx val="481"/>
              <c:tx>
                <c:rich>
                  <a:bodyPr/>
                  <a:lstStyle/>
                  <a:p>
                    <a:fld id="{B8702FF1-74B6-4961-BD41-AE380DE367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2-4630-4212-8D7D-B9F353EE283F}"/>
                </c:ext>
              </c:extLst>
            </c:dLbl>
            <c:dLbl>
              <c:idx val="482"/>
              <c:tx>
                <c:rich>
                  <a:bodyPr/>
                  <a:lstStyle/>
                  <a:p>
                    <a:fld id="{5A848CB0-D1E7-49A6-BD46-83C4CE377E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3-4630-4212-8D7D-B9F353EE283F}"/>
                </c:ext>
              </c:extLst>
            </c:dLbl>
            <c:dLbl>
              <c:idx val="483"/>
              <c:tx>
                <c:rich>
                  <a:bodyPr/>
                  <a:lstStyle/>
                  <a:p>
                    <a:fld id="{4432C419-AFBC-4D9D-A4FF-BA1E874976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4-4630-4212-8D7D-B9F353EE283F}"/>
                </c:ext>
              </c:extLst>
            </c:dLbl>
            <c:dLbl>
              <c:idx val="484"/>
              <c:tx>
                <c:rich>
                  <a:bodyPr/>
                  <a:lstStyle/>
                  <a:p>
                    <a:fld id="{1FEDB98F-E912-4376-BA2D-900DE29048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5-4630-4212-8D7D-B9F353EE283F}"/>
                </c:ext>
              </c:extLst>
            </c:dLbl>
            <c:dLbl>
              <c:idx val="485"/>
              <c:tx>
                <c:rich>
                  <a:bodyPr/>
                  <a:lstStyle/>
                  <a:p>
                    <a:fld id="{88D4AC78-E082-415A-8027-B5B6966B1D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6-4630-4212-8D7D-B9F353EE283F}"/>
                </c:ext>
              </c:extLst>
            </c:dLbl>
            <c:dLbl>
              <c:idx val="486"/>
              <c:tx>
                <c:rich>
                  <a:bodyPr/>
                  <a:lstStyle/>
                  <a:p>
                    <a:fld id="{D734EAB7-EC8F-43A7-B8EC-EFD9DC4177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7-4630-4212-8D7D-B9F353EE283F}"/>
                </c:ext>
              </c:extLst>
            </c:dLbl>
            <c:dLbl>
              <c:idx val="487"/>
              <c:tx>
                <c:rich>
                  <a:bodyPr/>
                  <a:lstStyle/>
                  <a:p>
                    <a:fld id="{00A2A9B9-4641-416F-9335-EF0E41DC88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8-4630-4212-8D7D-B9F353EE283F}"/>
                </c:ext>
              </c:extLst>
            </c:dLbl>
            <c:dLbl>
              <c:idx val="488"/>
              <c:tx>
                <c:rich>
                  <a:bodyPr/>
                  <a:lstStyle/>
                  <a:p>
                    <a:fld id="{809F54A2-2D91-446B-AC46-6F8CF7E3EB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9-4630-4212-8D7D-B9F353EE283F}"/>
                </c:ext>
              </c:extLst>
            </c:dLbl>
            <c:dLbl>
              <c:idx val="489"/>
              <c:tx>
                <c:rich>
                  <a:bodyPr/>
                  <a:lstStyle/>
                  <a:p>
                    <a:fld id="{0135A6D2-2C43-4CEC-9A66-42D3CEC6D9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A-4630-4212-8D7D-B9F353EE283F}"/>
                </c:ext>
              </c:extLst>
            </c:dLbl>
            <c:dLbl>
              <c:idx val="490"/>
              <c:tx>
                <c:rich>
                  <a:bodyPr/>
                  <a:lstStyle/>
                  <a:p>
                    <a:fld id="{E3B63BEB-0A72-4643-BFA6-1BC75B71E8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B-4630-4212-8D7D-B9F353EE283F}"/>
                </c:ext>
              </c:extLst>
            </c:dLbl>
            <c:dLbl>
              <c:idx val="491"/>
              <c:tx>
                <c:rich>
                  <a:bodyPr/>
                  <a:lstStyle/>
                  <a:p>
                    <a:fld id="{5A6F53C4-E78F-48CA-A4FF-35E72460D9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C-4630-4212-8D7D-B9F353EE283F}"/>
                </c:ext>
              </c:extLst>
            </c:dLbl>
            <c:dLbl>
              <c:idx val="492"/>
              <c:tx>
                <c:rich>
                  <a:bodyPr/>
                  <a:lstStyle/>
                  <a:p>
                    <a:fld id="{5A967965-A8EF-4E05-9456-78D1D3FF06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D-4630-4212-8D7D-B9F353EE283F}"/>
                </c:ext>
              </c:extLst>
            </c:dLbl>
            <c:dLbl>
              <c:idx val="493"/>
              <c:tx>
                <c:rich>
                  <a:bodyPr/>
                  <a:lstStyle/>
                  <a:p>
                    <a:fld id="{85BAC23E-644F-4D61-AAAA-9CC45ED27D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E-4630-4212-8D7D-B9F353EE283F}"/>
                </c:ext>
              </c:extLst>
            </c:dLbl>
            <c:dLbl>
              <c:idx val="494"/>
              <c:tx>
                <c:rich>
                  <a:bodyPr/>
                  <a:lstStyle/>
                  <a:p>
                    <a:fld id="{B4DAA54A-DA71-42FE-BF66-3DF1629F03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F-4630-4212-8D7D-B9F353EE283F}"/>
                </c:ext>
              </c:extLst>
            </c:dLbl>
            <c:dLbl>
              <c:idx val="495"/>
              <c:tx>
                <c:rich>
                  <a:bodyPr/>
                  <a:lstStyle/>
                  <a:p>
                    <a:fld id="{756BEE13-8E35-4307-887F-C2A3A32F7B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0-4630-4212-8D7D-B9F353EE283F}"/>
                </c:ext>
              </c:extLst>
            </c:dLbl>
            <c:dLbl>
              <c:idx val="496"/>
              <c:tx>
                <c:rich>
                  <a:bodyPr/>
                  <a:lstStyle/>
                  <a:p>
                    <a:fld id="{D66504D5-BEA5-4819-A36B-AB54B532E8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1-4630-4212-8D7D-B9F353EE283F}"/>
                </c:ext>
              </c:extLst>
            </c:dLbl>
            <c:dLbl>
              <c:idx val="497"/>
              <c:tx>
                <c:rich>
                  <a:bodyPr/>
                  <a:lstStyle/>
                  <a:p>
                    <a:fld id="{986B9F0A-158B-4410-8017-9B58C1C438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2-4630-4212-8D7D-B9F353EE283F}"/>
                </c:ext>
              </c:extLst>
            </c:dLbl>
            <c:dLbl>
              <c:idx val="498"/>
              <c:tx>
                <c:rich>
                  <a:bodyPr/>
                  <a:lstStyle/>
                  <a:p>
                    <a:fld id="{434AB0FF-54EC-4437-8C88-EEF0F4E209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3-4630-4212-8D7D-B9F353EE283F}"/>
                </c:ext>
              </c:extLst>
            </c:dLbl>
            <c:dLbl>
              <c:idx val="499"/>
              <c:tx>
                <c:rich>
                  <a:bodyPr/>
                  <a:lstStyle/>
                  <a:p>
                    <a:fld id="{90D696B9-7D7B-4C67-A70E-2884AB5485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4-4630-4212-8D7D-B9F353EE283F}"/>
                </c:ext>
              </c:extLst>
            </c:dLbl>
            <c:dLbl>
              <c:idx val="500"/>
              <c:tx>
                <c:rich>
                  <a:bodyPr/>
                  <a:lstStyle/>
                  <a:p>
                    <a:fld id="{DB5DF8AC-D254-4581-9DCD-0CA28C6150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5-4630-4212-8D7D-B9F353EE283F}"/>
                </c:ext>
              </c:extLst>
            </c:dLbl>
            <c:dLbl>
              <c:idx val="501"/>
              <c:tx>
                <c:rich>
                  <a:bodyPr/>
                  <a:lstStyle/>
                  <a:p>
                    <a:fld id="{D1874B34-60A5-426E-AFFA-821E5E0B67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6-4630-4212-8D7D-B9F353EE283F}"/>
                </c:ext>
              </c:extLst>
            </c:dLbl>
            <c:dLbl>
              <c:idx val="502"/>
              <c:tx>
                <c:rich>
                  <a:bodyPr/>
                  <a:lstStyle/>
                  <a:p>
                    <a:fld id="{989BB560-EBDA-4E0C-A9C3-47A0D0E780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7-4630-4212-8D7D-B9F353EE283F}"/>
                </c:ext>
              </c:extLst>
            </c:dLbl>
            <c:dLbl>
              <c:idx val="503"/>
              <c:tx>
                <c:rich>
                  <a:bodyPr/>
                  <a:lstStyle/>
                  <a:p>
                    <a:fld id="{6C60C053-88CC-4E94-9BF4-BBA8FDC003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8-4630-4212-8D7D-B9F353EE283F}"/>
                </c:ext>
              </c:extLst>
            </c:dLbl>
            <c:dLbl>
              <c:idx val="504"/>
              <c:tx>
                <c:rich>
                  <a:bodyPr/>
                  <a:lstStyle/>
                  <a:p>
                    <a:fld id="{0AE8D9AA-C2F3-4CD9-ADD4-833C59B817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9-4630-4212-8D7D-B9F353EE283F}"/>
                </c:ext>
              </c:extLst>
            </c:dLbl>
            <c:dLbl>
              <c:idx val="505"/>
              <c:tx>
                <c:rich>
                  <a:bodyPr/>
                  <a:lstStyle/>
                  <a:p>
                    <a:fld id="{42D9CA2D-D807-46F4-8D51-726ED8D90C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A-4630-4212-8D7D-B9F353EE283F}"/>
                </c:ext>
              </c:extLst>
            </c:dLbl>
            <c:dLbl>
              <c:idx val="506"/>
              <c:tx>
                <c:rich>
                  <a:bodyPr/>
                  <a:lstStyle/>
                  <a:p>
                    <a:fld id="{E32900A5-F299-4BB3-ABF4-B058A850DC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B-4630-4212-8D7D-B9F353EE283F}"/>
                </c:ext>
              </c:extLst>
            </c:dLbl>
            <c:dLbl>
              <c:idx val="507"/>
              <c:tx>
                <c:rich>
                  <a:bodyPr/>
                  <a:lstStyle/>
                  <a:p>
                    <a:fld id="{33E9CB74-5AF7-4626-A7F4-1182578ECA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C-4630-4212-8D7D-B9F353EE283F}"/>
                </c:ext>
              </c:extLst>
            </c:dLbl>
            <c:dLbl>
              <c:idx val="508"/>
              <c:tx>
                <c:rich>
                  <a:bodyPr/>
                  <a:lstStyle/>
                  <a:p>
                    <a:fld id="{39743F1E-5C71-4AFD-A34A-69255BD3F0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D-4630-4212-8D7D-B9F353EE283F}"/>
                </c:ext>
              </c:extLst>
            </c:dLbl>
            <c:dLbl>
              <c:idx val="509"/>
              <c:tx>
                <c:rich>
                  <a:bodyPr/>
                  <a:lstStyle/>
                  <a:p>
                    <a:fld id="{263FF093-0311-4AB9-8F8F-670C555463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E-4630-4212-8D7D-B9F353EE283F}"/>
                </c:ext>
              </c:extLst>
            </c:dLbl>
            <c:dLbl>
              <c:idx val="510"/>
              <c:tx>
                <c:rich>
                  <a:bodyPr/>
                  <a:lstStyle/>
                  <a:p>
                    <a:fld id="{A1F4B0C3-CEBA-4422-8602-ED152F043F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F-4630-4212-8D7D-B9F353EE283F}"/>
                </c:ext>
              </c:extLst>
            </c:dLbl>
            <c:dLbl>
              <c:idx val="511"/>
              <c:tx>
                <c:rich>
                  <a:bodyPr/>
                  <a:lstStyle/>
                  <a:p>
                    <a:fld id="{5F3A9BA8-3FE6-427A-9E94-C8B6EEEA57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0-4630-4212-8D7D-B9F353EE283F}"/>
                </c:ext>
              </c:extLst>
            </c:dLbl>
            <c:dLbl>
              <c:idx val="512"/>
              <c:tx>
                <c:rich>
                  <a:bodyPr/>
                  <a:lstStyle/>
                  <a:p>
                    <a:fld id="{8FF75E41-F7F0-46DA-A24D-7EE4DADD6E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1-4630-4212-8D7D-B9F353EE283F}"/>
                </c:ext>
              </c:extLst>
            </c:dLbl>
            <c:dLbl>
              <c:idx val="513"/>
              <c:tx>
                <c:rich>
                  <a:bodyPr/>
                  <a:lstStyle/>
                  <a:p>
                    <a:fld id="{DF4B8562-7F0B-4656-93C7-ACF7418A0C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2-4630-4212-8D7D-B9F353EE283F}"/>
                </c:ext>
              </c:extLst>
            </c:dLbl>
            <c:dLbl>
              <c:idx val="514"/>
              <c:tx>
                <c:rich>
                  <a:bodyPr/>
                  <a:lstStyle/>
                  <a:p>
                    <a:fld id="{BE2EEA24-896B-4209-BCA7-AC7CFB85BC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3-4630-4212-8D7D-B9F353EE283F}"/>
                </c:ext>
              </c:extLst>
            </c:dLbl>
            <c:dLbl>
              <c:idx val="515"/>
              <c:tx>
                <c:rich>
                  <a:bodyPr/>
                  <a:lstStyle/>
                  <a:p>
                    <a:fld id="{38002191-E28B-4470-BED0-5FC198E5D6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4-4630-4212-8D7D-B9F353EE283F}"/>
                </c:ext>
              </c:extLst>
            </c:dLbl>
            <c:dLbl>
              <c:idx val="516"/>
              <c:tx>
                <c:rich>
                  <a:bodyPr/>
                  <a:lstStyle/>
                  <a:p>
                    <a:fld id="{1E3640D5-E520-4CF9-9F8F-482F35C747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5-4630-4212-8D7D-B9F353EE283F}"/>
                </c:ext>
              </c:extLst>
            </c:dLbl>
            <c:dLbl>
              <c:idx val="517"/>
              <c:tx>
                <c:rich>
                  <a:bodyPr/>
                  <a:lstStyle/>
                  <a:p>
                    <a:fld id="{23AC017F-92F4-47AD-A700-A50714FB4B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6-4630-4212-8D7D-B9F353EE283F}"/>
                </c:ext>
              </c:extLst>
            </c:dLbl>
            <c:dLbl>
              <c:idx val="518"/>
              <c:tx>
                <c:rich>
                  <a:bodyPr/>
                  <a:lstStyle/>
                  <a:p>
                    <a:fld id="{43A53DA0-9FF7-49E2-9AE9-1116F61952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7-4630-4212-8D7D-B9F353EE283F}"/>
                </c:ext>
              </c:extLst>
            </c:dLbl>
            <c:dLbl>
              <c:idx val="519"/>
              <c:tx>
                <c:rich>
                  <a:bodyPr/>
                  <a:lstStyle/>
                  <a:p>
                    <a:fld id="{B860F810-5AEA-470A-ACAC-45AC036366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8-4630-4212-8D7D-B9F353EE283F}"/>
                </c:ext>
              </c:extLst>
            </c:dLbl>
            <c:dLbl>
              <c:idx val="520"/>
              <c:tx>
                <c:rich>
                  <a:bodyPr/>
                  <a:lstStyle/>
                  <a:p>
                    <a:fld id="{06A2C449-34A3-4360-90C0-48F53E07D1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9-4630-4212-8D7D-B9F353EE283F}"/>
                </c:ext>
              </c:extLst>
            </c:dLbl>
            <c:dLbl>
              <c:idx val="521"/>
              <c:tx>
                <c:rich>
                  <a:bodyPr/>
                  <a:lstStyle/>
                  <a:p>
                    <a:fld id="{DE275114-5A6D-41C8-B57E-9F0AE1D4C2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A-4630-4212-8D7D-B9F353EE283F}"/>
                </c:ext>
              </c:extLst>
            </c:dLbl>
            <c:dLbl>
              <c:idx val="522"/>
              <c:tx>
                <c:rich>
                  <a:bodyPr/>
                  <a:lstStyle/>
                  <a:p>
                    <a:fld id="{8781566C-15E0-4F8C-84E6-D521403080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B-4630-4212-8D7D-B9F353EE283F}"/>
                </c:ext>
              </c:extLst>
            </c:dLbl>
            <c:dLbl>
              <c:idx val="523"/>
              <c:tx>
                <c:rich>
                  <a:bodyPr/>
                  <a:lstStyle/>
                  <a:p>
                    <a:fld id="{4C625CE0-1822-4293-9A75-66057A676F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C-4630-4212-8D7D-B9F353EE283F}"/>
                </c:ext>
              </c:extLst>
            </c:dLbl>
            <c:dLbl>
              <c:idx val="524"/>
              <c:tx>
                <c:rich>
                  <a:bodyPr/>
                  <a:lstStyle/>
                  <a:p>
                    <a:fld id="{8DEED8EA-36AE-475B-B8F8-CFE13AECA3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D-4630-4212-8D7D-B9F353EE283F}"/>
                </c:ext>
              </c:extLst>
            </c:dLbl>
            <c:dLbl>
              <c:idx val="525"/>
              <c:tx>
                <c:rich>
                  <a:bodyPr/>
                  <a:lstStyle/>
                  <a:p>
                    <a:fld id="{13A13EE2-0C19-4189-A3D2-2857F63107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E-4630-4212-8D7D-B9F353EE283F}"/>
                </c:ext>
              </c:extLst>
            </c:dLbl>
            <c:dLbl>
              <c:idx val="526"/>
              <c:tx>
                <c:rich>
                  <a:bodyPr/>
                  <a:lstStyle/>
                  <a:p>
                    <a:fld id="{51968901-2557-41CE-813C-092E0FDBE1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F-4630-4212-8D7D-B9F353EE283F}"/>
                </c:ext>
              </c:extLst>
            </c:dLbl>
            <c:dLbl>
              <c:idx val="527"/>
              <c:tx>
                <c:rich>
                  <a:bodyPr/>
                  <a:lstStyle/>
                  <a:p>
                    <a:fld id="{08639645-6876-4710-AF03-53ADC0EDD3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0-4630-4212-8D7D-B9F353EE283F}"/>
                </c:ext>
              </c:extLst>
            </c:dLbl>
            <c:dLbl>
              <c:idx val="528"/>
              <c:tx>
                <c:rich>
                  <a:bodyPr/>
                  <a:lstStyle/>
                  <a:p>
                    <a:fld id="{3AC16404-CD71-497F-ACA8-FA5A93A1AC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1-4630-4212-8D7D-B9F353EE283F}"/>
                </c:ext>
              </c:extLst>
            </c:dLbl>
            <c:dLbl>
              <c:idx val="529"/>
              <c:tx>
                <c:rich>
                  <a:bodyPr/>
                  <a:lstStyle/>
                  <a:p>
                    <a:fld id="{82A74A10-4C70-439C-97E3-75DF3351D2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2-4630-4212-8D7D-B9F353EE283F}"/>
                </c:ext>
              </c:extLst>
            </c:dLbl>
            <c:dLbl>
              <c:idx val="530"/>
              <c:tx>
                <c:rich>
                  <a:bodyPr/>
                  <a:lstStyle/>
                  <a:p>
                    <a:fld id="{EFFA13FE-8947-45B7-BFC1-3BFCE9A223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3-4630-4212-8D7D-B9F353EE283F}"/>
                </c:ext>
              </c:extLst>
            </c:dLbl>
            <c:dLbl>
              <c:idx val="531"/>
              <c:tx>
                <c:rich>
                  <a:bodyPr/>
                  <a:lstStyle/>
                  <a:p>
                    <a:fld id="{7096AA91-1701-441F-A12D-52E46E0BE0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4-4630-4212-8D7D-B9F353EE283F}"/>
                </c:ext>
              </c:extLst>
            </c:dLbl>
            <c:dLbl>
              <c:idx val="532"/>
              <c:tx>
                <c:rich>
                  <a:bodyPr/>
                  <a:lstStyle/>
                  <a:p>
                    <a:fld id="{602A7AFE-24BD-40DC-A104-64EDBE11B5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5-4630-4212-8D7D-B9F353EE283F}"/>
                </c:ext>
              </c:extLst>
            </c:dLbl>
            <c:dLbl>
              <c:idx val="533"/>
              <c:tx>
                <c:rich>
                  <a:bodyPr/>
                  <a:lstStyle/>
                  <a:p>
                    <a:fld id="{E8501508-96B3-4932-AF11-CB5707D63C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6-4630-4212-8D7D-B9F353EE283F}"/>
                </c:ext>
              </c:extLst>
            </c:dLbl>
            <c:dLbl>
              <c:idx val="534"/>
              <c:tx>
                <c:rich>
                  <a:bodyPr/>
                  <a:lstStyle/>
                  <a:p>
                    <a:fld id="{B7CF9718-C657-4F34-9EF1-2900F5CBDF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7-4630-4212-8D7D-B9F353EE283F}"/>
                </c:ext>
              </c:extLst>
            </c:dLbl>
            <c:dLbl>
              <c:idx val="535"/>
              <c:tx>
                <c:rich>
                  <a:bodyPr/>
                  <a:lstStyle/>
                  <a:p>
                    <a:fld id="{A1B3514B-46DB-4431-B0A2-8D6A641FB6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8-4630-4212-8D7D-B9F353EE283F}"/>
                </c:ext>
              </c:extLst>
            </c:dLbl>
            <c:dLbl>
              <c:idx val="536"/>
              <c:tx>
                <c:rich>
                  <a:bodyPr/>
                  <a:lstStyle/>
                  <a:p>
                    <a:fld id="{B917A035-CB6C-4683-B7FA-2A42B7C6EC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9-4630-4212-8D7D-B9F353EE283F}"/>
                </c:ext>
              </c:extLst>
            </c:dLbl>
            <c:dLbl>
              <c:idx val="537"/>
              <c:tx>
                <c:rich>
                  <a:bodyPr/>
                  <a:lstStyle/>
                  <a:p>
                    <a:fld id="{5941E294-6701-4609-8027-28FE577986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A-4630-4212-8D7D-B9F353EE283F}"/>
                </c:ext>
              </c:extLst>
            </c:dLbl>
            <c:dLbl>
              <c:idx val="538"/>
              <c:tx>
                <c:rich>
                  <a:bodyPr/>
                  <a:lstStyle/>
                  <a:p>
                    <a:fld id="{866734DC-ABC8-4CF5-AA4A-BF1623E0E1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B-4630-4212-8D7D-B9F353EE283F}"/>
                </c:ext>
              </c:extLst>
            </c:dLbl>
            <c:dLbl>
              <c:idx val="539"/>
              <c:tx>
                <c:rich>
                  <a:bodyPr/>
                  <a:lstStyle/>
                  <a:p>
                    <a:fld id="{D9AF97C6-ACE7-4A08-B721-2FC16BB4A6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C-4630-4212-8D7D-B9F353EE283F}"/>
                </c:ext>
              </c:extLst>
            </c:dLbl>
            <c:dLbl>
              <c:idx val="540"/>
              <c:tx>
                <c:rich>
                  <a:bodyPr/>
                  <a:lstStyle/>
                  <a:p>
                    <a:fld id="{0FF8B240-243E-471C-85A4-FB5C49AC35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D-4630-4212-8D7D-B9F353EE283F}"/>
                </c:ext>
              </c:extLst>
            </c:dLbl>
            <c:dLbl>
              <c:idx val="541"/>
              <c:tx>
                <c:rich>
                  <a:bodyPr/>
                  <a:lstStyle/>
                  <a:p>
                    <a:fld id="{A7C13680-AEEC-403D-B297-2C982C9D94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E-4630-4212-8D7D-B9F353EE283F}"/>
                </c:ext>
              </c:extLst>
            </c:dLbl>
            <c:dLbl>
              <c:idx val="542"/>
              <c:tx>
                <c:rich>
                  <a:bodyPr/>
                  <a:lstStyle/>
                  <a:p>
                    <a:fld id="{BBECAA85-30B2-4EE4-A0E8-4F4A4413EE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F-4630-4212-8D7D-B9F353EE283F}"/>
                </c:ext>
              </c:extLst>
            </c:dLbl>
            <c:dLbl>
              <c:idx val="543"/>
              <c:tx>
                <c:rich>
                  <a:bodyPr/>
                  <a:lstStyle/>
                  <a:p>
                    <a:fld id="{6BF4621A-FD91-4649-BB83-AD0AA8943D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0-4630-4212-8D7D-B9F353EE283F}"/>
                </c:ext>
              </c:extLst>
            </c:dLbl>
            <c:dLbl>
              <c:idx val="544"/>
              <c:tx>
                <c:rich>
                  <a:bodyPr/>
                  <a:lstStyle/>
                  <a:p>
                    <a:fld id="{2778FF38-1C70-4694-88C6-A05F7F74DA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1-4630-4212-8D7D-B9F353EE283F}"/>
                </c:ext>
              </c:extLst>
            </c:dLbl>
            <c:dLbl>
              <c:idx val="545"/>
              <c:tx>
                <c:rich>
                  <a:bodyPr/>
                  <a:lstStyle/>
                  <a:p>
                    <a:fld id="{CA92B016-1B63-422B-A391-BFF0C78A72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2-4630-4212-8D7D-B9F353EE283F}"/>
                </c:ext>
              </c:extLst>
            </c:dLbl>
            <c:dLbl>
              <c:idx val="546"/>
              <c:tx>
                <c:rich>
                  <a:bodyPr/>
                  <a:lstStyle/>
                  <a:p>
                    <a:fld id="{3C65E516-881C-477D-BFE3-A5035DF8F0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3-4630-4212-8D7D-B9F353EE283F}"/>
                </c:ext>
              </c:extLst>
            </c:dLbl>
            <c:dLbl>
              <c:idx val="547"/>
              <c:tx>
                <c:rich>
                  <a:bodyPr/>
                  <a:lstStyle/>
                  <a:p>
                    <a:fld id="{766E9F74-7601-40F9-97B7-B25F8E5749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4-4630-4212-8D7D-B9F353EE283F}"/>
                </c:ext>
              </c:extLst>
            </c:dLbl>
            <c:dLbl>
              <c:idx val="548"/>
              <c:tx>
                <c:rich>
                  <a:bodyPr/>
                  <a:lstStyle/>
                  <a:p>
                    <a:fld id="{759677AA-49AA-4478-A199-769F2B5FE0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5-4630-4212-8D7D-B9F353EE283F}"/>
                </c:ext>
              </c:extLst>
            </c:dLbl>
            <c:dLbl>
              <c:idx val="549"/>
              <c:tx>
                <c:rich>
                  <a:bodyPr/>
                  <a:lstStyle/>
                  <a:p>
                    <a:fld id="{0803E71C-724C-4B8E-97DA-B571D286A6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6-4630-4212-8D7D-B9F353EE283F}"/>
                </c:ext>
              </c:extLst>
            </c:dLbl>
            <c:dLbl>
              <c:idx val="550"/>
              <c:tx>
                <c:rich>
                  <a:bodyPr/>
                  <a:lstStyle/>
                  <a:p>
                    <a:fld id="{F8CCFE5C-03AB-4E90-B5D5-8D36798F8D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7-4630-4212-8D7D-B9F353EE283F}"/>
                </c:ext>
              </c:extLst>
            </c:dLbl>
            <c:dLbl>
              <c:idx val="551"/>
              <c:tx>
                <c:rich>
                  <a:bodyPr/>
                  <a:lstStyle/>
                  <a:p>
                    <a:fld id="{3CA501C7-6122-47C4-9A46-2691B655D3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8-4630-4212-8D7D-B9F353EE283F}"/>
                </c:ext>
              </c:extLst>
            </c:dLbl>
            <c:dLbl>
              <c:idx val="552"/>
              <c:tx>
                <c:rich>
                  <a:bodyPr/>
                  <a:lstStyle/>
                  <a:p>
                    <a:fld id="{5AA0B6C9-3412-481A-9407-E56B2A9A0D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9-4630-4212-8D7D-B9F353EE283F}"/>
                </c:ext>
              </c:extLst>
            </c:dLbl>
            <c:dLbl>
              <c:idx val="553"/>
              <c:tx>
                <c:rich>
                  <a:bodyPr/>
                  <a:lstStyle/>
                  <a:p>
                    <a:fld id="{95105EBD-44FD-4AD8-8739-8F1AC3EC4B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A-4630-4212-8D7D-B9F353EE283F}"/>
                </c:ext>
              </c:extLst>
            </c:dLbl>
            <c:dLbl>
              <c:idx val="554"/>
              <c:tx>
                <c:rich>
                  <a:bodyPr/>
                  <a:lstStyle/>
                  <a:p>
                    <a:fld id="{6223AB8E-1B0F-442B-9844-70C2D6CFF7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B-4630-4212-8D7D-B9F353EE283F}"/>
                </c:ext>
              </c:extLst>
            </c:dLbl>
            <c:dLbl>
              <c:idx val="555"/>
              <c:tx>
                <c:rich>
                  <a:bodyPr/>
                  <a:lstStyle/>
                  <a:p>
                    <a:fld id="{E4C4FD34-EC11-4684-A0BF-F382E1E780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C-4630-4212-8D7D-B9F353EE283F}"/>
                </c:ext>
              </c:extLst>
            </c:dLbl>
            <c:dLbl>
              <c:idx val="556"/>
              <c:tx>
                <c:rich>
                  <a:bodyPr/>
                  <a:lstStyle/>
                  <a:p>
                    <a:fld id="{69911998-6033-47E8-946A-8F86C7A322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D-4630-4212-8D7D-B9F353EE283F}"/>
                </c:ext>
              </c:extLst>
            </c:dLbl>
            <c:dLbl>
              <c:idx val="557"/>
              <c:tx>
                <c:rich>
                  <a:bodyPr/>
                  <a:lstStyle/>
                  <a:p>
                    <a:fld id="{48FA5546-DDF3-4C78-984A-DB1FBA19F1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E-4630-4212-8D7D-B9F353EE283F}"/>
                </c:ext>
              </c:extLst>
            </c:dLbl>
            <c:dLbl>
              <c:idx val="558"/>
              <c:tx>
                <c:rich>
                  <a:bodyPr/>
                  <a:lstStyle/>
                  <a:p>
                    <a:fld id="{E5D8CBF4-CE94-4AD1-90A9-594EB5B9B6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F-4630-4212-8D7D-B9F353EE283F}"/>
                </c:ext>
              </c:extLst>
            </c:dLbl>
            <c:dLbl>
              <c:idx val="559"/>
              <c:tx>
                <c:rich>
                  <a:bodyPr/>
                  <a:lstStyle/>
                  <a:p>
                    <a:fld id="{0FBFC7D3-548B-4060-89B8-56B606A926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0-4630-4212-8D7D-B9F353EE283F}"/>
                </c:ext>
              </c:extLst>
            </c:dLbl>
            <c:dLbl>
              <c:idx val="560"/>
              <c:tx>
                <c:rich>
                  <a:bodyPr/>
                  <a:lstStyle/>
                  <a:p>
                    <a:fld id="{09353484-4923-4BA2-A9FC-E84182F051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1-4630-4212-8D7D-B9F353EE283F}"/>
                </c:ext>
              </c:extLst>
            </c:dLbl>
            <c:dLbl>
              <c:idx val="561"/>
              <c:tx>
                <c:rich>
                  <a:bodyPr/>
                  <a:lstStyle/>
                  <a:p>
                    <a:fld id="{DE490309-D490-44EA-A8A3-2290E95EB4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2-4630-4212-8D7D-B9F353EE283F}"/>
                </c:ext>
              </c:extLst>
            </c:dLbl>
            <c:dLbl>
              <c:idx val="562"/>
              <c:tx>
                <c:rich>
                  <a:bodyPr/>
                  <a:lstStyle/>
                  <a:p>
                    <a:fld id="{A9077041-387A-40E0-BE7A-6F4F0B1DD0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3-4630-4212-8D7D-B9F353EE283F}"/>
                </c:ext>
              </c:extLst>
            </c:dLbl>
            <c:dLbl>
              <c:idx val="563"/>
              <c:tx>
                <c:rich>
                  <a:bodyPr/>
                  <a:lstStyle/>
                  <a:p>
                    <a:fld id="{293E76F7-B76E-4742-BC5F-92AC0FC547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4-4630-4212-8D7D-B9F353EE283F}"/>
                </c:ext>
              </c:extLst>
            </c:dLbl>
            <c:dLbl>
              <c:idx val="564"/>
              <c:tx>
                <c:rich>
                  <a:bodyPr/>
                  <a:lstStyle/>
                  <a:p>
                    <a:fld id="{96F23AFA-1964-4D93-A1ED-5271AC34F7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5-4630-4212-8D7D-B9F353EE283F}"/>
                </c:ext>
              </c:extLst>
            </c:dLbl>
            <c:dLbl>
              <c:idx val="565"/>
              <c:tx>
                <c:rich>
                  <a:bodyPr/>
                  <a:lstStyle/>
                  <a:p>
                    <a:fld id="{743B8238-3F82-476F-BBB3-0469D552CD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6-4630-4212-8D7D-B9F353EE283F}"/>
                </c:ext>
              </c:extLst>
            </c:dLbl>
            <c:dLbl>
              <c:idx val="566"/>
              <c:tx>
                <c:rich>
                  <a:bodyPr/>
                  <a:lstStyle/>
                  <a:p>
                    <a:fld id="{19D821A9-0EA8-4731-8099-9434151BA8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7-4630-4212-8D7D-B9F353EE283F}"/>
                </c:ext>
              </c:extLst>
            </c:dLbl>
            <c:dLbl>
              <c:idx val="567"/>
              <c:tx>
                <c:rich>
                  <a:bodyPr/>
                  <a:lstStyle/>
                  <a:p>
                    <a:fld id="{DA2DCC18-D526-4F04-9CC6-1E6CCFA3EF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8-4630-4212-8D7D-B9F353EE283F}"/>
                </c:ext>
              </c:extLst>
            </c:dLbl>
            <c:dLbl>
              <c:idx val="568"/>
              <c:tx>
                <c:rich>
                  <a:bodyPr/>
                  <a:lstStyle/>
                  <a:p>
                    <a:fld id="{8FA43FC7-926A-4B4D-B9C3-076DFAADED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9-4630-4212-8D7D-B9F353EE283F}"/>
                </c:ext>
              </c:extLst>
            </c:dLbl>
            <c:dLbl>
              <c:idx val="569"/>
              <c:tx>
                <c:rich>
                  <a:bodyPr/>
                  <a:lstStyle/>
                  <a:p>
                    <a:fld id="{0320AF47-DBA0-45A5-BA8A-8B7954316C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A-4630-4212-8D7D-B9F353EE283F}"/>
                </c:ext>
              </c:extLst>
            </c:dLbl>
            <c:dLbl>
              <c:idx val="570"/>
              <c:tx>
                <c:rich>
                  <a:bodyPr/>
                  <a:lstStyle/>
                  <a:p>
                    <a:fld id="{54989B7C-7CE6-4723-B5BE-6ABCA3FA8B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B-4630-4212-8D7D-B9F353EE283F}"/>
                </c:ext>
              </c:extLst>
            </c:dLbl>
            <c:dLbl>
              <c:idx val="571"/>
              <c:tx>
                <c:rich>
                  <a:bodyPr/>
                  <a:lstStyle/>
                  <a:p>
                    <a:fld id="{AFBA0715-2829-41D9-B37F-F291CD9014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C-4630-4212-8D7D-B9F353EE283F}"/>
                </c:ext>
              </c:extLst>
            </c:dLbl>
            <c:dLbl>
              <c:idx val="572"/>
              <c:tx>
                <c:rich>
                  <a:bodyPr/>
                  <a:lstStyle/>
                  <a:p>
                    <a:fld id="{4AC305B8-9104-4BB1-A98A-5ED7B50F06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D-4630-4212-8D7D-B9F353EE283F}"/>
                </c:ext>
              </c:extLst>
            </c:dLbl>
            <c:dLbl>
              <c:idx val="573"/>
              <c:tx>
                <c:rich>
                  <a:bodyPr/>
                  <a:lstStyle/>
                  <a:p>
                    <a:fld id="{32F4DF32-FD92-4CB7-8B3D-839EBF10FA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E-4630-4212-8D7D-B9F353EE283F}"/>
                </c:ext>
              </c:extLst>
            </c:dLbl>
            <c:dLbl>
              <c:idx val="574"/>
              <c:tx>
                <c:rich>
                  <a:bodyPr/>
                  <a:lstStyle/>
                  <a:p>
                    <a:fld id="{4B567678-F861-4C70-A854-CFDE63A2B5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F-4630-4212-8D7D-B9F353EE283F}"/>
                </c:ext>
              </c:extLst>
            </c:dLbl>
            <c:dLbl>
              <c:idx val="575"/>
              <c:tx>
                <c:rich>
                  <a:bodyPr/>
                  <a:lstStyle/>
                  <a:p>
                    <a:fld id="{C3780C5A-8C61-473B-AE1D-A30883BA66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0-4630-4212-8D7D-B9F353EE283F}"/>
                </c:ext>
              </c:extLst>
            </c:dLbl>
            <c:dLbl>
              <c:idx val="576"/>
              <c:tx>
                <c:rich>
                  <a:bodyPr/>
                  <a:lstStyle/>
                  <a:p>
                    <a:fld id="{0D16391E-3C62-4468-B2B7-85E92344C6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1-4630-4212-8D7D-B9F353EE283F}"/>
                </c:ext>
              </c:extLst>
            </c:dLbl>
            <c:dLbl>
              <c:idx val="577"/>
              <c:tx>
                <c:rich>
                  <a:bodyPr/>
                  <a:lstStyle/>
                  <a:p>
                    <a:fld id="{9810854B-6BA0-442C-9A39-BD75958590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2-4630-4212-8D7D-B9F353EE283F}"/>
                </c:ext>
              </c:extLst>
            </c:dLbl>
            <c:dLbl>
              <c:idx val="578"/>
              <c:tx>
                <c:rich>
                  <a:bodyPr/>
                  <a:lstStyle/>
                  <a:p>
                    <a:fld id="{782AD844-2268-4A95-A0ED-9A066C226E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3-4630-4212-8D7D-B9F353EE283F}"/>
                </c:ext>
              </c:extLst>
            </c:dLbl>
            <c:dLbl>
              <c:idx val="579"/>
              <c:tx>
                <c:rich>
                  <a:bodyPr/>
                  <a:lstStyle/>
                  <a:p>
                    <a:fld id="{C4EB2CD5-0B6D-4E87-A7BF-E70D4FBD78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4-4630-4212-8D7D-B9F353EE283F}"/>
                </c:ext>
              </c:extLst>
            </c:dLbl>
            <c:dLbl>
              <c:idx val="580"/>
              <c:tx>
                <c:rich>
                  <a:bodyPr/>
                  <a:lstStyle/>
                  <a:p>
                    <a:fld id="{E49C5959-F09A-4A08-A359-BFE82D8DE4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5-4630-4212-8D7D-B9F353EE283F}"/>
                </c:ext>
              </c:extLst>
            </c:dLbl>
            <c:dLbl>
              <c:idx val="581"/>
              <c:tx>
                <c:rich>
                  <a:bodyPr/>
                  <a:lstStyle/>
                  <a:p>
                    <a:fld id="{B37A66FC-2263-4277-8749-27DB0DCA42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6-4630-4212-8D7D-B9F353EE283F}"/>
                </c:ext>
              </c:extLst>
            </c:dLbl>
            <c:dLbl>
              <c:idx val="582"/>
              <c:tx>
                <c:rich>
                  <a:bodyPr/>
                  <a:lstStyle/>
                  <a:p>
                    <a:fld id="{E4E69F11-ED71-420A-8922-490AD27AD7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7-4630-4212-8D7D-B9F353EE283F}"/>
                </c:ext>
              </c:extLst>
            </c:dLbl>
            <c:dLbl>
              <c:idx val="583"/>
              <c:tx>
                <c:rich>
                  <a:bodyPr/>
                  <a:lstStyle/>
                  <a:p>
                    <a:fld id="{0097C8E8-FBF1-4226-B21B-244A7544E7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8-4630-4212-8D7D-B9F353EE283F}"/>
                </c:ext>
              </c:extLst>
            </c:dLbl>
            <c:dLbl>
              <c:idx val="584"/>
              <c:tx>
                <c:rich>
                  <a:bodyPr/>
                  <a:lstStyle/>
                  <a:p>
                    <a:fld id="{4C5A9B52-50E5-419D-8F3E-1ECC25A57C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9-4630-4212-8D7D-B9F353EE283F}"/>
                </c:ext>
              </c:extLst>
            </c:dLbl>
            <c:dLbl>
              <c:idx val="585"/>
              <c:tx>
                <c:rich>
                  <a:bodyPr/>
                  <a:lstStyle/>
                  <a:p>
                    <a:fld id="{B4B1CC88-4CF1-412D-A16F-F98ADF0A9D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A-4630-4212-8D7D-B9F353EE283F}"/>
                </c:ext>
              </c:extLst>
            </c:dLbl>
            <c:dLbl>
              <c:idx val="586"/>
              <c:tx>
                <c:rich>
                  <a:bodyPr/>
                  <a:lstStyle/>
                  <a:p>
                    <a:fld id="{83AD61D3-D809-4EED-9F49-983AC395D7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B-4630-4212-8D7D-B9F353EE283F}"/>
                </c:ext>
              </c:extLst>
            </c:dLbl>
            <c:dLbl>
              <c:idx val="587"/>
              <c:tx>
                <c:rich>
                  <a:bodyPr/>
                  <a:lstStyle/>
                  <a:p>
                    <a:fld id="{6EF1D2D9-736F-48A3-B555-4CF3CF2BFF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C-4630-4212-8D7D-B9F353EE283F}"/>
                </c:ext>
              </c:extLst>
            </c:dLbl>
            <c:dLbl>
              <c:idx val="588"/>
              <c:tx>
                <c:rich>
                  <a:bodyPr/>
                  <a:lstStyle/>
                  <a:p>
                    <a:fld id="{B755D593-7B0A-45BB-BA06-2C7F6700B4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D-4630-4212-8D7D-B9F353EE283F}"/>
                </c:ext>
              </c:extLst>
            </c:dLbl>
            <c:dLbl>
              <c:idx val="589"/>
              <c:tx>
                <c:rich>
                  <a:bodyPr/>
                  <a:lstStyle/>
                  <a:p>
                    <a:fld id="{8FC4F531-C14E-4931-AEA7-ADC626A01B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E-4630-4212-8D7D-B9F353EE283F}"/>
                </c:ext>
              </c:extLst>
            </c:dLbl>
            <c:dLbl>
              <c:idx val="590"/>
              <c:tx>
                <c:rich>
                  <a:bodyPr/>
                  <a:lstStyle/>
                  <a:p>
                    <a:fld id="{ACDDC6ED-CC1C-4B63-A556-1D04094D5C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F-4630-4212-8D7D-B9F353EE283F}"/>
                </c:ext>
              </c:extLst>
            </c:dLbl>
            <c:dLbl>
              <c:idx val="591"/>
              <c:tx>
                <c:rich>
                  <a:bodyPr/>
                  <a:lstStyle/>
                  <a:p>
                    <a:fld id="{06A28A49-21E4-4983-83E2-8F2381CDAE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0-4630-4212-8D7D-B9F353EE283F}"/>
                </c:ext>
              </c:extLst>
            </c:dLbl>
            <c:dLbl>
              <c:idx val="592"/>
              <c:tx>
                <c:rich>
                  <a:bodyPr/>
                  <a:lstStyle/>
                  <a:p>
                    <a:fld id="{CC6F8CB0-F4C8-4A4F-8C3A-ED5F166F90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1-4630-4212-8D7D-B9F353EE283F}"/>
                </c:ext>
              </c:extLst>
            </c:dLbl>
            <c:dLbl>
              <c:idx val="593"/>
              <c:tx>
                <c:rich>
                  <a:bodyPr/>
                  <a:lstStyle/>
                  <a:p>
                    <a:fld id="{9324CBBA-C6FF-422A-95D7-4B46906469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2-4630-4212-8D7D-B9F353EE283F}"/>
                </c:ext>
              </c:extLst>
            </c:dLbl>
            <c:dLbl>
              <c:idx val="594"/>
              <c:tx>
                <c:rich>
                  <a:bodyPr/>
                  <a:lstStyle/>
                  <a:p>
                    <a:fld id="{C94B2AC9-B7FC-414A-B1D4-A2891BCC2D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3-4630-4212-8D7D-B9F353EE283F}"/>
                </c:ext>
              </c:extLst>
            </c:dLbl>
            <c:dLbl>
              <c:idx val="595"/>
              <c:tx>
                <c:rich>
                  <a:bodyPr/>
                  <a:lstStyle/>
                  <a:p>
                    <a:fld id="{0960665A-0494-474D-9B4E-066FB00FA9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4-4630-4212-8D7D-B9F353EE283F}"/>
                </c:ext>
              </c:extLst>
            </c:dLbl>
            <c:dLbl>
              <c:idx val="596"/>
              <c:tx>
                <c:rich>
                  <a:bodyPr/>
                  <a:lstStyle/>
                  <a:p>
                    <a:fld id="{16F39EC0-BDE0-4048-9935-3985C9A8CB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5-4630-4212-8D7D-B9F353EE283F}"/>
                </c:ext>
              </c:extLst>
            </c:dLbl>
            <c:dLbl>
              <c:idx val="597"/>
              <c:tx>
                <c:rich>
                  <a:bodyPr/>
                  <a:lstStyle/>
                  <a:p>
                    <a:fld id="{F558920E-D2C6-4040-9641-786BCE6D2A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6-4630-4212-8D7D-B9F353EE283F}"/>
                </c:ext>
              </c:extLst>
            </c:dLbl>
            <c:dLbl>
              <c:idx val="598"/>
              <c:tx>
                <c:rich>
                  <a:bodyPr/>
                  <a:lstStyle/>
                  <a:p>
                    <a:fld id="{843D34DA-67C5-4604-8B73-A9CA1D2F58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7-4630-4212-8D7D-B9F353EE283F}"/>
                </c:ext>
              </c:extLst>
            </c:dLbl>
            <c:dLbl>
              <c:idx val="599"/>
              <c:tx>
                <c:rich>
                  <a:bodyPr/>
                  <a:lstStyle/>
                  <a:p>
                    <a:fld id="{605D081B-6B0E-4259-B65C-3BD87F4145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8-4630-4212-8D7D-B9F353EE283F}"/>
                </c:ext>
              </c:extLst>
            </c:dLbl>
            <c:dLbl>
              <c:idx val="600"/>
              <c:tx>
                <c:rich>
                  <a:bodyPr/>
                  <a:lstStyle/>
                  <a:p>
                    <a:fld id="{A9B21E38-7D31-4A13-9AD2-06FC85BA06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9-4630-4212-8D7D-B9F353EE283F}"/>
                </c:ext>
              </c:extLst>
            </c:dLbl>
            <c:dLbl>
              <c:idx val="601"/>
              <c:tx>
                <c:rich>
                  <a:bodyPr/>
                  <a:lstStyle/>
                  <a:p>
                    <a:fld id="{9D2EDED8-09AC-4897-A68B-058B0427BD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A-4630-4212-8D7D-B9F353EE283F}"/>
                </c:ext>
              </c:extLst>
            </c:dLbl>
            <c:dLbl>
              <c:idx val="602"/>
              <c:tx>
                <c:rich>
                  <a:bodyPr/>
                  <a:lstStyle/>
                  <a:p>
                    <a:fld id="{9BF656C8-512B-4F38-9E16-CA42BBFEE1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B-4630-4212-8D7D-B9F353EE283F}"/>
                </c:ext>
              </c:extLst>
            </c:dLbl>
            <c:dLbl>
              <c:idx val="603"/>
              <c:tx>
                <c:rich>
                  <a:bodyPr/>
                  <a:lstStyle/>
                  <a:p>
                    <a:fld id="{53C595E2-2E82-4CF6-A69E-510516504A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C-4630-4212-8D7D-B9F353EE283F}"/>
                </c:ext>
              </c:extLst>
            </c:dLbl>
            <c:dLbl>
              <c:idx val="604"/>
              <c:tx>
                <c:rich>
                  <a:bodyPr/>
                  <a:lstStyle/>
                  <a:p>
                    <a:fld id="{D02C0E18-3D7D-4F02-8385-E2101A2A24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D-4630-4212-8D7D-B9F353EE283F}"/>
                </c:ext>
              </c:extLst>
            </c:dLbl>
            <c:dLbl>
              <c:idx val="605"/>
              <c:tx>
                <c:rich>
                  <a:bodyPr/>
                  <a:lstStyle/>
                  <a:p>
                    <a:fld id="{1396F204-A6FB-49FD-A634-A490C047ED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E-4630-4212-8D7D-B9F353EE283F}"/>
                </c:ext>
              </c:extLst>
            </c:dLbl>
            <c:dLbl>
              <c:idx val="606"/>
              <c:tx>
                <c:rich>
                  <a:bodyPr/>
                  <a:lstStyle/>
                  <a:p>
                    <a:fld id="{4C73414F-A9D7-4E3E-AEBD-0750DF57B8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F-4630-4212-8D7D-B9F353EE283F}"/>
                </c:ext>
              </c:extLst>
            </c:dLbl>
            <c:dLbl>
              <c:idx val="607"/>
              <c:tx>
                <c:rich>
                  <a:bodyPr/>
                  <a:lstStyle/>
                  <a:p>
                    <a:fld id="{400D3143-C5AC-44D4-B921-451AACCCC2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0-4630-4212-8D7D-B9F353EE283F}"/>
                </c:ext>
              </c:extLst>
            </c:dLbl>
            <c:dLbl>
              <c:idx val="608"/>
              <c:tx>
                <c:rich>
                  <a:bodyPr/>
                  <a:lstStyle/>
                  <a:p>
                    <a:fld id="{46EEE61E-E1EF-4E9D-8047-393695B20A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1-4630-4212-8D7D-B9F353EE283F}"/>
                </c:ext>
              </c:extLst>
            </c:dLbl>
            <c:dLbl>
              <c:idx val="609"/>
              <c:tx>
                <c:rich>
                  <a:bodyPr/>
                  <a:lstStyle/>
                  <a:p>
                    <a:fld id="{1AB50BA6-9E11-4894-8319-44A9FDB7D4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2-4630-4212-8D7D-B9F353EE283F}"/>
                </c:ext>
              </c:extLst>
            </c:dLbl>
            <c:dLbl>
              <c:idx val="610"/>
              <c:tx>
                <c:rich>
                  <a:bodyPr/>
                  <a:lstStyle/>
                  <a:p>
                    <a:fld id="{E7D9742E-3FAD-4447-9319-64D150191D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3-4630-4212-8D7D-B9F353EE283F}"/>
                </c:ext>
              </c:extLst>
            </c:dLbl>
            <c:dLbl>
              <c:idx val="611"/>
              <c:tx>
                <c:rich>
                  <a:bodyPr/>
                  <a:lstStyle/>
                  <a:p>
                    <a:fld id="{B097F853-102F-470B-88ED-D141311609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4-4630-4212-8D7D-B9F353EE283F}"/>
                </c:ext>
              </c:extLst>
            </c:dLbl>
            <c:dLbl>
              <c:idx val="612"/>
              <c:tx>
                <c:rich>
                  <a:bodyPr/>
                  <a:lstStyle/>
                  <a:p>
                    <a:fld id="{9A13FE55-F35E-4BBF-958B-9F94FAD7E1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5-4630-4212-8D7D-B9F353EE283F}"/>
                </c:ext>
              </c:extLst>
            </c:dLbl>
            <c:dLbl>
              <c:idx val="613"/>
              <c:tx>
                <c:rich>
                  <a:bodyPr/>
                  <a:lstStyle/>
                  <a:p>
                    <a:fld id="{E6844715-A8CD-4F17-9CA1-837E68AD97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6-4630-4212-8D7D-B9F353EE283F}"/>
                </c:ext>
              </c:extLst>
            </c:dLbl>
            <c:dLbl>
              <c:idx val="614"/>
              <c:tx>
                <c:rich>
                  <a:bodyPr/>
                  <a:lstStyle/>
                  <a:p>
                    <a:fld id="{6A12323F-1DB0-4D7E-93CB-056F41B321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7-4630-4212-8D7D-B9F353EE283F}"/>
                </c:ext>
              </c:extLst>
            </c:dLbl>
            <c:dLbl>
              <c:idx val="615"/>
              <c:tx>
                <c:rich>
                  <a:bodyPr/>
                  <a:lstStyle/>
                  <a:p>
                    <a:fld id="{2F660CA4-27CA-4AB3-9BFD-917DB834DB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8-4630-4212-8D7D-B9F353EE283F}"/>
                </c:ext>
              </c:extLst>
            </c:dLbl>
            <c:dLbl>
              <c:idx val="616"/>
              <c:tx>
                <c:rich>
                  <a:bodyPr/>
                  <a:lstStyle/>
                  <a:p>
                    <a:fld id="{4C81A3F6-21F4-403B-BA27-F92FF14812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9-4630-4212-8D7D-B9F353EE283F}"/>
                </c:ext>
              </c:extLst>
            </c:dLbl>
            <c:dLbl>
              <c:idx val="617"/>
              <c:tx>
                <c:rich>
                  <a:bodyPr/>
                  <a:lstStyle/>
                  <a:p>
                    <a:fld id="{80CCDD76-DB1D-4E51-BF62-501439220F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A-4630-4212-8D7D-B9F353EE283F}"/>
                </c:ext>
              </c:extLst>
            </c:dLbl>
            <c:dLbl>
              <c:idx val="618"/>
              <c:tx>
                <c:rich>
                  <a:bodyPr/>
                  <a:lstStyle/>
                  <a:p>
                    <a:fld id="{768A2B29-0852-4D4B-854B-8F820F8634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B-4630-4212-8D7D-B9F353EE283F}"/>
                </c:ext>
              </c:extLst>
            </c:dLbl>
            <c:dLbl>
              <c:idx val="619"/>
              <c:tx>
                <c:rich>
                  <a:bodyPr/>
                  <a:lstStyle/>
                  <a:p>
                    <a:fld id="{34DFF912-923F-499E-85A1-09B2FEC8C7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C-4630-4212-8D7D-B9F353EE283F}"/>
                </c:ext>
              </c:extLst>
            </c:dLbl>
            <c:dLbl>
              <c:idx val="620"/>
              <c:tx>
                <c:rich>
                  <a:bodyPr/>
                  <a:lstStyle/>
                  <a:p>
                    <a:fld id="{26D09461-C2F5-481F-8633-508F1FB823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D-4630-4212-8D7D-B9F353EE283F}"/>
                </c:ext>
              </c:extLst>
            </c:dLbl>
            <c:dLbl>
              <c:idx val="621"/>
              <c:tx>
                <c:rich>
                  <a:bodyPr/>
                  <a:lstStyle/>
                  <a:p>
                    <a:fld id="{270E2D41-B8A5-462A-9ACC-1DE304CA9E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E-4630-4212-8D7D-B9F353EE283F}"/>
                </c:ext>
              </c:extLst>
            </c:dLbl>
            <c:dLbl>
              <c:idx val="622"/>
              <c:tx>
                <c:rich>
                  <a:bodyPr/>
                  <a:lstStyle/>
                  <a:p>
                    <a:fld id="{47876B56-5E31-4885-B524-2A6FEBBE77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F-4630-4212-8D7D-B9F353EE283F}"/>
                </c:ext>
              </c:extLst>
            </c:dLbl>
            <c:dLbl>
              <c:idx val="623"/>
              <c:tx>
                <c:rich>
                  <a:bodyPr/>
                  <a:lstStyle/>
                  <a:p>
                    <a:fld id="{5FE95B67-8452-40A7-BA26-9A0F0EE28F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0-4630-4212-8D7D-B9F353EE283F}"/>
                </c:ext>
              </c:extLst>
            </c:dLbl>
            <c:dLbl>
              <c:idx val="624"/>
              <c:tx>
                <c:rich>
                  <a:bodyPr/>
                  <a:lstStyle/>
                  <a:p>
                    <a:fld id="{7F3E5DE9-5C59-4EF9-B063-3ED780570D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1-4630-4212-8D7D-B9F353EE283F}"/>
                </c:ext>
              </c:extLst>
            </c:dLbl>
            <c:dLbl>
              <c:idx val="625"/>
              <c:tx>
                <c:rich>
                  <a:bodyPr/>
                  <a:lstStyle/>
                  <a:p>
                    <a:fld id="{D89A5A0D-AE54-4E00-A1A2-4B2692E22B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2-4630-4212-8D7D-B9F353EE283F}"/>
                </c:ext>
              </c:extLst>
            </c:dLbl>
            <c:dLbl>
              <c:idx val="626"/>
              <c:tx>
                <c:rich>
                  <a:bodyPr/>
                  <a:lstStyle/>
                  <a:p>
                    <a:fld id="{DE74CEAF-A63B-4028-A51D-DB837A81B5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3-4630-4212-8D7D-B9F353EE283F}"/>
                </c:ext>
              </c:extLst>
            </c:dLbl>
            <c:dLbl>
              <c:idx val="627"/>
              <c:tx>
                <c:rich>
                  <a:bodyPr/>
                  <a:lstStyle/>
                  <a:p>
                    <a:fld id="{03603A89-78A6-4255-99EE-5E244072E8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4-4630-4212-8D7D-B9F353EE283F}"/>
                </c:ext>
              </c:extLst>
            </c:dLbl>
            <c:dLbl>
              <c:idx val="628"/>
              <c:tx>
                <c:rich>
                  <a:bodyPr/>
                  <a:lstStyle/>
                  <a:p>
                    <a:fld id="{8CAA9A4B-DDB2-4A40-A1F1-6F67A0B961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5-4630-4212-8D7D-B9F353EE283F}"/>
                </c:ext>
              </c:extLst>
            </c:dLbl>
            <c:dLbl>
              <c:idx val="629"/>
              <c:tx>
                <c:rich>
                  <a:bodyPr/>
                  <a:lstStyle/>
                  <a:p>
                    <a:fld id="{2DCA2031-A73E-4025-A76F-0670D6167A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6-4630-4212-8D7D-B9F353EE283F}"/>
                </c:ext>
              </c:extLst>
            </c:dLbl>
            <c:dLbl>
              <c:idx val="630"/>
              <c:tx>
                <c:rich>
                  <a:bodyPr/>
                  <a:lstStyle/>
                  <a:p>
                    <a:fld id="{971B6086-C761-442A-8B51-420060AF0C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7-4630-4212-8D7D-B9F353EE283F}"/>
                </c:ext>
              </c:extLst>
            </c:dLbl>
            <c:dLbl>
              <c:idx val="631"/>
              <c:tx>
                <c:rich>
                  <a:bodyPr/>
                  <a:lstStyle/>
                  <a:p>
                    <a:fld id="{CCD632B4-0655-4DA6-B7E7-8D9C29C2F8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8-4630-4212-8D7D-B9F353EE283F}"/>
                </c:ext>
              </c:extLst>
            </c:dLbl>
            <c:dLbl>
              <c:idx val="632"/>
              <c:tx>
                <c:rich>
                  <a:bodyPr/>
                  <a:lstStyle/>
                  <a:p>
                    <a:fld id="{8572AC03-20D5-4D3A-8FD5-2A0FCC8E15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9-4630-4212-8D7D-B9F353EE283F}"/>
                </c:ext>
              </c:extLst>
            </c:dLbl>
            <c:dLbl>
              <c:idx val="633"/>
              <c:tx>
                <c:rich>
                  <a:bodyPr/>
                  <a:lstStyle/>
                  <a:p>
                    <a:fld id="{668A5D5D-5CB1-47C8-AD8E-9AAD5E5CD7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A-4630-4212-8D7D-B9F353EE283F}"/>
                </c:ext>
              </c:extLst>
            </c:dLbl>
            <c:dLbl>
              <c:idx val="634"/>
              <c:tx>
                <c:rich>
                  <a:bodyPr/>
                  <a:lstStyle/>
                  <a:p>
                    <a:fld id="{CA074379-594C-48E6-AB6E-C468B56E92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B-4630-4212-8D7D-B9F353EE283F}"/>
                </c:ext>
              </c:extLst>
            </c:dLbl>
            <c:dLbl>
              <c:idx val="635"/>
              <c:tx>
                <c:rich>
                  <a:bodyPr/>
                  <a:lstStyle/>
                  <a:p>
                    <a:fld id="{E8D88F04-98B0-4A1A-B0EE-E18A4B0FC1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C-4630-4212-8D7D-B9F353EE283F}"/>
                </c:ext>
              </c:extLst>
            </c:dLbl>
            <c:dLbl>
              <c:idx val="636"/>
              <c:tx>
                <c:rich>
                  <a:bodyPr/>
                  <a:lstStyle/>
                  <a:p>
                    <a:fld id="{2AA03054-BD1A-4370-8A11-0334DDB9EA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D-4630-4212-8D7D-B9F353EE283F}"/>
                </c:ext>
              </c:extLst>
            </c:dLbl>
            <c:dLbl>
              <c:idx val="637"/>
              <c:tx>
                <c:rich>
                  <a:bodyPr/>
                  <a:lstStyle/>
                  <a:p>
                    <a:fld id="{8AEF1C34-3370-48AE-9AF5-82F2B7820A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E-4630-4212-8D7D-B9F353EE283F}"/>
                </c:ext>
              </c:extLst>
            </c:dLbl>
            <c:dLbl>
              <c:idx val="638"/>
              <c:tx>
                <c:rich>
                  <a:bodyPr/>
                  <a:lstStyle/>
                  <a:p>
                    <a:fld id="{50A94A4D-EE15-4659-B9B3-D5A3D0E77F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F-4630-4212-8D7D-B9F353EE283F}"/>
                </c:ext>
              </c:extLst>
            </c:dLbl>
            <c:dLbl>
              <c:idx val="639"/>
              <c:tx>
                <c:rich>
                  <a:bodyPr/>
                  <a:lstStyle/>
                  <a:p>
                    <a:fld id="{9B38111B-178C-4A0B-BE7B-82200AA513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0-4630-4212-8D7D-B9F353EE283F}"/>
                </c:ext>
              </c:extLst>
            </c:dLbl>
            <c:dLbl>
              <c:idx val="640"/>
              <c:tx>
                <c:rich>
                  <a:bodyPr/>
                  <a:lstStyle/>
                  <a:p>
                    <a:fld id="{D974C375-8F38-45E1-B361-B510AE691B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1-4630-4212-8D7D-B9F353EE283F}"/>
                </c:ext>
              </c:extLst>
            </c:dLbl>
            <c:dLbl>
              <c:idx val="641"/>
              <c:tx>
                <c:rich>
                  <a:bodyPr/>
                  <a:lstStyle/>
                  <a:p>
                    <a:fld id="{8BBA27A6-8092-4342-A5A9-31439D4260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2-4630-4212-8D7D-B9F353EE283F}"/>
                </c:ext>
              </c:extLst>
            </c:dLbl>
            <c:dLbl>
              <c:idx val="642"/>
              <c:tx>
                <c:rich>
                  <a:bodyPr/>
                  <a:lstStyle/>
                  <a:p>
                    <a:fld id="{D3C23814-63B4-4D1B-B480-CACFCD9964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3-4630-4212-8D7D-B9F353EE283F}"/>
                </c:ext>
              </c:extLst>
            </c:dLbl>
            <c:dLbl>
              <c:idx val="643"/>
              <c:tx>
                <c:rich>
                  <a:bodyPr/>
                  <a:lstStyle/>
                  <a:p>
                    <a:fld id="{579C875E-51BE-4147-B0AA-CB3065DDDB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4-4630-4212-8D7D-B9F353EE283F}"/>
                </c:ext>
              </c:extLst>
            </c:dLbl>
            <c:dLbl>
              <c:idx val="644"/>
              <c:tx>
                <c:rich>
                  <a:bodyPr/>
                  <a:lstStyle/>
                  <a:p>
                    <a:fld id="{28DED735-C3A2-4882-A04E-2635D6531A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5-4630-4212-8D7D-B9F353EE283F}"/>
                </c:ext>
              </c:extLst>
            </c:dLbl>
            <c:dLbl>
              <c:idx val="645"/>
              <c:tx>
                <c:rich>
                  <a:bodyPr/>
                  <a:lstStyle/>
                  <a:p>
                    <a:fld id="{76B973A5-D6EE-4A9B-B349-18FDEB6EEF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6-4630-4212-8D7D-B9F353EE283F}"/>
                </c:ext>
              </c:extLst>
            </c:dLbl>
            <c:dLbl>
              <c:idx val="646"/>
              <c:tx>
                <c:rich>
                  <a:bodyPr/>
                  <a:lstStyle/>
                  <a:p>
                    <a:fld id="{E0EB706F-778B-4D37-B4BC-A23B4C098E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7-4630-4212-8D7D-B9F353EE283F}"/>
                </c:ext>
              </c:extLst>
            </c:dLbl>
            <c:dLbl>
              <c:idx val="647"/>
              <c:tx>
                <c:rich>
                  <a:bodyPr/>
                  <a:lstStyle/>
                  <a:p>
                    <a:fld id="{16E1969A-D0C5-4277-A413-DC4FB17352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8-4630-4212-8D7D-B9F353EE283F}"/>
                </c:ext>
              </c:extLst>
            </c:dLbl>
            <c:dLbl>
              <c:idx val="648"/>
              <c:tx>
                <c:rich>
                  <a:bodyPr/>
                  <a:lstStyle/>
                  <a:p>
                    <a:fld id="{62FA0AC5-7426-433D-A75A-A45EF62B94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9-4630-4212-8D7D-B9F353EE283F}"/>
                </c:ext>
              </c:extLst>
            </c:dLbl>
            <c:dLbl>
              <c:idx val="649"/>
              <c:tx>
                <c:rich>
                  <a:bodyPr/>
                  <a:lstStyle/>
                  <a:p>
                    <a:fld id="{51E0A79C-BF6B-4649-8F39-1C3268C771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A-4630-4212-8D7D-B9F353EE283F}"/>
                </c:ext>
              </c:extLst>
            </c:dLbl>
            <c:dLbl>
              <c:idx val="650"/>
              <c:tx>
                <c:rich>
                  <a:bodyPr/>
                  <a:lstStyle/>
                  <a:p>
                    <a:fld id="{8CF9A01F-F604-40CC-BA50-287D1CAEA0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B-4630-4212-8D7D-B9F353EE283F}"/>
                </c:ext>
              </c:extLst>
            </c:dLbl>
            <c:dLbl>
              <c:idx val="651"/>
              <c:tx>
                <c:rich>
                  <a:bodyPr/>
                  <a:lstStyle/>
                  <a:p>
                    <a:fld id="{4023264E-2D38-4B6E-8F83-BA686D1C8C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C-4630-4212-8D7D-B9F353EE283F}"/>
                </c:ext>
              </c:extLst>
            </c:dLbl>
            <c:dLbl>
              <c:idx val="652"/>
              <c:tx>
                <c:rich>
                  <a:bodyPr/>
                  <a:lstStyle/>
                  <a:p>
                    <a:fld id="{762BC985-0BFB-4CD6-8507-DC4175913C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D-4630-4212-8D7D-B9F353EE283F}"/>
                </c:ext>
              </c:extLst>
            </c:dLbl>
            <c:dLbl>
              <c:idx val="653"/>
              <c:tx>
                <c:rich>
                  <a:bodyPr/>
                  <a:lstStyle/>
                  <a:p>
                    <a:fld id="{A075FD60-0ED2-4D06-83CA-E99E9BD308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E-4630-4212-8D7D-B9F353EE283F}"/>
                </c:ext>
              </c:extLst>
            </c:dLbl>
            <c:dLbl>
              <c:idx val="654"/>
              <c:tx>
                <c:rich>
                  <a:bodyPr/>
                  <a:lstStyle/>
                  <a:p>
                    <a:fld id="{E563819F-7222-471C-96AC-61753FD187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F-4630-4212-8D7D-B9F353EE283F}"/>
                </c:ext>
              </c:extLst>
            </c:dLbl>
            <c:dLbl>
              <c:idx val="655"/>
              <c:tx>
                <c:rich>
                  <a:bodyPr/>
                  <a:lstStyle/>
                  <a:p>
                    <a:fld id="{5BC61A6D-6B82-4C1C-A2BA-C52FBBA5E8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0-4630-4212-8D7D-B9F353EE283F}"/>
                </c:ext>
              </c:extLst>
            </c:dLbl>
            <c:dLbl>
              <c:idx val="656"/>
              <c:tx>
                <c:rich>
                  <a:bodyPr/>
                  <a:lstStyle/>
                  <a:p>
                    <a:fld id="{0C6EFAD4-D209-4181-B130-9F980A4E74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1-4630-4212-8D7D-B9F353EE283F}"/>
                </c:ext>
              </c:extLst>
            </c:dLbl>
            <c:dLbl>
              <c:idx val="657"/>
              <c:tx>
                <c:rich>
                  <a:bodyPr/>
                  <a:lstStyle/>
                  <a:p>
                    <a:fld id="{C649BAC7-7B6B-4D41-97FB-5CDE343436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2-4630-4212-8D7D-B9F353EE283F}"/>
                </c:ext>
              </c:extLst>
            </c:dLbl>
            <c:dLbl>
              <c:idx val="658"/>
              <c:tx>
                <c:rich>
                  <a:bodyPr/>
                  <a:lstStyle/>
                  <a:p>
                    <a:fld id="{FB3DA4D1-9A0C-4E80-8A34-36A75776A9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3-4630-4212-8D7D-B9F353EE283F}"/>
                </c:ext>
              </c:extLst>
            </c:dLbl>
            <c:dLbl>
              <c:idx val="659"/>
              <c:tx>
                <c:rich>
                  <a:bodyPr/>
                  <a:lstStyle/>
                  <a:p>
                    <a:fld id="{12951A84-C51E-4B89-A6C7-BF77A1C7D7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4-4630-4212-8D7D-B9F353EE283F}"/>
                </c:ext>
              </c:extLst>
            </c:dLbl>
            <c:dLbl>
              <c:idx val="660"/>
              <c:tx>
                <c:rich>
                  <a:bodyPr/>
                  <a:lstStyle/>
                  <a:p>
                    <a:fld id="{11A64B92-8460-4A16-AC08-65F3EF0C27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5-4630-4212-8D7D-B9F353EE283F}"/>
                </c:ext>
              </c:extLst>
            </c:dLbl>
            <c:dLbl>
              <c:idx val="661"/>
              <c:tx>
                <c:rich>
                  <a:bodyPr/>
                  <a:lstStyle/>
                  <a:p>
                    <a:fld id="{221BA3ED-529E-4246-B5AA-3C3E0CA8B8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6-4630-4212-8D7D-B9F353EE283F}"/>
                </c:ext>
              </c:extLst>
            </c:dLbl>
            <c:dLbl>
              <c:idx val="662"/>
              <c:tx>
                <c:rich>
                  <a:bodyPr/>
                  <a:lstStyle/>
                  <a:p>
                    <a:fld id="{F74764CA-86A4-4BE9-8CF5-C49FE864B3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7-4630-4212-8D7D-B9F353EE283F}"/>
                </c:ext>
              </c:extLst>
            </c:dLbl>
            <c:dLbl>
              <c:idx val="663"/>
              <c:tx>
                <c:rich>
                  <a:bodyPr/>
                  <a:lstStyle/>
                  <a:p>
                    <a:fld id="{03E3D8C4-25E3-4998-AD17-500439D2B3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8-4630-4212-8D7D-B9F353EE283F}"/>
                </c:ext>
              </c:extLst>
            </c:dLbl>
            <c:dLbl>
              <c:idx val="664"/>
              <c:tx>
                <c:rich>
                  <a:bodyPr/>
                  <a:lstStyle/>
                  <a:p>
                    <a:fld id="{B7FA884E-0EF2-4D23-8A36-73D182383F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9-4630-4212-8D7D-B9F353EE283F}"/>
                </c:ext>
              </c:extLst>
            </c:dLbl>
            <c:dLbl>
              <c:idx val="665"/>
              <c:tx>
                <c:rich>
                  <a:bodyPr/>
                  <a:lstStyle/>
                  <a:p>
                    <a:fld id="{87B4B374-CD0C-4744-98CC-6430918BA7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A-4630-4212-8D7D-B9F353EE283F}"/>
                </c:ext>
              </c:extLst>
            </c:dLbl>
            <c:dLbl>
              <c:idx val="666"/>
              <c:tx>
                <c:rich>
                  <a:bodyPr/>
                  <a:lstStyle/>
                  <a:p>
                    <a:fld id="{7471763E-84EC-4F72-A732-83779F3DD9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B-4630-4212-8D7D-B9F353EE283F}"/>
                </c:ext>
              </c:extLst>
            </c:dLbl>
            <c:dLbl>
              <c:idx val="667"/>
              <c:tx>
                <c:rich>
                  <a:bodyPr/>
                  <a:lstStyle/>
                  <a:p>
                    <a:fld id="{DF713842-B47A-4DE1-8C8C-A5E2CB6EB7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C-4630-4212-8D7D-B9F353EE283F}"/>
                </c:ext>
              </c:extLst>
            </c:dLbl>
            <c:dLbl>
              <c:idx val="668"/>
              <c:tx>
                <c:rich>
                  <a:bodyPr/>
                  <a:lstStyle/>
                  <a:p>
                    <a:fld id="{9CF91222-4027-41AC-B1AF-7376C45092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D-4630-4212-8D7D-B9F353EE283F}"/>
                </c:ext>
              </c:extLst>
            </c:dLbl>
            <c:dLbl>
              <c:idx val="669"/>
              <c:tx>
                <c:rich>
                  <a:bodyPr/>
                  <a:lstStyle/>
                  <a:p>
                    <a:fld id="{E4C616E1-F56A-426B-9691-9BC81C298E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E-4630-4212-8D7D-B9F353EE283F}"/>
                </c:ext>
              </c:extLst>
            </c:dLbl>
            <c:dLbl>
              <c:idx val="670"/>
              <c:tx>
                <c:rich>
                  <a:bodyPr/>
                  <a:lstStyle/>
                  <a:p>
                    <a:fld id="{48C595C0-26AF-44C9-9100-756FCEFD34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F-4630-4212-8D7D-B9F353EE283F}"/>
                </c:ext>
              </c:extLst>
            </c:dLbl>
            <c:dLbl>
              <c:idx val="671"/>
              <c:tx>
                <c:rich>
                  <a:bodyPr/>
                  <a:lstStyle/>
                  <a:p>
                    <a:fld id="{A611F007-4390-49EC-B9FA-7F12D54476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0-4630-4212-8D7D-B9F353EE283F}"/>
                </c:ext>
              </c:extLst>
            </c:dLbl>
            <c:dLbl>
              <c:idx val="672"/>
              <c:tx>
                <c:rich>
                  <a:bodyPr/>
                  <a:lstStyle/>
                  <a:p>
                    <a:fld id="{47D27624-B761-44BA-9CF9-E28F90C4C3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1-4630-4212-8D7D-B9F353EE283F}"/>
                </c:ext>
              </c:extLst>
            </c:dLbl>
            <c:dLbl>
              <c:idx val="673"/>
              <c:tx>
                <c:rich>
                  <a:bodyPr/>
                  <a:lstStyle/>
                  <a:p>
                    <a:fld id="{4D0FF564-600F-40FB-B15B-5FC223D342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2-4630-4212-8D7D-B9F353EE283F}"/>
                </c:ext>
              </c:extLst>
            </c:dLbl>
            <c:dLbl>
              <c:idx val="674"/>
              <c:tx>
                <c:rich>
                  <a:bodyPr/>
                  <a:lstStyle/>
                  <a:p>
                    <a:fld id="{74CF15A6-1E35-409F-8A7A-9AAD04DA59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3-4630-4212-8D7D-B9F353EE283F}"/>
                </c:ext>
              </c:extLst>
            </c:dLbl>
            <c:dLbl>
              <c:idx val="675"/>
              <c:tx>
                <c:rich>
                  <a:bodyPr/>
                  <a:lstStyle/>
                  <a:p>
                    <a:fld id="{133C023A-DF14-4072-9034-468F3A62CC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4-4630-4212-8D7D-B9F353EE283F}"/>
                </c:ext>
              </c:extLst>
            </c:dLbl>
            <c:dLbl>
              <c:idx val="676"/>
              <c:tx>
                <c:rich>
                  <a:bodyPr/>
                  <a:lstStyle/>
                  <a:p>
                    <a:fld id="{8775912C-C1BE-4131-B107-07DFCDF15F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5-4630-4212-8D7D-B9F353EE283F}"/>
                </c:ext>
              </c:extLst>
            </c:dLbl>
            <c:dLbl>
              <c:idx val="677"/>
              <c:tx>
                <c:rich>
                  <a:bodyPr/>
                  <a:lstStyle/>
                  <a:p>
                    <a:fld id="{13FC1A4A-851F-48D8-996B-098473445D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6-4630-4212-8D7D-B9F353EE283F}"/>
                </c:ext>
              </c:extLst>
            </c:dLbl>
            <c:dLbl>
              <c:idx val="678"/>
              <c:tx>
                <c:rich>
                  <a:bodyPr/>
                  <a:lstStyle/>
                  <a:p>
                    <a:fld id="{72FADDA4-E0D0-4EA4-9D45-F4CE2B84A1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7-4630-4212-8D7D-B9F353EE283F}"/>
                </c:ext>
              </c:extLst>
            </c:dLbl>
            <c:dLbl>
              <c:idx val="679"/>
              <c:tx>
                <c:rich>
                  <a:bodyPr/>
                  <a:lstStyle/>
                  <a:p>
                    <a:fld id="{2C34DF06-D5E8-4F3D-94B7-7D499944DE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8-4630-4212-8D7D-B9F353EE283F}"/>
                </c:ext>
              </c:extLst>
            </c:dLbl>
            <c:dLbl>
              <c:idx val="680"/>
              <c:tx>
                <c:rich>
                  <a:bodyPr/>
                  <a:lstStyle/>
                  <a:p>
                    <a:fld id="{92CBDB18-CDDF-4B89-824B-A90107BA14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9-4630-4212-8D7D-B9F353EE283F}"/>
                </c:ext>
              </c:extLst>
            </c:dLbl>
            <c:dLbl>
              <c:idx val="681"/>
              <c:tx>
                <c:rich>
                  <a:bodyPr/>
                  <a:lstStyle/>
                  <a:p>
                    <a:fld id="{CEF36071-17CE-4B93-BF2B-5DF97C276F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A-4630-4212-8D7D-B9F353EE283F}"/>
                </c:ext>
              </c:extLst>
            </c:dLbl>
            <c:dLbl>
              <c:idx val="682"/>
              <c:tx>
                <c:rich>
                  <a:bodyPr/>
                  <a:lstStyle/>
                  <a:p>
                    <a:fld id="{15130DF8-CFE8-480D-9677-06067B1590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B-4630-4212-8D7D-B9F353EE283F}"/>
                </c:ext>
              </c:extLst>
            </c:dLbl>
            <c:dLbl>
              <c:idx val="683"/>
              <c:tx>
                <c:rich>
                  <a:bodyPr/>
                  <a:lstStyle/>
                  <a:p>
                    <a:fld id="{66F3E3B5-4532-4C8C-9079-CE7E35CEF5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C-4630-4212-8D7D-B9F353EE283F}"/>
                </c:ext>
              </c:extLst>
            </c:dLbl>
            <c:dLbl>
              <c:idx val="684"/>
              <c:tx>
                <c:rich>
                  <a:bodyPr/>
                  <a:lstStyle/>
                  <a:p>
                    <a:fld id="{0DC131D4-637E-4F60-8AF7-645BC4FB45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D-4630-4212-8D7D-B9F353EE283F}"/>
                </c:ext>
              </c:extLst>
            </c:dLbl>
            <c:dLbl>
              <c:idx val="685"/>
              <c:tx>
                <c:rich>
                  <a:bodyPr/>
                  <a:lstStyle/>
                  <a:p>
                    <a:fld id="{086E5E28-9AC4-42CA-8CA9-C6055B667C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E-4630-4212-8D7D-B9F353EE283F}"/>
                </c:ext>
              </c:extLst>
            </c:dLbl>
            <c:dLbl>
              <c:idx val="686"/>
              <c:tx>
                <c:rich>
                  <a:bodyPr/>
                  <a:lstStyle/>
                  <a:p>
                    <a:fld id="{94598BAA-E388-499D-9524-0EA5D80B2E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F-4630-4212-8D7D-B9F353EE283F}"/>
                </c:ext>
              </c:extLst>
            </c:dLbl>
            <c:dLbl>
              <c:idx val="687"/>
              <c:tx>
                <c:rich>
                  <a:bodyPr/>
                  <a:lstStyle/>
                  <a:p>
                    <a:fld id="{7DF721C8-F54A-4B49-B0B6-DB17FF7A6D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0-4630-4212-8D7D-B9F353EE283F}"/>
                </c:ext>
              </c:extLst>
            </c:dLbl>
            <c:dLbl>
              <c:idx val="688"/>
              <c:tx>
                <c:rich>
                  <a:bodyPr/>
                  <a:lstStyle/>
                  <a:p>
                    <a:fld id="{AE7DCF2B-3BD0-439C-BF2D-324BC63E91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1-4630-4212-8D7D-B9F353EE283F}"/>
                </c:ext>
              </c:extLst>
            </c:dLbl>
            <c:dLbl>
              <c:idx val="689"/>
              <c:tx>
                <c:rich>
                  <a:bodyPr/>
                  <a:lstStyle/>
                  <a:p>
                    <a:fld id="{20F45AD8-350A-4952-9F7C-C914AC7B0A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2-4630-4212-8D7D-B9F353EE283F}"/>
                </c:ext>
              </c:extLst>
            </c:dLbl>
            <c:dLbl>
              <c:idx val="690"/>
              <c:tx>
                <c:rich>
                  <a:bodyPr/>
                  <a:lstStyle/>
                  <a:p>
                    <a:fld id="{AC2D1110-8027-49B0-AA42-4ACA65FBBD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3-4630-4212-8D7D-B9F353EE283F}"/>
                </c:ext>
              </c:extLst>
            </c:dLbl>
            <c:dLbl>
              <c:idx val="691"/>
              <c:tx>
                <c:rich>
                  <a:bodyPr/>
                  <a:lstStyle/>
                  <a:p>
                    <a:fld id="{DF451074-E375-4E69-816A-25DBB90CA2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4-4630-4212-8D7D-B9F353EE283F}"/>
                </c:ext>
              </c:extLst>
            </c:dLbl>
            <c:dLbl>
              <c:idx val="692"/>
              <c:tx>
                <c:rich>
                  <a:bodyPr/>
                  <a:lstStyle/>
                  <a:p>
                    <a:fld id="{DA20B28B-B80C-47CA-98F7-564CEEFE09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5-4630-4212-8D7D-B9F353EE283F}"/>
                </c:ext>
              </c:extLst>
            </c:dLbl>
            <c:dLbl>
              <c:idx val="693"/>
              <c:tx>
                <c:rich>
                  <a:bodyPr/>
                  <a:lstStyle/>
                  <a:p>
                    <a:fld id="{CA7A97A2-EEB3-470A-B514-BB1962A0ED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6-4630-4212-8D7D-B9F353EE283F}"/>
                </c:ext>
              </c:extLst>
            </c:dLbl>
            <c:dLbl>
              <c:idx val="694"/>
              <c:tx>
                <c:rich>
                  <a:bodyPr/>
                  <a:lstStyle/>
                  <a:p>
                    <a:fld id="{B4227698-FB49-4272-AC82-3756342ADE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7-4630-4212-8D7D-B9F353EE283F}"/>
                </c:ext>
              </c:extLst>
            </c:dLbl>
            <c:dLbl>
              <c:idx val="695"/>
              <c:tx>
                <c:rich>
                  <a:bodyPr/>
                  <a:lstStyle/>
                  <a:p>
                    <a:fld id="{A7037411-73FE-4647-84B4-D4F3BF5C91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8-4630-4212-8D7D-B9F353EE283F}"/>
                </c:ext>
              </c:extLst>
            </c:dLbl>
            <c:dLbl>
              <c:idx val="696"/>
              <c:tx>
                <c:rich>
                  <a:bodyPr/>
                  <a:lstStyle/>
                  <a:p>
                    <a:fld id="{453284A9-1254-46AA-ABC5-7BEFF61810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9-4630-4212-8D7D-B9F353EE283F}"/>
                </c:ext>
              </c:extLst>
            </c:dLbl>
            <c:dLbl>
              <c:idx val="697"/>
              <c:tx>
                <c:rich>
                  <a:bodyPr/>
                  <a:lstStyle/>
                  <a:p>
                    <a:fld id="{A12CFED3-722E-4303-836F-9D2A9EC869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A-4630-4212-8D7D-B9F353EE283F}"/>
                </c:ext>
              </c:extLst>
            </c:dLbl>
            <c:dLbl>
              <c:idx val="698"/>
              <c:tx>
                <c:rich>
                  <a:bodyPr/>
                  <a:lstStyle/>
                  <a:p>
                    <a:fld id="{3971F794-D77E-4906-A0ED-D117A61C7D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B-4630-4212-8D7D-B9F353EE283F}"/>
                </c:ext>
              </c:extLst>
            </c:dLbl>
            <c:dLbl>
              <c:idx val="699"/>
              <c:tx>
                <c:rich>
                  <a:bodyPr/>
                  <a:lstStyle/>
                  <a:p>
                    <a:fld id="{1EC01AEF-6CC3-49DC-8525-9A5CB267B5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C-4630-4212-8D7D-B9F353EE283F}"/>
                </c:ext>
              </c:extLst>
            </c:dLbl>
            <c:dLbl>
              <c:idx val="700"/>
              <c:tx>
                <c:rich>
                  <a:bodyPr/>
                  <a:lstStyle/>
                  <a:p>
                    <a:fld id="{B0D98AA1-7CDF-44AE-8178-CCF327CD57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D-4630-4212-8D7D-B9F353EE283F}"/>
                </c:ext>
              </c:extLst>
            </c:dLbl>
            <c:dLbl>
              <c:idx val="701"/>
              <c:tx>
                <c:rich>
                  <a:bodyPr/>
                  <a:lstStyle/>
                  <a:p>
                    <a:fld id="{7B9575AB-D9A0-4DC7-A81B-4A900DA745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E-4630-4212-8D7D-B9F353EE283F}"/>
                </c:ext>
              </c:extLst>
            </c:dLbl>
            <c:dLbl>
              <c:idx val="702"/>
              <c:tx>
                <c:rich>
                  <a:bodyPr/>
                  <a:lstStyle/>
                  <a:p>
                    <a:fld id="{4E176810-5DA3-49E6-8567-96CD0D0A48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F-4630-4212-8D7D-B9F353EE283F}"/>
                </c:ext>
              </c:extLst>
            </c:dLbl>
            <c:dLbl>
              <c:idx val="703"/>
              <c:tx>
                <c:rich>
                  <a:bodyPr/>
                  <a:lstStyle/>
                  <a:p>
                    <a:fld id="{A24B7FAA-C1ED-4AD0-8BFA-53273BDF56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0-4630-4212-8D7D-B9F353EE283F}"/>
                </c:ext>
              </c:extLst>
            </c:dLbl>
            <c:dLbl>
              <c:idx val="704"/>
              <c:tx>
                <c:rich>
                  <a:bodyPr/>
                  <a:lstStyle/>
                  <a:p>
                    <a:fld id="{E1BA3233-9B34-4830-98AC-E0DD8A8D89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1-4630-4212-8D7D-B9F353EE283F}"/>
                </c:ext>
              </c:extLst>
            </c:dLbl>
            <c:dLbl>
              <c:idx val="705"/>
              <c:tx>
                <c:rich>
                  <a:bodyPr/>
                  <a:lstStyle/>
                  <a:p>
                    <a:fld id="{D5933275-0FA1-49AD-B684-158449A9A7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2-4630-4212-8D7D-B9F353EE283F}"/>
                </c:ext>
              </c:extLst>
            </c:dLbl>
            <c:dLbl>
              <c:idx val="706"/>
              <c:tx>
                <c:rich>
                  <a:bodyPr/>
                  <a:lstStyle/>
                  <a:p>
                    <a:fld id="{96C272ED-FA32-48F1-BCC2-E13F1054AC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3-4630-4212-8D7D-B9F353EE283F}"/>
                </c:ext>
              </c:extLst>
            </c:dLbl>
            <c:dLbl>
              <c:idx val="707"/>
              <c:tx>
                <c:rich>
                  <a:bodyPr/>
                  <a:lstStyle/>
                  <a:p>
                    <a:fld id="{4AA48B9C-F781-4873-A2EE-B56D2D3C88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4-4630-4212-8D7D-B9F353EE283F}"/>
                </c:ext>
              </c:extLst>
            </c:dLbl>
            <c:dLbl>
              <c:idx val="708"/>
              <c:tx>
                <c:rich>
                  <a:bodyPr/>
                  <a:lstStyle/>
                  <a:p>
                    <a:fld id="{22225A42-99F4-45BE-87E3-06D200A9D2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5-4630-4212-8D7D-B9F353EE283F}"/>
                </c:ext>
              </c:extLst>
            </c:dLbl>
            <c:dLbl>
              <c:idx val="709"/>
              <c:tx>
                <c:rich>
                  <a:bodyPr/>
                  <a:lstStyle/>
                  <a:p>
                    <a:fld id="{B576FA3D-88E6-4A2B-A507-D5D77621FF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6-4630-4212-8D7D-B9F353EE283F}"/>
                </c:ext>
              </c:extLst>
            </c:dLbl>
            <c:dLbl>
              <c:idx val="710"/>
              <c:tx>
                <c:rich>
                  <a:bodyPr/>
                  <a:lstStyle/>
                  <a:p>
                    <a:fld id="{7A35A47A-0E97-4AC2-8015-66CC335B21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7-4630-4212-8D7D-B9F353EE283F}"/>
                </c:ext>
              </c:extLst>
            </c:dLbl>
            <c:dLbl>
              <c:idx val="711"/>
              <c:tx>
                <c:rich>
                  <a:bodyPr/>
                  <a:lstStyle/>
                  <a:p>
                    <a:fld id="{91C8BCFE-1AD7-47C9-9B43-43C61507C7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8-4630-4212-8D7D-B9F353EE283F}"/>
                </c:ext>
              </c:extLst>
            </c:dLbl>
            <c:dLbl>
              <c:idx val="712"/>
              <c:tx>
                <c:rich>
                  <a:bodyPr/>
                  <a:lstStyle/>
                  <a:p>
                    <a:fld id="{67E97BF2-4F7C-49F7-BC14-03D6833A7F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9-4630-4212-8D7D-B9F353EE283F}"/>
                </c:ext>
              </c:extLst>
            </c:dLbl>
            <c:dLbl>
              <c:idx val="713"/>
              <c:tx>
                <c:rich>
                  <a:bodyPr/>
                  <a:lstStyle/>
                  <a:p>
                    <a:fld id="{949CEC4F-94FE-4460-A1D6-F43FD6EDCA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A-4630-4212-8D7D-B9F353EE283F}"/>
                </c:ext>
              </c:extLst>
            </c:dLbl>
            <c:dLbl>
              <c:idx val="714"/>
              <c:tx>
                <c:rich>
                  <a:bodyPr/>
                  <a:lstStyle/>
                  <a:p>
                    <a:fld id="{02858974-2E99-46DE-83F6-786F050938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B-4630-4212-8D7D-B9F353EE283F}"/>
                </c:ext>
              </c:extLst>
            </c:dLbl>
            <c:dLbl>
              <c:idx val="715"/>
              <c:tx>
                <c:rich>
                  <a:bodyPr/>
                  <a:lstStyle/>
                  <a:p>
                    <a:fld id="{090073DB-CF57-45BD-B8BB-E766629840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C-4630-4212-8D7D-B9F353EE283F}"/>
                </c:ext>
              </c:extLst>
            </c:dLbl>
            <c:dLbl>
              <c:idx val="716"/>
              <c:tx>
                <c:rich>
                  <a:bodyPr/>
                  <a:lstStyle/>
                  <a:p>
                    <a:fld id="{91A31F23-5F44-494C-893D-07F9F7451F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D-4630-4212-8D7D-B9F353EE283F}"/>
                </c:ext>
              </c:extLst>
            </c:dLbl>
            <c:dLbl>
              <c:idx val="717"/>
              <c:tx>
                <c:rich>
                  <a:bodyPr/>
                  <a:lstStyle/>
                  <a:p>
                    <a:fld id="{496A4C96-1605-4E55-9F49-FA8F880416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E-4630-4212-8D7D-B9F353EE283F}"/>
                </c:ext>
              </c:extLst>
            </c:dLbl>
            <c:dLbl>
              <c:idx val="718"/>
              <c:tx>
                <c:rich>
                  <a:bodyPr/>
                  <a:lstStyle/>
                  <a:p>
                    <a:fld id="{CF08EDB7-E847-4F60-870F-9320DAD337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F-4630-4212-8D7D-B9F353EE283F}"/>
                </c:ext>
              </c:extLst>
            </c:dLbl>
            <c:dLbl>
              <c:idx val="719"/>
              <c:tx>
                <c:rich>
                  <a:bodyPr/>
                  <a:lstStyle/>
                  <a:p>
                    <a:fld id="{7DC26130-CF7A-4F1E-983F-B1300C2542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0-4630-4212-8D7D-B9F353EE283F}"/>
                </c:ext>
              </c:extLst>
            </c:dLbl>
            <c:dLbl>
              <c:idx val="720"/>
              <c:tx>
                <c:rich>
                  <a:bodyPr/>
                  <a:lstStyle/>
                  <a:p>
                    <a:fld id="{48141DA2-9353-4071-8C59-D84BD5B152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1-4630-4212-8D7D-B9F353EE283F}"/>
                </c:ext>
              </c:extLst>
            </c:dLbl>
            <c:dLbl>
              <c:idx val="721"/>
              <c:tx>
                <c:rich>
                  <a:bodyPr/>
                  <a:lstStyle/>
                  <a:p>
                    <a:fld id="{84EB09B5-B857-4823-B2C6-2A82E59C0F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2-4630-4212-8D7D-B9F353EE283F}"/>
                </c:ext>
              </c:extLst>
            </c:dLbl>
            <c:dLbl>
              <c:idx val="722"/>
              <c:tx>
                <c:rich>
                  <a:bodyPr/>
                  <a:lstStyle/>
                  <a:p>
                    <a:fld id="{2FDCDD8F-8A11-4921-80F8-EE3FC9B744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3-4630-4212-8D7D-B9F353EE283F}"/>
                </c:ext>
              </c:extLst>
            </c:dLbl>
            <c:dLbl>
              <c:idx val="723"/>
              <c:tx>
                <c:rich>
                  <a:bodyPr/>
                  <a:lstStyle/>
                  <a:p>
                    <a:fld id="{315DE476-2AE1-41A7-B173-ADC3C51C6F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4-4630-4212-8D7D-B9F353EE283F}"/>
                </c:ext>
              </c:extLst>
            </c:dLbl>
            <c:dLbl>
              <c:idx val="724"/>
              <c:tx>
                <c:rich>
                  <a:bodyPr/>
                  <a:lstStyle/>
                  <a:p>
                    <a:fld id="{226E5B88-FE2F-4812-A49B-2D813B97E5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5-4630-4212-8D7D-B9F353EE283F}"/>
                </c:ext>
              </c:extLst>
            </c:dLbl>
            <c:dLbl>
              <c:idx val="725"/>
              <c:tx>
                <c:rich>
                  <a:bodyPr/>
                  <a:lstStyle/>
                  <a:p>
                    <a:fld id="{14FE0A65-CF58-41B7-9F77-688BE4C47E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6-4630-4212-8D7D-B9F353EE283F}"/>
                </c:ext>
              </c:extLst>
            </c:dLbl>
            <c:dLbl>
              <c:idx val="726"/>
              <c:tx>
                <c:rich>
                  <a:bodyPr/>
                  <a:lstStyle/>
                  <a:p>
                    <a:fld id="{32654453-ADCB-4D58-BA09-99BA7FE648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7-4630-4212-8D7D-B9F353EE283F}"/>
                </c:ext>
              </c:extLst>
            </c:dLbl>
            <c:dLbl>
              <c:idx val="727"/>
              <c:tx>
                <c:rich>
                  <a:bodyPr/>
                  <a:lstStyle/>
                  <a:p>
                    <a:fld id="{EBB3CFC9-2949-4872-A498-A587D4CA03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8-4630-4212-8D7D-B9F353EE283F}"/>
                </c:ext>
              </c:extLst>
            </c:dLbl>
            <c:dLbl>
              <c:idx val="728"/>
              <c:tx>
                <c:rich>
                  <a:bodyPr/>
                  <a:lstStyle/>
                  <a:p>
                    <a:fld id="{70573522-2EF1-41C1-86C1-460290CD0B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9-4630-4212-8D7D-B9F353EE283F}"/>
                </c:ext>
              </c:extLst>
            </c:dLbl>
            <c:dLbl>
              <c:idx val="729"/>
              <c:tx>
                <c:rich>
                  <a:bodyPr/>
                  <a:lstStyle/>
                  <a:p>
                    <a:fld id="{EF282B57-F049-4507-99DA-DA2BB493BA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A-4630-4212-8D7D-B9F353EE283F}"/>
                </c:ext>
              </c:extLst>
            </c:dLbl>
            <c:dLbl>
              <c:idx val="730"/>
              <c:tx>
                <c:rich>
                  <a:bodyPr/>
                  <a:lstStyle/>
                  <a:p>
                    <a:fld id="{46C99785-4145-463D-BDA8-C82174DC86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B-4630-4212-8D7D-B9F353EE283F}"/>
                </c:ext>
              </c:extLst>
            </c:dLbl>
            <c:dLbl>
              <c:idx val="731"/>
              <c:tx>
                <c:rich>
                  <a:bodyPr/>
                  <a:lstStyle/>
                  <a:p>
                    <a:fld id="{36BFCADB-BC8B-4F34-B625-F144B75010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C-4630-4212-8D7D-B9F353EE283F}"/>
                </c:ext>
              </c:extLst>
            </c:dLbl>
            <c:dLbl>
              <c:idx val="732"/>
              <c:tx>
                <c:rich>
                  <a:bodyPr/>
                  <a:lstStyle/>
                  <a:p>
                    <a:fld id="{FCC956A7-7C5B-49BC-AAFD-C4C8C5AD12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D-4630-4212-8D7D-B9F353EE283F}"/>
                </c:ext>
              </c:extLst>
            </c:dLbl>
            <c:dLbl>
              <c:idx val="733"/>
              <c:tx>
                <c:rich>
                  <a:bodyPr/>
                  <a:lstStyle/>
                  <a:p>
                    <a:fld id="{3214F203-384B-4571-AED0-6C953B744F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E-4630-4212-8D7D-B9F353EE283F}"/>
                </c:ext>
              </c:extLst>
            </c:dLbl>
            <c:dLbl>
              <c:idx val="734"/>
              <c:tx>
                <c:rich>
                  <a:bodyPr/>
                  <a:lstStyle/>
                  <a:p>
                    <a:fld id="{FC20C1D6-8E9E-40CF-8DEF-1F45F1F6F8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F-4630-4212-8D7D-B9F353EE283F}"/>
                </c:ext>
              </c:extLst>
            </c:dLbl>
            <c:dLbl>
              <c:idx val="735"/>
              <c:tx>
                <c:rich>
                  <a:bodyPr/>
                  <a:lstStyle/>
                  <a:p>
                    <a:fld id="{95BD0605-1F1C-42ED-852E-C2F8CBE411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0-4630-4212-8D7D-B9F353EE283F}"/>
                </c:ext>
              </c:extLst>
            </c:dLbl>
            <c:dLbl>
              <c:idx val="736"/>
              <c:tx>
                <c:rich>
                  <a:bodyPr/>
                  <a:lstStyle/>
                  <a:p>
                    <a:fld id="{F8A3762A-1BF7-47C0-8857-F7F4899636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1-4630-4212-8D7D-B9F353EE283F}"/>
                </c:ext>
              </c:extLst>
            </c:dLbl>
            <c:dLbl>
              <c:idx val="737"/>
              <c:tx>
                <c:rich>
                  <a:bodyPr/>
                  <a:lstStyle/>
                  <a:p>
                    <a:fld id="{5A7317C9-8E66-4A95-BF9F-7013509720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2-4630-4212-8D7D-B9F353EE283F}"/>
                </c:ext>
              </c:extLst>
            </c:dLbl>
            <c:dLbl>
              <c:idx val="738"/>
              <c:tx>
                <c:rich>
                  <a:bodyPr/>
                  <a:lstStyle/>
                  <a:p>
                    <a:fld id="{13AD32D0-73FF-4DBB-BAB0-35BE6F1D8C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3-4630-4212-8D7D-B9F353EE283F}"/>
                </c:ext>
              </c:extLst>
            </c:dLbl>
            <c:dLbl>
              <c:idx val="739"/>
              <c:tx>
                <c:rich>
                  <a:bodyPr/>
                  <a:lstStyle/>
                  <a:p>
                    <a:fld id="{0214F56C-D643-48FE-BFB4-3CAF23072E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4-4630-4212-8D7D-B9F353EE283F}"/>
                </c:ext>
              </c:extLst>
            </c:dLbl>
            <c:dLbl>
              <c:idx val="740"/>
              <c:tx>
                <c:rich>
                  <a:bodyPr/>
                  <a:lstStyle/>
                  <a:p>
                    <a:fld id="{8D25CE25-3903-474E-B466-CF2FDA655E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5-4630-4212-8D7D-B9F353EE283F}"/>
                </c:ext>
              </c:extLst>
            </c:dLbl>
            <c:dLbl>
              <c:idx val="741"/>
              <c:tx>
                <c:rich>
                  <a:bodyPr/>
                  <a:lstStyle/>
                  <a:p>
                    <a:fld id="{53094780-709D-483A-A506-32E53D4737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6-4630-4212-8D7D-B9F353EE283F}"/>
                </c:ext>
              </c:extLst>
            </c:dLbl>
            <c:dLbl>
              <c:idx val="742"/>
              <c:tx>
                <c:rich>
                  <a:bodyPr/>
                  <a:lstStyle/>
                  <a:p>
                    <a:fld id="{1439AD2E-B8C2-4A0B-A0AA-00155790B0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7-4630-4212-8D7D-B9F353EE283F}"/>
                </c:ext>
              </c:extLst>
            </c:dLbl>
            <c:dLbl>
              <c:idx val="743"/>
              <c:tx>
                <c:rich>
                  <a:bodyPr/>
                  <a:lstStyle/>
                  <a:p>
                    <a:fld id="{A9B2989E-C074-4E46-83E5-82612BB25C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8-4630-4212-8D7D-B9F353EE283F}"/>
                </c:ext>
              </c:extLst>
            </c:dLbl>
            <c:dLbl>
              <c:idx val="744"/>
              <c:tx>
                <c:rich>
                  <a:bodyPr/>
                  <a:lstStyle/>
                  <a:p>
                    <a:fld id="{C2EBE4E8-C447-48D8-AE5F-131B96D4A4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9-4630-4212-8D7D-B9F353EE283F}"/>
                </c:ext>
              </c:extLst>
            </c:dLbl>
            <c:dLbl>
              <c:idx val="745"/>
              <c:tx>
                <c:rich>
                  <a:bodyPr/>
                  <a:lstStyle/>
                  <a:p>
                    <a:fld id="{B3CD840C-D694-4DCD-B85B-8BC858C494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A-4630-4212-8D7D-B9F353EE283F}"/>
                </c:ext>
              </c:extLst>
            </c:dLbl>
            <c:dLbl>
              <c:idx val="746"/>
              <c:tx>
                <c:rich>
                  <a:bodyPr/>
                  <a:lstStyle/>
                  <a:p>
                    <a:fld id="{DBB34B1B-B441-482F-9DC4-7FCAAAF470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B-4630-4212-8D7D-B9F353EE283F}"/>
                </c:ext>
              </c:extLst>
            </c:dLbl>
            <c:dLbl>
              <c:idx val="747"/>
              <c:tx>
                <c:rich>
                  <a:bodyPr/>
                  <a:lstStyle/>
                  <a:p>
                    <a:fld id="{32BBF0EA-C9BD-4547-A411-58FDDCD299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C-4630-4212-8D7D-B9F353EE283F}"/>
                </c:ext>
              </c:extLst>
            </c:dLbl>
            <c:dLbl>
              <c:idx val="748"/>
              <c:tx>
                <c:rich>
                  <a:bodyPr/>
                  <a:lstStyle/>
                  <a:p>
                    <a:fld id="{D62A2C47-DFA5-44B8-8F9C-26B63EAEFF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D-4630-4212-8D7D-B9F353EE283F}"/>
                </c:ext>
              </c:extLst>
            </c:dLbl>
            <c:dLbl>
              <c:idx val="749"/>
              <c:tx>
                <c:rich>
                  <a:bodyPr/>
                  <a:lstStyle/>
                  <a:p>
                    <a:fld id="{8A3CDD8D-C484-4ABB-95EE-9A63A63B6A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E-4630-4212-8D7D-B9F353EE283F}"/>
                </c:ext>
              </c:extLst>
            </c:dLbl>
            <c:dLbl>
              <c:idx val="750"/>
              <c:tx>
                <c:rich>
                  <a:bodyPr/>
                  <a:lstStyle/>
                  <a:p>
                    <a:fld id="{3A402FB8-15FC-4532-BE31-EC71D625F4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F-4630-4212-8D7D-B9F353EE283F}"/>
                </c:ext>
              </c:extLst>
            </c:dLbl>
            <c:dLbl>
              <c:idx val="751"/>
              <c:tx>
                <c:rich>
                  <a:bodyPr/>
                  <a:lstStyle/>
                  <a:p>
                    <a:fld id="{663B09CE-1D7B-4221-843A-FC83E63751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0-4630-4212-8D7D-B9F353EE283F}"/>
                </c:ext>
              </c:extLst>
            </c:dLbl>
            <c:dLbl>
              <c:idx val="752"/>
              <c:tx>
                <c:rich>
                  <a:bodyPr/>
                  <a:lstStyle/>
                  <a:p>
                    <a:fld id="{83C6E5DE-C09A-437D-85B8-4FA558D3D1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1-4630-4212-8D7D-B9F353EE283F}"/>
                </c:ext>
              </c:extLst>
            </c:dLbl>
            <c:dLbl>
              <c:idx val="753"/>
              <c:tx>
                <c:rich>
                  <a:bodyPr/>
                  <a:lstStyle/>
                  <a:p>
                    <a:fld id="{690B34A4-CA8B-4432-85A0-24BF9A4B87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2-4630-4212-8D7D-B9F353EE283F}"/>
                </c:ext>
              </c:extLst>
            </c:dLbl>
            <c:dLbl>
              <c:idx val="754"/>
              <c:tx>
                <c:rich>
                  <a:bodyPr/>
                  <a:lstStyle/>
                  <a:p>
                    <a:fld id="{FF0E0715-00B5-4E2B-A13A-949B4B8CC8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3-4630-4212-8D7D-B9F353EE283F}"/>
                </c:ext>
              </c:extLst>
            </c:dLbl>
            <c:dLbl>
              <c:idx val="755"/>
              <c:tx>
                <c:rich>
                  <a:bodyPr/>
                  <a:lstStyle/>
                  <a:p>
                    <a:fld id="{E123CEAB-2167-4494-9C32-2D3AAAB766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4-4630-4212-8D7D-B9F353EE283F}"/>
                </c:ext>
              </c:extLst>
            </c:dLbl>
            <c:dLbl>
              <c:idx val="756"/>
              <c:tx>
                <c:rich>
                  <a:bodyPr/>
                  <a:lstStyle/>
                  <a:p>
                    <a:fld id="{87525610-13BD-4FDF-A311-00E0439F56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5-4630-4212-8D7D-B9F353EE283F}"/>
                </c:ext>
              </c:extLst>
            </c:dLbl>
            <c:dLbl>
              <c:idx val="757"/>
              <c:tx>
                <c:rich>
                  <a:bodyPr/>
                  <a:lstStyle/>
                  <a:p>
                    <a:fld id="{14B05EEC-F4DC-406F-A038-0D24385CF2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6-4630-4212-8D7D-B9F353EE283F}"/>
                </c:ext>
              </c:extLst>
            </c:dLbl>
            <c:dLbl>
              <c:idx val="758"/>
              <c:tx>
                <c:rich>
                  <a:bodyPr/>
                  <a:lstStyle/>
                  <a:p>
                    <a:fld id="{330163EB-38BB-4087-830D-1F2AC629E3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7-4630-4212-8D7D-B9F353EE283F}"/>
                </c:ext>
              </c:extLst>
            </c:dLbl>
            <c:dLbl>
              <c:idx val="759"/>
              <c:tx>
                <c:rich>
                  <a:bodyPr/>
                  <a:lstStyle/>
                  <a:p>
                    <a:fld id="{B5B376D7-01E7-4DD8-A599-C4DFB60808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8-4630-4212-8D7D-B9F353EE283F}"/>
                </c:ext>
              </c:extLst>
            </c:dLbl>
            <c:dLbl>
              <c:idx val="760"/>
              <c:tx>
                <c:rich>
                  <a:bodyPr/>
                  <a:lstStyle/>
                  <a:p>
                    <a:fld id="{8A57CDA6-4867-41CF-8427-B1523E56FA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9-4630-4212-8D7D-B9F353EE283F}"/>
                </c:ext>
              </c:extLst>
            </c:dLbl>
            <c:dLbl>
              <c:idx val="761"/>
              <c:tx>
                <c:rich>
                  <a:bodyPr/>
                  <a:lstStyle/>
                  <a:p>
                    <a:fld id="{D39AC694-5038-4ED5-B2A6-F28AB53127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A-4630-4212-8D7D-B9F353EE283F}"/>
                </c:ext>
              </c:extLst>
            </c:dLbl>
            <c:dLbl>
              <c:idx val="762"/>
              <c:tx>
                <c:rich>
                  <a:bodyPr/>
                  <a:lstStyle/>
                  <a:p>
                    <a:fld id="{99205AC1-C17B-4C50-967A-B3E9794E73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B-4630-4212-8D7D-B9F353EE283F}"/>
                </c:ext>
              </c:extLst>
            </c:dLbl>
            <c:dLbl>
              <c:idx val="763"/>
              <c:tx>
                <c:rich>
                  <a:bodyPr/>
                  <a:lstStyle/>
                  <a:p>
                    <a:fld id="{B53ADC59-11A7-453D-A962-84FC89F964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C-4630-4212-8D7D-B9F353EE283F}"/>
                </c:ext>
              </c:extLst>
            </c:dLbl>
            <c:dLbl>
              <c:idx val="764"/>
              <c:tx>
                <c:rich>
                  <a:bodyPr/>
                  <a:lstStyle/>
                  <a:p>
                    <a:fld id="{AE656753-3A17-42B9-831B-D57C8C4F00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D-4630-4212-8D7D-B9F353EE283F}"/>
                </c:ext>
              </c:extLst>
            </c:dLbl>
            <c:dLbl>
              <c:idx val="765"/>
              <c:tx>
                <c:rich>
                  <a:bodyPr/>
                  <a:lstStyle/>
                  <a:p>
                    <a:fld id="{33FA7728-FA62-4CCE-959C-8C28692337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E-4630-4212-8D7D-B9F353EE283F}"/>
                </c:ext>
              </c:extLst>
            </c:dLbl>
            <c:dLbl>
              <c:idx val="766"/>
              <c:tx>
                <c:rich>
                  <a:bodyPr/>
                  <a:lstStyle/>
                  <a:p>
                    <a:fld id="{D4DD1AB8-A3BF-474A-BC4E-5E8B22BC1D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F-4630-4212-8D7D-B9F353EE283F}"/>
                </c:ext>
              </c:extLst>
            </c:dLbl>
            <c:dLbl>
              <c:idx val="767"/>
              <c:tx>
                <c:rich>
                  <a:bodyPr/>
                  <a:lstStyle/>
                  <a:p>
                    <a:fld id="{BF4EF53F-354A-4506-AD25-00230315A8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0-4630-4212-8D7D-B9F353EE283F}"/>
                </c:ext>
              </c:extLst>
            </c:dLbl>
            <c:dLbl>
              <c:idx val="768"/>
              <c:tx>
                <c:rich>
                  <a:bodyPr/>
                  <a:lstStyle/>
                  <a:p>
                    <a:fld id="{FCF0DC50-AEAC-42DF-B7B1-0A571344AE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1-4630-4212-8D7D-B9F353EE283F}"/>
                </c:ext>
              </c:extLst>
            </c:dLbl>
            <c:dLbl>
              <c:idx val="769"/>
              <c:tx>
                <c:rich>
                  <a:bodyPr/>
                  <a:lstStyle/>
                  <a:p>
                    <a:fld id="{DF80DB8E-780F-41D6-ADFD-D6A44079B4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2-4630-4212-8D7D-B9F353EE283F}"/>
                </c:ext>
              </c:extLst>
            </c:dLbl>
            <c:dLbl>
              <c:idx val="770"/>
              <c:tx>
                <c:rich>
                  <a:bodyPr/>
                  <a:lstStyle/>
                  <a:p>
                    <a:fld id="{3F098B75-73FD-4D36-8D50-902C8B1DAD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3-4630-4212-8D7D-B9F353EE283F}"/>
                </c:ext>
              </c:extLst>
            </c:dLbl>
            <c:dLbl>
              <c:idx val="771"/>
              <c:tx>
                <c:rich>
                  <a:bodyPr/>
                  <a:lstStyle/>
                  <a:p>
                    <a:fld id="{F1A50844-F36A-49B2-A695-BF5A40BD84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4-4630-4212-8D7D-B9F353EE283F}"/>
                </c:ext>
              </c:extLst>
            </c:dLbl>
            <c:dLbl>
              <c:idx val="772"/>
              <c:tx>
                <c:rich>
                  <a:bodyPr/>
                  <a:lstStyle/>
                  <a:p>
                    <a:fld id="{47A6451A-FF8F-4C46-8FDF-32123D1792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5-4630-4212-8D7D-B9F353EE283F}"/>
                </c:ext>
              </c:extLst>
            </c:dLbl>
            <c:dLbl>
              <c:idx val="773"/>
              <c:tx>
                <c:rich>
                  <a:bodyPr/>
                  <a:lstStyle/>
                  <a:p>
                    <a:fld id="{1270654A-7F56-4523-A234-D31F0D3316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6-4630-4212-8D7D-B9F353EE283F}"/>
                </c:ext>
              </c:extLst>
            </c:dLbl>
            <c:dLbl>
              <c:idx val="774"/>
              <c:tx>
                <c:rich>
                  <a:bodyPr/>
                  <a:lstStyle/>
                  <a:p>
                    <a:fld id="{34D699E2-811A-4E99-95A7-F0CCECDC2C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7-4630-4212-8D7D-B9F353EE283F}"/>
                </c:ext>
              </c:extLst>
            </c:dLbl>
            <c:dLbl>
              <c:idx val="775"/>
              <c:tx>
                <c:rich>
                  <a:bodyPr/>
                  <a:lstStyle/>
                  <a:p>
                    <a:fld id="{D7D009DD-3116-4DF6-8F20-37ED0664D8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8-4630-4212-8D7D-B9F353EE283F}"/>
                </c:ext>
              </c:extLst>
            </c:dLbl>
            <c:dLbl>
              <c:idx val="776"/>
              <c:tx>
                <c:rich>
                  <a:bodyPr/>
                  <a:lstStyle/>
                  <a:p>
                    <a:fld id="{4C93A27A-2F2D-4CB0-A35D-31D2C15184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9-4630-4212-8D7D-B9F353EE283F}"/>
                </c:ext>
              </c:extLst>
            </c:dLbl>
            <c:dLbl>
              <c:idx val="777"/>
              <c:tx>
                <c:rich>
                  <a:bodyPr/>
                  <a:lstStyle/>
                  <a:p>
                    <a:fld id="{7898CD1D-2973-4F84-B009-9BFE73AE74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A-4630-4212-8D7D-B9F353EE283F}"/>
                </c:ext>
              </c:extLst>
            </c:dLbl>
            <c:dLbl>
              <c:idx val="778"/>
              <c:tx>
                <c:rich>
                  <a:bodyPr/>
                  <a:lstStyle/>
                  <a:p>
                    <a:fld id="{4B7BEC2B-589F-41F3-BF80-446C3F6ED5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B-4630-4212-8D7D-B9F353EE283F}"/>
                </c:ext>
              </c:extLst>
            </c:dLbl>
            <c:dLbl>
              <c:idx val="779"/>
              <c:tx>
                <c:rich>
                  <a:bodyPr/>
                  <a:lstStyle/>
                  <a:p>
                    <a:fld id="{86E4045C-58F8-4FB5-A497-0F012FC693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C-4630-4212-8D7D-B9F353EE283F}"/>
                </c:ext>
              </c:extLst>
            </c:dLbl>
            <c:dLbl>
              <c:idx val="780"/>
              <c:tx>
                <c:rich>
                  <a:bodyPr/>
                  <a:lstStyle/>
                  <a:p>
                    <a:fld id="{81C4B7AB-FDDE-4887-B67B-7C9B6234E8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D-4630-4212-8D7D-B9F353EE283F}"/>
                </c:ext>
              </c:extLst>
            </c:dLbl>
            <c:dLbl>
              <c:idx val="781"/>
              <c:tx>
                <c:rich>
                  <a:bodyPr/>
                  <a:lstStyle/>
                  <a:p>
                    <a:fld id="{4BCEAD78-AD74-43A7-A19C-2657D0BFA0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E-4630-4212-8D7D-B9F353EE283F}"/>
                </c:ext>
              </c:extLst>
            </c:dLbl>
            <c:dLbl>
              <c:idx val="782"/>
              <c:tx>
                <c:rich>
                  <a:bodyPr/>
                  <a:lstStyle/>
                  <a:p>
                    <a:fld id="{40C760D8-ADDF-47C1-8831-637CB35250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F-4630-4212-8D7D-B9F353EE283F}"/>
                </c:ext>
              </c:extLst>
            </c:dLbl>
            <c:dLbl>
              <c:idx val="783"/>
              <c:tx>
                <c:rich>
                  <a:bodyPr/>
                  <a:lstStyle/>
                  <a:p>
                    <a:fld id="{5EC44948-CB7A-4D64-B726-0E9F771401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0-4630-4212-8D7D-B9F353EE283F}"/>
                </c:ext>
              </c:extLst>
            </c:dLbl>
            <c:dLbl>
              <c:idx val="784"/>
              <c:tx>
                <c:rich>
                  <a:bodyPr/>
                  <a:lstStyle/>
                  <a:p>
                    <a:fld id="{FD28BF04-99CA-4435-91B0-BA45F0B89A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1-4630-4212-8D7D-B9F353EE283F}"/>
                </c:ext>
              </c:extLst>
            </c:dLbl>
            <c:dLbl>
              <c:idx val="785"/>
              <c:tx>
                <c:rich>
                  <a:bodyPr/>
                  <a:lstStyle/>
                  <a:p>
                    <a:fld id="{AE9146BB-8614-46B5-A68D-13C1FB7907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2-4630-4212-8D7D-B9F353EE283F}"/>
                </c:ext>
              </c:extLst>
            </c:dLbl>
            <c:dLbl>
              <c:idx val="786"/>
              <c:tx>
                <c:rich>
                  <a:bodyPr/>
                  <a:lstStyle/>
                  <a:p>
                    <a:fld id="{A29D0BCE-0600-4E3E-8BE0-5025C9FA8B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3-4630-4212-8D7D-B9F353EE283F}"/>
                </c:ext>
              </c:extLst>
            </c:dLbl>
            <c:dLbl>
              <c:idx val="787"/>
              <c:tx>
                <c:rich>
                  <a:bodyPr/>
                  <a:lstStyle/>
                  <a:p>
                    <a:fld id="{C80571CB-E17C-41CD-8960-C29BAF1327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4-4630-4212-8D7D-B9F353EE283F}"/>
                </c:ext>
              </c:extLst>
            </c:dLbl>
            <c:dLbl>
              <c:idx val="788"/>
              <c:tx>
                <c:rich>
                  <a:bodyPr/>
                  <a:lstStyle/>
                  <a:p>
                    <a:fld id="{A53176B8-B10B-49CD-BA1A-3A9C2D0E2D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5-4630-4212-8D7D-B9F353EE283F}"/>
                </c:ext>
              </c:extLst>
            </c:dLbl>
            <c:dLbl>
              <c:idx val="789"/>
              <c:tx>
                <c:rich>
                  <a:bodyPr/>
                  <a:lstStyle/>
                  <a:p>
                    <a:fld id="{E8C0DE9A-14A2-40CC-A682-9E822A4DFA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6-4630-4212-8D7D-B9F353EE283F}"/>
                </c:ext>
              </c:extLst>
            </c:dLbl>
            <c:dLbl>
              <c:idx val="790"/>
              <c:tx>
                <c:rich>
                  <a:bodyPr/>
                  <a:lstStyle/>
                  <a:p>
                    <a:fld id="{C1F5FF8E-19A6-42E3-BA3E-777BB91FF0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7-4630-4212-8D7D-B9F353EE283F}"/>
                </c:ext>
              </c:extLst>
            </c:dLbl>
            <c:dLbl>
              <c:idx val="791"/>
              <c:tx>
                <c:rich>
                  <a:bodyPr/>
                  <a:lstStyle/>
                  <a:p>
                    <a:fld id="{DC4C1A08-41A7-4102-A00E-1B4214F64E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8-4630-4212-8D7D-B9F353EE283F}"/>
                </c:ext>
              </c:extLst>
            </c:dLbl>
            <c:dLbl>
              <c:idx val="792"/>
              <c:tx>
                <c:rich>
                  <a:bodyPr/>
                  <a:lstStyle/>
                  <a:p>
                    <a:fld id="{30A4FF0F-919E-4594-A067-65C34A5888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9-4630-4212-8D7D-B9F353EE283F}"/>
                </c:ext>
              </c:extLst>
            </c:dLbl>
            <c:dLbl>
              <c:idx val="793"/>
              <c:tx>
                <c:rich>
                  <a:bodyPr/>
                  <a:lstStyle/>
                  <a:p>
                    <a:fld id="{A9137B0A-950F-43BD-BAF8-2BE792CBEC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A-4630-4212-8D7D-B9F353EE283F}"/>
                </c:ext>
              </c:extLst>
            </c:dLbl>
            <c:dLbl>
              <c:idx val="794"/>
              <c:tx>
                <c:rich>
                  <a:bodyPr/>
                  <a:lstStyle/>
                  <a:p>
                    <a:fld id="{89DF96A0-C992-42A7-9B71-E8C71C0DCE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B-4630-4212-8D7D-B9F353EE283F}"/>
                </c:ext>
              </c:extLst>
            </c:dLbl>
            <c:dLbl>
              <c:idx val="795"/>
              <c:tx>
                <c:rich>
                  <a:bodyPr/>
                  <a:lstStyle/>
                  <a:p>
                    <a:fld id="{0B620B5A-7B2A-4652-8DFA-875F6089CF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C-4630-4212-8D7D-B9F353EE283F}"/>
                </c:ext>
              </c:extLst>
            </c:dLbl>
            <c:dLbl>
              <c:idx val="796"/>
              <c:tx>
                <c:rich>
                  <a:bodyPr/>
                  <a:lstStyle/>
                  <a:p>
                    <a:fld id="{9652CEC8-2172-4ABA-9860-1820EDF0BE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D-4630-4212-8D7D-B9F353EE283F}"/>
                </c:ext>
              </c:extLst>
            </c:dLbl>
            <c:dLbl>
              <c:idx val="797"/>
              <c:tx>
                <c:rich>
                  <a:bodyPr/>
                  <a:lstStyle/>
                  <a:p>
                    <a:fld id="{0DF7C27B-9B66-45CB-AA3B-422463C27C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E-4630-4212-8D7D-B9F353EE283F}"/>
                </c:ext>
              </c:extLst>
            </c:dLbl>
            <c:dLbl>
              <c:idx val="798"/>
              <c:tx>
                <c:rich>
                  <a:bodyPr/>
                  <a:lstStyle/>
                  <a:p>
                    <a:fld id="{E37D3202-5D10-4008-A47D-E381C8B88F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F-4630-4212-8D7D-B9F353EE283F}"/>
                </c:ext>
              </c:extLst>
            </c:dLbl>
            <c:dLbl>
              <c:idx val="799"/>
              <c:tx>
                <c:rich>
                  <a:bodyPr/>
                  <a:lstStyle/>
                  <a:p>
                    <a:fld id="{EBDF7FB4-51F4-48AB-84C6-8892E14575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0-4630-4212-8D7D-B9F353EE283F}"/>
                </c:ext>
              </c:extLst>
            </c:dLbl>
            <c:dLbl>
              <c:idx val="800"/>
              <c:tx>
                <c:rich>
                  <a:bodyPr/>
                  <a:lstStyle/>
                  <a:p>
                    <a:fld id="{D7CB16C1-76DD-439B-A596-E48061CDCA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1-4630-4212-8D7D-B9F353EE283F}"/>
                </c:ext>
              </c:extLst>
            </c:dLbl>
            <c:dLbl>
              <c:idx val="801"/>
              <c:tx>
                <c:rich>
                  <a:bodyPr/>
                  <a:lstStyle/>
                  <a:p>
                    <a:fld id="{BDF80712-5A60-49E2-9075-1FB564278B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2-4630-4212-8D7D-B9F353EE283F}"/>
                </c:ext>
              </c:extLst>
            </c:dLbl>
            <c:dLbl>
              <c:idx val="802"/>
              <c:tx>
                <c:rich>
                  <a:bodyPr/>
                  <a:lstStyle/>
                  <a:p>
                    <a:fld id="{A4E82901-4A25-4796-94C4-E550B55203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3-4630-4212-8D7D-B9F353EE283F}"/>
                </c:ext>
              </c:extLst>
            </c:dLbl>
            <c:dLbl>
              <c:idx val="803"/>
              <c:tx>
                <c:rich>
                  <a:bodyPr/>
                  <a:lstStyle/>
                  <a:p>
                    <a:fld id="{FB1100B0-4D3A-4D1F-B83B-F9C62510D0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4-4630-4212-8D7D-B9F353EE283F}"/>
                </c:ext>
              </c:extLst>
            </c:dLbl>
            <c:dLbl>
              <c:idx val="804"/>
              <c:tx>
                <c:rich>
                  <a:bodyPr/>
                  <a:lstStyle/>
                  <a:p>
                    <a:fld id="{04BC68FF-B3F6-45DF-94C6-D8F0FF704F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5-4630-4212-8D7D-B9F353EE283F}"/>
                </c:ext>
              </c:extLst>
            </c:dLbl>
            <c:dLbl>
              <c:idx val="805"/>
              <c:tx>
                <c:rich>
                  <a:bodyPr/>
                  <a:lstStyle/>
                  <a:p>
                    <a:fld id="{9541350B-AE20-41B3-8FA7-8C49161FC8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6-4630-4212-8D7D-B9F353EE283F}"/>
                </c:ext>
              </c:extLst>
            </c:dLbl>
            <c:dLbl>
              <c:idx val="806"/>
              <c:tx>
                <c:rich>
                  <a:bodyPr/>
                  <a:lstStyle/>
                  <a:p>
                    <a:fld id="{3FC3C4CA-39C1-405E-AB89-AC529807F5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7-4630-4212-8D7D-B9F353EE283F}"/>
                </c:ext>
              </c:extLst>
            </c:dLbl>
            <c:dLbl>
              <c:idx val="807"/>
              <c:tx>
                <c:rich>
                  <a:bodyPr/>
                  <a:lstStyle/>
                  <a:p>
                    <a:fld id="{096F3C8F-214C-4DAC-8553-DF65A375E6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8-4630-4212-8D7D-B9F353EE283F}"/>
                </c:ext>
              </c:extLst>
            </c:dLbl>
            <c:dLbl>
              <c:idx val="808"/>
              <c:tx>
                <c:rich>
                  <a:bodyPr/>
                  <a:lstStyle/>
                  <a:p>
                    <a:fld id="{F29FE18B-435B-4B86-B10F-0FB8E9DB6A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9-4630-4212-8D7D-B9F353EE283F}"/>
                </c:ext>
              </c:extLst>
            </c:dLbl>
            <c:dLbl>
              <c:idx val="809"/>
              <c:tx>
                <c:rich>
                  <a:bodyPr/>
                  <a:lstStyle/>
                  <a:p>
                    <a:fld id="{2AAF6FC8-34A2-4D6A-B92E-9B0CDFB53F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A-4630-4212-8D7D-B9F353EE283F}"/>
                </c:ext>
              </c:extLst>
            </c:dLbl>
            <c:dLbl>
              <c:idx val="810"/>
              <c:tx>
                <c:rich>
                  <a:bodyPr/>
                  <a:lstStyle/>
                  <a:p>
                    <a:fld id="{DCFF3207-E290-44F1-96CB-A6C922EA1C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B-4630-4212-8D7D-B9F353EE283F}"/>
                </c:ext>
              </c:extLst>
            </c:dLbl>
            <c:dLbl>
              <c:idx val="811"/>
              <c:tx>
                <c:rich>
                  <a:bodyPr/>
                  <a:lstStyle/>
                  <a:p>
                    <a:fld id="{DF23457B-7C75-4385-81FE-509C181913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C-4630-4212-8D7D-B9F353EE283F}"/>
                </c:ext>
              </c:extLst>
            </c:dLbl>
            <c:dLbl>
              <c:idx val="812"/>
              <c:tx>
                <c:rich>
                  <a:bodyPr/>
                  <a:lstStyle/>
                  <a:p>
                    <a:fld id="{D2BA1C61-4617-4695-ADB8-4717DB19DD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D-4630-4212-8D7D-B9F353EE283F}"/>
                </c:ext>
              </c:extLst>
            </c:dLbl>
            <c:dLbl>
              <c:idx val="813"/>
              <c:tx>
                <c:rich>
                  <a:bodyPr/>
                  <a:lstStyle/>
                  <a:p>
                    <a:fld id="{1806AD97-DEE8-45E9-8856-C4AFA19692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E-4630-4212-8D7D-B9F353EE283F}"/>
                </c:ext>
              </c:extLst>
            </c:dLbl>
            <c:dLbl>
              <c:idx val="814"/>
              <c:tx>
                <c:rich>
                  <a:bodyPr/>
                  <a:lstStyle/>
                  <a:p>
                    <a:fld id="{8904CBB5-FF78-4AF6-BD9F-00CAC695EF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F-4630-4212-8D7D-B9F353EE283F}"/>
                </c:ext>
              </c:extLst>
            </c:dLbl>
            <c:dLbl>
              <c:idx val="815"/>
              <c:tx>
                <c:rich>
                  <a:bodyPr/>
                  <a:lstStyle/>
                  <a:p>
                    <a:fld id="{6A1F7D5B-70EA-4A70-892F-76AD26EB43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0-4630-4212-8D7D-B9F353EE283F}"/>
                </c:ext>
              </c:extLst>
            </c:dLbl>
            <c:dLbl>
              <c:idx val="816"/>
              <c:tx>
                <c:rich>
                  <a:bodyPr/>
                  <a:lstStyle/>
                  <a:p>
                    <a:fld id="{74543619-2810-410D-A7C1-ADFFB2F176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1-4630-4212-8D7D-B9F353EE283F}"/>
                </c:ext>
              </c:extLst>
            </c:dLbl>
            <c:dLbl>
              <c:idx val="817"/>
              <c:tx>
                <c:rich>
                  <a:bodyPr/>
                  <a:lstStyle/>
                  <a:p>
                    <a:fld id="{28316BAF-07C0-4CA7-A201-BDAA5CE45A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2-4630-4212-8D7D-B9F353EE283F}"/>
                </c:ext>
              </c:extLst>
            </c:dLbl>
            <c:dLbl>
              <c:idx val="818"/>
              <c:tx>
                <c:rich>
                  <a:bodyPr/>
                  <a:lstStyle/>
                  <a:p>
                    <a:fld id="{537451DB-9C60-483F-BC8A-E0DC24D553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3-4630-4212-8D7D-B9F353EE283F}"/>
                </c:ext>
              </c:extLst>
            </c:dLbl>
            <c:dLbl>
              <c:idx val="819"/>
              <c:tx>
                <c:rich>
                  <a:bodyPr/>
                  <a:lstStyle/>
                  <a:p>
                    <a:fld id="{644E8770-B6C9-48C0-9DD9-2F8BD89CAF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4-4630-4212-8D7D-B9F353EE283F}"/>
                </c:ext>
              </c:extLst>
            </c:dLbl>
            <c:dLbl>
              <c:idx val="820"/>
              <c:tx>
                <c:rich>
                  <a:bodyPr/>
                  <a:lstStyle/>
                  <a:p>
                    <a:fld id="{986691BA-5A38-469A-8F2E-46391749D3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5-4630-4212-8D7D-B9F353EE283F}"/>
                </c:ext>
              </c:extLst>
            </c:dLbl>
            <c:dLbl>
              <c:idx val="821"/>
              <c:tx>
                <c:rich>
                  <a:bodyPr/>
                  <a:lstStyle/>
                  <a:p>
                    <a:fld id="{4F121CFC-F48C-4779-B841-37F400EEEB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6-4630-4212-8D7D-B9F353EE283F}"/>
                </c:ext>
              </c:extLst>
            </c:dLbl>
            <c:dLbl>
              <c:idx val="822"/>
              <c:tx>
                <c:rich>
                  <a:bodyPr/>
                  <a:lstStyle/>
                  <a:p>
                    <a:fld id="{8FF7EB28-B067-488E-A515-C2C5AD21E7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7-4630-4212-8D7D-B9F353EE283F}"/>
                </c:ext>
              </c:extLst>
            </c:dLbl>
            <c:dLbl>
              <c:idx val="823"/>
              <c:tx>
                <c:rich>
                  <a:bodyPr/>
                  <a:lstStyle/>
                  <a:p>
                    <a:fld id="{9A1673B8-BBD5-492B-9053-819B59E957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8-4630-4212-8D7D-B9F353EE283F}"/>
                </c:ext>
              </c:extLst>
            </c:dLbl>
            <c:dLbl>
              <c:idx val="824"/>
              <c:tx>
                <c:rich>
                  <a:bodyPr/>
                  <a:lstStyle/>
                  <a:p>
                    <a:fld id="{D1A56F65-EFC1-4515-844F-C644231F20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9-4630-4212-8D7D-B9F353EE283F}"/>
                </c:ext>
              </c:extLst>
            </c:dLbl>
            <c:dLbl>
              <c:idx val="825"/>
              <c:tx>
                <c:rich>
                  <a:bodyPr/>
                  <a:lstStyle/>
                  <a:p>
                    <a:fld id="{CC03D453-CB12-4863-AAFC-A8DA4BD7B7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A-4630-4212-8D7D-B9F353EE283F}"/>
                </c:ext>
              </c:extLst>
            </c:dLbl>
            <c:dLbl>
              <c:idx val="826"/>
              <c:tx>
                <c:rich>
                  <a:bodyPr/>
                  <a:lstStyle/>
                  <a:p>
                    <a:fld id="{8784E8A8-465F-4871-9A40-82D8182E13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B-4630-4212-8D7D-B9F353EE283F}"/>
                </c:ext>
              </c:extLst>
            </c:dLbl>
            <c:dLbl>
              <c:idx val="827"/>
              <c:tx>
                <c:rich>
                  <a:bodyPr/>
                  <a:lstStyle/>
                  <a:p>
                    <a:fld id="{56402AF8-B52B-47DA-8CD7-7D609195BC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C-4630-4212-8D7D-B9F353EE283F}"/>
                </c:ext>
              </c:extLst>
            </c:dLbl>
            <c:dLbl>
              <c:idx val="828"/>
              <c:tx>
                <c:rich>
                  <a:bodyPr/>
                  <a:lstStyle/>
                  <a:p>
                    <a:fld id="{FAAAE5A5-DFF4-4EEA-9F0D-B927F0DB21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D-4630-4212-8D7D-B9F353EE283F}"/>
                </c:ext>
              </c:extLst>
            </c:dLbl>
            <c:dLbl>
              <c:idx val="829"/>
              <c:tx>
                <c:rich>
                  <a:bodyPr/>
                  <a:lstStyle/>
                  <a:p>
                    <a:fld id="{C07A2887-3395-4473-8C93-6D73CC5979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E-4630-4212-8D7D-B9F353EE283F}"/>
                </c:ext>
              </c:extLst>
            </c:dLbl>
            <c:dLbl>
              <c:idx val="830"/>
              <c:tx>
                <c:rich>
                  <a:bodyPr/>
                  <a:lstStyle/>
                  <a:p>
                    <a:fld id="{7A0EDB0B-BAEB-44AD-8183-5E8AB3AB11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F-4630-4212-8D7D-B9F353EE283F}"/>
                </c:ext>
              </c:extLst>
            </c:dLbl>
            <c:dLbl>
              <c:idx val="831"/>
              <c:tx>
                <c:rich>
                  <a:bodyPr/>
                  <a:lstStyle/>
                  <a:p>
                    <a:fld id="{919B863F-F421-4BB5-BC14-701D29F41F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0-4630-4212-8D7D-B9F353EE283F}"/>
                </c:ext>
              </c:extLst>
            </c:dLbl>
            <c:dLbl>
              <c:idx val="832"/>
              <c:tx>
                <c:rich>
                  <a:bodyPr/>
                  <a:lstStyle/>
                  <a:p>
                    <a:fld id="{E79236F9-09B8-4C7F-A60C-AFD3995ABD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1-4630-4212-8D7D-B9F353EE283F}"/>
                </c:ext>
              </c:extLst>
            </c:dLbl>
            <c:dLbl>
              <c:idx val="833"/>
              <c:tx>
                <c:rich>
                  <a:bodyPr/>
                  <a:lstStyle/>
                  <a:p>
                    <a:fld id="{62DEBF59-82D7-4BF9-957F-A004E6623E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2-4630-4212-8D7D-B9F353EE283F}"/>
                </c:ext>
              </c:extLst>
            </c:dLbl>
            <c:dLbl>
              <c:idx val="834"/>
              <c:tx>
                <c:rich>
                  <a:bodyPr/>
                  <a:lstStyle/>
                  <a:p>
                    <a:fld id="{A3267717-E335-4720-8C2E-DB104217CB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3-4630-4212-8D7D-B9F353EE283F}"/>
                </c:ext>
              </c:extLst>
            </c:dLbl>
            <c:dLbl>
              <c:idx val="835"/>
              <c:tx>
                <c:rich>
                  <a:bodyPr/>
                  <a:lstStyle/>
                  <a:p>
                    <a:fld id="{4EDF7036-1670-431F-878C-B00FD68214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4-4630-4212-8D7D-B9F353EE283F}"/>
                </c:ext>
              </c:extLst>
            </c:dLbl>
            <c:dLbl>
              <c:idx val="836"/>
              <c:tx>
                <c:rich>
                  <a:bodyPr/>
                  <a:lstStyle/>
                  <a:p>
                    <a:fld id="{6F57ADE3-09BA-4544-B78B-27D43C790E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5-4630-4212-8D7D-B9F353EE283F}"/>
                </c:ext>
              </c:extLst>
            </c:dLbl>
            <c:dLbl>
              <c:idx val="837"/>
              <c:tx>
                <c:rich>
                  <a:bodyPr/>
                  <a:lstStyle/>
                  <a:p>
                    <a:fld id="{43915341-5533-44EE-8BDE-ACA5803C61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6-4630-4212-8D7D-B9F353EE283F}"/>
                </c:ext>
              </c:extLst>
            </c:dLbl>
            <c:dLbl>
              <c:idx val="838"/>
              <c:tx>
                <c:rich>
                  <a:bodyPr/>
                  <a:lstStyle/>
                  <a:p>
                    <a:fld id="{09ACA249-6334-4553-AE47-5F838DDC6A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7-4630-4212-8D7D-B9F353EE283F}"/>
                </c:ext>
              </c:extLst>
            </c:dLbl>
            <c:dLbl>
              <c:idx val="839"/>
              <c:tx>
                <c:rich>
                  <a:bodyPr/>
                  <a:lstStyle/>
                  <a:p>
                    <a:fld id="{7356BC13-D3D0-4C17-AA4D-A6BA15BF7F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8-4630-4212-8D7D-B9F353EE283F}"/>
                </c:ext>
              </c:extLst>
            </c:dLbl>
            <c:dLbl>
              <c:idx val="840"/>
              <c:tx>
                <c:rich>
                  <a:bodyPr/>
                  <a:lstStyle/>
                  <a:p>
                    <a:fld id="{4D8CD001-2C2F-4158-9D9B-A5163D4A7C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9-4630-4212-8D7D-B9F353EE283F}"/>
                </c:ext>
              </c:extLst>
            </c:dLbl>
            <c:dLbl>
              <c:idx val="841"/>
              <c:tx>
                <c:rich>
                  <a:bodyPr/>
                  <a:lstStyle/>
                  <a:p>
                    <a:fld id="{D15E5D1F-EE21-4C6A-883E-AD35C33CA9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A-4630-4212-8D7D-B9F353EE283F}"/>
                </c:ext>
              </c:extLst>
            </c:dLbl>
            <c:dLbl>
              <c:idx val="842"/>
              <c:tx>
                <c:rich>
                  <a:bodyPr/>
                  <a:lstStyle/>
                  <a:p>
                    <a:fld id="{A52DD950-1972-40A5-B51E-35E7EC11FC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B-4630-4212-8D7D-B9F353EE283F}"/>
                </c:ext>
              </c:extLst>
            </c:dLbl>
            <c:dLbl>
              <c:idx val="843"/>
              <c:tx>
                <c:rich>
                  <a:bodyPr/>
                  <a:lstStyle/>
                  <a:p>
                    <a:fld id="{71161C03-E3F8-47D1-88FF-7079CF690C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C-4630-4212-8D7D-B9F353EE283F}"/>
                </c:ext>
              </c:extLst>
            </c:dLbl>
            <c:dLbl>
              <c:idx val="844"/>
              <c:tx>
                <c:rich>
                  <a:bodyPr/>
                  <a:lstStyle/>
                  <a:p>
                    <a:fld id="{005929A0-E413-4B8A-AD2D-C37E4CA7A0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D-4630-4212-8D7D-B9F353EE283F}"/>
                </c:ext>
              </c:extLst>
            </c:dLbl>
            <c:dLbl>
              <c:idx val="845"/>
              <c:tx>
                <c:rich>
                  <a:bodyPr/>
                  <a:lstStyle/>
                  <a:p>
                    <a:fld id="{F707C40B-7E26-4DA9-9C16-8FB8D822FA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E-4630-4212-8D7D-B9F353EE283F}"/>
                </c:ext>
              </c:extLst>
            </c:dLbl>
            <c:dLbl>
              <c:idx val="846"/>
              <c:tx>
                <c:rich>
                  <a:bodyPr/>
                  <a:lstStyle/>
                  <a:p>
                    <a:fld id="{DEE87782-9D89-427A-80A6-07CC828E19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F-4630-4212-8D7D-B9F353EE283F}"/>
                </c:ext>
              </c:extLst>
            </c:dLbl>
            <c:dLbl>
              <c:idx val="847"/>
              <c:tx>
                <c:rich>
                  <a:bodyPr/>
                  <a:lstStyle/>
                  <a:p>
                    <a:fld id="{0A014597-382E-4E88-8386-0ECB6F5F06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0-4630-4212-8D7D-B9F353EE283F}"/>
                </c:ext>
              </c:extLst>
            </c:dLbl>
            <c:dLbl>
              <c:idx val="848"/>
              <c:tx>
                <c:rich>
                  <a:bodyPr/>
                  <a:lstStyle/>
                  <a:p>
                    <a:fld id="{ABDA821E-D879-462C-9759-33BBB55DEA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1-4630-4212-8D7D-B9F353EE283F}"/>
                </c:ext>
              </c:extLst>
            </c:dLbl>
            <c:dLbl>
              <c:idx val="849"/>
              <c:tx>
                <c:rich>
                  <a:bodyPr/>
                  <a:lstStyle/>
                  <a:p>
                    <a:fld id="{C83F21DB-769C-46EE-88CF-75606193DE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2-4630-4212-8D7D-B9F353EE283F}"/>
                </c:ext>
              </c:extLst>
            </c:dLbl>
            <c:dLbl>
              <c:idx val="850"/>
              <c:tx>
                <c:rich>
                  <a:bodyPr/>
                  <a:lstStyle/>
                  <a:p>
                    <a:fld id="{7A9DF3F3-E07D-42FF-A70E-CC6F4C4995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3-4630-4212-8D7D-B9F353EE283F}"/>
                </c:ext>
              </c:extLst>
            </c:dLbl>
            <c:dLbl>
              <c:idx val="851"/>
              <c:tx>
                <c:rich>
                  <a:bodyPr/>
                  <a:lstStyle/>
                  <a:p>
                    <a:fld id="{D2F6FAF8-3E4C-4FB5-8CAF-9C949F3C22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4-4630-4212-8D7D-B9F353EE283F}"/>
                </c:ext>
              </c:extLst>
            </c:dLbl>
            <c:dLbl>
              <c:idx val="852"/>
              <c:tx>
                <c:rich>
                  <a:bodyPr/>
                  <a:lstStyle/>
                  <a:p>
                    <a:fld id="{E96C8AC0-C938-4CB1-9796-8C0AEF9CEF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5-4630-4212-8D7D-B9F353EE283F}"/>
                </c:ext>
              </c:extLst>
            </c:dLbl>
            <c:dLbl>
              <c:idx val="853"/>
              <c:tx>
                <c:rich>
                  <a:bodyPr/>
                  <a:lstStyle/>
                  <a:p>
                    <a:fld id="{942F8BA4-A7F4-4E5B-8078-F02B95DADA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6-4630-4212-8D7D-B9F353EE283F}"/>
                </c:ext>
              </c:extLst>
            </c:dLbl>
            <c:dLbl>
              <c:idx val="854"/>
              <c:tx>
                <c:rich>
                  <a:bodyPr/>
                  <a:lstStyle/>
                  <a:p>
                    <a:fld id="{1864AE89-09A1-4D52-AEE0-22DC194F40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7-4630-4212-8D7D-B9F353EE283F}"/>
                </c:ext>
              </c:extLst>
            </c:dLbl>
            <c:dLbl>
              <c:idx val="855"/>
              <c:tx>
                <c:rich>
                  <a:bodyPr/>
                  <a:lstStyle/>
                  <a:p>
                    <a:fld id="{F107AA20-8BE2-4178-A248-7BBB7C11E8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8-4630-4212-8D7D-B9F353EE283F}"/>
                </c:ext>
              </c:extLst>
            </c:dLbl>
            <c:dLbl>
              <c:idx val="856"/>
              <c:tx>
                <c:rich>
                  <a:bodyPr/>
                  <a:lstStyle/>
                  <a:p>
                    <a:fld id="{54CF5985-1620-4194-9B0D-0DE23736C7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9-4630-4212-8D7D-B9F353EE283F}"/>
                </c:ext>
              </c:extLst>
            </c:dLbl>
            <c:dLbl>
              <c:idx val="857"/>
              <c:tx>
                <c:rich>
                  <a:bodyPr/>
                  <a:lstStyle/>
                  <a:p>
                    <a:fld id="{D2A5F325-2019-4E14-9EE8-3E232EC474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A-4630-4212-8D7D-B9F353EE283F}"/>
                </c:ext>
              </c:extLst>
            </c:dLbl>
            <c:dLbl>
              <c:idx val="858"/>
              <c:tx>
                <c:rich>
                  <a:bodyPr/>
                  <a:lstStyle/>
                  <a:p>
                    <a:fld id="{53B304BC-211D-4C3D-8881-C0DE8D8E35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B-4630-4212-8D7D-B9F353EE283F}"/>
                </c:ext>
              </c:extLst>
            </c:dLbl>
            <c:dLbl>
              <c:idx val="859"/>
              <c:tx>
                <c:rich>
                  <a:bodyPr/>
                  <a:lstStyle/>
                  <a:p>
                    <a:fld id="{A5342310-07EC-4EA2-B0E0-85E002A499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C-4630-4212-8D7D-B9F353EE283F}"/>
                </c:ext>
              </c:extLst>
            </c:dLbl>
            <c:dLbl>
              <c:idx val="860"/>
              <c:tx>
                <c:rich>
                  <a:bodyPr/>
                  <a:lstStyle/>
                  <a:p>
                    <a:fld id="{0CC58B06-F65C-4EF7-B3A1-82C837107F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D-4630-4212-8D7D-B9F353EE283F}"/>
                </c:ext>
              </c:extLst>
            </c:dLbl>
            <c:dLbl>
              <c:idx val="861"/>
              <c:tx>
                <c:rich>
                  <a:bodyPr/>
                  <a:lstStyle/>
                  <a:p>
                    <a:fld id="{2B1FDB55-A35F-46FE-AD68-83AA470874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E-4630-4212-8D7D-B9F353EE283F}"/>
                </c:ext>
              </c:extLst>
            </c:dLbl>
            <c:dLbl>
              <c:idx val="862"/>
              <c:tx>
                <c:rich>
                  <a:bodyPr/>
                  <a:lstStyle/>
                  <a:p>
                    <a:fld id="{AAB5C681-C726-44E7-9161-39A171279F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F-4630-4212-8D7D-B9F353EE283F}"/>
                </c:ext>
              </c:extLst>
            </c:dLbl>
            <c:dLbl>
              <c:idx val="863"/>
              <c:tx>
                <c:rich>
                  <a:bodyPr/>
                  <a:lstStyle/>
                  <a:p>
                    <a:fld id="{08D7A5AB-71F8-4252-8496-8D6E34AA22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0-4630-4212-8D7D-B9F353EE283F}"/>
                </c:ext>
              </c:extLst>
            </c:dLbl>
            <c:dLbl>
              <c:idx val="864"/>
              <c:tx>
                <c:rich>
                  <a:bodyPr/>
                  <a:lstStyle/>
                  <a:p>
                    <a:fld id="{4B710C3F-1D59-4C44-B0C6-A381A460EE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1-4630-4212-8D7D-B9F353EE283F}"/>
                </c:ext>
              </c:extLst>
            </c:dLbl>
            <c:dLbl>
              <c:idx val="865"/>
              <c:tx>
                <c:rich>
                  <a:bodyPr/>
                  <a:lstStyle/>
                  <a:p>
                    <a:fld id="{60166FAE-A12D-43F7-913B-4B5C170DC6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2-4630-4212-8D7D-B9F353EE283F}"/>
                </c:ext>
              </c:extLst>
            </c:dLbl>
            <c:dLbl>
              <c:idx val="866"/>
              <c:tx>
                <c:rich>
                  <a:bodyPr/>
                  <a:lstStyle/>
                  <a:p>
                    <a:fld id="{A268E946-24FE-40F1-895B-8E6BF7752D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3-4630-4212-8D7D-B9F353EE283F}"/>
                </c:ext>
              </c:extLst>
            </c:dLbl>
            <c:dLbl>
              <c:idx val="867"/>
              <c:tx>
                <c:rich>
                  <a:bodyPr/>
                  <a:lstStyle/>
                  <a:p>
                    <a:fld id="{2BC4EC38-196A-4C44-A219-1260F96BF8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4-4630-4212-8D7D-B9F353EE283F}"/>
                </c:ext>
              </c:extLst>
            </c:dLbl>
            <c:dLbl>
              <c:idx val="868"/>
              <c:tx>
                <c:rich>
                  <a:bodyPr/>
                  <a:lstStyle/>
                  <a:p>
                    <a:fld id="{E31C0962-A018-4319-87CE-FB1C944DAB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5-4630-4212-8D7D-B9F353EE283F}"/>
                </c:ext>
              </c:extLst>
            </c:dLbl>
            <c:dLbl>
              <c:idx val="869"/>
              <c:tx>
                <c:rich>
                  <a:bodyPr/>
                  <a:lstStyle/>
                  <a:p>
                    <a:fld id="{51F2BAE7-B14F-425F-BA38-03B549B0D5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6-4630-4212-8D7D-B9F353EE283F}"/>
                </c:ext>
              </c:extLst>
            </c:dLbl>
            <c:dLbl>
              <c:idx val="870"/>
              <c:tx>
                <c:rich>
                  <a:bodyPr/>
                  <a:lstStyle/>
                  <a:p>
                    <a:fld id="{A165D42F-4122-49EB-B133-631AD51164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7-4630-4212-8D7D-B9F353EE283F}"/>
                </c:ext>
              </c:extLst>
            </c:dLbl>
            <c:dLbl>
              <c:idx val="871"/>
              <c:tx>
                <c:rich>
                  <a:bodyPr/>
                  <a:lstStyle/>
                  <a:p>
                    <a:fld id="{39FE8B46-2C3C-44FE-AC4A-5F3A84AD56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8-4630-4212-8D7D-B9F353EE283F}"/>
                </c:ext>
              </c:extLst>
            </c:dLbl>
            <c:dLbl>
              <c:idx val="872"/>
              <c:tx>
                <c:rich>
                  <a:bodyPr/>
                  <a:lstStyle/>
                  <a:p>
                    <a:fld id="{E738350B-E31D-4A80-997D-9F9AE3975E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9-4630-4212-8D7D-B9F353EE283F}"/>
                </c:ext>
              </c:extLst>
            </c:dLbl>
            <c:dLbl>
              <c:idx val="873"/>
              <c:tx>
                <c:rich>
                  <a:bodyPr/>
                  <a:lstStyle/>
                  <a:p>
                    <a:fld id="{37DB0C27-1E68-4FEB-98AD-153C305092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A-4630-4212-8D7D-B9F353EE283F}"/>
                </c:ext>
              </c:extLst>
            </c:dLbl>
            <c:dLbl>
              <c:idx val="874"/>
              <c:tx>
                <c:rich>
                  <a:bodyPr/>
                  <a:lstStyle/>
                  <a:p>
                    <a:fld id="{2149E011-6BE6-4861-9206-316AFB7AAD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B-4630-4212-8D7D-B9F353EE283F}"/>
                </c:ext>
              </c:extLst>
            </c:dLbl>
            <c:dLbl>
              <c:idx val="875"/>
              <c:tx>
                <c:rich>
                  <a:bodyPr/>
                  <a:lstStyle/>
                  <a:p>
                    <a:fld id="{CE72509A-B0BF-4193-BA86-43CEC11111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C-4630-4212-8D7D-B9F353EE283F}"/>
                </c:ext>
              </c:extLst>
            </c:dLbl>
            <c:dLbl>
              <c:idx val="876"/>
              <c:tx>
                <c:rich>
                  <a:bodyPr/>
                  <a:lstStyle/>
                  <a:p>
                    <a:fld id="{4B144CF2-A836-45FE-8D40-5414B0F2D5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D-4630-4212-8D7D-B9F353EE283F}"/>
                </c:ext>
              </c:extLst>
            </c:dLbl>
            <c:dLbl>
              <c:idx val="877"/>
              <c:tx>
                <c:rich>
                  <a:bodyPr/>
                  <a:lstStyle/>
                  <a:p>
                    <a:fld id="{BA281745-2CAF-4E80-B122-9962EFD869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E-4630-4212-8D7D-B9F353EE283F}"/>
                </c:ext>
              </c:extLst>
            </c:dLbl>
            <c:dLbl>
              <c:idx val="878"/>
              <c:tx>
                <c:rich>
                  <a:bodyPr/>
                  <a:lstStyle/>
                  <a:p>
                    <a:fld id="{40839E99-F65B-4F43-9A05-2AEE70AB61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F-4630-4212-8D7D-B9F353EE283F}"/>
                </c:ext>
              </c:extLst>
            </c:dLbl>
            <c:dLbl>
              <c:idx val="879"/>
              <c:tx>
                <c:rich>
                  <a:bodyPr/>
                  <a:lstStyle/>
                  <a:p>
                    <a:fld id="{81F94A93-8289-4177-98F7-2A582B0868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0-4630-4212-8D7D-B9F353EE283F}"/>
                </c:ext>
              </c:extLst>
            </c:dLbl>
            <c:dLbl>
              <c:idx val="880"/>
              <c:tx>
                <c:rich>
                  <a:bodyPr/>
                  <a:lstStyle/>
                  <a:p>
                    <a:fld id="{BDFD632F-BC16-4E19-A556-F1975B417B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1-4630-4212-8D7D-B9F353EE283F}"/>
                </c:ext>
              </c:extLst>
            </c:dLbl>
            <c:dLbl>
              <c:idx val="881"/>
              <c:tx>
                <c:rich>
                  <a:bodyPr/>
                  <a:lstStyle/>
                  <a:p>
                    <a:fld id="{2DC5CE94-27F2-4AD7-AAAB-104E46DEEE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2-4630-4212-8D7D-B9F353EE283F}"/>
                </c:ext>
              </c:extLst>
            </c:dLbl>
            <c:dLbl>
              <c:idx val="882"/>
              <c:tx>
                <c:rich>
                  <a:bodyPr/>
                  <a:lstStyle/>
                  <a:p>
                    <a:fld id="{F167A6C7-7B10-4AD4-814C-C50BEA07DB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3-4630-4212-8D7D-B9F353EE283F}"/>
                </c:ext>
              </c:extLst>
            </c:dLbl>
            <c:dLbl>
              <c:idx val="883"/>
              <c:tx>
                <c:rich>
                  <a:bodyPr/>
                  <a:lstStyle/>
                  <a:p>
                    <a:fld id="{97DDDF06-A94B-4D08-B6B4-218E95F17D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4-4630-4212-8D7D-B9F353EE283F}"/>
                </c:ext>
              </c:extLst>
            </c:dLbl>
            <c:dLbl>
              <c:idx val="884"/>
              <c:tx>
                <c:rich>
                  <a:bodyPr/>
                  <a:lstStyle/>
                  <a:p>
                    <a:fld id="{B10966C8-C414-4E77-A416-89897A677A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5-4630-4212-8D7D-B9F353EE283F}"/>
                </c:ext>
              </c:extLst>
            </c:dLbl>
            <c:dLbl>
              <c:idx val="885"/>
              <c:tx>
                <c:rich>
                  <a:bodyPr/>
                  <a:lstStyle/>
                  <a:p>
                    <a:fld id="{D077399D-2AF2-4215-A505-6284CA3F8A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6-4630-4212-8D7D-B9F353EE283F}"/>
                </c:ext>
              </c:extLst>
            </c:dLbl>
            <c:dLbl>
              <c:idx val="886"/>
              <c:tx>
                <c:rich>
                  <a:bodyPr/>
                  <a:lstStyle/>
                  <a:p>
                    <a:fld id="{4A8FB257-F8A8-4618-876C-B24763106D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7-4630-4212-8D7D-B9F353EE283F}"/>
                </c:ext>
              </c:extLst>
            </c:dLbl>
            <c:dLbl>
              <c:idx val="887"/>
              <c:tx>
                <c:rich>
                  <a:bodyPr/>
                  <a:lstStyle/>
                  <a:p>
                    <a:fld id="{B7C7B404-C014-4094-8040-A683CD5B23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8-4630-4212-8D7D-B9F353EE283F}"/>
                </c:ext>
              </c:extLst>
            </c:dLbl>
            <c:dLbl>
              <c:idx val="888"/>
              <c:tx>
                <c:rich>
                  <a:bodyPr/>
                  <a:lstStyle/>
                  <a:p>
                    <a:fld id="{E12DB845-D0F4-4A9C-BC63-6C5542DCC0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9-4630-4212-8D7D-B9F353EE283F}"/>
                </c:ext>
              </c:extLst>
            </c:dLbl>
            <c:dLbl>
              <c:idx val="889"/>
              <c:tx>
                <c:rich>
                  <a:bodyPr/>
                  <a:lstStyle/>
                  <a:p>
                    <a:fld id="{B39F5C54-EC12-4D2D-BBFE-5BFEA18F77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A-4630-4212-8D7D-B9F353EE283F}"/>
                </c:ext>
              </c:extLst>
            </c:dLbl>
            <c:dLbl>
              <c:idx val="890"/>
              <c:tx>
                <c:rich>
                  <a:bodyPr/>
                  <a:lstStyle/>
                  <a:p>
                    <a:fld id="{C084A795-08E1-4080-B185-73E3F01383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B-4630-4212-8D7D-B9F353EE283F}"/>
                </c:ext>
              </c:extLst>
            </c:dLbl>
            <c:dLbl>
              <c:idx val="891"/>
              <c:tx>
                <c:rich>
                  <a:bodyPr/>
                  <a:lstStyle/>
                  <a:p>
                    <a:fld id="{7EAE48D6-00AD-407A-9F49-C8620B5C72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C-4630-4212-8D7D-B9F353EE283F}"/>
                </c:ext>
              </c:extLst>
            </c:dLbl>
            <c:dLbl>
              <c:idx val="892"/>
              <c:tx>
                <c:rich>
                  <a:bodyPr/>
                  <a:lstStyle/>
                  <a:p>
                    <a:fld id="{981C0654-FE43-465F-B491-E7B341CFB5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D-4630-4212-8D7D-B9F353EE283F}"/>
                </c:ext>
              </c:extLst>
            </c:dLbl>
            <c:dLbl>
              <c:idx val="893"/>
              <c:tx>
                <c:rich>
                  <a:bodyPr/>
                  <a:lstStyle/>
                  <a:p>
                    <a:fld id="{871ED52A-EE07-4A58-9567-60B4ADFFE9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E-4630-4212-8D7D-B9F353EE283F}"/>
                </c:ext>
              </c:extLst>
            </c:dLbl>
            <c:dLbl>
              <c:idx val="894"/>
              <c:tx>
                <c:rich>
                  <a:bodyPr/>
                  <a:lstStyle/>
                  <a:p>
                    <a:fld id="{6A0A484B-2A05-484A-B081-711048DE18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F-4630-4212-8D7D-B9F353EE283F}"/>
                </c:ext>
              </c:extLst>
            </c:dLbl>
            <c:dLbl>
              <c:idx val="895"/>
              <c:tx>
                <c:rich>
                  <a:bodyPr/>
                  <a:lstStyle/>
                  <a:p>
                    <a:fld id="{DB69D75C-5C84-46B8-BC31-D898C82F14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0-4630-4212-8D7D-B9F353EE283F}"/>
                </c:ext>
              </c:extLst>
            </c:dLbl>
            <c:dLbl>
              <c:idx val="896"/>
              <c:tx>
                <c:rich>
                  <a:bodyPr/>
                  <a:lstStyle/>
                  <a:p>
                    <a:fld id="{8FDCADF1-67F8-46F8-8700-A2845098A0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1-4630-4212-8D7D-B9F353EE283F}"/>
                </c:ext>
              </c:extLst>
            </c:dLbl>
            <c:dLbl>
              <c:idx val="897"/>
              <c:tx>
                <c:rich>
                  <a:bodyPr/>
                  <a:lstStyle/>
                  <a:p>
                    <a:fld id="{ABFE4522-3133-4511-B2AF-F144E60CC8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2-4630-4212-8D7D-B9F353EE283F}"/>
                </c:ext>
              </c:extLst>
            </c:dLbl>
            <c:dLbl>
              <c:idx val="898"/>
              <c:tx>
                <c:rich>
                  <a:bodyPr/>
                  <a:lstStyle/>
                  <a:p>
                    <a:fld id="{A367AFB6-DAA7-482E-8532-B4C331001B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3-4630-4212-8D7D-B9F353EE283F}"/>
                </c:ext>
              </c:extLst>
            </c:dLbl>
            <c:dLbl>
              <c:idx val="899"/>
              <c:tx>
                <c:rich>
                  <a:bodyPr/>
                  <a:lstStyle/>
                  <a:p>
                    <a:fld id="{1D8DAE76-9095-4EE9-BE1B-B3484E9054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4-4630-4212-8D7D-B9F353EE283F}"/>
                </c:ext>
              </c:extLst>
            </c:dLbl>
            <c:dLbl>
              <c:idx val="900"/>
              <c:tx>
                <c:rich>
                  <a:bodyPr/>
                  <a:lstStyle/>
                  <a:p>
                    <a:fld id="{DC467CCA-3121-40BB-8FA2-82972E5B71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5-4630-4212-8D7D-B9F353EE283F}"/>
                </c:ext>
              </c:extLst>
            </c:dLbl>
            <c:dLbl>
              <c:idx val="901"/>
              <c:tx>
                <c:rich>
                  <a:bodyPr/>
                  <a:lstStyle/>
                  <a:p>
                    <a:fld id="{0F60BDC8-03CB-450B-9067-0245C49D9A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6-4630-4212-8D7D-B9F353EE283F}"/>
                </c:ext>
              </c:extLst>
            </c:dLbl>
            <c:dLbl>
              <c:idx val="902"/>
              <c:tx>
                <c:rich>
                  <a:bodyPr/>
                  <a:lstStyle/>
                  <a:p>
                    <a:fld id="{C0AC29D0-3244-4CE0-90CA-903467C006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7-4630-4212-8D7D-B9F353EE283F}"/>
                </c:ext>
              </c:extLst>
            </c:dLbl>
            <c:dLbl>
              <c:idx val="903"/>
              <c:tx>
                <c:rich>
                  <a:bodyPr/>
                  <a:lstStyle/>
                  <a:p>
                    <a:fld id="{6FE540F0-720A-4738-89A3-16CAAF2CFE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8-4630-4212-8D7D-B9F353EE283F}"/>
                </c:ext>
              </c:extLst>
            </c:dLbl>
            <c:dLbl>
              <c:idx val="904"/>
              <c:tx>
                <c:rich>
                  <a:bodyPr/>
                  <a:lstStyle/>
                  <a:p>
                    <a:fld id="{6D3C4926-DA63-4366-989F-D0DD46EF6B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9-4630-4212-8D7D-B9F353EE283F}"/>
                </c:ext>
              </c:extLst>
            </c:dLbl>
            <c:dLbl>
              <c:idx val="905"/>
              <c:tx>
                <c:rich>
                  <a:bodyPr/>
                  <a:lstStyle/>
                  <a:p>
                    <a:fld id="{1B3B2D0F-9399-43EE-A625-74410A0C77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A-4630-4212-8D7D-B9F353EE283F}"/>
                </c:ext>
              </c:extLst>
            </c:dLbl>
            <c:dLbl>
              <c:idx val="906"/>
              <c:tx>
                <c:rich>
                  <a:bodyPr/>
                  <a:lstStyle/>
                  <a:p>
                    <a:fld id="{D81AA393-BE82-41BA-A707-EB07980ED3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B-4630-4212-8D7D-B9F353EE283F}"/>
                </c:ext>
              </c:extLst>
            </c:dLbl>
            <c:dLbl>
              <c:idx val="907"/>
              <c:tx>
                <c:rich>
                  <a:bodyPr/>
                  <a:lstStyle/>
                  <a:p>
                    <a:fld id="{AF59E01B-BF98-4C3C-90E4-5E9C33D2FA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C-4630-4212-8D7D-B9F353EE283F}"/>
                </c:ext>
              </c:extLst>
            </c:dLbl>
            <c:dLbl>
              <c:idx val="908"/>
              <c:tx>
                <c:rich>
                  <a:bodyPr/>
                  <a:lstStyle/>
                  <a:p>
                    <a:fld id="{A828ABC1-6CF6-4C24-A09C-D962EFEA8A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D-4630-4212-8D7D-B9F353EE283F}"/>
                </c:ext>
              </c:extLst>
            </c:dLbl>
            <c:dLbl>
              <c:idx val="909"/>
              <c:tx>
                <c:rich>
                  <a:bodyPr/>
                  <a:lstStyle/>
                  <a:p>
                    <a:fld id="{3DF07902-57F4-4CE1-A702-C672918FCC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E-4630-4212-8D7D-B9F353EE283F}"/>
                </c:ext>
              </c:extLst>
            </c:dLbl>
            <c:dLbl>
              <c:idx val="910"/>
              <c:tx>
                <c:rich>
                  <a:bodyPr/>
                  <a:lstStyle/>
                  <a:p>
                    <a:fld id="{8E19AB13-BD99-4657-9284-658DE97074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F-4630-4212-8D7D-B9F353EE283F}"/>
                </c:ext>
              </c:extLst>
            </c:dLbl>
            <c:dLbl>
              <c:idx val="911"/>
              <c:tx>
                <c:rich>
                  <a:bodyPr/>
                  <a:lstStyle/>
                  <a:p>
                    <a:fld id="{5F9CFEFE-A2C9-4243-8A75-066B31F0FC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0-4630-4212-8D7D-B9F353EE283F}"/>
                </c:ext>
              </c:extLst>
            </c:dLbl>
            <c:dLbl>
              <c:idx val="912"/>
              <c:tx>
                <c:rich>
                  <a:bodyPr/>
                  <a:lstStyle/>
                  <a:p>
                    <a:fld id="{11E48A28-009C-4DCD-AE67-D3583B3536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1-4630-4212-8D7D-B9F353EE283F}"/>
                </c:ext>
              </c:extLst>
            </c:dLbl>
            <c:dLbl>
              <c:idx val="913"/>
              <c:tx>
                <c:rich>
                  <a:bodyPr/>
                  <a:lstStyle/>
                  <a:p>
                    <a:fld id="{1955505C-157C-4BAC-A6E4-78D4D749E9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2-4630-4212-8D7D-B9F353EE283F}"/>
                </c:ext>
              </c:extLst>
            </c:dLbl>
            <c:dLbl>
              <c:idx val="914"/>
              <c:tx>
                <c:rich>
                  <a:bodyPr/>
                  <a:lstStyle/>
                  <a:p>
                    <a:fld id="{864AC102-E740-4278-8E8F-35E579B528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3-4630-4212-8D7D-B9F353EE283F}"/>
                </c:ext>
              </c:extLst>
            </c:dLbl>
            <c:dLbl>
              <c:idx val="915"/>
              <c:tx>
                <c:rich>
                  <a:bodyPr/>
                  <a:lstStyle/>
                  <a:p>
                    <a:fld id="{2E815289-8155-4154-AC1F-4711709A12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4-4630-4212-8D7D-B9F353EE283F}"/>
                </c:ext>
              </c:extLst>
            </c:dLbl>
            <c:dLbl>
              <c:idx val="916"/>
              <c:tx>
                <c:rich>
                  <a:bodyPr/>
                  <a:lstStyle/>
                  <a:p>
                    <a:fld id="{E44E05DE-B77F-465A-BFEC-27B778DF54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5-4630-4212-8D7D-B9F353EE283F}"/>
                </c:ext>
              </c:extLst>
            </c:dLbl>
            <c:dLbl>
              <c:idx val="917"/>
              <c:tx>
                <c:rich>
                  <a:bodyPr/>
                  <a:lstStyle/>
                  <a:p>
                    <a:fld id="{036183E3-25C9-411F-8C1F-ADC72297E2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6-4630-4212-8D7D-B9F353EE283F}"/>
                </c:ext>
              </c:extLst>
            </c:dLbl>
            <c:dLbl>
              <c:idx val="918"/>
              <c:tx>
                <c:rich>
                  <a:bodyPr/>
                  <a:lstStyle/>
                  <a:p>
                    <a:fld id="{5C32BC0F-DC47-4291-B040-356680FE88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7-4630-4212-8D7D-B9F353EE283F}"/>
                </c:ext>
              </c:extLst>
            </c:dLbl>
            <c:dLbl>
              <c:idx val="919"/>
              <c:tx>
                <c:rich>
                  <a:bodyPr/>
                  <a:lstStyle/>
                  <a:p>
                    <a:fld id="{1F808BF9-DE3F-4D4F-B978-E3EFD3C351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8-4630-4212-8D7D-B9F353EE283F}"/>
                </c:ext>
              </c:extLst>
            </c:dLbl>
            <c:dLbl>
              <c:idx val="920"/>
              <c:tx>
                <c:rich>
                  <a:bodyPr/>
                  <a:lstStyle/>
                  <a:p>
                    <a:fld id="{A7E19CFC-B21D-4F5A-B593-0A139E01FE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9-4630-4212-8D7D-B9F353EE283F}"/>
                </c:ext>
              </c:extLst>
            </c:dLbl>
            <c:dLbl>
              <c:idx val="921"/>
              <c:tx>
                <c:rich>
                  <a:bodyPr/>
                  <a:lstStyle/>
                  <a:p>
                    <a:fld id="{C09E738F-6D55-49B1-99FE-ED648F9FA9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A-4630-4212-8D7D-B9F353EE283F}"/>
                </c:ext>
              </c:extLst>
            </c:dLbl>
            <c:dLbl>
              <c:idx val="922"/>
              <c:tx>
                <c:rich>
                  <a:bodyPr/>
                  <a:lstStyle/>
                  <a:p>
                    <a:fld id="{EC854FD9-47A4-4A86-92D3-DFE5E5D190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B-4630-4212-8D7D-B9F353EE283F}"/>
                </c:ext>
              </c:extLst>
            </c:dLbl>
            <c:dLbl>
              <c:idx val="923"/>
              <c:tx>
                <c:rich>
                  <a:bodyPr/>
                  <a:lstStyle/>
                  <a:p>
                    <a:fld id="{031B7DB4-8662-4289-8C47-55C9A1CAA4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C-4630-4212-8D7D-B9F353EE283F}"/>
                </c:ext>
              </c:extLst>
            </c:dLbl>
            <c:dLbl>
              <c:idx val="924"/>
              <c:tx>
                <c:rich>
                  <a:bodyPr/>
                  <a:lstStyle/>
                  <a:p>
                    <a:fld id="{E7FCD047-9316-4F12-97ED-073D735264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D-4630-4212-8D7D-B9F353EE283F}"/>
                </c:ext>
              </c:extLst>
            </c:dLbl>
            <c:dLbl>
              <c:idx val="925"/>
              <c:tx>
                <c:rich>
                  <a:bodyPr/>
                  <a:lstStyle/>
                  <a:p>
                    <a:fld id="{B03DFA6B-3EBF-4BF3-891B-E42D230432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E-4630-4212-8D7D-B9F353EE283F}"/>
                </c:ext>
              </c:extLst>
            </c:dLbl>
            <c:dLbl>
              <c:idx val="926"/>
              <c:tx>
                <c:rich>
                  <a:bodyPr/>
                  <a:lstStyle/>
                  <a:p>
                    <a:fld id="{6DD95C0B-A252-4C46-99FB-FB6CFF2CF8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F-4630-4212-8D7D-B9F353EE283F}"/>
                </c:ext>
              </c:extLst>
            </c:dLbl>
            <c:dLbl>
              <c:idx val="927"/>
              <c:tx>
                <c:rich>
                  <a:bodyPr/>
                  <a:lstStyle/>
                  <a:p>
                    <a:fld id="{DA6D7757-CB6E-4BD7-86C4-DE60BA77B4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0-4630-4212-8D7D-B9F353EE283F}"/>
                </c:ext>
              </c:extLst>
            </c:dLbl>
            <c:dLbl>
              <c:idx val="928"/>
              <c:tx>
                <c:rich>
                  <a:bodyPr/>
                  <a:lstStyle/>
                  <a:p>
                    <a:fld id="{335D33FC-D38B-4DC7-B575-C0BD62A778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1-4630-4212-8D7D-B9F353EE283F}"/>
                </c:ext>
              </c:extLst>
            </c:dLbl>
            <c:dLbl>
              <c:idx val="929"/>
              <c:tx>
                <c:rich>
                  <a:bodyPr/>
                  <a:lstStyle/>
                  <a:p>
                    <a:fld id="{FD4F799C-D98E-4A72-99E8-C2650F9017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2-4630-4212-8D7D-B9F353EE283F}"/>
                </c:ext>
              </c:extLst>
            </c:dLbl>
            <c:dLbl>
              <c:idx val="930"/>
              <c:tx>
                <c:rich>
                  <a:bodyPr/>
                  <a:lstStyle/>
                  <a:p>
                    <a:fld id="{672411AE-5045-499E-BAFF-5B4C381F42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3-4630-4212-8D7D-B9F353EE283F}"/>
                </c:ext>
              </c:extLst>
            </c:dLbl>
            <c:dLbl>
              <c:idx val="931"/>
              <c:tx>
                <c:rich>
                  <a:bodyPr/>
                  <a:lstStyle/>
                  <a:p>
                    <a:fld id="{625C1094-A0C6-48A3-ACD7-8DCBC472A9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4-4630-4212-8D7D-B9F353EE283F}"/>
                </c:ext>
              </c:extLst>
            </c:dLbl>
            <c:dLbl>
              <c:idx val="932"/>
              <c:tx>
                <c:rich>
                  <a:bodyPr/>
                  <a:lstStyle/>
                  <a:p>
                    <a:fld id="{422886E9-2168-4BFA-9823-B93CFC190E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5-4630-4212-8D7D-B9F353EE283F}"/>
                </c:ext>
              </c:extLst>
            </c:dLbl>
            <c:dLbl>
              <c:idx val="933"/>
              <c:tx>
                <c:rich>
                  <a:bodyPr/>
                  <a:lstStyle/>
                  <a:p>
                    <a:fld id="{43C48BBF-5A45-4B6B-8A9E-87945C0502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6-4630-4212-8D7D-B9F353EE283F}"/>
                </c:ext>
              </c:extLst>
            </c:dLbl>
            <c:dLbl>
              <c:idx val="934"/>
              <c:tx>
                <c:rich>
                  <a:bodyPr/>
                  <a:lstStyle/>
                  <a:p>
                    <a:fld id="{B56B1EEB-B95E-4974-8E94-850BA1F586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7-4630-4212-8D7D-B9F353EE283F}"/>
                </c:ext>
              </c:extLst>
            </c:dLbl>
            <c:dLbl>
              <c:idx val="935"/>
              <c:tx>
                <c:rich>
                  <a:bodyPr/>
                  <a:lstStyle/>
                  <a:p>
                    <a:fld id="{470A3F50-FC9F-432B-BB7F-F2799D9B5F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8-4630-4212-8D7D-B9F353EE283F}"/>
                </c:ext>
              </c:extLst>
            </c:dLbl>
            <c:dLbl>
              <c:idx val="936"/>
              <c:tx>
                <c:rich>
                  <a:bodyPr/>
                  <a:lstStyle/>
                  <a:p>
                    <a:fld id="{5433866F-3969-4A9D-B42B-156021A599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9-4630-4212-8D7D-B9F353EE283F}"/>
                </c:ext>
              </c:extLst>
            </c:dLbl>
            <c:dLbl>
              <c:idx val="937"/>
              <c:tx>
                <c:rich>
                  <a:bodyPr/>
                  <a:lstStyle/>
                  <a:p>
                    <a:fld id="{DF837057-AE34-462C-9E41-213CF94BB3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A-4630-4212-8D7D-B9F353EE283F}"/>
                </c:ext>
              </c:extLst>
            </c:dLbl>
            <c:dLbl>
              <c:idx val="938"/>
              <c:tx>
                <c:rich>
                  <a:bodyPr/>
                  <a:lstStyle/>
                  <a:p>
                    <a:fld id="{818B12D6-DF99-47BC-A607-6585EAAC64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B-4630-4212-8D7D-B9F353EE283F}"/>
                </c:ext>
              </c:extLst>
            </c:dLbl>
            <c:dLbl>
              <c:idx val="939"/>
              <c:tx>
                <c:rich>
                  <a:bodyPr/>
                  <a:lstStyle/>
                  <a:p>
                    <a:fld id="{BC4D61AB-8F9C-4998-B8A8-3262C919EC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C-4630-4212-8D7D-B9F353EE283F}"/>
                </c:ext>
              </c:extLst>
            </c:dLbl>
            <c:dLbl>
              <c:idx val="940"/>
              <c:tx>
                <c:rich>
                  <a:bodyPr/>
                  <a:lstStyle/>
                  <a:p>
                    <a:fld id="{C91D04A6-0A6A-4EF8-A614-D297CE937C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D-4630-4212-8D7D-B9F353EE283F}"/>
                </c:ext>
              </c:extLst>
            </c:dLbl>
            <c:dLbl>
              <c:idx val="941"/>
              <c:tx>
                <c:rich>
                  <a:bodyPr/>
                  <a:lstStyle/>
                  <a:p>
                    <a:fld id="{293BE9F1-4EBD-4755-A010-A4A59DD5C4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E-4630-4212-8D7D-B9F353EE283F}"/>
                </c:ext>
              </c:extLst>
            </c:dLbl>
            <c:dLbl>
              <c:idx val="942"/>
              <c:tx>
                <c:rich>
                  <a:bodyPr/>
                  <a:lstStyle/>
                  <a:p>
                    <a:fld id="{E9B80C7C-A419-4D73-8821-383D21EA52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F-4630-4212-8D7D-B9F353EE283F}"/>
                </c:ext>
              </c:extLst>
            </c:dLbl>
            <c:dLbl>
              <c:idx val="943"/>
              <c:tx>
                <c:rich>
                  <a:bodyPr/>
                  <a:lstStyle/>
                  <a:p>
                    <a:fld id="{6488AC6C-97B2-4715-8099-5E6CA0CA68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0-4630-4212-8D7D-B9F353EE283F}"/>
                </c:ext>
              </c:extLst>
            </c:dLbl>
            <c:dLbl>
              <c:idx val="944"/>
              <c:tx>
                <c:rich>
                  <a:bodyPr/>
                  <a:lstStyle/>
                  <a:p>
                    <a:fld id="{B4F0D3CE-9450-4376-B2D2-1841BDFA3A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1-4630-4212-8D7D-B9F353EE283F}"/>
                </c:ext>
              </c:extLst>
            </c:dLbl>
            <c:dLbl>
              <c:idx val="945"/>
              <c:tx>
                <c:rich>
                  <a:bodyPr/>
                  <a:lstStyle/>
                  <a:p>
                    <a:fld id="{787B96C3-DF67-433D-A880-F13547C05C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2-4630-4212-8D7D-B9F353EE283F}"/>
                </c:ext>
              </c:extLst>
            </c:dLbl>
            <c:dLbl>
              <c:idx val="946"/>
              <c:tx>
                <c:rich>
                  <a:bodyPr/>
                  <a:lstStyle/>
                  <a:p>
                    <a:fld id="{76CB323B-A1D6-44A7-86C0-1AE2C8E249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3-4630-4212-8D7D-B9F353EE283F}"/>
                </c:ext>
              </c:extLst>
            </c:dLbl>
            <c:dLbl>
              <c:idx val="947"/>
              <c:tx>
                <c:rich>
                  <a:bodyPr/>
                  <a:lstStyle/>
                  <a:p>
                    <a:fld id="{935B2F27-3A5D-4837-ACC8-EDCC7EC8B2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4-4630-4212-8D7D-B9F353EE283F}"/>
                </c:ext>
              </c:extLst>
            </c:dLbl>
            <c:dLbl>
              <c:idx val="948"/>
              <c:tx>
                <c:rich>
                  <a:bodyPr/>
                  <a:lstStyle/>
                  <a:p>
                    <a:fld id="{395C801F-1EDD-43A0-80D3-4E69859879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5-4630-4212-8D7D-B9F353EE283F}"/>
                </c:ext>
              </c:extLst>
            </c:dLbl>
            <c:dLbl>
              <c:idx val="949"/>
              <c:tx>
                <c:rich>
                  <a:bodyPr/>
                  <a:lstStyle/>
                  <a:p>
                    <a:fld id="{C7639FA7-2FA3-4336-9547-628AE0A5C2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6-4630-4212-8D7D-B9F353EE283F}"/>
                </c:ext>
              </c:extLst>
            </c:dLbl>
            <c:dLbl>
              <c:idx val="950"/>
              <c:tx>
                <c:rich>
                  <a:bodyPr/>
                  <a:lstStyle/>
                  <a:p>
                    <a:fld id="{E5FC7FC3-C8CE-4355-A552-E2A70F96D3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7-4630-4212-8D7D-B9F353EE283F}"/>
                </c:ext>
              </c:extLst>
            </c:dLbl>
            <c:dLbl>
              <c:idx val="951"/>
              <c:tx>
                <c:rich>
                  <a:bodyPr/>
                  <a:lstStyle/>
                  <a:p>
                    <a:fld id="{99243EA6-8AEC-4884-B07E-342F4745D5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8-4630-4212-8D7D-B9F353EE283F}"/>
                </c:ext>
              </c:extLst>
            </c:dLbl>
            <c:dLbl>
              <c:idx val="952"/>
              <c:tx>
                <c:rich>
                  <a:bodyPr/>
                  <a:lstStyle/>
                  <a:p>
                    <a:fld id="{58269B1C-237E-422F-A99D-C39BBAAD2C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9-4630-4212-8D7D-B9F353EE283F}"/>
                </c:ext>
              </c:extLst>
            </c:dLbl>
            <c:dLbl>
              <c:idx val="953"/>
              <c:tx>
                <c:rich>
                  <a:bodyPr/>
                  <a:lstStyle/>
                  <a:p>
                    <a:fld id="{33A6DEC0-EC35-462C-8842-E33FCD9F66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A-4630-4212-8D7D-B9F353EE283F}"/>
                </c:ext>
              </c:extLst>
            </c:dLbl>
            <c:dLbl>
              <c:idx val="954"/>
              <c:tx>
                <c:rich>
                  <a:bodyPr/>
                  <a:lstStyle/>
                  <a:p>
                    <a:fld id="{92A7C6B9-56B0-4276-B7E4-51C3F34322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B-4630-4212-8D7D-B9F353EE283F}"/>
                </c:ext>
              </c:extLst>
            </c:dLbl>
            <c:dLbl>
              <c:idx val="955"/>
              <c:tx>
                <c:rich>
                  <a:bodyPr/>
                  <a:lstStyle/>
                  <a:p>
                    <a:fld id="{2A960929-4FD1-4809-A1F6-602C85CF74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C-4630-4212-8D7D-B9F353EE283F}"/>
                </c:ext>
              </c:extLst>
            </c:dLbl>
            <c:dLbl>
              <c:idx val="956"/>
              <c:tx>
                <c:rich>
                  <a:bodyPr/>
                  <a:lstStyle/>
                  <a:p>
                    <a:fld id="{ED189887-0FF3-4DB5-8A91-A9BDBFA0F4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D-4630-4212-8D7D-B9F353EE283F}"/>
                </c:ext>
              </c:extLst>
            </c:dLbl>
            <c:dLbl>
              <c:idx val="957"/>
              <c:tx>
                <c:rich>
                  <a:bodyPr/>
                  <a:lstStyle/>
                  <a:p>
                    <a:fld id="{EB0B3C9C-D625-4DF7-B6C3-F56E5336C3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E-4630-4212-8D7D-B9F353EE283F}"/>
                </c:ext>
              </c:extLst>
            </c:dLbl>
            <c:dLbl>
              <c:idx val="958"/>
              <c:tx>
                <c:rich>
                  <a:bodyPr/>
                  <a:lstStyle/>
                  <a:p>
                    <a:fld id="{D179DB3B-EABC-4D1E-93B3-C6297E83B6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F-4630-4212-8D7D-B9F353EE283F}"/>
                </c:ext>
              </c:extLst>
            </c:dLbl>
            <c:dLbl>
              <c:idx val="959"/>
              <c:tx>
                <c:rich>
                  <a:bodyPr/>
                  <a:lstStyle/>
                  <a:p>
                    <a:fld id="{49D34974-DAA5-404F-9830-A5E3A0A0A3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0-4630-4212-8D7D-B9F353EE283F}"/>
                </c:ext>
              </c:extLst>
            </c:dLbl>
            <c:dLbl>
              <c:idx val="960"/>
              <c:tx>
                <c:rich>
                  <a:bodyPr/>
                  <a:lstStyle/>
                  <a:p>
                    <a:fld id="{6B970480-82EA-4662-AC41-9C8936A352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1-4630-4212-8D7D-B9F353EE283F}"/>
                </c:ext>
              </c:extLst>
            </c:dLbl>
            <c:dLbl>
              <c:idx val="961"/>
              <c:tx>
                <c:rich>
                  <a:bodyPr/>
                  <a:lstStyle/>
                  <a:p>
                    <a:fld id="{A9585533-317E-477B-AB45-185561E4F7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2-4630-4212-8D7D-B9F353EE283F}"/>
                </c:ext>
              </c:extLst>
            </c:dLbl>
            <c:dLbl>
              <c:idx val="962"/>
              <c:tx>
                <c:rich>
                  <a:bodyPr/>
                  <a:lstStyle/>
                  <a:p>
                    <a:fld id="{BAC28D90-9740-4A64-904F-012736301D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3-4630-4212-8D7D-B9F353EE283F}"/>
                </c:ext>
              </c:extLst>
            </c:dLbl>
            <c:dLbl>
              <c:idx val="963"/>
              <c:tx>
                <c:rich>
                  <a:bodyPr/>
                  <a:lstStyle/>
                  <a:p>
                    <a:fld id="{1EBD44CA-077F-47BE-8F62-383AD1A3D0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4-4630-4212-8D7D-B9F353EE283F}"/>
                </c:ext>
              </c:extLst>
            </c:dLbl>
            <c:dLbl>
              <c:idx val="964"/>
              <c:tx>
                <c:rich>
                  <a:bodyPr/>
                  <a:lstStyle/>
                  <a:p>
                    <a:fld id="{1ACC2379-B1D9-4D82-A49A-5587CBAA3F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5-4630-4212-8D7D-B9F353EE283F}"/>
                </c:ext>
              </c:extLst>
            </c:dLbl>
            <c:dLbl>
              <c:idx val="965"/>
              <c:tx>
                <c:rich>
                  <a:bodyPr/>
                  <a:lstStyle/>
                  <a:p>
                    <a:fld id="{7BF736EC-02C1-447D-8BC2-069461F03B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6-4630-4212-8D7D-B9F353EE283F}"/>
                </c:ext>
              </c:extLst>
            </c:dLbl>
            <c:dLbl>
              <c:idx val="966"/>
              <c:tx>
                <c:rich>
                  <a:bodyPr/>
                  <a:lstStyle/>
                  <a:p>
                    <a:fld id="{5CFD572B-D3D6-4A4E-9000-836C3157D2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7-4630-4212-8D7D-B9F353EE283F}"/>
                </c:ext>
              </c:extLst>
            </c:dLbl>
            <c:dLbl>
              <c:idx val="967"/>
              <c:tx>
                <c:rich>
                  <a:bodyPr/>
                  <a:lstStyle/>
                  <a:p>
                    <a:fld id="{08CA3A44-DE05-405A-A52B-DD7612E75C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8-4630-4212-8D7D-B9F353EE283F}"/>
                </c:ext>
              </c:extLst>
            </c:dLbl>
            <c:dLbl>
              <c:idx val="968"/>
              <c:tx>
                <c:rich>
                  <a:bodyPr/>
                  <a:lstStyle/>
                  <a:p>
                    <a:fld id="{637D8DC0-C9DA-4A9F-A6C4-FEC970195C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9-4630-4212-8D7D-B9F353EE283F}"/>
                </c:ext>
              </c:extLst>
            </c:dLbl>
            <c:dLbl>
              <c:idx val="969"/>
              <c:tx>
                <c:rich>
                  <a:bodyPr/>
                  <a:lstStyle/>
                  <a:p>
                    <a:fld id="{CD4AB332-E659-4AEB-BEF5-310C09ACE0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A-4630-4212-8D7D-B9F353EE283F}"/>
                </c:ext>
              </c:extLst>
            </c:dLbl>
            <c:dLbl>
              <c:idx val="970"/>
              <c:tx>
                <c:rich>
                  <a:bodyPr/>
                  <a:lstStyle/>
                  <a:p>
                    <a:fld id="{B737A551-6868-4D3D-AB92-7CB6DB8573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B-4630-4212-8D7D-B9F353EE283F}"/>
                </c:ext>
              </c:extLst>
            </c:dLbl>
            <c:dLbl>
              <c:idx val="971"/>
              <c:tx>
                <c:rich>
                  <a:bodyPr/>
                  <a:lstStyle/>
                  <a:p>
                    <a:fld id="{575CBFC1-C21B-42E4-AF00-8BB1C38D52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C-4630-4212-8D7D-B9F353EE283F}"/>
                </c:ext>
              </c:extLst>
            </c:dLbl>
            <c:dLbl>
              <c:idx val="972"/>
              <c:tx>
                <c:rich>
                  <a:bodyPr/>
                  <a:lstStyle/>
                  <a:p>
                    <a:fld id="{7F8E892C-138D-4FCA-AB98-64024C3AC2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D-4630-4212-8D7D-B9F353EE283F}"/>
                </c:ext>
              </c:extLst>
            </c:dLbl>
            <c:dLbl>
              <c:idx val="973"/>
              <c:tx>
                <c:rich>
                  <a:bodyPr/>
                  <a:lstStyle/>
                  <a:p>
                    <a:fld id="{31A65111-E920-4EEA-B4AB-DFDCF70479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E-4630-4212-8D7D-B9F353EE283F}"/>
                </c:ext>
              </c:extLst>
            </c:dLbl>
            <c:dLbl>
              <c:idx val="974"/>
              <c:tx>
                <c:rich>
                  <a:bodyPr/>
                  <a:lstStyle/>
                  <a:p>
                    <a:fld id="{BDE7F683-ADCB-41FB-8557-D5F695E4F1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F-4630-4212-8D7D-B9F353EE283F}"/>
                </c:ext>
              </c:extLst>
            </c:dLbl>
            <c:dLbl>
              <c:idx val="975"/>
              <c:tx>
                <c:rich>
                  <a:bodyPr/>
                  <a:lstStyle/>
                  <a:p>
                    <a:fld id="{46FB3F13-BA53-4EF6-A544-2ED2C7CF1E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0-4630-4212-8D7D-B9F353EE283F}"/>
                </c:ext>
              </c:extLst>
            </c:dLbl>
            <c:dLbl>
              <c:idx val="976"/>
              <c:tx>
                <c:rich>
                  <a:bodyPr/>
                  <a:lstStyle/>
                  <a:p>
                    <a:fld id="{DFDA20BA-9396-4FC5-8B9F-5BB60FCD02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1-4630-4212-8D7D-B9F353EE283F}"/>
                </c:ext>
              </c:extLst>
            </c:dLbl>
            <c:dLbl>
              <c:idx val="977"/>
              <c:tx>
                <c:rich>
                  <a:bodyPr/>
                  <a:lstStyle/>
                  <a:p>
                    <a:fld id="{C36F72BF-59F8-4D36-808F-760E7A4291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2-4630-4212-8D7D-B9F353EE283F}"/>
                </c:ext>
              </c:extLst>
            </c:dLbl>
            <c:dLbl>
              <c:idx val="978"/>
              <c:tx>
                <c:rich>
                  <a:bodyPr/>
                  <a:lstStyle/>
                  <a:p>
                    <a:fld id="{35BEC21A-1603-4740-94DF-A663A04BD3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3-4630-4212-8D7D-B9F353EE283F}"/>
                </c:ext>
              </c:extLst>
            </c:dLbl>
            <c:dLbl>
              <c:idx val="979"/>
              <c:tx>
                <c:rich>
                  <a:bodyPr/>
                  <a:lstStyle/>
                  <a:p>
                    <a:fld id="{D32B30FA-F71E-4576-A94F-904844C1FD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4-4630-4212-8D7D-B9F353EE283F}"/>
                </c:ext>
              </c:extLst>
            </c:dLbl>
            <c:dLbl>
              <c:idx val="980"/>
              <c:tx>
                <c:rich>
                  <a:bodyPr/>
                  <a:lstStyle/>
                  <a:p>
                    <a:fld id="{1A5FCB34-E196-471B-82A7-81966EEAA0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5-4630-4212-8D7D-B9F353EE283F}"/>
                </c:ext>
              </c:extLst>
            </c:dLbl>
            <c:dLbl>
              <c:idx val="981"/>
              <c:tx>
                <c:rich>
                  <a:bodyPr/>
                  <a:lstStyle/>
                  <a:p>
                    <a:fld id="{E4545640-F26F-4948-ACE2-4C52E2E48B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6-4630-4212-8D7D-B9F353EE283F}"/>
                </c:ext>
              </c:extLst>
            </c:dLbl>
            <c:dLbl>
              <c:idx val="982"/>
              <c:tx>
                <c:rich>
                  <a:bodyPr/>
                  <a:lstStyle/>
                  <a:p>
                    <a:fld id="{52E44926-F3FA-494A-A586-9E486B14BA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7-4630-4212-8D7D-B9F353EE283F}"/>
                </c:ext>
              </c:extLst>
            </c:dLbl>
            <c:dLbl>
              <c:idx val="983"/>
              <c:tx>
                <c:rich>
                  <a:bodyPr/>
                  <a:lstStyle/>
                  <a:p>
                    <a:fld id="{1DE0C12C-6E46-43DB-884D-3ADB664515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8-4630-4212-8D7D-B9F353EE283F}"/>
                </c:ext>
              </c:extLst>
            </c:dLbl>
            <c:dLbl>
              <c:idx val="984"/>
              <c:tx>
                <c:rich>
                  <a:bodyPr/>
                  <a:lstStyle/>
                  <a:p>
                    <a:fld id="{32B4C713-D916-47D6-838D-908A6F370D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9-4630-4212-8D7D-B9F353EE283F}"/>
                </c:ext>
              </c:extLst>
            </c:dLbl>
            <c:dLbl>
              <c:idx val="985"/>
              <c:tx>
                <c:rich>
                  <a:bodyPr/>
                  <a:lstStyle/>
                  <a:p>
                    <a:fld id="{9E978B3E-783A-41DD-9EE0-E67CA4615B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A-4630-4212-8D7D-B9F353EE283F}"/>
                </c:ext>
              </c:extLst>
            </c:dLbl>
            <c:dLbl>
              <c:idx val="986"/>
              <c:tx>
                <c:rich>
                  <a:bodyPr/>
                  <a:lstStyle/>
                  <a:p>
                    <a:fld id="{76B23AED-0282-4F07-962B-CE00AFF7CE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B-4630-4212-8D7D-B9F353EE283F}"/>
                </c:ext>
              </c:extLst>
            </c:dLbl>
            <c:dLbl>
              <c:idx val="987"/>
              <c:tx>
                <c:rich>
                  <a:bodyPr/>
                  <a:lstStyle/>
                  <a:p>
                    <a:fld id="{6B1AC168-F46B-44C3-8AB5-C5D8DDA420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C-4630-4212-8D7D-B9F353EE283F}"/>
                </c:ext>
              </c:extLst>
            </c:dLbl>
            <c:dLbl>
              <c:idx val="988"/>
              <c:tx>
                <c:rich>
                  <a:bodyPr/>
                  <a:lstStyle/>
                  <a:p>
                    <a:fld id="{AC3ED4B5-127F-41AA-9EA5-E1DDE0D2DE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D-4630-4212-8D7D-B9F353EE283F}"/>
                </c:ext>
              </c:extLst>
            </c:dLbl>
            <c:dLbl>
              <c:idx val="989"/>
              <c:tx>
                <c:rich>
                  <a:bodyPr/>
                  <a:lstStyle/>
                  <a:p>
                    <a:fld id="{23E21B4A-8EEC-4447-A8B4-84D10786EB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E-4630-4212-8D7D-B9F353EE283F}"/>
                </c:ext>
              </c:extLst>
            </c:dLbl>
            <c:dLbl>
              <c:idx val="990"/>
              <c:tx>
                <c:rich>
                  <a:bodyPr/>
                  <a:lstStyle/>
                  <a:p>
                    <a:fld id="{0D28CCFC-376A-4262-961D-80015CA6C4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F-4630-4212-8D7D-B9F353EE283F}"/>
                </c:ext>
              </c:extLst>
            </c:dLbl>
            <c:dLbl>
              <c:idx val="991"/>
              <c:tx>
                <c:rich>
                  <a:bodyPr/>
                  <a:lstStyle/>
                  <a:p>
                    <a:fld id="{C69BF975-C0A9-4F44-A6B1-72E9C52AC1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0-4630-4212-8D7D-B9F353EE283F}"/>
                </c:ext>
              </c:extLst>
            </c:dLbl>
            <c:dLbl>
              <c:idx val="992"/>
              <c:tx>
                <c:rich>
                  <a:bodyPr/>
                  <a:lstStyle/>
                  <a:p>
                    <a:fld id="{13282D34-2CE7-43C6-94CA-B917E4E681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1-4630-4212-8D7D-B9F353EE283F}"/>
                </c:ext>
              </c:extLst>
            </c:dLbl>
            <c:dLbl>
              <c:idx val="993"/>
              <c:tx>
                <c:rich>
                  <a:bodyPr/>
                  <a:lstStyle/>
                  <a:p>
                    <a:fld id="{67B5C26D-FD29-431C-8709-1BE71A3A64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2-4630-4212-8D7D-B9F353EE283F}"/>
                </c:ext>
              </c:extLst>
            </c:dLbl>
            <c:dLbl>
              <c:idx val="994"/>
              <c:tx>
                <c:rich>
                  <a:bodyPr/>
                  <a:lstStyle/>
                  <a:p>
                    <a:fld id="{542B6D50-DDDA-4196-BDC0-E960202BA3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3-4630-4212-8D7D-B9F353EE283F}"/>
                </c:ext>
              </c:extLst>
            </c:dLbl>
            <c:dLbl>
              <c:idx val="995"/>
              <c:tx>
                <c:rich>
                  <a:bodyPr/>
                  <a:lstStyle/>
                  <a:p>
                    <a:fld id="{A2F2F5A8-91F4-4D08-97DE-57953A9612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4-4630-4212-8D7D-B9F353EE283F}"/>
                </c:ext>
              </c:extLst>
            </c:dLbl>
            <c:dLbl>
              <c:idx val="996"/>
              <c:tx>
                <c:rich>
                  <a:bodyPr/>
                  <a:lstStyle/>
                  <a:p>
                    <a:fld id="{A35811B5-AB23-460E-B089-317852E6D2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5-4630-4212-8D7D-B9F353EE283F}"/>
                </c:ext>
              </c:extLst>
            </c:dLbl>
            <c:dLbl>
              <c:idx val="997"/>
              <c:tx>
                <c:rich>
                  <a:bodyPr/>
                  <a:lstStyle/>
                  <a:p>
                    <a:fld id="{3A86F7AC-8B19-4508-B561-BB4D1C05C0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6-4630-4212-8D7D-B9F353EE283F}"/>
                </c:ext>
              </c:extLst>
            </c:dLbl>
            <c:dLbl>
              <c:idx val="998"/>
              <c:tx>
                <c:rich>
                  <a:bodyPr/>
                  <a:lstStyle/>
                  <a:p>
                    <a:fld id="{46DDDA51-2234-4A76-B4D4-7B154FB38F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7-4630-4212-8D7D-B9F353EE283F}"/>
                </c:ext>
              </c:extLst>
            </c:dLbl>
            <c:dLbl>
              <c:idx val="999"/>
              <c:tx>
                <c:rich>
                  <a:bodyPr/>
                  <a:lstStyle/>
                  <a:p>
                    <a:fld id="{CA6FBBD4-25CE-4B22-A6AD-2F3EDB93A6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8-4630-4212-8D7D-B9F353EE283F}"/>
                </c:ext>
              </c:extLst>
            </c:dLbl>
            <c:dLbl>
              <c:idx val="1000"/>
              <c:tx>
                <c:rich>
                  <a:bodyPr/>
                  <a:lstStyle/>
                  <a:p>
                    <a:fld id="{F61363F0-644F-4F01-8723-8CCF1EAB70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9-4630-4212-8D7D-B9F353EE283F}"/>
                </c:ext>
              </c:extLst>
            </c:dLbl>
            <c:dLbl>
              <c:idx val="1001"/>
              <c:tx>
                <c:rich>
                  <a:bodyPr/>
                  <a:lstStyle/>
                  <a:p>
                    <a:fld id="{D1E0CB6F-67F9-4479-A7A7-5E966A016E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A-4630-4212-8D7D-B9F353EE283F}"/>
                </c:ext>
              </c:extLst>
            </c:dLbl>
            <c:dLbl>
              <c:idx val="1002"/>
              <c:tx>
                <c:rich>
                  <a:bodyPr/>
                  <a:lstStyle/>
                  <a:p>
                    <a:fld id="{9579274C-212D-4629-A9B4-383FACE77C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B-4630-4212-8D7D-B9F353EE283F}"/>
                </c:ext>
              </c:extLst>
            </c:dLbl>
            <c:dLbl>
              <c:idx val="1003"/>
              <c:tx>
                <c:rich>
                  <a:bodyPr/>
                  <a:lstStyle/>
                  <a:p>
                    <a:fld id="{C3687EE4-5F23-48B0-84BC-C40D396A17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C-4630-4212-8D7D-B9F353EE283F}"/>
                </c:ext>
              </c:extLst>
            </c:dLbl>
            <c:dLbl>
              <c:idx val="1004"/>
              <c:tx>
                <c:rich>
                  <a:bodyPr/>
                  <a:lstStyle/>
                  <a:p>
                    <a:fld id="{A9C2648E-CCC7-49A6-9205-B7D0AA42F8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D-4630-4212-8D7D-B9F353EE283F}"/>
                </c:ext>
              </c:extLst>
            </c:dLbl>
            <c:dLbl>
              <c:idx val="1005"/>
              <c:tx>
                <c:rich>
                  <a:bodyPr/>
                  <a:lstStyle/>
                  <a:p>
                    <a:fld id="{4E8B3FEB-B41F-4D19-B006-4FEE109029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E-4630-4212-8D7D-B9F353EE283F}"/>
                </c:ext>
              </c:extLst>
            </c:dLbl>
            <c:dLbl>
              <c:idx val="1006"/>
              <c:tx>
                <c:rich>
                  <a:bodyPr/>
                  <a:lstStyle/>
                  <a:p>
                    <a:fld id="{49E283A5-4205-4DF5-BEDB-4CAB333712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F-4630-4212-8D7D-B9F353EE283F}"/>
                </c:ext>
              </c:extLst>
            </c:dLbl>
            <c:dLbl>
              <c:idx val="1007"/>
              <c:tx>
                <c:rich>
                  <a:bodyPr/>
                  <a:lstStyle/>
                  <a:p>
                    <a:fld id="{25445347-B5C6-4B19-83A7-5B617EE7A6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0-4630-4212-8D7D-B9F353EE283F}"/>
                </c:ext>
              </c:extLst>
            </c:dLbl>
            <c:dLbl>
              <c:idx val="1008"/>
              <c:tx>
                <c:rich>
                  <a:bodyPr/>
                  <a:lstStyle/>
                  <a:p>
                    <a:fld id="{31EF4021-7851-4144-8FD0-8DAFB92F37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1-4630-4212-8D7D-B9F353EE283F}"/>
                </c:ext>
              </c:extLst>
            </c:dLbl>
            <c:dLbl>
              <c:idx val="1009"/>
              <c:tx>
                <c:rich>
                  <a:bodyPr/>
                  <a:lstStyle/>
                  <a:p>
                    <a:fld id="{2AC55164-73A1-4094-9BBB-EA1FE08E8B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2-4630-4212-8D7D-B9F353EE283F}"/>
                </c:ext>
              </c:extLst>
            </c:dLbl>
            <c:dLbl>
              <c:idx val="1010"/>
              <c:tx>
                <c:rich>
                  <a:bodyPr/>
                  <a:lstStyle/>
                  <a:p>
                    <a:fld id="{650B63C9-5725-4493-80E7-97CA548D77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3-4630-4212-8D7D-B9F353EE283F}"/>
                </c:ext>
              </c:extLst>
            </c:dLbl>
            <c:dLbl>
              <c:idx val="1011"/>
              <c:tx>
                <c:rich>
                  <a:bodyPr/>
                  <a:lstStyle/>
                  <a:p>
                    <a:fld id="{806E9B09-429C-4BA6-91B3-DDADB71B9A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4-4630-4212-8D7D-B9F353EE283F}"/>
                </c:ext>
              </c:extLst>
            </c:dLbl>
            <c:dLbl>
              <c:idx val="1012"/>
              <c:tx>
                <c:rich>
                  <a:bodyPr/>
                  <a:lstStyle/>
                  <a:p>
                    <a:fld id="{B217E85B-15FA-43E6-95BE-DC19044F4D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5-4630-4212-8D7D-B9F353EE283F}"/>
                </c:ext>
              </c:extLst>
            </c:dLbl>
            <c:dLbl>
              <c:idx val="1013"/>
              <c:tx>
                <c:rich>
                  <a:bodyPr/>
                  <a:lstStyle/>
                  <a:p>
                    <a:fld id="{6B2DAEE7-7BD6-4290-A37D-483EC80A2E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6-4630-4212-8D7D-B9F353EE283F}"/>
                </c:ext>
              </c:extLst>
            </c:dLbl>
            <c:dLbl>
              <c:idx val="1014"/>
              <c:tx>
                <c:rich>
                  <a:bodyPr/>
                  <a:lstStyle/>
                  <a:p>
                    <a:fld id="{7218F7A8-E4B8-4A65-BF95-496066A779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7-4630-4212-8D7D-B9F353EE283F}"/>
                </c:ext>
              </c:extLst>
            </c:dLbl>
            <c:dLbl>
              <c:idx val="1015"/>
              <c:tx>
                <c:rich>
                  <a:bodyPr/>
                  <a:lstStyle/>
                  <a:p>
                    <a:fld id="{09993AEB-ABDD-4E68-A8D8-067365D8A0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8-4630-4212-8D7D-B9F353EE283F}"/>
                </c:ext>
              </c:extLst>
            </c:dLbl>
            <c:dLbl>
              <c:idx val="1016"/>
              <c:tx>
                <c:rich>
                  <a:bodyPr/>
                  <a:lstStyle/>
                  <a:p>
                    <a:fld id="{95DF25B3-7BD0-4072-925E-DB9D93D6A5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9-4630-4212-8D7D-B9F353EE283F}"/>
                </c:ext>
              </c:extLst>
            </c:dLbl>
            <c:dLbl>
              <c:idx val="1017"/>
              <c:tx>
                <c:rich>
                  <a:bodyPr/>
                  <a:lstStyle/>
                  <a:p>
                    <a:fld id="{114DB26D-376E-4463-B892-335AB8F234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A-4630-4212-8D7D-B9F353EE283F}"/>
                </c:ext>
              </c:extLst>
            </c:dLbl>
            <c:dLbl>
              <c:idx val="1018"/>
              <c:tx>
                <c:rich>
                  <a:bodyPr/>
                  <a:lstStyle/>
                  <a:p>
                    <a:fld id="{EBB506E5-1FAE-4928-9F12-691A20FD15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B-4630-4212-8D7D-B9F353EE283F}"/>
                </c:ext>
              </c:extLst>
            </c:dLbl>
            <c:dLbl>
              <c:idx val="1019"/>
              <c:tx>
                <c:rich>
                  <a:bodyPr/>
                  <a:lstStyle/>
                  <a:p>
                    <a:fld id="{F33C4029-EA36-4F74-B73D-87ACFDB769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C-4630-4212-8D7D-B9F353EE283F}"/>
                </c:ext>
              </c:extLst>
            </c:dLbl>
            <c:dLbl>
              <c:idx val="1020"/>
              <c:tx>
                <c:rich>
                  <a:bodyPr/>
                  <a:lstStyle/>
                  <a:p>
                    <a:fld id="{D47316C2-E986-4B98-9196-8E820B543F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D-4630-4212-8D7D-B9F353EE283F}"/>
                </c:ext>
              </c:extLst>
            </c:dLbl>
            <c:dLbl>
              <c:idx val="1021"/>
              <c:tx>
                <c:rich>
                  <a:bodyPr/>
                  <a:lstStyle/>
                  <a:p>
                    <a:fld id="{6A67B873-D431-432C-BB70-21BA29038D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E-4630-4212-8D7D-B9F353EE283F}"/>
                </c:ext>
              </c:extLst>
            </c:dLbl>
            <c:dLbl>
              <c:idx val="1022"/>
              <c:tx>
                <c:rich>
                  <a:bodyPr/>
                  <a:lstStyle/>
                  <a:p>
                    <a:fld id="{D0B82813-97BA-45A5-BBD2-7D078EE8C2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F-4630-4212-8D7D-B9F353EE283F}"/>
                </c:ext>
              </c:extLst>
            </c:dLbl>
            <c:dLbl>
              <c:idx val="1023"/>
              <c:tx>
                <c:rich>
                  <a:bodyPr/>
                  <a:lstStyle/>
                  <a:p>
                    <a:fld id="{10B56DBF-EBA1-4978-BCF2-3871FBC6F5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0-4630-4212-8D7D-B9F353EE283F}"/>
                </c:ext>
              </c:extLst>
            </c:dLbl>
            <c:dLbl>
              <c:idx val="1024"/>
              <c:tx>
                <c:rich>
                  <a:bodyPr/>
                  <a:lstStyle/>
                  <a:p>
                    <a:fld id="{9FF4BA0B-1420-43AA-ADDC-2D72BC6889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1-4630-4212-8D7D-B9F353EE283F}"/>
                </c:ext>
              </c:extLst>
            </c:dLbl>
            <c:dLbl>
              <c:idx val="1025"/>
              <c:tx>
                <c:rich>
                  <a:bodyPr/>
                  <a:lstStyle/>
                  <a:p>
                    <a:fld id="{E96FB228-2EC6-4811-8807-24FB468750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2-4630-4212-8D7D-B9F353EE283F}"/>
                </c:ext>
              </c:extLst>
            </c:dLbl>
            <c:dLbl>
              <c:idx val="1026"/>
              <c:tx>
                <c:rich>
                  <a:bodyPr/>
                  <a:lstStyle/>
                  <a:p>
                    <a:fld id="{B2CD8802-EA1E-4102-9455-9B01F5BFEC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3-4630-4212-8D7D-B9F353EE283F}"/>
                </c:ext>
              </c:extLst>
            </c:dLbl>
            <c:dLbl>
              <c:idx val="1027"/>
              <c:tx>
                <c:rich>
                  <a:bodyPr/>
                  <a:lstStyle/>
                  <a:p>
                    <a:fld id="{2AB17733-5C34-425C-917E-0760119A9C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4-4630-4212-8D7D-B9F353EE283F}"/>
                </c:ext>
              </c:extLst>
            </c:dLbl>
            <c:dLbl>
              <c:idx val="1028"/>
              <c:tx>
                <c:rich>
                  <a:bodyPr/>
                  <a:lstStyle/>
                  <a:p>
                    <a:fld id="{C1BFB1D0-E689-4AFF-BDD1-103CC54C83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5-4630-4212-8D7D-B9F353EE283F}"/>
                </c:ext>
              </c:extLst>
            </c:dLbl>
            <c:dLbl>
              <c:idx val="1029"/>
              <c:tx>
                <c:rich>
                  <a:bodyPr/>
                  <a:lstStyle/>
                  <a:p>
                    <a:fld id="{FFF440AB-0252-4AC8-9B34-6B1DCA0CD2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6-4630-4212-8D7D-B9F353EE283F}"/>
                </c:ext>
              </c:extLst>
            </c:dLbl>
            <c:dLbl>
              <c:idx val="1030"/>
              <c:tx>
                <c:rich>
                  <a:bodyPr/>
                  <a:lstStyle/>
                  <a:p>
                    <a:fld id="{92F564F1-EAB7-43D0-9BB1-51AEA1365F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7-4630-4212-8D7D-B9F353EE283F}"/>
                </c:ext>
              </c:extLst>
            </c:dLbl>
            <c:dLbl>
              <c:idx val="1031"/>
              <c:tx>
                <c:rich>
                  <a:bodyPr/>
                  <a:lstStyle/>
                  <a:p>
                    <a:fld id="{925036AA-8885-4A04-82C5-44A6663397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8-4630-4212-8D7D-B9F353EE283F}"/>
                </c:ext>
              </c:extLst>
            </c:dLbl>
            <c:dLbl>
              <c:idx val="1032"/>
              <c:tx>
                <c:rich>
                  <a:bodyPr/>
                  <a:lstStyle/>
                  <a:p>
                    <a:fld id="{C0E2C657-63A6-4C16-952F-CBAD4D3A42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9-4630-4212-8D7D-B9F353EE283F}"/>
                </c:ext>
              </c:extLst>
            </c:dLbl>
            <c:dLbl>
              <c:idx val="1033"/>
              <c:tx>
                <c:rich>
                  <a:bodyPr/>
                  <a:lstStyle/>
                  <a:p>
                    <a:fld id="{E905A5CA-6229-4D0E-8C34-2B5F3C52B3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A-4630-4212-8D7D-B9F353EE283F}"/>
                </c:ext>
              </c:extLst>
            </c:dLbl>
            <c:dLbl>
              <c:idx val="1034"/>
              <c:tx>
                <c:rich>
                  <a:bodyPr/>
                  <a:lstStyle/>
                  <a:p>
                    <a:fld id="{E42E3C4F-5E36-4DC8-88E7-48DAE30971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B-4630-4212-8D7D-B9F353EE283F}"/>
                </c:ext>
              </c:extLst>
            </c:dLbl>
            <c:dLbl>
              <c:idx val="1035"/>
              <c:tx>
                <c:rich>
                  <a:bodyPr/>
                  <a:lstStyle/>
                  <a:p>
                    <a:fld id="{A429C097-75E6-458A-AE5C-84D73E874F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C-4630-4212-8D7D-B9F353EE283F}"/>
                </c:ext>
              </c:extLst>
            </c:dLbl>
            <c:dLbl>
              <c:idx val="1036"/>
              <c:tx>
                <c:rich>
                  <a:bodyPr/>
                  <a:lstStyle/>
                  <a:p>
                    <a:fld id="{D1224862-0737-4B5F-B462-BA7CCE1713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D-4630-4212-8D7D-B9F353EE283F}"/>
                </c:ext>
              </c:extLst>
            </c:dLbl>
            <c:dLbl>
              <c:idx val="1037"/>
              <c:tx>
                <c:rich>
                  <a:bodyPr/>
                  <a:lstStyle/>
                  <a:p>
                    <a:fld id="{E9393BA7-EC44-40DD-B9CD-EC697F5597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E-4630-4212-8D7D-B9F353EE283F}"/>
                </c:ext>
              </c:extLst>
            </c:dLbl>
            <c:dLbl>
              <c:idx val="1038"/>
              <c:tx>
                <c:rich>
                  <a:bodyPr/>
                  <a:lstStyle/>
                  <a:p>
                    <a:fld id="{FD506CFB-2B7B-4D61-9206-892C4B5E32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F-4630-4212-8D7D-B9F353EE283F}"/>
                </c:ext>
              </c:extLst>
            </c:dLbl>
            <c:dLbl>
              <c:idx val="1039"/>
              <c:tx>
                <c:rich>
                  <a:bodyPr/>
                  <a:lstStyle/>
                  <a:p>
                    <a:fld id="{F20F75ED-3155-458E-BF2B-741716FA74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0-4630-4212-8D7D-B9F353EE283F}"/>
                </c:ext>
              </c:extLst>
            </c:dLbl>
            <c:dLbl>
              <c:idx val="1040"/>
              <c:tx>
                <c:rich>
                  <a:bodyPr/>
                  <a:lstStyle/>
                  <a:p>
                    <a:fld id="{85503864-7FD8-4F7D-98E4-231E8246A9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1-4630-4212-8D7D-B9F353EE283F}"/>
                </c:ext>
              </c:extLst>
            </c:dLbl>
            <c:dLbl>
              <c:idx val="1041"/>
              <c:tx>
                <c:rich>
                  <a:bodyPr/>
                  <a:lstStyle/>
                  <a:p>
                    <a:fld id="{BAAE154E-1336-4231-822B-238DAA84BF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2-4630-4212-8D7D-B9F353EE283F}"/>
                </c:ext>
              </c:extLst>
            </c:dLbl>
            <c:dLbl>
              <c:idx val="1042"/>
              <c:tx>
                <c:rich>
                  <a:bodyPr/>
                  <a:lstStyle/>
                  <a:p>
                    <a:fld id="{026F093B-1E03-4D1C-A37C-B3D8A46BE9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3-4630-4212-8D7D-B9F353EE283F}"/>
                </c:ext>
              </c:extLst>
            </c:dLbl>
            <c:dLbl>
              <c:idx val="1043"/>
              <c:tx>
                <c:rich>
                  <a:bodyPr/>
                  <a:lstStyle/>
                  <a:p>
                    <a:fld id="{AF95FE55-C134-4291-AF19-C1E96065EA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4-4630-4212-8D7D-B9F353EE283F}"/>
                </c:ext>
              </c:extLst>
            </c:dLbl>
            <c:dLbl>
              <c:idx val="1044"/>
              <c:tx>
                <c:rich>
                  <a:bodyPr/>
                  <a:lstStyle/>
                  <a:p>
                    <a:fld id="{D15C1624-778D-43D2-8725-129B73E8BD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5-4630-4212-8D7D-B9F353EE283F}"/>
                </c:ext>
              </c:extLst>
            </c:dLbl>
            <c:dLbl>
              <c:idx val="1045"/>
              <c:tx>
                <c:rich>
                  <a:bodyPr/>
                  <a:lstStyle/>
                  <a:p>
                    <a:fld id="{AB5BC1A7-5D89-4980-8F90-6D58E883CA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6-4630-4212-8D7D-B9F353EE283F}"/>
                </c:ext>
              </c:extLst>
            </c:dLbl>
            <c:dLbl>
              <c:idx val="1046"/>
              <c:tx>
                <c:rich>
                  <a:bodyPr/>
                  <a:lstStyle/>
                  <a:p>
                    <a:fld id="{030815DC-2F29-4BC6-B00E-66496BD252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7-4630-4212-8D7D-B9F353EE283F}"/>
                </c:ext>
              </c:extLst>
            </c:dLbl>
            <c:dLbl>
              <c:idx val="1047"/>
              <c:tx>
                <c:rich>
                  <a:bodyPr/>
                  <a:lstStyle/>
                  <a:p>
                    <a:fld id="{BB491619-C63B-4787-9EDD-E688638EE9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8-4630-4212-8D7D-B9F353EE283F}"/>
                </c:ext>
              </c:extLst>
            </c:dLbl>
            <c:dLbl>
              <c:idx val="1048"/>
              <c:tx>
                <c:rich>
                  <a:bodyPr/>
                  <a:lstStyle/>
                  <a:p>
                    <a:fld id="{75D2C694-A223-49CE-9759-C0406290AE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9-4630-4212-8D7D-B9F353EE283F}"/>
                </c:ext>
              </c:extLst>
            </c:dLbl>
            <c:dLbl>
              <c:idx val="1049"/>
              <c:tx>
                <c:rich>
                  <a:bodyPr/>
                  <a:lstStyle/>
                  <a:p>
                    <a:fld id="{7B7761A1-98B8-4A48-8F61-C5C31F76C9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A-4630-4212-8D7D-B9F353EE283F}"/>
                </c:ext>
              </c:extLst>
            </c:dLbl>
            <c:dLbl>
              <c:idx val="1050"/>
              <c:tx>
                <c:rich>
                  <a:bodyPr/>
                  <a:lstStyle/>
                  <a:p>
                    <a:fld id="{049DA912-BE0A-4735-AD36-0DA6D80B92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B-4630-4212-8D7D-B9F353EE283F}"/>
                </c:ext>
              </c:extLst>
            </c:dLbl>
            <c:dLbl>
              <c:idx val="1051"/>
              <c:tx>
                <c:rich>
                  <a:bodyPr/>
                  <a:lstStyle/>
                  <a:p>
                    <a:fld id="{82B97B67-5240-4E7F-9579-00E2E71333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C-4630-4212-8D7D-B9F353EE283F}"/>
                </c:ext>
              </c:extLst>
            </c:dLbl>
            <c:dLbl>
              <c:idx val="1052"/>
              <c:tx>
                <c:rich>
                  <a:bodyPr/>
                  <a:lstStyle/>
                  <a:p>
                    <a:fld id="{D7046C8B-43DF-4262-AAF9-7CE7CC114D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D-4630-4212-8D7D-B9F353EE283F}"/>
                </c:ext>
              </c:extLst>
            </c:dLbl>
            <c:dLbl>
              <c:idx val="1053"/>
              <c:tx>
                <c:rich>
                  <a:bodyPr/>
                  <a:lstStyle/>
                  <a:p>
                    <a:fld id="{E0E4494B-1E76-4C3A-9778-CCED52F5A8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E-4630-4212-8D7D-B9F353EE283F}"/>
                </c:ext>
              </c:extLst>
            </c:dLbl>
            <c:dLbl>
              <c:idx val="1054"/>
              <c:tx>
                <c:rich>
                  <a:bodyPr/>
                  <a:lstStyle/>
                  <a:p>
                    <a:fld id="{78C1D397-7BC5-4382-821C-7E8E5698F4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F-4630-4212-8D7D-B9F353EE283F}"/>
                </c:ext>
              </c:extLst>
            </c:dLbl>
            <c:dLbl>
              <c:idx val="1055"/>
              <c:tx>
                <c:rich>
                  <a:bodyPr/>
                  <a:lstStyle/>
                  <a:p>
                    <a:fld id="{C1C51BA3-EECD-4C30-A606-A4E5FE91AF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0-4630-4212-8D7D-B9F353EE283F}"/>
                </c:ext>
              </c:extLst>
            </c:dLbl>
            <c:dLbl>
              <c:idx val="1056"/>
              <c:tx>
                <c:rich>
                  <a:bodyPr/>
                  <a:lstStyle/>
                  <a:p>
                    <a:fld id="{674565DB-ABF1-41A7-97F1-26D5B36297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1-4630-4212-8D7D-B9F353EE283F}"/>
                </c:ext>
              </c:extLst>
            </c:dLbl>
            <c:dLbl>
              <c:idx val="1057"/>
              <c:tx>
                <c:rich>
                  <a:bodyPr/>
                  <a:lstStyle/>
                  <a:p>
                    <a:fld id="{39932DF0-F730-4933-AF6A-8C862AC439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2-4630-4212-8D7D-B9F353EE283F}"/>
                </c:ext>
              </c:extLst>
            </c:dLbl>
            <c:dLbl>
              <c:idx val="1058"/>
              <c:tx>
                <c:rich>
                  <a:bodyPr/>
                  <a:lstStyle/>
                  <a:p>
                    <a:fld id="{BCBFBCFF-70AB-4472-9592-F658C7B8D4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3-4630-4212-8D7D-B9F353EE283F}"/>
                </c:ext>
              </c:extLst>
            </c:dLbl>
            <c:dLbl>
              <c:idx val="1059"/>
              <c:tx>
                <c:rich>
                  <a:bodyPr/>
                  <a:lstStyle/>
                  <a:p>
                    <a:fld id="{C5BE5FF7-6307-4581-AE3F-F7E0CAC54E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4-4630-4212-8D7D-B9F353EE283F}"/>
                </c:ext>
              </c:extLst>
            </c:dLbl>
            <c:dLbl>
              <c:idx val="1060"/>
              <c:tx>
                <c:rich>
                  <a:bodyPr/>
                  <a:lstStyle/>
                  <a:p>
                    <a:fld id="{AED164DD-8F86-437F-A36B-8D9D3E8E7E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5-4630-4212-8D7D-B9F353EE283F}"/>
                </c:ext>
              </c:extLst>
            </c:dLbl>
            <c:dLbl>
              <c:idx val="1061"/>
              <c:tx>
                <c:rich>
                  <a:bodyPr/>
                  <a:lstStyle/>
                  <a:p>
                    <a:fld id="{A8D3C29F-BF48-45B6-A49D-A03C78444D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6-4630-4212-8D7D-B9F353EE283F}"/>
                </c:ext>
              </c:extLst>
            </c:dLbl>
            <c:dLbl>
              <c:idx val="1062"/>
              <c:tx>
                <c:rich>
                  <a:bodyPr/>
                  <a:lstStyle/>
                  <a:p>
                    <a:fld id="{F66CBCC4-1C8F-423B-A48A-E86E21EE53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7-4630-4212-8D7D-B9F353EE283F}"/>
                </c:ext>
              </c:extLst>
            </c:dLbl>
            <c:dLbl>
              <c:idx val="1063"/>
              <c:tx>
                <c:rich>
                  <a:bodyPr/>
                  <a:lstStyle/>
                  <a:p>
                    <a:fld id="{941BD6F5-DC6C-4CFE-9929-E5B0741E51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8-4630-4212-8D7D-B9F353EE283F}"/>
                </c:ext>
              </c:extLst>
            </c:dLbl>
            <c:dLbl>
              <c:idx val="1064"/>
              <c:tx>
                <c:rich>
                  <a:bodyPr/>
                  <a:lstStyle/>
                  <a:p>
                    <a:fld id="{72BB8023-BB26-463B-9555-C013E9E37F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9-4630-4212-8D7D-B9F353EE283F}"/>
                </c:ext>
              </c:extLst>
            </c:dLbl>
            <c:dLbl>
              <c:idx val="1065"/>
              <c:tx>
                <c:rich>
                  <a:bodyPr/>
                  <a:lstStyle/>
                  <a:p>
                    <a:fld id="{4DD3B004-D975-4A26-8E64-931E0A6A1C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A-4630-4212-8D7D-B9F353EE283F}"/>
                </c:ext>
              </c:extLst>
            </c:dLbl>
            <c:dLbl>
              <c:idx val="1066"/>
              <c:tx>
                <c:rich>
                  <a:bodyPr/>
                  <a:lstStyle/>
                  <a:p>
                    <a:fld id="{65C7C132-1D7E-45E7-8182-AA7E2E4336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B-4630-4212-8D7D-B9F353EE283F}"/>
                </c:ext>
              </c:extLst>
            </c:dLbl>
            <c:dLbl>
              <c:idx val="1067"/>
              <c:tx>
                <c:rich>
                  <a:bodyPr/>
                  <a:lstStyle/>
                  <a:p>
                    <a:fld id="{92781524-864E-45F5-99EE-D60DAB57CD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C-4630-4212-8D7D-B9F353EE283F}"/>
                </c:ext>
              </c:extLst>
            </c:dLbl>
            <c:dLbl>
              <c:idx val="1068"/>
              <c:tx>
                <c:rich>
                  <a:bodyPr/>
                  <a:lstStyle/>
                  <a:p>
                    <a:fld id="{C9E278F9-752D-448A-BC19-980A1BCB67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D-4630-4212-8D7D-B9F353EE283F}"/>
                </c:ext>
              </c:extLst>
            </c:dLbl>
            <c:dLbl>
              <c:idx val="1069"/>
              <c:tx>
                <c:rich>
                  <a:bodyPr/>
                  <a:lstStyle/>
                  <a:p>
                    <a:fld id="{C894016E-C438-478C-9D89-75FAE610EA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E-4630-4212-8D7D-B9F353EE283F}"/>
                </c:ext>
              </c:extLst>
            </c:dLbl>
            <c:dLbl>
              <c:idx val="1070"/>
              <c:tx>
                <c:rich>
                  <a:bodyPr/>
                  <a:lstStyle/>
                  <a:p>
                    <a:fld id="{145D4305-FF01-4F45-B92B-8E43D6046C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F-4630-4212-8D7D-B9F353EE283F}"/>
                </c:ext>
              </c:extLst>
            </c:dLbl>
            <c:dLbl>
              <c:idx val="1071"/>
              <c:tx>
                <c:rich>
                  <a:bodyPr/>
                  <a:lstStyle/>
                  <a:p>
                    <a:fld id="{A96F47F4-4867-4005-B9A3-082580153C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0-4630-4212-8D7D-B9F353EE283F}"/>
                </c:ext>
              </c:extLst>
            </c:dLbl>
            <c:dLbl>
              <c:idx val="1072"/>
              <c:tx>
                <c:rich>
                  <a:bodyPr/>
                  <a:lstStyle/>
                  <a:p>
                    <a:fld id="{570D5E1B-5960-49CE-A170-50EF44D138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1-4630-4212-8D7D-B9F353EE283F}"/>
                </c:ext>
              </c:extLst>
            </c:dLbl>
            <c:dLbl>
              <c:idx val="1073"/>
              <c:tx>
                <c:rich>
                  <a:bodyPr/>
                  <a:lstStyle/>
                  <a:p>
                    <a:fld id="{209A595D-D498-4BEE-A8FD-06ACE931AD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2-4630-4212-8D7D-B9F353EE283F}"/>
                </c:ext>
              </c:extLst>
            </c:dLbl>
            <c:dLbl>
              <c:idx val="1074"/>
              <c:tx>
                <c:rich>
                  <a:bodyPr/>
                  <a:lstStyle/>
                  <a:p>
                    <a:fld id="{5F6ED92C-43D2-4361-91DB-8843BB6B9D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3-4630-4212-8D7D-B9F353EE283F}"/>
                </c:ext>
              </c:extLst>
            </c:dLbl>
            <c:dLbl>
              <c:idx val="1075"/>
              <c:tx>
                <c:rich>
                  <a:bodyPr/>
                  <a:lstStyle/>
                  <a:p>
                    <a:fld id="{A7E10087-D0B4-4336-B537-10B3E1EB4D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4-4630-4212-8D7D-B9F353EE283F}"/>
                </c:ext>
              </c:extLst>
            </c:dLbl>
            <c:dLbl>
              <c:idx val="1076"/>
              <c:tx>
                <c:rich>
                  <a:bodyPr/>
                  <a:lstStyle/>
                  <a:p>
                    <a:fld id="{DBC39AB6-FD4D-40FC-9D92-6CAD283FC3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5-4630-4212-8D7D-B9F353EE283F}"/>
                </c:ext>
              </c:extLst>
            </c:dLbl>
            <c:dLbl>
              <c:idx val="1077"/>
              <c:tx>
                <c:rich>
                  <a:bodyPr/>
                  <a:lstStyle/>
                  <a:p>
                    <a:fld id="{921C8849-7B7C-4730-B990-82211295E2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6-4630-4212-8D7D-B9F353EE283F}"/>
                </c:ext>
              </c:extLst>
            </c:dLbl>
            <c:dLbl>
              <c:idx val="1078"/>
              <c:tx>
                <c:rich>
                  <a:bodyPr/>
                  <a:lstStyle/>
                  <a:p>
                    <a:fld id="{77D245B1-A08E-44AB-8C39-1E8D943472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7-4630-4212-8D7D-B9F353EE283F}"/>
                </c:ext>
              </c:extLst>
            </c:dLbl>
            <c:dLbl>
              <c:idx val="1079"/>
              <c:tx>
                <c:rich>
                  <a:bodyPr/>
                  <a:lstStyle/>
                  <a:p>
                    <a:fld id="{E1BC5BFA-0D56-4AA2-BCB1-CD87D0F504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8-4630-4212-8D7D-B9F353EE283F}"/>
                </c:ext>
              </c:extLst>
            </c:dLbl>
            <c:dLbl>
              <c:idx val="1080"/>
              <c:tx>
                <c:rich>
                  <a:bodyPr/>
                  <a:lstStyle/>
                  <a:p>
                    <a:fld id="{91D24973-4B05-499D-A7E9-7D4DA08CA5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9-4630-4212-8D7D-B9F353EE283F}"/>
                </c:ext>
              </c:extLst>
            </c:dLbl>
            <c:dLbl>
              <c:idx val="1081"/>
              <c:tx>
                <c:rich>
                  <a:bodyPr/>
                  <a:lstStyle/>
                  <a:p>
                    <a:fld id="{62F71C91-1CD8-49C6-AD7B-37907E47BF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A-4630-4212-8D7D-B9F353EE283F}"/>
                </c:ext>
              </c:extLst>
            </c:dLbl>
            <c:dLbl>
              <c:idx val="1082"/>
              <c:tx>
                <c:rich>
                  <a:bodyPr/>
                  <a:lstStyle/>
                  <a:p>
                    <a:fld id="{D6DEF9A9-E7E8-4107-81AB-AFADDE8465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B-4630-4212-8D7D-B9F353EE283F}"/>
                </c:ext>
              </c:extLst>
            </c:dLbl>
            <c:dLbl>
              <c:idx val="1083"/>
              <c:tx>
                <c:rich>
                  <a:bodyPr/>
                  <a:lstStyle/>
                  <a:p>
                    <a:fld id="{91CECD42-AEF4-49A3-B7BC-6925321CA2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C-4630-4212-8D7D-B9F353EE283F}"/>
                </c:ext>
              </c:extLst>
            </c:dLbl>
            <c:dLbl>
              <c:idx val="1084"/>
              <c:tx>
                <c:rich>
                  <a:bodyPr/>
                  <a:lstStyle/>
                  <a:p>
                    <a:fld id="{7283C69A-63BC-4A13-AE20-11C184639E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D-4630-4212-8D7D-B9F353EE283F}"/>
                </c:ext>
              </c:extLst>
            </c:dLbl>
            <c:dLbl>
              <c:idx val="1085"/>
              <c:tx>
                <c:rich>
                  <a:bodyPr/>
                  <a:lstStyle/>
                  <a:p>
                    <a:fld id="{7C46B12C-77F9-4F2B-9808-E100F74968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E-4630-4212-8D7D-B9F353EE283F}"/>
                </c:ext>
              </c:extLst>
            </c:dLbl>
            <c:dLbl>
              <c:idx val="1086"/>
              <c:tx>
                <c:rich>
                  <a:bodyPr/>
                  <a:lstStyle/>
                  <a:p>
                    <a:fld id="{E0D3C140-96DC-42BB-A695-8B90B55D54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F-4630-4212-8D7D-B9F353EE283F}"/>
                </c:ext>
              </c:extLst>
            </c:dLbl>
            <c:dLbl>
              <c:idx val="1087"/>
              <c:tx>
                <c:rich>
                  <a:bodyPr/>
                  <a:lstStyle/>
                  <a:p>
                    <a:fld id="{936DA987-AFB3-49CE-822C-C030DB6B69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0-4630-4212-8D7D-B9F353EE283F}"/>
                </c:ext>
              </c:extLst>
            </c:dLbl>
            <c:dLbl>
              <c:idx val="1088"/>
              <c:tx>
                <c:rich>
                  <a:bodyPr/>
                  <a:lstStyle/>
                  <a:p>
                    <a:fld id="{76EE2E58-3682-4C20-AA9D-BF02F8521A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1-4630-4212-8D7D-B9F353EE283F}"/>
                </c:ext>
              </c:extLst>
            </c:dLbl>
            <c:dLbl>
              <c:idx val="1089"/>
              <c:tx>
                <c:rich>
                  <a:bodyPr/>
                  <a:lstStyle/>
                  <a:p>
                    <a:fld id="{EFE3A401-1B14-4C23-B749-D1ECF5B213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2-4630-4212-8D7D-B9F353EE283F}"/>
                </c:ext>
              </c:extLst>
            </c:dLbl>
            <c:dLbl>
              <c:idx val="1090"/>
              <c:tx>
                <c:rich>
                  <a:bodyPr/>
                  <a:lstStyle/>
                  <a:p>
                    <a:fld id="{0A31BEB4-6226-4AA7-BD0C-5661578645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3-4630-4212-8D7D-B9F353EE283F}"/>
                </c:ext>
              </c:extLst>
            </c:dLbl>
            <c:dLbl>
              <c:idx val="1091"/>
              <c:tx>
                <c:rich>
                  <a:bodyPr/>
                  <a:lstStyle/>
                  <a:p>
                    <a:fld id="{B46A98E7-4D23-446C-A323-62CA9B79C7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4-4630-4212-8D7D-B9F353EE283F}"/>
                </c:ext>
              </c:extLst>
            </c:dLbl>
            <c:dLbl>
              <c:idx val="1092"/>
              <c:tx>
                <c:rich>
                  <a:bodyPr/>
                  <a:lstStyle/>
                  <a:p>
                    <a:fld id="{A77A0E78-00AE-4FDB-89E6-3DB2D75B90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5-4630-4212-8D7D-B9F353EE283F}"/>
                </c:ext>
              </c:extLst>
            </c:dLbl>
            <c:dLbl>
              <c:idx val="1093"/>
              <c:tx>
                <c:rich>
                  <a:bodyPr/>
                  <a:lstStyle/>
                  <a:p>
                    <a:fld id="{1196E569-F6AF-4343-AA96-5FF2FE52C6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6-4630-4212-8D7D-B9F353EE283F}"/>
                </c:ext>
              </c:extLst>
            </c:dLbl>
            <c:dLbl>
              <c:idx val="1094"/>
              <c:tx>
                <c:rich>
                  <a:bodyPr/>
                  <a:lstStyle/>
                  <a:p>
                    <a:fld id="{E29D1453-6D03-4860-96E5-633E2F10FF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7-4630-4212-8D7D-B9F353EE283F}"/>
                </c:ext>
              </c:extLst>
            </c:dLbl>
            <c:dLbl>
              <c:idx val="1095"/>
              <c:tx>
                <c:rich>
                  <a:bodyPr/>
                  <a:lstStyle/>
                  <a:p>
                    <a:fld id="{2A683514-F37A-4272-A4A2-0F6DC7D7DA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8-4630-4212-8D7D-B9F353EE283F}"/>
                </c:ext>
              </c:extLst>
            </c:dLbl>
            <c:dLbl>
              <c:idx val="1096"/>
              <c:tx>
                <c:rich>
                  <a:bodyPr/>
                  <a:lstStyle/>
                  <a:p>
                    <a:fld id="{3E471E2A-FFB4-4F77-BC3C-50654803D9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9-4630-4212-8D7D-B9F353EE283F}"/>
                </c:ext>
              </c:extLst>
            </c:dLbl>
            <c:dLbl>
              <c:idx val="1097"/>
              <c:tx>
                <c:rich>
                  <a:bodyPr/>
                  <a:lstStyle/>
                  <a:p>
                    <a:fld id="{78FA7A68-C47B-4B55-B5B1-534B4972DB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A-4630-4212-8D7D-B9F353EE283F}"/>
                </c:ext>
              </c:extLst>
            </c:dLbl>
            <c:dLbl>
              <c:idx val="1098"/>
              <c:tx>
                <c:rich>
                  <a:bodyPr/>
                  <a:lstStyle/>
                  <a:p>
                    <a:fld id="{1CF4065D-2DB9-46C4-98AC-D5FCFEE1EF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B-4630-4212-8D7D-B9F353EE283F}"/>
                </c:ext>
              </c:extLst>
            </c:dLbl>
            <c:dLbl>
              <c:idx val="1099"/>
              <c:tx>
                <c:rich>
                  <a:bodyPr/>
                  <a:lstStyle/>
                  <a:p>
                    <a:fld id="{FCA95E4D-A62F-4B91-B9FE-3542E3716A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C-4630-4212-8D7D-B9F353EE283F}"/>
                </c:ext>
              </c:extLst>
            </c:dLbl>
            <c:dLbl>
              <c:idx val="1100"/>
              <c:tx>
                <c:rich>
                  <a:bodyPr/>
                  <a:lstStyle/>
                  <a:p>
                    <a:fld id="{C9C6ED25-7411-49D2-BA51-D31F12B7E1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D-4630-4212-8D7D-B9F353EE283F}"/>
                </c:ext>
              </c:extLst>
            </c:dLbl>
            <c:dLbl>
              <c:idx val="1101"/>
              <c:tx>
                <c:rich>
                  <a:bodyPr/>
                  <a:lstStyle/>
                  <a:p>
                    <a:fld id="{3FB3372F-8B8A-44F8-84D6-8A08067B61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E-4630-4212-8D7D-B9F353EE283F}"/>
                </c:ext>
              </c:extLst>
            </c:dLbl>
            <c:dLbl>
              <c:idx val="1102"/>
              <c:tx>
                <c:rich>
                  <a:bodyPr/>
                  <a:lstStyle/>
                  <a:p>
                    <a:fld id="{4F1992C1-1374-451B-BA43-F6E11AC0A6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F-4630-4212-8D7D-B9F353EE283F}"/>
                </c:ext>
              </c:extLst>
            </c:dLbl>
            <c:dLbl>
              <c:idx val="1103"/>
              <c:tx>
                <c:rich>
                  <a:bodyPr/>
                  <a:lstStyle/>
                  <a:p>
                    <a:fld id="{9CA95CA6-B6D3-423E-8DE5-71D2940DCB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0-4630-4212-8D7D-B9F353EE283F}"/>
                </c:ext>
              </c:extLst>
            </c:dLbl>
            <c:dLbl>
              <c:idx val="1104"/>
              <c:tx>
                <c:rich>
                  <a:bodyPr/>
                  <a:lstStyle/>
                  <a:p>
                    <a:fld id="{78E1322F-B8F5-457F-AB5A-4AE51DC12C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1-4630-4212-8D7D-B9F353EE283F}"/>
                </c:ext>
              </c:extLst>
            </c:dLbl>
            <c:dLbl>
              <c:idx val="1105"/>
              <c:tx>
                <c:rich>
                  <a:bodyPr/>
                  <a:lstStyle/>
                  <a:p>
                    <a:fld id="{204EA88D-8793-47B9-BC77-391A366CCF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2-4630-4212-8D7D-B9F353EE283F}"/>
                </c:ext>
              </c:extLst>
            </c:dLbl>
            <c:dLbl>
              <c:idx val="1106"/>
              <c:tx>
                <c:rich>
                  <a:bodyPr/>
                  <a:lstStyle/>
                  <a:p>
                    <a:fld id="{C11DF9C1-9974-4A43-9BEA-3E4AE0C9E5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3-4630-4212-8D7D-B9F353EE283F}"/>
                </c:ext>
              </c:extLst>
            </c:dLbl>
            <c:dLbl>
              <c:idx val="1107"/>
              <c:tx>
                <c:rich>
                  <a:bodyPr/>
                  <a:lstStyle/>
                  <a:p>
                    <a:fld id="{D6E84C7E-2AEC-4226-9815-64C9B25BA4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4-4630-4212-8D7D-B9F353EE283F}"/>
                </c:ext>
              </c:extLst>
            </c:dLbl>
            <c:dLbl>
              <c:idx val="1108"/>
              <c:tx>
                <c:rich>
                  <a:bodyPr/>
                  <a:lstStyle/>
                  <a:p>
                    <a:fld id="{99853C1B-DADB-4C2F-B727-80E025C056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5-4630-4212-8D7D-B9F353EE283F}"/>
                </c:ext>
              </c:extLst>
            </c:dLbl>
            <c:dLbl>
              <c:idx val="1109"/>
              <c:tx>
                <c:rich>
                  <a:bodyPr/>
                  <a:lstStyle/>
                  <a:p>
                    <a:fld id="{555343C3-72CA-49A2-A854-1B41C3A794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6-4630-4212-8D7D-B9F353EE283F}"/>
                </c:ext>
              </c:extLst>
            </c:dLbl>
            <c:dLbl>
              <c:idx val="1110"/>
              <c:tx>
                <c:rich>
                  <a:bodyPr/>
                  <a:lstStyle/>
                  <a:p>
                    <a:fld id="{D2C2B279-12E7-4B1C-BE29-1CEAA091FB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7-4630-4212-8D7D-B9F353EE283F}"/>
                </c:ext>
              </c:extLst>
            </c:dLbl>
            <c:dLbl>
              <c:idx val="1111"/>
              <c:tx>
                <c:rich>
                  <a:bodyPr/>
                  <a:lstStyle/>
                  <a:p>
                    <a:fld id="{0919A294-2F53-4317-9DC5-F269FB30E5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8-4630-4212-8D7D-B9F353EE283F}"/>
                </c:ext>
              </c:extLst>
            </c:dLbl>
            <c:dLbl>
              <c:idx val="1112"/>
              <c:tx>
                <c:rich>
                  <a:bodyPr/>
                  <a:lstStyle/>
                  <a:p>
                    <a:fld id="{991D937C-CB3B-43B2-A897-65147CF8F7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9-4630-4212-8D7D-B9F353EE283F}"/>
                </c:ext>
              </c:extLst>
            </c:dLbl>
            <c:dLbl>
              <c:idx val="1113"/>
              <c:tx>
                <c:rich>
                  <a:bodyPr/>
                  <a:lstStyle/>
                  <a:p>
                    <a:fld id="{A2881EA8-2ABD-4AE6-A058-A7C208F18B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A-4630-4212-8D7D-B9F353EE283F}"/>
                </c:ext>
              </c:extLst>
            </c:dLbl>
            <c:dLbl>
              <c:idx val="1114"/>
              <c:tx>
                <c:rich>
                  <a:bodyPr/>
                  <a:lstStyle/>
                  <a:p>
                    <a:fld id="{71C4FE89-CB0D-4E0D-AA68-6BE1C12BAD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B-4630-4212-8D7D-B9F353EE283F}"/>
                </c:ext>
              </c:extLst>
            </c:dLbl>
            <c:dLbl>
              <c:idx val="1115"/>
              <c:tx>
                <c:rich>
                  <a:bodyPr/>
                  <a:lstStyle/>
                  <a:p>
                    <a:fld id="{8C530304-9DF0-4264-B769-27FD162289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C-4630-4212-8D7D-B9F353EE283F}"/>
                </c:ext>
              </c:extLst>
            </c:dLbl>
            <c:dLbl>
              <c:idx val="1116"/>
              <c:tx>
                <c:rich>
                  <a:bodyPr/>
                  <a:lstStyle/>
                  <a:p>
                    <a:fld id="{CB96EA38-6D4B-4708-829D-EFD85E3D77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D-4630-4212-8D7D-B9F353EE283F}"/>
                </c:ext>
              </c:extLst>
            </c:dLbl>
            <c:dLbl>
              <c:idx val="1117"/>
              <c:tx>
                <c:rich>
                  <a:bodyPr/>
                  <a:lstStyle/>
                  <a:p>
                    <a:fld id="{D322D1DB-4FE2-4831-B547-AC46E4ADEE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E-4630-4212-8D7D-B9F353EE283F}"/>
                </c:ext>
              </c:extLst>
            </c:dLbl>
            <c:dLbl>
              <c:idx val="1118"/>
              <c:tx>
                <c:rich>
                  <a:bodyPr/>
                  <a:lstStyle/>
                  <a:p>
                    <a:fld id="{90F80B38-6501-40B8-B21B-CAE0418333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F-4630-4212-8D7D-B9F353EE283F}"/>
                </c:ext>
              </c:extLst>
            </c:dLbl>
            <c:dLbl>
              <c:idx val="1119"/>
              <c:tx>
                <c:rich>
                  <a:bodyPr/>
                  <a:lstStyle/>
                  <a:p>
                    <a:fld id="{21B9BE8C-BBC1-4989-8C13-055A951752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0-4630-4212-8D7D-B9F353EE283F}"/>
                </c:ext>
              </c:extLst>
            </c:dLbl>
            <c:dLbl>
              <c:idx val="1120"/>
              <c:tx>
                <c:rich>
                  <a:bodyPr/>
                  <a:lstStyle/>
                  <a:p>
                    <a:fld id="{61070E1F-30A2-491A-BBCB-44CF2D64DF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1-4630-4212-8D7D-B9F353EE283F}"/>
                </c:ext>
              </c:extLst>
            </c:dLbl>
            <c:dLbl>
              <c:idx val="1121"/>
              <c:tx>
                <c:rich>
                  <a:bodyPr/>
                  <a:lstStyle/>
                  <a:p>
                    <a:fld id="{43E0C04D-177D-47A8-AB89-6D58CDCE18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2-4630-4212-8D7D-B9F353EE283F}"/>
                </c:ext>
              </c:extLst>
            </c:dLbl>
            <c:dLbl>
              <c:idx val="1122"/>
              <c:tx>
                <c:rich>
                  <a:bodyPr/>
                  <a:lstStyle/>
                  <a:p>
                    <a:fld id="{8B958CC3-BBEA-46BD-86AE-6388989C86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3-4630-4212-8D7D-B9F353EE283F}"/>
                </c:ext>
              </c:extLst>
            </c:dLbl>
            <c:dLbl>
              <c:idx val="1123"/>
              <c:tx>
                <c:rich>
                  <a:bodyPr/>
                  <a:lstStyle/>
                  <a:p>
                    <a:fld id="{CC44B7D4-E0FE-4750-BB0B-E98249C7CD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4-4630-4212-8D7D-B9F353EE283F}"/>
                </c:ext>
              </c:extLst>
            </c:dLbl>
            <c:dLbl>
              <c:idx val="1124"/>
              <c:tx>
                <c:rich>
                  <a:bodyPr/>
                  <a:lstStyle/>
                  <a:p>
                    <a:fld id="{F0D5A4E4-7472-4052-A050-573A49D30C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5-4630-4212-8D7D-B9F353EE283F}"/>
                </c:ext>
              </c:extLst>
            </c:dLbl>
            <c:dLbl>
              <c:idx val="1125"/>
              <c:tx>
                <c:rich>
                  <a:bodyPr/>
                  <a:lstStyle/>
                  <a:p>
                    <a:fld id="{E11E2CCC-FC12-4891-97E9-F84C96A742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6-4630-4212-8D7D-B9F353EE283F}"/>
                </c:ext>
              </c:extLst>
            </c:dLbl>
            <c:dLbl>
              <c:idx val="1126"/>
              <c:tx>
                <c:rich>
                  <a:bodyPr/>
                  <a:lstStyle/>
                  <a:p>
                    <a:fld id="{D4EE65D9-CFA5-42AD-BFDD-6D6BB4A9B6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7-4630-4212-8D7D-B9F353EE283F}"/>
                </c:ext>
              </c:extLst>
            </c:dLbl>
            <c:dLbl>
              <c:idx val="1127"/>
              <c:tx>
                <c:rich>
                  <a:bodyPr/>
                  <a:lstStyle/>
                  <a:p>
                    <a:fld id="{72B4A66A-D0C1-4428-A4DE-356209D681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8-4630-4212-8D7D-B9F353EE283F}"/>
                </c:ext>
              </c:extLst>
            </c:dLbl>
            <c:dLbl>
              <c:idx val="1128"/>
              <c:tx>
                <c:rich>
                  <a:bodyPr/>
                  <a:lstStyle/>
                  <a:p>
                    <a:fld id="{03ACF2D7-7DE0-4006-8947-BC4FF43303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9-4630-4212-8D7D-B9F353EE283F}"/>
                </c:ext>
              </c:extLst>
            </c:dLbl>
            <c:dLbl>
              <c:idx val="1129"/>
              <c:tx>
                <c:rich>
                  <a:bodyPr/>
                  <a:lstStyle/>
                  <a:p>
                    <a:fld id="{A3E8161A-FC91-4223-A0FE-A70EF7894A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A-4630-4212-8D7D-B9F353EE283F}"/>
                </c:ext>
              </c:extLst>
            </c:dLbl>
            <c:dLbl>
              <c:idx val="1130"/>
              <c:tx>
                <c:rich>
                  <a:bodyPr/>
                  <a:lstStyle/>
                  <a:p>
                    <a:fld id="{AB748888-4595-4213-80B0-A85FAAFA88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B-4630-4212-8D7D-B9F353EE283F}"/>
                </c:ext>
              </c:extLst>
            </c:dLbl>
            <c:dLbl>
              <c:idx val="1131"/>
              <c:tx>
                <c:rich>
                  <a:bodyPr/>
                  <a:lstStyle/>
                  <a:p>
                    <a:fld id="{1DCA45EB-D5BC-483D-AA41-F2077D2A69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C-4630-4212-8D7D-B9F353EE283F}"/>
                </c:ext>
              </c:extLst>
            </c:dLbl>
            <c:dLbl>
              <c:idx val="1132"/>
              <c:tx>
                <c:rich>
                  <a:bodyPr/>
                  <a:lstStyle/>
                  <a:p>
                    <a:fld id="{AC58E042-A7B6-4D5E-B3EE-57B82BD67F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D-4630-4212-8D7D-B9F353EE283F}"/>
                </c:ext>
              </c:extLst>
            </c:dLbl>
            <c:dLbl>
              <c:idx val="1133"/>
              <c:tx>
                <c:rich>
                  <a:bodyPr/>
                  <a:lstStyle/>
                  <a:p>
                    <a:fld id="{DCEE984A-3239-4C52-804D-31B2E3D948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E-4630-4212-8D7D-B9F353EE283F}"/>
                </c:ext>
              </c:extLst>
            </c:dLbl>
            <c:dLbl>
              <c:idx val="1134"/>
              <c:tx>
                <c:rich>
                  <a:bodyPr/>
                  <a:lstStyle/>
                  <a:p>
                    <a:fld id="{A0B69442-B0CA-47C5-B866-983BB3B781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F-4630-4212-8D7D-B9F353EE283F}"/>
                </c:ext>
              </c:extLst>
            </c:dLbl>
            <c:dLbl>
              <c:idx val="1135"/>
              <c:tx>
                <c:rich>
                  <a:bodyPr/>
                  <a:lstStyle/>
                  <a:p>
                    <a:fld id="{626D96D0-DF66-43FA-9693-8240D462AD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0-4630-4212-8D7D-B9F353EE283F}"/>
                </c:ext>
              </c:extLst>
            </c:dLbl>
            <c:dLbl>
              <c:idx val="1136"/>
              <c:tx>
                <c:rich>
                  <a:bodyPr/>
                  <a:lstStyle/>
                  <a:p>
                    <a:fld id="{5BE15F54-0471-429E-BEC1-18A7D644B5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1-4630-4212-8D7D-B9F353EE283F}"/>
                </c:ext>
              </c:extLst>
            </c:dLbl>
            <c:dLbl>
              <c:idx val="1137"/>
              <c:tx>
                <c:rich>
                  <a:bodyPr/>
                  <a:lstStyle/>
                  <a:p>
                    <a:fld id="{46CED705-8651-439C-818E-CE480BE13C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2-4630-4212-8D7D-B9F353EE283F}"/>
                </c:ext>
              </c:extLst>
            </c:dLbl>
            <c:dLbl>
              <c:idx val="1138"/>
              <c:tx>
                <c:rich>
                  <a:bodyPr/>
                  <a:lstStyle/>
                  <a:p>
                    <a:fld id="{939C7884-8C0D-4A9F-875B-7984F35818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3-4630-4212-8D7D-B9F353EE283F}"/>
                </c:ext>
              </c:extLst>
            </c:dLbl>
            <c:dLbl>
              <c:idx val="1139"/>
              <c:tx>
                <c:rich>
                  <a:bodyPr/>
                  <a:lstStyle/>
                  <a:p>
                    <a:fld id="{B6FEE215-8572-43E8-B7D9-0116BA404D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4-4630-4212-8D7D-B9F353EE283F}"/>
                </c:ext>
              </c:extLst>
            </c:dLbl>
            <c:dLbl>
              <c:idx val="1140"/>
              <c:tx>
                <c:rich>
                  <a:bodyPr/>
                  <a:lstStyle/>
                  <a:p>
                    <a:fld id="{608FE845-3A36-44AB-BC31-CC55B3F5CE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5-4630-4212-8D7D-B9F353EE283F}"/>
                </c:ext>
              </c:extLst>
            </c:dLbl>
            <c:dLbl>
              <c:idx val="1141"/>
              <c:tx>
                <c:rich>
                  <a:bodyPr/>
                  <a:lstStyle/>
                  <a:p>
                    <a:fld id="{8EB8C30D-CABA-412F-AF43-62F1CF04D7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6-4630-4212-8D7D-B9F353EE283F}"/>
                </c:ext>
              </c:extLst>
            </c:dLbl>
            <c:dLbl>
              <c:idx val="1142"/>
              <c:tx>
                <c:rich>
                  <a:bodyPr/>
                  <a:lstStyle/>
                  <a:p>
                    <a:fld id="{9FB080A6-9942-4A0D-81F2-192C2BEB7B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7-4630-4212-8D7D-B9F353EE283F}"/>
                </c:ext>
              </c:extLst>
            </c:dLbl>
            <c:dLbl>
              <c:idx val="1143"/>
              <c:tx>
                <c:rich>
                  <a:bodyPr/>
                  <a:lstStyle/>
                  <a:p>
                    <a:fld id="{16D07CB9-AB5C-45A2-8C82-C9F1D56580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8-4630-4212-8D7D-B9F353EE283F}"/>
                </c:ext>
              </c:extLst>
            </c:dLbl>
            <c:dLbl>
              <c:idx val="1144"/>
              <c:tx>
                <c:rich>
                  <a:bodyPr/>
                  <a:lstStyle/>
                  <a:p>
                    <a:fld id="{A5DE7392-B94F-47A8-B124-EBACA43066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9-4630-4212-8D7D-B9F353EE283F}"/>
                </c:ext>
              </c:extLst>
            </c:dLbl>
            <c:dLbl>
              <c:idx val="1145"/>
              <c:tx>
                <c:rich>
                  <a:bodyPr/>
                  <a:lstStyle/>
                  <a:p>
                    <a:fld id="{83616FEF-5BAA-4DB0-B48A-7AEBB3F83A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A-4630-4212-8D7D-B9F353EE283F}"/>
                </c:ext>
              </c:extLst>
            </c:dLbl>
            <c:dLbl>
              <c:idx val="1146"/>
              <c:tx>
                <c:rich>
                  <a:bodyPr/>
                  <a:lstStyle/>
                  <a:p>
                    <a:fld id="{60A6F3F3-ACEB-4299-908F-7641B3BAA9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B-4630-4212-8D7D-B9F353EE283F}"/>
                </c:ext>
              </c:extLst>
            </c:dLbl>
            <c:dLbl>
              <c:idx val="1147"/>
              <c:tx>
                <c:rich>
                  <a:bodyPr/>
                  <a:lstStyle/>
                  <a:p>
                    <a:fld id="{40E7F9FD-7AFB-46F6-8592-CB546AE408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C-4630-4212-8D7D-B9F353EE283F}"/>
                </c:ext>
              </c:extLst>
            </c:dLbl>
            <c:dLbl>
              <c:idx val="1148"/>
              <c:tx>
                <c:rich>
                  <a:bodyPr/>
                  <a:lstStyle/>
                  <a:p>
                    <a:fld id="{749C6A08-5C4F-40E5-A300-5AACA5BDFD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D-4630-4212-8D7D-B9F353EE283F}"/>
                </c:ext>
              </c:extLst>
            </c:dLbl>
            <c:dLbl>
              <c:idx val="1149"/>
              <c:tx>
                <c:rich>
                  <a:bodyPr/>
                  <a:lstStyle/>
                  <a:p>
                    <a:fld id="{55C20D0A-06FF-4327-9199-BDDC20306C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E-4630-4212-8D7D-B9F353EE283F}"/>
                </c:ext>
              </c:extLst>
            </c:dLbl>
            <c:dLbl>
              <c:idx val="1150"/>
              <c:tx>
                <c:rich>
                  <a:bodyPr/>
                  <a:lstStyle/>
                  <a:p>
                    <a:fld id="{FAC47D73-07CE-4E59-BC89-0ACA395F6F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F-4630-4212-8D7D-B9F353EE283F}"/>
                </c:ext>
              </c:extLst>
            </c:dLbl>
            <c:dLbl>
              <c:idx val="1151"/>
              <c:tx>
                <c:rich>
                  <a:bodyPr/>
                  <a:lstStyle/>
                  <a:p>
                    <a:fld id="{F482AD35-3E38-492F-B7B7-440EBED8B5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0-4630-4212-8D7D-B9F353EE283F}"/>
                </c:ext>
              </c:extLst>
            </c:dLbl>
            <c:dLbl>
              <c:idx val="1152"/>
              <c:tx>
                <c:rich>
                  <a:bodyPr/>
                  <a:lstStyle/>
                  <a:p>
                    <a:fld id="{2F8BB862-815D-42D5-9953-6A2DA1E819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1-4630-4212-8D7D-B9F353EE283F}"/>
                </c:ext>
              </c:extLst>
            </c:dLbl>
            <c:dLbl>
              <c:idx val="1153"/>
              <c:tx>
                <c:rich>
                  <a:bodyPr/>
                  <a:lstStyle/>
                  <a:p>
                    <a:fld id="{C7B9F93B-92D7-4696-AAC6-4935E1D7A2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2-4630-4212-8D7D-B9F353EE283F}"/>
                </c:ext>
              </c:extLst>
            </c:dLbl>
            <c:dLbl>
              <c:idx val="1154"/>
              <c:tx>
                <c:rich>
                  <a:bodyPr/>
                  <a:lstStyle/>
                  <a:p>
                    <a:fld id="{819AF58C-E694-4F4E-A9D0-EAC96C34F8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3-4630-4212-8D7D-B9F353EE283F}"/>
                </c:ext>
              </c:extLst>
            </c:dLbl>
            <c:dLbl>
              <c:idx val="1155"/>
              <c:tx>
                <c:rich>
                  <a:bodyPr/>
                  <a:lstStyle/>
                  <a:p>
                    <a:fld id="{4701858E-8C93-40F3-9CE1-30687D5B74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4-4630-4212-8D7D-B9F353EE283F}"/>
                </c:ext>
              </c:extLst>
            </c:dLbl>
            <c:dLbl>
              <c:idx val="1156"/>
              <c:tx>
                <c:rich>
                  <a:bodyPr/>
                  <a:lstStyle/>
                  <a:p>
                    <a:fld id="{D25B9BB3-C3FA-4149-86D9-A53456F844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5-4630-4212-8D7D-B9F353EE283F}"/>
                </c:ext>
              </c:extLst>
            </c:dLbl>
            <c:dLbl>
              <c:idx val="1157"/>
              <c:tx>
                <c:rich>
                  <a:bodyPr/>
                  <a:lstStyle/>
                  <a:p>
                    <a:fld id="{DE5893F7-F3BD-41E5-9F6A-E3E895BEC6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6-4630-4212-8D7D-B9F353EE283F}"/>
                </c:ext>
              </c:extLst>
            </c:dLbl>
            <c:dLbl>
              <c:idx val="1158"/>
              <c:tx>
                <c:rich>
                  <a:bodyPr/>
                  <a:lstStyle/>
                  <a:p>
                    <a:fld id="{CBF42C1A-7D85-4285-BEE7-F13B81FB65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7-4630-4212-8D7D-B9F353EE283F}"/>
                </c:ext>
              </c:extLst>
            </c:dLbl>
            <c:dLbl>
              <c:idx val="1159"/>
              <c:tx>
                <c:rich>
                  <a:bodyPr/>
                  <a:lstStyle/>
                  <a:p>
                    <a:fld id="{A09FD7EB-3F52-443C-BB78-1230E9C660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8-4630-4212-8D7D-B9F353EE283F}"/>
                </c:ext>
              </c:extLst>
            </c:dLbl>
            <c:dLbl>
              <c:idx val="1160"/>
              <c:tx>
                <c:rich>
                  <a:bodyPr/>
                  <a:lstStyle/>
                  <a:p>
                    <a:fld id="{F4DB5CC6-4A2B-49EB-B598-F6D69BBCD9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9-4630-4212-8D7D-B9F353EE283F}"/>
                </c:ext>
              </c:extLst>
            </c:dLbl>
            <c:dLbl>
              <c:idx val="1161"/>
              <c:tx>
                <c:rich>
                  <a:bodyPr/>
                  <a:lstStyle/>
                  <a:p>
                    <a:fld id="{A44BACDF-AA3E-493B-B338-1D4E980846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A-4630-4212-8D7D-B9F353EE283F}"/>
                </c:ext>
              </c:extLst>
            </c:dLbl>
            <c:dLbl>
              <c:idx val="1162"/>
              <c:tx>
                <c:rich>
                  <a:bodyPr/>
                  <a:lstStyle/>
                  <a:p>
                    <a:fld id="{A48E99E4-EBE8-4592-9D3B-B8CA67A259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B-4630-4212-8D7D-B9F353EE283F}"/>
                </c:ext>
              </c:extLst>
            </c:dLbl>
            <c:dLbl>
              <c:idx val="1163"/>
              <c:tx>
                <c:rich>
                  <a:bodyPr/>
                  <a:lstStyle/>
                  <a:p>
                    <a:fld id="{C87D1B8E-7018-4B82-9916-03B5251FAB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C-4630-4212-8D7D-B9F353EE283F}"/>
                </c:ext>
              </c:extLst>
            </c:dLbl>
            <c:dLbl>
              <c:idx val="1164"/>
              <c:tx>
                <c:rich>
                  <a:bodyPr/>
                  <a:lstStyle/>
                  <a:p>
                    <a:fld id="{C8352235-72B5-4498-8D2C-F745034599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D-4630-4212-8D7D-B9F353EE283F}"/>
                </c:ext>
              </c:extLst>
            </c:dLbl>
            <c:dLbl>
              <c:idx val="1165"/>
              <c:tx>
                <c:rich>
                  <a:bodyPr/>
                  <a:lstStyle/>
                  <a:p>
                    <a:fld id="{1052ACF2-ABCC-4FA9-8DB8-73462B7696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E-4630-4212-8D7D-B9F353EE283F}"/>
                </c:ext>
              </c:extLst>
            </c:dLbl>
            <c:dLbl>
              <c:idx val="1166"/>
              <c:tx>
                <c:rich>
                  <a:bodyPr/>
                  <a:lstStyle/>
                  <a:p>
                    <a:fld id="{BC869409-7541-4961-851E-5EF75F3769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F-4630-4212-8D7D-B9F353EE283F}"/>
                </c:ext>
              </c:extLst>
            </c:dLbl>
            <c:dLbl>
              <c:idx val="1167"/>
              <c:tx>
                <c:rich>
                  <a:bodyPr/>
                  <a:lstStyle/>
                  <a:p>
                    <a:fld id="{CCA5F1F1-4D5A-4DDB-A661-E0D00588E5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0-4630-4212-8D7D-B9F353EE283F}"/>
                </c:ext>
              </c:extLst>
            </c:dLbl>
            <c:dLbl>
              <c:idx val="1168"/>
              <c:tx>
                <c:rich>
                  <a:bodyPr/>
                  <a:lstStyle/>
                  <a:p>
                    <a:fld id="{A0FE6848-8ACF-49E5-81D4-1351138D76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1-4630-4212-8D7D-B9F353EE283F}"/>
                </c:ext>
              </c:extLst>
            </c:dLbl>
            <c:dLbl>
              <c:idx val="1169"/>
              <c:tx>
                <c:rich>
                  <a:bodyPr/>
                  <a:lstStyle/>
                  <a:p>
                    <a:fld id="{A350934E-AFDB-4007-8695-1270EC2537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2-4630-4212-8D7D-B9F353EE283F}"/>
                </c:ext>
              </c:extLst>
            </c:dLbl>
            <c:dLbl>
              <c:idx val="1170"/>
              <c:tx>
                <c:rich>
                  <a:bodyPr/>
                  <a:lstStyle/>
                  <a:p>
                    <a:fld id="{45ED201E-F2EA-496E-8978-D1019E72BF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3-4630-4212-8D7D-B9F353EE283F}"/>
                </c:ext>
              </c:extLst>
            </c:dLbl>
            <c:dLbl>
              <c:idx val="1171"/>
              <c:tx>
                <c:rich>
                  <a:bodyPr/>
                  <a:lstStyle/>
                  <a:p>
                    <a:fld id="{5A9BB843-F01E-43D6-8BB1-557C2E9FCA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4-4630-4212-8D7D-B9F353EE283F}"/>
                </c:ext>
              </c:extLst>
            </c:dLbl>
            <c:dLbl>
              <c:idx val="1172"/>
              <c:tx>
                <c:rich>
                  <a:bodyPr/>
                  <a:lstStyle/>
                  <a:p>
                    <a:fld id="{1B7A436F-671A-420D-A3EE-6F6E108BA9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5-4630-4212-8D7D-B9F353EE283F}"/>
                </c:ext>
              </c:extLst>
            </c:dLbl>
            <c:dLbl>
              <c:idx val="1173"/>
              <c:tx>
                <c:rich>
                  <a:bodyPr/>
                  <a:lstStyle/>
                  <a:p>
                    <a:fld id="{B8BB4D9B-4A9D-40B4-8F3E-60F62780C9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6-4630-4212-8D7D-B9F353EE283F}"/>
                </c:ext>
              </c:extLst>
            </c:dLbl>
            <c:dLbl>
              <c:idx val="1174"/>
              <c:tx>
                <c:rich>
                  <a:bodyPr/>
                  <a:lstStyle/>
                  <a:p>
                    <a:fld id="{5535146B-28E2-4148-AAAF-CA757A1A60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7-4630-4212-8D7D-B9F353EE283F}"/>
                </c:ext>
              </c:extLst>
            </c:dLbl>
            <c:dLbl>
              <c:idx val="1175"/>
              <c:tx>
                <c:rich>
                  <a:bodyPr/>
                  <a:lstStyle/>
                  <a:p>
                    <a:fld id="{64E79B43-BC30-4580-B1F1-FAE4C65EE1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8-4630-4212-8D7D-B9F353EE283F}"/>
                </c:ext>
              </c:extLst>
            </c:dLbl>
            <c:dLbl>
              <c:idx val="1176"/>
              <c:tx>
                <c:rich>
                  <a:bodyPr/>
                  <a:lstStyle/>
                  <a:p>
                    <a:fld id="{9871AFB6-665C-40D7-89D3-14C1DA64EC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9-4630-4212-8D7D-B9F353EE283F}"/>
                </c:ext>
              </c:extLst>
            </c:dLbl>
            <c:dLbl>
              <c:idx val="1177"/>
              <c:tx>
                <c:rich>
                  <a:bodyPr/>
                  <a:lstStyle/>
                  <a:p>
                    <a:fld id="{840398D1-548E-43DD-AC3E-6FA11D9889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A-4630-4212-8D7D-B9F353EE283F}"/>
                </c:ext>
              </c:extLst>
            </c:dLbl>
            <c:dLbl>
              <c:idx val="1178"/>
              <c:tx>
                <c:rich>
                  <a:bodyPr/>
                  <a:lstStyle/>
                  <a:p>
                    <a:fld id="{2A2B150A-0D43-43E7-9A92-9ECF8FD08B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B-4630-4212-8D7D-B9F353EE283F}"/>
                </c:ext>
              </c:extLst>
            </c:dLbl>
            <c:dLbl>
              <c:idx val="1179"/>
              <c:tx>
                <c:rich>
                  <a:bodyPr/>
                  <a:lstStyle/>
                  <a:p>
                    <a:fld id="{D0970D45-714F-4BE6-91AB-3ED9BC0D35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C-4630-4212-8D7D-B9F353EE283F}"/>
                </c:ext>
              </c:extLst>
            </c:dLbl>
            <c:dLbl>
              <c:idx val="1180"/>
              <c:tx>
                <c:rich>
                  <a:bodyPr/>
                  <a:lstStyle/>
                  <a:p>
                    <a:fld id="{363A22C0-690F-4C02-89B0-75D636FB9C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D-4630-4212-8D7D-B9F353EE283F}"/>
                </c:ext>
              </c:extLst>
            </c:dLbl>
            <c:dLbl>
              <c:idx val="1181"/>
              <c:tx>
                <c:rich>
                  <a:bodyPr/>
                  <a:lstStyle/>
                  <a:p>
                    <a:fld id="{BD2A7237-4788-40CB-A783-07CE583B47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E-4630-4212-8D7D-B9F353EE283F}"/>
                </c:ext>
              </c:extLst>
            </c:dLbl>
            <c:dLbl>
              <c:idx val="1182"/>
              <c:tx>
                <c:rich>
                  <a:bodyPr/>
                  <a:lstStyle/>
                  <a:p>
                    <a:fld id="{CCE1254B-BE41-4F07-931A-269A773CDF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F-4630-4212-8D7D-B9F353EE283F}"/>
                </c:ext>
              </c:extLst>
            </c:dLbl>
            <c:dLbl>
              <c:idx val="1183"/>
              <c:tx>
                <c:rich>
                  <a:bodyPr/>
                  <a:lstStyle/>
                  <a:p>
                    <a:fld id="{1114D2C4-A050-45AF-80B9-CA900F707C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0-4630-4212-8D7D-B9F353EE283F}"/>
                </c:ext>
              </c:extLst>
            </c:dLbl>
            <c:dLbl>
              <c:idx val="1184"/>
              <c:tx>
                <c:rich>
                  <a:bodyPr/>
                  <a:lstStyle/>
                  <a:p>
                    <a:fld id="{64318C80-B4CD-424C-B97E-676271028B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1-4630-4212-8D7D-B9F353EE283F}"/>
                </c:ext>
              </c:extLst>
            </c:dLbl>
            <c:dLbl>
              <c:idx val="1185"/>
              <c:tx>
                <c:rich>
                  <a:bodyPr/>
                  <a:lstStyle/>
                  <a:p>
                    <a:fld id="{F21A72B6-84CA-4E0A-A5A8-8F4F6B8885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2-4630-4212-8D7D-B9F353EE283F}"/>
                </c:ext>
              </c:extLst>
            </c:dLbl>
            <c:dLbl>
              <c:idx val="1186"/>
              <c:tx>
                <c:rich>
                  <a:bodyPr/>
                  <a:lstStyle/>
                  <a:p>
                    <a:fld id="{FA5A9387-4AA6-4FE7-BB5A-E128D799FA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3-4630-4212-8D7D-B9F353EE283F}"/>
                </c:ext>
              </c:extLst>
            </c:dLbl>
            <c:dLbl>
              <c:idx val="1187"/>
              <c:tx>
                <c:rich>
                  <a:bodyPr/>
                  <a:lstStyle/>
                  <a:p>
                    <a:fld id="{6E086582-BB10-4A4E-97CA-84E0125474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4-4630-4212-8D7D-B9F353EE283F}"/>
                </c:ext>
              </c:extLst>
            </c:dLbl>
            <c:dLbl>
              <c:idx val="1188"/>
              <c:tx>
                <c:rich>
                  <a:bodyPr/>
                  <a:lstStyle/>
                  <a:p>
                    <a:fld id="{2CE61831-0E94-4E48-BAFB-3B93C778D2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5-4630-4212-8D7D-B9F353EE283F}"/>
                </c:ext>
              </c:extLst>
            </c:dLbl>
            <c:dLbl>
              <c:idx val="1189"/>
              <c:tx>
                <c:rich>
                  <a:bodyPr/>
                  <a:lstStyle/>
                  <a:p>
                    <a:fld id="{56C7B678-E4D8-4DAE-BC94-374C6B8EBA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6-4630-4212-8D7D-B9F353EE283F}"/>
                </c:ext>
              </c:extLst>
            </c:dLbl>
            <c:dLbl>
              <c:idx val="1190"/>
              <c:tx>
                <c:rich>
                  <a:bodyPr/>
                  <a:lstStyle/>
                  <a:p>
                    <a:fld id="{08D0B3CE-79DB-4398-8C8C-6DD56FDFAC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7-4630-4212-8D7D-B9F353EE283F}"/>
                </c:ext>
              </c:extLst>
            </c:dLbl>
            <c:dLbl>
              <c:idx val="1191"/>
              <c:tx>
                <c:rich>
                  <a:bodyPr/>
                  <a:lstStyle/>
                  <a:p>
                    <a:fld id="{46E6BE09-5527-462B-8DBA-223BA899B7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8-4630-4212-8D7D-B9F353EE283F}"/>
                </c:ext>
              </c:extLst>
            </c:dLbl>
            <c:dLbl>
              <c:idx val="1192"/>
              <c:tx>
                <c:rich>
                  <a:bodyPr/>
                  <a:lstStyle/>
                  <a:p>
                    <a:fld id="{D853734D-024A-4DE5-8212-1675D314A8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9-4630-4212-8D7D-B9F353EE283F}"/>
                </c:ext>
              </c:extLst>
            </c:dLbl>
            <c:dLbl>
              <c:idx val="1193"/>
              <c:tx>
                <c:rich>
                  <a:bodyPr/>
                  <a:lstStyle/>
                  <a:p>
                    <a:fld id="{9FBFA5EE-410D-4869-B6B0-76254940F2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A-4630-4212-8D7D-B9F353EE283F}"/>
                </c:ext>
              </c:extLst>
            </c:dLbl>
            <c:dLbl>
              <c:idx val="1194"/>
              <c:tx>
                <c:rich>
                  <a:bodyPr/>
                  <a:lstStyle/>
                  <a:p>
                    <a:fld id="{55AD1894-546C-4ED1-AAAA-39AF2575B4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B-4630-4212-8D7D-B9F353EE283F}"/>
                </c:ext>
              </c:extLst>
            </c:dLbl>
            <c:dLbl>
              <c:idx val="1195"/>
              <c:tx>
                <c:rich>
                  <a:bodyPr/>
                  <a:lstStyle/>
                  <a:p>
                    <a:fld id="{4F0B4A2D-05B9-4C04-B940-767EF03B2E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C-4630-4212-8D7D-B9F353EE283F}"/>
                </c:ext>
              </c:extLst>
            </c:dLbl>
            <c:dLbl>
              <c:idx val="1196"/>
              <c:tx>
                <c:rich>
                  <a:bodyPr/>
                  <a:lstStyle/>
                  <a:p>
                    <a:fld id="{5942E165-155F-44B4-B59E-549108E8B3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D-4630-4212-8D7D-B9F353EE283F}"/>
                </c:ext>
              </c:extLst>
            </c:dLbl>
            <c:dLbl>
              <c:idx val="1197"/>
              <c:tx>
                <c:rich>
                  <a:bodyPr/>
                  <a:lstStyle/>
                  <a:p>
                    <a:fld id="{AB53FA34-85A6-4D3A-AC16-58F28B6A6E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E-4630-4212-8D7D-B9F353EE283F}"/>
                </c:ext>
              </c:extLst>
            </c:dLbl>
            <c:dLbl>
              <c:idx val="1198"/>
              <c:tx>
                <c:rich>
                  <a:bodyPr/>
                  <a:lstStyle/>
                  <a:p>
                    <a:fld id="{E3525771-2443-400E-BA91-59CD6C0467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F-4630-4212-8D7D-B9F353EE283F}"/>
                </c:ext>
              </c:extLst>
            </c:dLbl>
            <c:dLbl>
              <c:idx val="1199"/>
              <c:tx>
                <c:rich>
                  <a:bodyPr/>
                  <a:lstStyle/>
                  <a:p>
                    <a:fld id="{35655927-3A0E-4AC0-8E51-F33DBC863D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0-4630-4212-8D7D-B9F353EE283F}"/>
                </c:ext>
              </c:extLst>
            </c:dLbl>
            <c:dLbl>
              <c:idx val="1200"/>
              <c:tx>
                <c:rich>
                  <a:bodyPr/>
                  <a:lstStyle/>
                  <a:p>
                    <a:fld id="{C1435DF7-2A5F-4572-B475-3A91A9DA39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1-4630-4212-8D7D-B9F353EE283F}"/>
                </c:ext>
              </c:extLst>
            </c:dLbl>
            <c:dLbl>
              <c:idx val="1201"/>
              <c:tx>
                <c:rich>
                  <a:bodyPr/>
                  <a:lstStyle/>
                  <a:p>
                    <a:fld id="{7389077F-1037-4B38-8333-EFA69D3038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2-4630-4212-8D7D-B9F353EE283F}"/>
                </c:ext>
              </c:extLst>
            </c:dLbl>
            <c:dLbl>
              <c:idx val="1202"/>
              <c:tx>
                <c:rich>
                  <a:bodyPr/>
                  <a:lstStyle/>
                  <a:p>
                    <a:fld id="{DEDE8DD1-8116-42B8-B036-A34DC1C42C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3-4630-4212-8D7D-B9F353EE283F}"/>
                </c:ext>
              </c:extLst>
            </c:dLbl>
            <c:dLbl>
              <c:idx val="1203"/>
              <c:tx>
                <c:rich>
                  <a:bodyPr/>
                  <a:lstStyle/>
                  <a:p>
                    <a:fld id="{AFABBF02-F3D8-446F-A006-3BA78A1471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4-4630-4212-8D7D-B9F353EE283F}"/>
                </c:ext>
              </c:extLst>
            </c:dLbl>
            <c:dLbl>
              <c:idx val="1204"/>
              <c:tx>
                <c:rich>
                  <a:bodyPr/>
                  <a:lstStyle/>
                  <a:p>
                    <a:fld id="{FF46C469-585B-4AE5-AEA0-17030FD527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5-4630-4212-8D7D-B9F353EE283F}"/>
                </c:ext>
              </c:extLst>
            </c:dLbl>
            <c:dLbl>
              <c:idx val="1205"/>
              <c:tx>
                <c:rich>
                  <a:bodyPr/>
                  <a:lstStyle/>
                  <a:p>
                    <a:fld id="{5F334F4F-6995-4995-9E98-08E897B98B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6-4630-4212-8D7D-B9F353EE283F}"/>
                </c:ext>
              </c:extLst>
            </c:dLbl>
            <c:dLbl>
              <c:idx val="1206"/>
              <c:tx>
                <c:rich>
                  <a:bodyPr/>
                  <a:lstStyle/>
                  <a:p>
                    <a:fld id="{E474C381-E501-45FF-88CD-110B0C5DB4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7-4630-4212-8D7D-B9F353EE283F}"/>
                </c:ext>
              </c:extLst>
            </c:dLbl>
            <c:dLbl>
              <c:idx val="1207"/>
              <c:tx>
                <c:rich>
                  <a:bodyPr/>
                  <a:lstStyle/>
                  <a:p>
                    <a:fld id="{91072303-2B24-42F6-AA8B-F80102419A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8-4630-4212-8D7D-B9F353EE283F}"/>
                </c:ext>
              </c:extLst>
            </c:dLbl>
            <c:dLbl>
              <c:idx val="1208"/>
              <c:tx>
                <c:rich>
                  <a:bodyPr/>
                  <a:lstStyle/>
                  <a:p>
                    <a:fld id="{7AC9B227-7F65-47BD-B780-6418CA68F1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9-4630-4212-8D7D-B9F353EE283F}"/>
                </c:ext>
              </c:extLst>
            </c:dLbl>
            <c:dLbl>
              <c:idx val="1209"/>
              <c:tx>
                <c:rich>
                  <a:bodyPr/>
                  <a:lstStyle/>
                  <a:p>
                    <a:fld id="{AA01E5F3-7795-4632-9BE5-E7822BFBBC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A-4630-4212-8D7D-B9F353EE283F}"/>
                </c:ext>
              </c:extLst>
            </c:dLbl>
            <c:dLbl>
              <c:idx val="1210"/>
              <c:tx>
                <c:rich>
                  <a:bodyPr/>
                  <a:lstStyle/>
                  <a:p>
                    <a:fld id="{FABCB6BD-0601-41C8-91F4-EDB37B43D5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B-4630-4212-8D7D-B9F353EE283F}"/>
                </c:ext>
              </c:extLst>
            </c:dLbl>
            <c:dLbl>
              <c:idx val="1211"/>
              <c:tx>
                <c:rich>
                  <a:bodyPr/>
                  <a:lstStyle/>
                  <a:p>
                    <a:fld id="{B1DA3358-9258-46A3-84FC-3EB8B04177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C-4630-4212-8D7D-B9F353EE283F}"/>
                </c:ext>
              </c:extLst>
            </c:dLbl>
            <c:dLbl>
              <c:idx val="1212"/>
              <c:tx>
                <c:rich>
                  <a:bodyPr/>
                  <a:lstStyle/>
                  <a:p>
                    <a:fld id="{3D98F912-0D8C-41D6-9B23-3938EC20BA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D-4630-4212-8D7D-B9F353EE283F}"/>
                </c:ext>
              </c:extLst>
            </c:dLbl>
            <c:dLbl>
              <c:idx val="1213"/>
              <c:tx>
                <c:rich>
                  <a:bodyPr/>
                  <a:lstStyle/>
                  <a:p>
                    <a:fld id="{CFDB4F41-1C21-4B67-BC39-947B5447A1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E-4630-4212-8D7D-B9F353EE283F}"/>
                </c:ext>
              </c:extLst>
            </c:dLbl>
            <c:dLbl>
              <c:idx val="1214"/>
              <c:tx>
                <c:rich>
                  <a:bodyPr/>
                  <a:lstStyle/>
                  <a:p>
                    <a:fld id="{F4C7A6F6-D221-466C-8C17-A080C1A2A1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F-4630-4212-8D7D-B9F353EE283F}"/>
                </c:ext>
              </c:extLst>
            </c:dLbl>
            <c:dLbl>
              <c:idx val="1215"/>
              <c:tx>
                <c:rich>
                  <a:bodyPr/>
                  <a:lstStyle/>
                  <a:p>
                    <a:fld id="{73FFAA84-0022-4316-A439-28923B0CC5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0-4630-4212-8D7D-B9F353EE283F}"/>
                </c:ext>
              </c:extLst>
            </c:dLbl>
            <c:dLbl>
              <c:idx val="1216"/>
              <c:tx>
                <c:rich>
                  <a:bodyPr/>
                  <a:lstStyle/>
                  <a:p>
                    <a:fld id="{148E7545-7A5D-4179-AFA8-F23BAD9E76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1-4630-4212-8D7D-B9F353EE283F}"/>
                </c:ext>
              </c:extLst>
            </c:dLbl>
            <c:dLbl>
              <c:idx val="1217"/>
              <c:tx>
                <c:rich>
                  <a:bodyPr/>
                  <a:lstStyle/>
                  <a:p>
                    <a:fld id="{6D874932-63BF-4A56-815B-8815EFE70B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2-4630-4212-8D7D-B9F353EE283F}"/>
                </c:ext>
              </c:extLst>
            </c:dLbl>
            <c:dLbl>
              <c:idx val="1218"/>
              <c:tx>
                <c:rich>
                  <a:bodyPr/>
                  <a:lstStyle/>
                  <a:p>
                    <a:fld id="{FC450437-4370-4019-B5F8-6E8E8A8605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3-4630-4212-8D7D-B9F353EE283F}"/>
                </c:ext>
              </c:extLst>
            </c:dLbl>
            <c:dLbl>
              <c:idx val="1219"/>
              <c:tx>
                <c:rich>
                  <a:bodyPr/>
                  <a:lstStyle/>
                  <a:p>
                    <a:fld id="{A0CE4901-9D5E-4838-9656-5C7F3B73A8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4-4630-4212-8D7D-B9F353EE283F}"/>
                </c:ext>
              </c:extLst>
            </c:dLbl>
            <c:dLbl>
              <c:idx val="1220"/>
              <c:tx>
                <c:rich>
                  <a:bodyPr/>
                  <a:lstStyle/>
                  <a:p>
                    <a:fld id="{2C25019E-AFDC-4645-8F12-4D0DFE0F8E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5-4630-4212-8D7D-B9F353EE283F}"/>
                </c:ext>
              </c:extLst>
            </c:dLbl>
            <c:dLbl>
              <c:idx val="1221"/>
              <c:tx>
                <c:rich>
                  <a:bodyPr/>
                  <a:lstStyle/>
                  <a:p>
                    <a:fld id="{749B444A-6A9C-4634-BE00-54FA4E030D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6-4630-4212-8D7D-B9F353EE283F}"/>
                </c:ext>
              </c:extLst>
            </c:dLbl>
            <c:dLbl>
              <c:idx val="1222"/>
              <c:tx>
                <c:rich>
                  <a:bodyPr/>
                  <a:lstStyle/>
                  <a:p>
                    <a:fld id="{BC000D2F-8C20-4C58-9E1E-B0DC196C5E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7-4630-4212-8D7D-B9F353EE283F}"/>
                </c:ext>
              </c:extLst>
            </c:dLbl>
            <c:dLbl>
              <c:idx val="1223"/>
              <c:tx>
                <c:rich>
                  <a:bodyPr/>
                  <a:lstStyle/>
                  <a:p>
                    <a:fld id="{91D6FC8D-058C-4683-A28D-BD337AEB9B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8-4630-4212-8D7D-B9F353EE283F}"/>
                </c:ext>
              </c:extLst>
            </c:dLbl>
            <c:dLbl>
              <c:idx val="1224"/>
              <c:tx>
                <c:rich>
                  <a:bodyPr/>
                  <a:lstStyle/>
                  <a:p>
                    <a:fld id="{E1C4018D-5723-45D8-B1C4-C6359F39D4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9-4630-4212-8D7D-B9F353EE283F}"/>
                </c:ext>
              </c:extLst>
            </c:dLbl>
            <c:dLbl>
              <c:idx val="1225"/>
              <c:tx>
                <c:rich>
                  <a:bodyPr/>
                  <a:lstStyle/>
                  <a:p>
                    <a:fld id="{3666C3D1-8069-463D-A614-D978B3BB1D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A-4630-4212-8D7D-B9F353EE283F}"/>
                </c:ext>
              </c:extLst>
            </c:dLbl>
            <c:dLbl>
              <c:idx val="1226"/>
              <c:tx>
                <c:rich>
                  <a:bodyPr/>
                  <a:lstStyle/>
                  <a:p>
                    <a:fld id="{4D57816F-C5B3-4111-AD22-E209C5F327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B-4630-4212-8D7D-B9F353EE283F}"/>
                </c:ext>
              </c:extLst>
            </c:dLbl>
            <c:dLbl>
              <c:idx val="1227"/>
              <c:tx>
                <c:rich>
                  <a:bodyPr/>
                  <a:lstStyle/>
                  <a:p>
                    <a:fld id="{6413EFA4-1C3E-47DE-80ED-CE851EDCDA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C-4630-4212-8D7D-B9F353EE283F}"/>
                </c:ext>
              </c:extLst>
            </c:dLbl>
            <c:dLbl>
              <c:idx val="1228"/>
              <c:tx>
                <c:rich>
                  <a:bodyPr/>
                  <a:lstStyle/>
                  <a:p>
                    <a:fld id="{F5575DAA-B98E-4D1C-9C7A-049C6114F4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D-4630-4212-8D7D-B9F353EE283F}"/>
                </c:ext>
              </c:extLst>
            </c:dLbl>
            <c:dLbl>
              <c:idx val="1229"/>
              <c:tx>
                <c:rich>
                  <a:bodyPr/>
                  <a:lstStyle/>
                  <a:p>
                    <a:fld id="{979D671F-0690-4712-B846-BDB43C2975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E-4630-4212-8D7D-B9F353EE283F}"/>
                </c:ext>
              </c:extLst>
            </c:dLbl>
            <c:dLbl>
              <c:idx val="1230"/>
              <c:tx>
                <c:rich>
                  <a:bodyPr/>
                  <a:lstStyle/>
                  <a:p>
                    <a:fld id="{7BF24858-09F3-48F2-AA16-512E46B869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F-4630-4212-8D7D-B9F353EE283F}"/>
                </c:ext>
              </c:extLst>
            </c:dLbl>
            <c:dLbl>
              <c:idx val="1231"/>
              <c:tx>
                <c:rich>
                  <a:bodyPr/>
                  <a:lstStyle/>
                  <a:p>
                    <a:fld id="{40C33F95-7B0C-4BFA-98AD-5233DE2945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0-4630-4212-8D7D-B9F353EE283F}"/>
                </c:ext>
              </c:extLst>
            </c:dLbl>
            <c:dLbl>
              <c:idx val="1232"/>
              <c:tx>
                <c:rich>
                  <a:bodyPr/>
                  <a:lstStyle/>
                  <a:p>
                    <a:fld id="{3242005E-24E6-47E4-93AD-DD5EFD9078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1-4630-4212-8D7D-B9F353EE283F}"/>
                </c:ext>
              </c:extLst>
            </c:dLbl>
            <c:dLbl>
              <c:idx val="1233"/>
              <c:tx>
                <c:rich>
                  <a:bodyPr/>
                  <a:lstStyle/>
                  <a:p>
                    <a:fld id="{9346DB9B-2BA0-423D-ACE1-9FA023EB5C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2-4630-4212-8D7D-B9F353EE283F}"/>
                </c:ext>
              </c:extLst>
            </c:dLbl>
            <c:dLbl>
              <c:idx val="1234"/>
              <c:tx>
                <c:rich>
                  <a:bodyPr/>
                  <a:lstStyle/>
                  <a:p>
                    <a:fld id="{88FC9456-0716-4F2D-B5F6-0EF875017E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3-4630-4212-8D7D-B9F353EE283F}"/>
                </c:ext>
              </c:extLst>
            </c:dLbl>
            <c:dLbl>
              <c:idx val="1235"/>
              <c:tx>
                <c:rich>
                  <a:bodyPr/>
                  <a:lstStyle/>
                  <a:p>
                    <a:fld id="{0F59AF8E-F3F9-4623-8E89-B907BED5F4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4-4630-4212-8D7D-B9F353EE283F}"/>
                </c:ext>
              </c:extLst>
            </c:dLbl>
            <c:dLbl>
              <c:idx val="1236"/>
              <c:tx>
                <c:rich>
                  <a:bodyPr/>
                  <a:lstStyle/>
                  <a:p>
                    <a:fld id="{4AB3141F-E8EC-46FA-975D-4F66836C20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5-4630-4212-8D7D-B9F353EE283F}"/>
                </c:ext>
              </c:extLst>
            </c:dLbl>
            <c:dLbl>
              <c:idx val="1237"/>
              <c:tx>
                <c:rich>
                  <a:bodyPr/>
                  <a:lstStyle/>
                  <a:p>
                    <a:fld id="{1AE8ABE1-4052-478F-AB17-FB67865B13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6-4630-4212-8D7D-B9F353EE283F}"/>
                </c:ext>
              </c:extLst>
            </c:dLbl>
            <c:dLbl>
              <c:idx val="1238"/>
              <c:tx>
                <c:rich>
                  <a:bodyPr/>
                  <a:lstStyle/>
                  <a:p>
                    <a:fld id="{2E851CDC-7435-472A-8CD1-4A9BF4A86C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7-4630-4212-8D7D-B9F353EE283F}"/>
                </c:ext>
              </c:extLst>
            </c:dLbl>
            <c:dLbl>
              <c:idx val="1239"/>
              <c:tx>
                <c:rich>
                  <a:bodyPr/>
                  <a:lstStyle/>
                  <a:p>
                    <a:fld id="{D7E65C4B-9B22-4E1A-9DC5-A7BD9988DB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8-4630-4212-8D7D-B9F353EE283F}"/>
                </c:ext>
              </c:extLst>
            </c:dLbl>
            <c:dLbl>
              <c:idx val="1240"/>
              <c:tx>
                <c:rich>
                  <a:bodyPr/>
                  <a:lstStyle/>
                  <a:p>
                    <a:fld id="{9F449C2B-286E-454C-8532-F7FA9B91D9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9-4630-4212-8D7D-B9F353EE283F}"/>
                </c:ext>
              </c:extLst>
            </c:dLbl>
            <c:dLbl>
              <c:idx val="1241"/>
              <c:tx>
                <c:rich>
                  <a:bodyPr/>
                  <a:lstStyle/>
                  <a:p>
                    <a:fld id="{E0DFAE10-90BA-4973-8428-793A7251BF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A-4630-4212-8D7D-B9F353EE283F}"/>
                </c:ext>
              </c:extLst>
            </c:dLbl>
            <c:dLbl>
              <c:idx val="1242"/>
              <c:tx>
                <c:rich>
                  <a:bodyPr/>
                  <a:lstStyle/>
                  <a:p>
                    <a:fld id="{F74E30C7-E6F5-4BB2-8209-8FDC19B833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B-4630-4212-8D7D-B9F353EE283F}"/>
                </c:ext>
              </c:extLst>
            </c:dLbl>
            <c:dLbl>
              <c:idx val="1243"/>
              <c:tx>
                <c:rich>
                  <a:bodyPr/>
                  <a:lstStyle/>
                  <a:p>
                    <a:fld id="{6D971A88-71F6-4BEA-B397-1F9B574C0F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C-4630-4212-8D7D-B9F353EE283F}"/>
                </c:ext>
              </c:extLst>
            </c:dLbl>
            <c:dLbl>
              <c:idx val="1244"/>
              <c:tx>
                <c:rich>
                  <a:bodyPr/>
                  <a:lstStyle/>
                  <a:p>
                    <a:fld id="{3A98AC07-EF52-483E-A224-FDBA45011E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D-4630-4212-8D7D-B9F353EE283F}"/>
                </c:ext>
              </c:extLst>
            </c:dLbl>
            <c:dLbl>
              <c:idx val="1245"/>
              <c:tx>
                <c:rich>
                  <a:bodyPr/>
                  <a:lstStyle/>
                  <a:p>
                    <a:fld id="{2536292A-7D81-4C24-895B-E6FF780B00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E-4630-4212-8D7D-B9F353EE283F}"/>
                </c:ext>
              </c:extLst>
            </c:dLbl>
            <c:dLbl>
              <c:idx val="1246"/>
              <c:tx>
                <c:rich>
                  <a:bodyPr/>
                  <a:lstStyle/>
                  <a:p>
                    <a:fld id="{447A5DB4-99B4-47C3-A86C-6CBDE6CEBE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F-4630-4212-8D7D-B9F353EE283F}"/>
                </c:ext>
              </c:extLst>
            </c:dLbl>
            <c:dLbl>
              <c:idx val="1247"/>
              <c:tx>
                <c:rich>
                  <a:bodyPr/>
                  <a:lstStyle/>
                  <a:p>
                    <a:fld id="{677D8D87-C102-4BF4-A2DC-E8457441B0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0-4630-4212-8D7D-B9F353EE283F}"/>
                </c:ext>
              </c:extLst>
            </c:dLbl>
            <c:dLbl>
              <c:idx val="1248"/>
              <c:tx>
                <c:rich>
                  <a:bodyPr/>
                  <a:lstStyle/>
                  <a:p>
                    <a:fld id="{48F98ADF-A5A9-43D6-BA82-FC0CC5B299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1-4630-4212-8D7D-B9F353EE283F}"/>
                </c:ext>
              </c:extLst>
            </c:dLbl>
            <c:dLbl>
              <c:idx val="1249"/>
              <c:tx>
                <c:rich>
                  <a:bodyPr/>
                  <a:lstStyle/>
                  <a:p>
                    <a:fld id="{40778FD9-D641-49C9-89D5-B2C654696C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2-4630-4212-8D7D-B9F353EE283F}"/>
                </c:ext>
              </c:extLst>
            </c:dLbl>
            <c:dLbl>
              <c:idx val="1250"/>
              <c:tx>
                <c:rich>
                  <a:bodyPr/>
                  <a:lstStyle/>
                  <a:p>
                    <a:fld id="{2221FFDF-535E-4260-AD2C-71DC79BDBA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3-4630-4212-8D7D-B9F353EE283F}"/>
                </c:ext>
              </c:extLst>
            </c:dLbl>
            <c:dLbl>
              <c:idx val="1251"/>
              <c:tx>
                <c:rich>
                  <a:bodyPr/>
                  <a:lstStyle/>
                  <a:p>
                    <a:fld id="{14B3CBD4-D7F4-4893-84B5-CB5E8C5F6A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4-4630-4212-8D7D-B9F353EE283F}"/>
                </c:ext>
              </c:extLst>
            </c:dLbl>
            <c:dLbl>
              <c:idx val="1252"/>
              <c:tx>
                <c:rich>
                  <a:bodyPr/>
                  <a:lstStyle/>
                  <a:p>
                    <a:fld id="{D7E3E916-2E3A-433B-AD1D-083AC26275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5-4630-4212-8D7D-B9F353EE283F}"/>
                </c:ext>
              </c:extLst>
            </c:dLbl>
            <c:dLbl>
              <c:idx val="1253"/>
              <c:tx>
                <c:rich>
                  <a:bodyPr/>
                  <a:lstStyle/>
                  <a:p>
                    <a:fld id="{E2023DC8-9BD5-4DD7-A2F3-1A9832FD99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6-4630-4212-8D7D-B9F353EE283F}"/>
                </c:ext>
              </c:extLst>
            </c:dLbl>
            <c:dLbl>
              <c:idx val="1254"/>
              <c:tx>
                <c:rich>
                  <a:bodyPr/>
                  <a:lstStyle/>
                  <a:p>
                    <a:fld id="{D0C7B836-297D-4422-A00B-4D4E527852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7-4630-4212-8D7D-B9F353EE283F}"/>
                </c:ext>
              </c:extLst>
            </c:dLbl>
            <c:dLbl>
              <c:idx val="1255"/>
              <c:tx>
                <c:rich>
                  <a:bodyPr/>
                  <a:lstStyle/>
                  <a:p>
                    <a:fld id="{8774ECE7-4C3C-4D3C-983C-8935D028AE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8-4630-4212-8D7D-B9F353EE283F}"/>
                </c:ext>
              </c:extLst>
            </c:dLbl>
            <c:dLbl>
              <c:idx val="1256"/>
              <c:tx>
                <c:rich>
                  <a:bodyPr/>
                  <a:lstStyle/>
                  <a:p>
                    <a:fld id="{72BCD54C-72D7-45AA-A4B5-9511761668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9-4630-4212-8D7D-B9F353EE283F}"/>
                </c:ext>
              </c:extLst>
            </c:dLbl>
            <c:dLbl>
              <c:idx val="1257"/>
              <c:tx>
                <c:rich>
                  <a:bodyPr/>
                  <a:lstStyle/>
                  <a:p>
                    <a:fld id="{88EBA033-0C31-4919-A937-0118573422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A-4630-4212-8D7D-B9F353EE283F}"/>
                </c:ext>
              </c:extLst>
            </c:dLbl>
            <c:dLbl>
              <c:idx val="1258"/>
              <c:tx>
                <c:rich>
                  <a:bodyPr/>
                  <a:lstStyle/>
                  <a:p>
                    <a:fld id="{465D0AB4-F865-492A-B84D-7373CDEC62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B-4630-4212-8D7D-B9F353EE283F}"/>
                </c:ext>
              </c:extLst>
            </c:dLbl>
            <c:dLbl>
              <c:idx val="1259"/>
              <c:tx>
                <c:rich>
                  <a:bodyPr/>
                  <a:lstStyle/>
                  <a:p>
                    <a:fld id="{C992B129-47FB-4CC4-A545-10ED2EDA08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C-4630-4212-8D7D-B9F353EE283F}"/>
                </c:ext>
              </c:extLst>
            </c:dLbl>
            <c:dLbl>
              <c:idx val="1260"/>
              <c:tx>
                <c:rich>
                  <a:bodyPr/>
                  <a:lstStyle/>
                  <a:p>
                    <a:fld id="{AAA45C2F-1DE3-46B7-A9C3-3BD52C87EF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D-4630-4212-8D7D-B9F353EE283F}"/>
                </c:ext>
              </c:extLst>
            </c:dLbl>
            <c:dLbl>
              <c:idx val="1261"/>
              <c:tx>
                <c:rich>
                  <a:bodyPr/>
                  <a:lstStyle/>
                  <a:p>
                    <a:fld id="{FE0E2F40-3D98-46D0-AD69-6E83BC0725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E-4630-4212-8D7D-B9F353EE283F}"/>
                </c:ext>
              </c:extLst>
            </c:dLbl>
            <c:dLbl>
              <c:idx val="1262"/>
              <c:tx>
                <c:rich>
                  <a:bodyPr/>
                  <a:lstStyle/>
                  <a:p>
                    <a:fld id="{DF0EC3AE-15D2-42F3-A863-D2E2C59BD4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F-4630-4212-8D7D-B9F353EE283F}"/>
                </c:ext>
              </c:extLst>
            </c:dLbl>
            <c:dLbl>
              <c:idx val="1263"/>
              <c:tx>
                <c:rich>
                  <a:bodyPr/>
                  <a:lstStyle/>
                  <a:p>
                    <a:fld id="{2A0E5D0F-30CB-4D88-8AE8-14DDA291EE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0-4630-4212-8D7D-B9F353EE283F}"/>
                </c:ext>
              </c:extLst>
            </c:dLbl>
            <c:dLbl>
              <c:idx val="1264"/>
              <c:tx>
                <c:rich>
                  <a:bodyPr/>
                  <a:lstStyle/>
                  <a:p>
                    <a:fld id="{A22830B2-7A22-4414-9958-E2A734B3DB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1-4630-4212-8D7D-B9F353EE283F}"/>
                </c:ext>
              </c:extLst>
            </c:dLbl>
            <c:dLbl>
              <c:idx val="1265"/>
              <c:tx>
                <c:rich>
                  <a:bodyPr/>
                  <a:lstStyle/>
                  <a:p>
                    <a:fld id="{9AE54433-A26A-4B4E-BC53-6570C653D2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2-4630-4212-8D7D-B9F353EE283F}"/>
                </c:ext>
              </c:extLst>
            </c:dLbl>
            <c:dLbl>
              <c:idx val="1266"/>
              <c:tx>
                <c:rich>
                  <a:bodyPr/>
                  <a:lstStyle/>
                  <a:p>
                    <a:fld id="{B75B1F0A-71B8-4722-8E57-C4E1226166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3-4630-4212-8D7D-B9F353EE283F}"/>
                </c:ext>
              </c:extLst>
            </c:dLbl>
            <c:dLbl>
              <c:idx val="1267"/>
              <c:tx>
                <c:rich>
                  <a:bodyPr/>
                  <a:lstStyle/>
                  <a:p>
                    <a:fld id="{538B4FD4-ED2D-4FFD-A486-B1EF4DFF89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4-4630-4212-8D7D-B9F353EE283F}"/>
                </c:ext>
              </c:extLst>
            </c:dLbl>
            <c:dLbl>
              <c:idx val="1268"/>
              <c:tx>
                <c:rich>
                  <a:bodyPr/>
                  <a:lstStyle/>
                  <a:p>
                    <a:fld id="{58C25051-5829-42D3-8C08-4E41D318D2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5-4630-4212-8D7D-B9F353EE283F}"/>
                </c:ext>
              </c:extLst>
            </c:dLbl>
            <c:dLbl>
              <c:idx val="1269"/>
              <c:tx>
                <c:rich>
                  <a:bodyPr/>
                  <a:lstStyle/>
                  <a:p>
                    <a:fld id="{B3F9EC22-AB69-4046-89B1-652DD9C9AA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6-4630-4212-8D7D-B9F353EE283F}"/>
                </c:ext>
              </c:extLst>
            </c:dLbl>
            <c:dLbl>
              <c:idx val="1270"/>
              <c:tx>
                <c:rich>
                  <a:bodyPr/>
                  <a:lstStyle/>
                  <a:p>
                    <a:fld id="{438DF5FE-1A42-45B4-9770-B3550C41B3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7-4630-4212-8D7D-B9F353EE283F}"/>
                </c:ext>
              </c:extLst>
            </c:dLbl>
            <c:dLbl>
              <c:idx val="1271"/>
              <c:tx>
                <c:rich>
                  <a:bodyPr/>
                  <a:lstStyle/>
                  <a:p>
                    <a:fld id="{F0189184-76EA-413E-8CB1-8C79D2A1E2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8-4630-4212-8D7D-B9F353EE283F}"/>
                </c:ext>
              </c:extLst>
            </c:dLbl>
            <c:dLbl>
              <c:idx val="1272"/>
              <c:tx>
                <c:rich>
                  <a:bodyPr/>
                  <a:lstStyle/>
                  <a:p>
                    <a:fld id="{40292186-8186-4819-9937-D9F748F2C0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9-4630-4212-8D7D-B9F353EE283F}"/>
                </c:ext>
              </c:extLst>
            </c:dLbl>
            <c:dLbl>
              <c:idx val="1273"/>
              <c:tx>
                <c:rich>
                  <a:bodyPr/>
                  <a:lstStyle/>
                  <a:p>
                    <a:fld id="{4CEB9817-532C-4852-9AC2-C6703D1FEF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A-4630-4212-8D7D-B9F353EE283F}"/>
                </c:ext>
              </c:extLst>
            </c:dLbl>
            <c:dLbl>
              <c:idx val="1274"/>
              <c:tx>
                <c:rich>
                  <a:bodyPr/>
                  <a:lstStyle/>
                  <a:p>
                    <a:fld id="{20E88AFE-B694-4FB6-9E8A-0C90CAF95A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B-4630-4212-8D7D-B9F353EE283F}"/>
                </c:ext>
              </c:extLst>
            </c:dLbl>
            <c:dLbl>
              <c:idx val="1275"/>
              <c:tx>
                <c:rich>
                  <a:bodyPr/>
                  <a:lstStyle/>
                  <a:p>
                    <a:fld id="{3BA7C812-AFB8-4000-9965-0A82A4880E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C-4630-4212-8D7D-B9F353EE283F}"/>
                </c:ext>
              </c:extLst>
            </c:dLbl>
            <c:dLbl>
              <c:idx val="1276"/>
              <c:tx>
                <c:rich>
                  <a:bodyPr/>
                  <a:lstStyle/>
                  <a:p>
                    <a:fld id="{CBF7DE52-C78C-49DA-9A2F-4D728D9117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D-4630-4212-8D7D-B9F353EE283F}"/>
                </c:ext>
              </c:extLst>
            </c:dLbl>
            <c:dLbl>
              <c:idx val="1277"/>
              <c:tx>
                <c:rich>
                  <a:bodyPr/>
                  <a:lstStyle/>
                  <a:p>
                    <a:fld id="{3A783698-4036-4F10-A407-EAD7F1EC94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E-4630-4212-8D7D-B9F353EE283F}"/>
                </c:ext>
              </c:extLst>
            </c:dLbl>
            <c:dLbl>
              <c:idx val="1278"/>
              <c:tx>
                <c:rich>
                  <a:bodyPr/>
                  <a:lstStyle/>
                  <a:p>
                    <a:fld id="{BC3E242F-E689-407A-BC75-9505EC84E3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F-4630-4212-8D7D-B9F353EE283F}"/>
                </c:ext>
              </c:extLst>
            </c:dLbl>
            <c:dLbl>
              <c:idx val="1279"/>
              <c:tx>
                <c:rich>
                  <a:bodyPr/>
                  <a:lstStyle/>
                  <a:p>
                    <a:fld id="{E7F469EF-B810-4BF5-BB9B-D1C9E58850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0-4630-4212-8D7D-B9F353EE283F}"/>
                </c:ext>
              </c:extLst>
            </c:dLbl>
            <c:dLbl>
              <c:idx val="1280"/>
              <c:tx>
                <c:rich>
                  <a:bodyPr/>
                  <a:lstStyle/>
                  <a:p>
                    <a:fld id="{A8E718AD-2418-4DD9-AF1C-87921B8A29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1-4630-4212-8D7D-B9F353EE283F}"/>
                </c:ext>
              </c:extLst>
            </c:dLbl>
            <c:dLbl>
              <c:idx val="1281"/>
              <c:tx>
                <c:rich>
                  <a:bodyPr/>
                  <a:lstStyle/>
                  <a:p>
                    <a:fld id="{18D171DE-5F95-46B0-9409-FDC057FE41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2-4630-4212-8D7D-B9F353EE283F}"/>
                </c:ext>
              </c:extLst>
            </c:dLbl>
            <c:dLbl>
              <c:idx val="1282"/>
              <c:tx>
                <c:rich>
                  <a:bodyPr/>
                  <a:lstStyle/>
                  <a:p>
                    <a:fld id="{D9F43CBD-FDA6-444C-967D-41E6EA400D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3-4630-4212-8D7D-B9F353EE283F}"/>
                </c:ext>
              </c:extLst>
            </c:dLbl>
            <c:dLbl>
              <c:idx val="1283"/>
              <c:tx>
                <c:rich>
                  <a:bodyPr/>
                  <a:lstStyle/>
                  <a:p>
                    <a:fld id="{DBFD36F3-6BA0-4D09-A0EE-F6C575C78D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4-4630-4212-8D7D-B9F353EE283F}"/>
                </c:ext>
              </c:extLst>
            </c:dLbl>
            <c:dLbl>
              <c:idx val="1284"/>
              <c:tx>
                <c:rich>
                  <a:bodyPr/>
                  <a:lstStyle/>
                  <a:p>
                    <a:fld id="{8B466D84-1D62-4EAF-A6B5-3BA18C9D5E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5-4630-4212-8D7D-B9F353EE283F}"/>
                </c:ext>
              </c:extLst>
            </c:dLbl>
            <c:dLbl>
              <c:idx val="1285"/>
              <c:tx>
                <c:rich>
                  <a:bodyPr/>
                  <a:lstStyle/>
                  <a:p>
                    <a:fld id="{DE7C71C0-263F-4D4C-8979-5A02760CD5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6-4630-4212-8D7D-B9F353EE283F}"/>
                </c:ext>
              </c:extLst>
            </c:dLbl>
            <c:dLbl>
              <c:idx val="1286"/>
              <c:tx>
                <c:rich>
                  <a:bodyPr/>
                  <a:lstStyle/>
                  <a:p>
                    <a:fld id="{C824BBE2-DF36-4413-8199-C6B0F5F3BD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7-4630-4212-8D7D-B9F353EE283F}"/>
                </c:ext>
              </c:extLst>
            </c:dLbl>
            <c:dLbl>
              <c:idx val="1287"/>
              <c:tx>
                <c:rich>
                  <a:bodyPr/>
                  <a:lstStyle/>
                  <a:p>
                    <a:fld id="{C2E0C72D-8475-4A45-BF24-B11F7F40A9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8-4630-4212-8D7D-B9F353EE283F}"/>
                </c:ext>
              </c:extLst>
            </c:dLbl>
            <c:dLbl>
              <c:idx val="1288"/>
              <c:tx>
                <c:rich>
                  <a:bodyPr/>
                  <a:lstStyle/>
                  <a:p>
                    <a:fld id="{D1A48173-C065-429E-901E-C7FA231118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9-4630-4212-8D7D-B9F353EE283F}"/>
                </c:ext>
              </c:extLst>
            </c:dLbl>
            <c:dLbl>
              <c:idx val="1289"/>
              <c:tx>
                <c:rich>
                  <a:bodyPr/>
                  <a:lstStyle/>
                  <a:p>
                    <a:fld id="{51CF85B0-27B4-47B4-8638-0B16DAEB26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A-4630-4212-8D7D-B9F353EE283F}"/>
                </c:ext>
              </c:extLst>
            </c:dLbl>
            <c:dLbl>
              <c:idx val="1290"/>
              <c:tx>
                <c:rich>
                  <a:bodyPr/>
                  <a:lstStyle/>
                  <a:p>
                    <a:fld id="{37DE7595-C87D-40E8-8CF5-1DBA242D00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B-4630-4212-8D7D-B9F353EE283F}"/>
                </c:ext>
              </c:extLst>
            </c:dLbl>
            <c:dLbl>
              <c:idx val="1291"/>
              <c:tx>
                <c:rich>
                  <a:bodyPr/>
                  <a:lstStyle/>
                  <a:p>
                    <a:fld id="{7B53926A-C072-4C01-BCBB-ED4C6BE848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C-4630-4212-8D7D-B9F353EE283F}"/>
                </c:ext>
              </c:extLst>
            </c:dLbl>
            <c:dLbl>
              <c:idx val="1292"/>
              <c:tx>
                <c:rich>
                  <a:bodyPr/>
                  <a:lstStyle/>
                  <a:p>
                    <a:fld id="{1865DDB7-8064-4D38-8D35-FFA802116D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D-4630-4212-8D7D-B9F353EE283F}"/>
                </c:ext>
              </c:extLst>
            </c:dLbl>
            <c:dLbl>
              <c:idx val="1293"/>
              <c:tx>
                <c:rich>
                  <a:bodyPr/>
                  <a:lstStyle/>
                  <a:p>
                    <a:fld id="{F2DB11D6-165C-4DAB-9EDD-0CDCA57E04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E-4630-4212-8D7D-B9F353EE283F}"/>
                </c:ext>
              </c:extLst>
            </c:dLbl>
            <c:dLbl>
              <c:idx val="1294"/>
              <c:tx>
                <c:rich>
                  <a:bodyPr/>
                  <a:lstStyle/>
                  <a:p>
                    <a:fld id="{D7BE7EE3-FAA3-4358-A9BC-B322981C50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F-4630-4212-8D7D-B9F353EE283F}"/>
                </c:ext>
              </c:extLst>
            </c:dLbl>
            <c:dLbl>
              <c:idx val="1295"/>
              <c:tx>
                <c:rich>
                  <a:bodyPr/>
                  <a:lstStyle/>
                  <a:p>
                    <a:fld id="{38E3EEE9-763E-4EB5-914B-8198A3C365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10-4630-4212-8D7D-B9F353EE283F}"/>
                </c:ext>
              </c:extLst>
            </c:dLbl>
            <c:dLbl>
              <c:idx val="1296"/>
              <c:tx>
                <c:rich>
                  <a:bodyPr/>
                  <a:lstStyle/>
                  <a:p>
                    <a:fld id="{D26F415A-BD4F-41B5-9FA4-4DF1416DED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11-4630-4212-8D7D-B9F353EE283F}"/>
                </c:ext>
              </c:extLst>
            </c:dLbl>
            <c:dLbl>
              <c:idx val="1297"/>
              <c:tx>
                <c:rich>
                  <a:bodyPr/>
                  <a:lstStyle/>
                  <a:p>
                    <a:fld id="{87C52FA9-A980-4E21-9EAF-4C166113D8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12-4630-4212-8D7D-B9F353EE283F}"/>
                </c:ext>
              </c:extLst>
            </c:dLbl>
            <c:dLbl>
              <c:idx val="1298"/>
              <c:tx>
                <c:rich>
                  <a:bodyPr/>
                  <a:lstStyle/>
                  <a:p>
                    <a:fld id="{95EBEB79-55B1-4FD3-A94C-72400B395B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13-4630-4212-8D7D-B9F353EE283F}"/>
                </c:ext>
              </c:extLst>
            </c:dLbl>
            <c:dLbl>
              <c:idx val="1299"/>
              <c:tx>
                <c:rich>
                  <a:bodyPr/>
                  <a:lstStyle/>
                  <a:p>
                    <a:fld id="{EA8A9228-E451-42E2-9A24-72E10534E7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14-4630-4212-8D7D-B9F353EE283F}"/>
                </c:ext>
              </c:extLst>
            </c:dLbl>
            <c:dLbl>
              <c:idx val="1300"/>
              <c:tx>
                <c:rich>
                  <a:bodyPr/>
                  <a:lstStyle/>
                  <a:p>
                    <a:fld id="{A426402C-C608-462D-B4DA-BA5AAD0757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15-4630-4212-8D7D-B9F353EE283F}"/>
                </c:ext>
              </c:extLst>
            </c:dLbl>
            <c:dLbl>
              <c:idx val="1301"/>
              <c:tx>
                <c:rich>
                  <a:bodyPr/>
                  <a:lstStyle/>
                  <a:p>
                    <a:fld id="{99CD9128-3BCA-4B09-A281-ABC9B844E2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16-4630-4212-8D7D-B9F353EE283F}"/>
                </c:ext>
              </c:extLst>
            </c:dLbl>
            <c:dLbl>
              <c:idx val="1302"/>
              <c:tx>
                <c:rich>
                  <a:bodyPr/>
                  <a:lstStyle/>
                  <a:p>
                    <a:fld id="{4D893CEC-1A27-4326-813A-2B64F8F6F2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17-4630-4212-8D7D-B9F353EE283F}"/>
                </c:ext>
              </c:extLst>
            </c:dLbl>
            <c:dLbl>
              <c:idx val="1303"/>
              <c:tx>
                <c:rich>
                  <a:bodyPr/>
                  <a:lstStyle/>
                  <a:p>
                    <a:fld id="{4D90E531-B689-45F5-8EB8-38A18C39B3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18-4630-4212-8D7D-B9F353EE283F}"/>
                </c:ext>
              </c:extLst>
            </c:dLbl>
            <c:dLbl>
              <c:idx val="1304"/>
              <c:tx>
                <c:rich>
                  <a:bodyPr/>
                  <a:lstStyle/>
                  <a:p>
                    <a:fld id="{A0A34A4B-49CE-45CC-8632-1B156B0CDC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19-4630-4212-8D7D-B9F353EE283F}"/>
                </c:ext>
              </c:extLst>
            </c:dLbl>
            <c:dLbl>
              <c:idx val="1305"/>
              <c:tx>
                <c:rich>
                  <a:bodyPr/>
                  <a:lstStyle/>
                  <a:p>
                    <a:fld id="{8D7185EE-73D6-4DB0-BCBB-D85246BD5C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1A-4630-4212-8D7D-B9F353EE283F}"/>
                </c:ext>
              </c:extLst>
            </c:dLbl>
            <c:dLbl>
              <c:idx val="1306"/>
              <c:tx>
                <c:rich>
                  <a:bodyPr/>
                  <a:lstStyle/>
                  <a:p>
                    <a:fld id="{AE714F14-8CC8-4832-B541-4639523B4E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1B-4630-4212-8D7D-B9F353EE283F}"/>
                </c:ext>
              </c:extLst>
            </c:dLbl>
            <c:dLbl>
              <c:idx val="1307"/>
              <c:tx>
                <c:rich>
                  <a:bodyPr/>
                  <a:lstStyle/>
                  <a:p>
                    <a:fld id="{3E8DA80F-6890-449D-83C7-1F2922F6CC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1C-4630-4212-8D7D-B9F353EE283F}"/>
                </c:ext>
              </c:extLst>
            </c:dLbl>
            <c:dLbl>
              <c:idx val="1308"/>
              <c:tx>
                <c:rich>
                  <a:bodyPr/>
                  <a:lstStyle/>
                  <a:p>
                    <a:fld id="{56EC2B0E-7407-4107-923A-D204AB4EFE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1D-4630-4212-8D7D-B9F353EE283F}"/>
                </c:ext>
              </c:extLst>
            </c:dLbl>
            <c:dLbl>
              <c:idx val="1309"/>
              <c:tx>
                <c:rich>
                  <a:bodyPr/>
                  <a:lstStyle/>
                  <a:p>
                    <a:fld id="{65ECE43C-A4A9-48D8-874F-A4B5BAFF63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1E-4630-4212-8D7D-B9F353EE283F}"/>
                </c:ext>
              </c:extLst>
            </c:dLbl>
            <c:dLbl>
              <c:idx val="1310"/>
              <c:tx>
                <c:rich>
                  <a:bodyPr/>
                  <a:lstStyle/>
                  <a:p>
                    <a:fld id="{68DDAE12-A046-4FCE-A9B7-7D68A89697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1F-4630-4212-8D7D-B9F353EE283F}"/>
                </c:ext>
              </c:extLst>
            </c:dLbl>
            <c:dLbl>
              <c:idx val="1311"/>
              <c:tx>
                <c:rich>
                  <a:bodyPr/>
                  <a:lstStyle/>
                  <a:p>
                    <a:fld id="{9EF64418-6B26-4928-B35C-F0F0C4F0D2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20-4630-4212-8D7D-B9F353EE283F}"/>
                </c:ext>
              </c:extLst>
            </c:dLbl>
            <c:dLbl>
              <c:idx val="1312"/>
              <c:tx>
                <c:rich>
                  <a:bodyPr/>
                  <a:lstStyle/>
                  <a:p>
                    <a:fld id="{60C275D2-9050-4C31-A523-E50FB68A88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21-4630-4212-8D7D-B9F353EE283F}"/>
                </c:ext>
              </c:extLst>
            </c:dLbl>
            <c:dLbl>
              <c:idx val="1313"/>
              <c:tx>
                <c:rich>
                  <a:bodyPr/>
                  <a:lstStyle/>
                  <a:p>
                    <a:fld id="{33FC0D5B-569D-4F75-A531-754A041207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22-4630-4212-8D7D-B9F353EE283F}"/>
                </c:ext>
              </c:extLst>
            </c:dLbl>
            <c:dLbl>
              <c:idx val="1314"/>
              <c:tx>
                <c:rich>
                  <a:bodyPr/>
                  <a:lstStyle/>
                  <a:p>
                    <a:fld id="{154D54DD-F296-4674-918B-2F80F0F18A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23-4630-4212-8D7D-B9F353EE283F}"/>
                </c:ext>
              </c:extLst>
            </c:dLbl>
            <c:dLbl>
              <c:idx val="1315"/>
              <c:tx>
                <c:rich>
                  <a:bodyPr/>
                  <a:lstStyle/>
                  <a:p>
                    <a:fld id="{E53A4D30-30F2-42F7-BF40-6AEDA73CBD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24-4630-4212-8D7D-B9F353EE283F}"/>
                </c:ext>
              </c:extLst>
            </c:dLbl>
            <c:dLbl>
              <c:idx val="1316"/>
              <c:tx>
                <c:rich>
                  <a:bodyPr/>
                  <a:lstStyle/>
                  <a:p>
                    <a:fld id="{6B59F4A9-AB57-4429-B4B4-BF8FDE2211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25-4630-4212-8D7D-B9F353EE283F}"/>
                </c:ext>
              </c:extLst>
            </c:dLbl>
            <c:dLbl>
              <c:idx val="1317"/>
              <c:tx>
                <c:rich>
                  <a:bodyPr/>
                  <a:lstStyle/>
                  <a:p>
                    <a:fld id="{C30BE5C8-DC49-4E79-B832-BA6FC87894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26-4630-4212-8D7D-B9F353EE283F}"/>
                </c:ext>
              </c:extLst>
            </c:dLbl>
            <c:dLbl>
              <c:idx val="1318"/>
              <c:tx>
                <c:rich>
                  <a:bodyPr/>
                  <a:lstStyle/>
                  <a:p>
                    <a:fld id="{9F197F67-1949-4335-9CFD-5772BF79E2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27-4630-4212-8D7D-B9F353EE283F}"/>
                </c:ext>
              </c:extLst>
            </c:dLbl>
            <c:dLbl>
              <c:idx val="1319"/>
              <c:tx>
                <c:rich>
                  <a:bodyPr/>
                  <a:lstStyle/>
                  <a:p>
                    <a:fld id="{822EA15F-A4B7-4C72-A5B1-94B51E1F4A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28-4630-4212-8D7D-B9F353EE283F}"/>
                </c:ext>
              </c:extLst>
            </c:dLbl>
            <c:dLbl>
              <c:idx val="1320"/>
              <c:tx>
                <c:rich>
                  <a:bodyPr/>
                  <a:lstStyle/>
                  <a:p>
                    <a:fld id="{BBF1E11A-8DFA-4CD7-B26B-90ECF01988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29-4630-4212-8D7D-B9F353EE283F}"/>
                </c:ext>
              </c:extLst>
            </c:dLbl>
            <c:dLbl>
              <c:idx val="1321"/>
              <c:tx>
                <c:rich>
                  <a:bodyPr/>
                  <a:lstStyle/>
                  <a:p>
                    <a:fld id="{DBDA3BCD-6DBC-4630-BAD0-9718950D46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2A-4630-4212-8D7D-B9F353EE283F}"/>
                </c:ext>
              </c:extLst>
            </c:dLbl>
            <c:dLbl>
              <c:idx val="1322"/>
              <c:tx>
                <c:rich>
                  <a:bodyPr/>
                  <a:lstStyle/>
                  <a:p>
                    <a:fld id="{781AA081-62ED-46E8-A370-BC9D1993E0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2B-4630-4212-8D7D-B9F353EE283F}"/>
                </c:ext>
              </c:extLst>
            </c:dLbl>
            <c:dLbl>
              <c:idx val="1323"/>
              <c:tx>
                <c:rich>
                  <a:bodyPr/>
                  <a:lstStyle/>
                  <a:p>
                    <a:fld id="{BE77ED3C-6CB6-45C6-94C7-FE4FAE6C6F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2C-4630-4212-8D7D-B9F353EE283F}"/>
                </c:ext>
              </c:extLst>
            </c:dLbl>
            <c:dLbl>
              <c:idx val="1324"/>
              <c:tx>
                <c:rich>
                  <a:bodyPr/>
                  <a:lstStyle/>
                  <a:p>
                    <a:fld id="{05ADFE47-7086-4898-B1E0-5E43FA2C1B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2D-4630-4212-8D7D-B9F353EE283F}"/>
                </c:ext>
              </c:extLst>
            </c:dLbl>
            <c:dLbl>
              <c:idx val="1325"/>
              <c:tx>
                <c:rich>
                  <a:bodyPr/>
                  <a:lstStyle/>
                  <a:p>
                    <a:fld id="{038807C8-8C3C-4901-9F09-99812F1DE4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2E-4630-4212-8D7D-B9F353EE283F}"/>
                </c:ext>
              </c:extLst>
            </c:dLbl>
            <c:dLbl>
              <c:idx val="1326"/>
              <c:tx>
                <c:rich>
                  <a:bodyPr/>
                  <a:lstStyle/>
                  <a:p>
                    <a:fld id="{1E2601D3-6817-412B-AFE4-686A17169E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2F-4630-4212-8D7D-B9F353EE283F}"/>
                </c:ext>
              </c:extLst>
            </c:dLbl>
            <c:dLbl>
              <c:idx val="1327"/>
              <c:tx>
                <c:rich>
                  <a:bodyPr/>
                  <a:lstStyle/>
                  <a:p>
                    <a:fld id="{D5BCC16D-6E82-4C8F-AB5A-C928970122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30-4630-4212-8D7D-B9F353EE283F}"/>
                </c:ext>
              </c:extLst>
            </c:dLbl>
            <c:dLbl>
              <c:idx val="1328"/>
              <c:tx>
                <c:rich>
                  <a:bodyPr/>
                  <a:lstStyle/>
                  <a:p>
                    <a:fld id="{D331B05B-2433-4DFE-9884-7DC1DDEB1F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31-4630-4212-8D7D-B9F353EE283F}"/>
                </c:ext>
              </c:extLst>
            </c:dLbl>
            <c:dLbl>
              <c:idx val="1329"/>
              <c:tx>
                <c:rich>
                  <a:bodyPr/>
                  <a:lstStyle/>
                  <a:p>
                    <a:fld id="{5D296A11-F46B-4715-979D-80D6D1821E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32-4630-4212-8D7D-B9F353EE283F}"/>
                </c:ext>
              </c:extLst>
            </c:dLbl>
            <c:dLbl>
              <c:idx val="1330"/>
              <c:tx>
                <c:rich>
                  <a:bodyPr/>
                  <a:lstStyle/>
                  <a:p>
                    <a:fld id="{F48C5BFC-DB07-42E2-AFD7-2BEC820FC2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33-4630-4212-8D7D-B9F353EE283F}"/>
                </c:ext>
              </c:extLst>
            </c:dLbl>
            <c:dLbl>
              <c:idx val="1331"/>
              <c:tx>
                <c:rich>
                  <a:bodyPr/>
                  <a:lstStyle/>
                  <a:p>
                    <a:fld id="{8F92FD9F-2D0C-450A-AC1E-2CDB1BDDC2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34-4630-4212-8D7D-B9F353EE283F}"/>
                </c:ext>
              </c:extLst>
            </c:dLbl>
            <c:dLbl>
              <c:idx val="1332"/>
              <c:tx>
                <c:rich>
                  <a:bodyPr/>
                  <a:lstStyle/>
                  <a:p>
                    <a:fld id="{CBC6B4DD-B7F1-4ED5-9424-EDC747D630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35-4630-4212-8D7D-B9F353EE283F}"/>
                </c:ext>
              </c:extLst>
            </c:dLbl>
            <c:dLbl>
              <c:idx val="1333"/>
              <c:tx>
                <c:rich>
                  <a:bodyPr/>
                  <a:lstStyle/>
                  <a:p>
                    <a:fld id="{E2BA3995-8E01-4299-AC84-8182490EEE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36-4630-4212-8D7D-B9F353EE283F}"/>
                </c:ext>
              </c:extLst>
            </c:dLbl>
            <c:dLbl>
              <c:idx val="1334"/>
              <c:tx>
                <c:rich>
                  <a:bodyPr/>
                  <a:lstStyle/>
                  <a:p>
                    <a:fld id="{BF26B026-E47E-460D-846B-13F0531092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37-4630-4212-8D7D-B9F353EE283F}"/>
                </c:ext>
              </c:extLst>
            </c:dLbl>
            <c:dLbl>
              <c:idx val="1335"/>
              <c:tx>
                <c:rich>
                  <a:bodyPr/>
                  <a:lstStyle/>
                  <a:p>
                    <a:fld id="{741AA80A-D920-475B-815A-50C022793C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38-4630-4212-8D7D-B9F353EE283F}"/>
                </c:ext>
              </c:extLst>
            </c:dLbl>
            <c:dLbl>
              <c:idx val="1336"/>
              <c:tx>
                <c:rich>
                  <a:bodyPr/>
                  <a:lstStyle/>
                  <a:p>
                    <a:fld id="{FD9E3BCB-40C0-49CB-84C8-619BC87575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39-4630-4212-8D7D-B9F353EE283F}"/>
                </c:ext>
              </c:extLst>
            </c:dLbl>
            <c:dLbl>
              <c:idx val="1337"/>
              <c:tx>
                <c:rich>
                  <a:bodyPr/>
                  <a:lstStyle/>
                  <a:p>
                    <a:fld id="{7D7582A6-409A-44A2-B7A6-5AF54A897A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3A-4630-4212-8D7D-B9F353EE283F}"/>
                </c:ext>
              </c:extLst>
            </c:dLbl>
            <c:dLbl>
              <c:idx val="1338"/>
              <c:tx>
                <c:rich>
                  <a:bodyPr/>
                  <a:lstStyle/>
                  <a:p>
                    <a:fld id="{A4401A3C-AEF0-4656-B332-FCE3B4275C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3B-4630-4212-8D7D-B9F353EE283F}"/>
                </c:ext>
              </c:extLst>
            </c:dLbl>
            <c:dLbl>
              <c:idx val="1339"/>
              <c:tx>
                <c:rich>
                  <a:bodyPr/>
                  <a:lstStyle/>
                  <a:p>
                    <a:fld id="{5856EBB9-4700-4976-B9ED-D991757E1E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3C-4630-4212-8D7D-B9F353EE283F}"/>
                </c:ext>
              </c:extLst>
            </c:dLbl>
            <c:dLbl>
              <c:idx val="1340"/>
              <c:tx>
                <c:rich>
                  <a:bodyPr/>
                  <a:lstStyle/>
                  <a:p>
                    <a:fld id="{7B82A8DC-6DD0-43DF-8441-FE6AF6D473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3D-4630-4212-8D7D-B9F353EE283F}"/>
                </c:ext>
              </c:extLst>
            </c:dLbl>
            <c:dLbl>
              <c:idx val="1341"/>
              <c:tx>
                <c:rich>
                  <a:bodyPr/>
                  <a:lstStyle/>
                  <a:p>
                    <a:fld id="{23B2B23D-CBEB-40B8-A1E9-CEA5BEBD35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3E-4630-4212-8D7D-B9F353EE283F}"/>
                </c:ext>
              </c:extLst>
            </c:dLbl>
            <c:dLbl>
              <c:idx val="1342"/>
              <c:tx>
                <c:rich>
                  <a:bodyPr/>
                  <a:lstStyle/>
                  <a:p>
                    <a:fld id="{62425B09-1A73-4CEB-9D47-987CABEA61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3F-4630-4212-8D7D-B9F353EE283F}"/>
                </c:ext>
              </c:extLst>
            </c:dLbl>
            <c:dLbl>
              <c:idx val="1343"/>
              <c:tx>
                <c:rich>
                  <a:bodyPr/>
                  <a:lstStyle/>
                  <a:p>
                    <a:fld id="{DD26E3FF-BCD7-44A7-92CB-8F9979BEFB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40-4630-4212-8D7D-B9F353EE283F}"/>
                </c:ext>
              </c:extLst>
            </c:dLbl>
            <c:dLbl>
              <c:idx val="1344"/>
              <c:tx>
                <c:rich>
                  <a:bodyPr/>
                  <a:lstStyle/>
                  <a:p>
                    <a:fld id="{0140A5E5-A985-426B-A8F0-912A47B2C0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41-4630-4212-8D7D-B9F353EE283F}"/>
                </c:ext>
              </c:extLst>
            </c:dLbl>
            <c:dLbl>
              <c:idx val="1345"/>
              <c:tx>
                <c:rich>
                  <a:bodyPr/>
                  <a:lstStyle/>
                  <a:p>
                    <a:fld id="{F6BEF64D-9E83-4521-ADEA-BB28A3EE32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42-4630-4212-8D7D-B9F353EE283F}"/>
                </c:ext>
              </c:extLst>
            </c:dLbl>
            <c:dLbl>
              <c:idx val="1346"/>
              <c:tx>
                <c:rich>
                  <a:bodyPr/>
                  <a:lstStyle/>
                  <a:p>
                    <a:fld id="{F0B7FD50-108C-4E1A-A2F5-C3631DF6B0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43-4630-4212-8D7D-B9F353EE283F}"/>
                </c:ext>
              </c:extLst>
            </c:dLbl>
            <c:dLbl>
              <c:idx val="1347"/>
              <c:tx>
                <c:rich>
                  <a:bodyPr/>
                  <a:lstStyle/>
                  <a:p>
                    <a:fld id="{41467069-F8F6-4786-99EF-55A0F981FD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44-4630-4212-8D7D-B9F353EE283F}"/>
                </c:ext>
              </c:extLst>
            </c:dLbl>
            <c:dLbl>
              <c:idx val="1348"/>
              <c:tx>
                <c:rich>
                  <a:bodyPr/>
                  <a:lstStyle/>
                  <a:p>
                    <a:fld id="{75D5A523-59DE-4AA4-8E1C-65F8610649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45-4630-4212-8D7D-B9F353EE283F}"/>
                </c:ext>
              </c:extLst>
            </c:dLbl>
            <c:dLbl>
              <c:idx val="1349"/>
              <c:tx>
                <c:rich>
                  <a:bodyPr/>
                  <a:lstStyle/>
                  <a:p>
                    <a:fld id="{3DA28AE0-DA32-467F-917F-32F1D3F42C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46-4630-4212-8D7D-B9F353EE283F}"/>
                </c:ext>
              </c:extLst>
            </c:dLbl>
            <c:dLbl>
              <c:idx val="1350"/>
              <c:tx>
                <c:rich>
                  <a:bodyPr/>
                  <a:lstStyle/>
                  <a:p>
                    <a:fld id="{75232B89-49E5-4D14-B5D2-8F2A3F3F5C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47-4630-4212-8D7D-B9F353EE283F}"/>
                </c:ext>
              </c:extLst>
            </c:dLbl>
            <c:dLbl>
              <c:idx val="1351"/>
              <c:tx>
                <c:rich>
                  <a:bodyPr/>
                  <a:lstStyle/>
                  <a:p>
                    <a:fld id="{D227FF5F-C329-4F2F-8500-03D2E6D729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48-4630-4212-8D7D-B9F353EE283F}"/>
                </c:ext>
              </c:extLst>
            </c:dLbl>
            <c:dLbl>
              <c:idx val="1352"/>
              <c:tx>
                <c:rich>
                  <a:bodyPr/>
                  <a:lstStyle/>
                  <a:p>
                    <a:fld id="{B04BA2F6-672E-40EE-9510-4B26B782B7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49-4630-4212-8D7D-B9F353EE283F}"/>
                </c:ext>
              </c:extLst>
            </c:dLbl>
            <c:dLbl>
              <c:idx val="13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A-4630-4212-8D7D-B9F353EE283F}"/>
                </c:ext>
              </c:extLst>
            </c:dLbl>
            <c:dLbl>
              <c:idx val="13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B-4630-4212-8D7D-B9F353EE283F}"/>
                </c:ext>
              </c:extLst>
            </c:dLbl>
            <c:dLbl>
              <c:idx val="13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C-4630-4212-8D7D-B9F353EE283F}"/>
                </c:ext>
              </c:extLst>
            </c:dLbl>
            <c:dLbl>
              <c:idx val="13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D-4630-4212-8D7D-B9F353EE283F}"/>
                </c:ext>
              </c:extLst>
            </c:dLbl>
            <c:dLbl>
              <c:idx val="13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E-4630-4212-8D7D-B9F353EE283F}"/>
                </c:ext>
              </c:extLst>
            </c:dLbl>
            <c:dLbl>
              <c:idx val="13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F-4630-4212-8D7D-B9F353EE283F}"/>
                </c:ext>
              </c:extLst>
            </c:dLbl>
            <c:dLbl>
              <c:idx val="13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0-4630-4212-8D7D-B9F353EE283F}"/>
                </c:ext>
              </c:extLst>
            </c:dLbl>
            <c:dLbl>
              <c:idx val="13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1-4630-4212-8D7D-B9F353EE283F}"/>
                </c:ext>
              </c:extLst>
            </c:dLbl>
            <c:dLbl>
              <c:idx val="13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2-4630-4212-8D7D-B9F353EE283F}"/>
                </c:ext>
              </c:extLst>
            </c:dLbl>
            <c:dLbl>
              <c:idx val="13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3-4630-4212-8D7D-B9F353EE283F}"/>
                </c:ext>
              </c:extLst>
            </c:dLbl>
            <c:dLbl>
              <c:idx val="13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4-4630-4212-8D7D-B9F353EE283F}"/>
                </c:ext>
              </c:extLst>
            </c:dLbl>
            <c:dLbl>
              <c:idx val="13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5-4630-4212-8D7D-B9F353EE283F}"/>
                </c:ext>
              </c:extLst>
            </c:dLbl>
            <c:dLbl>
              <c:idx val="13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6-4630-4212-8D7D-B9F353EE283F}"/>
                </c:ext>
              </c:extLst>
            </c:dLbl>
            <c:dLbl>
              <c:idx val="13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7-4630-4212-8D7D-B9F353EE283F}"/>
                </c:ext>
              </c:extLst>
            </c:dLbl>
            <c:dLbl>
              <c:idx val="13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8-4630-4212-8D7D-B9F353EE283F}"/>
                </c:ext>
              </c:extLst>
            </c:dLbl>
            <c:dLbl>
              <c:idx val="13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9-4630-4212-8D7D-B9F353EE283F}"/>
                </c:ext>
              </c:extLst>
            </c:dLbl>
            <c:dLbl>
              <c:idx val="13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A-4630-4212-8D7D-B9F353EE283F}"/>
                </c:ext>
              </c:extLst>
            </c:dLbl>
            <c:dLbl>
              <c:idx val="13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B-4630-4212-8D7D-B9F353EE283F}"/>
                </c:ext>
              </c:extLst>
            </c:dLbl>
            <c:dLbl>
              <c:idx val="13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C-4630-4212-8D7D-B9F353EE283F}"/>
                </c:ext>
              </c:extLst>
            </c:dLbl>
            <c:dLbl>
              <c:idx val="13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D-4630-4212-8D7D-B9F353EE283F}"/>
                </c:ext>
              </c:extLst>
            </c:dLbl>
            <c:dLbl>
              <c:idx val="13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E-4630-4212-8D7D-B9F353EE283F}"/>
                </c:ext>
              </c:extLst>
            </c:dLbl>
            <c:dLbl>
              <c:idx val="13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F-4630-4212-8D7D-B9F353EE283F}"/>
                </c:ext>
              </c:extLst>
            </c:dLbl>
            <c:dLbl>
              <c:idx val="13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0-4630-4212-8D7D-B9F353EE283F}"/>
                </c:ext>
              </c:extLst>
            </c:dLbl>
            <c:dLbl>
              <c:idx val="13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1-4630-4212-8D7D-B9F353EE283F}"/>
                </c:ext>
              </c:extLst>
            </c:dLbl>
            <c:dLbl>
              <c:idx val="13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2-4630-4212-8D7D-B9F353EE283F}"/>
                </c:ext>
              </c:extLst>
            </c:dLbl>
            <c:dLbl>
              <c:idx val="13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3-4630-4212-8D7D-B9F353EE283F}"/>
                </c:ext>
              </c:extLst>
            </c:dLbl>
            <c:dLbl>
              <c:idx val="13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4-4630-4212-8D7D-B9F353EE283F}"/>
                </c:ext>
              </c:extLst>
            </c:dLbl>
            <c:dLbl>
              <c:idx val="13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5-4630-4212-8D7D-B9F353EE283F}"/>
                </c:ext>
              </c:extLst>
            </c:dLbl>
            <c:dLbl>
              <c:idx val="13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6-4630-4212-8D7D-B9F353EE283F}"/>
                </c:ext>
              </c:extLst>
            </c:dLbl>
            <c:dLbl>
              <c:idx val="13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7-4630-4212-8D7D-B9F353EE283F}"/>
                </c:ext>
              </c:extLst>
            </c:dLbl>
            <c:dLbl>
              <c:idx val="13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8-4630-4212-8D7D-B9F353EE283F}"/>
                </c:ext>
              </c:extLst>
            </c:dLbl>
            <c:dLbl>
              <c:idx val="13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9-4630-4212-8D7D-B9F353EE283F}"/>
                </c:ext>
              </c:extLst>
            </c:dLbl>
            <c:dLbl>
              <c:idx val="13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A-4630-4212-8D7D-B9F353EE283F}"/>
                </c:ext>
              </c:extLst>
            </c:dLbl>
            <c:dLbl>
              <c:idx val="13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B-4630-4212-8D7D-B9F353EE283F}"/>
                </c:ext>
              </c:extLst>
            </c:dLbl>
            <c:dLbl>
              <c:idx val="13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C-4630-4212-8D7D-B9F353EE283F}"/>
                </c:ext>
              </c:extLst>
            </c:dLbl>
            <c:dLbl>
              <c:idx val="13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D-4630-4212-8D7D-B9F353EE283F}"/>
                </c:ext>
              </c:extLst>
            </c:dLbl>
            <c:dLbl>
              <c:idx val="13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E-4630-4212-8D7D-B9F353EE283F}"/>
                </c:ext>
              </c:extLst>
            </c:dLbl>
            <c:dLbl>
              <c:idx val="13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F-4630-4212-8D7D-B9F353EE283F}"/>
                </c:ext>
              </c:extLst>
            </c:dLbl>
            <c:dLbl>
              <c:idx val="13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0-4630-4212-8D7D-B9F353EE283F}"/>
                </c:ext>
              </c:extLst>
            </c:dLbl>
            <c:dLbl>
              <c:idx val="13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1-4630-4212-8D7D-B9F353EE283F}"/>
                </c:ext>
              </c:extLst>
            </c:dLbl>
            <c:dLbl>
              <c:idx val="13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2-4630-4212-8D7D-B9F353EE283F}"/>
                </c:ext>
              </c:extLst>
            </c:dLbl>
            <c:dLbl>
              <c:idx val="13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3-4630-4212-8D7D-B9F353EE283F}"/>
                </c:ext>
              </c:extLst>
            </c:dLbl>
            <c:dLbl>
              <c:idx val="13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4-4630-4212-8D7D-B9F353EE283F}"/>
                </c:ext>
              </c:extLst>
            </c:dLbl>
            <c:dLbl>
              <c:idx val="13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5-4630-4212-8D7D-B9F353EE283F}"/>
                </c:ext>
              </c:extLst>
            </c:dLbl>
            <c:dLbl>
              <c:idx val="13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6-4630-4212-8D7D-B9F353EE283F}"/>
                </c:ext>
              </c:extLst>
            </c:dLbl>
            <c:dLbl>
              <c:idx val="13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7-4630-4212-8D7D-B9F353EE283F}"/>
                </c:ext>
              </c:extLst>
            </c:dLbl>
            <c:dLbl>
              <c:idx val="13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8-4630-4212-8D7D-B9F353EE283F}"/>
                </c:ext>
              </c:extLst>
            </c:dLbl>
            <c:dLbl>
              <c:idx val="14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9-4630-4212-8D7D-B9F353EE283F}"/>
                </c:ext>
              </c:extLst>
            </c:dLbl>
            <c:dLbl>
              <c:idx val="14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A-4630-4212-8D7D-B9F353EE283F}"/>
                </c:ext>
              </c:extLst>
            </c:dLbl>
            <c:dLbl>
              <c:idx val="14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B-4630-4212-8D7D-B9F353EE283F}"/>
                </c:ext>
              </c:extLst>
            </c:dLbl>
            <c:dLbl>
              <c:idx val="14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C-4630-4212-8D7D-B9F353EE283F}"/>
                </c:ext>
              </c:extLst>
            </c:dLbl>
            <c:dLbl>
              <c:idx val="14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D-4630-4212-8D7D-B9F353EE283F}"/>
                </c:ext>
              </c:extLst>
            </c:dLbl>
            <c:dLbl>
              <c:idx val="14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E-4630-4212-8D7D-B9F353EE283F}"/>
                </c:ext>
              </c:extLst>
            </c:dLbl>
            <c:dLbl>
              <c:idx val="14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F-4630-4212-8D7D-B9F353EE283F}"/>
                </c:ext>
              </c:extLst>
            </c:dLbl>
            <c:dLbl>
              <c:idx val="14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0-4630-4212-8D7D-B9F353EE283F}"/>
                </c:ext>
              </c:extLst>
            </c:dLbl>
            <c:dLbl>
              <c:idx val="14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1-4630-4212-8D7D-B9F353EE283F}"/>
                </c:ext>
              </c:extLst>
            </c:dLbl>
            <c:dLbl>
              <c:idx val="14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2-4630-4212-8D7D-B9F353EE283F}"/>
                </c:ext>
              </c:extLst>
            </c:dLbl>
            <c:dLbl>
              <c:idx val="14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3-4630-4212-8D7D-B9F353EE283F}"/>
                </c:ext>
              </c:extLst>
            </c:dLbl>
            <c:dLbl>
              <c:idx val="14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4-4630-4212-8D7D-B9F353EE283F}"/>
                </c:ext>
              </c:extLst>
            </c:dLbl>
            <c:dLbl>
              <c:idx val="14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5-4630-4212-8D7D-B9F353EE283F}"/>
                </c:ext>
              </c:extLst>
            </c:dLbl>
            <c:dLbl>
              <c:idx val="14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6-4630-4212-8D7D-B9F353EE283F}"/>
                </c:ext>
              </c:extLst>
            </c:dLbl>
            <c:dLbl>
              <c:idx val="14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7-4630-4212-8D7D-B9F353EE283F}"/>
                </c:ext>
              </c:extLst>
            </c:dLbl>
            <c:dLbl>
              <c:idx val="14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8-4630-4212-8D7D-B9F353EE283F}"/>
                </c:ext>
              </c:extLst>
            </c:dLbl>
            <c:dLbl>
              <c:idx val="14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9-4630-4212-8D7D-B9F353EE283F}"/>
                </c:ext>
              </c:extLst>
            </c:dLbl>
            <c:dLbl>
              <c:idx val="14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A-4630-4212-8D7D-B9F353EE283F}"/>
                </c:ext>
              </c:extLst>
            </c:dLbl>
            <c:dLbl>
              <c:idx val="14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B-4630-4212-8D7D-B9F353EE283F}"/>
                </c:ext>
              </c:extLst>
            </c:dLbl>
            <c:dLbl>
              <c:idx val="14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C-4630-4212-8D7D-B9F353EE283F}"/>
                </c:ext>
              </c:extLst>
            </c:dLbl>
            <c:dLbl>
              <c:idx val="14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D-4630-4212-8D7D-B9F353EE283F}"/>
                </c:ext>
              </c:extLst>
            </c:dLbl>
            <c:dLbl>
              <c:idx val="14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E-4630-4212-8D7D-B9F353EE283F}"/>
                </c:ext>
              </c:extLst>
            </c:dLbl>
            <c:dLbl>
              <c:idx val="14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F-4630-4212-8D7D-B9F353EE283F}"/>
                </c:ext>
              </c:extLst>
            </c:dLbl>
            <c:dLbl>
              <c:idx val="14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0-4630-4212-8D7D-B9F353EE283F}"/>
                </c:ext>
              </c:extLst>
            </c:dLbl>
            <c:dLbl>
              <c:idx val="14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1-4630-4212-8D7D-B9F353EE283F}"/>
                </c:ext>
              </c:extLst>
            </c:dLbl>
            <c:dLbl>
              <c:idx val="14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2-4630-4212-8D7D-B9F353EE283F}"/>
                </c:ext>
              </c:extLst>
            </c:dLbl>
            <c:dLbl>
              <c:idx val="14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3-4630-4212-8D7D-B9F353EE283F}"/>
                </c:ext>
              </c:extLst>
            </c:dLbl>
            <c:dLbl>
              <c:idx val="14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4-4630-4212-8D7D-B9F353EE283F}"/>
                </c:ext>
              </c:extLst>
            </c:dLbl>
            <c:dLbl>
              <c:idx val="14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5-4630-4212-8D7D-B9F353EE283F}"/>
                </c:ext>
              </c:extLst>
            </c:dLbl>
            <c:dLbl>
              <c:idx val="14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6-4630-4212-8D7D-B9F353EE283F}"/>
                </c:ext>
              </c:extLst>
            </c:dLbl>
            <c:dLbl>
              <c:idx val="14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7-4630-4212-8D7D-B9F353EE283F}"/>
                </c:ext>
              </c:extLst>
            </c:dLbl>
            <c:dLbl>
              <c:idx val="14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8-4630-4212-8D7D-B9F353EE283F}"/>
                </c:ext>
              </c:extLst>
            </c:dLbl>
            <c:dLbl>
              <c:idx val="14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9-4630-4212-8D7D-B9F353EE283F}"/>
                </c:ext>
              </c:extLst>
            </c:dLbl>
            <c:dLbl>
              <c:idx val="14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A-4630-4212-8D7D-B9F353EE283F}"/>
                </c:ext>
              </c:extLst>
            </c:dLbl>
            <c:dLbl>
              <c:idx val="14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B-4630-4212-8D7D-B9F353EE283F}"/>
                </c:ext>
              </c:extLst>
            </c:dLbl>
            <c:dLbl>
              <c:idx val="14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C-4630-4212-8D7D-B9F353EE283F}"/>
                </c:ext>
              </c:extLst>
            </c:dLbl>
            <c:dLbl>
              <c:idx val="14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D-4630-4212-8D7D-B9F353EE283F}"/>
                </c:ext>
              </c:extLst>
            </c:dLbl>
            <c:dLbl>
              <c:idx val="14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E-4630-4212-8D7D-B9F353EE283F}"/>
                </c:ext>
              </c:extLst>
            </c:dLbl>
            <c:dLbl>
              <c:idx val="14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F-4630-4212-8D7D-B9F353EE283F}"/>
                </c:ext>
              </c:extLst>
            </c:dLbl>
            <c:dLbl>
              <c:idx val="14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0-4630-4212-8D7D-B9F353EE283F}"/>
                </c:ext>
              </c:extLst>
            </c:dLbl>
            <c:dLbl>
              <c:idx val="14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1-4630-4212-8D7D-B9F353EE283F}"/>
                </c:ext>
              </c:extLst>
            </c:dLbl>
            <c:dLbl>
              <c:idx val="14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2-4630-4212-8D7D-B9F353EE283F}"/>
                </c:ext>
              </c:extLst>
            </c:dLbl>
            <c:dLbl>
              <c:idx val="14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3-4630-4212-8D7D-B9F353EE283F}"/>
                </c:ext>
              </c:extLst>
            </c:dLbl>
            <c:dLbl>
              <c:idx val="14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4-4630-4212-8D7D-B9F353EE283F}"/>
                </c:ext>
              </c:extLst>
            </c:dLbl>
            <c:dLbl>
              <c:idx val="14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5-4630-4212-8D7D-B9F353EE283F}"/>
                </c:ext>
              </c:extLst>
            </c:dLbl>
            <c:dLbl>
              <c:idx val="14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6-4630-4212-8D7D-B9F353EE283F}"/>
                </c:ext>
              </c:extLst>
            </c:dLbl>
            <c:dLbl>
              <c:idx val="14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7-4630-4212-8D7D-B9F353EE283F}"/>
                </c:ext>
              </c:extLst>
            </c:dLbl>
            <c:dLbl>
              <c:idx val="14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8-4630-4212-8D7D-B9F353EE283F}"/>
                </c:ext>
              </c:extLst>
            </c:dLbl>
            <c:dLbl>
              <c:idx val="14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9-4630-4212-8D7D-B9F353EE283F}"/>
                </c:ext>
              </c:extLst>
            </c:dLbl>
            <c:dLbl>
              <c:idx val="14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A-4630-4212-8D7D-B9F353EE283F}"/>
                </c:ext>
              </c:extLst>
            </c:dLbl>
            <c:dLbl>
              <c:idx val="14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B-4630-4212-8D7D-B9F353EE283F}"/>
                </c:ext>
              </c:extLst>
            </c:dLbl>
            <c:dLbl>
              <c:idx val="14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C-4630-4212-8D7D-B9F353EE283F}"/>
                </c:ext>
              </c:extLst>
            </c:dLbl>
            <c:dLbl>
              <c:idx val="14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D-4630-4212-8D7D-B9F353EE283F}"/>
                </c:ext>
              </c:extLst>
            </c:dLbl>
            <c:dLbl>
              <c:idx val="14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E-4630-4212-8D7D-B9F353EE283F}"/>
                </c:ext>
              </c:extLst>
            </c:dLbl>
            <c:dLbl>
              <c:idx val="14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F-4630-4212-8D7D-B9F353EE283F}"/>
                </c:ext>
              </c:extLst>
            </c:dLbl>
            <c:dLbl>
              <c:idx val="14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0-4630-4212-8D7D-B9F353EE283F}"/>
                </c:ext>
              </c:extLst>
            </c:dLbl>
            <c:dLbl>
              <c:idx val="14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1-4630-4212-8D7D-B9F353EE283F}"/>
                </c:ext>
              </c:extLst>
            </c:dLbl>
            <c:dLbl>
              <c:idx val="14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2-4630-4212-8D7D-B9F353EE283F}"/>
                </c:ext>
              </c:extLst>
            </c:dLbl>
            <c:dLbl>
              <c:idx val="14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3-4630-4212-8D7D-B9F353EE283F}"/>
                </c:ext>
              </c:extLst>
            </c:dLbl>
            <c:dLbl>
              <c:idx val="14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4-4630-4212-8D7D-B9F353EE283F}"/>
                </c:ext>
              </c:extLst>
            </c:dLbl>
            <c:dLbl>
              <c:idx val="14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5-4630-4212-8D7D-B9F353EE283F}"/>
                </c:ext>
              </c:extLst>
            </c:dLbl>
            <c:dLbl>
              <c:idx val="14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6-4630-4212-8D7D-B9F353EE283F}"/>
                </c:ext>
              </c:extLst>
            </c:dLbl>
            <c:dLbl>
              <c:idx val="14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7-4630-4212-8D7D-B9F353EE283F}"/>
                </c:ext>
              </c:extLst>
            </c:dLbl>
            <c:dLbl>
              <c:idx val="14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8-4630-4212-8D7D-B9F353EE283F}"/>
                </c:ext>
              </c:extLst>
            </c:dLbl>
            <c:dLbl>
              <c:idx val="14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9-4630-4212-8D7D-B9F353EE283F}"/>
                </c:ext>
              </c:extLst>
            </c:dLbl>
            <c:dLbl>
              <c:idx val="14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A-4630-4212-8D7D-B9F353EE283F}"/>
                </c:ext>
              </c:extLst>
            </c:dLbl>
            <c:dLbl>
              <c:idx val="14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B-4630-4212-8D7D-B9F353EE283F}"/>
                </c:ext>
              </c:extLst>
            </c:dLbl>
            <c:dLbl>
              <c:idx val="14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C-4630-4212-8D7D-B9F353EE283F}"/>
                </c:ext>
              </c:extLst>
            </c:dLbl>
            <c:dLbl>
              <c:idx val="14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D-4630-4212-8D7D-B9F353EE283F}"/>
                </c:ext>
              </c:extLst>
            </c:dLbl>
            <c:dLbl>
              <c:idx val="14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E-4630-4212-8D7D-B9F353EE283F}"/>
                </c:ext>
              </c:extLst>
            </c:dLbl>
            <c:dLbl>
              <c:idx val="14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F-4630-4212-8D7D-B9F353EE283F}"/>
                </c:ext>
              </c:extLst>
            </c:dLbl>
            <c:dLbl>
              <c:idx val="14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0-4630-4212-8D7D-B9F353EE283F}"/>
                </c:ext>
              </c:extLst>
            </c:dLbl>
            <c:dLbl>
              <c:idx val="14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1-4630-4212-8D7D-B9F353EE283F}"/>
                </c:ext>
              </c:extLst>
            </c:dLbl>
            <c:dLbl>
              <c:idx val="14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2-4630-4212-8D7D-B9F353EE283F}"/>
                </c:ext>
              </c:extLst>
            </c:dLbl>
            <c:dLbl>
              <c:idx val="14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3-4630-4212-8D7D-B9F353EE283F}"/>
                </c:ext>
              </c:extLst>
            </c:dLbl>
            <c:dLbl>
              <c:idx val="14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4-4630-4212-8D7D-B9F353EE283F}"/>
                </c:ext>
              </c:extLst>
            </c:dLbl>
            <c:dLbl>
              <c:idx val="14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5-4630-4212-8D7D-B9F353EE283F}"/>
                </c:ext>
              </c:extLst>
            </c:dLbl>
            <c:dLbl>
              <c:idx val="14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6-4630-4212-8D7D-B9F353EE283F}"/>
                </c:ext>
              </c:extLst>
            </c:dLbl>
            <c:dLbl>
              <c:idx val="14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7-4630-4212-8D7D-B9F353EE283F}"/>
                </c:ext>
              </c:extLst>
            </c:dLbl>
            <c:dLbl>
              <c:idx val="14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8-4630-4212-8D7D-B9F353EE283F}"/>
                </c:ext>
              </c:extLst>
            </c:dLbl>
            <c:dLbl>
              <c:idx val="14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9-4630-4212-8D7D-B9F353EE283F}"/>
                </c:ext>
              </c:extLst>
            </c:dLbl>
            <c:dLbl>
              <c:idx val="14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A-4630-4212-8D7D-B9F353EE283F}"/>
                </c:ext>
              </c:extLst>
            </c:dLbl>
            <c:dLbl>
              <c:idx val="14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B-4630-4212-8D7D-B9F353EE283F}"/>
                </c:ext>
              </c:extLst>
            </c:dLbl>
            <c:dLbl>
              <c:idx val="14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C-4630-4212-8D7D-B9F353EE283F}"/>
                </c:ext>
              </c:extLst>
            </c:dLbl>
            <c:dLbl>
              <c:idx val="14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D-4630-4212-8D7D-B9F353EE283F}"/>
                </c:ext>
              </c:extLst>
            </c:dLbl>
            <c:dLbl>
              <c:idx val="14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E-4630-4212-8D7D-B9F353EE283F}"/>
                </c:ext>
              </c:extLst>
            </c:dLbl>
            <c:dLbl>
              <c:idx val="14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F-4630-4212-8D7D-B9F353EE283F}"/>
                </c:ext>
              </c:extLst>
            </c:dLbl>
            <c:dLbl>
              <c:idx val="14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0-4630-4212-8D7D-B9F353EE283F}"/>
                </c:ext>
              </c:extLst>
            </c:dLbl>
            <c:dLbl>
              <c:idx val="14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1-4630-4212-8D7D-B9F353EE283F}"/>
                </c:ext>
              </c:extLst>
            </c:dLbl>
            <c:dLbl>
              <c:idx val="14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2-4630-4212-8D7D-B9F353EE283F}"/>
                </c:ext>
              </c:extLst>
            </c:dLbl>
            <c:dLbl>
              <c:idx val="14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3-4630-4212-8D7D-B9F353EE283F}"/>
                </c:ext>
              </c:extLst>
            </c:dLbl>
            <c:dLbl>
              <c:idx val="14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4-4630-4212-8D7D-B9F353EE283F}"/>
                </c:ext>
              </c:extLst>
            </c:dLbl>
            <c:dLbl>
              <c:idx val="14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5-4630-4212-8D7D-B9F353EE283F}"/>
                </c:ext>
              </c:extLst>
            </c:dLbl>
            <c:dLbl>
              <c:idx val="14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6-4630-4212-8D7D-B9F353EE283F}"/>
                </c:ext>
              </c:extLst>
            </c:dLbl>
            <c:dLbl>
              <c:idx val="14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7-4630-4212-8D7D-B9F353EE283F}"/>
                </c:ext>
              </c:extLst>
            </c:dLbl>
            <c:dLbl>
              <c:idx val="14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8-4630-4212-8D7D-B9F353EE283F}"/>
                </c:ext>
              </c:extLst>
            </c:dLbl>
            <c:dLbl>
              <c:idx val="14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9-4630-4212-8D7D-B9F353EE283F}"/>
                </c:ext>
              </c:extLst>
            </c:dLbl>
            <c:dLbl>
              <c:idx val="14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A-4630-4212-8D7D-B9F353EE283F}"/>
                </c:ext>
              </c:extLst>
            </c:dLbl>
            <c:dLbl>
              <c:idx val="14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B-4630-4212-8D7D-B9F353EE283F}"/>
                </c:ext>
              </c:extLst>
            </c:dLbl>
            <c:dLbl>
              <c:idx val="14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C-4630-4212-8D7D-B9F353EE283F}"/>
                </c:ext>
              </c:extLst>
            </c:dLbl>
            <c:dLbl>
              <c:idx val="15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D-4630-4212-8D7D-B9F353EE283F}"/>
                </c:ext>
              </c:extLst>
            </c:dLbl>
            <c:dLbl>
              <c:idx val="15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E-4630-4212-8D7D-B9F353EE283F}"/>
                </c:ext>
              </c:extLst>
            </c:dLbl>
            <c:dLbl>
              <c:idx val="15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F-4630-4212-8D7D-B9F353EE283F}"/>
                </c:ext>
              </c:extLst>
            </c:dLbl>
            <c:dLbl>
              <c:idx val="15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0-4630-4212-8D7D-B9F353EE283F}"/>
                </c:ext>
              </c:extLst>
            </c:dLbl>
            <c:dLbl>
              <c:idx val="15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1-4630-4212-8D7D-B9F353EE283F}"/>
                </c:ext>
              </c:extLst>
            </c:dLbl>
            <c:dLbl>
              <c:idx val="15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2-4630-4212-8D7D-B9F353EE283F}"/>
                </c:ext>
              </c:extLst>
            </c:dLbl>
            <c:dLbl>
              <c:idx val="15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3-4630-4212-8D7D-B9F353EE283F}"/>
                </c:ext>
              </c:extLst>
            </c:dLbl>
            <c:dLbl>
              <c:idx val="15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4-4630-4212-8D7D-B9F353EE283F}"/>
                </c:ext>
              </c:extLst>
            </c:dLbl>
            <c:dLbl>
              <c:idx val="15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5-4630-4212-8D7D-B9F353EE283F}"/>
                </c:ext>
              </c:extLst>
            </c:dLbl>
            <c:dLbl>
              <c:idx val="15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6-4630-4212-8D7D-B9F353EE283F}"/>
                </c:ext>
              </c:extLst>
            </c:dLbl>
            <c:dLbl>
              <c:idx val="15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7-4630-4212-8D7D-B9F353EE283F}"/>
                </c:ext>
              </c:extLst>
            </c:dLbl>
            <c:dLbl>
              <c:idx val="15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8-4630-4212-8D7D-B9F353EE283F}"/>
                </c:ext>
              </c:extLst>
            </c:dLbl>
            <c:dLbl>
              <c:idx val="15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9-4630-4212-8D7D-B9F353EE283F}"/>
                </c:ext>
              </c:extLst>
            </c:dLbl>
            <c:dLbl>
              <c:idx val="15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A-4630-4212-8D7D-B9F353EE283F}"/>
                </c:ext>
              </c:extLst>
            </c:dLbl>
            <c:dLbl>
              <c:idx val="15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B-4630-4212-8D7D-B9F353EE283F}"/>
                </c:ext>
              </c:extLst>
            </c:dLbl>
            <c:dLbl>
              <c:idx val="15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C-4630-4212-8D7D-B9F353EE283F}"/>
                </c:ext>
              </c:extLst>
            </c:dLbl>
            <c:dLbl>
              <c:idx val="15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D-4630-4212-8D7D-B9F353EE283F}"/>
                </c:ext>
              </c:extLst>
            </c:dLbl>
            <c:dLbl>
              <c:idx val="15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E-4630-4212-8D7D-B9F353EE283F}"/>
                </c:ext>
              </c:extLst>
            </c:dLbl>
            <c:dLbl>
              <c:idx val="15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F-4630-4212-8D7D-B9F353EE283F}"/>
                </c:ext>
              </c:extLst>
            </c:dLbl>
            <c:dLbl>
              <c:idx val="15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0-4630-4212-8D7D-B9F353EE283F}"/>
                </c:ext>
              </c:extLst>
            </c:dLbl>
            <c:dLbl>
              <c:idx val="15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1-4630-4212-8D7D-B9F353EE283F}"/>
                </c:ext>
              </c:extLst>
            </c:dLbl>
            <c:dLbl>
              <c:idx val="15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2-4630-4212-8D7D-B9F353EE283F}"/>
                </c:ext>
              </c:extLst>
            </c:dLbl>
            <c:dLbl>
              <c:idx val="15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3-4630-4212-8D7D-B9F353EE283F}"/>
                </c:ext>
              </c:extLst>
            </c:dLbl>
            <c:dLbl>
              <c:idx val="15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4-4630-4212-8D7D-B9F353EE283F}"/>
                </c:ext>
              </c:extLst>
            </c:dLbl>
            <c:dLbl>
              <c:idx val="15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5-4630-4212-8D7D-B9F353EE283F}"/>
                </c:ext>
              </c:extLst>
            </c:dLbl>
            <c:dLbl>
              <c:idx val="15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6-4630-4212-8D7D-B9F353EE283F}"/>
                </c:ext>
              </c:extLst>
            </c:dLbl>
            <c:dLbl>
              <c:idx val="15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7-4630-4212-8D7D-B9F353EE283F}"/>
                </c:ext>
              </c:extLst>
            </c:dLbl>
            <c:dLbl>
              <c:idx val="15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8-4630-4212-8D7D-B9F353EE283F}"/>
                </c:ext>
              </c:extLst>
            </c:dLbl>
            <c:dLbl>
              <c:idx val="15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9-4630-4212-8D7D-B9F353EE283F}"/>
                </c:ext>
              </c:extLst>
            </c:dLbl>
            <c:dLbl>
              <c:idx val="15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A-4630-4212-8D7D-B9F353EE283F}"/>
                </c:ext>
              </c:extLst>
            </c:dLbl>
            <c:dLbl>
              <c:idx val="15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B-4630-4212-8D7D-B9F353EE283F}"/>
                </c:ext>
              </c:extLst>
            </c:dLbl>
            <c:dLbl>
              <c:idx val="15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C-4630-4212-8D7D-B9F353EE283F}"/>
                </c:ext>
              </c:extLst>
            </c:dLbl>
            <c:dLbl>
              <c:idx val="15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D-4630-4212-8D7D-B9F353EE283F}"/>
                </c:ext>
              </c:extLst>
            </c:dLbl>
            <c:dLbl>
              <c:idx val="15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E-4630-4212-8D7D-B9F353EE283F}"/>
                </c:ext>
              </c:extLst>
            </c:dLbl>
            <c:dLbl>
              <c:idx val="15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F-4630-4212-8D7D-B9F353EE283F}"/>
                </c:ext>
              </c:extLst>
            </c:dLbl>
            <c:dLbl>
              <c:idx val="15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0-4630-4212-8D7D-B9F353EE283F}"/>
                </c:ext>
              </c:extLst>
            </c:dLbl>
            <c:dLbl>
              <c:idx val="15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1-4630-4212-8D7D-B9F353EE283F}"/>
                </c:ext>
              </c:extLst>
            </c:dLbl>
            <c:dLbl>
              <c:idx val="15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2-4630-4212-8D7D-B9F353EE283F}"/>
                </c:ext>
              </c:extLst>
            </c:dLbl>
            <c:dLbl>
              <c:idx val="15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3-4630-4212-8D7D-B9F353EE283F}"/>
                </c:ext>
              </c:extLst>
            </c:dLbl>
            <c:dLbl>
              <c:idx val="15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4-4630-4212-8D7D-B9F353EE283F}"/>
                </c:ext>
              </c:extLst>
            </c:dLbl>
            <c:dLbl>
              <c:idx val="15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5-4630-4212-8D7D-B9F353EE283F}"/>
                </c:ext>
              </c:extLst>
            </c:dLbl>
            <c:dLbl>
              <c:idx val="15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6-4630-4212-8D7D-B9F353EE283F}"/>
                </c:ext>
              </c:extLst>
            </c:dLbl>
            <c:dLbl>
              <c:idx val="15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7-4630-4212-8D7D-B9F353EE283F}"/>
                </c:ext>
              </c:extLst>
            </c:dLbl>
            <c:dLbl>
              <c:idx val="15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8-4630-4212-8D7D-B9F353EE283F}"/>
                </c:ext>
              </c:extLst>
            </c:dLbl>
            <c:dLbl>
              <c:idx val="15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9-4630-4212-8D7D-B9F353EE283F}"/>
                </c:ext>
              </c:extLst>
            </c:dLbl>
            <c:dLbl>
              <c:idx val="15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A-4630-4212-8D7D-B9F353EE283F}"/>
                </c:ext>
              </c:extLst>
            </c:dLbl>
            <c:dLbl>
              <c:idx val="15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B-4630-4212-8D7D-B9F353EE283F}"/>
                </c:ext>
              </c:extLst>
            </c:dLbl>
            <c:dLbl>
              <c:idx val="15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C-4630-4212-8D7D-B9F353EE283F}"/>
                </c:ext>
              </c:extLst>
            </c:dLbl>
            <c:dLbl>
              <c:idx val="15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D-4630-4212-8D7D-B9F353EE283F}"/>
                </c:ext>
              </c:extLst>
            </c:dLbl>
            <c:dLbl>
              <c:idx val="15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E-4630-4212-8D7D-B9F353EE283F}"/>
                </c:ext>
              </c:extLst>
            </c:dLbl>
            <c:dLbl>
              <c:idx val="15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F-4630-4212-8D7D-B9F353EE283F}"/>
                </c:ext>
              </c:extLst>
            </c:dLbl>
            <c:dLbl>
              <c:idx val="15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0-4630-4212-8D7D-B9F353EE283F}"/>
                </c:ext>
              </c:extLst>
            </c:dLbl>
            <c:dLbl>
              <c:idx val="15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1-4630-4212-8D7D-B9F353EE283F}"/>
                </c:ext>
              </c:extLst>
            </c:dLbl>
            <c:dLbl>
              <c:idx val="15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2-4630-4212-8D7D-B9F353EE283F}"/>
                </c:ext>
              </c:extLst>
            </c:dLbl>
            <c:dLbl>
              <c:idx val="15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3-4630-4212-8D7D-B9F353EE283F}"/>
                </c:ext>
              </c:extLst>
            </c:dLbl>
            <c:dLbl>
              <c:idx val="15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4-4630-4212-8D7D-B9F353EE283F}"/>
                </c:ext>
              </c:extLst>
            </c:dLbl>
            <c:dLbl>
              <c:idx val="15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5-4630-4212-8D7D-B9F353EE283F}"/>
                </c:ext>
              </c:extLst>
            </c:dLbl>
            <c:dLbl>
              <c:idx val="15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6-4630-4212-8D7D-B9F353EE283F}"/>
                </c:ext>
              </c:extLst>
            </c:dLbl>
            <c:dLbl>
              <c:idx val="15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7-4630-4212-8D7D-B9F353EE283F}"/>
                </c:ext>
              </c:extLst>
            </c:dLbl>
            <c:dLbl>
              <c:idx val="15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8-4630-4212-8D7D-B9F353EE283F}"/>
                </c:ext>
              </c:extLst>
            </c:dLbl>
            <c:dLbl>
              <c:idx val="15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9-4630-4212-8D7D-B9F353EE283F}"/>
                </c:ext>
              </c:extLst>
            </c:dLbl>
            <c:dLbl>
              <c:idx val="15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A-4630-4212-8D7D-B9F353EE283F}"/>
                </c:ext>
              </c:extLst>
            </c:dLbl>
            <c:dLbl>
              <c:idx val="15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B-4630-4212-8D7D-B9F353EE283F}"/>
                </c:ext>
              </c:extLst>
            </c:dLbl>
            <c:dLbl>
              <c:idx val="15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C-4630-4212-8D7D-B9F353EE283F}"/>
                </c:ext>
              </c:extLst>
            </c:dLbl>
            <c:dLbl>
              <c:idx val="15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D-4630-4212-8D7D-B9F353EE283F}"/>
                </c:ext>
              </c:extLst>
            </c:dLbl>
            <c:dLbl>
              <c:idx val="15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E-4630-4212-8D7D-B9F353EE283F}"/>
                </c:ext>
              </c:extLst>
            </c:dLbl>
            <c:dLbl>
              <c:idx val="15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F-4630-4212-8D7D-B9F353EE283F}"/>
                </c:ext>
              </c:extLst>
            </c:dLbl>
            <c:dLbl>
              <c:idx val="15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0-4630-4212-8D7D-B9F353EE283F}"/>
                </c:ext>
              </c:extLst>
            </c:dLbl>
            <c:dLbl>
              <c:idx val="15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1-4630-4212-8D7D-B9F353EE283F}"/>
                </c:ext>
              </c:extLst>
            </c:dLbl>
            <c:dLbl>
              <c:idx val="15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2-4630-4212-8D7D-B9F353EE283F}"/>
                </c:ext>
              </c:extLst>
            </c:dLbl>
            <c:dLbl>
              <c:idx val="15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3-4630-4212-8D7D-B9F353EE283F}"/>
                </c:ext>
              </c:extLst>
            </c:dLbl>
            <c:dLbl>
              <c:idx val="15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4-4630-4212-8D7D-B9F353EE283F}"/>
                </c:ext>
              </c:extLst>
            </c:dLbl>
            <c:dLbl>
              <c:idx val="15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5-4630-4212-8D7D-B9F353EE283F}"/>
                </c:ext>
              </c:extLst>
            </c:dLbl>
            <c:dLbl>
              <c:idx val="15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6-4630-4212-8D7D-B9F353EE283F}"/>
                </c:ext>
              </c:extLst>
            </c:dLbl>
            <c:dLbl>
              <c:idx val="15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7-4630-4212-8D7D-B9F353EE283F}"/>
                </c:ext>
              </c:extLst>
            </c:dLbl>
            <c:dLbl>
              <c:idx val="15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8-4630-4212-8D7D-B9F353EE283F}"/>
                </c:ext>
              </c:extLst>
            </c:dLbl>
            <c:dLbl>
              <c:idx val="15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9-4630-4212-8D7D-B9F353EE283F}"/>
                </c:ext>
              </c:extLst>
            </c:dLbl>
            <c:dLbl>
              <c:idx val="15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A-4630-4212-8D7D-B9F353EE283F}"/>
                </c:ext>
              </c:extLst>
            </c:dLbl>
            <c:dLbl>
              <c:idx val="15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B-4630-4212-8D7D-B9F353EE283F}"/>
                </c:ext>
              </c:extLst>
            </c:dLbl>
            <c:dLbl>
              <c:idx val="15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C-4630-4212-8D7D-B9F353EE283F}"/>
                </c:ext>
              </c:extLst>
            </c:dLbl>
            <c:dLbl>
              <c:idx val="15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D-4630-4212-8D7D-B9F353EE283F}"/>
                </c:ext>
              </c:extLst>
            </c:dLbl>
            <c:dLbl>
              <c:idx val="15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E-4630-4212-8D7D-B9F353EE283F}"/>
                </c:ext>
              </c:extLst>
            </c:dLbl>
            <c:dLbl>
              <c:idx val="15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F-4630-4212-8D7D-B9F353EE283F}"/>
                </c:ext>
              </c:extLst>
            </c:dLbl>
            <c:dLbl>
              <c:idx val="15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0-4630-4212-8D7D-B9F353EE283F}"/>
                </c:ext>
              </c:extLst>
            </c:dLbl>
            <c:dLbl>
              <c:idx val="15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1-4630-4212-8D7D-B9F353EE283F}"/>
                </c:ext>
              </c:extLst>
            </c:dLbl>
            <c:dLbl>
              <c:idx val="15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2-4630-4212-8D7D-B9F353EE283F}"/>
                </c:ext>
              </c:extLst>
            </c:dLbl>
            <c:dLbl>
              <c:idx val="15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3-4630-4212-8D7D-B9F353EE283F}"/>
                </c:ext>
              </c:extLst>
            </c:dLbl>
            <c:dLbl>
              <c:idx val="15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4-4630-4212-8D7D-B9F353EE283F}"/>
                </c:ext>
              </c:extLst>
            </c:dLbl>
            <c:dLbl>
              <c:idx val="15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5-4630-4212-8D7D-B9F353EE283F}"/>
                </c:ext>
              </c:extLst>
            </c:dLbl>
            <c:dLbl>
              <c:idx val="15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6-4630-4212-8D7D-B9F353EE283F}"/>
                </c:ext>
              </c:extLst>
            </c:dLbl>
            <c:dLbl>
              <c:idx val="15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7-4630-4212-8D7D-B9F353EE283F}"/>
                </c:ext>
              </c:extLst>
            </c:dLbl>
            <c:dLbl>
              <c:idx val="15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8-4630-4212-8D7D-B9F353EE283F}"/>
                </c:ext>
              </c:extLst>
            </c:dLbl>
            <c:dLbl>
              <c:idx val="15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9-4630-4212-8D7D-B9F353EE283F}"/>
                </c:ext>
              </c:extLst>
            </c:dLbl>
            <c:dLbl>
              <c:idx val="15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A-4630-4212-8D7D-B9F353EE283F}"/>
                </c:ext>
              </c:extLst>
            </c:dLbl>
            <c:dLbl>
              <c:idx val="15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B-4630-4212-8D7D-B9F353EE283F}"/>
                </c:ext>
              </c:extLst>
            </c:dLbl>
            <c:dLbl>
              <c:idx val="15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C-4630-4212-8D7D-B9F353EE283F}"/>
                </c:ext>
              </c:extLst>
            </c:dLbl>
            <c:dLbl>
              <c:idx val="15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D-4630-4212-8D7D-B9F353EE283F}"/>
                </c:ext>
              </c:extLst>
            </c:dLbl>
            <c:dLbl>
              <c:idx val="15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E-4630-4212-8D7D-B9F353EE283F}"/>
                </c:ext>
              </c:extLst>
            </c:dLbl>
            <c:dLbl>
              <c:idx val="15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F-4630-4212-8D7D-B9F353EE283F}"/>
                </c:ext>
              </c:extLst>
            </c:dLbl>
            <c:dLbl>
              <c:idx val="15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0-4630-4212-8D7D-B9F353EE283F}"/>
                </c:ext>
              </c:extLst>
            </c:dLbl>
            <c:dLbl>
              <c:idx val="16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1-4630-4212-8D7D-B9F353EE283F}"/>
                </c:ext>
              </c:extLst>
            </c:dLbl>
            <c:dLbl>
              <c:idx val="16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2-4630-4212-8D7D-B9F353EE283F}"/>
                </c:ext>
              </c:extLst>
            </c:dLbl>
            <c:dLbl>
              <c:idx val="16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3-4630-4212-8D7D-B9F353EE283F}"/>
                </c:ext>
              </c:extLst>
            </c:dLbl>
            <c:dLbl>
              <c:idx val="16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4-4630-4212-8D7D-B9F353EE283F}"/>
                </c:ext>
              </c:extLst>
            </c:dLbl>
            <c:dLbl>
              <c:idx val="16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5-4630-4212-8D7D-B9F353EE283F}"/>
                </c:ext>
              </c:extLst>
            </c:dLbl>
            <c:dLbl>
              <c:idx val="16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6-4630-4212-8D7D-B9F353EE283F}"/>
                </c:ext>
              </c:extLst>
            </c:dLbl>
            <c:dLbl>
              <c:idx val="16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7-4630-4212-8D7D-B9F353EE283F}"/>
                </c:ext>
              </c:extLst>
            </c:dLbl>
            <c:dLbl>
              <c:idx val="16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8-4630-4212-8D7D-B9F353EE283F}"/>
                </c:ext>
              </c:extLst>
            </c:dLbl>
            <c:dLbl>
              <c:idx val="16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9-4630-4212-8D7D-B9F353EE283F}"/>
                </c:ext>
              </c:extLst>
            </c:dLbl>
            <c:dLbl>
              <c:idx val="16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A-4630-4212-8D7D-B9F353EE283F}"/>
                </c:ext>
              </c:extLst>
            </c:dLbl>
            <c:dLbl>
              <c:idx val="16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B-4630-4212-8D7D-B9F353EE283F}"/>
                </c:ext>
              </c:extLst>
            </c:dLbl>
            <c:dLbl>
              <c:idx val="16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C-4630-4212-8D7D-B9F353EE283F}"/>
                </c:ext>
              </c:extLst>
            </c:dLbl>
            <c:dLbl>
              <c:idx val="16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D-4630-4212-8D7D-B9F353EE283F}"/>
                </c:ext>
              </c:extLst>
            </c:dLbl>
            <c:dLbl>
              <c:idx val="16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E-4630-4212-8D7D-B9F353EE283F}"/>
                </c:ext>
              </c:extLst>
            </c:dLbl>
            <c:dLbl>
              <c:idx val="16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F-4630-4212-8D7D-B9F353EE283F}"/>
                </c:ext>
              </c:extLst>
            </c:dLbl>
            <c:dLbl>
              <c:idx val="16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0-4630-4212-8D7D-B9F353EE283F}"/>
                </c:ext>
              </c:extLst>
            </c:dLbl>
            <c:dLbl>
              <c:idx val="16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1-4630-4212-8D7D-B9F353EE283F}"/>
                </c:ext>
              </c:extLst>
            </c:dLbl>
            <c:dLbl>
              <c:idx val="16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2-4630-4212-8D7D-B9F353EE283F}"/>
                </c:ext>
              </c:extLst>
            </c:dLbl>
            <c:dLbl>
              <c:idx val="16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3-4630-4212-8D7D-B9F353EE283F}"/>
                </c:ext>
              </c:extLst>
            </c:dLbl>
            <c:dLbl>
              <c:idx val="16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4-4630-4212-8D7D-B9F353EE283F}"/>
                </c:ext>
              </c:extLst>
            </c:dLbl>
            <c:dLbl>
              <c:idx val="16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5-4630-4212-8D7D-B9F353EE283F}"/>
                </c:ext>
              </c:extLst>
            </c:dLbl>
            <c:dLbl>
              <c:idx val="16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6-4630-4212-8D7D-B9F353EE283F}"/>
                </c:ext>
              </c:extLst>
            </c:dLbl>
            <c:dLbl>
              <c:idx val="16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7-4630-4212-8D7D-B9F353EE283F}"/>
                </c:ext>
              </c:extLst>
            </c:dLbl>
            <c:dLbl>
              <c:idx val="16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8-4630-4212-8D7D-B9F353EE283F}"/>
                </c:ext>
              </c:extLst>
            </c:dLbl>
            <c:dLbl>
              <c:idx val="16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9-4630-4212-8D7D-B9F353EE283F}"/>
                </c:ext>
              </c:extLst>
            </c:dLbl>
            <c:dLbl>
              <c:idx val="16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A-4630-4212-8D7D-B9F353EE283F}"/>
                </c:ext>
              </c:extLst>
            </c:dLbl>
            <c:dLbl>
              <c:idx val="16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B-4630-4212-8D7D-B9F353EE283F}"/>
                </c:ext>
              </c:extLst>
            </c:dLbl>
            <c:dLbl>
              <c:idx val="16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C-4630-4212-8D7D-B9F353EE283F}"/>
                </c:ext>
              </c:extLst>
            </c:dLbl>
            <c:dLbl>
              <c:idx val="16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D-4630-4212-8D7D-B9F353EE283F}"/>
                </c:ext>
              </c:extLst>
            </c:dLbl>
            <c:dLbl>
              <c:idx val="16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E-4630-4212-8D7D-B9F353EE283F}"/>
                </c:ext>
              </c:extLst>
            </c:dLbl>
            <c:dLbl>
              <c:idx val="16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F-4630-4212-8D7D-B9F353EE283F}"/>
                </c:ext>
              </c:extLst>
            </c:dLbl>
            <c:dLbl>
              <c:idx val="16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0-4630-4212-8D7D-B9F353EE283F}"/>
                </c:ext>
              </c:extLst>
            </c:dLbl>
            <c:dLbl>
              <c:idx val="16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1-4630-4212-8D7D-B9F353EE283F}"/>
                </c:ext>
              </c:extLst>
            </c:dLbl>
            <c:dLbl>
              <c:idx val="16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2-4630-4212-8D7D-B9F353EE283F}"/>
                </c:ext>
              </c:extLst>
            </c:dLbl>
            <c:dLbl>
              <c:idx val="16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3-4630-4212-8D7D-B9F353EE283F}"/>
                </c:ext>
              </c:extLst>
            </c:dLbl>
            <c:dLbl>
              <c:idx val="16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4-4630-4212-8D7D-B9F353EE283F}"/>
                </c:ext>
              </c:extLst>
            </c:dLbl>
            <c:dLbl>
              <c:idx val="16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5-4630-4212-8D7D-B9F353EE283F}"/>
                </c:ext>
              </c:extLst>
            </c:dLbl>
            <c:dLbl>
              <c:idx val="16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6-4630-4212-8D7D-B9F353EE283F}"/>
                </c:ext>
              </c:extLst>
            </c:dLbl>
            <c:dLbl>
              <c:idx val="16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7-4630-4212-8D7D-B9F353EE283F}"/>
                </c:ext>
              </c:extLst>
            </c:dLbl>
            <c:dLbl>
              <c:idx val="16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8-4630-4212-8D7D-B9F353EE283F}"/>
                </c:ext>
              </c:extLst>
            </c:dLbl>
            <c:dLbl>
              <c:idx val="16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9-4630-4212-8D7D-B9F353EE283F}"/>
                </c:ext>
              </c:extLst>
            </c:dLbl>
            <c:dLbl>
              <c:idx val="16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A-4630-4212-8D7D-B9F353EE283F}"/>
                </c:ext>
              </c:extLst>
            </c:dLbl>
            <c:dLbl>
              <c:idx val="16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B-4630-4212-8D7D-B9F353EE283F}"/>
                </c:ext>
              </c:extLst>
            </c:dLbl>
            <c:dLbl>
              <c:idx val="16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C-4630-4212-8D7D-B9F353EE283F}"/>
                </c:ext>
              </c:extLst>
            </c:dLbl>
            <c:dLbl>
              <c:idx val="16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D-4630-4212-8D7D-B9F353EE283F}"/>
                </c:ext>
              </c:extLst>
            </c:dLbl>
            <c:dLbl>
              <c:idx val="16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E-4630-4212-8D7D-B9F353EE283F}"/>
                </c:ext>
              </c:extLst>
            </c:dLbl>
            <c:dLbl>
              <c:idx val="16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F-4630-4212-8D7D-B9F353EE283F}"/>
                </c:ext>
              </c:extLst>
            </c:dLbl>
            <c:dLbl>
              <c:idx val="16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0-4630-4212-8D7D-B9F353EE283F}"/>
                </c:ext>
              </c:extLst>
            </c:dLbl>
            <c:dLbl>
              <c:idx val="16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1-4630-4212-8D7D-B9F353EE283F}"/>
                </c:ext>
              </c:extLst>
            </c:dLbl>
            <c:dLbl>
              <c:idx val="16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2-4630-4212-8D7D-B9F353EE283F}"/>
                </c:ext>
              </c:extLst>
            </c:dLbl>
            <c:dLbl>
              <c:idx val="16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3-4630-4212-8D7D-B9F353EE283F}"/>
                </c:ext>
              </c:extLst>
            </c:dLbl>
            <c:dLbl>
              <c:idx val="16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4-4630-4212-8D7D-B9F353EE283F}"/>
                </c:ext>
              </c:extLst>
            </c:dLbl>
            <c:dLbl>
              <c:idx val="16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5-4630-4212-8D7D-B9F353EE283F}"/>
                </c:ext>
              </c:extLst>
            </c:dLbl>
            <c:dLbl>
              <c:idx val="16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6-4630-4212-8D7D-B9F353EE283F}"/>
                </c:ext>
              </c:extLst>
            </c:dLbl>
            <c:dLbl>
              <c:idx val="16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7-4630-4212-8D7D-B9F353EE283F}"/>
                </c:ext>
              </c:extLst>
            </c:dLbl>
            <c:dLbl>
              <c:idx val="16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8-4630-4212-8D7D-B9F353EE283F}"/>
                </c:ext>
              </c:extLst>
            </c:dLbl>
            <c:dLbl>
              <c:idx val="16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9-4630-4212-8D7D-B9F353EE283F}"/>
                </c:ext>
              </c:extLst>
            </c:dLbl>
            <c:dLbl>
              <c:idx val="16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A-4630-4212-8D7D-B9F353EE283F}"/>
                </c:ext>
              </c:extLst>
            </c:dLbl>
            <c:dLbl>
              <c:idx val="16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B-4630-4212-8D7D-B9F353EE283F}"/>
                </c:ext>
              </c:extLst>
            </c:dLbl>
            <c:dLbl>
              <c:idx val="16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C-4630-4212-8D7D-B9F353EE283F}"/>
                </c:ext>
              </c:extLst>
            </c:dLbl>
            <c:dLbl>
              <c:idx val="16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D-4630-4212-8D7D-B9F353EE283F}"/>
                </c:ext>
              </c:extLst>
            </c:dLbl>
            <c:dLbl>
              <c:idx val="16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E-4630-4212-8D7D-B9F353EE283F}"/>
                </c:ext>
              </c:extLst>
            </c:dLbl>
            <c:dLbl>
              <c:idx val="16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F-4630-4212-8D7D-B9F353EE283F}"/>
                </c:ext>
              </c:extLst>
            </c:dLbl>
            <c:dLbl>
              <c:idx val="16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0-4630-4212-8D7D-B9F353EE283F}"/>
                </c:ext>
              </c:extLst>
            </c:dLbl>
            <c:dLbl>
              <c:idx val="16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1-4630-4212-8D7D-B9F353EE283F}"/>
                </c:ext>
              </c:extLst>
            </c:dLbl>
            <c:dLbl>
              <c:idx val="16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2-4630-4212-8D7D-B9F353EE283F}"/>
                </c:ext>
              </c:extLst>
            </c:dLbl>
            <c:dLbl>
              <c:idx val="16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3-4630-4212-8D7D-B9F353EE283F}"/>
                </c:ext>
              </c:extLst>
            </c:dLbl>
            <c:dLbl>
              <c:idx val="16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4-4630-4212-8D7D-B9F353EE283F}"/>
                </c:ext>
              </c:extLst>
            </c:dLbl>
            <c:dLbl>
              <c:idx val="16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5-4630-4212-8D7D-B9F353EE283F}"/>
                </c:ext>
              </c:extLst>
            </c:dLbl>
            <c:dLbl>
              <c:idx val="16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6-4630-4212-8D7D-B9F353EE283F}"/>
                </c:ext>
              </c:extLst>
            </c:dLbl>
            <c:dLbl>
              <c:idx val="16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7-4630-4212-8D7D-B9F353EE283F}"/>
                </c:ext>
              </c:extLst>
            </c:dLbl>
            <c:dLbl>
              <c:idx val="16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8-4630-4212-8D7D-B9F353EE283F}"/>
                </c:ext>
              </c:extLst>
            </c:dLbl>
            <c:dLbl>
              <c:idx val="16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9-4630-4212-8D7D-B9F353EE283F}"/>
                </c:ext>
              </c:extLst>
            </c:dLbl>
            <c:dLbl>
              <c:idx val="16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A-4630-4212-8D7D-B9F353EE283F}"/>
                </c:ext>
              </c:extLst>
            </c:dLbl>
            <c:dLbl>
              <c:idx val="16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B-4630-4212-8D7D-B9F353EE283F}"/>
                </c:ext>
              </c:extLst>
            </c:dLbl>
            <c:dLbl>
              <c:idx val="16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C-4630-4212-8D7D-B9F353EE283F}"/>
                </c:ext>
              </c:extLst>
            </c:dLbl>
            <c:dLbl>
              <c:idx val="16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D-4630-4212-8D7D-B9F353EE283F}"/>
                </c:ext>
              </c:extLst>
            </c:dLbl>
            <c:dLbl>
              <c:idx val="16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E-4630-4212-8D7D-B9F353EE283F}"/>
                </c:ext>
              </c:extLst>
            </c:dLbl>
            <c:dLbl>
              <c:idx val="16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F-4630-4212-8D7D-B9F353EE283F}"/>
                </c:ext>
              </c:extLst>
            </c:dLbl>
            <c:dLbl>
              <c:idx val="16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0-4630-4212-8D7D-B9F353EE283F}"/>
                </c:ext>
              </c:extLst>
            </c:dLbl>
            <c:dLbl>
              <c:idx val="16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1-4630-4212-8D7D-B9F353EE283F}"/>
                </c:ext>
              </c:extLst>
            </c:dLbl>
            <c:dLbl>
              <c:idx val="16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2-4630-4212-8D7D-B9F353EE283F}"/>
                </c:ext>
              </c:extLst>
            </c:dLbl>
            <c:dLbl>
              <c:idx val="16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3-4630-4212-8D7D-B9F353EE283F}"/>
                </c:ext>
              </c:extLst>
            </c:dLbl>
            <c:dLbl>
              <c:idx val="16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4-4630-4212-8D7D-B9F353EE283F}"/>
                </c:ext>
              </c:extLst>
            </c:dLbl>
            <c:dLbl>
              <c:idx val="16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5-4630-4212-8D7D-B9F353EE283F}"/>
                </c:ext>
              </c:extLst>
            </c:dLbl>
            <c:dLbl>
              <c:idx val="16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6-4630-4212-8D7D-B9F353EE283F}"/>
                </c:ext>
              </c:extLst>
            </c:dLbl>
            <c:dLbl>
              <c:idx val="16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7-4630-4212-8D7D-B9F353EE283F}"/>
                </c:ext>
              </c:extLst>
            </c:dLbl>
            <c:dLbl>
              <c:idx val="16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8-4630-4212-8D7D-B9F353EE283F}"/>
                </c:ext>
              </c:extLst>
            </c:dLbl>
            <c:dLbl>
              <c:idx val="16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9-4630-4212-8D7D-B9F353EE283F}"/>
                </c:ext>
              </c:extLst>
            </c:dLbl>
            <c:dLbl>
              <c:idx val="16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A-4630-4212-8D7D-B9F353EE283F}"/>
                </c:ext>
              </c:extLst>
            </c:dLbl>
            <c:dLbl>
              <c:idx val="16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B-4630-4212-8D7D-B9F353EE283F}"/>
                </c:ext>
              </c:extLst>
            </c:dLbl>
            <c:dLbl>
              <c:idx val="16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C-4630-4212-8D7D-B9F353EE283F}"/>
                </c:ext>
              </c:extLst>
            </c:dLbl>
            <c:dLbl>
              <c:idx val="16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D-4630-4212-8D7D-B9F353EE283F}"/>
                </c:ext>
              </c:extLst>
            </c:dLbl>
            <c:dLbl>
              <c:idx val="16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E-4630-4212-8D7D-B9F353EE283F}"/>
                </c:ext>
              </c:extLst>
            </c:dLbl>
            <c:dLbl>
              <c:idx val="16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F-4630-4212-8D7D-B9F353EE283F}"/>
                </c:ext>
              </c:extLst>
            </c:dLbl>
            <c:dLbl>
              <c:idx val="16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0-4630-4212-8D7D-B9F353EE283F}"/>
                </c:ext>
              </c:extLst>
            </c:dLbl>
            <c:dLbl>
              <c:idx val="16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1-4630-4212-8D7D-B9F353EE283F}"/>
                </c:ext>
              </c:extLst>
            </c:dLbl>
            <c:dLbl>
              <c:idx val="16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2-4630-4212-8D7D-B9F353EE283F}"/>
                </c:ext>
              </c:extLst>
            </c:dLbl>
            <c:dLbl>
              <c:idx val="16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3-4630-4212-8D7D-B9F353EE283F}"/>
                </c:ext>
              </c:extLst>
            </c:dLbl>
            <c:dLbl>
              <c:idx val="16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4-4630-4212-8D7D-B9F353EE283F}"/>
                </c:ext>
              </c:extLst>
            </c:dLbl>
            <c:dLbl>
              <c:idx val="17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5-4630-4212-8D7D-B9F353EE283F}"/>
                </c:ext>
              </c:extLst>
            </c:dLbl>
            <c:dLbl>
              <c:idx val="17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6-4630-4212-8D7D-B9F353EE283F}"/>
                </c:ext>
              </c:extLst>
            </c:dLbl>
            <c:dLbl>
              <c:idx val="17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7-4630-4212-8D7D-B9F353EE283F}"/>
                </c:ext>
              </c:extLst>
            </c:dLbl>
            <c:dLbl>
              <c:idx val="17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8-4630-4212-8D7D-B9F353EE283F}"/>
                </c:ext>
              </c:extLst>
            </c:dLbl>
            <c:dLbl>
              <c:idx val="17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9-4630-4212-8D7D-B9F353EE283F}"/>
                </c:ext>
              </c:extLst>
            </c:dLbl>
            <c:dLbl>
              <c:idx val="17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A-4630-4212-8D7D-B9F353EE283F}"/>
                </c:ext>
              </c:extLst>
            </c:dLbl>
            <c:dLbl>
              <c:idx val="17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B-4630-4212-8D7D-B9F353EE283F}"/>
                </c:ext>
              </c:extLst>
            </c:dLbl>
            <c:dLbl>
              <c:idx val="17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C-4630-4212-8D7D-B9F353EE283F}"/>
                </c:ext>
              </c:extLst>
            </c:dLbl>
            <c:dLbl>
              <c:idx val="17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D-4630-4212-8D7D-B9F353EE283F}"/>
                </c:ext>
              </c:extLst>
            </c:dLbl>
            <c:dLbl>
              <c:idx val="17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E-4630-4212-8D7D-B9F353EE283F}"/>
                </c:ext>
              </c:extLst>
            </c:dLbl>
            <c:dLbl>
              <c:idx val="17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F-4630-4212-8D7D-B9F353EE283F}"/>
                </c:ext>
              </c:extLst>
            </c:dLbl>
            <c:dLbl>
              <c:idx val="17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0-4630-4212-8D7D-B9F353EE283F}"/>
                </c:ext>
              </c:extLst>
            </c:dLbl>
            <c:dLbl>
              <c:idx val="17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1-4630-4212-8D7D-B9F353EE283F}"/>
                </c:ext>
              </c:extLst>
            </c:dLbl>
            <c:dLbl>
              <c:idx val="17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2-4630-4212-8D7D-B9F353EE283F}"/>
                </c:ext>
              </c:extLst>
            </c:dLbl>
            <c:dLbl>
              <c:idx val="17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3-4630-4212-8D7D-B9F353EE283F}"/>
                </c:ext>
              </c:extLst>
            </c:dLbl>
            <c:dLbl>
              <c:idx val="17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4-4630-4212-8D7D-B9F353EE283F}"/>
                </c:ext>
              </c:extLst>
            </c:dLbl>
            <c:dLbl>
              <c:idx val="17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5-4630-4212-8D7D-B9F353EE283F}"/>
                </c:ext>
              </c:extLst>
            </c:dLbl>
            <c:dLbl>
              <c:idx val="17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6-4630-4212-8D7D-B9F353EE283F}"/>
                </c:ext>
              </c:extLst>
            </c:dLbl>
            <c:dLbl>
              <c:idx val="17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7-4630-4212-8D7D-B9F353EE283F}"/>
                </c:ext>
              </c:extLst>
            </c:dLbl>
            <c:dLbl>
              <c:idx val="17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8-4630-4212-8D7D-B9F353EE283F}"/>
                </c:ext>
              </c:extLst>
            </c:dLbl>
            <c:dLbl>
              <c:idx val="17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9-4630-4212-8D7D-B9F353EE283F}"/>
                </c:ext>
              </c:extLst>
            </c:dLbl>
            <c:dLbl>
              <c:idx val="17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A-4630-4212-8D7D-B9F353EE283F}"/>
                </c:ext>
              </c:extLst>
            </c:dLbl>
            <c:dLbl>
              <c:idx val="17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B-4630-4212-8D7D-B9F353EE283F}"/>
                </c:ext>
              </c:extLst>
            </c:dLbl>
            <c:dLbl>
              <c:idx val="17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C-4630-4212-8D7D-B9F353EE283F}"/>
                </c:ext>
              </c:extLst>
            </c:dLbl>
            <c:dLbl>
              <c:idx val="17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D-4630-4212-8D7D-B9F353EE283F}"/>
                </c:ext>
              </c:extLst>
            </c:dLbl>
            <c:dLbl>
              <c:idx val="17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E-4630-4212-8D7D-B9F353EE283F}"/>
                </c:ext>
              </c:extLst>
            </c:dLbl>
            <c:dLbl>
              <c:idx val="17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F-4630-4212-8D7D-B9F353EE283F}"/>
                </c:ext>
              </c:extLst>
            </c:dLbl>
            <c:dLbl>
              <c:idx val="17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0-4630-4212-8D7D-B9F353EE283F}"/>
                </c:ext>
              </c:extLst>
            </c:dLbl>
            <c:dLbl>
              <c:idx val="17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1-4630-4212-8D7D-B9F353EE283F}"/>
                </c:ext>
              </c:extLst>
            </c:dLbl>
            <c:dLbl>
              <c:idx val="17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2-4630-4212-8D7D-B9F353EE283F}"/>
                </c:ext>
              </c:extLst>
            </c:dLbl>
            <c:dLbl>
              <c:idx val="17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3-4630-4212-8D7D-B9F353EE283F}"/>
                </c:ext>
              </c:extLst>
            </c:dLbl>
            <c:dLbl>
              <c:idx val="17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4-4630-4212-8D7D-B9F353EE283F}"/>
                </c:ext>
              </c:extLst>
            </c:dLbl>
            <c:dLbl>
              <c:idx val="17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5-4630-4212-8D7D-B9F353EE283F}"/>
                </c:ext>
              </c:extLst>
            </c:dLbl>
            <c:dLbl>
              <c:idx val="17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6-4630-4212-8D7D-B9F353EE283F}"/>
                </c:ext>
              </c:extLst>
            </c:dLbl>
            <c:dLbl>
              <c:idx val="17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7-4630-4212-8D7D-B9F353EE283F}"/>
                </c:ext>
              </c:extLst>
            </c:dLbl>
            <c:dLbl>
              <c:idx val="17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8-4630-4212-8D7D-B9F353EE283F}"/>
                </c:ext>
              </c:extLst>
            </c:dLbl>
            <c:dLbl>
              <c:idx val="17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9-4630-4212-8D7D-B9F353EE283F}"/>
                </c:ext>
              </c:extLst>
            </c:dLbl>
            <c:dLbl>
              <c:idx val="17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A-4630-4212-8D7D-B9F353EE283F}"/>
                </c:ext>
              </c:extLst>
            </c:dLbl>
            <c:dLbl>
              <c:idx val="17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B-4630-4212-8D7D-B9F353EE283F}"/>
                </c:ext>
              </c:extLst>
            </c:dLbl>
            <c:dLbl>
              <c:idx val="17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C-4630-4212-8D7D-B9F353EE283F}"/>
                </c:ext>
              </c:extLst>
            </c:dLbl>
            <c:dLbl>
              <c:idx val="17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D-4630-4212-8D7D-B9F353EE283F}"/>
                </c:ext>
              </c:extLst>
            </c:dLbl>
            <c:dLbl>
              <c:idx val="17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E-4630-4212-8D7D-B9F353EE283F}"/>
                </c:ext>
              </c:extLst>
            </c:dLbl>
            <c:dLbl>
              <c:idx val="17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F-4630-4212-8D7D-B9F353EE283F}"/>
                </c:ext>
              </c:extLst>
            </c:dLbl>
            <c:dLbl>
              <c:idx val="17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0-4630-4212-8D7D-B9F353EE283F}"/>
                </c:ext>
              </c:extLst>
            </c:dLbl>
            <c:dLbl>
              <c:idx val="17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1-4630-4212-8D7D-B9F353EE283F}"/>
                </c:ext>
              </c:extLst>
            </c:dLbl>
            <c:dLbl>
              <c:idx val="17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2-4630-4212-8D7D-B9F353EE283F}"/>
                </c:ext>
              </c:extLst>
            </c:dLbl>
            <c:dLbl>
              <c:idx val="17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3-4630-4212-8D7D-B9F353EE283F}"/>
                </c:ext>
              </c:extLst>
            </c:dLbl>
            <c:dLbl>
              <c:idx val="17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4-4630-4212-8D7D-B9F353EE283F}"/>
                </c:ext>
              </c:extLst>
            </c:dLbl>
            <c:dLbl>
              <c:idx val="17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5-4630-4212-8D7D-B9F353EE283F}"/>
                </c:ext>
              </c:extLst>
            </c:dLbl>
            <c:dLbl>
              <c:idx val="17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6-4630-4212-8D7D-B9F353EE283F}"/>
                </c:ext>
              </c:extLst>
            </c:dLbl>
            <c:dLbl>
              <c:idx val="17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7-4630-4212-8D7D-B9F353EE283F}"/>
                </c:ext>
              </c:extLst>
            </c:dLbl>
            <c:dLbl>
              <c:idx val="17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8-4630-4212-8D7D-B9F353EE283F}"/>
                </c:ext>
              </c:extLst>
            </c:dLbl>
            <c:dLbl>
              <c:idx val="17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9-4630-4212-8D7D-B9F353EE283F}"/>
                </c:ext>
              </c:extLst>
            </c:dLbl>
            <c:dLbl>
              <c:idx val="17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A-4630-4212-8D7D-B9F353EE283F}"/>
                </c:ext>
              </c:extLst>
            </c:dLbl>
            <c:dLbl>
              <c:idx val="17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B-4630-4212-8D7D-B9F353EE283F}"/>
                </c:ext>
              </c:extLst>
            </c:dLbl>
            <c:dLbl>
              <c:idx val="17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C-4630-4212-8D7D-B9F353EE283F}"/>
                </c:ext>
              </c:extLst>
            </c:dLbl>
            <c:dLbl>
              <c:idx val="17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D-4630-4212-8D7D-B9F353EE283F}"/>
                </c:ext>
              </c:extLst>
            </c:dLbl>
            <c:dLbl>
              <c:idx val="17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E-4630-4212-8D7D-B9F353EE283F}"/>
                </c:ext>
              </c:extLst>
            </c:dLbl>
            <c:dLbl>
              <c:idx val="17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F-4630-4212-8D7D-B9F353EE283F}"/>
                </c:ext>
              </c:extLst>
            </c:dLbl>
            <c:dLbl>
              <c:idx val="17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0-4630-4212-8D7D-B9F353EE283F}"/>
                </c:ext>
              </c:extLst>
            </c:dLbl>
            <c:dLbl>
              <c:idx val="17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1-4630-4212-8D7D-B9F353EE283F}"/>
                </c:ext>
              </c:extLst>
            </c:dLbl>
            <c:dLbl>
              <c:idx val="17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2-4630-4212-8D7D-B9F353EE283F}"/>
                </c:ext>
              </c:extLst>
            </c:dLbl>
            <c:dLbl>
              <c:idx val="17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3-4630-4212-8D7D-B9F353EE283F}"/>
                </c:ext>
              </c:extLst>
            </c:dLbl>
            <c:dLbl>
              <c:idx val="17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4-4630-4212-8D7D-B9F353EE283F}"/>
                </c:ext>
              </c:extLst>
            </c:dLbl>
            <c:dLbl>
              <c:idx val="17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5-4630-4212-8D7D-B9F353EE283F}"/>
                </c:ext>
              </c:extLst>
            </c:dLbl>
            <c:dLbl>
              <c:idx val="17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6-4630-4212-8D7D-B9F353EE283F}"/>
                </c:ext>
              </c:extLst>
            </c:dLbl>
            <c:dLbl>
              <c:idx val="17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7-4630-4212-8D7D-B9F353EE283F}"/>
                </c:ext>
              </c:extLst>
            </c:dLbl>
            <c:dLbl>
              <c:idx val="17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8-4630-4212-8D7D-B9F353EE283F}"/>
                </c:ext>
              </c:extLst>
            </c:dLbl>
            <c:dLbl>
              <c:idx val="17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9-4630-4212-8D7D-B9F353EE283F}"/>
                </c:ext>
              </c:extLst>
            </c:dLbl>
            <c:dLbl>
              <c:idx val="17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A-4630-4212-8D7D-B9F353EE283F}"/>
                </c:ext>
              </c:extLst>
            </c:dLbl>
            <c:dLbl>
              <c:idx val="17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B-4630-4212-8D7D-B9F353EE283F}"/>
                </c:ext>
              </c:extLst>
            </c:dLbl>
            <c:dLbl>
              <c:idx val="17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C-4630-4212-8D7D-B9F353EE283F}"/>
                </c:ext>
              </c:extLst>
            </c:dLbl>
            <c:dLbl>
              <c:idx val="17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D-4630-4212-8D7D-B9F353EE283F}"/>
                </c:ext>
              </c:extLst>
            </c:dLbl>
            <c:dLbl>
              <c:idx val="17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E-4630-4212-8D7D-B9F353EE283F}"/>
                </c:ext>
              </c:extLst>
            </c:dLbl>
            <c:dLbl>
              <c:idx val="17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F-4630-4212-8D7D-B9F353EE283F}"/>
                </c:ext>
              </c:extLst>
            </c:dLbl>
            <c:dLbl>
              <c:idx val="17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0-4630-4212-8D7D-B9F353EE283F}"/>
                </c:ext>
              </c:extLst>
            </c:dLbl>
            <c:dLbl>
              <c:idx val="17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1-4630-4212-8D7D-B9F353EE283F}"/>
                </c:ext>
              </c:extLst>
            </c:dLbl>
            <c:dLbl>
              <c:idx val="17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2-4630-4212-8D7D-B9F353EE283F}"/>
                </c:ext>
              </c:extLst>
            </c:dLbl>
            <c:dLbl>
              <c:idx val="17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3-4630-4212-8D7D-B9F353EE283F}"/>
                </c:ext>
              </c:extLst>
            </c:dLbl>
            <c:dLbl>
              <c:idx val="17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4-4630-4212-8D7D-B9F353EE283F}"/>
                </c:ext>
              </c:extLst>
            </c:dLbl>
            <c:dLbl>
              <c:idx val="17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5-4630-4212-8D7D-B9F353EE283F}"/>
                </c:ext>
              </c:extLst>
            </c:dLbl>
            <c:dLbl>
              <c:idx val="17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6-4630-4212-8D7D-B9F353EE283F}"/>
                </c:ext>
              </c:extLst>
            </c:dLbl>
            <c:dLbl>
              <c:idx val="17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7-4630-4212-8D7D-B9F353EE283F}"/>
                </c:ext>
              </c:extLst>
            </c:dLbl>
            <c:dLbl>
              <c:idx val="17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8-4630-4212-8D7D-B9F353EE283F}"/>
                </c:ext>
              </c:extLst>
            </c:dLbl>
            <c:dLbl>
              <c:idx val="17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9-4630-4212-8D7D-B9F353EE283F}"/>
                </c:ext>
              </c:extLst>
            </c:dLbl>
            <c:dLbl>
              <c:idx val="17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A-4630-4212-8D7D-B9F353EE283F}"/>
                </c:ext>
              </c:extLst>
            </c:dLbl>
            <c:dLbl>
              <c:idx val="17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B-4630-4212-8D7D-B9F353EE283F}"/>
                </c:ext>
              </c:extLst>
            </c:dLbl>
            <c:dLbl>
              <c:idx val="17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C-4630-4212-8D7D-B9F353EE283F}"/>
                </c:ext>
              </c:extLst>
            </c:dLbl>
            <c:dLbl>
              <c:idx val="17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D-4630-4212-8D7D-B9F353EE283F}"/>
                </c:ext>
              </c:extLst>
            </c:dLbl>
            <c:dLbl>
              <c:idx val="17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E-4630-4212-8D7D-B9F353EE283F}"/>
                </c:ext>
              </c:extLst>
            </c:dLbl>
            <c:dLbl>
              <c:idx val="17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F-4630-4212-8D7D-B9F353EE283F}"/>
                </c:ext>
              </c:extLst>
            </c:dLbl>
            <c:dLbl>
              <c:idx val="17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0-4630-4212-8D7D-B9F353EE283F}"/>
                </c:ext>
              </c:extLst>
            </c:dLbl>
            <c:dLbl>
              <c:idx val="17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1-4630-4212-8D7D-B9F353EE283F}"/>
                </c:ext>
              </c:extLst>
            </c:dLbl>
            <c:dLbl>
              <c:idx val="17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2-4630-4212-8D7D-B9F353EE283F}"/>
                </c:ext>
              </c:extLst>
            </c:dLbl>
            <c:dLbl>
              <c:idx val="17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3-4630-4212-8D7D-B9F353EE283F}"/>
                </c:ext>
              </c:extLst>
            </c:dLbl>
            <c:dLbl>
              <c:idx val="17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4-4630-4212-8D7D-B9F353EE283F}"/>
                </c:ext>
              </c:extLst>
            </c:dLbl>
            <c:dLbl>
              <c:idx val="17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5-4630-4212-8D7D-B9F353EE283F}"/>
                </c:ext>
              </c:extLst>
            </c:dLbl>
            <c:dLbl>
              <c:idx val="17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6-4630-4212-8D7D-B9F353EE283F}"/>
                </c:ext>
              </c:extLst>
            </c:dLbl>
            <c:dLbl>
              <c:idx val="17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7-4630-4212-8D7D-B9F353EE283F}"/>
                </c:ext>
              </c:extLst>
            </c:dLbl>
            <c:dLbl>
              <c:idx val="17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8-4630-4212-8D7D-B9F353EE283F}"/>
                </c:ext>
              </c:extLst>
            </c:dLbl>
            <c:dLbl>
              <c:idx val="18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9-4630-4212-8D7D-B9F353EE283F}"/>
                </c:ext>
              </c:extLst>
            </c:dLbl>
            <c:dLbl>
              <c:idx val="18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A-4630-4212-8D7D-B9F353EE283F}"/>
                </c:ext>
              </c:extLst>
            </c:dLbl>
            <c:dLbl>
              <c:idx val="18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B-4630-4212-8D7D-B9F353EE283F}"/>
                </c:ext>
              </c:extLst>
            </c:dLbl>
            <c:dLbl>
              <c:idx val="18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C-4630-4212-8D7D-B9F353EE283F}"/>
                </c:ext>
              </c:extLst>
            </c:dLbl>
            <c:dLbl>
              <c:idx val="18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D-4630-4212-8D7D-B9F353EE283F}"/>
                </c:ext>
              </c:extLst>
            </c:dLbl>
            <c:dLbl>
              <c:idx val="18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E-4630-4212-8D7D-B9F353EE283F}"/>
                </c:ext>
              </c:extLst>
            </c:dLbl>
            <c:dLbl>
              <c:idx val="18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F-4630-4212-8D7D-B9F353EE283F}"/>
                </c:ext>
              </c:extLst>
            </c:dLbl>
            <c:dLbl>
              <c:idx val="18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0-4630-4212-8D7D-B9F353EE283F}"/>
                </c:ext>
              </c:extLst>
            </c:dLbl>
            <c:dLbl>
              <c:idx val="18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1-4630-4212-8D7D-B9F353EE283F}"/>
                </c:ext>
              </c:extLst>
            </c:dLbl>
            <c:dLbl>
              <c:idx val="18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2-4630-4212-8D7D-B9F353EE283F}"/>
                </c:ext>
              </c:extLst>
            </c:dLbl>
            <c:dLbl>
              <c:idx val="18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3-4630-4212-8D7D-B9F353EE283F}"/>
                </c:ext>
              </c:extLst>
            </c:dLbl>
            <c:dLbl>
              <c:idx val="18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4-4630-4212-8D7D-B9F353EE283F}"/>
                </c:ext>
              </c:extLst>
            </c:dLbl>
            <c:dLbl>
              <c:idx val="18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5-4630-4212-8D7D-B9F353EE283F}"/>
                </c:ext>
              </c:extLst>
            </c:dLbl>
            <c:dLbl>
              <c:idx val="18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6-4630-4212-8D7D-B9F353EE283F}"/>
                </c:ext>
              </c:extLst>
            </c:dLbl>
            <c:dLbl>
              <c:idx val="18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7-4630-4212-8D7D-B9F353EE283F}"/>
                </c:ext>
              </c:extLst>
            </c:dLbl>
            <c:dLbl>
              <c:idx val="18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8-4630-4212-8D7D-B9F353EE283F}"/>
                </c:ext>
              </c:extLst>
            </c:dLbl>
            <c:dLbl>
              <c:idx val="18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9-4630-4212-8D7D-B9F353EE283F}"/>
                </c:ext>
              </c:extLst>
            </c:dLbl>
            <c:dLbl>
              <c:idx val="18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A-4630-4212-8D7D-B9F353EE283F}"/>
                </c:ext>
              </c:extLst>
            </c:dLbl>
            <c:dLbl>
              <c:idx val="18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B-4630-4212-8D7D-B9F353EE283F}"/>
                </c:ext>
              </c:extLst>
            </c:dLbl>
            <c:dLbl>
              <c:idx val="18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C-4630-4212-8D7D-B9F353EE283F}"/>
                </c:ext>
              </c:extLst>
            </c:dLbl>
            <c:dLbl>
              <c:idx val="18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D-4630-4212-8D7D-B9F353EE283F}"/>
                </c:ext>
              </c:extLst>
            </c:dLbl>
            <c:dLbl>
              <c:idx val="18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E-4630-4212-8D7D-B9F353EE283F}"/>
                </c:ext>
              </c:extLst>
            </c:dLbl>
            <c:dLbl>
              <c:idx val="18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F-4630-4212-8D7D-B9F353EE283F}"/>
                </c:ext>
              </c:extLst>
            </c:dLbl>
            <c:dLbl>
              <c:idx val="18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0-4630-4212-8D7D-B9F353EE283F}"/>
                </c:ext>
              </c:extLst>
            </c:dLbl>
            <c:dLbl>
              <c:idx val="18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1-4630-4212-8D7D-B9F353EE283F}"/>
                </c:ext>
              </c:extLst>
            </c:dLbl>
            <c:dLbl>
              <c:idx val="18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2-4630-4212-8D7D-B9F353EE283F}"/>
                </c:ext>
              </c:extLst>
            </c:dLbl>
            <c:dLbl>
              <c:idx val="18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3-4630-4212-8D7D-B9F353EE283F}"/>
                </c:ext>
              </c:extLst>
            </c:dLbl>
            <c:dLbl>
              <c:idx val="18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4-4630-4212-8D7D-B9F353EE283F}"/>
                </c:ext>
              </c:extLst>
            </c:dLbl>
            <c:dLbl>
              <c:idx val="18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5-4630-4212-8D7D-B9F353EE283F}"/>
                </c:ext>
              </c:extLst>
            </c:dLbl>
            <c:dLbl>
              <c:idx val="18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6-4630-4212-8D7D-B9F353EE283F}"/>
                </c:ext>
              </c:extLst>
            </c:dLbl>
            <c:dLbl>
              <c:idx val="18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7-4630-4212-8D7D-B9F353EE283F}"/>
                </c:ext>
              </c:extLst>
            </c:dLbl>
            <c:dLbl>
              <c:idx val="18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8-4630-4212-8D7D-B9F353EE283F}"/>
                </c:ext>
              </c:extLst>
            </c:dLbl>
            <c:dLbl>
              <c:idx val="18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9-4630-4212-8D7D-B9F353EE283F}"/>
                </c:ext>
              </c:extLst>
            </c:dLbl>
            <c:dLbl>
              <c:idx val="18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A-4630-4212-8D7D-B9F353EE283F}"/>
                </c:ext>
              </c:extLst>
            </c:dLbl>
            <c:dLbl>
              <c:idx val="18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B-4630-4212-8D7D-B9F353EE283F}"/>
                </c:ext>
              </c:extLst>
            </c:dLbl>
            <c:dLbl>
              <c:idx val="18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C-4630-4212-8D7D-B9F353EE283F}"/>
                </c:ext>
              </c:extLst>
            </c:dLbl>
            <c:dLbl>
              <c:idx val="18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D-4630-4212-8D7D-B9F353EE283F}"/>
                </c:ext>
              </c:extLst>
            </c:dLbl>
            <c:dLbl>
              <c:idx val="18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E-4630-4212-8D7D-B9F353EE283F}"/>
                </c:ext>
              </c:extLst>
            </c:dLbl>
            <c:dLbl>
              <c:idx val="18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F-4630-4212-8D7D-B9F353EE283F}"/>
                </c:ext>
              </c:extLst>
            </c:dLbl>
            <c:dLbl>
              <c:idx val="18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0-4630-4212-8D7D-B9F353EE283F}"/>
                </c:ext>
              </c:extLst>
            </c:dLbl>
            <c:dLbl>
              <c:idx val="18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1-4630-4212-8D7D-B9F353EE283F}"/>
                </c:ext>
              </c:extLst>
            </c:dLbl>
            <c:dLbl>
              <c:idx val="18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2-4630-4212-8D7D-B9F353EE283F}"/>
                </c:ext>
              </c:extLst>
            </c:dLbl>
            <c:dLbl>
              <c:idx val="18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3-4630-4212-8D7D-B9F353EE283F}"/>
                </c:ext>
              </c:extLst>
            </c:dLbl>
            <c:dLbl>
              <c:idx val="18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4-4630-4212-8D7D-B9F353EE283F}"/>
                </c:ext>
              </c:extLst>
            </c:dLbl>
            <c:dLbl>
              <c:idx val="18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5-4630-4212-8D7D-B9F353EE283F}"/>
                </c:ext>
              </c:extLst>
            </c:dLbl>
            <c:dLbl>
              <c:idx val="18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6-4630-4212-8D7D-B9F353EE283F}"/>
                </c:ext>
              </c:extLst>
            </c:dLbl>
            <c:dLbl>
              <c:idx val="18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7-4630-4212-8D7D-B9F353EE283F}"/>
                </c:ext>
              </c:extLst>
            </c:dLbl>
            <c:dLbl>
              <c:idx val="18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8-4630-4212-8D7D-B9F353EE283F}"/>
                </c:ext>
              </c:extLst>
            </c:dLbl>
            <c:dLbl>
              <c:idx val="18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9-4630-4212-8D7D-B9F353EE283F}"/>
                </c:ext>
              </c:extLst>
            </c:dLbl>
            <c:dLbl>
              <c:idx val="18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A-4630-4212-8D7D-B9F353EE283F}"/>
                </c:ext>
              </c:extLst>
            </c:dLbl>
            <c:dLbl>
              <c:idx val="18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B-4630-4212-8D7D-B9F353EE283F}"/>
                </c:ext>
              </c:extLst>
            </c:dLbl>
            <c:dLbl>
              <c:idx val="18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C-4630-4212-8D7D-B9F353EE283F}"/>
                </c:ext>
              </c:extLst>
            </c:dLbl>
            <c:dLbl>
              <c:idx val="18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D-4630-4212-8D7D-B9F353EE283F}"/>
                </c:ext>
              </c:extLst>
            </c:dLbl>
            <c:dLbl>
              <c:idx val="18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E-4630-4212-8D7D-B9F353EE283F}"/>
                </c:ext>
              </c:extLst>
            </c:dLbl>
            <c:dLbl>
              <c:idx val="18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F-4630-4212-8D7D-B9F353EE283F}"/>
                </c:ext>
              </c:extLst>
            </c:dLbl>
            <c:dLbl>
              <c:idx val="18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0-4630-4212-8D7D-B9F353EE283F}"/>
                </c:ext>
              </c:extLst>
            </c:dLbl>
            <c:dLbl>
              <c:idx val="18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1-4630-4212-8D7D-B9F353EE283F}"/>
                </c:ext>
              </c:extLst>
            </c:dLbl>
            <c:dLbl>
              <c:idx val="18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2-4630-4212-8D7D-B9F353EE283F}"/>
                </c:ext>
              </c:extLst>
            </c:dLbl>
            <c:dLbl>
              <c:idx val="18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3-4630-4212-8D7D-B9F353EE283F}"/>
                </c:ext>
              </c:extLst>
            </c:dLbl>
            <c:dLbl>
              <c:idx val="18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4-4630-4212-8D7D-B9F353EE283F}"/>
                </c:ext>
              </c:extLst>
            </c:dLbl>
            <c:dLbl>
              <c:idx val="18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5-4630-4212-8D7D-B9F353EE283F}"/>
                </c:ext>
              </c:extLst>
            </c:dLbl>
            <c:dLbl>
              <c:idx val="18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6-4630-4212-8D7D-B9F353EE283F}"/>
                </c:ext>
              </c:extLst>
            </c:dLbl>
            <c:dLbl>
              <c:idx val="18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7-4630-4212-8D7D-B9F353EE283F}"/>
                </c:ext>
              </c:extLst>
            </c:dLbl>
            <c:dLbl>
              <c:idx val="18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8-4630-4212-8D7D-B9F353EE283F}"/>
                </c:ext>
              </c:extLst>
            </c:dLbl>
            <c:dLbl>
              <c:idx val="18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9-4630-4212-8D7D-B9F353EE283F}"/>
                </c:ext>
              </c:extLst>
            </c:dLbl>
            <c:dLbl>
              <c:idx val="18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A-4630-4212-8D7D-B9F353EE283F}"/>
                </c:ext>
              </c:extLst>
            </c:dLbl>
            <c:dLbl>
              <c:idx val="18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B-4630-4212-8D7D-B9F353EE283F}"/>
                </c:ext>
              </c:extLst>
            </c:dLbl>
            <c:dLbl>
              <c:idx val="18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C-4630-4212-8D7D-B9F353EE283F}"/>
                </c:ext>
              </c:extLst>
            </c:dLbl>
            <c:dLbl>
              <c:idx val="18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D-4630-4212-8D7D-B9F353EE283F}"/>
                </c:ext>
              </c:extLst>
            </c:dLbl>
            <c:dLbl>
              <c:idx val="18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E-4630-4212-8D7D-B9F353EE283F}"/>
                </c:ext>
              </c:extLst>
            </c:dLbl>
            <c:dLbl>
              <c:idx val="18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F-4630-4212-8D7D-B9F353EE283F}"/>
                </c:ext>
              </c:extLst>
            </c:dLbl>
            <c:dLbl>
              <c:idx val="18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0-4630-4212-8D7D-B9F353EE283F}"/>
                </c:ext>
              </c:extLst>
            </c:dLbl>
            <c:dLbl>
              <c:idx val="18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1-4630-4212-8D7D-B9F353EE283F}"/>
                </c:ext>
              </c:extLst>
            </c:dLbl>
            <c:dLbl>
              <c:idx val="18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2-4630-4212-8D7D-B9F353EE283F}"/>
                </c:ext>
              </c:extLst>
            </c:dLbl>
            <c:dLbl>
              <c:idx val="18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3-4630-4212-8D7D-B9F353EE283F}"/>
                </c:ext>
              </c:extLst>
            </c:dLbl>
            <c:dLbl>
              <c:idx val="18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4-4630-4212-8D7D-B9F353EE283F}"/>
                </c:ext>
              </c:extLst>
            </c:dLbl>
            <c:dLbl>
              <c:idx val="18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5-4630-4212-8D7D-B9F353EE283F}"/>
                </c:ext>
              </c:extLst>
            </c:dLbl>
            <c:dLbl>
              <c:idx val="18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6-4630-4212-8D7D-B9F353EE283F}"/>
                </c:ext>
              </c:extLst>
            </c:dLbl>
            <c:dLbl>
              <c:idx val="18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7-4630-4212-8D7D-B9F353EE283F}"/>
                </c:ext>
              </c:extLst>
            </c:dLbl>
            <c:dLbl>
              <c:idx val="18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8-4630-4212-8D7D-B9F353EE283F}"/>
                </c:ext>
              </c:extLst>
            </c:dLbl>
            <c:dLbl>
              <c:idx val="18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9-4630-4212-8D7D-B9F353EE283F}"/>
                </c:ext>
              </c:extLst>
            </c:dLbl>
            <c:dLbl>
              <c:idx val="18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A-4630-4212-8D7D-B9F353EE283F}"/>
                </c:ext>
              </c:extLst>
            </c:dLbl>
            <c:dLbl>
              <c:idx val="18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B-4630-4212-8D7D-B9F353EE283F}"/>
                </c:ext>
              </c:extLst>
            </c:dLbl>
            <c:dLbl>
              <c:idx val="18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C-4630-4212-8D7D-B9F353EE283F}"/>
                </c:ext>
              </c:extLst>
            </c:dLbl>
            <c:dLbl>
              <c:idx val="18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D-4630-4212-8D7D-B9F353EE283F}"/>
                </c:ext>
              </c:extLst>
            </c:dLbl>
            <c:dLbl>
              <c:idx val="18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E-4630-4212-8D7D-B9F353EE283F}"/>
                </c:ext>
              </c:extLst>
            </c:dLbl>
            <c:dLbl>
              <c:idx val="18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F-4630-4212-8D7D-B9F353EE283F}"/>
                </c:ext>
              </c:extLst>
            </c:dLbl>
            <c:dLbl>
              <c:idx val="18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0-4630-4212-8D7D-B9F353EE283F}"/>
                </c:ext>
              </c:extLst>
            </c:dLbl>
            <c:dLbl>
              <c:idx val="18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1-4630-4212-8D7D-B9F353EE283F}"/>
                </c:ext>
              </c:extLst>
            </c:dLbl>
            <c:dLbl>
              <c:idx val="18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2-4630-4212-8D7D-B9F353EE283F}"/>
                </c:ext>
              </c:extLst>
            </c:dLbl>
            <c:dLbl>
              <c:idx val="18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3-4630-4212-8D7D-B9F353EE283F}"/>
                </c:ext>
              </c:extLst>
            </c:dLbl>
            <c:dLbl>
              <c:idx val="18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4-4630-4212-8D7D-B9F353EE283F}"/>
                </c:ext>
              </c:extLst>
            </c:dLbl>
            <c:dLbl>
              <c:idx val="18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5-4630-4212-8D7D-B9F353EE283F}"/>
                </c:ext>
              </c:extLst>
            </c:dLbl>
            <c:dLbl>
              <c:idx val="18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6-4630-4212-8D7D-B9F353EE283F}"/>
                </c:ext>
              </c:extLst>
            </c:dLbl>
            <c:dLbl>
              <c:idx val="18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7-4630-4212-8D7D-B9F353EE283F}"/>
                </c:ext>
              </c:extLst>
            </c:dLbl>
            <c:dLbl>
              <c:idx val="18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8-4630-4212-8D7D-B9F353EE283F}"/>
                </c:ext>
              </c:extLst>
            </c:dLbl>
            <c:dLbl>
              <c:idx val="18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9-4630-4212-8D7D-B9F353EE283F}"/>
                </c:ext>
              </c:extLst>
            </c:dLbl>
            <c:dLbl>
              <c:idx val="18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A-4630-4212-8D7D-B9F353EE283F}"/>
                </c:ext>
              </c:extLst>
            </c:dLbl>
            <c:dLbl>
              <c:idx val="18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B-4630-4212-8D7D-B9F353EE283F}"/>
                </c:ext>
              </c:extLst>
            </c:dLbl>
            <c:dLbl>
              <c:idx val="18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C-4630-4212-8D7D-B9F353EE283F}"/>
                </c:ext>
              </c:extLst>
            </c:dLbl>
            <c:dLbl>
              <c:idx val="19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D-4630-4212-8D7D-B9F353EE283F}"/>
                </c:ext>
              </c:extLst>
            </c:dLbl>
            <c:dLbl>
              <c:idx val="19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E-4630-4212-8D7D-B9F353EE283F}"/>
                </c:ext>
              </c:extLst>
            </c:dLbl>
            <c:dLbl>
              <c:idx val="19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F-4630-4212-8D7D-B9F353EE283F}"/>
                </c:ext>
              </c:extLst>
            </c:dLbl>
            <c:dLbl>
              <c:idx val="19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0-4630-4212-8D7D-B9F353EE283F}"/>
                </c:ext>
              </c:extLst>
            </c:dLbl>
            <c:dLbl>
              <c:idx val="19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1-4630-4212-8D7D-B9F353EE283F}"/>
                </c:ext>
              </c:extLst>
            </c:dLbl>
            <c:dLbl>
              <c:idx val="19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2-4630-4212-8D7D-B9F353EE283F}"/>
                </c:ext>
              </c:extLst>
            </c:dLbl>
            <c:dLbl>
              <c:idx val="19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3-4630-4212-8D7D-B9F353EE283F}"/>
                </c:ext>
              </c:extLst>
            </c:dLbl>
            <c:dLbl>
              <c:idx val="19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4-4630-4212-8D7D-B9F353EE283F}"/>
                </c:ext>
              </c:extLst>
            </c:dLbl>
            <c:dLbl>
              <c:idx val="19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5-4630-4212-8D7D-B9F353EE283F}"/>
                </c:ext>
              </c:extLst>
            </c:dLbl>
            <c:dLbl>
              <c:idx val="19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6-4630-4212-8D7D-B9F353EE283F}"/>
                </c:ext>
              </c:extLst>
            </c:dLbl>
            <c:dLbl>
              <c:idx val="19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7-4630-4212-8D7D-B9F353EE283F}"/>
                </c:ext>
              </c:extLst>
            </c:dLbl>
            <c:dLbl>
              <c:idx val="19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8-4630-4212-8D7D-B9F353EE283F}"/>
                </c:ext>
              </c:extLst>
            </c:dLbl>
            <c:dLbl>
              <c:idx val="19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9-4630-4212-8D7D-B9F353EE283F}"/>
                </c:ext>
              </c:extLst>
            </c:dLbl>
            <c:dLbl>
              <c:idx val="19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A-4630-4212-8D7D-B9F353EE283F}"/>
                </c:ext>
              </c:extLst>
            </c:dLbl>
            <c:dLbl>
              <c:idx val="19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B-4630-4212-8D7D-B9F353EE283F}"/>
                </c:ext>
              </c:extLst>
            </c:dLbl>
            <c:dLbl>
              <c:idx val="19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C-4630-4212-8D7D-B9F353EE283F}"/>
                </c:ext>
              </c:extLst>
            </c:dLbl>
            <c:dLbl>
              <c:idx val="19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D-4630-4212-8D7D-B9F353EE283F}"/>
                </c:ext>
              </c:extLst>
            </c:dLbl>
            <c:dLbl>
              <c:idx val="19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E-4630-4212-8D7D-B9F353EE283F}"/>
                </c:ext>
              </c:extLst>
            </c:dLbl>
            <c:dLbl>
              <c:idx val="19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F-4630-4212-8D7D-B9F353EE283F}"/>
                </c:ext>
              </c:extLst>
            </c:dLbl>
            <c:dLbl>
              <c:idx val="19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0-4630-4212-8D7D-B9F353EE283F}"/>
                </c:ext>
              </c:extLst>
            </c:dLbl>
            <c:dLbl>
              <c:idx val="19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1-4630-4212-8D7D-B9F353EE283F}"/>
                </c:ext>
              </c:extLst>
            </c:dLbl>
            <c:dLbl>
              <c:idx val="19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2-4630-4212-8D7D-B9F353EE283F}"/>
                </c:ext>
              </c:extLst>
            </c:dLbl>
            <c:dLbl>
              <c:idx val="19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3-4630-4212-8D7D-B9F353EE283F}"/>
                </c:ext>
              </c:extLst>
            </c:dLbl>
            <c:dLbl>
              <c:idx val="19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4-4630-4212-8D7D-B9F353EE283F}"/>
                </c:ext>
              </c:extLst>
            </c:dLbl>
            <c:dLbl>
              <c:idx val="19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5-4630-4212-8D7D-B9F353EE283F}"/>
                </c:ext>
              </c:extLst>
            </c:dLbl>
            <c:dLbl>
              <c:idx val="19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6-4630-4212-8D7D-B9F353EE283F}"/>
                </c:ext>
              </c:extLst>
            </c:dLbl>
            <c:dLbl>
              <c:idx val="19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7-4630-4212-8D7D-B9F353EE283F}"/>
                </c:ext>
              </c:extLst>
            </c:dLbl>
            <c:dLbl>
              <c:idx val="19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8-4630-4212-8D7D-B9F353EE283F}"/>
                </c:ext>
              </c:extLst>
            </c:dLbl>
            <c:dLbl>
              <c:idx val="19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9-4630-4212-8D7D-B9F353EE283F}"/>
                </c:ext>
              </c:extLst>
            </c:dLbl>
            <c:dLbl>
              <c:idx val="19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A-4630-4212-8D7D-B9F353EE283F}"/>
                </c:ext>
              </c:extLst>
            </c:dLbl>
            <c:dLbl>
              <c:idx val="19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B-4630-4212-8D7D-B9F353EE283F}"/>
                </c:ext>
              </c:extLst>
            </c:dLbl>
            <c:dLbl>
              <c:idx val="19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C-4630-4212-8D7D-B9F353EE283F}"/>
                </c:ext>
              </c:extLst>
            </c:dLbl>
            <c:dLbl>
              <c:idx val="19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D-4630-4212-8D7D-B9F353EE283F}"/>
                </c:ext>
              </c:extLst>
            </c:dLbl>
            <c:dLbl>
              <c:idx val="19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E-4630-4212-8D7D-B9F353EE283F}"/>
                </c:ext>
              </c:extLst>
            </c:dLbl>
            <c:dLbl>
              <c:idx val="19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F-4630-4212-8D7D-B9F353EE283F}"/>
                </c:ext>
              </c:extLst>
            </c:dLbl>
            <c:dLbl>
              <c:idx val="19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0-4630-4212-8D7D-B9F353EE283F}"/>
                </c:ext>
              </c:extLst>
            </c:dLbl>
            <c:dLbl>
              <c:idx val="19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1-4630-4212-8D7D-B9F353EE283F}"/>
                </c:ext>
              </c:extLst>
            </c:dLbl>
            <c:dLbl>
              <c:idx val="19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2-4630-4212-8D7D-B9F353EE283F}"/>
                </c:ext>
              </c:extLst>
            </c:dLbl>
            <c:dLbl>
              <c:idx val="19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3-4630-4212-8D7D-B9F353EE283F}"/>
                </c:ext>
              </c:extLst>
            </c:dLbl>
            <c:dLbl>
              <c:idx val="19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4-4630-4212-8D7D-B9F353EE283F}"/>
                </c:ext>
              </c:extLst>
            </c:dLbl>
            <c:dLbl>
              <c:idx val="19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5-4630-4212-8D7D-B9F353EE283F}"/>
                </c:ext>
              </c:extLst>
            </c:dLbl>
            <c:dLbl>
              <c:idx val="19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6-4630-4212-8D7D-B9F353EE283F}"/>
                </c:ext>
              </c:extLst>
            </c:dLbl>
            <c:dLbl>
              <c:idx val="19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7-4630-4212-8D7D-B9F353EE283F}"/>
                </c:ext>
              </c:extLst>
            </c:dLbl>
            <c:dLbl>
              <c:idx val="19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8-4630-4212-8D7D-B9F353EE283F}"/>
                </c:ext>
              </c:extLst>
            </c:dLbl>
            <c:dLbl>
              <c:idx val="19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9-4630-4212-8D7D-B9F353EE283F}"/>
                </c:ext>
              </c:extLst>
            </c:dLbl>
            <c:dLbl>
              <c:idx val="19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A-4630-4212-8D7D-B9F353EE283F}"/>
                </c:ext>
              </c:extLst>
            </c:dLbl>
            <c:dLbl>
              <c:idx val="19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B-4630-4212-8D7D-B9F353EE283F}"/>
                </c:ext>
              </c:extLst>
            </c:dLbl>
            <c:dLbl>
              <c:idx val="19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C-4630-4212-8D7D-B9F353EE283F}"/>
                </c:ext>
              </c:extLst>
            </c:dLbl>
            <c:dLbl>
              <c:idx val="19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D-4630-4212-8D7D-B9F353EE283F}"/>
                </c:ext>
              </c:extLst>
            </c:dLbl>
            <c:dLbl>
              <c:idx val="19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E-4630-4212-8D7D-B9F353EE283F}"/>
                </c:ext>
              </c:extLst>
            </c:dLbl>
            <c:dLbl>
              <c:idx val="19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F-4630-4212-8D7D-B9F353EE283F}"/>
                </c:ext>
              </c:extLst>
            </c:dLbl>
            <c:dLbl>
              <c:idx val="19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0-4630-4212-8D7D-B9F353EE283F}"/>
                </c:ext>
              </c:extLst>
            </c:dLbl>
            <c:dLbl>
              <c:idx val="19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1-4630-4212-8D7D-B9F353EE283F}"/>
                </c:ext>
              </c:extLst>
            </c:dLbl>
            <c:dLbl>
              <c:idx val="19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2-4630-4212-8D7D-B9F353EE283F}"/>
                </c:ext>
              </c:extLst>
            </c:dLbl>
            <c:dLbl>
              <c:idx val="19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3-4630-4212-8D7D-B9F353EE283F}"/>
                </c:ext>
              </c:extLst>
            </c:dLbl>
            <c:dLbl>
              <c:idx val="19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4-4630-4212-8D7D-B9F353EE283F}"/>
                </c:ext>
              </c:extLst>
            </c:dLbl>
            <c:dLbl>
              <c:idx val="19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5-4630-4212-8D7D-B9F353EE283F}"/>
                </c:ext>
              </c:extLst>
            </c:dLbl>
            <c:dLbl>
              <c:idx val="19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6-4630-4212-8D7D-B9F353EE283F}"/>
                </c:ext>
              </c:extLst>
            </c:dLbl>
            <c:dLbl>
              <c:idx val="19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7-4630-4212-8D7D-B9F353EE283F}"/>
                </c:ext>
              </c:extLst>
            </c:dLbl>
            <c:dLbl>
              <c:idx val="19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8-4630-4212-8D7D-B9F353EE283F}"/>
                </c:ext>
              </c:extLst>
            </c:dLbl>
            <c:dLbl>
              <c:idx val="19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9-4630-4212-8D7D-B9F353EE283F}"/>
                </c:ext>
              </c:extLst>
            </c:dLbl>
            <c:dLbl>
              <c:idx val="19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A-4630-4212-8D7D-B9F353EE283F}"/>
                </c:ext>
              </c:extLst>
            </c:dLbl>
            <c:dLbl>
              <c:idx val="19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B-4630-4212-8D7D-B9F353EE283F}"/>
                </c:ext>
              </c:extLst>
            </c:dLbl>
            <c:dLbl>
              <c:idx val="19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C-4630-4212-8D7D-B9F353EE283F}"/>
                </c:ext>
              </c:extLst>
            </c:dLbl>
            <c:dLbl>
              <c:idx val="19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D-4630-4212-8D7D-B9F353EE283F}"/>
                </c:ext>
              </c:extLst>
            </c:dLbl>
            <c:dLbl>
              <c:idx val="19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E-4630-4212-8D7D-B9F353EE283F}"/>
                </c:ext>
              </c:extLst>
            </c:dLbl>
            <c:dLbl>
              <c:idx val="19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F-4630-4212-8D7D-B9F353EE283F}"/>
                </c:ext>
              </c:extLst>
            </c:dLbl>
            <c:dLbl>
              <c:idx val="19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0-4630-4212-8D7D-B9F353EE283F}"/>
                </c:ext>
              </c:extLst>
            </c:dLbl>
            <c:dLbl>
              <c:idx val="19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1-4630-4212-8D7D-B9F353EE283F}"/>
                </c:ext>
              </c:extLst>
            </c:dLbl>
            <c:dLbl>
              <c:idx val="19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2-4630-4212-8D7D-B9F353EE283F}"/>
                </c:ext>
              </c:extLst>
            </c:dLbl>
            <c:dLbl>
              <c:idx val="19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3-4630-4212-8D7D-B9F353EE283F}"/>
                </c:ext>
              </c:extLst>
            </c:dLbl>
            <c:dLbl>
              <c:idx val="19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4-4630-4212-8D7D-B9F353EE283F}"/>
                </c:ext>
              </c:extLst>
            </c:dLbl>
            <c:dLbl>
              <c:idx val="19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5-4630-4212-8D7D-B9F353EE283F}"/>
                </c:ext>
              </c:extLst>
            </c:dLbl>
            <c:dLbl>
              <c:idx val="19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6-4630-4212-8D7D-B9F353EE283F}"/>
                </c:ext>
              </c:extLst>
            </c:dLbl>
            <c:dLbl>
              <c:idx val="19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7-4630-4212-8D7D-B9F353EE283F}"/>
                </c:ext>
              </c:extLst>
            </c:dLbl>
            <c:dLbl>
              <c:idx val="19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8-4630-4212-8D7D-B9F353EE283F}"/>
                </c:ext>
              </c:extLst>
            </c:dLbl>
            <c:dLbl>
              <c:idx val="19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9-4630-4212-8D7D-B9F353EE283F}"/>
                </c:ext>
              </c:extLst>
            </c:dLbl>
            <c:dLbl>
              <c:idx val="19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A-4630-4212-8D7D-B9F353EE283F}"/>
                </c:ext>
              </c:extLst>
            </c:dLbl>
            <c:dLbl>
              <c:idx val="19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B-4630-4212-8D7D-B9F353EE283F}"/>
                </c:ext>
              </c:extLst>
            </c:dLbl>
            <c:dLbl>
              <c:idx val="19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C-4630-4212-8D7D-B9F353EE283F}"/>
                </c:ext>
              </c:extLst>
            </c:dLbl>
            <c:dLbl>
              <c:idx val="19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D-4630-4212-8D7D-B9F353EE283F}"/>
                </c:ext>
              </c:extLst>
            </c:dLbl>
            <c:dLbl>
              <c:idx val="19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E-4630-4212-8D7D-B9F353EE283F}"/>
                </c:ext>
              </c:extLst>
            </c:dLbl>
            <c:dLbl>
              <c:idx val="19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F-4630-4212-8D7D-B9F353EE283F}"/>
                </c:ext>
              </c:extLst>
            </c:dLbl>
            <c:dLbl>
              <c:idx val="19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0-4630-4212-8D7D-B9F353EE283F}"/>
                </c:ext>
              </c:extLst>
            </c:dLbl>
            <c:dLbl>
              <c:idx val="19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1-4630-4212-8D7D-B9F353EE283F}"/>
                </c:ext>
              </c:extLst>
            </c:dLbl>
            <c:dLbl>
              <c:idx val="19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2-4630-4212-8D7D-B9F353EE283F}"/>
                </c:ext>
              </c:extLst>
            </c:dLbl>
            <c:dLbl>
              <c:idx val="19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3-4630-4212-8D7D-B9F353EE283F}"/>
                </c:ext>
              </c:extLst>
            </c:dLbl>
            <c:dLbl>
              <c:idx val="19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4-4630-4212-8D7D-B9F353EE283F}"/>
                </c:ext>
              </c:extLst>
            </c:dLbl>
            <c:dLbl>
              <c:idx val="19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5-4630-4212-8D7D-B9F353EE283F}"/>
                </c:ext>
              </c:extLst>
            </c:dLbl>
            <c:dLbl>
              <c:idx val="19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6-4630-4212-8D7D-B9F353EE283F}"/>
                </c:ext>
              </c:extLst>
            </c:dLbl>
            <c:dLbl>
              <c:idx val="19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7-4630-4212-8D7D-B9F353EE283F}"/>
                </c:ext>
              </c:extLst>
            </c:dLbl>
            <c:dLbl>
              <c:idx val="19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8-4630-4212-8D7D-B9F353EE283F}"/>
                </c:ext>
              </c:extLst>
            </c:dLbl>
            <c:dLbl>
              <c:idx val="19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9-4630-4212-8D7D-B9F353EE283F}"/>
                </c:ext>
              </c:extLst>
            </c:dLbl>
            <c:dLbl>
              <c:idx val="19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A-4630-4212-8D7D-B9F353EE283F}"/>
                </c:ext>
              </c:extLst>
            </c:dLbl>
            <c:dLbl>
              <c:idx val="19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B-4630-4212-8D7D-B9F353EE283F}"/>
                </c:ext>
              </c:extLst>
            </c:dLbl>
            <c:dLbl>
              <c:idx val="19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C-4630-4212-8D7D-B9F353EE283F}"/>
                </c:ext>
              </c:extLst>
            </c:dLbl>
            <c:dLbl>
              <c:idx val="19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D-4630-4212-8D7D-B9F353EE283F}"/>
                </c:ext>
              </c:extLst>
            </c:dLbl>
            <c:dLbl>
              <c:idx val="19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E-4630-4212-8D7D-B9F353EE283F}"/>
                </c:ext>
              </c:extLst>
            </c:dLbl>
            <c:dLbl>
              <c:idx val="19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F-4630-4212-8D7D-B9F353EE283F}"/>
                </c:ext>
              </c:extLst>
            </c:dLbl>
            <c:dLbl>
              <c:idx val="19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0-4630-4212-8D7D-B9F353EE283F}"/>
                </c:ext>
              </c:extLst>
            </c:dLbl>
            <c:dLbl>
              <c:idx val="20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1-4630-4212-8D7D-B9F353EE283F}"/>
                </c:ext>
              </c:extLst>
            </c:dLbl>
            <c:dLbl>
              <c:idx val="20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2-4630-4212-8D7D-B9F353EE283F}"/>
                </c:ext>
              </c:extLst>
            </c:dLbl>
            <c:dLbl>
              <c:idx val="20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3-4630-4212-8D7D-B9F353EE283F}"/>
                </c:ext>
              </c:extLst>
            </c:dLbl>
            <c:dLbl>
              <c:idx val="20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4-4630-4212-8D7D-B9F353EE283F}"/>
                </c:ext>
              </c:extLst>
            </c:dLbl>
            <c:dLbl>
              <c:idx val="20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5-4630-4212-8D7D-B9F353EE283F}"/>
                </c:ext>
              </c:extLst>
            </c:dLbl>
            <c:dLbl>
              <c:idx val="20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6-4630-4212-8D7D-B9F353EE283F}"/>
                </c:ext>
              </c:extLst>
            </c:dLbl>
            <c:dLbl>
              <c:idx val="20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7-4630-4212-8D7D-B9F353EE283F}"/>
                </c:ext>
              </c:extLst>
            </c:dLbl>
            <c:dLbl>
              <c:idx val="20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8-4630-4212-8D7D-B9F353EE283F}"/>
                </c:ext>
              </c:extLst>
            </c:dLbl>
            <c:dLbl>
              <c:idx val="20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9-4630-4212-8D7D-B9F353EE283F}"/>
                </c:ext>
              </c:extLst>
            </c:dLbl>
            <c:dLbl>
              <c:idx val="20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A-4630-4212-8D7D-B9F353EE283F}"/>
                </c:ext>
              </c:extLst>
            </c:dLbl>
            <c:dLbl>
              <c:idx val="20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B-4630-4212-8D7D-B9F353EE283F}"/>
                </c:ext>
              </c:extLst>
            </c:dLbl>
            <c:dLbl>
              <c:idx val="20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C-4630-4212-8D7D-B9F353EE283F}"/>
                </c:ext>
              </c:extLst>
            </c:dLbl>
            <c:dLbl>
              <c:idx val="20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D-4630-4212-8D7D-B9F353EE283F}"/>
                </c:ext>
              </c:extLst>
            </c:dLbl>
            <c:dLbl>
              <c:idx val="20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E-4630-4212-8D7D-B9F353EE283F}"/>
                </c:ext>
              </c:extLst>
            </c:dLbl>
            <c:dLbl>
              <c:idx val="20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F-4630-4212-8D7D-B9F353EE283F}"/>
                </c:ext>
              </c:extLst>
            </c:dLbl>
            <c:dLbl>
              <c:idx val="20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0-4630-4212-8D7D-B9F353EE283F}"/>
                </c:ext>
              </c:extLst>
            </c:dLbl>
            <c:dLbl>
              <c:idx val="20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1-4630-4212-8D7D-B9F353EE283F}"/>
                </c:ext>
              </c:extLst>
            </c:dLbl>
            <c:dLbl>
              <c:idx val="20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2-4630-4212-8D7D-B9F353EE283F}"/>
                </c:ext>
              </c:extLst>
            </c:dLbl>
            <c:dLbl>
              <c:idx val="20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3-4630-4212-8D7D-B9F353EE283F}"/>
                </c:ext>
              </c:extLst>
            </c:dLbl>
            <c:dLbl>
              <c:idx val="20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4-4630-4212-8D7D-B9F353EE283F}"/>
                </c:ext>
              </c:extLst>
            </c:dLbl>
            <c:dLbl>
              <c:idx val="20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5-4630-4212-8D7D-B9F353EE283F}"/>
                </c:ext>
              </c:extLst>
            </c:dLbl>
            <c:dLbl>
              <c:idx val="20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6-4630-4212-8D7D-B9F353EE283F}"/>
                </c:ext>
              </c:extLst>
            </c:dLbl>
            <c:dLbl>
              <c:idx val="20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7-4630-4212-8D7D-B9F353EE283F}"/>
                </c:ext>
              </c:extLst>
            </c:dLbl>
            <c:dLbl>
              <c:idx val="20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8-4630-4212-8D7D-B9F353EE283F}"/>
                </c:ext>
              </c:extLst>
            </c:dLbl>
            <c:dLbl>
              <c:idx val="20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9-4630-4212-8D7D-B9F353EE283F}"/>
                </c:ext>
              </c:extLst>
            </c:dLbl>
            <c:dLbl>
              <c:idx val="20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A-4630-4212-8D7D-B9F353EE283F}"/>
                </c:ext>
              </c:extLst>
            </c:dLbl>
            <c:dLbl>
              <c:idx val="20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B-4630-4212-8D7D-B9F353EE283F}"/>
                </c:ext>
              </c:extLst>
            </c:dLbl>
            <c:dLbl>
              <c:idx val="20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C-4630-4212-8D7D-B9F353EE283F}"/>
                </c:ext>
              </c:extLst>
            </c:dLbl>
            <c:dLbl>
              <c:idx val="20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D-4630-4212-8D7D-B9F353EE283F}"/>
                </c:ext>
              </c:extLst>
            </c:dLbl>
            <c:dLbl>
              <c:idx val="20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E-4630-4212-8D7D-B9F353EE283F}"/>
                </c:ext>
              </c:extLst>
            </c:dLbl>
            <c:dLbl>
              <c:idx val="20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F-4630-4212-8D7D-B9F353EE283F}"/>
                </c:ext>
              </c:extLst>
            </c:dLbl>
            <c:dLbl>
              <c:idx val="20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0-4630-4212-8D7D-B9F353EE283F}"/>
                </c:ext>
              </c:extLst>
            </c:dLbl>
            <c:dLbl>
              <c:idx val="20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1-4630-4212-8D7D-B9F353EE283F}"/>
                </c:ext>
              </c:extLst>
            </c:dLbl>
            <c:dLbl>
              <c:idx val="20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2-4630-4212-8D7D-B9F353EE283F}"/>
                </c:ext>
              </c:extLst>
            </c:dLbl>
            <c:dLbl>
              <c:idx val="20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3-4630-4212-8D7D-B9F353EE283F}"/>
                </c:ext>
              </c:extLst>
            </c:dLbl>
            <c:dLbl>
              <c:idx val="20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4-4630-4212-8D7D-B9F353EE283F}"/>
                </c:ext>
              </c:extLst>
            </c:dLbl>
            <c:dLbl>
              <c:idx val="20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5-4630-4212-8D7D-B9F353EE283F}"/>
                </c:ext>
              </c:extLst>
            </c:dLbl>
            <c:dLbl>
              <c:idx val="20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6-4630-4212-8D7D-B9F353EE283F}"/>
                </c:ext>
              </c:extLst>
            </c:dLbl>
            <c:dLbl>
              <c:idx val="20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7-4630-4212-8D7D-B9F353EE283F}"/>
                </c:ext>
              </c:extLst>
            </c:dLbl>
            <c:dLbl>
              <c:idx val="20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8-4630-4212-8D7D-B9F353EE283F}"/>
                </c:ext>
              </c:extLst>
            </c:dLbl>
            <c:dLbl>
              <c:idx val="20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9-4630-4212-8D7D-B9F353EE283F}"/>
                </c:ext>
              </c:extLst>
            </c:dLbl>
            <c:dLbl>
              <c:idx val="20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A-4630-4212-8D7D-B9F353EE283F}"/>
                </c:ext>
              </c:extLst>
            </c:dLbl>
            <c:dLbl>
              <c:idx val="20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B-4630-4212-8D7D-B9F353EE283F}"/>
                </c:ext>
              </c:extLst>
            </c:dLbl>
            <c:dLbl>
              <c:idx val="20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C-4630-4212-8D7D-B9F353EE283F}"/>
                </c:ext>
              </c:extLst>
            </c:dLbl>
            <c:dLbl>
              <c:idx val="20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D-4630-4212-8D7D-B9F353EE283F}"/>
                </c:ext>
              </c:extLst>
            </c:dLbl>
            <c:dLbl>
              <c:idx val="20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E-4630-4212-8D7D-B9F353EE283F}"/>
                </c:ext>
              </c:extLst>
            </c:dLbl>
            <c:dLbl>
              <c:idx val="20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F-4630-4212-8D7D-B9F353EE283F}"/>
                </c:ext>
              </c:extLst>
            </c:dLbl>
            <c:dLbl>
              <c:idx val="20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0-4630-4212-8D7D-B9F353EE283F}"/>
                </c:ext>
              </c:extLst>
            </c:dLbl>
            <c:dLbl>
              <c:idx val="20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1-4630-4212-8D7D-B9F353EE283F}"/>
                </c:ext>
              </c:extLst>
            </c:dLbl>
            <c:dLbl>
              <c:idx val="20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2-4630-4212-8D7D-B9F353EE283F}"/>
                </c:ext>
              </c:extLst>
            </c:dLbl>
            <c:dLbl>
              <c:idx val="20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3-4630-4212-8D7D-B9F353EE283F}"/>
                </c:ext>
              </c:extLst>
            </c:dLbl>
            <c:dLbl>
              <c:idx val="20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4-4630-4212-8D7D-B9F353EE283F}"/>
                </c:ext>
              </c:extLst>
            </c:dLbl>
            <c:dLbl>
              <c:idx val="20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5-4630-4212-8D7D-B9F353EE283F}"/>
                </c:ext>
              </c:extLst>
            </c:dLbl>
            <c:dLbl>
              <c:idx val="20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6-4630-4212-8D7D-B9F353EE283F}"/>
                </c:ext>
              </c:extLst>
            </c:dLbl>
            <c:dLbl>
              <c:idx val="20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7-4630-4212-8D7D-B9F353EE283F}"/>
                </c:ext>
              </c:extLst>
            </c:dLbl>
            <c:dLbl>
              <c:idx val="20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8-4630-4212-8D7D-B9F353EE283F}"/>
                </c:ext>
              </c:extLst>
            </c:dLbl>
            <c:dLbl>
              <c:idx val="20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9-4630-4212-8D7D-B9F353EE283F}"/>
                </c:ext>
              </c:extLst>
            </c:dLbl>
            <c:dLbl>
              <c:idx val="20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A-4630-4212-8D7D-B9F353EE283F}"/>
                </c:ext>
              </c:extLst>
            </c:dLbl>
            <c:dLbl>
              <c:idx val="20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B-4630-4212-8D7D-B9F353EE283F}"/>
                </c:ext>
              </c:extLst>
            </c:dLbl>
            <c:dLbl>
              <c:idx val="20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C-4630-4212-8D7D-B9F353EE283F}"/>
                </c:ext>
              </c:extLst>
            </c:dLbl>
            <c:dLbl>
              <c:idx val="20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D-4630-4212-8D7D-B9F353EE283F}"/>
                </c:ext>
              </c:extLst>
            </c:dLbl>
            <c:dLbl>
              <c:idx val="20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E-4630-4212-8D7D-B9F353EE283F}"/>
                </c:ext>
              </c:extLst>
            </c:dLbl>
            <c:dLbl>
              <c:idx val="20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F-4630-4212-8D7D-B9F353EE283F}"/>
                </c:ext>
              </c:extLst>
            </c:dLbl>
            <c:dLbl>
              <c:idx val="20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0-4630-4212-8D7D-B9F353EE283F}"/>
                </c:ext>
              </c:extLst>
            </c:dLbl>
            <c:dLbl>
              <c:idx val="20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1-4630-4212-8D7D-B9F353EE283F}"/>
                </c:ext>
              </c:extLst>
            </c:dLbl>
            <c:dLbl>
              <c:idx val="20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2-4630-4212-8D7D-B9F353EE283F}"/>
                </c:ext>
              </c:extLst>
            </c:dLbl>
            <c:dLbl>
              <c:idx val="20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3-4630-4212-8D7D-B9F353EE283F}"/>
                </c:ext>
              </c:extLst>
            </c:dLbl>
            <c:dLbl>
              <c:idx val="20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4-4630-4212-8D7D-B9F353EE283F}"/>
                </c:ext>
              </c:extLst>
            </c:dLbl>
            <c:dLbl>
              <c:idx val="20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5-4630-4212-8D7D-B9F353EE283F}"/>
                </c:ext>
              </c:extLst>
            </c:dLbl>
            <c:dLbl>
              <c:idx val="20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6-4630-4212-8D7D-B9F353EE283F}"/>
                </c:ext>
              </c:extLst>
            </c:dLbl>
            <c:dLbl>
              <c:idx val="20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7-4630-4212-8D7D-B9F353EE283F}"/>
                </c:ext>
              </c:extLst>
            </c:dLbl>
            <c:dLbl>
              <c:idx val="20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8-4630-4212-8D7D-B9F353EE283F}"/>
                </c:ext>
              </c:extLst>
            </c:dLbl>
            <c:dLbl>
              <c:idx val="20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9-4630-4212-8D7D-B9F353EE283F}"/>
                </c:ext>
              </c:extLst>
            </c:dLbl>
            <c:dLbl>
              <c:idx val="20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A-4630-4212-8D7D-B9F353EE283F}"/>
                </c:ext>
              </c:extLst>
            </c:dLbl>
            <c:dLbl>
              <c:idx val="20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B-4630-4212-8D7D-B9F353EE283F}"/>
                </c:ext>
              </c:extLst>
            </c:dLbl>
            <c:dLbl>
              <c:idx val="20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C-4630-4212-8D7D-B9F353EE283F}"/>
                </c:ext>
              </c:extLst>
            </c:dLbl>
            <c:dLbl>
              <c:idx val="20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D-4630-4212-8D7D-B9F353EE283F}"/>
                </c:ext>
              </c:extLst>
            </c:dLbl>
            <c:dLbl>
              <c:idx val="20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E-4630-4212-8D7D-B9F353EE283F}"/>
                </c:ext>
              </c:extLst>
            </c:dLbl>
            <c:dLbl>
              <c:idx val="20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F-4630-4212-8D7D-B9F353EE283F}"/>
                </c:ext>
              </c:extLst>
            </c:dLbl>
            <c:dLbl>
              <c:idx val="20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0-4630-4212-8D7D-B9F353EE283F}"/>
                </c:ext>
              </c:extLst>
            </c:dLbl>
            <c:dLbl>
              <c:idx val="20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1-4630-4212-8D7D-B9F353EE283F}"/>
                </c:ext>
              </c:extLst>
            </c:dLbl>
            <c:dLbl>
              <c:idx val="20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2-4630-4212-8D7D-B9F353EE283F}"/>
                </c:ext>
              </c:extLst>
            </c:dLbl>
            <c:dLbl>
              <c:idx val="20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3-4630-4212-8D7D-B9F353EE283F}"/>
                </c:ext>
              </c:extLst>
            </c:dLbl>
            <c:dLbl>
              <c:idx val="20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4-4630-4212-8D7D-B9F353EE283F}"/>
                </c:ext>
              </c:extLst>
            </c:dLbl>
            <c:dLbl>
              <c:idx val="20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5-4630-4212-8D7D-B9F353EE283F}"/>
                </c:ext>
              </c:extLst>
            </c:dLbl>
            <c:dLbl>
              <c:idx val="20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6-4630-4212-8D7D-B9F353EE283F}"/>
                </c:ext>
              </c:extLst>
            </c:dLbl>
            <c:dLbl>
              <c:idx val="20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7-4630-4212-8D7D-B9F353EE283F}"/>
                </c:ext>
              </c:extLst>
            </c:dLbl>
            <c:dLbl>
              <c:idx val="20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8-4630-4212-8D7D-B9F353EE283F}"/>
                </c:ext>
              </c:extLst>
            </c:dLbl>
            <c:dLbl>
              <c:idx val="20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9-4630-4212-8D7D-B9F353EE283F}"/>
                </c:ext>
              </c:extLst>
            </c:dLbl>
            <c:dLbl>
              <c:idx val="20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A-4630-4212-8D7D-B9F353EE283F}"/>
                </c:ext>
              </c:extLst>
            </c:dLbl>
            <c:dLbl>
              <c:idx val="20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B-4630-4212-8D7D-B9F353EE283F}"/>
                </c:ext>
              </c:extLst>
            </c:dLbl>
            <c:dLbl>
              <c:idx val="20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C-4630-4212-8D7D-B9F353EE283F}"/>
                </c:ext>
              </c:extLst>
            </c:dLbl>
            <c:dLbl>
              <c:idx val="20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D-4630-4212-8D7D-B9F353EE283F}"/>
                </c:ext>
              </c:extLst>
            </c:dLbl>
            <c:dLbl>
              <c:idx val="20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E-4630-4212-8D7D-B9F353EE283F}"/>
                </c:ext>
              </c:extLst>
            </c:dLbl>
            <c:dLbl>
              <c:idx val="20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F-4630-4212-8D7D-B9F353EE283F}"/>
                </c:ext>
              </c:extLst>
            </c:dLbl>
            <c:dLbl>
              <c:idx val="20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0-4630-4212-8D7D-B9F353EE283F}"/>
                </c:ext>
              </c:extLst>
            </c:dLbl>
            <c:dLbl>
              <c:idx val="20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1-4630-4212-8D7D-B9F353EE283F}"/>
                </c:ext>
              </c:extLst>
            </c:dLbl>
            <c:dLbl>
              <c:idx val="20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2-4630-4212-8D7D-B9F353EE283F}"/>
                </c:ext>
              </c:extLst>
            </c:dLbl>
            <c:dLbl>
              <c:idx val="20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3-4630-4212-8D7D-B9F353EE283F}"/>
                </c:ext>
              </c:extLst>
            </c:dLbl>
            <c:dLbl>
              <c:idx val="20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4-4630-4212-8D7D-B9F353EE283F}"/>
                </c:ext>
              </c:extLst>
            </c:dLbl>
            <c:dLbl>
              <c:idx val="21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5-4630-4212-8D7D-B9F353EE283F}"/>
                </c:ext>
              </c:extLst>
            </c:dLbl>
            <c:dLbl>
              <c:idx val="21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6-4630-4212-8D7D-B9F353EE283F}"/>
                </c:ext>
              </c:extLst>
            </c:dLbl>
            <c:dLbl>
              <c:idx val="21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7-4630-4212-8D7D-B9F353EE283F}"/>
                </c:ext>
              </c:extLst>
            </c:dLbl>
            <c:dLbl>
              <c:idx val="21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8-4630-4212-8D7D-B9F353EE283F}"/>
                </c:ext>
              </c:extLst>
            </c:dLbl>
            <c:dLbl>
              <c:idx val="21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9-4630-4212-8D7D-B9F353EE283F}"/>
                </c:ext>
              </c:extLst>
            </c:dLbl>
            <c:dLbl>
              <c:idx val="21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A-4630-4212-8D7D-B9F353EE283F}"/>
                </c:ext>
              </c:extLst>
            </c:dLbl>
            <c:dLbl>
              <c:idx val="21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B-4630-4212-8D7D-B9F353EE283F}"/>
                </c:ext>
              </c:extLst>
            </c:dLbl>
            <c:dLbl>
              <c:idx val="21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C-4630-4212-8D7D-B9F353EE283F}"/>
                </c:ext>
              </c:extLst>
            </c:dLbl>
            <c:dLbl>
              <c:idx val="21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D-4630-4212-8D7D-B9F353EE283F}"/>
                </c:ext>
              </c:extLst>
            </c:dLbl>
            <c:dLbl>
              <c:idx val="21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E-4630-4212-8D7D-B9F353EE283F}"/>
                </c:ext>
              </c:extLst>
            </c:dLbl>
            <c:dLbl>
              <c:idx val="21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F-4630-4212-8D7D-B9F353EE283F}"/>
                </c:ext>
              </c:extLst>
            </c:dLbl>
            <c:dLbl>
              <c:idx val="21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0-4630-4212-8D7D-B9F353EE283F}"/>
                </c:ext>
              </c:extLst>
            </c:dLbl>
            <c:dLbl>
              <c:idx val="21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1-4630-4212-8D7D-B9F353EE283F}"/>
                </c:ext>
              </c:extLst>
            </c:dLbl>
            <c:dLbl>
              <c:idx val="21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2-4630-4212-8D7D-B9F353EE283F}"/>
                </c:ext>
              </c:extLst>
            </c:dLbl>
            <c:dLbl>
              <c:idx val="21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3-4630-4212-8D7D-B9F353EE283F}"/>
                </c:ext>
              </c:extLst>
            </c:dLbl>
            <c:dLbl>
              <c:idx val="21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4-4630-4212-8D7D-B9F353EE283F}"/>
                </c:ext>
              </c:extLst>
            </c:dLbl>
            <c:dLbl>
              <c:idx val="21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5-4630-4212-8D7D-B9F353EE283F}"/>
                </c:ext>
              </c:extLst>
            </c:dLbl>
            <c:dLbl>
              <c:idx val="21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6-4630-4212-8D7D-B9F353EE283F}"/>
                </c:ext>
              </c:extLst>
            </c:dLbl>
            <c:dLbl>
              <c:idx val="21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7-4630-4212-8D7D-B9F353EE283F}"/>
                </c:ext>
              </c:extLst>
            </c:dLbl>
            <c:dLbl>
              <c:idx val="21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8-4630-4212-8D7D-B9F353EE283F}"/>
                </c:ext>
              </c:extLst>
            </c:dLbl>
            <c:dLbl>
              <c:idx val="21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9-4630-4212-8D7D-B9F353EE283F}"/>
                </c:ext>
              </c:extLst>
            </c:dLbl>
            <c:dLbl>
              <c:idx val="21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A-4630-4212-8D7D-B9F353EE283F}"/>
                </c:ext>
              </c:extLst>
            </c:dLbl>
            <c:dLbl>
              <c:idx val="21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B-4630-4212-8D7D-B9F353EE283F}"/>
                </c:ext>
              </c:extLst>
            </c:dLbl>
            <c:dLbl>
              <c:idx val="21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C-4630-4212-8D7D-B9F353EE283F}"/>
                </c:ext>
              </c:extLst>
            </c:dLbl>
            <c:dLbl>
              <c:idx val="21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D-4630-4212-8D7D-B9F353EE283F}"/>
                </c:ext>
              </c:extLst>
            </c:dLbl>
            <c:dLbl>
              <c:idx val="21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E-4630-4212-8D7D-B9F353EE283F}"/>
                </c:ext>
              </c:extLst>
            </c:dLbl>
            <c:dLbl>
              <c:idx val="21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F-4630-4212-8D7D-B9F353EE283F}"/>
                </c:ext>
              </c:extLst>
            </c:dLbl>
            <c:dLbl>
              <c:idx val="21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0-4630-4212-8D7D-B9F353EE283F}"/>
                </c:ext>
              </c:extLst>
            </c:dLbl>
            <c:dLbl>
              <c:idx val="21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1-4630-4212-8D7D-B9F353EE283F}"/>
                </c:ext>
              </c:extLst>
            </c:dLbl>
            <c:dLbl>
              <c:idx val="21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2-4630-4212-8D7D-B9F353EE283F}"/>
                </c:ext>
              </c:extLst>
            </c:dLbl>
            <c:dLbl>
              <c:idx val="21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3-4630-4212-8D7D-B9F353EE283F}"/>
                </c:ext>
              </c:extLst>
            </c:dLbl>
            <c:dLbl>
              <c:idx val="21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4-4630-4212-8D7D-B9F353EE283F}"/>
                </c:ext>
              </c:extLst>
            </c:dLbl>
            <c:dLbl>
              <c:idx val="21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5-4630-4212-8D7D-B9F353EE283F}"/>
                </c:ext>
              </c:extLst>
            </c:dLbl>
            <c:dLbl>
              <c:idx val="21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6-4630-4212-8D7D-B9F353EE283F}"/>
                </c:ext>
              </c:extLst>
            </c:dLbl>
            <c:dLbl>
              <c:idx val="21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7-4630-4212-8D7D-B9F353EE283F}"/>
                </c:ext>
              </c:extLst>
            </c:dLbl>
            <c:dLbl>
              <c:idx val="21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8-4630-4212-8D7D-B9F353EE283F}"/>
                </c:ext>
              </c:extLst>
            </c:dLbl>
            <c:dLbl>
              <c:idx val="21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9-4630-4212-8D7D-B9F353EE283F}"/>
                </c:ext>
              </c:extLst>
            </c:dLbl>
            <c:dLbl>
              <c:idx val="21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A-4630-4212-8D7D-B9F353EE283F}"/>
                </c:ext>
              </c:extLst>
            </c:dLbl>
            <c:dLbl>
              <c:idx val="21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B-4630-4212-8D7D-B9F353EE283F}"/>
                </c:ext>
              </c:extLst>
            </c:dLbl>
            <c:dLbl>
              <c:idx val="21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C-4630-4212-8D7D-B9F353EE283F}"/>
                </c:ext>
              </c:extLst>
            </c:dLbl>
            <c:dLbl>
              <c:idx val="21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D-4630-4212-8D7D-B9F353EE283F}"/>
                </c:ext>
              </c:extLst>
            </c:dLbl>
            <c:dLbl>
              <c:idx val="21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E-4630-4212-8D7D-B9F353EE283F}"/>
                </c:ext>
              </c:extLst>
            </c:dLbl>
            <c:dLbl>
              <c:idx val="21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F-4630-4212-8D7D-B9F353EE283F}"/>
                </c:ext>
              </c:extLst>
            </c:dLbl>
            <c:dLbl>
              <c:idx val="21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0-4630-4212-8D7D-B9F353EE283F}"/>
                </c:ext>
              </c:extLst>
            </c:dLbl>
            <c:dLbl>
              <c:idx val="21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1-4630-4212-8D7D-B9F353EE283F}"/>
                </c:ext>
              </c:extLst>
            </c:dLbl>
            <c:dLbl>
              <c:idx val="21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2-4630-4212-8D7D-B9F353EE283F}"/>
                </c:ext>
              </c:extLst>
            </c:dLbl>
            <c:dLbl>
              <c:idx val="21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3-4630-4212-8D7D-B9F353EE283F}"/>
                </c:ext>
              </c:extLst>
            </c:dLbl>
            <c:dLbl>
              <c:idx val="21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4-4630-4212-8D7D-B9F353EE283F}"/>
                </c:ext>
              </c:extLst>
            </c:dLbl>
            <c:dLbl>
              <c:idx val="21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5-4630-4212-8D7D-B9F353EE283F}"/>
                </c:ext>
              </c:extLst>
            </c:dLbl>
            <c:dLbl>
              <c:idx val="21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6-4630-4212-8D7D-B9F353EE283F}"/>
                </c:ext>
              </c:extLst>
            </c:dLbl>
            <c:dLbl>
              <c:idx val="21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7-4630-4212-8D7D-B9F353EE283F}"/>
                </c:ext>
              </c:extLst>
            </c:dLbl>
            <c:dLbl>
              <c:idx val="21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8-4630-4212-8D7D-B9F353EE283F}"/>
                </c:ext>
              </c:extLst>
            </c:dLbl>
            <c:dLbl>
              <c:idx val="21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9-4630-4212-8D7D-B9F353EE283F}"/>
                </c:ext>
              </c:extLst>
            </c:dLbl>
            <c:dLbl>
              <c:idx val="21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A-4630-4212-8D7D-B9F353EE283F}"/>
                </c:ext>
              </c:extLst>
            </c:dLbl>
            <c:dLbl>
              <c:idx val="21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B-4630-4212-8D7D-B9F353EE283F}"/>
                </c:ext>
              </c:extLst>
            </c:dLbl>
            <c:dLbl>
              <c:idx val="21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C-4630-4212-8D7D-B9F353EE283F}"/>
                </c:ext>
              </c:extLst>
            </c:dLbl>
            <c:dLbl>
              <c:idx val="21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D-4630-4212-8D7D-B9F353EE283F}"/>
                </c:ext>
              </c:extLst>
            </c:dLbl>
            <c:dLbl>
              <c:idx val="21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E-4630-4212-8D7D-B9F353EE283F}"/>
                </c:ext>
              </c:extLst>
            </c:dLbl>
            <c:dLbl>
              <c:idx val="21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F-4630-4212-8D7D-B9F353EE283F}"/>
                </c:ext>
              </c:extLst>
            </c:dLbl>
            <c:dLbl>
              <c:idx val="21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0-4630-4212-8D7D-B9F353EE283F}"/>
                </c:ext>
              </c:extLst>
            </c:dLbl>
            <c:dLbl>
              <c:idx val="21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1-4630-4212-8D7D-B9F353EE283F}"/>
                </c:ext>
              </c:extLst>
            </c:dLbl>
            <c:dLbl>
              <c:idx val="21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2-4630-4212-8D7D-B9F353EE283F}"/>
                </c:ext>
              </c:extLst>
            </c:dLbl>
            <c:dLbl>
              <c:idx val="21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3-4630-4212-8D7D-B9F353EE283F}"/>
                </c:ext>
              </c:extLst>
            </c:dLbl>
            <c:dLbl>
              <c:idx val="21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4-4630-4212-8D7D-B9F353EE283F}"/>
                </c:ext>
              </c:extLst>
            </c:dLbl>
            <c:dLbl>
              <c:idx val="21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5-4630-4212-8D7D-B9F353EE283F}"/>
                </c:ext>
              </c:extLst>
            </c:dLbl>
            <c:dLbl>
              <c:idx val="21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6-4630-4212-8D7D-B9F353EE283F}"/>
                </c:ext>
              </c:extLst>
            </c:dLbl>
            <c:dLbl>
              <c:idx val="21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7-4630-4212-8D7D-B9F353EE283F}"/>
                </c:ext>
              </c:extLst>
            </c:dLbl>
            <c:dLbl>
              <c:idx val="21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8-4630-4212-8D7D-B9F353EE283F}"/>
                </c:ext>
              </c:extLst>
            </c:dLbl>
            <c:dLbl>
              <c:idx val="21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9-4630-4212-8D7D-B9F353EE283F}"/>
                </c:ext>
              </c:extLst>
            </c:dLbl>
            <c:dLbl>
              <c:idx val="21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A-4630-4212-8D7D-B9F353EE283F}"/>
                </c:ext>
              </c:extLst>
            </c:dLbl>
            <c:dLbl>
              <c:idx val="21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B-4630-4212-8D7D-B9F353EE283F}"/>
                </c:ext>
              </c:extLst>
            </c:dLbl>
            <c:dLbl>
              <c:idx val="21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C-4630-4212-8D7D-B9F353EE283F}"/>
                </c:ext>
              </c:extLst>
            </c:dLbl>
            <c:dLbl>
              <c:idx val="21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D-4630-4212-8D7D-B9F353EE283F}"/>
                </c:ext>
              </c:extLst>
            </c:dLbl>
            <c:dLbl>
              <c:idx val="21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E-4630-4212-8D7D-B9F353EE283F}"/>
                </c:ext>
              </c:extLst>
            </c:dLbl>
            <c:dLbl>
              <c:idx val="21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F-4630-4212-8D7D-B9F353EE283F}"/>
                </c:ext>
              </c:extLst>
            </c:dLbl>
            <c:dLbl>
              <c:idx val="21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0-4630-4212-8D7D-B9F353EE283F}"/>
                </c:ext>
              </c:extLst>
            </c:dLbl>
            <c:dLbl>
              <c:idx val="21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1-4630-4212-8D7D-B9F353EE283F}"/>
                </c:ext>
              </c:extLst>
            </c:dLbl>
            <c:dLbl>
              <c:idx val="21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2-4630-4212-8D7D-B9F353EE283F}"/>
                </c:ext>
              </c:extLst>
            </c:dLbl>
            <c:dLbl>
              <c:idx val="21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3-4630-4212-8D7D-B9F353EE283F}"/>
                </c:ext>
              </c:extLst>
            </c:dLbl>
            <c:dLbl>
              <c:idx val="21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4-4630-4212-8D7D-B9F353EE283F}"/>
                </c:ext>
              </c:extLst>
            </c:dLbl>
            <c:dLbl>
              <c:idx val="21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5-4630-4212-8D7D-B9F353EE283F}"/>
                </c:ext>
              </c:extLst>
            </c:dLbl>
            <c:dLbl>
              <c:idx val="21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6-4630-4212-8D7D-B9F353EE283F}"/>
                </c:ext>
              </c:extLst>
            </c:dLbl>
            <c:dLbl>
              <c:idx val="21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7-4630-4212-8D7D-B9F353EE283F}"/>
                </c:ext>
              </c:extLst>
            </c:dLbl>
            <c:dLbl>
              <c:idx val="21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8-4630-4212-8D7D-B9F353EE283F}"/>
                </c:ext>
              </c:extLst>
            </c:dLbl>
            <c:dLbl>
              <c:idx val="21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9-4630-4212-8D7D-B9F353EE283F}"/>
                </c:ext>
              </c:extLst>
            </c:dLbl>
            <c:dLbl>
              <c:idx val="21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A-4630-4212-8D7D-B9F353EE283F}"/>
                </c:ext>
              </c:extLst>
            </c:dLbl>
            <c:dLbl>
              <c:idx val="21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B-4630-4212-8D7D-B9F353EE283F}"/>
                </c:ext>
              </c:extLst>
            </c:dLbl>
            <c:dLbl>
              <c:idx val="21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C-4630-4212-8D7D-B9F353EE283F}"/>
                </c:ext>
              </c:extLst>
            </c:dLbl>
            <c:dLbl>
              <c:idx val="21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D-4630-4212-8D7D-B9F353EE283F}"/>
                </c:ext>
              </c:extLst>
            </c:dLbl>
            <c:dLbl>
              <c:idx val="21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E-4630-4212-8D7D-B9F353EE283F}"/>
                </c:ext>
              </c:extLst>
            </c:dLbl>
            <c:dLbl>
              <c:idx val="21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F-4630-4212-8D7D-B9F353EE283F}"/>
                </c:ext>
              </c:extLst>
            </c:dLbl>
            <c:dLbl>
              <c:idx val="21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0-4630-4212-8D7D-B9F353EE283F}"/>
                </c:ext>
              </c:extLst>
            </c:dLbl>
            <c:dLbl>
              <c:idx val="21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1-4630-4212-8D7D-B9F353EE283F}"/>
                </c:ext>
              </c:extLst>
            </c:dLbl>
            <c:dLbl>
              <c:idx val="21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2-4630-4212-8D7D-B9F353EE283F}"/>
                </c:ext>
              </c:extLst>
            </c:dLbl>
            <c:dLbl>
              <c:idx val="21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3-4630-4212-8D7D-B9F353EE283F}"/>
                </c:ext>
              </c:extLst>
            </c:dLbl>
            <c:dLbl>
              <c:idx val="21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4-4630-4212-8D7D-B9F353EE283F}"/>
                </c:ext>
              </c:extLst>
            </c:dLbl>
            <c:dLbl>
              <c:idx val="21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5-4630-4212-8D7D-B9F353EE283F}"/>
                </c:ext>
              </c:extLst>
            </c:dLbl>
            <c:dLbl>
              <c:idx val="21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6-4630-4212-8D7D-B9F353EE283F}"/>
                </c:ext>
              </c:extLst>
            </c:dLbl>
            <c:dLbl>
              <c:idx val="21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7-4630-4212-8D7D-B9F353EE283F}"/>
                </c:ext>
              </c:extLst>
            </c:dLbl>
            <c:dLbl>
              <c:idx val="21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8-4630-4212-8D7D-B9F353EE283F}"/>
                </c:ext>
              </c:extLst>
            </c:dLbl>
            <c:dLbl>
              <c:idx val="22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9-4630-4212-8D7D-B9F353EE283F}"/>
                </c:ext>
              </c:extLst>
            </c:dLbl>
            <c:dLbl>
              <c:idx val="22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A-4630-4212-8D7D-B9F353EE283F}"/>
                </c:ext>
              </c:extLst>
            </c:dLbl>
            <c:dLbl>
              <c:idx val="22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B-4630-4212-8D7D-B9F353EE283F}"/>
                </c:ext>
              </c:extLst>
            </c:dLbl>
            <c:dLbl>
              <c:idx val="22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C-4630-4212-8D7D-B9F353EE283F}"/>
                </c:ext>
              </c:extLst>
            </c:dLbl>
            <c:dLbl>
              <c:idx val="22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D-4630-4212-8D7D-B9F353EE283F}"/>
                </c:ext>
              </c:extLst>
            </c:dLbl>
            <c:dLbl>
              <c:idx val="22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E-4630-4212-8D7D-B9F353EE283F}"/>
                </c:ext>
              </c:extLst>
            </c:dLbl>
            <c:dLbl>
              <c:idx val="22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F-4630-4212-8D7D-B9F353EE283F}"/>
                </c:ext>
              </c:extLst>
            </c:dLbl>
            <c:dLbl>
              <c:idx val="22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0-4630-4212-8D7D-B9F353EE283F}"/>
                </c:ext>
              </c:extLst>
            </c:dLbl>
            <c:dLbl>
              <c:idx val="22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1-4630-4212-8D7D-B9F353EE283F}"/>
                </c:ext>
              </c:extLst>
            </c:dLbl>
            <c:dLbl>
              <c:idx val="22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2-4630-4212-8D7D-B9F353EE283F}"/>
                </c:ext>
              </c:extLst>
            </c:dLbl>
            <c:dLbl>
              <c:idx val="22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3-4630-4212-8D7D-B9F353EE283F}"/>
                </c:ext>
              </c:extLst>
            </c:dLbl>
            <c:dLbl>
              <c:idx val="22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4-4630-4212-8D7D-B9F353EE283F}"/>
                </c:ext>
              </c:extLst>
            </c:dLbl>
            <c:dLbl>
              <c:idx val="22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5-4630-4212-8D7D-B9F353EE283F}"/>
                </c:ext>
              </c:extLst>
            </c:dLbl>
            <c:dLbl>
              <c:idx val="22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6-4630-4212-8D7D-B9F353EE283F}"/>
                </c:ext>
              </c:extLst>
            </c:dLbl>
            <c:dLbl>
              <c:idx val="22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7-4630-4212-8D7D-B9F353EE283F}"/>
                </c:ext>
              </c:extLst>
            </c:dLbl>
            <c:dLbl>
              <c:idx val="22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8-4630-4212-8D7D-B9F353EE283F}"/>
                </c:ext>
              </c:extLst>
            </c:dLbl>
            <c:dLbl>
              <c:idx val="22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9-4630-4212-8D7D-B9F353EE283F}"/>
                </c:ext>
              </c:extLst>
            </c:dLbl>
            <c:dLbl>
              <c:idx val="22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A-4630-4212-8D7D-B9F353EE283F}"/>
                </c:ext>
              </c:extLst>
            </c:dLbl>
            <c:dLbl>
              <c:idx val="22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B-4630-4212-8D7D-B9F353EE283F}"/>
                </c:ext>
              </c:extLst>
            </c:dLbl>
            <c:dLbl>
              <c:idx val="22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C-4630-4212-8D7D-B9F353EE283F}"/>
                </c:ext>
              </c:extLst>
            </c:dLbl>
            <c:dLbl>
              <c:idx val="22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D-4630-4212-8D7D-B9F353EE283F}"/>
                </c:ext>
              </c:extLst>
            </c:dLbl>
            <c:dLbl>
              <c:idx val="22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E-4630-4212-8D7D-B9F353EE283F}"/>
                </c:ext>
              </c:extLst>
            </c:dLbl>
            <c:dLbl>
              <c:idx val="22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F-4630-4212-8D7D-B9F353EE283F}"/>
                </c:ext>
              </c:extLst>
            </c:dLbl>
            <c:dLbl>
              <c:idx val="22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0-4630-4212-8D7D-B9F353EE283F}"/>
                </c:ext>
              </c:extLst>
            </c:dLbl>
            <c:dLbl>
              <c:idx val="22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1-4630-4212-8D7D-B9F353EE283F}"/>
                </c:ext>
              </c:extLst>
            </c:dLbl>
            <c:dLbl>
              <c:idx val="22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2-4630-4212-8D7D-B9F353EE283F}"/>
                </c:ext>
              </c:extLst>
            </c:dLbl>
            <c:dLbl>
              <c:idx val="22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3-4630-4212-8D7D-B9F353EE283F}"/>
                </c:ext>
              </c:extLst>
            </c:dLbl>
            <c:dLbl>
              <c:idx val="22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4-4630-4212-8D7D-B9F353EE283F}"/>
                </c:ext>
              </c:extLst>
            </c:dLbl>
            <c:dLbl>
              <c:idx val="22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5-4630-4212-8D7D-B9F353EE283F}"/>
                </c:ext>
              </c:extLst>
            </c:dLbl>
            <c:dLbl>
              <c:idx val="22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6-4630-4212-8D7D-B9F353EE283F}"/>
                </c:ext>
              </c:extLst>
            </c:dLbl>
            <c:dLbl>
              <c:idx val="22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7-4630-4212-8D7D-B9F353EE283F}"/>
                </c:ext>
              </c:extLst>
            </c:dLbl>
            <c:dLbl>
              <c:idx val="22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8-4630-4212-8D7D-B9F353EE283F}"/>
                </c:ext>
              </c:extLst>
            </c:dLbl>
            <c:dLbl>
              <c:idx val="22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9-4630-4212-8D7D-B9F353EE283F}"/>
                </c:ext>
              </c:extLst>
            </c:dLbl>
            <c:dLbl>
              <c:idx val="22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A-4630-4212-8D7D-B9F353EE283F}"/>
                </c:ext>
              </c:extLst>
            </c:dLbl>
            <c:dLbl>
              <c:idx val="22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B-4630-4212-8D7D-B9F353EE283F}"/>
                </c:ext>
              </c:extLst>
            </c:dLbl>
            <c:dLbl>
              <c:idx val="22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C-4630-4212-8D7D-B9F353EE283F}"/>
                </c:ext>
              </c:extLst>
            </c:dLbl>
            <c:dLbl>
              <c:idx val="22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D-4630-4212-8D7D-B9F353EE283F}"/>
                </c:ext>
              </c:extLst>
            </c:dLbl>
            <c:dLbl>
              <c:idx val="22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E-4630-4212-8D7D-B9F353EE283F}"/>
                </c:ext>
              </c:extLst>
            </c:dLbl>
            <c:dLbl>
              <c:idx val="22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F-4630-4212-8D7D-B9F353EE283F}"/>
                </c:ext>
              </c:extLst>
            </c:dLbl>
            <c:dLbl>
              <c:idx val="22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0-4630-4212-8D7D-B9F353EE283F}"/>
                </c:ext>
              </c:extLst>
            </c:dLbl>
            <c:dLbl>
              <c:idx val="22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1-4630-4212-8D7D-B9F353EE283F}"/>
                </c:ext>
              </c:extLst>
            </c:dLbl>
            <c:dLbl>
              <c:idx val="22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2-4630-4212-8D7D-B9F353EE283F}"/>
                </c:ext>
              </c:extLst>
            </c:dLbl>
            <c:dLbl>
              <c:idx val="22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3-4630-4212-8D7D-B9F353EE283F}"/>
                </c:ext>
              </c:extLst>
            </c:dLbl>
            <c:dLbl>
              <c:idx val="22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4-4630-4212-8D7D-B9F353EE283F}"/>
                </c:ext>
              </c:extLst>
            </c:dLbl>
            <c:dLbl>
              <c:idx val="22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5-4630-4212-8D7D-B9F353EE283F}"/>
                </c:ext>
              </c:extLst>
            </c:dLbl>
            <c:dLbl>
              <c:idx val="22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6-4630-4212-8D7D-B9F353EE283F}"/>
                </c:ext>
              </c:extLst>
            </c:dLbl>
            <c:dLbl>
              <c:idx val="22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7-4630-4212-8D7D-B9F353EE283F}"/>
                </c:ext>
              </c:extLst>
            </c:dLbl>
            <c:dLbl>
              <c:idx val="22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8-4630-4212-8D7D-B9F353EE283F}"/>
                </c:ext>
              </c:extLst>
            </c:dLbl>
            <c:dLbl>
              <c:idx val="22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9-4630-4212-8D7D-B9F353EE283F}"/>
                </c:ext>
              </c:extLst>
            </c:dLbl>
            <c:dLbl>
              <c:idx val="22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A-4630-4212-8D7D-B9F353EE283F}"/>
                </c:ext>
              </c:extLst>
            </c:dLbl>
            <c:dLbl>
              <c:idx val="22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B-4630-4212-8D7D-B9F353EE283F}"/>
                </c:ext>
              </c:extLst>
            </c:dLbl>
            <c:dLbl>
              <c:idx val="22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C-4630-4212-8D7D-B9F353EE283F}"/>
                </c:ext>
              </c:extLst>
            </c:dLbl>
            <c:dLbl>
              <c:idx val="22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D-4630-4212-8D7D-B9F353EE283F}"/>
                </c:ext>
              </c:extLst>
            </c:dLbl>
            <c:dLbl>
              <c:idx val="22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E-4630-4212-8D7D-B9F353EE283F}"/>
                </c:ext>
              </c:extLst>
            </c:dLbl>
            <c:dLbl>
              <c:idx val="22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F-4630-4212-8D7D-B9F353EE283F}"/>
                </c:ext>
              </c:extLst>
            </c:dLbl>
            <c:dLbl>
              <c:idx val="22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0-4630-4212-8D7D-B9F353EE283F}"/>
                </c:ext>
              </c:extLst>
            </c:dLbl>
            <c:dLbl>
              <c:idx val="22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1-4630-4212-8D7D-B9F353EE283F}"/>
                </c:ext>
              </c:extLst>
            </c:dLbl>
            <c:dLbl>
              <c:idx val="22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2-4630-4212-8D7D-B9F353EE283F}"/>
                </c:ext>
              </c:extLst>
            </c:dLbl>
            <c:dLbl>
              <c:idx val="22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3-4630-4212-8D7D-B9F353EE283F}"/>
                </c:ext>
              </c:extLst>
            </c:dLbl>
            <c:dLbl>
              <c:idx val="22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4-4630-4212-8D7D-B9F353EE283F}"/>
                </c:ext>
              </c:extLst>
            </c:dLbl>
            <c:dLbl>
              <c:idx val="22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5-4630-4212-8D7D-B9F353EE283F}"/>
                </c:ext>
              </c:extLst>
            </c:dLbl>
            <c:dLbl>
              <c:idx val="22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6-4630-4212-8D7D-B9F353EE283F}"/>
                </c:ext>
              </c:extLst>
            </c:dLbl>
            <c:dLbl>
              <c:idx val="22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7-4630-4212-8D7D-B9F353EE283F}"/>
                </c:ext>
              </c:extLst>
            </c:dLbl>
            <c:dLbl>
              <c:idx val="22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8-4630-4212-8D7D-B9F353EE283F}"/>
                </c:ext>
              </c:extLst>
            </c:dLbl>
            <c:dLbl>
              <c:idx val="22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9-4630-4212-8D7D-B9F353EE283F}"/>
                </c:ext>
              </c:extLst>
            </c:dLbl>
            <c:dLbl>
              <c:idx val="22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A-4630-4212-8D7D-B9F353EE283F}"/>
                </c:ext>
              </c:extLst>
            </c:dLbl>
            <c:dLbl>
              <c:idx val="22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B-4630-4212-8D7D-B9F353EE283F}"/>
                </c:ext>
              </c:extLst>
            </c:dLbl>
            <c:dLbl>
              <c:idx val="22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C-4630-4212-8D7D-B9F353EE283F}"/>
                </c:ext>
              </c:extLst>
            </c:dLbl>
            <c:dLbl>
              <c:idx val="22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D-4630-4212-8D7D-B9F353EE283F}"/>
                </c:ext>
              </c:extLst>
            </c:dLbl>
            <c:dLbl>
              <c:idx val="22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E-4630-4212-8D7D-B9F353EE283F}"/>
                </c:ext>
              </c:extLst>
            </c:dLbl>
            <c:dLbl>
              <c:idx val="22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F-4630-4212-8D7D-B9F353EE283F}"/>
                </c:ext>
              </c:extLst>
            </c:dLbl>
            <c:dLbl>
              <c:idx val="22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0-4630-4212-8D7D-B9F353EE283F}"/>
                </c:ext>
              </c:extLst>
            </c:dLbl>
            <c:dLbl>
              <c:idx val="22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1-4630-4212-8D7D-B9F353EE283F}"/>
                </c:ext>
              </c:extLst>
            </c:dLbl>
            <c:dLbl>
              <c:idx val="22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2-4630-4212-8D7D-B9F353EE283F}"/>
                </c:ext>
              </c:extLst>
            </c:dLbl>
            <c:dLbl>
              <c:idx val="22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3-4630-4212-8D7D-B9F353EE283F}"/>
                </c:ext>
              </c:extLst>
            </c:dLbl>
            <c:dLbl>
              <c:idx val="22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4-4630-4212-8D7D-B9F353EE283F}"/>
                </c:ext>
              </c:extLst>
            </c:dLbl>
            <c:dLbl>
              <c:idx val="22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5-4630-4212-8D7D-B9F353EE283F}"/>
                </c:ext>
              </c:extLst>
            </c:dLbl>
            <c:dLbl>
              <c:idx val="22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6-4630-4212-8D7D-B9F353EE283F}"/>
                </c:ext>
              </c:extLst>
            </c:dLbl>
            <c:dLbl>
              <c:idx val="22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7-4630-4212-8D7D-B9F353EE283F}"/>
                </c:ext>
              </c:extLst>
            </c:dLbl>
            <c:dLbl>
              <c:idx val="22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8-4630-4212-8D7D-B9F353EE283F}"/>
                </c:ext>
              </c:extLst>
            </c:dLbl>
            <c:dLbl>
              <c:idx val="22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9-4630-4212-8D7D-B9F353EE283F}"/>
                </c:ext>
              </c:extLst>
            </c:dLbl>
            <c:dLbl>
              <c:idx val="22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A-4630-4212-8D7D-B9F353EE283F}"/>
                </c:ext>
              </c:extLst>
            </c:dLbl>
            <c:dLbl>
              <c:idx val="22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B-4630-4212-8D7D-B9F353EE283F}"/>
                </c:ext>
              </c:extLst>
            </c:dLbl>
            <c:dLbl>
              <c:idx val="22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C-4630-4212-8D7D-B9F353EE283F}"/>
                </c:ext>
              </c:extLst>
            </c:dLbl>
            <c:dLbl>
              <c:idx val="22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D-4630-4212-8D7D-B9F353EE283F}"/>
                </c:ext>
              </c:extLst>
            </c:dLbl>
            <c:dLbl>
              <c:idx val="22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E-4630-4212-8D7D-B9F353EE283F}"/>
                </c:ext>
              </c:extLst>
            </c:dLbl>
            <c:dLbl>
              <c:idx val="22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F-4630-4212-8D7D-B9F353EE283F}"/>
                </c:ext>
              </c:extLst>
            </c:dLbl>
            <c:dLbl>
              <c:idx val="22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0-4630-4212-8D7D-B9F353EE283F}"/>
                </c:ext>
              </c:extLst>
            </c:dLbl>
            <c:dLbl>
              <c:idx val="22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1-4630-4212-8D7D-B9F353EE283F}"/>
                </c:ext>
              </c:extLst>
            </c:dLbl>
            <c:dLbl>
              <c:idx val="22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2-4630-4212-8D7D-B9F353EE283F}"/>
                </c:ext>
              </c:extLst>
            </c:dLbl>
            <c:dLbl>
              <c:idx val="22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3-4630-4212-8D7D-B9F353EE283F}"/>
                </c:ext>
              </c:extLst>
            </c:dLbl>
            <c:dLbl>
              <c:idx val="22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4-4630-4212-8D7D-B9F353EE283F}"/>
                </c:ext>
              </c:extLst>
            </c:dLbl>
            <c:dLbl>
              <c:idx val="22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5-4630-4212-8D7D-B9F353EE283F}"/>
                </c:ext>
              </c:extLst>
            </c:dLbl>
            <c:dLbl>
              <c:idx val="22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6-4630-4212-8D7D-B9F353EE283F}"/>
                </c:ext>
              </c:extLst>
            </c:dLbl>
            <c:dLbl>
              <c:idx val="22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7-4630-4212-8D7D-B9F353EE283F}"/>
                </c:ext>
              </c:extLst>
            </c:dLbl>
            <c:dLbl>
              <c:idx val="22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8-4630-4212-8D7D-B9F353EE283F}"/>
                </c:ext>
              </c:extLst>
            </c:dLbl>
            <c:dLbl>
              <c:idx val="22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9-4630-4212-8D7D-B9F353EE283F}"/>
                </c:ext>
              </c:extLst>
            </c:dLbl>
            <c:dLbl>
              <c:idx val="22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A-4630-4212-8D7D-B9F353EE283F}"/>
                </c:ext>
              </c:extLst>
            </c:dLbl>
            <c:dLbl>
              <c:idx val="22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B-4630-4212-8D7D-B9F353EE283F}"/>
                </c:ext>
              </c:extLst>
            </c:dLbl>
            <c:dLbl>
              <c:idx val="22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C-4630-4212-8D7D-B9F353EE283F}"/>
                </c:ext>
              </c:extLst>
            </c:dLbl>
            <c:dLbl>
              <c:idx val="23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D-4630-4212-8D7D-B9F353EE283F}"/>
                </c:ext>
              </c:extLst>
            </c:dLbl>
            <c:dLbl>
              <c:idx val="23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E-4630-4212-8D7D-B9F353EE283F}"/>
                </c:ext>
              </c:extLst>
            </c:dLbl>
            <c:dLbl>
              <c:idx val="23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F-4630-4212-8D7D-B9F353EE283F}"/>
                </c:ext>
              </c:extLst>
            </c:dLbl>
            <c:dLbl>
              <c:idx val="23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0-4630-4212-8D7D-B9F353EE283F}"/>
                </c:ext>
              </c:extLst>
            </c:dLbl>
            <c:dLbl>
              <c:idx val="23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1-4630-4212-8D7D-B9F353EE283F}"/>
                </c:ext>
              </c:extLst>
            </c:dLbl>
            <c:dLbl>
              <c:idx val="23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2-4630-4212-8D7D-B9F353EE283F}"/>
                </c:ext>
              </c:extLst>
            </c:dLbl>
            <c:dLbl>
              <c:idx val="23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3-4630-4212-8D7D-B9F353EE283F}"/>
                </c:ext>
              </c:extLst>
            </c:dLbl>
            <c:dLbl>
              <c:idx val="23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4-4630-4212-8D7D-B9F353EE283F}"/>
                </c:ext>
              </c:extLst>
            </c:dLbl>
            <c:dLbl>
              <c:idx val="23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5-4630-4212-8D7D-B9F353EE283F}"/>
                </c:ext>
              </c:extLst>
            </c:dLbl>
            <c:dLbl>
              <c:idx val="23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6-4630-4212-8D7D-B9F353EE283F}"/>
                </c:ext>
              </c:extLst>
            </c:dLbl>
            <c:dLbl>
              <c:idx val="23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7-4630-4212-8D7D-B9F353EE283F}"/>
                </c:ext>
              </c:extLst>
            </c:dLbl>
            <c:dLbl>
              <c:idx val="23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8-4630-4212-8D7D-B9F353EE283F}"/>
                </c:ext>
              </c:extLst>
            </c:dLbl>
            <c:dLbl>
              <c:idx val="23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9-4630-4212-8D7D-B9F353EE283F}"/>
                </c:ext>
              </c:extLst>
            </c:dLbl>
            <c:dLbl>
              <c:idx val="23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A-4630-4212-8D7D-B9F353EE283F}"/>
                </c:ext>
              </c:extLst>
            </c:dLbl>
            <c:dLbl>
              <c:idx val="23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B-4630-4212-8D7D-B9F353EE283F}"/>
                </c:ext>
              </c:extLst>
            </c:dLbl>
            <c:dLbl>
              <c:idx val="23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C-4630-4212-8D7D-B9F353EE283F}"/>
                </c:ext>
              </c:extLst>
            </c:dLbl>
            <c:dLbl>
              <c:idx val="23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D-4630-4212-8D7D-B9F353EE283F}"/>
                </c:ext>
              </c:extLst>
            </c:dLbl>
            <c:dLbl>
              <c:idx val="23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E-4630-4212-8D7D-B9F353EE283F}"/>
                </c:ext>
              </c:extLst>
            </c:dLbl>
            <c:dLbl>
              <c:idx val="23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F-4630-4212-8D7D-B9F353EE283F}"/>
                </c:ext>
              </c:extLst>
            </c:dLbl>
            <c:dLbl>
              <c:idx val="23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0-4630-4212-8D7D-B9F353EE283F}"/>
                </c:ext>
              </c:extLst>
            </c:dLbl>
            <c:dLbl>
              <c:idx val="23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1-4630-4212-8D7D-B9F353EE283F}"/>
                </c:ext>
              </c:extLst>
            </c:dLbl>
            <c:dLbl>
              <c:idx val="23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2-4630-4212-8D7D-B9F353EE283F}"/>
                </c:ext>
              </c:extLst>
            </c:dLbl>
            <c:dLbl>
              <c:idx val="23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3-4630-4212-8D7D-B9F353EE283F}"/>
                </c:ext>
              </c:extLst>
            </c:dLbl>
            <c:dLbl>
              <c:idx val="23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4-4630-4212-8D7D-B9F353EE283F}"/>
                </c:ext>
              </c:extLst>
            </c:dLbl>
            <c:dLbl>
              <c:idx val="23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5-4630-4212-8D7D-B9F353EE283F}"/>
                </c:ext>
              </c:extLst>
            </c:dLbl>
            <c:dLbl>
              <c:idx val="23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6-4630-4212-8D7D-B9F353EE283F}"/>
                </c:ext>
              </c:extLst>
            </c:dLbl>
            <c:dLbl>
              <c:idx val="23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7-4630-4212-8D7D-B9F353EE283F}"/>
                </c:ext>
              </c:extLst>
            </c:dLbl>
            <c:dLbl>
              <c:idx val="23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8-4630-4212-8D7D-B9F353EE283F}"/>
                </c:ext>
              </c:extLst>
            </c:dLbl>
            <c:dLbl>
              <c:idx val="23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9-4630-4212-8D7D-B9F353EE283F}"/>
                </c:ext>
              </c:extLst>
            </c:dLbl>
            <c:dLbl>
              <c:idx val="23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A-4630-4212-8D7D-B9F353EE283F}"/>
                </c:ext>
              </c:extLst>
            </c:dLbl>
            <c:dLbl>
              <c:idx val="23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B-4630-4212-8D7D-B9F353EE283F}"/>
                </c:ext>
              </c:extLst>
            </c:dLbl>
            <c:dLbl>
              <c:idx val="23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C-4630-4212-8D7D-B9F353EE283F}"/>
                </c:ext>
              </c:extLst>
            </c:dLbl>
            <c:dLbl>
              <c:idx val="23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D-4630-4212-8D7D-B9F353EE283F}"/>
                </c:ext>
              </c:extLst>
            </c:dLbl>
            <c:dLbl>
              <c:idx val="23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E-4630-4212-8D7D-B9F353EE283F}"/>
                </c:ext>
              </c:extLst>
            </c:dLbl>
            <c:dLbl>
              <c:idx val="23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F-4630-4212-8D7D-B9F353EE283F}"/>
                </c:ext>
              </c:extLst>
            </c:dLbl>
            <c:dLbl>
              <c:idx val="23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0-4630-4212-8D7D-B9F353EE283F}"/>
                </c:ext>
              </c:extLst>
            </c:dLbl>
            <c:dLbl>
              <c:idx val="23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1-4630-4212-8D7D-B9F353EE283F}"/>
                </c:ext>
              </c:extLst>
            </c:dLbl>
            <c:dLbl>
              <c:idx val="23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2-4630-4212-8D7D-B9F353EE283F}"/>
                </c:ext>
              </c:extLst>
            </c:dLbl>
            <c:dLbl>
              <c:idx val="23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3-4630-4212-8D7D-B9F353EE283F}"/>
                </c:ext>
              </c:extLst>
            </c:dLbl>
            <c:dLbl>
              <c:idx val="23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4-4630-4212-8D7D-B9F353EE283F}"/>
                </c:ext>
              </c:extLst>
            </c:dLbl>
            <c:dLbl>
              <c:idx val="23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5-4630-4212-8D7D-B9F353EE283F}"/>
                </c:ext>
              </c:extLst>
            </c:dLbl>
            <c:dLbl>
              <c:idx val="23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6-4630-4212-8D7D-B9F353EE283F}"/>
                </c:ext>
              </c:extLst>
            </c:dLbl>
            <c:dLbl>
              <c:idx val="23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7-4630-4212-8D7D-B9F353EE283F}"/>
                </c:ext>
              </c:extLst>
            </c:dLbl>
            <c:dLbl>
              <c:idx val="23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8-4630-4212-8D7D-B9F353EE283F}"/>
                </c:ext>
              </c:extLst>
            </c:dLbl>
            <c:dLbl>
              <c:idx val="23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9-4630-4212-8D7D-B9F353EE283F}"/>
                </c:ext>
              </c:extLst>
            </c:dLbl>
            <c:dLbl>
              <c:idx val="23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A-4630-4212-8D7D-B9F353EE283F}"/>
                </c:ext>
              </c:extLst>
            </c:dLbl>
            <c:dLbl>
              <c:idx val="23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B-4630-4212-8D7D-B9F353EE283F}"/>
                </c:ext>
              </c:extLst>
            </c:dLbl>
            <c:dLbl>
              <c:idx val="23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C-4630-4212-8D7D-B9F353EE283F}"/>
                </c:ext>
              </c:extLst>
            </c:dLbl>
            <c:dLbl>
              <c:idx val="23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D-4630-4212-8D7D-B9F353EE283F}"/>
                </c:ext>
              </c:extLst>
            </c:dLbl>
            <c:dLbl>
              <c:idx val="23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E-4630-4212-8D7D-B9F353EE283F}"/>
                </c:ext>
              </c:extLst>
            </c:dLbl>
            <c:dLbl>
              <c:idx val="23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F-4630-4212-8D7D-B9F353EE283F}"/>
                </c:ext>
              </c:extLst>
            </c:dLbl>
            <c:dLbl>
              <c:idx val="23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0-4630-4212-8D7D-B9F353EE283F}"/>
                </c:ext>
              </c:extLst>
            </c:dLbl>
            <c:dLbl>
              <c:idx val="23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1-4630-4212-8D7D-B9F353EE283F}"/>
                </c:ext>
              </c:extLst>
            </c:dLbl>
            <c:dLbl>
              <c:idx val="23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2-4630-4212-8D7D-B9F353EE283F}"/>
                </c:ext>
              </c:extLst>
            </c:dLbl>
            <c:dLbl>
              <c:idx val="23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3-4630-4212-8D7D-B9F353EE283F}"/>
                </c:ext>
              </c:extLst>
            </c:dLbl>
            <c:dLbl>
              <c:idx val="23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4-4630-4212-8D7D-B9F353EE283F}"/>
                </c:ext>
              </c:extLst>
            </c:dLbl>
            <c:dLbl>
              <c:idx val="23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5-4630-4212-8D7D-B9F353EE283F}"/>
                </c:ext>
              </c:extLst>
            </c:dLbl>
            <c:dLbl>
              <c:idx val="23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6-4630-4212-8D7D-B9F353EE283F}"/>
                </c:ext>
              </c:extLst>
            </c:dLbl>
            <c:dLbl>
              <c:idx val="23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7-4630-4212-8D7D-B9F353EE283F}"/>
                </c:ext>
              </c:extLst>
            </c:dLbl>
            <c:dLbl>
              <c:idx val="23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8-4630-4212-8D7D-B9F353EE283F}"/>
                </c:ext>
              </c:extLst>
            </c:dLbl>
            <c:dLbl>
              <c:idx val="23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9-4630-4212-8D7D-B9F353EE283F}"/>
                </c:ext>
              </c:extLst>
            </c:dLbl>
            <c:dLbl>
              <c:idx val="23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A-4630-4212-8D7D-B9F353EE283F}"/>
                </c:ext>
              </c:extLst>
            </c:dLbl>
            <c:dLbl>
              <c:idx val="23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B-4630-4212-8D7D-B9F353EE283F}"/>
                </c:ext>
              </c:extLst>
            </c:dLbl>
            <c:dLbl>
              <c:idx val="23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C-4630-4212-8D7D-B9F353EE283F}"/>
                </c:ext>
              </c:extLst>
            </c:dLbl>
            <c:dLbl>
              <c:idx val="23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D-4630-4212-8D7D-B9F353EE283F}"/>
                </c:ext>
              </c:extLst>
            </c:dLbl>
            <c:dLbl>
              <c:idx val="23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E-4630-4212-8D7D-B9F353EE283F}"/>
                </c:ext>
              </c:extLst>
            </c:dLbl>
            <c:dLbl>
              <c:idx val="23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F-4630-4212-8D7D-B9F353EE283F}"/>
                </c:ext>
              </c:extLst>
            </c:dLbl>
            <c:dLbl>
              <c:idx val="23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0-4630-4212-8D7D-B9F353EE283F}"/>
                </c:ext>
              </c:extLst>
            </c:dLbl>
            <c:dLbl>
              <c:idx val="23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1-4630-4212-8D7D-B9F353EE283F}"/>
                </c:ext>
              </c:extLst>
            </c:dLbl>
            <c:dLbl>
              <c:idx val="23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2-4630-4212-8D7D-B9F353EE283F}"/>
                </c:ext>
              </c:extLst>
            </c:dLbl>
            <c:dLbl>
              <c:idx val="23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3-4630-4212-8D7D-B9F353EE283F}"/>
                </c:ext>
              </c:extLst>
            </c:dLbl>
            <c:dLbl>
              <c:idx val="23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4-4630-4212-8D7D-B9F353EE283F}"/>
                </c:ext>
              </c:extLst>
            </c:dLbl>
            <c:dLbl>
              <c:idx val="23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5-4630-4212-8D7D-B9F353EE283F}"/>
                </c:ext>
              </c:extLst>
            </c:dLbl>
            <c:dLbl>
              <c:idx val="23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6-4630-4212-8D7D-B9F353EE283F}"/>
                </c:ext>
              </c:extLst>
            </c:dLbl>
            <c:dLbl>
              <c:idx val="23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7-4630-4212-8D7D-B9F353EE283F}"/>
                </c:ext>
              </c:extLst>
            </c:dLbl>
            <c:dLbl>
              <c:idx val="23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8-4630-4212-8D7D-B9F353EE283F}"/>
                </c:ext>
              </c:extLst>
            </c:dLbl>
            <c:dLbl>
              <c:idx val="23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9-4630-4212-8D7D-B9F353EE283F}"/>
                </c:ext>
              </c:extLst>
            </c:dLbl>
            <c:dLbl>
              <c:idx val="23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A-4630-4212-8D7D-B9F353EE283F}"/>
                </c:ext>
              </c:extLst>
            </c:dLbl>
            <c:dLbl>
              <c:idx val="23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B-4630-4212-8D7D-B9F353EE283F}"/>
                </c:ext>
              </c:extLst>
            </c:dLbl>
            <c:dLbl>
              <c:idx val="23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C-4630-4212-8D7D-B9F353EE283F}"/>
                </c:ext>
              </c:extLst>
            </c:dLbl>
            <c:dLbl>
              <c:idx val="23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D-4630-4212-8D7D-B9F353EE283F}"/>
                </c:ext>
              </c:extLst>
            </c:dLbl>
            <c:dLbl>
              <c:idx val="23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E-4630-4212-8D7D-B9F353EE283F}"/>
                </c:ext>
              </c:extLst>
            </c:dLbl>
            <c:dLbl>
              <c:idx val="23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F-4630-4212-8D7D-B9F353EE283F}"/>
                </c:ext>
              </c:extLst>
            </c:dLbl>
            <c:dLbl>
              <c:idx val="23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0-4630-4212-8D7D-B9F353EE283F}"/>
                </c:ext>
              </c:extLst>
            </c:dLbl>
            <c:dLbl>
              <c:idx val="23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1-4630-4212-8D7D-B9F353EE283F}"/>
                </c:ext>
              </c:extLst>
            </c:dLbl>
            <c:dLbl>
              <c:idx val="23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2-4630-4212-8D7D-B9F353EE283F}"/>
                </c:ext>
              </c:extLst>
            </c:dLbl>
            <c:dLbl>
              <c:idx val="23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3-4630-4212-8D7D-B9F353EE283F}"/>
                </c:ext>
              </c:extLst>
            </c:dLbl>
            <c:dLbl>
              <c:idx val="23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4-4630-4212-8D7D-B9F353EE283F}"/>
                </c:ext>
              </c:extLst>
            </c:dLbl>
            <c:dLbl>
              <c:idx val="23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5-4630-4212-8D7D-B9F353EE283F}"/>
                </c:ext>
              </c:extLst>
            </c:dLbl>
            <c:dLbl>
              <c:idx val="23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6-4630-4212-8D7D-B9F353EE283F}"/>
                </c:ext>
              </c:extLst>
            </c:dLbl>
            <c:dLbl>
              <c:idx val="23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7-4630-4212-8D7D-B9F353EE283F}"/>
                </c:ext>
              </c:extLst>
            </c:dLbl>
            <c:dLbl>
              <c:idx val="23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8-4630-4212-8D7D-B9F353EE283F}"/>
                </c:ext>
              </c:extLst>
            </c:dLbl>
            <c:dLbl>
              <c:idx val="23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9-4630-4212-8D7D-B9F353EE283F}"/>
                </c:ext>
              </c:extLst>
            </c:dLbl>
            <c:dLbl>
              <c:idx val="23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A-4630-4212-8D7D-B9F353EE283F}"/>
                </c:ext>
              </c:extLst>
            </c:dLbl>
            <c:dLbl>
              <c:idx val="23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B-4630-4212-8D7D-B9F353EE283F}"/>
                </c:ext>
              </c:extLst>
            </c:dLbl>
            <c:dLbl>
              <c:idx val="23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C-4630-4212-8D7D-B9F353EE283F}"/>
                </c:ext>
              </c:extLst>
            </c:dLbl>
            <c:dLbl>
              <c:idx val="23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D-4630-4212-8D7D-B9F353EE283F}"/>
                </c:ext>
              </c:extLst>
            </c:dLbl>
            <c:dLbl>
              <c:idx val="23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E-4630-4212-8D7D-B9F353EE283F}"/>
                </c:ext>
              </c:extLst>
            </c:dLbl>
            <c:dLbl>
              <c:idx val="23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F-4630-4212-8D7D-B9F353EE283F}"/>
                </c:ext>
              </c:extLst>
            </c:dLbl>
            <c:dLbl>
              <c:idx val="23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0-4630-4212-8D7D-B9F353EE283F}"/>
                </c:ext>
              </c:extLst>
            </c:dLbl>
            <c:dLbl>
              <c:idx val="24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1-4630-4212-8D7D-B9F353EE283F}"/>
                </c:ext>
              </c:extLst>
            </c:dLbl>
            <c:dLbl>
              <c:idx val="24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2-4630-4212-8D7D-B9F353EE283F}"/>
                </c:ext>
              </c:extLst>
            </c:dLbl>
            <c:dLbl>
              <c:idx val="24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3-4630-4212-8D7D-B9F353EE283F}"/>
                </c:ext>
              </c:extLst>
            </c:dLbl>
            <c:dLbl>
              <c:idx val="24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4-4630-4212-8D7D-B9F353EE283F}"/>
                </c:ext>
              </c:extLst>
            </c:dLbl>
            <c:dLbl>
              <c:idx val="24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5-4630-4212-8D7D-B9F353EE283F}"/>
                </c:ext>
              </c:extLst>
            </c:dLbl>
            <c:dLbl>
              <c:idx val="24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6-4630-4212-8D7D-B9F353EE283F}"/>
                </c:ext>
              </c:extLst>
            </c:dLbl>
            <c:dLbl>
              <c:idx val="24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7-4630-4212-8D7D-B9F353EE283F}"/>
                </c:ext>
              </c:extLst>
            </c:dLbl>
            <c:dLbl>
              <c:idx val="24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8-4630-4212-8D7D-B9F353EE283F}"/>
                </c:ext>
              </c:extLst>
            </c:dLbl>
            <c:dLbl>
              <c:idx val="24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9-4630-4212-8D7D-B9F353EE283F}"/>
                </c:ext>
              </c:extLst>
            </c:dLbl>
            <c:dLbl>
              <c:idx val="24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A-4630-4212-8D7D-B9F353EE283F}"/>
                </c:ext>
              </c:extLst>
            </c:dLbl>
            <c:dLbl>
              <c:idx val="24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B-4630-4212-8D7D-B9F353EE283F}"/>
                </c:ext>
              </c:extLst>
            </c:dLbl>
            <c:dLbl>
              <c:idx val="24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C-4630-4212-8D7D-B9F353EE283F}"/>
                </c:ext>
              </c:extLst>
            </c:dLbl>
            <c:dLbl>
              <c:idx val="24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D-4630-4212-8D7D-B9F353EE283F}"/>
                </c:ext>
              </c:extLst>
            </c:dLbl>
            <c:dLbl>
              <c:idx val="24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E-4630-4212-8D7D-B9F353EE283F}"/>
                </c:ext>
              </c:extLst>
            </c:dLbl>
            <c:dLbl>
              <c:idx val="24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F-4630-4212-8D7D-B9F353EE283F}"/>
                </c:ext>
              </c:extLst>
            </c:dLbl>
            <c:dLbl>
              <c:idx val="24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0-4630-4212-8D7D-B9F353EE283F}"/>
                </c:ext>
              </c:extLst>
            </c:dLbl>
            <c:dLbl>
              <c:idx val="24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1-4630-4212-8D7D-B9F353EE283F}"/>
                </c:ext>
              </c:extLst>
            </c:dLbl>
            <c:dLbl>
              <c:idx val="24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2-4630-4212-8D7D-B9F353EE283F}"/>
                </c:ext>
              </c:extLst>
            </c:dLbl>
            <c:dLbl>
              <c:idx val="24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3-4630-4212-8D7D-B9F353EE283F}"/>
                </c:ext>
              </c:extLst>
            </c:dLbl>
            <c:dLbl>
              <c:idx val="24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4-4630-4212-8D7D-B9F353EE283F}"/>
                </c:ext>
              </c:extLst>
            </c:dLbl>
            <c:dLbl>
              <c:idx val="24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5-4630-4212-8D7D-B9F353EE283F}"/>
                </c:ext>
              </c:extLst>
            </c:dLbl>
            <c:dLbl>
              <c:idx val="24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6-4630-4212-8D7D-B9F353EE283F}"/>
                </c:ext>
              </c:extLst>
            </c:dLbl>
            <c:dLbl>
              <c:idx val="24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7-4630-4212-8D7D-B9F353EE283F}"/>
                </c:ext>
              </c:extLst>
            </c:dLbl>
            <c:dLbl>
              <c:idx val="24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8-4630-4212-8D7D-B9F353EE283F}"/>
                </c:ext>
              </c:extLst>
            </c:dLbl>
            <c:dLbl>
              <c:idx val="24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9-4630-4212-8D7D-B9F353EE283F}"/>
                </c:ext>
              </c:extLst>
            </c:dLbl>
            <c:dLbl>
              <c:idx val="24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A-4630-4212-8D7D-B9F353EE283F}"/>
                </c:ext>
              </c:extLst>
            </c:dLbl>
            <c:dLbl>
              <c:idx val="24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B-4630-4212-8D7D-B9F353EE283F}"/>
                </c:ext>
              </c:extLst>
            </c:dLbl>
            <c:dLbl>
              <c:idx val="24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C-4630-4212-8D7D-B9F353EE283F}"/>
                </c:ext>
              </c:extLst>
            </c:dLbl>
            <c:dLbl>
              <c:idx val="24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D-4630-4212-8D7D-B9F353EE283F}"/>
                </c:ext>
              </c:extLst>
            </c:dLbl>
            <c:dLbl>
              <c:idx val="24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E-4630-4212-8D7D-B9F353EE283F}"/>
                </c:ext>
              </c:extLst>
            </c:dLbl>
            <c:dLbl>
              <c:idx val="24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F-4630-4212-8D7D-B9F353EE283F}"/>
                </c:ext>
              </c:extLst>
            </c:dLbl>
            <c:dLbl>
              <c:idx val="24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0-4630-4212-8D7D-B9F353EE283F}"/>
                </c:ext>
              </c:extLst>
            </c:dLbl>
            <c:dLbl>
              <c:idx val="24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1-4630-4212-8D7D-B9F353EE283F}"/>
                </c:ext>
              </c:extLst>
            </c:dLbl>
            <c:dLbl>
              <c:idx val="24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2-4630-4212-8D7D-B9F353EE283F}"/>
                </c:ext>
              </c:extLst>
            </c:dLbl>
            <c:dLbl>
              <c:idx val="24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3-4630-4212-8D7D-B9F353EE283F}"/>
                </c:ext>
              </c:extLst>
            </c:dLbl>
            <c:dLbl>
              <c:idx val="24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4-4630-4212-8D7D-B9F353EE283F}"/>
                </c:ext>
              </c:extLst>
            </c:dLbl>
            <c:dLbl>
              <c:idx val="24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5-4630-4212-8D7D-B9F353EE283F}"/>
                </c:ext>
              </c:extLst>
            </c:dLbl>
            <c:dLbl>
              <c:idx val="24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6-4630-4212-8D7D-B9F353EE283F}"/>
                </c:ext>
              </c:extLst>
            </c:dLbl>
            <c:dLbl>
              <c:idx val="24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7-4630-4212-8D7D-B9F353EE283F}"/>
                </c:ext>
              </c:extLst>
            </c:dLbl>
            <c:dLbl>
              <c:idx val="24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8-4630-4212-8D7D-B9F353EE283F}"/>
                </c:ext>
              </c:extLst>
            </c:dLbl>
            <c:dLbl>
              <c:idx val="24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9-4630-4212-8D7D-B9F353EE283F}"/>
                </c:ext>
              </c:extLst>
            </c:dLbl>
            <c:dLbl>
              <c:idx val="24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A-4630-4212-8D7D-B9F353EE283F}"/>
                </c:ext>
              </c:extLst>
            </c:dLbl>
            <c:dLbl>
              <c:idx val="24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B-4630-4212-8D7D-B9F353EE283F}"/>
                </c:ext>
              </c:extLst>
            </c:dLbl>
            <c:dLbl>
              <c:idx val="24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C-4630-4212-8D7D-B9F353EE283F}"/>
                </c:ext>
              </c:extLst>
            </c:dLbl>
            <c:dLbl>
              <c:idx val="24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D-4630-4212-8D7D-B9F353EE283F}"/>
                </c:ext>
              </c:extLst>
            </c:dLbl>
            <c:dLbl>
              <c:idx val="24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E-4630-4212-8D7D-B9F353EE283F}"/>
                </c:ext>
              </c:extLst>
            </c:dLbl>
            <c:dLbl>
              <c:idx val="24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F-4630-4212-8D7D-B9F353EE283F}"/>
                </c:ext>
              </c:extLst>
            </c:dLbl>
            <c:dLbl>
              <c:idx val="24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0-4630-4212-8D7D-B9F353EE283F}"/>
                </c:ext>
              </c:extLst>
            </c:dLbl>
            <c:dLbl>
              <c:idx val="24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1-4630-4212-8D7D-B9F353EE283F}"/>
                </c:ext>
              </c:extLst>
            </c:dLbl>
            <c:dLbl>
              <c:idx val="24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2-4630-4212-8D7D-B9F353EE283F}"/>
                </c:ext>
              </c:extLst>
            </c:dLbl>
            <c:dLbl>
              <c:idx val="24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3-4630-4212-8D7D-B9F353EE283F}"/>
                </c:ext>
              </c:extLst>
            </c:dLbl>
            <c:dLbl>
              <c:idx val="24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4-4630-4212-8D7D-B9F353EE283F}"/>
                </c:ext>
              </c:extLst>
            </c:dLbl>
            <c:dLbl>
              <c:idx val="24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5-4630-4212-8D7D-B9F353EE283F}"/>
                </c:ext>
              </c:extLst>
            </c:dLbl>
            <c:dLbl>
              <c:idx val="24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6-4630-4212-8D7D-B9F353EE283F}"/>
                </c:ext>
              </c:extLst>
            </c:dLbl>
            <c:dLbl>
              <c:idx val="24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7-4630-4212-8D7D-B9F353EE283F}"/>
                </c:ext>
              </c:extLst>
            </c:dLbl>
            <c:dLbl>
              <c:idx val="24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8-4630-4212-8D7D-B9F353EE283F}"/>
                </c:ext>
              </c:extLst>
            </c:dLbl>
            <c:dLbl>
              <c:idx val="24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9-4630-4212-8D7D-B9F353EE283F}"/>
                </c:ext>
              </c:extLst>
            </c:dLbl>
            <c:dLbl>
              <c:idx val="24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A-4630-4212-8D7D-B9F353EE283F}"/>
                </c:ext>
              </c:extLst>
            </c:dLbl>
            <c:dLbl>
              <c:idx val="24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B-4630-4212-8D7D-B9F353EE283F}"/>
                </c:ext>
              </c:extLst>
            </c:dLbl>
            <c:dLbl>
              <c:idx val="24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C-4630-4212-8D7D-B9F353EE283F}"/>
                </c:ext>
              </c:extLst>
            </c:dLbl>
            <c:dLbl>
              <c:idx val="24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D-4630-4212-8D7D-B9F353EE283F}"/>
                </c:ext>
              </c:extLst>
            </c:dLbl>
            <c:dLbl>
              <c:idx val="24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E-4630-4212-8D7D-B9F353EE283F}"/>
                </c:ext>
              </c:extLst>
            </c:dLbl>
            <c:dLbl>
              <c:idx val="24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F-4630-4212-8D7D-B9F353EE283F}"/>
                </c:ext>
              </c:extLst>
            </c:dLbl>
            <c:dLbl>
              <c:idx val="24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0-4630-4212-8D7D-B9F353EE283F}"/>
                </c:ext>
              </c:extLst>
            </c:dLbl>
            <c:dLbl>
              <c:idx val="24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1-4630-4212-8D7D-B9F353EE283F}"/>
                </c:ext>
              </c:extLst>
            </c:dLbl>
            <c:dLbl>
              <c:idx val="24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2-4630-4212-8D7D-B9F353EE283F}"/>
                </c:ext>
              </c:extLst>
            </c:dLbl>
            <c:dLbl>
              <c:idx val="24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3-4630-4212-8D7D-B9F353EE283F}"/>
                </c:ext>
              </c:extLst>
            </c:dLbl>
            <c:dLbl>
              <c:idx val="24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4-4630-4212-8D7D-B9F353EE283F}"/>
                </c:ext>
              </c:extLst>
            </c:dLbl>
            <c:dLbl>
              <c:idx val="24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5-4630-4212-8D7D-B9F353EE283F}"/>
                </c:ext>
              </c:extLst>
            </c:dLbl>
            <c:dLbl>
              <c:idx val="24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6-4630-4212-8D7D-B9F353EE283F}"/>
                </c:ext>
              </c:extLst>
            </c:dLbl>
            <c:dLbl>
              <c:idx val="24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7-4630-4212-8D7D-B9F353EE283F}"/>
                </c:ext>
              </c:extLst>
            </c:dLbl>
            <c:dLbl>
              <c:idx val="24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8-4630-4212-8D7D-B9F353EE283F}"/>
                </c:ext>
              </c:extLst>
            </c:dLbl>
            <c:dLbl>
              <c:idx val="24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9-4630-4212-8D7D-B9F353EE283F}"/>
                </c:ext>
              </c:extLst>
            </c:dLbl>
            <c:dLbl>
              <c:idx val="24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A-4630-4212-8D7D-B9F353EE283F}"/>
                </c:ext>
              </c:extLst>
            </c:dLbl>
            <c:dLbl>
              <c:idx val="24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B-4630-4212-8D7D-B9F353EE283F}"/>
                </c:ext>
              </c:extLst>
            </c:dLbl>
            <c:dLbl>
              <c:idx val="24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C-4630-4212-8D7D-B9F353EE283F}"/>
                </c:ext>
              </c:extLst>
            </c:dLbl>
            <c:dLbl>
              <c:idx val="24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D-4630-4212-8D7D-B9F353EE283F}"/>
                </c:ext>
              </c:extLst>
            </c:dLbl>
            <c:dLbl>
              <c:idx val="24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E-4630-4212-8D7D-B9F353EE283F}"/>
                </c:ext>
              </c:extLst>
            </c:dLbl>
            <c:dLbl>
              <c:idx val="24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F-4630-4212-8D7D-B9F353EE283F}"/>
                </c:ext>
              </c:extLst>
            </c:dLbl>
            <c:dLbl>
              <c:idx val="24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0-4630-4212-8D7D-B9F353EE283F}"/>
                </c:ext>
              </c:extLst>
            </c:dLbl>
            <c:dLbl>
              <c:idx val="24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1-4630-4212-8D7D-B9F353EE283F}"/>
                </c:ext>
              </c:extLst>
            </c:dLbl>
            <c:dLbl>
              <c:idx val="24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2-4630-4212-8D7D-B9F353EE283F}"/>
                </c:ext>
              </c:extLst>
            </c:dLbl>
            <c:dLbl>
              <c:idx val="24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3-4630-4212-8D7D-B9F353EE283F}"/>
                </c:ext>
              </c:extLst>
            </c:dLbl>
            <c:dLbl>
              <c:idx val="24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4-4630-4212-8D7D-B9F353EE283F}"/>
                </c:ext>
              </c:extLst>
            </c:dLbl>
            <c:dLbl>
              <c:idx val="24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5-4630-4212-8D7D-B9F353EE283F}"/>
                </c:ext>
              </c:extLst>
            </c:dLbl>
            <c:dLbl>
              <c:idx val="24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6-4630-4212-8D7D-B9F353EE283F}"/>
                </c:ext>
              </c:extLst>
            </c:dLbl>
            <c:dLbl>
              <c:idx val="24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7-4630-4212-8D7D-B9F353EE283F}"/>
                </c:ext>
              </c:extLst>
            </c:dLbl>
            <c:dLbl>
              <c:idx val="24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8-4630-4212-8D7D-B9F353EE283F}"/>
                </c:ext>
              </c:extLst>
            </c:dLbl>
            <c:dLbl>
              <c:idx val="24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9-4630-4212-8D7D-B9F353EE283F}"/>
                </c:ext>
              </c:extLst>
            </c:dLbl>
            <c:dLbl>
              <c:idx val="24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A-4630-4212-8D7D-B9F353EE283F}"/>
                </c:ext>
              </c:extLst>
            </c:dLbl>
            <c:dLbl>
              <c:idx val="24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B-4630-4212-8D7D-B9F353EE283F}"/>
                </c:ext>
              </c:extLst>
            </c:dLbl>
            <c:dLbl>
              <c:idx val="24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C-4630-4212-8D7D-B9F353EE283F}"/>
                </c:ext>
              </c:extLst>
            </c:dLbl>
            <c:dLbl>
              <c:idx val="24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D-4630-4212-8D7D-B9F353EE283F}"/>
                </c:ext>
              </c:extLst>
            </c:dLbl>
            <c:dLbl>
              <c:idx val="24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E-4630-4212-8D7D-B9F353EE283F}"/>
                </c:ext>
              </c:extLst>
            </c:dLbl>
            <c:dLbl>
              <c:idx val="24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F-4630-4212-8D7D-B9F353EE283F}"/>
                </c:ext>
              </c:extLst>
            </c:dLbl>
            <c:dLbl>
              <c:idx val="24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0-4630-4212-8D7D-B9F353EE283F}"/>
                </c:ext>
              </c:extLst>
            </c:dLbl>
            <c:dLbl>
              <c:idx val="24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1-4630-4212-8D7D-B9F353EE283F}"/>
                </c:ext>
              </c:extLst>
            </c:dLbl>
            <c:dLbl>
              <c:idx val="24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2-4630-4212-8D7D-B9F353EE283F}"/>
                </c:ext>
              </c:extLst>
            </c:dLbl>
            <c:dLbl>
              <c:idx val="24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3-4630-4212-8D7D-B9F353EE283F}"/>
                </c:ext>
              </c:extLst>
            </c:dLbl>
            <c:dLbl>
              <c:idx val="24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4-4630-4212-8D7D-B9F353EE283F}"/>
                </c:ext>
              </c:extLst>
            </c:dLbl>
            <c:dLbl>
              <c:idx val="25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5-4630-4212-8D7D-B9F353EE283F}"/>
                </c:ext>
              </c:extLst>
            </c:dLbl>
            <c:dLbl>
              <c:idx val="25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6-4630-4212-8D7D-B9F353EE283F}"/>
                </c:ext>
              </c:extLst>
            </c:dLbl>
            <c:dLbl>
              <c:idx val="25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7-4630-4212-8D7D-B9F353EE283F}"/>
                </c:ext>
              </c:extLst>
            </c:dLbl>
            <c:dLbl>
              <c:idx val="25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8-4630-4212-8D7D-B9F353EE283F}"/>
                </c:ext>
              </c:extLst>
            </c:dLbl>
            <c:dLbl>
              <c:idx val="25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9-4630-4212-8D7D-B9F353EE283F}"/>
                </c:ext>
              </c:extLst>
            </c:dLbl>
            <c:dLbl>
              <c:idx val="25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A-4630-4212-8D7D-B9F353EE283F}"/>
                </c:ext>
              </c:extLst>
            </c:dLbl>
            <c:dLbl>
              <c:idx val="25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B-4630-4212-8D7D-B9F353EE283F}"/>
                </c:ext>
              </c:extLst>
            </c:dLbl>
            <c:dLbl>
              <c:idx val="25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C-4630-4212-8D7D-B9F353EE283F}"/>
                </c:ext>
              </c:extLst>
            </c:dLbl>
            <c:dLbl>
              <c:idx val="25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D-4630-4212-8D7D-B9F353EE283F}"/>
                </c:ext>
              </c:extLst>
            </c:dLbl>
            <c:dLbl>
              <c:idx val="25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E-4630-4212-8D7D-B9F353EE283F}"/>
                </c:ext>
              </c:extLst>
            </c:dLbl>
            <c:dLbl>
              <c:idx val="25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F-4630-4212-8D7D-B9F353EE283F}"/>
                </c:ext>
              </c:extLst>
            </c:dLbl>
            <c:dLbl>
              <c:idx val="25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0-4630-4212-8D7D-B9F353EE283F}"/>
                </c:ext>
              </c:extLst>
            </c:dLbl>
            <c:dLbl>
              <c:idx val="25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1-4630-4212-8D7D-B9F353EE283F}"/>
                </c:ext>
              </c:extLst>
            </c:dLbl>
            <c:dLbl>
              <c:idx val="25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2-4630-4212-8D7D-B9F353EE283F}"/>
                </c:ext>
              </c:extLst>
            </c:dLbl>
            <c:dLbl>
              <c:idx val="25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3-4630-4212-8D7D-B9F353EE283F}"/>
                </c:ext>
              </c:extLst>
            </c:dLbl>
            <c:dLbl>
              <c:idx val="25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4-4630-4212-8D7D-B9F353EE283F}"/>
                </c:ext>
              </c:extLst>
            </c:dLbl>
            <c:dLbl>
              <c:idx val="25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5-4630-4212-8D7D-B9F353EE283F}"/>
                </c:ext>
              </c:extLst>
            </c:dLbl>
            <c:dLbl>
              <c:idx val="25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6-4630-4212-8D7D-B9F353EE283F}"/>
                </c:ext>
              </c:extLst>
            </c:dLbl>
            <c:dLbl>
              <c:idx val="25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7-4630-4212-8D7D-B9F353EE283F}"/>
                </c:ext>
              </c:extLst>
            </c:dLbl>
            <c:dLbl>
              <c:idx val="25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8-4630-4212-8D7D-B9F353EE283F}"/>
                </c:ext>
              </c:extLst>
            </c:dLbl>
            <c:dLbl>
              <c:idx val="25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9-4630-4212-8D7D-B9F353EE283F}"/>
                </c:ext>
              </c:extLst>
            </c:dLbl>
            <c:dLbl>
              <c:idx val="25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A-4630-4212-8D7D-B9F353EE283F}"/>
                </c:ext>
              </c:extLst>
            </c:dLbl>
            <c:dLbl>
              <c:idx val="25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B-4630-4212-8D7D-B9F353EE283F}"/>
                </c:ext>
              </c:extLst>
            </c:dLbl>
            <c:dLbl>
              <c:idx val="25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C-4630-4212-8D7D-B9F353EE283F}"/>
                </c:ext>
              </c:extLst>
            </c:dLbl>
            <c:dLbl>
              <c:idx val="25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D-4630-4212-8D7D-B9F353EE283F}"/>
                </c:ext>
              </c:extLst>
            </c:dLbl>
            <c:dLbl>
              <c:idx val="25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E-4630-4212-8D7D-B9F353EE283F}"/>
                </c:ext>
              </c:extLst>
            </c:dLbl>
            <c:dLbl>
              <c:idx val="25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F-4630-4212-8D7D-B9F353EE283F}"/>
                </c:ext>
              </c:extLst>
            </c:dLbl>
            <c:dLbl>
              <c:idx val="25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0-4630-4212-8D7D-B9F353EE283F}"/>
                </c:ext>
              </c:extLst>
            </c:dLbl>
            <c:dLbl>
              <c:idx val="25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1-4630-4212-8D7D-B9F353EE283F}"/>
                </c:ext>
              </c:extLst>
            </c:dLbl>
            <c:dLbl>
              <c:idx val="25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2-4630-4212-8D7D-B9F353EE283F}"/>
                </c:ext>
              </c:extLst>
            </c:dLbl>
            <c:dLbl>
              <c:idx val="25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3-4630-4212-8D7D-B9F353EE283F}"/>
                </c:ext>
              </c:extLst>
            </c:dLbl>
            <c:dLbl>
              <c:idx val="25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4-4630-4212-8D7D-B9F353EE283F}"/>
                </c:ext>
              </c:extLst>
            </c:dLbl>
            <c:dLbl>
              <c:idx val="25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5-4630-4212-8D7D-B9F353EE283F}"/>
                </c:ext>
              </c:extLst>
            </c:dLbl>
            <c:dLbl>
              <c:idx val="25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6-4630-4212-8D7D-B9F353EE283F}"/>
                </c:ext>
              </c:extLst>
            </c:dLbl>
            <c:dLbl>
              <c:idx val="25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7-4630-4212-8D7D-B9F353EE283F}"/>
                </c:ext>
              </c:extLst>
            </c:dLbl>
            <c:dLbl>
              <c:idx val="25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8-4630-4212-8D7D-B9F353EE283F}"/>
                </c:ext>
              </c:extLst>
            </c:dLbl>
            <c:dLbl>
              <c:idx val="25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9-4630-4212-8D7D-B9F353EE283F}"/>
                </c:ext>
              </c:extLst>
            </c:dLbl>
            <c:dLbl>
              <c:idx val="25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A-4630-4212-8D7D-B9F353EE283F}"/>
                </c:ext>
              </c:extLst>
            </c:dLbl>
            <c:dLbl>
              <c:idx val="25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B-4630-4212-8D7D-B9F353EE283F}"/>
                </c:ext>
              </c:extLst>
            </c:dLbl>
            <c:dLbl>
              <c:idx val="25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C-4630-4212-8D7D-B9F353EE283F}"/>
                </c:ext>
              </c:extLst>
            </c:dLbl>
            <c:dLbl>
              <c:idx val="25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D-4630-4212-8D7D-B9F353EE283F}"/>
                </c:ext>
              </c:extLst>
            </c:dLbl>
            <c:dLbl>
              <c:idx val="25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E-4630-4212-8D7D-B9F353EE283F}"/>
                </c:ext>
              </c:extLst>
            </c:dLbl>
            <c:dLbl>
              <c:idx val="25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F-4630-4212-8D7D-B9F353EE283F}"/>
                </c:ext>
              </c:extLst>
            </c:dLbl>
            <c:dLbl>
              <c:idx val="25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0-4630-4212-8D7D-B9F353EE283F}"/>
                </c:ext>
              </c:extLst>
            </c:dLbl>
            <c:dLbl>
              <c:idx val="25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1-4630-4212-8D7D-B9F353EE283F}"/>
                </c:ext>
              </c:extLst>
            </c:dLbl>
            <c:dLbl>
              <c:idx val="25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2-4630-4212-8D7D-B9F353EE283F}"/>
                </c:ext>
              </c:extLst>
            </c:dLbl>
            <c:dLbl>
              <c:idx val="25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3-4630-4212-8D7D-B9F353EE283F}"/>
                </c:ext>
              </c:extLst>
            </c:dLbl>
            <c:dLbl>
              <c:idx val="25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4-4630-4212-8D7D-B9F353EE283F}"/>
                </c:ext>
              </c:extLst>
            </c:dLbl>
            <c:dLbl>
              <c:idx val="25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5-4630-4212-8D7D-B9F353EE283F}"/>
                </c:ext>
              </c:extLst>
            </c:dLbl>
            <c:dLbl>
              <c:idx val="25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6-4630-4212-8D7D-B9F353EE283F}"/>
                </c:ext>
              </c:extLst>
            </c:dLbl>
            <c:dLbl>
              <c:idx val="25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7-4630-4212-8D7D-B9F353EE283F}"/>
                </c:ext>
              </c:extLst>
            </c:dLbl>
            <c:dLbl>
              <c:idx val="25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8-4630-4212-8D7D-B9F353EE283F}"/>
                </c:ext>
              </c:extLst>
            </c:dLbl>
            <c:dLbl>
              <c:idx val="25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9-4630-4212-8D7D-B9F353EE283F}"/>
                </c:ext>
              </c:extLst>
            </c:dLbl>
            <c:dLbl>
              <c:idx val="25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A-4630-4212-8D7D-B9F353EE283F}"/>
                </c:ext>
              </c:extLst>
            </c:dLbl>
            <c:dLbl>
              <c:idx val="25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B-4630-4212-8D7D-B9F353EE283F}"/>
                </c:ext>
              </c:extLst>
            </c:dLbl>
            <c:dLbl>
              <c:idx val="25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C-4630-4212-8D7D-B9F353EE283F}"/>
                </c:ext>
              </c:extLst>
            </c:dLbl>
            <c:dLbl>
              <c:idx val="25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D-4630-4212-8D7D-B9F353EE283F}"/>
                </c:ext>
              </c:extLst>
            </c:dLbl>
            <c:dLbl>
              <c:idx val="25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E-4630-4212-8D7D-B9F353EE283F}"/>
                </c:ext>
              </c:extLst>
            </c:dLbl>
            <c:dLbl>
              <c:idx val="25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F-4630-4212-8D7D-B9F353EE283F}"/>
                </c:ext>
              </c:extLst>
            </c:dLbl>
            <c:dLbl>
              <c:idx val="25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0-4630-4212-8D7D-B9F353EE283F}"/>
                </c:ext>
              </c:extLst>
            </c:dLbl>
            <c:dLbl>
              <c:idx val="25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1-4630-4212-8D7D-B9F353EE283F}"/>
                </c:ext>
              </c:extLst>
            </c:dLbl>
            <c:dLbl>
              <c:idx val="25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2-4630-4212-8D7D-B9F353EE283F}"/>
                </c:ext>
              </c:extLst>
            </c:dLbl>
            <c:dLbl>
              <c:idx val="25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3-4630-4212-8D7D-B9F353EE283F}"/>
                </c:ext>
              </c:extLst>
            </c:dLbl>
            <c:dLbl>
              <c:idx val="25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4-4630-4212-8D7D-B9F353EE283F}"/>
                </c:ext>
              </c:extLst>
            </c:dLbl>
            <c:dLbl>
              <c:idx val="25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5-4630-4212-8D7D-B9F353EE283F}"/>
                </c:ext>
              </c:extLst>
            </c:dLbl>
            <c:dLbl>
              <c:idx val="25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6-4630-4212-8D7D-B9F353EE283F}"/>
                </c:ext>
              </c:extLst>
            </c:dLbl>
            <c:dLbl>
              <c:idx val="25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7-4630-4212-8D7D-B9F353EE283F}"/>
                </c:ext>
              </c:extLst>
            </c:dLbl>
            <c:dLbl>
              <c:idx val="25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8-4630-4212-8D7D-B9F353EE283F}"/>
                </c:ext>
              </c:extLst>
            </c:dLbl>
            <c:dLbl>
              <c:idx val="25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9-4630-4212-8D7D-B9F353EE283F}"/>
                </c:ext>
              </c:extLst>
            </c:dLbl>
            <c:dLbl>
              <c:idx val="25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A-4630-4212-8D7D-B9F353EE283F}"/>
                </c:ext>
              </c:extLst>
            </c:dLbl>
            <c:dLbl>
              <c:idx val="25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B-4630-4212-8D7D-B9F353EE283F}"/>
                </c:ext>
              </c:extLst>
            </c:dLbl>
            <c:dLbl>
              <c:idx val="25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C-4630-4212-8D7D-B9F353EE283F}"/>
                </c:ext>
              </c:extLst>
            </c:dLbl>
            <c:dLbl>
              <c:idx val="25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D-4630-4212-8D7D-B9F353EE283F}"/>
                </c:ext>
              </c:extLst>
            </c:dLbl>
            <c:dLbl>
              <c:idx val="25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E-4630-4212-8D7D-B9F353EE283F}"/>
                </c:ext>
              </c:extLst>
            </c:dLbl>
            <c:dLbl>
              <c:idx val="25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F-4630-4212-8D7D-B9F353EE283F}"/>
                </c:ext>
              </c:extLst>
            </c:dLbl>
            <c:dLbl>
              <c:idx val="25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0-4630-4212-8D7D-B9F353EE283F}"/>
                </c:ext>
              </c:extLst>
            </c:dLbl>
            <c:dLbl>
              <c:idx val="25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1-4630-4212-8D7D-B9F353EE283F}"/>
                </c:ext>
              </c:extLst>
            </c:dLbl>
            <c:dLbl>
              <c:idx val="25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2-4630-4212-8D7D-B9F353EE283F}"/>
                </c:ext>
              </c:extLst>
            </c:dLbl>
            <c:dLbl>
              <c:idx val="25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3-4630-4212-8D7D-B9F353EE283F}"/>
                </c:ext>
              </c:extLst>
            </c:dLbl>
            <c:dLbl>
              <c:idx val="25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4-4630-4212-8D7D-B9F353EE283F}"/>
                </c:ext>
              </c:extLst>
            </c:dLbl>
            <c:dLbl>
              <c:idx val="25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5-4630-4212-8D7D-B9F353EE283F}"/>
                </c:ext>
              </c:extLst>
            </c:dLbl>
            <c:dLbl>
              <c:idx val="25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6-4630-4212-8D7D-B9F353EE283F}"/>
                </c:ext>
              </c:extLst>
            </c:dLbl>
            <c:dLbl>
              <c:idx val="25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7-4630-4212-8D7D-B9F353EE283F}"/>
                </c:ext>
              </c:extLst>
            </c:dLbl>
            <c:dLbl>
              <c:idx val="25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8-4630-4212-8D7D-B9F353EE283F}"/>
                </c:ext>
              </c:extLst>
            </c:dLbl>
            <c:dLbl>
              <c:idx val="25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9-4630-4212-8D7D-B9F353EE283F}"/>
                </c:ext>
              </c:extLst>
            </c:dLbl>
            <c:dLbl>
              <c:idx val="25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A-4630-4212-8D7D-B9F353EE283F}"/>
                </c:ext>
              </c:extLst>
            </c:dLbl>
            <c:dLbl>
              <c:idx val="25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B-4630-4212-8D7D-B9F353EE283F}"/>
                </c:ext>
              </c:extLst>
            </c:dLbl>
            <c:dLbl>
              <c:idx val="25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C-4630-4212-8D7D-B9F353EE283F}"/>
                </c:ext>
              </c:extLst>
            </c:dLbl>
            <c:dLbl>
              <c:idx val="25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D-4630-4212-8D7D-B9F353EE283F}"/>
                </c:ext>
              </c:extLst>
            </c:dLbl>
            <c:dLbl>
              <c:idx val="25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E-4630-4212-8D7D-B9F353EE283F}"/>
                </c:ext>
              </c:extLst>
            </c:dLbl>
            <c:dLbl>
              <c:idx val="25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F-4630-4212-8D7D-B9F353EE283F}"/>
                </c:ext>
              </c:extLst>
            </c:dLbl>
            <c:dLbl>
              <c:idx val="25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0-4630-4212-8D7D-B9F353EE283F}"/>
                </c:ext>
              </c:extLst>
            </c:dLbl>
            <c:dLbl>
              <c:idx val="25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1-4630-4212-8D7D-B9F353EE283F}"/>
                </c:ext>
              </c:extLst>
            </c:dLbl>
            <c:dLbl>
              <c:idx val="25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2-4630-4212-8D7D-B9F353EE283F}"/>
                </c:ext>
              </c:extLst>
            </c:dLbl>
            <c:dLbl>
              <c:idx val="25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3-4630-4212-8D7D-B9F353EE283F}"/>
                </c:ext>
              </c:extLst>
            </c:dLbl>
            <c:dLbl>
              <c:idx val="25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4-4630-4212-8D7D-B9F353EE283F}"/>
                </c:ext>
              </c:extLst>
            </c:dLbl>
            <c:dLbl>
              <c:idx val="25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5-4630-4212-8D7D-B9F353EE283F}"/>
                </c:ext>
              </c:extLst>
            </c:dLbl>
            <c:dLbl>
              <c:idx val="25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6-4630-4212-8D7D-B9F353EE283F}"/>
                </c:ext>
              </c:extLst>
            </c:dLbl>
            <c:dLbl>
              <c:idx val="25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7-4630-4212-8D7D-B9F353EE283F}"/>
                </c:ext>
              </c:extLst>
            </c:dLbl>
            <c:dLbl>
              <c:idx val="25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8-4630-4212-8D7D-B9F353EE283F}"/>
                </c:ext>
              </c:extLst>
            </c:dLbl>
            <c:dLbl>
              <c:idx val="26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9-4630-4212-8D7D-B9F353EE283F}"/>
                </c:ext>
              </c:extLst>
            </c:dLbl>
            <c:dLbl>
              <c:idx val="26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A-4630-4212-8D7D-B9F353EE283F}"/>
                </c:ext>
              </c:extLst>
            </c:dLbl>
            <c:dLbl>
              <c:idx val="26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B-4630-4212-8D7D-B9F353EE283F}"/>
                </c:ext>
              </c:extLst>
            </c:dLbl>
            <c:dLbl>
              <c:idx val="26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C-4630-4212-8D7D-B9F353EE283F}"/>
                </c:ext>
              </c:extLst>
            </c:dLbl>
            <c:dLbl>
              <c:idx val="26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D-4630-4212-8D7D-B9F353EE283F}"/>
                </c:ext>
              </c:extLst>
            </c:dLbl>
            <c:dLbl>
              <c:idx val="26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E-4630-4212-8D7D-B9F353EE283F}"/>
                </c:ext>
              </c:extLst>
            </c:dLbl>
            <c:dLbl>
              <c:idx val="26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F-4630-4212-8D7D-B9F353EE283F}"/>
                </c:ext>
              </c:extLst>
            </c:dLbl>
            <c:dLbl>
              <c:idx val="26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0-4630-4212-8D7D-B9F353EE283F}"/>
                </c:ext>
              </c:extLst>
            </c:dLbl>
            <c:dLbl>
              <c:idx val="26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1-4630-4212-8D7D-B9F353EE283F}"/>
                </c:ext>
              </c:extLst>
            </c:dLbl>
            <c:dLbl>
              <c:idx val="26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2-4630-4212-8D7D-B9F353EE283F}"/>
                </c:ext>
              </c:extLst>
            </c:dLbl>
            <c:dLbl>
              <c:idx val="26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3-4630-4212-8D7D-B9F353EE283F}"/>
                </c:ext>
              </c:extLst>
            </c:dLbl>
            <c:dLbl>
              <c:idx val="26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4-4630-4212-8D7D-B9F353EE283F}"/>
                </c:ext>
              </c:extLst>
            </c:dLbl>
            <c:dLbl>
              <c:idx val="26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5-4630-4212-8D7D-B9F353EE283F}"/>
                </c:ext>
              </c:extLst>
            </c:dLbl>
            <c:dLbl>
              <c:idx val="26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6-4630-4212-8D7D-B9F353EE283F}"/>
                </c:ext>
              </c:extLst>
            </c:dLbl>
            <c:dLbl>
              <c:idx val="26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7-4630-4212-8D7D-B9F353EE283F}"/>
                </c:ext>
              </c:extLst>
            </c:dLbl>
            <c:dLbl>
              <c:idx val="26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8-4630-4212-8D7D-B9F353EE283F}"/>
                </c:ext>
              </c:extLst>
            </c:dLbl>
            <c:dLbl>
              <c:idx val="26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9-4630-4212-8D7D-B9F353EE283F}"/>
                </c:ext>
              </c:extLst>
            </c:dLbl>
            <c:dLbl>
              <c:idx val="26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A-4630-4212-8D7D-B9F353EE283F}"/>
                </c:ext>
              </c:extLst>
            </c:dLbl>
            <c:dLbl>
              <c:idx val="26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B-4630-4212-8D7D-B9F353EE283F}"/>
                </c:ext>
              </c:extLst>
            </c:dLbl>
            <c:dLbl>
              <c:idx val="26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C-4630-4212-8D7D-B9F353EE283F}"/>
                </c:ext>
              </c:extLst>
            </c:dLbl>
            <c:dLbl>
              <c:idx val="26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D-4630-4212-8D7D-B9F353EE283F}"/>
                </c:ext>
              </c:extLst>
            </c:dLbl>
            <c:dLbl>
              <c:idx val="26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E-4630-4212-8D7D-B9F353EE283F}"/>
                </c:ext>
              </c:extLst>
            </c:dLbl>
            <c:dLbl>
              <c:idx val="26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F-4630-4212-8D7D-B9F353EE283F}"/>
                </c:ext>
              </c:extLst>
            </c:dLbl>
            <c:dLbl>
              <c:idx val="26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0-4630-4212-8D7D-B9F353EE283F}"/>
                </c:ext>
              </c:extLst>
            </c:dLbl>
            <c:dLbl>
              <c:idx val="26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1-4630-4212-8D7D-B9F353EE283F}"/>
                </c:ext>
              </c:extLst>
            </c:dLbl>
            <c:dLbl>
              <c:idx val="26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2-4630-4212-8D7D-B9F353EE283F}"/>
                </c:ext>
              </c:extLst>
            </c:dLbl>
            <c:dLbl>
              <c:idx val="26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3-4630-4212-8D7D-B9F353EE283F}"/>
                </c:ext>
              </c:extLst>
            </c:dLbl>
            <c:dLbl>
              <c:idx val="26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4-4630-4212-8D7D-B9F353EE283F}"/>
                </c:ext>
              </c:extLst>
            </c:dLbl>
            <c:dLbl>
              <c:idx val="26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5-4630-4212-8D7D-B9F353EE283F}"/>
                </c:ext>
              </c:extLst>
            </c:dLbl>
            <c:dLbl>
              <c:idx val="26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6-4630-4212-8D7D-B9F353EE283F}"/>
                </c:ext>
              </c:extLst>
            </c:dLbl>
            <c:dLbl>
              <c:idx val="26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7-4630-4212-8D7D-B9F353EE283F}"/>
                </c:ext>
              </c:extLst>
            </c:dLbl>
            <c:dLbl>
              <c:idx val="26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8-4630-4212-8D7D-B9F353EE283F}"/>
                </c:ext>
              </c:extLst>
            </c:dLbl>
            <c:dLbl>
              <c:idx val="26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9-4630-4212-8D7D-B9F353EE283F}"/>
                </c:ext>
              </c:extLst>
            </c:dLbl>
            <c:dLbl>
              <c:idx val="26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A-4630-4212-8D7D-B9F353EE283F}"/>
                </c:ext>
              </c:extLst>
            </c:dLbl>
            <c:dLbl>
              <c:idx val="26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B-4630-4212-8D7D-B9F353EE283F}"/>
                </c:ext>
              </c:extLst>
            </c:dLbl>
            <c:dLbl>
              <c:idx val="26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C-4630-4212-8D7D-B9F353EE283F}"/>
                </c:ext>
              </c:extLst>
            </c:dLbl>
            <c:dLbl>
              <c:idx val="26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D-4630-4212-8D7D-B9F353EE283F}"/>
                </c:ext>
              </c:extLst>
            </c:dLbl>
            <c:dLbl>
              <c:idx val="26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E-4630-4212-8D7D-B9F353EE283F}"/>
                </c:ext>
              </c:extLst>
            </c:dLbl>
            <c:dLbl>
              <c:idx val="26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F-4630-4212-8D7D-B9F353EE283F}"/>
                </c:ext>
              </c:extLst>
            </c:dLbl>
            <c:dLbl>
              <c:idx val="26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0-4630-4212-8D7D-B9F353EE283F}"/>
                </c:ext>
              </c:extLst>
            </c:dLbl>
            <c:dLbl>
              <c:idx val="26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1-4630-4212-8D7D-B9F353EE283F}"/>
                </c:ext>
              </c:extLst>
            </c:dLbl>
            <c:dLbl>
              <c:idx val="26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2-4630-4212-8D7D-B9F353EE283F}"/>
                </c:ext>
              </c:extLst>
            </c:dLbl>
            <c:dLbl>
              <c:idx val="26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3-4630-4212-8D7D-B9F353EE283F}"/>
                </c:ext>
              </c:extLst>
            </c:dLbl>
            <c:dLbl>
              <c:idx val="26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4-4630-4212-8D7D-B9F353EE283F}"/>
                </c:ext>
              </c:extLst>
            </c:dLbl>
            <c:dLbl>
              <c:idx val="26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5-4630-4212-8D7D-B9F353EE283F}"/>
                </c:ext>
              </c:extLst>
            </c:dLbl>
            <c:dLbl>
              <c:idx val="26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6-4630-4212-8D7D-B9F353EE283F}"/>
                </c:ext>
              </c:extLst>
            </c:dLbl>
            <c:dLbl>
              <c:idx val="26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7-4630-4212-8D7D-B9F353EE283F}"/>
                </c:ext>
              </c:extLst>
            </c:dLbl>
            <c:dLbl>
              <c:idx val="26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8-4630-4212-8D7D-B9F353EE283F}"/>
                </c:ext>
              </c:extLst>
            </c:dLbl>
            <c:dLbl>
              <c:idx val="26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9-4630-4212-8D7D-B9F353EE283F}"/>
                </c:ext>
              </c:extLst>
            </c:dLbl>
            <c:dLbl>
              <c:idx val="26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A-4630-4212-8D7D-B9F353EE283F}"/>
                </c:ext>
              </c:extLst>
            </c:dLbl>
            <c:dLbl>
              <c:idx val="26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B-4630-4212-8D7D-B9F353EE283F}"/>
                </c:ext>
              </c:extLst>
            </c:dLbl>
            <c:dLbl>
              <c:idx val="26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C-4630-4212-8D7D-B9F353EE283F}"/>
                </c:ext>
              </c:extLst>
            </c:dLbl>
            <c:dLbl>
              <c:idx val="26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D-4630-4212-8D7D-B9F353EE283F}"/>
                </c:ext>
              </c:extLst>
            </c:dLbl>
            <c:dLbl>
              <c:idx val="26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E-4630-4212-8D7D-B9F353EE283F}"/>
                </c:ext>
              </c:extLst>
            </c:dLbl>
            <c:dLbl>
              <c:idx val="26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F-4630-4212-8D7D-B9F353EE283F}"/>
                </c:ext>
              </c:extLst>
            </c:dLbl>
            <c:dLbl>
              <c:idx val="26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0-4630-4212-8D7D-B9F353EE283F}"/>
                </c:ext>
              </c:extLst>
            </c:dLbl>
            <c:dLbl>
              <c:idx val="26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1-4630-4212-8D7D-B9F353EE283F}"/>
                </c:ext>
              </c:extLst>
            </c:dLbl>
            <c:dLbl>
              <c:idx val="26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2-4630-4212-8D7D-B9F353EE283F}"/>
                </c:ext>
              </c:extLst>
            </c:dLbl>
            <c:dLbl>
              <c:idx val="26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3-4630-4212-8D7D-B9F353EE283F}"/>
                </c:ext>
              </c:extLst>
            </c:dLbl>
            <c:dLbl>
              <c:idx val="26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4-4630-4212-8D7D-B9F353EE283F}"/>
                </c:ext>
              </c:extLst>
            </c:dLbl>
            <c:dLbl>
              <c:idx val="26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5-4630-4212-8D7D-B9F353EE283F}"/>
                </c:ext>
              </c:extLst>
            </c:dLbl>
            <c:dLbl>
              <c:idx val="26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6-4630-4212-8D7D-B9F353EE283F}"/>
                </c:ext>
              </c:extLst>
            </c:dLbl>
            <c:dLbl>
              <c:idx val="26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7-4630-4212-8D7D-B9F353EE283F}"/>
                </c:ext>
              </c:extLst>
            </c:dLbl>
            <c:dLbl>
              <c:idx val="26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8-4630-4212-8D7D-B9F353EE283F}"/>
                </c:ext>
              </c:extLst>
            </c:dLbl>
            <c:dLbl>
              <c:idx val="26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9-4630-4212-8D7D-B9F353EE283F}"/>
                </c:ext>
              </c:extLst>
            </c:dLbl>
            <c:dLbl>
              <c:idx val="26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A-4630-4212-8D7D-B9F353EE283F}"/>
                </c:ext>
              </c:extLst>
            </c:dLbl>
            <c:dLbl>
              <c:idx val="26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B-4630-4212-8D7D-B9F353EE283F}"/>
                </c:ext>
              </c:extLst>
            </c:dLbl>
            <c:dLbl>
              <c:idx val="26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C-4630-4212-8D7D-B9F353EE283F}"/>
                </c:ext>
              </c:extLst>
            </c:dLbl>
            <c:dLbl>
              <c:idx val="26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D-4630-4212-8D7D-B9F353EE283F}"/>
                </c:ext>
              </c:extLst>
            </c:dLbl>
            <c:dLbl>
              <c:idx val="26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E-4630-4212-8D7D-B9F353EE283F}"/>
                </c:ext>
              </c:extLst>
            </c:dLbl>
            <c:dLbl>
              <c:idx val="26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F-4630-4212-8D7D-B9F353EE283F}"/>
                </c:ext>
              </c:extLst>
            </c:dLbl>
            <c:dLbl>
              <c:idx val="26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0-4630-4212-8D7D-B9F353EE283F}"/>
                </c:ext>
              </c:extLst>
            </c:dLbl>
            <c:dLbl>
              <c:idx val="26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1-4630-4212-8D7D-B9F353EE283F}"/>
                </c:ext>
              </c:extLst>
            </c:dLbl>
            <c:dLbl>
              <c:idx val="26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2-4630-4212-8D7D-B9F353EE283F}"/>
                </c:ext>
              </c:extLst>
            </c:dLbl>
            <c:dLbl>
              <c:idx val="26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3-4630-4212-8D7D-B9F353EE283F}"/>
                </c:ext>
              </c:extLst>
            </c:dLbl>
            <c:dLbl>
              <c:idx val="26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4-4630-4212-8D7D-B9F353EE283F}"/>
                </c:ext>
              </c:extLst>
            </c:dLbl>
            <c:dLbl>
              <c:idx val="26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5-4630-4212-8D7D-B9F353EE283F}"/>
                </c:ext>
              </c:extLst>
            </c:dLbl>
            <c:dLbl>
              <c:idx val="26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6-4630-4212-8D7D-B9F353EE283F}"/>
                </c:ext>
              </c:extLst>
            </c:dLbl>
            <c:dLbl>
              <c:idx val="26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7-4630-4212-8D7D-B9F353EE283F}"/>
                </c:ext>
              </c:extLst>
            </c:dLbl>
            <c:dLbl>
              <c:idx val="26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8-4630-4212-8D7D-B9F353EE283F}"/>
                </c:ext>
              </c:extLst>
            </c:dLbl>
            <c:dLbl>
              <c:idx val="26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9-4630-4212-8D7D-B9F353EE283F}"/>
                </c:ext>
              </c:extLst>
            </c:dLbl>
            <c:dLbl>
              <c:idx val="26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A-4630-4212-8D7D-B9F353EE283F}"/>
                </c:ext>
              </c:extLst>
            </c:dLbl>
            <c:dLbl>
              <c:idx val="26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B-4630-4212-8D7D-B9F353EE283F}"/>
                </c:ext>
              </c:extLst>
            </c:dLbl>
            <c:dLbl>
              <c:idx val="26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C-4630-4212-8D7D-B9F353EE283F}"/>
                </c:ext>
              </c:extLst>
            </c:dLbl>
            <c:dLbl>
              <c:idx val="26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D-4630-4212-8D7D-B9F353EE283F}"/>
                </c:ext>
              </c:extLst>
            </c:dLbl>
            <c:dLbl>
              <c:idx val="26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E-4630-4212-8D7D-B9F353EE283F}"/>
                </c:ext>
              </c:extLst>
            </c:dLbl>
            <c:dLbl>
              <c:idx val="26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F-4630-4212-8D7D-B9F353EE283F}"/>
                </c:ext>
              </c:extLst>
            </c:dLbl>
            <c:dLbl>
              <c:idx val="26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0-4630-4212-8D7D-B9F353EE283F}"/>
                </c:ext>
              </c:extLst>
            </c:dLbl>
            <c:dLbl>
              <c:idx val="26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1-4630-4212-8D7D-B9F353EE283F}"/>
                </c:ext>
              </c:extLst>
            </c:dLbl>
            <c:dLbl>
              <c:idx val="26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2-4630-4212-8D7D-B9F353EE283F}"/>
                </c:ext>
              </c:extLst>
            </c:dLbl>
            <c:dLbl>
              <c:idx val="26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3-4630-4212-8D7D-B9F353EE283F}"/>
                </c:ext>
              </c:extLst>
            </c:dLbl>
            <c:dLbl>
              <c:idx val="26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4-4630-4212-8D7D-B9F353EE283F}"/>
                </c:ext>
              </c:extLst>
            </c:dLbl>
            <c:dLbl>
              <c:idx val="26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5-4630-4212-8D7D-B9F353EE283F}"/>
                </c:ext>
              </c:extLst>
            </c:dLbl>
            <c:dLbl>
              <c:idx val="26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6-4630-4212-8D7D-B9F353EE283F}"/>
                </c:ext>
              </c:extLst>
            </c:dLbl>
            <c:dLbl>
              <c:idx val="26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7-4630-4212-8D7D-B9F353EE283F}"/>
                </c:ext>
              </c:extLst>
            </c:dLbl>
            <c:dLbl>
              <c:idx val="26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8-4630-4212-8D7D-B9F353EE283F}"/>
                </c:ext>
              </c:extLst>
            </c:dLbl>
            <c:dLbl>
              <c:idx val="26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9-4630-4212-8D7D-B9F353EE283F}"/>
                </c:ext>
              </c:extLst>
            </c:dLbl>
            <c:dLbl>
              <c:idx val="26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A-4630-4212-8D7D-B9F353EE283F}"/>
                </c:ext>
              </c:extLst>
            </c:dLbl>
            <c:dLbl>
              <c:idx val="26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B-4630-4212-8D7D-B9F353EE283F}"/>
                </c:ext>
              </c:extLst>
            </c:dLbl>
            <c:dLbl>
              <c:idx val="26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C-4630-4212-8D7D-B9F353EE283F}"/>
                </c:ext>
              </c:extLst>
            </c:dLbl>
            <c:dLbl>
              <c:idx val="27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D-4630-4212-8D7D-B9F353EE283F}"/>
                </c:ext>
              </c:extLst>
            </c:dLbl>
            <c:dLbl>
              <c:idx val="27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E-4630-4212-8D7D-B9F353EE283F}"/>
                </c:ext>
              </c:extLst>
            </c:dLbl>
            <c:dLbl>
              <c:idx val="27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F-4630-4212-8D7D-B9F353EE283F}"/>
                </c:ext>
              </c:extLst>
            </c:dLbl>
            <c:dLbl>
              <c:idx val="27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0-4630-4212-8D7D-B9F353EE283F}"/>
                </c:ext>
              </c:extLst>
            </c:dLbl>
            <c:dLbl>
              <c:idx val="27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1-4630-4212-8D7D-B9F353EE283F}"/>
                </c:ext>
              </c:extLst>
            </c:dLbl>
            <c:dLbl>
              <c:idx val="27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2-4630-4212-8D7D-B9F353EE283F}"/>
                </c:ext>
              </c:extLst>
            </c:dLbl>
            <c:dLbl>
              <c:idx val="27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3-4630-4212-8D7D-B9F353EE283F}"/>
                </c:ext>
              </c:extLst>
            </c:dLbl>
            <c:dLbl>
              <c:idx val="27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4-4630-4212-8D7D-B9F353EE283F}"/>
                </c:ext>
              </c:extLst>
            </c:dLbl>
            <c:dLbl>
              <c:idx val="27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5-4630-4212-8D7D-B9F353EE283F}"/>
                </c:ext>
              </c:extLst>
            </c:dLbl>
            <c:dLbl>
              <c:idx val="27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6-4630-4212-8D7D-B9F353EE283F}"/>
                </c:ext>
              </c:extLst>
            </c:dLbl>
            <c:dLbl>
              <c:idx val="27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7-4630-4212-8D7D-B9F353EE283F}"/>
                </c:ext>
              </c:extLst>
            </c:dLbl>
            <c:dLbl>
              <c:idx val="27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8-4630-4212-8D7D-B9F353EE283F}"/>
                </c:ext>
              </c:extLst>
            </c:dLbl>
            <c:dLbl>
              <c:idx val="27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9-4630-4212-8D7D-B9F353EE283F}"/>
                </c:ext>
              </c:extLst>
            </c:dLbl>
            <c:dLbl>
              <c:idx val="27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A-4630-4212-8D7D-B9F353EE283F}"/>
                </c:ext>
              </c:extLst>
            </c:dLbl>
            <c:dLbl>
              <c:idx val="27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B-4630-4212-8D7D-B9F353EE283F}"/>
                </c:ext>
              </c:extLst>
            </c:dLbl>
            <c:dLbl>
              <c:idx val="27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C-4630-4212-8D7D-B9F353EE283F}"/>
                </c:ext>
              </c:extLst>
            </c:dLbl>
            <c:dLbl>
              <c:idx val="27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D-4630-4212-8D7D-B9F353EE283F}"/>
                </c:ext>
              </c:extLst>
            </c:dLbl>
            <c:dLbl>
              <c:idx val="27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E-4630-4212-8D7D-B9F353EE283F}"/>
                </c:ext>
              </c:extLst>
            </c:dLbl>
            <c:dLbl>
              <c:idx val="27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F-4630-4212-8D7D-B9F353EE283F}"/>
                </c:ext>
              </c:extLst>
            </c:dLbl>
            <c:dLbl>
              <c:idx val="27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0-4630-4212-8D7D-B9F353EE283F}"/>
                </c:ext>
              </c:extLst>
            </c:dLbl>
            <c:dLbl>
              <c:idx val="27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1-4630-4212-8D7D-B9F353EE283F}"/>
                </c:ext>
              </c:extLst>
            </c:dLbl>
            <c:dLbl>
              <c:idx val="27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2-4630-4212-8D7D-B9F353EE283F}"/>
                </c:ext>
              </c:extLst>
            </c:dLbl>
            <c:dLbl>
              <c:idx val="27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3-4630-4212-8D7D-B9F353EE283F}"/>
                </c:ext>
              </c:extLst>
            </c:dLbl>
            <c:dLbl>
              <c:idx val="27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4-4630-4212-8D7D-B9F353EE283F}"/>
                </c:ext>
              </c:extLst>
            </c:dLbl>
            <c:dLbl>
              <c:idx val="27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5-4630-4212-8D7D-B9F353EE283F}"/>
                </c:ext>
              </c:extLst>
            </c:dLbl>
            <c:dLbl>
              <c:idx val="27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6-4630-4212-8D7D-B9F353EE283F}"/>
                </c:ext>
              </c:extLst>
            </c:dLbl>
            <c:dLbl>
              <c:idx val="27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7-4630-4212-8D7D-B9F353EE283F}"/>
                </c:ext>
              </c:extLst>
            </c:dLbl>
            <c:dLbl>
              <c:idx val="27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8-4630-4212-8D7D-B9F353EE283F}"/>
                </c:ext>
              </c:extLst>
            </c:dLbl>
            <c:dLbl>
              <c:idx val="27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9-4630-4212-8D7D-B9F353EE283F}"/>
                </c:ext>
              </c:extLst>
            </c:dLbl>
            <c:dLbl>
              <c:idx val="27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A-4630-4212-8D7D-B9F353EE283F}"/>
                </c:ext>
              </c:extLst>
            </c:dLbl>
            <c:dLbl>
              <c:idx val="27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B-4630-4212-8D7D-B9F353EE283F}"/>
                </c:ext>
              </c:extLst>
            </c:dLbl>
            <c:dLbl>
              <c:idx val="27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C-4630-4212-8D7D-B9F353EE283F}"/>
                </c:ext>
              </c:extLst>
            </c:dLbl>
            <c:dLbl>
              <c:idx val="27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D-4630-4212-8D7D-B9F353EE283F}"/>
                </c:ext>
              </c:extLst>
            </c:dLbl>
            <c:dLbl>
              <c:idx val="27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E-4630-4212-8D7D-B9F353EE283F}"/>
                </c:ext>
              </c:extLst>
            </c:dLbl>
            <c:dLbl>
              <c:idx val="27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F-4630-4212-8D7D-B9F353EE283F}"/>
                </c:ext>
              </c:extLst>
            </c:dLbl>
            <c:dLbl>
              <c:idx val="27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0-4630-4212-8D7D-B9F353EE283F}"/>
                </c:ext>
              </c:extLst>
            </c:dLbl>
            <c:dLbl>
              <c:idx val="27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1-4630-4212-8D7D-B9F353EE283F}"/>
                </c:ext>
              </c:extLst>
            </c:dLbl>
            <c:dLbl>
              <c:idx val="27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2-4630-4212-8D7D-B9F353EE283F}"/>
                </c:ext>
              </c:extLst>
            </c:dLbl>
            <c:dLbl>
              <c:idx val="27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3-4630-4212-8D7D-B9F353EE283F}"/>
                </c:ext>
              </c:extLst>
            </c:dLbl>
            <c:dLbl>
              <c:idx val="27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4-4630-4212-8D7D-B9F353EE283F}"/>
                </c:ext>
              </c:extLst>
            </c:dLbl>
            <c:dLbl>
              <c:idx val="27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5-4630-4212-8D7D-B9F353EE283F}"/>
                </c:ext>
              </c:extLst>
            </c:dLbl>
            <c:dLbl>
              <c:idx val="27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6-4630-4212-8D7D-B9F353EE283F}"/>
                </c:ext>
              </c:extLst>
            </c:dLbl>
            <c:dLbl>
              <c:idx val="27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7-4630-4212-8D7D-B9F353EE283F}"/>
                </c:ext>
              </c:extLst>
            </c:dLbl>
            <c:dLbl>
              <c:idx val="27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8-4630-4212-8D7D-B9F353EE283F}"/>
                </c:ext>
              </c:extLst>
            </c:dLbl>
            <c:dLbl>
              <c:idx val="27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9-4630-4212-8D7D-B9F353EE283F}"/>
                </c:ext>
              </c:extLst>
            </c:dLbl>
            <c:dLbl>
              <c:idx val="27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A-4630-4212-8D7D-B9F353EE283F}"/>
                </c:ext>
              </c:extLst>
            </c:dLbl>
            <c:dLbl>
              <c:idx val="27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B-4630-4212-8D7D-B9F353EE283F}"/>
                </c:ext>
              </c:extLst>
            </c:dLbl>
            <c:dLbl>
              <c:idx val="27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C-4630-4212-8D7D-B9F353EE283F}"/>
                </c:ext>
              </c:extLst>
            </c:dLbl>
            <c:dLbl>
              <c:idx val="27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D-4630-4212-8D7D-B9F353EE283F}"/>
                </c:ext>
              </c:extLst>
            </c:dLbl>
            <c:dLbl>
              <c:idx val="27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E-4630-4212-8D7D-B9F353EE283F}"/>
                </c:ext>
              </c:extLst>
            </c:dLbl>
            <c:dLbl>
              <c:idx val="27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F-4630-4212-8D7D-B9F353EE283F}"/>
                </c:ext>
              </c:extLst>
            </c:dLbl>
            <c:dLbl>
              <c:idx val="27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0-4630-4212-8D7D-B9F353EE283F}"/>
                </c:ext>
              </c:extLst>
            </c:dLbl>
            <c:dLbl>
              <c:idx val="27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1-4630-4212-8D7D-B9F353EE283F}"/>
                </c:ext>
              </c:extLst>
            </c:dLbl>
            <c:dLbl>
              <c:idx val="27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2-4630-4212-8D7D-B9F353EE283F}"/>
                </c:ext>
              </c:extLst>
            </c:dLbl>
            <c:dLbl>
              <c:idx val="27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3-4630-4212-8D7D-B9F353EE283F}"/>
                </c:ext>
              </c:extLst>
            </c:dLbl>
            <c:dLbl>
              <c:idx val="27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4-4630-4212-8D7D-B9F353EE283F}"/>
                </c:ext>
              </c:extLst>
            </c:dLbl>
            <c:dLbl>
              <c:idx val="27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5-4630-4212-8D7D-B9F353EE283F}"/>
                </c:ext>
              </c:extLst>
            </c:dLbl>
            <c:dLbl>
              <c:idx val="27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6-4630-4212-8D7D-B9F353EE283F}"/>
                </c:ext>
              </c:extLst>
            </c:dLbl>
            <c:dLbl>
              <c:idx val="27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7-4630-4212-8D7D-B9F353EE283F}"/>
                </c:ext>
              </c:extLst>
            </c:dLbl>
            <c:dLbl>
              <c:idx val="27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8-4630-4212-8D7D-B9F353EE283F}"/>
                </c:ext>
              </c:extLst>
            </c:dLbl>
            <c:dLbl>
              <c:idx val="27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9-4630-4212-8D7D-B9F353EE283F}"/>
                </c:ext>
              </c:extLst>
            </c:dLbl>
            <c:dLbl>
              <c:idx val="27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A-4630-4212-8D7D-B9F353EE283F}"/>
                </c:ext>
              </c:extLst>
            </c:dLbl>
            <c:dLbl>
              <c:idx val="27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B-4630-4212-8D7D-B9F353EE283F}"/>
                </c:ext>
              </c:extLst>
            </c:dLbl>
            <c:dLbl>
              <c:idx val="27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C-4630-4212-8D7D-B9F353EE283F}"/>
                </c:ext>
              </c:extLst>
            </c:dLbl>
            <c:dLbl>
              <c:idx val="27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D-4630-4212-8D7D-B9F353EE283F}"/>
                </c:ext>
              </c:extLst>
            </c:dLbl>
            <c:dLbl>
              <c:idx val="27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E-4630-4212-8D7D-B9F353EE283F}"/>
                </c:ext>
              </c:extLst>
            </c:dLbl>
            <c:dLbl>
              <c:idx val="27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F-4630-4212-8D7D-B9F353EE283F}"/>
                </c:ext>
              </c:extLst>
            </c:dLbl>
            <c:dLbl>
              <c:idx val="27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0-4630-4212-8D7D-B9F353EE283F}"/>
                </c:ext>
              </c:extLst>
            </c:dLbl>
            <c:dLbl>
              <c:idx val="27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1-4630-4212-8D7D-B9F353EE283F}"/>
                </c:ext>
              </c:extLst>
            </c:dLbl>
            <c:dLbl>
              <c:idx val="27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2-4630-4212-8D7D-B9F353EE283F}"/>
                </c:ext>
              </c:extLst>
            </c:dLbl>
            <c:dLbl>
              <c:idx val="27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3-4630-4212-8D7D-B9F353EE283F}"/>
                </c:ext>
              </c:extLst>
            </c:dLbl>
            <c:dLbl>
              <c:idx val="27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4-4630-4212-8D7D-B9F353EE283F}"/>
                </c:ext>
              </c:extLst>
            </c:dLbl>
            <c:dLbl>
              <c:idx val="27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5-4630-4212-8D7D-B9F353EE283F}"/>
                </c:ext>
              </c:extLst>
            </c:dLbl>
            <c:dLbl>
              <c:idx val="27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6-4630-4212-8D7D-B9F353EE283F}"/>
                </c:ext>
              </c:extLst>
            </c:dLbl>
            <c:dLbl>
              <c:idx val="27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7-4630-4212-8D7D-B9F353EE283F}"/>
                </c:ext>
              </c:extLst>
            </c:dLbl>
            <c:dLbl>
              <c:idx val="27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8-4630-4212-8D7D-B9F353EE283F}"/>
                </c:ext>
              </c:extLst>
            </c:dLbl>
            <c:dLbl>
              <c:idx val="27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9-4630-4212-8D7D-B9F353EE283F}"/>
                </c:ext>
              </c:extLst>
            </c:dLbl>
            <c:dLbl>
              <c:idx val="27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A-4630-4212-8D7D-B9F353EE283F}"/>
                </c:ext>
              </c:extLst>
            </c:dLbl>
            <c:dLbl>
              <c:idx val="27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B-4630-4212-8D7D-B9F353EE283F}"/>
                </c:ext>
              </c:extLst>
            </c:dLbl>
            <c:dLbl>
              <c:idx val="27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C-4630-4212-8D7D-B9F353EE283F}"/>
                </c:ext>
              </c:extLst>
            </c:dLbl>
            <c:dLbl>
              <c:idx val="27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D-4630-4212-8D7D-B9F353EE283F}"/>
                </c:ext>
              </c:extLst>
            </c:dLbl>
            <c:dLbl>
              <c:idx val="27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E-4630-4212-8D7D-B9F353EE283F}"/>
                </c:ext>
              </c:extLst>
            </c:dLbl>
            <c:dLbl>
              <c:idx val="27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F-4630-4212-8D7D-B9F353EE283F}"/>
                </c:ext>
              </c:extLst>
            </c:dLbl>
            <c:dLbl>
              <c:idx val="27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0-4630-4212-8D7D-B9F353EE283F}"/>
                </c:ext>
              </c:extLst>
            </c:dLbl>
            <c:dLbl>
              <c:idx val="27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1-4630-4212-8D7D-B9F353EE283F}"/>
                </c:ext>
              </c:extLst>
            </c:dLbl>
            <c:dLbl>
              <c:idx val="27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2-4630-4212-8D7D-B9F353EE283F}"/>
                </c:ext>
              </c:extLst>
            </c:dLbl>
            <c:dLbl>
              <c:idx val="27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3-4630-4212-8D7D-B9F353EE283F}"/>
                </c:ext>
              </c:extLst>
            </c:dLbl>
            <c:dLbl>
              <c:idx val="27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4-4630-4212-8D7D-B9F353EE283F}"/>
                </c:ext>
              </c:extLst>
            </c:dLbl>
            <c:dLbl>
              <c:idx val="27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5-4630-4212-8D7D-B9F353EE283F}"/>
                </c:ext>
              </c:extLst>
            </c:dLbl>
            <c:dLbl>
              <c:idx val="27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6-4630-4212-8D7D-B9F353EE283F}"/>
                </c:ext>
              </c:extLst>
            </c:dLbl>
            <c:dLbl>
              <c:idx val="27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7-4630-4212-8D7D-B9F353EE283F}"/>
                </c:ext>
              </c:extLst>
            </c:dLbl>
            <c:dLbl>
              <c:idx val="27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8-4630-4212-8D7D-B9F353EE283F}"/>
                </c:ext>
              </c:extLst>
            </c:dLbl>
            <c:dLbl>
              <c:idx val="27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9-4630-4212-8D7D-B9F353EE283F}"/>
                </c:ext>
              </c:extLst>
            </c:dLbl>
            <c:dLbl>
              <c:idx val="27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A-4630-4212-8D7D-B9F353EE283F}"/>
                </c:ext>
              </c:extLst>
            </c:dLbl>
            <c:dLbl>
              <c:idx val="27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B-4630-4212-8D7D-B9F353EE283F}"/>
                </c:ext>
              </c:extLst>
            </c:dLbl>
            <c:dLbl>
              <c:idx val="27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C-4630-4212-8D7D-B9F353EE283F}"/>
                </c:ext>
              </c:extLst>
            </c:dLbl>
            <c:dLbl>
              <c:idx val="27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D-4630-4212-8D7D-B9F353EE283F}"/>
                </c:ext>
              </c:extLst>
            </c:dLbl>
            <c:dLbl>
              <c:idx val="27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E-4630-4212-8D7D-B9F353EE283F}"/>
                </c:ext>
              </c:extLst>
            </c:dLbl>
            <c:dLbl>
              <c:idx val="27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F-4630-4212-8D7D-B9F353EE283F}"/>
                </c:ext>
              </c:extLst>
            </c:dLbl>
            <c:dLbl>
              <c:idx val="27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0-4630-4212-8D7D-B9F353EE283F}"/>
                </c:ext>
              </c:extLst>
            </c:dLbl>
            <c:dLbl>
              <c:idx val="28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1-4630-4212-8D7D-B9F353EE283F}"/>
                </c:ext>
              </c:extLst>
            </c:dLbl>
            <c:dLbl>
              <c:idx val="28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2-4630-4212-8D7D-B9F353EE283F}"/>
                </c:ext>
              </c:extLst>
            </c:dLbl>
            <c:dLbl>
              <c:idx val="28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3-4630-4212-8D7D-B9F353EE283F}"/>
                </c:ext>
              </c:extLst>
            </c:dLbl>
            <c:dLbl>
              <c:idx val="28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4-4630-4212-8D7D-B9F353EE283F}"/>
                </c:ext>
              </c:extLst>
            </c:dLbl>
            <c:dLbl>
              <c:idx val="28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5-4630-4212-8D7D-B9F353EE283F}"/>
                </c:ext>
              </c:extLst>
            </c:dLbl>
            <c:dLbl>
              <c:idx val="28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6-4630-4212-8D7D-B9F353EE283F}"/>
                </c:ext>
              </c:extLst>
            </c:dLbl>
            <c:dLbl>
              <c:idx val="28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7-4630-4212-8D7D-B9F353EE283F}"/>
                </c:ext>
              </c:extLst>
            </c:dLbl>
            <c:dLbl>
              <c:idx val="28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8-4630-4212-8D7D-B9F353EE283F}"/>
                </c:ext>
              </c:extLst>
            </c:dLbl>
            <c:dLbl>
              <c:idx val="28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9-4630-4212-8D7D-B9F353EE283F}"/>
                </c:ext>
              </c:extLst>
            </c:dLbl>
            <c:dLbl>
              <c:idx val="28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A-4630-4212-8D7D-B9F353EE283F}"/>
                </c:ext>
              </c:extLst>
            </c:dLbl>
            <c:dLbl>
              <c:idx val="28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B-4630-4212-8D7D-B9F353EE283F}"/>
                </c:ext>
              </c:extLst>
            </c:dLbl>
            <c:dLbl>
              <c:idx val="28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C-4630-4212-8D7D-B9F353EE283F}"/>
                </c:ext>
              </c:extLst>
            </c:dLbl>
            <c:dLbl>
              <c:idx val="28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D-4630-4212-8D7D-B9F353EE283F}"/>
                </c:ext>
              </c:extLst>
            </c:dLbl>
            <c:dLbl>
              <c:idx val="28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E-4630-4212-8D7D-B9F353EE283F}"/>
                </c:ext>
              </c:extLst>
            </c:dLbl>
            <c:dLbl>
              <c:idx val="28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F-4630-4212-8D7D-B9F353EE283F}"/>
                </c:ext>
              </c:extLst>
            </c:dLbl>
            <c:dLbl>
              <c:idx val="28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0-4630-4212-8D7D-B9F353EE283F}"/>
                </c:ext>
              </c:extLst>
            </c:dLbl>
            <c:dLbl>
              <c:idx val="28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1-4630-4212-8D7D-B9F353EE283F}"/>
                </c:ext>
              </c:extLst>
            </c:dLbl>
            <c:dLbl>
              <c:idx val="28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2-4630-4212-8D7D-B9F353EE283F}"/>
                </c:ext>
              </c:extLst>
            </c:dLbl>
            <c:dLbl>
              <c:idx val="28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3-4630-4212-8D7D-B9F353EE283F}"/>
                </c:ext>
              </c:extLst>
            </c:dLbl>
            <c:dLbl>
              <c:idx val="28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4-4630-4212-8D7D-B9F353EE283F}"/>
                </c:ext>
              </c:extLst>
            </c:dLbl>
            <c:dLbl>
              <c:idx val="28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5-4630-4212-8D7D-B9F353EE283F}"/>
                </c:ext>
              </c:extLst>
            </c:dLbl>
            <c:dLbl>
              <c:idx val="28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6-4630-4212-8D7D-B9F353EE283F}"/>
                </c:ext>
              </c:extLst>
            </c:dLbl>
            <c:dLbl>
              <c:idx val="28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7-4630-4212-8D7D-B9F353EE283F}"/>
                </c:ext>
              </c:extLst>
            </c:dLbl>
            <c:dLbl>
              <c:idx val="28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8-4630-4212-8D7D-B9F353EE283F}"/>
                </c:ext>
              </c:extLst>
            </c:dLbl>
            <c:dLbl>
              <c:idx val="28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9-4630-4212-8D7D-B9F353EE283F}"/>
                </c:ext>
              </c:extLst>
            </c:dLbl>
            <c:dLbl>
              <c:idx val="28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A-4630-4212-8D7D-B9F353EE283F}"/>
                </c:ext>
              </c:extLst>
            </c:dLbl>
            <c:dLbl>
              <c:idx val="28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B-4630-4212-8D7D-B9F353EE283F}"/>
                </c:ext>
              </c:extLst>
            </c:dLbl>
            <c:dLbl>
              <c:idx val="28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C-4630-4212-8D7D-B9F353EE283F}"/>
                </c:ext>
              </c:extLst>
            </c:dLbl>
            <c:dLbl>
              <c:idx val="28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D-4630-4212-8D7D-B9F353EE283F}"/>
                </c:ext>
              </c:extLst>
            </c:dLbl>
            <c:dLbl>
              <c:idx val="28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E-4630-4212-8D7D-B9F353EE283F}"/>
                </c:ext>
              </c:extLst>
            </c:dLbl>
            <c:dLbl>
              <c:idx val="28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F-4630-4212-8D7D-B9F353EE283F}"/>
                </c:ext>
              </c:extLst>
            </c:dLbl>
            <c:dLbl>
              <c:idx val="28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0-4630-4212-8D7D-B9F353EE283F}"/>
                </c:ext>
              </c:extLst>
            </c:dLbl>
            <c:dLbl>
              <c:idx val="28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1-4630-4212-8D7D-B9F353EE283F}"/>
                </c:ext>
              </c:extLst>
            </c:dLbl>
            <c:dLbl>
              <c:idx val="28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2-4630-4212-8D7D-B9F353EE283F}"/>
                </c:ext>
              </c:extLst>
            </c:dLbl>
            <c:dLbl>
              <c:idx val="28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3-4630-4212-8D7D-B9F353EE283F}"/>
                </c:ext>
              </c:extLst>
            </c:dLbl>
            <c:dLbl>
              <c:idx val="28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4-4630-4212-8D7D-B9F353EE283F}"/>
                </c:ext>
              </c:extLst>
            </c:dLbl>
            <c:dLbl>
              <c:idx val="28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5-4630-4212-8D7D-B9F353EE283F}"/>
                </c:ext>
              </c:extLst>
            </c:dLbl>
            <c:dLbl>
              <c:idx val="28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6-4630-4212-8D7D-B9F353EE283F}"/>
                </c:ext>
              </c:extLst>
            </c:dLbl>
            <c:dLbl>
              <c:idx val="28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7-4630-4212-8D7D-B9F353EE283F}"/>
                </c:ext>
              </c:extLst>
            </c:dLbl>
            <c:dLbl>
              <c:idx val="28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8-4630-4212-8D7D-B9F353EE283F}"/>
                </c:ext>
              </c:extLst>
            </c:dLbl>
            <c:dLbl>
              <c:idx val="28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9-4630-4212-8D7D-B9F353EE283F}"/>
                </c:ext>
              </c:extLst>
            </c:dLbl>
            <c:dLbl>
              <c:idx val="28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A-4630-4212-8D7D-B9F353EE283F}"/>
                </c:ext>
              </c:extLst>
            </c:dLbl>
            <c:dLbl>
              <c:idx val="28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B-4630-4212-8D7D-B9F353EE283F}"/>
                </c:ext>
              </c:extLst>
            </c:dLbl>
            <c:dLbl>
              <c:idx val="28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C-4630-4212-8D7D-B9F353EE283F}"/>
                </c:ext>
              </c:extLst>
            </c:dLbl>
            <c:dLbl>
              <c:idx val="28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D-4630-4212-8D7D-B9F353EE283F}"/>
                </c:ext>
              </c:extLst>
            </c:dLbl>
            <c:dLbl>
              <c:idx val="28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E-4630-4212-8D7D-B9F353EE283F}"/>
                </c:ext>
              </c:extLst>
            </c:dLbl>
            <c:dLbl>
              <c:idx val="28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F-4630-4212-8D7D-B9F353EE283F}"/>
                </c:ext>
              </c:extLst>
            </c:dLbl>
            <c:dLbl>
              <c:idx val="28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0-4630-4212-8D7D-B9F353EE283F}"/>
                </c:ext>
              </c:extLst>
            </c:dLbl>
            <c:dLbl>
              <c:idx val="28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1-4630-4212-8D7D-B9F353EE283F}"/>
                </c:ext>
              </c:extLst>
            </c:dLbl>
            <c:dLbl>
              <c:idx val="28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2-4630-4212-8D7D-B9F353EE283F}"/>
                </c:ext>
              </c:extLst>
            </c:dLbl>
            <c:dLbl>
              <c:idx val="28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3-4630-4212-8D7D-B9F353EE283F}"/>
                </c:ext>
              </c:extLst>
            </c:dLbl>
            <c:dLbl>
              <c:idx val="28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4-4630-4212-8D7D-B9F353EE283F}"/>
                </c:ext>
              </c:extLst>
            </c:dLbl>
            <c:dLbl>
              <c:idx val="28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5-4630-4212-8D7D-B9F353EE283F}"/>
                </c:ext>
              </c:extLst>
            </c:dLbl>
            <c:dLbl>
              <c:idx val="28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6-4630-4212-8D7D-B9F353EE283F}"/>
                </c:ext>
              </c:extLst>
            </c:dLbl>
            <c:dLbl>
              <c:idx val="28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7-4630-4212-8D7D-B9F353EE283F}"/>
                </c:ext>
              </c:extLst>
            </c:dLbl>
            <c:dLbl>
              <c:idx val="28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8-4630-4212-8D7D-B9F353EE283F}"/>
                </c:ext>
              </c:extLst>
            </c:dLbl>
            <c:dLbl>
              <c:idx val="28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9-4630-4212-8D7D-B9F353EE283F}"/>
                </c:ext>
              </c:extLst>
            </c:dLbl>
            <c:dLbl>
              <c:idx val="28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A-4630-4212-8D7D-B9F353EE283F}"/>
                </c:ext>
              </c:extLst>
            </c:dLbl>
            <c:dLbl>
              <c:idx val="28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B-4630-4212-8D7D-B9F353EE283F}"/>
                </c:ext>
              </c:extLst>
            </c:dLbl>
            <c:dLbl>
              <c:idx val="28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C-4630-4212-8D7D-B9F353EE283F}"/>
                </c:ext>
              </c:extLst>
            </c:dLbl>
            <c:dLbl>
              <c:idx val="28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D-4630-4212-8D7D-B9F353EE283F}"/>
                </c:ext>
              </c:extLst>
            </c:dLbl>
            <c:dLbl>
              <c:idx val="28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E-4630-4212-8D7D-B9F353EE283F}"/>
                </c:ext>
              </c:extLst>
            </c:dLbl>
            <c:dLbl>
              <c:idx val="28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F-4630-4212-8D7D-B9F353EE283F}"/>
                </c:ext>
              </c:extLst>
            </c:dLbl>
            <c:dLbl>
              <c:idx val="28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0-4630-4212-8D7D-B9F353EE283F}"/>
                </c:ext>
              </c:extLst>
            </c:dLbl>
            <c:dLbl>
              <c:idx val="28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1-4630-4212-8D7D-B9F353EE283F}"/>
                </c:ext>
              </c:extLst>
            </c:dLbl>
            <c:dLbl>
              <c:idx val="28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2-4630-4212-8D7D-B9F353EE283F}"/>
                </c:ext>
              </c:extLst>
            </c:dLbl>
            <c:dLbl>
              <c:idx val="28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3-4630-4212-8D7D-B9F353EE283F}"/>
                </c:ext>
              </c:extLst>
            </c:dLbl>
            <c:dLbl>
              <c:idx val="28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4-4630-4212-8D7D-B9F353EE283F}"/>
                </c:ext>
              </c:extLst>
            </c:dLbl>
            <c:dLbl>
              <c:idx val="28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5-4630-4212-8D7D-B9F353EE283F}"/>
                </c:ext>
              </c:extLst>
            </c:dLbl>
            <c:dLbl>
              <c:idx val="28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6-4630-4212-8D7D-B9F353EE283F}"/>
                </c:ext>
              </c:extLst>
            </c:dLbl>
            <c:dLbl>
              <c:idx val="28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7-4630-4212-8D7D-B9F353EE283F}"/>
                </c:ext>
              </c:extLst>
            </c:dLbl>
            <c:dLbl>
              <c:idx val="28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8-4630-4212-8D7D-B9F353EE283F}"/>
                </c:ext>
              </c:extLst>
            </c:dLbl>
            <c:dLbl>
              <c:idx val="28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9-4630-4212-8D7D-B9F353EE283F}"/>
                </c:ext>
              </c:extLst>
            </c:dLbl>
            <c:dLbl>
              <c:idx val="28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A-4630-4212-8D7D-B9F353EE283F}"/>
                </c:ext>
              </c:extLst>
            </c:dLbl>
            <c:dLbl>
              <c:idx val="28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B-4630-4212-8D7D-B9F353EE283F}"/>
                </c:ext>
              </c:extLst>
            </c:dLbl>
            <c:dLbl>
              <c:idx val="28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C-4630-4212-8D7D-B9F353EE283F}"/>
                </c:ext>
              </c:extLst>
            </c:dLbl>
            <c:dLbl>
              <c:idx val="28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D-4630-4212-8D7D-B9F353EE283F}"/>
                </c:ext>
              </c:extLst>
            </c:dLbl>
            <c:dLbl>
              <c:idx val="28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E-4630-4212-8D7D-B9F353EE283F}"/>
                </c:ext>
              </c:extLst>
            </c:dLbl>
            <c:dLbl>
              <c:idx val="28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F-4630-4212-8D7D-B9F353EE283F}"/>
                </c:ext>
              </c:extLst>
            </c:dLbl>
            <c:dLbl>
              <c:idx val="28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0-4630-4212-8D7D-B9F353EE283F}"/>
                </c:ext>
              </c:extLst>
            </c:dLbl>
            <c:dLbl>
              <c:idx val="28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1-4630-4212-8D7D-B9F353EE283F}"/>
                </c:ext>
              </c:extLst>
            </c:dLbl>
            <c:dLbl>
              <c:idx val="28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2-4630-4212-8D7D-B9F353EE283F}"/>
                </c:ext>
              </c:extLst>
            </c:dLbl>
            <c:dLbl>
              <c:idx val="28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3-4630-4212-8D7D-B9F353EE283F}"/>
                </c:ext>
              </c:extLst>
            </c:dLbl>
            <c:dLbl>
              <c:idx val="28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4-4630-4212-8D7D-B9F353EE283F}"/>
                </c:ext>
              </c:extLst>
            </c:dLbl>
            <c:dLbl>
              <c:idx val="28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5-4630-4212-8D7D-B9F353EE283F}"/>
                </c:ext>
              </c:extLst>
            </c:dLbl>
            <c:dLbl>
              <c:idx val="28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6-4630-4212-8D7D-B9F353EE283F}"/>
                </c:ext>
              </c:extLst>
            </c:dLbl>
            <c:dLbl>
              <c:idx val="28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7-4630-4212-8D7D-B9F353EE283F}"/>
                </c:ext>
              </c:extLst>
            </c:dLbl>
            <c:dLbl>
              <c:idx val="28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8-4630-4212-8D7D-B9F353EE283F}"/>
                </c:ext>
              </c:extLst>
            </c:dLbl>
            <c:dLbl>
              <c:idx val="28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9-4630-4212-8D7D-B9F353EE283F}"/>
                </c:ext>
              </c:extLst>
            </c:dLbl>
            <c:dLbl>
              <c:idx val="28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A-4630-4212-8D7D-B9F353EE283F}"/>
                </c:ext>
              </c:extLst>
            </c:dLbl>
            <c:dLbl>
              <c:idx val="28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B-4630-4212-8D7D-B9F353EE283F}"/>
                </c:ext>
              </c:extLst>
            </c:dLbl>
            <c:dLbl>
              <c:idx val="28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C-4630-4212-8D7D-B9F353EE283F}"/>
                </c:ext>
              </c:extLst>
            </c:dLbl>
            <c:dLbl>
              <c:idx val="28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D-4630-4212-8D7D-B9F353EE283F}"/>
                </c:ext>
              </c:extLst>
            </c:dLbl>
            <c:dLbl>
              <c:idx val="28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E-4630-4212-8D7D-B9F353EE283F}"/>
                </c:ext>
              </c:extLst>
            </c:dLbl>
            <c:dLbl>
              <c:idx val="28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F-4630-4212-8D7D-B9F353EE283F}"/>
                </c:ext>
              </c:extLst>
            </c:dLbl>
            <c:dLbl>
              <c:idx val="28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0-4630-4212-8D7D-B9F353EE283F}"/>
                </c:ext>
              </c:extLst>
            </c:dLbl>
            <c:dLbl>
              <c:idx val="28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1-4630-4212-8D7D-B9F353EE283F}"/>
                </c:ext>
              </c:extLst>
            </c:dLbl>
            <c:dLbl>
              <c:idx val="28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2-4630-4212-8D7D-B9F353EE283F}"/>
                </c:ext>
              </c:extLst>
            </c:dLbl>
            <c:dLbl>
              <c:idx val="28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3-4630-4212-8D7D-B9F353EE283F}"/>
                </c:ext>
              </c:extLst>
            </c:dLbl>
            <c:dLbl>
              <c:idx val="28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4-4630-4212-8D7D-B9F353EE283F}"/>
                </c:ext>
              </c:extLst>
            </c:dLbl>
            <c:dLbl>
              <c:idx val="29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5-4630-4212-8D7D-B9F353EE283F}"/>
                </c:ext>
              </c:extLst>
            </c:dLbl>
            <c:dLbl>
              <c:idx val="29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6-4630-4212-8D7D-B9F353EE283F}"/>
                </c:ext>
              </c:extLst>
            </c:dLbl>
            <c:dLbl>
              <c:idx val="29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7-4630-4212-8D7D-B9F353EE283F}"/>
                </c:ext>
              </c:extLst>
            </c:dLbl>
            <c:dLbl>
              <c:idx val="29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8-4630-4212-8D7D-B9F353EE283F}"/>
                </c:ext>
              </c:extLst>
            </c:dLbl>
            <c:dLbl>
              <c:idx val="29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9-4630-4212-8D7D-B9F353EE283F}"/>
                </c:ext>
              </c:extLst>
            </c:dLbl>
            <c:dLbl>
              <c:idx val="29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A-4630-4212-8D7D-B9F353EE283F}"/>
                </c:ext>
              </c:extLst>
            </c:dLbl>
            <c:dLbl>
              <c:idx val="29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B-4630-4212-8D7D-B9F353EE283F}"/>
                </c:ext>
              </c:extLst>
            </c:dLbl>
            <c:dLbl>
              <c:idx val="29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C-4630-4212-8D7D-B9F353EE283F}"/>
                </c:ext>
              </c:extLst>
            </c:dLbl>
            <c:dLbl>
              <c:idx val="29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D-4630-4212-8D7D-B9F353EE283F}"/>
                </c:ext>
              </c:extLst>
            </c:dLbl>
            <c:dLbl>
              <c:idx val="29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E-4630-4212-8D7D-B9F353EE283F}"/>
                </c:ext>
              </c:extLst>
            </c:dLbl>
            <c:dLbl>
              <c:idx val="29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F-4630-4212-8D7D-B9F353EE283F}"/>
                </c:ext>
              </c:extLst>
            </c:dLbl>
            <c:dLbl>
              <c:idx val="29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0-4630-4212-8D7D-B9F353EE283F}"/>
                </c:ext>
              </c:extLst>
            </c:dLbl>
            <c:dLbl>
              <c:idx val="29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1-4630-4212-8D7D-B9F353EE283F}"/>
                </c:ext>
              </c:extLst>
            </c:dLbl>
            <c:dLbl>
              <c:idx val="29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2-4630-4212-8D7D-B9F353EE283F}"/>
                </c:ext>
              </c:extLst>
            </c:dLbl>
            <c:dLbl>
              <c:idx val="29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3-4630-4212-8D7D-B9F353EE283F}"/>
                </c:ext>
              </c:extLst>
            </c:dLbl>
            <c:dLbl>
              <c:idx val="29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4-4630-4212-8D7D-B9F353EE283F}"/>
                </c:ext>
              </c:extLst>
            </c:dLbl>
            <c:dLbl>
              <c:idx val="29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5-4630-4212-8D7D-B9F353EE283F}"/>
                </c:ext>
              </c:extLst>
            </c:dLbl>
            <c:dLbl>
              <c:idx val="29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6-4630-4212-8D7D-B9F353EE283F}"/>
                </c:ext>
              </c:extLst>
            </c:dLbl>
            <c:dLbl>
              <c:idx val="29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7-4630-4212-8D7D-B9F353EE283F}"/>
                </c:ext>
              </c:extLst>
            </c:dLbl>
            <c:dLbl>
              <c:idx val="29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8-4630-4212-8D7D-B9F353EE283F}"/>
                </c:ext>
              </c:extLst>
            </c:dLbl>
            <c:dLbl>
              <c:idx val="29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9-4630-4212-8D7D-B9F353EE283F}"/>
                </c:ext>
              </c:extLst>
            </c:dLbl>
            <c:dLbl>
              <c:idx val="29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A-4630-4212-8D7D-B9F353EE283F}"/>
                </c:ext>
              </c:extLst>
            </c:dLbl>
            <c:dLbl>
              <c:idx val="29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B-4630-4212-8D7D-B9F353EE283F}"/>
                </c:ext>
              </c:extLst>
            </c:dLbl>
            <c:dLbl>
              <c:idx val="29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C-4630-4212-8D7D-B9F353EE283F}"/>
                </c:ext>
              </c:extLst>
            </c:dLbl>
            <c:dLbl>
              <c:idx val="29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D-4630-4212-8D7D-B9F353EE283F}"/>
                </c:ext>
              </c:extLst>
            </c:dLbl>
            <c:dLbl>
              <c:idx val="29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E-4630-4212-8D7D-B9F353EE283F}"/>
                </c:ext>
              </c:extLst>
            </c:dLbl>
            <c:dLbl>
              <c:idx val="29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F-4630-4212-8D7D-B9F353EE283F}"/>
                </c:ext>
              </c:extLst>
            </c:dLbl>
            <c:dLbl>
              <c:idx val="29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0-4630-4212-8D7D-B9F353EE283F}"/>
                </c:ext>
              </c:extLst>
            </c:dLbl>
            <c:dLbl>
              <c:idx val="29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1-4630-4212-8D7D-B9F353EE283F}"/>
                </c:ext>
              </c:extLst>
            </c:dLbl>
            <c:dLbl>
              <c:idx val="29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2-4630-4212-8D7D-B9F353EE283F}"/>
                </c:ext>
              </c:extLst>
            </c:dLbl>
            <c:dLbl>
              <c:idx val="29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3-4630-4212-8D7D-B9F353EE283F}"/>
                </c:ext>
              </c:extLst>
            </c:dLbl>
            <c:dLbl>
              <c:idx val="29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4-4630-4212-8D7D-B9F353EE283F}"/>
                </c:ext>
              </c:extLst>
            </c:dLbl>
            <c:dLbl>
              <c:idx val="29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5-4630-4212-8D7D-B9F353EE283F}"/>
                </c:ext>
              </c:extLst>
            </c:dLbl>
            <c:dLbl>
              <c:idx val="29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6-4630-4212-8D7D-B9F353EE283F}"/>
                </c:ext>
              </c:extLst>
            </c:dLbl>
            <c:dLbl>
              <c:idx val="29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7-4630-4212-8D7D-B9F353EE283F}"/>
                </c:ext>
              </c:extLst>
            </c:dLbl>
            <c:dLbl>
              <c:idx val="29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8-4630-4212-8D7D-B9F353EE283F}"/>
                </c:ext>
              </c:extLst>
            </c:dLbl>
            <c:dLbl>
              <c:idx val="29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9-4630-4212-8D7D-B9F353EE283F}"/>
                </c:ext>
              </c:extLst>
            </c:dLbl>
            <c:dLbl>
              <c:idx val="29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A-4630-4212-8D7D-B9F353EE283F}"/>
                </c:ext>
              </c:extLst>
            </c:dLbl>
            <c:dLbl>
              <c:idx val="29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B-4630-4212-8D7D-B9F353EE283F}"/>
                </c:ext>
              </c:extLst>
            </c:dLbl>
            <c:dLbl>
              <c:idx val="29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C-4630-4212-8D7D-B9F353EE283F}"/>
                </c:ext>
              </c:extLst>
            </c:dLbl>
            <c:dLbl>
              <c:idx val="29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D-4630-4212-8D7D-B9F353EE283F}"/>
                </c:ext>
              </c:extLst>
            </c:dLbl>
            <c:dLbl>
              <c:idx val="29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E-4630-4212-8D7D-B9F353EE283F}"/>
                </c:ext>
              </c:extLst>
            </c:dLbl>
            <c:dLbl>
              <c:idx val="29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F-4630-4212-8D7D-B9F353EE283F}"/>
                </c:ext>
              </c:extLst>
            </c:dLbl>
            <c:dLbl>
              <c:idx val="29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0-4630-4212-8D7D-B9F353EE283F}"/>
                </c:ext>
              </c:extLst>
            </c:dLbl>
            <c:dLbl>
              <c:idx val="29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1-4630-4212-8D7D-B9F353EE283F}"/>
                </c:ext>
              </c:extLst>
            </c:dLbl>
            <c:dLbl>
              <c:idx val="29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2-4630-4212-8D7D-B9F353EE283F}"/>
                </c:ext>
              </c:extLst>
            </c:dLbl>
            <c:dLbl>
              <c:idx val="29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3-4630-4212-8D7D-B9F353EE283F}"/>
                </c:ext>
              </c:extLst>
            </c:dLbl>
            <c:dLbl>
              <c:idx val="29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4-4630-4212-8D7D-B9F353EE283F}"/>
                </c:ext>
              </c:extLst>
            </c:dLbl>
            <c:dLbl>
              <c:idx val="29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5-4630-4212-8D7D-B9F353EE283F}"/>
                </c:ext>
              </c:extLst>
            </c:dLbl>
            <c:dLbl>
              <c:idx val="29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6-4630-4212-8D7D-B9F353EE283F}"/>
                </c:ext>
              </c:extLst>
            </c:dLbl>
            <c:dLbl>
              <c:idx val="29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7-4630-4212-8D7D-B9F353EE283F}"/>
                </c:ext>
              </c:extLst>
            </c:dLbl>
            <c:dLbl>
              <c:idx val="29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8-4630-4212-8D7D-B9F353EE283F}"/>
                </c:ext>
              </c:extLst>
            </c:dLbl>
            <c:dLbl>
              <c:idx val="29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9-4630-4212-8D7D-B9F353EE283F}"/>
                </c:ext>
              </c:extLst>
            </c:dLbl>
            <c:dLbl>
              <c:idx val="29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A-4630-4212-8D7D-B9F353EE283F}"/>
                </c:ext>
              </c:extLst>
            </c:dLbl>
            <c:dLbl>
              <c:idx val="29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B-4630-4212-8D7D-B9F353EE283F}"/>
                </c:ext>
              </c:extLst>
            </c:dLbl>
            <c:dLbl>
              <c:idx val="29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C-4630-4212-8D7D-B9F353EE283F}"/>
                </c:ext>
              </c:extLst>
            </c:dLbl>
            <c:dLbl>
              <c:idx val="29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D-4630-4212-8D7D-B9F353EE283F}"/>
                </c:ext>
              </c:extLst>
            </c:dLbl>
            <c:dLbl>
              <c:idx val="29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E-4630-4212-8D7D-B9F353EE283F}"/>
                </c:ext>
              </c:extLst>
            </c:dLbl>
            <c:dLbl>
              <c:idx val="29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F-4630-4212-8D7D-B9F353EE283F}"/>
                </c:ext>
              </c:extLst>
            </c:dLbl>
            <c:dLbl>
              <c:idx val="29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0-4630-4212-8D7D-B9F353EE283F}"/>
                </c:ext>
              </c:extLst>
            </c:dLbl>
            <c:dLbl>
              <c:idx val="29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1-4630-4212-8D7D-B9F353EE283F}"/>
                </c:ext>
              </c:extLst>
            </c:dLbl>
            <c:dLbl>
              <c:idx val="29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2-4630-4212-8D7D-B9F353EE283F}"/>
                </c:ext>
              </c:extLst>
            </c:dLbl>
            <c:dLbl>
              <c:idx val="29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3-4630-4212-8D7D-B9F353EE283F}"/>
                </c:ext>
              </c:extLst>
            </c:dLbl>
            <c:dLbl>
              <c:idx val="29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4-4630-4212-8D7D-B9F353EE283F}"/>
                </c:ext>
              </c:extLst>
            </c:dLbl>
            <c:dLbl>
              <c:idx val="29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5-4630-4212-8D7D-B9F353EE283F}"/>
                </c:ext>
              </c:extLst>
            </c:dLbl>
            <c:dLbl>
              <c:idx val="29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6-4630-4212-8D7D-B9F353EE283F}"/>
                </c:ext>
              </c:extLst>
            </c:dLbl>
            <c:dLbl>
              <c:idx val="29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7-4630-4212-8D7D-B9F353EE283F}"/>
                </c:ext>
              </c:extLst>
            </c:dLbl>
            <c:dLbl>
              <c:idx val="29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8-4630-4212-8D7D-B9F353EE283F}"/>
                </c:ext>
              </c:extLst>
            </c:dLbl>
            <c:dLbl>
              <c:idx val="29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9-4630-4212-8D7D-B9F353EE283F}"/>
                </c:ext>
              </c:extLst>
            </c:dLbl>
            <c:dLbl>
              <c:idx val="29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A-4630-4212-8D7D-B9F353EE283F}"/>
                </c:ext>
              </c:extLst>
            </c:dLbl>
            <c:dLbl>
              <c:idx val="29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B-4630-4212-8D7D-B9F353EE283F}"/>
                </c:ext>
              </c:extLst>
            </c:dLbl>
            <c:dLbl>
              <c:idx val="29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C-4630-4212-8D7D-B9F353EE283F}"/>
                </c:ext>
              </c:extLst>
            </c:dLbl>
            <c:dLbl>
              <c:idx val="29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D-4630-4212-8D7D-B9F353EE283F}"/>
                </c:ext>
              </c:extLst>
            </c:dLbl>
            <c:dLbl>
              <c:idx val="29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E-4630-4212-8D7D-B9F353EE283F}"/>
                </c:ext>
              </c:extLst>
            </c:dLbl>
            <c:dLbl>
              <c:idx val="29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F-4630-4212-8D7D-B9F353EE283F}"/>
                </c:ext>
              </c:extLst>
            </c:dLbl>
            <c:dLbl>
              <c:idx val="29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0-4630-4212-8D7D-B9F353EE283F}"/>
                </c:ext>
              </c:extLst>
            </c:dLbl>
            <c:dLbl>
              <c:idx val="29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1-4630-4212-8D7D-B9F353EE283F}"/>
                </c:ext>
              </c:extLst>
            </c:dLbl>
            <c:dLbl>
              <c:idx val="29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2-4630-4212-8D7D-B9F353EE283F}"/>
                </c:ext>
              </c:extLst>
            </c:dLbl>
            <c:dLbl>
              <c:idx val="29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3-4630-4212-8D7D-B9F353EE283F}"/>
                </c:ext>
              </c:extLst>
            </c:dLbl>
            <c:dLbl>
              <c:idx val="29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4-4630-4212-8D7D-B9F353EE283F}"/>
                </c:ext>
              </c:extLst>
            </c:dLbl>
            <c:dLbl>
              <c:idx val="29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5-4630-4212-8D7D-B9F353EE283F}"/>
                </c:ext>
              </c:extLst>
            </c:dLbl>
            <c:dLbl>
              <c:idx val="29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6-4630-4212-8D7D-B9F353EE283F}"/>
                </c:ext>
              </c:extLst>
            </c:dLbl>
            <c:dLbl>
              <c:idx val="29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7-4630-4212-8D7D-B9F353EE283F}"/>
                </c:ext>
              </c:extLst>
            </c:dLbl>
            <c:dLbl>
              <c:idx val="29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8-4630-4212-8D7D-B9F353EE283F}"/>
                </c:ext>
              </c:extLst>
            </c:dLbl>
            <c:dLbl>
              <c:idx val="29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9-4630-4212-8D7D-B9F353EE283F}"/>
                </c:ext>
              </c:extLst>
            </c:dLbl>
            <c:dLbl>
              <c:idx val="29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A-4630-4212-8D7D-B9F353EE283F}"/>
                </c:ext>
              </c:extLst>
            </c:dLbl>
            <c:dLbl>
              <c:idx val="29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B-4630-4212-8D7D-B9F353EE283F}"/>
                </c:ext>
              </c:extLst>
            </c:dLbl>
            <c:dLbl>
              <c:idx val="29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C-4630-4212-8D7D-B9F353EE283F}"/>
                </c:ext>
              </c:extLst>
            </c:dLbl>
            <c:dLbl>
              <c:idx val="29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D-4630-4212-8D7D-B9F353EE283F}"/>
                </c:ext>
              </c:extLst>
            </c:dLbl>
            <c:dLbl>
              <c:idx val="29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E-4630-4212-8D7D-B9F353EE283F}"/>
                </c:ext>
              </c:extLst>
            </c:dLbl>
            <c:dLbl>
              <c:idx val="29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F-4630-4212-8D7D-B9F353EE283F}"/>
                </c:ext>
              </c:extLst>
            </c:dLbl>
            <c:dLbl>
              <c:idx val="29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0-4630-4212-8D7D-B9F353EE283F}"/>
                </c:ext>
              </c:extLst>
            </c:dLbl>
            <c:dLbl>
              <c:idx val="29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1-4630-4212-8D7D-B9F353EE283F}"/>
                </c:ext>
              </c:extLst>
            </c:dLbl>
            <c:dLbl>
              <c:idx val="29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2-4630-4212-8D7D-B9F353EE283F}"/>
                </c:ext>
              </c:extLst>
            </c:dLbl>
            <c:dLbl>
              <c:idx val="29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3-4630-4212-8D7D-B9F353EE283F}"/>
                </c:ext>
              </c:extLst>
            </c:dLbl>
            <c:dLbl>
              <c:idx val="29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4-4630-4212-8D7D-B9F353EE283F}"/>
                </c:ext>
              </c:extLst>
            </c:dLbl>
            <c:dLbl>
              <c:idx val="29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5-4630-4212-8D7D-B9F353EE283F}"/>
                </c:ext>
              </c:extLst>
            </c:dLbl>
            <c:dLbl>
              <c:idx val="29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6-4630-4212-8D7D-B9F353EE283F}"/>
                </c:ext>
              </c:extLst>
            </c:dLbl>
            <c:dLbl>
              <c:idx val="29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7-4630-4212-8D7D-B9F353EE283F}"/>
                </c:ext>
              </c:extLst>
            </c:dLbl>
            <c:dLbl>
              <c:idx val="29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8-4630-4212-8D7D-B9F353EE283F}"/>
                </c:ext>
              </c:extLst>
            </c:dLbl>
            <c:dLbl>
              <c:idx val="30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9-4630-4212-8D7D-B9F353EE283F}"/>
                </c:ext>
              </c:extLst>
            </c:dLbl>
            <c:dLbl>
              <c:idx val="30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A-4630-4212-8D7D-B9F353EE283F}"/>
                </c:ext>
              </c:extLst>
            </c:dLbl>
            <c:dLbl>
              <c:idx val="30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B-4630-4212-8D7D-B9F353EE283F}"/>
                </c:ext>
              </c:extLst>
            </c:dLbl>
            <c:dLbl>
              <c:idx val="30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C-4630-4212-8D7D-B9F353EE283F}"/>
                </c:ext>
              </c:extLst>
            </c:dLbl>
            <c:dLbl>
              <c:idx val="30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D-4630-4212-8D7D-B9F353EE283F}"/>
                </c:ext>
              </c:extLst>
            </c:dLbl>
            <c:dLbl>
              <c:idx val="30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E-4630-4212-8D7D-B9F353EE283F}"/>
                </c:ext>
              </c:extLst>
            </c:dLbl>
            <c:dLbl>
              <c:idx val="30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F-4630-4212-8D7D-B9F353EE283F}"/>
                </c:ext>
              </c:extLst>
            </c:dLbl>
            <c:dLbl>
              <c:idx val="30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0-4630-4212-8D7D-B9F353EE283F}"/>
                </c:ext>
              </c:extLst>
            </c:dLbl>
            <c:dLbl>
              <c:idx val="30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1-4630-4212-8D7D-B9F353EE283F}"/>
                </c:ext>
              </c:extLst>
            </c:dLbl>
            <c:dLbl>
              <c:idx val="30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2-4630-4212-8D7D-B9F353EE283F}"/>
                </c:ext>
              </c:extLst>
            </c:dLbl>
            <c:dLbl>
              <c:idx val="30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3-4630-4212-8D7D-B9F353EE283F}"/>
                </c:ext>
              </c:extLst>
            </c:dLbl>
            <c:dLbl>
              <c:idx val="30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4-4630-4212-8D7D-B9F353EE283F}"/>
                </c:ext>
              </c:extLst>
            </c:dLbl>
            <c:dLbl>
              <c:idx val="30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5-4630-4212-8D7D-B9F353EE283F}"/>
                </c:ext>
              </c:extLst>
            </c:dLbl>
            <c:dLbl>
              <c:idx val="30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6-4630-4212-8D7D-B9F353EE283F}"/>
                </c:ext>
              </c:extLst>
            </c:dLbl>
            <c:dLbl>
              <c:idx val="30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7-4630-4212-8D7D-B9F353EE283F}"/>
                </c:ext>
              </c:extLst>
            </c:dLbl>
            <c:dLbl>
              <c:idx val="30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8-4630-4212-8D7D-B9F353EE283F}"/>
                </c:ext>
              </c:extLst>
            </c:dLbl>
            <c:dLbl>
              <c:idx val="30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9-4630-4212-8D7D-B9F353EE283F}"/>
                </c:ext>
              </c:extLst>
            </c:dLbl>
            <c:dLbl>
              <c:idx val="30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A-4630-4212-8D7D-B9F353EE283F}"/>
                </c:ext>
              </c:extLst>
            </c:dLbl>
            <c:dLbl>
              <c:idx val="30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B-4630-4212-8D7D-B9F353EE283F}"/>
                </c:ext>
              </c:extLst>
            </c:dLbl>
            <c:dLbl>
              <c:idx val="30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C-4630-4212-8D7D-B9F353EE283F}"/>
                </c:ext>
              </c:extLst>
            </c:dLbl>
            <c:dLbl>
              <c:idx val="30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D-4630-4212-8D7D-B9F353EE283F}"/>
                </c:ext>
              </c:extLst>
            </c:dLbl>
            <c:dLbl>
              <c:idx val="30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E-4630-4212-8D7D-B9F353EE283F}"/>
                </c:ext>
              </c:extLst>
            </c:dLbl>
            <c:dLbl>
              <c:idx val="30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F-4630-4212-8D7D-B9F353EE283F}"/>
                </c:ext>
              </c:extLst>
            </c:dLbl>
            <c:dLbl>
              <c:idx val="30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0-4630-4212-8D7D-B9F353EE283F}"/>
                </c:ext>
              </c:extLst>
            </c:dLbl>
            <c:dLbl>
              <c:idx val="30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1-4630-4212-8D7D-B9F353EE283F}"/>
                </c:ext>
              </c:extLst>
            </c:dLbl>
            <c:dLbl>
              <c:idx val="30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2-4630-4212-8D7D-B9F353EE283F}"/>
                </c:ext>
              </c:extLst>
            </c:dLbl>
            <c:dLbl>
              <c:idx val="30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3-4630-4212-8D7D-B9F353EE283F}"/>
                </c:ext>
              </c:extLst>
            </c:dLbl>
            <c:dLbl>
              <c:idx val="30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4-4630-4212-8D7D-B9F353EE283F}"/>
                </c:ext>
              </c:extLst>
            </c:dLbl>
            <c:dLbl>
              <c:idx val="30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5-4630-4212-8D7D-B9F353EE283F}"/>
                </c:ext>
              </c:extLst>
            </c:dLbl>
            <c:dLbl>
              <c:idx val="30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6-4630-4212-8D7D-B9F353EE283F}"/>
                </c:ext>
              </c:extLst>
            </c:dLbl>
            <c:dLbl>
              <c:idx val="30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7-4630-4212-8D7D-B9F353EE283F}"/>
                </c:ext>
              </c:extLst>
            </c:dLbl>
            <c:dLbl>
              <c:idx val="30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8-4630-4212-8D7D-B9F353EE283F}"/>
                </c:ext>
              </c:extLst>
            </c:dLbl>
            <c:dLbl>
              <c:idx val="30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9-4630-4212-8D7D-B9F353EE283F}"/>
                </c:ext>
              </c:extLst>
            </c:dLbl>
            <c:dLbl>
              <c:idx val="30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A-4630-4212-8D7D-B9F353EE283F}"/>
                </c:ext>
              </c:extLst>
            </c:dLbl>
            <c:dLbl>
              <c:idx val="30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B-4630-4212-8D7D-B9F353EE283F}"/>
                </c:ext>
              </c:extLst>
            </c:dLbl>
            <c:dLbl>
              <c:idx val="30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C-4630-4212-8D7D-B9F353EE283F}"/>
                </c:ext>
              </c:extLst>
            </c:dLbl>
            <c:dLbl>
              <c:idx val="30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D-4630-4212-8D7D-B9F353EE283F}"/>
                </c:ext>
              </c:extLst>
            </c:dLbl>
            <c:dLbl>
              <c:idx val="30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E-4630-4212-8D7D-B9F353EE283F}"/>
                </c:ext>
              </c:extLst>
            </c:dLbl>
            <c:dLbl>
              <c:idx val="30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F-4630-4212-8D7D-B9F353EE283F}"/>
                </c:ext>
              </c:extLst>
            </c:dLbl>
            <c:dLbl>
              <c:idx val="30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0-4630-4212-8D7D-B9F353EE283F}"/>
                </c:ext>
              </c:extLst>
            </c:dLbl>
            <c:dLbl>
              <c:idx val="30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1-4630-4212-8D7D-B9F353EE283F}"/>
                </c:ext>
              </c:extLst>
            </c:dLbl>
            <c:dLbl>
              <c:idx val="30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2-4630-4212-8D7D-B9F353EE283F}"/>
                </c:ext>
              </c:extLst>
            </c:dLbl>
            <c:dLbl>
              <c:idx val="30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3-4630-4212-8D7D-B9F353EE283F}"/>
                </c:ext>
              </c:extLst>
            </c:dLbl>
            <c:dLbl>
              <c:idx val="30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4-4630-4212-8D7D-B9F353EE283F}"/>
                </c:ext>
              </c:extLst>
            </c:dLbl>
            <c:dLbl>
              <c:idx val="30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5-4630-4212-8D7D-B9F353EE283F}"/>
                </c:ext>
              </c:extLst>
            </c:dLbl>
            <c:dLbl>
              <c:idx val="30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6-4630-4212-8D7D-B9F353EE283F}"/>
                </c:ext>
              </c:extLst>
            </c:dLbl>
            <c:dLbl>
              <c:idx val="30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7-4630-4212-8D7D-B9F353EE283F}"/>
                </c:ext>
              </c:extLst>
            </c:dLbl>
            <c:dLbl>
              <c:idx val="30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8-4630-4212-8D7D-B9F353EE283F}"/>
                </c:ext>
              </c:extLst>
            </c:dLbl>
            <c:dLbl>
              <c:idx val="30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9-4630-4212-8D7D-B9F353EE283F}"/>
                </c:ext>
              </c:extLst>
            </c:dLbl>
            <c:dLbl>
              <c:idx val="30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A-4630-4212-8D7D-B9F353EE283F}"/>
                </c:ext>
              </c:extLst>
            </c:dLbl>
            <c:dLbl>
              <c:idx val="30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B-4630-4212-8D7D-B9F353EE283F}"/>
                </c:ext>
              </c:extLst>
            </c:dLbl>
            <c:dLbl>
              <c:idx val="30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C-4630-4212-8D7D-B9F353EE283F}"/>
                </c:ext>
              </c:extLst>
            </c:dLbl>
            <c:dLbl>
              <c:idx val="30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D-4630-4212-8D7D-B9F353EE283F}"/>
                </c:ext>
              </c:extLst>
            </c:dLbl>
            <c:dLbl>
              <c:idx val="30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E-4630-4212-8D7D-B9F353EE283F}"/>
                </c:ext>
              </c:extLst>
            </c:dLbl>
            <c:dLbl>
              <c:idx val="30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F-4630-4212-8D7D-B9F353EE283F}"/>
                </c:ext>
              </c:extLst>
            </c:dLbl>
            <c:dLbl>
              <c:idx val="30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0-4630-4212-8D7D-B9F353EE283F}"/>
                </c:ext>
              </c:extLst>
            </c:dLbl>
            <c:dLbl>
              <c:idx val="30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1-4630-4212-8D7D-B9F353EE283F}"/>
                </c:ext>
              </c:extLst>
            </c:dLbl>
            <c:dLbl>
              <c:idx val="30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2-4630-4212-8D7D-B9F353EE283F}"/>
                </c:ext>
              </c:extLst>
            </c:dLbl>
            <c:dLbl>
              <c:idx val="30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3-4630-4212-8D7D-B9F353EE283F}"/>
                </c:ext>
              </c:extLst>
            </c:dLbl>
            <c:dLbl>
              <c:idx val="30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4-4630-4212-8D7D-B9F353EE283F}"/>
                </c:ext>
              </c:extLst>
            </c:dLbl>
            <c:dLbl>
              <c:idx val="30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5-4630-4212-8D7D-B9F353EE283F}"/>
                </c:ext>
              </c:extLst>
            </c:dLbl>
            <c:dLbl>
              <c:idx val="30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6-4630-4212-8D7D-B9F353EE283F}"/>
                </c:ext>
              </c:extLst>
            </c:dLbl>
            <c:dLbl>
              <c:idx val="30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7-4630-4212-8D7D-B9F353EE283F}"/>
                </c:ext>
              </c:extLst>
            </c:dLbl>
            <c:dLbl>
              <c:idx val="30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8-4630-4212-8D7D-B9F353EE283F}"/>
                </c:ext>
              </c:extLst>
            </c:dLbl>
            <c:dLbl>
              <c:idx val="30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9-4630-4212-8D7D-B9F353EE283F}"/>
                </c:ext>
              </c:extLst>
            </c:dLbl>
            <c:dLbl>
              <c:idx val="30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A-4630-4212-8D7D-B9F353EE283F}"/>
                </c:ext>
              </c:extLst>
            </c:dLbl>
            <c:dLbl>
              <c:idx val="30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B-4630-4212-8D7D-B9F353EE283F}"/>
                </c:ext>
              </c:extLst>
            </c:dLbl>
            <c:dLbl>
              <c:idx val="30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C-4630-4212-8D7D-B9F353EE283F}"/>
                </c:ext>
              </c:extLst>
            </c:dLbl>
            <c:dLbl>
              <c:idx val="30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D-4630-4212-8D7D-B9F353EE283F}"/>
                </c:ext>
              </c:extLst>
            </c:dLbl>
            <c:dLbl>
              <c:idx val="30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E-4630-4212-8D7D-B9F353EE283F}"/>
                </c:ext>
              </c:extLst>
            </c:dLbl>
            <c:dLbl>
              <c:idx val="30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F-4630-4212-8D7D-B9F353EE283F}"/>
                </c:ext>
              </c:extLst>
            </c:dLbl>
            <c:dLbl>
              <c:idx val="30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0-4630-4212-8D7D-B9F353EE283F}"/>
                </c:ext>
              </c:extLst>
            </c:dLbl>
            <c:dLbl>
              <c:idx val="30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1-4630-4212-8D7D-B9F353EE283F}"/>
                </c:ext>
              </c:extLst>
            </c:dLbl>
            <c:dLbl>
              <c:idx val="30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2-4630-4212-8D7D-B9F353EE283F}"/>
                </c:ext>
              </c:extLst>
            </c:dLbl>
            <c:dLbl>
              <c:idx val="30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3-4630-4212-8D7D-B9F353EE283F}"/>
                </c:ext>
              </c:extLst>
            </c:dLbl>
            <c:dLbl>
              <c:idx val="30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4-4630-4212-8D7D-B9F353EE283F}"/>
                </c:ext>
              </c:extLst>
            </c:dLbl>
            <c:dLbl>
              <c:idx val="30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5-4630-4212-8D7D-B9F353EE283F}"/>
                </c:ext>
              </c:extLst>
            </c:dLbl>
            <c:dLbl>
              <c:idx val="30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6-4630-4212-8D7D-B9F353EE283F}"/>
                </c:ext>
              </c:extLst>
            </c:dLbl>
            <c:dLbl>
              <c:idx val="30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7-4630-4212-8D7D-B9F353EE283F}"/>
                </c:ext>
              </c:extLst>
            </c:dLbl>
            <c:dLbl>
              <c:idx val="30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8-4630-4212-8D7D-B9F353EE283F}"/>
                </c:ext>
              </c:extLst>
            </c:dLbl>
            <c:dLbl>
              <c:idx val="30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9-4630-4212-8D7D-B9F353EE283F}"/>
                </c:ext>
              </c:extLst>
            </c:dLbl>
            <c:dLbl>
              <c:idx val="30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A-4630-4212-8D7D-B9F353EE283F}"/>
                </c:ext>
              </c:extLst>
            </c:dLbl>
            <c:dLbl>
              <c:idx val="30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B-4630-4212-8D7D-B9F353EE283F}"/>
                </c:ext>
              </c:extLst>
            </c:dLbl>
            <c:dLbl>
              <c:idx val="30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C-4630-4212-8D7D-B9F353EE283F}"/>
                </c:ext>
              </c:extLst>
            </c:dLbl>
            <c:dLbl>
              <c:idx val="30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D-4630-4212-8D7D-B9F353EE283F}"/>
                </c:ext>
              </c:extLst>
            </c:dLbl>
            <c:dLbl>
              <c:idx val="30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E-4630-4212-8D7D-B9F353EE283F}"/>
                </c:ext>
              </c:extLst>
            </c:dLbl>
            <c:dLbl>
              <c:idx val="30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F-4630-4212-8D7D-B9F353EE283F}"/>
                </c:ext>
              </c:extLst>
            </c:dLbl>
            <c:dLbl>
              <c:idx val="30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0-4630-4212-8D7D-B9F353EE283F}"/>
                </c:ext>
              </c:extLst>
            </c:dLbl>
            <c:dLbl>
              <c:idx val="30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1-4630-4212-8D7D-B9F353EE283F}"/>
                </c:ext>
              </c:extLst>
            </c:dLbl>
            <c:dLbl>
              <c:idx val="30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2-4630-4212-8D7D-B9F353EE283F}"/>
                </c:ext>
              </c:extLst>
            </c:dLbl>
            <c:dLbl>
              <c:idx val="30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3-4630-4212-8D7D-B9F353EE283F}"/>
                </c:ext>
              </c:extLst>
            </c:dLbl>
            <c:dLbl>
              <c:idx val="30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4-4630-4212-8D7D-B9F353EE283F}"/>
                </c:ext>
              </c:extLst>
            </c:dLbl>
            <c:dLbl>
              <c:idx val="30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5-4630-4212-8D7D-B9F353EE283F}"/>
                </c:ext>
              </c:extLst>
            </c:dLbl>
            <c:dLbl>
              <c:idx val="30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6-4630-4212-8D7D-B9F353EE283F}"/>
                </c:ext>
              </c:extLst>
            </c:dLbl>
            <c:dLbl>
              <c:idx val="30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7-4630-4212-8D7D-B9F353EE283F}"/>
                </c:ext>
              </c:extLst>
            </c:dLbl>
            <c:dLbl>
              <c:idx val="30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8-4630-4212-8D7D-B9F353EE283F}"/>
                </c:ext>
              </c:extLst>
            </c:dLbl>
            <c:dLbl>
              <c:idx val="30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9-4630-4212-8D7D-B9F353EE283F}"/>
                </c:ext>
              </c:extLst>
            </c:dLbl>
            <c:dLbl>
              <c:idx val="30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A-4630-4212-8D7D-B9F353EE283F}"/>
                </c:ext>
              </c:extLst>
            </c:dLbl>
            <c:dLbl>
              <c:idx val="30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B-4630-4212-8D7D-B9F353EE283F}"/>
                </c:ext>
              </c:extLst>
            </c:dLbl>
            <c:dLbl>
              <c:idx val="30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C-4630-4212-8D7D-B9F353EE283F}"/>
                </c:ext>
              </c:extLst>
            </c:dLbl>
            <c:dLbl>
              <c:idx val="31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D-4630-4212-8D7D-B9F353EE283F}"/>
                </c:ext>
              </c:extLst>
            </c:dLbl>
            <c:dLbl>
              <c:idx val="31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E-4630-4212-8D7D-B9F353EE283F}"/>
                </c:ext>
              </c:extLst>
            </c:dLbl>
            <c:dLbl>
              <c:idx val="31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F-4630-4212-8D7D-B9F353EE283F}"/>
                </c:ext>
              </c:extLst>
            </c:dLbl>
            <c:dLbl>
              <c:idx val="31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0-4630-4212-8D7D-B9F353EE283F}"/>
                </c:ext>
              </c:extLst>
            </c:dLbl>
            <c:dLbl>
              <c:idx val="31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1-4630-4212-8D7D-B9F353EE283F}"/>
                </c:ext>
              </c:extLst>
            </c:dLbl>
            <c:dLbl>
              <c:idx val="31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2-4630-4212-8D7D-B9F353EE283F}"/>
                </c:ext>
              </c:extLst>
            </c:dLbl>
            <c:dLbl>
              <c:idx val="31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3-4630-4212-8D7D-B9F353EE283F}"/>
                </c:ext>
              </c:extLst>
            </c:dLbl>
            <c:dLbl>
              <c:idx val="31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4-4630-4212-8D7D-B9F353EE283F}"/>
                </c:ext>
              </c:extLst>
            </c:dLbl>
            <c:dLbl>
              <c:idx val="31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5-4630-4212-8D7D-B9F353EE283F}"/>
                </c:ext>
              </c:extLst>
            </c:dLbl>
            <c:dLbl>
              <c:idx val="31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6-4630-4212-8D7D-B9F353EE283F}"/>
                </c:ext>
              </c:extLst>
            </c:dLbl>
            <c:dLbl>
              <c:idx val="31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7-4630-4212-8D7D-B9F353EE283F}"/>
                </c:ext>
              </c:extLst>
            </c:dLbl>
            <c:dLbl>
              <c:idx val="31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8-4630-4212-8D7D-B9F353EE283F}"/>
                </c:ext>
              </c:extLst>
            </c:dLbl>
            <c:dLbl>
              <c:idx val="31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9-4630-4212-8D7D-B9F353EE283F}"/>
                </c:ext>
              </c:extLst>
            </c:dLbl>
            <c:dLbl>
              <c:idx val="31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A-4630-4212-8D7D-B9F353EE283F}"/>
                </c:ext>
              </c:extLst>
            </c:dLbl>
            <c:dLbl>
              <c:idx val="31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B-4630-4212-8D7D-B9F353EE283F}"/>
                </c:ext>
              </c:extLst>
            </c:dLbl>
            <c:dLbl>
              <c:idx val="31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C-4630-4212-8D7D-B9F353EE283F}"/>
                </c:ext>
              </c:extLst>
            </c:dLbl>
            <c:dLbl>
              <c:idx val="31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D-4630-4212-8D7D-B9F353EE283F}"/>
                </c:ext>
              </c:extLst>
            </c:dLbl>
            <c:dLbl>
              <c:idx val="31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E-4630-4212-8D7D-B9F353EE283F}"/>
                </c:ext>
              </c:extLst>
            </c:dLbl>
            <c:dLbl>
              <c:idx val="31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F-4630-4212-8D7D-B9F353EE283F}"/>
                </c:ext>
              </c:extLst>
            </c:dLbl>
            <c:dLbl>
              <c:idx val="31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0-4630-4212-8D7D-B9F353EE283F}"/>
                </c:ext>
              </c:extLst>
            </c:dLbl>
            <c:dLbl>
              <c:idx val="31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1-4630-4212-8D7D-B9F353EE283F}"/>
                </c:ext>
              </c:extLst>
            </c:dLbl>
            <c:dLbl>
              <c:idx val="31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2-4630-4212-8D7D-B9F353EE283F}"/>
                </c:ext>
              </c:extLst>
            </c:dLbl>
            <c:dLbl>
              <c:idx val="31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3-4630-4212-8D7D-B9F353EE283F}"/>
                </c:ext>
              </c:extLst>
            </c:dLbl>
            <c:dLbl>
              <c:idx val="31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4-4630-4212-8D7D-B9F353EE283F}"/>
                </c:ext>
              </c:extLst>
            </c:dLbl>
            <c:dLbl>
              <c:idx val="31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5-4630-4212-8D7D-B9F353EE283F}"/>
                </c:ext>
              </c:extLst>
            </c:dLbl>
            <c:dLbl>
              <c:idx val="31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6-4630-4212-8D7D-B9F353EE283F}"/>
                </c:ext>
              </c:extLst>
            </c:dLbl>
            <c:dLbl>
              <c:idx val="31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7-4630-4212-8D7D-B9F353EE283F}"/>
                </c:ext>
              </c:extLst>
            </c:dLbl>
            <c:dLbl>
              <c:idx val="31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8-4630-4212-8D7D-B9F353EE283F}"/>
                </c:ext>
              </c:extLst>
            </c:dLbl>
            <c:dLbl>
              <c:idx val="31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9-4630-4212-8D7D-B9F353EE283F}"/>
                </c:ext>
              </c:extLst>
            </c:dLbl>
            <c:dLbl>
              <c:idx val="31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A-4630-4212-8D7D-B9F353EE283F}"/>
                </c:ext>
              </c:extLst>
            </c:dLbl>
            <c:dLbl>
              <c:idx val="31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B-4630-4212-8D7D-B9F353EE283F}"/>
                </c:ext>
              </c:extLst>
            </c:dLbl>
            <c:dLbl>
              <c:idx val="31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C-4630-4212-8D7D-B9F353EE283F}"/>
                </c:ext>
              </c:extLst>
            </c:dLbl>
            <c:dLbl>
              <c:idx val="31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D-4630-4212-8D7D-B9F353EE283F}"/>
                </c:ext>
              </c:extLst>
            </c:dLbl>
            <c:dLbl>
              <c:idx val="31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E-4630-4212-8D7D-B9F353EE283F}"/>
                </c:ext>
              </c:extLst>
            </c:dLbl>
            <c:dLbl>
              <c:idx val="31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F-4630-4212-8D7D-B9F353EE283F}"/>
                </c:ext>
              </c:extLst>
            </c:dLbl>
            <c:dLbl>
              <c:idx val="31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0-4630-4212-8D7D-B9F353EE283F}"/>
                </c:ext>
              </c:extLst>
            </c:dLbl>
            <c:dLbl>
              <c:idx val="31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1-4630-4212-8D7D-B9F353EE283F}"/>
                </c:ext>
              </c:extLst>
            </c:dLbl>
            <c:dLbl>
              <c:idx val="31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2-4630-4212-8D7D-B9F353EE283F}"/>
                </c:ext>
              </c:extLst>
            </c:dLbl>
            <c:dLbl>
              <c:idx val="31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3-4630-4212-8D7D-B9F353EE283F}"/>
                </c:ext>
              </c:extLst>
            </c:dLbl>
            <c:dLbl>
              <c:idx val="31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4-4630-4212-8D7D-B9F353EE283F}"/>
                </c:ext>
              </c:extLst>
            </c:dLbl>
            <c:dLbl>
              <c:idx val="31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5-4630-4212-8D7D-B9F353EE283F}"/>
                </c:ext>
              </c:extLst>
            </c:dLbl>
            <c:dLbl>
              <c:idx val="31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6-4630-4212-8D7D-B9F353EE283F}"/>
                </c:ext>
              </c:extLst>
            </c:dLbl>
            <c:dLbl>
              <c:idx val="31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7-4630-4212-8D7D-B9F353EE283F}"/>
                </c:ext>
              </c:extLst>
            </c:dLbl>
            <c:dLbl>
              <c:idx val="31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8-4630-4212-8D7D-B9F353EE283F}"/>
                </c:ext>
              </c:extLst>
            </c:dLbl>
            <c:dLbl>
              <c:idx val="31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9-4630-4212-8D7D-B9F353EE283F}"/>
                </c:ext>
              </c:extLst>
            </c:dLbl>
            <c:dLbl>
              <c:idx val="31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A-4630-4212-8D7D-B9F353EE283F}"/>
                </c:ext>
              </c:extLst>
            </c:dLbl>
            <c:dLbl>
              <c:idx val="31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B-4630-4212-8D7D-B9F353EE283F}"/>
                </c:ext>
              </c:extLst>
            </c:dLbl>
            <c:dLbl>
              <c:idx val="31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C-4630-4212-8D7D-B9F353EE283F}"/>
                </c:ext>
              </c:extLst>
            </c:dLbl>
            <c:dLbl>
              <c:idx val="31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D-4630-4212-8D7D-B9F353EE283F}"/>
                </c:ext>
              </c:extLst>
            </c:dLbl>
            <c:dLbl>
              <c:idx val="31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E-4630-4212-8D7D-B9F353EE283F}"/>
                </c:ext>
              </c:extLst>
            </c:dLbl>
            <c:dLbl>
              <c:idx val="31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F-4630-4212-8D7D-B9F353EE283F}"/>
                </c:ext>
              </c:extLst>
            </c:dLbl>
            <c:dLbl>
              <c:idx val="31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0-4630-4212-8D7D-B9F353EE283F}"/>
                </c:ext>
              </c:extLst>
            </c:dLbl>
            <c:dLbl>
              <c:idx val="31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1-4630-4212-8D7D-B9F353EE283F}"/>
                </c:ext>
              </c:extLst>
            </c:dLbl>
            <c:dLbl>
              <c:idx val="31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2-4630-4212-8D7D-B9F353EE283F}"/>
                </c:ext>
              </c:extLst>
            </c:dLbl>
            <c:dLbl>
              <c:idx val="31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3-4630-4212-8D7D-B9F353EE283F}"/>
                </c:ext>
              </c:extLst>
            </c:dLbl>
            <c:dLbl>
              <c:idx val="31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4-4630-4212-8D7D-B9F353EE283F}"/>
                </c:ext>
              </c:extLst>
            </c:dLbl>
            <c:dLbl>
              <c:idx val="31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5-4630-4212-8D7D-B9F353EE283F}"/>
                </c:ext>
              </c:extLst>
            </c:dLbl>
            <c:dLbl>
              <c:idx val="31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6-4630-4212-8D7D-B9F353EE283F}"/>
                </c:ext>
              </c:extLst>
            </c:dLbl>
            <c:dLbl>
              <c:idx val="31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7-4630-4212-8D7D-B9F353EE283F}"/>
                </c:ext>
              </c:extLst>
            </c:dLbl>
            <c:dLbl>
              <c:idx val="31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8-4630-4212-8D7D-B9F353EE283F}"/>
                </c:ext>
              </c:extLst>
            </c:dLbl>
            <c:dLbl>
              <c:idx val="31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9-4630-4212-8D7D-B9F353EE283F}"/>
                </c:ext>
              </c:extLst>
            </c:dLbl>
            <c:dLbl>
              <c:idx val="31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A-4630-4212-8D7D-B9F353EE283F}"/>
                </c:ext>
              </c:extLst>
            </c:dLbl>
            <c:dLbl>
              <c:idx val="31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B-4630-4212-8D7D-B9F353EE283F}"/>
                </c:ext>
              </c:extLst>
            </c:dLbl>
            <c:dLbl>
              <c:idx val="31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C-4630-4212-8D7D-B9F353EE283F}"/>
                </c:ext>
              </c:extLst>
            </c:dLbl>
            <c:dLbl>
              <c:idx val="31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D-4630-4212-8D7D-B9F353EE283F}"/>
                </c:ext>
              </c:extLst>
            </c:dLbl>
            <c:dLbl>
              <c:idx val="31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E-4630-4212-8D7D-B9F353EE283F}"/>
                </c:ext>
              </c:extLst>
            </c:dLbl>
            <c:dLbl>
              <c:idx val="31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F-4630-4212-8D7D-B9F353EE283F}"/>
                </c:ext>
              </c:extLst>
            </c:dLbl>
            <c:dLbl>
              <c:idx val="31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0-4630-4212-8D7D-B9F353EE283F}"/>
                </c:ext>
              </c:extLst>
            </c:dLbl>
            <c:dLbl>
              <c:idx val="31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1-4630-4212-8D7D-B9F353EE283F}"/>
                </c:ext>
              </c:extLst>
            </c:dLbl>
            <c:dLbl>
              <c:idx val="31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2-4630-4212-8D7D-B9F353EE283F}"/>
                </c:ext>
              </c:extLst>
            </c:dLbl>
            <c:dLbl>
              <c:idx val="31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3-4630-4212-8D7D-B9F353EE283F}"/>
                </c:ext>
              </c:extLst>
            </c:dLbl>
            <c:dLbl>
              <c:idx val="31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4-4630-4212-8D7D-B9F353EE283F}"/>
                </c:ext>
              </c:extLst>
            </c:dLbl>
            <c:dLbl>
              <c:idx val="31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5-4630-4212-8D7D-B9F353EE283F}"/>
                </c:ext>
              </c:extLst>
            </c:dLbl>
            <c:dLbl>
              <c:idx val="31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6-4630-4212-8D7D-B9F353EE283F}"/>
                </c:ext>
              </c:extLst>
            </c:dLbl>
            <c:dLbl>
              <c:idx val="31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7-4630-4212-8D7D-B9F353EE283F}"/>
                </c:ext>
              </c:extLst>
            </c:dLbl>
            <c:dLbl>
              <c:idx val="31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8-4630-4212-8D7D-B9F353EE283F}"/>
                </c:ext>
              </c:extLst>
            </c:dLbl>
            <c:dLbl>
              <c:idx val="31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9-4630-4212-8D7D-B9F353EE283F}"/>
                </c:ext>
              </c:extLst>
            </c:dLbl>
            <c:dLbl>
              <c:idx val="31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A-4630-4212-8D7D-B9F353EE283F}"/>
                </c:ext>
              </c:extLst>
            </c:dLbl>
            <c:dLbl>
              <c:idx val="31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B-4630-4212-8D7D-B9F353EE283F}"/>
                </c:ext>
              </c:extLst>
            </c:dLbl>
            <c:dLbl>
              <c:idx val="31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C-4630-4212-8D7D-B9F353EE283F}"/>
                </c:ext>
              </c:extLst>
            </c:dLbl>
            <c:dLbl>
              <c:idx val="31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D-4630-4212-8D7D-B9F353EE283F}"/>
                </c:ext>
              </c:extLst>
            </c:dLbl>
            <c:dLbl>
              <c:idx val="31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E-4630-4212-8D7D-B9F353EE283F}"/>
                </c:ext>
              </c:extLst>
            </c:dLbl>
            <c:dLbl>
              <c:idx val="31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F-4630-4212-8D7D-B9F353EE283F}"/>
                </c:ext>
              </c:extLst>
            </c:dLbl>
            <c:dLbl>
              <c:idx val="31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0-4630-4212-8D7D-B9F353EE283F}"/>
                </c:ext>
              </c:extLst>
            </c:dLbl>
            <c:dLbl>
              <c:idx val="31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1-4630-4212-8D7D-B9F353EE283F}"/>
                </c:ext>
              </c:extLst>
            </c:dLbl>
            <c:dLbl>
              <c:idx val="31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2-4630-4212-8D7D-B9F353EE283F}"/>
                </c:ext>
              </c:extLst>
            </c:dLbl>
            <c:dLbl>
              <c:idx val="31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3-4630-4212-8D7D-B9F353EE283F}"/>
                </c:ext>
              </c:extLst>
            </c:dLbl>
            <c:dLbl>
              <c:idx val="31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4-4630-4212-8D7D-B9F353EE283F}"/>
                </c:ext>
              </c:extLst>
            </c:dLbl>
            <c:dLbl>
              <c:idx val="31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5-4630-4212-8D7D-B9F353EE283F}"/>
                </c:ext>
              </c:extLst>
            </c:dLbl>
            <c:dLbl>
              <c:idx val="31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6-4630-4212-8D7D-B9F353EE283F}"/>
                </c:ext>
              </c:extLst>
            </c:dLbl>
            <c:dLbl>
              <c:idx val="31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7-4630-4212-8D7D-B9F353EE283F}"/>
                </c:ext>
              </c:extLst>
            </c:dLbl>
            <c:dLbl>
              <c:idx val="31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8-4630-4212-8D7D-B9F353EE283F}"/>
                </c:ext>
              </c:extLst>
            </c:dLbl>
            <c:dLbl>
              <c:idx val="31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9-4630-4212-8D7D-B9F353EE283F}"/>
                </c:ext>
              </c:extLst>
            </c:dLbl>
            <c:dLbl>
              <c:idx val="31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A-4630-4212-8D7D-B9F353EE283F}"/>
                </c:ext>
              </c:extLst>
            </c:dLbl>
            <c:dLbl>
              <c:idx val="31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B-4630-4212-8D7D-B9F353EE283F}"/>
                </c:ext>
              </c:extLst>
            </c:dLbl>
            <c:dLbl>
              <c:idx val="31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C-4630-4212-8D7D-B9F353EE283F}"/>
                </c:ext>
              </c:extLst>
            </c:dLbl>
            <c:dLbl>
              <c:idx val="31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D-4630-4212-8D7D-B9F353EE283F}"/>
                </c:ext>
              </c:extLst>
            </c:dLbl>
            <c:dLbl>
              <c:idx val="31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E-4630-4212-8D7D-B9F353EE283F}"/>
                </c:ext>
              </c:extLst>
            </c:dLbl>
            <c:dLbl>
              <c:idx val="31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F-4630-4212-8D7D-B9F353EE283F}"/>
                </c:ext>
              </c:extLst>
            </c:dLbl>
            <c:dLbl>
              <c:idx val="31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0-4630-4212-8D7D-B9F353EE283F}"/>
                </c:ext>
              </c:extLst>
            </c:dLbl>
            <c:dLbl>
              <c:idx val="32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1-4630-4212-8D7D-B9F353EE283F}"/>
                </c:ext>
              </c:extLst>
            </c:dLbl>
            <c:dLbl>
              <c:idx val="32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2-4630-4212-8D7D-B9F353EE283F}"/>
                </c:ext>
              </c:extLst>
            </c:dLbl>
            <c:dLbl>
              <c:idx val="32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3-4630-4212-8D7D-B9F353EE283F}"/>
                </c:ext>
              </c:extLst>
            </c:dLbl>
            <c:dLbl>
              <c:idx val="32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4-4630-4212-8D7D-B9F353EE283F}"/>
                </c:ext>
              </c:extLst>
            </c:dLbl>
            <c:dLbl>
              <c:idx val="32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5-4630-4212-8D7D-B9F353EE283F}"/>
                </c:ext>
              </c:extLst>
            </c:dLbl>
            <c:dLbl>
              <c:idx val="32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6-4630-4212-8D7D-B9F353EE283F}"/>
                </c:ext>
              </c:extLst>
            </c:dLbl>
            <c:dLbl>
              <c:idx val="32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7-4630-4212-8D7D-B9F353EE283F}"/>
                </c:ext>
              </c:extLst>
            </c:dLbl>
            <c:dLbl>
              <c:idx val="32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8-4630-4212-8D7D-B9F353EE283F}"/>
                </c:ext>
              </c:extLst>
            </c:dLbl>
            <c:dLbl>
              <c:idx val="32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9-4630-4212-8D7D-B9F353EE283F}"/>
                </c:ext>
              </c:extLst>
            </c:dLbl>
            <c:dLbl>
              <c:idx val="32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A-4630-4212-8D7D-B9F353EE283F}"/>
                </c:ext>
              </c:extLst>
            </c:dLbl>
            <c:dLbl>
              <c:idx val="32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B-4630-4212-8D7D-B9F353EE283F}"/>
                </c:ext>
              </c:extLst>
            </c:dLbl>
            <c:dLbl>
              <c:idx val="32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C-4630-4212-8D7D-B9F353EE283F}"/>
                </c:ext>
              </c:extLst>
            </c:dLbl>
            <c:dLbl>
              <c:idx val="32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D-4630-4212-8D7D-B9F353EE283F}"/>
                </c:ext>
              </c:extLst>
            </c:dLbl>
            <c:dLbl>
              <c:idx val="32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E-4630-4212-8D7D-B9F353EE283F}"/>
                </c:ext>
              </c:extLst>
            </c:dLbl>
            <c:dLbl>
              <c:idx val="32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F-4630-4212-8D7D-B9F353EE283F}"/>
                </c:ext>
              </c:extLst>
            </c:dLbl>
            <c:dLbl>
              <c:idx val="32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0-4630-4212-8D7D-B9F353EE283F}"/>
                </c:ext>
              </c:extLst>
            </c:dLbl>
            <c:dLbl>
              <c:idx val="32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1-4630-4212-8D7D-B9F353EE283F}"/>
                </c:ext>
              </c:extLst>
            </c:dLbl>
            <c:dLbl>
              <c:idx val="32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2-4630-4212-8D7D-B9F353EE283F}"/>
                </c:ext>
              </c:extLst>
            </c:dLbl>
            <c:dLbl>
              <c:idx val="32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3-4630-4212-8D7D-B9F353EE283F}"/>
                </c:ext>
              </c:extLst>
            </c:dLbl>
            <c:dLbl>
              <c:idx val="32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4-4630-4212-8D7D-B9F353EE283F}"/>
                </c:ext>
              </c:extLst>
            </c:dLbl>
            <c:dLbl>
              <c:idx val="32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5-4630-4212-8D7D-B9F353EE283F}"/>
                </c:ext>
              </c:extLst>
            </c:dLbl>
            <c:dLbl>
              <c:idx val="32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6-4630-4212-8D7D-B9F353EE283F}"/>
                </c:ext>
              </c:extLst>
            </c:dLbl>
            <c:dLbl>
              <c:idx val="32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7-4630-4212-8D7D-B9F353EE283F}"/>
                </c:ext>
              </c:extLst>
            </c:dLbl>
            <c:dLbl>
              <c:idx val="32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8-4630-4212-8D7D-B9F353EE283F}"/>
                </c:ext>
              </c:extLst>
            </c:dLbl>
            <c:dLbl>
              <c:idx val="32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9-4630-4212-8D7D-B9F353EE283F}"/>
                </c:ext>
              </c:extLst>
            </c:dLbl>
            <c:dLbl>
              <c:idx val="32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A-4630-4212-8D7D-B9F353EE283F}"/>
                </c:ext>
              </c:extLst>
            </c:dLbl>
            <c:dLbl>
              <c:idx val="32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B-4630-4212-8D7D-B9F353EE283F}"/>
                </c:ext>
              </c:extLst>
            </c:dLbl>
            <c:dLbl>
              <c:idx val="32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C-4630-4212-8D7D-B9F353EE283F}"/>
                </c:ext>
              </c:extLst>
            </c:dLbl>
            <c:dLbl>
              <c:idx val="32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D-4630-4212-8D7D-B9F353EE283F}"/>
                </c:ext>
              </c:extLst>
            </c:dLbl>
            <c:dLbl>
              <c:idx val="32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E-4630-4212-8D7D-B9F353EE283F}"/>
                </c:ext>
              </c:extLst>
            </c:dLbl>
            <c:dLbl>
              <c:idx val="32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F-4630-4212-8D7D-B9F353EE283F}"/>
                </c:ext>
              </c:extLst>
            </c:dLbl>
            <c:dLbl>
              <c:idx val="32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0-4630-4212-8D7D-B9F353EE283F}"/>
                </c:ext>
              </c:extLst>
            </c:dLbl>
            <c:dLbl>
              <c:idx val="32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1-4630-4212-8D7D-B9F353EE283F}"/>
                </c:ext>
              </c:extLst>
            </c:dLbl>
            <c:dLbl>
              <c:idx val="32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2-4630-4212-8D7D-B9F353EE283F}"/>
                </c:ext>
              </c:extLst>
            </c:dLbl>
            <c:dLbl>
              <c:idx val="32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3-4630-4212-8D7D-B9F353EE283F}"/>
                </c:ext>
              </c:extLst>
            </c:dLbl>
            <c:dLbl>
              <c:idx val="32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4-4630-4212-8D7D-B9F353EE283F}"/>
                </c:ext>
              </c:extLst>
            </c:dLbl>
            <c:dLbl>
              <c:idx val="32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5-4630-4212-8D7D-B9F353EE283F}"/>
                </c:ext>
              </c:extLst>
            </c:dLbl>
            <c:dLbl>
              <c:idx val="32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6-4630-4212-8D7D-B9F353EE283F}"/>
                </c:ext>
              </c:extLst>
            </c:dLbl>
            <c:dLbl>
              <c:idx val="32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7-4630-4212-8D7D-B9F353EE283F}"/>
                </c:ext>
              </c:extLst>
            </c:dLbl>
            <c:dLbl>
              <c:idx val="32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8-4630-4212-8D7D-B9F353EE283F}"/>
                </c:ext>
              </c:extLst>
            </c:dLbl>
            <c:dLbl>
              <c:idx val="32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9-4630-4212-8D7D-B9F353EE283F}"/>
                </c:ext>
              </c:extLst>
            </c:dLbl>
            <c:dLbl>
              <c:idx val="32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A-4630-4212-8D7D-B9F353EE283F}"/>
                </c:ext>
              </c:extLst>
            </c:dLbl>
            <c:dLbl>
              <c:idx val="32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B-4630-4212-8D7D-B9F353EE283F}"/>
                </c:ext>
              </c:extLst>
            </c:dLbl>
            <c:dLbl>
              <c:idx val="32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C-4630-4212-8D7D-B9F353EE283F}"/>
                </c:ext>
              </c:extLst>
            </c:dLbl>
            <c:dLbl>
              <c:idx val="32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D-4630-4212-8D7D-B9F353EE283F}"/>
                </c:ext>
              </c:extLst>
            </c:dLbl>
            <c:dLbl>
              <c:idx val="32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E-4630-4212-8D7D-B9F353EE283F}"/>
                </c:ext>
              </c:extLst>
            </c:dLbl>
            <c:dLbl>
              <c:idx val="32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F-4630-4212-8D7D-B9F353EE283F}"/>
                </c:ext>
              </c:extLst>
            </c:dLbl>
            <c:dLbl>
              <c:idx val="32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0-4630-4212-8D7D-B9F353EE283F}"/>
                </c:ext>
              </c:extLst>
            </c:dLbl>
            <c:dLbl>
              <c:idx val="32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1-4630-4212-8D7D-B9F353EE283F}"/>
                </c:ext>
              </c:extLst>
            </c:dLbl>
            <c:dLbl>
              <c:idx val="32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2-4630-4212-8D7D-B9F353EE283F}"/>
                </c:ext>
              </c:extLst>
            </c:dLbl>
            <c:dLbl>
              <c:idx val="32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3-4630-4212-8D7D-B9F353EE283F}"/>
                </c:ext>
              </c:extLst>
            </c:dLbl>
            <c:dLbl>
              <c:idx val="32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4-4630-4212-8D7D-B9F353EE283F}"/>
                </c:ext>
              </c:extLst>
            </c:dLbl>
            <c:dLbl>
              <c:idx val="32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5-4630-4212-8D7D-B9F353EE283F}"/>
                </c:ext>
              </c:extLst>
            </c:dLbl>
            <c:dLbl>
              <c:idx val="32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6-4630-4212-8D7D-B9F353EE283F}"/>
                </c:ext>
              </c:extLst>
            </c:dLbl>
            <c:dLbl>
              <c:idx val="32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7-4630-4212-8D7D-B9F353EE283F}"/>
                </c:ext>
              </c:extLst>
            </c:dLbl>
            <c:dLbl>
              <c:idx val="32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8-4630-4212-8D7D-B9F353EE283F}"/>
                </c:ext>
              </c:extLst>
            </c:dLbl>
            <c:dLbl>
              <c:idx val="32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9-4630-4212-8D7D-B9F353EE283F}"/>
                </c:ext>
              </c:extLst>
            </c:dLbl>
            <c:dLbl>
              <c:idx val="32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A-4630-4212-8D7D-B9F353EE283F}"/>
                </c:ext>
              </c:extLst>
            </c:dLbl>
            <c:dLbl>
              <c:idx val="32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B-4630-4212-8D7D-B9F353EE283F}"/>
                </c:ext>
              </c:extLst>
            </c:dLbl>
            <c:dLbl>
              <c:idx val="32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C-4630-4212-8D7D-B9F353EE283F}"/>
                </c:ext>
              </c:extLst>
            </c:dLbl>
            <c:dLbl>
              <c:idx val="32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D-4630-4212-8D7D-B9F353EE283F}"/>
                </c:ext>
              </c:extLst>
            </c:dLbl>
            <c:dLbl>
              <c:idx val="32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E-4630-4212-8D7D-B9F353EE283F}"/>
                </c:ext>
              </c:extLst>
            </c:dLbl>
            <c:dLbl>
              <c:idx val="32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F-4630-4212-8D7D-B9F353EE283F}"/>
                </c:ext>
              </c:extLst>
            </c:dLbl>
            <c:dLbl>
              <c:idx val="32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0-4630-4212-8D7D-B9F353EE283F}"/>
                </c:ext>
              </c:extLst>
            </c:dLbl>
            <c:dLbl>
              <c:idx val="32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1-4630-4212-8D7D-B9F353EE283F}"/>
                </c:ext>
              </c:extLst>
            </c:dLbl>
            <c:dLbl>
              <c:idx val="32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2-4630-4212-8D7D-B9F353EE283F}"/>
                </c:ext>
              </c:extLst>
            </c:dLbl>
            <c:dLbl>
              <c:idx val="32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3-4630-4212-8D7D-B9F353EE283F}"/>
                </c:ext>
              </c:extLst>
            </c:dLbl>
            <c:dLbl>
              <c:idx val="32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4-4630-4212-8D7D-B9F353EE283F}"/>
                </c:ext>
              </c:extLst>
            </c:dLbl>
            <c:dLbl>
              <c:idx val="32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5-4630-4212-8D7D-B9F353EE283F}"/>
                </c:ext>
              </c:extLst>
            </c:dLbl>
            <c:dLbl>
              <c:idx val="32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6-4630-4212-8D7D-B9F353EE283F}"/>
                </c:ext>
              </c:extLst>
            </c:dLbl>
            <c:dLbl>
              <c:idx val="32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7-4630-4212-8D7D-B9F353EE283F}"/>
                </c:ext>
              </c:extLst>
            </c:dLbl>
            <c:dLbl>
              <c:idx val="32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8-4630-4212-8D7D-B9F353EE283F}"/>
                </c:ext>
              </c:extLst>
            </c:dLbl>
            <c:dLbl>
              <c:idx val="32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9-4630-4212-8D7D-B9F353EE283F}"/>
                </c:ext>
              </c:extLst>
            </c:dLbl>
            <c:dLbl>
              <c:idx val="32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A-4630-4212-8D7D-B9F353EE283F}"/>
                </c:ext>
              </c:extLst>
            </c:dLbl>
            <c:dLbl>
              <c:idx val="32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B-4630-4212-8D7D-B9F353EE283F}"/>
                </c:ext>
              </c:extLst>
            </c:dLbl>
            <c:dLbl>
              <c:idx val="32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C-4630-4212-8D7D-B9F353EE283F}"/>
                </c:ext>
              </c:extLst>
            </c:dLbl>
            <c:dLbl>
              <c:idx val="32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D-4630-4212-8D7D-B9F353EE283F}"/>
                </c:ext>
              </c:extLst>
            </c:dLbl>
            <c:dLbl>
              <c:idx val="32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E-4630-4212-8D7D-B9F353EE283F}"/>
                </c:ext>
              </c:extLst>
            </c:dLbl>
            <c:dLbl>
              <c:idx val="32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F-4630-4212-8D7D-B9F353EE283F}"/>
                </c:ext>
              </c:extLst>
            </c:dLbl>
            <c:dLbl>
              <c:idx val="32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0-4630-4212-8D7D-B9F353EE283F}"/>
                </c:ext>
              </c:extLst>
            </c:dLbl>
            <c:dLbl>
              <c:idx val="32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1-4630-4212-8D7D-B9F353EE283F}"/>
                </c:ext>
              </c:extLst>
            </c:dLbl>
            <c:dLbl>
              <c:idx val="32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2-4630-4212-8D7D-B9F353EE283F}"/>
                </c:ext>
              </c:extLst>
            </c:dLbl>
            <c:dLbl>
              <c:idx val="32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3-4630-4212-8D7D-B9F353EE283F}"/>
                </c:ext>
              </c:extLst>
            </c:dLbl>
            <c:dLbl>
              <c:idx val="32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4-4630-4212-8D7D-B9F353EE283F}"/>
                </c:ext>
              </c:extLst>
            </c:dLbl>
            <c:dLbl>
              <c:idx val="32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5-4630-4212-8D7D-B9F353EE283F}"/>
                </c:ext>
              </c:extLst>
            </c:dLbl>
            <c:dLbl>
              <c:idx val="32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6-4630-4212-8D7D-B9F353EE283F}"/>
                </c:ext>
              </c:extLst>
            </c:dLbl>
            <c:dLbl>
              <c:idx val="32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7-4630-4212-8D7D-B9F353EE283F}"/>
                </c:ext>
              </c:extLst>
            </c:dLbl>
            <c:dLbl>
              <c:idx val="32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8-4630-4212-8D7D-B9F353EE283F}"/>
                </c:ext>
              </c:extLst>
            </c:dLbl>
            <c:dLbl>
              <c:idx val="32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9-4630-4212-8D7D-B9F353EE283F}"/>
                </c:ext>
              </c:extLst>
            </c:dLbl>
            <c:dLbl>
              <c:idx val="32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A-4630-4212-8D7D-B9F353EE283F}"/>
                </c:ext>
              </c:extLst>
            </c:dLbl>
            <c:dLbl>
              <c:idx val="32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B-4630-4212-8D7D-B9F353EE283F}"/>
                </c:ext>
              </c:extLst>
            </c:dLbl>
            <c:dLbl>
              <c:idx val="32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C-4630-4212-8D7D-B9F353EE283F}"/>
                </c:ext>
              </c:extLst>
            </c:dLbl>
            <c:dLbl>
              <c:idx val="32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D-4630-4212-8D7D-B9F353EE283F}"/>
                </c:ext>
              </c:extLst>
            </c:dLbl>
            <c:dLbl>
              <c:idx val="32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E-4630-4212-8D7D-B9F353EE283F}"/>
                </c:ext>
              </c:extLst>
            </c:dLbl>
            <c:dLbl>
              <c:idx val="32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F-4630-4212-8D7D-B9F353EE283F}"/>
                </c:ext>
              </c:extLst>
            </c:dLbl>
            <c:dLbl>
              <c:idx val="32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0-4630-4212-8D7D-B9F353EE283F}"/>
                </c:ext>
              </c:extLst>
            </c:dLbl>
            <c:dLbl>
              <c:idx val="32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1-4630-4212-8D7D-B9F353EE283F}"/>
                </c:ext>
              </c:extLst>
            </c:dLbl>
            <c:dLbl>
              <c:idx val="32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2-4630-4212-8D7D-B9F353EE283F}"/>
                </c:ext>
              </c:extLst>
            </c:dLbl>
            <c:dLbl>
              <c:idx val="32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3-4630-4212-8D7D-B9F353EE283F}"/>
                </c:ext>
              </c:extLst>
            </c:dLbl>
            <c:dLbl>
              <c:idx val="32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4-4630-4212-8D7D-B9F353EE283F}"/>
                </c:ext>
              </c:extLst>
            </c:dLbl>
            <c:dLbl>
              <c:idx val="33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5-4630-4212-8D7D-B9F353EE283F}"/>
                </c:ext>
              </c:extLst>
            </c:dLbl>
            <c:dLbl>
              <c:idx val="33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6-4630-4212-8D7D-B9F353EE283F}"/>
                </c:ext>
              </c:extLst>
            </c:dLbl>
            <c:dLbl>
              <c:idx val="33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7-4630-4212-8D7D-B9F353EE283F}"/>
                </c:ext>
              </c:extLst>
            </c:dLbl>
            <c:dLbl>
              <c:idx val="33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8-4630-4212-8D7D-B9F353EE283F}"/>
                </c:ext>
              </c:extLst>
            </c:dLbl>
            <c:dLbl>
              <c:idx val="33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9-4630-4212-8D7D-B9F353EE283F}"/>
                </c:ext>
              </c:extLst>
            </c:dLbl>
            <c:dLbl>
              <c:idx val="33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A-4630-4212-8D7D-B9F353EE283F}"/>
                </c:ext>
              </c:extLst>
            </c:dLbl>
            <c:dLbl>
              <c:idx val="33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B-4630-4212-8D7D-B9F353EE283F}"/>
                </c:ext>
              </c:extLst>
            </c:dLbl>
            <c:dLbl>
              <c:idx val="33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C-4630-4212-8D7D-B9F353EE283F}"/>
                </c:ext>
              </c:extLst>
            </c:dLbl>
            <c:dLbl>
              <c:idx val="33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D-4630-4212-8D7D-B9F353EE283F}"/>
                </c:ext>
              </c:extLst>
            </c:dLbl>
            <c:dLbl>
              <c:idx val="33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E-4630-4212-8D7D-B9F353EE283F}"/>
                </c:ext>
              </c:extLst>
            </c:dLbl>
            <c:dLbl>
              <c:idx val="33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F-4630-4212-8D7D-B9F353EE283F}"/>
                </c:ext>
              </c:extLst>
            </c:dLbl>
            <c:dLbl>
              <c:idx val="33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0-4630-4212-8D7D-B9F353EE283F}"/>
                </c:ext>
              </c:extLst>
            </c:dLbl>
            <c:dLbl>
              <c:idx val="33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1-4630-4212-8D7D-B9F353EE283F}"/>
                </c:ext>
              </c:extLst>
            </c:dLbl>
            <c:dLbl>
              <c:idx val="33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2-4630-4212-8D7D-B9F353EE283F}"/>
                </c:ext>
              </c:extLst>
            </c:dLbl>
            <c:dLbl>
              <c:idx val="33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3-4630-4212-8D7D-B9F353EE283F}"/>
                </c:ext>
              </c:extLst>
            </c:dLbl>
            <c:dLbl>
              <c:idx val="33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4-4630-4212-8D7D-B9F353EE283F}"/>
                </c:ext>
              </c:extLst>
            </c:dLbl>
            <c:dLbl>
              <c:idx val="33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5-4630-4212-8D7D-B9F353EE283F}"/>
                </c:ext>
              </c:extLst>
            </c:dLbl>
            <c:dLbl>
              <c:idx val="33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6-4630-4212-8D7D-B9F353EE283F}"/>
                </c:ext>
              </c:extLst>
            </c:dLbl>
            <c:dLbl>
              <c:idx val="33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7-4630-4212-8D7D-B9F353EE283F}"/>
                </c:ext>
              </c:extLst>
            </c:dLbl>
            <c:dLbl>
              <c:idx val="33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8-4630-4212-8D7D-B9F353EE283F}"/>
                </c:ext>
              </c:extLst>
            </c:dLbl>
            <c:dLbl>
              <c:idx val="33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9-4630-4212-8D7D-B9F353EE283F}"/>
                </c:ext>
              </c:extLst>
            </c:dLbl>
            <c:dLbl>
              <c:idx val="33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A-4630-4212-8D7D-B9F353EE283F}"/>
                </c:ext>
              </c:extLst>
            </c:dLbl>
            <c:dLbl>
              <c:idx val="33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B-4630-4212-8D7D-B9F353EE283F}"/>
                </c:ext>
              </c:extLst>
            </c:dLbl>
            <c:dLbl>
              <c:idx val="33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C-4630-4212-8D7D-B9F353EE283F}"/>
                </c:ext>
              </c:extLst>
            </c:dLbl>
            <c:dLbl>
              <c:idx val="33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D-4630-4212-8D7D-B9F353EE283F}"/>
                </c:ext>
              </c:extLst>
            </c:dLbl>
            <c:dLbl>
              <c:idx val="33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E-4630-4212-8D7D-B9F353EE283F}"/>
                </c:ext>
              </c:extLst>
            </c:dLbl>
            <c:dLbl>
              <c:idx val="33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F-4630-4212-8D7D-B9F353EE283F}"/>
                </c:ext>
              </c:extLst>
            </c:dLbl>
            <c:dLbl>
              <c:idx val="33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0-4630-4212-8D7D-B9F353EE283F}"/>
                </c:ext>
              </c:extLst>
            </c:dLbl>
            <c:dLbl>
              <c:idx val="33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1-4630-4212-8D7D-B9F353EE283F}"/>
                </c:ext>
              </c:extLst>
            </c:dLbl>
            <c:dLbl>
              <c:idx val="33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2-4630-4212-8D7D-B9F353EE283F}"/>
                </c:ext>
              </c:extLst>
            </c:dLbl>
            <c:dLbl>
              <c:idx val="33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3-4630-4212-8D7D-B9F353EE283F}"/>
                </c:ext>
              </c:extLst>
            </c:dLbl>
            <c:dLbl>
              <c:idx val="33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4-4630-4212-8D7D-B9F353EE283F}"/>
                </c:ext>
              </c:extLst>
            </c:dLbl>
            <c:dLbl>
              <c:idx val="33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5-4630-4212-8D7D-B9F353EE283F}"/>
                </c:ext>
              </c:extLst>
            </c:dLbl>
            <c:dLbl>
              <c:idx val="33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6-4630-4212-8D7D-B9F353EE283F}"/>
                </c:ext>
              </c:extLst>
            </c:dLbl>
            <c:dLbl>
              <c:idx val="33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7-4630-4212-8D7D-B9F353EE283F}"/>
                </c:ext>
              </c:extLst>
            </c:dLbl>
            <c:dLbl>
              <c:idx val="33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8-4630-4212-8D7D-B9F353EE283F}"/>
                </c:ext>
              </c:extLst>
            </c:dLbl>
            <c:dLbl>
              <c:idx val="33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9-4630-4212-8D7D-B9F353EE283F}"/>
                </c:ext>
              </c:extLst>
            </c:dLbl>
            <c:dLbl>
              <c:idx val="33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A-4630-4212-8D7D-B9F353EE283F}"/>
                </c:ext>
              </c:extLst>
            </c:dLbl>
            <c:dLbl>
              <c:idx val="33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B-4630-4212-8D7D-B9F353EE283F}"/>
                </c:ext>
              </c:extLst>
            </c:dLbl>
            <c:dLbl>
              <c:idx val="33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C-4630-4212-8D7D-B9F353EE283F}"/>
                </c:ext>
              </c:extLst>
            </c:dLbl>
            <c:dLbl>
              <c:idx val="33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D-4630-4212-8D7D-B9F353EE283F}"/>
                </c:ext>
              </c:extLst>
            </c:dLbl>
            <c:dLbl>
              <c:idx val="33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E-4630-4212-8D7D-B9F353EE283F}"/>
                </c:ext>
              </c:extLst>
            </c:dLbl>
            <c:dLbl>
              <c:idx val="33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F-4630-4212-8D7D-B9F353EE283F}"/>
                </c:ext>
              </c:extLst>
            </c:dLbl>
            <c:dLbl>
              <c:idx val="33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0-4630-4212-8D7D-B9F353EE283F}"/>
                </c:ext>
              </c:extLst>
            </c:dLbl>
            <c:dLbl>
              <c:idx val="33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1-4630-4212-8D7D-B9F353EE283F}"/>
                </c:ext>
              </c:extLst>
            </c:dLbl>
            <c:dLbl>
              <c:idx val="33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2-4630-4212-8D7D-B9F353EE283F}"/>
                </c:ext>
              </c:extLst>
            </c:dLbl>
            <c:dLbl>
              <c:idx val="33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3-4630-4212-8D7D-B9F353EE283F}"/>
                </c:ext>
              </c:extLst>
            </c:dLbl>
            <c:dLbl>
              <c:idx val="33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4-4630-4212-8D7D-B9F353EE283F}"/>
                </c:ext>
              </c:extLst>
            </c:dLbl>
            <c:dLbl>
              <c:idx val="33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5-4630-4212-8D7D-B9F353EE283F}"/>
                </c:ext>
              </c:extLst>
            </c:dLbl>
            <c:dLbl>
              <c:idx val="33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6-4630-4212-8D7D-B9F353EE283F}"/>
                </c:ext>
              </c:extLst>
            </c:dLbl>
            <c:dLbl>
              <c:idx val="33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7-4630-4212-8D7D-B9F353EE283F}"/>
                </c:ext>
              </c:extLst>
            </c:dLbl>
            <c:dLbl>
              <c:idx val="33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8-4630-4212-8D7D-B9F353EE283F}"/>
                </c:ext>
              </c:extLst>
            </c:dLbl>
            <c:dLbl>
              <c:idx val="33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9-4630-4212-8D7D-B9F353EE283F}"/>
                </c:ext>
              </c:extLst>
            </c:dLbl>
            <c:dLbl>
              <c:idx val="33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A-4630-4212-8D7D-B9F353EE283F}"/>
                </c:ext>
              </c:extLst>
            </c:dLbl>
            <c:dLbl>
              <c:idx val="33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B-4630-4212-8D7D-B9F353EE283F}"/>
                </c:ext>
              </c:extLst>
            </c:dLbl>
            <c:dLbl>
              <c:idx val="33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C-4630-4212-8D7D-B9F353EE283F}"/>
                </c:ext>
              </c:extLst>
            </c:dLbl>
            <c:dLbl>
              <c:idx val="33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D-4630-4212-8D7D-B9F353EE283F}"/>
                </c:ext>
              </c:extLst>
            </c:dLbl>
            <c:dLbl>
              <c:idx val="33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E-4630-4212-8D7D-B9F353EE283F}"/>
                </c:ext>
              </c:extLst>
            </c:dLbl>
            <c:dLbl>
              <c:idx val="33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F-4630-4212-8D7D-B9F353EE283F}"/>
                </c:ext>
              </c:extLst>
            </c:dLbl>
            <c:dLbl>
              <c:idx val="33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0-4630-4212-8D7D-B9F353EE283F}"/>
                </c:ext>
              </c:extLst>
            </c:dLbl>
            <c:dLbl>
              <c:idx val="33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1-4630-4212-8D7D-B9F353EE283F}"/>
                </c:ext>
              </c:extLst>
            </c:dLbl>
            <c:dLbl>
              <c:idx val="33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2-4630-4212-8D7D-B9F353EE283F}"/>
                </c:ext>
              </c:extLst>
            </c:dLbl>
            <c:dLbl>
              <c:idx val="33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3-4630-4212-8D7D-B9F353EE283F}"/>
                </c:ext>
              </c:extLst>
            </c:dLbl>
            <c:dLbl>
              <c:idx val="33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4-4630-4212-8D7D-B9F353EE283F}"/>
                </c:ext>
              </c:extLst>
            </c:dLbl>
            <c:dLbl>
              <c:idx val="33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5-4630-4212-8D7D-B9F353EE283F}"/>
                </c:ext>
              </c:extLst>
            </c:dLbl>
            <c:dLbl>
              <c:idx val="33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6-4630-4212-8D7D-B9F353EE283F}"/>
                </c:ext>
              </c:extLst>
            </c:dLbl>
            <c:dLbl>
              <c:idx val="33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7-4630-4212-8D7D-B9F353EE283F}"/>
                </c:ext>
              </c:extLst>
            </c:dLbl>
            <c:dLbl>
              <c:idx val="33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8-4630-4212-8D7D-B9F353EE283F}"/>
                </c:ext>
              </c:extLst>
            </c:dLbl>
            <c:dLbl>
              <c:idx val="33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9-4630-4212-8D7D-B9F353EE283F}"/>
                </c:ext>
              </c:extLst>
            </c:dLbl>
            <c:dLbl>
              <c:idx val="33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A-4630-4212-8D7D-B9F353EE283F}"/>
                </c:ext>
              </c:extLst>
            </c:dLbl>
            <c:dLbl>
              <c:idx val="33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B-4630-4212-8D7D-B9F353EE283F}"/>
                </c:ext>
              </c:extLst>
            </c:dLbl>
            <c:dLbl>
              <c:idx val="33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C-4630-4212-8D7D-B9F353EE283F}"/>
                </c:ext>
              </c:extLst>
            </c:dLbl>
            <c:dLbl>
              <c:idx val="33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D-4630-4212-8D7D-B9F353EE283F}"/>
                </c:ext>
              </c:extLst>
            </c:dLbl>
            <c:dLbl>
              <c:idx val="33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E-4630-4212-8D7D-B9F353EE283F}"/>
                </c:ext>
              </c:extLst>
            </c:dLbl>
            <c:dLbl>
              <c:idx val="33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F-4630-4212-8D7D-B9F353EE283F}"/>
                </c:ext>
              </c:extLst>
            </c:dLbl>
            <c:dLbl>
              <c:idx val="33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0-4630-4212-8D7D-B9F353EE283F}"/>
                </c:ext>
              </c:extLst>
            </c:dLbl>
            <c:dLbl>
              <c:idx val="33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1-4630-4212-8D7D-B9F353EE283F}"/>
                </c:ext>
              </c:extLst>
            </c:dLbl>
            <c:dLbl>
              <c:idx val="33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2-4630-4212-8D7D-B9F353EE283F}"/>
                </c:ext>
              </c:extLst>
            </c:dLbl>
            <c:dLbl>
              <c:idx val="33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3-4630-4212-8D7D-B9F353EE283F}"/>
                </c:ext>
              </c:extLst>
            </c:dLbl>
            <c:dLbl>
              <c:idx val="33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4-4630-4212-8D7D-B9F353EE283F}"/>
                </c:ext>
              </c:extLst>
            </c:dLbl>
            <c:dLbl>
              <c:idx val="33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5-4630-4212-8D7D-B9F353EE283F}"/>
                </c:ext>
              </c:extLst>
            </c:dLbl>
            <c:dLbl>
              <c:idx val="33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6-4630-4212-8D7D-B9F353EE283F}"/>
                </c:ext>
              </c:extLst>
            </c:dLbl>
            <c:dLbl>
              <c:idx val="33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7-4630-4212-8D7D-B9F353EE283F}"/>
                </c:ext>
              </c:extLst>
            </c:dLbl>
            <c:dLbl>
              <c:idx val="33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8-4630-4212-8D7D-B9F353EE283F}"/>
                </c:ext>
              </c:extLst>
            </c:dLbl>
            <c:dLbl>
              <c:idx val="33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9-4630-4212-8D7D-B9F353EE283F}"/>
                </c:ext>
              </c:extLst>
            </c:dLbl>
            <c:dLbl>
              <c:idx val="33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A-4630-4212-8D7D-B9F353EE283F}"/>
                </c:ext>
              </c:extLst>
            </c:dLbl>
            <c:dLbl>
              <c:idx val="33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B-4630-4212-8D7D-B9F353EE283F}"/>
                </c:ext>
              </c:extLst>
            </c:dLbl>
            <c:dLbl>
              <c:idx val="33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C-4630-4212-8D7D-B9F353EE283F}"/>
                </c:ext>
              </c:extLst>
            </c:dLbl>
            <c:dLbl>
              <c:idx val="33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D-4630-4212-8D7D-B9F353EE283F}"/>
                </c:ext>
              </c:extLst>
            </c:dLbl>
            <c:dLbl>
              <c:idx val="33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E-4630-4212-8D7D-B9F353EE283F}"/>
                </c:ext>
              </c:extLst>
            </c:dLbl>
            <c:dLbl>
              <c:idx val="33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F-4630-4212-8D7D-B9F353EE283F}"/>
                </c:ext>
              </c:extLst>
            </c:dLbl>
            <c:dLbl>
              <c:idx val="33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0-4630-4212-8D7D-B9F353EE283F}"/>
                </c:ext>
              </c:extLst>
            </c:dLbl>
            <c:dLbl>
              <c:idx val="33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1-4630-4212-8D7D-B9F353EE283F}"/>
                </c:ext>
              </c:extLst>
            </c:dLbl>
            <c:dLbl>
              <c:idx val="33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2-4630-4212-8D7D-B9F353EE283F}"/>
                </c:ext>
              </c:extLst>
            </c:dLbl>
            <c:dLbl>
              <c:idx val="33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3-4630-4212-8D7D-B9F353EE283F}"/>
                </c:ext>
              </c:extLst>
            </c:dLbl>
            <c:dLbl>
              <c:idx val="33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4-4630-4212-8D7D-B9F353EE283F}"/>
                </c:ext>
              </c:extLst>
            </c:dLbl>
            <c:dLbl>
              <c:idx val="33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5-4630-4212-8D7D-B9F353EE283F}"/>
                </c:ext>
              </c:extLst>
            </c:dLbl>
            <c:dLbl>
              <c:idx val="33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6-4630-4212-8D7D-B9F353EE283F}"/>
                </c:ext>
              </c:extLst>
            </c:dLbl>
            <c:dLbl>
              <c:idx val="33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7-4630-4212-8D7D-B9F353EE283F}"/>
                </c:ext>
              </c:extLst>
            </c:dLbl>
            <c:dLbl>
              <c:idx val="33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8-4630-4212-8D7D-B9F353EE283F}"/>
                </c:ext>
              </c:extLst>
            </c:dLbl>
            <c:dLbl>
              <c:idx val="34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9-4630-4212-8D7D-B9F353EE283F}"/>
                </c:ext>
              </c:extLst>
            </c:dLbl>
            <c:dLbl>
              <c:idx val="34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A-4630-4212-8D7D-B9F353EE283F}"/>
                </c:ext>
              </c:extLst>
            </c:dLbl>
            <c:dLbl>
              <c:idx val="34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B-4630-4212-8D7D-B9F353EE283F}"/>
                </c:ext>
              </c:extLst>
            </c:dLbl>
            <c:dLbl>
              <c:idx val="34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C-4630-4212-8D7D-B9F353EE283F}"/>
                </c:ext>
              </c:extLst>
            </c:dLbl>
            <c:dLbl>
              <c:idx val="34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D-4630-4212-8D7D-B9F353EE283F}"/>
                </c:ext>
              </c:extLst>
            </c:dLbl>
            <c:dLbl>
              <c:idx val="34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E-4630-4212-8D7D-B9F353EE283F}"/>
                </c:ext>
              </c:extLst>
            </c:dLbl>
            <c:dLbl>
              <c:idx val="34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F-4630-4212-8D7D-B9F353EE283F}"/>
                </c:ext>
              </c:extLst>
            </c:dLbl>
            <c:dLbl>
              <c:idx val="34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0-4630-4212-8D7D-B9F353EE283F}"/>
                </c:ext>
              </c:extLst>
            </c:dLbl>
            <c:dLbl>
              <c:idx val="34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1-4630-4212-8D7D-B9F353EE283F}"/>
                </c:ext>
              </c:extLst>
            </c:dLbl>
            <c:dLbl>
              <c:idx val="34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2-4630-4212-8D7D-B9F353EE283F}"/>
                </c:ext>
              </c:extLst>
            </c:dLbl>
            <c:dLbl>
              <c:idx val="34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3-4630-4212-8D7D-B9F353EE283F}"/>
                </c:ext>
              </c:extLst>
            </c:dLbl>
            <c:dLbl>
              <c:idx val="34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4-4630-4212-8D7D-B9F353EE283F}"/>
                </c:ext>
              </c:extLst>
            </c:dLbl>
            <c:dLbl>
              <c:idx val="34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5-4630-4212-8D7D-B9F353EE283F}"/>
                </c:ext>
              </c:extLst>
            </c:dLbl>
            <c:dLbl>
              <c:idx val="34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6-4630-4212-8D7D-B9F353EE283F}"/>
                </c:ext>
              </c:extLst>
            </c:dLbl>
            <c:dLbl>
              <c:idx val="34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7-4630-4212-8D7D-B9F353EE283F}"/>
                </c:ext>
              </c:extLst>
            </c:dLbl>
            <c:dLbl>
              <c:idx val="34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8-4630-4212-8D7D-B9F353EE283F}"/>
                </c:ext>
              </c:extLst>
            </c:dLbl>
            <c:dLbl>
              <c:idx val="34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9-4630-4212-8D7D-B9F353EE283F}"/>
                </c:ext>
              </c:extLst>
            </c:dLbl>
            <c:dLbl>
              <c:idx val="34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A-4630-4212-8D7D-B9F353EE283F}"/>
                </c:ext>
              </c:extLst>
            </c:dLbl>
            <c:dLbl>
              <c:idx val="34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B-4630-4212-8D7D-B9F353EE283F}"/>
                </c:ext>
              </c:extLst>
            </c:dLbl>
            <c:dLbl>
              <c:idx val="34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C-4630-4212-8D7D-B9F353EE283F}"/>
                </c:ext>
              </c:extLst>
            </c:dLbl>
            <c:dLbl>
              <c:idx val="34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D-4630-4212-8D7D-B9F353EE283F}"/>
                </c:ext>
              </c:extLst>
            </c:dLbl>
            <c:dLbl>
              <c:idx val="34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E-4630-4212-8D7D-B9F353EE283F}"/>
                </c:ext>
              </c:extLst>
            </c:dLbl>
            <c:dLbl>
              <c:idx val="34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F-4630-4212-8D7D-B9F353EE283F}"/>
                </c:ext>
              </c:extLst>
            </c:dLbl>
            <c:dLbl>
              <c:idx val="34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0-4630-4212-8D7D-B9F353EE283F}"/>
                </c:ext>
              </c:extLst>
            </c:dLbl>
            <c:dLbl>
              <c:idx val="34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1-4630-4212-8D7D-B9F353EE283F}"/>
                </c:ext>
              </c:extLst>
            </c:dLbl>
            <c:dLbl>
              <c:idx val="34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2-4630-4212-8D7D-B9F353EE283F}"/>
                </c:ext>
              </c:extLst>
            </c:dLbl>
            <c:dLbl>
              <c:idx val="34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3-4630-4212-8D7D-B9F353EE283F}"/>
                </c:ext>
              </c:extLst>
            </c:dLbl>
            <c:dLbl>
              <c:idx val="34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4-4630-4212-8D7D-B9F353EE283F}"/>
                </c:ext>
              </c:extLst>
            </c:dLbl>
            <c:dLbl>
              <c:idx val="34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5-4630-4212-8D7D-B9F353EE283F}"/>
                </c:ext>
              </c:extLst>
            </c:dLbl>
            <c:dLbl>
              <c:idx val="34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6-4630-4212-8D7D-B9F353EE283F}"/>
                </c:ext>
              </c:extLst>
            </c:dLbl>
            <c:dLbl>
              <c:idx val="34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7-4630-4212-8D7D-B9F353EE283F}"/>
                </c:ext>
              </c:extLst>
            </c:dLbl>
            <c:dLbl>
              <c:idx val="34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8-4630-4212-8D7D-B9F353EE283F}"/>
                </c:ext>
              </c:extLst>
            </c:dLbl>
            <c:dLbl>
              <c:idx val="34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9-4630-4212-8D7D-B9F353EE283F}"/>
                </c:ext>
              </c:extLst>
            </c:dLbl>
            <c:dLbl>
              <c:idx val="34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A-4630-4212-8D7D-B9F353EE283F}"/>
                </c:ext>
              </c:extLst>
            </c:dLbl>
            <c:dLbl>
              <c:idx val="34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B-4630-4212-8D7D-B9F353EE283F}"/>
                </c:ext>
              </c:extLst>
            </c:dLbl>
            <c:dLbl>
              <c:idx val="34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C-4630-4212-8D7D-B9F353EE283F}"/>
                </c:ext>
              </c:extLst>
            </c:dLbl>
            <c:dLbl>
              <c:idx val="34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D-4630-4212-8D7D-B9F353EE283F}"/>
                </c:ext>
              </c:extLst>
            </c:dLbl>
            <c:dLbl>
              <c:idx val="34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E-4630-4212-8D7D-B9F353EE283F}"/>
                </c:ext>
              </c:extLst>
            </c:dLbl>
            <c:dLbl>
              <c:idx val="34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F-4630-4212-8D7D-B9F353EE283F}"/>
                </c:ext>
              </c:extLst>
            </c:dLbl>
            <c:dLbl>
              <c:idx val="34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0-4630-4212-8D7D-B9F353EE283F}"/>
                </c:ext>
              </c:extLst>
            </c:dLbl>
            <c:dLbl>
              <c:idx val="34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1-4630-4212-8D7D-B9F353EE283F}"/>
                </c:ext>
              </c:extLst>
            </c:dLbl>
            <c:dLbl>
              <c:idx val="34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2-4630-4212-8D7D-B9F353EE283F}"/>
                </c:ext>
              </c:extLst>
            </c:dLbl>
            <c:dLbl>
              <c:idx val="34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3-4630-4212-8D7D-B9F353EE283F}"/>
                </c:ext>
              </c:extLst>
            </c:dLbl>
            <c:dLbl>
              <c:idx val="34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4-4630-4212-8D7D-B9F353EE283F}"/>
                </c:ext>
              </c:extLst>
            </c:dLbl>
            <c:dLbl>
              <c:idx val="34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5-4630-4212-8D7D-B9F353EE283F}"/>
                </c:ext>
              </c:extLst>
            </c:dLbl>
            <c:dLbl>
              <c:idx val="34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6-4630-4212-8D7D-B9F353EE283F}"/>
                </c:ext>
              </c:extLst>
            </c:dLbl>
            <c:dLbl>
              <c:idx val="34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7-4630-4212-8D7D-B9F353EE283F}"/>
                </c:ext>
              </c:extLst>
            </c:dLbl>
            <c:dLbl>
              <c:idx val="34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8-4630-4212-8D7D-B9F353EE283F}"/>
                </c:ext>
              </c:extLst>
            </c:dLbl>
            <c:dLbl>
              <c:idx val="34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9-4630-4212-8D7D-B9F353EE283F}"/>
                </c:ext>
              </c:extLst>
            </c:dLbl>
            <c:dLbl>
              <c:idx val="34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A-4630-4212-8D7D-B9F353EE283F}"/>
                </c:ext>
              </c:extLst>
            </c:dLbl>
            <c:dLbl>
              <c:idx val="34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B-4630-4212-8D7D-B9F353EE283F}"/>
                </c:ext>
              </c:extLst>
            </c:dLbl>
            <c:dLbl>
              <c:idx val="34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C-4630-4212-8D7D-B9F353EE283F}"/>
                </c:ext>
              </c:extLst>
            </c:dLbl>
            <c:dLbl>
              <c:idx val="34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D-4630-4212-8D7D-B9F353EE283F}"/>
                </c:ext>
              </c:extLst>
            </c:dLbl>
            <c:dLbl>
              <c:idx val="34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E-4630-4212-8D7D-B9F353EE283F}"/>
                </c:ext>
              </c:extLst>
            </c:dLbl>
            <c:dLbl>
              <c:idx val="34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F-4630-4212-8D7D-B9F353EE283F}"/>
                </c:ext>
              </c:extLst>
            </c:dLbl>
            <c:dLbl>
              <c:idx val="34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0-4630-4212-8D7D-B9F353EE283F}"/>
                </c:ext>
              </c:extLst>
            </c:dLbl>
            <c:dLbl>
              <c:idx val="34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1-4630-4212-8D7D-B9F353EE283F}"/>
                </c:ext>
              </c:extLst>
            </c:dLbl>
            <c:dLbl>
              <c:idx val="34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2-4630-4212-8D7D-B9F353EE283F}"/>
                </c:ext>
              </c:extLst>
            </c:dLbl>
            <c:dLbl>
              <c:idx val="34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3-4630-4212-8D7D-B9F353EE283F}"/>
                </c:ext>
              </c:extLst>
            </c:dLbl>
            <c:dLbl>
              <c:idx val="34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4-4630-4212-8D7D-B9F353EE283F}"/>
                </c:ext>
              </c:extLst>
            </c:dLbl>
            <c:dLbl>
              <c:idx val="34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5-4630-4212-8D7D-B9F353EE283F}"/>
                </c:ext>
              </c:extLst>
            </c:dLbl>
            <c:dLbl>
              <c:idx val="34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6-4630-4212-8D7D-B9F353EE283F}"/>
                </c:ext>
              </c:extLst>
            </c:dLbl>
            <c:dLbl>
              <c:idx val="34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7-4630-4212-8D7D-B9F353EE283F}"/>
                </c:ext>
              </c:extLst>
            </c:dLbl>
            <c:dLbl>
              <c:idx val="34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8-4630-4212-8D7D-B9F353EE283F}"/>
                </c:ext>
              </c:extLst>
            </c:dLbl>
            <c:dLbl>
              <c:idx val="34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9-4630-4212-8D7D-B9F353EE283F}"/>
                </c:ext>
              </c:extLst>
            </c:dLbl>
            <c:dLbl>
              <c:idx val="34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A-4630-4212-8D7D-B9F353EE283F}"/>
                </c:ext>
              </c:extLst>
            </c:dLbl>
            <c:dLbl>
              <c:idx val="34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B-4630-4212-8D7D-B9F353EE283F}"/>
                </c:ext>
              </c:extLst>
            </c:dLbl>
            <c:dLbl>
              <c:idx val="34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C-4630-4212-8D7D-B9F353EE283F}"/>
                </c:ext>
              </c:extLst>
            </c:dLbl>
            <c:dLbl>
              <c:idx val="34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D-4630-4212-8D7D-B9F353EE283F}"/>
                </c:ext>
              </c:extLst>
            </c:dLbl>
            <c:dLbl>
              <c:idx val="34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E-4630-4212-8D7D-B9F353EE283F}"/>
                </c:ext>
              </c:extLst>
            </c:dLbl>
            <c:dLbl>
              <c:idx val="34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F-4630-4212-8D7D-B9F353EE283F}"/>
                </c:ext>
              </c:extLst>
            </c:dLbl>
            <c:dLbl>
              <c:idx val="34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0-4630-4212-8D7D-B9F353EE283F}"/>
                </c:ext>
              </c:extLst>
            </c:dLbl>
            <c:dLbl>
              <c:idx val="34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1-4630-4212-8D7D-B9F353EE283F}"/>
                </c:ext>
              </c:extLst>
            </c:dLbl>
            <c:dLbl>
              <c:idx val="34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2-4630-4212-8D7D-B9F353EE283F}"/>
                </c:ext>
              </c:extLst>
            </c:dLbl>
            <c:dLbl>
              <c:idx val="34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3-4630-4212-8D7D-B9F353EE283F}"/>
                </c:ext>
              </c:extLst>
            </c:dLbl>
            <c:dLbl>
              <c:idx val="34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4-4630-4212-8D7D-B9F353EE283F}"/>
                </c:ext>
              </c:extLst>
            </c:dLbl>
            <c:dLbl>
              <c:idx val="34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5-4630-4212-8D7D-B9F353EE283F}"/>
                </c:ext>
              </c:extLst>
            </c:dLbl>
            <c:dLbl>
              <c:idx val="34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6-4630-4212-8D7D-B9F353EE283F}"/>
                </c:ext>
              </c:extLst>
            </c:dLbl>
            <c:dLbl>
              <c:idx val="34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7-4630-4212-8D7D-B9F353EE283F}"/>
                </c:ext>
              </c:extLst>
            </c:dLbl>
            <c:dLbl>
              <c:idx val="34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8-4630-4212-8D7D-B9F353EE283F}"/>
                </c:ext>
              </c:extLst>
            </c:dLbl>
            <c:dLbl>
              <c:idx val="34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9-4630-4212-8D7D-B9F353EE283F}"/>
                </c:ext>
              </c:extLst>
            </c:dLbl>
            <c:dLbl>
              <c:idx val="34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A-4630-4212-8D7D-B9F353EE283F}"/>
                </c:ext>
              </c:extLst>
            </c:dLbl>
            <c:dLbl>
              <c:idx val="34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B-4630-4212-8D7D-B9F353EE283F}"/>
                </c:ext>
              </c:extLst>
            </c:dLbl>
            <c:dLbl>
              <c:idx val="34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C-4630-4212-8D7D-B9F353EE283F}"/>
                </c:ext>
              </c:extLst>
            </c:dLbl>
            <c:dLbl>
              <c:idx val="34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D-4630-4212-8D7D-B9F353EE283F}"/>
                </c:ext>
              </c:extLst>
            </c:dLbl>
            <c:dLbl>
              <c:idx val="34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E-4630-4212-8D7D-B9F353EE283F}"/>
                </c:ext>
              </c:extLst>
            </c:dLbl>
            <c:dLbl>
              <c:idx val="34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F-4630-4212-8D7D-B9F353EE283F}"/>
                </c:ext>
              </c:extLst>
            </c:dLbl>
            <c:dLbl>
              <c:idx val="34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0-4630-4212-8D7D-B9F353EE283F}"/>
                </c:ext>
              </c:extLst>
            </c:dLbl>
            <c:dLbl>
              <c:idx val="34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1-4630-4212-8D7D-B9F353EE283F}"/>
                </c:ext>
              </c:extLst>
            </c:dLbl>
            <c:dLbl>
              <c:idx val="34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2-4630-4212-8D7D-B9F353EE283F}"/>
                </c:ext>
              </c:extLst>
            </c:dLbl>
            <c:dLbl>
              <c:idx val="34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3-4630-4212-8D7D-B9F353EE283F}"/>
                </c:ext>
              </c:extLst>
            </c:dLbl>
            <c:dLbl>
              <c:idx val="34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4-4630-4212-8D7D-B9F353EE283F}"/>
                </c:ext>
              </c:extLst>
            </c:dLbl>
            <c:dLbl>
              <c:idx val="34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5-4630-4212-8D7D-B9F353EE283F}"/>
                </c:ext>
              </c:extLst>
            </c:dLbl>
            <c:dLbl>
              <c:idx val="34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6-4630-4212-8D7D-B9F353EE283F}"/>
                </c:ext>
              </c:extLst>
            </c:dLbl>
            <c:dLbl>
              <c:idx val="34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7-4630-4212-8D7D-B9F353EE283F}"/>
                </c:ext>
              </c:extLst>
            </c:dLbl>
            <c:dLbl>
              <c:idx val="34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8-4630-4212-8D7D-B9F353EE283F}"/>
                </c:ext>
              </c:extLst>
            </c:dLbl>
            <c:dLbl>
              <c:idx val="34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9-4630-4212-8D7D-B9F353EE283F}"/>
                </c:ext>
              </c:extLst>
            </c:dLbl>
            <c:dLbl>
              <c:idx val="34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A-4630-4212-8D7D-B9F353EE283F}"/>
                </c:ext>
              </c:extLst>
            </c:dLbl>
            <c:dLbl>
              <c:idx val="34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B-4630-4212-8D7D-B9F353EE283F}"/>
                </c:ext>
              </c:extLst>
            </c:dLbl>
            <c:dLbl>
              <c:idx val="34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C-4630-4212-8D7D-B9F353EE283F}"/>
                </c:ext>
              </c:extLst>
            </c:dLbl>
            <c:dLbl>
              <c:idx val="35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D-4630-4212-8D7D-B9F353EE283F}"/>
                </c:ext>
              </c:extLst>
            </c:dLbl>
            <c:dLbl>
              <c:idx val="35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E-4630-4212-8D7D-B9F353EE283F}"/>
                </c:ext>
              </c:extLst>
            </c:dLbl>
            <c:dLbl>
              <c:idx val="35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F-4630-4212-8D7D-B9F353EE283F}"/>
                </c:ext>
              </c:extLst>
            </c:dLbl>
            <c:dLbl>
              <c:idx val="35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0-4630-4212-8D7D-B9F353EE283F}"/>
                </c:ext>
              </c:extLst>
            </c:dLbl>
            <c:dLbl>
              <c:idx val="35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1-4630-4212-8D7D-B9F353EE283F}"/>
                </c:ext>
              </c:extLst>
            </c:dLbl>
            <c:dLbl>
              <c:idx val="35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2-4630-4212-8D7D-B9F353EE283F}"/>
                </c:ext>
              </c:extLst>
            </c:dLbl>
            <c:dLbl>
              <c:idx val="35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3-4630-4212-8D7D-B9F353EE283F}"/>
                </c:ext>
              </c:extLst>
            </c:dLbl>
            <c:dLbl>
              <c:idx val="35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4-4630-4212-8D7D-B9F353EE283F}"/>
                </c:ext>
              </c:extLst>
            </c:dLbl>
            <c:dLbl>
              <c:idx val="35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5-4630-4212-8D7D-B9F353EE283F}"/>
                </c:ext>
              </c:extLst>
            </c:dLbl>
            <c:dLbl>
              <c:idx val="35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6-4630-4212-8D7D-B9F353EE283F}"/>
                </c:ext>
              </c:extLst>
            </c:dLbl>
            <c:dLbl>
              <c:idx val="35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7-4630-4212-8D7D-B9F353EE283F}"/>
                </c:ext>
              </c:extLst>
            </c:dLbl>
            <c:dLbl>
              <c:idx val="35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8-4630-4212-8D7D-B9F353EE283F}"/>
                </c:ext>
              </c:extLst>
            </c:dLbl>
            <c:dLbl>
              <c:idx val="35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9-4630-4212-8D7D-B9F353EE283F}"/>
                </c:ext>
              </c:extLst>
            </c:dLbl>
            <c:dLbl>
              <c:idx val="35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A-4630-4212-8D7D-B9F353EE283F}"/>
                </c:ext>
              </c:extLst>
            </c:dLbl>
            <c:dLbl>
              <c:idx val="35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B-4630-4212-8D7D-B9F353EE283F}"/>
                </c:ext>
              </c:extLst>
            </c:dLbl>
            <c:dLbl>
              <c:idx val="35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C-4630-4212-8D7D-B9F353EE283F}"/>
                </c:ext>
              </c:extLst>
            </c:dLbl>
            <c:dLbl>
              <c:idx val="35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D-4630-4212-8D7D-B9F353EE283F}"/>
                </c:ext>
              </c:extLst>
            </c:dLbl>
            <c:dLbl>
              <c:idx val="35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E-4630-4212-8D7D-B9F353EE283F}"/>
                </c:ext>
              </c:extLst>
            </c:dLbl>
            <c:dLbl>
              <c:idx val="35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F-4630-4212-8D7D-B9F353EE283F}"/>
                </c:ext>
              </c:extLst>
            </c:dLbl>
            <c:dLbl>
              <c:idx val="35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0-4630-4212-8D7D-B9F353EE283F}"/>
                </c:ext>
              </c:extLst>
            </c:dLbl>
            <c:dLbl>
              <c:idx val="35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1-4630-4212-8D7D-B9F353EE283F}"/>
                </c:ext>
              </c:extLst>
            </c:dLbl>
            <c:dLbl>
              <c:idx val="35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2-4630-4212-8D7D-B9F353EE283F}"/>
                </c:ext>
              </c:extLst>
            </c:dLbl>
            <c:dLbl>
              <c:idx val="35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3-4630-4212-8D7D-B9F353EE283F}"/>
                </c:ext>
              </c:extLst>
            </c:dLbl>
            <c:dLbl>
              <c:idx val="35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4-4630-4212-8D7D-B9F353EE283F}"/>
                </c:ext>
              </c:extLst>
            </c:dLbl>
            <c:dLbl>
              <c:idx val="35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5-4630-4212-8D7D-B9F353EE283F}"/>
                </c:ext>
              </c:extLst>
            </c:dLbl>
            <c:dLbl>
              <c:idx val="35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6-4630-4212-8D7D-B9F353EE283F}"/>
                </c:ext>
              </c:extLst>
            </c:dLbl>
            <c:dLbl>
              <c:idx val="35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7-4630-4212-8D7D-B9F353EE283F}"/>
                </c:ext>
              </c:extLst>
            </c:dLbl>
            <c:dLbl>
              <c:idx val="35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8-4630-4212-8D7D-B9F353EE283F}"/>
                </c:ext>
              </c:extLst>
            </c:dLbl>
            <c:dLbl>
              <c:idx val="35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9-4630-4212-8D7D-B9F353EE283F}"/>
                </c:ext>
              </c:extLst>
            </c:dLbl>
            <c:dLbl>
              <c:idx val="35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A-4630-4212-8D7D-B9F353EE283F}"/>
                </c:ext>
              </c:extLst>
            </c:dLbl>
            <c:dLbl>
              <c:idx val="35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B-4630-4212-8D7D-B9F353EE283F}"/>
                </c:ext>
              </c:extLst>
            </c:dLbl>
            <c:dLbl>
              <c:idx val="35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C-4630-4212-8D7D-B9F353EE283F}"/>
                </c:ext>
              </c:extLst>
            </c:dLbl>
            <c:dLbl>
              <c:idx val="35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D-4630-4212-8D7D-B9F353EE283F}"/>
                </c:ext>
              </c:extLst>
            </c:dLbl>
            <c:dLbl>
              <c:idx val="35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E-4630-4212-8D7D-B9F353EE283F}"/>
                </c:ext>
              </c:extLst>
            </c:dLbl>
            <c:dLbl>
              <c:idx val="35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F-4630-4212-8D7D-B9F353EE283F}"/>
                </c:ext>
              </c:extLst>
            </c:dLbl>
            <c:dLbl>
              <c:idx val="35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0-4630-4212-8D7D-B9F353EE283F}"/>
                </c:ext>
              </c:extLst>
            </c:dLbl>
            <c:dLbl>
              <c:idx val="35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1-4630-4212-8D7D-B9F353EE283F}"/>
                </c:ext>
              </c:extLst>
            </c:dLbl>
            <c:dLbl>
              <c:idx val="35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2-4630-4212-8D7D-B9F353EE283F}"/>
                </c:ext>
              </c:extLst>
            </c:dLbl>
            <c:dLbl>
              <c:idx val="35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3-4630-4212-8D7D-B9F353EE283F}"/>
                </c:ext>
              </c:extLst>
            </c:dLbl>
            <c:dLbl>
              <c:idx val="35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4-4630-4212-8D7D-B9F353EE283F}"/>
                </c:ext>
              </c:extLst>
            </c:dLbl>
            <c:dLbl>
              <c:idx val="35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5-4630-4212-8D7D-B9F353EE283F}"/>
                </c:ext>
              </c:extLst>
            </c:dLbl>
            <c:dLbl>
              <c:idx val="35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6-4630-4212-8D7D-B9F353EE283F}"/>
                </c:ext>
              </c:extLst>
            </c:dLbl>
            <c:dLbl>
              <c:idx val="35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7-4630-4212-8D7D-B9F353EE283F}"/>
                </c:ext>
              </c:extLst>
            </c:dLbl>
            <c:dLbl>
              <c:idx val="35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8-4630-4212-8D7D-B9F353EE283F}"/>
                </c:ext>
              </c:extLst>
            </c:dLbl>
            <c:dLbl>
              <c:idx val="35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9-4630-4212-8D7D-B9F353EE283F}"/>
                </c:ext>
              </c:extLst>
            </c:dLbl>
            <c:dLbl>
              <c:idx val="35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A-4630-4212-8D7D-B9F353EE283F}"/>
                </c:ext>
              </c:extLst>
            </c:dLbl>
            <c:dLbl>
              <c:idx val="35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B-4630-4212-8D7D-B9F353EE283F}"/>
                </c:ext>
              </c:extLst>
            </c:dLbl>
            <c:dLbl>
              <c:idx val="35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C-4630-4212-8D7D-B9F353EE283F}"/>
                </c:ext>
              </c:extLst>
            </c:dLbl>
            <c:dLbl>
              <c:idx val="35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D-4630-4212-8D7D-B9F353EE283F}"/>
                </c:ext>
              </c:extLst>
            </c:dLbl>
            <c:dLbl>
              <c:idx val="35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E-4630-4212-8D7D-B9F353EE283F}"/>
                </c:ext>
              </c:extLst>
            </c:dLbl>
            <c:dLbl>
              <c:idx val="35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F-4630-4212-8D7D-B9F353EE283F}"/>
                </c:ext>
              </c:extLst>
            </c:dLbl>
            <c:dLbl>
              <c:idx val="35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0-4630-4212-8D7D-B9F353EE283F}"/>
                </c:ext>
              </c:extLst>
            </c:dLbl>
            <c:dLbl>
              <c:idx val="35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1-4630-4212-8D7D-B9F353EE283F}"/>
                </c:ext>
              </c:extLst>
            </c:dLbl>
            <c:dLbl>
              <c:idx val="35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2-4630-4212-8D7D-B9F353EE283F}"/>
                </c:ext>
              </c:extLst>
            </c:dLbl>
            <c:dLbl>
              <c:idx val="35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3-4630-4212-8D7D-B9F353EE283F}"/>
                </c:ext>
              </c:extLst>
            </c:dLbl>
            <c:dLbl>
              <c:idx val="35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4-4630-4212-8D7D-B9F353EE283F}"/>
                </c:ext>
              </c:extLst>
            </c:dLbl>
            <c:dLbl>
              <c:idx val="35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5-4630-4212-8D7D-B9F353EE283F}"/>
                </c:ext>
              </c:extLst>
            </c:dLbl>
            <c:dLbl>
              <c:idx val="35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6-4630-4212-8D7D-B9F353EE283F}"/>
                </c:ext>
              </c:extLst>
            </c:dLbl>
            <c:dLbl>
              <c:idx val="35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7-4630-4212-8D7D-B9F353EE283F}"/>
                </c:ext>
              </c:extLst>
            </c:dLbl>
            <c:dLbl>
              <c:idx val="35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8-4630-4212-8D7D-B9F353EE283F}"/>
                </c:ext>
              </c:extLst>
            </c:dLbl>
            <c:dLbl>
              <c:idx val="35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9-4630-4212-8D7D-B9F353EE283F}"/>
                </c:ext>
              </c:extLst>
            </c:dLbl>
            <c:dLbl>
              <c:idx val="35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A-4630-4212-8D7D-B9F353EE283F}"/>
                </c:ext>
              </c:extLst>
            </c:dLbl>
            <c:dLbl>
              <c:idx val="35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B-4630-4212-8D7D-B9F353EE283F}"/>
                </c:ext>
              </c:extLst>
            </c:dLbl>
            <c:dLbl>
              <c:idx val="35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C-4630-4212-8D7D-B9F353EE283F}"/>
                </c:ext>
              </c:extLst>
            </c:dLbl>
            <c:dLbl>
              <c:idx val="35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D-4630-4212-8D7D-B9F353EE283F}"/>
                </c:ext>
              </c:extLst>
            </c:dLbl>
            <c:dLbl>
              <c:idx val="35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E-4630-4212-8D7D-B9F353EE283F}"/>
                </c:ext>
              </c:extLst>
            </c:dLbl>
            <c:dLbl>
              <c:idx val="35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F-4630-4212-8D7D-B9F353EE283F}"/>
                </c:ext>
              </c:extLst>
            </c:dLbl>
            <c:dLbl>
              <c:idx val="35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0-4630-4212-8D7D-B9F353EE283F}"/>
                </c:ext>
              </c:extLst>
            </c:dLbl>
            <c:dLbl>
              <c:idx val="35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1-4630-4212-8D7D-B9F353EE283F}"/>
                </c:ext>
              </c:extLst>
            </c:dLbl>
            <c:dLbl>
              <c:idx val="35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2-4630-4212-8D7D-B9F353EE283F}"/>
                </c:ext>
              </c:extLst>
            </c:dLbl>
            <c:dLbl>
              <c:idx val="35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3-4630-4212-8D7D-B9F353EE283F}"/>
                </c:ext>
              </c:extLst>
            </c:dLbl>
            <c:dLbl>
              <c:idx val="35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4-4630-4212-8D7D-B9F353EE283F}"/>
                </c:ext>
              </c:extLst>
            </c:dLbl>
            <c:dLbl>
              <c:idx val="35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5-4630-4212-8D7D-B9F353EE283F}"/>
                </c:ext>
              </c:extLst>
            </c:dLbl>
            <c:dLbl>
              <c:idx val="35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6-4630-4212-8D7D-B9F353EE283F}"/>
                </c:ext>
              </c:extLst>
            </c:dLbl>
            <c:dLbl>
              <c:idx val="35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7-4630-4212-8D7D-B9F353EE283F}"/>
                </c:ext>
              </c:extLst>
            </c:dLbl>
            <c:dLbl>
              <c:idx val="35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8-4630-4212-8D7D-B9F353EE283F}"/>
                </c:ext>
              </c:extLst>
            </c:dLbl>
            <c:dLbl>
              <c:idx val="35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9-4630-4212-8D7D-B9F353EE283F}"/>
                </c:ext>
              </c:extLst>
            </c:dLbl>
            <c:dLbl>
              <c:idx val="35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A-4630-4212-8D7D-B9F353EE283F}"/>
                </c:ext>
              </c:extLst>
            </c:dLbl>
            <c:dLbl>
              <c:idx val="35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B-4630-4212-8D7D-B9F353EE283F}"/>
                </c:ext>
              </c:extLst>
            </c:dLbl>
            <c:dLbl>
              <c:idx val="35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C-4630-4212-8D7D-B9F353EE283F}"/>
                </c:ext>
              </c:extLst>
            </c:dLbl>
            <c:dLbl>
              <c:idx val="35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D-4630-4212-8D7D-B9F353EE283F}"/>
                </c:ext>
              </c:extLst>
            </c:dLbl>
            <c:dLbl>
              <c:idx val="35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E-4630-4212-8D7D-B9F353EE283F}"/>
                </c:ext>
              </c:extLst>
            </c:dLbl>
            <c:dLbl>
              <c:idx val="35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F-4630-4212-8D7D-B9F353EE283F}"/>
                </c:ext>
              </c:extLst>
            </c:dLbl>
            <c:dLbl>
              <c:idx val="35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0-4630-4212-8D7D-B9F353EE283F}"/>
                </c:ext>
              </c:extLst>
            </c:dLbl>
            <c:dLbl>
              <c:idx val="35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1-4630-4212-8D7D-B9F353EE283F}"/>
                </c:ext>
              </c:extLst>
            </c:dLbl>
            <c:dLbl>
              <c:idx val="35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2-4630-4212-8D7D-B9F353EE283F}"/>
                </c:ext>
              </c:extLst>
            </c:dLbl>
            <c:dLbl>
              <c:idx val="35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3-4630-4212-8D7D-B9F353EE283F}"/>
                </c:ext>
              </c:extLst>
            </c:dLbl>
            <c:dLbl>
              <c:idx val="35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4-4630-4212-8D7D-B9F353EE283F}"/>
                </c:ext>
              </c:extLst>
            </c:dLbl>
            <c:dLbl>
              <c:idx val="35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5-4630-4212-8D7D-B9F353EE283F}"/>
                </c:ext>
              </c:extLst>
            </c:dLbl>
            <c:dLbl>
              <c:idx val="35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6-4630-4212-8D7D-B9F353EE283F}"/>
                </c:ext>
              </c:extLst>
            </c:dLbl>
            <c:dLbl>
              <c:idx val="35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7-4630-4212-8D7D-B9F353EE283F}"/>
                </c:ext>
              </c:extLst>
            </c:dLbl>
            <c:dLbl>
              <c:idx val="35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8-4630-4212-8D7D-B9F353EE283F}"/>
                </c:ext>
              </c:extLst>
            </c:dLbl>
            <c:dLbl>
              <c:idx val="35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9-4630-4212-8D7D-B9F353EE283F}"/>
                </c:ext>
              </c:extLst>
            </c:dLbl>
            <c:dLbl>
              <c:idx val="35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A-4630-4212-8D7D-B9F353EE283F}"/>
                </c:ext>
              </c:extLst>
            </c:dLbl>
            <c:dLbl>
              <c:idx val="35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B-4630-4212-8D7D-B9F353EE283F}"/>
                </c:ext>
              </c:extLst>
            </c:dLbl>
            <c:dLbl>
              <c:idx val="35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C-4630-4212-8D7D-B9F353EE283F}"/>
                </c:ext>
              </c:extLst>
            </c:dLbl>
            <c:dLbl>
              <c:idx val="35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D-4630-4212-8D7D-B9F353EE283F}"/>
                </c:ext>
              </c:extLst>
            </c:dLbl>
            <c:dLbl>
              <c:idx val="35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E-4630-4212-8D7D-B9F353EE283F}"/>
                </c:ext>
              </c:extLst>
            </c:dLbl>
            <c:dLbl>
              <c:idx val="35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F-4630-4212-8D7D-B9F353EE283F}"/>
                </c:ext>
              </c:extLst>
            </c:dLbl>
            <c:dLbl>
              <c:idx val="35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0-4630-4212-8D7D-B9F353EE283F}"/>
                </c:ext>
              </c:extLst>
            </c:dLbl>
            <c:dLbl>
              <c:idx val="36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1-4630-4212-8D7D-B9F353EE283F}"/>
                </c:ext>
              </c:extLst>
            </c:dLbl>
            <c:dLbl>
              <c:idx val="36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2-4630-4212-8D7D-B9F353EE283F}"/>
                </c:ext>
              </c:extLst>
            </c:dLbl>
            <c:dLbl>
              <c:idx val="36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3-4630-4212-8D7D-B9F353EE283F}"/>
                </c:ext>
              </c:extLst>
            </c:dLbl>
            <c:dLbl>
              <c:idx val="36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4-4630-4212-8D7D-B9F353EE283F}"/>
                </c:ext>
              </c:extLst>
            </c:dLbl>
            <c:dLbl>
              <c:idx val="36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5-4630-4212-8D7D-B9F353EE283F}"/>
                </c:ext>
              </c:extLst>
            </c:dLbl>
            <c:dLbl>
              <c:idx val="36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6-4630-4212-8D7D-B9F353EE283F}"/>
                </c:ext>
              </c:extLst>
            </c:dLbl>
            <c:dLbl>
              <c:idx val="36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7-4630-4212-8D7D-B9F353EE283F}"/>
                </c:ext>
              </c:extLst>
            </c:dLbl>
            <c:dLbl>
              <c:idx val="36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8-4630-4212-8D7D-B9F353EE283F}"/>
                </c:ext>
              </c:extLst>
            </c:dLbl>
            <c:dLbl>
              <c:idx val="36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9-4630-4212-8D7D-B9F353EE283F}"/>
                </c:ext>
              </c:extLst>
            </c:dLbl>
            <c:dLbl>
              <c:idx val="36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A-4630-4212-8D7D-B9F353EE283F}"/>
                </c:ext>
              </c:extLst>
            </c:dLbl>
            <c:dLbl>
              <c:idx val="36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B-4630-4212-8D7D-B9F353EE283F}"/>
                </c:ext>
              </c:extLst>
            </c:dLbl>
            <c:dLbl>
              <c:idx val="36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C-4630-4212-8D7D-B9F353EE283F}"/>
                </c:ext>
              </c:extLst>
            </c:dLbl>
            <c:dLbl>
              <c:idx val="36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D-4630-4212-8D7D-B9F353EE283F}"/>
                </c:ext>
              </c:extLst>
            </c:dLbl>
            <c:dLbl>
              <c:idx val="36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E-4630-4212-8D7D-B9F353EE283F}"/>
                </c:ext>
              </c:extLst>
            </c:dLbl>
            <c:dLbl>
              <c:idx val="36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F-4630-4212-8D7D-B9F353EE283F}"/>
                </c:ext>
              </c:extLst>
            </c:dLbl>
            <c:dLbl>
              <c:idx val="36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0-4630-4212-8D7D-B9F353EE283F}"/>
                </c:ext>
              </c:extLst>
            </c:dLbl>
            <c:dLbl>
              <c:idx val="36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1-4630-4212-8D7D-B9F353EE283F}"/>
                </c:ext>
              </c:extLst>
            </c:dLbl>
            <c:dLbl>
              <c:idx val="36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2-4630-4212-8D7D-B9F353EE283F}"/>
                </c:ext>
              </c:extLst>
            </c:dLbl>
            <c:dLbl>
              <c:idx val="36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3-4630-4212-8D7D-B9F353EE283F}"/>
                </c:ext>
              </c:extLst>
            </c:dLbl>
            <c:dLbl>
              <c:idx val="36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4-4630-4212-8D7D-B9F353EE283F}"/>
                </c:ext>
              </c:extLst>
            </c:dLbl>
            <c:dLbl>
              <c:idx val="36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5-4630-4212-8D7D-B9F353EE283F}"/>
                </c:ext>
              </c:extLst>
            </c:dLbl>
            <c:dLbl>
              <c:idx val="36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6-4630-4212-8D7D-B9F353EE283F}"/>
                </c:ext>
              </c:extLst>
            </c:dLbl>
            <c:dLbl>
              <c:idx val="36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7-4630-4212-8D7D-B9F353EE283F}"/>
                </c:ext>
              </c:extLst>
            </c:dLbl>
            <c:dLbl>
              <c:idx val="36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8-4630-4212-8D7D-B9F353EE283F}"/>
                </c:ext>
              </c:extLst>
            </c:dLbl>
            <c:dLbl>
              <c:idx val="36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9-4630-4212-8D7D-B9F353EE283F}"/>
                </c:ext>
              </c:extLst>
            </c:dLbl>
            <c:dLbl>
              <c:idx val="36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A-4630-4212-8D7D-B9F353EE283F}"/>
                </c:ext>
              </c:extLst>
            </c:dLbl>
            <c:dLbl>
              <c:idx val="36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B-4630-4212-8D7D-B9F353EE283F}"/>
                </c:ext>
              </c:extLst>
            </c:dLbl>
            <c:dLbl>
              <c:idx val="36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C-4630-4212-8D7D-B9F353EE283F}"/>
                </c:ext>
              </c:extLst>
            </c:dLbl>
            <c:dLbl>
              <c:idx val="36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D-4630-4212-8D7D-B9F353EE283F}"/>
                </c:ext>
              </c:extLst>
            </c:dLbl>
            <c:dLbl>
              <c:idx val="36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E-4630-4212-8D7D-B9F353EE283F}"/>
                </c:ext>
              </c:extLst>
            </c:dLbl>
            <c:dLbl>
              <c:idx val="36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F-4630-4212-8D7D-B9F353EE283F}"/>
                </c:ext>
              </c:extLst>
            </c:dLbl>
            <c:dLbl>
              <c:idx val="36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0-4630-4212-8D7D-B9F353EE283F}"/>
                </c:ext>
              </c:extLst>
            </c:dLbl>
            <c:dLbl>
              <c:idx val="36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1-4630-4212-8D7D-B9F353EE283F}"/>
                </c:ext>
              </c:extLst>
            </c:dLbl>
            <c:dLbl>
              <c:idx val="36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2-4630-4212-8D7D-B9F353EE283F}"/>
                </c:ext>
              </c:extLst>
            </c:dLbl>
            <c:dLbl>
              <c:idx val="36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3-4630-4212-8D7D-B9F353EE283F}"/>
                </c:ext>
              </c:extLst>
            </c:dLbl>
            <c:dLbl>
              <c:idx val="36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4-4630-4212-8D7D-B9F353EE283F}"/>
                </c:ext>
              </c:extLst>
            </c:dLbl>
            <c:dLbl>
              <c:idx val="36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5-4630-4212-8D7D-B9F353EE283F}"/>
                </c:ext>
              </c:extLst>
            </c:dLbl>
            <c:dLbl>
              <c:idx val="36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6-4630-4212-8D7D-B9F353EE283F}"/>
                </c:ext>
              </c:extLst>
            </c:dLbl>
            <c:dLbl>
              <c:idx val="36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7-4630-4212-8D7D-B9F353EE283F}"/>
                </c:ext>
              </c:extLst>
            </c:dLbl>
            <c:dLbl>
              <c:idx val="36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8-4630-4212-8D7D-B9F353EE283F}"/>
                </c:ext>
              </c:extLst>
            </c:dLbl>
            <c:dLbl>
              <c:idx val="36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9-4630-4212-8D7D-B9F353EE283F}"/>
                </c:ext>
              </c:extLst>
            </c:dLbl>
            <c:dLbl>
              <c:idx val="36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A-4630-4212-8D7D-B9F353EE283F}"/>
                </c:ext>
              </c:extLst>
            </c:dLbl>
            <c:dLbl>
              <c:idx val="36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B-4630-4212-8D7D-B9F353EE283F}"/>
                </c:ext>
              </c:extLst>
            </c:dLbl>
            <c:dLbl>
              <c:idx val="36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C-4630-4212-8D7D-B9F353EE283F}"/>
                </c:ext>
              </c:extLst>
            </c:dLbl>
            <c:dLbl>
              <c:idx val="36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D-4630-4212-8D7D-B9F353EE283F}"/>
                </c:ext>
              </c:extLst>
            </c:dLbl>
            <c:dLbl>
              <c:idx val="36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E-4630-4212-8D7D-B9F353EE283F}"/>
                </c:ext>
              </c:extLst>
            </c:dLbl>
            <c:dLbl>
              <c:idx val="36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F-4630-4212-8D7D-B9F353EE283F}"/>
                </c:ext>
              </c:extLst>
            </c:dLbl>
            <c:dLbl>
              <c:idx val="36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0-4630-4212-8D7D-B9F353EE283F}"/>
                </c:ext>
              </c:extLst>
            </c:dLbl>
            <c:dLbl>
              <c:idx val="36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1-4630-4212-8D7D-B9F353EE283F}"/>
                </c:ext>
              </c:extLst>
            </c:dLbl>
            <c:dLbl>
              <c:idx val="36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2-4630-4212-8D7D-B9F353EE283F}"/>
                </c:ext>
              </c:extLst>
            </c:dLbl>
            <c:dLbl>
              <c:idx val="36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3-4630-4212-8D7D-B9F353EE283F}"/>
                </c:ext>
              </c:extLst>
            </c:dLbl>
            <c:dLbl>
              <c:idx val="36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4-4630-4212-8D7D-B9F353EE283F}"/>
                </c:ext>
              </c:extLst>
            </c:dLbl>
            <c:dLbl>
              <c:idx val="36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5-4630-4212-8D7D-B9F353EE283F}"/>
                </c:ext>
              </c:extLst>
            </c:dLbl>
            <c:dLbl>
              <c:idx val="36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6-4630-4212-8D7D-B9F353EE283F}"/>
                </c:ext>
              </c:extLst>
            </c:dLbl>
            <c:dLbl>
              <c:idx val="36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7-4630-4212-8D7D-B9F353EE283F}"/>
                </c:ext>
              </c:extLst>
            </c:dLbl>
            <c:dLbl>
              <c:idx val="36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8-4630-4212-8D7D-B9F353EE283F}"/>
                </c:ext>
              </c:extLst>
            </c:dLbl>
            <c:dLbl>
              <c:idx val="36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9-4630-4212-8D7D-B9F353EE283F}"/>
                </c:ext>
              </c:extLst>
            </c:dLbl>
            <c:dLbl>
              <c:idx val="36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A-4630-4212-8D7D-B9F353EE283F}"/>
                </c:ext>
              </c:extLst>
            </c:dLbl>
            <c:dLbl>
              <c:idx val="36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B-4630-4212-8D7D-B9F353EE283F}"/>
                </c:ext>
              </c:extLst>
            </c:dLbl>
            <c:dLbl>
              <c:idx val="36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C-4630-4212-8D7D-B9F353EE283F}"/>
                </c:ext>
              </c:extLst>
            </c:dLbl>
            <c:dLbl>
              <c:idx val="36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D-4630-4212-8D7D-B9F353EE283F}"/>
                </c:ext>
              </c:extLst>
            </c:dLbl>
            <c:dLbl>
              <c:idx val="36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E-4630-4212-8D7D-B9F353EE283F}"/>
                </c:ext>
              </c:extLst>
            </c:dLbl>
            <c:dLbl>
              <c:idx val="36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F-4630-4212-8D7D-B9F353EE283F}"/>
                </c:ext>
              </c:extLst>
            </c:dLbl>
            <c:dLbl>
              <c:idx val="36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0-4630-4212-8D7D-B9F353EE283F}"/>
                </c:ext>
              </c:extLst>
            </c:dLbl>
            <c:dLbl>
              <c:idx val="36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1-4630-4212-8D7D-B9F353EE283F}"/>
                </c:ext>
              </c:extLst>
            </c:dLbl>
            <c:dLbl>
              <c:idx val="36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2-4630-4212-8D7D-B9F353EE283F}"/>
                </c:ext>
              </c:extLst>
            </c:dLbl>
            <c:dLbl>
              <c:idx val="36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3-4630-4212-8D7D-B9F353EE283F}"/>
                </c:ext>
              </c:extLst>
            </c:dLbl>
            <c:dLbl>
              <c:idx val="36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4-4630-4212-8D7D-B9F353EE283F}"/>
                </c:ext>
              </c:extLst>
            </c:dLbl>
            <c:dLbl>
              <c:idx val="36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5-4630-4212-8D7D-B9F353EE283F}"/>
                </c:ext>
              </c:extLst>
            </c:dLbl>
            <c:dLbl>
              <c:idx val="36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6-4630-4212-8D7D-B9F353EE283F}"/>
                </c:ext>
              </c:extLst>
            </c:dLbl>
            <c:dLbl>
              <c:idx val="36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7-4630-4212-8D7D-B9F353EE283F}"/>
                </c:ext>
              </c:extLst>
            </c:dLbl>
            <c:dLbl>
              <c:idx val="36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8-4630-4212-8D7D-B9F353EE283F}"/>
                </c:ext>
              </c:extLst>
            </c:dLbl>
            <c:dLbl>
              <c:idx val="36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9-4630-4212-8D7D-B9F353EE283F}"/>
                </c:ext>
              </c:extLst>
            </c:dLbl>
            <c:dLbl>
              <c:idx val="36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A-4630-4212-8D7D-B9F353EE283F}"/>
                </c:ext>
              </c:extLst>
            </c:dLbl>
            <c:dLbl>
              <c:idx val="36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B-4630-4212-8D7D-B9F353EE283F}"/>
                </c:ext>
              </c:extLst>
            </c:dLbl>
            <c:dLbl>
              <c:idx val="36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C-4630-4212-8D7D-B9F353EE283F}"/>
                </c:ext>
              </c:extLst>
            </c:dLbl>
            <c:dLbl>
              <c:idx val="36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D-4630-4212-8D7D-B9F353EE283F}"/>
                </c:ext>
              </c:extLst>
            </c:dLbl>
            <c:dLbl>
              <c:idx val="36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E-4630-4212-8D7D-B9F353EE283F}"/>
                </c:ext>
              </c:extLst>
            </c:dLbl>
            <c:dLbl>
              <c:idx val="36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F-4630-4212-8D7D-B9F353EE283F}"/>
                </c:ext>
              </c:extLst>
            </c:dLbl>
            <c:dLbl>
              <c:idx val="36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0-4630-4212-8D7D-B9F353EE283F}"/>
                </c:ext>
              </c:extLst>
            </c:dLbl>
            <c:dLbl>
              <c:idx val="36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1-4630-4212-8D7D-B9F353EE283F}"/>
                </c:ext>
              </c:extLst>
            </c:dLbl>
            <c:dLbl>
              <c:idx val="36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2-4630-4212-8D7D-B9F353EE283F}"/>
                </c:ext>
              </c:extLst>
            </c:dLbl>
            <c:dLbl>
              <c:idx val="36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3-4630-4212-8D7D-B9F353EE283F}"/>
                </c:ext>
              </c:extLst>
            </c:dLbl>
            <c:dLbl>
              <c:idx val="36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4-4630-4212-8D7D-B9F353EE283F}"/>
                </c:ext>
              </c:extLst>
            </c:dLbl>
            <c:dLbl>
              <c:idx val="36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5-4630-4212-8D7D-B9F353EE283F}"/>
                </c:ext>
              </c:extLst>
            </c:dLbl>
            <c:dLbl>
              <c:idx val="36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6-4630-4212-8D7D-B9F353EE283F}"/>
                </c:ext>
              </c:extLst>
            </c:dLbl>
            <c:dLbl>
              <c:idx val="36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7-4630-4212-8D7D-B9F353EE283F}"/>
                </c:ext>
              </c:extLst>
            </c:dLbl>
            <c:dLbl>
              <c:idx val="36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8-4630-4212-8D7D-B9F353EE283F}"/>
                </c:ext>
              </c:extLst>
            </c:dLbl>
            <c:dLbl>
              <c:idx val="36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9-4630-4212-8D7D-B9F353EE283F}"/>
                </c:ext>
              </c:extLst>
            </c:dLbl>
            <c:dLbl>
              <c:idx val="36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A-4630-4212-8D7D-B9F353EE283F}"/>
                </c:ext>
              </c:extLst>
            </c:dLbl>
            <c:dLbl>
              <c:idx val="36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B-4630-4212-8D7D-B9F353EE283F}"/>
                </c:ext>
              </c:extLst>
            </c:dLbl>
            <c:dLbl>
              <c:idx val="36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C-4630-4212-8D7D-B9F353EE283F}"/>
                </c:ext>
              </c:extLst>
            </c:dLbl>
            <c:dLbl>
              <c:idx val="36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D-4630-4212-8D7D-B9F353EE283F}"/>
                </c:ext>
              </c:extLst>
            </c:dLbl>
            <c:dLbl>
              <c:idx val="36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E-4630-4212-8D7D-B9F353EE283F}"/>
                </c:ext>
              </c:extLst>
            </c:dLbl>
            <c:dLbl>
              <c:idx val="36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F-4630-4212-8D7D-B9F353EE283F}"/>
                </c:ext>
              </c:extLst>
            </c:dLbl>
            <c:dLbl>
              <c:idx val="36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0-4630-4212-8D7D-B9F353EE283F}"/>
                </c:ext>
              </c:extLst>
            </c:dLbl>
            <c:dLbl>
              <c:idx val="36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1-4630-4212-8D7D-B9F353EE283F}"/>
                </c:ext>
              </c:extLst>
            </c:dLbl>
            <c:dLbl>
              <c:idx val="36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2-4630-4212-8D7D-B9F353EE283F}"/>
                </c:ext>
              </c:extLst>
            </c:dLbl>
            <c:dLbl>
              <c:idx val="36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3-4630-4212-8D7D-B9F353EE283F}"/>
                </c:ext>
              </c:extLst>
            </c:dLbl>
            <c:dLbl>
              <c:idx val="36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4-4630-4212-8D7D-B9F353EE283F}"/>
                </c:ext>
              </c:extLst>
            </c:dLbl>
            <c:dLbl>
              <c:idx val="37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5-4630-4212-8D7D-B9F353EE283F}"/>
                </c:ext>
              </c:extLst>
            </c:dLbl>
            <c:dLbl>
              <c:idx val="37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6-4630-4212-8D7D-B9F353EE283F}"/>
                </c:ext>
              </c:extLst>
            </c:dLbl>
            <c:dLbl>
              <c:idx val="37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7-4630-4212-8D7D-B9F353EE283F}"/>
                </c:ext>
              </c:extLst>
            </c:dLbl>
            <c:dLbl>
              <c:idx val="37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8-4630-4212-8D7D-B9F353EE283F}"/>
                </c:ext>
              </c:extLst>
            </c:dLbl>
            <c:dLbl>
              <c:idx val="37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9-4630-4212-8D7D-B9F353EE283F}"/>
                </c:ext>
              </c:extLst>
            </c:dLbl>
            <c:dLbl>
              <c:idx val="37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A-4630-4212-8D7D-B9F353EE283F}"/>
                </c:ext>
              </c:extLst>
            </c:dLbl>
            <c:dLbl>
              <c:idx val="37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B-4630-4212-8D7D-B9F353EE283F}"/>
                </c:ext>
              </c:extLst>
            </c:dLbl>
            <c:dLbl>
              <c:idx val="37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C-4630-4212-8D7D-B9F353EE283F}"/>
                </c:ext>
              </c:extLst>
            </c:dLbl>
            <c:dLbl>
              <c:idx val="37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D-4630-4212-8D7D-B9F353EE283F}"/>
                </c:ext>
              </c:extLst>
            </c:dLbl>
            <c:dLbl>
              <c:idx val="37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E-4630-4212-8D7D-B9F353EE283F}"/>
                </c:ext>
              </c:extLst>
            </c:dLbl>
            <c:dLbl>
              <c:idx val="37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F-4630-4212-8D7D-B9F353EE283F}"/>
                </c:ext>
              </c:extLst>
            </c:dLbl>
            <c:dLbl>
              <c:idx val="37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0-4630-4212-8D7D-B9F353EE283F}"/>
                </c:ext>
              </c:extLst>
            </c:dLbl>
            <c:dLbl>
              <c:idx val="37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1-4630-4212-8D7D-B9F353EE283F}"/>
                </c:ext>
              </c:extLst>
            </c:dLbl>
            <c:dLbl>
              <c:idx val="37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2-4630-4212-8D7D-B9F353EE283F}"/>
                </c:ext>
              </c:extLst>
            </c:dLbl>
            <c:dLbl>
              <c:idx val="37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3-4630-4212-8D7D-B9F353EE283F}"/>
                </c:ext>
              </c:extLst>
            </c:dLbl>
            <c:dLbl>
              <c:idx val="37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4-4630-4212-8D7D-B9F353EE283F}"/>
                </c:ext>
              </c:extLst>
            </c:dLbl>
            <c:dLbl>
              <c:idx val="37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5-4630-4212-8D7D-B9F353EE283F}"/>
                </c:ext>
              </c:extLst>
            </c:dLbl>
            <c:dLbl>
              <c:idx val="37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6-4630-4212-8D7D-B9F353EE283F}"/>
                </c:ext>
              </c:extLst>
            </c:dLbl>
            <c:dLbl>
              <c:idx val="37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7-4630-4212-8D7D-B9F353EE283F}"/>
                </c:ext>
              </c:extLst>
            </c:dLbl>
            <c:dLbl>
              <c:idx val="37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8-4630-4212-8D7D-B9F353EE283F}"/>
                </c:ext>
              </c:extLst>
            </c:dLbl>
            <c:dLbl>
              <c:idx val="37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9-4630-4212-8D7D-B9F353EE283F}"/>
                </c:ext>
              </c:extLst>
            </c:dLbl>
            <c:dLbl>
              <c:idx val="37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A-4630-4212-8D7D-B9F353EE283F}"/>
                </c:ext>
              </c:extLst>
            </c:dLbl>
            <c:dLbl>
              <c:idx val="37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B-4630-4212-8D7D-B9F353EE283F}"/>
                </c:ext>
              </c:extLst>
            </c:dLbl>
            <c:dLbl>
              <c:idx val="37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C-4630-4212-8D7D-B9F353EE283F}"/>
                </c:ext>
              </c:extLst>
            </c:dLbl>
            <c:dLbl>
              <c:idx val="37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D-4630-4212-8D7D-B9F353EE283F}"/>
                </c:ext>
              </c:extLst>
            </c:dLbl>
            <c:dLbl>
              <c:idx val="37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E-4630-4212-8D7D-B9F353EE283F}"/>
                </c:ext>
              </c:extLst>
            </c:dLbl>
            <c:dLbl>
              <c:idx val="37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F-4630-4212-8D7D-B9F353EE283F}"/>
                </c:ext>
              </c:extLst>
            </c:dLbl>
            <c:dLbl>
              <c:idx val="37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0-4630-4212-8D7D-B9F353EE283F}"/>
                </c:ext>
              </c:extLst>
            </c:dLbl>
            <c:dLbl>
              <c:idx val="37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1-4630-4212-8D7D-B9F353EE283F}"/>
                </c:ext>
              </c:extLst>
            </c:dLbl>
            <c:dLbl>
              <c:idx val="37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2-4630-4212-8D7D-B9F353EE283F}"/>
                </c:ext>
              </c:extLst>
            </c:dLbl>
            <c:dLbl>
              <c:idx val="37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3-4630-4212-8D7D-B9F353EE283F}"/>
                </c:ext>
              </c:extLst>
            </c:dLbl>
            <c:dLbl>
              <c:idx val="37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4-4630-4212-8D7D-B9F353EE283F}"/>
                </c:ext>
              </c:extLst>
            </c:dLbl>
            <c:dLbl>
              <c:idx val="37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5-4630-4212-8D7D-B9F353EE283F}"/>
                </c:ext>
              </c:extLst>
            </c:dLbl>
            <c:dLbl>
              <c:idx val="37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6-4630-4212-8D7D-B9F353EE283F}"/>
                </c:ext>
              </c:extLst>
            </c:dLbl>
            <c:dLbl>
              <c:idx val="37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7-4630-4212-8D7D-B9F353EE283F}"/>
                </c:ext>
              </c:extLst>
            </c:dLbl>
            <c:dLbl>
              <c:idx val="37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8-4630-4212-8D7D-B9F353EE283F}"/>
                </c:ext>
              </c:extLst>
            </c:dLbl>
            <c:dLbl>
              <c:idx val="37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9-4630-4212-8D7D-B9F353EE283F}"/>
                </c:ext>
              </c:extLst>
            </c:dLbl>
            <c:dLbl>
              <c:idx val="37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A-4630-4212-8D7D-B9F353EE283F}"/>
                </c:ext>
              </c:extLst>
            </c:dLbl>
            <c:dLbl>
              <c:idx val="37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B-4630-4212-8D7D-B9F353EE283F}"/>
                </c:ext>
              </c:extLst>
            </c:dLbl>
            <c:dLbl>
              <c:idx val="37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C-4630-4212-8D7D-B9F353EE283F}"/>
                </c:ext>
              </c:extLst>
            </c:dLbl>
            <c:dLbl>
              <c:idx val="37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D-4630-4212-8D7D-B9F353EE283F}"/>
                </c:ext>
              </c:extLst>
            </c:dLbl>
            <c:dLbl>
              <c:idx val="37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E-4630-4212-8D7D-B9F353EE283F}"/>
                </c:ext>
              </c:extLst>
            </c:dLbl>
            <c:dLbl>
              <c:idx val="37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F-4630-4212-8D7D-B9F353EE283F}"/>
                </c:ext>
              </c:extLst>
            </c:dLbl>
            <c:dLbl>
              <c:idx val="37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0-4630-4212-8D7D-B9F353EE283F}"/>
                </c:ext>
              </c:extLst>
            </c:dLbl>
            <c:dLbl>
              <c:idx val="37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1-4630-4212-8D7D-B9F353EE283F}"/>
                </c:ext>
              </c:extLst>
            </c:dLbl>
            <c:dLbl>
              <c:idx val="37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2-4630-4212-8D7D-B9F353EE283F}"/>
                </c:ext>
              </c:extLst>
            </c:dLbl>
            <c:dLbl>
              <c:idx val="37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3-4630-4212-8D7D-B9F353EE283F}"/>
                </c:ext>
              </c:extLst>
            </c:dLbl>
            <c:dLbl>
              <c:idx val="37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4-4630-4212-8D7D-B9F353EE283F}"/>
                </c:ext>
              </c:extLst>
            </c:dLbl>
            <c:dLbl>
              <c:idx val="37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5-4630-4212-8D7D-B9F353EE283F}"/>
                </c:ext>
              </c:extLst>
            </c:dLbl>
            <c:dLbl>
              <c:idx val="37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6-4630-4212-8D7D-B9F353EE283F}"/>
                </c:ext>
              </c:extLst>
            </c:dLbl>
            <c:dLbl>
              <c:idx val="37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7-4630-4212-8D7D-B9F353EE283F}"/>
                </c:ext>
              </c:extLst>
            </c:dLbl>
            <c:dLbl>
              <c:idx val="37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8-4630-4212-8D7D-B9F353EE283F}"/>
                </c:ext>
              </c:extLst>
            </c:dLbl>
            <c:dLbl>
              <c:idx val="37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9-4630-4212-8D7D-B9F353EE283F}"/>
                </c:ext>
              </c:extLst>
            </c:dLbl>
            <c:dLbl>
              <c:idx val="37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A-4630-4212-8D7D-B9F353EE283F}"/>
                </c:ext>
              </c:extLst>
            </c:dLbl>
            <c:dLbl>
              <c:idx val="37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B-4630-4212-8D7D-B9F353EE283F}"/>
                </c:ext>
              </c:extLst>
            </c:dLbl>
            <c:dLbl>
              <c:idx val="37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C-4630-4212-8D7D-B9F353EE283F}"/>
                </c:ext>
              </c:extLst>
            </c:dLbl>
            <c:dLbl>
              <c:idx val="37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D-4630-4212-8D7D-B9F353EE283F}"/>
                </c:ext>
              </c:extLst>
            </c:dLbl>
            <c:dLbl>
              <c:idx val="37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E-4630-4212-8D7D-B9F353EE283F}"/>
                </c:ext>
              </c:extLst>
            </c:dLbl>
            <c:dLbl>
              <c:idx val="37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F-4630-4212-8D7D-B9F353EE283F}"/>
                </c:ext>
              </c:extLst>
            </c:dLbl>
            <c:dLbl>
              <c:idx val="37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0-4630-4212-8D7D-B9F353EE283F}"/>
                </c:ext>
              </c:extLst>
            </c:dLbl>
            <c:dLbl>
              <c:idx val="37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1-4630-4212-8D7D-B9F353EE283F}"/>
                </c:ext>
              </c:extLst>
            </c:dLbl>
            <c:dLbl>
              <c:idx val="37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2-4630-4212-8D7D-B9F353EE283F}"/>
                </c:ext>
              </c:extLst>
            </c:dLbl>
            <c:dLbl>
              <c:idx val="37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3-4630-4212-8D7D-B9F353EE283F}"/>
                </c:ext>
              </c:extLst>
            </c:dLbl>
            <c:dLbl>
              <c:idx val="37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4-4630-4212-8D7D-B9F353EE283F}"/>
                </c:ext>
              </c:extLst>
            </c:dLbl>
            <c:dLbl>
              <c:idx val="37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5-4630-4212-8D7D-B9F353EE283F}"/>
                </c:ext>
              </c:extLst>
            </c:dLbl>
            <c:dLbl>
              <c:idx val="37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6-4630-4212-8D7D-B9F353EE283F}"/>
                </c:ext>
              </c:extLst>
            </c:dLbl>
            <c:dLbl>
              <c:idx val="37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7-4630-4212-8D7D-B9F353EE283F}"/>
                </c:ext>
              </c:extLst>
            </c:dLbl>
            <c:dLbl>
              <c:idx val="37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8-4630-4212-8D7D-B9F353EE283F}"/>
                </c:ext>
              </c:extLst>
            </c:dLbl>
            <c:dLbl>
              <c:idx val="37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9-4630-4212-8D7D-B9F353EE283F}"/>
                </c:ext>
              </c:extLst>
            </c:dLbl>
            <c:dLbl>
              <c:idx val="37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A-4630-4212-8D7D-B9F353EE283F}"/>
                </c:ext>
              </c:extLst>
            </c:dLbl>
            <c:dLbl>
              <c:idx val="37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B-4630-4212-8D7D-B9F353EE283F}"/>
                </c:ext>
              </c:extLst>
            </c:dLbl>
            <c:dLbl>
              <c:idx val="37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C-4630-4212-8D7D-B9F353EE283F}"/>
                </c:ext>
              </c:extLst>
            </c:dLbl>
            <c:dLbl>
              <c:idx val="37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D-4630-4212-8D7D-B9F353EE283F}"/>
                </c:ext>
              </c:extLst>
            </c:dLbl>
            <c:dLbl>
              <c:idx val="37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E-4630-4212-8D7D-B9F353EE283F}"/>
                </c:ext>
              </c:extLst>
            </c:dLbl>
            <c:dLbl>
              <c:idx val="37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F-4630-4212-8D7D-B9F353EE283F}"/>
                </c:ext>
              </c:extLst>
            </c:dLbl>
            <c:dLbl>
              <c:idx val="37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0-4630-4212-8D7D-B9F353EE283F}"/>
                </c:ext>
              </c:extLst>
            </c:dLbl>
            <c:dLbl>
              <c:idx val="37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1-4630-4212-8D7D-B9F353EE283F}"/>
                </c:ext>
              </c:extLst>
            </c:dLbl>
            <c:dLbl>
              <c:idx val="37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2-4630-4212-8D7D-B9F353EE283F}"/>
                </c:ext>
              </c:extLst>
            </c:dLbl>
            <c:dLbl>
              <c:idx val="37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3-4630-4212-8D7D-B9F353EE283F}"/>
                </c:ext>
              </c:extLst>
            </c:dLbl>
            <c:dLbl>
              <c:idx val="37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4-4630-4212-8D7D-B9F353EE283F}"/>
                </c:ext>
              </c:extLst>
            </c:dLbl>
            <c:dLbl>
              <c:idx val="37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5-4630-4212-8D7D-B9F353EE283F}"/>
                </c:ext>
              </c:extLst>
            </c:dLbl>
            <c:dLbl>
              <c:idx val="37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6-4630-4212-8D7D-B9F353EE283F}"/>
                </c:ext>
              </c:extLst>
            </c:dLbl>
            <c:dLbl>
              <c:idx val="37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7-4630-4212-8D7D-B9F353EE283F}"/>
                </c:ext>
              </c:extLst>
            </c:dLbl>
            <c:dLbl>
              <c:idx val="37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8-4630-4212-8D7D-B9F353EE283F}"/>
                </c:ext>
              </c:extLst>
            </c:dLbl>
            <c:dLbl>
              <c:idx val="37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9-4630-4212-8D7D-B9F353EE283F}"/>
                </c:ext>
              </c:extLst>
            </c:dLbl>
            <c:dLbl>
              <c:idx val="37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A-4630-4212-8D7D-B9F353EE283F}"/>
                </c:ext>
              </c:extLst>
            </c:dLbl>
            <c:dLbl>
              <c:idx val="37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B-4630-4212-8D7D-B9F353EE283F}"/>
                </c:ext>
              </c:extLst>
            </c:dLbl>
            <c:dLbl>
              <c:idx val="37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C-4630-4212-8D7D-B9F353EE283F}"/>
                </c:ext>
              </c:extLst>
            </c:dLbl>
            <c:dLbl>
              <c:idx val="37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D-4630-4212-8D7D-B9F353EE283F}"/>
                </c:ext>
              </c:extLst>
            </c:dLbl>
            <c:dLbl>
              <c:idx val="37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E-4630-4212-8D7D-B9F353EE283F}"/>
                </c:ext>
              </c:extLst>
            </c:dLbl>
            <c:dLbl>
              <c:idx val="37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F-4630-4212-8D7D-B9F353EE283F}"/>
                </c:ext>
              </c:extLst>
            </c:dLbl>
            <c:dLbl>
              <c:idx val="37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0-4630-4212-8D7D-B9F353EE283F}"/>
                </c:ext>
              </c:extLst>
            </c:dLbl>
            <c:dLbl>
              <c:idx val="37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1-4630-4212-8D7D-B9F353EE283F}"/>
                </c:ext>
              </c:extLst>
            </c:dLbl>
            <c:dLbl>
              <c:idx val="37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2-4630-4212-8D7D-B9F353EE283F}"/>
                </c:ext>
              </c:extLst>
            </c:dLbl>
            <c:dLbl>
              <c:idx val="37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3-4630-4212-8D7D-B9F353EE283F}"/>
                </c:ext>
              </c:extLst>
            </c:dLbl>
            <c:dLbl>
              <c:idx val="37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4-4630-4212-8D7D-B9F353EE283F}"/>
                </c:ext>
              </c:extLst>
            </c:dLbl>
            <c:dLbl>
              <c:idx val="37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5-4630-4212-8D7D-B9F353EE283F}"/>
                </c:ext>
              </c:extLst>
            </c:dLbl>
            <c:dLbl>
              <c:idx val="37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6-4630-4212-8D7D-B9F353EE283F}"/>
                </c:ext>
              </c:extLst>
            </c:dLbl>
            <c:dLbl>
              <c:idx val="37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7-4630-4212-8D7D-B9F353EE283F}"/>
                </c:ext>
              </c:extLst>
            </c:dLbl>
            <c:dLbl>
              <c:idx val="37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8-4630-4212-8D7D-B9F353EE283F}"/>
                </c:ext>
              </c:extLst>
            </c:dLbl>
            <c:dLbl>
              <c:idx val="38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9-4630-4212-8D7D-B9F353EE283F}"/>
                </c:ext>
              </c:extLst>
            </c:dLbl>
            <c:dLbl>
              <c:idx val="38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A-4630-4212-8D7D-B9F353EE283F}"/>
                </c:ext>
              </c:extLst>
            </c:dLbl>
            <c:dLbl>
              <c:idx val="38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B-4630-4212-8D7D-B9F353EE283F}"/>
                </c:ext>
              </c:extLst>
            </c:dLbl>
            <c:dLbl>
              <c:idx val="38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C-4630-4212-8D7D-B9F353EE283F}"/>
                </c:ext>
              </c:extLst>
            </c:dLbl>
            <c:dLbl>
              <c:idx val="38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D-4630-4212-8D7D-B9F353EE283F}"/>
                </c:ext>
              </c:extLst>
            </c:dLbl>
            <c:dLbl>
              <c:idx val="38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E-4630-4212-8D7D-B9F353EE283F}"/>
                </c:ext>
              </c:extLst>
            </c:dLbl>
            <c:dLbl>
              <c:idx val="38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F-4630-4212-8D7D-B9F353EE283F}"/>
                </c:ext>
              </c:extLst>
            </c:dLbl>
            <c:dLbl>
              <c:idx val="38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0-4630-4212-8D7D-B9F353EE283F}"/>
                </c:ext>
              </c:extLst>
            </c:dLbl>
            <c:dLbl>
              <c:idx val="38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1-4630-4212-8D7D-B9F353EE283F}"/>
                </c:ext>
              </c:extLst>
            </c:dLbl>
            <c:dLbl>
              <c:idx val="38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2-4630-4212-8D7D-B9F353EE283F}"/>
                </c:ext>
              </c:extLst>
            </c:dLbl>
            <c:dLbl>
              <c:idx val="38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3-4630-4212-8D7D-B9F353EE283F}"/>
                </c:ext>
              </c:extLst>
            </c:dLbl>
            <c:dLbl>
              <c:idx val="38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4-4630-4212-8D7D-B9F353EE283F}"/>
                </c:ext>
              </c:extLst>
            </c:dLbl>
            <c:dLbl>
              <c:idx val="38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5-4630-4212-8D7D-B9F353EE283F}"/>
                </c:ext>
              </c:extLst>
            </c:dLbl>
            <c:dLbl>
              <c:idx val="38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6-4630-4212-8D7D-B9F353EE283F}"/>
                </c:ext>
              </c:extLst>
            </c:dLbl>
            <c:dLbl>
              <c:idx val="38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7-4630-4212-8D7D-B9F353EE283F}"/>
                </c:ext>
              </c:extLst>
            </c:dLbl>
            <c:dLbl>
              <c:idx val="38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8-4630-4212-8D7D-B9F353EE283F}"/>
                </c:ext>
              </c:extLst>
            </c:dLbl>
            <c:dLbl>
              <c:idx val="38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9-4630-4212-8D7D-B9F353EE283F}"/>
                </c:ext>
              </c:extLst>
            </c:dLbl>
            <c:dLbl>
              <c:idx val="38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A-4630-4212-8D7D-B9F353EE283F}"/>
                </c:ext>
              </c:extLst>
            </c:dLbl>
            <c:dLbl>
              <c:idx val="38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B-4630-4212-8D7D-B9F353EE283F}"/>
                </c:ext>
              </c:extLst>
            </c:dLbl>
            <c:dLbl>
              <c:idx val="38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C-4630-4212-8D7D-B9F353EE283F}"/>
                </c:ext>
              </c:extLst>
            </c:dLbl>
            <c:dLbl>
              <c:idx val="38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D-4630-4212-8D7D-B9F353EE283F}"/>
                </c:ext>
              </c:extLst>
            </c:dLbl>
            <c:dLbl>
              <c:idx val="38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E-4630-4212-8D7D-B9F353EE283F}"/>
                </c:ext>
              </c:extLst>
            </c:dLbl>
            <c:dLbl>
              <c:idx val="38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F-4630-4212-8D7D-B9F353EE283F}"/>
                </c:ext>
              </c:extLst>
            </c:dLbl>
            <c:dLbl>
              <c:idx val="38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0-4630-4212-8D7D-B9F353EE283F}"/>
                </c:ext>
              </c:extLst>
            </c:dLbl>
            <c:dLbl>
              <c:idx val="38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1-4630-4212-8D7D-B9F353EE283F}"/>
                </c:ext>
              </c:extLst>
            </c:dLbl>
            <c:dLbl>
              <c:idx val="38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2-4630-4212-8D7D-B9F353EE283F}"/>
                </c:ext>
              </c:extLst>
            </c:dLbl>
            <c:dLbl>
              <c:idx val="38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3-4630-4212-8D7D-B9F353EE283F}"/>
                </c:ext>
              </c:extLst>
            </c:dLbl>
            <c:dLbl>
              <c:idx val="38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4-4630-4212-8D7D-B9F353EE283F}"/>
                </c:ext>
              </c:extLst>
            </c:dLbl>
            <c:dLbl>
              <c:idx val="38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5-4630-4212-8D7D-B9F353EE283F}"/>
                </c:ext>
              </c:extLst>
            </c:dLbl>
            <c:dLbl>
              <c:idx val="38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6-4630-4212-8D7D-B9F353EE283F}"/>
                </c:ext>
              </c:extLst>
            </c:dLbl>
            <c:dLbl>
              <c:idx val="38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7-4630-4212-8D7D-B9F353EE283F}"/>
                </c:ext>
              </c:extLst>
            </c:dLbl>
            <c:dLbl>
              <c:idx val="38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8-4630-4212-8D7D-B9F353EE283F}"/>
                </c:ext>
              </c:extLst>
            </c:dLbl>
            <c:dLbl>
              <c:idx val="38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9-4630-4212-8D7D-B9F353EE283F}"/>
                </c:ext>
              </c:extLst>
            </c:dLbl>
            <c:dLbl>
              <c:idx val="38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A-4630-4212-8D7D-B9F353EE283F}"/>
                </c:ext>
              </c:extLst>
            </c:dLbl>
            <c:dLbl>
              <c:idx val="38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B-4630-4212-8D7D-B9F353EE283F}"/>
                </c:ext>
              </c:extLst>
            </c:dLbl>
            <c:dLbl>
              <c:idx val="38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C-4630-4212-8D7D-B9F353EE283F}"/>
                </c:ext>
              </c:extLst>
            </c:dLbl>
            <c:dLbl>
              <c:idx val="38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D-4630-4212-8D7D-B9F353EE283F}"/>
                </c:ext>
              </c:extLst>
            </c:dLbl>
            <c:dLbl>
              <c:idx val="38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E-4630-4212-8D7D-B9F353EE283F}"/>
                </c:ext>
              </c:extLst>
            </c:dLbl>
            <c:dLbl>
              <c:idx val="38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F-4630-4212-8D7D-B9F353EE283F}"/>
                </c:ext>
              </c:extLst>
            </c:dLbl>
            <c:dLbl>
              <c:idx val="38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0-4630-4212-8D7D-B9F353EE283F}"/>
                </c:ext>
              </c:extLst>
            </c:dLbl>
            <c:dLbl>
              <c:idx val="38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1-4630-4212-8D7D-B9F353EE283F}"/>
                </c:ext>
              </c:extLst>
            </c:dLbl>
            <c:dLbl>
              <c:idx val="38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2-4630-4212-8D7D-B9F353EE283F}"/>
                </c:ext>
              </c:extLst>
            </c:dLbl>
            <c:dLbl>
              <c:idx val="38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3-4630-4212-8D7D-B9F353EE283F}"/>
                </c:ext>
              </c:extLst>
            </c:dLbl>
            <c:dLbl>
              <c:idx val="38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4-4630-4212-8D7D-B9F353EE283F}"/>
                </c:ext>
              </c:extLst>
            </c:dLbl>
            <c:dLbl>
              <c:idx val="38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5-4630-4212-8D7D-B9F353EE283F}"/>
                </c:ext>
              </c:extLst>
            </c:dLbl>
            <c:dLbl>
              <c:idx val="38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6-4630-4212-8D7D-B9F353EE283F}"/>
                </c:ext>
              </c:extLst>
            </c:dLbl>
            <c:dLbl>
              <c:idx val="38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7-4630-4212-8D7D-B9F353EE283F}"/>
                </c:ext>
              </c:extLst>
            </c:dLbl>
            <c:dLbl>
              <c:idx val="38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8-4630-4212-8D7D-B9F353EE283F}"/>
                </c:ext>
              </c:extLst>
            </c:dLbl>
            <c:dLbl>
              <c:idx val="38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9-4630-4212-8D7D-B9F353EE283F}"/>
                </c:ext>
              </c:extLst>
            </c:dLbl>
            <c:dLbl>
              <c:idx val="38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A-4630-4212-8D7D-B9F353EE283F}"/>
                </c:ext>
              </c:extLst>
            </c:dLbl>
            <c:dLbl>
              <c:idx val="38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B-4630-4212-8D7D-B9F353EE283F}"/>
                </c:ext>
              </c:extLst>
            </c:dLbl>
            <c:dLbl>
              <c:idx val="38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C-4630-4212-8D7D-B9F353EE283F}"/>
                </c:ext>
              </c:extLst>
            </c:dLbl>
            <c:dLbl>
              <c:idx val="38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D-4630-4212-8D7D-B9F353EE283F}"/>
                </c:ext>
              </c:extLst>
            </c:dLbl>
            <c:dLbl>
              <c:idx val="38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E-4630-4212-8D7D-B9F353EE283F}"/>
                </c:ext>
              </c:extLst>
            </c:dLbl>
            <c:dLbl>
              <c:idx val="38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F-4630-4212-8D7D-B9F353EE283F}"/>
                </c:ext>
              </c:extLst>
            </c:dLbl>
            <c:dLbl>
              <c:idx val="38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0-4630-4212-8D7D-B9F353EE283F}"/>
                </c:ext>
              </c:extLst>
            </c:dLbl>
            <c:dLbl>
              <c:idx val="38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1-4630-4212-8D7D-B9F353EE283F}"/>
                </c:ext>
              </c:extLst>
            </c:dLbl>
            <c:dLbl>
              <c:idx val="38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2-4630-4212-8D7D-B9F353EE283F}"/>
                </c:ext>
              </c:extLst>
            </c:dLbl>
            <c:dLbl>
              <c:idx val="38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3-4630-4212-8D7D-B9F353EE283F}"/>
                </c:ext>
              </c:extLst>
            </c:dLbl>
            <c:dLbl>
              <c:idx val="38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4-4630-4212-8D7D-B9F353EE283F}"/>
                </c:ext>
              </c:extLst>
            </c:dLbl>
            <c:dLbl>
              <c:idx val="38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5-4630-4212-8D7D-B9F353EE283F}"/>
                </c:ext>
              </c:extLst>
            </c:dLbl>
            <c:dLbl>
              <c:idx val="38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6-4630-4212-8D7D-B9F353EE283F}"/>
                </c:ext>
              </c:extLst>
            </c:dLbl>
            <c:dLbl>
              <c:idx val="38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7-4630-4212-8D7D-B9F353EE283F}"/>
                </c:ext>
              </c:extLst>
            </c:dLbl>
            <c:dLbl>
              <c:idx val="38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8-4630-4212-8D7D-B9F353EE283F}"/>
                </c:ext>
              </c:extLst>
            </c:dLbl>
            <c:dLbl>
              <c:idx val="38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9-4630-4212-8D7D-B9F353EE283F}"/>
                </c:ext>
              </c:extLst>
            </c:dLbl>
            <c:dLbl>
              <c:idx val="38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A-4630-4212-8D7D-B9F353EE283F}"/>
                </c:ext>
              </c:extLst>
            </c:dLbl>
            <c:dLbl>
              <c:idx val="38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B-4630-4212-8D7D-B9F353EE283F}"/>
                </c:ext>
              </c:extLst>
            </c:dLbl>
            <c:dLbl>
              <c:idx val="38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C-4630-4212-8D7D-B9F353EE283F}"/>
                </c:ext>
              </c:extLst>
            </c:dLbl>
            <c:dLbl>
              <c:idx val="38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D-4630-4212-8D7D-B9F353EE283F}"/>
                </c:ext>
              </c:extLst>
            </c:dLbl>
            <c:dLbl>
              <c:idx val="38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E-4630-4212-8D7D-B9F353EE283F}"/>
                </c:ext>
              </c:extLst>
            </c:dLbl>
            <c:dLbl>
              <c:idx val="38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F-4630-4212-8D7D-B9F353EE283F}"/>
                </c:ext>
              </c:extLst>
            </c:dLbl>
            <c:dLbl>
              <c:idx val="38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0-4630-4212-8D7D-B9F353EE283F}"/>
                </c:ext>
              </c:extLst>
            </c:dLbl>
            <c:dLbl>
              <c:idx val="38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1-4630-4212-8D7D-B9F353EE283F}"/>
                </c:ext>
              </c:extLst>
            </c:dLbl>
            <c:dLbl>
              <c:idx val="38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2-4630-4212-8D7D-B9F353EE283F}"/>
                </c:ext>
              </c:extLst>
            </c:dLbl>
            <c:dLbl>
              <c:idx val="38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3-4630-4212-8D7D-B9F353EE283F}"/>
                </c:ext>
              </c:extLst>
            </c:dLbl>
            <c:dLbl>
              <c:idx val="38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4-4630-4212-8D7D-B9F353EE283F}"/>
                </c:ext>
              </c:extLst>
            </c:dLbl>
            <c:dLbl>
              <c:idx val="38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5-4630-4212-8D7D-B9F353EE283F}"/>
                </c:ext>
              </c:extLst>
            </c:dLbl>
            <c:dLbl>
              <c:idx val="38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6-4630-4212-8D7D-B9F353EE283F}"/>
                </c:ext>
              </c:extLst>
            </c:dLbl>
            <c:dLbl>
              <c:idx val="38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7-4630-4212-8D7D-B9F353EE283F}"/>
                </c:ext>
              </c:extLst>
            </c:dLbl>
            <c:dLbl>
              <c:idx val="38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8-4630-4212-8D7D-B9F353EE283F}"/>
                </c:ext>
              </c:extLst>
            </c:dLbl>
            <c:dLbl>
              <c:idx val="38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9-4630-4212-8D7D-B9F353EE283F}"/>
                </c:ext>
              </c:extLst>
            </c:dLbl>
            <c:dLbl>
              <c:idx val="38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A-4630-4212-8D7D-B9F353EE283F}"/>
                </c:ext>
              </c:extLst>
            </c:dLbl>
            <c:dLbl>
              <c:idx val="38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B-4630-4212-8D7D-B9F353EE283F}"/>
                </c:ext>
              </c:extLst>
            </c:dLbl>
            <c:dLbl>
              <c:idx val="38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C-4630-4212-8D7D-B9F353EE283F}"/>
                </c:ext>
              </c:extLst>
            </c:dLbl>
            <c:dLbl>
              <c:idx val="38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D-4630-4212-8D7D-B9F353EE283F}"/>
                </c:ext>
              </c:extLst>
            </c:dLbl>
            <c:dLbl>
              <c:idx val="38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E-4630-4212-8D7D-B9F353EE283F}"/>
                </c:ext>
              </c:extLst>
            </c:dLbl>
            <c:dLbl>
              <c:idx val="38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F-4630-4212-8D7D-B9F353EE283F}"/>
                </c:ext>
              </c:extLst>
            </c:dLbl>
            <c:dLbl>
              <c:idx val="38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0-4630-4212-8D7D-B9F353EE283F}"/>
                </c:ext>
              </c:extLst>
            </c:dLbl>
            <c:dLbl>
              <c:idx val="38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1-4630-4212-8D7D-B9F353EE283F}"/>
                </c:ext>
              </c:extLst>
            </c:dLbl>
            <c:dLbl>
              <c:idx val="38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2-4630-4212-8D7D-B9F353EE283F}"/>
                </c:ext>
              </c:extLst>
            </c:dLbl>
            <c:dLbl>
              <c:idx val="38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3-4630-4212-8D7D-B9F353EE283F}"/>
                </c:ext>
              </c:extLst>
            </c:dLbl>
            <c:dLbl>
              <c:idx val="38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4-4630-4212-8D7D-B9F353EE283F}"/>
                </c:ext>
              </c:extLst>
            </c:dLbl>
            <c:dLbl>
              <c:idx val="38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5-4630-4212-8D7D-B9F353EE283F}"/>
                </c:ext>
              </c:extLst>
            </c:dLbl>
            <c:dLbl>
              <c:idx val="38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6-4630-4212-8D7D-B9F353EE283F}"/>
                </c:ext>
              </c:extLst>
            </c:dLbl>
            <c:dLbl>
              <c:idx val="38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7-4630-4212-8D7D-B9F353EE283F}"/>
                </c:ext>
              </c:extLst>
            </c:dLbl>
            <c:dLbl>
              <c:idx val="38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8-4630-4212-8D7D-B9F353EE283F}"/>
                </c:ext>
              </c:extLst>
            </c:dLbl>
            <c:dLbl>
              <c:idx val="38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9-4630-4212-8D7D-B9F353EE283F}"/>
                </c:ext>
              </c:extLst>
            </c:dLbl>
            <c:dLbl>
              <c:idx val="38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A-4630-4212-8D7D-B9F353EE283F}"/>
                </c:ext>
              </c:extLst>
            </c:dLbl>
            <c:dLbl>
              <c:idx val="38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B-4630-4212-8D7D-B9F353EE283F}"/>
                </c:ext>
              </c:extLst>
            </c:dLbl>
            <c:dLbl>
              <c:idx val="38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C-4630-4212-8D7D-B9F353EE283F}"/>
                </c:ext>
              </c:extLst>
            </c:dLbl>
            <c:dLbl>
              <c:idx val="39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D-4630-4212-8D7D-B9F353EE283F}"/>
                </c:ext>
              </c:extLst>
            </c:dLbl>
            <c:dLbl>
              <c:idx val="39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E-4630-4212-8D7D-B9F353EE283F}"/>
                </c:ext>
              </c:extLst>
            </c:dLbl>
            <c:dLbl>
              <c:idx val="39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F-4630-4212-8D7D-B9F353EE283F}"/>
                </c:ext>
              </c:extLst>
            </c:dLbl>
            <c:dLbl>
              <c:idx val="39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0-4630-4212-8D7D-B9F353EE283F}"/>
                </c:ext>
              </c:extLst>
            </c:dLbl>
            <c:dLbl>
              <c:idx val="39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1-4630-4212-8D7D-B9F353EE283F}"/>
                </c:ext>
              </c:extLst>
            </c:dLbl>
            <c:dLbl>
              <c:idx val="39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2-4630-4212-8D7D-B9F353EE283F}"/>
                </c:ext>
              </c:extLst>
            </c:dLbl>
            <c:dLbl>
              <c:idx val="39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3-4630-4212-8D7D-B9F353EE283F}"/>
                </c:ext>
              </c:extLst>
            </c:dLbl>
            <c:dLbl>
              <c:idx val="39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4-4630-4212-8D7D-B9F353EE283F}"/>
                </c:ext>
              </c:extLst>
            </c:dLbl>
            <c:dLbl>
              <c:idx val="39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5-4630-4212-8D7D-B9F353EE283F}"/>
                </c:ext>
              </c:extLst>
            </c:dLbl>
            <c:dLbl>
              <c:idx val="39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6-4630-4212-8D7D-B9F353EE283F}"/>
                </c:ext>
              </c:extLst>
            </c:dLbl>
            <c:dLbl>
              <c:idx val="39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7-4630-4212-8D7D-B9F353EE283F}"/>
                </c:ext>
              </c:extLst>
            </c:dLbl>
            <c:dLbl>
              <c:idx val="39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8-4630-4212-8D7D-B9F353EE283F}"/>
                </c:ext>
              </c:extLst>
            </c:dLbl>
            <c:dLbl>
              <c:idx val="39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9-4630-4212-8D7D-B9F353EE283F}"/>
                </c:ext>
              </c:extLst>
            </c:dLbl>
            <c:dLbl>
              <c:idx val="39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A-4630-4212-8D7D-B9F353EE283F}"/>
                </c:ext>
              </c:extLst>
            </c:dLbl>
            <c:dLbl>
              <c:idx val="39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B-4630-4212-8D7D-B9F353EE283F}"/>
                </c:ext>
              </c:extLst>
            </c:dLbl>
            <c:dLbl>
              <c:idx val="39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C-4630-4212-8D7D-B9F353EE283F}"/>
                </c:ext>
              </c:extLst>
            </c:dLbl>
            <c:dLbl>
              <c:idx val="39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D-4630-4212-8D7D-B9F353EE283F}"/>
                </c:ext>
              </c:extLst>
            </c:dLbl>
            <c:dLbl>
              <c:idx val="39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E-4630-4212-8D7D-B9F353EE283F}"/>
                </c:ext>
              </c:extLst>
            </c:dLbl>
            <c:dLbl>
              <c:idx val="39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F-4630-4212-8D7D-B9F353EE283F}"/>
                </c:ext>
              </c:extLst>
            </c:dLbl>
            <c:dLbl>
              <c:idx val="39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0-4630-4212-8D7D-B9F353EE283F}"/>
                </c:ext>
              </c:extLst>
            </c:dLbl>
            <c:dLbl>
              <c:idx val="39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1-4630-4212-8D7D-B9F353EE283F}"/>
                </c:ext>
              </c:extLst>
            </c:dLbl>
            <c:dLbl>
              <c:idx val="39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2-4630-4212-8D7D-B9F353EE283F}"/>
                </c:ext>
              </c:extLst>
            </c:dLbl>
            <c:dLbl>
              <c:idx val="39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3-4630-4212-8D7D-B9F353EE283F}"/>
                </c:ext>
              </c:extLst>
            </c:dLbl>
            <c:dLbl>
              <c:idx val="39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4-4630-4212-8D7D-B9F353EE283F}"/>
                </c:ext>
              </c:extLst>
            </c:dLbl>
            <c:dLbl>
              <c:idx val="39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5-4630-4212-8D7D-B9F353EE283F}"/>
                </c:ext>
              </c:extLst>
            </c:dLbl>
            <c:dLbl>
              <c:idx val="39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6-4630-4212-8D7D-B9F353EE283F}"/>
                </c:ext>
              </c:extLst>
            </c:dLbl>
            <c:dLbl>
              <c:idx val="39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7-4630-4212-8D7D-B9F353EE283F}"/>
                </c:ext>
              </c:extLst>
            </c:dLbl>
            <c:dLbl>
              <c:idx val="39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8-4630-4212-8D7D-B9F353EE283F}"/>
                </c:ext>
              </c:extLst>
            </c:dLbl>
            <c:dLbl>
              <c:idx val="39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9-4630-4212-8D7D-B9F353EE283F}"/>
                </c:ext>
              </c:extLst>
            </c:dLbl>
            <c:dLbl>
              <c:idx val="39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A-4630-4212-8D7D-B9F353EE283F}"/>
                </c:ext>
              </c:extLst>
            </c:dLbl>
            <c:dLbl>
              <c:idx val="39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B-4630-4212-8D7D-B9F353EE283F}"/>
                </c:ext>
              </c:extLst>
            </c:dLbl>
            <c:dLbl>
              <c:idx val="39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C-4630-4212-8D7D-B9F353EE283F}"/>
                </c:ext>
              </c:extLst>
            </c:dLbl>
            <c:dLbl>
              <c:idx val="39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D-4630-4212-8D7D-B9F353EE283F}"/>
                </c:ext>
              </c:extLst>
            </c:dLbl>
            <c:dLbl>
              <c:idx val="39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E-4630-4212-8D7D-B9F353EE283F}"/>
                </c:ext>
              </c:extLst>
            </c:dLbl>
            <c:dLbl>
              <c:idx val="39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F-4630-4212-8D7D-B9F353EE283F}"/>
                </c:ext>
              </c:extLst>
            </c:dLbl>
            <c:dLbl>
              <c:idx val="39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0-4630-4212-8D7D-B9F353EE283F}"/>
                </c:ext>
              </c:extLst>
            </c:dLbl>
            <c:dLbl>
              <c:idx val="39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1-4630-4212-8D7D-B9F353EE283F}"/>
                </c:ext>
              </c:extLst>
            </c:dLbl>
            <c:dLbl>
              <c:idx val="39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2-4630-4212-8D7D-B9F353EE283F}"/>
                </c:ext>
              </c:extLst>
            </c:dLbl>
            <c:dLbl>
              <c:idx val="39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3-4630-4212-8D7D-B9F353EE283F}"/>
                </c:ext>
              </c:extLst>
            </c:dLbl>
            <c:dLbl>
              <c:idx val="39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4-4630-4212-8D7D-B9F353EE283F}"/>
                </c:ext>
              </c:extLst>
            </c:dLbl>
            <c:dLbl>
              <c:idx val="39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5-4630-4212-8D7D-B9F353EE283F}"/>
                </c:ext>
              </c:extLst>
            </c:dLbl>
            <c:dLbl>
              <c:idx val="39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6-4630-4212-8D7D-B9F353EE283F}"/>
                </c:ext>
              </c:extLst>
            </c:dLbl>
            <c:dLbl>
              <c:idx val="39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7-4630-4212-8D7D-B9F353EE283F}"/>
                </c:ext>
              </c:extLst>
            </c:dLbl>
            <c:dLbl>
              <c:idx val="39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8-4630-4212-8D7D-B9F353EE283F}"/>
                </c:ext>
              </c:extLst>
            </c:dLbl>
            <c:dLbl>
              <c:idx val="39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9-4630-4212-8D7D-B9F353EE283F}"/>
                </c:ext>
              </c:extLst>
            </c:dLbl>
            <c:dLbl>
              <c:idx val="39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A-4630-4212-8D7D-B9F353EE283F}"/>
                </c:ext>
              </c:extLst>
            </c:dLbl>
            <c:dLbl>
              <c:idx val="39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B-4630-4212-8D7D-B9F353EE283F}"/>
                </c:ext>
              </c:extLst>
            </c:dLbl>
            <c:dLbl>
              <c:idx val="39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C-4630-4212-8D7D-B9F353EE283F}"/>
                </c:ext>
              </c:extLst>
            </c:dLbl>
            <c:dLbl>
              <c:idx val="39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D-4630-4212-8D7D-B9F353EE283F}"/>
                </c:ext>
              </c:extLst>
            </c:dLbl>
            <c:dLbl>
              <c:idx val="39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E-4630-4212-8D7D-B9F353EE283F}"/>
                </c:ext>
              </c:extLst>
            </c:dLbl>
            <c:dLbl>
              <c:idx val="39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F-4630-4212-8D7D-B9F353EE283F}"/>
                </c:ext>
              </c:extLst>
            </c:dLbl>
            <c:dLbl>
              <c:idx val="39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0-4630-4212-8D7D-B9F353EE283F}"/>
                </c:ext>
              </c:extLst>
            </c:dLbl>
            <c:dLbl>
              <c:idx val="39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1-4630-4212-8D7D-B9F353EE283F}"/>
                </c:ext>
              </c:extLst>
            </c:dLbl>
            <c:dLbl>
              <c:idx val="39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2-4630-4212-8D7D-B9F353EE283F}"/>
                </c:ext>
              </c:extLst>
            </c:dLbl>
            <c:dLbl>
              <c:idx val="39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3-4630-4212-8D7D-B9F353EE283F}"/>
                </c:ext>
              </c:extLst>
            </c:dLbl>
            <c:dLbl>
              <c:idx val="39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4-4630-4212-8D7D-B9F353EE283F}"/>
                </c:ext>
              </c:extLst>
            </c:dLbl>
            <c:dLbl>
              <c:idx val="39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5-4630-4212-8D7D-B9F353EE283F}"/>
                </c:ext>
              </c:extLst>
            </c:dLbl>
            <c:dLbl>
              <c:idx val="39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6-4630-4212-8D7D-B9F353EE283F}"/>
                </c:ext>
              </c:extLst>
            </c:dLbl>
            <c:dLbl>
              <c:idx val="39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7-4630-4212-8D7D-B9F353EE283F}"/>
                </c:ext>
              </c:extLst>
            </c:dLbl>
            <c:dLbl>
              <c:idx val="39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8-4630-4212-8D7D-B9F353EE283F}"/>
                </c:ext>
              </c:extLst>
            </c:dLbl>
            <c:dLbl>
              <c:idx val="39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9-4630-4212-8D7D-B9F353EE283F}"/>
                </c:ext>
              </c:extLst>
            </c:dLbl>
            <c:dLbl>
              <c:idx val="39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A-4630-4212-8D7D-B9F353EE283F}"/>
                </c:ext>
              </c:extLst>
            </c:dLbl>
            <c:dLbl>
              <c:idx val="39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B-4630-4212-8D7D-B9F353EE283F}"/>
                </c:ext>
              </c:extLst>
            </c:dLbl>
            <c:dLbl>
              <c:idx val="39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C-4630-4212-8D7D-B9F353EE283F}"/>
                </c:ext>
              </c:extLst>
            </c:dLbl>
            <c:dLbl>
              <c:idx val="39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D-4630-4212-8D7D-B9F353EE283F}"/>
                </c:ext>
              </c:extLst>
            </c:dLbl>
            <c:dLbl>
              <c:idx val="39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E-4630-4212-8D7D-B9F353EE283F}"/>
                </c:ext>
              </c:extLst>
            </c:dLbl>
            <c:dLbl>
              <c:idx val="39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F-4630-4212-8D7D-B9F353EE283F}"/>
                </c:ext>
              </c:extLst>
            </c:dLbl>
            <c:dLbl>
              <c:idx val="39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0-4630-4212-8D7D-B9F353EE283F}"/>
                </c:ext>
              </c:extLst>
            </c:dLbl>
            <c:dLbl>
              <c:idx val="39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1-4630-4212-8D7D-B9F353EE283F}"/>
                </c:ext>
              </c:extLst>
            </c:dLbl>
            <c:dLbl>
              <c:idx val="39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2-4630-4212-8D7D-B9F353EE283F}"/>
                </c:ext>
              </c:extLst>
            </c:dLbl>
            <c:dLbl>
              <c:idx val="39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3-4630-4212-8D7D-B9F353EE283F}"/>
                </c:ext>
              </c:extLst>
            </c:dLbl>
            <c:dLbl>
              <c:idx val="39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4-4630-4212-8D7D-B9F353EE283F}"/>
                </c:ext>
              </c:extLst>
            </c:dLbl>
            <c:dLbl>
              <c:idx val="39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5-4630-4212-8D7D-B9F353EE283F}"/>
                </c:ext>
              </c:extLst>
            </c:dLbl>
            <c:dLbl>
              <c:idx val="39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6-4630-4212-8D7D-B9F353EE283F}"/>
                </c:ext>
              </c:extLst>
            </c:dLbl>
            <c:dLbl>
              <c:idx val="39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7-4630-4212-8D7D-B9F353EE283F}"/>
                </c:ext>
              </c:extLst>
            </c:dLbl>
            <c:dLbl>
              <c:idx val="39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8-4630-4212-8D7D-B9F353EE283F}"/>
                </c:ext>
              </c:extLst>
            </c:dLbl>
            <c:dLbl>
              <c:idx val="39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9-4630-4212-8D7D-B9F353EE283F}"/>
                </c:ext>
              </c:extLst>
            </c:dLbl>
            <c:dLbl>
              <c:idx val="39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A-4630-4212-8D7D-B9F353EE283F}"/>
                </c:ext>
              </c:extLst>
            </c:dLbl>
            <c:dLbl>
              <c:idx val="39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B-4630-4212-8D7D-B9F353EE283F}"/>
                </c:ext>
              </c:extLst>
            </c:dLbl>
            <c:dLbl>
              <c:idx val="39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C-4630-4212-8D7D-B9F353EE283F}"/>
                </c:ext>
              </c:extLst>
            </c:dLbl>
            <c:dLbl>
              <c:idx val="39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D-4630-4212-8D7D-B9F353EE283F}"/>
                </c:ext>
              </c:extLst>
            </c:dLbl>
            <c:dLbl>
              <c:idx val="39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E-4630-4212-8D7D-B9F353EE283F}"/>
                </c:ext>
              </c:extLst>
            </c:dLbl>
            <c:dLbl>
              <c:idx val="39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F-4630-4212-8D7D-B9F353EE283F}"/>
                </c:ext>
              </c:extLst>
            </c:dLbl>
            <c:dLbl>
              <c:idx val="39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0-4630-4212-8D7D-B9F353EE283F}"/>
                </c:ext>
              </c:extLst>
            </c:dLbl>
            <c:dLbl>
              <c:idx val="39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1-4630-4212-8D7D-B9F353EE283F}"/>
                </c:ext>
              </c:extLst>
            </c:dLbl>
            <c:dLbl>
              <c:idx val="39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2-4630-4212-8D7D-B9F353EE283F}"/>
                </c:ext>
              </c:extLst>
            </c:dLbl>
            <c:dLbl>
              <c:idx val="39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3-4630-4212-8D7D-B9F353EE283F}"/>
                </c:ext>
              </c:extLst>
            </c:dLbl>
            <c:dLbl>
              <c:idx val="39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4-4630-4212-8D7D-B9F353EE283F}"/>
                </c:ext>
              </c:extLst>
            </c:dLbl>
            <c:dLbl>
              <c:idx val="39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5-4630-4212-8D7D-B9F353EE283F}"/>
                </c:ext>
              </c:extLst>
            </c:dLbl>
            <c:dLbl>
              <c:idx val="39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6-4630-4212-8D7D-B9F353EE283F}"/>
                </c:ext>
              </c:extLst>
            </c:dLbl>
            <c:dLbl>
              <c:idx val="39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7-4630-4212-8D7D-B9F353EE283F}"/>
                </c:ext>
              </c:extLst>
            </c:dLbl>
            <c:dLbl>
              <c:idx val="39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8-4630-4212-8D7D-B9F353EE283F}"/>
                </c:ext>
              </c:extLst>
            </c:dLbl>
            <c:dLbl>
              <c:idx val="39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9-4630-4212-8D7D-B9F353EE283F}"/>
                </c:ext>
              </c:extLst>
            </c:dLbl>
            <c:dLbl>
              <c:idx val="39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A-4630-4212-8D7D-B9F353EE283F}"/>
                </c:ext>
              </c:extLst>
            </c:dLbl>
            <c:dLbl>
              <c:idx val="39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B-4630-4212-8D7D-B9F353EE283F}"/>
                </c:ext>
              </c:extLst>
            </c:dLbl>
            <c:dLbl>
              <c:idx val="39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C-4630-4212-8D7D-B9F353EE283F}"/>
                </c:ext>
              </c:extLst>
            </c:dLbl>
            <c:dLbl>
              <c:idx val="39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D-4630-4212-8D7D-B9F353EE283F}"/>
                </c:ext>
              </c:extLst>
            </c:dLbl>
            <c:dLbl>
              <c:idx val="39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E-4630-4212-8D7D-B9F353EE283F}"/>
                </c:ext>
              </c:extLst>
            </c:dLbl>
            <c:dLbl>
              <c:idx val="39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F-4630-4212-8D7D-B9F353EE283F}"/>
                </c:ext>
              </c:extLst>
            </c:dLbl>
            <c:dLbl>
              <c:idx val="39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0-4630-4212-8D7D-B9F353EE283F}"/>
                </c:ext>
              </c:extLst>
            </c:dLbl>
            <c:dLbl>
              <c:idx val="40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1-4630-4212-8D7D-B9F353EE283F}"/>
                </c:ext>
              </c:extLst>
            </c:dLbl>
            <c:dLbl>
              <c:idx val="40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2-4630-4212-8D7D-B9F353EE283F}"/>
                </c:ext>
              </c:extLst>
            </c:dLbl>
            <c:dLbl>
              <c:idx val="40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3-4630-4212-8D7D-B9F353EE283F}"/>
                </c:ext>
              </c:extLst>
            </c:dLbl>
            <c:dLbl>
              <c:idx val="40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4-4630-4212-8D7D-B9F353EE283F}"/>
                </c:ext>
              </c:extLst>
            </c:dLbl>
            <c:dLbl>
              <c:idx val="40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5-4630-4212-8D7D-B9F353EE283F}"/>
                </c:ext>
              </c:extLst>
            </c:dLbl>
            <c:dLbl>
              <c:idx val="40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6-4630-4212-8D7D-B9F353EE283F}"/>
                </c:ext>
              </c:extLst>
            </c:dLbl>
            <c:dLbl>
              <c:idx val="40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7-4630-4212-8D7D-B9F353EE283F}"/>
                </c:ext>
              </c:extLst>
            </c:dLbl>
            <c:dLbl>
              <c:idx val="40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8-4630-4212-8D7D-B9F353EE283F}"/>
                </c:ext>
              </c:extLst>
            </c:dLbl>
            <c:dLbl>
              <c:idx val="40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9-4630-4212-8D7D-B9F353EE283F}"/>
                </c:ext>
              </c:extLst>
            </c:dLbl>
            <c:dLbl>
              <c:idx val="40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A-4630-4212-8D7D-B9F353EE283F}"/>
                </c:ext>
              </c:extLst>
            </c:dLbl>
            <c:dLbl>
              <c:idx val="40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B-4630-4212-8D7D-B9F353EE283F}"/>
                </c:ext>
              </c:extLst>
            </c:dLbl>
            <c:dLbl>
              <c:idx val="40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C-4630-4212-8D7D-B9F353EE283F}"/>
                </c:ext>
              </c:extLst>
            </c:dLbl>
            <c:dLbl>
              <c:idx val="40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D-4630-4212-8D7D-B9F353EE283F}"/>
                </c:ext>
              </c:extLst>
            </c:dLbl>
            <c:dLbl>
              <c:idx val="40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E-4630-4212-8D7D-B9F353EE283F}"/>
                </c:ext>
              </c:extLst>
            </c:dLbl>
            <c:dLbl>
              <c:idx val="40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F-4630-4212-8D7D-B9F353EE283F}"/>
                </c:ext>
              </c:extLst>
            </c:dLbl>
            <c:dLbl>
              <c:idx val="40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0-4630-4212-8D7D-B9F353EE283F}"/>
                </c:ext>
              </c:extLst>
            </c:dLbl>
            <c:dLbl>
              <c:idx val="40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1-4630-4212-8D7D-B9F353EE283F}"/>
                </c:ext>
              </c:extLst>
            </c:dLbl>
            <c:dLbl>
              <c:idx val="40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2-4630-4212-8D7D-B9F353EE283F}"/>
                </c:ext>
              </c:extLst>
            </c:dLbl>
            <c:dLbl>
              <c:idx val="40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3-4630-4212-8D7D-B9F353EE283F}"/>
                </c:ext>
              </c:extLst>
            </c:dLbl>
            <c:dLbl>
              <c:idx val="40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4-4630-4212-8D7D-B9F353EE283F}"/>
                </c:ext>
              </c:extLst>
            </c:dLbl>
            <c:dLbl>
              <c:idx val="40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5-4630-4212-8D7D-B9F353EE283F}"/>
                </c:ext>
              </c:extLst>
            </c:dLbl>
            <c:dLbl>
              <c:idx val="40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6-4630-4212-8D7D-B9F353EE283F}"/>
                </c:ext>
              </c:extLst>
            </c:dLbl>
            <c:dLbl>
              <c:idx val="40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7-4630-4212-8D7D-B9F353EE283F}"/>
                </c:ext>
              </c:extLst>
            </c:dLbl>
            <c:dLbl>
              <c:idx val="40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8-4630-4212-8D7D-B9F353EE283F}"/>
                </c:ext>
              </c:extLst>
            </c:dLbl>
            <c:dLbl>
              <c:idx val="40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9-4630-4212-8D7D-B9F353EE283F}"/>
                </c:ext>
              </c:extLst>
            </c:dLbl>
            <c:dLbl>
              <c:idx val="40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A-4630-4212-8D7D-B9F353EE283F}"/>
                </c:ext>
              </c:extLst>
            </c:dLbl>
            <c:dLbl>
              <c:idx val="40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B-4630-4212-8D7D-B9F353EE283F}"/>
                </c:ext>
              </c:extLst>
            </c:dLbl>
            <c:dLbl>
              <c:idx val="40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C-4630-4212-8D7D-B9F353EE283F}"/>
                </c:ext>
              </c:extLst>
            </c:dLbl>
            <c:dLbl>
              <c:idx val="40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D-4630-4212-8D7D-B9F353EE283F}"/>
                </c:ext>
              </c:extLst>
            </c:dLbl>
            <c:dLbl>
              <c:idx val="40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E-4630-4212-8D7D-B9F353EE283F}"/>
                </c:ext>
              </c:extLst>
            </c:dLbl>
            <c:dLbl>
              <c:idx val="40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F-4630-4212-8D7D-B9F353EE283F}"/>
                </c:ext>
              </c:extLst>
            </c:dLbl>
            <c:dLbl>
              <c:idx val="40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0-4630-4212-8D7D-B9F353EE283F}"/>
                </c:ext>
              </c:extLst>
            </c:dLbl>
            <c:dLbl>
              <c:idx val="40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1-4630-4212-8D7D-B9F353EE283F}"/>
                </c:ext>
              </c:extLst>
            </c:dLbl>
            <c:dLbl>
              <c:idx val="40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2-4630-4212-8D7D-B9F353EE283F}"/>
                </c:ext>
              </c:extLst>
            </c:dLbl>
            <c:dLbl>
              <c:idx val="40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3-4630-4212-8D7D-B9F353EE283F}"/>
                </c:ext>
              </c:extLst>
            </c:dLbl>
            <c:dLbl>
              <c:idx val="40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4-4630-4212-8D7D-B9F353EE283F}"/>
                </c:ext>
              </c:extLst>
            </c:dLbl>
            <c:dLbl>
              <c:idx val="40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5-4630-4212-8D7D-B9F353EE283F}"/>
                </c:ext>
              </c:extLst>
            </c:dLbl>
            <c:dLbl>
              <c:idx val="40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6-4630-4212-8D7D-B9F353EE283F}"/>
                </c:ext>
              </c:extLst>
            </c:dLbl>
            <c:dLbl>
              <c:idx val="40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7-4630-4212-8D7D-B9F353EE283F}"/>
                </c:ext>
              </c:extLst>
            </c:dLbl>
            <c:dLbl>
              <c:idx val="40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8-4630-4212-8D7D-B9F353EE283F}"/>
                </c:ext>
              </c:extLst>
            </c:dLbl>
            <c:dLbl>
              <c:idx val="40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9-4630-4212-8D7D-B9F353EE283F}"/>
                </c:ext>
              </c:extLst>
            </c:dLbl>
            <c:dLbl>
              <c:idx val="40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A-4630-4212-8D7D-B9F353EE283F}"/>
                </c:ext>
              </c:extLst>
            </c:dLbl>
            <c:dLbl>
              <c:idx val="40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B-4630-4212-8D7D-B9F353EE283F}"/>
                </c:ext>
              </c:extLst>
            </c:dLbl>
            <c:dLbl>
              <c:idx val="40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C-4630-4212-8D7D-B9F353EE283F}"/>
                </c:ext>
              </c:extLst>
            </c:dLbl>
            <c:dLbl>
              <c:idx val="40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D-4630-4212-8D7D-B9F353EE283F}"/>
                </c:ext>
              </c:extLst>
            </c:dLbl>
            <c:dLbl>
              <c:idx val="40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E-4630-4212-8D7D-B9F353EE283F}"/>
                </c:ext>
              </c:extLst>
            </c:dLbl>
            <c:dLbl>
              <c:idx val="40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F-4630-4212-8D7D-B9F353EE283F}"/>
                </c:ext>
              </c:extLst>
            </c:dLbl>
            <c:dLbl>
              <c:idx val="40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0-4630-4212-8D7D-B9F353EE283F}"/>
                </c:ext>
              </c:extLst>
            </c:dLbl>
            <c:dLbl>
              <c:idx val="40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1-4630-4212-8D7D-B9F353EE283F}"/>
                </c:ext>
              </c:extLst>
            </c:dLbl>
            <c:dLbl>
              <c:idx val="40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2-4630-4212-8D7D-B9F353EE283F}"/>
                </c:ext>
              </c:extLst>
            </c:dLbl>
            <c:dLbl>
              <c:idx val="40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3-4630-4212-8D7D-B9F353EE283F}"/>
                </c:ext>
              </c:extLst>
            </c:dLbl>
            <c:dLbl>
              <c:idx val="40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4-4630-4212-8D7D-B9F353EE283F}"/>
                </c:ext>
              </c:extLst>
            </c:dLbl>
            <c:dLbl>
              <c:idx val="40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5-4630-4212-8D7D-B9F353EE283F}"/>
                </c:ext>
              </c:extLst>
            </c:dLbl>
            <c:dLbl>
              <c:idx val="40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6-4630-4212-8D7D-B9F353EE283F}"/>
                </c:ext>
              </c:extLst>
            </c:dLbl>
            <c:dLbl>
              <c:idx val="40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7-4630-4212-8D7D-B9F353EE283F}"/>
                </c:ext>
              </c:extLst>
            </c:dLbl>
            <c:dLbl>
              <c:idx val="40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8-4630-4212-8D7D-B9F353EE283F}"/>
                </c:ext>
              </c:extLst>
            </c:dLbl>
            <c:dLbl>
              <c:idx val="40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9-4630-4212-8D7D-B9F353EE283F}"/>
                </c:ext>
              </c:extLst>
            </c:dLbl>
            <c:dLbl>
              <c:idx val="40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A-4630-4212-8D7D-B9F353EE283F}"/>
                </c:ext>
              </c:extLst>
            </c:dLbl>
            <c:dLbl>
              <c:idx val="40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B-4630-4212-8D7D-B9F353EE283F}"/>
                </c:ext>
              </c:extLst>
            </c:dLbl>
            <c:dLbl>
              <c:idx val="40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C-4630-4212-8D7D-B9F353EE283F}"/>
                </c:ext>
              </c:extLst>
            </c:dLbl>
            <c:dLbl>
              <c:idx val="40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D-4630-4212-8D7D-B9F353EE283F}"/>
                </c:ext>
              </c:extLst>
            </c:dLbl>
            <c:dLbl>
              <c:idx val="40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E-4630-4212-8D7D-B9F353EE283F}"/>
                </c:ext>
              </c:extLst>
            </c:dLbl>
            <c:dLbl>
              <c:idx val="40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F-4630-4212-8D7D-B9F353EE283F}"/>
                </c:ext>
              </c:extLst>
            </c:dLbl>
            <c:dLbl>
              <c:idx val="40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0-4630-4212-8D7D-B9F353EE283F}"/>
                </c:ext>
              </c:extLst>
            </c:dLbl>
            <c:dLbl>
              <c:idx val="40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1-4630-4212-8D7D-B9F353EE283F}"/>
                </c:ext>
              </c:extLst>
            </c:dLbl>
            <c:dLbl>
              <c:idx val="40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2-4630-4212-8D7D-B9F353EE283F}"/>
                </c:ext>
              </c:extLst>
            </c:dLbl>
            <c:dLbl>
              <c:idx val="40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3-4630-4212-8D7D-B9F353EE283F}"/>
                </c:ext>
              </c:extLst>
            </c:dLbl>
            <c:dLbl>
              <c:idx val="40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4-4630-4212-8D7D-B9F353EE283F}"/>
                </c:ext>
              </c:extLst>
            </c:dLbl>
            <c:dLbl>
              <c:idx val="40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5-4630-4212-8D7D-B9F353EE283F}"/>
                </c:ext>
              </c:extLst>
            </c:dLbl>
            <c:dLbl>
              <c:idx val="40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6-4630-4212-8D7D-B9F353EE283F}"/>
                </c:ext>
              </c:extLst>
            </c:dLbl>
            <c:dLbl>
              <c:idx val="40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7-4630-4212-8D7D-B9F353EE283F}"/>
                </c:ext>
              </c:extLst>
            </c:dLbl>
            <c:dLbl>
              <c:idx val="40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8-4630-4212-8D7D-B9F353EE283F}"/>
                </c:ext>
              </c:extLst>
            </c:dLbl>
            <c:dLbl>
              <c:idx val="40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9-4630-4212-8D7D-B9F353EE283F}"/>
                </c:ext>
              </c:extLst>
            </c:dLbl>
            <c:dLbl>
              <c:idx val="40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A-4630-4212-8D7D-B9F353EE283F}"/>
                </c:ext>
              </c:extLst>
            </c:dLbl>
            <c:dLbl>
              <c:idx val="40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B-4630-4212-8D7D-B9F353EE283F}"/>
                </c:ext>
              </c:extLst>
            </c:dLbl>
            <c:dLbl>
              <c:idx val="40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C-4630-4212-8D7D-B9F353EE283F}"/>
                </c:ext>
              </c:extLst>
            </c:dLbl>
            <c:dLbl>
              <c:idx val="40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D-4630-4212-8D7D-B9F353EE283F}"/>
                </c:ext>
              </c:extLst>
            </c:dLbl>
            <c:dLbl>
              <c:idx val="40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E-4630-4212-8D7D-B9F353EE283F}"/>
                </c:ext>
              </c:extLst>
            </c:dLbl>
            <c:dLbl>
              <c:idx val="40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F-4630-4212-8D7D-B9F353EE283F}"/>
                </c:ext>
              </c:extLst>
            </c:dLbl>
            <c:dLbl>
              <c:idx val="40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0-4630-4212-8D7D-B9F353EE283F}"/>
                </c:ext>
              </c:extLst>
            </c:dLbl>
            <c:dLbl>
              <c:idx val="40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1-4630-4212-8D7D-B9F353EE283F}"/>
                </c:ext>
              </c:extLst>
            </c:dLbl>
            <c:dLbl>
              <c:idx val="40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2-4630-4212-8D7D-B9F353EE283F}"/>
                </c:ext>
              </c:extLst>
            </c:dLbl>
            <c:dLbl>
              <c:idx val="40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3-4630-4212-8D7D-B9F353EE283F}"/>
                </c:ext>
              </c:extLst>
            </c:dLbl>
            <c:dLbl>
              <c:idx val="40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4-4630-4212-8D7D-B9F353EE283F}"/>
                </c:ext>
              </c:extLst>
            </c:dLbl>
            <c:dLbl>
              <c:idx val="40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5-4630-4212-8D7D-B9F353EE283F}"/>
                </c:ext>
              </c:extLst>
            </c:dLbl>
            <c:dLbl>
              <c:idx val="40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6-4630-4212-8D7D-B9F353EE283F}"/>
                </c:ext>
              </c:extLst>
            </c:dLbl>
            <c:dLbl>
              <c:idx val="40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7-4630-4212-8D7D-B9F353EE283F}"/>
                </c:ext>
              </c:extLst>
            </c:dLbl>
            <c:dLbl>
              <c:idx val="40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8-4630-4212-8D7D-B9F353EE283F}"/>
                </c:ext>
              </c:extLst>
            </c:dLbl>
            <c:dLbl>
              <c:idx val="40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9-4630-4212-8D7D-B9F353EE283F}"/>
                </c:ext>
              </c:extLst>
            </c:dLbl>
            <c:dLbl>
              <c:idx val="40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A-4630-4212-8D7D-B9F353EE283F}"/>
                </c:ext>
              </c:extLst>
            </c:dLbl>
            <c:dLbl>
              <c:idx val="40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B-4630-4212-8D7D-B9F353EE283F}"/>
                </c:ext>
              </c:extLst>
            </c:dLbl>
            <c:dLbl>
              <c:idx val="40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C-4630-4212-8D7D-B9F353EE283F}"/>
                </c:ext>
              </c:extLst>
            </c:dLbl>
            <c:dLbl>
              <c:idx val="40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D-4630-4212-8D7D-B9F353EE283F}"/>
                </c:ext>
              </c:extLst>
            </c:dLbl>
            <c:dLbl>
              <c:idx val="40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E-4630-4212-8D7D-B9F353EE283F}"/>
                </c:ext>
              </c:extLst>
            </c:dLbl>
            <c:dLbl>
              <c:idx val="40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F-4630-4212-8D7D-B9F353EE283F}"/>
                </c:ext>
              </c:extLst>
            </c:dLbl>
            <c:dLbl>
              <c:idx val="40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0-4630-4212-8D7D-B9F353EE283F}"/>
                </c:ext>
              </c:extLst>
            </c:dLbl>
            <c:dLbl>
              <c:idx val="40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1-4630-4212-8D7D-B9F353EE283F}"/>
                </c:ext>
              </c:extLst>
            </c:dLbl>
            <c:dLbl>
              <c:idx val="40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2-4630-4212-8D7D-B9F353EE283F}"/>
                </c:ext>
              </c:extLst>
            </c:dLbl>
            <c:dLbl>
              <c:idx val="40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3-4630-4212-8D7D-B9F353EE283F}"/>
                </c:ext>
              </c:extLst>
            </c:dLbl>
            <c:dLbl>
              <c:idx val="40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4-4630-4212-8D7D-B9F353EE283F}"/>
                </c:ext>
              </c:extLst>
            </c:dLbl>
            <c:dLbl>
              <c:idx val="41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5-4630-4212-8D7D-B9F353EE283F}"/>
                </c:ext>
              </c:extLst>
            </c:dLbl>
            <c:dLbl>
              <c:idx val="41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6-4630-4212-8D7D-B9F353EE283F}"/>
                </c:ext>
              </c:extLst>
            </c:dLbl>
            <c:dLbl>
              <c:idx val="41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7-4630-4212-8D7D-B9F353EE283F}"/>
                </c:ext>
              </c:extLst>
            </c:dLbl>
            <c:dLbl>
              <c:idx val="41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8-4630-4212-8D7D-B9F353EE283F}"/>
                </c:ext>
              </c:extLst>
            </c:dLbl>
            <c:dLbl>
              <c:idx val="41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9-4630-4212-8D7D-B9F353EE283F}"/>
                </c:ext>
              </c:extLst>
            </c:dLbl>
            <c:dLbl>
              <c:idx val="41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A-4630-4212-8D7D-B9F353EE283F}"/>
                </c:ext>
              </c:extLst>
            </c:dLbl>
            <c:dLbl>
              <c:idx val="41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B-4630-4212-8D7D-B9F353EE283F}"/>
                </c:ext>
              </c:extLst>
            </c:dLbl>
            <c:dLbl>
              <c:idx val="41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C-4630-4212-8D7D-B9F353EE283F}"/>
                </c:ext>
              </c:extLst>
            </c:dLbl>
            <c:dLbl>
              <c:idx val="41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D-4630-4212-8D7D-B9F353EE283F}"/>
                </c:ext>
              </c:extLst>
            </c:dLbl>
            <c:dLbl>
              <c:idx val="41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E-4630-4212-8D7D-B9F353EE283F}"/>
                </c:ext>
              </c:extLst>
            </c:dLbl>
            <c:dLbl>
              <c:idx val="41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F-4630-4212-8D7D-B9F353EE283F}"/>
                </c:ext>
              </c:extLst>
            </c:dLbl>
            <c:dLbl>
              <c:idx val="41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0-4630-4212-8D7D-B9F353EE283F}"/>
                </c:ext>
              </c:extLst>
            </c:dLbl>
            <c:dLbl>
              <c:idx val="41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1-4630-4212-8D7D-B9F353EE283F}"/>
                </c:ext>
              </c:extLst>
            </c:dLbl>
            <c:dLbl>
              <c:idx val="41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2-4630-4212-8D7D-B9F353EE283F}"/>
                </c:ext>
              </c:extLst>
            </c:dLbl>
            <c:dLbl>
              <c:idx val="41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3-4630-4212-8D7D-B9F353EE283F}"/>
                </c:ext>
              </c:extLst>
            </c:dLbl>
            <c:dLbl>
              <c:idx val="41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4-4630-4212-8D7D-B9F353EE283F}"/>
                </c:ext>
              </c:extLst>
            </c:dLbl>
            <c:dLbl>
              <c:idx val="41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5-4630-4212-8D7D-B9F353EE283F}"/>
                </c:ext>
              </c:extLst>
            </c:dLbl>
            <c:dLbl>
              <c:idx val="41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6-4630-4212-8D7D-B9F353EE283F}"/>
                </c:ext>
              </c:extLst>
            </c:dLbl>
            <c:dLbl>
              <c:idx val="41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7-4630-4212-8D7D-B9F353EE283F}"/>
                </c:ext>
              </c:extLst>
            </c:dLbl>
            <c:dLbl>
              <c:idx val="41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8-4630-4212-8D7D-B9F353EE283F}"/>
                </c:ext>
              </c:extLst>
            </c:dLbl>
            <c:dLbl>
              <c:idx val="41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9-4630-4212-8D7D-B9F353EE283F}"/>
                </c:ext>
              </c:extLst>
            </c:dLbl>
            <c:dLbl>
              <c:idx val="41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A-4630-4212-8D7D-B9F353EE283F}"/>
                </c:ext>
              </c:extLst>
            </c:dLbl>
            <c:dLbl>
              <c:idx val="41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B-4630-4212-8D7D-B9F353EE283F}"/>
                </c:ext>
              </c:extLst>
            </c:dLbl>
            <c:dLbl>
              <c:idx val="41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C-4630-4212-8D7D-B9F353EE283F}"/>
                </c:ext>
              </c:extLst>
            </c:dLbl>
            <c:dLbl>
              <c:idx val="41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D-4630-4212-8D7D-B9F353EE283F}"/>
                </c:ext>
              </c:extLst>
            </c:dLbl>
            <c:dLbl>
              <c:idx val="41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E-4630-4212-8D7D-B9F353EE283F}"/>
                </c:ext>
              </c:extLst>
            </c:dLbl>
            <c:dLbl>
              <c:idx val="41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F-4630-4212-8D7D-B9F353EE283F}"/>
                </c:ext>
              </c:extLst>
            </c:dLbl>
            <c:dLbl>
              <c:idx val="41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0-4630-4212-8D7D-B9F353EE283F}"/>
                </c:ext>
              </c:extLst>
            </c:dLbl>
            <c:dLbl>
              <c:idx val="41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1-4630-4212-8D7D-B9F353EE283F}"/>
                </c:ext>
              </c:extLst>
            </c:dLbl>
            <c:dLbl>
              <c:idx val="41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2-4630-4212-8D7D-B9F353EE283F}"/>
                </c:ext>
              </c:extLst>
            </c:dLbl>
            <c:dLbl>
              <c:idx val="41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3-4630-4212-8D7D-B9F353EE283F}"/>
                </c:ext>
              </c:extLst>
            </c:dLbl>
            <c:dLbl>
              <c:idx val="41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4-4630-4212-8D7D-B9F353EE283F}"/>
                </c:ext>
              </c:extLst>
            </c:dLbl>
            <c:dLbl>
              <c:idx val="41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5-4630-4212-8D7D-B9F353EE283F}"/>
                </c:ext>
              </c:extLst>
            </c:dLbl>
            <c:dLbl>
              <c:idx val="41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6-4630-4212-8D7D-B9F353EE283F}"/>
                </c:ext>
              </c:extLst>
            </c:dLbl>
            <c:dLbl>
              <c:idx val="41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7-4630-4212-8D7D-B9F353EE283F}"/>
                </c:ext>
              </c:extLst>
            </c:dLbl>
            <c:dLbl>
              <c:idx val="41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8-4630-4212-8D7D-B9F353EE283F}"/>
                </c:ext>
              </c:extLst>
            </c:dLbl>
            <c:dLbl>
              <c:idx val="41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9-4630-4212-8D7D-B9F353EE283F}"/>
                </c:ext>
              </c:extLst>
            </c:dLbl>
            <c:dLbl>
              <c:idx val="41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A-4630-4212-8D7D-B9F353EE283F}"/>
                </c:ext>
              </c:extLst>
            </c:dLbl>
            <c:dLbl>
              <c:idx val="41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B-4630-4212-8D7D-B9F353EE283F}"/>
                </c:ext>
              </c:extLst>
            </c:dLbl>
            <c:dLbl>
              <c:idx val="41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C-4630-4212-8D7D-B9F353EE283F}"/>
                </c:ext>
              </c:extLst>
            </c:dLbl>
            <c:dLbl>
              <c:idx val="41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D-4630-4212-8D7D-B9F353EE283F}"/>
                </c:ext>
              </c:extLst>
            </c:dLbl>
            <c:dLbl>
              <c:idx val="41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E-4630-4212-8D7D-B9F353EE283F}"/>
                </c:ext>
              </c:extLst>
            </c:dLbl>
            <c:dLbl>
              <c:idx val="41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F-4630-4212-8D7D-B9F353EE283F}"/>
                </c:ext>
              </c:extLst>
            </c:dLbl>
            <c:dLbl>
              <c:idx val="41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0-4630-4212-8D7D-B9F353EE283F}"/>
                </c:ext>
              </c:extLst>
            </c:dLbl>
            <c:dLbl>
              <c:idx val="41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1-4630-4212-8D7D-B9F353EE283F}"/>
                </c:ext>
              </c:extLst>
            </c:dLbl>
            <c:dLbl>
              <c:idx val="41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2-4630-4212-8D7D-B9F353EE283F}"/>
                </c:ext>
              </c:extLst>
            </c:dLbl>
            <c:dLbl>
              <c:idx val="41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3-4630-4212-8D7D-B9F353EE283F}"/>
                </c:ext>
              </c:extLst>
            </c:dLbl>
            <c:dLbl>
              <c:idx val="41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4-4630-4212-8D7D-B9F353EE283F}"/>
                </c:ext>
              </c:extLst>
            </c:dLbl>
            <c:dLbl>
              <c:idx val="41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5-4630-4212-8D7D-B9F353EE283F}"/>
                </c:ext>
              </c:extLst>
            </c:dLbl>
            <c:dLbl>
              <c:idx val="41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6-4630-4212-8D7D-B9F353EE283F}"/>
                </c:ext>
              </c:extLst>
            </c:dLbl>
            <c:dLbl>
              <c:idx val="41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7-4630-4212-8D7D-B9F353EE283F}"/>
                </c:ext>
              </c:extLst>
            </c:dLbl>
            <c:dLbl>
              <c:idx val="41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8-4630-4212-8D7D-B9F353EE283F}"/>
                </c:ext>
              </c:extLst>
            </c:dLbl>
            <c:dLbl>
              <c:idx val="41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9-4630-4212-8D7D-B9F353EE283F}"/>
                </c:ext>
              </c:extLst>
            </c:dLbl>
            <c:dLbl>
              <c:idx val="41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A-4630-4212-8D7D-B9F353EE283F}"/>
                </c:ext>
              </c:extLst>
            </c:dLbl>
            <c:dLbl>
              <c:idx val="41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B-4630-4212-8D7D-B9F353EE283F}"/>
                </c:ext>
              </c:extLst>
            </c:dLbl>
            <c:dLbl>
              <c:idx val="41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C-4630-4212-8D7D-B9F353EE283F}"/>
                </c:ext>
              </c:extLst>
            </c:dLbl>
            <c:dLbl>
              <c:idx val="41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D-4630-4212-8D7D-B9F353EE283F}"/>
                </c:ext>
              </c:extLst>
            </c:dLbl>
            <c:dLbl>
              <c:idx val="41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E-4630-4212-8D7D-B9F353EE283F}"/>
                </c:ext>
              </c:extLst>
            </c:dLbl>
            <c:dLbl>
              <c:idx val="41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F-4630-4212-8D7D-B9F353EE283F}"/>
                </c:ext>
              </c:extLst>
            </c:dLbl>
            <c:dLbl>
              <c:idx val="41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0-4630-4212-8D7D-B9F353EE283F}"/>
                </c:ext>
              </c:extLst>
            </c:dLbl>
            <c:dLbl>
              <c:idx val="41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1-4630-4212-8D7D-B9F353EE283F}"/>
                </c:ext>
              </c:extLst>
            </c:dLbl>
            <c:dLbl>
              <c:idx val="41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2-4630-4212-8D7D-B9F353EE283F}"/>
                </c:ext>
              </c:extLst>
            </c:dLbl>
            <c:dLbl>
              <c:idx val="41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3-4630-4212-8D7D-B9F353EE283F}"/>
                </c:ext>
              </c:extLst>
            </c:dLbl>
            <c:dLbl>
              <c:idx val="41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4-4630-4212-8D7D-B9F353EE283F}"/>
                </c:ext>
              </c:extLst>
            </c:dLbl>
            <c:dLbl>
              <c:idx val="41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5-4630-4212-8D7D-B9F353EE283F}"/>
                </c:ext>
              </c:extLst>
            </c:dLbl>
            <c:dLbl>
              <c:idx val="41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6-4630-4212-8D7D-B9F353EE283F}"/>
                </c:ext>
              </c:extLst>
            </c:dLbl>
            <c:dLbl>
              <c:idx val="41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7-4630-4212-8D7D-B9F353EE283F}"/>
                </c:ext>
              </c:extLst>
            </c:dLbl>
            <c:dLbl>
              <c:idx val="41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8-4630-4212-8D7D-B9F353EE283F}"/>
                </c:ext>
              </c:extLst>
            </c:dLbl>
            <c:dLbl>
              <c:idx val="41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9-4630-4212-8D7D-B9F353EE283F}"/>
                </c:ext>
              </c:extLst>
            </c:dLbl>
            <c:dLbl>
              <c:idx val="41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A-4630-4212-8D7D-B9F353EE283F}"/>
                </c:ext>
              </c:extLst>
            </c:dLbl>
            <c:dLbl>
              <c:idx val="41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B-4630-4212-8D7D-B9F353EE283F}"/>
                </c:ext>
              </c:extLst>
            </c:dLbl>
            <c:dLbl>
              <c:idx val="41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C-4630-4212-8D7D-B9F353EE283F}"/>
                </c:ext>
              </c:extLst>
            </c:dLbl>
            <c:dLbl>
              <c:idx val="41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D-4630-4212-8D7D-B9F353EE283F}"/>
                </c:ext>
              </c:extLst>
            </c:dLbl>
            <c:dLbl>
              <c:idx val="41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E-4630-4212-8D7D-B9F353EE283F}"/>
                </c:ext>
              </c:extLst>
            </c:dLbl>
            <c:dLbl>
              <c:idx val="41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F-4630-4212-8D7D-B9F353EE283F}"/>
                </c:ext>
              </c:extLst>
            </c:dLbl>
            <c:dLbl>
              <c:idx val="41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0-4630-4212-8D7D-B9F353EE283F}"/>
                </c:ext>
              </c:extLst>
            </c:dLbl>
            <c:dLbl>
              <c:idx val="41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1-4630-4212-8D7D-B9F353EE283F}"/>
                </c:ext>
              </c:extLst>
            </c:dLbl>
            <c:dLbl>
              <c:idx val="41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2-4630-4212-8D7D-B9F353EE283F}"/>
                </c:ext>
              </c:extLst>
            </c:dLbl>
            <c:dLbl>
              <c:idx val="41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3-4630-4212-8D7D-B9F353EE283F}"/>
                </c:ext>
              </c:extLst>
            </c:dLbl>
            <c:dLbl>
              <c:idx val="41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4-4630-4212-8D7D-B9F353EE283F}"/>
                </c:ext>
              </c:extLst>
            </c:dLbl>
            <c:dLbl>
              <c:idx val="41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5-4630-4212-8D7D-B9F353EE283F}"/>
                </c:ext>
              </c:extLst>
            </c:dLbl>
            <c:dLbl>
              <c:idx val="41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6-4630-4212-8D7D-B9F353EE283F}"/>
                </c:ext>
              </c:extLst>
            </c:dLbl>
            <c:dLbl>
              <c:idx val="41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7-4630-4212-8D7D-B9F353EE283F}"/>
                </c:ext>
              </c:extLst>
            </c:dLbl>
            <c:dLbl>
              <c:idx val="41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8-4630-4212-8D7D-B9F353EE283F}"/>
                </c:ext>
              </c:extLst>
            </c:dLbl>
            <c:dLbl>
              <c:idx val="41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9-4630-4212-8D7D-B9F353EE283F}"/>
                </c:ext>
              </c:extLst>
            </c:dLbl>
            <c:dLbl>
              <c:idx val="41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A-4630-4212-8D7D-B9F353EE283F}"/>
                </c:ext>
              </c:extLst>
            </c:dLbl>
            <c:dLbl>
              <c:idx val="41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B-4630-4212-8D7D-B9F353EE283F}"/>
                </c:ext>
              </c:extLst>
            </c:dLbl>
            <c:dLbl>
              <c:idx val="41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C-4630-4212-8D7D-B9F353EE283F}"/>
                </c:ext>
              </c:extLst>
            </c:dLbl>
            <c:dLbl>
              <c:idx val="41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D-4630-4212-8D7D-B9F353EE283F}"/>
                </c:ext>
              </c:extLst>
            </c:dLbl>
            <c:dLbl>
              <c:idx val="41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E-4630-4212-8D7D-B9F353EE283F}"/>
                </c:ext>
              </c:extLst>
            </c:dLbl>
            <c:dLbl>
              <c:idx val="41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F-4630-4212-8D7D-B9F353EE283F}"/>
                </c:ext>
              </c:extLst>
            </c:dLbl>
            <c:dLbl>
              <c:idx val="41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0-4630-4212-8D7D-B9F353EE283F}"/>
                </c:ext>
              </c:extLst>
            </c:dLbl>
            <c:dLbl>
              <c:idx val="41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1-4630-4212-8D7D-B9F353EE283F}"/>
                </c:ext>
              </c:extLst>
            </c:dLbl>
            <c:dLbl>
              <c:idx val="41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2-4630-4212-8D7D-B9F353EE283F}"/>
                </c:ext>
              </c:extLst>
            </c:dLbl>
            <c:dLbl>
              <c:idx val="41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3-4630-4212-8D7D-B9F353EE283F}"/>
                </c:ext>
              </c:extLst>
            </c:dLbl>
            <c:dLbl>
              <c:idx val="41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4-4630-4212-8D7D-B9F353EE283F}"/>
                </c:ext>
              </c:extLst>
            </c:dLbl>
            <c:dLbl>
              <c:idx val="41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5-4630-4212-8D7D-B9F353EE283F}"/>
                </c:ext>
              </c:extLst>
            </c:dLbl>
            <c:dLbl>
              <c:idx val="41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6-4630-4212-8D7D-B9F353EE283F}"/>
                </c:ext>
              </c:extLst>
            </c:dLbl>
            <c:dLbl>
              <c:idx val="41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7-4630-4212-8D7D-B9F353EE283F}"/>
                </c:ext>
              </c:extLst>
            </c:dLbl>
            <c:dLbl>
              <c:idx val="41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8-4630-4212-8D7D-B9F353EE283F}"/>
                </c:ext>
              </c:extLst>
            </c:dLbl>
            <c:dLbl>
              <c:idx val="42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9-4630-4212-8D7D-B9F353EE283F}"/>
                </c:ext>
              </c:extLst>
            </c:dLbl>
            <c:dLbl>
              <c:idx val="42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A-4630-4212-8D7D-B9F353EE283F}"/>
                </c:ext>
              </c:extLst>
            </c:dLbl>
            <c:dLbl>
              <c:idx val="42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B-4630-4212-8D7D-B9F353EE283F}"/>
                </c:ext>
              </c:extLst>
            </c:dLbl>
            <c:dLbl>
              <c:idx val="42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C-4630-4212-8D7D-B9F353EE283F}"/>
                </c:ext>
              </c:extLst>
            </c:dLbl>
            <c:dLbl>
              <c:idx val="42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D-4630-4212-8D7D-B9F353EE283F}"/>
                </c:ext>
              </c:extLst>
            </c:dLbl>
            <c:dLbl>
              <c:idx val="42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E-4630-4212-8D7D-B9F353EE283F}"/>
                </c:ext>
              </c:extLst>
            </c:dLbl>
            <c:dLbl>
              <c:idx val="42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F-4630-4212-8D7D-B9F353EE283F}"/>
                </c:ext>
              </c:extLst>
            </c:dLbl>
            <c:dLbl>
              <c:idx val="42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0-4630-4212-8D7D-B9F353EE283F}"/>
                </c:ext>
              </c:extLst>
            </c:dLbl>
            <c:dLbl>
              <c:idx val="42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1-4630-4212-8D7D-B9F353EE283F}"/>
                </c:ext>
              </c:extLst>
            </c:dLbl>
            <c:dLbl>
              <c:idx val="42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2-4630-4212-8D7D-B9F353EE283F}"/>
                </c:ext>
              </c:extLst>
            </c:dLbl>
            <c:dLbl>
              <c:idx val="42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3-4630-4212-8D7D-B9F353EE283F}"/>
                </c:ext>
              </c:extLst>
            </c:dLbl>
            <c:dLbl>
              <c:idx val="42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4-4630-4212-8D7D-B9F353EE283F}"/>
                </c:ext>
              </c:extLst>
            </c:dLbl>
            <c:dLbl>
              <c:idx val="42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5-4630-4212-8D7D-B9F353EE283F}"/>
                </c:ext>
              </c:extLst>
            </c:dLbl>
            <c:dLbl>
              <c:idx val="42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6-4630-4212-8D7D-B9F353EE283F}"/>
                </c:ext>
              </c:extLst>
            </c:dLbl>
            <c:dLbl>
              <c:idx val="42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7-4630-4212-8D7D-B9F353EE283F}"/>
                </c:ext>
              </c:extLst>
            </c:dLbl>
            <c:dLbl>
              <c:idx val="42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8-4630-4212-8D7D-B9F353EE283F}"/>
                </c:ext>
              </c:extLst>
            </c:dLbl>
            <c:dLbl>
              <c:idx val="42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9-4630-4212-8D7D-B9F353EE283F}"/>
                </c:ext>
              </c:extLst>
            </c:dLbl>
            <c:dLbl>
              <c:idx val="42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A-4630-4212-8D7D-B9F353EE283F}"/>
                </c:ext>
              </c:extLst>
            </c:dLbl>
            <c:dLbl>
              <c:idx val="42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B-4630-4212-8D7D-B9F353EE283F}"/>
                </c:ext>
              </c:extLst>
            </c:dLbl>
            <c:dLbl>
              <c:idx val="42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C-4630-4212-8D7D-B9F353EE283F}"/>
                </c:ext>
              </c:extLst>
            </c:dLbl>
            <c:dLbl>
              <c:idx val="42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D-4630-4212-8D7D-B9F353EE283F}"/>
                </c:ext>
              </c:extLst>
            </c:dLbl>
            <c:dLbl>
              <c:idx val="42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E-4630-4212-8D7D-B9F353EE283F}"/>
                </c:ext>
              </c:extLst>
            </c:dLbl>
            <c:dLbl>
              <c:idx val="42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F-4630-4212-8D7D-B9F353EE283F}"/>
                </c:ext>
              </c:extLst>
            </c:dLbl>
            <c:dLbl>
              <c:idx val="42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0-4630-4212-8D7D-B9F353EE283F}"/>
                </c:ext>
              </c:extLst>
            </c:dLbl>
            <c:dLbl>
              <c:idx val="42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1-4630-4212-8D7D-B9F353EE283F}"/>
                </c:ext>
              </c:extLst>
            </c:dLbl>
            <c:dLbl>
              <c:idx val="42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2-4630-4212-8D7D-B9F353EE283F}"/>
                </c:ext>
              </c:extLst>
            </c:dLbl>
            <c:dLbl>
              <c:idx val="42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3-4630-4212-8D7D-B9F353EE283F}"/>
                </c:ext>
              </c:extLst>
            </c:dLbl>
            <c:dLbl>
              <c:idx val="42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4-4630-4212-8D7D-B9F353EE283F}"/>
                </c:ext>
              </c:extLst>
            </c:dLbl>
            <c:dLbl>
              <c:idx val="42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5-4630-4212-8D7D-B9F353EE283F}"/>
                </c:ext>
              </c:extLst>
            </c:dLbl>
            <c:dLbl>
              <c:idx val="42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6-4630-4212-8D7D-B9F353EE283F}"/>
                </c:ext>
              </c:extLst>
            </c:dLbl>
            <c:dLbl>
              <c:idx val="42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7-4630-4212-8D7D-B9F353EE283F}"/>
                </c:ext>
              </c:extLst>
            </c:dLbl>
            <c:dLbl>
              <c:idx val="42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8-4630-4212-8D7D-B9F353EE283F}"/>
                </c:ext>
              </c:extLst>
            </c:dLbl>
            <c:dLbl>
              <c:idx val="42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9-4630-4212-8D7D-B9F353EE283F}"/>
                </c:ext>
              </c:extLst>
            </c:dLbl>
            <c:dLbl>
              <c:idx val="42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A-4630-4212-8D7D-B9F353EE283F}"/>
                </c:ext>
              </c:extLst>
            </c:dLbl>
            <c:dLbl>
              <c:idx val="42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B-4630-4212-8D7D-B9F353EE283F}"/>
                </c:ext>
              </c:extLst>
            </c:dLbl>
            <c:dLbl>
              <c:idx val="42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C-4630-4212-8D7D-B9F353EE283F}"/>
                </c:ext>
              </c:extLst>
            </c:dLbl>
            <c:dLbl>
              <c:idx val="42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D-4630-4212-8D7D-B9F353EE283F}"/>
                </c:ext>
              </c:extLst>
            </c:dLbl>
            <c:dLbl>
              <c:idx val="42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E-4630-4212-8D7D-B9F353EE283F}"/>
                </c:ext>
              </c:extLst>
            </c:dLbl>
            <c:dLbl>
              <c:idx val="42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F-4630-4212-8D7D-B9F353EE283F}"/>
                </c:ext>
              </c:extLst>
            </c:dLbl>
            <c:dLbl>
              <c:idx val="42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0-4630-4212-8D7D-B9F353EE283F}"/>
                </c:ext>
              </c:extLst>
            </c:dLbl>
            <c:dLbl>
              <c:idx val="42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1-4630-4212-8D7D-B9F353EE283F}"/>
                </c:ext>
              </c:extLst>
            </c:dLbl>
            <c:dLbl>
              <c:idx val="42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2-4630-4212-8D7D-B9F353EE283F}"/>
                </c:ext>
              </c:extLst>
            </c:dLbl>
            <c:dLbl>
              <c:idx val="42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3-4630-4212-8D7D-B9F353EE283F}"/>
                </c:ext>
              </c:extLst>
            </c:dLbl>
            <c:dLbl>
              <c:idx val="42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4-4630-4212-8D7D-B9F353EE283F}"/>
                </c:ext>
              </c:extLst>
            </c:dLbl>
            <c:dLbl>
              <c:idx val="42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5-4630-4212-8D7D-B9F353EE283F}"/>
                </c:ext>
              </c:extLst>
            </c:dLbl>
            <c:dLbl>
              <c:idx val="42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6-4630-4212-8D7D-B9F353EE283F}"/>
                </c:ext>
              </c:extLst>
            </c:dLbl>
            <c:dLbl>
              <c:idx val="42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7-4630-4212-8D7D-B9F353EE283F}"/>
                </c:ext>
              </c:extLst>
            </c:dLbl>
            <c:dLbl>
              <c:idx val="42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8-4630-4212-8D7D-B9F353EE283F}"/>
                </c:ext>
              </c:extLst>
            </c:dLbl>
            <c:dLbl>
              <c:idx val="42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9-4630-4212-8D7D-B9F353EE283F}"/>
                </c:ext>
              </c:extLst>
            </c:dLbl>
            <c:dLbl>
              <c:idx val="42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A-4630-4212-8D7D-B9F353EE283F}"/>
                </c:ext>
              </c:extLst>
            </c:dLbl>
            <c:dLbl>
              <c:idx val="42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B-4630-4212-8D7D-B9F353EE283F}"/>
                </c:ext>
              </c:extLst>
            </c:dLbl>
            <c:dLbl>
              <c:idx val="42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C-4630-4212-8D7D-B9F353EE283F}"/>
                </c:ext>
              </c:extLst>
            </c:dLbl>
            <c:dLbl>
              <c:idx val="42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D-4630-4212-8D7D-B9F353EE283F}"/>
                </c:ext>
              </c:extLst>
            </c:dLbl>
            <c:dLbl>
              <c:idx val="42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E-4630-4212-8D7D-B9F353EE283F}"/>
                </c:ext>
              </c:extLst>
            </c:dLbl>
            <c:dLbl>
              <c:idx val="42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F-4630-4212-8D7D-B9F353EE283F}"/>
                </c:ext>
              </c:extLst>
            </c:dLbl>
            <c:dLbl>
              <c:idx val="42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0-4630-4212-8D7D-B9F353EE283F}"/>
                </c:ext>
              </c:extLst>
            </c:dLbl>
            <c:dLbl>
              <c:idx val="42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1-4630-4212-8D7D-B9F353EE283F}"/>
                </c:ext>
              </c:extLst>
            </c:dLbl>
            <c:dLbl>
              <c:idx val="42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2-4630-4212-8D7D-B9F353EE283F}"/>
                </c:ext>
              </c:extLst>
            </c:dLbl>
            <c:dLbl>
              <c:idx val="42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3-4630-4212-8D7D-B9F353EE283F}"/>
                </c:ext>
              </c:extLst>
            </c:dLbl>
            <c:dLbl>
              <c:idx val="42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4-4630-4212-8D7D-B9F353EE283F}"/>
                </c:ext>
              </c:extLst>
            </c:dLbl>
            <c:dLbl>
              <c:idx val="42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5-4630-4212-8D7D-B9F353EE283F}"/>
                </c:ext>
              </c:extLst>
            </c:dLbl>
            <c:dLbl>
              <c:idx val="42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6-4630-4212-8D7D-B9F353EE283F}"/>
                </c:ext>
              </c:extLst>
            </c:dLbl>
            <c:dLbl>
              <c:idx val="42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7-4630-4212-8D7D-B9F353EE283F}"/>
                </c:ext>
              </c:extLst>
            </c:dLbl>
            <c:dLbl>
              <c:idx val="42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8-4630-4212-8D7D-B9F353EE283F}"/>
                </c:ext>
              </c:extLst>
            </c:dLbl>
            <c:dLbl>
              <c:idx val="42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9-4630-4212-8D7D-B9F353EE283F}"/>
                </c:ext>
              </c:extLst>
            </c:dLbl>
            <c:dLbl>
              <c:idx val="42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A-4630-4212-8D7D-B9F353EE283F}"/>
                </c:ext>
              </c:extLst>
            </c:dLbl>
            <c:dLbl>
              <c:idx val="42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B-4630-4212-8D7D-B9F353EE283F}"/>
                </c:ext>
              </c:extLst>
            </c:dLbl>
            <c:dLbl>
              <c:idx val="42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C-4630-4212-8D7D-B9F353EE283F}"/>
                </c:ext>
              </c:extLst>
            </c:dLbl>
            <c:dLbl>
              <c:idx val="42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D-4630-4212-8D7D-B9F353EE283F}"/>
                </c:ext>
              </c:extLst>
            </c:dLbl>
            <c:dLbl>
              <c:idx val="42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E-4630-4212-8D7D-B9F353EE283F}"/>
                </c:ext>
              </c:extLst>
            </c:dLbl>
            <c:dLbl>
              <c:idx val="42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F-4630-4212-8D7D-B9F353EE283F}"/>
                </c:ext>
              </c:extLst>
            </c:dLbl>
            <c:dLbl>
              <c:idx val="42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0-4630-4212-8D7D-B9F353EE283F}"/>
                </c:ext>
              </c:extLst>
            </c:dLbl>
            <c:dLbl>
              <c:idx val="42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1-4630-4212-8D7D-B9F353EE283F}"/>
                </c:ext>
              </c:extLst>
            </c:dLbl>
            <c:dLbl>
              <c:idx val="42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2-4630-4212-8D7D-B9F353EE283F}"/>
                </c:ext>
              </c:extLst>
            </c:dLbl>
            <c:dLbl>
              <c:idx val="42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3-4630-4212-8D7D-B9F353EE283F}"/>
                </c:ext>
              </c:extLst>
            </c:dLbl>
            <c:dLbl>
              <c:idx val="42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4-4630-4212-8D7D-B9F353EE283F}"/>
                </c:ext>
              </c:extLst>
            </c:dLbl>
            <c:dLbl>
              <c:idx val="42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5-4630-4212-8D7D-B9F353EE283F}"/>
                </c:ext>
              </c:extLst>
            </c:dLbl>
            <c:dLbl>
              <c:idx val="42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6-4630-4212-8D7D-B9F353EE283F}"/>
                </c:ext>
              </c:extLst>
            </c:dLbl>
            <c:dLbl>
              <c:idx val="42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7-4630-4212-8D7D-B9F353EE283F}"/>
                </c:ext>
              </c:extLst>
            </c:dLbl>
            <c:dLbl>
              <c:idx val="42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8-4630-4212-8D7D-B9F353EE283F}"/>
                </c:ext>
              </c:extLst>
            </c:dLbl>
            <c:dLbl>
              <c:idx val="42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9-4630-4212-8D7D-B9F353EE283F}"/>
                </c:ext>
              </c:extLst>
            </c:dLbl>
            <c:dLbl>
              <c:idx val="42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A-4630-4212-8D7D-B9F353EE283F}"/>
                </c:ext>
              </c:extLst>
            </c:dLbl>
            <c:dLbl>
              <c:idx val="42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B-4630-4212-8D7D-B9F353EE283F}"/>
                </c:ext>
              </c:extLst>
            </c:dLbl>
            <c:dLbl>
              <c:idx val="42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C-4630-4212-8D7D-B9F353EE283F}"/>
                </c:ext>
              </c:extLst>
            </c:dLbl>
            <c:dLbl>
              <c:idx val="42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D-4630-4212-8D7D-B9F353EE283F}"/>
                </c:ext>
              </c:extLst>
            </c:dLbl>
            <c:dLbl>
              <c:idx val="42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E-4630-4212-8D7D-B9F353EE283F}"/>
                </c:ext>
              </c:extLst>
            </c:dLbl>
            <c:dLbl>
              <c:idx val="42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F-4630-4212-8D7D-B9F353EE283F}"/>
                </c:ext>
              </c:extLst>
            </c:dLbl>
            <c:dLbl>
              <c:idx val="42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0-4630-4212-8D7D-B9F353EE283F}"/>
                </c:ext>
              </c:extLst>
            </c:dLbl>
            <c:dLbl>
              <c:idx val="42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1-4630-4212-8D7D-B9F353EE283F}"/>
                </c:ext>
              </c:extLst>
            </c:dLbl>
            <c:dLbl>
              <c:idx val="42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2-4630-4212-8D7D-B9F353EE283F}"/>
                </c:ext>
              </c:extLst>
            </c:dLbl>
            <c:dLbl>
              <c:idx val="42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3-4630-4212-8D7D-B9F353EE283F}"/>
                </c:ext>
              </c:extLst>
            </c:dLbl>
            <c:dLbl>
              <c:idx val="42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4-4630-4212-8D7D-B9F353EE283F}"/>
                </c:ext>
              </c:extLst>
            </c:dLbl>
            <c:dLbl>
              <c:idx val="42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5-4630-4212-8D7D-B9F353EE283F}"/>
                </c:ext>
              </c:extLst>
            </c:dLbl>
            <c:dLbl>
              <c:idx val="42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6-4630-4212-8D7D-B9F353EE283F}"/>
                </c:ext>
              </c:extLst>
            </c:dLbl>
            <c:dLbl>
              <c:idx val="42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7-4630-4212-8D7D-B9F353EE283F}"/>
                </c:ext>
              </c:extLst>
            </c:dLbl>
            <c:dLbl>
              <c:idx val="42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8-4630-4212-8D7D-B9F353EE283F}"/>
                </c:ext>
              </c:extLst>
            </c:dLbl>
            <c:dLbl>
              <c:idx val="42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9-4630-4212-8D7D-B9F353EE283F}"/>
                </c:ext>
              </c:extLst>
            </c:dLbl>
            <c:dLbl>
              <c:idx val="42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A-4630-4212-8D7D-B9F353EE283F}"/>
                </c:ext>
              </c:extLst>
            </c:dLbl>
            <c:dLbl>
              <c:idx val="42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B-4630-4212-8D7D-B9F353EE283F}"/>
                </c:ext>
              </c:extLst>
            </c:dLbl>
            <c:dLbl>
              <c:idx val="42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C-4630-4212-8D7D-B9F353EE283F}"/>
                </c:ext>
              </c:extLst>
            </c:dLbl>
            <c:dLbl>
              <c:idx val="43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D-4630-4212-8D7D-B9F353EE283F}"/>
                </c:ext>
              </c:extLst>
            </c:dLbl>
            <c:dLbl>
              <c:idx val="43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E-4630-4212-8D7D-B9F353EE283F}"/>
                </c:ext>
              </c:extLst>
            </c:dLbl>
            <c:dLbl>
              <c:idx val="43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F-4630-4212-8D7D-B9F353EE283F}"/>
                </c:ext>
              </c:extLst>
            </c:dLbl>
            <c:dLbl>
              <c:idx val="43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0-4630-4212-8D7D-B9F353EE283F}"/>
                </c:ext>
              </c:extLst>
            </c:dLbl>
            <c:dLbl>
              <c:idx val="43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1-4630-4212-8D7D-B9F353EE283F}"/>
                </c:ext>
              </c:extLst>
            </c:dLbl>
            <c:dLbl>
              <c:idx val="43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2-4630-4212-8D7D-B9F353EE283F}"/>
                </c:ext>
              </c:extLst>
            </c:dLbl>
            <c:dLbl>
              <c:idx val="43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3-4630-4212-8D7D-B9F353EE283F}"/>
                </c:ext>
              </c:extLst>
            </c:dLbl>
            <c:dLbl>
              <c:idx val="43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4-4630-4212-8D7D-B9F353EE283F}"/>
                </c:ext>
              </c:extLst>
            </c:dLbl>
            <c:dLbl>
              <c:idx val="43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5-4630-4212-8D7D-B9F353EE283F}"/>
                </c:ext>
              </c:extLst>
            </c:dLbl>
            <c:dLbl>
              <c:idx val="43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6-4630-4212-8D7D-B9F353EE283F}"/>
                </c:ext>
              </c:extLst>
            </c:dLbl>
            <c:dLbl>
              <c:idx val="43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7-4630-4212-8D7D-B9F353EE283F}"/>
                </c:ext>
              </c:extLst>
            </c:dLbl>
            <c:dLbl>
              <c:idx val="43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8-4630-4212-8D7D-B9F353EE283F}"/>
                </c:ext>
              </c:extLst>
            </c:dLbl>
            <c:dLbl>
              <c:idx val="43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9-4630-4212-8D7D-B9F353EE283F}"/>
                </c:ext>
              </c:extLst>
            </c:dLbl>
            <c:dLbl>
              <c:idx val="43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A-4630-4212-8D7D-B9F353EE283F}"/>
                </c:ext>
              </c:extLst>
            </c:dLbl>
            <c:dLbl>
              <c:idx val="43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B-4630-4212-8D7D-B9F353EE283F}"/>
                </c:ext>
              </c:extLst>
            </c:dLbl>
            <c:dLbl>
              <c:idx val="43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C-4630-4212-8D7D-B9F353EE283F}"/>
                </c:ext>
              </c:extLst>
            </c:dLbl>
            <c:dLbl>
              <c:idx val="43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D-4630-4212-8D7D-B9F353EE283F}"/>
                </c:ext>
              </c:extLst>
            </c:dLbl>
            <c:dLbl>
              <c:idx val="43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E-4630-4212-8D7D-B9F353EE283F}"/>
                </c:ext>
              </c:extLst>
            </c:dLbl>
            <c:dLbl>
              <c:idx val="43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F-4630-4212-8D7D-B9F353EE283F}"/>
                </c:ext>
              </c:extLst>
            </c:dLbl>
            <c:dLbl>
              <c:idx val="43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0-4630-4212-8D7D-B9F353EE283F}"/>
                </c:ext>
              </c:extLst>
            </c:dLbl>
            <c:dLbl>
              <c:idx val="43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1-4630-4212-8D7D-B9F353EE283F}"/>
                </c:ext>
              </c:extLst>
            </c:dLbl>
            <c:dLbl>
              <c:idx val="43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2-4630-4212-8D7D-B9F353EE283F}"/>
                </c:ext>
              </c:extLst>
            </c:dLbl>
            <c:dLbl>
              <c:idx val="43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3-4630-4212-8D7D-B9F353EE283F}"/>
                </c:ext>
              </c:extLst>
            </c:dLbl>
            <c:dLbl>
              <c:idx val="43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4-4630-4212-8D7D-B9F353EE283F}"/>
                </c:ext>
              </c:extLst>
            </c:dLbl>
            <c:dLbl>
              <c:idx val="43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5-4630-4212-8D7D-B9F353EE283F}"/>
                </c:ext>
              </c:extLst>
            </c:dLbl>
            <c:dLbl>
              <c:idx val="43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6-4630-4212-8D7D-B9F353EE283F}"/>
                </c:ext>
              </c:extLst>
            </c:dLbl>
            <c:dLbl>
              <c:idx val="43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7-4630-4212-8D7D-B9F353EE283F}"/>
                </c:ext>
              </c:extLst>
            </c:dLbl>
            <c:dLbl>
              <c:idx val="43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8-4630-4212-8D7D-B9F353EE283F}"/>
                </c:ext>
              </c:extLst>
            </c:dLbl>
            <c:dLbl>
              <c:idx val="43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9-4630-4212-8D7D-B9F353EE283F}"/>
                </c:ext>
              </c:extLst>
            </c:dLbl>
            <c:dLbl>
              <c:idx val="43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A-4630-4212-8D7D-B9F353EE283F}"/>
                </c:ext>
              </c:extLst>
            </c:dLbl>
            <c:dLbl>
              <c:idx val="43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B-4630-4212-8D7D-B9F353EE283F}"/>
                </c:ext>
              </c:extLst>
            </c:dLbl>
            <c:dLbl>
              <c:idx val="43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C-4630-4212-8D7D-B9F353EE283F}"/>
                </c:ext>
              </c:extLst>
            </c:dLbl>
            <c:dLbl>
              <c:idx val="43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D-4630-4212-8D7D-B9F353EE283F}"/>
                </c:ext>
              </c:extLst>
            </c:dLbl>
            <c:dLbl>
              <c:idx val="43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E-4630-4212-8D7D-B9F353EE283F}"/>
                </c:ext>
              </c:extLst>
            </c:dLbl>
            <c:dLbl>
              <c:idx val="43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F-4630-4212-8D7D-B9F353EE283F}"/>
                </c:ext>
              </c:extLst>
            </c:dLbl>
            <c:dLbl>
              <c:idx val="43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0-4630-4212-8D7D-B9F353EE283F}"/>
                </c:ext>
              </c:extLst>
            </c:dLbl>
            <c:dLbl>
              <c:idx val="43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1-4630-4212-8D7D-B9F353EE283F}"/>
                </c:ext>
              </c:extLst>
            </c:dLbl>
            <c:dLbl>
              <c:idx val="43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2-4630-4212-8D7D-B9F353EE283F}"/>
                </c:ext>
              </c:extLst>
            </c:dLbl>
            <c:dLbl>
              <c:idx val="43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3-4630-4212-8D7D-B9F353EE283F}"/>
                </c:ext>
              </c:extLst>
            </c:dLbl>
            <c:dLbl>
              <c:idx val="43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4-4630-4212-8D7D-B9F353EE283F}"/>
                </c:ext>
              </c:extLst>
            </c:dLbl>
            <c:dLbl>
              <c:idx val="43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5-4630-4212-8D7D-B9F353EE283F}"/>
                </c:ext>
              </c:extLst>
            </c:dLbl>
            <c:dLbl>
              <c:idx val="43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6-4630-4212-8D7D-B9F353EE283F}"/>
                </c:ext>
              </c:extLst>
            </c:dLbl>
            <c:dLbl>
              <c:idx val="43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7-4630-4212-8D7D-B9F353EE283F}"/>
                </c:ext>
              </c:extLst>
            </c:dLbl>
            <c:dLbl>
              <c:idx val="43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8-4630-4212-8D7D-B9F353EE283F}"/>
                </c:ext>
              </c:extLst>
            </c:dLbl>
            <c:dLbl>
              <c:idx val="43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9-4630-4212-8D7D-B9F353EE283F}"/>
                </c:ext>
              </c:extLst>
            </c:dLbl>
            <c:dLbl>
              <c:idx val="43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A-4630-4212-8D7D-B9F353EE283F}"/>
                </c:ext>
              </c:extLst>
            </c:dLbl>
            <c:dLbl>
              <c:idx val="43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B-4630-4212-8D7D-B9F353EE283F}"/>
                </c:ext>
              </c:extLst>
            </c:dLbl>
            <c:dLbl>
              <c:idx val="43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C-4630-4212-8D7D-B9F353EE283F}"/>
                </c:ext>
              </c:extLst>
            </c:dLbl>
            <c:dLbl>
              <c:idx val="43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D-4630-4212-8D7D-B9F353EE283F}"/>
                </c:ext>
              </c:extLst>
            </c:dLbl>
            <c:dLbl>
              <c:idx val="43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E-4630-4212-8D7D-B9F353EE283F}"/>
                </c:ext>
              </c:extLst>
            </c:dLbl>
            <c:dLbl>
              <c:idx val="43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F-4630-4212-8D7D-B9F353EE283F}"/>
                </c:ext>
              </c:extLst>
            </c:dLbl>
            <c:dLbl>
              <c:idx val="43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0-4630-4212-8D7D-B9F353EE283F}"/>
                </c:ext>
              </c:extLst>
            </c:dLbl>
            <c:dLbl>
              <c:idx val="43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1-4630-4212-8D7D-B9F353EE283F}"/>
                </c:ext>
              </c:extLst>
            </c:dLbl>
            <c:dLbl>
              <c:idx val="43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2-4630-4212-8D7D-B9F353EE283F}"/>
                </c:ext>
              </c:extLst>
            </c:dLbl>
            <c:dLbl>
              <c:idx val="43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3-4630-4212-8D7D-B9F353EE283F}"/>
                </c:ext>
              </c:extLst>
            </c:dLbl>
            <c:dLbl>
              <c:idx val="43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4-4630-4212-8D7D-B9F353EE283F}"/>
                </c:ext>
              </c:extLst>
            </c:dLbl>
            <c:dLbl>
              <c:idx val="43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5-4630-4212-8D7D-B9F353EE283F}"/>
                </c:ext>
              </c:extLst>
            </c:dLbl>
            <c:dLbl>
              <c:idx val="43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6-4630-4212-8D7D-B9F353EE283F}"/>
                </c:ext>
              </c:extLst>
            </c:dLbl>
            <c:dLbl>
              <c:idx val="43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7-4630-4212-8D7D-B9F353EE283F}"/>
                </c:ext>
              </c:extLst>
            </c:dLbl>
            <c:dLbl>
              <c:idx val="43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8-4630-4212-8D7D-B9F353EE283F}"/>
                </c:ext>
              </c:extLst>
            </c:dLbl>
            <c:dLbl>
              <c:idx val="43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9-4630-4212-8D7D-B9F353EE283F}"/>
                </c:ext>
              </c:extLst>
            </c:dLbl>
            <c:dLbl>
              <c:idx val="43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A-4630-4212-8D7D-B9F353EE283F}"/>
                </c:ext>
              </c:extLst>
            </c:dLbl>
            <c:dLbl>
              <c:idx val="43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B-4630-4212-8D7D-B9F353EE283F}"/>
                </c:ext>
              </c:extLst>
            </c:dLbl>
            <c:dLbl>
              <c:idx val="43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C-4630-4212-8D7D-B9F353EE283F}"/>
                </c:ext>
              </c:extLst>
            </c:dLbl>
            <c:dLbl>
              <c:idx val="43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D-4630-4212-8D7D-B9F353EE283F}"/>
                </c:ext>
              </c:extLst>
            </c:dLbl>
            <c:dLbl>
              <c:idx val="43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E-4630-4212-8D7D-B9F353EE283F}"/>
                </c:ext>
              </c:extLst>
            </c:dLbl>
            <c:dLbl>
              <c:idx val="43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F-4630-4212-8D7D-B9F353EE283F}"/>
                </c:ext>
              </c:extLst>
            </c:dLbl>
            <c:dLbl>
              <c:idx val="43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0-4630-4212-8D7D-B9F353EE283F}"/>
                </c:ext>
              </c:extLst>
            </c:dLbl>
            <c:dLbl>
              <c:idx val="43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1-4630-4212-8D7D-B9F353EE283F}"/>
                </c:ext>
              </c:extLst>
            </c:dLbl>
            <c:dLbl>
              <c:idx val="43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2-4630-4212-8D7D-B9F353EE283F}"/>
                </c:ext>
              </c:extLst>
            </c:dLbl>
            <c:dLbl>
              <c:idx val="43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3-4630-4212-8D7D-B9F353EE283F}"/>
                </c:ext>
              </c:extLst>
            </c:dLbl>
            <c:dLbl>
              <c:idx val="43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4-4630-4212-8D7D-B9F353EE283F}"/>
                </c:ext>
              </c:extLst>
            </c:dLbl>
            <c:dLbl>
              <c:idx val="43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5-4630-4212-8D7D-B9F353EE283F}"/>
                </c:ext>
              </c:extLst>
            </c:dLbl>
            <c:dLbl>
              <c:idx val="43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6-4630-4212-8D7D-B9F353EE283F}"/>
                </c:ext>
              </c:extLst>
            </c:dLbl>
            <c:dLbl>
              <c:idx val="43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7-4630-4212-8D7D-B9F353EE283F}"/>
                </c:ext>
              </c:extLst>
            </c:dLbl>
            <c:dLbl>
              <c:idx val="43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8-4630-4212-8D7D-B9F353EE283F}"/>
                </c:ext>
              </c:extLst>
            </c:dLbl>
            <c:dLbl>
              <c:idx val="43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9-4630-4212-8D7D-B9F353EE283F}"/>
                </c:ext>
              </c:extLst>
            </c:dLbl>
            <c:dLbl>
              <c:idx val="43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A-4630-4212-8D7D-B9F353EE283F}"/>
                </c:ext>
              </c:extLst>
            </c:dLbl>
            <c:dLbl>
              <c:idx val="43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B-4630-4212-8D7D-B9F353EE283F}"/>
                </c:ext>
              </c:extLst>
            </c:dLbl>
            <c:dLbl>
              <c:idx val="43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C-4630-4212-8D7D-B9F353EE283F}"/>
                </c:ext>
              </c:extLst>
            </c:dLbl>
            <c:dLbl>
              <c:idx val="43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D-4630-4212-8D7D-B9F353EE283F}"/>
                </c:ext>
              </c:extLst>
            </c:dLbl>
            <c:dLbl>
              <c:idx val="43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E-4630-4212-8D7D-B9F353EE283F}"/>
                </c:ext>
              </c:extLst>
            </c:dLbl>
            <c:dLbl>
              <c:idx val="43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F-4630-4212-8D7D-B9F353EE283F}"/>
                </c:ext>
              </c:extLst>
            </c:dLbl>
            <c:dLbl>
              <c:idx val="43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0-4630-4212-8D7D-B9F353EE283F}"/>
                </c:ext>
              </c:extLst>
            </c:dLbl>
            <c:dLbl>
              <c:idx val="43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1-4630-4212-8D7D-B9F353EE283F}"/>
                </c:ext>
              </c:extLst>
            </c:dLbl>
            <c:dLbl>
              <c:idx val="43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2-4630-4212-8D7D-B9F353EE283F}"/>
                </c:ext>
              </c:extLst>
            </c:dLbl>
            <c:dLbl>
              <c:idx val="43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3-4630-4212-8D7D-B9F353EE283F}"/>
                </c:ext>
              </c:extLst>
            </c:dLbl>
            <c:dLbl>
              <c:idx val="43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4-4630-4212-8D7D-B9F353EE283F}"/>
                </c:ext>
              </c:extLst>
            </c:dLbl>
            <c:dLbl>
              <c:idx val="43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5-4630-4212-8D7D-B9F353EE283F}"/>
                </c:ext>
              </c:extLst>
            </c:dLbl>
            <c:dLbl>
              <c:idx val="43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6-4630-4212-8D7D-B9F353EE283F}"/>
                </c:ext>
              </c:extLst>
            </c:dLbl>
            <c:dLbl>
              <c:idx val="43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7-4630-4212-8D7D-B9F353EE283F}"/>
                </c:ext>
              </c:extLst>
            </c:dLbl>
            <c:dLbl>
              <c:idx val="43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8-4630-4212-8D7D-B9F353EE283F}"/>
                </c:ext>
              </c:extLst>
            </c:dLbl>
            <c:dLbl>
              <c:idx val="43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9-4630-4212-8D7D-B9F353EE283F}"/>
                </c:ext>
              </c:extLst>
            </c:dLbl>
            <c:dLbl>
              <c:idx val="43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A-4630-4212-8D7D-B9F353EE283F}"/>
                </c:ext>
              </c:extLst>
            </c:dLbl>
            <c:dLbl>
              <c:idx val="43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B-4630-4212-8D7D-B9F353EE283F}"/>
                </c:ext>
              </c:extLst>
            </c:dLbl>
            <c:dLbl>
              <c:idx val="43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C-4630-4212-8D7D-B9F353EE283F}"/>
                </c:ext>
              </c:extLst>
            </c:dLbl>
            <c:dLbl>
              <c:idx val="43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D-4630-4212-8D7D-B9F353EE283F}"/>
                </c:ext>
              </c:extLst>
            </c:dLbl>
            <c:dLbl>
              <c:idx val="43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E-4630-4212-8D7D-B9F353EE283F}"/>
                </c:ext>
              </c:extLst>
            </c:dLbl>
            <c:dLbl>
              <c:idx val="43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F-4630-4212-8D7D-B9F353EE283F}"/>
                </c:ext>
              </c:extLst>
            </c:dLbl>
            <c:dLbl>
              <c:idx val="43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0-4630-4212-8D7D-B9F353EE283F}"/>
                </c:ext>
              </c:extLst>
            </c:dLbl>
            <c:dLbl>
              <c:idx val="44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1-4630-4212-8D7D-B9F353EE283F}"/>
                </c:ext>
              </c:extLst>
            </c:dLbl>
            <c:dLbl>
              <c:idx val="44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2-4630-4212-8D7D-B9F353EE283F}"/>
                </c:ext>
              </c:extLst>
            </c:dLbl>
            <c:dLbl>
              <c:idx val="44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3-4630-4212-8D7D-B9F353EE283F}"/>
                </c:ext>
              </c:extLst>
            </c:dLbl>
            <c:dLbl>
              <c:idx val="44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4-4630-4212-8D7D-B9F353EE283F}"/>
                </c:ext>
              </c:extLst>
            </c:dLbl>
            <c:dLbl>
              <c:idx val="44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5-4630-4212-8D7D-B9F353EE283F}"/>
                </c:ext>
              </c:extLst>
            </c:dLbl>
            <c:dLbl>
              <c:idx val="44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6-4630-4212-8D7D-B9F353EE283F}"/>
                </c:ext>
              </c:extLst>
            </c:dLbl>
            <c:dLbl>
              <c:idx val="44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7-4630-4212-8D7D-B9F353EE283F}"/>
                </c:ext>
              </c:extLst>
            </c:dLbl>
            <c:dLbl>
              <c:idx val="44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8-4630-4212-8D7D-B9F353EE283F}"/>
                </c:ext>
              </c:extLst>
            </c:dLbl>
            <c:dLbl>
              <c:idx val="44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9-4630-4212-8D7D-B9F353EE283F}"/>
                </c:ext>
              </c:extLst>
            </c:dLbl>
            <c:dLbl>
              <c:idx val="44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A-4630-4212-8D7D-B9F353EE283F}"/>
                </c:ext>
              </c:extLst>
            </c:dLbl>
            <c:dLbl>
              <c:idx val="44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B-4630-4212-8D7D-B9F353EE283F}"/>
                </c:ext>
              </c:extLst>
            </c:dLbl>
            <c:dLbl>
              <c:idx val="44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C-4630-4212-8D7D-B9F353EE283F}"/>
                </c:ext>
              </c:extLst>
            </c:dLbl>
            <c:dLbl>
              <c:idx val="44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D-4630-4212-8D7D-B9F353EE283F}"/>
                </c:ext>
              </c:extLst>
            </c:dLbl>
            <c:dLbl>
              <c:idx val="44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E-4630-4212-8D7D-B9F353EE283F}"/>
                </c:ext>
              </c:extLst>
            </c:dLbl>
            <c:dLbl>
              <c:idx val="44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F-4630-4212-8D7D-B9F353EE283F}"/>
                </c:ext>
              </c:extLst>
            </c:dLbl>
            <c:dLbl>
              <c:idx val="44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0-4630-4212-8D7D-B9F353EE283F}"/>
                </c:ext>
              </c:extLst>
            </c:dLbl>
            <c:dLbl>
              <c:idx val="44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1-4630-4212-8D7D-B9F353EE283F}"/>
                </c:ext>
              </c:extLst>
            </c:dLbl>
            <c:dLbl>
              <c:idx val="44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2-4630-4212-8D7D-B9F353EE283F}"/>
                </c:ext>
              </c:extLst>
            </c:dLbl>
            <c:dLbl>
              <c:idx val="44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3-4630-4212-8D7D-B9F353EE283F}"/>
                </c:ext>
              </c:extLst>
            </c:dLbl>
            <c:dLbl>
              <c:idx val="44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4-4630-4212-8D7D-B9F353EE283F}"/>
                </c:ext>
              </c:extLst>
            </c:dLbl>
            <c:dLbl>
              <c:idx val="44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5-4630-4212-8D7D-B9F353EE283F}"/>
                </c:ext>
              </c:extLst>
            </c:dLbl>
            <c:dLbl>
              <c:idx val="44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6-4630-4212-8D7D-B9F353EE283F}"/>
                </c:ext>
              </c:extLst>
            </c:dLbl>
            <c:dLbl>
              <c:idx val="44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7-4630-4212-8D7D-B9F353EE283F}"/>
                </c:ext>
              </c:extLst>
            </c:dLbl>
            <c:dLbl>
              <c:idx val="44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8-4630-4212-8D7D-B9F353EE283F}"/>
                </c:ext>
              </c:extLst>
            </c:dLbl>
            <c:dLbl>
              <c:idx val="44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9-4630-4212-8D7D-B9F353EE283F}"/>
                </c:ext>
              </c:extLst>
            </c:dLbl>
            <c:dLbl>
              <c:idx val="44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A-4630-4212-8D7D-B9F353EE283F}"/>
                </c:ext>
              </c:extLst>
            </c:dLbl>
            <c:dLbl>
              <c:idx val="44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B-4630-4212-8D7D-B9F353EE283F}"/>
                </c:ext>
              </c:extLst>
            </c:dLbl>
            <c:dLbl>
              <c:idx val="44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C-4630-4212-8D7D-B9F353EE283F}"/>
                </c:ext>
              </c:extLst>
            </c:dLbl>
            <c:dLbl>
              <c:idx val="44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D-4630-4212-8D7D-B9F353EE283F}"/>
                </c:ext>
              </c:extLst>
            </c:dLbl>
            <c:dLbl>
              <c:idx val="44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E-4630-4212-8D7D-B9F353EE283F}"/>
                </c:ext>
              </c:extLst>
            </c:dLbl>
            <c:dLbl>
              <c:idx val="44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F-4630-4212-8D7D-B9F353EE283F}"/>
                </c:ext>
              </c:extLst>
            </c:dLbl>
            <c:dLbl>
              <c:idx val="44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0-4630-4212-8D7D-B9F353EE283F}"/>
                </c:ext>
              </c:extLst>
            </c:dLbl>
            <c:dLbl>
              <c:idx val="44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1-4630-4212-8D7D-B9F353EE283F}"/>
                </c:ext>
              </c:extLst>
            </c:dLbl>
            <c:dLbl>
              <c:idx val="44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2-4630-4212-8D7D-B9F353EE283F}"/>
                </c:ext>
              </c:extLst>
            </c:dLbl>
            <c:dLbl>
              <c:idx val="44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3-4630-4212-8D7D-B9F353EE283F}"/>
                </c:ext>
              </c:extLst>
            </c:dLbl>
            <c:dLbl>
              <c:idx val="44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4-4630-4212-8D7D-B9F353EE283F}"/>
                </c:ext>
              </c:extLst>
            </c:dLbl>
            <c:dLbl>
              <c:idx val="44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5-4630-4212-8D7D-B9F353EE283F}"/>
                </c:ext>
              </c:extLst>
            </c:dLbl>
            <c:dLbl>
              <c:idx val="44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6-4630-4212-8D7D-B9F353EE283F}"/>
                </c:ext>
              </c:extLst>
            </c:dLbl>
            <c:dLbl>
              <c:idx val="44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7-4630-4212-8D7D-B9F353EE283F}"/>
                </c:ext>
              </c:extLst>
            </c:dLbl>
            <c:dLbl>
              <c:idx val="44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8-4630-4212-8D7D-B9F353EE283F}"/>
                </c:ext>
              </c:extLst>
            </c:dLbl>
            <c:dLbl>
              <c:idx val="44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9-4630-4212-8D7D-B9F353EE283F}"/>
                </c:ext>
              </c:extLst>
            </c:dLbl>
            <c:dLbl>
              <c:idx val="44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A-4630-4212-8D7D-B9F353EE283F}"/>
                </c:ext>
              </c:extLst>
            </c:dLbl>
            <c:dLbl>
              <c:idx val="44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B-4630-4212-8D7D-B9F353EE283F}"/>
                </c:ext>
              </c:extLst>
            </c:dLbl>
            <c:dLbl>
              <c:idx val="44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C-4630-4212-8D7D-B9F353EE283F}"/>
                </c:ext>
              </c:extLst>
            </c:dLbl>
            <c:dLbl>
              <c:idx val="44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D-4630-4212-8D7D-B9F353EE283F}"/>
                </c:ext>
              </c:extLst>
            </c:dLbl>
            <c:dLbl>
              <c:idx val="44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E-4630-4212-8D7D-B9F353EE283F}"/>
                </c:ext>
              </c:extLst>
            </c:dLbl>
            <c:dLbl>
              <c:idx val="44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F-4630-4212-8D7D-B9F353EE283F}"/>
                </c:ext>
              </c:extLst>
            </c:dLbl>
            <c:dLbl>
              <c:idx val="44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0-4630-4212-8D7D-B9F353EE283F}"/>
                </c:ext>
              </c:extLst>
            </c:dLbl>
            <c:dLbl>
              <c:idx val="44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1-4630-4212-8D7D-B9F353EE283F}"/>
                </c:ext>
              </c:extLst>
            </c:dLbl>
            <c:dLbl>
              <c:idx val="44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2-4630-4212-8D7D-B9F353EE283F}"/>
                </c:ext>
              </c:extLst>
            </c:dLbl>
            <c:dLbl>
              <c:idx val="44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3-4630-4212-8D7D-B9F353EE283F}"/>
                </c:ext>
              </c:extLst>
            </c:dLbl>
            <c:dLbl>
              <c:idx val="44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4-4630-4212-8D7D-B9F353EE283F}"/>
                </c:ext>
              </c:extLst>
            </c:dLbl>
            <c:dLbl>
              <c:idx val="44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5-4630-4212-8D7D-B9F353EE283F}"/>
                </c:ext>
              </c:extLst>
            </c:dLbl>
            <c:dLbl>
              <c:idx val="44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6-4630-4212-8D7D-B9F353EE283F}"/>
                </c:ext>
              </c:extLst>
            </c:dLbl>
            <c:dLbl>
              <c:idx val="44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7-4630-4212-8D7D-B9F353EE283F}"/>
                </c:ext>
              </c:extLst>
            </c:dLbl>
            <c:dLbl>
              <c:idx val="44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8-4630-4212-8D7D-B9F353EE283F}"/>
                </c:ext>
              </c:extLst>
            </c:dLbl>
            <c:dLbl>
              <c:idx val="44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9-4630-4212-8D7D-B9F353EE283F}"/>
                </c:ext>
              </c:extLst>
            </c:dLbl>
            <c:dLbl>
              <c:idx val="44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A-4630-4212-8D7D-B9F353EE283F}"/>
                </c:ext>
              </c:extLst>
            </c:dLbl>
            <c:dLbl>
              <c:idx val="44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B-4630-4212-8D7D-B9F353EE283F}"/>
                </c:ext>
              </c:extLst>
            </c:dLbl>
            <c:dLbl>
              <c:idx val="44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C-4630-4212-8D7D-B9F353EE283F}"/>
                </c:ext>
              </c:extLst>
            </c:dLbl>
            <c:dLbl>
              <c:idx val="44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D-4630-4212-8D7D-B9F353EE283F}"/>
                </c:ext>
              </c:extLst>
            </c:dLbl>
            <c:dLbl>
              <c:idx val="44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E-4630-4212-8D7D-B9F353EE283F}"/>
                </c:ext>
              </c:extLst>
            </c:dLbl>
            <c:dLbl>
              <c:idx val="44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F-4630-4212-8D7D-B9F353EE283F}"/>
                </c:ext>
              </c:extLst>
            </c:dLbl>
            <c:dLbl>
              <c:idx val="44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0-4630-4212-8D7D-B9F353EE283F}"/>
                </c:ext>
              </c:extLst>
            </c:dLbl>
            <c:dLbl>
              <c:idx val="44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1-4630-4212-8D7D-B9F353EE283F}"/>
                </c:ext>
              </c:extLst>
            </c:dLbl>
            <c:dLbl>
              <c:idx val="44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2-4630-4212-8D7D-B9F353EE283F}"/>
                </c:ext>
              </c:extLst>
            </c:dLbl>
            <c:dLbl>
              <c:idx val="44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3-4630-4212-8D7D-B9F353EE283F}"/>
                </c:ext>
              </c:extLst>
            </c:dLbl>
            <c:dLbl>
              <c:idx val="44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4-4630-4212-8D7D-B9F353EE283F}"/>
                </c:ext>
              </c:extLst>
            </c:dLbl>
            <c:dLbl>
              <c:idx val="44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5-4630-4212-8D7D-B9F353EE283F}"/>
                </c:ext>
              </c:extLst>
            </c:dLbl>
            <c:dLbl>
              <c:idx val="44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6-4630-4212-8D7D-B9F353EE283F}"/>
                </c:ext>
              </c:extLst>
            </c:dLbl>
            <c:dLbl>
              <c:idx val="44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7-4630-4212-8D7D-B9F353EE283F}"/>
                </c:ext>
              </c:extLst>
            </c:dLbl>
            <c:dLbl>
              <c:idx val="44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8-4630-4212-8D7D-B9F353EE283F}"/>
                </c:ext>
              </c:extLst>
            </c:dLbl>
            <c:dLbl>
              <c:idx val="44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9-4630-4212-8D7D-B9F353EE283F}"/>
                </c:ext>
              </c:extLst>
            </c:dLbl>
            <c:dLbl>
              <c:idx val="44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A-4630-4212-8D7D-B9F353EE283F}"/>
                </c:ext>
              </c:extLst>
            </c:dLbl>
            <c:dLbl>
              <c:idx val="44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B-4630-4212-8D7D-B9F353EE283F}"/>
                </c:ext>
              </c:extLst>
            </c:dLbl>
            <c:dLbl>
              <c:idx val="44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C-4630-4212-8D7D-B9F353EE283F}"/>
                </c:ext>
              </c:extLst>
            </c:dLbl>
            <c:dLbl>
              <c:idx val="44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D-4630-4212-8D7D-B9F353EE283F}"/>
                </c:ext>
              </c:extLst>
            </c:dLbl>
            <c:dLbl>
              <c:idx val="44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E-4630-4212-8D7D-B9F353EE283F}"/>
                </c:ext>
              </c:extLst>
            </c:dLbl>
            <c:dLbl>
              <c:idx val="44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F-4630-4212-8D7D-B9F353EE283F}"/>
                </c:ext>
              </c:extLst>
            </c:dLbl>
            <c:dLbl>
              <c:idx val="44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0-4630-4212-8D7D-B9F353EE283F}"/>
                </c:ext>
              </c:extLst>
            </c:dLbl>
            <c:dLbl>
              <c:idx val="44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1-4630-4212-8D7D-B9F353EE283F}"/>
                </c:ext>
              </c:extLst>
            </c:dLbl>
            <c:dLbl>
              <c:idx val="44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2-4630-4212-8D7D-B9F353EE283F}"/>
                </c:ext>
              </c:extLst>
            </c:dLbl>
            <c:dLbl>
              <c:idx val="44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3-4630-4212-8D7D-B9F353EE283F}"/>
                </c:ext>
              </c:extLst>
            </c:dLbl>
            <c:dLbl>
              <c:idx val="44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4-4630-4212-8D7D-B9F353EE283F}"/>
                </c:ext>
              </c:extLst>
            </c:dLbl>
            <c:dLbl>
              <c:idx val="44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5-4630-4212-8D7D-B9F353EE283F}"/>
                </c:ext>
              </c:extLst>
            </c:dLbl>
            <c:dLbl>
              <c:idx val="44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6-4630-4212-8D7D-B9F353EE283F}"/>
                </c:ext>
              </c:extLst>
            </c:dLbl>
            <c:dLbl>
              <c:idx val="44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7-4630-4212-8D7D-B9F353EE283F}"/>
                </c:ext>
              </c:extLst>
            </c:dLbl>
            <c:dLbl>
              <c:idx val="44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8-4630-4212-8D7D-B9F353EE283F}"/>
                </c:ext>
              </c:extLst>
            </c:dLbl>
            <c:dLbl>
              <c:idx val="44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9-4630-4212-8D7D-B9F353EE283F}"/>
                </c:ext>
              </c:extLst>
            </c:dLbl>
            <c:dLbl>
              <c:idx val="44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A-4630-4212-8D7D-B9F353EE283F}"/>
                </c:ext>
              </c:extLst>
            </c:dLbl>
            <c:dLbl>
              <c:idx val="44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B-4630-4212-8D7D-B9F353EE283F}"/>
                </c:ext>
              </c:extLst>
            </c:dLbl>
            <c:dLbl>
              <c:idx val="44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C-4630-4212-8D7D-B9F353EE283F}"/>
                </c:ext>
              </c:extLst>
            </c:dLbl>
            <c:dLbl>
              <c:idx val="44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D-4630-4212-8D7D-B9F353EE283F}"/>
                </c:ext>
              </c:extLst>
            </c:dLbl>
            <c:dLbl>
              <c:idx val="44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E-4630-4212-8D7D-B9F353EE283F}"/>
                </c:ext>
              </c:extLst>
            </c:dLbl>
            <c:dLbl>
              <c:idx val="44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F-4630-4212-8D7D-B9F353EE283F}"/>
                </c:ext>
              </c:extLst>
            </c:dLbl>
            <c:dLbl>
              <c:idx val="44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0-4630-4212-8D7D-B9F353EE283F}"/>
                </c:ext>
              </c:extLst>
            </c:dLbl>
            <c:dLbl>
              <c:idx val="44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1-4630-4212-8D7D-B9F353EE283F}"/>
                </c:ext>
              </c:extLst>
            </c:dLbl>
            <c:dLbl>
              <c:idx val="44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2-4630-4212-8D7D-B9F353EE283F}"/>
                </c:ext>
              </c:extLst>
            </c:dLbl>
            <c:dLbl>
              <c:idx val="44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3-4630-4212-8D7D-B9F353EE283F}"/>
                </c:ext>
              </c:extLst>
            </c:dLbl>
            <c:dLbl>
              <c:idx val="44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4-4630-4212-8D7D-B9F353EE283F}"/>
                </c:ext>
              </c:extLst>
            </c:dLbl>
            <c:dLbl>
              <c:idx val="45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5-4630-4212-8D7D-B9F353EE283F}"/>
                </c:ext>
              </c:extLst>
            </c:dLbl>
            <c:dLbl>
              <c:idx val="45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6-4630-4212-8D7D-B9F353EE283F}"/>
                </c:ext>
              </c:extLst>
            </c:dLbl>
            <c:dLbl>
              <c:idx val="45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7-4630-4212-8D7D-B9F353EE283F}"/>
                </c:ext>
              </c:extLst>
            </c:dLbl>
            <c:dLbl>
              <c:idx val="45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8-4630-4212-8D7D-B9F353EE283F}"/>
                </c:ext>
              </c:extLst>
            </c:dLbl>
            <c:dLbl>
              <c:idx val="45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9-4630-4212-8D7D-B9F353EE283F}"/>
                </c:ext>
              </c:extLst>
            </c:dLbl>
            <c:dLbl>
              <c:idx val="45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A-4630-4212-8D7D-B9F353EE283F}"/>
                </c:ext>
              </c:extLst>
            </c:dLbl>
            <c:dLbl>
              <c:idx val="45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B-4630-4212-8D7D-B9F353EE283F}"/>
                </c:ext>
              </c:extLst>
            </c:dLbl>
            <c:dLbl>
              <c:idx val="45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C-4630-4212-8D7D-B9F353EE283F}"/>
                </c:ext>
              </c:extLst>
            </c:dLbl>
            <c:dLbl>
              <c:idx val="45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D-4630-4212-8D7D-B9F353EE283F}"/>
                </c:ext>
              </c:extLst>
            </c:dLbl>
            <c:dLbl>
              <c:idx val="45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E-4630-4212-8D7D-B9F353EE283F}"/>
                </c:ext>
              </c:extLst>
            </c:dLbl>
            <c:dLbl>
              <c:idx val="45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F-4630-4212-8D7D-B9F353EE283F}"/>
                </c:ext>
              </c:extLst>
            </c:dLbl>
            <c:dLbl>
              <c:idx val="45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0-4630-4212-8D7D-B9F353EE283F}"/>
                </c:ext>
              </c:extLst>
            </c:dLbl>
            <c:dLbl>
              <c:idx val="45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1-4630-4212-8D7D-B9F353EE283F}"/>
                </c:ext>
              </c:extLst>
            </c:dLbl>
            <c:dLbl>
              <c:idx val="45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2-4630-4212-8D7D-B9F353EE283F}"/>
                </c:ext>
              </c:extLst>
            </c:dLbl>
            <c:dLbl>
              <c:idx val="45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3-4630-4212-8D7D-B9F353EE283F}"/>
                </c:ext>
              </c:extLst>
            </c:dLbl>
            <c:dLbl>
              <c:idx val="45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4-4630-4212-8D7D-B9F353EE283F}"/>
                </c:ext>
              </c:extLst>
            </c:dLbl>
            <c:dLbl>
              <c:idx val="45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5-4630-4212-8D7D-B9F353EE283F}"/>
                </c:ext>
              </c:extLst>
            </c:dLbl>
            <c:dLbl>
              <c:idx val="45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6-4630-4212-8D7D-B9F353EE283F}"/>
                </c:ext>
              </c:extLst>
            </c:dLbl>
            <c:dLbl>
              <c:idx val="45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7-4630-4212-8D7D-B9F353EE283F}"/>
                </c:ext>
              </c:extLst>
            </c:dLbl>
            <c:dLbl>
              <c:idx val="45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8-4630-4212-8D7D-B9F353EE283F}"/>
                </c:ext>
              </c:extLst>
            </c:dLbl>
            <c:dLbl>
              <c:idx val="45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9-4630-4212-8D7D-B9F353EE283F}"/>
                </c:ext>
              </c:extLst>
            </c:dLbl>
            <c:dLbl>
              <c:idx val="45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A-4630-4212-8D7D-B9F353EE283F}"/>
                </c:ext>
              </c:extLst>
            </c:dLbl>
            <c:dLbl>
              <c:idx val="45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B-4630-4212-8D7D-B9F353EE283F}"/>
                </c:ext>
              </c:extLst>
            </c:dLbl>
            <c:dLbl>
              <c:idx val="45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C-4630-4212-8D7D-B9F353EE283F}"/>
                </c:ext>
              </c:extLst>
            </c:dLbl>
            <c:dLbl>
              <c:idx val="45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D-4630-4212-8D7D-B9F353EE283F}"/>
                </c:ext>
              </c:extLst>
            </c:dLbl>
            <c:dLbl>
              <c:idx val="45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E-4630-4212-8D7D-B9F353EE283F}"/>
                </c:ext>
              </c:extLst>
            </c:dLbl>
            <c:dLbl>
              <c:idx val="45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F-4630-4212-8D7D-B9F353EE283F}"/>
                </c:ext>
              </c:extLst>
            </c:dLbl>
            <c:dLbl>
              <c:idx val="45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0-4630-4212-8D7D-B9F353EE283F}"/>
                </c:ext>
              </c:extLst>
            </c:dLbl>
            <c:dLbl>
              <c:idx val="45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1-4630-4212-8D7D-B9F353EE283F}"/>
                </c:ext>
              </c:extLst>
            </c:dLbl>
            <c:dLbl>
              <c:idx val="45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2-4630-4212-8D7D-B9F353EE283F}"/>
                </c:ext>
              </c:extLst>
            </c:dLbl>
            <c:dLbl>
              <c:idx val="45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3-4630-4212-8D7D-B9F353EE283F}"/>
                </c:ext>
              </c:extLst>
            </c:dLbl>
            <c:dLbl>
              <c:idx val="45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4-4630-4212-8D7D-B9F353EE283F}"/>
                </c:ext>
              </c:extLst>
            </c:dLbl>
            <c:dLbl>
              <c:idx val="45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5-4630-4212-8D7D-B9F353EE283F}"/>
                </c:ext>
              </c:extLst>
            </c:dLbl>
            <c:dLbl>
              <c:idx val="45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6-4630-4212-8D7D-B9F353EE283F}"/>
                </c:ext>
              </c:extLst>
            </c:dLbl>
            <c:dLbl>
              <c:idx val="45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7-4630-4212-8D7D-B9F353EE283F}"/>
                </c:ext>
              </c:extLst>
            </c:dLbl>
            <c:dLbl>
              <c:idx val="45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8-4630-4212-8D7D-B9F353EE283F}"/>
                </c:ext>
              </c:extLst>
            </c:dLbl>
            <c:dLbl>
              <c:idx val="45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9-4630-4212-8D7D-B9F353EE283F}"/>
                </c:ext>
              </c:extLst>
            </c:dLbl>
            <c:dLbl>
              <c:idx val="45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A-4630-4212-8D7D-B9F353EE283F}"/>
                </c:ext>
              </c:extLst>
            </c:dLbl>
            <c:dLbl>
              <c:idx val="45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B-4630-4212-8D7D-B9F353EE283F}"/>
                </c:ext>
              </c:extLst>
            </c:dLbl>
            <c:dLbl>
              <c:idx val="45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C-4630-4212-8D7D-B9F353EE283F}"/>
                </c:ext>
              </c:extLst>
            </c:dLbl>
            <c:dLbl>
              <c:idx val="45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D-4630-4212-8D7D-B9F353EE283F}"/>
                </c:ext>
              </c:extLst>
            </c:dLbl>
            <c:dLbl>
              <c:idx val="45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E-4630-4212-8D7D-B9F353EE283F}"/>
                </c:ext>
              </c:extLst>
            </c:dLbl>
            <c:dLbl>
              <c:idx val="45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F-4630-4212-8D7D-B9F353EE283F}"/>
                </c:ext>
              </c:extLst>
            </c:dLbl>
            <c:dLbl>
              <c:idx val="45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0-4630-4212-8D7D-B9F353EE283F}"/>
                </c:ext>
              </c:extLst>
            </c:dLbl>
            <c:dLbl>
              <c:idx val="45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1-4630-4212-8D7D-B9F353EE283F}"/>
                </c:ext>
              </c:extLst>
            </c:dLbl>
            <c:dLbl>
              <c:idx val="45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2-4630-4212-8D7D-B9F353EE283F}"/>
                </c:ext>
              </c:extLst>
            </c:dLbl>
            <c:dLbl>
              <c:idx val="45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3-4630-4212-8D7D-B9F353EE283F}"/>
                </c:ext>
              </c:extLst>
            </c:dLbl>
            <c:dLbl>
              <c:idx val="45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4-4630-4212-8D7D-B9F353EE283F}"/>
                </c:ext>
              </c:extLst>
            </c:dLbl>
            <c:dLbl>
              <c:idx val="45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5-4630-4212-8D7D-B9F353EE283F}"/>
                </c:ext>
              </c:extLst>
            </c:dLbl>
            <c:dLbl>
              <c:idx val="45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6-4630-4212-8D7D-B9F353EE283F}"/>
                </c:ext>
              </c:extLst>
            </c:dLbl>
            <c:dLbl>
              <c:idx val="45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7-4630-4212-8D7D-B9F353EE283F}"/>
                </c:ext>
              </c:extLst>
            </c:dLbl>
            <c:dLbl>
              <c:idx val="45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8-4630-4212-8D7D-B9F353EE283F}"/>
                </c:ext>
              </c:extLst>
            </c:dLbl>
            <c:dLbl>
              <c:idx val="45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9-4630-4212-8D7D-B9F353EE283F}"/>
                </c:ext>
              </c:extLst>
            </c:dLbl>
            <c:dLbl>
              <c:idx val="45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A-4630-4212-8D7D-B9F353EE283F}"/>
                </c:ext>
              </c:extLst>
            </c:dLbl>
            <c:dLbl>
              <c:idx val="45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B-4630-4212-8D7D-B9F353EE283F}"/>
                </c:ext>
              </c:extLst>
            </c:dLbl>
            <c:dLbl>
              <c:idx val="45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C-4630-4212-8D7D-B9F353EE283F}"/>
                </c:ext>
              </c:extLst>
            </c:dLbl>
            <c:dLbl>
              <c:idx val="45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D-4630-4212-8D7D-B9F353EE283F}"/>
                </c:ext>
              </c:extLst>
            </c:dLbl>
            <c:dLbl>
              <c:idx val="45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E-4630-4212-8D7D-B9F353EE283F}"/>
                </c:ext>
              </c:extLst>
            </c:dLbl>
            <c:dLbl>
              <c:idx val="45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F-4630-4212-8D7D-B9F353EE283F}"/>
                </c:ext>
              </c:extLst>
            </c:dLbl>
            <c:dLbl>
              <c:idx val="45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0-4630-4212-8D7D-B9F353EE283F}"/>
                </c:ext>
              </c:extLst>
            </c:dLbl>
            <c:dLbl>
              <c:idx val="45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1-4630-4212-8D7D-B9F353EE283F}"/>
                </c:ext>
              </c:extLst>
            </c:dLbl>
            <c:dLbl>
              <c:idx val="45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2-4630-4212-8D7D-B9F353EE283F}"/>
                </c:ext>
              </c:extLst>
            </c:dLbl>
            <c:dLbl>
              <c:idx val="45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3-4630-4212-8D7D-B9F353EE283F}"/>
                </c:ext>
              </c:extLst>
            </c:dLbl>
            <c:dLbl>
              <c:idx val="45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4-4630-4212-8D7D-B9F353EE283F}"/>
                </c:ext>
              </c:extLst>
            </c:dLbl>
            <c:dLbl>
              <c:idx val="45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5-4630-4212-8D7D-B9F353EE283F}"/>
                </c:ext>
              </c:extLst>
            </c:dLbl>
            <c:dLbl>
              <c:idx val="45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6-4630-4212-8D7D-B9F353EE283F}"/>
                </c:ext>
              </c:extLst>
            </c:dLbl>
            <c:dLbl>
              <c:idx val="45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7-4630-4212-8D7D-B9F353EE283F}"/>
                </c:ext>
              </c:extLst>
            </c:dLbl>
            <c:dLbl>
              <c:idx val="45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8-4630-4212-8D7D-B9F353EE283F}"/>
                </c:ext>
              </c:extLst>
            </c:dLbl>
            <c:dLbl>
              <c:idx val="45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9-4630-4212-8D7D-B9F353EE283F}"/>
                </c:ext>
              </c:extLst>
            </c:dLbl>
            <c:dLbl>
              <c:idx val="45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A-4630-4212-8D7D-B9F353EE283F}"/>
                </c:ext>
              </c:extLst>
            </c:dLbl>
            <c:dLbl>
              <c:idx val="45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B-4630-4212-8D7D-B9F353EE283F}"/>
                </c:ext>
              </c:extLst>
            </c:dLbl>
            <c:dLbl>
              <c:idx val="45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C-4630-4212-8D7D-B9F353EE283F}"/>
                </c:ext>
              </c:extLst>
            </c:dLbl>
            <c:dLbl>
              <c:idx val="45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D-4630-4212-8D7D-B9F353EE283F}"/>
                </c:ext>
              </c:extLst>
            </c:dLbl>
            <c:dLbl>
              <c:idx val="45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E-4630-4212-8D7D-B9F353EE283F}"/>
                </c:ext>
              </c:extLst>
            </c:dLbl>
            <c:dLbl>
              <c:idx val="45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F-4630-4212-8D7D-B9F353EE283F}"/>
                </c:ext>
              </c:extLst>
            </c:dLbl>
            <c:dLbl>
              <c:idx val="45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0-4630-4212-8D7D-B9F353EE283F}"/>
                </c:ext>
              </c:extLst>
            </c:dLbl>
            <c:dLbl>
              <c:idx val="45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1-4630-4212-8D7D-B9F353EE283F}"/>
                </c:ext>
              </c:extLst>
            </c:dLbl>
            <c:dLbl>
              <c:idx val="45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2-4630-4212-8D7D-B9F353EE283F}"/>
                </c:ext>
              </c:extLst>
            </c:dLbl>
            <c:dLbl>
              <c:idx val="45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3-4630-4212-8D7D-B9F353EE283F}"/>
                </c:ext>
              </c:extLst>
            </c:dLbl>
            <c:dLbl>
              <c:idx val="45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4-4630-4212-8D7D-B9F353EE283F}"/>
                </c:ext>
              </c:extLst>
            </c:dLbl>
            <c:dLbl>
              <c:idx val="45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5-4630-4212-8D7D-B9F353EE283F}"/>
                </c:ext>
              </c:extLst>
            </c:dLbl>
            <c:dLbl>
              <c:idx val="45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6-4630-4212-8D7D-B9F353EE283F}"/>
                </c:ext>
              </c:extLst>
            </c:dLbl>
            <c:dLbl>
              <c:idx val="45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7-4630-4212-8D7D-B9F353EE283F}"/>
                </c:ext>
              </c:extLst>
            </c:dLbl>
            <c:dLbl>
              <c:idx val="45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8-4630-4212-8D7D-B9F353EE283F}"/>
                </c:ext>
              </c:extLst>
            </c:dLbl>
            <c:dLbl>
              <c:idx val="45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9-4630-4212-8D7D-B9F353EE283F}"/>
                </c:ext>
              </c:extLst>
            </c:dLbl>
            <c:dLbl>
              <c:idx val="45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A-4630-4212-8D7D-B9F353EE283F}"/>
                </c:ext>
              </c:extLst>
            </c:dLbl>
            <c:dLbl>
              <c:idx val="45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B-4630-4212-8D7D-B9F353EE283F}"/>
                </c:ext>
              </c:extLst>
            </c:dLbl>
            <c:dLbl>
              <c:idx val="45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C-4630-4212-8D7D-B9F353EE283F}"/>
                </c:ext>
              </c:extLst>
            </c:dLbl>
            <c:dLbl>
              <c:idx val="45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D-4630-4212-8D7D-B9F353EE283F}"/>
                </c:ext>
              </c:extLst>
            </c:dLbl>
            <c:dLbl>
              <c:idx val="45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E-4630-4212-8D7D-B9F353EE283F}"/>
                </c:ext>
              </c:extLst>
            </c:dLbl>
            <c:dLbl>
              <c:idx val="45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F-4630-4212-8D7D-B9F353EE283F}"/>
                </c:ext>
              </c:extLst>
            </c:dLbl>
            <c:dLbl>
              <c:idx val="45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0-4630-4212-8D7D-B9F353EE283F}"/>
                </c:ext>
              </c:extLst>
            </c:dLbl>
            <c:dLbl>
              <c:idx val="45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1-4630-4212-8D7D-B9F353EE283F}"/>
                </c:ext>
              </c:extLst>
            </c:dLbl>
            <c:dLbl>
              <c:idx val="45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2-4630-4212-8D7D-B9F353EE283F}"/>
                </c:ext>
              </c:extLst>
            </c:dLbl>
            <c:dLbl>
              <c:idx val="45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3-4630-4212-8D7D-B9F353EE283F}"/>
                </c:ext>
              </c:extLst>
            </c:dLbl>
            <c:dLbl>
              <c:idx val="45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4-4630-4212-8D7D-B9F353EE283F}"/>
                </c:ext>
              </c:extLst>
            </c:dLbl>
            <c:dLbl>
              <c:idx val="45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5-4630-4212-8D7D-B9F353EE283F}"/>
                </c:ext>
              </c:extLst>
            </c:dLbl>
            <c:dLbl>
              <c:idx val="45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6-4630-4212-8D7D-B9F353EE283F}"/>
                </c:ext>
              </c:extLst>
            </c:dLbl>
            <c:dLbl>
              <c:idx val="45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7-4630-4212-8D7D-B9F353EE283F}"/>
                </c:ext>
              </c:extLst>
            </c:dLbl>
            <c:dLbl>
              <c:idx val="45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8-4630-4212-8D7D-B9F353EE283F}"/>
                </c:ext>
              </c:extLst>
            </c:dLbl>
            <c:dLbl>
              <c:idx val="46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9-4630-4212-8D7D-B9F353EE283F}"/>
                </c:ext>
              </c:extLst>
            </c:dLbl>
            <c:dLbl>
              <c:idx val="46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A-4630-4212-8D7D-B9F353EE283F}"/>
                </c:ext>
              </c:extLst>
            </c:dLbl>
            <c:dLbl>
              <c:idx val="46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B-4630-4212-8D7D-B9F353EE283F}"/>
                </c:ext>
              </c:extLst>
            </c:dLbl>
            <c:dLbl>
              <c:idx val="46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C-4630-4212-8D7D-B9F353EE283F}"/>
                </c:ext>
              </c:extLst>
            </c:dLbl>
            <c:dLbl>
              <c:idx val="46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D-4630-4212-8D7D-B9F353EE283F}"/>
                </c:ext>
              </c:extLst>
            </c:dLbl>
            <c:dLbl>
              <c:idx val="46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E-4630-4212-8D7D-B9F353EE283F}"/>
                </c:ext>
              </c:extLst>
            </c:dLbl>
            <c:dLbl>
              <c:idx val="46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F-4630-4212-8D7D-B9F353EE283F}"/>
                </c:ext>
              </c:extLst>
            </c:dLbl>
            <c:dLbl>
              <c:idx val="46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0-4630-4212-8D7D-B9F353EE283F}"/>
                </c:ext>
              </c:extLst>
            </c:dLbl>
            <c:dLbl>
              <c:idx val="46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1-4630-4212-8D7D-B9F353EE283F}"/>
                </c:ext>
              </c:extLst>
            </c:dLbl>
            <c:dLbl>
              <c:idx val="46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2-4630-4212-8D7D-B9F353EE283F}"/>
                </c:ext>
              </c:extLst>
            </c:dLbl>
            <c:dLbl>
              <c:idx val="46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3-4630-4212-8D7D-B9F353EE283F}"/>
                </c:ext>
              </c:extLst>
            </c:dLbl>
            <c:dLbl>
              <c:idx val="46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4-4630-4212-8D7D-B9F353EE283F}"/>
                </c:ext>
              </c:extLst>
            </c:dLbl>
            <c:dLbl>
              <c:idx val="46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5-4630-4212-8D7D-B9F353EE283F}"/>
                </c:ext>
              </c:extLst>
            </c:dLbl>
            <c:dLbl>
              <c:idx val="46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6-4630-4212-8D7D-B9F353EE283F}"/>
                </c:ext>
              </c:extLst>
            </c:dLbl>
            <c:dLbl>
              <c:idx val="46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7-4630-4212-8D7D-B9F353EE283F}"/>
                </c:ext>
              </c:extLst>
            </c:dLbl>
            <c:dLbl>
              <c:idx val="46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8-4630-4212-8D7D-B9F353EE283F}"/>
                </c:ext>
              </c:extLst>
            </c:dLbl>
            <c:dLbl>
              <c:idx val="46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9-4630-4212-8D7D-B9F353EE283F}"/>
                </c:ext>
              </c:extLst>
            </c:dLbl>
            <c:dLbl>
              <c:idx val="46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A-4630-4212-8D7D-B9F353EE283F}"/>
                </c:ext>
              </c:extLst>
            </c:dLbl>
            <c:dLbl>
              <c:idx val="46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B-4630-4212-8D7D-B9F353EE283F}"/>
                </c:ext>
              </c:extLst>
            </c:dLbl>
            <c:dLbl>
              <c:idx val="46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C-4630-4212-8D7D-B9F353EE283F}"/>
                </c:ext>
              </c:extLst>
            </c:dLbl>
            <c:dLbl>
              <c:idx val="46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D-4630-4212-8D7D-B9F353EE283F}"/>
                </c:ext>
              </c:extLst>
            </c:dLbl>
            <c:dLbl>
              <c:idx val="46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E-4630-4212-8D7D-B9F353EE283F}"/>
                </c:ext>
              </c:extLst>
            </c:dLbl>
            <c:dLbl>
              <c:idx val="46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F-4630-4212-8D7D-B9F353EE283F}"/>
                </c:ext>
              </c:extLst>
            </c:dLbl>
            <c:dLbl>
              <c:idx val="46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0-4630-4212-8D7D-B9F353EE283F}"/>
                </c:ext>
              </c:extLst>
            </c:dLbl>
            <c:dLbl>
              <c:idx val="46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1-4630-4212-8D7D-B9F353EE283F}"/>
                </c:ext>
              </c:extLst>
            </c:dLbl>
            <c:dLbl>
              <c:idx val="46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2-4630-4212-8D7D-B9F353EE283F}"/>
                </c:ext>
              </c:extLst>
            </c:dLbl>
            <c:dLbl>
              <c:idx val="46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3-4630-4212-8D7D-B9F353EE283F}"/>
                </c:ext>
              </c:extLst>
            </c:dLbl>
            <c:dLbl>
              <c:idx val="46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4-4630-4212-8D7D-B9F353EE283F}"/>
                </c:ext>
              </c:extLst>
            </c:dLbl>
            <c:dLbl>
              <c:idx val="46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5-4630-4212-8D7D-B9F353EE283F}"/>
                </c:ext>
              </c:extLst>
            </c:dLbl>
            <c:dLbl>
              <c:idx val="46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6-4630-4212-8D7D-B9F353EE283F}"/>
                </c:ext>
              </c:extLst>
            </c:dLbl>
            <c:dLbl>
              <c:idx val="46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7-4630-4212-8D7D-B9F353EE283F}"/>
                </c:ext>
              </c:extLst>
            </c:dLbl>
            <c:dLbl>
              <c:idx val="46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8-4630-4212-8D7D-B9F353EE283F}"/>
                </c:ext>
              </c:extLst>
            </c:dLbl>
            <c:dLbl>
              <c:idx val="46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9-4630-4212-8D7D-B9F353EE283F}"/>
                </c:ext>
              </c:extLst>
            </c:dLbl>
            <c:dLbl>
              <c:idx val="46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A-4630-4212-8D7D-B9F353EE283F}"/>
                </c:ext>
              </c:extLst>
            </c:dLbl>
            <c:dLbl>
              <c:idx val="46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B-4630-4212-8D7D-B9F353EE283F}"/>
                </c:ext>
              </c:extLst>
            </c:dLbl>
            <c:dLbl>
              <c:idx val="46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C-4630-4212-8D7D-B9F353EE283F}"/>
                </c:ext>
              </c:extLst>
            </c:dLbl>
            <c:dLbl>
              <c:idx val="46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D-4630-4212-8D7D-B9F353EE283F}"/>
                </c:ext>
              </c:extLst>
            </c:dLbl>
            <c:dLbl>
              <c:idx val="46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E-4630-4212-8D7D-B9F353EE283F}"/>
                </c:ext>
              </c:extLst>
            </c:dLbl>
            <c:dLbl>
              <c:idx val="46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F-4630-4212-8D7D-B9F353EE283F}"/>
                </c:ext>
              </c:extLst>
            </c:dLbl>
            <c:dLbl>
              <c:idx val="46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0-4630-4212-8D7D-B9F353EE283F}"/>
                </c:ext>
              </c:extLst>
            </c:dLbl>
            <c:dLbl>
              <c:idx val="46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1-4630-4212-8D7D-B9F353EE283F}"/>
                </c:ext>
              </c:extLst>
            </c:dLbl>
            <c:dLbl>
              <c:idx val="46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2-4630-4212-8D7D-B9F353EE283F}"/>
                </c:ext>
              </c:extLst>
            </c:dLbl>
            <c:dLbl>
              <c:idx val="46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3-4630-4212-8D7D-B9F353EE283F}"/>
                </c:ext>
              </c:extLst>
            </c:dLbl>
            <c:dLbl>
              <c:idx val="46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4-4630-4212-8D7D-B9F353EE283F}"/>
                </c:ext>
              </c:extLst>
            </c:dLbl>
            <c:dLbl>
              <c:idx val="46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5-4630-4212-8D7D-B9F353EE283F}"/>
                </c:ext>
              </c:extLst>
            </c:dLbl>
            <c:dLbl>
              <c:idx val="46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6-4630-4212-8D7D-B9F353EE283F}"/>
                </c:ext>
              </c:extLst>
            </c:dLbl>
            <c:dLbl>
              <c:idx val="46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7-4630-4212-8D7D-B9F353EE283F}"/>
                </c:ext>
              </c:extLst>
            </c:dLbl>
            <c:dLbl>
              <c:idx val="46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8-4630-4212-8D7D-B9F353EE283F}"/>
                </c:ext>
              </c:extLst>
            </c:dLbl>
            <c:dLbl>
              <c:idx val="46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9-4630-4212-8D7D-B9F353EE283F}"/>
                </c:ext>
              </c:extLst>
            </c:dLbl>
            <c:dLbl>
              <c:idx val="46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A-4630-4212-8D7D-B9F353EE283F}"/>
                </c:ext>
              </c:extLst>
            </c:dLbl>
            <c:dLbl>
              <c:idx val="46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B-4630-4212-8D7D-B9F353EE283F}"/>
                </c:ext>
              </c:extLst>
            </c:dLbl>
            <c:dLbl>
              <c:idx val="46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C-4630-4212-8D7D-B9F353EE283F}"/>
                </c:ext>
              </c:extLst>
            </c:dLbl>
            <c:dLbl>
              <c:idx val="46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D-4630-4212-8D7D-B9F353EE283F}"/>
                </c:ext>
              </c:extLst>
            </c:dLbl>
            <c:dLbl>
              <c:idx val="46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E-4630-4212-8D7D-B9F353EE283F}"/>
                </c:ext>
              </c:extLst>
            </c:dLbl>
            <c:dLbl>
              <c:idx val="46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F-4630-4212-8D7D-B9F353EE283F}"/>
                </c:ext>
              </c:extLst>
            </c:dLbl>
            <c:dLbl>
              <c:idx val="46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0-4630-4212-8D7D-B9F353EE283F}"/>
                </c:ext>
              </c:extLst>
            </c:dLbl>
            <c:dLbl>
              <c:idx val="46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1-4630-4212-8D7D-B9F353EE283F}"/>
                </c:ext>
              </c:extLst>
            </c:dLbl>
            <c:dLbl>
              <c:idx val="46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2-4630-4212-8D7D-B9F353EE283F}"/>
                </c:ext>
              </c:extLst>
            </c:dLbl>
            <c:dLbl>
              <c:idx val="46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3-4630-4212-8D7D-B9F353EE283F}"/>
                </c:ext>
              </c:extLst>
            </c:dLbl>
            <c:dLbl>
              <c:idx val="46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4-4630-4212-8D7D-B9F353EE283F}"/>
                </c:ext>
              </c:extLst>
            </c:dLbl>
            <c:dLbl>
              <c:idx val="46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5-4630-4212-8D7D-B9F353EE283F}"/>
                </c:ext>
              </c:extLst>
            </c:dLbl>
            <c:dLbl>
              <c:idx val="46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6-4630-4212-8D7D-B9F353EE283F}"/>
                </c:ext>
              </c:extLst>
            </c:dLbl>
            <c:dLbl>
              <c:idx val="46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7-4630-4212-8D7D-B9F353EE283F}"/>
                </c:ext>
              </c:extLst>
            </c:dLbl>
            <c:dLbl>
              <c:idx val="46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8-4630-4212-8D7D-B9F353EE283F}"/>
                </c:ext>
              </c:extLst>
            </c:dLbl>
            <c:dLbl>
              <c:idx val="46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9-4630-4212-8D7D-B9F353EE283F}"/>
                </c:ext>
              </c:extLst>
            </c:dLbl>
            <c:dLbl>
              <c:idx val="46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A-4630-4212-8D7D-B9F353EE283F}"/>
                </c:ext>
              </c:extLst>
            </c:dLbl>
            <c:dLbl>
              <c:idx val="46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B-4630-4212-8D7D-B9F353EE283F}"/>
                </c:ext>
              </c:extLst>
            </c:dLbl>
            <c:dLbl>
              <c:idx val="46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C-4630-4212-8D7D-B9F353EE283F}"/>
                </c:ext>
              </c:extLst>
            </c:dLbl>
            <c:dLbl>
              <c:idx val="46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D-4630-4212-8D7D-B9F353EE283F}"/>
                </c:ext>
              </c:extLst>
            </c:dLbl>
            <c:dLbl>
              <c:idx val="46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E-4630-4212-8D7D-B9F353EE283F}"/>
                </c:ext>
              </c:extLst>
            </c:dLbl>
            <c:dLbl>
              <c:idx val="46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F-4630-4212-8D7D-B9F353EE283F}"/>
                </c:ext>
              </c:extLst>
            </c:dLbl>
            <c:dLbl>
              <c:idx val="46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0-4630-4212-8D7D-B9F353EE283F}"/>
                </c:ext>
              </c:extLst>
            </c:dLbl>
            <c:dLbl>
              <c:idx val="46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1-4630-4212-8D7D-B9F353EE283F}"/>
                </c:ext>
              </c:extLst>
            </c:dLbl>
            <c:dLbl>
              <c:idx val="46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2-4630-4212-8D7D-B9F353EE283F}"/>
                </c:ext>
              </c:extLst>
            </c:dLbl>
            <c:dLbl>
              <c:idx val="46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3-4630-4212-8D7D-B9F353EE283F}"/>
                </c:ext>
              </c:extLst>
            </c:dLbl>
            <c:dLbl>
              <c:idx val="46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4-4630-4212-8D7D-B9F353EE283F}"/>
                </c:ext>
              </c:extLst>
            </c:dLbl>
            <c:dLbl>
              <c:idx val="46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5-4630-4212-8D7D-B9F353EE283F}"/>
                </c:ext>
              </c:extLst>
            </c:dLbl>
            <c:dLbl>
              <c:idx val="46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6-4630-4212-8D7D-B9F353EE283F}"/>
                </c:ext>
              </c:extLst>
            </c:dLbl>
            <c:dLbl>
              <c:idx val="46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7-4630-4212-8D7D-B9F353EE283F}"/>
                </c:ext>
              </c:extLst>
            </c:dLbl>
            <c:dLbl>
              <c:idx val="46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8-4630-4212-8D7D-B9F353EE283F}"/>
                </c:ext>
              </c:extLst>
            </c:dLbl>
            <c:dLbl>
              <c:idx val="46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9-4630-4212-8D7D-B9F353EE283F}"/>
                </c:ext>
              </c:extLst>
            </c:dLbl>
            <c:dLbl>
              <c:idx val="46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A-4630-4212-8D7D-B9F353EE283F}"/>
                </c:ext>
              </c:extLst>
            </c:dLbl>
            <c:dLbl>
              <c:idx val="46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B-4630-4212-8D7D-B9F353EE283F}"/>
                </c:ext>
              </c:extLst>
            </c:dLbl>
            <c:dLbl>
              <c:idx val="46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C-4630-4212-8D7D-B9F353EE283F}"/>
                </c:ext>
              </c:extLst>
            </c:dLbl>
            <c:dLbl>
              <c:idx val="46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D-4630-4212-8D7D-B9F353EE283F}"/>
                </c:ext>
              </c:extLst>
            </c:dLbl>
            <c:dLbl>
              <c:idx val="46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E-4630-4212-8D7D-B9F353EE283F}"/>
                </c:ext>
              </c:extLst>
            </c:dLbl>
            <c:dLbl>
              <c:idx val="46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F-4630-4212-8D7D-B9F353EE283F}"/>
                </c:ext>
              </c:extLst>
            </c:dLbl>
            <c:dLbl>
              <c:idx val="46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0-4630-4212-8D7D-B9F353EE283F}"/>
                </c:ext>
              </c:extLst>
            </c:dLbl>
            <c:dLbl>
              <c:idx val="46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1-4630-4212-8D7D-B9F353EE283F}"/>
                </c:ext>
              </c:extLst>
            </c:dLbl>
            <c:dLbl>
              <c:idx val="46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2-4630-4212-8D7D-B9F353EE283F}"/>
                </c:ext>
              </c:extLst>
            </c:dLbl>
            <c:dLbl>
              <c:idx val="46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3-4630-4212-8D7D-B9F353EE283F}"/>
                </c:ext>
              </c:extLst>
            </c:dLbl>
            <c:dLbl>
              <c:idx val="46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4-4630-4212-8D7D-B9F353EE283F}"/>
                </c:ext>
              </c:extLst>
            </c:dLbl>
            <c:dLbl>
              <c:idx val="46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5-4630-4212-8D7D-B9F353EE283F}"/>
                </c:ext>
              </c:extLst>
            </c:dLbl>
            <c:dLbl>
              <c:idx val="46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6-4630-4212-8D7D-B9F353EE283F}"/>
                </c:ext>
              </c:extLst>
            </c:dLbl>
            <c:dLbl>
              <c:idx val="46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7-4630-4212-8D7D-B9F353EE283F}"/>
                </c:ext>
              </c:extLst>
            </c:dLbl>
            <c:dLbl>
              <c:idx val="46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8-4630-4212-8D7D-B9F353EE283F}"/>
                </c:ext>
              </c:extLst>
            </c:dLbl>
            <c:dLbl>
              <c:idx val="46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9-4630-4212-8D7D-B9F353EE283F}"/>
                </c:ext>
              </c:extLst>
            </c:dLbl>
            <c:dLbl>
              <c:idx val="46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A-4630-4212-8D7D-B9F353EE283F}"/>
                </c:ext>
              </c:extLst>
            </c:dLbl>
            <c:dLbl>
              <c:idx val="46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B-4630-4212-8D7D-B9F353EE283F}"/>
                </c:ext>
              </c:extLst>
            </c:dLbl>
            <c:dLbl>
              <c:idx val="46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C-4630-4212-8D7D-B9F353EE283F}"/>
                </c:ext>
              </c:extLst>
            </c:dLbl>
            <c:dLbl>
              <c:idx val="47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D-4630-4212-8D7D-B9F353EE283F}"/>
                </c:ext>
              </c:extLst>
            </c:dLbl>
            <c:dLbl>
              <c:idx val="47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E-4630-4212-8D7D-B9F353EE283F}"/>
                </c:ext>
              </c:extLst>
            </c:dLbl>
            <c:dLbl>
              <c:idx val="47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F-4630-4212-8D7D-B9F353EE283F}"/>
                </c:ext>
              </c:extLst>
            </c:dLbl>
            <c:dLbl>
              <c:idx val="47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0-4630-4212-8D7D-B9F353EE283F}"/>
                </c:ext>
              </c:extLst>
            </c:dLbl>
            <c:dLbl>
              <c:idx val="47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1-4630-4212-8D7D-B9F353EE283F}"/>
                </c:ext>
              </c:extLst>
            </c:dLbl>
            <c:dLbl>
              <c:idx val="47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2-4630-4212-8D7D-B9F353EE283F}"/>
                </c:ext>
              </c:extLst>
            </c:dLbl>
            <c:dLbl>
              <c:idx val="47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3-4630-4212-8D7D-B9F353EE283F}"/>
                </c:ext>
              </c:extLst>
            </c:dLbl>
            <c:dLbl>
              <c:idx val="47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4-4630-4212-8D7D-B9F353EE283F}"/>
                </c:ext>
              </c:extLst>
            </c:dLbl>
            <c:dLbl>
              <c:idx val="47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5-4630-4212-8D7D-B9F353EE283F}"/>
                </c:ext>
              </c:extLst>
            </c:dLbl>
            <c:dLbl>
              <c:idx val="47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6-4630-4212-8D7D-B9F353EE283F}"/>
                </c:ext>
              </c:extLst>
            </c:dLbl>
            <c:dLbl>
              <c:idx val="47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7-4630-4212-8D7D-B9F353EE283F}"/>
                </c:ext>
              </c:extLst>
            </c:dLbl>
            <c:dLbl>
              <c:idx val="47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8-4630-4212-8D7D-B9F353EE283F}"/>
                </c:ext>
              </c:extLst>
            </c:dLbl>
            <c:dLbl>
              <c:idx val="47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9-4630-4212-8D7D-B9F353EE283F}"/>
                </c:ext>
              </c:extLst>
            </c:dLbl>
            <c:dLbl>
              <c:idx val="47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A-4630-4212-8D7D-B9F353EE283F}"/>
                </c:ext>
              </c:extLst>
            </c:dLbl>
            <c:dLbl>
              <c:idx val="47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B-4630-4212-8D7D-B9F353EE283F}"/>
                </c:ext>
              </c:extLst>
            </c:dLbl>
            <c:dLbl>
              <c:idx val="47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C-4630-4212-8D7D-B9F353EE283F}"/>
                </c:ext>
              </c:extLst>
            </c:dLbl>
            <c:dLbl>
              <c:idx val="47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D-4630-4212-8D7D-B9F353EE283F}"/>
                </c:ext>
              </c:extLst>
            </c:dLbl>
            <c:dLbl>
              <c:idx val="47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E-4630-4212-8D7D-B9F353EE283F}"/>
                </c:ext>
              </c:extLst>
            </c:dLbl>
            <c:dLbl>
              <c:idx val="47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F-4630-4212-8D7D-B9F353EE283F}"/>
                </c:ext>
              </c:extLst>
            </c:dLbl>
            <c:dLbl>
              <c:idx val="47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0-4630-4212-8D7D-B9F353EE283F}"/>
                </c:ext>
              </c:extLst>
            </c:dLbl>
            <c:dLbl>
              <c:idx val="47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1-4630-4212-8D7D-B9F353EE283F}"/>
                </c:ext>
              </c:extLst>
            </c:dLbl>
            <c:dLbl>
              <c:idx val="47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2-4630-4212-8D7D-B9F353EE283F}"/>
                </c:ext>
              </c:extLst>
            </c:dLbl>
            <c:dLbl>
              <c:idx val="47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3-4630-4212-8D7D-B9F353EE283F}"/>
                </c:ext>
              </c:extLst>
            </c:dLbl>
            <c:dLbl>
              <c:idx val="47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4-4630-4212-8D7D-B9F353EE283F}"/>
                </c:ext>
              </c:extLst>
            </c:dLbl>
            <c:dLbl>
              <c:idx val="47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5-4630-4212-8D7D-B9F353EE283F}"/>
                </c:ext>
              </c:extLst>
            </c:dLbl>
            <c:dLbl>
              <c:idx val="47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6-4630-4212-8D7D-B9F353EE283F}"/>
                </c:ext>
              </c:extLst>
            </c:dLbl>
            <c:dLbl>
              <c:idx val="47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7-4630-4212-8D7D-B9F353EE283F}"/>
                </c:ext>
              </c:extLst>
            </c:dLbl>
            <c:dLbl>
              <c:idx val="47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8-4630-4212-8D7D-B9F353EE283F}"/>
                </c:ext>
              </c:extLst>
            </c:dLbl>
            <c:dLbl>
              <c:idx val="47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9-4630-4212-8D7D-B9F353EE283F}"/>
                </c:ext>
              </c:extLst>
            </c:dLbl>
            <c:dLbl>
              <c:idx val="47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A-4630-4212-8D7D-B9F353EE283F}"/>
                </c:ext>
              </c:extLst>
            </c:dLbl>
            <c:dLbl>
              <c:idx val="47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B-4630-4212-8D7D-B9F353EE283F}"/>
                </c:ext>
              </c:extLst>
            </c:dLbl>
            <c:dLbl>
              <c:idx val="47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C-4630-4212-8D7D-B9F353EE283F}"/>
                </c:ext>
              </c:extLst>
            </c:dLbl>
            <c:dLbl>
              <c:idx val="47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D-4630-4212-8D7D-B9F353EE283F}"/>
                </c:ext>
              </c:extLst>
            </c:dLbl>
            <c:dLbl>
              <c:idx val="47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E-4630-4212-8D7D-B9F353EE283F}"/>
                </c:ext>
              </c:extLst>
            </c:dLbl>
            <c:dLbl>
              <c:idx val="47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F-4630-4212-8D7D-B9F353EE283F}"/>
                </c:ext>
              </c:extLst>
            </c:dLbl>
            <c:dLbl>
              <c:idx val="47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0-4630-4212-8D7D-B9F353EE283F}"/>
                </c:ext>
              </c:extLst>
            </c:dLbl>
            <c:dLbl>
              <c:idx val="47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1-4630-4212-8D7D-B9F353EE283F}"/>
                </c:ext>
              </c:extLst>
            </c:dLbl>
            <c:dLbl>
              <c:idx val="47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2-4630-4212-8D7D-B9F353EE283F}"/>
                </c:ext>
              </c:extLst>
            </c:dLbl>
            <c:dLbl>
              <c:idx val="47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3-4630-4212-8D7D-B9F353EE283F}"/>
                </c:ext>
              </c:extLst>
            </c:dLbl>
            <c:dLbl>
              <c:idx val="47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4-4630-4212-8D7D-B9F353EE283F}"/>
                </c:ext>
              </c:extLst>
            </c:dLbl>
            <c:dLbl>
              <c:idx val="47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5-4630-4212-8D7D-B9F353EE283F}"/>
                </c:ext>
              </c:extLst>
            </c:dLbl>
            <c:dLbl>
              <c:idx val="47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6-4630-4212-8D7D-B9F353EE283F}"/>
                </c:ext>
              </c:extLst>
            </c:dLbl>
            <c:dLbl>
              <c:idx val="47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7-4630-4212-8D7D-B9F353EE283F}"/>
                </c:ext>
              </c:extLst>
            </c:dLbl>
            <c:dLbl>
              <c:idx val="47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8-4630-4212-8D7D-B9F353EE283F}"/>
                </c:ext>
              </c:extLst>
            </c:dLbl>
            <c:dLbl>
              <c:idx val="47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9-4630-4212-8D7D-B9F353EE283F}"/>
                </c:ext>
              </c:extLst>
            </c:dLbl>
            <c:dLbl>
              <c:idx val="47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A-4630-4212-8D7D-B9F353EE283F}"/>
                </c:ext>
              </c:extLst>
            </c:dLbl>
            <c:dLbl>
              <c:idx val="47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B-4630-4212-8D7D-B9F353EE283F}"/>
                </c:ext>
              </c:extLst>
            </c:dLbl>
            <c:dLbl>
              <c:idx val="47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C-4630-4212-8D7D-B9F353EE283F}"/>
                </c:ext>
              </c:extLst>
            </c:dLbl>
            <c:dLbl>
              <c:idx val="47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D-4630-4212-8D7D-B9F353EE283F}"/>
                </c:ext>
              </c:extLst>
            </c:dLbl>
            <c:dLbl>
              <c:idx val="47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E-4630-4212-8D7D-B9F353EE283F}"/>
                </c:ext>
              </c:extLst>
            </c:dLbl>
            <c:dLbl>
              <c:idx val="47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F-4630-4212-8D7D-B9F353EE283F}"/>
                </c:ext>
              </c:extLst>
            </c:dLbl>
            <c:dLbl>
              <c:idx val="47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0-4630-4212-8D7D-B9F353EE283F}"/>
                </c:ext>
              </c:extLst>
            </c:dLbl>
            <c:dLbl>
              <c:idx val="47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1-4630-4212-8D7D-B9F353EE283F}"/>
                </c:ext>
              </c:extLst>
            </c:dLbl>
            <c:dLbl>
              <c:idx val="47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2-4630-4212-8D7D-B9F353EE283F}"/>
                </c:ext>
              </c:extLst>
            </c:dLbl>
            <c:dLbl>
              <c:idx val="47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3-4630-4212-8D7D-B9F353EE283F}"/>
                </c:ext>
              </c:extLst>
            </c:dLbl>
            <c:dLbl>
              <c:idx val="47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4-4630-4212-8D7D-B9F353EE283F}"/>
                </c:ext>
              </c:extLst>
            </c:dLbl>
            <c:dLbl>
              <c:idx val="47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5-4630-4212-8D7D-B9F353EE283F}"/>
                </c:ext>
              </c:extLst>
            </c:dLbl>
            <c:dLbl>
              <c:idx val="47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6-4630-4212-8D7D-B9F353EE283F}"/>
                </c:ext>
              </c:extLst>
            </c:dLbl>
            <c:dLbl>
              <c:idx val="47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7-4630-4212-8D7D-B9F353EE283F}"/>
                </c:ext>
              </c:extLst>
            </c:dLbl>
            <c:dLbl>
              <c:idx val="47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8-4630-4212-8D7D-B9F353EE283F}"/>
                </c:ext>
              </c:extLst>
            </c:dLbl>
            <c:dLbl>
              <c:idx val="47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9-4630-4212-8D7D-B9F353EE283F}"/>
                </c:ext>
              </c:extLst>
            </c:dLbl>
            <c:dLbl>
              <c:idx val="47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A-4630-4212-8D7D-B9F353EE283F}"/>
                </c:ext>
              </c:extLst>
            </c:dLbl>
            <c:dLbl>
              <c:idx val="47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B-4630-4212-8D7D-B9F353EE283F}"/>
                </c:ext>
              </c:extLst>
            </c:dLbl>
            <c:dLbl>
              <c:idx val="47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C-4630-4212-8D7D-B9F353EE283F}"/>
                </c:ext>
              </c:extLst>
            </c:dLbl>
            <c:dLbl>
              <c:idx val="47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D-4630-4212-8D7D-B9F353EE283F}"/>
                </c:ext>
              </c:extLst>
            </c:dLbl>
            <c:dLbl>
              <c:idx val="47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E-4630-4212-8D7D-B9F353EE283F}"/>
                </c:ext>
              </c:extLst>
            </c:dLbl>
            <c:dLbl>
              <c:idx val="47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F-4630-4212-8D7D-B9F353EE283F}"/>
                </c:ext>
              </c:extLst>
            </c:dLbl>
            <c:dLbl>
              <c:idx val="47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0-4630-4212-8D7D-B9F353EE283F}"/>
                </c:ext>
              </c:extLst>
            </c:dLbl>
            <c:dLbl>
              <c:idx val="47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1-4630-4212-8D7D-B9F353EE283F}"/>
                </c:ext>
              </c:extLst>
            </c:dLbl>
            <c:dLbl>
              <c:idx val="47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2-4630-4212-8D7D-B9F353EE283F}"/>
                </c:ext>
              </c:extLst>
            </c:dLbl>
            <c:dLbl>
              <c:idx val="47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3-4630-4212-8D7D-B9F353EE283F}"/>
                </c:ext>
              </c:extLst>
            </c:dLbl>
            <c:dLbl>
              <c:idx val="47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4-4630-4212-8D7D-B9F353EE283F}"/>
                </c:ext>
              </c:extLst>
            </c:dLbl>
            <c:dLbl>
              <c:idx val="47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5-4630-4212-8D7D-B9F353EE283F}"/>
                </c:ext>
              </c:extLst>
            </c:dLbl>
            <c:dLbl>
              <c:idx val="47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6-4630-4212-8D7D-B9F353EE283F}"/>
                </c:ext>
              </c:extLst>
            </c:dLbl>
            <c:dLbl>
              <c:idx val="47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7-4630-4212-8D7D-B9F353EE283F}"/>
                </c:ext>
              </c:extLst>
            </c:dLbl>
            <c:dLbl>
              <c:idx val="47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8-4630-4212-8D7D-B9F353EE283F}"/>
                </c:ext>
              </c:extLst>
            </c:dLbl>
            <c:dLbl>
              <c:idx val="47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9-4630-4212-8D7D-B9F353EE283F}"/>
                </c:ext>
              </c:extLst>
            </c:dLbl>
            <c:dLbl>
              <c:idx val="47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A-4630-4212-8D7D-B9F353EE283F}"/>
                </c:ext>
              </c:extLst>
            </c:dLbl>
            <c:dLbl>
              <c:idx val="47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B-4630-4212-8D7D-B9F353EE283F}"/>
                </c:ext>
              </c:extLst>
            </c:dLbl>
            <c:dLbl>
              <c:idx val="47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C-4630-4212-8D7D-B9F353EE283F}"/>
                </c:ext>
              </c:extLst>
            </c:dLbl>
            <c:dLbl>
              <c:idx val="47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D-4630-4212-8D7D-B9F353EE283F}"/>
                </c:ext>
              </c:extLst>
            </c:dLbl>
            <c:dLbl>
              <c:idx val="47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E-4630-4212-8D7D-B9F353EE283F}"/>
                </c:ext>
              </c:extLst>
            </c:dLbl>
            <c:dLbl>
              <c:idx val="47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F-4630-4212-8D7D-B9F353EE283F}"/>
                </c:ext>
              </c:extLst>
            </c:dLbl>
            <c:dLbl>
              <c:idx val="47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0-4630-4212-8D7D-B9F353EE283F}"/>
                </c:ext>
              </c:extLst>
            </c:dLbl>
            <c:dLbl>
              <c:idx val="47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1-4630-4212-8D7D-B9F353EE283F}"/>
                </c:ext>
              </c:extLst>
            </c:dLbl>
            <c:dLbl>
              <c:idx val="47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2-4630-4212-8D7D-B9F353EE283F}"/>
                </c:ext>
              </c:extLst>
            </c:dLbl>
            <c:dLbl>
              <c:idx val="47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3-4630-4212-8D7D-B9F353EE283F}"/>
                </c:ext>
              </c:extLst>
            </c:dLbl>
            <c:dLbl>
              <c:idx val="47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4-4630-4212-8D7D-B9F353EE283F}"/>
                </c:ext>
              </c:extLst>
            </c:dLbl>
            <c:dLbl>
              <c:idx val="47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5-4630-4212-8D7D-B9F353EE283F}"/>
                </c:ext>
              </c:extLst>
            </c:dLbl>
            <c:dLbl>
              <c:idx val="47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6-4630-4212-8D7D-B9F353EE283F}"/>
                </c:ext>
              </c:extLst>
            </c:dLbl>
            <c:dLbl>
              <c:idx val="47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7-4630-4212-8D7D-B9F353EE283F}"/>
                </c:ext>
              </c:extLst>
            </c:dLbl>
            <c:dLbl>
              <c:idx val="47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8-4630-4212-8D7D-B9F353EE283F}"/>
                </c:ext>
              </c:extLst>
            </c:dLbl>
            <c:dLbl>
              <c:idx val="47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9-4630-4212-8D7D-B9F353EE283F}"/>
                </c:ext>
              </c:extLst>
            </c:dLbl>
            <c:dLbl>
              <c:idx val="47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A-4630-4212-8D7D-B9F353EE283F}"/>
                </c:ext>
              </c:extLst>
            </c:dLbl>
            <c:dLbl>
              <c:idx val="47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B-4630-4212-8D7D-B9F353EE283F}"/>
                </c:ext>
              </c:extLst>
            </c:dLbl>
            <c:dLbl>
              <c:idx val="47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C-4630-4212-8D7D-B9F353EE283F}"/>
                </c:ext>
              </c:extLst>
            </c:dLbl>
            <c:dLbl>
              <c:idx val="47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D-4630-4212-8D7D-B9F353EE283F}"/>
                </c:ext>
              </c:extLst>
            </c:dLbl>
            <c:dLbl>
              <c:idx val="47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E-4630-4212-8D7D-B9F353EE283F}"/>
                </c:ext>
              </c:extLst>
            </c:dLbl>
            <c:dLbl>
              <c:idx val="47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F-4630-4212-8D7D-B9F353EE283F}"/>
                </c:ext>
              </c:extLst>
            </c:dLbl>
            <c:dLbl>
              <c:idx val="47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0-4630-4212-8D7D-B9F353EE283F}"/>
                </c:ext>
              </c:extLst>
            </c:dLbl>
            <c:dLbl>
              <c:idx val="48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1-4630-4212-8D7D-B9F353EE283F}"/>
                </c:ext>
              </c:extLst>
            </c:dLbl>
            <c:dLbl>
              <c:idx val="48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2-4630-4212-8D7D-B9F353EE283F}"/>
                </c:ext>
              </c:extLst>
            </c:dLbl>
            <c:dLbl>
              <c:idx val="48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3-4630-4212-8D7D-B9F353EE283F}"/>
                </c:ext>
              </c:extLst>
            </c:dLbl>
            <c:dLbl>
              <c:idx val="48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4-4630-4212-8D7D-B9F353EE283F}"/>
                </c:ext>
              </c:extLst>
            </c:dLbl>
            <c:dLbl>
              <c:idx val="48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5-4630-4212-8D7D-B9F353EE283F}"/>
                </c:ext>
              </c:extLst>
            </c:dLbl>
            <c:dLbl>
              <c:idx val="48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6-4630-4212-8D7D-B9F353EE283F}"/>
                </c:ext>
              </c:extLst>
            </c:dLbl>
            <c:dLbl>
              <c:idx val="48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7-4630-4212-8D7D-B9F353EE283F}"/>
                </c:ext>
              </c:extLst>
            </c:dLbl>
            <c:dLbl>
              <c:idx val="48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8-4630-4212-8D7D-B9F353EE283F}"/>
                </c:ext>
              </c:extLst>
            </c:dLbl>
            <c:dLbl>
              <c:idx val="48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9-4630-4212-8D7D-B9F353EE283F}"/>
                </c:ext>
              </c:extLst>
            </c:dLbl>
            <c:dLbl>
              <c:idx val="48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A-4630-4212-8D7D-B9F353EE283F}"/>
                </c:ext>
              </c:extLst>
            </c:dLbl>
            <c:dLbl>
              <c:idx val="48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B-4630-4212-8D7D-B9F353EE283F}"/>
                </c:ext>
              </c:extLst>
            </c:dLbl>
            <c:dLbl>
              <c:idx val="48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C-4630-4212-8D7D-B9F353EE283F}"/>
                </c:ext>
              </c:extLst>
            </c:dLbl>
            <c:dLbl>
              <c:idx val="48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D-4630-4212-8D7D-B9F353EE283F}"/>
                </c:ext>
              </c:extLst>
            </c:dLbl>
            <c:dLbl>
              <c:idx val="48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E-4630-4212-8D7D-B9F353EE283F}"/>
                </c:ext>
              </c:extLst>
            </c:dLbl>
            <c:dLbl>
              <c:idx val="48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F-4630-4212-8D7D-B9F353EE283F}"/>
                </c:ext>
              </c:extLst>
            </c:dLbl>
            <c:dLbl>
              <c:idx val="48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0-4630-4212-8D7D-B9F353EE283F}"/>
                </c:ext>
              </c:extLst>
            </c:dLbl>
            <c:dLbl>
              <c:idx val="48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1-4630-4212-8D7D-B9F353EE283F}"/>
                </c:ext>
              </c:extLst>
            </c:dLbl>
            <c:dLbl>
              <c:idx val="48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2-4630-4212-8D7D-B9F353EE283F}"/>
                </c:ext>
              </c:extLst>
            </c:dLbl>
            <c:dLbl>
              <c:idx val="48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3-4630-4212-8D7D-B9F353EE283F}"/>
                </c:ext>
              </c:extLst>
            </c:dLbl>
            <c:dLbl>
              <c:idx val="48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4-4630-4212-8D7D-B9F353EE283F}"/>
                </c:ext>
              </c:extLst>
            </c:dLbl>
            <c:dLbl>
              <c:idx val="48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5-4630-4212-8D7D-B9F353EE283F}"/>
                </c:ext>
              </c:extLst>
            </c:dLbl>
            <c:dLbl>
              <c:idx val="48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6-4630-4212-8D7D-B9F353EE283F}"/>
                </c:ext>
              </c:extLst>
            </c:dLbl>
            <c:dLbl>
              <c:idx val="48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7-4630-4212-8D7D-B9F353EE283F}"/>
                </c:ext>
              </c:extLst>
            </c:dLbl>
            <c:dLbl>
              <c:idx val="48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8-4630-4212-8D7D-B9F353EE283F}"/>
                </c:ext>
              </c:extLst>
            </c:dLbl>
            <c:dLbl>
              <c:idx val="48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9-4630-4212-8D7D-B9F353EE283F}"/>
                </c:ext>
              </c:extLst>
            </c:dLbl>
            <c:dLbl>
              <c:idx val="48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A-4630-4212-8D7D-B9F353EE283F}"/>
                </c:ext>
              </c:extLst>
            </c:dLbl>
            <c:dLbl>
              <c:idx val="48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B-4630-4212-8D7D-B9F353EE283F}"/>
                </c:ext>
              </c:extLst>
            </c:dLbl>
            <c:dLbl>
              <c:idx val="48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C-4630-4212-8D7D-B9F353EE283F}"/>
                </c:ext>
              </c:extLst>
            </c:dLbl>
            <c:dLbl>
              <c:idx val="48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D-4630-4212-8D7D-B9F353EE283F}"/>
                </c:ext>
              </c:extLst>
            </c:dLbl>
            <c:dLbl>
              <c:idx val="48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E-4630-4212-8D7D-B9F353EE283F}"/>
                </c:ext>
              </c:extLst>
            </c:dLbl>
            <c:dLbl>
              <c:idx val="48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F-4630-4212-8D7D-B9F353EE283F}"/>
                </c:ext>
              </c:extLst>
            </c:dLbl>
            <c:dLbl>
              <c:idx val="48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0-4630-4212-8D7D-B9F353EE283F}"/>
                </c:ext>
              </c:extLst>
            </c:dLbl>
            <c:dLbl>
              <c:idx val="48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1-4630-4212-8D7D-B9F353EE283F}"/>
                </c:ext>
              </c:extLst>
            </c:dLbl>
            <c:dLbl>
              <c:idx val="48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2-4630-4212-8D7D-B9F353EE283F}"/>
                </c:ext>
              </c:extLst>
            </c:dLbl>
            <c:dLbl>
              <c:idx val="48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3-4630-4212-8D7D-B9F353EE283F}"/>
                </c:ext>
              </c:extLst>
            </c:dLbl>
            <c:dLbl>
              <c:idx val="48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4-4630-4212-8D7D-B9F353EE283F}"/>
                </c:ext>
              </c:extLst>
            </c:dLbl>
            <c:dLbl>
              <c:idx val="48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5-4630-4212-8D7D-B9F353EE283F}"/>
                </c:ext>
              </c:extLst>
            </c:dLbl>
            <c:dLbl>
              <c:idx val="48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6-4630-4212-8D7D-B9F353EE283F}"/>
                </c:ext>
              </c:extLst>
            </c:dLbl>
            <c:dLbl>
              <c:idx val="48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7-4630-4212-8D7D-B9F353EE283F}"/>
                </c:ext>
              </c:extLst>
            </c:dLbl>
            <c:dLbl>
              <c:idx val="48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8-4630-4212-8D7D-B9F353EE283F}"/>
                </c:ext>
              </c:extLst>
            </c:dLbl>
            <c:dLbl>
              <c:idx val="48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9-4630-4212-8D7D-B9F353EE283F}"/>
                </c:ext>
              </c:extLst>
            </c:dLbl>
            <c:dLbl>
              <c:idx val="48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A-4630-4212-8D7D-B9F353EE283F}"/>
                </c:ext>
              </c:extLst>
            </c:dLbl>
            <c:dLbl>
              <c:idx val="48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B-4630-4212-8D7D-B9F353EE283F}"/>
                </c:ext>
              </c:extLst>
            </c:dLbl>
            <c:dLbl>
              <c:idx val="48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C-4630-4212-8D7D-B9F353EE283F}"/>
                </c:ext>
              </c:extLst>
            </c:dLbl>
            <c:dLbl>
              <c:idx val="48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D-4630-4212-8D7D-B9F353EE283F}"/>
                </c:ext>
              </c:extLst>
            </c:dLbl>
            <c:dLbl>
              <c:idx val="48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E-4630-4212-8D7D-B9F353EE283F}"/>
                </c:ext>
              </c:extLst>
            </c:dLbl>
            <c:dLbl>
              <c:idx val="48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F-4630-4212-8D7D-B9F353EE283F}"/>
                </c:ext>
              </c:extLst>
            </c:dLbl>
            <c:dLbl>
              <c:idx val="48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0-4630-4212-8D7D-B9F353EE283F}"/>
                </c:ext>
              </c:extLst>
            </c:dLbl>
            <c:dLbl>
              <c:idx val="48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1-4630-4212-8D7D-B9F353EE283F}"/>
                </c:ext>
              </c:extLst>
            </c:dLbl>
            <c:dLbl>
              <c:idx val="48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2-4630-4212-8D7D-B9F353EE283F}"/>
                </c:ext>
              </c:extLst>
            </c:dLbl>
            <c:dLbl>
              <c:idx val="48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3-4630-4212-8D7D-B9F353EE283F}"/>
                </c:ext>
              </c:extLst>
            </c:dLbl>
            <c:dLbl>
              <c:idx val="48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4-4630-4212-8D7D-B9F353EE283F}"/>
                </c:ext>
              </c:extLst>
            </c:dLbl>
            <c:dLbl>
              <c:idx val="48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5-4630-4212-8D7D-B9F353EE283F}"/>
                </c:ext>
              </c:extLst>
            </c:dLbl>
            <c:dLbl>
              <c:idx val="48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6-4630-4212-8D7D-B9F353EE283F}"/>
                </c:ext>
              </c:extLst>
            </c:dLbl>
            <c:dLbl>
              <c:idx val="48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7-4630-4212-8D7D-B9F353EE283F}"/>
                </c:ext>
              </c:extLst>
            </c:dLbl>
            <c:dLbl>
              <c:idx val="48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8-4630-4212-8D7D-B9F353EE283F}"/>
                </c:ext>
              </c:extLst>
            </c:dLbl>
            <c:dLbl>
              <c:idx val="48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9-4630-4212-8D7D-B9F353EE283F}"/>
                </c:ext>
              </c:extLst>
            </c:dLbl>
            <c:dLbl>
              <c:idx val="48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A-4630-4212-8D7D-B9F353EE283F}"/>
                </c:ext>
              </c:extLst>
            </c:dLbl>
            <c:dLbl>
              <c:idx val="48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B-4630-4212-8D7D-B9F353EE283F}"/>
                </c:ext>
              </c:extLst>
            </c:dLbl>
            <c:dLbl>
              <c:idx val="48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C-4630-4212-8D7D-B9F353EE283F}"/>
                </c:ext>
              </c:extLst>
            </c:dLbl>
            <c:dLbl>
              <c:idx val="48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D-4630-4212-8D7D-B9F353EE283F}"/>
                </c:ext>
              </c:extLst>
            </c:dLbl>
            <c:dLbl>
              <c:idx val="48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E-4630-4212-8D7D-B9F353EE283F}"/>
                </c:ext>
              </c:extLst>
            </c:dLbl>
            <c:dLbl>
              <c:idx val="48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F-4630-4212-8D7D-B9F353EE283F}"/>
                </c:ext>
              </c:extLst>
            </c:dLbl>
            <c:dLbl>
              <c:idx val="48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0-4630-4212-8D7D-B9F353EE283F}"/>
                </c:ext>
              </c:extLst>
            </c:dLbl>
            <c:dLbl>
              <c:idx val="48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1-4630-4212-8D7D-B9F353EE283F}"/>
                </c:ext>
              </c:extLst>
            </c:dLbl>
            <c:dLbl>
              <c:idx val="48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2-4630-4212-8D7D-B9F353EE283F}"/>
                </c:ext>
              </c:extLst>
            </c:dLbl>
            <c:dLbl>
              <c:idx val="48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3-4630-4212-8D7D-B9F353EE283F}"/>
                </c:ext>
              </c:extLst>
            </c:dLbl>
            <c:dLbl>
              <c:idx val="48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4-4630-4212-8D7D-B9F353EE283F}"/>
                </c:ext>
              </c:extLst>
            </c:dLbl>
            <c:dLbl>
              <c:idx val="48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5-4630-4212-8D7D-B9F353EE283F}"/>
                </c:ext>
              </c:extLst>
            </c:dLbl>
            <c:dLbl>
              <c:idx val="48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6-4630-4212-8D7D-B9F353EE283F}"/>
                </c:ext>
              </c:extLst>
            </c:dLbl>
            <c:dLbl>
              <c:idx val="48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7-4630-4212-8D7D-B9F353EE283F}"/>
                </c:ext>
              </c:extLst>
            </c:dLbl>
            <c:dLbl>
              <c:idx val="48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8-4630-4212-8D7D-B9F353EE283F}"/>
                </c:ext>
              </c:extLst>
            </c:dLbl>
            <c:dLbl>
              <c:idx val="48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9-4630-4212-8D7D-B9F353EE283F}"/>
                </c:ext>
              </c:extLst>
            </c:dLbl>
            <c:dLbl>
              <c:idx val="48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A-4630-4212-8D7D-B9F353EE283F}"/>
                </c:ext>
              </c:extLst>
            </c:dLbl>
            <c:dLbl>
              <c:idx val="48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B-4630-4212-8D7D-B9F353EE283F}"/>
                </c:ext>
              </c:extLst>
            </c:dLbl>
            <c:dLbl>
              <c:idx val="48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C-4630-4212-8D7D-B9F353EE283F}"/>
                </c:ext>
              </c:extLst>
            </c:dLbl>
            <c:dLbl>
              <c:idx val="48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D-4630-4212-8D7D-B9F353EE283F}"/>
                </c:ext>
              </c:extLst>
            </c:dLbl>
            <c:dLbl>
              <c:idx val="48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E-4630-4212-8D7D-B9F353EE283F}"/>
                </c:ext>
              </c:extLst>
            </c:dLbl>
            <c:dLbl>
              <c:idx val="48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F-4630-4212-8D7D-B9F353EE283F}"/>
                </c:ext>
              </c:extLst>
            </c:dLbl>
            <c:dLbl>
              <c:idx val="48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0-4630-4212-8D7D-B9F353EE283F}"/>
                </c:ext>
              </c:extLst>
            </c:dLbl>
            <c:dLbl>
              <c:idx val="48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1-4630-4212-8D7D-B9F353EE283F}"/>
                </c:ext>
              </c:extLst>
            </c:dLbl>
            <c:dLbl>
              <c:idx val="48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2-4630-4212-8D7D-B9F353EE283F}"/>
                </c:ext>
              </c:extLst>
            </c:dLbl>
            <c:dLbl>
              <c:idx val="48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3-4630-4212-8D7D-B9F353EE283F}"/>
                </c:ext>
              </c:extLst>
            </c:dLbl>
            <c:dLbl>
              <c:idx val="48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4-4630-4212-8D7D-B9F353EE283F}"/>
                </c:ext>
              </c:extLst>
            </c:dLbl>
            <c:dLbl>
              <c:idx val="48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5-4630-4212-8D7D-B9F353EE283F}"/>
                </c:ext>
              </c:extLst>
            </c:dLbl>
            <c:dLbl>
              <c:idx val="48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6-4630-4212-8D7D-B9F353EE283F}"/>
                </c:ext>
              </c:extLst>
            </c:dLbl>
            <c:dLbl>
              <c:idx val="48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7-4630-4212-8D7D-B9F353EE283F}"/>
                </c:ext>
              </c:extLst>
            </c:dLbl>
            <c:dLbl>
              <c:idx val="48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8-4630-4212-8D7D-B9F353EE283F}"/>
                </c:ext>
              </c:extLst>
            </c:dLbl>
            <c:dLbl>
              <c:idx val="48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9-4630-4212-8D7D-B9F353EE283F}"/>
                </c:ext>
              </c:extLst>
            </c:dLbl>
            <c:dLbl>
              <c:idx val="48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A-4630-4212-8D7D-B9F353EE283F}"/>
                </c:ext>
              </c:extLst>
            </c:dLbl>
            <c:dLbl>
              <c:idx val="48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B-4630-4212-8D7D-B9F353EE283F}"/>
                </c:ext>
              </c:extLst>
            </c:dLbl>
            <c:dLbl>
              <c:idx val="48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C-4630-4212-8D7D-B9F353EE283F}"/>
                </c:ext>
              </c:extLst>
            </c:dLbl>
            <c:dLbl>
              <c:idx val="48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D-4630-4212-8D7D-B9F353EE283F}"/>
                </c:ext>
              </c:extLst>
            </c:dLbl>
            <c:dLbl>
              <c:idx val="48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E-4630-4212-8D7D-B9F353EE283F}"/>
                </c:ext>
              </c:extLst>
            </c:dLbl>
            <c:dLbl>
              <c:idx val="48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F-4630-4212-8D7D-B9F353EE283F}"/>
                </c:ext>
              </c:extLst>
            </c:dLbl>
            <c:dLbl>
              <c:idx val="48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0-4630-4212-8D7D-B9F353EE283F}"/>
                </c:ext>
              </c:extLst>
            </c:dLbl>
            <c:dLbl>
              <c:idx val="48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1-4630-4212-8D7D-B9F353EE283F}"/>
                </c:ext>
              </c:extLst>
            </c:dLbl>
            <c:dLbl>
              <c:idx val="48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2-4630-4212-8D7D-B9F353EE283F}"/>
                </c:ext>
              </c:extLst>
            </c:dLbl>
            <c:dLbl>
              <c:idx val="48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3-4630-4212-8D7D-B9F353EE283F}"/>
                </c:ext>
              </c:extLst>
            </c:dLbl>
            <c:dLbl>
              <c:idx val="48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4-4630-4212-8D7D-B9F353EE283F}"/>
                </c:ext>
              </c:extLst>
            </c:dLbl>
            <c:dLbl>
              <c:idx val="49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5-4630-4212-8D7D-B9F353EE283F}"/>
                </c:ext>
              </c:extLst>
            </c:dLbl>
            <c:dLbl>
              <c:idx val="49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6-4630-4212-8D7D-B9F353EE283F}"/>
                </c:ext>
              </c:extLst>
            </c:dLbl>
            <c:dLbl>
              <c:idx val="49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7-4630-4212-8D7D-B9F353EE283F}"/>
                </c:ext>
              </c:extLst>
            </c:dLbl>
            <c:dLbl>
              <c:idx val="49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8-4630-4212-8D7D-B9F353EE283F}"/>
                </c:ext>
              </c:extLst>
            </c:dLbl>
            <c:dLbl>
              <c:idx val="49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9-4630-4212-8D7D-B9F353EE283F}"/>
                </c:ext>
              </c:extLst>
            </c:dLbl>
            <c:dLbl>
              <c:idx val="49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A-4630-4212-8D7D-B9F353EE283F}"/>
                </c:ext>
              </c:extLst>
            </c:dLbl>
            <c:dLbl>
              <c:idx val="49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B-4630-4212-8D7D-B9F353EE283F}"/>
                </c:ext>
              </c:extLst>
            </c:dLbl>
            <c:dLbl>
              <c:idx val="49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C-4630-4212-8D7D-B9F353EE283F}"/>
                </c:ext>
              </c:extLst>
            </c:dLbl>
            <c:dLbl>
              <c:idx val="49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D-4630-4212-8D7D-B9F353EE283F}"/>
                </c:ext>
              </c:extLst>
            </c:dLbl>
            <c:dLbl>
              <c:idx val="49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E-4630-4212-8D7D-B9F353EE283F}"/>
                </c:ext>
              </c:extLst>
            </c:dLbl>
            <c:dLbl>
              <c:idx val="49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F-4630-4212-8D7D-B9F353EE283F}"/>
                </c:ext>
              </c:extLst>
            </c:dLbl>
            <c:dLbl>
              <c:idx val="49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0-4630-4212-8D7D-B9F353EE283F}"/>
                </c:ext>
              </c:extLst>
            </c:dLbl>
            <c:dLbl>
              <c:idx val="49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1-4630-4212-8D7D-B9F353EE283F}"/>
                </c:ext>
              </c:extLst>
            </c:dLbl>
            <c:dLbl>
              <c:idx val="49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2-4630-4212-8D7D-B9F353EE283F}"/>
                </c:ext>
              </c:extLst>
            </c:dLbl>
            <c:dLbl>
              <c:idx val="49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3-4630-4212-8D7D-B9F353EE283F}"/>
                </c:ext>
              </c:extLst>
            </c:dLbl>
            <c:dLbl>
              <c:idx val="49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4-4630-4212-8D7D-B9F353EE283F}"/>
                </c:ext>
              </c:extLst>
            </c:dLbl>
            <c:dLbl>
              <c:idx val="49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5-4630-4212-8D7D-B9F353EE283F}"/>
                </c:ext>
              </c:extLst>
            </c:dLbl>
            <c:dLbl>
              <c:idx val="49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6-4630-4212-8D7D-B9F353EE283F}"/>
                </c:ext>
              </c:extLst>
            </c:dLbl>
            <c:dLbl>
              <c:idx val="49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7-4630-4212-8D7D-B9F353EE283F}"/>
                </c:ext>
              </c:extLst>
            </c:dLbl>
            <c:dLbl>
              <c:idx val="49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8-4630-4212-8D7D-B9F353EE283F}"/>
                </c:ext>
              </c:extLst>
            </c:dLbl>
            <c:dLbl>
              <c:idx val="49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9-4630-4212-8D7D-B9F353EE283F}"/>
                </c:ext>
              </c:extLst>
            </c:dLbl>
            <c:dLbl>
              <c:idx val="49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A-4630-4212-8D7D-B9F353EE283F}"/>
                </c:ext>
              </c:extLst>
            </c:dLbl>
            <c:dLbl>
              <c:idx val="49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B-4630-4212-8D7D-B9F353EE283F}"/>
                </c:ext>
              </c:extLst>
            </c:dLbl>
            <c:dLbl>
              <c:idx val="49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C-4630-4212-8D7D-B9F353EE283F}"/>
                </c:ext>
              </c:extLst>
            </c:dLbl>
            <c:dLbl>
              <c:idx val="49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D-4630-4212-8D7D-B9F353EE283F}"/>
                </c:ext>
              </c:extLst>
            </c:dLbl>
            <c:dLbl>
              <c:idx val="49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E-4630-4212-8D7D-B9F353EE283F}"/>
                </c:ext>
              </c:extLst>
            </c:dLbl>
            <c:dLbl>
              <c:idx val="49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F-4630-4212-8D7D-B9F353EE283F}"/>
                </c:ext>
              </c:extLst>
            </c:dLbl>
            <c:dLbl>
              <c:idx val="49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0-4630-4212-8D7D-B9F353EE283F}"/>
                </c:ext>
              </c:extLst>
            </c:dLbl>
            <c:dLbl>
              <c:idx val="49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1-4630-4212-8D7D-B9F353EE283F}"/>
                </c:ext>
              </c:extLst>
            </c:dLbl>
            <c:dLbl>
              <c:idx val="49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2-4630-4212-8D7D-B9F353EE283F}"/>
                </c:ext>
              </c:extLst>
            </c:dLbl>
            <c:dLbl>
              <c:idx val="49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3-4630-4212-8D7D-B9F353EE283F}"/>
                </c:ext>
              </c:extLst>
            </c:dLbl>
            <c:dLbl>
              <c:idx val="49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4-4630-4212-8D7D-B9F353EE283F}"/>
                </c:ext>
              </c:extLst>
            </c:dLbl>
            <c:dLbl>
              <c:idx val="49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5-4630-4212-8D7D-B9F353EE283F}"/>
                </c:ext>
              </c:extLst>
            </c:dLbl>
            <c:dLbl>
              <c:idx val="49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6-4630-4212-8D7D-B9F353EE283F}"/>
                </c:ext>
              </c:extLst>
            </c:dLbl>
            <c:dLbl>
              <c:idx val="49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7-4630-4212-8D7D-B9F353EE283F}"/>
                </c:ext>
              </c:extLst>
            </c:dLbl>
            <c:dLbl>
              <c:idx val="49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8-4630-4212-8D7D-B9F353EE283F}"/>
                </c:ext>
              </c:extLst>
            </c:dLbl>
            <c:dLbl>
              <c:idx val="49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9-4630-4212-8D7D-B9F353EE283F}"/>
                </c:ext>
              </c:extLst>
            </c:dLbl>
            <c:dLbl>
              <c:idx val="49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A-4630-4212-8D7D-B9F353EE283F}"/>
                </c:ext>
              </c:extLst>
            </c:dLbl>
            <c:dLbl>
              <c:idx val="49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B-4630-4212-8D7D-B9F353EE283F}"/>
                </c:ext>
              </c:extLst>
            </c:dLbl>
            <c:dLbl>
              <c:idx val="49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C-4630-4212-8D7D-B9F353EE283F}"/>
                </c:ext>
              </c:extLst>
            </c:dLbl>
            <c:dLbl>
              <c:idx val="49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D-4630-4212-8D7D-B9F353EE283F}"/>
                </c:ext>
              </c:extLst>
            </c:dLbl>
            <c:dLbl>
              <c:idx val="49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E-4630-4212-8D7D-B9F353EE283F}"/>
                </c:ext>
              </c:extLst>
            </c:dLbl>
            <c:dLbl>
              <c:idx val="49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F-4630-4212-8D7D-B9F353EE283F}"/>
                </c:ext>
              </c:extLst>
            </c:dLbl>
            <c:dLbl>
              <c:idx val="49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0-4630-4212-8D7D-B9F353EE283F}"/>
                </c:ext>
              </c:extLst>
            </c:dLbl>
            <c:dLbl>
              <c:idx val="49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1-4630-4212-8D7D-B9F353EE283F}"/>
                </c:ext>
              </c:extLst>
            </c:dLbl>
            <c:dLbl>
              <c:idx val="49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2-4630-4212-8D7D-B9F353EE283F}"/>
                </c:ext>
              </c:extLst>
            </c:dLbl>
            <c:dLbl>
              <c:idx val="49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3-4630-4212-8D7D-B9F353EE283F}"/>
                </c:ext>
              </c:extLst>
            </c:dLbl>
            <c:dLbl>
              <c:idx val="49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4-4630-4212-8D7D-B9F353EE283F}"/>
                </c:ext>
              </c:extLst>
            </c:dLbl>
            <c:dLbl>
              <c:idx val="49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5-4630-4212-8D7D-B9F353EE283F}"/>
                </c:ext>
              </c:extLst>
            </c:dLbl>
            <c:dLbl>
              <c:idx val="49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6-4630-4212-8D7D-B9F353EE283F}"/>
                </c:ext>
              </c:extLst>
            </c:dLbl>
            <c:dLbl>
              <c:idx val="49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7-4630-4212-8D7D-B9F353EE283F}"/>
                </c:ext>
              </c:extLst>
            </c:dLbl>
            <c:dLbl>
              <c:idx val="49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8-4630-4212-8D7D-B9F353EE283F}"/>
                </c:ext>
              </c:extLst>
            </c:dLbl>
            <c:dLbl>
              <c:idx val="49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9-4630-4212-8D7D-B9F353EE283F}"/>
                </c:ext>
              </c:extLst>
            </c:dLbl>
            <c:dLbl>
              <c:idx val="49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A-4630-4212-8D7D-B9F353EE283F}"/>
                </c:ext>
              </c:extLst>
            </c:dLbl>
            <c:dLbl>
              <c:idx val="49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B-4630-4212-8D7D-B9F353EE283F}"/>
                </c:ext>
              </c:extLst>
            </c:dLbl>
            <c:dLbl>
              <c:idx val="49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C-4630-4212-8D7D-B9F353EE283F}"/>
                </c:ext>
              </c:extLst>
            </c:dLbl>
            <c:dLbl>
              <c:idx val="49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D-4630-4212-8D7D-B9F353EE283F}"/>
                </c:ext>
              </c:extLst>
            </c:dLbl>
            <c:dLbl>
              <c:idx val="49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E-4630-4212-8D7D-B9F353EE283F}"/>
                </c:ext>
              </c:extLst>
            </c:dLbl>
            <c:dLbl>
              <c:idx val="49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F-4630-4212-8D7D-B9F353EE283F}"/>
                </c:ext>
              </c:extLst>
            </c:dLbl>
            <c:dLbl>
              <c:idx val="49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0-4630-4212-8D7D-B9F353EE283F}"/>
                </c:ext>
              </c:extLst>
            </c:dLbl>
            <c:dLbl>
              <c:idx val="49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1-4630-4212-8D7D-B9F353EE283F}"/>
                </c:ext>
              </c:extLst>
            </c:dLbl>
            <c:dLbl>
              <c:idx val="49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2-4630-4212-8D7D-B9F353EE283F}"/>
                </c:ext>
              </c:extLst>
            </c:dLbl>
            <c:dLbl>
              <c:idx val="49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3-4630-4212-8D7D-B9F353EE283F}"/>
                </c:ext>
              </c:extLst>
            </c:dLbl>
            <c:dLbl>
              <c:idx val="49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4-4630-4212-8D7D-B9F353EE283F}"/>
                </c:ext>
              </c:extLst>
            </c:dLbl>
            <c:dLbl>
              <c:idx val="49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5-4630-4212-8D7D-B9F353EE283F}"/>
                </c:ext>
              </c:extLst>
            </c:dLbl>
            <c:dLbl>
              <c:idx val="49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6-4630-4212-8D7D-B9F353EE283F}"/>
                </c:ext>
              </c:extLst>
            </c:dLbl>
            <c:dLbl>
              <c:idx val="49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7-4630-4212-8D7D-B9F353EE283F}"/>
                </c:ext>
              </c:extLst>
            </c:dLbl>
            <c:dLbl>
              <c:idx val="49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8-4630-4212-8D7D-B9F353EE283F}"/>
                </c:ext>
              </c:extLst>
            </c:dLbl>
            <c:dLbl>
              <c:idx val="49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9-4630-4212-8D7D-B9F353EE283F}"/>
                </c:ext>
              </c:extLst>
            </c:dLbl>
            <c:dLbl>
              <c:idx val="49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A-4630-4212-8D7D-B9F353EE283F}"/>
                </c:ext>
              </c:extLst>
            </c:dLbl>
            <c:dLbl>
              <c:idx val="49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B-4630-4212-8D7D-B9F353EE283F}"/>
                </c:ext>
              </c:extLst>
            </c:dLbl>
            <c:dLbl>
              <c:idx val="49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C-4630-4212-8D7D-B9F353EE283F}"/>
                </c:ext>
              </c:extLst>
            </c:dLbl>
            <c:dLbl>
              <c:idx val="49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D-4630-4212-8D7D-B9F353EE283F}"/>
                </c:ext>
              </c:extLst>
            </c:dLbl>
            <c:dLbl>
              <c:idx val="49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E-4630-4212-8D7D-B9F353EE283F}"/>
                </c:ext>
              </c:extLst>
            </c:dLbl>
            <c:dLbl>
              <c:idx val="49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F-4630-4212-8D7D-B9F353EE283F}"/>
                </c:ext>
              </c:extLst>
            </c:dLbl>
            <c:dLbl>
              <c:idx val="49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0-4630-4212-8D7D-B9F353EE283F}"/>
                </c:ext>
              </c:extLst>
            </c:dLbl>
            <c:dLbl>
              <c:idx val="49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1-4630-4212-8D7D-B9F353EE283F}"/>
                </c:ext>
              </c:extLst>
            </c:dLbl>
            <c:dLbl>
              <c:idx val="49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2-4630-4212-8D7D-B9F353EE283F}"/>
                </c:ext>
              </c:extLst>
            </c:dLbl>
            <c:dLbl>
              <c:idx val="49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3-4630-4212-8D7D-B9F353EE283F}"/>
                </c:ext>
              </c:extLst>
            </c:dLbl>
            <c:dLbl>
              <c:idx val="49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4-4630-4212-8D7D-B9F353EE283F}"/>
                </c:ext>
              </c:extLst>
            </c:dLbl>
            <c:dLbl>
              <c:idx val="49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5-4630-4212-8D7D-B9F353EE283F}"/>
                </c:ext>
              </c:extLst>
            </c:dLbl>
            <c:dLbl>
              <c:idx val="49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6-4630-4212-8D7D-B9F353EE283F}"/>
                </c:ext>
              </c:extLst>
            </c:dLbl>
            <c:dLbl>
              <c:idx val="49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7-4630-4212-8D7D-B9F353EE283F}"/>
                </c:ext>
              </c:extLst>
            </c:dLbl>
            <c:dLbl>
              <c:idx val="49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8-4630-4212-8D7D-B9F353EE283F}"/>
                </c:ext>
              </c:extLst>
            </c:dLbl>
            <c:dLbl>
              <c:idx val="49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9-4630-4212-8D7D-B9F353EE283F}"/>
                </c:ext>
              </c:extLst>
            </c:dLbl>
            <c:dLbl>
              <c:idx val="49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A-4630-4212-8D7D-B9F353EE283F}"/>
                </c:ext>
              </c:extLst>
            </c:dLbl>
            <c:dLbl>
              <c:idx val="49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B-4630-4212-8D7D-B9F353EE283F}"/>
                </c:ext>
              </c:extLst>
            </c:dLbl>
            <c:dLbl>
              <c:idx val="49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C-4630-4212-8D7D-B9F353EE283F}"/>
                </c:ext>
              </c:extLst>
            </c:dLbl>
            <c:dLbl>
              <c:idx val="49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D-4630-4212-8D7D-B9F353EE283F}"/>
                </c:ext>
              </c:extLst>
            </c:dLbl>
            <c:dLbl>
              <c:idx val="49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E-4630-4212-8D7D-B9F353EE283F}"/>
                </c:ext>
              </c:extLst>
            </c:dLbl>
            <c:dLbl>
              <c:idx val="49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F-4630-4212-8D7D-B9F353EE283F}"/>
                </c:ext>
              </c:extLst>
            </c:dLbl>
            <c:dLbl>
              <c:idx val="49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0-4630-4212-8D7D-B9F353EE283F}"/>
                </c:ext>
              </c:extLst>
            </c:dLbl>
            <c:dLbl>
              <c:idx val="49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1-4630-4212-8D7D-B9F353EE283F}"/>
                </c:ext>
              </c:extLst>
            </c:dLbl>
            <c:dLbl>
              <c:idx val="49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2-4630-4212-8D7D-B9F353EE283F}"/>
                </c:ext>
              </c:extLst>
            </c:dLbl>
            <c:dLbl>
              <c:idx val="49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3-4630-4212-8D7D-B9F353EE283F}"/>
                </c:ext>
              </c:extLst>
            </c:dLbl>
            <c:dLbl>
              <c:idx val="49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4-4630-4212-8D7D-B9F353EE283F}"/>
                </c:ext>
              </c:extLst>
            </c:dLbl>
            <c:dLbl>
              <c:idx val="49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5-4630-4212-8D7D-B9F353EE283F}"/>
                </c:ext>
              </c:extLst>
            </c:dLbl>
            <c:dLbl>
              <c:idx val="49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6-4630-4212-8D7D-B9F353EE283F}"/>
                </c:ext>
              </c:extLst>
            </c:dLbl>
            <c:dLbl>
              <c:idx val="49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7-4630-4212-8D7D-B9F353EE283F}"/>
                </c:ext>
              </c:extLst>
            </c:dLbl>
            <c:dLbl>
              <c:idx val="49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8-4630-4212-8D7D-B9F353EE283F}"/>
                </c:ext>
              </c:extLst>
            </c:dLbl>
            <c:dLbl>
              <c:idx val="50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9-4630-4212-8D7D-B9F353EE283F}"/>
                </c:ext>
              </c:extLst>
            </c:dLbl>
            <c:dLbl>
              <c:idx val="50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A-4630-4212-8D7D-B9F353EE283F}"/>
                </c:ext>
              </c:extLst>
            </c:dLbl>
            <c:dLbl>
              <c:idx val="50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B-4630-4212-8D7D-B9F353EE283F}"/>
                </c:ext>
              </c:extLst>
            </c:dLbl>
            <c:dLbl>
              <c:idx val="50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C-4630-4212-8D7D-B9F353EE283F}"/>
                </c:ext>
              </c:extLst>
            </c:dLbl>
            <c:dLbl>
              <c:idx val="50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D-4630-4212-8D7D-B9F353EE283F}"/>
                </c:ext>
              </c:extLst>
            </c:dLbl>
            <c:dLbl>
              <c:idx val="50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E-4630-4212-8D7D-B9F353EE283F}"/>
                </c:ext>
              </c:extLst>
            </c:dLbl>
            <c:dLbl>
              <c:idx val="50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F-4630-4212-8D7D-B9F353EE283F}"/>
                </c:ext>
              </c:extLst>
            </c:dLbl>
            <c:dLbl>
              <c:idx val="50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0-4630-4212-8D7D-B9F353EE283F}"/>
                </c:ext>
              </c:extLst>
            </c:dLbl>
            <c:dLbl>
              <c:idx val="50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1-4630-4212-8D7D-B9F353EE283F}"/>
                </c:ext>
              </c:extLst>
            </c:dLbl>
            <c:dLbl>
              <c:idx val="50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2-4630-4212-8D7D-B9F353EE283F}"/>
                </c:ext>
              </c:extLst>
            </c:dLbl>
            <c:dLbl>
              <c:idx val="50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3-4630-4212-8D7D-B9F353EE283F}"/>
                </c:ext>
              </c:extLst>
            </c:dLbl>
            <c:dLbl>
              <c:idx val="50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4-4630-4212-8D7D-B9F353EE283F}"/>
                </c:ext>
              </c:extLst>
            </c:dLbl>
            <c:dLbl>
              <c:idx val="50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5-4630-4212-8D7D-B9F353EE283F}"/>
                </c:ext>
              </c:extLst>
            </c:dLbl>
            <c:dLbl>
              <c:idx val="50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6-4630-4212-8D7D-B9F353EE283F}"/>
                </c:ext>
              </c:extLst>
            </c:dLbl>
            <c:dLbl>
              <c:idx val="50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7-4630-4212-8D7D-B9F353EE283F}"/>
                </c:ext>
              </c:extLst>
            </c:dLbl>
            <c:dLbl>
              <c:idx val="50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8-4630-4212-8D7D-B9F353EE283F}"/>
                </c:ext>
              </c:extLst>
            </c:dLbl>
            <c:dLbl>
              <c:idx val="50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9-4630-4212-8D7D-B9F353EE283F}"/>
                </c:ext>
              </c:extLst>
            </c:dLbl>
            <c:dLbl>
              <c:idx val="50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A-4630-4212-8D7D-B9F353EE283F}"/>
                </c:ext>
              </c:extLst>
            </c:dLbl>
            <c:dLbl>
              <c:idx val="50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B-4630-4212-8D7D-B9F353EE283F}"/>
                </c:ext>
              </c:extLst>
            </c:dLbl>
            <c:dLbl>
              <c:idx val="50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C-4630-4212-8D7D-B9F353EE283F}"/>
                </c:ext>
              </c:extLst>
            </c:dLbl>
            <c:dLbl>
              <c:idx val="50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D-4630-4212-8D7D-B9F353EE283F}"/>
                </c:ext>
              </c:extLst>
            </c:dLbl>
            <c:dLbl>
              <c:idx val="50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E-4630-4212-8D7D-B9F353EE283F}"/>
                </c:ext>
              </c:extLst>
            </c:dLbl>
            <c:dLbl>
              <c:idx val="50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F-4630-4212-8D7D-B9F353EE283F}"/>
                </c:ext>
              </c:extLst>
            </c:dLbl>
            <c:dLbl>
              <c:idx val="50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0-4630-4212-8D7D-B9F353EE283F}"/>
                </c:ext>
              </c:extLst>
            </c:dLbl>
            <c:dLbl>
              <c:idx val="50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1-4630-4212-8D7D-B9F353EE283F}"/>
                </c:ext>
              </c:extLst>
            </c:dLbl>
            <c:dLbl>
              <c:idx val="50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2-4630-4212-8D7D-B9F353EE283F}"/>
                </c:ext>
              </c:extLst>
            </c:dLbl>
            <c:dLbl>
              <c:idx val="50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3-4630-4212-8D7D-B9F353EE283F}"/>
                </c:ext>
              </c:extLst>
            </c:dLbl>
            <c:dLbl>
              <c:idx val="50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4-4630-4212-8D7D-B9F353EE283F}"/>
                </c:ext>
              </c:extLst>
            </c:dLbl>
            <c:dLbl>
              <c:idx val="50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5-4630-4212-8D7D-B9F353EE283F}"/>
                </c:ext>
              </c:extLst>
            </c:dLbl>
            <c:dLbl>
              <c:idx val="50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6-4630-4212-8D7D-B9F353EE283F}"/>
                </c:ext>
              </c:extLst>
            </c:dLbl>
            <c:dLbl>
              <c:idx val="50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7-4630-4212-8D7D-B9F353EE283F}"/>
                </c:ext>
              </c:extLst>
            </c:dLbl>
            <c:dLbl>
              <c:idx val="50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8-4630-4212-8D7D-B9F353EE283F}"/>
                </c:ext>
              </c:extLst>
            </c:dLbl>
            <c:dLbl>
              <c:idx val="50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9-4630-4212-8D7D-B9F353EE283F}"/>
                </c:ext>
              </c:extLst>
            </c:dLbl>
            <c:dLbl>
              <c:idx val="50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A-4630-4212-8D7D-B9F353EE283F}"/>
                </c:ext>
              </c:extLst>
            </c:dLbl>
            <c:dLbl>
              <c:idx val="50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B-4630-4212-8D7D-B9F353EE283F}"/>
                </c:ext>
              </c:extLst>
            </c:dLbl>
            <c:dLbl>
              <c:idx val="50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C-4630-4212-8D7D-B9F353EE283F}"/>
                </c:ext>
              </c:extLst>
            </c:dLbl>
            <c:dLbl>
              <c:idx val="50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D-4630-4212-8D7D-B9F353EE283F}"/>
                </c:ext>
              </c:extLst>
            </c:dLbl>
            <c:dLbl>
              <c:idx val="50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E-4630-4212-8D7D-B9F353EE283F}"/>
                </c:ext>
              </c:extLst>
            </c:dLbl>
            <c:dLbl>
              <c:idx val="50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F-4630-4212-8D7D-B9F353EE283F}"/>
                </c:ext>
              </c:extLst>
            </c:dLbl>
            <c:dLbl>
              <c:idx val="50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0-4630-4212-8D7D-B9F353EE283F}"/>
                </c:ext>
              </c:extLst>
            </c:dLbl>
            <c:dLbl>
              <c:idx val="50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1-4630-4212-8D7D-B9F353EE283F}"/>
                </c:ext>
              </c:extLst>
            </c:dLbl>
            <c:dLbl>
              <c:idx val="50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2-4630-4212-8D7D-B9F353EE283F}"/>
                </c:ext>
              </c:extLst>
            </c:dLbl>
            <c:dLbl>
              <c:idx val="50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3-4630-4212-8D7D-B9F353EE283F}"/>
                </c:ext>
              </c:extLst>
            </c:dLbl>
            <c:dLbl>
              <c:idx val="50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4-4630-4212-8D7D-B9F353EE283F}"/>
                </c:ext>
              </c:extLst>
            </c:dLbl>
            <c:dLbl>
              <c:idx val="50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5-4630-4212-8D7D-B9F353EE283F}"/>
                </c:ext>
              </c:extLst>
            </c:dLbl>
            <c:dLbl>
              <c:idx val="50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6-4630-4212-8D7D-B9F353EE283F}"/>
                </c:ext>
              </c:extLst>
            </c:dLbl>
            <c:dLbl>
              <c:idx val="50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7-4630-4212-8D7D-B9F353EE283F}"/>
                </c:ext>
              </c:extLst>
            </c:dLbl>
            <c:dLbl>
              <c:idx val="50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8-4630-4212-8D7D-B9F353EE283F}"/>
                </c:ext>
              </c:extLst>
            </c:dLbl>
            <c:dLbl>
              <c:idx val="50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9-4630-4212-8D7D-B9F353EE283F}"/>
                </c:ext>
              </c:extLst>
            </c:dLbl>
            <c:dLbl>
              <c:idx val="50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A-4630-4212-8D7D-B9F353EE283F}"/>
                </c:ext>
              </c:extLst>
            </c:dLbl>
            <c:dLbl>
              <c:idx val="50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B-4630-4212-8D7D-B9F353EE283F}"/>
                </c:ext>
              </c:extLst>
            </c:dLbl>
            <c:dLbl>
              <c:idx val="50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C-4630-4212-8D7D-B9F353EE283F}"/>
                </c:ext>
              </c:extLst>
            </c:dLbl>
            <c:dLbl>
              <c:idx val="50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D-4630-4212-8D7D-B9F353EE283F}"/>
                </c:ext>
              </c:extLst>
            </c:dLbl>
            <c:dLbl>
              <c:idx val="50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E-4630-4212-8D7D-B9F353EE283F}"/>
                </c:ext>
              </c:extLst>
            </c:dLbl>
            <c:dLbl>
              <c:idx val="50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F-4630-4212-8D7D-B9F353EE283F}"/>
                </c:ext>
              </c:extLst>
            </c:dLbl>
            <c:dLbl>
              <c:idx val="50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0-4630-4212-8D7D-B9F353EE283F}"/>
                </c:ext>
              </c:extLst>
            </c:dLbl>
            <c:dLbl>
              <c:idx val="50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1-4630-4212-8D7D-B9F353EE283F}"/>
                </c:ext>
              </c:extLst>
            </c:dLbl>
            <c:dLbl>
              <c:idx val="50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2-4630-4212-8D7D-B9F353EE283F}"/>
                </c:ext>
              </c:extLst>
            </c:dLbl>
            <c:dLbl>
              <c:idx val="50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3-4630-4212-8D7D-B9F353EE283F}"/>
                </c:ext>
              </c:extLst>
            </c:dLbl>
            <c:dLbl>
              <c:idx val="50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4-4630-4212-8D7D-B9F353EE283F}"/>
                </c:ext>
              </c:extLst>
            </c:dLbl>
            <c:dLbl>
              <c:idx val="50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5-4630-4212-8D7D-B9F353EE283F}"/>
                </c:ext>
              </c:extLst>
            </c:dLbl>
            <c:dLbl>
              <c:idx val="50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6-4630-4212-8D7D-B9F353EE283F}"/>
                </c:ext>
              </c:extLst>
            </c:dLbl>
            <c:dLbl>
              <c:idx val="50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7-4630-4212-8D7D-B9F353EE283F}"/>
                </c:ext>
              </c:extLst>
            </c:dLbl>
            <c:dLbl>
              <c:idx val="50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8-4630-4212-8D7D-B9F353EE283F}"/>
                </c:ext>
              </c:extLst>
            </c:dLbl>
            <c:dLbl>
              <c:idx val="50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9-4630-4212-8D7D-B9F353EE283F}"/>
                </c:ext>
              </c:extLst>
            </c:dLbl>
            <c:dLbl>
              <c:idx val="50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A-4630-4212-8D7D-B9F353EE283F}"/>
                </c:ext>
              </c:extLst>
            </c:dLbl>
            <c:dLbl>
              <c:idx val="50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B-4630-4212-8D7D-B9F353EE283F}"/>
                </c:ext>
              </c:extLst>
            </c:dLbl>
            <c:dLbl>
              <c:idx val="50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C-4630-4212-8D7D-B9F353EE283F}"/>
                </c:ext>
              </c:extLst>
            </c:dLbl>
            <c:dLbl>
              <c:idx val="50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D-4630-4212-8D7D-B9F353EE283F}"/>
                </c:ext>
              </c:extLst>
            </c:dLbl>
            <c:dLbl>
              <c:idx val="50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E-4630-4212-8D7D-B9F353EE283F}"/>
                </c:ext>
              </c:extLst>
            </c:dLbl>
            <c:dLbl>
              <c:idx val="50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F-4630-4212-8D7D-B9F353EE283F}"/>
                </c:ext>
              </c:extLst>
            </c:dLbl>
            <c:dLbl>
              <c:idx val="50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0-4630-4212-8D7D-B9F353EE283F}"/>
                </c:ext>
              </c:extLst>
            </c:dLbl>
            <c:dLbl>
              <c:idx val="50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1-4630-4212-8D7D-B9F353EE283F}"/>
                </c:ext>
              </c:extLst>
            </c:dLbl>
            <c:dLbl>
              <c:idx val="50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2-4630-4212-8D7D-B9F353EE283F}"/>
                </c:ext>
              </c:extLst>
            </c:dLbl>
            <c:dLbl>
              <c:idx val="50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3-4630-4212-8D7D-B9F353EE283F}"/>
                </c:ext>
              </c:extLst>
            </c:dLbl>
            <c:dLbl>
              <c:idx val="50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4-4630-4212-8D7D-B9F353EE283F}"/>
                </c:ext>
              </c:extLst>
            </c:dLbl>
            <c:dLbl>
              <c:idx val="50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5-4630-4212-8D7D-B9F353EE283F}"/>
                </c:ext>
              </c:extLst>
            </c:dLbl>
            <c:dLbl>
              <c:idx val="50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6-4630-4212-8D7D-B9F353EE283F}"/>
                </c:ext>
              </c:extLst>
            </c:dLbl>
            <c:dLbl>
              <c:idx val="50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7-4630-4212-8D7D-B9F353EE283F}"/>
                </c:ext>
              </c:extLst>
            </c:dLbl>
            <c:dLbl>
              <c:idx val="50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8-4630-4212-8D7D-B9F353EE283F}"/>
                </c:ext>
              </c:extLst>
            </c:dLbl>
            <c:dLbl>
              <c:idx val="50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9-4630-4212-8D7D-B9F353EE283F}"/>
                </c:ext>
              </c:extLst>
            </c:dLbl>
            <c:dLbl>
              <c:idx val="50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A-4630-4212-8D7D-B9F353EE283F}"/>
                </c:ext>
              </c:extLst>
            </c:dLbl>
            <c:dLbl>
              <c:idx val="50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B-4630-4212-8D7D-B9F353EE283F}"/>
                </c:ext>
              </c:extLst>
            </c:dLbl>
            <c:dLbl>
              <c:idx val="50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C-4630-4212-8D7D-B9F353EE283F}"/>
                </c:ext>
              </c:extLst>
            </c:dLbl>
            <c:dLbl>
              <c:idx val="50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D-4630-4212-8D7D-B9F353EE283F}"/>
                </c:ext>
              </c:extLst>
            </c:dLbl>
            <c:dLbl>
              <c:idx val="50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E-4630-4212-8D7D-B9F353EE283F}"/>
                </c:ext>
              </c:extLst>
            </c:dLbl>
            <c:dLbl>
              <c:idx val="50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F-4630-4212-8D7D-B9F353EE283F}"/>
                </c:ext>
              </c:extLst>
            </c:dLbl>
            <c:dLbl>
              <c:idx val="50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0-4630-4212-8D7D-B9F353EE283F}"/>
                </c:ext>
              </c:extLst>
            </c:dLbl>
            <c:dLbl>
              <c:idx val="50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1-4630-4212-8D7D-B9F353EE283F}"/>
                </c:ext>
              </c:extLst>
            </c:dLbl>
            <c:dLbl>
              <c:idx val="50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2-4630-4212-8D7D-B9F353EE283F}"/>
                </c:ext>
              </c:extLst>
            </c:dLbl>
            <c:dLbl>
              <c:idx val="50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3-4630-4212-8D7D-B9F353EE283F}"/>
                </c:ext>
              </c:extLst>
            </c:dLbl>
            <c:dLbl>
              <c:idx val="50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4-4630-4212-8D7D-B9F353EE283F}"/>
                </c:ext>
              </c:extLst>
            </c:dLbl>
            <c:dLbl>
              <c:idx val="50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5-4630-4212-8D7D-B9F353EE283F}"/>
                </c:ext>
              </c:extLst>
            </c:dLbl>
            <c:dLbl>
              <c:idx val="50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6-4630-4212-8D7D-B9F353EE283F}"/>
                </c:ext>
              </c:extLst>
            </c:dLbl>
            <c:dLbl>
              <c:idx val="50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7-4630-4212-8D7D-B9F353EE283F}"/>
                </c:ext>
              </c:extLst>
            </c:dLbl>
            <c:dLbl>
              <c:idx val="50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8-4630-4212-8D7D-B9F353EE283F}"/>
                </c:ext>
              </c:extLst>
            </c:dLbl>
            <c:dLbl>
              <c:idx val="50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9-4630-4212-8D7D-B9F353EE283F}"/>
                </c:ext>
              </c:extLst>
            </c:dLbl>
            <c:dLbl>
              <c:idx val="50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A-4630-4212-8D7D-B9F353EE283F}"/>
                </c:ext>
              </c:extLst>
            </c:dLbl>
            <c:dLbl>
              <c:idx val="50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B-4630-4212-8D7D-B9F353EE283F}"/>
                </c:ext>
              </c:extLst>
            </c:dLbl>
            <c:dLbl>
              <c:idx val="50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C-4630-4212-8D7D-B9F353EE283F}"/>
                </c:ext>
              </c:extLst>
            </c:dLbl>
            <c:dLbl>
              <c:idx val="51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D-4630-4212-8D7D-B9F353EE283F}"/>
                </c:ext>
              </c:extLst>
            </c:dLbl>
            <c:dLbl>
              <c:idx val="51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E-4630-4212-8D7D-B9F353EE283F}"/>
                </c:ext>
              </c:extLst>
            </c:dLbl>
            <c:dLbl>
              <c:idx val="51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F-4630-4212-8D7D-B9F353EE283F}"/>
                </c:ext>
              </c:extLst>
            </c:dLbl>
            <c:dLbl>
              <c:idx val="51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0-4630-4212-8D7D-B9F353EE283F}"/>
                </c:ext>
              </c:extLst>
            </c:dLbl>
            <c:dLbl>
              <c:idx val="51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1-4630-4212-8D7D-B9F353EE283F}"/>
                </c:ext>
              </c:extLst>
            </c:dLbl>
            <c:dLbl>
              <c:idx val="51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2-4630-4212-8D7D-B9F353EE283F}"/>
                </c:ext>
              </c:extLst>
            </c:dLbl>
            <c:dLbl>
              <c:idx val="51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3-4630-4212-8D7D-B9F353EE283F}"/>
                </c:ext>
              </c:extLst>
            </c:dLbl>
            <c:dLbl>
              <c:idx val="51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4-4630-4212-8D7D-B9F353EE283F}"/>
                </c:ext>
              </c:extLst>
            </c:dLbl>
            <c:dLbl>
              <c:idx val="51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5-4630-4212-8D7D-B9F353EE283F}"/>
                </c:ext>
              </c:extLst>
            </c:dLbl>
            <c:dLbl>
              <c:idx val="51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6-4630-4212-8D7D-B9F353EE283F}"/>
                </c:ext>
              </c:extLst>
            </c:dLbl>
            <c:dLbl>
              <c:idx val="51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7-4630-4212-8D7D-B9F353EE283F}"/>
                </c:ext>
              </c:extLst>
            </c:dLbl>
            <c:dLbl>
              <c:idx val="51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8-4630-4212-8D7D-B9F353EE283F}"/>
                </c:ext>
              </c:extLst>
            </c:dLbl>
            <c:dLbl>
              <c:idx val="51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9-4630-4212-8D7D-B9F353EE283F}"/>
                </c:ext>
              </c:extLst>
            </c:dLbl>
            <c:dLbl>
              <c:idx val="51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A-4630-4212-8D7D-B9F353EE283F}"/>
                </c:ext>
              </c:extLst>
            </c:dLbl>
            <c:dLbl>
              <c:idx val="51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B-4630-4212-8D7D-B9F353EE283F}"/>
                </c:ext>
              </c:extLst>
            </c:dLbl>
            <c:dLbl>
              <c:idx val="51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C-4630-4212-8D7D-B9F353EE283F}"/>
                </c:ext>
              </c:extLst>
            </c:dLbl>
            <c:dLbl>
              <c:idx val="51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D-4630-4212-8D7D-B9F353EE283F}"/>
                </c:ext>
              </c:extLst>
            </c:dLbl>
            <c:dLbl>
              <c:idx val="51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E-4630-4212-8D7D-B9F353EE283F}"/>
                </c:ext>
              </c:extLst>
            </c:dLbl>
            <c:dLbl>
              <c:idx val="51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F-4630-4212-8D7D-B9F353EE283F}"/>
                </c:ext>
              </c:extLst>
            </c:dLbl>
            <c:dLbl>
              <c:idx val="51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0-4630-4212-8D7D-B9F353EE283F}"/>
                </c:ext>
              </c:extLst>
            </c:dLbl>
            <c:dLbl>
              <c:idx val="51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1-4630-4212-8D7D-B9F353EE283F}"/>
                </c:ext>
              </c:extLst>
            </c:dLbl>
            <c:dLbl>
              <c:idx val="51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2-4630-4212-8D7D-B9F353EE283F}"/>
                </c:ext>
              </c:extLst>
            </c:dLbl>
            <c:dLbl>
              <c:idx val="51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3-4630-4212-8D7D-B9F353EE283F}"/>
                </c:ext>
              </c:extLst>
            </c:dLbl>
            <c:dLbl>
              <c:idx val="51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4-4630-4212-8D7D-B9F353EE283F}"/>
                </c:ext>
              </c:extLst>
            </c:dLbl>
            <c:dLbl>
              <c:idx val="51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5-4630-4212-8D7D-B9F353EE283F}"/>
                </c:ext>
              </c:extLst>
            </c:dLbl>
            <c:dLbl>
              <c:idx val="51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6-4630-4212-8D7D-B9F353EE283F}"/>
                </c:ext>
              </c:extLst>
            </c:dLbl>
            <c:dLbl>
              <c:idx val="51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7-4630-4212-8D7D-B9F353EE283F}"/>
                </c:ext>
              </c:extLst>
            </c:dLbl>
            <c:dLbl>
              <c:idx val="51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8-4630-4212-8D7D-B9F353EE283F}"/>
                </c:ext>
              </c:extLst>
            </c:dLbl>
            <c:dLbl>
              <c:idx val="51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9-4630-4212-8D7D-B9F353EE283F}"/>
                </c:ext>
              </c:extLst>
            </c:dLbl>
            <c:dLbl>
              <c:idx val="51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A-4630-4212-8D7D-B9F353EE283F}"/>
                </c:ext>
              </c:extLst>
            </c:dLbl>
            <c:dLbl>
              <c:idx val="51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B-4630-4212-8D7D-B9F353EE283F}"/>
                </c:ext>
              </c:extLst>
            </c:dLbl>
            <c:dLbl>
              <c:idx val="51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C-4630-4212-8D7D-B9F353EE283F}"/>
                </c:ext>
              </c:extLst>
            </c:dLbl>
            <c:dLbl>
              <c:idx val="51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D-4630-4212-8D7D-B9F353EE283F}"/>
                </c:ext>
              </c:extLst>
            </c:dLbl>
            <c:dLbl>
              <c:idx val="51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E-4630-4212-8D7D-B9F353EE283F}"/>
                </c:ext>
              </c:extLst>
            </c:dLbl>
            <c:dLbl>
              <c:idx val="51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F-4630-4212-8D7D-B9F353EE283F}"/>
                </c:ext>
              </c:extLst>
            </c:dLbl>
            <c:dLbl>
              <c:idx val="51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0-4630-4212-8D7D-B9F353EE283F}"/>
                </c:ext>
              </c:extLst>
            </c:dLbl>
            <c:dLbl>
              <c:idx val="51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1-4630-4212-8D7D-B9F353EE283F}"/>
                </c:ext>
              </c:extLst>
            </c:dLbl>
            <c:dLbl>
              <c:idx val="51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2-4630-4212-8D7D-B9F353EE283F}"/>
                </c:ext>
              </c:extLst>
            </c:dLbl>
            <c:dLbl>
              <c:idx val="51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3-4630-4212-8D7D-B9F353EE283F}"/>
                </c:ext>
              </c:extLst>
            </c:dLbl>
            <c:dLbl>
              <c:idx val="51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4-4630-4212-8D7D-B9F353EE283F}"/>
                </c:ext>
              </c:extLst>
            </c:dLbl>
            <c:dLbl>
              <c:idx val="51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5-4630-4212-8D7D-B9F353EE283F}"/>
                </c:ext>
              </c:extLst>
            </c:dLbl>
            <c:dLbl>
              <c:idx val="51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6-4630-4212-8D7D-B9F353EE283F}"/>
                </c:ext>
              </c:extLst>
            </c:dLbl>
            <c:dLbl>
              <c:idx val="51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7-4630-4212-8D7D-B9F353EE283F}"/>
                </c:ext>
              </c:extLst>
            </c:dLbl>
            <c:dLbl>
              <c:idx val="51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8-4630-4212-8D7D-B9F353EE283F}"/>
                </c:ext>
              </c:extLst>
            </c:dLbl>
            <c:dLbl>
              <c:idx val="51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9-4630-4212-8D7D-B9F353EE283F}"/>
                </c:ext>
              </c:extLst>
            </c:dLbl>
            <c:dLbl>
              <c:idx val="51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A-4630-4212-8D7D-B9F353EE283F}"/>
                </c:ext>
              </c:extLst>
            </c:dLbl>
            <c:dLbl>
              <c:idx val="51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B-4630-4212-8D7D-B9F353EE283F}"/>
                </c:ext>
              </c:extLst>
            </c:dLbl>
            <c:dLbl>
              <c:idx val="51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C-4630-4212-8D7D-B9F353EE283F}"/>
                </c:ext>
              </c:extLst>
            </c:dLbl>
            <c:dLbl>
              <c:idx val="51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D-4630-4212-8D7D-B9F353EE283F}"/>
                </c:ext>
              </c:extLst>
            </c:dLbl>
            <c:dLbl>
              <c:idx val="51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E-4630-4212-8D7D-B9F353EE283F}"/>
                </c:ext>
              </c:extLst>
            </c:dLbl>
            <c:dLbl>
              <c:idx val="51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F-4630-4212-8D7D-B9F353EE283F}"/>
                </c:ext>
              </c:extLst>
            </c:dLbl>
            <c:dLbl>
              <c:idx val="51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0-4630-4212-8D7D-B9F353EE283F}"/>
                </c:ext>
              </c:extLst>
            </c:dLbl>
            <c:dLbl>
              <c:idx val="51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1-4630-4212-8D7D-B9F353EE283F}"/>
                </c:ext>
              </c:extLst>
            </c:dLbl>
            <c:dLbl>
              <c:idx val="51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2-4630-4212-8D7D-B9F353EE283F}"/>
                </c:ext>
              </c:extLst>
            </c:dLbl>
            <c:dLbl>
              <c:idx val="51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3-4630-4212-8D7D-B9F353EE283F}"/>
                </c:ext>
              </c:extLst>
            </c:dLbl>
            <c:dLbl>
              <c:idx val="51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4-4630-4212-8D7D-B9F353EE283F}"/>
                </c:ext>
              </c:extLst>
            </c:dLbl>
            <c:dLbl>
              <c:idx val="51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5-4630-4212-8D7D-B9F353EE283F}"/>
                </c:ext>
              </c:extLst>
            </c:dLbl>
            <c:dLbl>
              <c:idx val="51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6-4630-4212-8D7D-B9F353EE283F}"/>
                </c:ext>
              </c:extLst>
            </c:dLbl>
            <c:dLbl>
              <c:idx val="51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7-4630-4212-8D7D-B9F353EE283F}"/>
                </c:ext>
              </c:extLst>
            </c:dLbl>
            <c:dLbl>
              <c:idx val="51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8-4630-4212-8D7D-B9F353EE283F}"/>
                </c:ext>
              </c:extLst>
            </c:dLbl>
            <c:dLbl>
              <c:idx val="51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9-4630-4212-8D7D-B9F353EE283F}"/>
                </c:ext>
              </c:extLst>
            </c:dLbl>
            <c:dLbl>
              <c:idx val="51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A-4630-4212-8D7D-B9F353EE283F}"/>
                </c:ext>
              </c:extLst>
            </c:dLbl>
            <c:dLbl>
              <c:idx val="51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B-4630-4212-8D7D-B9F353EE283F}"/>
                </c:ext>
              </c:extLst>
            </c:dLbl>
            <c:dLbl>
              <c:idx val="51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C-4630-4212-8D7D-B9F353EE283F}"/>
                </c:ext>
              </c:extLst>
            </c:dLbl>
            <c:dLbl>
              <c:idx val="51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D-4630-4212-8D7D-B9F353EE283F}"/>
                </c:ext>
              </c:extLst>
            </c:dLbl>
            <c:dLbl>
              <c:idx val="51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E-4630-4212-8D7D-B9F353EE283F}"/>
                </c:ext>
              </c:extLst>
            </c:dLbl>
            <c:dLbl>
              <c:idx val="51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F-4630-4212-8D7D-B9F353EE283F}"/>
                </c:ext>
              </c:extLst>
            </c:dLbl>
            <c:dLbl>
              <c:idx val="51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0-4630-4212-8D7D-B9F353EE283F}"/>
                </c:ext>
              </c:extLst>
            </c:dLbl>
            <c:dLbl>
              <c:idx val="51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1-4630-4212-8D7D-B9F353EE283F}"/>
                </c:ext>
              </c:extLst>
            </c:dLbl>
            <c:dLbl>
              <c:idx val="51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2-4630-4212-8D7D-B9F353EE283F}"/>
                </c:ext>
              </c:extLst>
            </c:dLbl>
            <c:dLbl>
              <c:idx val="51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3-4630-4212-8D7D-B9F353EE283F}"/>
                </c:ext>
              </c:extLst>
            </c:dLbl>
            <c:dLbl>
              <c:idx val="51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4-4630-4212-8D7D-B9F353EE283F}"/>
                </c:ext>
              </c:extLst>
            </c:dLbl>
            <c:dLbl>
              <c:idx val="51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5-4630-4212-8D7D-B9F353EE283F}"/>
                </c:ext>
              </c:extLst>
            </c:dLbl>
            <c:dLbl>
              <c:idx val="51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6-4630-4212-8D7D-B9F353EE283F}"/>
                </c:ext>
              </c:extLst>
            </c:dLbl>
            <c:dLbl>
              <c:idx val="51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7-4630-4212-8D7D-B9F353EE283F}"/>
                </c:ext>
              </c:extLst>
            </c:dLbl>
            <c:dLbl>
              <c:idx val="51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8-4630-4212-8D7D-B9F353EE283F}"/>
                </c:ext>
              </c:extLst>
            </c:dLbl>
            <c:dLbl>
              <c:idx val="51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9-4630-4212-8D7D-B9F353EE283F}"/>
                </c:ext>
              </c:extLst>
            </c:dLbl>
            <c:dLbl>
              <c:idx val="51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A-4630-4212-8D7D-B9F353EE283F}"/>
                </c:ext>
              </c:extLst>
            </c:dLbl>
            <c:dLbl>
              <c:idx val="51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B-4630-4212-8D7D-B9F353EE283F}"/>
                </c:ext>
              </c:extLst>
            </c:dLbl>
            <c:dLbl>
              <c:idx val="51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C-4630-4212-8D7D-B9F353EE283F}"/>
                </c:ext>
              </c:extLst>
            </c:dLbl>
            <c:dLbl>
              <c:idx val="51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D-4630-4212-8D7D-B9F353EE283F}"/>
                </c:ext>
              </c:extLst>
            </c:dLbl>
            <c:dLbl>
              <c:idx val="51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E-4630-4212-8D7D-B9F353EE283F}"/>
                </c:ext>
              </c:extLst>
            </c:dLbl>
            <c:dLbl>
              <c:idx val="51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F-4630-4212-8D7D-B9F353EE283F}"/>
                </c:ext>
              </c:extLst>
            </c:dLbl>
            <c:dLbl>
              <c:idx val="51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0-4630-4212-8D7D-B9F353EE283F}"/>
                </c:ext>
              </c:extLst>
            </c:dLbl>
            <c:dLbl>
              <c:idx val="51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1-4630-4212-8D7D-B9F353EE283F}"/>
                </c:ext>
              </c:extLst>
            </c:dLbl>
            <c:dLbl>
              <c:idx val="51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2-4630-4212-8D7D-B9F353EE283F}"/>
                </c:ext>
              </c:extLst>
            </c:dLbl>
            <c:dLbl>
              <c:idx val="51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3-4630-4212-8D7D-B9F353EE283F}"/>
                </c:ext>
              </c:extLst>
            </c:dLbl>
            <c:dLbl>
              <c:idx val="51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4-4630-4212-8D7D-B9F353EE283F}"/>
                </c:ext>
              </c:extLst>
            </c:dLbl>
            <c:dLbl>
              <c:idx val="51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5-4630-4212-8D7D-B9F353EE283F}"/>
                </c:ext>
              </c:extLst>
            </c:dLbl>
            <c:dLbl>
              <c:idx val="51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6-4630-4212-8D7D-B9F353EE283F}"/>
                </c:ext>
              </c:extLst>
            </c:dLbl>
            <c:dLbl>
              <c:idx val="51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7-4630-4212-8D7D-B9F353EE283F}"/>
                </c:ext>
              </c:extLst>
            </c:dLbl>
            <c:dLbl>
              <c:idx val="51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8-4630-4212-8D7D-B9F353EE283F}"/>
                </c:ext>
              </c:extLst>
            </c:dLbl>
            <c:dLbl>
              <c:idx val="51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9-4630-4212-8D7D-B9F353EE283F}"/>
                </c:ext>
              </c:extLst>
            </c:dLbl>
            <c:dLbl>
              <c:idx val="51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A-4630-4212-8D7D-B9F353EE283F}"/>
                </c:ext>
              </c:extLst>
            </c:dLbl>
            <c:dLbl>
              <c:idx val="51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B-4630-4212-8D7D-B9F353EE283F}"/>
                </c:ext>
              </c:extLst>
            </c:dLbl>
            <c:dLbl>
              <c:idx val="51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C-4630-4212-8D7D-B9F353EE283F}"/>
                </c:ext>
              </c:extLst>
            </c:dLbl>
            <c:dLbl>
              <c:idx val="51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D-4630-4212-8D7D-B9F353EE283F}"/>
                </c:ext>
              </c:extLst>
            </c:dLbl>
            <c:dLbl>
              <c:idx val="51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E-4630-4212-8D7D-B9F353EE283F}"/>
                </c:ext>
              </c:extLst>
            </c:dLbl>
            <c:dLbl>
              <c:idx val="51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F-4630-4212-8D7D-B9F353EE283F}"/>
                </c:ext>
              </c:extLst>
            </c:dLbl>
            <c:dLbl>
              <c:idx val="51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0-4630-4212-8D7D-B9F353EE283F}"/>
                </c:ext>
              </c:extLst>
            </c:dLbl>
            <c:dLbl>
              <c:idx val="52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1-4630-4212-8D7D-B9F353EE283F}"/>
                </c:ext>
              </c:extLst>
            </c:dLbl>
            <c:dLbl>
              <c:idx val="52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2-4630-4212-8D7D-B9F353EE283F}"/>
                </c:ext>
              </c:extLst>
            </c:dLbl>
            <c:dLbl>
              <c:idx val="52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3-4630-4212-8D7D-B9F353EE283F}"/>
                </c:ext>
              </c:extLst>
            </c:dLbl>
            <c:dLbl>
              <c:idx val="52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4-4630-4212-8D7D-B9F353EE283F}"/>
                </c:ext>
              </c:extLst>
            </c:dLbl>
            <c:dLbl>
              <c:idx val="52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5-4630-4212-8D7D-B9F353EE283F}"/>
                </c:ext>
              </c:extLst>
            </c:dLbl>
            <c:dLbl>
              <c:idx val="52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6-4630-4212-8D7D-B9F353EE283F}"/>
                </c:ext>
              </c:extLst>
            </c:dLbl>
            <c:dLbl>
              <c:idx val="52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7-4630-4212-8D7D-B9F353EE283F}"/>
                </c:ext>
              </c:extLst>
            </c:dLbl>
            <c:dLbl>
              <c:idx val="52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8-4630-4212-8D7D-B9F353EE283F}"/>
                </c:ext>
              </c:extLst>
            </c:dLbl>
            <c:dLbl>
              <c:idx val="52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9-4630-4212-8D7D-B9F353EE283F}"/>
                </c:ext>
              </c:extLst>
            </c:dLbl>
            <c:dLbl>
              <c:idx val="52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A-4630-4212-8D7D-B9F353EE283F}"/>
                </c:ext>
              </c:extLst>
            </c:dLbl>
            <c:dLbl>
              <c:idx val="52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B-4630-4212-8D7D-B9F353EE283F}"/>
                </c:ext>
              </c:extLst>
            </c:dLbl>
            <c:dLbl>
              <c:idx val="52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C-4630-4212-8D7D-B9F353EE283F}"/>
                </c:ext>
              </c:extLst>
            </c:dLbl>
            <c:dLbl>
              <c:idx val="52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D-4630-4212-8D7D-B9F353EE283F}"/>
                </c:ext>
              </c:extLst>
            </c:dLbl>
            <c:dLbl>
              <c:idx val="52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E-4630-4212-8D7D-B9F353EE283F}"/>
                </c:ext>
              </c:extLst>
            </c:dLbl>
            <c:dLbl>
              <c:idx val="52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F-4630-4212-8D7D-B9F353EE283F}"/>
                </c:ext>
              </c:extLst>
            </c:dLbl>
            <c:dLbl>
              <c:idx val="52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0-4630-4212-8D7D-B9F353EE283F}"/>
                </c:ext>
              </c:extLst>
            </c:dLbl>
            <c:dLbl>
              <c:idx val="52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1-4630-4212-8D7D-B9F353EE283F}"/>
                </c:ext>
              </c:extLst>
            </c:dLbl>
            <c:dLbl>
              <c:idx val="52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2-4630-4212-8D7D-B9F353EE283F}"/>
                </c:ext>
              </c:extLst>
            </c:dLbl>
            <c:dLbl>
              <c:idx val="52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3-4630-4212-8D7D-B9F353EE283F}"/>
                </c:ext>
              </c:extLst>
            </c:dLbl>
            <c:dLbl>
              <c:idx val="52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4-4630-4212-8D7D-B9F353EE283F}"/>
                </c:ext>
              </c:extLst>
            </c:dLbl>
            <c:dLbl>
              <c:idx val="52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5-4630-4212-8D7D-B9F353EE283F}"/>
                </c:ext>
              </c:extLst>
            </c:dLbl>
            <c:dLbl>
              <c:idx val="52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6-4630-4212-8D7D-B9F353EE283F}"/>
                </c:ext>
              </c:extLst>
            </c:dLbl>
            <c:dLbl>
              <c:idx val="52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7-4630-4212-8D7D-B9F353EE283F}"/>
                </c:ext>
              </c:extLst>
            </c:dLbl>
            <c:dLbl>
              <c:idx val="52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8-4630-4212-8D7D-B9F353EE283F}"/>
                </c:ext>
              </c:extLst>
            </c:dLbl>
            <c:dLbl>
              <c:idx val="52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9-4630-4212-8D7D-B9F353EE283F}"/>
                </c:ext>
              </c:extLst>
            </c:dLbl>
            <c:dLbl>
              <c:idx val="52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A-4630-4212-8D7D-B9F353EE283F}"/>
                </c:ext>
              </c:extLst>
            </c:dLbl>
            <c:dLbl>
              <c:idx val="52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B-4630-4212-8D7D-B9F353EE283F}"/>
                </c:ext>
              </c:extLst>
            </c:dLbl>
            <c:dLbl>
              <c:idx val="52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C-4630-4212-8D7D-B9F353EE283F}"/>
                </c:ext>
              </c:extLst>
            </c:dLbl>
            <c:dLbl>
              <c:idx val="52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D-4630-4212-8D7D-B9F353EE283F}"/>
                </c:ext>
              </c:extLst>
            </c:dLbl>
            <c:dLbl>
              <c:idx val="52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E-4630-4212-8D7D-B9F353EE283F}"/>
                </c:ext>
              </c:extLst>
            </c:dLbl>
            <c:dLbl>
              <c:idx val="52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F-4630-4212-8D7D-B9F353EE283F}"/>
                </c:ext>
              </c:extLst>
            </c:dLbl>
            <c:dLbl>
              <c:idx val="52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0-4630-4212-8D7D-B9F353EE283F}"/>
                </c:ext>
              </c:extLst>
            </c:dLbl>
            <c:dLbl>
              <c:idx val="52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1-4630-4212-8D7D-B9F353EE283F}"/>
                </c:ext>
              </c:extLst>
            </c:dLbl>
            <c:dLbl>
              <c:idx val="52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2-4630-4212-8D7D-B9F353EE283F}"/>
                </c:ext>
              </c:extLst>
            </c:dLbl>
            <c:dLbl>
              <c:idx val="52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3-4630-4212-8D7D-B9F353EE283F}"/>
                </c:ext>
              </c:extLst>
            </c:dLbl>
            <c:dLbl>
              <c:idx val="52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4-4630-4212-8D7D-B9F353EE283F}"/>
                </c:ext>
              </c:extLst>
            </c:dLbl>
            <c:dLbl>
              <c:idx val="52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5-4630-4212-8D7D-B9F353EE283F}"/>
                </c:ext>
              </c:extLst>
            </c:dLbl>
            <c:dLbl>
              <c:idx val="52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6-4630-4212-8D7D-B9F353EE283F}"/>
                </c:ext>
              </c:extLst>
            </c:dLbl>
            <c:dLbl>
              <c:idx val="52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7-4630-4212-8D7D-B9F353EE283F}"/>
                </c:ext>
              </c:extLst>
            </c:dLbl>
            <c:dLbl>
              <c:idx val="52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8-4630-4212-8D7D-B9F353EE283F}"/>
                </c:ext>
              </c:extLst>
            </c:dLbl>
            <c:dLbl>
              <c:idx val="52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9-4630-4212-8D7D-B9F353EE283F}"/>
                </c:ext>
              </c:extLst>
            </c:dLbl>
            <c:dLbl>
              <c:idx val="52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A-4630-4212-8D7D-B9F353EE283F}"/>
                </c:ext>
              </c:extLst>
            </c:dLbl>
            <c:dLbl>
              <c:idx val="52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B-4630-4212-8D7D-B9F353EE283F}"/>
                </c:ext>
              </c:extLst>
            </c:dLbl>
            <c:dLbl>
              <c:idx val="52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C-4630-4212-8D7D-B9F353EE283F}"/>
                </c:ext>
              </c:extLst>
            </c:dLbl>
            <c:dLbl>
              <c:idx val="52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D-4630-4212-8D7D-B9F353EE283F}"/>
                </c:ext>
              </c:extLst>
            </c:dLbl>
            <c:dLbl>
              <c:idx val="52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E-4630-4212-8D7D-B9F353EE283F}"/>
                </c:ext>
              </c:extLst>
            </c:dLbl>
            <c:dLbl>
              <c:idx val="52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F-4630-4212-8D7D-B9F353EE283F}"/>
                </c:ext>
              </c:extLst>
            </c:dLbl>
            <c:dLbl>
              <c:idx val="52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0-4630-4212-8D7D-B9F353EE283F}"/>
                </c:ext>
              </c:extLst>
            </c:dLbl>
            <c:dLbl>
              <c:idx val="52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1-4630-4212-8D7D-B9F353EE283F}"/>
                </c:ext>
              </c:extLst>
            </c:dLbl>
            <c:dLbl>
              <c:idx val="52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2-4630-4212-8D7D-B9F353EE283F}"/>
                </c:ext>
              </c:extLst>
            </c:dLbl>
            <c:dLbl>
              <c:idx val="52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3-4630-4212-8D7D-B9F353EE283F}"/>
                </c:ext>
              </c:extLst>
            </c:dLbl>
            <c:dLbl>
              <c:idx val="52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4-4630-4212-8D7D-B9F353EE283F}"/>
                </c:ext>
              </c:extLst>
            </c:dLbl>
            <c:dLbl>
              <c:idx val="52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5-4630-4212-8D7D-B9F353EE283F}"/>
                </c:ext>
              </c:extLst>
            </c:dLbl>
            <c:dLbl>
              <c:idx val="52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6-4630-4212-8D7D-B9F353EE283F}"/>
                </c:ext>
              </c:extLst>
            </c:dLbl>
            <c:dLbl>
              <c:idx val="52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7-4630-4212-8D7D-B9F353EE283F}"/>
                </c:ext>
              </c:extLst>
            </c:dLbl>
            <c:dLbl>
              <c:idx val="52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8-4630-4212-8D7D-B9F353EE283F}"/>
                </c:ext>
              </c:extLst>
            </c:dLbl>
            <c:dLbl>
              <c:idx val="52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9-4630-4212-8D7D-B9F353EE283F}"/>
                </c:ext>
              </c:extLst>
            </c:dLbl>
            <c:dLbl>
              <c:idx val="52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A-4630-4212-8D7D-B9F353EE283F}"/>
                </c:ext>
              </c:extLst>
            </c:dLbl>
            <c:dLbl>
              <c:idx val="52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B-4630-4212-8D7D-B9F353EE283F}"/>
                </c:ext>
              </c:extLst>
            </c:dLbl>
            <c:dLbl>
              <c:idx val="52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C-4630-4212-8D7D-B9F353EE283F}"/>
                </c:ext>
              </c:extLst>
            </c:dLbl>
            <c:dLbl>
              <c:idx val="52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D-4630-4212-8D7D-B9F353EE283F}"/>
                </c:ext>
              </c:extLst>
            </c:dLbl>
            <c:dLbl>
              <c:idx val="52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E-4630-4212-8D7D-B9F353EE283F}"/>
                </c:ext>
              </c:extLst>
            </c:dLbl>
            <c:dLbl>
              <c:idx val="52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F-4630-4212-8D7D-B9F353EE283F}"/>
                </c:ext>
              </c:extLst>
            </c:dLbl>
            <c:dLbl>
              <c:idx val="52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0-4630-4212-8D7D-B9F353EE283F}"/>
                </c:ext>
              </c:extLst>
            </c:dLbl>
            <c:dLbl>
              <c:idx val="52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1-4630-4212-8D7D-B9F353EE283F}"/>
                </c:ext>
              </c:extLst>
            </c:dLbl>
            <c:dLbl>
              <c:idx val="52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2-4630-4212-8D7D-B9F353EE283F}"/>
                </c:ext>
              </c:extLst>
            </c:dLbl>
            <c:dLbl>
              <c:idx val="52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3-4630-4212-8D7D-B9F353EE283F}"/>
                </c:ext>
              </c:extLst>
            </c:dLbl>
            <c:dLbl>
              <c:idx val="52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4-4630-4212-8D7D-B9F353EE283F}"/>
                </c:ext>
              </c:extLst>
            </c:dLbl>
            <c:dLbl>
              <c:idx val="52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5-4630-4212-8D7D-B9F353EE283F}"/>
                </c:ext>
              </c:extLst>
            </c:dLbl>
            <c:dLbl>
              <c:idx val="52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6-4630-4212-8D7D-B9F353EE283F}"/>
                </c:ext>
              </c:extLst>
            </c:dLbl>
            <c:dLbl>
              <c:idx val="52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7-4630-4212-8D7D-B9F353EE283F}"/>
                </c:ext>
              </c:extLst>
            </c:dLbl>
            <c:dLbl>
              <c:idx val="52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8-4630-4212-8D7D-B9F353EE283F}"/>
                </c:ext>
              </c:extLst>
            </c:dLbl>
            <c:dLbl>
              <c:idx val="52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9-4630-4212-8D7D-B9F353EE283F}"/>
                </c:ext>
              </c:extLst>
            </c:dLbl>
            <c:dLbl>
              <c:idx val="52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A-4630-4212-8D7D-B9F353EE283F}"/>
                </c:ext>
              </c:extLst>
            </c:dLbl>
            <c:dLbl>
              <c:idx val="52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B-4630-4212-8D7D-B9F353EE283F}"/>
                </c:ext>
              </c:extLst>
            </c:dLbl>
            <c:dLbl>
              <c:idx val="52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C-4630-4212-8D7D-B9F353EE283F}"/>
                </c:ext>
              </c:extLst>
            </c:dLbl>
            <c:dLbl>
              <c:idx val="52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D-4630-4212-8D7D-B9F353EE283F}"/>
                </c:ext>
              </c:extLst>
            </c:dLbl>
            <c:dLbl>
              <c:idx val="52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E-4630-4212-8D7D-B9F353EE283F}"/>
                </c:ext>
              </c:extLst>
            </c:dLbl>
            <c:dLbl>
              <c:idx val="52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F-4630-4212-8D7D-B9F353EE283F}"/>
                </c:ext>
              </c:extLst>
            </c:dLbl>
            <c:dLbl>
              <c:idx val="52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0-4630-4212-8D7D-B9F353EE283F}"/>
                </c:ext>
              </c:extLst>
            </c:dLbl>
            <c:dLbl>
              <c:idx val="52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1-4630-4212-8D7D-B9F353EE283F}"/>
                </c:ext>
              </c:extLst>
            </c:dLbl>
            <c:dLbl>
              <c:idx val="52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2-4630-4212-8D7D-B9F353EE283F}"/>
                </c:ext>
              </c:extLst>
            </c:dLbl>
            <c:dLbl>
              <c:idx val="52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3-4630-4212-8D7D-B9F353EE283F}"/>
                </c:ext>
              </c:extLst>
            </c:dLbl>
            <c:dLbl>
              <c:idx val="52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4-4630-4212-8D7D-B9F353EE283F}"/>
                </c:ext>
              </c:extLst>
            </c:dLbl>
            <c:dLbl>
              <c:idx val="52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5-4630-4212-8D7D-B9F353EE283F}"/>
                </c:ext>
              </c:extLst>
            </c:dLbl>
            <c:dLbl>
              <c:idx val="52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6-4630-4212-8D7D-B9F353EE283F}"/>
                </c:ext>
              </c:extLst>
            </c:dLbl>
            <c:dLbl>
              <c:idx val="52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7-4630-4212-8D7D-B9F353EE283F}"/>
                </c:ext>
              </c:extLst>
            </c:dLbl>
            <c:dLbl>
              <c:idx val="52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8-4630-4212-8D7D-B9F353EE283F}"/>
                </c:ext>
              </c:extLst>
            </c:dLbl>
            <c:dLbl>
              <c:idx val="52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9-4630-4212-8D7D-B9F353EE283F}"/>
                </c:ext>
              </c:extLst>
            </c:dLbl>
            <c:dLbl>
              <c:idx val="52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A-4630-4212-8D7D-B9F353EE283F}"/>
                </c:ext>
              </c:extLst>
            </c:dLbl>
            <c:dLbl>
              <c:idx val="52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B-4630-4212-8D7D-B9F353EE283F}"/>
                </c:ext>
              </c:extLst>
            </c:dLbl>
            <c:dLbl>
              <c:idx val="52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C-4630-4212-8D7D-B9F353EE283F}"/>
                </c:ext>
              </c:extLst>
            </c:dLbl>
            <c:dLbl>
              <c:idx val="52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D-4630-4212-8D7D-B9F353EE283F}"/>
                </c:ext>
              </c:extLst>
            </c:dLbl>
            <c:dLbl>
              <c:idx val="52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E-4630-4212-8D7D-B9F353EE283F}"/>
                </c:ext>
              </c:extLst>
            </c:dLbl>
            <c:dLbl>
              <c:idx val="52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F-4630-4212-8D7D-B9F353EE283F}"/>
                </c:ext>
              </c:extLst>
            </c:dLbl>
            <c:dLbl>
              <c:idx val="52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0-4630-4212-8D7D-B9F353EE283F}"/>
                </c:ext>
              </c:extLst>
            </c:dLbl>
            <c:dLbl>
              <c:idx val="52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1-4630-4212-8D7D-B9F353EE283F}"/>
                </c:ext>
              </c:extLst>
            </c:dLbl>
            <c:dLbl>
              <c:idx val="52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2-4630-4212-8D7D-B9F353EE283F}"/>
                </c:ext>
              </c:extLst>
            </c:dLbl>
            <c:dLbl>
              <c:idx val="52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3-4630-4212-8D7D-B9F353EE283F}"/>
                </c:ext>
              </c:extLst>
            </c:dLbl>
            <c:dLbl>
              <c:idx val="52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4-4630-4212-8D7D-B9F353EE283F}"/>
                </c:ext>
              </c:extLst>
            </c:dLbl>
            <c:dLbl>
              <c:idx val="53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5-4630-4212-8D7D-B9F353EE283F}"/>
                </c:ext>
              </c:extLst>
            </c:dLbl>
            <c:dLbl>
              <c:idx val="53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6-4630-4212-8D7D-B9F353EE283F}"/>
                </c:ext>
              </c:extLst>
            </c:dLbl>
            <c:dLbl>
              <c:idx val="53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7-4630-4212-8D7D-B9F353EE283F}"/>
                </c:ext>
              </c:extLst>
            </c:dLbl>
            <c:dLbl>
              <c:idx val="53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8-4630-4212-8D7D-B9F353EE283F}"/>
                </c:ext>
              </c:extLst>
            </c:dLbl>
            <c:dLbl>
              <c:idx val="53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9-4630-4212-8D7D-B9F353EE283F}"/>
                </c:ext>
              </c:extLst>
            </c:dLbl>
            <c:dLbl>
              <c:idx val="53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A-4630-4212-8D7D-B9F353EE283F}"/>
                </c:ext>
              </c:extLst>
            </c:dLbl>
            <c:dLbl>
              <c:idx val="53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B-4630-4212-8D7D-B9F353EE283F}"/>
                </c:ext>
              </c:extLst>
            </c:dLbl>
            <c:dLbl>
              <c:idx val="53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C-4630-4212-8D7D-B9F353EE283F}"/>
                </c:ext>
              </c:extLst>
            </c:dLbl>
            <c:dLbl>
              <c:idx val="53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D-4630-4212-8D7D-B9F353EE283F}"/>
                </c:ext>
              </c:extLst>
            </c:dLbl>
            <c:dLbl>
              <c:idx val="53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E-4630-4212-8D7D-B9F353EE283F}"/>
                </c:ext>
              </c:extLst>
            </c:dLbl>
            <c:dLbl>
              <c:idx val="53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F-4630-4212-8D7D-B9F353EE283F}"/>
                </c:ext>
              </c:extLst>
            </c:dLbl>
            <c:dLbl>
              <c:idx val="53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0-4630-4212-8D7D-B9F353EE283F}"/>
                </c:ext>
              </c:extLst>
            </c:dLbl>
            <c:dLbl>
              <c:idx val="53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1-4630-4212-8D7D-B9F353EE283F}"/>
                </c:ext>
              </c:extLst>
            </c:dLbl>
            <c:dLbl>
              <c:idx val="53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2-4630-4212-8D7D-B9F353EE283F}"/>
                </c:ext>
              </c:extLst>
            </c:dLbl>
            <c:dLbl>
              <c:idx val="53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3-4630-4212-8D7D-B9F353EE283F}"/>
                </c:ext>
              </c:extLst>
            </c:dLbl>
            <c:dLbl>
              <c:idx val="53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4-4630-4212-8D7D-B9F353EE283F}"/>
                </c:ext>
              </c:extLst>
            </c:dLbl>
            <c:dLbl>
              <c:idx val="53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5-4630-4212-8D7D-B9F353EE283F}"/>
                </c:ext>
              </c:extLst>
            </c:dLbl>
            <c:dLbl>
              <c:idx val="53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6-4630-4212-8D7D-B9F353EE283F}"/>
                </c:ext>
              </c:extLst>
            </c:dLbl>
            <c:dLbl>
              <c:idx val="53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7-4630-4212-8D7D-B9F353EE283F}"/>
                </c:ext>
              </c:extLst>
            </c:dLbl>
            <c:dLbl>
              <c:idx val="53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8-4630-4212-8D7D-B9F353EE283F}"/>
                </c:ext>
              </c:extLst>
            </c:dLbl>
            <c:dLbl>
              <c:idx val="53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9-4630-4212-8D7D-B9F353EE283F}"/>
                </c:ext>
              </c:extLst>
            </c:dLbl>
            <c:dLbl>
              <c:idx val="53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A-4630-4212-8D7D-B9F353EE283F}"/>
                </c:ext>
              </c:extLst>
            </c:dLbl>
            <c:dLbl>
              <c:idx val="53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B-4630-4212-8D7D-B9F353EE283F}"/>
                </c:ext>
              </c:extLst>
            </c:dLbl>
            <c:dLbl>
              <c:idx val="53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C-4630-4212-8D7D-B9F353EE283F}"/>
                </c:ext>
              </c:extLst>
            </c:dLbl>
            <c:dLbl>
              <c:idx val="53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D-4630-4212-8D7D-B9F353EE283F}"/>
                </c:ext>
              </c:extLst>
            </c:dLbl>
            <c:dLbl>
              <c:idx val="53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E-4630-4212-8D7D-B9F353EE283F}"/>
                </c:ext>
              </c:extLst>
            </c:dLbl>
            <c:dLbl>
              <c:idx val="53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F-4630-4212-8D7D-B9F353EE283F}"/>
                </c:ext>
              </c:extLst>
            </c:dLbl>
            <c:dLbl>
              <c:idx val="53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0-4630-4212-8D7D-B9F353EE283F}"/>
                </c:ext>
              </c:extLst>
            </c:dLbl>
            <c:dLbl>
              <c:idx val="53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1-4630-4212-8D7D-B9F353EE283F}"/>
                </c:ext>
              </c:extLst>
            </c:dLbl>
            <c:dLbl>
              <c:idx val="53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2-4630-4212-8D7D-B9F353EE283F}"/>
                </c:ext>
              </c:extLst>
            </c:dLbl>
            <c:dLbl>
              <c:idx val="53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3-4630-4212-8D7D-B9F353EE283F}"/>
                </c:ext>
              </c:extLst>
            </c:dLbl>
            <c:dLbl>
              <c:idx val="53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4-4630-4212-8D7D-B9F353EE283F}"/>
                </c:ext>
              </c:extLst>
            </c:dLbl>
            <c:dLbl>
              <c:idx val="53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5-4630-4212-8D7D-B9F353EE283F}"/>
                </c:ext>
              </c:extLst>
            </c:dLbl>
            <c:dLbl>
              <c:idx val="53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6-4630-4212-8D7D-B9F353EE283F}"/>
                </c:ext>
              </c:extLst>
            </c:dLbl>
            <c:dLbl>
              <c:idx val="53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7-4630-4212-8D7D-B9F353EE283F}"/>
                </c:ext>
              </c:extLst>
            </c:dLbl>
            <c:dLbl>
              <c:idx val="53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8-4630-4212-8D7D-B9F353EE283F}"/>
                </c:ext>
              </c:extLst>
            </c:dLbl>
            <c:dLbl>
              <c:idx val="53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9-4630-4212-8D7D-B9F353EE283F}"/>
                </c:ext>
              </c:extLst>
            </c:dLbl>
            <c:dLbl>
              <c:idx val="53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A-4630-4212-8D7D-B9F353EE283F}"/>
                </c:ext>
              </c:extLst>
            </c:dLbl>
            <c:dLbl>
              <c:idx val="53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B-4630-4212-8D7D-B9F353EE283F}"/>
                </c:ext>
              </c:extLst>
            </c:dLbl>
            <c:dLbl>
              <c:idx val="53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C-4630-4212-8D7D-B9F353EE283F}"/>
                </c:ext>
              </c:extLst>
            </c:dLbl>
            <c:dLbl>
              <c:idx val="53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D-4630-4212-8D7D-B9F353EE283F}"/>
                </c:ext>
              </c:extLst>
            </c:dLbl>
            <c:dLbl>
              <c:idx val="53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E-4630-4212-8D7D-B9F353EE283F}"/>
                </c:ext>
              </c:extLst>
            </c:dLbl>
            <c:dLbl>
              <c:idx val="53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F-4630-4212-8D7D-B9F353EE283F}"/>
                </c:ext>
              </c:extLst>
            </c:dLbl>
            <c:dLbl>
              <c:idx val="53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0-4630-4212-8D7D-B9F353EE283F}"/>
                </c:ext>
              </c:extLst>
            </c:dLbl>
            <c:dLbl>
              <c:idx val="53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1-4630-4212-8D7D-B9F353EE283F}"/>
                </c:ext>
              </c:extLst>
            </c:dLbl>
            <c:dLbl>
              <c:idx val="53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2-4630-4212-8D7D-B9F353EE283F}"/>
                </c:ext>
              </c:extLst>
            </c:dLbl>
            <c:dLbl>
              <c:idx val="53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3-4630-4212-8D7D-B9F353EE283F}"/>
                </c:ext>
              </c:extLst>
            </c:dLbl>
            <c:dLbl>
              <c:idx val="53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4-4630-4212-8D7D-B9F353EE283F}"/>
                </c:ext>
              </c:extLst>
            </c:dLbl>
            <c:dLbl>
              <c:idx val="53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5-4630-4212-8D7D-B9F353EE283F}"/>
                </c:ext>
              </c:extLst>
            </c:dLbl>
            <c:dLbl>
              <c:idx val="53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6-4630-4212-8D7D-B9F353EE283F}"/>
                </c:ext>
              </c:extLst>
            </c:dLbl>
            <c:dLbl>
              <c:idx val="53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7-4630-4212-8D7D-B9F353EE283F}"/>
                </c:ext>
              </c:extLst>
            </c:dLbl>
            <c:dLbl>
              <c:idx val="53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8-4630-4212-8D7D-B9F353EE283F}"/>
                </c:ext>
              </c:extLst>
            </c:dLbl>
            <c:dLbl>
              <c:idx val="53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9-4630-4212-8D7D-B9F353EE283F}"/>
                </c:ext>
              </c:extLst>
            </c:dLbl>
            <c:dLbl>
              <c:idx val="53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A-4630-4212-8D7D-B9F353EE283F}"/>
                </c:ext>
              </c:extLst>
            </c:dLbl>
            <c:dLbl>
              <c:idx val="53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B-4630-4212-8D7D-B9F353EE283F}"/>
                </c:ext>
              </c:extLst>
            </c:dLbl>
            <c:dLbl>
              <c:idx val="53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C-4630-4212-8D7D-B9F353EE283F}"/>
                </c:ext>
              </c:extLst>
            </c:dLbl>
            <c:dLbl>
              <c:idx val="53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D-4630-4212-8D7D-B9F353EE283F}"/>
                </c:ext>
              </c:extLst>
            </c:dLbl>
            <c:dLbl>
              <c:idx val="53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E-4630-4212-8D7D-B9F353EE283F}"/>
                </c:ext>
              </c:extLst>
            </c:dLbl>
            <c:dLbl>
              <c:idx val="53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F-4630-4212-8D7D-B9F353EE283F}"/>
                </c:ext>
              </c:extLst>
            </c:dLbl>
            <c:dLbl>
              <c:idx val="53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0-4630-4212-8D7D-B9F353EE283F}"/>
                </c:ext>
              </c:extLst>
            </c:dLbl>
            <c:dLbl>
              <c:idx val="53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1-4630-4212-8D7D-B9F353EE283F}"/>
                </c:ext>
              </c:extLst>
            </c:dLbl>
            <c:dLbl>
              <c:idx val="53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2-4630-4212-8D7D-B9F353EE283F}"/>
                </c:ext>
              </c:extLst>
            </c:dLbl>
            <c:dLbl>
              <c:idx val="53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3-4630-4212-8D7D-B9F353EE283F}"/>
                </c:ext>
              </c:extLst>
            </c:dLbl>
            <c:dLbl>
              <c:idx val="53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4-4630-4212-8D7D-B9F353EE283F}"/>
                </c:ext>
              </c:extLst>
            </c:dLbl>
            <c:dLbl>
              <c:idx val="53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5-4630-4212-8D7D-B9F353EE283F}"/>
                </c:ext>
              </c:extLst>
            </c:dLbl>
            <c:dLbl>
              <c:idx val="53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6-4630-4212-8D7D-B9F353EE283F}"/>
                </c:ext>
              </c:extLst>
            </c:dLbl>
            <c:dLbl>
              <c:idx val="53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7-4630-4212-8D7D-B9F353EE283F}"/>
                </c:ext>
              </c:extLst>
            </c:dLbl>
            <c:dLbl>
              <c:idx val="53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8-4630-4212-8D7D-B9F353EE283F}"/>
                </c:ext>
              </c:extLst>
            </c:dLbl>
            <c:dLbl>
              <c:idx val="53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9-4630-4212-8D7D-B9F353EE283F}"/>
                </c:ext>
              </c:extLst>
            </c:dLbl>
            <c:dLbl>
              <c:idx val="53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A-4630-4212-8D7D-B9F353EE283F}"/>
                </c:ext>
              </c:extLst>
            </c:dLbl>
            <c:dLbl>
              <c:idx val="53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B-4630-4212-8D7D-B9F353EE283F}"/>
                </c:ext>
              </c:extLst>
            </c:dLbl>
            <c:dLbl>
              <c:idx val="53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C-4630-4212-8D7D-B9F353EE283F}"/>
                </c:ext>
              </c:extLst>
            </c:dLbl>
            <c:dLbl>
              <c:idx val="53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D-4630-4212-8D7D-B9F353EE283F}"/>
                </c:ext>
              </c:extLst>
            </c:dLbl>
            <c:dLbl>
              <c:idx val="53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E-4630-4212-8D7D-B9F353EE283F}"/>
                </c:ext>
              </c:extLst>
            </c:dLbl>
            <c:dLbl>
              <c:idx val="53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F-4630-4212-8D7D-B9F353EE283F}"/>
                </c:ext>
              </c:extLst>
            </c:dLbl>
            <c:dLbl>
              <c:idx val="53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0-4630-4212-8D7D-B9F353EE283F}"/>
                </c:ext>
              </c:extLst>
            </c:dLbl>
            <c:dLbl>
              <c:idx val="53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1-4630-4212-8D7D-B9F353EE283F}"/>
                </c:ext>
              </c:extLst>
            </c:dLbl>
            <c:dLbl>
              <c:idx val="53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2-4630-4212-8D7D-B9F353EE283F}"/>
                </c:ext>
              </c:extLst>
            </c:dLbl>
            <c:dLbl>
              <c:idx val="53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3-4630-4212-8D7D-B9F353EE283F}"/>
                </c:ext>
              </c:extLst>
            </c:dLbl>
            <c:dLbl>
              <c:idx val="53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4-4630-4212-8D7D-B9F353EE283F}"/>
                </c:ext>
              </c:extLst>
            </c:dLbl>
            <c:dLbl>
              <c:idx val="53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5-4630-4212-8D7D-B9F353EE283F}"/>
                </c:ext>
              </c:extLst>
            </c:dLbl>
            <c:dLbl>
              <c:idx val="53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6-4630-4212-8D7D-B9F353EE283F}"/>
                </c:ext>
              </c:extLst>
            </c:dLbl>
            <c:dLbl>
              <c:idx val="53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7-4630-4212-8D7D-B9F353EE283F}"/>
                </c:ext>
              </c:extLst>
            </c:dLbl>
            <c:dLbl>
              <c:idx val="53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8-4630-4212-8D7D-B9F353EE283F}"/>
                </c:ext>
              </c:extLst>
            </c:dLbl>
            <c:dLbl>
              <c:idx val="53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9-4630-4212-8D7D-B9F353EE283F}"/>
                </c:ext>
              </c:extLst>
            </c:dLbl>
            <c:dLbl>
              <c:idx val="53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A-4630-4212-8D7D-B9F353EE283F}"/>
                </c:ext>
              </c:extLst>
            </c:dLbl>
            <c:dLbl>
              <c:idx val="53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B-4630-4212-8D7D-B9F353EE283F}"/>
                </c:ext>
              </c:extLst>
            </c:dLbl>
            <c:dLbl>
              <c:idx val="53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C-4630-4212-8D7D-B9F353EE283F}"/>
                </c:ext>
              </c:extLst>
            </c:dLbl>
            <c:dLbl>
              <c:idx val="53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D-4630-4212-8D7D-B9F353EE283F}"/>
                </c:ext>
              </c:extLst>
            </c:dLbl>
            <c:dLbl>
              <c:idx val="53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E-4630-4212-8D7D-B9F353EE283F}"/>
                </c:ext>
              </c:extLst>
            </c:dLbl>
            <c:dLbl>
              <c:idx val="53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F-4630-4212-8D7D-B9F353EE283F}"/>
                </c:ext>
              </c:extLst>
            </c:dLbl>
            <c:dLbl>
              <c:idx val="53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0-4630-4212-8D7D-B9F353EE283F}"/>
                </c:ext>
              </c:extLst>
            </c:dLbl>
            <c:dLbl>
              <c:idx val="53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1-4630-4212-8D7D-B9F353EE283F}"/>
                </c:ext>
              </c:extLst>
            </c:dLbl>
            <c:dLbl>
              <c:idx val="53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2-4630-4212-8D7D-B9F353EE283F}"/>
                </c:ext>
              </c:extLst>
            </c:dLbl>
            <c:dLbl>
              <c:idx val="53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3-4630-4212-8D7D-B9F353EE283F}"/>
                </c:ext>
              </c:extLst>
            </c:dLbl>
            <c:dLbl>
              <c:idx val="53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4-4630-4212-8D7D-B9F353EE283F}"/>
                </c:ext>
              </c:extLst>
            </c:dLbl>
            <c:dLbl>
              <c:idx val="53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5-4630-4212-8D7D-B9F353EE283F}"/>
                </c:ext>
              </c:extLst>
            </c:dLbl>
            <c:dLbl>
              <c:idx val="53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6-4630-4212-8D7D-B9F353EE283F}"/>
                </c:ext>
              </c:extLst>
            </c:dLbl>
            <c:dLbl>
              <c:idx val="53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7-4630-4212-8D7D-B9F353EE283F}"/>
                </c:ext>
              </c:extLst>
            </c:dLbl>
            <c:dLbl>
              <c:idx val="53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8-4630-4212-8D7D-B9F353EE283F}"/>
                </c:ext>
              </c:extLst>
            </c:dLbl>
            <c:dLbl>
              <c:idx val="54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9-4630-4212-8D7D-B9F353EE283F}"/>
                </c:ext>
              </c:extLst>
            </c:dLbl>
            <c:dLbl>
              <c:idx val="54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A-4630-4212-8D7D-B9F353EE283F}"/>
                </c:ext>
              </c:extLst>
            </c:dLbl>
            <c:dLbl>
              <c:idx val="54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B-4630-4212-8D7D-B9F353EE283F}"/>
                </c:ext>
              </c:extLst>
            </c:dLbl>
            <c:dLbl>
              <c:idx val="54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C-4630-4212-8D7D-B9F353EE283F}"/>
                </c:ext>
              </c:extLst>
            </c:dLbl>
            <c:dLbl>
              <c:idx val="54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D-4630-4212-8D7D-B9F353EE283F}"/>
                </c:ext>
              </c:extLst>
            </c:dLbl>
            <c:dLbl>
              <c:idx val="54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E-4630-4212-8D7D-B9F353EE283F}"/>
                </c:ext>
              </c:extLst>
            </c:dLbl>
            <c:dLbl>
              <c:idx val="54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F-4630-4212-8D7D-B9F353EE283F}"/>
                </c:ext>
              </c:extLst>
            </c:dLbl>
            <c:dLbl>
              <c:idx val="54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0-4630-4212-8D7D-B9F353EE283F}"/>
                </c:ext>
              </c:extLst>
            </c:dLbl>
            <c:dLbl>
              <c:idx val="54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1-4630-4212-8D7D-B9F353EE283F}"/>
                </c:ext>
              </c:extLst>
            </c:dLbl>
            <c:dLbl>
              <c:idx val="54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2-4630-4212-8D7D-B9F353EE283F}"/>
                </c:ext>
              </c:extLst>
            </c:dLbl>
            <c:dLbl>
              <c:idx val="54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3-4630-4212-8D7D-B9F353EE283F}"/>
                </c:ext>
              </c:extLst>
            </c:dLbl>
            <c:dLbl>
              <c:idx val="54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4-4630-4212-8D7D-B9F353EE283F}"/>
                </c:ext>
              </c:extLst>
            </c:dLbl>
            <c:dLbl>
              <c:idx val="54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5-4630-4212-8D7D-B9F353EE283F}"/>
                </c:ext>
              </c:extLst>
            </c:dLbl>
            <c:dLbl>
              <c:idx val="54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6-4630-4212-8D7D-B9F353EE283F}"/>
                </c:ext>
              </c:extLst>
            </c:dLbl>
            <c:dLbl>
              <c:idx val="54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7-4630-4212-8D7D-B9F353EE283F}"/>
                </c:ext>
              </c:extLst>
            </c:dLbl>
            <c:dLbl>
              <c:idx val="54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8-4630-4212-8D7D-B9F353EE283F}"/>
                </c:ext>
              </c:extLst>
            </c:dLbl>
            <c:dLbl>
              <c:idx val="54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9-4630-4212-8D7D-B9F353EE283F}"/>
                </c:ext>
              </c:extLst>
            </c:dLbl>
            <c:dLbl>
              <c:idx val="54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A-4630-4212-8D7D-B9F353EE283F}"/>
                </c:ext>
              </c:extLst>
            </c:dLbl>
            <c:dLbl>
              <c:idx val="54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B-4630-4212-8D7D-B9F353EE283F}"/>
                </c:ext>
              </c:extLst>
            </c:dLbl>
            <c:dLbl>
              <c:idx val="54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C-4630-4212-8D7D-B9F353EE283F}"/>
                </c:ext>
              </c:extLst>
            </c:dLbl>
            <c:dLbl>
              <c:idx val="54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D-4630-4212-8D7D-B9F353EE283F}"/>
                </c:ext>
              </c:extLst>
            </c:dLbl>
            <c:dLbl>
              <c:idx val="54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E-4630-4212-8D7D-B9F353EE283F}"/>
                </c:ext>
              </c:extLst>
            </c:dLbl>
            <c:dLbl>
              <c:idx val="54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F-4630-4212-8D7D-B9F353EE283F}"/>
                </c:ext>
              </c:extLst>
            </c:dLbl>
            <c:dLbl>
              <c:idx val="54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0-4630-4212-8D7D-B9F353EE283F}"/>
                </c:ext>
              </c:extLst>
            </c:dLbl>
            <c:dLbl>
              <c:idx val="54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1-4630-4212-8D7D-B9F353EE283F}"/>
                </c:ext>
              </c:extLst>
            </c:dLbl>
            <c:dLbl>
              <c:idx val="54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2-4630-4212-8D7D-B9F353EE283F}"/>
                </c:ext>
              </c:extLst>
            </c:dLbl>
            <c:dLbl>
              <c:idx val="54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3-4630-4212-8D7D-B9F353EE283F}"/>
                </c:ext>
              </c:extLst>
            </c:dLbl>
            <c:dLbl>
              <c:idx val="54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4-4630-4212-8D7D-B9F353EE283F}"/>
                </c:ext>
              </c:extLst>
            </c:dLbl>
            <c:dLbl>
              <c:idx val="54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5-4630-4212-8D7D-B9F353EE283F}"/>
                </c:ext>
              </c:extLst>
            </c:dLbl>
            <c:dLbl>
              <c:idx val="54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6-4630-4212-8D7D-B9F353EE283F}"/>
                </c:ext>
              </c:extLst>
            </c:dLbl>
            <c:dLbl>
              <c:idx val="54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7-4630-4212-8D7D-B9F353EE283F}"/>
                </c:ext>
              </c:extLst>
            </c:dLbl>
            <c:dLbl>
              <c:idx val="54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8-4630-4212-8D7D-B9F353EE283F}"/>
                </c:ext>
              </c:extLst>
            </c:dLbl>
            <c:dLbl>
              <c:idx val="54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9-4630-4212-8D7D-B9F353EE283F}"/>
                </c:ext>
              </c:extLst>
            </c:dLbl>
            <c:dLbl>
              <c:idx val="54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A-4630-4212-8D7D-B9F353EE283F}"/>
                </c:ext>
              </c:extLst>
            </c:dLbl>
            <c:dLbl>
              <c:idx val="54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B-4630-4212-8D7D-B9F353EE283F}"/>
                </c:ext>
              </c:extLst>
            </c:dLbl>
            <c:dLbl>
              <c:idx val="54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C-4630-4212-8D7D-B9F353EE283F}"/>
                </c:ext>
              </c:extLst>
            </c:dLbl>
            <c:dLbl>
              <c:idx val="54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D-4630-4212-8D7D-B9F353EE283F}"/>
                </c:ext>
              </c:extLst>
            </c:dLbl>
            <c:dLbl>
              <c:idx val="54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E-4630-4212-8D7D-B9F353EE283F}"/>
                </c:ext>
              </c:extLst>
            </c:dLbl>
            <c:dLbl>
              <c:idx val="54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F-4630-4212-8D7D-B9F353EE283F}"/>
                </c:ext>
              </c:extLst>
            </c:dLbl>
            <c:dLbl>
              <c:idx val="54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0-4630-4212-8D7D-B9F353EE283F}"/>
                </c:ext>
              </c:extLst>
            </c:dLbl>
            <c:dLbl>
              <c:idx val="54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1-4630-4212-8D7D-B9F353EE283F}"/>
                </c:ext>
              </c:extLst>
            </c:dLbl>
            <c:dLbl>
              <c:idx val="54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2-4630-4212-8D7D-B9F353EE283F}"/>
                </c:ext>
              </c:extLst>
            </c:dLbl>
            <c:dLbl>
              <c:idx val="54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3-4630-4212-8D7D-B9F353EE283F}"/>
                </c:ext>
              </c:extLst>
            </c:dLbl>
            <c:dLbl>
              <c:idx val="54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4-4630-4212-8D7D-B9F353EE283F}"/>
                </c:ext>
              </c:extLst>
            </c:dLbl>
            <c:dLbl>
              <c:idx val="54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5-4630-4212-8D7D-B9F353EE283F}"/>
                </c:ext>
              </c:extLst>
            </c:dLbl>
            <c:dLbl>
              <c:idx val="54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6-4630-4212-8D7D-B9F353EE283F}"/>
                </c:ext>
              </c:extLst>
            </c:dLbl>
            <c:dLbl>
              <c:idx val="54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7-4630-4212-8D7D-B9F353EE283F}"/>
                </c:ext>
              </c:extLst>
            </c:dLbl>
            <c:dLbl>
              <c:idx val="54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8-4630-4212-8D7D-B9F353EE283F}"/>
                </c:ext>
              </c:extLst>
            </c:dLbl>
            <c:dLbl>
              <c:idx val="54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9-4630-4212-8D7D-B9F353EE283F}"/>
                </c:ext>
              </c:extLst>
            </c:dLbl>
            <c:dLbl>
              <c:idx val="54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A-4630-4212-8D7D-B9F353EE283F}"/>
                </c:ext>
              </c:extLst>
            </c:dLbl>
            <c:dLbl>
              <c:idx val="54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B-4630-4212-8D7D-B9F353EE283F}"/>
                </c:ext>
              </c:extLst>
            </c:dLbl>
            <c:dLbl>
              <c:idx val="54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C-4630-4212-8D7D-B9F353EE283F}"/>
                </c:ext>
              </c:extLst>
            </c:dLbl>
            <c:dLbl>
              <c:idx val="54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D-4630-4212-8D7D-B9F353EE283F}"/>
                </c:ext>
              </c:extLst>
            </c:dLbl>
            <c:dLbl>
              <c:idx val="54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E-4630-4212-8D7D-B9F353EE283F}"/>
                </c:ext>
              </c:extLst>
            </c:dLbl>
            <c:dLbl>
              <c:idx val="54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F-4630-4212-8D7D-B9F353EE283F}"/>
                </c:ext>
              </c:extLst>
            </c:dLbl>
            <c:dLbl>
              <c:idx val="54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0-4630-4212-8D7D-B9F353EE283F}"/>
                </c:ext>
              </c:extLst>
            </c:dLbl>
            <c:dLbl>
              <c:idx val="54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1-4630-4212-8D7D-B9F353EE283F}"/>
                </c:ext>
              </c:extLst>
            </c:dLbl>
            <c:dLbl>
              <c:idx val="54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2-4630-4212-8D7D-B9F353EE283F}"/>
                </c:ext>
              </c:extLst>
            </c:dLbl>
            <c:dLbl>
              <c:idx val="54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3-4630-4212-8D7D-B9F353EE283F}"/>
                </c:ext>
              </c:extLst>
            </c:dLbl>
            <c:dLbl>
              <c:idx val="54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4-4630-4212-8D7D-B9F353EE283F}"/>
                </c:ext>
              </c:extLst>
            </c:dLbl>
            <c:dLbl>
              <c:idx val="54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5-4630-4212-8D7D-B9F353EE283F}"/>
                </c:ext>
              </c:extLst>
            </c:dLbl>
            <c:dLbl>
              <c:idx val="54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6-4630-4212-8D7D-B9F353EE283F}"/>
                </c:ext>
              </c:extLst>
            </c:dLbl>
            <c:dLbl>
              <c:idx val="54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7-4630-4212-8D7D-B9F353EE283F}"/>
                </c:ext>
              </c:extLst>
            </c:dLbl>
            <c:dLbl>
              <c:idx val="54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8-4630-4212-8D7D-B9F353EE283F}"/>
                </c:ext>
              </c:extLst>
            </c:dLbl>
            <c:dLbl>
              <c:idx val="54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9-4630-4212-8D7D-B9F353EE283F}"/>
                </c:ext>
              </c:extLst>
            </c:dLbl>
            <c:dLbl>
              <c:idx val="54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A-4630-4212-8D7D-B9F353EE283F}"/>
                </c:ext>
              </c:extLst>
            </c:dLbl>
            <c:dLbl>
              <c:idx val="54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B-4630-4212-8D7D-B9F353EE283F}"/>
                </c:ext>
              </c:extLst>
            </c:dLbl>
            <c:dLbl>
              <c:idx val="54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C-4630-4212-8D7D-B9F353EE283F}"/>
                </c:ext>
              </c:extLst>
            </c:dLbl>
            <c:dLbl>
              <c:idx val="54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D-4630-4212-8D7D-B9F353EE283F}"/>
                </c:ext>
              </c:extLst>
            </c:dLbl>
            <c:dLbl>
              <c:idx val="54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E-4630-4212-8D7D-B9F353EE283F}"/>
                </c:ext>
              </c:extLst>
            </c:dLbl>
            <c:dLbl>
              <c:idx val="54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F-4630-4212-8D7D-B9F353EE283F}"/>
                </c:ext>
              </c:extLst>
            </c:dLbl>
            <c:dLbl>
              <c:idx val="54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0-4630-4212-8D7D-B9F353EE283F}"/>
                </c:ext>
              </c:extLst>
            </c:dLbl>
            <c:dLbl>
              <c:idx val="54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1-4630-4212-8D7D-B9F353EE283F}"/>
                </c:ext>
              </c:extLst>
            </c:dLbl>
            <c:dLbl>
              <c:idx val="54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2-4630-4212-8D7D-B9F353EE283F}"/>
                </c:ext>
              </c:extLst>
            </c:dLbl>
            <c:dLbl>
              <c:idx val="54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3-4630-4212-8D7D-B9F353EE283F}"/>
                </c:ext>
              </c:extLst>
            </c:dLbl>
            <c:dLbl>
              <c:idx val="54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4-4630-4212-8D7D-B9F353EE283F}"/>
                </c:ext>
              </c:extLst>
            </c:dLbl>
            <c:dLbl>
              <c:idx val="54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5-4630-4212-8D7D-B9F353EE283F}"/>
                </c:ext>
              </c:extLst>
            </c:dLbl>
            <c:dLbl>
              <c:idx val="54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6-4630-4212-8D7D-B9F353EE283F}"/>
                </c:ext>
              </c:extLst>
            </c:dLbl>
            <c:dLbl>
              <c:idx val="54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7-4630-4212-8D7D-B9F353EE283F}"/>
                </c:ext>
              </c:extLst>
            </c:dLbl>
            <c:dLbl>
              <c:idx val="54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8-4630-4212-8D7D-B9F353EE283F}"/>
                </c:ext>
              </c:extLst>
            </c:dLbl>
            <c:dLbl>
              <c:idx val="54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9-4630-4212-8D7D-B9F353EE283F}"/>
                </c:ext>
              </c:extLst>
            </c:dLbl>
            <c:dLbl>
              <c:idx val="54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A-4630-4212-8D7D-B9F353EE283F}"/>
                </c:ext>
              </c:extLst>
            </c:dLbl>
            <c:dLbl>
              <c:idx val="54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B-4630-4212-8D7D-B9F353EE283F}"/>
                </c:ext>
              </c:extLst>
            </c:dLbl>
            <c:dLbl>
              <c:idx val="54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C-4630-4212-8D7D-B9F353EE283F}"/>
                </c:ext>
              </c:extLst>
            </c:dLbl>
            <c:dLbl>
              <c:idx val="54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D-4630-4212-8D7D-B9F353EE283F}"/>
                </c:ext>
              </c:extLst>
            </c:dLbl>
            <c:dLbl>
              <c:idx val="54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E-4630-4212-8D7D-B9F353EE283F}"/>
                </c:ext>
              </c:extLst>
            </c:dLbl>
            <c:dLbl>
              <c:idx val="54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F-4630-4212-8D7D-B9F353EE283F}"/>
                </c:ext>
              </c:extLst>
            </c:dLbl>
            <c:dLbl>
              <c:idx val="54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0-4630-4212-8D7D-B9F353EE283F}"/>
                </c:ext>
              </c:extLst>
            </c:dLbl>
            <c:dLbl>
              <c:idx val="54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1-4630-4212-8D7D-B9F353EE283F}"/>
                </c:ext>
              </c:extLst>
            </c:dLbl>
            <c:dLbl>
              <c:idx val="54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2-4630-4212-8D7D-B9F353EE283F}"/>
                </c:ext>
              </c:extLst>
            </c:dLbl>
            <c:dLbl>
              <c:idx val="54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3-4630-4212-8D7D-B9F353EE283F}"/>
                </c:ext>
              </c:extLst>
            </c:dLbl>
            <c:dLbl>
              <c:idx val="54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4-4630-4212-8D7D-B9F353EE283F}"/>
                </c:ext>
              </c:extLst>
            </c:dLbl>
            <c:dLbl>
              <c:idx val="54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5-4630-4212-8D7D-B9F353EE283F}"/>
                </c:ext>
              </c:extLst>
            </c:dLbl>
            <c:dLbl>
              <c:idx val="54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6-4630-4212-8D7D-B9F353EE283F}"/>
                </c:ext>
              </c:extLst>
            </c:dLbl>
            <c:dLbl>
              <c:idx val="54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7-4630-4212-8D7D-B9F353EE283F}"/>
                </c:ext>
              </c:extLst>
            </c:dLbl>
            <c:dLbl>
              <c:idx val="54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8-4630-4212-8D7D-B9F353EE283F}"/>
                </c:ext>
              </c:extLst>
            </c:dLbl>
            <c:dLbl>
              <c:idx val="54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9-4630-4212-8D7D-B9F353EE283F}"/>
                </c:ext>
              </c:extLst>
            </c:dLbl>
            <c:dLbl>
              <c:idx val="54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A-4630-4212-8D7D-B9F353EE283F}"/>
                </c:ext>
              </c:extLst>
            </c:dLbl>
            <c:dLbl>
              <c:idx val="54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B-4630-4212-8D7D-B9F353EE283F}"/>
                </c:ext>
              </c:extLst>
            </c:dLbl>
            <c:dLbl>
              <c:idx val="54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C-4630-4212-8D7D-B9F353EE283F}"/>
                </c:ext>
              </c:extLst>
            </c:dLbl>
            <c:dLbl>
              <c:idx val="55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D-4630-4212-8D7D-B9F353EE283F}"/>
                </c:ext>
              </c:extLst>
            </c:dLbl>
            <c:dLbl>
              <c:idx val="55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E-4630-4212-8D7D-B9F353EE283F}"/>
                </c:ext>
              </c:extLst>
            </c:dLbl>
            <c:dLbl>
              <c:idx val="55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F-4630-4212-8D7D-B9F353EE283F}"/>
                </c:ext>
              </c:extLst>
            </c:dLbl>
            <c:dLbl>
              <c:idx val="55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0-4630-4212-8D7D-B9F353EE283F}"/>
                </c:ext>
              </c:extLst>
            </c:dLbl>
            <c:dLbl>
              <c:idx val="55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1-4630-4212-8D7D-B9F353EE283F}"/>
                </c:ext>
              </c:extLst>
            </c:dLbl>
            <c:dLbl>
              <c:idx val="55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2-4630-4212-8D7D-B9F353EE283F}"/>
                </c:ext>
              </c:extLst>
            </c:dLbl>
            <c:dLbl>
              <c:idx val="55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3-4630-4212-8D7D-B9F353EE283F}"/>
                </c:ext>
              </c:extLst>
            </c:dLbl>
            <c:dLbl>
              <c:idx val="55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4-4630-4212-8D7D-B9F353EE283F}"/>
                </c:ext>
              </c:extLst>
            </c:dLbl>
            <c:dLbl>
              <c:idx val="55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5-4630-4212-8D7D-B9F353EE283F}"/>
                </c:ext>
              </c:extLst>
            </c:dLbl>
            <c:dLbl>
              <c:idx val="55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6-4630-4212-8D7D-B9F353EE283F}"/>
                </c:ext>
              </c:extLst>
            </c:dLbl>
            <c:dLbl>
              <c:idx val="55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7-4630-4212-8D7D-B9F353EE283F}"/>
                </c:ext>
              </c:extLst>
            </c:dLbl>
            <c:dLbl>
              <c:idx val="55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8-4630-4212-8D7D-B9F353EE283F}"/>
                </c:ext>
              </c:extLst>
            </c:dLbl>
            <c:dLbl>
              <c:idx val="55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9-4630-4212-8D7D-B9F353EE283F}"/>
                </c:ext>
              </c:extLst>
            </c:dLbl>
            <c:dLbl>
              <c:idx val="55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A-4630-4212-8D7D-B9F353EE283F}"/>
                </c:ext>
              </c:extLst>
            </c:dLbl>
            <c:dLbl>
              <c:idx val="55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B-4630-4212-8D7D-B9F353EE283F}"/>
                </c:ext>
              </c:extLst>
            </c:dLbl>
            <c:dLbl>
              <c:idx val="55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C-4630-4212-8D7D-B9F353EE283F}"/>
                </c:ext>
              </c:extLst>
            </c:dLbl>
            <c:dLbl>
              <c:idx val="55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D-4630-4212-8D7D-B9F353EE283F}"/>
                </c:ext>
              </c:extLst>
            </c:dLbl>
            <c:dLbl>
              <c:idx val="55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E-4630-4212-8D7D-B9F353EE283F}"/>
                </c:ext>
              </c:extLst>
            </c:dLbl>
            <c:dLbl>
              <c:idx val="55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F-4630-4212-8D7D-B9F353EE283F}"/>
                </c:ext>
              </c:extLst>
            </c:dLbl>
            <c:dLbl>
              <c:idx val="55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0-4630-4212-8D7D-B9F353EE283F}"/>
                </c:ext>
              </c:extLst>
            </c:dLbl>
            <c:dLbl>
              <c:idx val="55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1-4630-4212-8D7D-B9F353EE283F}"/>
                </c:ext>
              </c:extLst>
            </c:dLbl>
            <c:dLbl>
              <c:idx val="55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2-4630-4212-8D7D-B9F353EE283F}"/>
                </c:ext>
              </c:extLst>
            </c:dLbl>
            <c:dLbl>
              <c:idx val="55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3-4630-4212-8D7D-B9F353EE283F}"/>
                </c:ext>
              </c:extLst>
            </c:dLbl>
            <c:dLbl>
              <c:idx val="55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4-4630-4212-8D7D-B9F353EE283F}"/>
                </c:ext>
              </c:extLst>
            </c:dLbl>
            <c:dLbl>
              <c:idx val="55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5-4630-4212-8D7D-B9F353EE283F}"/>
                </c:ext>
              </c:extLst>
            </c:dLbl>
            <c:dLbl>
              <c:idx val="55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6-4630-4212-8D7D-B9F353EE283F}"/>
                </c:ext>
              </c:extLst>
            </c:dLbl>
            <c:dLbl>
              <c:idx val="55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7-4630-4212-8D7D-B9F353EE283F}"/>
                </c:ext>
              </c:extLst>
            </c:dLbl>
            <c:dLbl>
              <c:idx val="55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8-4630-4212-8D7D-B9F353EE283F}"/>
                </c:ext>
              </c:extLst>
            </c:dLbl>
            <c:dLbl>
              <c:idx val="55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9-4630-4212-8D7D-B9F353EE283F}"/>
                </c:ext>
              </c:extLst>
            </c:dLbl>
            <c:dLbl>
              <c:idx val="55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A-4630-4212-8D7D-B9F353EE283F}"/>
                </c:ext>
              </c:extLst>
            </c:dLbl>
            <c:dLbl>
              <c:idx val="55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B-4630-4212-8D7D-B9F353EE283F}"/>
                </c:ext>
              </c:extLst>
            </c:dLbl>
            <c:dLbl>
              <c:idx val="55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C-4630-4212-8D7D-B9F353EE283F}"/>
                </c:ext>
              </c:extLst>
            </c:dLbl>
            <c:dLbl>
              <c:idx val="55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D-4630-4212-8D7D-B9F353EE283F}"/>
                </c:ext>
              </c:extLst>
            </c:dLbl>
            <c:dLbl>
              <c:idx val="55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E-4630-4212-8D7D-B9F353EE283F}"/>
                </c:ext>
              </c:extLst>
            </c:dLbl>
            <c:dLbl>
              <c:idx val="55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F-4630-4212-8D7D-B9F353EE283F}"/>
                </c:ext>
              </c:extLst>
            </c:dLbl>
            <c:dLbl>
              <c:idx val="55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0-4630-4212-8D7D-B9F353EE283F}"/>
                </c:ext>
              </c:extLst>
            </c:dLbl>
            <c:dLbl>
              <c:idx val="55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1-4630-4212-8D7D-B9F353EE283F}"/>
                </c:ext>
              </c:extLst>
            </c:dLbl>
            <c:dLbl>
              <c:idx val="55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2-4630-4212-8D7D-B9F353EE283F}"/>
                </c:ext>
              </c:extLst>
            </c:dLbl>
            <c:dLbl>
              <c:idx val="55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3-4630-4212-8D7D-B9F353EE283F}"/>
                </c:ext>
              </c:extLst>
            </c:dLbl>
            <c:dLbl>
              <c:idx val="55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4-4630-4212-8D7D-B9F353EE283F}"/>
                </c:ext>
              </c:extLst>
            </c:dLbl>
            <c:dLbl>
              <c:idx val="55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5-4630-4212-8D7D-B9F353EE283F}"/>
                </c:ext>
              </c:extLst>
            </c:dLbl>
            <c:dLbl>
              <c:idx val="55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6-4630-4212-8D7D-B9F353EE283F}"/>
                </c:ext>
              </c:extLst>
            </c:dLbl>
            <c:dLbl>
              <c:idx val="55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7-4630-4212-8D7D-B9F353EE283F}"/>
                </c:ext>
              </c:extLst>
            </c:dLbl>
            <c:dLbl>
              <c:idx val="55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8-4630-4212-8D7D-B9F353EE283F}"/>
                </c:ext>
              </c:extLst>
            </c:dLbl>
            <c:dLbl>
              <c:idx val="55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9-4630-4212-8D7D-B9F353EE283F}"/>
                </c:ext>
              </c:extLst>
            </c:dLbl>
            <c:dLbl>
              <c:idx val="55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A-4630-4212-8D7D-B9F353EE283F}"/>
                </c:ext>
              </c:extLst>
            </c:dLbl>
            <c:dLbl>
              <c:idx val="55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B-4630-4212-8D7D-B9F353EE283F}"/>
                </c:ext>
              </c:extLst>
            </c:dLbl>
            <c:dLbl>
              <c:idx val="55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C-4630-4212-8D7D-B9F353EE283F}"/>
                </c:ext>
              </c:extLst>
            </c:dLbl>
            <c:dLbl>
              <c:idx val="55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D-4630-4212-8D7D-B9F353EE283F}"/>
                </c:ext>
              </c:extLst>
            </c:dLbl>
            <c:dLbl>
              <c:idx val="55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E-4630-4212-8D7D-B9F353EE283F}"/>
                </c:ext>
              </c:extLst>
            </c:dLbl>
            <c:dLbl>
              <c:idx val="55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F-4630-4212-8D7D-B9F353EE283F}"/>
                </c:ext>
              </c:extLst>
            </c:dLbl>
            <c:dLbl>
              <c:idx val="55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0-4630-4212-8D7D-B9F353EE283F}"/>
                </c:ext>
              </c:extLst>
            </c:dLbl>
            <c:dLbl>
              <c:idx val="55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1-4630-4212-8D7D-B9F353EE283F}"/>
                </c:ext>
              </c:extLst>
            </c:dLbl>
            <c:dLbl>
              <c:idx val="55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2-4630-4212-8D7D-B9F353EE283F}"/>
                </c:ext>
              </c:extLst>
            </c:dLbl>
            <c:dLbl>
              <c:idx val="55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3-4630-4212-8D7D-B9F353EE283F}"/>
                </c:ext>
              </c:extLst>
            </c:dLbl>
            <c:dLbl>
              <c:idx val="55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4-4630-4212-8D7D-B9F353EE283F}"/>
                </c:ext>
              </c:extLst>
            </c:dLbl>
            <c:dLbl>
              <c:idx val="55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5-4630-4212-8D7D-B9F353EE283F}"/>
                </c:ext>
              </c:extLst>
            </c:dLbl>
            <c:dLbl>
              <c:idx val="55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6-4630-4212-8D7D-B9F353EE283F}"/>
                </c:ext>
              </c:extLst>
            </c:dLbl>
            <c:dLbl>
              <c:idx val="55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7-4630-4212-8D7D-B9F353EE283F}"/>
                </c:ext>
              </c:extLst>
            </c:dLbl>
            <c:dLbl>
              <c:idx val="55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8-4630-4212-8D7D-B9F353EE283F}"/>
                </c:ext>
              </c:extLst>
            </c:dLbl>
            <c:dLbl>
              <c:idx val="55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9-4630-4212-8D7D-B9F353EE283F}"/>
                </c:ext>
              </c:extLst>
            </c:dLbl>
            <c:dLbl>
              <c:idx val="55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A-4630-4212-8D7D-B9F353EE283F}"/>
                </c:ext>
              </c:extLst>
            </c:dLbl>
            <c:dLbl>
              <c:idx val="55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B-4630-4212-8D7D-B9F353EE283F}"/>
                </c:ext>
              </c:extLst>
            </c:dLbl>
            <c:dLbl>
              <c:idx val="55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C-4630-4212-8D7D-B9F353EE283F}"/>
                </c:ext>
              </c:extLst>
            </c:dLbl>
            <c:dLbl>
              <c:idx val="55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D-4630-4212-8D7D-B9F353EE283F}"/>
                </c:ext>
              </c:extLst>
            </c:dLbl>
            <c:dLbl>
              <c:idx val="55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E-4630-4212-8D7D-B9F353EE283F}"/>
                </c:ext>
              </c:extLst>
            </c:dLbl>
            <c:dLbl>
              <c:idx val="55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F-4630-4212-8D7D-B9F353EE283F}"/>
                </c:ext>
              </c:extLst>
            </c:dLbl>
            <c:dLbl>
              <c:idx val="55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0-4630-4212-8D7D-B9F353EE283F}"/>
                </c:ext>
              </c:extLst>
            </c:dLbl>
            <c:dLbl>
              <c:idx val="55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1-4630-4212-8D7D-B9F353EE283F}"/>
                </c:ext>
              </c:extLst>
            </c:dLbl>
            <c:dLbl>
              <c:idx val="55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2-4630-4212-8D7D-B9F353EE283F}"/>
                </c:ext>
              </c:extLst>
            </c:dLbl>
            <c:dLbl>
              <c:idx val="55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3-4630-4212-8D7D-B9F353EE283F}"/>
                </c:ext>
              </c:extLst>
            </c:dLbl>
            <c:dLbl>
              <c:idx val="55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4-4630-4212-8D7D-B9F353EE283F}"/>
                </c:ext>
              </c:extLst>
            </c:dLbl>
            <c:dLbl>
              <c:idx val="55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5-4630-4212-8D7D-B9F353EE283F}"/>
                </c:ext>
              </c:extLst>
            </c:dLbl>
            <c:dLbl>
              <c:idx val="55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6-4630-4212-8D7D-B9F353EE283F}"/>
                </c:ext>
              </c:extLst>
            </c:dLbl>
            <c:dLbl>
              <c:idx val="55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7-4630-4212-8D7D-B9F353EE283F}"/>
                </c:ext>
              </c:extLst>
            </c:dLbl>
            <c:dLbl>
              <c:idx val="55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8-4630-4212-8D7D-B9F353EE283F}"/>
                </c:ext>
              </c:extLst>
            </c:dLbl>
            <c:dLbl>
              <c:idx val="55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9-4630-4212-8D7D-B9F353EE283F}"/>
                </c:ext>
              </c:extLst>
            </c:dLbl>
            <c:dLbl>
              <c:idx val="55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A-4630-4212-8D7D-B9F353EE283F}"/>
                </c:ext>
              </c:extLst>
            </c:dLbl>
            <c:dLbl>
              <c:idx val="55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B-4630-4212-8D7D-B9F353EE283F}"/>
                </c:ext>
              </c:extLst>
            </c:dLbl>
            <c:dLbl>
              <c:idx val="55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C-4630-4212-8D7D-B9F353EE283F}"/>
                </c:ext>
              </c:extLst>
            </c:dLbl>
            <c:dLbl>
              <c:idx val="55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D-4630-4212-8D7D-B9F353EE283F}"/>
                </c:ext>
              </c:extLst>
            </c:dLbl>
            <c:dLbl>
              <c:idx val="55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E-4630-4212-8D7D-B9F353EE283F}"/>
                </c:ext>
              </c:extLst>
            </c:dLbl>
            <c:dLbl>
              <c:idx val="55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F-4630-4212-8D7D-B9F353EE283F}"/>
                </c:ext>
              </c:extLst>
            </c:dLbl>
            <c:dLbl>
              <c:idx val="55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0-4630-4212-8D7D-B9F353EE283F}"/>
                </c:ext>
              </c:extLst>
            </c:dLbl>
            <c:dLbl>
              <c:idx val="55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1-4630-4212-8D7D-B9F353EE283F}"/>
                </c:ext>
              </c:extLst>
            </c:dLbl>
            <c:dLbl>
              <c:idx val="55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2-4630-4212-8D7D-B9F353EE283F}"/>
                </c:ext>
              </c:extLst>
            </c:dLbl>
            <c:dLbl>
              <c:idx val="55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3-4630-4212-8D7D-B9F353EE283F}"/>
                </c:ext>
              </c:extLst>
            </c:dLbl>
            <c:dLbl>
              <c:idx val="55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4-4630-4212-8D7D-B9F353EE283F}"/>
                </c:ext>
              </c:extLst>
            </c:dLbl>
            <c:dLbl>
              <c:idx val="55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5-4630-4212-8D7D-B9F353EE283F}"/>
                </c:ext>
              </c:extLst>
            </c:dLbl>
            <c:dLbl>
              <c:idx val="55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6-4630-4212-8D7D-B9F353EE283F}"/>
                </c:ext>
              </c:extLst>
            </c:dLbl>
            <c:dLbl>
              <c:idx val="55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7-4630-4212-8D7D-B9F353EE283F}"/>
                </c:ext>
              </c:extLst>
            </c:dLbl>
            <c:dLbl>
              <c:idx val="55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8-4630-4212-8D7D-B9F353EE283F}"/>
                </c:ext>
              </c:extLst>
            </c:dLbl>
            <c:dLbl>
              <c:idx val="55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9-4630-4212-8D7D-B9F353EE283F}"/>
                </c:ext>
              </c:extLst>
            </c:dLbl>
            <c:dLbl>
              <c:idx val="55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A-4630-4212-8D7D-B9F353EE283F}"/>
                </c:ext>
              </c:extLst>
            </c:dLbl>
            <c:dLbl>
              <c:idx val="55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B-4630-4212-8D7D-B9F353EE283F}"/>
                </c:ext>
              </c:extLst>
            </c:dLbl>
            <c:dLbl>
              <c:idx val="55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C-4630-4212-8D7D-B9F353EE283F}"/>
                </c:ext>
              </c:extLst>
            </c:dLbl>
            <c:dLbl>
              <c:idx val="55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D-4630-4212-8D7D-B9F353EE283F}"/>
                </c:ext>
              </c:extLst>
            </c:dLbl>
            <c:dLbl>
              <c:idx val="55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E-4630-4212-8D7D-B9F353EE283F}"/>
                </c:ext>
              </c:extLst>
            </c:dLbl>
            <c:dLbl>
              <c:idx val="55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F-4630-4212-8D7D-B9F353EE283F}"/>
                </c:ext>
              </c:extLst>
            </c:dLbl>
            <c:dLbl>
              <c:idx val="55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0-4630-4212-8D7D-B9F353EE283F}"/>
                </c:ext>
              </c:extLst>
            </c:dLbl>
            <c:dLbl>
              <c:idx val="56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1-4630-4212-8D7D-B9F353EE283F}"/>
                </c:ext>
              </c:extLst>
            </c:dLbl>
            <c:dLbl>
              <c:idx val="56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2-4630-4212-8D7D-B9F353EE283F}"/>
                </c:ext>
              </c:extLst>
            </c:dLbl>
            <c:dLbl>
              <c:idx val="56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3-4630-4212-8D7D-B9F353EE283F}"/>
                </c:ext>
              </c:extLst>
            </c:dLbl>
            <c:dLbl>
              <c:idx val="56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4-4630-4212-8D7D-B9F353EE283F}"/>
                </c:ext>
              </c:extLst>
            </c:dLbl>
            <c:dLbl>
              <c:idx val="56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5-4630-4212-8D7D-B9F353EE283F}"/>
                </c:ext>
              </c:extLst>
            </c:dLbl>
            <c:dLbl>
              <c:idx val="56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6-4630-4212-8D7D-B9F353EE283F}"/>
                </c:ext>
              </c:extLst>
            </c:dLbl>
            <c:dLbl>
              <c:idx val="56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7-4630-4212-8D7D-B9F353EE283F}"/>
                </c:ext>
              </c:extLst>
            </c:dLbl>
            <c:dLbl>
              <c:idx val="56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8-4630-4212-8D7D-B9F353EE283F}"/>
                </c:ext>
              </c:extLst>
            </c:dLbl>
            <c:dLbl>
              <c:idx val="56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9-4630-4212-8D7D-B9F353EE283F}"/>
                </c:ext>
              </c:extLst>
            </c:dLbl>
            <c:dLbl>
              <c:idx val="56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A-4630-4212-8D7D-B9F353EE283F}"/>
                </c:ext>
              </c:extLst>
            </c:dLbl>
            <c:dLbl>
              <c:idx val="56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B-4630-4212-8D7D-B9F353EE283F}"/>
                </c:ext>
              </c:extLst>
            </c:dLbl>
            <c:dLbl>
              <c:idx val="56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C-4630-4212-8D7D-B9F353EE283F}"/>
                </c:ext>
              </c:extLst>
            </c:dLbl>
            <c:dLbl>
              <c:idx val="56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D-4630-4212-8D7D-B9F353EE283F}"/>
                </c:ext>
              </c:extLst>
            </c:dLbl>
            <c:dLbl>
              <c:idx val="56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E-4630-4212-8D7D-B9F353EE283F}"/>
                </c:ext>
              </c:extLst>
            </c:dLbl>
            <c:dLbl>
              <c:idx val="56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F-4630-4212-8D7D-B9F353EE283F}"/>
                </c:ext>
              </c:extLst>
            </c:dLbl>
            <c:dLbl>
              <c:idx val="56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0-4630-4212-8D7D-B9F353EE283F}"/>
                </c:ext>
              </c:extLst>
            </c:dLbl>
            <c:dLbl>
              <c:idx val="56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1-4630-4212-8D7D-B9F353EE283F}"/>
                </c:ext>
              </c:extLst>
            </c:dLbl>
            <c:dLbl>
              <c:idx val="56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2-4630-4212-8D7D-B9F353EE283F}"/>
                </c:ext>
              </c:extLst>
            </c:dLbl>
            <c:dLbl>
              <c:idx val="56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3-4630-4212-8D7D-B9F353EE283F}"/>
                </c:ext>
              </c:extLst>
            </c:dLbl>
            <c:dLbl>
              <c:idx val="56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4-4630-4212-8D7D-B9F353EE283F}"/>
                </c:ext>
              </c:extLst>
            </c:dLbl>
            <c:dLbl>
              <c:idx val="56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5-4630-4212-8D7D-B9F353EE283F}"/>
                </c:ext>
              </c:extLst>
            </c:dLbl>
            <c:dLbl>
              <c:idx val="56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6-4630-4212-8D7D-B9F353EE283F}"/>
                </c:ext>
              </c:extLst>
            </c:dLbl>
            <c:dLbl>
              <c:idx val="56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7-4630-4212-8D7D-B9F353EE283F}"/>
                </c:ext>
              </c:extLst>
            </c:dLbl>
            <c:dLbl>
              <c:idx val="56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8-4630-4212-8D7D-B9F353EE283F}"/>
                </c:ext>
              </c:extLst>
            </c:dLbl>
            <c:dLbl>
              <c:idx val="56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9-4630-4212-8D7D-B9F353EE283F}"/>
                </c:ext>
              </c:extLst>
            </c:dLbl>
            <c:dLbl>
              <c:idx val="56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A-4630-4212-8D7D-B9F353EE283F}"/>
                </c:ext>
              </c:extLst>
            </c:dLbl>
            <c:dLbl>
              <c:idx val="56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B-4630-4212-8D7D-B9F353EE283F}"/>
                </c:ext>
              </c:extLst>
            </c:dLbl>
            <c:dLbl>
              <c:idx val="56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C-4630-4212-8D7D-B9F353EE283F}"/>
                </c:ext>
              </c:extLst>
            </c:dLbl>
            <c:dLbl>
              <c:idx val="56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D-4630-4212-8D7D-B9F353EE283F}"/>
                </c:ext>
              </c:extLst>
            </c:dLbl>
            <c:dLbl>
              <c:idx val="56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E-4630-4212-8D7D-B9F353EE283F}"/>
                </c:ext>
              </c:extLst>
            </c:dLbl>
            <c:dLbl>
              <c:idx val="56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F-4630-4212-8D7D-B9F353EE283F}"/>
                </c:ext>
              </c:extLst>
            </c:dLbl>
            <c:dLbl>
              <c:idx val="56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0-4630-4212-8D7D-B9F353EE283F}"/>
                </c:ext>
              </c:extLst>
            </c:dLbl>
            <c:dLbl>
              <c:idx val="56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1-4630-4212-8D7D-B9F353EE283F}"/>
                </c:ext>
              </c:extLst>
            </c:dLbl>
            <c:dLbl>
              <c:idx val="56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2-4630-4212-8D7D-B9F353EE283F}"/>
                </c:ext>
              </c:extLst>
            </c:dLbl>
            <c:dLbl>
              <c:idx val="56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3-4630-4212-8D7D-B9F353EE283F}"/>
                </c:ext>
              </c:extLst>
            </c:dLbl>
            <c:dLbl>
              <c:idx val="56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4-4630-4212-8D7D-B9F353EE283F}"/>
                </c:ext>
              </c:extLst>
            </c:dLbl>
            <c:dLbl>
              <c:idx val="56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5-4630-4212-8D7D-B9F353EE283F}"/>
                </c:ext>
              </c:extLst>
            </c:dLbl>
            <c:dLbl>
              <c:idx val="56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6-4630-4212-8D7D-B9F353EE283F}"/>
                </c:ext>
              </c:extLst>
            </c:dLbl>
            <c:dLbl>
              <c:idx val="56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7-4630-4212-8D7D-B9F353EE283F}"/>
                </c:ext>
              </c:extLst>
            </c:dLbl>
            <c:dLbl>
              <c:idx val="56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8-4630-4212-8D7D-B9F353EE283F}"/>
                </c:ext>
              </c:extLst>
            </c:dLbl>
            <c:dLbl>
              <c:idx val="56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9-4630-4212-8D7D-B9F353EE283F}"/>
                </c:ext>
              </c:extLst>
            </c:dLbl>
            <c:dLbl>
              <c:idx val="56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A-4630-4212-8D7D-B9F353EE283F}"/>
                </c:ext>
              </c:extLst>
            </c:dLbl>
            <c:dLbl>
              <c:idx val="56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B-4630-4212-8D7D-B9F353EE283F}"/>
                </c:ext>
              </c:extLst>
            </c:dLbl>
            <c:dLbl>
              <c:idx val="56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C-4630-4212-8D7D-B9F353EE283F}"/>
                </c:ext>
              </c:extLst>
            </c:dLbl>
            <c:dLbl>
              <c:idx val="56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D-4630-4212-8D7D-B9F353EE283F}"/>
                </c:ext>
              </c:extLst>
            </c:dLbl>
            <c:dLbl>
              <c:idx val="56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E-4630-4212-8D7D-B9F353EE283F}"/>
                </c:ext>
              </c:extLst>
            </c:dLbl>
            <c:dLbl>
              <c:idx val="56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F-4630-4212-8D7D-B9F353EE283F}"/>
                </c:ext>
              </c:extLst>
            </c:dLbl>
            <c:dLbl>
              <c:idx val="56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0-4630-4212-8D7D-B9F353EE283F}"/>
                </c:ext>
              </c:extLst>
            </c:dLbl>
            <c:dLbl>
              <c:idx val="56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1-4630-4212-8D7D-B9F353EE283F}"/>
                </c:ext>
              </c:extLst>
            </c:dLbl>
            <c:dLbl>
              <c:idx val="56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2-4630-4212-8D7D-B9F353EE283F}"/>
                </c:ext>
              </c:extLst>
            </c:dLbl>
            <c:dLbl>
              <c:idx val="56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3-4630-4212-8D7D-B9F353EE283F}"/>
                </c:ext>
              </c:extLst>
            </c:dLbl>
            <c:dLbl>
              <c:idx val="56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4-4630-4212-8D7D-B9F353EE283F}"/>
                </c:ext>
              </c:extLst>
            </c:dLbl>
            <c:dLbl>
              <c:idx val="56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5-4630-4212-8D7D-B9F353EE283F}"/>
                </c:ext>
              </c:extLst>
            </c:dLbl>
            <c:dLbl>
              <c:idx val="56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6-4630-4212-8D7D-B9F353EE283F}"/>
                </c:ext>
              </c:extLst>
            </c:dLbl>
            <c:dLbl>
              <c:idx val="56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7-4630-4212-8D7D-B9F353EE283F}"/>
                </c:ext>
              </c:extLst>
            </c:dLbl>
            <c:dLbl>
              <c:idx val="56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8-4630-4212-8D7D-B9F353EE283F}"/>
                </c:ext>
              </c:extLst>
            </c:dLbl>
            <c:dLbl>
              <c:idx val="56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9-4630-4212-8D7D-B9F353EE283F}"/>
                </c:ext>
              </c:extLst>
            </c:dLbl>
            <c:dLbl>
              <c:idx val="56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A-4630-4212-8D7D-B9F353EE283F}"/>
                </c:ext>
              </c:extLst>
            </c:dLbl>
            <c:dLbl>
              <c:idx val="56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B-4630-4212-8D7D-B9F353EE283F}"/>
                </c:ext>
              </c:extLst>
            </c:dLbl>
            <c:dLbl>
              <c:idx val="56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C-4630-4212-8D7D-B9F353EE283F}"/>
                </c:ext>
              </c:extLst>
            </c:dLbl>
            <c:dLbl>
              <c:idx val="56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D-4630-4212-8D7D-B9F353EE283F}"/>
                </c:ext>
              </c:extLst>
            </c:dLbl>
            <c:dLbl>
              <c:idx val="56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E-4630-4212-8D7D-B9F353EE283F}"/>
                </c:ext>
              </c:extLst>
            </c:dLbl>
            <c:dLbl>
              <c:idx val="56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F-4630-4212-8D7D-B9F353EE283F}"/>
                </c:ext>
              </c:extLst>
            </c:dLbl>
            <c:dLbl>
              <c:idx val="56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0-4630-4212-8D7D-B9F353EE283F}"/>
                </c:ext>
              </c:extLst>
            </c:dLbl>
            <c:dLbl>
              <c:idx val="56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1-4630-4212-8D7D-B9F353EE283F}"/>
                </c:ext>
              </c:extLst>
            </c:dLbl>
            <c:dLbl>
              <c:idx val="56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2-4630-4212-8D7D-B9F353EE283F}"/>
                </c:ext>
              </c:extLst>
            </c:dLbl>
            <c:dLbl>
              <c:idx val="56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3-4630-4212-8D7D-B9F353EE283F}"/>
                </c:ext>
              </c:extLst>
            </c:dLbl>
            <c:dLbl>
              <c:idx val="56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4-4630-4212-8D7D-B9F353EE283F}"/>
                </c:ext>
              </c:extLst>
            </c:dLbl>
            <c:dLbl>
              <c:idx val="56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5-4630-4212-8D7D-B9F353EE283F}"/>
                </c:ext>
              </c:extLst>
            </c:dLbl>
            <c:dLbl>
              <c:idx val="56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6-4630-4212-8D7D-B9F353EE283F}"/>
                </c:ext>
              </c:extLst>
            </c:dLbl>
            <c:dLbl>
              <c:idx val="56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7-4630-4212-8D7D-B9F353EE283F}"/>
                </c:ext>
              </c:extLst>
            </c:dLbl>
            <c:dLbl>
              <c:idx val="56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8-4630-4212-8D7D-B9F353EE283F}"/>
                </c:ext>
              </c:extLst>
            </c:dLbl>
            <c:dLbl>
              <c:idx val="56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9-4630-4212-8D7D-B9F353EE283F}"/>
                </c:ext>
              </c:extLst>
            </c:dLbl>
            <c:dLbl>
              <c:idx val="56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A-4630-4212-8D7D-B9F353EE283F}"/>
                </c:ext>
              </c:extLst>
            </c:dLbl>
            <c:dLbl>
              <c:idx val="56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B-4630-4212-8D7D-B9F353EE283F}"/>
                </c:ext>
              </c:extLst>
            </c:dLbl>
            <c:dLbl>
              <c:idx val="56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C-4630-4212-8D7D-B9F353EE283F}"/>
                </c:ext>
              </c:extLst>
            </c:dLbl>
            <c:dLbl>
              <c:idx val="56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D-4630-4212-8D7D-B9F353EE283F}"/>
                </c:ext>
              </c:extLst>
            </c:dLbl>
            <c:dLbl>
              <c:idx val="56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E-4630-4212-8D7D-B9F353EE283F}"/>
                </c:ext>
              </c:extLst>
            </c:dLbl>
            <c:dLbl>
              <c:idx val="56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F-4630-4212-8D7D-B9F353EE283F}"/>
                </c:ext>
              </c:extLst>
            </c:dLbl>
            <c:dLbl>
              <c:idx val="56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0-4630-4212-8D7D-B9F353EE283F}"/>
                </c:ext>
              </c:extLst>
            </c:dLbl>
            <c:dLbl>
              <c:idx val="56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1-4630-4212-8D7D-B9F353EE283F}"/>
                </c:ext>
              </c:extLst>
            </c:dLbl>
            <c:dLbl>
              <c:idx val="56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2-4630-4212-8D7D-B9F353EE283F}"/>
                </c:ext>
              </c:extLst>
            </c:dLbl>
            <c:dLbl>
              <c:idx val="56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3-4630-4212-8D7D-B9F353EE283F}"/>
                </c:ext>
              </c:extLst>
            </c:dLbl>
            <c:dLbl>
              <c:idx val="56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4-4630-4212-8D7D-B9F353EE283F}"/>
                </c:ext>
              </c:extLst>
            </c:dLbl>
            <c:dLbl>
              <c:idx val="56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5-4630-4212-8D7D-B9F353EE283F}"/>
                </c:ext>
              </c:extLst>
            </c:dLbl>
            <c:dLbl>
              <c:idx val="56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6-4630-4212-8D7D-B9F353EE283F}"/>
                </c:ext>
              </c:extLst>
            </c:dLbl>
            <c:dLbl>
              <c:idx val="56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7-4630-4212-8D7D-B9F353EE283F}"/>
                </c:ext>
              </c:extLst>
            </c:dLbl>
            <c:dLbl>
              <c:idx val="56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8-4630-4212-8D7D-B9F353EE283F}"/>
                </c:ext>
              </c:extLst>
            </c:dLbl>
            <c:dLbl>
              <c:idx val="56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9-4630-4212-8D7D-B9F353EE283F}"/>
                </c:ext>
              </c:extLst>
            </c:dLbl>
            <c:dLbl>
              <c:idx val="56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A-4630-4212-8D7D-B9F353EE283F}"/>
                </c:ext>
              </c:extLst>
            </c:dLbl>
            <c:dLbl>
              <c:idx val="56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B-4630-4212-8D7D-B9F353EE283F}"/>
                </c:ext>
              </c:extLst>
            </c:dLbl>
            <c:dLbl>
              <c:idx val="56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C-4630-4212-8D7D-B9F353EE283F}"/>
                </c:ext>
              </c:extLst>
            </c:dLbl>
            <c:dLbl>
              <c:idx val="56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D-4630-4212-8D7D-B9F353EE283F}"/>
                </c:ext>
              </c:extLst>
            </c:dLbl>
            <c:dLbl>
              <c:idx val="56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E-4630-4212-8D7D-B9F353EE283F}"/>
                </c:ext>
              </c:extLst>
            </c:dLbl>
            <c:dLbl>
              <c:idx val="56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F-4630-4212-8D7D-B9F353EE283F}"/>
                </c:ext>
              </c:extLst>
            </c:dLbl>
            <c:dLbl>
              <c:idx val="56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0-4630-4212-8D7D-B9F353EE283F}"/>
                </c:ext>
              </c:extLst>
            </c:dLbl>
            <c:dLbl>
              <c:idx val="56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1-4630-4212-8D7D-B9F353EE283F}"/>
                </c:ext>
              </c:extLst>
            </c:dLbl>
            <c:dLbl>
              <c:idx val="56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2-4630-4212-8D7D-B9F353EE283F}"/>
                </c:ext>
              </c:extLst>
            </c:dLbl>
            <c:dLbl>
              <c:idx val="56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3-4630-4212-8D7D-B9F353EE283F}"/>
                </c:ext>
              </c:extLst>
            </c:dLbl>
            <c:dLbl>
              <c:idx val="56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4-4630-4212-8D7D-B9F353EE283F}"/>
                </c:ext>
              </c:extLst>
            </c:dLbl>
            <c:dLbl>
              <c:idx val="57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5-4630-4212-8D7D-B9F353EE283F}"/>
                </c:ext>
              </c:extLst>
            </c:dLbl>
            <c:dLbl>
              <c:idx val="57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6-4630-4212-8D7D-B9F353EE283F}"/>
                </c:ext>
              </c:extLst>
            </c:dLbl>
            <c:dLbl>
              <c:idx val="57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7-4630-4212-8D7D-B9F353EE283F}"/>
                </c:ext>
              </c:extLst>
            </c:dLbl>
            <c:dLbl>
              <c:idx val="57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8-4630-4212-8D7D-B9F353EE283F}"/>
                </c:ext>
              </c:extLst>
            </c:dLbl>
            <c:dLbl>
              <c:idx val="57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9-4630-4212-8D7D-B9F353EE283F}"/>
                </c:ext>
              </c:extLst>
            </c:dLbl>
            <c:dLbl>
              <c:idx val="57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A-4630-4212-8D7D-B9F353EE283F}"/>
                </c:ext>
              </c:extLst>
            </c:dLbl>
            <c:dLbl>
              <c:idx val="57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B-4630-4212-8D7D-B9F353EE283F}"/>
                </c:ext>
              </c:extLst>
            </c:dLbl>
            <c:dLbl>
              <c:idx val="57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C-4630-4212-8D7D-B9F353EE283F}"/>
                </c:ext>
              </c:extLst>
            </c:dLbl>
            <c:dLbl>
              <c:idx val="57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D-4630-4212-8D7D-B9F353EE283F}"/>
                </c:ext>
              </c:extLst>
            </c:dLbl>
            <c:dLbl>
              <c:idx val="57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E-4630-4212-8D7D-B9F353EE283F}"/>
                </c:ext>
              </c:extLst>
            </c:dLbl>
            <c:dLbl>
              <c:idx val="57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F-4630-4212-8D7D-B9F353EE283F}"/>
                </c:ext>
              </c:extLst>
            </c:dLbl>
            <c:dLbl>
              <c:idx val="57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0-4630-4212-8D7D-B9F353EE283F}"/>
                </c:ext>
              </c:extLst>
            </c:dLbl>
            <c:dLbl>
              <c:idx val="57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1-4630-4212-8D7D-B9F353EE283F}"/>
                </c:ext>
              </c:extLst>
            </c:dLbl>
            <c:dLbl>
              <c:idx val="57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2-4630-4212-8D7D-B9F353EE283F}"/>
                </c:ext>
              </c:extLst>
            </c:dLbl>
            <c:dLbl>
              <c:idx val="57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3-4630-4212-8D7D-B9F353EE283F}"/>
                </c:ext>
              </c:extLst>
            </c:dLbl>
            <c:dLbl>
              <c:idx val="57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4-4630-4212-8D7D-B9F353EE283F}"/>
                </c:ext>
              </c:extLst>
            </c:dLbl>
            <c:dLbl>
              <c:idx val="57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5-4630-4212-8D7D-B9F353EE283F}"/>
                </c:ext>
              </c:extLst>
            </c:dLbl>
            <c:dLbl>
              <c:idx val="57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6-4630-4212-8D7D-B9F353EE283F}"/>
                </c:ext>
              </c:extLst>
            </c:dLbl>
            <c:dLbl>
              <c:idx val="57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7-4630-4212-8D7D-B9F353EE283F}"/>
                </c:ext>
              </c:extLst>
            </c:dLbl>
            <c:dLbl>
              <c:idx val="57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8-4630-4212-8D7D-B9F353EE283F}"/>
                </c:ext>
              </c:extLst>
            </c:dLbl>
            <c:dLbl>
              <c:idx val="57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9-4630-4212-8D7D-B9F353EE283F}"/>
                </c:ext>
              </c:extLst>
            </c:dLbl>
            <c:dLbl>
              <c:idx val="57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A-4630-4212-8D7D-B9F353EE283F}"/>
                </c:ext>
              </c:extLst>
            </c:dLbl>
            <c:dLbl>
              <c:idx val="57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B-4630-4212-8D7D-B9F353EE283F}"/>
                </c:ext>
              </c:extLst>
            </c:dLbl>
            <c:dLbl>
              <c:idx val="57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C-4630-4212-8D7D-B9F353EE283F}"/>
                </c:ext>
              </c:extLst>
            </c:dLbl>
            <c:dLbl>
              <c:idx val="57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D-4630-4212-8D7D-B9F353EE283F}"/>
                </c:ext>
              </c:extLst>
            </c:dLbl>
            <c:dLbl>
              <c:idx val="57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E-4630-4212-8D7D-B9F353EE283F}"/>
                </c:ext>
              </c:extLst>
            </c:dLbl>
            <c:dLbl>
              <c:idx val="57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F-4630-4212-8D7D-B9F353EE283F}"/>
                </c:ext>
              </c:extLst>
            </c:dLbl>
            <c:dLbl>
              <c:idx val="57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0-4630-4212-8D7D-B9F353EE283F}"/>
                </c:ext>
              </c:extLst>
            </c:dLbl>
            <c:dLbl>
              <c:idx val="57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1-4630-4212-8D7D-B9F353EE283F}"/>
                </c:ext>
              </c:extLst>
            </c:dLbl>
            <c:dLbl>
              <c:idx val="57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2-4630-4212-8D7D-B9F353EE283F}"/>
                </c:ext>
              </c:extLst>
            </c:dLbl>
            <c:dLbl>
              <c:idx val="57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3-4630-4212-8D7D-B9F353EE283F}"/>
                </c:ext>
              </c:extLst>
            </c:dLbl>
            <c:dLbl>
              <c:idx val="57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4-4630-4212-8D7D-B9F353EE283F}"/>
                </c:ext>
              </c:extLst>
            </c:dLbl>
            <c:dLbl>
              <c:idx val="57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5-4630-4212-8D7D-B9F353EE283F}"/>
                </c:ext>
              </c:extLst>
            </c:dLbl>
            <c:dLbl>
              <c:idx val="57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6-4630-4212-8D7D-B9F353EE283F}"/>
                </c:ext>
              </c:extLst>
            </c:dLbl>
            <c:dLbl>
              <c:idx val="57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7-4630-4212-8D7D-B9F353EE283F}"/>
                </c:ext>
              </c:extLst>
            </c:dLbl>
            <c:dLbl>
              <c:idx val="57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8-4630-4212-8D7D-B9F353EE283F}"/>
                </c:ext>
              </c:extLst>
            </c:dLbl>
            <c:dLbl>
              <c:idx val="57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9-4630-4212-8D7D-B9F353EE283F}"/>
                </c:ext>
              </c:extLst>
            </c:dLbl>
            <c:dLbl>
              <c:idx val="57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A-4630-4212-8D7D-B9F353EE283F}"/>
                </c:ext>
              </c:extLst>
            </c:dLbl>
            <c:dLbl>
              <c:idx val="57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B-4630-4212-8D7D-B9F353EE283F}"/>
                </c:ext>
              </c:extLst>
            </c:dLbl>
            <c:dLbl>
              <c:idx val="57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C-4630-4212-8D7D-B9F353EE283F}"/>
                </c:ext>
              </c:extLst>
            </c:dLbl>
            <c:dLbl>
              <c:idx val="57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D-4630-4212-8D7D-B9F353EE283F}"/>
                </c:ext>
              </c:extLst>
            </c:dLbl>
            <c:dLbl>
              <c:idx val="57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E-4630-4212-8D7D-B9F353EE283F}"/>
                </c:ext>
              </c:extLst>
            </c:dLbl>
            <c:dLbl>
              <c:idx val="57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F-4630-4212-8D7D-B9F353EE283F}"/>
                </c:ext>
              </c:extLst>
            </c:dLbl>
            <c:dLbl>
              <c:idx val="57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0-4630-4212-8D7D-B9F353EE283F}"/>
                </c:ext>
              </c:extLst>
            </c:dLbl>
            <c:dLbl>
              <c:idx val="57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1-4630-4212-8D7D-B9F353EE283F}"/>
                </c:ext>
              </c:extLst>
            </c:dLbl>
            <c:dLbl>
              <c:idx val="57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2-4630-4212-8D7D-B9F353EE283F}"/>
                </c:ext>
              </c:extLst>
            </c:dLbl>
            <c:dLbl>
              <c:idx val="57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3-4630-4212-8D7D-B9F353EE283F}"/>
                </c:ext>
              </c:extLst>
            </c:dLbl>
            <c:dLbl>
              <c:idx val="57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4-4630-4212-8D7D-B9F353EE283F}"/>
                </c:ext>
              </c:extLst>
            </c:dLbl>
            <c:dLbl>
              <c:idx val="57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5-4630-4212-8D7D-B9F353EE283F}"/>
                </c:ext>
              </c:extLst>
            </c:dLbl>
            <c:dLbl>
              <c:idx val="57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6-4630-4212-8D7D-B9F353EE283F}"/>
                </c:ext>
              </c:extLst>
            </c:dLbl>
            <c:dLbl>
              <c:idx val="57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7-4630-4212-8D7D-B9F353EE283F}"/>
                </c:ext>
              </c:extLst>
            </c:dLbl>
            <c:dLbl>
              <c:idx val="57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8-4630-4212-8D7D-B9F353EE283F}"/>
                </c:ext>
              </c:extLst>
            </c:dLbl>
            <c:dLbl>
              <c:idx val="57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9-4630-4212-8D7D-B9F353EE283F}"/>
                </c:ext>
              </c:extLst>
            </c:dLbl>
            <c:dLbl>
              <c:idx val="57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A-4630-4212-8D7D-B9F353EE283F}"/>
                </c:ext>
              </c:extLst>
            </c:dLbl>
            <c:dLbl>
              <c:idx val="57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B-4630-4212-8D7D-B9F353EE283F}"/>
                </c:ext>
              </c:extLst>
            </c:dLbl>
            <c:dLbl>
              <c:idx val="57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C-4630-4212-8D7D-B9F353EE283F}"/>
                </c:ext>
              </c:extLst>
            </c:dLbl>
            <c:dLbl>
              <c:idx val="57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D-4630-4212-8D7D-B9F353EE283F}"/>
                </c:ext>
              </c:extLst>
            </c:dLbl>
            <c:dLbl>
              <c:idx val="57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E-4630-4212-8D7D-B9F353EE283F}"/>
                </c:ext>
              </c:extLst>
            </c:dLbl>
            <c:dLbl>
              <c:idx val="57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F-4630-4212-8D7D-B9F353EE283F}"/>
                </c:ext>
              </c:extLst>
            </c:dLbl>
            <c:dLbl>
              <c:idx val="57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0-4630-4212-8D7D-B9F353EE283F}"/>
                </c:ext>
              </c:extLst>
            </c:dLbl>
            <c:dLbl>
              <c:idx val="57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1-4630-4212-8D7D-B9F353EE283F}"/>
                </c:ext>
              </c:extLst>
            </c:dLbl>
            <c:dLbl>
              <c:idx val="57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2-4630-4212-8D7D-B9F353EE283F}"/>
                </c:ext>
              </c:extLst>
            </c:dLbl>
            <c:dLbl>
              <c:idx val="57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3-4630-4212-8D7D-B9F353EE283F}"/>
                </c:ext>
              </c:extLst>
            </c:dLbl>
            <c:dLbl>
              <c:idx val="57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4-4630-4212-8D7D-B9F353EE283F}"/>
                </c:ext>
              </c:extLst>
            </c:dLbl>
            <c:dLbl>
              <c:idx val="57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5-4630-4212-8D7D-B9F353EE283F}"/>
                </c:ext>
              </c:extLst>
            </c:dLbl>
            <c:dLbl>
              <c:idx val="57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6-4630-4212-8D7D-B9F353EE283F}"/>
                </c:ext>
              </c:extLst>
            </c:dLbl>
            <c:dLbl>
              <c:idx val="57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7-4630-4212-8D7D-B9F353EE283F}"/>
                </c:ext>
              </c:extLst>
            </c:dLbl>
            <c:dLbl>
              <c:idx val="57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8-4630-4212-8D7D-B9F353EE283F}"/>
                </c:ext>
              </c:extLst>
            </c:dLbl>
            <c:dLbl>
              <c:idx val="57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9-4630-4212-8D7D-B9F353EE283F}"/>
                </c:ext>
              </c:extLst>
            </c:dLbl>
            <c:dLbl>
              <c:idx val="57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A-4630-4212-8D7D-B9F353EE283F}"/>
                </c:ext>
              </c:extLst>
            </c:dLbl>
            <c:dLbl>
              <c:idx val="57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B-4630-4212-8D7D-B9F353EE283F}"/>
                </c:ext>
              </c:extLst>
            </c:dLbl>
            <c:dLbl>
              <c:idx val="57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C-4630-4212-8D7D-B9F353EE283F}"/>
                </c:ext>
              </c:extLst>
            </c:dLbl>
            <c:dLbl>
              <c:idx val="57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D-4630-4212-8D7D-B9F353EE283F}"/>
                </c:ext>
              </c:extLst>
            </c:dLbl>
            <c:dLbl>
              <c:idx val="57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E-4630-4212-8D7D-B9F353EE283F}"/>
                </c:ext>
              </c:extLst>
            </c:dLbl>
            <c:dLbl>
              <c:idx val="57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F-4630-4212-8D7D-B9F353EE283F}"/>
                </c:ext>
              </c:extLst>
            </c:dLbl>
            <c:dLbl>
              <c:idx val="57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0-4630-4212-8D7D-B9F353EE283F}"/>
                </c:ext>
              </c:extLst>
            </c:dLbl>
            <c:dLbl>
              <c:idx val="57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1-4630-4212-8D7D-B9F353EE283F}"/>
                </c:ext>
              </c:extLst>
            </c:dLbl>
            <c:dLbl>
              <c:idx val="57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2-4630-4212-8D7D-B9F353EE283F}"/>
                </c:ext>
              </c:extLst>
            </c:dLbl>
            <c:dLbl>
              <c:idx val="57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3-4630-4212-8D7D-B9F353EE283F}"/>
                </c:ext>
              </c:extLst>
            </c:dLbl>
            <c:dLbl>
              <c:idx val="57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4-4630-4212-8D7D-B9F353EE283F}"/>
                </c:ext>
              </c:extLst>
            </c:dLbl>
            <c:dLbl>
              <c:idx val="57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5-4630-4212-8D7D-B9F353EE283F}"/>
                </c:ext>
              </c:extLst>
            </c:dLbl>
            <c:dLbl>
              <c:idx val="57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6-4630-4212-8D7D-B9F353EE283F}"/>
                </c:ext>
              </c:extLst>
            </c:dLbl>
            <c:dLbl>
              <c:idx val="57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7-4630-4212-8D7D-B9F353EE283F}"/>
                </c:ext>
              </c:extLst>
            </c:dLbl>
            <c:dLbl>
              <c:idx val="57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8-4630-4212-8D7D-B9F353EE283F}"/>
                </c:ext>
              </c:extLst>
            </c:dLbl>
            <c:dLbl>
              <c:idx val="57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9-4630-4212-8D7D-B9F353EE283F}"/>
                </c:ext>
              </c:extLst>
            </c:dLbl>
            <c:dLbl>
              <c:idx val="57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A-4630-4212-8D7D-B9F353EE283F}"/>
                </c:ext>
              </c:extLst>
            </c:dLbl>
            <c:dLbl>
              <c:idx val="57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B-4630-4212-8D7D-B9F353EE283F}"/>
                </c:ext>
              </c:extLst>
            </c:dLbl>
            <c:dLbl>
              <c:idx val="57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C-4630-4212-8D7D-B9F353EE283F}"/>
                </c:ext>
              </c:extLst>
            </c:dLbl>
            <c:dLbl>
              <c:idx val="57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D-4630-4212-8D7D-B9F353EE283F}"/>
                </c:ext>
              </c:extLst>
            </c:dLbl>
            <c:dLbl>
              <c:idx val="57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E-4630-4212-8D7D-B9F353EE283F}"/>
                </c:ext>
              </c:extLst>
            </c:dLbl>
            <c:dLbl>
              <c:idx val="57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F-4630-4212-8D7D-B9F353EE283F}"/>
                </c:ext>
              </c:extLst>
            </c:dLbl>
            <c:dLbl>
              <c:idx val="57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0-4630-4212-8D7D-B9F353EE283F}"/>
                </c:ext>
              </c:extLst>
            </c:dLbl>
            <c:dLbl>
              <c:idx val="57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1-4630-4212-8D7D-B9F353EE283F}"/>
                </c:ext>
              </c:extLst>
            </c:dLbl>
            <c:dLbl>
              <c:idx val="57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2-4630-4212-8D7D-B9F353EE283F}"/>
                </c:ext>
              </c:extLst>
            </c:dLbl>
            <c:dLbl>
              <c:idx val="57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3-4630-4212-8D7D-B9F353EE283F}"/>
                </c:ext>
              </c:extLst>
            </c:dLbl>
            <c:dLbl>
              <c:idx val="57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4-4630-4212-8D7D-B9F353EE283F}"/>
                </c:ext>
              </c:extLst>
            </c:dLbl>
            <c:dLbl>
              <c:idx val="57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5-4630-4212-8D7D-B9F353EE283F}"/>
                </c:ext>
              </c:extLst>
            </c:dLbl>
            <c:dLbl>
              <c:idx val="57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6-4630-4212-8D7D-B9F353EE283F}"/>
                </c:ext>
              </c:extLst>
            </c:dLbl>
            <c:dLbl>
              <c:idx val="57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7-4630-4212-8D7D-B9F353EE283F}"/>
                </c:ext>
              </c:extLst>
            </c:dLbl>
            <c:dLbl>
              <c:idx val="57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8-4630-4212-8D7D-B9F353EE283F}"/>
                </c:ext>
              </c:extLst>
            </c:dLbl>
            <c:dLbl>
              <c:idx val="58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9-4630-4212-8D7D-B9F353EE283F}"/>
                </c:ext>
              </c:extLst>
            </c:dLbl>
            <c:dLbl>
              <c:idx val="58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A-4630-4212-8D7D-B9F353EE283F}"/>
                </c:ext>
              </c:extLst>
            </c:dLbl>
            <c:dLbl>
              <c:idx val="58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B-4630-4212-8D7D-B9F353EE283F}"/>
                </c:ext>
              </c:extLst>
            </c:dLbl>
            <c:dLbl>
              <c:idx val="58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C-4630-4212-8D7D-B9F353EE283F}"/>
                </c:ext>
              </c:extLst>
            </c:dLbl>
            <c:dLbl>
              <c:idx val="58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D-4630-4212-8D7D-B9F353EE283F}"/>
                </c:ext>
              </c:extLst>
            </c:dLbl>
            <c:dLbl>
              <c:idx val="58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E-4630-4212-8D7D-B9F353EE283F}"/>
                </c:ext>
              </c:extLst>
            </c:dLbl>
            <c:dLbl>
              <c:idx val="58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F-4630-4212-8D7D-B9F353EE283F}"/>
                </c:ext>
              </c:extLst>
            </c:dLbl>
            <c:dLbl>
              <c:idx val="58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0-4630-4212-8D7D-B9F353EE283F}"/>
                </c:ext>
              </c:extLst>
            </c:dLbl>
            <c:dLbl>
              <c:idx val="58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1-4630-4212-8D7D-B9F353EE283F}"/>
                </c:ext>
              </c:extLst>
            </c:dLbl>
            <c:dLbl>
              <c:idx val="58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2-4630-4212-8D7D-B9F353EE283F}"/>
                </c:ext>
              </c:extLst>
            </c:dLbl>
            <c:dLbl>
              <c:idx val="58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3-4630-4212-8D7D-B9F353EE283F}"/>
                </c:ext>
              </c:extLst>
            </c:dLbl>
            <c:dLbl>
              <c:idx val="58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4-4630-4212-8D7D-B9F353EE283F}"/>
                </c:ext>
              </c:extLst>
            </c:dLbl>
            <c:dLbl>
              <c:idx val="58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5-4630-4212-8D7D-B9F353EE283F}"/>
                </c:ext>
              </c:extLst>
            </c:dLbl>
            <c:dLbl>
              <c:idx val="58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6-4630-4212-8D7D-B9F353EE283F}"/>
                </c:ext>
              </c:extLst>
            </c:dLbl>
            <c:dLbl>
              <c:idx val="58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7-4630-4212-8D7D-B9F353EE283F}"/>
                </c:ext>
              </c:extLst>
            </c:dLbl>
            <c:dLbl>
              <c:idx val="58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8-4630-4212-8D7D-B9F353EE283F}"/>
                </c:ext>
              </c:extLst>
            </c:dLbl>
            <c:dLbl>
              <c:idx val="58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9-4630-4212-8D7D-B9F353EE283F}"/>
                </c:ext>
              </c:extLst>
            </c:dLbl>
            <c:dLbl>
              <c:idx val="58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A-4630-4212-8D7D-B9F353EE283F}"/>
                </c:ext>
              </c:extLst>
            </c:dLbl>
            <c:dLbl>
              <c:idx val="58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B-4630-4212-8D7D-B9F353EE283F}"/>
                </c:ext>
              </c:extLst>
            </c:dLbl>
            <c:dLbl>
              <c:idx val="58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C-4630-4212-8D7D-B9F353EE283F}"/>
                </c:ext>
              </c:extLst>
            </c:dLbl>
            <c:dLbl>
              <c:idx val="58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D-4630-4212-8D7D-B9F353EE283F}"/>
                </c:ext>
              </c:extLst>
            </c:dLbl>
            <c:dLbl>
              <c:idx val="58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E-4630-4212-8D7D-B9F353EE283F}"/>
                </c:ext>
              </c:extLst>
            </c:dLbl>
            <c:dLbl>
              <c:idx val="58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F-4630-4212-8D7D-B9F353EE283F}"/>
                </c:ext>
              </c:extLst>
            </c:dLbl>
            <c:dLbl>
              <c:idx val="58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0-4630-4212-8D7D-B9F353EE283F}"/>
                </c:ext>
              </c:extLst>
            </c:dLbl>
            <c:dLbl>
              <c:idx val="58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1-4630-4212-8D7D-B9F353EE283F}"/>
                </c:ext>
              </c:extLst>
            </c:dLbl>
            <c:dLbl>
              <c:idx val="58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2-4630-4212-8D7D-B9F353EE283F}"/>
                </c:ext>
              </c:extLst>
            </c:dLbl>
            <c:dLbl>
              <c:idx val="58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3-4630-4212-8D7D-B9F353EE283F}"/>
                </c:ext>
              </c:extLst>
            </c:dLbl>
            <c:dLbl>
              <c:idx val="58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4-4630-4212-8D7D-B9F353EE283F}"/>
                </c:ext>
              </c:extLst>
            </c:dLbl>
            <c:dLbl>
              <c:idx val="58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5-4630-4212-8D7D-B9F353EE283F}"/>
                </c:ext>
              </c:extLst>
            </c:dLbl>
            <c:dLbl>
              <c:idx val="58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6-4630-4212-8D7D-B9F353EE283F}"/>
                </c:ext>
              </c:extLst>
            </c:dLbl>
            <c:dLbl>
              <c:idx val="58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7-4630-4212-8D7D-B9F353EE283F}"/>
                </c:ext>
              </c:extLst>
            </c:dLbl>
            <c:dLbl>
              <c:idx val="58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8-4630-4212-8D7D-B9F353EE283F}"/>
                </c:ext>
              </c:extLst>
            </c:dLbl>
            <c:dLbl>
              <c:idx val="58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9-4630-4212-8D7D-B9F353EE283F}"/>
                </c:ext>
              </c:extLst>
            </c:dLbl>
            <c:dLbl>
              <c:idx val="58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A-4630-4212-8D7D-B9F353EE283F}"/>
                </c:ext>
              </c:extLst>
            </c:dLbl>
            <c:dLbl>
              <c:idx val="58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B-4630-4212-8D7D-B9F353EE283F}"/>
                </c:ext>
              </c:extLst>
            </c:dLbl>
            <c:dLbl>
              <c:idx val="58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C-4630-4212-8D7D-B9F353EE283F}"/>
                </c:ext>
              </c:extLst>
            </c:dLbl>
            <c:dLbl>
              <c:idx val="58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D-4630-4212-8D7D-B9F353EE283F}"/>
                </c:ext>
              </c:extLst>
            </c:dLbl>
            <c:dLbl>
              <c:idx val="58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E-4630-4212-8D7D-B9F353EE283F}"/>
                </c:ext>
              </c:extLst>
            </c:dLbl>
            <c:dLbl>
              <c:idx val="58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F-4630-4212-8D7D-B9F353EE283F}"/>
                </c:ext>
              </c:extLst>
            </c:dLbl>
            <c:dLbl>
              <c:idx val="58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0-4630-4212-8D7D-B9F353EE283F}"/>
                </c:ext>
              </c:extLst>
            </c:dLbl>
            <c:dLbl>
              <c:idx val="58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1-4630-4212-8D7D-B9F353EE283F}"/>
                </c:ext>
              </c:extLst>
            </c:dLbl>
            <c:dLbl>
              <c:idx val="58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2-4630-4212-8D7D-B9F353EE283F}"/>
                </c:ext>
              </c:extLst>
            </c:dLbl>
            <c:dLbl>
              <c:idx val="58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3-4630-4212-8D7D-B9F353EE283F}"/>
                </c:ext>
              </c:extLst>
            </c:dLbl>
            <c:dLbl>
              <c:idx val="58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4-4630-4212-8D7D-B9F353EE283F}"/>
                </c:ext>
              </c:extLst>
            </c:dLbl>
            <c:dLbl>
              <c:idx val="58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5-4630-4212-8D7D-B9F353EE283F}"/>
                </c:ext>
              </c:extLst>
            </c:dLbl>
            <c:dLbl>
              <c:idx val="58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6-4630-4212-8D7D-B9F353EE283F}"/>
                </c:ext>
              </c:extLst>
            </c:dLbl>
            <c:dLbl>
              <c:idx val="58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7-4630-4212-8D7D-B9F353EE283F}"/>
                </c:ext>
              </c:extLst>
            </c:dLbl>
            <c:dLbl>
              <c:idx val="58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8-4630-4212-8D7D-B9F353EE283F}"/>
                </c:ext>
              </c:extLst>
            </c:dLbl>
            <c:dLbl>
              <c:idx val="58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9-4630-4212-8D7D-B9F353EE283F}"/>
                </c:ext>
              </c:extLst>
            </c:dLbl>
            <c:dLbl>
              <c:idx val="58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A-4630-4212-8D7D-B9F353EE283F}"/>
                </c:ext>
              </c:extLst>
            </c:dLbl>
            <c:dLbl>
              <c:idx val="58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B-4630-4212-8D7D-B9F353EE283F}"/>
                </c:ext>
              </c:extLst>
            </c:dLbl>
            <c:dLbl>
              <c:idx val="58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C-4630-4212-8D7D-B9F353EE283F}"/>
                </c:ext>
              </c:extLst>
            </c:dLbl>
            <c:dLbl>
              <c:idx val="58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D-4630-4212-8D7D-B9F353EE283F}"/>
                </c:ext>
              </c:extLst>
            </c:dLbl>
            <c:dLbl>
              <c:idx val="58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E-4630-4212-8D7D-B9F353EE283F}"/>
                </c:ext>
              </c:extLst>
            </c:dLbl>
            <c:dLbl>
              <c:idx val="58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F-4630-4212-8D7D-B9F353EE283F}"/>
                </c:ext>
              </c:extLst>
            </c:dLbl>
            <c:dLbl>
              <c:idx val="58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0-4630-4212-8D7D-B9F353EE283F}"/>
                </c:ext>
              </c:extLst>
            </c:dLbl>
            <c:dLbl>
              <c:idx val="58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1-4630-4212-8D7D-B9F353EE283F}"/>
                </c:ext>
              </c:extLst>
            </c:dLbl>
            <c:dLbl>
              <c:idx val="58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2-4630-4212-8D7D-B9F353EE283F}"/>
                </c:ext>
              </c:extLst>
            </c:dLbl>
            <c:dLbl>
              <c:idx val="58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3-4630-4212-8D7D-B9F353EE283F}"/>
                </c:ext>
              </c:extLst>
            </c:dLbl>
            <c:dLbl>
              <c:idx val="58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4-4630-4212-8D7D-B9F353EE283F}"/>
                </c:ext>
              </c:extLst>
            </c:dLbl>
            <c:dLbl>
              <c:idx val="58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5-4630-4212-8D7D-B9F353EE283F}"/>
                </c:ext>
              </c:extLst>
            </c:dLbl>
            <c:dLbl>
              <c:idx val="58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6-4630-4212-8D7D-B9F353EE283F}"/>
                </c:ext>
              </c:extLst>
            </c:dLbl>
            <c:dLbl>
              <c:idx val="58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7-4630-4212-8D7D-B9F353EE283F}"/>
                </c:ext>
              </c:extLst>
            </c:dLbl>
            <c:dLbl>
              <c:idx val="58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8-4630-4212-8D7D-B9F353EE283F}"/>
                </c:ext>
              </c:extLst>
            </c:dLbl>
            <c:dLbl>
              <c:idx val="58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9-4630-4212-8D7D-B9F353EE283F}"/>
                </c:ext>
              </c:extLst>
            </c:dLbl>
            <c:dLbl>
              <c:idx val="58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A-4630-4212-8D7D-B9F353EE283F}"/>
                </c:ext>
              </c:extLst>
            </c:dLbl>
            <c:dLbl>
              <c:idx val="58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B-4630-4212-8D7D-B9F353EE283F}"/>
                </c:ext>
              </c:extLst>
            </c:dLbl>
            <c:dLbl>
              <c:idx val="58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C-4630-4212-8D7D-B9F353EE283F}"/>
                </c:ext>
              </c:extLst>
            </c:dLbl>
            <c:dLbl>
              <c:idx val="58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D-4630-4212-8D7D-B9F353EE283F}"/>
                </c:ext>
              </c:extLst>
            </c:dLbl>
            <c:dLbl>
              <c:idx val="58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E-4630-4212-8D7D-B9F353EE283F}"/>
                </c:ext>
              </c:extLst>
            </c:dLbl>
            <c:dLbl>
              <c:idx val="58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F-4630-4212-8D7D-B9F353EE283F}"/>
                </c:ext>
              </c:extLst>
            </c:dLbl>
            <c:dLbl>
              <c:idx val="58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0-4630-4212-8D7D-B9F353EE283F}"/>
                </c:ext>
              </c:extLst>
            </c:dLbl>
            <c:dLbl>
              <c:idx val="58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1-4630-4212-8D7D-B9F353EE283F}"/>
                </c:ext>
              </c:extLst>
            </c:dLbl>
            <c:dLbl>
              <c:idx val="58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2-4630-4212-8D7D-B9F353EE283F}"/>
                </c:ext>
              </c:extLst>
            </c:dLbl>
            <c:dLbl>
              <c:idx val="58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3-4630-4212-8D7D-B9F353EE283F}"/>
                </c:ext>
              </c:extLst>
            </c:dLbl>
            <c:dLbl>
              <c:idx val="58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4-4630-4212-8D7D-B9F353EE283F}"/>
                </c:ext>
              </c:extLst>
            </c:dLbl>
            <c:dLbl>
              <c:idx val="58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5-4630-4212-8D7D-B9F353EE283F}"/>
                </c:ext>
              </c:extLst>
            </c:dLbl>
            <c:dLbl>
              <c:idx val="58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6-4630-4212-8D7D-B9F353EE283F}"/>
                </c:ext>
              </c:extLst>
            </c:dLbl>
            <c:dLbl>
              <c:idx val="58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7-4630-4212-8D7D-B9F353EE283F}"/>
                </c:ext>
              </c:extLst>
            </c:dLbl>
            <c:dLbl>
              <c:idx val="58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8-4630-4212-8D7D-B9F353EE283F}"/>
                </c:ext>
              </c:extLst>
            </c:dLbl>
            <c:dLbl>
              <c:idx val="58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9-4630-4212-8D7D-B9F353EE283F}"/>
                </c:ext>
              </c:extLst>
            </c:dLbl>
            <c:dLbl>
              <c:idx val="58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A-4630-4212-8D7D-B9F353EE283F}"/>
                </c:ext>
              </c:extLst>
            </c:dLbl>
            <c:dLbl>
              <c:idx val="58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B-4630-4212-8D7D-B9F353EE283F}"/>
                </c:ext>
              </c:extLst>
            </c:dLbl>
            <c:dLbl>
              <c:idx val="58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C-4630-4212-8D7D-B9F353EE283F}"/>
                </c:ext>
              </c:extLst>
            </c:dLbl>
            <c:dLbl>
              <c:idx val="58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D-4630-4212-8D7D-B9F353EE283F}"/>
                </c:ext>
              </c:extLst>
            </c:dLbl>
            <c:dLbl>
              <c:idx val="58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E-4630-4212-8D7D-B9F353EE283F}"/>
                </c:ext>
              </c:extLst>
            </c:dLbl>
            <c:dLbl>
              <c:idx val="58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F-4630-4212-8D7D-B9F353EE283F}"/>
                </c:ext>
              </c:extLst>
            </c:dLbl>
            <c:dLbl>
              <c:idx val="58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0-4630-4212-8D7D-B9F353EE283F}"/>
                </c:ext>
              </c:extLst>
            </c:dLbl>
            <c:dLbl>
              <c:idx val="58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1-4630-4212-8D7D-B9F353EE283F}"/>
                </c:ext>
              </c:extLst>
            </c:dLbl>
            <c:dLbl>
              <c:idx val="58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2-4630-4212-8D7D-B9F353EE283F}"/>
                </c:ext>
              </c:extLst>
            </c:dLbl>
            <c:dLbl>
              <c:idx val="58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3-4630-4212-8D7D-B9F353EE283F}"/>
                </c:ext>
              </c:extLst>
            </c:dLbl>
            <c:dLbl>
              <c:idx val="58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4-4630-4212-8D7D-B9F353EE283F}"/>
                </c:ext>
              </c:extLst>
            </c:dLbl>
            <c:dLbl>
              <c:idx val="58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5-4630-4212-8D7D-B9F353EE283F}"/>
                </c:ext>
              </c:extLst>
            </c:dLbl>
            <c:dLbl>
              <c:idx val="58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6-4630-4212-8D7D-B9F353EE283F}"/>
                </c:ext>
              </c:extLst>
            </c:dLbl>
            <c:dLbl>
              <c:idx val="58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7-4630-4212-8D7D-B9F353EE283F}"/>
                </c:ext>
              </c:extLst>
            </c:dLbl>
            <c:dLbl>
              <c:idx val="58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8-4630-4212-8D7D-B9F353EE283F}"/>
                </c:ext>
              </c:extLst>
            </c:dLbl>
            <c:dLbl>
              <c:idx val="58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9-4630-4212-8D7D-B9F353EE283F}"/>
                </c:ext>
              </c:extLst>
            </c:dLbl>
            <c:dLbl>
              <c:idx val="58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A-4630-4212-8D7D-B9F353EE283F}"/>
                </c:ext>
              </c:extLst>
            </c:dLbl>
            <c:dLbl>
              <c:idx val="58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B-4630-4212-8D7D-B9F353EE283F}"/>
                </c:ext>
              </c:extLst>
            </c:dLbl>
            <c:dLbl>
              <c:idx val="58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C-4630-4212-8D7D-B9F353EE283F}"/>
                </c:ext>
              </c:extLst>
            </c:dLbl>
            <c:dLbl>
              <c:idx val="59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D-4630-4212-8D7D-B9F353EE283F}"/>
                </c:ext>
              </c:extLst>
            </c:dLbl>
            <c:dLbl>
              <c:idx val="59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E-4630-4212-8D7D-B9F353EE283F}"/>
                </c:ext>
              </c:extLst>
            </c:dLbl>
            <c:dLbl>
              <c:idx val="59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F-4630-4212-8D7D-B9F353EE283F}"/>
                </c:ext>
              </c:extLst>
            </c:dLbl>
            <c:dLbl>
              <c:idx val="59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0-4630-4212-8D7D-B9F353EE283F}"/>
                </c:ext>
              </c:extLst>
            </c:dLbl>
            <c:dLbl>
              <c:idx val="59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1-4630-4212-8D7D-B9F353EE283F}"/>
                </c:ext>
              </c:extLst>
            </c:dLbl>
            <c:dLbl>
              <c:idx val="59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2-4630-4212-8D7D-B9F353EE283F}"/>
                </c:ext>
              </c:extLst>
            </c:dLbl>
            <c:dLbl>
              <c:idx val="59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3-4630-4212-8D7D-B9F353EE283F}"/>
                </c:ext>
              </c:extLst>
            </c:dLbl>
            <c:dLbl>
              <c:idx val="59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4-4630-4212-8D7D-B9F353EE283F}"/>
                </c:ext>
              </c:extLst>
            </c:dLbl>
            <c:dLbl>
              <c:idx val="59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5-4630-4212-8D7D-B9F353EE283F}"/>
                </c:ext>
              </c:extLst>
            </c:dLbl>
            <c:dLbl>
              <c:idx val="59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6-4630-4212-8D7D-B9F353EE283F}"/>
                </c:ext>
              </c:extLst>
            </c:dLbl>
            <c:dLbl>
              <c:idx val="59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7-4630-4212-8D7D-B9F353EE283F}"/>
                </c:ext>
              </c:extLst>
            </c:dLbl>
            <c:dLbl>
              <c:idx val="59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8-4630-4212-8D7D-B9F353EE283F}"/>
                </c:ext>
              </c:extLst>
            </c:dLbl>
            <c:dLbl>
              <c:idx val="59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9-4630-4212-8D7D-B9F353EE283F}"/>
                </c:ext>
              </c:extLst>
            </c:dLbl>
            <c:dLbl>
              <c:idx val="59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A-4630-4212-8D7D-B9F353EE283F}"/>
                </c:ext>
              </c:extLst>
            </c:dLbl>
            <c:dLbl>
              <c:idx val="59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B-4630-4212-8D7D-B9F353EE283F}"/>
                </c:ext>
              </c:extLst>
            </c:dLbl>
            <c:dLbl>
              <c:idx val="59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C-4630-4212-8D7D-B9F353EE283F}"/>
                </c:ext>
              </c:extLst>
            </c:dLbl>
            <c:dLbl>
              <c:idx val="59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D-4630-4212-8D7D-B9F353EE283F}"/>
                </c:ext>
              </c:extLst>
            </c:dLbl>
            <c:dLbl>
              <c:idx val="59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E-4630-4212-8D7D-B9F353EE283F}"/>
                </c:ext>
              </c:extLst>
            </c:dLbl>
            <c:dLbl>
              <c:idx val="59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F-4630-4212-8D7D-B9F353EE283F}"/>
                </c:ext>
              </c:extLst>
            </c:dLbl>
            <c:dLbl>
              <c:idx val="59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0-4630-4212-8D7D-B9F353EE283F}"/>
                </c:ext>
              </c:extLst>
            </c:dLbl>
            <c:dLbl>
              <c:idx val="59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1-4630-4212-8D7D-B9F353EE283F}"/>
                </c:ext>
              </c:extLst>
            </c:dLbl>
            <c:dLbl>
              <c:idx val="59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2-4630-4212-8D7D-B9F353EE283F}"/>
                </c:ext>
              </c:extLst>
            </c:dLbl>
            <c:dLbl>
              <c:idx val="59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3-4630-4212-8D7D-B9F353EE283F}"/>
                </c:ext>
              </c:extLst>
            </c:dLbl>
            <c:dLbl>
              <c:idx val="59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4-4630-4212-8D7D-B9F353EE283F}"/>
                </c:ext>
              </c:extLst>
            </c:dLbl>
            <c:dLbl>
              <c:idx val="59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5-4630-4212-8D7D-B9F353EE283F}"/>
                </c:ext>
              </c:extLst>
            </c:dLbl>
            <c:dLbl>
              <c:idx val="59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6-4630-4212-8D7D-B9F353EE283F}"/>
                </c:ext>
              </c:extLst>
            </c:dLbl>
            <c:dLbl>
              <c:idx val="59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7-4630-4212-8D7D-B9F353EE283F}"/>
                </c:ext>
              </c:extLst>
            </c:dLbl>
            <c:dLbl>
              <c:idx val="59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8-4630-4212-8D7D-B9F353EE283F}"/>
                </c:ext>
              </c:extLst>
            </c:dLbl>
            <c:dLbl>
              <c:idx val="59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9-4630-4212-8D7D-B9F353EE283F}"/>
                </c:ext>
              </c:extLst>
            </c:dLbl>
            <c:dLbl>
              <c:idx val="59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A-4630-4212-8D7D-B9F353EE283F}"/>
                </c:ext>
              </c:extLst>
            </c:dLbl>
            <c:dLbl>
              <c:idx val="59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B-4630-4212-8D7D-B9F353EE283F}"/>
                </c:ext>
              </c:extLst>
            </c:dLbl>
            <c:dLbl>
              <c:idx val="59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C-4630-4212-8D7D-B9F353EE283F}"/>
                </c:ext>
              </c:extLst>
            </c:dLbl>
            <c:dLbl>
              <c:idx val="59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D-4630-4212-8D7D-B9F353EE283F}"/>
                </c:ext>
              </c:extLst>
            </c:dLbl>
            <c:dLbl>
              <c:idx val="59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E-4630-4212-8D7D-B9F353EE283F}"/>
                </c:ext>
              </c:extLst>
            </c:dLbl>
            <c:dLbl>
              <c:idx val="59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F-4630-4212-8D7D-B9F353EE283F}"/>
                </c:ext>
              </c:extLst>
            </c:dLbl>
            <c:dLbl>
              <c:idx val="59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0-4630-4212-8D7D-B9F353EE283F}"/>
                </c:ext>
              </c:extLst>
            </c:dLbl>
            <c:dLbl>
              <c:idx val="59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1-4630-4212-8D7D-B9F353EE283F}"/>
                </c:ext>
              </c:extLst>
            </c:dLbl>
            <c:dLbl>
              <c:idx val="59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2-4630-4212-8D7D-B9F353EE283F}"/>
                </c:ext>
              </c:extLst>
            </c:dLbl>
            <c:dLbl>
              <c:idx val="59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3-4630-4212-8D7D-B9F353EE283F}"/>
                </c:ext>
              </c:extLst>
            </c:dLbl>
            <c:dLbl>
              <c:idx val="59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4-4630-4212-8D7D-B9F353EE283F}"/>
                </c:ext>
              </c:extLst>
            </c:dLbl>
            <c:dLbl>
              <c:idx val="59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5-4630-4212-8D7D-B9F353EE283F}"/>
                </c:ext>
              </c:extLst>
            </c:dLbl>
            <c:dLbl>
              <c:idx val="59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6-4630-4212-8D7D-B9F353EE283F}"/>
                </c:ext>
              </c:extLst>
            </c:dLbl>
            <c:dLbl>
              <c:idx val="59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7-4630-4212-8D7D-B9F353EE283F}"/>
                </c:ext>
              </c:extLst>
            </c:dLbl>
            <c:dLbl>
              <c:idx val="59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8-4630-4212-8D7D-B9F353EE283F}"/>
                </c:ext>
              </c:extLst>
            </c:dLbl>
            <c:dLbl>
              <c:idx val="59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9-4630-4212-8D7D-B9F353EE283F}"/>
                </c:ext>
              </c:extLst>
            </c:dLbl>
            <c:dLbl>
              <c:idx val="59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A-4630-4212-8D7D-B9F353EE283F}"/>
                </c:ext>
              </c:extLst>
            </c:dLbl>
            <c:dLbl>
              <c:idx val="59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B-4630-4212-8D7D-B9F353EE283F}"/>
                </c:ext>
              </c:extLst>
            </c:dLbl>
            <c:dLbl>
              <c:idx val="59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C-4630-4212-8D7D-B9F353EE283F}"/>
                </c:ext>
              </c:extLst>
            </c:dLbl>
            <c:dLbl>
              <c:idx val="59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D-4630-4212-8D7D-B9F353EE283F}"/>
                </c:ext>
              </c:extLst>
            </c:dLbl>
            <c:dLbl>
              <c:idx val="59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E-4630-4212-8D7D-B9F353EE283F}"/>
                </c:ext>
              </c:extLst>
            </c:dLbl>
            <c:dLbl>
              <c:idx val="59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F-4630-4212-8D7D-B9F353EE283F}"/>
                </c:ext>
              </c:extLst>
            </c:dLbl>
            <c:dLbl>
              <c:idx val="59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0-4630-4212-8D7D-B9F353EE283F}"/>
                </c:ext>
              </c:extLst>
            </c:dLbl>
            <c:dLbl>
              <c:idx val="59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1-4630-4212-8D7D-B9F353EE283F}"/>
                </c:ext>
              </c:extLst>
            </c:dLbl>
            <c:dLbl>
              <c:idx val="59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2-4630-4212-8D7D-B9F353EE283F}"/>
                </c:ext>
              </c:extLst>
            </c:dLbl>
            <c:dLbl>
              <c:idx val="59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3-4630-4212-8D7D-B9F353EE283F}"/>
                </c:ext>
              </c:extLst>
            </c:dLbl>
            <c:dLbl>
              <c:idx val="59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4-4630-4212-8D7D-B9F353EE283F}"/>
                </c:ext>
              </c:extLst>
            </c:dLbl>
            <c:dLbl>
              <c:idx val="59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5-4630-4212-8D7D-B9F353EE283F}"/>
                </c:ext>
              </c:extLst>
            </c:dLbl>
            <c:dLbl>
              <c:idx val="59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6-4630-4212-8D7D-B9F353EE283F}"/>
                </c:ext>
              </c:extLst>
            </c:dLbl>
            <c:dLbl>
              <c:idx val="59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7-4630-4212-8D7D-B9F353EE283F}"/>
                </c:ext>
              </c:extLst>
            </c:dLbl>
            <c:dLbl>
              <c:idx val="59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8-4630-4212-8D7D-B9F353EE283F}"/>
                </c:ext>
              </c:extLst>
            </c:dLbl>
            <c:dLbl>
              <c:idx val="59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9-4630-4212-8D7D-B9F353EE283F}"/>
                </c:ext>
              </c:extLst>
            </c:dLbl>
            <c:dLbl>
              <c:idx val="59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A-4630-4212-8D7D-B9F353EE283F}"/>
                </c:ext>
              </c:extLst>
            </c:dLbl>
            <c:dLbl>
              <c:idx val="59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B-4630-4212-8D7D-B9F353EE283F}"/>
                </c:ext>
              </c:extLst>
            </c:dLbl>
            <c:dLbl>
              <c:idx val="59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C-4630-4212-8D7D-B9F353EE283F}"/>
                </c:ext>
              </c:extLst>
            </c:dLbl>
            <c:dLbl>
              <c:idx val="59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D-4630-4212-8D7D-B9F353EE283F}"/>
                </c:ext>
              </c:extLst>
            </c:dLbl>
            <c:dLbl>
              <c:idx val="59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E-4630-4212-8D7D-B9F353EE283F}"/>
                </c:ext>
              </c:extLst>
            </c:dLbl>
            <c:dLbl>
              <c:idx val="59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F-4630-4212-8D7D-B9F353EE283F}"/>
                </c:ext>
              </c:extLst>
            </c:dLbl>
            <c:dLbl>
              <c:idx val="59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0-4630-4212-8D7D-B9F353EE283F}"/>
                </c:ext>
              </c:extLst>
            </c:dLbl>
            <c:dLbl>
              <c:idx val="59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1-4630-4212-8D7D-B9F353EE283F}"/>
                </c:ext>
              </c:extLst>
            </c:dLbl>
            <c:dLbl>
              <c:idx val="59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2-4630-4212-8D7D-B9F353EE283F}"/>
                </c:ext>
              </c:extLst>
            </c:dLbl>
            <c:dLbl>
              <c:idx val="59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3-4630-4212-8D7D-B9F353EE283F}"/>
                </c:ext>
              </c:extLst>
            </c:dLbl>
            <c:dLbl>
              <c:idx val="59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4-4630-4212-8D7D-B9F353EE283F}"/>
                </c:ext>
              </c:extLst>
            </c:dLbl>
            <c:dLbl>
              <c:idx val="59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5-4630-4212-8D7D-B9F353EE283F}"/>
                </c:ext>
              </c:extLst>
            </c:dLbl>
            <c:dLbl>
              <c:idx val="59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6-4630-4212-8D7D-B9F353EE283F}"/>
                </c:ext>
              </c:extLst>
            </c:dLbl>
            <c:dLbl>
              <c:idx val="59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7-4630-4212-8D7D-B9F353EE283F}"/>
                </c:ext>
              </c:extLst>
            </c:dLbl>
            <c:dLbl>
              <c:idx val="59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8-4630-4212-8D7D-B9F353EE283F}"/>
                </c:ext>
              </c:extLst>
            </c:dLbl>
            <c:dLbl>
              <c:idx val="59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9-4630-4212-8D7D-B9F353EE283F}"/>
                </c:ext>
              </c:extLst>
            </c:dLbl>
            <c:dLbl>
              <c:idx val="59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A-4630-4212-8D7D-B9F353EE283F}"/>
                </c:ext>
              </c:extLst>
            </c:dLbl>
            <c:dLbl>
              <c:idx val="59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B-4630-4212-8D7D-B9F353EE283F}"/>
                </c:ext>
              </c:extLst>
            </c:dLbl>
            <c:dLbl>
              <c:idx val="59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C-4630-4212-8D7D-B9F353EE283F}"/>
                </c:ext>
              </c:extLst>
            </c:dLbl>
            <c:dLbl>
              <c:idx val="59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D-4630-4212-8D7D-B9F353EE283F}"/>
                </c:ext>
              </c:extLst>
            </c:dLbl>
            <c:dLbl>
              <c:idx val="59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E-4630-4212-8D7D-B9F353EE283F}"/>
                </c:ext>
              </c:extLst>
            </c:dLbl>
            <c:dLbl>
              <c:idx val="59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F-4630-4212-8D7D-B9F353EE283F}"/>
                </c:ext>
              </c:extLst>
            </c:dLbl>
            <c:dLbl>
              <c:idx val="59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0-4630-4212-8D7D-B9F353EE283F}"/>
                </c:ext>
              </c:extLst>
            </c:dLbl>
            <c:dLbl>
              <c:idx val="59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1-4630-4212-8D7D-B9F353EE283F}"/>
                </c:ext>
              </c:extLst>
            </c:dLbl>
            <c:dLbl>
              <c:idx val="59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2-4630-4212-8D7D-B9F353EE283F}"/>
                </c:ext>
              </c:extLst>
            </c:dLbl>
            <c:dLbl>
              <c:idx val="59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3-4630-4212-8D7D-B9F353EE283F}"/>
                </c:ext>
              </c:extLst>
            </c:dLbl>
            <c:dLbl>
              <c:idx val="59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4-4630-4212-8D7D-B9F353EE283F}"/>
                </c:ext>
              </c:extLst>
            </c:dLbl>
            <c:dLbl>
              <c:idx val="59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5-4630-4212-8D7D-B9F353EE283F}"/>
                </c:ext>
              </c:extLst>
            </c:dLbl>
            <c:dLbl>
              <c:idx val="59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6-4630-4212-8D7D-B9F353EE283F}"/>
                </c:ext>
              </c:extLst>
            </c:dLbl>
            <c:dLbl>
              <c:idx val="59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7-4630-4212-8D7D-B9F353EE283F}"/>
                </c:ext>
              </c:extLst>
            </c:dLbl>
            <c:dLbl>
              <c:idx val="59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8-4630-4212-8D7D-B9F353EE283F}"/>
                </c:ext>
              </c:extLst>
            </c:dLbl>
            <c:dLbl>
              <c:idx val="59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9-4630-4212-8D7D-B9F353EE283F}"/>
                </c:ext>
              </c:extLst>
            </c:dLbl>
            <c:dLbl>
              <c:idx val="59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A-4630-4212-8D7D-B9F353EE283F}"/>
                </c:ext>
              </c:extLst>
            </c:dLbl>
            <c:dLbl>
              <c:idx val="59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B-4630-4212-8D7D-B9F353EE283F}"/>
                </c:ext>
              </c:extLst>
            </c:dLbl>
            <c:dLbl>
              <c:idx val="59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C-4630-4212-8D7D-B9F353EE283F}"/>
                </c:ext>
              </c:extLst>
            </c:dLbl>
            <c:dLbl>
              <c:idx val="59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D-4630-4212-8D7D-B9F353EE283F}"/>
                </c:ext>
              </c:extLst>
            </c:dLbl>
            <c:dLbl>
              <c:idx val="59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E-4630-4212-8D7D-B9F353EE283F}"/>
                </c:ext>
              </c:extLst>
            </c:dLbl>
            <c:dLbl>
              <c:idx val="59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F-4630-4212-8D7D-B9F353EE283F}"/>
                </c:ext>
              </c:extLst>
            </c:dLbl>
            <c:dLbl>
              <c:idx val="59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0-4630-4212-8D7D-B9F353EE283F}"/>
                </c:ext>
              </c:extLst>
            </c:dLbl>
            <c:dLbl>
              <c:idx val="60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1-4630-4212-8D7D-B9F353EE283F}"/>
                </c:ext>
              </c:extLst>
            </c:dLbl>
            <c:dLbl>
              <c:idx val="60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2-4630-4212-8D7D-B9F353EE283F}"/>
                </c:ext>
              </c:extLst>
            </c:dLbl>
            <c:dLbl>
              <c:idx val="60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3-4630-4212-8D7D-B9F353EE283F}"/>
                </c:ext>
              </c:extLst>
            </c:dLbl>
            <c:dLbl>
              <c:idx val="60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4-4630-4212-8D7D-B9F353EE283F}"/>
                </c:ext>
              </c:extLst>
            </c:dLbl>
            <c:dLbl>
              <c:idx val="60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5-4630-4212-8D7D-B9F353EE283F}"/>
                </c:ext>
              </c:extLst>
            </c:dLbl>
            <c:dLbl>
              <c:idx val="60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6-4630-4212-8D7D-B9F353EE283F}"/>
                </c:ext>
              </c:extLst>
            </c:dLbl>
            <c:dLbl>
              <c:idx val="60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7-4630-4212-8D7D-B9F353EE283F}"/>
                </c:ext>
              </c:extLst>
            </c:dLbl>
            <c:dLbl>
              <c:idx val="60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8-4630-4212-8D7D-B9F353EE283F}"/>
                </c:ext>
              </c:extLst>
            </c:dLbl>
            <c:dLbl>
              <c:idx val="60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9-4630-4212-8D7D-B9F353EE283F}"/>
                </c:ext>
              </c:extLst>
            </c:dLbl>
            <c:dLbl>
              <c:idx val="60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A-4630-4212-8D7D-B9F353EE283F}"/>
                </c:ext>
              </c:extLst>
            </c:dLbl>
            <c:dLbl>
              <c:idx val="60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B-4630-4212-8D7D-B9F353EE283F}"/>
                </c:ext>
              </c:extLst>
            </c:dLbl>
            <c:dLbl>
              <c:idx val="60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C-4630-4212-8D7D-B9F353EE283F}"/>
                </c:ext>
              </c:extLst>
            </c:dLbl>
            <c:dLbl>
              <c:idx val="60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D-4630-4212-8D7D-B9F353EE283F}"/>
                </c:ext>
              </c:extLst>
            </c:dLbl>
            <c:dLbl>
              <c:idx val="60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E-4630-4212-8D7D-B9F353EE283F}"/>
                </c:ext>
              </c:extLst>
            </c:dLbl>
            <c:dLbl>
              <c:idx val="60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F-4630-4212-8D7D-B9F353EE283F}"/>
                </c:ext>
              </c:extLst>
            </c:dLbl>
            <c:dLbl>
              <c:idx val="60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0-4630-4212-8D7D-B9F353EE283F}"/>
                </c:ext>
              </c:extLst>
            </c:dLbl>
            <c:dLbl>
              <c:idx val="60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1-4630-4212-8D7D-B9F353EE283F}"/>
                </c:ext>
              </c:extLst>
            </c:dLbl>
            <c:dLbl>
              <c:idx val="60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2-4630-4212-8D7D-B9F353EE283F}"/>
                </c:ext>
              </c:extLst>
            </c:dLbl>
            <c:dLbl>
              <c:idx val="60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3-4630-4212-8D7D-B9F353EE283F}"/>
                </c:ext>
              </c:extLst>
            </c:dLbl>
            <c:dLbl>
              <c:idx val="60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4-4630-4212-8D7D-B9F353EE283F}"/>
                </c:ext>
              </c:extLst>
            </c:dLbl>
            <c:dLbl>
              <c:idx val="60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5-4630-4212-8D7D-B9F353EE283F}"/>
                </c:ext>
              </c:extLst>
            </c:dLbl>
            <c:dLbl>
              <c:idx val="60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6-4630-4212-8D7D-B9F353EE283F}"/>
                </c:ext>
              </c:extLst>
            </c:dLbl>
            <c:dLbl>
              <c:idx val="60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7-4630-4212-8D7D-B9F353EE283F}"/>
                </c:ext>
              </c:extLst>
            </c:dLbl>
            <c:dLbl>
              <c:idx val="60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8-4630-4212-8D7D-B9F353EE283F}"/>
                </c:ext>
              </c:extLst>
            </c:dLbl>
            <c:dLbl>
              <c:idx val="60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9-4630-4212-8D7D-B9F353EE283F}"/>
                </c:ext>
              </c:extLst>
            </c:dLbl>
            <c:dLbl>
              <c:idx val="60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A-4630-4212-8D7D-B9F353EE283F}"/>
                </c:ext>
              </c:extLst>
            </c:dLbl>
            <c:dLbl>
              <c:idx val="60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B-4630-4212-8D7D-B9F353EE283F}"/>
                </c:ext>
              </c:extLst>
            </c:dLbl>
            <c:dLbl>
              <c:idx val="60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C-4630-4212-8D7D-B9F353EE283F}"/>
                </c:ext>
              </c:extLst>
            </c:dLbl>
            <c:dLbl>
              <c:idx val="60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D-4630-4212-8D7D-B9F353EE283F}"/>
                </c:ext>
              </c:extLst>
            </c:dLbl>
            <c:dLbl>
              <c:idx val="60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E-4630-4212-8D7D-B9F353EE283F}"/>
                </c:ext>
              </c:extLst>
            </c:dLbl>
            <c:dLbl>
              <c:idx val="60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F-4630-4212-8D7D-B9F353EE283F}"/>
                </c:ext>
              </c:extLst>
            </c:dLbl>
            <c:dLbl>
              <c:idx val="60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0-4630-4212-8D7D-B9F353EE283F}"/>
                </c:ext>
              </c:extLst>
            </c:dLbl>
            <c:dLbl>
              <c:idx val="60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1-4630-4212-8D7D-B9F353EE283F}"/>
                </c:ext>
              </c:extLst>
            </c:dLbl>
            <c:dLbl>
              <c:idx val="60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2-4630-4212-8D7D-B9F353EE283F}"/>
                </c:ext>
              </c:extLst>
            </c:dLbl>
            <c:dLbl>
              <c:idx val="60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3-4630-4212-8D7D-B9F353EE283F}"/>
                </c:ext>
              </c:extLst>
            </c:dLbl>
            <c:dLbl>
              <c:idx val="60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4-4630-4212-8D7D-B9F353EE283F}"/>
                </c:ext>
              </c:extLst>
            </c:dLbl>
            <c:dLbl>
              <c:idx val="60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5-4630-4212-8D7D-B9F353EE283F}"/>
                </c:ext>
              </c:extLst>
            </c:dLbl>
            <c:dLbl>
              <c:idx val="60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6-4630-4212-8D7D-B9F353EE283F}"/>
                </c:ext>
              </c:extLst>
            </c:dLbl>
            <c:dLbl>
              <c:idx val="60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7-4630-4212-8D7D-B9F353EE283F}"/>
                </c:ext>
              </c:extLst>
            </c:dLbl>
            <c:dLbl>
              <c:idx val="60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8-4630-4212-8D7D-B9F353EE283F}"/>
                </c:ext>
              </c:extLst>
            </c:dLbl>
            <c:dLbl>
              <c:idx val="60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9-4630-4212-8D7D-B9F353EE283F}"/>
                </c:ext>
              </c:extLst>
            </c:dLbl>
            <c:dLbl>
              <c:idx val="60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A-4630-4212-8D7D-B9F353EE283F}"/>
                </c:ext>
              </c:extLst>
            </c:dLbl>
            <c:dLbl>
              <c:idx val="60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B-4630-4212-8D7D-B9F353EE283F}"/>
                </c:ext>
              </c:extLst>
            </c:dLbl>
            <c:dLbl>
              <c:idx val="60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C-4630-4212-8D7D-B9F353EE283F}"/>
                </c:ext>
              </c:extLst>
            </c:dLbl>
            <c:dLbl>
              <c:idx val="60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D-4630-4212-8D7D-B9F353EE283F}"/>
                </c:ext>
              </c:extLst>
            </c:dLbl>
            <c:dLbl>
              <c:idx val="60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E-4630-4212-8D7D-B9F353EE283F}"/>
                </c:ext>
              </c:extLst>
            </c:dLbl>
            <c:dLbl>
              <c:idx val="60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F-4630-4212-8D7D-B9F353EE283F}"/>
                </c:ext>
              </c:extLst>
            </c:dLbl>
            <c:dLbl>
              <c:idx val="60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0-4630-4212-8D7D-B9F353EE283F}"/>
                </c:ext>
              </c:extLst>
            </c:dLbl>
            <c:dLbl>
              <c:idx val="60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1-4630-4212-8D7D-B9F353EE283F}"/>
                </c:ext>
              </c:extLst>
            </c:dLbl>
            <c:dLbl>
              <c:idx val="60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2-4630-4212-8D7D-B9F353EE283F}"/>
                </c:ext>
              </c:extLst>
            </c:dLbl>
            <c:dLbl>
              <c:idx val="60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3-4630-4212-8D7D-B9F353EE283F}"/>
                </c:ext>
              </c:extLst>
            </c:dLbl>
            <c:dLbl>
              <c:idx val="60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4-4630-4212-8D7D-B9F353EE283F}"/>
                </c:ext>
              </c:extLst>
            </c:dLbl>
            <c:dLbl>
              <c:idx val="60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5-4630-4212-8D7D-B9F353EE283F}"/>
                </c:ext>
              </c:extLst>
            </c:dLbl>
            <c:dLbl>
              <c:idx val="60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6-4630-4212-8D7D-B9F353EE283F}"/>
                </c:ext>
              </c:extLst>
            </c:dLbl>
            <c:dLbl>
              <c:idx val="60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7-4630-4212-8D7D-B9F353EE283F}"/>
                </c:ext>
              </c:extLst>
            </c:dLbl>
            <c:dLbl>
              <c:idx val="60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8-4630-4212-8D7D-B9F353EE283F}"/>
                </c:ext>
              </c:extLst>
            </c:dLbl>
            <c:dLbl>
              <c:idx val="60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9-4630-4212-8D7D-B9F353EE283F}"/>
                </c:ext>
              </c:extLst>
            </c:dLbl>
            <c:dLbl>
              <c:idx val="60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A-4630-4212-8D7D-B9F353EE283F}"/>
                </c:ext>
              </c:extLst>
            </c:dLbl>
            <c:dLbl>
              <c:idx val="60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B-4630-4212-8D7D-B9F353EE283F}"/>
                </c:ext>
              </c:extLst>
            </c:dLbl>
            <c:dLbl>
              <c:idx val="60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C-4630-4212-8D7D-B9F353EE283F}"/>
                </c:ext>
              </c:extLst>
            </c:dLbl>
            <c:dLbl>
              <c:idx val="60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D-4630-4212-8D7D-B9F353EE283F}"/>
                </c:ext>
              </c:extLst>
            </c:dLbl>
            <c:dLbl>
              <c:idx val="60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E-4630-4212-8D7D-B9F353EE283F}"/>
                </c:ext>
              </c:extLst>
            </c:dLbl>
            <c:dLbl>
              <c:idx val="60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F-4630-4212-8D7D-B9F353EE283F}"/>
                </c:ext>
              </c:extLst>
            </c:dLbl>
            <c:dLbl>
              <c:idx val="60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0-4630-4212-8D7D-B9F353EE283F}"/>
                </c:ext>
              </c:extLst>
            </c:dLbl>
            <c:dLbl>
              <c:idx val="60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1-4630-4212-8D7D-B9F353EE283F}"/>
                </c:ext>
              </c:extLst>
            </c:dLbl>
            <c:dLbl>
              <c:idx val="60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2-4630-4212-8D7D-B9F353EE283F}"/>
                </c:ext>
              </c:extLst>
            </c:dLbl>
            <c:dLbl>
              <c:idx val="60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3-4630-4212-8D7D-B9F353EE283F}"/>
                </c:ext>
              </c:extLst>
            </c:dLbl>
            <c:dLbl>
              <c:idx val="60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4-4630-4212-8D7D-B9F353EE283F}"/>
                </c:ext>
              </c:extLst>
            </c:dLbl>
            <c:dLbl>
              <c:idx val="60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5-4630-4212-8D7D-B9F353EE283F}"/>
                </c:ext>
              </c:extLst>
            </c:dLbl>
            <c:dLbl>
              <c:idx val="60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6-4630-4212-8D7D-B9F353EE283F}"/>
                </c:ext>
              </c:extLst>
            </c:dLbl>
            <c:dLbl>
              <c:idx val="60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7-4630-4212-8D7D-B9F353EE283F}"/>
                </c:ext>
              </c:extLst>
            </c:dLbl>
            <c:dLbl>
              <c:idx val="60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8-4630-4212-8D7D-B9F353EE283F}"/>
                </c:ext>
              </c:extLst>
            </c:dLbl>
            <c:dLbl>
              <c:idx val="60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9-4630-4212-8D7D-B9F353EE283F}"/>
                </c:ext>
              </c:extLst>
            </c:dLbl>
            <c:dLbl>
              <c:idx val="60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A-4630-4212-8D7D-B9F353EE283F}"/>
                </c:ext>
              </c:extLst>
            </c:dLbl>
            <c:dLbl>
              <c:idx val="60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B-4630-4212-8D7D-B9F353EE283F}"/>
                </c:ext>
              </c:extLst>
            </c:dLbl>
            <c:dLbl>
              <c:idx val="60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C-4630-4212-8D7D-B9F353EE283F}"/>
                </c:ext>
              </c:extLst>
            </c:dLbl>
            <c:dLbl>
              <c:idx val="60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D-4630-4212-8D7D-B9F353EE283F}"/>
                </c:ext>
              </c:extLst>
            </c:dLbl>
            <c:dLbl>
              <c:idx val="60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E-4630-4212-8D7D-B9F353EE283F}"/>
                </c:ext>
              </c:extLst>
            </c:dLbl>
            <c:dLbl>
              <c:idx val="60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F-4630-4212-8D7D-B9F353EE283F}"/>
                </c:ext>
              </c:extLst>
            </c:dLbl>
            <c:dLbl>
              <c:idx val="60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0-4630-4212-8D7D-B9F353EE283F}"/>
                </c:ext>
              </c:extLst>
            </c:dLbl>
            <c:dLbl>
              <c:idx val="60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1-4630-4212-8D7D-B9F353EE283F}"/>
                </c:ext>
              </c:extLst>
            </c:dLbl>
            <c:dLbl>
              <c:idx val="60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2-4630-4212-8D7D-B9F353EE283F}"/>
                </c:ext>
              </c:extLst>
            </c:dLbl>
            <c:dLbl>
              <c:idx val="60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3-4630-4212-8D7D-B9F353EE283F}"/>
                </c:ext>
              </c:extLst>
            </c:dLbl>
            <c:dLbl>
              <c:idx val="60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4-4630-4212-8D7D-B9F353EE283F}"/>
                </c:ext>
              </c:extLst>
            </c:dLbl>
            <c:dLbl>
              <c:idx val="60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5-4630-4212-8D7D-B9F353EE283F}"/>
                </c:ext>
              </c:extLst>
            </c:dLbl>
            <c:dLbl>
              <c:idx val="60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6-4630-4212-8D7D-B9F353EE283F}"/>
                </c:ext>
              </c:extLst>
            </c:dLbl>
            <c:dLbl>
              <c:idx val="60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7-4630-4212-8D7D-B9F353EE283F}"/>
                </c:ext>
              </c:extLst>
            </c:dLbl>
            <c:dLbl>
              <c:idx val="60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8-4630-4212-8D7D-B9F353EE283F}"/>
                </c:ext>
              </c:extLst>
            </c:dLbl>
            <c:dLbl>
              <c:idx val="60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9-4630-4212-8D7D-B9F353EE283F}"/>
                </c:ext>
              </c:extLst>
            </c:dLbl>
            <c:dLbl>
              <c:idx val="60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A-4630-4212-8D7D-B9F353EE283F}"/>
                </c:ext>
              </c:extLst>
            </c:dLbl>
            <c:dLbl>
              <c:idx val="60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B-4630-4212-8D7D-B9F353EE283F}"/>
                </c:ext>
              </c:extLst>
            </c:dLbl>
            <c:dLbl>
              <c:idx val="60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C-4630-4212-8D7D-B9F353EE283F}"/>
                </c:ext>
              </c:extLst>
            </c:dLbl>
            <c:dLbl>
              <c:idx val="60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D-4630-4212-8D7D-B9F353EE283F}"/>
                </c:ext>
              </c:extLst>
            </c:dLbl>
            <c:dLbl>
              <c:idx val="60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E-4630-4212-8D7D-B9F353EE283F}"/>
                </c:ext>
              </c:extLst>
            </c:dLbl>
            <c:dLbl>
              <c:idx val="60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F-4630-4212-8D7D-B9F353EE283F}"/>
                </c:ext>
              </c:extLst>
            </c:dLbl>
            <c:dLbl>
              <c:idx val="60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0-4630-4212-8D7D-B9F353EE283F}"/>
                </c:ext>
              </c:extLst>
            </c:dLbl>
            <c:dLbl>
              <c:idx val="60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1-4630-4212-8D7D-B9F353EE283F}"/>
                </c:ext>
              </c:extLst>
            </c:dLbl>
            <c:dLbl>
              <c:idx val="60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2-4630-4212-8D7D-B9F353EE283F}"/>
                </c:ext>
              </c:extLst>
            </c:dLbl>
            <c:dLbl>
              <c:idx val="60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3-4630-4212-8D7D-B9F353EE283F}"/>
                </c:ext>
              </c:extLst>
            </c:dLbl>
            <c:dLbl>
              <c:idx val="60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4-4630-4212-8D7D-B9F353EE283F}"/>
                </c:ext>
              </c:extLst>
            </c:dLbl>
            <c:dLbl>
              <c:idx val="61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5-4630-4212-8D7D-B9F353EE283F}"/>
                </c:ext>
              </c:extLst>
            </c:dLbl>
            <c:dLbl>
              <c:idx val="61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6-4630-4212-8D7D-B9F353EE283F}"/>
                </c:ext>
              </c:extLst>
            </c:dLbl>
            <c:dLbl>
              <c:idx val="61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7-4630-4212-8D7D-B9F353EE283F}"/>
                </c:ext>
              </c:extLst>
            </c:dLbl>
            <c:dLbl>
              <c:idx val="61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8-4630-4212-8D7D-B9F353EE283F}"/>
                </c:ext>
              </c:extLst>
            </c:dLbl>
            <c:dLbl>
              <c:idx val="61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9-4630-4212-8D7D-B9F353EE283F}"/>
                </c:ext>
              </c:extLst>
            </c:dLbl>
            <c:dLbl>
              <c:idx val="61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A-4630-4212-8D7D-B9F353EE283F}"/>
                </c:ext>
              </c:extLst>
            </c:dLbl>
            <c:dLbl>
              <c:idx val="61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B-4630-4212-8D7D-B9F353EE283F}"/>
                </c:ext>
              </c:extLst>
            </c:dLbl>
            <c:dLbl>
              <c:idx val="61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C-4630-4212-8D7D-B9F353EE283F}"/>
                </c:ext>
              </c:extLst>
            </c:dLbl>
            <c:dLbl>
              <c:idx val="61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D-4630-4212-8D7D-B9F353EE283F}"/>
                </c:ext>
              </c:extLst>
            </c:dLbl>
            <c:dLbl>
              <c:idx val="61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E-4630-4212-8D7D-B9F353EE283F}"/>
                </c:ext>
              </c:extLst>
            </c:dLbl>
            <c:dLbl>
              <c:idx val="61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F-4630-4212-8D7D-B9F353EE283F}"/>
                </c:ext>
              </c:extLst>
            </c:dLbl>
            <c:dLbl>
              <c:idx val="61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0-4630-4212-8D7D-B9F353EE283F}"/>
                </c:ext>
              </c:extLst>
            </c:dLbl>
            <c:dLbl>
              <c:idx val="61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1-4630-4212-8D7D-B9F353EE283F}"/>
                </c:ext>
              </c:extLst>
            </c:dLbl>
            <c:dLbl>
              <c:idx val="61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2-4630-4212-8D7D-B9F353EE283F}"/>
                </c:ext>
              </c:extLst>
            </c:dLbl>
            <c:dLbl>
              <c:idx val="61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3-4630-4212-8D7D-B9F353EE283F}"/>
                </c:ext>
              </c:extLst>
            </c:dLbl>
            <c:dLbl>
              <c:idx val="61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4-4630-4212-8D7D-B9F353EE283F}"/>
                </c:ext>
              </c:extLst>
            </c:dLbl>
            <c:dLbl>
              <c:idx val="61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5-4630-4212-8D7D-B9F353EE283F}"/>
                </c:ext>
              </c:extLst>
            </c:dLbl>
            <c:dLbl>
              <c:idx val="61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6-4630-4212-8D7D-B9F353EE283F}"/>
                </c:ext>
              </c:extLst>
            </c:dLbl>
            <c:dLbl>
              <c:idx val="61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7-4630-4212-8D7D-B9F353EE283F}"/>
                </c:ext>
              </c:extLst>
            </c:dLbl>
            <c:dLbl>
              <c:idx val="61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8-4630-4212-8D7D-B9F353EE283F}"/>
                </c:ext>
              </c:extLst>
            </c:dLbl>
            <c:dLbl>
              <c:idx val="61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9-4630-4212-8D7D-B9F353EE283F}"/>
                </c:ext>
              </c:extLst>
            </c:dLbl>
            <c:dLbl>
              <c:idx val="61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A-4630-4212-8D7D-B9F353EE283F}"/>
                </c:ext>
              </c:extLst>
            </c:dLbl>
            <c:dLbl>
              <c:idx val="61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B-4630-4212-8D7D-B9F353EE283F}"/>
                </c:ext>
              </c:extLst>
            </c:dLbl>
            <c:dLbl>
              <c:idx val="61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C-4630-4212-8D7D-B9F353EE283F}"/>
                </c:ext>
              </c:extLst>
            </c:dLbl>
            <c:dLbl>
              <c:idx val="61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D-4630-4212-8D7D-B9F353EE283F}"/>
                </c:ext>
              </c:extLst>
            </c:dLbl>
            <c:dLbl>
              <c:idx val="61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E-4630-4212-8D7D-B9F353EE283F}"/>
                </c:ext>
              </c:extLst>
            </c:dLbl>
            <c:dLbl>
              <c:idx val="61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F-4630-4212-8D7D-B9F353EE283F}"/>
                </c:ext>
              </c:extLst>
            </c:dLbl>
            <c:dLbl>
              <c:idx val="61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0-4630-4212-8D7D-B9F353EE283F}"/>
                </c:ext>
              </c:extLst>
            </c:dLbl>
            <c:dLbl>
              <c:idx val="61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1-4630-4212-8D7D-B9F353EE283F}"/>
                </c:ext>
              </c:extLst>
            </c:dLbl>
            <c:dLbl>
              <c:idx val="61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2-4630-4212-8D7D-B9F353EE283F}"/>
                </c:ext>
              </c:extLst>
            </c:dLbl>
            <c:dLbl>
              <c:idx val="61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3-4630-4212-8D7D-B9F353EE283F}"/>
                </c:ext>
              </c:extLst>
            </c:dLbl>
            <c:dLbl>
              <c:idx val="61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4-4630-4212-8D7D-B9F353EE283F}"/>
                </c:ext>
              </c:extLst>
            </c:dLbl>
            <c:dLbl>
              <c:idx val="61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5-4630-4212-8D7D-B9F353EE283F}"/>
                </c:ext>
              </c:extLst>
            </c:dLbl>
            <c:dLbl>
              <c:idx val="61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6-4630-4212-8D7D-B9F353EE283F}"/>
                </c:ext>
              </c:extLst>
            </c:dLbl>
            <c:dLbl>
              <c:idx val="61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7-4630-4212-8D7D-B9F353EE283F}"/>
                </c:ext>
              </c:extLst>
            </c:dLbl>
            <c:dLbl>
              <c:idx val="61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8-4630-4212-8D7D-B9F353EE283F}"/>
                </c:ext>
              </c:extLst>
            </c:dLbl>
            <c:dLbl>
              <c:idx val="61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9-4630-4212-8D7D-B9F353EE283F}"/>
                </c:ext>
              </c:extLst>
            </c:dLbl>
            <c:dLbl>
              <c:idx val="61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A-4630-4212-8D7D-B9F353EE283F}"/>
                </c:ext>
              </c:extLst>
            </c:dLbl>
            <c:dLbl>
              <c:idx val="61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B-4630-4212-8D7D-B9F353EE283F}"/>
                </c:ext>
              </c:extLst>
            </c:dLbl>
            <c:dLbl>
              <c:idx val="61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C-4630-4212-8D7D-B9F353EE283F}"/>
                </c:ext>
              </c:extLst>
            </c:dLbl>
            <c:dLbl>
              <c:idx val="61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D-4630-4212-8D7D-B9F353EE283F}"/>
                </c:ext>
              </c:extLst>
            </c:dLbl>
            <c:dLbl>
              <c:idx val="61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E-4630-4212-8D7D-B9F353EE283F}"/>
                </c:ext>
              </c:extLst>
            </c:dLbl>
            <c:dLbl>
              <c:idx val="61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F-4630-4212-8D7D-B9F353EE283F}"/>
                </c:ext>
              </c:extLst>
            </c:dLbl>
            <c:dLbl>
              <c:idx val="61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0-4630-4212-8D7D-B9F353EE283F}"/>
                </c:ext>
              </c:extLst>
            </c:dLbl>
            <c:dLbl>
              <c:idx val="61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1-4630-4212-8D7D-B9F353EE283F}"/>
                </c:ext>
              </c:extLst>
            </c:dLbl>
            <c:dLbl>
              <c:idx val="61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2-4630-4212-8D7D-B9F353EE283F}"/>
                </c:ext>
              </c:extLst>
            </c:dLbl>
            <c:dLbl>
              <c:idx val="61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3-4630-4212-8D7D-B9F353EE283F}"/>
                </c:ext>
              </c:extLst>
            </c:dLbl>
            <c:dLbl>
              <c:idx val="61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4-4630-4212-8D7D-B9F353EE283F}"/>
                </c:ext>
              </c:extLst>
            </c:dLbl>
            <c:dLbl>
              <c:idx val="61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5-4630-4212-8D7D-B9F353EE283F}"/>
                </c:ext>
              </c:extLst>
            </c:dLbl>
            <c:dLbl>
              <c:idx val="61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6-4630-4212-8D7D-B9F353EE283F}"/>
                </c:ext>
              </c:extLst>
            </c:dLbl>
            <c:dLbl>
              <c:idx val="61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7-4630-4212-8D7D-B9F353EE283F}"/>
                </c:ext>
              </c:extLst>
            </c:dLbl>
            <c:dLbl>
              <c:idx val="61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8-4630-4212-8D7D-B9F353EE283F}"/>
                </c:ext>
              </c:extLst>
            </c:dLbl>
            <c:dLbl>
              <c:idx val="61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9-4630-4212-8D7D-B9F353EE283F}"/>
                </c:ext>
              </c:extLst>
            </c:dLbl>
            <c:dLbl>
              <c:idx val="61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A-4630-4212-8D7D-B9F353EE283F}"/>
                </c:ext>
              </c:extLst>
            </c:dLbl>
            <c:dLbl>
              <c:idx val="61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B-4630-4212-8D7D-B9F353EE283F}"/>
                </c:ext>
              </c:extLst>
            </c:dLbl>
            <c:dLbl>
              <c:idx val="61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C-4630-4212-8D7D-B9F353EE283F}"/>
                </c:ext>
              </c:extLst>
            </c:dLbl>
            <c:dLbl>
              <c:idx val="61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D-4630-4212-8D7D-B9F353EE283F}"/>
                </c:ext>
              </c:extLst>
            </c:dLbl>
            <c:dLbl>
              <c:idx val="61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E-4630-4212-8D7D-B9F353EE283F}"/>
                </c:ext>
              </c:extLst>
            </c:dLbl>
            <c:dLbl>
              <c:idx val="61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F-4630-4212-8D7D-B9F353EE283F}"/>
                </c:ext>
              </c:extLst>
            </c:dLbl>
            <c:dLbl>
              <c:idx val="61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0-4630-4212-8D7D-B9F353EE283F}"/>
                </c:ext>
              </c:extLst>
            </c:dLbl>
            <c:dLbl>
              <c:idx val="61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1-4630-4212-8D7D-B9F353EE283F}"/>
                </c:ext>
              </c:extLst>
            </c:dLbl>
            <c:dLbl>
              <c:idx val="61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2-4630-4212-8D7D-B9F353EE283F}"/>
                </c:ext>
              </c:extLst>
            </c:dLbl>
            <c:dLbl>
              <c:idx val="61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3-4630-4212-8D7D-B9F353EE283F}"/>
                </c:ext>
              </c:extLst>
            </c:dLbl>
            <c:dLbl>
              <c:idx val="61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4-4630-4212-8D7D-B9F353EE283F}"/>
                </c:ext>
              </c:extLst>
            </c:dLbl>
            <c:dLbl>
              <c:idx val="61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5-4630-4212-8D7D-B9F353EE283F}"/>
                </c:ext>
              </c:extLst>
            </c:dLbl>
            <c:dLbl>
              <c:idx val="61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6-4630-4212-8D7D-B9F353EE283F}"/>
                </c:ext>
              </c:extLst>
            </c:dLbl>
            <c:dLbl>
              <c:idx val="61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7-4630-4212-8D7D-B9F353EE283F}"/>
                </c:ext>
              </c:extLst>
            </c:dLbl>
            <c:dLbl>
              <c:idx val="61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8-4630-4212-8D7D-B9F353EE283F}"/>
                </c:ext>
              </c:extLst>
            </c:dLbl>
            <c:dLbl>
              <c:idx val="61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9-4630-4212-8D7D-B9F353EE283F}"/>
                </c:ext>
              </c:extLst>
            </c:dLbl>
            <c:dLbl>
              <c:idx val="61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A-4630-4212-8D7D-B9F353EE283F}"/>
                </c:ext>
              </c:extLst>
            </c:dLbl>
            <c:dLbl>
              <c:idx val="61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B-4630-4212-8D7D-B9F353EE283F}"/>
                </c:ext>
              </c:extLst>
            </c:dLbl>
            <c:dLbl>
              <c:idx val="61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C-4630-4212-8D7D-B9F353EE283F}"/>
                </c:ext>
              </c:extLst>
            </c:dLbl>
            <c:dLbl>
              <c:idx val="61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D-4630-4212-8D7D-B9F353EE283F}"/>
                </c:ext>
              </c:extLst>
            </c:dLbl>
            <c:dLbl>
              <c:idx val="61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E-4630-4212-8D7D-B9F353EE283F}"/>
                </c:ext>
              </c:extLst>
            </c:dLbl>
            <c:dLbl>
              <c:idx val="61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F-4630-4212-8D7D-B9F353EE283F}"/>
                </c:ext>
              </c:extLst>
            </c:dLbl>
            <c:dLbl>
              <c:idx val="61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0-4630-4212-8D7D-B9F353EE283F}"/>
                </c:ext>
              </c:extLst>
            </c:dLbl>
            <c:dLbl>
              <c:idx val="61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1-4630-4212-8D7D-B9F353EE283F}"/>
                </c:ext>
              </c:extLst>
            </c:dLbl>
            <c:dLbl>
              <c:idx val="61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2-4630-4212-8D7D-B9F353EE283F}"/>
                </c:ext>
              </c:extLst>
            </c:dLbl>
            <c:dLbl>
              <c:idx val="61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3-4630-4212-8D7D-B9F353EE283F}"/>
                </c:ext>
              </c:extLst>
            </c:dLbl>
            <c:dLbl>
              <c:idx val="61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4-4630-4212-8D7D-B9F353EE283F}"/>
                </c:ext>
              </c:extLst>
            </c:dLbl>
            <c:dLbl>
              <c:idx val="61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5-4630-4212-8D7D-B9F353EE283F}"/>
                </c:ext>
              </c:extLst>
            </c:dLbl>
            <c:dLbl>
              <c:idx val="61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6-4630-4212-8D7D-B9F353EE283F}"/>
                </c:ext>
              </c:extLst>
            </c:dLbl>
            <c:dLbl>
              <c:idx val="61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7-4630-4212-8D7D-B9F353EE283F}"/>
                </c:ext>
              </c:extLst>
            </c:dLbl>
            <c:dLbl>
              <c:idx val="61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8-4630-4212-8D7D-B9F353EE283F}"/>
                </c:ext>
              </c:extLst>
            </c:dLbl>
            <c:dLbl>
              <c:idx val="61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9-4630-4212-8D7D-B9F353EE283F}"/>
                </c:ext>
              </c:extLst>
            </c:dLbl>
            <c:dLbl>
              <c:idx val="61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A-4630-4212-8D7D-B9F353EE283F}"/>
                </c:ext>
              </c:extLst>
            </c:dLbl>
            <c:dLbl>
              <c:idx val="61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B-4630-4212-8D7D-B9F353EE283F}"/>
                </c:ext>
              </c:extLst>
            </c:dLbl>
            <c:dLbl>
              <c:idx val="61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C-4630-4212-8D7D-B9F353EE283F}"/>
                </c:ext>
              </c:extLst>
            </c:dLbl>
            <c:dLbl>
              <c:idx val="61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D-4630-4212-8D7D-B9F353EE283F}"/>
                </c:ext>
              </c:extLst>
            </c:dLbl>
            <c:dLbl>
              <c:idx val="61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E-4630-4212-8D7D-B9F353EE283F}"/>
                </c:ext>
              </c:extLst>
            </c:dLbl>
            <c:dLbl>
              <c:idx val="61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F-4630-4212-8D7D-B9F353EE283F}"/>
                </c:ext>
              </c:extLst>
            </c:dLbl>
            <c:dLbl>
              <c:idx val="61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0-4630-4212-8D7D-B9F353EE283F}"/>
                </c:ext>
              </c:extLst>
            </c:dLbl>
            <c:dLbl>
              <c:idx val="61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1-4630-4212-8D7D-B9F353EE283F}"/>
                </c:ext>
              </c:extLst>
            </c:dLbl>
            <c:dLbl>
              <c:idx val="61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2-4630-4212-8D7D-B9F353EE283F}"/>
                </c:ext>
              </c:extLst>
            </c:dLbl>
            <c:dLbl>
              <c:idx val="61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3-4630-4212-8D7D-B9F353EE283F}"/>
                </c:ext>
              </c:extLst>
            </c:dLbl>
            <c:dLbl>
              <c:idx val="61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4-4630-4212-8D7D-B9F353EE283F}"/>
                </c:ext>
              </c:extLst>
            </c:dLbl>
            <c:dLbl>
              <c:idx val="61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5-4630-4212-8D7D-B9F353EE283F}"/>
                </c:ext>
              </c:extLst>
            </c:dLbl>
            <c:dLbl>
              <c:idx val="61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6-4630-4212-8D7D-B9F353EE283F}"/>
                </c:ext>
              </c:extLst>
            </c:dLbl>
            <c:dLbl>
              <c:idx val="61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7-4630-4212-8D7D-B9F353EE283F}"/>
                </c:ext>
              </c:extLst>
            </c:dLbl>
            <c:dLbl>
              <c:idx val="61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8-4630-4212-8D7D-B9F353EE283F}"/>
                </c:ext>
              </c:extLst>
            </c:dLbl>
            <c:dLbl>
              <c:idx val="62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9-4630-4212-8D7D-B9F353EE283F}"/>
                </c:ext>
              </c:extLst>
            </c:dLbl>
            <c:dLbl>
              <c:idx val="62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A-4630-4212-8D7D-B9F353EE283F}"/>
                </c:ext>
              </c:extLst>
            </c:dLbl>
            <c:dLbl>
              <c:idx val="62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B-4630-4212-8D7D-B9F353EE283F}"/>
                </c:ext>
              </c:extLst>
            </c:dLbl>
            <c:dLbl>
              <c:idx val="62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C-4630-4212-8D7D-B9F353EE283F}"/>
                </c:ext>
              </c:extLst>
            </c:dLbl>
            <c:dLbl>
              <c:idx val="62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D-4630-4212-8D7D-B9F353EE283F}"/>
                </c:ext>
              </c:extLst>
            </c:dLbl>
            <c:dLbl>
              <c:idx val="62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E-4630-4212-8D7D-B9F353EE283F}"/>
                </c:ext>
              </c:extLst>
            </c:dLbl>
            <c:dLbl>
              <c:idx val="62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F-4630-4212-8D7D-B9F353EE283F}"/>
                </c:ext>
              </c:extLst>
            </c:dLbl>
            <c:dLbl>
              <c:idx val="62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0-4630-4212-8D7D-B9F353EE283F}"/>
                </c:ext>
              </c:extLst>
            </c:dLbl>
            <c:dLbl>
              <c:idx val="62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1-4630-4212-8D7D-B9F353EE283F}"/>
                </c:ext>
              </c:extLst>
            </c:dLbl>
            <c:dLbl>
              <c:idx val="62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2-4630-4212-8D7D-B9F353EE283F}"/>
                </c:ext>
              </c:extLst>
            </c:dLbl>
            <c:dLbl>
              <c:idx val="62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3-4630-4212-8D7D-B9F353EE283F}"/>
                </c:ext>
              </c:extLst>
            </c:dLbl>
            <c:dLbl>
              <c:idx val="62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4-4630-4212-8D7D-B9F353EE283F}"/>
                </c:ext>
              </c:extLst>
            </c:dLbl>
            <c:dLbl>
              <c:idx val="62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5-4630-4212-8D7D-B9F353EE283F}"/>
                </c:ext>
              </c:extLst>
            </c:dLbl>
            <c:dLbl>
              <c:idx val="62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6-4630-4212-8D7D-B9F353EE283F}"/>
                </c:ext>
              </c:extLst>
            </c:dLbl>
            <c:dLbl>
              <c:idx val="62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7-4630-4212-8D7D-B9F353EE283F}"/>
                </c:ext>
              </c:extLst>
            </c:dLbl>
            <c:dLbl>
              <c:idx val="62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8-4630-4212-8D7D-B9F353EE283F}"/>
                </c:ext>
              </c:extLst>
            </c:dLbl>
            <c:dLbl>
              <c:idx val="62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9-4630-4212-8D7D-B9F353EE283F}"/>
                </c:ext>
              </c:extLst>
            </c:dLbl>
            <c:dLbl>
              <c:idx val="62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A-4630-4212-8D7D-B9F353EE283F}"/>
                </c:ext>
              </c:extLst>
            </c:dLbl>
            <c:dLbl>
              <c:idx val="62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B-4630-4212-8D7D-B9F353EE283F}"/>
                </c:ext>
              </c:extLst>
            </c:dLbl>
            <c:dLbl>
              <c:idx val="62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C-4630-4212-8D7D-B9F353EE283F}"/>
                </c:ext>
              </c:extLst>
            </c:dLbl>
            <c:dLbl>
              <c:idx val="62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D-4630-4212-8D7D-B9F353EE283F}"/>
                </c:ext>
              </c:extLst>
            </c:dLbl>
            <c:dLbl>
              <c:idx val="62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E-4630-4212-8D7D-B9F353EE283F}"/>
                </c:ext>
              </c:extLst>
            </c:dLbl>
            <c:dLbl>
              <c:idx val="62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F-4630-4212-8D7D-B9F353EE283F}"/>
                </c:ext>
              </c:extLst>
            </c:dLbl>
            <c:dLbl>
              <c:idx val="62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0-4630-4212-8D7D-B9F353EE283F}"/>
                </c:ext>
              </c:extLst>
            </c:dLbl>
            <c:dLbl>
              <c:idx val="62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1-4630-4212-8D7D-B9F353EE283F}"/>
                </c:ext>
              </c:extLst>
            </c:dLbl>
            <c:dLbl>
              <c:idx val="62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2-4630-4212-8D7D-B9F353EE283F}"/>
                </c:ext>
              </c:extLst>
            </c:dLbl>
            <c:dLbl>
              <c:idx val="62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3-4630-4212-8D7D-B9F353EE283F}"/>
                </c:ext>
              </c:extLst>
            </c:dLbl>
            <c:dLbl>
              <c:idx val="62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4-4630-4212-8D7D-B9F353EE283F}"/>
                </c:ext>
              </c:extLst>
            </c:dLbl>
            <c:dLbl>
              <c:idx val="62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5-4630-4212-8D7D-B9F353EE283F}"/>
                </c:ext>
              </c:extLst>
            </c:dLbl>
            <c:dLbl>
              <c:idx val="62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6-4630-4212-8D7D-B9F353EE283F}"/>
                </c:ext>
              </c:extLst>
            </c:dLbl>
            <c:dLbl>
              <c:idx val="62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7-4630-4212-8D7D-B9F353EE283F}"/>
                </c:ext>
              </c:extLst>
            </c:dLbl>
            <c:dLbl>
              <c:idx val="62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8-4630-4212-8D7D-B9F353EE283F}"/>
                </c:ext>
              </c:extLst>
            </c:dLbl>
            <c:dLbl>
              <c:idx val="62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9-4630-4212-8D7D-B9F353EE283F}"/>
                </c:ext>
              </c:extLst>
            </c:dLbl>
            <c:dLbl>
              <c:idx val="62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A-4630-4212-8D7D-B9F353EE283F}"/>
                </c:ext>
              </c:extLst>
            </c:dLbl>
            <c:dLbl>
              <c:idx val="62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B-4630-4212-8D7D-B9F353EE283F}"/>
                </c:ext>
              </c:extLst>
            </c:dLbl>
            <c:dLbl>
              <c:idx val="62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C-4630-4212-8D7D-B9F353EE283F}"/>
                </c:ext>
              </c:extLst>
            </c:dLbl>
            <c:dLbl>
              <c:idx val="62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D-4630-4212-8D7D-B9F353EE283F}"/>
                </c:ext>
              </c:extLst>
            </c:dLbl>
            <c:dLbl>
              <c:idx val="62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E-4630-4212-8D7D-B9F353EE283F}"/>
                </c:ext>
              </c:extLst>
            </c:dLbl>
            <c:dLbl>
              <c:idx val="62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F-4630-4212-8D7D-B9F353EE283F}"/>
                </c:ext>
              </c:extLst>
            </c:dLbl>
            <c:dLbl>
              <c:idx val="62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0-4630-4212-8D7D-B9F353EE283F}"/>
                </c:ext>
              </c:extLst>
            </c:dLbl>
            <c:dLbl>
              <c:idx val="62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1-4630-4212-8D7D-B9F353EE283F}"/>
                </c:ext>
              </c:extLst>
            </c:dLbl>
            <c:dLbl>
              <c:idx val="62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2-4630-4212-8D7D-B9F353EE283F}"/>
                </c:ext>
              </c:extLst>
            </c:dLbl>
            <c:dLbl>
              <c:idx val="62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3-4630-4212-8D7D-B9F353EE283F}"/>
                </c:ext>
              </c:extLst>
            </c:dLbl>
            <c:dLbl>
              <c:idx val="62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4-4630-4212-8D7D-B9F353EE283F}"/>
                </c:ext>
              </c:extLst>
            </c:dLbl>
            <c:dLbl>
              <c:idx val="62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5-4630-4212-8D7D-B9F353EE283F}"/>
                </c:ext>
              </c:extLst>
            </c:dLbl>
            <c:dLbl>
              <c:idx val="62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6-4630-4212-8D7D-B9F353EE283F}"/>
                </c:ext>
              </c:extLst>
            </c:dLbl>
            <c:dLbl>
              <c:idx val="62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7-4630-4212-8D7D-B9F353EE283F}"/>
                </c:ext>
              </c:extLst>
            </c:dLbl>
            <c:dLbl>
              <c:idx val="62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8-4630-4212-8D7D-B9F353EE283F}"/>
                </c:ext>
              </c:extLst>
            </c:dLbl>
            <c:dLbl>
              <c:idx val="62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9-4630-4212-8D7D-B9F353EE283F}"/>
                </c:ext>
              </c:extLst>
            </c:dLbl>
            <c:dLbl>
              <c:idx val="62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A-4630-4212-8D7D-B9F353EE283F}"/>
                </c:ext>
              </c:extLst>
            </c:dLbl>
            <c:dLbl>
              <c:idx val="62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B-4630-4212-8D7D-B9F353EE283F}"/>
                </c:ext>
              </c:extLst>
            </c:dLbl>
            <c:dLbl>
              <c:idx val="62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C-4630-4212-8D7D-B9F353EE283F}"/>
                </c:ext>
              </c:extLst>
            </c:dLbl>
            <c:dLbl>
              <c:idx val="62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D-4630-4212-8D7D-B9F353EE283F}"/>
                </c:ext>
              </c:extLst>
            </c:dLbl>
            <c:dLbl>
              <c:idx val="62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E-4630-4212-8D7D-B9F353EE283F}"/>
                </c:ext>
              </c:extLst>
            </c:dLbl>
            <c:dLbl>
              <c:idx val="62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F-4630-4212-8D7D-B9F353EE283F}"/>
                </c:ext>
              </c:extLst>
            </c:dLbl>
            <c:dLbl>
              <c:idx val="62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0-4630-4212-8D7D-B9F353EE283F}"/>
                </c:ext>
              </c:extLst>
            </c:dLbl>
            <c:dLbl>
              <c:idx val="62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1-4630-4212-8D7D-B9F353EE283F}"/>
                </c:ext>
              </c:extLst>
            </c:dLbl>
            <c:dLbl>
              <c:idx val="62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2-4630-4212-8D7D-B9F353EE283F}"/>
                </c:ext>
              </c:extLst>
            </c:dLbl>
            <c:dLbl>
              <c:idx val="62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3-4630-4212-8D7D-B9F353EE283F}"/>
                </c:ext>
              </c:extLst>
            </c:dLbl>
            <c:dLbl>
              <c:idx val="62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4-4630-4212-8D7D-B9F353EE283F}"/>
                </c:ext>
              </c:extLst>
            </c:dLbl>
            <c:dLbl>
              <c:idx val="62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5-4630-4212-8D7D-B9F353EE283F}"/>
                </c:ext>
              </c:extLst>
            </c:dLbl>
            <c:dLbl>
              <c:idx val="62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6-4630-4212-8D7D-B9F353EE283F}"/>
                </c:ext>
              </c:extLst>
            </c:dLbl>
            <c:dLbl>
              <c:idx val="62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7-4630-4212-8D7D-B9F353EE283F}"/>
                </c:ext>
              </c:extLst>
            </c:dLbl>
            <c:dLbl>
              <c:idx val="62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8-4630-4212-8D7D-B9F353EE283F}"/>
                </c:ext>
              </c:extLst>
            </c:dLbl>
            <c:dLbl>
              <c:idx val="62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9-4630-4212-8D7D-B9F353EE283F}"/>
                </c:ext>
              </c:extLst>
            </c:dLbl>
            <c:dLbl>
              <c:idx val="62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A-4630-4212-8D7D-B9F353EE283F}"/>
                </c:ext>
              </c:extLst>
            </c:dLbl>
            <c:dLbl>
              <c:idx val="62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B-4630-4212-8D7D-B9F353EE283F}"/>
                </c:ext>
              </c:extLst>
            </c:dLbl>
            <c:dLbl>
              <c:idx val="62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C-4630-4212-8D7D-B9F353EE283F}"/>
                </c:ext>
              </c:extLst>
            </c:dLbl>
            <c:dLbl>
              <c:idx val="62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D-4630-4212-8D7D-B9F353EE283F}"/>
                </c:ext>
              </c:extLst>
            </c:dLbl>
            <c:dLbl>
              <c:idx val="62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E-4630-4212-8D7D-B9F353EE283F}"/>
                </c:ext>
              </c:extLst>
            </c:dLbl>
            <c:dLbl>
              <c:idx val="62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F-4630-4212-8D7D-B9F353EE283F}"/>
                </c:ext>
              </c:extLst>
            </c:dLbl>
            <c:dLbl>
              <c:idx val="62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0-4630-4212-8D7D-B9F353EE283F}"/>
                </c:ext>
              </c:extLst>
            </c:dLbl>
            <c:dLbl>
              <c:idx val="62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1-4630-4212-8D7D-B9F353EE283F}"/>
                </c:ext>
              </c:extLst>
            </c:dLbl>
            <c:dLbl>
              <c:idx val="62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2-4630-4212-8D7D-B9F353EE283F}"/>
                </c:ext>
              </c:extLst>
            </c:dLbl>
            <c:dLbl>
              <c:idx val="62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3-4630-4212-8D7D-B9F353EE283F}"/>
                </c:ext>
              </c:extLst>
            </c:dLbl>
            <c:dLbl>
              <c:idx val="62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4-4630-4212-8D7D-B9F353EE283F}"/>
                </c:ext>
              </c:extLst>
            </c:dLbl>
            <c:dLbl>
              <c:idx val="62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5-4630-4212-8D7D-B9F353EE283F}"/>
                </c:ext>
              </c:extLst>
            </c:dLbl>
            <c:dLbl>
              <c:idx val="62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6-4630-4212-8D7D-B9F353EE283F}"/>
                </c:ext>
              </c:extLst>
            </c:dLbl>
            <c:dLbl>
              <c:idx val="62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7-4630-4212-8D7D-B9F353EE283F}"/>
                </c:ext>
              </c:extLst>
            </c:dLbl>
            <c:dLbl>
              <c:idx val="62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8-4630-4212-8D7D-B9F353EE283F}"/>
                </c:ext>
              </c:extLst>
            </c:dLbl>
            <c:dLbl>
              <c:idx val="62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9-4630-4212-8D7D-B9F353EE283F}"/>
                </c:ext>
              </c:extLst>
            </c:dLbl>
            <c:dLbl>
              <c:idx val="62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A-4630-4212-8D7D-B9F353EE283F}"/>
                </c:ext>
              </c:extLst>
            </c:dLbl>
            <c:dLbl>
              <c:idx val="62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B-4630-4212-8D7D-B9F353EE283F}"/>
                </c:ext>
              </c:extLst>
            </c:dLbl>
            <c:dLbl>
              <c:idx val="62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C-4630-4212-8D7D-B9F353EE283F}"/>
                </c:ext>
              </c:extLst>
            </c:dLbl>
            <c:dLbl>
              <c:idx val="62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D-4630-4212-8D7D-B9F353EE283F}"/>
                </c:ext>
              </c:extLst>
            </c:dLbl>
            <c:dLbl>
              <c:idx val="62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E-4630-4212-8D7D-B9F353EE283F}"/>
                </c:ext>
              </c:extLst>
            </c:dLbl>
            <c:dLbl>
              <c:idx val="62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F-4630-4212-8D7D-B9F353EE283F}"/>
                </c:ext>
              </c:extLst>
            </c:dLbl>
            <c:dLbl>
              <c:idx val="62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0-4630-4212-8D7D-B9F353EE283F}"/>
                </c:ext>
              </c:extLst>
            </c:dLbl>
            <c:dLbl>
              <c:idx val="62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1-4630-4212-8D7D-B9F353EE283F}"/>
                </c:ext>
              </c:extLst>
            </c:dLbl>
            <c:dLbl>
              <c:idx val="62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2-4630-4212-8D7D-B9F353EE283F}"/>
                </c:ext>
              </c:extLst>
            </c:dLbl>
            <c:dLbl>
              <c:idx val="62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3-4630-4212-8D7D-B9F353EE283F}"/>
                </c:ext>
              </c:extLst>
            </c:dLbl>
            <c:dLbl>
              <c:idx val="62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4-4630-4212-8D7D-B9F353EE283F}"/>
                </c:ext>
              </c:extLst>
            </c:dLbl>
            <c:dLbl>
              <c:idx val="62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5-4630-4212-8D7D-B9F353EE283F}"/>
                </c:ext>
              </c:extLst>
            </c:dLbl>
            <c:dLbl>
              <c:idx val="62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6-4630-4212-8D7D-B9F353EE283F}"/>
                </c:ext>
              </c:extLst>
            </c:dLbl>
            <c:dLbl>
              <c:idx val="62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7-4630-4212-8D7D-B9F353EE283F}"/>
                </c:ext>
              </c:extLst>
            </c:dLbl>
            <c:dLbl>
              <c:idx val="62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8-4630-4212-8D7D-B9F353EE283F}"/>
                </c:ext>
              </c:extLst>
            </c:dLbl>
            <c:dLbl>
              <c:idx val="62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9-4630-4212-8D7D-B9F353EE283F}"/>
                </c:ext>
              </c:extLst>
            </c:dLbl>
            <c:dLbl>
              <c:idx val="62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A-4630-4212-8D7D-B9F353EE283F}"/>
                </c:ext>
              </c:extLst>
            </c:dLbl>
            <c:dLbl>
              <c:idx val="62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B-4630-4212-8D7D-B9F353EE283F}"/>
                </c:ext>
              </c:extLst>
            </c:dLbl>
            <c:dLbl>
              <c:idx val="62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C-4630-4212-8D7D-B9F353EE283F}"/>
                </c:ext>
              </c:extLst>
            </c:dLbl>
            <c:dLbl>
              <c:idx val="63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D-4630-4212-8D7D-B9F353EE283F}"/>
                </c:ext>
              </c:extLst>
            </c:dLbl>
            <c:dLbl>
              <c:idx val="63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E-4630-4212-8D7D-B9F353EE283F}"/>
                </c:ext>
              </c:extLst>
            </c:dLbl>
            <c:dLbl>
              <c:idx val="63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F-4630-4212-8D7D-B9F353EE283F}"/>
                </c:ext>
              </c:extLst>
            </c:dLbl>
            <c:dLbl>
              <c:idx val="63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0-4630-4212-8D7D-B9F353EE283F}"/>
                </c:ext>
              </c:extLst>
            </c:dLbl>
            <c:dLbl>
              <c:idx val="63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1-4630-4212-8D7D-B9F353EE283F}"/>
                </c:ext>
              </c:extLst>
            </c:dLbl>
            <c:dLbl>
              <c:idx val="63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2-4630-4212-8D7D-B9F353EE283F}"/>
                </c:ext>
              </c:extLst>
            </c:dLbl>
            <c:dLbl>
              <c:idx val="63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3-4630-4212-8D7D-B9F353EE283F}"/>
                </c:ext>
              </c:extLst>
            </c:dLbl>
            <c:dLbl>
              <c:idx val="63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4-4630-4212-8D7D-B9F353EE283F}"/>
                </c:ext>
              </c:extLst>
            </c:dLbl>
            <c:dLbl>
              <c:idx val="63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5-4630-4212-8D7D-B9F353EE283F}"/>
                </c:ext>
              </c:extLst>
            </c:dLbl>
            <c:dLbl>
              <c:idx val="63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6-4630-4212-8D7D-B9F353EE283F}"/>
                </c:ext>
              </c:extLst>
            </c:dLbl>
            <c:dLbl>
              <c:idx val="63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7-4630-4212-8D7D-B9F353EE283F}"/>
                </c:ext>
              </c:extLst>
            </c:dLbl>
            <c:dLbl>
              <c:idx val="63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8-4630-4212-8D7D-B9F353EE283F}"/>
                </c:ext>
              </c:extLst>
            </c:dLbl>
            <c:dLbl>
              <c:idx val="63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9-4630-4212-8D7D-B9F353EE283F}"/>
                </c:ext>
              </c:extLst>
            </c:dLbl>
            <c:dLbl>
              <c:idx val="63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A-4630-4212-8D7D-B9F353EE283F}"/>
                </c:ext>
              </c:extLst>
            </c:dLbl>
            <c:dLbl>
              <c:idx val="63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B-4630-4212-8D7D-B9F353EE283F}"/>
                </c:ext>
              </c:extLst>
            </c:dLbl>
            <c:dLbl>
              <c:idx val="63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C-4630-4212-8D7D-B9F353EE283F}"/>
                </c:ext>
              </c:extLst>
            </c:dLbl>
            <c:dLbl>
              <c:idx val="63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D-4630-4212-8D7D-B9F353EE283F}"/>
                </c:ext>
              </c:extLst>
            </c:dLbl>
            <c:dLbl>
              <c:idx val="63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E-4630-4212-8D7D-B9F353EE283F}"/>
                </c:ext>
              </c:extLst>
            </c:dLbl>
            <c:dLbl>
              <c:idx val="63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F-4630-4212-8D7D-B9F353EE283F}"/>
                </c:ext>
              </c:extLst>
            </c:dLbl>
            <c:dLbl>
              <c:idx val="63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0-4630-4212-8D7D-B9F353EE283F}"/>
                </c:ext>
              </c:extLst>
            </c:dLbl>
            <c:dLbl>
              <c:idx val="63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1-4630-4212-8D7D-B9F353EE283F}"/>
                </c:ext>
              </c:extLst>
            </c:dLbl>
            <c:dLbl>
              <c:idx val="63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2-4630-4212-8D7D-B9F353EE283F}"/>
                </c:ext>
              </c:extLst>
            </c:dLbl>
            <c:dLbl>
              <c:idx val="63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3-4630-4212-8D7D-B9F353EE283F}"/>
                </c:ext>
              </c:extLst>
            </c:dLbl>
            <c:dLbl>
              <c:idx val="63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4-4630-4212-8D7D-B9F353EE283F}"/>
                </c:ext>
              </c:extLst>
            </c:dLbl>
            <c:dLbl>
              <c:idx val="63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5-4630-4212-8D7D-B9F353EE283F}"/>
                </c:ext>
              </c:extLst>
            </c:dLbl>
            <c:dLbl>
              <c:idx val="63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6-4630-4212-8D7D-B9F353EE283F}"/>
                </c:ext>
              </c:extLst>
            </c:dLbl>
            <c:dLbl>
              <c:idx val="63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7-4630-4212-8D7D-B9F353EE283F}"/>
                </c:ext>
              </c:extLst>
            </c:dLbl>
            <c:dLbl>
              <c:idx val="63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8-4630-4212-8D7D-B9F353EE283F}"/>
                </c:ext>
              </c:extLst>
            </c:dLbl>
            <c:dLbl>
              <c:idx val="63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9-4630-4212-8D7D-B9F353EE283F}"/>
                </c:ext>
              </c:extLst>
            </c:dLbl>
            <c:dLbl>
              <c:idx val="63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A-4630-4212-8D7D-B9F353EE283F}"/>
                </c:ext>
              </c:extLst>
            </c:dLbl>
            <c:dLbl>
              <c:idx val="63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B-4630-4212-8D7D-B9F353EE283F}"/>
                </c:ext>
              </c:extLst>
            </c:dLbl>
            <c:dLbl>
              <c:idx val="63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C-4630-4212-8D7D-B9F353EE283F}"/>
                </c:ext>
              </c:extLst>
            </c:dLbl>
            <c:dLbl>
              <c:idx val="63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D-4630-4212-8D7D-B9F353EE283F}"/>
                </c:ext>
              </c:extLst>
            </c:dLbl>
            <c:dLbl>
              <c:idx val="63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E-4630-4212-8D7D-B9F353EE283F}"/>
                </c:ext>
              </c:extLst>
            </c:dLbl>
            <c:dLbl>
              <c:idx val="63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F-4630-4212-8D7D-B9F353EE283F}"/>
                </c:ext>
              </c:extLst>
            </c:dLbl>
            <c:dLbl>
              <c:idx val="63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0-4630-4212-8D7D-B9F353EE283F}"/>
                </c:ext>
              </c:extLst>
            </c:dLbl>
            <c:dLbl>
              <c:idx val="63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1-4630-4212-8D7D-B9F353EE283F}"/>
                </c:ext>
              </c:extLst>
            </c:dLbl>
            <c:dLbl>
              <c:idx val="63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2-4630-4212-8D7D-B9F353EE283F}"/>
                </c:ext>
              </c:extLst>
            </c:dLbl>
            <c:dLbl>
              <c:idx val="63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3-4630-4212-8D7D-B9F353EE283F}"/>
                </c:ext>
              </c:extLst>
            </c:dLbl>
            <c:dLbl>
              <c:idx val="63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4-4630-4212-8D7D-B9F353EE283F}"/>
                </c:ext>
              </c:extLst>
            </c:dLbl>
            <c:dLbl>
              <c:idx val="63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5-4630-4212-8D7D-B9F353EE283F}"/>
                </c:ext>
              </c:extLst>
            </c:dLbl>
            <c:dLbl>
              <c:idx val="63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6-4630-4212-8D7D-B9F353EE283F}"/>
                </c:ext>
              </c:extLst>
            </c:dLbl>
            <c:dLbl>
              <c:idx val="63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7-4630-4212-8D7D-B9F353EE283F}"/>
                </c:ext>
              </c:extLst>
            </c:dLbl>
            <c:dLbl>
              <c:idx val="63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8-4630-4212-8D7D-B9F353EE283F}"/>
                </c:ext>
              </c:extLst>
            </c:dLbl>
            <c:dLbl>
              <c:idx val="63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9-4630-4212-8D7D-B9F353EE283F}"/>
                </c:ext>
              </c:extLst>
            </c:dLbl>
            <c:dLbl>
              <c:idx val="63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A-4630-4212-8D7D-B9F353EE283F}"/>
                </c:ext>
              </c:extLst>
            </c:dLbl>
            <c:dLbl>
              <c:idx val="63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B-4630-4212-8D7D-B9F353EE283F}"/>
                </c:ext>
              </c:extLst>
            </c:dLbl>
            <c:dLbl>
              <c:idx val="63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C-4630-4212-8D7D-B9F353EE283F}"/>
                </c:ext>
              </c:extLst>
            </c:dLbl>
            <c:dLbl>
              <c:idx val="63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D-4630-4212-8D7D-B9F353EE283F}"/>
                </c:ext>
              </c:extLst>
            </c:dLbl>
            <c:dLbl>
              <c:idx val="63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E-4630-4212-8D7D-B9F353EE283F}"/>
                </c:ext>
              </c:extLst>
            </c:dLbl>
            <c:dLbl>
              <c:idx val="63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F-4630-4212-8D7D-B9F353EE283F}"/>
                </c:ext>
              </c:extLst>
            </c:dLbl>
            <c:dLbl>
              <c:idx val="63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0-4630-4212-8D7D-B9F353EE283F}"/>
                </c:ext>
              </c:extLst>
            </c:dLbl>
            <c:dLbl>
              <c:idx val="63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1-4630-4212-8D7D-B9F353EE283F}"/>
                </c:ext>
              </c:extLst>
            </c:dLbl>
            <c:dLbl>
              <c:idx val="63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2-4630-4212-8D7D-B9F353EE283F}"/>
                </c:ext>
              </c:extLst>
            </c:dLbl>
            <c:dLbl>
              <c:idx val="63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3-4630-4212-8D7D-B9F353EE283F}"/>
                </c:ext>
              </c:extLst>
            </c:dLbl>
            <c:dLbl>
              <c:idx val="63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4-4630-4212-8D7D-B9F353EE283F}"/>
                </c:ext>
              </c:extLst>
            </c:dLbl>
            <c:dLbl>
              <c:idx val="63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5-4630-4212-8D7D-B9F353EE283F}"/>
                </c:ext>
              </c:extLst>
            </c:dLbl>
            <c:dLbl>
              <c:idx val="63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6-4630-4212-8D7D-B9F353EE283F}"/>
                </c:ext>
              </c:extLst>
            </c:dLbl>
            <c:dLbl>
              <c:idx val="63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7-4630-4212-8D7D-B9F353EE283F}"/>
                </c:ext>
              </c:extLst>
            </c:dLbl>
            <c:dLbl>
              <c:idx val="63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8-4630-4212-8D7D-B9F353EE283F}"/>
                </c:ext>
              </c:extLst>
            </c:dLbl>
            <c:dLbl>
              <c:idx val="63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9-4630-4212-8D7D-B9F353EE283F}"/>
                </c:ext>
              </c:extLst>
            </c:dLbl>
            <c:dLbl>
              <c:idx val="63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A-4630-4212-8D7D-B9F353EE283F}"/>
                </c:ext>
              </c:extLst>
            </c:dLbl>
            <c:dLbl>
              <c:idx val="63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B-4630-4212-8D7D-B9F353EE283F}"/>
                </c:ext>
              </c:extLst>
            </c:dLbl>
            <c:dLbl>
              <c:idx val="63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C-4630-4212-8D7D-B9F353EE283F}"/>
                </c:ext>
              </c:extLst>
            </c:dLbl>
            <c:dLbl>
              <c:idx val="63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D-4630-4212-8D7D-B9F353EE283F}"/>
                </c:ext>
              </c:extLst>
            </c:dLbl>
            <c:dLbl>
              <c:idx val="63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E-4630-4212-8D7D-B9F353EE283F}"/>
                </c:ext>
              </c:extLst>
            </c:dLbl>
            <c:dLbl>
              <c:idx val="63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F-4630-4212-8D7D-B9F353EE283F}"/>
                </c:ext>
              </c:extLst>
            </c:dLbl>
            <c:dLbl>
              <c:idx val="63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0-4630-4212-8D7D-B9F353EE283F}"/>
                </c:ext>
              </c:extLst>
            </c:dLbl>
            <c:dLbl>
              <c:idx val="63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1-4630-4212-8D7D-B9F353EE283F}"/>
                </c:ext>
              </c:extLst>
            </c:dLbl>
            <c:dLbl>
              <c:idx val="63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2-4630-4212-8D7D-B9F353EE283F}"/>
                </c:ext>
              </c:extLst>
            </c:dLbl>
            <c:dLbl>
              <c:idx val="63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3-4630-4212-8D7D-B9F353EE283F}"/>
                </c:ext>
              </c:extLst>
            </c:dLbl>
            <c:dLbl>
              <c:idx val="63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4-4630-4212-8D7D-B9F353EE283F}"/>
                </c:ext>
              </c:extLst>
            </c:dLbl>
            <c:dLbl>
              <c:idx val="63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5-4630-4212-8D7D-B9F353EE283F}"/>
                </c:ext>
              </c:extLst>
            </c:dLbl>
            <c:dLbl>
              <c:idx val="63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6-4630-4212-8D7D-B9F353EE283F}"/>
                </c:ext>
              </c:extLst>
            </c:dLbl>
            <c:dLbl>
              <c:idx val="63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7-4630-4212-8D7D-B9F353EE283F}"/>
                </c:ext>
              </c:extLst>
            </c:dLbl>
            <c:dLbl>
              <c:idx val="63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8-4630-4212-8D7D-B9F353EE283F}"/>
                </c:ext>
              </c:extLst>
            </c:dLbl>
            <c:dLbl>
              <c:idx val="63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9-4630-4212-8D7D-B9F353EE283F}"/>
                </c:ext>
              </c:extLst>
            </c:dLbl>
            <c:dLbl>
              <c:idx val="63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A-4630-4212-8D7D-B9F353EE283F}"/>
                </c:ext>
              </c:extLst>
            </c:dLbl>
            <c:dLbl>
              <c:idx val="63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B-4630-4212-8D7D-B9F353EE283F}"/>
                </c:ext>
              </c:extLst>
            </c:dLbl>
            <c:dLbl>
              <c:idx val="63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C-4630-4212-8D7D-B9F353EE283F}"/>
                </c:ext>
              </c:extLst>
            </c:dLbl>
            <c:dLbl>
              <c:idx val="63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D-4630-4212-8D7D-B9F353EE283F}"/>
                </c:ext>
              </c:extLst>
            </c:dLbl>
            <c:dLbl>
              <c:idx val="63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E-4630-4212-8D7D-B9F353EE283F}"/>
                </c:ext>
              </c:extLst>
            </c:dLbl>
            <c:dLbl>
              <c:idx val="63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F-4630-4212-8D7D-B9F353EE283F}"/>
                </c:ext>
              </c:extLst>
            </c:dLbl>
            <c:dLbl>
              <c:idx val="63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0-4630-4212-8D7D-B9F353EE283F}"/>
                </c:ext>
              </c:extLst>
            </c:dLbl>
            <c:dLbl>
              <c:idx val="63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1-4630-4212-8D7D-B9F353EE283F}"/>
                </c:ext>
              </c:extLst>
            </c:dLbl>
            <c:dLbl>
              <c:idx val="63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2-4630-4212-8D7D-B9F353EE283F}"/>
                </c:ext>
              </c:extLst>
            </c:dLbl>
            <c:dLbl>
              <c:idx val="63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3-4630-4212-8D7D-B9F353EE283F}"/>
                </c:ext>
              </c:extLst>
            </c:dLbl>
            <c:dLbl>
              <c:idx val="63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4-4630-4212-8D7D-B9F353EE283F}"/>
                </c:ext>
              </c:extLst>
            </c:dLbl>
            <c:dLbl>
              <c:idx val="63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5-4630-4212-8D7D-B9F353EE283F}"/>
                </c:ext>
              </c:extLst>
            </c:dLbl>
            <c:dLbl>
              <c:idx val="63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6-4630-4212-8D7D-B9F353EE283F}"/>
                </c:ext>
              </c:extLst>
            </c:dLbl>
            <c:dLbl>
              <c:idx val="63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7-4630-4212-8D7D-B9F353EE283F}"/>
                </c:ext>
              </c:extLst>
            </c:dLbl>
            <c:dLbl>
              <c:idx val="63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8-4630-4212-8D7D-B9F353EE283F}"/>
                </c:ext>
              </c:extLst>
            </c:dLbl>
            <c:dLbl>
              <c:idx val="63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9-4630-4212-8D7D-B9F353EE283F}"/>
                </c:ext>
              </c:extLst>
            </c:dLbl>
            <c:dLbl>
              <c:idx val="63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A-4630-4212-8D7D-B9F353EE283F}"/>
                </c:ext>
              </c:extLst>
            </c:dLbl>
            <c:dLbl>
              <c:idx val="63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B-4630-4212-8D7D-B9F353EE283F}"/>
                </c:ext>
              </c:extLst>
            </c:dLbl>
            <c:dLbl>
              <c:idx val="63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C-4630-4212-8D7D-B9F353EE283F}"/>
                </c:ext>
              </c:extLst>
            </c:dLbl>
            <c:dLbl>
              <c:idx val="63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D-4630-4212-8D7D-B9F353EE283F}"/>
                </c:ext>
              </c:extLst>
            </c:dLbl>
            <c:dLbl>
              <c:idx val="63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E-4630-4212-8D7D-B9F353EE283F}"/>
                </c:ext>
              </c:extLst>
            </c:dLbl>
            <c:dLbl>
              <c:idx val="63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F-4630-4212-8D7D-B9F353EE283F}"/>
                </c:ext>
              </c:extLst>
            </c:dLbl>
            <c:dLbl>
              <c:idx val="63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0-4630-4212-8D7D-B9F353EE283F}"/>
                </c:ext>
              </c:extLst>
            </c:dLbl>
            <c:dLbl>
              <c:idx val="64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1-4630-4212-8D7D-B9F353EE283F}"/>
                </c:ext>
              </c:extLst>
            </c:dLbl>
            <c:dLbl>
              <c:idx val="64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2-4630-4212-8D7D-B9F353EE283F}"/>
                </c:ext>
              </c:extLst>
            </c:dLbl>
            <c:dLbl>
              <c:idx val="64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3-4630-4212-8D7D-B9F353EE283F}"/>
                </c:ext>
              </c:extLst>
            </c:dLbl>
            <c:dLbl>
              <c:idx val="64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4-4630-4212-8D7D-B9F353EE283F}"/>
                </c:ext>
              </c:extLst>
            </c:dLbl>
            <c:dLbl>
              <c:idx val="64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5-4630-4212-8D7D-B9F353EE283F}"/>
                </c:ext>
              </c:extLst>
            </c:dLbl>
            <c:dLbl>
              <c:idx val="64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6-4630-4212-8D7D-B9F353EE283F}"/>
                </c:ext>
              </c:extLst>
            </c:dLbl>
            <c:dLbl>
              <c:idx val="64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7-4630-4212-8D7D-B9F353EE283F}"/>
                </c:ext>
              </c:extLst>
            </c:dLbl>
            <c:dLbl>
              <c:idx val="64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8-4630-4212-8D7D-B9F353EE283F}"/>
                </c:ext>
              </c:extLst>
            </c:dLbl>
            <c:dLbl>
              <c:idx val="64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9-4630-4212-8D7D-B9F353EE283F}"/>
                </c:ext>
              </c:extLst>
            </c:dLbl>
            <c:dLbl>
              <c:idx val="64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A-4630-4212-8D7D-B9F353EE283F}"/>
                </c:ext>
              </c:extLst>
            </c:dLbl>
            <c:dLbl>
              <c:idx val="64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B-4630-4212-8D7D-B9F353EE283F}"/>
                </c:ext>
              </c:extLst>
            </c:dLbl>
            <c:dLbl>
              <c:idx val="64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C-4630-4212-8D7D-B9F353EE283F}"/>
                </c:ext>
              </c:extLst>
            </c:dLbl>
            <c:dLbl>
              <c:idx val="64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D-4630-4212-8D7D-B9F353EE283F}"/>
                </c:ext>
              </c:extLst>
            </c:dLbl>
            <c:dLbl>
              <c:idx val="64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E-4630-4212-8D7D-B9F353EE283F}"/>
                </c:ext>
              </c:extLst>
            </c:dLbl>
            <c:dLbl>
              <c:idx val="64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F-4630-4212-8D7D-B9F353EE283F}"/>
                </c:ext>
              </c:extLst>
            </c:dLbl>
            <c:dLbl>
              <c:idx val="64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0-4630-4212-8D7D-B9F353EE283F}"/>
                </c:ext>
              </c:extLst>
            </c:dLbl>
            <c:dLbl>
              <c:idx val="64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1-4630-4212-8D7D-B9F353EE283F}"/>
                </c:ext>
              </c:extLst>
            </c:dLbl>
            <c:dLbl>
              <c:idx val="64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2-4630-4212-8D7D-B9F353EE283F}"/>
                </c:ext>
              </c:extLst>
            </c:dLbl>
            <c:dLbl>
              <c:idx val="64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3-4630-4212-8D7D-B9F353EE283F}"/>
                </c:ext>
              </c:extLst>
            </c:dLbl>
            <c:dLbl>
              <c:idx val="64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4-4630-4212-8D7D-B9F353EE283F}"/>
                </c:ext>
              </c:extLst>
            </c:dLbl>
            <c:dLbl>
              <c:idx val="64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5-4630-4212-8D7D-B9F353EE283F}"/>
                </c:ext>
              </c:extLst>
            </c:dLbl>
            <c:dLbl>
              <c:idx val="64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6-4630-4212-8D7D-B9F353EE283F}"/>
                </c:ext>
              </c:extLst>
            </c:dLbl>
            <c:dLbl>
              <c:idx val="64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7-4630-4212-8D7D-B9F353EE283F}"/>
                </c:ext>
              </c:extLst>
            </c:dLbl>
            <c:dLbl>
              <c:idx val="64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8-4630-4212-8D7D-B9F353EE283F}"/>
                </c:ext>
              </c:extLst>
            </c:dLbl>
            <c:dLbl>
              <c:idx val="64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9-4630-4212-8D7D-B9F353EE283F}"/>
                </c:ext>
              </c:extLst>
            </c:dLbl>
            <c:dLbl>
              <c:idx val="64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A-4630-4212-8D7D-B9F353EE283F}"/>
                </c:ext>
              </c:extLst>
            </c:dLbl>
            <c:dLbl>
              <c:idx val="64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B-4630-4212-8D7D-B9F353EE283F}"/>
                </c:ext>
              </c:extLst>
            </c:dLbl>
            <c:dLbl>
              <c:idx val="64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C-4630-4212-8D7D-B9F353EE283F}"/>
                </c:ext>
              </c:extLst>
            </c:dLbl>
            <c:dLbl>
              <c:idx val="64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D-4630-4212-8D7D-B9F353EE283F}"/>
                </c:ext>
              </c:extLst>
            </c:dLbl>
            <c:dLbl>
              <c:idx val="64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E-4630-4212-8D7D-B9F353EE283F}"/>
                </c:ext>
              </c:extLst>
            </c:dLbl>
            <c:dLbl>
              <c:idx val="64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F-4630-4212-8D7D-B9F353EE283F}"/>
                </c:ext>
              </c:extLst>
            </c:dLbl>
            <c:dLbl>
              <c:idx val="64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0-4630-4212-8D7D-B9F353EE283F}"/>
                </c:ext>
              </c:extLst>
            </c:dLbl>
            <c:dLbl>
              <c:idx val="64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1-4630-4212-8D7D-B9F353EE283F}"/>
                </c:ext>
              </c:extLst>
            </c:dLbl>
            <c:dLbl>
              <c:idx val="64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2-4630-4212-8D7D-B9F353EE283F}"/>
                </c:ext>
              </c:extLst>
            </c:dLbl>
            <c:dLbl>
              <c:idx val="64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3-4630-4212-8D7D-B9F353EE283F}"/>
                </c:ext>
              </c:extLst>
            </c:dLbl>
            <c:dLbl>
              <c:idx val="64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4-4630-4212-8D7D-B9F353EE283F}"/>
                </c:ext>
              </c:extLst>
            </c:dLbl>
            <c:dLbl>
              <c:idx val="64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5-4630-4212-8D7D-B9F353EE283F}"/>
                </c:ext>
              </c:extLst>
            </c:dLbl>
            <c:dLbl>
              <c:idx val="64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6-4630-4212-8D7D-B9F353EE283F}"/>
                </c:ext>
              </c:extLst>
            </c:dLbl>
            <c:dLbl>
              <c:idx val="64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7-4630-4212-8D7D-B9F353EE283F}"/>
                </c:ext>
              </c:extLst>
            </c:dLbl>
            <c:dLbl>
              <c:idx val="64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8-4630-4212-8D7D-B9F353EE283F}"/>
                </c:ext>
              </c:extLst>
            </c:dLbl>
            <c:dLbl>
              <c:idx val="64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9-4630-4212-8D7D-B9F353EE283F}"/>
                </c:ext>
              </c:extLst>
            </c:dLbl>
            <c:dLbl>
              <c:idx val="64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A-4630-4212-8D7D-B9F353EE283F}"/>
                </c:ext>
              </c:extLst>
            </c:dLbl>
            <c:dLbl>
              <c:idx val="64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B-4630-4212-8D7D-B9F353EE283F}"/>
                </c:ext>
              </c:extLst>
            </c:dLbl>
            <c:dLbl>
              <c:idx val="64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C-4630-4212-8D7D-B9F353EE283F}"/>
                </c:ext>
              </c:extLst>
            </c:dLbl>
            <c:dLbl>
              <c:idx val="64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D-4630-4212-8D7D-B9F353EE283F}"/>
                </c:ext>
              </c:extLst>
            </c:dLbl>
            <c:dLbl>
              <c:idx val="64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E-4630-4212-8D7D-B9F353EE283F}"/>
                </c:ext>
              </c:extLst>
            </c:dLbl>
            <c:dLbl>
              <c:idx val="64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F-4630-4212-8D7D-B9F353EE283F}"/>
                </c:ext>
              </c:extLst>
            </c:dLbl>
            <c:dLbl>
              <c:idx val="64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0-4630-4212-8D7D-B9F353EE283F}"/>
                </c:ext>
              </c:extLst>
            </c:dLbl>
            <c:dLbl>
              <c:idx val="64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1-4630-4212-8D7D-B9F353EE283F}"/>
                </c:ext>
              </c:extLst>
            </c:dLbl>
            <c:dLbl>
              <c:idx val="64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2-4630-4212-8D7D-B9F353EE283F}"/>
                </c:ext>
              </c:extLst>
            </c:dLbl>
            <c:dLbl>
              <c:idx val="64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3-4630-4212-8D7D-B9F353EE283F}"/>
                </c:ext>
              </c:extLst>
            </c:dLbl>
            <c:dLbl>
              <c:idx val="64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4-4630-4212-8D7D-B9F353EE283F}"/>
                </c:ext>
              </c:extLst>
            </c:dLbl>
            <c:dLbl>
              <c:idx val="64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5-4630-4212-8D7D-B9F353EE283F}"/>
                </c:ext>
              </c:extLst>
            </c:dLbl>
            <c:dLbl>
              <c:idx val="64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6-4630-4212-8D7D-B9F353EE283F}"/>
                </c:ext>
              </c:extLst>
            </c:dLbl>
            <c:dLbl>
              <c:idx val="64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7-4630-4212-8D7D-B9F353EE283F}"/>
                </c:ext>
              </c:extLst>
            </c:dLbl>
            <c:dLbl>
              <c:idx val="64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8-4630-4212-8D7D-B9F353EE283F}"/>
                </c:ext>
              </c:extLst>
            </c:dLbl>
            <c:dLbl>
              <c:idx val="64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9-4630-4212-8D7D-B9F353EE283F}"/>
                </c:ext>
              </c:extLst>
            </c:dLbl>
            <c:dLbl>
              <c:idx val="64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A-4630-4212-8D7D-B9F353EE283F}"/>
                </c:ext>
              </c:extLst>
            </c:dLbl>
            <c:dLbl>
              <c:idx val="64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B-4630-4212-8D7D-B9F353EE283F}"/>
                </c:ext>
              </c:extLst>
            </c:dLbl>
            <c:dLbl>
              <c:idx val="64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C-4630-4212-8D7D-B9F353EE283F}"/>
                </c:ext>
              </c:extLst>
            </c:dLbl>
            <c:dLbl>
              <c:idx val="64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D-4630-4212-8D7D-B9F353EE283F}"/>
                </c:ext>
              </c:extLst>
            </c:dLbl>
            <c:dLbl>
              <c:idx val="64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E-4630-4212-8D7D-B9F353EE283F}"/>
                </c:ext>
              </c:extLst>
            </c:dLbl>
            <c:dLbl>
              <c:idx val="64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F-4630-4212-8D7D-B9F353EE283F}"/>
                </c:ext>
              </c:extLst>
            </c:dLbl>
            <c:dLbl>
              <c:idx val="64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0-4630-4212-8D7D-B9F353EE283F}"/>
                </c:ext>
              </c:extLst>
            </c:dLbl>
            <c:dLbl>
              <c:idx val="64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1-4630-4212-8D7D-B9F353EE283F}"/>
                </c:ext>
              </c:extLst>
            </c:dLbl>
            <c:dLbl>
              <c:idx val="64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2-4630-4212-8D7D-B9F353EE283F}"/>
                </c:ext>
              </c:extLst>
            </c:dLbl>
            <c:dLbl>
              <c:idx val="64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3-4630-4212-8D7D-B9F353EE283F}"/>
                </c:ext>
              </c:extLst>
            </c:dLbl>
            <c:dLbl>
              <c:idx val="64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4-4630-4212-8D7D-B9F353EE283F}"/>
                </c:ext>
              </c:extLst>
            </c:dLbl>
            <c:dLbl>
              <c:idx val="64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5-4630-4212-8D7D-B9F353EE283F}"/>
                </c:ext>
              </c:extLst>
            </c:dLbl>
            <c:dLbl>
              <c:idx val="64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6-4630-4212-8D7D-B9F353EE283F}"/>
                </c:ext>
              </c:extLst>
            </c:dLbl>
            <c:dLbl>
              <c:idx val="64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7-4630-4212-8D7D-B9F353EE283F}"/>
                </c:ext>
              </c:extLst>
            </c:dLbl>
            <c:dLbl>
              <c:idx val="64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8-4630-4212-8D7D-B9F353EE283F}"/>
                </c:ext>
              </c:extLst>
            </c:dLbl>
            <c:dLbl>
              <c:idx val="64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9-4630-4212-8D7D-B9F353EE283F}"/>
                </c:ext>
              </c:extLst>
            </c:dLbl>
            <c:dLbl>
              <c:idx val="64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A-4630-4212-8D7D-B9F353EE283F}"/>
                </c:ext>
              </c:extLst>
            </c:dLbl>
            <c:dLbl>
              <c:idx val="64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B-4630-4212-8D7D-B9F353EE283F}"/>
                </c:ext>
              </c:extLst>
            </c:dLbl>
            <c:dLbl>
              <c:idx val="64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C-4630-4212-8D7D-B9F353EE283F}"/>
                </c:ext>
              </c:extLst>
            </c:dLbl>
            <c:dLbl>
              <c:idx val="64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D-4630-4212-8D7D-B9F353EE283F}"/>
                </c:ext>
              </c:extLst>
            </c:dLbl>
            <c:dLbl>
              <c:idx val="64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E-4630-4212-8D7D-B9F353EE283F}"/>
                </c:ext>
              </c:extLst>
            </c:dLbl>
            <c:dLbl>
              <c:idx val="64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F-4630-4212-8D7D-B9F353EE283F}"/>
                </c:ext>
              </c:extLst>
            </c:dLbl>
            <c:dLbl>
              <c:idx val="64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0-4630-4212-8D7D-B9F353EE283F}"/>
                </c:ext>
              </c:extLst>
            </c:dLbl>
            <c:dLbl>
              <c:idx val="64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1-4630-4212-8D7D-B9F353EE283F}"/>
                </c:ext>
              </c:extLst>
            </c:dLbl>
            <c:dLbl>
              <c:idx val="64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2-4630-4212-8D7D-B9F353EE283F}"/>
                </c:ext>
              </c:extLst>
            </c:dLbl>
            <c:dLbl>
              <c:idx val="64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3-4630-4212-8D7D-B9F353EE283F}"/>
                </c:ext>
              </c:extLst>
            </c:dLbl>
            <c:dLbl>
              <c:idx val="64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4-4630-4212-8D7D-B9F353EE283F}"/>
                </c:ext>
              </c:extLst>
            </c:dLbl>
            <c:dLbl>
              <c:idx val="64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5-4630-4212-8D7D-B9F353EE283F}"/>
                </c:ext>
              </c:extLst>
            </c:dLbl>
            <c:dLbl>
              <c:idx val="64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6-4630-4212-8D7D-B9F353EE283F}"/>
                </c:ext>
              </c:extLst>
            </c:dLbl>
            <c:dLbl>
              <c:idx val="64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7-4630-4212-8D7D-B9F353EE283F}"/>
                </c:ext>
              </c:extLst>
            </c:dLbl>
            <c:dLbl>
              <c:idx val="64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8-4630-4212-8D7D-B9F353EE283F}"/>
                </c:ext>
              </c:extLst>
            </c:dLbl>
            <c:dLbl>
              <c:idx val="64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9-4630-4212-8D7D-B9F353EE283F}"/>
                </c:ext>
              </c:extLst>
            </c:dLbl>
            <c:dLbl>
              <c:idx val="64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A-4630-4212-8D7D-B9F353EE283F}"/>
                </c:ext>
              </c:extLst>
            </c:dLbl>
            <c:dLbl>
              <c:idx val="64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B-4630-4212-8D7D-B9F353EE283F}"/>
                </c:ext>
              </c:extLst>
            </c:dLbl>
            <c:dLbl>
              <c:idx val="64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C-4630-4212-8D7D-B9F353EE283F}"/>
                </c:ext>
              </c:extLst>
            </c:dLbl>
            <c:dLbl>
              <c:idx val="64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D-4630-4212-8D7D-B9F353EE283F}"/>
                </c:ext>
              </c:extLst>
            </c:dLbl>
            <c:dLbl>
              <c:idx val="64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E-4630-4212-8D7D-B9F353EE283F}"/>
                </c:ext>
              </c:extLst>
            </c:dLbl>
            <c:dLbl>
              <c:idx val="64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F-4630-4212-8D7D-B9F353EE283F}"/>
                </c:ext>
              </c:extLst>
            </c:dLbl>
            <c:dLbl>
              <c:idx val="64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0-4630-4212-8D7D-B9F353EE283F}"/>
                </c:ext>
              </c:extLst>
            </c:dLbl>
            <c:dLbl>
              <c:idx val="64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1-4630-4212-8D7D-B9F353EE283F}"/>
                </c:ext>
              </c:extLst>
            </c:dLbl>
            <c:dLbl>
              <c:idx val="64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2-4630-4212-8D7D-B9F353EE283F}"/>
                </c:ext>
              </c:extLst>
            </c:dLbl>
            <c:dLbl>
              <c:idx val="64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3-4630-4212-8D7D-B9F353EE283F}"/>
                </c:ext>
              </c:extLst>
            </c:dLbl>
            <c:dLbl>
              <c:idx val="64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4-4630-4212-8D7D-B9F353EE283F}"/>
                </c:ext>
              </c:extLst>
            </c:dLbl>
            <c:dLbl>
              <c:idx val="65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5-4630-4212-8D7D-B9F353EE283F}"/>
                </c:ext>
              </c:extLst>
            </c:dLbl>
            <c:dLbl>
              <c:idx val="65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6-4630-4212-8D7D-B9F353EE283F}"/>
                </c:ext>
              </c:extLst>
            </c:dLbl>
            <c:dLbl>
              <c:idx val="65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7-4630-4212-8D7D-B9F353EE283F}"/>
                </c:ext>
              </c:extLst>
            </c:dLbl>
            <c:dLbl>
              <c:idx val="65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8-4630-4212-8D7D-B9F353EE283F}"/>
                </c:ext>
              </c:extLst>
            </c:dLbl>
            <c:dLbl>
              <c:idx val="65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9-4630-4212-8D7D-B9F353EE283F}"/>
                </c:ext>
              </c:extLst>
            </c:dLbl>
            <c:dLbl>
              <c:idx val="65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A-4630-4212-8D7D-B9F353EE283F}"/>
                </c:ext>
              </c:extLst>
            </c:dLbl>
            <c:dLbl>
              <c:idx val="65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B-4630-4212-8D7D-B9F353EE283F}"/>
                </c:ext>
              </c:extLst>
            </c:dLbl>
            <c:dLbl>
              <c:idx val="65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C-4630-4212-8D7D-B9F353EE283F}"/>
                </c:ext>
              </c:extLst>
            </c:dLbl>
            <c:dLbl>
              <c:idx val="65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D-4630-4212-8D7D-B9F353EE283F}"/>
                </c:ext>
              </c:extLst>
            </c:dLbl>
            <c:dLbl>
              <c:idx val="65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E-4630-4212-8D7D-B9F353EE283F}"/>
                </c:ext>
              </c:extLst>
            </c:dLbl>
            <c:dLbl>
              <c:idx val="65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F-4630-4212-8D7D-B9F353EE283F}"/>
                </c:ext>
              </c:extLst>
            </c:dLbl>
            <c:dLbl>
              <c:idx val="65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0-4630-4212-8D7D-B9F353EE283F}"/>
                </c:ext>
              </c:extLst>
            </c:dLbl>
            <c:dLbl>
              <c:idx val="65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1-4630-4212-8D7D-B9F353EE283F}"/>
                </c:ext>
              </c:extLst>
            </c:dLbl>
            <c:dLbl>
              <c:idx val="65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2-4630-4212-8D7D-B9F353EE283F}"/>
                </c:ext>
              </c:extLst>
            </c:dLbl>
            <c:dLbl>
              <c:idx val="65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3-4630-4212-8D7D-B9F353EE283F}"/>
                </c:ext>
              </c:extLst>
            </c:dLbl>
            <c:dLbl>
              <c:idx val="65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4-4630-4212-8D7D-B9F353EE283F}"/>
                </c:ext>
              </c:extLst>
            </c:dLbl>
            <c:dLbl>
              <c:idx val="65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5-4630-4212-8D7D-B9F353EE283F}"/>
                </c:ext>
              </c:extLst>
            </c:dLbl>
            <c:dLbl>
              <c:idx val="65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6-4630-4212-8D7D-B9F353EE283F}"/>
                </c:ext>
              </c:extLst>
            </c:dLbl>
            <c:dLbl>
              <c:idx val="65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7-4630-4212-8D7D-B9F353EE283F}"/>
                </c:ext>
              </c:extLst>
            </c:dLbl>
            <c:dLbl>
              <c:idx val="65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8-4630-4212-8D7D-B9F353EE283F}"/>
                </c:ext>
              </c:extLst>
            </c:dLbl>
            <c:dLbl>
              <c:idx val="65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9-4630-4212-8D7D-B9F353EE283F}"/>
                </c:ext>
              </c:extLst>
            </c:dLbl>
            <c:dLbl>
              <c:idx val="65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A-4630-4212-8D7D-B9F353EE283F}"/>
                </c:ext>
              </c:extLst>
            </c:dLbl>
            <c:dLbl>
              <c:idx val="65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B-4630-4212-8D7D-B9F353EE283F}"/>
                </c:ext>
              </c:extLst>
            </c:dLbl>
            <c:dLbl>
              <c:idx val="65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C-4630-4212-8D7D-B9F353EE283F}"/>
                </c:ext>
              </c:extLst>
            </c:dLbl>
            <c:dLbl>
              <c:idx val="65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D-4630-4212-8D7D-B9F353EE283F}"/>
                </c:ext>
              </c:extLst>
            </c:dLbl>
            <c:dLbl>
              <c:idx val="65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E-4630-4212-8D7D-B9F353EE283F}"/>
                </c:ext>
              </c:extLst>
            </c:dLbl>
            <c:dLbl>
              <c:idx val="65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F-4630-4212-8D7D-B9F353EE283F}"/>
                </c:ext>
              </c:extLst>
            </c:dLbl>
            <c:dLbl>
              <c:idx val="65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0-4630-4212-8D7D-B9F353EE283F}"/>
                </c:ext>
              </c:extLst>
            </c:dLbl>
            <c:dLbl>
              <c:idx val="65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1-4630-4212-8D7D-B9F353EE283F}"/>
                </c:ext>
              </c:extLst>
            </c:dLbl>
            <c:dLbl>
              <c:idx val="65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2-4630-4212-8D7D-B9F353EE283F}"/>
                </c:ext>
              </c:extLst>
            </c:dLbl>
            <c:dLbl>
              <c:idx val="65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3-4630-4212-8D7D-B9F353EE283F}"/>
                </c:ext>
              </c:extLst>
            </c:dLbl>
            <c:dLbl>
              <c:idx val="65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4-4630-4212-8D7D-B9F353EE283F}"/>
                </c:ext>
              </c:extLst>
            </c:dLbl>
            <c:dLbl>
              <c:idx val="65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5-4630-4212-8D7D-B9F353EE283F}"/>
                </c:ext>
              </c:extLst>
            </c:dLbl>
            <c:dLbl>
              <c:idx val="65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6-4630-4212-8D7D-B9F353EE283F}"/>
                </c:ext>
              </c:extLst>
            </c:dLbl>
            <c:dLbl>
              <c:idx val="65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7-4630-4212-8D7D-B9F353EE283F}"/>
                </c:ext>
              </c:extLst>
            </c:dLbl>
            <c:dLbl>
              <c:idx val="65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8-4630-4212-8D7D-B9F353EE283F}"/>
                </c:ext>
              </c:extLst>
            </c:dLbl>
            <c:dLbl>
              <c:idx val="65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9-4630-4212-8D7D-B9F353EE283F}"/>
                </c:ext>
              </c:extLst>
            </c:dLbl>
            <c:dLbl>
              <c:idx val="65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A-4630-4212-8D7D-B9F353EE283F}"/>
                </c:ext>
              </c:extLst>
            </c:dLbl>
            <c:dLbl>
              <c:idx val="65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B-4630-4212-8D7D-B9F353EE283F}"/>
                </c:ext>
              </c:extLst>
            </c:dLbl>
            <c:dLbl>
              <c:idx val="65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C-4630-4212-8D7D-B9F353EE283F}"/>
                </c:ext>
              </c:extLst>
            </c:dLbl>
            <c:dLbl>
              <c:idx val="65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D-4630-4212-8D7D-B9F353EE283F}"/>
                </c:ext>
              </c:extLst>
            </c:dLbl>
            <c:dLbl>
              <c:idx val="65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E-4630-4212-8D7D-B9F353EE283F}"/>
                </c:ext>
              </c:extLst>
            </c:dLbl>
            <c:dLbl>
              <c:idx val="65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F-4630-4212-8D7D-B9F353EE283F}"/>
                </c:ext>
              </c:extLst>
            </c:dLbl>
            <c:dLbl>
              <c:idx val="65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0-4630-4212-8D7D-B9F353EE283F}"/>
                </c:ext>
              </c:extLst>
            </c:dLbl>
            <c:dLbl>
              <c:idx val="65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1-4630-4212-8D7D-B9F353EE283F}"/>
                </c:ext>
              </c:extLst>
            </c:dLbl>
            <c:dLbl>
              <c:idx val="65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2-4630-4212-8D7D-B9F353EE283F}"/>
                </c:ext>
              </c:extLst>
            </c:dLbl>
            <c:dLbl>
              <c:idx val="65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3-4630-4212-8D7D-B9F353EE283F}"/>
                </c:ext>
              </c:extLst>
            </c:dLbl>
            <c:dLbl>
              <c:idx val="65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4-4630-4212-8D7D-B9F353EE283F}"/>
                </c:ext>
              </c:extLst>
            </c:dLbl>
            <c:dLbl>
              <c:idx val="65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5-4630-4212-8D7D-B9F353EE283F}"/>
                </c:ext>
              </c:extLst>
            </c:dLbl>
            <c:dLbl>
              <c:idx val="65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6-4630-4212-8D7D-B9F353EE283F}"/>
                </c:ext>
              </c:extLst>
            </c:dLbl>
            <c:dLbl>
              <c:idx val="65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7-4630-4212-8D7D-B9F353EE283F}"/>
                </c:ext>
              </c:extLst>
            </c:dLbl>
            <c:dLbl>
              <c:idx val="65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8-4630-4212-8D7D-B9F353EE283F}"/>
                </c:ext>
              </c:extLst>
            </c:dLbl>
            <c:dLbl>
              <c:idx val="65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9-4630-4212-8D7D-B9F353EE283F}"/>
                </c:ext>
              </c:extLst>
            </c:dLbl>
            <c:dLbl>
              <c:idx val="65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A-4630-4212-8D7D-B9F353EE283F}"/>
                </c:ext>
              </c:extLst>
            </c:dLbl>
            <c:dLbl>
              <c:idx val="65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B-4630-4212-8D7D-B9F353EE283F}"/>
                </c:ext>
              </c:extLst>
            </c:dLbl>
            <c:dLbl>
              <c:idx val="65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C-4630-4212-8D7D-B9F353EE283F}"/>
                </c:ext>
              </c:extLst>
            </c:dLbl>
            <c:dLbl>
              <c:idx val="65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D-4630-4212-8D7D-B9F353EE283F}"/>
                </c:ext>
              </c:extLst>
            </c:dLbl>
            <c:dLbl>
              <c:idx val="65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E-4630-4212-8D7D-B9F353EE283F}"/>
                </c:ext>
              </c:extLst>
            </c:dLbl>
            <c:dLbl>
              <c:idx val="65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F-4630-4212-8D7D-B9F353EE283F}"/>
                </c:ext>
              </c:extLst>
            </c:dLbl>
            <c:dLbl>
              <c:idx val="65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0-4630-4212-8D7D-B9F353EE283F}"/>
                </c:ext>
              </c:extLst>
            </c:dLbl>
            <c:dLbl>
              <c:idx val="65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1-4630-4212-8D7D-B9F353EE283F}"/>
                </c:ext>
              </c:extLst>
            </c:dLbl>
            <c:dLbl>
              <c:idx val="65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2-4630-4212-8D7D-B9F353EE283F}"/>
                </c:ext>
              </c:extLst>
            </c:dLbl>
            <c:dLbl>
              <c:idx val="65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3-4630-4212-8D7D-B9F353EE283F}"/>
                </c:ext>
              </c:extLst>
            </c:dLbl>
            <c:dLbl>
              <c:idx val="65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4-4630-4212-8D7D-B9F353EE283F}"/>
                </c:ext>
              </c:extLst>
            </c:dLbl>
            <c:dLbl>
              <c:idx val="65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5-4630-4212-8D7D-B9F353EE283F}"/>
                </c:ext>
              </c:extLst>
            </c:dLbl>
            <c:dLbl>
              <c:idx val="65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6-4630-4212-8D7D-B9F353EE283F}"/>
                </c:ext>
              </c:extLst>
            </c:dLbl>
            <c:dLbl>
              <c:idx val="65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7-4630-4212-8D7D-B9F353EE283F}"/>
                </c:ext>
              </c:extLst>
            </c:dLbl>
            <c:dLbl>
              <c:idx val="65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8-4630-4212-8D7D-B9F353EE283F}"/>
                </c:ext>
              </c:extLst>
            </c:dLbl>
            <c:dLbl>
              <c:idx val="65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9-4630-4212-8D7D-B9F353EE283F}"/>
                </c:ext>
              </c:extLst>
            </c:dLbl>
            <c:dLbl>
              <c:idx val="65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A-4630-4212-8D7D-B9F353EE283F}"/>
                </c:ext>
              </c:extLst>
            </c:dLbl>
            <c:dLbl>
              <c:idx val="65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B-4630-4212-8D7D-B9F353EE283F}"/>
                </c:ext>
              </c:extLst>
            </c:dLbl>
            <c:dLbl>
              <c:idx val="65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C-4630-4212-8D7D-B9F353EE283F}"/>
                </c:ext>
              </c:extLst>
            </c:dLbl>
            <c:dLbl>
              <c:idx val="65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D-4630-4212-8D7D-B9F353EE283F}"/>
                </c:ext>
              </c:extLst>
            </c:dLbl>
            <c:dLbl>
              <c:idx val="65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E-4630-4212-8D7D-B9F353EE283F}"/>
                </c:ext>
              </c:extLst>
            </c:dLbl>
            <c:dLbl>
              <c:idx val="65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F-4630-4212-8D7D-B9F353EE283F}"/>
                </c:ext>
              </c:extLst>
            </c:dLbl>
            <c:dLbl>
              <c:idx val="65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0-4630-4212-8D7D-B9F353EE283F}"/>
                </c:ext>
              </c:extLst>
            </c:dLbl>
            <c:dLbl>
              <c:idx val="65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1-4630-4212-8D7D-B9F353EE283F}"/>
                </c:ext>
              </c:extLst>
            </c:dLbl>
            <c:dLbl>
              <c:idx val="65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2-4630-4212-8D7D-B9F353EE283F}"/>
                </c:ext>
              </c:extLst>
            </c:dLbl>
            <c:dLbl>
              <c:idx val="65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3-4630-4212-8D7D-B9F353EE283F}"/>
                </c:ext>
              </c:extLst>
            </c:dLbl>
            <c:dLbl>
              <c:idx val="65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4-4630-4212-8D7D-B9F353EE283F}"/>
                </c:ext>
              </c:extLst>
            </c:dLbl>
            <c:dLbl>
              <c:idx val="65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5-4630-4212-8D7D-B9F353EE283F}"/>
                </c:ext>
              </c:extLst>
            </c:dLbl>
            <c:dLbl>
              <c:idx val="65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6-4630-4212-8D7D-B9F353EE283F}"/>
                </c:ext>
              </c:extLst>
            </c:dLbl>
            <c:dLbl>
              <c:idx val="65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7-4630-4212-8D7D-B9F353EE283F}"/>
                </c:ext>
              </c:extLst>
            </c:dLbl>
            <c:dLbl>
              <c:idx val="65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8-4630-4212-8D7D-B9F353EE283F}"/>
                </c:ext>
              </c:extLst>
            </c:dLbl>
            <c:dLbl>
              <c:idx val="65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9-4630-4212-8D7D-B9F353EE283F}"/>
                </c:ext>
              </c:extLst>
            </c:dLbl>
            <c:dLbl>
              <c:idx val="65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A-4630-4212-8D7D-B9F353EE283F}"/>
                </c:ext>
              </c:extLst>
            </c:dLbl>
            <c:dLbl>
              <c:idx val="65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B-4630-4212-8D7D-B9F353EE283F}"/>
                </c:ext>
              </c:extLst>
            </c:dLbl>
            <c:dLbl>
              <c:idx val="65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C-4630-4212-8D7D-B9F353EE283F}"/>
                </c:ext>
              </c:extLst>
            </c:dLbl>
            <c:dLbl>
              <c:idx val="65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D-4630-4212-8D7D-B9F353EE283F}"/>
                </c:ext>
              </c:extLst>
            </c:dLbl>
            <c:dLbl>
              <c:idx val="65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E-4630-4212-8D7D-B9F353EE283F}"/>
                </c:ext>
              </c:extLst>
            </c:dLbl>
            <c:dLbl>
              <c:idx val="65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F-4630-4212-8D7D-B9F353EE283F}"/>
                </c:ext>
              </c:extLst>
            </c:dLbl>
            <c:dLbl>
              <c:idx val="65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0-4630-4212-8D7D-B9F353EE283F}"/>
                </c:ext>
              </c:extLst>
            </c:dLbl>
            <c:dLbl>
              <c:idx val="65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1-4630-4212-8D7D-B9F353EE283F}"/>
                </c:ext>
              </c:extLst>
            </c:dLbl>
            <c:dLbl>
              <c:idx val="65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2-4630-4212-8D7D-B9F353EE283F}"/>
                </c:ext>
              </c:extLst>
            </c:dLbl>
            <c:dLbl>
              <c:idx val="65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3-4630-4212-8D7D-B9F353EE283F}"/>
                </c:ext>
              </c:extLst>
            </c:dLbl>
            <c:dLbl>
              <c:idx val="65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4-4630-4212-8D7D-B9F353EE283F}"/>
                </c:ext>
              </c:extLst>
            </c:dLbl>
            <c:dLbl>
              <c:idx val="65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5-4630-4212-8D7D-B9F353EE283F}"/>
                </c:ext>
              </c:extLst>
            </c:dLbl>
            <c:dLbl>
              <c:idx val="65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6-4630-4212-8D7D-B9F353EE283F}"/>
                </c:ext>
              </c:extLst>
            </c:dLbl>
            <c:dLbl>
              <c:idx val="65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7-4630-4212-8D7D-B9F353EE283F}"/>
                </c:ext>
              </c:extLst>
            </c:dLbl>
            <c:dLbl>
              <c:idx val="65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8-4630-4212-8D7D-B9F353EE283F}"/>
                </c:ext>
              </c:extLst>
            </c:dLbl>
            <c:dLbl>
              <c:idx val="66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9-4630-4212-8D7D-B9F353EE283F}"/>
                </c:ext>
              </c:extLst>
            </c:dLbl>
            <c:dLbl>
              <c:idx val="66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A-4630-4212-8D7D-B9F353EE283F}"/>
                </c:ext>
              </c:extLst>
            </c:dLbl>
            <c:dLbl>
              <c:idx val="66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B-4630-4212-8D7D-B9F353EE283F}"/>
                </c:ext>
              </c:extLst>
            </c:dLbl>
            <c:dLbl>
              <c:idx val="66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C-4630-4212-8D7D-B9F353EE283F}"/>
                </c:ext>
              </c:extLst>
            </c:dLbl>
            <c:dLbl>
              <c:idx val="66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D-4630-4212-8D7D-B9F353EE283F}"/>
                </c:ext>
              </c:extLst>
            </c:dLbl>
            <c:dLbl>
              <c:idx val="66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E-4630-4212-8D7D-B9F353EE283F}"/>
                </c:ext>
              </c:extLst>
            </c:dLbl>
            <c:dLbl>
              <c:idx val="66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F-4630-4212-8D7D-B9F353EE283F}"/>
                </c:ext>
              </c:extLst>
            </c:dLbl>
            <c:dLbl>
              <c:idx val="66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0-4630-4212-8D7D-B9F353EE283F}"/>
                </c:ext>
              </c:extLst>
            </c:dLbl>
            <c:dLbl>
              <c:idx val="66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1-4630-4212-8D7D-B9F353EE283F}"/>
                </c:ext>
              </c:extLst>
            </c:dLbl>
            <c:dLbl>
              <c:idx val="66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2-4630-4212-8D7D-B9F353EE283F}"/>
                </c:ext>
              </c:extLst>
            </c:dLbl>
            <c:dLbl>
              <c:idx val="66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3-4630-4212-8D7D-B9F353EE283F}"/>
                </c:ext>
              </c:extLst>
            </c:dLbl>
            <c:dLbl>
              <c:idx val="66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4-4630-4212-8D7D-B9F353EE283F}"/>
                </c:ext>
              </c:extLst>
            </c:dLbl>
            <c:dLbl>
              <c:idx val="66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5-4630-4212-8D7D-B9F353EE283F}"/>
                </c:ext>
              </c:extLst>
            </c:dLbl>
            <c:dLbl>
              <c:idx val="66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6-4630-4212-8D7D-B9F353EE283F}"/>
                </c:ext>
              </c:extLst>
            </c:dLbl>
            <c:dLbl>
              <c:idx val="66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7-4630-4212-8D7D-B9F353EE283F}"/>
                </c:ext>
              </c:extLst>
            </c:dLbl>
            <c:dLbl>
              <c:idx val="66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8-4630-4212-8D7D-B9F353EE283F}"/>
                </c:ext>
              </c:extLst>
            </c:dLbl>
            <c:dLbl>
              <c:idx val="66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9-4630-4212-8D7D-B9F353EE283F}"/>
                </c:ext>
              </c:extLst>
            </c:dLbl>
            <c:dLbl>
              <c:idx val="66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A-4630-4212-8D7D-B9F353EE283F}"/>
                </c:ext>
              </c:extLst>
            </c:dLbl>
            <c:dLbl>
              <c:idx val="66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B-4630-4212-8D7D-B9F353EE283F}"/>
                </c:ext>
              </c:extLst>
            </c:dLbl>
            <c:dLbl>
              <c:idx val="66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C-4630-4212-8D7D-B9F353EE283F}"/>
                </c:ext>
              </c:extLst>
            </c:dLbl>
            <c:dLbl>
              <c:idx val="66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D-4630-4212-8D7D-B9F353EE283F}"/>
                </c:ext>
              </c:extLst>
            </c:dLbl>
            <c:dLbl>
              <c:idx val="66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E-4630-4212-8D7D-B9F353EE283F}"/>
                </c:ext>
              </c:extLst>
            </c:dLbl>
            <c:dLbl>
              <c:idx val="66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F-4630-4212-8D7D-B9F353EE283F}"/>
                </c:ext>
              </c:extLst>
            </c:dLbl>
            <c:dLbl>
              <c:idx val="66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0-4630-4212-8D7D-B9F353EE283F}"/>
                </c:ext>
              </c:extLst>
            </c:dLbl>
            <c:dLbl>
              <c:idx val="66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1-4630-4212-8D7D-B9F353EE283F}"/>
                </c:ext>
              </c:extLst>
            </c:dLbl>
            <c:dLbl>
              <c:idx val="66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2-4630-4212-8D7D-B9F353EE283F}"/>
                </c:ext>
              </c:extLst>
            </c:dLbl>
            <c:dLbl>
              <c:idx val="66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3-4630-4212-8D7D-B9F353EE283F}"/>
                </c:ext>
              </c:extLst>
            </c:dLbl>
            <c:dLbl>
              <c:idx val="66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4-4630-4212-8D7D-B9F353EE283F}"/>
                </c:ext>
              </c:extLst>
            </c:dLbl>
            <c:dLbl>
              <c:idx val="66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5-4630-4212-8D7D-B9F353EE283F}"/>
                </c:ext>
              </c:extLst>
            </c:dLbl>
            <c:dLbl>
              <c:idx val="66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6-4630-4212-8D7D-B9F353EE283F}"/>
                </c:ext>
              </c:extLst>
            </c:dLbl>
            <c:dLbl>
              <c:idx val="66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7-4630-4212-8D7D-B9F353EE283F}"/>
                </c:ext>
              </c:extLst>
            </c:dLbl>
            <c:dLbl>
              <c:idx val="66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8-4630-4212-8D7D-B9F353EE283F}"/>
                </c:ext>
              </c:extLst>
            </c:dLbl>
            <c:dLbl>
              <c:idx val="66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9-4630-4212-8D7D-B9F353EE283F}"/>
                </c:ext>
              </c:extLst>
            </c:dLbl>
            <c:dLbl>
              <c:idx val="66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A-4630-4212-8D7D-B9F353EE283F}"/>
                </c:ext>
              </c:extLst>
            </c:dLbl>
            <c:dLbl>
              <c:idx val="66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B-4630-4212-8D7D-B9F353EE283F}"/>
                </c:ext>
              </c:extLst>
            </c:dLbl>
            <c:dLbl>
              <c:idx val="66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C-4630-4212-8D7D-B9F353EE283F}"/>
                </c:ext>
              </c:extLst>
            </c:dLbl>
            <c:dLbl>
              <c:idx val="66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D-4630-4212-8D7D-B9F353EE283F}"/>
                </c:ext>
              </c:extLst>
            </c:dLbl>
            <c:dLbl>
              <c:idx val="66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E-4630-4212-8D7D-B9F353EE283F}"/>
                </c:ext>
              </c:extLst>
            </c:dLbl>
            <c:dLbl>
              <c:idx val="66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F-4630-4212-8D7D-B9F353EE283F}"/>
                </c:ext>
              </c:extLst>
            </c:dLbl>
            <c:dLbl>
              <c:idx val="66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0-4630-4212-8D7D-B9F353EE283F}"/>
                </c:ext>
              </c:extLst>
            </c:dLbl>
            <c:dLbl>
              <c:idx val="66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1-4630-4212-8D7D-B9F353EE283F}"/>
                </c:ext>
              </c:extLst>
            </c:dLbl>
            <c:dLbl>
              <c:idx val="66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2-4630-4212-8D7D-B9F353EE283F}"/>
                </c:ext>
              </c:extLst>
            </c:dLbl>
            <c:dLbl>
              <c:idx val="66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3-4630-4212-8D7D-B9F353EE283F}"/>
                </c:ext>
              </c:extLst>
            </c:dLbl>
            <c:dLbl>
              <c:idx val="66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4-4630-4212-8D7D-B9F353EE283F}"/>
                </c:ext>
              </c:extLst>
            </c:dLbl>
            <c:dLbl>
              <c:idx val="66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5-4630-4212-8D7D-B9F353EE283F}"/>
                </c:ext>
              </c:extLst>
            </c:dLbl>
            <c:dLbl>
              <c:idx val="66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6-4630-4212-8D7D-B9F353EE283F}"/>
                </c:ext>
              </c:extLst>
            </c:dLbl>
            <c:dLbl>
              <c:idx val="66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7-4630-4212-8D7D-B9F353EE283F}"/>
                </c:ext>
              </c:extLst>
            </c:dLbl>
            <c:dLbl>
              <c:idx val="66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8-4630-4212-8D7D-B9F353EE283F}"/>
                </c:ext>
              </c:extLst>
            </c:dLbl>
            <c:dLbl>
              <c:idx val="66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9-4630-4212-8D7D-B9F353EE283F}"/>
                </c:ext>
              </c:extLst>
            </c:dLbl>
            <c:dLbl>
              <c:idx val="66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A-4630-4212-8D7D-B9F353EE283F}"/>
                </c:ext>
              </c:extLst>
            </c:dLbl>
            <c:dLbl>
              <c:idx val="66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B-4630-4212-8D7D-B9F353EE283F}"/>
                </c:ext>
              </c:extLst>
            </c:dLbl>
            <c:dLbl>
              <c:idx val="66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C-4630-4212-8D7D-B9F353EE283F}"/>
                </c:ext>
              </c:extLst>
            </c:dLbl>
            <c:dLbl>
              <c:idx val="66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D-4630-4212-8D7D-B9F353EE283F}"/>
                </c:ext>
              </c:extLst>
            </c:dLbl>
            <c:dLbl>
              <c:idx val="66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E-4630-4212-8D7D-B9F353EE283F}"/>
                </c:ext>
              </c:extLst>
            </c:dLbl>
            <c:dLbl>
              <c:idx val="66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F-4630-4212-8D7D-B9F353EE283F}"/>
                </c:ext>
              </c:extLst>
            </c:dLbl>
            <c:dLbl>
              <c:idx val="66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0-4630-4212-8D7D-B9F353EE283F}"/>
                </c:ext>
              </c:extLst>
            </c:dLbl>
            <c:dLbl>
              <c:idx val="66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1-4630-4212-8D7D-B9F353EE283F}"/>
                </c:ext>
              </c:extLst>
            </c:dLbl>
            <c:dLbl>
              <c:idx val="66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2-4630-4212-8D7D-B9F353EE283F}"/>
                </c:ext>
              </c:extLst>
            </c:dLbl>
            <c:dLbl>
              <c:idx val="66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3-4630-4212-8D7D-B9F353EE283F}"/>
                </c:ext>
              </c:extLst>
            </c:dLbl>
            <c:dLbl>
              <c:idx val="66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4-4630-4212-8D7D-B9F353EE283F}"/>
                </c:ext>
              </c:extLst>
            </c:dLbl>
            <c:dLbl>
              <c:idx val="66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5-4630-4212-8D7D-B9F353EE283F}"/>
                </c:ext>
              </c:extLst>
            </c:dLbl>
            <c:dLbl>
              <c:idx val="66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6-4630-4212-8D7D-B9F353EE283F}"/>
                </c:ext>
              </c:extLst>
            </c:dLbl>
            <c:dLbl>
              <c:idx val="66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7-4630-4212-8D7D-B9F353EE283F}"/>
                </c:ext>
              </c:extLst>
            </c:dLbl>
            <c:dLbl>
              <c:idx val="66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8-4630-4212-8D7D-B9F353EE283F}"/>
                </c:ext>
              </c:extLst>
            </c:dLbl>
            <c:dLbl>
              <c:idx val="66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9-4630-4212-8D7D-B9F353EE283F}"/>
                </c:ext>
              </c:extLst>
            </c:dLbl>
            <c:dLbl>
              <c:idx val="66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A-4630-4212-8D7D-B9F353EE283F}"/>
                </c:ext>
              </c:extLst>
            </c:dLbl>
            <c:dLbl>
              <c:idx val="66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B-4630-4212-8D7D-B9F353EE283F}"/>
                </c:ext>
              </c:extLst>
            </c:dLbl>
            <c:dLbl>
              <c:idx val="66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C-4630-4212-8D7D-B9F353EE283F}"/>
                </c:ext>
              </c:extLst>
            </c:dLbl>
            <c:dLbl>
              <c:idx val="66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D-4630-4212-8D7D-B9F353EE283F}"/>
                </c:ext>
              </c:extLst>
            </c:dLbl>
            <c:dLbl>
              <c:idx val="66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E-4630-4212-8D7D-B9F353EE283F}"/>
                </c:ext>
              </c:extLst>
            </c:dLbl>
            <c:dLbl>
              <c:idx val="66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F-4630-4212-8D7D-B9F353EE283F}"/>
                </c:ext>
              </c:extLst>
            </c:dLbl>
            <c:dLbl>
              <c:idx val="66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0-4630-4212-8D7D-B9F353EE283F}"/>
                </c:ext>
              </c:extLst>
            </c:dLbl>
            <c:dLbl>
              <c:idx val="66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1-4630-4212-8D7D-B9F353EE283F}"/>
                </c:ext>
              </c:extLst>
            </c:dLbl>
            <c:dLbl>
              <c:idx val="66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2-4630-4212-8D7D-B9F353EE283F}"/>
                </c:ext>
              </c:extLst>
            </c:dLbl>
            <c:dLbl>
              <c:idx val="66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3-4630-4212-8D7D-B9F353EE283F}"/>
                </c:ext>
              </c:extLst>
            </c:dLbl>
            <c:dLbl>
              <c:idx val="66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4-4630-4212-8D7D-B9F353EE283F}"/>
                </c:ext>
              </c:extLst>
            </c:dLbl>
            <c:dLbl>
              <c:idx val="66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5-4630-4212-8D7D-B9F353EE283F}"/>
                </c:ext>
              </c:extLst>
            </c:dLbl>
            <c:dLbl>
              <c:idx val="66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6-4630-4212-8D7D-B9F353EE283F}"/>
                </c:ext>
              </c:extLst>
            </c:dLbl>
            <c:dLbl>
              <c:idx val="66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7-4630-4212-8D7D-B9F353EE283F}"/>
                </c:ext>
              </c:extLst>
            </c:dLbl>
            <c:dLbl>
              <c:idx val="66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8-4630-4212-8D7D-B9F353EE283F}"/>
                </c:ext>
              </c:extLst>
            </c:dLbl>
            <c:dLbl>
              <c:idx val="66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9-4630-4212-8D7D-B9F353EE283F}"/>
                </c:ext>
              </c:extLst>
            </c:dLbl>
            <c:dLbl>
              <c:idx val="66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A-4630-4212-8D7D-B9F353EE283F}"/>
                </c:ext>
              </c:extLst>
            </c:dLbl>
            <c:dLbl>
              <c:idx val="66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B-4630-4212-8D7D-B9F353EE283F}"/>
                </c:ext>
              </c:extLst>
            </c:dLbl>
            <c:dLbl>
              <c:idx val="66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C-4630-4212-8D7D-B9F353EE283F}"/>
                </c:ext>
              </c:extLst>
            </c:dLbl>
            <c:dLbl>
              <c:idx val="66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D-4630-4212-8D7D-B9F353EE283F}"/>
                </c:ext>
              </c:extLst>
            </c:dLbl>
            <c:dLbl>
              <c:idx val="66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E-4630-4212-8D7D-B9F353EE283F}"/>
                </c:ext>
              </c:extLst>
            </c:dLbl>
            <c:dLbl>
              <c:idx val="66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F-4630-4212-8D7D-B9F353EE283F}"/>
                </c:ext>
              </c:extLst>
            </c:dLbl>
            <c:dLbl>
              <c:idx val="66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0-4630-4212-8D7D-B9F353EE283F}"/>
                </c:ext>
              </c:extLst>
            </c:dLbl>
            <c:dLbl>
              <c:idx val="66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1-4630-4212-8D7D-B9F353EE283F}"/>
                </c:ext>
              </c:extLst>
            </c:dLbl>
            <c:dLbl>
              <c:idx val="66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2-4630-4212-8D7D-B9F353EE283F}"/>
                </c:ext>
              </c:extLst>
            </c:dLbl>
            <c:dLbl>
              <c:idx val="66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3-4630-4212-8D7D-B9F353EE283F}"/>
                </c:ext>
              </c:extLst>
            </c:dLbl>
            <c:dLbl>
              <c:idx val="66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4-4630-4212-8D7D-B9F353EE283F}"/>
                </c:ext>
              </c:extLst>
            </c:dLbl>
            <c:dLbl>
              <c:idx val="66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5-4630-4212-8D7D-B9F353EE283F}"/>
                </c:ext>
              </c:extLst>
            </c:dLbl>
            <c:dLbl>
              <c:idx val="66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6-4630-4212-8D7D-B9F353EE283F}"/>
                </c:ext>
              </c:extLst>
            </c:dLbl>
            <c:dLbl>
              <c:idx val="66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7-4630-4212-8D7D-B9F353EE283F}"/>
                </c:ext>
              </c:extLst>
            </c:dLbl>
            <c:dLbl>
              <c:idx val="66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8-4630-4212-8D7D-B9F353EE283F}"/>
                </c:ext>
              </c:extLst>
            </c:dLbl>
            <c:dLbl>
              <c:idx val="66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9-4630-4212-8D7D-B9F353EE283F}"/>
                </c:ext>
              </c:extLst>
            </c:dLbl>
            <c:dLbl>
              <c:idx val="66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A-4630-4212-8D7D-B9F353EE283F}"/>
                </c:ext>
              </c:extLst>
            </c:dLbl>
            <c:dLbl>
              <c:idx val="66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B-4630-4212-8D7D-B9F353EE283F}"/>
                </c:ext>
              </c:extLst>
            </c:dLbl>
            <c:dLbl>
              <c:idx val="66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C-4630-4212-8D7D-B9F353EE283F}"/>
                </c:ext>
              </c:extLst>
            </c:dLbl>
            <c:dLbl>
              <c:idx val="67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D-4630-4212-8D7D-B9F353EE283F}"/>
                </c:ext>
              </c:extLst>
            </c:dLbl>
            <c:dLbl>
              <c:idx val="67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E-4630-4212-8D7D-B9F353EE283F}"/>
                </c:ext>
              </c:extLst>
            </c:dLbl>
            <c:dLbl>
              <c:idx val="67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F-4630-4212-8D7D-B9F353EE283F}"/>
                </c:ext>
              </c:extLst>
            </c:dLbl>
            <c:dLbl>
              <c:idx val="67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0-4630-4212-8D7D-B9F353EE283F}"/>
                </c:ext>
              </c:extLst>
            </c:dLbl>
            <c:dLbl>
              <c:idx val="67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1-4630-4212-8D7D-B9F353EE283F}"/>
                </c:ext>
              </c:extLst>
            </c:dLbl>
            <c:dLbl>
              <c:idx val="67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2-4630-4212-8D7D-B9F353EE283F}"/>
                </c:ext>
              </c:extLst>
            </c:dLbl>
            <c:dLbl>
              <c:idx val="67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3-4630-4212-8D7D-B9F353EE283F}"/>
                </c:ext>
              </c:extLst>
            </c:dLbl>
            <c:dLbl>
              <c:idx val="67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4-4630-4212-8D7D-B9F353EE283F}"/>
                </c:ext>
              </c:extLst>
            </c:dLbl>
            <c:dLbl>
              <c:idx val="67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5-4630-4212-8D7D-B9F353EE283F}"/>
                </c:ext>
              </c:extLst>
            </c:dLbl>
            <c:dLbl>
              <c:idx val="67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6-4630-4212-8D7D-B9F353EE283F}"/>
                </c:ext>
              </c:extLst>
            </c:dLbl>
            <c:dLbl>
              <c:idx val="67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7-4630-4212-8D7D-B9F353EE283F}"/>
                </c:ext>
              </c:extLst>
            </c:dLbl>
            <c:dLbl>
              <c:idx val="67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8-4630-4212-8D7D-B9F353EE283F}"/>
                </c:ext>
              </c:extLst>
            </c:dLbl>
            <c:dLbl>
              <c:idx val="67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9-4630-4212-8D7D-B9F353EE283F}"/>
                </c:ext>
              </c:extLst>
            </c:dLbl>
            <c:dLbl>
              <c:idx val="67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A-4630-4212-8D7D-B9F353EE283F}"/>
                </c:ext>
              </c:extLst>
            </c:dLbl>
            <c:dLbl>
              <c:idx val="67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B-4630-4212-8D7D-B9F353EE283F}"/>
                </c:ext>
              </c:extLst>
            </c:dLbl>
            <c:dLbl>
              <c:idx val="67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C-4630-4212-8D7D-B9F353EE283F}"/>
                </c:ext>
              </c:extLst>
            </c:dLbl>
            <c:dLbl>
              <c:idx val="67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D-4630-4212-8D7D-B9F353EE283F}"/>
                </c:ext>
              </c:extLst>
            </c:dLbl>
            <c:dLbl>
              <c:idx val="67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E-4630-4212-8D7D-B9F353EE283F}"/>
                </c:ext>
              </c:extLst>
            </c:dLbl>
            <c:dLbl>
              <c:idx val="67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F-4630-4212-8D7D-B9F353EE283F}"/>
                </c:ext>
              </c:extLst>
            </c:dLbl>
            <c:dLbl>
              <c:idx val="67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0-4630-4212-8D7D-B9F353EE283F}"/>
                </c:ext>
              </c:extLst>
            </c:dLbl>
            <c:dLbl>
              <c:idx val="67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1-4630-4212-8D7D-B9F353EE283F}"/>
                </c:ext>
              </c:extLst>
            </c:dLbl>
            <c:dLbl>
              <c:idx val="67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2-4630-4212-8D7D-B9F353EE283F}"/>
                </c:ext>
              </c:extLst>
            </c:dLbl>
            <c:dLbl>
              <c:idx val="67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3-4630-4212-8D7D-B9F353EE283F}"/>
                </c:ext>
              </c:extLst>
            </c:dLbl>
            <c:dLbl>
              <c:idx val="67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4-4630-4212-8D7D-B9F353EE283F}"/>
                </c:ext>
              </c:extLst>
            </c:dLbl>
            <c:dLbl>
              <c:idx val="67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5-4630-4212-8D7D-B9F353EE283F}"/>
                </c:ext>
              </c:extLst>
            </c:dLbl>
            <c:dLbl>
              <c:idx val="67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6-4630-4212-8D7D-B9F353EE283F}"/>
                </c:ext>
              </c:extLst>
            </c:dLbl>
            <c:dLbl>
              <c:idx val="67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7-4630-4212-8D7D-B9F353EE283F}"/>
                </c:ext>
              </c:extLst>
            </c:dLbl>
            <c:dLbl>
              <c:idx val="67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8-4630-4212-8D7D-B9F353EE283F}"/>
                </c:ext>
              </c:extLst>
            </c:dLbl>
            <c:dLbl>
              <c:idx val="67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9-4630-4212-8D7D-B9F353EE283F}"/>
                </c:ext>
              </c:extLst>
            </c:dLbl>
            <c:dLbl>
              <c:idx val="67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A-4630-4212-8D7D-B9F353EE283F}"/>
                </c:ext>
              </c:extLst>
            </c:dLbl>
            <c:dLbl>
              <c:idx val="67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B-4630-4212-8D7D-B9F353EE283F}"/>
                </c:ext>
              </c:extLst>
            </c:dLbl>
            <c:dLbl>
              <c:idx val="67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C-4630-4212-8D7D-B9F353EE283F}"/>
                </c:ext>
              </c:extLst>
            </c:dLbl>
            <c:dLbl>
              <c:idx val="67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D-4630-4212-8D7D-B9F353EE283F}"/>
                </c:ext>
              </c:extLst>
            </c:dLbl>
            <c:dLbl>
              <c:idx val="67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E-4630-4212-8D7D-B9F353EE283F}"/>
                </c:ext>
              </c:extLst>
            </c:dLbl>
            <c:dLbl>
              <c:idx val="67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F-4630-4212-8D7D-B9F353EE283F}"/>
                </c:ext>
              </c:extLst>
            </c:dLbl>
            <c:dLbl>
              <c:idx val="67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0-4630-4212-8D7D-B9F353EE283F}"/>
                </c:ext>
              </c:extLst>
            </c:dLbl>
            <c:dLbl>
              <c:idx val="67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1-4630-4212-8D7D-B9F353EE283F}"/>
                </c:ext>
              </c:extLst>
            </c:dLbl>
            <c:dLbl>
              <c:idx val="67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2-4630-4212-8D7D-B9F353EE283F}"/>
                </c:ext>
              </c:extLst>
            </c:dLbl>
            <c:dLbl>
              <c:idx val="67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3-4630-4212-8D7D-B9F353EE283F}"/>
                </c:ext>
              </c:extLst>
            </c:dLbl>
            <c:dLbl>
              <c:idx val="67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4-4630-4212-8D7D-B9F353EE283F}"/>
                </c:ext>
              </c:extLst>
            </c:dLbl>
            <c:dLbl>
              <c:idx val="67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5-4630-4212-8D7D-B9F353EE283F}"/>
                </c:ext>
              </c:extLst>
            </c:dLbl>
            <c:dLbl>
              <c:idx val="67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6-4630-4212-8D7D-B9F353EE283F}"/>
                </c:ext>
              </c:extLst>
            </c:dLbl>
            <c:dLbl>
              <c:idx val="67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7-4630-4212-8D7D-B9F353EE283F}"/>
                </c:ext>
              </c:extLst>
            </c:dLbl>
            <c:dLbl>
              <c:idx val="67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8-4630-4212-8D7D-B9F353EE283F}"/>
                </c:ext>
              </c:extLst>
            </c:dLbl>
            <c:dLbl>
              <c:idx val="67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9-4630-4212-8D7D-B9F353EE283F}"/>
                </c:ext>
              </c:extLst>
            </c:dLbl>
            <c:dLbl>
              <c:idx val="67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A-4630-4212-8D7D-B9F353EE283F}"/>
                </c:ext>
              </c:extLst>
            </c:dLbl>
            <c:dLbl>
              <c:idx val="67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B-4630-4212-8D7D-B9F353EE283F}"/>
                </c:ext>
              </c:extLst>
            </c:dLbl>
            <c:dLbl>
              <c:idx val="67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C-4630-4212-8D7D-B9F353EE283F}"/>
                </c:ext>
              </c:extLst>
            </c:dLbl>
            <c:dLbl>
              <c:idx val="67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D-4630-4212-8D7D-B9F353EE283F}"/>
                </c:ext>
              </c:extLst>
            </c:dLbl>
            <c:dLbl>
              <c:idx val="67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E-4630-4212-8D7D-B9F353EE283F}"/>
                </c:ext>
              </c:extLst>
            </c:dLbl>
            <c:dLbl>
              <c:idx val="67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F-4630-4212-8D7D-B9F353EE283F}"/>
                </c:ext>
              </c:extLst>
            </c:dLbl>
            <c:dLbl>
              <c:idx val="67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0-4630-4212-8D7D-B9F353EE283F}"/>
                </c:ext>
              </c:extLst>
            </c:dLbl>
            <c:dLbl>
              <c:idx val="67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1-4630-4212-8D7D-B9F353EE283F}"/>
                </c:ext>
              </c:extLst>
            </c:dLbl>
            <c:dLbl>
              <c:idx val="67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2-4630-4212-8D7D-B9F353EE283F}"/>
                </c:ext>
              </c:extLst>
            </c:dLbl>
            <c:dLbl>
              <c:idx val="67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3-4630-4212-8D7D-B9F353EE283F}"/>
                </c:ext>
              </c:extLst>
            </c:dLbl>
            <c:dLbl>
              <c:idx val="67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4-4630-4212-8D7D-B9F353EE283F}"/>
                </c:ext>
              </c:extLst>
            </c:dLbl>
            <c:dLbl>
              <c:idx val="67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5-4630-4212-8D7D-B9F353EE283F}"/>
                </c:ext>
              </c:extLst>
            </c:dLbl>
            <c:dLbl>
              <c:idx val="67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6-4630-4212-8D7D-B9F353EE283F}"/>
                </c:ext>
              </c:extLst>
            </c:dLbl>
            <c:dLbl>
              <c:idx val="67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7-4630-4212-8D7D-B9F353EE283F}"/>
                </c:ext>
              </c:extLst>
            </c:dLbl>
            <c:dLbl>
              <c:idx val="67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8-4630-4212-8D7D-B9F353EE283F}"/>
                </c:ext>
              </c:extLst>
            </c:dLbl>
            <c:dLbl>
              <c:idx val="67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9-4630-4212-8D7D-B9F353EE283F}"/>
                </c:ext>
              </c:extLst>
            </c:dLbl>
            <c:dLbl>
              <c:idx val="67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A-4630-4212-8D7D-B9F353EE283F}"/>
                </c:ext>
              </c:extLst>
            </c:dLbl>
            <c:dLbl>
              <c:idx val="67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B-4630-4212-8D7D-B9F353EE283F}"/>
                </c:ext>
              </c:extLst>
            </c:dLbl>
            <c:dLbl>
              <c:idx val="67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C-4630-4212-8D7D-B9F353EE283F}"/>
                </c:ext>
              </c:extLst>
            </c:dLbl>
            <c:dLbl>
              <c:idx val="67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D-4630-4212-8D7D-B9F353EE283F}"/>
                </c:ext>
              </c:extLst>
            </c:dLbl>
            <c:dLbl>
              <c:idx val="67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E-4630-4212-8D7D-B9F353EE283F}"/>
                </c:ext>
              </c:extLst>
            </c:dLbl>
            <c:dLbl>
              <c:idx val="67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F-4630-4212-8D7D-B9F353EE283F}"/>
                </c:ext>
              </c:extLst>
            </c:dLbl>
            <c:dLbl>
              <c:idx val="67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0-4630-4212-8D7D-B9F353EE283F}"/>
                </c:ext>
              </c:extLst>
            </c:dLbl>
            <c:dLbl>
              <c:idx val="67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1-4630-4212-8D7D-B9F353EE283F}"/>
                </c:ext>
              </c:extLst>
            </c:dLbl>
            <c:dLbl>
              <c:idx val="67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2-4630-4212-8D7D-B9F353EE283F}"/>
                </c:ext>
              </c:extLst>
            </c:dLbl>
            <c:dLbl>
              <c:idx val="67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3-4630-4212-8D7D-B9F353EE283F}"/>
                </c:ext>
              </c:extLst>
            </c:dLbl>
            <c:dLbl>
              <c:idx val="67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4-4630-4212-8D7D-B9F353EE283F}"/>
                </c:ext>
              </c:extLst>
            </c:dLbl>
            <c:dLbl>
              <c:idx val="67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5-4630-4212-8D7D-B9F353EE283F}"/>
                </c:ext>
              </c:extLst>
            </c:dLbl>
            <c:dLbl>
              <c:idx val="67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6-4630-4212-8D7D-B9F353EE283F}"/>
                </c:ext>
              </c:extLst>
            </c:dLbl>
            <c:dLbl>
              <c:idx val="67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7-4630-4212-8D7D-B9F353EE283F}"/>
                </c:ext>
              </c:extLst>
            </c:dLbl>
            <c:dLbl>
              <c:idx val="67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8-4630-4212-8D7D-B9F353EE283F}"/>
                </c:ext>
              </c:extLst>
            </c:dLbl>
            <c:dLbl>
              <c:idx val="67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9-4630-4212-8D7D-B9F353EE283F}"/>
                </c:ext>
              </c:extLst>
            </c:dLbl>
            <c:dLbl>
              <c:idx val="67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A-4630-4212-8D7D-B9F353EE283F}"/>
                </c:ext>
              </c:extLst>
            </c:dLbl>
            <c:dLbl>
              <c:idx val="67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B-4630-4212-8D7D-B9F353EE283F}"/>
                </c:ext>
              </c:extLst>
            </c:dLbl>
            <c:dLbl>
              <c:idx val="67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C-4630-4212-8D7D-B9F353EE283F}"/>
                </c:ext>
              </c:extLst>
            </c:dLbl>
            <c:dLbl>
              <c:idx val="67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D-4630-4212-8D7D-B9F353EE283F}"/>
                </c:ext>
              </c:extLst>
            </c:dLbl>
            <c:dLbl>
              <c:idx val="67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E-4630-4212-8D7D-B9F353EE283F}"/>
                </c:ext>
              </c:extLst>
            </c:dLbl>
            <c:dLbl>
              <c:idx val="67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F-4630-4212-8D7D-B9F353EE283F}"/>
                </c:ext>
              </c:extLst>
            </c:dLbl>
            <c:dLbl>
              <c:idx val="67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0-4630-4212-8D7D-B9F353EE283F}"/>
                </c:ext>
              </c:extLst>
            </c:dLbl>
            <c:dLbl>
              <c:idx val="67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1-4630-4212-8D7D-B9F353EE283F}"/>
                </c:ext>
              </c:extLst>
            </c:dLbl>
            <c:dLbl>
              <c:idx val="67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2-4630-4212-8D7D-B9F353EE283F}"/>
                </c:ext>
              </c:extLst>
            </c:dLbl>
            <c:dLbl>
              <c:idx val="67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3-4630-4212-8D7D-B9F353EE283F}"/>
                </c:ext>
              </c:extLst>
            </c:dLbl>
            <c:dLbl>
              <c:idx val="67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4-4630-4212-8D7D-B9F353EE283F}"/>
                </c:ext>
              </c:extLst>
            </c:dLbl>
            <c:dLbl>
              <c:idx val="67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5-4630-4212-8D7D-B9F353EE283F}"/>
                </c:ext>
              </c:extLst>
            </c:dLbl>
            <c:dLbl>
              <c:idx val="67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6-4630-4212-8D7D-B9F353EE283F}"/>
                </c:ext>
              </c:extLst>
            </c:dLbl>
            <c:dLbl>
              <c:idx val="67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7-4630-4212-8D7D-B9F353EE283F}"/>
                </c:ext>
              </c:extLst>
            </c:dLbl>
            <c:dLbl>
              <c:idx val="67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8-4630-4212-8D7D-B9F353EE283F}"/>
                </c:ext>
              </c:extLst>
            </c:dLbl>
            <c:dLbl>
              <c:idx val="67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9-4630-4212-8D7D-B9F353EE283F}"/>
                </c:ext>
              </c:extLst>
            </c:dLbl>
            <c:dLbl>
              <c:idx val="67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A-4630-4212-8D7D-B9F353EE283F}"/>
                </c:ext>
              </c:extLst>
            </c:dLbl>
            <c:dLbl>
              <c:idx val="67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B-4630-4212-8D7D-B9F353EE283F}"/>
                </c:ext>
              </c:extLst>
            </c:dLbl>
            <c:dLbl>
              <c:idx val="67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C-4630-4212-8D7D-B9F353EE283F}"/>
                </c:ext>
              </c:extLst>
            </c:dLbl>
            <c:dLbl>
              <c:idx val="67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D-4630-4212-8D7D-B9F353EE283F}"/>
                </c:ext>
              </c:extLst>
            </c:dLbl>
            <c:dLbl>
              <c:idx val="67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E-4630-4212-8D7D-B9F353EE283F}"/>
                </c:ext>
              </c:extLst>
            </c:dLbl>
            <c:dLbl>
              <c:idx val="67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F-4630-4212-8D7D-B9F353EE283F}"/>
                </c:ext>
              </c:extLst>
            </c:dLbl>
            <c:dLbl>
              <c:idx val="67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0-4630-4212-8D7D-B9F353EE283F}"/>
                </c:ext>
              </c:extLst>
            </c:dLbl>
            <c:dLbl>
              <c:idx val="68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1-4630-4212-8D7D-B9F353EE283F}"/>
                </c:ext>
              </c:extLst>
            </c:dLbl>
            <c:dLbl>
              <c:idx val="68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2-4630-4212-8D7D-B9F353EE283F}"/>
                </c:ext>
              </c:extLst>
            </c:dLbl>
            <c:dLbl>
              <c:idx val="68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3-4630-4212-8D7D-B9F353EE283F}"/>
                </c:ext>
              </c:extLst>
            </c:dLbl>
            <c:dLbl>
              <c:idx val="68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4-4630-4212-8D7D-B9F353EE283F}"/>
                </c:ext>
              </c:extLst>
            </c:dLbl>
            <c:dLbl>
              <c:idx val="68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5-4630-4212-8D7D-B9F353EE283F}"/>
                </c:ext>
              </c:extLst>
            </c:dLbl>
            <c:dLbl>
              <c:idx val="68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6-4630-4212-8D7D-B9F353EE283F}"/>
                </c:ext>
              </c:extLst>
            </c:dLbl>
            <c:dLbl>
              <c:idx val="68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7-4630-4212-8D7D-B9F353EE283F}"/>
                </c:ext>
              </c:extLst>
            </c:dLbl>
            <c:dLbl>
              <c:idx val="68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8-4630-4212-8D7D-B9F353EE283F}"/>
                </c:ext>
              </c:extLst>
            </c:dLbl>
            <c:dLbl>
              <c:idx val="68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9-4630-4212-8D7D-B9F353EE283F}"/>
                </c:ext>
              </c:extLst>
            </c:dLbl>
            <c:dLbl>
              <c:idx val="68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A-4630-4212-8D7D-B9F353EE283F}"/>
                </c:ext>
              </c:extLst>
            </c:dLbl>
            <c:dLbl>
              <c:idx val="68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B-4630-4212-8D7D-B9F353EE283F}"/>
                </c:ext>
              </c:extLst>
            </c:dLbl>
            <c:dLbl>
              <c:idx val="68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C-4630-4212-8D7D-B9F353EE283F}"/>
                </c:ext>
              </c:extLst>
            </c:dLbl>
            <c:dLbl>
              <c:idx val="68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D-4630-4212-8D7D-B9F353EE283F}"/>
                </c:ext>
              </c:extLst>
            </c:dLbl>
            <c:dLbl>
              <c:idx val="68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E-4630-4212-8D7D-B9F353EE283F}"/>
                </c:ext>
              </c:extLst>
            </c:dLbl>
            <c:dLbl>
              <c:idx val="68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F-4630-4212-8D7D-B9F353EE283F}"/>
                </c:ext>
              </c:extLst>
            </c:dLbl>
            <c:dLbl>
              <c:idx val="68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0-4630-4212-8D7D-B9F353EE283F}"/>
                </c:ext>
              </c:extLst>
            </c:dLbl>
            <c:dLbl>
              <c:idx val="68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1-4630-4212-8D7D-B9F353EE283F}"/>
                </c:ext>
              </c:extLst>
            </c:dLbl>
            <c:dLbl>
              <c:idx val="68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2-4630-4212-8D7D-B9F353EE283F}"/>
                </c:ext>
              </c:extLst>
            </c:dLbl>
            <c:dLbl>
              <c:idx val="68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3-4630-4212-8D7D-B9F353EE283F}"/>
                </c:ext>
              </c:extLst>
            </c:dLbl>
            <c:dLbl>
              <c:idx val="68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4-4630-4212-8D7D-B9F353EE283F}"/>
                </c:ext>
              </c:extLst>
            </c:dLbl>
            <c:dLbl>
              <c:idx val="68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5-4630-4212-8D7D-B9F353EE283F}"/>
                </c:ext>
              </c:extLst>
            </c:dLbl>
            <c:dLbl>
              <c:idx val="68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6-4630-4212-8D7D-B9F353EE283F}"/>
                </c:ext>
              </c:extLst>
            </c:dLbl>
            <c:dLbl>
              <c:idx val="68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7-4630-4212-8D7D-B9F353EE283F}"/>
                </c:ext>
              </c:extLst>
            </c:dLbl>
            <c:dLbl>
              <c:idx val="68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8-4630-4212-8D7D-B9F353EE283F}"/>
                </c:ext>
              </c:extLst>
            </c:dLbl>
            <c:dLbl>
              <c:idx val="68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9-4630-4212-8D7D-B9F353EE283F}"/>
                </c:ext>
              </c:extLst>
            </c:dLbl>
            <c:dLbl>
              <c:idx val="68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A-4630-4212-8D7D-B9F353EE283F}"/>
                </c:ext>
              </c:extLst>
            </c:dLbl>
            <c:dLbl>
              <c:idx val="68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B-4630-4212-8D7D-B9F353EE283F}"/>
                </c:ext>
              </c:extLst>
            </c:dLbl>
            <c:dLbl>
              <c:idx val="68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C-4630-4212-8D7D-B9F353EE283F}"/>
                </c:ext>
              </c:extLst>
            </c:dLbl>
            <c:dLbl>
              <c:idx val="68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D-4630-4212-8D7D-B9F353EE283F}"/>
                </c:ext>
              </c:extLst>
            </c:dLbl>
            <c:dLbl>
              <c:idx val="68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E-4630-4212-8D7D-B9F353EE283F}"/>
                </c:ext>
              </c:extLst>
            </c:dLbl>
            <c:dLbl>
              <c:idx val="68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F-4630-4212-8D7D-B9F353EE283F}"/>
                </c:ext>
              </c:extLst>
            </c:dLbl>
            <c:dLbl>
              <c:idx val="68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0-4630-4212-8D7D-B9F353EE283F}"/>
                </c:ext>
              </c:extLst>
            </c:dLbl>
            <c:dLbl>
              <c:idx val="68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1-4630-4212-8D7D-B9F353EE283F}"/>
                </c:ext>
              </c:extLst>
            </c:dLbl>
            <c:dLbl>
              <c:idx val="68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2-4630-4212-8D7D-B9F353EE283F}"/>
                </c:ext>
              </c:extLst>
            </c:dLbl>
            <c:dLbl>
              <c:idx val="68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3-4630-4212-8D7D-B9F353EE283F}"/>
                </c:ext>
              </c:extLst>
            </c:dLbl>
            <c:dLbl>
              <c:idx val="68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4-4630-4212-8D7D-B9F353EE283F}"/>
                </c:ext>
              </c:extLst>
            </c:dLbl>
            <c:dLbl>
              <c:idx val="68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5-4630-4212-8D7D-B9F353EE283F}"/>
                </c:ext>
              </c:extLst>
            </c:dLbl>
            <c:dLbl>
              <c:idx val="68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6-4630-4212-8D7D-B9F353EE283F}"/>
                </c:ext>
              </c:extLst>
            </c:dLbl>
            <c:dLbl>
              <c:idx val="68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7-4630-4212-8D7D-B9F353EE283F}"/>
                </c:ext>
              </c:extLst>
            </c:dLbl>
            <c:dLbl>
              <c:idx val="68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8-4630-4212-8D7D-B9F353EE283F}"/>
                </c:ext>
              </c:extLst>
            </c:dLbl>
            <c:dLbl>
              <c:idx val="68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9-4630-4212-8D7D-B9F353EE283F}"/>
                </c:ext>
              </c:extLst>
            </c:dLbl>
            <c:dLbl>
              <c:idx val="68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A-4630-4212-8D7D-B9F353EE283F}"/>
                </c:ext>
              </c:extLst>
            </c:dLbl>
            <c:dLbl>
              <c:idx val="68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B-4630-4212-8D7D-B9F353EE283F}"/>
                </c:ext>
              </c:extLst>
            </c:dLbl>
            <c:dLbl>
              <c:idx val="68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C-4630-4212-8D7D-B9F353EE283F}"/>
                </c:ext>
              </c:extLst>
            </c:dLbl>
            <c:dLbl>
              <c:idx val="68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D-4630-4212-8D7D-B9F353EE283F}"/>
                </c:ext>
              </c:extLst>
            </c:dLbl>
            <c:dLbl>
              <c:idx val="68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E-4630-4212-8D7D-B9F353EE283F}"/>
                </c:ext>
              </c:extLst>
            </c:dLbl>
            <c:dLbl>
              <c:idx val="68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F-4630-4212-8D7D-B9F353EE283F}"/>
                </c:ext>
              </c:extLst>
            </c:dLbl>
            <c:dLbl>
              <c:idx val="68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0-4630-4212-8D7D-B9F353EE283F}"/>
                </c:ext>
              </c:extLst>
            </c:dLbl>
            <c:dLbl>
              <c:idx val="68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1-4630-4212-8D7D-B9F353EE283F}"/>
                </c:ext>
              </c:extLst>
            </c:dLbl>
            <c:dLbl>
              <c:idx val="68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2-4630-4212-8D7D-B9F353EE283F}"/>
                </c:ext>
              </c:extLst>
            </c:dLbl>
            <c:dLbl>
              <c:idx val="68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3-4630-4212-8D7D-B9F353EE283F}"/>
                </c:ext>
              </c:extLst>
            </c:dLbl>
            <c:dLbl>
              <c:idx val="68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4-4630-4212-8D7D-B9F353EE283F}"/>
                </c:ext>
              </c:extLst>
            </c:dLbl>
            <c:dLbl>
              <c:idx val="68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5-4630-4212-8D7D-B9F353EE283F}"/>
                </c:ext>
              </c:extLst>
            </c:dLbl>
            <c:dLbl>
              <c:idx val="68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6-4630-4212-8D7D-B9F353EE283F}"/>
                </c:ext>
              </c:extLst>
            </c:dLbl>
            <c:dLbl>
              <c:idx val="68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7-4630-4212-8D7D-B9F353EE283F}"/>
                </c:ext>
              </c:extLst>
            </c:dLbl>
            <c:dLbl>
              <c:idx val="68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8-4630-4212-8D7D-B9F353EE283F}"/>
                </c:ext>
              </c:extLst>
            </c:dLbl>
            <c:dLbl>
              <c:idx val="68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9-4630-4212-8D7D-B9F353EE283F}"/>
                </c:ext>
              </c:extLst>
            </c:dLbl>
            <c:dLbl>
              <c:idx val="68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A-4630-4212-8D7D-B9F353EE283F}"/>
                </c:ext>
              </c:extLst>
            </c:dLbl>
            <c:dLbl>
              <c:idx val="68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B-4630-4212-8D7D-B9F353EE283F}"/>
                </c:ext>
              </c:extLst>
            </c:dLbl>
            <c:dLbl>
              <c:idx val="68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C-4630-4212-8D7D-B9F353EE283F}"/>
                </c:ext>
              </c:extLst>
            </c:dLbl>
            <c:dLbl>
              <c:idx val="68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D-4630-4212-8D7D-B9F353EE283F}"/>
                </c:ext>
              </c:extLst>
            </c:dLbl>
            <c:dLbl>
              <c:idx val="68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E-4630-4212-8D7D-B9F353EE283F}"/>
                </c:ext>
              </c:extLst>
            </c:dLbl>
            <c:dLbl>
              <c:idx val="68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F-4630-4212-8D7D-B9F353EE283F}"/>
                </c:ext>
              </c:extLst>
            </c:dLbl>
            <c:dLbl>
              <c:idx val="68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0-4630-4212-8D7D-B9F353EE283F}"/>
                </c:ext>
              </c:extLst>
            </c:dLbl>
            <c:dLbl>
              <c:idx val="68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1-4630-4212-8D7D-B9F353EE283F}"/>
                </c:ext>
              </c:extLst>
            </c:dLbl>
            <c:dLbl>
              <c:idx val="68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2-4630-4212-8D7D-B9F353EE283F}"/>
                </c:ext>
              </c:extLst>
            </c:dLbl>
            <c:dLbl>
              <c:idx val="68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3-4630-4212-8D7D-B9F353EE283F}"/>
                </c:ext>
              </c:extLst>
            </c:dLbl>
            <c:dLbl>
              <c:idx val="68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4-4630-4212-8D7D-B9F353EE283F}"/>
                </c:ext>
              </c:extLst>
            </c:dLbl>
            <c:dLbl>
              <c:idx val="68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5-4630-4212-8D7D-B9F353EE283F}"/>
                </c:ext>
              </c:extLst>
            </c:dLbl>
            <c:dLbl>
              <c:idx val="68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6-4630-4212-8D7D-B9F353EE283F}"/>
                </c:ext>
              </c:extLst>
            </c:dLbl>
            <c:dLbl>
              <c:idx val="68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7-4630-4212-8D7D-B9F353EE283F}"/>
                </c:ext>
              </c:extLst>
            </c:dLbl>
            <c:dLbl>
              <c:idx val="68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8-4630-4212-8D7D-B9F353EE283F}"/>
                </c:ext>
              </c:extLst>
            </c:dLbl>
            <c:dLbl>
              <c:idx val="68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9-4630-4212-8D7D-B9F353EE283F}"/>
                </c:ext>
              </c:extLst>
            </c:dLbl>
            <c:dLbl>
              <c:idx val="68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A-4630-4212-8D7D-B9F353EE283F}"/>
                </c:ext>
              </c:extLst>
            </c:dLbl>
            <c:dLbl>
              <c:idx val="68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B-4630-4212-8D7D-B9F353EE283F}"/>
                </c:ext>
              </c:extLst>
            </c:dLbl>
            <c:dLbl>
              <c:idx val="68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C-4630-4212-8D7D-B9F353EE283F}"/>
                </c:ext>
              </c:extLst>
            </c:dLbl>
            <c:dLbl>
              <c:idx val="68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D-4630-4212-8D7D-B9F353EE283F}"/>
                </c:ext>
              </c:extLst>
            </c:dLbl>
            <c:dLbl>
              <c:idx val="68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E-4630-4212-8D7D-B9F353EE283F}"/>
                </c:ext>
              </c:extLst>
            </c:dLbl>
            <c:dLbl>
              <c:idx val="68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F-4630-4212-8D7D-B9F353EE283F}"/>
                </c:ext>
              </c:extLst>
            </c:dLbl>
            <c:dLbl>
              <c:idx val="68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0-4630-4212-8D7D-B9F353EE283F}"/>
                </c:ext>
              </c:extLst>
            </c:dLbl>
            <c:dLbl>
              <c:idx val="68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1-4630-4212-8D7D-B9F353EE283F}"/>
                </c:ext>
              </c:extLst>
            </c:dLbl>
            <c:dLbl>
              <c:idx val="68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2-4630-4212-8D7D-B9F353EE283F}"/>
                </c:ext>
              </c:extLst>
            </c:dLbl>
            <c:dLbl>
              <c:idx val="68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3-4630-4212-8D7D-B9F353EE283F}"/>
                </c:ext>
              </c:extLst>
            </c:dLbl>
            <c:dLbl>
              <c:idx val="68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4-4630-4212-8D7D-B9F353EE283F}"/>
                </c:ext>
              </c:extLst>
            </c:dLbl>
            <c:dLbl>
              <c:idx val="68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5-4630-4212-8D7D-B9F353EE283F}"/>
                </c:ext>
              </c:extLst>
            </c:dLbl>
            <c:dLbl>
              <c:idx val="68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6-4630-4212-8D7D-B9F353EE283F}"/>
                </c:ext>
              </c:extLst>
            </c:dLbl>
            <c:dLbl>
              <c:idx val="68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7-4630-4212-8D7D-B9F353EE283F}"/>
                </c:ext>
              </c:extLst>
            </c:dLbl>
            <c:dLbl>
              <c:idx val="68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8-4630-4212-8D7D-B9F353EE283F}"/>
                </c:ext>
              </c:extLst>
            </c:dLbl>
            <c:dLbl>
              <c:idx val="68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9-4630-4212-8D7D-B9F353EE283F}"/>
                </c:ext>
              </c:extLst>
            </c:dLbl>
            <c:dLbl>
              <c:idx val="68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A-4630-4212-8D7D-B9F353EE283F}"/>
                </c:ext>
              </c:extLst>
            </c:dLbl>
            <c:dLbl>
              <c:idx val="68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B-4630-4212-8D7D-B9F353EE283F}"/>
                </c:ext>
              </c:extLst>
            </c:dLbl>
            <c:dLbl>
              <c:idx val="68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C-4630-4212-8D7D-B9F353EE283F}"/>
                </c:ext>
              </c:extLst>
            </c:dLbl>
            <c:dLbl>
              <c:idx val="68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D-4630-4212-8D7D-B9F353EE283F}"/>
                </c:ext>
              </c:extLst>
            </c:dLbl>
            <c:dLbl>
              <c:idx val="68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E-4630-4212-8D7D-B9F353EE283F}"/>
                </c:ext>
              </c:extLst>
            </c:dLbl>
            <c:dLbl>
              <c:idx val="68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F-4630-4212-8D7D-B9F353EE283F}"/>
                </c:ext>
              </c:extLst>
            </c:dLbl>
            <c:dLbl>
              <c:idx val="68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0-4630-4212-8D7D-B9F353EE283F}"/>
                </c:ext>
              </c:extLst>
            </c:dLbl>
            <c:dLbl>
              <c:idx val="68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1-4630-4212-8D7D-B9F353EE283F}"/>
                </c:ext>
              </c:extLst>
            </c:dLbl>
            <c:dLbl>
              <c:idx val="68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2-4630-4212-8D7D-B9F353EE283F}"/>
                </c:ext>
              </c:extLst>
            </c:dLbl>
            <c:dLbl>
              <c:idx val="68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3-4630-4212-8D7D-B9F353EE283F}"/>
                </c:ext>
              </c:extLst>
            </c:dLbl>
            <c:dLbl>
              <c:idx val="68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4-4630-4212-8D7D-B9F353EE283F}"/>
                </c:ext>
              </c:extLst>
            </c:dLbl>
            <c:dLbl>
              <c:idx val="69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5-4630-4212-8D7D-B9F353EE283F}"/>
                </c:ext>
              </c:extLst>
            </c:dLbl>
            <c:dLbl>
              <c:idx val="69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6-4630-4212-8D7D-B9F353EE283F}"/>
                </c:ext>
              </c:extLst>
            </c:dLbl>
            <c:dLbl>
              <c:idx val="69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7-4630-4212-8D7D-B9F353EE283F}"/>
                </c:ext>
              </c:extLst>
            </c:dLbl>
            <c:dLbl>
              <c:idx val="69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8-4630-4212-8D7D-B9F353EE283F}"/>
                </c:ext>
              </c:extLst>
            </c:dLbl>
            <c:dLbl>
              <c:idx val="69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9-4630-4212-8D7D-B9F353EE283F}"/>
                </c:ext>
              </c:extLst>
            </c:dLbl>
            <c:dLbl>
              <c:idx val="69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A-4630-4212-8D7D-B9F353EE283F}"/>
                </c:ext>
              </c:extLst>
            </c:dLbl>
            <c:dLbl>
              <c:idx val="69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B-4630-4212-8D7D-B9F353EE283F}"/>
                </c:ext>
              </c:extLst>
            </c:dLbl>
            <c:dLbl>
              <c:idx val="69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C-4630-4212-8D7D-B9F353EE283F}"/>
                </c:ext>
              </c:extLst>
            </c:dLbl>
            <c:dLbl>
              <c:idx val="69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D-4630-4212-8D7D-B9F353EE283F}"/>
                </c:ext>
              </c:extLst>
            </c:dLbl>
            <c:dLbl>
              <c:idx val="69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E-4630-4212-8D7D-B9F353EE283F}"/>
                </c:ext>
              </c:extLst>
            </c:dLbl>
            <c:dLbl>
              <c:idx val="69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F-4630-4212-8D7D-B9F353EE283F}"/>
                </c:ext>
              </c:extLst>
            </c:dLbl>
            <c:dLbl>
              <c:idx val="69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0-4630-4212-8D7D-B9F353EE283F}"/>
                </c:ext>
              </c:extLst>
            </c:dLbl>
            <c:dLbl>
              <c:idx val="69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1-4630-4212-8D7D-B9F353EE283F}"/>
                </c:ext>
              </c:extLst>
            </c:dLbl>
            <c:dLbl>
              <c:idx val="69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2-4630-4212-8D7D-B9F353EE283F}"/>
                </c:ext>
              </c:extLst>
            </c:dLbl>
            <c:dLbl>
              <c:idx val="69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3-4630-4212-8D7D-B9F353EE283F}"/>
                </c:ext>
              </c:extLst>
            </c:dLbl>
            <c:dLbl>
              <c:idx val="69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4-4630-4212-8D7D-B9F353EE283F}"/>
                </c:ext>
              </c:extLst>
            </c:dLbl>
            <c:dLbl>
              <c:idx val="69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5-4630-4212-8D7D-B9F353EE283F}"/>
                </c:ext>
              </c:extLst>
            </c:dLbl>
            <c:dLbl>
              <c:idx val="69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6-4630-4212-8D7D-B9F353EE283F}"/>
                </c:ext>
              </c:extLst>
            </c:dLbl>
            <c:dLbl>
              <c:idx val="69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7-4630-4212-8D7D-B9F353EE283F}"/>
                </c:ext>
              </c:extLst>
            </c:dLbl>
            <c:dLbl>
              <c:idx val="69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8-4630-4212-8D7D-B9F353EE283F}"/>
                </c:ext>
              </c:extLst>
            </c:dLbl>
            <c:dLbl>
              <c:idx val="69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9-4630-4212-8D7D-B9F353EE283F}"/>
                </c:ext>
              </c:extLst>
            </c:dLbl>
            <c:dLbl>
              <c:idx val="69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A-4630-4212-8D7D-B9F353EE283F}"/>
                </c:ext>
              </c:extLst>
            </c:dLbl>
            <c:dLbl>
              <c:idx val="69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B-4630-4212-8D7D-B9F353EE283F}"/>
                </c:ext>
              </c:extLst>
            </c:dLbl>
            <c:dLbl>
              <c:idx val="69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C-4630-4212-8D7D-B9F353EE283F}"/>
                </c:ext>
              </c:extLst>
            </c:dLbl>
            <c:dLbl>
              <c:idx val="69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D-4630-4212-8D7D-B9F353EE283F}"/>
                </c:ext>
              </c:extLst>
            </c:dLbl>
            <c:dLbl>
              <c:idx val="69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E-4630-4212-8D7D-B9F353EE283F}"/>
                </c:ext>
              </c:extLst>
            </c:dLbl>
            <c:dLbl>
              <c:idx val="69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F-4630-4212-8D7D-B9F353EE283F}"/>
                </c:ext>
              </c:extLst>
            </c:dLbl>
            <c:dLbl>
              <c:idx val="69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0-4630-4212-8D7D-B9F353EE283F}"/>
                </c:ext>
              </c:extLst>
            </c:dLbl>
            <c:dLbl>
              <c:idx val="69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1-4630-4212-8D7D-B9F353EE283F}"/>
                </c:ext>
              </c:extLst>
            </c:dLbl>
            <c:dLbl>
              <c:idx val="69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2-4630-4212-8D7D-B9F353EE283F}"/>
                </c:ext>
              </c:extLst>
            </c:dLbl>
            <c:dLbl>
              <c:idx val="69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3-4630-4212-8D7D-B9F353EE283F}"/>
                </c:ext>
              </c:extLst>
            </c:dLbl>
            <c:dLbl>
              <c:idx val="69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4-4630-4212-8D7D-B9F353EE283F}"/>
                </c:ext>
              </c:extLst>
            </c:dLbl>
            <c:dLbl>
              <c:idx val="69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5-4630-4212-8D7D-B9F353EE283F}"/>
                </c:ext>
              </c:extLst>
            </c:dLbl>
            <c:dLbl>
              <c:idx val="69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6-4630-4212-8D7D-B9F353EE283F}"/>
                </c:ext>
              </c:extLst>
            </c:dLbl>
            <c:dLbl>
              <c:idx val="69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7-4630-4212-8D7D-B9F353EE283F}"/>
                </c:ext>
              </c:extLst>
            </c:dLbl>
            <c:dLbl>
              <c:idx val="69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8-4630-4212-8D7D-B9F353EE283F}"/>
                </c:ext>
              </c:extLst>
            </c:dLbl>
            <c:dLbl>
              <c:idx val="69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9-4630-4212-8D7D-B9F353EE283F}"/>
                </c:ext>
              </c:extLst>
            </c:dLbl>
            <c:dLbl>
              <c:idx val="69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A-4630-4212-8D7D-B9F353EE283F}"/>
                </c:ext>
              </c:extLst>
            </c:dLbl>
            <c:dLbl>
              <c:idx val="69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B-4630-4212-8D7D-B9F353EE283F}"/>
                </c:ext>
              </c:extLst>
            </c:dLbl>
            <c:dLbl>
              <c:idx val="69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C-4630-4212-8D7D-B9F353EE283F}"/>
                </c:ext>
              </c:extLst>
            </c:dLbl>
            <c:dLbl>
              <c:idx val="69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D-4630-4212-8D7D-B9F353EE283F}"/>
                </c:ext>
              </c:extLst>
            </c:dLbl>
            <c:dLbl>
              <c:idx val="69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E-4630-4212-8D7D-B9F353EE283F}"/>
                </c:ext>
              </c:extLst>
            </c:dLbl>
            <c:dLbl>
              <c:idx val="69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F-4630-4212-8D7D-B9F353EE283F}"/>
                </c:ext>
              </c:extLst>
            </c:dLbl>
            <c:dLbl>
              <c:idx val="69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0-4630-4212-8D7D-B9F353EE283F}"/>
                </c:ext>
              </c:extLst>
            </c:dLbl>
            <c:dLbl>
              <c:idx val="69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1-4630-4212-8D7D-B9F353EE283F}"/>
                </c:ext>
              </c:extLst>
            </c:dLbl>
            <c:dLbl>
              <c:idx val="69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2-4630-4212-8D7D-B9F353EE283F}"/>
                </c:ext>
              </c:extLst>
            </c:dLbl>
            <c:dLbl>
              <c:idx val="69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3-4630-4212-8D7D-B9F353EE283F}"/>
                </c:ext>
              </c:extLst>
            </c:dLbl>
            <c:dLbl>
              <c:idx val="69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4-4630-4212-8D7D-B9F353EE283F}"/>
                </c:ext>
              </c:extLst>
            </c:dLbl>
            <c:dLbl>
              <c:idx val="69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5-4630-4212-8D7D-B9F353EE283F}"/>
                </c:ext>
              </c:extLst>
            </c:dLbl>
            <c:dLbl>
              <c:idx val="69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6-4630-4212-8D7D-B9F353EE283F}"/>
                </c:ext>
              </c:extLst>
            </c:dLbl>
            <c:dLbl>
              <c:idx val="69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7-4630-4212-8D7D-B9F353EE283F}"/>
                </c:ext>
              </c:extLst>
            </c:dLbl>
            <c:dLbl>
              <c:idx val="69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8-4630-4212-8D7D-B9F353EE283F}"/>
                </c:ext>
              </c:extLst>
            </c:dLbl>
            <c:dLbl>
              <c:idx val="69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9-4630-4212-8D7D-B9F353EE283F}"/>
                </c:ext>
              </c:extLst>
            </c:dLbl>
            <c:dLbl>
              <c:idx val="69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A-4630-4212-8D7D-B9F353EE283F}"/>
                </c:ext>
              </c:extLst>
            </c:dLbl>
            <c:dLbl>
              <c:idx val="69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B-4630-4212-8D7D-B9F353EE283F}"/>
                </c:ext>
              </c:extLst>
            </c:dLbl>
            <c:dLbl>
              <c:idx val="69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C-4630-4212-8D7D-B9F353EE283F}"/>
                </c:ext>
              </c:extLst>
            </c:dLbl>
            <c:dLbl>
              <c:idx val="69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D-4630-4212-8D7D-B9F353EE283F}"/>
                </c:ext>
              </c:extLst>
            </c:dLbl>
            <c:dLbl>
              <c:idx val="69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E-4630-4212-8D7D-B9F353EE283F}"/>
                </c:ext>
              </c:extLst>
            </c:dLbl>
            <c:dLbl>
              <c:idx val="69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F-4630-4212-8D7D-B9F353EE283F}"/>
                </c:ext>
              </c:extLst>
            </c:dLbl>
            <c:dLbl>
              <c:idx val="69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0-4630-4212-8D7D-B9F353EE283F}"/>
                </c:ext>
              </c:extLst>
            </c:dLbl>
            <c:dLbl>
              <c:idx val="69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1-4630-4212-8D7D-B9F353EE283F}"/>
                </c:ext>
              </c:extLst>
            </c:dLbl>
            <c:dLbl>
              <c:idx val="69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2-4630-4212-8D7D-B9F353EE283F}"/>
                </c:ext>
              </c:extLst>
            </c:dLbl>
            <c:dLbl>
              <c:idx val="69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3-4630-4212-8D7D-B9F353EE283F}"/>
                </c:ext>
              </c:extLst>
            </c:dLbl>
            <c:dLbl>
              <c:idx val="69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4-4630-4212-8D7D-B9F353EE283F}"/>
                </c:ext>
              </c:extLst>
            </c:dLbl>
            <c:dLbl>
              <c:idx val="69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5-4630-4212-8D7D-B9F353EE283F}"/>
                </c:ext>
              </c:extLst>
            </c:dLbl>
            <c:dLbl>
              <c:idx val="69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6-4630-4212-8D7D-B9F353EE283F}"/>
                </c:ext>
              </c:extLst>
            </c:dLbl>
            <c:dLbl>
              <c:idx val="69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7-4630-4212-8D7D-B9F353EE283F}"/>
                </c:ext>
              </c:extLst>
            </c:dLbl>
            <c:dLbl>
              <c:idx val="69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8-4630-4212-8D7D-B9F353EE283F}"/>
                </c:ext>
              </c:extLst>
            </c:dLbl>
            <c:dLbl>
              <c:idx val="69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9-4630-4212-8D7D-B9F353EE283F}"/>
                </c:ext>
              </c:extLst>
            </c:dLbl>
            <c:dLbl>
              <c:idx val="69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A-4630-4212-8D7D-B9F353EE283F}"/>
                </c:ext>
              </c:extLst>
            </c:dLbl>
            <c:dLbl>
              <c:idx val="69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B-4630-4212-8D7D-B9F353EE283F}"/>
                </c:ext>
              </c:extLst>
            </c:dLbl>
            <c:dLbl>
              <c:idx val="69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C-4630-4212-8D7D-B9F353EE283F}"/>
                </c:ext>
              </c:extLst>
            </c:dLbl>
            <c:dLbl>
              <c:idx val="69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D-4630-4212-8D7D-B9F353EE283F}"/>
                </c:ext>
              </c:extLst>
            </c:dLbl>
            <c:dLbl>
              <c:idx val="69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E-4630-4212-8D7D-B9F353EE283F}"/>
                </c:ext>
              </c:extLst>
            </c:dLbl>
            <c:dLbl>
              <c:idx val="69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F-4630-4212-8D7D-B9F353EE283F}"/>
                </c:ext>
              </c:extLst>
            </c:dLbl>
            <c:dLbl>
              <c:idx val="69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0-4630-4212-8D7D-B9F353EE283F}"/>
                </c:ext>
              </c:extLst>
            </c:dLbl>
            <c:dLbl>
              <c:idx val="69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1-4630-4212-8D7D-B9F353EE283F}"/>
                </c:ext>
              </c:extLst>
            </c:dLbl>
            <c:dLbl>
              <c:idx val="69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2-4630-4212-8D7D-B9F353EE283F}"/>
                </c:ext>
              </c:extLst>
            </c:dLbl>
            <c:dLbl>
              <c:idx val="69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3-4630-4212-8D7D-B9F353EE283F}"/>
                </c:ext>
              </c:extLst>
            </c:dLbl>
            <c:dLbl>
              <c:idx val="69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4-4630-4212-8D7D-B9F353EE283F}"/>
                </c:ext>
              </c:extLst>
            </c:dLbl>
            <c:dLbl>
              <c:idx val="69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5-4630-4212-8D7D-B9F353EE283F}"/>
                </c:ext>
              </c:extLst>
            </c:dLbl>
            <c:dLbl>
              <c:idx val="69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6-4630-4212-8D7D-B9F353EE283F}"/>
                </c:ext>
              </c:extLst>
            </c:dLbl>
            <c:dLbl>
              <c:idx val="69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7-4630-4212-8D7D-B9F353EE283F}"/>
                </c:ext>
              </c:extLst>
            </c:dLbl>
            <c:dLbl>
              <c:idx val="69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8-4630-4212-8D7D-B9F353EE283F}"/>
                </c:ext>
              </c:extLst>
            </c:dLbl>
            <c:dLbl>
              <c:idx val="69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9-4630-4212-8D7D-B9F353EE283F}"/>
                </c:ext>
              </c:extLst>
            </c:dLbl>
            <c:dLbl>
              <c:idx val="69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A-4630-4212-8D7D-B9F353EE283F}"/>
                </c:ext>
              </c:extLst>
            </c:dLbl>
            <c:dLbl>
              <c:idx val="69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B-4630-4212-8D7D-B9F353EE283F}"/>
                </c:ext>
              </c:extLst>
            </c:dLbl>
            <c:dLbl>
              <c:idx val="69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C-4630-4212-8D7D-B9F353EE283F}"/>
                </c:ext>
              </c:extLst>
            </c:dLbl>
            <c:dLbl>
              <c:idx val="69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D-4630-4212-8D7D-B9F353EE283F}"/>
                </c:ext>
              </c:extLst>
            </c:dLbl>
            <c:dLbl>
              <c:idx val="69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E-4630-4212-8D7D-B9F353EE283F}"/>
                </c:ext>
              </c:extLst>
            </c:dLbl>
            <c:dLbl>
              <c:idx val="69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F-4630-4212-8D7D-B9F353EE283F}"/>
                </c:ext>
              </c:extLst>
            </c:dLbl>
            <c:dLbl>
              <c:idx val="69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0-4630-4212-8D7D-B9F353EE283F}"/>
                </c:ext>
              </c:extLst>
            </c:dLbl>
            <c:dLbl>
              <c:idx val="69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1-4630-4212-8D7D-B9F353EE283F}"/>
                </c:ext>
              </c:extLst>
            </c:dLbl>
            <c:dLbl>
              <c:idx val="69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2-4630-4212-8D7D-B9F353EE283F}"/>
                </c:ext>
              </c:extLst>
            </c:dLbl>
            <c:dLbl>
              <c:idx val="69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3-4630-4212-8D7D-B9F353EE283F}"/>
                </c:ext>
              </c:extLst>
            </c:dLbl>
            <c:dLbl>
              <c:idx val="69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4-4630-4212-8D7D-B9F353EE283F}"/>
                </c:ext>
              </c:extLst>
            </c:dLbl>
            <c:dLbl>
              <c:idx val="69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5-4630-4212-8D7D-B9F353EE283F}"/>
                </c:ext>
              </c:extLst>
            </c:dLbl>
            <c:dLbl>
              <c:idx val="69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6-4630-4212-8D7D-B9F353EE283F}"/>
                </c:ext>
              </c:extLst>
            </c:dLbl>
            <c:dLbl>
              <c:idx val="69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7-4630-4212-8D7D-B9F353EE283F}"/>
                </c:ext>
              </c:extLst>
            </c:dLbl>
            <c:dLbl>
              <c:idx val="69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8-4630-4212-8D7D-B9F353EE283F}"/>
                </c:ext>
              </c:extLst>
            </c:dLbl>
            <c:dLbl>
              <c:idx val="70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9-4630-4212-8D7D-B9F353EE283F}"/>
                </c:ext>
              </c:extLst>
            </c:dLbl>
            <c:dLbl>
              <c:idx val="70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A-4630-4212-8D7D-B9F353EE283F}"/>
                </c:ext>
              </c:extLst>
            </c:dLbl>
            <c:dLbl>
              <c:idx val="70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B-4630-4212-8D7D-B9F353EE283F}"/>
                </c:ext>
              </c:extLst>
            </c:dLbl>
            <c:dLbl>
              <c:idx val="70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C-4630-4212-8D7D-B9F353EE283F}"/>
                </c:ext>
              </c:extLst>
            </c:dLbl>
            <c:dLbl>
              <c:idx val="70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D-4630-4212-8D7D-B9F353EE283F}"/>
                </c:ext>
              </c:extLst>
            </c:dLbl>
            <c:dLbl>
              <c:idx val="70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E-4630-4212-8D7D-B9F353EE283F}"/>
                </c:ext>
              </c:extLst>
            </c:dLbl>
            <c:dLbl>
              <c:idx val="70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F-4630-4212-8D7D-B9F353EE283F}"/>
                </c:ext>
              </c:extLst>
            </c:dLbl>
            <c:dLbl>
              <c:idx val="70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0-4630-4212-8D7D-B9F353EE283F}"/>
                </c:ext>
              </c:extLst>
            </c:dLbl>
            <c:dLbl>
              <c:idx val="70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1-4630-4212-8D7D-B9F353EE283F}"/>
                </c:ext>
              </c:extLst>
            </c:dLbl>
            <c:dLbl>
              <c:idx val="70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2-4630-4212-8D7D-B9F353EE283F}"/>
                </c:ext>
              </c:extLst>
            </c:dLbl>
            <c:dLbl>
              <c:idx val="70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3-4630-4212-8D7D-B9F353EE283F}"/>
                </c:ext>
              </c:extLst>
            </c:dLbl>
            <c:dLbl>
              <c:idx val="70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4-4630-4212-8D7D-B9F353EE283F}"/>
                </c:ext>
              </c:extLst>
            </c:dLbl>
            <c:dLbl>
              <c:idx val="70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5-4630-4212-8D7D-B9F353EE283F}"/>
                </c:ext>
              </c:extLst>
            </c:dLbl>
            <c:dLbl>
              <c:idx val="70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6-4630-4212-8D7D-B9F353EE283F}"/>
                </c:ext>
              </c:extLst>
            </c:dLbl>
            <c:dLbl>
              <c:idx val="70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7-4630-4212-8D7D-B9F353EE283F}"/>
                </c:ext>
              </c:extLst>
            </c:dLbl>
            <c:dLbl>
              <c:idx val="70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8-4630-4212-8D7D-B9F353EE283F}"/>
                </c:ext>
              </c:extLst>
            </c:dLbl>
            <c:dLbl>
              <c:idx val="70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9-4630-4212-8D7D-B9F353EE283F}"/>
                </c:ext>
              </c:extLst>
            </c:dLbl>
            <c:dLbl>
              <c:idx val="70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A-4630-4212-8D7D-B9F353EE283F}"/>
                </c:ext>
              </c:extLst>
            </c:dLbl>
            <c:dLbl>
              <c:idx val="70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B-4630-4212-8D7D-B9F353EE283F}"/>
                </c:ext>
              </c:extLst>
            </c:dLbl>
            <c:dLbl>
              <c:idx val="70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C-4630-4212-8D7D-B9F353EE283F}"/>
                </c:ext>
              </c:extLst>
            </c:dLbl>
            <c:dLbl>
              <c:idx val="70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D-4630-4212-8D7D-B9F353EE283F}"/>
                </c:ext>
              </c:extLst>
            </c:dLbl>
            <c:dLbl>
              <c:idx val="70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E-4630-4212-8D7D-B9F353EE283F}"/>
                </c:ext>
              </c:extLst>
            </c:dLbl>
            <c:dLbl>
              <c:idx val="70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F-4630-4212-8D7D-B9F353EE283F}"/>
                </c:ext>
              </c:extLst>
            </c:dLbl>
            <c:dLbl>
              <c:idx val="70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0-4630-4212-8D7D-B9F353EE283F}"/>
                </c:ext>
              </c:extLst>
            </c:dLbl>
            <c:dLbl>
              <c:idx val="70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1-4630-4212-8D7D-B9F353EE283F}"/>
                </c:ext>
              </c:extLst>
            </c:dLbl>
            <c:dLbl>
              <c:idx val="70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2-4630-4212-8D7D-B9F353EE283F}"/>
                </c:ext>
              </c:extLst>
            </c:dLbl>
            <c:dLbl>
              <c:idx val="70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3-4630-4212-8D7D-B9F353EE283F}"/>
                </c:ext>
              </c:extLst>
            </c:dLbl>
            <c:dLbl>
              <c:idx val="70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4-4630-4212-8D7D-B9F353EE283F}"/>
                </c:ext>
              </c:extLst>
            </c:dLbl>
            <c:dLbl>
              <c:idx val="70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5-4630-4212-8D7D-B9F353EE283F}"/>
                </c:ext>
              </c:extLst>
            </c:dLbl>
            <c:dLbl>
              <c:idx val="70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6-4630-4212-8D7D-B9F353EE283F}"/>
                </c:ext>
              </c:extLst>
            </c:dLbl>
            <c:dLbl>
              <c:idx val="70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7-4630-4212-8D7D-B9F353EE283F}"/>
                </c:ext>
              </c:extLst>
            </c:dLbl>
            <c:dLbl>
              <c:idx val="70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8-4630-4212-8D7D-B9F353EE283F}"/>
                </c:ext>
              </c:extLst>
            </c:dLbl>
            <c:dLbl>
              <c:idx val="70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9-4630-4212-8D7D-B9F353EE283F}"/>
                </c:ext>
              </c:extLst>
            </c:dLbl>
            <c:dLbl>
              <c:idx val="70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A-4630-4212-8D7D-B9F353EE283F}"/>
                </c:ext>
              </c:extLst>
            </c:dLbl>
            <c:dLbl>
              <c:idx val="70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B-4630-4212-8D7D-B9F353EE283F}"/>
                </c:ext>
              </c:extLst>
            </c:dLbl>
            <c:dLbl>
              <c:idx val="70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C-4630-4212-8D7D-B9F353EE283F}"/>
                </c:ext>
              </c:extLst>
            </c:dLbl>
            <c:dLbl>
              <c:idx val="70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D-4630-4212-8D7D-B9F353EE283F}"/>
                </c:ext>
              </c:extLst>
            </c:dLbl>
            <c:dLbl>
              <c:idx val="70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E-4630-4212-8D7D-B9F353EE283F}"/>
                </c:ext>
              </c:extLst>
            </c:dLbl>
            <c:dLbl>
              <c:idx val="70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F-4630-4212-8D7D-B9F353EE283F}"/>
                </c:ext>
              </c:extLst>
            </c:dLbl>
            <c:dLbl>
              <c:idx val="70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0-4630-4212-8D7D-B9F353EE283F}"/>
                </c:ext>
              </c:extLst>
            </c:dLbl>
            <c:dLbl>
              <c:idx val="70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1-4630-4212-8D7D-B9F353EE283F}"/>
                </c:ext>
              </c:extLst>
            </c:dLbl>
            <c:dLbl>
              <c:idx val="70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2-4630-4212-8D7D-B9F353EE283F}"/>
                </c:ext>
              </c:extLst>
            </c:dLbl>
            <c:dLbl>
              <c:idx val="70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3-4630-4212-8D7D-B9F353EE283F}"/>
                </c:ext>
              </c:extLst>
            </c:dLbl>
            <c:dLbl>
              <c:idx val="70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4-4630-4212-8D7D-B9F353EE283F}"/>
                </c:ext>
              </c:extLst>
            </c:dLbl>
            <c:dLbl>
              <c:idx val="70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5-4630-4212-8D7D-B9F353EE283F}"/>
                </c:ext>
              </c:extLst>
            </c:dLbl>
            <c:dLbl>
              <c:idx val="70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6-4630-4212-8D7D-B9F353EE283F}"/>
                </c:ext>
              </c:extLst>
            </c:dLbl>
            <c:dLbl>
              <c:idx val="70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7-4630-4212-8D7D-B9F353EE283F}"/>
                </c:ext>
              </c:extLst>
            </c:dLbl>
            <c:dLbl>
              <c:idx val="70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8-4630-4212-8D7D-B9F353EE283F}"/>
                </c:ext>
              </c:extLst>
            </c:dLbl>
            <c:dLbl>
              <c:idx val="70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9-4630-4212-8D7D-B9F353EE283F}"/>
                </c:ext>
              </c:extLst>
            </c:dLbl>
            <c:dLbl>
              <c:idx val="70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A-4630-4212-8D7D-B9F353EE283F}"/>
                </c:ext>
              </c:extLst>
            </c:dLbl>
            <c:dLbl>
              <c:idx val="70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B-4630-4212-8D7D-B9F353EE283F}"/>
                </c:ext>
              </c:extLst>
            </c:dLbl>
            <c:dLbl>
              <c:idx val="70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C-4630-4212-8D7D-B9F353EE283F}"/>
                </c:ext>
              </c:extLst>
            </c:dLbl>
            <c:dLbl>
              <c:idx val="70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D-4630-4212-8D7D-B9F353EE283F}"/>
                </c:ext>
              </c:extLst>
            </c:dLbl>
            <c:dLbl>
              <c:idx val="70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E-4630-4212-8D7D-B9F353EE283F}"/>
                </c:ext>
              </c:extLst>
            </c:dLbl>
            <c:dLbl>
              <c:idx val="70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F-4630-4212-8D7D-B9F353EE283F}"/>
                </c:ext>
              </c:extLst>
            </c:dLbl>
            <c:dLbl>
              <c:idx val="70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0-4630-4212-8D7D-B9F353EE283F}"/>
                </c:ext>
              </c:extLst>
            </c:dLbl>
            <c:dLbl>
              <c:idx val="70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1-4630-4212-8D7D-B9F353EE283F}"/>
                </c:ext>
              </c:extLst>
            </c:dLbl>
            <c:dLbl>
              <c:idx val="70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2-4630-4212-8D7D-B9F353EE283F}"/>
                </c:ext>
              </c:extLst>
            </c:dLbl>
            <c:dLbl>
              <c:idx val="70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3-4630-4212-8D7D-B9F353EE283F}"/>
                </c:ext>
              </c:extLst>
            </c:dLbl>
            <c:dLbl>
              <c:idx val="70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4-4630-4212-8D7D-B9F353EE283F}"/>
                </c:ext>
              </c:extLst>
            </c:dLbl>
            <c:dLbl>
              <c:idx val="70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5-4630-4212-8D7D-B9F353EE283F}"/>
                </c:ext>
              </c:extLst>
            </c:dLbl>
            <c:dLbl>
              <c:idx val="70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6-4630-4212-8D7D-B9F353EE283F}"/>
                </c:ext>
              </c:extLst>
            </c:dLbl>
            <c:dLbl>
              <c:idx val="70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7-4630-4212-8D7D-B9F353EE283F}"/>
                </c:ext>
              </c:extLst>
            </c:dLbl>
            <c:dLbl>
              <c:idx val="70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8-4630-4212-8D7D-B9F353EE283F}"/>
                </c:ext>
              </c:extLst>
            </c:dLbl>
            <c:dLbl>
              <c:idx val="70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9-4630-4212-8D7D-B9F353EE283F}"/>
                </c:ext>
              </c:extLst>
            </c:dLbl>
            <c:dLbl>
              <c:idx val="70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A-4630-4212-8D7D-B9F353EE283F}"/>
                </c:ext>
              </c:extLst>
            </c:dLbl>
            <c:dLbl>
              <c:idx val="70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B-4630-4212-8D7D-B9F353EE283F}"/>
                </c:ext>
              </c:extLst>
            </c:dLbl>
            <c:dLbl>
              <c:idx val="70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C-4630-4212-8D7D-B9F353EE283F}"/>
                </c:ext>
              </c:extLst>
            </c:dLbl>
            <c:dLbl>
              <c:idx val="70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D-4630-4212-8D7D-B9F353EE283F}"/>
                </c:ext>
              </c:extLst>
            </c:dLbl>
            <c:dLbl>
              <c:idx val="70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E-4630-4212-8D7D-B9F353EE283F}"/>
                </c:ext>
              </c:extLst>
            </c:dLbl>
            <c:dLbl>
              <c:idx val="70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F-4630-4212-8D7D-B9F353EE283F}"/>
                </c:ext>
              </c:extLst>
            </c:dLbl>
            <c:dLbl>
              <c:idx val="70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0-4630-4212-8D7D-B9F353EE283F}"/>
                </c:ext>
              </c:extLst>
            </c:dLbl>
            <c:dLbl>
              <c:idx val="70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1-4630-4212-8D7D-B9F353EE283F}"/>
                </c:ext>
              </c:extLst>
            </c:dLbl>
            <c:dLbl>
              <c:idx val="70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2-4630-4212-8D7D-B9F353EE283F}"/>
                </c:ext>
              </c:extLst>
            </c:dLbl>
            <c:dLbl>
              <c:idx val="70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3-4630-4212-8D7D-B9F353EE283F}"/>
                </c:ext>
              </c:extLst>
            </c:dLbl>
            <c:dLbl>
              <c:idx val="70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4-4630-4212-8D7D-B9F353EE283F}"/>
                </c:ext>
              </c:extLst>
            </c:dLbl>
            <c:dLbl>
              <c:idx val="70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5-4630-4212-8D7D-B9F353EE283F}"/>
                </c:ext>
              </c:extLst>
            </c:dLbl>
            <c:dLbl>
              <c:idx val="70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6-4630-4212-8D7D-B9F353EE283F}"/>
                </c:ext>
              </c:extLst>
            </c:dLbl>
            <c:dLbl>
              <c:idx val="70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7-4630-4212-8D7D-B9F353EE283F}"/>
                </c:ext>
              </c:extLst>
            </c:dLbl>
            <c:dLbl>
              <c:idx val="70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8-4630-4212-8D7D-B9F353EE283F}"/>
                </c:ext>
              </c:extLst>
            </c:dLbl>
            <c:dLbl>
              <c:idx val="70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9-4630-4212-8D7D-B9F353EE283F}"/>
                </c:ext>
              </c:extLst>
            </c:dLbl>
            <c:dLbl>
              <c:idx val="70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A-4630-4212-8D7D-B9F353EE283F}"/>
                </c:ext>
              </c:extLst>
            </c:dLbl>
            <c:dLbl>
              <c:idx val="70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B-4630-4212-8D7D-B9F353EE283F}"/>
                </c:ext>
              </c:extLst>
            </c:dLbl>
            <c:dLbl>
              <c:idx val="70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C-4630-4212-8D7D-B9F353EE283F}"/>
                </c:ext>
              </c:extLst>
            </c:dLbl>
            <c:dLbl>
              <c:idx val="70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D-4630-4212-8D7D-B9F353EE283F}"/>
                </c:ext>
              </c:extLst>
            </c:dLbl>
            <c:dLbl>
              <c:idx val="70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E-4630-4212-8D7D-B9F353EE283F}"/>
                </c:ext>
              </c:extLst>
            </c:dLbl>
            <c:dLbl>
              <c:idx val="70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F-4630-4212-8D7D-B9F353EE283F}"/>
                </c:ext>
              </c:extLst>
            </c:dLbl>
            <c:dLbl>
              <c:idx val="70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0-4630-4212-8D7D-B9F353EE283F}"/>
                </c:ext>
              </c:extLst>
            </c:dLbl>
            <c:dLbl>
              <c:idx val="70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1-4630-4212-8D7D-B9F353EE283F}"/>
                </c:ext>
              </c:extLst>
            </c:dLbl>
            <c:dLbl>
              <c:idx val="70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2-4630-4212-8D7D-B9F353EE283F}"/>
                </c:ext>
              </c:extLst>
            </c:dLbl>
            <c:dLbl>
              <c:idx val="70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3-4630-4212-8D7D-B9F353EE283F}"/>
                </c:ext>
              </c:extLst>
            </c:dLbl>
            <c:dLbl>
              <c:idx val="70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4-4630-4212-8D7D-B9F353EE283F}"/>
                </c:ext>
              </c:extLst>
            </c:dLbl>
            <c:dLbl>
              <c:idx val="70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5-4630-4212-8D7D-B9F353EE283F}"/>
                </c:ext>
              </c:extLst>
            </c:dLbl>
            <c:dLbl>
              <c:idx val="70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6-4630-4212-8D7D-B9F353EE283F}"/>
                </c:ext>
              </c:extLst>
            </c:dLbl>
            <c:dLbl>
              <c:idx val="70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7-4630-4212-8D7D-B9F353EE283F}"/>
                </c:ext>
              </c:extLst>
            </c:dLbl>
            <c:dLbl>
              <c:idx val="70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8-4630-4212-8D7D-B9F353EE283F}"/>
                </c:ext>
              </c:extLst>
            </c:dLbl>
            <c:dLbl>
              <c:idx val="70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9-4630-4212-8D7D-B9F353EE283F}"/>
                </c:ext>
              </c:extLst>
            </c:dLbl>
            <c:dLbl>
              <c:idx val="70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A-4630-4212-8D7D-B9F353EE283F}"/>
                </c:ext>
              </c:extLst>
            </c:dLbl>
            <c:dLbl>
              <c:idx val="70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B-4630-4212-8D7D-B9F353EE283F}"/>
                </c:ext>
              </c:extLst>
            </c:dLbl>
            <c:dLbl>
              <c:idx val="70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C-4630-4212-8D7D-B9F353EE283F}"/>
                </c:ext>
              </c:extLst>
            </c:dLbl>
            <c:dLbl>
              <c:idx val="71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D-4630-4212-8D7D-B9F353EE283F}"/>
                </c:ext>
              </c:extLst>
            </c:dLbl>
            <c:dLbl>
              <c:idx val="71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E-4630-4212-8D7D-B9F353EE283F}"/>
                </c:ext>
              </c:extLst>
            </c:dLbl>
            <c:dLbl>
              <c:idx val="71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F-4630-4212-8D7D-B9F353EE283F}"/>
                </c:ext>
              </c:extLst>
            </c:dLbl>
            <c:dLbl>
              <c:idx val="71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0-4630-4212-8D7D-B9F353EE283F}"/>
                </c:ext>
              </c:extLst>
            </c:dLbl>
            <c:dLbl>
              <c:idx val="71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1-4630-4212-8D7D-B9F353EE283F}"/>
                </c:ext>
              </c:extLst>
            </c:dLbl>
            <c:dLbl>
              <c:idx val="71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2-4630-4212-8D7D-B9F353EE283F}"/>
                </c:ext>
              </c:extLst>
            </c:dLbl>
            <c:dLbl>
              <c:idx val="71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3-4630-4212-8D7D-B9F353EE283F}"/>
                </c:ext>
              </c:extLst>
            </c:dLbl>
            <c:dLbl>
              <c:idx val="71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4-4630-4212-8D7D-B9F353EE283F}"/>
                </c:ext>
              </c:extLst>
            </c:dLbl>
            <c:dLbl>
              <c:idx val="71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5-4630-4212-8D7D-B9F353EE283F}"/>
                </c:ext>
              </c:extLst>
            </c:dLbl>
            <c:dLbl>
              <c:idx val="71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6-4630-4212-8D7D-B9F353EE283F}"/>
                </c:ext>
              </c:extLst>
            </c:dLbl>
            <c:dLbl>
              <c:idx val="71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7-4630-4212-8D7D-B9F353EE283F}"/>
                </c:ext>
              </c:extLst>
            </c:dLbl>
            <c:dLbl>
              <c:idx val="71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8-4630-4212-8D7D-B9F353EE283F}"/>
                </c:ext>
              </c:extLst>
            </c:dLbl>
            <c:dLbl>
              <c:idx val="71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9-4630-4212-8D7D-B9F353EE283F}"/>
                </c:ext>
              </c:extLst>
            </c:dLbl>
            <c:dLbl>
              <c:idx val="71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A-4630-4212-8D7D-B9F353EE283F}"/>
                </c:ext>
              </c:extLst>
            </c:dLbl>
            <c:dLbl>
              <c:idx val="71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B-4630-4212-8D7D-B9F353EE283F}"/>
                </c:ext>
              </c:extLst>
            </c:dLbl>
            <c:dLbl>
              <c:idx val="71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C-4630-4212-8D7D-B9F353EE283F}"/>
                </c:ext>
              </c:extLst>
            </c:dLbl>
            <c:dLbl>
              <c:idx val="71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D-4630-4212-8D7D-B9F353EE283F}"/>
                </c:ext>
              </c:extLst>
            </c:dLbl>
            <c:dLbl>
              <c:idx val="71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E-4630-4212-8D7D-B9F353EE283F}"/>
                </c:ext>
              </c:extLst>
            </c:dLbl>
            <c:dLbl>
              <c:idx val="71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F-4630-4212-8D7D-B9F353EE283F}"/>
                </c:ext>
              </c:extLst>
            </c:dLbl>
            <c:dLbl>
              <c:idx val="71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0-4630-4212-8D7D-B9F353EE283F}"/>
                </c:ext>
              </c:extLst>
            </c:dLbl>
            <c:dLbl>
              <c:idx val="71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1-4630-4212-8D7D-B9F353EE283F}"/>
                </c:ext>
              </c:extLst>
            </c:dLbl>
            <c:dLbl>
              <c:idx val="71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2-4630-4212-8D7D-B9F353EE283F}"/>
                </c:ext>
              </c:extLst>
            </c:dLbl>
            <c:dLbl>
              <c:idx val="71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3-4630-4212-8D7D-B9F353EE283F}"/>
                </c:ext>
              </c:extLst>
            </c:dLbl>
            <c:dLbl>
              <c:idx val="71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4-4630-4212-8D7D-B9F353EE283F}"/>
                </c:ext>
              </c:extLst>
            </c:dLbl>
            <c:dLbl>
              <c:idx val="71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5-4630-4212-8D7D-B9F353EE283F}"/>
                </c:ext>
              </c:extLst>
            </c:dLbl>
            <c:dLbl>
              <c:idx val="71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6-4630-4212-8D7D-B9F353EE283F}"/>
                </c:ext>
              </c:extLst>
            </c:dLbl>
            <c:dLbl>
              <c:idx val="71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7-4630-4212-8D7D-B9F353EE283F}"/>
                </c:ext>
              </c:extLst>
            </c:dLbl>
            <c:dLbl>
              <c:idx val="71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8-4630-4212-8D7D-B9F353EE283F}"/>
                </c:ext>
              </c:extLst>
            </c:dLbl>
            <c:dLbl>
              <c:idx val="71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9-4630-4212-8D7D-B9F353EE283F}"/>
                </c:ext>
              </c:extLst>
            </c:dLbl>
            <c:dLbl>
              <c:idx val="71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A-4630-4212-8D7D-B9F353EE283F}"/>
                </c:ext>
              </c:extLst>
            </c:dLbl>
            <c:dLbl>
              <c:idx val="71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B-4630-4212-8D7D-B9F353EE283F}"/>
                </c:ext>
              </c:extLst>
            </c:dLbl>
            <c:dLbl>
              <c:idx val="71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C-4630-4212-8D7D-B9F353EE283F}"/>
                </c:ext>
              </c:extLst>
            </c:dLbl>
            <c:dLbl>
              <c:idx val="71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D-4630-4212-8D7D-B9F353EE283F}"/>
                </c:ext>
              </c:extLst>
            </c:dLbl>
            <c:dLbl>
              <c:idx val="71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E-4630-4212-8D7D-B9F353EE283F}"/>
                </c:ext>
              </c:extLst>
            </c:dLbl>
            <c:dLbl>
              <c:idx val="71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F-4630-4212-8D7D-B9F353EE283F}"/>
                </c:ext>
              </c:extLst>
            </c:dLbl>
            <c:dLbl>
              <c:idx val="71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0-4630-4212-8D7D-B9F353EE283F}"/>
                </c:ext>
              </c:extLst>
            </c:dLbl>
            <c:dLbl>
              <c:idx val="71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1-4630-4212-8D7D-B9F353EE283F}"/>
                </c:ext>
              </c:extLst>
            </c:dLbl>
            <c:dLbl>
              <c:idx val="71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2-4630-4212-8D7D-B9F353EE283F}"/>
                </c:ext>
              </c:extLst>
            </c:dLbl>
            <c:dLbl>
              <c:idx val="71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3-4630-4212-8D7D-B9F353EE283F}"/>
                </c:ext>
              </c:extLst>
            </c:dLbl>
            <c:dLbl>
              <c:idx val="71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4-4630-4212-8D7D-B9F353EE283F}"/>
                </c:ext>
              </c:extLst>
            </c:dLbl>
            <c:dLbl>
              <c:idx val="71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5-4630-4212-8D7D-B9F353EE283F}"/>
                </c:ext>
              </c:extLst>
            </c:dLbl>
            <c:dLbl>
              <c:idx val="71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6-4630-4212-8D7D-B9F353EE283F}"/>
                </c:ext>
              </c:extLst>
            </c:dLbl>
            <c:dLbl>
              <c:idx val="71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7-4630-4212-8D7D-B9F353EE283F}"/>
                </c:ext>
              </c:extLst>
            </c:dLbl>
            <c:dLbl>
              <c:idx val="71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8-4630-4212-8D7D-B9F353EE283F}"/>
                </c:ext>
              </c:extLst>
            </c:dLbl>
            <c:dLbl>
              <c:idx val="71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9-4630-4212-8D7D-B9F353EE283F}"/>
                </c:ext>
              </c:extLst>
            </c:dLbl>
            <c:dLbl>
              <c:idx val="71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A-4630-4212-8D7D-B9F353EE283F}"/>
                </c:ext>
              </c:extLst>
            </c:dLbl>
            <c:dLbl>
              <c:idx val="71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B-4630-4212-8D7D-B9F353EE283F}"/>
                </c:ext>
              </c:extLst>
            </c:dLbl>
            <c:dLbl>
              <c:idx val="71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C-4630-4212-8D7D-B9F353EE283F}"/>
                </c:ext>
              </c:extLst>
            </c:dLbl>
            <c:dLbl>
              <c:idx val="71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D-4630-4212-8D7D-B9F353EE283F}"/>
                </c:ext>
              </c:extLst>
            </c:dLbl>
            <c:dLbl>
              <c:idx val="71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E-4630-4212-8D7D-B9F353EE283F}"/>
                </c:ext>
              </c:extLst>
            </c:dLbl>
            <c:dLbl>
              <c:idx val="71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F-4630-4212-8D7D-B9F353EE283F}"/>
                </c:ext>
              </c:extLst>
            </c:dLbl>
            <c:dLbl>
              <c:idx val="71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0-4630-4212-8D7D-B9F353EE283F}"/>
                </c:ext>
              </c:extLst>
            </c:dLbl>
            <c:dLbl>
              <c:idx val="71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1-4630-4212-8D7D-B9F353EE283F}"/>
                </c:ext>
              </c:extLst>
            </c:dLbl>
            <c:dLbl>
              <c:idx val="71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2-4630-4212-8D7D-B9F353EE283F}"/>
                </c:ext>
              </c:extLst>
            </c:dLbl>
            <c:dLbl>
              <c:idx val="71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3-4630-4212-8D7D-B9F353EE283F}"/>
                </c:ext>
              </c:extLst>
            </c:dLbl>
            <c:dLbl>
              <c:idx val="71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4-4630-4212-8D7D-B9F353EE283F}"/>
                </c:ext>
              </c:extLst>
            </c:dLbl>
            <c:dLbl>
              <c:idx val="71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5-4630-4212-8D7D-B9F353EE283F}"/>
                </c:ext>
              </c:extLst>
            </c:dLbl>
            <c:dLbl>
              <c:idx val="71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6-4630-4212-8D7D-B9F353EE283F}"/>
                </c:ext>
              </c:extLst>
            </c:dLbl>
            <c:dLbl>
              <c:idx val="71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7-4630-4212-8D7D-B9F353EE283F}"/>
                </c:ext>
              </c:extLst>
            </c:dLbl>
            <c:dLbl>
              <c:idx val="71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8-4630-4212-8D7D-B9F353EE283F}"/>
                </c:ext>
              </c:extLst>
            </c:dLbl>
            <c:dLbl>
              <c:idx val="71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9-4630-4212-8D7D-B9F353EE283F}"/>
                </c:ext>
              </c:extLst>
            </c:dLbl>
            <c:dLbl>
              <c:idx val="71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A-4630-4212-8D7D-B9F353EE283F}"/>
                </c:ext>
              </c:extLst>
            </c:dLbl>
            <c:dLbl>
              <c:idx val="71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B-4630-4212-8D7D-B9F353EE283F}"/>
                </c:ext>
              </c:extLst>
            </c:dLbl>
            <c:dLbl>
              <c:idx val="71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C-4630-4212-8D7D-B9F353EE283F}"/>
                </c:ext>
              </c:extLst>
            </c:dLbl>
            <c:dLbl>
              <c:idx val="71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D-4630-4212-8D7D-B9F353EE283F}"/>
                </c:ext>
              </c:extLst>
            </c:dLbl>
            <c:dLbl>
              <c:idx val="71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E-4630-4212-8D7D-B9F353EE283F}"/>
                </c:ext>
              </c:extLst>
            </c:dLbl>
            <c:dLbl>
              <c:idx val="71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F-4630-4212-8D7D-B9F353EE283F}"/>
                </c:ext>
              </c:extLst>
            </c:dLbl>
            <c:dLbl>
              <c:idx val="71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0-4630-4212-8D7D-B9F353EE283F}"/>
                </c:ext>
              </c:extLst>
            </c:dLbl>
            <c:dLbl>
              <c:idx val="71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1-4630-4212-8D7D-B9F353EE283F}"/>
                </c:ext>
              </c:extLst>
            </c:dLbl>
            <c:dLbl>
              <c:idx val="71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2-4630-4212-8D7D-B9F353EE283F}"/>
                </c:ext>
              </c:extLst>
            </c:dLbl>
            <c:dLbl>
              <c:idx val="71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3-4630-4212-8D7D-B9F353EE283F}"/>
                </c:ext>
              </c:extLst>
            </c:dLbl>
            <c:dLbl>
              <c:idx val="71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4-4630-4212-8D7D-B9F353EE283F}"/>
                </c:ext>
              </c:extLst>
            </c:dLbl>
            <c:dLbl>
              <c:idx val="71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5-4630-4212-8D7D-B9F353EE283F}"/>
                </c:ext>
              </c:extLst>
            </c:dLbl>
            <c:dLbl>
              <c:idx val="71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6-4630-4212-8D7D-B9F353EE283F}"/>
                </c:ext>
              </c:extLst>
            </c:dLbl>
            <c:dLbl>
              <c:idx val="71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7-4630-4212-8D7D-B9F353EE283F}"/>
                </c:ext>
              </c:extLst>
            </c:dLbl>
            <c:dLbl>
              <c:idx val="71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8-4630-4212-8D7D-B9F353EE283F}"/>
                </c:ext>
              </c:extLst>
            </c:dLbl>
            <c:dLbl>
              <c:idx val="71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9-4630-4212-8D7D-B9F353EE283F}"/>
                </c:ext>
              </c:extLst>
            </c:dLbl>
            <c:dLbl>
              <c:idx val="71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A-4630-4212-8D7D-B9F353EE283F}"/>
                </c:ext>
              </c:extLst>
            </c:dLbl>
            <c:dLbl>
              <c:idx val="71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B-4630-4212-8D7D-B9F353EE283F}"/>
                </c:ext>
              </c:extLst>
            </c:dLbl>
            <c:dLbl>
              <c:idx val="71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C-4630-4212-8D7D-B9F353EE283F}"/>
                </c:ext>
              </c:extLst>
            </c:dLbl>
            <c:dLbl>
              <c:idx val="71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D-4630-4212-8D7D-B9F353EE283F}"/>
                </c:ext>
              </c:extLst>
            </c:dLbl>
            <c:dLbl>
              <c:idx val="71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E-4630-4212-8D7D-B9F353EE283F}"/>
                </c:ext>
              </c:extLst>
            </c:dLbl>
            <c:dLbl>
              <c:idx val="71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F-4630-4212-8D7D-B9F353EE283F}"/>
                </c:ext>
              </c:extLst>
            </c:dLbl>
            <c:dLbl>
              <c:idx val="71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0-4630-4212-8D7D-B9F353EE283F}"/>
                </c:ext>
              </c:extLst>
            </c:dLbl>
            <c:dLbl>
              <c:idx val="71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1-4630-4212-8D7D-B9F353EE283F}"/>
                </c:ext>
              </c:extLst>
            </c:dLbl>
            <c:dLbl>
              <c:idx val="71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2-4630-4212-8D7D-B9F353EE283F}"/>
                </c:ext>
              </c:extLst>
            </c:dLbl>
            <c:dLbl>
              <c:idx val="71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3-4630-4212-8D7D-B9F353EE283F}"/>
                </c:ext>
              </c:extLst>
            </c:dLbl>
            <c:dLbl>
              <c:idx val="71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4-4630-4212-8D7D-B9F353EE283F}"/>
                </c:ext>
              </c:extLst>
            </c:dLbl>
            <c:dLbl>
              <c:idx val="71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5-4630-4212-8D7D-B9F353EE283F}"/>
                </c:ext>
              </c:extLst>
            </c:dLbl>
            <c:dLbl>
              <c:idx val="71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6-4630-4212-8D7D-B9F353EE283F}"/>
                </c:ext>
              </c:extLst>
            </c:dLbl>
            <c:dLbl>
              <c:idx val="71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7-4630-4212-8D7D-B9F353EE283F}"/>
                </c:ext>
              </c:extLst>
            </c:dLbl>
            <c:dLbl>
              <c:idx val="71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8-4630-4212-8D7D-B9F353EE283F}"/>
                </c:ext>
              </c:extLst>
            </c:dLbl>
            <c:dLbl>
              <c:idx val="71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9-4630-4212-8D7D-B9F353EE283F}"/>
                </c:ext>
              </c:extLst>
            </c:dLbl>
            <c:dLbl>
              <c:idx val="71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A-4630-4212-8D7D-B9F353EE283F}"/>
                </c:ext>
              </c:extLst>
            </c:dLbl>
            <c:dLbl>
              <c:idx val="71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B-4630-4212-8D7D-B9F353EE283F}"/>
                </c:ext>
              </c:extLst>
            </c:dLbl>
            <c:dLbl>
              <c:idx val="71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C-4630-4212-8D7D-B9F353EE283F}"/>
                </c:ext>
              </c:extLst>
            </c:dLbl>
            <c:dLbl>
              <c:idx val="71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D-4630-4212-8D7D-B9F353EE283F}"/>
                </c:ext>
              </c:extLst>
            </c:dLbl>
            <c:dLbl>
              <c:idx val="71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E-4630-4212-8D7D-B9F353EE283F}"/>
                </c:ext>
              </c:extLst>
            </c:dLbl>
            <c:dLbl>
              <c:idx val="71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F-4630-4212-8D7D-B9F353EE283F}"/>
                </c:ext>
              </c:extLst>
            </c:dLbl>
            <c:dLbl>
              <c:idx val="71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0-4630-4212-8D7D-B9F353EE283F}"/>
                </c:ext>
              </c:extLst>
            </c:dLbl>
            <c:dLbl>
              <c:idx val="72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1-4630-4212-8D7D-B9F353EE283F}"/>
                </c:ext>
              </c:extLst>
            </c:dLbl>
            <c:dLbl>
              <c:idx val="72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2-4630-4212-8D7D-B9F353EE283F}"/>
                </c:ext>
              </c:extLst>
            </c:dLbl>
            <c:dLbl>
              <c:idx val="72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3-4630-4212-8D7D-B9F353EE283F}"/>
                </c:ext>
              </c:extLst>
            </c:dLbl>
            <c:dLbl>
              <c:idx val="72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4-4630-4212-8D7D-B9F353EE283F}"/>
                </c:ext>
              </c:extLst>
            </c:dLbl>
            <c:dLbl>
              <c:idx val="72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5-4630-4212-8D7D-B9F353EE283F}"/>
                </c:ext>
              </c:extLst>
            </c:dLbl>
            <c:dLbl>
              <c:idx val="72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6-4630-4212-8D7D-B9F353EE283F}"/>
                </c:ext>
              </c:extLst>
            </c:dLbl>
            <c:dLbl>
              <c:idx val="72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7-4630-4212-8D7D-B9F353EE283F}"/>
                </c:ext>
              </c:extLst>
            </c:dLbl>
            <c:dLbl>
              <c:idx val="72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8-4630-4212-8D7D-B9F353EE283F}"/>
                </c:ext>
              </c:extLst>
            </c:dLbl>
            <c:dLbl>
              <c:idx val="72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9-4630-4212-8D7D-B9F353EE283F}"/>
                </c:ext>
              </c:extLst>
            </c:dLbl>
            <c:dLbl>
              <c:idx val="72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A-4630-4212-8D7D-B9F353EE283F}"/>
                </c:ext>
              </c:extLst>
            </c:dLbl>
            <c:dLbl>
              <c:idx val="72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B-4630-4212-8D7D-B9F353EE283F}"/>
                </c:ext>
              </c:extLst>
            </c:dLbl>
            <c:dLbl>
              <c:idx val="72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C-4630-4212-8D7D-B9F353EE283F}"/>
                </c:ext>
              </c:extLst>
            </c:dLbl>
            <c:dLbl>
              <c:idx val="72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D-4630-4212-8D7D-B9F353EE283F}"/>
                </c:ext>
              </c:extLst>
            </c:dLbl>
            <c:dLbl>
              <c:idx val="72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E-4630-4212-8D7D-B9F353EE283F}"/>
                </c:ext>
              </c:extLst>
            </c:dLbl>
            <c:dLbl>
              <c:idx val="72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F-4630-4212-8D7D-B9F353EE283F}"/>
                </c:ext>
              </c:extLst>
            </c:dLbl>
            <c:dLbl>
              <c:idx val="72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0-4630-4212-8D7D-B9F353EE283F}"/>
                </c:ext>
              </c:extLst>
            </c:dLbl>
            <c:dLbl>
              <c:idx val="72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1-4630-4212-8D7D-B9F353EE283F}"/>
                </c:ext>
              </c:extLst>
            </c:dLbl>
            <c:dLbl>
              <c:idx val="72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2-4630-4212-8D7D-B9F353EE283F}"/>
                </c:ext>
              </c:extLst>
            </c:dLbl>
            <c:dLbl>
              <c:idx val="72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3-4630-4212-8D7D-B9F353EE283F}"/>
                </c:ext>
              </c:extLst>
            </c:dLbl>
            <c:dLbl>
              <c:idx val="72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4-4630-4212-8D7D-B9F353EE283F}"/>
                </c:ext>
              </c:extLst>
            </c:dLbl>
            <c:dLbl>
              <c:idx val="72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5-4630-4212-8D7D-B9F353EE283F}"/>
                </c:ext>
              </c:extLst>
            </c:dLbl>
            <c:dLbl>
              <c:idx val="72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6-4630-4212-8D7D-B9F353EE283F}"/>
                </c:ext>
              </c:extLst>
            </c:dLbl>
            <c:dLbl>
              <c:idx val="72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7-4630-4212-8D7D-B9F353EE283F}"/>
                </c:ext>
              </c:extLst>
            </c:dLbl>
            <c:dLbl>
              <c:idx val="72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8-4630-4212-8D7D-B9F353EE283F}"/>
                </c:ext>
              </c:extLst>
            </c:dLbl>
            <c:dLbl>
              <c:idx val="72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9-4630-4212-8D7D-B9F353EE283F}"/>
                </c:ext>
              </c:extLst>
            </c:dLbl>
            <c:dLbl>
              <c:idx val="72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A-4630-4212-8D7D-B9F353EE283F}"/>
                </c:ext>
              </c:extLst>
            </c:dLbl>
            <c:dLbl>
              <c:idx val="72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B-4630-4212-8D7D-B9F353EE283F}"/>
                </c:ext>
              </c:extLst>
            </c:dLbl>
            <c:dLbl>
              <c:idx val="72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C-4630-4212-8D7D-B9F353EE283F}"/>
                </c:ext>
              </c:extLst>
            </c:dLbl>
            <c:dLbl>
              <c:idx val="72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D-4630-4212-8D7D-B9F353EE283F}"/>
                </c:ext>
              </c:extLst>
            </c:dLbl>
            <c:dLbl>
              <c:idx val="72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E-4630-4212-8D7D-B9F353EE283F}"/>
                </c:ext>
              </c:extLst>
            </c:dLbl>
            <c:dLbl>
              <c:idx val="72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F-4630-4212-8D7D-B9F353EE283F}"/>
                </c:ext>
              </c:extLst>
            </c:dLbl>
            <c:dLbl>
              <c:idx val="72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0-4630-4212-8D7D-B9F353EE283F}"/>
                </c:ext>
              </c:extLst>
            </c:dLbl>
            <c:dLbl>
              <c:idx val="72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1-4630-4212-8D7D-B9F353EE283F}"/>
                </c:ext>
              </c:extLst>
            </c:dLbl>
            <c:dLbl>
              <c:idx val="72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2-4630-4212-8D7D-B9F353EE283F}"/>
                </c:ext>
              </c:extLst>
            </c:dLbl>
            <c:dLbl>
              <c:idx val="72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3-4630-4212-8D7D-B9F353EE283F}"/>
                </c:ext>
              </c:extLst>
            </c:dLbl>
            <c:dLbl>
              <c:idx val="72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4-4630-4212-8D7D-B9F353EE283F}"/>
                </c:ext>
              </c:extLst>
            </c:dLbl>
            <c:dLbl>
              <c:idx val="72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5-4630-4212-8D7D-B9F353EE283F}"/>
                </c:ext>
              </c:extLst>
            </c:dLbl>
            <c:dLbl>
              <c:idx val="72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6-4630-4212-8D7D-B9F353EE283F}"/>
                </c:ext>
              </c:extLst>
            </c:dLbl>
            <c:dLbl>
              <c:idx val="72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7-4630-4212-8D7D-B9F353EE283F}"/>
                </c:ext>
              </c:extLst>
            </c:dLbl>
            <c:dLbl>
              <c:idx val="72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8-4630-4212-8D7D-B9F353EE283F}"/>
                </c:ext>
              </c:extLst>
            </c:dLbl>
            <c:dLbl>
              <c:idx val="72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9-4630-4212-8D7D-B9F353EE283F}"/>
                </c:ext>
              </c:extLst>
            </c:dLbl>
            <c:dLbl>
              <c:idx val="72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A-4630-4212-8D7D-B9F353EE283F}"/>
                </c:ext>
              </c:extLst>
            </c:dLbl>
            <c:dLbl>
              <c:idx val="72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B-4630-4212-8D7D-B9F353EE283F}"/>
                </c:ext>
              </c:extLst>
            </c:dLbl>
            <c:dLbl>
              <c:idx val="72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C-4630-4212-8D7D-B9F353EE283F}"/>
                </c:ext>
              </c:extLst>
            </c:dLbl>
            <c:dLbl>
              <c:idx val="72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D-4630-4212-8D7D-B9F353EE283F}"/>
                </c:ext>
              </c:extLst>
            </c:dLbl>
            <c:dLbl>
              <c:idx val="72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E-4630-4212-8D7D-B9F353EE283F}"/>
                </c:ext>
              </c:extLst>
            </c:dLbl>
            <c:dLbl>
              <c:idx val="72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F-4630-4212-8D7D-B9F353EE283F}"/>
                </c:ext>
              </c:extLst>
            </c:dLbl>
            <c:dLbl>
              <c:idx val="72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0-4630-4212-8D7D-B9F353EE283F}"/>
                </c:ext>
              </c:extLst>
            </c:dLbl>
            <c:dLbl>
              <c:idx val="72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1-4630-4212-8D7D-B9F353EE283F}"/>
                </c:ext>
              </c:extLst>
            </c:dLbl>
            <c:dLbl>
              <c:idx val="72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2-4630-4212-8D7D-B9F353EE283F}"/>
                </c:ext>
              </c:extLst>
            </c:dLbl>
            <c:dLbl>
              <c:idx val="72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3-4630-4212-8D7D-B9F353EE283F}"/>
                </c:ext>
              </c:extLst>
            </c:dLbl>
            <c:dLbl>
              <c:idx val="72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4-4630-4212-8D7D-B9F353EE283F}"/>
                </c:ext>
              </c:extLst>
            </c:dLbl>
            <c:dLbl>
              <c:idx val="72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5-4630-4212-8D7D-B9F353EE283F}"/>
                </c:ext>
              </c:extLst>
            </c:dLbl>
            <c:dLbl>
              <c:idx val="72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6-4630-4212-8D7D-B9F353EE283F}"/>
                </c:ext>
              </c:extLst>
            </c:dLbl>
            <c:dLbl>
              <c:idx val="72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7-4630-4212-8D7D-B9F353EE283F}"/>
                </c:ext>
              </c:extLst>
            </c:dLbl>
            <c:dLbl>
              <c:idx val="72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8-4630-4212-8D7D-B9F353EE283F}"/>
                </c:ext>
              </c:extLst>
            </c:dLbl>
            <c:dLbl>
              <c:idx val="72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9-4630-4212-8D7D-B9F353EE283F}"/>
                </c:ext>
              </c:extLst>
            </c:dLbl>
            <c:dLbl>
              <c:idx val="72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A-4630-4212-8D7D-B9F353EE283F}"/>
                </c:ext>
              </c:extLst>
            </c:dLbl>
            <c:dLbl>
              <c:idx val="72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B-4630-4212-8D7D-B9F353EE283F}"/>
                </c:ext>
              </c:extLst>
            </c:dLbl>
            <c:dLbl>
              <c:idx val="72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C-4630-4212-8D7D-B9F353EE283F}"/>
                </c:ext>
              </c:extLst>
            </c:dLbl>
            <c:dLbl>
              <c:idx val="72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D-4630-4212-8D7D-B9F353EE283F}"/>
                </c:ext>
              </c:extLst>
            </c:dLbl>
            <c:dLbl>
              <c:idx val="72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E-4630-4212-8D7D-B9F353EE283F}"/>
                </c:ext>
              </c:extLst>
            </c:dLbl>
            <c:dLbl>
              <c:idx val="72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F-4630-4212-8D7D-B9F353EE283F}"/>
                </c:ext>
              </c:extLst>
            </c:dLbl>
            <c:dLbl>
              <c:idx val="72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0-4630-4212-8D7D-B9F353EE283F}"/>
                </c:ext>
              </c:extLst>
            </c:dLbl>
            <c:dLbl>
              <c:idx val="72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1-4630-4212-8D7D-B9F353EE283F}"/>
                </c:ext>
              </c:extLst>
            </c:dLbl>
            <c:dLbl>
              <c:idx val="72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2-4630-4212-8D7D-B9F353EE283F}"/>
                </c:ext>
              </c:extLst>
            </c:dLbl>
            <c:dLbl>
              <c:idx val="72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3-4630-4212-8D7D-B9F353EE283F}"/>
                </c:ext>
              </c:extLst>
            </c:dLbl>
            <c:dLbl>
              <c:idx val="72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4-4630-4212-8D7D-B9F353EE283F}"/>
                </c:ext>
              </c:extLst>
            </c:dLbl>
            <c:dLbl>
              <c:idx val="72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5-4630-4212-8D7D-B9F353EE283F}"/>
                </c:ext>
              </c:extLst>
            </c:dLbl>
            <c:dLbl>
              <c:idx val="72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6-4630-4212-8D7D-B9F353EE283F}"/>
                </c:ext>
              </c:extLst>
            </c:dLbl>
            <c:dLbl>
              <c:idx val="72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7-4630-4212-8D7D-B9F353EE283F}"/>
                </c:ext>
              </c:extLst>
            </c:dLbl>
            <c:dLbl>
              <c:idx val="72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8-4630-4212-8D7D-B9F353EE283F}"/>
                </c:ext>
              </c:extLst>
            </c:dLbl>
            <c:dLbl>
              <c:idx val="72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9-4630-4212-8D7D-B9F353EE283F}"/>
                </c:ext>
              </c:extLst>
            </c:dLbl>
            <c:dLbl>
              <c:idx val="72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A-4630-4212-8D7D-B9F353EE283F}"/>
                </c:ext>
              </c:extLst>
            </c:dLbl>
            <c:dLbl>
              <c:idx val="72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B-4630-4212-8D7D-B9F353EE283F}"/>
                </c:ext>
              </c:extLst>
            </c:dLbl>
            <c:dLbl>
              <c:idx val="72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C-4630-4212-8D7D-B9F353EE283F}"/>
                </c:ext>
              </c:extLst>
            </c:dLbl>
            <c:dLbl>
              <c:idx val="72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D-4630-4212-8D7D-B9F353EE283F}"/>
                </c:ext>
              </c:extLst>
            </c:dLbl>
            <c:dLbl>
              <c:idx val="72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E-4630-4212-8D7D-B9F353EE283F}"/>
                </c:ext>
              </c:extLst>
            </c:dLbl>
            <c:dLbl>
              <c:idx val="72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F-4630-4212-8D7D-B9F353EE283F}"/>
                </c:ext>
              </c:extLst>
            </c:dLbl>
            <c:dLbl>
              <c:idx val="72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0-4630-4212-8D7D-B9F353EE283F}"/>
                </c:ext>
              </c:extLst>
            </c:dLbl>
            <c:dLbl>
              <c:idx val="72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1-4630-4212-8D7D-B9F353EE283F}"/>
                </c:ext>
              </c:extLst>
            </c:dLbl>
            <c:dLbl>
              <c:idx val="72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2-4630-4212-8D7D-B9F353EE283F}"/>
                </c:ext>
              </c:extLst>
            </c:dLbl>
            <c:dLbl>
              <c:idx val="72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3-4630-4212-8D7D-B9F353EE283F}"/>
                </c:ext>
              </c:extLst>
            </c:dLbl>
            <c:dLbl>
              <c:idx val="72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4-4630-4212-8D7D-B9F353EE283F}"/>
                </c:ext>
              </c:extLst>
            </c:dLbl>
            <c:dLbl>
              <c:idx val="72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5-4630-4212-8D7D-B9F353EE283F}"/>
                </c:ext>
              </c:extLst>
            </c:dLbl>
            <c:dLbl>
              <c:idx val="72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6-4630-4212-8D7D-B9F353EE283F}"/>
                </c:ext>
              </c:extLst>
            </c:dLbl>
            <c:dLbl>
              <c:idx val="72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7-4630-4212-8D7D-B9F353EE283F}"/>
                </c:ext>
              </c:extLst>
            </c:dLbl>
            <c:dLbl>
              <c:idx val="72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8-4630-4212-8D7D-B9F353EE283F}"/>
                </c:ext>
              </c:extLst>
            </c:dLbl>
            <c:dLbl>
              <c:idx val="72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9-4630-4212-8D7D-B9F353EE283F}"/>
                </c:ext>
              </c:extLst>
            </c:dLbl>
            <c:dLbl>
              <c:idx val="72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A-4630-4212-8D7D-B9F353EE283F}"/>
                </c:ext>
              </c:extLst>
            </c:dLbl>
            <c:dLbl>
              <c:idx val="72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B-4630-4212-8D7D-B9F353EE283F}"/>
                </c:ext>
              </c:extLst>
            </c:dLbl>
            <c:dLbl>
              <c:idx val="72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C-4630-4212-8D7D-B9F353EE283F}"/>
                </c:ext>
              </c:extLst>
            </c:dLbl>
            <c:dLbl>
              <c:idx val="72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D-4630-4212-8D7D-B9F353EE283F}"/>
                </c:ext>
              </c:extLst>
            </c:dLbl>
            <c:dLbl>
              <c:idx val="72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E-4630-4212-8D7D-B9F353EE283F}"/>
                </c:ext>
              </c:extLst>
            </c:dLbl>
            <c:dLbl>
              <c:idx val="72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F-4630-4212-8D7D-B9F353EE283F}"/>
                </c:ext>
              </c:extLst>
            </c:dLbl>
            <c:dLbl>
              <c:idx val="72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0-4630-4212-8D7D-B9F353EE283F}"/>
                </c:ext>
              </c:extLst>
            </c:dLbl>
            <c:dLbl>
              <c:idx val="72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1-4630-4212-8D7D-B9F353EE283F}"/>
                </c:ext>
              </c:extLst>
            </c:dLbl>
            <c:dLbl>
              <c:idx val="72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2-4630-4212-8D7D-B9F353EE283F}"/>
                </c:ext>
              </c:extLst>
            </c:dLbl>
            <c:dLbl>
              <c:idx val="72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3-4630-4212-8D7D-B9F353EE283F}"/>
                </c:ext>
              </c:extLst>
            </c:dLbl>
            <c:dLbl>
              <c:idx val="72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4-4630-4212-8D7D-B9F353EE283F}"/>
                </c:ext>
              </c:extLst>
            </c:dLbl>
            <c:dLbl>
              <c:idx val="73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5-4630-4212-8D7D-B9F353EE283F}"/>
                </c:ext>
              </c:extLst>
            </c:dLbl>
            <c:dLbl>
              <c:idx val="73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6-4630-4212-8D7D-B9F353EE283F}"/>
                </c:ext>
              </c:extLst>
            </c:dLbl>
            <c:dLbl>
              <c:idx val="73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7-4630-4212-8D7D-B9F353EE283F}"/>
                </c:ext>
              </c:extLst>
            </c:dLbl>
            <c:dLbl>
              <c:idx val="73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8-4630-4212-8D7D-B9F353EE283F}"/>
                </c:ext>
              </c:extLst>
            </c:dLbl>
            <c:dLbl>
              <c:idx val="73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9-4630-4212-8D7D-B9F353EE283F}"/>
                </c:ext>
              </c:extLst>
            </c:dLbl>
            <c:dLbl>
              <c:idx val="73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A-4630-4212-8D7D-B9F353EE283F}"/>
                </c:ext>
              </c:extLst>
            </c:dLbl>
            <c:dLbl>
              <c:idx val="73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B-4630-4212-8D7D-B9F353EE283F}"/>
                </c:ext>
              </c:extLst>
            </c:dLbl>
            <c:dLbl>
              <c:idx val="73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C-4630-4212-8D7D-B9F353EE283F}"/>
                </c:ext>
              </c:extLst>
            </c:dLbl>
            <c:dLbl>
              <c:idx val="73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D-4630-4212-8D7D-B9F353EE283F}"/>
                </c:ext>
              </c:extLst>
            </c:dLbl>
            <c:dLbl>
              <c:idx val="73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E-4630-4212-8D7D-B9F353EE283F}"/>
                </c:ext>
              </c:extLst>
            </c:dLbl>
            <c:dLbl>
              <c:idx val="73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F-4630-4212-8D7D-B9F353EE283F}"/>
                </c:ext>
              </c:extLst>
            </c:dLbl>
            <c:dLbl>
              <c:idx val="73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0-4630-4212-8D7D-B9F353EE283F}"/>
                </c:ext>
              </c:extLst>
            </c:dLbl>
            <c:dLbl>
              <c:idx val="73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1-4630-4212-8D7D-B9F353EE283F}"/>
                </c:ext>
              </c:extLst>
            </c:dLbl>
            <c:dLbl>
              <c:idx val="73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2-4630-4212-8D7D-B9F353EE283F}"/>
                </c:ext>
              </c:extLst>
            </c:dLbl>
            <c:dLbl>
              <c:idx val="73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3-4630-4212-8D7D-B9F353EE283F}"/>
                </c:ext>
              </c:extLst>
            </c:dLbl>
            <c:dLbl>
              <c:idx val="73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4-4630-4212-8D7D-B9F353EE283F}"/>
                </c:ext>
              </c:extLst>
            </c:dLbl>
            <c:dLbl>
              <c:idx val="73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5-4630-4212-8D7D-B9F353EE283F}"/>
                </c:ext>
              </c:extLst>
            </c:dLbl>
            <c:dLbl>
              <c:idx val="73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6-4630-4212-8D7D-B9F353EE283F}"/>
                </c:ext>
              </c:extLst>
            </c:dLbl>
            <c:dLbl>
              <c:idx val="73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7-4630-4212-8D7D-B9F353EE283F}"/>
                </c:ext>
              </c:extLst>
            </c:dLbl>
            <c:dLbl>
              <c:idx val="73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8-4630-4212-8D7D-B9F353EE283F}"/>
                </c:ext>
              </c:extLst>
            </c:dLbl>
            <c:dLbl>
              <c:idx val="73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9-4630-4212-8D7D-B9F353EE283F}"/>
                </c:ext>
              </c:extLst>
            </c:dLbl>
            <c:dLbl>
              <c:idx val="73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A-4630-4212-8D7D-B9F353EE283F}"/>
                </c:ext>
              </c:extLst>
            </c:dLbl>
            <c:dLbl>
              <c:idx val="73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B-4630-4212-8D7D-B9F353EE283F}"/>
                </c:ext>
              </c:extLst>
            </c:dLbl>
            <c:dLbl>
              <c:idx val="73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C-4630-4212-8D7D-B9F353EE283F}"/>
                </c:ext>
              </c:extLst>
            </c:dLbl>
            <c:dLbl>
              <c:idx val="73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D-4630-4212-8D7D-B9F353EE283F}"/>
                </c:ext>
              </c:extLst>
            </c:dLbl>
            <c:dLbl>
              <c:idx val="73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E-4630-4212-8D7D-B9F353EE283F}"/>
                </c:ext>
              </c:extLst>
            </c:dLbl>
            <c:dLbl>
              <c:idx val="73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F-4630-4212-8D7D-B9F353EE283F}"/>
                </c:ext>
              </c:extLst>
            </c:dLbl>
            <c:dLbl>
              <c:idx val="73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0-4630-4212-8D7D-B9F353EE283F}"/>
                </c:ext>
              </c:extLst>
            </c:dLbl>
            <c:dLbl>
              <c:idx val="73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1-4630-4212-8D7D-B9F353EE283F}"/>
                </c:ext>
              </c:extLst>
            </c:dLbl>
            <c:dLbl>
              <c:idx val="73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2-4630-4212-8D7D-B9F353EE283F}"/>
                </c:ext>
              </c:extLst>
            </c:dLbl>
            <c:dLbl>
              <c:idx val="73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3-4630-4212-8D7D-B9F353EE283F}"/>
                </c:ext>
              </c:extLst>
            </c:dLbl>
            <c:dLbl>
              <c:idx val="73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4-4630-4212-8D7D-B9F353EE283F}"/>
                </c:ext>
              </c:extLst>
            </c:dLbl>
            <c:dLbl>
              <c:idx val="73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5-4630-4212-8D7D-B9F353EE283F}"/>
                </c:ext>
              </c:extLst>
            </c:dLbl>
            <c:dLbl>
              <c:idx val="73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6-4630-4212-8D7D-B9F353EE283F}"/>
                </c:ext>
              </c:extLst>
            </c:dLbl>
            <c:dLbl>
              <c:idx val="73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7-4630-4212-8D7D-B9F353EE283F}"/>
                </c:ext>
              </c:extLst>
            </c:dLbl>
            <c:dLbl>
              <c:idx val="73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8-4630-4212-8D7D-B9F353EE283F}"/>
                </c:ext>
              </c:extLst>
            </c:dLbl>
            <c:dLbl>
              <c:idx val="73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9-4630-4212-8D7D-B9F353EE283F}"/>
                </c:ext>
              </c:extLst>
            </c:dLbl>
            <c:dLbl>
              <c:idx val="73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A-4630-4212-8D7D-B9F353EE283F}"/>
                </c:ext>
              </c:extLst>
            </c:dLbl>
            <c:dLbl>
              <c:idx val="73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B-4630-4212-8D7D-B9F353EE283F}"/>
                </c:ext>
              </c:extLst>
            </c:dLbl>
            <c:dLbl>
              <c:idx val="73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C-4630-4212-8D7D-B9F353EE283F}"/>
                </c:ext>
              </c:extLst>
            </c:dLbl>
            <c:dLbl>
              <c:idx val="73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D-4630-4212-8D7D-B9F353EE283F}"/>
                </c:ext>
              </c:extLst>
            </c:dLbl>
            <c:dLbl>
              <c:idx val="73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E-4630-4212-8D7D-B9F353EE283F}"/>
                </c:ext>
              </c:extLst>
            </c:dLbl>
            <c:dLbl>
              <c:idx val="73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F-4630-4212-8D7D-B9F353EE283F}"/>
                </c:ext>
              </c:extLst>
            </c:dLbl>
            <c:dLbl>
              <c:idx val="73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0-4630-4212-8D7D-B9F353EE283F}"/>
                </c:ext>
              </c:extLst>
            </c:dLbl>
            <c:dLbl>
              <c:idx val="73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1-4630-4212-8D7D-B9F353EE283F}"/>
                </c:ext>
              </c:extLst>
            </c:dLbl>
            <c:dLbl>
              <c:idx val="73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2-4630-4212-8D7D-B9F353EE283F}"/>
                </c:ext>
              </c:extLst>
            </c:dLbl>
            <c:dLbl>
              <c:idx val="73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3-4630-4212-8D7D-B9F353EE283F}"/>
                </c:ext>
              </c:extLst>
            </c:dLbl>
            <c:dLbl>
              <c:idx val="73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4-4630-4212-8D7D-B9F353EE283F}"/>
                </c:ext>
              </c:extLst>
            </c:dLbl>
            <c:dLbl>
              <c:idx val="73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5-4630-4212-8D7D-B9F353EE283F}"/>
                </c:ext>
              </c:extLst>
            </c:dLbl>
            <c:dLbl>
              <c:idx val="73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6-4630-4212-8D7D-B9F353EE283F}"/>
                </c:ext>
              </c:extLst>
            </c:dLbl>
            <c:dLbl>
              <c:idx val="73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7-4630-4212-8D7D-B9F353EE283F}"/>
                </c:ext>
              </c:extLst>
            </c:dLbl>
            <c:dLbl>
              <c:idx val="73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8-4630-4212-8D7D-B9F353EE283F}"/>
                </c:ext>
              </c:extLst>
            </c:dLbl>
            <c:dLbl>
              <c:idx val="73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9-4630-4212-8D7D-B9F353EE283F}"/>
                </c:ext>
              </c:extLst>
            </c:dLbl>
            <c:dLbl>
              <c:idx val="73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A-4630-4212-8D7D-B9F353EE283F}"/>
                </c:ext>
              </c:extLst>
            </c:dLbl>
            <c:dLbl>
              <c:idx val="73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B-4630-4212-8D7D-B9F353EE283F}"/>
                </c:ext>
              </c:extLst>
            </c:dLbl>
            <c:dLbl>
              <c:idx val="73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C-4630-4212-8D7D-B9F353EE283F}"/>
                </c:ext>
              </c:extLst>
            </c:dLbl>
            <c:dLbl>
              <c:idx val="73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D-4630-4212-8D7D-B9F353EE283F}"/>
                </c:ext>
              </c:extLst>
            </c:dLbl>
            <c:dLbl>
              <c:idx val="73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E-4630-4212-8D7D-B9F353EE283F}"/>
                </c:ext>
              </c:extLst>
            </c:dLbl>
            <c:dLbl>
              <c:idx val="73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F-4630-4212-8D7D-B9F353EE283F}"/>
                </c:ext>
              </c:extLst>
            </c:dLbl>
            <c:dLbl>
              <c:idx val="73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0-4630-4212-8D7D-B9F353EE283F}"/>
                </c:ext>
              </c:extLst>
            </c:dLbl>
            <c:dLbl>
              <c:idx val="73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1-4630-4212-8D7D-B9F353EE283F}"/>
                </c:ext>
              </c:extLst>
            </c:dLbl>
            <c:dLbl>
              <c:idx val="73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2-4630-4212-8D7D-B9F353EE283F}"/>
                </c:ext>
              </c:extLst>
            </c:dLbl>
            <c:dLbl>
              <c:idx val="73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3-4630-4212-8D7D-B9F353EE283F}"/>
                </c:ext>
              </c:extLst>
            </c:dLbl>
            <c:dLbl>
              <c:idx val="73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4-4630-4212-8D7D-B9F353EE283F}"/>
                </c:ext>
              </c:extLst>
            </c:dLbl>
            <c:dLbl>
              <c:idx val="73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5-4630-4212-8D7D-B9F353EE283F}"/>
                </c:ext>
              </c:extLst>
            </c:dLbl>
            <c:dLbl>
              <c:idx val="73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6-4630-4212-8D7D-B9F353EE283F}"/>
                </c:ext>
              </c:extLst>
            </c:dLbl>
            <c:dLbl>
              <c:idx val="73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7-4630-4212-8D7D-B9F353EE283F}"/>
                </c:ext>
              </c:extLst>
            </c:dLbl>
            <c:dLbl>
              <c:idx val="73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8-4630-4212-8D7D-B9F353EE283F}"/>
                </c:ext>
              </c:extLst>
            </c:dLbl>
            <c:dLbl>
              <c:idx val="73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9-4630-4212-8D7D-B9F353EE283F}"/>
                </c:ext>
              </c:extLst>
            </c:dLbl>
            <c:dLbl>
              <c:idx val="73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A-4630-4212-8D7D-B9F353EE283F}"/>
                </c:ext>
              </c:extLst>
            </c:dLbl>
            <c:dLbl>
              <c:idx val="73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B-4630-4212-8D7D-B9F353EE283F}"/>
                </c:ext>
              </c:extLst>
            </c:dLbl>
            <c:dLbl>
              <c:idx val="73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C-4630-4212-8D7D-B9F353EE283F}"/>
                </c:ext>
              </c:extLst>
            </c:dLbl>
            <c:dLbl>
              <c:idx val="73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D-4630-4212-8D7D-B9F353EE283F}"/>
                </c:ext>
              </c:extLst>
            </c:dLbl>
            <c:dLbl>
              <c:idx val="73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E-4630-4212-8D7D-B9F353EE283F}"/>
                </c:ext>
              </c:extLst>
            </c:dLbl>
            <c:dLbl>
              <c:idx val="73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F-4630-4212-8D7D-B9F353EE283F}"/>
                </c:ext>
              </c:extLst>
            </c:dLbl>
            <c:dLbl>
              <c:idx val="73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0-4630-4212-8D7D-B9F353EE283F}"/>
                </c:ext>
              </c:extLst>
            </c:dLbl>
            <c:dLbl>
              <c:idx val="73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1-4630-4212-8D7D-B9F353EE283F}"/>
                </c:ext>
              </c:extLst>
            </c:dLbl>
            <c:dLbl>
              <c:idx val="73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2-4630-4212-8D7D-B9F353EE283F}"/>
                </c:ext>
              </c:extLst>
            </c:dLbl>
            <c:dLbl>
              <c:idx val="73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3-4630-4212-8D7D-B9F353EE283F}"/>
                </c:ext>
              </c:extLst>
            </c:dLbl>
            <c:dLbl>
              <c:idx val="73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4-4630-4212-8D7D-B9F353EE283F}"/>
                </c:ext>
              </c:extLst>
            </c:dLbl>
            <c:dLbl>
              <c:idx val="73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5-4630-4212-8D7D-B9F353EE283F}"/>
                </c:ext>
              </c:extLst>
            </c:dLbl>
            <c:dLbl>
              <c:idx val="73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6-4630-4212-8D7D-B9F353EE283F}"/>
                </c:ext>
              </c:extLst>
            </c:dLbl>
            <c:dLbl>
              <c:idx val="73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7-4630-4212-8D7D-B9F353EE283F}"/>
                </c:ext>
              </c:extLst>
            </c:dLbl>
            <c:dLbl>
              <c:idx val="73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8-4630-4212-8D7D-B9F353EE283F}"/>
                </c:ext>
              </c:extLst>
            </c:dLbl>
            <c:dLbl>
              <c:idx val="73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9-4630-4212-8D7D-B9F353EE283F}"/>
                </c:ext>
              </c:extLst>
            </c:dLbl>
            <c:dLbl>
              <c:idx val="73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A-4630-4212-8D7D-B9F353EE283F}"/>
                </c:ext>
              </c:extLst>
            </c:dLbl>
            <c:dLbl>
              <c:idx val="73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B-4630-4212-8D7D-B9F353EE283F}"/>
                </c:ext>
              </c:extLst>
            </c:dLbl>
            <c:dLbl>
              <c:idx val="73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C-4630-4212-8D7D-B9F353EE283F}"/>
                </c:ext>
              </c:extLst>
            </c:dLbl>
            <c:dLbl>
              <c:idx val="73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D-4630-4212-8D7D-B9F353EE283F}"/>
                </c:ext>
              </c:extLst>
            </c:dLbl>
            <c:dLbl>
              <c:idx val="73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E-4630-4212-8D7D-B9F353EE283F}"/>
                </c:ext>
              </c:extLst>
            </c:dLbl>
            <c:dLbl>
              <c:idx val="73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F-4630-4212-8D7D-B9F353EE283F}"/>
                </c:ext>
              </c:extLst>
            </c:dLbl>
            <c:dLbl>
              <c:idx val="73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0-4630-4212-8D7D-B9F353EE283F}"/>
                </c:ext>
              </c:extLst>
            </c:dLbl>
            <c:dLbl>
              <c:idx val="73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1-4630-4212-8D7D-B9F353EE283F}"/>
                </c:ext>
              </c:extLst>
            </c:dLbl>
            <c:dLbl>
              <c:idx val="73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2-4630-4212-8D7D-B9F353EE283F}"/>
                </c:ext>
              </c:extLst>
            </c:dLbl>
            <c:dLbl>
              <c:idx val="73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3-4630-4212-8D7D-B9F353EE283F}"/>
                </c:ext>
              </c:extLst>
            </c:dLbl>
            <c:dLbl>
              <c:idx val="73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4-4630-4212-8D7D-B9F353EE283F}"/>
                </c:ext>
              </c:extLst>
            </c:dLbl>
            <c:dLbl>
              <c:idx val="73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5-4630-4212-8D7D-B9F353EE283F}"/>
                </c:ext>
              </c:extLst>
            </c:dLbl>
            <c:dLbl>
              <c:idx val="73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6-4630-4212-8D7D-B9F353EE283F}"/>
                </c:ext>
              </c:extLst>
            </c:dLbl>
            <c:dLbl>
              <c:idx val="73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7-4630-4212-8D7D-B9F353EE283F}"/>
                </c:ext>
              </c:extLst>
            </c:dLbl>
            <c:dLbl>
              <c:idx val="73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8-4630-4212-8D7D-B9F353EE283F}"/>
                </c:ext>
              </c:extLst>
            </c:dLbl>
            <c:dLbl>
              <c:idx val="74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9-4630-4212-8D7D-B9F353EE283F}"/>
                </c:ext>
              </c:extLst>
            </c:dLbl>
            <c:dLbl>
              <c:idx val="74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A-4630-4212-8D7D-B9F353EE283F}"/>
                </c:ext>
              </c:extLst>
            </c:dLbl>
            <c:dLbl>
              <c:idx val="74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B-4630-4212-8D7D-B9F353EE283F}"/>
                </c:ext>
              </c:extLst>
            </c:dLbl>
            <c:dLbl>
              <c:idx val="74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C-4630-4212-8D7D-B9F353EE283F}"/>
                </c:ext>
              </c:extLst>
            </c:dLbl>
            <c:dLbl>
              <c:idx val="74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D-4630-4212-8D7D-B9F353EE283F}"/>
                </c:ext>
              </c:extLst>
            </c:dLbl>
            <c:dLbl>
              <c:idx val="74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E-4630-4212-8D7D-B9F353EE283F}"/>
                </c:ext>
              </c:extLst>
            </c:dLbl>
            <c:dLbl>
              <c:idx val="74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F-4630-4212-8D7D-B9F353EE283F}"/>
                </c:ext>
              </c:extLst>
            </c:dLbl>
            <c:dLbl>
              <c:idx val="74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0-4630-4212-8D7D-B9F353EE283F}"/>
                </c:ext>
              </c:extLst>
            </c:dLbl>
            <c:dLbl>
              <c:idx val="74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1-4630-4212-8D7D-B9F353EE283F}"/>
                </c:ext>
              </c:extLst>
            </c:dLbl>
            <c:dLbl>
              <c:idx val="74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2-4630-4212-8D7D-B9F353EE283F}"/>
                </c:ext>
              </c:extLst>
            </c:dLbl>
            <c:dLbl>
              <c:idx val="74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3-4630-4212-8D7D-B9F353EE283F}"/>
                </c:ext>
              </c:extLst>
            </c:dLbl>
            <c:dLbl>
              <c:idx val="74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4-4630-4212-8D7D-B9F353EE283F}"/>
                </c:ext>
              </c:extLst>
            </c:dLbl>
            <c:dLbl>
              <c:idx val="74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5-4630-4212-8D7D-B9F353EE283F}"/>
                </c:ext>
              </c:extLst>
            </c:dLbl>
            <c:dLbl>
              <c:idx val="74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6-4630-4212-8D7D-B9F353EE283F}"/>
                </c:ext>
              </c:extLst>
            </c:dLbl>
            <c:dLbl>
              <c:idx val="74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7-4630-4212-8D7D-B9F353EE283F}"/>
                </c:ext>
              </c:extLst>
            </c:dLbl>
            <c:dLbl>
              <c:idx val="74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8-4630-4212-8D7D-B9F353EE283F}"/>
                </c:ext>
              </c:extLst>
            </c:dLbl>
            <c:dLbl>
              <c:idx val="74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9-4630-4212-8D7D-B9F353EE283F}"/>
                </c:ext>
              </c:extLst>
            </c:dLbl>
            <c:dLbl>
              <c:idx val="74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A-4630-4212-8D7D-B9F353EE283F}"/>
                </c:ext>
              </c:extLst>
            </c:dLbl>
            <c:dLbl>
              <c:idx val="74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B-4630-4212-8D7D-B9F353EE283F}"/>
                </c:ext>
              </c:extLst>
            </c:dLbl>
            <c:dLbl>
              <c:idx val="74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C-4630-4212-8D7D-B9F353EE283F}"/>
                </c:ext>
              </c:extLst>
            </c:dLbl>
            <c:dLbl>
              <c:idx val="74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D-4630-4212-8D7D-B9F353EE283F}"/>
                </c:ext>
              </c:extLst>
            </c:dLbl>
            <c:dLbl>
              <c:idx val="74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E-4630-4212-8D7D-B9F353EE283F}"/>
                </c:ext>
              </c:extLst>
            </c:dLbl>
            <c:dLbl>
              <c:idx val="74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F-4630-4212-8D7D-B9F353EE283F}"/>
                </c:ext>
              </c:extLst>
            </c:dLbl>
            <c:dLbl>
              <c:idx val="74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0-4630-4212-8D7D-B9F353EE283F}"/>
                </c:ext>
              </c:extLst>
            </c:dLbl>
            <c:dLbl>
              <c:idx val="74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1-4630-4212-8D7D-B9F353EE283F}"/>
                </c:ext>
              </c:extLst>
            </c:dLbl>
            <c:dLbl>
              <c:idx val="74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2-4630-4212-8D7D-B9F353EE283F}"/>
                </c:ext>
              </c:extLst>
            </c:dLbl>
            <c:dLbl>
              <c:idx val="74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3-4630-4212-8D7D-B9F353EE283F}"/>
                </c:ext>
              </c:extLst>
            </c:dLbl>
            <c:dLbl>
              <c:idx val="74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4-4630-4212-8D7D-B9F353EE283F}"/>
                </c:ext>
              </c:extLst>
            </c:dLbl>
            <c:dLbl>
              <c:idx val="74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5-4630-4212-8D7D-B9F353EE283F}"/>
                </c:ext>
              </c:extLst>
            </c:dLbl>
            <c:dLbl>
              <c:idx val="74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6-4630-4212-8D7D-B9F353EE283F}"/>
                </c:ext>
              </c:extLst>
            </c:dLbl>
            <c:dLbl>
              <c:idx val="74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7-4630-4212-8D7D-B9F353EE283F}"/>
                </c:ext>
              </c:extLst>
            </c:dLbl>
            <c:dLbl>
              <c:idx val="74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8-4630-4212-8D7D-B9F353EE283F}"/>
                </c:ext>
              </c:extLst>
            </c:dLbl>
            <c:dLbl>
              <c:idx val="74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9-4630-4212-8D7D-B9F353EE283F}"/>
                </c:ext>
              </c:extLst>
            </c:dLbl>
            <c:dLbl>
              <c:idx val="74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A-4630-4212-8D7D-B9F353EE283F}"/>
                </c:ext>
              </c:extLst>
            </c:dLbl>
            <c:dLbl>
              <c:idx val="74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B-4630-4212-8D7D-B9F353EE283F}"/>
                </c:ext>
              </c:extLst>
            </c:dLbl>
            <c:dLbl>
              <c:idx val="74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C-4630-4212-8D7D-B9F353EE283F}"/>
                </c:ext>
              </c:extLst>
            </c:dLbl>
            <c:dLbl>
              <c:idx val="74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D-4630-4212-8D7D-B9F353EE283F}"/>
                </c:ext>
              </c:extLst>
            </c:dLbl>
            <c:dLbl>
              <c:idx val="74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E-4630-4212-8D7D-B9F353EE283F}"/>
                </c:ext>
              </c:extLst>
            </c:dLbl>
            <c:dLbl>
              <c:idx val="74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F-4630-4212-8D7D-B9F353EE283F}"/>
                </c:ext>
              </c:extLst>
            </c:dLbl>
            <c:dLbl>
              <c:idx val="74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0-4630-4212-8D7D-B9F353EE283F}"/>
                </c:ext>
              </c:extLst>
            </c:dLbl>
            <c:dLbl>
              <c:idx val="74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1-4630-4212-8D7D-B9F353EE283F}"/>
                </c:ext>
              </c:extLst>
            </c:dLbl>
            <c:dLbl>
              <c:idx val="74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2-4630-4212-8D7D-B9F353EE283F}"/>
                </c:ext>
              </c:extLst>
            </c:dLbl>
            <c:dLbl>
              <c:idx val="74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3-4630-4212-8D7D-B9F353EE283F}"/>
                </c:ext>
              </c:extLst>
            </c:dLbl>
            <c:dLbl>
              <c:idx val="74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4-4630-4212-8D7D-B9F353EE283F}"/>
                </c:ext>
              </c:extLst>
            </c:dLbl>
            <c:dLbl>
              <c:idx val="74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5-4630-4212-8D7D-B9F353EE283F}"/>
                </c:ext>
              </c:extLst>
            </c:dLbl>
            <c:dLbl>
              <c:idx val="74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6-4630-4212-8D7D-B9F353EE283F}"/>
                </c:ext>
              </c:extLst>
            </c:dLbl>
            <c:dLbl>
              <c:idx val="74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7-4630-4212-8D7D-B9F353EE283F}"/>
                </c:ext>
              </c:extLst>
            </c:dLbl>
            <c:dLbl>
              <c:idx val="74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8-4630-4212-8D7D-B9F353EE283F}"/>
                </c:ext>
              </c:extLst>
            </c:dLbl>
            <c:dLbl>
              <c:idx val="74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9-4630-4212-8D7D-B9F353EE283F}"/>
                </c:ext>
              </c:extLst>
            </c:dLbl>
            <c:dLbl>
              <c:idx val="74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A-4630-4212-8D7D-B9F353EE283F}"/>
                </c:ext>
              </c:extLst>
            </c:dLbl>
            <c:dLbl>
              <c:idx val="74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B-4630-4212-8D7D-B9F353EE283F}"/>
                </c:ext>
              </c:extLst>
            </c:dLbl>
            <c:dLbl>
              <c:idx val="74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C-4630-4212-8D7D-B9F353EE283F}"/>
                </c:ext>
              </c:extLst>
            </c:dLbl>
            <c:dLbl>
              <c:idx val="74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D-4630-4212-8D7D-B9F353EE283F}"/>
                </c:ext>
              </c:extLst>
            </c:dLbl>
            <c:dLbl>
              <c:idx val="74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E-4630-4212-8D7D-B9F353EE283F}"/>
                </c:ext>
              </c:extLst>
            </c:dLbl>
            <c:dLbl>
              <c:idx val="74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F-4630-4212-8D7D-B9F353EE283F}"/>
                </c:ext>
              </c:extLst>
            </c:dLbl>
            <c:dLbl>
              <c:idx val="74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0-4630-4212-8D7D-B9F353EE283F}"/>
                </c:ext>
              </c:extLst>
            </c:dLbl>
            <c:dLbl>
              <c:idx val="74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1-4630-4212-8D7D-B9F353EE283F}"/>
                </c:ext>
              </c:extLst>
            </c:dLbl>
            <c:dLbl>
              <c:idx val="74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2-4630-4212-8D7D-B9F353EE283F}"/>
                </c:ext>
              </c:extLst>
            </c:dLbl>
            <c:dLbl>
              <c:idx val="74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3-4630-4212-8D7D-B9F353EE283F}"/>
                </c:ext>
              </c:extLst>
            </c:dLbl>
            <c:dLbl>
              <c:idx val="74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4-4630-4212-8D7D-B9F353EE283F}"/>
                </c:ext>
              </c:extLst>
            </c:dLbl>
            <c:dLbl>
              <c:idx val="74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5-4630-4212-8D7D-B9F353EE283F}"/>
                </c:ext>
              </c:extLst>
            </c:dLbl>
            <c:dLbl>
              <c:idx val="74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6-4630-4212-8D7D-B9F353EE283F}"/>
                </c:ext>
              </c:extLst>
            </c:dLbl>
            <c:dLbl>
              <c:idx val="74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7-4630-4212-8D7D-B9F353EE283F}"/>
                </c:ext>
              </c:extLst>
            </c:dLbl>
            <c:dLbl>
              <c:idx val="74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8-4630-4212-8D7D-B9F353EE283F}"/>
                </c:ext>
              </c:extLst>
            </c:dLbl>
            <c:dLbl>
              <c:idx val="74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9-4630-4212-8D7D-B9F353EE283F}"/>
                </c:ext>
              </c:extLst>
            </c:dLbl>
            <c:dLbl>
              <c:idx val="74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A-4630-4212-8D7D-B9F353EE283F}"/>
                </c:ext>
              </c:extLst>
            </c:dLbl>
            <c:dLbl>
              <c:idx val="74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B-4630-4212-8D7D-B9F353EE283F}"/>
                </c:ext>
              </c:extLst>
            </c:dLbl>
            <c:dLbl>
              <c:idx val="74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C-4630-4212-8D7D-B9F353EE283F}"/>
                </c:ext>
              </c:extLst>
            </c:dLbl>
            <c:dLbl>
              <c:idx val="74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D-4630-4212-8D7D-B9F353EE283F}"/>
                </c:ext>
              </c:extLst>
            </c:dLbl>
            <c:dLbl>
              <c:idx val="74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E-4630-4212-8D7D-B9F353EE283F}"/>
                </c:ext>
              </c:extLst>
            </c:dLbl>
            <c:dLbl>
              <c:idx val="74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F-4630-4212-8D7D-B9F353EE283F}"/>
                </c:ext>
              </c:extLst>
            </c:dLbl>
            <c:dLbl>
              <c:idx val="74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0-4630-4212-8D7D-B9F353EE283F}"/>
                </c:ext>
              </c:extLst>
            </c:dLbl>
            <c:dLbl>
              <c:idx val="74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1-4630-4212-8D7D-B9F353EE283F}"/>
                </c:ext>
              </c:extLst>
            </c:dLbl>
            <c:dLbl>
              <c:idx val="74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2-4630-4212-8D7D-B9F353EE283F}"/>
                </c:ext>
              </c:extLst>
            </c:dLbl>
            <c:dLbl>
              <c:idx val="74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3-4630-4212-8D7D-B9F353EE283F}"/>
                </c:ext>
              </c:extLst>
            </c:dLbl>
            <c:dLbl>
              <c:idx val="74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4-4630-4212-8D7D-B9F353EE283F}"/>
                </c:ext>
              </c:extLst>
            </c:dLbl>
            <c:dLbl>
              <c:idx val="74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5-4630-4212-8D7D-B9F353EE283F}"/>
                </c:ext>
              </c:extLst>
            </c:dLbl>
            <c:dLbl>
              <c:idx val="74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6-4630-4212-8D7D-B9F353EE283F}"/>
                </c:ext>
              </c:extLst>
            </c:dLbl>
            <c:dLbl>
              <c:idx val="74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7-4630-4212-8D7D-B9F353EE283F}"/>
                </c:ext>
              </c:extLst>
            </c:dLbl>
            <c:dLbl>
              <c:idx val="74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8-4630-4212-8D7D-B9F353EE283F}"/>
                </c:ext>
              </c:extLst>
            </c:dLbl>
            <c:dLbl>
              <c:idx val="74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9-4630-4212-8D7D-B9F353EE283F}"/>
                </c:ext>
              </c:extLst>
            </c:dLbl>
            <c:dLbl>
              <c:idx val="74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A-4630-4212-8D7D-B9F353EE283F}"/>
                </c:ext>
              </c:extLst>
            </c:dLbl>
            <c:dLbl>
              <c:idx val="74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B-4630-4212-8D7D-B9F353EE283F}"/>
                </c:ext>
              </c:extLst>
            </c:dLbl>
            <c:dLbl>
              <c:idx val="74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C-4630-4212-8D7D-B9F353EE283F}"/>
                </c:ext>
              </c:extLst>
            </c:dLbl>
            <c:dLbl>
              <c:idx val="74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D-4630-4212-8D7D-B9F353EE283F}"/>
                </c:ext>
              </c:extLst>
            </c:dLbl>
            <c:dLbl>
              <c:idx val="74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E-4630-4212-8D7D-B9F353EE283F}"/>
                </c:ext>
              </c:extLst>
            </c:dLbl>
            <c:dLbl>
              <c:idx val="74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F-4630-4212-8D7D-B9F353EE283F}"/>
                </c:ext>
              </c:extLst>
            </c:dLbl>
            <c:dLbl>
              <c:idx val="74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0-4630-4212-8D7D-B9F353EE283F}"/>
                </c:ext>
              </c:extLst>
            </c:dLbl>
            <c:dLbl>
              <c:idx val="74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1-4630-4212-8D7D-B9F353EE283F}"/>
                </c:ext>
              </c:extLst>
            </c:dLbl>
            <c:dLbl>
              <c:idx val="74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2-4630-4212-8D7D-B9F353EE283F}"/>
                </c:ext>
              </c:extLst>
            </c:dLbl>
            <c:dLbl>
              <c:idx val="74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3-4630-4212-8D7D-B9F353EE283F}"/>
                </c:ext>
              </c:extLst>
            </c:dLbl>
            <c:dLbl>
              <c:idx val="74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4-4630-4212-8D7D-B9F353EE283F}"/>
                </c:ext>
              </c:extLst>
            </c:dLbl>
            <c:dLbl>
              <c:idx val="74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5-4630-4212-8D7D-B9F353EE283F}"/>
                </c:ext>
              </c:extLst>
            </c:dLbl>
            <c:dLbl>
              <c:idx val="74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6-4630-4212-8D7D-B9F353EE283F}"/>
                </c:ext>
              </c:extLst>
            </c:dLbl>
            <c:dLbl>
              <c:idx val="74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7-4630-4212-8D7D-B9F353EE283F}"/>
                </c:ext>
              </c:extLst>
            </c:dLbl>
            <c:dLbl>
              <c:idx val="74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8-4630-4212-8D7D-B9F353EE283F}"/>
                </c:ext>
              </c:extLst>
            </c:dLbl>
            <c:dLbl>
              <c:idx val="74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9-4630-4212-8D7D-B9F353EE283F}"/>
                </c:ext>
              </c:extLst>
            </c:dLbl>
            <c:dLbl>
              <c:idx val="74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A-4630-4212-8D7D-B9F353EE283F}"/>
                </c:ext>
              </c:extLst>
            </c:dLbl>
            <c:dLbl>
              <c:idx val="74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B-4630-4212-8D7D-B9F353EE283F}"/>
                </c:ext>
              </c:extLst>
            </c:dLbl>
            <c:dLbl>
              <c:idx val="74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C-4630-4212-8D7D-B9F353EE283F}"/>
                </c:ext>
              </c:extLst>
            </c:dLbl>
            <c:dLbl>
              <c:idx val="75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D-4630-4212-8D7D-B9F353EE283F}"/>
                </c:ext>
              </c:extLst>
            </c:dLbl>
            <c:dLbl>
              <c:idx val="75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E-4630-4212-8D7D-B9F353EE283F}"/>
                </c:ext>
              </c:extLst>
            </c:dLbl>
            <c:dLbl>
              <c:idx val="75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F-4630-4212-8D7D-B9F353EE283F}"/>
                </c:ext>
              </c:extLst>
            </c:dLbl>
            <c:dLbl>
              <c:idx val="75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0-4630-4212-8D7D-B9F353EE283F}"/>
                </c:ext>
              </c:extLst>
            </c:dLbl>
            <c:dLbl>
              <c:idx val="75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1-4630-4212-8D7D-B9F353EE283F}"/>
                </c:ext>
              </c:extLst>
            </c:dLbl>
            <c:dLbl>
              <c:idx val="75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2-4630-4212-8D7D-B9F353EE283F}"/>
                </c:ext>
              </c:extLst>
            </c:dLbl>
            <c:dLbl>
              <c:idx val="75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3-4630-4212-8D7D-B9F353EE283F}"/>
                </c:ext>
              </c:extLst>
            </c:dLbl>
            <c:dLbl>
              <c:idx val="75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4-4630-4212-8D7D-B9F353EE283F}"/>
                </c:ext>
              </c:extLst>
            </c:dLbl>
            <c:dLbl>
              <c:idx val="75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5-4630-4212-8D7D-B9F353EE283F}"/>
                </c:ext>
              </c:extLst>
            </c:dLbl>
            <c:dLbl>
              <c:idx val="75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6-4630-4212-8D7D-B9F353EE283F}"/>
                </c:ext>
              </c:extLst>
            </c:dLbl>
            <c:dLbl>
              <c:idx val="75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7-4630-4212-8D7D-B9F353EE283F}"/>
                </c:ext>
              </c:extLst>
            </c:dLbl>
            <c:dLbl>
              <c:idx val="75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8-4630-4212-8D7D-B9F353EE283F}"/>
                </c:ext>
              </c:extLst>
            </c:dLbl>
            <c:dLbl>
              <c:idx val="75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9-4630-4212-8D7D-B9F353EE283F}"/>
                </c:ext>
              </c:extLst>
            </c:dLbl>
            <c:dLbl>
              <c:idx val="75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A-4630-4212-8D7D-B9F353EE283F}"/>
                </c:ext>
              </c:extLst>
            </c:dLbl>
            <c:dLbl>
              <c:idx val="75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B-4630-4212-8D7D-B9F353EE283F}"/>
                </c:ext>
              </c:extLst>
            </c:dLbl>
            <c:dLbl>
              <c:idx val="75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C-4630-4212-8D7D-B9F353EE283F}"/>
                </c:ext>
              </c:extLst>
            </c:dLbl>
            <c:dLbl>
              <c:idx val="75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D-4630-4212-8D7D-B9F353EE283F}"/>
                </c:ext>
              </c:extLst>
            </c:dLbl>
            <c:dLbl>
              <c:idx val="75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E-4630-4212-8D7D-B9F353EE283F}"/>
                </c:ext>
              </c:extLst>
            </c:dLbl>
            <c:dLbl>
              <c:idx val="75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F-4630-4212-8D7D-B9F353EE283F}"/>
                </c:ext>
              </c:extLst>
            </c:dLbl>
            <c:dLbl>
              <c:idx val="75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0-4630-4212-8D7D-B9F353EE283F}"/>
                </c:ext>
              </c:extLst>
            </c:dLbl>
            <c:dLbl>
              <c:idx val="75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1-4630-4212-8D7D-B9F353EE283F}"/>
                </c:ext>
              </c:extLst>
            </c:dLbl>
            <c:dLbl>
              <c:idx val="75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2-4630-4212-8D7D-B9F353EE283F}"/>
                </c:ext>
              </c:extLst>
            </c:dLbl>
            <c:dLbl>
              <c:idx val="75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3-4630-4212-8D7D-B9F353EE283F}"/>
                </c:ext>
              </c:extLst>
            </c:dLbl>
            <c:dLbl>
              <c:idx val="75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4-4630-4212-8D7D-B9F353EE283F}"/>
                </c:ext>
              </c:extLst>
            </c:dLbl>
            <c:dLbl>
              <c:idx val="75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5-4630-4212-8D7D-B9F353EE283F}"/>
                </c:ext>
              </c:extLst>
            </c:dLbl>
            <c:dLbl>
              <c:idx val="75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6-4630-4212-8D7D-B9F353EE283F}"/>
                </c:ext>
              </c:extLst>
            </c:dLbl>
            <c:dLbl>
              <c:idx val="75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7-4630-4212-8D7D-B9F353EE283F}"/>
                </c:ext>
              </c:extLst>
            </c:dLbl>
            <c:dLbl>
              <c:idx val="75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8-4630-4212-8D7D-B9F353EE283F}"/>
                </c:ext>
              </c:extLst>
            </c:dLbl>
            <c:dLbl>
              <c:idx val="75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9-4630-4212-8D7D-B9F353EE283F}"/>
                </c:ext>
              </c:extLst>
            </c:dLbl>
            <c:dLbl>
              <c:idx val="75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A-4630-4212-8D7D-B9F353EE283F}"/>
                </c:ext>
              </c:extLst>
            </c:dLbl>
            <c:dLbl>
              <c:idx val="75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B-4630-4212-8D7D-B9F353EE283F}"/>
                </c:ext>
              </c:extLst>
            </c:dLbl>
            <c:dLbl>
              <c:idx val="75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C-4630-4212-8D7D-B9F353EE283F}"/>
                </c:ext>
              </c:extLst>
            </c:dLbl>
            <c:dLbl>
              <c:idx val="75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D-4630-4212-8D7D-B9F353EE283F}"/>
                </c:ext>
              </c:extLst>
            </c:dLbl>
            <c:dLbl>
              <c:idx val="75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E-4630-4212-8D7D-B9F353EE283F}"/>
                </c:ext>
              </c:extLst>
            </c:dLbl>
            <c:dLbl>
              <c:idx val="75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F-4630-4212-8D7D-B9F353EE283F}"/>
                </c:ext>
              </c:extLst>
            </c:dLbl>
            <c:dLbl>
              <c:idx val="75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0-4630-4212-8D7D-B9F353EE283F}"/>
                </c:ext>
              </c:extLst>
            </c:dLbl>
            <c:dLbl>
              <c:idx val="75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1-4630-4212-8D7D-B9F353EE283F}"/>
                </c:ext>
              </c:extLst>
            </c:dLbl>
            <c:dLbl>
              <c:idx val="75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2-4630-4212-8D7D-B9F353EE283F}"/>
                </c:ext>
              </c:extLst>
            </c:dLbl>
            <c:dLbl>
              <c:idx val="75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3-4630-4212-8D7D-B9F353EE283F}"/>
                </c:ext>
              </c:extLst>
            </c:dLbl>
            <c:dLbl>
              <c:idx val="75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4-4630-4212-8D7D-B9F353EE283F}"/>
                </c:ext>
              </c:extLst>
            </c:dLbl>
            <c:dLbl>
              <c:idx val="75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5-4630-4212-8D7D-B9F353EE283F}"/>
                </c:ext>
              </c:extLst>
            </c:dLbl>
            <c:dLbl>
              <c:idx val="75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6-4630-4212-8D7D-B9F353EE283F}"/>
                </c:ext>
              </c:extLst>
            </c:dLbl>
            <c:dLbl>
              <c:idx val="75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7-4630-4212-8D7D-B9F353EE283F}"/>
                </c:ext>
              </c:extLst>
            </c:dLbl>
            <c:dLbl>
              <c:idx val="75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8-4630-4212-8D7D-B9F353EE283F}"/>
                </c:ext>
              </c:extLst>
            </c:dLbl>
            <c:dLbl>
              <c:idx val="75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9-4630-4212-8D7D-B9F353EE283F}"/>
                </c:ext>
              </c:extLst>
            </c:dLbl>
            <c:dLbl>
              <c:idx val="75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A-4630-4212-8D7D-B9F353EE283F}"/>
                </c:ext>
              </c:extLst>
            </c:dLbl>
            <c:dLbl>
              <c:idx val="75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B-4630-4212-8D7D-B9F353EE283F}"/>
                </c:ext>
              </c:extLst>
            </c:dLbl>
            <c:dLbl>
              <c:idx val="75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C-4630-4212-8D7D-B9F353EE283F}"/>
                </c:ext>
              </c:extLst>
            </c:dLbl>
            <c:dLbl>
              <c:idx val="75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D-4630-4212-8D7D-B9F353EE283F}"/>
                </c:ext>
              </c:extLst>
            </c:dLbl>
            <c:dLbl>
              <c:idx val="75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E-4630-4212-8D7D-B9F353EE283F}"/>
                </c:ext>
              </c:extLst>
            </c:dLbl>
            <c:dLbl>
              <c:idx val="75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F-4630-4212-8D7D-B9F353EE283F}"/>
                </c:ext>
              </c:extLst>
            </c:dLbl>
            <c:dLbl>
              <c:idx val="75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0-4630-4212-8D7D-B9F353EE283F}"/>
                </c:ext>
              </c:extLst>
            </c:dLbl>
            <c:dLbl>
              <c:idx val="75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1-4630-4212-8D7D-B9F353EE283F}"/>
                </c:ext>
              </c:extLst>
            </c:dLbl>
            <c:dLbl>
              <c:idx val="75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2-4630-4212-8D7D-B9F353EE283F}"/>
                </c:ext>
              </c:extLst>
            </c:dLbl>
            <c:dLbl>
              <c:idx val="75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3-4630-4212-8D7D-B9F353EE283F}"/>
                </c:ext>
              </c:extLst>
            </c:dLbl>
            <c:dLbl>
              <c:idx val="75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4-4630-4212-8D7D-B9F353EE283F}"/>
                </c:ext>
              </c:extLst>
            </c:dLbl>
            <c:dLbl>
              <c:idx val="75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5-4630-4212-8D7D-B9F353EE283F}"/>
                </c:ext>
              </c:extLst>
            </c:dLbl>
            <c:dLbl>
              <c:idx val="75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6-4630-4212-8D7D-B9F353EE283F}"/>
                </c:ext>
              </c:extLst>
            </c:dLbl>
            <c:dLbl>
              <c:idx val="75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7-4630-4212-8D7D-B9F353EE283F}"/>
                </c:ext>
              </c:extLst>
            </c:dLbl>
            <c:dLbl>
              <c:idx val="75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8-4630-4212-8D7D-B9F353EE283F}"/>
                </c:ext>
              </c:extLst>
            </c:dLbl>
            <c:dLbl>
              <c:idx val="75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9-4630-4212-8D7D-B9F353EE283F}"/>
                </c:ext>
              </c:extLst>
            </c:dLbl>
            <c:dLbl>
              <c:idx val="75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A-4630-4212-8D7D-B9F353EE283F}"/>
                </c:ext>
              </c:extLst>
            </c:dLbl>
            <c:dLbl>
              <c:idx val="75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B-4630-4212-8D7D-B9F353EE283F}"/>
                </c:ext>
              </c:extLst>
            </c:dLbl>
            <c:dLbl>
              <c:idx val="75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C-4630-4212-8D7D-B9F353EE283F}"/>
                </c:ext>
              </c:extLst>
            </c:dLbl>
            <c:dLbl>
              <c:idx val="75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D-4630-4212-8D7D-B9F353EE283F}"/>
                </c:ext>
              </c:extLst>
            </c:dLbl>
            <c:dLbl>
              <c:idx val="75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E-4630-4212-8D7D-B9F353EE283F}"/>
                </c:ext>
              </c:extLst>
            </c:dLbl>
            <c:dLbl>
              <c:idx val="75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F-4630-4212-8D7D-B9F353EE283F}"/>
                </c:ext>
              </c:extLst>
            </c:dLbl>
            <c:dLbl>
              <c:idx val="75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0-4630-4212-8D7D-B9F353EE283F}"/>
                </c:ext>
              </c:extLst>
            </c:dLbl>
            <c:dLbl>
              <c:idx val="75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1-4630-4212-8D7D-B9F353EE283F}"/>
                </c:ext>
              </c:extLst>
            </c:dLbl>
            <c:dLbl>
              <c:idx val="75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2-4630-4212-8D7D-B9F353EE283F}"/>
                </c:ext>
              </c:extLst>
            </c:dLbl>
            <c:dLbl>
              <c:idx val="75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3-4630-4212-8D7D-B9F353EE283F}"/>
                </c:ext>
              </c:extLst>
            </c:dLbl>
            <c:dLbl>
              <c:idx val="75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4-4630-4212-8D7D-B9F353EE283F}"/>
                </c:ext>
              </c:extLst>
            </c:dLbl>
            <c:dLbl>
              <c:idx val="75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5-4630-4212-8D7D-B9F353EE283F}"/>
                </c:ext>
              </c:extLst>
            </c:dLbl>
            <c:dLbl>
              <c:idx val="75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6-4630-4212-8D7D-B9F353EE283F}"/>
                </c:ext>
              </c:extLst>
            </c:dLbl>
            <c:dLbl>
              <c:idx val="75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7-4630-4212-8D7D-B9F353EE283F}"/>
                </c:ext>
              </c:extLst>
            </c:dLbl>
            <c:dLbl>
              <c:idx val="75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8-4630-4212-8D7D-B9F353EE283F}"/>
                </c:ext>
              </c:extLst>
            </c:dLbl>
            <c:dLbl>
              <c:idx val="75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9-4630-4212-8D7D-B9F353EE283F}"/>
                </c:ext>
              </c:extLst>
            </c:dLbl>
            <c:dLbl>
              <c:idx val="75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A-4630-4212-8D7D-B9F353EE283F}"/>
                </c:ext>
              </c:extLst>
            </c:dLbl>
            <c:dLbl>
              <c:idx val="75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B-4630-4212-8D7D-B9F353EE283F}"/>
                </c:ext>
              </c:extLst>
            </c:dLbl>
            <c:dLbl>
              <c:idx val="75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C-4630-4212-8D7D-B9F353EE283F}"/>
                </c:ext>
              </c:extLst>
            </c:dLbl>
            <c:dLbl>
              <c:idx val="75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D-4630-4212-8D7D-B9F353EE283F}"/>
                </c:ext>
              </c:extLst>
            </c:dLbl>
            <c:dLbl>
              <c:idx val="75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E-4630-4212-8D7D-B9F353EE283F}"/>
                </c:ext>
              </c:extLst>
            </c:dLbl>
            <c:dLbl>
              <c:idx val="75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F-4630-4212-8D7D-B9F353EE283F}"/>
                </c:ext>
              </c:extLst>
            </c:dLbl>
            <c:dLbl>
              <c:idx val="75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0-4630-4212-8D7D-B9F353EE283F}"/>
                </c:ext>
              </c:extLst>
            </c:dLbl>
            <c:dLbl>
              <c:idx val="75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1-4630-4212-8D7D-B9F353EE283F}"/>
                </c:ext>
              </c:extLst>
            </c:dLbl>
            <c:dLbl>
              <c:idx val="75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2-4630-4212-8D7D-B9F353EE283F}"/>
                </c:ext>
              </c:extLst>
            </c:dLbl>
            <c:dLbl>
              <c:idx val="75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3-4630-4212-8D7D-B9F353EE283F}"/>
                </c:ext>
              </c:extLst>
            </c:dLbl>
            <c:dLbl>
              <c:idx val="75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4-4630-4212-8D7D-B9F353EE283F}"/>
                </c:ext>
              </c:extLst>
            </c:dLbl>
            <c:dLbl>
              <c:idx val="75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5-4630-4212-8D7D-B9F353EE283F}"/>
                </c:ext>
              </c:extLst>
            </c:dLbl>
            <c:dLbl>
              <c:idx val="75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6-4630-4212-8D7D-B9F353EE283F}"/>
                </c:ext>
              </c:extLst>
            </c:dLbl>
            <c:dLbl>
              <c:idx val="75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7-4630-4212-8D7D-B9F353EE283F}"/>
                </c:ext>
              </c:extLst>
            </c:dLbl>
            <c:dLbl>
              <c:idx val="75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8-4630-4212-8D7D-B9F353EE283F}"/>
                </c:ext>
              </c:extLst>
            </c:dLbl>
            <c:dLbl>
              <c:idx val="75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9-4630-4212-8D7D-B9F353EE283F}"/>
                </c:ext>
              </c:extLst>
            </c:dLbl>
            <c:dLbl>
              <c:idx val="75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A-4630-4212-8D7D-B9F353EE283F}"/>
                </c:ext>
              </c:extLst>
            </c:dLbl>
            <c:dLbl>
              <c:idx val="75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B-4630-4212-8D7D-B9F353EE283F}"/>
                </c:ext>
              </c:extLst>
            </c:dLbl>
            <c:dLbl>
              <c:idx val="75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C-4630-4212-8D7D-B9F353EE283F}"/>
                </c:ext>
              </c:extLst>
            </c:dLbl>
            <c:dLbl>
              <c:idx val="75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D-4630-4212-8D7D-B9F353EE283F}"/>
                </c:ext>
              </c:extLst>
            </c:dLbl>
            <c:dLbl>
              <c:idx val="75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E-4630-4212-8D7D-B9F353EE283F}"/>
                </c:ext>
              </c:extLst>
            </c:dLbl>
            <c:dLbl>
              <c:idx val="75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F-4630-4212-8D7D-B9F353EE283F}"/>
                </c:ext>
              </c:extLst>
            </c:dLbl>
            <c:dLbl>
              <c:idx val="75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0-4630-4212-8D7D-B9F353EE283F}"/>
                </c:ext>
              </c:extLst>
            </c:dLbl>
            <c:dLbl>
              <c:idx val="76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1-4630-4212-8D7D-B9F353EE283F}"/>
                </c:ext>
              </c:extLst>
            </c:dLbl>
            <c:dLbl>
              <c:idx val="76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2-4630-4212-8D7D-B9F353EE283F}"/>
                </c:ext>
              </c:extLst>
            </c:dLbl>
            <c:dLbl>
              <c:idx val="76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3-4630-4212-8D7D-B9F353EE283F}"/>
                </c:ext>
              </c:extLst>
            </c:dLbl>
            <c:dLbl>
              <c:idx val="76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4-4630-4212-8D7D-B9F353EE283F}"/>
                </c:ext>
              </c:extLst>
            </c:dLbl>
            <c:dLbl>
              <c:idx val="76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5-4630-4212-8D7D-B9F353EE283F}"/>
                </c:ext>
              </c:extLst>
            </c:dLbl>
            <c:dLbl>
              <c:idx val="76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6-4630-4212-8D7D-B9F353EE283F}"/>
                </c:ext>
              </c:extLst>
            </c:dLbl>
            <c:dLbl>
              <c:idx val="76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7-4630-4212-8D7D-B9F353EE283F}"/>
                </c:ext>
              </c:extLst>
            </c:dLbl>
            <c:dLbl>
              <c:idx val="76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8-4630-4212-8D7D-B9F353EE283F}"/>
                </c:ext>
              </c:extLst>
            </c:dLbl>
            <c:dLbl>
              <c:idx val="76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9-4630-4212-8D7D-B9F353EE283F}"/>
                </c:ext>
              </c:extLst>
            </c:dLbl>
            <c:dLbl>
              <c:idx val="76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A-4630-4212-8D7D-B9F353EE283F}"/>
                </c:ext>
              </c:extLst>
            </c:dLbl>
            <c:dLbl>
              <c:idx val="76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B-4630-4212-8D7D-B9F353EE283F}"/>
                </c:ext>
              </c:extLst>
            </c:dLbl>
            <c:dLbl>
              <c:idx val="76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C-4630-4212-8D7D-B9F353EE283F}"/>
                </c:ext>
              </c:extLst>
            </c:dLbl>
            <c:dLbl>
              <c:idx val="76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D-4630-4212-8D7D-B9F353EE283F}"/>
                </c:ext>
              </c:extLst>
            </c:dLbl>
            <c:dLbl>
              <c:idx val="76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E-4630-4212-8D7D-B9F353EE283F}"/>
                </c:ext>
              </c:extLst>
            </c:dLbl>
            <c:dLbl>
              <c:idx val="76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F-4630-4212-8D7D-B9F353EE283F}"/>
                </c:ext>
              </c:extLst>
            </c:dLbl>
            <c:dLbl>
              <c:idx val="76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0-4630-4212-8D7D-B9F353EE283F}"/>
                </c:ext>
              </c:extLst>
            </c:dLbl>
            <c:dLbl>
              <c:idx val="76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1-4630-4212-8D7D-B9F353EE283F}"/>
                </c:ext>
              </c:extLst>
            </c:dLbl>
            <c:dLbl>
              <c:idx val="76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2-4630-4212-8D7D-B9F353EE283F}"/>
                </c:ext>
              </c:extLst>
            </c:dLbl>
            <c:dLbl>
              <c:idx val="76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3-4630-4212-8D7D-B9F353EE283F}"/>
                </c:ext>
              </c:extLst>
            </c:dLbl>
            <c:dLbl>
              <c:idx val="76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4-4630-4212-8D7D-B9F353EE283F}"/>
                </c:ext>
              </c:extLst>
            </c:dLbl>
            <c:dLbl>
              <c:idx val="76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5-4630-4212-8D7D-B9F353EE283F}"/>
                </c:ext>
              </c:extLst>
            </c:dLbl>
            <c:dLbl>
              <c:idx val="76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6-4630-4212-8D7D-B9F353EE283F}"/>
                </c:ext>
              </c:extLst>
            </c:dLbl>
            <c:dLbl>
              <c:idx val="76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7-4630-4212-8D7D-B9F353EE283F}"/>
                </c:ext>
              </c:extLst>
            </c:dLbl>
            <c:dLbl>
              <c:idx val="76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8-4630-4212-8D7D-B9F353EE283F}"/>
                </c:ext>
              </c:extLst>
            </c:dLbl>
            <c:dLbl>
              <c:idx val="76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9-4630-4212-8D7D-B9F353EE283F}"/>
                </c:ext>
              </c:extLst>
            </c:dLbl>
            <c:dLbl>
              <c:idx val="76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A-4630-4212-8D7D-B9F353EE283F}"/>
                </c:ext>
              </c:extLst>
            </c:dLbl>
            <c:dLbl>
              <c:idx val="76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B-4630-4212-8D7D-B9F353EE283F}"/>
                </c:ext>
              </c:extLst>
            </c:dLbl>
            <c:dLbl>
              <c:idx val="76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C-4630-4212-8D7D-B9F353EE283F}"/>
                </c:ext>
              </c:extLst>
            </c:dLbl>
            <c:dLbl>
              <c:idx val="76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D-4630-4212-8D7D-B9F353EE283F}"/>
                </c:ext>
              </c:extLst>
            </c:dLbl>
            <c:dLbl>
              <c:idx val="76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E-4630-4212-8D7D-B9F353EE283F}"/>
                </c:ext>
              </c:extLst>
            </c:dLbl>
            <c:dLbl>
              <c:idx val="76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F-4630-4212-8D7D-B9F353EE283F}"/>
                </c:ext>
              </c:extLst>
            </c:dLbl>
            <c:dLbl>
              <c:idx val="76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0-4630-4212-8D7D-B9F353EE283F}"/>
                </c:ext>
              </c:extLst>
            </c:dLbl>
            <c:dLbl>
              <c:idx val="76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1-4630-4212-8D7D-B9F353EE283F}"/>
                </c:ext>
              </c:extLst>
            </c:dLbl>
            <c:dLbl>
              <c:idx val="76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2-4630-4212-8D7D-B9F353EE283F}"/>
                </c:ext>
              </c:extLst>
            </c:dLbl>
            <c:dLbl>
              <c:idx val="76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3-4630-4212-8D7D-B9F353EE283F}"/>
                </c:ext>
              </c:extLst>
            </c:dLbl>
            <c:dLbl>
              <c:idx val="76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4-4630-4212-8D7D-B9F353EE283F}"/>
                </c:ext>
              </c:extLst>
            </c:dLbl>
            <c:dLbl>
              <c:idx val="76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5-4630-4212-8D7D-B9F353EE283F}"/>
                </c:ext>
              </c:extLst>
            </c:dLbl>
            <c:dLbl>
              <c:idx val="76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6-4630-4212-8D7D-B9F353EE283F}"/>
                </c:ext>
              </c:extLst>
            </c:dLbl>
            <c:dLbl>
              <c:idx val="76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7-4630-4212-8D7D-B9F353EE283F}"/>
                </c:ext>
              </c:extLst>
            </c:dLbl>
            <c:dLbl>
              <c:idx val="76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8-4630-4212-8D7D-B9F353EE283F}"/>
                </c:ext>
              </c:extLst>
            </c:dLbl>
            <c:dLbl>
              <c:idx val="76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9-4630-4212-8D7D-B9F353EE283F}"/>
                </c:ext>
              </c:extLst>
            </c:dLbl>
            <c:dLbl>
              <c:idx val="76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A-4630-4212-8D7D-B9F353EE283F}"/>
                </c:ext>
              </c:extLst>
            </c:dLbl>
            <c:dLbl>
              <c:idx val="76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B-4630-4212-8D7D-B9F353EE283F}"/>
                </c:ext>
              </c:extLst>
            </c:dLbl>
            <c:dLbl>
              <c:idx val="76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C-4630-4212-8D7D-B9F353EE283F}"/>
                </c:ext>
              </c:extLst>
            </c:dLbl>
            <c:dLbl>
              <c:idx val="76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D-4630-4212-8D7D-B9F353EE283F}"/>
                </c:ext>
              </c:extLst>
            </c:dLbl>
            <c:dLbl>
              <c:idx val="76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E-4630-4212-8D7D-B9F353EE283F}"/>
                </c:ext>
              </c:extLst>
            </c:dLbl>
            <c:dLbl>
              <c:idx val="76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F-4630-4212-8D7D-B9F353EE283F}"/>
                </c:ext>
              </c:extLst>
            </c:dLbl>
            <c:dLbl>
              <c:idx val="76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0-4630-4212-8D7D-B9F353EE283F}"/>
                </c:ext>
              </c:extLst>
            </c:dLbl>
            <c:dLbl>
              <c:idx val="76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1-4630-4212-8D7D-B9F353EE283F}"/>
                </c:ext>
              </c:extLst>
            </c:dLbl>
            <c:dLbl>
              <c:idx val="76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2-4630-4212-8D7D-B9F353EE283F}"/>
                </c:ext>
              </c:extLst>
            </c:dLbl>
            <c:dLbl>
              <c:idx val="76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3-4630-4212-8D7D-B9F353EE283F}"/>
                </c:ext>
              </c:extLst>
            </c:dLbl>
            <c:dLbl>
              <c:idx val="76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4-4630-4212-8D7D-B9F353EE283F}"/>
                </c:ext>
              </c:extLst>
            </c:dLbl>
            <c:dLbl>
              <c:idx val="76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5-4630-4212-8D7D-B9F353EE283F}"/>
                </c:ext>
              </c:extLst>
            </c:dLbl>
            <c:dLbl>
              <c:idx val="76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6-4630-4212-8D7D-B9F353EE283F}"/>
                </c:ext>
              </c:extLst>
            </c:dLbl>
            <c:dLbl>
              <c:idx val="76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7-4630-4212-8D7D-B9F353EE283F}"/>
                </c:ext>
              </c:extLst>
            </c:dLbl>
            <c:dLbl>
              <c:idx val="76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8-4630-4212-8D7D-B9F353EE283F}"/>
                </c:ext>
              </c:extLst>
            </c:dLbl>
            <c:dLbl>
              <c:idx val="76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9-4630-4212-8D7D-B9F353EE283F}"/>
                </c:ext>
              </c:extLst>
            </c:dLbl>
            <c:dLbl>
              <c:idx val="76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A-4630-4212-8D7D-B9F353EE283F}"/>
                </c:ext>
              </c:extLst>
            </c:dLbl>
            <c:dLbl>
              <c:idx val="76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B-4630-4212-8D7D-B9F353EE283F}"/>
                </c:ext>
              </c:extLst>
            </c:dLbl>
            <c:dLbl>
              <c:idx val="76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C-4630-4212-8D7D-B9F353EE283F}"/>
                </c:ext>
              </c:extLst>
            </c:dLbl>
            <c:dLbl>
              <c:idx val="76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D-4630-4212-8D7D-B9F353EE283F}"/>
                </c:ext>
              </c:extLst>
            </c:dLbl>
            <c:dLbl>
              <c:idx val="76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E-4630-4212-8D7D-B9F353EE283F}"/>
                </c:ext>
              </c:extLst>
            </c:dLbl>
            <c:dLbl>
              <c:idx val="76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F-4630-4212-8D7D-B9F353EE283F}"/>
                </c:ext>
              </c:extLst>
            </c:dLbl>
            <c:dLbl>
              <c:idx val="76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0-4630-4212-8D7D-B9F353EE283F}"/>
                </c:ext>
              </c:extLst>
            </c:dLbl>
            <c:dLbl>
              <c:idx val="76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1-4630-4212-8D7D-B9F353EE283F}"/>
                </c:ext>
              </c:extLst>
            </c:dLbl>
            <c:dLbl>
              <c:idx val="76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2-4630-4212-8D7D-B9F353EE283F}"/>
                </c:ext>
              </c:extLst>
            </c:dLbl>
            <c:dLbl>
              <c:idx val="76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3-4630-4212-8D7D-B9F353EE283F}"/>
                </c:ext>
              </c:extLst>
            </c:dLbl>
            <c:dLbl>
              <c:idx val="76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4-4630-4212-8D7D-B9F353EE283F}"/>
                </c:ext>
              </c:extLst>
            </c:dLbl>
            <c:dLbl>
              <c:idx val="76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5-4630-4212-8D7D-B9F353EE283F}"/>
                </c:ext>
              </c:extLst>
            </c:dLbl>
            <c:dLbl>
              <c:idx val="76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6-4630-4212-8D7D-B9F353EE283F}"/>
                </c:ext>
              </c:extLst>
            </c:dLbl>
            <c:dLbl>
              <c:idx val="76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7-4630-4212-8D7D-B9F353EE283F}"/>
                </c:ext>
              </c:extLst>
            </c:dLbl>
            <c:dLbl>
              <c:idx val="76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8-4630-4212-8D7D-B9F353EE283F}"/>
                </c:ext>
              </c:extLst>
            </c:dLbl>
            <c:dLbl>
              <c:idx val="76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9-4630-4212-8D7D-B9F353EE283F}"/>
                </c:ext>
              </c:extLst>
            </c:dLbl>
            <c:dLbl>
              <c:idx val="76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A-4630-4212-8D7D-B9F353EE283F}"/>
                </c:ext>
              </c:extLst>
            </c:dLbl>
            <c:dLbl>
              <c:idx val="76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B-4630-4212-8D7D-B9F353EE283F}"/>
                </c:ext>
              </c:extLst>
            </c:dLbl>
            <c:dLbl>
              <c:idx val="76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C-4630-4212-8D7D-B9F353EE283F}"/>
                </c:ext>
              </c:extLst>
            </c:dLbl>
            <c:dLbl>
              <c:idx val="76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D-4630-4212-8D7D-B9F353EE283F}"/>
                </c:ext>
              </c:extLst>
            </c:dLbl>
            <c:dLbl>
              <c:idx val="76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E-4630-4212-8D7D-B9F353EE283F}"/>
                </c:ext>
              </c:extLst>
            </c:dLbl>
            <c:dLbl>
              <c:idx val="76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F-4630-4212-8D7D-B9F353EE283F}"/>
                </c:ext>
              </c:extLst>
            </c:dLbl>
            <c:dLbl>
              <c:idx val="76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0-4630-4212-8D7D-B9F353EE283F}"/>
                </c:ext>
              </c:extLst>
            </c:dLbl>
            <c:dLbl>
              <c:idx val="76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1-4630-4212-8D7D-B9F353EE283F}"/>
                </c:ext>
              </c:extLst>
            </c:dLbl>
            <c:dLbl>
              <c:idx val="76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2-4630-4212-8D7D-B9F353EE283F}"/>
                </c:ext>
              </c:extLst>
            </c:dLbl>
            <c:dLbl>
              <c:idx val="76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3-4630-4212-8D7D-B9F353EE283F}"/>
                </c:ext>
              </c:extLst>
            </c:dLbl>
            <c:dLbl>
              <c:idx val="76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4-4630-4212-8D7D-B9F353EE283F}"/>
                </c:ext>
              </c:extLst>
            </c:dLbl>
            <c:dLbl>
              <c:idx val="76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5-4630-4212-8D7D-B9F353EE283F}"/>
                </c:ext>
              </c:extLst>
            </c:dLbl>
            <c:dLbl>
              <c:idx val="76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6-4630-4212-8D7D-B9F353EE283F}"/>
                </c:ext>
              </c:extLst>
            </c:dLbl>
            <c:dLbl>
              <c:idx val="76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7-4630-4212-8D7D-B9F353EE283F}"/>
                </c:ext>
              </c:extLst>
            </c:dLbl>
            <c:dLbl>
              <c:idx val="76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8-4630-4212-8D7D-B9F353EE283F}"/>
                </c:ext>
              </c:extLst>
            </c:dLbl>
            <c:dLbl>
              <c:idx val="76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9-4630-4212-8D7D-B9F353EE283F}"/>
                </c:ext>
              </c:extLst>
            </c:dLbl>
            <c:dLbl>
              <c:idx val="76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A-4630-4212-8D7D-B9F353EE283F}"/>
                </c:ext>
              </c:extLst>
            </c:dLbl>
            <c:dLbl>
              <c:idx val="76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B-4630-4212-8D7D-B9F353EE283F}"/>
                </c:ext>
              </c:extLst>
            </c:dLbl>
            <c:dLbl>
              <c:idx val="76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C-4630-4212-8D7D-B9F353EE283F}"/>
                </c:ext>
              </c:extLst>
            </c:dLbl>
            <c:dLbl>
              <c:idx val="76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D-4630-4212-8D7D-B9F353EE283F}"/>
                </c:ext>
              </c:extLst>
            </c:dLbl>
            <c:dLbl>
              <c:idx val="76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E-4630-4212-8D7D-B9F353EE283F}"/>
                </c:ext>
              </c:extLst>
            </c:dLbl>
            <c:dLbl>
              <c:idx val="76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F-4630-4212-8D7D-B9F353EE283F}"/>
                </c:ext>
              </c:extLst>
            </c:dLbl>
            <c:dLbl>
              <c:idx val="76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0-4630-4212-8D7D-B9F353EE283F}"/>
                </c:ext>
              </c:extLst>
            </c:dLbl>
            <c:dLbl>
              <c:idx val="76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1-4630-4212-8D7D-B9F353EE283F}"/>
                </c:ext>
              </c:extLst>
            </c:dLbl>
            <c:dLbl>
              <c:idx val="76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2-4630-4212-8D7D-B9F353EE283F}"/>
                </c:ext>
              </c:extLst>
            </c:dLbl>
            <c:dLbl>
              <c:idx val="76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3-4630-4212-8D7D-B9F353EE283F}"/>
                </c:ext>
              </c:extLst>
            </c:dLbl>
            <c:dLbl>
              <c:idx val="76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4-4630-4212-8D7D-B9F353EE283F}"/>
                </c:ext>
              </c:extLst>
            </c:dLbl>
            <c:dLbl>
              <c:idx val="77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5-4630-4212-8D7D-B9F353EE283F}"/>
                </c:ext>
              </c:extLst>
            </c:dLbl>
            <c:dLbl>
              <c:idx val="77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6-4630-4212-8D7D-B9F353EE283F}"/>
                </c:ext>
              </c:extLst>
            </c:dLbl>
            <c:dLbl>
              <c:idx val="77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7-4630-4212-8D7D-B9F353EE283F}"/>
                </c:ext>
              </c:extLst>
            </c:dLbl>
            <c:dLbl>
              <c:idx val="77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8-4630-4212-8D7D-B9F353EE283F}"/>
                </c:ext>
              </c:extLst>
            </c:dLbl>
            <c:dLbl>
              <c:idx val="77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9-4630-4212-8D7D-B9F353EE283F}"/>
                </c:ext>
              </c:extLst>
            </c:dLbl>
            <c:dLbl>
              <c:idx val="77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A-4630-4212-8D7D-B9F353EE283F}"/>
                </c:ext>
              </c:extLst>
            </c:dLbl>
            <c:dLbl>
              <c:idx val="77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B-4630-4212-8D7D-B9F353EE283F}"/>
                </c:ext>
              </c:extLst>
            </c:dLbl>
            <c:dLbl>
              <c:idx val="77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C-4630-4212-8D7D-B9F353EE283F}"/>
                </c:ext>
              </c:extLst>
            </c:dLbl>
            <c:dLbl>
              <c:idx val="77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D-4630-4212-8D7D-B9F353EE283F}"/>
                </c:ext>
              </c:extLst>
            </c:dLbl>
            <c:dLbl>
              <c:idx val="77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E-4630-4212-8D7D-B9F353EE283F}"/>
                </c:ext>
              </c:extLst>
            </c:dLbl>
            <c:dLbl>
              <c:idx val="77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F-4630-4212-8D7D-B9F353EE283F}"/>
                </c:ext>
              </c:extLst>
            </c:dLbl>
            <c:dLbl>
              <c:idx val="77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0-4630-4212-8D7D-B9F353EE283F}"/>
                </c:ext>
              </c:extLst>
            </c:dLbl>
            <c:dLbl>
              <c:idx val="77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1-4630-4212-8D7D-B9F353EE283F}"/>
                </c:ext>
              </c:extLst>
            </c:dLbl>
            <c:dLbl>
              <c:idx val="77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2-4630-4212-8D7D-B9F353EE283F}"/>
                </c:ext>
              </c:extLst>
            </c:dLbl>
            <c:dLbl>
              <c:idx val="77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3-4630-4212-8D7D-B9F353EE283F}"/>
                </c:ext>
              </c:extLst>
            </c:dLbl>
            <c:dLbl>
              <c:idx val="77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4-4630-4212-8D7D-B9F353EE283F}"/>
                </c:ext>
              </c:extLst>
            </c:dLbl>
            <c:dLbl>
              <c:idx val="77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5-4630-4212-8D7D-B9F353EE283F}"/>
                </c:ext>
              </c:extLst>
            </c:dLbl>
            <c:dLbl>
              <c:idx val="77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6-4630-4212-8D7D-B9F353EE283F}"/>
                </c:ext>
              </c:extLst>
            </c:dLbl>
            <c:dLbl>
              <c:idx val="77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7-4630-4212-8D7D-B9F353EE283F}"/>
                </c:ext>
              </c:extLst>
            </c:dLbl>
            <c:dLbl>
              <c:idx val="77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8-4630-4212-8D7D-B9F353EE283F}"/>
                </c:ext>
              </c:extLst>
            </c:dLbl>
            <c:dLbl>
              <c:idx val="77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9-4630-4212-8D7D-B9F353EE283F}"/>
                </c:ext>
              </c:extLst>
            </c:dLbl>
            <c:dLbl>
              <c:idx val="77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A-4630-4212-8D7D-B9F353EE283F}"/>
                </c:ext>
              </c:extLst>
            </c:dLbl>
            <c:dLbl>
              <c:idx val="77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B-4630-4212-8D7D-B9F353EE283F}"/>
                </c:ext>
              </c:extLst>
            </c:dLbl>
            <c:dLbl>
              <c:idx val="77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C-4630-4212-8D7D-B9F353EE283F}"/>
                </c:ext>
              </c:extLst>
            </c:dLbl>
            <c:dLbl>
              <c:idx val="77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D-4630-4212-8D7D-B9F353EE283F}"/>
                </c:ext>
              </c:extLst>
            </c:dLbl>
            <c:dLbl>
              <c:idx val="77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E-4630-4212-8D7D-B9F353EE283F}"/>
                </c:ext>
              </c:extLst>
            </c:dLbl>
            <c:dLbl>
              <c:idx val="77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F-4630-4212-8D7D-B9F353EE283F}"/>
                </c:ext>
              </c:extLst>
            </c:dLbl>
            <c:dLbl>
              <c:idx val="77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0-4630-4212-8D7D-B9F353EE283F}"/>
                </c:ext>
              </c:extLst>
            </c:dLbl>
            <c:dLbl>
              <c:idx val="77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1-4630-4212-8D7D-B9F353EE283F}"/>
                </c:ext>
              </c:extLst>
            </c:dLbl>
            <c:dLbl>
              <c:idx val="77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2-4630-4212-8D7D-B9F353EE283F}"/>
                </c:ext>
              </c:extLst>
            </c:dLbl>
            <c:dLbl>
              <c:idx val="77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3-4630-4212-8D7D-B9F353EE283F}"/>
                </c:ext>
              </c:extLst>
            </c:dLbl>
            <c:dLbl>
              <c:idx val="77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4-4630-4212-8D7D-B9F353EE283F}"/>
                </c:ext>
              </c:extLst>
            </c:dLbl>
            <c:dLbl>
              <c:idx val="77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5-4630-4212-8D7D-B9F353EE283F}"/>
                </c:ext>
              </c:extLst>
            </c:dLbl>
            <c:dLbl>
              <c:idx val="77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6-4630-4212-8D7D-B9F353EE283F}"/>
                </c:ext>
              </c:extLst>
            </c:dLbl>
            <c:dLbl>
              <c:idx val="77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7-4630-4212-8D7D-B9F353EE283F}"/>
                </c:ext>
              </c:extLst>
            </c:dLbl>
            <c:dLbl>
              <c:idx val="77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8-4630-4212-8D7D-B9F353EE283F}"/>
                </c:ext>
              </c:extLst>
            </c:dLbl>
            <c:dLbl>
              <c:idx val="77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9-4630-4212-8D7D-B9F353EE283F}"/>
                </c:ext>
              </c:extLst>
            </c:dLbl>
            <c:dLbl>
              <c:idx val="77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A-4630-4212-8D7D-B9F353EE283F}"/>
                </c:ext>
              </c:extLst>
            </c:dLbl>
            <c:dLbl>
              <c:idx val="77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B-4630-4212-8D7D-B9F353EE283F}"/>
                </c:ext>
              </c:extLst>
            </c:dLbl>
            <c:dLbl>
              <c:idx val="77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C-4630-4212-8D7D-B9F353EE283F}"/>
                </c:ext>
              </c:extLst>
            </c:dLbl>
            <c:dLbl>
              <c:idx val="77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D-4630-4212-8D7D-B9F353EE283F}"/>
                </c:ext>
              </c:extLst>
            </c:dLbl>
            <c:dLbl>
              <c:idx val="77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E-4630-4212-8D7D-B9F353EE283F}"/>
                </c:ext>
              </c:extLst>
            </c:dLbl>
            <c:dLbl>
              <c:idx val="77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F-4630-4212-8D7D-B9F353EE283F}"/>
                </c:ext>
              </c:extLst>
            </c:dLbl>
            <c:dLbl>
              <c:idx val="77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0-4630-4212-8D7D-B9F353EE283F}"/>
                </c:ext>
              </c:extLst>
            </c:dLbl>
            <c:dLbl>
              <c:idx val="77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1-4630-4212-8D7D-B9F353EE283F}"/>
                </c:ext>
              </c:extLst>
            </c:dLbl>
            <c:dLbl>
              <c:idx val="77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2-4630-4212-8D7D-B9F353EE283F}"/>
                </c:ext>
              </c:extLst>
            </c:dLbl>
            <c:dLbl>
              <c:idx val="77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3-4630-4212-8D7D-B9F353EE283F}"/>
                </c:ext>
              </c:extLst>
            </c:dLbl>
            <c:dLbl>
              <c:idx val="77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4-4630-4212-8D7D-B9F353EE283F}"/>
                </c:ext>
              </c:extLst>
            </c:dLbl>
            <c:dLbl>
              <c:idx val="77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5-4630-4212-8D7D-B9F353EE283F}"/>
                </c:ext>
              </c:extLst>
            </c:dLbl>
            <c:dLbl>
              <c:idx val="77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6-4630-4212-8D7D-B9F353EE283F}"/>
                </c:ext>
              </c:extLst>
            </c:dLbl>
            <c:dLbl>
              <c:idx val="77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7-4630-4212-8D7D-B9F353EE283F}"/>
                </c:ext>
              </c:extLst>
            </c:dLbl>
            <c:dLbl>
              <c:idx val="77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8-4630-4212-8D7D-B9F353EE283F}"/>
                </c:ext>
              </c:extLst>
            </c:dLbl>
            <c:dLbl>
              <c:idx val="77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9-4630-4212-8D7D-B9F353EE283F}"/>
                </c:ext>
              </c:extLst>
            </c:dLbl>
            <c:dLbl>
              <c:idx val="77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A-4630-4212-8D7D-B9F353EE283F}"/>
                </c:ext>
              </c:extLst>
            </c:dLbl>
            <c:dLbl>
              <c:idx val="77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B-4630-4212-8D7D-B9F353EE283F}"/>
                </c:ext>
              </c:extLst>
            </c:dLbl>
            <c:dLbl>
              <c:idx val="77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C-4630-4212-8D7D-B9F353EE283F}"/>
                </c:ext>
              </c:extLst>
            </c:dLbl>
            <c:dLbl>
              <c:idx val="77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D-4630-4212-8D7D-B9F353EE283F}"/>
                </c:ext>
              </c:extLst>
            </c:dLbl>
            <c:dLbl>
              <c:idx val="77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E-4630-4212-8D7D-B9F353EE283F}"/>
                </c:ext>
              </c:extLst>
            </c:dLbl>
            <c:dLbl>
              <c:idx val="77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F-4630-4212-8D7D-B9F353EE283F}"/>
                </c:ext>
              </c:extLst>
            </c:dLbl>
            <c:dLbl>
              <c:idx val="77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0-4630-4212-8D7D-B9F353EE283F}"/>
                </c:ext>
              </c:extLst>
            </c:dLbl>
            <c:dLbl>
              <c:idx val="77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1-4630-4212-8D7D-B9F353EE283F}"/>
                </c:ext>
              </c:extLst>
            </c:dLbl>
            <c:dLbl>
              <c:idx val="77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2-4630-4212-8D7D-B9F353EE283F}"/>
                </c:ext>
              </c:extLst>
            </c:dLbl>
            <c:dLbl>
              <c:idx val="77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3-4630-4212-8D7D-B9F353EE283F}"/>
                </c:ext>
              </c:extLst>
            </c:dLbl>
            <c:dLbl>
              <c:idx val="77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4-4630-4212-8D7D-B9F353EE283F}"/>
                </c:ext>
              </c:extLst>
            </c:dLbl>
            <c:dLbl>
              <c:idx val="77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5-4630-4212-8D7D-B9F353EE283F}"/>
                </c:ext>
              </c:extLst>
            </c:dLbl>
            <c:dLbl>
              <c:idx val="77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6-4630-4212-8D7D-B9F353EE283F}"/>
                </c:ext>
              </c:extLst>
            </c:dLbl>
            <c:dLbl>
              <c:idx val="77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7-4630-4212-8D7D-B9F353EE283F}"/>
                </c:ext>
              </c:extLst>
            </c:dLbl>
            <c:dLbl>
              <c:idx val="77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8-4630-4212-8D7D-B9F353EE283F}"/>
                </c:ext>
              </c:extLst>
            </c:dLbl>
            <c:dLbl>
              <c:idx val="77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9-4630-4212-8D7D-B9F353EE283F}"/>
                </c:ext>
              </c:extLst>
            </c:dLbl>
            <c:dLbl>
              <c:idx val="77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A-4630-4212-8D7D-B9F353EE283F}"/>
                </c:ext>
              </c:extLst>
            </c:dLbl>
            <c:dLbl>
              <c:idx val="77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B-4630-4212-8D7D-B9F353EE283F}"/>
                </c:ext>
              </c:extLst>
            </c:dLbl>
            <c:dLbl>
              <c:idx val="77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C-4630-4212-8D7D-B9F353EE283F}"/>
                </c:ext>
              </c:extLst>
            </c:dLbl>
            <c:dLbl>
              <c:idx val="77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D-4630-4212-8D7D-B9F353EE283F}"/>
                </c:ext>
              </c:extLst>
            </c:dLbl>
            <c:dLbl>
              <c:idx val="77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E-4630-4212-8D7D-B9F353EE283F}"/>
                </c:ext>
              </c:extLst>
            </c:dLbl>
            <c:dLbl>
              <c:idx val="77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F-4630-4212-8D7D-B9F353EE283F}"/>
                </c:ext>
              </c:extLst>
            </c:dLbl>
            <c:dLbl>
              <c:idx val="77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0-4630-4212-8D7D-B9F353EE283F}"/>
                </c:ext>
              </c:extLst>
            </c:dLbl>
            <c:dLbl>
              <c:idx val="77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1-4630-4212-8D7D-B9F353EE283F}"/>
                </c:ext>
              </c:extLst>
            </c:dLbl>
            <c:dLbl>
              <c:idx val="77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2-4630-4212-8D7D-B9F353EE283F}"/>
                </c:ext>
              </c:extLst>
            </c:dLbl>
            <c:dLbl>
              <c:idx val="77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3-4630-4212-8D7D-B9F353EE283F}"/>
                </c:ext>
              </c:extLst>
            </c:dLbl>
            <c:dLbl>
              <c:idx val="77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4-4630-4212-8D7D-B9F353EE283F}"/>
                </c:ext>
              </c:extLst>
            </c:dLbl>
            <c:dLbl>
              <c:idx val="77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5-4630-4212-8D7D-B9F353EE283F}"/>
                </c:ext>
              </c:extLst>
            </c:dLbl>
            <c:dLbl>
              <c:idx val="77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6-4630-4212-8D7D-B9F353EE283F}"/>
                </c:ext>
              </c:extLst>
            </c:dLbl>
            <c:dLbl>
              <c:idx val="77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7-4630-4212-8D7D-B9F353EE283F}"/>
                </c:ext>
              </c:extLst>
            </c:dLbl>
            <c:dLbl>
              <c:idx val="77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8-4630-4212-8D7D-B9F353EE283F}"/>
                </c:ext>
              </c:extLst>
            </c:dLbl>
            <c:dLbl>
              <c:idx val="77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9-4630-4212-8D7D-B9F353EE283F}"/>
                </c:ext>
              </c:extLst>
            </c:dLbl>
            <c:dLbl>
              <c:idx val="77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A-4630-4212-8D7D-B9F353EE283F}"/>
                </c:ext>
              </c:extLst>
            </c:dLbl>
            <c:dLbl>
              <c:idx val="77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B-4630-4212-8D7D-B9F353EE283F}"/>
                </c:ext>
              </c:extLst>
            </c:dLbl>
            <c:dLbl>
              <c:idx val="77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C-4630-4212-8D7D-B9F353EE283F}"/>
                </c:ext>
              </c:extLst>
            </c:dLbl>
            <c:dLbl>
              <c:idx val="77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D-4630-4212-8D7D-B9F353EE283F}"/>
                </c:ext>
              </c:extLst>
            </c:dLbl>
            <c:dLbl>
              <c:idx val="77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E-4630-4212-8D7D-B9F353EE283F}"/>
                </c:ext>
              </c:extLst>
            </c:dLbl>
            <c:dLbl>
              <c:idx val="77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F-4630-4212-8D7D-B9F353EE283F}"/>
                </c:ext>
              </c:extLst>
            </c:dLbl>
            <c:dLbl>
              <c:idx val="77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0-4630-4212-8D7D-B9F353EE283F}"/>
                </c:ext>
              </c:extLst>
            </c:dLbl>
            <c:dLbl>
              <c:idx val="77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1-4630-4212-8D7D-B9F353EE283F}"/>
                </c:ext>
              </c:extLst>
            </c:dLbl>
            <c:dLbl>
              <c:idx val="77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2-4630-4212-8D7D-B9F353EE283F}"/>
                </c:ext>
              </c:extLst>
            </c:dLbl>
            <c:dLbl>
              <c:idx val="77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3-4630-4212-8D7D-B9F353EE283F}"/>
                </c:ext>
              </c:extLst>
            </c:dLbl>
            <c:dLbl>
              <c:idx val="77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4-4630-4212-8D7D-B9F353EE283F}"/>
                </c:ext>
              </c:extLst>
            </c:dLbl>
            <c:dLbl>
              <c:idx val="77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5-4630-4212-8D7D-B9F353EE283F}"/>
                </c:ext>
              </c:extLst>
            </c:dLbl>
            <c:dLbl>
              <c:idx val="77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6-4630-4212-8D7D-B9F353EE283F}"/>
                </c:ext>
              </c:extLst>
            </c:dLbl>
            <c:dLbl>
              <c:idx val="77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7-4630-4212-8D7D-B9F353EE283F}"/>
                </c:ext>
              </c:extLst>
            </c:dLbl>
            <c:dLbl>
              <c:idx val="77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8-4630-4212-8D7D-B9F353EE283F}"/>
                </c:ext>
              </c:extLst>
            </c:dLbl>
            <c:dLbl>
              <c:idx val="78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9-4630-4212-8D7D-B9F353EE283F}"/>
                </c:ext>
              </c:extLst>
            </c:dLbl>
            <c:dLbl>
              <c:idx val="78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A-4630-4212-8D7D-B9F353EE283F}"/>
                </c:ext>
              </c:extLst>
            </c:dLbl>
            <c:dLbl>
              <c:idx val="78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B-4630-4212-8D7D-B9F353EE283F}"/>
                </c:ext>
              </c:extLst>
            </c:dLbl>
            <c:dLbl>
              <c:idx val="78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C-4630-4212-8D7D-B9F353EE283F}"/>
                </c:ext>
              </c:extLst>
            </c:dLbl>
            <c:dLbl>
              <c:idx val="78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D-4630-4212-8D7D-B9F353EE283F}"/>
                </c:ext>
              </c:extLst>
            </c:dLbl>
            <c:dLbl>
              <c:idx val="78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E-4630-4212-8D7D-B9F353EE283F}"/>
                </c:ext>
              </c:extLst>
            </c:dLbl>
            <c:dLbl>
              <c:idx val="78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F-4630-4212-8D7D-B9F353EE283F}"/>
                </c:ext>
              </c:extLst>
            </c:dLbl>
            <c:dLbl>
              <c:idx val="78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0-4630-4212-8D7D-B9F353EE283F}"/>
                </c:ext>
              </c:extLst>
            </c:dLbl>
            <c:dLbl>
              <c:idx val="78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1-4630-4212-8D7D-B9F353EE283F}"/>
                </c:ext>
              </c:extLst>
            </c:dLbl>
            <c:dLbl>
              <c:idx val="78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2-4630-4212-8D7D-B9F353EE283F}"/>
                </c:ext>
              </c:extLst>
            </c:dLbl>
            <c:dLbl>
              <c:idx val="78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3-4630-4212-8D7D-B9F353EE283F}"/>
                </c:ext>
              </c:extLst>
            </c:dLbl>
            <c:dLbl>
              <c:idx val="78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4-4630-4212-8D7D-B9F353EE283F}"/>
                </c:ext>
              </c:extLst>
            </c:dLbl>
            <c:dLbl>
              <c:idx val="78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5-4630-4212-8D7D-B9F353EE283F}"/>
                </c:ext>
              </c:extLst>
            </c:dLbl>
            <c:dLbl>
              <c:idx val="78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6-4630-4212-8D7D-B9F353EE283F}"/>
                </c:ext>
              </c:extLst>
            </c:dLbl>
            <c:dLbl>
              <c:idx val="78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7-4630-4212-8D7D-B9F353EE283F}"/>
                </c:ext>
              </c:extLst>
            </c:dLbl>
            <c:dLbl>
              <c:idx val="78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8-4630-4212-8D7D-B9F353EE283F}"/>
                </c:ext>
              </c:extLst>
            </c:dLbl>
            <c:dLbl>
              <c:idx val="78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9-4630-4212-8D7D-B9F353EE283F}"/>
                </c:ext>
              </c:extLst>
            </c:dLbl>
            <c:dLbl>
              <c:idx val="78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A-4630-4212-8D7D-B9F353EE283F}"/>
                </c:ext>
              </c:extLst>
            </c:dLbl>
            <c:dLbl>
              <c:idx val="78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B-4630-4212-8D7D-B9F353EE283F}"/>
                </c:ext>
              </c:extLst>
            </c:dLbl>
            <c:dLbl>
              <c:idx val="78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C-4630-4212-8D7D-B9F353EE283F}"/>
                </c:ext>
              </c:extLst>
            </c:dLbl>
            <c:dLbl>
              <c:idx val="78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D-4630-4212-8D7D-B9F353EE283F}"/>
                </c:ext>
              </c:extLst>
            </c:dLbl>
            <c:dLbl>
              <c:idx val="78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E-4630-4212-8D7D-B9F353EE283F}"/>
                </c:ext>
              </c:extLst>
            </c:dLbl>
            <c:dLbl>
              <c:idx val="78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F-4630-4212-8D7D-B9F353EE283F}"/>
                </c:ext>
              </c:extLst>
            </c:dLbl>
            <c:dLbl>
              <c:idx val="78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0-4630-4212-8D7D-B9F353EE283F}"/>
                </c:ext>
              </c:extLst>
            </c:dLbl>
            <c:dLbl>
              <c:idx val="78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1-4630-4212-8D7D-B9F353EE283F}"/>
                </c:ext>
              </c:extLst>
            </c:dLbl>
            <c:dLbl>
              <c:idx val="78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2-4630-4212-8D7D-B9F353EE283F}"/>
                </c:ext>
              </c:extLst>
            </c:dLbl>
            <c:dLbl>
              <c:idx val="78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3-4630-4212-8D7D-B9F353EE283F}"/>
                </c:ext>
              </c:extLst>
            </c:dLbl>
            <c:dLbl>
              <c:idx val="78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4-4630-4212-8D7D-B9F353EE283F}"/>
                </c:ext>
              </c:extLst>
            </c:dLbl>
            <c:dLbl>
              <c:idx val="78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5-4630-4212-8D7D-B9F353EE283F}"/>
                </c:ext>
              </c:extLst>
            </c:dLbl>
            <c:dLbl>
              <c:idx val="78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6-4630-4212-8D7D-B9F353EE283F}"/>
                </c:ext>
              </c:extLst>
            </c:dLbl>
            <c:dLbl>
              <c:idx val="78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7-4630-4212-8D7D-B9F353EE283F}"/>
                </c:ext>
              </c:extLst>
            </c:dLbl>
            <c:dLbl>
              <c:idx val="78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8-4630-4212-8D7D-B9F353EE283F}"/>
                </c:ext>
              </c:extLst>
            </c:dLbl>
            <c:dLbl>
              <c:idx val="78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9-4630-4212-8D7D-B9F353EE283F}"/>
                </c:ext>
              </c:extLst>
            </c:dLbl>
            <c:dLbl>
              <c:idx val="78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A-4630-4212-8D7D-B9F353EE283F}"/>
                </c:ext>
              </c:extLst>
            </c:dLbl>
            <c:dLbl>
              <c:idx val="78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B-4630-4212-8D7D-B9F353EE283F}"/>
                </c:ext>
              </c:extLst>
            </c:dLbl>
            <c:dLbl>
              <c:idx val="78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C-4630-4212-8D7D-B9F353EE283F}"/>
                </c:ext>
              </c:extLst>
            </c:dLbl>
            <c:dLbl>
              <c:idx val="78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D-4630-4212-8D7D-B9F353EE283F}"/>
                </c:ext>
              </c:extLst>
            </c:dLbl>
            <c:dLbl>
              <c:idx val="78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E-4630-4212-8D7D-B9F353EE283F}"/>
                </c:ext>
              </c:extLst>
            </c:dLbl>
            <c:dLbl>
              <c:idx val="78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F-4630-4212-8D7D-B9F353EE283F}"/>
                </c:ext>
              </c:extLst>
            </c:dLbl>
            <c:dLbl>
              <c:idx val="78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0-4630-4212-8D7D-B9F353EE283F}"/>
                </c:ext>
              </c:extLst>
            </c:dLbl>
            <c:dLbl>
              <c:idx val="78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1-4630-4212-8D7D-B9F353EE283F}"/>
                </c:ext>
              </c:extLst>
            </c:dLbl>
            <c:dLbl>
              <c:idx val="78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2-4630-4212-8D7D-B9F353EE283F}"/>
                </c:ext>
              </c:extLst>
            </c:dLbl>
            <c:dLbl>
              <c:idx val="78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3-4630-4212-8D7D-B9F353EE283F}"/>
                </c:ext>
              </c:extLst>
            </c:dLbl>
            <c:dLbl>
              <c:idx val="78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4-4630-4212-8D7D-B9F353EE283F}"/>
                </c:ext>
              </c:extLst>
            </c:dLbl>
            <c:dLbl>
              <c:idx val="78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5-4630-4212-8D7D-B9F353EE283F}"/>
                </c:ext>
              </c:extLst>
            </c:dLbl>
            <c:dLbl>
              <c:idx val="78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6-4630-4212-8D7D-B9F353EE283F}"/>
                </c:ext>
              </c:extLst>
            </c:dLbl>
            <c:dLbl>
              <c:idx val="78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7-4630-4212-8D7D-B9F353EE283F}"/>
                </c:ext>
              </c:extLst>
            </c:dLbl>
            <c:dLbl>
              <c:idx val="78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8-4630-4212-8D7D-B9F353EE283F}"/>
                </c:ext>
              </c:extLst>
            </c:dLbl>
            <c:dLbl>
              <c:idx val="78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9-4630-4212-8D7D-B9F353EE283F}"/>
                </c:ext>
              </c:extLst>
            </c:dLbl>
            <c:dLbl>
              <c:idx val="78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A-4630-4212-8D7D-B9F353EE283F}"/>
                </c:ext>
              </c:extLst>
            </c:dLbl>
            <c:dLbl>
              <c:idx val="78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B-4630-4212-8D7D-B9F353EE283F}"/>
                </c:ext>
              </c:extLst>
            </c:dLbl>
            <c:dLbl>
              <c:idx val="78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C-4630-4212-8D7D-B9F353EE283F}"/>
                </c:ext>
              </c:extLst>
            </c:dLbl>
            <c:dLbl>
              <c:idx val="78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D-4630-4212-8D7D-B9F353EE283F}"/>
                </c:ext>
              </c:extLst>
            </c:dLbl>
            <c:dLbl>
              <c:idx val="78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E-4630-4212-8D7D-B9F353EE283F}"/>
                </c:ext>
              </c:extLst>
            </c:dLbl>
            <c:dLbl>
              <c:idx val="78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F-4630-4212-8D7D-B9F353EE283F}"/>
                </c:ext>
              </c:extLst>
            </c:dLbl>
            <c:dLbl>
              <c:idx val="78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0-4630-4212-8D7D-B9F353EE283F}"/>
                </c:ext>
              </c:extLst>
            </c:dLbl>
            <c:dLbl>
              <c:idx val="78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1-4630-4212-8D7D-B9F353EE283F}"/>
                </c:ext>
              </c:extLst>
            </c:dLbl>
            <c:dLbl>
              <c:idx val="78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2-4630-4212-8D7D-B9F353EE283F}"/>
                </c:ext>
              </c:extLst>
            </c:dLbl>
            <c:dLbl>
              <c:idx val="78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3-4630-4212-8D7D-B9F353EE283F}"/>
                </c:ext>
              </c:extLst>
            </c:dLbl>
            <c:dLbl>
              <c:idx val="78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4-4630-4212-8D7D-B9F353EE283F}"/>
                </c:ext>
              </c:extLst>
            </c:dLbl>
            <c:dLbl>
              <c:idx val="78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5-4630-4212-8D7D-B9F353EE283F}"/>
                </c:ext>
              </c:extLst>
            </c:dLbl>
            <c:dLbl>
              <c:idx val="78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6-4630-4212-8D7D-B9F353EE283F}"/>
                </c:ext>
              </c:extLst>
            </c:dLbl>
            <c:dLbl>
              <c:idx val="78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7-4630-4212-8D7D-B9F353EE283F}"/>
                </c:ext>
              </c:extLst>
            </c:dLbl>
            <c:dLbl>
              <c:idx val="78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8-4630-4212-8D7D-B9F353EE283F}"/>
                </c:ext>
              </c:extLst>
            </c:dLbl>
            <c:dLbl>
              <c:idx val="78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9-4630-4212-8D7D-B9F353EE283F}"/>
                </c:ext>
              </c:extLst>
            </c:dLbl>
            <c:dLbl>
              <c:idx val="78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A-4630-4212-8D7D-B9F353EE283F}"/>
                </c:ext>
              </c:extLst>
            </c:dLbl>
            <c:dLbl>
              <c:idx val="78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B-4630-4212-8D7D-B9F353EE283F}"/>
                </c:ext>
              </c:extLst>
            </c:dLbl>
            <c:dLbl>
              <c:idx val="78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C-4630-4212-8D7D-B9F353EE283F}"/>
                </c:ext>
              </c:extLst>
            </c:dLbl>
            <c:dLbl>
              <c:idx val="78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D-4630-4212-8D7D-B9F353EE283F}"/>
                </c:ext>
              </c:extLst>
            </c:dLbl>
            <c:dLbl>
              <c:idx val="78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E-4630-4212-8D7D-B9F353EE283F}"/>
                </c:ext>
              </c:extLst>
            </c:dLbl>
            <c:dLbl>
              <c:idx val="78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F-4630-4212-8D7D-B9F353EE283F}"/>
                </c:ext>
              </c:extLst>
            </c:dLbl>
            <c:dLbl>
              <c:idx val="78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0-4630-4212-8D7D-B9F353EE283F}"/>
                </c:ext>
              </c:extLst>
            </c:dLbl>
            <c:dLbl>
              <c:idx val="78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1-4630-4212-8D7D-B9F353EE283F}"/>
                </c:ext>
              </c:extLst>
            </c:dLbl>
            <c:dLbl>
              <c:idx val="78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2-4630-4212-8D7D-B9F353EE283F}"/>
                </c:ext>
              </c:extLst>
            </c:dLbl>
            <c:dLbl>
              <c:idx val="78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3-4630-4212-8D7D-B9F353EE283F}"/>
                </c:ext>
              </c:extLst>
            </c:dLbl>
            <c:dLbl>
              <c:idx val="78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4-4630-4212-8D7D-B9F353EE283F}"/>
                </c:ext>
              </c:extLst>
            </c:dLbl>
            <c:dLbl>
              <c:idx val="78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5-4630-4212-8D7D-B9F353EE283F}"/>
                </c:ext>
              </c:extLst>
            </c:dLbl>
            <c:dLbl>
              <c:idx val="78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6-4630-4212-8D7D-B9F353EE283F}"/>
                </c:ext>
              </c:extLst>
            </c:dLbl>
            <c:dLbl>
              <c:idx val="78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7-4630-4212-8D7D-B9F353EE283F}"/>
                </c:ext>
              </c:extLst>
            </c:dLbl>
            <c:dLbl>
              <c:idx val="78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8-4630-4212-8D7D-B9F353EE283F}"/>
                </c:ext>
              </c:extLst>
            </c:dLbl>
            <c:dLbl>
              <c:idx val="78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9-4630-4212-8D7D-B9F353EE283F}"/>
                </c:ext>
              </c:extLst>
            </c:dLbl>
            <c:dLbl>
              <c:idx val="78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A-4630-4212-8D7D-B9F353EE283F}"/>
                </c:ext>
              </c:extLst>
            </c:dLbl>
            <c:dLbl>
              <c:idx val="78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B-4630-4212-8D7D-B9F353EE283F}"/>
                </c:ext>
              </c:extLst>
            </c:dLbl>
            <c:dLbl>
              <c:idx val="78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C-4630-4212-8D7D-B9F353EE283F}"/>
                </c:ext>
              </c:extLst>
            </c:dLbl>
            <c:dLbl>
              <c:idx val="78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D-4630-4212-8D7D-B9F353EE283F}"/>
                </c:ext>
              </c:extLst>
            </c:dLbl>
            <c:dLbl>
              <c:idx val="78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E-4630-4212-8D7D-B9F353EE283F}"/>
                </c:ext>
              </c:extLst>
            </c:dLbl>
            <c:dLbl>
              <c:idx val="78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F-4630-4212-8D7D-B9F353EE283F}"/>
                </c:ext>
              </c:extLst>
            </c:dLbl>
            <c:dLbl>
              <c:idx val="78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0-4630-4212-8D7D-B9F353EE283F}"/>
                </c:ext>
              </c:extLst>
            </c:dLbl>
            <c:dLbl>
              <c:idx val="78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1-4630-4212-8D7D-B9F353EE283F}"/>
                </c:ext>
              </c:extLst>
            </c:dLbl>
            <c:dLbl>
              <c:idx val="78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2-4630-4212-8D7D-B9F353EE283F}"/>
                </c:ext>
              </c:extLst>
            </c:dLbl>
            <c:dLbl>
              <c:idx val="78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3-4630-4212-8D7D-B9F353EE283F}"/>
                </c:ext>
              </c:extLst>
            </c:dLbl>
            <c:dLbl>
              <c:idx val="78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4-4630-4212-8D7D-B9F353EE283F}"/>
                </c:ext>
              </c:extLst>
            </c:dLbl>
            <c:dLbl>
              <c:idx val="78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5-4630-4212-8D7D-B9F353EE283F}"/>
                </c:ext>
              </c:extLst>
            </c:dLbl>
            <c:dLbl>
              <c:idx val="78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6-4630-4212-8D7D-B9F353EE283F}"/>
                </c:ext>
              </c:extLst>
            </c:dLbl>
            <c:dLbl>
              <c:idx val="78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7-4630-4212-8D7D-B9F353EE283F}"/>
                </c:ext>
              </c:extLst>
            </c:dLbl>
            <c:dLbl>
              <c:idx val="78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8-4630-4212-8D7D-B9F353EE283F}"/>
                </c:ext>
              </c:extLst>
            </c:dLbl>
            <c:dLbl>
              <c:idx val="78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9-4630-4212-8D7D-B9F353EE283F}"/>
                </c:ext>
              </c:extLst>
            </c:dLbl>
            <c:dLbl>
              <c:idx val="78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A-4630-4212-8D7D-B9F353EE283F}"/>
                </c:ext>
              </c:extLst>
            </c:dLbl>
            <c:dLbl>
              <c:idx val="78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B-4630-4212-8D7D-B9F353EE283F}"/>
                </c:ext>
              </c:extLst>
            </c:dLbl>
            <c:dLbl>
              <c:idx val="78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C-4630-4212-8D7D-B9F353EE283F}"/>
                </c:ext>
              </c:extLst>
            </c:dLbl>
            <c:dLbl>
              <c:idx val="79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D-4630-4212-8D7D-B9F353EE283F}"/>
                </c:ext>
              </c:extLst>
            </c:dLbl>
            <c:dLbl>
              <c:idx val="79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E-4630-4212-8D7D-B9F353EE283F}"/>
                </c:ext>
              </c:extLst>
            </c:dLbl>
            <c:dLbl>
              <c:idx val="79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F-4630-4212-8D7D-B9F353EE283F}"/>
                </c:ext>
              </c:extLst>
            </c:dLbl>
            <c:dLbl>
              <c:idx val="79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0-4630-4212-8D7D-B9F353EE283F}"/>
                </c:ext>
              </c:extLst>
            </c:dLbl>
            <c:dLbl>
              <c:idx val="79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1-4630-4212-8D7D-B9F353EE283F}"/>
                </c:ext>
              </c:extLst>
            </c:dLbl>
            <c:dLbl>
              <c:idx val="79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2-4630-4212-8D7D-B9F353EE283F}"/>
                </c:ext>
              </c:extLst>
            </c:dLbl>
            <c:dLbl>
              <c:idx val="79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3-4630-4212-8D7D-B9F353EE283F}"/>
                </c:ext>
              </c:extLst>
            </c:dLbl>
            <c:dLbl>
              <c:idx val="79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4-4630-4212-8D7D-B9F353EE283F}"/>
                </c:ext>
              </c:extLst>
            </c:dLbl>
            <c:dLbl>
              <c:idx val="79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5-4630-4212-8D7D-B9F353EE283F}"/>
                </c:ext>
              </c:extLst>
            </c:dLbl>
            <c:dLbl>
              <c:idx val="79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6-4630-4212-8D7D-B9F353EE283F}"/>
                </c:ext>
              </c:extLst>
            </c:dLbl>
            <c:dLbl>
              <c:idx val="79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7-4630-4212-8D7D-B9F353EE283F}"/>
                </c:ext>
              </c:extLst>
            </c:dLbl>
            <c:dLbl>
              <c:idx val="79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8-4630-4212-8D7D-B9F353EE283F}"/>
                </c:ext>
              </c:extLst>
            </c:dLbl>
            <c:dLbl>
              <c:idx val="79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9-4630-4212-8D7D-B9F353EE283F}"/>
                </c:ext>
              </c:extLst>
            </c:dLbl>
            <c:dLbl>
              <c:idx val="79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A-4630-4212-8D7D-B9F353EE283F}"/>
                </c:ext>
              </c:extLst>
            </c:dLbl>
            <c:dLbl>
              <c:idx val="79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B-4630-4212-8D7D-B9F353EE283F}"/>
                </c:ext>
              </c:extLst>
            </c:dLbl>
            <c:dLbl>
              <c:idx val="79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C-4630-4212-8D7D-B9F353EE283F}"/>
                </c:ext>
              </c:extLst>
            </c:dLbl>
            <c:dLbl>
              <c:idx val="79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D-4630-4212-8D7D-B9F353EE283F}"/>
                </c:ext>
              </c:extLst>
            </c:dLbl>
            <c:dLbl>
              <c:idx val="79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E-4630-4212-8D7D-B9F353EE283F}"/>
                </c:ext>
              </c:extLst>
            </c:dLbl>
            <c:dLbl>
              <c:idx val="79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F-4630-4212-8D7D-B9F353EE283F}"/>
                </c:ext>
              </c:extLst>
            </c:dLbl>
            <c:dLbl>
              <c:idx val="79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0-4630-4212-8D7D-B9F353EE283F}"/>
                </c:ext>
              </c:extLst>
            </c:dLbl>
            <c:dLbl>
              <c:idx val="79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1-4630-4212-8D7D-B9F353EE283F}"/>
                </c:ext>
              </c:extLst>
            </c:dLbl>
            <c:dLbl>
              <c:idx val="79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2-4630-4212-8D7D-B9F353EE283F}"/>
                </c:ext>
              </c:extLst>
            </c:dLbl>
            <c:dLbl>
              <c:idx val="79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3-4630-4212-8D7D-B9F353EE283F}"/>
                </c:ext>
              </c:extLst>
            </c:dLbl>
            <c:dLbl>
              <c:idx val="79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4-4630-4212-8D7D-B9F353EE283F}"/>
                </c:ext>
              </c:extLst>
            </c:dLbl>
            <c:dLbl>
              <c:idx val="79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5-4630-4212-8D7D-B9F353EE283F}"/>
                </c:ext>
              </c:extLst>
            </c:dLbl>
            <c:dLbl>
              <c:idx val="79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6-4630-4212-8D7D-B9F353EE283F}"/>
                </c:ext>
              </c:extLst>
            </c:dLbl>
            <c:dLbl>
              <c:idx val="79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7-4630-4212-8D7D-B9F353EE283F}"/>
                </c:ext>
              </c:extLst>
            </c:dLbl>
            <c:dLbl>
              <c:idx val="79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8-4630-4212-8D7D-B9F353EE283F}"/>
                </c:ext>
              </c:extLst>
            </c:dLbl>
            <c:dLbl>
              <c:idx val="79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9-4630-4212-8D7D-B9F353EE283F}"/>
                </c:ext>
              </c:extLst>
            </c:dLbl>
            <c:dLbl>
              <c:idx val="79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A-4630-4212-8D7D-B9F353EE283F}"/>
                </c:ext>
              </c:extLst>
            </c:dLbl>
            <c:dLbl>
              <c:idx val="79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B-4630-4212-8D7D-B9F353EE283F}"/>
                </c:ext>
              </c:extLst>
            </c:dLbl>
            <c:dLbl>
              <c:idx val="79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C-4630-4212-8D7D-B9F353EE283F}"/>
                </c:ext>
              </c:extLst>
            </c:dLbl>
            <c:dLbl>
              <c:idx val="79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D-4630-4212-8D7D-B9F353EE283F}"/>
                </c:ext>
              </c:extLst>
            </c:dLbl>
            <c:dLbl>
              <c:idx val="79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E-4630-4212-8D7D-B9F353EE283F}"/>
                </c:ext>
              </c:extLst>
            </c:dLbl>
            <c:dLbl>
              <c:idx val="79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F-4630-4212-8D7D-B9F353EE283F}"/>
                </c:ext>
              </c:extLst>
            </c:dLbl>
            <c:dLbl>
              <c:idx val="79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0-4630-4212-8D7D-B9F353EE283F}"/>
                </c:ext>
              </c:extLst>
            </c:dLbl>
            <c:dLbl>
              <c:idx val="79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1-4630-4212-8D7D-B9F353EE283F}"/>
                </c:ext>
              </c:extLst>
            </c:dLbl>
            <c:dLbl>
              <c:idx val="79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2-4630-4212-8D7D-B9F353EE283F}"/>
                </c:ext>
              </c:extLst>
            </c:dLbl>
            <c:dLbl>
              <c:idx val="79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3-4630-4212-8D7D-B9F353EE283F}"/>
                </c:ext>
              </c:extLst>
            </c:dLbl>
            <c:dLbl>
              <c:idx val="79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4-4630-4212-8D7D-B9F353EE283F}"/>
                </c:ext>
              </c:extLst>
            </c:dLbl>
            <c:dLbl>
              <c:idx val="79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5-4630-4212-8D7D-B9F353EE283F}"/>
                </c:ext>
              </c:extLst>
            </c:dLbl>
            <c:dLbl>
              <c:idx val="79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6-4630-4212-8D7D-B9F353EE283F}"/>
                </c:ext>
              </c:extLst>
            </c:dLbl>
            <c:dLbl>
              <c:idx val="79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7-4630-4212-8D7D-B9F353EE283F}"/>
                </c:ext>
              </c:extLst>
            </c:dLbl>
            <c:dLbl>
              <c:idx val="79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8-4630-4212-8D7D-B9F353EE283F}"/>
                </c:ext>
              </c:extLst>
            </c:dLbl>
            <c:dLbl>
              <c:idx val="79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9-4630-4212-8D7D-B9F353EE283F}"/>
                </c:ext>
              </c:extLst>
            </c:dLbl>
            <c:dLbl>
              <c:idx val="79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A-4630-4212-8D7D-B9F353EE283F}"/>
                </c:ext>
              </c:extLst>
            </c:dLbl>
            <c:dLbl>
              <c:idx val="79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B-4630-4212-8D7D-B9F353EE283F}"/>
                </c:ext>
              </c:extLst>
            </c:dLbl>
            <c:dLbl>
              <c:idx val="79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C-4630-4212-8D7D-B9F353EE283F}"/>
                </c:ext>
              </c:extLst>
            </c:dLbl>
            <c:dLbl>
              <c:idx val="79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D-4630-4212-8D7D-B9F353EE283F}"/>
                </c:ext>
              </c:extLst>
            </c:dLbl>
            <c:dLbl>
              <c:idx val="79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E-4630-4212-8D7D-B9F353EE283F}"/>
                </c:ext>
              </c:extLst>
            </c:dLbl>
            <c:dLbl>
              <c:idx val="79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F-4630-4212-8D7D-B9F353EE283F}"/>
                </c:ext>
              </c:extLst>
            </c:dLbl>
            <c:dLbl>
              <c:idx val="79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0-4630-4212-8D7D-B9F353EE283F}"/>
                </c:ext>
              </c:extLst>
            </c:dLbl>
            <c:dLbl>
              <c:idx val="79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1-4630-4212-8D7D-B9F353EE283F}"/>
                </c:ext>
              </c:extLst>
            </c:dLbl>
            <c:dLbl>
              <c:idx val="79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2-4630-4212-8D7D-B9F353EE283F}"/>
                </c:ext>
              </c:extLst>
            </c:dLbl>
            <c:dLbl>
              <c:idx val="79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3-4630-4212-8D7D-B9F353EE283F}"/>
                </c:ext>
              </c:extLst>
            </c:dLbl>
            <c:dLbl>
              <c:idx val="79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4-4630-4212-8D7D-B9F353EE283F}"/>
                </c:ext>
              </c:extLst>
            </c:dLbl>
            <c:dLbl>
              <c:idx val="79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5-4630-4212-8D7D-B9F353EE283F}"/>
                </c:ext>
              </c:extLst>
            </c:dLbl>
            <c:dLbl>
              <c:idx val="79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6-4630-4212-8D7D-B9F353EE283F}"/>
                </c:ext>
              </c:extLst>
            </c:dLbl>
            <c:dLbl>
              <c:idx val="79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7-4630-4212-8D7D-B9F353EE283F}"/>
                </c:ext>
              </c:extLst>
            </c:dLbl>
            <c:dLbl>
              <c:idx val="79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8-4630-4212-8D7D-B9F353EE283F}"/>
                </c:ext>
              </c:extLst>
            </c:dLbl>
            <c:dLbl>
              <c:idx val="79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9-4630-4212-8D7D-B9F353EE283F}"/>
                </c:ext>
              </c:extLst>
            </c:dLbl>
            <c:dLbl>
              <c:idx val="79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A-4630-4212-8D7D-B9F353EE283F}"/>
                </c:ext>
              </c:extLst>
            </c:dLbl>
            <c:dLbl>
              <c:idx val="79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B-4630-4212-8D7D-B9F353EE283F}"/>
                </c:ext>
              </c:extLst>
            </c:dLbl>
            <c:dLbl>
              <c:idx val="79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C-4630-4212-8D7D-B9F353EE283F}"/>
                </c:ext>
              </c:extLst>
            </c:dLbl>
            <c:dLbl>
              <c:idx val="79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D-4630-4212-8D7D-B9F353EE283F}"/>
                </c:ext>
              </c:extLst>
            </c:dLbl>
            <c:dLbl>
              <c:idx val="79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E-4630-4212-8D7D-B9F353EE283F}"/>
                </c:ext>
              </c:extLst>
            </c:dLbl>
            <c:dLbl>
              <c:idx val="79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F-4630-4212-8D7D-B9F353EE283F}"/>
                </c:ext>
              </c:extLst>
            </c:dLbl>
            <c:dLbl>
              <c:idx val="79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0-4630-4212-8D7D-B9F353EE283F}"/>
                </c:ext>
              </c:extLst>
            </c:dLbl>
            <c:dLbl>
              <c:idx val="79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1-4630-4212-8D7D-B9F353EE283F}"/>
                </c:ext>
              </c:extLst>
            </c:dLbl>
            <c:dLbl>
              <c:idx val="79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2-4630-4212-8D7D-B9F353EE283F}"/>
                </c:ext>
              </c:extLst>
            </c:dLbl>
            <c:dLbl>
              <c:idx val="79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3-4630-4212-8D7D-B9F353EE283F}"/>
                </c:ext>
              </c:extLst>
            </c:dLbl>
            <c:dLbl>
              <c:idx val="79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4-4630-4212-8D7D-B9F353EE283F}"/>
                </c:ext>
              </c:extLst>
            </c:dLbl>
            <c:dLbl>
              <c:idx val="79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5-4630-4212-8D7D-B9F353EE283F}"/>
                </c:ext>
              </c:extLst>
            </c:dLbl>
            <c:dLbl>
              <c:idx val="79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6-4630-4212-8D7D-B9F353EE283F}"/>
                </c:ext>
              </c:extLst>
            </c:dLbl>
            <c:dLbl>
              <c:idx val="79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7-4630-4212-8D7D-B9F353EE283F}"/>
                </c:ext>
              </c:extLst>
            </c:dLbl>
            <c:dLbl>
              <c:idx val="79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8-4630-4212-8D7D-B9F353EE283F}"/>
                </c:ext>
              </c:extLst>
            </c:dLbl>
            <c:dLbl>
              <c:idx val="79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9-4630-4212-8D7D-B9F353EE283F}"/>
                </c:ext>
              </c:extLst>
            </c:dLbl>
            <c:dLbl>
              <c:idx val="79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A-4630-4212-8D7D-B9F353EE283F}"/>
                </c:ext>
              </c:extLst>
            </c:dLbl>
            <c:dLbl>
              <c:idx val="79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B-4630-4212-8D7D-B9F353EE283F}"/>
                </c:ext>
              </c:extLst>
            </c:dLbl>
            <c:dLbl>
              <c:idx val="79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C-4630-4212-8D7D-B9F353EE283F}"/>
                </c:ext>
              </c:extLst>
            </c:dLbl>
            <c:dLbl>
              <c:idx val="79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D-4630-4212-8D7D-B9F353EE283F}"/>
                </c:ext>
              </c:extLst>
            </c:dLbl>
            <c:dLbl>
              <c:idx val="79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E-4630-4212-8D7D-B9F353EE283F}"/>
                </c:ext>
              </c:extLst>
            </c:dLbl>
            <c:dLbl>
              <c:idx val="79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F-4630-4212-8D7D-B9F353EE283F}"/>
                </c:ext>
              </c:extLst>
            </c:dLbl>
            <c:dLbl>
              <c:idx val="79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0-4630-4212-8D7D-B9F353EE283F}"/>
                </c:ext>
              </c:extLst>
            </c:dLbl>
            <c:dLbl>
              <c:idx val="79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1-4630-4212-8D7D-B9F353EE283F}"/>
                </c:ext>
              </c:extLst>
            </c:dLbl>
            <c:dLbl>
              <c:idx val="79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2-4630-4212-8D7D-B9F353EE283F}"/>
                </c:ext>
              </c:extLst>
            </c:dLbl>
            <c:dLbl>
              <c:idx val="79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3-4630-4212-8D7D-B9F353EE283F}"/>
                </c:ext>
              </c:extLst>
            </c:dLbl>
            <c:dLbl>
              <c:idx val="79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4-4630-4212-8D7D-B9F353EE283F}"/>
                </c:ext>
              </c:extLst>
            </c:dLbl>
            <c:dLbl>
              <c:idx val="79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5-4630-4212-8D7D-B9F353EE283F}"/>
                </c:ext>
              </c:extLst>
            </c:dLbl>
            <c:dLbl>
              <c:idx val="79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6-4630-4212-8D7D-B9F353EE283F}"/>
                </c:ext>
              </c:extLst>
            </c:dLbl>
            <c:dLbl>
              <c:idx val="79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7-4630-4212-8D7D-B9F353EE283F}"/>
                </c:ext>
              </c:extLst>
            </c:dLbl>
            <c:dLbl>
              <c:idx val="79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8-4630-4212-8D7D-B9F353EE283F}"/>
                </c:ext>
              </c:extLst>
            </c:dLbl>
            <c:dLbl>
              <c:idx val="79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9-4630-4212-8D7D-B9F353EE283F}"/>
                </c:ext>
              </c:extLst>
            </c:dLbl>
            <c:dLbl>
              <c:idx val="79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A-4630-4212-8D7D-B9F353EE283F}"/>
                </c:ext>
              </c:extLst>
            </c:dLbl>
            <c:dLbl>
              <c:idx val="79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B-4630-4212-8D7D-B9F353EE283F}"/>
                </c:ext>
              </c:extLst>
            </c:dLbl>
            <c:dLbl>
              <c:idx val="79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C-4630-4212-8D7D-B9F353EE283F}"/>
                </c:ext>
              </c:extLst>
            </c:dLbl>
            <c:dLbl>
              <c:idx val="79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D-4630-4212-8D7D-B9F353EE283F}"/>
                </c:ext>
              </c:extLst>
            </c:dLbl>
            <c:dLbl>
              <c:idx val="79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E-4630-4212-8D7D-B9F353EE283F}"/>
                </c:ext>
              </c:extLst>
            </c:dLbl>
            <c:dLbl>
              <c:idx val="79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F-4630-4212-8D7D-B9F353EE283F}"/>
                </c:ext>
              </c:extLst>
            </c:dLbl>
            <c:dLbl>
              <c:idx val="79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0-4630-4212-8D7D-B9F353EE283F}"/>
                </c:ext>
              </c:extLst>
            </c:dLbl>
            <c:dLbl>
              <c:idx val="80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1-4630-4212-8D7D-B9F353EE283F}"/>
                </c:ext>
              </c:extLst>
            </c:dLbl>
            <c:dLbl>
              <c:idx val="80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2-4630-4212-8D7D-B9F353EE283F}"/>
                </c:ext>
              </c:extLst>
            </c:dLbl>
            <c:dLbl>
              <c:idx val="80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3-4630-4212-8D7D-B9F353EE283F}"/>
                </c:ext>
              </c:extLst>
            </c:dLbl>
            <c:dLbl>
              <c:idx val="80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4-4630-4212-8D7D-B9F353EE283F}"/>
                </c:ext>
              </c:extLst>
            </c:dLbl>
            <c:dLbl>
              <c:idx val="80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5-4630-4212-8D7D-B9F353EE283F}"/>
                </c:ext>
              </c:extLst>
            </c:dLbl>
            <c:dLbl>
              <c:idx val="80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6-4630-4212-8D7D-B9F353EE283F}"/>
                </c:ext>
              </c:extLst>
            </c:dLbl>
            <c:dLbl>
              <c:idx val="80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7-4630-4212-8D7D-B9F353EE283F}"/>
                </c:ext>
              </c:extLst>
            </c:dLbl>
            <c:dLbl>
              <c:idx val="80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8-4630-4212-8D7D-B9F353EE283F}"/>
                </c:ext>
              </c:extLst>
            </c:dLbl>
            <c:dLbl>
              <c:idx val="80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9-4630-4212-8D7D-B9F353EE283F}"/>
                </c:ext>
              </c:extLst>
            </c:dLbl>
            <c:dLbl>
              <c:idx val="80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A-4630-4212-8D7D-B9F353EE283F}"/>
                </c:ext>
              </c:extLst>
            </c:dLbl>
            <c:dLbl>
              <c:idx val="80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B-4630-4212-8D7D-B9F353EE283F}"/>
                </c:ext>
              </c:extLst>
            </c:dLbl>
            <c:dLbl>
              <c:idx val="80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C-4630-4212-8D7D-B9F353EE283F}"/>
                </c:ext>
              </c:extLst>
            </c:dLbl>
            <c:dLbl>
              <c:idx val="80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D-4630-4212-8D7D-B9F353EE283F}"/>
                </c:ext>
              </c:extLst>
            </c:dLbl>
            <c:dLbl>
              <c:idx val="80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E-4630-4212-8D7D-B9F353EE283F}"/>
                </c:ext>
              </c:extLst>
            </c:dLbl>
            <c:dLbl>
              <c:idx val="80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F-4630-4212-8D7D-B9F353EE283F}"/>
                </c:ext>
              </c:extLst>
            </c:dLbl>
            <c:dLbl>
              <c:idx val="80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0-4630-4212-8D7D-B9F353EE283F}"/>
                </c:ext>
              </c:extLst>
            </c:dLbl>
            <c:dLbl>
              <c:idx val="80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1-4630-4212-8D7D-B9F353EE283F}"/>
                </c:ext>
              </c:extLst>
            </c:dLbl>
            <c:dLbl>
              <c:idx val="80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2-4630-4212-8D7D-B9F353EE283F}"/>
                </c:ext>
              </c:extLst>
            </c:dLbl>
            <c:dLbl>
              <c:idx val="80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3-4630-4212-8D7D-B9F353EE283F}"/>
                </c:ext>
              </c:extLst>
            </c:dLbl>
            <c:dLbl>
              <c:idx val="80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4-4630-4212-8D7D-B9F353EE283F}"/>
                </c:ext>
              </c:extLst>
            </c:dLbl>
            <c:dLbl>
              <c:idx val="80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5-4630-4212-8D7D-B9F353EE283F}"/>
                </c:ext>
              </c:extLst>
            </c:dLbl>
            <c:dLbl>
              <c:idx val="80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6-4630-4212-8D7D-B9F353EE283F}"/>
                </c:ext>
              </c:extLst>
            </c:dLbl>
            <c:dLbl>
              <c:idx val="80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7-4630-4212-8D7D-B9F353EE283F}"/>
                </c:ext>
              </c:extLst>
            </c:dLbl>
            <c:dLbl>
              <c:idx val="80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8-4630-4212-8D7D-B9F353EE283F}"/>
                </c:ext>
              </c:extLst>
            </c:dLbl>
            <c:dLbl>
              <c:idx val="80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9-4630-4212-8D7D-B9F353EE283F}"/>
                </c:ext>
              </c:extLst>
            </c:dLbl>
            <c:dLbl>
              <c:idx val="80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A-4630-4212-8D7D-B9F353EE283F}"/>
                </c:ext>
              </c:extLst>
            </c:dLbl>
            <c:dLbl>
              <c:idx val="80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B-4630-4212-8D7D-B9F353EE283F}"/>
                </c:ext>
              </c:extLst>
            </c:dLbl>
            <c:dLbl>
              <c:idx val="80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C-4630-4212-8D7D-B9F353EE283F}"/>
                </c:ext>
              </c:extLst>
            </c:dLbl>
            <c:dLbl>
              <c:idx val="80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D-4630-4212-8D7D-B9F353EE283F}"/>
                </c:ext>
              </c:extLst>
            </c:dLbl>
            <c:dLbl>
              <c:idx val="80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E-4630-4212-8D7D-B9F353EE283F}"/>
                </c:ext>
              </c:extLst>
            </c:dLbl>
            <c:dLbl>
              <c:idx val="80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F-4630-4212-8D7D-B9F353EE283F}"/>
                </c:ext>
              </c:extLst>
            </c:dLbl>
            <c:dLbl>
              <c:idx val="80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0-4630-4212-8D7D-B9F353EE283F}"/>
                </c:ext>
              </c:extLst>
            </c:dLbl>
            <c:dLbl>
              <c:idx val="80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1-4630-4212-8D7D-B9F353EE283F}"/>
                </c:ext>
              </c:extLst>
            </c:dLbl>
            <c:dLbl>
              <c:idx val="80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2-4630-4212-8D7D-B9F353EE283F}"/>
                </c:ext>
              </c:extLst>
            </c:dLbl>
            <c:dLbl>
              <c:idx val="80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3-4630-4212-8D7D-B9F353EE283F}"/>
                </c:ext>
              </c:extLst>
            </c:dLbl>
            <c:dLbl>
              <c:idx val="80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4-4630-4212-8D7D-B9F353EE283F}"/>
                </c:ext>
              </c:extLst>
            </c:dLbl>
            <c:dLbl>
              <c:idx val="80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5-4630-4212-8D7D-B9F353EE283F}"/>
                </c:ext>
              </c:extLst>
            </c:dLbl>
            <c:dLbl>
              <c:idx val="80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6-4630-4212-8D7D-B9F353EE283F}"/>
                </c:ext>
              </c:extLst>
            </c:dLbl>
            <c:dLbl>
              <c:idx val="80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7-4630-4212-8D7D-B9F353EE283F}"/>
                </c:ext>
              </c:extLst>
            </c:dLbl>
            <c:dLbl>
              <c:idx val="80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8-4630-4212-8D7D-B9F353EE283F}"/>
                </c:ext>
              </c:extLst>
            </c:dLbl>
            <c:dLbl>
              <c:idx val="80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9-4630-4212-8D7D-B9F353EE283F}"/>
                </c:ext>
              </c:extLst>
            </c:dLbl>
            <c:dLbl>
              <c:idx val="80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A-4630-4212-8D7D-B9F353EE283F}"/>
                </c:ext>
              </c:extLst>
            </c:dLbl>
            <c:dLbl>
              <c:idx val="80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B-4630-4212-8D7D-B9F353EE283F}"/>
                </c:ext>
              </c:extLst>
            </c:dLbl>
            <c:dLbl>
              <c:idx val="80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C-4630-4212-8D7D-B9F353EE283F}"/>
                </c:ext>
              </c:extLst>
            </c:dLbl>
            <c:dLbl>
              <c:idx val="80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D-4630-4212-8D7D-B9F353EE283F}"/>
                </c:ext>
              </c:extLst>
            </c:dLbl>
            <c:dLbl>
              <c:idx val="80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E-4630-4212-8D7D-B9F353EE283F}"/>
                </c:ext>
              </c:extLst>
            </c:dLbl>
            <c:dLbl>
              <c:idx val="80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F-4630-4212-8D7D-B9F353EE283F}"/>
                </c:ext>
              </c:extLst>
            </c:dLbl>
            <c:dLbl>
              <c:idx val="80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0-4630-4212-8D7D-B9F353EE283F}"/>
                </c:ext>
              </c:extLst>
            </c:dLbl>
            <c:dLbl>
              <c:idx val="80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1-4630-4212-8D7D-B9F353EE283F}"/>
                </c:ext>
              </c:extLst>
            </c:dLbl>
            <c:dLbl>
              <c:idx val="80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2-4630-4212-8D7D-B9F353EE283F}"/>
                </c:ext>
              </c:extLst>
            </c:dLbl>
            <c:dLbl>
              <c:idx val="80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3-4630-4212-8D7D-B9F353EE283F}"/>
                </c:ext>
              </c:extLst>
            </c:dLbl>
            <c:dLbl>
              <c:idx val="80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4-4630-4212-8D7D-B9F353EE283F}"/>
                </c:ext>
              </c:extLst>
            </c:dLbl>
            <c:dLbl>
              <c:idx val="80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5-4630-4212-8D7D-B9F353EE283F}"/>
                </c:ext>
              </c:extLst>
            </c:dLbl>
            <c:dLbl>
              <c:idx val="80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6-4630-4212-8D7D-B9F353EE283F}"/>
                </c:ext>
              </c:extLst>
            </c:dLbl>
            <c:dLbl>
              <c:idx val="80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7-4630-4212-8D7D-B9F353EE283F}"/>
                </c:ext>
              </c:extLst>
            </c:dLbl>
            <c:dLbl>
              <c:idx val="80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8-4630-4212-8D7D-B9F353EE283F}"/>
                </c:ext>
              </c:extLst>
            </c:dLbl>
            <c:dLbl>
              <c:idx val="80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9-4630-4212-8D7D-B9F353EE283F}"/>
                </c:ext>
              </c:extLst>
            </c:dLbl>
            <c:dLbl>
              <c:idx val="80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A-4630-4212-8D7D-B9F353EE283F}"/>
                </c:ext>
              </c:extLst>
            </c:dLbl>
            <c:dLbl>
              <c:idx val="80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B-4630-4212-8D7D-B9F353EE283F}"/>
                </c:ext>
              </c:extLst>
            </c:dLbl>
            <c:dLbl>
              <c:idx val="80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C-4630-4212-8D7D-B9F353EE283F}"/>
                </c:ext>
              </c:extLst>
            </c:dLbl>
            <c:dLbl>
              <c:idx val="80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D-4630-4212-8D7D-B9F353EE283F}"/>
                </c:ext>
              </c:extLst>
            </c:dLbl>
            <c:dLbl>
              <c:idx val="80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E-4630-4212-8D7D-B9F353EE283F}"/>
                </c:ext>
              </c:extLst>
            </c:dLbl>
            <c:dLbl>
              <c:idx val="80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F-4630-4212-8D7D-B9F353EE283F}"/>
                </c:ext>
              </c:extLst>
            </c:dLbl>
            <c:dLbl>
              <c:idx val="80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0-4630-4212-8D7D-B9F353EE283F}"/>
                </c:ext>
              </c:extLst>
            </c:dLbl>
            <c:dLbl>
              <c:idx val="80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1-4630-4212-8D7D-B9F353EE283F}"/>
                </c:ext>
              </c:extLst>
            </c:dLbl>
            <c:dLbl>
              <c:idx val="80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2-4630-4212-8D7D-B9F353EE283F}"/>
                </c:ext>
              </c:extLst>
            </c:dLbl>
            <c:dLbl>
              <c:idx val="80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3-4630-4212-8D7D-B9F353EE283F}"/>
                </c:ext>
              </c:extLst>
            </c:dLbl>
            <c:dLbl>
              <c:idx val="80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4-4630-4212-8D7D-B9F353EE283F}"/>
                </c:ext>
              </c:extLst>
            </c:dLbl>
            <c:dLbl>
              <c:idx val="80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5-4630-4212-8D7D-B9F353EE283F}"/>
                </c:ext>
              </c:extLst>
            </c:dLbl>
            <c:dLbl>
              <c:idx val="80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6-4630-4212-8D7D-B9F353EE283F}"/>
                </c:ext>
              </c:extLst>
            </c:dLbl>
            <c:dLbl>
              <c:idx val="80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7-4630-4212-8D7D-B9F353EE283F}"/>
                </c:ext>
              </c:extLst>
            </c:dLbl>
            <c:dLbl>
              <c:idx val="80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8-4630-4212-8D7D-B9F353EE283F}"/>
                </c:ext>
              </c:extLst>
            </c:dLbl>
            <c:dLbl>
              <c:idx val="80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9-4630-4212-8D7D-B9F353EE283F}"/>
                </c:ext>
              </c:extLst>
            </c:dLbl>
            <c:dLbl>
              <c:idx val="80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A-4630-4212-8D7D-B9F353EE283F}"/>
                </c:ext>
              </c:extLst>
            </c:dLbl>
            <c:dLbl>
              <c:idx val="80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B-4630-4212-8D7D-B9F353EE283F}"/>
                </c:ext>
              </c:extLst>
            </c:dLbl>
            <c:dLbl>
              <c:idx val="80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C-4630-4212-8D7D-B9F353EE283F}"/>
                </c:ext>
              </c:extLst>
            </c:dLbl>
            <c:dLbl>
              <c:idx val="80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D-4630-4212-8D7D-B9F353EE283F}"/>
                </c:ext>
              </c:extLst>
            </c:dLbl>
            <c:dLbl>
              <c:idx val="80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E-4630-4212-8D7D-B9F353EE283F}"/>
                </c:ext>
              </c:extLst>
            </c:dLbl>
            <c:dLbl>
              <c:idx val="80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F-4630-4212-8D7D-B9F353EE283F}"/>
                </c:ext>
              </c:extLst>
            </c:dLbl>
            <c:dLbl>
              <c:idx val="80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0-4630-4212-8D7D-B9F353EE283F}"/>
                </c:ext>
              </c:extLst>
            </c:dLbl>
            <c:dLbl>
              <c:idx val="80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1-4630-4212-8D7D-B9F353EE283F}"/>
                </c:ext>
              </c:extLst>
            </c:dLbl>
            <c:dLbl>
              <c:idx val="80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2-4630-4212-8D7D-B9F353EE283F}"/>
                </c:ext>
              </c:extLst>
            </c:dLbl>
            <c:dLbl>
              <c:idx val="80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3-4630-4212-8D7D-B9F353EE283F}"/>
                </c:ext>
              </c:extLst>
            </c:dLbl>
            <c:dLbl>
              <c:idx val="80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4-4630-4212-8D7D-B9F353EE283F}"/>
                </c:ext>
              </c:extLst>
            </c:dLbl>
            <c:dLbl>
              <c:idx val="80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5-4630-4212-8D7D-B9F353EE283F}"/>
                </c:ext>
              </c:extLst>
            </c:dLbl>
            <c:dLbl>
              <c:idx val="80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6-4630-4212-8D7D-B9F353EE283F}"/>
                </c:ext>
              </c:extLst>
            </c:dLbl>
            <c:dLbl>
              <c:idx val="80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7-4630-4212-8D7D-B9F353EE283F}"/>
                </c:ext>
              </c:extLst>
            </c:dLbl>
            <c:dLbl>
              <c:idx val="80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8-4630-4212-8D7D-B9F353EE283F}"/>
                </c:ext>
              </c:extLst>
            </c:dLbl>
            <c:dLbl>
              <c:idx val="80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9-4630-4212-8D7D-B9F353EE283F}"/>
                </c:ext>
              </c:extLst>
            </c:dLbl>
            <c:dLbl>
              <c:idx val="80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A-4630-4212-8D7D-B9F353EE283F}"/>
                </c:ext>
              </c:extLst>
            </c:dLbl>
            <c:dLbl>
              <c:idx val="80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B-4630-4212-8D7D-B9F353EE283F}"/>
                </c:ext>
              </c:extLst>
            </c:dLbl>
            <c:dLbl>
              <c:idx val="80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C-4630-4212-8D7D-B9F353EE283F}"/>
                </c:ext>
              </c:extLst>
            </c:dLbl>
            <c:dLbl>
              <c:idx val="80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D-4630-4212-8D7D-B9F353EE283F}"/>
                </c:ext>
              </c:extLst>
            </c:dLbl>
            <c:dLbl>
              <c:idx val="80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E-4630-4212-8D7D-B9F353EE283F}"/>
                </c:ext>
              </c:extLst>
            </c:dLbl>
            <c:dLbl>
              <c:idx val="80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F-4630-4212-8D7D-B9F353EE283F}"/>
                </c:ext>
              </c:extLst>
            </c:dLbl>
            <c:dLbl>
              <c:idx val="80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0-4630-4212-8D7D-B9F353EE283F}"/>
                </c:ext>
              </c:extLst>
            </c:dLbl>
            <c:dLbl>
              <c:idx val="80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1-4630-4212-8D7D-B9F353EE283F}"/>
                </c:ext>
              </c:extLst>
            </c:dLbl>
            <c:dLbl>
              <c:idx val="80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2-4630-4212-8D7D-B9F353EE283F}"/>
                </c:ext>
              </c:extLst>
            </c:dLbl>
            <c:dLbl>
              <c:idx val="80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3-4630-4212-8D7D-B9F353EE283F}"/>
                </c:ext>
              </c:extLst>
            </c:dLbl>
            <c:dLbl>
              <c:idx val="80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4-4630-4212-8D7D-B9F353EE283F}"/>
                </c:ext>
              </c:extLst>
            </c:dLbl>
            <c:dLbl>
              <c:idx val="81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5-4630-4212-8D7D-B9F353EE283F}"/>
                </c:ext>
              </c:extLst>
            </c:dLbl>
            <c:dLbl>
              <c:idx val="81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6-4630-4212-8D7D-B9F353EE283F}"/>
                </c:ext>
              </c:extLst>
            </c:dLbl>
            <c:dLbl>
              <c:idx val="81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7-4630-4212-8D7D-B9F353EE283F}"/>
                </c:ext>
              </c:extLst>
            </c:dLbl>
            <c:dLbl>
              <c:idx val="81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8-4630-4212-8D7D-B9F353EE283F}"/>
                </c:ext>
              </c:extLst>
            </c:dLbl>
            <c:dLbl>
              <c:idx val="81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9-4630-4212-8D7D-B9F353EE283F}"/>
                </c:ext>
              </c:extLst>
            </c:dLbl>
            <c:dLbl>
              <c:idx val="81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A-4630-4212-8D7D-B9F353EE283F}"/>
                </c:ext>
              </c:extLst>
            </c:dLbl>
            <c:dLbl>
              <c:idx val="81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B-4630-4212-8D7D-B9F353EE283F}"/>
                </c:ext>
              </c:extLst>
            </c:dLbl>
            <c:dLbl>
              <c:idx val="81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C-4630-4212-8D7D-B9F353EE283F}"/>
                </c:ext>
              </c:extLst>
            </c:dLbl>
            <c:dLbl>
              <c:idx val="81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D-4630-4212-8D7D-B9F353EE283F}"/>
                </c:ext>
              </c:extLst>
            </c:dLbl>
            <c:dLbl>
              <c:idx val="81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E-4630-4212-8D7D-B9F353EE283F}"/>
                </c:ext>
              </c:extLst>
            </c:dLbl>
            <c:dLbl>
              <c:idx val="81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F-4630-4212-8D7D-B9F353EE283F}"/>
                </c:ext>
              </c:extLst>
            </c:dLbl>
            <c:dLbl>
              <c:idx val="81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0-4630-4212-8D7D-B9F353EE283F}"/>
                </c:ext>
              </c:extLst>
            </c:dLbl>
            <c:dLbl>
              <c:idx val="81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1-4630-4212-8D7D-B9F353EE283F}"/>
                </c:ext>
              </c:extLst>
            </c:dLbl>
            <c:dLbl>
              <c:idx val="81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2-4630-4212-8D7D-B9F353EE283F}"/>
                </c:ext>
              </c:extLst>
            </c:dLbl>
            <c:dLbl>
              <c:idx val="81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3-4630-4212-8D7D-B9F353EE283F}"/>
                </c:ext>
              </c:extLst>
            </c:dLbl>
            <c:dLbl>
              <c:idx val="81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4-4630-4212-8D7D-B9F353EE283F}"/>
                </c:ext>
              </c:extLst>
            </c:dLbl>
            <c:dLbl>
              <c:idx val="81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5-4630-4212-8D7D-B9F353EE283F}"/>
                </c:ext>
              </c:extLst>
            </c:dLbl>
            <c:dLbl>
              <c:idx val="81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6-4630-4212-8D7D-B9F353EE283F}"/>
                </c:ext>
              </c:extLst>
            </c:dLbl>
            <c:dLbl>
              <c:idx val="81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7-4630-4212-8D7D-B9F353EE283F}"/>
                </c:ext>
              </c:extLst>
            </c:dLbl>
            <c:dLbl>
              <c:idx val="81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8-4630-4212-8D7D-B9F353EE283F}"/>
                </c:ext>
              </c:extLst>
            </c:dLbl>
            <c:dLbl>
              <c:idx val="81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9-4630-4212-8D7D-B9F353EE283F}"/>
                </c:ext>
              </c:extLst>
            </c:dLbl>
            <c:dLbl>
              <c:idx val="81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A-4630-4212-8D7D-B9F353EE283F}"/>
                </c:ext>
              </c:extLst>
            </c:dLbl>
            <c:dLbl>
              <c:idx val="81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B-4630-4212-8D7D-B9F353EE283F}"/>
                </c:ext>
              </c:extLst>
            </c:dLbl>
            <c:dLbl>
              <c:idx val="81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C-4630-4212-8D7D-B9F353EE283F}"/>
                </c:ext>
              </c:extLst>
            </c:dLbl>
            <c:dLbl>
              <c:idx val="81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D-4630-4212-8D7D-B9F353EE283F}"/>
                </c:ext>
              </c:extLst>
            </c:dLbl>
            <c:dLbl>
              <c:idx val="81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E-4630-4212-8D7D-B9F353EE283F}"/>
                </c:ext>
              </c:extLst>
            </c:dLbl>
            <c:dLbl>
              <c:idx val="81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F-4630-4212-8D7D-B9F353EE283F}"/>
                </c:ext>
              </c:extLst>
            </c:dLbl>
            <c:dLbl>
              <c:idx val="81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0-4630-4212-8D7D-B9F353EE283F}"/>
                </c:ext>
              </c:extLst>
            </c:dLbl>
            <c:dLbl>
              <c:idx val="81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1-4630-4212-8D7D-B9F353EE283F}"/>
                </c:ext>
              </c:extLst>
            </c:dLbl>
            <c:dLbl>
              <c:idx val="81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2-4630-4212-8D7D-B9F353EE283F}"/>
                </c:ext>
              </c:extLst>
            </c:dLbl>
            <c:dLbl>
              <c:idx val="81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3-4630-4212-8D7D-B9F353EE283F}"/>
                </c:ext>
              </c:extLst>
            </c:dLbl>
            <c:dLbl>
              <c:idx val="81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4-4630-4212-8D7D-B9F353EE283F}"/>
                </c:ext>
              </c:extLst>
            </c:dLbl>
            <c:dLbl>
              <c:idx val="81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5-4630-4212-8D7D-B9F353EE283F}"/>
                </c:ext>
              </c:extLst>
            </c:dLbl>
            <c:dLbl>
              <c:idx val="81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6-4630-4212-8D7D-B9F353EE283F}"/>
                </c:ext>
              </c:extLst>
            </c:dLbl>
            <c:dLbl>
              <c:idx val="81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7-4630-4212-8D7D-B9F353EE283F}"/>
                </c:ext>
              </c:extLst>
            </c:dLbl>
            <c:dLbl>
              <c:idx val="81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8-4630-4212-8D7D-B9F353EE283F}"/>
                </c:ext>
              </c:extLst>
            </c:dLbl>
            <c:dLbl>
              <c:idx val="81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9-4630-4212-8D7D-B9F353EE283F}"/>
                </c:ext>
              </c:extLst>
            </c:dLbl>
            <c:dLbl>
              <c:idx val="81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A-4630-4212-8D7D-B9F353EE283F}"/>
                </c:ext>
              </c:extLst>
            </c:dLbl>
            <c:dLbl>
              <c:idx val="81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B-4630-4212-8D7D-B9F353EE283F}"/>
                </c:ext>
              </c:extLst>
            </c:dLbl>
            <c:dLbl>
              <c:idx val="81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C-4630-4212-8D7D-B9F353EE283F}"/>
                </c:ext>
              </c:extLst>
            </c:dLbl>
            <c:dLbl>
              <c:idx val="81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D-4630-4212-8D7D-B9F353EE283F}"/>
                </c:ext>
              </c:extLst>
            </c:dLbl>
            <c:dLbl>
              <c:idx val="81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E-4630-4212-8D7D-B9F353EE283F}"/>
                </c:ext>
              </c:extLst>
            </c:dLbl>
            <c:dLbl>
              <c:idx val="81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F-4630-4212-8D7D-B9F353EE283F}"/>
                </c:ext>
              </c:extLst>
            </c:dLbl>
            <c:dLbl>
              <c:idx val="81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0-4630-4212-8D7D-B9F353EE283F}"/>
                </c:ext>
              </c:extLst>
            </c:dLbl>
            <c:dLbl>
              <c:idx val="81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1-4630-4212-8D7D-B9F353EE283F}"/>
                </c:ext>
              </c:extLst>
            </c:dLbl>
            <c:dLbl>
              <c:idx val="81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2-4630-4212-8D7D-B9F353EE283F}"/>
                </c:ext>
              </c:extLst>
            </c:dLbl>
            <c:dLbl>
              <c:idx val="81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3-4630-4212-8D7D-B9F353EE283F}"/>
                </c:ext>
              </c:extLst>
            </c:dLbl>
            <c:dLbl>
              <c:idx val="81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4-4630-4212-8D7D-B9F353EE283F}"/>
                </c:ext>
              </c:extLst>
            </c:dLbl>
            <c:dLbl>
              <c:idx val="81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5-4630-4212-8D7D-B9F353EE283F}"/>
                </c:ext>
              </c:extLst>
            </c:dLbl>
            <c:dLbl>
              <c:idx val="81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6-4630-4212-8D7D-B9F353EE283F}"/>
                </c:ext>
              </c:extLst>
            </c:dLbl>
            <c:dLbl>
              <c:idx val="81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7-4630-4212-8D7D-B9F353EE283F}"/>
                </c:ext>
              </c:extLst>
            </c:dLbl>
            <c:dLbl>
              <c:idx val="81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8-4630-4212-8D7D-B9F353EE283F}"/>
                </c:ext>
              </c:extLst>
            </c:dLbl>
            <c:dLbl>
              <c:idx val="81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9-4630-4212-8D7D-B9F353EE283F}"/>
                </c:ext>
              </c:extLst>
            </c:dLbl>
            <c:dLbl>
              <c:idx val="81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A-4630-4212-8D7D-B9F353EE283F}"/>
                </c:ext>
              </c:extLst>
            </c:dLbl>
            <c:dLbl>
              <c:idx val="81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B-4630-4212-8D7D-B9F353EE283F}"/>
                </c:ext>
              </c:extLst>
            </c:dLbl>
            <c:dLbl>
              <c:idx val="81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C-4630-4212-8D7D-B9F353EE283F}"/>
                </c:ext>
              </c:extLst>
            </c:dLbl>
            <c:dLbl>
              <c:idx val="81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D-4630-4212-8D7D-B9F353EE283F}"/>
                </c:ext>
              </c:extLst>
            </c:dLbl>
            <c:dLbl>
              <c:idx val="81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E-4630-4212-8D7D-B9F353EE283F}"/>
                </c:ext>
              </c:extLst>
            </c:dLbl>
            <c:dLbl>
              <c:idx val="81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F-4630-4212-8D7D-B9F353EE283F}"/>
                </c:ext>
              </c:extLst>
            </c:dLbl>
            <c:dLbl>
              <c:idx val="81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0-4630-4212-8D7D-B9F353EE283F}"/>
                </c:ext>
              </c:extLst>
            </c:dLbl>
            <c:dLbl>
              <c:idx val="81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1-4630-4212-8D7D-B9F353EE283F}"/>
                </c:ext>
              </c:extLst>
            </c:dLbl>
            <c:dLbl>
              <c:idx val="81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2-4630-4212-8D7D-B9F353EE283F}"/>
                </c:ext>
              </c:extLst>
            </c:dLbl>
            <c:dLbl>
              <c:idx val="81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3-4630-4212-8D7D-B9F353EE283F}"/>
                </c:ext>
              </c:extLst>
            </c:dLbl>
            <c:dLbl>
              <c:idx val="81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4-4630-4212-8D7D-B9F353EE283F}"/>
                </c:ext>
              </c:extLst>
            </c:dLbl>
            <c:dLbl>
              <c:idx val="81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5-4630-4212-8D7D-B9F353EE283F}"/>
                </c:ext>
              </c:extLst>
            </c:dLbl>
            <c:dLbl>
              <c:idx val="81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6-4630-4212-8D7D-B9F353EE283F}"/>
                </c:ext>
              </c:extLst>
            </c:dLbl>
            <c:dLbl>
              <c:idx val="81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7-4630-4212-8D7D-B9F353EE283F}"/>
                </c:ext>
              </c:extLst>
            </c:dLbl>
            <c:dLbl>
              <c:idx val="81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8-4630-4212-8D7D-B9F353EE283F}"/>
                </c:ext>
              </c:extLst>
            </c:dLbl>
            <c:dLbl>
              <c:idx val="81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9-4630-4212-8D7D-B9F353EE283F}"/>
                </c:ext>
              </c:extLst>
            </c:dLbl>
            <c:dLbl>
              <c:idx val="81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A-4630-4212-8D7D-B9F353EE283F}"/>
                </c:ext>
              </c:extLst>
            </c:dLbl>
            <c:dLbl>
              <c:idx val="81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B-4630-4212-8D7D-B9F353EE283F}"/>
                </c:ext>
              </c:extLst>
            </c:dLbl>
            <c:dLbl>
              <c:idx val="81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C-4630-4212-8D7D-B9F353EE283F}"/>
                </c:ext>
              </c:extLst>
            </c:dLbl>
            <c:dLbl>
              <c:idx val="81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D-4630-4212-8D7D-B9F353EE283F}"/>
                </c:ext>
              </c:extLst>
            </c:dLbl>
            <c:dLbl>
              <c:idx val="81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E-4630-4212-8D7D-B9F353EE283F}"/>
                </c:ext>
              </c:extLst>
            </c:dLbl>
            <c:dLbl>
              <c:idx val="81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F-4630-4212-8D7D-B9F353EE283F}"/>
                </c:ext>
              </c:extLst>
            </c:dLbl>
            <c:dLbl>
              <c:idx val="81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0-4630-4212-8D7D-B9F353EE283F}"/>
                </c:ext>
              </c:extLst>
            </c:dLbl>
            <c:dLbl>
              <c:idx val="81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1-4630-4212-8D7D-B9F353EE283F}"/>
                </c:ext>
              </c:extLst>
            </c:dLbl>
            <c:dLbl>
              <c:idx val="81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2-4630-4212-8D7D-B9F353EE283F}"/>
                </c:ext>
              </c:extLst>
            </c:dLbl>
            <c:dLbl>
              <c:idx val="81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3-4630-4212-8D7D-B9F353EE283F}"/>
                </c:ext>
              </c:extLst>
            </c:dLbl>
            <c:dLbl>
              <c:idx val="81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4-4630-4212-8D7D-B9F353EE283F}"/>
                </c:ext>
              </c:extLst>
            </c:dLbl>
            <c:dLbl>
              <c:idx val="81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5-4630-4212-8D7D-B9F353EE283F}"/>
                </c:ext>
              </c:extLst>
            </c:dLbl>
            <c:dLbl>
              <c:idx val="81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6-4630-4212-8D7D-B9F353EE283F}"/>
                </c:ext>
              </c:extLst>
            </c:dLbl>
            <c:dLbl>
              <c:idx val="81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7-4630-4212-8D7D-B9F353EE283F}"/>
                </c:ext>
              </c:extLst>
            </c:dLbl>
            <c:dLbl>
              <c:idx val="81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8-4630-4212-8D7D-B9F353EE283F}"/>
                </c:ext>
              </c:extLst>
            </c:dLbl>
            <c:dLbl>
              <c:idx val="81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9-4630-4212-8D7D-B9F353EE283F}"/>
                </c:ext>
              </c:extLst>
            </c:dLbl>
            <c:dLbl>
              <c:idx val="81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A-4630-4212-8D7D-B9F353EE283F}"/>
                </c:ext>
              </c:extLst>
            </c:dLbl>
            <c:dLbl>
              <c:idx val="81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B-4630-4212-8D7D-B9F353EE283F}"/>
                </c:ext>
              </c:extLst>
            </c:dLbl>
            <c:dLbl>
              <c:idx val="81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C-4630-4212-8D7D-B9F353EE283F}"/>
                </c:ext>
              </c:extLst>
            </c:dLbl>
            <c:dLbl>
              <c:idx val="81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D-4630-4212-8D7D-B9F353EE283F}"/>
                </c:ext>
              </c:extLst>
            </c:dLbl>
            <c:dLbl>
              <c:idx val="81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E-4630-4212-8D7D-B9F353EE283F}"/>
                </c:ext>
              </c:extLst>
            </c:dLbl>
            <c:dLbl>
              <c:idx val="81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F-4630-4212-8D7D-B9F353EE283F}"/>
                </c:ext>
              </c:extLst>
            </c:dLbl>
            <c:dLbl>
              <c:idx val="81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0-4630-4212-8D7D-B9F353EE283F}"/>
                </c:ext>
              </c:extLst>
            </c:dLbl>
            <c:dLbl>
              <c:idx val="81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1-4630-4212-8D7D-B9F353EE283F}"/>
                </c:ext>
              </c:extLst>
            </c:dLbl>
            <c:dLbl>
              <c:idx val="81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2-4630-4212-8D7D-B9F353EE283F}"/>
                </c:ext>
              </c:extLst>
            </c:dLbl>
            <c:dLbl>
              <c:idx val="81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3-4630-4212-8D7D-B9F353EE283F}"/>
                </c:ext>
              </c:extLst>
            </c:dLbl>
            <c:dLbl>
              <c:idx val="81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4-4630-4212-8D7D-B9F353EE283F}"/>
                </c:ext>
              </c:extLst>
            </c:dLbl>
            <c:dLbl>
              <c:idx val="81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5-4630-4212-8D7D-B9F353EE283F}"/>
                </c:ext>
              </c:extLst>
            </c:dLbl>
            <c:dLbl>
              <c:idx val="81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6-4630-4212-8D7D-B9F353EE283F}"/>
                </c:ext>
              </c:extLst>
            </c:dLbl>
            <c:dLbl>
              <c:idx val="81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7-4630-4212-8D7D-B9F353EE283F}"/>
                </c:ext>
              </c:extLst>
            </c:dLbl>
            <c:dLbl>
              <c:idx val="81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8-4630-4212-8D7D-B9F353EE283F}"/>
                </c:ext>
              </c:extLst>
            </c:dLbl>
            <c:dLbl>
              <c:idx val="82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9-4630-4212-8D7D-B9F353EE283F}"/>
                </c:ext>
              </c:extLst>
            </c:dLbl>
            <c:dLbl>
              <c:idx val="82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A-4630-4212-8D7D-B9F353EE283F}"/>
                </c:ext>
              </c:extLst>
            </c:dLbl>
            <c:dLbl>
              <c:idx val="82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B-4630-4212-8D7D-B9F353EE283F}"/>
                </c:ext>
              </c:extLst>
            </c:dLbl>
            <c:dLbl>
              <c:idx val="82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C-4630-4212-8D7D-B9F353EE283F}"/>
                </c:ext>
              </c:extLst>
            </c:dLbl>
            <c:dLbl>
              <c:idx val="82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D-4630-4212-8D7D-B9F353EE283F}"/>
                </c:ext>
              </c:extLst>
            </c:dLbl>
            <c:dLbl>
              <c:idx val="82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E-4630-4212-8D7D-B9F353EE283F}"/>
                </c:ext>
              </c:extLst>
            </c:dLbl>
            <c:dLbl>
              <c:idx val="82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F-4630-4212-8D7D-B9F353EE283F}"/>
                </c:ext>
              </c:extLst>
            </c:dLbl>
            <c:dLbl>
              <c:idx val="82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0-4630-4212-8D7D-B9F353EE283F}"/>
                </c:ext>
              </c:extLst>
            </c:dLbl>
            <c:dLbl>
              <c:idx val="82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1-4630-4212-8D7D-B9F353EE283F}"/>
                </c:ext>
              </c:extLst>
            </c:dLbl>
            <c:dLbl>
              <c:idx val="82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2-4630-4212-8D7D-B9F353EE283F}"/>
                </c:ext>
              </c:extLst>
            </c:dLbl>
            <c:dLbl>
              <c:idx val="82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3-4630-4212-8D7D-B9F353EE283F}"/>
                </c:ext>
              </c:extLst>
            </c:dLbl>
            <c:dLbl>
              <c:idx val="82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4-4630-4212-8D7D-B9F353EE283F}"/>
                </c:ext>
              </c:extLst>
            </c:dLbl>
            <c:dLbl>
              <c:idx val="82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5-4630-4212-8D7D-B9F353EE283F}"/>
                </c:ext>
              </c:extLst>
            </c:dLbl>
            <c:dLbl>
              <c:idx val="82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6-4630-4212-8D7D-B9F353EE283F}"/>
                </c:ext>
              </c:extLst>
            </c:dLbl>
            <c:dLbl>
              <c:idx val="82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7-4630-4212-8D7D-B9F353EE283F}"/>
                </c:ext>
              </c:extLst>
            </c:dLbl>
            <c:dLbl>
              <c:idx val="82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8-4630-4212-8D7D-B9F353EE283F}"/>
                </c:ext>
              </c:extLst>
            </c:dLbl>
            <c:dLbl>
              <c:idx val="82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9-4630-4212-8D7D-B9F353EE283F}"/>
                </c:ext>
              </c:extLst>
            </c:dLbl>
            <c:dLbl>
              <c:idx val="82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A-4630-4212-8D7D-B9F353EE283F}"/>
                </c:ext>
              </c:extLst>
            </c:dLbl>
            <c:dLbl>
              <c:idx val="82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B-4630-4212-8D7D-B9F353EE283F}"/>
                </c:ext>
              </c:extLst>
            </c:dLbl>
            <c:dLbl>
              <c:idx val="82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C-4630-4212-8D7D-B9F353EE283F}"/>
                </c:ext>
              </c:extLst>
            </c:dLbl>
            <c:dLbl>
              <c:idx val="82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D-4630-4212-8D7D-B9F353EE283F}"/>
                </c:ext>
              </c:extLst>
            </c:dLbl>
            <c:dLbl>
              <c:idx val="82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E-4630-4212-8D7D-B9F353EE283F}"/>
                </c:ext>
              </c:extLst>
            </c:dLbl>
            <c:dLbl>
              <c:idx val="82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F-4630-4212-8D7D-B9F353EE283F}"/>
                </c:ext>
              </c:extLst>
            </c:dLbl>
            <c:dLbl>
              <c:idx val="82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0-4630-4212-8D7D-B9F353EE283F}"/>
                </c:ext>
              </c:extLst>
            </c:dLbl>
            <c:dLbl>
              <c:idx val="82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1-4630-4212-8D7D-B9F353EE283F}"/>
                </c:ext>
              </c:extLst>
            </c:dLbl>
            <c:dLbl>
              <c:idx val="82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2-4630-4212-8D7D-B9F353EE283F}"/>
                </c:ext>
              </c:extLst>
            </c:dLbl>
            <c:dLbl>
              <c:idx val="82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3-4630-4212-8D7D-B9F353EE283F}"/>
                </c:ext>
              </c:extLst>
            </c:dLbl>
            <c:dLbl>
              <c:idx val="82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4-4630-4212-8D7D-B9F353EE283F}"/>
                </c:ext>
              </c:extLst>
            </c:dLbl>
            <c:dLbl>
              <c:idx val="82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5-4630-4212-8D7D-B9F353EE283F}"/>
                </c:ext>
              </c:extLst>
            </c:dLbl>
            <c:dLbl>
              <c:idx val="82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6-4630-4212-8D7D-B9F353EE283F}"/>
                </c:ext>
              </c:extLst>
            </c:dLbl>
            <c:dLbl>
              <c:idx val="82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7-4630-4212-8D7D-B9F353EE283F}"/>
                </c:ext>
              </c:extLst>
            </c:dLbl>
            <c:dLbl>
              <c:idx val="82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8-4630-4212-8D7D-B9F353EE283F}"/>
                </c:ext>
              </c:extLst>
            </c:dLbl>
            <c:dLbl>
              <c:idx val="82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9-4630-4212-8D7D-B9F353EE283F}"/>
                </c:ext>
              </c:extLst>
            </c:dLbl>
            <c:dLbl>
              <c:idx val="82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A-4630-4212-8D7D-B9F353EE283F}"/>
                </c:ext>
              </c:extLst>
            </c:dLbl>
            <c:dLbl>
              <c:idx val="82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B-4630-4212-8D7D-B9F353EE283F}"/>
                </c:ext>
              </c:extLst>
            </c:dLbl>
            <c:dLbl>
              <c:idx val="82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C-4630-4212-8D7D-B9F353EE283F}"/>
                </c:ext>
              </c:extLst>
            </c:dLbl>
            <c:dLbl>
              <c:idx val="82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D-4630-4212-8D7D-B9F353EE283F}"/>
                </c:ext>
              </c:extLst>
            </c:dLbl>
            <c:dLbl>
              <c:idx val="82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E-4630-4212-8D7D-B9F353EE283F}"/>
                </c:ext>
              </c:extLst>
            </c:dLbl>
            <c:dLbl>
              <c:idx val="82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F-4630-4212-8D7D-B9F353EE283F}"/>
                </c:ext>
              </c:extLst>
            </c:dLbl>
            <c:dLbl>
              <c:idx val="82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0-4630-4212-8D7D-B9F353EE283F}"/>
                </c:ext>
              </c:extLst>
            </c:dLbl>
            <c:dLbl>
              <c:idx val="82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1-4630-4212-8D7D-B9F353EE283F}"/>
                </c:ext>
              </c:extLst>
            </c:dLbl>
            <c:dLbl>
              <c:idx val="82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2-4630-4212-8D7D-B9F353EE283F}"/>
                </c:ext>
              </c:extLst>
            </c:dLbl>
            <c:dLbl>
              <c:idx val="82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3-4630-4212-8D7D-B9F353EE283F}"/>
                </c:ext>
              </c:extLst>
            </c:dLbl>
            <c:dLbl>
              <c:idx val="82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4-4630-4212-8D7D-B9F353EE283F}"/>
                </c:ext>
              </c:extLst>
            </c:dLbl>
            <c:dLbl>
              <c:idx val="82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5-4630-4212-8D7D-B9F353EE283F}"/>
                </c:ext>
              </c:extLst>
            </c:dLbl>
            <c:dLbl>
              <c:idx val="82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6-4630-4212-8D7D-B9F353EE283F}"/>
                </c:ext>
              </c:extLst>
            </c:dLbl>
            <c:dLbl>
              <c:idx val="82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7-4630-4212-8D7D-B9F353EE283F}"/>
                </c:ext>
              </c:extLst>
            </c:dLbl>
            <c:dLbl>
              <c:idx val="82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8-4630-4212-8D7D-B9F353EE283F}"/>
                </c:ext>
              </c:extLst>
            </c:dLbl>
            <c:dLbl>
              <c:idx val="82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9-4630-4212-8D7D-B9F353EE283F}"/>
                </c:ext>
              </c:extLst>
            </c:dLbl>
            <c:dLbl>
              <c:idx val="82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A-4630-4212-8D7D-B9F353EE283F}"/>
                </c:ext>
              </c:extLst>
            </c:dLbl>
            <c:dLbl>
              <c:idx val="82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B-4630-4212-8D7D-B9F353EE283F}"/>
                </c:ext>
              </c:extLst>
            </c:dLbl>
            <c:dLbl>
              <c:idx val="82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C-4630-4212-8D7D-B9F353EE283F}"/>
                </c:ext>
              </c:extLst>
            </c:dLbl>
            <c:dLbl>
              <c:idx val="82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D-4630-4212-8D7D-B9F353EE283F}"/>
                </c:ext>
              </c:extLst>
            </c:dLbl>
            <c:dLbl>
              <c:idx val="82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E-4630-4212-8D7D-B9F353EE283F}"/>
                </c:ext>
              </c:extLst>
            </c:dLbl>
            <c:dLbl>
              <c:idx val="82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F-4630-4212-8D7D-B9F353EE283F}"/>
                </c:ext>
              </c:extLst>
            </c:dLbl>
            <c:dLbl>
              <c:idx val="82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0-4630-4212-8D7D-B9F353EE283F}"/>
                </c:ext>
              </c:extLst>
            </c:dLbl>
            <c:dLbl>
              <c:idx val="82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1-4630-4212-8D7D-B9F353EE283F}"/>
                </c:ext>
              </c:extLst>
            </c:dLbl>
            <c:dLbl>
              <c:idx val="82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2-4630-4212-8D7D-B9F353EE283F}"/>
                </c:ext>
              </c:extLst>
            </c:dLbl>
            <c:dLbl>
              <c:idx val="82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3-4630-4212-8D7D-B9F353EE283F}"/>
                </c:ext>
              </c:extLst>
            </c:dLbl>
            <c:dLbl>
              <c:idx val="82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4-4630-4212-8D7D-B9F353EE283F}"/>
                </c:ext>
              </c:extLst>
            </c:dLbl>
            <c:dLbl>
              <c:idx val="82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5-4630-4212-8D7D-B9F353EE283F}"/>
                </c:ext>
              </c:extLst>
            </c:dLbl>
            <c:dLbl>
              <c:idx val="82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6-4630-4212-8D7D-B9F353EE283F}"/>
                </c:ext>
              </c:extLst>
            </c:dLbl>
            <c:dLbl>
              <c:idx val="82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7-4630-4212-8D7D-B9F353EE283F}"/>
                </c:ext>
              </c:extLst>
            </c:dLbl>
            <c:dLbl>
              <c:idx val="82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8-4630-4212-8D7D-B9F353EE283F}"/>
                </c:ext>
              </c:extLst>
            </c:dLbl>
            <c:dLbl>
              <c:idx val="82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9-4630-4212-8D7D-B9F353EE283F}"/>
                </c:ext>
              </c:extLst>
            </c:dLbl>
            <c:dLbl>
              <c:idx val="82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A-4630-4212-8D7D-B9F353EE283F}"/>
                </c:ext>
              </c:extLst>
            </c:dLbl>
            <c:dLbl>
              <c:idx val="82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B-4630-4212-8D7D-B9F353EE283F}"/>
                </c:ext>
              </c:extLst>
            </c:dLbl>
            <c:dLbl>
              <c:idx val="82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C-4630-4212-8D7D-B9F353EE283F}"/>
                </c:ext>
              </c:extLst>
            </c:dLbl>
            <c:dLbl>
              <c:idx val="82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D-4630-4212-8D7D-B9F353EE283F}"/>
                </c:ext>
              </c:extLst>
            </c:dLbl>
            <c:dLbl>
              <c:idx val="82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E-4630-4212-8D7D-B9F353EE283F}"/>
                </c:ext>
              </c:extLst>
            </c:dLbl>
            <c:dLbl>
              <c:idx val="82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F-4630-4212-8D7D-B9F353EE283F}"/>
                </c:ext>
              </c:extLst>
            </c:dLbl>
            <c:dLbl>
              <c:idx val="82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0-4630-4212-8D7D-B9F353EE283F}"/>
                </c:ext>
              </c:extLst>
            </c:dLbl>
            <c:dLbl>
              <c:idx val="82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1-4630-4212-8D7D-B9F353EE283F}"/>
                </c:ext>
              </c:extLst>
            </c:dLbl>
            <c:dLbl>
              <c:idx val="82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2-4630-4212-8D7D-B9F353EE283F}"/>
                </c:ext>
              </c:extLst>
            </c:dLbl>
            <c:dLbl>
              <c:idx val="82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3-4630-4212-8D7D-B9F353EE283F}"/>
                </c:ext>
              </c:extLst>
            </c:dLbl>
            <c:dLbl>
              <c:idx val="82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4-4630-4212-8D7D-B9F353EE283F}"/>
                </c:ext>
              </c:extLst>
            </c:dLbl>
            <c:dLbl>
              <c:idx val="82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5-4630-4212-8D7D-B9F353EE283F}"/>
                </c:ext>
              </c:extLst>
            </c:dLbl>
            <c:dLbl>
              <c:idx val="82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6-4630-4212-8D7D-B9F353EE283F}"/>
                </c:ext>
              </c:extLst>
            </c:dLbl>
            <c:dLbl>
              <c:idx val="82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7-4630-4212-8D7D-B9F353EE283F}"/>
                </c:ext>
              </c:extLst>
            </c:dLbl>
            <c:dLbl>
              <c:idx val="82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8-4630-4212-8D7D-B9F353EE283F}"/>
                </c:ext>
              </c:extLst>
            </c:dLbl>
            <c:dLbl>
              <c:idx val="82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9-4630-4212-8D7D-B9F353EE283F}"/>
                </c:ext>
              </c:extLst>
            </c:dLbl>
            <c:dLbl>
              <c:idx val="82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A-4630-4212-8D7D-B9F353EE283F}"/>
                </c:ext>
              </c:extLst>
            </c:dLbl>
            <c:dLbl>
              <c:idx val="82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B-4630-4212-8D7D-B9F353EE283F}"/>
                </c:ext>
              </c:extLst>
            </c:dLbl>
            <c:dLbl>
              <c:idx val="82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C-4630-4212-8D7D-B9F353EE283F}"/>
                </c:ext>
              </c:extLst>
            </c:dLbl>
            <c:dLbl>
              <c:idx val="82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D-4630-4212-8D7D-B9F353EE283F}"/>
                </c:ext>
              </c:extLst>
            </c:dLbl>
            <c:dLbl>
              <c:idx val="82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E-4630-4212-8D7D-B9F353EE283F}"/>
                </c:ext>
              </c:extLst>
            </c:dLbl>
            <c:dLbl>
              <c:idx val="82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F-4630-4212-8D7D-B9F353EE283F}"/>
                </c:ext>
              </c:extLst>
            </c:dLbl>
            <c:dLbl>
              <c:idx val="82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0-4630-4212-8D7D-B9F353EE283F}"/>
                </c:ext>
              </c:extLst>
            </c:dLbl>
            <c:dLbl>
              <c:idx val="82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1-4630-4212-8D7D-B9F353EE283F}"/>
                </c:ext>
              </c:extLst>
            </c:dLbl>
            <c:dLbl>
              <c:idx val="82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2-4630-4212-8D7D-B9F353EE283F}"/>
                </c:ext>
              </c:extLst>
            </c:dLbl>
            <c:dLbl>
              <c:idx val="82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3-4630-4212-8D7D-B9F353EE283F}"/>
                </c:ext>
              </c:extLst>
            </c:dLbl>
            <c:dLbl>
              <c:idx val="82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4-4630-4212-8D7D-B9F353EE283F}"/>
                </c:ext>
              </c:extLst>
            </c:dLbl>
            <c:dLbl>
              <c:idx val="82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5-4630-4212-8D7D-B9F353EE283F}"/>
                </c:ext>
              </c:extLst>
            </c:dLbl>
            <c:dLbl>
              <c:idx val="82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6-4630-4212-8D7D-B9F353EE283F}"/>
                </c:ext>
              </c:extLst>
            </c:dLbl>
            <c:dLbl>
              <c:idx val="82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7-4630-4212-8D7D-B9F353EE283F}"/>
                </c:ext>
              </c:extLst>
            </c:dLbl>
            <c:dLbl>
              <c:idx val="82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8-4630-4212-8D7D-B9F353EE283F}"/>
                </c:ext>
              </c:extLst>
            </c:dLbl>
            <c:dLbl>
              <c:idx val="82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9-4630-4212-8D7D-B9F353EE283F}"/>
                </c:ext>
              </c:extLst>
            </c:dLbl>
            <c:dLbl>
              <c:idx val="82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A-4630-4212-8D7D-B9F353EE283F}"/>
                </c:ext>
              </c:extLst>
            </c:dLbl>
            <c:dLbl>
              <c:idx val="82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B-4630-4212-8D7D-B9F353EE283F}"/>
                </c:ext>
              </c:extLst>
            </c:dLbl>
            <c:dLbl>
              <c:idx val="82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C-4630-4212-8D7D-B9F353EE283F}"/>
                </c:ext>
              </c:extLst>
            </c:dLbl>
            <c:dLbl>
              <c:idx val="83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D-4630-4212-8D7D-B9F353EE283F}"/>
                </c:ext>
              </c:extLst>
            </c:dLbl>
            <c:dLbl>
              <c:idx val="83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E-4630-4212-8D7D-B9F353EE283F}"/>
                </c:ext>
              </c:extLst>
            </c:dLbl>
            <c:dLbl>
              <c:idx val="83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F-4630-4212-8D7D-B9F353EE283F}"/>
                </c:ext>
              </c:extLst>
            </c:dLbl>
            <c:dLbl>
              <c:idx val="83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0-4630-4212-8D7D-B9F353EE283F}"/>
                </c:ext>
              </c:extLst>
            </c:dLbl>
            <c:dLbl>
              <c:idx val="83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1-4630-4212-8D7D-B9F353EE283F}"/>
                </c:ext>
              </c:extLst>
            </c:dLbl>
            <c:dLbl>
              <c:idx val="83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2-4630-4212-8D7D-B9F353EE283F}"/>
                </c:ext>
              </c:extLst>
            </c:dLbl>
            <c:dLbl>
              <c:idx val="83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3-4630-4212-8D7D-B9F353EE283F}"/>
                </c:ext>
              </c:extLst>
            </c:dLbl>
            <c:dLbl>
              <c:idx val="83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4-4630-4212-8D7D-B9F353EE283F}"/>
                </c:ext>
              </c:extLst>
            </c:dLbl>
            <c:dLbl>
              <c:idx val="83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5-4630-4212-8D7D-B9F353EE283F}"/>
                </c:ext>
              </c:extLst>
            </c:dLbl>
            <c:dLbl>
              <c:idx val="83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6-4630-4212-8D7D-B9F353EE283F}"/>
                </c:ext>
              </c:extLst>
            </c:dLbl>
            <c:dLbl>
              <c:idx val="83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7-4630-4212-8D7D-B9F353EE283F}"/>
                </c:ext>
              </c:extLst>
            </c:dLbl>
            <c:dLbl>
              <c:idx val="83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8-4630-4212-8D7D-B9F353EE283F}"/>
                </c:ext>
              </c:extLst>
            </c:dLbl>
            <c:dLbl>
              <c:idx val="83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9-4630-4212-8D7D-B9F353EE283F}"/>
                </c:ext>
              </c:extLst>
            </c:dLbl>
            <c:dLbl>
              <c:idx val="83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A-4630-4212-8D7D-B9F353EE283F}"/>
                </c:ext>
              </c:extLst>
            </c:dLbl>
            <c:dLbl>
              <c:idx val="83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B-4630-4212-8D7D-B9F353EE283F}"/>
                </c:ext>
              </c:extLst>
            </c:dLbl>
            <c:dLbl>
              <c:idx val="83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C-4630-4212-8D7D-B9F353EE283F}"/>
                </c:ext>
              </c:extLst>
            </c:dLbl>
            <c:dLbl>
              <c:idx val="83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D-4630-4212-8D7D-B9F353EE283F}"/>
                </c:ext>
              </c:extLst>
            </c:dLbl>
            <c:dLbl>
              <c:idx val="83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E-4630-4212-8D7D-B9F353EE283F}"/>
                </c:ext>
              </c:extLst>
            </c:dLbl>
            <c:dLbl>
              <c:idx val="83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F-4630-4212-8D7D-B9F353EE283F}"/>
                </c:ext>
              </c:extLst>
            </c:dLbl>
            <c:dLbl>
              <c:idx val="83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0-4630-4212-8D7D-B9F353EE283F}"/>
                </c:ext>
              </c:extLst>
            </c:dLbl>
            <c:dLbl>
              <c:idx val="83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1-4630-4212-8D7D-B9F353EE283F}"/>
                </c:ext>
              </c:extLst>
            </c:dLbl>
            <c:dLbl>
              <c:idx val="83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2-4630-4212-8D7D-B9F353EE283F}"/>
                </c:ext>
              </c:extLst>
            </c:dLbl>
            <c:dLbl>
              <c:idx val="83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3-4630-4212-8D7D-B9F353EE283F}"/>
                </c:ext>
              </c:extLst>
            </c:dLbl>
            <c:dLbl>
              <c:idx val="83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4-4630-4212-8D7D-B9F353EE283F}"/>
                </c:ext>
              </c:extLst>
            </c:dLbl>
            <c:dLbl>
              <c:idx val="83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5-4630-4212-8D7D-B9F353EE283F}"/>
                </c:ext>
              </c:extLst>
            </c:dLbl>
            <c:dLbl>
              <c:idx val="83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6-4630-4212-8D7D-B9F353EE283F}"/>
                </c:ext>
              </c:extLst>
            </c:dLbl>
            <c:dLbl>
              <c:idx val="83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7-4630-4212-8D7D-B9F353EE283F}"/>
                </c:ext>
              </c:extLst>
            </c:dLbl>
            <c:dLbl>
              <c:idx val="83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8-4630-4212-8D7D-B9F353EE283F}"/>
                </c:ext>
              </c:extLst>
            </c:dLbl>
            <c:dLbl>
              <c:idx val="83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9-4630-4212-8D7D-B9F353EE283F}"/>
                </c:ext>
              </c:extLst>
            </c:dLbl>
            <c:dLbl>
              <c:idx val="83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A-4630-4212-8D7D-B9F353EE283F}"/>
                </c:ext>
              </c:extLst>
            </c:dLbl>
            <c:dLbl>
              <c:idx val="83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B-4630-4212-8D7D-B9F353EE283F}"/>
                </c:ext>
              </c:extLst>
            </c:dLbl>
            <c:dLbl>
              <c:idx val="83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C-4630-4212-8D7D-B9F353EE283F}"/>
                </c:ext>
              </c:extLst>
            </c:dLbl>
            <c:dLbl>
              <c:idx val="83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D-4630-4212-8D7D-B9F353EE283F}"/>
                </c:ext>
              </c:extLst>
            </c:dLbl>
            <c:dLbl>
              <c:idx val="83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E-4630-4212-8D7D-B9F353EE283F}"/>
                </c:ext>
              </c:extLst>
            </c:dLbl>
            <c:dLbl>
              <c:idx val="83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F-4630-4212-8D7D-B9F353EE283F}"/>
                </c:ext>
              </c:extLst>
            </c:dLbl>
            <c:dLbl>
              <c:idx val="83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0-4630-4212-8D7D-B9F353EE283F}"/>
                </c:ext>
              </c:extLst>
            </c:dLbl>
            <c:dLbl>
              <c:idx val="83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1-4630-4212-8D7D-B9F353EE283F}"/>
                </c:ext>
              </c:extLst>
            </c:dLbl>
            <c:dLbl>
              <c:idx val="83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2-4630-4212-8D7D-B9F353EE283F}"/>
                </c:ext>
              </c:extLst>
            </c:dLbl>
            <c:dLbl>
              <c:idx val="83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3-4630-4212-8D7D-B9F353EE283F}"/>
                </c:ext>
              </c:extLst>
            </c:dLbl>
            <c:dLbl>
              <c:idx val="83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4-4630-4212-8D7D-B9F353EE283F}"/>
                </c:ext>
              </c:extLst>
            </c:dLbl>
            <c:dLbl>
              <c:idx val="83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5-4630-4212-8D7D-B9F353EE283F}"/>
                </c:ext>
              </c:extLst>
            </c:dLbl>
            <c:dLbl>
              <c:idx val="83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6-4630-4212-8D7D-B9F353EE283F}"/>
                </c:ext>
              </c:extLst>
            </c:dLbl>
            <c:dLbl>
              <c:idx val="83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7-4630-4212-8D7D-B9F353EE283F}"/>
                </c:ext>
              </c:extLst>
            </c:dLbl>
            <c:dLbl>
              <c:idx val="83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8-4630-4212-8D7D-B9F353EE283F}"/>
                </c:ext>
              </c:extLst>
            </c:dLbl>
            <c:dLbl>
              <c:idx val="83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9-4630-4212-8D7D-B9F353EE283F}"/>
                </c:ext>
              </c:extLst>
            </c:dLbl>
            <c:dLbl>
              <c:idx val="83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A-4630-4212-8D7D-B9F353EE283F}"/>
                </c:ext>
              </c:extLst>
            </c:dLbl>
            <c:dLbl>
              <c:idx val="83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B-4630-4212-8D7D-B9F353EE283F}"/>
                </c:ext>
              </c:extLst>
            </c:dLbl>
            <c:dLbl>
              <c:idx val="83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C-4630-4212-8D7D-B9F353EE283F}"/>
                </c:ext>
              </c:extLst>
            </c:dLbl>
            <c:dLbl>
              <c:idx val="83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D-4630-4212-8D7D-B9F353EE283F}"/>
                </c:ext>
              </c:extLst>
            </c:dLbl>
            <c:dLbl>
              <c:idx val="83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E-4630-4212-8D7D-B9F353EE283F}"/>
                </c:ext>
              </c:extLst>
            </c:dLbl>
            <c:dLbl>
              <c:idx val="83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F-4630-4212-8D7D-B9F353EE283F}"/>
                </c:ext>
              </c:extLst>
            </c:dLbl>
            <c:dLbl>
              <c:idx val="83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0-4630-4212-8D7D-B9F353EE283F}"/>
                </c:ext>
              </c:extLst>
            </c:dLbl>
            <c:dLbl>
              <c:idx val="83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1-4630-4212-8D7D-B9F353EE283F}"/>
                </c:ext>
              </c:extLst>
            </c:dLbl>
            <c:dLbl>
              <c:idx val="83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2-4630-4212-8D7D-B9F353EE283F}"/>
                </c:ext>
              </c:extLst>
            </c:dLbl>
            <c:dLbl>
              <c:idx val="83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3-4630-4212-8D7D-B9F353EE283F}"/>
                </c:ext>
              </c:extLst>
            </c:dLbl>
            <c:dLbl>
              <c:idx val="83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4-4630-4212-8D7D-B9F353EE283F}"/>
                </c:ext>
              </c:extLst>
            </c:dLbl>
            <c:dLbl>
              <c:idx val="83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5-4630-4212-8D7D-B9F353EE283F}"/>
                </c:ext>
              </c:extLst>
            </c:dLbl>
            <c:dLbl>
              <c:idx val="83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6-4630-4212-8D7D-B9F353EE283F}"/>
                </c:ext>
              </c:extLst>
            </c:dLbl>
            <c:dLbl>
              <c:idx val="83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7-4630-4212-8D7D-B9F353EE283F}"/>
                </c:ext>
              </c:extLst>
            </c:dLbl>
            <c:dLbl>
              <c:idx val="83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8-4630-4212-8D7D-B9F353EE283F}"/>
                </c:ext>
              </c:extLst>
            </c:dLbl>
            <c:dLbl>
              <c:idx val="83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9-4630-4212-8D7D-B9F353EE283F}"/>
                </c:ext>
              </c:extLst>
            </c:dLbl>
            <c:dLbl>
              <c:idx val="83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A-4630-4212-8D7D-B9F353EE283F}"/>
                </c:ext>
              </c:extLst>
            </c:dLbl>
            <c:dLbl>
              <c:idx val="83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B-4630-4212-8D7D-B9F353EE283F}"/>
                </c:ext>
              </c:extLst>
            </c:dLbl>
            <c:dLbl>
              <c:idx val="83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C-4630-4212-8D7D-B9F353EE283F}"/>
                </c:ext>
              </c:extLst>
            </c:dLbl>
            <c:dLbl>
              <c:idx val="83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D-4630-4212-8D7D-B9F353EE283F}"/>
                </c:ext>
              </c:extLst>
            </c:dLbl>
            <c:dLbl>
              <c:idx val="83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E-4630-4212-8D7D-B9F353EE283F}"/>
                </c:ext>
              </c:extLst>
            </c:dLbl>
            <c:dLbl>
              <c:idx val="83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F-4630-4212-8D7D-B9F353EE283F}"/>
                </c:ext>
              </c:extLst>
            </c:dLbl>
            <c:dLbl>
              <c:idx val="83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0-4630-4212-8D7D-B9F353EE283F}"/>
                </c:ext>
              </c:extLst>
            </c:dLbl>
            <c:dLbl>
              <c:idx val="83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1-4630-4212-8D7D-B9F353EE283F}"/>
                </c:ext>
              </c:extLst>
            </c:dLbl>
            <c:dLbl>
              <c:idx val="83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2-4630-4212-8D7D-B9F353EE283F}"/>
                </c:ext>
              </c:extLst>
            </c:dLbl>
            <c:dLbl>
              <c:idx val="83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3-4630-4212-8D7D-B9F353EE283F}"/>
                </c:ext>
              </c:extLst>
            </c:dLbl>
            <c:dLbl>
              <c:idx val="83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4-4630-4212-8D7D-B9F353EE283F}"/>
                </c:ext>
              </c:extLst>
            </c:dLbl>
            <c:dLbl>
              <c:idx val="83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5-4630-4212-8D7D-B9F353EE283F}"/>
                </c:ext>
              </c:extLst>
            </c:dLbl>
            <c:dLbl>
              <c:idx val="83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6-4630-4212-8D7D-B9F353EE283F}"/>
                </c:ext>
              </c:extLst>
            </c:dLbl>
            <c:dLbl>
              <c:idx val="83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7-4630-4212-8D7D-B9F353EE283F}"/>
                </c:ext>
              </c:extLst>
            </c:dLbl>
            <c:dLbl>
              <c:idx val="83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8-4630-4212-8D7D-B9F353EE283F}"/>
                </c:ext>
              </c:extLst>
            </c:dLbl>
            <c:dLbl>
              <c:idx val="83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9-4630-4212-8D7D-B9F353EE283F}"/>
                </c:ext>
              </c:extLst>
            </c:dLbl>
            <c:dLbl>
              <c:idx val="83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A-4630-4212-8D7D-B9F353EE283F}"/>
                </c:ext>
              </c:extLst>
            </c:dLbl>
            <c:dLbl>
              <c:idx val="83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B-4630-4212-8D7D-B9F353EE283F}"/>
                </c:ext>
              </c:extLst>
            </c:dLbl>
            <c:dLbl>
              <c:idx val="83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C-4630-4212-8D7D-B9F353EE283F}"/>
                </c:ext>
              </c:extLst>
            </c:dLbl>
            <c:dLbl>
              <c:idx val="83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D-4630-4212-8D7D-B9F353EE283F}"/>
                </c:ext>
              </c:extLst>
            </c:dLbl>
            <c:dLbl>
              <c:idx val="83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E-4630-4212-8D7D-B9F353EE283F}"/>
                </c:ext>
              </c:extLst>
            </c:dLbl>
            <c:dLbl>
              <c:idx val="83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F-4630-4212-8D7D-B9F353EE283F}"/>
                </c:ext>
              </c:extLst>
            </c:dLbl>
            <c:dLbl>
              <c:idx val="83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0-4630-4212-8D7D-B9F353EE283F}"/>
                </c:ext>
              </c:extLst>
            </c:dLbl>
            <c:dLbl>
              <c:idx val="83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1-4630-4212-8D7D-B9F353EE283F}"/>
                </c:ext>
              </c:extLst>
            </c:dLbl>
            <c:dLbl>
              <c:idx val="83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2-4630-4212-8D7D-B9F353EE283F}"/>
                </c:ext>
              </c:extLst>
            </c:dLbl>
            <c:dLbl>
              <c:idx val="83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3-4630-4212-8D7D-B9F353EE283F}"/>
                </c:ext>
              </c:extLst>
            </c:dLbl>
            <c:dLbl>
              <c:idx val="83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4-4630-4212-8D7D-B9F353EE283F}"/>
                </c:ext>
              </c:extLst>
            </c:dLbl>
            <c:dLbl>
              <c:idx val="83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5-4630-4212-8D7D-B9F353EE283F}"/>
                </c:ext>
              </c:extLst>
            </c:dLbl>
            <c:dLbl>
              <c:idx val="83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6-4630-4212-8D7D-B9F353EE283F}"/>
                </c:ext>
              </c:extLst>
            </c:dLbl>
            <c:dLbl>
              <c:idx val="83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7-4630-4212-8D7D-B9F353EE283F}"/>
                </c:ext>
              </c:extLst>
            </c:dLbl>
            <c:dLbl>
              <c:idx val="83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8-4630-4212-8D7D-B9F353EE283F}"/>
                </c:ext>
              </c:extLst>
            </c:dLbl>
            <c:dLbl>
              <c:idx val="83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9-4630-4212-8D7D-B9F353EE283F}"/>
                </c:ext>
              </c:extLst>
            </c:dLbl>
            <c:dLbl>
              <c:idx val="83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A-4630-4212-8D7D-B9F353EE283F}"/>
                </c:ext>
              </c:extLst>
            </c:dLbl>
            <c:dLbl>
              <c:idx val="83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B-4630-4212-8D7D-B9F353EE283F}"/>
                </c:ext>
              </c:extLst>
            </c:dLbl>
            <c:dLbl>
              <c:idx val="83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C-4630-4212-8D7D-B9F353EE283F}"/>
                </c:ext>
              </c:extLst>
            </c:dLbl>
            <c:dLbl>
              <c:idx val="83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D-4630-4212-8D7D-B9F353EE283F}"/>
                </c:ext>
              </c:extLst>
            </c:dLbl>
            <c:dLbl>
              <c:idx val="83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E-4630-4212-8D7D-B9F353EE283F}"/>
                </c:ext>
              </c:extLst>
            </c:dLbl>
            <c:dLbl>
              <c:idx val="83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F-4630-4212-8D7D-B9F353EE283F}"/>
                </c:ext>
              </c:extLst>
            </c:dLbl>
            <c:dLbl>
              <c:idx val="83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0-4630-4212-8D7D-B9F353EE283F}"/>
                </c:ext>
              </c:extLst>
            </c:dLbl>
            <c:dLbl>
              <c:idx val="84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1-4630-4212-8D7D-B9F353EE283F}"/>
                </c:ext>
              </c:extLst>
            </c:dLbl>
            <c:dLbl>
              <c:idx val="84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2-4630-4212-8D7D-B9F353EE283F}"/>
                </c:ext>
              </c:extLst>
            </c:dLbl>
            <c:dLbl>
              <c:idx val="84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3-4630-4212-8D7D-B9F353EE283F}"/>
                </c:ext>
              </c:extLst>
            </c:dLbl>
            <c:dLbl>
              <c:idx val="84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4-4630-4212-8D7D-B9F353EE283F}"/>
                </c:ext>
              </c:extLst>
            </c:dLbl>
            <c:dLbl>
              <c:idx val="84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5-4630-4212-8D7D-B9F353EE283F}"/>
                </c:ext>
              </c:extLst>
            </c:dLbl>
            <c:dLbl>
              <c:idx val="84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6-4630-4212-8D7D-B9F353EE283F}"/>
                </c:ext>
              </c:extLst>
            </c:dLbl>
            <c:dLbl>
              <c:idx val="84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7-4630-4212-8D7D-B9F353EE283F}"/>
                </c:ext>
              </c:extLst>
            </c:dLbl>
            <c:dLbl>
              <c:idx val="84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8-4630-4212-8D7D-B9F353EE283F}"/>
                </c:ext>
              </c:extLst>
            </c:dLbl>
            <c:dLbl>
              <c:idx val="84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9-4630-4212-8D7D-B9F353EE283F}"/>
                </c:ext>
              </c:extLst>
            </c:dLbl>
            <c:dLbl>
              <c:idx val="84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A-4630-4212-8D7D-B9F353EE283F}"/>
                </c:ext>
              </c:extLst>
            </c:dLbl>
            <c:dLbl>
              <c:idx val="84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B-4630-4212-8D7D-B9F353EE283F}"/>
                </c:ext>
              </c:extLst>
            </c:dLbl>
            <c:dLbl>
              <c:idx val="84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C-4630-4212-8D7D-B9F353EE283F}"/>
                </c:ext>
              </c:extLst>
            </c:dLbl>
            <c:dLbl>
              <c:idx val="84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D-4630-4212-8D7D-B9F353EE283F}"/>
                </c:ext>
              </c:extLst>
            </c:dLbl>
            <c:dLbl>
              <c:idx val="84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E-4630-4212-8D7D-B9F353EE283F}"/>
                </c:ext>
              </c:extLst>
            </c:dLbl>
            <c:dLbl>
              <c:idx val="84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F-4630-4212-8D7D-B9F353EE283F}"/>
                </c:ext>
              </c:extLst>
            </c:dLbl>
            <c:dLbl>
              <c:idx val="84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0-4630-4212-8D7D-B9F353EE283F}"/>
                </c:ext>
              </c:extLst>
            </c:dLbl>
            <c:dLbl>
              <c:idx val="84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1-4630-4212-8D7D-B9F353EE283F}"/>
                </c:ext>
              </c:extLst>
            </c:dLbl>
            <c:dLbl>
              <c:idx val="84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2-4630-4212-8D7D-B9F353EE283F}"/>
                </c:ext>
              </c:extLst>
            </c:dLbl>
            <c:dLbl>
              <c:idx val="84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3-4630-4212-8D7D-B9F353EE283F}"/>
                </c:ext>
              </c:extLst>
            </c:dLbl>
            <c:dLbl>
              <c:idx val="84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4-4630-4212-8D7D-B9F353EE283F}"/>
                </c:ext>
              </c:extLst>
            </c:dLbl>
            <c:dLbl>
              <c:idx val="84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5-4630-4212-8D7D-B9F353EE283F}"/>
                </c:ext>
              </c:extLst>
            </c:dLbl>
            <c:dLbl>
              <c:idx val="84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6-4630-4212-8D7D-B9F353EE283F}"/>
                </c:ext>
              </c:extLst>
            </c:dLbl>
            <c:dLbl>
              <c:idx val="84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7-4630-4212-8D7D-B9F353EE283F}"/>
                </c:ext>
              </c:extLst>
            </c:dLbl>
            <c:dLbl>
              <c:idx val="84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8-4630-4212-8D7D-B9F353EE283F}"/>
                </c:ext>
              </c:extLst>
            </c:dLbl>
            <c:dLbl>
              <c:idx val="84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9-4630-4212-8D7D-B9F353EE283F}"/>
                </c:ext>
              </c:extLst>
            </c:dLbl>
            <c:dLbl>
              <c:idx val="84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A-4630-4212-8D7D-B9F353EE283F}"/>
                </c:ext>
              </c:extLst>
            </c:dLbl>
            <c:dLbl>
              <c:idx val="84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B-4630-4212-8D7D-B9F353EE283F}"/>
                </c:ext>
              </c:extLst>
            </c:dLbl>
            <c:dLbl>
              <c:idx val="84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C-4630-4212-8D7D-B9F353EE283F}"/>
                </c:ext>
              </c:extLst>
            </c:dLbl>
            <c:dLbl>
              <c:idx val="84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D-4630-4212-8D7D-B9F353EE283F}"/>
                </c:ext>
              </c:extLst>
            </c:dLbl>
            <c:dLbl>
              <c:idx val="84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E-4630-4212-8D7D-B9F353EE283F}"/>
                </c:ext>
              </c:extLst>
            </c:dLbl>
            <c:dLbl>
              <c:idx val="84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F-4630-4212-8D7D-B9F353EE283F}"/>
                </c:ext>
              </c:extLst>
            </c:dLbl>
            <c:dLbl>
              <c:idx val="84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0-4630-4212-8D7D-B9F353EE283F}"/>
                </c:ext>
              </c:extLst>
            </c:dLbl>
            <c:dLbl>
              <c:idx val="84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1-4630-4212-8D7D-B9F353EE283F}"/>
                </c:ext>
              </c:extLst>
            </c:dLbl>
            <c:dLbl>
              <c:idx val="84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2-4630-4212-8D7D-B9F353EE283F}"/>
                </c:ext>
              </c:extLst>
            </c:dLbl>
            <c:dLbl>
              <c:idx val="84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3-4630-4212-8D7D-B9F353EE283F}"/>
                </c:ext>
              </c:extLst>
            </c:dLbl>
            <c:dLbl>
              <c:idx val="84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4-4630-4212-8D7D-B9F353EE283F}"/>
                </c:ext>
              </c:extLst>
            </c:dLbl>
            <c:dLbl>
              <c:idx val="84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5-4630-4212-8D7D-B9F353EE283F}"/>
                </c:ext>
              </c:extLst>
            </c:dLbl>
            <c:dLbl>
              <c:idx val="84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6-4630-4212-8D7D-B9F353EE283F}"/>
                </c:ext>
              </c:extLst>
            </c:dLbl>
            <c:dLbl>
              <c:idx val="84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7-4630-4212-8D7D-B9F353EE283F}"/>
                </c:ext>
              </c:extLst>
            </c:dLbl>
            <c:dLbl>
              <c:idx val="84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8-4630-4212-8D7D-B9F353EE283F}"/>
                </c:ext>
              </c:extLst>
            </c:dLbl>
            <c:dLbl>
              <c:idx val="84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9-4630-4212-8D7D-B9F353EE283F}"/>
                </c:ext>
              </c:extLst>
            </c:dLbl>
            <c:dLbl>
              <c:idx val="84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A-4630-4212-8D7D-B9F353EE283F}"/>
                </c:ext>
              </c:extLst>
            </c:dLbl>
            <c:dLbl>
              <c:idx val="84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B-4630-4212-8D7D-B9F353EE283F}"/>
                </c:ext>
              </c:extLst>
            </c:dLbl>
            <c:dLbl>
              <c:idx val="84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C-4630-4212-8D7D-B9F353EE283F}"/>
                </c:ext>
              </c:extLst>
            </c:dLbl>
            <c:dLbl>
              <c:idx val="84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D-4630-4212-8D7D-B9F353EE283F}"/>
                </c:ext>
              </c:extLst>
            </c:dLbl>
            <c:dLbl>
              <c:idx val="84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E-4630-4212-8D7D-B9F353EE283F}"/>
                </c:ext>
              </c:extLst>
            </c:dLbl>
            <c:dLbl>
              <c:idx val="84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F-4630-4212-8D7D-B9F353EE283F}"/>
                </c:ext>
              </c:extLst>
            </c:dLbl>
            <c:dLbl>
              <c:idx val="84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0-4630-4212-8D7D-B9F353EE283F}"/>
                </c:ext>
              </c:extLst>
            </c:dLbl>
            <c:dLbl>
              <c:idx val="84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1-4630-4212-8D7D-B9F353EE283F}"/>
                </c:ext>
              </c:extLst>
            </c:dLbl>
            <c:dLbl>
              <c:idx val="84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2-4630-4212-8D7D-B9F353EE283F}"/>
                </c:ext>
              </c:extLst>
            </c:dLbl>
            <c:dLbl>
              <c:idx val="84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3-4630-4212-8D7D-B9F353EE283F}"/>
                </c:ext>
              </c:extLst>
            </c:dLbl>
            <c:dLbl>
              <c:idx val="84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4-4630-4212-8D7D-B9F353EE283F}"/>
                </c:ext>
              </c:extLst>
            </c:dLbl>
            <c:dLbl>
              <c:idx val="84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5-4630-4212-8D7D-B9F353EE283F}"/>
                </c:ext>
              </c:extLst>
            </c:dLbl>
            <c:dLbl>
              <c:idx val="84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6-4630-4212-8D7D-B9F353EE283F}"/>
                </c:ext>
              </c:extLst>
            </c:dLbl>
            <c:dLbl>
              <c:idx val="84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7-4630-4212-8D7D-B9F353EE283F}"/>
                </c:ext>
              </c:extLst>
            </c:dLbl>
            <c:dLbl>
              <c:idx val="84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8-4630-4212-8D7D-B9F353EE283F}"/>
                </c:ext>
              </c:extLst>
            </c:dLbl>
            <c:dLbl>
              <c:idx val="84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9-4630-4212-8D7D-B9F353EE283F}"/>
                </c:ext>
              </c:extLst>
            </c:dLbl>
            <c:dLbl>
              <c:idx val="84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A-4630-4212-8D7D-B9F353EE283F}"/>
                </c:ext>
              </c:extLst>
            </c:dLbl>
            <c:dLbl>
              <c:idx val="84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B-4630-4212-8D7D-B9F353EE283F}"/>
                </c:ext>
              </c:extLst>
            </c:dLbl>
            <c:dLbl>
              <c:idx val="84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C-4630-4212-8D7D-B9F353EE283F}"/>
                </c:ext>
              </c:extLst>
            </c:dLbl>
            <c:dLbl>
              <c:idx val="84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D-4630-4212-8D7D-B9F353EE283F}"/>
                </c:ext>
              </c:extLst>
            </c:dLbl>
            <c:dLbl>
              <c:idx val="84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E-4630-4212-8D7D-B9F353EE283F}"/>
                </c:ext>
              </c:extLst>
            </c:dLbl>
            <c:dLbl>
              <c:idx val="84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F-4630-4212-8D7D-B9F353EE283F}"/>
                </c:ext>
              </c:extLst>
            </c:dLbl>
            <c:dLbl>
              <c:idx val="84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0-4630-4212-8D7D-B9F353EE283F}"/>
                </c:ext>
              </c:extLst>
            </c:dLbl>
            <c:dLbl>
              <c:idx val="84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1-4630-4212-8D7D-B9F353EE283F}"/>
                </c:ext>
              </c:extLst>
            </c:dLbl>
            <c:dLbl>
              <c:idx val="84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2-4630-4212-8D7D-B9F353EE283F}"/>
                </c:ext>
              </c:extLst>
            </c:dLbl>
            <c:dLbl>
              <c:idx val="84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3-4630-4212-8D7D-B9F353EE283F}"/>
                </c:ext>
              </c:extLst>
            </c:dLbl>
            <c:dLbl>
              <c:idx val="84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4-4630-4212-8D7D-B9F353EE283F}"/>
                </c:ext>
              </c:extLst>
            </c:dLbl>
            <c:dLbl>
              <c:idx val="84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5-4630-4212-8D7D-B9F353EE283F}"/>
                </c:ext>
              </c:extLst>
            </c:dLbl>
            <c:dLbl>
              <c:idx val="84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6-4630-4212-8D7D-B9F353EE283F}"/>
                </c:ext>
              </c:extLst>
            </c:dLbl>
            <c:dLbl>
              <c:idx val="84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7-4630-4212-8D7D-B9F353EE283F}"/>
                </c:ext>
              </c:extLst>
            </c:dLbl>
            <c:dLbl>
              <c:idx val="84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8-4630-4212-8D7D-B9F353EE283F}"/>
                </c:ext>
              </c:extLst>
            </c:dLbl>
            <c:dLbl>
              <c:idx val="84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9-4630-4212-8D7D-B9F353EE283F}"/>
                </c:ext>
              </c:extLst>
            </c:dLbl>
            <c:dLbl>
              <c:idx val="84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A-4630-4212-8D7D-B9F353EE283F}"/>
                </c:ext>
              </c:extLst>
            </c:dLbl>
            <c:dLbl>
              <c:idx val="84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B-4630-4212-8D7D-B9F353EE283F}"/>
                </c:ext>
              </c:extLst>
            </c:dLbl>
            <c:dLbl>
              <c:idx val="84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C-4630-4212-8D7D-B9F353EE283F}"/>
                </c:ext>
              </c:extLst>
            </c:dLbl>
            <c:dLbl>
              <c:idx val="84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D-4630-4212-8D7D-B9F353EE283F}"/>
                </c:ext>
              </c:extLst>
            </c:dLbl>
            <c:dLbl>
              <c:idx val="84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E-4630-4212-8D7D-B9F353EE283F}"/>
                </c:ext>
              </c:extLst>
            </c:dLbl>
            <c:dLbl>
              <c:idx val="84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F-4630-4212-8D7D-B9F353EE283F}"/>
                </c:ext>
              </c:extLst>
            </c:dLbl>
            <c:dLbl>
              <c:idx val="84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0-4630-4212-8D7D-B9F353EE283F}"/>
                </c:ext>
              </c:extLst>
            </c:dLbl>
            <c:dLbl>
              <c:idx val="84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1-4630-4212-8D7D-B9F353EE283F}"/>
                </c:ext>
              </c:extLst>
            </c:dLbl>
            <c:dLbl>
              <c:idx val="84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2-4630-4212-8D7D-B9F353EE283F}"/>
                </c:ext>
              </c:extLst>
            </c:dLbl>
            <c:dLbl>
              <c:idx val="84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3-4630-4212-8D7D-B9F353EE283F}"/>
                </c:ext>
              </c:extLst>
            </c:dLbl>
            <c:dLbl>
              <c:idx val="84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4-4630-4212-8D7D-B9F353EE283F}"/>
                </c:ext>
              </c:extLst>
            </c:dLbl>
            <c:dLbl>
              <c:idx val="84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5-4630-4212-8D7D-B9F353EE283F}"/>
                </c:ext>
              </c:extLst>
            </c:dLbl>
            <c:dLbl>
              <c:idx val="84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6-4630-4212-8D7D-B9F353EE283F}"/>
                </c:ext>
              </c:extLst>
            </c:dLbl>
            <c:dLbl>
              <c:idx val="84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7-4630-4212-8D7D-B9F353EE283F}"/>
                </c:ext>
              </c:extLst>
            </c:dLbl>
            <c:dLbl>
              <c:idx val="84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8-4630-4212-8D7D-B9F353EE283F}"/>
                </c:ext>
              </c:extLst>
            </c:dLbl>
            <c:dLbl>
              <c:idx val="84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9-4630-4212-8D7D-B9F353EE283F}"/>
                </c:ext>
              </c:extLst>
            </c:dLbl>
            <c:dLbl>
              <c:idx val="84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A-4630-4212-8D7D-B9F353EE283F}"/>
                </c:ext>
              </c:extLst>
            </c:dLbl>
            <c:dLbl>
              <c:idx val="84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B-4630-4212-8D7D-B9F353EE283F}"/>
                </c:ext>
              </c:extLst>
            </c:dLbl>
            <c:dLbl>
              <c:idx val="84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C-4630-4212-8D7D-B9F353EE283F}"/>
                </c:ext>
              </c:extLst>
            </c:dLbl>
            <c:dLbl>
              <c:idx val="84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D-4630-4212-8D7D-B9F353EE283F}"/>
                </c:ext>
              </c:extLst>
            </c:dLbl>
            <c:dLbl>
              <c:idx val="84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E-4630-4212-8D7D-B9F353EE283F}"/>
                </c:ext>
              </c:extLst>
            </c:dLbl>
            <c:dLbl>
              <c:idx val="84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F-4630-4212-8D7D-B9F353EE283F}"/>
                </c:ext>
              </c:extLst>
            </c:dLbl>
            <c:dLbl>
              <c:idx val="84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0-4630-4212-8D7D-B9F353EE283F}"/>
                </c:ext>
              </c:extLst>
            </c:dLbl>
            <c:dLbl>
              <c:idx val="84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1-4630-4212-8D7D-B9F353EE283F}"/>
                </c:ext>
              </c:extLst>
            </c:dLbl>
            <c:dLbl>
              <c:idx val="84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2-4630-4212-8D7D-B9F353EE283F}"/>
                </c:ext>
              </c:extLst>
            </c:dLbl>
            <c:dLbl>
              <c:idx val="84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3-4630-4212-8D7D-B9F353EE283F}"/>
                </c:ext>
              </c:extLst>
            </c:dLbl>
            <c:dLbl>
              <c:idx val="84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4-4630-4212-8D7D-B9F353EE283F}"/>
                </c:ext>
              </c:extLst>
            </c:dLbl>
            <c:dLbl>
              <c:idx val="85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5-4630-4212-8D7D-B9F353EE283F}"/>
                </c:ext>
              </c:extLst>
            </c:dLbl>
            <c:dLbl>
              <c:idx val="85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6-4630-4212-8D7D-B9F353EE283F}"/>
                </c:ext>
              </c:extLst>
            </c:dLbl>
            <c:dLbl>
              <c:idx val="85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7-4630-4212-8D7D-B9F353EE283F}"/>
                </c:ext>
              </c:extLst>
            </c:dLbl>
            <c:dLbl>
              <c:idx val="85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8-4630-4212-8D7D-B9F353EE283F}"/>
                </c:ext>
              </c:extLst>
            </c:dLbl>
            <c:dLbl>
              <c:idx val="85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9-4630-4212-8D7D-B9F353EE283F}"/>
                </c:ext>
              </c:extLst>
            </c:dLbl>
            <c:dLbl>
              <c:idx val="85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A-4630-4212-8D7D-B9F353EE283F}"/>
                </c:ext>
              </c:extLst>
            </c:dLbl>
            <c:dLbl>
              <c:idx val="85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B-4630-4212-8D7D-B9F353EE283F}"/>
                </c:ext>
              </c:extLst>
            </c:dLbl>
            <c:dLbl>
              <c:idx val="85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C-4630-4212-8D7D-B9F353EE283F}"/>
                </c:ext>
              </c:extLst>
            </c:dLbl>
            <c:dLbl>
              <c:idx val="85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D-4630-4212-8D7D-B9F353EE283F}"/>
                </c:ext>
              </c:extLst>
            </c:dLbl>
            <c:dLbl>
              <c:idx val="85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E-4630-4212-8D7D-B9F353EE283F}"/>
                </c:ext>
              </c:extLst>
            </c:dLbl>
            <c:dLbl>
              <c:idx val="85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F-4630-4212-8D7D-B9F353EE283F}"/>
                </c:ext>
              </c:extLst>
            </c:dLbl>
            <c:dLbl>
              <c:idx val="85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0-4630-4212-8D7D-B9F353EE283F}"/>
                </c:ext>
              </c:extLst>
            </c:dLbl>
            <c:dLbl>
              <c:idx val="85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1-4630-4212-8D7D-B9F353EE283F}"/>
                </c:ext>
              </c:extLst>
            </c:dLbl>
            <c:dLbl>
              <c:idx val="85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2-4630-4212-8D7D-B9F353EE283F}"/>
                </c:ext>
              </c:extLst>
            </c:dLbl>
            <c:dLbl>
              <c:idx val="85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3-4630-4212-8D7D-B9F353EE283F}"/>
                </c:ext>
              </c:extLst>
            </c:dLbl>
            <c:dLbl>
              <c:idx val="85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4-4630-4212-8D7D-B9F353EE283F}"/>
                </c:ext>
              </c:extLst>
            </c:dLbl>
            <c:dLbl>
              <c:idx val="85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5-4630-4212-8D7D-B9F353EE283F}"/>
                </c:ext>
              </c:extLst>
            </c:dLbl>
            <c:dLbl>
              <c:idx val="85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6-4630-4212-8D7D-B9F353EE283F}"/>
                </c:ext>
              </c:extLst>
            </c:dLbl>
            <c:dLbl>
              <c:idx val="85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7-4630-4212-8D7D-B9F353EE283F}"/>
                </c:ext>
              </c:extLst>
            </c:dLbl>
            <c:dLbl>
              <c:idx val="85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8-4630-4212-8D7D-B9F353EE283F}"/>
                </c:ext>
              </c:extLst>
            </c:dLbl>
            <c:dLbl>
              <c:idx val="85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9-4630-4212-8D7D-B9F353EE283F}"/>
                </c:ext>
              </c:extLst>
            </c:dLbl>
            <c:dLbl>
              <c:idx val="85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A-4630-4212-8D7D-B9F353EE283F}"/>
                </c:ext>
              </c:extLst>
            </c:dLbl>
            <c:dLbl>
              <c:idx val="85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B-4630-4212-8D7D-B9F353EE283F}"/>
                </c:ext>
              </c:extLst>
            </c:dLbl>
            <c:dLbl>
              <c:idx val="85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C-4630-4212-8D7D-B9F353EE283F}"/>
                </c:ext>
              </c:extLst>
            </c:dLbl>
            <c:dLbl>
              <c:idx val="85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D-4630-4212-8D7D-B9F353EE283F}"/>
                </c:ext>
              </c:extLst>
            </c:dLbl>
            <c:dLbl>
              <c:idx val="85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E-4630-4212-8D7D-B9F353EE283F}"/>
                </c:ext>
              </c:extLst>
            </c:dLbl>
            <c:dLbl>
              <c:idx val="85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F-4630-4212-8D7D-B9F353EE283F}"/>
                </c:ext>
              </c:extLst>
            </c:dLbl>
            <c:dLbl>
              <c:idx val="85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0-4630-4212-8D7D-B9F353EE283F}"/>
                </c:ext>
              </c:extLst>
            </c:dLbl>
            <c:dLbl>
              <c:idx val="85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1-4630-4212-8D7D-B9F353EE283F}"/>
                </c:ext>
              </c:extLst>
            </c:dLbl>
            <c:dLbl>
              <c:idx val="85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2-4630-4212-8D7D-B9F353EE283F}"/>
                </c:ext>
              </c:extLst>
            </c:dLbl>
            <c:dLbl>
              <c:idx val="85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3-4630-4212-8D7D-B9F353EE283F}"/>
                </c:ext>
              </c:extLst>
            </c:dLbl>
            <c:dLbl>
              <c:idx val="85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4-4630-4212-8D7D-B9F353EE283F}"/>
                </c:ext>
              </c:extLst>
            </c:dLbl>
            <c:dLbl>
              <c:idx val="85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5-4630-4212-8D7D-B9F353EE283F}"/>
                </c:ext>
              </c:extLst>
            </c:dLbl>
            <c:dLbl>
              <c:idx val="85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6-4630-4212-8D7D-B9F353EE283F}"/>
                </c:ext>
              </c:extLst>
            </c:dLbl>
            <c:dLbl>
              <c:idx val="85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7-4630-4212-8D7D-B9F353EE283F}"/>
                </c:ext>
              </c:extLst>
            </c:dLbl>
            <c:dLbl>
              <c:idx val="85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8-4630-4212-8D7D-B9F353EE283F}"/>
                </c:ext>
              </c:extLst>
            </c:dLbl>
            <c:dLbl>
              <c:idx val="85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9-4630-4212-8D7D-B9F353EE283F}"/>
                </c:ext>
              </c:extLst>
            </c:dLbl>
            <c:dLbl>
              <c:idx val="85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A-4630-4212-8D7D-B9F353EE283F}"/>
                </c:ext>
              </c:extLst>
            </c:dLbl>
            <c:dLbl>
              <c:idx val="85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B-4630-4212-8D7D-B9F353EE283F}"/>
                </c:ext>
              </c:extLst>
            </c:dLbl>
            <c:dLbl>
              <c:idx val="85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C-4630-4212-8D7D-B9F353EE283F}"/>
                </c:ext>
              </c:extLst>
            </c:dLbl>
            <c:dLbl>
              <c:idx val="85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D-4630-4212-8D7D-B9F353EE283F}"/>
                </c:ext>
              </c:extLst>
            </c:dLbl>
            <c:dLbl>
              <c:idx val="85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E-4630-4212-8D7D-B9F353EE283F}"/>
                </c:ext>
              </c:extLst>
            </c:dLbl>
            <c:dLbl>
              <c:idx val="85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F-4630-4212-8D7D-B9F353EE283F}"/>
                </c:ext>
              </c:extLst>
            </c:dLbl>
            <c:dLbl>
              <c:idx val="85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0-4630-4212-8D7D-B9F353EE283F}"/>
                </c:ext>
              </c:extLst>
            </c:dLbl>
            <c:dLbl>
              <c:idx val="85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1-4630-4212-8D7D-B9F353EE283F}"/>
                </c:ext>
              </c:extLst>
            </c:dLbl>
            <c:dLbl>
              <c:idx val="85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2-4630-4212-8D7D-B9F353EE283F}"/>
                </c:ext>
              </c:extLst>
            </c:dLbl>
            <c:dLbl>
              <c:idx val="85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3-4630-4212-8D7D-B9F353EE283F}"/>
                </c:ext>
              </c:extLst>
            </c:dLbl>
            <c:dLbl>
              <c:idx val="85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4-4630-4212-8D7D-B9F353EE283F}"/>
                </c:ext>
              </c:extLst>
            </c:dLbl>
            <c:dLbl>
              <c:idx val="85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5-4630-4212-8D7D-B9F353EE283F}"/>
                </c:ext>
              </c:extLst>
            </c:dLbl>
            <c:dLbl>
              <c:idx val="85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6-4630-4212-8D7D-B9F353EE283F}"/>
                </c:ext>
              </c:extLst>
            </c:dLbl>
            <c:dLbl>
              <c:idx val="85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7-4630-4212-8D7D-B9F353EE283F}"/>
                </c:ext>
              </c:extLst>
            </c:dLbl>
            <c:dLbl>
              <c:idx val="85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8-4630-4212-8D7D-B9F353EE283F}"/>
                </c:ext>
              </c:extLst>
            </c:dLbl>
            <c:dLbl>
              <c:idx val="85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9-4630-4212-8D7D-B9F353EE283F}"/>
                </c:ext>
              </c:extLst>
            </c:dLbl>
            <c:dLbl>
              <c:idx val="85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A-4630-4212-8D7D-B9F353EE283F}"/>
                </c:ext>
              </c:extLst>
            </c:dLbl>
            <c:dLbl>
              <c:idx val="85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B-4630-4212-8D7D-B9F353EE283F}"/>
                </c:ext>
              </c:extLst>
            </c:dLbl>
            <c:dLbl>
              <c:idx val="85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C-4630-4212-8D7D-B9F353EE283F}"/>
                </c:ext>
              </c:extLst>
            </c:dLbl>
            <c:dLbl>
              <c:idx val="85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D-4630-4212-8D7D-B9F353EE283F}"/>
                </c:ext>
              </c:extLst>
            </c:dLbl>
            <c:dLbl>
              <c:idx val="85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E-4630-4212-8D7D-B9F353EE283F}"/>
                </c:ext>
              </c:extLst>
            </c:dLbl>
            <c:dLbl>
              <c:idx val="85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F-4630-4212-8D7D-B9F353EE283F}"/>
                </c:ext>
              </c:extLst>
            </c:dLbl>
            <c:dLbl>
              <c:idx val="85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0-4630-4212-8D7D-B9F353EE283F}"/>
                </c:ext>
              </c:extLst>
            </c:dLbl>
            <c:dLbl>
              <c:idx val="85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1-4630-4212-8D7D-B9F353EE283F}"/>
                </c:ext>
              </c:extLst>
            </c:dLbl>
            <c:dLbl>
              <c:idx val="85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2-4630-4212-8D7D-B9F353EE283F}"/>
                </c:ext>
              </c:extLst>
            </c:dLbl>
            <c:dLbl>
              <c:idx val="85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3-4630-4212-8D7D-B9F353EE283F}"/>
                </c:ext>
              </c:extLst>
            </c:dLbl>
            <c:dLbl>
              <c:idx val="85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4-4630-4212-8D7D-B9F353EE283F}"/>
                </c:ext>
              </c:extLst>
            </c:dLbl>
            <c:dLbl>
              <c:idx val="85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5-4630-4212-8D7D-B9F353EE283F}"/>
                </c:ext>
              </c:extLst>
            </c:dLbl>
            <c:dLbl>
              <c:idx val="85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6-4630-4212-8D7D-B9F353EE283F}"/>
                </c:ext>
              </c:extLst>
            </c:dLbl>
            <c:dLbl>
              <c:idx val="85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7-4630-4212-8D7D-B9F353EE283F}"/>
                </c:ext>
              </c:extLst>
            </c:dLbl>
            <c:dLbl>
              <c:idx val="85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8-4630-4212-8D7D-B9F353EE283F}"/>
                </c:ext>
              </c:extLst>
            </c:dLbl>
            <c:dLbl>
              <c:idx val="85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9-4630-4212-8D7D-B9F353EE283F}"/>
                </c:ext>
              </c:extLst>
            </c:dLbl>
            <c:dLbl>
              <c:idx val="85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A-4630-4212-8D7D-B9F353EE283F}"/>
                </c:ext>
              </c:extLst>
            </c:dLbl>
            <c:dLbl>
              <c:idx val="85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B-4630-4212-8D7D-B9F353EE283F}"/>
                </c:ext>
              </c:extLst>
            </c:dLbl>
            <c:dLbl>
              <c:idx val="85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C-4630-4212-8D7D-B9F353EE283F}"/>
                </c:ext>
              </c:extLst>
            </c:dLbl>
            <c:dLbl>
              <c:idx val="85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D-4630-4212-8D7D-B9F353EE283F}"/>
                </c:ext>
              </c:extLst>
            </c:dLbl>
            <c:dLbl>
              <c:idx val="85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E-4630-4212-8D7D-B9F353EE283F}"/>
                </c:ext>
              </c:extLst>
            </c:dLbl>
            <c:dLbl>
              <c:idx val="85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F-4630-4212-8D7D-B9F353EE283F}"/>
                </c:ext>
              </c:extLst>
            </c:dLbl>
            <c:dLbl>
              <c:idx val="85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0-4630-4212-8D7D-B9F353EE283F}"/>
                </c:ext>
              </c:extLst>
            </c:dLbl>
            <c:dLbl>
              <c:idx val="85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1-4630-4212-8D7D-B9F353EE283F}"/>
                </c:ext>
              </c:extLst>
            </c:dLbl>
            <c:dLbl>
              <c:idx val="85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2-4630-4212-8D7D-B9F353EE283F}"/>
                </c:ext>
              </c:extLst>
            </c:dLbl>
            <c:dLbl>
              <c:idx val="85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3-4630-4212-8D7D-B9F353EE283F}"/>
                </c:ext>
              </c:extLst>
            </c:dLbl>
            <c:dLbl>
              <c:idx val="85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4-4630-4212-8D7D-B9F353EE283F}"/>
                </c:ext>
              </c:extLst>
            </c:dLbl>
            <c:dLbl>
              <c:idx val="85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5-4630-4212-8D7D-B9F353EE283F}"/>
                </c:ext>
              </c:extLst>
            </c:dLbl>
            <c:dLbl>
              <c:idx val="85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6-4630-4212-8D7D-B9F353EE283F}"/>
                </c:ext>
              </c:extLst>
            </c:dLbl>
            <c:dLbl>
              <c:idx val="85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7-4630-4212-8D7D-B9F353EE283F}"/>
                </c:ext>
              </c:extLst>
            </c:dLbl>
            <c:dLbl>
              <c:idx val="85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8-4630-4212-8D7D-B9F353EE283F}"/>
                </c:ext>
              </c:extLst>
            </c:dLbl>
            <c:dLbl>
              <c:idx val="85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9-4630-4212-8D7D-B9F353EE283F}"/>
                </c:ext>
              </c:extLst>
            </c:dLbl>
            <c:dLbl>
              <c:idx val="85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A-4630-4212-8D7D-B9F353EE283F}"/>
                </c:ext>
              </c:extLst>
            </c:dLbl>
            <c:dLbl>
              <c:idx val="85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B-4630-4212-8D7D-B9F353EE283F}"/>
                </c:ext>
              </c:extLst>
            </c:dLbl>
            <c:dLbl>
              <c:idx val="85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C-4630-4212-8D7D-B9F353EE283F}"/>
                </c:ext>
              </c:extLst>
            </c:dLbl>
            <c:dLbl>
              <c:idx val="85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D-4630-4212-8D7D-B9F353EE283F}"/>
                </c:ext>
              </c:extLst>
            </c:dLbl>
            <c:dLbl>
              <c:idx val="85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E-4630-4212-8D7D-B9F353EE283F}"/>
                </c:ext>
              </c:extLst>
            </c:dLbl>
            <c:dLbl>
              <c:idx val="85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F-4630-4212-8D7D-B9F353EE283F}"/>
                </c:ext>
              </c:extLst>
            </c:dLbl>
            <c:dLbl>
              <c:idx val="85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0-4630-4212-8D7D-B9F353EE283F}"/>
                </c:ext>
              </c:extLst>
            </c:dLbl>
            <c:dLbl>
              <c:idx val="85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1-4630-4212-8D7D-B9F353EE283F}"/>
                </c:ext>
              </c:extLst>
            </c:dLbl>
            <c:dLbl>
              <c:idx val="85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2-4630-4212-8D7D-B9F353EE283F}"/>
                </c:ext>
              </c:extLst>
            </c:dLbl>
            <c:dLbl>
              <c:idx val="85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3-4630-4212-8D7D-B9F353EE283F}"/>
                </c:ext>
              </c:extLst>
            </c:dLbl>
            <c:dLbl>
              <c:idx val="85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4-4630-4212-8D7D-B9F353EE283F}"/>
                </c:ext>
              </c:extLst>
            </c:dLbl>
            <c:dLbl>
              <c:idx val="85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5-4630-4212-8D7D-B9F353EE283F}"/>
                </c:ext>
              </c:extLst>
            </c:dLbl>
            <c:dLbl>
              <c:idx val="85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6-4630-4212-8D7D-B9F353EE283F}"/>
                </c:ext>
              </c:extLst>
            </c:dLbl>
            <c:dLbl>
              <c:idx val="85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7-4630-4212-8D7D-B9F353EE283F}"/>
                </c:ext>
              </c:extLst>
            </c:dLbl>
            <c:dLbl>
              <c:idx val="85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8-4630-4212-8D7D-B9F353EE283F}"/>
                </c:ext>
              </c:extLst>
            </c:dLbl>
            <c:dLbl>
              <c:idx val="86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9-4630-4212-8D7D-B9F353EE283F}"/>
                </c:ext>
              </c:extLst>
            </c:dLbl>
            <c:dLbl>
              <c:idx val="86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A-4630-4212-8D7D-B9F353EE283F}"/>
                </c:ext>
              </c:extLst>
            </c:dLbl>
            <c:dLbl>
              <c:idx val="86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B-4630-4212-8D7D-B9F353EE283F}"/>
                </c:ext>
              </c:extLst>
            </c:dLbl>
            <c:dLbl>
              <c:idx val="86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C-4630-4212-8D7D-B9F353EE283F}"/>
                </c:ext>
              </c:extLst>
            </c:dLbl>
            <c:dLbl>
              <c:idx val="86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D-4630-4212-8D7D-B9F353EE283F}"/>
                </c:ext>
              </c:extLst>
            </c:dLbl>
            <c:dLbl>
              <c:idx val="86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E-4630-4212-8D7D-B9F353EE283F}"/>
                </c:ext>
              </c:extLst>
            </c:dLbl>
            <c:dLbl>
              <c:idx val="86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F-4630-4212-8D7D-B9F353EE283F}"/>
                </c:ext>
              </c:extLst>
            </c:dLbl>
            <c:dLbl>
              <c:idx val="86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0-4630-4212-8D7D-B9F353EE283F}"/>
                </c:ext>
              </c:extLst>
            </c:dLbl>
            <c:dLbl>
              <c:idx val="86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1-4630-4212-8D7D-B9F353EE283F}"/>
                </c:ext>
              </c:extLst>
            </c:dLbl>
            <c:dLbl>
              <c:idx val="86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2-4630-4212-8D7D-B9F353EE283F}"/>
                </c:ext>
              </c:extLst>
            </c:dLbl>
            <c:dLbl>
              <c:idx val="86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3-4630-4212-8D7D-B9F353EE283F}"/>
                </c:ext>
              </c:extLst>
            </c:dLbl>
            <c:dLbl>
              <c:idx val="86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4-4630-4212-8D7D-B9F353EE283F}"/>
                </c:ext>
              </c:extLst>
            </c:dLbl>
            <c:dLbl>
              <c:idx val="86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5-4630-4212-8D7D-B9F353EE283F}"/>
                </c:ext>
              </c:extLst>
            </c:dLbl>
            <c:dLbl>
              <c:idx val="86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6-4630-4212-8D7D-B9F353EE283F}"/>
                </c:ext>
              </c:extLst>
            </c:dLbl>
            <c:dLbl>
              <c:idx val="86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7-4630-4212-8D7D-B9F353EE283F}"/>
                </c:ext>
              </c:extLst>
            </c:dLbl>
            <c:dLbl>
              <c:idx val="86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8-4630-4212-8D7D-B9F353EE283F}"/>
                </c:ext>
              </c:extLst>
            </c:dLbl>
            <c:dLbl>
              <c:idx val="86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9-4630-4212-8D7D-B9F353EE283F}"/>
                </c:ext>
              </c:extLst>
            </c:dLbl>
            <c:dLbl>
              <c:idx val="86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A-4630-4212-8D7D-B9F353EE283F}"/>
                </c:ext>
              </c:extLst>
            </c:dLbl>
            <c:dLbl>
              <c:idx val="86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B-4630-4212-8D7D-B9F353EE283F}"/>
                </c:ext>
              </c:extLst>
            </c:dLbl>
            <c:dLbl>
              <c:idx val="86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C-4630-4212-8D7D-B9F353EE283F}"/>
                </c:ext>
              </c:extLst>
            </c:dLbl>
            <c:dLbl>
              <c:idx val="86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D-4630-4212-8D7D-B9F353EE283F}"/>
                </c:ext>
              </c:extLst>
            </c:dLbl>
            <c:dLbl>
              <c:idx val="86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E-4630-4212-8D7D-B9F353EE283F}"/>
                </c:ext>
              </c:extLst>
            </c:dLbl>
            <c:dLbl>
              <c:idx val="86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F-4630-4212-8D7D-B9F353EE283F}"/>
                </c:ext>
              </c:extLst>
            </c:dLbl>
            <c:dLbl>
              <c:idx val="86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0-4630-4212-8D7D-B9F353EE283F}"/>
                </c:ext>
              </c:extLst>
            </c:dLbl>
            <c:dLbl>
              <c:idx val="86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1-4630-4212-8D7D-B9F353EE283F}"/>
                </c:ext>
              </c:extLst>
            </c:dLbl>
            <c:dLbl>
              <c:idx val="86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2-4630-4212-8D7D-B9F353EE283F}"/>
                </c:ext>
              </c:extLst>
            </c:dLbl>
            <c:dLbl>
              <c:idx val="86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3-4630-4212-8D7D-B9F353EE283F}"/>
                </c:ext>
              </c:extLst>
            </c:dLbl>
            <c:dLbl>
              <c:idx val="86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4-4630-4212-8D7D-B9F353EE283F}"/>
                </c:ext>
              </c:extLst>
            </c:dLbl>
            <c:dLbl>
              <c:idx val="86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5-4630-4212-8D7D-B9F353EE283F}"/>
                </c:ext>
              </c:extLst>
            </c:dLbl>
            <c:dLbl>
              <c:idx val="86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6-4630-4212-8D7D-B9F353EE283F}"/>
                </c:ext>
              </c:extLst>
            </c:dLbl>
            <c:dLbl>
              <c:idx val="86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7-4630-4212-8D7D-B9F353EE283F}"/>
                </c:ext>
              </c:extLst>
            </c:dLbl>
            <c:dLbl>
              <c:idx val="86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8-4630-4212-8D7D-B9F353EE283F}"/>
                </c:ext>
              </c:extLst>
            </c:dLbl>
            <c:dLbl>
              <c:idx val="86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9-4630-4212-8D7D-B9F353EE283F}"/>
                </c:ext>
              </c:extLst>
            </c:dLbl>
            <c:dLbl>
              <c:idx val="86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A-4630-4212-8D7D-B9F353EE283F}"/>
                </c:ext>
              </c:extLst>
            </c:dLbl>
            <c:dLbl>
              <c:idx val="86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B-4630-4212-8D7D-B9F353EE283F}"/>
                </c:ext>
              </c:extLst>
            </c:dLbl>
            <c:dLbl>
              <c:idx val="86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C-4630-4212-8D7D-B9F353EE283F}"/>
                </c:ext>
              </c:extLst>
            </c:dLbl>
            <c:dLbl>
              <c:idx val="86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D-4630-4212-8D7D-B9F353EE283F}"/>
                </c:ext>
              </c:extLst>
            </c:dLbl>
            <c:dLbl>
              <c:idx val="86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E-4630-4212-8D7D-B9F353EE283F}"/>
                </c:ext>
              </c:extLst>
            </c:dLbl>
            <c:dLbl>
              <c:idx val="86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F-4630-4212-8D7D-B9F353EE283F}"/>
                </c:ext>
              </c:extLst>
            </c:dLbl>
            <c:dLbl>
              <c:idx val="86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0-4630-4212-8D7D-B9F353EE283F}"/>
                </c:ext>
              </c:extLst>
            </c:dLbl>
            <c:dLbl>
              <c:idx val="86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1-4630-4212-8D7D-B9F353EE283F}"/>
                </c:ext>
              </c:extLst>
            </c:dLbl>
            <c:dLbl>
              <c:idx val="86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2-4630-4212-8D7D-B9F353EE283F}"/>
                </c:ext>
              </c:extLst>
            </c:dLbl>
            <c:dLbl>
              <c:idx val="86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3-4630-4212-8D7D-B9F353EE283F}"/>
                </c:ext>
              </c:extLst>
            </c:dLbl>
            <c:dLbl>
              <c:idx val="86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4-4630-4212-8D7D-B9F353EE283F}"/>
                </c:ext>
              </c:extLst>
            </c:dLbl>
            <c:dLbl>
              <c:idx val="86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5-4630-4212-8D7D-B9F353EE283F}"/>
                </c:ext>
              </c:extLst>
            </c:dLbl>
            <c:dLbl>
              <c:idx val="86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6-4630-4212-8D7D-B9F353EE283F}"/>
                </c:ext>
              </c:extLst>
            </c:dLbl>
            <c:dLbl>
              <c:idx val="86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7-4630-4212-8D7D-B9F353EE283F}"/>
                </c:ext>
              </c:extLst>
            </c:dLbl>
            <c:dLbl>
              <c:idx val="86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8-4630-4212-8D7D-B9F353EE283F}"/>
                </c:ext>
              </c:extLst>
            </c:dLbl>
            <c:dLbl>
              <c:idx val="86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9-4630-4212-8D7D-B9F353EE283F}"/>
                </c:ext>
              </c:extLst>
            </c:dLbl>
            <c:dLbl>
              <c:idx val="86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A-4630-4212-8D7D-B9F353EE283F}"/>
                </c:ext>
              </c:extLst>
            </c:dLbl>
            <c:dLbl>
              <c:idx val="86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B-4630-4212-8D7D-B9F353EE283F}"/>
                </c:ext>
              </c:extLst>
            </c:dLbl>
            <c:dLbl>
              <c:idx val="86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C-4630-4212-8D7D-B9F353EE283F}"/>
                </c:ext>
              </c:extLst>
            </c:dLbl>
            <c:dLbl>
              <c:idx val="86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D-4630-4212-8D7D-B9F353EE283F}"/>
                </c:ext>
              </c:extLst>
            </c:dLbl>
            <c:dLbl>
              <c:idx val="86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E-4630-4212-8D7D-B9F353EE283F}"/>
                </c:ext>
              </c:extLst>
            </c:dLbl>
            <c:dLbl>
              <c:idx val="86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F-4630-4212-8D7D-B9F353EE283F}"/>
                </c:ext>
              </c:extLst>
            </c:dLbl>
            <c:dLbl>
              <c:idx val="86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0-4630-4212-8D7D-B9F353EE283F}"/>
                </c:ext>
              </c:extLst>
            </c:dLbl>
            <c:dLbl>
              <c:idx val="86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1-4630-4212-8D7D-B9F353EE283F}"/>
                </c:ext>
              </c:extLst>
            </c:dLbl>
            <c:dLbl>
              <c:idx val="86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2-4630-4212-8D7D-B9F353EE283F}"/>
                </c:ext>
              </c:extLst>
            </c:dLbl>
            <c:dLbl>
              <c:idx val="86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3-4630-4212-8D7D-B9F353EE283F}"/>
                </c:ext>
              </c:extLst>
            </c:dLbl>
            <c:dLbl>
              <c:idx val="86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4-4630-4212-8D7D-B9F353EE283F}"/>
                </c:ext>
              </c:extLst>
            </c:dLbl>
            <c:dLbl>
              <c:idx val="86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5-4630-4212-8D7D-B9F353EE283F}"/>
                </c:ext>
              </c:extLst>
            </c:dLbl>
            <c:dLbl>
              <c:idx val="86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6-4630-4212-8D7D-B9F353EE283F}"/>
                </c:ext>
              </c:extLst>
            </c:dLbl>
            <c:dLbl>
              <c:idx val="86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7-4630-4212-8D7D-B9F353EE283F}"/>
                </c:ext>
              </c:extLst>
            </c:dLbl>
            <c:dLbl>
              <c:idx val="86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8-4630-4212-8D7D-B9F353EE283F}"/>
                </c:ext>
              </c:extLst>
            </c:dLbl>
            <c:dLbl>
              <c:idx val="86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9-4630-4212-8D7D-B9F353EE283F}"/>
                </c:ext>
              </c:extLst>
            </c:dLbl>
            <c:dLbl>
              <c:idx val="86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A-4630-4212-8D7D-B9F353EE283F}"/>
                </c:ext>
              </c:extLst>
            </c:dLbl>
            <c:dLbl>
              <c:idx val="86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B-4630-4212-8D7D-B9F353EE283F}"/>
                </c:ext>
              </c:extLst>
            </c:dLbl>
            <c:dLbl>
              <c:idx val="86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C-4630-4212-8D7D-B9F353EE283F}"/>
                </c:ext>
              </c:extLst>
            </c:dLbl>
            <c:dLbl>
              <c:idx val="86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D-4630-4212-8D7D-B9F353EE283F}"/>
                </c:ext>
              </c:extLst>
            </c:dLbl>
            <c:dLbl>
              <c:idx val="86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E-4630-4212-8D7D-B9F353EE283F}"/>
                </c:ext>
              </c:extLst>
            </c:dLbl>
            <c:dLbl>
              <c:idx val="86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F-4630-4212-8D7D-B9F353EE283F}"/>
                </c:ext>
              </c:extLst>
            </c:dLbl>
            <c:dLbl>
              <c:idx val="86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0-4630-4212-8D7D-B9F353EE283F}"/>
                </c:ext>
              </c:extLst>
            </c:dLbl>
            <c:dLbl>
              <c:idx val="86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1-4630-4212-8D7D-B9F353EE283F}"/>
                </c:ext>
              </c:extLst>
            </c:dLbl>
            <c:dLbl>
              <c:idx val="86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2-4630-4212-8D7D-B9F353EE283F}"/>
                </c:ext>
              </c:extLst>
            </c:dLbl>
            <c:dLbl>
              <c:idx val="86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3-4630-4212-8D7D-B9F353EE283F}"/>
                </c:ext>
              </c:extLst>
            </c:dLbl>
            <c:dLbl>
              <c:idx val="86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4-4630-4212-8D7D-B9F353EE283F}"/>
                </c:ext>
              </c:extLst>
            </c:dLbl>
            <c:dLbl>
              <c:idx val="86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5-4630-4212-8D7D-B9F353EE283F}"/>
                </c:ext>
              </c:extLst>
            </c:dLbl>
            <c:dLbl>
              <c:idx val="86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6-4630-4212-8D7D-B9F353EE283F}"/>
                </c:ext>
              </c:extLst>
            </c:dLbl>
            <c:dLbl>
              <c:idx val="86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7-4630-4212-8D7D-B9F353EE283F}"/>
                </c:ext>
              </c:extLst>
            </c:dLbl>
            <c:dLbl>
              <c:idx val="86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8-4630-4212-8D7D-B9F353EE283F}"/>
                </c:ext>
              </c:extLst>
            </c:dLbl>
            <c:dLbl>
              <c:idx val="86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9-4630-4212-8D7D-B9F353EE283F}"/>
                </c:ext>
              </c:extLst>
            </c:dLbl>
            <c:dLbl>
              <c:idx val="86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A-4630-4212-8D7D-B9F353EE283F}"/>
                </c:ext>
              </c:extLst>
            </c:dLbl>
            <c:dLbl>
              <c:idx val="86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B-4630-4212-8D7D-B9F353EE283F}"/>
                </c:ext>
              </c:extLst>
            </c:dLbl>
            <c:dLbl>
              <c:idx val="86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C-4630-4212-8D7D-B9F353EE283F}"/>
                </c:ext>
              </c:extLst>
            </c:dLbl>
            <c:dLbl>
              <c:idx val="86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D-4630-4212-8D7D-B9F353EE283F}"/>
                </c:ext>
              </c:extLst>
            </c:dLbl>
            <c:dLbl>
              <c:idx val="86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E-4630-4212-8D7D-B9F353EE283F}"/>
                </c:ext>
              </c:extLst>
            </c:dLbl>
            <c:dLbl>
              <c:idx val="86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F-4630-4212-8D7D-B9F353EE283F}"/>
                </c:ext>
              </c:extLst>
            </c:dLbl>
            <c:dLbl>
              <c:idx val="86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0-4630-4212-8D7D-B9F353EE283F}"/>
                </c:ext>
              </c:extLst>
            </c:dLbl>
            <c:dLbl>
              <c:idx val="86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1-4630-4212-8D7D-B9F353EE283F}"/>
                </c:ext>
              </c:extLst>
            </c:dLbl>
            <c:dLbl>
              <c:idx val="86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2-4630-4212-8D7D-B9F353EE283F}"/>
                </c:ext>
              </c:extLst>
            </c:dLbl>
            <c:dLbl>
              <c:idx val="86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3-4630-4212-8D7D-B9F353EE283F}"/>
                </c:ext>
              </c:extLst>
            </c:dLbl>
            <c:dLbl>
              <c:idx val="86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4-4630-4212-8D7D-B9F353EE283F}"/>
                </c:ext>
              </c:extLst>
            </c:dLbl>
            <c:dLbl>
              <c:idx val="86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5-4630-4212-8D7D-B9F353EE283F}"/>
                </c:ext>
              </c:extLst>
            </c:dLbl>
            <c:dLbl>
              <c:idx val="86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6-4630-4212-8D7D-B9F353EE283F}"/>
                </c:ext>
              </c:extLst>
            </c:dLbl>
            <c:dLbl>
              <c:idx val="86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7-4630-4212-8D7D-B9F353EE283F}"/>
                </c:ext>
              </c:extLst>
            </c:dLbl>
            <c:dLbl>
              <c:idx val="86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8-4630-4212-8D7D-B9F353EE283F}"/>
                </c:ext>
              </c:extLst>
            </c:dLbl>
            <c:dLbl>
              <c:idx val="86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9-4630-4212-8D7D-B9F353EE283F}"/>
                </c:ext>
              </c:extLst>
            </c:dLbl>
            <c:dLbl>
              <c:idx val="86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A-4630-4212-8D7D-B9F353EE283F}"/>
                </c:ext>
              </c:extLst>
            </c:dLbl>
            <c:dLbl>
              <c:idx val="86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B-4630-4212-8D7D-B9F353EE283F}"/>
                </c:ext>
              </c:extLst>
            </c:dLbl>
            <c:dLbl>
              <c:idx val="86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C-4630-4212-8D7D-B9F353EE283F}"/>
                </c:ext>
              </c:extLst>
            </c:dLbl>
            <c:dLbl>
              <c:idx val="87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D-4630-4212-8D7D-B9F353EE283F}"/>
                </c:ext>
              </c:extLst>
            </c:dLbl>
            <c:dLbl>
              <c:idx val="87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E-4630-4212-8D7D-B9F353EE283F}"/>
                </c:ext>
              </c:extLst>
            </c:dLbl>
            <c:dLbl>
              <c:idx val="87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F-4630-4212-8D7D-B9F353EE283F}"/>
                </c:ext>
              </c:extLst>
            </c:dLbl>
            <c:dLbl>
              <c:idx val="87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0-4630-4212-8D7D-B9F353EE283F}"/>
                </c:ext>
              </c:extLst>
            </c:dLbl>
            <c:dLbl>
              <c:idx val="87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1-4630-4212-8D7D-B9F353EE283F}"/>
                </c:ext>
              </c:extLst>
            </c:dLbl>
            <c:dLbl>
              <c:idx val="87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2-4630-4212-8D7D-B9F353EE283F}"/>
                </c:ext>
              </c:extLst>
            </c:dLbl>
            <c:dLbl>
              <c:idx val="87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3-4630-4212-8D7D-B9F353EE283F}"/>
                </c:ext>
              </c:extLst>
            </c:dLbl>
            <c:dLbl>
              <c:idx val="87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4-4630-4212-8D7D-B9F353EE283F}"/>
                </c:ext>
              </c:extLst>
            </c:dLbl>
            <c:dLbl>
              <c:idx val="87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5-4630-4212-8D7D-B9F353EE283F}"/>
                </c:ext>
              </c:extLst>
            </c:dLbl>
            <c:dLbl>
              <c:idx val="87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6-4630-4212-8D7D-B9F353EE283F}"/>
                </c:ext>
              </c:extLst>
            </c:dLbl>
            <c:dLbl>
              <c:idx val="87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7-4630-4212-8D7D-B9F353EE283F}"/>
                </c:ext>
              </c:extLst>
            </c:dLbl>
            <c:dLbl>
              <c:idx val="87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8-4630-4212-8D7D-B9F353EE283F}"/>
                </c:ext>
              </c:extLst>
            </c:dLbl>
            <c:dLbl>
              <c:idx val="87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9-4630-4212-8D7D-B9F353EE283F}"/>
                </c:ext>
              </c:extLst>
            </c:dLbl>
            <c:dLbl>
              <c:idx val="87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A-4630-4212-8D7D-B9F353EE283F}"/>
                </c:ext>
              </c:extLst>
            </c:dLbl>
            <c:dLbl>
              <c:idx val="87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B-4630-4212-8D7D-B9F353EE283F}"/>
                </c:ext>
              </c:extLst>
            </c:dLbl>
            <c:dLbl>
              <c:idx val="87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C-4630-4212-8D7D-B9F353EE283F}"/>
                </c:ext>
              </c:extLst>
            </c:dLbl>
            <c:dLbl>
              <c:idx val="87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D-4630-4212-8D7D-B9F353EE283F}"/>
                </c:ext>
              </c:extLst>
            </c:dLbl>
            <c:dLbl>
              <c:idx val="87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E-4630-4212-8D7D-B9F353EE283F}"/>
                </c:ext>
              </c:extLst>
            </c:dLbl>
            <c:dLbl>
              <c:idx val="87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F-4630-4212-8D7D-B9F353EE283F}"/>
                </c:ext>
              </c:extLst>
            </c:dLbl>
            <c:dLbl>
              <c:idx val="87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0-4630-4212-8D7D-B9F353EE283F}"/>
                </c:ext>
              </c:extLst>
            </c:dLbl>
            <c:dLbl>
              <c:idx val="87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1-4630-4212-8D7D-B9F353EE283F}"/>
                </c:ext>
              </c:extLst>
            </c:dLbl>
            <c:dLbl>
              <c:idx val="87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2-4630-4212-8D7D-B9F353EE283F}"/>
                </c:ext>
              </c:extLst>
            </c:dLbl>
            <c:dLbl>
              <c:idx val="87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3-4630-4212-8D7D-B9F353EE283F}"/>
                </c:ext>
              </c:extLst>
            </c:dLbl>
            <c:dLbl>
              <c:idx val="87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4-4630-4212-8D7D-B9F353EE283F}"/>
                </c:ext>
              </c:extLst>
            </c:dLbl>
            <c:dLbl>
              <c:idx val="87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5-4630-4212-8D7D-B9F353EE283F}"/>
                </c:ext>
              </c:extLst>
            </c:dLbl>
            <c:dLbl>
              <c:idx val="87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6-4630-4212-8D7D-B9F353EE283F}"/>
                </c:ext>
              </c:extLst>
            </c:dLbl>
            <c:dLbl>
              <c:idx val="87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7-4630-4212-8D7D-B9F353EE283F}"/>
                </c:ext>
              </c:extLst>
            </c:dLbl>
            <c:dLbl>
              <c:idx val="87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8-4630-4212-8D7D-B9F353EE283F}"/>
                </c:ext>
              </c:extLst>
            </c:dLbl>
            <c:dLbl>
              <c:idx val="87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9-4630-4212-8D7D-B9F353EE283F}"/>
                </c:ext>
              </c:extLst>
            </c:dLbl>
            <c:dLbl>
              <c:idx val="87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A-4630-4212-8D7D-B9F353EE283F}"/>
                </c:ext>
              </c:extLst>
            </c:dLbl>
            <c:dLbl>
              <c:idx val="87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B-4630-4212-8D7D-B9F353EE283F}"/>
                </c:ext>
              </c:extLst>
            </c:dLbl>
            <c:dLbl>
              <c:idx val="87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C-4630-4212-8D7D-B9F353EE283F}"/>
                </c:ext>
              </c:extLst>
            </c:dLbl>
            <c:dLbl>
              <c:idx val="87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D-4630-4212-8D7D-B9F353EE283F}"/>
                </c:ext>
              </c:extLst>
            </c:dLbl>
            <c:dLbl>
              <c:idx val="87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E-4630-4212-8D7D-B9F353EE283F}"/>
                </c:ext>
              </c:extLst>
            </c:dLbl>
            <c:dLbl>
              <c:idx val="87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F-4630-4212-8D7D-B9F353EE283F}"/>
                </c:ext>
              </c:extLst>
            </c:dLbl>
            <c:dLbl>
              <c:idx val="87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0-4630-4212-8D7D-B9F353EE283F}"/>
                </c:ext>
              </c:extLst>
            </c:dLbl>
            <c:dLbl>
              <c:idx val="87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1-4630-4212-8D7D-B9F353EE283F}"/>
                </c:ext>
              </c:extLst>
            </c:dLbl>
            <c:dLbl>
              <c:idx val="87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2-4630-4212-8D7D-B9F353EE283F}"/>
                </c:ext>
              </c:extLst>
            </c:dLbl>
            <c:dLbl>
              <c:idx val="87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3-4630-4212-8D7D-B9F353EE283F}"/>
                </c:ext>
              </c:extLst>
            </c:dLbl>
            <c:dLbl>
              <c:idx val="87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4-4630-4212-8D7D-B9F353EE283F}"/>
                </c:ext>
              </c:extLst>
            </c:dLbl>
            <c:dLbl>
              <c:idx val="87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5-4630-4212-8D7D-B9F353EE283F}"/>
                </c:ext>
              </c:extLst>
            </c:dLbl>
            <c:dLbl>
              <c:idx val="87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6-4630-4212-8D7D-B9F353EE283F}"/>
                </c:ext>
              </c:extLst>
            </c:dLbl>
            <c:dLbl>
              <c:idx val="87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7-4630-4212-8D7D-B9F353EE283F}"/>
                </c:ext>
              </c:extLst>
            </c:dLbl>
            <c:dLbl>
              <c:idx val="87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8-4630-4212-8D7D-B9F353EE283F}"/>
                </c:ext>
              </c:extLst>
            </c:dLbl>
            <c:dLbl>
              <c:idx val="87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9-4630-4212-8D7D-B9F353EE283F}"/>
                </c:ext>
              </c:extLst>
            </c:dLbl>
            <c:dLbl>
              <c:idx val="87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A-4630-4212-8D7D-B9F353EE283F}"/>
                </c:ext>
              </c:extLst>
            </c:dLbl>
            <c:dLbl>
              <c:idx val="87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B-4630-4212-8D7D-B9F353EE283F}"/>
                </c:ext>
              </c:extLst>
            </c:dLbl>
            <c:dLbl>
              <c:idx val="87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C-4630-4212-8D7D-B9F353EE283F}"/>
                </c:ext>
              </c:extLst>
            </c:dLbl>
            <c:dLbl>
              <c:idx val="87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D-4630-4212-8D7D-B9F353EE283F}"/>
                </c:ext>
              </c:extLst>
            </c:dLbl>
            <c:dLbl>
              <c:idx val="87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E-4630-4212-8D7D-B9F353EE283F}"/>
                </c:ext>
              </c:extLst>
            </c:dLbl>
            <c:dLbl>
              <c:idx val="87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F-4630-4212-8D7D-B9F353EE283F}"/>
                </c:ext>
              </c:extLst>
            </c:dLbl>
            <c:dLbl>
              <c:idx val="87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0-4630-4212-8D7D-B9F353EE283F}"/>
                </c:ext>
              </c:extLst>
            </c:dLbl>
            <c:dLbl>
              <c:idx val="87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1-4630-4212-8D7D-B9F353EE283F}"/>
                </c:ext>
              </c:extLst>
            </c:dLbl>
            <c:dLbl>
              <c:idx val="87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2-4630-4212-8D7D-B9F353EE283F}"/>
                </c:ext>
              </c:extLst>
            </c:dLbl>
            <c:dLbl>
              <c:idx val="87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3-4630-4212-8D7D-B9F353EE283F}"/>
                </c:ext>
              </c:extLst>
            </c:dLbl>
            <c:dLbl>
              <c:idx val="87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4-4630-4212-8D7D-B9F353EE283F}"/>
                </c:ext>
              </c:extLst>
            </c:dLbl>
            <c:dLbl>
              <c:idx val="87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5-4630-4212-8D7D-B9F353EE283F}"/>
                </c:ext>
              </c:extLst>
            </c:dLbl>
            <c:dLbl>
              <c:idx val="87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6-4630-4212-8D7D-B9F353EE283F}"/>
                </c:ext>
              </c:extLst>
            </c:dLbl>
            <c:dLbl>
              <c:idx val="87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7-4630-4212-8D7D-B9F353EE283F}"/>
                </c:ext>
              </c:extLst>
            </c:dLbl>
            <c:dLbl>
              <c:idx val="87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8-4630-4212-8D7D-B9F353EE283F}"/>
                </c:ext>
              </c:extLst>
            </c:dLbl>
            <c:dLbl>
              <c:idx val="87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9-4630-4212-8D7D-B9F353EE283F}"/>
                </c:ext>
              </c:extLst>
            </c:dLbl>
            <c:dLbl>
              <c:idx val="87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A-4630-4212-8D7D-B9F353EE283F}"/>
                </c:ext>
              </c:extLst>
            </c:dLbl>
            <c:dLbl>
              <c:idx val="87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B-4630-4212-8D7D-B9F353EE283F}"/>
                </c:ext>
              </c:extLst>
            </c:dLbl>
            <c:dLbl>
              <c:idx val="87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C-4630-4212-8D7D-B9F353EE283F}"/>
                </c:ext>
              </c:extLst>
            </c:dLbl>
            <c:dLbl>
              <c:idx val="87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D-4630-4212-8D7D-B9F353EE283F}"/>
                </c:ext>
              </c:extLst>
            </c:dLbl>
            <c:dLbl>
              <c:idx val="87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E-4630-4212-8D7D-B9F353EE283F}"/>
                </c:ext>
              </c:extLst>
            </c:dLbl>
            <c:dLbl>
              <c:idx val="87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F-4630-4212-8D7D-B9F353EE283F}"/>
                </c:ext>
              </c:extLst>
            </c:dLbl>
            <c:dLbl>
              <c:idx val="87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0-4630-4212-8D7D-B9F353EE283F}"/>
                </c:ext>
              </c:extLst>
            </c:dLbl>
            <c:dLbl>
              <c:idx val="87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1-4630-4212-8D7D-B9F353EE283F}"/>
                </c:ext>
              </c:extLst>
            </c:dLbl>
            <c:dLbl>
              <c:idx val="87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2-4630-4212-8D7D-B9F353EE283F}"/>
                </c:ext>
              </c:extLst>
            </c:dLbl>
            <c:dLbl>
              <c:idx val="87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3-4630-4212-8D7D-B9F353EE283F}"/>
                </c:ext>
              </c:extLst>
            </c:dLbl>
            <c:dLbl>
              <c:idx val="87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4-4630-4212-8D7D-B9F353EE283F}"/>
                </c:ext>
              </c:extLst>
            </c:dLbl>
            <c:dLbl>
              <c:idx val="87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5-4630-4212-8D7D-B9F353EE283F}"/>
                </c:ext>
              </c:extLst>
            </c:dLbl>
            <c:dLbl>
              <c:idx val="87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6-4630-4212-8D7D-B9F353EE283F}"/>
                </c:ext>
              </c:extLst>
            </c:dLbl>
            <c:dLbl>
              <c:idx val="87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7-4630-4212-8D7D-B9F353EE283F}"/>
                </c:ext>
              </c:extLst>
            </c:dLbl>
            <c:dLbl>
              <c:idx val="87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8-4630-4212-8D7D-B9F353EE283F}"/>
                </c:ext>
              </c:extLst>
            </c:dLbl>
            <c:dLbl>
              <c:idx val="87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9-4630-4212-8D7D-B9F353EE283F}"/>
                </c:ext>
              </c:extLst>
            </c:dLbl>
            <c:dLbl>
              <c:idx val="87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A-4630-4212-8D7D-B9F353EE283F}"/>
                </c:ext>
              </c:extLst>
            </c:dLbl>
            <c:dLbl>
              <c:idx val="87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B-4630-4212-8D7D-B9F353EE283F}"/>
                </c:ext>
              </c:extLst>
            </c:dLbl>
            <c:dLbl>
              <c:idx val="87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C-4630-4212-8D7D-B9F353EE283F}"/>
                </c:ext>
              </c:extLst>
            </c:dLbl>
            <c:dLbl>
              <c:idx val="87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D-4630-4212-8D7D-B9F353EE283F}"/>
                </c:ext>
              </c:extLst>
            </c:dLbl>
            <c:dLbl>
              <c:idx val="87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E-4630-4212-8D7D-B9F353EE283F}"/>
                </c:ext>
              </c:extLst>
            </c:dLbl>
            <c:dLbl>
              <c:idx val="87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F-4630-4212-8D7D-B9F353EE283F}"/>
                </c:ext>
              </c:extLst>
            </c:dLbl>
            <c:dLbl>
              <c:idx val="87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0-4630-4212-8D7D-B9F353EE283F}"/>
                </c:ext>
              </c:extLst>
            </c:dLbl>
            <c:dLbl>
              <c:idx val="87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1-4630-4212-8D7D-B9F353EE283F}"/>
                </c:ext>
              </c:extLst>
            </c:dLbl>
            <c:dLbl>
              <c:idx val="87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2-4630-4212-8D7D-B9F353EE283F}"/>
                </c:ext>
              </c:extLst>
            </c:dLbl>
            <c:dLbl>
              <c:idx val="87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3-4630-4212-8D7D-B9F353EE283F}"/>
                </c:ext>
              </c:extLst>
            </c:dLbl>
            <c:dLbl>
              <c:idx val="87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4-4630-4212-8D7D-B9F353EE283F}"/>
                </c:ext>
              </c:extLst>
            </c:dLbl>
            <c:dLbl>
              <c:idx val="87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5-4630-4212-8D7D-B9F353EE283F}"/>
                </c:ext>
              </c:extLst>
            </c:dLbl>
            <c:dLbl>
              <c:idx val="87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6-4630-4212-8D7D-B9F353EE283F}"/>
                </c:ext>
              </c:extLst>
            </c:dLbl>
            <c:dLbl>
              <c:idx val="87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7-4630-4212-8D7D-B9F353EE283F}"/>
                </c:ext>
              </c:extLst>
            </c:dLbl>
            <c:dLbl>
              <c:idx val="87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8-4630-4212-8D7D-B9F353EE283F}"/>
                </c:ext>
              </c:extLst>
            </c:dLbl>
            <c:dLbl>
              <c:idx val="87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9-4630-4212-8D7D-B9F353EE283F}"/>
                </c:ext>
              </c:extLst>
            </c:dLbl>
            <c:dLbl>
              <c:idx val="87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A-4630-4212-8D7D-B9F353EE283F}"/>
                </c:ext>
              </c:extLst>
            </c:dLbl>
            <c:dLbl>
              <c:idx val="87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B-4630-4212-8D7D-B9F353EE283F}"/>
                </c:ext>
              </c:extLst>
            </c:dLbl>
            <c:dLbl>
              <c:idx val="87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C-4630-4212-8D7D-B9F353EE283F}"/>
                </c:ext>
              </c:extLst>
            </c:dLbl>
            <c:dLbl>
              <c:idx val="87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D-4630-4212-8D7D-B9F353EE283F}"/>
                </c:ext>
              </c:extLst>
            </c:dLbl>
            <c:dLbl>
              <c:idx val="87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E-4630-4212-8D7D-B9F353EE283F}"/>
                </c:ext>
              </c:extLst>
            </c:dLbl>
            <c:dLbl>
              <c:idx val="87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F-4630-4212-8D7D-B9F353EE283F}"/>
                </c:ext>
              </c:extLst>
            </c:dLbl>
            <c:dLbl>
              <c:idx val="87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0-4630-4212-8D7D-B9F353EE283F}"/>
                </c:ext>
              </c:extLst>
            </c:dLbl>
            <c:dLbl>
              <c:idx val="88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1-4630-4212-8D7D-B9F353EE283F}"/>
                </c:ext>
              </c:extLst>
            </c:dLbl>
            <c:dLbl>
              <c:idx val="88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2-4630-4212-8D7D-B9F353EE283F}"/>
                </c:ext>
              </c:extLst>
            </c:dLbl>
            <c:dLbl>
              <c:idx val="88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3-4630-4212-8D7D-B9F353EE283F}"/>
                </c:ext>
              </c:extLst>
            </c:dLbl>
            <c:dLbl>
              <c:idx val="88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4-4630-4212-8D7D-B9F353EE283F}"/>
                </c:ext>
              </c:extLst>
            </c:dLbl>
            <c:dLbl>
              <c:idx val="88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5-4630-4212-8D7D-B9F353EE283F}"/>
                </c:ext>
              </c:extLst>
            </c:dLbl>
            <c:dLbl>
              <c:idx val="88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6-4630-4212-8D7D-B9F353EE283F}"/>
                </c:ext>
              </c:extLst>
            </c:dLbl>
            <c:dLbl>
              <c:idx val="88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7-4630-4212-8D7D-B9F353EE283F}"/>
                </c:ext>
              </c:extLst>
            </c:dLbl>
            <c:dLbl>
              <c:idx val="88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8-4630-4212-8D7D-B9F353EE283F}"/>
                </c:ext>
              </c:extLst>
            </c:dLbl>
            <c:dLbl>
              <c:idx val="88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9-4630-4212-8D7D-B9F353EE283F}"/>
                </c:ext>
              </c:extLst>
            </c:dLbl>
            <c:dLbl>
              <c:idx val="88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A-4630-4212-8D7D-B9F353EE283F}"/>
                </c:ext>
              </c:extLst>
            </c:dLbl>
            <c:dLbl>
              <c:idx val="88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B-4630-4212-8D7D-B9F353EE283F}"/>
                </c:ext>
              </c:extLst>
            </c:dLbl>
            <c:dLbl>
              <c:idx val="88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C-4630-4212-8D7D-B9F353EE283F}"/>
                </c:ext>
              </c:extLst>
            </c:dLbl>
            <c:dLbl>
              <c:idx val="88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D-4630-4212-8D7D-B9F353EE283F}"/>
                </c:ext>
              </c:extLst>
            </c:dLbl>
            <c:dLbl>
              <c:idx val="88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E-4630-4212-8D7D-B9F353EE283F}"/>
                </c:ext>
              </c:extLst>
            </c:dLbl>
            <c:dLbl>
              <c:idx val="88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F-4630-4212-8D7D-B9F353EE283F}"/>
                </c:ext>
              </c:extLst>
            </c:dLbl>
            <c:dLbl>
              <c:idx val="88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0-4630-4212-8D7D-B9F353EE283F}"/>
                </c:ext>
              </c:extLst>
            </c:dLbl>
            <c:dLbl>
              <c:idx val="88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1-4630-4212-8D7D-B9F353EE283F}"/>
                </c:ext>
              </c:extLst>
            </c:dLbl>
            <c:dLbl>
              <c:idx val="88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2-4630-4212-8D7D-B9F353EE283F}"/>
                </c:ext>
              </c:extLst>
            </c:dLbl>
            <c:dLbl>
              <c:idx val="88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3-4630-4212-8D7D-B9F353EE283F}"/>
                </c:ext>
              </c:extLst>
            </c:dLbl>
            <c:dLbl>
              <c:idx val="88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4-4630-4212-8D7D-B9F353EE283F}"/>
                </c:ext>
              </c:extLst>
            </c:dLbl>
            <c:dLbl>
              <c:idx val="88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5-4630-4212-8D7D-B9F353EE283F}"/>
                </c:ext>
              </c:extLst>
            </c:dLbl>
            <c:dLbl>
              <c:idx val="88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6-4630-4212-8D7D-B9F353EE283F}"/>
                </c:ext>
              </c:extLst>
            </c:dLbl>
            <c:dLbl>
              <c:idx val="88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7-4630-4212-8D7D-B9F353EE283F}"/>
                </c:ext>
              </c:extLst>
            </c:dLbl>
            <c:dLbl>
              <c:idx val="88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8-4630-4212-8D7D-B9F353EE283F}"/>
                </c:ext>
              </c:extLst>
            </c:dLbl>
            <c:dLbl>
              <c:idx val="88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9-4630-4212-8D7D-B9F353EE283F}"/>
                </c:ext>
              </c:extLst>
            </c:dLbl>
            <c:dLbl>
              <c:idx val="88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A-4630-4212-8D7D-B9F353EE283F}"/>
                </c:ext>
              </c:extLst>
            </c:dLbl>
            <c:dLbl>
              <c:idx val="88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B-4630-4212-8D7D-B9F353EE283F}"/>
                </c:ext>
              </c:extLst>
            </c:dLbl>
            <c:dLbl>
              <c:idx val="88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C-4630-4212-8D7D-B9F353EE283F}"/>
                </c:ext>
              </c:extLst>
            </c:dLbl>
            <c:dLbl>
              <c:idx val="88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D-4630-4212-8D7D-B9F353EE283F}"/>
                </c:ext>
              </c:extLst>
            </c:dLbl>
            <c:dLbl>
              <c:idx val="88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E-4630-4212-8D7D-B9F353EE283F}"/>
                </c:ext>
              </c:extLst>
            </c:dLbl>
            <c:dLbl>
              <c:idx val="88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F-4630-4212-8D7D-B9F353EE283F}"/>
                </c:ext>
              </c:extLst>
            </c:dLbl>
            <c:dLbl>
              <c:idx val="88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0-4630-4212-8D7D-B9F353EE283F}"/>
                </c:ext>
              </c:extLst>
            </c:dLbl>
            <c:dLbl>
              <c:idx val="88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1-4630-4212-8D7D-B9F353EE283F}"/>
                </c:ext>
              </c:extLst>
            </c:dLbl>
            <c:dLbl>
              <c:idx val="88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2-4630-4212-8D7D-B9F353EE283F}"/>
                </c:ext>
              </c:extLst>
            </c:dLbl>
            <c:dLbl>
              <c:idx val="88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3-4630-4212-8D7D-B9F353EE283F}"/>
                </c:ext>
              </c:extLst>
            </c:dLbl>
            <c:dLbl>
              <c:idx val="88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4-4630-4212-8D7D-B9F353EE283F}"/>
                </c:ext>
              </c:extLst>
            </c:dLbl>
            <c:dLbl>
              <c:idx val="88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5-4630-4212-8D7D-B9F353EE283F}"/>
                </c:ext>
              </c:extLst>
            </c:dLbl>
            <c:dLbl>
              <c:idx val="88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6-4630-4212-8D7D-B9F353EE283F}"/>
                </c:ext>
              </c:extLst>
            </c:dLbl>
            <c:dLbl>
              <c:idx val="88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7-4630-4212-8D7D-B9F353EE283F}"/>
                </c:ext>
              </c:extLst>
            </c:dLbl>
            <c:dLbl>
              <c:idx val="88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8-4630-4212-8D7D-B9F353EE283F}"/>
                </c:ext>
              </c:extLst>
            </c:dLbl>
            <c:dLbl>
              <c:idx val="88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9-4630-4212-8D7D-B9F353EE283F}"/>
                </c:ext>
              </c:extLst>
            </c:dLbl>
            <c:dLbl>
              <c:idx val="88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A-4630-4212-8D7D-B9F353EE283F}"/>
                </c:ext>
              </c:extLst>
            </c:dLbl>
            <c:dLbl>
              <c:idx val="88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B-4630-4212-8D7D-B9F353EE283F}"/>
                </c:ext>
              </c:extLst>
            </c:dLbl>
            <c:dLbl>
              <c:idx val="88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C-4630-4212-8D7D-B9F353EE283F}"/>
                </c:ext>
              </c:extLst>
            </c:dLbl>
            <c:dLbl>
              <c:idx val="88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D-4630-4212-8D7D-B9F353EE283F}"/>
                </c:ext>
              </c:extLst>
            </c:dLbl>
            <c:dLbl>
              <c:idx val="88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E-4630-4212-8D7D-B9F353EE283F}"/>
                </c:ext>
              </c:extLst>
            </c:dLbl>
            <c:dLbl>
              <c:idx val="88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F-4630-4212-8D7D-B9F353EE283F}"/>
                </c:ext>
              </c:extLst>
            </c:dLbl>
            <c:dLbl>
              <c:idx val="88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0-4630-4212-8D7D-B9F353EE283F}"/>
                </c:ext>
              </c:extLst>
            </c:dLbl>
            <c:dLbl>
              <c:idx val="88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1-4630-4212-8D7D-B9F353EE283F}"/>
                </c:ext>
              </c:extLst>
            </c:dLbl>
            <c:dLbl>
              <c:idx val="88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2-4630-4212-8D7D-B9F353EE283F}"/>
                </c:ext>
              </c:extLst>
            </c:dLbl>
            <c:dLbl>
              <c:idx val="88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3-4630-4212-8D7D-B9F353EE283F}"/>
                </c:ext>
              </c:extLst>
            </c:dLbl>
            <c:dLbl>
              <c:idx val="88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4-4630-4212-8D7D-B9F353EE283F}"/>
                </c:ext>
              </c:extLst>
            </c:dLbl>
            <c:dLbl>
              <c:idx val="88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5-4630-4212-8D7D-B9F353EE283F}"/>
                </c:ext>
              </c:extLst>
            </c:dLbl>
            <c:dLbl>
              <c:idx val="88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6-4630-4212-8D7D-B9F353EE283F}"/>
                </c:ext>
              </c:extLst>
            </c:dLbl>
            <c:dLbl>
              <c:idx val="88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7-4630-4212-8D7D-B9F353EE283F}"/>
                </c:ext>
              </c:extLst>
            </c:dLbl>
            <c:dLbl>
              <c:idx val="88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8-4630-4212-8D7D-B9F353EE283F}"/>
                </c:ext>
              </c:extLst>
            </c:dLbl>
            <c:dLbl>
              <c:idx val="88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9-4630-4212-8D7D-B9F353EE283F}"/>
                </c:ext>
              </c:extLst>
            </c:dLbl>
            <c:dLbl>
              <c:idx val="88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A-4630-4212-8D7D-B9F353EE283F}"/>
                </c:ext>
              </c:extLst>
            </c:dLbl>
            <c:dLbl>
              <c:idx val="88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B-4630-4212-8D7D-B9F353EE283F}"/>
                </c:ext>
              </c:extLst>
            </c:dLbl>
            <c:dLbl>
              <c:idx val="88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C-4630-4212-8D7D-B9F353EE283F}"/>
                </c:ext>
              </c:extLst>
            </c:dLbl>
            <c:dLbl>
              <c:idx val="88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D-4630-4212-8D7D-B9F353EE283F}"/>
                </c:ext>
              </c:extLst>
            </c:dLbl>
            <c:dLbl>
              <c:idx val="88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E-4630-4212-8D7D-B9F353EE283F}"/>
                </c:ext>
              </c:extLst>
            </c:dLbl>
            <c:dLbl>
              <c:idx val="88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F-4630-4212-8D7D-B9F353EE283F}"/>
                </c:ext>
              </c:extLst>
            </c:dLbl>
            <c:dLbl>
              <c:idx val="88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0-4630-4212-8D7D-B9F353EE283F}"/>
                </c:ext>
              </c:extLst>
            </c:dLbl>
            <c:dLbl>
              <c:idx val="88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1-4630-4212-8D7D-B9F353EE283F}"/>
                </c:ext>
              </c:extLst>
            </c:dLbl>
            <c:dLbl>
              <c:idx val="88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2-4630-4212-8D7D-B9F353EE283F}"/>
                </c:ext>
              </c:extLst>
            </c:dLbl>
            <c:dLbl>
              <c:idx val="88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3-4630-4212-8D7D-B9F353EE283F}"/>
                </c:ext>
              </c:extLst>
            </c:dLbl>
            <c:dLbl>
              <c:idx val="88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4-4630-4212-8D7D-B9F353EE283F}"/>
                </c:ext>
              </c:extLst>
            </c:dLbl>
            <c:dLbl>
              <c:idx val="88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5-4630-4212-8D7D-B9F353EE283F}"/>
                </c:ext>
              </c:extLst>
            </c:dLbl>
            <c:dLbl>
              <c:idx val="88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6-4630-4212-8D7D-B9F353EE283F}"/>
                </c:ext>
              </c:extLst>
            </c:dLbl>
            <c:dLbl>
              <c:idx val="88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7-4630-4212-8D7D-B9F353EE283F}"/>
                </c:ext>
              </c:extLst>
            </c:dLbl>
            <c:dLbl>
              <c:idx val="88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8-4630-4212-8D7D-B9F353EE283F}"/>
                </c:ext>
              </c:extLst>
            </c:dLbl>
            <c:dLbl>
              <c:idx val="88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9-4630-4212-8D7D-B9F353EE283F}"/>
                </c:ext>
              </c:extLst>
            </c:dLbl>
            <c:dLbl>
              <c:idx val="88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A-4630-4212-8D7D-B9F353EE283F}"/>
                </c:ext>
              </c:extLst>
            </c:dLbl>
            <c:dLbl>
              <c:idx val="88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B-4630-4212-8D7D-B9F353EE283F}"/>
                </c:ext>
              </c:extLst>
            </c:dLbl>
            <c:dLbl>
              <c:idx val="88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C-4630-4212-8D7D-B9F353EE283F}"/>
                </c:ext>
              </c:extLst>
            </c:dLbl>
            <c:dLbl>
              <c:idx val="88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D-4630-4212-8D7D-B9F353EE283F}"/>
                </c:ext>
              </c:extLst>
            </c:dLbl>
            <c:dLbl>
              <c:idx val="88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E-4630-4212-8D7D-B9F353EE283F}"/>
                </c:ext>
              </c:extLst>
            </c:dLbl>
            <c:dLbl>
              <c:idx val="88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F-4630-4212-8D7D-B9F353EE283F}"/>
                </c:ext>
              </c:extLst>
            </c:dLbl>
            <c:dLbl>
              <c:idx val="88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0-4630-4212-8D7D-B9F353EE283F}"/>
                </c:ext>
              </c:extLst>
            </c:dLbl>
            <c:dLbl>
              <c:idx val="88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1-4630-4212-8D7D-B9F353EE283F}"/>
                </c:ext>
              </c:extLst>
            </c:dLbl>
            <c:dLbl>
              <c:idx val="88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2-4630-4212-8D7D-B9F353EE283F}"/>
                </c:ext>
              </c:extLst>
            </c:dLbl>
            <c:dLbl>
              <c:idx val="88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3-4630-4212-8D7D-B9F353EE283F}"/>
                </c:ext>
              </c:extLst>
            </c:dLbl>
            <c:dLbl>
              <c:idx val="88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4-4630-4212-8D7D-B9F353EE283F}"/>
                </c:ext>
              </c:extLst>
            </c:dLbl>
            <c:dLbl>
              <c:idx val="88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5-4630-4212-8D7D-B9F353EE283F}"/>
                </c:ext>
              </c:extLst>
            </c:dLbl>
            <c:dLbl>
              <c:idx val="88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6-4630-4212-8D7D-B9F353EE283F}"/>
                </c:ext>
              </c:extLst>
            </c:dLbl>
            <c:dLbl>
              <c:idx val="88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7-4630-4212-8D7D-B9F353EE283F}"/>
                </c:ext>
              </c:extLst>
            </c:dLbl>
            <c:dLbl>
              <c:idx val="88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8-4630-4212-8D7D-B9F353EE283F}"/>
                </c:ext>
              </c:extLst>
            </c:dLbl>
            <c:dLbl>
              <c:idx val="88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9-4630-4212-8D7D-B9F353EE283F}"/>
                </c:ext>
              </c:extLst>
            </c:dLbl>
            <c:dLbl>
              <c:idx val="88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A-4630-4212-8D7D-B9F353EE283F}"/>
                </c:ext>
              </c:extLst>
            </c:dLbl>
            <c:dLbl>
              <c:idx val="88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B-4630-4212-8D7D-B9F353EE283F}"/>
                </c:ext>
              </c:extLst>
            </c:dLbl>
            <c:dLbl>
              <c:idx val="88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C-4630-4212-8D7D-B9F353EE283F}"/>
                </c:ext>
              </c:extLst>
            </c:dLbl>
            <c:dLbl>
              <c:idx val="88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D-4630-4212-8D7D-B9F353EE283F}"/>
                </c:ext>
              </c:extLst>
            </c:dLbl>
            <c:dLbl>
              <c:idx val="88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E-4630-4212-8D7D-B9F353EE283F}"/>
                </c:ext>
              </c:extLst>
            </c:dLbl>
            <c:dLbl>
              <c:idx val="88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F-4630-4212-8D7D-B9F353EE283F}"/>
                </c:ext>
              </c:extLst>
            </c:dLbl>
            <c:dLbl>
              <c:idx val="88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0-4630-4212-8D7D-B9F353EE283F}"/>
                </c:ext>
              </c:extLst>
            </c:dLbl>
            <c:dLbl>
              <c:idx val="88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1-4630-4212-8D7D-B9F353EE283F}"/>
                </c:ext>
              </c:extLst>
            </c:dLbl>
            <c:dLbl>
              <c:idx val="88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2-4630-4212-8D7D-B9F353EE283F}"/>
                </c:ext>
              </c:extLst>
            </c:dLbl>
            <c:dLbl>
              <c:idx val="88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3-4630-4212-8D7D-B9F353EE283F}"/>
                </c:ext>
              </c:extLst>
            </c:dLbl>
            <c:dLbl>
              <c:idx val="88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4-4630-4212-8D7D-B9F353EE283F}"/>
                </c:ext>
              </c:extLst>
            </c:dLbl>
            <c:dLbl>
              <c:idx val="89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5-4630-4212-8D7D-B9F353EE283F}"/>
                </c:ext>
              </c:extLst>
            </c:dLbl>
            <c:dLbl>
              <c:idx val="89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6-4630-4212-8D7D-B9F353EE283F}"/>
                </c:ext>
              </c:extLst>
            </c:dLbl>
            <c:dLbl>
              <c:idx val="89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7-4630-4212-8D7D-B9F353EE283F}"/>
                </c:ext>
              </c:extLst>
            </c:dLbl>
            <c:dLbl>
              <c:idx val="89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8-4630-4212-8D7D-B9F353EE283F}"/>
                </c:ext>
              </c:extLst>
            </c:dLbl>
            <c:dLbl>
              <c:idx val="89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9-4630-4212-8D7D-B9F353EE283F}"/>
                </c:ext>
              </c:extLst>
            </c:dLbl>
            <c:dLbl>
              <c:idx val="89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A-4630-4212-8D7D-B9F353EE283F}"/>
                </c:ext>
              </c:extLst>
            </c:dLbl>
            <c:dLbl>
              <c:idx val="89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B-4630-4212-8D7D-B9F353EE283F}"/>
                </c:ext>
              </c:extLst>
            </c:dLbl>
            <c:dLbl>
              <c:idx val="89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C-4630-4212-8D7D-B9F353EE283F}"/>
                </c:ext>
              </c:extLst>
            </c:dLbl>
            <c:dLbl>
              <c:idx val="89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D-4630-4212-8D7D-B9F353EE283F}"/>
                </c:ext>
              </c:extLst>
            </c:dLbl>
            <c:dLbl>
              <c:idx val="89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E-4630-4212-8D7D-B9F353EE283F}"/>
                </c:ext>
              </c:extLst>
            </c:dLbl>
            <c:dLbl>
              <c:idx val="89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F-4630-4212-8D7D-B9F353EE283F}"/>
                </c:ext>
              </c:extLst>
            </c:dLbl>
            <c:dLbl>
              <c:idx val="89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0-4630-4212-8D7D-B9F353EE283F}"/>
                </c:ext>
              </c:extLst>
            </c:dLbl>
            <c:dLbl>
              <c:idx val="89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1-4630-4212-8D7D-B9F353EE283F}"/>
                </c:ext>
              </c:extLst>
            </c:dLbl>
            <c:dLbl>
              <c:idx val="89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2-4630-4212-8D7D-B9F353EE283F}"/>
                </c:ext>
              </c:extLst>
            </c:dLbl>
            <c:dLbl>
              <c:idx val="89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3-4630-4212-8D7D-B9F353EE283F}"/>
                </c:ext>
              </c:extLst>
            </c:dLbl>
            <c:dLbl>
              <c:idx val="89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4-4630-4212-8D7D-B9F353EE283F}"/>
                </c:ext>
              </c:extLst>
            </c:dLbl>
            <c:dLbl>
              <c:idx val="89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5-4630-4212-8D7D-B9F353EE283F}"/>
                </c:ext>
              </c:extLst>
            </c:dLbl>
            <c:dLbl>
              <c:idx val="89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6-4630-4212-8D7D-B9F353EE283F}"/>
                </c:ext>
              </c:extLst>
            </c:dLbl>
            <c:dLbl>
              <c:idx val="89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7-4630-4212-8D7D-B9F353EE283F}"/>
                </c:ext>
              </c:extLst>
            </c:dLbl>
            <c:dLbl>
              <c:idx val="89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8-4630-4212-8D7D-B9F353EE283F}"/>
                </c:ext>
              </c:extLst>
            </c:dLbl>
            <c:dLbl>
              <c:idx val="89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9-4630-4212-8D7D-B9F353EE283F}"/>
                </c:ext>
              </c:extLst>
            </c:dLbl>
            <c:dLbl>
              <c:idx val="89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A-4630-4212-8D7D-B9F353EE283F}"/>
                </c:ext>
              </c:extLst>
            </c:dLbl>
            <c:dLbl>
              <c:idx val="89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B-4630-4212-8D7D-B9F353EE283F}"/>
                </c:ext>
              </c:extLst>
            </c:dLbl>
            <c:dLbl>
              <c:idx val="89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C-4630-4212-8D7D-B9F353EE283F}"/>
                </c:ext>
              </c:extLst>
            </c:dLbl>
            <c:dLbl>
              <c:idx val="89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D-4630-4212-8D7D-B9F353EE283F}"/>
                </c:ext>
              </c:extLst>
            </c:dLbl>
            <c:dLbl>
              <c:idx val="89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E-4630-4212-8D7D-B9F353EE283F}"/>
                </c:ext>
              </c:extLst>
            </c:dLbl>
            <c:dLbl>
              <c:idx val="89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F-4630-4212-8D7D-B9F353EE283F}"/>
                </c:ext>
              </c:extLst>
            </c:dLbl>
            <c:dLbl>
              <c:idx val="89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0-4630-4212-8D7D-B9F353EE283F}"/>
                </c:ext>
              </c:extLst>
            </c:dLbl>
            <c:dLbl>
              <c:idx val="89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1-4630-4212-8D7D-B9F353EE283F}"/>
                </c:ext>
              </c:extLst>
            </c:dLbl>
            <c:dLbl>
              <c:idx val="89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2-4630-4212-8D7D-B9F353EE283F}"/>
                </c:ext>
              </c:extLst>
            </c:dLbl>
            <c:dLbl>
              <c:idx val="89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3-4630-4212-8D7D-B9F353EE283F}"/>
                </c:ext>
              </c:extLst>
            </c:dLbl>
            <c:dLbl>
              <c:idx val="89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4-4630-4212-8D7D-B9F353EE283F}"/>
                </c:ext>
              </c:extLst>
            </c:dLbl>
            <c:dLbl>
              <c:idx val="89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5-4630-4212-8D7D-B9F353EE283F}"/>
                </c:ext>
              </c:extLst>
            </c:dLbl>
            <c:dLbl>
              <c:idx val="89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6-4630-4212-8D7D-B9F353EE283F}"/>
                </c:ext>
              </c:extLst>
            </c:dLbl>
            <c:dLbl>
              <c:idx val="89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7-4630-4212-8D7D-B9F353EE283F}"/>
                </c:ext>
              </c:extLst>
            </c:dLbl>
            <c:dLbl>
              <c:idx val="89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8-4630-4212-8D7D-B9F353EE283F}"/>
                </c:ext>
              </c:extLst>
            </c:dLbl>
            <c:dLbl>
              <c:idx val="89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9-4630-4212-8D7D-B9F353EE283F}"/>
                </c:ext>
              </c:extLst>
            </c:dLbl>
            <c:dLbl>
              <c:idx val="89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A-4630-4212-8D7D-B9F353EE283F}"/>
                </c:ext>
              </c:extLst>
            </c:dLbl>
            <c:dLbl>
              <c:idx val="89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B-4630-4212-8D7D-B9F353EE283F}"/>
                </c:ext>
              </c:extLst>
            </c:dLbl>
            <c:dLbl>
              <c:idx val="89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C-4630-4212-8D7D-B9F353EE283F}"/>
                </c:ext>
              </c:extLst>
            </c:dLbl>
            <c:dLbl>
              <c:idx val="89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D-4630-4212-8D7D-B9F353EE283F}"/>
                </c:ext>
              </c:extLst>
            </c:dLbl>
            <c:dLbl>
              <c:idx val="89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E-4630-4212-8D7D-B9F353EE283F}"/>
                </c:ext>
              </c:extLst>
            </c:dLbl>
            <c:dLbl>
              <c:idx val="89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F-4630-4212-8D7D-B9F353EE283F}"/>
                </c:ext>
              </c:extLst>
            </c:dLbl>
            <c:dLbl>
              <c:idx val="89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0-4630-4212-8D7D-B9F353EE283F}"/>
                </c:ext>
              </c:extLst>
            </c:dLbl>
            <c:dLbl>
              <c:idx val="89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1-4630-4212-8D7D-B9F353EE283F}"/>
                </c:ext>
              </c:extLst>
            </c:dLbl>
            <c:dLbl>
              <c:idx val="89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2-4630-4212-8D7D-B9F353EE283F}"/>
                </c:ext>
              </c:extLst>
            </c:dLbl>
            <c:dLbl>
              <c:idx val="89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3-4630-4212-8D7D-B9F353EE283F}"/>
                </c:ext>
              </c:extLst>
            </c:dLbl>
            <c:dLbl>
              <c:idx val="89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4-4630-4212-8D7D-B9F353EE283F}"/>
                </c:ext>
              </c:extLst>
            </c:dLbl>
            <c:dLbl>
              <c:idx val="89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5-4630-4212-8D7D-B9F353EE283F}"/>
                </c:ext>
              </c:extLst>
            </c:dLbl>
            <c:dLbl>
              <c:idx val="89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6-4630-4212-8D7D-B9F353EE283F}"/>
                </c:ext>
              </c:extLst>
            </c:dLbl>
            <c:dLbl>
              <c:idx val="89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7-4630-4212-8D7D-B9F353EE283F}"/>
                </c:ext>
              </c:extLst>
            </c:dLbl>
            <c:dLbl>
              <c:idx val="89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8-4630-4212-8D7D-B9F353EE283F}"/>
                </c:ext>
              </c:extLst>
            </c:dLbl>
            <c:dLbl>
              <c:idx val="89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9-4630-4212-8D7D-B9F353EE283F}"/>
                </c:ext>
              </c:extLst>
            </c:dLbl>
            <c:dLbl>
              <c:idx val="89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A-4630-4212-8D7D-B9F353EE283F}"/>
                </c:ext>
              </c:extLst>
            </c:dLbl>
            <c:dLbl>
              <c:idx val="89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B-4630-4212-8D7D-B9F353EE283F}"/>
                </c:ext>
              </c:extLst>
            </c:dLbl>
            <c:dLbl>
              <c:idx val="89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C-4630-4212-8D7D-B9F353EE283F}"/>
                </c:ext>
              </c:extLst>
            </c:dLbl>
            <c:dLbl>
              <c:idx val="89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D-4630-4212-8D7D-B9F353EE283F}"/>
                </c:ext>
              </c:extLst>
            </c:dLbl>
            <c:dLbl>
              <c:idx val="89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E-4630-4212-8D7D-B9F353EE283F}"/>
                </c:ext>
              </c:extLst>
            </c:dLbl>
            <c:dLbl>
              <c:idx val="89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F-4630-4212-8D7D-B9F353EE283F}"/>
                </c:ext>
              </c:extLst>
            </c:dLbl>
            <c:dLbl>
              <c:idx val="89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0-4630-4212-8D7D-B9F353EE283F}"/>
                </c:ext>
              </c:extLst>
            </c:dLbl>
            <c:dLbl>
              <c:idx val="89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1-4630-4212-8D7D-B9F353EE283F}"/>
                </c:ext>
              </c:extLst>
            </c:dLbl>
            <c:dLbl>
              <c:idx val="89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2-4630-4212-8D7D-B9F353EE283F}"/>
                </c:ext>
              </c:extLst>
            </c:dLbl>
            <c:dLbl>
              <c:idx val="89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3-4630-4212-8D7D-B9F353EE283F}"/>
                </c:ext>
              </c:extLst>
            </c:dLbl>
            <c:dLbl>
              <c:idx val="89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4-4630-4212-8D7D-B9F353EE283F}"/>
                </c:ext>
              </c:extLst>
            </c:dLbl>
            <c:dLbl>
              <c:idx val="89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5-4630-4212-8D7D-B9F353EE283F}"/>
                </c:ext>
              </c:extLst>
            </c:dLbl>
            <c:dLbl>
              <c:idx val="89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6-4630-4212-8D7D-B9F353EE283F}"/>
                </c:ext>
              </c:extLst>
            </c:dLbl>
            <c:dLbl>
              <c:idx val="89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7-4630-4212-8D7D-B9F353EE283F}"/>
                </c:ext>
              </c:extLst>
            </c:dLbl>
            <c:dLbl>
              <c:idx val="89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8-4630-4212-8D7D-B9F353EE283F}"/>
                </c:ext>
              </c:extLst>
            </c:dLbl>
            <c:dLbl>
              <c:idx val="89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9-4630-4212-8D7D-B9F353EE283F}"/>
                </c:ext>
              </c:extLst>
            </c:dLbl>
            <c:dLbl>
              <c:idx val="89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A-4630-4212-8D7D-B9F353EE283F}"/>
                </c:ext>
              </c:extLst>
            </c:dLbl>
            <c:dLbl>
              <c:idx val="89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B-4630-4212-8D7D-B9F353EE283F}"/>
                </c:ext>
              </c:extLst>
            </c:dLbl>
            <c:dLbl>
              <c:idx val="89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C-4630-4212-8D7D-B9F353EE283F}"/>
                </c:ext>
              </c:extLst>
            </c:dLbl>
            <c:dLbl>
              <c:idx val="89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D-4630-4212-8D7D-B9F353EE283F}"/>
                </c:ext>
              </c:extLst>
            </c:dLbl>
            <c:dLbl>
              <c:idx val="89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E-4630-4212-8D7D-B9F353EE283F}"/>
                </c:ext>
              </c:extLst>
            </c:dLbl>
            <c:dLbl>
              <c:idx val="89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F-4630-4212-8D7D-B9F353EE283F}"/>
                </c:ext>
              </c:extLst>
            </c:dLbl>
            <c:dLbl>
              <c:idx val="89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0-4630-4212-8D7D-B9F353EE283F}"/>
                </c:ext>
              </c:extLst>
            </c:dLbl>
            <c:dLbl>
              <c:idx val="89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1-4630-4212-8D7D-B9F353EE283F}"/>
                </c:ext>
              </c:extLst>
            </c:dLbl>
            <c:dLbl>
              <c:idx val="89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2-4630-4212-8D7D-B9F353EE283F}"/>
                </c:ext>
              </c:extLst>
            </c:dLbl>
            <c:dLbl>
              <c:idx val="89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3-4630-4212-8D7D-B9F353EE283F}"/>
                </c:ext>
              </c:extLst>
            </c:dLbl>
            <c:dLbl>
              <c:idx val="89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4-4630-4212-8D7D-B9F353EE283F}"/>
                </c:ext>
              </c:extLst>
            </c:dLbl>
            <c:dLbl>
              <c:idx val="89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5-4630-4212-8D7D-B9F353EE283F}"/>
                </c:ext>
              </c:extLst>
            </c:dLbl>
            <c:dLbl>
              <c:idx val="89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6-4630-4212-8D7D-B9F353EE283F}"/>
                </c:ext>
              </c:extLst>
            </c:dLbl>
            <c:dLbl>
              <c:idx val="89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7-4630-4212-8D7D-B9F353EE283F}"/>
                </c:ext>
              </c:extLst>
            </c:dLbl>
            <c:dLbl>
              <c:idx val="89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8-4630-4212-8D7D-B9F353EE283F}"/>
                </c:ext>
              </c:extLst>
            </c:dLbl>
            <c:dLbl>
              <c:idx val="89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9-4630-4212-8D7D-B9F353EE283F}"/>
                </c:ext>
              </c:extLst>
            </c:dLbl>
            <c:dLbl>
              <c:idx val="89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A-4630-4212-8D7D-B9F353EE283F}"/>
                </c:ext>
              </c:extLst>
            </c:dLbl>
            <c:dLbl>
              <c:idx val="89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B-4630-4212-8D7D-B9F353EE283F}"/>
                </c:ext>
              </c:extLst>
            </c:dLbl>
            <c:dLbl>
              <c:idx val="89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C-4630-4212-8D7D-B9F353EE283F}"/>
                </c:ext>
              </c:extLst>
            </c:dLbl>
            <c:dLbl>
              <c:idx val="89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D-4630-4212-8D7D-B9F353EE283F}"/>
                </c:ext>
              </c:extLst>
            </c:dLbl>
            <c:dLbl>
              <c:idx val="89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E-4630-4212-8D7D-B9F353EE283F}"/>
                </c:ext>
              </c:extLst>
            </c:dLbl>
            <c:dLbl>
              <c:idx val="89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F-4630-4212-8D7D-B9F353EE283F}"/>
                </c:ext>
              </c:extLst>
            </c:dLbl>
            <c:dLbl>
              <c:idx val="89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0-4630-4212-8D7D-B9F353EE283F}"/>
                </c:ext>
              </c:extLst>
            </c:dLbl>
            <c:dLbl>
              <c:idx val="89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1-4630-4212-8D7D-B9F353EE283F}"/>
                </c:ext>
              </c:extLst>
            </c:dLbl>
            <c:dLbl>
              <c:idx val="89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2-4630-4212-8D7D-B9F353EE283F}"/>
                </c:ext>
              </c:extLst>
            </c:dLbl>
            <c:dLbl>
              <c:idx val="89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3-4630-4212-8D7D-B9F353EE283F}"/>
                </c:ext>
              </c:extLst>
            </c:dLbl>
            <c:dLbl>
              <c:idx val="89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4-4630-4212-8D7D-B9F353EE283F}"/>
                </c:ext>
              </c:extLst>
            </c:dLbl>
            <c:dLbl>
              <c:idx val="89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5-4630-4212-8D7D-B9F353EE283F}"/>
                </c:ext>
              </c:extLst>
            </c:dLbl>
            <c:dLbl>
              <c:idx val="89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6-4630-4212-8D7D-B9F353EE283F}"/>
                </c:ext>
              </c:extLst>
            </c:dLbl>
            <c:dLbl>
              <c:idx val="89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7-4630-4212-8D7D-B9F353EE283F}"/>
                </c:ext>
              </c:extLst>
            </c:dLbl>
            <c:dLbl>
              <c:idx val="89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8-4630-4212-8D7D-B9F353EE283F}"/>
                </c:ext>
              </c:extLst>
            </c:dLbl>
            <c:dLbl>
              <c:idx val="90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9-4630-4212-8D7D-B9F353EE283F}"/>
                </c:ext>
              </c:extLst>
            </c:dLbl>
            <c:dLbl>
              <c:idx val="90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A-4630-4212-8D7D-B9F353EE283F}"/>
                </c:ext>
              </c:extLst>
            </c:dLbl>
            <c:dLbl>
              <c:idx val="90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B-4630-4212-8D7D-B9F353EE283F}"/>
                </c:ext>
              </c:extLst>
            </c:dLbl>
            <c:dLbl>
              <c:idx val="90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C-4630-4212-8D7D-B9F353EE283F}"/>
                </c:ext>
              </c:extLst>
            </c:dLbl>
            <c:dLbl>
              <c:idx val="90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D-4630-4212-8D7D-B9F353EE283F}"/>
                </c:ext>
              </c:extLst>
            </c:dLbl>
            <c:dLbl>
              <c:idx val="90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E-4630-4212-8D7D-B9F353EE283F}"/>
                </c:ext>
              </c:extLst>
            </c:dLbl>
            <c:dLbl>
              <c:idx val="90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F-4630-4212-8D7D-B9F353EE283F}"/>
                </c:ext>
              </c:extLst>
            </c:dLbl>
            <c:dLbl>
              <c:idx val="90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0-4630-4212-8D7D-B9F353EE283F}"/>
                </c:ext>
              </c:extLst>
            </c:dLbl>
            <c:dLbl>
              <c:idx val="90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1-4630-4212-8D7D-B9F353EE283F}"/>
                </c:ext>
              </c:extLst>
            </c:dLbl>
            <c:dLbl>
              <c:idx val="90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2-4630-4212-8D7D-B9F353EE283F}"/>
                </c:ext>
              </c:extLst>
            </c:dLbl>
            <c:dLbl>
              <c:idx val="90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3-4630-4212-8D7D-B9F353EE283F}"/>
                </c:ext>
              </c:extLst>
            </c:dLbl>
            <c:dLbl>
              <c:idx val="90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4-4630-4212-8D7D-B9F353EE283F}"/>
                </c:ext>
              </c:extLst>
            </c:dLbl>
            <c:dLbl>
              <c:idx val="90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5-4630-4212-8D7D-B9F353EE283F}"/>
                </c:ext>
              </c:extLst>
            </c:dLbl>
            <c:dLbl>
              <c:idx val="90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6-4630-4212-8D7D-B9F353EE283F}"/>
                </c:ext>
              </c:extLst>
            </c:dLbl>
            <c:dLbl>
              <c:idx val="90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7-4630-4212-8D7D-B9F353EE283F}"/>
                </c:ext>
              </c:extLst>
            </c:dLbl>
            <c:dLbl>
              <c:idx val="90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8-4630-4212-8D7D-B9F353EE283F}"/>
                </c:ext>
              </c:extLst>
            </c:dLbl>
            <c:dLbl>
              <c:idx val="90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9-4630-4212-8D7D-B9F353EE283F}"/>
                </c:ext>
              </c:extLst>
            </c:dLbl>
            <c:dLbl>
              <c:idx val="90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A-4630-4212-8D7D-B9F353EE283F}"/>
                </c:ext>
              </c:extLst>
            </c:dLbl>
            <c:dLbl>
              <c:idx val="90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B-4630-4212-8D7D-B9F353EE283F}"/>
                </c:ext>
              </c:extLst>
            </c:dLbl>
            <c:dLbl>
              <c:idx val="90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C-4630-4212-8D7D-B9F353EE283F}"/>
                </c:ext>
              </c:extLst>
            </c:dLbl>
            <c:dLbl>
              <c:idx val="90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D-4630-4212-8D7D-B9F353EE283F}"/>
                </c:ext>
              </c:extLst>
            </c:dLbl>
            <c:dLbl>
              <c:idx val="90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E-4630-4212-8D7D-B9F353EE283F}"/>
                </c:ext>
              </c:extLst>
            </c:dLbl>
            <c:dLbl>
              <c:idx val="90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F-4630-4212-8D7D-B9F353EE283F}"/>
                </c:ext>
              </c:extLst>
            </c:dLbl>
            <c:dLbl>
              <c:idx val="90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0-4630-4212-8D7D-B9F353EE283F}"/>
                </c:ext>
              </c:extLst>
            </c:dLbl>
            <c:dLbl>
              <c:idx val="90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1-4630-4212-8D7D-B9F353EE283F}"/>
                </c:ext>
              </c:extLst>
            </c:dLbl>
            <c:dLbl>
              <c:idx val="90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2-4630-4212-8D7D-B9F353EE283F}"/>
                </c:ext>
              </c:extLst>
            </c:dLbl>
            <c:dLbl>
              <c:idx val="90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3-4630-4212-8D7D-B9F353EE283F}"/>
                </c:ext>
              </c:extLst>
            </c:dLbl>
            <c:dLbl>
              <c:idx val="90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4-4630-4212-8D7D-B9F353EE283F}"/>
                </c:ext>
              </c:extLst>
            </c:dLbl>
            <c:dLbl>
              <c:idx val="90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5-4630-4212-8D7D-B9F353EE283F}"/>
                </c:ext>
              </c:extLst>
            </c:dLbl>
            <c:dLbl>
              <c:idx val="90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6-4630-4212-8D7D-B9F353EE283F}"/>
                </c:ext>
              </c:extLst>
            </c:dLbl>
            <c:dLbl>
              <c:idx val="90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7-4630-4212-8D7D-B9F353EE283F}"/>
                </c:ext>
              </c:extLst>
            </c:dLbl>
            <c:dLbl>
              <c:idx val="90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8-4630-4212-8D7D-B9F353EE283F}"/>
                </c:ext>
              </c:extLst>
            </c:dLbl>
            <c:dLbl>
              <c:idx val="90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9-4630-4212-8D7D-B9F353EE283F}"/>
                </c:ext>
              </c:extLst>
            </c:dLbl>
            <c:dLbl>
              <c:idx val="90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A-4630-4212-8D7D-B9F353EE283F}"/>
                </c:ext>
              </c:extLst>
            </c:dLbl>
            <c:dLbl>
              <c:idx val="90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B-4630-4212-8D7D-B9F353EE283F}"/>
                </c:ext>
              </c:extLst>
            </c:dLbl>
            <c:dLbl>
              <c:idx val="90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C-4630-4212-8D7D-B9F353EE283F}"/>
                </c:ext>
              </c:extLst>
            </c:dLbl>
            <c:dLbl>
              <c:idx val="90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D-4630-4212-8D7D-B9F353EE283F}"/>
                </c:ext>
              </c:extLst>
            </c:dLbl>
            <c:dLbl>
              <c:idx val="90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E-4630-4212-8D7D-B9F353EE283F}"/>
                </c:ext>
              </c:extLst>
            </c:dLbl>
            <c:dLbl>
              <c:idx val="90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F-4630-4212-8D7D-B9F353EE283F}"/>
                </c:ext>
              </c:extLst>
            </c:dLbl>
            <c:dLbl>
              <c:idx val="90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0-4630-4212-8D7D-B9F353EE283F}"/>
                </c:ext>
              </c:extLst>
            </c:dLbl>
            <c:dLbl>
              <c:idx val="90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1-4630-4212-8D7D-B9F353EE283F}"/>
                </c:ext>
              </c:extLst>
            </c:dLbl>
            <c:dLbl>
              <c:idx val="90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2-4630-4212-8D7D-B9F353EE283F}"/>
                </c:ext>
              </c:extLst>
            </c:dLbl>
            <c:dLbl>
              <c:idx val="90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3-4630-4212-8D7D-B9F353EE283F}"/>
                </c:ext>
              </c:extLst>
            </c:dLbl>
            <c:dLbl>
              <c:idx val="90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4-4630-4212-8D7D-B9F353EE283F}"/>
                </c:ext>
              </c:extLst>
            </c:dLbl>
            <c:dLbl>
              <c:idx val="90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5-4630-4212-8D7D-B9F353EE283F}"/>
                </c:ext>
              </c:extLst>
            </c:dLbl>
            <c:dLbl>
              <c:idx val="90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6-4630-4212-8D7D-B9F353EE283F}"/>
                </c:ext>
              </c:extLst>
            </c:dLbl>
            <c:dLbl>
              <c:idx val="90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7-4630-4212-8D7D-B9F353EE283F}"/>
                </c:ext>
              </c:extLst>
            </c:dLbl>
            <c:dLbl>
              <c:idx val="90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8-4630-4212-8D7D-B9F353EE283F}"/>
                </c:ext>
              </c:extLst>
            </c:dLbl>
            <c:dLbl>
              <c:idx val="90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9-4630-4212-8D7D-B9F353EE283F}"/>
                </c:ext>
              </c:extLst>
            </c:dLbl>
            <c:dLbl>
              <c:idx val="90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A-4630-4212-8D7D-B9F353EE283F}"/>
                </c:ext>
              </c:extLst>
            </c:dLbl>
            <c:dLbl>
              <c:idx val="90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B-4630-4212-8D7D-B9F353EE283F}"/>
                </c:ext>
              </c:extLst>
            </c:dLbl>
            <c:dLbl>
              <c:idx val="90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C-4630-4212-8D7D-B9F353EE283F}"/>
                </c:ext>
              </c:extLst>
            </c:dLbl>
            <c:dLbl>
              <c:idx val="90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D-4630-4212-8D7D-B9F353EE283F}"/>
                </c:ext>
              </c:extLst>
            </c:dLbl>
            <c:dLbl>
              <c:idx val="90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E-4630-4212-8D7D-B9F353EE283F}"/>
                </c:ext>
              </c:extLst>
            </c:dLbl>
            <c:dLbl>
              <c:idx val="90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F-4630-4212-8D7D-B9F353EE283F}"/>
                </c:ext>
              </c:extLst>
            </c:dLbl>
            <c:dLbl>
              <c:idx val="90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0-4630-4212-8D7D-B9F353EE283F}"/>
                </c:ext>
              </c:extLst>
            </c:dLbl>
            <c:dLbl>
              <c:idx val="90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1-4630-4212-8D7D-B9F353EE283F}"/>
                </c:ext>
              </c:extLst>
            </c:dLbl>
            <c:dLbl>
              <c:idx val="90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2-4630-4212-8D7D-B9F353EE283F}"/>
                </c:ext>
              </c:extLst>
            </c:dLbl>
            <c:dLbl>
              <c:idx val="90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3-4630-4212-8D7D-B9F353EE283F}"/>
                </c:ext>
              </c:extLst>
            </c:dLbl>
            <c:dLbl>
              <c:idx val="90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4-4630-4212-8D7D-B9F353EE283F}"/>
                </c:ext>
              </c:extLst>
            </c:dLbl>
            <c:dLbl>
              <c:idx val="90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5-4630-4212-8D7D-B9F353EE283F}"/>
                </c:ext>
              </c:extLst>
            </c:dLbl>
            <c:dLbl>
              <c:idx val="90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6-4630-4212-8D7D-B9F353EE283F}"/>
                </c:ext>
              </c:extLst>
            </c:dLbl>
            <c:dLbl>
              <c:idx val="90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7-4630-4212-8D7D-B9F353EE283F}"/>
                </c:ext>
              </c:extLst>
            </c:dLbl>
            <c:dLbl>
              <c:idx val="90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8-4630-4212-8D7D-B9F353EE283F}"/>
                </c:ext>
              </c:extLst>
            </c:dLbl>
            <c:dLbl>
              <c:idx val="90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9-4630-4212-8D7D-B9F353EE283F}"/>
                </c:ext>
              </c:extLst>
            </c:dLbl>
            <c:dLbl>
              <c:idx val="90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A-4630-4212-8D7D-B9F353EE283F}"/>
                </c:ext>
              </c:extLst>
            </c:dLbl>
            <c:dLbl>
              <c:idx val="90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B-4630-4212-8D7D-B9F353EE283F}"/>
                </c:ext>
              </c:extLst>
            </c:dLbl>
            <c:dLbl>
              <c:idx val="90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C-4630-4212-8D7D-B9F353EE283F}"/>
                </c:ext>
              </c:extLst>
            </c:dLbl>
            <c:dLbl>
              <c:idx val="90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D-4630-4212-8D7D-B9F353EE283F}"/>
                </c:ext>
              </c:extLst>
            </c:dLbl>
            <c:dLbl>
              <c:idx val="90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E-4630-4212-8D7D-B9F353EE283F}"/>
                </c:ext>
              </c:extLst>
            </c:dLbl>
            <c:dLbl>
              <c:idx val="90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F-4630-4212-8D7D-B9F353EE283F}"/>
                </c:ext>
              </c:extLst>
            </c:dLbl>
            <c:dLbl>
              <c:idx val="90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0-4630-4212-8D7D-B9F353EE283F}"/>
                </c:ext>
              </c:extLst>
            </c:dLbl>
            <c:dLbl>
              <c:idx val="90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1-4630-4212-8D7D-B9F353EE283F}"/>
                </c:ext>
              </c:extLst>
            </c:dLbl>
            <c:dLbl>
              <c:idx val="90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2-4630-4212-8D7D-B9F353EE283F}"/>
                </c:ext>
              </c:extLst>
            </c:dLbl>
            <c:dLbl>
              <c:idx val="90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3-4630-4212-8D7D-B9F353EE283F}"/>
                </c:ext>
              </c:extLst>
            </c:dLbl>
            <c:dLbl>
              <c:idx val="90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4-4630-4212-8D7D-B9F353EE283F}"/>
                </c:ext>
              </c:extLst>
            </c:dLbl>
            <c:dLbl>
              <c:idx val="90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5-4630-4212-8D7D-B9F353EE283F}"/>
                </c:ext>
              </c:extLst>
            </c:dLbl>
            <c:dLbl>
              <c:idx val="90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6-4630-4212-8D7D-B9F353EE283F}"/>
                </c:ext>
              </c:extLst>
            </c:dLbl>
            <c:dLbl>
              <c:idx val="90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7-4630-4212-8D7D-B9F353EE283F}"/>
                </c:ext>
              </c:extLst>
            </c:dLbl>
            <c:dLbl>
              <c:idx val="90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8-4630-4212-8D7D-B9F353EE283F}"/>
                </c:ext>
              </c:extLst>
            </c:dLbl>
            <c:dLbl>
              <c:idx val="90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9-4630-4212-8D7D-B9F353EE283F}"/>
                </c:ext>
              </c:extLst>
            </c:dLbl>
            <c:dLbl>
              <c:idx val="90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A-4630-4212-8D7D-B9F353EE283F}"/>
                </c:ext>
              </c:extLst>
            </c:dLbl>
            <c:dLbl>
              <c:idx val="90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B-4630-4212-8D7D-B9F353EE283F}"/>
                </c:ext>
              </c:extLst>
            </c:dLbl>
            <c:dLbl>
              <c:idx val="90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C-4630-4212-8D7D-B9F353EE283F}"/>
                </c:ext>
              </c:extLst>
            </c:dLbl>
            <c:dLbl>
              <c:idx val="90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D-4630-4212-8D7D-B9F353EE283F}"/>
                </c:ext>
              </c:extLst>
            </c:dLbl>
            <c:dLbl>
              <c:idx val="90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E-4630-4212-8D7D-B9F353EE283F}"/>
                </c:ext>
              </c:extLst>
            </c:dLbl>
            <c:dLbl>
              <c:idx val="90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F-4630-4212-8D7D-B9F353EE283F}"/>
                </c:ext>
              </c:extLst>
            </c:dLbl>
            <c:dLbl>
              <c:idx val="90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0-4630-4212-8D7D-B9F353EE283F}"/>
                </c:ext>
              </c:extLst>
            </c:dLbl>
            <c:dLbl>
              <c:idx val="90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1-4630-4212-8D7D-B9F353EE283F}"/>
                </c:ext>
              </c:extLst>
            </c:dLbl>
            <c:dLbl>
              <c:idx val="90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2-4630-4212-8D7D-B9F353EE283F}"/>
                </c:ext>
              </c:extLst>
            </c:dLbl>
            <c:dLbl>
              <c:idx val="90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3-4630-4212-8D7D-B9F353EE283F}"/>
                </c:ext>
              </c:extLst>
            </c:dLbl>
            <c:dLbl>
              <c:idx val="90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4-4630-4212-8D7D-B9F353EE283F}"/>
                </c:ext>
              </c:extLst>
            </c:dLbl>
            <c:dLbl>
              <c:idx val="90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5-4630-4212-8D7D-B9F353EE283F}"/>
                </c:ext>
              </c:extLst>
            </c:dLbl>
            <c:dLbl>
              <c:idx val="90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6-4630-4212-8D7D-B9F353EE283F}"/>
                </c:ext>
              </c:extLst>
            </c:dLbl>
            <c:dLbl>
              <c:idx val="90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7-4630-4212-8D7D-B9F353EE283F}"/>
                </c:ext>
              </c:extLst>
            </c:dLbl>
            <c:dLbl>
              <c:idx val="90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8-4630-4212-8D7D-B9F353EE283F}"/>
                </c:ext>
              </c:extLst>
            </c:dLbl>
            <c:dLbl>
              <c:idx val="90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9-4630-4212-8D7D-B9F353EE283F}"/>
                </c:ext>
              </c:extLst>
            </c:dLbl>
            <c:dLbl>
              <c:idx val="90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A-4630-4212-8D7D-B9F353EE283F}"/>
                </c:ext>
              </c:extLst>
            </c:dLbl>
            <c:dLbl>
              <c:idx val="90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B-4630-4212-8D7D-B9F353EE283F}"/>
                </c:ext>
              </c:extLst>
            </c:dLbl>
            <c:dLbl>
              <c:idx val="90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C-4630-4212-8D7D-B9F353EE283F}"/>
                </c:ext>
              </c:extLst>
            </c:dLbl>
            <c:dLbl>
              <c:idx val="91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D-4630-4212-8D7D-B9F353EE283F}"/>
                </c:ext>
              </c:extLst>
            </c:dLbl>
            <c:dLbl>
              <c:idx val="91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E-4630-4212-8D7D-B9F353EE283F}"/>
                </c:ext>
              </c:extLst>
            </c:dLbl>
            <c:dLbl>
              <c:idx val="91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F-4630-4212-8D7D-B9F353EE283F}"/>
                </c:ext>
              </c:extLst>
            </c:dLbl>
            <c:dLbl>
              <c:idx val="91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0-4630-4212-8D7D-B9F353EE283F}"/>
                </c:ext>
              </c:extLst>
            </c:dLbl>
            <c:dLbl>
              <c:idx val="91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1-4630-4212-8D7D-B9F353EE283F}"/>
                </c:ext>
              </c:extLst>
            </c:dLbl>
            <c:dLbl>
              <c:idx val="91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2-4630-4212-8D7D-B9F353EE283F}"/>
                </c:ext>
              </c:extLst>
            </c:dLbl>
            <c:dLbl>
              <c:idx val="91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3-4630-4212-8D7D-B9F353EE283F}"/>
                </c:ext>
              </c:extLst>
            </c:dLbl>
            <c:dLbl>
              <c:idx val="91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4-4630-4212-8D7D-B9F353EE283F}"/>
                </c:ext>
              </c:extLst>
            </c:dLbl>
            <c:dLbl>
              <c:idx val="91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5-4630-4212-8D7D-B9F353EE283F}"/>
                </c:ext>
              </c:extLst>
            </c:dLbl>
            <c:dLbl>
              <c:idx val="91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6-4630-4212-8D7D-B9F353EE283F}"/>
                </c:ext>
              </c:extLst>
            </c:dLbl>
            <c:dLbl>
              <c:idx val="91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7-4630-4212-8D7D-B9F353EE283F}"/>
                </c:ext>
              </c:extLst>
            </c:dLbl>
            <c:dLbl>
              <c:idx val="91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8-4630-4212-8D7D-B9F353EE283F}"/>
                </c:ext>
              </c:extLst>
            </c:dLbl>
            <c:dLbl>
              <c:idx val="91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9-4630-4212-8D7D-B9F353EE283F}"/>
                </c:ext>
              </c:extLst>
            </c:dLbl>
            <c:dLbl>
              <c:idx val="91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A-4630-4212-8D7D-B9F353EE283F}"/>
                </c:ext>
              </c:extLst>
            </c:dLbl>
            <c:dLbl>
              <c:idx val="91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B-4630-4212-8D7D-B9F353EE283F}"/>
                </c:ext>
              </c:extLst>
            </c:dLbl>
            <c:dLbl>
              <c:idx val="91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C-4630-4212-8D7D-B9F353EE283F}"/>
                </c:ext>
              </c:extLst>
            </c:dLbl>
            <c:dLbl>
              <c:idx val="91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D-4630-4212-8D7D-B9F353EE283F}"/>
                </c:ext>
              </c:extLst>
            </c:dLbl>
            <c:dLbl>
              <c:idx val="91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E-4630-4212-8D7D-B9F353EE283F}"/>
                </c:ext>
              </c:extLst>
            </c:dLbl>
            <c:dLbl>
              <c:idx val="91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F-4630-4212-8D7D-B9F353EE283F}"/>
                </c:ext>
              </c:extLst>
            </c:dLbl>
            <c:dLbl>
              <c:idx val="91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0-4630-4212-8D7D-B9F353EE283F}"/>
                </c:ext>
              </c:extLst>
            </c:dLbl>
            <c:dLbl>
              <c:idx val="91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1-4630-4212-8D7D-B9F353EE283F}"/>
                </c:ext>
              </c:extLst>
            </c:dLbl>
            <c:dLbl>
              <c:idx val="91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2-4630-4212-8D7D-B9F353EE283F}"/>
                </c:ext>
              </c:extLst>
            </c:dLbl>
            <c:dLbl>
              <c:idx val="91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3-4630-4212-8D7D-B9F353EE283F}"/>
                </c:ext>
              </c:extLst>
            </c:dLbl>
            <c:dLbl>
              <c:idx val="91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4-4630-4212-8D7D-B9F353EE283F}"/>
                </c:ext>
              </c:extLst>
            </c:dLbl>
            <c:dLbl>
              <c:idx val="91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5-4630-4212-8D7D-B9F353EE283F}"/>
                </c:ext>
              </c:extLst>
            </c:dLbl>
            <c:dLbl>
              <c:idx val="91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6-4630-4212-8D7D-B9F353EE283F}"/>
                </c:ext>
              </c:extLst>
            </c:dLbl>
            <c:dLbl>
              <c:idx val="91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7-4630-4212-8D7D-B9F353EE283F}"/>
                </c:ext>
              </c:extLst>
            </c:dLbl>
            <c:dLbl>
              <c:idx val="91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8-4630-4212-8D7D-B9F353EE283F}"/>
                </c:ext>
              </c:extLst>
            </c:dLbl>
            <c:dLbl>
              <c:idx val="91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9-4630-4212-8D7D-B9F353EE283F}"/>
                </c:ext>
              </c:extLst>
            </c:dLbl>
            <c:dLbl>
              <c:idx val="91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A-4630-4212-8D7D-B9F353EE283F}"/>
                </c:ext>
              </c:extLst>
            </c:dLbl>
            <c:dLbl>
              <c:idx val="91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B-4630-4212-8D7D-B9F353EE283F}"/>
                </c:ext>
              </c:extLst>
            </c:dLbl>
            <c:dLbl>
              <c:idx val="91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C-4630-4212-8D7D-B9F353EE283F}"/>
                </c:ext>
              </c:extLst>
            </c:dLbl>
            <c:dLbl>
              <c:idx val="91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D-4630-4212-8D7D-B9F353EE283F}"/>
                </c:ext>
              </c:extLst>
            </c:dLbl>
            <c:dLbl>
              <c:idx val="91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E-4630-4212-8D7D-B9F353EE283F}"/>
                </c:ext>
              </c:extLst>
            </c:dLbl>
            <c:dLbl>
              <c:idx val="91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F-4630-4212-8D7D-B9F353EE283F}"/>
                </c:ext>
              </c:extLst>
            </c:dLbl>
            <c:dLbl>
              <c:idx val="91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0-4630-4212-8D7D-B9F353EE283F}"/>
                </c:ext>
              </c:extLst>
            </c:dLbl>
            <c:dLbl>
              <c:idx val="91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1-4630-4212-8D7D-B9F353EE283F}"/>
                </c:ext>
              </c:extLst>
            </c:dLbl>
            <c:dLbl>
              <c:idx val="91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2-4630-4212-8D7D-B9F353EE283F}"/>
                </c:ext>
              </c:extLst>
            </c:dLbl>
            <c:dLbl>
              <c:idx val="91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3-4630-4212-8D7D-B9F353EE283F}"/>
                </c:ext>
              </c:extLst>
            </c:dLbl>
            <c:dLbl>
              <c:idx val="91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4-4630-4212-8D7D-B9F353EE283F}"/>
                </c:ext>
              </c:extLst>
            </c:dLbl>
            <c:dLbl>
              <c:idx val="91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5-4630-4212-8D7D-B9F353EE283F}"/>
                </c:ext>
              </c:extLst>
            </c:dLbl>
            <c:dLbl>
              <c:idx val="91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6-4630-4212-8D7D-B9F353EE283F}"/>
                </c:ext>
              </c:extLst>
            </c:dLbl>
            <c:dLbl>
              <c:idx val="91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7-4630-4212-8D7D-B9F353EE283F}"/>
                </c:ext>
              </c:extLst>
            </c:dLbl>
            <c:dLbl>
              <c:idx val="91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8-4630-4212-8D7D-B9F353EE283F}"/>
                </c:ext>
              </c:extLst>
            </c:dLbl>
            <c:dLbl>
              <c:idx val="91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9-4630-4212-8D7D-B9F353EE283F}"/>
                </c:ext>
              </c:extLst>
            </c:dLbl>
            <c:dLbl>
              <c:idx val="91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A-4630-4212-8D7D-B9F353EE283F}"/>
                </c:ext>
              </c:extLst>
            </c:dLbl>
            <c:dLbl>
              <c:idx val="91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B-4630-4212-8D7D-B9F353EE283F}"/>
                </c:ext>
              </c:extLst>
            </c:dLbl>
            <c:dLbl>
              <c:idx val="91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C-4630-4212-8D7D-B9F353EE283F}"/>
                </c:ext>
              </c:extLst>
            </c:dLbl>
            <c:dLbl>
              <c:idx val="91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D-4630-4212-8D7D-B9F353EE283F}"/>
                </c:ext>
              </c:extLst>
            </c:dLbl>
            <c:dLbl>
              <c:idx val="91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E-4630-4212-8D7D-B9F353EE283F}"/>
                </c:ext>
              </c:extLst>
            </c:dLbl>
            <c:dLbl>
              <c:idx val="91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F-4630-4212-8D7D-B9F353EE283F}"/>
                </c:ext>
              </c:extLst>
            </c:dLbl>
            <c:dLbl>
              <c:idx val="91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0-4630-4212-8D7D-B9F353EE283F}"/>
                </c:ext>
              </c:extLst>
            </c:dLbl>
            <c:dLbl>
              <c:idx val="91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1-4630-4212-8D7D-B9F353EE283F}"/>
                </c:ext>
              </c:extLst>
            </c:dLbl>
            <c:dLbl>
              <c:idx val="91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2-4630-4212-8D7D-B9F353EE283F}"/>
                </c:ext>
              </c:extLst>
            </c:dLbl>
            <c:dLbl>
              <c:idx val="91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3-4630-4212-8D7D-B9F353EE283F}"/>
                </c:ext>
              </c:extLst>
            </c:dLbl>
            <c:dLbl>
              <c:idx val="91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4-4630-4212-8D7D-B9F353EE283F}"/>
                </c:ext>
              </c:extLst>
            </c:dLbl>
            <c:dLbl>
              <c:idx val="91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5-4630-4212-8D7D-B9F353EE283F}"/>
                </c:ext>
              </c:extLst>
            </c:dLbl>
            <c:dLbl>
              <c:idx val="91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6-4630-4212-8D7D-B9F353EE283F}"/>
                </c:ext>
              </c:extLst>
            </c:dLbl>
            <c:dLbl>
              <c:idx val="91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7-4630-4212-8D7D-B9F353EE283F}"/>
                </c:ext>
              </c:extLst>
            </c:dLbl>
            <c:dLbl>
              <c:idx val="91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8-4630-4212-8D7D-B9F353EE283F}"/>
                </c:ext>
              </c:extLst>
            </c:dLbl>
            <c:dLbl>
              <c:idx val="91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9-4630-4212-8D7D-B9F353EE283F}"/>
                </c:ext>
              </c:extLst>
            </c:dLbl>
            <c:dLbl>
              <c:idx val="91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A-4630-4212-8D7D-B9F353EE283F}"/>
                </c:ext>
              </c:extLst>
            </c:dLbl>
            <c:dLbl>
              <c:idx val="91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B-4630-4212-8D7D-B9F353EE283F}"/>
                </c:ext>
              </c:extLst>
            </c:dLbl>
            <c:dLbl>
              <c:idx val="91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C-4630-4212-8D7D-B9F353EE283F}"/>
                </c:ext>
              </c:extLst>
            </c:dLbl>
            <c:dLbl>
              <c:idx val="91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D-4630-4212-8D7D-B9F353EE283F}"/>
                </c:ext>
              </c:extLst>
            </c:dLbl>
            <c:dLbl>
              <c:idx val="91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E-4630-4212-8D7D-B9F353EE283F}"/>
                </c:ext>
              </c:extLst>
            </c:dLbl>
            <c:dLbl>
              <c:idx val="91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F-4630-4212-8D7D-B9F353EE283F}"/>
                </c:ext>
              </c:extLst>
            </c:dLbl>
            <c:dLbl>
              <c:idx val="91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0-4630-4212-8D7D-B9F353EE283F}"/>
                </c:ext>
              </c:extLst>
            </c:dLbl>
            <c:dLbl>
              <c:idx val="91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1-4630-4212-8D7D-B9F353EE283F}"/>
                </c:ext>
              </c:extLst>
            </c:dLbl>
            <c:dLbl>
              <c:idx val="91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2-4630-4212-8D7D-B9F353EE283F}"/>
                </c:ext>
              </c:extLst>
            </c:dLbl>
            <c:dLbl>
              <c:idx val="91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3-4630-4212-8D7D-B9F353EE283F}"/>
                </c:ext>
              </c:extLst>
            </c:dLbl>
            <c:dLbl>
              <c:idx val="91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4-4630-4212-8D7D-B9F353EE283F}"/>
                </c:ext>
              </c:extLst>
            </c:dLbl>
            <c:dLbl>
              <c:idx val="91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5-4630-4212-8D7D-B9F353EE283F}"/>
                </c:ext>
              </c:extLst>
            </c:dLbl>
            <c:dLbl>
              <c:idx val="91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6-4630-4212-8D7D-B9F353EE283F}"/>
                </c:ext>
              </c:extLst>
            </c:dLbl>
            <c:dLbl>
              <c:idx val="91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7-4630-4212-8D7D-B9F353EE283F}"/>
                </c:ext>
              </c:extLst>
            </c:dLbl>
            <c:dLbl>
              <c:idx val="91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8-4630-4212-8D7D-B9F353EE283F}"/>
                </c:ext>
              </c:extLst>
            </c:dLbl>
            <c:dLbl>
              <c:idx val="91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9-4630-4212-8D7D-B9F353EE283F}"/>
                </c:ext>
              </c:extLst>
            </c:dLbl>
            <c:dLbl>
              <c:idx val="91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A-4630-4212-8D7D-B9F353EE283F}"/>
                </c:ext>
              </c:extLst>
            </c:dLbl>
            <c:dLbl>
              <c:idx val="91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B-4630-4212-8D7D-B9F353EE283F}"/>
                </c:ext>
              </c:extLst>
            </c:dLbl>
            <c:dLbl>
              <c:idx val="91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C-4630-4212-8D7D-B9F353EE283F}"/>
                </c:ext>
              </c:extLst>
            </c:dLbl>
            <c:dLbl>
              <c:idx val="91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D-4630-4212-8D7D-B9F353EE283F}"/>
                </c:ext>
              </c:extLst>
            </c:dLbl>
            <c:dLbl>
              <c:idx val="91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E-4630-4212-8D7D-B9F353EE283F}"/>
                </c:ext>
              </c:extLst>
            </c:dLbl>
            <c:dLbl>
              <c:idx val="91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F-4630-4212-8D7D-B9F353EE283F}"/>
                </c:ext>
              </c:extLst>
            </c:dLbl>
            <c:dLbl>
              <c:idx val="91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0-4630-4212-8D7D-B9F353EE283F}"/>
                </c:ext>
              </c:extLst>
            </c:dLbl>
            <c:dLbl>
              <c:idx val="91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1-4630-4212-8D7D-B9F353EE283F}"/>
                </c:ext>
              </c:extLst>
            </c:dLbl>
            <c:dLbl>
              <c:idx val="91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2-4630-4212-8D7D-B9F353EE283F}"/>
                </c:ext>
              </c:extLst>
            </c:dLbl>
            <c:dLbl>
              <c:idx val="91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3-4630-4212-8D7D-B9F353EE283F}"/>
                </c:ext>
              </c:extLst>
            </c:dLbl>
            <c:dLbl>
              <c:idx val="91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4-4630-4212-8D7D-B9F353EE283F}"/>
                </c:ext>
              </c:extLst>
            </c:dLbl>
            <c:dLbl>
              <c:idx val="91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5-4630-4212-8D7D-B9F353EE283F}"/>
                </c:ext>
              </c:extLst>
            </c:dLbl>
            <c:dLbl>
              <c:idx val="91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6-4630-4212-8D7D-B9F353EE283F}"/>
                </c:ext>
              </c:extLst>
            </c:dLbl>
            <c:dLbl>
              <c:idx val="91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7-4630-4212-8D7D-B9F353EE283F}"/>
                </c:ext>
              </c:extLst>
            </c:dLbl>
            <c:dLbl>
              <c:idx val="91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8-4630-4212-8D7D-B9F353EE283F}"/>
                </c:ext>
              </c:extLst>
            </c:dLbl>
            <c:dLbl>
              <c:idx val="91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9-4630-4212-8D7D-B9F353EE283F}"/>
                </c:ext>
              </c:extLst>
            </c:dLbl>
            <c:dLbl>
              <c:idx val="91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A-4630-4212-8D7D-B9F353EE283F}"/>
                </c:ext>
              </c:extLst>
            </c:dLbl>
            <c:dLbl>
              <c:idx val="91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B-4630-4212-8D7D-B9F353EE283F}"/>
                </c:ext>
              </c:extLst>
            </c:dLbl>
            <c:dLbl>
              <c:idx val="91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C-4630-4212-8D7D-B9F353EE283F}"/>
                </c:ext>
              </c:extLst>
            </c:dLbl>
            <c:dLbl>
              <c:idx val="91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D-4630-4212-8D7D-B9F353EE283F}"/>
                </c:ext>
              </c:extLst>
            </c:dLbl>
            <c:dLbl>
              <c:idx val="91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E-4630-4212-8D7D-B9F353EE283F}"/>
                </c:ext>
              </c:extLst>
            </c:dLbl>
            <c:dLbl>
              <c:idx val="91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F-4630-4212-8D7D-B9F353EE283F}"/>
                </c:ext>
              </c:extLst>
            </c:dLbl>
            <c:dLbl>
              <c:idx val="91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0-4630-4212-8D7D-B9F353EE283F}"/>
                </c:ext>
              </c:extLst>
            </c:dLbl>
            <c:dLbl>
              <c:idx val="92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1-4630-4212-8D7D-B9F353EE283F}"/>
                </c:ext>
              </c:extLst>
            </c:dLbl>
            <c:dLbl>
              <c:idx val="92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2-4630-4212-8D7D-B9F353EE283F}"/>
                </c:ext>
              </c:extLst>
            </c:dLbl>
            <c:dLbl>
              <c:idx val="92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3-4630-4212-8D7D-B9F353EE283F}"/>
                </c:ext>
              </c:extLst>
            </c:dLbl>
            <c:dLbl>
              <c:idx val="92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4-4630-4212-8D7D-B9F353EE283F}"/>
                </c:ext>
              </c:extLst>
            </c:dLbl>
            <c:dLbl>
              <c:idx val="92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5-4630-4212-8D7D-B9F353EE283F}"/>
                </c:ext>
              </c:extLst>
            </c:dLbl>
            <c:dLbl>
              <c:idx val="92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6-4630-4212-8D7D-B9F353EE283F}"/>
                </c:ext>
              </c:extLst>
            </c:dLbl>
            <c:dLbl>
              <c:idx val="92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7-4630-4212-8D7D-B9F353EE283F}"/>
                </c:ext>
              </c:extLst>
            </c:dLbl>
            <c:dLbl>
              <c:idx val="92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8-4630-4212-8D7D-B9F353EE283F}"/>
                </c:ext>
              </c:extLst>
            </c:dLbl>
            <c:dLbl>
              <c:idx val="92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9-4630-4212-8D7D-B9F353EE283F}"/>
                </c:ext>
              </c:extLst>
            </c:dLbl>
            <c:dLbl>
              <c:idx val="92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A-4630-4212-8D7D-B9F353EE283F}"/>
                </c:ext>
              </c:extLst>
            </c:dLbl>
            <c:dLbl>
              <c:idx val="92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B-4630-4212-8D7D-B9F353EE283F}"/>
                </c:ext>
              </c:extLst>
            </c:dLbl>
            <c:dLbl>
              <c:idx val="92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C-4630-4212-8D7D-B9F353EE283F}"/>
                </c:ext>
              </c:extLst>
            </c:dLbl>
            <c:dLbl>
              <c:idx val="92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D-4630-4212-8D7D-B9F353EE283F}"/>
                </c:ext>
              </c:extLst>
            </c:dLbl>
            <c:dLbl>
              <c:idx val="92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E-4630-4212-8D7D-B9F353EE283F}"/>
                </c:ext>
              </c:extLst>
            </c:dLbl>
            <c:dLbl>
              <c:idx val="92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F-4630-4212-8D7D-B9F353EE283F}"/>
                </c:ext>
              </c:extLst>
            </c:dLbl>
            <c:dLbl>
              <c:idx val="92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0-4630-4212-8D7D-B9F353EE283F}"/>
                </c:ext>
              </c:extLst>
            </c:dLbl>
            <c:dLbl>
              <c:idx val="92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1-4630-4212-8D7D-B9F353EE283F}"/>
                </c:ext>
              </c:extLst>
            </c:dLbl>
            <c:dLbl>
              <c:idx val="92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2-4630-4212-8D7D-B9F353EE283F}"/>
                </c:ext>
              </c:extLst>
            </c:dLbl>
            <c:dLbl>
              <c:idx val="92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3-4630-4212-8D7D-B9F353EE283F}"/>
                </c:ext>
              </c:extLst>
            </c:dLbl>
            <c:dLbl>
              <c:idx val="92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4-4630-4212-8D7D-B9F353EE283F}"/>
                </c:ext>
              </c:extLst>
            </c:dLbl>
            <c:dLbl>
              <c:idx val="92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5-4630-4212-8D7D-B9F353EE283F}"/>
                </c:ext>
              </c:extLst>
            </c:dLbl>
            <c:dLbl>
              <c:idx val="92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6-4630-4212-8D7D-B9F353EE283F}"/>
                </c:ext>
              </c:extLst>
            </c:dLbl>
            <c:dLbl>
              <c:idx val="92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7-4630-4212-8D7D-B9F353EE283F}"/>
                </c:ext>
              </c:extLst>
            </c:dLbl>
            <c:dLbl>
              <c:idx val="92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8-4630-4212-8D7D-B9F353EE283F}"/>
                </c:ext>
              </c:extLst>
            </c:dLbl>
            <c:dLbl>
              <c:idx val="92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9-4630-4212-8D7D-B9F353EE283F}"/>
                </c:ext>
              </c:extLst>
            </c:dLbl>
            <c:dLbl>
              <c:idx val="92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A-4630-4212-8D7D-B9F353EE283F}"/>
                </c:ext>
              </c:extLst>
            </c:dLbl>
            <c:dLbl>
              <c:idx val="92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B-4630-4212-8D7D-B9F353EE283F}"/>
                </c:ext>
              </c:extLst>
            </c:dLbl>
            <c:dLbl>
              <c:idx val="92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C-4630-4212-8D7D-B9F353EE283F}"/>
                </c:ext>
              </c:extLst>
            </c:dLbl>
            <c:dLbl>
              <c:idx val="92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D-4630-4212-8D7D-B9F353EE283F}"/>
                </c:ext>
              </c:extLst>
            </c:dLbl>
            <c:dLbl>
              <c:idx val="92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E-4630-4212-8D7D-B9F353EE283F}"/>
                </c:ext>
              </c:extLst>
            </c:dLbl>
            <c:dLbl>
              <c:idx val="92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F-4630-4212-8D7D-B9F353EE283F}"/>
                </c:ext>
              </c:extLst>
            </c:dLbl>
            <c:dLbl>
              <c:idx val="92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0-4630-4212-8D7D-B9F353EE283F}"/>
                </c:ext>
              </c:extLst>
            </c:dLbl>
            <c:dLbl>
              <c:idx val="92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1-4630-4212-8D7D-B9F353EE283F}"/>
                </c:ext>
              </c:extLst>
            </c:dLbl>
            <c:dLbl>
              <c:idx val="92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2-4630-4212-8D7D-B9F353EE283F}"/>
                </c:ext>
              </c:extLst>
            </c:dLbl>
            <c:dLbl>
              <c:idx val="92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3-4630-4212-8D7D-B9F353EE283F}"/>
                </c:ext>
              </c:extLst>
            </c:dLbl>
            <c:dLbl>
              <c:idx val="92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4-4630-4212-8D7D-B9F353EE283F}"/>
                </c:ext>
              </c:extLst>
            </c:dLbl>
            <c:dLbl>
              <c:idx val="92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5-4630-4212-8D7D-B9F353EE283F}"/>
                </c:ext>
              </c:extLst>
            </c:dLbl>
            <c:dLbl>
              <c:idx val="92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6-4630-4212-8D7D-B9F353EE283F}"/>
                </c:ext>
              </c:extLst>
            </c:dLbl>
            <c:dLbl>
              <c:idx val="92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7-4630-4212-8D7D-B9F353EE283F}"/>
                </c:ext>
              </c:extLst>
            </c:dLbl>
            <c:dLbl>
              <c:idx val="92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8-4630-4212-8D7D-B9F353EE283F}"/>
                </c:ext>
              </c:extLst>
            </c:dLbl>
            <c:dLbl>
              <c:idx val="92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9-4630-4212-8D7D-B9F353EE283F}"/>
                </c:ext>
              </c:extLst>
            </c:dLbl>
            <c:dLbl>
              <c:idx val="92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A-4630-4212-8D7D-B9F353EE283F}"/>
                </c:ext>
              </c:extLst>
            </c:dLbl>
            <c:dLbl>
              <c:idx val="92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B-4630-4212-8D7D-B9F353EE283F}"/>
                </c:ext>
              </c:extLst>
            </c:dLbl>
            <c:dLbl>
              <c:idx val="92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C-4630-4212-8D7D-B9F353EE283F}"/>
                </c:ext>
              </c:extLst>
            </c:dLbl>
            <c:dLbl>
              <c:idx val="92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D-4630-4212-8D7D-B9F353EE283F}"/>
                </c:ext>
              </c:extLst>
            </c:dLbl>
            <c:dLbl>
              <c:idx val="92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E-4630-4212-8D7D-B9F353EE283F}"/>
                </c:ext>
              </c:extLst>
            </c:dLbl>
            <c:dLbl>
              <c:idx val="92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F-4630-4212-8D7D-B9F353EE283F}"/>
                </c:ext>
              </c:extLst>
            </c:dLbl>
            <c:dLbl>
              <c:idx val="92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0-4630-4212-8D7D-B9F353EE283F}"/>
                </c:ext>
              </c:extLst>
            </c:dLbl>
            <c:dLbl>
              <c:idx val="92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1-4630-4212-8D7D-B9F353EE283F}"/>
                </c:ext>
              </c:extLst>
            </c:dLbl>
            <c:dLbl>
              <c:idx val="92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2-4630-4212-8D7D-B9F353EE283F}"/>
                </c:ext>
              </c:extLst>
            </c:dLbl>
            <c:dLbl>
              <c:idx val="92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3-4630-4212-8D7D-B9F353EE283F}"/>
                </c:ext>
              </c:extLst>
            </c:dLbl>
            <c:dLbl>
              <c:idx val="92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4-4630-4212-8D7D-B9F353EE283F}"/>
                </c:ext>
              </c:extLst>
            </c:dLbl>
            <c:dLbl>
              <c:idx val="92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5-4630-4212-8D7D-B9F353EE283F}"/>
                </c:ext>
              </c:extLst>
            </c:dLbl>
            <c:dLbl>
              <c:idx val="92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6-4630-4212-8D7D-B9F353EE283F}"/>
                </c:ext>
              </c:extLst>
            </c:dLbl>
            <c:dLbl>
              <c:idx val="92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7-4630-4212-8D7D-B9F353EE283F}"/>
                </c:ext>
              </c:extLst>
            </c:dLbl>
            <c:dLbl>
              <c:idx val="92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8-4630-4212-8D7D-B9F353EE283F}"/>
                </c:ext>
              </c:extLst>
            </c:dLbl>
            <c:dLbl>
              <c:idx val="92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9-4630-4212-8D7D-B9F353EE283F}"/>
                </c:ext>
              </c:extLst>
            </c:dLbl>
            <c:dLbl>
              <c:idx val="92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A-4630-4212-8D7D-B9F353EE283F}"/>
                </c:ext>
              </c:extLst>
            </c:dLbl>
            <c:dLbl>
              <c:idx val="92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B-4630-4212-8D7D-B9F353EE283F}"/>
                </c:ext>
              </c:extLst>
            </c:dLbl>
            <c:dLbl>
              <c:idx val="92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C-4630-4212-8D7D-B9F353EE283F}"/>
                </c:ext>
              </c:extLst>
            </c:dLbl>
            <c:dLbl>
              <c:idx val="92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D-4630-4212-8D7D-B9F353EE283F}"/>
                </c:ext>
              </c:extLst>
            </c:dLbl>
            <c:dLbl>
              <c:idx val="92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E-4630-4212-8D7D-B9F353EE283F}"/>
                </c:ext>
              </c:extLst>
            </c:dLbl>
            <c:dLbl>
              <c:idx val="92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F-4630-4212-8D7D-B9F353EE283F}"/>
                </c:ext>
              </c:extLst>
            </c:dLbl>
            <c:dLbl>
              <c:idx val="92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0-4630-4212-8D7D-B9F353EE283F}"/>
                </c:ext>
              </c:extLst>
            </c:dLbl>
            <c:dLbl>
              <c:idx val="92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1-4630-4212-8D7D-B9F353EE283F}"/>
                </c:ext>
              </c:extLst>
            </c:dLbl>
            <c:dLbl>
              <c:idx val="92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2-4630-4212-8D7D-B9F353EE283F}"/>
                </c:ext>
              </c:extLst>
            </c:dLbl>
            <c:dLbl>
              <c:idx val="92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3-4630-4212-8D7D-B9F353EE283F}"/>
                </c:ext>
              </c:extLst>
            </c:dLbl>
            <c:dLbl>
              <c:idx val="92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4-4630-4212-8D7D-B9F353EE283F}"/>
                </c:ext>
              </c:extLst>
            </c:dLbl>
            <c:dLbl>
              <c:idx val="92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5-4630-4212-8D7D-B9F353EE283F}"/>
                </c:ext>
              </c:extLst>
            </c:dLbl>
            <c:dLbl>
              <c:idx val="92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6-4630-4212-8D7D-B9F353EE283F}"/>
                </c:ext>
              </c:extLst>
            </c:dLbl>
            <c:dLbl>
              <c:idx val="92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7-4630-4212-8D7D-B9F353EE283F}"/>
                </c:ext>
              </c:extLst>
            </c:dLbl>
            <c:dLbl>
              <c:idx val="92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8-4630-4212-8D7D-B9F353EE283F}"/>
                </c:ext>
              </c:extLst>
            </c:dLbl>
            <c:dLbl>
              <c:idx val="92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9-4630-4212-8D7D-B9F353EE283F}"/>
                </c:ext>
              </c:extLst>
            </c:dLbl>
            <c:dLbl>
              <c:idx val="92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A-4630-4212-8D7D-B9F353EE283F}"/>
                </c:ext>
              </c:extLst>
            </c:dLbl>
            <c:dLbl>
              <c:idx val="92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B-4630-4212-8D7D-B9F353EE283F}"/>
                </c:ext>
              </c:extLst>
            </c:dLbl>
            <c:dLbl>
              <c:idx val="92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C-4630-4212-8D7D-B9F353EE283F}"/>
                </c:ext>
              </c:extLst>
            </c:dLbl>
            <c:dLbl>
              <c:idx val="92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D-4630-4212-8D7D-B9F353EE283F}"/>
                </c:ext>
              </c:extLst>
            </c:dLbl>
            <c:dLbl>
              <c:idx val="92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E-4630-4212-8D7D-B9F353EE283F}"/>
                </c:ext>
              </c:extLst>
            </c:dLbl>
            <c:dLbl>
              <c:idx val="92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F-4630-4212-8D7D-B9F353EE283F}"/>
                </c:ext>
              </c:extLst>
            </c:dLbl>
            <c:dLbl>
              <c:idx val="92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0-4630-4212-8D7D-B9F353EE283F}"/>
                </c:ext>
              </c:extLst>
            </c:dLbl>
            <c:dLbl>
              <c:idx val="92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1-4630-4212-8D7D-B9F353EE283F}"/>
                </c:ext>
              </c:extLst>
            </c:dLbl>
            <c:dLbl>
              <c:idx val="92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2-4630-4212-8D7D-B9F353EE283F}"/>
                </c:ext>
              </c:extLst>
            </c:dLbl>
            <c:dLbl>
              <c:idx val="92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3-4630-4212-8D7D-B9F353EE283F}"/>
                </c:ext>
              </c:extLst>
            </c:dLbl>
            <c:dLbl>
              <c:idx val="92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4-4630-4212-8D7D-B9F353EE283F}"/>
                </c:ext>
              </c:extLst>
            </c:dLbl>
            <c:dLbl>
              <c:idx val="92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5-4630-4212-8D7D-B9F353EE283F}"/>
                </c:ext>
              </c:extLst>
            </c:dLbl>
            <c:dLbl>
              <c:idx val="92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6-4630-4212-8D7D-B9F353EE283F}"/>
                </c:ext>
              </c:extLst>
            </c:dLbl>
            <c:dLbl>
              <c:idx val="92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7-4630-4212-8D7D-B9F353EE283F}"/>
                </c:ext>
              </c:extLst>
            </c:dLbl>
            <c:dLbl>
              <c:idx val="92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8-4630-4212-8D7D-B9F353EE283F}"/>
                </c:ext>
              </c:extLst>
            </c:dLbl>
            <c:dLbl>
              <c:idx val="92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9-4630-4212-8D7D-B9F353EE283F}"/>
                </c:ext>
              </c:extLst>
            </c:dLbl>
            <c:dLbl>
              <c:idx val="92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A-4630-4212-8D7D-B9F353EE283F}"/>
                </c:ext>
              </c:extLst>
            </c:dLbl>
            <c:dLbl>
              <c:idx val="92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B-4630-4212-8D7D-B9F353EE283F}"/>
                </c:ext>
              </c:extLst>
            </c:dLbl>
            <c:dLbl>
              <c:idx val="92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C-4630-4212-8D7D-B9F353EE283F}"/>
                </c:ext>
              </c:extLst>
            </c:dLbl>
            <c:dLbl>
              <c:idx val="92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D-4630-4212-8D7D-B9F353EE283F}"/>
                </c:ext>
              </c:extLst>
            </c:dLbl>
            <c:dLbl>
              <c:idx val="92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E-4630-4212-8D7D-B9F353EE283F}"/>
                </c:ext>
              </c:extLst>
            </c:dLbl>
            <c:dLbl>
              <c:idx val="92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F-4630-4212-8D7D-B9F353EE283F}"/>
                </c:ext>
              </c:extLst>
            </c:dLbl>
            <c:dLbl>
              <c:idx val="92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0-4630-4212-8D7D-B9F353EE283F}"/>
                </c:ext>
              </c:extLst>
            </c:dLbl>
            <c:dLbl>
              <c:idx val="92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1-4630-4212-8D7D-B9F353EE283F}"/>
                </c:ext>
              </c:extLst>
            </c:dLbl>
            <c:dLbl>
              <c:idx val="92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2-4630-4212-8D7D-B9F353EE283F}"/>
                </c:ext>
              </c:extLst>
            </c:dLbl>
            <c:dLbl>
              <c:idx val="92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3-4630-4212-8D7D-B9F353EE283F}"/>
                </c:ext>
              </c:extLst>
            </c:dLbl>
            <c:dLbl>
              <c:idx val="92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4-4630-4212-8D7D-B9F353EE283F}"/>
                </c:ext>
              </c:extLst>
            </c:dLbl>
            <c:dLbl>
              <c:idx val="93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5-4630-4212-8D7D-B9F353EE283F}"/>
                </c:ext>
              </c:extLst>
            </c:dLbl>
            <c:dLbl>
              <c:idx val="93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6-4630-4212-8D7D-B9F353EE283F}"/>
                </c:ext>
              </c:extLst>
            </c:dLbl>
            <c:dLbl>
              <c:idx val="93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7-4630-4212-8D7D-B9F353EE283F}"/>
                </c:ext>
              </c:extLst>
            </c:dLbl>
            <c:dLbl>
              <c:idx val="93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8-4630-4212-8D7D-B9F353EE283F}"/>
                </c:ext>
              </c:extLst>
            </c:dLbl>
            <c:dLbl>
              <c:idx val="93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9-4630-4212-8D7D-B9F353EE283F}"/>
                </c:ext>
              </c:extLst>
            </c:dLbl>
            <c:dLbl>
              <c:idx val="93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A-4630-4212-8D7D-B9F353EE283F}"/>
                </c:ext>
              </c:extLst>
            </c:dLbl>
            <c:dLbl>
              <c:idx val="93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B-4630-4212-8D7D-B9F353EE283F}"/>
                </c:ext>
              </c:extLst>
            </c:dLbl>
            <c:dLbl>
              <c:idx val="93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C-4630-4212-8D7D-B9F353EE283F}"/>
                </c:ext>
              </c:extLst>
            </c:dLbl>
            <c:dLbl>
              <c:idx val="93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D-4630-4212-8D7D-B9F353EE283F}"/>
                </c:ext>
              </c:extLst>
            </c:dLbl>
            <c:dLbl>
              <c:idx val="93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E-4630-4212-8D7D-B9F353EE283F}"/>
                </c:ext>
              </c:extLst>
            </c:dLbl>
            <c:dLbl>
              <c:idx val="93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F-4630-4212-8D7D-B9F353EE283F}"/>
                </c:ext>
              </c:extLst>
            </c:dLbl>
            <c:dLbl>
              <c:idx val="93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0-4630-4212-8D7D-B9F353EE283F}"/>
                </c:ext>
              </c:extLst>
            </c:dLbl>
            <c:dLbl>
              <c:idx val="93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1-4630-4212-8D7D-B9F353EE283F}"/>
                </c:ext>
              </c:extLst>
            </c:dLbl>
            <c:dLbl>
              <c:idx val="93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2-4630-4212-8D7D-B9F353EE283F}"/>
                </c:ext>
              </c:extLst>
            </c:dLbl>
            <c:dLbl>
              <c:idx val="93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3-4630-4212-8D7D-B9F353EE283F}"/>
                </c:ext>
              </c:extLst>
            </c:dLbl>
            <c:dLbl>
              <c:idx val="93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4-4630-4212-8D7D-B9F353EE283F}"/>
                </c:ext>
              </c:extLst>
            </c:dLbl>
            <c:dLbl>
              <c:idx val="93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5-4630-4212-8D7D-B9F353EE283F}"/>
                </c:ext>
              </c:extLst>
            </c:dLbl>
            <c:dLbl>
              <c:idx val="93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6-4630-4212-8D7D-B9F353EE283F}"/>
                </c:ext>
              </c:extLst>
            </c:dLbl>
            <c:dLbl>
              <c:idx val="93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7-4630-4212-8D7D-B9F353EE283F}"/>
                </c:ext>
              </c:extLst>
            </c:dLbl>
            <c:dLbl>
              <c:idx val="93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8-4630-4212-8D7D-B9F353EE283F}"/>
                </c:ext>
              </c:extLst>
            </c:dLbl>
            <c:dLbl>
              <c:idx val="93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9-4630-4212-8D7D-B9F353EE283F}"/>
                </c:ext>
              </c:extLst>
            </c:dLbl>
            <c:dLbl>
              <c:idx val="93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A-4630-4212-8D7D-B9F353EE283F}"/>
                </c:ext>
              </c:extLst>
            </c:dLbl>
            <c:dLbl>
              <c:idx val="93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B-4630-4212-8D7D-B9F353EE283F}"/>
                </c:ext>
              </c:extLst>
            </c:dLbl>
            <c:dLbl>
              <c:idx val="93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C-4630-4212-8D7D-B9F353EE283F}"/>
                </c:ext>
              </c:extLst>
            </c:dLbl>
            <c:dLbl>
              <c:idx val="93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D-4630-4212-8D7D-B9F353EE283F}"/>
                </c:ext>
              </c:extLst>
            </c:dLbl>
            <c:dLbl>
              <c:idx val="93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E-4630-4212-8D7D-B9F353EE283F}"/>
                </c:ext>
              </c:extLst>
            </c:dLbl>
            <c:dLbl>
              <c:idx val="93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F-4630-4212-8D7D-B9F353EE283F}"/>
                </c:ext>
              </c:extLst>
            </c:dLbl>
            <c:dLbl>
              <c:idx val="93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0-4630-4212-8D7D-B9F353EE283F}"/>
                </c:ext>
              </c:extLst>
            </c:dLbl>
            <c:dLbl>
              <c:idx val="93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1-4630-4212-8D7D-B9F353EE283F}"/>
                </c:ext>
              </c:extLst>
            </c:dLbl>
            <c:dLbl>
              <c:idx val="93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2-4630-4212-8D7D-B9F353EE283F}"/>
                </c:ext>
              </c:extLst>
            </c:dLbl>
            <c:dLbl>
              <c:idx val="93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3-4630-4212-8D7D-B9F353EE283F}"/>
                </c:ext>
              </c:extLst>
            </c:dLbl>
            <c:dLbl>
              <c:idx val="93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4-4630-4212-8D7D-B9F353EE283F}"/>
                </c:ext>
              </c:extLst>
            </c:dLbl>
            <c:dLbl>
              <c:idx val="93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5-4630-4212-8D7D-B9F353EE283F}"/>
                </c:ext>
              </c:extLst>
            </c:dLbl>
            <c:dLbl>
              <c:idx val="93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6-4630-4212-8D7D-B9F353EE283F}"/>
                </c:ext>
              </c:extLst>
            </c:dLbl>
            <c:dLbl>
              <c:idx val="93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7-4630-4212-8D7D-B9F353EE283F}"/>
                </c:ext>
              </c:extLst>
            </c:dLbl>
            <c:dLbl>
              <c:idx val="93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8-4630-4212-8D7D-B9F353EE283F}"/>
                </c:ext>
              </c:extLst>
            </c:dLbl>
            <c:dLbl>
              <c:idx val="93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9-4630-4212-8D7D-B9F353EE283F}"/>
                </c:ext>
              </c:extLst>
            </c:dLbl>
            <c:dLbl>
              <c:idx val="93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A-4630-4212-8D7D-B9F353EE283F}"/>
                </c:ext>
              </c:extLst>
            </c:dLbl>
            <c:dLbl>
              <c:idx val="93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B-4630-4212-8D7D-B9F353EE283F}"/>
                </c:ext>
              </c:extLst>
            </c:dLbl>
            <c:dLbl>
              <c:idx val="93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C-4630-4212-8D7D-B9F353EE283F}"/>
                </c:ext>
              </c:extLst>
            </c:dLbl>
            <c:dLbl>
              <c:idx val="93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D-4630-4212-8D7D-B9F353EE283F}"/>
                </c:ext>
              </c:extLst>
            </c:dLbl>
            <c:dLbl>
              <c:idx val="93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E-4630-4212-8D7D-B9F353EE283F}"/>
                </c:ext>
              </c:extLst>
            </c:dLbl>
            <c:dLbl>
              <c:idx val="93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F-4630-4212-8D7D-B9F353EE283F}"/>
                </c:ext>
              </c:extLst>
            </c:dLbl>
            <c:dLbl>
              <c:idx val="93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0-4630-4212-8D7D-B9F353EE283F}"/>
                </c:ext>
              </c:extLst>
            </c:dLbl>
            <c:dLbl>
              <c:idx val="93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1-4630-4212-8D7D-B9F353EE283F}"/>
                </c:ext>
              </c:extLst>
            </c:dLbl>
            <c:dLbl>
              <c:idx val="93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2-4630-4212-8D7D-B9F353EE283F}"/>
                </c:ext>
              </c:extLst>
            </c:dLbl>
            <c:dLbl>
              <c:idx val="93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3-4630-4212-8D7D-B9F353EE283F}"/>
                </c:ext>
              </c:extLst>
            </c:dLbl>
            <c:dLbl>
              <c:idx val="93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4-4630-4212-8D7D-B9F353EE283F}"/>
                </c:ext>
              </c:extLst>
            </c:dLbl>
            <c:dLbl>
              <c:idx val="93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5-4630-4212-8D7D-B9F353EE283F}"/>
                </c:ext>
              </c:extLst>
            </c:dLbl>
            <c:dLbl>
              <c:idx val="93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6-4630-4212-8D7D-B9F353EE283F}"/>
                </c:ext>
              </c:extLst>
            </c:dLbl>
            <c:dLbl>
              <c:idx val="93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7-4630-4212-8D7D-B9F353EE283F}"/>
                </c:ext>
              </c:extLst>
            </c:dLbl>
            <c:dLbl>
              <c:idx val="93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8-4630-4212-8D7D-B9F353EE283F}"/>
                </c:ext>
              </c:extLst>
            </c:dLbl>
            <c:dLbl>
              <c:idx val="93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9-4630-4212-8D7D-B9F353EE283F}"/>
                </c:ext>
              </c:extLst>
            </c:dLbl>
            <c:dLbl>
              <c:idx val="93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A-4630-4212-8D7D-B9F353EE283F}"/>
                </c:ext>
              </c:extLst>
            </c:dLbl>
            <c:dLbl>
              <c:idx val="93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B-4630-4212-8D7D-B9F353EE283F}"/>
                </c:ext>
              </c:extLst>
            </c:dLbl>
            <c:dLbl>
              <c:idx val="93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C-4630-4212-8D7D-B9F353EE283F}"/>
                </c:ext>
              </c:extLst>
            </c:dLbl>
            <c:dLbl>
              <c:idx val="93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D-4630-4212-8D7D-B9F353EE283F}"/>
                </c:ext>
              </c:extLst>
            </c:dLbl>
            <c:dLbl>
              <c:idx val="93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E-4630-4212-8D7D-B9F353EE283F}"/>
                </c:ext>
              </c:extLst>
            </c:dLbl>
            <c:dLbl>
              <c:idx val="93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F-4630-4212-8D7D-B9F353EE283F}"/>
                </c:ext>
              </c:extLst>
            </c:dLbl>
            <c:dLbl>
              <c:idx val="93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0-4630-4212-8D7D-B9F353EE283F}"/>
                </c:ext>
              </c:extLst>
            </c:dLbl>
            <c:dLbl>
              <c:idx val="93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1-4630-4212-8D7D-B9F353EE283F}"/>
                </c:ext>
              </c:extLst>
            </c:dLbl>
            <c:dLbl>
              <c:idx val="93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2-4630-4212-8D7D-B9F353EE283F}"/>
                </c:ext>
              </c:extLst>
            </c:dLbl>
            <c:dLbl>
              <c:idx val="93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3-4630-4212-8D7D-B9F353EE283F}"/>
                </c:ext>
              </c:extLst>
            </c:dLbl>
            <c:dLbl>
              <c:idx val="93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4-4630-4212-8D7D-B9F353EE283F}"/>
                </c:ext>
              </c:extLst>
            </c:dLbl>
            <c:dLbl>
              <c:idx val="93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5-4630-4212-8D7D-B9F353EE283F}"/>
                </c:ext>
              </c:extLst>
            </c:dLbl>
            <c:dLbl>
              <c:idx val="93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6-4630-4212-8D7D-B9F353EE283F}"/>
                </c:ext>
              </c:extLst>
            </c:dLbl>
            <c:dLbl>
              <c:idx val="93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7-4630-4212-8D7D-B9F353EE283F}"/>
                </c:ext>
              </c:extLst>
            </c:dLbl>
            <c:dLbl>
              <c:idx val="93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8-4630-4212-8D7D-B9F353EE283F}"/>
                </c:ext>
              </c:extLst>
            </c:dLbl>
            <c:dLbl>
              <c:idx val="93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9-4630-4212-8D7D-B9F353EE283F}"/>
                </c:ext>
              </c:extLst>
            </c:dLbl>
            <c:dLbl>
              <c:idx val="93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A-4630-4212-8D7D-B9F353EE283F}"/>
                </c:ext>
              </c:extLst>
            </c:dLbl>
            <c:dLbl>
              <c:idx val="93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B-4630-4212-8D7D-B9F353EE283F}"/>
                </c:ext>
              </c:extLst>
            </c:dLbl>
            <c:dLbl>
              <c:idx val="93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C-4630-4212-8D7D-B9F353EE283F}"/>
                </c:ext>
              </c:extLst>
            </c:dLbl>
            <c:dLbl>
              <c:idx val="93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D-4630-4212-8D7D-B9F353EE283F}"/>
                </c:ext>
              </c:extLst>
            </c:dLbl>
            <c:dLbl>
              <c:idx val="93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E-4630-4212-8D7D-B9F353EE283F}"/>
                </c:ext>
              </c:extLst>
            </c:dLbl>
            <c:dLbl>
              <c:idx val="93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F-4630-4212-8D7D-B9F353EE283F}"/>
                </c:ext>
              </c:extLst>
            </c:dLbl>
            <c:dLbl>
              <c:idx val="93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0-4630-4212-8D7D-B9F353EE283F}"/>
                </c:ext>
              </c:extLst>
            </c:dLbl>
            <c:dLbl>
              <c:idx val="93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1-4630-4212-8D7D-B9F353EE283F}"/>
                </c:ext>
              </c:extLst>
            </c:dLbl>
            <c:dLbl>
              <c:idx val="93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2-4630-4212-8D7D-B9F353EE283F}"/>
                </c:ext>
              </c:extLst>
            </c:dLbl>
            <c:dLbl>
              <c:idx val="93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3-4630-4212-8D7D-B9F353EE283F}"/>
                </c:ext>
              </c:extLst>
            </c:dLbl>
            <c:dLbl>
              <c:idx val="93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4-4630-4212-8D7D-B9F353EE283F}"/>
                </c:ext>
              </c:extLst>
            </c:dLbl>
            <c:dLbl>
              <c:idx val="93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5-4630-4212-8D7D-B9F353EE283F}"/>
                </c:ext>
              </c:extLst>
            </c:dLbl>
            <c:dLbl>
              <c:idx val="93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6-4630-4212-8D7D-B9F353EE283F}"/>
                </c:ext>
              </c:extLst>
            </c:dLbl>
            <c:dLbl>
              <c:idx val="93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7-4630-4212-8D7D-B9F353EE283F}"/>
                </c:ext>
              </c:extLst>
            </c:dLbl>
            <c:dLbl>
              <c:idx val="93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8-4630-4212-8D7D-B9F353EE283F}"/>
                </c:ext>
              </c:extLst>
            </c:dLbl>
            <c:dLbl>
              <c:idx val="93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9-4630-4212-8D7D-B9F353EE283F}"/>
                </c:ext>
              </c:extLst>
            </c:dLbl>
            <c:dLbl>
              <c:idx val="93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A-4630-4212-8D7D-B9F353EE283F}"/>
                </c:ext>
              </c:extLst>
            </c:dLbl>
            <c:dLbl>
              <c:idx val="93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B-4630-4212-8D7D-B9F353EE283F}"/>
                </c:ext>
              </c:extLst>
            </c:dLbl>
            <c:dLbl>
              <c:idx val="93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C-4630-4212-8D7D-B9F353EE283F}"/>
                </c:ext>
              </c:extLst>
            </c:dLbl>
            <c:dLbl>
              <c:idx val="93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D-4630-4212-8D7D-B9F353EE283F}"/>
                </c:ext>
              </c:extLst>
            </c:dLbl>
            <c:dLbl>
              <c:idx val="93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E-4630-4212-8D7D-B9F353EE283F}"/>
                </c:ext>
              </c:extLst>
            </c:dLbl>
            <c:dLbl>
              <c:idx val="93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F-4630-4212-8D7D-B9F353EE283F}"/>
                </c:ext>
              </c:extLst>
            </c:dLbl>
            <c:dLbl>
              <c:idx val="93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0-4630-4212-8D7D-B9F353EE283F}"/>
                </c:ext>
              </c:extLst>
            </c:dLbl>
            <c:dLbl>
              <c:idx val="93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1-4630-4212-8D7D-B9F353EE283F}"/>
                </c:ext>
              </c:extLst>
            </c:dLbl>
            <c:dLbl>
              <c:idx val="93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2-4630-4212-8D7D-B9F353EE283F}"/>
                </c:ext>
              </c:extLst>
            </c:dLbl>
            <c:dLbl>
              <c:idx val="93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3-4630-4212-8D7D-B9F353EE283F}"/>
                </c:ext>
              </c:extLst>
            </c:dLbl>
            <c:dLbl>
              <c:idx val="93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4-4630-4212-8D7D-B9F353EE283F}"/>
                </c:ext>
              </c:extLst>
            </c:dLbl>
            <c:dLbl>
              <c:idx val="93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5-4630-4212-8D7D-B9F353EE283F}"/>
                </c:ext>
              </c:extLst>
            </c:dLbl>
            <c:dLbl>
              <c:idx val="93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6-4630-4212-8D7D-B9F353EE283F}"/>
                </c:ext>
              </c:extLst>
            </c:dLbl>
            <c:dLbl>
              <c:idx val="93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7-4630-4212-8D7D-B9F353EE283F}"/>
                </c:ext>
              </c:extLst>
            </c:dLbl>
            <c:dLbl>
              <c:idx val="93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8-4630-4212-8D7D-B9F353EE283F}"/>
                </c:ext>
              </c:extLst>
            </c:dLbl>
            <c:dLbl>
              <c:idx val="94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9-4630-4212-8D7D-B9F353EE283F}"/>
                </c:ext>
              </c:extLst>
            </c:dLbl>
            <c:dLbl>
              <c:idx val="94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A-4630-4212-8D7D-B9F353EE283F}"/>
                </c:ext>
              </c:extLst>
            </c:dLbl>
            <c:dLbl>
              <c:idx val="94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B-4630-4212-8D7D-B9F353EE283F}"/>
                </c:ext>
              </c:extLst>
            </c:dLbl>
            <c:dLbl>
              <c:idx val="94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C-4630-4212-8D7D-B9F353EE283F}"/>
                </c:ext>
              </c:extLst>
            </c:dLbl>
            <c:dLbl>
              <c:idx val="94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D-4630-4212-8D7D-B9F353EE283F}"/>
                </c:ext>
              </c:extLst>
            </c:dLbl>
            <c:dLbl>
              <c:idx val="94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E-4630-4212-8D7D-B9F353EE283F}"/>
                </c:ext>
              </c:extLst>
            </c:dLbl>
            <c:dLbl>
              <c:idx val="94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F-4630-4212-8D7D-B9F353EE283F}"/>
                </c:ext>
              </c:extLst>
            </c:dLbl>
            <c:dLbl>
              <c:idx val="94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0-4630-4212-8D7D-B9F353EE283F}"/>
                </c:ext>
              </c:extLst>
            </c:dLbl>
            <c:dLbl>
              <c:idx val="94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1-4630-4212-8D7D-B9F353EE283F}"/>
                </c:ext>
              </c:extLst>
            </c:dLbl>
            <c:dLbl>
              <c:idx val="94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2-4630-4212-8D7D-B9F353EE283F}"/>
                </c:ext>
              </c:extLst>
            </c:dLbl>
            <c:dLbl>
              <c:idx val="94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3-4630-4212-8D7D-B9F353EE283F}"/>
                </c:ext>
              </c:extLst>
            </c:dLbl>
            <c:dLbl>
              <c:idx val="94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4-4630-4212-8D7D-B9F353EE283F}"/>
                </c:ext>
              </c:extLst>
            </c:dLbl>
            <c:dLbl>
              <c:idx val="94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5-4630-4212-8D7D-B9F353EE283F}"/>
                </c:ext>
              </c:extLst>
            </c:dLbl>
            <c:dLbl>
              <c:idx val="94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6-4630-4212-8D7D-B9F353EE283F}"/>
                </c:ext>
              </c:extLst>
            </c:dLbl>
            <c:dLbl>
              <c:idx val="94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7-4630-4212-8D7D-B9F353EE283F}"/>
                </c:ext>
              </c:extLst>
            </c:dLbl>
            <c:dLbl>
              <c:idx val="94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8-4630-4212-8D7D-B9F353EE283F}"/>
                </c:ext>
              </c:extLst>
            </c:dLbl>
            <c:dLbl>
              <c:idx val="94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9-4630-4212-8D7D-B9F353EE283F}"/>
                </c:ext>
              </c:extLst>
            </c:dLbl>
            <c:dLbl>
              <c:idx val="94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A-4630-4212-8D7D-B9F353EE283F}"/>
                </c:ext>
              </c:extLst>
            </c:dLbl>
            <c:dLbl>
              <c:idx val="94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B-4630-4212-8D7D-B9F353EE283F}"/>
                </c:ext>
              </c:extLst>
            </c:dLbl>
            <c:dLbl>
              <c:idx val="94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C-4630-4212-8D7D-B9F353EE283F}"/>
                </c:ext>
              </c:extLst>
            </c:dLbl>
            <c:dLbl>
              <c:idx val="94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D-4630-4212-8D7D-B9F353EE283F}"/>
                </c:ext>
              </c:extLst>
            </c:dLbl>
            <c:dLbl>
              <c:idx val="94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E-4630-4212-8D7D-B9F353EE283F}"/>
                </c:ext>
              </c:extLst>
            </c:dLbl>
            <c:dLbl>
              <c:idx val="94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F-4630-4212-8D7D-B9F353EE283F}"/>
                </c:ext>
              </c:extLst>
            </c:dLbl>
            <c:dLbl>
              <c:idx val="94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0-4630-4212-8D7D-B9F353EE283F}"/>
                </c:ext>
              </c:extLst>
            </c:dLbl>
            <c:dLbl>
              <c:idx val="94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1-4630-4212-8D7D-B9F353EE283F}"/>
                </c:ext>
              </c:extLst>
            </c:dLbl>
            <c:dLbl>
              <c:idx val="94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2-4630-4212-8D7D-B9F353EE283F}"/>
                </c:ext>
              </c:extLst>
            </c:dLbl>
            <c:dLbl>
              <c:idx val="94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3-4630-4212-8D7D-B9F353EE283F}"/>
                </c:ext>
              </c:extLst>
            </c:dLbl>
            <c:dLbl>
              <c:idx val="94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4-4630-4212-8D7D-B9F353EE283F}"/>
                </c:ext>
              </c:extLst>
            </c:dLbl>
            <c:dLbl>
              <c:idx val="94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5-4630-4212-8D7D-B9F353EE283F}"/>
                </c:ext>
              </c:extLst>
            </c:dLbl>
            <c:dLbl>
              <c:idx val="94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6-4630-4212-8D7D-B9F353EE283F}"/>
                </c:ext>
              </c:extLst>
            </c:dLbl>
            <c:dLbl>
              <c:idx val="94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7-4630-4212-8D7D-B9F353EE283F}"/>
                </c:ext>
              </c:extLst>
            </c:dLbl>
            <c:dLbl>
              <c:idx val="94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8-4630-4212-8D7D-B9F353EE283F}"/>
                </c:ext>
              </c:extLst>
            </c:dLbl>
            <c:dLbl>
              <c:idx val="94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9-4630-4212-8D7D-B9F353EE283F}"/>
                </c:ext>
              </c:extLst>
            </c:dLbl>
            <c:dLbl>
              <c:idx val="94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A-4630-4212-8D7D-B9F353EE283F}"/>
                </c:ext>
              </c:extLst>
            </c:dLbl>
            <c:dLbl>
              <c:idx val="94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B-4630-4212-8D7D-B9F353EE283F}"/>
                </c:ext>
              </c:extLst>
            </c:dLbl>
            <c:dLbl>
              <c:idx val="94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C-4630-4212-8D7D-B9F353EE283F}"/>
                </c:ext>
              </c:extLst>
            </c:dLbl>
            <c:dLbl>
              <c:idx val="94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D-4630-4212-8D7D-B9F353EE283F}"/>
                </c:ext>
              </c:extLst>
            </c:dLbl>
            <c:dLbl>
              <c:idx val="94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E-4630-4212-8D7D-B9F353EE283F}"/>
                </c:ext>
              </c:extLst>
            </c:dLbl>
            <c:dLbl>
              <c:idx val="94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F-4630-4212-8D7D-B9F353EE283F}"/>
                </c:ext>
              </c:extLst>
            </c:dLbl>
            <c:dLbl>
              <c:idx val="94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0-4630-4212-8D7D-B9F353EE283F}"/>
                </c:ext>
              </c:extLst>
            </c:dLbl>
            <c:dLbl>
              <c:idx val="94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1-4630-4212-8D7D-B9F353EE283F}"/>
                </c:ext>
              </c:extLst>
            </c:dLbl>
            <c:dLbl>
              <c:idx val="94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2-4630-4212-8D7D-B9F353EE283F}"/>
                </c:ext>
              </c:extLst>
            </c:dLbl>
            <c:dLbl>
              <c:idx val="94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3-4630-4212-8D7D-B9F353EE283F}"/>
                </c:ext>
              </c:extLst>
            </c:dLbl>
            <c:dLbl>
              <c:idx val="94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4-4630-4212-8D7D-B9F353EE283F}"/>
                </c:ext>
              </c:extLst>
            </c:dLbl>
            <c:dLbl>
              <c:idx val="94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5-4630-4212-8D7D-B9F353EE283F}"/>
                </c:ext>
              </c:extLst>
            </c:dLbl>
            <c:dLbl>
              <c:idx val="94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6-4630-4212-8D7D-B9F353EE283F}"/>
                </c:ext>
              </c:extLst>
            </c:dLbl>
            <c:dLbl>
              <c:idx val="94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7-4630-4212-8D7D-B9F353EE283F}"/>
                </c:ext>
              </c:extLst>
            </c:dLbl>
            <c:dLbl>
              <c:idx val="94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8-4630-4212-8D7D-B9F353EE283F}"/>
                </c:ext>
              </c:extLst>
            </c:dLbl>
            <c:dLbl>
              <c:idx val="94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9-4630-4212-8D7D-B9F353EE283F}"/>
                </c:ext>
              </c:extLst>
            </c:dLbl>
            <c:dLbl>
              <c:idx val="94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A-4630-4212-8D7D-B9F353EE283F}"/>
                </c:ext>
              </c:extLst>
            </c:dLbl>
            <c:dLbl>
              <c:idx val="94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B-4630-4212-8D7D-B9F353EE283F}"/>
                </c:ext>
              </c:extLst>
            </c:dLbl>
            <c:dLbl>
              <c:idx val="94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C-4630-4212-8D7D-B9F353EE283F}"/>
                </c:ext>
              </c:extLst>
            </c:dLbl>
            <c:dLbl>
              <c:idx val="94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D-4630-4212-8D7D-B9F353EE283F}"/>
                </c:ext>
              </c:extLst>
            </c:dLbl>
            <c:dLbl>
              <c:idx val="94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E-4630-4212-8D7D-B9F353EE283F}"/>
                </c:ext>
              </c:extLst>
            </c:dLbl>
            <c:dLbl>
              <c:idx val="94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F-4630-4212-8D7D-B9F353EE283F}"/>
                </c:ext>
              </c:extLst>
            </c:dLbl>
            <c:dLbl>
              <c:idx val="94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0-4630-4212-8D7D-B9F353EE283F}"/>
                </c:ext>
              </c:extLst>
            </c:dLbl>
            <c:dLbl>
              <c:idx val="94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1-4630-4212-8D7D-B9F353EE283F}"/>
                </c:ext>
              </c:extLst>
            </c:dLbl>
            <c:dLbl>
              <c:idx val="94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2-4630-4212-8D7D-B9F353EE283F}"/>
                </c:ext>
              </c:extLst>
            </c:dLbl>
            <c:dLbl>
              <c:idx val="94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3-4630-4212-8D7D-B9F353EE283F}"/>
                </c:ext>
              </c:extLst>
            </c:dLbl>
            <c:dLbl>
              <c:idx val="94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4-4630-4212-8D7D-B9F353EE283F}"/>
                </c:ext>
              </c:extLst>
            </c:dLbl>
            <c:dLbl>
              <c:idx val="94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5-4630-4212-8D7D-B9F353EE283F}"/>
                </c:ext>
              </c:extLst>
            </c:dLbl>
            <c:dLbl>
              <c:idx val="94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6-4630-4212-8D7D-B9F353EE283F}"/>
                </c:ext>
              </c:extLst>
            </c:dLbl>
            <c:dLbl>
              <c:idx val="94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7-4630-4212-8D7D-B9F353EE283F}"/>
                </c:ext>
              </c:extLst>
            </c:dLbl>
            <c:dLbl>
              <c:idx val="94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8-4630-4212-8D7D-B9F353EE283F}"/>
                </c:ext>
              </c:extLst>
            </c:dLbl>
            <c:dLbl>
              <c:idx val="94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9-4630-4212-8D7D-B9F353EE283F}"/>
                </c:ext>
              </c:extLst>
            </c:dLbl>
            <c:dLbl>
              <c:idx val="94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A-4630-4212-8D7D-B9F353EE283F}"/>
                </c:ext>
              </c:extLst>
            </c:dLbl>
            <c:dLbl>
              <c:idx val="94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B-4630-4212-8D7D-B9F353EE283F}"/>
                </c:ext>
              </c:extLst>
            </c:dLbl>
            <c:dLbl>
              <c:idx val="94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C-4630-4212-8D7D-B9F353EE283F}"/>
                </c:ext>
              </c:extLst>
            </c:dLbl>
            <c:dLbl>
              <c:idx val="94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D-4630-4212-8D7D-B9F353EE283F}"/>
                </c:ext>
              </c:extLst>
            </c:dLbl>
            <c:dLbl>
              <c:idx val="94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E-4630-4212-8D7D-B9F353EE283F}"/>
                </c:ext>
              </c:extLst>
            </c:dLbl>
            <c:dLbl>
              <c:idx val="94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F-4630-4212-8D7D-B9F353EE283F}"/>
                </c:ext>
              </c:extLst>
            </c:dLbl>
            <c:dLbl>
              <c:idx val="94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0-4630-4212-8D7D-B9F353EE283F}"/>
                </c:ext>
              </c:extLst>
            </c:dLbl>
            <c:dLbl>
              <c:idx val="94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1-4630-4212-8D7D-B9F353EE283F}"/>
                </c:ext>
              </c:extLst>
            </c:dLbl>
            <c:dLbl>
              <c:idx val="94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2-4630-4212-8D7D-B9F353EE283F}"/>
                </c:ext>
              </c:extLst>
            </c:dLbl>
            <c:dLbl>
              <c:idx val="94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3-4630-4212-8D7D-B9F353EE283F}"/>
                </c:ext>
              </c:extLst>
            </c:dLbl>
            <c:dLbl>
              <c:idx val="94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4-4630-4212-8D7D-B9F353EE283F}"/>
                </c:ext>
              </c:extLst>
            </c:dLbl>
            <c:dLbl>
              <c:idx val="94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5-4630-4212-8D7D-B9F353EE283F}"/>
                </c:ext>
              </c:extLst>
            </c:dLbl>
            <c:dLbl>
              <c:idx val="94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6-4630-4212-8D7D-B9F353EE283F}"/>
                </c:ext>
              </c:extLst>
            </c:dLbl>
            <c:dLbl>
              <c:idx val="94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7-4630-4212-8D7D-B9F353EE283F}"/>
                </c:ext>
              </c:extLst>
            </c:dLbl>
            <c:dLbl>
              <c:idx val="94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8-4630-4212-8D7D-B9F353EE283F}"/>
                </c:ext>
              </c:extLst>
            </c:dLbl>
            <c:dLbl>
              <c:idx val="94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9-4630-4212-8D7D-B9F353EE283F}"/>
                </c:ext>
              </c:extLst>
            </c:dLbl>
            <c:dLbl>
              <c:idx val="94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A-4630-4212-8D7D-B9F353EE283F}"/>
                </c:ext>
              </c:extLst>
            </c:dLbl>
            <c:dLbl>
              <c:idx val="94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B-4630-4212-8D7D-B9F353EE283F}"/>
                </c:ext>
              </c:extLst>
            </c:dLbl>
            <c:dLbl>
              <c:idx val="94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C-4630-4212-8D7D-B9F353EE283F}"/>
                </c:ext>
              </c:extLst>
            </c:dLbl>
            <c:dLbl>
              <c:idx val="94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D-4630-4212-8D7D-B9F353EE283F}"/>
                </c:ext>
              </c:extLst>
            </c:dLbl>
            <c:dLbl>
              <c:idx val="94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E-4630-4212-8D7D-B9F353EE283F}"/>
                </c:ext>
              </c:extLst>
            </c:dLbl>
            <c:dLbl>
              <c:idx val="94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F-4630-4212-8D7D-B9F353EE283F}"/>
                </c:ext>
              </c:extLst>
            </c:dLbl>
            <c:dLbl>
              <c:idx val="94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0-4630-4212-8D7D-B9F353EE283F}"/>
                </c:ext>
              </c:extLst>
            </c:dLbl>
            <c:dLbl>
              <c:idx val="94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1-4630-4212-8D7D-B9F353EE283F}"/>
                </c:ext>
              </c:extLst>
            </c:dLbl>
            <c:dLbl>
              <c:idx val="94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2-4630-4212-8D7D-B9F353EE283F}"/>
                </c:ext>
              </c:extLst>
            </c:dLbl>
            <c:dLbl>
              <c:idx val="94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3-4630-4212-8D7D-B9F353EE283F}"/>
                </c:ext>
              </c:extLst>
            </c:dLbl>
            <c:dLbl>
              <c:idx val="94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4-4630-4212-8D7D-B9F353EE283F}"/>
                </c:ext>
              </c:extLst>
            </c:dLbl>
            <c:dLbl>
              <c:idx val="94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5-4630-4212-8D7D-B9F353EE283F}"/>
                </c:ext>
              </c:extLst>
            </c:dLbl>
            <c:dLbl>
              <c:idx val="94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6-4630-4212-8D7D-B9F353EE283F}"/>
                </c:ext>
              </c:extLst>
            </c:dLbl>
            <c:dLbl>
              <c:idx val="94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7-4630-4212-8D7D-B9F353EE283F}"/>
                </c:ext>
              </c:extLst>
            </c:dLbl>
            <c:dLbl>
              <c:idx val="94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8-4630-4212-8D7D-B9F353EE283F}"/>
                </c:ext>
              </c:extLst>
            </c:dLbl>
            <c:dLbl>
              <c:idx val="94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9-4630-4212-8D7D-B9F353EE283F}"/>
                </c:ext>
              </c:extLst>
            </c:dLbl>
            <c:dLbl>
              <c:idx val="94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A-4630-4212-8D7D-B9F353EE283F}"/>
                </c:ext>
              </c:extLst>
            </c:dLbl>
            <c:dLbl>
              <c:idx val="94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B-4630-4212-8D7D-B9F353EE283F}"/>
                </c:ext>
              </c:extLst>
            </c:dLbl>
            <c:dLbl>
              <c:idx val="94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C-4630-4212-8D7D-B9F353EE283F}"/>
                </c:ext>
              </c:extLst>
            </c:dLbl>
            <c:dLbl>
              <c:idx val="95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D-4630-4212-8D7D-B9F353EE283F}"/>
                </c:ext>
              </c:extLst>
            </c:dLbl>
            <c:dLbl>
              <c:idx val="95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E-4630-4212-8D7D-B9F353EE283F}"/>
                </c:ext>
              </c:extLst>
            </c:dLbl>
            <c:dLbl>
              <c:idx val="95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F-4630-4212-8D7D-B9F353EE283F}"/>
                </c:ext>
              </c:extLst>
            </c:dLbl>
            <c:dLbl>
              <c:idx val="95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0-4630-4212-8D7D-B9F353EE283F}"/>
                </c:ext>
              </c:extLst>
            </c:dLbl>
            <c:dLbl>
              <c:idx val="95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1-4630-4212-8D7D-B9F353EE283F}"/>
                </c:ext>
              </c:extLst>
            </c:dLbl>
            <c:dLbl>
              <c:idx val="95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2-4630-4212-8D7D-B9F353EE283F}"/>
                </c:ext>
              </c:extLst>
            </c:dLbl>
            <c:dLbl>
              <c:idx val="95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3-4630-4212-8D7D-B9F353EE283F}"/>
                </c:ext>
              </c:extLst>
            </c:dLbl>
            <c:dLbl>
              <c:idx val="95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4-4630-4212-8D7D-B9F353EE283F}"/>
                </c:ext>
              </c:extLst>
            </c:dLbl>
            <c:dLbl>
              <c:idx val="95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5-4630-4212-8D7D-B9F353EE283F}"/>
                </c:ext>
              </c:extLst>
            </c:dLbl>
            <c:dLbl>
              <c:idx val="95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6-4630-4212-8D7D-B9F353EE283F}"/>
                </c:ext>
              </c:extLst>
            </c:dLbl>
            <c:dLbl>
              <c:idx val="95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7-4630-4212-8D7D-B9F353EE283F}"/>
                </c:ext>
              </c:extLst>
            </c:dLbl>
            <c:dLbl>
              <c:idx val="95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8-4630-4212-8D7D-B9F353EE283F}"/>
                </c:ext>
              </c:extLst>
            </c:dLbl>
            <c:dLbl>
              <c:idx val="95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9-4630-4212-8D7D-B9F353EE283F}"/>
                </c:ext>
              </c:extLst>
            </c:dLbl>
            <c:dLbl>
              <c:idx val="95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A-4630-4212-8D7D-B9F353EE283F}"/>
                </c:ext>
              </c:extLst>
            </c:dLbl>
            <c:dLbl>
              <c:idx val="95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B-4630-4212-8D7D-B9F353EE283F}"/>
                </c:ext>
              </c:extLst>
            </c:dLbl>
            <c:dLbl>
              <c:idx val="95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C-4630-4212-8D7D-B9F353EE283F}"/>
                </c:ext>
              </c:extLst>
            </c:dLbl>
            <c:dLbl>
              <c:idx val="95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D-4630-4212-8D7D-B9F353EE283F}"/>
                </c:ext>
              </c:extLst>
            </c:dLbl>
            <c:dLbl>
              <c:idx val="95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E-4630-4212-8D7D-B9F353EE283F}"/>
                </c:ext>
              </c:extLst>
            </c:dLbl>
            <c:dLbl>
              <c:idx val="95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F-4630-4212-8D7D-B9F353EE283F}"/>
                </c:ext>
              </c:extLst>
            </c:dLbl>
            <c:dLbl>
              <c:idx val="95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0-4630-4212-8D7D-B9F353EE283F}"/>
                </c:ext>
              </c:extLst>
            </c:dLbl>
            <c:dLbl>
              <c:idx val="95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1-4630-4212-8D7D-B9F353EE283F}"/>
                </c:ext>
              </c:extLst>
            </c:dLbl>
            <c:dLbl>
              <c:idx val="95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2-4630-4212-8D7D-B9F353EE283F}"/>
                </c:ext>
              </c:extLst>
            </c:dLbl>
            <c:dLbl>
              <c:idx val="95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3-4630-4212-8D7D-B9F353EE283F}"/>
                </c:ext>
              </c:extLst>
            </c:dLbl>
            <c:dLbl>
              <c:idx val="95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4-4630-4212-8D7D-B9F353EE283F}"/>
                </c:ext>
              </c:extLst>
            </c:dLbl>
            <c:dLbl>
              <c:idx val="95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5-4630-4212-8D7D-B9F353EE283F}"/>
                </c:ext>
              </c:extLst>
            </c:dLbl>
            <c:dLbl>
              <c:idx val="95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6-4630-4212-8D7D-B9F353EE283F}"/>
                </c:ext>
              </c:extLst>
            </c:dLbl>
            <c:dLbl>
              <c:idx val="95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7-4630-4212-8D7D-B9F353EE283F}"/>
                </c:ext>
              </c:extLst>
            </c:dLbl>
            <c:dLbl>
              <c:idx val="95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8-4630-4212-8D7D-B9F353EE283F}"/>
                </c:ext>
              </c:extLst>
            </c:dLbl>
            <c:dLbl>
              <c:idx val="95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9-4630-4212-8D7D-B9F353EE283F}"/>
                </c:ext>
              </c:extLst>
            </c:dLbl>
            <c:dLbl>
              <c:idx val="95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A-4630-4212-8D7D-B9F353EE283F}"/>
                </c:ext>
              </c:extLst>
            </c:dLbl>
            <c:dLbl>
              <c:idx val="95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B-4630-4212-8D7D-B9F353EE283F}"/>
                </c:ext>
              </c:extLst>
            </c:dLbl>
            <c:dLbl>
              <c:idx val="95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C-4630-4212-8D7D-B9F353EE283F}"/>
                </c:ext>
              </c:extLst>
            </c:dLbl>
            <c:dLbl>
              <c:idx val="95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D-4630-4212-8D7D-B9F353EE283F}"/>
                </c:ext>
              </c:extLst>
            </c:dLbl>
            <c:dLbl>
              <c:idx val="95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E-4630-4212-8D7D-B9F353EE283F}"/>
                </c:ext>
              </c:extLst>
            </c:dLbl>
            <c:dLbl>
              <c:idx val="95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F-4630-4212-8D7D-B9F353EE283F}"/>
                </c:ext>
              </c:extLst>
            </c:dLbl>
            <c:dLbl>
              <c:idx val="95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0-4630-4212-8D7D-B9F353EE283F}"/>
                </c:ext>
              </c:extLst>
            </c:dLbl>
            <c:dLbl>
              <c:idx val="95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1-4630-4212-8D7D-B9F353EE283F}"/>
                </c:ext>
              </c:extLst>
            </c:dLbl>
            <c:dLbl>
              <c:idx val="95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2-4630-4212-8D7D-B9F353EE283F}"/>
                </c:ext>
              </c:extLst>
            </c:dLbl>
            <c:dLbl>
              <c:idx val="95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3-4630-4212-8D7D-B9F353EE283F}"/>
                </c:ext>
              </c:extLst>
            </c:dLbl>
            <c:dLbl>
              <c:idx val="95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4-4630-4212-8D7D-B9F353EE283F}"/>
                </c:ext>
              </c:extLst>
            </c:dLbl>
            <c:dLbl>
              <c:idx val="95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5-4630-4212-8D7D-B9F353EE283F}"/>
                </c:ext>
              </c:extLst>
            </c:dLbl>
            <c:dLbl>
              <c:idx val="95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6-4630-4212-8D7D-B9F353EE283F}"/>
                </c:ext>
              </c:extLst>
            </c:dLbl>
            <c:dLbl>
              <c:idx val="95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7-4630-4212-8D7D-B9F353EE283F}"/>
                </c:ext>
              </c:extLst>
            </c:dLbl>
            <c:dLbl>
              <c:idx val="95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8-4630-4212-8D7D-B9F353EE283F}"/>
                </c:ext>
              </c:extLst>
            </c:dLbl>
            <c:dLbl>
              <c:idx val="95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9-4630-4212-8D7D-B9F353EE283F}"/>
                </c:ext>
              </c:extLst>
            </c:dLbl>
            <c:dLbl>
              <c:idx val="95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A-4630-4212-8D7D-B9F353EE283F}"/>
                </c:ext>
              </c:extLst>
            </c:dLbl>
            <c:dLbl>
              <c:idx val="95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B-4630-4212-8D7D-B9F353EE283F}"/>
                </c:ext>
              </c:extLst>
            </c:dLbl>
            <c:dLbl>
              <c:idx val="95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C-4630-4212-8D7D-B9F353EE283F}"/>
                </c:ext>
              </c:extLst>
            </c:dLbl>
            <c:dLbl>
              <c:idx val="95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D-4630-4212-8D7D-B9F353EE283F}"/>
                </c:ext>
              </c:extLst>
            </c:dLbl>
            <c:dLbl>
              <c:idx val="95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E-4630-4212-8D7D-B9F353EE283F}"/>
                </c:ext>
              </c:extLst>
            </c:dLbl>
            <c:dLbl>
              <c:idx val="95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F-4630-4212-8D7D-B9F353EE283F}"/>
                </c:ext>
              </c:extLst>
            </c:dLbl>
            <c:dLbl>
              <c:idx val="95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0-4630-4212-8D7D-B9F353EE283F}"/>
                </c:ext>
              </c:extLst>
            </c:dLbl>
            <c:dLbl>
              <c:idx val="95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1-4630-4212-8D7D-B9F353EE283F}"/>
                </c:ext>
              </c:extLst>
            </c:dLbl>
            <c:dLbl>
              <c:idx val="95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2-4630-4212-8D7D-B9F353EE283F}"/>
                </c:ext>
              </c:extLst>
            </c:dLbl>
            <c:dLbl>
              <c:idx val="95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3-4630-4212-8D7D-B9F353EE283F}"/>
                </c:ext>
              </c:extLst>
            </c:dLbl>
            <c:dLbl>
              <c:idx val="95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4-4630-4212-8D7D-B9F353EE283F}"/>
                </c:ext>
              </c:extLst>
            </c:dLbl>
            <c:dLbl>
              <c:idx val="95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5-4630-4212-8D7D-B9F353EE283F}"/>
                </c:ext>
              </c:extLst>
            </c:dLbl>
            <c:dLbl>
              <c:idx val="95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6-4630-4212-8D7D-B9F353EE283F}"/>
                </c:ext>
              </c:extLst>
            </c:dLbl>
            <c:dLbl>
              <c:idx val="95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7-4630-4212-8D7D-B9F353EE283F}"/>
                </c:ext>
              </c:extLst>
            </c:dLbl>
            <c:dLbl>
              <c:idx val="95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8-4630-4212-8D7D-B9F353EE283F}"/>
                </c:ext>
              </c:extLst>
            </c:dLbl>
            <c:dLbl>
              <c:idx val="95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9-4630-4212-8D7D-B9F353EE283F}"/>
                </c:ext>
              </c:extLst>
            </c:dLbl>
            <c:dLbl>
              <c:idx val="95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A-4630-4212-8D7D-B9F353EE283F}"/>
                </c:ext>
              </c:extLst>
            </c:dLbl>
            <c:dLbl>
              <c:idx val="95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B-4630-4212-8D7D-B9F353EE283F}"/>
                </c:ext>
              </c:extLst>
            </c:dLbl>
            <c:dLbl>
              <c:idx val="95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C-4630-4212-8D7D-B9F353EE283F}"/>
                </c:ext>
              </c:extLst>
            </c:dLbl>
            <c:dLbl>
              <c:idx val="95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D-4630-4212-8D7D-B9F353EE283F}"/>
                </c:ext>
              </c:extLst>
            </c:dLbl>
            <c:dLbl>
              <c:idx val="95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E-4630-4212-8D7D-B9F353EE283F}"/>
                </c:ext>
              </c:extLst>
            </c:dLbl>
            <c:dLbl>
              <c:idx val="95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F-4630-4212-8D7D-B9F353EE283F}"/>
                </c:ext>
              </c:extLst>
            </c:dLbl>
            <c:dLbl>
              <c:idx val="95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0-4630-4212-8D7D-B9F353EE283F}"/>
                </c:ext>
              </c:extLst>
            </c:dLbl>
            <c:dLbl>
              <c:idx val="95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1-4630-4212-8D7D-B9F353EE283F}"/>
                </c:ext>
              </c:extLst>
            </c:dLbl>
            <c:dLbl>
              <c:idx val="95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2-4630-4212-8D7D-B9F353EE283F}"/>
                </c:ext>
              </c:extLst>
            </c:dLbl>
            <c:dLbl>
              <c:idx val="95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3-4630-4212-8D7D-B9F353EE283F}"/>
                </c:ext>
              </c:extLst>
            </c:dLbl>
            <c:dLbl>
              <c:idx val="95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4-4630-4212-8D7D-B9F353EE283F}"/>
                </c:ext>
              </c:extLst>
            </c:dLbl>
            <c:dLbl>
              <c:idx val="95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5-4630-4212-8D7D-B9F353EE283F}"/>
                </c:ext>
              </c:extLst>
            </c:dLbl>
            <c:dLbl>
              <c:idx val="95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6-4630-4212-8D7D-B9F353EE283F}"/>
                </c:ext>
              </c:extLst>
            </c:dLbl>
            <c:dLbl>
              <c:idx val="95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7-4630-4212-8D7D-B9F353EE283F}"/>
                </c:ext>
              </c:extLst>
            </c:dLbl>
            <c:dLbl>
              <c:idx val="95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8-4630-4212-8D7D-B9F353EE283F}"/>
                </c:ext>
              </c:extLst>
            </c:dLbl>
            <c:dLbl>
              <c:idx val="95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9-4630-4212-8D7D-B9F353EE283F}"/>
                </c:ext>
              </c:extLst>
            </c:dLbl>
            <c:dLbl>
              <c:idx val="95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A-4630-4212-8D7D-B9F353EE283F}"/>
                </c:ext>
              </c:extLst>
            </c:dLbl>
            <c:dLbl>
              <c:idx val="95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B-4630-4212-8D7D-B9F353EE283F}"/>
                </c:ext>
              </c:extLst>
            </c:dLbl>
            <c:dLbl>
              <c:idx val="95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C-4630-4212-8D7D-B9F353EE283F}"/>
                </c:ext>
              </c:extLst>
            </c:dLbl>
            <c:dLbl>
              <c:idx val="95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D-4630-4212-8D7D-B9F353EE283F}"/>
                </c:ext>
              </c:extLst>
            </c:dLbl>
            <c:dLbl>
              <c:idx val="95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E-4630-4212-8D7D-B9F353EE283F}"/>
                </c:ext>
              </c:extLst>
            </c:dLbl>
            <c:dLbl>
              <c:idx val="95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F-4630-4212-8D7D-B9F353EE283F}"/>
                </c:ext>
              </c:extLst>
            </c:dLbl>
            <c:dLbl>
              <c:idx val="95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0-4630-4212-8D7D-B9F353EE283F}"/>
                </c:ext>
              </c:extLst>
            </c:dLbl>
            <c:dLbl>
              <c:idx val="95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1-4630-4212-8D7D-B9F353EE283F}"/>
                </c:ext>
              </c:extLst>
            </c:dLbl>
            <c:dLbl>
              <c:idx val="95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2-4630-4212-8D7D-B9F353EE283F}"/>
                </c:ext>
              </c:extLst>
            </c:dLbl>
            <c:dLbl>
              <c:idx val="95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3-4630-4212-8D7D-B9F353EE283F}"/>
                </c:ext>
              </c:extLst>
            </c:dLbl>
            <c:dLbl>
              <c:idx val="95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4-4630-4212-8D7D-B9F353EE283F}"/>
                </c:ext>
              </c:extLst>
            </c:dLbl>
            <c:dLbl>
              <c:idx val="95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5-4630-4212-8D7D-B9F353EE283F}"/>
                </c:ext>
              </c:extLst>
            </c:dLbl>
            <c:dLbl>
              <c:idx val="95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6-4630-4212-8D7D-B9F353EE283F}"/>
                </c:ext>
              </c:extLst>
            </c:dLbl>
            <c:dLbl>
              <c:idx val="95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7-4630-4212-8D7D-B9F353EE283F}"/>
                </c:ext>
              </c:extLst>
            </c:dLbl>
            <c:dLbl>
              <c:idx val="95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8-4630-4212-8D7D-B9F353EE283F}"/>
                </c:ext>
              </c:extLst>
            </c:dLbl>
            <c:dLbl>
              <c:idx val="95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9-4630-4212-8D7D-B9F353EE283F}"/>
                </c:ext>
              </c:extLst>
            </c:dLbl>
            <c:dLbl>
              <c:idx val="95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A-4630-4212-8D7D-B9F353EE283F}"/>
                </c:ext>
              </c:extLst>
            </c:dLbl>
            <c:dLbl>
              <c:idx val="95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B-4630-4212-8D7D-B9F353EE283F}"/>
                </c:ext>
              </c:extLst>
            </c:dLbl>
            <c:dLbl>
              <c:idx val="95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C-4630-4212-8D7D-B9F353EE283F}"/>
                </c:ext>
              </c:extLst>
            </c:dLbl>
            <c:dLbl>
              <c:idx val="95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D-4630-4212-8D7D-B9F353EE283F}"/>
                </c:ext>
              </c:extLst>
            </c:dLbl>
            <c:dLbl>
              <c:idx val="95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E-4630-4212-8D7D-B9F353EE283F}"/>
                </c:ext>
              </c:extLst>
            </c:dLbl>
            <c:dLbl>
              <c:idx val="95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F-4630-4212-8D7D-B9F353EE283F}"/>
                </c:ext>
              </c:extLst>
            </c:dLbl>
            <c:dLbl>
              <c:idx val="95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0-4630-4212-8D7D-B9F353EE283F}"/>
                </c:ext>
              </c:extLst>
            </c:dLbl>
            <c:dLbl>
              <c:idx val="96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1-4630-4212-8D7D-B9F353EE283F}"/>
                </c:ext>
              </c:extLst>
            </c:dLbl>
            <c:dLbl>
              <c:idx val="96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2-4630-4212-8D7D-B9F353EE283F}"/>
                </c:ext>
              </c:extLst>
            </c:dLbl>
            <c:dLbl>
              <c:idx val="96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3-4630-4212-8D7D-B9F353EE283F}"/>
                </c:ext>
              </c:extLst>
            </c:dLbl>
            <c:dLbl>
              <c:idx val="96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4-4630-4212-8D7D-B9F353EE283F}"/>
                </c:ext>
              </c:extLst>
            </c:dLbl>
            <c:dLbl>
              <c:idx val="96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5-4630-4212-8D7D-B9F353EE283F}"/>
                </c:ext>
              </c:extLst>
            </c:dLbl>
            <c:dLbl>
              <c:idx val="96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6-4630-4212-8D7D-B9F353EE283F}"/>
                </c:ext>
              </c:extLst>
            </c:dLbl>
            <c:dLbl>
              <c:idx val="96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7-4630-4212-8D7D-B9F353EE283F}"/>
                </c:ext>
              </c:extLst>
            </c:dLbl>
            <c:dLbl>
              <c:idx val="96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8-4630-4212-8D7D-B9F353EE283F}"/>
                </c:ext>
              </c:extLst>
            </c:dLbl>
            <c:dLbl>
              <c:idx val="96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9-4630-4212-8D7D-B9F353EE283F}"/>
                </c:ext>
              </c:extLst>
            </c:dLbl>
            <c:dLbl>
              <c:idx val="96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A-4630-4212-8D7D-B9F353EE283F}"/>
                </c:ext>
              </c:extLst>
            </c:dLbl>
            <c:dLbl>
              <c:idx val="96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B-4630-4212-8D7D-B9F353EE283F}"/>
                </c:ext>
              </c:extLst>
            </c:dLbl>
            <c:dLbl>
              <c:idx val="96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C-4630-4212-8D7D-B9F353EE283F}"/>
                </c:ext>
              </c:extLst>
            </c:dLbl>
            <c:dLbl>
              <c:idx val="96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D-4630-4212-8D7D-B9F353EE283F}"/>
                </c:ext>
              </c:extLst>
            </c:dLbl>
            <c:dLbl>
              <c:idx val="96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E-4630-4212-8D7D-B9F353EE283F}"/>
                </c:ext>
              </c:extLst>
            </c:dLbl>
            <c:dLbl>
              <c:idx val="96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F-4630-4212-8D7D-B9F353EE283F}"/>
                </c:ext>
              </c:extLst>
            </c:dLbl>
            <c:dLbl>
              <c:idx val="96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0-4630-4212-8D7D-B9F353EE283F}"/>
                </c:ext>
              </c:extLst>
            </c:dLbl>
            <c:dLbl>
              <c:idx val="96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1-4630-4212-8D7D-B9F353EE283F}"/>
                </c:ext>
              </c:extLst>
            </c:dLbl>
            <c:dLbl>
              <c:idx val="96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2-4630-4212-8D7D-B9F353EE283F}"/>
                </c:ext>
              </c:extLst>
            </c:dLbl>
            <c:dLbl>
              <c:idx val="96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3-4630-4212-8D7D-B9F353EE283F}"/>
                </c:ext>
              </c:extLst>
            </c:dLbl>
            <c:dLbl>
              <c:idx val="96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4-4630-4212-8D7D-B9F353EE283F}"/>
                </c:ext>
              </c:extLst>
            </c:dLbl>
            <c:dLbl>
              <c:idx val="96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5-4630-4212-8D7D-B9F353EE283F}"/>
                </c:ext>
              </c:extLst>
            </c:dLbl>
            <c:dLbl>
              <c:idx val="96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6-4630-4212-8D7D-B9F353EE283F}"/>
                </c:ext>
              </c:extLst>
            </c:dLbl>
            <c:dLbl>
              <c:idx val="96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7-4630-4212-8D7D-B9F353EE283F}"/>
                </c:ext>
              </c:extLst>
            </c:dLbl>
            <c:dLbl>
              <c:idx val="96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8-4630-4212-8D7D-B9F353EE283F}"/>
                </c:ext>
              </c:extLst>
            </c:dLbl>
            <c:dLbl>
              <c:idx val="96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9-4630-4212-8D7D-B9F353EE283F}"/>
                </c:ext>
              </c:extLst>
            </c:dLbl>
            <c:dLbl>
              <c:idx val="96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A-4630-4212-8D7D-B9F353EE283F}"/>
                </c:ext>
              </c:extLst>
            </c:dLbl>
            <c:dLbl>
              <c:idx val="96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B-4630-4212-8D7D-B9F353EE283F}"/>
                </c:ext>
              </c:extLst>
            </c:dLbl>
            <c:dLbl>
              <c:idx val="96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C-4630-4212-8D7D-B9F353EE283F}"/>
                </c:ext>
              </c:extLst>
            </c:dLbl>
            <c:dLbl>
              <c:idx val="96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D-4630-4212-8D7D-B9F353EE283F}"/>
                </c:ext>
              </c:extLst>
            </c:dLbl>
            <c:dLbl>
              <c:idx val="96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E-4630-4212-8D7D-B9F353EE283F}"/>
                </c:ext>
              </c:extLst>
            </c:dLbl>
            <c:dLbl>
              <c:idx val="96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F-4630-4212-8D7D-B9F353EE283F}"/>
                </c:ext>
              </c:extLst>
            </c:dLbl>
            <c:dLbl>
              <c:idx val="96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0-4630-4212-8D7D-B9F353EE283F}"/>
                </c:ext>
              </c:extLst>
            </c:dLbl>
            <c:dLbl>
              <c:idx val="96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1-4630-4212-8D7D-B9F353EE283F}"/>
                </c:ext>
              </c:extLst>
            </c:dLbl>
            <c:dLbl>
              <c:idx val="96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2-4630-4212-8D7D-B9F353EE283F}"/>
                </c:ext>
              </c:extLst>
            </c:dLbl>
            <c:dLbl>
              <c:idx val="96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3-4630-4212-8D7D-B9F353EE283F}"/>
                </c:ext>
              </c:extLst>
            </c:dLbl>
            <c:dLbl>
              <c:idx val="96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4-4630-4212-8D7D-B9F353EE283F}"/>
                </c:ext>
              </c:extLst>
            </c:dLbl>
            <c:dLbl>
              <c:idx val="96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5-4630-4212-8D7D-B9F353EE283F}"/>
                </c:ext>
              </c:extLst>
            </c:dLbl>
            <c:dLbl>
              <c:idx val="96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6-4630-4212-8D7D-B9F353EE283F}"/>
                </c:ext>
              </c:extLst>
            </c:dLbl>
            <c:dLbl>
              <c:idx val="96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7-4630-4212-8D7D-B9F353EE283F}"/>
                </c:ext>
              </c:extLst>
            </c:dLbl>
            <c:dLbl>
              <c:idx val="96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8-4630-4212-8D7D-B9F353EE283F}"/>
                </c:ext>
              </c:extLst>
            </c:dLbl>
            <c:dLbl>
              <c:idx val="96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9-4630-4212-8D7D-B9F353EE283F}"/>
                </c:ext>
              </c:extLst>
            </c:dLbl>
            <c:dLbl>
              <c:idx val="96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A-4630-4212-8D7D-B9F353EE283F}"/>
                </c:ext>
              </c:extLst>
            </c:dLbl>
            <c:dLbl>
              <c:idx val="96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B-4630-4212-8D7D-B9F353EE283F}"/>
                </c:ext>
              </c:extLst>
            </c:dLbl>
            <c:dLbl>
              <c:idx val="96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C-4630-4212-8D7D-B9F353EE283F}"/>
                </c:ext>
              </c:extLst>
            </c:dLbl>
            <c:dLbl>
              <c:idx val="96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D-4630-4212-8D7D-B9F353EE283F}"/>
                </c:ext>
              </c:extLst>
            </c:dLbl>
            <c:dLbl>
              <c:idx val="96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E-4630-4212-8D7D-B9F353EE283F}"/>
                </c:ext>
              </c:extLst>
            </c:dLbl>
            <c:dLbl>
              <c:idx val="96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F-4630-4212-8D7D-B9F353EE283F}"/>
                </c:ext>
              </c:extLst>
            </c:dLbl>
            <c:dLbl>
              <c:idx val="96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0-4630-4212-8D7D-B9F353EE283F}"/>
                </c:ext>
              </c:extLst>
            </c:dLbl>
            <c:dLbl>
              <c:idx val="96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1-4630-4212-8D7D-B9F353EE283F}"/>
                </c:ext>
              </c:extLst>
            </c:dLbl>
            <c:dLbl>
              <c:idx val="96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2-4630-4212-8D7D-B9F353EE283F}"/>
                </c:ext>
              </c:extLst>
            </c:dLbl>
            <c:dLbl>
              <c:idx val="96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3-4630-4212-8D7D-B9F353EE283F}"/>
                </c:ext>
              </c:extLst>
            </c:dLbl>
            <c:dLbl>
              <c:idx val="96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4-4630-4212-8D7D-B9F353EE283F}"/>
                </c:ext>
              </c:extLst>
            </c:dLbl>
            <c:dLbl>
              <c:idx val="96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5-4630-4212-8D7D-B9F353EE283F}"/>
                </c:ext>
              </c:extLst>
            </c:dLbl>
            <c:dLbl>
              <c:idx val="96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6-4630-4212-8D7D-B9F353EE283F}"/>
                </c:ext>
              </c:extLst>
            </c:dLbl>
            <c:dLbl>
              <c:idx val="96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7-4630-4212-8D7D-B9F353EE283F}"/>
                </c:ext>
              </c:extLst>
            </c:dLbl>
            <c:dLbl>
              <c:idx val="96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8-4630-4212-8D7D-B9F353EE283F}"/>
                </c:ext>
              </c:extLst>
            </c:dLbl>
            <c:dLbl>
              <c:idx val="96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9-4630-4212-8D7D-B9F353EE283F}"/>
                </c:ext>
              </c:extLst>
            </c:dLbl>
            <c:dLbl>
              <c:idx val="96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A-4630-4212-8D7D-B9F353EE283F}"/>
                </c:ext>
              </c:extLst>
            </c:dLbl>
            <c:dLbl>
              <c:idx val="96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B-4630-4212-8D7D-B9F353EE283F}"/>
                </c:ext>
              </c:extLst>
            </c:dLbl>
            <c:dLbl>
              <c:idx val="96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C-4630-4212-8D7D-B9F353EE283F}"/>
                </c:ext>
              </c:extLst>
            </c:dLbl>
            <c:dLbl>
              <c:idx val="96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D-4630-4212-8D7D-B9F353EE283F}"/>
                </c:ext>
              </c:extLst>
            </c:dLbl>
            <c:dLbl>
              <c:idx val="96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E-4630-4212-8D7D-B9F353EE283F}"/>
                </c:ext>
              </c:extLst>
            </c:dLbl>
            <c:dLbl>
              <c:idx val="96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F-4630-4212-8D7D-B9F353EE283F}"/>
                </c:ext>
              </c:extLst>
            </c:dLbl>
            <c:dLbl>
              <c:idx val="96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0-4630-4212-8D7D-B9F353EE283F}"/>
                </c:ext>
              </c:extLst>
            </c:dLbl>
            <c:dLbl>
              <c:idx val="96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1-4630-4212-8D7D-B9F353EE283F}"/>
                </c:ext>
              </c:extLst>
            </c:dLbl>
            <c:dLbl>
              <c:idx val="96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2-4630-4212-8D7D-B9F353EE283F}"/>
                </c:ext>
              </c:extLst>
            </c:dLbl>
            <c:dLbl>
              <c:idx val="96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3-4630-4212-8D7D-B9F353EE283F}"/>
                </c:ext>
              </c:extLst>
            </c:dLbl>
            <c:dLbl>
              <c:idx val="96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4-4630-4212-8D7D-B9F353EE283F}"/>
                </c:ext>
              </c:extLst>
            </c:dLbl>
            <c:dLbl>
              <c:idx val="96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5-4630-4212-8D7D-B9F353EE283F}"/>
                </c:ext>
              </c:extLst>
            </c:dLbl>
            <c:dLbl>
              <c:idx val="96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6-4630-4212-8D7D-B9F353EE283F}"/>
                </c:ext>
              </c:extLst>
            </c:dLbl>
            <c:dLbl>
              <c:idx val="96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7-4630-4212-8D7D-B9F353EE283F}"/>
                </c:ext>
              </c:extLst>
            </c:dLbl>
            <c:dLbl>
              <c:idx val="96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8-4630-4212-8D7D-B9F353EE283F}"/>
                </c:ext>
              </c:extLst>
            </c:dLbl>
            <c:dLbl>
              <c:idx val="96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9-4630-4212-8D7D-B9F353EE283F}"/>
                </c:ext>
              </c:extLst>
            </c:dLbl>
            <c:dLbl>
              <c:idx val="96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A-4630-4212-8D7D-B9F353EE283F}"/>
                </c:ext>
              </c:extLst>
            </c:dLbl>
            <c:dLbl>
              <c:idx val="96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B-4630-4212-8D7D-B9F353EE283F}"/>
                </c:ext>
              </c:extLst>
            </c:dLbl>
            <c:dLbl>
              <c:idx val="96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C-4630-4212-8D7D-B9F353EE283F}"/>
                </c:ext>
              </c:extLst>
            </c:dLbl>
            <c:dLbl>
              <c:idx val="96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D-4630-4212-8D7D-B9F353EE283F}"/>
                </c:ext>
              </c:extLst>
            </c:dLbl>
            <c:dLbl>
              <c:idx val="96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E-4630-4212-8D7D-B9F353EE283F}"/>
                </c:ext>
              </c:extLst>
            </c:dLbl>
            <c:dLbl>
              <c:idx val="96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F-4630-4212-8D7D-B9F353EE283F}"/>
                </c:ext>
              </c:extLst>
            </c:dLbl>
            <c:dLbl>
              <c:idx val="96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0-4630-4212-8D7D-B9F353EE283F}"/>
                </c:ext>
              </c:extLst>
            </c:dLbl>
            <c:dLbl>
              <c:idx val="96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1-4630-4212-8D7D-B9F353EE283F}"/>
                </c:ext>
              </c:extLst>
            </c:dLbl>
            <c:dLbl>
              <c:idx val="96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2-4630-4212-8D7D-B9F353EE283F}"/>
                </c:ext>
              </c:extLst>
            </c:dLbl>
            <c:dLbl>
              <c:idx val="96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3-4630-4212-8D7D-B9F353EE283F}"/>
                </c:ext>
              </c:extLst>
            </c:dLbl>
            <c:dLbl>
              <c:idx val="96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4-4630-4212-8D7D-B9F353EE283F}"/>
                </c:ext>
              </c:extLst>
            </c:dLbl>
            <c:dLbl>
              <c:idx val="96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5-4630-4212-8D7D-B9F353EE283F}"/>
                </c:ext>
              </c:extLst>
            </c:dLbl>
            <c:dLbl>
              <c:idx val="96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6-4630-4212-8D7D-B9F353EE283F}"/>
                </c:ext>
              </c:extLst>
            </c:dLbl>
            <c:dLbl>
              <c:idx val="96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7-4630-4212-8D7D-B9F353EE283F}"/>
                </c:ext>
              </c:extLst>
            </c:dLbl>
            <c:dLbl>
              <c:idx val="96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8-4630-4212-8D7D-B9F353EE283F}"/>
                </c:ext>
              </c:extLst>
            </c:dLbl>
            <c:dLbl>
              <c:idx val="96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9-4630-4212-8D7D-B9F353EE283F}"/>
                </c:ext>
              </c:extLst>
            </c:dLbl>
            <c:dLbl>
              <c:idx val="96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A-4630-4212-8D7D-B9F353EE283F}"/>
                </c:ext>
              </c:extLst>
            </c:dLbl>
            <c:dLbl>
              <c:idx val="96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B-4630-4212-8D7D-B9F353EE283F}"/>
                </c:ext>
              </c:extLst>
            </c:dLbl>
            <c:dLbl>
              <c:idx val="96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C-4630-4212-8D7D-B9F353EE283F}"/>
                </c:ext>
              </c:extLst>
            </c:dLbl>
            <c:dLbl>
              <c:idx val="96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D-4630-4212-8D7D-B9F353EE283F}"/>
                </c:ext>
              </c:extLst>
            </c:dLbl>
            <c:dLbl>
              <c:idx val="96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E-4630-4212-8D7D-B9F353EE283F}"/>
                </c:ext>
              </c:extLst>
            </c:dLbl>
            <c:dLbl>
              <c:idx val="96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F-4630-4212-8D7D-B9F353EE283F}"/>
                </c:ext>
              </c:extLst>
            </c:dLbl>
            <c:dLbl>
              <c:idx val="96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0-4630-4212-8D7D-B9F353EE283F}"/>
                </c:ext>
              </c:extLst>
            </c:dLbl>
            <c:dLbl>
              <c:idx val="96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1-4630-4212-8D7D-B9F353EE283F}"/>
                </c:ext>
              </c:extLst>
            </c:dLbl>
            <c:dLbl>
              <c:idx val="96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2-4630-4212-8D7D-B9F353EE283F}"/>
                </c:ext>
              </c:extLst>
            </c:dLbl>
            <c:dLbl>
              <c:idx val="96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3-4630-4212-8D7D-B9F353EE283F}"/>
                </c:ext>
              </c:extLst>
            </c:dLbl>
            <c:dLbl>
              <c:idx val="96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4-4630-4212-8D7D-B9F353EE283F}"/>
                </c:ext>
              </c:extLst>
            </c:dLbl>
            <c:dLbl>
              <c:idx val="97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5-4630-4212-8D7D-B9F353EE283F}"/>
                </c:ext>
              </c:extLst>
            </c:dLbl>
            <c:dLbl>
              <c:idx val="97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6-4630-4212-8D7D-B9F353EE283F}"/>
                </c:ext>
              </c:extLst>
            </c:dLbl>
            <c:dLbl>
              <c:idx val="97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7-4630-4212-8D7D-B9F353EE283F}"/>
                </c:ext>
              </c:extLst>
            </c:dLbl>
            <c:dLbl>
              <c:idx val="97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8-4630-4212-8D7D-B9F353EE283F}"/>
                </c:ext>
              </c:extLst>
            </c:dLbl>
            <c:dLbl>
              <c:idx val="97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9-4630-4212-8D7D-B9F353EE283F}"/>
                </c:ext>
              </c:extLst>
            </c:dLbl>
            <c:dLbl>
              <c:idx val="97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A-4630-4212-8D7D-B9F353EE283F}"/>
                </c:ext>
              </c:extLst>
            </c:dLbl>
            <c:dLbl>
              <c:idx val="97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B-4630-4212-8D7D-B9F353EE283F}"/>
                </c:ext>
              </c:extLst>
            </c:dLbl>
            <c:dLbl>
              <c:idx val="97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C-4630-4212-8D7D-B9F353EE283F}"/>
                </c:ext>
              </c:extLst>
            </c:dLbl>
            <c:dLbl>
              <c:idx val="97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D-4630-4212-8D7D-B9F353EE283F}"/>
                </c:ext>
              </c:extLst>
            </c:dLbl>
            <c:dLbl>
              <c:idx val="97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E-4630-4212-8D7D-B9F353EE283F}"/>
                </c:ext>
              </c:extLst>
            </c:dLbl>
            <c:dLbl>
              <c:idx val="97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F-4630-4212-8D7D-B9F353EE283F}"/>
                </c:ext>
              </c:extLst>
            </c:dLbl>
            <c:dLbl>
              <c:idx val="97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0-4630-4212-8D7D-B9F353EE283F}"/>
                </c:ext>
              </c:extLst>
            </c:dLbl>
            <c:dLbl>
              <c:idx val="97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1-4630-4212-8D7D-B9F353EE283F}"/>
                </c:ext>
              </c:extLst>
            </c:dLbl>
            <c:dLbl>
              <c:idx val="97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2-4630-4212-8D7D-B9F353EE283F}"/>
                </c:ext>
              </c:extLst>
            </c:dLbl>
            <c:dLbl>
              <c:idx val="97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3-4630-4212-8D7D-B9F353EE283F}"/>
                </c:ext>
              </c:extLst>
            </c:dLbl>
            <c:dLbl>
              <c:idx val="97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4-4630-4212-8D7D-B9F353EE283F}"/>
                </c:ext>
              </c:extLst>
            </c:dLbl>
            <c:dLbl>
              <c:idx val="97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5-4630-4212-8D7D-B9F353EE283F}"/>
                </c:ext>
              </c:extLst>
            </c:dLbl>
            <c:dLbl>
              <c:idx val="97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6-4630-4212-8D7D-B9F353EE283F}"/>
                </c:ext>
              </c:extLst>
            </c:dLbl>
            <c:dLbl>
              <c:idx val="97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7-4630-4212-8D7D-B9F353EE283F}"/>
                </c:ext>
              </c:extLst>
            </c:dLbl>
            <c:dLbl>
              <c:idx val="97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8-4630-4212-8D7D-B9F353EE283F}"/>
                </c:ext>
              </c:extLst>
            </c:dLbl>
            <c:dLbl>
              <c:idx val="97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9-4630-4212-8D7D-B9F353EE283F}"/>
                </c:ext>
              </c:extLst>
            </c:dLbl>
            <c:dLbl>
              <c:idx val="97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A-4630-4212-8D7D-B9F353EE283F}"/>
                </c:ext>
              </c:extLst>
            </c:dLbl>
            <c:dLbl>
              <c:idx val="97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B-4630-4212-8D7D-B9F353EE283F}"/>
                </c:ext>
              </c:extLst>
            </c:dLbl>
            <c:dLbl>
              <c:idx val="97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C-4630-4212-8D7D-B9F353EE283F}"/>
                </c:ext>
              </c:extLst>
            </c:dLbl>
            <c:dLbl>
              <c:idx val="97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D-4630-4212-8D7D-B9F353EE283F}"/>
                </c:ext>
              </c:extLst>
            </c:dLbl>
            <c:dLbl>
              <c:idx val="97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E-4630-4212-8D7D-B9F353EE283F}"/>
                </c:ext>
              </c:extLst>
            </c:dLbl>
            <c:dLbl>
              <c:idx val="97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F-4630-4212-8D7D-B9F353EE283F}"/>
                </c:ext>
              </c:extLst>
            </c:dLbl>
            <c:dLbl>
              <c:idx val="97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0-4630-4212-8D7D-B9F353EE283F}"/>
                </c:ext>
              </c:extLst>
            </c:dLbl>
            <c:dLbl>
              <c:idx val="97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1-4630-4212-8D7D-B9F353EE283F}"/>
                </c:ext>
              </c:extLst>
            </c:dLbl>
            <c:dLbl>
              <c:idx val="97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2-4630-4212-8D7D-B9F353EE283F}"/>
                </c:ext>
              </c:extLst>
            </c:dLbl>
            <c:dLbl>
              <c:idx val="97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3-4630-4212-8D7D-B9F353EE283F}"/>
                </c:ext>
              </c:extLst>
            </c:dLbl>
            <c:dLbl>
              <c:idx val="97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4-4630-4212-8D7D-B9F353EE283F}"/>
                </c:ext>
              </c:extLst>
            </c:dLbl>
            <c:dLbl>
              <c:idx val="97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5-4630-4212-8D7D-B9F353EE283F}"/>
                </c:ext>
              </c:extLst>
            </c:dLbl>
            <c:dLbl>
              <c:idx val="97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6-4630-4212-8D7D-B9F353EE283F}"/>
                </c:ext>
              </c:extLst>
            </c:dLbl>
            <c:dLbl>
              <c:idx val="97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7-4630-4212-8D7D-B9F353EE283F}"/>
                </c:ext>
              </c:extLst>
            </c:dLbl>
            <c:dLbl>
              <c:idx val="97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8-4630-4212-8D7D-B9F353EE283F}"/>
                </c:ext>
              </c:extLst>
            </c:dLbl>
            <c:dLbl>
              <c:idx val="97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9-4630-4212-8D7D-B9F353EE283F}"/>
                </c:ext>
              </c:extLst>
            </c:dLbl>
            <c:dLbl>
              <c:idx val="97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A-4630-4212-8D7D-B9F353EE283F}"/>
                </c:ext>
              </c:extLst>
            </c:dLbl>
            <c:dLbl>
              <c:idx val="97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B-4630-4212-8D7D-B9F353EE283F}"/>
                </c:ext>
              </c:extLst>
            </c:dLbl>
            <c:dLbl>
              <c:idx val="97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C-4630-4212-8D7D-B9F353EE283F}"/>
                </c:ext>
              </c:extLst>
            </c:dLbl>
            <c:dLbl>
              <c:idx val="97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D-4630-4212-8D7D-B9F353EE283F}"/>
                </c:ext>
              </c:extLst>
            </c:dLbl>
            <c:dLbl>
              <c:idx val="97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E-4630-4212-8D7D-B9F353EE283F}"/>
                </c:ext>
              </c:extLst>
            </c:dLbl>
            <c:dLbl>
              <c:idx val="97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F-4630-4212-8D7D-B9F353EE283F}"/>
                </c:ext>
              </c:extLst>
            </c:dLbl>
            <c:dLbl>
              <c:idx val="97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0-4630-4212-8D7D-B9F353EE283F}"/>
                </c:ext>
              </c:extLst>
            </c:dLbl>
            <c:dLbl>
              <c:idx val="97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1-4630-4212-8D7D-B9F353EE283F}"/>
                </c:ext>
              </c:extLst>
            </c:dLbl>
            <c:dLbl>
              <c:idx val="97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2-4630-4212-8D7D-B9F353EE283F}"/>
                </c:ext>
              </c:extLst>
            </c:dLbl>
            <c:dLbl>
              <c:idx val="97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3-4630-4212-8D7D-B9F353EE283F}"/>
                </c:ext>
              </c:extLst>
            </c:dLbl>
            <c:dLbl>
              <c:idx val="97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4-4630-4212-8D7D-B9F353EE283F}"/>
                </c:ext>
              </c:extLst>
            </c:dLbl>
            <c:dLbl>
              <c:idx val="97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5-4630-4212-8D7D-B9F353EE283F}"/>
                </c:ext>
              </c:extLst>
            </c:dLbl>
            <c:dLbl>
              <c:idx val="97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6-4630-4212-8D7D-B9F353EE283F}"/>
                </c:ext>
              </c:extLst>
            </c:dLbl>
            <c:dLbl>
              <c:idx val="97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7-4630-4212-8D7D-B9F353EE283F}"/>
                </c:ext>
              </c:extLst>
            </c:dLbl>
            <c:dLbl>
              <c:idx val="97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8-4630-4212-8D7D-B9F353EE283F}"/>
                </c:ext>
              </c:extLst>
            </c:dLbl>
            <c:dLbl>
              <c:idx val="97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9-4630-4212-8D7D-B9F353EE283F}"/>
                </c:ext>
              </c:extLst>
            </c:dLbl>
            <c:dLbl>
              <c:idx val="97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A-4630-4212-8D7D-B9F353EE283F}"/>
                </c:ext>
              </c:extLst>
            </c:dLbl>
            <c:dLbl>
              <c:idx val="97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B-4630-4212-8D7D-B9F353EE283F}"/>
                </c:ext>
              </c:extLst>
            </c:dLbl>
            <c:dLbl>
              <c:idx val="97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C-4630-4212-8D7D-B9F353EE283F}"/>
                </c:ext>
              </c:extLst>
            </c:dLbl>
            <c:dLbl>
              <c:idx val="97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D-4630-4212-8D7D-B9F353EE283F}"/>
                </c:ext>
              </c:extLst>
            </c:dLbl>
            <c:dLbl>
              <c:idx val="97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E-4630-4212-8D7D-B9F353EE283F}"/>
                </c:ext>
              </c:extLst>
            </c:dLbl>
            <c:dLbl>
              <c:idx val="97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F-4630-4212-8D7D-B9F353EE283F}"/>
                </c:ext>
              </c:extLst>
            </c:dLbl>
            <c:dLbl>
              <c:idx val="97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0-4630-4212-8D7D-B9F353EE283F}"/>
                </c:ext>
              </c:extLst>
            </c:dLbl>
            <c:dLbl>
              <c:idx val="97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1-4630-4212-8D7D-B9F353EE283F}"/>
                </c:ext>
              </c:extLst>
            </c:dLbl>
            <c:dLbl>
              <c:idx val="97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2-4630-4212-8D7D-B9F353EE283F}"/>
                </c:ext>
              </c:extLst>
            </c:dLbl>
            <c:dLbl>
              <c:idx val="97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3-4630-4212-8D7D-B9F353EE283F}"/>
                </c:ext>
              </c:extLst>
            </c:dLbl>
            <c:dLbl>
              <c:idx val="97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4-4630-4212-8D7D-B9F353EE283F}"/>
                </c:ext>
              </c:extLst>
            </c:dLbl>
            <c:dLbl>
              <c:idx val="97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5-4630-4212-8D7D-B9F353EE283F}"/>
                </c:ext>
              </c:extLst>
            </c:dLbl>
            <c:dLbl>
              <c:idx val="97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6-4630-4212-8D7D-B9F353EE283F}"/>
                </c:ext>
              </c:extLst>
            </c:dLbl>
            <c:dLbl>
              <c:idx val="97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7-4630-4212-8D7D-B9F353EE283F}"/>
                </c:ext>
              </c:extLst>
            </c:dLbl>
            <c:dLbl>
              <c:idx val="97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8-4630-4212-8D7D-B9F353EE283F}"/>
                </c:ext>
              </c:extLst>
            </c:dLbl>
            <c:dLbl>
              <c:idx val="97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9-4630-4212-8D7D-B9F353EE283F}"/>
                </c:ext>
              </c:extLst>
            </c:dLbl>
            <c:dLbl>
              <c:idx val="97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A-4630-4212-8D7D-B9F353EE283F}"/>
                </c:ext>
              </c:extLst>
            </c:dLbl>
            <c:dLbl>
              <c:idx val="97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B-4630-4212-8D7D-B9F353EE283F}"/>
                </c:ext>
              </c:extLst>
            </c:dLbl>
            <c:dLbl>
              <c:idx val="97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C-4630-4212-8D7D-B9F353EE283F}"/>
                </c:ext>
              </c:extLst>
            </c:dLbl>
            <c:dLbl>
              <c:idx val="97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D-4630-4212-8D7D-B9F353EE283F}"/>
                </c:ext>
              </c:extLst>
            </c:dLbl>
            <c:dLbl>
              <c:idx val="97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E-4630-4212-8D7D-B9F353EE283F}"/>
                </c:ext>
              </c:extLst>
            </c:dLbl>
            <c:dLbl>
              <c:idx val="97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F-4630-4212-8D7D-B9F353EE283F}"/>
                </c:ext>
              </c:extLst>
            </c:dLbl>
            <c:dLbl>
              <c:idx val="97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0-4630-4212-8D7D-B9F353EE283F}"/>
                </c:ext>
              </c:extLst>
            </c:dLbl>
            <c:dLbl>
              <c:idx val="97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1-4630-4212-8D7D-B9F353EE283F}"/>
                </c:ext>
              </c:extLst>
            </c:dLbl>
            <c:dLbl>
              <c:idx val="97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2-4630-4212-8D7D-B9F353EE283F}"/>
                </c:ext>
              </c:extLst>
            </c:dLbl>
            <c:dLbl>
              <c:idx val="97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3-4630-4212-8D7D-B9F353EE283F}"/>
                </c:ext>
              </c:extLst>
            </c:dLbl>
            <c:dLbl>
              <c:idx val="97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4-4630-4212-8D7D-B9F353EE283F}"/>
                </c:ext>
              </c:extLst>
            </c:dLbl>
            <c:dLbl>
              <c:idx val="97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5-4630-4212-8D7D-B9F353EE283F}"/>
                </c:ext>
              </c:extLst>
            </c:dLbl>
            <c:dLbl>
              <c:idx val="97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6-4630-4212-8D7D-B9F353EE283F}"/>
                </c:ext>
              </c:extLst>
            </c:dLbl>
            <c:dLbl>
              <c:idx val="97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7-4630-4212-8D7D-B9F353EE283F}"/>
                </c:ext>
              </c:extLst>
            </c:dLbl>
            <c:dLbl>
              <c:idx val="97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8-4630-4212-8D7D-B9F353EE283F}"/>
                </c:ext>
              </c:extLst>
            </c:dLbl>
            <c:dLbl>
              <c:idx val="97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9-4630-4212-8D7D-B9F353EE283F}"/>
                </c:ext>
              </c:extLst>
            </c:dLbl>
            <c:dLbl>
              <c:idx val="97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A-4630-4212-8D7D-B9F353EE283F}"/>
                </c:ext>
              </c:extLst>
            </c:dLbl>
            <c:dLbl>
              <c:idx val="97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B-4630-4212-8D7D-B9F353EE283F}"/>
                </c:ext>
              </c:extLst>
            </c:dLbl>
            <c:dLbl>
              <c:idx val="97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C-4630-4212-8D7D-B9F353EE283F}"/>
                </c:ext>
              </c:extLst>
            </c:dLbl>
            <c:dLbl>
              <c:idx val="97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D-4630-4212-8D7D-B9F353EE283F}"/>
                </c:ext>
              </c:extLst>
            </c:dLbl>
            <c:dLbl>
              <c:idx val="97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E-4630-4212-8D7D-B9F353EE283F}"/>
                </c:ext>
              </c:extLst>
            </c:dLbl>
            <c:dLbl>
              <c:idx val="97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F-4630-4212-8D7D-B9F353EE283F}"/>
                </c:ext>
              </c:extLst>
            </c:dLbl>
            <c:dLbl>
              <c:idx val="97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0-4630-4212-8D7D-B9F353EE283F}"/>
                </c:ext>
              </c:extLst>
            </c:dLbl>
            <c:dLbl>
              <c:idx val="97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1-4630-4212-8D7D-B9F353EE283F}"/>
                </c:ext>
              </c:extLst>
            </c:dLbl>
            <c:dLbl>
              <c:idx val="97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2-4630-4212-8D7D-B9F353EE283F}"/>
                </c:ext>
              </c:extLst>
            </c:dLbl>
            <c:dLbl>
              <c:idx val="97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3-4630-4212-8D7D-B9F353EE283F}"/>
                </c:ext>
              </c:extLst>
            </c:dLbl>
            <c:dLbl>
              <c:idx val="97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4-4630-4212-8D7D-B9F353EE283F}"/>
                </c:ext>
              </c:extLst>
            </c:dLbl>
            <c:dLbl>
              <c:idx val="97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5-4630-4212-8D7D-B9F353EE283F}"/>
                </c:ext>
              </c:extLst>
            </c:dLbl>
            <c:dLbl>
              <c:idx val="97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6-4630-4212-8D7D-B9F353EE283F}"/>
                </c:ext>
              </c:extLst>
            </c:dLbl>
            <c:dLbl>
              <c:idx val="97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7-4630-4212-8D7D-B9F353EE283F}"/>
                </c:ext>
              </c:extLst>
            </c:dLbl>
            <c:dLbl>
              <c:idx val="97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8-4630-4212-8D7D-B9F353EE283F}"/>
                </c:ext>
              </c:extLst>
            </c:dLbl>
            <c:dLbl>
              <c:idx val="98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9-4630-4212-8D7D-B9F353EE283F}"/>
                </c:ext>
              </c:extLst>
            </c:dLbl>
            <c:dLbl>
              <c:idx val="98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A-4630-4212-8D7D-B9F353EE283F}"/>
                </c:ext>
              </c:extLst>
            </c:dLbl>
            <c:dLbl>
              <c:idx val="98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B-4630-4212-8D7D-B9F353EE283F}"/>
                </c:ext>
              </c:extLst>
            </c:dLbl>
            <c:dLbl>
              <c:idx val="98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C-4630-4212-8D7D-B9F353EE283F}"/>
                </c:ext>
              </c:extLst>
            </c:dLbl>
            <c:dLbl>
              <c:idx val="98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D-4630-4212-8D7D-B9F353EE283F}"/>
                </c:ext>
              </c:extLst>
            </c:dLbl>
            <c:dLbl>
              <c:idx val="98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E-4630-4212-8D7D-B9F353EE283F}"/>
                </c:ext>
              </c:extLst>
            </c:dLbl>
            <c:dLbl>
              <c:idx val="98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F-4630-4212-8D7D-B9F353EE283F}"/>
                </c:ext>
              </c:extLst>
            </c:dLbl>
            <c:dLbl>
              <c:idx val="98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0-4630-4212-8D7D-B9F353EE283F}"/>
                </c:ext>
              </c:extLst>
            </c:dLbl>
            <c:dLbl>
              <c:idx val="98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1-4630-4212-8D7D-B9F353EE283F}"/>
                </c:ext>
              </c:extLst>
            </c:dLbl>
            <c:dLbl>
              <c:idx val="98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2-4630-4212-8D7D-B9F353EE283F}"/>
                </c:ext>
              </c:extLst>
            </c:dLbl>
            <c:dLbl>
              <c:idx val="98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3-4630-4212-8D7D-B9F353EE283F}"/>
                </c:ext>
              </c:extLst>
            </c:dLbl>
            <c:dLbl>
              <c:idx val="98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4-4630-4212-8D7D-B9F353EE283F}"/>
                </c:ext>
              </c:extLst>
            </c:dLbl>
            <c:dLbl>
              <c:idx val="98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5-4630-4212-8D7D-B9F353EE283F}"/>
                </c:ext>
              </c:extLst>
            </c:dLbl>
            <c:dLbl>
              <c:idx val="98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6-4630-4212-8D7D-B9F353EE283F}"/>
                </c:ext>
              </c:extLst>
            </c:dLbl>
            <c:dLbl>
              <c:idx val="98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7-4630-4212-8D7D-B9F353EE283F}"/>
                </c:ext>
              </c:extLst>
            </c:dLbl>
            <c:dLbl>
              <c:idx val="98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8-4630-4212-8D7D-B9F353EE283F}"/>
                </c:ext>
              </c:extLst>
            </c:dLbl>
            <c:dLbl>
              <c:idx val="98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9-4630-4212-8D7D-B9F353EE283F}"/>
                </c:ext>
              </c:extLst>
            </c:dLbl>
            <c:dLbl>
              <c:idx val="98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A-4630-4212-8D7D-B9F353EE283F}"/>
                </c:ext>
              </c:extLst>
            </c:dLbl>
            <c:dLbl>
              <c:idx val="98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B-4630-4212-8D7D-B9F353EE283F}"/>
                </c:ext>
              </c:extLst>
            </c:dLbl>
            <c:dLbl>
              <c:idx val="98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C-4630-4212-8D7D-B9F353EE283F}"/>
                </c:ext>
              </c:extLst>
            </c:dLbl>
            <c:dLbl>
              <c:idx val="98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D-4630-4212-8D7D-B9F353EE283F}"/>
                </c:ext>
              </c:extLst>
            </c:dLbl>
            <c:dLbl>
              <c:idx val="98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E-4630-4212-8D7D-B9F353EE283F}"/>
                </c:ext>
              </c:extLst>
            </c:dLbl>
            <c:dLbl>
              <c:idx val="98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F-4630-4212-8D7D-B9F353EE283F}"/>
                </c:ext>
              </c:extLst>
            </c:dLbl>
            <c:dLbl>
              <c:idx val="98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0-4630-4212-8D7D-B9F353EE283F}"/>
                </c:ext>
              </c:extLst>
            </c:dLbl>
            <c:dLbl>
              <c:idx val="98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1-4630-4212-8D7D-B9F353EE283F}"/>
                </c:ext>
              </c:extLst>
            </c:dLbl>
            <c:dLbl>
              <c:idx val="98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2-4630-4212-8D7D-B9F353EE283F}"/>
                </c:ext>
              </c:extLst>
            </c:dLbl>
            <c:dLbl>
              <c:idx val="98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3-4630-4212-8D7D-B9F353EE283F}"/>
                </c:ext>
              </c:extLst>
            </c:dLbl>
            <c:dLbl>
              <c:idx val="98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4-4630-4212-8D7D-B9F353EE283F}"/>
                </c:ext>
              </c:extLst>
            </c:dLbl>
            <c:dLbl>
              <c:idx val="98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5-4630-4212-8D7D-B9F353EE283F}"/>
                </c:ext>
              </c:extLst>
            </c:dLbl>
            <c:dLbl>
              <c:idx val="98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6-4630-4212-8D7D-B9F353EE283F}"/>
                </c:ext>
              </c:extLst>
            </c:dLbl>
            <c:dLbl>
              <c:idx val="98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7-4630-4212-8D7D-B9F353EE283F}"/>
                </c:ext>
              </c:extLst>
            </c:dLbl>
            <c:dLbl>
              <c:idx val="98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8-4630-4212-8D7D-B9F353EE283F}"/>
                </c:ext>
              </c:extLst>
            </c:dLbl>
            <c:dLbl>
              <c:idx val="98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9-4630-4212-8D7D-B9F353EE283F}"/>
                </c:ext>
              </c:extLst>
            </c:dLbl>
            <c:dLbl>
              <c:idx val="98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A-4630-4212-8D7D-B9F353EE283F}"/>
                </c:ext>
              </c:extLst>
            </c:dLbl>
            <c:dLbl>
              <c:idx val="98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B-4630-4212-8D7D-B9F353EE283F}"/>
                </c:ext>
              </c:extLst>
            </c:dLbl>
            <c:dLbl>
              <c:idx val="98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C-4630-4212-8D7D-B9F353EE283F}"/>
                </c:ext>
              </c:extLst>
            </c:dLbl>
            <c:dLbl>
              <c:idx val="98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D-4630-4212-8D7D-B9F353EE283F}"/>
                </c:ext>
              </c:extLst>
            </c:dLbl>
            <c:dLbl>
              <c:idx val="98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E-4630-4212-8D7D-B9F353EE283F}"/>
                </c:ext>
              </c:extLst>
            </c:dLbl>
            <c:dLbl>
              <c:idx val="98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F-4630-4212-8D7D-B9F353EE283F}"/>
                </c:ext>
              </c:extLst>
            </c:dLbl>
            <c:dLbl>
              <c:idx val="98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0-4630-4212-8D7D-B9F353EE283F}"/>
                </c:ext>
              </c:extLst>
            </c:dLbl>
            <c:dLbl>
              <c:idx val="98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1-4630-4212-8D7D-B9F353EE283F}"/>
                </c:ext>
              </c:extLst>
            </c:dLbl>
            <c:dLbl>
              <c:idx val="98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2-4630-4212-8D7D-B9F353EE283F}"/>
                </c:ext>
              </c:extLst>
            </c:dLbl>
            <c:dLbl>
              <c:idx val="98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3-4630-4212-8D7D-B9F353EE283F}"/>
                </c:ext>
              </c:extLst>
            </c:dLbl>
            <c:dLbl>
              <c:idx val="98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4-4630-4212-8D7D-B9F353EE283F}"/>
                </c:ext>
              </c:extLst>
            </c:dLbl>
            <c:dLbl>
              <c:idx val="98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5-4630-4212-8D7D-B9F353EE283F}"/>
                </c:ext>
              </c:extLst>
            </c:dLbl>
            <c:dLbl>
              <c:idx val="98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6-4630-4212-8D7D-B9F353EE283F}"/>
                </c:ext>
              </c:extLst>
            </c:dLbl>
            <c:dLbl>
              <c:idx val="98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7-4630-4212-8D7D-B9F353EE283F}"/>
                </c:ext>
              </c:extLst>
            </c:dLbl>
            <c:dLbl>
              <c:idx val="98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8-4630-4212-8D7D-B9F353EE283F}"/>
                </c:ext>
              </c:extLst>
            </c:dLbl>
            <c:dLbl>
              <c:idx val="98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9-4630-4212-8D7D-B9F353EE283F}"/>
                </c:ext>
              </c:extLst>
            </c:dLbl>
            <c:dLbl>
              <c:idx val="98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A-4630-4212-8D7D-B9F353EE283F}"/>
                </c:ext>
              </c:extLst>
            </c:dLbl>
            <c:dLbl>
              <c:idx val="98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B-4630-4212-8D7D-B9F353EE283F}"/>
                </c:ext>
              </c:extLst>
            </c:dLbl>
            <c:dLbl>
              <c:idx val="98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C-4630-4212-8D7D-B9F353EE283F}"/>
                </c:ext>
              </c:extLst>
            </c:dLbl>
            <c:dLbl>
              <c:idx val="98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D-4630-4212-8D7D-B9F353EE283F}"/>
                </c:ext>
              </c:extLst>
            </c:dLbl>
            <c:dLbl>
              <c:idx val="98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E-4630-4212-8D7D-B9F353EE283F}"/>
                </c:ext>
              </c:extLst>
            </c:dLbl>
            <c:dLbl>
              <c:idx val="98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F-4630-4212-8D7D-B9F353EE283F}"/>
                </c:ext>
              </c:extLst>
            </c:dLbl>
            <c:dLbl>
              <c:idx val="98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0-4630-4212-8D7D-B9F353EE283F}"/>
                </c:ext>
              </c:extLst>
            </c:dLbl>
            <c:dLbl>
              <c:idx val="98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1-4630-4212-8D7D-B9F353EE283F}"/>
                </c:ext>
              </c:extLst>
            </c:dLbl>
            <c:dLbl>
              <c:idx val="98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2-4630-4212-8D7D-B9F353EE283F}"/>
                </c:ext>
              </c:extLst>
            </c:dLbl>
            <c:dLbl>
              <c:idx val="98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3-4630-4212-8D7D-B9F353EE283F}"/>
                </c:ext>
              </c:extLst>
            </c:dLbl>
            <c:dLbl>
              <c:idx val="98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4-4630-4212-8D7D-B9F353EE283F}"/>
                </c:ext>
              </c:extLst>
            </c:dLbl>
            <c:dLbl>
              <c:idx val="98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5-4630-4212-8D7D-B9F353EE283F}"/>
                </c:ext>
              </c:extLst>
            </c:dLbl>
            <c:dLbl>
              <c:idx val="98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6-4630-4212-8D7D-B9F353EE283F}"/>
                </c:ext>
              </c:extLst>
            </c:dLbl>
            <c:dLbl>
              <c:idx val="98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7-4630-4212-8D7D-B9F353EE283F}"/>
                </c:ext>
              </c:extLst>
            </c:dLbl>
            <c:dLbl>
              <c:idx val="98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8-4630-4212-8D7D-B9F353EE283F}"/>
                </c:ext>
              </c:extLst>
            </c:dLbl>
            <c:dLbl>
              <c:idx val="98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9-4630-4212-8D7D-B9F353EE283F}"/>
                </c:ext>
              </c:extLst>
            </c:dLbl>
            <c:dLbl>
              <c:idx val="98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A-4630-4212-8D7D-B9F353EE283F}"/>
                </c:ext>
              </c:extLst>
            </c:dLbl>
            <c:dLbl>
              <c:idx val="98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B-4630-4212-8D7D-B9F353EE283F}"/>
                </c:ext>
              </c:extLst>
            </c:dLbl>
            <c:dLbl>
              <c:idx val="98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C-4630-4212-8D7D-B9F353EE283F}"/>
                </c:ext>
              </c:extLst>
            </c:dLbl>
            <c:dLbl>
              <c:idx val="98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D-4630-4212-8D7D-B9F353EE283F}"/>
                </c:ext>
              </c:extLst>
            </c:dLbl>
            <c:dLbl>
              <c:idx val="98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E-4630-4212-8D7D-B9F353EE283F}"/>
                </c:ext>
              </c:extLst>
            </c:dLbl>
            <c:dLbl>
              <c:idx val="98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F-4630-4212-8D7D-B9F353EE283F}"/>
                </c:ext>
              </c:extLst>
            </c:dLbl>
            <c:dLbl>
              <c:idx val="98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0-4630-4212-8D7D-B9F353EE283F}"/>
                </c:ext>
              </c:extLst>
            </c:dLbl>
            <c:dLbl>
              <c:idx val="98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1-4630-4212-8D7D-B9F353EE283F}"/>
                </c:ext>
              </c:extLst>
            </c:dLbl>
            <c:dLbl>
              <c:idx val="98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2-4630-4212-8D7D-B9F353EE283F}"/>
                </c:ext>
              </c:extLst>
            </c:dLbl>
            <c:dLbl>
              <c:idx val="98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3-4630-4212-8D7D-B9F353EE283F}"/>
                </c:ext>
              </c:extLst>
            </c:dLbl>
            <c:dLbl>
              <c:idx val="98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4-4630-4212-8D7D-B9F353EE283F}"/>
                </c:ext>
              </c:extLst>
            </c:dLbl>
            <c:dLbl>
              <c:idx val="98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5-4630-4212-8D7D-B9F353EE283F}"/>
                </c:ext>
              </c:extLst>
            </c:dLbl>
            <c:dLbl>
              <c:idx val="98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6-4630-4212-8D7D-B9F353EE283F}"/>
                </c:ext>
              </c:extLst>
            </c:dLbl>
            <c:dLbl>
              <c:idx val="98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7-4630-4212-8D7D-B9F353EE283F}"/>
                </c:ext>
              </c:extLst>
            </c:dLbl>
            <c:dLbl>
              <c:idx val="98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8-4630-4212-8D7D-B9F353EE283F}"/>
                </c:ext>
              </c:extLst>
            </c:dLbl>
            <c:dLbl>
              <c:idx val="98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9-4630-4212-8D7D-B9F353EE283F}"/>
                </c:ext>
              </c:extLst>
            </c:dLbl>
            <c:dLbl>
              <c:idx val="98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A-4630-4212-8D7D-B9F353EE283F}"/>
                </c:ext>
              </c:extLst>
            </c:dLbl>
            <c:dLbl>
              <c:idx val="98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B-4630-4212-8D7D-B9F353EE283F}"/>
                </c:ext>
              </c:extLst>
            </c:dLbl>
            <c:dLbl>
              <c:idx val="98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C-4630-4212-8D7D-B9F353EE283F}"/>
                </c:ext>
              </c:extLst>
            </c:dLbl>
            <c:dLbl>
              <c:idx val="98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D-4630-4212-8D7D-B9F353EE283F}"/>
                </c:ext>
              </c:extLst>
            </c:dLbl>
            <c:dLbl>
              <c:idx val="98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E-4630-4212-8D7D-B9F353EE283F}"/>
                </c:ext>
              </c:extLst>
            </c:dLbl>
            <c:dLbl>
              <c:idx val="98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F-4630-4212-8D7D-B9F353EE283F}"/>
                </c:ext>
              </c:extLst>
            </c:dLbl>
            <c:dLbl>
              <c:idx val="98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0-4630-4212-8D7D-B9F353EE283F}"/>
                </c:ext>
              </c:extLst>
            </c:dLbl>
            <c:dLbl>
              <c:idx val="98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1-4630-4212-8D7D-B9F353EE283F}"/>
                </c:ext>
              </c:extLst>
            </c:dLbl>
            <c:dLbl>
              <c:idx val="98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2-4630-4212-8D7D-B9F353EE283F}"/>
                </c:ext>
              </c:extLst>
            </c:dLbl>
            <c:dLbl>
              <c:idx val="98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3-4630-4212-8D7D-B9F353EE283F}"/>
                </c:ext>
              </c:extLst>
            </c:dLbl>
            <c:dLbl>
              <c:idx val="98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4-4630-4212-8D7D-B9F353EE283F}"/>
                </c:ext>
              </c:extLst>
            </c:dLbl>
            <c:dLbl>
              <c:idx val="98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5-4630-4212-8D7D-B9F353EE283F}"/>
                </c:ext>
              </c:extLst>
            </c:dLbl>
            <c:dLbl>
              <c:idx val="98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6-4630-4212-8D7D-B9F353EE283F}"/>
                </c:ext>
              </c:extLst>
            </c:dLbl>
            <c:dLbl>
              <c:idx val="98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7-4630-4212-8D7D-B9F353EE283F}"/>
                </c:ext>
              </c:extLst>
            </c:dLbl>
            <c:dLbl>
              <c:idx val="98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8-4630-4212-8D7D-B9F353EE283F}"/>
                </c:ext>
              </c:extLst>
            </c:dLbl>
            <c:dLbl>
              <c:idx val="98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9-4630-4212-8D7D-B9F353EE283F}"/>
                </c:ext>
              </c:extLst>
            </c:dLbl>
            <c:dLbl>
              <c:idx val="98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A-4630-4212-8D7D-B9F353EE283F}"/>
                </c:ext>
              </c:extLst>
            </c:dLbl>
            <c:dLbl>
              <c:idx val="98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B-4630-4212-8D7D-B9F353EE283F}"/>
                </c:ext>
              </c:extLst>
            </c:dLbl>
            <c:dLbl>
              <c:idx val="98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C-4630-4212-8D7D-B9F353EE283F}"/>
                </c:ext>
              </c:extLst>
            </c:dLbl>
            <c:dLbl>
              <c:idx val="99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D-4630-4212-8D7D-B9F353EE283F}"/>
                </c:ext>
              </c:extLst>
            </c:dLbl>
            <c:dLbl>
              <c:idx val="99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E-4630-4212-8D7D-B9F353EE283F}"/>
                </c:ext>
              </c:extLst>
            </c:dLbl>
            <c:dLbl>
              <c:idx val="99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F-4630-4212-8D7D-B9F353EE283F}"/>
                </c:ext>
              </c:extLst>
            </c:dLbl>
            <c:dLbl>
              <c:idx val="99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0-4630-4212-8D7D-B9F353EE283F}"/>
                </c:ext>
              </c:extLst>
            </c:dLbl>
            <c:dLbl>
              <c:idx val="99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1-4630-4212-8D7D-B9F353EE283F}"/>
                </c:ext>
              </c:extLst>
            </c:dLbl>
            <c:dLbl>
              <c:idx val="99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2-4630-4212-8D7D-B9F353EE283F}"/>
                </c:ext>
              </c:extLst>
            </c:dLbl>
            <c:dLbl>
              <c:idx val="99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3-4630-4212-8D7D-B9F353EE283F}"/>
                </c:ext>
              </c:extLst>
            </c:dLbl>
            <c:dLbl>
              <c:idx val="99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4-4630-4212-8D7D-B9F353EE283F}"/>
                </c:ext>
              </c:extLst>
            </c:dLbl>
            <c:dLbl>
              <c:idx val="99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5-4630-4212-8D7D-B9F353EE283F}"/>
                </c:ext>
              </c:extLst>
            </c:dLbl>
            <c:dLbl>
              <c:idx val="99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6-4630-4212-8D7D-B9F353EE283F}"/>
                </c:ext>
              </c:extLst>
            </c:dLbl>
            <c:dLbl>
              <c:idx val="99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7-4630-4212-8D7D-B9F353EE283F}"/>
                </c:ext>
              </c:extLst>
            </c:dLbl>
            <c:dLbl>
              <c:idx val="99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8-4630-4212-8D7D-B9F353EE283F}"/>
                </c:ext>
              </c:extLst>
            </c:dLbl>
            <c:dLbl>
              <c:idx val="99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9-4630-4212-8D7D-B9F353EE283F}"/>
                </c:ext>
              </c:extLst>
            </c:dLbl>
            <c:dLbl>
              <c:idx val="99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A-4630-4212-8D7D-B9F353EE283F}"/>
                </c:ext>
              </c:extLst>
            </c:dLbl>
            <c:dLbl>
              <c:idx val="99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B-4630-4212-8D7D-B9F353EE283F}"/>
                </c:ext>
              </c:extLst>
            </c:dLbl>
            <c:dLbl>
              <c:idx val="99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C-4630-4212-8D7D-B9F353EE283F}"/>
                </c:ext>
              </c:extLst>
            </c:dLbl>
            <c:dLbl>
              <c:idx val="99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D-4630-4212-8D7D-B9F353EE283F}"/>
                </c:ext>
              </c:extLst>
            </c:dLbl>
            <c:dLbl>
              <c:idx val="99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E-4630-4212-8D7D-B9F353EE283F}"/>
                </c:ext>
              </c:extLst>
            </c:dLbl>
            <c:dLbl>
              <c:idx val="99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F-4630-4212-8D7D-B9F353EE283F}"/>
                </c:ext>
              </c:extLst>
            </c:dLbl>
            <c:dLbl>
              <c:idx val="99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0-4630-4212-8D7D-B9F353EE283F}"/>
                </c:ext>
              </c:extLst>
            </c:dLbl>
            <c:dLbl>
              <c:idx val="99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1-4630-4212-8D7D-B9F353EE283F}"/>
                </c:ext>
              </c:extLst>
            </c:dLbl>
            <c:dLbl>
              <c:idx val="99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2-4630-4212-8D7D-B9F353EE283F}"/>
                </c:ext>
              </c:extLst>
            </c:dLbl>
            <c:dLbl>
              <c:idx val="99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3-4630-4212-8D7D-B9F353EE283F}"/>
                </c:ext>
              </c:extLst>
            </c:dLbl>
            <c:dLbl>
              <c:idx val="99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4-4630-4212-8D7D-B9F353EE283F}"/>
                </c:ext>
              </c:extLst>
            </c:dLbl>
            <c:dLbl>
              <c:idx val="99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5-4630-4212-8D7D-B9F353EE283F}"/>
                </c:ext>
              </c:extLst>
            </c:dLbl>
            <c:dLbl>
              <c:idx val="99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6-4630-4212-8D7D-B9F353EE283F}"/>
                </c:ext>
              </c:extLst>
            </c:dLbl>
            <c:dLbl>
              <c:idx val="99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7-4630-4212-8D7D-B9F353EE283F}"/>
                </c:ext>
              </c:extLst>
            </c:dLbl>
            <c:dLbl>
              <c:idx val="99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8-4630-4212-8D7D-B9F353EE283F}"/>
                </c:ext>
              </c:extLst>
            </c:dLbl>
            <c:dLbl>
              <c:idx val="99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9-4630-4212-8D7D-B9F353EE283F}"/>
                </c:ext>
              </c:extLst>
            </c:dLbl>
            <c:dLbl>
              <c:idx val="99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A-4630-4212-8D7D-B9F353EE283F}"/>
                </c:ext>
              </c:extLst>
            </c:dLbl>
            <c:dLbl>
              <c:idx val="99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B-4630-4212-8D7D-B9F353EE283F}"/>
                </c:ext>
              </c:extLst>
            </c:dLbl>
            <c:dLbl>
              <c:idx val="99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C-4630-4212-8D7D-B9F353EE283F}"/>
                </c:ext>
              </c:extLst>
            </c:dLbl>
            <c:dLbl>
              <c:idx val="99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D-4630-4212-8D7D-B9F353EE283F}"/>
                </c:ext>
              </c:extLst>
            </c:dLbl>
            <c:dLbl>
              <c:idx val="99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E-4630-4212-8D7D-B9F353EE283F}"/>
                </c:ext>
              </c:extLst>
            </c:dLbl>
            <c:dLbl>
              <c:idx val="99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F-4630-4212-8D7D-B9F353EE283F}"/>
                </c:ext>
              </c:extLst>
            </c:dLbl>
            <c:dLbl>
              <c:idx val="99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0-4630-4212-8D7D-B9F353EE283F}"/>
                </c:ext>
              </c:extLst>
            </c:dLbl>
            <c:dLbl>
              <c:idx val="99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1-4630-4212-8D7D-B9F353EE283F}"/>
                </c:ext>
              </c:extLst>
            </c:dLbl>
            <c:dLbl>
              <c:idx val="99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2-4630-4212-8D7D-B9F353EE283F}"/>
                </c:ext>
              </c:extLst>
            </c:dLbl>
            <c:dLbl>
              <c:idx val="99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3-4630-4212-8D7D-B9F353EE283F}"/>
                </c:ext>
              </c:extLst>
            </c:dLbl>
            <c:dLbl>
              <c:idx val="99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4-4630-4212-8D7D-B9F353EE283F}"/>
                </c:ext>
              </c:extLst>
            </c:dLbl>
            <c:dLbl>
              <c:idx val="99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5-4630-4212-8D7D-B9F353EE283F}"/>
                </c:ext>
              </c:extLst>
            </c:dLbl>
            <c:dLbl>
              <c:idx val="99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6-4630-4212-8D7D-B9F353EE283F}"/>
                </c:ext>
              </c:extLst>
            </c:dLbl>
            <c:dLbl>
              <c:idx val="99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7-4630-4212-8D7D-B9F353EE283F}"/>
                </c:ext>
              </c:extLst>
            </c:dLbl>
            <c:dLbl>
              <c:idx val="99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8-4630-4212-8D7D-B9F353EE283F}"/>
                </c:ext>
              </c:extLst>
            </c:dLbl>
            <c:dLbl>
              <c:idx val="99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9-4630-4212-8D7D-B9F353EE283F}"/>
                </c:ext>
              </c:extLst>
            </c:dLbl>
            <c:dLbl>
              <c:idx val="99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A-4630-4212-8D7D-B9F353EE283F}"/>
                </c:ext>
              </c:extLst>
            </c:dLbl>
            <c:dLbl>
              <c:idx val="99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B-4630-4212-8D7D-B9F353EE283F}"/>
                </c:ext>
              </c:extLst>
            </c:dLbl>
            <c:dLbl>
              <c:idx val="99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C-4630-4212-8D7D-B9F353EE283F}"/>
                </c:ext>
              </c:extLst>
            </c:dLbl>
            <c:dLbl>
              <c:idx val="99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D-4630-4212-8D7D-B9F353EE283F}"/>
                </c:ext>
              </c:extLst>
            </c:dLbl>
            <c:dLbl>
              <c:idx val="99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E-4630-4212-8D7D-B9F353EE283F}"/>
                </c:ext>
              </c:extLst>
            </c:dLbl>
            <c:dLbl>
              <c:idx val="99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F-4630-4212-8D7D-B9F353EE283F}"/>
                </c:ext>
              </c:extLst>
            </c:dLbl>
            <c:dLbl>
              <c:idx val="99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0-4630-4212-8D7D-B9F353EE283F}"/>
                </c:ext>
              </c:extLst>
            </c:dLbl>
            <c:dLbl>
              <c:idx val="99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1-4630-4212-8D7D-B9F353EE283F}"/>
                </c:ext>
              </c:extLst>
            </c:dLbl>
            <c:dLbl>
              <c:idx val="99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2-4630-4212-8D7D-B9F353EE283F}"/>
                </c:ext>
              </c:extLst>
            </c:dLbl>
            <c:dLbl>
              <c:idx val="99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3-4630-4212-8D7D-B9F353EE283F}"/>
                </c:ext>
              </c:extLst>
            </c:dLbl>
            <c:dLbl>
              <c:idx val="99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4-4630-4212-8D7D-B9F353EE283F}"/>
                </c:ext>
              </c:extLst>
            </c:dLbl>
            <c:dLbl>
              <c:idx val="99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5-4630-4212-8D7D-B9F353EE283F}"/>
                </c:ext>
              </c:extLst>
            </c:dLbl>
            <c:dLbl>
              <c:idx val="99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6-4630-4212-8D7D-B9F353EE283F}"/>
                </c:ext>
              </c:extLst>
            </c:dLbl>
            <c:dLbl>
              <c:idx val="99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7-4630-4212-8D7D-B9F353EE283F}"/>
                </c:ext>
              </c:extLst>
            </c:dLbl>
            <c:dLbl>
              <c:idx val="99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8-4630-4212-8D7D-B9F353EE283F}"/>
                </c:ext>
              </c:extLst>
            </c:dLbl>
            <c:dLbl>
              <c:idx val="99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9-4630-4212-8D7D-B9F353EE283F}"/>
                </c:ext>
              </c:extLst>
            </c:dLbl>
            <c:dLbl>
              <c:idx val="99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A-4630-4212-8D7D-B9F353EE283F}"/>
                </c:ext>
              </c:extLst>
            </c:dLbl>
            <c:dLbl>
              <c:idx val="99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B-4630-4212-8D7D-B9F353EE283F}"/>
                </c:ext>
              </c:extLst>
            </c:dLbl>
            <c:dLbl>
              <c:idx val="99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C-4630-4212-8D7D-B9F353EE283F}"/>
                </c:ext>
              </c:extLst>
            </c:dLbl>
            <c:dLbl>
              <c:idx val="99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D-4630-4212-8D7D-B9F353EE283F}"/>
                </c:ext>
              </c:extLst>
            </c:dLbl>
            <c:dLbl>
              <c:idx val="99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E-4630-4212-8D7D-B9F353EE283F}"/>
                </c:ext>
              </c:extLst>
            </c:dLbl>
            <c:dLbl>
              <c:idx val="99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F-4630-4212-8D7D-B9F353EE283F}"/>
                </c:ext>
              </c:extLst>
            </c:dLbl>
            <c:dLbl>
              <c:idx val="99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0-4630-4212-8D7D-B9F353EE283F}"/>
                </c:ext>
              </c:extLst>
            </c:dLbl>
            <c:dLbl>
              <c:idx val="99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1-4630-4212-8D7D-B9F353EE283F}"/>
                </c:ext>
              </c:extLst>
            </c:dLbl>
            <c:dLbl>
              <c:idx val="99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2-4630-4212-8D7D-B9F353EE283F}"/>
                </c:ext>
              </c:extLst>
            </c:dLbl>
            <c:dLbl>
              <c:idx val="99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3-4630-4212-8D7D-B9F353EE283F}"/>
                </c:ext>
              </c:extLst>
            </c:dLbl>
            <c:dLbl>
              <c:idx val="99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4-4630-4212-8D7D-B9F353EE283F}"/>
                </c:ext>
              </c:extLst>
            </c:dLbl>
            <c:dLbl>
              <c:idx val="99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5-4630-4212-8D7D-B9F353EE283F}"/>
                </c:ext>
              </c:extLst>
            </c:dLbl>
            <c:dLbl>
              <c:idx val="99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6-4630-4212-8D7D-B9F353EE283F}"/>
                </c:ext>
              </c:extLst>
            </c:dLbl>
            <c:dLbl>
              <c:idx val="99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7-4630-4212-8D7D-B9F353EE283F}"/>
                </c:ext>
              </c:extLst>
            </c:dLbl>
            <c:dLbl>
              <c:idx val="99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8-4630-4212-8D7D-B9F353EE283F}"/>
                </c:ext>
              </c:extLst>
            </c:dLbl>
            <c:dLbl>
              <c:idx val="99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9-4630-4212-8D7D-B9F353EE283F}"/>
                </c:ext>
              </c:extLst>
            </c:dLbl>
            <c:dLbl>
              <c:idx val="99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A-4630-4212-8D7D-B9F353EE283F}"/>
                </c:ext>
              </c:extLst>
            </c:dLbl>
            <c:dLbl>
              <c:idx val="99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B-4630-4212-8D7D-B9F353EE283F}"/>
                </c:ext>
              </c:extLst>
            </c:dLbl>
            <c:dLbl>
              <c:idx val="99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C-4630-4212-8D7D-B9F353EE283F}"/>
                </c:ext>
              </c:extLst>
            </c:dLbl>
            <c:dLbl>
              <c:idx val="99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D-4630-4212-8D7D-B9F353EE283F}"/>
                </c:ext>
              </c:extLst>
            </c:dLbl>
            <c:dLbl>
              <c:idx val="99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E-4630-4212-8D7D-B9F353EE283F}"/>
                </c:ext>
              </c:extLst>
            </c:dLbl>
            <c:dLbl>
              <c:idx val="99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F-4630-4212-8D7D-B9F353EE283F}"/>
                </c:ext>
              </c:extLst>
            </c:dLbl>
            <c:dLbl>
              <c:idx val="99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700-4630-4212-8D7D-B9F353EE283F}"/>
                </c:ext>
              </c:extLst>
            </c:dLbl>
            <c:dLbl>
              <c:idx val="99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701-4630-4212-8D7D-B9F353EE283F}"/>
                </c:ext>
              </c:extLst>
            </c:dLbl>
            <c:dLbl>
              <c:idx val="99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702-4630-4212-8D7D-B9F353EE283F}"/>
                </c:ext>
              </c:extLst>
            </c:dLbl>
            <c:dLbl>
              <c:idx val="99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703-4630-4212-8D7D-B9F353EE283F}"/>
                </c:ext>
              </c:extLst>
            </c:dLbl>
            <c:dLbl>
              <c:idx val="99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704-4630-4212-8D7D-B9F353EE283F}"/>
                </c:ext>
              </c:extLst>
            </c:dLbl>
            <c:dLbl>
              <c:idx val="99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705-4630-4212-8D7D-B9F353EE283F}"/>
                </c:ext>
              </c:extLst>
            </c:dLbl>
            <c:dLbl>
              <c:idx val="99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706-4630-4212-8D7D-B9F353EE283F}"/>
                </c:ext>
              </c:extLst>
            </c:dLbl>
            <c:dLbl>
              <c:idx val="99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707-4630-4212-8D7D-B9F353EE283F}"/>
                </c:ext>
              </c:extLst>
            </c:dLbl>
            <c:dLbl>
              <c:idx val="99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708-4630-4212-8D7D-B9F353EE283F}"/>
                </c:ext>
              </c:extLst>
            </c:dLbl>
            <c:dLbl>
              <c:idx val="99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709-4630-4212-8D7D-B9F353EE283F}"/>
                </c:ext>
              </c:extLst>
            </c:dLbl>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Yields!$G$8:$G$10000</c:f>
              <c:numCache>
                <c:formatCode>m/d/yyyy</c:formatCode>
                <c:ptCount val="9993"/>
                <c:pt idx="0">
                  <c:v>43831</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43931</c:v>
                </c:pt>
                <c:pt idx="73">
                  <c:v>43934</c:v>
                </c:pt>
                <c:pt idx="74">
                  <c:v>43935</c:v>
                </c:pt>
                <c:pt idx="75">
                  <c:v>43936</c:v>
                </c:pt>
                <c:pt idx="76">
                  <c:v>43937</c:v>
                </c:pt>
                <c:pt idx="77">
                  <c:v>43938</c:v>
                </c:pt>
                <c:pt idx="78">
                  <c:v>43941</c:v>
                </c:pt>
                <c:pt idx="79">
                  <c:v>43942</c:v>
                </c:pt>
                <c:pt idx="80">
                  <c:v>43943</c:v>
                </c:pt>
                <c:pt idx="81">
                  <c:v>43944</c:v>
                </c:pt>
                <c:pt idx="82">
                  <c:v>43945</c:v>
                </c:pt>
                <c:pt idx="83">
                  <c:v>43948</c:v>
                </c:pt>
                <c:pt idx="84">
                  <c:v>43949</c:v>
                </c:pt>
                <c:pt idx="85">
                  <c:v>43950</c:v>
                </c:pt>
                <c:pt idx="86">
                  <c:v>43951</c:v>
                </c:pt>
                <c:pt idx="87">
                  <c:v>43952</c:v>
                </c:pt>
                <c:pt idx="88">
                  <c:v>43955</c:v>
                </c:pt>
                <c:pt idx="89">
                  <c:v>43956</c:v>
                </c:pt>
                <c:pt idx="90">
                  <c:v>43957</c:v>
                </c:pt>
                <c:pt idx="91">
                  <c:v>43958</c:v>
                </c:pt>
                <c:pt idx="92">
                  <c:v>43959</c:v>
                </c:pt>
                <c:pt idx="93">
                  <c:v>43962</c:v>
                </c:pt>
                <c:pt idx="94">
                  <c:v>43963</c:v>
                </c:pt>
                <c:pt idx="95">
                  <c:v>43964</c:v>
                </c:pt>
                <c:pt idx="96">
                  <c:v>43965</c:v>
                </c:pt>
                <c:pt idx="97">
                  <c:v>43966</c:v>
                </c:pt>
                <c:pt idx="98">
                  <c:v>43969</c:v>
                </c:pt>
                <c:pt idx="99">
                  <c:v>43970</c:v>
                </c:pt>
                <c:pt idx="100">
                  <c:v>43971</c:v>
                </c:pt>
                <c:pt idx="101">
                  <c:v>43972</c:v>
                </c:pt>
                <c:pt idx="102">
                  <c:v>43973</c:v>
                </c:pt>
                <c:pt idx="103">
                  <c:v>43976</c:v>
                </c:pt>
                <c:pt idx="104">
                  <c:v>43977</c:v>
                </c:pt>
                <c:pt idx="105">
                  <c:v>43978</c:v>
                </c:pt>
                <c:pt idx="106">
                  <c:v>43979</c:v>
                </c:pt>
                <c:pt idx="107">
                  <c:v>43980</c:v>
                </c:pt>
                <c:pt idx="108">
                  <c:v>43983</c:v>
                </c:pt>
                <c:pt idx="109">
                  <c:v>43984</c:v>
                </c:pt>
                <c:pt idx="110">
                  <c:v>43985</c:v>
                </c:pt>
                <c:pt idx="111">
                  <c:v>43986</c:v>
                </c:pt>
                <c:pt idx="112">
                  <c:v>43987</c:v>
                </c:pt>
                <c:pt idx="113">
                  <c:v>43990</c:v>
                </c:pt>
                <c:pt idx="114">
                  <c:v>43991</c:v>
                </c:pt>
                <c:pt idx="115">
                  <c:v>43992</c:v>
                </c:pt>
                <c:pt idx="116">
                  <c:v>43993</c:v>
                </c:pt>
                <c:pt idx="117">
                  <c:v>43994</c:v>
                </c:pt>
                <c:pt idx="118">
                  <c:v>43997</c:v>
                </c:pt>
                <c:pt idx="119">
                  <c:v>43998</c:v>
                </c:pt>
                <c:pt idx="120">
                  <c:v>43999</c:v>
                </c:pt>
                <c:pt idx="121">
                  <c:v>44000</c:v>
                </c:pt>
                <c:pt idx="122">
                  <c:v>44001</c:v>
                </c:pt>
                <c:pt idx="123">
                  <c:v>44004</c:v>
                </c:pt>
                <c:pt idx="124">
                  <c:v>44005</c:v>
                </c:pt>
                <c:pt idx="125">
                  <c:v>44006</c:v>
                </c:pt>
                <c:pt idx="126">
                  <c:v>44007</c:v>
                </c:pt>
                <c:pt idx="127">
                  <c:v>44008</c:v>
                </c:pt>
                <c:pt idx="128">
                  <c:v>44011</c:v>
                </c:pt>
                <c:pt idx="129">
                  <c:v>44012</c:v>
                </c:pt>
                <c:pt idx="130">
                  <c:v>44013</c:v>
                </c:pt>
                <c:pt idx="131">
                  <c:v>44014</c:v>
                </c:pt>
                <c:pt idx="132">
                  <c:v>44015</c:v>
                </c:pt>
                <c:pt idx="133">
                  <c:v>44018</c:v>
                </c:pt>
                <c:pt idx="134">
                  <c:v>44019</c:v>
                </c:pt>
                <c:pt idx="135">
                  <c:v>44020</c:v>
                </c:pt>
                <c:pt idx="136">
                  <c:v>44021</c:v>
                </c:pt>
                <c:pt idx="137">
                  <c:v>44022</c:v>
                </c:pt>
                <c:pt idx="138">
                  <c:v>44025</c:v>
                </c:pt>
                <c:pt idx="139">
                  <c:v>44026</c:v>
                </c:pt>
                <c:pt idx="140">
                  <c:v>44027</c:v>
                </c:pt>
                <c:pt idx="141">
                  <c:v>44028</c:v>
                </c:pt>
                <c:pt idx="142">
                  <c:v>44029</c:v>
                </c:pt>
                <c:pt idx="143">
                  <c:v>44032</c:v>
                </c:pt>
                <c:pt idx="144">
                  <c:v>44033</c:v>
                </c:pt>
                <c:pt idx="145">
                  <c:v>44034</c:v>
                </c:pt>
                <c:pt idx="146">
                  <c:v>44035</c:v>
                </c:pt>
                <c:pt idx="147">
                  <c:v>44036</c:v>
                </c:pt>
                <c:pt idx="148">
                  <c:v>44039</c:v>
                </c:pt>
                <c:pt idx="149">
                  <c:v>44040</c:v>
                </c:pt>
                <c:pt idx="150">
                  <c:v>44041</c:v>
                </c:pt>
                <c:pt idx="151">
                  <c:v>44042</c:v>
                </c:pt>
                <c:pt idx="152">
                  <c:v>44043</c:v>
                </c:pt>
                <c:pt idx="153">
                  <c:v>44046</c:v>
                </c:pt>
                <c:pt idx="154">
                  <c:v>44047</c:v>
                </c:pt>
                <c:pt idx="155">
                  <c:v>44048</c:v>
                </c:pt>
                <c:pt idx="156">
                  <c:v>44049</c:v>
                </c:pt>
                <c:pt idx="157">
                  <c:v>44050</c:v>
                </c:pt>
                <c:pt idx="158">
                  <c:v>44053</c:v>
                </c:pt>
                <c:pt idx="159">
                  <c:v>44054</c:v>
                </c:pt>
                <c:pt idx="160">
                  <c:v>44055</c:v>
                </c:pt>
                <c:pt idx="161">
                  <c:v>44056</c:v>
                </c:pt>
                <c:pt idx="162">
                  <c:v>44057</c:v>
                </c:pt>
                <c:pt idx="163">
                  <c:v>44060</c:v>
                </c:pt>
                <c:pt idx="164">
                  <c:v>44061</c:v>
                </c:pt>
                <c:pt idx="165">
                  <c:v>44062</c:v>
                </c:pt>
                <c:pt idx="166">
                  <c:v>44063</c:v>
                </c:pt>
                <c:pt idx="167">
                  <c:v>44064</c:v>
                </c:pt>
                <c:pt idx="168">
                  <c:v>44067</c:v>
                </c:pt>
                <c:pt idx="169">
                  <c:v>44068</c:v>
                </c:pt>
                <c:pt idx="170">
                  <c:v>44069</c:v>
                </c:pt>
                <c:pt idx="171">
                  <c:v>44070</c:v>
                </c:pt>
                <c:pt idx="172">
                  <c:v>44071</c:v>
                </c:pt>
                <c:pt idx="173">
                  <c:v>44074</c:v>
                </c:pt>
                <c:pt idx="174">
                  <c:v>44075</c:v>
                </c:pt>
                <c:pt idx="175">
                  <c:v>44076</c:v>
                </c:pt>
                <c:pt idx="176">
                  <c:v>44077</c:v>
                </c:pt>
                <c:pt idx="177">
                  <c:v>44078</c:v>
                </c:pt>
                <c:pt idx="178">
                  <c:v>44081</c:v>
                </c:pt>
                <c:pt idx="179">
                  <c:v>44082</c:v>
                </c:pt>
                <c:pt idx="180">
                  <c:v>44083</c:v>
                </c:pt>
                <c:pt idx="181">
                  <c:v>44084</c:v>
                </c:pt>
                <c:pt idx="182">
                  <c:v>44085</c:v>
                </c:pt>
                <c:pt idx="183">
                  <c:v>44088</c:v>
                </c:pt>
                <c:pt idx="184">
                  <c:v>44089</c:v>
                </c:pt>
                <c:pt idx="185">
                  <c:v>44090</c:v>
                </c:pt>
                <c:pt idx="186">
                  <c:v>44091</c:v>
                </c:pt>
                <c:pt idx="187">
                  <c:v>44092</c:v>
                </c:pt>
                <c:pt idx="188">
                  <c:v>44095</c:v>
                </c:pt>
                <c:pt idx="189">
                  <c:v>44096</c:v>
                </c:pt>
                <c:pt idx="190">
                  <c:v>44097</c:v>
                </c:pt>
                <c:pt idx="191">
                  <c:v>44098</c:v>
                </c:pt>
                <c:pt idx="192">
                  <c:v>44099</c:v>
                </c:pt>
                <c:pt idx="193">
                  <c:v>44102</c:v>
                </c:pt>
                <c:pt idx="194">
                  <c:v>44103</c:v>
                </c:pt>
                <c:pt idx="195">
                  <c:v>44104</c:v>
                </c:pt>
                <c:pt idx="196">
                  <c:v>44105</c:v>
                </c:pt>
                <c:pt idx="197">
                  <c:v>44106</c:v>
                </c:pt>
                <c:pt idx="198">
                  <c:v>44109</c:v>
                </c:pt>
                <c:pt idx="199">
                  <c:v>44110</c:v>
                </c:pt>
                <c:pt idx="200">
                  <c:v>44111</c:v>
                </c:pt>
                <c:pt idx="201">
                  <c:v>44112</c:v>
                </c:pt>
                <c:pt idx="202">
                  <c:v>44113</c:v>
                </c:pt>
                <c:pt idx="203">
                  <c:v>44116</c:v>
                </c:pt>
                <c:pt idx="204">
                  <c:v>44117</c:v>
                </c:pt>
                <c:pt idx="205">
                  <c:v>44118</c:v>
                </c:pt>
                <c:pt idx="206">
                  <c:v>44119</c:v>
                </c:pt>
                <c:pt idx="207">
                  <c:v>44120</c:v>
                </c:pt>
                <c:pt idx="208">
                  <c:v>44123</c:v>
                </c:pt>
                <c:pt idx="209">
                  <c:v>44124</c:v>
                </c:pt>
                <c:pt idx="210">
                  <c:v>44125</c:v>
                </c:pt>
                <c:pt idx="211">
                  <c:v>44126</c:v>
                </c:pt>
                <c:pt idx="212">
                  <c:v>44127</c:v>
                </c:pt>
                <c:pt idx="213">
                  <c:v>44130</c:v>
                </c:pt>
                <c:pt idx="214">
                  <c:v>44131</c:v>
                </c:pt>
                <c:pt idx="215">
                  <c:v>44132</c:v>
                </c:pt>
                <c:pt idx="216">
                  <c:v>44133</c:v>
                </c:pt>
                <c:pt idx="217">
                  <c:v>44134</c:v>
                </c:pt>
                <c:pt idx="218">
                  <c:v>44137</c:v>
                </c:pt>
                <c:pt idx="219">
                  <c:v>44138</c:v>
                </c:pt>
                <c:pt idx="220">
                  <c:v>44139</c:v>
                </c:pt>
                <c:pt idx="221">
                  <c:v>44140</c:v>
                </c:pt>
                <c:pt idx="222">
                  <c:v>44141</c:v>
                </c:pt>
                <c:pt idx="223">
                  <c:v>44144</c:v>
                </c:pt>
                <c:pt idx="224">
                  <c:v>44145</c:v>
                </c:pt>
                <c:pt idx="225">
                  <c:v>44146</c:v>
                </c:pt>
                <c:pt idx="226">
                  <c:v>44147</c:v>
                </c:pt>
                <c:pt idx="227">
                  <c:v>44148</c:v>
                </c:pt>
                <c:pt idx="228">
                  <c:v>44151</c:v>
                </c:pt>
                <c:pt idx="229">
                  <c:v>44152</c:v>
                </c:pt>
                <c:pt idx="230">
                  <c:v>44153</c:v>
                </c:pt>
                <c:pt idx="231">
                  <c:v>44154</c:v>
                </c:pt>
                <c:pt idx="232">
                  <c:v>44155</c:v>
                </c:pt>
                <c:pt idx="233">
                  <c:v>44158</c:v>
                </c:pt>
                <c:pt idx="234">
                  <c:v>44159</c:v>
                </c:pt>
                <c:pt idx="235">
                  <c:v>44160</c:v>
                </c:pt>
                <c:pt idx="236">
                  <c:v>44161</c:v>
                </c:pt>
                <c:pt idx="237">
                  <c:v>44162</c:v>
                </c:pt>
                <c:pt idx="238">
                  <c:v>44165</c:v>
                </c:pt>
                <c:pt idx="239">
                  <c:v>44166</c:v>
                </c:pt>
                <c:pt idx="240">
                  <c:v>44167</c:v>
                </c:pt>
                <c:pt idx="241">
                  <c:v>44168</c:v>
                </c:pt>
                <c:pt idx="242">
                  <c:v>44169</c:v>
                </c:pt>
                <c:pt idx="243">
                  <c:v>44172</c:v>
                </c:pt>
                <c:pt idx="244">
                  <c:v>44173</c:v>
                </c:pt>
                <c:pt idx="245">
                  <c:v>44174</c:v>
                </c:pt>
                <c:pt idx="246">
                  <c:v>44175</c:v>
                </c:pt>
                <c:pt idx="247">
                  <c:v>44176</c:v>
                </c:pt>
                <c:pt idx="248">
                  <c:v>44179</c:v>
                </c:pt>
                <c:pt idx="249">
                  <c:v>44180</c:v>
                </c:pt>
                <c:pt idx="250">
                  <c:v>44181</c:v>
                </c:pt>
                <c:pt idx="251">
                  <c:v>44182</c:v>
                </c:pt>
                <c:pt idx="252">
                  <c:v>44183</c:v>
                </c:pt>
                <c:pt idx="253">
                  <c:v>44186</c:v>
                </c:pt>
                <c:pt idx="254">
                  <c:v>44187</c:v>
                </c:pt>
                <c:pt idx="255">
                  <c:v>44188</c:v>
                </c:pt>
                <c:pt idx="256">
                  <c:v>44189</c:v>
                </c:pt>
                <c:pt idx="257">
                  <c:v>44190</c:v>
                </c:pt>
                <c:pt idx="258">
                  <c:v>44193</c:v>
                </c:pt>
                <c:pt idx="259">
                  <c:v>44194</c:v>
                </c:pt>
                <c:pt idx="260">
                  <c:v>44195</c:v>
                </c:pt>
                <c:pt idx="261">
                  <c:v>44196</c:v>
                </c:pt>
                <c:pt idx="262">
                  <c:v>44197</c:v>
                </c:pt>
                <c:pt idx="263">
                  <c:v>44200</c:v>
                </c:pt>
                <c:pt idx="264">
                  <c:v>44201</c:v>
                </c:pt>
                <c:pt idx="265">
                  <c:v>44202</c:v>
                </c:pt>
                <c:pt idx="266">
                  <c:v>44203</c:v>
                </c:pt>
                <c:pt idx="267">
                  <c:v>44204</c:v>
                </c:pt>
                <c:pt idx="268">
                  <c:v>44207</c:v>
                </c:pt>
                <c:pt idx="269">
                  <c:v>44208</c:v>
                </c:pt>
                <c:pt idx="270">
                  <c:v>44209</c:v>
                </c:pt>
                <c:pt idx="271">
                  <c:v>44210</c:v>
                </c:pt>
                <c:pt idx="272">
                  <c:v>44211</c:v>
                </c:pt>
                <c:pt idx="273">
                  <c:v>44214</c:v>
                </c:pt>
                <c:pt idx="274">
                  <c:v>44215</c:v>
                </c:pt>
                <c:pt idx="275">
                  <c:v>44216</c:v>
                </c:pt>
                <c:pt idx="276">
                  <c:v>44217</c:v>
                </c:pt>
                <c:pt idx="277">
                  <c:v>44218</c:v>
                </c:pt>
                <c:pt idx="278">
                  <c:v>44221</c:v>
                </c:pt>
                <c:pt idx="279">
                  <c:v>44222</c:v>
                </c:pt>
                <c:pt idx="280">
                  <c:v>44223</c:v>
                </c:pt>
                <c:pt idx="281">
                  <c:v>44224</c:v>
                </c:pt>
                <c:pt idx="282">
                  <c:v>44225</c:v>
                </c:pt>
                <c:pt idx="283">
                  <c:v>44228</c:v>
                </c:pt>
                <c:pt idx="284">
                  <c:v>44229</c:v>
                </c:pt>
                <c:pt idx="285">
                  <c:v>44230</c:v>
                </c:pt>
                <c:pt idx="286">
                  <c:v>44231</c:v>
                </c:pt>
                <c:pt idx="287">
                  <c:v>44232</c:v>
                </c:pt>
                <c:pt idx="288">
                  <c:v>44235</c:v>
                </c:pt>
                <c:pt idx="289">
                  <c:v>44236</c:v>
                </c:pt>
                <c:pt idx="290">
                  <c:v>44237</c:v>
                </c:pt>
                <c:pt idx="291">
                  <c:v>44238</c:v>
                </c:pt>
                <c:pt idx="292">
                  <c:v>44239</c:v>
                </c:pt>
                <c:pt idx="293">
                  <c:v>44242</c:v>
                </c:pt>
                <c:pt idx="294">
                  <c:v>44243</c:v>
                </c:pt>
                <c:pt idx="295">
                  <c:v>44244</c:v>
                </c:pt>
                <c:pt idx="296">
                  <c:v>44245</c:v>
                </c:pt>
                <c:pt idx="297">
                  <c:v>44246</c:v>
                </c:pt>
                <c:pt idx="298">
                  <c:v>44249</c:v>
                </c:pt>
                <c:pt idx="299">
                  <c:v>44250</c:v>
                </c:pt>
                <c:pt idx="300">
                  <c:v>44251</c:v>
                </c:pt>
                <c:pt idx="301">
                  <c:v>44252</c:v>
                </c:pt>
                <c:pt idx="302">
                  <c:v>44253</c:v>
                </c:pt>
                <c:pt idx="303">
                  <c:v>44256</c:v>
                </c:pt>
                <c:pt idx="304">
                  <c:v>44257</c:v>
                </c:pt>
                <c:pt idx="305">
                  <c:v>44258</c:v>
                </c:pt>
                <c:pt idx="306">
                  <c:v>44259</c:v>
                </c:pt>
                <c:pt idx="307">
                  <c:v>44260</c:v>
                </c:pt>
                <c:pt idx="308">
                  <c:v>44263</c:v>
                </c:pt>
                <c:pt idx="309">
                  <c:v>44264</c:v>
                </c:pt>
                <c:pt idx="310">
                  <c:v>44265</c:v>
                </c:pt>
                <c:pt idx="311">
                  <c:v>44266</c:v>
                </c:pt>
                <c:pt idx="312">
                  <c:v>44267</c:v>
                </c:pt>
                <c:pt idx="313">
                  <c:v>44270</c:v>
                </c:pt>
                <c:pt idx="314">
                  <c:v>44271</c:v>
                </c:pt>
                <c:pt idx="315">
                  <c:v>44272</c:v>
                </c:pt>
                <c:pt idx="316">
                  <c:v>44273</c:v>
                </c:pt>
                <c:pt idx="317">
                  <c:v>44274</c:v>
                </c:pt>
                <c:pt idx="318">
                  <c:v>44277</c:v>
                </c:pt>
                <c:pt idx="319">
                  <c:v>44278</c:v>
                </c:pt>
                <c:pt idx="320">
                  <c:v>44279</c:v>
                </c:pt>
                <c:pt idx="321">
                  <c:v>44280</c:v>
                </c:pt>
                <c:pt idx="322">
                  <c:v>44281</c:v>
                </c:pt>
                <c:pt idx="323">
                  <c:v>44284</c:v>
                </c:pt>
                <c:pt idx="324">
                  <c:v>44285</c:v>
                </c:pt>
                <c:pt idx="325">
                  <c:v>44286</c:v>
                </c:pt>
                <c:pt idx="326">
                  <c:v>44287</c:v>
                </c:pt>
                <c:pt idx="327">
                  <c:v>44288</c:v>
                </c:pt>
                <c:pt idx="328">
                  <c:v>44291</c:v>
                </c:pt>
                <c:pt idx="329">
                  <c:v>44292</c:v>
                </c:pt>
                <c:pt idx="330">
                  <c:v>44293</c:v>
                </c:pt>
                <c:pt idx="331">
                  <c:v>44294</c:v>
                </c:pt>
                <c:pt idx="332">
                  <c:v>44295</c:v>
                </c:pt>
                <c:pt idx="333">
                  <c:v>44298</c:v>
                </c:pt>
                <c:pt idx="334">
                  <c:v>44299</c:v>
                </c:pt>
                <c:pt idx="335">
                  <c:v>44300</c:v>
                </c:pt>
                <c:pt idx="336">
                  <c:v>44301</c:v>
                </c:pt>
                <c:pt idx="337">
                  <c:v>44302</c:v>
                </c:pt>
                <c:pt idx="338">
                  <c:v>44305</c:v>
                </c:pt>
                <c:pt idx="339">
                  <c:v>44306</c:v>
                </c:pt>
                <c:pt idx="340">
                  <c:v>44307</c:v>
                </c:pt>
                <c:pt idx="341">
                  <c:v>44308</c:v>
                </c:pt>
                <c:pt idx="342">
                  <c:v>44309</c:v>
                </c:pt>
                <c:pt idx="343">
                  <c:v>44312</c:v>
                </c:pt>
                <c:pt idx="344">
                  <c:v>44313</c:v>
                </c:pt>
                <c:pt idx="345">
                  <c:v>44314</c:v>
                </c:pt>
                <c:pt idx="346">
                  <c:v>44315</c:v>
                </c:pt>
                <c:pt idx="347">
                  <c:v>44316</c:v>
                </c:pt>
                <c:pt idx="348">
                  <c:v>44319</c:v>
                </c:pt>
                <c:pt idx="349">
                  <c:v>44320</c:v>
                </c:pt>
                <c:pt idx="350">
                  <c:v>44321</c:v>
                </c:pt>
                <c:pt idx="351">
                  <c:v>44322</c:v>
                </c:pt>
                <c:pt idx="352">
                  <c:v>44323</c:v>
                </c:pt>
                <c:pt idx="353">
                  <c:v>44326</c:v>
                </c:pt>
                <c:pt idx="354">
                  <c:v>44327</c:v>
                </c:pt>
                <c:pt idx="355">
                  <c:v>44328</c:v>
                </c:pt>
                <c:pt idx="356">
                  <c:v>44329</c:v>
                </c:pt>
                <c:pt idx="357">
                  <c:v>44330</c:v>
                </c:pt>
                <c:pt idx="358">
                  <c:v>44333</c:v>
                </c:pt>
                <c:pt idx="359">
                  <c:v>44334</c:v>
                </c:pt>
                <c:pt idx="360">
                  <c:v>44335</c:v>
                </c:pt>
                <c:pt idx="361">
                  <c:v>44336</c:v>
                </c:pt>
                <c:pt idx="362">
                  <c:v>44337</c:v>
                </c:pt>
                <c:pt idx="363">
                  <c:v>44340</c:v>
                </c:pt>
                <c:pt idx="364">
                  <c:v>44341</c:v>
                </c:pt>
                <c:pt idx="365">
                  <c:v>44342</c:v>
                </c:pt>
                <c:pt idx="366">
                  <c:v>44343</c:v>
                </c:pt>
                <c:pt idx="367">
                  <c:v>44344</c:v>
                </c:pt>
                <c:pt idx="368">
                  <c:v>44347</c:v>
                </c:pt>
                <c:pt idx="369">
                  <c:v>44348</c:v>
                </c:pt>
                <c:pt idx="370">
                  <c:v>44349</c:v>
                </c:pt>
                <c:pt idx="371">
                  <c:v>44350</c:v>
                </c:pt>
                <c:pt idx="372">
                  <c:v>44351</c:v>
                </c:pt>
                <c:pt idx="373">
                  <c:v>44354</c:v>
                </c:pt>
                <c:pt idx="374">
                  <c:v>44355</c:v>
                </c:pt>
                <c:pt idx="375">
                  <c:v>44356</c:v>
                </c:pt>
                <c:pt idx="376">
                  <c:v>44357</c:v>
                </c:pt>
                <c:pt idx="377">
                  <c:v>44358</c:v>
                </c:pt>
                <c:pt idx="378">
                  <c:v>44361</c:v>
                </c:pt>
                <c:pt idx="379">
                  <c:v>44362</c:v>
                </c:pt>
                <c:pt idx="380">
                  <c:v>44363</c:v>
                </c:pt>
                <c:pt idx="381">
                  <c:v>44364</c:v>
                </c:pt>
                <c:pt idx="382">
                  <c:v>44365</c:v>
                </c:pt>
                <c:pt idx="383">
                  <c:v>44368</c:v>
                </c:pt>
                <c:pt idx="384">
                  <c:v>44369</c:v>
                </c:pt>
                <c:pt idx="385">
                  <c:v>44370</c:v>
                </c:pt>
                <c:pt idx="386">
                  <c:v>44371</c:v>
                </c:pt>
                <c:pt idx="387">
                  <c:v>44372</c:v>
                </c:pt>
                <c:pt idx="388">
                  <c:v>44375</c:v>
                </c:pt>
                <c:pt idx="389">
                  <c:v>44376</c:v>
                </c:pt>
                <c:pt idx="390">
                  <c:v>44377</c:v>
                </c:pt>
                <c:pt idx="391">
                  <c:v>44378</c:v>
                </c:pt>
                <c:pt idx="392">
                  <c:v>44379</c:v>
                </c:pt>
                <c:pt idx="393">
                  <c:v>44382</c:v>
                </c:pt>
                <c:pt idx="394">
                  <c:v>44383</c:v>
                </c:pt>
                <c:pt idx="395">
                  <c:v>44384</c:v>
                </c:pt>
                <c:pt idx="396">
                  <c:v>44385</c:v>
                </c:pt>
                <c:pt idx="397">
                  <c:v>44386</c:v>
                </c:pt>
                <c:pt idx="398">
                  <c:v>44389</c:v>
                </c:pt>
                <c:pt idx="399">
                  <c:v>44390</c:v>
                </c:pt>
                <c:pt idx="400">
                  <c:v>44391</c:v>
                </c:pt>
                <c:pt idx="401">
                  <c:v>44392</c:v>
                </c:pt>
                <c:pt idx="402">
                  <c:v>44393</c:v>
                </c:pt>
                <c:pt idx="403">
                  <c:v>44396</c:v>
                </c:pt>
                <c:pt idx="404">
                  <c:v>44397</c:v>
                </c:pt>
                <c:pt idx="405">
                  <c:v>44398</c:v>
                </c:pt>
                <c:pt idx="406">
                  <c:v>44399</c:v>
                </c:pt>
                <c:pt idx="407">
                  <c:v>44400</c:v>
                </c:pt>
                <c:pt idx="408">
                  <c:v>44403</c:v>
                </c:pt>
                <c:pt idx="409">
                  <c:v>44404</c:v>
                </c:pt>
                <c:pt idx="410">
                  <c:v>44405</c:v>
                </c:pt>
                <c:pt idx="411">
                  <c:v>44406</c:v>
                </c:pt>
                <c:pt idx="412">
                  <c:v>44407</c:v>
                </c:pt>
                <c:pt idx="413">
                  <c:v>44410</c:v>
                </c:pt>
                <c:pt idx="414">
                  <c:v>44411</c:v>
                </c:pt>
                <c:pt idx="415">
                  <c:v>44412</c:v>
                </c:pt>
                <c:pt idx="416">
                  <c:v>44413</c:v>
                </c:pt>
                <c:pt idx="417">
                  <c:v>44414</c:v>
                </c:pt>
                <c:pt idx="418">
                  <c:v>44417</c:v>
                </c:pt>
                <c:pt idx="419">
                  <c:v>44418</c:v>
                </c:pt>
                <c:pt idx="420">
                  <c:v>44419</c:v>
                </c:pt>
                <c:pt idx="421">
                  <c:v>44420</c:v>
                </c:pt>
                <c:pt idx="422">
                  <c:v>44421</c:v>
                </c:pt>
                <c:pt idx="423">
                  <c:v>44424</c:v>
                </c:pt>
                <c:pt idx="424">
                  <c:v>44425</c:v>
                </c:pt>
                <c:pt idx="425">
                  <c:v>44426</c:v>
                </c:pt>
                <c:pt idx="426">
                  <c:v>44427</c:v>
                </c:pt>
                <c:pt idx="427">
                  <c:v>44428</c:v>
                </c:pt>
                <c:pt idx="428">
                  <c:v>44431</c:v>
                </c:pt>
                <c:pt idx="429">
                  <c:v>44432</c:v>
                </c:pt>
                <c:pt idx="430">
                  <c:v>44433</c:v>
                </c:pt>
                <c:pt idx="431">
                  <c:v>44434</c:v>
                </c:pt>
                <c:pt idx="432">
                  <c:v>44435</c:v>
                </c:pt>
                <c:pt idx="433">
                  <c:v>44438</c:v>
                </c:pt>
                <c:pt idx="434">
                  <c:v>44439</c:v>
                </c:pt>
                <c:pt idx="435">
                  <c:v>44440</c:v>
                </c:pt>
                <c:pt idx="436">
                  <c:v>44441</c:v>
                </c:pt>
                <c:pt idx="437">
                  <c:v>44442</c:v>
                </c:pt>
                <c:pt idx="438">
                  <c:v>44445</c:v>
                </c:pt>
                <c:pt idx="439">
                  <c:v>44446</c:v>
                </c:pt>
                <c:pt idx="440">
                  <c:v>44447</c:v>
                </c:pt>
                <c:pt idx="441">
                  <c:v>44448</c:v>
                </c:pt>
                <c:pt idx="442">
                  <c:v>44449</c:v>
                </c:pt>
                <c:pt idx="443">
                  <c:v>44452</c:v>
                </c:pt>
                <c:pt idx="444">
                  <c:v>44453</c:v>
                </c:pt>
                <c:pt idx="445">
                  <c:v>44454</c:v>
                </c:pt>
                <c:pt idx="446">
                  <c:v>44455</c:v>
                </c:pt>
                <c:pt idx="447">
                  <c:v>44456</c:v>
                </c:pt>
                <c:pt idx="448">
                  <c:v>44459</c:v>
                </c:pt>
                <c:pt idx="449">
                  <c:v>44460</c:v>
                </c:pt>
                <c:pt idx="450">
                  <c:v>44461</c:v>
                </c:pt>
                <c:pt idx="451">
                  <c:v>44462</c:v>
                </c:pt>
                <c:pt idx="452">
                  <c:v>44463</c:v>
                </c:pt>
                <c:pt idx="453">
                  <c:v>44466</c:v>
                </c:pt>
                <c:pt idx="454">
                  <c:v>44467</c:v>
                </c:pt>
                <c:pt idx="455">
                  <c:v>44468</c:v>
                </c:pt>
                <c:pt idx="456">
                  <c:v>44469</c:v>
                </c:pt>
                <c:pt idx="457">
                  <c:v>44470</c:v>
                </c:pt>
                <c:pt idx="458">
                  <c:v>44473</c:v>
                </c:pt>
                <c:pt idx="459">
                  <c:v>44474</c:v>
                </c:pt>
                <c:pt idx="460">
                  <c:v>44475</c:v>
                </c:pt>
                <c:pt idx="461">
                  <c:v>44476</c:v>
                </c:pt>
                <c:pt idx="462">
                  <c:v>44477</c:v>
                </c:pt>
                <c:pt idx="463">
                  <c:v>44480</c:v>
                </c:pt>
                <c:pt idx="464">
                  <c:v>44481</c:v>
                </c:pt>
                <c:pt idx="465">
                  <c:v>44482</c:v>
                </c:pt>
                <c:pt idx="466">
                  <c:v>44483</c:v>
                </c:pt>
                <c:pt idx="467">
                  <c:v>44484</c:v>
                </c:pt>
                <c:pt idx="468">
                  <c:v>44487</c:v>
                </c:pt>
                <c:pt idx="469">
                  <c:v>44488</c:v>
                </c:pt>
                <c:pt idx="470">
                  <c:v>44489</c:v>
                </c:pt>
                <c:pt idx="471">
                  <c:v>44490</c:v>
                </c:pt>
                <c:pt idx="472">
                  <c:v>44491</c:v>
                </c:pt>
                <c:pt idx="473">
                  <c:v>44494</c:v>
                </c:pt>
                <c:pt idx="474">
                  <c:v>44495</c:v>
                </c:pt>
                <c:pt idx="475">
                  <c:v>44496</c:v>
                </c:pt>
                <c:pt idx="476">
                  <c:v>44497</c:v>
                </c:pt>
                <c:pt idx="477">
                  <c:v>44498</c:v>
                </c:pt>
                <c:pt idx="478">
                  <c:v>44501</c:v>
                </c:pt>
                <c:pt idx="479">
                  <c:v>44502</c:v>
                </c:pt>
                <c:pt idx="480">
                  <c:v>44503</c:v>
                </c:pt>
                <c:pt idx="481">
                  <c:v>44504</c:v>
                </c:pt>
                <c:pt idx="482">
                  <c:v>44505</c:v>
                </c:pt>
                <c:pt idx="483">
                  <c:v>44508</c:v>
                </c:pt>
                <c:pt idx="484">
                  <c:v>44509</c:v>
                </c:pt>
                <c:pt idx="485">
                  <c:v>44510</c:v>
                </c:pt>
                <c:pt idx="486">
                  <c:v>44511</c:v>
                </c:pt>
                <c:pt idx="487">
                  <c:v>44512</c:v>
                </c:pt>
                <c:pt idx="488">
                  <c:v>44515</c:v>
                </c:pt>
                <c:pt idx="489">
                  <c:v>44516</c:v>
                </c:pt>
                <c:pt idx="490">
                  <c:v>44517</c:v>
                </c:pt>
                <c:pt idx="491">
                  <c:v>44518</c:v>
                </c:pt>
                <c:pt idx="492">
                  <c:v>44519</c:v>
                </c:pt>
                <c:pt idx="493">
                  <c:v>44522</c:v>
                </c:pt>
                <c:pt idx="494">
                  <c:v>44523</c:v>
                </c:pt>
                <c:pt idx="495">
                  <c:v>44524</c:v>
                </c:pt>
                <c:pt idx="496">
                  <c:v>44525</c:v>
                </c:pt>
                <c:pt idx="497">
                  <c:v>44526</c:v>
                </c:pt>
                <c:pt idx="498">
                  <c:v>44529</c:v>
                </c:pt>
                <c:pt idx="499">
                  <c:v>44530</c:v>
                </c:pt>
                <c:pt idx="500">
                  <c:v>44531</c:v>
                </c:pt>
                <c:pt idx="501">
                  <c:v>44532</c:v>
                </c:pt>
                <c:pt idx="502">
                  <c:v>44533</c:v>
                </c:pt>
                <c:pt idx="503">
                  <c:v>44536</c:v>
                </c:pt>
                <c:pt idx="504">
                  <c:v>44537</c:v>
                </c:pt>
                <c:pt idx="505">
                  <c:v>44538</c:v>
                </c:pt>
                <c:pt idx="506">
                  <c:v>44539</c:v>
                </c:pt>
                <c:pt idx="507">
                  <c:v>44540</c:v>
                </c:pt>
                <c:pt idx="508">
                  <c:v>44543</c:v>
                </c:pt>
                <c:pt idx="509">
                  <c:v>44544</c:v>
                </c:pt>
                <c:pt idx="510">
                  <c:v>44545</c:v>
                </c:pt>
                <c:pt idx="511">
                  <c:v>44546</c:v>
                </c:pt>
                <c:pt idx="512">
                  <c:v>44547</c:v>
                </c:pt>
                <c:pt idx="513">
                  <c:v>44550</c:v>
                </c:pt>
                <c:pt idx="514">
                  <c:v>44551</c:v>
                </c:pt>
                <c:pt idx="515">
                  <c:v>44552</c:v>
                </c:pt>
                <c:pt idx="516">
                  <c:v>44553</c:v>
                </c:pt>
                <c:pt idx="517">
                  <c:v>44554</c:v>
                </c:pt>
                <c:pt idx="518">
                  <c:v>44557</c:v>
                </c:pt>
                <c:pt idx="519">
                  <c:v>44558</c:v>
                </c:pt>
                <c:pt idx="520">
                  <c:v>44559</c:v>
                </c:pt>
                <c:pt idx="521">
                  <c:v>44560</c:v>
                </c:pt>
                <c:pt idx="522">
                  <c:v>44561</c:v>
                </c:pt>
                <c:pt idx="523">
                  <c:v>44564</c:v>
                </c:pt>
                <c:pt idx="524">
                  <c:v>44565</c:v>
                </c:pt>
                <c:pt idx="525">
                  <c:v>44566</c:v>
                </c:pt>
                <c:pt idx="526">
                  <c:v>44567</c:v>
                </c:pt>
                <c:pt idx="527">
                  <c:v>44568</c:v>
                </c:pt>
                <c:pt idx="528">
                  <c:v>44571</c:v>
                </c:pt>
                <c:pt idx="529">
                  <c:v>44572</c:v>
                </c:pt>
                <c:pt idx="530">
                  <c:v>44573</c:v>
                </c:pt>
                <c:pt idx="531">
                  <c:v>44574</c:v>
                </c:pt>
                <c:pt idx="532">
                  <c:v>44575</c:v>
                </c:pt>
                <c:pt idx="533">
                  <c:v>44578</c:v>
                </c:pt>
                <c:pt idx="534">
                  <c:v>44579</c:v>
                </c:pt>
                <c:pt idx="535">
                  <c:v>44580</c:v>
                </c:pt>
                <c:pt idx="536">
                  <c:v>44581</c:v>
                </c:pt>
                <c:pt idx="537">
                  <c:v>44582</c:v>
                </c:pt>
                <c:pt idx="538">
                  <c:v>44585</c:v>
                </c:pt>
                <c:pt idx="539">
                  <c:v>44586</c:v>
                </c:pt>
                <c:pt idx="540">
                  <c:v>44587</c:v>
                </c:pt>
                <c:pt idx="541">
                  <c:v>44588</c:v>
                </c:pt>
                <c:pt idx="542">
                  <c:v>44589</c:v>
                </c:pt>
                <c:pt idx="543">
                  <c:v>44592</c:v>
                </c:pt>
                <c:pt idx="544">
                  <c:v>44593</c:v>
                </c:pt>
                <c:pt idx="545">
                  <c:v>44594</c:v>
                </c:pt>
                <c:pt idx="546">
                  <c:v>44595</c:v>
                </c:pt>
                <c:pt idx="547">
                  <c:v>44596</c:v>
                </c:pt>
                <c:pt idx="548">
                  <c:v>44599</c:v>
                </c:pt>
                <c:pt idx="549">
                  <c:v>44600</c:v>
                </c:pt>
                <c:pt idx="550">
                  <c:v>44601</c:v>
                </c:pt>
                <c:pt idx="551">
                  <c:v>44602</c:v>
                </c:pt>
                <c:pt idx="552">
                  <c:v>44603</c:v>
                </c:pt>
                <c:pt idx="553">
                  <c:v>44606</c:v>
                </c:pt>
                <c:pt idx="554">
                  <c:v>44607</c:v>
                </c:pt>
                <c:pt idx="555">
                  <c:v>44608</c:v>
                </c:pt>
                <c:pt idx="556">
                  <c:v>44609</c:v>
                </c:pt>
                <c:pt idx="557">
                  <c:v>44610</c:v>
                </c:pt>
                <c:pt idx="558">
                  <c:v>44613</c:v>
                </c:pt>
                <c:pt idx="559">
                  <c:v>44614</c:v>
                </c:pt>
                <c:pt idx="560">
                  <c:v>44615</c:v>
                </c:pt>
                <c:pt idx="561">
                  <c:v>44616</c:v>
                </c:pt>
                <c:pt idx="562">
                  <c:v>44617</c:v>
                </c:pt>
                <c:pt idx="563">
                  <c:v>44620</c:v>
                </c:pt>
                <c:pt idx="564">
                  <c:v>44621</c:v>
                </c:pt>
                <c:pt idx="565">
                  <c:v>44622</c:v>
                </c:pt>
                <c:pt idx="566">
                  <c:v>44623</c:v>
                </c:pt>
                <c:pt idx="567">
                  <c:v>44624</c:v>
                </c:pt>
                <c:pt idx="568">
                  <c:v>44627</c:v>
                </c:pt>
                <c:pt idx="569">
                  <c:v>44628</c:v>
                </c:pt>
                <c:pt idx="570">
                  <c:v>44629</c:v>
                </c:pt>
                <c:pt idx="571">
                  <c:v>44630</c:v>
                </c:pt>
                <c:pt idx="572">
                  <c:v>44631</c:v>
                </c:pt>
                <c:pt idx="573">
                  <c:v>44634</c:v>
                </c:pt>
                <c:pt idx="574">
                  <c:v>44635</c:v>
                </c:pt>
                <c:pt idx="575">
                  <c:v>44636</c:v>
                </c:pt>
                <c:pt idx="576">
                  <c:v>44637</c:v>
                </c:pt>
                <c:pt idx="577">
                  <c:v>44638</c:v>
                </c:pt>
                <c:pt idx="578">
                  <c:v>44641</c:v>
                </c:pt>
                <c:pt idx="579">
                  <c:v>44642</c:v>
                </c:pt>
                <c:pt idx="580">
                  <c:v>44643</c:v>
                </c:pt>
                <c:pt idx="581">
                  <c:v>44644</c:v>
                </c:pt>
                <c:pt idx="582">
                  <c:v>44645</c:v>
                </c:pt>
                <c:pt idx="583">
                  <c:v>44648</c:v>
                </c:pt>
                <c:pt idx="584">
                  <c:v>44649</c:v>
                </c:pt>
                <c:pt idx="585">
                  <c:v>44650</c:v>
                </c:pt>
                <c:pt idx="586">
                  <c:v>44651</c:v>
                </c:pt>
                <c:pt idx="587">
                  <c:v>44652</c:v>
                </c:pt>
                <c:pt idx="588">
                  <c:v>44655</c:v>
                </c:pt>
                <c:pt idx="589">
                  <c:v>44656</c:v>
                </c:pt>
                <c:pt idx="590">
                  <c:v>44657</c:v>
                </c:pt>
                <c:pt idx="591">
                  <c:v>44658</c:v>
                </c:pt>
                <c:pt idx="592">
                  <c:v>44659</c:v>
                </c:pt>
                <c:pt idx="593">
                  <c:v>44662</c:v>
                </c:pt>
                <c:pt idx="594">
                  <c:v>44663</c:v>
                </c:pt>
                <c:pt idx="595">
                  <c:v>44664</c:v>
                </c:pt>
                <c:pt idx="596">
                  <c:v>44665</c:v>
                </c:pt>
                <c:pt idx="597">
                  <c:v>44666</c:v>
                </c:pt>
                <c:pt idx="598">
                  <c:v>44669</c:v>
                </c:pt>
                <c:pt idx="599">
                  <c:v>44670</c:v>
                </c:pt>
                <c:pt idx="600">
                  <c:v>44671</c:v>
                </c:pt>
                <c:pt idx="601">
                  <c:v>44672</c:v>
                </c:pt>
                <c:pt idx="602">
                  <c:v>44673</c:v>
                </c:pt>
                <c:pt idx="603">
                  <c:v>44676</c:v>
                </c:pt>
                <c:pt idx="604">
                  <c:v>44677</c:v>
                </c:pt>
                <c:pt idx="605">
                  <c:v>44678</c:v>
                </c:pt>
                <c:pt idx="606">
                  <c:v>44679</c:v>
                </c:pt>
                <c:pt idx="607">
                  <c:v>44680</c:v>
                </c:pt>
                <c:pt idx="608">
                  <c:v>44683</c:v>
                </c:pt>
                <c:pt idx="609">
                  <c:v>44684</c:v>
                </c:pt>
                <c:pt idx="610">
                  <c:v>44685</c:v>
                </c:pt>
                <c:pt idx="611">
                  <c:v>44686</c:v>
                </c:pt>
                <c:pt idx="612">
                  <c:v>44687</c:v>
                </c:pt>
                <c:pt idx="613">
                  <c:v>44690</c:v>
                </c:pt>
                <c:pt idx="614">
                  <c:v>44691</c:v>
                </c:pt>
                <c:pt idx="615">
                  <c:v>44692</c:v>
                </c:pt>
                <c:pt idx="616">
                  <c:v>44693</c:v>
                </c:pt>
                <c:pt idx="617">
                  <c:v>44694</c:v>
                </c:pt>
                <c:pt idx="618">
                  <c:v>44697</c:v>
                </c:pt>
                <c:pt idx="619">
                  <c:v>44698</c:v>
                </c:pt>
                <c:pt idx="620">
                  <c:v>44699</c:v>
                </c:pt>
                <c:pt idx="621">
                  <c:v>44700</c:v>
                </c:pt>
                <c:pt idx="622">
                  <c:v>44701</c:v>
                </c:pt>
                <c:pt idx="623">
                  <c:v>44704</c:v>
                </c:pt>
                <c:pt idx="624">
                  <c:v>44705</c:v>
                </c:pt>
                <c:pt idx="625">
                  <c:v>44706</c:v>
                </c:pt>
                <c:pt idx="626">
                  <c:v>44707</c:v>
                </c:pt>
                <c:pt idx="627">
                  <c:v>44708</c:v>
                </c:pt>
                <c:pt idx="628">
                  <c:v>44711</c:v>
                </c:pt>
                <c:pt idx="629">
                  <c:v>44712</c:v>
                </c:pt>
                <c:pt idx="630">
                  <c:v>44713</c:v>
                </c:pt>
                <c:pt idx="631">
                  <c:v>44714</c:v>
                </c:pt>
                <c:pt idx="632">
                  <c:v>44715</c:v>
                </c:pt>
                <c:pt idx="633">
                  <c:v>44718</c:v>
                </c:pt>
                <c:pt idx="634">
                  <c:v>44719</c:v>
                </c:pt>
                <c:pt idx="635">
                  <c:v>44720</c:v>
                </c:pt>
                <c:pt idx="636">
                  <c:v>44721</c:v>
                </c:pt>
                <c:pt idx="637">
                  <c:v>44722</c:v>
                </c:pt>
                <c:pt idx="638">
                  <c:v>44725</c:v>
                </c:pt>
                <c:pt idx="639">
                  <c:v>44726</c:v>
                </c:pt>
                <c:pt idx="640">
                  <c:v>44727</c:v>
                </c:pt>
                <c:pt idx="641">
                  <c:v>44728</c:v>
                </c:pt>
                <c:pt idx="642">
                  <c:v>44729</c:v>
                </c:pt>
                <c:pt idx="643">
                  <c:v>44732</c:v>
                </c:pt>
                <c:pt idx="644">
                  <c:v>44733</c:v>
                </c:pt>
                <c:pt idx="645">
                  <c:v>44734</c:v>
                </c:pt>
                <c:pt idx="646">
                  <c:v>44735</c:v>
                </c:pt>
                <c:pt idx="647">
                  <c:v>44736</c:v>
                </c:pt>
                <c:pt idx="648">
                  <c:v>44739</c:v>
                </c:pt>
                <c:pt idx="649">
                  <c:v>44740</c:v>
                </c:pt>
                <c:pt idx="650">
                  <c:v>44741</c:v>
                </c:pt>
                <c:pt idx="651">
                  <c:v>44742</c:v>
                </c:pt>
                <c:pt idx="652">
                  <c:v>44743</c:v>
                </c:pt>
                <c:pt idx="653">
                  <c:v>44746</c:v>
                </c:pt>
                <c:pt idx="654">
                  <c:v>44747</c:v>
                </c:pt>
                <c:pt idx="655">
                  <c:v>44748</c:v>
                </c:pt>
                <c:pt idx="656">
                  <c:v>44749</c:v>
                </c:pt>
                <c:pt idx="657">
                  <c:v>44750</c:v>
                </c:pt>
                <c:pt idx="658">
                  <c:v>44753</c:v>
                </c:pt>
                <c:pt idx="659">
                  <c:v>44754</c:v>
                </c:pt>
                <c:pt idx="660">
                  <c:v>44755</c:v>
                </c:pt>
                <c:pt idx="661">
                  <c:v>44756</c:v>
                </c:pt>
                <c:pt idx="662">
                  <c:v>44757</c:v>
                </c:pt>
                <c:pt idx="663">
                  <c:v>44760</c:v>
                </c:pt>
                <c:pt idx="664">
                  <c:v>44761</c:v>
                </c:pt>
                <c:pt idx="665">
                  <c:v>44762</c:v>
                </c:pt>
                <c:pt idx="666">
                  <c:v>44763</c:v>
                </c:pt>
                <c:pt idx="667">
                  <c:v>44764</c:v>
                </c:pt>
                <c:pt idx="668">
                  <c:v>44767</c:v>
                </c:pt>
                <c:pt idx="669">
                  <c:v>44768</c:v>
                </c:pt>
                <c:pt idx="670">
                  <c:v>44769</c:v>
                </c:pt>
                <c:pt idx="671">
                  <c:v>44770</c:v>
                </c:pt>
                <c:pt idx="672">
                  <c:v>44771</c:v>
                </c:pt>
                <c:pt idx="673">
                  <c:v>44774</c:v>
                </c:pt>
                <c:pt idx="674">
                  <c:v>44775</c:v>
                </c:pt>
                <c:pt idx="675">
                  <c:v>44776</c:v>
                </c:pt>
                <c:pt idx="676">
                  <c:v>44777</c:v>
                </c:pt>
                <c:pt idx="677">
                  <c:v>44778</c:v>
                </c:pt>
                <c:pt idx="678">
                  <c:v>44781</c:v>
                </c:pt>
                <c:pt idx="679">
                  <c:v>44782</c:v>
                </c:pt>
                <c:pt idx="680">
                  <c:v>44783</c:v>
                </c:pt>
                <c:pt idx="681">
                  <c:v>44784</c:v>
                </c:pt>
                <c:pt idx="682">
                  <c:v>44785</c:v>
                </c:pt>
                <c:pt idx="683">
                  <c:v>44788</c:v>
                </c:pt>
                <c:pt idx="684">
                  <c:v>44789</c:v>
                </c:pt>
                <c:pt idx="685">
                  <c:v>44790</c:v>
                </c:pt>
                <c:pt idx="686">
                  <c:v>44791</c:v>
                </c:pt>
                <c:pt idx="687">
                  <c:v>44792</c:v>
                </c:pt>
                <c:pt idx="688">
                  <c:v>44795</c:v>
                </c:pt>
                <c:pt idx="689">
                  <c:v>44796</c:v>
                </c:pt>
                <c:pt idx="690">
                  <c:v>44797</c:v>
                </c:pt>
                <c:pt idx="691">
                  <c:v>44798</c:v>
                </c:pt>
                <c:pt idx="692">
                  <c:v>44799</c:v>
                </c:pt>
                <c:pt idx="693">
                  <c:v>44802</c:v>
                </c:pt>
                <c:pt idx="694">
                  <c:v>44803</c:v>
                </c:pt>
                <c:pt idx="695">
                  <c:v>44804</c:v>
                </c:pt>
                <c:pt idx="696">
                  <c:v>44805</c:v>
                </c:pt>
                <c:pt idx="697">
                  <c:v>44806</c:v>
                </c:pt>
                <c:pt idx="698">
                  <c:v>44809</c:v>
                </c:pt>
                <c:pt idx="699">
                  <c:v>44810</c:v>
                </c:pt>
                <c:pt idx="700">
                  <c:v>44811</c:v>
                </c:pt>
                <c:pt idx="701">
                  <c:v>44812</c:v>
                </c:pt>
                <c:pt idx="702">
                  <c:v>44813</c:v>
                </c:pt>
                <c:pt idx="703">
                  <c:v>44816</c:v>
                </c:pt>
                <c:pt idx="704">
                  <c:v>44817</c:v>
                </c:pt>
                <c:pt idx="705">
                  <c:v>44818</c:v>
                </c:pt>
                <c:pt idx="706">
                  <c:v>44819</c:v>
                </c:pt>
                <c:pt idx="707">
                  <c:v>44820</c:v>
                </c:pt>
                <c:pt idx="708">
                  <c:v>44823</c:v>
                </c:pt>
                <c:pt idx="709">
                  <c:v>44824</c:v>
                </c:pt>
                <c:pt idx="710">
                  <c:v>44825</c:v>
                </c:pt>
                <c:pt idx="711">
                  <c:v>44826</c:v>
                </c:pt>
                <c:pt idx="712">
                  <c:v>44827</c:v>
                </c:pt>
                <c:pt idx="713">
                  <c:v>44830</c:v>
                </c:pt>
                <c:pt idx="714">
                  <c:v>44831</c:v>
                </c:pt>
                <c:pt idx="715">
                  <c:v>44832</c:v>
                </c:pt>
                <c:pt idx="716">
                  <c:v>44833</c:v>
                </c:pt>
                <c:pt idx="717">
                  <c:v>44834</c:v>
                </c:pt>
                <c:pt idx="718">
                  <c:v>44837</c:v>
                </c:pt>
                <c:pt idx="719">
                  <c:v>44838</c:v>
                </c:pt>
                <c:pt idx="720">
                  <c:v>44839</c:v>
                </c:pt>
                <c:pt idx="721">
                  <c:v>44840</c:v>
                </c:pt>
                <c:pt idx="722">
                  <c:v>44841</c:v>
                </c:pt>
                <c:pt idx="723">
                  <c:v>44844</c:v>
                </c:pt>
                <c:pt idx="724">
                  <c:v>44845</c:v>
                </c:pt>
                <c:pt idx="725">
                  <c:v>44846</c:v>
                </c:pt>
                <c:pt idx="726">
                  <c:v>44847</c:v>
                </c:pt>
                <c:pt idx="727">
                  <c:v>44848</c:v>
                </c:pt>
                <c:pt idx="728">
                  <c:v>44851</c:v>
                </c:pt>
                <c:pt idx="729">
                  <c:v>44852</c:v>
                </c:pt>
                <c:pt idx="730">
                  <c:v>44853</c:v>
                </c:pt>
                <c:pt idx="731">
                  <c:v>44854</c:v>
                </c:pt>
                <c:pt idx="732">
                  <c:v>44855</c:v>
                </c:pt>
                <c:pt idx="733">
                  <c:v>44858</c:v>
                </c:pt>
                <c:pt idx="734">
                  <c:v>44859</c:v>
                </c:pt>
                <c:pt idx="735">
                  <c:v>44860</c:v>
                </c:pt>
                <c:pt idx="736">
                  <c:v>44861</c:v>
                </c:pt>
                <c:pt idx="737">
                  <c:v>44862</c:v>
                </c:pt>
                <c:pt idx="738">
                  <c:v>44865</c:v>
                </c:pt>
                <c:pt idx="739">
                  <c:v>44866</c:v>
                </c:pt>
                <c:pt idx="740">
                  <c:v>44867</c:v>
                </c:pt>
                <c:pt idx="741">
                  <c:v>44868</c:v>
                </c:pt>
                <c:pt idx="742">
                  <c:v>44869</c:v>
                </c:pt>
                <c:pt idx="743">
                  <c:v>44872</c:v>
                </c:pt>
                <c:pt idx="744">
                  <c:v>44873</c:v>
                </c:pt>
                <c:pt idx="745">
                  <c:v>44874</c:v>
                </c:pt>
                <c:pt idx="746">
                  <c:v>44875</c:v>
                </c:pt>
                <c:pt idx="747">
                  <c:v>44876</c:v>
                </c:pt>
                <c:pt idx="748">
                  <c:v>44879</c:v>
                </c:pt>
                <c:pt idx="749">
                  <c:v>44880</c:v>
                </c:pt>
                <c:pt idx="750">
                  <c:v>44881</c:v>
                </c:pt>
                <c:pt idx="751">
                  <c:v>44882</c:v>
                </c:pt>
                <c:pt idx="752">
                  <c:v>44883</c:v>
                </c:pt>
                <c:pt idx="753">
                  <c:v>44886</c:v>
                </c:pt>
                <c:pt idx="754">
                  <c:v>44887</c:v>
                </c:pt>
                <c:pt idx="755">
                  <c:v>44888</c:v>
                </c:pt>
                <c:pt idx="756">
                  <c:v>44889</c:v>
                </c:pt>
                <c:pt idx="757">
                  <c:v>44890</c:v>
                </c:pt>
                <c:pt idx="758">
                  <c:v>44893</c:v>
                </c:pt>
                <c:pt idx="759">
                  <c:v>44894</c:v>
                </c:pt>
                <c:pt idx="760">
                  <c:v>44895</c:v>
                </c:pt>
                <c:pt idx="761">
                  <c:v>44896</c:v>
                </c:pt>
                <c:pt idx="762">
                  <c:v>44897</c:v>
                </c:pt>
                <c:pt idx="763">
                  <c:v>44900</c:v>
                </c:pt>
                <c:pt idx="764">
                  <c:v>44901</c:v>
                </c:pt>
                <c:pt idx="765">
                  <c:v>44902</c:v>
                </c:pt>
                <c:pt idx="766">
                  <c:v>44903</c:v>
                </c:pt>
                <c:pt idx="767">
                  <c:v>44904</c:v>
                </c:pt>
                <c:pt idx="768">
                  <c:v>44907</c:v>
                </c:pt>
                <c:pt idx="769">
                  <c:v>44908</c:v>
                </c:pt>
                <c:pt idx="770">
                  <c:v>44909</c:v>
                </c:pt>
                <c:pt idx="771">
                  <c:v>44910</c:v>
                </c:pt>
                <c:pt idx="772">
                  <c:v>44911</c:v>
                </c:pt>
                <c:pt idx="773">
                  <c:v>44914</c:v>
                </c:pt>
                <c:pt idx="774">
                  <c:v>44915</c:v>
                </c:pt>
                <c:pt idx="775">
                  <c:v>44916</c:v>
                </c:pt>
                <c:pt idx="776">
                  <c:v>44917</c:v>
                </c:pt>
                <c:pt idx="777">
                  <c:v>44918</c:v>
                </c:pt>
                <c:pt idx="778">
                  <c:v>44921</c:v>
                </c:pt>
                <c:pt idx="779">
                  <c:v>44922</c:v>
                </c:pt>
                <c:pt idx="780">
                  <c:v>44923</c:v>
                </c:pt>
                <c:pt idx="781">
                  <c:v>44924</c:v>
                </c:pt>
                <c:pt idx="782">
                  <c:v>44925</c:v>
                </c:pt>
                <c:pt idx="783">
                  <c:v>44928</c:v>
                </c:pt>
                <c:pt idx="784">
                  <c:v>44929</c:v>
                </c:pt>
                <c:pt idx="785">
                  <c:v>44930</c:v>
                </c:pt>
                <c:pt idx="786">
                  <c:v>44931</c:v>
                </c:pt>
                <c:pt idx="787">
                  <c:v>44932</c:v>
                </c:pt>
                <c:pt idx="788">
                  <c:v>44935</c:v>
                </c:pt>
                <c:pt idx="789">
                  <c:v>44936</c:v>
                </c:pt>
                <c:pt idx="790">
                  <c:v>44937</c:v>
                </c:pt>
                <c:pt idx="791">
                  <c:v>44938</c:v>
                </c:pt>
                <c:pt idx="792">
                  <c:v>44939</c:v>
                </c:pt>
                <c:pt idx="793">
                  <c:v>44942</c:v>
                </c:pt>
                <c:pt idx="794">
                  <c:v>44943</c:v>
                </c:pt>
                <c:pt idx="795">
                  <c:v>44944</c:v>
                </c:pt>
                <c:pt idx="796">
                  <c:v>44945</c:v>
                </c:pt>
                <c:pt idx="797">
                  <c:v>44946</c:v>
                </c:pt>
                <c:pt idx="798">
                  <c:v>44949</c:v>
                </c:pt>
                <c:pt idx="799">
                  <c:v>44950</c:v>
                </c:pt>
                <c:pt idx="800">
                  <c:v>44951</c:v>
                </c:pt>
                <c:pt idx="801">
                  <c:v>44952</c:v>
                </c:pt>
                <c:pt idx="802">
                  <c:v>44953</c:v>
                </c:pt>
                <c:pt idx="803">
                  <c:v>44956</c:v>
                </c:pt>
                <c:pt idx="804">
                  <c:v>44957</c:v>
                </c:pt>
                <c:pt idx="805">
                  <c:v>44958</c:v>
                </c:pt>
                <c:pt idx="806">
                  <c:v>44959</c:v>
                </c:pt>
                <c:pt idx="807">
                  <c:v>44960</c:v>
                </c:pt>
                <c:pt idx="808">
                  <c:v>44963</c:v>
                </c:pt>
                <c:pt idx="809">
                  <c:v>44964</c:v>
                </c:pt>
                <c:pt idx="810">
                  <c:v>44965</c:v>
                </c:pt>
                <c:pt idx="811">
                  <c:v>44966</c:v>
                </c:pt>
                <c:pt idx="812">
                  <c:v>44967</c:v>
                </c:pt>
                <c:pt idx="813">
                  <c:v>44970</c:v>
                </c:pt>
                <c:pt idx="814">
                  <c:v>44971</c:v>
                </c:pt>
                <c:pt idx="815">
                  <c:v>44972</c:v>
                </c:pt>
                <c:pt idx="816">
                  <c:v>44973</c:v>
                </c:pt>
                <c:pt idx="817">
                  <c:v>44974</c:v>
                </c:pt>
                <c:pt idx="818">
                  <c:v>44977</c:v>
                </c:pt>
                <c:pt idx="819">
                  <c:v>44978</c:v>
                </c:pt>
                <c:pt idx="820">
                  <c:v>44979</c:v>
                </c:pt>
                <c:pt idx="821">
                  <c:v>44980</c:v>
                </c:pt>
                <c:pt idx="822">
                  <c:v>44981</c:v>
                </c:pt>
                <c:pt idx="823">
                  <c:v>44984</c:v>
                </c:pt>
                <c:pt idx="824">
                  <c:v>44985</c:v>
                </c:pt>
                <c:pt idx="825">
                  <c:v>44986</c:v>
                </c:pt>
                <c:pt idx="826">
                  <c:v>44987</c:v>
                </c:pt>
                <c:pt idx="827">
                  <c:v>44988</c:v>
                </c:pt>
                <c:pt idx="828">
                  <c:v>44991</c:v>
                </c:pt>
                <c:pt idx="829">
                  <c:v>44992</c:v>
                </c:pt>
                <c:pt idx="830">
                  <c:v>44993</c:v>
                </c:pt>
                <c:pt idx="831">
                  <c:v>44994</c:v>
                </c:pt>
                <c:pt idx="832">
                  <c:v>44995</c:v>
                </c:pt>
                <c:pt idx="833">
                  <c:v>44998</c:v>
                </c:pt>
                <c:pt idx="834">
                  <c:v>44999</c:v>
                </c:pt>
                <c:pt idx="835">
                  <c:v>45000</c:v>
                </c:pt>
                <c:pt idx="836">
                  <c:v>45001</c:v>
                </c:pt>
                <c:pt idx="837">
                  <c:v>45002</c:v>
                </c:pt>
                <c:pt idx="838">
                  <c:v>45005</c:v>
                </c:pt>
                <c:pt idx="839">
                  <c:v>45006</c:v>
                </c:pt>
                <c:pt idx="840">
                  <c:v>45007</c:v>
                </c:pt>
                <c:pt idx="841">
                  <c:v>45008</c:v>
                </c:pt>
                <c:pt idx="842">
                  <c:v>45009</c:v>
                </c:pt>
                <c:pt idx="843">
                  <c:v>45012</c:v>
                </c:pt>
                <c:pt idx="844">
                  <c:v>45013</c:v>
                </c:pt>
                <c:pt idx="845">
                  <c:v>45014</c:v>
                </c:pt>
                <c:pt idx="846">
                  <c:v>45015</c:v>
                </c:pt>
                <c:pt idx="847">
                  <c:v>45016</c:v>
                </c:pt>
                <c:pt idx="848">
                  <c:v>45019</c:v>
                </c:pt>
                <c:pt idx="849">
                  <c:v>45020</c:v>
                </c:pt>
                <c:pt idx="850">
                  <c:v>45021</c:v>
                </c:pt>
                <c:pt idx="851">
                  <c:v>45022</c:v>
                </c:pt>
                <c:pt idx="852">
                  <c:v>45023</c:v>
                </c:pt>
                <c:pt idx="853">
                  <c:v>45026</c:v>
                </c:pt>
                <c:pt idx="854">
                  <c:v>45027</c:v>
                </c:pt>
                <c:pt idx="855">
                  <c:v>45028</c:v>
                </c:pt>
                <c:pt idx="856">
                  <c:v>45029</c:v>
                </c:pt>
                <c:pt idx="857">
                  <c:v>45030</c:v>
                </c:pt>
                <c:pt idx="858">
                  <c:v>45033</c:v>
                </c:pt>
                <c:pt idx="859">
                  <c:v>45034</c:v>
                </c:pt>
                <c:pt idx="860">
                  <c:v>45035</c:v>
                </c:pt>
                <c:pt idx="861">
                  <c:v>45036</c:v>
                </c:pt>
                <c:pt idx="862">
                  <c:v>45037</c:v>
                </c:pt>
                <c:pt idx="863">
                  <c:v>45040</c:v>
                </c:pt>
                <c:pt idx="864">
                  <c:v>45041</c:v>
                </c:pt>
                <c:pt idx="865">
                  <c:v>45042</c:v>
                </c:pt>
                <c:pt idx="866">
                  <c:v>45043</c:v>
                </c:pt>
                <c:pt idx="867">
                  <c:v>45044</c:v>
                </c:pt>
                <c:pt idx="868">
                  <c:v>45047</c:v>
                </c:pt>
                <c:pt idx="869">
                  <c:v>45048</c:v>
                </c:pt>
                <c:pt idx="870">
                  <c:v>45049</c:v>
                </c:pt>
                <c:pt idx="871">
                  <c:v>45050</c:v>
                </c:pt>
                <c:pt idx="872">
                  <c:v>45051</c:v>
                </c:pt>
                <c:pt idx="873">
                  <c:v>45054</c:v>
                </c:pt>
                <c:pt idx="874">
                  <c:v>45055</c:v>
                </c:pt>
                <c:pt idx="875">
                  <c:v>45056</c:v>
                </c:pt>
                <c:pt idx="876">
                  <c:v>45057</c:v>
                </c:pt>
                <c:pt idx="877">
                  <c:v>45058</c:v>
                </c:pt>
                <c:pt idx="878">
                  <c:v>45061</c:v>
                </c:pt>
                <c:pt idx="879">
                  <c:v>45062</c:v>
                </c:pt>
                <c:pt idx="880">
                  <c:v>45063</c:v>
                </c:pt>
                <c:pt idx="881">
                  <c:v>45064</c:v>
                </c:pt>
                <c:pt idx="882">
                  <c:v>45065</c:v>
                </c:pt>
                <c:pt idx="883">
                  <c:v>45068</c:v>
                </c:pt>
                <c:pt idx="884">
                  <c:v>45069</c:v>
                </c:pt>
                <c:pt idx="885">
                  <c:v>45070</c:v>
                </c:pt>
                <c:pt idx="886">
                  <c:v>45071</c:v>
                </c:pt>
                <c:pt idx="887">
                  <c:v>45072</c:v>
                </c:pt>
                <c:pt idx="888">
                  <c:v>45075</c:v>
                </c:pt>
                <c:pt idx="889">
                  <c:v>45076</c:v>
                </c:pt>
                <c:pt idx="890">
                  <c:v>45077</c:v>
                </c:pt>
                <c:pt idx="891">
                  <c:v>45078</c:v>
                </c:pt>
                <c:pt idx="892">
                  <c:v>45079</c:v>
                </c:pt>
                <c:pt idx="893">
                  <c:v>45082</c:v>
                </c:pt>
                <c:pt idx="894">
                  <c:v>45083</c:v>
                </c:pt>
                <c:pt idx="895">
                  <c:v>45084</c:v>
                </c:pt>
                <c:pt idx="896">
                  <c:v>45085</c:v>
                </c:pt>
                <c:pt idx="897">
                  <c:v>45086</c:v>
                </c:pt>
                <c:pt idx="898">
                  <c:v>45089</c:v>
                </c:pt>
                <c:pt idx="899">
                  <c:v>45090</c:v>
                </c:pt>
                <c:pt idx="900">
                  <c:v>45091</c:v>
                </c:pt>
                <c:pt idx="901">
                  <c:v>45092</c:v>
                </c:pt>
                <c:pt idx="902">
                  <c:v>45093</c:v>
                </c:pt>
                <c:pt idx="903">
                  <c:v>45096</c:v>
                </c:pt>
                <c:pt idx="904">
                  <c:v>45097</c:v>
                </c:pt>
                <c:pt idx="905">
                  <c:v>45098</c:v>
                </c:pt>
                <c:pt idx="906">
                  <c:v>45099</c:v>
                </c:pt>
                <c:pt idx="907">
                  <c:v>45100</c:v>
                </c:pt>
                <c:pt idx="908">
                  <c:v>45103</c:v>
                </c:pt>
                <c:pt idx="909">
                  <c:v>45104</c:v>
                </c:pt>
                <c:pt idx="910">
                  <c:v>45105</c:v>
                </c:pt>
                <c:pt idx="911">
                  <c:v>45106</c:v>
                </c:pt>
                <c:pt idx="912">
                  <c:v>45107</c:v>
                </c:pt>
                <c:pt idx="913">
                  <c:v>45110</c:v>
                </c:pt>
                <c:pt idx="914">
                  <c:v>45111</c:v>
                </c:pt>
                <c:pt idx="915">
                  <c:v>45112</c:v>
                </c:pt>
                <c:pt idx="916">
                  <c:v>45113</c:v>
                </c:pt>
                <c:pt idx="917">
                  <c:v>45114</c:v>
                </c:pt>
                <c:pt idx="918">
                  <c:v>45117</c:v>
                </c:pt>
                <c:pt idx="919">
                  <c:v>45118</c:v>
                </c:pt>
                <c:pt idx="920">
                  <c:v>45119</c:v>
                </c:pt>
                <c:pt idx="921">
                  <c:v>45120</c:v>
                </c:pt>
                <c:pt idx="922">
                  <c:v>45121</c:v>
                </c:pt>
                <c:pt idx="923">
                  <c:v>45124</c:v>
                </c:pt>
                <c:pt idx="924">
                  <c:v>45125</c:v>
                </c:pt>
                <c:pt idx="925">
                  <c:v>45126</c:v>
                </c:pt>
                <c:pt idx="926">
                  <c:v>45127</c:v>
                </c:pt>
                <c:pt idx="927">
                  <c:v>45128</c:v>
                </c:pt>
                <c:pt idx="928">
                  <c:v>45131</c:v>
                </c:pt>
                <c:pt idx="929">
                  <c:v>45132</c:v>
                </c:pt>
                <c:pt idx="930">
                  <c:v>45133</c:v>
                </c:pt>
                <c:pt idx="931">
                  <c:v>45134</c:v>
                </c:pt>
                <c:pt idx="932">
                  <c:v>45135</c:v>
                </c:pt>
                <c:pt idx="933">
                  <c:v>45138</c:v>
                </c:pt>
                <c:pt idx="934">
                  <c:v>45139</c:v>
                </c:pt>
                <c:pt idx="935">
                  <c:v>45140</c:v>
                </c:pt>
                <c:pt idx="936">
                  <c:v>45141</c:v>
                </c:pt>
                <c:pt idx="937">
                  <c:v>45142</c:v>
                </c:pt>
                <c:pt idx="938">
                  <c:v>45145</c:v>
                </c:pt>
                <c:pt idx="939">
                  <c:v>45146</c:v>
                </c:pt>
                <c:pt idx="940">
                  <c:v>45147</c:v>
                </c:pt>
                <c:pt idx="941">
                  <c:v>45148</c:v>
                </c:pt>
                <c:pt idx="942">
                  <c:v>45149</c:v>
                </c:pt>
                <c:pt idx="943">
                  <c:v>45152</c:v>
                </c:pt>
                <c:pt idx="944">
                  <c:v>45153</c:v>
                </c:pt>
                <c:pt idx="945">
                  <c:v>45154</c:v>
                </c:pt>
                <c:pt idx="946">
                  <c:v>45155</c:v>
                </c:pt>
                <c:pt idx="947">
                  <c:v>45156</c:v>
                </c:pt>
                <c:pt idx="948">
                  <c:v>45159</c:v>
                </c:pt>
                <c:pt idx="949">
                  <c:v>45160</c:v>
                </c:pt>
                <c:pt idx="950">
                  <c:v>45161</c:v>
                </c:pt>
                <c:pt idx="951">
                  <c:v>45162</c:v>
                </c:pt>
                <c:pt idx="952">
                  <c:v>45163</c:v>
                </c:pt>
                <c:pt idx="953">
                  <c:v>45166</c:v>
                </c:pt>
                <c:pt idx="954">
                  <c:v>45167</c:v>
                </c:pt>
                <c:pt idx="955">
                  <c:v>45168</c:v>
                </c:pt>
                <c:pt idx="956">
                  <c:v>45169</c:v>
                </c:pt>
                <c:pt idx="957">
                  <c:v>45170</c:v>
                </c:pt>
                <c:pt idx="958">
                  <c:v>45173</c:v>
                </c:pt>
                <c:pt idx="959">
                  <c:v>45174</c:v>
                </c:pt>
                <c:pt idx="960">
                  <c:v>45175</c:v>
                </c:pt>
                <c:pt idx="961">
                  <c:v>45176</c:v>
                </c:pt>
                <c:pt idx="962">
                  <c:v>45177</c:v>
                </c:pt>
                <c:pt idx="963">
                  <c:v>45180</c:v>
                </c:pt>
                <c:pt idx="964">
                  <c:v>45181</c:v>
                </c:pt>
                <c:pt idx="965">
                  <c:v>45182</c:v>
                </c:pt>
                <c:pt idx="966">
                  <c:v>45183</c:v>
                </c:pt>
                <c:pt idx="967">
                  <c:v>45184</c:v>
                </c:pt>
                <c:pt idx="968">
                  <c:v>45187</c:v>
                </c:pt>
                <c:pt idx="969">
                  <c:v>45188</c:v>
                </c:pt>
                <c:pt idx="970">
                  <c:v>45189</c:v>
                </c:pt>
                <c:pt idx="971">
                  <c:v>45190</c:v>
                </c:pt>
                <c:pt idx="972">
                  <c:v>45191</c:v>
                </c:pt>
                <c:pt idx="973">
                  <c:v>45194</c:v>
                </c:pt>
                <c:pt idx="974">
                  <c:v>45195</c:v>
                </c:pt>
                <c:pt idx="975">
                  <c:v>45196</c:v>
                </c:pt>
                <c:pt idx="976">
                  <c:v>45197</c:v>
                </c:pt>
                <c:pt idx="977">
                  <c:v>45198</c:v>
                </c:pt>
                <c:pt idx="978">
                  <c:v>45201</c:v>
                </c:pt>
                <c:pt idx="979">
                  <c:v>45202</c:v>
                </c:pt>
                <c:pt idx="980">
                  <c:v>45203</c:v>
                </c:pt>
                <c:pt idx="981">
                  <c:v>45204</c:v>
                </c:pt>
                <c:pt idx="982">
                  <c:v>45205</c:v>
                </c:pt>
                <c:pt idx="983">
                  <c:v>45208</c:v>
                </c:pt>
                <c:pt idx="984">
                  <c:v>45209</c:v>
                </c:pt>
                <c:pt idx="985">
                  <c:v>45210</c:v>
                </c:pt>
                <c:pt idx="986">
                  <c:v>45211</c:v>
                </c:pt>
                <c:pt idx="987">
                  <c:v>45212</c:v>
                </c:pt>
                <c:pt idx="988">
                  <c:v>45215</c:v>
                </c:pt>
                <c:pt idx="989">
                  <c:v>45216</c:v>
                </c:pt>
                <c:pt idx="990">
                  <c:v>45217</c:v>
                </c:pt>
                <c:pt idx="991">
                  <c:v>45218</c:v>
                </c:pt>
                <c:pt idx="992">
                  <c:v>45219</c:v>
                </c:pt>
                <c:pt idx="993">
                  <c:v>45222</c:v>
                </c:pt>
                <c:pt idx="994">
                  <c:v>45223</c:v>
                </c:pt>
                <c:pt idx="995">
                  <c:v>45224</c:v>
                </c:pt>
                <c:pt idx="996">
                  <c:v>45225</c:v>
                </c:pt>
                <c:pt idx="997">
                  <c:v>45226</c:v>
                </c:pt>
                <c:pt idx="998">
                  <c:v>45229</c:v>
                </c:pt>
                <c:pt idx="999">
                  <c:v>45230</c:v>
                </c:pt>
                <c:pt idx="1000">
                  <c:v>45231</c:v>
                </c:pt>
                <c:pt idx="1001">
                  <c:v>45232</c:v>
                </c:pt>
                <c:pt idx="1002">
                  <c:v>45233</c:v>
                </c:pt>
                <c:pt idx="1003">
                  <c:v>45236</c:v>
                </c:pt>
                <c:pt idx="1004">
                  <c:v>45237</c:v>
                </c:pt>
                <c:pt idx="1005">
                  <c:v>45238</c:v>
                </c:pt>
                <c:pt idx="1006">
                  <c:v>45239</c:v>
                </c:pt>
                <c:pt idx="1007">
                  <c:v>45240</c:v>
                </c:pt>
                <c:pt idx="1008">
                  <c:v>45243</c:v>
                </c:pt>
                <c:pt idx="1009">
                  <c:v>45244</c:v>
                </c:pt>
                <c:pt idx="1010">
                  <c:v>45245</c:v>
                </c:pt>
                <c:pt idx="1011">
                  <c:v>45246</c:v>
                </c:pt>
                <c:pt idx="1012">
                  <c:v>45247</c:v>
                </c:pt>
                <c:pt idx="1013">
                  <c:v>45250</c:v>
                </c:pt>
                <c:pt idx="1014">
                  <c:v>45251</c:v>
                </c:pt>
                <c:pt idx="1015">
                  <c:v>45252</c:v>
                </c:pt>
                <c:pt idx="1016">
                  <c:v>45253</c:v>
                </c:pt>
                <c:pt idx="1017">
                  <c:v>45254</c:v>
                </c:pt>
                <c:pt idx="1018">
                  <c:v>45257</c:v>
                </c:pt>
                <c:pt idx="1019">
                  <c:v>45258</c:v>
                </c:pt>
                <c:pt idx="1020">
                  <c:v>45259</c:v>
                </c:pt>
                <c:pt idx="1021">
                  <c:v>45260</c:v>
                </c:pt>
                <c:pt idx="1022">
                  <c:v>45261</c:v>
                </c:pt>
                <c:pt idx="1023">
                  <c:v>45264</c:v>
                </c:pt>
                <c:pt idx="1024">
                  <c:v>45265</c:v>
                </c:pt>
                <c:pt idx="1025">
                  <c:v>45266</c:v>
                </c:pt>
                <c:pt idx="1026">
                  <c:v>45267</c:v>
                </c:pt>
                <c:pt idx="1027">
                  <c:v>45268</c:v>
                </c:pt>
                <c:pt idx="1028">
                  <c:v>45271</c:v>
                </c:pt>
                <c:pt idx="1029">
                  <c:v>45272</c:v>
                </c:pt>
                <c:pt idx="1030">
                  <c:v>45273</c:v>
                </c:pt>
                <c:pt idx="1031">
                  <c:v>45274</c:v>
                </c:pt>
                <c:pt idx="1032">
                  <c:v>45275</c:v>
                </c:pt>
                <c:pt idx="1033">
                  <c:v>45278</c:v>
                </c:pt>
                <c:pt idx="1034">
                  <c:v>45279</c:v>
                </c:pt>
                <c:pt idx="1035">
                  <c:v>45280</c:v>
                </c:pt>
                <c:pt idx="1036">
                  <c:v>45281</c:v>
                </c:pt>
                <c:pt idx="1037">
                  <c:v>45282</c:v>
                </c:pt>
                <c:pt idx="1038">
                  <c:v>45285</c:v>
                </c:pt>
                <c:pt idx="1039">
                  <c:v>45286</c:v>
                </c:pt>
                <c:pt idx="1040">
                  <c:v>45287</c:v>
                </c:pt>
                <c:pt idx="1041">
                  <c:v>45288</c:v>
                </c:pt>
                <c:pt idx="1042">
                  <c:v>45289</c:v>
                </c:pt>
                <c:pt idx="1043">
                  <c:v>45292</c:v>
                </c:pt>
                <c:pt idx="1044">
                  <c:v>45293</c:v>
                </c:pt>
                <c:pt idx="1045">
                  <c:v>45294</c:v>
                </c:pt>
                <c:pt idx="1046">
                  <c:v>45295</c:v>
                </c:pt>
                <c:pt idx="1047">
                  <c:v>45296</c:v>
                </c:pt>
                <c:pt idx="1048">
                  <c:v>45299</c:v>
                </c:pt>
                <c:pt idx="1049">
                  <c:v>45300</c:v>
                </c:pt>
                <c:pt idx="1050">
                  <c:v>45301</c:v>
                </c:pt>
                <c:pt idx="1051">
                  <c:v>45302</c:v>
                </c:pt>
                <c:pt idx="1052">
                  <c:v>45303</c:v>
                </c:pt>
                <c:pt idx="1053">
                  <c:v>45306</c:v>
                </c:pt>
                <c:pt idx="1054">
                  <c:v>45307</c:v>
                </c:pt>
                <c:pt idx="1055">
                  <c:v>45308</c:v>
                </c:pt>
                <c:pt idx="1056">
                  <c:v>45309</c:v>
                </c:pt>
                <c:pt idx="1057">
                  <c:v>45310</c:v>
                </c:pt>
                <c:pt idx="1058">
                  <c:v>45313</c:v>
                </c:pt>
                <c:pt idx="1059">
                  <c:v>45314</c:v>
                </c:pt>
                <c:pt idx="1060">
                  <c:v>45315</c:v>
                </c:pt>
                <c:pt idx="1061">
                  <c:v>45316</c:v>
                </c:pt>
                <c:pt idx="1062">
                  <c:v>45317</c:v>
                </c:pt>
                <c:pt idx="1063">
                  <c:v>45320</c:v>
                </c:pt>
                <c:pt idx="1064">
                  <c:v>45321</c:v>
                </c:pt>
                <c:pt idx="1065">
                  <c:v>45322</c:v>
                </c:pt>
                <c:pt idx="1066">
                  <c:v>45323</c:v>
                </c:pt>
                <c:pt idx="1067">
                  <c:v>45324</c:v>
                </c:pt>
                <c:pt idx="1068">
                  <c:v>45327</c:v>
                </c:pt>
                <c:pt idx="1069">
                  <c:v>45328</c:v>
                </c:pt>
                <c:pt idx="1070">
                  <c:v>45329</c:v>
                </c:pt>
                <c:pt idx="1071">
                  <c:v>45330</c:v>
                </c:pt>
                <c:pt idx="1072">
                  <c:v>45331</c:v>
                </c:pt>
                <c:pt idx="1073">
                  <c:v>45334</c:v>
                </c:pt>
                <c:pt idx="1074">
                  <c:v>45335</c:v>
                </c:pt>
                <c:pt idx="1075">
                  <c:v>45336</c:v>
                </c:pt>
                <c:pt idx="1076">
                  <c:v>45337</c:v>
                </c:pt>
                <c:pt idx="1077">
                  <c:v>45338</c:v>
                </c:pt>
                <c:pt idx="1078">
                  <c:v>45341</c:v>
                </c:pt>
                <c:pt idx="1079">
                  <c:v>45342</c:v>
                </c:pt>
                <c:pt idx="1080">
                  <c:v>45343</c:v>
                </c:pt>
                <c:pt idx="1081">
                  <c:v>45344</c:v>
                </c:pt>
                <c:pt idx="1082">
                  <c:v>45345</c:v>
                </c:pt>
                <c:pt idx="1083">
                  <c:v>45348</c:v>
                </c:pt>
                <c:pt idx="1084">
                  <c:v>45349</c:v>
                </c:pt>
                <c:pt idx="1085">
                  <c:v>45350</c:v>
                </c:pt>
                <c:pt idx="1086">
                  <c:v>45351</c:v>
                </c:pt>
                <c:pt idx="1087">
                  <c:v>45352</c:v>
                </c:pt>
                <c:pt idx="1088">
                  <c:v>45355</c:v>
                </c:pt>
                <c:pt idx="1089">
                  <c:v>45356</c:v>
                </c:pt>
                <c:pt idx="1090">
                  <c:v>45357</c:v>
                </c:pt>
                <c:pt idx="1091">
                  <c:v>45358</c:v>
                </c:pt>
                <c:pt idx="1092">
                  <c:v>45359</c:v>
                </c:pt>
                <c:pt idx="1093">
                  <c:v>45362</c:v>
                </c:pt>
                <c:pt idx="1094">
                  <c:v>45363</c:v>
                </c:pt>
                <c:pt idx="1095">
                  <c:v>45364</c:v>
                </c:pt>
                <c:pt idx="1096">
                  <c:v>45365</c:v>
                </c:pt>
                <c:pt idx="1097">
                  <c:v>45366</c:v>
                </c:pt>
                <c:pt idx="1098">
                  <c:v>45369</c:v>
                </c:pt>
                <c:pt idx="1099">
                  <c:v>45370</c:v>
                </c:pt>
                <c:pt idx="1100">
                  <c:v>45371</c:v>
                </c:pt>
                <c:pt idx="1101">
                  <c:v>45372</c:v>
                </c:pt>
                <c:pt idx="1102">
                  <c:v>45373</c:v>
                </c:pt>
                <c:pt idx="1103">
                  <c:v>45376</c:v>
                </c:pt>
                <c:pt idx="1104">
                  <c:v>45377</c:v>
                </c:pt>
                <c:pt idx="1105">
                  <c:v>45378</c:v>
                </c:pt>
                <c:pt idx="1106">
                  <c:v>45379</c:v>
                </c:pt>
                <c:pt idx="1107">
                  <c:v>45380</c:v>
                </c:pt>
                <c:pt idx="1108">
                  <c:v>45383</c:v>
                </c:pt>
                <c:pt idx="1109">
                  <c:v>45384</c:v>
                </c:pt>
                <c:pt idx="1110">
                  <c:v>45385</c:v>
                </c:pt>
                <c:pt idx="1111">
                  <c:v>45386</c:v>
                </c:pt>
                <c:pt idx="1112">
                  <c:v>45387</c:v>
                </c:pt>
                <c:pt idx="1113">
                  <c:v>45390</c:v>
                </c:pt>
                <c:pt idx="1114">
                  <c:v>45391</c:v>
                </c:pt>
                <c:pt idx="1115">
                  <c:v>45392</c:v>
                </c:pt>
                <c:pt idx="1116">
                  <c:v>45393</c:v>
                </c:pt>
                <c:pt idx="1117">
                  <c:v>45394</c:v>
                </c:pt>
                <c:pt idx="1118">
                  <c:v>45397</c:v>
                </c:pt>
                <c:pt idx="1119">
                  <c:v>45398</c:v>
                </c:pt>
                <c:pt idx="1120">
                  <c:v>45399</c:v>
                </c:pt>
                <c:pt idx="1121">
                  <c:v>45400</c:v>
                </c:pt>
                <c:pt idx="1122">
                  <c:v>45401</c:v>
                </c:pt>
                <c:pt idx="1123">
                  <c:v>45404</c:v>
                </c:pt>
                <c:pt idx="1124">
                  <c:v>45405</c:v>
                </c:pt>
                <c:pt idx="1125">
                  <c:v>45406</c:v>
                </c:pt>
                <c:pt idx="1126">
                  <c:v>45407</c:v>
                </c:pt>
                <c:pt idx="1127">
                  <c:v>45408</c:v>
                </c:pt>
                <c:pt idx="1128">
                  <c:v>45411</c:v>
                </c:pt>
                <c:pt idx="1129">
                  <c:v>45412</c:v>
                </c:pt>
                <c:pt idx="1130">
                  <c:v>45413</c:v>
                </c:pt>
                <c:pt idx="1131">
                  <c:v>45414</c:v>
                </c:pt>
                <c:pt idx="1132">
                  <c:v>45415</c:v>
                </c:pt>
                <c:pt idx="1133">
                  <c:v>45418</c:v>
                </c:pt>
                <c:pt idx="1134">
                  <c:v>45419</c:v>
                </c:pt>
                <c:pt idx="1135">
                  <c:v>45420</c:v>
                </c:pt>
                <c:pt idx="1136">
                  <c:v>45421</c:v>
                </c:pt>
                <c:pt idx="1137">
                  <c:v>45422</c:v>
                </c:pt>
                <c:pt idx="1138">
                  <c:v>45425</c:v>
                </c:pt>
                <c:pt idx="1139">
                  <c:v>45426</c:v>
                </c:pt>
                <c:pt idx="1140">
                  <c:v>45427</c:v>
                </c:pt>
                <c:pt idx="1141">
                  <c:v>45428</c:v>
                </c:pt>
                <c:pt idx="1142">
                  <c:v>45429</c:v>
                </c:pt>
                <c:pt idx="1143">
                  <c:v>45432</c:v>
                </c:pt>
                <c:pt idx="1144">
                  <c:v>45433</c:v>
                </c:pt>
                <c:pt idx="1145">
                  <c:v>45434</c:v>
                </c:pt>
                <c:pt idx="1146">
                  <c:v>45435</c:v>
                </c:pt>
                <c:pt idx="1147">
                  <c:v>45436</c:v>
                </c:pt>
                <c:pt idx="1148">
                  <c:v>45440</c:v>
                </c:pt>
                <c:pt idx="1149">
                  <c:v>45441</c:v>
                </c:pt>
                <c:pt idx="1150">
                  <c:v>45442</c:v>
                </c:pt>
                <c:pt idx="1151">
                  <c:v>45443</c:v>
                </c:pt>
                <c:pt idx="1152">
                  <c:v>45446</c:v>
                </c:pt>
                <c:pt idx="1153">
                  <c:v>45447</c:v>
                </c:pt>
                <c:pt idx="1154">
                  <c:v>45448</c:v>
                </c:pt>
                <c:pt idx="1155">
                  <c:v>45449</c:v>
                </c:pt>
                <c:pt idx="1156">
                  <c:v>45450</c:v>
                </c:pt>
                <c:pt idx="1157">
                  <c:v>45453</c:v>
                </c:pt>
                <c:pt idx="1158">
                  <c:v>45454</c:v>
                </c:pt>
                <c:pt idx="1159">
                  <c:v>45455</c:v>
                </c:pt>
                <c:pt idx="1160">
                  <c:v>45456</c:v>
                </c:pt>
                <c:pt idx="1161">
                  <c:v>45457</c:v>
                </c:pt>
                <c:pt idx="1162">
                  <c:v>45460</c:v>
                </c:pt>
                <c:pt idx="1163">
                  <c:v>45461</c:v>
                </c:pt>
                <c:pt idx="1164">
                  <c:v>45462</c:v>
                </c:pt>
                <c:pt idx="1165">
                  <c:v>45463</c:v>
                </c:pt>
                <c:pt idx="1166">
                  <c:v>45464</c:v>
                </c:pt>
                <c:pt idx="1167">
                  <c:v>45467</c:v>
                </c:pt>
                <c:pt idx="1168">
                  <c:v>45468</c:v>
                </c:pt>
                <c:pt idx="1169">
                  <c:v>45469</c:v>
                </c:pt>
                <c:pt idx="1170">
                  <c:v>45470</c:v>
                </c:pt>
                <c:pt idx="1171">
                  <c:v>45471</c:v>
                </c:pt>
                <c:pt idx="1172">
                  <c:v>45474</c:v>
                </c:pt>
                <c:pt idx="1173">
                  <c:v>45475</c:v>
                </c:pt>
                <c:pt idx="1174">
                  <c:v>45476</c:v>
                </c:pt>
                <c:pt idx="1175">
                  <c:v>45477</c:v>
                </c:pt>
                <c:pt idx="1176">
                  <c:v>45478</c:v>
                </c:pt>
                <c:pt idx="1177">
                  <c:v>45481</c:v>
                </c:pt>
                <c:pt idx="1178">
                  <c:v>45482</c:v>
                </c:pt>
                <c:pt idx="1179">
                  <c:v>45483</c:v>
                </c:pt>
                <c:pt idx="1180">
                  <c:v>45484</c:v>
                </c:pt>
                <c:pt idx="1181">
                  <c:v>45485</c:v>
                </c:pt>
                <c:pt idx="1182">
                  <c:v>45488</c:v>
                </c:pt>
                <c:pt idx="1183">
                  <c:v>45489</c:v>
                </c:pt>
                <c:pt idx="1184">
                  <c:v>45490</c:v>
                </c:pt>
                <c:pt idx="1185">
                  <c:v>45491</c:v>
                </c:pt>
                <c:pt idx="1186">
                  <c:v>45492</c:v>
                </c:pt>
                <c:pt idx="1187">
                  <c:v>45495</c:v>
                </c:pt>
                <c:pt idx="1188">
                  <c:v>45496</c:v>
                </c:pt>
                <c:pt idx="1189">
                  <c:v>45497</c:v>
                </c:pt>
                <c:pt idx="1190">
                  <c:v>45498</c:v>
                </c:pt>
                <c:pt idx="1191">
                  <c:v>45499</c:v>
                </c:pt>
                <c:pt idx="1192">
                  <c:v>45502</c:v>
                </c:pt>
                <c:pt idx="1193">
                  <c:v>45503</c:v>
                </c:pt>
                <c:pt idx="1194">
                  <c:v>45504</c:v>
                </c:pt>
                <c:pt idx="1195">
                  <c:v>45505</c:v>
                </c:pt>
                <c:pt idx="1196">
                  <c:v>45506</c:v>
                </c:pt>
                <c:pt idx="1197">
                  <c:v>45509</c:v>
                </c:pt>
                <c:pt idx="1198">
                  <c:v>45510</c:v>
                </c:pt>
                <c:pt idx="1199">
                  <c:v>45511</c:v>
                </c:pt>
                <c:pt idx="1200">
                  <c:v>45512</c:v>
                </c:pt>
                <c:pt idx="1201">
                  <c:v>45513</c:v>
                </c:pt>
                <c:pt idx="1202">
                  <c:v>45516</c:v>
                </c:pt>
                <c:pt idx="1203">
                  <c:v>45517</c:v>
                </c:pt>
                <c:pt idx="1204">
                  <c:v>45518</c:v>
                </c:pt>
                <c:pt idx="1205">
                  <c:v>45519</c:v>
                </c:pt>
                <c:pt idx="1206">
                  <c:v>45520</c:v>
                </c:pt>
                <c:pt idx="1207">
                  <c:v>45523</c:v>
                </c:pt>
                <c:pt idx="1208">
                  <c:v>45524</c:v>
                </c:pt>
                <c:pt idx="1209">
                  <c:v>45525</c:v>
                </c:pt>
                <c:pt idx="1210">
                  <c:v>45526</c:v>
                </c:pt>
                <c:pt idx="1211">
                  <c:v>45527</c:v>
                </c:pt>
                <c:pt idx="1212">
                  <c:v>45530</c:v>
                </c:pt>
                <c:pt idx="1213">
                  <c:v>45531</c:v>
                </c:pt>
                <c:pt idx="1214">
                  <c:v>45532</c:v>
                </c:pt>
                <c:pt idx="1215">
                  <c:v>45533</c:v>
                </c:pt>
                <c:pt idx="1216">
                  <c:v>45534</c:v>
                </c:pt>
                <c:pt idx="1217">
                  <c:v>45537</c:v>
                </c:pt>
                <c:pt idx="1218">
                  <c:v>45538</c:v>
                </c:pt>
                <c:pt idx="1219">
                  <c:v>45539</c:v>
                </c:pt>
                <c:pt idx="1220">
                  <c:v>45540</c:v>
                </c:pt>
                <c:pt idx="1221">
                  <c:v>45541</c:v>
                </c:pt>
                <c:pt idx="1222">
                  <c:v>45544</c:v>
                </c:pt>
                <c:pt idx="1223">
                  <c:v>45545</c:v>
                </c:pt>
                <c:pt idx="1224">
                  <c:v>45546</c:v>
                </c:pt>
                <c:pt idx="1225">
                  <c:v>45547</c:v>
                </c:pt>
                <c:pt idx="1226">
                  <c:v>45548</c:v>
                </c:pt>
                <c:pt idx="1227">
                  <c:v>45551</c:v>
                </c:pt>
                <c:pt idx="1228">
                  <c:v>45552</c:v>
                </c:pt>
                <c:pt idx="1229">
                  <c:v>45553</c:v>
                </c:pt>
                <c:pt idx="1230">
                  <c:v>45554</c:v>
                </c:pt>
                <c:pt idx="1231">
                  <c:v>45555</c:v>
                </c:pt>
                <c:pt idx="1232">
                  <c:v>45558</c:v>
                </c:pt>
                <c:pt idx="1233">
                  <c:v>45559</c:v>
                </c:pt>
                <c:pt idx="1234">
                  <c:v>45560</c:v>
                </c:pt>
                <c:pt idx="1235">
                  <c:v>45561</c:v>
                </c:pt>
                <c:pt idx="1236">
                  <c:v>45562</c:v>
                </c:pt>
                <c:pt idx="1237">
                  <c:v>45565</c:v>
                </c:pt>
                <c:pt idx="1238">
                  <c:v>45566</c:v>
                </c:pt>
                <c:pt idx="1239">
                  <c:v>45567</c:v>
                </c:pt>
                <c:pt idx="1240">
                  <c:v>45568</c:v>
                </c:pt>
                <c:pt idx="1241">
                  <c:v>45569</c:v>
                </c:pt>
                <c:pt idx="1242">
                  <c:v>45572</c:v>
                </c:pt>
                <c:pt idx="1243">
                  <c:v>45573</c:v>
                </c:pt>
                <c:pt idx="1244">
                  <c:v>45574</c:v>
                </c:pt>
                <c:pt idx="1245">
                  <c:v>45575</c:v>
                </c:pt>
                <c:pt idx="1246">
                  <c:v>45576</c:v>
                </c:pt>
                <c:pt idx="1247">
                  <c:v>45579</c:v>
                </c:pt>
                <c:pt idx="1248">
                  <c:v>45580</c:v>
                </c:pt>
                <c:pt idx="1249">
                  <c:v>45581</c:v>
                </c:pt>
                <c:pt idx="1250">
                  <c:v>45582</c:v>
                </c:pt>
                <c:pt idx="1251">
                  <c:v>45583</c:v>
                </c:pt>
                <c:pt idx="1252">
                  <c:v>45586</c:v>
                </c:pt>
                <c:pt idx="1253">
                  <c:v>45587</c:v>
                </c:pt>
                <c:pt idx="1254">
                  <c:v>45588</c:v>
                </c:pt>
                <c:pt idx="1255">
                  <c:v>45589</c:v>
                </c:pt>
                <c:pt idx="1256">
                  <c:v>45590</c:v>
                </c:pt>
                <c:pt idx="1257">
                  <c:v>45593</c:v>
                </c:pt>
                <c:pt idx="1258">
                  <c:v>45594</c:v>
                </c:pt>
                <c:pt idx="1259">
                  <c:v>45595</c:v>
                </c:pt>
                <c:pt idx="1260">
                  <c:v>45596</c:v>
                </c:pt>
                <c:pt idx="1261">
                  <c:v>45597</c:v>
                </c:pt>
                <c:pt idx="1262">
                  <c:v>45600</c:v>
                </c:pt>
                <c:pt idx="1263">
                  <c:v>45601</c:v>
                </c:pt>
                <c:pt idx="1264">
                  <c:v>45602</c:v>
                </c:pt>
                <c:pt idx="1265">
                  <c:v>45603</c:v>
                </c:pt>
                <c:pt idx="1266">
                  <c:v>45604</c:v>
                </c:pt>
                <c:pt idx="1267">
                  <c:v>45607</c:v>
                </c:pt>
                <c:pt idx="1268">
                  <c:v>45608</c:v>
                </c:pt>
                <c:pt idx="1269">
                  <c:v>45609</c:v>
                </c:pt>
                <c:pt idx="1270">
                  <c:v>45610</c:v>
                </c:pt>
                <c:pt idx="1271">
                  <c:v>45611</c:v>
                </c:pt>
                <c:pt idx="1272">
                  <c:v>45614</c:v>
                </c:pt>
                <c:pt idx="1273">
                  <c:v>45615</c:v>
                </c:pt>
                <c:pt idx="1274">
                  <c:v>45616</c:v>
                </c:pt>
                <c:pt idx="1275">
                  <c:v>45617</c:v>
                </c:pt>
                <c:pt idx="1276">
                  <c:v>45618</c:v>
                </c:pt>
                <c:pt idx="1277">
                  <c:v>45621</c:v>
                </c:pt>
                <c:pt idx="1278">
                  <c:v>45622</c:v>
                </c:pt>
                <c:pt idx="1279">
                  <c:v>45623</c:v>
                </c:pt>
                <c:pt idx="1280">
                  <c:v>45624</c:v>
                </c:pt>
                <c:pt idx="1281">
                  <c:v>45625</c:v>
                </c:pt>
                <c:pt idx="1282">
                  <c:v>45628</c:v>
                </c:pt>
                <c:pt idx="1283">
                  <c:v>45629</c:v>
                </c:pt>
                <c:pt idx="1284">
                  <c:v>45630</c:v>
                </c:pt>
                <c:pt idx="1285">
                  <c:v>45631</c:v>
                </c:pt>
                <c:pt idx="1286">
                  <c:v>45632</c:v>
                </c:pt>
                <c:pt idx="1287">
                  <c:v>45635</c:v>
                </c:pt>
                <c:pt idx="1288">
                  <c:v>45636</c:v>
                </c:pt>
                <c:pt idx="1289">
                  <c:v>45637</c:v>
                </c:pt>
                <c:pt idx="1290">
                  <c:v>45638</c:v>
                </c:pt>
                <c:pt idx="1291">
                  <c:v>45639</c:v>
                </c:pt>
                <c:pt idx="1292">
                  <c:v>45642</c:v>
                </c:pt>
                <c:pt idx="1293">
                  <c:v>45643</c:v>
                </c:pt>
                <c:pt idx="1294">
                  <c:v>45644</c:v>
                </c:pt>
                <c:pt idx="1295">
                  <c:v>45645</c:v>
                </c:pt>
                <c:pt idx="1296">
                  <c:v>45646</c:v>
                </c:pt>
                <c:pt idx="1297">
                  <c:v>45649</c:v>
                </c:pt>
                <c:pt idx="1298">
                  <c:v>45650</c:v>
                </c:pt>
                <c:pt idx="1299">
                  <c:v>45651</c:v>
                </c:pt>
                <c:pt idx="1300">
                  <c:v>45652</c:v>
                </c:pt>
                <c:pt idx="1301">
                  <c:v>45653</c:v>
                </c:pt>
                <c:pt idx="1302">
                  <c:v>45656</c:v>
                </c:pt>
                <c:pt idx="1303">
                  <c:v>45657</c:v>
                </c:pt>
                <c:pt idx="1304">
                  <c:v>45658</c:v>
                </c:pt>
                <c:pt idx="1305">
                  <c:v>45659</c:v>
                </c:pt>
                <c:pt idx="1306">
                  <c:v>45660</c:v>
                </c:pt>
                <c:pt idx="1307">
                  <c:v>45663</c:v>
                </c:pt>
                <c:pt idx="1308">
                  <c:v>45664</c:v>
                </c:pt>
                <c:pt idx="1309">
                  <c:v>45665</c:v>
                </c:pt>
                <c:pt idx="1310">
                  <c:v>45666</c:v>
                </c:pt>
                <c:pt idx="1311">
                  <c:v>45667</c:v>
                </c:pt>
                <c:pt idx="1312">
                  <c:v>45670</c:v>
                </c:pt>
                <c:pt idx="1313">
                  <c:v>45671</c:v>
                </c:pt>
                <c:pt idx="1314">
                  <c:v>45672</c:v>
                </c:pt>
                <c:pt idx="1315">
                  <c:v>45673</c:v>
                </c:pt>
                <c:pt idx="1316">
                  <c:v>45674</c:v>
                </c:pt>
                <c:pt idx="1317">
                  <c:v>45677</c:v>
                </c:pt>
                <c:pt idx="1318">
                  <c:v>45678</c:v>
                </c:pt>
                <c:pt idx="1319">
                  <c:v>45679</c:v>
                </c:pt>
                <c:pt idx="1320">
                  <c:v>45680</c:v>
                </c:pt>
                <c:pt idx="1321">
                  <c:v>45681</c:v>
                </c:pt>
                <c:pt idx="1322">
                  <c:v>45684</c:v>
                </c:pt>
                <c:pt idx="1323">
                  <c:v>45685</c:v>
                </c:pt>
                <c:pt idx="1324">
                  <c:v>45686</c:v>
                </c:pt>
                <c:pt idx="1325">
                  <c:v>45687</c:v>
                </c:pt>
                <c:pt idx="1326">
                  <c:v>45688</c:v>
                </c:pt>
                <c:pt idx="1327">
                  <c:v>45691</c:v>
                </c:pt>
                <c:pt idx="1328">
                  <c:v>45692</c:v>
                </c:pt>
                <c:pt idx="1329">
                  <c:v>45693</c:v>
                </c:pt>
                <c:pt idx="1330">
                  <c:v>45694</c:v>
                </c:pt>
                <c:pt idx="1331">
                  <c:v>45695</c:v>
                </c:pt>
                <c:pt idx="1332">
                  <c:v>45698</c:v>
                </c:pt>
                <c:pt idx="1333">
                  <c:v>45699</c:v>
                </c:pt>
                <c:pt idx="1334">
                  <c:v>45700</c:v>
                </c:pt>
                <c:pt idx="1335">
                  <c:v>45701</c:v>
                </c:pt>
                <c:pt idx="1336">
                  <c:v>45702</c:v>
                </c:pt>
                <c:pt idx="1337">
                  <c:v>45705</c:v>
                </c:pt>
                <c:pt idx="1338">
                  <c:v>45706</c:v>
                </c:pt>
                <c:pt idx="1339">
                  <c:v>45707</c:v>
                </c:pt>
                <c:pt idx="1340">
                  <c:v>45708</c:v>
                </c:pt>
                <c:pt idx="1341">
                  <c:v>45709</c:v>
                </c:pt>
                <c:pt idx="1342">
                  <c:v>45712</c:v>
                </c:pt>
                <c:pt idx="1343">
                  <c:v>45713</c:v>
                </c:pt>
                <c:pt idx="1344">
                  <c:v>45714</c:v>
                </c:pt>
                <c:pt idx="1345">
                  <c:v>45715</c:v>
                </c:pt>
                <c:pt idx="1346">
                  <c:v>45716</c:v>
                </c:pt>
                <c:pt idx="1347">
                  <c:v>45719</c:v>
                </c:pt>
                <c:pt idx="1348">
                  <c:v>45720</c:v>
                </c:pt>
                <c:pt idx="1349">
                  <c:v>45721</c:v>
                </c:pt>
                <c:pt idx="1350">
                  <c:v>45722</c:v>
                </c:pt>
                <c:pt idx="1351">
                  <c:v>45723</c:v>
                </c:pt>
                <c:pt idx="1352">
                  <c:v>45726</c:v>
                </c:pt>
                <c:pt idx="1353">
                  <c:v>45727</c:v>
                </c:pt>
                <c:pt idx="1354">
                  <c:v>45728</c:v>
                </c:pt>
                <c:pt idx="1355">
                  <c:v>45729</c:v>
                </c:pt>
                <c:pt idx="1356">
                  <c:v>45730</c:v>
                </c:pt>
                <c:pt idx="1357">
                  <c:v>45733</c:v>
                </c:pt>
                <c:pt idx="1358">
                  <c:v>45734</c:v>
                </c:pt>
                <c:pt idx="1359">
                  <c:v>45735</c:v>
                </c:pt>
                <c:pt idx="1360">
                  <c:v>45736</c:v>
                </c:pt>
                <c:pt idx="1361">
                  <c:v>45737</c:v>
                </c:pt>
                <c:pt idx="1362">
                  <c:v>45740</c:v>
                </c:pt>
                <c:pt idx="1363">
                  <c:v>45741</c:v>
                </c:pt>
                <c:pt idx="1364">
                  <c:v>45742</c:v>
                </c:pt>
                <c:pt idx="1365">
                  <c:v>45743</c:v>
                </c:pt>
                <c:pt idx="1366">
                  <c:v>45744</c:v>
                </c:pt>
                <c:pt idx="1367">
                  <c:v>45747</c:v>
                </c:pt>
                <c:pt idx="1368">
                  <c:v>45748</c:v>
                </c:pt>
                <c:pt idx="1369">
                  <c:v>45749</c:v>
                </c:pt>
                <c:pt idx="1370">
                  <c:v>45750</c:v>
                </c:pt>
                <c:pt idx="1371">
                  <c:v>45751</c:v>
                </c:pt>
                <c:pt idx="1372">
                  <c:v>45754</c:v>
                </c:pt>
                <c:pt idx="1373">
                  <c:v>45755</c:v>
                </c:pt>
                <c:pt idx="1374">
                  <c:v>45756</c:v>
                </c:pt>
                <c:pt idx="1375">
                  <c:v>45757</c:v>
                </c:pt>
                <c:pt idx="1376">
                  <c:v>45758</c:v>
                </c:pt>
                <c:pt idx="1377">
                  <c:v>45761</c:v>
                </c:pt>
                <c:pt idx="1378">
                  <c:v>45762</c:v>
                </c:pt>
                <c:pt idx="1379">
                  <c:v>45763</c:v>
                </c:pt>
                <c:pt idx="1380">
                  <c:v>45764</c:v>
                </c:pt>
                <c:pt idx="1381">
                  <c:v>45765</c:v>
                </c:pt>
                <c:pt idx="1382">
                  <c:v>45768</c:v>
                </c:pt>
                <c:pt idx="1383">
                  <c:v>45769</c:v>
                </c:pt>
                <c:pt idx="1384">
                  <c:v>45770</c:v>
                </c:pt>
                <c:pt idx="1385">
                  <c:v>45771</c:v>
                </c:pt>
                <c:pt idx="1386">
                  <c:v>45772</c:v>
                </c:pt>
                <c:pt idx="1387">
                  <c:v>45775</c:v>
                </c:pt>
                <c:pt idx="1388">
                  <c:v>45776</c:v>
                </c:pt>
                <c:pt idx="1389">
                  <c:v>45777</c:v>
                </c:pt>
                <c:pt idx="1390">
                  <c:v>45778</c:v>
                </c:pt>
                <c:pt idx="1391">
                  <c:v>45779</c:v>
                </c:pt>
                <c:pt idx="1392">
                  <c:v>45782</c:v>
                </c:pt>
                <c:pt idx="1393">
                  <c:v>45783</c:v>
                </c:pt>
                <c:pt idx="1394">
                  <c:v>45784</c:v>
                </c:pt>
                <c:pt idx="1395">
                  <c:v>45785</c:v>
                </c:pt>
                <c:pt idx="1396">
                  <c:v>45786</c:v>
                </c:pt>
                <c:pt idx="1397">
                  <c:v>45789</c:v>
                </c:pt>
                <c:pt idx="1398">
                  <c:v>45790</c:v>
                </c:pt>
                <c:pt idx="1399">
                  <c:v>45791</c:v>
                </c:pt>
                <c:pt idx="1400">
                  <c:v>45792</c:v>
                </c:pt>
                <c:pt idx="1401">
                  <c:v>45793</c:v>
                </c:pt>
                <c:pt idx="1402">
                  <c:v>45796</c:v>
                </c:pt>
                <c:pt idx="1403">
                  <c:v>45797</c:v>
                </c:pt>
                <c:pt idx="1404">
                  <c:v>45798</c:v>
                </c:pt>
                <c:pt idx="1405">
                  <c:v>45799</c:v>
                </c:pt>
                <c:pt idx="1406">
                  <c:v>45800</c:v>
                </c:pt>
                <c:pt idx="1407">
                  <c:v>45804</c:v>
                </c:pt>
                <c:pt idx="1408">
                  <c:v>45805</c:v>
                </c:pt>
                <c:pt idx="1409">
                  <c:v>45806</c:v>
                </c:pt>
                <c:pt idx="1410">
                  <c:v>45807</c:v>
                </c:pt>
                <c:pt idx="1411">
                  <c:v>45810</c:v>
                </c:pt>
                <c:pt idx="1412">
                  <c:v>45811</c:v>
                </c:pt>
                <c:pt idx="1413">
                  <c:v>45812</c:v>
                </c:pt>
                <c:pt idx="1414">
                  <c:v>45813</c:v>
                </c:pt>
                <c:pt idx="1415">
                  <c:v>45814</c:v>
                </c:pt>
                <c:pt idx="1416">
                  <c:v>45817</c:v>
                </c:pt>
                <c:pt idx="1417">
                  <c:v>45818</c:v>
                </c:pt>
                <c:pt idx="1418">
                  <c:v>45819</c:v>
                </c:pt>
                <c:pt idx="1419">
                  <c:v>45820</c:v>
                </c:pt>
                <c:pt idx="1420">
                  <c:v>45821</c:v>
                </c:pt>
                <c:pt idx="1421">
                  <c:v>45824</c:v>
                </c:pt>
                <c:pt idx="1422">
                  <c:v>45825</c:v>
                </c:pt>
                <c:pt idx="1423">
                  <c:v>45826</c:v>
                </c:pt>
                <c:pt idx="1424">
                  <c:v>45827</c:v>
                </c:pt>
                <c:pt idx="1425">
                  <c:v>45828</c:v>
                </c:pt>
                <c:pt idx="1426">
                  <c:v>45831</c:v>
                </c:pt>
                <c:pt idx="1427">
                  <c:v>45832</c:v>
                </c:pt>
                <c:pt idx="1428">
                  <c:v>45833</c:v>
                </c:pt>
                <c:pt idx="1429">
                  <c:v>45834</c:v>
                </c:pt>
                <c:pt idx="1430">
                  <c:v>45835</c:v>
                </c:pt>
                <c:pt idx="1431">
                  <c:v>45838</c:v>
                </c:pt>
                <c:pt idx="1432">
                  <c:v>45839</c:v>
                </c:pt>
                <c:pt idx="1433">
                  <c:v>45840</c:v>
                </c:pt>
                <c:pt idx="1434">
                  <c:v>45841</c:v>
                </c:pt>
                <c:pt idx="1435">
                  <c:v>45842</c:v>
                </c:pt>
                <c:pt idx="1436">
                  <c:v>45845</c:v>
                </c:pt>
                <c:pt idx="1437">
                  <c:v>45846</c:v>
                </c:pt>
                <c:pt idx="1438">
                  <c:v>45847</c:v>
                </c:pt>
                <c:pt idx="1439">
                  <c:v>45848</c:v>
                </c:pt>
                <c:pt idx="1440">
                  <c:v>45849</c:v>
                </c:pt>
                <c:pt idx="1441">
                  <c:v>45852</c:v>
                </c:pt>
                <c:pt idx="1442">
                  <c:v>45853</c:v>
                </c:pt>
                <c:pt idx="1443">
                  <c:v>45854</c:v>
                </c:pt>
                <c:pt idx="1444">
                  <c:v>45855</c:v>
                </c:pt>
                <c:pt idx="1445">
                  <c:v>45856</c:v>
                </c:pt>
                <c:pt idx="1446">
                  <c:v>45859</c:v>
                </c:pt>
                <c:pt idx="1447">
                  <c:v>45860</c:v>
                </c:pt>
                <c:pt idx="1448">
                  <c:v>45861</c:v>
                </c:pt>
                <c:pt idx="1449">
                  <c:v>45862</c:v>
                </c:pt>
                <c:pt idx="1450">
                  <c:v>45863</c:v>
                </c:pt>
                <c:pt idx="1451">
                  <c:v>45866</c:v>
                </c:pt>
                <c:pt idx="1452">
                  <c:v>45867</c:v>
                </c:pt>
                <c:pt idx="1453">
                  <c:v>45868</c:v>
                </c:pt>
                <c:pt idx="1454">
                  <c:v>45869</c:v>
                </c:pt>
                <c:pt idx="1455">
                  <c:v>45870</c:v>
                </c:pt>
                <c:pt idx="1456">
                  <c:v>45873</c:v>
                </c:pt>
                <c:pt idx="1457">
                  <c:v>45874</c:v>
                </c:pt>
                <c:pt idx="1458">
                  <c:v>45875</c:v>
                </c:pt>
                <c:pt idx="1459">
                  <c:v>45876</c:v>
                </c:pt>
                <c:pt idx="1460">
                  <c:v>45877</c:v>
                </c:pt>
                <c:pt idx="1461">
                  <c:v>45880</c:v>
                </c:pt>
                <c:pt idx="1462">
                  <c:v>45881</c:v>
                </c:pt>
                <c:pt idx="1463">
                  <c:v>45882</c:v>
                </c:pt>
                <c:pt idx="1464">
                  <c:v>45883</c:v>
                </c:pt>
                <c:pt idx="1465">
                  <c:v>45884</c:v>
                </c:pt>
                <c:pt idx="1466">
                  <c:v>45887</c:v>
                </c:pt>
                <c:pt idx="1467">
                  <c:v>45888</c:v>
                </c:pt>
                <c:pt idx="1468">
                  <c:v>45889</c:v>
                </c:pt>
                <c:pt idx="1469">
                  <c:v>45890</c:v>
                </c:pt>
                <c:pt idx="1470">
                  <c:v>45891</c:v>
                </c:pt>
                <c:pt idx="1471">
                  <c:v>45894</c:v>
                </c:pt>
                <c:pt idx="1472">
                  <c:v>45895</c:v>
                </c:pt>
                <c:pt idx="1473">
                  <c:v>45896</c:v>
                </c:pt>
                <c:pt idx="1474">
                  <c:v>45897</c:v>
                </c:pt>
                <c:pt idx="1475">
                  <c:v>45898</c:v>
                </c:pt>
                <c:pt idx="1476">
                  <c:v>45901</c:v>
                </c:pt>
                <c:pt idx="1477">
                  <c:v>45902</c:v>
                </c:pt>
                <c:pt idx="1478">
                  <c:v>45903</c:v>
                </c:pt>
                <c:pt idx="1479">
                  <c:v>45904</c:v>
                </c:pt>
                <c:pt idx="1480">
                  <c:v>45905</c:v>
                </c:pt>
                <c:pt idx="1481">
                  <c:v>45908</c:v>
                </c:pt>
                <c:pt idx="1482">
                  <c:v>45909</c:v>
                </c:pt>
                <c:pt idx="1483">
                  <c:v>45910</c:v>
                </c:pt>
                <c:pt idx="1484">
                  <c:v>45911</c:v>
                </c:pt>
                <c:pt idx="1485">
                  <c:v>45912</c:v>
                </c:pt>
                <c:pt idx="1486">
                  <c:v>45915</c:v>
                </c:pt>
                <c:pt idx="1487">
                  <c:v>45916</c:v>
                </c:pt>
                <c:pt idx="1488">
                  <c:v>45917</c:v>
                </c:pt>
                <c:pt idx="1489">
                  <c:v>45918</c:v>
                </c:pt>
                <c:pt idx="1490">
                  <c:v>45919</c:v>
                </c:pt>
                <c:pt idx="1491">
                  <c:v>45922</c:v>
                </c:pt>
                <c:pt idx="1492">
                  <c:v>45923</c:v>
                </c:pt>
                <c:pt idx="1493">
                  <c:v>45924</c:v>
                </c:pt>
                <c:pt idx="1494">
                  <c:v>45925</c:v>
                </c:pt>
                <c:pt idx="1495">
                  <c:v>45926</c:v>
                </c:pt>
                <c:pt idx="1496">
                  <c:v>45929</c:v>
                </c:pt>
                <c:pt idx="1497">
                  <c:v>45930</c:v>
                </c:pt>
                <c:pt idx="1498">
                  <c:v>45931</c:v>
                </c:pt>
                <c:pt idx="1499">
                  <c:v>45932</c:v>
                </c:pt>
                <c:pt idx="1500">
                  <c:v>45933</c:v>
                </c:pt>
                <c:pt idx="1501">
                  <c:v>45936</c:v>
                </c:pt>
                <c:pt idx="1502">
                  <c:v>45937</c:v>
                </c:pt>
                <c:pt idx="1503">
                  <c:v>45938</c:v>
                </c:pt>
                <c:pt idx="1504">
                  <c:v>45939</c:v>
                </c:pt>
                <c:pt idx="1505">
                  <c:v>45940</c:v>
                </c:pt>
                <c:pt idx="1506">
                  <c:v>45943</c:v>
                </c:pt>
                <c:pt idx="1507">
                  <c:v>45944</c:v>
                </c:pt>
                <c:pt idx="1508">
                  <c:v>45945</c:v>
                </c:pt>
                <c:pt idx="1509">
                  <c:v>45946</c:v>
                </c:pt>
                <c:pt idx="1510">
                  <c:v>45947</c:v>
                </c:pt>
                <c:pt idx="1511">
                  <c:v>45950</c:v>
                </c:pt>
                <c:pt idx="1512">
                  <c:v>45951</c:v>
                </c:pt>
                <c:pt idx="1513">
                  <c:v>45952</c:v>
                </c:pt>
                <c:pt idx="1514">
                  <c:v>45953</c:v>
                </c:pt>
                <c:pt idx="1515">
                  <c:v>45954</c:v>
                </c:pt>
                <c:pt idx="1516">
                  <c:v>45957</c:v>
                </c:pt>
                <c:pt idx="1517">
                  <c:v>45958</c:v>
                </c:pt>
                <c:pt idx="1518">
                  <c:v>45959</c:v>
                </c:pt>
                <c:pt idx="1519">
                  <c:v>45960</c:v>
                </c:pt>
                <c:pt idx="1520">
                  <c:v>45961</c:v>
                </c:pt>
                <c:pt idx="1521">
                  <c:v>45964</c:v>
                </c:pt>
                <c:pt idx="1522">
                  <c:v>45965</c:v>
                </c:pt>
                <c:pt idx="1523">
                  <c:v>45966</c:v>
                </c:pt>
                <c:pt idx="1524">
                  <c:v>45967</c:v>
                </c:pt>
                <c:pt idx="1525">
                  <c:v>45968</c:v>
                </c:pt>
                <c:pt idx="1526">
                  <c:v>45971</c:v>
                </c:pt>
                <c:pt idx="1527">
                  <c:v>45972</c:v>
                </c:pt>
                <c:pt idx="1528">
                  <c:v>45973</c:v>
                </c:pt>
                <c:pt idx="1529">
                  <c:v>45974</c:v>
                </c:pt>
                <c:pt idx="1530">
                  <c:v>45975</c:v>
                </c:pt>
                <c:pt idx="1531">
                  <c:v>45978</c:v>
                </c:pt>
                <c:pt idx="1532">
                  <c:v>45979</c:v>
                </c:pt>
                <c:pt idx="1533">
                  <c:v>45980</c:v>
                </c:pt>
                <c:pt idx="1534">
                  <c:v>45981</c:v>
                </c:pt>
                <c:pt idx="1535">
                  <c:v>45982</c:v>
                </c:pt>
                <c:pt idx="1536">
                  <c:v>45985</c:v>
                </c:pt>
                <c:pt idx="1537">
                  <c:v>45986</c:v>
                </c:pt>
                <c:pt idx="1538">
                  <c:v>45987</c:v>
                </c:pt>
                <c:pt idx="1539">
                  <c:v>45988</c:v>
                </c:pt>
                <c:pt idx="1540">
                  <c:v>45989</c:v>
                </c:pt>
              </c:numCache>
            </c:numRef>
          </c:cat>
          <c:val>
            <c:numRef>
              <c:f>Yields!$H$8:$H$10000</c:f>
              <c:numCache>
                <c:formatCode>0.00</c:formatCode>
                <c:ptCount val="9993"/>
                <c:pt idx="0">
                  <c:v>1.9175</c:v>
                </c:pt>
                <c:pt idx="1">
                  <c:v>1.8771</c:v>
                </c:pt>
                <c:pt idx="2">
                  <c:v>1.7881</c:v>
                </c:pt>
                <c:pt idx="3">
                  <c:v>1.8089999999999999</c:v>
                </c:pt>
                <c:pt idx="4">
                  <c:v>1.8177000000000001</c:v>
                </c:pt>
                <c:pt idx="5">
                  <c:v>1.8737999999999999</c:v>
                </c:pt>
                <c:pt idx="6">
                  <c:v>1.8545</c:v>
                </c:pt>
                <c:pt idx="7">
                  <c:v>1.8196000000000001</c:v>
                </c:pt>
                <c:pt idx="8">
                  <c:v>1.8459000000000001</c:v>
                </c:pt>
                <c:pt idx="9">
                  <c:v>1.8109</c:v>
                </c:pt>
                <c:pt idx="10">
                  <c:v>1.7829999999999999</c:v>
                </c:pt>
                <c:pt idx="11">
                  <c:v>1.8073999999999999</c:v>
                </c:pt>
                <c:pt idx="12">
                  <c:v>1.8214999999999999</c:v>
                </c:pt>
                <c:pt idx="13">
                  <c:v>1.8214999999999999</c:v>
                </c:pt>
                <c:pt idx="14">
                  <c:v>1.7743</c:v>
                </c:pt>
                <c:pt idx="15">
                  <c:v>1.7690999999999999</c:v>
                </c:pt>
                <c:pt idx="16">
                  <c:v>1.7324999999999999</c:v>
                </c:pt>
                <c:pt idx="17">
                  <c:v>1.6839</c:v>
                </c:pt>
                <c:pt idx="18">
                  <c:v>1.6080000000000001</c:v>
                </c:pt>
                <c:pt idx="19">
                  <c:v>1.6561999999999999</c:v>
                </c:pt>
                <c:pt idx="20">
                  <c:v>1.5839000000000001</c:v>
                </c:pt>
                <c:pt idx="21">
                  <c:v>1.5855999999999999</c:v>
                </c:pt>
                <c:pt idx="22">
                  <c:v>1.5067999999999999</c:v>
                </c:pt>
                <c:pt idx="23">
                  <c:v>1.5271999999999999</c:v>
                </c:pt>
                <c:pt idx="24">
                  <c:v>1.5991</c:v>
                </c:pt>
                <c:pt idx="25">
                  <c:v>1.6508</c:v>
                </c:pt>
                <c:pt idx="26">
                  <c:v>1.6422000000000001</c:v>
                </c:pt>
                <c:pt idx="27">
                  <c:v>1.5833999999999999</c:v>
                </c:pt>
                <c:pt idx="28">
                  <c:v>1.5696000000000001</c:v>
                </c:pt>
                <c:pt idx="29">
                  <c:v>1.6006</c:v>
                </c:pt>
                <c:pt idx="30">
                  <c:v>1.6333</c:v>
                </c:pt>
                <c:pt idx="31">
                  <c:v>1.6173</c:v>
                </c:pt>
                <c:pt idx="32">
                  <c:v>1.5848</c:v>
                </c:pt>
                <c:pt idx="33">
                  <c:v>1.5848</c:v>
                </c:pt>
                <c:pt idx="34">
                  <c:v>1.5609999999999999</c:v>
                </c:pt>
                <c:pt idx="35">
                  <c:v>1.5661</c:v>
                </c:pt>
                <c:pt idx="36">
                  <c:v>1.5152000000000001</c:v>
                </c:pt>
                <c:pt idx="37">
                  <c:v>1.4713000000000001</c:v>
                </c:pt>
                <c:pt idx="38">
                  <c:v>1.3705000000000001</c:v>
                </c:pt>
                <c:pt idx="39">
                  <c:v>1.3521000000000001</c:v>
                </c:pt>
                <c:pt idx="40">
                  <c:v>1.3371</c:v>
                </c:pt>
                <c:pt idx="41">
                  <c:v>1.2606999999999999</c:v>
                </c:pt>
                <c:pt idx="42">
                  <c:v>1.1486000000000001</c:v>
                </c:pt>
                <c:pt idx="43">
                  <c:v>1.1632</c:v>
                </c:pt>
                <c:pt idx="44">
                  <c:v>0.999</c:v>
                </c:pt>
                <c:pt idx="45">
                  <c:v>1.0522</c:v>
                </c:pt>
                <c:pt idx="46">
                  <c:v>0.91200000000000003</c:v>
                </c:pt>
                <c:pt idx="47">
                  <c:v>0.76229999999999998</c:v>
                </c:pt>
                <c:pt idx="48">
                  <c:v>0.54069999999999996</c:v>
                </c:pt>
                <c:pt idx="49">
                  <c:v>0.80300000000000005</c:v>
                </c:pt>
                <c:pt idx="50">
                  <c:v>0.86950000000000005</c:v>
                </c:pt>
                <c:pt idx="51">
                  <c:v>0.80420000000000003</c:v>
                </c:pt>
                <c:pt idx="52">
                  <c:v>0.96030000000000004</c:v>
                </c:pt>
                <c:pt idx="53">
                  <c:v>0.71819999999999995</c:v>
                </c:pt>
                <c:pt idx="54">
                  <c:v>1.0784</c:v>
                </c:pt>
                <c:pt idx="55">
                  <c:v>1.1915</c:v>
                </c:pt>
                <c:pt idx="56">
                  <c:v>1.1404000000000001</c:v>
                </c:pt>
                <c:pt idx="57">
                  <c:v>0.84540000000000004</c:v>
                </c:pt>
                <c:pt idx="58">
                  <c:v>0.7863</c:v>
                </c:pt>
                <c:pt idx="59">
                  <c:v>0.84660000000000002</c:v>
                </c:pt>
                <c:pt idx="60">
                  <c:v>0.86729999999999996</c:v>
                </c:pt>
                <c:pt idx="61">
                  <c:v>0.84470000000000001</c:v>
                </c:pt>
                <c:pt idx="62">
                  <c:v>0.67459999999999998</c:v>
                </c:pt>
                <c:pt idx="63">
                  <c:v>0.72640000000000005</c:v>
                </c:pt>
                <c:pt idx="64">
                  <c:v>0.66949999999999998</c:v>
                </c:pt>
                <c:pt idx="65">
                  <c:v>0.58320000000000005</c:v>
                </c:pt>
                <c:pt idx="66">
                  <c:v>0.59699999999999998</c:v>
                </c:pt>
                <c:pt idx="67">
                  <c:v>0.5948</c:v>
                </c:pt>
                <c:pt idx="68">
                  <c:v>0.66979999999999995</c:v>
                </c:pt>
                <c:pt idx="69">
                  <c:v>0.71220000000000006</c:v>
                </c:pt>
                <c:pt idx="70">
                  <c:v>0.7722</c:v>
                </c:pt>
                <c:pt idx="71">
                  <c:v>0.71909999999999996</c:v>
                </c:pt>
                <c:pt idx="72">
                  <c:v>0.71909999999999996</c:v>
                </c:pt>
                <c:pt idx="73">
                  <c:v>0.77129999999999999</c:v>
                </c:pt>
                <c:pt idx="74">
                  <c:v>0.752</c:v>
                </c:pt>
                <c:pt idx="75">
                  <c:v>0.63160000000000005</c:v>
                </c:pt>
                <c:pt idx="76">
                  <c:v>0.62670000000000003</c:v>
                </c:pt>
                <c:pt idx="77">
                  <c:v>0.64170000000000005</c:v>
                </c:pt>
                <c:pt idx="78">
                  <c:v>0.60529999999999995</c:v>
                </c:pt>
                <c:pt idx="79">
                  <c:v>0.56910000000000005</c:v>
                </c:pt>
                <c:pt idx="80">
                  <c:v>0.61899999999999999</c:v>
                </c:pt>
                <c:pt idx="81">
                  <c:v>0.60150000000000003</c:v>
                </c:pt>
                <c:pt idx="82">
                  <c:v>0.6008</c:v>
                </c:pt>
                <c:pt idx="83">
                  <c:v>0.66049999999999998</c:v>
                </c:pt>
                <c:pt idx="84">
                  <c:v>0.6129</c:v>
                </c:pt>
                <c:pt idx="85">
                  <c:v>0.62690000000000001</c:v>
                </c:pt>
                <c:pt idx="86">
                  <c:v>0.63929999999999998</c:v>
                </c:pt>
                <c:pt idx="87">
                  <c:v>0.61180000000000001</c:v>
                </c:pt>
                <c:pt idx="88">
                  <c:v>0.63360000000000005</c:v>
                </c:pt>
                <c:pt idx="89">
                  <c:v>0.66190000000000004</c:v>
                </c:pt>
                <c:pt idx="90">
                  <c:v>0.70299999999999996</c:v>
                </c:pt>
                <c:pt idx="91">
                  <c:v>0.64090000000000003</c:v>
                </c:pt>
                <c:pt idx="92">
                  <c:v>0.68310000000000004</c:v>
                </c:pt>
                <c:pt idx="93">
                  <c:v>0.70989999999999998</c:v>
                </c:pt>
                <c:pt idx="94">
                  <c:v>0.66510000000000002</c:v>
                </c:pt>
                <c:pt idx="95">
                  <c:v>0.65249999999999997</c:v>
                </c:pt>
                <c:pt idx="96">
                  <c:v>0.62180000000000002</c:v>
                </c:pt>
                <c:pt idx="97">
                  <c:v>0.64280000000000004</c:v>
                </c:pt>
                <c:pt idx="98">
                  <c:v>0.72570000000000001</c:v>
                </c:pt>
                <c:pt idx="99">
                  <c:v>0.68820000000000003</c:v>
                </c:pt>
                <c:pt idx="100">
                  <c:v>0.68010000000000004</c:v>
                </c:pt>
                <c:pt idx="101">
                  <c:v>0.67200000000000004</c:v>
                </c:pt>
                <c:pt idx="102">
                  <c:v>0.65910000000000002</c:v>
                </c:pt>
                <c:pt idx="103">
                  <c:v>0.65910000000000002</c:v>
                </c:pt>
                <c:pt idx="104">
                  <c:v>0.69650000000000001</c:v>
                </c:pt>
                <c:pt idx="105">
                  <c:v>0.68189999999999995</c:v>
                </c:pt>
                <c:pt idx="106">
                  <c:v>0.69</c:v>
                </c:pt>
                <c:pt idx="107">
                  <c:v>0.65259999999999996</c:v>
                </c:pt>
                <c:pt idx="108">
                  <c:v>0.65910000000000002</c:v>
                </c:pt>
                <c:pt idx="109">
                  <c:v>0.68520000000000003</c:v>
                </c:pt>
                <c:pt idx="110">
                  <c:v>0.74580000000000002</c:v>
                </c:pt>
                <c:pt idx="111">
                  <c:v>0.82340000000000002</c:v>
                </c:pt>
                <c:pt idx="112">
                  <c:v>0.89510000000000001</c:v>
                </c:pt>
                <c:pt idx="113">
                  <c:v>0.87519999999999998</c:v>
                </c:pt>
                <c:pt idx="114">
                  <c:v>0.82530000000000003</c:v>
                </c:pt>
                <c:pt idx="115">
                  <c:v>0.72629999999999995</c:v>
                </c:pt>
                <c:pt idx="116">
                  <c:v>0.66900000000000004</c:v>
                </c:pt>
                <c:pt idx="117">
                  <c:v>0.70340000000000003</c:v>
                </c:pt>
                <c:pt idx="118">
                  <c:v>0.72150000000000003</c:v>
                </c:pt>
                <c:pt idx="119">
                  <c:v>0.75280000000000002</c:v>
                </c:pt>
                <c:pt idx="120">
                  <c:v>0.73799999999999999</c:v>
                </c:pt>
                <c:pt idx="121">
                  <c:v>0.70840000000000003</c:v>
                </c:pt>
                <c:pt idx="122">
                  <c:v>0.69369999999999998</c:v>
                </c:pt>
                <c:pt idx="123">
                  <c:v>0.70850000000000002</c:v>
                </c:pt>
                <c:pt idx="124">
                  <c:v>0.71179999999999999</c:v>
                </c:pt>
                <c:pt idx="125">
                  <c:v>0.67900000000000005</c:v>
                </c:pt>
                <c:pt idx="126">
                  <c:v>0.68559999999999999</c:v>
                </c:pt>
                <c:pt idx="127">
                  <c:v>0.64129999999999998</c:v>
                </c:pt>
                <c:pt idx="128">
                  <c:v>0.62339999999999995</c:v>
                </c:pt>
                <c:pt idx="129">
                  <c:v>0.65610000000000002</c:v>
                </c:pt>
                <c:pt idx="130">
                  <c:v>0.67579999999999996</c:v>
                </c:pt>
                <c:pt idx="131">
                  <c:v>0.66930000000000001</c:v>
                </c:pt>
                <c:pt idx="132">
                  <c:v>0.66930000000000001</c:v>
                </c:pt>
                <c:pt idx="133">
                  <c:v>0.67589999999999995</c:v>
                </c:pt>
                <c:pt idx="134">
                  <c:v>0.63970000000000005</c:v>
                </c:pt>
                <c:pt idx="135">
                  <c:v>0.66439999999999999</c:v>
                </c:pt>
                <c:pt idx="136">
                  <c:v>0.61350000000000005</c:v>
                </c:pt>
                <c:pt idx="137">
                  <c:v>0.64470000000000005</c:v>
                </c:pt>
                <c:pt idx="138">
                  <c:v>0.61839999999999995</c:v>
                </c:pt>
                <c:pt idx="139">
                  <c:v>0.62329999999999997</c:v>
                </c:pt>
                <c:pt idx="140">
                  <c:v>0.62990000000000002</c:v>
                </c:pt>
                <c:pt idx="141">
                  <c:v>0.61680000000000001</c:v>
                </c:pt>
                <c:pt idx="142">
                  <c:v>0.62660000000000005</c:v>
                </c:pt>
                <c:pt idx="143">
                  <c:v>0.61019999999999996</c:v>
                </c:pt>
                <c:pt idx="144">
                  <c:v>0.60040000000000004</c:v>
                </c:pt>
                <c:pt idx="145">
                  <c:v>0.59709999999999996</c:v>
                </c:pt>
                <c:pt idx="146">
                  <c:v>0.57740000000000002</c:v>
                </c:pt>
                <c:pt idx="147">
                  <c:v>0.58879999999999999</c:v>
                </c:pt>
                <c:pt idx="148">
                  <c:v>0.61509999999999998</c:v>
                </c:pt>
                <c:pt idx="149">
                  <c:v>0.57899999999999996</c:v>
                </c:pt>
                <c:pt idx="150">
                  <c:v>0.57410000000000005</c:v>
                </c:pt>
                <c:pt idx="151">
                  <c:v>0.54620000000000002</c:v>
                </c:pt>
                <c:pt idx="152">
                  <c:v>0.5282</c:v>
                </c:pt>
                <c:pt idx="153">
                  <c:v>0.55430000000000001</c:v>
                </c:pt>
                <c:pt idx="154">
                  <c:v>0.50690000000000002</c:v>
                </c:pt>
                <c:pt idx="155">
                  <c:v>0.54769999999999996</c:v>
                </c:pt>
                <c:pt idx="156">
                  <c:v>0.53620000000000001</c:v>
                </c:pt>
                <c:pt idx="157">
                  <c:v>0.56399999999999995</c:v>
                </c:pt>
                <c:pt idx="158">
                  <c:v>0.57550000000000001</c:v>
                </c:pt>
                <c:pt idx="159">
                  <c:v>0.64149999999999996</c:v>
                </c:pt>
                <c:pt idx="160">
                  <c:v>0.67469999999999997</c:v>
                </c:pt>
                <c:pt idx="161">
                  <c:v>0.7208</c:v>
                </c:pt>
                <c:pt idx="162">
                  <c:v>0.70940000000000003</c:v>
                </c:pt>
                <c:pt idx="163">
                  <c:v>0.68820000000000003</c:v>
                </c:pt>
                <c:pt idx="164">
                  <c:v>0.66869999999999996</c:v>
                </c:pt>
                <c:pt idx="165">
                  <c:v>0.68010000000000004</c:v>
                </c:pt>
                <c:pt idx="166">
                  <c:v>0.65090000000000003</c:v>
                </c:pt>
                <c:pt idx="167">
                  <c:v>0.62819999999999998</c:v>
                </c:pt>
                <c:pt idx="168">
                  <c:v>0.6542</c:v>
                </c:pt>
                <c:pt idx="169">
                  <c:v>0.6835</c:v>
                </c:pt>
                <c:pt idx="170">
                  <c:v>0.68840000000000001</c:v>
                </c:pt>
                <c:pt idx="171">
                  <c:v>0.75219999999999998</c:v>
                </c:pt>
                <c:pt idx="172">
                  <c:v>0.72109999999999996</c:v>
                </c:pt>
                <c:pt idx="173">
                  <c:v>0.70479999999999998</c:v>
                </c:pt>
                <c:pt idx="174">
                  <c:v>0.66890000000000005</c:v>
                </c:pt>
                <c:pt idx="175">
                  <c:v>0.64770000000000005</c:v>
                </c:pt>
                <c:pt idx="176">
                  <c:v>0.63470000000000004</c:v>
                </c:pt>
                <c:pt idx="177">
                  <c:v>0.71799999999999997</c:v>
                </c:pt>
                <c:pt idx="178">
                  <c:v>0.71799999999999997</c:v>
                </c:pt>
                <c:pt idx="179">
                  <c:v>0.67879999999999996</c:v>
                </c:pt>
                <c:pt idx="180">
                  <c:v>0.70009999999999994</c:v>
                </c:pt>
                <c:pt idx="181">
                  <c:v>0.67720000000000002</c:v>
                </c:pt>
                <c:pt idx="182">
                  <c:v>0.66579999999999995</c:v>
                </c:pt>
                <c:pt idx="183">
                  <c:v>0.67230000000000001</c:v>
                </c:pt>
                <c:pt idx="184">
                  <c:v>0.67889999999999995</c:v>
                </c:pt>
                <c:pt idx="185">
                  <c:v>0.69689999999999996</c:v>
                </c:pt>
                <c:pt idx="186">
                  <c:v>0.68869999999999998</c:v>
                </c:pt>
                <c:pt idx="187">
                  <c:v>0.69369999999999998</c:v>
                </c:pt>
                <c:pt idx="188">
                  <c:v>0.66579999999999995</c:v>
                </c:pt>
                <c:pt idx="189">
                  <c:v>0.67079999999999995</c:v>
                </c:pt>
                <c:pt idx="190">
                  <c:v>0.6724</c:v>
                </c:pt>
                <c:pt idx="191">
                  <c:v>0.66590000000000005</c:v>
                </c:pt>
                <c:pt idx="192">
                  <c:v>0.65439999999999998</c:v>
                </c:pt>
                <c:pt idx="193">
                  <c:v>0.65280000000000005</c:v>
                </c:pt>
                <c:pt idx="194">
                  <c:v>0.64949999999999997</c:v>
                </c:pt>
                <c:pt idx="195">
                  <c:v>0.68400000000000005</c:v>
                </c:pt>
                <c:pt idx="196">
                  <c:v>0.6774</c:v>
                </c:pt>
                <c:pt idx="197">
                  <c:v>0.70050000000000001</c:v>
                </c:pt>
                <c:pt idx="198">
                  <c:v>0.78169999999999995</c:v>
                </c:pt>
                <c:pt idx="199">
                  <c:v>0.73529999999999995</c:v>
                </c:pt>
                <c:pt idx="200">
                  <c:v>0.78680000000000005</c:v>
                </c:pt>
                <c:pt idx="201">
                  <c:v>0.78520000000000001</c:v>
                </c:pt>
                <c:pt idx="202">
                  <c:v>0.77370000000000005</c:v>
                </c:pt>
                <c:pt idx="203">
                  <c:v>0.77370000000000005</c:v>
                </c:pt>
                <c:pt idx="204">
                  <c:v>0.72719999999999996</c:v>
                </c:pt>
                <c:pt idx="205">
                  <c:v>0.72560000000000002</c:v>
                </c:pt>
                <c:pt idx="206">
                  <c:v>0.73219999999999996</c:v>
                </c:pt>
                <c:pt idx="207">
                  <c:v>0.74560000000000004</c:v>
                </c:pt>
                <c:pt idx="208">
                  <c:v>0.76900000000000002</c:v>
                </c:pt>
                <c:pt idx="209">
                  <c:v>0.78569999999999995</c:v>
                </c:pt>
                <c:pt idx="210">
                  <c:v>0.8226</c:v>
                </c:pt>
                <c:pt idx="211">
                  <c:v>0.85619999999999996</c:v>
                </c:pt>
                <c:pt idx="212">
                  <c:v>0.84289999999999998</c:v>
                </c:pt>
                <c:pt idx="213">
                  <c:v>0.80100000000000005</c:v>
                </c:pt>
                <c:pt idx="214">
                  <c:v>0.76759999999999995</c:v>
                </c:pt>
                <c:pt idx="215">
                  <c:v>0.77100000000000002</c:v>
                </c:pt>
                <c:pt idx="216">
                  <c:v>0.82299999999999995</c:v>
                </c:pt>
                <c:pt idx="217">
                  <c:v>0.87370000000000003</c:v>
                </c:pt>
                <c:pt idx="218">
                  <c:v>0.84340000000000004</c:v>
                </c:pt>
                <c:pt idx="219">
                  <c:v>0.89929999999999999</c:v>
                </c:pt>
                <c:pt idx="220">
                  <c:v>0.76290000000000002</c:v>
                </c:pt>
                <c:pt idx="221">
                  <c:v>0.76290000000000002</c:v>
                </c:pt>
                <c:pt idx="222">
                  <c:v>0.81850000000000001</c:v>
                </c:pt>
                <c:pt idx="223">
                  <c:v>0.92349999999999999</c:v>
                </c:pt>
                <c:pt idx="224">
                  <c:v>0.95950000000000002</c:v>
                </c:pt>
                <c:pt idx="225">
                  <c:v>0.97529999999999994</c:v>
                </c:pt>
                <c:pt idx="226">
                  <c:v>0.88149999999999995</c:v>
                </c:pt>
                <c:pt idx="227">
                  <c:v>0.89629999999999999</c:v>
                </c:pt>
                <c:pt idx="228">
                  <c:v>0.90610000000000002</c:v>
                </c:pt>
                <c:pt idx="229">
                  <c:v>0.85699999999999998</c:v>
                </c:pt>
                <c:pt idx="230">
                  <c:v>0.87009999999999998</c:v>
                </c:pt>
                <c:pt idx="231">
                  <c:v>0.82930000000000004</c:v>
                </c:pt>
                <c:pt idx="232">
                  <c:v>0.82430000000000003</c:v>
                </c:pt>
                <c:pt idx="233">
                  <c:v>0.85370000000000001</c:v>
                </c:pt>
                <c:pt idx="234">
                  <c:v>0.87990000000000002</c:v>
                </c:pt>
                <c:pt idx="235">
                  <c:v>0.88160000000000005</c:v>
                </c:pt>
                <c:pt idx="236">
                  <c:v>0.88160000000000005</c:v>
                </c:pt>
                <c:pt idx="237">
                  <c:v>0.83730000000000004</c:v>
                </c:pt>
                <c:pt idx="238">
                  <c:v>0.83889999999999998</c:v>
                </c:pt>
                <c:pt idx="239">
                  <c:v>0.92600000000000005</c:v>
                </c:pt>
                <c:pt idx="240">
                  <c:v>0.93600000000000005</c:v>
                </c:pt>
                <c:pt idx="241">
                  <c:v>0.90629999999999999</c:v>
                </c:pt>
                <c:pt idx="242">
                  <c:v>0.96589999999999998</c:v>
                </c:pt>
                <c:pt idx="243">
                  <c:v>0.92279999999999995</c:v>
                </c:pt>
                <c:pt idx="244">
                  <c:v>0.91790000000000005</c:v>
                </c:pt>
                <c:pt idx="245">
                  <c:v>0.93610000000000004</c:v>
                </c:pt>
                <c:pt idx="246">
                  <c:v>0.90629999999999999</c:v>
                </c:pt>
                <c:pt idx="247">
                  <c:v>0.89639999999999997</c:v>
                </c:pt>
                <c:pt idx="248">
                  <c:v>0.8931</c:v>
                </c:pt>
                <c:pt idx="249">
                  <c:v>0.90800000000000003</c:v>
                </c:pt>
                <c:pt idx="250">
                  <c:v>0.9163</c:v>
                </c:pt>
                <c:pt idx="251">
                  <c:v>0.93289999999999995</c:v>
                </c:pt>
                <c:pt idx="252">
                  <c:v>0.94620000000000004</c:v>
                </c:pt>
                <c:pt idx="253">
                  <c:v>0.93459999999999999</c:v>
                </c:pt>
                <c:pt idx="254">
                  <c:v>0.91639999999999999</c:v>
                </c:pt>
                <c:pt idx="255">
                  <c:v>0.94299999999999995</c:v>
                </c:pt>
                <c:pt idx="256">
                  <c:v>0.92310000000000003</c:v>
                </c:pt>
                <c:pt idx="257">
                  <c:v>0.92310000000000003</c:v>
                </c:pt>
                <c:pt idx="258">
                  <c:v>0.92310000000000003</c:v>
                </c:pt>
                <c:pt idx="259">
                  <c:v>0.93640000000000001</c:v>
                </c:pt>
                <c:pt idx="260">
                  <c:v>0.92310000000000003</c:v>
                </c:pt>
                <c:pt idx="261">
                  <c:v>0.91320000000000001</c:v>
                </c:pt>
                <c:pt idx="262">
                  <c:v>0.91320000000000001</c:v>
                </c:pt>
                <c:pt idx="263">
                  <c:v>0.91320000000000001</c:v>
                </c:pt>
                <c:pt idx="264">
                  <c:v>0.95489999999999997</c:v>
                </c:pt>
                <c:pt idx="265">
                  <c:v>1.0355000000000001</c:v>
                </c:pt>
                <c:pt idx="266">
                  <c:v>1.0794999999999999</c:v>
                </c:pt>
                <c:pt idx="267">
                  <c:v>1.1153</c:v>
                </c:pt>
                <c:pt idx="268">
                  <c:v>1.1459999999999999</c:v>
                </c:pt>
                <c:pt idx="269">
                  <c:v>1.1291</c:v>
                </c:pt>
                <c:pt idx="270">
                  <c:v>1.0831999999999999</c:v>
                </c:pt>
                <c:pt idx="271">
                  <c:v>1.1292</c:v>
                </c:pt>
                <c:pt idx="272">
                  <c:v>1.0834999999999999</c:v>
                </c:pt>
                <c:pt idx="273">
                  <c:v>1.0834999999999999</c:v>
                </c:pt>
                <c:pt idx="274">
                  <c:v>1.0886</c:v>
                </c:pt>
                <c:pt idx="275">
                  <c:v>1.0802</c:v>
                </c:pt>
                <c:pt idx="276">
                  <c:v>1.1057999999999999</c:v>
                </c:pt>
                <c:pt idx="277">
                  <c:v>1.0854999999999999</c:v>
                </c:pt>
                <c:pt idx="278">
                  <c:v>1.0295000000000001</c:v>
                </c:pt>
                <c:pt idx="279">
                  <c:v>1.0347</c:v>
                </c:pt>
                <c:pt idx="280">
                  <c:v>1.0161</c:v>
                </c:pt>
                <c:pt idx="281">
                  <c:v>1.0448999999999999</c:v>
                </c:pt>
                <c:pt idx="282">
                  <c:v>1.0654999999999999</c:v>
                </c:pt>
                <c:pt idx="283">
                  <c:v>1.0791999999999999</c:v>
                </c:pt>
                <c:pt idx="284">
                  <c:v>1.0963000000000001</c:v>
                </c:pt>
                <c:pt idx="285">
                  <c:v>1.1374</c:v>
                </c:pt>
                <c:pt idx="286">
                  <c:v>1.1392</c:v>
                </c:pt>
                <c:pt idx="287">
                  <c:v>1.1635</c:v>
                </c:pt>
                <c:pt idx="288">
                  <c:v>1.1705000000000001</c:v>
                </c:pt>
                <c:pt idx="289">
                  <c:v>1.1568000000000001</c:v>
                </c:pt>
                <c:pt idx="290">
                  <c:v>1.1225000000000001</c:v>
                </c:pt>
                <c:pt idx="291">
                  <c:v>1.1632</c:v>
                </c:pt>
                <c:pt idx="292">
                  <c:v>1.2081999999999999</c:v>
                </c:pt>
                <c:pt idx="293">
                  <c:v>1.2081999999999999</c:v>
                </c:pt>
                <c:pt idx="294">
                  <c:v>1.3141</c:v>
                </c:pt>
                <c:pt idx="295">
                  <c:v>1.2703</c:v>
                </c:pt>
                <c:pt idx="296">
                  <c:v>1.2956000000000001</c:v>
                </c:pt>
                <c:pt idx="297">
                  <c:v>1.3364</c:v>
                </c:pt>
                <c:pt idx="298">
                  <c:v>1.3653</c:v>
                </c:pt>
                <c:pt idx="299">
                  <c:v>1.3415999999999999</c:v>
                </c:pt>
                <c:pt idx="300">
                  <c:v>1.3755999999999999</c:v>
                </c:pt>
                <c:pt idx="301">
                  <c:v>1.5199</c:v>
                </c:pt>
                <c:pt idx="302">
                  <c:v>1.4049</c:v>
                </c:pt>
                <c:pt idx="303">
                  <c:v>1.417</c:v>
                </c:pt>
                <c:pt idx="304">
                  <c:v>1.3914</c:v>
                </c:pt>
                <c:pt idx="305">
                  <c:v>1.4807999999999999</c:v>
                </c:pt>
                <c:pt idx="306">
                  <c:v>1.5640000000000001</c:v>
                </c:pt>
                <c:pt idx="307">
                  <c:v>1.5661</c:v>
                </c:pt>
                <c:pt idx="308">
                  <c:v>1.5907</c:v>
                </c:pt>
                <c:pt idx="309">
                  <c:v>1.5263</c:v>
                </c:pt>
                <c:pt idx="310">
                  <c:v>1.5178</c:v>
                </c:pt>
                <c:pt idx="311">
                  <c:v>1.5369999999999999</c:v>
                </c:pt>
                <c:pt idx="312">
                  <c:v>1.6247</c:v>
                </c:pt>
                <c:pt idx="313">
                  <c:v>1.6054999999999999</c:v>
                </c:pt>
                <c:pt idx="314">
                  <c:v>1.6178999999999999</c:v>
                </c:pt>
                <c:pt idx="315">
                  <c:v>1.6427</c:v>
                </c:pt>
                <c:pt idx="316">
                  <c:v>1.7081999999999999</c:v>
                </c:pt>
                <c:pt idx="317">
                  <c:v>1.7210000000000001</c:v>
                </c:pt>
                <c:pt idx="318">
                  <c:v>1.6946000000000001</c:v>
                </c:pt>
                <c:pt idx="319">
                  <c:v>1.6206</c:v>
                </c:pt>
                <c:pt idx="320">
                  <c:v>1.6084000000000001</c:v>
                </c:pt>
                <c:pt idx="321">
                  <c:v>1.6332</c:v>
                </c:pt>
                <c:pt idx="322">
                  <c:v>1.6759999999999999</c:v>
                </c:pt>
                <c:pt idx="323">
                  <c:v>1.7081</c:v>
                </c:pt>
                <c:pt idx="324">
                  <c:v>1.7029000000000001</c:v>
                </c:pt>
                <c:pt idx="325">
                  <c:v>1.7403999999999999</c:v>
                </c:pt>
                <c:pt idx="326">
                  <c:v>1.6698999999999999</c:v>
                </c:pt>
                <c:pt idx="327">
                  <c:v>1.7216</c:v>
                </c:pt>
                <c:pt idx="328">
                  <c:v>1.7002999999999999</c:v>
                </c:pt>
                <c:pt idx="329">
                  <c:v>1.6559999999999999</c:v>
                </c:pt>
                <c:pt idx="330">
                  <c:v>1.6738999999999999</c:v>
                </c:pt>
                <c:pt idx="331">
                  <c:v>1.6192</c:v>
                </c:pt>
                <c:pt idx="332">
                  <c:v>1.6585000000000001</c:v>
                </c:pt>
                <c:pt idx="333">
                  <c:v>1.6657</c:v>
                </c:pt>
                <c:pt idx="334">
                  <c:v>1.6145</c:v>
                </c:pt>
                <c:pt idx="335">
                  <c:v>1.6323000000000001</c:v>
                </c:pt>
                <c:pt idx="336">
                  <c:v>1.5759000000000001</c:v>
                </c:pt>
                <c:pt idx="337">
                  <c:v>1.5798000000000001</c:v>
                </c:pt>
                <c:pt idx="338">
                  <c:v>1.6047</c:v>
                </c:pt>
                <c:pt idx="339">
                  <c:v>1.5589</c:v>
                </c:pt>
                <c:pt idx="340">
                  <c:v>1.5555000000000001</c:v>
                </c:pt>
                <c:pt idx="341">
                  <c:v>1.538</c:v>
                </c:pt>
                <c:pt idx="342">
                  <c:v>1.5577000000000001</c:v>
                </c:pt>
                <c:pt idx="343">
                  <c:v>1.5667</c:v>
                </c:pt>
                <c:pt idx="344">
                  <c:v>1.6215999999999999</c:v>
                </c:pt>
                <c:pt idx="345">
                  <c:v>1.6093999999999999</c:v>
                </c:pt>
                <c:pt idx="346">
                  <c:v>1.6343000000000001</c:v>
                </c:pt>
                <c:pt idx="347">
                  <c:v>1.6258999999999999</c:v>
                </c:pt>
                <c:pt idx="348">
                  <c:v>1.5975999999999999</c:v>
                </c:pt>
                <c:pt idx="349">
                  <c:v>1.5924</c:v>
                </c:pt>
                <c:pt idx="350">
                  <c:v>1.5660000000000001</c:v>
                </c:pt>
                <c:pt idx="351">
                  <c:v>1.5696000000000001</c:v>
                </c:pt>
                <c:pt idx="352">
                  <c:v>1.5770999999999999</c:v>
                </c:pt>
                <c:pt idx="353">
                  <c:v>1.6020000000000001</c:v>
                </c:pt>
                <c:pt idx="354">
                  <c:v>1.6216999999999999</c:v>
                </c:pt>
                <c:pt idx="355">
                  <c:v>1.6916</c:v>
                </c:pt>
                <c:pt idx="356">
                  <c:v>1.6574</c:v>
                </c:pt>
                <c:pt idx="357">
                  <c:v>1.6284000000000001</c:v>
                </c:pt>
                <c:pt idx="358">
                  <c:v>1.6488</c:v>
                </c:pt>
                <c:pt idx="359">
                  <c:v>1.6369</c:v>
                </c:pt>
                <c:pt idx="360">
                  <c:v>1.671</c:v>
                </c:pt>
                <c:pt idx="361">
                  <c:v>1.625</c:v>
                </c:pt>
                <c:pt idx="362">
                  <c:v>1.6215999999999999</c:v>
                </c:pt>
                <c:pt idx="363">
                  <c:v>1.6012</c:v>
                </c:pt>
                <c:pt idx="364">
                  <c:v>1.5588</c:v>
                </c:pt>
                <c:pt idx="365">
                  <c:v>1.5757000000000001</c:v>
                </c:pt>
                <c:pt idx="366">
                  <c:v>1.6062000000000001</c:v>
                </c:pt>
                <c:pt idx="367">
                  <c:v>1.5943000000000001</c:v>
                </c:pt>
                <c:pt idx="368">
                  <c:v>1.5943000000000001</c:v>
                </c:pt>
                <c:pt idx="369">
                  <c:v>1.6062000000000001</c:v>
                </c:pt>
                <c:pt idx="370">
                  <c:v>1.5874999999999999</c:v>
                </c:pt>
                <c:pt idx="371">
                  <c:v>1.625</c:v>
                </c:pt>
                <c:pt idx="372">
                  <c:v>1.5533999999999999</c:v>
                </c:pt>
                <c:pt idx="373">
                  <c:v>1.5687</c:v>
                </c:pt>
                <c:pt idx="374">
                  <c:v>1.5330999999999999</c:v>
                </c:pt>
                <c:pt idx="375">
                  <c:v>1.4907999999999999</c:v>
                </c:pt>
                <c:pt idx="376">
                  <c:v>1.4318</c:v>
                </c:pt>
                <c:pt idx="377">
                  <c:v>1.4518</c:v>
                </c:pt>
                <c:pt idx="378">
                  <c:v>1.494</c:v>
                </c:pt>
                <c:pt idx="379">
                  <c:v>1.4922</c:v>
                </c:pt>
                <c:pt idx="380">
                  <c:v>1.5753999999999999</c:v>
                </c:pt>
                <c:pt idx="381">
                  <c:v>1.504</c:v>
                </c:pt>
                <c:pt idx="382">
                  <c:v>1.4380999999999999</c:v>
                </c:pt>
                <c:pt idx="383">
                  <c:v>1.4885999999999999</c:v>
                </c:pt>
                <c:pt idx="384">
                  <c:v>1.4632000000000001</c:v>
                </c:pt>
                <c:pt idx="385">
                  <c:v>1.4852000000000001</c:v>
                </c:pt>
                <c:pt idx="386">
                  <c:v>1.4919</c:v>
                </c:pt>
                <c:pt idx="387">
                  <c:v>1.5241</c:v>
                </c:pt>
                <c:pt idx="388">
                  <c:v>1.4764999999999999</c:v>
                </c:pt>
                <c:pt idx="389">
                  <c:v>1.4697</c:v>
                </c:pt>
                <c:pt idx="390">
                  <c:v>1.468</c:v>
                </c:pt>
                <c:pt idx="391">
                  <c:v>1.4578</c:v>
                </c:pt>
                <c:pt idx="392">
                  <c:v>1.4238</c:v>
                </c:pt>
                <c:pt idx="393">
                  <c:v>1.4238</c:v>
                </c:pt>
                <c:pt idx="394">
                  <c:v>1.3481000000000001</c:v>
                </c:pt>
                <c:pt idx="395">
                  <c:v>1.3163</c:v>
                </c:pt>
                <c:pt idx="396">
                  <c:v>1.2927999999999999</c:v>
                </c:pt>
                <c:pt idx="397">
                  <c:v>1.3594999999999999</c:v>
                </c:pt>
                <c:pt idx="398">
                  <c:v>1.3645</c:v>
                </c:pt>
                <c:pt idx="399">
                  <c:v>1.4166000000000001</c:v>
                </c:pt>
                <c:pt idx="400">
                  <c:v>1.3459000000000001</c:v>
                </c:pt>
                <c:pt idx="401">
                  <c:v>1.2988999999999999</c:v>
                </c:pt>
                <c:pt idx="402">
                  <c:v>1.2903</c:v>
                </c:pt>
                <c:pt idx="403">
                  <c:v>1.1888000000000001</c:v>
                </c:pt>
                <c:pt idx="404">
                  <c:v>1.2218</c:v>
                </c:pt>
                <c:pt idx="405">
                  <c:v>1.2884</c:v>
                </c:pt>
                <c:pt idx="406">
                  <c:v>1.2783</c:v>
                </c:pt>
                <c:pt idx="407">
                  <c:v>1.2763</c:v>
                </c:pt>
                <c:pt idx="408">
                  <c:v>1.2896000000000001</c:v>
                </c:pt>
                <c:pt idx="409">
                  <c:v>1.2411000000000001</c:v>
                </c:pt>
                <c:pt idx="410">
                  <c:v>1.2326999999999999</c:v>
                </c:pt>
                <c:pt idx="411">
                  <c:v>1.2693000000000001</c:v>
                </c:pt>
                <c:pt idx="412">
                  <c:v>1.2222999999999999</c:v>
                </c:pt>
                <c:pt idx="413">
                  <c:v>1.1773</c:v>
                </c:pt>
                <c:pt idx="414">
                  <c:v>1.1721999999999999</c:v>
                </c:pt>
                <c:pt idx="415">
                  <c:v>1.1819999999999999</c:v>
                </c:pt>
                <c:pt idx="416">
                  <c:v>1.2235</c:v>
                </c:pt>
                <c:pt idx="417">
                  <c:v>1.2968999999999999</c:v>
                </c:pt>
                <c:pt idx="418">
                  <c:v>1.3237000000000001</c:v>
                </c:pt>
                <c:pt idx="419">
                  <c:v>1.349</c:v>
                </c:pt>
                <c:pt idx="420">
                  <c:v>1.3303</c:v>
                </c:pt>
                <c:pt idx="421">
                  <c:v>1.359</c:v>
                </c:pt>
                <c:pt idx="422">
                  <c:v>1.2766999999999999</c:v>
                </c:pt>
                <c:pt idx="423">
                  <c:v>1.2649999999999999</c:v>
                </c:pt>
                <c:pt idx="424">
                  <c:v>1.2617</c:v>
                </c:pt>
                <c:pt idx="425">
                  <c:v>1.2583</c:v>
                </c:pt>
                <c:pt idx="426">
                  <c:v>1.2433000000000001</c:v>
                </c:pt>
                <c:pt idx="427">
                  <c:v>1.2549999999999999</c:v>
                </c:pt>
                <c:pt idx="428">
                  <c:v>1.2517</c:v>
                </c:pt>
                <c:pt idx="429">
                  <c:v>1.2935000000000001</c:v>
                </c:pt>
                <c:pt idx="430">
                  <c:v>1.339</c:v>
                </c:pt>
                <c:pt idx="431">
                  <c:v>1.3491</c:v>
                </c:pt>
                <c:pt idx="432">
                  <c:v>1.3069999999999999</c:v>
                </c:pt>
                <c:pt idx="433">
                  <c:v>1.2785</c:v>
                </c:pt>
                <c:pt idx="434">
                  <c:v>1.3088</c:v>
                </c:pt>
                <c:pt idx="435">
                  <c:v>1.2936000000000001</c:v>
                </c:pt>
                <c:pt idx="436">
                  <c:v>1.2835000000000001</c:v>
                </c:pt>
                <c:pt idx="437">
                  <c:v>1.3223</c:v>
                </c:pt>
                <c:pt idx="438">
                  <c:v>1.3223</c:v>
                </c:pt>
                <c:pt idx="439">
                  <c:v>1.3732</c:v>
                </c:pt>
                <c:pt idx="440">
                  <c:v>1.3375999999999999</c:v>
                </c:pt>
                <c:pt idx="441">
                  <c:v>1.2970999999999999</c:v>
                </c:pt>
                <c:pt idx="442">
                  <c:v>1.3411</c:v>
                </c:pt>
                <c:pt idx="443">
                  <c:v>1.3259000000000001</c:v>
                </c:pt>
                <c:pt idx="444">
                  <c:v>1.2836000000000001</c:v>
                </c:pt>
                <c:pt idx="445">
                  <c:v>1.2988</c:v>
                </c:pt>
                <c:pt idx="446">
                  <c:v>1.3378000000000001</c:v>
                </c:pt>
                <c:pt idx="447">
                  <c:v>1.3615999999999999</c:v>
                </c:pt>
                <c:pt idx="448">
                  <c:v>1.3107</c:v>
                </c:pt>
                <c:pt idx="449">
                  <c:v>1.3226</c:v>
                </c:pt>
                <c:pt idx="450">
                  <c:v>1.3006</c:v>
                </c:pt>
                <c:pt idx="451">
                  <c:v>1.4300999999999999</c:v>
                </c:pt>
                <c:pt idx="452">
                  <c:v>1.4509000000000001</c:v>
                </c:pt>
                <c:pt idx="453">
                  <c:v>1.4871000000000001</c:v>
                </c:pt>
                <c:pt idx="454">
                  <c:v>1.5374000000000001</c:v>
                </c:pt>
                <c:pt idx="455">
                  <c:v>1.5166999999999999</c:v>
                </c:pt>
                <c:pt idx="456">
                  <c:v>1.4873000000000001</c:v>
                </c:pt>
                <c:pt idx="457">
                  <c:v>1.4616</c:v>
                </c:pt>
                <c:pt idx="458">
                  <c:v>1.4789000000000001</c:v>
                </c:pt>
                <c:pt idx="459">
                  <c:v>1.5258</c:v>
                </c:pt>
                <c:pt idx="460">
                  <c:v>1.5206</c:v>
                </c:pt>
                <c:pt idx="461">
                  <c:v>1.5729</c:v>
                </c:pt>
                <c:pt idx="462">
                  <c:v>1.6117999999999999</c:v>
                </c:pt>
                <c:pt idx="463">
                  <c:v>1.6117999999999999</c:v>
                </c:pt>
                <c:pt idx="464">
                  <c:v>1.5769</c:v>
                </c:pt>
                <c:pt idx="465">
                  <c:v>1.5367999999999999</c:v>
                </c:pt>
                <c:pt idx="466">
                  <c:v>1.5106999999999999</c:v>
                </c:pt>
                <c:pt idx="467">
                  <c:v>1.5703</c:v>
                </c:pt>
                <c:pt idx="468">
                  <c:v>1.6002000000000001</c:v>
                </c:pt>
                <c:pt idx="469">
                  <c:v>1.6372</c:v>
                </c:pt>
                <c:pt idx="470">
                  <c:v>1.6567000000000001</c:v>
                </c:pt>
                <c:pt idx="471">
                  <c:v>1.7011000000000001</c:v>
                </c:pt>
                <c:pt idx="472">
                  <c:v>1.6324000000000001</c:v>
                </c:pt>
                <c:pt idx="473">
                  <c:v>1.6307</c:v>
                </c:pt>
                <c:pt idx="474">
                  <c:v>1.6079000000000001</c:v>
                </c:pt>
                <c:pt idx="475">
                  <c:v>1.5412999999999999</c:v>
                </c:pt>
                <c:pt idx="476">
                  <c:v>1.58</c:v>
                </c:pt>
                <c:pt idx="477">
                  <c:v>1.5521</c:v>
                </c:pt>
                <c:pt idx="478">
                  <c:v>1.5557000000000001</c:v>
                </c:pt>
                <c:pt idx="479">
                  <c:v>1.5488</c:v>
                </c:pt>
                <c:pt idx="480">
                  <c:v>1.6033999999999999</c:v>
                </c:pt>
                <c:pt idx="481">
                  <c:v>1.5262</c:v>
                </c:pt>
                <c:pt idx="482">
                  <c:v>1.4513</c:v>
                </c:pt>
                <c:pt idx="483">
                  <c:v>1.4897</c:v>
                </c:pt>
                <c:pt idx="484">
                  <c:v>1.4358</c:v>
                </c:pt>
                <c:pt idx="485">
                  <c:v>1.5492999999999999</c:v>
                </c:pt>
                <c:pt idx="486">
                  <c:v>1.5492999999999999</c:v>
                </c:pt>
                <c:pt idx="487">
                  <c:v>1.5612999999999999</c:v>
                </c:pt>
                <c:pt idx="488">
                  <c:v>1.6145</c:v>
                </c:pt>
                <c:pt idx="489">
                  <c:v>1.6335</c:v>
                </c:pt>
                <c:pt idx="490">
                  <c:v>1.5889</c:v>
                </c:pt>
                <c:pt idx="491">
                  <c:v>1.5854999999999999</c:v>
                </c:pt>
                <c:pt idx="492">
                  <c:v>1.5462</c:v>
                </c:pt>
                <c:pt idx="493">
                  <c:v>1.6235999999999999</c:v>
                </c:pt>
                <c:pt idx="494">
                  <c:v>1.6651</c:v>
                </c:pt>
                <c:pt idx="495">
                  <c:v>1.6341000000000001</c:v>
                </c:pt>
                <c:pt idx="496">
                  <c:v>1.6341000000000001</c:v>
                </c:pt>
                <c:pt idx="497">
                  <c:v>1.4731000000000001</c:v>
                </c:pt>
                <c:pt idx="498">
                  <c:v>1.4986999999999999</c:v>
                </c:pt>
                <c:pt idx="499">
                  <c:v>1.4442999999999999</c:v>
                </c:pt>
                <c:pt idx="500">
                  <c:v>1.4036999999999999</c:v>
                </c:pt>
                <c:pt idx="501">
                  <c:v>1.4442999999999999</c:v>
                </c:pt>
                <c:pt idx="502">
                  <c:v>1.343</c:v>
                </c:pt>
                <c:pt idx="503">
                  <c:v>1.4341999999999999</c:v>
                </c:pt>
                <c:pt idx="504">
                  <c:v>1.4733000000000001</c:v>
                </c:pt>
                <c:pt idx="505">
                  <c:v>1.5212000000000001</c:v>
                </c:pt>
                <c:pt idx="506">
                  <c:v>1.4990000000000001</c:v>
                </c:pt>
                <c:pt idx="507">
                  <c:v>1.4837</c:v>
                </c:pt>
                <c:pt idx="508">
                  <c:v>1.4156</c:v>
                </c:pt>
                <c:pt idx="509">
                  <c:v>1.4411</c:v>
                </c:pt>
                <c:pt idx="510">
                  <c:v>1.4564999999999999</c:v>
                </c:pt>
                <c:pt idx="511">
                  <c:v>1.4106000000000001</c:v>
                </c:pt>
                <c:pt idx="512">
                  <c:v>1.4020999999999999</c:v>
                </c:pt>
                <c:pt idx="513">
                  <c:v>1.4225000000000001</c:v>
                </c:pt>
                <c:pt idx="514">
                  <c:v>1.4617</c:v>
                </c:pt>
                <c:pt idx="515">
                  <c:v>1.4515</c:v>
                </c:pt>
                <c:pt idx="516">
                  <c:v>1.4926999999999999</c:v>
                </c:pt>
                <c:pt idx="517">
                  <c:v>1.4926999999999999</c:v>
                </c:pt>
                <c:pt idx="518">
                  <c:v>1.4756</c:v>
                </c:pt>
                <c:pt idx="519">
                  <c:v>1.4806999999999999</c:v>
                </c:pt>
                <c:pt idx="520">
                  <c:v>1.5496000000000001</c:v>
                </c:pt>
                <c:pt idx="521">
                  <c:v>1.5083</c:v>
                </c:pt>
                <c:pt idx="522">
                  <c:v>1.5101</c:v>
                </c:pt>
                <c:pt idx="523">
                  <c:v>1.6279999999999999</c:v>
                </c:pt>
                <c:pt idx="524">
                  <c:v>1.6473</c:v>
                </c:pt>
                <c:pt idx="525">
                  <c:v>1.7052</c:v>
                </c:pt>
                <c:pt idx="526">
                  <c:v>1.7211000000000001</c:v>
                </c:pt>
                <c:pt idx="527">
                  <c:v>1.762</c:v>
                </c:pt>
                <c:pt idx="528">
                  <c:v>1.7603</c:v>
                </c:pt>
                <c:pt idx="529">
                  <c:v>1.7357</c:v>
                </c:pt>
                <c:pt idx="530">
                  <c:v>1.7427999999999999</c:v>
                </c:pt>
                <c:pt idx="531">
                  <c:v>1.7040999999999999</c:v>
                </c:pt>
                <c:pt idx="532">
                  <c:v>1.7841</c:v>
                </c:pt>
                <c:pt idx="533">
                  <c:v>1.7841</c:v>
                </c:pt>
                <c:pt idx="534">
                  <c:v>1.8734999999999999</c:v>
                </c:pt>
                <c:pt idx="535">
                  <c:v>1.8646</c:v>
                </c:pt>
                <c:pt idx="536">
                  <c:v>1.804</c:v>
                </c:pt>
                <c:pt idx="537">
                  <c:v>1.7581</c:v>
                </c:pt>
                <c:pt idx="538">
                  <c:v>1.7706</c:v>
                </c:pt>
                <c:pt idx="539">
                  <c:v>1.7688999999999999</c:v>
                </c:pt>
                <c:pt idx="540">
                  <c:v>1.8636999999999999</c:v>
                </c:pt>
                <c:pt idx="541">
                  <c:v>1.7994000000000001</c:v>
                </c:pt>
                <c:pt idx="542">
                  <c:v>1.7694000000000001</c:v>
                </c:pt>
                <c:pt idx="543">
                  <c:v>1.7766999999999999</c:v>
                </c:pt>
                <c:pt idx="544">
                  <c:v>1.7875000000000001</c:v>
                </c:pt>
                <c:pt idx="545">
                  <c:v>1.7750999999999999</c:v>
                </c:pt>
                <c:pt idx="546">
                  <c:v>1.8306</c:v>
                </c:pt>
                <c:pt idx="547">
                  <c:v>1.9085000000000001</c:v>
                </c:pt>
                <c:pt idx="548">
                  <c:v>1.9158999999999999</c:v>
                </c:pt>
                <c:pt idx="549">
                  <c:v>1.9632000000000001</c:v>
                </c:pt>
                <c:pt idx="550">
                  <c:v>1.9415</c:v>
                </c:pt>
                <c:pt idx="551">
                  <c:v>2.0293999999999999</c:v>
                </c:pt>
                <c:pt idx="552">
                  <c:v>1.9371</c:v>
                </c:pt>
                <c:pt idx="553">
                  <c:v>1.9875</c:v>
                </c:pt>
                <c:pt idx="554">
                  <c:v>2.0434000000000001</c:v>
                </c:pt>
                <c:pt idx="555">
                  <c:v>2.0381999999999998</c:v>
                </c:pt>
                <c:pt idx="556">
                  <c:v>1.9615</c:v>
                </c:pt>
                <c:pt idx="557">
                  <c:v>1.9286000000000001</c:v>
                </c:pt>
                <c:pt idx="558">
                  <c:v>1.9286000000000001</c:v>
                </c:pt>
                <c:pt idx="559">
                  <c:v>1.9390000000000001</c:v>
                </c:pt>
                <c:pt idx="560">
                  <c:v>1.9912000000000001</c:v>
                </c:pt>
                <c:pt idx="561">
                  <c:v>1.9633</c:v>
                </c:pt>
                <c:pt idx="562">
                  <c:v>1.9617</c:v>
                </c:pt>
                <c:pt idx="563">
                  <c:v>1.825</c:v>
                </c:pt>
                <c:pt idx="564">
                  <c:v>1.7275</c:v>
                </c:pt>
                <c:pt idx="565">
                  <c:v>1.8767</c:v>
                </c:pt>
                <c:pt idx="566">
                  <c:v>1.8405</c:v>
                </c:pt>
                <c:pt idx="567">
                  <c:v>1.7306999999999999</c:v>
                </c:pt>
                <c:pt idx="568">
                  <c:v>1.7734000000000001</c:v>
                </c:pt>
                <c:pt idx="569">
                  <c:v>1.8455999999999999</c:v>
                </c:pt>
                <c:pt idx="570">
                  <c:v>1.9531000000000001</c:v>
                </c:pt>
                <c:pt idx="571">
                  <c:v>1.9863999999999999</c:v>
                </c:pt>
                <c:pt idx="572">
                  <c:v>1.9917</c:v>
                </c:pt>
                <c:pt idx="573">
                  <c:v>2.133</c:v>
                </c:pt>
                <c:pt idx="574">
                  <c:v>2.1436999999999999</c:v>
                </c:pt>
                <c:pt idx="575">
                  <c:v>2.1848999999999998</c:v>
                </c:pt>
                <c:pt idx="576">
                  <c:v>2.1705999999999999</c:v>
                </c:pt>
                <c:pt idx="577">
                  <c:v>2.1494</c:v>
                </c:pt>
                <c:pt idx="578">
                  <c:v>2.2896000000000001</c:v>
                </c:pt>
                <c:pt idx="579">
                  <c:v>2.3824999999999998</c:v>
                </c:pt>
                <c:pt idx="580">
                  <c:v>2.2917000000000001</c:v>
                </c:pt>
                <c:pt idx="581">
                  <c:v>2.3717999999999999</c:v>
                </c:pt>
                <c:pt idx="582">
                  <c:v>2.4731000000000001</c:v>
                </c:pt>
                <c:pt idx="583">
                  <c:v>2.4584999999999999</c:v>
                </c:pt>
                <c:pt idx="584">
                  <c:v>2.3944000000000001</c:v>
                </c:pt>
                <c:pt idx="585">
                  <c:v>2.3488000000000002</c:v>
                </c:pt>
                <c:pt idx="586">
                  <c:v>2.3380000000000001</c:v>
                </c:pt>
                <c:pt idx="587">
                  <c:v>2.3822000000000001</c:v>
                </c:pt>
                <c:pt idx="588">
                  <c:v>2.3950999999999998</c:v>
                </c:pt>
                <c:pt idx="589">
                  <c:v>2.5468999999999999</c:v>
                </c:pt>
                <c:pt idx="590">
                  <c:v>2.5975000000000001</c:v>
                </c:pt>
                <c:pt idx="591">
                  <c:v>2.6577999999999999</c:v>
                </c:pt>
                <c:pt idx="592">
                  <c:v>2.7</c:v>
                </c:pt>
                <c:pt idx="593">
                  <c:v>2.7801</c:v>
                </c:pt>
                <c:pt idx="594">
                  <c:v>2.7212999999999998</c:v>
                </c:pt>
                <c:pt idx="595">
                  <c:v>2.6987000000000001</c:v>
                </c:pt>
                <c:pt idx="596">
                  <c:v>2.8275000000000001</c:v>
                </c:pt>
                <c:pt idx="597">
                  <c:v>2.8275000000000001</c:v>
                </c:pt>
                <c:pt idx="598">
                  <c:v>2.8527</c:v>
                </c:pt>
                <c:pt idx="599">
                  <c:v>2.9361000000000002</c:v>
                </c:pt>
                <c:pt idx="600">
                  <c:v>2.8319999999999999</c:v>
                </c:pt>
                <c:pt idx="601">
                  <c:v>2.9095</c:v>
                </c:pt>
                <c:pt idx="602">
                  <c:v>2.8986999999999998</c:v>
                </c:pt>
                <c:pt idx="603">
                  <c:v>2.8197999999999999</c:v>
                </c:pt>
                <c:pt idx="604">
                  <c:v>2.7204999999999999</c:v>
                </c:pt>
                <c:pt idx="605">
                  <c:v>2.8317999999999999</c:v>
                </c:pt>
                <c:pt idx="606">
                  <c:v>2.8224</c:v>
                </c:pt>
                <c:pt idx="607">
                  <c:v>2.9336000000000002</c:v>
                </c:pt>
                <c:pt idx="608">
                  <c:v>2.9807000000000001</c:v>
                </c:pt>
                <c:pt idx="609">
                  <c:v>2.9712000000000001</c:v>
                </c:pt>
                <c:pt idx="610">
                  <c:v>2.9344000000000001</c:v>
                </c:pt>
                <c:pt idx="611">
                  <c:v>3.0365000000000002</c:v>
                </c:pt>
                <c:pt idx="612">
                  <c:v>3.1265000000000001</c:v>
                </c:pt>
                <c:pt idx="613">
                  <c:v>3.0337999999999998</c:v>
                </c:pt>
                <c:pt idx="614">
                  <c:v>2.9908000000000001</c:v>
                </c:pt>
                <c:pt idx="615">
                  <c:v>2.9207000000000001</c:v>
                </c:pt>
                <c:pt idx="616">
                  <c:v>2.8479000000000001</c:v>
                </c:pt>
                <c:pt idx="617">
                  <c:v>2.9184999999999999</c:v>
                </c:pt>
                <c:pt idx="618">
                  <c:v>2.8822000000000001</c:v>
                </c:pt>
                <c:pt idx="619">
                  <c:v>2.9860000000000002</c:v>
                </c:pt>
                <c:pt idx="620">
                  <c:v>2.8839999999999999</c:v>
                </c:pt>
                <c:pt idx="621">
                  <c:v>2.8370000000000002</c:v>
                </c:pt>
                <c:pt idx="622">
                  <c:v>2.7810999999999999</c:v>
                </c:pt>
                <c:pt idx="623">
                  <c:v>2.8513999999999999</c:v>
                </c:pt>
                <c:pt idx="624">
                  <c:v>2.7505999999999999</c:v>
                </c:pt>
                <c:pt idx="625">
                  <c:v>2.7452000000000001</c:v>
                </c:pt>
                <c:pt idx="626">
                  <c:v>2.7469000000000001</c:v>
                </c:pt>
                <c:pt idx="627">
                  <c:v>2.7378</c:v>
                </c:pt>
                <c:pt idx="628">
                  <c:v>2.7378</c:v>
                </c:pt>
                <c:pt idx="629">
                  <c:v>2.8441000000000001</c:v>
                </c:pt>
                <c:pt idx="630">
                  <c:v>2.9058000000000002</c:v>
                </c:pt>
                <c:pt idx="631">
                  <c:v>2.9076</c:v>
                </c:pt>
                <c:pt idx="632">
                  <c:v>2.9331999999999998</c:v>
                </c:pt>
                <c:pt idx="633">
                  <c:v>3.0398999999999998</c:v>
                </c:pt>
                <c:pt idx="634">
                  <c:v>2.9735999999999998</c:v>
                </c:pt>
                <c:pt idx="635">
                  <c:v>3.0215000000000001</c:v>
                </c:pt>
                <c:pt idx="636">
                  <c:v>3.0417999999999998</c:v>
                </c:pt>
                <c:pt idx="637">
                  <c:v>3.1555</c:v>
                </c:pt>
                <c:pt idx="638">
                  <c:v>3.3597999999999999</c:v>
                </c:pt>
                <c:pt idx="639">
                  <c:v>3.4733000000000001</c:v>
                </c:pt>
                <c:pt idx="640">
                  <c:v>3.2839</c:v>
                </c:pt>
                <c:pt idx="641">
                  <c:v>3.1951999999999998</c:v>
                </c:pt>
                <c:pt idx="642">
                  <c:v>3.2256</c:v>
                </c:pt>
                <c:pt idx="643">
                  <c:v>3.2256</c:v>
                </c:pt>
                <c:pt idx="644">
                  <c:v>3.2749000000000001</c:v>
                </c:pt>
                <c:pt idx="645">
                  <c:v>3.1560999999999999</c:v>
                </c:pt>
                <c:pt idx="646">
                  <c:v>3.0870000000000002</c:v>
                </c:pt>
                <c:pt idx="647">
                  <c:v>3.1301000000000001</c:v>
                </c:pt>
                <c:pt idx="648">
                  <c:v>3.1997</c:v>
                </c:pt>
                <c:pt idx="649">
                  <c:v>3.1715</c:v>
                </c:pt>
                <c:pt idx="650">
                  <c:v>3.0891000000000002</c:v>
                </c:pt>
                <c:pt idx="651">
                  <c:v>3.0129000000000001</c:v>
                </c:pt>
                <c:pt idx="652">
                  <c:v>2.8803000000000001</c:v>
                </c:pt>
                <c:pt idx="653">
                  <c:v>2.8803000000000001</c:v>
                </c:pt>
                <c:pt idx="654">
                  <c:v>2.8054000000000001</c:v>
                </c:pt>
                <c:pt idx="655">
                  <c:v>2.9279999999999999</c:v>
                </c:pt>
                <c:pt idx="656">
                  <c:v>2.9944999999999999</c:v>
                </c:pt>
                <c:pt idx="657">
                  <c:v>3.0802999999999998</c:v>
                </c:pt>
                <c:pt idx="658">
                  <c:v>2.9927999999999999</c:v>
                </c:pt>
                <c:pt idx="659">
                  <c:v>2.9687000000000001</c:v>
                </c:pt>
                <c:pt idx="660">
                  <c:v>2.9336000000000002</c:v>
                </c:pt>
                <c:pt idx="661">
                  <c:v>2.9594999999999998</c:v>
                </c:pt>
                <c:pt idx="662">
                  <c:v>2.9152</c:v>
                </c:pt>
                <c:pt idx="663">
                  <c:v>2.9855</c:v>
                </c:pt>
                <c:pt idx="664">
                  <c:v>3.0209000000000001</c:v>
                </c:pt>
                <c:pt idx="665">
                  <c:v>3.0265</c:v>
                </c:pt>
                <c:pt idx="666">
                  <c:v>2.8746999999999998</c:v>
                </c:pt>
                <c:pt idx="667">
                  <c:v>2.7504</c:v>
                </c:pt>
                <c:pt idx="668">
                  <c:v>2.7959000000000001</c:v>
                </c:pt>
                <c:pt idx="669">
                  <c:v>2.8068</c:v>
                </c:pt>
                <c:pt idx="670">
                  <c:v>2.7848999999999999</c:v>
                </c:pt>
                <c:pt idx="671">
                  <c:v>2.6758999999999999</c:v>
                </c:pt>
                <c:pt idx="672">
                  <c:v>2.6486999999999998</c:v>
                </c:pt>
                <c:pt idx="673">
                  <c:v>2.5731999999999999</c:v>
                </c:pt>
                <c:pt idx="674">
                  <c:v>2.7483</c:v>
                </c:pt>
                <c:pt idx="675">
                  <c:v>2.7046000000000001</c:v>
                </c:pt>
                <c:pt idx="676">
                  <c:v>2.6882999999999999</c:v>
                </c:pt>
                <c:pt idx="677">
                  <c:v>2.8268</c:v>
                </c:pt>
                <c:pt idx="678">
                  <c:v>2.7572000000000001</c:v>
                </c:pt>
                <c:pt idx="679">
                  <c:v>2.7772999999999999</c:v>
                </c:pt>
                <c:pt idx="680">
                  <c:v>2.7808999999999999</c:v>
                </c:pt>
                <c:pt idx="681">
                  <c:v>2.8875999999999999</c:v>
                </c:pt>
                <c:pt idx="682">
                  <c:v>2.8311999999999999</c:v>
                </c:pt>
                <c:pt idx="683">
                  <c:v>2.7877999999999998</c:v>
                </c:pt>
                <c:pt idx="684">
                  <c:v>2.8041</c:v>
                </c:pt>
                <c:pt idx="685">
                  <c:v>2.8967999999999998</c:v>
                </c:pt>
                <c:pt idx="686">
                  <c:v>2.8822000000000001</c:v>
                </c:pt>
                <c:pt idx="687">
                  <c:v>2.9721000000000002</c:v>
                </c:pt>
                <c:pt idx="688">
                  <c:v>3.0146000000000002</c:v>
                </c:pt>
                <c:pt idx="689">
                  <c:v>3.0461</c:v>
                </c:pt>
                <c:pt idx="690">
                  <c:v>3.1038999999999999</c:v>
                </c:pt>
                <c:pt idx="691">
                  <c:v>3.0257999999999998</c:v>
                </c:pt>
                <c:pt idx="692">
                  <c:v>3.0409000000000002</c:v>
                </c:pt>
                <c:pt idx="693">
                  <c:v>3.1023999999999998</c:v>
                </c:pt>
                <c:pt idx="694">
                  <c:v>3.1025</c:v>
                </c:pt>
                <c:pt idx="695">
                  <c:v>3.1926000000000001</c:v>
                </c:pt>
                <c:pt idx="696">
                  <c:v>3.2532999999999999</c:v>
                </c:pt>
                <c:pt idx="697">
                  <c:v>3.1894</c:v>
                </c:pt>
                <c:pt idx="698">
                  <c:v>3.1894</c:v>
                </c:pt>
                <c:pt idx="699">
                  <c:v>3.3492000000000002</c:v>
                </c:pt>
                <c:pt idx="700">
                  <c:v>3.2635000000000001</c:v>
                </c:pt>
                <c:pt idx="701">
                  <c:v>3.3170000000000002</c:v>
                </c:pt>
                <c:pt idx="702">
                  <c:v>3.3096999999999999</c:v>
                </c:pt>
                <c:pt idx="703">
                  <c:v>3.3578000000000001</c:v>
                </c:pt>
                <c:pt idx="704">
                  <c:v>3.4079999999999999</c:v>
                </c:pt>
                <c:pt idx="705">
                  <c:v>3.4043000000000001</c:v>
                </c:pt>
                <c:pt idx="706">
                  <c:v>3.4489000000000001</c:v>
                </c:pt>
                <c:pt idx="707">
                  <c:v>3.4493999999999998</c:v>
                </c:pt>
                <c:pt idx="708">
                  <c:v>3.4904999999999999</c:v>
                </c:pt>
                <c:pt idx="709">
                  <c:v>3.5630000000000002</c:v>
                </c:pt>
                <c:pt idx="710">
                  <c:v>3.5299</c:v>
                </c:pt>
                <c:pt idx="711">
                  <c:v>3.7138</c:v>
                </c:pt>
                <c:pt idx="712">
                  <c:v>3.6846000000000001</c:v>
                </c:pt>
                <c:pt idx="713">
                  <c:v>3.9243999999999999</c:v>
                </c:pt>
                <c:pt idx="714">
                  <c:v>3.9451000000000001</c:v>
                </c:pt>
                <c:pt idx="715">
                  <c:v>3.7311999999999999</c:v>
                </c:pt>
                <c:pt idx="716">
                  <c:v>3.7856000000000001</c:v>
                </c:pt>
                <c:pt idx="717">
                  <c:v>3.8285999999999998</c:v>
                </c:pt>
                <c:pt idx="718">
                  <c:v>3.6387</c:v>
                </c:pt>
                <c:pt idx="719">
                  <c:v>3.6328999999999998</c:v>
                </c:pt>
                <c:pt idx="720">
                  <c:v>3.7528000000000001</c:v>
                </c:pt>
                <c:pt idx="721">
                  <c:v>3.8235999999999999</c:v>
                </c:pt>
                <c:pt idx="722">
                  <c:v>3.8814000000000002</c:v>
                </c:pt>
                <c:pt idx="723">
                  <c:v>3.8814000000000002</c:v>
                </c:pt>
                <c:pt idx="724">
                  <c:v>3.9470000000000001</c:v>
                </c:pt>
                <c:pt idx="725">
                  <c:v>3.8961999999999999</c:v>
                </c:pt>
                <c:pt idx="726">
                  <c:v>3.9434999999999998</c:v>
                </c:pt>
                <c:pt idx="727">
                  <c:v>4.0183999999999997</c:v>
                </c:pt>
                <c:pt idx="728">
                  <c:v>4.0103999999999997</c:v>
                </c:pt>
                <c:pt idx="729">
                  <c:v>4.0065999999999997</c:v>
                </c:pt>
                <c:pt idx="730">
                  <c:v>4.1334999999999997</c:v>
                </c:pt>
                <c:pt idx="731">
                  <c:v>4.2282999999999999</c:v>
                </c:pt>
                <c:pt idx="732">
                  <c:v>4.2167000000000003</c:v>
                </c:pt>
                <c:pt idx="733">
                  <c:v>4.2423999999999999</c:v>
                </c:pt>
                <c:pt idx="734">
                  <c:v>4.1021000000000001</c:v>
                </c:pt>
                <c:pt idx="735">
                  <c:v>4.0027999999999997</c:v>
                </c:pt>
                <c:pt idx="736">
                  <c:v>3.9186999999999999</c:v>
                </c:pt>
                <c:pt idx="737">
                  <c:v>4.0122999999999998</c:v>
                </c:pt>
                <c:pt idx="738">
                  <c:v>4.0477999999999996</c:v>
                </c:pt>
                <c:pt idx="739">
                  <c:v>4.0419</c:v>
                </c:pt>
                <c:pt idx="740">
                  <c:v>4.1005000000000003</c:v>
                </c:pt>
                <c:pt idx="741">
                  <c:v>4.1468999999999996</c:v>
                </c:pt>
                <c:pt idx="742">
                  <c:v>4.1584000000000003</c:v>
                </c:pt>
                <c:pt idx="743">
                  <c:v>4.2134999999999998</c:v>
                </c:pt>
                <c:pt idx="744">
                  <c:v>4.1234000000000002</c:v>
                </c:pt>
                <c:pt idx="745">
                  <c:v>4.0922999999999998</c:v>
                </c:pt>
                <c:pt idx="746">
                  <c:v>3.8125</c:v>
                </c:pt>
                <c:pt idx="747">
                  <c:v>3.8125</c:v>
                </c:pt>
                <c:pt idx="748">
                  <c:v>3.8536000000000001</c:v>
                </c:pt>
                <c:pt idx="749">
                  <c:v>3.7696000000000001</c:v>
                </c:pt>
                <c:pt idx="750">
                  <c:v>3.6899000000000002</c:v>
                </c:pt>
                <c:pt idx="751">
                  <c:v>3.7656999999999998</c:v>
                </c:pt>
                <c:pt idx="752">
                  <c:v>3.8288000000000002</c:v>
                </c:pt>
                <c:pt idx="753">
                  <c:v>3.8269000000000002</c:v>
                </c:pt>
                <c:pt idx="754">
                  <c:v>3.7559</c:v>
                </c:pt>
                <c:pt idx="755">
                  <c:v>3.6926999999999999</c:v>
                </c:pt>
                <c:pt idx="756">
                  <c:v>3.6926999999999999</c:v>
                </c:pt>
                <c:pt idx="757">
                  <c:v>3.6776</c:v>
                </c:pt>
                <c:pt idx="758">
                  <c:v>3.6812</c:v>
                </c:pt>
                <c:pt idx="759">
                  <c:v>3.7441</c:v>
                </c:pt>
                <c:pt idx="760">
                  <c:v>3.6053999999999999</c:v>
                </c:pt>
                <c:pt idx="761">
                  <c:v>3.5047999999999999</c:v>
                </c:pt>
                <c:pt idx="762">
                  <c:v>3.4862000000000002</c:v>
                </c:pt>
                <c:pt idx="763">
                  <c:v>3.5735999999999999</c:v>
                </c:pt>
                <c:pt idx="764">
                  <c:v>3.5314000000000001</c:v>
                </c:pt>
                <c:pt idx="765">
                  <c:v>3.4169</c:v>
                </c:pt>
                <c:pt idx="766">
                  <c:v>3.4819</c:v>
                </c:pt>
                <c:pt idx="767">
                  <c:v>3.5783</c:v>
                </c:pt>
                <c:pt idx="768">
                  <c:v>3.6113</c:v>
                </c:pt>
                <c:pt idx="769">
                  <c:v>3.5011999999999999</c:v>
                </c:pt>
                <c:pt idx="770">
                  <c:v>3.4773999999999998</c:v>
                </c:pt>
                <c:pt idx="771">
                  <c:v>3.4462999999999999</c:v>
                </c:pt>
                <c:pt idx="772">
                  <c:v>3.4822000000000002</c:v>
                </c:pt>
                <c:pt idx="773">
                  <c:v>3.5846</c:v>
                </c:pt>
                <c:pt idx="774">
                  <c:v>3.6825000000000001</c:v>
                </c:pt>
                <c:pt idx="775">
                  <c:v>3.6619999999999999</c:v>
                </c:pt>
                <c:pt idx="776">
                  <c:v>3.6785999999999999</c:v>
                </c:pt>
                <c:pt idx="777">
                  <c:v>3.7471999999999999</c:v>
                </c:pt>
                <c:pt idx="778">
                  <c:v>3.7471999999999999</c:v>
                </c:pt>
                <c:pt idx="779">
                  <c:v>3.8411</c:v>
                </c:pt>
                <c:pt idx="780">
                  <c:v>3.8826999999999998</c:v>
                </c:pt>
                <c:pt idx="781">
                  <c:v>3.8144999999999998</c:v>
                </c:pt>
                <c:pt idx="782">
                  <c:v>3.8748</c:v>
                </c:pt>
                <c:pt idx="783">
                  <c:v>3.8748</c:v>
                </c:pt>
                <c:pt idx="784">
                  <c:v>3.7389000000000001</c:v>
                </c:pt>
                <c:pt idx="785">
                  <c:v>3.6827000000000001</c:v>
                </c:pt>
                <c:pt idx="786">
                  <c:v>3.7181000000000002</c:v>
                </c:pt>
                <c:pt idx="787">
                  <c:v>3.5579999999999998</c:v>
                </c:pt>
                <c:pt idx="788">
                  <c:v>3.5320999999999998</c:v>
                </c:pt>
                <c:pt idx="789">
                  <c:v>3.6187999999999998</c:v>
                </c:pt>
                <c:pt idx="790">
                  <c:v>3.5392000000000001</c:v>
                </c:pt>
                <c:pt idx="791">
                  <c:v>3.44</c:v>
                </c:pt>
                <c:pt idx="792">
                  <c:v>3.5034999999999998</c:v>
                </c:pt>
                <c:pt idx="793">
                  <c:v>3.5034999999999998</c:v>
                </c:pt>
                <c:pt idx="794">
                  <c:v>3.5476000000000001</c:v>
                </c:pt>
                <c:pt idx="795">
                  <c:v>3.3698000000000001</c:v>
                </c:pt>
                <c:pt idx="796">
                  <c:v>3.3915000000000002</c:v>
                </c:pt>
                <c:pt idx="797">
                  <c:v>3.4786999999999999</c:v>
                </c:pt>
                <c:pt idx="798">
                  <c:v>3.5097999999999998</c:v>
                </c:pt>
                <c:pt idx="799">
                  <c:v>3.4527000000000001</c:v>
                </c:pt>
                <c:pt idx="800">
                  <c:v>3.4416000000000002</c:v>
                </c:pt>
                <c:pt idx="801">
                  <c:v>3.4946999999999999</c:v>
                </c:pt>
                <c:pt idx="802">
                  <c:v>3.5034999999999998</c:v>
                </c:pt>
                <c:pt idx="803">
                  <c:v>3.5366</c:v>
                </c:pt>
                <c:pt idx="804">
                  <c:v>3.5068999999999999</c:v>
                </c:pt>
                <c:pt idx="805">
                  <c:v>3.4165999999999999</c:v>
                </c:pt>
                <c:pt idx="806">
                  <c:v>3.3927</c:v>
                </c:pt>
                <c:pt idx="807">
                  <c:v>3.5246</c:v>
                </c:pt>
                <c:pt idx="808">
                  <c:v>3.6398999999999999</c:v>
                </c:pt>
                <c:pt idx="809">
                  <c:v>3.6735000000000002</c:v>
                </c:pt>
                <c:pt idx="810">
                  <c:v>3.6097999999999999</c:v>
                </c:pt>
                <c:pt idx="811">
                  <c:v>3.6579000000000002</c:v>
                </c:pt>
                <c:pt idx="812">
                  <c:v>3.7320000000000002</c:v>
                </c:pt>
                <c:pt idx="813">
                  <c:v>3.7016</c:v>
                </c:pt>
                <c:pt idx="814">
                  <c:v>3.7435</c:v>
                </c:pt>
                <c:pt idx="815">
                  <c:v>3.8048999999999999</c:v>
                </c:pt>
                <c:pt idx="816">
                  <c:v>3.8607999999999998</c:v>
                </c:pt>
                <c:pt idx="817">
                  <c:v>3.8148</c:v>
                </c:pt>
                <c:pt idx="818">
                  <c:v>3.8148</c:v>
                </c:pt>
                <c:pt idx="819">
                  <c:v>3.9525000000000001</c:v>
                </c:pt>
                <c:pt idx="820">
                  <c:v>3.9156</c:v>
                </c:pt>
                <c:pt idx="821">
                  <c:v>3.8767999999999998</c:v>
                </c:pt>
                <c:pt idx="822">
                  <c:v>3.9432</c:v>
                </c:pt>
                <c:pt idx="823">
                  <c:v>3.9140999999999999</c:v>
                </c:pt>
                <c:pt idx="824">
                  <c:v>3.92</c:v>
                </c:pt>
                <c:pt idx="825">
                  <c:v>3.9925000000000002</c:v>
                </c:pt>
                <c:pt idx="826">
                  <c:v>4.0556000000000001</c:v>
                </c:pt>
                <c:pt idx="827">
                  <c:v>3.9517000000000002</c:v>
                </c:pt>
                <c:pt idx="828">
                  <c:v>3.9577</c:v>
                </c:pt>
                <c:pt idx="829">
                  <c:v>3.9636999999999998</c:v>
                </c:pt>
                <c:pt idx="830">
                  <c:v>3.9912999999999998</c:v>
                </c:pt>
                <c:pt idx="831">
                  <c:v>3.9032</c:v>
                </c:pt>
                <c:pt idx="832">
                  <c:v>3.6987000000000001</c:v>
                </c:pt>
                <c:pt idx="833">
                  <c:v>3.5731999999999999</c:v>
                </c:pt>
                <c:pt idx="834">
                  <c:v>3.6892</c:v>
                </c:pt>
                <c:pt idx="835">
                  <c:v>3.4548000000000001</c:v>
                </c:pt>
                <c:pt idx="836">
                  <c:v>3.577</c:v>
                </c:pt>
                <c:pt idx="837">
                  <c:v>3.4285999999999999</c:v>
                </c:pt>
                <c:pt idx="838">
                  <c:v>3.4847000000000001</c:v>
                </c:pt>
                <c:pt idx="839">
                  <c:v>3.6093999999999999</c:v>
                </c:pt>
                <c:pt idx="840">
                  <c:v>3.4340999999999999</c:v>
                </c:pt>
                <c:pt idx="841">
                  <c:v>3.4266000000000001</c:v>
                </c:pt>
                <c:pt idx="842">
                  <c:v>3.3761999999999999</c:v>
                </c:pt>
                <c:pt idx="843">
                  <c:v>3.5299</c:v>
                </c:pt>
                <c:pt idx="844">
                  <c:v>3.5695999999999999</c:v>
                </c:pt>
                <c:pt idx="845">
                  <c:v>3.5638999999999998</c:v>
                </c:pt>
                <c:pt idx="846">
                  <c:v>3.5488</c:v>
                </c:pt>
                <c:pt idx="847">
                  <c:v>3.4676</c:v>
                </c:pt>
                <c:pt idx="848">
                  <c:v>3.4114</c:v>
                </c:pt>
                <c:pt idx="849">
                  <c:v>3.3386999999999998</c:v>
                </c:pt>
                <c:pt idx="850">
                  <c:v>3.3108</c:v>
                </c:pt>
                <c:pt idx="851">
                  <c:v>3.3050000000000002</c:v>
                </c:pt>
                <c:pt idx="852">
                  <c:v>3.3906000000000001</c:v>
                </c:pt>
                <c:pt idx="853">
                  <c:v>3.4167999999999998</c:v>
                </c:pt>
                <c:pt idx="854">
                  <c:v>3.4262000000000001</c:v>
                </c:pt>
                <c:pt idx="855">
                  <c:v>3.3906000000000001</c:v>
                </c:pt>
                <c:pt idx="856">
                  <c:v>3.4449000000000001</c:v>
                </c:pt>
                <c:pt idx="857">
                  <c:v>3.5127999999999999</c:v>
                </c:pt>
                <c:pt idx="858">
                  <c:v>3.6004</c:v>
                </c:pt>
                <c:pt idx="859">
                  <c:v>3.5756000000000001</c:v>
                </c:pt>
                <c:pt idx="860">
                  <c:v>3.5908000000000002</c:v>
                </c:pt>
                <c:pt idx="861">
                  <c:v>3.5318000000000001</c:v>
                </c:pt>
                <c:pt idx="862">
                  <c:v>3.5718000000000001</c:v>
                </c:pt>
                <c:pt idx="863">
                  <c:v>3.4901</c:v>
                </c:pt>
                <c:pt idx="864">
                  <c:v>3.3996</c:v>
                </c:pt>
                <c:pt idx="865">
                  <c:v>3.4485000000000001</c:v>
                </c:pt>
                <c:pt idx="866">
                  <c:v>3.5204</c:v>
                </c:pt>
                <c:pt idx="867">
                  <c:v>3.4220000000000002</c:v>
                </c:pt>
                <c:pt idx="868">
                  <c:v>3.5680999999999998</c:v>
                </c:pt>
                <c:pt idx="869">
                  <c:v>3.4239000000000002</c:v>
                </c:pt>
                <c:pt idx="870">
                  <c:v>3.3355999999999999</c:v>
                </c:pt>
                <c:pt idx="871">
                  <c:v>3.3786999999999998</c:v>
                </c:pt>
                <c:pt idx="872">
                  <c:v>3.4369999999999998</c:v>
                </c:pt>
                <c:pt idx="873">
                  <c:v>3.5072000000000001</c:v>
                </c:pt>
                <c:pt idx="874">
                  <c:v>3.5186000000000002</c:v>
                </c:pt>
                <c:pt idx="875">
                  <c:v>3.4426000000000001</c:v>
                </c:pt>
                <c:pt idx="876">
                  <c:v>3.3843000000000001</c:v>
                </c:pt>
                <c:pt idx="877">
                  <c:v>3.4624999999999999</c:v>
                </c:pt>
                <c:pt idx="878">
                  <c:v>3.5019</c:v>
                </c:pt>
                <c:pt idx="879">
                  <c:v>3.5339</c:v>
                </c:pt>
                <c:pt idx="880">
                  <c:v>3.5640999999999998</c:v>
                </c:pt>
                <c:pt idx="881">
                  <c:v>3.6457000000000002</c:v>
                </c:pt>
                <c:pt idx="882">
                  <c:v>3.6726000000000001</c:v>
                </c:pt>
                <c:pt idx="883">
                  <c:v>3.7147999999999999</c:v>
                </c:pt>
                <c:pt idx="884">
                  <c:v>3.6919</c:v>
                </c:pt>
                <c:pt idx="885">
                  <c:v>3.7418999999999998</c:v>
                </c:pt>
                <c:pt idx="886">
                  <c:v>3.8174000000000001</c:v>
                </c:pt>
                <c:pt idx="887">
                  <c:v>3.7982999999999998</c:v>
                </c:pt>
                <c:pt idx="888">
                  <c:v>3.7982999999999998</c:v>
                </c:pt>
                <c:pt idx="889">
                  <c:v>3.6865999999999999</c:v>
                </c:pt>
                <c:pt idx="890">
                  <c:v>3.6425999999999998</c:v>
                </c:pt>
                <c:pt idx="891">
                  <c:v>3.5950000000000002</c:v>
                </c:pt>
                <c:pt idx="892">
                  <c:v>3.6907000000000001</c:v>
                </c:pt>
                <c:pt idx="893">
                  <c:v>3.6831</c:v>
                </c:pt>
                <c:pt idx="894">
                  <c:v>3.6602000000000001</c:v>
                </c:pt>
                <c:pt idx="895">
                  <c:v>3.7951999999999999</c:v>
                </c:pt>
                <c:pt idx="896">
                  <c:v>3.7179000000000002</c:v>
                </c:pt>
                <c:pt idx="897">
                  <c:v>3.7393999999999998</c:v>
                </c:pt>
                <c:pt idx="898">
                  <c:v>3.7355999999999998</c:v>
                </c:pt>
                <c:pt idx="899">
                  <c:v>3.8132999999999999</c:v>
                </c:pt>
                <c:pt idx="900">
                  <c:v>3.7862</c:v>
                </c:pt>
                <c:pt idx="901">
                  <c:v>3.7164999999999999</c:v>
                </c:pt>
                <c:pt idx="902">
                  <c:v>3.7612999999999999</c:v>
                </c:pt>
                <c:pt idx="903">
                  <c:v>3.7612999999999999</c:v>
                </c:pt>
                <c:pt idx="904">
                  <c:v>3.7206999999999999</c:v>
                </c:pt>
                <c:pt idx="905">
                  <c:v>3.7189000000000001</c:v>
                </c:pt>
                <c:pt idx="906">
                  <c:v>3.7946</c:v>
                </c:pt>
                <c:pt idx="907">
                  <c:v>3.7347000000000001</c:v>
                </c:pt>
                <c:pt idx="908">
                  <c:v>3.7212000000000001</c:v>
                </c:pt>
                <c:pt idx="909">
                  <c:v>3.7639</c:v>
                </c:pt>
                <c:pt idx="910">
                  <c:v>3.7078000000000002</c:v>
                </c:pt>
                <c:pt idx="911">
                  <c:v>3.8382999999999998</c:v>
                </c:pt>
                <c:pt idx="912">
                  <c:v>3.8367</c:v>
                </c:pt>
                <c:pt idx="913">
                  <c:v>3.8544999999999998</c:v>
                </c:pt>
                <c:pt idx="914">
                  <c:v>3.8544999999999998</c:v>
                </c:pt>
                <c:pt idx="915">
                  <c:v>3.9315000000000002</c:v>
                </c:pt>
                <c:pt idx="916">
                  <c:v>4.0290999999999997</c:v>
                </c:pt>
                <c:pt idx="917">
                  <c:v>4.0616000000000003</c:v>
                </c:pt>
                <c:pt idx="918">
                  <c:v>3.9937999999999998</c:v>
                </c:pt>
                <c:pt idx="919">
                  <c:v>3.97</c:v>
                </c:pt>
                <c:pt idx="920">
                  <c:v>3.8573</c:v>
                </c:pt>
                <c:pt idx="921">
                  <c:v>3.7633999999999999</c:v>
                </c:pt>
                <c:pt idx="922">
                  <c:v>3.8321999999999998</c:v>
                </c:pt>
                <c:pt idx="923">
                  <c:v>3.8068</c:v>
                </c:pt>
                <c:pt idx="924">
                  <c:v>3.7852999999999999</c:v>
                </c:pt>
                <c:pt idx="925">
                  <c:v>3.7483</c:v>
                </c:pt>
                <c:pt idx="926">
                  <c:v>3.8502999999999998</c:v>
                </c:pt>
                <c:pt idx="927">
                  <c:v>3.8349000000000002</c:v>
                </c:pt>
                <c:pt idx="928">
                  <c:v>3.8725000000000001</c:v>
                </c:pt>
                <c:pt idx="929">
                  <c:v>3.8845000000000001</c:v>
                </c:pt>
                <c:pt idx="930">
                  <c:v>3.8668</c:v>
                </c:pt>
                <c:pt idx="931">
                  <c:v>3.9982000000000002</c:v>
                </c:pt>
                <c:pt idx="932">
                  <c:v>3.9506999999999999</c:v>
                </c:pt>
                <c:pt idx="933">
                  <c:v>3.9588000000000001</c:v>
                </c:pt>
                <c:pt idx="934">
                  <c:v>4.0229999999999997</c:v>
                </c:pt>
                <c:pt idx="935">
                  <c:v>4.0774999999999997</c:v>
                </c:pt>
                <c:pt idx="936">
                  <c:v>4.1750999999999996</c:v>
                </c:pt>
                <c:pt idx="937">
                  <c:v>4.0338000000000003</c:v>
                </c:pt>
                <c:pt idx="938">
                  <c:v>4.0884999999999998</c:v>
                </c:pt>
                <c:pt idx="939">
                  <c:v>4.0220000000000002</c:v>
                </c:pt>
                <c:pt idx="940">
                  <c:v>4.0080999999999998</c:v>
                </c:pt>
                <c:pt idx="941">
                  <c:v>4.1055000000000001</c:v>
                </c:pt>
                <c:pt idx="942">
                  <c:v>4.1521999999999997</c:v>
                </c:pt>
                <c:pt idx="943">
                  <c:v>4.1913</c:v>
                </c:pt>
                <c:pt idx="944">
                  <c:v>4.2110000000000003</c:v>
                </c:pt>
                <c:pt idx="945">
                  <c:v>4.2504</c:v>
                </c:pt>
                <c:pt idx="946">
                  <c:v>4.2740999999999998</c:v>
                </c:pt>
                <c:pt idx="947">
                  <c:v>4.2545999999999999</c:v>
                </c:pt>
                <c:pt idx="948">
                  <c:v>4.3379000000000003</c:v>
                </c:pt>
                <c:pt idx="949">
                  <c:v>4.3240999999999996</c:v>
                </c:pt>
                <c:pt idx="950">
                  <c:v>4.1917999999999997</c:v>
                </c:pt>
                <c:pt idx="951">
                  <c:v>4.2371999999999996</c:v>
                </c:pt>
                <c:pt idx="952">
                  <c:v>4.2354000000000003</c:v>
                </c:pt>
                <c:pt idx="953">
                  <c:v>4.202</c:v>
                </c:pt>
                <c:pt idx="954">
                  <c:v>4.1196999999999999</c:v>
                </c:pt>
                <c:pt idx="955">
                  <c:v>4.1139000000000001</c:v>
                </c:pt>
                <c:pt idx="956">
                  <c:v>4.1081000000000003</c:v>
                </c:pt>
                <c:pt idx="957">
                  <c:v>4.1787999999999998</c:v>
                </c:pt>
                <c:pt idx="958">
                  <c:v>4.1787999999999998</c:v>
                </c:pt>
                <c:pt idx="959">
                  <c:v>4.2598000000000003</c:v>
                </c:pt>
                <c:pt idx="960">
                  <c:v>4.2797000000000001</c:v>
                </c:pt>
                <c:pt idx="961">
                  <c:v>4.2441000000000004</c:v>
                </c:pt>
                <c:pt idx="962">
                  <c:v>4.2641</c:v>
                </c:pt>
                <c:pt idx="963">
                  <c:v>4.2880000000000003</c:v>
                </c:pt>
                <c:pt idx="964">
                  <c:v>4.2801</c:v>
                </c:pt>
                <c:pt idx="965">
                  <c:v>4.2484999999999999</c:v>
                </c:pt>
                <c:pt idx="966">
                  <c:v>4.2862999999999998</c:v>
                </c:pt>
                <c:pt idx="967">
                  <c:v>4.3323999999999998</c:v>
                </c:pt>
                <c:pt idx="968">
                  <c:v>4.3026</c:v>
                </c:pt>
                <c:pt idx="969">
                  <c:v>4.3586</c:v>
                </c:pt>
                <c:pt idx="970">
                  <c:v>4.407</c:v>
                </c:pt>
                <c:pt idx="971">
                  <c:v>4.4942000000000002</c:v>
                </c:pt>
                <c:pt idx="972">
                  <c:v>4.4337</c:v>
                </c:pt>
                <c:pt idx="973">
                  <c:v>4.5334000000000003</c:v>
                </c:pt>
                <c:pt idx="974">
                  <c:v>4.5355999999999996</c:v>
                </c:pt>
                <c:pt idx="975">
                  <c:v>4.6074999999999999</c:v>
                </c:pt>
                <c:pt idx="976">
                  <c:v>4.5747999999999998</c:v>
                </c:pt>
                <c:pt idx="977">
                  <c:v>4.5711000000000004</c:v>
                </c:pt>
                <c:pt idx="978">
                  <c:v>4.6784999999999997</c:v>
                </c:pt>
                <c:pt idx="979">
                  <c:v>4.7954999999999997</c:v>
                </c:pt>
                <c:pt idx="980">
                  <c:v>4.7328999999999999</c:v>
                </c:pt>
                <c:pt idx="981">
                  <c:v>4.7184999999999997</c:v>
                </c:pt>
                <c:pt idx="982">
                  <c:v>4.8009000000000004</c:v>
                </c:pt>
                <c:pt idx="983">
                  <c:v>4.8009000000000004</c:v>
                </c:pt>
                <c:pt idx="984">
                  <c:v>4.6529999999999996</c:v>
                </c:pt>
                <c:pt idx="985">
                  <c:v>4.5582000000000003</c:v>
                </c:pt>
                <c:pt idx="986">
                  <c:v>4.6969000000000003</c:v>
                </c:pt>
                <c:pt idx="987">
                  <c:v>4.6124000000000001</c:v>
                </c:pt>
                <c:pt idx="988">
                  <c:v>4.7060000000000004</c:v>
                </c:pt>
                <c:pt idx="989">
                  <c:v>4.8341000000000003</c:v>
                </c:pt>
                <c:pt idx="990">
                  <c:v>4.9149000000000003</c:v>
                </c:pt>
                <c:pt idx="991">
                  <c:v>4.9897999999999998</c:v>
                </c:pt>
                <c:pt idx="992">
                  <c:v>4.9137000000000004</c:v>
                </c:pt>
                <c:pt idx="993">
                  <c:v>4.8502000000000001</c:v>
                </c:pt>
                <c:pt idx="994">
                  <c:v>4.8228999999999997</c:v>
                </c:pt>
                <c:pt idx="995">
                  <c:v>4.9549000000000003</c:v>
                </c:pt>
                <c:pt idx="996">
                  <c:v>4.8445</c:v>
                </c:pt>
                <c:pt idx="997">
                  <c:v>4.8346</c:v>
                </c:pt>
                <c:pt idx="998">
                  <c:v>4.8941999999999997</c:v>
                </c:pt>
                <c:pt idx="999">
                  <c:v>4.9306999999999999</c:v>
                </c:pt>
                <c:pt idx="1000">
                  <c:v>4.7340999999999998</c:v>
                </c:pt>
                <c:pt idx="1001">
                  <c:v>4.6589999999999998</c:v>
                </c:pt>
                <c:pt idx="1002">
                  <c:v>4.5724</c:v>
                </c:pt>
                <c:pt idx="1003">
                  <c:v>4.6430999999999996</c:v>
                </c:pt>
                <c:pt idx="1004">
                  <c:v>4.5664999999999996</c:v>
                </c:pt>
                <c:pt idx="1005">
                  <c:v>4.4924999999999997</c:v>
                </c:pt>
                <c:pt idx="1006">
                  <c:v>4.6241000000000003</c:v>
                </c:pt>
                <c:pt idx="1007">
                  <c:v>4.6517999999999997</c:v>
                </c:pt>
                <c:pt idx="1008">
                  <c:v>4.6398999999999999</c:v>
                </c:pt>
                <c:pt idx="1009">
                  <c:v>4.4473000000000003</c:v>
                </c:pt>
                <c:pt idx="1010">
                  <c:v>4.5313999999999997</c:v>
                </c:pt>
                <c:pt idx="1011">
                  <c:v>4.4355000000000002</c:v>
                </c:pt>
                <c:pt idx="1012">
                  <c:v>4.4353999999999996</c:v>
                </c:pt>
                <c:pt idx="1013">
                  <c:v>4.4198000000000004</c:v>
                </c:pt>
                <c:pt idx="1014">
                  <c:v>4.3925999999999998</c:v>
                </c:pt>
                <c:pt idx="1015">
                  <c:v>4.4042000000000003</c:v>
                </c:pt>
                <c:pt idx="1016">
                  <c:v>4.4042000000000003</c:v>
                </c:pt>
                <c:pt idx="1017">
                  <c:v>4.4664999999999999</c:v>
                </c:pt>
                <c:pt idx="1018">
                  <c:v>4.3865999999999996</c:v>
                </c:pt>
                <c:pt idx="1019">
                  <c:v>4.3207000000000004</c:v>
                </c:pt>
                <c:pt idx="1020">
                  <c:v>4.2552000000000003</c:v>
                </c:pt>
                <c:pt idx="1021">
                  <c:v>4.3263999999999996</c:v>
                </c:pt>
                <c:pt idx="1022">
                  <c:v>4.1955999999999998</c:v>
                </c:pt>
                <c:pt idx="1023">
                  <c:v>4.2529000000000003</c:v>
                </c:pt>
                <c:pt idx="1024">
                  <c:v>4.1649000000000003</c:v>
                </c:pt>
                <c:pt idx="1025">
                  <c:v>4.1040000000000001</c:v>
                </c:pt>
                <c:pt idx="1026">
                  <c:v>4.1494999999999997</c:v>
                </c:pt>
                <c:pt idx="1027">
                  <c:v>4.2256</c:v>
                </c:pt>
                <c:pt idx="1028">
                  <c:v>4.2332999999999998</c:v>
                </c:pt>
                <c:pt idx="1029">
                  <c:v>4.2005999999999997</c:v>
                </c:pt>
                <c:pt idx="1030">
                  <c:v>4.0164</c:v>
                </c:pt>
                <c:pt idx="1031">
                  <c:v>3.9207999999999998</c:v>
                </c:pt>
                <c:pt idx="1032">
                  <c:v>3.911</c:v>
                </c:pt>
                <c:pt idx="1033">
                  <c:v>3.9314</c:v>
                </c:pt>
                <c:pt idx="1034">
                  <c:v>3.9312999999999998</c:v>
                </c:pt>
                <c:pt idx="1035">
                  <c:v>3.8473999999999999</c:v>
                </c:pt>
                <c:pt idx="1036">
                  <c:v>3.8881000000000001</c:v>
                </c:pt>
                <c:pt idx="1037">
                  <c:v>3.895</c:v>
                </c:pt>
                <c:pt idx="1038">
                  <c:v>3.895</c:v>
                </c:pt>
                <c:pt idx="1039">
                  <c:v>3.8967000000000001</c:v>
                </c:pt>
                <c:pt idx="1040">
                  <c:v>3.7944</c:v>
                </c:pt>
                <c:pt idx="1041">
                  <c:v>3.8443000000000001</c:v>
                </c:pt>
                <c:pt idx="1042">
                  <c:v>3.8791000000000002</c:v>
                </c:pt>
                <c:pt idx="1043">
                  <c:v>3.8791000000000002</c:v>
                </c:pt>
                <c:pt idx="1044">
                  <c:v>3.9293999999999998</c:v>
                </c:pt>
                <c:pt idx="1045">
                  <c:v>3.9161999999999999</c:v>
                </c:pt>
                <c:pt idx="1046">
                  <c:v>3.9988000000000001</c:v>
                </c:pt>
                <c:pt idx="1047">
                  <c:v>4.0457000000000001</c:v>
                </c:pt>
                <c:pt idx="1048">
                  <c:v>4.0305</c:v>
                </c:pt>
                <c:pt idx="1049">
                  <c:v>4.0133000000000001</c:v>
                </c:pt>
                <c:pt idx="1050">
                  <c:v>4.0282999999999998</c:v>
                </c:pt>
                <c:pt idx="1051">
                  <c:v>3.9658000000000002</c:v>
                </c:pt>
                <c:pt idx="1052">
                  <c:v>3.9390000000000001</c:v>
                </c:pt>
                <c:pt idx="1053">
                  <c:v>3.9390000000000001</c:v>
                </c:pt>
                <c:pt idx="1054">
                  <c:v>4.0580999999999996</c:v>
                </c:pt>
                <c:pt idx="1055">
                  <c:v>4.1018999999999997</c:v>
                </c:pt>
                <c:pt idx="1056">
                  <c:v>4.1420000000000003</c:v>
                </c:pt>
                <c:pt idx="1057">
                  <c:v>4.1226000000000003</c:v>
                </c:pt>
                <c:pt idx="1058">
                  <c:v>4.1052</c:v>
                </c:pt>
                <c:pt idx="1059">
                  <c:v>4.1281999999999996</c:v>
                </c:pt>
                <c:pt idx="1060">
                  <c:v>4.1761999999999997</c:v>
                </c:pt>
                <c:pt idx="1061">
                  <c:v>4.1184000000000003</c:v>
                </c:pt>
                <c:pt idx="1062">
                  <c:v>4.1372999999999998</c:v>
                </c:pt>
                <c:pt idx="1063">
                  <c:v>4.0739999999999998</c:v>
                </c:pt>
                <c:pt idx="1064">
                  <c:v>4.0319000000000003</c:v>
                </c:pt>
                <c:pt idx="1065">
                  <c:v>3.9123999999999999</c:v>
                </c:pt>
                <c:pt idx="1066">
                  <c:v>3.8801999999999999</c:v>
                </c:pt>
                <c:pt idx="1067">
                  <c:v>4.0198999999999998</c:v>
                </c:pt>
                <c:pt idx="1068">
                  <c:v>4.1578999999999997</c:v>
                </c:pt>
                <c:pt idx="1069">
                  <c:v>4.0999999999999996</c:v>
                </c:pt>
                <c:pt idx="1070">
                  <c:v>4.1211000000000002</c:v>
                </c:pt>
                <c:pt idx="1071">
                  <c:v>4.1539999999999999</c:v>
                </c:pt>
                <c:pt idx="1072">
                  <c:v>4.1753999999999998</c:v>
                </c:pt>
                <c:pt idx="1073">
                  <c:v>4.1792999999999996</c:v>
                </c:pt>
                <c:pt idx="1074">
                  <c:v>4.3143000000000002</c:v>
                </c:pt>
                <c:pt idx="1075">
                  <c:v>4.2553999999999998</c:v>
                </c:pt>
                <c:pt idx="1076">
                  <c:v>4.2300000000000004</c:v>
                </c:pt>
                <c:pt idx="1077">
                  <c:v>4.2792000000000003</c:v>
                </c:pt>
                <c:pt idx="1078">
                  <c:v>4.2792000000000003</c:v>
                </c:pt>
                <c:pt idx="1079">
                  <c:v>4.2752999999999997</c:v>
                </c:pt>
                <c:pt idx="1080">
                  <c:v>4.3186999999999998</c:v>
                </c:pt>
                <c:pt idx="1081">
                  <c:v>4.3207000000000004</c:v>
                </c:pt>
                <c:pt idx="1082">
                  <c:v>4.2480000000000002</c:v>
                </c:pt>
                <c:pt idx="1083">
                  <c:v>4.2794999999999996</c:v>
                </c:pt>
                <c:pt idx="1084">
                  <c:v>4.3032000000000004</c:v>
                </c:pt>
                <c:pt idx="1085">
                  <c:v>4.2638999999999996</c:v>
                </c:pt>
                <c:pt idx="1086">
                  <c:v>4.2502000000000004</c:v>
                </c:pt>
                <c:pt idx="1087">
                  <c:v>4.1798000000000002</c:v>
                </c:pt>
                <c:pt idx="1088">
                  <c:v>4.2130999999999998</c:v>
                </c:pt>
                <c:pt idx="1089">
                  <c:v>4.1524999999999999</c:v>
                </c:pt>
                <c:pt idx="1090">
                  <c:v>4.1020000000000003</c:v>
                </c:pt>
                <c:pt idx="1091">
                  <c:v>4.0827</c:v>
                </c:pt>
                <c:pt idx="1092">
                  <c:v>4.0749000000000004</c:v>
                </c:pt>
                <c:pt idx="1093">
                  <c:v>4.0982000000000003</c:v>
                </c:pt>
                <c:pt idx="1094">
                  <c:v>4.1506999999999996</c:v>
                </c:pt>
                <c:pt idx="1095">
                  <c:v>4.1898999999999997</c:v>
                </c:pt>
                <c:pt idx="1096">
                  <c:v>4.2903000000000002</c:v>
                </c:pt>
                <c:pt idx="1097">
                  <c:v>4.3063000000000002</c:v>
                </c:pt>
                <c:pt idx="1098">
                  <c:v>4.3242000000000003</c:v>
                </c:pt>
                <c:pt idx="1099">
                  <c:v>4.2925000000000004</c:v>
                </c:pt>
                <c:pt idx="1100">
                  <c:v>4.2728000000000002</c:v>
                </c:pt>
                <c:pt idx="1101">
                  <c:v>4.2668999999999997</c:v>
                </c:pt>
                <c:pt idx="1102">
                  <c:v>4.1981000000000002</c:v>
                </c:pt>
                <c:pt idx="1103">
                  <c:v>4.2454000000000001</c:v>
                </c:pt>
                <c:pt idx="1104">
                  <c:v>4.2316000000000003</c:v>
                </c:pt>
                <c:pt idx="1105">
                  <c:v>4.1902999999999997</c:v>
                </c:pt>
                <c:pt idx="1106">
                  <c:v>4.2003000000000004</c:v>
                </c:pt>
                <c:pt idx="1107">
                  <c:v>4.2003000000000004</c:v>
                </c:pt>
                <c:pt idx="1108">
                  <c:v>4.3091999999999997</c:v>
                </c:pt>
                <c:pt idx="1109">
                  <c:v>4.3491</c:v>
                </c:pt>
                <c:pt idx="1110">
                  <c:v>4.3472</c:v>
                </c:pt>
                <c:pt idx="1111">
                  <c:v>4.3094000000000001</c:v>
                </c:pt>
                <c:pt idx="1112">
                  <c:v>4.4016000000000002</c:v>
                </c:pt>
                <c:pt idx="1113">
                  <c:v>4.4198000000000004</c:v>
                </c:pt>
                <c:pt idx="1114">
                  <c:v>4.3616000000000001</c:v>
                </c:pt>
                <c:pt idx="1115">
                  <c:v>4.5434999999999999</c:v>
                </c:pt>
                <c:pt idx="1116">
                  <c:v>4.5865</c:v>
                </c:pt>
                <c:pt idx="1117">
                  <c:v>4.5216000000000003</c:v>
                </c:pt>
                <c:pt idx="1118">
                  <c:v>4.6013999999999999</c:v>
                </c:pt>
                <c:pt idx="1119">
                  <c:v>4.6673999999999998</c:v>
                </c:pt>
                <c:pt idx="1120">
                  <c:v>4.5872999999999999</c:v>
                </c:pt>
                <c:pt idx="1121">
                  <c:v>4.6326000000000001</c:v>
                </c:pt>
                <c:pt idx="1122">
                  <c:v>4.6207000000000003</c:v>
                </c:pt>
                <c:pt idx="1123">
                  <c:v>4.6085000000000003</c:v>
                </c:pt>
                <c:pt idx="1124">
                  <c:v>4.6003999999999996</c:v>
                </c:pt>
                <c:pt idx="1125">
                  <c:v>4.6417000000000002</c:v>
                </c:pt>
                <c:pt idx="1126">
                  <c:v>4.7039</c:v>
                </c:pt>
                <c:pt idx="1127">
                  <c:v>4.6630000000000003</c:v>
                </c:pt>
                <c:pt idx="1128">
                  <c:v>4.6135999999999999</c:v>
                </c:pt>
                <c:pt idx="1129">
                  <c:v>4.6798000000000002</c:v>
                </c:pt>
                <c:pt idx="1130">
                  <c:v>4.6283000000000003</c:v>
                </c:pt>
                <c:pt idx="1131">
                  <c:v>4.5811000000000002</c:v>
                </c:pt>
                <c:pt idx="1132">
                  <c:v>4.5076999999999998</c:v>
                </c:pt>
                <c:pt idx="1133">
                  <c:v>4.4874000000000001</c:v>
                </c:pt>
                <c:pt idx="1134">
                  <c:v>4.4569999999999999</c:v>
                </c:pt>
                <c:pt idx="1135">
                  <c:v>4.4936999999999996</c:v>
                </c:pt>
                <c:pt idx="1136">
                  <c:v>4.4531000000000001</c:v>
                </c:pt>
                <c:pt idx="1137">
                  <c:v>4.4962999999999997</c:v>
                </c:pt>
                <c:pt idx="1138">
                  <c:v>4.4865000000000004</c:v>
                </c:pt>
                <c:pt idx="1139">
                  <c:v>4.4394</c:v>
                </c:pt>
                <c:pt idx="1140">
                  <c:v>4.34</c:v>
                </c:pt>
                <c:pt idx="1141">
                  <c:v>4.375</c:v>
                </c:pt>
                <c:pt idx="1142">
                  <c:v>4.4198000000000004</c:v>
                </c:pt>
                <c:pt idx="1143">
                  <c:v>4.4432999999999998</c:v>
                </c:pt>
                <c:pt idx="1144">
                  <c:v>4.4119999999999999</c:v>
                </c:pt>
                <c:pt idx="1145">
                  <c:v>4.4218000000000002</c:v>
                </c:pt>
                <c:pt idx="1146">
                  <c:v>4.4767000000000001</c:v>
                </c:pt>
                <c:pt idx="1147">
                  <c:v>4.4649999999999999</c:v>
                </c:pt>
                <c:pt idx="1148">
                  <c:v>4.55</c:v>
                </c:pt>
                <c:pt idx="1149">
                  <c:v>4.6116999999999999</c:v>
                </c:pt>
                <c:pt idx="1150">
                  <c:v>4.5460000000000003</c:v>
                </c:pt>
                <c:pt idx="1151">
                  <c:v>4.4984999999999999</c:v>
                </c:pt>
                <c:pt idx="1152">
                  <c:v>4.3883999999999999</c:v>
                </c:pt>
                <c:pt idx="1153">
                  <c:v>4.3258999999999999</c:v>
                </c:pt>
                <c:pt idx="1154">
                  <c:v>4.2755000000000001</c:v>
                </c:pt>
                <c:pt idx="1155">
                  <c:v>4.2869999999999999</c:v>
                </c:pt>
                <c:pt idx="1156">
                  <c:v>4.4335000000000004</c:v>
                </c:pt>
                <c:pt idx="1157">
                  <c:v>4.4669999999999996</c:v>
                </c:pt>
                <c:pt idx="1158">
                  <c:v>4.4039999999999999</c:v>
                </c:pt>
                <c:pt idx="1159">
                  <c:v>4.3159999999999998</c:v>
                </c:pt>
                <c:pt idx="1160">
                  <c:v>4.2442000000000002</c:v>
                </c:pt>
                <c:pt idx="1161">
                  <c:v>4.2209000000000003</c:v>
                </c:pt>
                <c:pt idx="1162">
                  <c:v>4.2808999999999999</c:v>
                </c:pt>
                <c:pt idx="1163">
                  <c:v>4.2226999999999997</c:v>
                </c:pt>
                <c:pt idx="1164">
                  <c:v>4.2226999999999997</c:v>
                </c:pt>
                <c:pt idx="1165">
                  <c:v>4.2594000000000003</c:v>
                </c:pt>
                <c:pt idx="1166">
                  <c:v>4.2553999999999998</c:v>
                </c:pt>
                <c:pt idx="1167">
                  <c:v>4.2321</c:v>
                </c:pt>
                <c:pt idx="1168">
                  <c:v>4.2476000000000003</c:v>
                </c:pt>
                <c:pt idx="1169">
                  <c:v>4.3293999999999997</c:v>
                </c:pt>
                <c:pt idx="1170">
                  <c:v>4.2864000000000004</c:v>
                </c:pt>
                <c:pt idx="1171">
                  <c:v>4.3960999999999997</c:v>
                </c:pt>
                <c:pt idx="1172">
                  <c:v>4.4612999999999996</c:v>
                </c:pt>
                <c:pt idx="1173">
                  <c:v>4.4316000000000004</c:v>
                </c:pt>
                <c:pt idx="1174">
                  <c:v>4.3586999999999998</c:v>
                </c:pt>
                <c:pt idx="1175">
                  <c:v>4.3586999999999998</c:v>
                </c:pt>
                <c:pt idx="1176">
                  <c:v>4.2784000000000004</c:v>
                </c:pt>
                <c:pt idx="1177">
                  <c:v>4.2782999999999998</c:v>
                </c:pt>
                <c:pt idx="1178">
                  <c:v>4.2958999999999996</c:v>
                </c:pt>
                <c:pt idx="1179">
                  <c:v>4.2840999999999996</c:v>
                </c:pt>
                <c:pt idx="1180">
                  <c:v>4.2100999999999997</c:v>
                </c:pt>
                <c:pt idx="1181">
                  <c:v>4.1829000000000001</c:v>
                </c:pt>
                <c:pt idx="1182">
                  <c:v>4.2294</c:v>
                </c:pt>
                <c:pt idx="1183">
                  <c:v>4.1576000000000004</c:v>
                </c:pt>
                <c:pt idx="1184">
                  <c:v>4.1576000000000004</c:v>
                </c:pt>
                <c:pt idx="1185">
                  <c:v>4.2020999999999997</c:v>
                </c:pt>
                <c:pt idx="1186">
                  <c:v>4.2389000000000001</c:v>
                </c:pt>
                <c:pt idx="1187">
                  <c:v>4.2525000000000004</c:v>
                </c:pt>
                <c:pt idx="1188">
                  <c:v>4.2506000000000004</c:v>
                </c:pt>
                <c:pt idx="1189">
                  <c:v>4.2838000000000003</c:v>
                </c:pt>
                <c:pt idx="1190">
                  <c:v>4.2407000000000004</c:v>
                </c:pt>
                <c:pt idx="1191">
                  <c:v>4.1939000000000002</c:v>
                </c:pt>
                <c:pt idx="1192">
                  <c:v>4.1744000000000003</c:v>
                </c:pt>
                <c:pt idx="1193">
                  <c:v>4.1394000000000002</c:v>
                </c:pt>
                <c:pt idx="1194">
                  <c:v>4.0296000000000003</c:v>
                </c:pt>
                <c:pt idx="1195">
                  <c:v>3.976</c:v>
                </c:pt>
                <c:pt idx="1196">
                  <c:v>3.7904</c:v>
                </c:pt>
                <c:pt idx="1197">
                  <c:v>3.7884000000000002</c:v>
                </c:pt>
                <c:pt idx="1198">
                  <c:v>3.8919000000000001</c:v>
                </c:pt>
                <c:pt idx="1199">
                  <c:v>3.9430999999999998</c:v>
                </c:pt>
                <c:pt idx="1200">
                  <c:v>3.9876999999999998</c:v>
                </c:pt>
                <c:pt idx="1201">
                  <c:v>3.9398</c:v>
                </c:pt>
                <c:pt idx="1202">
                  <c:v>3.9035000000000002</c:v>
                </c:pt>
                <c:pt idx="1203">
                  <c:v>3.8428</c:v>
                </c:pt>
                <c:pt idx="1204">
                  <c:v>3.8351999999999999</c:v>
                </c:pt>
                <c:pt idx="1205">
                  <c:v>3.9131</c:v>
                </c:pt>
                <c:pt idx="1206">
                  <c:v>3.8826000000000001</c:v>
                </c:pt>
                <c:pt idx="1207">
                  <c:v>3.8711000000000002</c:v>
                </c:pt>
                <c:pt idx="1208">
                  <c:v>3.8067000000000002</c:v>
                </c:pt>
                <c:pt idx="1209">
                  <c:v>3.8010000000000002</c:v>
                </c:pt>
                <c:pt idx="1210">
                  <c:v>3.8521000000000001</c:v>
                </c:pt>
                <c:pt idx="1211">
                  <c:v>3.7989999999999999</c:v>
                </c:pt>
                <c:pt idx="1212">
                  <c:v>3.8159999999999998</c:v>
                </c:pt>
                <c:pt idx="1213">
                  <c:v>3.8216000000000001</c:v>
                </c:pt>
                <c:pt idx="1214">
                  <c:v>3.8349000000000002</c:v>
                </c:pt>
                <c:pt idx="1215">
                  <c:v>3.8614999999999999</c:v>
                </c:pt>
                <c:pt idx="1216">
                  <c:v>3.9034</c:v>
                </c:pt>
                <c:pt idx="1217">
                  <c:v>3.9034</c:v>
                </c:pt>
                <c:pt idx="1218">
                  <c:v>3.831</c:v>
                </c:pt>
                <c:pt idx="1219">
                  <c:v>3.7551999999999999</c:v>
                </c:pt>
                <c:pt idx="1220">
                  <c:v>3.7269000000000001</c:v>
                </c:pt>
                <c:pt idx="1221">
                  <c:v>3.7080000000000002</c:v>
                </c:pt>
                <c:pt idx="1222">
                  <c:v>3.7004000000000001</c:v>
                </c:pt>
                <c:pt idx="1223">
                  <c:v>3.6423000000000001</c:v>
                </c:pt>
                <c:pt idx="1224">
                  <c:v>3.6534</c:v>
                </c:pt>
                <c:pt idx="1225">
                  <c:v>3.6739999999999999</c:v>
                </c:pt>
                <c:pt idx="1226">
                  <c:v>3.6513</c:v>
                </c:pt>
                <c:pt idx="1227">
                  <c:v>3.6175999999999999</c:v>
                </c:pt>
                <c:pt idx="1228">
                  <c:v>3.6456</c:v>
                </c:pt>
                <c:pt idx="1229">
                  <c:v>3.7038000000000002</c:v>
                </c:pt>
                <c:pt idx="1230">
                  <c:v>3.7130999999999998</c:v>
                </c:pt>
                <c:pt idx="1231">
                  <c:v>3.7412999999999998</c:v>
                </c:pt>
                <c:pt idx="1232">
                  <c:v>3.7488999999999999</c:v>
                </c:pt>
                <c:pt idx="1233">
                  <c:v>3.7280000000000002</c:v>
                </c:pt>
                <c:pt idx="1234">
                  <c:v>3.7848999999999999</c:v>
                </c:pt>
                <c:pt idx="1235">
                  <c:v>3.7963</c:v>
                </c:pt>
                <c:pt idx="1236">
                  <c:v>3.7505999999999999</c:v>
                </c:pt>
                <c:pt idx="1237">
                  <c:v>3.7808999999999999</c:v>
                </c:pt>
                <c:pt idx="1238">
                  <c:v>3.7315</c:v>
                </c:pt>
                <c:pt idx="1239">
                  <c:v>3.7808999999999999</c:v>
                </c:pt>
                <c:pt idx="1240">
                  <c:v>3.8458000000000001</c:v>
                </c:pt>
                <c:pt idx="1241">
                  <c:v>3.9672000000000001</c:v>
                </c:pt>
                <c:pt idx="1242">
                  <c:v>4.0255999999999998</c:v>
                </c:pt>
                <c:pt idx="1243">
                  <c:v>4.0118999999999998</c:v>
                </c:pt>
                <c:pt idx="1244">
                  <c:v>4.0726000000000004</c:v>
                </c:pt>
                <c:pt idx="1245">
                  <c:v>4.0608000000000004</c:v>
                </c:pt>
                <c:pt idx="1246">
                  <c:v>4.1002999999999998</c:v>
                </c:pt>
                <c:pt idx="1247">
                  <c:v>4.1002999999999998</c:v>
                </c:pt>
                <c:pt idx="1248">
                  <c:v>4.0316999999999998</c:v>
                </c:pt>
                <c:pt idx="1249">
                  <c:v>4.0122</c:v>
                </c:pt>
                <c:pt idx="1250">
                  <c:v>4.0906000000000002</c:v>
                </c:pt>
                <c:pt idx="1251">
                  <c:v>4.0827999999999998</c:v>
                </c:pt>
                <c:pt idx="1252">
                  <c:v>4.1955999999999998</c:v>
                </c:pt>
                <c:pt idx="1253">
                  <c:v>4.2076000000000002</c:v>
                </c:pt>
                <c:pt idx="1254">
                  <c:v>4.2455999999999996</c:v>
                </c:pt>
                <c:pt idx="1255">
                  <c:v>4.2118000000000002</c:v>
                </c:pt>
                <c:pt idx="1256">
                  <c:v>4.2398999999999996</c:v>
                </c:pt>
                <c:pt idx="1257">
                  <c:v>4.2820999999999998</c:v>
                </c:pt>
                <c:pt idx="1258">
                  <c:v>4.2541000000000002</c:v>
                </c:pt>
                <c:pt idx="1259">
                  <c:v>4.3003999999999998</c:v>
                </c:pt>
                <c:pt idx="1260">
                  <c:v>4.2843999999999998</c:v>
                </c:pt>
                <c:pt idx="1261">
                  <c:v>4.3836000000000004</c:v>
                </c:pt>
                <c:pt idx="1262">
                  <c:v>4.2847</c:v>
                </c:pt>
                <c:pt idx="1263">
                  <c:v>4.2708000000000004</c:v>
                </c:pt>
                <c:pt idx="1264">
                  <c:v>4.4314999999999998</c:v>
                </c:pt>
                <c:pt idx="1265">
                  <c:v>4.3257000000000003</c:v>
                </c:pt>
                <c:pt idx="1266">
                  <c:v>4.3042999999999996</c:v>
                </c:pt>
                <c:pt idx="1267">
                  <c:v>4.3042999999999996</c:v>
                </c:pt>
                <c:pt idx="1268">
                  <c:v>4.4275000000000002</c:v>
                </c:pt>
                <c:pt idx="1269">
                  <c:v>4.4512</c:v>
                </c:pt>
                <c:pt idx="1270">
                  <c:v>4.4353999999999996</c:v>
                </c:pt>
                <c:pt idx="1271">
                  <c:v>4.4394</c:v>
                </c:pt>
                <c:pt idx="1272">
                  <c:v>4.4138000000000002</c:v>
                </c:pt>
                <c:pt idx="1273">
                  <c:v>4.3962000000000003</c:v>
                </c:pt>
                <c:pt idx="1274">
                  <c:v>4.41</c:v>
                </c:pt>
                <c:pt idx="1275">
                  <c:v>4.4218000000000002</c:v>
                </c:pt>
                <c:pt idx="1276">
                  <c:v>4.4001999999999999</c:v>
                </c:pt>
                <c:pt idx="1277">
                  <c:v>4.2731000000000003</c:v>
                </c:pt>
                <c:pt idx="1278">
                  <c:v>4.3061999999999996</c:v>
                </c:pt>
                <c:pt idx="1279">
                  <c:v>4.2633999999999999</c:v>
                </c:pt>
                <c:pt idx="1280">
                  <c:v>4.2633999999999999</c:v>
                </c:pt>
                <c:pt idx="1281">
                  <c:v>4.1684999999999999</c:v>
                </c:pt>
                <c:pt idx="1282">
                  <c:v>4.1897000000000002</c:v>
                </c:pt>
                <c:pt idx="1283">
                  <c:v>4.2244999999999999</c:v>
                </c:pt>
                <c:pt idx="1284">
                  <c:v>4.18</c:v>
                </c:pt>
                <c:pt idx="1285">
                  <c:v>4.1760999999999999</c:v>
                </c:pt>
                <c:pt idx="1286">
                  <c:v>4.1528999999999998</c:v>
                </c:pt>
                <c:pt idx="1287">
                  <c:v>4.2012</c:v>
                </c:pt>
                <c:pt idx="1288">
                  <c:v>4.2263000000000002</c:v>
                </c:pt>
                <c:pt idx="1289">
                  <c:v>4.2710999999999997</c:v>
                </c:pt>
                <c:pt idx="1290">
                  <c:v>4.3277999999999999</c:v>
                </c:pt>
                <c:pt idx="1291">
                  <c:v>4.3967000000000001</c:v>
                </c:pt>
                <c:pt idx="1292">
                  <c:v>4.3967000000000001</c:v>
                </c:pt>
                <c:pt idx="1293">
                  <c:v>4.3986999999999998</c:v>
                </c:pt>
                <c:pt idx="1294">
                  <c:v>4.5140000000000002</c:v>
                </c:pt>
                <c:pt idx="1295">
                  <c:v>4.5621</c:v>
                </c:pt>
                <c:pt idx="1296">
                  <c:v>4.5221999999999998</c:v>
                </c:pt>
                <c:pt idx="1297">
                  <c:v>4.5865</c:v>
                </c:pt>
                <c:pt idx="1298">
                  <c:v>4.5887000000000002</c:v>
                </c:pt>
                <c:pt idx="1299">
                  <c:v>4.5887000000000002</c:v>
                </c:pt>
                <c:pt idx="1300">
                  <c:v>4.5827</c:v>
                </c:pt>
                <c:pt idx="1301">
                  <c:v>4.6253000000000002</c:v>
                </c:pt>
                <c:pt idx="1302">
                  <c:v>4.5327000000000002</c:v>
                </c:pt>
                <c:pt idx="1303">
                  <c:v>4.569</c:v>
                </c:pt>
                <c:pt idx="1304">
                  <c:v>4.569</c:v>
                </c:pt>
                <c:pt idx="1305">
                  <c:v>4.5590000000000002</c:v>
                </c:pt>
                <c:pt idx="1306">
                  <c:v>4.5975000000000001</c:v>
                </c:pt>
                <c:pt idx="1307">
                  <c:v>4.63</c:v>
                </c:pt>
                <c:pt idx="1308">
                  <c:v>4.6849999999999996</c:v>
                </c:pt>
                <c:pt idx="1309">
                  <c:v>4.6891999999999996</c:v>
                </c:pt>
                <c:pt idx="1310">
                  <c:v>4.6893000000000002</c:v>
                </c:pt>
                <c:pt idx="1311">
                  <c:v>4.7591999999999999</c:v>
                </c:pt>
                <c:pt idx="1312">
                  <c:v>4.7778999999999998</c:v>
                </c:pt>
                <c:pt idx="1313">
                  <c:v>4.7923999999999998</c:v>
                </c:pt>
                <c:pt idx="1314">
                  <c:v>4.6531000000000002</c:v>
                </c:pt>
                <c:pt idx="1315">
                  <c:v>4.6124999999999998</c:v>
                </c:pt>
                <c:pt idx="1316">
                  <c:v>4.6269999999999998</c:v>
                </c:pt>
                <c:pt idx="1317">
                  <c:v>4.6269999999999998</c:v>
                </c:pt>
                <c:pt idx="1318">
                  <c:v>4.5763999999999996</c:v>
                </c:pt>
                <c:pt idx="1319">
                  <c:v>4.6109</c:v>
                </c:pt>
                <c:pt idx="1320">
                  <c:v>4.6436000000000002</c:v>
                </c:pt>
                <c:pt idx="1321">
                  <c:v>4.6214000000000004</c:v>
                </c:pt>
                <c:pt idx="1322">
                  <c:v>4.5343</c:v>
                </c:pt>
                <c:pt idx="1323">
                  <c:v>4.5323000000000002</c:v>
                </c:pt>
                <c:pt idx="1324">
                  <c:v>4.5284000000000004</c:v>
                </c:pt>
                <c:pt idx="1325">
                  <c:v>4.5163000000000002</c:v>
                </c:pt>
                <c:pt idx="1326">
                  <c:v>4.5387000000000004</c:v>
                </c:pt>
                <c:pt idx="1327">
                  <c:v>4.5549999999999997</c:v>
                </c:pt>
                <c:pt idx="1328">
                  <c:v>4.5105000000000004</c:v>
                </c:pt>
                <c:pt idx="1329">
                  <c:v>4.4180999999999999</c:v>
                </c:pt>
                <c:pt idx="1330">
                  <c:v>4.4341999999999997</c:v>
                </c:pt>
                <c:pt idx="1331">
                  <c:v>4.4946999999999999</c:v>
                </c:pt>
                <c:pt idx="1332">
                  <c:v>4.4968000000000004</c:v>
                </c:pt>
                <c:pt idx="1333">
                  <c:v>4.5351999999999997</c:v>
                </c:pt>
                <c:pt idx="1334">
                  <c:v>4.6208</c:v>
                </c:pt>
                <c:pt idx="1335">
                  <c:v>4.5288000000000004</c:v>
                </c:pt>
                <c:pt idx="1336">
                  <c:v>4.4762000000000004</c:v>
                </c:pt>
                <c:pt idx="1337">
                  <c:v>4.4762000000000004</c:v>
                </c:pt>
                <c:pt idx="1338">
                  <c:v>4.5503</c:v>
                </c:pt>
                <c:pt idx="1339">
                  <c:v>4.5327000000000002</c:v>
                </c:pt>
                <c:pt idx="1340">
                  <c:v>4.5053000000000001</c:v>
                </c:pt>
                <c:pt idx="1341">
                  <c:v>4.4313000000000002</c:v>
                </c:pt>
                <c:pt idx="1342">
                  <c:v>4.4002999999999997</c:v>
                </c:pt>
                <c:pt idx="1343">
                  <c:v>4.2945000000000002</c:v>
                </c:pt>
                <c:pt idx="1344">
                  <c:v>4.2561999999999998</c:v>
                </c:pt>
                <c:pt idx="1345">
                  <c:v>4.2599</c:v>
                </c:pt>
                <c:pt idx="1346">
                  <c:v>4.2081999999999997</c:v>
                </c:pt>
                <c:pt idx="1347">
                  <c:v>4.1551</c:v>
                </c:pt>
                <c:pt idx="1348">
                  <c:v>4.2442000000000002</c:v>
                </c:pt>
                <c:pt idx="1349">
                  <c:v>4.2785000000000002</c:v>
                </c:pt>
                <c:pt idx="1350">
                  <c:v>4.2784000000000004</c:v>
                </c:pt>
                <c:pt idx="1351">
                  <c:v>4.3010999999999999</c:v>
                </c:pt>
                <c:pt idx="1352">
                  <c:v>4.2130999999999998</c:v>
                </c:pt>
                <c:pt idx="1353">
                  <c:v>4.2798999999999996</c:v>
                </c:pt>
                <c:pt idx="1354">
                  <c:v>4.3124000000000002</c:v>
                </c:pt>
                <c:pt idx="1355">
                  <c:v>4.2682000000000002</c:v>
                </c:pt>
                <c:pt idx="1356">
                  <c:v>4.3121</c:v>
                </c:pt>
                <c:pt idx="1357">
                  <c:v>4.2984999999999998</c:v>
                </c:pt>
                <c:pt idx="1358">
                  <c:v>4.2831000000000001</c:v>
                </c:pt>
                <c:pt idx="1359">
                  <c:v>4.2427999999999999</c:v>
                </c:pt>
                <c:pt idx="1360">
                  <c:v>4.2369000000000003</c:v>
                </c:pt>
                <c:pt idx="1361">
                  <c:v>4.2462</c:v>
                </c:pt>
                <c:pt idx="1362">
                  <c:v>4.3346</c:v>
                </c:pt>
                <c:pt idx="1363">
                  <c:v>4.3132999999999999</c:v>
                </c:pt>
                <c:pt idx="1364">
                  <c:v>4.3518999999999997</c:v>
                </c:pt>
                <c:pt idx="1365">
                  <c:v>4.3594999999999997</c:v>
                </c:pt>
                <c:pt idx="1366">
                  <c:v>4.2493999999999996</c:v>
                </c:pt>
                <c:pt idx="1367">
                  <c:v>4.2053000000000003</c:v>
                </c:pt>
                <c:pt idx="1368">
                  <c:v>4.1688999999999998</c:v>
                </c:pt>
                <c:pt idx="1369">
                  <c:v>4.1307</c:v>
                </c:pt>
                <c:pt idx="1370">
                  <c:v>4.0286</c:v>
                </c:pt>
                <c:pt idx="1371">
                  <c:v>3.9943</c:v>
                </c:pt>
                <c:pt idx="1372">
                  <c:v>4.1835000000000004</c:v>
                </c:pt>
                <c:pt idx="1373">
                  <c:v>4.2929000000000004</c:v>
                </c:pt>
                <c:pt idx="1374">
                  <c:v>4.3315000000000001</c:v>
                </c:pt>
                <c:pt idx="1375">
                  <c:v>4.4249000000000001</c:v>
                </c:pt>
                <c:pt idx="1376">
                  <c:v>4.4894999999999996</c:v>
                </c:pt>
                <c:pt idx="1377">
                  <c:v>4.3738999999999999</c:v>
                </c:pt>
                <c:pt idx="1378">
                  <c:v>4.3330000000000002</c:v>
                </c:pt>
                <c:pt idx="1379">
                  <c:v>4.2767999999999997</c:v>
                </c:pt>
                <c:pt idx="1380">
                  <c:v>4.3249000000000004</c:v>
                </c:pt>
                <c:pt idx="1381">
                  <c:v>4.3249000000000004</c:v>
                </c:pt>
                <c:pt idx="1382">
                  <c:v>4.4105999999999996</c:v>
                </c:pt>
                <c:pt idx="1383">
                  <c:v>4.4008000000000003</c:v>
                </c:pt>
                <c:pt idx="1384">
                  <c:v>4.3811999999999998</c:v>
                </c:pt>
                <c:pt idx="1385">
                  <c:v>4.3148999999999997</c:v>
                </c:pt>
                <c:pt idx="1386">
                  <c:v>4.2352999999999996</c:v>
                </c:pt>
                <c:pt idx="1387">
                  <c:v>4.2081999999999997</c:v>
                </c:pt>
                <c:pt idx="1388">
                  <c:v>4.1715999999999998</c:v>
                </c:pt>
                <c:pt idx="1389">
                  <c:v>4.1619000000000002</c:v>
                </c:pt>
                <c:pt idx="1390">
                  <c:v>4.2176</c:v>
                </c:pt>
                <c:pt idx="1391">
                  <c:v>4.3083</c:v>
                </c:pt>
                <c:pt idx="1392">
                  <c:v>4.3433000000000002</c:v>
                </c:pt>
                <c:pt idx="1393">
                  <c:v>4.2946</c:v>
                </c:pt>
                <c:pt idx="1394">
                  <c:v>4.2694000000000001</c:v>
                </c:pt>
                <c:pt idx="1395">
                  <c:v>4.3784999999999998</c:v>
                </c:pt>
                <c:pt idx="1396">
                  <c:v>4.3784999999999998</c:v>
                </c:pt>
                <c:pt idx="1397">
                  <c:v>4.4709000000000003</c:v>
                </c:pt>
                <c:pt idx="1398">
                  <c:v>4.4649999999999999</c:v>
                </c:pt>
                <c:pt idx="1399">
                  <c:v>4.5362999999999998</c:v>
                </c:pt>
                <c:pt idx="1400">
                  <c:v>4.4314999999999998</c:v>
                </c:pt>
                <c:pt idx="1401">
                  <c:v>4.4770000000000003</c:v>
                </c:pt>
                <c:pt idx="1402">
                  <c:v>4.4474</c:v>
                </c:pt>
                <c:pt idx="1403">
                  <c:v>4.4869000000000003</c:v>
                </c:pt>
                <c:pt idx="1404">
                  <c:v>4.5984999999999996</c:v>
                </c:pt>
                <c:pt idx="1405">
                  <c:v>4.5286999999999997</c:v>
                </c:pt>
                <c:pt idx="1406">
                  <c:v>4.5110000000000001</c:v>
                </c:pt>
                <c:pt idx="1407">
                  <c:v>4.4436</c:v>
                </c:pt>
                <c:pt idx="1408">
                  <c:v>4.4772999999999996</c:v>
                </c:pt>
                <c:pt idx="1409">
                  <c:v>4.4180000000000001</c:v>
                </c:pt>
                <c:pt idx="1410">
                  <c:v>4.4004000000000003</c:v>
                </c:pt>
                <c:pt idx="1411">
                  <c:v>4.4398999999999997</c:v>
                </c:pt>
                <c:pt idx="1412">
                  <c:v>4.4537000000000004</c:v>
                </c:pt>
                <c:pt idx="1413">
                  <c:v>4.3552</c:v>
                </c:pt>
                <c:pt idx="1414">
                  <c:v>4.3906000000000001</c:v>
                </c:pt>
                <c:pt idx="1415">
                  <c:v>4.5056000000000003</c:v>
                </c:pt>
                <c:pt idx="1416">
                  <c:v>4.4737999999999998</c:v>
                </c:pt>
                <c:pt idx="1417">
                  <c:v>4.4698000000000002</c:v>
                </c:pt>
                <c:pt idx="1418">
                  <c:v>4.4203000000000001</c:v>
                </c:pt>
                <c:pt idx="1419">
                  <c:v>4.3592000000000004</c:v>
                </c:pt>
                <c:pt idx="1420">
                  <c:v>4.3986999999999998</c:v>
                </c:pt>
                <c:pt idx="1421">
                  <c:v>4.4462000000000002</c:v>
                </c:pt>
                <c:pt idx="1422">
                  <c:v>4.3887999999999998</c:v>
                </c:pt>
                <c:pt idx="1423">
                  <c:v>4.3909000000000002</c:v>
                </c:pt>
                <c:pt idx="1424">
                  <c:v>4.3909000000000002</c:v>
                </c:pt>
                <c:pt idx="1425">
                  <c:v>4.3750999999999998</c:v>
                </c:pt>
                <c:pt idx="1426">
                  <c:v>4.3475000000000001</c:v>
                </c:pt>
                <c:pt idx="1427">
                  <c:v>4.2945000000000002</c:v>
                </c:pt>
                <c:pt idx="1428">
                  <c:v>4.2906000000000004</c:v>
                </c:pt>
                <c:pt idx="1429">
                  <c:v>4.2416999999999998</c:v>
                </c:pt>
                <c:pt idx="1430">
                  <c:v>4.2769000000000004</c:v>
                </c:pt>
                <c:pt idx="1431">
                  <c:v>4.2279999999999998</c:v>
                </c:pt>
                <c:pt idx="1432">
                  <c:v>4.2416</c:v>
                </c:pt>
                <c:pt idx="1433">
                  <c:v>4.2769000000000004</c:v>
                </c:pt>
                <c:pt idx="1434">
                  <c:v>4.3456999999999999</c:v>
                </c:pt>
                <c:pt idx="1435">
                  <c:v>4.3456999999999999</c:v>
                </c:pt>
                <c:pt idx="1436">
                  <c:v>4.3794000000000004</c:v>
                </c:pt>
                <c:pt idx="1437">
                  <c:v>4.3992000000000004</c:v>
                </c:pt>
                <c:pt idx="1438">
                  <c:v>4.3319999999999999</c:v>
                </c:pt>
                <c:pt idx="1439">
                  <c:v>4.3498000000000001</c:v>
                </c:pt>
                <c:pt idx="1440">
                  <c:v>4.4093</c:v>
                </c:pt>
                <c:pt idx="1441">
                  <c:v>4.4333</c:v>
                </c:pt>
                <c:pt idx="1442">
                  <c:v>4.4813000000000001</c:v>
                </c:pt>
                <c:pt idx="1443">
                  <c:v>4.4553000000000003</c:v>
                </c:pt>
                <c:pt idx="1444">
                  <c:v>4.4512999999999998</c:v>
                </c:pt>
                <c:pt idx="1445">
                  <c:v>4.4154999999999998</c:v>
                </c:pt>
                <c:pt idx="1446">
                  <c:v>4.3776999999999999</c:v>
                </c:pt>
                <c:pt idx="1447">
                  <c:v>4.3440000000000003</c:v>
                </c:pt>
                <c:pt idx="1448">
                  <c:v>4.3798000000000004</c:v>
                </c:pt>
                <c:pt idx="1449">
                  <c:v>4.3956999999999997</c:v>
                </c:pt>
                <c:pt idx="1450">
                  <c:v>4.3878000000000004</c:v>
                </c:pt>
                <c:pt idx="1451">
                  <c:v>4.4097999999999997</c:v>
                </c:pt>
                <c:pt idx="1452">
                  <c:v>4.3204000000000002</c:v>
                </c:pt>
                <c:pt idx="1453">
                  <c:v>4.37</c:v>
                </c:pt>
                <c:pt idx="1454">
                  <c:v>4.3739999999999997</c:v>
                </c:pt>
                <c:pt idx="1455">
                  <c:v>4.2159000000000004</c:v>
                </c:pt>
                <c:pt idx="1456">
                  <c:v>4.1923000000000004</c:v>
                </c:pt>
                <c:pt idx="1457">
                  <c:v>4.21</c:v>
                </c:pt>
                <c:pt idx="1458">
                  <c:v>4.2256999999999998</c:v>
                </c:pt>
                <c:pt idx="1459">
                  <c:v>4.25</c:v>
                </c:pt>
                <c:pt idx="1460">
                  <c:v>4.2828999999999997</c:v>
                </c:pt>
                <c:pt idx="1461">
                  <c:v>4.2849000000000004</c:v>
                </c:pt>
                <c:pt idx="1462">
                  <c:v>4.2888000000000002</c:v>
                </c:pt>
                <c:pt idx="1463">
                  <c:v>4.2325999999999997</c:v>
                </c:pt>
                <c:pt idx="1464">
                  <c:v>4.2849000000000004</c:v>
                </c:pt>
                <c:pt idx="1465">
                  <c:v>4.3159999999999998</c:v>
                </c:pt>
                <c:pt idx="1466">
                  <c:v>4.3334999999999999</c:v>
                </c:pt>
                <c:pt idx="1467">
                  <c:v>4.3061999999999996</c:v>
                </c:pt>
                <c:pt idx="1468">
                  <c:v>4.2907000000000002</c:v>
                </c:pt>
                <c:pt idx="1469">
                  <c:v>4.3277000000000001</c:v>
                </c:pt>
                <c:pt idx="1470">
                  <c:v>4.2537000000000003</c:v>
                </c:pt>
                <c:pt idx="1471">
                  <c:v>4.2751000000000001</c:v>
                </c:pt>
                <c:pt idx="1472">
                  <c:v>4.2614999999999998</c:v>
                </c:pt>
                <c:pt idx="1473">
                  <c:v>4.2343000000000002</c:v>
                </c:pt>
                <c:pt idx="1474">
                  <c:v>4.2032999999999996</c:v>
                </c:pt>
                <c:pt idx="1475">
                  <c:v>4.2283999999999997</c:v>
                </c:pt>
                <c:pt idx="1476">
                  <c:v>4.2283999999999997</c:v>
                </c:pt>
                <c:pt idx="1477">
                  <c:v>4.2614000000000001</c:v>
                </c:pt>
                <c:pt idx="1478">
                  <c:v>4.2168000000000001</c:v>
                </c:pt>
                <c:pt idx="1479">
                  <c:v>4.1607000000000003</c:v>
                </c:pt>
                <c:pt idx="1480">
                  <c:v>4.0742000000000003</c:v>
                </c:pt>
                <c:pt idx="1481">
                  <c:v>4.0397999999999996</c:v>
                </c:pt>
                <c:pt idx="1482">
                  <c:v>4.0875000000000004</c:v>
                </c:pt>
                <c:pt idx="1483">
                  <c:v>4.0453999999999999</c:v>
                </c:pt>
                <c:pt idx="1484">
                  <c:v>4.0206</c:v>
                </c:pt>
                <c:pt idx="1485">
                  <c:v>4.0643000000000002</c:v>
                </c:pt>
                <c:pt idx="1486">
                  <c:v>4.0374999999999996</c:v>
                </c:pt>
                <c:pt idx="1487">
                  <c:v>4.0278999999999998</c:v>
                </c:pt>
                <c:pt idx="1488">
                  <c:v>4.0872000000000002</c:v>
                </c:pt>
                <c:pt idx="1489">
                  <c:v>4.1044</c:v>
                </c:pt>
                <c:pt idx="1490">
                  <c:v>4.1273999999999997</c:v>
                </c:pt>
                <c:pt idx="1491">
                  <c:v>4.1467000000000001</c:v>
                </c:pt>
                <c:pt idx="1492">
                  <c:v>4.1060999999999996</c:v>
                </c:pt>
                <c:pt idx="1493">
                  <c:v>4.1466000000000003</c:v>
                </c:pt>
                <c:pt idx="1494">
                  <c:v>4.1698000000000004</c:v>
                </c:pt>
                <c:pt idx="1495">
                  <c:v>4.1755000000000004</c:v>
                </c:pt>
                <c:pt idx="1496">
                  <c:v>4.1387</c:v>
                </c:pt>
                <c:pt idx="1497">
                  <c:v>4.1502999999999997</c:v>
                </c:pt>
                <c:pt idx="1498">
                  <c:v>4.0980999999999996</c:v>
                </c:pt>
                <c:pt idx="1499">
                  <c:v>4.0827</c:v>
                </c:pt>
                <c:pt idx="1500">
                  <c:v>4.1192000000000002</c:v>
                </c:pt>
                <c:pt idx="1501">
                  <c:v>4.1520000000000001</c:v>
                </c:pt>
                <c:pt idx="1502">
                  <c:v>4.1230000000000002</c:v>
                </c:pt>
                <c:pt idx="1503">
                  <c:v>4.1170999999999998</c:v>
                </c:pt>
                <c:pt idx="1504">
                  <c:v>4.1383999999999999</c:v>
                </c:pt>
                <c:pt idx="1505">
                  <c:v>4.0321999999999996</c:v>
                </c:pt>
                <c:pt idx="1506">
                  <c:v>4.0321999999999996</c:v>
                </c:pt>
                <c:pt idx="1507">
                  <c:v>4.0320999999999998</c:v>
                </c:pt>
                <c:pt idx="1508">
                  <c:v>4.0282</c:v>
                </c:pt>
                <c:pt idx="1509">
                  <c:v>3.9744999999999999</c:v>
                </c:pt>
                <c:pt idx="1510">
                  <c:v>4.0087999999999999</c:v>
                </c:pt>
                <c:pt idx="1511">
                  <c:v>3.98</c:v>
                </c:pt>
                <c:pt idx="1512">
                  <c:v>3.9626999999999999</c:v>
                </c:pt>
                <c:pt idx="1513">
                  <c:v>3.9493</c:v>
                </c:pt>
                <c:pt idx="1514">
                  <c:v>4.0008999999999997</c:v>
                </c:pt>
                <c:pt idx="1515">
                  <c:v>4.0007000000000001</c:v>
                </c:pt>
                <c:pt idx="1516">
                  <c:v>3.9794999999999998</c:v>
                </c:pt>
                <c:pt idx="1517">
                  <c:v>3.9756</c:v>
                </c:pt>
                <c:pt idx="1518">
                  <c:v>4.0757000000000003</c:v>
                </c:pt>
                <c:pt idx="1519">
                  <c:v>4.0970000000000004</c:v>
                </c:pt>
                <c:pt idx="1520">
                  <c:v>4.0774999999999997</c:v>
                </c:pt>
                <c:pt idx="1521">
                  <c:v>4.1104000000000003</c:v>
                </c:pt>
                <c:pt idx="1522">
                  <c:v>4.0852000000000004</c:v>
                </c:pt>
                <c:pt idx="1523">
                  <c:v>4.1590999999999996</c:v>
                </c:pt>
                <c:pt idx="1524">
                  <c:v>4.0831</c:v>
                </c:pt>
                <c:pt idx="1525">
                  <c:v>4.0965999999999996</c:v>
                </c:pt>
                <c:pt idx="1526">
                  <c:v>4.1159999999999997</c:v>
                </c:pt>
                <c:pt idx="1527">
                  <c:v>4.1159999999999997</c:v>
                </c:pt>
                <c:pt idx="1528">
                  <c:v>4.0693000000000001</c:v>
                </c:pt>
                <c:pt idx="1529">
                  <c:v>4.1192000000000002</c:v>
                </c:pt>
                <c:pt idx="1530">
                  <c:v>4.1482999999999999</c:v>
                </c:pt>
                <c:pt idx="1531">
                  <c:v>4.1386000000000003</c:v>
                </c:pt>
                <c:pt idx="1532">
                  <c:v>4.1134000000000004</c:v>
                </c:pt>
                <c:pt idx="1533">
                  <c:v>4.1367000000000003</c:v>
                </c:pt>
                <c:pt idx="1534">
                  <c:v>4.0845000000000002</c:v>
                </c:pt>
                <c:pt idx="1535">
                  <c:v>4.0632999999999999</c:v>
                </c:pt>
                <c:pt idx="1536">
                  <c:v>4.0247999999999999</c:v>
                </c:pt>
                <c:pt idx="1537">
                  <c:v>3.996</c:v>
                </c:pt>
                <c:pt idx="1538">
                  <c:v>3.9941</c:v>
                </c:pt>
                <c:pt idx="1539">
                  <c:v>3.9941</c:v>
                </c:pt>
                <c:pt idx="1540">
                  <c:v>4.0132000000000003</c:v>
                </c:pt>
              </c:numCache>
            </c:numRef>
          </c:val>
          <c:smooth val="0"/>
          <c:extLst>
            <c:ext xmlns:c15="http://schemas.microsoft.com/office/drawing/2012/chart" uri="{02D57815-91ED-43cb-92C2-25804820EDAC}">
              <c15:datalabelsRange>
                <c15:f>Yields!$K$8:$K$1360</c15:f>
                <c15:dlblRangeCache>
                  <c:ptCount val="1353"/>
                </c15:dlblRangeCache>
              </c15:datalabelsRange>
            </c:ext>
            <c:ext xmlns:c16="http://schemas.microsoft.com/office/drawing/2014/chart" uri="{C3380CC4-5D6E-409C-BE32-E72D297353CC}">
              <c16:uniqueId val="{0000270A-4630-4212-8D7D-B9F353EE283F}"/>
            </c:ext>
          </c:extLst>
        </c:ser>
        <c:dLbls>
          <c:showLegendKey val="0"/>
          <c:showVal val="0"/>
          <c:showCatName val="0"/>
          <c:showSerName val="0"/>
          <c:showPercent val="0"/>
          <c:showBubbleSize val="0"/>
        </c:dLbls>
        <c:marker val="1"/>
        <c:smooth val="0"/>
        <c:axId val="2057939872"/>
        <c:axId val="346414928"/>
      </c:lineChart>
      <c:dateAx>
        <c:axId val="2057939872"/>
        <c:scaling>
          <c:orientation val="minMax"/>
          <c:max val="45991"/>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346414928"/>
        <c:crosses val="autoZero"/>
        <c:auto val="1"/>
        <c:lblOffset val="100"/>
        <c:baseTimeUnit val="days"/>
        <c:majorUnit val="12"/>
        <c:majorTimeUnit val="months"/>
      </c:dateAx>
      <c:valAx>
        <c:axId val="346414928"/>
        <c:scaling>
          <c:orientation val="minMax"/>
        </c:scaling>
        <c:delete val="0"/>
        <c:axPos val="l"/>
        <c:numFmt formatCode="0&quot;%&quot;" sourceLinked="0"/>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2057939872"/>
        <c:crosses val="autoZero"/>
        <c:crossBetween val="between"/>
      </c:valAx>
      <c:valAx>
        <c:axId val="128183200"/>
        <c:scaling>
          <c:orientation val="minMax"/>
          <c:max val="1"/>
        </c:scaling>
        <c:delete val="0"/>
        <c:axPos val="r"/>
        <c:numFmt formatCode="0.00" sourceLinked="1"/>
        <c:majorTickMark val="out"/>
        <c:minorTickMark val="none"/>
        <c:tickLblPos val="none"/>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01630224"/>
        <c:crosses val="max"/>
        <c:crossBetween val="between"/>
      </c:valAx>
      <c:dateAx>
        <c:axId val="401630224"/>
        <c:scaling>
          <c:orientation val="minMax"/>
        </c:scaling>
        <c:delete val="1"/>
        <c:axPos val="b"/>
        <c:numFmt formatCode="m/d/yyyy" sourceLinked="1"/>
        <c:majorTickMark val="out"/>
        <c:minorTickMark val="none"/>
        <c:tickLblPos val="nextTo"/>
        <c:crossAx val="128183200"/>
        <c:crosses val="autoZero"/>
        <c:auto val="1"/>
        <c:lblOffset val="100"/>
        <c:baseTimeUnit val="days"/>
      </c:date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3680498989350474E-2"/>
          <c:y val="6.9910699756166789E-2"/>
          <c:w val="0.84403032954214052"/>
          <c:h val="0.86166379438530039"/>
        </c:manualLayout>
      </c:layout>
      <c:areaChart>
        <c:grouping val="standard"/>
        <c:varyColors val="0"/>
        <c:ser>
          <c:idx val="3"/>
          <c:order val="1"/>
          <c:tx>
            <c:strRef>
              <c:f>Yields!$D$7</c:f>
              <c:strCache>
                <c:ptCount val="1"/>
                <c:pt idx="0">
                  <c:v>Year shading</c:v>
                </c:pt>
              </c:strCache>
            </c:strRef>
          </c:tx>
          <c:spPr>
            <a:solidFill>
              <a:schemeClr val="accent4">
                <a:lumMod val="40000"/>
                <a:lumOff val="60000"/>
              </a:schemeClr>
            </a:solidFill>
            <a:ln>
              <a:noFill/>
            </a:ln>
            <a:effectLst/>
          </c:spPr>
          <c:dLbls>
            <c:delete val="1"/>
          </c:dLbls>
          <c:cat>
            <c:numRef>
              <c:f>Yields!$A$8:$A$10000</c:f>
              <c:numCache>
                <c:formatCode>m/d/yyyy</c:formatCode>
                <c:ptCount val="9993"/>
                <c:pt idx="0">
                  <c:v>43831</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43931</c:v>
                </c:pt>
                <c:pt idx="73">
                  <c:v>43934</c:v>
                </c:pt>
                <c:pt idx="74">
                  <c:v>43935</c:v>
                </c:pt>
                <c:pt idx="75">
                  <c:v>43936</c:v>
                </c:pt>
                <c:pt idx="76">
                  <c:v>43937</c:v>
                </c:pt>
                <c:pt idx="77">
                  <c:v>43938</c:v>
                </c:pt>
                <c:pt idx="78">
                  <c:v>43941</c:v>
                </c:pt>
                <c:pt idx="79">
                  <c:v>43942</c:v>
                </c:pt>
                <c:pt idx="80">
                  <c:v>43943</c:v>
                </c:pt>
                <c:pt idx="81">
                  <c:v>43944</c:v>
                </c:pt>
                <c:pt idx="82">
                  <c:v>43945</c:v>
                </c:pt>
                <c:pt idx="83">
                  <c:v>43948</c:v>
                </c:pt>
                <c:pt idx="84">
                  <c:v>43949</c:v>
                </c:pt>
                <c:pt idx="85">
                  <c:v>43950</c:v>
                </c:pt>
                <c:pt idx="86">
                  <c:v>43951</c:v>
                </c:pt>
                <c:pt idx="87">
                  <c:v>43952</c:v>
                </c:pt>
                <c:pt idx="88">
                  <c:v>43955</c:v>
                </c:pt>
                <c:pt idx="89">
                  <c:v>43956</c:v>
                </c:pt>
                <c:pt idx="90">
                  <c:v>43957</c:v>
                </c:pt>
                <c:pt idx="91">
                  <c:v>43958</c:v>
                </c:pt>
                <c:pt idx="92">
                  <c:v>43959</c:v>
                </c:pt>
                <c:pt idx="93">
                  <c:v>43962</c:v>
                </c:pt>
                <c:pt idx="94">
                  <c:v>43963</c:v>
                </c:pt>
                <c:pt idx="95">
                  <c:v>43964</c:v>
                </c:pt>
                <c:pt idx="96">
                  <c:v>43965</c:v>
                </c:pt>
                <c:pt idx="97">
                  <c:v>43966</c:v>
                </c:pt>
                <c:pt idx="98">
                  <c:v>43969</c:v>
                </c:pt>
                <c:pt idx="99">
                  <c:v>43970</c:v>
                </c:pt>
                <c:pt idx="100">
                  <c:v>43971</c:v>
                </c:pt>
                <c:pt idx="101">
                  <c:v>43972</c:v>
                </c:pt>
                <c:pt idx="102">
                  <c:v>43973</c:v>
                </c:pt>
                <c:pt idx="103">
                  <c:v>43976</c:v>
                </c:pt>
                <c:pt idx="104">
                  <c:v>43977</c:v>
                </c:pt>
                <c:pt idx="105">
                  <c:v>43978</c:v>
                </c:pt>
                <c:pt idx="106">
                  <c:v>43979</c:v>
                </c:pt>
                <c:pt idx="107">
                  <c:v>43980</c:v>
                </c:pt>
                <c:pt idx="108">
                  <c:v>43983</c:v>
                </c:pt>
                <c:pt idx="109">
                  <c:v>43984</c:v>
                </c:pt>
                <c:pt idx="110">
                  <c:v>43985</c:v>
                </c:pt>
                <c:pt idx="111">
                  <c:v>43986</c:v>
                </c:pt>
                <c:pt idx="112">
                  <c:v>43987</c:v>
                </c:pt>
                <c:pt idx="113">
                  <c:v>43990</c:v>
                </c:pt>
                <c:pt idx="114">
                  <c:v>43991</c:v>
                </c:pt>
                <c:pt idx="115">
                  <c:v>43992</c:v>
                </c:pt>
                <c:pt idx="116">
                  <c:v>43993</c:v>
                </c:pt>
                <c:pt idx="117">
                  <c:v>43994</c:v>
                </c:pt>
                <c:pt idx="118">
                  <c:v>43997</c:v>
                </c:pt>
                <c:pt idx="119">
                  <c:v>43998</c:v>
                </c:pt>
                <c:pt idx="120">
                  <c:v>43999</c:v>
                </c:pt>
                <c:pt idx="121">
                  <c:v>44000</c:v>
                </c:pt>
                <c:pt idx="122">
                  <c:v>44001</c:v>
                </c:pt>
                <c:pt idx="123">
                  <c:v>44004</c:v>
                </c:pt>
                <c:pt idx="124">
                  <c:v>44005</c:v>
                </c:pt>
                <c:pt idx="125">
                  <c:v>44006</c:v>
                </c:pt>
                <c:pt idx="126">
                  <c:v>44007</c:v>
                </c:pt>
                <c:pt idx="127">
                  <c:v>44008</c:v>
                </c:pt>
                <c:pt idx="128">
                  <c:v>44011</c:v>
                </c:pt>
                <c:pt idx="129">
                  <c:v>44012</c:v>
                </c:pt>
                <c:pt idx="130">
                  <c:v>44013</c:v>
                </c:pt>
                <c:pt idx="131">
                  <c:v>44014</c:v>
                </c:pt>
                <c:pt idx="132">
                  <c:v>44015</c:v>
                </c:pt>
                <c:pt idx="133">
                  <c:v>44018</c:v>
                </c:pt>
                <c:pt idx="134">
                  <c:v>44019</c:v>
                </c:pt>
                <c:pt idx="135">
                  <c:v>44020</c:v>
                </c:pt>
                <c:pt idx="136">
                  <c:v>44021</c:v>
                </c:pt>
                <c:pt idx="137">
                  <c:v>44022</c:v>
                </c:pt>
                <c:pt idx="138">
                  <c:v>44025</c:v>
                </c:pt>
                <c:pt idx="139">
                  <c:v>44026</c:v>
                </c:pt>
                <c:pt idx="140">
                  <c:v>44027</c:v>
                </c:pt>
                <c:pt idx="141">
                  <c:v>44028</c:v>
                </c:pt>
                <c:pt idx="142">
                  <c:v>44029</c:v>
                </c:pt>
                <c:pt idx="143">
                  <c:v>44032</c:v>
                </c:pt>
                <c:pt idx="144">
                  <c:v>44033</c:v>
                </c:pt>
                <c:pt idx="145">
                  <c:v>44034</c:v>
                </c:pt>
                <c:pt idx="146">
                  <c:v>44035</c:v>
                </c:pt>
                <c:pt idx="147">
                  <c:v>44036</c:v>
                </c:pt>
                <c:pt idx="148">
                  <c:v>44039</c:v>
                </c:pt>
                <c:pt idx="149">
                  <c:v>44040</c:v>
                </c:pt>
                <c:pt idx="150">
                  <c:v>44041</c:v>
                </c:pt>
                <c:pt idx="151">
                  <c:v>44042</c:v>
                </c:pt>
                <c:pt idx="152">
                  <c:v>44043</c:v>
                </c:pt>
                <c:pt idx="153">
                  <c:v>44046</c:v>
                </c:pt>
                <c:pt idx="154">
                  <c:v>44047</c:v>
                </c:pt>
                <c:pt idx="155">
                  <c:v>44048</c:v>
                </c:pt>
                <c:pt idx="156">
                  <c:v>44049</c:v>
                </c:pt>
                <c:pt idx="157">
                  <c:v>44050</c:v>
                </c:pt>
                <c:pt idx="158">
                  <c:v>44053</c:v>
                </c:pt>
                <c:pt idx="159">
                  <c:v>44054</c:v>
                </c:pt>
                <c:pt idx="160">
                  <c:v>44055</c:v>
                </c:pt>
                <c:pt idx="161">
                  <c:v>44056</c:v>
                </c:pt>
                <c:pt idx="162">
                  <c:v>44057</c:v>
                </c:pt>
                <c:pt idx="163">
                  <c:v>44060</c:v>
                </c:pt>
                <c:pt idx="164">
                  <c:v>44061</c:v>
                </c:pt>
                <c:pt idx="165">
                  <c:v>44062</c:v>
                </c:pt>
                <c:pt idx="166">
                  <c:v>44063</c:v>
                </c:pt>
                <c:pt idx="167">
                  <c:v>44064</c:v>
                </c:pt>
                <c:pt idx="168">
                  <c:v>44067</c:v>
                </c:pt>
                <c:pt idx="169">
                  <c:v>44068</c:v>
                </c:pt>
                <c:pt idx="170">
                  <c:v>44069</c:v>
                </c:pt>
                <c:pt idx="171">
                  <c:v>44070</c:v>
                </c:pt>
                <c:pt idx="172">
                  <c:v>44071</c:v>
                </c:pt>
                <c:pt idx="173">
                  <c:v>44074</c:v>
                </c:pt>
                <c:pt idx="174">
                  <c:v>44075</c:v>
                </c:pt>
                <c:pt idx="175">
                  <c:v>44076</c:v>
                </c:pt>
                <c:pt idx="176">
                  <c:v>44077</c:v>
                </c:pt>
                <c:pt idx="177">
                  <c:v>44078</c:v>
                </c:pt>
                <c:pt idx="178">
                  <c:v>44081</c:v>
                </c:pt>
                <c:pt idx="179">
                  <c:v>44082</c:v>
                </c:pt>
                <c:pt idx="180">
                  <c:v>44083</c:v>
                </c:pt>
                <c:pt idx="181">
                  <c:v>44084</c:v>
                </c:pt>
                <c:pt idx="182">
                  <c:v>44085</c:v>
                </c:pt>
                <c:pt idx="183">
                  <c:v>44088</c:v>
                </c:pt>
                <c:pt idx="184">
                  <c:v>44089</c:v>
                </c:pt>
                <c:pt idx="185">
                  <c:v>44090</c:v>
                </c:pt>
                <c:pt idx="186">
                  <c:v>44091</c:v>
                </c:pt>
                <c:pt idx="187">
                  <c:v>44092</c:v>
                </c:pt>
                <c:pt idx="188">
                  <c:v>44095</c:v>
                </c:pt>
                <c:pt idx="189">
                  <c:v>44096</c:v>
                </c:pt>
                <c:pt idx="190">
                  <c:v>44097</c:v>
                </c:pt>
                <c:pt idx="191">
                  <c:v>44098</c:v>
                </c:pt>
                <c:pt idx="192">
                  <c:v>44099</c:v>
                </c:pt>
                <c:pt idx="193">
                  <c:v>44102</c:v>
                </c:pt>
                <c:pt idx="194">
                  <c:v>44103</c:v>
                </c:pt>
                <c:pt idx="195">
                  <c:v>44104</c:v>
                </c:pt>
                <c:pt idx="196">
                  <c:v>44105</c:v>
                </c:pt>
                <c:pt idx="197">
                  <c:v>44106</c:v>
                </c:pt>
                <c:pt idx="198">
                  <c:v>44109</c:v>
                </c:pt>
                <c:pt idx="199">
                  <c:v>44110</c:v>
                </c:pt>
                <c:pt idx="200">
                  <c:v>44111</c:v>
                </c:pt>
                <c:pt idx="201">
                  <c:v>44112</c:v>
                </c:pt>
                <c:pt idx="202">
                  <c:v>44113</c:v>
                </c:pt>
                <c:pt idx="203">
                  <c:v>44116</c:v>
                </c:pt>
                <c:pt idx="204">
                  <c:v>44117</c:v>
                </c:pt>
                <c:pt idx="205">
                  <c:v>44118</c:v>
                </c:pt>
                <c:pt idx="206">
                  <c:v>44119</c:v>
                </c:pt>
                <c:pt idx="207">
                  <c:v>44120</c:v>
                </c:pt>
                <c:pt idx="208">
                  <c:v>44123</c:v>
                </c:pt>
                <c:pt idx="209">
                  <c:v>44124</c:v>
                </c:pt>
                <c:pt idx="210">
                  <c:v>44125</c:v>
                </c:pt>
                <c:pt idx="211">
                  <c:v>44126</c:v>
                </c:pt>
                <c:pt idx="212">
                  <c:v>44127</c:v>
                </c:pt>
                <c:pt idx="213">
                  <c:v>44130</c:v>
                </c:pt>
                <c:pt idx="214">
                  <c:v>44131</c:v>
                </c:pt>
                <c:pt idx="215">
                  <c:v>44132</c:v>
                </c:pt>
                <c:pt idx="216">
                  <c:v>44133</c:v>
                </c:pt>
                <c:pt idx="217">
                  <c:v>44134</c:v>
                </c:pt>
                <c:pt idx="218">
                  <c:v>44137</c:v>
                </c:pt>
                <c:pt idx="219">
                  <c:v>44138</c:v>
                </c:pt>
                <c:pt idx="220">
                  <c:v>44139</c:v>
                </c:pt>
                <c:pt idx="221">
                  <c:v>44140</c:v>
                </c:pt>
                <c:pt idx="222">
                  <c:v>44141</c:v>
                </c:pt>
                <c:pt idx="223">
                  <c:v>44144</c:v>
                </c:pt>
                <c:pt idx="224">
                  <c:v>44145</c:v>
                </c:pt>
                <c:pt idx="225">
                  <c:v>44146</c:v>
                </c:pt>
                <c:pt idx="226">
                  <c:v>44147</c:v>
                </c:pt>
                <c:pt idx="227">
                  <c:v>44148</c:v>
                </c:pt>
                <c:pt idx="228">
                  <c:v>44151</c:v>
                </c:pt>
                <c:pt idx="229">
                  <c:v>44152</c:v>
                </c:pt>
                <c:pt idx="230">
                  <c:v>44153</c:v>
                </c:pt>
                <c:pt idx="231">
                  <c:v>44154</c:v>
                </c:pt>
                <c:pt idx="232">
                  <c:v>44155</c:v>
                </c:pt>
                <c:pt idx="233">
                  <c:v>44158</c:v>
                </c:pt>
                <c:pt idx="234">
                  <c:v>44159</c:v>
                </c:pt>
                <c:pt idx="235">
                  <c:v>44160</c:v>
                </c:pt>
                <c:pt idx="236">
                  <c:v>44161</c:v>
                </c:pt>
                <c:pt idx="237">
                  <c:v>44162</c:v>
                </c:pt>
                <c:pt idx="238">
                  <c:v>44165</c:v>
                </c:pt>
                <c:pt idx="239">
                  <c:v>44166</c:v>
                </c:pt>
                <c:pt idx="240">
                  <c:v>44167</c:v>
                </c:pt>
                <c:pt idx="241">
                  <c:v>44168</c:v>
                </c:pt>
                <c:pt idx="242">
                  <c:v>44169</c:v>
                </c:pt>
                <c:pt idx="243">
                  <c:v>44172</c:v>
                </c:pt>
                <c:pt idx="244">
                  <c:v>44173</c:v>
                </c:pt>
                <c:pt idx="245">
                  <c:v>44174</c:v>
                </c:pt>
                <c:pt idx="246">
                  <c:v>44175</c:v>
                </c:pt>
                <c:pt idx="247">
                  <c:v>44176</c:v>
                </c:pt>
                <c:pt idx="248">
                  <c:v>44179</c:v>
                </c:pt>
                <c:pt idx="249">
                  <c:v>44180</c:v>
                </c:pt>
                <c:pt idx="250">
                  <c:v>44181</c:v>
                </c:pt>
                <c:pt idx="251">
                  <c:v>44182</c:v>
                </c:pt>
                <c:pt idx="252">
                  <c:v>44183</c:v>
                </c:pt>
                <c:pt idx="253">
                  <c:v>44186</c:v>
                </c:pt>
                <c:pt idx="254">
                  <c:v>44187</c:v>
                </c:pt>
                <c:pt idx="255">
                  <c:v>44188</c:v>
                </c:pt>
                <c:pt idx="256">
                  <c:v>44189</c:v>
                </c:pt>
                <c:pt idx="257">
                  <c:v>44190</c:v>
                </c:pt>
                <c:pt idx="258">
                  <c:v>44193</c:v>
                </c:pt>
                <c:pt idx="259">
                  <c:v>44194</c:v>
                </c:pt>
                <c:pt idx="260">
                  <c:v>44195</c:v>
                </c:pt>
                <c:pt idx="261">
                  <c:v>44196</c:v>
                </c:pt>
                <c:pt idx="262">
                  <c:v>44197</c:v>
                </c:pt>
                <c:pt idx="263">
                  <c:v>44200</c:v>
                </c:pt>
                <c:pt idx="264">
                  <c:v>44201</c:v>
                </c:pt>
                <c:pt idx="265">
                  <c:v>44202</c:v>
                </c:pt>
                <c:pt idx="266">
                  <c:v>44203</c:v>
                </c:pt>
                <c:pt idx="267">
                  <c:v>44204</c:v>
                </c:pt>
                <c:pt idx="268">
                  <c:v>44207</c:v>
                </c:pt>
                <c:pt idx="269">
                  <c:v>44208</c:v>
                </c:pt>
                <c:pt idx="270">
                  <c:v>44209</c:v>
                </c:pt>
                <c:pt idx="271">
                  <c:v>44210</c:v>
                </c:pt>
                <c:pt idx="272">
                  <c:v>44211</c:v>
                </c:pt>
                <c:pt idx="273">
                  <c:v>44214</c:v>
                </c:pt>
                <c:pt idx="274">
                  <c:v>44215</c:v>
                </c:pt>
                <c:pt idx="275">
                  <c:v>44216</c:v>
                </c:pt>
                <c:pt idx="276">
                  <c:v>44217</c:v>
                </c:pt>
                <c:pt idx="277">
                  <c:v>44218</c:v>
                </c:pt>
                <c:pt idx="278">
                  <c:v>44221</c:v>
                </c:pt>
                <c:pt idx="279">
                  <c:v>44222</c:v>
                </c:pt>
                <c:pt idx="280">
                  <c:v>44223</c:v>
                </c:pt>
                <c:pt idx="281">
                  <c:v>44224</c:v>
                </c:pt>
                <c:pt idx="282">
                  <c:v>44225</c:v>
                </c:pt>
                <c:pt idx="283">
                  <c:v>44228</c:v>
                </c:pt>
                <c:pt idx="284">
                  <c:v>44229</c:v>
                </c:pt>
                <c:pt idx="285">
                  <c:v>44230</c:v>
                </c:pt>
                <c:pt idx="286">
                  <c:v>44231</c:v>
                </c:pt>
                <c:pt idx="287">
                  <c:v>44232</c:v>
                </c:pt>
                <c:pt idx="288">
                  <c:v>44235</c:v>
                </c:pt>
                <c:pt idx="289">
                  <c:v>44236</c:v>
                </c:pt>
                <c:pt idx="290">
                  <c:v>44237</c:v>
                </c:pt>
                <c:pt idx="291">
                  <c:v>44238</c:v>
                </c:pt>
                <c:pt idx="292">
                  <c:v>44239</c:v>
                </c:pt>
                <c:pt idx="293">
                  <c:v>44242</c:v>
                </c:pt>
                <c:pt idx="294">
                  <c:v>44243</c:v>
                </c:pt>
                <c:pt idx="295">
                  <c:v>44244</c:v>
                </c:pt>
                <c:pt idx="296">
                  <c:v>44245</c:v>
                </c:pt>
                <c:pt idx="297">
                  <c:v>44246</c:v>
                </c:pt>
                <c:pt idx="298">
                  <c:v>44249</c:v>
                </c:pt>
                <c:pt idx="299">
                  <c:v>44250</c:v>
                </c:pt>
                <c:pt idx="300">
                  <c:v>44251</c:v>
                </c:pt>
                <c:pt idx="301">
                  <c:v>44252</c:v>
                </c:pt>
                <c:pt idx="302">
                  <c:v>44253</c:v>
                </c:pt>
                <c:pt idx="303">
                  <c:v>44256</c:v>
                </c:pt>
                <c:pt idx="304">
                  <c:v>44257</c:v>
                </c:pt>
                <c:pt idx="305">
                  <c:v>44258</c:v>
                </c:pt>
                <c:pt idx="306">
                  <c:v>44259</c:v>
                </c:pt>
                <c:pt idx="307">
                  <c:v>44260</c:v>
                </c:pt>
                <c:pt idx="308">
                  <c:v>44263</c:v>
                </c:pt>
                <c:pt idx="309">
                  <c:v>44264</c:v>
                </c:pt>
                <c:pt idx="310">
                  <c:v>44265</c:v>
                </c:pt>
                <c:pt idx="311">
                  <c:v>44266</c:v>
                </c:pt>
                <c:pt idx="312">
                  <c:v>44267</c:v>
                </c:pt>
                <c:pt idx="313">
                  <c:v>44270</c:v>
                </c:pt>
                <c:pt idx="314">
                  <c:v>44271</c:v>
                </c:pt>
                <c:pt idx="315">
                  <c:v>44272</c:v>
                </c:pt>
                <c:pt idx="316">
                  <c:v>44273</c:v>
                </c:pt>
                <c:pt idx="317">
                  <c:v>44274</c:v>
                </c:pt>
                <c:pt idx="318">
                  <c:v>44277</c:v>
                </c:pt>
                <c:pt idx="319">
                  <c:v>44278</c:v>
                </c:pt>
                <c:pt idx="320">
                  <c:v>44279</c:v>
                </c:pt>
                <c:pt idx="321">
                  <c:v>44280</c:v>
                </c:pt>
                <c:pt idx="322">
                  <c:v>44281</c:v>
                </c:pt>
                <c:pt idx="323">
                  <c:v>44284</c:v>
                </c:pt>
                <c:pt idx="324">
                  <c:v>44285</c:v>
                </c:pt>
                <c:pt idx="325">
                  <c:v>44286</c:v>
                </c:pt>
                <c:pt idx="326">
                  <c:v>44287</c:v>
                </c:pt>
                <c:pt idx="327">
                  <c:v>44288</c:v>
                </c:pt>
                <c:pt idx="328">
                  <c:v>44291</c:v>
                </c:pt>
                <c:pt idx="329">
                  <c:v>44292</c:v>
                </c:pt>
                <c:pt idx="330">
                  <c:v>44293</c:v>
                </c:pt>
                <c:pt idx="331">
                  <c:v>44294</c:v>
                </c:pt>
                <c:pt idx="332">
                  <c:v>44295</c:v>
                </c:pt>
                <c:pt idx="333">
                  <c:v>44298</c:v>
                </c:pt>
                <c:pt idx="334">
                  <c:v>44299</c:v>
                </c:pt>
                <c:pt idx="335">
                  <c:v>44300</c:v>
                </c:pt>
                <c:pt idx="336">
                  <c:v>44301</c:v>
                </c:pt>
                <c:pt idx="337">
                  <c:v>44302</c:v>
                </c:pt>
                <c:pt idx="338">
                  <c:v>44305</c:v>
                </c:pt>
                <c:pt idx="339">
                  <c:v>44306</c:v>
                </c:pt>
                <c:pt idx="340">
                  <c:v>44307</c:v>
                </c:pt>
                <c:pt idx="341">
                  <c:v>44308</c:v>
                </c:pt>
                <c:pt idx="342">
                  <c:v>44309</c:v>
                </c:pt>
                <c:pt idx="343">
                  <c:v>44312</c:v>
                </c:pt>
                <c:pt idx="344">
                  <c:v>44313</c:v>
                </c:pt>
                <c:pt idx="345">
                  <c:v>44314</c:v>
                </c:pt>
                <c:pt idx="346">
                  <c:v>44315</c:v>
                </c:pt>
                <c:pt idx="347">
                  <c:v>44316</c:v>
                </c:pt>
                <c:pt idx="348">
                  <c:v>44319</c:v>
                </c:pt>
                <c:pt idx="349">
                  <c:v>44320</c:v>
                </c:pt>
                <c:pt idx="350">
                  <c:v>44321</c:v>
                </c:pt>
                <c:pt idx="351">
                  <c:v>44322</c:v>
                </c:pt>
                <c:pt idx="352">
                  <c:v>44323</c:v>
                </c:pt>
                <c:pt idx="353">
                  <c:v>44326</c:v>
                </c:pt>
                <c:pt idx="354">
                  <c:v>44327</c:v>
                </c:pt>
                <c:pt idx="355">
                  <c:v>44328</c:v>
                </c:pt>
                <c:pt idx="356">
                  <c:v>44329</c:v>
                </c:pt>
                <c:pt idx="357">
                  <c:v>44330</c:v>
                </c:pt>
                <c:pt idx="358">
                  <c:v>44333</c:v>
                </c:pt>
                <c:pt idx="359">
                  <c:v>44334</c:v>
                </c:pt>
                <c:pt idx="360">
                  <c:v>44335</c:v>
                </c:pt>
                <c:pt idx="361">
                  <c:v>44336</c:v>
                </c:pt>
                <c:pt idx="362">
                  <c:v>44337</c:v>
                </c:pt>
                <c:pt idx="363">
                  <c:v>44340</c:v>
                </c:pt>
                <c:pt idx="364">
                  <c:v>44341</c:v>
                </c:pt>
                <c:pt idx="365">
                  <c:v>44342</c:v>
                </c:pt>
                <c:pt idx="366">
                  <c:v>44343</c:v>
                </c:pt>
                <c:pt idx="367">
                  <c:v>44344</c:v>
                </c:pt>
                <c:pt idx="368">
                  <c:v>44347</c:v>
                </c:pt>
                <c:pt idx="369">
                  <c:v>44348</c:v>
                </c:pt>
                <c:pt idx="370">
                  <c:v>44349</c:v>
                </c:pt>
                <c:pt idx="371">
                  <c:v>44350</c:v>
                </c:pt>
                <c:pt idx="372">
                  <c:v>44351</c:v>
                </c:pt>
                <c:pt idx="373">
                  <c:v>44354</c:v>
                </c:pt>
                <c:pt idx="374">
                  <c:v>44355</c:v>
                </c:pt>
                <c:pt idx="375">
                  <c:v>44356</c:v>
                </c:pt>
                <c:pt idx="376">
                  <c:v>44357</c:v>
                </c:pt>
                <c:pt idx="377">
                  <c:v>44358</c:v>
                </c:pt>
                <c:pt idx="378">
                  <c:v>44361</c:v>
                </c:pt>
                <c:pt idx="379">
                  <c:v>44362</c:v>
                </c:pt>
                <c:pt idx="380">
                  <c:v>44363</c:v>
                </c:pt>
                <c:pt idx="381">
                  <c:v>44364</c:v>
                </c:pt>
                <c:pt idx="382">
                  <c:v>44365</c:v>
                </c:pt>
                <c:pt idx="383">
                  <c:v>44368</c:v>
                </c:pt>
                <c:pt idx="384">
                  <c:v>44369</c:v>
                </c:pt>
                <c:pt idx="385">
                  <c:v>44370</c:v>
                </c:pt>
                <c:pt idx="386">
                  <c:v>44371</c:v>
                </c:pt>
                <c:pt idx="387">
                  <c:v>44372</c:v>
                </c:pt>
                <c:pt idx="388">
                  <c:v>44375</c:v>
                </c:pt>
                <c:pt idx="389">
                  <c:v>44376</c:v>
                </c:pt>
                <c:pt idx="390">
                  <c:v>44377</c:v>
                </c:pt>
                <c:pt idx="391">
                  <c:v>44378</c:v>
                </c:pt>
                <c:pt idx="392">
                  <c:v>44379</c:v>
                </c:pt>
                <c:pt idx="393">
                  <c:v>44382</c:v>
                </c:pt>
                <c:pt idx="394">
                  <c:v>44383</c:v>
                </c:pt>
                <c:pt idx="395">
                  <c:v>44384</c:v>
                </c:pt>
                <c:pt idx="396">
                  <c:v>44385</c:v>
                </c:pt>
                <c:pt idx="397">
                  <c:v>44386</c:v>
                </c:pt>
                <c:pt idx="398">
                  <c:v>44389</c:v>
                </c:pt>
                <c:pt idx="399">
                  <c:v>44390</c:v>
                </c:pt>
                <c:pt idx="400">
                  <c:v>44391</c:v>
                </c:pt>
                <c:pt idx="401">
                  <c:v>44392</c:v>
                </c:pt>
                <c:pt idx="402">
                  <c:v>44393</c:v>
                </c:pt>
                <c:pt idx="403">
                  <c:v>44396</c:v>
                </c:pt>
                <c:pt idx="404">
                  <c:v>44397</c:v>
                </c:pt>
                <c:pt idx="405">
                  <c:v>44398</c:v>
                </c:pt>
                <c:pt idx="406">
                  <c:v>44399</c:v>
                </c:pt>
                <c:pt idx="407">
                  <c:v>44400</c:v>
                </c:pt>
                <c:pt idx="408">
                  <c:v>44403</c:v>
                </c:pt>
                <c:pt idx="409">
                  <c:v>44404</c:v>
                </c:pt>
                <c:pt idx="410">
                  <c:v>44405</c:v>
                </c:pt>
                <c:pt idx="411">
                  <c:v>44406</c:v>
                </c:pt>
                <c:pt idx="412">
                  <c:v>44407</c:v>
                </c:pt>
                <c:pt idx="413">
                  <c:v>44410</c:v>
                </c:pt>
                <c:pt idx="414">
                  <c:v>44411</c:v>
                </c:pt>
                <c:pt idx="415">
                  <c:v>44412</c:v>
                </c:pt>
                <c:pt idx="416">
                  <c:v>44413</c:v>
                </c:pt>
                <c:pt idx="417">
                  <c:v>44414</c:v>
                </c:pt>
                <c:pt idx="418">
                  <c:v>44417</c:v>
                </c:pt>
                <c:pt idx="419">
                  <c:v>44418</c:v>
                </c:pt>
                <c:pt idx="420">
                  <c:v>44419</c:v>
                </c:pt>
                <c:pt idx="421">
                  <c:v>44420</c:v>
                </c:pt>
                <c:pt idx="422">
                  <c:v>44421</c:v>
                </c:pt>
                <c:pt idx="423">
                  <c:v>44424</c:v>
                </c:pt>
                <c:pt idx="424">
                  <c:v>44425</c:v>
                </c:pt>
                <c:pt idx="425">
                  <c:v>44426</c:v>
                </c:pt>
                <c:pt idx="426">
                  <c:v>44427</c:v>
                </c:pt>
                <c:pt idx="427">
                  <c:v>44428</c:v>
                </c:pt>
                <c:pt idx="428">
                  <c:v>44431</c:v>
                </c:pt>
                <c:pt idx="429">
                  <c:v>44432</c:v>
                </c:pt>
                <c:pt idx="430">
                  <c:v>44433</c:v>
                </c:pt>
                <c:pt idx="431">
                  <c:v>44434</c:v>
                </c:pt>
                <c:pt idx="432">
                  <c:v>44435</c:v>
                </c:pt>
                <c:pt idx="433">
                  <c:v>44438</c:v>
                </c:pt>
                <c:pt idx="434">
                  <c:v>44439</c:v>
                </c:pt>
                <c:pt idx="435">
                  <c:v>44440</c:v>
                </c:pt>
                <c:pt idx="436">
                  <c:v>44441</c:v>
                </c:pt>
                <c:pt idx="437">
                  <c:v>44442</c:v>
                </c:pt>
                <c:pt idx="438">
                  <c:v>44445</c:v>
                </c:pt>
                <c:pt idx="439">
                  <c:v>44446</c:v>
                </c:pt>
                <c:pt idx="440">
                  <c:v>44447</c:v>
                </c:pt>
                <c:pt idx="441">
                  <c:v>44448</c:v>
                </c:pt>
                <c:pt idx="442">
                  <c:v>44449</c:v>
                </c:pt>
                <c:pt idx="443">
                  <c:v>44452</c:v>
                </c:pt>
                <c:pt idx="444">
                  <c:v>44453</c:v>
                </c:pt>
                <c:pt idx="445">
                  <c:v>44454</c:v>
                </c:pt>
                <c:pt idx="446">
                  <c:v>44455</c:v>
                </c:pt>
                <c:pt idx="447">
                  <c:v>44456</c:v>
                </c:pt>
                <c:pt idx="448">
                  <c:v>44459</c:v>
                </c:pt>
                <c:pt idx="449">
                  <c:v>44460</c:v>
                </c:pt>
                <c:pt idx="450">
                  <c:v>44461</c:v>
                </c:pt>
                <c:pt idx="451">
                  <c:v>44462</c:v>
                </c:pt>
                <c:pt idx="452">
                  <c:v>44463</c:v>
                </c:pt>
                <c:pt idx="453">
                  <c:v>44466</c:v>
                </c:pt>
                <c:pt idx="454">
                  <c:v>44467</c:v>
                </c:pt>
                <c:pt idx="455">
                  <c:v>44468</c:v>
                </c:pt>
                <c:pt idx="456">
                  <c:v>44469</c:v>
                </c:pt>
                <c:pt idx="457">
                  <c:v>44470</c:v>
                </c:pt>
                <c:pt idx="458">
                  <c:v>44473</c:v>
                </c:pt>
                <c:pt idx="459">
                  <c:v>44474</c:v>
                </c:pt>
                <c:pt idx="460">
                  <c:v>44475</c:v>
                </c:pt>
                <c:pt idx="461">
                  <c:v>44476</c:v>
                </c:pt>
                <c:pt idx="462">
                  <c:v>44477</c:v>
                </c:pt>
                <c:pt idx="463">
                  <c:v>44480</c:v>
                </c:pt>
                <c:pt idx="464">
                  <c:v>44481</c:v>
                </c:pt>
                <c:pt idx="465">
                  <c:v>44482</c:v>
                </c:pt>
                <c:pt idx="466">
                  <c:v>44483</c:v>
                </c:pt>
                <c:pt idx="467">
                  <c:v>44484</c:v>
                </c:pt>
                <c:pt idx="468">
                  <c:v>44487</c:v>
                </c:pt>
                <c:pt idx="469">
                  <c:v>44488</c:v>
                </c:pt>
                <c:pt idx="470">
                  <c:v>44489</c:v>
                </c:pt>
                <c:pt idx="471">
                  <c:v>44490</c:v>
                </c:pt>
                <c:pt idx="472">
                  <c:v>44491</c:v>
                </c:pt>
                <c:pt idx="473">
                  <c:v>44494</c:v>
                </c:pt>
                <c:pt idx="474">
                  <c:v>44495</c:v>
                </c:pt>
                <c:pt idx="475">
                  <c:v>44496</c:v>
                </c:pt>
                <c:pt idx="476">
                  <c:v>44497</c:v>
                </c:pt>
                <c:pt idx="477">
                  <c:v>44498</c:v>
                </c:pt>
                <c:pt idx="478">
                  <c:v>44501</c:v>
                </c:pt>
                <c:pt idx="479">
                  <c:v>44502</c:v>
                </c:pt>
                <c:pt idx="480">
                  <c:v>44503</c:v>
                </c:pt>
                <c:pt idx="481">
                  <c:v>44504</c:v>
                </c:pt>
                <c:pt idx="482">
                  <c:v>44505</c:v>
                </c:pt>
                <c:pt idx="483">
                  <c:v>44508</c:v>
                </c:pt>
                <c:pt idx="484">
                  <c:v>44509</c:v>
                </c:pt>
                <c:pt idx="485">
                  <c:v>44510</c:v>
                </c:pt>
                <c:pt idx="486">
                  <c:v>44511</c:v>
                </c:pt>
                <c:pt idx="487">
                  <c:v>44512</c:v>
                </c:pt>
                <c:pt idx="488">
                  <c:v>44515</c:v>
                </c:pt>
                <c:pt idx="489">
                  <c:v>44516</c:v>
                </c:pt>
                <c:pt idx="490">
                  <c:v>44517</c:v>
                </c:pt>
                <c:pt idx="491">
                  <c:v>44518</c:v>
                </c:pt>
                <c:pt idx="492">
                  <c:v>44519</c:v>
                </c:pt>
                <c:pt idx="493">
                  <c:v>44522</c:v>
                </c:pt>
                <c:pt idx="494">
                  <c:v>44523</c:v>
                </c:pt>
                <c:pt idx="495">
                  <c:v>44524</c:v>
                </c:pt>
                <c:pt idx="496">
                  <c:v>44525</c:v>
                </c:pt>
                <c:pt idx="497">
                  <c:v>44526</c:v>
                </c:pt>
                <c:pt idx="498">
                  <c:v>44529</c:v>
                </c:pt>
                <c:pt idx="499">
                  <c:v>44530</c:v>
                </c:pt>
                <c:pt idx="500">
                  <c:v>44531</c:v>
                </c:pt>
                <c:pt idx="501">
                  <c:v>44532</c:v>
                </c:pt>
                <c:pt idx="502">
                  <c:v>44533</c:v>
                </c:pt>
                <c:pt idx="503">
                  <c:v>44536</c:v>
                </c:pt>
                <c:pt idx="504">
                  <c:v>44537</c:v>
                </c:pt>
                <c:pt idx="505">
                  <c:v>44538</c:v>
                </c:pt>
                <c:pt idx="506">
                  <c:v>44539</c:v>
                </c:pt>
                <c:pt idx="507">
                  <c:v>44540</c:v>
                </c:pt>
                <c:pt idx="508">
                  <c:v>44543</c:v>
                </c:pt>
                <c:pt idx="509">
                  <c:v>44544</c:v>
                </c:pt>
                <c:pt idx="510">
                  <c:v>44545</c:v>
                </c:pt>
                <c:pt idx="511">
                  <c:v>44546</c:v>
                </c:pt>
                <c:pt idx="512">
                  <c:v>44547</c:v>
                </c:pt>
                <c:pt idx="513">
                  <c:v>44550</c:v>
                </c:pt>
                <c:pt idx="514">
                  <c:v>44551</c:v>
                </c:pt>
                <c:pt idx="515">
                  <c:v>44552</c:v>
                </c:pt>
                <c:pt idx="516">
                  <c:v>44553</c:v>
                </c:pt>
                <c:pt idx="517">
                  <c:v>44554</c:v>
                </c:pt>
                <c:pt idx="518">
                  <c:v>44557</c:v>
                </c:pt>
                <c:pt idx="519">
                  <c:v>44558</c:v>
                </c:pt>
                <c:pt idx="520">
                  <c:v>44559</c:v>
                </c:pt>
                <c:pt idx="521">
                  <c:v>44560</c:v>
                </c:pt>
                <c:pt idx="522">
                  <c:v>44561</c:v>
                </c:pt>
                <c:pt idx="523">
                  <c:v>44564</c:v>
                </c:pt>
                <c:pt idx="524">
                  <c:v>44565</c:v>
                </c:pt>
                <c:pt idx="525">
                  <c:v>44566</c:v>
                </c:pt>
                <c:pt idx="526">
                  <c:v>44567</c:v>
                </c:pt>
                <c:pt idx="527">
                  <c:v>44568</c:v>
                </c:pt>
                <c:pt idx="528">
                  <c:v>44571</c:v>
                </c:pt>
                <c:pt idx="529">
                  <c:v>44572</c:v>
                </c:pt>
                <c:pt idx="530">
                  <c:v>44573</c:v>
                </c:pt>
                <c:pt idx="531">
                  <c:v>44574</c:v>
                </c:pt>
                <c:pt idx="532">
                  <c:v>44575</c:v>
                </c:pt>
                <c:pt idx="533">
                  <c:v>44578</c:v>
                </c:pt>
                <c:pt idx="534">
                  <c:v>44579</c:v>
                </c:pt>
                <c:pt idx="535">
                  <c:v>44580</c:v>
                </c:pt>
                <c:pt idx="536">
                  <c:v>44581</c:v>
                </c:pt>
                <c:pt idx="537">
                  <c:v>44582</c:v>
                </c:pt>
                <c:pt idx="538">
                  <c:v>44585</c:v>
                </c:pt>
                <c:pt idx="539">
                  <c:v>44586</c:v>
                </c:pt>
                <c:pt idx="540">
                  <c:v>44587</c:v>
                </c:pt>
                <c:pt idx="541">
                  <c:v>44588</c:v>
                </c:pt>
                <c:pt idx="542">
                  <c:v>44589</c:v>
                </c:pt>
                <c:pt idx="543">
                  <c:v>44592</c:v>
                </c:pt>
                <c:pt idx="544">
                  <c:v>44593</c:v>
                </c:pt>
                <c:pt idx="545">
                  <c:v>44594</c:v>
                </c:pt>
                <c:pt idx="546">
                  <c:v>44595</c:v>
                </c:pt>
                <c:pt idx="547">
                  <c:v>44596</c:v>
                </c:pt>
                <c:pt idx="548">
                  <c:v>44599</c:v>
                </c:pt>
                <c:pt idx="549">
                  <c:v>44600</c:v>
                </c:pt>
                <c:pt idx="550">
                  <c:v>44601</c:v>
                </c:pt>
                <c:pt idx="551">
                  <c:v>44602</c:v>
                </c:pt>
                <c:pt idx="552">
                  <c:v>44603</c:v>
                </c:pt>
                <c:pt idx="553">
                  <c:v>44606</c:v>
                </c:pt>
                <c:pt idx="554">
                  <c:v>44607</c:v>
                </c:pt>
                <c:pt idx="555">
                  <c:v>44608</c:v>
                </c:pt>
                <c:pt idx="556">
                  <c:v>44609</c:v>
                </c:pt>
                <c:pt idx="557">
                  <c:v>44610</c:v>
                </c:pt>
                <c:pt idx="558">
                  <c:v>44613</c:v>
                </c:pt>
                <c:pt idx="559">
                  <c:v>44614</c:v>
                </c:pt>
                <c:pt idx="560">
                  <c:v>44615</c:v>
                </c:pt>
                <c:pt idx="561">
                  <c:v>44616</c:v>
                </c:pt>
                <c:pt idx="562">
                  <c:v>44617</c:v>
                </c:pt>
                <c:pt idx="563">
                  <c:v>44620</c:v>
                </c:pt>
                <c:pt idx="564">
                  <c:v>44621</c:v>
                </c:pt>
                <c:pt idx="565">
                  <c:v>44622</c:v>
                </c:pt>
                <c:pt idx="566">
                  <c:v>44623</c:v>
                </c:pt>
                <c:pt idx="567">
                  <c:v>44624</c:v>
                </c:pt>
                <c:pt idx="568">
                  <c:v>44627</c:v>
                </c:pt>
                <c:pt idx="569">
                  <c:v>44628</c:v>
                </c:pt>
                <c:pt idx="570">
                  <c:v>44629</c:v>
                </c:pt>
                <c:pt idx="571">
                  <c:v>44630</c:v>
                </c:pt>
                <c:pt idx="572">
                  <c:v>44631</c:v>
                </c:pt>
                <c:pt idx="573">
                  <c:v>44634</c:v>
                </c:pt>
                <c:pt idx="574">
                  <c:v>44635</c:v>
                </c:pt>
                <c:pt idx="575">
                  <c:v>44636</c:v>
                </c:pt>
                <c:pt idx="576">
                  <c:v>44637</c:v>
                </c:pt>
                <c:pt idx="577">
                  <c:v>44638</c:v>
                </c:pt>
                <c:pt idx="578">
                  <c:v>44641</c:v>
                </c:pt>
                <c:pt idx="579">
                  <c:v>44642</c:v>
                </c:pt>
                <c:pt idx="580">
                  <c:v>44643</c:v>
                </c:pt>
                <c:pt idx="581">
                  <c:v>44644</c:v>
                </c:pt>
                <c:pt idx="582">
                  <c:v>44645</c:v>
                </c:pt>
                <c:pt idx="583">
                  <c:v>44648</c:v>
                </c:pt>
                <c:pt idx="584">
                  <c:v>44649</c:v>
                </c:pt>
                <c:pt idx="585">
                  <c:v>44650</c:v>
                </c:pt>
                <c:pt idx="586">
                  <c:v>44651</c:v>
                </c:pt>
                <c:pt idx="587">
                  <c:v>44652</c:v>
                </c:pt>
                <c:pt idx="588">
                  <c:v>44655</c:v>
                </c:pt>
                <c:pt idx="589">
                  <c:v>44656</c:v>
                </c:pt>
                <c:pt idx="590">
                  <c:v>44657</c:v>
                </c:pt>
                <c:pt idx="591">
                  <c:v>44658</c:v>
                </c:pt>
                <c:pt idx="592">
                  <c:v>44659</c:v>
                </c:pt>
                <c:pt idx="593">
                  <c:v>44662</c:v>
                </c:pt>
                <c:pt idx="594">
                  <c:v>44663</c:v>
                </c:pt>
                <c:pt idx="595">
                  <c:v>44664</c:v>
                </c:pt>
                <c:pt idx="596">
                  <c:v>44665</c:v>
                </c:pt>
                <c:pt idx="597">
                  <c:v>44669</c:v>
                </c:pt>
                <c:pt idx="598">
                  <c:v>44670</c:v>
                </c:pt>
                <c:pt idx="599">
                  <c:v>44671</c:v>
                </c:pt>
                <c:pt idx="600">
                  <c:v>44672</c:v>
                </c:pt>
                <c:pt idx="601">
                  <c:v>44673</c:v>
                </c:pt>
                <c:pt idx="602">
                  <c:v>44676</c:v>
                </c:pt>
                <c:pt idx="603">
                  <c:v>44677</c:v>
                </c:pt>
                <c:pt idx="604">
                  <c:v>44678</c:v>
                </c:pt>
                <c:pt idx="605">
                  <c:v>44679</c:v>
                </c:pt>
                <c:pt idx="606">
                  <c:v>44680</c:v>
                </c:pt>
                <c:pt idx="607">
                  <c:v>44683</c:v>
                </c:pt>
                <c:pt idx="608">
                  <c:v>44684</c:v>
                </c:pt>
                <c:pt idx="609">
                  <c:v>44685</c:v>
                </c:pt>
                <c:pt idx="610">
                  <c:v>44686</c:v>
                </c:pt>
                <c:pt idx="611">
                  <c:v>44687</c:v>
                </c:pt>
                <c:pt idx="612">
                  <c:v>44690</c:v>
                </c:pt>
                <c:pt idx="613">
                  <c:v>44691</c:v>
                </c:pt>
                <c:pt idx="614">
                  <c:v>44692</c:v>
                </c:pt>
                <c:pt idx="615">
                  <c:v>44693</c:v>
                </c:pt>
                <c:pt idx="616">
                  <c:v>44694</c:v>
                </c:pt>
                <c:pt idx="617">
                  <c:v>44697</c:v>
                </c:pt>
                <c:pt idx="618">
                  <c:v>44698</c:v>
                </c:pt>
                <c:pt idx="619">
                  <c:v>44699</c:v>
                </c:pt>
                <c:pt idx="620">
                  <c:v>44700</c:v>
                </c:pt>
                <c:pt idx="621">
                  <c:v>44701</c:v>
                </c:pt>
                <c:pt idx="622">
                  <c:v>44704</c:v>
                </c:pt>
                <c:pt idx="623">
                  <c:v>44705</c:v>
                </c:pt>
                <c:pt idx="624">
                  <c:v>44706</c:v>
                </c:pt>
                <c:pt idx="625">
                  <c:v>44707</c:v>
                </c:pt>
                <c:pt idx="626">
                  <c:v>44708</c:v>
                </c:pt>
                <c:pt idx="627">
                  <c:v>44711</c:v>
                </c:pt>
                <c:pt idx="628">
                  <c:v>44712</c:v>
                </c:pt>
                <c:pt idx="629">
                  <c:v>44713</c:v>
                </c:pt>
                <c:pt idx="630">
                  <c:v>44714</c:v>
                </c:pt>
                <c:pt idx="631">
                  <c:v>44715</c:v>
                </c:pt>
                <c:pt idx="632">
                  <c:v>44718</c:v>
                </c:pt>
                <c:pt idx="633">
                  <c:v>44719</c:v>
                </c:pt>
                <c:pt idx="634">
                  <c:v>44720</c:v>
                </c:pt>
                <c:pt idx="635">
                  <c:v>44721</c:v>
                </c:pt>
                <c:pt idx="636">
                  <c:v>44722</c:v>
                </c:pt>
                <c:pt idx="637">
                  <c:v>44725</c:v>
                </c:pt>
                <c:pt idx="638">
                  <c:v>44726</c:v>
                </c:pt>
                <c:pt idx="639">
                  <c:v>44727</c:v>
                </c:pt>
                <c:pt idx="640">
                  <c:v>44728</c:v>
                </c:pt>
                <c:pt idx="641">
                  <c:v>44729</c:v>
                </c:pt>
                <c:pt idx="642">
                  <c:v>44732</c:v>
                </c:pt>
                <c:pt idx="643">
                  <c:v>44733</c:v>
                </c:pt>
                <c:pt idx="644">
                  <c:v>44734</c:v>
                </c:pt>
                <c:pt idx="645">
                  <c:v>44735</c:v>
                </c:pt>
                <c:pt idx="646">
                  <c:v>44736</c:v>
                </c:pt>
                <c:pt idx="647">
                  <c:v>44739</c:v>
                </c:pt>
                <c:pt idx="648">
                  <c:v>44740</c:v>
                </c:pt>
                <c:pt idx="649">
                  <c:v>44741</c:v>
                </c:pt>
                <c:pt idx="650">
                  <c:v>44742</c:v>
                </c:pt>
                <c:pt idx="651">
                  <c:v>44743</c:v>
                </c:pt>
                <c:pt idx="652">
                  <c:v>44746</c:v>
                </c:pt>
                <c:pt idx="653">
                  <c:v>44747</c:v>
                </c:pt>
                <c:pt idx="654">
                  <c:v>44748</c:v>
                </c:pt>
                <c:pt idx="655">
                  <c:v>44749</c:v>
                </c:pt>
                <c:pt idx="656">
                  <c:v>44750</c:v>
                </c:pt>
                <c:pt idx="657">
                  <c:v>44753</c:v>
                </c:pt>
                <c:pt idx="658">
                  <c:v>44754</c:v>
                </c:pt>
                <c:pt idx="659">
                  <c:v>44755</c:v>
                </c:pt>
                <c:pt idx="660">
                  <c:v>44756</c:v>
                </c:pt>
                <c:pt idx="661">
                  <c:v>44757</c:v>
                </c:pt>
                <c:pt idx="662">
                  <c:v>44760</c:v>
                </c:pt>
                <c:pt idx="663">
                  <c:v>44761</c:v>
                </c:pt>
                <c:pt idx="664">
                  <c:v>44762</c:v>
                </c:pt>
                <c:pt idx="665">
                  <c:v>44763</c:v>
                </c:pt>
                <c:pt idx="666">
                  <c:v>44764</c:v>
                </c:pt>
                <c:pt idx="667">
                  <c:v>44767</c:v>
                </c:pt>
                <c:pt idx="668">
                  <c:v>44768</c:v>
                </c:pt>
                <c:pt idx="669">
                  <c:v>44769</c:v>
                </c:pt>
                <c:pt idx="670">
                  <c:v>44770</c:v>
                </c:pt>
                <c:pt idx="671">
                  <c:v>44771</c:v>
                </c:pt>
                <c:pt idx="672">
                  <c:v>44774</c:v>
                </c:pt>
                <c:pt idx="673">
                  <c:v>44775</c:v>
                </c:pt>
                <c:pt idx="674">
                  <c:v>44776</c:v>
                </c:pt>
                <c:pt idx="675">
                  <c:v>44777</c:v>
                </c:pt>
                <c:pt idx="676">
                  <c:v>44778</c:v>
                </c:pt>
                <c:pt idx="677">
                  <c:v>44781</c:v>
                </c:pt>
                <c:pt idx="678">
                  <c:v>44782</c:v>
                </c:pt>
                <c:pt idx="679">
                  <c:v>44783</c:v>
                </c:pt>
                <c:pt idx="680">
                  <c:v>44784</c:v>
                </c:pt>
                <c:pt idx="681">
                  <c:v>44785</c:v>
                </c:pt>
                <c:pt idx="682">
                  <c:v>44788</c:v>
                </c:pt>
                <c:pt idx="683">
                  <c:v>44789</c:v>
                </c:pt>
                <c:pt idx="684">
                  <c:v>44790</c:v>
                </c:pt>
                <c:pt idx="685">
                  <c:v>44791</c:v>
                </c:pt>
                <c:pt idx="686">
                  <c:v>44792</c:v>
                </c:pt>
                <c:pt idx="687">
                  <c:v>44795</c:v>
                </c:pt>
                <c:pt idx="688">
                  <c:v>44796</c:v>
                </c:pt>
                <c:pt idx="689">
                  <c:v>44797</c:v>
                </c:pt>
                <c:pt idx="690">
                  <c:v>44798</c:v>
                </c:pt>
                <c:pt idx="691">
                  <c:v>44799</c:v>
                </c:pt>
                <c:pt idx="692">
                  <c:v>44802</c:v>
                </c:pt>
                <c:pt idx="693">
                  <c:v>44803</c:v>
                </c:pt>
                <c:pt idx="694">
                  <c:v>44804</c:v>
                </c:pt>
                <c:pt idx="695">
                  <c:v>44805</c:v>
                </c:pt>
                <c:pt idx="696">
                  <c:v>44806</c:v>
                </c:pt>
                <c:pt idx="697">
                  <c:v>44809</c:v>
                </c:pt>
                <c:pt idx="698">
                  <c:v>44810</c:v>
                </c:pt>
                <c:pt idx="699">
                  <c:v>44811</c:v>
                </c:pt>
                <c:pt idx="700">
                  <c:v>44812</c:v>
                </c:pt>
                <c:pt idx="701">
                  <c:v>44813</c:v>
                </c:pt>
                <c:pt idx="702">
                  <c:v>44816</c:v>
                </c:pt>
                <c:pt idx="703">
                  <c:v>44817</c:v>
                </c:pt>
                <c:pt idx="704">
                  <c:v>44818</c:v>
                </c:pt>
                <c:pt idx="705">
                  <c:v>44819</c:v>
                </c:pt>
                <c:pt idx="706">
                  <c:v>44820</c:v>
                </c:pt>
                <c:pt idx="707">
                  <c:v>44823</c:v>
                </c:pt>
                <c:pt idx="708">
                  <c:v>44824</c:v>
                </c:pt>
                <c:pt idx="709">
                  <c:v>44825</c:v>
                </c:pt>
                <c:pt idx="710">
                  <c:v>44826</c:v>
                </c:pt>
                <c:pt idx="711">
                  <c:v>44827</c:v>
                </c:pt>
                <c:pt idx="712">
                  <c:v>44830</c:v>
                </c:pt>
                <c:pt idx="713">
                  <c:v>44831</c:v>
                </c:pt>
                <c:pt idx="714">
                  <c:v>44832</c:v>
                </c:pt>
                <c:pt idx="715">
                  <c:v>44833</c:v>
                </c:pt>
                <c:pt idx="716">
                  <c:v>44834</c:v>
                </c:pt>
                <c:pt idx="717">
                  <c:v>44837</c:v>
                </c:pt>
                <c:pt idx="718">
                  <c:v>44838</c:v>
                </c:pt>
                <c:pt idx="719">
                  <c:v>44839</c:v>
                </c:pt>
                <c:pt idx="720">
                  <c:v>44840</c:v>
                </c:pt>
                <c:pt idx="721">
                  <c:v>44841</c:v>
                </c:pt>
                <c:pt idx="722">
                  <c:v>44844</c:v>
                </c:pt>
                <c:pt idx="723">
                  <c:v>44845</c:v>
                </c:pt>
                <c:pt idx="724">
                  <c:v>44846</c:v>
                </c:pt>
                <c:pt idx="725">
                  <c:v>44847</c:v>
                </c:pt>
                <c:pt idx="726">
                  <c:v>44848</c:v>
                </c:pt>
                <c:pt idx="727">
                  <c:v>44851</c:v>
                </c:pt>
                <c:pt idx="728">
                  <c:v>44852</c:v>
                </c:pt>
                <c:pt idx="729">
                  <c:v>44853</c:v>
                </c:pt>
                <c:pt idx="730">
                  <c:v>44854</c:v>
                </c:pt>
                <c:pt idx="731">
                  <c:v>44855</c:v>
                </c:pt>
                <c:pt idx="732">
                  <c:v>44858</c:v>
                </c:pt>
                <c:pt idx="733">
                  <c:v>44859</c:v>
                </c:pt>
                <c:pt idx="734">
                  <c:v>44860</c:v>
                </c:pt>
                <c:pt idx="735">
                  <c:v>44861</c:v>
                </c:pt>
                <c:pt idx="736">
                  <c:v>44862</c:v>
                </c:pt>
                <c:pt idx="737">
                  <c:v>44865</c:v>
                </c:pt>
                <c:pt idx="738">
                  <c:v>44866</c:v>
                </c:pt>
                <c:pt idx="739">
                  <c:v>44867</c:v>
                </c:pt>
                <c:pt idx="740">
                  <c:v>44868</c:v>
                </c:pt>
                <c:pt idx="741">
                  <c:v>44869</c:v>
                </c:pt>
                <c:pt idx="742">
                  <c:v>44872</c:v>
                </c:pt>
                <c:pt idx="743">
                  <c:v>44873</c:v>
                </c:pt>
                <c:pt idx="744">
                  <c:v>44874</c:v>
                </c:pt>
                <c:pt idx="745">
                  <c:v>44875</c:v>
                </c:pt>
                <c:pt idx="746">
                  <c:v>44876</c:v>
                </c:pt>
                <c:pt idx="747">
                  <c:v>44879</c:v>
                </c:pt>
                <c:pt idx="748">
                  <c:v>44880</c:v>
                </c:pt>
                <c:pt idx="749">
                  <c:v>44881</c:v>
                </c:pt>
                <c:pt idx="750">
                  <c:v>44882</c:v>
                </c:pt>
                <c:pt idx="751">
                  <c:v>44883</c:v>
                </c:pt>
                <c:pt idx="752">
                  <c:v>44886</c:v>
                </c:pt>
                <c:pt idx="753">
                  <c:v>44887</c:v>
                </c:pt>
                <c:pt idx="754">
                  <c:v>44888</c:v>
                </c:pt>
                <c:pt idx="755">
                  <c:v>44889</c:v>
                </c:pt>
                <c:pt idx="756">
                  <c:v>44890</c:v>
                </c:pt>
                <c:pt idx="757">
                  <c:v>44893</c:v>
                </c:pt>
                <c:pt idx="758">
                  <c:v>44894</c:v>
                </c:pt>
                <c:pt idx="759">
                  <c:v>44895</c:v>
                </c:pt>
                <c:pt idx="760">
                  <c:v>44896</c:v>
                </c:pt>
                <c:pt idx="761">
                  <c:v>44897</c:v>
                </c:pt>
                <c:pt idx="762">
                  <c:v>44900</c:v>
                </c:pt>
                <c:pt idx="763">
                  <c:v>44901</c:v>
                </c:pt>
                <c:pt idx="764">
                  <c:v>44902</c:v>
                </c:pt>
                <c:pt idx="765">
                  <c:v>44903</c:v>
                </c:pt>
                <c:pt idx="766">
                  <c:v>44904</c:v>
                </c:pt>
                <c:pt idx="767">
                  <c:v>44907</c:v>
                </c:pt>
                <c:pt idx="768">
                  <c:v>44908</c:v>
                </c:pt>
                <c:pt idx="769">
                  <c:v>44909</c:v>
                </c:pt>
                <c:pt idx="770">
                  <c:v>44910</c:v>
                </c:pt>
                <c:pt idx="771">
                  <c:v>44911</c:v>
                </c:pt>
                <c:pt idx="772">
                  <c:v>44914</c:v>
                </c:pt>
                <c:pt idx="773">
                  <c:v>44915</c:v>
                </c:pt>
                <c:pt idx="774">
                  <c:v>44916</c:v>
                </c:pt>
                <c:pt idx="775">
                  <c:v>44917</c:v>
                </c:pt>
                <c:pt idx="776">
                  <c:v>44918</c:v>
                </c:pt>
                <c:pt idx="777">
                  <c:v>44921</c:v>
                </c:pt>
                <c:pt idx="778">
                  <c:v>44922</c:v>
                </c:pt>
                <c:pt idx="779">
                  <c:v>44923</c:v>
                </c:pt>
                <c:pt idx="780">
                  <c:v>44924</c:v>
                </c:pt>
                <c:pt idx="781">
                  <c:v>44925</c:v>
                </c:pt>
                <c:pt idx="782">
                  <c:v>44928</c:v>
                </c:pt>
                <c:pt idx="783">
                  <c:v>44929</c:v>
                </c:pt>
                <c:pt idx="784">
                  <c:v>44930</c:v>
                </c:pt>
                <c:pt idx="785">
                  <c:v>44931</c:v>
                </c:pt>
                <c:pt idx="786">
                  <c:v>44932</c:v>
                </c:pt>
                <c:pt idx="787">
                  <c:v>44935</c:v>
                </c:pt>
                <c:pt idx="788">
                  <c:v>44936</c:v>
                </c:pt>
                <c:pt idx="789">
                  <c:v>44937</c:v>
                </c:pt>
                <c:pt idx="790">
                  <c:v>44938</c:v>
                </c:pt>
                <c:pt idx="791">
                  <c:v>44939</c:v>
                </c:pt>
                <c:pt idx="792">
                  <c:v>44942</c:v>
                </c:pt>
                <c:pt idx="793">
                  <c:v>44943</c:v>
                </c:pt>
                <c:pt idx="794">
                  <c:v>44944</c:v>
                </c:pt>
                <c:pt idx="795">
                  <c:v>44945</c:v>
                </c:pt>
                <c:pt idx="796">
                  <c:v>44946</c:v>
                </c:pt>
                <c:pt idx="797">
                  <c:v>44949</c:v>
                </c:pt>
                <c:pt idx="798">
                  <c:v>44950</c:v>
                </c:pt>
                <c:pt idx="799">
                  <c:v>44951</c:v>
                </c:pt>
                <c:pt idx="800">
                  <c:v>44952</c:v>
                </c:pt>
                <c:pt idx="801">
                  <c:v>44953</c:v>
                </c:pt>
                <c:pt idx="802">
                  <c:v>44956</c:v>
                </c:pt>
                <c:pt idx="803">
                  <c:v>44957</c:v>
                </c:pt>
                <c:pt idx="804">
                  <c:v>44958</c:v>
                </c:pt>
                <c:pt idx="805">
                  <c:v>44959</c:v>
                </c:pt>
                <c:pt idx="806">
                  <c:v>44960</c:v>
                </c:pt>
                <c:pt idx="807">
                  <c:v>44963</c:v>
                </c:pt>
                <c:pt idx="808">
                  <c:v>44964</c:v>
                </c:pt>
                <c:pt idx="809">
                  <c:v>44965</c:v>
                </c:pt>
                <c:pt idx="810">
                  <c:v>44966</c:v>
                </c:pt>
                <c:pt idx="811">
                  <c:v>44967</c:v>
                </c:pt>
                <c:pt idx="812">
                  <c:v>44970</c:v>
                </c:pt>
                <c:pt idx="813">
                  <c:v>44971</c:v>
                </c:pt>
                <c:pt idx="814">
                  <c:v>44972</c:v>
                </c:pt>
                <c:pt idx="815">
                  <c:v>44973</c:v>
                </c:pt>
                <c:pt idx="816">
                  <c:v>44974</c:v>
                </c:pt>
                <c:pt idx="817">
                  <c:v>44977</c:v>
                </c:pt>
                <c:pt idx="818">
                  <c:v>44978</c:v>
                </c:pt>
                <c:pt idx="819">
                  <c:v>44979</c:v>
                </c:pt>
                <c:pt idx="820">
                  <c:v>44980</c:v>
                </c:pt>
                <c:pt idx="821">
                  <c:v>44981</c:v>
                </c:pt>
                <c:pt idx="822">
                  <c:v>44984</c:v>
                </c:pt>
                <c:pt idx="823">
                  <c:v>44985</c:v>
                </c:pt>
                <c:pt idx="824">
                  <c:v>44986</c:v>
                </c:pt>
                <c:pt idx="825">
                  <c:v>44987</c:v>
                </c:pt>
                <c:pt idx="826">
                  <c:v>44988</c:v>
                </c:pt>
                <c:pt idx="827">
                  <c:v>44991</c:v>
                </c:pt>
                <c:pt idx="828">
                  <c:v>44992</c:v>
                </c:pt>
                <c:pt idx="829">
                  <c:v>44993</c:v>
                </c:pt>
                <c:pt idx="830">
                  <c:v>44994</c:v>
                </c:pt>
                <c:pt idx="831">
                  <c:v>44995</c:v>
                </c:pt>
                <c:pt idx="832">
                  <c:v>44998</c:v>
                </c:pt>
                <c:pt idx="833">
                  <c:v>44999</c:v>
                </c:pt>
                <c:pt idx="834">
                  <c:v>45000</c:v>
                </c:pt>
                <c:pt idx="835">
                  <c:v>45001</c:v>
                </c:pt>
                <c:pt idx="836">
                  <c:v>45002</c:v>
                </c:pt>
                <c:pt idx="837">
                  <c:v>45005</c:v>
                </c:pt>
                <c:pt idx="838">
                  <c:v>45006</c:v>
                </c:pt>
                <c:pt idx="839">
                  <c:v>45007</c:v>
                </c:pt>
                <c:pt idx="840">
                  <c:v>45008</c:v>
                </c:pt>
                <c:pt idx="841">
                  <c:v>45009</c:v>
                </c:pt>
                <c:pt idx="842">
                  <c:v>45012</c:v>
                </c:pt>
                <c:pt idx="843">
                  <c:v>45013</c:v>
                </c:pt>
                <c:pt idx="844">
                  <c:v>45014</c:v>
                </c:pt>
                <c:pt idx="845">
                  <c:v>45015</c:v>
                </c:pt>
                <c:pt idx="846">
                  <c:v>45016</c:v>
                </c:pt>
                <c:pt idx="847">
                  <c:v>45019</c:v>
                </c:pt>
                <c:pt idx="848">
                  <c:v>45020</c:v>
                </c:pt>
                <c:pt idx="849">
                  <c:v>45021</c:v>
                </c:pt>
                <c:pt idx="850">
                  <c:v>45022</c:v>
                </c:pt>
                <c:pt idx="851">
                  <c:v>45023</c:v>
                </c:pt>
                <c:pt idx="852">
                  <c:v>45026</c:v>
                </c:pt>
                <c:pt idx="853">
                  <c:v>45027</c:v>
                </c:pt>
                <c:pt idx="854">
                  <c:v>45028</c:v>
                </c:pt>
                <c:pt idx="855">
                  <c:v>45029</c:v>
                </c:pt>
                <c:pt idx="856">
                  <c:v>45030</c:v>
                </c:pt>
                <c:pt idx="857">
                  <c:v>45033</c:v>
                </c:pt>
                <c:pt idx="858">
                  <c:v>45034</c:v>
                </c:pt>
                <c:pt idx="859">
                  <c:v>45035</c:v>
                </c:pt>
                <c:pt idx="860">
                  <c:v>45036</c:v>
                </c:pt>
                <c:pt idx="861">
                  <c:v>45037</c:v>
                </c:pt>
                <c:pt idx="862">
                  <c:v>45040</c:v>
                </c:pt>
                <c:pt idx="863">
                  <c:v>45041</c:v>
                </c:pt>
                <c:pt idx="864">
                  <c:v>45042</c:v>
                </c:pt>
                <c:pt idx="865">
                  <c:v>45043</c:v>
                </c:pt>
                <c:pt idx="866">
                  <c:v>45044</c:v>
                </c:pt>
                <c:pt idx="867">
                  <c:v>45047</c:v>
                </c:pt>
                <c:pt idx="868">
                  <c:v>45048</c:v>
                </c:pt>
                <c:pt idx="869">
                  <c:v>45049</c:v>
                </c:pt>
                <c:pt idx="870">
                  <c:v>45050</c:v>
                </c:pt>
                <c:pt idx="871">
                  <c:v>45051</c:v>
                </c:pt>
                <c:pt idx="872">
                  <c:v>45054</c:v>
                </c:pt>
                <c:pt idx="873">
                  <c:v>45055</c:v>
                </c:pt>
                <c:pt idx="874">
                  <c:v>45056</c:v>
                </c:pt>
                <c:pt idx="875">
                  <c:v>45057</c:v>
                </c:pt>
                <c:pt idx="876">
                  <c:v>45058</c:v>
                </c:pt>
                <c:pt idx="877">
                  <c:v>45061</c:v>
                </c:pt>
                <c:pt idx="878">
                  <c:v>45062</c:v>
                </c:pt>
                <c:pt idx="879">
                  <c:v>45063</c:v>
                </c:pt>
                <c:pt idx="880">
                  <c:v>45064</c:v>
                </c:pt>
                <c:pt idx="881">
                  <c:v>45065</c:v>
                </c:pt>
                <c:pt idx="882">
                  <c:v>45068</c:v>
                </c:pt>
                <c:pt idx="883">
                  <c:v>45069</c:v>
                </c:pt>
                <c:pt idx="884">
                  <c:v>45070</c:v>
                </c:pt>
                <c:pt idx="885">
                  <c:v>45071</c:v>
                </c:pt>
                <c:pt idx="886">
                  <c:v>45072</c:v>
                </c:pt>
                <c:pt idx="887">
                  <c:v>45075</c:v>
                </c:pt>
                <c:pt idx="888">
                  <c:v>45076</c:v>
                </c:pt>
                <c:pt idx="889">
                  <c:v>45077</c:v>
                </c:pt>
                <c:pt idx="890">
                  <c:v>45078</c:v>
                </c:pt>
                <c:pt idx="891">
                  <c:v>45079</c:v>
                </c:pt>
                <c:pt idx="892">
                  <c:v>45082</c:v>
                </c:pt>
                <c:pt idx="893">
                  <c:v>45083</c:v>
                </c:pt>
                <c:pt idx="894">
                  <c:v>45084</c:v>
                </c:pt>
                <c:pt idx="895">
                  <c:v>45085</c:v>
                </c:pt>
                <c:pt idx="896">
                  <c:v>45086</c:v>
                </c:pt>
                <c:pt idx="897">
                  <c:v>45089</c:v>
                </c:pt>
                <c:pt idx="898">
                  <c:v>45090</c:v>
                </c:pt>
                <c:pt idx="899">
                  <c:v>45091</c:v>
                </c:pt>
                <c:pt idx="900">
                  <c:v>45092</c:v>
                </c:pt>
                <c:pt idx="901">
                  <c:v>45093</c:v>
                </c:pt>
                <c:pt idx="902">
                  <c:v>45096</c:v>
                </c:pt>
                <c:pt idx="903">
                  <c:v>45097</c:v>
                </c:pt>
                <c:pt idx="904">
                  <c:v>45098</c:v>
                </c:pt>
                <c:pt idx="905">
                  <c:v>45099</c:v>
                </c:pt>
                <c:pt idx="906">
                  <c:v>45100</c:v>
                </c:pt>
                <c:pt idx="907">
                  <c:v>45103</c:v>
                </c:pt>
                <c:pt idx="908">
                  <c:v>45104</c:v>
                </c:pt>
                <c:pt idx="909">
                  <c:v>45105</c:v>
                </c:pt>
                <c:pt idx="910">
                  <c:v>45106</c:v>
                </c:pt>
                <c:pt idx="911">
                  <c:v>45107</c:v>
                </c:pt>
                <c:pt idx="912">
                  <c:v>45110</c:v>
                </c:pt>
                <c:pt idx="913">
                  <c:v>45111</c:v>
                </c:pt>
                <c:pt idx="914">
                  <c:v>45112</c:v>
                </c:pt>
                <c:pt idx="915">
                  <c:v>45113</c:v>
                </c:pt>
                <c:pt idx="916">
                  <c:v>45114</c:v>
                </c:pt>
                <c:pt idx="917">
                  <c:v>45117</c:v>
                </c:pt>
                <c:pt idx="918">
                  <c:v>45118</c:v>
                </c:pt>
                <c:pt idx="919">
                  <c:v>45119</c:v>
                </c:pt>
                <c:pt idx="920">
                  <c:v>45120</c:v>
                </c:pt>
                <c:pt idx="921">
                  <c:v>45121</c:v>
                </c:pt>
                <c:pt idx="922">
                  <c:v>45124</c:v>
                </c:pt>
                <c:pt idx="923">
                  <c:v>45125</c:v>
                </c:pt>
                <c:pt idx="924">
                  <c:v>45126</c:v>
                </c:pt>
                <c:pt idx="925">
                  <c:v>45127</c:v>
                </c:pt>
                <c:pt idx="926">
                  <c:v>45128</c:v>
                </c:pt>
                <c:pt idx="927">
                  <c:v>45131</c:v>
                </c:pt>
                <c:pt idx="928">
                  <c:v>45132</c:v>
                </c:pt>
                <c:pt idx="929">
                  <c:v>45133</c:v>
                </c:pt>
                <c:pt idx="930">
                  <c:v>45134</c:v>
                </c:pt>
                <c:pt idx="931">
                  <c:v>45135</c:v>
                </c:pt>
                <c:pt idx="932">
                  <c:v>45138</c:v>
                </c:pt>
                <c:pt idx="933">
                  <c:v>45139</c:v>
                </c:pt>
                <c:pt idx="934">
                  <c:v>45140</c:v>
                </c:pt>
                <c:pt idx="935">
                  <c:v>45141</c:v>
                </c:pt>
                <c:pt idx="936">
                  <c:v>45142</c:v>
                </c:pt>
                <c:pt idx="937">
                  <c:v>45145</c:v>
                </c:pt>
                <c:pt idx="938">
                  <c:v>45146</c:v>
                </c:pt>
                <c:pt idx="939">
                  <c:v>45147</c:v>
                </c:pt>
                <c:pt idx="940">
                  <c:v>45148</c:v>
                </c:pt>
                <c:pt idx="941">
                  <c:v>45149</c:v>
                </c:pt>
                <c:pt idx="942">
                  <c:v>45152</c:v>
                </c:pt>
                <c:pt idx="943">
                  <c:v>45153</c:v>
                </c:pt>
                <c:pt idx="944">
                  <c:v>45154</c:v>
                </c:pt>
                <c:pt idx="945">
                  <c:v>45155</c:v>
                </c:pt>
                <c:pt idx="946">
                  <c:v>45156</c:v>
                </c:pt>
                <c:pt idx="947">
                  <c:v>45159</c:v>
                </c:pt>
                <c:pt idx="948">
                  <c:v>45160</c:v>
                </c:pt>
                <c:pt idx="949">
                  <c:v>45161</c:v>
                </c:pt>
                <c:pt idx="950">
                  <c:v>45162</c:v>
                </c:pt>
                <c:pt idx="951">
                  <c:v>45163</c:v>
                </c:pt>
                <c:pt idx="952">
                  <c:v>45166</c:v>
                </c:pt>
                <c:pt idx="953">
                  <c:v>45167</c:v>
                </c:pt>
                <c:pt idx="954">
                  <c:v>45168</c:v>
                </c:pt>
                <c:pt idx="955">
                  <c:v>45169</c:v>
                </c:pt>
                <c:pt idx="956">
                  <c:v>45170</c:v>
                </c:pt>
                <c:pt idx="957">
                  <c:v>45173</c:v>
                </c:pt>
                <c:pt idx="958">
                  <c:v>45174</c:v>
                </c:pt>
                <c:pt idx="959">
                  <c:v>45175</c:v>
                </c:pt>
                <c:pt idx="960">
                  <c:v>45176</c:v>
                </c:pt>
                <c:pt idx="961">
                  <c:v>45177</c:v>
                </c:pt>
                <c:pt idx="962">
                  <c:v>45180</c:v>
                </c:pt>
                <c:pt idx="963">
                  <c:v>45181</c:v>
                </c:pt>
                <c:pt idx="964">
                  <c:v>45182</c:v>
                </c:pt>
                <c:pt idx="965">
                  <c:v>45183</c:v>
                </c:pt>
                <c:pt idx="966">
                  <c:v>45184</c:v>
                </c:pt>
                <c:pt idx="967">
                  <c:v>45187</c:v>
                </c:pt>
                <c:pt idx="968">
                  <c:v>45188</c:v>
                </c:pt>
                <c:pt idx="969">
                  <c:v>45189</c:v>
                </c:pt>
                <c:pt idx="970">
                  <c:v>45190</c:v>
                </c:pt>
                <c:pt idx="971">
                  <c:v>45191</c:v>
                </c:pt>
                <c:pt idx="972">
                  <c:v>45194</c:v>
                </c:pt>
                <c:pt idx="973">
                  <c:v>45195</c:v>
                </c:pt>
                <c:pt idx="974">
                  <c:v>45196</c:v>
                </c:pt>
                <c:pt idx="975">
                  <c:v>45197</c:v>
                </c:pt>
                <c:pt idx="976">
                  <c:v>45198</c:v>
                </c:pt>
                <c:pt idx="977">
                  <c:v>45201</c:v>
                </c:pt>
                <c:pt idx="978">
                  <c:v>45202</c:v>
                </c:pt>
                <c:pt idx="979">
                  <c:v>45203</c:v>
                </c:pt>
                <c:pt idx="980">
                  <c:v>45204</c:v>
                </c:pt>
                <c:pt idx="981">
                  <c:v>45205</c:v>
                </c:pt>
                <c:pt idx="982">
                  <c:v>45208</c:v>
                </c:pt>
                <c:pt idx="983">
                  <c:v>45209</c:v>
                </c:pt>
                <c:pt idx="984">
                  <c:v>45210</c:v>
                </c:pt>
                <c:pt idx="985">
                  <c:v>45211</c:v>
                </c:pt>
                <c:pt idx="986">
                  <c:v>45212</c:v>
                </c:pt>
                <c:pt idx="987">
                  <c:v>45215</c:v>
                </c:pt>
                <c:pt idx="988">
                  <c:v>45216</c:v>
                </c:pt>
                <c:pt idx="989">
                  <c:v>45217</c:v>
                </c:pt>
                <c:pt idx="990">
                  <c:v>45218</c:v>
                </c:pt>
                <c:pt idx="991">
                  <c:v>45219</c:v>
                </c:pt>
                <c:pt idx="992">
                  <c:v>45222</c:v>
                </c:pt>
                <c:pt idx="993">
                  <c:v>45223</c:v>
                </c:pt>
                <c:pt idx="994">
                  <c:v>45224</c:v>
                </c:pt>
                <c:pt idx="995">
                  <c:v>45225</c:v>
                </c:pt>
                <c:pt idx="996">
                  <c:v>45226</c:v>
                </c:pt>
                <c:pt idx="997">
                  <c:v>45229</c:v>
                </c:pt>
                <c:pt idx="998">
                  <c:v>45230</c:v>
                </c:pt>
                <c:pt idx="999">
                  <c:v>45231</c:v>
                </c:pt>
                <c:pt idx="1000">
                  <c:v>45232</c:v>
                </c:pt>
                <c:pt idx="1001">
                  <c:v>45233</c:v>
                </c:pt>
                <c:pt idx="1002">
                  <c:v>45236</c:v>
                </c:pt>
                <c:pt idx="1003">
                  <c:v>45237</c:v>
                </c:pt>
                <c:pt idx="1004">
                  <c:v>45238</c:v>
                </c:pt>
                <c:pt idx="1005">
                  <c:v>45239</c:v>
                </c:pt>
                <c:pt idx="1006">
                  <c:v>45240</c:v>
                </c:pt>
                <c:pt idx="1007">
                  <c:v>45243</c:v>
                </c:pt>
                <c:pt idx="1008">
                  <c:v>45244</c:v>
                </c:pt>
                <c:pt idx="1009">
                  <c:v>45245</c:v>
                </c:pt>
                <c:pt idx="1010">
                  <c:v>45246</c:v>
                </c:pt>
                <c:pt idx="1011">
                  <c:v>45247</c:v>
                </c:pt>
                <c:pt idx="1012">
                  <c:v>45250</c:v>
                </c:pt>
                <c:pt idx="1013">
                  <c:v>45251</c:v>
                </c:pt>
                <c:pt idx="1014">
                  <c:v>45252</c:v>
                </c:pt>
                <c:pt idx="1015">
                  <c:v>45253</c:v>
                </c:pt>
                <c:pt idx="1016">
                  <c:v>45254</c:v>
                </c:pt>
                <c:pt idx="1017">
                  <c:v>45257</c:v>
                </c:pt>
                <c:pt idx="1018">
                  <c:v>45258</c:v>
                </c:pt>
                <c:pt idx="1019">
                  <c:v>45259</c:v>
                </c:pt>
                <c:pt idx="1020">
                  <c:v>45260</c:v>
                </c:pt>
                <c:pt idx="1021">
                  <c:v>45261</c:v>
                </c:pt>
                <c:pt idx="1022">
                  <c:v>45264</c:v>
                </c:pt>
                <c:pt idx="1023">
                  <c:v>45265</c:v>
                </c:pt>
                <c:pt idx="1024">
                  <c:v>45266</c:v>
                </c:pt>
                <c:pt idx="1025">
                  <c:v>45267</c:v>
                </c:pt>
                <c:pt idx="1026">
                  <c:v>45268</c:v>
                </c:pt>
                <c:pt idx="1027">
                  <c:v>45271</c:v>
                </c:pt>
                <c:pt idx="1028">
                  <c:v>45272</c:v>
                </c:pt>
                <c:pt idx="1029">
                  <c:v>45273</c:v>
                </c:pt>
                <c:pt idx="1030">
                  <c:v>45274</c:v>
                </c:pt>
                <c:pt idx="1031">
                  <c:v>45275</c:v>
                </c:pt>
                <c:pt idx="1032">
                  <c:v>45278</c:v>
                </c:pt>
                <c:pt idx="1033">
                  <c:v>45279</c:v>
                </c:pt>
                <c:pt idx="1034">
                  <c:v>45280</c:v>
                </c:pt>
                <c:pt idx="1035">
                  <c:v>45281</c:v>
                </c:pt>
                <c:pt idx="1036">
                  <c:v>45282</c:v>
                </c:pt>
                <c:pt idx="1037">
                  <c:v>45285</c:v>
                </c:pt>
                <c:pt idx="1038">
                  <c:v>45287</c:v>
                </c:pt>
                <c:pt idx="1039">
                  <c:v>45288</c:v>
                </c:pt>
                <c:pt idx="1040">
                  <c:v>45289</c:v>
                </c:pt>
                <c:pt idx="1041">
                  <c:v>45292</c:v>
                </c:pt>
                <c:pt idx="1042">
                  <c:v>45293</c:v>
                </c:pt>
                <c:pt idx="1043">
                  <c:v>45294</c:v>
                </c:pt>
                <c:pt idx="1044">
                  <c:v>45295</c:v>
                </c:pt>
                <c:pt idx="1045">
                  <c:v>45296</c:v>
                </c:pt>
                <c:pt idx="1046">
                  <c:v>45299</c:v>
                </c:pt>
                <c:pt idx="1047">
                  <c:v>45300</c:v>
                </c:pt>
                <c:pt idx="1048">
                  <c:v>45301</c:v>
                </c:pt>
                <c:pt idx="1049">
                  <c:v>45302</c:v>
                </c:pt>
                <c:pt idx="1050">
                  <c:v>45303</c:v>
                </c:pt>
                <c:pt idx="1051">
                  <c:v>45306</c:v>
                </c:pt>
                <c:pt idx="1052">
                  <c:v>45307</c:v>
                </c:pt>
                <c:pt idx="1053">
                  <c:v>45308</c:v>
                </c:pt>
                <c:pt idx="1054">
                  <c:v>45309</c:v>
                </c:pt>
                <c:pt idx="1055">
                  <c:v>45310</c:v>
                </c:pt>
                <c:pt idx="1056">
                  <c:v>45313</c:v>
                </c:pt>
                <c:pt idx="1057">
                  <c:v>45314</c:v>
                </c:pt>
                <c:pt idx="1058">
                  <c:v>45315</c:v>
                </c:pt>
                <c:pt idx="1059">
                  <c:v>45316</c:v>
                </c:pt>
                <c:pt idx="1060">
                  <c:v>45317</c:v>
                </c:pt>
                <c:pt idx="1061">
                  <c:v>45320</c:v>
                </c:pt>
                <c:pt idx="1062">
                  <c:v>45321</c:v>
                </c:pt>
                <c:pt idx="1063">
                  <c:v>45322</c:v>
                </c:pt>
                <c:pt idx="1064">
                  <c:v>45323</c:v>
                </c:pt>
                <c:pt idx="1065">
                  <c:v>45324</c:v>
                </c:pt>
                <c:pt idx="1066">
                  <c:v>45327</c:v>
                </c:pt>
                <c:pt idx="1067">
                  <c:v>45328</c:v>
                </c:pt>
                <c:pt idx="1068">
                  <c:v>45329</c:v>
                </c:pt>
                <c:pt idx="1069">
                  <c:v>45330</c:v>
                </c:pt>
                <c:pt idx="1070">
                  <c:v>45331</c:v>
                </c:pt>
                <c:pt idx="1071">
                  <c:v>45334</c:v>
                </c:pt>
                <c:pt idx="1072">
                  <c:v>45335</c:v>
                </c:pt>
                <c:pt idx="1073">
                  <c:v>45336</c:v>
                </c:pt>
                <c:pt idx="1074">
                  <c:v>45337</c:v>
                </c:pt>
                <c:pt idx="1075">
                  <c:v>45338</c:v>
                </c:pt>
                <c:pt idx="1076">
                  <c:v>45341</c:v>
                </c:pt>
                <c:pt idx="1077">
                  <c:v>45342</c:v>
                </c:pt>
                <c:pt idx="1078">
                  <c:v>45343</c:v>
                </c:pt>
                <c:pt idx="1079">
                  <c:v>45344</c:v>
                </c:pt>
                <c:pt idx="1080">
                  <c:v>45345</c:v>
                </c:pt>
                <c:pt idx="1081">
                  <c:v>45348</c:v>
                </c:pt>
                <c:pt idx="1082">
                  <c:v>45349</c:v>
                </c:pt>
                <c:pt idx="1083">
                  <c:v>45350</c:v>
                </c:pt>
                <c:pt idx="1084">
                  <c:v>45351</c:v>
                </c:pt>
                <c:pt idx="1085">
                  <c:v>45352</c:v>
                </c:pt>
                <c:pt idx="1086">
                  <c:v>45355</c:v>
                </c:pt>
                <c:pt idx="1087">
                  <c:v>45356</c:v>
                </c:pt>
                <c:pt idx="1088">
                  <c:v>45357</c:v>
                </c:pt>
                <c:pt idx="1089">
                  <c:v>45358</c:v>
                </c:pt>
                <c:pt idx="1090">
                  <c:v>45359</c:v>
                </c:pt>
                <c:pt idx="1091">
                  <c:v>45362</c:v>
                </c:pt>
                <c:pt idx="1092">
                  <c:v>45363</c:v>
                </c:pt>
                <c:pt idx="1093">
                  <c:v>45364</c:v>
                </c:pt>
                <c:pt idx="1094">
                  <c:v>45365</c:v>
                </c:pt>
                <c:pt idx="1095">
                  <c:v>45366</c:v>
                </c:pt>
                <c:pt idx="1096">
                  <c:v>45369</c:v>
                </c:pt>
                <c:pt idx="1097">
                  <c:v>45370</c:v>
                </c:pt>
                <c:pt idx="1098">
                  <c:v>45371</c:v>
                </c:pt>
                <c:pt idx="1099">
                  <c:v>45372</c:v>
                </c:pt>
                <c:pt idx="1100">
                  <c:v>45373</c:v>
                </c:pt>
                <c:pt idx="1101">
                  <c:v>45376</c:v>
                </c:pt>
                <c:pt idx="1102">
                  <c:v>45377</c:v>
                </c:pt>
                <c:pt idx="1103">
                  <c:v>45378</c:v>
                </c:pt>
                <c:pt idx="1104">
                  <c:v>45379</c:v>
                </c:pt>
                <c:pt idx="1105">
                  <c:v>45380</c:v>
                </c:pt>
                <c:pt idx="1106">
                  <c:v>45383</c:v>
                </c:pt>
                <c:pt idx="1107">
                  <c:v>45384</c:v>
                </c:pt>
                <c:pt idx="1108">
                  <c:v>45385</c:v>
                </c:pt>
                <c:pt idx="1109">
                  <c:v>45386</c:v>
                </c:pt>
                <c:pt idx="1110">
                  <c:v>45387</c:v>
                </c:pt>
                <c:pt idx="1111">
                  <c:v>45390</c:v>
                </c:pt>
                <c:pt idx="1112">
                  <c:v>45391</c:v>
                </c:pt>
                <c:pt idx="1113">
                  <c:v>45392</c:v>
                </c:pt>
                <c:pt idx="1114">
                  <c:v>45393</c:v>
                </c:pt>
                <c:pt idx="1115">
                  <c:v>45394</c:v>
                </c:pt>
                <c:pt idx="1116">
                  <c:v>45397</c:v>
                </c:pt>
                <c:pt idx="1117">
                  <c:v>45398</c:v>
                </c:pt>
                <c:pt idx="1118">
                  <c:v>45399</c:v>
                </c:pt>
                <c:pt idx="1119">
                  <c:v>45400</c:v>
                </c:pt>
                <c:pt idx="1120">
                  <c:v>45401</c:v>
                </c:pt>
                <c:pt idx="1121">
                  <c:v>45404</c:v>
                </c:pt>
                <c:pt idx="1122">
                  <c:v>45405</c:v>
                </c:pt>
                <c:pt idx="1123">
                  <c:v>45406</c:v>
                </c:pt>
                <c:pt idx="1124">
                  <c:v>45407</c:v>
                </c:pt>
                <c:pt idx="1125">
                  <c:v>45408</c:v>
                </c:pt>
                <c:pt idx="1126">
                  <c:v>45411</c:v>
                </c:pt>
                <c:pt idx="1127">
                  <c:v>45412</c:v>
                </c:pt>
                <c:pt idx="1128">
                  <c:v>45413</c:v>
                </c:pt>
                <c:pt idx="1129">
                  <c:v>45414</c:v>
                </c:pt>
                <c:pt idx="1130">
                  <c:v>45415</c:v>
                </c:pt>
                <c:pt idx="1131">
                  <c:v>45418</c:v>
                </c:pt>
                <c:pt idx="1132">
                  <c:v>45419</c:v>
                </c:pt>
                <c:pt idx="1133">
                  <c:v>45420</c:v>
                </c:pt>
                <c:pt idx="1134">
                  <c:v>45421</c:v>
                </c:pt>
                <c:pt idx="1135">
                  <c:v>45422</c:v>
                </c:pt>
                <c:pt idx="1136">
                  <c:v>45425</c:v>
                </c:pt>
                <c:pt idx="1137">
                  <c:v>45426</c:v>
                </c:pt>
                <c:pt idx="1138">
                  <c:v>45427</c:v>
                </c:pt>
                <c:pt idx="1139">
                  <c:v>45428</c:v>
                </c:pt>
                <c:pt idx="1140">
                  <c:v>45429</c:v>
                </c:pt>
                <c:pt idx="1141">
                  <c:v>45432</c:v>
                </c:pt>
                <c:pt idx="1142">
                  <c:v>45433</c:v>
                </c:pt>
                <c:pt idx="1143">
                  <c:v>45434</c:v>
                </c:pt>
                <c:pt idx="1144">
                  <c:v>45435</c:v>
                </c:pt>
                <c:pt idx="1145">
                  <c:v>45436</c:v>
                </c:pt>
                <c:pt idx="1146">
                  <c:v>45439</c:v>
                </c:pt>
                <c:pt idx="1147">
                  <c:v>45440</c:v>
                </c:pt>
                <c:pt idx="1148">
                  <c:v>45441</c:v>
                </c:pt>
                <c:pt idx="1149">
                  <c:v>45442</c:v>
                </c:pt>
                <c:pt idx="1150">
                  <c:v>45443</c:v>
                </c:pt>
                <c:pt idx="1151">
                  <c:v>45446</c:v>
                </c:pt>
                <c:pt idx="1152">
                  <c:v>45447</c:v>
                </c:pt>
                <c:pt idx="1153">
                  <c:v>45448</c:v>
                </c:pt>
                <c:pt idx="1154">
                  <c:v>45449</c:v>
                </c:pt>
                <c:pt idx="1155">
                  <c:v>45450</c:v>
                </c:pt>
                <c:pt idx="1156">
                  <c:v>45453</c:v>
                </c:pt>
                <c:pt idx="1157">
                  <c:v>45454</c:v>
                </c:pt>
                <c:pt idx="1158">
                  <c:v>45455</c:v>
                </c:pt>
                <c:pt idx="1159">
                  <c:v>45456</c:v>
                </c:pt>
                <c:pt idx="1160">
                  <c:v>45457</c:v>
                </c:pt>
                <c:pt idx="1161">
                  <c:v>45460</c:v>
                </c:pt>
                <c:pt idx="1162">
                  <c:v>45461</c:v>
                </c:pt>
                <c:pt idx="1163">
                  <c:v>45462</c:v>
                </c:pt>
                <c:pt idx="1164">
                  <c:v>45463</c:v>
                </c:pt>
                <c:pt idx="1165">
                  <c:v>45464</c:v>
                </c:pt>
                <c:pt idx="1166">
                  <c:v>45467</c:v>
                </c:pt>
                <c:pt idx="1167">
                  <c:v>45468</c:v>
                </c:pt>
                <c:pt idx="1168">
                  <c:v>45469</c:v>
                </c:pt>
                <c:pt idx="1169">
                  <c:v>45470</c:v>
                </c:pt>
                <c:pt idx="1170">
                  <c:v>45471</c:v>
                </c:pt>
                <c:pt idx="1171">
                  <c:v>45474</c:v>
                </c:pt>
                <c:pt idx="1172">
                  <c:v>45475</c:v>
                </c:pt>
                <c:pt idx="1173">
                  <c:v>45476</c:v>
                </c:pt>
                <c:pt idx="1174">
                  <c:v>45477</c:v>
                </c:pt>
                <c:pt idx="1175">
                  <c:v>45478</c:v>
                </c:pt>
                <c:pt idx="1176">
                  <c:v>45481</c:v>
                </c:pt>
                <c:pt idx="1177">
                  <c:v>45482</c:v>
                </c:pt>
                <c:pt idx="1178">
                  <c:v>45483</c:v>
                </c:pt>
                <c:pt idx="1179">
                  <c:v>45484</c:v>
                </c:pt>
                <c:pt idx="1180">
                  <c:v>45485</c:v>
                </c:pt>
                <c:pt idx="1181">
                  <c:v>45488</c:v>
                </c:pt>
                <c:pt idx="1182">
                  <c:v>45489</c:v>
                </c:pt>
                <c:pt idx="1183">
                  <c:v>45490</c:v>
                </c:pt>
                <c:pt idx="1184">
                  <c:v>45491</c:v>
                </c:pt>
                <c:pt idx="1185">
                  <c:v>45492</c:v>
                </c:pt>
                <c:pt idx="1186">
                  <c:v>45495</c:v>
                </c:pt>
                <c:pt idx="1187">
                  <c:v>45496</c:v>
                </c:pt>
                <c:pt idx="1188">
                  <c:v>45497</c:v>
                </c:pt>
                <c:pt idx="1189">
                  <c:v>45498</c:v>
                </c:pt>
                <c:pt idx="1190">
                  <c:v>45499</c:v>
                </c:pt>
                <c:pt idx="1191">
                  <c:v>45502</c:v>
                </c:pt>
                <c:pt idx="1192">
                  <c:v>45503</c:v>
                </c:pt>
                <c:pt idx="1193">
                  <c:v>45504</c:v>
                </c:pt>
                <c:pt idx="1194">
                  <c:v>45505</c:v>
                </c:pt>
                <c:pt idx="1195">
                  <c:v>45506</c:v>
                </c:pt>
                <c:pt idx="1196">
                  <c:v>45509</c:v>
                </c:pt>
                <c:pt idx="1197">
                  <c:v>45510</c:v>
                </c:pt>
                <c:pt idx="1198">
                  <c:v>45511</c:v>
                </c:pt>
                <c:pt idx="1199">
                  <c:v>45512</c:v>
                </c:pt>
                <c:pt idx="1200">
                  <c:v>45513</c:v>
                </c:pt>
                <c:pt idx="1201">
                  <c:v>45516</c:v>
                </c:pt>
                <c:pt idx="1202">
                  <c:v>45517</c:v>
                </c:pt>
                <c:pt idx="1203">
                  <c:v>45518</c:v>
                </c:pt>
                <c:pt idx="1204">
                  <c:v>45519</c:v>
                </c:pt>
                <c:pt idx="1205">
                  <c:v>45520</c:v>
                </c:pt>
                <c:pt idx="1206">
                  <c:v>45523</c:v>
                </c:pt>
                <c:pt idx="1207">
                  <c:v>45524</c:v>
                </c:pt>
                <c:pt idx="1208">
                  <c:v>45525</c:v>
                </c:pt>
                <c:pt idx="1209">
                  <c:v>45526</c:v>
                </c:pt>
                <c:pt idx="1210">
                  <c:v>45527</c:v>
                </c:pt>
                <c:pt idx="1211">
                  <c:v>45530</c:v>
                </c:pt>
                <c:pt idx="1212">
                  <c:v>45531</c:v>
                </c:pt>
                <c:pt idx="1213">
                  <c:v>45532</c:v>
                </c:pt>
                <c:pt idx="1214">
                  <c:v>45533</c:v>
                </c:pt>
                <c:pt idx="1215">
                  <c:v>45534</c:v>
                </c:pt>
                <c:pt idx="1216">
                  <c:v>45537</c:v>
                </c:pt>
                <c:pt idx="1217">
                  <c:v>45538</c:v>
                </c:pt>
                <c:pt idx="1218">
                  <c:v>45539</c:v>
                </c:pt>
                <c:pt idx="1219">
                  <c:v>45540</c:v>
                </c:pt>
                <c:pt idx="1220">
                  <c:v>45541</c:v>
                </c:pt>
                <c:pt idx="1221">
                  <c:v>45544</c:v>
                </c:pt>
                <c:pt idx="1222">
                  <c:v>45545</c:v>
                </c:pt>
                <c:pt idx="1223">
                  <c:v>45546</c:v>
                </c:pt>
                <c:pt idx="1224">
                  <c:v>45547</c:v>
                </c:pt>
                <c:pt idx="1225">
                  <c:v>45548</c:v>
                </c:pt>
                <c:pt idx="1226">
                  <c:v>45551</c:v>
                </c:pt>
                <c:pt idx="1227">
                  <c:v>45552</c:v>
                </c:pt>
                <c:pt idx="1228">
                  <c:v>45553</c:v>
                </c:pt>
                <c:pt idx="1229">
                  <c:v>45554</c:v>
                </c:pt>
                <c:pt idx="1230">
                  <c:v>45555</c:v>
                </c:pt>
                <c:pt idx="1231">
                  <c:v>45558</c:v>
                </c:pt>
                <c:pt idx="1232">
                  <c:v>45559</c:v>
                </c:pt>
                <c:pt idx="1233">
                  <c:v>45560</c:v>
                </c:pt>
                <c:pt idx="1234">
                  <c:v>45561</c:v>
                </c:pt>
                <c:pt idx="1235">
                  <c:v>45562</c:v>
                </c:pt>
                <c:pt idx="1236">
                  <c:v>45565</c:v>
                </c:pt>
                <c:pt idx="1237">
                  <c:v>45566</c:v>
                </c:pt>
                <c:pt idx="1238">
                  <c:v>45567</c:v>
                </c:pt>
                <c:pt idx="1239">
                  <c:v>45568</c:v>
                </c:pt>
                <c:pt idx="1240">
                  <c:v>45569</c:v>
                </c:pt>
                <c:pt idx="1241">
                  <c:v>45572</c:v>
                </c:pt>
                <c:pt idx="1242">
                  <c:v>45573</c:v>
                </c:pt>
                <c:pt idx="1243">
                  <c:v>45574</c:v>
                </c:pt>
                <c:pt idx="1244">
                  <c:v>45575</c:v>
                </c:pt>
                <c:pt idx="1245">
                  <c:v>45576</c:v>
                </c:pt>
                <c:pt idx="1246">
                  <c:v>45580</c:v>
                </c:pt>
                <c:pt idx="1247">
                  <c:v>45581</c:v>
                </c:pt>
                <c:pt idx="1248">
                  <c:v>45582</c:v>
                </c:pt>
                <c:pt idx="1249">
                  <c:v>45583</c:v>
                </c:pt>
                <c:pt idx="1250">
                  <c:v>45586</c:v>
                </c:pt>
                <c:pt idx="1251">
                  <c:v>45587</c:v>
                </c:pt>
                <c:pt idx="1252">
                  <c:v>45588</c:v>
                </c:pt>
                <c:pt idx="1253">
                  <c:v>45589</c:v>
                </c:pt>
                <c:pt idx="1254">
                  <c:v>45590</c:v>
                </c:pt>
                <c:pt idx="1255">
                  <c:v>45593</c:v>
                </c:pt>
                <c:pt idx="1256">
                  <c:v>45594</c:v>
                </c:pt>
                <c:pt idx="1257">
                  <c:v>45595</c:v>
                </c:pt>
                <c:pt idx="1258">
                  <c:v>45596</c:v>
                </c:pt>
                <c:pt idx="1259">
                  <c:v>45597</c:v>
                </c:pt>
                <c:pt idx="1260">
                  <c:v>45600</c:v>
                </c:pt>
                <c:pt idx="1261">
                  <c:v>45601</c:v>
                </c:pt>
                <c:pt idx="1262">
                  <c:v>45602</c:v>
                </c:pt>
                <c:pt idx="1263">
                  <c:v>45603</c:v>
                </c:pt>
                <c:pt idx="1264">
                  <c:v>45604</c:v>
                </c:pt>
                <c:pt idx="1265">
                  <c:v>45607</c:v>
                </c:pt>
                <c:pt idx="1266">
                  <c:v>45608</c:v>
                </c:pt>
                <c:pt idx="1267">
                  <c:v>45609</c:v>
                </c:pt>
                <c:pt idx="1268">
                  <c:v>45610</c:v>
                </c:pt>
                <c:pt idx="1269">
                  <c:v>45611</c:v>
                </c:pt>
                <c:pt idx="1270">
                  <c:v>45614</c:v>
                </c:pt>
                <c:pt idx="1271">
                  <c:v>45615</c:v>
                </c:pt>
                <c:pt idx="1272">
                  <c:v>45616</c:v>
                </c:pt>
                <c:pt idx="1273">
                  <c:v>45617</c:v>
                </c:pt>
                <c:pt idx="1274">
                  <c:v>45618</c:v>
                </c:pt>
                <c:pt idx="1275">
                  <c:v>45621</c:v>
                </c:pt>
                <c:pt idx="1276">
                  <c:v>45622</c:v>
                </c:pt>
                <c:pt idx="1277">
                  <c:v>45623</c:v>
                </c:pt>
                <c:pt idx="1278">
                  <c:v>45624</c:v>
                </c:pt>
                <c:pt idx="1279">
                  <c:v>45625</c:v>
                </c:pt>
                <c:pt idx="1280">
                  <c:v>45628</c:v>
                </c:pt>
                <c:pt idx="1281">
                  <c:v>45629</c:v>
                </c:pt>
                <c:pt idx="1282">
                  <c:v>45630</c:v>
                </c:pt>
                <c:pt idx="1283">
                  <c:v>45631</c:v>
                </c:pt>
                <c:pt idx="1284">
                  <c:v>45632</c:v>
                </c:pt>
                <c:pt idx="1285">
                  <c:v>45635</c:v>
                </c:pt>
                <c:pt idx="1286">
                  <c:v>45636</c:v>
                </c:pt>
                <c:pt idx="1287">
                  <c:v>45637</c:v>
                </c:pt>
                <c:pt idx="1288">
                  <c:v>45638</c:v>
                </c:pt>
                <c:pt idx="1289">
                  <c:v>45639</c:v>
                </c:pt>
                <c:pt idx="1290">
                  <c:v>45642</c:v>
                </c:pt>
                <c:pt idx="1291">
                  <c:v>45643</c:v>
                </c:pt>
                <c:pt idx="1292">
                  <c:v>45644</c:v>
                </c:pt>
                <c:pt idx="1293">
                  <c:v>45645</c:v>
                </c:pt>
                <c:pt idx="1294">
                  <c:v>45646</c:v>
                </c:pt>
                <c:pt idx="1295">
                  <c:v>45649</c:v>
                </c:pt>
                <c:pt idx="1296">
                  <c:v>45650</c:v>
                </c:pt>
                <c:pt idx="1297">
                  <c:v>45651</c:v>
                </c:pt>
                <c:pt idx="1298">
                  <c:v>45653</c:v>
                </c:pt>
                <c:pt idx="1299">
                  <c:v>45656</c:v>
                </c:pt>
                <c:pt idx="1300">
                  <c:v>45657</c:v>
                </c:pt>
                <c:pt idx="1301">
                  <c:v>45658</c:v>
                </c:pt>
                <c:pt idx="1302">
                  <c:v>45659</c:v>
                </c:pt>
                <c:pt idx="1303">
                  <c:v>45660</c:v>
                </c:pt>
                <c:pt idx="1304">
                  <c:v>45663</c:v>
                </c:pt>
                <c:pt idx="1305">
                  <c:v>45664</c:v>
                </c:pt>
                <c:pt idx="1306">
                  <c:v>45665</c:v>
                </c:pt>
                <c:pt idx="1307">
                  <c:v>45666</c:v>
                </c:pt>
                <c:pt idx="1308">
                  <c:v>45667</c:v>
                </c:pt>
                <c:pt idx="1309">
                  <c:v>45670</c:v>
                </c:pt>
                <c:pt idx="1310">
                  <c:v>45671</c:v>
                </c:pt>
                <c:pt idx="1311">
                  <c:v>45672</c:v>
                </c:pt>
                <c:pt idx="1312">
                  <c:v>45673</c:v>
                </c:pt>
                <c:pt idx="1313">
                  <c:v>45674</c:v>
                </c:pt>
                <c:pt idx="1314">
                  <c:v>45677</c:v>
                </c:pt>
                <c:pt idx="1315">
                  <c:v>45678</c:v>
                </c:pt>
                <c:pt idx="1316">
                  <c:v>45679</c:v>
                </c:pt>
                <c:pt idx="1317">
                  <c:v>45680</c:v>
                </c:pt>
                <c:pt idx="1318">
                  <c:v>45681</c:v>
                </c:pt>
                <c:pt idx="1319">
                  <c:v>45684</c:v>
                </c:pt>
                <c:pt idx="1320">
                  <c:v>45685</c:v>
                </c:pt>
                <c:pt idx="1321">
                  <c:v>45686</c:v>
                </c:pt>
                <c:pt idx="1322">
                  <c:v>45687</c:v>
                </c:pt>
                <c:pt idx="1323">
                  <c:v>45688</c:v>
                </c:pt>
                <c:pt idx="1324">
                  <c:v>45691</c:v>
                </c:pt>
                <c:pt idx="1325">
                  <c:v>45692</c:v>
                </c:pt>
                <c:pt idx="1326">
                  <c:v>45693</c:v>
                </c:pt>
                <c:pt idx="1327">
                  <c:v>45694</c:v>
                </c:pt>
                <c:pt idx="1328">
                  <c:v>45695</c:v>
                </c:pt>
                <c:pt idx="1329">
                  <c:v>45698</c:v>
                </c:pt>
                <c:pt idx="1330">
                  <c:v>45699</c:v>
                </c:pt>
                <c:pt idx="1331">
                  <c:v>45700</c:v>
                </c:pt>
                <c:pt idx="1332">
                  <c:v>45701</c:v>
                </c:pt>
                <c:pt idx="1333">
                  <c:v>45702</c:v>
                </c:pt>
                <c:pt idx="1334">
                  <c:v>45705</c:v>
                </c:pt>
                <c:pt idx="1335">
                  <c:v>45706</c:v>
                </c:pt>
                <c:pt idx="1336">
                  <c:v>45707</c:v>
                </c:pt>
                <c:pt idx="1337">
                  <c:v>45708</c:v>
                </c:pt>
                <c:pt idx="1338">
                  <c:v>45709</c:v>
                </c:pt>
                <c:pt idx="1339">
                  <c:v>45712</c:v>
                </c:pt>
                <c:pt idx="1340">
                  <c:v>45713</c:v>
                </c:pt>
                <c:pt idx="1341">
                  <c:v>45714</c:v>
                </c:pt>
                <c:pt idx="1342">
                  <c:v>45715</c:v>
                </c:pt>
                <c:pt idx="1343">
                  <c:v>45716</c:v>
                </c:pt>
                <c:pt idx="1344">
                  <c:v>45719</c:v>
                </c:pt>
                <c:pt idx="1345">
                  <c:v>45720</c:v>
                </c:pt>
                <c:pt idx="1346">
                  <c:v>45721</c:v>
                </c:pt>
                <c:pt idx="1347">
                  <c:v>45722</c:v>
                </c:pt>
                <c:pt idx="1348">
                  <c:v>45723</c:v>
                </c:pt>
                <c:pt idx="1349">
                  <c:v>45726</c:v>
                </c:pt>
                <c:pt idx="1350">
                  <c:v>45727</c:v>
                </c:pt>
                <c:pt idx="1351">
                  <c:v>45728</c:v>
                </c:pt>
                <c:pt idx="1352">
                  <c:v>45729</c:v>
                </c:pt>
                <c:pt idx="1353">
                  <c:v>45730</c:v>
                </c:pt>
                <c:pt idx="1354">
                  <c:v>45733</c:v>
                </c:pt>
                <c:pt idx="1355">
                  <c:v>45734</c:v>
                </c:pt>
                <c:pt idx="1356">
                  <c:v>45735</c:v>
                </c:pt>
                <c:pt idx="1357">
                  <c:v>45736</c:v>
                </c:pt>
                <c:pt idx="1358">
                  <c:v>45737</c:v>
                </c:pt>
                <c:pt idx="1359">
                  <c:v>45740</c:v>
                </c:pt>
                <c:pt idx="1360">
                  <c:v>45741</c:v>
                </c:pt>
                <c:pt idx="1361">
                  <c:v>45742</c:v>
                </c:pt>
                <c:pt idx="1362">
                  <c:v>45743</c:v>
                </c:pt>
                <c:pt idx="1363">
                  <c:v>45744</c:v>
                </c:pt>
                <c:pt idx="1364">
                  <c:v>45747</c:v>
                </c:pt>
                <c:pt idx="1365">
                  <c:v>45748</c:v>
                </c:pt>
                <c:pt idx="1366">
                  <c:v>45749</c:v>
                </c:pt>
                <c:pt idx="1367">
                  <c:v>45750</c:v>
                </c:pt>
                <c:pt idx="1368">
                  <c:v>45751</c:v>
                </c:pt>
                <c:pt idx="1369">
                  <c:v>45754</c:v>
                </c:pt>
                <c:pt idx="1370">
                  <c:v>45755</c:v>
                </c:pt>
                <c:pt idx="1371">
                  <c:v>45756</c:v>
                </c:pt>
                <c:pt idx="1372">
                  <c:v>45757</c:v>
                </c:pt>
                <c:pt idx="1373">
                  <c:v>45758</c:v>
                </c:pt>
                <c:pt idx="1374">
                  <c:v>45761</c:v>
                </c:pt>
                <c:pt idx="1375">
                  <c:v>45762</c:v>
                </c:pt>
                <c:pt idx="1376">
                  <c:v>45763</c:v>
                </c:pt>
                <c:pt idx="1377">
                  <c:v>45764</c:v>
                </c:pt>
                <c:pt idx="1378">
                  <c:v>45765</c:v>
                </c:pt>
                <c:pt idx="1379">
                  <c:v>45768</c:v>
                </c:pt>
                <c:pt idx="1380">
                  <c:v>45769</c:v>
                </c:pt>
                <c:pt idx="1381">
                  <c:v>45770</c:v>
                </c:pt>
                <c:pt idx="1382">
                  <c:v>45771</c:v>
                </c:pt>
                <c:pt idx="1383">
                  <c:v>45772</c:v>
                </c:pt>
                <c:pt idx="1384">
                  <c:v>45775</c:v>
                </c:pt>
                <c:pt idx="1385">
                  <c:v>45776</c:v>
                </c:pt>
                <c:pt idx="1386">
                  <c:v>45777</c:v>
                </c:pt>
                <c:pt idx="1387">
                  <c:v>45778</c:v>
                </c:pt>
                <c:pt idx="1388">
                  <c:v>45779</c:v>
                </c:pt>
                <c:pt idx="1389">
                  <c:v>45782</c:v>
                </c:pt>
                <c:pt idx="1390">
                  <c:v>45783</c:v>
                </c:pt>
                <c:pt idx="1391">
                  <c:v>45784</c:v>
                </c:pt>
                <c:pt idx="1392">
                  <c:v>45785</c:v>
                </c:pt>
                <c:pt idx="1393">
                  <c:v>45786</c:v>
                </c:pt>
                <c:pt idx="1394">
                  <c:v>45789</c:v>
                </c:pt>
                <c:pt idx="1395">
                  <c:v>45790</c:v>
                </c:pt>
                <c:pt idx="1396">
                  <c:v>45791</c:v>
                </c:pt>
                <c:pt idx="1397">
                  <c:v>45792</c:v>
                </c:pt>
                <c:pt idx="1398">
                  <c:v>45793</c:v>
                </c:pt>
                <c:pt idx="1399">
                  <c:v>45796</c:v>
                </c:pt>
                <c:pt idx="1400">
                  <c:v>45797</c:v>
                </c:pt>
                <c:pt idx="1401">
                  <c:v>45798</c:v>
                </c:pt>
                <c:pt idx="1402">
                  <c:v>45799</c:v>
                </c:pt>
                <c:pt idx="1403">
                  <c:v>45800</c:v>
                </c:pt>
                <c:pt idx="1404">
                  <c:v>45803</c:v>
                </c:pt>
                <c:pt idx="1405">
                  <c:v>45804</c:v>
                </c:pt>
                <c:pt idx="1406">
                  <c:v>45805</c:v>
                </c:pt>
                <c:pt idx="1407">
                  <c:v>45806</c:v>
                </c:pt>
                <c:pt idx="1408">
                  <c:v>45807</c:v>
                </c:pt>
                <c:pt idx="1409">
                  <c:v>45810</c:v>
                </c:pt>
                <c:pt idx="1410">
                  <c:v>45811</c:v>
                </c:pt>
                <c:pt idx="1411">
                  <c:v>45812</c:v>
                </c:pt>
                <c:pt idx="1412">
                  <c:v>45813</c:v>
                </c:pt>
                <c:pt idx="1413">
                  <c:v>45814</c:v>
                </c:pt>
                <c:pt idx="1414">
                  <c:v>45817</c:v>
                </c:pt>
                <c:pt idx="1415">
                  <c:v>45818</c:v>
                </c:pt>
                <c:pt idx="1416">
                  <c:v>45819</c:v>
                </c:pt>
                <c:pt idx="1417">
                  <c:v>45820</c:v>
                </c:pt>
                <c:pt idx="1418">
                  <c:v>45821</c:v>
                </c:pt>
                <c:pt idx="1419">
                  <c:v>45824</c:v>
                </c:pt>
                <c:pt idx="1420">
                  <c:v>45825</c:v>
                </c:pt>
                <c:pt idx="1421">
                  <c:v>45826</c:v>
                </c:pt>
                <c:pt idx="1422">
                  <c:v>45827</c:v>
                </c:pt>
                <c:pt idx="1423">
                  <c:v>45828</c:v>
                </c:pt>
                <c:pt idx="1424">
                  <c:v>45831</c:v>
                </c:pt>
                <c:pt idx="1425">
                  <c:v>45832</c:v>
                </c:pt>
                <c:pt idx="1426">
                  <c:v>45833</c:v>
                </c:pt>
                <c:pt idx="1427">
                  <c:v>45834</c:v>
                </c:pt>
                <c:pt idx="1428">
                  <c:v>45835</c:v>
                </c:pt>
                <c:pt idx="1429">
                  <c:v>45838</c:v>
                </c:pt>
                <c:pt idx="1430">
                  <c:v>45839</c:v>
                </c:pt>
                <c:pt idx="1431">
                  <c:v>45840</c:v>
                </c:pt>
                <c:pt idx="1432">
                  <c:v>45841</c:v>
                </c:pt>
                <c:pt idx="1433">
                  <c:v>45842</c:v>
                </c:pt>
                <c:pt idx="1434">
                  <c:v>45845</c:v>
                </c:pt>
                <c:pt idx="1435">
                  <c:v>45846</c:v>
                </c:pt>
                <c:pt idx="1436">
                  <c:v>45847</c:v>
                </c:pt>
                <c:pt idx="1437">
                  <c:v>45848</c:v>
                </c:pt>
                <c:pt idx="1438">
                  <c:v>45849</c:v>
                </c:pt>
                <c:pt idx="1439">
                  <c:v>45852</c:v>
                </c:pt>
                <c:pt idx="1440">
                  <c:v>45853</c:v>
                </c:pt>
                <c:pt idx="1441">
                  <c:v>45854</c:v>
                </c:pt>
                <c:pt idx="1442">
                  <c:v>45855</c:v>
                </c:pt>
                <c:pt idx="1443">
                  <c:v>45856</c:v>
                </c:pt>
                <c:pt idx="1444">
                  <c:v>45859</c:v>
                </c:pt>
                <c:pt idx="1445">
                  <c:v>45860</c:v>
                </c:pt>
                <c:pt idx="1446">
                  <c:v>45861</c:v>
                </c:pt>
                <c:pt idx="1447">
                  <c:v>45862</c:v>
                </c:pt>
                <c:pt idx="1448">
                  <c:v>45863</c:v>
                </c:pt>
                <c:pt idx="1449">
                  <c:v>45866</c:v>
                </c:pt>
                <c:pt idx="1450">
                  <c:v>45867</c:v>
                </c:pt>
                <c:pt idx="1451">
                  <c:v>45868</c:v>
                </c:pt>
                <c:pt idx="1452">
                  <c:v>45869</c:v>
                </c:pt>
                <c:pt idx="1453">
                  <c:v>45870</c:v>
                </c:pt>
                <c:pt idx="1454">
                  <c:v>45873</c:v>
                </c:pt>
                <c:pt idx="1455">
                  <c:v>45874</c:v>
                </c:pt>
                <c:pt idx="1456">
                  <c:v>45875</c:v>
                </c:pt>
                <c:pt idx="1457">
                  <c:v>45876</c:v>
                </c:pt>
                <c:pt idx="1458">
                  <c:v>45877</c:v>
                </c:pt>
                <c:pt idx="1459">
                  <c:v>45880</c:v>
                </c:pt>
                <c:pt idx="1460">
                  <c:v>45881</c:v>
                </c:pt>
                <c:pt idx="1461">
                  <c:v>45882</c:v>
                </c:pt>
                <c:pt idx="1462">
                  <c:v>45883</c:v>
                </c:pt>
                <c:pt idx="1463">
                  <c:v>45884</c:v>
                </c:pt>
                <c:pt idx="1464">
                  <c:v>45887</c:v>
                </c:pt>
                <c:pt idx="1465">
                  <c:v>45888</c:v>
                </c:pt>
                <c:pt idx="1466">
                  <c:v>45889</c:v>
                </c:pt>
                <c:pt idx="1467">
                  <c:v>45890</c:v>
                </c:pt>
                <c:pt idx="1468">
                  <c:v>45891</c:v>
                </c:pt>
                <c:pt idx="1469">
                  <c:v>45894</c:v>
                </c:pt>
                <c:pt idx="1470">
                  <c:v>45895</c:v>
                </c:pt>
                <c:pt idx="1471">
                  <c:v>45896</c:v>
                </c:pt>
                <c:pt idx="1472">
                  <c:v>45897</c:v>
                </c:pt>
                <c:pt idx="1473">
                  <c:v>45898</c:v>
                </c:pt>
                <c:pt idx="1474">
                  <c:v>45901</c:v>
                </c:pt>
                <c:pt idx="1475">
                  <c:v>45902</c:v>
                </c:pt>
                <c:pt idx="1476">
                  <c:v>45903</c:v>
                </c:pt>
                <c:pt idx="1477">
                  <c:v>45904</c:v>
                </c:pt>
                <c:pt idx="1478">
                  <c:v>45905</c:v>
                </c:pt>
                <c:pt idx="1479">
                  <c:v>45908</c:v>
                </c:pt>
                <c:pt idx="1480">
                  <c:v>45909</c:v>
                </c:pt>
                <c:pt idx="1481">
                  <c:v>45910</c:v>
                </c:pt>
                <c:pt idx="1482">
                  <c:v>45911</c:v>
                </c:pt>
                <c:pt idx="1483">
                  <c:v>45912</c:v>
                </c:pt>
                <c:pt idx="1484">
                  <c:v>45915</c:v>
                </c:pt>
                <c:pt idx="1485">
                  <c:v>45916</c:v>
                </c:pt>
                <c:pt idx="1486">
                  <c:v>45917</c:v>
                </c:pt>
                <c:pt idx="1487">
                  <c:v>45918</c:v>
                </c:pt>
                <c:pt idx="1488">
                  <c:v>45919</c:v>
                </c:pt>
                <c:pt idx="1489">
                  <c:v>45922</c:v>
                </c:pt>
                <c:pt idx="1490">
                  <c:v>45923</c:v>
                </c:pt>
                <c:pt idx="1491">
                  <c:v>45924</c:v>
                </c:pt>
                <c:pt idx="1492">
                  <c:v>45925</c:v>
                </c:pt>
                <c:pt idx="1493">
                  <c:v>45926</c:v>
                </c:pt>
                <c:pt idx="1494">
                  <c:v>45929</c:v>
                </c:pt>
                <c:pt idx="1495">
                  <c:v>45930</c:v>
                </c:pt>
                <c:pt idx="1496">
                  <c:v>45931</c:v>
                </c:pt>
                <c:pt idx="1497">
                  <c:v>45932</c:v>
                </c:pt>
                <c:pt idx="1498">
                  <c:v>45933</c:v>
                </c:pt>
                <c:pt idx="1499">
                  <c:v>45936</c:v>
                </c:pt>
                <c:pt idx="1500">
                  <c:v>45937</c:v>
                </c:pt>
                <c:pt idx="1501">
                  <c:v>45938</c:v>
                </c:pt>
                <c:pt idx="1502">
                  <c:v>45939</c:v>
                </c:pt>
                <c:pt idx="1503">
                  <c:v>45940</c:v>
                </c:pt>
                <c:pt idx="1504">
                  <c:v>45943</c:v>
                </c:pt>
                <c:pt idx="1505">
                  <c:v>45944</c:v>
                </c:pt>
                <c:pt idx="1506">
                  <c:v>45945</c:v>
                </c:pt>
                <c:pt idx="1507">
                  <c:v>45946</c:v>
                </c:pt>
                <c:pt idx="1508">
                  <c:v>45947</c:v>
                </c:pt>
                <c:pt idx="1509">
                  <c:v>45950</c:v>
                </c:pt>
                <c:pt idx="1510">
                  <c:v>45951</c:v>
                </c:pt>
                <c:pt idx="1511">
                  <c:v>45952</c:v>
                </c:pt>
                <c:pt idx="1512">
                  <c:v>45953</c:v>
                </c:pt>
                <c:pt idx="1513">
                  <c:v>45954</c:v>
                </c:pt>
                <c:pt idx="1514">
                  <c:v>45957</c:v>
                </c:pt>
                <c:pt idx="1515">
                  <c:v>45958</c:v>
                </c:pt>
                <c:pt idx="1516">
                  <c:v>45959</c:v>
                </c:pt>
                <c:pt idx="1517">
                  <c:v>45960</c:v>
                </c:pt>
                <c:pt idx="1518">
                  <c:v>45961</c:v>
                </c:pt>
                <c:pt idx="1519">
                  <c:v>45964</c:v>
                </c:pt>
                <c:pt idx="1520">
                  <c:v>45965</c:v>
                </c:pt>
                <c:pt idx="1521">
                  <c:v>45966</c:v>
                </c:pt>
                <c:pt idx="1522">
                  <c:v>45967</c:v>
                </c:pt>
                <c:pt idx="1523">
                  <c:v>45968</c:v>
                </c:pt>
                <c:pt idx="1524">
                  <c:v>45971</c:v>
                </c:pt>
                <c:pt idx="1525">
                  <c:v>45972</c:v>
                </c:pt>
                <c:pt idx="1526">
                  <c:v>45973</c:v>
                </c:pt>
                <c:pt idx="1527">
                  <c:v>45974</c:v>
                </c:pt>
                <c:pt idx="1528">
                  <c:v>45975</c:v>
                </c:pt>
                <c:pt idx="1529">
                  <c:v>45978</c:v>
                </c:pt>
                <c:pt idx="1530">
                  <c:v>45979</c:v>
                </c:pt>
                <c:pt idx="1531">
                  <c:v>45980</c:v>
                </c:pt>
                <c:pt idx="1532">
                  <c:v>45981</c:v>
                </c:pt>
                <c:pt idx="1533">
                  <c:v>45982</c:v>
                </c:pt>
                <c:pt idx="1534">
                  <c:v>45985</c:v>
                </c:pt>
                <c:pt idx="1535">
                  <c:v>45986</c:v>
                </c:pt>
                <c:pt idx="1536">
                  <c:v>45987</c:v>
                </c:pt>
                <c:pt idx="1537">
                  <c:v>45988</c:v>
                </c:pt>
                <c:pt idx="1538">
                  <c:v>45989</c:v>
                </c:pt>
              </c:numCache>
            </c:numRef>
          </c:cat>
          <c:val>
            <c:numRef>
              <c:f>Yields!$D$8:$D$10000</c:f>
              <c:numCache>
                <c:formatCode>0.00</c:formatCode>
                <c:ptCount val="999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1</c:v>
                </c:pt>
                <c:pt idx="1302">
                  <c:v>1</c:v>
                </c:pt>
                <c:pt idx="1303">
                  <c:v>1</c:v>
                </c:pt>
                <c:pt idx="1304">
                  <c:v>1</c:v>
                </c:pt>
                <c:pt idx="1305">
                  <c:v>1</c:v>
                </c:pt>
                <c:pt idx="1306">
                  <c:v>1</c:v>
                </c:pt>
                <c:pt idx="1307">
                  <c:v>1</c:v>
                </c:pt>
                <c:pt idx="1308">
                  <c:v>1</c:v>
                </c:pt>
                <c:pt idx="1309">
                  <c:v>1</c:v>
                </c:pt>
                <c:pt idx="1310">
                  <c:v>1</c:v>
                </c:pt>
                <c:pt idx="1311">
                  <c:v>1</c:v>
                </c:pt>
                <c:pt idx="1312">
                  <c:v>1</c:v>
                </c:pt>
                <c:pt idx="1313">
                  <c:v>1</c:v>
                </c:pt>
                <c:pt idx="1314">
                  <c:v>1</c:v>
                </c:pt>
                <c:pt idx="1315">
                  <c:v>1</c:v>
                </c:pt>
                <c:pt idx="1316">
                  <c:v>1</c:v>
                </c:pt>
                <c:pt idx="1317">
                  <c:v>1</c:v>
                </c:pt>
                <c:pt idx="1318">
                  <c:v>1</c:v>
                </c:pt>
                <c:pt idx="1319">
                  <c:v>1</c:v>
                </c:pt>
                <c:pt idx="1320">
                  <c:v>1</c:v>
                </c:pt>
                <c:pt idx="1321">
                  <c:v>1</c:v>
                </c:pt>
                <c:pt idx="1322">
                  <c:v>1</c:v>
                </c:pt>
                <c:pt idx="1323">
                  <c:v>1</c:v>
                </c:pt>
                <c:pt idx="1324">
                  <c:v>1</c:v>
                </c:pt>
                <c:pt idx="1325">
                  <c:v>1</c:v>
                </c:pt>
                <c:pt idx="1326">
                  <c:v>1</c:v>
                </c:pt>
                <c:pt idx="1327">
                  <c:v>1</c:v>
                </c:pt>
                <c:pt idx="1328">
                  <c:v>1</c:v>
                </c:pt>
                <c:pt idx="1329">
                  <c:v>1</c:v>
                </c:pt>
                <c:pt idx="1330">
                  <c:v>1</c:v>
                </c:pt>
                <c:pt idx="1331">
                  <c:v>1</c:v>
                </c:pt>
                <c:pt idx="1332">
                  <c:v>1</c:v>
                </c:pt>
                <c:pt idx="1333">
                  <c:v>1</c:v>
                </c:pt>
                <c:pt idx="1334">
                  <c:v>1</c:v>
                </c:pt>
                <c:pt idx="1335">
                  <c:v>1</c:v>
                </c:pt>
                <c:pt idx="1336">
                  <c:v>1</c:v>
                </c:pt>
                <c:pt idx="1337">
                  <c:v>1</c:v>
                </c:pt>
                <c:pt idx="1338">
                  <c:v>1</c:v>
                </c:pt>
                <c:pt idx="1339">
                  <c:v>1</c:v>
                </c:pt>
                <c:pt idx="1340">
                  <c:v>1</c:v>
                </c:pt>
                <c:pt idx="1341">
                  <c:v>1</c:v>
                </c:pt>
                <c:pt idx="1342">
                  <c:v>1</c:v>
                </c:pt>
                <c:pt idx="1343">
                  <c:v>1</c:v>
                </c:pt>
                <c:pt idx="1344">
                  <c:v>1</c:v>
                </c:pt>
                <c:pt idx="1345">
                  <c:v>1</c:v>
                </c:pt>
                <c:pt idx="1346">
                  <c:v>1</c:v>
                </c:pt>
                <c:pt idx="1347">
                  <c:v>1</c:v>
                </c:pt>
                <c:pt idx="1348">
                  <c:v>1</c:v>
                </c:pt>
                <c:pt idx="1349">
                  <c:v>1</c:v>
                </c:pt>
                <c:pt idx="1350">
                  <c:v>1</c:v>
                </c:pt>
                <c:pt idx="1351">
                  <c:v>1</c:v>
                </c:pt>
                <c:pt idx="1352">
                  <c:v>1</c:v>
                </c:pt>
                <c:pt idx="1353">
                  <c:v>1</c:v>
                </c:pt>
                <c:pt idx="1354">
                  <c:v>1</c:v>
                </c:pt>
                <c:pt idx="1355">
                  <c:v>1</c:v>
                </c:pt>
                <c:pt idx="1356">
                  <c:v>1</c:v>
                </c:pt>
                <c:pt idx="1357">
                  <c:v>1</c:v>
                </c:pt>
                <c:pt idx="1358">
                  <c:v>1</c:v>
                </c:pt>
                <c:pt idx="1359">
                  <c:v>1</c:v>
                </c:pt>
                <c:pt idx="1360">
                  <c:v>1</c:v>
                </c:pt>
                <c:pt idx="1361">
                  <c:v>1</c:v>
                </c:pt>
                <c:pt idx="1362">
                  <c:v>1</c:v>
                </c:pt>
                <c:pt idx="1363">
                  <c:v>1</c:v>
                </c:pt>
                <c:pt idx="1364">
                  <c:v>1</c:v>
                </c:pt>
                <c:pt idx="1365">
                  <c:v>1</c:v>
                </c:pt>
                <c:pt idx="1366">
                  <c:v>1</c:v>
                </c:pt>
                <c:pt idx="1367">
                  <c:v>1</c:v>
                </c:pt>
                <c:pt idx="1368">
                  <c:v>1</c:v>
                </c:pt>
                <c:pt idx="1369">
                  <c:v>1</c:v>
                </c:pt>
                <c:pt idx="1370">
                  <c:v>1</c:v>
                </c:pt>
                <c:pt idx="1371">
                  <c:v>1</c:v>
                </c:pt>
                <c:pt idx="1372">
                  <c:v>1</c:v>
                </c:pt>
                <c:pt idx="1373">
                  <c:v>1</c:v>
                </c:pt>
                <c:pt idx="1374">
                  <c:v>1</c:v>
                </c:pt>
                <c:pt idx="1375">
                  <c:v>1</c:v>
                </c:pt>
                <c:pt idx="1376">
                  <c:v>1</c:v>
                </c:pt>
                <c:pt idx="1377">
                  <c:v>1</c:v>
                </c:pt>
                <c:pt idx="1378">
                  <c:v>1</c:v>
                </c:pt>
                <c:pt idx="1379">
                  <c:v>1</c:v>
                </c:pt>
                <c:pt idx="1380">
                  <c:v>1</c:v>
                </c:pt>
                <c:pt idx="1381">
                  <c:v>1</c:v>
                </c:pt>
                <c:pt idx="1382">
                  <c:v>1</c:v>
                </c:pt>
                <c:pt idx="1383">
                  <c:v>1</c:v>
                </c:pt>
                <c:pt idx="1384">
                  <c:v>1</c:v>
                </c:pt>
                <c:pt idx="1385">
                  <c:v>1</c:v>
                </c:pt>
                <c:pt idx="1386">
                  <c:v>1</c:v>
                </c:pt>
                <c:pt idx="1387">
                  <c:v>1</c:v>
                </c:pt>
                <c:pt idx="1388">
                  <c:v>1</c:v>
                </c:pt>
                <c:pt idx="1389">
                  <c:v>1</c:v>
                </c:pt>
                <c:pt idx="1390">
                  <c:v>1</c:v>
                </c:pt>
                <c:pt idx="1391">
                  <c:v>1</c:v>
                </c:pt>
                <c:pt idx="1392">
                  <c:v>1</c:v>
                </c:pt>
                <c:pt idx="1393">
                  <c:v>1</c:v>
                </c:pt>
                <c:pt idx="1394">
                  <c:v>1</c:v>
                </c:pt>
                <c:pt idx="1395">
                  <c:v>1</c:v>
                </c:pt>
                <c:pt idx="1396">
                  <c:v>1</c:v>
                </c:pt>
                <c:pt idx="1397">
                  <c:v>1</c:v>
                </c:pt>
                <c:pt idx="1398">
                  <c:v>1</c:v>
                </c:pt>
                <c:pt idx="1399">
                  <c:v>1</c:v>
                </c:pt>
                <c:pt idx="1400">
                  <c:v>1</c:v>
                </c:pt>
                <c:pt idx="1401">
                  <c:v>1</c:v>
                </c:pt>
                <c:pt idx="1402">
                  <c:v>1</c:v>
                </c:pt>
                <c:pt idx="1403">
                  <c:v>1</c:v>
                </c:pt>
                <c:pt idx="1404">
                  <c:v>1</c:v>
                </c:pt>
                <c:pt idx="1405">
                  <c:v>1</c:v>
                </c:pt>
                <c:pt idx="1406">
                  <c:v>1</c:v>
                </c:pt>
                <c:pt idx="1407">
                  <c:v>1</c:v>
                </c:pt>
                <c:pt idx="1408">
                  <c:v>1</c:v>
                </c:pt>
                <c:pt idx="1409">
                  <c:v>1</c:v>
                </c:pt>
                <c:pt idx="1410">
                  <c:v>1</c:v>
                </c:pt>
                <c:pt idx="1411">
                  <c:v>1</c:v>
                </c:pt>
                <c:pt idx="1412">
                  <c:v>1</c:v>
                </c:pt>
                <c:pt idx="1413">
                  <c:v>1</c:v>
                </c:pt>
                <c:pt idx="1414">
                  <c:v>1</c:v>
                </c:pt>
                <c:pt idx="1415">
                  <c:v>1</c:v>
                </c:pt>
                <c:pt idx="1416">
                  <c:v>1</c:v>
                </c:pt>
                <c:pt idx="1417">
                  <c:v>1</c:v>
                </c:pt>
                <c:pt idx="1418">
                  <c:v>1</c:v>
                </c:pt>
                <c:pt idx="1419">
                  <c:v>1</c:v>
                </c:pt>
                <c:pt idx="1420">
                  <c:v>1</c:v>
                </c:pt>
                <c:pt idx="1421">
                  <c:v>1</c:v>
                </c:pt>
                <c:pt idx="1422">
                  <c:v>1</c:v>
                </c:pt>
                <c:pt idx="1423">
                  <c:v>1</c:v>
                </c:pt>
                <c:pt idx="1424">
                  <c:v>1</c:v>
                </c:pt>
                <c:pt idx="1425">
                  <c:v>1</c:v>
                </c:pt>
                <c:pt idx="1426">
                  <c:v>1</c:v>
                </c:pt>
                <c:pt idx="1427">
                  <c:v>1</c:v>
                </c:pt>
                <c:pt idx="1428">
                  <c:v>1</c:v>
                </c:pt>
                <c:pt idx="1429">
                  <c:v>1</c:v>
                </c:pt>
                <c:pt idx="1430">
                  <c:v>1</c:v>
                </c:pt>
                <c:pt idx="1431">
                  <c:v>1</c:v>
                </c:pt>
                <c:pt idx="1432">
                  <c:v>1</c:v>
                </c:pt>
                <c:pt idx="1433">
                  <c:v>1</c:v>
                </c:pt>
                <c:pt idx="1434">
                  <c:v>1</c:v>
                </c:pt>
                <c:pt idx="1435">
                  <c:v>1</c:v>
                </c:pt>
                <c:pt idx="1436">
                  <c:v>1</c:v>
                </c:pt>
                <c:pt idx="1437">
                  <c:v>1</c:v>
                </c:pt>
                <c:pt idx="1438">
                  <c:v>1</c:v>
                </c:pt>
                <c:pt idx="1439">
                  <c:v>1</c:v>
                </c:pt>
                <c:pt idx="1440">
                  <c:v>1</c:v>
                </c:pt>
                <c:pt idx="1441">
                  <c:v>1</c:v>
                </c:pt>
                <c:pt idx="1442">
                  <c:v>1</c:v>
                </c:pt>
                <c:pt idx="1443">
                  <c:v>1</c:v>
                </c:pt>
                <c:pt idx="1444">
                  <c:v>1</c:v>
                </c:pt>
                <c:pt idx="1445">
                  <c:v>1</c:v>
                </c:pt>
                <c:pt idx="1446">
                  <c:v>1</c:v>
                </c:pt>
                <c:pt idx="1447">
                  <c:v>1</c:v>
                </c:pt>
                <c:pt idx="1448">
                  <c:v>1</c:v>
                </c:pt>
                <c:pt idx="1449">
                  <c:v>1</c:v>
                </c:pt>
                <c:pt idx="1450">
                  <c:v>1</c:v>
                </c:pt>
                <c:pt idx="1451">
                  <c:v>1</c:v>
                </c:pt>
                <c:pt idx="1452">
                  <c:v>1</c:v>
                </c:pt>
                <c:pt idx="1453">
                  <c:v>1</c:v>
                </c:pt>
                <c:pt idx="1454">
                  <c:v>1</c:v>
                </c:pt>
                <c:pt idx="1455">
                  <c:v>1</c:v>
                </c:pt>
                <c:pt idx="1456">
                  <c:v>1</c:v>
                </c:pt>
                <c:pt idx="1457">
                  <c:v>1</c:v>
                </c:pt>
                <c:pt idx="1458">
                  <c:v>1</c:v>
                </c:pt>
                <c:pt idx="1459">
                  <c:v>1</c:v>
                </c:pt>
                <c:pt idx="1460">
                  <c:v>1</c:v>
                </c:pt>
                <c:pt idx="1461">
                  <c:v>1</c:v>
                </c:pt>
                <c:pt idx="1462">
                  <c:v>1</c:v>
                </c:pt>
                <c:pt idx="1463">
                  <c:v>1</c:v>
                </c:pt>
                <c:pt idx="1464">
                  <c:v>1</c:v>
                </c:pt>
                <c:pt idx="1465">
                  <c:v>1</c:v>
                </c:pt>
                <c:pt idx="1466">
                  <c:v>1</c:v>
                </c:pt>
                <c:pt idx="1467">
                  <c:v>1</c:v>
                </c:pt>
                <c:pt idx="1468">
                  <c:v>1</c:v>
                </c:pt>
                <c:pt idx="1469">
                  <c:v>1</c:v>
                </c:pt>
                <c:pt idx="1470">
                  <c:v>1</c:v>
                </c:pt>
                <c:pt idx="1471">
                  <c:v>1</c:v>
                </c:pt>
                <c:pt idx="1472">
                  <c:v>1</c:v>
                </c:pt>
                <c:pt idx="1473">
                  <c:v>1</c:v>
                </c:pt>
                <c:pt idx="1474">
                  <c:v>1</c:v>
                </c:pt>
                <c:pt idx="1475">
                  <c:v>1</c:v>
                </c:pt>
                <c:pt idx="1476">
                  <c:v>1</c:v>
                </c:pt>
                <c:pt idx="1477">
                  <c:v>1</c:v>
                </c:pt>
                <c:pt idx="1478">
                  <c:v>1</c:v>
                </c:pt>
                <c:pt idx="1479">
                  <c:v>1</c:v>
                </c:pt>
                <c:pt idx="1480">
                  <c:v>1</c:v>
                </c:pt>
                <c:pt idx="1481">
                  <c:v>1</c:v>
                </c:pt>
                <c:pt idx="1482">
                  <c:v>1</c:v>
                </c:pt>
                <c:pt idx="1483">
                  <c:v>1</c:v>
                </c:pt>
                <c:pt idx="1484">
                  <c:v>1</c:v>
                </c:pt>
                <c:pt idx="1485">
                  <c:v>1</c:v>
                </c:pt>
                <c:pt idx="1486">
                  <c:v>1</c:v>
                </c:pt>
                <c:pt idx="1487">
                  <c:v>1</c:v>
                </c:pt>
                <c:pt idx="1488">
                  <c:v>1</c:v>
                </c:pt>
                <c:pt idx="1489">
                  <c:v>1</c:v>
                </c:pt>
                <c:pt idx="1490">
                  <c:v>1</c:v>
                </c:pt>
                <c:pt idx="1491">
                  <c:v>1</c:v>
                </c:pt>
                <c:pt idx="1492">
                  <c:v>1</c:v>
                </c:pt>
                <c:pt idx="1493">
                  <c:v>1</c:v>
                </c:pt>
                <c:pt idx="1494">
                  <c:v>1</c:v>
                </c:pt>
                <c:pt idx="1495">
                  <c:v>1</c:v>
                </c:pt>
                <c:pt idx="1496">
                  <c:v>1</c:v>
                </c:pt>
                <c:pt idx="1497">
                  <c:v>1</c:v>
                </c:pt>
                <c:pt idx="1498">
                  <c:v>1</c:v>
                </c:pt>
                <c:pt idx="1499">
                  <c:v>1</c:v>
                </c:pt>
                <c:pt idx="1500">
                  <c:v>1</c:v>
                </c:pt>
                <c:pt idx="1501">
                  <c:v>1</c:v>
                </c:pt>
                <c:pt idx="1502">
                  <c:v>1</c:v>
                </c:pt>
                <c:pt idx="1503">
                  <c:v>1</c:v>
                </c:pt>
                <c:pt idx="1504">
                  <c:v>1</c:v>
                </c:pt>
                <c:pt idx="1505">
                  <c:v>1</c:v>
                </c:pt>
                <c:pt idx="1506">
                  <c:v>1</c:v>
                </c:pt>
                <c:pt idx="1507">
                  <c:v>1</c:v>
                </c:pt>
                <c:pt idx="1508">
                  <c:v>1</c:v>
                </c:pt>
                <c:pt idx="1509">
                  <c:v>1</c:v>
                </c:pt>
                <c:pt idx="1510">
                  <c:v>1</c:v>
                </c:pt>
                <c:pt idx="1511">
                  <c:v>1</c:v>
                </c:pt>
                <c:pt idx="1512">
                  <c:v>1</c:v>
                </c:pt>
                <c:pt idx="1513">
                  <c:v>1</c:v>
                </c:pt>
                <c:pt idx="1514">
                  <c:v>1</c:v>
                </c:pt>
                <c:pt idx="1515">
                  <c:v>1</c:v>
                </c:pt>
                <c:pt idx="1516">
                  <c:v>1</c:v>
                </c:pt>
                <c:pt idx="1517">
                  <c:v>1</c:v>
                </c:pt>
                <c:pt idx="1518">
                  <c:v>1</c:v>
                </c:pt>
                <c:pt idx="1519">
                  <c:v>1</c:v>
                </c:pt>
                <c:pt idx="1520">
                  <c:v>1</c:v>
                </c:pt>
                <c:pt idx="1521">
                  <c:v>1</c:v>
                </c:pt>
                <c:pt idx="1522">
                  <c:v>1</c:v>
                </c:pt>
                <c:pt idx="1523">
                  <c:v>1</c:v>
                </c:pt>
                <c:pt idx="1524">
                  <c:v>1</c:v>
                </c:pt>
                <c:pt idx="1525">
                  <c:v>1</c:v>
                </c:pt>
                <c:pt idx="1526">
                  <c:v>1</c:v>
                </c:pt>
                <c:pt idx="1527">
                  <c:v>1</c:v>
                </c:pt>
                <c:pt idx="1528">
                  <c:v>1</c:v>
                </c:pt>
                <c:pt idx="1529">
                  <c:v>1</c:v>
                </c:pt>
                <c:pt idx="1530">
                  <c:v>1</c:v>
                </c:pt>
                <c:pt idx="1531">
                  <c:v>1</c:v>
                </c:pt>
                <c:pt idx="1532">
                  <c:v>1</c:v>
                </c:pt>
                <c:pt idx="1533">
                  <c:v>1</c:v>
                </c:pt>
                <c:pt idx="1534">
                  <c:v>1</c:v>
                </c:pt>
                <c:pt idx="1535">
                  <c:v>1</c:v>
                </c:pt>
                <c:pt idx="1536">
                  <c:v>1</c:v>
                </c:pt>
                <c:pt idx="1537">
                  <c:v>1</c:v>
                </c:pt>
                <c:pt idx="1538">
                  <c:v>1</c:v>
                </c:pt>
              </c:numCache>
            </c:numRef>
          </c:val>
          <c:extLst>
            <c:ext xmlns:c16="http://schemas.microsoft.com/office/drawing/2014/chart" uri="{C3380CC4-5D6E-409C-BE32-E72D297353CC}">
              <c16:uniqueId val="{00000000-9A06-47C4-8258-A4F779D138F9}"/>
            </c:ext>
          </c:extLst>
        </c:ser>
        <c:dLbls>
          <c:showLegendKey val="0"/>
          <c:showVal val="1"/>
          <c:showCatName val="0"/>
          <c:showSerName val="0"/>
          <c:showPercent val="0"/>
          <c:showBubbleSize val="0"/>
        </c:dLbls>
        <c:axId val="2092123392"/>
        <c:axId val="346975456"/>
      </c:areaChart>
      <c:lineChart>
        <c:grouping val="standard"/>
        <c:varyColors val="0"/>
        <c:ser>
          <c:idx val="1"/>
          <c:order val="0"/>
          <c:tx>
            <c:strRef>
              <c:f>Yields!$B$6</c:f>
              <c:strCache>
                <c:ptCount val="1"/>
                <c:pt idx="0">
                  <c:v>Canada 10-Year Bond Yield</c:v>
                </c:pt>
              </c:strCache>
            </c:strRef>
          </c:tx>
          <c:spPr>
            <a:ln w="28575" cap="rnd">
              <a:solidFill>
                <a:schemeClr val="accent1"/>
              </a:solidFill>
              <a:round/>
            </a:ln>
            <a:effectLst/>
          </c:spPr>
          <c:marker>
            <c:symbol val="none"/>
          </c:marker>
          <c:dLbls>
            <c:dLbl>
              <c:idx val="0"/>
              <c:tx>
                <c:rich>
                  <a:bodyPr/>
                  <a:lstStyle/>
                  <a:p>
                    <a:fld id="{5AF294F7-A689-4152-9187-38E236B6B2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9A06-47C4-8258-A4F779D138F9}"/>
                </c:ext>
              </c:extLst>
            </c:dLbl>
            <c:dLbl>
              <c:idx val="1"/>
              <c:tx>
                <c:rich>
                  <a:bodyPr/>
                  <a:lstStyle/>
                  <a:p>
                    <a:fld id="{6C23ED8A-7086-4B94-AF0C-0379004000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2-9A06-47C4-8258-A4F779D138F9}"/>
                </c:ext>
              </c:extLst>
            </c:dLbl>
            <c:dLbl>
              <c:idx val="2"/>
              <c:tx>
                <c:rich>
                  <a:bodyPr/>
                  <a:lstStyle/>
                  <a:p>
                    <a:fld id="{955E9BC5-7917-4155-8093-E8AE1A26E6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3-9A06-47C4-8258-A4F779D138F9}"/>
                </c:ext>
              </c:extLst>
            </c:dLbl>
            <c:dLbl>
              <c:idx val="3"/>
              <c:tx>
                <c:rich>
                  <a:bodyPr/>
                  <a:lstStyle/>
                  <a:p>
                    <a:fld id="{FE8616F7-CFB6-40EC-82B4-2462499748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9A06-47C4-8258-A4F779D138F9}"/>
                </c:ext>
              </c:extLst>
            </c:dLbl>
            <c:dLbl>
              <c:idx val="4"/>
              <c:tx>
                <c:rich>
                  <a:bodyPr/>
                  <a:lstStyle/>
                  <a:p>
                    <a:fld id="{93980121-CC3B-43D6-9977-B17CE529D2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5-9A06-47C4-8258-A4F779D138F9}"/>
                </c:ext>
              </c:extLst>
            </c:dLbl>
            <c:dLbl>
              <c:idx val="5"/>
              <c:tx>
                <c:rich>
                  <a:bodyPr/>
                  <a:lstStyle/>
                  <a:p>
                    <a:fld id="{9B5876EC-A73E-49EE-9C73-81F4DAF241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6-9A06-47C4-8258-A4F779D138F9}"/>
                </c:ext>
              </c:extLst>
            </c:dLbl>
            <c:dLbl>
              <c:idx val="6"/>
              <c:tx>
                <c:rich>
                  <a:bodyPr/>
                  <a:lstStyle/>
                  <a:p>
                    <a:fld id="{EFB3D891-4639-477A-8625-57BA9BCBFC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7-9A06-47C4-8258-A4F779D138F9}"/>
                </c:ext>
              </c:extLst>
            </c:dLbl>
            <c:dLbl>
              <c:idx val="7"/>
              <c:tx>
                <c:rich>
                  <a:bodyPr/>
                  <a:lstStyle/>
                  <a:p>
                    <a:fld id="{41917195-ADD1-4DC1-AA00-D1448378D3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9A06-47C4-8258-A4F779D138F9}"/>
                </c:ext>
              </c:extLst>
            </c:dLbl>
            <c:dLbl>
              <c:idx val="8"/>
              <c:tx>
                <c:rich>
                  <a:bodyPr/>
                  <a:lstStyle/>
                  <a:p>
                    <a:fld id="{B8C4F9C4-B881-4EA0-BB56-E7F0EE8181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9-9A06-47C4-8258-A4F779D138F9}"/>
                </c:ext>
              </c:extLst>
            </c:dLbl>
            <c:dLbl>
              <c:idx val="9"/>
              <c:tx>
                <c:rich>
                  <a:bodyPr/>
                  <a:lstStyle/>
                  <a:p>
                    <a:fld id="{EE263AC3-FA09-4175-897C-DE12630580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A-9A06-47C4-8258-A4F779D138F9}"/>
                </c:ext>
              </c:extLst>
            </c:dLbl>
            <c:dLbl>
              <c:idx val="10"/>
              <c:tx>
                <c:rich>
                  <a:bodyPr/>
                  <a:lstStyle/>
                  <a:p>
                    <a:fld id="{2B69C965-116B-446F-B200-2C8E370B70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B-9A06-47C4-8258-A4F779D138F9}"/>
                </c:ext>
              </c:extLst>
            </c:dLbl>
            <c:dLbl>
              <c:idx val="11"/>
              <c:tx>
                <c:rich>
                  <a:bodyPr/>
                  <a:lstStyle/>
                  <a:p>
                    <a:fld id="{0AC23172-4871-478D-9C10-8308E02B32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C-9A06-47C4-8258-A4F779D138F9}"/>
                </c:ext>
              </c:extLst>
            </c:dLbl>
            <c:dLbl>
              <c:idx val="12"/>
              <c:tx>
                <c:rich>
                  <a:bodyPr/>
                  <a:lstStyle/>
                  <a:p>
                    <a:fld id="{DA8C4298-4E38-47AD-958D-3B28D8EE3C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D-9A06-47C4-8258-A4F779D138F9}"/>
                </c:ext>
              </c:extLst>
            </c:dLbl>
            <c:dLbl>
              <c:idx val="13"/>
              <c:tx>
                <c:rich>
                  <a:bodyPr/>
                  <a:lstStyle/>
                  <a:p>
                    <a:fld id="{C4608AAF-E92B-4760-A5BA-1EE95F7246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E-9A06-47C4-8258-A4F779D138F9}"/>
                </c:ext>
              </c:extLst>
            </c:dLbl>
            <c:dLbl>
              <c:idx val="14"/>
              <c:tx>
                <c:rich>
                  <a:bodyPr/>
                  <a:lstStyle/>
                  <a:p>
                    <a:fld id="{AEDA1DD1-117A-4FCE-9864-CFD2584130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F-9A06-47C4-8258-A4F779D138F9}"/>
                </c:ext>
              </c:extLst>
            </c:dLbl>
            <c:dLbl>
              <c:idx val="15"/>
              <c:tx>
                <c:rich>
                  <a:bodyPr/>
                  <a:lstStyle/>
                  <a:p>
                    <a:fld id="{D5261F5E-D746-4CB7-9AD6-937AFDC02E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0-9A06-47C4-8258-A4F779D138F9}"/>
                </c:ext>
              </c:extLst>
            </c:dLbl>
            <c:dLbl>
              <c:idx val="16"/>
              <c:tx>
                <c:rich>
                  <a:bodyPr/>
                  <a:lstStyle/>
                  <a:p>
                    <a:fld id="{D8CD596E-6312-422E-9BF6-DC7C1C4648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1-9A06-47C4-8258-A4F779D138F9}"/>
                </c:ext>
              </c:extLst>
            </c:dLbl>
            <c:dLbl>
              <c:idx val="17"/>
              <c:tx>
                <c:rich>
                  <a:bodyPr/>
                  <a:lstStyle/>
                  <a:p>
                    <a:fld id="{D48375AF-5354-4E0A-86D4-290A16743F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2-9A06-47C4-8258-A4F779D138F9}"/>
                </c:ext>
              </c:extLst>
            </c:dLbl>
            <c:dLbl>
              <c:idx val="18"/>
              <c:tx>
                <c:rich>
                  <a:bodyPr/>
                  <a:lstStyle/>
                  <a:p>
                    <a:fld id="{FB1B48D7-BE85-4A42-AB88-C5F0B40E65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3-9A06-47C4-8258-A4F779D138F9}"/>
                </c:ext>
              </c:extLst>
            </c:dLbl>
            <c:dLbl>
              <c:idx val="19"/>
              <c:tx>
                <c:rich>
                  <a:bodyPr/>
                  <a:lstStyle/>
                  <a:p>
                    <a:fld id="{0F6E5A41-54C5-4383-923F-E69DD06AF2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4-9A06-47C4-8258-A4F779D138F9}"/>
                </c:ext>
              </c:extLst>
            </c:dLbl>
            <c:dLbl>
              <c:idx val="20"/>
              <c:tx>
                <c:rich>
                  <a:bodyPr/>
                  <a:lstStyle/>
                  <a:p>
                    <a:fld id="{EB1F5877-7625-4F40-9E67-5EE5293EE9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5-9A06-47C4-8258-A4F779D138F9}"/>
                </c:ext>
              </c:extLst>
            </c:dLbl>
            <c:dLbl>
              <c:idx val="21"/>
              <c:tx>
                <c:rich>
                  <a:bodyPr/>
                  <a:lstStyle/>
                  <a:p>
                    <a:fld id="{9D49400C-67C0-411F-976E-FFB6435B59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6-9A06-47C4-8258-A4F779D138F9}"/>
                </c:ext>
              </c:extLst>
            </c:dLbl>
            <c:dLbl>
              <c:idx val="22"/>
              <c:tx>
                <c:rich>
                  <a:bodyPr/>
                  <a:lstStyle/>
                  <a:p>
                    <a:fld id="{7AD6D815-09C0-4E8B-90E0-6B2075C70A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7-9A06-47C4-8258-A4F779D138F9}"/>
                </c:ext>
              </c:extLst>
            </c:dLbl>
            <c:dLbl>
              <c:idx val="23"/>
              <c:tx>
                <c:rich>
                  <a:bodyPr/>
                  <a:lstStyle/>
                  <a:p>
                    <a:fld id="{0B28ED93-629F-4798-A489-4E823ABAB1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8-9A06-47C4-8258-A4F779D138F9}"/>
                </c:ext>
              </c:extLst>
            </c:dLbl>
            <c:dLbl>
              <c:idx val="24"/>
              <c:tx>
                <c:rich>
                  <a:bodyPr/>
                  <a:lstStyle/>
                  <a:p>
                    <a:fld id="{06D66F8B-33B5-4F49-A736-230C00E306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9-9A06-47C4-8258-A4F779D138F9}"/>
                </c:ext>
              </c:extLst>
            </c:dLbl>
            <c:dLbl>
              <c:idx val="25"/>
              <c:tx>
                <c:rich>
                  <a:bodyPr/>
                  <a:lstStyle/>
                  <a:p>
                    <a:fld id="{C22E0E57-3041-4464-BECE-02D7BD2A8E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A-9A06-47C4-8258-A4F779D138F9}"/>
                </c:ext>
              </c:extLst>
            </c:dLbl>
            <c:dLbl>
              <c:idx val="26"/>
              <c:tx>
                <c:rich>
                  <a:bodyPr/>
                  <a:lstStyle/>
                  <a:p>
                    <a:fld id="{FA4BAEA7-D8BB-4E25-9929-2B6D85AE98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B-9A06-47C4-8258-A4F779D138F9}"/>
                </c:ext>
              </c:extLst>
            </c:dLbl>
            <c:dLbl>
              <c:idx val="27"/>
              <c:tx>
                <c:rich>
                  <a:bodyPr/>
                  <a:lstStyle/>
                  <a:p>
                    <a:fld id="{313A39A5-BA85-4EFC-97EA-EACCF18372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C-9A06-47C4-8258-A4F779D138F9}"/>
                </c:ext>
              </c:extLst>
            </c:dLbl>
            <c:dLbl>
              <c:idx val="28"/>
              <c:tx>
                <c:rich>
                  <a:bodyPr/>
                  <a:lstStyle/>
                  <a:p>
                    <a:fld id="{74A27EC8-94CC-4520-9494-4E482CA60C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D-9A06-47C4-8258-A4F779D138F9}"/>
                </c:ext>
              </c:extLst>
            </c:dLbl>
            <c:dLbl>
              <c:idx val="29"/>
              <c:tx>
                <c:rich>
                  <a:bodyPr/>
                  <a:lstStyle/>
                  <a:p>
                    <a:fld id="{A3955CB6-BFE7-42C4-A878-855A1FE0AF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E-9A06-47C4-8258-A4F779D138F9}"/>
                </c:ext>
              </c:extLst>
            </c:dLbl>
            <c:dLbl>
              <c:idx val="30"/>
              <c:tx>
                <c:rich>
                  <a:bodyPr/>
                  <a:lstStyle/>
                  <a:p>
                    <a:fld id="{6E2BD18F-C55B-4CFD-9AF0-1D70A6B73A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F-9A06-47C4-8258-A4F779D138F9}"/>
                </c:ext>
              </c:extLst>
            </c:dLbl>
            <c:dLbl>
              <c:idx val="31"/>
              <c:tx>
                <c:rich>
                  <a:bodyPr/>
                  <a:lstStyle/>
                  <a:p>
                    <a:fld id="{1E40EB71-424A-4903-8AD5-59E5EF9A09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0-9A06-47C4-8258-A4F779D138F9}"/>
                </c:ext>
              </c:extLst>
            </c:dLbl>
            <c:dLbl>
              <c:idx val="32"/>
              <c:tx>
                <c:rich>
                  <a:bodyPr/>
                  <a:lstStyle/>
                  <a:p>
                    <a:fld id="{2050D4D2-E1F7-4B10-A95C-11548E2439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1-9A06-47C4-8258-A4F779D138F9}"/>
                </c:ext>
              </c:extLst>
            </c:dLbl>
            <c:dLbl>
              <c:idx val="33"/>
              <c:tx>
                <c:rich>
                  <a:bodyPr/>
                  <a:lstStyle/>
                  <a:p>
                    <a:fld id="{72565E6B-4A2F-4002-8FE9-61016C9F14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2-9A06-47C4-8258-A4F779D138F9}"/>
                </c:ext>
              </c:extLst>
            </c:dLbl>
            <c:dLbl>
              <c:idx val="34"/>
              <c:tx>
                <c:rich>
                  <a:bodyPr/>
                  <a:lstStyle/>
                  <a:p>
                    <a:fld id="{A3977F65-AFC6-48D9-A630-0218A57261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3-9A06-47C4-8258-A4F779D138F9}"/>
                </c:ext>
              </c:extLst>
            </c:dLbl>
            <c:dLbl>
              <c:idx val="35"/>
              <c:tx>
                <c:rich>
                  <a:bodyPr/>
                  <a:lstStyle/>
                  <a:p>
                    <a:fld id="{60BC1C18-77D8-4033-A99B-0F98A91E5D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4-9A06-47C4-8258-A4F779D138F9}"/>
                </c:ext>
              </c:extLst>
            </c:dLbl>
            <c:dLbl>
              <c:idx val="36"/>
              <c:tx>
                <c:rich>
                  <a:bodyPr/>
                  <a:lstStyle/>
                  <a:p>
                    <a:fld id="{87A641F6-AF8A-4823-806E-C6C50F25FF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5-9A06-47C4-8258-A4F779D138F9}"/>
                </c:ext>
              </c:extLst>
            </c:dLbl>
            <c:dLbl>
              <c:idx val="37"/>
              <c:tx>
                <c:rich>
                  <a:bodyPr/>
                  <a:lstStyle/>
                  <a:p>
                    <a:fld id="{128029A1-9889-4AB2-9B3F-FA83AB7D82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6-9A06-47C4-8258-A4F779D138F9}"/>
                </c:ext>
              </c:extLst>
            </c:dLbl>
            <c:dLbl>
              <c:idx val="38"/>
              <c:tx>
                <c:rich>
                  <a:bodyPr/>
                  <a:lstStyle/>
                  <a:p>
                    <a:fld id="{E050F1DC-A78F-4205-829E-BA355FD987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7-9A06-47C4-8258-A4F779D138F9}"/>
                </c:ext>
              </c:extLst>
            </c:dLbl>
            <c:dLbl>
              <c:idx val="39"/>
              <c:tx>
                <c:rich>
                  <a:bodyPr/>
                  <a:lstStyle/>
                  <a:p>
                    <a:fld id="{4FEE1085-9E76-44FE-BD07-7FAA055FCD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8-9A06-47C4-8258-A4F779D138F9}"/>
                </c:ext>
              </c:extLst>
            </c:dLbl>
            <c:dLbl>
              <c:idx val="40"/>
              <c:tx>
                <c:rich>
                  <a:bodyPr/>
                  <a:lstStyle/>
                  <a:p>
                    <a:fld id="{2AC2C643-65D8-4C98-BDC0-DD21F9D9DE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9-9A06-47C4-8258-A4F779D138F9}"/>
                </c:ext>
              </c:extLst>
            </c:dLbl>
            <c:dLbl>
              <c:idx val="41"/>
              <c:tx>
                <c:rich>
                  <a:bodyPr/>
                  <a:lstStyle/>
                  <a:p>
                    <a:fld id="{DE2C156C-32AC-47AB-83C2-3F173EFC3E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A-9A06-47C4-8258-A4F779D138F9}"/>
                </c:ext>
              </c:extLst>
            </c:dLbl>
            <c:dLbl>
              <c:idx val="42"/>
              <c:tx>
                <c:rich>
                  <a:bodyPr/>
                  <a:lstStyle/>
                  <a:p>
                    <a:fld id="{C4C16CC9-9728-46D2-B393-75FBE2392C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B-9A06-47C4-8258-A4F779D138F9}"/>
                </c:ext>
              </c:extLst>
            </c:dLbl>
            <c:dLbl>
              <c:idx val="43"/>
              <c:tx>
                <c:rich>
                  <a:bodyPr/>
                  <a:lstStyle/>
                  <a:p>
                    <a:fld id="{99FD4B72-73DC-43EC-B77E-E119286462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C-9A06-47C4-8258-A4F779D138F9}"/>
                </c:ext>
              </c:extLst>
            </c:dLbl>
            <c:dLbl>
              <c:idx val="44"/>
              <c:tx>
                <c:rich>
                  <a:bodyPr/>
                  <a:lstStyle/>
                  <a:p>
                    <a:fld id="{9CF97C6D-DE0B-4D48-B784-40C3813F5C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D-9A06-47C4-8258-A4F779D138F9}"/>
                </c:ext>
              </c:extLst>
            </c:dLbl>
            <c:dLbl>
              <c:idx val="45"/>
              <c:tx>
                <c:rich>
                  <a:bodyPr/>
                  <a:lstStyle/>
                  <a:p>
                    <a:fld id="{B838F31A-AEAE-4F27-A7F7-2A06190E4A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E-9A06-47C4-8258-A4F779D138F9}"/>
                </c:ext>
              </c:extLst>
            </c:dLbl>
            <c:dLbl>
              <c:idx val="46"/>
              <c:tx>
                <c:rich>
                  <a:bodyPr/>
                  <a:lstStyle/>
                  <a:p>
                    <a:fld id="{DDCF05AC-8FAA-45D0-82DF-B13BE698E2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F-9A06-47C4-8258-A4F779D138F9}"/>
                </c:ext>
              </c:extLst>
            </c:dLbl>
            <c:dLbl>
              <c:idx val="47"/>
              <c:tx>
                <c:rich>
                  <a:bodyPr/>
                  <a:lstStyle/>
                  <a:p>
                    <a:fld id="{C3F368A0-BEF3-49D3-892F-F9AE0AC66B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0-9A06-47C4-8258-A4F779D138F9}"/>
                </c:ext>
              </c:extLst>
            </c:dLbl>
            <c:dLbl>
              <c:idx val="48"/>
              <c:tx>
                <c:rich>
                  <a:bodyPr/>
                  <a:lstStyle/>
                  <a:p>
                    <a:fld id="{CD00CA17-B1B9-4099-B557-1AB391456D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1-9A06-47C4-8258-A4F779D138F9}"/>
                </c:ext>
              </c:extLst>
            </c:dLbl>
            <c:dLbl>
              <c:idx val="49"/>
              <c:tx>
                <c:rich>
                  <a:bodyPr/>
                  <a:lstStyle/>
                  <a:p>
                    <a:fld id="{E673D1B6-7940-4485-ABFE-FA9C854F94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2-9A06-47C4-8258-A4F779D138F9}"/>
                </c:ext>
              </c:extLst>
            </c:dLbl>
            <c:dLbl>
              <c:idx val="50"/>
              <c:tx>
                <c:rich>
                  <a:bodyPr/>
                  <a:lstStyle/>
                  <a:p>
                    <a:fld id="{604F0D85-5582-4259-8933-34C61CCEFC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3-9A06-47C4-8258-A4F779D138F9}"/>
                </c:ext>
              </c:extLst>
            </c:dLbl>
            <c:dLbl>
              <c:idx val="51"/>
              <c:tx>
                <c:rich>
                  <a:bodyPr/>
                  <a:lstStyle/>
                  <a:p>
                    <a:fld id="{5EBBB9BC-2672-4A2A-B2A3-2A472485E3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4-9A06-47C4-8258-A4F779D138F9}"/>
                </c:ext>
              </c:extLst>
            </c:dLbl>
            <c:dLbl>
              <c:idx val="52"/>
              <c:tx>
                <c:rich>
                  <a:bodyPr/>
                  <a:lstStyle/>
                  <a:p>
                    <a:fld id="{FC36B12F-3837-475F-8555-3269E6074E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5-9A06-47C4-8258-A4F779D138F9}"/>
                </c:ext>
              </c:extLst>
            </c:dLbl>
            <c:dLbl>
              <c:idx val="53"/>
              <c:tx>
                <c:rich>
                  <a:bodyPr/>
                  <a:lstStyle/>
                  <a:p>
                    <a:fld id="{BFD1E1C5-91EF-4AFB-9386-F765E54776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6-9A06-47C4-8258-A4F779D138F9}"/>
                </c:ext>
              </c:extLst>
            </c:dLbl>
            <c:dLbl>
              <c:idx val="54"/>
              <c:tx>
                <c:rich>
                  <a:bodyPr/>
                  <a:lstStyle/>
                  <a:p>
                    <a:fld id="{62F8739B-8A8C-4EEC-B927-CFC676FEE8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7-9A06-47C4-8258-A4F779D138F9}"/>
                </c:ext>
              </c:extLst>
            </c:dLbl>
            <c:dLbl>
              <c:idx val="55"/>
              <c:tx>
                <c:rich>
                  <a:bodyPr/>
                  <a:lstStyle/>
                  <a:p>
                    <a:fld id="{BFFE9BCE-304A-4395-A177-EE2CF7BFBC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8-9A06-47C4-8258-A4F779D138F9}"/>
                </c:ext>
              </c:extLst>
            </c:dLbl>
            <c:dLbl>
              <c:idx val="56"/>
              <c:tx>
                <c:rich>
                  <a:bodyPr/>
                  <a:lstStyle/>
                  <a:p>
                    <a:fld id="{4FE02B4E-6F0B-4984-A8A9-E7FFE4E6B0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9-9A06-47C4-8258-A4F779D138F9}"/>
                </c:ext>
              </c:extLst>
            </c:dLbl>
            <c:dLbl>
              <c:idx val="57"/>
              <c:tx>
                <c:rich>
                  <a:bodyPr/>
                  <a:lstStyle/>
                  <a:p>
                    <a:fld id="{98E4C681-6A29-494A-A13A-585B7C9FEB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A-9A06-47C4-8258-A4F779D138F9}"/>
                </c:ext>
              </c:extLst>
            </c:dLbl>
            <c:dLbl>
              <c:idx val="58"/>
              <c:tx>
                <c:rich>
                  <a:bodyPr/>
                  <a:lstStyle/>
                  <a:p>
                    <a:fld id="{A555E617-FCBD-4E8A-A807-05F910F76B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B-9A06-47C4-8258-A4F779D138F9}"/>
                </c:ext>
              </c:extLst>
            </c:dLbl>
            <c:dLbl>
              <c:idx val="59"/>
              <c:tx>
                <c:rich>
                  <a:bodyPr/>
                  <a:lstStyle/>
                  <a:p>
                    <a:fld id="{5A9CB9DB-8CA2-4AC6-B405-1E177264DD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C-9A06-47C4-8258-A4F779D138F9}"/>
                </c:ext>
              </c:extLst>
            </c:dLbl>
            <c:dLbl>
              <c:idx val="60"/>
              <c:tx>
                <c:rich>
                  <a:bodyPr/>
                  <a:lstStyle/>
                  <a:p>
                    <a:fld id="{0FC5D88F-8B4B-426D-B9EE-A515093BD6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D-9A06-47C4-8258-A4F779D138F9}"/>
                </c:ext>
              </c:extLst>
            </c:dLbl>
            <c:dLbl>
              <c:idx val="61"/>
              <c:tx>
                <c:rich>
                  <a:bodyPr/>
                  <a:lstStyle/>
                  <a:p>
                    <a:fld id="{6D4AC131-EE15-43A3-93FC-4B2DDA6547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E-9A06-47C4-8258-A4F779D138F9}"/>
                </c:ext>
              </c:extLst>
            </c:dLbl>
            <c:dLbl>
              <c:idx val="62"/>
              <c:tx>
                <c:rich>
                  <a:bodyPr/>
                  <a:lstStyle/>
                  <a:p>
                    <a:fld id="{67B553B3-509D-46CB-8F35-FBD4A7AAA9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3F-9A06-47C4-8258-A4F779D138F9}"/>
                </c:ext>
              </c:extLst>
            </c:dLbl>
            <c:dLbl>
              <c:idx val="63"/>
              <c:tx>
                <c:rich>
                  <a:bodyPr/>
                  <a:lstStyle/>
                  <a:p>
                    <a:fld id="{1340D075-14B6-4E4B-B4A9-E515B616F0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0-9A06-47C4-8258-A4F779D138F9}"/>
                </c:ext>
              </c:extLst>
            </c:dLbl>
            <c:dLbl>
              <c:idx val="64"/>
              <c:tx>
                <c:rich>
                  <a:bodyPr/>
                  <a:lstStyle/>
                  <a:p>
                    <a:fld id="{7AD793ED-F813-4D0B-BA24-A093E532AB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1-9A06-47C4-8258-A4F779D138F9}"/>
                </c:ext>
              </c:extLst>
            </c:dLbl>
            <c:dLbl>
              <c:idx val="65"/>
              <c:tx>
                <c:rich>
                  <a:bodyPr/>
                  <a:lstStyle/>
                  <a:p>
                    <a:fld id="{4F9EB5C8-7733-404E-9E9B-72DB682CED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2-9A06-47C4-8258-A4F779D138F9}"/>
                </c:ext>
              </c:extLst>
            </c:dLbl>
            <c:dLbl>
              <c:idx val="66"/>
              <c:tx>
                <c:rich>
                  <a:bodyPr/>
                  <a:lstStyle/>
                  <a:p>
                    <a:fld id="{D1E98092-D3DA-488B-B7D7-35EA8EFEB8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3-9A06-47C4-8258-A4F779D138F9}"/>
                </c:ext>
              </c:extLst>
            </c:dLbl>
            <c:dLbl>
              <c:idx val="67"/>
              <c:tx>
                <c:rich>
                  <a:bodyPr/>
                  <a:lstStyle/>
                  <a:p>
                    <a:fld id="{A1E9F49F-59B6-43FE-889D-2E828C75B1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4-9A06-47C4-8258-A4F779D138F9}"/>
                </c:ext>
              </c:extLst>
            </c:dLbl>
            <c:dLbl>
              <c:idx val="68"/>
              <c:tx>
                <c:rich>
                  <a:bodyPr/>
                  <a:lstStyle/>
                  <a:p>
                    <a:fld id="{52AA20E7-54C0-43C1-ABA6-834AFF1D9A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5-9A06-47C4-8258-A4F779D138F9}"/>
                </c:ext>
              </c:extLst>
            </c:dLbl>
            <c:dLbl>
              <c:idx val="69"/>
              <c:tx>
                <c:rich>
                  <a:bodyPr/>
                  <a:lstStyle/>
                  <a:p>
                    <a:fld id="{E8E910CC-B341-407B-9B5E-1E50CC3CF5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6-9A06-47C4-8258-A4F779D138F9}"/>
                </c:ext>
              </c:extLst>
            </c:dLbl>
            <c:dLbl>
              <c:idx val="70"/>
              <c:tx>
                <c:rich>
                  <a:bodyPr/>
                  <a:lstStyle/>
                  <a:p>
                    <a:fld id="{CCF8E7DB-888D-406E-8BF3-9A1F3C5656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7-9A06-47C4-8258-A4F779D138F9}"/>
                </c:ext>
              </c:extLst>
            </c:dLbl>
            <c:dLbl>
              <c:idx val="71"/>
              <c:tx>
                <c:rich>
                  <a:bodyPr/>
                  <a:lstStyle/>
                  <a:p>
                    <a:fld id="{FA42CFE6-6A6E-4D13-BBA7-FDD002BCC4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8-9A06-47C4-8258-A4F779D138F9}"/>
                </c:ext>
              </c:extLst>
            </c:dLbl>
            <c:dLbl>
              <c:idx val="72"/>
              <c:tx>
                <c:rich>
                  <a:bodyPr/>
                  <a:lstStyle/>
                  <a:p>
                    <a:fld id="{60608842-F39E-4A96-BD9E-42DFC977EB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9-9A06-47C4-8258-A4F779D138F9}"/>
                </c:ext>
              </c:extLst>
            </c:dLbl>
            <c:dLbl>
              <c:idx val="73"/>
              <c:tx>
                <c:rich>
                  <a:bodyPr/>
                  <a:lstStyle/>
                  <a:p>
                    <a:fld id="{8249D0AC-DCEB-4E57-B2CB-5B485CB2EB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A-9A06-47C4-8258-A4F779D138F9}"/>
                </c:ext>
              </c:extLst>
            </c:dLbl>
            <c:dLbl>
              <c:idx val="74"/>
              <c:tx>
                <c:rich>
                  <a:bodyPr/>
                  <a:lstStyle/>
                  <a:p>
                    <a:fld id="{5A14613B-78BE-41F9-B9C8-FDEE8B2069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B-9A06-47C4-8258-A4F779D138F9}"/>
                </c:ext>
              </c:extLst>
            </c:dLbl>
            <c:dLbl>
              <c:idx val="75"/>
              <c:tx>
                <c:rich>
                  <a:bodyPr/>
                  <a:lstStyle/>
                  <a:p>
                    <a:fld id="{6791CA27-73FB-454A-BB83-2F5F152647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C-9A06-47C4-8258-A4F779D138F9}"/>
                </c:ext>
              </c:extLst>
            </c:dLbl>
            <c:dLbl>
              <c:idx val="76"/>
              <c:tx>
                <c:rich>
                  <a:bodyPr/>
                  <a:lstStyle/>
                  <a:p>
                    <a:fld id="{DB6FE08C-A1EB-4862-AD02-4FC7FD76E5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D-9A06-47C4-8258-A4F779D138F9}"/>
                </c:ext>
              </c:extLst>
            </c:dLbl>
            <c:dLbl>
              <c:idx val="77"/>
              <c:tx>
                <c:rich>
                  <a:bodyPr/>
                  <a:lstStyle/>
                  <a:p>
                    <a:fld id="{22C37F6A-DD86-4F2C-87DA-E6E37E7195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E-9A06-47C4-8258-A4F779D138F9}"/>
                </c:ext>
              </c:extLst>
            </c:dLbl>
            <c:dLbl>
              <c:idx val="78"/>
              <c:tx>
                <c:rich>
                  <a:bodyPr/>
                  <a:lstStyle/>
                  <a:p>
                    <a:fld id="{E6E988D2-8E84-49CF-9A3F-B9DC1F69C8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4F-9A06-47C4-8258-A4F779D138F9}"/>
                </c:ext>
              </c:extLst>
            </c:dLbl>
            <c:dLbl>
              <c:idx val="79"/>
              <c:tx>
                <c:rich>
                  <a:bodyPr/>
                  <a:lstStyle/>
                  <a:p>
                    <a:fld id="{9DB704C2-B2C4-4872-9BBD-3C40333FEC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0-9A06-47C4-8258-A4F779D138F9}"/>
                </c:ext>
              </c:extLst>
            </c:dLbl>
            <c:dLbl>
              <c:idx val="80"/>
              <c:tx>
                <c:rich>
                  <a:bodyPr/>
                  <a:lstStyle/>
                  <a:p>
                    <a:fld id="{31F49389-33B0-4190-BEEB-4F35B3E1F2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1-9A06-47C4-8258-A4F779D138F9}"/>
                </c:ext>
              </c:extLst>
            </c:dLbl>
            <c:dLbl>
              <c:idx val="81"/>
              <c:tx>
                <c:rich>
                  <a:bodyPr/>
                  <a:lstStyle/>
                  <a:p>
                    <a:fld id="{2F08580D-750E-421F-B3CD-38F3D150CF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2-9A06-47C4-8258-A4F779D138F9}"/>
                </c:ext>
              </c:extLst>
            </c:dLbl>
            <c:dLbl>
              <c:idx val="82"/>
              <c:tx>
                <c:rich>
                  <a:bodyPr/>
                  <a:lstStyle/>
                  <a:p>
                    <a:fld id="{CD076E32-F4EB-4BED-882B-B3728486B9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3-9A06-47C4-8258-A4F779D138F9}"/>
                </c:ext>
              </c:extLst>
            </c:dLbl>
            <c:dLbl>
              <c:idx val="83"/>
              <c:tx>
                <c:rich>
                  <a:bodyPr/>
                  <a:lstStyle/>
                  <a:p>
                    <a:fld id="{085A48B5-55F7-4745-BC08-21670749AD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4-9A06-47C4-8258-A4F779D138F9}"/>
                </c:ext>
              </c:extLst>
            </c:dLbl>
            <c:dLbl>
              <c:idx val="84"/>
              <c:tx>
                <c:rich>
                  <a:bodyPr/>
                  <a:lstStyle/>
                  <a:p>
                    <a:fld id="{14367668-4214-4923-81BC-87404D0D9C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5-9A06-47C4-8258-A4F779D138F9}"/>
                </c:ext>
              </c:extLst>
            </c:dLbl>
            <c:dLbl>
              <c:idx val="85"/>
              <c:tx>
                <c:rich>
                  <a:bodyPr/>
                  <a:lstStyle/>
                  <a:p>
                    <a:fld id="{0B09BD90-01A5-4FDC-BF25-9998FA070D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6-9A06-47C4-8258-A4F779D138F9}"/>
                </c:ext>
              </c:extLst>
            </c:dLbl>
            <c:dLbl>
              <c:idx val="86"/>
              <c:tx>
                <c:rich>
                  <a:bodyPr/>
                  <a:lstStyle/>
                  <a:p>
                    <a:fld id="{29B06D82-0838-4EFE-A8BB-D9B06A602A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7-9A06-47C4-8258-A4F779D138F9}"/>
                </c:ext>
              </c:extLst>
            </c:dLbl>
            <c:dLbl>
              <c:idx val="87"/>
              <c:tx>
                <c:rich>
                  <a:bodyPr/>
                  <a:lstStyle/>
                  <a:p>
                    <a:fld id="{332E8556-A9CC-4B73-B0F1-B9967BCFCF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8-9A06-47C4-8258-A4F779D138F9}"/>
                </c:ext>
              </c:extLst>
            </c:dLbl>
            <c:dLbl>
              <c:idx val="88"/>
              <c:tx>
                <c:rich>
                  <a:bodyPr/>
                  <a:lstStyle/>
                  <a:p>
                    <a:fld id="{8663D712-67A6-4366-A708-95CF7FC5BD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9-9A06-47C4-8258-A4F779D138F9}"/>
                </c:ext>
              </c:extLst>
            </c:dLbl>
            <c:dLbl>
              <c:idx val="89"/>
              <c:tx>
                <c:rich>
                  <a:bodyPr/>
                  <a:lstStyle/>
                  <a:p>
                    <a:fld id="{7217E448-966F-4CD6-849E-DD58E2300A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A-9A06-47C4-8258-A4F779D138F9}"/>
                </c:ext>
              </c:extLst>
            </c:dLbl>
            <c:dLbl>
              <c:idx val="90"/>
              <c:tx>
                <c:rich>
                  <a:bodyPr/>
                  <a:lstStyle/>
                  <a:p>
                    <a:fld id="{CB4EFF9F-C26C-4B12-9696-4CF4B164A6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B-9A06-47C4-8258-A4F779D138F9}"/>
                </c:ext>
              </c:extLst>
            </c:dLbl>
            <c:dLbl>
              <c:idx val="91"/>
              <c:tx>
                <c:rich>
                  <a:bodyPr/>
                  <a:lstStyle/>
                  <a:p>
                    <a:fld id="{713CC137-181A-4E07-A8F9-24ADABB7CA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C-9A06-47C4-8258-A4F779D138F9}"/>
                </c:ext>
              </c:extLst>
            </c:dLbl>
            <c:dLbl>
              <c:idx val="92"/>
              <c:tx>
                <c:rich>
                  <a:bodyPr/>
                  <a:lstStyle/>
                  <a:p>
                    <a:fld id="{4626ECED-8A5F-4911-8ABE-8218EAE2D6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D-9A06-47C4-8258-A4F779D138F9}"/>
                </c:ext>
              </c:extLst>
            </c:dLbl>
            <c:dLbl>
              <c:idx val="93"/>
              <c:tx>
                <c:rich>
                  <a:bodyPr/>
                  <a:lstStyle/>
                  <a:p>
                    <a:fld id="{E7D3E811-8700-4AFF-8B92-AD7E913060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E-9A06-47C4-8258-A4F779D138F9}"/>
                </c:ext>
              </c:extLst>
            </c:dLbl>
            <c:dLbl>
              <c:idx val="94"/>
              <c:tx>
                <c:rich>
                  <a:bodyPr/>
                  <a:lstStyle/>
                  <a:p>
                    <a:fld id="{CBAF7752-127E-4C7D-AEB5-1F8A3730C6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5F-9A06-47C4-8258-A4F779D138F9}"/>
                </c:ext>
              </c:extLst>
            </c:dLbl>
            <c:dLbl>
              <c:idx val="95"/>
              <c:tx>
                <c:rich>
                  <a:bodyPr/>
                  <a:lstStyle/>
                  <a:p>
                    <a:fld id="{3AA3F9A9-8F8B-4918-B7F7-D96B0E7EEB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0-9A06-47C4-8258-A4F779D138F9}"/>
                </c:ext>
              </c:extLst>
            </c:dLbl>
            <c:dLbl>
              <c:idx val="96"/>
              <c:tx>
                <c:rich>
                  <a:bodyPr/>
                  <a:lstStyle/>
                  <a:p>
                    <a:fld id="{710A86B3-4F5D-421A-8849-EA83BAC7BB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1-9A06-47C4-8258-A4F779D138F9}"/>
                </c:ext>
              </c:extLst>
            </c:dLbl>
            <c:dLbl>
              <c:idx val="97"/>
              <c:tx>
                <c:rich>
                  <a:bodyPr/>
                  <a:lstStyle/>
                  <a:p>
                    <a:fld id="{63F85781-CEE9-46B2-9589-0043296FEE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2-9A06-47C4-8258-A4F779D138F9}"/>
                </c:ext>
              </c:extLst>
            </c:dLbl>
            <c:dLbl>
              <c:idx val="98"/>
              <c:tx>
                <c:rich>
                  <a:bodyPr/>
                  <a:lstStyle/>
                  <a:p>
                    <a:fld id="{02FD16E1-0BE4-4896-8E48-957F563B5A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3-9A06-47C4-8258-A4F779D138F9}"/>
                </c:ext>
              </c:extLst>
            </c:dLbl>
            <c:dLbl>
              <c:idx val="99"/>
              <c:tx>
                <c:rich>
                  <a:bodyPr/>
                  <a:lstStyle/>
                  <a:p>
                    <a:fld id="{76601062-9D2C-476A-9AA1-80C5543704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4-9A06-47C4-8258-A4F779D138F9}"/>
                </c:ext>
              </c:extLst>
            </c:dLbl>
            <c:dLbl>
              <c:idx val="100"/>
              <c:tx>
                <c:rich>
                  <a:bodyPr/>
                  <a:lstStyle/>
                  <a:p>
                    <a:fld id="{F9D0C08D-7D79-40E5-970E-6CF3DC413D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5-9A06-47C4-8258-A4F779D138F9}"/>
                </c:ext>
              </c:extLst>
            </c:dLbl>
            <c:dLbl>
              <c:idx val="101"/>
              <c:tx>
                <c:rich>
                  <a:bodyPr/>
                  <a:lstStyle/>
                  <a:p>
                    <a:fld id="{914E6581-CE2D-40E1-BEEF-802084FD8C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6-9A06-47C4-8258-A4F779D138F9}"/>
                </c:ext>
              </c:extLst>
            </c:dLbl>
            <c:dLbl>
              <c:idx val="102"/>
              <c:tx>
                <c:rich>
                  <a:bodyPr/>
                  <a:lstStyle/>
                  <a:p>
                    <a:fld id="{77142219-4084-42B9-9EBE-59CAD8EFD3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7-9A06-47C4-8258-A4F779D138F9}"/>
                </c:ext>
              </c:extLst>
            </c:dLbl>
            <c:dLbl>
              <c:idx val="103"/>
              <c:tx>
                <c:rich>
                  <a:bodyPr/>
                  <a:lstStyle/>
                  <a:p>
                    <a:fld id="{E51DA843-89B4-481B-9E27-332EFDFAFB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8-9A06-47C4-8258-A4F779D138F9}"/>
                </c:ext>
              </c:extLst>
            </c:dLbl>
            <c:dLbl>
              <c:idx val="104"/>
              <c:tx>
                <c:rich>
                  <a:bodyPr/>
                  <a:lstStyle/>
                  <a:p>
                    <a:fld id="{799C9993-5FA9-4851-81EB-47E35AE5E7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9-9A06-47C4-8258-A4F779D138F9}"/>
                </c:ext>
              </c:extLst>
            </c:dLbl>
            <c:dLbl>
              <c:idx val="105"/>
              <c:tx>
                <c:rich>
                  <a:bodyPr/>
                  <a:lstStyle/>
                  <a:p>
                    <a:fld id="{980B1655-D3C6-4FF6-9C42-77611848C1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A-9A06-47C4-8258-A4F779D138F9}"/>
                </c:ext>
              </c:extLst>
            </c:dLbl>
            <c:dLbl>
              <c:idx val="106"/>
              <c:tx>
                <c:rich>
                  <a:bodyPr/>
                  <a:lstStyle/>
                  <a:p>
                    <a:fld id="{4ABC11B4-6754-4B0D-A1EC-A5418C49FE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B-9A06-47C4-8258-A4F779D138F9}"/>
                </c:ext>
              </c:extLst>
            </c:dLbl>
            <c:dLbl>
              <c:idx val="107"/>
              <c:tx>
                <c:rich>
                  <a:bodyPr/>
                  <a:lstStyle/>
                  <a:p>
                    <a:fld id="{0E8D3D6A-F236-4515-B9DB-B66F91E7D6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C-9A06-47C4-8258-A4F779D138F9}"/>
                </c:ext>
              </c:extLst>
            </c:dLbl>
            <c:dLbl>
              <c:idx val="108"/>
              <c:tx>
                <c:rich>
                  <a:bodyPr/>
                  <a:lstStyle/>
                  <a:p>
                    <a:fld id="{1AD10A2E-CAD2-4C70-8D22-3562E4B283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D-9A06-47C4-8258-A4F779D138F9}"/>
                </c:ext>
              </c:extLst>
            </c:dLbl>
            <c:dLbl>
              <c:idx val="109"/>
              <c:tx>
                <c:rich>
                  <a:bodyPr/>
                  <a:lstStyle/>
                  <a:p>
                    <a:fld id="{7ED5E8DE-BD9C-4996-A3BE-6587912754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E-9A06-47C4-8258-A4F779D138F9}"/>
                </c:ext>
              </c:extLst>
            </c:dLbl>
            <c:dLbl>
              <c:idx val="110"/>
              <c:tx>
                <c:rich>
                  <a:bodyPr/>
                  <a:lstStyle/>
                  <a:p>
                    <a:fld id="{089771D4-D5D7-49D2-B0E0-F22552A0F2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6F-9A06-47C4-8258-A4F779D138F9}"/>
                </c:ext>
              </c:extLst>
            </c:dLbl>
            <c:dLbl>
              <c:idx val="111"/>
              <c:tx>
                <c:rich>
                  <a:bodyPr/>
                  <a:lstStyle/>
                  <a:p>
                    <a:fld id="{B859F5A3-FA54-4BBF-8244-980CDE7181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0-9A06-47C4-8258-A4F779D138F9}"/>
                </c:ext>
              </c:extLst>
            </c:dLbl>
            <c:dLbl>
              <c:idx val="112"/>
              <c:tx>
                <c:rich>
                  <a:bodyPr/>
                  <a:lstStyle/>
                  <a:p>
                    <a:fld id="{77961B21-AD15-432B-BEBC-608240D636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1-9A06-47C4-8258-A4F779D138F9}"/>
                </c:ext>
              </c:extLst>
            </c:dLbl>
            <c:dLbl>
              <c:idx val="113"/>
              <c:tx>
                <c:rich>
                  <a:bodyPr/>
                  <a:lstStyle/>
                  <a:p>
                    <a:fld id="{73D73DDF-91F7-4878-B2D8-D49EA7F586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2-9A06-47C4-8258-A4F779D138F9}"/>
                </c:ext>
              </c:extLst>
            </c:dLbl>
            <c:dLbl>
              <c:idx val="114"/>
              <c:tx>
                <c:rich>
                  <a:bodyPr/>
                  <a:lstStyle/>
                  <a:p>
                    <a:fld id="{4FA63A6B-3457-435D-8515-6F6E1C6AD4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3-9A06-47C4-8258-A4F779D138F9}"/>
                </c:ext>
              </c:extLst>
            </c:dLbl>
            <c:dLbl>
              <c:idx val="115"/>
              <c:tx>
                <c:rich>
                  <a:bodyPr/>
                  <a:lstStyle/>
                  <a:p>
                    <a:fld id="{8619F897-FB50-4437-804D-2C5476970B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4-9A06-47C4-8258-A4F779D138F9}"/>
                </c:ext>
              </c:extLst>
            </c:dLbl>
            <c:dLbl>
              <c:idx val="116"/>
              <c:tx>
                <c:rich>
                  <a:bodyPr/>
                  <a:lstStyle/>
                  <a:p>
                    <a:fld id="{22A6C469-3B2B-4FE9-A47B-01571374B7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5-9A06-47C4-8258-A4F779D138F9}"/>
                </c:ext>
              </c:extLst>
            </c:dLbl>
            <c:dLbl>
              <c:idx val="117"/>
              <c:tx>
                <c:rich>
                  <a:bodyPr/>
                  <a:lstStyle/>
                  <a:p>
                    <a:fld id="{64E597A6-54C3-4759-9314-EBAF237658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6-9A06-47C4-8258-A4F779D138F9}"/>
                </c:ext>
              </c:extLst>
            </c:dLbl>
            <c:dLbl>
              <c:idx val="118"/>
              <c:tx>
                <c:rich>
                  <a:bodyPr/>
                  <a:lstStyle/>
                  <a:p>
                    <a:fld id="{B55F939D-8D01-4B21-8D16-AC64492C3D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7-9A06-47C4-8258-A4F779D138F9}"/>
                </c:ext>
              </c:extLst>
            </c:dLbl>
            <c:dLbl>
              <c:idx val="119"/>
              <c:tx>
                <c:rich>
                  <a:bodyPr/>
                  <a:lstStyle/>
                  <a:p>
                    <a:fld id="{55BF0070-E2AA-45BE-B3B4-1CEBC59E41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8-9A06-47C4-8258-A4F779D138F9}"/>
                </c:ext>
              </c:extLst>
            </c:dLbl>
            <c:dLbl>
              <c:idx val="120"/>
              <c:tx>
                <c:rich>
                  <a:bodyPr/>
                  <a:lstStyle/>
                  <a:p>
                    <a:fld id="{B0FDFBE1-3C77-4B91-86F8-76FBE9C70C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9-9A06-47C4-8258-A4F779D138F9}"/>
                </c:ext>
              </c:extLst>
            </c:dLbl>
            <c:dLbl>
              <c:idx val="121"/>
              <c:tx>
                <c:rich>
                  <a:bodyPr/>
                  <a:lstStyle/>
                  <a:p>
                    <a:fld id="{3D489782-428D-4958-A335-73F9437155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A-9A06-47C4-8258-A4F779D138F9}"/>
                </c:ext>
              </c:extLst>
            </c:dLbl>
            <c:dLbl>
              <c:idx val="122"/>
              <c:tx>
                <c:rich>
                  <a:bodyPr/>
                  <a:lstStyle/>
                  <a:p>
                    <a:fld id="{4E4329EE-4A3B-4653-A04F-5933E3ADD2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B-9A06-47C4-8258-A4F779D138F9}"/>
                </c:ext>
              </c:extLst>
            </c:dLbl>
            <c:dLbl>
              <c:idx val="123"/>
              <c:tx>
                <c:rich>
                  <a:bodyPr/>
                  <a:lstStyle/>
                  <a:p>
                    <a:fld id="{1385F837-7192-469B-9BC2-BAF4001D78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C-9A06-47C4-8258-A4F779D138F9}"/>
                </c:ext>
              </c:extLst>
            </c:dLbl>
            <c:dLbl>
              <c:idx val="124"/>
              <c:tx>
                <c:rich>
                  <a:bodyPr/>
                  <a:lstStyle/>
                  <a:p>
                    <a:fld id="{B1D1772A-26F9-4FC6-97EB-A1A4307824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D-9A06-47C4-8258-A4F779D138F9}"/>
                </c:ext>
              </c:extLst>
            </c:dLbl>
            <c:dLbl>
              <c:idx val="125"/>
              <c:tx>
                <c:rich>
                  <a:bodyPr/>
                  <a:lstStyle/>
                  <a:p>
                    <a:fld id="{1DE9DD22-56EF-47BB-904F-967D547371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E-9A06-47C4-8258-A4F779D138F9}"/>
                </c:ext>
              </c:extLst>
            </c:dLbl>
            <c:dLbl>
              <c:idx val="126"/>
              <c:tx>
                <c:rich>
                  <a:bodyPr/>
                  <a:lstStyle/>
                  <a:p>
                    <a:fld id="{53401603-A004-4981-95CE-3847345735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7F-9A06-47C4-8258-A4F779D138F9}"/>
                </c:ext>
              </c:extLst>
            </c:dLbl>
            <c:dLbl>
              <c:idx val="127"/>
              <c:tx>
                <c:rich>
                  <a:bodyPr/>
                  <a:lstStyle/>
                  <a:p>
                    <a:fld id="{C86A578D-69BA-484E-8D9B-78223A89C2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0-9A06-47C4-8258-A4F779D138F9}"/>
                </c:ext>
              </c:extLst>
            </c:dLbl>
            <c:dLbl>
              <c:idx val="128"/>
              <c:tx>
                <c:rich>
                  <a:bodyPr/>
                  <a:lstStyle/>
                  <a:p>
                    <a:fld id="{4ED071F0-8F52-4E4E-9C62-EF0EC56734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1-9A06-47C4-8258-A4F779D138F9}"/>
                </c:ext>
              </c:extLst>
            </c:dLbl>
            <c:dLbl>
              <c:idx val="129"/>
              <c:tx>
                <c:rich>
                  <a:bodyPr/>
                  <a:lstStyle/>
                  <a:p>
                    <a:fld id="{2876F8FA-D650-4AE5-869A-5735EB4930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2-9A06-47C4-8258-A4F779D138F9}"/>
                </c:ext>
              </c:extLst>
            </c:dLbl>
            <c:dLbl>
              <c:idx val="130"/>
              <c:tx>
                <c:rich>
                  <a:bodyPr/>
                  <a:lstStyle/>
                  <a:p>
                    <a:fld id="{F1CB97A1-F4E1-4993-9EE7-BD12C2B308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3-9A06-47C4-8258-A4F779D138F9}"/>
                </c:ext>
              </c:extLst>
            </c:dLbl>
            <c:dLbl>
              <c:idx val="131"/>
              <c:tx>
                <c:rich>
                  <a:bodyPr/>
                  <a:lstStyle/>
                  <a:p>
                    <a:fld id="{35953C10-BA35-4B1A-B75D-1558A5B966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4-9A06-47C4-8258-A4F779D138F9}"/>
                </c:ext>
              </c:extLst>
            </c:dLbl>
            <c:dLbl>
              <c:idx val="132"/>
              <c:tx>
                <c:rich>
                  <a:bodyPr/>
                  <a:lstStyle/>
                  <a:p>
                    <a:fld id="{51E90903-474A-4202-87E5-1F08B0F1DA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5-9A06-47C4-8258-A4F779D138F9}"/>
                </c:ext>
              </c:extLst>
            </c:dLbl>
            <c:dLbl>
              <c:idx val="133"/>
              <c:tx>
                <c:rich>
                  <a:bodyPr/>
                  <a:lstStyle/>
                  <a:p>
                    <a:fld id="{4601FF4D-C272-4E17-B35C-B52C13B457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6-9A06-47C4-8258-A4F779D138F9}"/>
                </c:ext>
              </c:extLst>
            </c:dLbl>
            <c:dLbl>
              <c:idx val="134"/>
              <c:tx>
                <c:rich>
                  <a:bodyPr/>
                  <a:lstStyle/>
                  <a:p>
                    <a:fld id="{8518B5E7-0F9E-49CA-BA90-91E07AB27F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7-9A06-47C4-8258-A4F779D138F9}"/>
                </c:ext>
              </c:extLst>
            </c:dLbl>
            <c:dLbl>
              <c:idx val="135"/>
              <c:tx>
                <c:rich>
                  <a:bodyPr/>
                  <a:lstStyle/>
                  <a:p>
                    <a:fld id="{0E3928FB-78B9-43E6-AC41-97D0F1E962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8-9A06-47C4-8258-A4F779D138F9}"/>
                </c:ext>
              </c:extLst>
            </c:dLbl>
            <c:dLbl>
              <c:idx val="136"/>
              <c:tx>
                <c:rich>
                  <a:bodyPr/>
                  <a:lstStyle/>
                  <a:p>
                    <a:fld id="{B933C639-0932-4004-8491-58B0D8FEDB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9-9A06-47C4-8258-A4F779D138F9}"/>
                </c:ext>
              </c:extLst>
            </c:dLbl>
            <c:dLbl>
              <c:idx val="137"/>
              <c:tx>
                <c:rich>
                  <a:bodyPr/>
                  <a:lstStyle/>
                  <a:p>
                    <a:fld id="{783286DB-B632-4495-9366-AA68D79BA9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A-9A06-47C4-8258-A4F779D138F9}"/>
                </c:ext>
              </c:extLst>
            </c:dLbl>
            <c:dLbl>
              <c:idx val="138"/>
              <c:tx>
                <c:rich>
                  <a:bodyPr/>
                  <a:lstStyle/>
                  <a:p>
                    <a:fld id="{D51C253A-7928-4812-83C1-E1001E00DE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B-9A06-47C4-8258-A4F779D138F9}"/>
                </c:ext>
              </c:extLst>
            </c:dLbl>
            <c:dLbl>
              <c:idx val="139"/>
              <c:tx>
                <c:rich>
                  <a:bodyPr/>
                  <a:lstStyle/>
                  <a:p>
                    <a:fld id="{B9530419-42E7-410B-86DD-669188EC84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C-9A06-47C4-8258-A4F779D138F9}"/>
                </c:ext>
              </c:extLst>
            </c:dLbl>
            <c:dLbl>
              <c:idx val="140"/>
              <c:tx>
                <c:rich>
                  <a:bodyPr/>
                  <a:lstStyle/>
                  <a:p>
                    <a:fld id="{9DB688AC-6A08-41E6-96EF-64D5A83438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D-9A06-47C4-8258-A4F779D138F9}"/>
                </c:ext>
              </c:extLst>
            </c:dLbl>
            <c:dLbl>
              <c:idx val="141"/>
              <c:tx>
                <c:rich>
                  <a:bodyPr/>
                  <a:lstStyle/>
                  <a:p>
                    <a:fld id="{4776122F-6A11-4F61-A477-A1FA63FE49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E-9A06-47C4-8258-A4F779D138F9}"/>
                </c:ext>
              </c:extLst>
            </c:dLbl>
            <c:dLbl>
              <c:idx val="142"/>
              <c:tx>
                <c:rich>
                  <a:bodyPr/>
                  <a:lstStyle/>
                  <a:p>
                    <a:fld id="{80AC7F60-082D-4CA1-B47F-7DE8EFBA60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8F-9A06-47C4-8258-A4F779D138F9}"/>
                </c:ext>
              </c:extLst>
            </c:dLbl>
            <c:dLbl>
              <c:idx val="143"/>
              <c:tx>
                <c:rich>
                  <a:bodyPr/>
                  <a:lstStyle/>
                  <a:p>
                    <a:fld id="{A14D2BB8-E54B-4599-9440-0A5631C153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0-9A06-47C4-8258-A4F779D138F9}"/>
                </c:ext>
              </c:extLst>
            </c:dLbl>
            <c:dLbl>
              <c:idx val="144"/>
              <c:tx>
                <c:rich>
                  <a:bodyPr/>
                  <a:lstStyle/>
                  <a:p>
                    <a:fld id="{65E5AF05-31B4-43A7-AF11-FB50C47AF4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1-9A06-47C4-8258-A4F779D138F9}"/>
                </c:ext>
              </c:extLst>
            </c:dLbl>
            <c:dLbl>
              <c:idx val="145"/>
              <c:tx>
                <c:rich>
                  <a:bodyPr/>
                  <a:lstStyle/>
                  <a:p>
                    <a:fld id="{13C8B5FB-01B0-4EB3-B8EC-CBFDD5F5B5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2-9A06-47C4-8258-A4F779D138F9}"/>
                </c:ext>
              </c:extLst>
            </c:dLbl>
            <c:dLbl>
              <c:idx val="146"/>
              <c:tx>
                <c:rich>
                  <a:bodyPr/>
                  <a:lstStyle/>
                  <a:p>
                    <a:fld id="{CF9B970B-384F-47E7-B5E1-76BC0902DC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3-9A06-47C4-8258-A4F779D138F9}"/>
                </c:ext>
              </c:extLst>
            </c:dLbl>
            <c:dLbl>
              <c:idx val="147"/>
              <c:tx>
                <c:rich>
                  <a:bodyPr/>
                  <a:lstStyle/>
                  <a:p>
                    <a:fld id="{43655A7F-6251-49D0-92F4-F57B9A3411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4-9A06-47C4-8258-A4F779D138F9}"/>
                </c:ext>
              </c:extLst>
            </c:dLbl>
            <c:dLbl>
              <c:idx val="148"/>
              <c:tx>
                <c:rich>
                  <a:bodyPr/>
                  <a:lstStyle/>
                  <a:p>
                    <a:fld id="{47BEC979-E348-4442-BA5D-4F55B431CC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5-9A06-47C4-8258-A4F779D138F9}"/>
                </c:ext>
              </c:extLst>
            </c:dLbl>
            <c:dLbl>
              <c:idx val="149"/>
              <c:tx>
                <c:rich>
                  <a:bodyPr/>
                  <a:lstStyle/>
                  <a:p>
                    <a:fld id="{9664C468-E78E-435B-A89D-FC06334786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6-9A06-47C4-8258-A4F779D138F9}"/>
                </c:ext>
              </c:extLst>
            </c:dLbl>
            <c:dLbl>
              <c:idx val="150"/>
              <c:tx>
                <c:rich>
                  <a:bodyPr/>
                  <a:lstStyle/>
                  <a:p>
                    <a:fld id="{C6F1FB44-E838-4F70-930D-85A4C55FC4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7-9A06-47C4-8258-A4F779D138F9}"/>
                </c:ext>
              </c:extLst>
            </c:dLbl>
            <c:dLbl>
              <c:idx val="151"/>
              <c:tx>
                <c:rich>
                  <a:bodyPr/>
                  <a:lstStyle/>
                  <a:p>
                    <a:fld id="{BC5A5B64-AEEA-4725-B1B0-7D6093683B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8-9A06-47C4-8258-A4F779D138F9}"/>
                </c:ext>
              </c:extLst>
            </c:dLbl>
            <c:dLbl>
              <c:idx val="152"/>
              <c:tx>
                <c:rich>
                  <a:bodyPr/>
                  <a:lstStyle/>
                  <a:p>
                    <a:fld id="{03D044EA-44C4-4F48-8AB0-8C666A0B48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9-9A06-47C4-8258-A4F779D138F9}"/>
                </c:ext>
              </c:extLst>
            </c:dLbl>
            <c:dLbl>
              <c:idx val="153"/>
              <c:tx>
                <c:rich>
                  <a:bodyPr/>
                  <a:lstStyle/>
                  <a:p>
                    <a:fld id="{F713D272-DC99-4B32-A740-F1E943D19C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A-9A06-47C4-8258-A4F779D138F9}"/>
                </c:ext>
              </c:extLst>
            </c:dLbl>
            <c:dLbl>
              <c:idx val="154"/>
              <c:tx>
                <c:rich>
                  <a:bodyPr/>
                  <a:lstStyle/>
                  <a:p>
                    <a:fld id="{5B7E0007-EB52-4A04-B7F4-AD0F2E3865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B-9A06-47C4-8258-A4F779D138F9}"/>
                </c:ext>
              </c:extLst>
            </c:dLbl>
            <c:dLbl>
              <c:idx val="155"/>
              <c:tx>
                <c:rich>
                  <a:bodyPr/>
                  <a:lstStyle/>
                  <a:p>
                    <a:fld id="{DBCD8831-5DB1-478C-A4DD-814A62DB9B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C-9A06-47C4-8258-A4F779D138F9}"/>
                </c:ext>
              </c:extLst>
            </c:dLbl>
            <c:dLbl>
              <c:idx val="156"/>
              <c:tx>
                <c:rich>
                  <a:bodyPr/>
                  <a:lstStyle/>
                  <a:p>
                    <a:fld id="{8F80538B-3C00-49DD-9CD5-DE5E8FD7FF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D-9A06-47C4-8258-A4F779D138F9}"/>
                </c:ext>
              </c:extLst>
            </c:dLbl>
            <c:dLbl>
              <c:idx val="157"/>
              <c:tx>
                <c:rich>
                  <a:bodyPr/>
                  <a:lstStyle/>
                  <a:p>
                    <a:fld id="{FF807EC7-CD19-479E-A803-D9DA9A3A99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E-9A06-47C4-8258-A4F779D138F9}"/>
                </c:ext>
              </c:extLst>
            </c:dLbl>
            <c:dLbl>
              <c:idx val="158"/>
              <c:tx>
                <c:rich>
                  <a:bodyPr/>
                  <a:lstStyle/>
                  <a:p>
                    <a:fld id="{B0BE0BA1-DC93-460A-AF31-FD8CA8754E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9F-9A06-47C4-8258-A4F779D138F9}"/>
                </c:ext>
              </c:extLst>
            </c:dLbl>
            <c:dLbl>
              <c:idx val="159"/>
              <c:tx>
                <c:rich>
                  <a:bodyPr/>
                  <a:lstStyle/>
                  <a:p>
                    <a:fld id="{C2505F36-34FF-4E52-9E30-5A7F89B120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0-9A06-47C4-8258-A4F779D138F9}"/>
                </c:ext>
              </c:extLst>
            </c:dLbl>
            <c:dLbl>
              <c:idx val="160"/>
              <c:tx>
                <c:rich>
                  <a:bodyPr/>
                  <a:lstStyle/>
                  <a:p>
                    <a:fld id="{A1B6B364-474F-4F04-998D-F49DABD41A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1-9A06-47C4-8258-A4F779D138F9}"/>
                </c:ext>
              </c:extLst>
            </c:dLbl>
            <c:dLbl>
              <c:idx val="161"/>
              <c:tx>
                <c:rich>
                  <a:bodyPr/>
                  <a:lstStyle/>
                  <a:p>
                    <a:fld id="{8802F2D2-586E-4D49-BA67-F5A7966C60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2-9A06-47C4-8258-A4F779D138F9}"/>
                </c:ext>
              </c:extLst>
            </c:dLbl>
            <c:dLbl>
              <c:idx val="162"/>
              <c:tx>
                <c:rich>
                  <a:bodyPr/>
                  <a:lstStyle/>
                  <a:p>
                    <a:fld id="{A141E9C7-E335-4957-9923-D81274BF59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3-9A06-47C4-8258-A4F779D138F9}"/>
                </c:ext>
              </c:extLst>
            </c:dLbl>
            <c:dLbl>
              <c:idx val="163"/>
              <c:tx>
                <c:rich>
                  <a:bodyPr/>
                  <a:lstStyle/>
                  <a:p>
                    <a:fld id="{40CD9E39-2C48-4EEB-B769-7F2DC2F2DC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4-9A06-47C4-8258-A4F779D138F9}"/>
                </c:ext>
              </c:extLst>
            </c:dLbl>
            <c:dLbl>
              <c:idx val="164"/>
              <c:tx>
                <c:rich>
                  <a:bodyPr/>
                  <a:lstStyle/>
                  <a:p>
                    <a:fld id="{E22144AA-8B31-4843-B0A8-22DA1F919A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5-9A06-47C4-8258-A4F779D138F9}"/>
                </c:ext>
              </c:extLst>
            </c:dLbl>
            <c:dLbl>
              <c:idx val="165"/>
              <c:tx>
                <c:rich>
                  <a:bodyPr/>
                  <a:lstStyle/>
                  <a:p>
                    <a:fld id="{B6CF9AF0-67ED-45FA-ABBD-4E78885F56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6-9A06-47C4-8258-A4F779D138F9}"/>
                </c:ext>
              </c:extLst>
            </c:dLbl>
            <c:dLbl>
              <c:idx val="166"/>
              <c:tx>
                <c:rich>
                  <a:bodyPr/>
                  <a:lstStyle/>
                  <a:p>
                    <a:fld id="{52E30B09-B34D-4332-A35E-E4FB83ED30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7-9A06-47C4-8258-A4F779D138F9}"/>
                </c:ext>
              </c:extLst>
            </c:dLbl>
            <c:dLbl>
              <c:idx val="167"/>
              <c:tx>
                <c:rich>
                  <a:bodyPr/>
                  <a:lstStyle/>
                  <a:p>
                    <a:fld id="{3FB2DD8B-225F-4FE2-B999-188A9DFA86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8-9A06-47C4-8258-A4F779D138F9}"/>
                </c:ext>
              </c:extLst>
            </c:dLbl>
            <c:dLbl>
              <c:idx val="168"/>
              <c:tx>
                <c:rich>
                  <a:bodyPr/>
                  <a:lstStyle/>
                  <a:p>
                    <a:fld id="{6F12EB44-192C-4FAF-8661-3CD98F604D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9-9A06-47C4-8258-A4F779D138F9}"/>
                </c:ext>
              </c:extLst>
            </c:dLbl>
            <c:dLbl>
              <c:idx val="169"/>
              <c:tx>
                <c:rich>
                  <a:bodyPr/>
                  <a:lstStyle/>
                  <a:p>
                    <a:fld id="{9F689D59-9DE0-4144-8AFD-6FDF01EFB4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A-9A06-47C4-8258-A4F779D138F9}"/>
                </c:ext>
              </c:extLst>
            </c:dLbl>
            <c:dLbl>
              <c:idx val="170"/>
              <c:tx>
                <c:rich>
                  <a:bodyPr/>
                  <a:lstStyle/>
                  <a:p>
                    <a:fld id="{69A16778-291F-486B-ADE0-DEA9598AF3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B-9A06-47C4-8258-A4F779D138F9}"/>
                </c:ext>
              </c:extLst>
            </c:dLbl>
            <c:dLbl>
              <c:idx val="171"/>
              <c:tx>
                <c:rich>
                  <a:bodyPr/>
                  <a:lstStyle/>
                  <a:p>
                    <a:fld id="{5B0603EC-18BE-47CB-A12F-FA84D8E689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C-9A06-47C4-8258-A4F779D138F9}"/>
                </c:ext>
              </c:extLst>
            </c:dLbl>
            <c:dLbl>
              <c:idx val="172"/>
              <c:tx>
                <c:rich>
                  <a:bodyPr/>
                  <a:lstStyle/>
                  <a:p>
                    <a:fld id="{A45FA239-4B67-42AE-BBED-714C1DD8A1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D-9A06-47C4-8258-A4F779D138F9}"/>
                </c:ext>
              </c:extLst>
            </c:dLbl>
            <c:dLbl>
              <c:idx val="173"/>
              <c:tx>
                <c:rich>
                  <a:bodyPr/>
                  <a:lstStyle/>
                  <a:p>
                    <a:fld id="{B5F367EF-AA8C-4A81-95AB-FD3714D443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E-9A06-47C4-8258-A4F779D138F9}"/>
                </c:ext>
              </c:extLst>
            </c:dLbl>
            <c:dLbl>
              <c:idx val="174"/>
              <c:tx>
                <c:rich>
                  <a:bodyPr/>
                  <a:lstStyle/>
                  <a:p>
                    <a:fld id="{ABAB1D78-9193-44A9-B8A1-DF57142E94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AF-9A06-47C4-8258-A4F779D138F9}"/>
                </c:ext>
              </c:extLst>
            </c:dLbl>
            <c:dLbl>
              <c:idx val="175"/>
              <c:tx>
                <c:rich>
                  <a:bodyPr/>
                  <a:lstStyle/>
                  <a:p>
                    <a:fld id="{6ECDC041-6D5D-4F3C-AD10-4ACF924563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0-9A06-47C4-8258-A4F779D138F9}"/>
                </c:ext>
              </c:extLst>
            </c:dLbl>
            <c:dLbl>
              <c:idx val="176"/>
              <c:tx>
                <c:rich>
                  <a:bodyPr/>
                  <a:lstStyle/>
                  <a:p>
                    <a:fld id="{E33AF7B3-3D40-45EC-A381-FB4D7CB8AD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1-9A06-47C4-8258-A4F779D138F9}"/>
                </c:ext>
              </c:extLst>
            </c:dLbl>
            <c:dLbl>
              <c:idx val="177"/>
              <c:tx>
                <c:rich>
                  <a:bodyPr/>
                  <a:lstStyle/>
                  <a:p>
                    <a:fld id="{39B490F2-7314-405F-B760-8A17104CC4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2-9A06-47C4-8258-A4F779D138F9}"/>
                </c:ext>
              </c:extLst>
            </c:dLbl>
            <c:dLbl>
              <c:idx val="178"/>
              <c:tx>
                <c:rich>
                  <a:bodyPr/>
                  <a:lstStyle/>
                  <a:p>
                    <a:fld id="{C51B0FD6-5BD1-494C-98E0-AC4B781ECB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3-9A06-47C4-8258-A4F779D138F9}"/>
                </c:ext>
              </c:extLst>
            </c:dLbl>
            <c:dLbl>
              <c:idx val="179"/>
              <c:tx>
                <c:rich>
                  <a:bodyPr/>
                  <a:lstStyle/>
                  <a:p>
                    <a:fld id="{2E470A80-C952-4237-852F-5FA43DF55D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4-9A06-47C4-8258-A4F779D138F9}"/>
                </c:ext>
              </c:extLst>
            </c:dLbl>
            <c:dLbl>
              <c:idx val="180"/>
              <c:tx>
                <c:rich>
                  <a:bodyPr/>
                  <a:lstStyle/>
                  <a:p>
                    <a:fld id="{3E638F81-A020-4199-A381-F57CBBC6AC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5-9A06-47C4-8258-A4F779D138F9}"/>
                </c:ext>
              </c:extLst>
            </c:dLbl>
            <c:dLbl>
              <c:idx val="181"/>
              <c:tx>
                <c:rich>
                  <a:bodyPr/>
                  <a:lstStyle/>
                  <a:p>
                    <a:fld id="{8492B6CF-33F7-4327-835E-04DB729CFC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6-9A06-47C4-8258-A4F779D138F9}"/>
                </c:ext>
              </c:extLst>
            </c:dLbl>
            <c:dLbl>
              <c:idx val="182"/>
              <c:tx>
                <c:rich>
                  <a:bodyPr/>
                  <a:lstStyle/>
                  <a:p>
                    <a:fld id="{4C96E3A8-5BA1-4B1B-8E3B-DF18B3CF71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7-9A06-47C4-8258-A4F779D138F9}"/>
                </c:ext>
              </c:extLst>
            </c:dLbl>
            <c:dLbl>
              <c:idx val="183"/>
              <c:tx>
                <c:rich>
                  <a:bodyPr/>
                  <a:lstStyle/>
                  <a:p>
                    <a:fld id="{A101C371-00FF-461B-AB0F-A2DEF4C80F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8-9A06-47C4-8258-A4F779D138F9}"/>
                </c:ext>
              </c:extLst>
            </c:dLbl>
            <c:dLbl>
              <c:idx val="184"/>
              <c:tx>
                <c:rich>
                  <a:bodyPr/>
                  <a:lstStyle/>
                  <a:p>
                    <a:fld id="{F81D97A5-BC89-418B-99F4-1CE1B7A738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9-9A06-47C4-8258-A4F779D138F9}"/>
                </c:ext>
              </c:extLst>
            </c:dLbl>
            <c:dLbl>
              <c:idx val="185"/>
              <c:tx>
                <c:rich>
                  <a:bodyPr/>
                  <a:lstStyle/>
                  <a:p>
                    <a:fld id="{EA33969A-4795-4022-9CBE-F061369F05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A-9A06-47C4-8258-A4F779D138F9}"/>
                </c:ext>
              </c:extLst>
            </c:dLbl>
            <c:dLbl>
              <c:idx val="186"/>
              <c:tx>
                <c:rich>
                  <a:bodyPr/>
                  <a:lstStyle/>
                  <a:p>
                    <a:fld id="{C5A79B7C-E2AF-4757-BA30-F9E98D6142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B-9A06-47C4-8258-A4F779D138F9}"/>
                </c:ext>
              </c:extLst>
            </c:dLbl>
            <c:dLbl>
              <c:idx val="187"/>
              <c:tx>
                <c:rich>
                  <a:bodyPr/>
                  <a:lstStyle/>
                  <a:p>
                    <a:fld id="{5A311F80-B5CA-47D9-9E35-25B9B1CA1C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C-9A06-47C4-8258-A4F779D138F9}"/>
                </c:ext>
              </c:extLst>
            </c:dLbl>
            <c:dLbl>
              <c:idx val="188"/>
              <c:tx>
                <c:rich>
                  <a:bodyPr/>
                  <a:lstStyle/>
                  <a:p>
                    <a:fld id="{6665DC88-E8B1-4D0C-B964-DBED8F0DBA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D-9A06-47C4-8258-A4F779D138F9}"/>
                </c:ext>
              </c:extLst>
            </c:dLbl>
            <c:dLbl>
              <c:idx val="189"/>
              <c:tx>
                <c:rich>
                  <a:bodyPr/>
                  <a:lstStyle/>
                  <a:p>
                    <a:fld id="{FFFCE56E-BE73-4EC8-A190-DA876460EA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E-9A06-47C4-8258-A4F779D138F9}"/>
                </c:ext>
              </c:extLst>
            </c:dLbl>
            <c:dLbl>
              <c:idx val="190"/>
              <c:tx>
                <c:rich>
                  <a:bodyPr/>
                  <a:lstStyle/>
                  <a:p>
                    <a:fld id="{0A319434-ED53-45DF-B65F-247BFC66E7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BF-9A06-47C4-8258-A4F779D138F9}"/>
                </c:ext>
              </c:extLst>
            </c:dLbl>
            <c:dLbl>
              <c:idx val="191"/>
              <c:tx>
                <c:rich>
                  <a:bodyPr/>
                  <a:lstStyle/>
                  <a:p>
                    <a:fld id="{24B5726A-3516-4A1E-9409-4A54C27BE5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0-9A06-47C4-8258-A4F779D138F9}"/>
                </c:ext>
              </c:extLst>
            </c:dLbl>
            <c:dLbl>
              <c:idx val="192"/>
              <c:tx>
                <c:rich>
                  <a:bodyPr/>
                  <a:lstStyle/>
                  <a:p>
                    <a:fld id="{9FED8C27-2F2E-415A-BC9E-03ECFADBAF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1-9A06-47C4-8258-A4F779D138F9}"/>
                </c:ext>
              </c:extLst>
            </c:dLbl>
            <c:dLbl>
              <c:idx val="193"/>
              <c:tx>
                <c:rich>
                  <a:bodyPr/>
                  <a:lstStyle/>
                  <a:p>
                    <a:fld id="{7858655F-7CA2-4B2A-A4E7-DF36F30FFE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2-9A06-47C4-8258-A4F779D138F9}"/>
                </c:ext>
              </c:extLst>
            </c:dLbl>
            <c:dLbl>
              <c:idx val="194"/>
              <c:tx>
                <c:rich>
                  <a:bodyPr/>
                  <a:lstStyle/>
                  <a:p>
                    <a:fld id="{A5F2533D-3162-48D5-B9B9-9838F91B5E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3-9A06-47C4-8258-A4F779D138F9}"/>
                </c:ext>
              </c:extLst>
            </c:dLbl>
            <c:dLbl>
              <c:idx val="195"/>
              <c:tx>
                <c:rich>
                  <a:bodyPr/>
                  <a:lstStyle/>
                  <a:p>
                    <a:fld id="{FC69EA63-F800-49D2-A12B-CCAC2B5414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4-9A06-47C4-8258-A4F779D138F9}"/>
                </c:ext>
              </c:extLst>
            </c:dLbl>
            <c:dLbl>
              <c:idx val="196"/>
              <c:tx>
                <c:rich>
                  <a:bodyPr/>
                  <a:lstStyle/>
                  <a:p>
                    <a:fld id="{6746BB4F-396C-411D-A6D2-032BB40F76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5-9A06-47C4-8258-A4F779D138F9}"/>
                </c:ext>
              </c:extLst>
            </c:dLbl>
            <c:dLbl>
              <c:idx val="197"/>
              <c:tx>
                <c:rich>
                  <a:bodyPr/>
                  <a:lstStyle/>
                  <a:p>
                    <a:fld id="{6128D742-3DF4-4A19-A9E5-0102DDC55E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6-9A06-47C4-8258-A4F779D138F9}"/>
                </c:ext>
              </c:extLst>
            </c:dLbl>
            <c:dLbl>
              <c:idx val="198"/>
              <c:tx>
                <c:rich>
                  <a:bodyPr/>
                  <a:lstStyle/>
                  <a:p>
                    <a:fld id="{6A94CC48-DE11-4396-9DF6-712B993056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7-9A06-47C4-8258-A4F779D138F9}"/>
                </c:ext>
              </c:extLst>
            </c:dLbl>
            <c:dLbl>
              <c:idx val="199"/>
              <c:tx>
                <c:rich>
                  <a:bodyPr/>
                  <a:lstStyle/>
                  <a:p>
                    <a:fld id="{22312A9A-C788-4F72-B1E6-0E0A662D4A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8-9A06-47C4-8258-A4F779D138F9}"/>
                </c:ext>
              </c:extLst>
            </c:dLbl>
            <c:dLbl>
              <c:idx val="200"/>
              <c:tx>
                <c:rich>
                  <a:bodyPr/>
                  <a:lstStyle/>
                  <a:p>
                    <a:fld id="{7B3E7C1D-E58B-4451-BD49-46F311A77A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9-9A06-47C4-8258-A4F779D138F9}"/>
                </c:ext>
              </c:extLst>
            </c:dLbl>
            <c:dLbl>
              <c:idx val="201"/>
              <c:tx>
                <c:rich>
                  <a:bodyPr/>
                  <a:lstStyle/>
                  <a:p>
                    <a:fld id="{69B0F1AA-1605-4EE0-AF22-6372C52247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A-9A06-47C4-8258-A4F779D138F9}"/>
                </c:ext>
              </c:extLst>
            </c:dLbl>
            <c:dLbl>
              <c:idx val="202"/>
              <c:tx>
                <c:rich>
                  <a:bodyPr/>
                  <a:lstStyle/>
                  <a:p>
                    <a:fld id="{C1A965E6-1FAA-45D6-B8D6-D893E48660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B-9A06-47C4-8258-A4F779D138F9}"/>
                </c:ext>
              </c:extLst>
            </c:dLbl>
            <c:dLbl>
              <c:idx val="203"/>
              <c:tx>
                <c:rich>
                  <a:bodyPr/>
                  <a:lstStyle/>
                  <a:p>
                    <a:fld id="{05F2B0EE-0D48-43A4-88B9-EEAE8DCFF1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C-9A06-47C4-8258-A4F779D138F9}"/>
                </c:ext>
              </c:extLst>
            </c:dLbl>
            <c:dLbl>
              <c:idx val="204"/>
              <c:tx>
                <c:rich>
                  <a:bodyPr/>
                  <a:lstStyle/>
                  <a:p>
                    <a:fld id="{253949BF-C7A1-47E7-A22E-52211BA5D9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D-9A06-47C4-8258-A4F779D138F9}"/>
                </c:ext>
              </c:extLst>
            </c:dLbl>
            <c:dLbl>
              <c:idx val="205"/>
              <c:tx>
                <c:rich>
                  <a:bodyPr/>
                  <a:lstStyle/>
                  <a:p>
                    <a:fld id="{CF321629-5E44-46F6-B669-0166E20D8D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E-9A06-47C4-8258-A4F779D138F9}"/>
                </c:ext>
              </c:extLst>
            </c:dLbl>
            <c:dLbl>
              <c:idx val="206"/>
              <c:tx>
                <c:rich>
                  <a:bodyPr/>
                  <a:lstStyle/>
                  <a:p>
                    <a:fld id="{FA3B0318-AE88-4B34-9917-B1F6B5FE17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CF-9A06-47C4-8258-A4F779D138F9}"/>
                </c:ext>
              </c:extLst>
            </c:dLbl>
            <c:dLbl>
              <c:idx val="207"/>
              <c:tx>
                <c:rich>
                  <a:bodyPr/>
                  <a:lstStyle/>
                  <a:p>
                    <a:fld id="{01E6EBAC-9F81-4808-8D1E-D680188AC2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0-9A06-47C4-8258-A4F779D138F9}"/>
                </c:ext>
              </c:extLst>
            </c:dLbl>
            <c:dLbl>
              <c:idx val="208"/>
              <c:tx>
                <c:rich>
                  <a:bodyPr/>
                  <a:lstStyle/>
                  <a:p>
                    <a:fld id="{22408F23-D657-4E3D-BF78-F5E28D2967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1-9A06-47C4-8258-A4F779D138F9}"/>
                </c:ext>
              </c:extLst>
            </c:dLbl>
            <c:dLbl>
              <c:idx val="209"/>
              <c:tx>
                <c:rich>
                  <a:bodyPr/>
                  <a:lstStyle/>
                  <a:p>
                    <a:fld id="{00FF9F57-40D9-42D1-9F46-288226E88B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2-9A06-47C4-8258-A4F779D138F9}"/>
                </c:ext>
              </c:extLst>
            </c:dLbl>
            <c:dLbl>
              <c:idx val="210"/>
              <c:tx>
                <c:rich>
                  <a:bodyPr/>
                  <a:lstStyle/>
                  <a:p>
                    <a:fld id="{7F3E286F-D0C2-4773-A31B-E75B6035CA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3-9A06-47C4-8258-A4F779D138F9}"/>
                </c:ext>
              </c:extLst>
            </c:dLbl>
            <c:dLbl>
              <c:idx val="211"/>
              <c:tx>
                <c:rich>
                  <a:bodyPr/>
                  <a:lstStyle/>
                  <a:p>
                    <a:fld id="{4E78E96C-2402-4EED-8D27-D35FFD5551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4-9A06-47C4-8258-A4F779D138F9}"/>
                </c:ext>
              </c:extLst>
            </c:dLbl>
            <c:dLbl>
              <c:idx val="212"/>
              <c:tx>
                <c:rich>
                  <a:bodyPr/>
                  <a:lstStyle/>
                  <a:p>
                    <a:fld id="{AFD6EB16-6090-41D7-8C30-9DFFED90E4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5-9A06-47C4-8258-A4F779D138F9}"/>
                </c:ext>
              </c:extLst>
            </c:dLbl>
            <c:dLbl>
              <c:idx val="213"/>
              <c:tx>
                <c:rich>
                  <a:bodyPr/>
                  <a:lstStyle/>
                  <a:p>
                    <a:fld id="{E95FCB26-1D34-4B51-AC15-923E024D66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6-9A06-47C4-8258-A4F779D138F9}"/>
                </c:ext>
              </c:extLst>
            </c:dLbl>
            <c:dLbl>
              <c:idx val="214"/>
              <c:tx>
                <c:rich>
                  <a:bodyPr/>
                  <a:lstStyle/>
                  <a:p>
                    <a:fld id="{FC2DF0BD-F11C-4793-87E6-1CD633DA67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7-9A06-47C4-8258-A4F779D138F9}"/>
                </c:ext>
              </c:extLst>
            </c:dLbl>
            <c:dLbl>
              <c:idx val="215"/>
              <c:tx>
                <c:rich>
                  <a:bodyPr/>
                  <a:lstStyle/>
                  <a:p>
                    <a:fld id="{CB44D756-BC69-4362-A720-6703CDB5E1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8-9A06-47C4-8258-A4F779D138F9}"/>
                </c:ext>
              </c:extLst>
            </c:dLbl>
            <c:dLbl>
              <c:idx val="216"/>
              <c:tx>
                <c:rich>
                  <a:bodyPr/>
                  <a:lstStyle/>
                  <a:p>
                    <a:fld id="{1EBC4100-25FE-4E92-90AA-9E6BA2BE7D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9-9A06-47C4-8258-A4F779D138F9}"/>
                </c:ext>
              </c:extLst>
            </c:dLbl>
            <c:dLbl>
              <c:idx val="217"/>
              <c:tx>
                <c:rich>
                  <a:bodyPr/>
                  <a:lstStyle/>
                  <a:p>
                    <a:fld id="{A048A5DE-BE9A-45DA-9167-BC779AF306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A-9A06-47C4-8258-A4F779D138F9}"/>
                </c:ext>
              </c:extLst>
            </c:dLbl>
            <c:dLbl>
              <c:idx val="218"/>
              <c:tx>
                <c:rich>
                  <a:bodyPr/>
                  <a:lstStyle/>
                  <a:p>
                    <a:fld id="{528CA83E-8B63-4271-B088-7558700886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B-9A06-47C4-8258-A4F779D138F9}"/>
                </c:ext>
              </c:extLst>
            </c:dLbl>
            <c:dLbl>
              <c:idx val="219"/>
              <c:tx>
                <c:rich>
                  <a:bodyPr/>
                  <a:lstStyle/>
                  <a:p>
                    <a:fld id="{B41EC59C-0E89-4748-841D-BCBB579F2E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C-9A06-47C4-8258-A4F779D138F9}"/>
                </c:ext>
              </c:extLst>
            </c:dLbl>
            <c:dLbl>
              <c:idx val="220"/>
              <c:tx>
                <c:rich>
                  <a:bodyPr/>
                  <a:lstStyle/>
                  <a:p>
                    <a:fld id="{D9D799F9-DFC1-4D7A-A309-86F7F6EDF2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D-9A06-47C4-8258-A4F779D138F9}"/>
                </c:ext>
              </c:extLst>
            </c:dLbl>
            <c:dLbl>
              <c:idx val="221"/>
              <c:tx>
                <c:rich>
                  <a:bodyPr/>
                  <a:lstStyle/>
                  <a:p>
                    <a:fld id="{85066715-42A8-474C-9523-0A94658A1E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E-9A06-47C4-8258-A4F779D138F9}"/>
                </c:ext>
              </c:extLst>
            </c:dLbl>
            <c:dLbl>
              <c:idx val="222"/>
              <c:tx>
                <c:rich>
                  <a:bodyPr/>
                  <a:lstStyle/>
                  <a:p>
                    <a:fld id="{1C17DC64-3A08-47CA-B623-DB3CC417CC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DF-9A06-47C4-8258-A4F779D138F9}"/>
                </c:ext>
              </c:extLst>
            </c:dLbl>
            <c:dLbl>
              <c:idx val="223"/>
              <c:tx>
                <c:rich>
                  <a:bodyPr/>
                  <a:lstStyle/>
                  <a:p>
                    <a:fld id="{4519B955-9A4A-446C-89FB-CF8BB0ABE0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0-9A06-47C4-8258-A4F779D138F9}"/>
                </c:ext>
              </c:extLst>
            </c:dLbl>
            <c:dLbl>
              <c:idx val="224"/>
              <c:tx>
                <c:rich>
                  <a:bodyPr/>
                  <a:lstStyle/>
                  <a:p>
                    <a:fld id="{6DC3EBC9-CA31-427D-81F1-059EDAA089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1-9A06-47C4-8258-A4F779D138F9}"/>
                </c:ext>
              </c:extLst>
            </c:dLbl>
            <c:dLbl>
              <c:idx val="225"/>
              <c:tx>
                <c:rich>
                  <a:bodyPr/>
                  <a:lstStyle/>
                  <a:p>
                    <a:fld id="{3980E54E-D5B0-4399-94D5-B9143E09A8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2-9A06-47C4-8258-A4F779D138F9}"/>
                </c:ext>
              </c:extLst>
            </c:dLbl>
            <c:dLbl>
              <c:idx val="226"/>
              <c:tx>
                <c:rich>
                  <a:bodyPr/>
                  <a:lstStyle/>
                  <a:p>
                    <a:fld id="{A1604BFC-DB25-47EE-96F4-C346DBAF0F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3-9A06-47C4-8258-A4F779D138F9}"/>
                </c:ext>
              </c:extLst>
            </c:dLbl>
            <c:dLbl>
              <c:idx val="227"/>
              <c:tx>
                <c:rich>
                  <a:bodyPr/>
                  <a:lstStyle/>
                  <a:p>
                    <a:fld id="{69D44A64-6E3A-45AF-B58B-E8B14657E1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4-9A06-47C4-8258-A4F779D138F9}"/>
                </c:ext>
              </c:extLst>
            </c:dLbl>
            <c:dLbl>
              <c:idx val="228"/>
              <c:tx>
                <c:rich>
                  <a:bodyPr/>
                  <a:lstStyle/>
                  <a:p>
                    <a:fld id="{7A881BF8-5C44-459B-B84D-C8AED0EE5D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5-9A06-47C4-8258-A4F779D138F9}"/>
                </c:ext>
              </c:extLst>
            </c:dLbl>
            <c:dLbl>
              <c:idx val="229"/>
              <c:tx>
                <c:rich>
                  <a:bodyPr/>
                  <a:lstStyle/>
                  <a:p>
                    <a:fld id="{90D72D3A-A514-4C03-A597-E0C45A6BCE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6-9A06-47C4-8258-A4F779D138F9}"/>
                </c:ext>
              </c:extLst>
            </c:dLbl>
            <c:dLbl>
              <c:idx val="230"/>
              <c:tx>
                <c:rich>
                  <a:bodyPr/>
                  <a:lstStyle/>
                  <a:p>
                    <a:fld id="{7F75DC37-458D-495B-8F2D-9DEB1FEB3D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7-9A06-47C4-8258-A4F779D138F9}"/>
                </c:ext>
              </c:extLst>
            </c:dLbl>
            <c:dLbl>
              <c:idx val="231"/>
              <c:tx>
                <c:rich>
                  <a:bodyPr/>
                  <a:lstStyle/>
                  <a:p>
                    <a:fld id="{C62CECA6-341B-4B63-860D-732DAC94F6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8-9A06-47C4-8258-A4F779D138F9}"/>
                </c:ext>
              </c:extLst>
            </c:dLbl>
            <c:dLbl>
              <c:idx val="232"/>
              <c:tx>
                <c:rich>
                  <a:bodyPr/>
                  <a:lstStyle/>
                  <a:p>
                    <a:fld id="{6D675B9C-12F7-403A-B0A1-F3F29F25D9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9-9A06-47C4-8258-A4F779D138F9}"/>
                </c:ext>
              </c:extLst>
            </c:dLbl>
            <c:dLbl>
              <c:idx val="233"/>
              <c:tx>
                <c:rich>
                  <a:bodyPr/>
                  <a:lstStyle/>
                  <a:p>
                    <a:fld id="{692F4301-064F-4F5F-8526-4E4E231409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A-9A06-47C4-8258-A4F779D138F9}"/>
                </c:ext>
              </c:extLst>
            </c:dLbl>
            <c:dLbl>
              <c:idx val="234"/>
              <c:tx>
                <c:rich>
                  <a:bodyPr/>
                  <a:lstStyle/>
                  <a:p>
                    <a:fld id="{1D246581-7406-4175-A163-854EDDFFE0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B-9A06-47C4-8258-A4F779D138F9}"/>
                </c:ext>
              </c:extLst>
            </c:dLbl>
            <c:dLbl>
              <c:idx val="235"/>
              <c:tx>
                <c:rich>
                  <a:bodyPr/>
                  <a:lstStyle/>
                  <a:p>
                    <a:fld id="{7CF276CF-8E07-488A-B68A-3045DC805F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C-9A06-47C4-8258-A4F779D138F9}"/>
                </c:ext>
              </c:extLst>
            </c:dLbl>
            <c:dLbl>
              <c:idx val="236"/>
              <c:tx>
                <c:rich>
                  <a:bodyPr/>
                  <a:lstStyle/>
                  <a:p>
                    <a:fld id="{33F4D67C-96ED-4D63-91B9-B641BFA4DA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D-9A06-47C4-8258-A4F779D138F9}"/>
                </c:ext>
              </c:extLst>
            </c:dLbl>
            <c:dLbl>
              <c:idx val="237"/>
              <c:tx>
                <c:rich>
                  <a:bodyPr/>
                  <a:lstStyle/>
                  <a:p>
                    <a:fld id="{9D139234-2D72-45A5-9C7C-84FDB2DF1A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E-9A06-47C4-8258-A4F779D138F9}"/>
                </c:ext>
              </c:extLst>
            </c:dLbl>
            <c:dLbl>
              <c:idx val="238"/>
              <c:tx>
                <c:rich>
                  <a:bodyPr/>
                  <a:lstStyle/>
                  <a:p>
                    <a:fld id="{ABBC37A9-9BA0-4C80-A301-D52ABA2273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EF-9A06-47C4-8258-A4F779D138F9}"/>
                </c:ext>
              </c:extLst>
            </c:dLbl>
            <c:dLbl>
              <c:idx val="239"/>
              <c:tx>
                <c:rich>
                  <a:bodyPr/>
                  <a:lstStyle/>
                  <a:p>
                    <a:fld id="{0643DB3D-9C6B-492C-9C22-56536C7E3E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0-9A06-47C4-8258-A4F779D138F9}"/>
                </c:ext>
              </c:extLst>
            </c:dLbl>
            <c:dLbl>
              <c:idx val="240"/>
              <c:tx>
                <c:rich>
                  <a:bodyPr/>
                  <a:lstStyle/>
                  <a:p>
                    <a:fld id="{7DF94C49-58D7-419C-AEC0-ABC018C7F8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1-9A06-47C4-8258-A4F779D138F9}"/>
                </c:ext>
              </c:extLst>
            </c:dLbl>
            <c:dLbl>
              <c:idx val="241"/>
              <c:tx>
                <c:rich>
                  <a:bodyPr/>
                  <a:lstStyle/>
                  <a:p>
                    <a:fld id="{5B8AFA44-8C51-44C5-87AF-8961EF6DF4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2-9A06-47C4-8258-A4F779D138F9}"/>
                </c:ext>
              </c:extLst>
            </c:dLbl>
            <c:dLbl>
              <c:idx val="242"/>
              <c:tx>
                <c:rich>
                  <a:bodyPr/>
                  <a:lstStyle/>
                  <a:p>
                    <a:fld id="{6CBD8EAB-84C5-4D42-A26D-4161AA6F56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3-9A06-47C4-8258-A4F779D138F9}"/>
                </c:ext>
              </c:extLst>
            </c:dLbl>
            <c:dLbl>
              <c:idx val="243"/>
              <c:tx>
                <c:rich>
                  <a:bodyPr/>
                  <a:lstStyle/>
                  <a:p>
                    <a:fld id="{B65BA1FA-03F0-4411-8A01-DD5FD6D95F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4-9A06-47C4-8258-A4F779D138F9}"/>
                </c:ext>
              </c:extLst>
            </c:dLbl>
            <c:dLbl>
              <c:idx val="244"/>
              <c:tx>
                <c:rich>
                  <a:bodyPr/>
                  <a:lstStyle/>
                  <a:p>
                    <a:fld id="{1588968F-B955-479A-BC32-86977A19BE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5-9A06-47C4-8258-A4F779D138F9}"/>
                </c:ext>
              </c:extLst>
            </c:dLbl>
            <c:dLbl>
              <c:idx val="245"/>
              <c:tx>
                <c:rich>
                  <a:bodyPr/>
                  <a:lstStyle/>
                  <a:p>
                    <a:fld id="{4450E59E-F6AA-4962-A5CE-F4C8506046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6-9A06-47C4-8258-A4F779D138F9}"/>
                </c:ext>
              </c:extLst>
            </c:dLbl>
            <c:dLbl>
              <c:idx val="246"/>
              <c:tx>
                <c:rich>
                  <a:bodyPr/>
                  <a:lstStyle/>
                  <a:p>
                    <a:fld id="{7EAD2F62-8B78-4914-8141-096902073E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7-9A06-47C4-8258-A4F779D138F9}"/>
                </c:ext>
              </c:extLst>
            </c:dLbl>
            <c:dLbl>
              <c:idx val="247"/>
              <c:tx>
                <c:rich>
                  <a:bodyPr/>
                  <a:lstStyle/>
                  <a:p>
                    <a:fld id="{02A7FDB6-C9C4-4DA1-96AC-6782FC5776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8-9A06-47C4-8258-A4F779D138F9}"/>
                </c:ext>
              </c:extLst>
            </c:dLbl>
            <c:dLbl>
              <c:idx val="248"/>
              <c:tx>
                <c:rich>
                  <a:bodyPr/>
                  <a:lstStyle/>
                  <a:p>
                    <a:fld id="{69409338-CF9E-431C-A543-CF19300864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9-9A06-47C4-8258-A4F779D138F9}"/>
                </c:ext>
              </c:extLst>
            </c:dLbl>
            <c:dLbl>
              <c:idx val="249"/>
              <c:tx>
                <c:rich>
                  <a:bodyPr/>
                  <a:lstStyle/>
                  <a:p>
                    <a:fld id="{B3F328B4-39F6-4AED-8D87-9AAD70084D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A-9A06-47C4-8258-A4F779D138F9}"/>
                </c:ext>
              </c:extLst>
            </c:dLbl>
            <c:dLbl>
              <c:idx val="250"/>
              <c:tx>
                <c:rich>
                  <a:bodyPr/>
                  <a:lstStyle/>
                  <a:p>
                    <a:fld id="{BD656BA2-583B-4794-A6B0-34A396DF48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B-9A06-47C4-8258-A4F779D138F9}"/>
                </c:ext>
              </c:extLst>
            </c:dLbl>
            <c:dLbl>
              <c:idx val="251"/>
              <c:tx>
                <c:rich>
                  <a:bodyPr/>
                  <a:lstStyle/>
                  <a:p>
                    <a:fld id="{10C9EFF4-EBBB-42AD-A28E-E5D4BB0FF4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C-9A06-47C4-8258-A4F779D138F9}"/>
                </c:ext>
              </c:extLst>
            </c:dLbl>
            <c:dLbl>
              <c:idx val="252"/>
              <c:tx>
                <c:rich>
                  <a:bodyPr/>
                  <a:lstStyle/>
                  <a:p>
                    <a:fld id="{308DC127-4838-4D6C-BBBC-A519461F3C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D-9A06-47C4-8258-A4F779D138F9}"/>
                </c:ext>
              </c:extLst>
            </c:dLbl>
            <c:dLbl>
              <c:idx val="253"/>
              <c:tx>
                <c:rich>
                  <a:bodyPr/>
                  <a:lstStyle/>
                  <a:p>
                    <a:fld id="{1200FD0E-4D4E-4EF0-9E4C-BAB31D7D17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E-9A06-47C4-8258-A4F779D138F9}"/>
                </c:ext>
              </c:extLst>
            </c:dLbl>
            <c:dLbl>
              <c:idx val="254"/>
              <c:tx>
                <c:rich>
                  <a:bodyPr/>
                  <a:lstStyle/>
                  <a:p>
                    <a:fld id="{6D82E6F6-D15C-45CA-9D0D-A7411A0638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FF-9A06-47C4-8258-A4F779D138F9}"/>
                </c:ext>
              </c:extLst>
            </c:dLbl>
            <c:dLbl>
              <c:idx val="255"/>
              <c:tx>
                <c:rich>
                  <a:bodyPr/>
                  <a:lstStyle/>
                  <a:p>
                    <a:fld id="{8EC54CE5-DA76-49AF-BD10-1FF5844882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0-9A06-47C4-8258-A4F779D138F9}"/>
                </c:ext>
              </c:extLst>
            </c:dLbl>
            <c:dLbl>
              <c:idx val="256"/>
              <c:tx>
                <c:rich>
                  <a:bodyPr/>
                  <a:lstStyle/>
                  <a:p>
                    <a:fld id="{F7D5F3E4-A582-43AD-88C3-3691B23BD0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1-9A06-47C4-8258-A4F779D138F9}"/>
                </c:ext>
              </c:extLst>
            </c:dLbl>
            <c:dLbl>
              <c:idx val="257"/>
              <c:tx>
                <c:rich>
                  <a:bodyPr/>
                  <a:lstStyle/>
                  <a:p>
                    <a:fld id="{BF30DC85-E59C-4083-A59D-74375E570F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2-9A06-47C4-8258-A4F779D138F9}"/>
                </c:ext>
              </c:extLst>
            </c:dLbl>
            <c:dLbl>
              <c:idx val="258"/>
              <c:tx>
                <c:rich>
                  <a:bodyPr/>
                  <a:lstStyle/>
                  <a:p>
                    <a:fld id="{78437D78-25F8-4FCE-B2B3-E54EB1B77A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3-9A06-47C4-8258-A4F779D138F9}"/>
                </c:ext>
              </c:extLst>
            </c:dLbl>
            <c:dLbl>
              <c:idx val="259"/>
              <c:tx>
                <c:rich>
                  <a:bodyPr/>
                  <a:lstStyle/>
                  <a:p>
                    <a:fld id="{2AC79C52-2462-4B86-8065-C26F9B51A0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4-9A06-47C4-8258-A4F779D138F9}"/>
                </c:ext>
              </c:extLst>
            </c:dLbl>
            <c:dLbl>
              <c:idx val="260"/>
              <c:tx>
                <c:rich>
                  <a:bodyPr/>
                  <a:lstStyle/>
                  <a:p>
                    <a:fld id="{06025ED6-480B-4BB3-855C-1F517C19DF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5-9A06-47C4-8258-A4F779D138F9}"/>
                </c:ext>
              </c:extLst>
            </c:dLbl>
            <c:dLbl>
              <c:idx val="261"/>
              <c:tx>
                <c:rich>
                  <a:bodyPr/>
                  <a:lstStyle/>
                  <a:p>
                    <a:fld id="{C9F2E5E6-D3A7-40CB-AA58-6DDB1BA536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6-9A06-47C4-8258-A4F779D138F9}"/>
                </c:ext>
              </c:extLst>
            </c:dLbl>
            <c:dLbl>
              <c:idx val="262"/>
              <c:tx>
                <c:rich>
                  <a:bodyPr/>
                  <a:lstStyle/>
                  <a:p>
                    <a:fld id="{736BFBEE-965B-4DDA-9F9D-7D3FAA6DA7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7-9A06-47C4-8258-A4F779D138F9}"/>
                </c:ext>
              </c:extLst>
            </c:dLbl>
            <c:dLbl>
              <c:idx val="263"/>
              <c:tx>
                <c:rich>
                  <a:bodyPr/>
                  <a:lstStyle/>
                  <a:p>
                    <a:fld id="{569E884C-1CEA-42BD-9D14-B3544AC32A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8-9A06-47C4-8258-A4F779D138F9}"/>
                </c:ext>
              </c:extLst>
            </c:dLbl>
            <c:dLbl>
              <c:idx val="264"/>
              <c:tx>
                <c:rich>
                  <a:bodyPr/>
                  <a:lstStyle/>
                  <a:p>
                    <a:fld id="{9ECD0022-088E-4B50-B1C5-84B720C8DD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9-9A06-47C4-8258-A4F779D138F9}"/>
                </c:ext>
              </c:extLst>
            </c:dLbl>
            <c:dLbl>
              <c:idx val="265"/>
              <c:tx>
                <c:rich>
                  <a:bodyPr/>
                  <a:lstStyle/>
                  <a:p>
                    <a:fld id="{28568910-D84A-4EB3-9037-B097A34B75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A-9A06-47C4-8258-A4F779D138F9}"/>
                </c:ext>
              </c:extLst>
            </c:dLbl>
            <c:dLbl>
              <c:idx val="266"/>
              <c:tx>
                <c:rich>
                  <a:bodyPr/>
                  <a:lstStyle/>
                  <a:p>
                    <a:fld id="{DEB70A77-742A-4B53-B225-DB972EC3B0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B-9A06-47C4-8258-A4F779D138F9}"/>
                </c:ext>
              </c:extLst>
            </c:dLbl>
            <c:dLbl>
              <c:idx val="267"/>
              <c:tx>
                <c:rich>
                  <a:bodyPr/>
                  <a:lstStyle/>
                  <a:p>
                    <a:fld id="{5F697B28-9B4B-49BC-AA7A-3E2C3DF999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C-9A06-47C4-8258-A4F779D138F9}"/>
                </c:ext>
              </c:extLst>
            </c:dLbl>
            <c:dLbl>
              <c:idx val="268"/>
              <c:tx>
                <c:rich>
                  <a:bodyPr/>
                  <a:lstStyle/>
                  <a:p>
                    <a:fld id="{ED0D4B2D-24EF-44B5-8CB4-20EF1C9F69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D-9A06-47C4-8258-A4F779D138F9}"/>
                </c:ext>
              </c:extLst>
            </c:dLbl>
            <c:dLbl>
              <c:idx val="269"/>
              <c:tx>
                <c:rich>
                  <a:bodyPr/>
                  <a:lstStyle/>
                  <a:p>
                    <a:fld id="{034596AB-CC8B-45EA-90D0-F8AAF78B1C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E-9A06-47C4-8258-A4F779D138F9}"/>
                </c:ext>
              </c:extLst>
            </c:dLbl>
            <c:dLbl>
              <c:idx val="270"/>
              <c:tx>
                <c:rich>
                  <a:bodyPr/>
                  <a:lstStyle/>
                  <a:p>
                    <a:fld id="{658EEF05-DF0E-4DCC-8467-B9EAA63954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0F-9A06-47C4-8258-A4F779D138F9}"/>
                </c:ext>
              </c:extLst>
            </c:dLbl>
            <c:dLbl>
              <c:idx val="271"/>
              <c:tx>
                <c:rich>
                  <a:bodyPr/>
                  <a:lstStyle/>
                  <a:p>
                    <a:fld id="{A231B237-89B9-4266-A240-502D259141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0-9A06-47C4-8258-A4F779D138F9}"/>
                </c:ext>
              </c:extLst>
            </c:dLbl>
            <c:dLbl>
              <c:idx val="272"/>
              <c:tx>
                <c:rich>
                  <a:bodyPr/>
                  <a:lstStyle/>
                  <a:p>
                    <a:fld id="{5F6F3EFA-2153-4003-B223-0A611407B8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1-9A06-47C4-8258-A4F779D138F9}"/>
                </c:ext>
              </c:extLst>
            </c:dLbl>
            <c:dLbl>
              <c:idx val="273"/>
              <c:tx>
                <c:rich>
                  <a:bodyPr/>
                  <a:lstStyle/>
                  <a:p>
                    <a:fld id="{25FDA2A0-4AC0-41AA-AF29-9362B99F4C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2-9A06-47C4-8258-A4F779D138F9}"/>
                </c:ext>
              </c:extLst>
            </c:dLbl>
            <c:dLbl>
              <c:idx val="274"/>
              <c:tx>
                <c:rich>
                  <a:bodyPr/>
                  <a:lstStyle/>
                  <a:p>
                    <a:fld id="{2C19A90B-0CFE-4CA6-850B-D5933E4A8D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3-9A06-47C4-8258-A4F779D138F9}"/>
                </c:ext>
              </c:extLst>
            </c:dLbl>
            <c:dLbl>
              <c:idx val="275"/>
              <c:tx>
                <c:rich>
                  <a:bodyPr/>
                  <a:lstStyle/>
                  <a:p>
                    <a:fld id="{2776E9FB-6AA0-427F-A509-98DCD8CD97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4-9A06-47C4-8258-A4F779D138F9}"/>
                </c:ext>
              </c:extLst>
            </c:dLbl>
            <c:dLbl>
              <c:idx val="276"/>
              <c:tx>
                <c:rich>
                  <a:bodyPr/>
                  <a:lstStyle/>
                  <a:p>
                    <a:fld id="{A80C57FE-5C32-4B2A-B28C-1781B0A3CE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5-9A06-47C4-8258-A4F779D138F9}"/>
                </c:ext>
              </c:extLst>
            </c:dLbl>
            <c:dLbl>
              <c:idx val="277"/>
              <c:tx>
                <c:rich>
                  <a:bodyPr/>
                  <a:lstStyle/>
                  <a:p>
                    <a:fld id="{74A92422-5503-47D0-9A2B-93DEB5BD50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6-9A06-47C4-8258-A4F779D138F9}"/>
                </c:ext>
              </c:extLst>
            </c:dLbl>
            <c:dLbl>
              <c:idx val="278"/>
              <c:tx>
                <c:rich>
                  <a:bodyPr/>
                  <a:lstStyle/>
                  <a:p>
                    <a:fld id="{E59A07EB-5354-4B5B-A616-B1E9BB96C4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7-9A06-47C4-8258-A4F779D138F9}"/>
                </c:ext>
              </c:extLst>
            </c:dLbl>
            <c:dLbl>
              <c:idx val="279"/>
              <c:tx>
                <c:rich>
                  <a:bodyPr/>
                  <a:lstStyle/>
                  <a:p>
                    <a:fld id="{58E175E3-7A0F-4CCB-9B28-6894CA0149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8-9A06-47C4-8258-A4F779D138F9}"/>
                </c:ext>
              </c:extLst>
            </c:dLbl>
            <c:dLbl>
              <c:idx val="280"/>
              <c:tx>
                <c:rich>
                  <a:bodyPr/>
                  <a:lstStyle/>
                  <a:p>
                    <a:fld id="{234DEFB9-BDD7-434C-BFDF-BAD7F7D533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9-9A06-47C4-8258-A4F779D138F9}"/>
                </c:ext>
              </c:extLst>
            </c:dLbl>
            <c:dLbl>
              <c:idx val="281"/>
              <c:tx>
                <c:rich>
                  <a:bodyPr/>
                  <a:lstStyle/>
                  <a:p>
                    <a:fld id="{25C4CAC0-A288-4844-81B1-EB0900EBEA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A-9A06-47C4-8258-A4F779D138F9}"/>
                </c:ext>
              </c:extLst>
            </c:dLbl>
            <c:dLbl>
              <c:idx val="282"/>
              <c:tx>
                <c:rich>
                  <a:bodyPr/>
                  <a:lstStyle/>
                  <a:p>
                    <a:fld id="{00900C4A-8F84-4300-BE69-9A8466375E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B-9A06-47C4-8258-A4F779D138F9}"/>
                </c:ext>
              </c:extLst>
            </c:dLbl>
            <c:dLbl>
              <c:idx val="283"/>
              <c:tx>
                <c:rich>
                  <a:bodyPr/>
                  <a:lstStyle/>
                  <a:p>
                    <a:fld id="{0FE7FF72-5216-4917-B4A2-E5C0E4BA8E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C-9A06-47C4-8258-A4F779D138F9}"/>
                </c:ext>
              </c:extLst>
            </c:dLbl>
            <c:dLbl>
              <c:idx val="284"/>
              <c:tx>
                <c:rich>
                  <a:bodyPr/>
                  <a:lstStyle/>
                  <a:p>
                    <a:fld id="{864AC107-D98F-428C-B763-25DACE4CB4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D-9A06-47C4-8258-A4F779D138F9}"/>
                </c:ext>
              </c:extLst>
            </c:dLbl>
            <c:dLbl>
              <c:idx val="285"/>
              <c:tx>
                <c:rich>
                  <a:bodyPr/>
                  <a:lstStyle/>
                  <a:p>
                    <a:fld id="{9B607A11-4256-4AEE-B311-4681B70A7C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E-9A06-47C4-8258-A4F779D138F9}"/>
                </c:ext>
              </c:extLst>
            </c:dLbl>
            <c:dLbl>
              <c:idx val="286"/>
              <c:tx>
                <c:rich>
                  <a:bodyPr/>
                  <a:lstStyle/>
                  <a:p>
                    <a:fld id="{521D3B0D-754D-4CF8-A5BA-5457F1B34C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1F-9A06-47C4-8258-A4F779D138F9}"/>
                </c:ext>
              </c:extLst>
            </c:dLbl>
            <c:dLbl>
              <c:idx val="287"/>
              <c:tx>
                <c:rich>
                  <a:bodyPr/>
                  <a:lstStyle/>
                  <a:p>
                    <a:fld id="{31E4C5AF-C814-45F8-88D9-837D10869B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0-9A06-47C4-8258-A4F779D138F9}"/>
                </c:ext>
              </c:extLst>
            </c:dLbl>
            <c:dLbl>
              <c:idx val="288"/>
              <c:tx>
                <c:rich>
                  <a:bodyPr/>
                  <a:lstStyle/>
                  <a:p>
                    <a:fld id="{4066553E-8E0B-435F-A635-FE0A730BB4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1-9A06-47C4-8258-A4F779D138F9}"/>
                </c:ext>
              </c:extLst>
            </c:dLbl>
            <c:dLbl>
              <c:idx val="289"/>
              <c:tx>
                <c:rich>
                  <a:bodyPr/>
                  <a:lstStyle/>
                  <a:p>
                    <a:fld id="{D0C89A8A-791B-497F-80C2-1F3F753F8A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2-9A06-47C4-8258-A4F779D138F9}"/>
                </c:ext>
              </c:extLst>
            </c:dLbl>
            <c:dLbl>
              <c:idx val="290"/>
              <c:tx>
                <c:rich>
                  <a:bodyPr/>
                  <a:lstStyle/>
                  <a:p>
                    <a:fld id="{89AA9321-D21A-4456-95AF-C065C626EF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3-9A06-47C4-8258-A4F779D138F9}"/>
                </c:ext>
              </c:extLst>
            </c:dLbl>
            <c:dLbl>
              <c:idx val="291"/>
              <c:tx>
                <c:rich>
                  <a:bodyPr/>
                  <a:lstStyle/>
                  <a:p>
                    <a:fld id="{A5639F2F-BB92-467C-AB79-E6BDDA8A5F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4-9A06-47C4-8258-A4F779D138F9}"/>
                </c:ext>
              </c:extLst>
            </c:dLbl>
            <c:dLbl>
              <c:idx val="292"/>
              <c:tx>
                <c:rich>
                  <a:bodyPr/>
                  <a:lstStyle/>
                  <a:p>
                    <a:fld id="{24F67735-AD9B-4550-B77E-680EFFDF26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5-9A06-47C4-8258-A4F779D138F9}"/>
                </c:ext>
              </c:extLst>
            </c:dLbl>
            <c:dLbl>
              <c:idx val="293"/>
              <c:tx>
                <c:rich>
                  <a:bodyPr/>
                  <a:lstStyle/>
                  <a:p>
                    <a:fld id="{77090A7A-E158-40CF-A72E-65E7CB540B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6-9A06-47C4-8258-A4F779D138F9}"/>
                </c:ext>
              </c:extLst>
            </c:dLbl>
            <c:dLbl>
              <c:idx val="294"/>
              <c:tx>
                <c:rich>
                  <a:bodyPr/>
                  <a:lstStyle/>
                  <a:p>
                    <a:fld id="{DD399015-3660-4E78-BC2B-95EC12612C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7-9A06-47C4-8258-A4F779D138F9}"/>
                </c:ext>
              </c:extLst>
            </c:dLbl>
            <c:dLbl>
              <c:idx val="295"/>
              <c:tx>
                <c:rich>
                  <a:bodyPr/>
                  <a:lstStyle/>
                  <a:p>
                    <a:fld id="{BF1DC53D-0BBA-46E9-89F2-9EEEA2E909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8-9A06-47C4-8258-A4F779D138F9}"/>
                </c:ext>
              </c:extLst>
            </c:dLbl>
            <c:dLbl>
              <c:idx val="296"/>
              <c:tx>
                <c:rich>
                  <a:bodyPr/>
                  <a:lstStyle/>
                  <a:p>
                    <a:fld id="{FE48970A-3501-453F-A859-5D8AEA3A31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9-9A06-47C4-8258-A4F779D138F9}"/>
                </c:ext>
              </c:extLst>
            </c:dLbl>
            <c:dLbl>
              <c:idx val="297"/>
              <c:tx>
                <c:rich>
                  <a:bodyPr/>
                  <a:lstStyle/>
                  <a:p>
                    <a:fld id="{728586E2-44F3-46BB-9A7E-93B7EBED6F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A-9A06-47C4-8258-A4F779D138F9}"/>
                </c:ext>
              </c:extLst>
            </c:dLbl>
            <c:dLbl>
              <c:idx val="298"/>
              <c:tx>
                <c:rich>
                  <a:bodyPr/>
                  <a:lstStyle/>
                  <a:p>
                    <a:fld id="{34D7A40B-D9FE-4945-B127-CF4AA99747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B-9A06-47C4-8258-A4F779D138F9}"/>
                </c:ext>
              </c:extLst>
            </c:dLbl>
            <c:dLbl>
              <c:idx val="299"/>
              <c:tx>
                <c:rich>
                  <a:bodyPr/>
                  <a:lstStyle/>
                  <a:p>
                    <a:fld id="{0D6E5F1F-C1EF-49E0-B79F-61714C3BF7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C-9A06-47C4-8258-A4F779D138F9}"/>
                </c:ext>
              </c:extLst>
            </c:dLbl>
            <c:dLbl>
              <c:idx val="300"/>
              <c:tx>
                <c:rich>
                  <a:bodyPr/>
                  <a:lstStyle/>
                  <a:p>
                    <a:fld id="{7C6D47E4-8BC5-4E18-AFB2-4D7D41745E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D-9A06-47C4-8258-A4F779D138F9}"/>
                </c:ext>
              </c:extLst>
            </c:dLbl>
            <c:dLbl>
              <c:idx val="301"/>
              <c:tx>
                <c:rich>
                  <a:bodyPr/>
                  <a:lstStyle/>
                  <a:p>
                    <a:fld id="{64FDAFF8-DC3E-4F99-8394-8D7F523DBE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E-9A06-47C4-8258-A4F779D138F9}"/>
                </c:ext>
              </c:extLst>
            </c:dLbl>
            <c:dLbl>
              <c:idx val="302"/>
              <c:tx>
                <c:rich>
                  <a:bodyPr/>
                  <a:lstStyle/>
                  <a:p>
                    <a:fld id="{95D21AF4-5F7F-4438-B5B7-B6CE5E5CCF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2F-9A06-47C4-8258-A4F779D138F9}"/>
                </c:ext>
              </c:extLst>
            </c:dLbl>
            <c:dLbl>
              <c:idx val="303"/>
              <c:tx>
                <c:rich>
                  <a:bodyPr/>
                  <a:lstStyle/>
                  <a:p>
                    <a:fld id="{2C67A38C-C3C9-43D1-8D4F-81F1D71186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0-9A06-47C4-8258-A4F779D138F9}"/>
                </c:ext>
              </c:extLst>
            </c:dLbl>
            <c:dLbl>
              <c:idx val="304"/>
              <c:tx>
                <c:rich>
                  <a:bodyPr/>
                  <a:lstStyle/>
                  <a:p>
                    <a:fld id="{B97CBCE0-9264-491C-9C3B-9C31298FE7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1-9A06-47C4-8258-A4F779D138F9}"/>
                </c:ext>
              </c:extLst>
            </c:dLbl>
            <c:dLbl>
              <c:idx val="305"/>
              <c:tx>
                <c:rich>
                  <a:bodyPr/>
                  <a:lstStyle/>
                  <a:p>
                    <a:fld id="{CE31F36B-EB5D-410B-A596-BC68BE697A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2-9A06-47C4-8258-A4F779D138F9}"/>
                </c:ext>
              </c:extLst>
            </c:dLbl>
            <c:dLbl>
              <c:idx val="306"/>
              <c:tx>
                <c:rich>
                  <a:bodyPr/>
                  <a:lstStyle/>
                  <a:p>
                    <a:fld id="{6EB3F8BE-C375-4EAF-85C4-61404C3BCB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3-9A06-47C4-8258-A4F779D138F9}"/>
                </c:ext>
              </c:extLst>
            </c:dLbl>
            <c:dLbl>
              <c:idx val="307"/>
              <c:tx>
                <c:rich>
                  <a:bodyPr/>
                  <a:lstStyle/>
                  <a:p>
                    <a:fld id="{7A31A14C-C04B-443D-BE9C-8CCF0BF6A3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4-9A06-47C4-8258-A4F779D138F9}"/>
                </c:ext>
              </c:extLst>
            </c:dLbl>
            <c:dLbl>
              <c:idx val="308"/>
              <c:tx>
                <c:rich>
                  <a:bodyPr/>
                  <a:lstStyle/>
                  <a:p>
                    <a:fld id="{24B82A42-8EAC-48E1-BB67-DA7F6BDBB4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5-9A06-47C4-8258-A4F779D138F9}"/>
                </c:ext>
              </c:extLst>
            </c:dLbl>
            <c:dLbl>
              <c:idx val="309"/>
              <c:tx>
                <c:rich>
                  <a:bodyPr/>
                  <a:lstStyle/>
                  <a:p>
                    <a:fld id="{5A3A488F-2245-4597-9B61-E531234ED6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6-9A06-47C4-8258-A4F779D138F9}"/>
                </c:ext>
              </c:extLst>
            </c:dLbl>
            <c:dLbl>
              <c:idx val="310"/>
              <c:tx>
                <c:rich>
                  <a:bodyPr/>
                  <a:lstStyle/>
                  <a:p>
                    <a:fld id="{26F051C8-2B5C-454F-9249-2B9E5D82B7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7-9A06-47C4-8258-A4F779D138F9}"/>
                </c:ext>
              </c:extLst>
            </c:dLbl>
            <c:dLbl>
              <c:idx val="311"/>
              <c:tx>
                <c:rich>
                  <a:bodyPr/>
                  <a:lstStyle/>
                  <a:p>
                    <a:fld id="{C64B065F-B3BB-49D8-9D6D-923D614679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8-9A06-47C4-8258-A4F779D138F9}"/>
                </c:ext>
              </c:extLst>
            </c:dLbl>
            <c:dLbl>
              <c:idx val="312"/>
              <c:tx>
                <c:rich>
                  <a:bodyPr/>
                  <a:lstStyle/>
                  <a:p>
                    <a:fld id="{F95C7B71-9954-4401-ADA4-E32C2A2155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9-9A06-47C4-8258-A4F779D138F9}"/>
                </c:ext>
              </c:extLst>
            </c:dLbl>
            <c:dLbl>
              <c:idx val="313"/>
              <c:tx>
                <c:rich>
                  <a:bodyPr/>
                  <a:lstStyle/>
                  <a:p>
                    <a:fld id="{8C18AA62-1128-4F12-A4F5-8CD006F59D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A-9A06-47C4-8258-A4F779D138F9}"/>
                </c:ext>
              </c:extLst>
            </c:dLbl>
            <c:dLbl>
              <c:idx val="314"/>
              <c:tx>
                <c:rich>
                  <a:bodyPr/>
                  <a:lstStyle/>
                  <a:p>
                    <a:fld id="{22BB4301-81F8-4ABE-A914-9C404F8B17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B-9A06-47C4-8258-A4F779D138F9}"/>
                </c:ext>
              </c:extLst>
            </c:dLbl>
            <c:dLbl>
              <c:idx val="315"/>
              <c:tx>
                <c:rich>
                  <a:bodyPr/>
                  <a:lstStyle/>
                  <a:p>
                    <a:fld id="{D92277E0-C6B1-41D5-9178-E15A9AFD73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C-9A06-47C4-8258-A4F779D138F9}"/>
                </c:ext>
              </c:extLst>
            </c:dLbl>
            <c:dLbl>
              <c:idx val="316"/>
              <c:tx>
                <c:rich>
                  <a:bodyPr/>
                  <a:lstStyle/>
                  <a:p>
                    <a:fld id="{1816BB18-A3A3-4800-B9CD-978B3F53F5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D-9A06-47C4-8258-A4F779D138F9}"/>
                </c:ext>
              </c:extLst>
            </c:dLbl>
            <c:dLbl>
              <c:idx val="317"/>
              <c:tx>
                <c:rich>
                  <a:bodyPr/>
                  <a:lstStyle/>
                  <a:p>
                    <a:fld id="{0F9E99E2-C2C8-41BE-8CA6-8A6D7741C7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E-9A06-47C4-8258-A4F779D138F9}"/>
                </c:ext>
              </c:extLst>
            </c:dLbl>
            <c:dLbl>
              <c:idx val="318"/>
              <c:tx>
                <c:rich>
                  <a:bodyPr/>
                  <a:lstStyle/>
                  <a:p>
                    <a:fld id="{91AAE0DA-930D-441E-8816-AB730373CE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3F-9A06-47C4-8258-A4F779D138F9}"/>
                </c:ext>
              </c:extLst>
            </c:dLbl>
            <c:dLbl>
              <c:idx val="319"/>
              <c:tx>
                <c:rich>
                  <a:bodyPr/>
                  <a:lstStyle/>
                  <a:p>
                    <a:fld id="{1EC43D28-C788-428E-A0E4-E7AB92659E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0-9A06-47C4-8258-A4F779D138F9}"/>
                </c:ext>
              </c:extLst>
            </c:dLbl>
            <c:dLbl>
              <c:idx val="320"/>
              <c:tx>
                <c:rich>
                  <a:bodyPr/>
                  <a:lstStyle/>
                  <a:p>
                    <a:fld id="{A1203A07-10D4-46C6-ABAE-655FC6123C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1-9A06-47C4-8258-A4F779D138F9}"/>
                </c:ext>
              </c:extLst>
            </c:dLbl>
            <c:dLbl>
              <c:idx val="321"/>
              <c:tx>
                <c:rich>
                  <a:bodyPr/>
                  <a:lstStyle/>
                  <a:p>
                    <a:fld id="{EE66516E-E5C3-4AFC-A5E4-9A1E142E59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2-9A06-47C4-8258-A4F779D138F9}"/>
                </c:ext>
              </c:extLst>
            </c:dLbl>
            <c:dLbl>
              <c:idx val="322"/>
              <c:tx>
                <c:rich>
                  <a:bodyPr/>
                  <a:lstStyle/>
                  <a:p>
                    <a:fld id="{0CABB637-F82E-42F8-A224-619D11B477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3-9A06-47C4-8258-A4F779D138F9}"/>
                </c:ext>
              </c:extLst>
            </c:dLbl>
            <c:dLbl>
              <c:idx val="323"/>
              <c:tx>
                <c:rich>
                  <a:bodyPr/>
                  <a:lstStyle/>
                  <a:p>
                    <a:fld id="{23C2EBBE-F022-4C9E-89B2-DFB61DFB30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4-9A06-47C4-8258-A4F779D138F9}"/>
                </c:ext>
              </c:extLst>
            </c:dLbl>
            <c:dLbl>
              <c:idx val="324"/>
              <c:tx>
                <c:rich>
                  <a:bodyPr/>
                  <a:lstStyle/>
                  <a:p>
                    <a:fld id="{28DFF64F-4943-410B-87D9-D601F8D40F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5-9A06-47C4-8258-A4F779D138F9}"/>
                </c:ext>
              </c:extLst>
            </c:dLbl>
            <c:dLbl>
              <c:idx val="325"/>
              <c:tx>
                <c:rich>
                  <a:bodyPr/>
                  <a:lstStyle/>
                  <a:p>
                    <a:fld id="{E3EF92B9-DCCC-4AD9-96B3-C3321F250F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6-9A06-47C4-8258-A4F779D138F9}"/>
                </c:ext>
              </c:extLst>
            </c:dLbl>
            <c:dLbl>
              <c:idx val="326"/>
              <c:tx>
                <c:rich>
                  <a:bodyPr/>
                  <a:lstStyle/>
                  <a:p>
                    <a:fld id="{8ABE5467-4D13-4953-8F81-47386AE585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7-9A06-47C4-8258-A4F779D138F9}"/>
                </c:ext>
              </c:extLst>
            </c:dLbl>
            <c:dLbl>
              <c:idx val="327"/>
              <c:tx>
                <c:rich>
                  <a:bodyPr/>
                  <a:lstStyle/>
                  <a:p>
                    <a:fld id="{8316EBE2-4EFE-45A3-85AF-111DC54E10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8-9A06-47C4-8258-A4F779D138F9}"/>
                </c:ext>
              </c:extLst>
            </c:dLbl>
            <c:dLbl>
              <c:idx val="328"/>
              <c:tx>
                <c:rich>
                  <a:bodyPr/>
                  <a:lstStyle/>
                  <a:p>
                    <a:fld id="{94C5C8C0-27FA-4314-BEF5-B180C94BA3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9-9A06-47C4-8258-A4F779D138F9}"/>
                </c:ext>
              </c:extLst>
            </c:dLbl>
            <c:dLbl>
              <c:idx val="329"/>
              <c:tx>
                <c:rich>
                  <a:bodyPr/>
                  <a:lstStyle/>
                  <a:p>
                    <a:fld id="{A380FACE-1756-4F32-926B-266DB95A47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A-9A06-47C4-8258-A4F779D138F9}"/>
                </c:ext>
              </c:extLst>
            </c:dLbl>
            <c:dLbl>
              <c:idx val="330"/>
              <c:tx>
                <c:rich>
                  <a:bodyPr/>
                  <a:lstStyle/>
                  <a:p>
                    <a:fld id="{707E34E5-8736-4982-A05F-A9FF573505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B-9A06-47C4-8258-A4F779D138F9}"/>
                </c:ext>
              </c:extLst>
            </c:dLbl>
            <c:dLbl>
              <c:idx val="331"/>
              <c:tx>
                <c:rich>
                  <a:bodyPr/>
                  <a:lstStyle/>
                  <a:p>
                    <a:fld id="{D341C5B7-7E7F-45E9-8AB6-4AE03D67B6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C-9A06-47C4-8258-A4F779D138F9}"/>
                </c:ext>
              </c:extLst>
            </c:dLbl>
            <c:dLbl>
              <c:idx val="332"/>
              <c:tx>
                <c:rich>
                  <a:bodyPr/>
                  <a:lstStyle/>
                  <a:p>
                    <a:fld id="{F5AFDC58-8549-4375-88E6-62214C075D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D-9A06-47C4-8258-A4F779D138F9}"/>
                </c:ext>
              </c:extLst>
            </c:dLbl>
            <c:dLbl>
              <c:idx val="333"/>
              <c:tx>
                <c:rich>
                  <a:bodyPr/>
                  <a:lstStyle/>
                  <a:p>
                    <a:fld id="{42396DD9-AD98-440C-9A61-186CDF60FC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E-9A06-47C4-8258-A4F779D138F9}"/>
                </c:ext>
              </c:extLst>
            </c:dLbl>
            <c:dLbl>
              <c:idx val="334"/>
              <c:tx>
                <c:rich>
                  <a:bodyPr/>
                  <a:lstStyle/>
                  <a:p>
                    <a:fld id="{4BC3B3CC-17AA-4B09-9994-4F7E4EEB76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4F-9A06-47C4-8258-A4F779D138F9}"/>
                </c:ext>
              </c:extLst>
            </c:dLbl>
            <c:dLbl>
              <c:idx val="335"/>
              <c:tx>
                <c:rich>
                  <a:bodyPr/>
                  <a:lstStyle/>
                  <a:p>
                    <a:fld id="{3BD32730-CA83-4EE7-ADB3-08598249A6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0-9A06-47C4-8258-A4F779D138F9}"/>
                </c:ext>
              </c:extLst>
            </c:dLbl>
            <c:dLbl>
              <c:idx val="336"/>
              <c:tx>
                <c:rich>
                  <a:bodyPr/>
                  <a:lstStyle/>
                  <a:p>
                    <a:fld id="{FB216156-F1FB-402D-A23B-5DEA10C704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1-9A06-47C4-8258-A4F779D138F9}"/>
                </c:ext>
              </c:extLst>
            </c:dLbl>
            <c:dLbl>
              <c:idx val="337"/>
              <c:tx>
                <c:rich>
                  <a:bodyPr/>
                  <a:lstStyle/>
                  <a:p>
                    <a:fld id="{F19D3865-0A66-4973-9035-81F7CDF35B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2-9A06-47C4-8258-A4F779D138F9}"/>
                </c:ext>
              </c:extLst>
            </c:dLbl>
            <c:dLbl>
              <c:idx val="338"/>
              <c:tx>
                <c:rich>
                  <a:bodyPr/>
                  <a:lstStyle/>
                  <a:p>
                    <a:fld id="{15BC4EBB-649A-4016-A6FA-64096014C5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3-9A06-47C4-8258-A4F779D138F9}"/>
                </c:ext>
              </c:extLst>
            </c:dLbl>
            <c:dLbl>
              <c:idx val="339"/>
              <c:tx>
                <c:rich>
                  <a:bodyPr/>
                  <a:lstStyle/>
                  <a:p>
                    <a:fld id="{BD313EF9-4551-4A6F-A0B0-7BB3ACF58D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4-9A06-47C4-8258-A4F779D138F9}"/>
                </c:ext>
              </c:extLst>
            </c:dLbl>
            <c:dLbl>
              <c:idx val="340"/>
              <c:tx>
                <c:rich>
                  <a:bodyPr/>
                  <a:lstStyle/>
                  <a:p>
                    <a:fld id="{2F274E7E-7BDE-4AA9-BA45-BB782C72F8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5-9A06-47C4-8258-A4F779D138F9}"/>
                </c:ext>
              </c:extLst>
            </c:dLbl>
            <c:dLbl>
              <c:idx val="341"/>
              <c:tx>
                <c:rich>
                  <a:bodyPr/>
                  <a:lstStyle/>
                  <a:p>
                    <a:fld id="{D52264A6-B837-4607-948C-ECBF280C90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6-9A06-47C4-8258-A4F779D138F9}"/>
                </c:ext>
              </c:extLst>
            </c:dLbl>
            <c:dLbl>
              <c:idx val="342"/>
              <c:tx>
                <c:rich>
                  <a:bodyPr/>
                  <a:lstStyle/>
                  <a:p>
                    <a:fld id="{840EB8A7-5ADA-4B33-A72C-A8CC7F26C1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7-9A06-47C4-8258-A4F779D138F9}"/>
                </c:ext>
              </c:extLst>
            </c:dLbl>
            <c:dLbl>
              <c:idx val="343"/>
              <c:tx>
                <c:rich>
                  <a:bodyPr/>
                  <a:lstStyle/>
                  <a:p>
                    <a:fld id="{AC785029-BD1B-44C3-B76E-AE93F467B4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8-9A06-47C4-8258-A4F779D138F9}"/>
                </c:ext>
              </c:extLst>
            </c:dLbl>
            <c:dLbl>
              <c:idx val="344"/>
              <c:tx>
                <c:rich>
                  <a:bodyPr/>
                  <a:lstStyle/>
                  <a:p>
                    <a:fld id="{E8B96E01-D712-42E4-B30C-85214AF2A8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9-9A06-47C4-8258-A4F779D138F9}"/>
                </c:ext>
              </c:extLst>
            </c:dLbl>
            <c:dLbl>
              <c:idx val="345"/>
              <c:tx>
                <c:rich>
                  <a:bodyPr/>
                  <a:lstStyle/>
                  <a:p>
                    <a:fld id="{1A8FC31F-00F9-4DAD-A2D0-8890BF0CD8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A-9A06-47C4-8258-A4F779D138F9}"/>
                </c:ext>
              </c:extLst>
            </c:dLbl>
            <c:dLbl>
              <c:idx val="346"/>
              <c:tx>
                <c:rich>
                  <a:bodyPr/>
                  <a:lstStyle/>
                  <a:p>
                    <a:fld id="{46872101-B507-432C-A0FD-7B8C9668F2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B-9A06-47C4-8258-A4F779D138F9}"/>
                </c:ext>
              </c:extLst>
            </c:dLbl>
            <c:dLbl>
              <c:idx val="347"/>
              <c:tx>
                <c:rich>
                  <a:bodyPr/>
                  <a:lstStyle/>
                  <a:p>
                    <a:fld id="{FE5EAEE8-D435-4426-896C-F5BFA722BA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C-9A06-47C4-8258-A4F779D138F9}"/>
                </c:ext>
              </c:extLst>
            </c:dLbl>
            <c:dLbl>
              <c:idx val="348"/>
              <c:tx>
                <c:rich>
                  <a:bodyPr/>
                  <a:lstStyle/>
                  <a:p>
                    <a:fld id="{251B047B-9A02-46FE-9BCB-C0610B778E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D-9A06-47C4-8258-A4F779D138F9}"/>
                </c:ext>
              </c:extLst>
            </c:dLbl>
            <c:dLbl>
              <c:idx val="349"/>
              <c:tx>
                <c:rich>
                  <a:bodyPr/>
                  <a:lstStyle/>
                  <a:p>
                    <a:fld id="{78670DA1-EF55-4C8D-9F74-A9E0734FFC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E-9A06-47C4-8258-A4F779D138F9}"/>
                </c:ext>
              </c:extLst>
            </c:dLbl>
            <c:dLbl>
              <c:idx val="350"/>
              <c:tx>
                <c:rich>
                  <a:bodyPr/>
                  <a:lstStyle/>
                  <a:p>
                    <a:fld id="{5110B15F-DA44-4448-858F-AF536A6CFF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5F-9A06-47C4-8258-A4F779D138F9}"/>
                </c:ext>
              </c:extLst>
            </c:dLbl>
            <c:dLbl>
              <c:idx val="351"/>
              <c:tx>
                <c:rich>
                  <a:bodyPr/>
                  <a:lstStyle/>
                  <a:p>
                    <a:fld id="{F52D361E-4133-4126-BE9B-A330A57413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0-9A06-47C4-8258-A4F779D138F9}"/>
                </c:ext>
              </c:extLst>
            </c:dLbl>
            <c:dLbl>
              <c:idx val="352"/>
              <c:tx>
                <c:rich>
                  <a:bodyPr/>
                  <a:lstStyle/>
                  <a:p>
                    <a:fld id="{64C3248F-03BB-4847-A189-01A7BA25A6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1-9A06-47C4-8258-A4F779D138F9}"/>
                </c:ext>
              </c:extLst>
            </c:dLbl>
            <c:dLbl>
              <c:idx val="353"/>
              <c:tx>
                <c:rich>
                  <a:bodyPr/>
                  <a:lstStyle/>
                  <a:p>
                    <a:fld id="{2A4EC1B9-D3FF-4D3B-A75F-9A5A4B47BA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2-9A06-47C4-8258-A4F779D138F9}"/>
                </c:ext>
              </c:extLst>
            </c:dLbl>
            <c:dLbl>
              <c:idx val="354"/>
              <c:tx>
                <c:rich>
                  <a:bodyPr/>
                  <a:lstStyle/>
                  <a:p>
                    <a:fld id="{191023A8-EAFD-460C-99C4-83CC31B9A8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3-9A06-47C4-8258-A4F779D138F9}"/>
                </c:ext>
              </c:extLst>
            </c:dLbl>
            <c:dLbl>
              <c:idx val="355"/>
              <c:tx>
                <c:rich>
                  <a:bodyPr/>
                  <a:lstStyle/>
                  <a:p>
                    <a:fld id="{08454BA1-D625-47D9-B7D0-06D31F2F13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4-9A06-47C4-8258-A4F779D138F9}"/>
                </c:ext>
              </c:extLst>
            </c:dLbl>
            <c:dLbl>
              <c:idx val="356"/>
              <c:tx>
                <c:rich>
                  <a:bodyPr/>
                  <a:lstStyle/>
                  <a:p>
                    <a:fld id="{6BF24F76-F9CC-443C-A027-539E527166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5-9A06-47C4-8258-A4F779D138F9}"/>
                </c:ext>
              </c:extLst>
            </c:dLbl>
            <c:dLbl>
              <c:idx val="357"/>
              <c:tx>
                <c:rich>
                  <a:bodyPr/>
                  <a:lstStyle/>
                  <a:p>
                    <a:fld id="{FFAA2D6D-6FEF-4CF6-ADD9-790BAA1D7C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6-9A06-47C4-8258-A4F779D138F9}"/>
                </c:ext>
              </c:extLst>
            </c:dLbl>
            <c:dLbl>
              <c:idx val="358"/>
              <c:tx>
                <c:rich>
                  <a:bodyPr/>
                  <a:lstStyle/>
                  <a:p>
                    <a:fld id="{0373DDB4-FDB2-4AC6-9B57-9CC390EC4F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7-9A06-47C4-8258-A4F779D138F9}"/>
                </c:ext>
              </c:extLst>
            </c:dLbl>
            <c:dLbl>
              <c:idx val="359"/>
              <c:tx>
                <c:rich>
                  <a:bodyPr/>
                  <a:lstStyle/>
                  <a:p>
                    <a:fld id="{2D3C31A5-32EB-4EE1-A277-E49D81E727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8-9A06-47C4-8258-A4F779D138F9}"/>
                </c:ext>
              </c:extLst>
            </c:dLbl>
            <c:dLbl>
              <c:idx val="360"/>
              <c:tx>
                <c:rich>
                  <a:bodyPr/>
                  <a:lstStyle/>
                  <a:p>
                    <a:fld id="{10802C1D-CCC1-4F03-A49D-36700D1151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9-9A06-47C4-8258-A4F779D138F9}"/>
                </c:ext>
              </c:extLst>
            </c:dLbl>
            <c:dLbl>
              <c:idx val="361"/>
              <c:tx>
                <c:rich>
                  <a:bodyPr/>
                  <a:lstStyle/>
                  <a:p>
                    <a:fld id="{5F3DE41F-4906-441A-8FB1-B601E9112B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A-9A06-47C4-8258-A4F779D138F9}"/>
                </c:ext>
              </c:extLst>
            </c:dLbl>
            <c:dLbl>
              <c:idx val="362"/>
              <c:tx>
                <c:rich>
                  <a:bodyPr/>
                  <a:lstStyle/>
                  <a:p>
                    <a:fld id="{EC04216A-CAE8-4900-887B-F010E5CEEA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B-9A06-47C4-8258-A4F779D138F9}"/>
                </c:ext>
              </c:extLst>
            </c:dLbl>
            <c:dLbl>
              <c:idx val="363"/>
              <c:tx>
                <c:rich>
                  <a:bodyPr/>
                  <a:lstStyle/>
                  <a:p>
                    <a:fld id="{CDD42DB2-F1D5-4860-907B-79EA6470CA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C-9A06-47C4-8258-A4F779D138F9}"/>
                </c:ext>
              </c:extLst>
            </c:dLbl>
            <c:dLbl>
              <c:idx val="364"/>
              <c:tx>
                <c:rich>
                  <a:bodyPr/>
                  <a:lstStyle/>
                  <a:p>
                    <a:fld id="{AA624219-45BC-45A9-A8F4-EE6EFA36FA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D-9A06-47C4-8258-A4F779D138F9}"/>
                </c:ext>
              </c:extLst>
            </c:dLbl>
            <c:dLbl>
              <c:idx val="365"/>
              <c:tx>
                <c:rich>
                  <a:bodyPr/>
                  <a:lstStyle/>
                  <a:p>
                    <a:fld id="{9FA31016-B066-48CF-A062-55BA8A420A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E-9A06-47C4-8258-A4F779D138F9}"/>
                </c:ext>
              </c:extLst>
            </c:dLbl>
            <c:dLbl>
              <c:idx val="366"/>
              <c:tx>
                <c:rich>
                  <a:bodyPr/>
                  <a:lstStyle/>
                  <a:p>
                    <a:fld id="{229002C7-CC2F-42F7-BE1C-0F028D2A23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6F-9A06-47C4-8258-A4F779D138F9}"/>
                </c:ext>
              </c:extLst>
            </c:dLbl>
            <c:dLbl>
              <c:idx val="367"/>
              <c:tx>
                <c:rich>
                  <a:bodyPr/>
                  <a:lstStyle/>
                  <a:p>
                    <a:fld id="{99EF5B93-7BB0-4363-9C6C-136B78CE6F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0-9A06-47C4-8258-A4F779D138F9}"/>
                </c:ext>
              </c:extLst>
            </c:dLbl>
            <c:dLbl>
              <c:idx val="368"/>
              <c:tx>
                <c:rich>
                  <a:bodyPr/>
                  <a:lstStyle/>
                  <a:p>
                    <a:fld id="{4CC38699-1388-4F05-993C-4270A281BF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1-9A06-47C4-8258-A4F779D138F9}"/>
                </c:ext>
              </c:extLst>
            </c:dLbl>
            <c:dLbl>
              <c:idx val="369"/>
              <c:tx>
                <c:rich>
                  <a:bodyPr/>
                  <a:lstStyle/>
                  <a:p>
                    <a:fld id="{27A91023-E43E-4541-91D5-71E37B4298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2-9A06-47C4-8258-A4F779D138F9}"/>
                </c:ext>
              </c:extLst>
            </c:dLbl>
            <c:dLbl>
              <c:idx val="370"/>
              <c:tx>
                <c:rich>
                  <a:bodyPr/>
                  <a:lstStyle/>
                  <a:p>
                    <a:fld id="{60CE7190-6A93-45E8-8B20-1ACDA94ABA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3-9A06-47C4-8258-A4F779D138F9}"/>
                </c:ext>
              </c:extLst>
            </c:dLbl>
            <c:dLbl>
              <c:idx val="371"/>
              <c:tx>
                <c:rich>
                  <a:bodyPr/>
                  <a:lstStyle/>
                  <a:p>
                    <a:fld id="{C343B037-327E-4320-8353-367D8AA7B8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4-9A06-47C4-8258-A4F779D138F9}"/>
                </c:ext>
              </c:extLst>
            </c:dLbl>
            <c:dLbl>
              <c:idx val="372"/>
              <c:tx>
                <c:rich>
                  <a:bodyPr/>
                  <a:lstStyle/>
                  <a:p>
                    <a:fld id="{69B8E6D9-8EEB-421A-A9D9-F36AF26205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5-9A06-47C4-8258-A4F779D138F9}"/>
                </c:ext>
              </c:extLst>
            </c:dLbl>
            <c:dLbl>
              <c:idx val="373"/>
              <c:tx>
                <c:rich>
                  <a:bodyPr/>
                  <a:lstStyle/>
                  <a:p>
                    <a:fld id="{B80F60E6-D3CE-4A22-B248-3479F530FD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6-9A06-47C4-8258-A4F779D138F9}"/>
                </c:ext>
              </c:extLst>
            </c:dLbl>
            <c:dLbl>
              <c:idx val="374"/>
              <c:tx>
                <c:rich>
                  <a:bodyPr/>
                  <a:lstStyle/>
                  <a:p>
                    <a:fld id="{0B4E18EC-6E1B-4FC9-83DE-3C40CE510B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7-9A06-47C4-8258-A4F779D138F9}"/>
                </c:ext>
              </c:extLst>
            </c:dLbl>
            <c:dLbl>
              <c:idx val="375"/>
              <c:tx>
                <c:rich>
                  <a:bodyPr/>
                  <a:lstStyle/>
                  <a:p>
                    <a:fld id="{E1FF7788-21F1-4493-B1AE-FE6BA4AF0A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8-9A06-47C4-8258-A4F779D138F9}"/>
                </c:ext>
              </c:extLst>
            </c:dLbl>
            <c:dLbl>
              <c:idx val="376"/>
              <c:tx>
                <c:rich>
                  <a:bodyPr/>
                  <a:lstStyle/>
                  <a:p>
                    <a:fld id="{08D1C070-1DA7-44A0-AC0A-53898E83C4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9-9A06-47C4-8258-A4F779D138F9}"/>
                </c:ext>
              </c:extLst>
            </c:dLbl>
            <c:dLbl>
              <c:idx val="377"/>
              <c:tx>
                <c:rich>
                  <a:bodyPr/>
                  <a:lstStyle/>
                  <a:p>
                    <a:fld id="{7253D1BE-7830-461D-A783-E6C7AF5C6B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A-9A06-47C4-8258-A4F779D138F9}"/>
                </c:ext>
              </c:extLst>
            </c:dLbl>
            <c:dLbl>
              <c:idx val="378"/>
              <c:tx>
                <c:rich>
                  <a:bodyPr/>
                  <a:lstStyle/>
                  <a:p>
                    <a:fld id="{92CF6699-9FF9-415D-81ED-B62D5835A1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B-9A06-47C4-8258-A4F779D138F9}"/>
                </c:ext>
              </c:extLst>
            </c:dLbl>
            <c:dLbl>
              <c:idx val="379"/>
              <c:tx>
                <c:rich>
                  <a:bodyPr/>
                  <a:lstStyle/>
                  <a:p>
                    <a:fld id="{1268EB50-C502-4C77-838D-63F8634190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C-9A06-47C4-8258-A4F779D138F9}"/>
                </c:ext>
              </c:extLst>
            </c:dLbl>
            <c:dLbl>
              <c:idx val="380"/>
              <c:tx>
                <c:rich>
                  <a:bodyPr/>
                  <a:lstStyle/>
                  <a:p>
                    <a:fld id="{809A11E5-6AFE-49E2-B934-5C403EF8E7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D-9A06-47C4-8258-A4F779D138F9}"/>
                </c:ext>
              </c:extLst>
            </c:dLbl>
            <c:dLbl>
              <c:idx val="381"/>
              <c:tx>
                <c:rich>
                  <a:bodyPr/>
                  <a:lstStyle/>
                  <a:p>
                    <a:fld id="{36784C08-8931-4799-A372-ED1F131AFE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E-9A06-47C4-8258-A4F779D138F9}"/>
                </c:ext>
              </c:extLst>
            </c:dLbl>
            <c:dLbl>
              <c:idx val="382"/>
              <c:tx>
                <c:rich>
                  <a:bodyPr/>
                  <a:lstStyle/>
                  <a:p>
                    <a:fld id="{81FB6FEA-1EE8-4235-B3DA-D4AFFA9930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7F-9A06-47C4-8258-A4F779D138F9}"/>
                </c:ext>
              </c:extLst>
            </c:dLbl>
            <c:dLbl>
              <c:idx val="383"/>
              <c:tx>
                <c:rich>
                  <a:bodyPr/>
                  <a:lstStyle/>
                  <a:p>
                    <a:fld id="{9FB07FB5-2B95-429A-BD8E-197D6780DB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0-9A06-47C4-8258-A4F779D138F9}"/>
                </c:ext>
              </c:extLst>
            </c:dLbl>
            <c:dLbl>
              <c:idx val="384"/>
              <c:tx>
                <c:rich>
                  <a:bodyPr/>
                  <a:lstStyle/>
                  <a:p>
                    <a:fld id="{205B8DFC-606A-488D-B9DB-448E591257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1-9A06-47C4-8258-A4F779D138F9}"/>
                </c:ext>
              </c:extLst>
            </c:dLbl>
            <c:dLbl>
              <c:idx val="385"/>
              <c:tx>
                <c:rich>
                  <a:bodyPr/>
                  <a:lstStyle/>
                  <a:p>
                    <a:fld id="{77C3A8A3-A3A2-4075-B0DA-CC92D7DABC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2-9A06-47C4-8258-A4F779D138F9}"/>
                </c:ext>
              </c:extLst>
            </c:dLbl>
            <c:dLbl>
              <c:idx val="386"/>
              <c:tx>
                <c:rich>
                  <a:bodyPr/>
                  <a:lstStyle/>
                  <a:p>
                    <a:fld id="{753A1191-5CA0-46E1-BDEA-8BCF4756EB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3-9A06-47C4-8258-A4F779D138F9}"/>
                </c:ext>
              </c:extLst>
            </c:dLbl>
            <c:dLbl>
              <c:idx val="387"/>
              <c:tx>
                <c:rich>
                  <a:bodyPr/>
                  <a:lstStyle/>
                  <a:p>
                    <a:fld id="{A0DC8D6A-8306-4947-9AA0-DBD9D3B84E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4-9A06-47C4-8258-A4F779D138F9}"/>
                </c:ext>
              </c:extLst>
            </c:dLbl>
            <c:dLbl>
              <c:idx val="388"/>
              <c:tx>
                <c:rich>
                  <a:bodyPr/>
                  <a:lstStyle/>
                  <a:p>
                    <a:fld id="{7A7FB1BC-B8BE-4448-8273-0E87EF01D2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5-9A06-47C4-8258-A4F779D138F9}"/>
                </c:ext>
              </c:extLst>
            </c:dLbl>
            <c:dLbl>
              <c:idx val="389"/>
              <c:tx>
                <c:rich>
                  <a:bodyPr/>
                  <a:lstStyle/>
                  <a:p>
                    <a:fld id="{81F4FE06-BCAF-43AF-B5D9-AB29FDA0A8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6-9A06-47C4-8258-A4F779D138F9}"/>
                </c:ext>
              </c:extLst>
            </c:dLbl>
            <c:dLbl>
              <c:idx val="390"/>
              <c:tx>
                <c:rich>
                  <a:bodyPr/>
                  <a:lstStyle/>
                  <a:p>
                    <a:fld id="{19729EF5-9F74-4966-A959-4B4633915D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7-9A06-47C4-8258-A4F779D138F9}"/>
                </c:ext>
              </c:extLst>
            </c:dLbl>
            <c:dLbl>
              <c:idx val="391"/>
              <c:tx>
                <c:rich>
                  <a:bodyPr/>
                  <a:lstStyle/>
                  <a:p>
                    <a:fld id="{1673158B-184F-46ED-8A44-4A2CCDDA03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8-9A06-47C4-8258-A4F779D138F9}"/>
                </c:ext>
              </c:extLst>
            </c:dLbl>
            <c:dLbl>
              <c:idx val="392"/>
              <c:tx>
                <c:rich>
                  <a:bodyPr/>
                  <a:lstStyle/>
                  <a:p>
                    <a:fld id="{28531791-7C8F-4B5B-B9C4-F573A387DF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9-9A06-47C4-8258-A4F779D138F9}"/>
                </c:ext>
              </c:extLst>
            </c:dLbl>
            <c:dLbl>
              <c:idx val="393"/>
              <c:tx>
                <c:rich>
                  <a:bodyPr/>
                  <a:lstStyle/>
                  <a:p>
                    <a:fld id="{5B0F7E9A-6674-424E-9D81-03FEAD1180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A-9A06-47C4-8258-A4F779D138F9}"/>
                </c:ext>
              </c:extLst>
            </c:dLbl>
            <c:dLbl>
              <c:idx val="394"/>
              <c:tx>
                <c:rich>
                  <a:bodyPr/>
                  <a:lstStyle/>
                  <a:p>
                    <a:fld id="{AE113C57-7479-4CF6-B87D-2D55E8EAA6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B-9A06-47C4-8258-A4F779D138F9}"/>
                </c:ext>
              </c:extLst>
            </c:dLbl>
            <c:dLbl>
              <c:idx val="395"/>
              <c:tx>
                <c:rich>
                  <a:bodyPr/>
                  <a:lstStyle/>
                  <a:p>
                    <a:fld id="{CA334519-350A-4C7B-9E8A-0D58D54928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C-9A06-47C4-8258-A4F779D138F9}"/>
                </c:ext>
              </c:extLst>
            </c:dLbl>
            <c:dLbl>
              <c:idx val="396"/>
              <c:tx>
                <c:rich>
                  <a:bodyPr/>
                  <a:lstStyle/>
                  <a:p>
                    <a:fld id="{509A58D6-E7A3-4EE5-9F6D-7AEE1A5E52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D-9A06-47C4-8258-A4F779D138F9}"/>
                </c:ext>
              </c:extLst>
            </c:dLbl>
            <c:dLbl>
              <c:idx val="397"/>
              <c:tx>
                <c:rich>
                  <a:bodyPr/>
                  <a:lstStyle/>
                  <a:p>
                    <a:fld id="{BD544939-49CC-4C9C-A99E-53CA5D2B37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E-9A06-47C4-8258-A4F779D138F9}"/>
                </c:ext>
              </c:extLst>
            </c:dLbl>
            <c:dLbl>
              <c:idx val="398"/>
              <c:tx>
                <c:rich>
                  <a:bodyPr/>
                  <a:lstStyle/>
                  <a:p>
                    <a:fld id="{45A5225A-EC0B-4E24-BB0F-CE2301EDEA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8F-9A06-47C4-8258-A4F779D138F9}"/>
                </c:ext>
              </c:extLst>
            </c:dLbl>
            <c:dLbl>
              <c:idx val="399"/>
              <c:tx>
                <c:rich>
                  <a:bodyPr/>
                  <a:lstStyle/>
                  <a:p>
                    <a:fld id="{6BA9A8CF-F39C-4FD0-ABD4-10E39A7F6B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0-9A06-47C4-8258-A4F779D138F9}"/>
                </c:ext>
              </c:extLst>
            </c:dLbl>
            <c:dLbl>
              <c:idx val="400"/>
              <c:tx>
                <c:rich>
                  <a:bodyPr/>
                  <a:lstStyle/>
                  <a:p>
                    <a:fld id="{1D18BF3A-3571-4E1B-8258-38BC269CF5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1-9A06-47C4-8258-A4F779D138F9}"/>
                </c:ext>
              </c:extLst>
            </c:dLbl>
            <c:dLbl>
              <c:idx val="401"/>
              <c:tx>
                <c:rich>
                  <a:bodyPr/>
                  <a:lstStyle/>
                  <a:p>
                    <a:fld id="{C78D556B-C1BF-4764-B94C-E8022BF3BD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2-9A06-47C4-8258-A4F779D138F9}"/>
                </c:ext>
              </c:extLst>
            </c:dLbl>
            <c:dLbl>
              <c:idx val="402"/>
              <c:tx>
                <c:rich>
                  <a:bodyPr/>
                  <a:lstStyle/>
                  <a:p>
                    <a:fld id="{1B4BE5F4-1CBC-480B-B092-1C9C8DE062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3-9A06-47C4-8258-A4F779D138F9}"/>
                </c:ext>
              </c:extLst>
            </c:dLbl>
            <c:dLbl>
              <c:idx val="403"/>
              <c:tx>
                <c:rich>
                  <a:bodyPr/>
                  <a:lstStyle/>
                  <a:p>
                    <a:fld id="{CFB50697-484D-430D-BD6C-44D9B0138B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4-9A06-47C4-8258-A4F779D138F9}"/>
                </c:ext>
              </c:extLst>
            </c:dLbl>
            <c:dLbl>
              <c:idx val="404"/>
              <c:tx>
                <c:rich>
                  <a:bodyPr/>
                  <a:lstStyle/>
                  <a:p>
                    <a:fld id="{F177CF09-62CC-4E8B-B5FA-B877244325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5-9A06-47C4-8258-A4F779D138F9}"/>
                </c:ext>
              </c:extLst>
            </c:dLbl>
            <c:dLbl>
              <c:idx val="405"/>
              <c:tx>
                <c:rich>
                  <a:bodyPr/>
                  <a:lstStyle/>
                  <a:p>
                    <a:fld id="{189A39E4-33D6-4866-8375-406FE7261E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6-9A06-47C4-8258-A4F779D138F9}"/>
                </c:ext>
              </c:extLst>
            </c:dLbl>
            <c:dLbl>
              <c:idx val="406"/>
              <c:tx>
                <c:rich>
                  <a:bodyPr/>
                  <a:lstStyle/>
                  <a:p>
                    <a:fld id="{B48F246E-6BE5-4A07-97F5-1F6B02CB9D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7-9A06-47C4-8258-A4F779D138F9}"/>
                </c:ext>
              </c:extLst>
            </c:dLbl>
            <c:dLbl>
              <c:idx val="407"/>
              <c:tx>
                <c:rich>
                  <a:bodyPr/>
                  <a:lstStyle/>
                  <a:p>
                    <a:fld id="{7FADF9D8-ED96-44CE-BF5A-ECEA141944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8-9A06-47C4-8258-A4F779D138F9}"/>
                </c:ext>
              </c:extLst>
            </c:dLbl>
            <c:dLbl>
              <c:idx val="408"/>
              <c:tx>
                <c:rich>
                  <a:bodyPr/>
                  <a:lstStyle/>
                  <a:p>
                    <a:fld id="{DC26110A-A25B-4E67-BE95-02004A9611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9-9A06-47C4-8258-A4F779D138F9}"/>
                </c:ext>
              </c:extLst>
            </c:dLbl>
            <c:dLbl>
              <c:idx val="409"/>
              <c:tx>
                <c:rich>
                  <a:bodyPr/>
                  <a:lstStyle/>
                  <a:p>
                    <a:fld id="{B98659EE-6848-4896-BED3-5B1BFF70A6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A-9A06-47C4-8258-A4F779D138F9}"/>
                </c:ext>
              </c:extLst>
            </c:dLbl>
            <c:dLbl>
              <c:idx val="410"/>
              <c:tx>
                <c:rich>
                  <a:bodyPr/>
                  <a:lstStyle/>
                  <a:p>
                    <a:fld id="{99AB11AE-AE1D-41DA-986E-B7ED5333E5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B-9A06-47C4-8258-A4F779D138F9}"/>
                </c:ext>
              </c:extLst>
            </c:dLbl>
            <c:dLbl>
              <c:idx val="411"/>
              <c:tx>
                <c:rich>
                  <a:bodyPr/>
                  <a:lstStyle/>
                  <a:p>
                    <a:fld id="{79FE95D1-EB99-4884-810A-0743D14B95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C-9A06-47C4-8258-A4F779D138F9}"/>
                </c:ext>
              </c:extLst>
            </c:dLbl>
            <c:dLbl>
              <c:idx val="412"/>
              <c:tx>
                <c:rich>
                  <a:bodyPr/>
                  <a:lstStyle/>
                  <a:p>
                    <a:fld id="{A4CCBA1C-0B1D-4CF6-8ACA-D92753D1DE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D-9A06-47C4-8258-A4F779D138F9}"/>
                </c:ext>
              </c:extLst>
            </c:dLbl>
            <c:dLbl>
              <c:idx val="413"/>
              <c:tx>
                <c:rich>
                  <a:bodyPr/>
                  <a:lstStyle/>
                  <a:p>
                    <a:fld id="{2521C490-72A1-4962-9C92-E03577C28F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E-9A06-47C4-8258-A4F779D138F9}"/>
                </c:ext>
              </c:extLst>
            </c:dLbl>
            <c:dLbl>
              <c:idx val="414"/>
              <c:tx>
                <c:rich>
                  <a:bodyPr/>
                  <a:lstStyle/>
                  <a:p>
                    <a:fld id="{BF405D8A-5209-495D-AF99-0D06564674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9F-9A06-47C4-8258-A4F779D138F9}"/>
                </c:ext>
              </c:extLst>
            </c:dLbl>
            <c:dLbl>
              <c:idx val="415"/>
              <c:tx>
                <c:rich>
                  <a:bodyPr/>
                  <a:lstStyle/>
                  <a:p>
                    <a:fld id="{03B526EA-4F4E-4219-B08B-96A5C47467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0-9A06-47C4-8258-A4F779D138F9}"/>
                </c:ext>
              </c:extLst>
            </c:dLbl>
            <c:dLbl>
              <c:idx val="416"/>
              <c:tx>
                <c:rich>
                  <a:bodyPr/>
                  <a:lstStyle/>
                  <a:p>
                    <a:fld id="{03B31361-D431-42F8-A2FB-6F93170AC7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1-9A06-47C4-8258-A4F779D138F9}"/>
                </c:ext>
              </c:extLst>
            </c:dLbl>
            <c:dLbl>
              <c:idx val="417"/>
              <c:tx>
                <c:rich>
                  <a:bodyPr/>
                  <a:lstStyle/>
                  <a:p>
                    <a:fld id="{4EF906D5-B30F-4B3E-8DD7-55B91404D9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2-9A06-47C4-8258-A4F779D138F9}"/>
                </c:ext>
              </c:extLst>
            </c:dLbl>
            <c:dLbl>
              <c:idx val="418"/>
              <c:tx>
                <c:rich>
                  <a:bodyPr/>
                  <a:lstStyle/>
                  <a:p>
                    <a:fld id="{489F4036-9DEB-4D5E-ACB8-57ACEA7EF5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3-9A06-47C4-8258-A4F779D138F9}"/>
                </c:ext>
              </c:extLst>
            </c:dLbl>
            <c:dLbl>
              <c:idx val="419"/>
              <c:tx>
                <c:rich>
                  <a:bodyPr/>
                  <a:lstStyle/>
                  <a:p>
                    <a:fld id="{82012EF5-348C-4117-9C9F-90B370652F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4-9A06-47C4-8258-A4F779D138F9}"/>
                </c:ext>
              </c:extLst>
            </c:dLbl>
            <c:dLbl>
              <c:idx val="420"/>
              <c:tx>
                <c:rich>
                  <a:bodyPr/>
                  <a:lstStyle/>
                  <a:p>
                    <a:fld id="{AA855E03-84CC-4A90-A1D5-86EED23DB1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5-9A06-47C4-8258-A4F779D138F9}"/>
                </c:ext>
              </c:extLst>
            </c:dLbl>
            <c:dLbl>
              <c:idx val="421"/>
              <c:tx>
                <c:rich>
                  <a:bodyPr/>
                  <a:lstStyle/>
                  <a:p>
                    <a:fld id="{0228CF1E-DF6D-4906-B951-08139B5075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6-9A06-47C4-8258-A4F779D138F9}"/>
                </c:ext>
              </c:extLst>
            </c:dLbl>
            <c:dLbl>
              <c:idx val="422"/>
              <c:tx>
                <c:rich>
                  <a:bodyPr/>
                  <a:lstStyle/>
                  <a:p>
                    <a:fld id="{FB262DF6-FBD5-47C0-AF8D-155E29475A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7-9A06-47C4-8258-A4F779D138F9}"/>
                </c:ext>
              </c:extLst>
            </c:dLbl>
            <c:dLbl>
              <c:idx val="423"/>
              <c:tx>
                <c:rich>
                  <a:bodyPr/>
                  <a:lstStyle/>
                  <a:p>
                    <a:fld id="{A528C234-A8E5-4FEF-B8B2-02F893FC4B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8-9A06-47C4-8258-A4F779D138F9}"/>
                </c:ext>
              </c:extLst>
            </c:dLbl>
            <c:dLbl>
              <c:idx val="424"/>
              <c:tx>
                <c:rich>
                  <a:bodyPr/>
                  <a:lstStyle/>
                  <a:p>
                    <a:fld id="{9D10A7DF-6569-4787-A0C9-9423C91BC4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9-9A06-47C4-8258-A4F779D138F9}"/>
                </c:ext>
              </c:extLst>
            </c:dLbl>
            <c:dLbl>
              <c:idx val="425"/>
              <c:tx>
                <c:rich>
                  <a:bodyPr/>
                  <a:lstStyle/>
                  <a:p>
                    <a:fld id="{480EFD29-FDEB-4B67-8C90-0B8F1AE74A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A-9A06-47C4-8258-A4F779D138F9}"/>
                </c:ext>
              </c:extLst>
            </c:dLbl>
            <c:dLbl>
              <c:idx val="426"/>
              <c:tx>
                <c:rich>
                  <a:bodyPr/>
                  <a:lstStyle/>
                  <a:p>
                    <a:fld id="{A38F7001-32A2-47C5-A791-4BDF0E20C7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B-9A06-47C4-8258-A4F779D138F9}"/>
                </c:ext>
              </c:extLst>
            </c:dLbl>
            <c:dLbl>
              <c:idx val="427"/>
              <c:tx>
                <c:rich>
                  <a:bodyPr/>
                  <a:lstStyle/>
                  <a:p>
                    <a:fld id="{6805B1F0-279F-425F-8B94-855A9AF228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C-9A06-47C4-8258-A4F779D138F9}"/>
                </c:ext>
              </c:extLst>
            </c:dLbl>
            <c:dLbl>
              <c:idx val="428"/>
              <c:tx>
                <c:rich>
                  <a:bodyPr/>
                  <a:lstStyle/>
                  <a:p>
                    <a:fld id="{628A4C51-4C83-4510-9FB9-15FEB78712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D-9A06-47C4-8258-A4F779D138F9}"/>
                </c:ext>
              </c:extLst>
            </c:dLbl>
            <c:dLbl>
              <c:idx val="429"/>
              <c:tx>
                <c:rich>
                  <a:bodyPr/>
                  <a:lstStyle/>
                  <a:p>
                    <a:fld id="{BEA14003-F4E2-4216-86F0-92D391C8CD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E-9A06-47C4-8258-A4F779D138F9}"/>
                </c:ext>
              </c:extLst>
            </c:dLbl>
            <c:dLbl>
              <c:idx val="430"/>
              <c:tx>
                <c:rich>
                  <a:bodyPr/>
                  <a:lstStyle/>
                  <a:p>
                    <a:fld id="{97ED4F16-D7B4-4A57-9839-8862F07E23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AF-9A06-47C4-8258-A4F779D138F9}"/>
                </c:ext>
              </c:extLst>
            </c:dLbl>
            <c:dLbl>
              <c:idx val="431"/>
              <c:tx>
                <c:rich>
                  <a:bodyPr/>
                  <a:lstStyle/>
                  <a:p>
                    <a:fld id="{B7BFC384-297B-4290-8593-43727C1959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0-9A06-47C4-8258-A4F779D138F9}"/>
                </c:ext>
              </c:extLst>
            </c:dLbl>
            <c:dLbl>
              <c:idx val="432"/>
              <c:tx>
                <c:rich>
                  <a:bodyPr/>
                  <a:lstStyle/>
                  <a:p>
                    <a:fld id="{E2FDCD9F-A1A2-44E0-BCEC-F51D143AEB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1-9A06-47C4-8258-A4F779D138F9}"/>
                </c:ext>
              </c:extLst>
            </c:dLbl>
            <c:dLbl>
              <c:idx val="433"/>
              <c:tx>
                <c:rich>
                  <a:bodyPr/>
                  <a:lstStyle/>
                  <a:p>
                    <a:fld id="{C778EC22-134E-4E8C-946A-0C032CDF8A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2-9A06-47C4-8258-A4F779D138F9}"/>
                </c:ext>
              </c:extLst>
            </c:dLbl>
            <c:dLbl>
              <c:idx val="434"/>
              <c:tx>
                <c:rich>
                  <a:bodyPr/>
                  <a:lstStyle/>
                  <a:p>
                    <a:fld id="{869E83F5-B599-4662-8A9E-B3D9AB7EB2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3-9A06-47C4-8258-A4F779D138F9}"/>
                </c:ext>
              </c:extLst>
            </c:dLbl>
            <c:dLbl>
              <c:idx val="435"/>
              <c:tx>
                <c:rich>
                  <a:bodyPr/>
                  <a:lstStyle/>
                  <a:p>
                    <a:fld id="{6E073777-7837-4BA7-B9B6-ED713E8F5A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4-9A06-47C4-8258-A4F779D138F9}"/>
                </c:ext>
              </c:extLst>
            </c:dLbl>
            <c:dLbl>
              <c:idx val="436"/>
              <c:tx>
                <c:rich>
                  <a:bodyPr/>
                  <a:lstStyle/>
                  <a:p>
                    <a:fld id="{170F9BDA-8530-4581-B454-F0A5250EC5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5-9A06-47C4-8258-A4F779D138F9}"/>
                </c:ext>
              </c:extLst>
            </c:dLbl>
            <c:dLbl>
              <c:idx val="437"/>
              <c:tx>
                <c:rich>
                  <a:bodyPr/>
                  <a:lstStyle/>
                  <a:p>
                    <a:fld id="{9774EBA8-F1F4-497C-BE75-EB5F69685F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6-9A06-47C4-8258-A4F779D138F9}"/>
                </c:ext>
              </c:extLst>
            </c:dLbl>
            <c:dLbl>
              <c:idx val="438"/>
              <c:tx>
                <c:rich>
                  <a:bodyPr/>
                  <a:lstStyle/>
                  <a:p>
                    <a:fld id="{7835936D-4047-4833-9851-C079900A27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7-9A06-47C4-8258-A4F779D138F9}"/>
                </c:ext>
              </c:extLst>
            </c:dLbl>
            <c:dLbl>
              <c:idx val="439"/>
              <c:tx>
                <c:rich>
                  <a:bodyPr/>
                  <a:lstStyle/>
                  <a:p>
                    <a:fld id="{AB394805-E1EC-4446-975C-170FB14FF9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8-9A06-47C4-8258-A4F779D138F9}"/>
                </c:ext>
              </c:extLst>
            </c:dLbl>
            <c:dLbl>
              <c:idx val="440"/>
              <c:tx>
                <c:rich>
                  <a:bodyPr/>
                  <a:lstStyle/>
                  <a:p>
                    <a:fld id="{7D6DCE40-8C74-4380-8C15-33B7C2F129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9-9A06-47C4-8258-A4F779D138F9}"/>
                </c:ext>
              </c:extLst>
            </c:dLbl>
            <c:dLbl>
              <c:idx val="441"/>
              <c:tx>
                <c:rich>
                  <a:bodyPr/>
                  <a:lstStyle/>
                  <a:p>
                    <a:fld id="{A83CB56E-2BBB-4C45-9B6D-A9D39C82BA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A-9A06-47C4-8258-A4F779D138F9}"/>
                </c:ext>
              </c:extLst>
            </c:dLbl>
            <c:dLbl>
              <c:idx val="442"/>
              <c:tx>
                <c:rich>
                  <a:bodyPr/>
                  <a:lstStyle/>
                  <a:p>
                    <a:fld id="{F7609146-67BD-4F0F-9747-43E703220E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B-9A06-47C4-8258-A4F779D138F9}"/>
                </c:ext>
              </c:extLst>
            </c:dLbl>
            <c:dLbl>
              <c:idx val="443"/>
              <c:tx>
                <c:rich>
                  <a:bodyPr/>
                  <a:lstStyle/>
                  <a:p>
                    <a:fld id="{5683F407-B579-499E-9AA2-47288395AD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C-9A06-47C4-8258-A4F779D138F9}"/>
                </c:ext>
              </c:extLst>
            </c:dLbl>
            <c:dLbl>
              <c:idx val="444"/>
              <c:tx>
                <c:rich>
                  <a:bodyPr/>
                  <a:lstStyle/>
                  <a:p>
                    <a:fld id="{D530AB41-81EE-4232-BAEA-B853A20FCA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D-9A06-47C4-8258-A4F779D138F9}"/>
                </c:ext>
              </c:extLst>
            </c:dLbl>
            <c:dLbl>
              <c:idx val="445"/>
              <c:tx>
                <c:rich>
                  <a:bodyPr/>
                  <a:lstStyle/>
                  <a:p>
                    <a:fld id="{D7078DFA-368F-41F6-BDEC-A803715E9F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E-9A06-47C4-8258-A4F779D138F9}"/>
                </c:ext>
              </c:extLst>
            </c:dLbl>
            <c:dLbl>
              <c:idx val="446"/>
              <c:tx>
                <c:rich>
                  <a:bodyPr/>
                  <a:lstStyle/>
                  <a:p>
                    <a:fld id="{41C2C62C-89EF-40E8-8D3D-436F75D182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BF-9A06-47C4-8258-A4F779D138F9}"/>
                </c:ext>
              </c:extLst>
            </c:dLbl>
            <c:dLbl>
              <c:idx val="447"/>
              <c:tx>
                <c:rich>
                  <a:bodyPr/>
                  <a:lstStyle/>
                  <a:p>
                    <a:fld id="{3E30D6D8-AA24-4218-992B-FCD56D7A3F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0-9A06-47C4-8258-A4F779D138F9}"/>
                </c:ext>
              </c:extLst>
            </c:dLbl>
            <c:dLbl>
              <c:idx val="448"/>
              <c:tx>
                <c:rich>
                  <a:bodyPr/>
                  <a:lstStyle/>
                  <a:p>
                    <a:fld id="{949B22CF-F81E-4E8C-9304-A1A66989AB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1-9A06-47C4-8258-A4F779D138F9}"/>
                </c:ext>
              </c:extLst>
            </c:dLbl>
            <c:dLbl>
              <c:idx val="449"/>
              <c:tx>
                <c:rich>
                  <a:bodyPr/>
                  <a:lstStyle/>
                  <a:p>
                    <a:fld id="{A3353215-ADD0-43A9-8394-94AED8F604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2-9A06-47C4-8258-A4F779D138F9}"/>
                </c:ext>
              </c:extLst>
            </c:dLbl>
            <c:dLbl>
              <c:idx val="450"/>
              <c:tx>
                <c:rich>
                  <a:bodyPr/>
                  <a:lstStyle/>
                  <a:p>
                    <a:fld id="{FF081E76-D4FA-40FB-B66C-66F194CBF3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3-9A06-47C4-8258-A4F779D138F9}"/>
                </c:ext>
              </c:extLst>
            </c:dLbl>
            <c:dLbl>
              <c:idx val="451"/>
              <c:tx>
                <c:rich>
                  <a:bodyPr/>
                  <a:lstStyle/>
                  <a:p>
                    <a:fld id="{69FE573A-478B-4FD4-9AAB-258CB0828B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4-9A06-47C4-8258-A4F779D138F9}"/>
                </c:ext>
              </c:extLst>
            </c:dLbl>
            <c:dLbl>
              <c:idx val="452"/>
              <c:tx>
                <c:rich>
                  <a:bodyPr/>
                  <a:lstStyle/>
                  <a:p>
                    <a:fld id="{75C5CE6F-D6DB-47E7-8C7E-56C2DEBF84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5-9A06-47C4-8258-A4F779D138F9}"/>
                </c:ext>
              </c:extLst>
            </c:dLbl>
            <c:dLbl>
              <c:idx val="453"/>
              <c:tx>
                <c:rich>
                  <a:bodyPr/>
                  <a:lstStyle/>
                  <a:p>
                    <a:fld id="{8F1AE1E6-76A1-4C09-9CFE-36989BAB32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6-9A06-47C4-8258-A4F779D138F9}"/>
                </c:ext>
              </c:extLst>
            </c:dLbl>
            <c:dLbl>
              <c:idx val="454"/>
              <c:tx>
                <c:rich>
                  <a:bodyPr/>
                  <a:lstStyle/>
                  <a:p>
                    <a:fld id="{D1D8C56D-A286-43FC-8773-34F536EC93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7-9A06-47C4-8258-A4F779D138F9}"/>
                </c:ext>
              </c:extLst>
            </c:dLbl>
            <c:dLbl>
              <c:idx val="455"/>
              <c:tx>
                <c:rich>
                  <a:bodyPr/>
                  <a:lstStyle/>
                  <a:p>
                    <a:fld id="{6F8A5DBB-B529-4831-B8E7-5042CBFEEC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8-9A06-47C4-8258-A4F779D138F9}"/>
                </c:ext>
              </c:extLst>
            </c:dLbl>
            <c:dLbl>
              <c:idx val="456"/>
              <c:tx>
                <c:rich>
                  <a:bodyPr/>
                  <a:lstStyle/>
                  <a:p>
                    <a:fld id="{6995FA97-8494-4330-8CE7-86DC2BAAAF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9-9A06-47C4-8258-A4F779D138F9}"/>
                </c:ext>
              </c:extLst>
            </c:dLbl>
            <c:dLbl>
              <c:idx val="457"/>
              <c:tx>
                <c:rich>
                  <a:bodyPr/>
                  <a:lstStyle/>
                  <a:p>
                    <a:fld id="{EA48198E-08AF-4117-9D65-6F8721B78A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A-9A06-47C4-8258-A4F779D138F9}"/>
                </c:ext>
              </c:extLst>
            </c:dLbl>
            <c:dLbl>
              <c:idx val="458"/>
              <c:tx>
                <c:rich>
                  <a:bodyPr/>
                  <a:lstStyle/>
                  <a:p>
                    <a:fld id="{B5115B24-3589-443E-824A-7B576B382C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B-9A06-47C4-8258-A4F779D138F9}"/>
                </c:ext>
              </c:extLst>
            </c:dLbl>
            <c:dLbl>
              <c:idx val="459"/>
              <c:tx>
                <c:rich>
                  <a:bodyPr/>
                  <a:lstStyle/>
                  <a:p>
                    <a:fld id="{40370312-26C1-452B-922B-694F5CAB79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C-9A06-47C4-8258-A4F779D138F9}"/>
                </c:ext>
              </c:extLst>
            </c:dLbl>
            <c:dLbl>
              <c:idx val="460"/>
              <c:tx>
                <c:rich>
                  <a:bodyPr/>
                  <a:lstStyle/>
                  <a:p>
                    <a:fld id="{D73028E6-A3AB-49D4-8B12-20ABA34181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D-9A06-47C4-8258-A4F779D138F9}"/>
                </c:ext>
              </c:extLst>
            </c:dLbl>
            <c:dLbl>
              <c:idx val="461"/>
              <c:tx>
                <c:rich>
                  <a:bodyPr/>
                  <a:lstStyle/>
                  <a:p>
                    <a:fld id="{707C8F8F-D61F-4A53-B772-1D720F9C28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E-9A06-47C4-8258-A4F779D138F9}"/>
                </c:ext>
              </c:extLst>
            </c:dLbl>
            <c:dLbl>
              <c:idx val="462"/>
              <c:tx>
                <c:rich>
                  <a:bodyPr/>
                  <a:lstStyle/>
                  <a:p>
                    <a:fld id="{35FD81B0-7DF0-402D-8FC1-D820448AFE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CF-9A06-47C4-8258-A4F779D138F9}"/>
                </c:ext>
              </c:extLst>
            </c:dLbl>
            <c:dLbl>
              <c:idx val="463"/>
              <c:tx>
                <c:rich>
                  <a:bodyPr/>
                  <a:lstStyle/>
                  <a:p>
                    <a:fld id="{A01276DD-EAFF-4A8D-A3FF-FF4324610F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0-9A06-47C4-8258-A4F779D138F9}"/>
                </c:ext>
              </c:extLst>
            </c:dLbl>
            <c:dLbl>
              <c:idx val="464"/>
              <c:tx>
                <c:rich>
                  <a:bodyPr/>
                  <a:lstStyle/>
                  <a:p>
                    <a:fld id="{FDDB6C47-6095-49ED-B3C1-F448E881A6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1-9A06-47C4-8258-A4F779D138F9}"/>
                </c:ext>
              </c:extLst>
            </c:dLbl>
            <c:dLbl>
              <c:idx val="465"/>
              <c:tx>
                <c:rich>
                  <a:bodyPr/>
                  <a:lstStyle/>
                  <a:p>
                    <a:fld id="{E528A9BC-2ECC-485E-BEB2-EEE79BDF0F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2-9A06-47C4-8258-A4F779D138F9}"/>
                </c:ext>
              </c:extLst>
            </c:dLbl>
            <c:dLbl>
              <c:idx val="466"/>
              <c:tx>
                <c:rich>
                  <a:bodyPr/>
                  <a:lstStyle/>
                  <a:p>
                    <a:fld id="{7B6444D0-EDDA-48A1-92F2-F96EF3037C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3-9A06-47C4-8258-A4F779D138F9}"/>
                </c:ext>
              </c:extLst>
            </c:dLbl>
            <c:dLbl>
              <c:idx val="467"/>
              <c:tx>
                <c:rich>
                  <a:bodyPr/>
                  <a:lstStyle/>
                  <a:p>
                    <a:fld id="{FE9227E6-01ED-4C60-9E18-6B1A5BCF74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4-9A06-47C4-8258-A4F779D138F9}"/>
                </c:ext>
              </c:extLst>
            </c:dLbl>
            <c:dLbl>
              <c:idx val="468"/>
              <c:tx>
                <c:rich>
                  <a:bodyPr/>
                  <a:lstStyle/>
                  <a:p>
                    <a:fld id="{7F66FCFC-B7B9-44C5-B949-D2581BA7D5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5-9A06-47C4-8258-A4F779D138F9}"/>
                </c:ext>
              </c:extLst>
            </c:dLbl>
            <c:dLbl>
              <c:idx val="469"/>
              <c:tx>
                <c:rich>
                  <a:bodyPr/>
                  <a:lstStyle/>
                  <a:p>
                    <a:fld id="{216F2E66-EF0E-493C-8A89-CED3B86A25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6-9A06-47C4-8258-A4F779D138F9}"/>
                </c:ext>
              </c:extLst>
            </c:dLbl>
            <c:dLbl>
              <c:idx val="470"/>
              <c:tx>
                <c:rich>
                  <a:bodyPr/>
                  <a:lstStyle/>
                  <a:p>
                    <a:fld id="{3E933384-617D-44B1-907A-D59792D48D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7-9A06-47C4-8258-A4F779D138F9}"/>
                </c:ext>
              </c:extLst>
            </c:dLbl>
            <c:dLbl>
              <c:idx val="471"/>
              <c:tx>
                <c:rich>
                  <a:bodyPr/>
                  <a:lstStyle/>
                  <a:p>
                    <a:fld id="{BFC7F53E-9B4F-4E7A-9470-54BE0EAC1A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8-9A06-47C4-8258-A4F779D138F9}"/>
                </c:ext>
              </c:extLst>
            </c:dLbl>
            <c:dLbl>
              <c:idx val="472"/>
              <c:tx>
                <c:rich>
                  <a:bodyPr/>
                  <a:lstStyle/>
                  <a:p>
                    <a:fld id="{C464DB1B-38B0-4134-AB8E-4E3C9A3013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9-9A06-47C4-8258-A4F779D138F9}"/>
                </c:ext>
              </c:extLst>
            </c:dLbl>
            <c:dLbl>
              <c:idx val="473"/>
              <c:tx>
                <c:rich>
                  <a:bodyPr/>
                  <a:lstStyle/>
                  <a:p>
                    <a:fld id="{D55EFB2F-0DD5-43AE-9C39-7E4FFA6464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A-9A06-47C4-8258-A4F779D138F9}"/>
                </c:ext>
              </c:extLst>
            </c:dLbl>
            <c:dLbl>
              <c:idx val="474"/>
              <c:tx>
                <c:rich>
                  <a:bodyPr/>
                  <a:lstStyle/>
                  <a:p>
                    <a:fld id="{5C2500A5-CF3C-40FB-AAD4-2700359EF8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B-9A06-47C4-8258-A4F779D138F9}"/>
                </c:ext>
              </c:extLst>
            </c:dLbl>
            <c:dLbl>
              <c:idx val="475"/>
              <c:tx>
                <c:rich>
                  <a:bodyPr/>
                  <a:lstStyle/>
                  <a:p>
                    <a:fld id="{41859EE5-CAA1-4015-8B9A-5D82C777C9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C-9A06-47C4-8258-A4F779D138F9}"/>
                </c:ext>
              </c:extLst>
            </c:dLbl>
            <c:dLbl>
              <c:idx val="476"/>
              <c:tx>
                <c:rich>
                  <a:bodyPr/>
                  <a:lstStyle/>
                  <a:p>
                    <a:fld id="{D0C68816-DDD4-438D-91DF-394B16EF03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D-9A06-47C4-8258-A4F779D138F9}"/>
                </c:ext>
              </c:extLst>
            </c:dLbl>
            <c:dLbl>
              <c:idx val="477"/>
              <c:tx>
                <c:rich>
                  <a:bodyPr/>
                  <a:lstStyle/>
                  <a:p>
                    <a:fld id="{BD1C3F66-00CE-4F44-B23B-BC9FE324B7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E-9A06-47C4-8258-A4F779D138F9}"/>
                </c:ext>
              </c:extLst>
            </c:dLbl>
            <c:dLbl>
              <c:idx val="478"/>
              <c:tx>
                <c:rich>
                  <a:bodyPr/>
                  <a:lstStyle/>
                  <a:p>
                    <a:fld id="{69B42798-75F8-4504-975D-098B8924A2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DF-9A06-47C4-8258-A4F779D138F9}"/>
                </c:ext>
              </c:extLst>
            </c:dLbl>
            <c:dLbl>
              <c:idx val="479"/>
              <c:tx>
                <c:rich>
                  <a:bodyPr/>
                  <a:lstStyle/>
                  <a:p>
                    <a:fld id="{AD3EE519-610F-4FDB-8362-4A23356EE0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0-9A06-47C4-8258-A4F779D138F9}"/>
                </c:ext>
              </c:extLst>
            </c:dLbl>
            <c:dLbl>
              <c:idx val="480"/>
              <c:tx>
                <c:rich>
                  <a:bodyPr/>
                  <a:lstStyle/>
                  <a:p>
                    <a:fld id="{259AAD1A-6874-4058-B808-00A17497A4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1-9A06-47C4-8258-A4F779D138F9}"/>
                </c:ext>
              </c:extLst>
            </c:dLbl>
            <c:dLbl>
              <c:idx val="481"/>
              <c:tx>
                <c:rich>
                  <a:bodyPr/>
                  <a:lstStyle/>
                  <a:p>
                    <a:fld id="{E24BE9DD-B255-4A65-999A-2725F5AABB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2-9A06-47C4-8258-A4F779D138F9}"/>
                </c:ext>
              </c:extLst>
            </c:dLbl>
            <c:dLbl>
              <c:idx val="482"/>
              <c:tx>
                <c:rich>
                  <a:bodyPr/>
                  <a:lstStyle/>
                  <a:p>
                    <a:fld id="{DF65E351-E1A4-4D80-B10B-AB58BC5C5D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3-9A06-47C4-8258-A4F779D138F9}"/>
                </c:ext>
              </c:extLst>
            </c:dLbl>
            <c:dLbl>
              <c:idx val="483"/>
              <c:tx>
                <c:rich>
                  <a:bodyPr/>
                  <a:lstStyle/>
                  <a:p>
                    <a:fld id="{F6036EE5-FD0F-442D-9A16-2CB0BFA14C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4-9A06-47C4-8258-A4F779D138F9}"/>
                </c:ext>
              </c:extLst>
            </c:dLbl>
            <c:dLbl>
              <c:idx val="484"/>
              <c:tx>
                <c:rich>
                  <a:bodyPr/>
                  <a:lstStyle/>
                  <a:p>
                    <a:fld id="{39620ED1-6FEA-4CB8-8773-0609B2E9D2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5-9A06-47C4-8258-A4F779D138F9}"/>
                </c:ext>
              </c:extLst>
            </c:dLbl>
            <c:dLbl>
              <c:idx val="485"/>
              <c:tx>
                <c:rich>
                  <a:bodyPr/>
                  <a:lstStyle/>
                  <a:p>
                    <a:fld id="{78474433-7B28-4D89-8B6D-AE9C814D7B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6-9A06-47C4-8258-A4F779D138F9}"/>
                </c:ext>
              </c:extLst>
            </c:dLbl>
            <c:dLbl>
              <c:idx val="486"/>
              <c:tx>
                <c:rich>
                  <a:bodyPr/>
                  <a:lstStyle/>
                  <a:p>
                    <a:fld id="{6345F94D-DA4A-451F-B011-DB186FFA14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7-9A06-47C4-8258-A4F779D138F9}"/>
                </c:ext>
              </c:extLst>
            </c:dLbl>
            <c:dLbl>
              <c:idx val="487"/>
              <c:tx>
                <c:rich>
                  <a:bodyPr/>
                  <a:lstStyle/>
                  <a:p>
                    <a:fld id="{FAA610F8-5D62-416B-BE50-F3C39282DD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8-9A06-47C4-8258-A4F779D138F9}"/>
                </c:ext>
              </c:extLst>
            </c:dLbl>
            <c:dLbl>
              <c:idx val="488"/>
              <c:tx>
                <c:rich>
                  <a:bodyPr/>
                  <a:lstStyle/>
                  <a:p>
                    <a:fld id="{C2A92ECA-CD43-4606-AB38-0824700C3A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9-9A06-47C4-8258-A4F779D138F9}"/>
                </c:ext>
              </c:extLst>
            </c:dLbl>
            <c:dLbl>
              <c:idx val="489"/>
              <c:tx>
                <c:rich>
                  <a:bodyPr/>
                  <a:lstStyle/>
                  <a:p>
                    <a:fld id="{93CA40E2-2BDE-4C9E-B56E-3277F5DC83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A-9A06-47C4-8258-A4F779D138F9}"/>
                </c:ext>
              </c:extLst>
            </c:dLbl>
            <c:dLbl>
              <c:idx val="490"/>
              <c:tx>
                <c:rich>
                  <a:bodyPr/>
                  <a:lstStyle/>
                  <a:p>
                    <a:fld id="{540D80EB-E834-49BB-A30E-FB0D3269E4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B-9A06-47C4-8258-A4F779D138F9}"/>
                </c:ext>
              </c:extLst>
            </c:dLbl>
            <c:dLbl>
              <c:idx val="491"/>
              <c:tx>
                <c:rich>
                  <a:bodyPr/>
                  <a:lstStyle/>
                  <a:p>
                    <a:fld id="{D54746FF-8E15-4079-A9BC-75259536D4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C-9A06-47C4-8258-A4F779D138F9}"/>
                </c:ext>
              </c:extLst>
            </c:dLbl>
            <c:dLbl>
              <c:idx val="492"/>
              <c:tx>
                <c:rich>
                  <a:bodyPr/>
                  <a:lstStyle/>
                  <a:p>
                    <a:fld id="{B9DF9F24-9F8E-4618-A8F2-642EDD02AC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D-9A06-47C4-8258-A4F779D138F9}"/>
                </c:ext>
              </c:extLst>
            </c:dLbl>
            <c:dLbl>
              <c:idx val="493"/>
              <c:tx>
                <c:rich>
                  <a:bodyPr/>
                  <a:lstStyle/>
                  <a:p>
                    <a:fld id="{5C0148DA-BB24-4536-89D0-CFE6481E39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E-9A06-47C4-8258-A4F779D138F9}"/>
                </c:ext>
              </c:extLst>
            </c:dLbl>
            <c:dLbl>
              <c:idx val="494"/>
              <c:tx>
                <c:rich>
                  <a:bodyPr/>
                  <a:lstStyle/>
                  <a:p>
                    <a:fld id="{CA1311E4-1E04-4CEC-9149-52B2CC3304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EF-9A06-47C4-8258-A4F779D138F9}"/>
                </c:ext>
              </c:extLst>
            </c:dLbl>
            <c:dLbl>
              <c:idx val="495"/>
              <c:tx>
                <c:rich>
                  <a:bodyPr/>
                  <a:lstStyle/>
                  <a:p>
                    <a:fld id="{CF6BB5AD-3FB7-4A76-9D8E-09251AB4C5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0-9A06-47C4-8258-A4F779D138F9}"/>
                </c:ext>
              </c:extLst>
            </c:dLbl>
            <c:dLbl>
              <c:idx val="496"/>
              <c:tx>
                <c:rich>
                  <a:bodyPr/>
                  <a:lstStyle/>
                  <a:p>
                    <a:fld id="{C088F93B-267C-40BA-90E5-EFAE2BCCFA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1-9A06-47C4-8258-A4F779D138F9}"/>
                </c:ext>
              </c:extLst>
            </c:dLbl>
            <c:dLbl>
              <c:idx val="497"/>
              <c:tx>
                <c:rich>
                  <a:bodyPr/>
                  <a:lstStyle/>
                  <a:p>
                    <a:fld id="{D457D2F0-C9C9-42EF-AAA6-58C01D5045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2-9A06-47C4-8258-A4F779D138F9}"/>
                </c:ext>
              </c:extLst>
            </c:dLbl>
            <c:dLbl>
              <c:idx val="498"/>
              <c:tx>
                <c:rich>
                  <a:bodyPr/>
                  <a:lstStyle/>
                  <a:p>
                    <a:fld id="{7BA31B1D-97CE-4AC3-8799-2E5497F009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3-9A06-47C4-8258-A4F779D138F9}"/>
                </c:ext>
              </c:extLst>
            </c:dLbl>
            <c:dLbl>
              <c:idx val="499"/>
              <c:tx>
                <c:rich>
                  <a:bodyPr/>
                  <a:lstStyle/>
                  <a:p>
                    <a:fld id="{039B2300-5B2C-4C93-9CF2-15EB71F6E1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4-9A06-47C4-8258-A4F779D138F9}"/>
                </c:ext>
              </c:extLst>
            </c:dLbl>
            <c:dLbl>
              <c:idx val="500"/>
              <c:tx>
                <c:rich>
                  <a:bodyPr/>
                  <a:lstStyle/>
                  <a:p>
                    <a:fld id="{3D5B33CF-DFDA-491D-9D6D-5E50FAE903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5-9A06-47C4-8258-A4F779D138F9}"/>
                </c:ext>
              </c:extLst>
            </c:dLbl>
            <c:dLbl>
              <c:idx val="501"/>
              <c:tx>
                <c:rich>
                  <a:bodyPr/>
                  <a:lstStyle/>
                  <a:p>
                    <a:fld id="{2B8549FE-DB63-48B7-9ADC-C1AA0A06EA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6-9A06-47C4-8258-A4F779D138F9}"/>
                </c:ext>
              </c:extLst>
            </c:dLbl>
            <c:dLbl>
              <c:idx val="502"/>
              <c:tx>
                <c:rich>
                  <a:bodyPr/>
                  <a:lstStyle/>
                  <a:p>
                    <a:fld id="{4A64F57D-F950-4FD5-A33F-CAB3A196D7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7-9A06-47C4-8258-A4F779D138F9}"/>
                </c:ext>
              </c:extLst>
            </c:dLbl>
            <c:dLbl>
              <c:idx val="503"/>
              <c:tx>
                <c:rich>
                  <a:bodyPr/>
                  <a:lstStyle/>
                  <a:p>
                    <a:fld id="{EB45FC43-2DCE-4B3D-A665-B780AA7857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8-9A06-47C4-8258-A4F779D138F9}"/>
                </c:ext>
              </c:extLst>
            </c:dLbl>
            <c:dLbl>
              <c:idx val="504"/>
              <c:tx>
                <c:rich>
                  <a:bodyPr/>
                  <a:lstStyle/>
                  <a:p>
                    <a:fld id="{0A823F78-CE98-407B-B009-96A5FF06C5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9-9A06-47C4-8258-A4F779D138F9}"/>
                </c:ext>
              </c:extLst>
            </c:dLbl>
            <c:dLbl>
              <c:idx val="505"/>
              <c:tx>
                <c:rich>
                  <a:bodyPr/>
                  <a:lstStyle/>
                  <a:p>
                    <a:fld id="{E00A190B-8BC4-46FD-95B6-C9E9A960D7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A-9A06-47C4-8258-A4F779D138F9}"/>
                </c:ext>
              </c:extLst>
            </c:dLbl>
            <c:dLbl>
              <c:idx val="506"/>
              <c:tx>
                <c:rich>
                  <a:bodyPr/>
                  <a:lstStyle/>
                  <a:p>
                    <a:fld id="{2B85769D-C80F-4DB1-AED6-5ED6029F38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B-9A06-47C4-8258-A4F779D138F9}"/>
                </c:ext>
              </c:extLst>
            </c:dLbl>
            <c:dLbl>
              <c:idx val="507"/>
              <c:tx>
                <c:rich>
                  <a:bodyPr/>
                  <a:lstStyle/>
                  <a:p>
                    <a:fld id="{6CBFCF19-FE24-41BE-8C1A-1460123FF8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C-9A06-47C4-8258-A4F779D138F9}"/>
                </c:ext>
              </c:extLst>
            </c:dLbl>
            <c:dLbl>
              <c:idx val="508"/>
              <c:tx>
                <c:rich>
                  <a:bodyPr/>
                  <a:lstStyle/>
                  <a:p>
                    <a:fld id="{B89E23B1-D673-4D7C-9687-F8635F49F7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D-9A06-47C4-8258-A4F779D138F9}"/>
                </c:ext>
              </c:extLst>
            </c:dLbl>
            <c:dLbl>
              <c:idx val="509"/>
              <c:tx>
                <c:rich>
                  <a:bodyPr/>
                  <a:lstStyle/>
                  <a:p>
                    <a:fld id="{C504DC08-39C5-4B6E-BDA6-3D00B62337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E-9A06-47C4-8258-A4F779D138F9}"/>
                </c:ext>
              </c:extLst>
            </c:dLbl>
            <c:dLbl>
              <c:idx val="510"/>
              <c:tx>
                <c:rich>
                  <a:bodyPr/>
                  <a:lstStyle/>
                  <a:p>
                    <a:fld id="{D448376E-11D5-47A2-944C-3136340EA7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1FF-9A06-47C4-8258-A4F779D138F9}"/>
                </c:ext>
              </c:extLst>
            </c:dLbl>
            <c:dLbl>
              <c:idx val="511"/>
              <c:tx>
                <c:rich>
                  <a:bodyPr/>
                  <a:lstStyle/>
                  <a:p>
                    <a:fld id="{138EEA54-B940-4138-ABF9-2CAE1B814D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0-9A06-47C4-8258-A4F779D138F9}"/>
                </c:ext>
              </c:extLst>
            </c:dLbl>
            <c:dLbl>
              <c:idx val="512"/>
              <c:tx>
                <c:rich>
                  <a:bodyPr/>
                  <a:lstStyle/>
                  <a:p>
                    <a:fld id="{929F2CA8-4A2B-40C4-92BA-8C0914560D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1-9A06-47C4-8258-A4F779D138F9}"/>
                </c:ext>
              </c:extLst>
            </c:dLbl>
            <c:dLbl>
              <c:idx val="513"/>
              <c:tx>
                <c:rich>
                  <a:bodyPr/>
                  <a:lstStyle/>
                  <a:p>
                    <a:fld id="{7358258B-D410-4A6B-BFCA-584FD1CF63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2-9A06-47C4-8258-A4F779D138F9}"/>
                </c:ext>
              </c:extLst>
            </c:dLbl>
            <c:dLbl>
              <c:idx val="514"/>
              <c:tx>
                <c:rich>
                  <a:bodyPr/>
                  <a:lstStyle/>
                  <a:p>
                    <a:fld id="{D6D2F324-9AAA-496C-AC54-D632AB7D69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3-9A06-47C4-8258-A4F779D138F9}"/>
                </c:ext>
              </c:extLst>
            </c:dLbl>
            <c:dLbl>
              <c:idx val="515"/>
              <c:tx>
                <c:rich>
                  <a:bodyPr/>
                  <a:lstStyle/>
                  <a:p>
                    <a:fld id="{600AC8DF-85B5-4F5A-93FC-272FE10855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4-9A06-47C4-8258-A4F779D138F9}"/>
                </c:ext>
              </c:extLst>
            </c:dLbl>
            <c:dLbl>
              <c:idx val="516"/>
              <c:tx>
                <c:rich>
                  <a:bodyPr/>
                  <a:lstStyle/>
                  <a:p>
                    <a:fld id="{612CDBF8-FCA4-4130-9C73-E6210B6C24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5-9A06-47C4-8258-A4F779D138F9}"/>
                </c:ext>
              </c:extLst>
            </c:dLbl>
            <c:dLbl>
              <c:idx val="517"/>
              <c:tx>
                <c:rich>
                  <a:bodyPr/>
                  <a:lstStyle/>
                  <a:p>
                    <a:fld id="{2148357C-050D-4049-BFF0-280B1B46FF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6-9A06-47C4-8258-A4F779D138F9}"/>
                </c:ext>
              </c:extLst>
            </c:dLbl>
            <c:dLbl>
              <c:idx val="518"/>
              <c:tx>
                <c:rich>
                  <a:bodyPr/>
                  <a:lstStyle/>
                  <a:p>
                    <a:fld id="{5DEB7F1D-E2BD-416C-870E-A19B057238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7-9A06-47C4-8258-A4F779D138F9}"/>
                </c:ext>
              </c:extLst>
            </c:dLbl>
            <c:dLbl>
              <c:idx val="519"/>
              <c:tx>
                <c:rich>
                  <a:bodyPr/>
                  <a:lstStyle/>
                  <a:p>
                    <a:fld id="{351449F3-F49B-4EAC-A043-81CFAA158F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8-9A06-47C4-8258-A4F779D138F9}"/>
                </c:ext>
              </c:extLst>
            </c:dLbl>
            <c:dLbl>
              <c:idx val="520"/>
              <c:tx>
                <c:rich>
                  <a:bodyPr/>
                  <a:lstStyle/>
                  <a:p>
                    <a:fld id="{CE74E60A-5939-4821-8BCE-875AA31D33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9-9A06-47C4-8258-A4F779D138F9}"/>
                </c:ext>
              </c:extLst>
            </c:dLbl>
            <c:dLbl>
              <c:idx val="521"/>
              <c:tx>
                <c:rich>
                  <a:bodyPr/>
                  <a:lstStyle/>
                  <a:p>
                    <a:fld id="{C74B2423-CCCB-483B-AD1C-9EC640589B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A-9A06-47C4-8258-A4F779D138F9}"/>
                </c:ext>
              </c:extLst>
            </c:dLbl>
            <c:dLbl>
              <c:idx val="522"/>
              <c:tx>
                <c:rich>
                  <a:bodyPr/>
                  <a:lstStyle/>
                  <a:p>
                    <a:fld id="{73D582C5-5E35-47F3-B076-E1FB9D9D50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B-9A06-47C4-8258-A4F779D138F9}"/>
                </c:ext>
              </c:extLst>
            </c:dLbl>
            <c:dLbl>
              <c:idx val="523"/>
              <c:tx>
                <c:rich>
                  <a:bodyPr/>
                  <a:lstStyle/>
                  <a:p>
                    <a:fld id="{F9908F34-2AD6-49FC-B733-9E339A16D2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C-9A06-47C4-8258-A4F779D138F9}"/>
                </c:ext>
              </c:extLst>
            </c:dLbl>
            <c:dLbl>
              <c:idx val="524"/>
              <c:tx>
                <c:rich>
                  <a:bodyPr/>
                  <a:lstStyle/>
                  <a:p>
                    <a:fld id="{D79E8E97-1128-4248-A40E-7C444E4285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D-9A06-47C4-8258-A4F779D138F9}"/>
                </c:ext>
              </c:extLst>
            </c:dLbl>
            <c:dLbl>
              <c:idx val="525"/>
              <c:tx>
                <c:rich>
                  <a:bodyPr/>
                  <a:lstStyle/>
                  <a:p>
                    <a:fld id="{08B9AA89-4D44-4B9B-A3BA-DC515D39E7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E-9A06-47C4-8258-A4F779D138F9}"/>
                </c:ext>
              </c:extLst>
            </c:dLbl>
            <c:dLbl>
              <c:idx val="526"/>
              <c:tx>
                <c:rich>
                  <a:bodyPr/>
                  <a:lstStyle/>
                  <a:p>
                    <a:fld id="{71AC8DFB-8D02-49C4-86CA-5E0892FE79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0F-9A06-47C4-8258-A4F779D138F9}"/>
                </c:ext>
              </c:extLst>
            </c:dLbl>
            <c:dLbl>
              <c:idx val="527"/>
              <c:tx>
                <c:rich>
                  <a:bodyPr/>
                  <a:lstStyle/>
                  <a:p>
                    <a:fld id="{1E9AC6CD-F5E2-43B4-B932-EECAAF07C0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0-9A06-47C4-8258-A4F779D138F9}"/>
                </c:ext>
              </c:extLst>
            </c:dLbl>
            <c:dLbl>
              <c:idx val="528"/>
              <c:tx>
                <c:rich>
                  <a:bodyPr/>
                  <a:lstStyle/>
                  <a:p>
                    <a:fld id="{7E054B3F-1815-4785-804D-78598A85BC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1-9A06-47C4-8258-A4F779D138F9}"/>
                </c:ext>
              </c:extLst>
            </c:dLbl>
            <c:dLbl>
              <c:idx val="529"/>
              <c:tx>
                <c:rich>
                  <a:bodyPr/>
                  <a:lstStyle/>
                  <a:p>
                    <a:fld id="{45EE138D-114A-4D55-9692-B054F76918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2-9A06-47C4-8258-A4F779D138F9}"/>
                </c:ext>
              </c:extLst>
            </c:dLbl>
            <c:dLbl>
              <c:idx val="530"/>
              <c:tx>
                <c:rich>
                  <a:bodyPr/>
                  <a:lstStyle/>
                  <a:p>
                    <a:fld id="{97472D06-02B7-40FF-B3B6-F32159BBFE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3-9A06-47C4-8258-A4F779D138F9}"/>
                </c:ext>
              </c:extLst>
            </c:dLbl>
            <c:dLbl>
              <c:idx val="531"/>
              <c:tx>
                <c:rich>
                  <a:bodyPr/>
                  <a:lstStyle/>
                  <a:p>
                    <a:fld id="{5AF904E0-250B-4742-B80B-817C095005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4-9A06-47C4-8258-A4F779D138F9}"/>
                </c:ext>
              </c:extLst>
            </c:dLbl>
            <c:dLbl>
              <c:idx val="532"/>
              <c:tx>
                <c:rich>
                  <a:bodyPr/>
                  <a:lstStyle/>
                  <a:p>
                    <a:fld id="{E8AFC899-57BE-4A99-AF78-7A3FF21BE5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5-9A06-47C4-8258-A4F779D138F9}"/>
                </c:ext>
              </c:extLst>
            </c:dLbl>
            <c:dLbl>
              <c:idx val="533"/>
              <c:tx>
                <c:rich>
                  <a:bodyPr/>
                  <a:lstStyle/>
                  <a:p>
                    <a:fld id="{E13E3801-1E44-4EFC-9767-6080ABAB72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6-9A06-47C4-8258-A4F779D138F9}"/>
                </c:ext>
              </c:extLst>
            </c:dLbl>
            <c:dLbl>
              <c:idx val="534"/>
              <c:tx>
                <c:rich>
                  <a:bodyPr/>
                  <a:lstStyle/>
                  <a:p>
                    <a:fld id="{604E0170-F3DE-4A35-8FBA-58BBDA799C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7-9A06-47C4-8258-A4F779D138F9}"/>
                </c:ext>
              </c:extLst>
            </c:dLbl>
            <c:dLbl>
              <c:idx val="535"/>
              <c:tx>
                <c:rich>
                  <a:bodyPr/>
                  <a:lstStyle/>
                  <a:p>
                    <a:fld id="{00EE3139-4DE6-4612-A6F3-853F450816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8-9A06-47C4-8258-A4F779D138F9}"/>
                </c:ext>
              </c:extLst>
            </c:dLbl>
            <c:dLbl>
              <c:idx val="536"/>
              <c:tx>
                <c:rich>
                  <a:bodyPr/>
                  <a:lstStyle/>
                  <a:p>
                    <a:fld id="{4E5DE68C-AF7B-48FD-BFB2-8962952ECD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9-9A06-47C4-8258-A4F779D138F9}"/>
                </c:ext>
              </c:extLst>
            </c:dLbl>
            <c:dLbl>
              <c:idx val="537"/>
              <c:tx>
                <c:rich>
                  <a:bodyPr/>
                  <a:lstStyle/>
                  <a:p>
                    <a:fld id="{D673BE1B-54B8-4844-82BB-766F6952B2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A-9A06-47C4-8258-A4F779D138F9}"/>
                </c:ext>
              </c:extLst>
            </c:dLbl>
            <c:dLbl>
              <c:idx val="538"/>
              <c:tx>
                <c:rich>
                  <a:bodyPr/>
                  <a:lstStyle/>
                  <a:p>
                    <a:fld id="{87CF4432-FF77-4804-868E-29E2B625E8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B-9A06-47C4-8258-A4F779D138F9}"/>
                </c:ext>
              </c:extLst>
            </c:dLbl>
            <c:dLbl>
              <c:idx val="539"/>
              <c:tx>
                <c:rich>
                  <a:bodyPr/>
                  <a:lstStyle/>
                  <a:p>
                    <a:fld id="{6ECF9F94-8680-41A4-B27B-C7D85E5018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C-9A06-47C4-8258-A4F779D138F9}"/>
                </c:ext>
              </c:extLst>
            </c:dLbl>
            <c:dLbl>
              <c:idx val="540"/>
              <c:tx>
                <c:rich>
                  <a:bodyPr/>
                  <a:lstStyle/>
                  <a:p>
                    <a:fld id="{743BE239-A549-4447-9DE2-2CC5E8C1C1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D-9A06-47C4-8258-A4F779D138F9}"/>
                </c:ext>
              </c:extLst>
            </c:dLbl>
            <c:dLbl>
              <c:idx val="541"/>
              <c:tx>
                <c:rich>
                  <a:bodyPr/>
                  <a:lstStyle/>
                  <a:p>
                    <a:fld id="{EB480858-FC90-46A4-A09A-CF7E850AE6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E-9A06-47C4-8258-A4F779D138F9}"/>
                </c:ext>
              </c:extLst>
            </c:dLbl>
            <c:dLbl>
              <c:idx val="542"/>
              <c:tx>
                <c:rich>
                  <a:bodyPr/>
                  <a:lstStyle/>
                  <a:p>
                    <a:fld id="{82A00D5D-3775-485A-ACF4-C73272C71A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1F-9A06-47C4-8258-A4F779D138F9}"/>
                </c:ext>
              </c:extLst>
            </c:dLbl>
            <c:dLbl>
              <c:idx val="543"/>
              <c:tx>
                <c:rich>
                  <a:bodyPr/>
                  <a:lstStyle/>
                  <a:p>
                    <a:fld id="{86D6051F-3E12-4E2D-8726-3769F69899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0-9A06-47C4-8258-A4F779D138F9}"/>
                </c:ext>
              </c:extLst>
            </c:dLbl>
            <c:dLbl>
              <c:idx val="544"/>
              <c:tx>
                <c:rich>
                  <a:bodyPr/>
                  <a:lstStyle/>
                  <a:p>
                    <a:fld id="{41D8C66E-6FB4-4A34-8DE3-E476EA2EAC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1-9A06-47C4-8258-A4F779D138F9}"/>
                </c:ext>
              </c:extLst>
            </c:dLbl>
            <c:dLbl>
              <c:idx val="545"/>
              <c:tx>
                <c:rich>
                  <a:bodyPr/>
                  <a:lstStyle/>
                  <a:p>
                    <a:fld id="{E02F40ED-6B67-4A8B-9B3E-5D79D2165F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2-9A06-47C4-8258-A4F779D138F9}"/>
                </c:ext>
              </c:extLst>
            </c:dLbl>
            <c:dLbl>
              <c:idx val="546"/>
              <c:tx>
                <c:rich>
                  <a:bodyPr/>
                  <a:lstStyle/>
                  <a:p>
                    <a:fld id="{0E42A5A4-F58B-442E-A42E-DC7AC5B8B5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3-9A06-47C4-8258-A4F779D138F9}"/>
                </c:ext>
              </c:extLst>
            </c:dLbl>
            <c:dLbl>
              <c:idx val="547"/>
              <c:tx>
                <c:rich>
                  <a:bodyPr/>
                  <a:lstStyle/>
                  <a:p>
                    <a:fld id="{D7C489B8-73EC-46C5-B425-2AF8046887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4-9A06-47C4-8258-A4F779D138F9}"/>
                </c:ext>
              </c:extLst>
            </c:dLbl>
            <c:dLbl>
              <c:idx val="548"/>
              <c:tx>
                <c:rich>
                  <a:bodyPr/>
                  <a:lstStyle/>
                  <a:p>
                    <a:fld id="{68402B7F-5C57-499E-A6A4-9A19A9059E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5-9A06-47C4-8258-A4F779D138F9}"/>
                </c:ext>
              </c:extLst>
            </c:dLbl>
            <c:dLbl>
              <c:idx val="549"/>
              <c:tx>
                <c:rich>
                  <a:bodyPr/>
                  <a:lstStyle/>
                  <a:p>
                    <a:fld id="{7732AA7C-1954-4FCD-A3CA-E87B4EA768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6-9A06-47C4-8258-A4F779D138F9}"/>
                </c:ext>
              </c:extLst>
            </c:dLbl>
            <c:dLbl>
              <c:idx val="550"/>
              <c:tx>
                <c:rich>
                  <a:bodyPr/>
                  <a:lstStyle/>
                  <a:p>
                    <a:fld id="{73E9F137-A2B0-4A42-9DA1-17CA996F1D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7-9A06-47C4-8258-A4F779D138F9}"/>
                </c:ext>
              </c:extLst>
            </c:dLbl>
            <c:dLbl>
              <c:idx val="551"/>
              <c:tx>
                <c:rich>
                  <a:bodyPr/>
                  <a:lstStyle/>
                  <a:p>
                    <a:fld id="{51B8A8DD-7D44-497C-8504-50F67431B4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8-9A06-47C4-8258-A4F779D138F9}"/>
                </c:ext>
              </c:extLst>
            </c:dLbl>
            <c:dLbl>
              <c:idx val="552"/>
              <c:tx>
                <c:rich>
                  <a:bodyPr/>
                  <a:lstStyle/>
                  <a:p>
                    <a:fld id="{0715D680-C0FE-405A-AAB0-527F7D1D0A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9-9A06-47C4-8258-A4F779D138F9}"/>
                </c:ext>
              </c:extLst>
            </c:dLbl>
            <c:dLbl>
              <c:idx val="553"/>
              <c:tx>
                <c:rich>
                  <a:bodyPr/>
                  <a:lstStyle/>
                  <a:p>
                    <a:fld id="{EAB99A74-696E-4BB6-9B7D-BA9676559D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A-9A06-47C4-8258-A4F779D138F9}"/>
                </c:ext>
              </c:extLst>
            </c:dLbl>
            <c:dLbl>
              <c:idx val="554"/>
              <c:tx>
                <c:rich>
                  <a:bodyPr/>
                  <a:lstStyle/>
                  <a:p>
                    <a:fld id="{07D4EA58-3A6F-498A-BED8-ACA46614CF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B-9A06-47C4-8258-A4F779D138F9}"/>
                </c:ext>
              </c:extLst>
            </c:dLbl>
            <c:dLbl>
              <c:idx val="555"/>
              <c:tx>
                <c:rich>
                  <a:bodyPr/>
                  <a:lstStyle/>
                  <a:p>
                    <a:fld id="{0D7D8CF5-834A-4AA2-AF6F-AF2F2BD0A4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C-9A06-47C4-8258-A4F779D138F9}"/>
                </c:ext>
              </c:extLst>
            </c:dLbl>
            <c:dLbl>
              <c:idx val="556"/>
              <c:tx>
                <c:rich>
                  <a:bodyPr/>
                  <a:lstStyle/>
                  <a:p>
                    <a:fld id="{51605448-4BAB-4FC6-BBE0-7BE1CD3A54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D-9A06-47C4-8258-A4F779D138F9}"/>
                </c:ext>
              </c:extLst>
            </c:dLbl>
            <c:dLbl>
              <c:idx val="557"/>
              <c:tx>
                <c:rich>
                  <a:bodyPr/>
                  <a:lstStyle/>
                  <a:p>
                    <a:fld id="{1AF7DFD7-0BB8-4903-A475-8001129E1A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E-9A06-47C4-8258-A4F779D138F9}"/>
                </c:ext>
              </c:extLst>
            </c:dLbl>
            <c:dLbl>
              <c:idx val="558"/>
              <c:tx>
                <c:rich>
                  <a:bodyPr/>
                  <a:lstStyle/>
                  <a:p>
                    <a:fld id="{3F966D0B-811D-4B1A-B9B0-B11D8683E3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2F-9A06-47C4-8258-A4F779D138F9}"/>
                </c:ext>
              </c:extLst>
            </c:dLbl>
            <c:dLbl>
              <c:idx val="559"/>
              <c:tx>
                <c:rich>
                  <a:bodyPr/>
                  <a:lstStyle/>
                  <a:p>
                    <a:fld id="{6CFA444F-7130-49FC-9D9D-65E606180D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0-9A06-47C4-8258-A4F779D138F9}"/>
                </c:ext>
              </c:extLst>
            </c:dLbl>
            <c:dLbl>
              <c:idx val="560"/>
              <c:tx>
                <c:rich>
                  <a:bodyPr/>
                  <a:lstStyle/>
                  <a:p>
                    <a:fld id="{6276A51B-944B-4088-8F7F-E6100AB44B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1-9A06-47C4-8258-A4F779D138F9}"/>
                </c:ext>
              </c:extLst>
            </c:dLbl>
            <c:dLbl>
              <c:idx val="561"/>
              <c:tx>
                <c:rich>
                  <a:bodyPr/>
                  <a:lstStyle/>
                  <a:p>
                    <a:fld id="{CF4414AA-0D65-4A1F-A1F5-4BD70C9122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2-9A06-47C4-8258-A4F779D138F9}"/>
                </c:ext>
              </c:extLst>
            </c:dLbl>
            <c:dLbl>
              <c:idx val="562"/>
              <c:tx>
                <c:rich>
                  <a:bodyPr/>
                  <a:lstStyle/>
                  <a:p>
                    <a:fld id="{79AEA9CA-ABF7-462C-B886-314AA2C0CC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3-9A06-47C4-8258-A4F779D138F9}"/>
                </c:ext>
              </c:extLst>
            </c:dLbl>
            <c:dLbl>
              <c:idx val="563"/>
              <c:tx>
                <c:rich>
                  <a:bodyPr/>
                  <a:lstStyle/>
                  <a:p>
                    <a:fld id="{3D9C97A4-3B88-4687-8185-6F53AA59E1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4-9A06-47C4-8258-A4F779D138F9}"/>
                </c:ext>
              </c:extLst>
            </c:dLbl>
            <c:dLbl>
              <c:idx val="564"/>
              <c:tx>
                <c:rich>
                  <a:bodyPr/>
                  <a:lstStyle/>
                  <a:p>
                    <a:fld id="{A82F8840-F650-4F54-9BF0-C3351C6160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5-9A06-47C4-8258-A4F779D138F9}"/>
                </c:ext>
              </c:extLst>
            </c:dLbl>
            <c:dLbl>
              <c:idx val="565"/>
              <c:tx>
                <c:rich>
                  <a:bodyPr/>
                  <a:lstStyle/>
                  <a:p>
                    <a:fld id="{C9114513-44B4-4C41-8F5E-1AD3EBB2E0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6-9A06-47C4-8258-A4F779D138F9}"/>
                </c:ext>
              </c:extLst>
            </c:dLbl>
            <c:dLbl>
              <c:idx val="566"/>
              <c:tx>
                <c:rich>
                  <a:bodyPr/>
                  <a:lstStyle/>
                  <a:p>
                    <a:fld id="{768B0309-4986-4D73-A06A-DE61EE6259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7-9A06-47C4-8258-A4F779D138F9}"/>
                </c:ext>
              </c:extLst>
            </c:dLbl>
            <c:dLbl>
              <c:idx val="567"/>
              <c:tx>
                <c:rich>
                  <a:bodyPr/>
                  <a:lstStyle/>
                  <a:p>
                    <a:fld id="{96FC0C71-3F9B-47C2-B637-5524AC9EF7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8-9A06-47C4-8258-A4F779D138F9}"/>
                </c:ext>
              </c:extLst>
            </c:dLbl>
            <c:dLbl>
              <c:idx val="568"/>
              <c:tx>
                <c:rich>
                  <a:bodyPr/>
                  <a:lstStyle/>
                  <a:p>
                    <a:fld id="{C26DED83-A198-4512-B674-73E40D5987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9-9A06-47C4-8258-A4F779D138F9}"/>
                </c:ext>
              </c:extLst>
            </c:dLbl>
            <c:dLbl>
              <c:idx val="569"/>
              <c:tx>
                <c:rich>
                  <a:bodyPr/>
                  <a:lstStyle/>
                  <a:p>
                    <a:fld id="{D2215051-3304-4FDE-85F8-529931348B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A-9A06-47C4-8258-A4F779D138F9}"/>
                </c:ext>
              </c:extLst>
            </c:dLbl>
            <c:dLbl>
              <c:idx val="570"/>
              <c:tx>
                <c:rich>
                  <a:bodyPr/>
                  <a:lstStyle/>
                  <a:p>
                    <a:fld id="{8CEC1C06-2A6C-4569-AEEC-EB8399BE24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B-9A06-47C4-8258-A4F779D138F9}"/>
                </c:ext>
              </c:extLst>
            </c:dLbl>
            <c:dLbl>
              <c:idx val="571"/>
              <c:tx>
                <c:rich>
                  <a:bodyPr/>
                  <a:lstStyle/>
                  <a:p>
                    <a:fld id="{62D585FC-5B9E-4F57-9BA5-60064D7DEF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C-9A06-47C4-8258-A4F779D138F9}"/>
                </c:ext>
              </c:extLst>
            </c:dLbl>
            <c:dLbl>
              <c:idx val="572"/>
              <c:tx>
                <c:rich>
                  <a:bodyPr/>
                  <a:lstStyle/>
                  <a:p>
                    <a:fld id="{D1010631-F831-42A3-AB1B-10637E1D36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D-9A06-47C4-8258-A4F779D138F9}"/>
                </c:ext>
              </c:extLst>
            </c:dLbl>
            <c:dLbl>
              <c:idx val="573"/>
              <c:tx>
                <c:rich>
                  <a:bodyPr/>
                  <a:lstStyle/>
                  <a:p>
                    <a:fld id="{35939D94-F9E9-4602-A625-2C56A36055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E-9A06-47C4-8258-A4F779D138F9}"/>
                </c:ext>
              </c:extLst>
            </c:dLbl>
            <c:dLbl>
              <c:idx val="574"/>
              <c:tx>
                <c:rich>
                  <a:bodyPr/>
                  <a:lstStyle/>
                  <a:p>
                    <a:fld id="{0298D8F0-ABE1-4C6F-BEE7-6DA9A4D9FB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3F-9A06-47C4-8258-A4F779D138F9}"/>
                </c:ext>
              </c:extLst>
            </c:dLbl>
            <c:dLbl>
              <c:idx val="575"/>
              <c:tx>
                <c:rich>
                  <a:bodyPr/>
                  <a:lstStyle/>
                  <a:p>
                    <a:fld id="{83CD6946-DE3C-4A28-AD6B-BB28C21DA9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0-9A06-47C4-8258-A4F779D138F9}"/>
                </c:ext>
              </c:extLst>
            </c:dLbl>
            <c:dLbl>
              <c:idx val="576"/>
              <c:tx>
                <c:rich>
                  <a:bodyPr/>
                  <a:lstStyle/>
                  <a:p>
                    <a:fld id="{563D00B0-ED5C-4C91-8B61-7B6F409FD6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1-9A06-47C4-8258-A4F779D138F9}"/>
                </c:ext>
              </c:extLst>
            </c:dLbl>
            <c:dLbl>
              <c:idx val="577"/>
              <c:tx>
                <c:rich>
                  <a:bodyPr/>
                  <a:lstStyle/>
                  <a:p>
                    <a:fld id="{A86FBA16-B512-48B9-8A66-8A4D276740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2-9A06-47C4-8258-A4F779D138F9}"/>
                </c:ext>
              </c:extLst>
            </c:dLbl>
            <c:dLbl>
              <c:idx val="578"/>
              <c:tx>
                <c:rich>
                  <a:bodyPr/>
                  <a:lstStyle/>
                  <a:p>
                    <a:fld id="{1378AA0D-5A76-4306-96B2-63C3E27B6F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3-9A06-47C4-8258-A4F779D138F9}"/>
                </c:ext>
              </c:extLst>
            </c:dLbl>
            <c:dLbl>
              <c:idx val="579"/>
              <c:tx>
                <c:rich>
                  <a:bodyPr/>
                  <a:lstStyle/>
                  <a:p>
                    <a:fld id="{81DBF1ED-F2FD-4F40-9B52-8C6CBC58E3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4-9A06-47C4-8258-A4F779D138F9}"/>
                </c:ext>
              </c:extLst>
            </c:dLbl>
            <c:dLbl>
              <c:idx val="580"/>
              <c:tx>
                <c:rich>
                  <a:bodyPr/>
                  <a:lstStyle/>
                  <a:p>
                    <a:fld id="{7266CCAD-0DD5-41C9-9BF0-E9AA785D46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5-9A06-47C4-8258-A4F779D138F9}"/>
                </c:ext>
              </c:extLst>
            </c:dLbl>
            <c:dLbl>
              <c:idx val="581"/>
              <c:tx>
                <c:rich>
                  <a:bodyPr/>
                  <a:lstStyle/>
                  <a:p>
                    <a:fld id="{9843A9E0-A74D-49BE-99E6-6CDBC76084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6-9A06-47C4-8258-A4F779D138F9}"/>
                </c:ext>
              </c:extLst>
            </c:dLbl>
            <c:dLbl>
              <c:idx val="582"/>
              <c:tx>
                <c:rich>
                  <a:bodyPr/>
                  <a:lstStyle/>
                  <a:p>
                    <a:fld id="{2F543F0E-E22D-4F86-B00D-433065A09E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7-9A06-47C4-8258-A4F779D138F9}"/>
                </c:ext>
              </c:extLst>
            </c:dLbl>
            <c:dLbl>
              <c:idx val="583"/>
              <c:tx>
                <c:rich>
                  <a:bodyPr/>
                  <a:lstStyle/>
                  <a:p>
                    <a:fld id="{86709282-52BB-4E21-86E1-D063BA2665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8-9A06-47C4-8258-A4F779D138F9}"/>
                </c:ext>
              </c:extLst>
            </c:dLbl>
            <c:dLbl>
              <c:idx val="584"/>
              <c:tx>
                <c:rich>
                  <a:bodyPr/>
                  <a:lstStyle/>
                  <a:p>
                    <a:fld id="{B2E99A7C-162A-42F3-A760-72DADA176C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9-9A06-47C4-8258-A4F779D138F9}"/>
                </c:ext>
              </c:extLst>
            </c:dLbl>
            <c:dLbl>
              <c:idx val="585"/>
              <c:tx>
                <c:rich>
                  <a:bodyPr/>
                  <a:lstStyle/>
                  <a:p>
                    <a:fld id="{0E8322FB-2CEB-4CFB-BFF2-0FEFB7EEBC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A-9A06-47C4-8258-A4F779D138F9}"/>
                </c:ext>
              </c:extLst>
            </c:dLbl>
            <c:dLbl>
              <c:idx val="586"/>
              <c:tx>
                <c:rich>
                  <a:bodyPr/>
                  <a:lstStyle/>
                  <a:p>
                    <a:fld id="{686DC5AB-7F86-4101-ABCA-46F8F17E87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B-9A06-47C4-8258-A4F779D138F9}"/>
                </c:ext>
              </c:extLst>
            </c:dLbl>
            <c:dLbl>
              <c:idx val="587"/>
              <c:tx>
                <c:rich>
                  <a:bodyPr/>
                  <a:lstStyle/>
                  <a:p>
                    <a:fld id="{87F6F582-18AD-42D1-B891-A507630737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C-9A06-47C4-8258-A4F779D138F9}"/>
                </c:ext>
              </c:extLst>
            </c:dLbl>
            <c:dLbl>
              <c:idx val="588"/>
              <c:tx>
                <c:rich>
                  <a:bodyPr/>
                  <a:lstStyle/>
                  <a:p>
                    <a:fld id="{E00FB479-77DD-45E4-8C69-78AF803DF0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D-9A06-47C4-8258-A4F779D138F9}"/>
                </c:ext>
              </c:extLst>
            </c:dLbl>
            <c:dLbl>
              <c:idx val="589"/>
              <c:tx>
                <c:rich>
                  <a:bodyPr/>
                  <a:lstStyle/>
                  <a:p>
                    <a:fld id="{AEE7E453-A776-4775-A8AE-82C4B50A86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E-9A06-47C4-8258-A4F779D138F9}"/>
                </c:ext>
              </c:extLst>
            </c:dLbl>
            <c:dLbl>
              <c:idx val="590"/>
              <c:tx>
                <c:rich>
                  <a:bodyPr/>
                  <a:lstStyle/>
                  <a:p>
                    <a:fld id="{1860BA35-0BA9-4B33-8C2B-1055BBB30B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4F-9A06-47C4-8258-A4F779D138F9}"/>
                </c:ext>
              </c:extLst>
            </c:dLbl>
            <c:dLbl>
              <c:idx val="591"/>
              <c:tx>
                <c:rich>
                  <a:bodyPr/>
                  <a:lstStyle/>
                  <a:p>
                    <a:fld id="{F0C9644A-5857-4E2F-B230-BC029828CC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0-9A06-47C4-8258-A4F779D138F9}"/>
                </c:ext>
              </c:extLst>
            </c:dLbl>
            <c:dLbl>
              <c:idx val="592"/>
              <c:tx>
                <c:rich>
                  <a:bodyPr/>
                  <a:lstStyle/>
                  <a:p>
                    <a:fld id="{B8139165-7611-4F90-B4A2-0BF9B8B025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1-9A06-47C4-8258-A4F779D138F9}"/>
                </c:ext>
              </c:extLst>
            </c:dLbl>
            <c:dLbl>
              <c:idx val="593"/>
              <c:tx>
                <c:rich>
                  <a:bodyPr/>
                  <a:lstStyle/>
                  <a:p>
                    <a:fld id="{024201E1-5808-4CC4-BE0A-627FEFEB6C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2-9A06-47C4-8258-A4F779D138F9}"/>
                </c:ext>
              </c:extLst>
            </c:dLbl>
            <c:dLbl>
              <c:idx val="594"/>
              <c:tx>
                <c:rich>
                  <a:bodyPr/>
                  <a:lstStyle/>
                  <a:p>
                    <a:fld id="{EFAE1297-5BA8-4445-A239-79BAEA4A29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3-9A06-47C4-8258-A4F779D138F9}"/>
                </c:ext>
              </c:extLst>
            </c:dLbl>
            <c:dLbl>
              <c:idx val="595"/>
              <c:tx>
                <c:rich>
                  <a:bodyPr/>
                  <a:lstStyle/>
                  <a:p>
                    <a:fld id="{C9B10E87-9F9F-4F36-82BB-247314A363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4-9A06-47C4-8258-A4F779D138F9}"/>
                </c:ext>
              </c:extLst>
            </c:dLbl>
            <c:dLbl>
              <c:idx val="596"/>
              <c:tx>
                <c:rich>
                  <a:bodyPr/>
                  <a:lstStyle/>
                  <a:p>
                    <a:fld id="{98DCD4EA-4C9E-465C-AC1F-3D51A659D9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5-9A06-47C4-8258-A4F779D138F9}"/>
                </c:ext>
              </c:extLst>
            </c:dLbl>
            <c:dLbl>
              <c:idx val="597"/>
              <c:tx>
                <c:rich>
                  <a:bodyPr/>
                  <a:lstStyle/>
                  <a:p>
                    <a:fld id="{1B579AF0-36C4-4040-8C71-3A7C338B7A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6-9A06-47C4-8258-A4F779D138F9}"/>
                </c:ext>
              </c:extLst>
            </c:dLbl>
            <c:dLbl>
              <c:idx val="598"/>
              <c:tx>
                <c:rich>
                  <a:bodyPr/>
                  <a:lstStyle/>
                  <a:p>
                    <a:fld id="{C9E2C657-2ACE-4C4C-B81C-951E936AF5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7-9A06-47C4-8258-A4F779D138F9}"/>
                </c:ext>
              </c:extLst>
            </c:dLbl>
            <c:dLbl>
              <c:idx val="599"/>
              <c:tx>
                <c:rich>
                  <a:bodyPr/>
                  <a:lstStyle/>
                  <a:p>
                    <a:fld id="{D0665D41-5217-4201-BBD8-3CB6086DCC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8-9A06-47C4-8258-A4F779D138F9}"/>
                </c:ext>
              </c:extLst>
            </c:dLbl>
            <c:dLbl>
              <c:idx val="600"/>
              <c:tx>
                <c:rich>
                  <a:bodyPr/>
                  <a:lstStyle/>
                  <a:p>
                    <a:fld id="{EFAB4662-9055-460F-BFDF-DDD317FC63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9-9A06-47C4-8258-A4F779D138F9}"/>
                </c:ext>
              </c:extLst>
            </c:dLbl>
            <c:dLbl>
              <c:idx val="601"/>
              <c:tx>
                <c:rich>
                  <a:bodyPr/>
                  <a:lstStyle/>
                  <a:p>
                    <a:fld id="{29A69464-D82D-4E88-B086-50C2DC1922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A-9A06-47C4-8258-A4F779D138F9}"/>
                </c:ext>
              </c:extLst>
            </c:dLbl>
            <c:dLbl>
              <c:idx val="602"/>
              <c:tx>
                <c:rich>
                  <a:bodyPr/>
                  <a:lstStyle/>
                  <a:p>
                    <a:fld id="{BB5E9595-50E1-4FF6-9CBE-FF91BEC8D5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B-9A06-47C4-8258-A4F779D138F9}"/>
                </c:ext>
              </c:extLst>
            </c:dLbl>
            <c:dLbl>
              <c:idx val="603"/>
              <c:tx>
                <c:rich>
                  <a:bodyPr/>
                  <a:lstStyle/>
                  <a:p>
                    <a:fld id="{F9A60427-D23A-43CF-8382-E2660C5DBF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C-9A06-47C4-8258-A4F779D138F9}"/>
                </c:ext>
              </c:extLst>
            </c:dLbl>
            <c:dLbl>
              <c:idx val="604"/>
              <c:tx>
                <c:rich>
                  <a:bodyPr/>
                  <a:lstStyle/>
                  <a:p>
                    <a:fld id="{0C98C539-4AB8-4E87-A6BE-3BDDAEDA58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D-9A06-47C4-8258-A4F779D138F9}"/>
                </c:ext>
              </c:extLst>
            </c:dLbl>
            <c:dLbl>
              <c:idx val="605"/>
              <c:tx>
                <c:rich>
                  <a:bodyPr/>
                  <a:lstStyle/>
                  <a:p>
                    <a:fld id="{BBA6FE5F-F38C-48DF-9E76-056AE533DE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E-9A06-47C4-8258-A4F779D138F9}"/>
                </c:ext>
              </c:extLst>
            </c:dLbl>
            <c:dLbl>
              <c:idx val="606"/>
              <c:tx>
                <c:rich>
                  <a:bodyPr/>
                  <a:lstStyle/>
                  <a:p>
                    <a:fld id="{B2DC5A2C-999A-4636-89F0-6BBB5599C5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5F-9A06-47C4-8258-A4F779D138F9}"/>
                </c:ext>
              </c:extLst>
            </c:dLbl>
            <c:dLbl>
              <c:idx val="607"/>
              <c:tx>
                <c:rich>
                  <a:bodyPr/>
                  <a:lstStyle/>
                  <a:p>
                    <a:fld id="{17983A34-4520-4589-A835-17DBC69DC0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0-9A06-47C4-8258-A4F779D138F9}"/>
                </c:ext>
              </c:extLst>
            </c:dLbl>
            <c:dLbl>
              <c:idx val="608"/>
              <c:tx>
                <c:rich>
                  <a:bodyPr/>
                  <a:lstStyle/>
                  <a:p>
                    <a:fld id="{C31D047D-64DF-41FC-942C-B69C0034F5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1-9A06-47C4-8258-A4F779D138F9}"/>
                </c:ext>
              </c:extLst>
            </c:dLbl>
            <c:dLbl>
              <c:idx val="609"/>
              <c:tx>
                <c:rich>
                  <a:bodyPr/>
                  <a:lstStyle/>
                  <a:p>
                    <a:fld id="{DC59B258-73A3-43A5-9248-ADCF5CB3BB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2-9A06-47C4-8258-A4F779D138F9}"/>
                </c:ext>
              </c:extLst>
            </c:dLbl>
            <c:dLbl>
              <c:idx val="610"/>
              <c:tx>
                <c:rich>
                  <a:bodyPr/>
                  <a:lstStyle/>
                  <a:p>
                    <a:fld id="{74EA3A80-3E54-42E7-B25B-E97BEAB4A8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3-9A06-47C4-8258-A4F779D138F9}"/>
                </c:ext>
              </c:extLst>
            </c:dLbl>
            <c:dLbl>
              <c:idx val="611"/>
              <c:tx>
                <c:rich>
                  <a:bodyPr/>
                  <a:lstStyle/>
                  <a:p>
                    <a:fld id="{A820FCBA-AB08-48AA-B279-F88308D63F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4-9A06-47C4-8258-A4F779D138F9}"/>
                </c:ext>
              </c:extLst>
            </c:dLbl>
            <c:dLbl>
              <c:idx val="612"/>
              <c:tx>
                <c:rich>
                  <a:bodyPr/>
                  <a:lstStyle/>
                  <a:p>
                    <a:fld id="{C603DDA8-6F43-40C9-896E-1FD4170E14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5-9A06-47C4-8258-A4F779D138F9}"/>
                </c:ext>
              </c:extLst>
            </c:dLbl>
            <c:dLbl>
              <c:idx val="613"/>
              <c:tx>
                <c:rich>
                  <a:bodyPr/>
                  <a:lstStyle/>
                  <a:p>
                    <a:fld id="{2606EC67-FCA3-49FD-8AB2-6B71DF68B4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6-9A06-47C4-8258-A4F779D138F9}"/>
                </c:ext>
              </c:extLst>
            </c:dLbl>
            <c:dLbl>
              <c:idx val="614"/>
              <c:tx>
                <c:rich>
                  <a:bodyPr/>
                  <a:lstStyle/>
                  <a:p>
                    <a:fld id="{27270888-45CF-46D1-970C-A4C3A9DB9B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7-9A06-47C4-8258-A4F779D138F9}"/>
                </c:ext>
              </c:extLst>
            </c:dLbl>
            <c:dLbl>
              <c:idx val="615"/>
              <c:tx>
                <c:rich>
                  <a:bodyPr/>
                  <a:lstStyle/>
                  <a:p>
                    <a:fld id="{8D7319FA-64FC-4D40-ADAE-78E65F41BF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8-9A06-47C4-8258-A4F779D138F9}"/>
                </c:ext>
              </c:extLst>
            </c:dLbl>
            <c:dLbl>
              <c:idx val="616"/>
              <c:tx>
                <c:rich>
                  <a:bodyPr/>
                  <a:lstStyle/>
                  <a:p>
                    <a:fld id="{8646D5EC-B3E3-41F2-AA1B-3970567013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9-9A06-47C4-8258-A4F779D138F9}"/>
                </c:ext>
              </c:extLst>
            </c:dLbl>
            <c:dLbl>
              <c:idx val="617"/>
              <c:tx>
                <c:rich>
                  <a:bodyPr/>
                  <a:lstStyle/>
                  <a:p>
                    <a:fld id="{68FED3AB-DCCB-4EDF-84E8-868243E5E5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A-9A06-47C4-8258-A4F779D138F9}"/>
                </c:ext>
              </c:extLst>
            </c:dLbl>
            <c:dLbl>
              <c:idx val="618"/>
              <c:tx>
                <c:rich>
                  <a:bodyPr/>
                  <a:lstStyle/>
                  <a:p>
                    <a:fld id="{2DD1FDE1-F55D-4DF6-B9C7-166DAE3FA6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B-9A06-47C4-8258-A4F779D138F9}"/>
                </c:ext>
              </c:extLst>
            </c:dLbl>
            <c:dLbl>
              <c:idx val="619"/>
              <c:tx>
                <c:rich>
                  <a:bodyPr/>
                  <a:lstStyle/>
                  <a:p>
                    <a:fld id="{4DF6F533-4559-43DC-8BCF-410EF0D22A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C-9A06-47C4-8258-A4F779D138F9}"/>
                </c:ext>
              </c:extLst>
            </c:dLbl>
            <c:dLbl>
              <c:idx val="620"/>
              <c:tx>
                <c:rich>
                  <a:bodyPr/>
                  <a:lstStyle/>
                  <a:p>
                    <a:fld id="{C762CA22-1AF5-455F-88EA-A187C9CB4A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D-9A06-47C4-8258-A4F779D138F9}"/>
                </c:ext>
              </c:extLst>
            </c:dLbl>
            <c:dLbl>
              <c:idx val="621"/>
              <c:tx>
                <c:rich>
                  <a:bodyPr/>
                  <a:lstStyle/>
                  <a:p>
                    <a:fld id="{328D9118-E3AC-40D8-85EC-48307D7D5B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E-9A06-47C4-8258-A4F779D138F9}"/>
                </c:ext>
              </c:extLst>
            </c:dLbl>
            <c:dLbl>
              <c:idx val="622"/>
              <c:tx>
                <c:rich>
                  <a:bodyPr/>
                  <a:lstStyle/>
                  <a:p>
                    <a:fld id="{14DF35EF-6740-4661-9388-8656978311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6F-9A06-47C4-8258-A4F779D138F9}"/>
                </c:ext>
              </c:extLst>
            </c:dLbl>
            <c:dLbl>
              <c:idx val="623"/>
              <c:tx>
                <c:rich>
                  <a:bodyPr/>
                  <a:lstStyle/>
                  <a:p>
                    <a:fld id="{BAC84A88-49E8-43B5-AEAA-AAED7338C7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0-9A06-47C4-8258-A4F779D138F9}"/>
                </c:ext>
              </c:extLst>
            </c:dLbl>
            <c:dLbl>
              <c:idx val="624"/>
              <c:tx>
                <c:rich>
                  <a:bodyPr/>
                  <a:lstStyle/>
                  <a:p>
                    <a:fld id="{82564FF6-5970-436A-92BE-52AD17D879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1-9A06-47C4-8258-A4F779D138F9}"/>
                </c:ext>
              </c:extLst>
            </c:dLbl>
            <c:dLbl>
              <c:idx val="625"/>
              <c:tx>
                <c:rich>
                  <a:bodyPr/>
                  <a:lstStyle/>
                  <a:p>
                    <a:fld id="{47F47440-8263-45C0-A763-90E07494E7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2-9A06-47C4-8258-A4F779D138F9}"/>
                </c:ext>
              </c:extLst>
            </c:dLbl>
            <c:dLbl>
              <c:idx val="626"/>
              <c:tx>
                <c:rich>
                  <a:bodyPr/>
                  <a:lstStyle/>
                  <a:p>
                    <a:fld id="{934AB999-BD08-45C0-8934-D44582280D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3-9A06-47C4-8258-A4F779D138F9}"/>
                </c:ext>
              </c:extLst>
            </c:dLbl>
            <c:dLbl>
              <c:idx val="627"/>
              <c:tx>
                <c:rich>
                  <a:bodyPr/>
                  <a:lstStyle/>
                  <a:p>
                    <a:fld id="{43233C19-A29F-444D-BC3D-A98A75B8AD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4-9A06-47C4-8258-A4F779D138F9}"/>
                </c:ext>
              </c:extLst>
            </c:dLbl>
            <c:dLbl>
              <c:idx val="628"/>
              <c:tx>
                <c:rich>
                  <a:bodyPr/>
                  <a:lstStyle/>
                  <a:p>
                    <a:fld id="{71E2C9CB-F66F-415B-AAEA-33DE20B59F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5-9A06-47C4-8258-A4F779D138F9}"/>
                </c:ext>
              </c:extLst>
            </c:dLbl>
            <c:dLbl>
              <c:idx val="629"/>
              <c:tx>
                <c:rich>
                  <a:bodyPr/>
                  <a:lstStyle/>
                  <a:p>
                    <a:fld id="{EFF69E0B-B552-45CC-AE2D-92B476FB6E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6-9A06-47C4-8258-A4F779D138F9}"/>
                </c:ext>
              </c:extLst>
            </c:dLbl>
            <c:dLbl>
              <c:idx val="630"/>
              <c:tx>
                <c:rich>
                  <a:bodyPr/>
                  <a:lstStyle/>
                  <a:p>
                    <a:fld id="{CCC302F7-8701-4E70-BFBD-B01BC0060D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7-9A06-47C4-8258-A4F779D138F9}"/>
                </c:ext>
              </c:extLst>
            </c:dLbl>
            <c:dLbl>
              <c:idx val="631"/>
              <c:tx>
                <c:rich>
                  <a:bodyPr/>
                  <a:lstStyle/>
                  <a:p>
                    <a:fld id="{844C54DD-31E7-45E5-AD58-F46D9BF8E2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8-9A06-47C4-8258-A4F779D138F9}"/>
                </c:ext>
              </c:extLst>
            </c:dLbl>
            <c:dLbl>
              <c:idx val="632"/>
              <c:tx>
                <c:rich>
                  <a:bodyPr/>
                  <a:lstStyle/>
                  <a:p>
                    <a:fld id="{9CC065CF-83BE-49DA-8891-E1F7B2EC8A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9-9A06-47C4-8258-A4F779D138F9}"/>
                </c:ext>
              </c:extLst>
            </c:dLbl>
            <c:dLbl>
              <c:idx val="633"/>
              <c:tx>
                <c:rich>
                  <a:bodyPr/>
                  <a:lstStyle/>
                  <a:p>
                    <a:fld id="{E7C0A6CE-82D7-404E-B4F3-6648B05710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A-9A06-47C4-8258-A4F779D138F9}"/>
                </c:ext>
              </c:extLst>
            </c:dLbl>
            <c:dLbl>
              <c:idx val="634"/>
              <c:tx>
                <c:rich>
                  <a:bodyPr/>
                  <a:lstStyle/>
                  <a:p>
                    <a:fld id="{A2622D43-26B6-46BC-91E0-A3F3612DFC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B-9A06-47C4-8258-A4F779D138F9}"/>
                </c:ext>
              </c:extLst>
            </c:dLbl>
            <c:dLbl>
              <c:idx val="635"/>
              <c:tx>
                <c:rich>
                  <a:bodyPr/>
                  <a:lstStyle/>
                  <a:p>
                    <a:fld id="{FA649A61-9861-4B0D-A086-7414350DF3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C-9A06-47C4-8258-A4F779D138F9}"/>
                </c:ext>
              </c:extLst>
            </c:dLbl>
            <c:dLbl>
              <c:idx val="636"/>
              <c:tx>
                <c:rich>
                  <a:bodyPr/>
                  <a:lstStyle/>
                  <a:p>
                    <a:fld id="{61DE210D-FC42-49FF-8A5E-A462125EC0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D-9A06-47C4-8258-A4F779D138F9}"/>
                </c:ext>
              </c:extLst>
            </c:dLbl>
            <c:dLbl>
              <c:idx val="637"/>
              <c:tx>
                <c:rich>
                  <a:bodyPr/>
                  <a:lstStyle/>
                  <a:p>
                    <a:fld id="{0C2F5DD0-0BC6-4FC8-9746-144FF4A3FC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E-9A06-47C4-8258-A4F779D138F9}"/>
                </c:ext>
              </c:extLst>
            </c:dLbl>
            <c:dLbl>
              <c:idx val="638"/>
              <c:tx>
                <c:rich>
                  <a:bodyPr/>
                  <a:lstStyle/>
                  <a:p>
                    <a:fld id="{0EFD1462-90A2-4FBD-86CB-CD0849307D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7F-9A06-47C4-8258-A4F779D138F9}"/>
                </c:ext>
              </c:extLst>
            </c:dLbl>
            <c:dLbl>
              <c:idx val="639"/>
              <c:tx>
                <c:rich>
                  <a:bodyPr/>
                  <a:lstStyle/>
                  <a:p>
                    <a:fld id="{43E96EE0-AA21-460D-87F2-DED1DEB7ED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0-9A06-47C4-8258-A4F779D138F9}"/>
                </c:ext>
              </c:extLst>
            </c:dLbl>
            <c:dLbl>
              <c:idx val="640"/>
              <c:tx>
                <c:rich>
                  <a:bodyPr/>
                  <a:lstStyle/>
                  <a:p>
                    <a:fld id="{9AFD29DA-8973-4412-AAB8-3C2027694F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1-9A06-47C4-8258-A4F779D138F9}"/>
                </c:ext>
              </c:extLst>
            </c:dLbl>
            <c:dLbl>
              <c:idx val="641"/>
              <c:tx>
                <c:rich>
                  <a:bodyPr/>
                  <a:lstStyle/>
                  <a:p>
                    <a:fld id="{CCF763EA-9B21-4484-88F4-7F3BDC8D58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2-9A06-47C4-8258-A4F779D138F9}"/>
                </c:ext>
              </c:extLst>
            </c:dLbl>
            <c:dLbl>
              <c:idx val="642"/>
              <c:tx>
                <c:rich>
                  <a:bodyPr/>
                  <a:lstStyle/>
                  <a:p>
                    <a:fld id="{7401CB62-82D2-49A1-BD9A-9ECF20E72A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3-9A06-47C4-8258-A4F779D138F9}"/>
                </c:ext>
              </c:extLst>
            </c:dLbl>
            <c:dLbl>
              <c:idx val="643"/>
              <c:tx>
                <c:rich>
                  <a:bodyPr/>
                  <a:lstStyle/>
                  <a:p>
                    <a:fld id="{9D15E566-8BF3-41AF-9E81-8D82E0CEE3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4-9A06-47C4-8258-A4F779D138F9}"/>
                </c:ext>
              </c:extLst>
            </c:dLbl>
            <c:dLbl>
              <c:idx val="644"/>
              <c:tx>
                <c:rich>
                  <a:bodyPr/>
                  <a:lstStyle/>
                  <a:p>
                    <a:fld id="{AB285230-8C8A-4E03-A788-104AD3D393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5-9A06-47C4-8258-A4F779D138F9}"/>
                </c:ext>
              </c:extLst>
            </c:dLbl>
            <c:dLbl>
              <c:idx val="645"/>
              <c:tx>
                <c:rich>
                  <a:bodyPr/>
                  <a:lstStyle/>
                  <a:p>
                    <a:fld id="{FF69E6E8-7199-4F9B-B49F-CBAF71CBF6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6-9A06-47C4-8258-A4F779D138F9}"/>
                </c:ext>
              </c:extLst>
            </c:dLbl>
            <c:dLbl>
              <c:idx val="646"/>
              <c:tx>
                <c:rich>
                  <a:bodyPr/>
                  <a:lstStyle/>
                  <a:p>
                    <a:fld id="{F7934931-16FD-4617-B816-866102C242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7-9A06-47C4-8258-A4F779D138F9}"/>
                </c:ext>
              </c:extLst>
            </c:dLbl>
            <c:dLbl>
              <c:idx val="647"/>
              <c:tx>
                <c:rich>
                  <a:bodyPr/>
                  <a:lstStyle/>
                  <a:p>
                    <a:fld id="{C3C7540C-20CA-48EC-8BB5-88BDB97A32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8-9A06-47C4-8258-A4F779D138F9}"/>
                </c:ext>
              </c:extLst>
            </c:dLbl>
            <c:dLbl>
              <c:idx val="648"/>
              <c:tx>
                <c:rich>
                  <a:bodyPr/>
                  <a:lstStyle/>
                  <a:p>
                    <a:fld id="{C93D1A26-93F2-42AD-AAFC-8EECEF9C6C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9-9A06-47C4-8258-A4F779D138F9}"/>
                </c:ext>
              </c:extLst>
            </c:dLbl>
            <c:dLbl>
              <c:idx val="649"/>
              <c:tx>
                <c:rich>
                  <a:bodyPr/>
                  <a:lstStyle/>
                  <a:p>
                    <a:fld id="{A40137F6-3B91-47AF-8936-2A31328297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A-9A06-47C4-8258-A4F779D138F9}"/>
                </c:ext>
              </c:extLst>
            </c:dLbl>
            <c:dLbl>
              <c:idx val="650"/>
              <c:tx>
                <c:rich>
                  <a:bodyPr/>
                  <a:lstStyle/>
                  <a:p>
                    <a:fld id="{BF9A0B22-B88D-42F1-84E5-F9720F420E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B-9A06-47C4-8258-A4F779D138F9}"/>
                </c:ext>
              </c:extLst>
            </c:dLbl>
            <c:dLbl>
              <c:idx val="651"/>
              <c:tx>
                <c:rich>
                  <a:bodyPr/>
                  <a:lstStyle/>
                  <a:p>
                    <a:fld id="{106EED0E-DC1E-4271-BE98-9C344CB68E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C-9A06-47C4-8258-A4F779D138F9}"/>
                </c:ext>
              </c:extLst>
            </c:dLbl>
            <c:dLbl>
              <c:idx val="652"/>
              <c:tx>
                <c:rich>
                  <a:bodyPr/>
                  <a:lstStyle/>
                  <a:p>
                    <a:fld id="{0FC3D5BA-793D-4782-81C4-97E098415D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D-9A06-47C4-8258-A4F779D138F9}"/>
                </c:ext>
              </c:extLst>
            </c:dLbl>
            <c:dLbl>
              <c:idx val="653"/>
              <c:tx>
                <c:rich>
                  <a:bodyPr/>
                  <a:lstStyle/>
                  <a:p>
                    <a:fld id="{70063479-9C42-4459-8393-07A8F8F6B0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E-9A06-47C4-8258-A4F779D138F9}"/>
                </c:ext>
              </c:extLst>
            </c:dLbl>
            <c:dLbl>
              <c:idx val="654"/>
              <c:tx>
                <c:rich>
                  <a:bodyPr/>
                  <a:lstStyle/>
                  <a:p>
                    <a:fld id="{D6937B4A-56E8-4F22-A573-77C02AF56D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8F-9A06-47C4-8258-A4F779D138F9}"/>
                </c:ext>
              </c:extLst>
            </c:dLbl>
            <c:dLbl>
              <c:idx val="655"/>
              <c:tx>
                <c:rich>
                  <a:bodyPr/>
                  <a:lstStyle/>
                  <a:p>
                    <a:fld id="{448F1ED8-6669-47CD-BDC2-BA76FA68BF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0-9A06-47C4-8258-A4F779D138F9}"/>
                </c:ext>
              </c:extLst>
            </c:dLbl>
            <c:dLbl>
              <c:idx val="656"/>
              <c:tx>
                <c:rich>
                  <a:bodyPr/>
                  <a:lstStyle/>
                  <a:p>
                    <a:fld id="{E7F8EA83-8551-4D39-AE58-1AC9335C0A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1-9A06-47C4-8258-A4F779D138F9}"/>
                </c:ext>
              </c:extLst>
            </c:dLbl>
            <c:dLbl>
              <c:idx val="657"/>
              <c:tx>
                <c:rich>
                  <a:bodyPr/>
                  <a:lstStyle/>
                  <a:p>
                    <a:fld id="{FEC7E9B7-C2B6-463E-8AEA-7B139F86D0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2-9A06-47C4-8258-A4F779D138F9}"/>
                </c:ext>
              </c:extLst>
            </c:dLbl>
            <c:dLbl>
              <c:idx val="658"/>
              <c:tx>
                <c:rich>
                  <a:bodyPr/>
                  <a:lstStyle/>
                  <a:p>
                    <a:fld id="{A6FEAE94-0E4C-4746-A21E-5BE8CAEFB1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3-9A06-47C4-8258-A4F779D138F9}"/>
                </c:ext>
              </c:extLst>
            </c:dLbl>
            <c:dLbl>
              <c:idx val="659"/>
              <c:tx>
                <c:rich>
                  <a:bodyPr/>
                  <a:lstStyle/>
                  <a:p>
                    <a:fld id="{4CB1906F-155C-4109-AA9C-E3944198E2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4-9A06-47C4-8258-A4F779D138F9}"/>
                </c:ext>
              </c:extLst>
            </c:dLbl>
            <c:dLbl>
              <c:idx val="660"/>
              <c:tx>
                <c:rich>
                  <a:bodyPr/>
                  <a:lstStyle/>
                  <a:p>
                    <a:fld id="{6F7A1FD7-EE0D-4422-B70D-2325DBFC9D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5-9A06-47C4-8258-A4F779D138F9}"/>
                </c:ext>
              </c:extLst>
            </c:dLbl>
            <c:dLbl>
              <c:idx val="661"/>
              <c:tx>
                <c:rich>
                  <a:bodyPr/>
                  <a:lstStyle/>
                  <a:p>
                    <a:fld id="{3E1AF6D5-226B-4BC8-8234-9B234E5ECB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6-9A06-47C4-8258-A4F779D138F9}"/>
                </c:ext>
              </c:extLst>
            </c:dLbl>
            <c:dLbl>
              <c:idx val="662"/>
              <c:tx>
                <c:rich>
                  <a:bodyPr/>
                  <a:lstStyle/>
                  <a:p>
                    <a:fld id="{A9CBD7C8-7DD4-42C9-BB1A-911C280884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7-9A06-47C4-8258-A4F779D138F9}"/>
                </c:ext>
              </c:extLst>
            </c:dLbl>
            <c:dLbl>
              <c:idx val="663"/>
              <c:tx>
                <c:rich>
                  <a:bodyPr/>
                  <a:lstStyle/>
                  <a:p>
                    <a:fld id="{92CB3FD8-331B-42D0-A06F-DB3C101C92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8-9A06-47C4-8258-A4F779D138F9}"/>
                </c:ext>
              </c:extLst>
            </c:dLbl>
            <c:dLbl>
              <c:idx val="664"/>
              <c:tx>
                <c:rich>
                  <a:bodyPr/>
                  <a:lstStyle/>
                  <a:p>
                    <a:fld id="{06008AD3-2F73-4CA4-9A76-4C28E1E2D8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9-9A06-47C4-8258-A4F779D138F9}"/>
                </c:ext>
              </c:extLst>
            </c:dLbl>
            <c:dLbl>
              <c:idx val="665"/>
              <c:tx>
                <c:rich>
                  <a:bodyPr/>
                  <a:lstStyle/>
                  <a:p>
                    <a:fld id="{AB52F83F-886E-41C7-B3E1-AE7AA89D45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A-9A06-47C4-8258-A4F779D138F9}"/>
                </c:ext>
              </c:extLst>
            </c:dLbl>
            <c:dLbl>
              <c:idx val="666"/>
              <c:tx>
                <c:rich>
                  <a:bodyPr/>
                  <a:lstStyle/>
                  <a:p>
                    <a:fld id="{26C1E542-80BE-45DE-96F4-0AC2D6777B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B-9A06-47C4-8258-A4F779D138F9}"/>
                </c:ext>
              </c:extLst>
            </c:dLbl>
            <c:dLbl>
              <c:idx val="667"/>
              <c:tx>
                <c:rich>
                  <a:bodyPr/>
                  <a:lstStyle/>
                  <a:p>
                    <a:fld id="{90524CEB-58D7-4232-B776-2E1A4AE50E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C-9A06-47C4-8258-A4F779D138F9}"/>
                </c:ext>
              </c:extLst>
            </c:dLbl>
            <c:dLbl>
              <c:idx val="668"/>
              <c:tx>
                <c:rich>
                  <a:bodyPr/>
                  <a:lstStyle/>
                  <a:p>
                    <a:fld id="{9BE669D8-7174-4F7A-8EE4-7B76ABBC0F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D-9A06-47C4-8258-A4F779D138F9}"/>
                </c:ext>
              </c:extLst>
            </c:dLbl>
            <c:dLbl>
              <c:idx val="669"/>
              <c:tx>
                <c:rich>
                  <a:bodyPr/>
                  <a:lstStyle/>
                  <a:p>
                    <a:fld id="{91764FD0-976A-4372-AAFD-8CD5894C7E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E-9A06-47C4-8258-A4F779D138F9}"/>
                </c:ext>
              </c:extLst>
            </c:dLbl>
            <c:dLbl>
              <c:idx val="670"/>
              <c:tx>
                <c:rich>
                  <a:bodyPr/>
                  <a:lstStyle/>
                  <a:p>
                    <a:fld id="{16866968-E60E-4BD8-AF39-0805DAE222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9F-9A06-47C4-8258-A4F779D138F9}"/>
                </c:ext>
              </c:extLst>
            </c:dLbl>
            <c:dLbl>
              <c:idx val="671"/>
              <c:tx>
                <c:rich>
                  <a:bodyPr/>
                  <a:lstStyle/>
                  <a:p>
                    <a:fld id="{96F6B230-8267-49FD-9536-8531F0B19F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0-9A06-47C4-8258-A4F779D138F9}"/>
                </c:ext>
              </c:extLst>
            </c:dLbl>
            <c:dLbl>
              <c:idx val="672"/>
              <c:tx>
                <c:rich>
                  <a:bodyPr/>
                  <a:lstStyle/>
                  <a:p>
                    <a:fld id="{9B51DA3A-9B25-4C01-BB24-F7DAF02F43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1-9A06-47C4-8258-A4F779D138F9}"/>
                </c:ext>
              </c:extLst>
            </c:dLbl>
            <c:dLbl>
              <c:idx val="673"/>
              <c:tx>
                <c:rich>
                  <a:bodyPr/>
                  <a:lstStyle/>
                  <a:p>
                    <a:fld id="{62A36CBA-C8EB-4242-AA32-6DC19945EE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2-9A06-47C4-8258-A4F779D138F9}"/>
                </c:ext>
              </c:extLst>
            </c:dLbl>
            <c:dLbl>
              <c:idx val="674"/>
              <c:tx>
                <c:rich>
                  <a:bodyPr/>
                  <a:lstStyle/>
                  <a:p>
                    <a:fld id="{F7F705E5-1B05-4C13-A671-9AF3F5E213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3-9A06-47C4-8258-A4F779D138F9}"/>
                </c:ext>
              </c:extLst>
            </c:dLbl>
            <c:dLbl>
              <c:idx val="675"/>
              <c:tx>
                <c:rich>
                  <a:bodyPr/>
                  <a:lstStyle/>
                  <a:p>
                    <a:fld id="{E31A953B-D894-44C9-99E8-53219B31B6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4-9A06-47C4-8258-A4F779D138F9}"/>
                </c:ext>
              </c:extLst>
            </c:dLbl>
            <c:dLbl>
              <c:idx val="676"/>
              <c:tx>
                <c:rich>
                  <a:bodyPr/>
                  <a:lstStyle/>
                  <a:p>
                    <a:fld id="{D843380C-1704-4291-9D56-9A02F64D6C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5-9A06-47C4-8258-A4F779D138F9}"/>
                </c:ext>
              </c:extLst>
            </c:dLbl>
            <c:dLbl>
              <c:idx val="677"/>
              <c:tx>
                <c:rich>
                  <a:bodyPr/>
                  <a:lstStyle/>
                  <a:p>
                    <a:fld id="{91ABCE5E-8570-49C5-A9FE-93819AFBE5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6-9A06-47C4-8258-A4F779D138F9}"/>
                </c:ext>
              </c:extLst>
            </c:dLbl>
            <c:dLbl>
              <c:idx val="678"/>
              <c:tx>
                <c:rich>
                  <a:bodyPr/>
                  <a:lstStyle/>
                  <a:p>
                    <a:fld id="{A459E158-6B51-4B6B-AE2C-A43038D926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7-9A06-47C4-8258-A4F779D138F9}"/>
                </c:ext>
              </c:extLst>
            </c:dLbl>
            <c:dLbl>
              <c:idx val="679"/>
              <c:tx>
                <c:rich>
                  <a:bodyPr/>
                  <a:lstStyle/>
                  <a:p>
                    <a:fld id="{4296D571-FA5C-4402-98B7-1AA7DFF231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8-9A06-47C4-8258-A4F779D138F9}"/>
                </c:ext>
              </c:extLst>
            </c:dLbl>
            <c:dLbl>
              <c:idx val="680"/>
              <c:tx>
                <c:rich>
                  <a:bodyPr/>
                  <a:lstStyle/>
                  <a:p>
                    <a:fld id="{B149EAA4-3F08-418D-86E6-21E10F01B4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9-9A06-47C4-8258-A4F779D138F9}"/>
                </c:ext>
              </c:extLst>
            </c:dLbl>
            <c:dLbl>
              <c:idx val="681"/>
              <c:tx>
                <c:rich>
                  <a:bodyPr/>
                  <a:lstStyle/>
                  <a:p>
                    <a:fld id="{ED9B050F-BD56-42EA-AAB3-6B0ABB4CDD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A-9A06-47C4-8258-A4F779D138F9}"/>
                </c:ext>
              </c:extLst>
            </c:dLbl>
            <c:dLbl>
              <c:idx val="682"/>
              <c:tx>
                <c:rich>
                  <a:bodyPr/>
                  <a:lstStyle/>
                  <a:p>
                    <a:fld id="{3C86A282-62CC-4D8E-9142-9F90DC84BE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B-9A06-47C4-8258-A4F779D138F9}"/>
                </c:ext>
              </c:extLst>
            </c:dLbl>
            <c:dLbl>
              <c:idx val="683"/>
              <c:tx>
                <c:rich>
                  <a:bodyPr/>
                  <a:lstStyle/>
                  <a:p>
                    <a:fld id="{3EA922DD-DD9C-4F5F-97B8-635C2CA6C9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C-9A06-47C4-8258-A4F779D138F9}"/>
                </c:ext>
              </c:extLst>
            </c:dLbl>
            <c:dLbl>
              <c:idx val="684"/>
              <c:tx>
                <c:rich>
                  <a:bodyPr/>
                  <a:lstStyle/>
                  <a:p>
                    <a:fld id="{198C9388-203A-4676-8ABC-B019B43F6C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D-9A06-47C4-8258-A4F779D138F9}"/>
                </c:ext>
              </c:extLst>
            </c:dLbl>
            <c:dLbl>
              <c:idx val="685"/>
              <c:tx>
                <c:rich>
                  <a:bodyPr/>
                  <a:lstStyle/>
                  <a:p>
                    <a:fld id="{9FC7621F-8566-483A-95D7-7442D1F353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E-9A06-47C4-8258-A4F779D138F9}"/>
                </c:ext>
              </c:extLst>
            </c:dLbl>
            <c:dLbl>
              <c:idx val="686"/>
              <c:tx>
                <c:rich>
                  <a:bodyPr/>
                  <a:lstStyle/>
                  <a:p>
                    <a:fld id="{40AEEF6A-925D-4B27-A308-B8690FE87F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AF-9A06-47C4-8258-A4F779D138F9}"/>
                </c:ext>
              </c:extLst>
            </c:dLbl>
            <c:dLbl>
              <c:idx val="687"/>
              <c:tx>
                <c:rich>
                  <a:bodyPr/>
                  <a:lstStyle/>
                  <a:p>
                    <a:fld id="{315375CE-B642-4006-AE7E-B1ADEF062A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0-9A06-47C4-8258-A4F779D138F9}"/>
                </c:ext>
              </c:extLst>
            </c:dLbl>
            <c:dLbl>
              <c:idx val="688"/>
              <c:tx>
                <c:rich>
                  <a:bodyPr/>
                  <a:lstStyle/>
                  <a:p>
                    <a:fld id="{0D59517D-5FB6-453F-B741-8CC6246858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1-9A06-47C4-8258-A4F779D138F9}"/>
                </c:ext>
              </c:extLst>
            </c:dLbl>
            <c:dLbl>
              <c:idx val="689"/>
              <c:tx>
                <c:rich>
                  <a:bodyPr/>
                  <a:lstStyle/>
                  <a:p>
                    <a:fld id="{59DDD11E-6D26-4DC2-A285-22D87CA4C5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2-9A06-47C4-8258-A4F779D138F9}"/>
                </c:ext>
              </c:extLst>
            </c:dLbl>
            <c:dLbl>
              <c:idx val="690"/>
              <c:tx>
                <c:rich>
                  <a:bodyPr/>
                  <a:lstStyle/>
                  <a:p>
                    <a:fld id="{48ED5B5F-100A-4EBB-85AA-2660BE05E1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3-9A06-47C4-8258-A4F779D138F9}"/>
                </c:ext>
              </c:extLst>
            </c:dLbl>
            <c:dLbl>
              <c:idx val="691"/>
              <c:tx>
                <c:rich>
                  <a:bodyPr/>
                  <a:lstStyle/>
                  <a:p>
                    <a:fld id="{0EA8E260-CFF6-4D44-9569-8A81F5047E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4-9A06-47C4-8258-A4F779D138F9}"/>
                </c:ext>
              </c:extLst>
            </c:dLbl>
            <c:dLbl>
              <c:idx val="692"/>
              <c:tx>
                <c:rich>
                  <a:bodyPr/>
                  <a:lstStyle/>
                  <a:p>
                    <a:fld id="{2ABC25E9-8D26-4DE6-B9C9-3BF7043A0C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5-9A06-47C4-8258-A4F779D138F9}"/>
                </c:ext>
              </c:extLst>
            </c:dLbl>
            <c:dLbl>
              <c:idx val="693"/>
              <c:tx>
                <c:rich>
                  <a:bodyPr/>
                  <a:lstStyle/>
                  <a:p>
                    <a:fld id="{502C00D6-280E-4540-9546-C698A83E7F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6-9A06-47C4-8258-A4F779D138F9}"/>
                </c:ext>
              </c:extLst>
            </c:dLbl>
            <c:dLbl>
              <c:idx val="694"/>
              <c:tx>
                <c:rich>
                  <a:bodyPr/>
                  <a:lstStyle/>
                  <a:p>
                    <a:fld id="{B7860515-88F7-4C03-B00A-FEC04B25D2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7-9A06-47C4-8258-A4F779D138F9}"/>
                </c:ext>
              </c:extLst>
            </c:dLbl>
            <c:dLbl>
              <c:idx val="695"/>
              <c:tx>
                <c:rich>
                  <a:bodyPr/>
                  <a:lstStyle/>
                  <a:p>
                    <a:fld id="{0412D2C2-73C2-4643-9F12-7BD7A173D7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8-9A06-47C4-8258-A4F779D138F9}"/>
                </c:ext>
              </c:extLst>
            </c:dLbl>
            <c:dLbl>
              <c:idx val="696"/>
              <c:tx>
                <c:rich>
                  <a:bodyPr/>
                  <a:lstStyle/>
                  <a:p>
                    <a:fld id="{19D5BC27-EF7E-441A-9ED0-AE827A7DD6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9-9A06-47C4-8258-A4F779D138F9}"/>
                </c:ext>
              </c:extLst>
            </c:dLbl>
            <c:dLbl>
              <c:idx val="697"/>
              <c:tx>
                <c:rich>
                  <a:bodyPr/>
                  <a:lstStyle/>
                  <a:p>
                    <a:fld id="{21647263-972A-4E5C-A576-4B9DEA97FA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A-9A06-47C4-8258-A4F779D138F9}"/>
                </c:ext>
              </c:extLst>
            </c:dLbl>
            <c:dLbl>
              <c:idx val="698"/>
              <c:tx>
                <c:rich>
                  <a:bodyPr/>
                  <a:lstStyle/>
                  <a:p>
                    <a:fld id="{ADDD5D5A-3706-4124-B58D-216D07D190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B-9A06-47C4-8258-A4F779D138F9}"/>
                </c:ext>
              </c:extLst>
            </c:dLbl>
            <c:dLbl>
              <c:idx val="699"/>
              <c:tx>
                <c:rich>
                  <a:bodyPr/>
                  <a:lstStyle/>
                  <a:p>
                    <a:fld id="{8AA4E540-40C5-4AE2-A825-ACA7D0B6F1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C-9A06-47C4-8258-A4F779D138F9}"/>
                </c:ext>
              </c:extLst>
            </c:dLbl>
            <c:dLbl>
              <c:idx val="700"/>
              <c:tx>
                <c:rich>
                  <a:bodyPr/>
                  <a:lstStyle/>
                  <a:p>
                    <a:fld id="{BD680D0A-B0DE-4776-A109-497FE7A137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D-9A06-47C4-8258-A4F779D138F9}"/>
                </c:ext>
              </c:extLst>
            </c:dLbl>
            <c:dLbl>
              <c:idx val="701"/>
              <c:tx>
                <c:rich>
                  <a:bodyPr/>
                  <a:lstStyle/>
                  <a:p>
                    <a:fld id="{AD7B2C59-51DF-45E3-9011-6C55ABE69B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E-9A06-47C4-8258-A4F779D138F9}"/>
                </c:ext>
              </c:extLst>
            </c:dLbl>
            <c:dLbl>
              <c:idx val="702"/>
              <c:tx>
                <c:rich>
                  <a:bodyPr/>
                  <a:lstStyle/>
                  <a:p>
                    <a:fld id="{0B68D65C-87F2-4A83-B996-0461259BBC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BF-9A06-47C4-8258-A4F779D138F9}"/>
                </c:ext>
              </c:extLst>
            </c:dLbl>
            <c:dLbl>
              <c:idx val="703"/>
              <c:tx>
                <c:rich>
                  <a:bodyPr/>
                  <a:lstStyle/>
                  <a:p>
                    <a:fld id="{C20DE424-8729-4939-BC63-978B602402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0-9A06-47C4-8258-A4F779D138F9}"/>
                </c:ext>
              </c:extLst>
            </c:dLbl>
            <c:dLbl>
              <c:idx val="704"/>
              <c:tx>
                <c:rich>
                  <a:bodyPr/>
                  <a:lstStyle/>
                  <a:p>
                    <a:fld id="{FCF37857-E987-4E1F-9FA6-3922F07831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1-9A06-47C4-8258-A4F779D138F9}"/>
                </c:ext>
              </c:extLst>
            </c:dLbl>
            <c:dLbl>
              <c:idx val="705"/>
              <c:tx>
                <c:rich>
                  <a:bodyPr/>
                  <a:lstStyle/>
                  <a:p>
                    <a:fld id="{A8B2188B-BEAD-4A4B-BB43-970FD36684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2-9A06-47C4-8258-A4F779D138F9}"/>
                </c:ext>
              </c:extLst>
            </c:dLbl>
            <c:dLbl>
              <c:idx val="706"/>
              <c:tx>
                <c:rich>
                  <a:bodyPr/>
                  <a:lstStyle/>
                  <a:p>
                    <a:fld id="{7DC3BAF8-208D-4AC7-A4E7-1324354027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3-9A06-47C4-8258-A4F779D138F9}"/>
                </c:ext>
              </c:extLst>
            </c:dLbl>
            <c:dLbl>
              <c:idx val="707"/>
              <c:tx>
                <c:rich>
                  <a:bodyPr/>
                  <a:lstStyle/>
                  <a:p>
                    <a:fld id="{7D684A07-59DB-4A79-8983-784FF439FE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4-9A06-47C4-8258-A4F779D138F9}"/>
                </c:ext>
              </c:extLst>
            </c:dLbl>
            <c:dLbl>
              <c:idx val="708"/>
              <c:tx>
                <c:rich>
                  <a:bodyPr/>
                  <a:lstStyle/>
                  <a:p>
                    <a:fld id="{54F12B48-868B-4657-B432-0EF93E2D26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5-9A06-47C4-8258-A4F779D138F9}"/>
                </c:ext>
              </c:extLst>
            </c:dLbl>
            <c:dLbl>
              <c:idx val="709"/>
              <c:tx>
                <c:rich>
                  <a:bodyPr/>
                  <a:lstStyle/>
                  <a:p>
                    <a:fld id="{3B0A3EAF-4295-437D-9CD5-075006769F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6-9A06-47C4-8258-A4F779D138F9}"/>
                </c:ext>
              </c:extLst>
            </c:dLbl>
            <c:dLbl>
              <c:idx val="710"/>
              <c:tx>
                <c:rich>
                  <a:bodyPr/>
                  <a:lstStyle/>
                  <a:p>
                    <a:fld id="{C64C15C9-368A-4558-96DF-A789C2596A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7-9A06-47C4-8258-A4F779D138F9}"/>
                </c:ext>
              </c:extLst>
            </c:dLbl>
            <c:dLbl>
              <c:idx val="711"/>
              <c:tx>
                <c:rich>
                  <a:bodyPr/>
                  <a:lstStyle/>
                  <a:p>
                    <a:fld id="{69DF4241-0CD0-413F-8DEB-FED93E5716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8-9A06-47C4-8258-A4F779D138F9}"/>
                </c:ext>
              </c:extLst>
            </c:dLbl>
            <c:dLbl>
              <c:idx val="712"/>
              <c:tx>
                <c:rich>
                  <a:bodyPr/>
                  <a:lstStyle/>
                  <a:p>
                    <a:fld id="{A9429ED9-F578-482D-9DAE-5099303F0E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9-9A06-47C4-8258-A4F779D138F9}"/>
                </c:ext>
              </c:extLst>
            </c:dLbl>
            <c:dLbl>
              <c:idx val="713"/>
              <c:tx>
                <c:rich>
                  <a:bodyPr/>
                  <a:lstStyle/>
                  <a:p>
                    <a:fld id="{28B14EAD-4E5D-4F5F-A26C-9F93685C68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A-9A06-47C4-8258-A4F779D138F9}"/>
                </c:ext>
              </c:extLst>
            </c:dLbl>
            <c:dLbl>
              <c:idx val="714"/>
              <c:tx>
                <c:rich>
                  <a:bodyPr/>
                  <a:lstStyle/>
                  <a:p>
                    <a:fld id="{23D6EEC8-A90E-4447-9DF8-47623EFFAB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B-9A06-47C4-8258-A4F779D138F9}"/>
                </c:ext>
              </c:extLst>
            </c:dLbl>
            <c:dLbl>
              <c:idx val="715"/>
              <c:tx>
                <c:rich>
                  <a:bodyPr/>
                  <a:lstStyle/>
                  <a:p>
                    <a:fld id="{31EF1E29-0894-45C4-BD67-3F35DCB063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C-9A06-47C4-8258-A4F779D138F9}"/>
                </c:ext>
              </c:extLst>
            </c:dLbl>
            <c:dLbl>
              <c:idx val="716"/>
              <c:tx>
                <c:rich>
                  <a:bodyPr/>
                  <a:lstStyle/>
                  <a:p>
                    <a:fld id="{7034E19F-DE12-47A3-9E63-467E74C3EC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D-9A06-47C4-8258-A4F779D138F9}"/>
                </c:ext>
              </c:extLst>
            </c:dLbl>
            <c:dLbl>
              <c:idx val="717"/>
              <c:tx>
                <c:rich>
                  <a:bodyPr/>
                  <a:lstStyle/>
                  <a:p>
                    <a:fld id="{5DD54815-AC6B-4FE5-8FD1-4E41E54CCC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E-9A06-47C4-8258-A4F779D138F9}"/>
                </c:ext>
              </c:extLst>
            </c:dLbl>
            <c:dLbl>
              <c:idx val="718"/>
              <c:tx>
                <c:rich>
                  <a:bodyPr/>
                  <a:lstStyle/>
                  <a:p>
                    <a:fld id="{44ABED85-6087-4401-B6B2-BA7540896C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CF-9A06-47C4-8258-A4F779D138F9}"/>
                </c:ext>
              </c:extLst>
            </c:dLbl>
            <c:dLbl>
              <c:idx val="719"/>
              <c:tx>
                <c:rich>
                  <a:bodyPr/>
                  <a:lstStyle/>
                  <a:p>
                    <a:fld id="{299AED43-5F87-4F69-AFCC-D13B206B3A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0-9A06-47C4-8258-A4F779D138F9}"/>
                </c:ext>
              </c:extLst>
            </c:dLbl>
            <c:dLbl>
              <c:idx val="720"/>
              <c:tx>
                <c:rich>
                  <a:bodyPr/>
                  <a:lstStyle/>
                  <a:p>
                    <a:fld id="{D049F2A8-5A89-43E0-A768-005CE5FCFE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1-9A06-47C4-8258-A4F779D138F9}"/>
                </c:ext>
              </c:extLst>
            </c:dLbl>
            <c:dLbl>
              <c:idx val="721"/>
              <c:tx>
                <c:rich>
                  <a:bodyPr/>
                  <a:lstStyle/>
                  <a:p>
                    <a:fld id="{247CE673-60D3-46E2-9D70-6B04BF7FAE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2-9A06-47C4-8258-A4F779D138F9}"/>
                </c:ext>
              </c:extLst>
            </c:dLbl>
            <c:dLbl>
              <c:idx val="722"/>
              <c:tx>
                <c:rich>
                  <a:bodyPr/>
                  <a:lstStyle/>
                  <a:p>
                    <a:fld id="{CF569AF4-9EB5-47B2-BC13-37866DC76D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3-9A06-47C4-8258-A4F779D138F9}"/>
                </c:ext>
              </c:extLst>
            </c:dLbl>
            <c:dLbl>
              <c:idx val="723"/>
              <c:tx>
                <c:rich>
                  <a:bodyPr/>
                  <a:lstStyle/>
                  <a:p>
                    <a:fld id="{93DC8AE5-30F3-4550-B1C1-9F3FC8CB68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4-9A06-47C4-8258-A4F779D138F9}"/>
                </c:ext>
              </c:extLst>
            </c:dLbl>
            <c:dLbl>
              <c:idx val="724"/>
              <c:tx>
                <c:rich>
                  <a:bodyPr/>
                  <a:lstStyle/>
                  <a:p>
                    <a:fld id="{CBC0D534-829C-4186-AD1D-0F52570C23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5-9A06-47C4-8258-A4F779D138F9}"/>
                </c:ext>
              </c:extLst>
            </c:dLbl>
            <c:dLbl>
              <c:idx val="725"/>
              <c:tx>
                <c:rich>
                  <a:bodyPr/>
                  <a:lstStyle/>
                  <a:p>
                    <a:fld id="{04BA7F7F-F706-4637-AE25-F51ACB8CDF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6-9A06-47C4-8258-A4F779D138F9}"/>
                </c:ext>
              </c:extLst>
            </c:dLbl>
            <c:dLbl>
              <c:idx val="726"/>
              <c:tx>
                <c:rich>
                  <a:bodyPr/>
                  <a:lstStyle/>
                  <a:p>
                    <a:fld id="{137AB0F6-E1E7-4B56-96BE-F44359FAD0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7-9A06-47C4-8258-A4F779D138F9}"/>
                </c:ext>
              </c:extLst>
            </c:dLbl>
            <c:dLbl>
              <c:idx val="727"/>
              <c:tx>
                <c:rich>
                  <a:bodyPr/>
                  <a:lstStyle/>
                  <a:p>
                    <a:fld id="{079AC6A0-C9E6-4D63-9AF2-550060AAB5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8-9A06-47C4-8258-A4F779D138F9}"/>
                </c:ext>
              </c:extLst>
            </c:dLbl>
            <c:dLbl>
              <c:idx val="728"/>
              <c:tx>
                <c:rich>
                  <a:bodyPr/>
                  <a:lstStyle/>
                  <a:p>
                    <a:fld id="{945160EA-538A-49E0-B890-7D36D68D34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9-9A06-47C4-8258-A4F779D138F9}"/>
                </c:ext>
              </c:extLst>
            </c:dLbl>
            <c:dLbl>
              <c:idx val="729"/>
              <c:tx>
                <c:rich>
                  <a:bodyPr/>
                  <a:lstStyle/>
                  <a:p>
                    <a:fld id="{FB3C9820-E4FA-4A61-8A28-1E1F913C36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A-9A06-47C4-8258-A4F779D138F9}"/>
                </c:ext>
              </c:extLst>
            </c:dLbl>
            <c:dLbl>
              <c:idx val="730"/>
              <c:tx>
                <c:rich>
                  <a:bodyPr/>
                  <a:lstStyle/>
                  <a:p>
                    <a:fld id="{6D5AF342-CD74-44F5-AC6E-80DADDE975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B-9A06-47C4-8258-A4F779D138F9}"/>
                </c:ext>
              </c:extLst>
            </c:dLbl>
            <c:dLbl>
              <c:idx val="731"/>
              <c:tx>
                <c:rich>
                  <a:bodyPr/>
                  <a:lstStyle/>
                  <a:p>
                    <a:fld id="{E3808F01-3CCC-4893-8699-579B59F2F6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C-9A06-47C4-8258-A4F779D138F9}"/>
                </c:ext>
              </c:extLst>
            </c:dLbl>
            <c:dLbl>
              <c:idx val="732"/>
              <c:tx>
                <c:rich>
                  <a:bodyPr/>
                  <a:lstStyle/>
                  <a:p>
                    <a:fld id="{C0964D83-789B-474B-9D76-768A9B34AE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D-9A06-47C4-8258-A4F779D138F9}"/>
                </c:ext>
              </c:extLst>
            </c:dLbl>
            <c:dLbl>
              <c:idx val="733"/>
              <c:tx>
                <c:rich>
                  <a:bodyPr/>
                  <a:lstStyle/>
                  <a:p>
                    <a:fld id="{F32D5C21-359E-4043-834C-54365EFA45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E-9A06-47C4-8258-A4F779D138F9}"/>
                </c:ext>
              </c:extLst>
            </c:dLbl>
            <c:dLbl>
              <c:idx val="734"/>
              <c:tx>
                <c:rich>
                  <a:bodyPr/>
                  <a:lstStyle/>
                  <a:p>
                    <a:fld id="{17650182-FD01-40DF-AC3A-2B73619CFF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DF-9A06-47C4-8258-A4F779D138F9}"/>
                </c:ext>
              </c:extLst>
            </c:dLbl>
            <c:dLbl>
              <c:idx val="735"/>
              <c:tx>
                <c:rich>
                  <a:bodyPr/>
                  <a:lstStyle/>
                  <a:p>
                    <a:fld id="{CC387C07-C362-4DA1-BD1F-0BB13B3102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0-9A06-47C4-8258-A4F779D138F9}"/>
                </c:ext>
              </c:extLst>
            </c:dLbl>
            <c:dLbl>
              <c:idx val="736"/>
              <c:tx>
                <c:rich>
                  <a:bodyPr/>
                  <a:lstStyle/>
                  <a:p>
                    <a:fld id="{25C9FA24-14D0-4C59-8D67-1AB5CDBD6E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1-9A06-47C4-8258-A4F779D138F9}"/>
                </c:ext>
              </c:extLst>
            </c:dLbl>
            <c:dLbl>
              <c:idx val="737"/>
              <c:tx>
                <c:rich>
                  <a:bodyPr/>
                  <a:lstStyle/>
                  <a:p>
                    <a:fld id="{4FB795AC-E6EB-4374-8E28-54FEF63AF6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2-9A06-47C4-8258-A4F779D138F9}"/>
                </c:ext>
              </c:extLst>
            </c:dLbl>
            <c:dLbl>
              <c:idx val="738"/>
              <c:tx>
                <c:rich>
                  <a:bodyPr/>
                  <a:lstStyle/>
                  <a:p>
                    <a:fld id="{6C4CA555-CF2B-46A9-BF87-6A16BF8823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3-9A06-47C4-8258-A4F779D138F9}"/>
                </c:ext>
              </c:extLst>
            </c:dLbl>
            <c:dLbl>
              <c:idx val="739"/>
              <c:tx>
                <c:rich>
                  <a:bodyPr/>
                  <a:lstStyle/>
                  <a:p>
                    <a:fld id="{674379FC-7B95-4827-A64C-2D9D90A57F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4-9A06-47C4-8258-A4F779D138F9}"/>
                </c:ext>
              </c:extLst>
            </c:dLbl>
            <c:dLbl>
              <c:idx val="740"/>
              <c:tx>
                <c:rich>
                  <a:bodyPr/>
                  <a:lstStyle/>
                  <a:p>
                    <a:fld id="{8FD7F6BC-38E2-4370-AC14-3E77C88681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5-9A06-47C4-8258-A4F779D138F9}"/>
                </c:ext>
              </c:extLst>
            </c:dLbl>
            <c:dLbl>
              <c:idx val="741"/>
              <c:tx>
                <c:rich>
                  <a:bodyPr/>
                  <a:lstStyle/>
                  <a:p>
                    <a:fld id="{44547C1E-7AD5-4B91-A094-7BE28396BD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6-9A06-47C4-8258-A4F779D138F9}"/>
                </c:ext>
              </c:extLst>
            </c:dLbl>
            <c:dLbl>
              <c:idx val="742"/>
              <c:tx>
                <c:rich>
                  <a:bodyPr/>
                  <a:lstStyle/>
                  <a:p>
                    <a:fld id="{A25CAA39-3A97-4FC7-BB2B-1ECDBF5A40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7-9A06-47C4-8258-A4F779D138F9}"/>
                </c:ext>
              </c:extLst>
            </c:dLbl>
            <c:dLbl>
              <c:idx val="743"/>
              <c:tx>
                <c:rich>
                  <a:bodyPr/>
                  <a:lstStyle/>
                  <a:p>
                    <a:fld id="{7AF39B33-0D54-4DB4-9B4C-1CD9585F4E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8-9A06-47C4-8258-A4F779D138F9}"/>
                </c:ext>
              </c:extLst>
            </c:dLbl>
            <c:dLbl>
              <c:idx val="744"/>
              <c:tx>
                <c:rich>
                  <a:bodyPr/>
                  <a:lstStyle/>
                  <a:p>
                    <a:fld id="{A2A255AA-4A69-4E53-8D05-AB87768E98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9-9A06-47C4-8258-A4F779D138F9}"/>
                </c:ext>
              </c:extLst>
            </c:dLbl>
            <c:dLbl>
              <c:idx val="745"/>
              <c:tx>
                <c:rich>
                  <a:bodyPr/>
                  <a:lstStyle/>
                  <a:p>
                    <a:fld id="{33D458E8-7815-4042-9CC1-22BFD0DF49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A-9A06-47C4-8258-A4F779D138F9}"/>
                </c:ext>
              </c:extLst>
            </c:dLbl>
            <c:dLbl>
              <c:idx val="746"/>
              <c:tx>
                <c:rich>
                  <a:bodyPr/>
                  <a:lstStyle/>
                  <a:p>
                    <a:fld id="{56B53C87-E895-4E94-84DC-7A97623947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B-9A06-47C4-8258-A4F779D138F9}"/>
                </c:ext>
              </c:extLst>
            </c:dLbl>
            <c:dLbl>
              <c:idx val="747"/>
              <c:tx>
                <c:rich>
                  <a:bodyPr/>
                  <a:lstStyle/>
                  <a:p>
                    <a:fld id="{5FC1535D-7635-4509-B8ED-E0B40D77A9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C-9A06-47C4-8258-A4F779D138F9}"/>
                </c:ext>
              </c:extLst>
            </c:dLbl>
            <c:dLbl>
              <c:idx val="748"/>
              <c:tx>
                <c:rich>
                  <a:bodyPr/>
                  <a:lstStyle/>
                  <a:p>
                    <a:fld id="{231488A5-5CAA-4434-A008-39B6DED748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D-9A06-47C4-8258-A4F779D138F9}"/>
                </c:ext>
              </c:extLst>
            </c:dLbl>
            <c:dLbl>
              <c:idx val="749"/>
              <c:tx>
                <c:rich>
                  <a:bodyPr/>
                  <a:lstStyle/>
                  <a:p>
                    <a:fld id="{73E9C9AA-9FCD-4417-A048-BD6AC82F69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E-9A06-47C4-8258-A4F779D138F9}"/>
                </c:ext>
              </c:extLst>
            </c:dLbl>
            <c:dLbl>
              <c:idx val="750"/>
              <c:tx>
                <c:rich>
                  <a:bodyPr/>
                  <a:lstStyle/>
                  <a:p>
                    <a:fld id="{5D58FD53-9DB9-43E1-AA9F-88D44132A6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EF-9A06-47C4-8258-A4F779D138F9}"/>
                </c:ext>
              </c:extLst>
            </c:dLbl>
            <c:dLbl>
              <c:idx val="751"/>
              <c:tx>
                <c:rich>
                  <a:bodyPr/>
                  <a:lstStyle/>
                  <a:p>
                    <a:fld id="{2B138A8B-8B2C-4EDF-9A97-F18215420C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0-9A06-47C4-8258-A4F779D138F9}"/>
                </c:ext>
              </c:extLst>
            </c:dLbl>
            <c:dLbl>
              <c:idx val="752"/>
              <c:tx>
                <c:rich>
                  <a:bodyPr/>
                  <a:lstStyle/>
                  <a:p>
                    <a:fld id="{6DB1F185-3BDE-474B-B121-7254B363C3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1-9A06-47C4-8258-A4F779D138F9}"/>
                </c:ext>
              </c:extLst>
            </c:dLbl>
            <c:dLbl>
              <c:idx val="753"/>
              <c:tx>
                <c:rich>
                  <a:bodyPr/>
                  <a:lstStyle/>
                  <a:p>
                    <a:fld id="{DBA19F0F-3FC5-4B34-ACF9-31188C96D6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2-9A06-47C4-8258-A4F779D138F9}"/>
                </c:ext>
              </c:extLst>
            </c:dLbl>
            <c:dLbl>
              <c:idx val="754"/>
              <c:tx>
                <c:rich>
                  <a:bodyPr/>
                  <a:lstStyle/>
                  <a:p>
                    <a:fld id="{94E324BB-10DC-4408-8B3C-8EC3317A53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3-9A06-47C4-8258-A4F779D138F9}"/>
                </c:ext>
              </c:extLst>
            </c:dLbl>
            <c:dLbl>
              <c:idx val="755"/>
              <c:tx>
                <c:rich>
                  <a:bodyPr/>
                  <a:lstStyle/>
                  <a:p>
                    <a:fld id="{668D9706-C288-4217-AB32-B4E6854AF7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4-9A06-47C4-8258-A4F779D138F9}"/>
                </c:ext>
              </c:extLst>
            </c:dLbl>
            <c:dLbl>
              <c:idx val="756"/>
              <c:tx>
                <c:rich>
                  <a:bodyPr/>
                  <a:lstStyle/>
                  <a:p>
                    <a:fld id="{B2199F96-C684-4F7C-AFED-0074244D1D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5-9A06-47C4-8258-A4F779D138F9}"/>
                </c:ext>
              </c:extLst>
            </c:dLbl>
            <c:dLbl>
              <c:idx val="757"/>
              <c:tx>
                <c:rich>
                  <a:bodyPr/>
                  <a:lstStyle/>
                  <a:p>
                    <a:fld id="{A1C4F21A-DC35-4557-ADEA-8586B7EFB2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6-9A06-47C4-8258-A4F779D138F9}"/>
                </c:ext>
              </c:extLst>
            </c:dLbl>
            <c:dLbl>
              <c:idx val="758"/>
              <c:tx>
                <c:rich>
                  <a:bodyPr/>
                  <a:lstStyle/>
                  <a:p>
                    <a:fld id="{218172A4-4BC9-4651-8264-9CC3972AE0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7-9A06-47C4-8258-A4F779D138F9}"/>
                </c:ext>
              </c:extLst>
            </c:dLbl>
            <c:dLbl>
              <c:idx val="759"/>
              <c:tx>
                <c:rich>
                  <a:bodyPr/>
                  <a:lstStyle/>
                  <a:p>
                    <a:fld id="{B1F710EF-F1F3-44A5-85F4-9E74274898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8-9A06-47C4-8258-A4F779D138F9}"/>
                </c:ext>
              </c:extLst>
            </c:dLbl>
            <c:dLbl>
              <c:idx val="760"/>
              <c:tx>
                <c:rich>
                  <a:bodyPr/>
                  <a:lstStyle/>
                  <a:p>
                    <a:fld id="{59129AC9-BDF6-4724-BCA0-28191669A3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9-9A06-47C4-8258-A4F779D138F9}"/>
                </c:ext>
              </c:extLst>
            </c:dLbl>
            <c:dLbl>
              <c:idx val="761"/>
              <c:tx>
                <c:rich>
                  <a:bodyPr/>
                  <a:lstStyle/>
                  <a:p>
                    <a:fld id="{511FE54A-4426-42A6-8E02-D865A9BB8D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A-9A06-47C4-8258-A4F779D138F9}"/>
                </c:ext>
              </c:extLst>
            </c:dLbl>
            <c:dLbl>
              <c:idx val="762"/>
              <c:tx>
                <c:rich>
                  <a:bodyPr/>
                  <a:lstStyle/>
                  <a:p>
                    <a:fld id="{64379639-C470-428D-AE01-D9AE08771F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B-9A06-47C4-8258-A4F779D138F9}"/>
                </c:ext>
              </c:extLst>
            </c:dLbl>
            <c:dLbl>
              <c:idx val="763"/>
              <c:tx>
                <c:rich>
                  <a:bodyPr/>
                  <a:lstStyle/>
                  <a:p>
                    <a:fld id="{294CF981-4158-4E6E-BF76-EB98B2C9A1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C-9A06-47C4-8258-A4F779D138F9}"/>
                </c:ext>
              </c:extLst>
            </c:dLbl>
            <c:dLbl>
              <c:idx val="764"/>
              <c:tx>
                <c:rich>
                  <a:bodyPr/>
                  <a:lstStyle/>
                  <a:p>
                    <a:fld id="{CCC622B4-FAFA-4C87-BC58-BBFE273D30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D-9A06-47C4-8258-A4F779D138F9}"/>
                </c:ext>
              </c:extLst>
            </c:dLbl>
            <c:dLbl>
              <c:idx val="765"/>
              <c:tx>
                <c:rich>
                  <a:bodyPr/>
                  <a:lstStyle/>
                  <a:p>
                    <a:fld id="{3E1C6EFC-61B2-4969-965A-05C88BDD39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E-9A06-47C4-8258-A4F779D138F9}"/>
                </c:ext>
              </c:extLst>
            </c:dLbl>
            <c:dLbl>
              <c:idx val="766"/>
              <c:tx>
                <c:rich>
                  <a:bodyPr/>
                  <a:lstStyle/>
                  <a:p>
                    <a:fld id="{BB183484-EF7D-400D-85EE-6EFC306449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2FF-9A06-47C4-8258-A4F779D138F9}"/>
                </c:ext>
              </c:extLst>
            </c:dLbl>
            <c:dLbl>
              <c:idx val="767"/>
              <c:tx>
                <c:rich>
                  <a:bodyPr/>
                  <a:lstStyle/>
                  <a:p>
                    <a:fld id="{808D69C5-4502-4C64-B284-2DE43ECE40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0-9A06-47C4-8258-A4F779D138F9}"/>
                </c:ext>
              </c:extLst>
            </c:dLbl>
            <c:dLbl>
              <c:idx val="768"/>
              <c:tx>
                <c:rich>
                  <a:bodyPr/>
                  <a:lstStyle/>
                  <a:p>
                    <a:fld id="{E6F2D02D-5F55-456E-AC73-66C3AB8B08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1-9A06-47C4-8258-A4F779D138F9}"/>
                </c:ext>
              </c:extLst>
            </c:dLbl>
            <c:dLbl>
              <c:idx val="769"/>
              <c:tx>
                <c:rich>
                  <a:bodyPr/>
                  <a:lstStyle/>
                  <a:p>
                    <a:fld id="{1AC07D10-82D7-415D-865E-C081E5B0EE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2-9A06-47C4-8258-A4F779D138F9}"/>
                </c:ext>
              </c:extLst>
            </c:dLbl>
            <c:dLbl>
              <c:idx val="770"/>
              <c:tx>
                <c:rich>
                  <a:bodyPr/>
                  <a:lstStyle/>
                  <a:p>
                    <a:fld id="{09CA72CF-00EE-4225-AD27-DE769899CE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3-9A06-47C4-8258-A4F779D138F9}"/>
                </c:ext>
              </c:extLst>
            </c:dLbl>
            <c:dLbl>
              <c:idx val="771"/>
              <c:tx>
                <c:rich>
                  <a:bodyPr/>
                  <a:lstStyle/>
                  <a:p>
                    <a:fld id="{95CC17FE-0643-42F0-9D12-E2086A7F35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4-9A06-47C4-8258-A4F779D138F9}"/>
                </c:ext>
              </c:extLst>
            </c:dLbl>
            <c:dLbl>
              <c:idx val="772"/>
              <c:tx>
                <c:rich>
                  <a:bodyPr/>
                  <a:lstStyle/>
                  <a:p>
                    <a:fld id="{348C1FCA-BEB0-49DC-B41D-E50D5BBE07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5-9A06-47C4-8258-A4F779D138F9}"/>
                </c:ext>
              </c:extLst>
            </c:dLbl>
            <c:dLbl>
              <c:idx val="773"/>
              <c:tx>
                <c:rich>
                  <a:bodyPr/>
                  <a:lstStyle/>
                  <a:p>
                    <a:fld id="{A2C26FE8-95B8-48E7-949C-6DFC76B0B0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6-9A06-47C4-8258-A4F779D138F9}"/>
                </c:ext>
              </c:extLst>
            </c:dLbl>
            <c:dLbl>
              <c:idx val="774"/>
              <c:tx>
                <c:rich>
                  <a:bodyPr/>
                  <a:lstStyle/>
                  <a:p>
                    <a:fld id="{79AE7F5F-59CB-4F82-9D8B-A930E721D2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7-9A06-47C4-8258-A4F779D138F9}"/>
                </c:ext>
              </c:extLst>
            </c:dLbl>
            <c:dLbl>
              <c:idx val="775"/>
              <c:tx>
                <c:rich>
                  <a:bodyPr/>
                  <a:lstStyle/>
                  <a:p>
                    <a:fld id="{283591E1-72D4-4618-AA45-5449373A55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8-9A06-47C4-8258-A4F779D138F9}"/>
                </c:ext>
              </c:extLst>
            </c:dLbl>
            <c:dLbl>
              <c:idx val="776"/>
              <c:tx>
                <c:rich>
                  <a:bodyPr/>
                  <a:lstStyle/>
                  <a:p>
                    <a:fld id="{2D15681A-F388-4803-894A-32C7BAFF0A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9-9A06-47C4-8258-A4F779D138F9}"/>
                </c:ext>
              </c:extLst>
            </c:dLbl>
            <c:dLbl>
              <c:idx val="777"/>
              <c:tx>
                <c:rich>
                  <a:bodyPr/>
                  <a:lstStyle/>
                  <a:p>
                    <a:fld id="{D635705F-D660-4105-A943-E7006979A5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A-9A06-47C4-8258-A4F779D138F9}"/>
                </c:ext>
              </c:extLst>
            </c:dLbl>
            <c:dLbl>
              <c:idx val="778"/>
              <c:tx>
                <c:rich>
                  <a:bodyPr/>
                  <a:lstStyle/>
                  <a:p>
                    <a:fld id="{2099CED0-E858-4E31-8E36-97615EA06C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B-9A06-47C4-8258-A4F779D138F9}"/>
                </c:ext>
              </c:extLst>
            </c:dLbl>
            <c:dLbl>
              <c:idx val="779"/>
              <c:tx>
                <c:rich>
                  <a:bodyPr/>
                  <a:lstStyle/>
                  <a:p>
                    <a:fld id="{55EFED00-48CB-4CFC-A434-34990F0A39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C-9A06-47C4-8258-A4F779D138F9}"/>
                </c:ext>
              </c:extLst>
            </c:dLbl>
            <c:dLbl>
              <c:idx val="780"/>
              <c:tx>
                <c:rich>
                  <a:bodyPr/>
                  <a:lstStyle/>
                  <a:p>
                    <a:fld id="{8D6B0388-9ABF-42F3-A4FE-A83392DD69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D-9A06-47C4-8258-A4F779D138F9}"/>
                </c:ext>
              </c:extLst>
            </c:dLbl>
            <c:dLbl>
              <c:idx val="781"/>
              <c:tx>
                <c:rich>
                  <a:bodyPr/>
                  <a:lstStyle/>
                  <a:p>
                    <a:fld id="{B6C7A092-81F5-4A96-8932-FC1E4062F5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E-9A06-47C4-8258-A4F779D138F9}"/>
                </c:ext>
              </c:extLst>
            </c:dLbl>
            <c:dLbl>
              <c:idx val="782"/>
              <c:tx>
                <c:rich>
                  <a:bodyPr/>
                  <a:lstStyle/>
                  <a:p>
                    <a:fld id="{383D1CC7-4220-474B-BCC5-E2C137C06C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0F-9A06-47C4-8258-A4F779D138F9}"/>
                </c:ext>
              </c:extLst>
            </c:dLbl>
            <c:dLbl>
              <c:idx val="783"/>
              <c:tx>
                <c:rich>
                  <a:bodyPr/>
                  <a:lstStyle/>
                  <a:p>
                    <a:fld id="{FD0C76E7-FE81-41A4-9668-4D886E8031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0-9A06-47C4-8258-A4F779D138F9}"/>
                </c:ext>
              </c:extLst>
            </c:dLbl>
            <c:dLbl>
              <c:idx val="784"/>
              <c:tx>
                <c:rich>
                  <a:bodyPr/>
                  <a:lstStyle/>
                  <a:p>
                    <a:fld id="{4B112273-2410-4BAD-89FA-B0194313A8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1-9A06-47C4-8258-A4F779D138F9}"/>
                </c:ext>
              </c:extLst>
            </c:dLbl>
            <c:dLbl>
              <c:idx val="785"/>
              <c:tx>
                <c:rich>
                  <a:bodyPr/>
                  <a:lstStyle/>
                  <a:p>
                    <a:fld id="{AD16E6D9-5DCB-45AF-A99C-04643AA076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2-9A06-47C4-8258-A4F779D138F9}"/>
                </c:ext>
              </c:extLst>
            </c:dLbl>
            <c:dLbl>
              <c:idx val="786"/>
              <c:tx>
                <c:rich>
                  <a:bodyPr/>
                  <a:lstStyle/>
                  <a:p>
                    <a:fld id="{B1E75954-8CCD-4F7D-BA8D-41E6849FAC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3-9A06-47C4-8258-A4F779D138F9}"/>
                </c:ext>
              </c:extLst>
            </c:dLbl>
            <c:dLbl>
              <c:idx val="787"/>
              <c:tx>
                <c:rich>
                  <a:bodyPr/>
                  <a:lstStyle/>
                  <a:p>
                    <a:fld id="{ABB444E5-D7F7-4319-AAA8-B64BE7658A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4-9A06-47C4-8258-A4F779D138F9}"/>
                </c:ext>
              </c:extLst>
            </c:dLbl>
            <c:dLbl>
              <c:idx val="788"/>
              <c:tx>
                <c:rich>
                  <a:bodyPr/>
                  <a:lstStyle/>
                  <a:p>
                    <a:fld id="{A4BD2878-930F-479A-8994-B38382EEFE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5-9A06-47C4-8258-A4F779D138F9}"/>
                </c:ext>
              </c:extLst>
            </c:dLbl>
            <c:dLbl>
              <c:idx val="789"/>
              <c:tx>
                <c:rich>
                  <a:bodyPr/>
                  <a:lstStyle/>
                  <a:p>
                    <a:fld id="{1644C164-145F-4D41-80F4-ACE1BD7852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6-9A06-47C4-8258-A4F779D138F9}"/>
                </c:ext>
              </c:extLst>
            </c:dLbl>
            <c:dLbl>
              <c:idx val="790"/>
              <c:tx>
                <c:rich>
                  <a:bodyPr/>
                  <a:lstStyle/>
                  <a:p>
                    <a:fld id="{E38517E0-5E97-49B4-82B3-50E5EBC4F8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7-9A06-47C4-8258-A4F779D138F9}"/>
                </c:ext>
              </c:extLst>
            </c:dLbl>
            <c:dLbl>
              <c:idx val="791"/>
              <c:tx>
                <c:rich>
                  <a:bodyPr/>
                  <a:lstStyle/>
                  <a:p>
                    <a:fld id="{FA5A7047-7CD0-417C-9595-A4CC3A0411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8-9A06-47C4-8258-A4F779D138F9}"/>
                </c:ext>
              </c:extLst>
            </c:dLbl>
            <c:dLbl>
              <c:idx val="792"/>
              <c:tx>
                <c:rich>
                  <a:bodyPr/>
                  <a:lstStyle/>
                  <a:p>
                    <a:fld id="{7B9BF922-71B1-43C5-860E-12439C6B72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9-9A06-47C4-8258-A4F779D138F9}"/>
                </c:ext>
              </c:extLst>
            </c:dLbl>
            <c:dLbl>
              <c:idx val="793"/>
              <c:tx>
                <c:rich>
                  <a:bodyPr/>
                  <a:lstStyle/>
                  <a:p>
                    <a:fld id="{B7B8EB2A-3FB6-4D7F-980B-B8E5A55E3E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A-9A06-47C4-8258-A4F779D138F9}"/>
                </c:ext>
              </c:extLst>
            </c:dLbl>
            <c:dLbl>
              <c:idx val="794"/>
              <c:tx>
                <c:rich>
                  <a:bodyPr/>
                  <a:lstStyle/>
                  <a:p>
                    <a:fld id="{E5AADD3E-3224-4FB0-B6B6-992400DD28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B-9A06-47C4-8258-A4F779D138F9}"/>
                </c:ext>
              </c:extLst>
            </c:dLbl>
            <c:dLbl>
              <c:idx val="795"/>
              <c:tx>
                <c:rich>
                  <a:bodyPr/>
                  <a:lstStyle/>
                  <a:p>
                    <a:fld id="{EF1767D5-1627-40D3-8FEB-394D902238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C-9A06-47C4-8258-A4F779D138F9}"/>
                </c:ext>
              </c:extLst>
            </c:dLbl>
            <c:dLbl>
              <c:idx val="796"/>
              <c:tx>
                <c:rich>
                  <a:bodyPr/>
                  <a:lstStyle/>
                  <a:p>
                    <a:fld id="{E7FAC336-2E75-4E98-95B6-A3BFB488C9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D-9A06-47C4-8258-A4F779D138F9}"/>
                </c:ext>
              </c:extLst>
            </c:dLbl>
            <c:dLbl>
              <c:idx val="797"/>
              <c:tx>
                <c:rich>
                  <a:bodyPr/>
                  <a:lstStyle/>
                  <a:p>
                    <a:fld id="{69C8D7FA-49BE-401F-B1B3-03C3B61721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E-9A06-47C4-8258-A4F779D138F9}"/>
                </c:ext>
              </c:extLst>
            </c:dLbl>
            <c:dLbl>
              <c:idx val="798"/>
              <c:tx>
                <c:rich>
                  <a:bodyPr/>
                  <a:lstStyle/>
                  <a:p>
                    <a:fld id="{E7E99933-F552-46DA-B26D-57A3290B0F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1F-9A06-47C4-8258-A4F779D138F9}"/>
                </c:ext>
              </c:extLst>
            </c:dLbl>
            <c:dLbl>
              <c:idx val="799"/>
              <c:tx>
                <c:rich>
                  <a:bodyPr/>
                  <a:lstStyle/>
                  <a:p>
                    <a:fld id="{A6250566-59C5-431A-888F-48C6669944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0-9A06-47C4-8258-A4F779D138F9}"/>
                </c:ext>
              </c:extLst>
            </c:dLbl>
            <c:dLbl>
              <c:idx val="800"/>
              <c:tx>
                <c:rich>
                  <a:bodyPr/>
                  <a:lstStyle/>
                  <a:p>
                    <a:fld id="{46D833FF-7471-49FD-9622-C6EF7F6937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1-9A06-47C4-8258-A4F779D138F9}"/>
                </c:ext>
              </c:extLst>
            </c:dLbl>
            <c:dLbl>
              <c:idx val="801"/>
              <c:tx>
                <c:rich>
                  <a:bodyPr/>
                  <a:lstStyle/>
                  <a:p>
                    <a:fld id="{40FBF5FD-AB69-4032-A88A-CC7AB6C284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2-9A06-47C4-8258-A4F779D138F9}"/>
                </c:ext>
              </c:extLst>
            </c:dLbl>
            <c:dLbl>
              <c:idx val="802"/>
              <c:tx>
                <c:rich>
                  <a:bodyPr/>
                  <a:lstStyle/>
                  <a:p>
                    <a:fld id="{D95EDA5B-5368-45A9-9654-489543D080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3-9A06-47C4-8258-A4F779D138F9}"/>
                </c:ext>
              </c:extLst>
            </c:dLbl>
            <c:dLbl>
              <c:idx val="803"/>
              <c:tx>
                <c:rich>
                  <a:bodyPr/>
                  <a:lstStyle/>
                  <a:p>
                    <a:fld id="{AD1964B6-51AC-404B-883C-F714929CFF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4-9A06-47C4-8258-A4F779D138F9}"/>
                </c:ext>
              </c:extLst>
            </c:dLbl>
            <c:dLbl>
              <c:idx val="804"/>
              <c:tx>
                <c:rich>
                  <a:bodyPr/>
                  <a:lstStyle/>
                  <a:p>
                    <a:fld id="{56356626-05C5-42F5-B0EC-FC4528CDC0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5-9A06-47C4-8258-A4F779D138F9}"/>
                </c:ext>
              </c:extLst>
            </c:dLbl>
            <c:dLbl>
              <c:idx val="805"/>
              <c:tx>
                <c:rich>
                  <a:bodyPr/>
                  <a:lstStyle/>
                  <a:p>
                    <a:fld id="{905A5EF2-406C-48DA-9E65-F002917B7F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6-9A06-47C4-8258-A4F779D138F9}"/>
                </c:ext>
              </c:extLst>
            </c:dLbl>
            <c:dLbl>
              <c:idx val="806"/>
              <c:tx>
                <c:rich>
                  <a:bodyPr/>
                  <a:lstStyle/>
                  <a:p>
                    <a:fld id="{4F180518-DE2C-4136-8069-CE18AC8117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7-9A06-47C4-8258-A4F779D138F9}"/>
                </c:ext>
              </c:extLst>
            </c:dLbl>
            <c:dLbl>
              <c:idx val="807"/>
              <c:tx>
                <c:rich>
                  <a:bodyPr/>
                  <a:lstStyle/>
                  <a:p>
                    <a:fld id="{D5FD515B-9DCB-4A82-BCEB-8D5D68D664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8-9A06-47C4-8258-A4F779D138F9}"/>
                </c:ext>
              </c:extLst>
            </c:dLbl>
            <c:dLbl>
              <c:idx val="808"/>
              <c:tx>
                <c:rich>
                  <a:bodyPr/>
                  <a:lstStyle/>
                  <a:p>
                    <a:fld id="{642D62F2-92F1-4C9A-A2D5-4AC504A7E1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9-9A06-47C4-8258-A4F779D138F9}"/>
                </c:ext>
              </c:extLst>
            </c:dLbl>
            <c:dLbl>
              <c:idx val="809"/>
              <c:tx>
                <c:rich>
                  <a:bodyPr/>
                  <a:lstStyle/>
                  <a:p>
                    <a:fld id="{D8E9C047-9CA2-4A76-B948-4ABC597B62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A-9A06-47C4-8258-A4F779D138F9}"/>
                </c:ext>
              </c:extLst>
            </c:dLbl>
            <c:dLbl>
              <c:idx val="810"/>
              <c:tx>
                <c:rich>
                  <a:bodyPr/>
                  <a:lstStyle/>
                  <a:p>
                    <a:fld id="{1A26C413-4535-42C6-917B-AB86A0504E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B-9A06-47C4-8258-A4F779D138F9}"/>
                </c:ext>
              </c:extLst>
            </c:dLbl>
            <c:dLbl>
              <c:idx val="811"/>
              <c:tx>
                <c:rich>
                  <a:bodyPr/>
                  <a:lstStyle/>
                  <a:p>
                    <a:fld id="{C5E3EBE4-720A-456A-8131-DE15B5A416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C-9A06-47C4-8258-A4F779D138F9}"/>
                </c:ext>
              </c:extLst>
            </c:dLbl>
            <c:dLbl>
              <c:idx val="812"/>
              <c:tx>
                <c:rich>
                  <a:bodyPr/>
                  <a:lstStyle/>
                  <a:p>
                    <a:fld id="{ED6E219A-0696-435C-B9ED-A96E2BE0B8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D-9A06-47C4-8258-A4F779D138F9}"/>
                </c:ext>
              </c:extLst>
            </c:dLbl>
            <c:dLbl>
              <c:idx val="813"/>
              <c:tx>
                <c:rich>
                  <a:bodyPr/>
                  <a:lstStyle/>
                  <a:p>
                    <a:fld id="{47BFCD3B-D335-406E-9D99-D04A26BCE2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E-9A06-47C4-8258-A4F779D138F9}"/>
                </c:ext>
              </c:extLst>
            </c:dLbl>
            <c:dLbl>
              <c:idx val="814"/>
              <c:tx>
                <c:rich>
                  <a:bodyPr/>
                  <a:lstStyle/>
                  <a:p>
                    <a:fld id="{A2F56A98-E800-4C46-9F0F-803FA88FDA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2F-9A06-47C4-8258-A4F779D138F9}"/>
                </c:ext>
              </c:extLst>
            </c:dLbl>
            <c:dLbl>
              <c:idx val="815"/>
              <c:tx>
                <c:rich>
                  <a:bodyPr/>
                  <a:lstStyle/>
                  <a:p>
                    <a:fld id="{71256EA3-792D-4676-94F9-8E6E88408D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0-9A06-47C4-8258-A4F779D138F9}"/>
                </c:ext>
              </c:extLst>
            </c:dLbl>
            <c:dLbl>
              <c:idx val="816"/>
              <c:tx>
                <c:rich>
                  <a:bodyPr/>
                  <a:lstStyle/>
                  <a:p>
                    <a:fld id="{7BEF164E-08A1-46B9-9E43-F90939BBD5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1-9A06-47C4-8258-A4F779D138F9}"/>
                </c:ext>
              </c:extLst>
            </c:dLbl>
            <c:dLbl>
              <c:idx val="817"/>
              <c:tx>
                <c:rich>
                  <a:bodyPr/>
                  <a:lstStyle/>
                  <a:p>
                    <a:fld id="{7229899A-0345-4254-9151-2C6D6645BA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2-9A06-47C4-8258-A4F779D138F9}"/>
                </c:ext>
              </c:extLst>
            </c:dLbl>
            <c:dLbl>
              <c:idx val="818"/>
              <c:tx>
                <c:rich>
                  <a:bodyPr/>
                  <a:lstStyle/>
                  <a:p>
                    <a:fld id="{93BC81F0-7D2F-4090-B811-2CC0870AEA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3-9A06-47C4-8258-A4F779D138F9}"/>
                </c:ext>
              </c:extLst>
            </c:dLbl>
            <c:dLbl>
              <c:idx val="819"/>
              <c:tx>
                <c:rich>
                  <a:bodyPr/>
                  <a:lstStyle/>
                  <a:p>
                    <a:fld id="{4C8A9271-0BF1-4D4A-AD64-F24C4BC216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4-9A06-47C4-8258-A4F779D138F9}"/>
                </c:ext>
              </c:extLst>
            </c:dLbl>
            <c:dLbl>
              <c:idx val="820"/>
              <c:tx>
                <c:rich>
                  <a:bodyPr/>
                  <a:lstStyle/>
                  <a:p>
                    <a:fld id="{99D8E522-0DBB-4C98-919A-5A5E825043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5-9A06-47C4-8258-A4F779D138F9}"/>
                </c:ext>
              </c:extLst>
            </c:dLbl>
            <c:dLbl>
              <c:idx val="821"/>
              <c:tx>
                <c:rich>
                  <a:bodyPr/>
                  <a:lstStyle/>
                  <a:p>
                    <a:fld id="{E92BA17D-5618-4D93-93B4-9EBA36CD7B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6-9A06-47C4-8258-A4F779D138F9}"/>
                </c:ext>
              </c:extLst>
            </c:dLbl>
            <c:dLbl>
              <c:idx val="822"/>
              <c:tx>
                <c:rich>
                  <a:bodyPr/>
                  <a:lstStyle/>
                  <a:p>
                    <a:fld id="{57D3D23A-6A88-460E-B26F-B299BAD92E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7-9A06-47C4-8258-A4F779D138F9}"/>
                </c:ext>
              </c:extLst>
            </c:dLbl>
            <c:dLbl>
              <c:idx val="823"/>
              <c:tx>
                <c:rich>
                  <a:bodyPr/>
                  <a:lstStyle/>
                  <a:p>
                    <a:fld id="{4C26B178-8875-4AE6-B56A-8AECEF4ACA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8-9A06-47C4-8258-A4F779D138F9}"/>
                </c:ext>
              </c:extLst>
            </c:dLbl>
            <c:dLbl>
              <c:idx val="824"/>
              <c:tx>
                <c:rich>
                  <a:bodyPr/>
                  <a:lstStyle/>
                  <a:p>
                    <a:fld id="{33E7B54B-0D5E-494A-A0DB-0A111B1446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9-9A06-47C4-8258-A4F779D138F9}"/>
                </c:ext>
              </c:extLst>
            </c:dLbl>
            <c:dLbl>
              <c:idx val="825"/>
              <c:tx>
                <c:rich>
                  <a:bodyPr/>
                  <a:lstStyle/>
                  <a:p>
                    <a:fld id="{56ABFD49-D526-4E7E-A3BD-F85E117D5C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A-9A06-47C4-8258-A4F779D138F9}"/>
                </c:ext>
              </c:extLst>
            </c:dLbl>
            <c:dLbl>
              <c:idx val="826"/>
              <c:tx>
                <c:rich>
                  <a:bodyPr/>
                  <a:lstStyle/>
                  <a:p>
                    <a:fld id="{7371199E-C552-4DD6-9556-A1B6FE2699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B-9A06-47C4-8258-A4F779D138F9}"/>
                </c:ext>
              </c:extLst>
            </c:dLbl>
            <c:dLbl>
              <c:idx val="827"/>
              <c:tx>
                <c:rich>
                  <a:bodyPr/>
                  <a:lstStyle/>
                  <a:p>
                    <a:fld id="{B273C29C-D5B7-43A6-B5E4-580A267CDA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C-9A06-47C4-8258-A4F779D138F9}"/>
                </c:ext>
              </c:extLst>
            </c:dLbl>
            <c:dLbl>
              <c:idx val="828"/>
              <c:tx>
                <c:rich>
                  <a:bodyPr/>
                  <a:lstStyle/>
                  <a:p>
                    <a:fld id="{D57BB8EB-7C4D-4797-AD8B-F5F09E6750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D-9A06-47C4-8258-A4F779D138F9}"/>
                </c:ext>
              </c:extLst>
            </c:dLbl>
            <c:dLbl>
              <c:idx val="829"/>
              <c:tx>
                <c:rich>
                  <a:bodyPr/>
                  <a:lstStyle/>
                  <a:p>
                    <a:fld id="{4861E3B9-5857-4728-941C-D84612CF37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E-9A06-47C4-8258-A4F779D138F9}"/>
                </c:ext>
              </c:extLst>
            </c:dLbl>
            <c:dLbl>
              <c:idx val="830"/>
              <c:tx>
                <c:rich>
                  <a:bodyPr/>
                  <a:lstStyle/>
                  <a:p>
                    <a:fld id="{2A0BBFDC-C15B-4EB5-9E48-0919104B7B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3F-9A06-47C4-8258-A4F779D138F9}"/>
                </c:ext>
              </c:extLst>
            </c:dLbl>
            <c:dLbl>
              <c:idx val="831"/>
              <c:tx>
                <c:rich>
                  <a:bodyPr/>
                  <a:lstStyle/>
                  <a:p>
                    <a:fld id="{8D4C9B77-4955-4E72-B7C3-1F23944D3C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0-9A06-47C4-8258-A4F779D138F9}"/>
                </c:ext>
              </c:extLst>
            </c:dLbl>
            <c:dLbl>
              <c:idx val="832"/>
              <c:tx>
                <c:rich>
                  <a:bodyPr/>
                  <a:lstStyle/>
                  <a:p>
                    <a:fld id="{678470B6-DE6E-4740-ABDF-5ABFE51ED1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1-9A06-47C4-8258-A4F779D138F9}"/>
                </c:ext>
              </c:extLst>
            </c:dLbl>
            <c:dLbl>
              <c:idx val="833"/>
              <c:tx>
                <c:rich>
                  <a:bodyPr/>
                  <a:lstStyle/>
                  <a:p>
                    <a:fld id="{A1960096-4DA7-419E-BEAF-2247174756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2-9A06-47C4-8258-A4F779D138F9}"/>
                </c:ext>
              </c:extLst>
            </c:dLbl>
            <c:dLbl>
              <c:idx val="834"/>
              <c:tx>
                <c:rich>
                  <a:bodyPr/>
                  <a:lstStyle/>
                  <a:p>
                    <a:fld id="{27A79D0F-8528-4FB2-B9CE-11B214B325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3-9A06-47C4-8258-A4F779D138F9}"/>
                </c:ext>
              </c:extLst>
            </c:dLbl>
            <c:dLbl>
              <c:idx val="835"/>
              <c:tx>
                <c:rich>
                  <a:bodyPr/>
                  <a:lstStyle/>
                  <a:p>
                    <a:fld id="{08A89CBE-213A-478A-86BC-15E13F83E7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4-9A06-47C4-8258-A4F779D138F9}"/>
                </c:ext>
              </c:extLst>
            </c:dLbl>
            <c:dLbl>
              <c:idx val="836"/>
              <c:tx>
                <c:rich>
                  <a:bodyPr/>
                  <a:lstStyle/>
                  <a:p>
                    <a:fld id="{5335D33B-CCF1-4F7B-9EC2-FC580ED477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5-9A06-47C4-8258-A4F779D138F9}"/>
                </c:ext>
              </c:extLst>
            </c:dLbl>
            <c:dLbl>
              <c:idx val="837"/>
              <c:tx>
                <c:rich>
                  <a:bodyPr/>
                  <a:lstStyle/>
                  <a:p>
                    <a:fld id="{A1ED6EB4-DBDF-4CE6-BF32-AE61276D61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6-9A06-47C4-8258-A4F779D138F9}"/>
                </c:ext>
              </c:extLst>
            </c:dLbl>
            <c:dLbl>
              <c:idx val="838"/>
              <c:tx>
                <c:rich>
                  <a:bodyPr/>
                  <a:lstStyle/>
                  <a:p>
                    <a:fld id="{CA181A26-D9D8-4EEA-8FF6-1999140CF0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7-9A06-47C4-8258-A4F779D138F9}"/>
                </c:ext>
              </c:extLst>
            </c:dLbl>
            <c:dLbl>
              <c:idx val="839"/>
              <c:tx>
                <c:rich>
                  <a:bodyPr/>
                  <a:lstStyle/>
                  <a:p>
                    <a:fld id="{2F1F6B25-9122-4CAA-8E56-FF0EEBF89A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8-9A06-47C4-8258-A4F779D138F9}"/>
                </c:ext>
              </c:extLst>
            </c:dLbl>
            <c:dLbl>
              <c:idx val="840"/>
              <c:tx>
                <c:rich>
                  <a:bodyPr/>
                  <a:lstStyle/>
                  <a:p>
                    <a:fld id="{FBE5AFB7-6BA4-4076-8E30-E19C5CF683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9-9A06-47C4-8258-A4F779D138F9}"/>
                </c:ext>
              </c:extLst>
            </c:dLbl>
            <c:dLbl>
              <c:idx val="841"/>
              <c:tx>
                <c:rich>
                  <a:bodyPr/>
                  <a:lstStyle/>
                  <a:p>
                    <a:fld id="{03045A27-7749-4EE5-8836-2C39B2057C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A-9A06-47C4-8258-A4F779D138F9}"/>
                </c:ext>
              </c:extLst>
            </c:dLbl>
            <c:dLbl>
              <c:idx val="842"/>
              <c:tx>
                <c:rich>
                  <a:bodyPr/>
                  <a:lstStyle/>
                  <a:p>
                    <a:fld id="{DB65AE3E-61BF-4FAA-AF3C-17048A640C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B-9A06-47C4-8258-A4F779D138F9}"/>
                </c:ext>
              </c:extLst>
            </c:dLbl>
            <c:dLbl>
              <c:idx val="843"/>
              <c:tx>
                <c:rich>
                  <a:bodyPr/>
                  <a:lstStyle/>
                  <a:p>
                    <a:fld id="{1EBB6793-817A-412C-A84F-A1DD979D2C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C-9A06-47C4-8258-A4F779D138F9}"/>
                </c:ext>
              </c:extLst>
            </c:dLbl>
            <c:dLbl>
              <c:idx val="844"/>
              <c:tx>
                <c:rich>
                  <a:bodyPr/>
                  <a:lstStyle/>
                  <a:p>
                    <a:fld id="{6843AF82-ACBA-47E7-A69C-A6401273BA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D-9A06-47C4-8258-A4F779D138F9}"/>
                </c:ext>
              </c:extLst>
            </c:dLbl>
            <c:dLbl>
              <c:idx val="845"/>
              <c:tx>
                <c:rich>
                  <a:bodyPr/>
                  <a:lstStyle/>
                  <a:p>
                    <a:fld id="{31713794-2D4C-4F82-A19D-E981563E29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E-9A06-47C4-8258-A4F779D138F9}"/>
                </c:ext>
              </c:extLst>
            </c:dLbl>
            <c:dLbl>
              <c:idx val="846"/>
              <c:tx>
                <c:rich>
                  <a:bodyPr/>
                  <a:lstStyle/>
                  <a:p>
                    <a:fld id="{063991BA-B2C4-4D4D-9EC3-12345DFA75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4F-9A06-47C4-8258-A4F779D138F9}"/>
                </c:ext>
              </c:extLst>
            </c:dLbl>
            <c:dLbl>
              <c:idx val="847"/>
              <c:tx>
                <c:rich>
                  <a:bodyPr/>
                  <a:lstStyle/>
                  <a:p>
                    <a:fld id="{8AE26186-4460-4D77-9CEA-A4373EBB49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0-9A06-47C4-8258-A4F779D138F9}"/>
                </c:ext>
              </c:extLst>
            </c:dLbl>
            <c:dLbl>
              <c:idx val="848"/>
              <c:tx>
                <c:rich>
                  <a:bodyPr/>
                  <a:lstStyle/>
                  <a:p>
                    <a:fld id="{BEC6D3BB-AF62-4F79-B54D-DF20439E13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1-9A06-47C4-8258-A4F779D138F9}"/>
                </c:ext>
              </c:extLst>
            </c:dLbl>
            <c:dLbl>
              <c:idx val="849"/>
              <c:tx>
                <c:rich>
                  <a:bodyPr/>
                  <a:lstStyle/>
                  <a:p>
                    <a:fld id="{CBAC3034-6088-41E1-AEFA-74A6800784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2-9A06-47C4-8258-A4F779D138F9}"/>
                </c:ext>
              </c:extLst>
            </c:dLbl>
            <c:dLbl>
              <c:idx val="850"/>
              <c:tx>
                <c:rich>
                  <a:bodyPr/>
                  <a:lstStyle/>
                  <a:p>
                    <a:fld id="{F6019EB6-9787-4542-A56F-703ECD71BE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3-9A06-47C4-8258-A4F779D138F9}"/>
                </c:ext>
              </c:extLst>
            </c:dLbl>
            <c:dLbl>
              <c:idx val="851"/>
              <c:tx>
                <c:rich>
                  <a:bodyPr/>
                  <a:lstStyle/>
                  <a:p>
                    <a:fld id="{71B6AF72-525D-4C91-A080-821D08DD13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4-9A06-47C4-8258-A4F779D138F9}"/>
                </c:ext>
              </c:extLst>
            </c:dLbl>
            <c:dLbl>
              <c:idx val="852"/>
              <c:tx>
                <c:rich>
                  <a:bodyPr/>
                  <a:lstStyle/>
                  <a:p>
                    <a:fld id="{51C8CB34-CE23-416A-8F5D-1C83A79B45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5-9A06-47C4-8258-A4F779D138F9}"/>
                </c:ext>
              </c:extLst>
            </c:dLbl>
            <c:dLbl>
              <c:idx val="853"/>
              <c:tx>
                <c:rich>
                  <a:bodyPr/>
                  <a:lstStyle/>
                  <a:p>
                    <a:fld id="{165796E0-C916-46F6-918B-E65FD92C56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6-9A06-47C4-8258-A4F779D138F9}"/>
                </c:ext>
              </c:extLst>
            </c:dLbl>
            <c:dLbl>
              <c:idx val="854"/>
              <c:tx>
                <c:rich>
                  <a:bodyPr/>
                  <a:lstStyle/>
                  <a:p>
                    <a:fld id="{EE6A9D9B-B4D0-4799-AC3E-A566E63706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7-9A06-47C4-8258-A4F779D138F9}"/>
                </c:ext>
              </c:extLst>
            </c:dLbl>
            <c:dLbl>
              <c:idx val="855"/>
              <c:tx>
                <c:rich>
                  <a:bodyPr/>
                  <a:lstStyle/>
                  <a:p>
                    <a:fld id="{8B8D6437-96C7-43E7-B482-2C629594E5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8-9A06-47C4-8258-A4F779D138F9}"/>
                </c:ext>
              </c:extLst>
            </c:dLbl>
            <c:dLbl>
              <c:idx val="856"/>
              <c:tx>
                <c:rich>
                  <a:bodyPr/>
                  <a:lstStyle/>
                  <a:p>
                    <a:fld id="{7363754C-4344-40F9-93C5-6934B527D9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9-9A06-47C4-8258-A4F779D138F9}"/>
                </c:ext>
              </c:extLst>
            </c:dLbl>
            <c:dLbl>
              <c:idx val="857"/>
              <c:tx>
                <c:rich>
                  <a:bodyPr/>
                  <a:lstStyle/>
                  <a:p>
                    <a:fld id="{28B3FA2E-EFBC-4FA1-995A-BE995E274D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A-9A06-47C4-8258-A4F779D138F9}"/>
                </c:ext>
              </c:extLst>
            </c:dLbl>
            <c:dLbl>
              <c:idx val="858"/>
              <c:tx>
                <c:rich>
                  <a:bodyPr/>
                  <a:lstStyle/>
                  <a:p>
                    <a:fld id="{471A7BFB-1B15-42F5-A53C-5AA82A8239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B-9A06-47C4-8258-A4F779D138F9}"/>
                </c:ext>
              </c:extLst>
            </c:dLbl>
            <c:dLbl>
              <c:idx val="859"/>
              <c:tx>
                <c:rich>
                  <a:bodyPr/>
                  <a:lstStyle/>
                  <a:p>
                    <a:fld id="{11697480-574F-4739-822C-30ABB03541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C-9A06-47C4-8258-A4F779D138F9}"/>
                </c:ext>
              </c:extLst>
            </c:dLbl>
            <c:dLbl>
              <c:idx val="860"/>
              <c:tx>
                <c:rich>
                  <a:bodyPr/>
                  <a:lstStyle/>
                  <a:p>
                    <a:fld id="{BE30BCCD-6D8B-4A5F-804A-61CE8CB537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D-9A06-47C4-8258-A4F779D138F9}"/>
                </c:ext>
              </c:extLst>
            </c:dLbl>
            <c:dLbl>
              <c:idx val="861"/>
              <c:tx>
                <c:rich>
                  <a:bodyPr/>
                  <a:lstStyle/>
                  <a:p>
                    <a:fld id="{2E00F695-CF08-48BC-B073-977D3B2E95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E-9A06-47C4-8258-A4F779D138F9}"/>
                </c:ext>
              </c:extLst>
            </c:dLbl>
            <c:dLbl>
              <c:idx val="862"/>
              <c:tx>
                <c:rich>
                  <a:bodyPr/>
                  <a:lstStyle/>
                  <a:p>
                    <a:fld id="{BF20A7AB-DB5F-47FF-80B2-8E83EABB30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5F-9A06-47C4-8258-A4F779D138F9}"/>
                </c:ext>
              </c:extLst>
            </c:dLbl>
            <c:dLbl>
              <c:idx val="863"/>
              <c:tx>
                <c:rich>
                  <a:bodyPr/>
                  <a:lstStyle/>
                  <a:p>
                    <a:fld id="{E6523820-8437-400D-8B83-ADB265A6EC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0-9A06-47C4-8258-A4F779D138F9}"/>
                </c:ext>
              </c:extLst>
            </c:dLbl>
            <c:dLbl>
              <c:idx val="864"/>
              <c:tx>
                <c:rich>
                  <a:bodyPr/>
                  <a:lstStyle/>
                  <a:p>
                    <a:fld id="{B690AF3F-3FD7-4954-AAE6-F3EAC7787A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1-9A06-47C4-8258-A4F779D138F9}"/>
                </c:ext>
              </c:extLst>
            </c:dLbl>
            <c:dLbl>
              <c:idx val="865"/>
              <c:tx>
                <c:rich>
                  <a:bodyPr/>
                  <a:lstStyle/>
                  <a:p>
                    <a:fld id="{D71F91F4-2215-4E2C-B9C9-78ACAD4D55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2-9A06-47C4-8258-A4F779D138F9}"/>
                </c:ext>
              </c:extLst>
            </c:dLbl>
            <c:dLbl>
              <c:idx val="866"/>
              <c:tx>
                <c:rich>
                  <a:bodyPr/>
                  <a:lstStyle/>
                  <a:p>
                    <a:fld id="{F4D8F348-5402-4B40-8032-C62452E09B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3-9A06-47C4-8258-A4F779D138F9}"/>
                </c:ext>
              </c:extLst>
            </c:dLbl>
            <c:dLbl>
              <c:idx val="867"/>
              <c:tx>
                <c:rich>
                  <a:bodyPr/>
                  <a:lstStyle/>
                  <a:p>
                    <a:fld id="{28E7457A-4C2F-4E53-B940-3EF3EE65DE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4-9A06-47C4-8258-A4F779D138F9}"/>
                </c:ext>
              </c:extLst>
            </c:dLbl>
            <c:dLbl>
              <c:idx val="868"/>
              <c:tx>
                <c:rich>
                  <a:bodyPr/>
                  <a:lstStyle/>
                  <a:p>
                    <a:fld id="{677453B6-63E4-4D17-BF3A-703A14FB8A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5-9A06-47C4-8258-A4F779D138F9}"/>
                </c:ext>
              </c:extLst>
            </c:dLbl>
            <c:dLbl>
              <c:idx val="869"/>
              <c:tx>
                <c:rich>
                  <a:bodyPr/>
                  <a:lstStyle/>
                  <a:p>
                    <a:fld id="{4F1ACD0D-E735-41A3-9FE7-DCC9A0B899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6-9A06-47C4-8258-A4F779D138F9}"/>
                </c:ext>
              </c:extLst>
            </c:dLbl>
            <c:dLbl>
              <c:idx val="870"/>
              <c:tx>
                <c:rich>
                  <a:bodyPr/>
                  <a:lstStyle/>
                  <a:p>
                    <a:fld id="{DCB6064B-91AE-4470-AC58-D30BBF47E9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7-9A06-47C4-8258-A4F779D138F9}"/>
                </c:ext>
              </c:extLst>
            </c:dLbl>
            <c:dLbl>
              <c:idx val="871"/>
              <c:tx>
                <c:rich>
                  <a:bodyPr/>
                  <a:lstStyle/>
                  <a:p>
                    <a:fld id="{E01D5704-7FF6-4B0E-AA45-85BB28D76D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8-9A06-47C4-8258-A4F779D138F9}"/>
                </c:ext>
              </c:extLst>
            </c:dLbl>
            <c:dLbl>
              <c:idx val="872"/>
              <c:tx>
                <c:rich>
                  <a:bodyPr/>
                  <a:lstStyle/>
                  <a:p>
                    <a:fld id="{D153C1EC-BA9D-405C-9E0C-7B8606C621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9-9A06-47C4-8258-A4F779D138F9}"/>
                </c:ext>
              </c:extLst>
            </c:dLbl>
            <c:dLbl>
              <c:idx val="873"/>
              <c:tx>
                <c:rich>
                  <a:bodyPr/>
                  <a:lstStyle/>
                  <a:p>
                    <a:fld id="{579BABDF-6E82-4A29-9139-894BC1E533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A-9A06-47C4-8258-A4F779D138F9}"/>
                </c:ext>
              </c:extLst>
            </c:dLbl>
            <c:dLbl>
              <c:idx val="874"/>
              <c:tx>
                <c:rich>
                  <a:bodyPr/>
                  <a:lstStyle/>
                  <a:p>
                    <a:fld id="{767632DC-3403-4232-8E06-3EC5B96722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B-9A06-47C4-8258-A4F779D138F9}"/>
                </c:ext>
              </c:extLst>
            </c:dLbl>
            <c:dLbl>
              <c:idx val="875"/>
              <c:tx>
                <c:rich>
                  <a:bodyPr/>
                  <a:lstStyle/>
                  <a:p>
                    <a:fld id="{0615A193-297F-45B2-8E6D-AF4E7F3EC4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C-9A06-47C4-8258-A4F779D138F9}"/>
                </c:ext>
              </c:extLst>
            </c:dLbl>
            <c:dLbl>
              <c:idx val="876"/>
              <c:tx>
                <c:rich>
                  <a:bodyPr/>
                  <a:lstStyle/>
                  <a:p>
                    <a:fld id="{90C69CF7-CCA2-4640-8A06-E516300E14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D-9A06-47C4-8258-A4F779D138F9}"/>
                </c:ext>
              </c:extLst>
            </c:dLbl>
            <c:dLbl>
              <c:idx val="877"/>
              <c:tx>
                <c:rich>
                  <a:bodyPr/>
                  <a:lstStyle/>
                  <a:p>
                    <a:fld id="{9619CF71-9E47-4FD3-BC7B-B33AFFB321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E-9A06-47C4-8258-A4F779D138F9}"/>
                </c:ext>
              </c:extLst>
            </c:dLbl>
            <c:dLbl>
              <c:idx val="878"/>
              <c:tx>
                <c:rich>
                  <a:bodyPr/>
                  <a:lstStyle/>
                  <a:p>
                    <a:fld id="{C47A0EF2-EB19-45DB-A745-28D71A10E4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6F-9A06-47C4-8258-A4F779D138F9}"/>
                </c:ext>
              </c:extLst>
            </c:dLbl>
            <c:dLbl>
              <c:idx val="879"/>
              <c:tx>
                <c:rich>
                  <a:bodyPr/>
                  <a:lstStyle/>
                  <a:p>
                    <a:fld id="{3EE1938E-5CD3-4C18-8878-1686B155C5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0-9A06-47C4-8258-A4F779D138F9}"/>
                </c:ext>
              </c:extLst>
            </c:dLbl>
            <c:dLbl>
              <c:idx val="880"/>
              <c:tx>
                <c:rich>
                  <a:bodyPr/>
                  <a:lstStyle/>
                  <a:p>
                    <a:fld id="{D89C54DA-05D8-4BB3-953F-EF9BB96967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1-9A06-47C4-8258-A4F779D138F9}"/>
                </c:ext>
              </c:extLst>
            </c:dLbl>
            <c:dLbl>
              <c:idx val="881"/>
              <c:tx>
                <c:rich>
                  <a:bodyPr/>
                  <a:lstStyle/>
                  <a:p>
                    <a:fld id="{D89DAC3C-6979-4345-9FA8-88F9C4DA43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2-9A06-47C4-8258-A4F779D138F9}"/>
                </c:ext>
              </c:extLst>
            </c:dLbl>
            <c:dLbl>
              <c:idx val="882"/>
              <c:tx>
                <c:rich>
                  <a:bodyPr/>
                  <a:lstStyle/>
                  <a:p>
                    <a:fld id="{FB824712-4262-437B-9DCC-11047DB181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3-9A06-47C4-8258-A4F779D138F9}"/>
                </c:ext>
              </c:extLst>
            </c:dLbl>
            <c:dLbl>
              <c:idx val="883"/>
              <c:tx>
                <c:rich>
                  <a:bodyPr/>
                  <a:lstStyle/>
                  <a:p>
                    <a:fld id="{D67B18C9-EDD4-4872-B42F-075A08483C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4-9A06-47C4-8258-A4F779D138F9}"/>
                </c:ext>
              </c:extLst>
            </c:dLbl>
            <c:dLbl>
              <c:idx val="884"/>
              <c:tx>
                <c:rich>
                  <a:bodyPr/>
                  <a:lstStyle/>
                  <a:p>
                    <a:fld id="{3A8985F3-E10D-4603-AA91-08F8E38517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5-9A06-47C4-8258-A4F779D138F9}"/>
                </c:ext>
              </c:extLst>
            </c:dLbl>
            <c:dLbl>
              <c:idx val="885"/>
              <c:tx>
                <c:rich>
                  <a:bodyPr/>
                  <a:lstStyle/>
                  <a:p>
                    <a:fld id="{3DE48DAA-8F3E-4374-9DAD-38341140C7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6-9A06-47C4-8258-A4F779D138F9}"/>
                </c:ext>
              </c:extLst>
            </c:dLbl>
            <c:dLbl>
              <c:idx val="886"/>
              <c:tx>
                <c:rich>
                  <a:bodyPr/>
                  <a:lstStyle/>
                  <a:p>
                    <a:fld id="{0D081EBE-DB92-4C2D-A96B-4C95A38AFD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7-9A06-47C4-8258-A4F779D138F9}"/>
                </c:ext>
              </c:extLst>
            </c:dLbl>
            <c:dLbl>
              <c:idx val="887"/>
              <c:tx>
                <c:rich>
                  <a:bodyPr/>
                  <a:lstStyle/>
                  <a:p>
                    <a:fld id="{F2C76CC7-90CD-4DC8-A2DC-983F345DFE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8-9A06-47C4-8258-A4F779D138F9}"/>
                </c:ext>
              </c:extLst>
            </c:dLbl>
            <c:dLbl>
              <c:idx val="888"/>
              <c:tx>
                <c:rich>
                  <a:bodyPr/>
                  <a:lstStyle/>
                  <a:p>
                    <a:fld id="{1E294BED-376A-47F9-883B-B6B762377C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9-9A06-47C4-8258-A4F779D138F9}"/>
                </c:ext>
              </c:extLst>
            </c:dLbl>
            <c:dLbl>
              <c:idx val="889"/>
              <c:tx>
                <c:rich>
                  <a:bodyPr/>
                  <a:lstStyle/>
                  <a:p>
                    <a:fld id="{EB1A8DD2-7160-4E62-AAE7-3DEA5126A9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A-9A06-47C4-8258-A4F779D138F9}"/>
                </c:ext>
              </c:extLst>
            </c:dLbl>
            <c:dLbl>
              <c:idx val="890"/>
              <c:tx>
                <c:rich>
                  <a:bodyPr/>
                  <a:lstStyle/>
                  <a:p>
                    <a:fld id="{FAD683A1-A610-415F-99AF-9CBE49D562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B-9A06-47C4-8258-A4F779D138F9}"/>
                </c:ext>
              </c:extLst>
            </c:dLbl>
            <c:dLbl>
              <c:idx val="891"/>
              <c:tx>
                <c:rich>
                  <a:bodyPr/>
                  <a:lstStyle/>
                  <a:p>
                    <a:fld id="{B61A1E03-065C-4ED1-9606-FC7888BA8E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C-9A06-47C4-8258-A4F779D138F9}"/>
                </c:ext>
              </c:extLst>
            </c:dLbl>
            <c:dLbl>
              <c:idx val="892"/>
              <c:tx>
                <c:rich>
                  <a:bodyPr/>
                  <a:lstStyle/>
                  <a:p>
                    <a:fld id="{8A0F5B66-5EDD-4ED0-937D-F8064ADEE0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D-9A06-47C4-8258-A4F779D138F9}"/>
                </c:ext>
              </c:extLst>
            </c:dLbl>
            <c:dLbl>
              <c:idx val="893"/>
              <c:tx>
                <c:rich>
                  <a:bodyPr/>
                  <a:lstStyle/>
                  <a:p>
                    <a:fld id="{48D43B66-5504-4152-A177-C1EAA44140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E-9A06-47C4-8258-A4F779D138F9}"/>
                </c:ext>
              </c:extLst>
            </c:dLbl>
            <c:dLbl>
              <c:idx val="894"/>
              <c:tx>
                <c:rich>
                  <a:bodyPr/>
                  <a:lstStyle/>
                  <a:p>
                    <a:fld id="{4254D869-868B-483C-BAE5-A37B42B566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7F-9A06-47C4-8258-A4F779D138F9}"/>
                </c:ext>
              </c:extLst>
            </c:dLbl>
            <c:dLbl>
              <c:idx val="895"/>
              <c:tx>
                <c:rich>
                  <a:bodyPr/>
                  <a:lstStyle/>
                  <a:p>
                    <a:fld id="{B0997311-8B86-45B8-80DD-749C28B8AD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0-9A06-47C4-8258-A4F779D138F9}"/>
                </c:ext>
              </c:extLst>
            </c:dLbl>
            <c:dLbl>
              <c:idx val="896"/>
              <c:tx>
                <c:rich>
                  <a:bodyPr/>
                  <a:lstStyle/>
                  <a:p>
                    <a:fld id="{7945A798-A0AA-4570-A2C4-B530C8D646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1-9A06-47C4-8258-A4F779D138F9}"/>
                </c:ext>
              </c:extLst>
            </c:dLbl>
            <c:dLbl>
              <c:idx val="897"/>
              <c:tx>
                <c:rich>
                  <a:bodyPr/>
                  <a:lstStyle/>
                  <a:p>
                    <a:fld id="{70431A45-0B91-49F3-AA8B-15316E490B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2-9A06-47C4-8258-A4F779D138F9}"/>
                </c:ext>
              </c:extLst>
            </c:dLbl>
            <c:dLbl>
              <c:idx val="898"/>
              <c:tx>
                <c:rich>
                  <a:bodyPr/>
                  <a:lstStyle/>
                  <a:p>
                    <a:fld id="{7DB410F6-0AEE-47A9-BD25-75C57D0071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3-9A06-47C4-8258-A4F779D138F9}"/>
                </c:ext>
              </c:extLst>
            </c:dLbl>
            <c:dLbl>
              <c:idx val="899"/>
              <c:tx>
                <c:rich>
                  <a:bodyPr/>
                  <a:lstStyle/>
                  <a:p>
                    <a:fld id="{AFD52228-DFA1-4EEE-9268-C393412C12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4-9A06-47C4-8258-A4F779D138F9}"/>
                </c:ext>
              </c:extLst>
            </c:dLbl>
            <c:dLbl>
              <c:idx val="900"/>
              <c:tx>
                <c:rich>
                  <a:bodyPr/>
                  <a:lstStyle/>
                  <a:p>
                    <a:fld id="{26DE2AFD-DC59-4987-8D44-4F28790F72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5-9A06-47C4-8258-A4F779D138F9}"/>
                </c:ext>
              </c:extLst>
            </c:dLbl>
            <c:dLbl>
              <c:idx val="901"/>
              <c:tx>
                <c:rich>
                  <a:bodyPr/>
                  <a:lstStyle/>
                  <a:p>
                    <a:fld id="{19B55E7F-E9F0-4CAE-A189-00052393D2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6-9A06-47C4-8258-A4F779D138F9}"/>
                </c:ext>
              </c:extLst>
            </c:dLbl>
            <c:dLbl>
              <c:idx val="902"/>
              <c:tx>
                <c:rich>
                  <a:bodyPr/>
                  <a:lstStyle/>
                  <a:p>
                    <a:fld id="{DFBDCC0C-EE0B-4E4E-8FEE-4AED138E05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7-9A06-47C4-8258-A4F779D138F9}"/>
                </c:ext>
              </c:extLst>
            </c:dLbl>
            <c:dLbl>
              <c:idx val="903"/>
              <c:tx>
                <c:rich>
                  <a:bodyPr/>
                  <a:lstStyle/>
                  <a:p>
                    <a:fld id="{8C577322-A558-4F27-AB82-F695CA2345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8-9A06-47C4-8258-A4F779D138F9}"/>
                </c:ext>
              </c:extLst>
            </c:dLbl>
            <c:dLbl>
              <c:idx val="904"/>
              <c:tx>
                <c:rich>
                  <a:bodyPr/>
                  <a:lstStyle/>
                  <a:p>
                    <a:fld id="{E82A0250-5422-48A6-8D34-55243D85AD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9-9A06-47C4-8258-A4F779D138F9}"/>
                </c:ext>
              </c:extLst>
            </c:dLbl>
            <c:dLbl>
              <c:idx val="905"/>
              <c:tx>
                <c:rich>
                  <a:bodyPr/>
                  <a:lstStyle/>
                  <a:p>
                    <a:fld id="{C6E61024-6C83-4522-A45D-284404EF82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A-9A06-47C4-8258-A4F779D138F9}"/>
                </c:ext>
              </c:extLst>
            </c:dLbl>
            <c:dLbl>
              <c:idx val="906"/>
              <c:tx>
                <c:rich>
                  <a:bodyPr/>
                  <a:lstStyle/>
                  <a:p>
                    <a:fld id="{8AA3F1C4-C3CE-4666-9F6E-692C399E3B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B-9A06-47C4-8258-A4F779D138F9}"/>
                </c:ext>
              </c:extLst>
            </c:dLbl>
            <c:dLbl>
              <c:idx val="907"/>
              <c:tx>
                <c:rich>
                  <a:bodyPr/>
                  <a:lstStyle/>
                  <a:p>
                    <a:fld id="{5F2E84E6-48D3-4844-AFAF-FB69BFE499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C-9A06-47C4-8258-A4F779D138F9}"/>
                </c:ext>
              </c:extLst>
            </c:dLbl>
            <c:dLbl>
              <c:idx val="908"/>
              <c:tx>
                <c:rich>
                  <a:bodyPr/>
                  <a:lstStyle/>
                  <a:p>
                    <a:fld id="{94A24478-8458-4D43-A21D-C7CF929468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D-9A06-47C4-8258-A4F779D138F9}"/>
                </c:ext>
              </c:extLst>
            </c:dLbl>
            <c:dLbl>
              <c:idx val="909"/>
              <c:tx>
                <c:rich>
                  <a:bodyPr/>
                  <a:lstStyle/>
                  <a:p>
                    <a:fld id="{11577134-915E-4268-95DF-FFA2993A86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E-9A06-47C4-8258-A4F779D138F9}"/>
                </c:ext>
              </c:extLst>
            </c:dLbl>
            <c:dLbl>
              <c:idx val="910"/>
              <c:tx>
                <c:rich>
                  <a:bodyPr/>
                  <a:lstStyle/>
                  <a:p>
                    <a:fld id="{1FFD799F-9ECC-4D90-92FB-1B2E113E53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8F-9A06-47C4-8258-A4F779D138F9}"/>
                </c:ext>
              </c:extLst>
            </c:dLbl>
            <c:dLbl>
              <c:idx val="911"/>
              <c:tx>
                <c:rich>
                  <a:bodyPr/>
                  <a:lstStyle/>
                  <a:p>
                    <a:fld id="{62176BF1-7DE2-4460-854E-510A43C320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0-9A06-47C4-8258-A4F779D138F9}"/>
                </c:ext>
              </c:extLst>
            </c:dLbl>
            <c:dLbl>
              <c:idx val="912"/>
              <c:tx>
                <c:rich>
                  <a:bodyPr/>
                  <a:lstStyle/>
                  <a:p>
                    <a:fld id="{54190BA9-6EEF-4B4C-999A-9BA85C6996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1-9A06-47C4-8258-A4F779D138F9}"/>
                </c:ext>
              </c:extLst>
            </c:dLbl>
            <c:dLbl>
              <c:idx val="913"/>
              <c:tx>
                <c:rich>
                  <a:bodyPr/>
                  <a:lstStyle/>
                  <a:p>
                    <a:fld id="{BD03B7CF-8005-4C74-AD3B-79C2F1E625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2-9A06-47C4-8258-A4F779D138F9}"/>
                </c:ext>
              </c:extLst>
            </c:dLbl>
            <c:dLbl>
              <c:idx val="914"/>
              <c:tx>
                <c:rich>
                  <a:bodyPr/>
                  <a:lstStyle/>
                  <a:p>
                    <a:fld id="{BCCF32F6-C07D-4625-BE9F-DCD2E74AEF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3-9A06-47C4-8258-A4F779D138F9}"/>
                </c:ext>
              </c:extLst>
            </c:dLbl>
            <c:dLbl>
              <c:idx val="915"/>
              <c:tx>
                <c:rich>
                  <a:bodyPr/>
                  <a:lstStyle/>
                  <a:p>
                    <a:fld id="{DBE4030D-B26D-49D9-9FD7-994DEE302A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4-9A06-47C4-8258-A4F779D138F9}"/>
                </c:ext>
              </c:extLst>
            </c:dLbl>
            <c:dLbl>
              <c:idx val="916"/>
              <c:tx>
                <c:rich>
                  <a:bodyPr/>
                  <a:lstStyle/>
                  <a:p>
                    <a:fld id="{C2D767F1-7E91-4E3E-A6FC-055A4A0D6C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5-9A06-47C4-8258-A4F779D138F9}"/>
                </c:ext>
              </c:extLst>
            </c:dLbl>
            <c:dLbl>
              <c:idx val="917"/>
              <c:tx>
                <c:rich>
                  <a:bodyPr/>
                  <a:lstStyle/>
                  <a:p>
                    <a:fld id="{1D20E0A2-4C52-4242-AB44-34C36555B0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6-9A06-47C4-8258-A4F779D138F9}"/>
                </c:ext>
              </c:extLst>
            </c:dLbl>
            <c:dLbl>
              <c:idx val="918"/>
              <c:tx>
                <c:rich>
                  <a:bodyPr/>
                  <a:lstStyle/>
                  <a:p>
                    <a:fld id="{1CB2735A-8F3D-47DE-B159-4C9C4BB02D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7-9A06-47C4-8258-A4F779D138F9}"/>
                </c:ext>
              </c:extLst>
            </c:dLbl>
            <c:dLbl>
              <c:idx val="919"/>
              <c:tx>
                <c:rich>
                  <a:bodyPr/>
                  <a:lstStyle/>
                  <a:p>
                    <a:fld id="{9CCD82FB-6BDD-4171-AD2B-553FE4997F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8-9A06-47C4-8258-A4F779D138F9}"/>
                </c:ext>
              </c:extLst>
            </c:dLbl>
            <c:dLbl>
              <c:idx val="920"/>
              <c:tx>
                <c:rich>
                  <a:bodyPr/>
                  <a:lstStyle/>
                  <a:p>
                    <a:fld id="{528F5008-166F-4C5D-8F56-157B534D0C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9-9A06-47C4-8258-A4F779D138F9}"/>
                </c:ext>
              </c:extLst>
            </c:dLbl>
            <c:dLbl>
              <c:idx val="921"/>
              <c:tx>
                <c:rich>
                  <a:bodyPr/>
                  <a:lstStyle/>
                  <a:p>
                    <a:fld id="{CB6D6437-EBDE-4E97-8C67-E8E3D8BF66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A-9A06-47C4-8258-A4F779D138F9}"/>
                </c:ext>
              </c:extLst>
            </c:dLbl>
            <c:dLbl>
              <c:idx val="922"/>
              <c:tx>
                <c:rich>
                  <a:bodyPr/>
                  <a:lstStyle/>
                  <a:p>
                    <a:fld id="{74FC8010-1821-43E2-82A9-F1EA0E0F64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B-9A06-47C4-8258-A4F779D138F9}"/>
                </c:ext>
              </c:extLst>
            </c:dLbl>
            <c:dLbl>
              <c:idx val="923"/>
              <c:tx>
                <c:rich>
                  <a:bodyPr/>
                  <a:lstStyle/>
                  <a:p>
                    <a:fld id="{05E190FB-0DBC-4983-90FC-5578C9EE23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C-9A06-47C4-8258-A4F779D138F9}"/>
                </c:ext>
              </c:extLst>
            </c:dLbl>
            <c:dLbl>
              <c:idx val="924"/>
              <c:tx>
                <c:rich>
                  <a:bodyPr/>
                  <a:lstStyle/>
                  <a:p>
                    <a:fld id="{68B8E0CE-376D-41E7-A24E-A179423CCE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D-9A06-47C4-8258-A4F779D138F9}"/>
                </c:ext>
              </c:extLst>
            </c:dLbl>
            <c:dLbl>
              <c:idx val="925"/>
              <c:tx>
                <c:rich>
                  <a:bodyPr/>
                  <a:lstStyle/>
                  <a:p>
                    <a:fld id="{1FD3DB30-3310-4572-BAEC-EFF113999B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E-9A06-47C4-8258-A4F779D138F9}"/>
                </c:ext>
              </c:extLst>
            </c:dLbl>
            <c:dLbl>
              <c:idx val="926"/>
              <c:tx>
                <c:rich>
                  <a:bodyPr/>
                  <a:lstStyle/>
                  <a:p>
                    <a:fld id="{8FDEC5DD-5453-4EFC-B5B8-8AE86C3AF1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9F-9A06-47C4-8258-A4F779D138F9}"/>
                </c:ext>
              </c:extLst>
            </c:dLbl>
            <c:dLbl>
              <c:idx val="927"/>
              <c:tx>
                <c:rich>
                  <a:bodyPr/>
                  <a:lstStyle/>
                  <a:p>
                    <a:fld id="{C99DAD00-FCC1-4B93-8C3A-ED675112A1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0-9A06-47C4-8258-A4F779D138F9}"/>
                </c:ext>
              </c:extLst>
            </c:dLbl>
            <c:dLbl>
              <c:idx val="928"/>
              <c:tx>
                <c:rich>
                  <a:bodyPr/>
                  <a:lstStyle/>
                  <a:p>
                    <a:fld id="{87BEB5A9-4788-4621-9BB9-7D99563AFB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1-9A06-47C4-8258-A4F779D138F9}"/>
                </c:ext>
              </c:extLst>
            </c:dLbl>
            <c:dLbl>
              <c:idx val="929"/>
              <c:tx>
                <c:rich>
                  <a:bodyPr/>
                  <a:lstStyle/>
                  <a:p>
                    <a:fld id="{DD776545-226F-4578-8AE6-26AF1BAD5B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2-9A06-47C4-8258-A4F779D138F9}"/>
                </c:ext>
              </c:extLst>
            </c:dLbl>
            <c:dLbl>
              <c:idx val="930"/>
              <c:tx>
                <c:rich>
                  <a:bodyPr/>
                  <a:lstStyle/>
                  <a:p>
                    <a:fld id="{6E70980F-9C7A-4B75-BBBF-3CCB7AB789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3-9A06-47C4-8258-A4F779D138F9}"/>
                </c:ext>
              </c:extLst>
            </c:dLbl>
            <c:dLbl>
              <c:idx val="931"/>
              <c:tx>
                <c:rich>
                  <a:bodyPr/>
                  <a:lstStyle/>
                  <a:p>
                    <a:fld id="{A2CF326A-0784-4DEF-B61B-D8526FFE1D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4-9A06-47C4-8258-A4F779D138F9}"/>
                </c:ext>
              </c:extLst>
            </c:dLbl>
            <c:dLbl>
              <c:idx val="932"/>
              <c:tx>
                <c:rich>
                  <a:bodyPr/>
                  <a:lstStyle/>
                  <a:p>
                    <a:fld id="{5EBA83E6-DD35-4439-94CF-E7CC2AB9FA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5-9A06-47C4-8258-A4F779D138F9}"/>
                </c:ext>
              </c:extLst>
            </c:dLbl>
            <c:dLbl>
              <c:idx val="933"/>
              <c:tx>
                <c:rich>
                  <a:bodyPr/>
                  <a:lstStyle/>
                  <a:p>
                    <a:fld id="{21A278D2-5808-41AA-9D5B-9F0D42E03F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6-9A06-47C4-8258-A4F779D138F9}"/>
                </c:ext>
              </c:extLst>
            </c:dLbl>
            <c:dLbl>
              <c:idx val="934"/>
              <c:tx>
                <c:rich>
                  <a:bodyPr/>
                  <a:lstStyle/>
                  <a:p>
                    <a:fld id="{222EDE29-394D-4CEB-BC43-FD18E81159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7-9A06-47C4-8258-A4F779D138F9}"/>
                </c:ext>
              </c:extLst>
            </c:dLbl>
            <c:dLbl>
              <c:idx val="935"/>
              <c:tx>
                <c:rich>
                  <a:bodyPr/>
                  <a:lstStyle/>
                  <a:p>
                    <a:fld id="{AB46849D-3690-41E2-8810-5160BE6A7F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8-9A06-47C4-8258-A4F779D138F9}"/>
                </c:ext>
              </c:extLst>
            </c:dLbl>
            <c:dLbl>
              <c:idx val="936"/>
              <c:tx>
                <c:rich>
                  <a:bodyPr/>
                  <a:lstStyle/>
                  <a:p>
                    <a:fld id="{95DFA806-0A5D-4EE9-9FD0-E0D9459F18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9-9A06-47C4-8258-A4F779D138F9}"/>
                </c:ext>
              </c:extLst>
            </c:dLbl>
            <c:dLbl>
              <c:idx val="937"/>
              <c:tx>
                <c:rich>
                  <a:bodyPr/>
                  <a:lstStyle/>
                  <a:p>
                    <a:fld id="{CC424440-FEAC-49AC-9958-6D36A463F1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A-9A06-47C4-8258-A4F779D138F9}"/>
                </c:ext>
              </c:extLst>
            </c:dLbl>
            <c:dLbl>
              <c:idx val="938"/>
              <c:tx>
                <c:rich>
                  <a:bodyPr/>
                  <a:lstStyle/>
                  <a:p>
                    <a:fld id="{04CA9FFD-9B8A-4AA5-AE91-E399A2D2C6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B-9A06-47C4-8258-A4F779D138F9}"/>
                </c:ext>
              </c:extLst>
            </c:dLbl>
            <c:dLbl>
              <c:idx val="939"/>
              <c:tx>
                <c:rich>
                  <a:bodyPr/>
                  <a:lstStyle/>
                  <a:p>
                    <a:fld id="{3D84575B-8125-42AF-88B1-A3C8336678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C-9A06-47C4-8258-A4F779D138F9}"/>
                </c:ext>
              </c:extLst>
            </c:dLbl>
            <c:dLbl>
              <c:idx val="940"/>
              <c:tx>
                <c:rich>
                  <a:bodyPr/>
                  <a:lstStyle/>
                  <a:p>
                    <a:fld id="{EBCA9C33-E21A-480C-B26C-13D3572AFF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D-9A06-47C4-8258-A4F779D138F9}"/>
                </c:ext>
              </c:extLst>
            </c:dLbl>
            <c:dLbl>
              <c:idx val="941"/>
              <c:tx>
                <c:rich>
                  <a:bodyPr/>
                  <a:lstStyle/>
                  <a:p>
                    <a:fld id="{6369E88A-5E83-4BA2-9645-C1D21BA514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E-9A06-47C4-8258-A4F779D138F9}"/>
                </c:ext>
              </c:extLst>
            </c:dLbl>
            <c:dLbl>
              <c:idx val="942"/>
              <c:tx>
                <c:rich>
                  <a:bodyPr/>
                  <a:lstStyle/>
                  <a:p>
                    <a:fld id="{85756DCE-B7BB-46BA-BBCE-47617E4F42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AF-9A06-47C4-8258-A4F779D138F9}"/>
                </c:ext>
              </c:extLst>
            </c:dLbl>
            <c:dLbl>
              <c:idx val="943"/>
              <c:tx>
                <c:rich>
                  <a:bodyPr/>
                  <a:lstStyle/>
                  <a:p>
                    <a:fld id="{FCAFE03F-05B6-4FCB-BE8D-6364A81833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0-9A06-47C4-8258-A4F779D138F9}"/>
                </c:ext>
              </c:extLst>
            </c:dLbl>
            <c:dLbl>
              <c:idx val="944"/>
              <c:tx>
                <c:rich>
                  <a:bodyPr/>
                  <a:lstStyle/>
                  <a:p>
                    <a:fld id="{9135BF0F-91DA-4CED-9A00-8F471201DB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1-9A06-47C4-8258-A4F779D138F9}"/>
                </c:ext>
              </c:extLst>
            </c:dLbl>
            <c:dLbl>
              <c:idx val="945"/>
              <c:tx>
                <c:rich>
                  <a:bodyPr/>
                  <a:lstStyle/>
                  <a:p>
                    <a:fld id="{6C827319-E0B9-4AC2-859D-F915E2D2B2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2-9A06-47C4-8258-A4F779D138F9}"/>
                </c:ext>
              </c:extLst>
            </c:dLbl>
            <c:dLbl>
              <c:idx val="946"/>
              <c:tx>
                <c:rich>
                  <a:bodyPr/>
                  <a:lstStyle/>
                  <a:p>
                    <a:fld id="{A8CC02A2-089C-4A40-B1D9-A2CBB1739C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3-9A06-47C4-8258-A4F779D138F9}"/>
                </c:ext>
              </c:extLst>
            </c:dLbl>
            <c:dLbl>
              <c:idx val="947"/>
              <c:tx>
                <c:rich>
                  <a:bodyPr/>
                  <a:lstStyle/>
                  <a:p>
                    <a:fld id="{AA4F62D9-8218-4E63-851A-519905AAB2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4-9A06-47C4-8258-A4F779D138F9}"/>
                </c:ext>
              </c:extLst>
            </c:dLbl>
            <c:dLbl>
              <c:idx val="948"/>
              <c:tx>
                <c:rich>
                  <a:bodyPr/>
                  <a:lstStyle/>
                  <a:p>
                    <a:fld id="{17081415-9C04-48B5-9960-17261DF563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5-9A06-47C4-8258-A4F779D138F9}"/>
                </c:ext>
              </c:extLst>
            </c:dLbl>
            <c:dLbl>
              <c:idx val="949"/>
              <c:tx>
                <c:rich>
                  <a:bodyPr/>
                  <a:lstStyle/>
                  <a:p>
                    <a:fld id="{48BAC6AE-1AB9-4631-B74C-B14B6D0B97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6-9A06-47C4-8258-A4F779D138F9}"/>
                </c:ext>
              </c:extLst>
            </c:dLbl>
            <c:dLbl>
              <c:idx val="950"/>
              <c:tx>
                <c:rich>
                  <a:bodyPr/>
                  <a:lstStyle/>
                  <a:p>
                    <a:fld id="{0C8809A8-D1E2-4C9B-B14E-A5C6C6E67D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7-9A06-47C4-8258-A4F779D138F9}"/>
                </c:ext>
              </c:extLst>
            </c:dLbl>
            <c:dLbl>
              <c:idx val="951"/>
              <c:tx>
                <c:rich>
                  <a:bodyPr/>
                  <a:lstStyle/>
                  <a:p>
                    <a:fld id="{41242850-F528-45D6-B17C-DDCA6096E1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8-9A06-47C4-8258-A4F779D138F9}"/>
                </c:ext>
              </c:extLst>
            </c:dLbl>
            <c:dLbl>
              <c:idx val="952"/>
              <c:tx>
                <c:rich>
                  <a:bodyPr/>
                  <a:lstStyle/>
                  <a:p>
                    <a:fld id="{E60FABD4-29C8-4B2B-83A3-6F581037FF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9-9A06-47C4-8258-A4F779D138F9}"/>
                </c:ext>
              </c:extLst>
            </c:dLbl>
            <c:dLbl>
              <c:idx val="953"/>
              <c:tx>
                <c:rich>
                  <a:bodyPr/>
                  <a:lstStyle/>
                  <a:p>
                    <a:fld id="{4DF5699D-8E43-485E-888C-0FFDC4DBB1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A-9A06-47C4-8258-A4F779D138F9}"/>
                </c:ext>
              </c:extLst>
            </c:dLbl>
            <c:dLbl>
              <c:idx val="954"/>
              <c:tx>
                <c:rich>
                  <a:bodyPr/>
                  <a:lstStyle/>
                  <a:p>
                    <a:fld id="{D567DD58-B793-4B97-A00E-3982A7E28F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B-9A06-47C4-8258-A4F779D138F9}"/>
                </c:ext>
              </c:extLst>
            </c:dLbl>
            <c:dLbl>
              <c:idx val="955"/>
              <c:tx>
                <c:rich>
                  <a:bodyPr/>
                  <a:lstStyle/>
                  <a:p>
                    <a:fld id="{CD46ED79-DF82-42ED-BDDC-F0794CAF94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C-9A06-47C4-8258-A4F779D138F9}"/>
                </c:ext>
              </c:extLst>
            </c:dLbl>
            <c:dLbl>
              <c:idx val="956"/>
              <c:tx>
                <c:rich>
                  <a:bodyPr/>
                  <a:lstStyle/>
                  <a:p>
                    <a:fld id="{43F89400-A99B-479D-AEDF-25EA1C2EFE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D-9A06-47C4-8258-A4F779D138F9}"/>
                </c:ext>
              </c:extLst>
            </c:dLbl>
            <c:dLbl>
              <c:idx val="957"/>
              <c:tx>
                <c:rich>
                  <a:bodyPr/>
                  <a:lstStyle/>
                  <a:p>
                    <a:fld id="{78D6286B-8D7C-4792-B761-1D99C8EF9D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E-9A06-47C4-8258-A4F779D138F9}"/>
                </c:ext>
              </c:extLst>
            </c:dLbl>
            <c:dLbl>
              <c:idx val="958"/>
              <c:tx>
                <c:rich>
                  <a:bodyPr/>
                  <a:lstStyle/>
                  <a:p>
                    <a:fld id="{49641572-4831-4D04-8CB6-B0FC89465A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BF-9A06-47C4-8258-A4F779D138F9}"/>
                </c:ext>
              </c:extLst>
            </c:dLbl>
            <c:dLbl>
              <c:idx val="959"/>
              <c:tx>
                <c:rich>
                  <a:bodyPr/>
                  <a:lstStyle/>
                  <a:p>
                    <a:fld id="{D6464F95-05E1-418F-B8A5-CA370EE146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0-9A06-47C4-8258-A4F779D138F9}"/>
                </c:ext>
              </c:extLst>
            </c:dLbl>
            <c:dLbl>
              <c:idx val="960"/>
              <c:tx>
                <c:rich>
                  <a:bodyPr/>
                  <a:lstStyle/>
                  <a:p>
                    <a:fld id="{B65F6F66-5C56-4C94-8338-01091AC71E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1-9A06-47C4-8258-A4F779D138F9}"/>
                </c:ext>
              </c:extLst>
            </c:dLbl>
            <c:dLbl>
              <c:idx val="961"/>
              <c:tx>
                <c:rich>
                  <a:bodyPr/>
                  <a:lstStyle/>
                  <a:p>
                    <a:fld id="{FE69BB37-BA6C-4964-887D-E14FAEE2F1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2-9A06-47C4-8258-A4F779D138F9}"/>
                </c:ext>
              </c:extLst>
            </c:dLbl>
            <c:dLbl>
              <c:idx val="962"/>
              <c:tx>
                <c:rich>
                  <a:bodyPr/>
                  <a:lstStyle/>
                  <a:p>
                    <a:fld id="{D4487344-5933-4A40-BBC8-99ECA78075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3-9A06-47C4-8258-A4F779D138F9}"/>
                </c:ext>
              </c:extLst>
            </c:dLbl>
            <c:dLbl>
              <c:idx val="963"/>
              <c:tx>
                <c:rich>
                  <a:bodyPr/>
                  <a:lstStyle/>
                  <a:p>
                    <a:fld id="{66D2DF75-1D8A-4BF3-9A50-E6B9187A99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4-9A06-47C4-8258-A4F779D138F9}"/>
                </c:ext>
              </c:extLst>
            </c:dLbl>
            <c:dLbl>
              <c:idx val="964"/>
              <c:tx>
                <c:rich>
                  <a:bodyPr/>
                  <a:lstStyle/>
                  <a:p>
                    <a:fld id="{A9967CA0-92A5-43C8-BDEE-D3A612A9F1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5-9A06-47C4-8258-A4F779D138F9}"/>
                </c:ext>
              </c:extLst>
            </c:dLbl>
            <c:dLbl>
              <c:idx val="965"/>
              <c:tx>
                <c:rich>
                  <a:bodyPr/>
                  <a:lstStyle/>
                  <a:p>
                    <a:fld id="{307DEA5A-7EF8-42BD-B505-56F811F45A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6-9A06-47C4-8258-A4F779D138F9}"/>
                </c:ext>
              </c:extLst>
            </c:dLbl>
            <c:dLbl>
              <c:idx val="966"/>
              <c:tx>
                <c:rich>
                  <a:bodyPr/>
                  <a:lstStyle/>
                  <a:p>
                    <a:fld id="{3387A021-1F09-4F98-8D1E-8C2A6FCC7E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7-9A06-47C4-8258-A4F779D138F9}"/>
                </c:ext>
              </c:extLst>
            </c:dLbl>
            <c:dLbl>
              <c:idx val="967"/>
              <c:tx>
                <c:rich>
                  <a:bodyPr/>
                  <a:lstStyle/>
                  <a:p>
                    <a:fld id="{4B3F65C6-8B78-4D37-A1A6-1D307D7CA8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8-9A06-47C4-8258-A4F779D138F9}"/>
                </c:ext>
              </c:extLst>
            </c:dLbl>
            <c:dLbl>
              <c:idx val="968"/>
              <c:tx>
                <c:rich>
                  <a:bodyPr/>
                  <a:lstStyle/>
                  <a:p>
                    <a:fld id="{524B0FD0-F088-46CD-921A-E55E6A1267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9-9A06-47C4-8258-A4F779D138F9}"/>
                </c:ext>
              </c:extLst>
            </c:dLbl>
            <c:dLbl>
              <c:idx val="969"/>
              <c:tx>
                <c:rich>
                  <a:bodyPr/>
                  <a:lstStyle/>
                  <a:p>
                    <a:fld id="{1674A78C-99B3-4C90-8275-A8A71E50A2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A-9A06-47C4-8258-A4F779D138F9}"/>
                </c:ext>
              </c:extLst>
            </c:dLbl>
            <c:dLbl>
              <c:idx val="970"/>
              <c:tx>
                <c:rich>
                  <a:bodyPr/>
                  <a:lstStyle/>
                  <a:p>
                    <a:fld id="{6522F1A0-685B-42A7-9F5F-CD41D5DC77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B-9A06-47C4-8258-A4F779D138F9}"/>
                </c:ext>
              </c:extLst>
            </c:dLbl>
            <c:dLbl>
              <c:idx val="971"/>
              <c:tx>
                <c:rich>
                  <a:bodyPr/>
                  <a:lstStyle/>
                  <a:p>
                    <a:fld id="{C14D61B0-39A3-4177-A8DC-5135CFD378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C-9A06-47C4-8258-A4F779D138F9}"/>
                </c:ext>
              </c:extLst>
            </c:dLbl>
            <c:dLbl>
              <c:idx val="972"/>
              <c:tx>
                <c:rich>
                  <a:bodyPr/>
                  <a:lstStyle/>
                  <a:p>
                    <a:fld id="{D4B0A9CC-2876-4179-921C-FA5855A4B1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D-9A06-47C4-8258-A4F779D138F9}"/>
                </c:ext>
              </c:extLst>
            </c:dLbl>
            <c:dLbl>
              <c:idx val="973"/>
              <c:tx>
                <c:rich>
                  <a:bodyPr/>
                  <a:lstStyle/>
                  <a:p>
                    <a:fld id="{28C6DBC3-F1D5-4485-96A6-F9DB61C39E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E-9A06-47C4-8258-A4F779D138F9}"/>
                </c:ext>
              </c:extLst>
            </c:dLbl>
            <c:dLbl>
              <c:idx val="974"/>
              <c:tx>
                <c:rich>
                  <a:bodyPr/>
                  <a:lstStyle/>
                  <a:p>
                    <a:fld id="{FA9F9AF8-EDBE-4C81-B595-385DB1C470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CF-9A06-47C4-8258-A4F779D138F9}"/>
                </c:ext>
              </c:extLst>
            </c:dLbl>
            <c:dLbl>
              <c:idx val="975"/>
              <c:tx>
                <c:rich>
                  <a:bodyPr/>
                  <a:lstStyle/>
                  <a:p>
                    <a:fld id="{B57D05C1-216C-4F51-BDAD-BDECB2BE17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0-9A06-47C4-8258-A4F779D138F9}"/>
                </c:ext>
              </c:extLst>
            </c:dLbl>
            <c:dLbl>
              <c:idx val="976"/>
              <c:tx>
                <c:rich>
                  <a:bodyPr/>
                  <a:lstStyle/>
                  <a:p>
                    <a:fld id="{59FAEFED-3D41-43E5-B4B9-508DF70C29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1-9A06-47C4-8258-A4F779D138F9}"/>
                </c:ext>
              </c:extLst>
            </c:dLbl>
            <c:dLbl>
              <c:idx val="977"/>
              <c:tx>
                <c:rich>
                  <a:bodyPr/>
                  <a:lstStyle/>
                  <a:p>
                    <a:fld id="{CD820DCF-FE39-4ABF-BBBA-ABCB9832D7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2-9A06-47C4-8258-A4F779D138F9}"/>
                </c:ext>
              </c:extLst>
            </c:dLbl>
            <c:dLbl>
              <c:idx val="978"/>
              <c:tx>
                <c:rich>
                  <a:bodyPr/>
                  <a:lstStyle/>
                  <a:p>
                    <a:fld id="{C1356EE0-E8D6-4389-AF69-C9E122A53F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3-9A06-47C4-8258-A4F779D138F9}"/>
                </c:ext>
              </c:extLst>
            </c:dLbl>
            <c:dLbl>
              <c:idx val="979"/>
              <c:tx>
                <c:rich>
                  <a:bodyPr/>
                  <a:lstStyle/>
                  <a:p>
                    <a:fld id="{75C517C2-3E05-4026-871C-715E26ADED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4-9A06-47C4-8258-A4F779D138F9}"/>
                </c:ext>
              </c:extLst>
            </c:dLbl>
            <c:dLbl>
              <c:idx val="980"/>
              <c:tx>
                <c:rich>
                  <a:bodyPr/>
                  <a:lstStyle/>
                  <a:p>
                    <a:fld id="{DBDAB67C-4F5B-47E0-BB41-777A7C129B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5-9A06-47C4-8258-A4F779D138F9}"/>
                </c:ext>
              </c:extLst>
            </c:dLbl>
            <c:dLbl>
              <c:idx val="981"/>
              <c:tx>
                <c:rich>
                  <a:bodyPr/>
                  <a:lstStyle/>
                  <a:p>
                    <a:fld id="{6F7DBDA1-DA1C-4295-A5D2-0CC700F1D3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6-9A06-47C4-8258-A4F779D138F9}"/>
                </c:ext>
              </c:extLst>
            </c:dLbl>
            <c:dLbl>
              <c:idx val="982"/>
              <c:tx>
                <c:rich>
                  <a:bodyPr/>
                  <a:lstStyle/>
                  <a:p>
                    <a:fld id="{BE904C9F-51E2-471E-91C4-880B47BDFF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7-9A06-47C4-8258-A4F779D138F9}"/>
                </c:ext>
              </c:extLst>
            </c:dLbl>
            <c:dLbl>
              <c:idx val="983"/>
              <c:tx>
                <c:rich>
                  <a:bodyPr/>
                  <a:lstStyle/>
                  <a:p>
                    <a:fld id="{F032847F-AFB6-4072-935A-B090CA6CC5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8-9A06-47C4-8258-A4F779D138F9}"/>
                </c:ext>
              </c:extLst>
            </c:dLbl>
            <c:dLbl>
              <c:idx val="984"/>
              <c:tx>
                <c:rich>
                  <a:bodyPr/>
                  <a:lstStyle/>
                  <a:p>
                    <a:fld id="{B44411D4-20C0-40F1-B9FD-361A5A85F8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9-9A06-47C4-8258-A4F779D138F9}"/>
                </c:ext>
              </c:extLst>
            </c:dLbl>
            <c:dLbl>
              <c:idx val="985"/>
              <c:tx>
                <c:rich>
                  <a:bodyPr/>
                  <a:lstStyle/>
                  <a:p>
                    <a:fld id="{77949A6F-DB99-4D07-8F93-45F261BE63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A-9A06-47C4-8258-A4F779D138F9}"/>
                </c:ext>
              </c:extLst>
            </c:dLbl>
            <c:dLbl>
              <c:idx val="986"/>
              <c:tx>
                <c:rich>
                  <a:bodyPr/>
                  <a:lstStyle/>
                  <a:p>
                    <a:fld id="{3D2DBFFC-77BC-4B39-AD34-EC0152F152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B-9A06-47C4-8258-A4F779D138F9}"/>
                </c:ext>
              </c:extLst>
            </c:dLbl>
            <c:dLbl>
              <c:idx val="987"/>
              <c:tx>
                <c:rich>
                  <a:bodyPr/>
                  <a:lstStyle/>
                  <a:p>
                    <a:fld id="{AE04EAD9-7B1D-4F47-ABE4-244B6F6B3A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C-9A06-47C4-8258-A4F779D138F9}"/>
                </c:ext>
              </c:extLst>
            </c:dLbl>
            <c:dLbl>
              <c:idx val="988"/>
              <c:tx>
                <c:rich>
                  <a:bodyPr/>
                  <a:lstStyle/>
                  <a:p>
                    <a:fld id="{1E16FBC6-310F-42C6-BBF1-AA86CA415C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D-9A06-47C4-8258-A4F779D138F9}"/>
                </c:ext>
              </c:extLst>
            </c:dLbl>
            <c:dLbl>
              <c:idx val="989"/>
              <c:tx>
                <c:rich>
                  <a:bodyPr/>
                  <a:lstStyle/>
                  <a:p>
                    <a:fld id="{E5EFF9C8-4C85-4074-8305-9832614EC0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E-9A06-47C4-8258-A4F779D138F9}"/>
                </c:ext>
              </c:extLst>
            </c:dLbl>
            <c:dLbl>
              <c:idx val="990"/>
              <c:tx>
                <c:rich>
                  <a:bodyPr/>
                  <a:lstStyle/>
                  <a:p>
                    <a:fld id="{A29082CE-F7CF-48CC-AE91-6C5B047BC8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DF-9A06-47C4-8258-A4F779D138F9}"/>
                </c:ext>
              </c:extLst>
            </c:dLbl>
            <c:dLbl>
              <c:idx val="991"/>
              <c:tx>
                <c:rich>
                  <a:bodyPr/>
                  <a:lstStyle/>
                  <a:p>
                    <a:fld id="{D76E168F-B4EA-45E9-AD51-77295C7963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0-9A06-47C4-8258-A4F779D138F9}"/>
                </c:ext>
              </c:extLst>
            </c:dLbl>
            <c:dLbl>
              <c:idx val="992"/>
              <c:tx>
                <c:rich>
                  <a:bodyPr/>
                  <a:lstStyle/>
                  <a:p>
                    <a:fld id="{1DC694E1-D0D8-43B3-A919-EDD6AA0436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1-9A06-47C4-8258-A4F779D138F9}"/>
                </c:ext>
              </c:extLst>
            </c:dLbl>
            <c:dLbl>
              <c:idx val="993"/>
              <c:tx>
                <c:rich>
                  <a:bodyPr/>
                  <a:lstStyle/>
                  <a:p>
                    <a:fld id="{B0635BA8-B2A0-4E17-A42E-79DE784EF7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2-9A06-47C4-8258-A4F779D138F9}"/>
                </c:ext>
              </c:extLst>
            </c:dLbl>
            <c:dLbl>
              <c:idx val="994"/>
              <c:tx>
                <c:rich>
                  <a:bodyPr/>
                  <a:lstStyle/>
                  <a:p>
                    <a:fld id="{C6C31D75-E5C9-49AF-92DB-2FDEBA1195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3-9A06-47C4-8258-A4F779D138F9}"/>
                </c:ext>
              </c:extLst>
            </c:dLbl>
            <c:dLbl>
              <c:idx val="995"/>
              <c:tx>
                <c:rich>
                  <a:bodyPr/>
                  <a:lstStyle/>
                  <a:p>
                    <a:fld id="{AF32A3C8-1B2C-4FF5-B970-5865AFCBCC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4-9A06-47C4-8258-A4F779D138F9}"/>
                </c:ext>
              </c:extLst>
            </c:dLbl>
            <c:dLbl>
              <c:idx val="996"/>
              <c:tx>
                <c:rich>
                  <a:bodyPr/>
                  <a:lstStyle/>
                  <a:p>
                    <a:fld id="{87A756F8-48B9-471A-AB41-47B5652BC2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5-9A06-47C4-8258-A4F779D138F9}"/>
                </c:ext>
              </c:extLst>
            </c:dLbl>
            <c:dLbl>
              <c:idx val="997"/>
              <c:tx>
                <c:rich>
                  <a:bodyPr/>
                  <a:lstStyle/>
                  <a:p>
                    <a:fld id="{D2F7AD69-FA78-4035-BF00-D0FD0CD71A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6-9A06-47C4-8258-A4F779D138F9}"/>
                </c:ext>
              </c:extLst>
            </c:dLbl>
            <c:dLbl>
              <c:idx val="998"/>
              <c:tx>
                <c:rich>
                  <a:bodyPr/>
                  <a:lstStyle/>
                  <a:p>
                    <a:fld id="{4C5BD5A5-8B62-41CA-BA78-C6B149DC22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7-9A06-47C4-8258-A4F779D138F9}"/>
                </c:ext>
              </c:extLst>
            </c:dLbl>
            <c:dLbl>
              <c:idx val="999"/>
              <c:tx>
                <c:rich>
                  <a:bodyPr/>
                  <a:lstStyle/>
                  <a:p>
                    <a:fld id="{A9DB54C7-F82E-453D-B663-803A802087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8-9A06-47C4-8258-A4F779D138F9}"/>
                </c:ext>
              </c:extLst>
            </c:dLbl>
            <c:dLbl>
              <c:idx val="1000"/>
              <c:tx>
                <c:rich>
                  <a:bodyPr/>
                  <a:lstStyle/>
                  <a:p>
                    <a:fld id="{E95A8E7F-468A-4C5F-9C64-BE85ACF82C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9-9A06-47C4-8258-A4F779D138F9}"/>
                </c:ext>
              </c:extLst>
            </c:dLbl>
            <c:dLbl>
              <c:idx val="1001"/>
              <c:tx>
                <c:rich>
                  <a:bodyPr/>
                  <a:lstStyle/>
                  <a:p>
                    <a:fld id="{AB23BF4F-8A82-4FE9-943E-C7E7E77754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A-9A06-47C4-8258-A4F779D138F9}"/>
                </c:ext>
              </c:extLst>
            </c:dLbl>
            <c:dLbl>
              <c:idx val="1002"/>
              <c:tx>
                <c:rich>
                  <a:bodyPr/>
                  <a:lstStyle/>
                  <a:p>
                    <a:fld id="{A932683F-28DE-4E2C-87DD-87A41D446D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B-9A06-47C4-8258-A4F779D138F9}"/>
                </c:ext>
              </c:extLst>
            </c:dLbl>
            <c:dLbl>
              <c:idx val="1003"/>
              <c:tx>
                <c:rich>
                  <a:bodyPr/>
                  <a:lstStyle/>
                  <a:p>
                    <a:fld id="{195E42D8-5B09-44ED-92B7-7B8D1D46C8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C-9A06-47C4-8258-A4F779D138F9}"/>
                </c:ext>
              </c:extLst>
            </c:dLbl>
            <c:dLbl>
              <c:idx val="1004"/>
              <c:tx>
                <c:rich>
                  <a:bodyPr/>
                  <a:lstStyle/>
                  <a:p>
                    <a:fld id="{72AC081B-B496-4FE7-BA4C-5AA94BEAC2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D-9A06-47C4-8258-A4F779D138F9}"/>
                </c:ext>
              </c:extLst>
            </c:dLbl>
            <c:dLbl>
              <c:idx val="1005"/>
              <c:tx>
                <c:rich>
                  <a:bodyPr/>
                  <a:lstStyle/>
                  <a:p>
                    <a:fld id="{237BC4B0-2201-4BA0-BD3F-9BF6D05C8F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E-9A06-47C4-8258-A4F779D138F9}"/>
                </c:ext>
              </c:extLst>
            </c:dLbl>
            <c:dLbl>
              <c:idx val="1006"/>
              <c:tx>
                <c:rich>
                  <a:bodyPr/>
                  <a:lstStyle/>
                  <a:p>
                    <a:fld id="{E3916E57-F9BA-407A-8D4A-8AF33A2A68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EF-9A06-47C4-8258-A4F779D138F9}"/>
                </c:ext>
              </c:extLst>
            </c:dLbl>
            <c:dLbl>
              <c:idx val="1007"/>
              <c:tx>
                <c:rich>
                  <a:bodyPr/>
                  <a:lstStyle/>
                  <a:p>
                    <a:fld id="{D4B898AC-9B64-4579-8DB5-0F17C4A78B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0-9A06-47C4-8258-A4F779D138F9}"/>
                </c:ext>
              </c:extLst>
            </c:dLbl>
            <c:dLbl>
              <c:idx val="1008"/>
              <c:tx>
                <c:rich>
                  <a:bodyPr/>
                  <a:lstStyle/>
                  <a:p>
                    <a:fld id="{90CBDDE2-B61A-4422-80CB-38A7AD9AB9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1-9A06-47C4-8258-A4F779D138F9}"/>
                </c:ext>
              </c:extLst>
            </c:dLbl>
            <c:dLbl>
              <c:idx val="1009"/>
              <c:tx>
                <c:rich>
                  <a:bodyPr/>
                  <a:lstStyle/>
                  <a:p>
                    <a:fld id="{C47B8EF2-02B8-4ABF-8C8B-312D9FC843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2-9A06-47C4-8258-A4F779D138F9}"/>
                </c:ext>
              </c:extLst>
            </c:dLbl>
            <c:dLbl>
              <c:idx val="1010"/>
              <c:tx>
                <c:rich>
                  <a:bodyPr/>
                  <a:lstStyle/>
                  <a:p>
                    <a:fld id="{3BCFB217-B9D9-4303-BAF9-C3ACC53BAF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3-9A06-47C4-8258-A4F779D138F9}"/>
                </c:ext>
              </c:extLst>
            </c:dLbl>
            <c:dLbl>
              <c:idx val="1011"/>
              <c:tx>
                <c:rich>
                  <a:bodyPr/>
                  <a:lstStyle/>
                  <a:p>
                    <a:fld id="{D13EFD52-D979-4D2D-937B-82357003E3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4-9A06-47C4-8258-A4F779D138F9}"/>
                </c:ext>
              </c:extLst>
            </c:dLbl>
            <c:dLbl>
              <c:idx val="1012"/>
              <c:tx>
                <c:rich>
                  <a:bodyPr/>
                  <a:lstStyle/>
                  <a:p>
                    <a:fld id="{CA6F9C48-5993-4D42-9161-F9E62A3D84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5-9A06-47C4-8258-A4F779D138F9}"/>
                </c:ext>
              </c:extLst>
            </c:dLbl>
            <c:dLbl>
              <c:idx val="1013"/>
              <c:tx>
                <c:rich>
                  <a:bodyPr/>
                  <a:lstStyle/>
                  <a:p>
                    <a:fld id="{89645871-49DE-4826-987F-2D1385162A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6-9A06-47C4-8258-A4F779D138F9}"/>
                </c:ext>
              </c:extLst>
            </c:dLbl>
            <c:dLbl>
              <c:idx val="1014"/>
              <c:tx>
                <c:rich>
                  <a:bodyPr/>
                  <a:lstStyle/>
                  <a:p>
                    <a:fld id="{2A1F3FB8-4910-4E5E-91FF-E1BBFB1313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7-9A06-47C4-8258-A4F779D138F9}"/>
                </c:ext>
              </c:extLst>
            </c:dLbl>
            <c:dLbl>
              <c:idx val="1015"/>
              <c:tx>
                <c:rich>
                  <a:bodyPr/>
                  <a:lstStyle/>
                  <a:p>
                    <a:fld id="{F2786F67-8F6D-46B5-B8FB-8B56BA5889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8-9A06-47C4-8258-A4F779D138F9}"/>
                </c:ext>
              </c:extLst>
            </c:dLbl>
            <c:dLbl>
              <c:idx val="1016"/>
              <c:tx>
                <c:rich>
                  <a:bodyPr/>
                  <a:lstStyle/>
                  <a:p>
                    <a:fld id="{4C8D667C-9C8E-417C-A4B5-C47A3E6644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9-9A06-47C4-8258-A4F779D138F9}"/>
                </c:ext>
              </c:extLst>
            </c:dLbl>
            <c:dLbl>
              <c:idx val="1017"/>
              <c:tx>
                <c:rich>
                  <a:bodyPr/>
                  <a:lstStyle/>
                  <a:p>
                    <a:fld id="{2EEF43D2-B651-4CD9-A798-68B3FA6092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A-9A06-47C4-8258-A4F779D138F9}"/>
                </c:ext>
              </c:extLst>
            </c:dLbl>
            <c:dLbl>
              <c:idx val="1018"/>
              <c:tx>
                <c:rich>
                  <a:bodyPr/>
                  <a:lstStyle/>
                  <a:p>
                    <a:fld id="{317F4F01-A09E-4593-A99C-CC028E79D1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B-9A06-47C4-8258-A4F779D138F9}"/>
                </c:ext>
              </c:extLst>
            </c:dLbl>
            <c:dLbl>
              <c:idx val="1019"/>
              <c:tx>
                <c:rich>
                  <a:bodyPr/>
                  <a:lstStyle/>
                  <a:p>
                    <a:fld id="{556853D5-F75A-4283-BC50-8165986A89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C-9A06-47C4-8258-A4F779D138F9}"/>
                </c:ext>
              </c:extLst>
            </c:dLbl>
            <c:dLbl>
              <c:idx val="1020"/>
              <c:tx>
                <c:rich>
                  <a:bodyPr/>
                  <a:lstStyle/>
                  <a:p>
                    <a:fld id="{E0B4FC88-9EDB-4263-AD5D-A9E46B5D41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D-9A06-47C4-8258-A4F779D138F9}"/>
                </c:ext>
              </c:extLst>
            </c:dLbl>
            <c:dLbl>
              <c:idx val="1021"/>
              <c:tx>
                <c:rich>
                  <a:bodyPr/>
                  <a:lstStyle/>
                  <a:p>
                    <a:fld id="{A6304CFF-0AD0-4829-9D9E-8249B3E6A2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E-9A06-47C4-8258-A4F779D138F9}"/>
                </c:ext>
              </c:extLst>
            </c:dLbl>
            <c:dLbl>
              <c:idx val="1022"/>
              <c:tx>
                <c:rich>
                  <a:bodyPr/>
                  <a:lstStyle/>
                  <a:p>
                    <a:fld id="{4A321738-3E24-4864-94ED-ED3484F711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3FF-9A06-47C4-8258-A4F779D138F9}"/>
                </c:ext>
              </c:extLst>
            </c:dLbl>
            <c:dLbl>
              <c:idx val="1023"/>
              <c:tx>
                <c:rich>
                  <a:bodyPr/>
                  <a:lstStyle/>
                  <a:p>
                    <a:fld id="{3323DF73-F046-4A7E-87B1-7FDC1841A2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0-9A06-47C4-8258-A4F779D138F9}"/>
                </c:ext>
              </c:extLst>
            </c:dLbl>
            <c:dLbl>
              <c:idx val="1024"/>
              <c:tx>
                <c:rich>
                  <a:bodyPr/>
                  <a:lstStyle/>
                  <a:p>
                    <a:fld id="{024D13D6-36DC-4B47-8791-ABA057329A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1-9A06-47C4-8258-A4F779D138F9}"/>
                </c:ext>
              </c:extLst>
            </c:dLbl>
            <c:dLbl>
              <c:idx val="1025"/>
              <c:tx>
                <c:rich>
                  <a:bodyPr/>
                  <a:lstStyle/>
                  <a:p>
                    <a:fld id="{D2C1CA1D-B485-4C95-AB77-F8C1F23570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2-9A06-47C4-8258-A4F779D138F9}"/>
                </c:ext>
              </c:extLst>
            </c:dLbl>
            <c:dLbl>
              <c:idx val="1026"/>
              <c:tx>
                <c:rich>
                  <a:bodyPr/>
                  <a:lstStyle/>
                  <a:p>
                    <a:fld id="{AF0D3967-81B3-4A1F-9A3E-77FBB54749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3-9A06-47C4-8258-A4F779D138F9}"/>
                </c:ext>
              </c:extLst>
            </c:dLbl>
            <c:dLbl>
              <c:idx val="1027"/>
              <c:tx>
                <c:rich>
                  <a:bodyPr/>
                  <a:lstStyle/>
                  <a:p>
                    <a:fld id="{78948519-5829-44FF-90DC-FC5D38C09C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4-9A06-47C4-8258-A4F779D138F9}"/>
                </c:ext>
              </c:extLst>
            </c:dLbl>
            <c:dLbl>
              <c:idx val="1028"/>
              <c:tx>
                <c:rich>
                  <a:bodyPr/>
                  <a:lstStyle/>
                  <a:p>
                    <a:fld id="{756BAABF-A27B-48D4-9DFB-17BA01801B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5-9A06-47C4-8258-A4F779D138F9}"/>
                </c:ext>
              </c:extLst>
            </c:dLbl>
            <c:dLbl>
              <c:idx val="1029"/>
              <c:tx>
                <c:rich>
                  <a:bodyPr/>
                  <a:lstStyle/>
                  <a:p>
                    <a:fld id="{C80E4B8C-A486-431C-9E95-191CACC0D2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6-9A06-47C4-8258-A4F779D138F9}"/>
                </c:ext>
              </c:extLst>
            </c:dLbl>
            <c:dLbl>
              <c:idx val="1030"/>
              <c:tx>
                <c:rich>
                  <a:bodyPr/>
                  <a:lstStyle/>
                  <a:p>
                    <a:fld id="{320E746E-9F31-43D0-854B-70DFFA183A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7-9A06-47C4-8258-A4F779D138F9}"/>
                </c:ext>
              </c:extLst>
            </c:dLbl>
            <c:dLbl>
              <c:idx val="1031"/>
              <c:tx>
                <c:rich>
                  <a:bodyPr/>
                  <a:lstStyle/>
                  <a:p>
                    <a:fld id="{F406A94F-DD1A-4A72-B10E-E24365B100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8-9A06-47C4-8258-A4F779D138F9}"/>
                </c:ext>
              </c:extLst>
            </c:dLbl>
            <c:dLbl>
              <c:idx val="1032"/>
              <c:tx>
                <c:rich>
                  <a:bodyPr/>
                  <a:lstStyle/>
                  <a:p>
                    <a:fld id="{22C3E8BE-9A65-460C-88A2-01CB2C3BD8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9-9A06-47C4-8258-A4F779D138F9}"/>
                </c:ext>
              </c:extLst>
            </c:dLbl>
            <c:dLbl>
              <c:idx val="1033"/>
              <c:tx>
                <c:rich>
                  <a:bodyPr/>
                  <a:lstStyle/>
                  <a:p>
                    <a:fld id="{C72219A2-1F7E-467C-BD2C-4F8C000821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A-9A06-47C4-8258-A4F779D138F9}"/>
                </c:ext>
              </c:extLst>
            </c:dLbl>
            <c:dLbl>
              <c:idx val="1034"/>
              <c:tx>
                <c:rich>
                  <a:bodyPr/>
                  <a:lstStyle/>
                  <a:p>
                    <a:fld id="{83807549-DFFF-4745-9D8D-E5138E5FEA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B-9A06-47C4-8258-A4F779D138F9}"/>
                </c:ext>
              </c:extLst>
            </c:dLbl>
            <c:dLbl>
              <c:idx val="1035"/>
              <c:tx>
                <c:rich>
                  <a:bodyPr/>
                  <a:lstStyle/>
                  <a:p>
                    <a:fld id="{2F0AD25C-555F-4D95-8B11-BCEDC01328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C-9A06-47C4-8258-A4F779D138F9}"/>
                </c:ext>
              </c:extLst>
            </c:dLbl>
            <c:dLbl>
              <c:idx val="1036"/>
              <c:tx>
                <c:rich>
                  <a:bodyPr/>
                  <a:lstStyle/>
                  <a:p>
                    <a:fld id="{BB206EAE-BA71-4934-B319-502DC02E03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D-9A06-47C4-8258-A4F779D138F9}"/>
                </c:ext>
              </c:extLst>
            </c:dLbl>
            <c:dLbl>
              <c:idx val="1037"/>
              <c:tx>
                <c:rich>
                  <a:bodyPr/>
                  <a:lstStyle/>
                  <a:p>
                    <a:fld id="{E276CD77-1197-44EB-A215-4433F6D082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E-9A06-47C4-8258-A4F779D138F9}"/>
                </c:ext>
              </c:extLst>
            </c:dLbl>
            <c:dLbl>
              <c:idx val="1038"/>
              <c:tx>
                <c:rich>
                  <a:bodyPr/>
                  <a:lstStyle/>
                  <a:p>
                    <a:fld id="{7E9C4E60-EBB5-4A81-9F16-2AF2CA4A1C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0F-9A06-47C4-8258-A4F779D138F9}"/>
                </c:ext>
              </c:extLst>
            </c:dLbl>
            <c:dLbl>
              <c:idx val="1039"/>
              <c:tx>
                <c:rich>
                  <a:bodyPr/>
                  <a:lstStyle/>
                  <a:p>
                    <a:fld id="{F5AD6D88-6863-4A98-8D4B-68938602E4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0-9A06-47C4-8258-A4F779D138F9}"/>
                </c:ext>
              </c:extLst>
            </c:dLbl>
            <c:dLbl>
              <c:idx val="1040"/>
              <c:tx>
                <c:rich>
                  <a:bodyPr/>
                  <a:lstStyle/>
                  <a:p>
                    <a:fld id="{9EE26474-0431-4356-B4BB-59627AC342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1-9A06-47C4-8258-A4F779D138F9}"/>
                </c:ext>
              </c:extLst>
            </c:dLbl>
            <c:dLbl>
              <c:idx val="1041"/>
              <c:tx>
                <c:rich>
                  <a:bodyPr/>
                  <a:lstStyle/>
                  <a:p>
                    <a:fld id="{3FD99642-FDCE-45DD-A9E0-0A874BC963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2-9A06-47C4-8258-A4F779D138F9}"/>
                </c:ext>
              </c:extLst>
            </c:dLbl>
            <c:dLbl>
              <c:idx val="1042"/>
              <c:tx>
                <c:rich>
                  <a:bodyPr/>
                  <a:lstStyle/>
                  <a:p>
                    <a:fld id="{F4DCDEAF-6D69-44A3-981C-4A35790464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3-9A06-47C4-8258-A4F779D138F9}"/>
                </c:ext>
              </c:extLst>
            </c:dLbl>
            <c:dLbl>
              <c:idx val="1043"/>
              <c:tx>
                <c:rich>
                  <a:bodyPr/>
                  <a:lstStyle/>
                  <a:p>
                    <a:fld id="{AB746ACB-71DE-4DCD-A088-17A77D8C7C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4-9A06-47C4-8258-A4F779D138F9}"/>
                </c:ext>
              </c:extLst>
            </c:dLbl>
            <c:dLbl>
              <c:idx val="1044"/>
              <c:tx>
                <c:rich>
                  <a:bodyPr/>
                  <a:lstStyle/>
                  <a:p>
                    <a:fld id="{DA6E5698-F005-4654-98E7-9253F276BB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5-9A06-47C4-8258-A4F779D138F9}"/>
                </c:ext>
              </c:extLst>
            </c:dLbl>
            <c:dLbl>
              <c:idx val="1045"/>
              <c:tx>
                <c:rich>
                  <a:bodyPr/>
                  <a:lstStyle/>
                  <a:p>
                    <a:fld id="{99099805-7CEC-4138-99A2-48A617B896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6-9A06-47C4-8258-A4F779D138F9}"/>
                </c:ext>
              </c:extLst>
            </c:dLbl>
            <c:dLbl>
              <c:idx val="1046"/>
              <c:tx>
                <c:rich>
                  <a:bodyPr/>
                  <a:lstStyle/>
                  <a:p>
                    <a:fld id="{E110A3C1-3FC1-463E-AB67-F3E8447439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7-9A06-47C4-8258-A4F779D138F9}"/>
                </c:ext>
              </c:extLst>
            </c:dLbl>
            <c:dLbl>
              <c:idx val="1047"/>
              <c:tx>
                <c:rich>
                  <a:bodyPr/>
                  <a:lstStyle/>
                  <a:p>
                    <a:fld id="{5E447970-BDDC-4953-8CB1-F50D866F83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8-9A06-47C4-8258-A4F779D138F9}"/>
                </c:ext>
              </c:extLst>
            </c:dLbl>
            <c:dLbl>
              <c:idx val="1048"/>
              <c:tx>
                <c:rich>
                  <a:bodyPr/>
                  <a:lstStyle/>
                  <a:p>
                    <a:fld id="{94932838-4C24-40CA-A977-A3B8353A2C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9-9A06-47C4-8258-A4F779D138F9}"/>
                </c:ext>
              </c:extLst>
            </c:dLbl>
            <c:dLbl>
              <c:idx val="1049"/>
              <c:tx>
                <c:rich>
                  <a:bodyPr/>
                  <a:lstStyle/>
                  <a:p>
                    <a:fld id="{AFE690CF-B268-4401-BA22-3895463421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A-9A06-47C4-8258-A4F779D138F9}"/>
                </c:ext>
              </c:extLst>
            </c:dLbl>
            <c:dLbl>
              <c:idx val="1050"/>
              <c:tx>
                <c:rich>
                  <a:bodyPr/>
                  <a:lstStyle/>
                  <a:p>
                    <a:fld id="{13DDF2FE-B896-418E-8FCE-41023A43F0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B-9A06-47C4-8258-A4F779D138F9}"/>
                </c:ext>
              </c:extLst>
            </c:dLbl>
            <c:dLbl>
              <c:idx val="1051"/>
              <c:tx>
                <c:rich>
                  <a:bodyPr/>
                  <a:lstStyle/>
                  <a:p>
                    <a:fld id="{CD5D1EB1-A02D-4E38-A251-F7119469E1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C-9A06-47C4-8258-A4F779D138F9}"/>
                </c:ext>
              </c:extLst>
            </c:dLbl>
            <c:dLbl>
              <c:idx val="1052"/>
              <c:tx>
                <c:rich>
                  <a:bodyPr/>
                  <a:lstStyle/>
                  <a:p>
                    <a:fld id="{0D29DECE-2405-4B0A-88BF-BE94BFFD15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D-9A06-47C4-8258-A4F779D138F9}"/>
                </c:ext>
              </c:extLst>
            </c:dLbl>
            <c:dLbl>
              <c:idx val="1053"/>
              <c:tx>
                <c:rich>
                  <a:bodyPr/>
                  <a:lstStyle/>
                  <a:p>
                    <a:fld id="{DF626208-4E8E-4894-BE52-E296F603B6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E-9A06-47C4-8258-A4F779D138F9}"/>
                </c:ext>
              </c:extLst>
            </c:dLbl>
            <c:dLbl>
              <c:idx val="1054"/>
              <c:tx>
                <c:rich>
                  <a:bodyPr/>
                  <a:lstStyle/>
                  <a:p>
                    <a:fld id="{BDA4285F-8859-46CC-AE0A-544A23583D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1F-9A06-47C4-8258-A4F779D138F9}"/>
                </c:ext>
              </c:extLst>
            </c:dLbl>
            <c:dLbl>
              <c:idx val="1055"/>
              <c:tx>
                <c:rich>
                  <a:bodyPr/>
                  <a:lstStyle/>
                  <a:p>
                    <a:fld id="{9D6320A0-F90C-41F4-988D-C45B6B6A89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0-9A06-47C4-8258-A4F779D138F9}"/>
                </c:ext>
              </c:extLst>
            </c:dLbl>
            <c:dLbl>
              <c:idx val="1056"/>
              <c:tx>
                <c:rich>
                  <a:bodyPr/>
                  <a:lstStyle/>
                  <a:p>
                    <a:fld id="{E662E614-4375-4C9A-AFEF-09E0F4FBF0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1-9A06-47C4-8258-A4F779D138F9}"/>
                </c:ext>
              </c:extLst>
            </c:dLbl>
            <c:dLbl>
              <c:idx val="1057"/>
              <c:tx>
                <c:rich>
                  <a:bodyPr/>
                  <a:lstStyle/>
                  <a:p>
                    <a:fld id="{BF813D1A-7C5A-4488-9496-C3EE978735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2-9A06-47C4-8258-A4F779D138F9}"/>
                </c:ext>
              </c:extLst>
            </c:dLbl>
            <c:dLbl>
              <c:idx val="1058"/>
              <c:tx>
                <c:rich>
                  <a:bodyPr/>
                  <a:lstStyle/>
                  <a:p>
                    <a:fld id="{158A0A2F-514A-486A-8F53-CA67E229F8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3-9A06-47C4-8258-A4F779D138F9}"/>
                </c:ext>
              </c:extLst>
            </c:dLbl>
            <c:dLbl>
              <c:idx val="1059"/>
              <c:tx>
                <c:rich>
                  <a:bodyPr/>
                  <a:lstStyle/>
                  <a:p>
                    <a:fld id="{74C0A230-24F0-4449-B6E9-F14DF0C7A1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4-9A06-47C4-8258-A4F779D138F9}"/>
                </c:ext>
              </c:extLst>
            </c:dLbl>
            <c:dLbl>
              <c:idx val="1060"/>
              <c:tx>
                <c:rich>
                  <a:bodyPr/>
                  <a:lstStyle/>
                  <a:p>
                    <a:fld id="{35236737-F3B9-4E8D-B37D-4639F13F95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5-9A06-47C4-8258-A4F779D138F9}"/>
                </c:ext>
              </c:extLst>
            </c:dLbl>
            <c:dLbl>
              <c:idx val="1061"/>
              <c:tx>
                <c:rich>
                  <a:bodyPr/>
                  <a:lstStyle/>
                  <a:p>
                    <a:fld id="{8FE2DD4D-A782-401B-AC64-2EE0E77C38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6-9A06-47C4-8258-A4F779D138F9}"/>
                </c:ext>
              </c:extLst>
            </c:dLbl>
            <c:dLbl>
              <c:idx val="1062"/>
              <c:tx>
                <c:rich>
                  <a:bodyPr/>
                  <a:lstStyle/>
                  <a:p>
                    <a:fld id="{D3E315B0-8C42-4241-A536-FF9FEECE8E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7-9A06-47C4-8258-A4F779D138F9}"/>
                </c:ext>
              </c:extLst>
            </c:dLbl>
            <c:dLbl>
              <c:idx val="1063"/>
              <c:tx>
                <c:rich>
                  <a:bodyPr/>
                  <a:lstStyle/>
                  <a:p>
                    <a:fld id="{10E9742E-00A0-4F9C-A3A8-4701B2D127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8-9A06-47C4-8258-A4F779D138F9}"/>
                </c:ext>
              </c:extLst>
            </c:dLbl>
            <c:dLbl>
              <c:idx val="1064"/>
              <c:tx>
                <c:rich>
                  <a:bodyPr/>
                  <a:lstStyle/>
                  <a:p>
                    <a:fld id="{696AE3D8-0EA9-4837-A58B-C557653AD5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9-9A06-47C4-8258-A4F779D138F9}"/>
                </c:ext>
              </c:extLst>
            </c:dLbl>
            <c:dLbl>
              <c:idx val="1065"/>
              <c:tx>
                <c:rich>
                  <a:bodyPr/>
                  <a:lstStyle/>
                  <a:p>
                    <a:fld id="{104D5F3D-CE12-4C90-A180-7A3038123E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A-9A06-47C4-8258-A4F779D138F9}"/>
                </c:ext>
              </c:extLst>
            </c:dLbl>
            <c:dLbl>
              <c:idx val="1066"/>
              <c:tx>
                <c:rich>
                  <a:bodyPr/>
                  <a:lstStyle/>
                  <a:p>
                    <a:fld id="{ADA6A90F-39F6-46C8-847E-6A182BF9C5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B-9A06-47C4-8258-A4F779D138F9}"/>
                </c:ext>
              </c:extLst>
            </c:dLbl>
            <c:dLbl>
              <c:idx val="1067"/>
              <c:tx>
                <c:rich>
                  <a:bodyPr/>
                  <a:lstStyle/>
                  <a:p>
                    <a:fld id="{86D9FD69-4A50-4924-8B41-33FDEA66F8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C-9A06-47C4-8258-A4F779D138F9}"/>
                </c:ext>
              </c:extLst>
            </c:dLbl>
            <c:dLbl>
              <c:idx val="1068"/>
              <c:tx>
                <c:rich>
                  <a:bodyPr/>
                  <a:lstStyle/>
                  <a:p>
                    <a:fld id="{AE551DE7-8D15-44BB-A599-D32D533FAA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D-9A06-47C4-8258-A4F779D138F9}"/>
                </c:ext>
              </c:extLst>
            </c:dLbl>
            <c:dLbl>
              <c:idx val="1069"/>
              <c:tx>
                <c:rich>
                  <a:bodyPr/>
                  <a:lstStyle/>
                  <a:p>
                    <a:fld id="{3BA415F5-F3F2-44FE-89CE-69EB811C29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E-9A06-47C4-8258-A4F779D138F9}"/>
                </c:ext>
              </c:extLst>
            </c:dLbl>
            <c:dLbl>
              <c:idx val="1070"/>
              <c:tx>
                <c:rich>
                  <a:bodyPr/>
                  <a:lstStyle/>
                  <a:p>
                    <a:fld id="{C71E6C41-A768-4B72-A939-973A6EE9CB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2F-9A06-47C4-8258-A4F779D138F9}"/>
                </c:ext>
              </c:extLst>
            </c:dLbl>
            <c:dLbl>
              <c:idx val="1071"/>
              <c:tx>
                <c:rich>
                  <a:bodyPr/>
                  <a:lstStyle/>
                  <a:p>
                    <a:fld id="{93FBADBC-CD6E-4071-9201-305BAFE9D9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0-9A06-47C4-8258-A4F779D138F9}"/>
                </c:ext>
              </c:extLst>
            </c:dLbl>
            <c:dLbl>
              <c:idx val="1072"/>
              <c:tx>
                <c:rich>
                  <a:bodyPr/>
                  <a:lstStyle/>
                  <a:p>
                    <a:fld id="{70055B18-37D4-406B-9CE8-E71743449B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1-9A06-47C4-8258-A4F779D138F9}"/>
                </c:ext>
              </c:extLst>
            </c:dLbl>
            <c:dLbl>
              <c:idx val="1073"/>
              <c:tx>
                <c:rich>
                  <a:bodyPr/>
                  <a:lstStyle/>
                  <a:p>
                    <a:fld id="{09BC3DAA-243F-4DBC-BC9D-8E422037C9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2-9A06-47C4-8258-A4F779D138F9}"/>
                </c:ext>
              </c:extLst>
            </c:dLbl>
            <c:dLbl>
              <c:idx val="1074"/>
              <c:tx>
                <c:rich>
                  <a:bodyPr/>
                  <a:lstStyle/>
                  <a:p>
                    <a:fld id="{5979EA20-F7C8-4876-80D5-C77F7C6240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3-9A06-47C4-8258-A4F779D138F9}"/>
                </c:ext>
              </c:extLst>
            </c:dLbl>
            <c:dLbl>
              <c:idx val="1075"/>
              <c:tx>
                <c:rich>
                  <a:bodyPr/>
                  <a:lstStyle/>
                  <a:p>
                    <a:fld id="{C344FFFE-5188-4556-844F-FDDBE87B70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4-9A06-47C4-8258-A4F779D138F9}"/>
                </c:ext>
              </c:extLst>
            </c:dLbl>
            <c:dLbl>
              <c:idx val="1076"/>
              <c:tx>
                <c:rich>
                  <a:bodyPr/>
                  <a:lstStyle/>
                  <a:p>
                    <a:fld id="{E42EE1FA-207E-4B65-887F-BB5E7F1EE5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5-9A06-47C4-8258-A4F779D138F9}"/>
                </c:ext>
              </c:extLst>
            </c:dLbl>
            <c:dLbl>
              <c:idx val="1077"/>
              <c:tx>
                <c:rich>
                  <a:bodyPr/>
                  <a:lstStyle/>
                  <a:p>
                    <a:fld id="{ECB8A672-793D-49B3-87DF-5715008E7C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6-9A06-47C4-8258-A4F779D138F9}"/>
                </c:ext>
              </c:extLst>
            </c:dLbl>
            <c:dLbl>
              <c:idx val="1078"/>
              <c:tx>
                <c:rich>
                  <a:bodyPr/>
                  <a:lstStyle/>
                  <a:p>
                    <a:fld id="{483D7A5A-C350-42C1-BCA8-F7E2626CAF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7-9A06-47C4-8258-A4F779D138F9}"/>
                </c:ext>
              </c:extLst>
            </c:dLbl>
            <c:dLbl>
              <c:idx val="1079"/>
              <c:tx>
                <c:rich>
                  <a:bodyPr/>
                  <a:lstStyle/>
                  <a:p>
                    <a:fld id="{18B74F27-746C-4957-9CFC-95E34CB496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8-9A06-47C4-8258-A4F779D138F9}"/>
                </c:ext>
              </c:extLst>
            </c:dLbl>
            <c:dLbl>
              <c:idx val="1080"/>
              <c:tx>
                <c:rich>
                  <a:bodyPr/>
                  <a:lstStyle/>
                  <a:p>
                    <a:fld id="{F4F6A184-D7D8-45EE-A0D4-89D08E403C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9-9A06-47C4-8258-A4F779D138F9}"/>
                </c:ext>
              </c:extLst>
            </c:dLbl>
            <c:dLbl>
              <c:idx val="1081"/>
              <c:tx>
                <c:rich>
                  <a:bodyPr/>
                  <a:lstStyle/>
                  <a:p>
                    <a:fld id="{98D3AA21-814F-4E28-91A7-247FB7B697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A-9A06-47C4-8258-A4F779D138F9}"/>
                </c:ext>
              </c:extLst>
            </c:dLbl>
            <c:dLbl>
              <c:idx val="1082"/>
              <c:tx>
                <c:rich>
                  <a:bodyPr/>
                  <a:lstStyle/>
                  <a:p>
                    <a:fld id="{221C3A3D-7148-4BF9-81EE-F4F7440DC0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B-9A06-47C4-8258-A4F779D138F9}"/>
                </c:ext>
              </c:extLst>
            </c:dLbl>
            <c:dLbl>
              <c:idx val="1083"/>
              <c:tx>
                <c:rich>
                  <a:bodyPr/>
                  <a:lstStyle/>
                  <a:p>
                    <a:fld id="{EF0A63BA-9D49-49FA-8412-BA8B732324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C-9A06-47C4-8258-A4F779D138F9}"/>
                </c:ext>
              </c:extLst>
            </c:dLbl>
            <c:dLbl>
              <c:idx val="1084"/>
              <c:tx>
                <c:rich>
                  <a:bodyPr/>
                  <a:lstStyle/>
                  <a:p>
                    <a:fld id="{F81ED521-0C87-4E76-AA20-C87441730A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D-9A06-47C4-8258-A4F779D138F9}"/>
                </c:ext>
              </c:extLst>
            </c:dLbl>
            <c:dLbl>
              <c:idx val="1085"/>
              <c:tx>
                <c:rich>
                  <a:bodyPr/>
                  <a:lstStyle/>
                  <a:p>
                    <a:fld id="{09D6B8B5-D735-4ED9-BC09-1EAC5FF1BC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E-9A06-47C4-8258-A4F779D138F9}"/>
                </c:ext>
              </c:extLst>
            </c:dLbl>
            <c:dLbl>
              <c:idx val="1086"/>
              <c:tx>
                <c:rich>
                  <a:bodyPr/>
                  <a:lstStyle/>
                  <a:p>
                    <a:fld id="{A3EE0A2E-B91A-40F4-A5DA-CD4A1AF5F4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3F-9A06-47C4-8258-A4F779D138F9}"/>
                </c:ext>
              </c:extLst>
            </c:dLbl>
            <c:dLbl>
              <c:idx val="1087"/>
              <c:tx>
                <c:rich>
                  <a:bodyPr/>
                  <a:lstStyle/>
                  <a:p>
                    <a:fld id="{A895F667-3699-4CA1-976D-CFBABD4615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0-9A06-47C4-8258-A4F779D138F9}"/>
                </c:ext>
              </c:extLst>
            </c:dLbl>
            <c:dLbl>
              <c:idx val="1088"/>
              <c:tx>
                <c:rich>
                  <a:bodyPr/>
                  <a:lstStyle/>
                  <a:p>
                    <a:fld id="{F3637305-69E1-4D7D-B283-8292A26999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1-9A06-47C4-8258-A4F779D138F9}"/>
                </c:ext>
              </c:extLst>
            </c:dLbl>
            <c:dLbl>
              <c:idx val="1089"/>
              <c:tx>
                <c:rich>
                  <a:bodyPr/>
                  <a:lstStyle/>
                  <a:p>
                    <a:fld id="{45D77B95-77F8-4A84-AAD2-219D31F88F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2-9A06-47C4-8258-A4F779D138F9}"/>
                </c:ext>
              </c:extLst>
            </c:dLbl>
            <c:dLbl>
              <c:idx val="1090"/>
              <c:tx>
                <c:rich>
                  <a:bodyPr/>
                  <a:lstStyle/>
                  <a:p>
                    <a:fld id="{F291C0A4-2D4B-40B8-A227-5BF9527D69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3-9A06-47C4-8258-A4F779D138F9}"/>
                </c:ext>
              </c:extLst>
            </c:dLbl>
            <c:dLbl>
              <c:idx val="1091"/>
              <c:tx>
                <c:rich>
                  <a:bodyPr/>
                  <a:lstStyle/>
                  <a:p>
                    <a:fld id="{83F37DB5-0D81-4A1F-86B2-922AFC5380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4-9A06-47C4-8258-A4F779D138F9}"/>
                </c:ext>
              </c:extLst>
            </c:dLbl>
            <c:dLbl>
              <c:idx val="1092"/>
              <c:tx>
                <c:rich>
                  <a:bodyPr/>
                  <a:lstStyle/>
                  <a:p>
                    <a:fld id="{D1ECDD3C-01E4-4B80-9187-D55FEF59C1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5-9A06-47C4-8258-A4F779D138F9}"/>
                </c:ext>
              </c:extLst>
            </c:dLbl>
            <c:dLbl>
              <c:idx val="1093"/>
              <c:tx>
                <c:rich>
                  <a:bodyPr/>
                  <a:lstStyle/>
                  <a:p>
                    <a:fld id="{F69B4A7D-3321-4C5D-8B52-938E3BCAEB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6-9A06-47C4-8258-A4F779D138F9}"/>
                </c:ext>
              </c:extLst>
            </c:dLbl>
            <c:dLbl>
              <c:idx val="1094"/>
              <c:tx>
                <c:rich>
                  <a:bodyPr/>
                  <a:lstStyle/>
                  <a:p>
                    <a:fld id="{375CC9F7-8D2A-451E-803B-CA399BF50A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7-9A06-47C4-8258-A4F779D138F9}"/>
                </c:ext>
              </c:extLst>
            </c:dLbl>
            <c:dLbl>
              <c:idx val="1095"/>
              <c:tx>
                <c:rich>
                  <a:bodyPr/>
                  <a:lstStyle/>
                  <a:p>
                    <a:fld id="{82827F12-8498-4501-9A92-6B617E9037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8-9A06-47C4-8258-A4F779D138F9}"/>
                </c:ext>
              </c:extLst>
            </c:dLbl>
            <c:dLbl>
              <c:idx val="1096"/>
              <c:tx>
                <c:rich>
                  <a:bodyPr/>
                  <a:lstStyle/>
                  <a:p>
                    <a:fld id="{8821E53A-20F0-438E-8E7E-18D2EB3A94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9-9A06-47C4-8258-A4F779D138F9}"/>
                </c:ext>
              </c:extLst>
            </c:dLbl>
            <c:dLbl>
              <c:idx val="1097"/>
              <c:tx>
                <c:rich>
                  <a:bodyPr/>
                  <a:lstStyle/>
                  <a:p>
                    <a:fld id="{1D4554BF-BC81-4B17-BA72-733A3789E3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A-9A06-47C4-8258-A4F779D138F9}"/>
                </c:ext>
              </c:extLst>
            </c:dLbl>
            <c:dLbl>
              <c:idx val="1098"/>
              <c:tx>
                <c:rich>
                  <a:bodyPr/>
                  <a:lstStyle/>
                  <a:p>
                    <a:fld id="{E52A573B-1DD1-40B6-A4A1-FCE94C94E5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B-9A06-47C4-8258-A4F779D138F9}"/>
                </c:ext>
              </c:extLst>
            </c:dLbl>
            <c:dLbl>
              <c:idx val="1099"/>
              <c:tx>
                <c:rich>
                  <a:bodyPr/>
                  <a:lstStyle/>
                  <a:p>
                    <a:fld id="{6BC782CA-9194-4E27-86E8-257EB6D717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C-9A06-47C4-8258-A4F779D138F9}"/>
                </c:ext>
              </c:extLst>
            </c:dLbl>
            <c:dLbl>
              <c:idx val="1100"/>
              <c:tx>
                <c:rich>
                  <a:bodyPr/>
                  <a:lstStyle/>
                  <a:p>
                    <a:fld id="{83BA5F10-244E-4B68-830E-09B8D3B2D5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D-9A06-47C4-8258-A4F779D138F9}"/>
                </c:ext>
              </c:extLst>
            </c:dLbl>
            <c:dLbl>
              <c:idx val="1101"/>
              <c:tx>
                <c:rich>
                  <a:bodyPr/>
                  <a:lstStyle/>
                  <a:p>
                    <a:fld id="{C61AC564-914B-4391-A22F-8F1E03A894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E-9A06-47C4-8258-A4F779D138F9}"/>
                </c:ext>
              </c:extLst>
            </c:dLbl>
            <c:dLbl>
              <c:idx val="1102"/>
              <c:tx>
                <c:rich>
                  <a:bodyPr/>
                  <a:lstStyle/>
                  <a:p>
                    <a:fld id="{FF32FCF3-F374-4D8C-8DEF-D647516573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4F-9A06-47C4-8258-A4F779D138F9}"/>
                </c:ext>
              </c:extLst>
            </c:dLbl>
            <c:dLbl>
              <c:idx val="1103"/>
              <c:tx>
                <c:rich>
                  <a:bodyPr/>
                  <a:lstStyle/>
                  <a:p>
                    <a:fld id="{2C059792-D802-4E70-82D8-C3A673D271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0-9A06-47C4-8258-A4F779D138F9}"/>
                </c:ext>
              </c:extLst>
            </c:dLbl>
            <c:dLbl>
              <c:idx val="1104"/>
              <c:tx>
                <c:rich>
                  <a:bodyPr/>
                  <a:lstStyle/>
                  <a:p>
                    <a:fld id="{757DE7D7-013A-4D51-9D08-1173B0E56C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1-9A06-47C4-8258-A4F779D138F9}"/>
                </c:ext>
              </c:extLst>
            </c:dLbl>
            <c:dLbl>
              <c:idx val="1105"/>
              <c:tx>
                <c:rich>
                  <a:bodyPr/>
                  <a:lstStyle/>
                  <a:p>
                    <a:fld id="{BC255384-73FC-47AF-9FC9-DF473A067B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2-9A06-47C4-8258-A4F779D138F9}"/>
                </c:ext>
              </c:extLst>
            </c:dLbl>
            <c:dLbl>
              <c:idx val="1106"/>
              <c:tx>
                <c:rich>
                  <a:bodyPr/>
                  <a:lstStyle/>
                  <a:p>
                    <a:fld id="{B23E8148-8CED-4CF4-9C35-B2D58466EC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3-9A06-47C4-8258-A4F779D138F9}"/>
                </c:ext>
              </c:extLst>
            </c:dLbl>
            <c:dLbl>
              <c:idx val="1107"/>
              <c:tx>
                <c:rich>
                  <a:bodyPr/>
                  <a:lstStyle/>
                  <a:p>
                    <a:fld id="{247394F5-F6F1-4D7F-A1CF-DBF8BFF012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4-9A06-47C4-8258-A4F779D138F9}"/>
                </c:ext>
              </c:extLst>
            </c:dLbl>
            <c:dLbl>
              <c:idx val="1108"/>
              <c:tx>
                <c:rich>
                  <a:bodyPr/>
                  <a:lstStyle/>
                  <a:p>
                    <a:fld id="{3B2991BE-77A7-4F79-87DD-A538D9D3D1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5-9A06-47C4-8258-A4F779D138F9}"/>
                </c:ext>
              </c:extLst>
            </c:dLbl>
            <c:dLbl>
              <c:idx val="1109"/>
              <c:tx>
                <c:rich>
                  <a:bodyPr/>
                  <a:lstStyle/>
                  <a:p>
                    <a:fld id="{0C1C4B7D-1843-4878-B993-7591892B13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6-9A06-47C4-8258-A4F779D138F9}"/>
                </c:ext>
              </c:extLst>
            </c:dLbl>
            <c:dLbl>
              <c:idx val="1110"/>
              <c:tx>
                <c:rich>
                  <a:bodyPr/>
                  <a:lstStyle/>
                  <a:p>
                    <a:fld id="{15DF6E71-5801-41E6-8E44-DF7E1FEAC5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7-9A06-47C4-8258-A4F779D138F9}"/>
                </c:ext>
              </c:extLst>
            </c:dLbl>
            <c:dLbl>
              <c:idx val="1111"/>
              <c:tx>
                <c:rich>
                  <a:bodyPr/>
                  <a:lstStyle/>
                  <a:p>
                    <a:fld id="{4FE89400-B4BE-4057-8518-A6055DB039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8-9A06-47C4-8258-A4F779D138F9}"/>
                </c:ext>
              </c:extLst>
            </c:dLbl>
            <c:dLbl>
              <c:idx val="1112"/>
              <c:tx>
                <c:rich>
                  <a:bodyPr/>
                  <a:lstStyle/>
                  <a:p>
                    <a:fld id="{61DD5188-4502-4550-9434-C2D5E02236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9-9A06-47C4-8258-A4F779D138F9}"/>
                </c:ext>
              </c:extLst>
            </c:dLbl>
            <c:dLbl>
              <c:idx val="1113"/>
              <c:tx>
                <c:rich>
                  <a:bodyPr/>
                  <a:lstStyle/>
                  <a:p>
                    <a:fld id="{FB3E6B2B-EADE-46C5-A6B1-8C2614BB1D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A-9A06-47C4-8258-A4F779D138F9}"/>
                </c:ext>
              </c:extLst>
            </c:dLbl>
            <c:dLbl>
              <c:idx val="1114"/>
              <c:tx>
                <c:rich>
                  <a:bodyPr/>
                  <a:lstStyle/>
                  <a:p>
                    <a:fld id="{3DC53438-1C02-4C97-8BDB-8330BBAB59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B-9A06-47C4-8258-A4F779D138F9}"/>
                </c:ext>
              </c:extLst>
            </c:dLbl>
            <c:dLbl>
              <c:idx val="1115"/>
              <c:tx>
                <c:rich>
                  <a:bodyPr/>
                  <a:lstStyle/>
                  <a:p>
                    <a:fld id="{DE611616-F4AD-48E8-8740-E25FE257F2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C-9A06-47C4-8258-A4F779D138F9}"/>
                </c:ext>
              </c:extLst>
            </c:dLbl>
            <c:dLbl>
              <c:idx val="1116"/>
              <c:tx>
                <c:rich>
                  <a:bodyPr/>
                  <a:lstStyle/>
                  <a:p>
                    <a:fld id="{6674A7F5-6F46-4606-BB33-B7F2F82D14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D-9A06-47C4-8258-A4F779D138F9}"/>
                </c:ext>
              </c:extLst>
            </c:dLbl>
            <c:dLbl>
              <c:idx val="1117"/>
              <c:tx>
                <c:rich>
                  <a:bodyPr/>
                  <a:lstStyle/>
                  <a:p>
                    <a:fld id="{0323D5FC-13D9-4ED5-86D5-26A877AD78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E-9A06-47C4-8258-A4F779D138F9}"/>
                </c:ext>
              </c:extLst>
            </c:dLbl>
            <c:dLbl>
              <c:idx val="1118"/>
              <c:tx>
                <c:rich>
                  <a:bodyPr/>
                  <a:lstStyle/>
                  <a:p>
                    <a:fld id="{6AF5EF67-54AE-4DFF-98C5-E8BB6EA284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5F-9A06-47C4-8258-A4F779D138F9}"/>
                </c:ext>
              </c:extLst>
            </c:dLbl>
            <c:dLbl>
              <c:idx val="1119"/>
              <c:tx>
                <c:rich>
                  <a:bodyPr/>
                  <a:lstStyle/>
                  <a:p>
                    <a:fld id="{2B7F2221-F28B-4C08-89A0-1902982BB1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0-9A06-47C4-8258-A4F779D138F9}"/>
                </c:ext>
              </c:extLst>
            </c:dLbl>
            <c:dLbl>
              <c:idx val="1120"/>
              <c:tx>
                <c:rich>
                  <a:bodyPr/>
                  <a:lstStyle/>
                  <a:p>
                    <a:fld id="{A4A57551-E423-4187-B17D-9689A0C3B5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1-9A06-47C4-8258-A4F779D138F9}"/>
                </c:ext>
              </c:extLst>
            </c:dLbl>
            <c:dLbl>
              <c:idx val="1121"/>
              <c:tx>
                <c:rich>
                  <a:bodyPr/>
                  <a:lstStyle/>
                  <a:p>
                    <a:fld id="{11752A4F-0AC5-4D17-99B5-70AA158EED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2-9A06-47C4-8258-A4F779D138F9}"/>
                </c:ext>
              </c:extLst>
            </c:dLbl>
            <c:dLbl>
              <c:idx val="1122"/>
              <c:tx>
                <c:rich>
                  <a:bodyPr/>
                  <a:lstStyle/>
                  <a:p>
                    <a:fld id="{611C8957-E957-4F4E-835F-AE2B44E47C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3-9A06-47C4-8258-A4F779D138F9}"/>
                </c:ext>
              </c:extLst>
            </c:dLbl>
            <c:dLbl>
              <c:idx val="1123"/>
              <c:tx>
                <c:rich>
                  <a:bodyPr/>
                  <a:lstStyle/>
                  <a:p>
                    <a:fld id="{C3AE350E-FEF5-4C02-B990-B44EB35795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4-9A06-47C4-8258-A4F779D138F9}"/>
                </c:ext>
              </c:extLst>
            </c:dLbl>
            <c:dLbl>
              <c:idx val="1124"/>
              <c:tx>
                <c:rich>
                  <a:bodyPr/>
                  <a:lstStyle/>
                  <a:p>
                    <a:fld id="{8CAD1144-949B-4253-B318-6F8868D1F8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5-9A06-47C4-8258-A4F779D138F9}"/>
                </c:ext>
              </c:extLst>
            </c:dLbl>
            <c:dLbl>
              <c:idx val="1125"/>
              <c:tx>
                <c:rich>
                  <a:bodyPr/>
                  <a:lstStyle/>
                  <a:p>
                    <a:fld id="{28CBB2B4-16D1-424F-B7D4-3B2F7EA2A6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6-9A06-47C4-8258-A4F779D138F9}"/>
                </c:ext>
              </c:extLst>
            </c:dLbl>
            <c:dLbl>
              <c:idx val="1126"/>
              <c:tx>
                <c:rich>
                  <a:bodyPr/>
                  <a:lstStyle/>
                  <a:p>
                    <a:fld id="{A7F42FFD-7965-45B6-948B-DCCF38718A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7-9A06-47C4-8258-A4F779D138F9}"/>
                </c:ext>
              </c:extLst>
            </c:dLbl>
            <c:dLbl>
              <c:idx val="1127"/>
              <c:tx>
                <c:rich>
                  <a:bodyPr/>
                  <a:lstStyle/>
                  <a:p>
                    <a:fld id="{76FBDBDB-030C-49D0-AF2E-9C5197D722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8-9A06-47C4-8258-A4F779D138F9}"/>
                </c:ext>
              </c:extLst>
            </c:dLbl>
            <c:dLbl>
              <c:idx val="1128"/>
              <c:tx>
                <c:rich>
                  <a:bodyPr/>
                  <a:lstStyle/>
                  <a:p>
                    <a:fld id="{AB8E8CA4-C651-499F-B3C1-95C667C002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9-9A06-47C4-8258-A4F779D138F9}"/>
                </c:ext>
              </c:extLst>
            </c:dLbl>
            <c:dLbl>
              <c:idx val="1129"/>
              <c:tx>
                <c:rich>
                  <a:bodyPr/>
                  <a:lstStyle/>
                  <a:p>
                    <a:fld id="{7C0DBE25-674D-4DDA-B065-1079067026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A-9A06-47C4-8258-A4F779D138F9}"/>
                </c:ext>
              </c:extLst>
            </c:dLbl>
            <c:dLbl>
              <c:idx val="1130"/>
              <c:tx>
                <c:rich>
                  <a:bodyPr/>
                  <a:lstStyle/>
                  <a:p>
                    <a:fld id="{61C94B0B-6095-4E4C-817B-D8C8A0ED37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B-9A06-47C4-8258-A4F779D138F9}"/>
                </c:ext>
              </c:extLst>
            </c:dLbl>
            <c:dLbl>
              <c:idx val="1131"/>
              <c:tx>
                <c:rich>
                  <a:bodyPr/>
                  <a:lstStyle/>
                  <a:p>
                    <a:fld id="{E87E2A6F-ADA4-41BC-BDD5-F990AF3B87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C-9A06-47C4-8258-A4F779D138F9}"/>
                </c:ext>
              </c:extLst>
            </c:dLbl>
            <c:dLbl>
              <c:idx val="1132"/>
              <c:tx>
                <c:rich>
                  <a:bodyPr/>
                  <a:lstStyle/>
                  <a:p>
                    <a:fld id="{18A740EF-6B9B-40E5-A61D-4686ED2A30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D-9A06-47C4-8258-A4F779D138F9}"/>
                </c:ext>
              </c:extLst>
            </c:dLbl>
            <c:dLbl>
              <c:idx val="1133"/>
              <c:tx>
                <c:rich>
                  <a:bodyPr/>
                  <a:lstStyle/>
                  <a:p>
                    <a:fld id="{9920F394-C280-44FA-9D8A-798D4643FB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E-9A06-47C4-8258-A4F779D138F9}"/>
                </c:ext>
              </c:extLst>
            </c:dLbl>
            <c:dLbl>
              <c:idx val="1134"/>
              <c:tx>
                <c:rich>
                  <a:bodyPr/>
                  <a:lstStyle/>
                  <a:p>
                    <a:fld id="{47238C69-78EA-4F59-8DE9-F57F636E39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6F-9A06-47C4-8258-A4F779D138F9}"/>
                </c:ext>
              </c:extLst>
            </c:dLbl>
            <c:dLbl>
              <c:idx val="1135"/>
              <c:tx>
                <c:rich>
                  <a:bodyPr/>
                  <a:lstStyle/>
                  <a:p>
                    <a:fld id="{A3AC27C8-2379-419B-BE97-52C50F38E9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0-9A06-47C4-8258-A4F779D138F9}"/>
                </c:ext>
              </c:extLst>
            </c:dLbl>
            <c:dLbl>
              <c:idx val="1136"/>
              <c:tx>
                <c:rich>
                  <a:bodyPr/>
                  <a:lstStyle/>
                  <a:p>
                    <a:fld id="{64824C57-D43C-4851-B385-8331185536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1-9A06-47C4-8258-A4F779D138F9}"/>
                </c:ext>
              </c:extLst>
            </c:dLbl>
            <c:dLbl>
              <c:idx val="1137"/>
              <c:tx>
                <c:rich>
                  <a:bodyPr/>
                  <a:lstStyle/>
                  <a:p>
                    <a:fld id="{A061021D-E7A8-4CD9-A1A4-F085AE68CC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2-9A06-47C4-8258-A4F779D138F9}"/>
                </c:ext>
              </c:extLst>
            </c:dLbl>
            <c:dLbl>
              <c:idx val="1138"/>
              <c:tx>
                <c:rich>
                  <a:bodyPr/>
                  <a:lstStyle/>
                  <a:p>
                    <a:fld id="{3DC27BE0-5590-4457-8CCD-86DE504241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3-9A06-47C4-8258-A4F779D138F9}"/>
                </c:ext>
              </c:extLst>
            </c:dLbl>
            <c:dLbl>
              <c:idx val="1139"/>
              <c:tx>
                <c:rich>
                  <a:bodyPr/>
                  <a:lstStyle/>
                  <a:p>
                    <a:fld id="{C3A5F29D-91FD-47AA-B9D5-FED29CA29E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4-9A06-47C4-8258-A4F779D138F9}"/>
                </c:ext>
              </c:extLst>
            </c:dLbl>
            <c:dLbl>
              <c:idx val="1140"/>
              <c:tx>
                <c:rich>
                  <a:bodyPr/>
                  <a:lstStyle/>
                  <a:p>
                    <a:fld id="{6773CC7C-5980-4AFF-931A-798CF599B3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5-9A06-47C4-8258-A4F779D138F9}"/>
                </c:ext>
              </c:extLst>
            </c:dLbl>
            <c:dLbl>
              <c:idx val="1141"/>
              <c:tx>
                <c:rich>
                  <a:bodyPr/>
                  <a:lstStyle/>
                  <a:p>
                    <a:fld id="{CB8130BA-DD07-437E-91D8-65AC4A021E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6-9A06-47C4-8258-A4F779D138F9}"/>
                </c:ext>
              </c:extLst>
            </c:dLbl>
            <c:dLbl>
              <c:idx val="1142"/>
              <c:tx>
                <c:rich>
                  <a:bodyPr/>
                  <a:lstStyle/>
                  <a:p>
                    <a:fld id="{DDF6C4E9-01C7-4556-89ED-B4FC275B63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7-9A06-47C4-8258-A4F779D138F9}"/>
                </c:ext>
              </c:extLst>
            </c:dLbl>
            <c:dLbl>
              <c:idx val="1143"/>
              <c:tx>
                <c:rich>
                  <a:bodyPr/>
                  <a:lstStyle/>
                  <a:p>
                    <a:fld id="{A6D05BBE-3048-4C92-BD02-055FE9B293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8-9A06-47C4-8258-A4F779D138F9}"/>
                </c:ext>
              </c:extLst>
            </c:dLbl>
            <c:dLbl>
              <c:idx val="1144"/>
              <c:tx>
                <c:rich>
                  <a:bodyPr/>
                  <a:lstStyle/>
                  <a:p>
                    <a:fld id="{C8D48285-23A2-4DCD-8D4B-D04E247C35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9-9A06-47C4-8258-A4F779D138F9}"/>
                </c:ext>
              </c:extLst>
            </c:dLbl>
            <c:dLbl>
              <c:idx val="1145"/>
              <c:tx>
                <c:rich>
                  <a:bodyPr/>
                  <a:lstStyle/>
                  <a:p>
                    <a:fld id="{A7ECD917-3CA1-4934-85D6-C5BFF147E3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A-9A06-47C4-8258-A4F779D138F9}"/>
                </c:ext>
              </c:extLst>
            </c:dLbl>
            <c:dLbl>
              <c:idx val="1146"/>
              <c:tx>
                <c:rich>
                  <a:bodyPr/>
                  <a:lstStyle/>
                  <a:p>
                    <a:fld id="{79E5C517-B54B-4B6B-B9CE-8846472B5F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B-9A06-47C4-8258-A4F779D138F9}"/>
                </c:ext>
              </c:extLst>
            </c:dLbl>
            <c:dLbl>
              <c:idx val="1147"/>
              <c:tx>
                <c:rich>
                  <a:bodyPr/>
                  <a:lstStyle/>
                  <a:p>
                    <a:fld id="{8065723E-02DF-461D-B0E5-DA0ED618E9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C-9A06-47C4-8258-A4F779D138F9}"/>
                </c:ext>
              </c:extLst>
            </c:dLbl>
            <c:dLbl>
              <c:idx val="1148"/>
              <c:tx>
                <c:rich>
                  <a:bodyPr/>
                  <a:lstStyle/>
                  <a:p>
                    <a:fld id="{2DB62167-4A42-431B-96FA-A1F27CC1FA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D-9A06-47C4-8258-A4F779D138F9}"/>
                </c:ext>
              </c:extLst>
            </c:dLbl>
            <c:dLbl>
              <c:idx val="1149"/>
              <c:tx>
                <c:rich>
                  <a:bodyPr/>
                  <a:lstStyle/>
                  <a:p>
                    <a:fld id="{1C9FEB70-E4F3-4706-ADC4-B4B90C3045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E-9A06-47C4-8258-A4F779D138F9}"/>
                </c:ext>
              </c:extLst>
            </c:dLbl>
            <c:dLbl>
              <c:idx val="1150"/>
              <c:tx>
                <c:rich>
                  <a:bodyPr/>
                  <a:lstStyle/>
                  <a:p>
                    <a:fld id="{1B2F54E8-97C2-4B5D-B5E2-F0EF679DC9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7F-9A06-47C4-8258-A4F779D138F9}"/>
                </c:ext>
              </c:extLst>
            </c:dLbl>
            <c:dLbl>
              <c:idx val="1151"/>
              <c:tx>
                <c:rich>
                  <a:bodyPr/>
                  <a:lstStyle/>
                  <a:p>
                    <a:fld id="{A574B35E-356F-44DC-8D43-0AE399607A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0-9A06-47C4-8258-A4F779D138F9}"/>
                </c:ext>
              </c:extLst>
            </c:dLbl>
            <c:dLbl>
              <c:idx val="1152"/>
              <c:tx>
                <c:rich>
                  <a:bodyPr/>
                  <a:lstStyle/>
                  <a:p>
                    <a:fld id="{D76DCD04-3BB1-47A4-8511-8D7C270B17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1-9A06-47C4-8258-A4F779D138F9}"/>
                </c:ext>
              </c:extLst>
            </c:dLbl>
            <c:dLbl>
              <c:idx val="1153"/>
              <c:tx>
                <c:rich>
                  <a:bodyPr/>
                  <a:lstStyle/>
                  <a:p>
                    <a:fld id="{D56D316B-E418-47F8-B020-016EDC93C2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2-9A06-47C4-8258-A4F779D138F9}"/>
                </c:ext>
              </c:extLst>
            </c:dLbl>
            <c:dLbl>
              <c:idx val="1154"/>
              <c:tx>
                <c:rich>
                  <a:bodyPr/>
                  <a:lstStyle/>
                  <a:p>
                    <a:fld id="{726264DE-77EF-4456-83A7-45C1BA7842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3-9A06-47C4-8258-A4F779D138F9}"/>
                </c:ext>
              </c:extLst>
            </c:dLbl>
            <c:dLbl>
              <c:idx val="1155"/>
              <c:tx>
                <c:rich>
                  <a:bodyPr/>
                  <a:lstStyle/>
                  <a:p>
                    <a:fld id="{E3E41341-54E0-4628-9C7A-2823031C94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4-9A06-47C4-8258-A4F779D138F9}"/>
                </c:ext>
              </c:extLst>
            </c:dLbl>
            <c:dLbl>
              <c:idx val="1156"/>
              <c:tx>
                <c:rich>
                  <a:bodyPr/>
                  <a:lstStyle/>
                  <a:p>
                    <a:fld id="{2DC150E0-682F-40A5-BCA4-BC517DC4F7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5-9A06-47C4-8258-A4F779D138F9}"/>
                </c:ext>
              </c:extLst>
            </c:dLbl>
            <c:dLbl>
              <c:idx val="1157"/>
              <c:tx>
                <c:rich>
                  <a:bodyPr/>
                  <a:lstStyle/>
                  <a:p>
                    <a:fld id="{F26515E3-AB41-4D7E-9875-DA698FE4E4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6-9A06-47C4-8258-A4F779D138F9}"/>
                </c:ext>
              </c:extLst>
            </c:dLbl>
            <c:dLbl>
              <c:idx val="1158"/>
              <c:tx>
                <c:rich>
                  <a:bodyPr/>
                  <a:lstStyle/>
                  <a:p>
                    <a:fld id="{9AFA3216-4BA2-4BAD-A583-5B7C1F2928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7-9A06-47C4-8258-A4F779D138F9}"/>
                </c:ext>
              </c:extLst>
            </c:dLbl>
            <c:dLbl>
              <c:idx val="1159"/>
              <c:tx>
                <c:rich>
                  <a:bodyPr/>
                  <a:lstStyle/>
                  <a:p>
                    <a:fld id="{B4A19D60-030A-4ECE-9CC9-D07FFFDCEF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8-9A06-47C4-8258-A4F779D138F9}"/>
                </c:ext>
              </c:extLst>
            </c:dLbl>
            <c:dLbl>
              <c:idx val="1160"/>
              <c:tx>
                <c:rich>
                  <a:bodyPr/>
                  <a:lstStyle/>
                  <a:p>
                    <a:fld id="{4E35CE41-F734-4B0E-9BA7-AE13320424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9-9A06-47C4-8258-A4F779D138F9}"/>
                </c:ext>
              </c:extLst>
            </c:dLbl>
            <c:dLbl>
              <c:idx val="1161"/>
              <c:tx>
                <c:rich>
                  <a:bodyPr/>
                  <a:lstStyle/>
                  <a:p>
                    <a:fld id="{01526028-CBE7-47A5-AB29-EC1DACC01C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A-9A06-47C4-8258-A4F779D138F9}"/>
                </c:ext>
              </c:extLst>
            </c:dLbl>
            <c:dLbl>
              <c:idx val="1162"/>
              <c:tx>
                <c:rich>
                  <a:bodyPr/>
                  <a:lstStyle/>
                  <a:p>
                    <a:fld id="{CFE646B2-4304-45B5-9B59-15D1E83E05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B-9A06-47C4-8258-A4F779D138F9}"/>
                </c:ext>
              </c:extLst>
            </c:dLbl>
            <c:dLbl>
              <c:idx val="1163"/>
              <c:tx>
                <c:rich>
                  <a:bodyPr/>
                  <a:lstStyle/>
                  <a:p>
                    <a:fld id="{481F269B-92A4-4B82-9973-F6A091B51C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C-9A06-47C4-8258-A4F779D138F9}"/>
                </c:ext>
              </c:extLst>
            </c:dLbl>
            <c:dLbl>
              <c:idx val="1164"/>
              <c:tx>
                <c:rich>
                  <a:bodyPr/>
                  <a:lstStyle/>
                  <a:p>
                    <a:fld id="{43AEA44B-E8A4-4D7B-9EFB-8FCE4D515E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D-9A06-47C4-8258-A4F779D138F9}"/>
                </c:ext>
              </c:extLst>
            </c:dLbl>
            <c:dLbl>
              <c:idx val="1165"/>
              <c:tx>
                <c:rich>
                  <a:bodyPr/>
                  <a:lstStyle/>
                  <a:p>
                    <a:fld id="{F99C8B2A-B18C-489F-B2D7-6FEE934651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E-9A06-47C4-8258-A4F779D138F9}"/>
                </c:ext>
              </c:extLst>
            </c:dLbl>
            <c:dLbl>
              <c:idx val="1166"/>
              <c:tx>
                <c:rich>
                  <a:bodyPr/>
                  <a:lstStyle/>
                  <a:p>
                    <a:fld id="{82D037AA-FB30-46AF-AC47-AE3AA856E1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8F-9A06-47C4-8258-A4F779D138F9}"/>
                </c:ext>
              </c:extLst>
            </c:dLbl>
            <c:dLbl>
              <c:idx val="1167"/>
              <c:tx>
                <c:rich>
                  <a:bodyPr/>
                  <a:lstStyle/>
                  <a:p>
                    <a:fld id="{D878673B-25CF-4666-9AF2-64CC4D51DF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0-9A06-47C4-8258-A4F779D138F9}"/>
                </c:ext>
              </c:extLst>
            </c:dLbl>
            <c:dLbl>
              <c:idx val="1168"/>
              <c:tx>
                <c:rich>
                  <a:bodyPr/>
                  <a:lstStyle/>
                  <a:p>
                    <a:fld id="{2CFA1FA9-0D52-44AE-A11D-FD1C03CCAD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1-9A06-47C4-8258-A4F779D138F9}"/>
                </c:ext>
              </c:extLst>
            </c:dLbl>
            <c:dLbl>
              <c:idx val="1169"/>
              <c:tx>
                <c:rich>
                  <a:bodyPr/>
                  <a:lstStyle/>
                  <a:p>
                    <a:fld id="{6EFD1453-DA2B-40A1-AAD1-A1CDFD1C49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2-9A06-47C4-8258-A4F779D138F9}"/>
                </c:ext>
              </c:extLst>
            </c:dLbl>
            <c:dLbl>
              <c:idx val="1170"/>
              <c:tx>
                <c:rich>
                  <a:bodyPr/>
                  <a:lstStyle/>
                  <a:p>
                    <a:fld id="{204D01FA-B350-43AC-96F8-066C52DFFE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3-9A06-47C4-8258-A4F779D138F9}"/>
                </c:ext>
              </c:extLst>
            </c:dLbl>
            <c:dLbl>
              <c:idx val="1171"/>
              <c:tx>
                <c:rich>
                  <a:bodyPr/>
                  <a:lstStyle/>
                  <a:p>
                    <a:fld id="{0B4AFBAE-4094-4626-B4AB-91251DE0C0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4-9A06-47C4-8258-A4F779D138F9}"/>
                </c:ext>
              </c:extLst>
            </c:dLbl>
            <c:dLbl>
              <c:idx val="1172"/>
              <c:tx>
                <c:rich>
                  <a:bodyPr/>
                  <a:lstStyle/>
                  <a:p>
                    <a:fld id="{EB850525-92CE-4414-88EF-22BD64A5CD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5-9A06-47C4-8258-A4F779D138F9}"/>
                </c:ext>
              </c:extLst>
            </c:dLbl>
            <c:dLbl>
              <c:idx val="1173"/>
              <c:tx>
                <c:rich>
                  <a:bodyPr/>
                  <a:lstStyle/>
                  <a:p>
                    <a:fld id="{1E0986BF-CB55-414F-9814-F8F9DE2757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6-9A06-47C4-8258-A4F779D138F9}"/>
                </c:ext>
              </c:extLst>
            </c:dLbl>
            <c:dLbl>
              <c:idx val="1174"/>
              <c:tx>
                <c:rich>
                  <a:bodyPr/>
                  <a:lstStyle/>
                  <a:p>
                    <a:fld id="{A468876D-6D72-4422-8325-01EF568B1E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7-9A06-47C4-8258-A4F779D138F9}"/>
                </c:ext>
              </c:extLst>
            </c:dLbl>
            <c:dLbl>
              <c:idx val="1175"/>
              <c:tx>
                <c:rich>
                  <a:bodyPr/>
                  <a:lstStyle/>
                  <a:p>
                    <a:fld id="{D14B55A0-C09E-4076-BA72-AE9994F5E6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8-9A06-47C4-8258-A4F779D138F9}"/>
                </c:ext>
              </c:extLst>
            </c:dLbl>
            <c:dLbl>
              <c:idx val="1176"/>
              <c:tx>
                <c:rich>
                  <a:bodyPr/>
                  <a:lstStyle/>
                  <a:p>
                    <a:fld id="{6B2D14CE-9DA4-4390-9E73-52842D9CD8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9-9A06-47C4-8258-A4F779D138F9}"/>
                </c:ext>
              </c:extLst>
            </c:dLbl>
            <c:dLbl>
              <c:idx val="1177"/>
              <c:tx>
                <c:rich>
                  <a:bodyPr/>
                  <a:lstStyle/>
                  <a:p>
                    <a:fld id="{90520532-E0BE-4A23-B87B-52851B0700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A-9A06-47C4-8258-A4F779D138F9}"/>
                </c:ext>
              </c:extLst>
            </c:dLbl>
            <c:dLbl>
              <c:idx val="1178"/>
              <c:tx>
                <c:rich>
                  <a:bodyPr/>
                  <a:lstStyle/>
                  <a:p>
                    <a:fld id="{21E113FF-737C-4815-803A-2E1A171F9F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B-9A06-47C4-8258-A4F779D138F9}"/>
                </c:ext>
              </c:extLst>
            </c:dLbl>
            <c:dLbl>
              <c:idx val="1179"/>
              <c:tx>
                <c:rich>
                  <a:bodyPr/>
                  <a:lstStyle/>
                  <a:p>
                    <a:fld id="{0528C9DB-A4EF-4668-8CF2-583DC721C1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C-9A06-47C4-8258-A4F779D138F9}"/>
                </c:ext>
              </c:extLst>
            </c:dLbl>
            <c:dLbl>
              <c:idx val="1180"/>
              <c:tx>
                <c:rich>
                  <a:bodyPr/>
                  <a:lstStyle/>
                  <a:p>
                    <a:fld id="{F5391DF9-2E04-4229-B88C-F7D75601A4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D-9A06-47C4-8258-A4F779D138F9}"/>
                </c:ext>
              </c:extLst>
            </c:dLbl>
            <c:dLbl>
              <c:idx val="1181"/>
              <c:tx>
                <c:rich>
                  <a:bodyPr/>
                  <a:lstStyle/>
                  <a:p>
                    <a:fld id="{7FA97443-4488-4727-8345-906FC3A353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E-9A06-47C4-8258-A4F779D138F9}"/>
                </c:ext>
              </c:extLst>
            </c:dLbl>
            <c:dLbl>
              <c:idx val="1182"/>
              <c:tx>
                <c:rich>
                  <a:bodyPr/>
                  <a:lstStyle/>
                  <a:p>
                    <a:fld id="{0FA5010E-6D3E-49AC-901F-7EB0D8AD7B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9F-9A06-47C4-8258-A4F779D138F9}"/>
                </c:ext>
              </c:extLst>
            </c:dLbl>
            <c:dLbl>
              <c:idx val="1183"/>
              <c:tx>
                <c:rich>
                  <a:bodyPr/>
                  <a:lstStyle/>
                  <a:p>
                    <a:fld id="{6F154748-EE46-47BA-B82B-967910B2DD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0-9A06-47C4-8258-A4F779D138F9}"/>
                </c:ext>
              </c:extLst>
            </c:dLbl>
            <c:dLbl>
              <c:idx val="1184"/>
              <c:tx>
                <c:rich>
                  <a:bodyPr/>
                  <a:lstStyle/>
                  <a:p>
                    <a:fld id="{FC315599-AAB8-4411-8EDE-ABE984A73E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1-9A06-47C4-8258-A4F779D138F9}"/>
                </c:ext>
              </c:extLst>
            </c:dLbl>
            <c:dLbl>
              <c:idx val="1185"/>
              <c:tx>
                <c:rich>
                  <a:bodyPr/>
                  <a:lstStyle/>
                  <a:p>
                    <a:fld id="{13806FE4-3B66-4F0F-824F-97DC1ED5CC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2-9A06-47C4-8258-A4F779D138F9}"/>
                </c:ext>
              </c:extLst>
            </c:dLbl>
            <c:dLbl>
              <c:idx val="1186"/>
              <c:tx>
                <c:rich>
                  <a:bodyPr/>
                  <a:lstStyle/>
                  <a:p>
                    <a:fld id="{834AD950-534D-4854-8238-61A4F40EFD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3-9A06-47C4-8258-A4F779D138F9}"/>
                </c:ext>
              </c:extLst>
            </c:dLbl>
            <c:dLbl>
              <c:idx val="1187"/>
              <c:tx>
                <c:rich>
                  <a:bodyPr/>
                  <a:lstStyle/>
                  <a:p>
                    <a:fld id="{C230ED89-2C07-40BC-97B9-71B2849886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4-9A06-47C4-8258-A4F779D138F9}"/>
                </c:ext>
              </c:extLst>
            </c:dLbl>
            <c:dLbl>
              <c:idx val="1188"/>
              <c:tx>
                <c:rich>
                  <a:bodyPr/>
                  <a:lstStyle/>
                  <a:p>
                    <a:fld id="{047D8A65-F8DF-4419-966A-34CE5B6E97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5-9A06-47C4-8258-A4F779D138F9}"/>
                </c:ext>
              </c:extLst>
            </c:dLbl>
            <c:dLbl>
              <c:idx val="1189"/>
              <c:tx>
                <c:rich>
                  <a:bodyPr/>
                  <a:lstStyle/>
                  <a:p>
                    <a:fld id="{63F2BEE4-E1A5-4EE1-B23C-E0EC8F46EE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6-9A06-47C4-8258-A4F779D138F9}"/>
                </c:ext>
              </c:extLst>
            </c:dLbl>
            <c:dLbl>
              <c:idx val="1190"/>
              <c:tx>
                <c:rich>
                  <a:bodyPr/>
                  <a:lstStyle/>
                  <a:p>
                    <a:fld id="{CF7A6272-BD3E-4297-96FA-465DD57FC9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7-9A06-47C4-8258-A4F779D138F9}"/>
                </c:ext>
              </c:extLst>
            </c:dLbl>
            <c:dLbl>
              <c:idx val="1191"/>
              <c:tx>
                <c:rich>
                  <a:bodyPr/>
                  <a:lstStyle/>
                  <a:p>
                    <a:fld id="{08720FCC-31BE-45B4-AF23-1887E1B2DE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8-9A06-47C4-8258-A4F779D138F9}"/>
                </c:ext>
              </c:extLst>
            </c:dLbl>
            <c:dLbl>
              <c:idx val="1192"/>
              <c:tx>
                <c:rich>
                  <a:bodyPr/>
                  <a:lstStyle/>
                  <a:p>
                    <a:fld id="{32655682-8B1B-4E79-BCEB-443C5796EC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9-9A06-47C4-8258-A4F779D138F9}"/>
                </c:ext>
              </c:extLst>
            </c:dLbl>
            <c:dLbl>
              <c:idx val="1193"/>
              <c:tx>
                <c:rich>
                  <a:bodyPr/>
                  <a:lstStyle/>
                  <a:p>
                    <a:fld id="{273697E6-7395-4969-9E7B-6017808D77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A-9A06-47C4-8258-A4F779D138F9}"/>
                </c:ext>
              </c:extLst>
            </c:dLbl>
            <c:dLbl>
              <c:idx val="1194"/>
              <c:tx>
                <c:rich>
                  <a:bodyPr/>
                  <a:lstStyle/>
                  <a:p>
                    <a:fld id="{48BF4DAA-3416-4484-8FE9-4DDB879E71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B-9A06-47C4-8258-A4F779D138F9}"/>
                </c:ext>
              </c:extLst>
            </c:dLbl>
            <c:dLbl>
              <c:idx val="1195"/>
              <c:tx>
                <c:rich>
                  <a:bodyPr/>
                  <a:lstStyle/>
                  <a:p>
                    <a:fld id="{10DE3EFB-7DC1-4DB4-8244-3AEEB74C9E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C-9A06-47C4-8258-A4F779D138F9}"/>
                </c:ext>
              </c:extLst>
            </c:dLbl>
            <c:dLbl>
              <c:idx val="1196"/>
              <c:tx>
                <c:rich>
                  <a:bodyPr/>
                  <a:lstStyle/>
                  <a:p>
                    <a:fld id="{FE605113-DAF8-4018-A62F-59C9B9E84A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D-9A06-47C4-8258-A4F779D138F9}"/>
                </c:ext>
              </c:extLst>
            </c:dLbl>
            <c:dLbl>
              <c:idx val="1197"/>
              <c:tx>
                <c:rich>
                  <a:bodyPr/>
                  <a:lstStyle/>
                  <a:p>
                    <a:fld id="{36733DA5-6DF5-4CCF-89CD-E1947F8191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E-9A06-47C4-8258-A4F779D138F9}"/>
                </c:ext>
              </c:extLst>
            </c:dLbl>
            <c:dLbl>
              <c:idx val="1198"/>
              <c:tx>
                <c:rich>
                  <a:bodyPr/>
                  <a:lstStyle/>
                  <a:p>
                    <a:fld id="{4403EF85-05D0-434A-84AA-D48BCF9287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AF-9A06-47C4-8258-A4F779D138F9}"/>
                </c:ext>
              </c:extLst>
            </c:dLbl>
            <c:dLbl>
              <c:idx val="1199"/>
              <c:tx>
                <c:rich>
                  <a:bodyPr/>
                  <a:lstStyle/>
                  <a:p>
                    <a:fld id="{0CE96F1E-983D-4380-BF05-314C61CCB8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0-9A06-47C4-8258-A4F779D138F9}"/>
                </c:ext>
              </c:extLst>
            </c:dLbl>
            <c:dLbl>
              <c:idx val="1200"/>
              <c:tx>
                <c:rich>
                  <a:bodyPr/>
                  <a:lstStyle/>
                  <a:p>
                    <a:fld id="{36C7DBF8-2852-4BB1-B08E-8211FE8F13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1-9A06-47C4-8258-A4F779D138F9}"/>
                </c:ext>
              </c:extLst>
            </c:dLbl>
            <c:dLbl>
              <c:idx val="1201"/>
              <c:tx>
                <c:rich>
                  <a:bodyPr/>
                  <a:lstStyle/>
                  <a:p>
                    <a:fld id="{DC75BF52-AC72-477E-B314-F2122D5D8B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2-9A06-47C4-8258-A4F779D138F9}"/>
                </c:ext>
              </c:extLst>
            </c:dLbl>
            <c:dLbl>
              <c:idx val="1202"/>
              <c:tx>
                <c:rich>
                  <a:bodyPr/>
                  <a:lstStyle/>
                  <a:p>
                    <a:fld id="{D52BA8D4-3E7F-48CB-8950-00CA3583EE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3-9A06-47C4-8258-A4F779D138F9}"/>
                </c:ext>
              </c:extLst>
            </c:dLbl>
            <c:dLbl>
              <c:idx val="1203"/>
              <c:tx>
                <c:rich>
                  <a:bodyPr/>
                  <a:lstStyle/>
                  <a:p>
                    <a:fld id="{0EA49FEB-975E-4E06-8861-28EC6D0DB3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4-9A06-47C4-8258-A4F779D138F9}"/>
                </c:ext>
              </c:extLst>
            </c:dLbl>
            <c:dLbl>
              <c:idx val="1204"/>
              <c:tx>
                <c:rich>
                  <a:bodyPr/>
                  <a:lstStyle/>
                  <a:p>
                    <a:fld id="{1DFFD1CC-E9DB-4E90-B9CB-28C3853295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5-9A06-47C4-8258-A4F779D138F9}"/>
                </c:ext>
              </c:extLst>
            </c:dLbl>
            <c:dLbl>
              <c:idx val="1205"/>
              <c:tx>
                <c:rich>
                  <a:bodyPr/>
                  <a:lstStyle/>
                  <a:p>
                    <a:fld id="{7C0CE68B-600F-436F-9EA7-70BE231F1D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6-9A06-47C4-8258-A4F779D138F9}"/>
                </c:ext>
              </c:extLst>
            </c:dLbl>
            <c:dLbl>
              <c:idx val="1206"/>
              <c:tx>
                <c:rich>
                  <a:bodyPr/>
                  <a:lstStyle/>
                  <a:p>
                    <a:fld id="{CA9D1D14-2E22-4DA1-AE22-FDBFBBBAB3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7-9A06-47C4-8258-A4F779D138F9}"/>
                </c:ext>
              </c:extLst>
            </c:dLbl>
            <c:dLbl>
              <c:idx val="1207"/>
              <c:tx>
                <c:rich>
                  <a:bodyPr/>
                  <a:lstStyle/>
                  <a:p>
                    <a:fld id="{D3B215CF-EC29-4749-9F7C-3144DFFD5C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8-9A06-47C4-8258-A4F779D138F9}"/>
                </c:ext>
              </c:extLst>
            </c:dLbl>
            <c:dLbl>
              <c:idx val="1208"/>
              <c:tx>
                <c:rich>
                  <a:bodyPr/>
                  <a:lstStyle/>
                  <a:p>
                    <a:fld id="{368F1206-D0EE-43FB-9E15-8DBCEC5D87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9-9A06-47C4-8258-A4F779D138F9}"/>
                </c:ext>
              </c:extLst>
            </c:dLbl>
            <c:dLbl>
              <c:idx val="1209"/>
              <c:tx>
                <c:rich>
                  <a:bodyPr/>
                  <a:lstStyle/>
                  <a:p>
                    <a:fld id="{FEA129E9-8D0F-4FCC-9B59-DC5462F9A8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A-9A06-47C4-8258-A4F779D138F9}"/>
                </c:ext>
              </c:extLst>
            </c:dLbl>
            <c:dLbl>
              <c:idx val="1210"/>
              <c:tx>
                <c:rich>
                  <a:bodyPr/>
                  <a:lstStyle/>
                  <a:p>
                    <a:fld id="{71546EBB-EFD2-4DF3-A9B2-754AAAB7B5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B-9A06-47C4-8258-A4F779D138F9}"/>
                </c:ext>
              </c:extLst>
            </c:dLbl>
            <c:dLbl>
              <c:idx val="1211"/>
              <c:tx>
                <c:rich>
                  <a:bodyPr/>
                  <a:lstStyle/>
                  <a:p>
                    <a:fld id="{4229A3F6-3B4C-4D62-A31D-90C98231DA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C-9A06-47C4-8258-A4F779D138F9}"/>
                </c:ext>
              </c:extLst>
            </c:dLbl>
            <c:dLbl>
              <c:idx val="1212"/>
              <c:tx>
                <c:rich>
                  <a:bodyPr/>
                  <a:lstStyle/>
                  <a:p>
                    <a:fld id="{1BDA1C76-F7D5-4CAA-845C-D5B91C9054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D-9A06-47C4-8258-A4F779D138F9}"/>
                </c:ext>
              </c:extLst>
            </c:dLbl>
            <c:dLbl>
              <c:idx val="1213"/>
              <c:tx>
                <c:rich>
                  <a:bodyPr/>
                  <a:lstStyle/>
                  <a:p>
                    <a:fld id="{2A405415-0D8B-438F-946F-86C3CE972E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E-9A06-47C4-8258-A4F779D138F9}"/>
                </c:ext>
              </c:extLst>
            </c:dLbl>
            <c:dLbl>
              <c:idx val="1214"/>
              <c:tx>
                <c:rich>
                  <a:bodyPr/>
                  <a:lstStyle/>
                  <a:p>
                    <a:fld id="{EEBD141E-C392-408A-B0B1-F57AE16131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BF-9A06-47C4-8258-A4F779D138F9}"/>
                </c:ext>
              </c:extLst>
            </c:dLbl>
            <c:dLbl>
              <c:idx val="1215"/>
              <c:tx>
                <c:rich>
                  <a:bodyPr/>
                  <a:lstStyle/>
                  <a:p>
                    <a:fld id="{46D50045-6AA7-4DC7-84F9-D831948E67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0-9A06-47C4-8258-A4F779D138F9}"/>
                </c:ext>
              </c:extLst>
            </c:dLbl>
            <c:dLbl>
              <c:idx val="1216"/>
              <c:tx>
                <c:rich>
                  <a:bodyPr/>
                  <a:lstStyle/>
                  <a:p>
                    <a:fld id="{866492C5-5B19-44F3-B08D-01D972D2A0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1-9A06-47C4-8258-A4F779D138F9}"/>
                </c:ext>
              </c:extLst>
            </c:dLbl>
            <c:dLbl>
              <c:idx val="1217"/>
              <c:tx>
                <c:rich>
                  <a:bodyPr/>
                  <a:lstStyle/>
                  <a:p>
                    <a:fld id="{9336CD43-1431-4424-9A4A-AA98F125F4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2-9A06-47C4-8258-A4F779D138F9}"/>
                </c:ext>
              </c:extLst>
            </c:dLbl>
            <c:dLbl>
              <c:idx val="1218"/>
              <c:tx>
                <c:rich>
                  <a:bodyPr/>
                  <a:lstStyle/>
                  <a:p>
                    <a:fld id="{ED858828-D6D3-4756-AB61-A1DBF8BA4E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3-9A06-47C4-8258-A4F779D138F9}"/>
                </c:ext>
              </c:extLst>
            </c:dLbl>
            <c:dLbl>
              <c:idx val="1219"/>
              <c:tx>
                <c:rich>
                  <a:bodyPr/>
                  <a:lstStyle/>
                  <a:p>
                    <a:fld id="{2DF21C31-3F79-4040-95DD-482A6404AA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4-9A06-47C4-8258-A4F779D138F9}"/>
                </c:ext>
              </c:extLst>
            </c:dLbl>
            <c:dLbl>
              <c:idx val="1220"/>
              <c:tx>
                <c:rich>
                  <a:bodyPr/>
                  <a:lstStyle/>
                  <a:p>
                    <a:fld id="{C3EF0D20-D6B4-43D3-9C30-1B22312CA0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5-9A06-47C4-8258-A4F779D138F9}"/>
                </c:ext>
              </c:extLst>
            </c:dLbl>
            <c:dLbl>
              <c:idx val="1221"/>
              <c:tx>
                <c:rich>
                  <a:bodyPr/>
                  <a:lstStyle/>
                  <a:p>
                    <a:fld id="{43E56212-F1C3-4916-8CBA-89EB0934B6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6-9A06-47C4-8258-A4F779D138F9}"/>
                </c:ext>
              </c:extLst>
            </c:dLbl>
            <c:dLbl>
              <c:idx val="1222"/>
              <c:tx>
                <c:rich>
                  <a:bodyPr/>
                  <a:lstStyle/>
                  <a:p>
                    <a:fld id="{EC1E593D-1CF0-4DAA-B3E4-59A6B39262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7-9A06-47C4-8258-A4F779D138F9}"/>
                </c:ext>
              </c:extLst>
            </c:dLbl>
            <c:dLbl>
              <c:idx val="1223"/>
              <c:tx>
                <c:rich>
                  <a:bodyPr/>
                  <a:lstStyle/>
                  <a:p>
                    <a:fld id="{50C26B3E-45A3-429A-92C8-FC51E507D8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8-9A06-47C4-8258-A4F779D138F9}"/>
                </c:ext>
              </c:extLst>
            </c:dLbl>
            <c:dLbl>
              <c:idx val="1224"/>
              <c:tx>
                <c:rich>
                  <a:bodyPr/>
                  <a:lstStyle/>
                  <a:p>
                    <a:fld id="{69B306C5-500C-4280-9F2D-A271986251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9-9A06-47C4-8258-A4F779D138F9}"/>
                </c:ext>
              </c:extLst>
            </c:dLbl>
            <c:dLbl>
              <c:idx val="1225"/>
              <c:tx>
                <c:rich>
                  <a:bodyPr/>
                  <a:lstStyle/>
                  <a:p>
                    <a:fld id="{C83E79D9-BFB2-46F4-A760-66A7B468DD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A-9A06-47C4-8258-A4F779D138F9}"/>
                </c:ext>
              </c:extLst>
            </c:dLbl>
            <c:dLbl>
              <c:idx val="1226"/>
              <c:tx>
                <c:rich>
                  <a:bodyPr/>
                  <a:lstStyle/>
                  <a:p>
                    <a:fld id="{B49C25DD-5EA6-4791-A522-3D90AAF31D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B-9A06-47C4-8258-A4F779D138F9}"/>
                </c:ext>
              </c:extLst>
            </c:dLbl>
            <c:dLbl>
              <c:idx val="1227"/>
              <c:tx>
                <c:rich>
                  <a:bodyPr/>
                  <a:lstStyle/>
                  <a:p>
                    <a:fld id="{D319D2EF-80D0-4E46-93C7-E61EB80517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C-9A06-47C4-8258-A4F779D138F9}"/>
                </c:ext>
              </c:extLst>
            </c:dLbl>
            <c:dLbl>
              <c:idx val="1228"/>
              <c:tx>
                <c:rich>
                  <a:bodyPr/>
                  <a:lstStyle/>
                  <a:p>
                    <a:fld id="{1F3A55EC-7699-4AA9-BF9C-8DD73996C8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D-9A06-47C4-8258-A4F779D138F9}"/>
                </c:ext>
              </c:extLst>
            </c:dLbl>
            <c:dLbl>
              <c:idx val="1229"/>
              <c:tx>
                <c:rich>
                  <a:bodyPr/>
                  <a:lstStyle/>
                  <a:p>
                    <a:fld id="{2AE2AC04-3149-41E6-A0CA-2A2EF5E5CE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E-9A06-47C4-8258-A4F779D138F9}"/>
                </c:ext>
              </c:extLst>
            </c:dLbl>
            <c:dLbl>
              <c:idx val="1230"/>
              <c:tx>
                <c:rich>
                  <a:bodyPr/>
                  <a:lstStyle/>
                  <a:p>
                    <a:fld id="{43D5E4C0-9ED0-4536-AB5B-D7160719C6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CF-9A06-47C4-8258-A4F779D138F9}"/>
                </c:ext>
              </c:extLst>
            </c:dLbl>
            <c:dLbl>
              <c:idx val="1231"/>
              <c:tx>
                <c:rich>
                  <a:bodyPr/>
                  <a:lstStyle/>
                  <a:p>
                    <a:fld id="{E9CA89C9-178C-4B86-A1EA-B7D5835140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0-9A06-47C4-8258-A4F779D138F9}"/>
                </c:ext>
              </c:extLst>
            </c:dLbl>
            <c:dLbl>
              <c:idx val="1232"/>
              <c:tx>
                <c:rich>
                  <a:bodyPr/>
                  <a:lstStyle/>
                  <a:p>
                    <a:fld id="{6F969024-A659-4186-A206-880C4730B5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1-9A06-47C4-8258-A4F779D138F9}"/>
                </c:ext>
              </c:extLst>
            </c:dLbl>
            <c:dLbl>
              <c:idx val="1233"/>
              <c:tx>
                <c:rich>
                  <a:bodyPr/>
                  <a:lstStyle/>
                  <a:p>
                    <a:fld id="{E4F4A3E5-F0F1-4A84-A796-EC9EA80557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2-9A06-47C4-8258-A4F779D138F9}"/>
                </c:ext>
              </c:extLst>
            </c:dLbl>
            <c:dLbl>
              <c:idx val="1234"/>
              <c:tx>
                <c:rich>
                  <a:bodyPr/>
                  <a:lstStyle/>
                  <a:p>
                    <a:fld id="{6BF68646-F587-4531-85C9-D2EA946077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3-9A06-47C4-8258-A4F779D138F9}"/>
                </c:ext>
              </c:extLst>
            </c:dLbl>
            <c:dLbl>
              <c:idx val="1235"/>
              <c:tx>
                <c:rich>
                  <a:bodyPr/>
                  <a:lstStyle/>
                  <a:p>
                    <a:fld id="{BEA9F371-3615-48E4-B2FA-C30D4D5971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4-9A06-47C4-8258-A4F779D138F9}"/>
                </c:ext>
              </c:extLst>
            </c:dLbl>
            <c:dLbl>
              <c:idx val="1236"/>
              <c:tx>
                <c:rich>
                  <a:bodyPr/>
                  <a:lstStyle/>
                  <a:p>
                    <a:fld id="{64122B32-6D87-48FC-AA69-8232E3214F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5-9A06-47C4-8258-A4F779D138F9}"/>
                </c:ext>
              </c:extLst>
            </c:dLbl>
            <c:dLbl>
              <c:idx val="1237"/>
              <c:tx>
                <c:rich>
                  <a:bodyPr/>
                  <a:lstStyle/>
                  <a:p>
                    <a:fld id="{4FEF5053-2E62-4894-A285-9DA50451FE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6-9A06-47C4-8258-A4F779D138F9}"/>
                </c:ext>
              </c:extLst>
            </c:dLbl>
            <c:dLbl>
              <c:idx val="1238"/>
              <c:tx>
                <c:rich>
                  <a:bodyPr/>
                  <a:lstStyle/>
                  <a:p>
                    <a:fld id="{BFB59DE7-38BB-4C07-88D0-763E2D59F2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7-9A06-47C4-8258-A4F779D138F9}"/>
                </c:ext>
              </c:extLst>
            </c:dLbl>
            <c:dLbl>
              <c:idx val="1239"/>
              <c:tx>
                <c:rich>
                  <a:bodyPr/>
                  <a:lstStyle/>
                  <a:p>
                    <a:fld id="{B8938678-0AA7-4ACE-95F2-ECEDDF7342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8-9A06-47C4-8258-A4F779D138F9}"/>
                </c:ext>
              </c:extLst>
            </c:dLbl>
            <c:dLbl>
              <c:idx val="1240"/>
              <c:tx>
                <c:rich>
                  <a:bodyPr/>
                  <a:lstStyle/>
                  <a:p>
                    <a:fld id="{E9593751-E9D4-47B9-B878-12A0CBA731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9-9A06-47C4-8258-A4F779D138F9}"/>
                </c:ext>
              </c:extLst>
            </c:dLbl>
            <c:dLbl>
              <c:idx val="1241"/>
              <c:tx>
                <c:rich>
                  <a:bodyPr/>
                  <a:lstStyle/>
                  <a:p>
                    <a:fld id="{3F7F31FA-9769-4BAB-B6AA-CCF7D3B7DE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A-9A06-47C4-8258-A4F779D138F9}"/>
                </c:ext>
              </c:extLst>
            </c:dLbl>
            <c:dLbl>
              <c:idx val="1242"/>
              <c:tx>
                <c:rich>
                  <a:bodyPr/>
                  <a:lstStyle/>
                  <a:p>
                    <a:fld id="{42DC58A3-DC4C-4725-90AC-45E9411209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B-9A06-47C4-8258-A4F779D138F9}"/>
                </c:ext>
              </c:extLst>
            </c:dLbl>
            <c:dLbl>
              <c:idx val="1243"/>
              <c:tx>
                <c:rich>
                  <a:bodyPr/>
                  <a:lstStyle/>
                  <a:p>
                    <a:fld id="{80D091EA-B4B9-498D-8FED-C751D0330E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C-9A06-47C4-8258-A4F779D138F9}"/>
                </c:ext>
              </c:extLst>
            </c:dLbl>
            <c:dLbl>
              <c:idx val="1244"/>
              <c:tx>
                <c:rich>
                  <a:bodyPr/>
                  <a:lstStyle/>
                  <a:p>
                    <a:fld id="{ED885A82-D48F-4ACF-8799-E65E0DA4E0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D-9A06-47C4-8258-A4F779D138F9}"/>
                </c:ext>
              </c:extLst>
            </c:dLbl>
            <c:dLbl>
              <c:idx val="1245"/>
              <c:tx>
                <c:rich>
                  <a:bodyPr/>
                  <a:lstStyle/>
                  <a:p>
                    <a:fld id="{101BA1ED-8214-47F8-BB68-57FCAF5258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E-9A06-47C4-8258-A4F779D138F9}"/>
                </c:ext>
              </c:extLst>
            </c:dLbl>
            <c:dLbl>
              <c:idx val="1246"/>
              <c:tx>
                <c:rich>
                  <a:bodyPr/>
                  <a:lstStyle/>
                  <a:p>
                    <a:fld id="{71A6EC0A-9C87-44FE-8BC2-F3D0220820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DF-9A06-47C4-8258-A4F779D138F9}"/>
                </c:ext>
              </c:extLst>
            </c:dLbl>
            <c:dLbl>
              <c:idx val="1247"/>
              <c:tx>
                <c:rich>
                  <a:bodyPr/>
                  <a:lstStyle/>
                  <a:p>
                    <a:fld id="{D5572AE4-6F95-4BA2-AE9E-DFD8D09CAA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0-9A06-47C4-8258-A4F779D138F9}"/>
                </c:ext>
              </c:extLst>
            </c:dLbl>
            <c:dLbl>
              <c:idx val="1248"/>
              <c:tx>
                <c:rich>
                  <a:bodyPr/>
                  <a:lstStyle/>
                  <a:p>
                    <a:fld id="{FCDB33FE-D681-4441-AAE2-0EE4386814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1-9A06-47C4-8258-A4F779D138F9}"/>
                </c:ext>
              </c:extLst>
            </c:dLbl>
            <c:dLbl>
              <c:idx val="1249"/>
              <c:tx>
                <c:rich>
                  <a:bodyPr/>
                  <a:lstStyle/>
                  <a:p>
                    <a:fld id="{F2DF2818-2965-4967-94CC-AAA3AFB609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2-9A06-47C4-8258-A4F779D138F9}"/>
                </c:ext>
              </c:extLst>
            </c:dLbl>
            <c:dLbl>
              <c:idx val="1250"/>
              <c:tx>
                <c:rich>
                  <a:bodyPr/>
                  <a:lstStyle/>
                  <a:p>
                    <a:fld id="{2F8095D6-2EF4-479F-8842-0C220FE565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3-9A06-47C4-8258-A4F779D138F9}"/>
                </c:ext>
              </c:extLst>
            </c:dLbl>
            <c:dLbl>
              <c:idx val="1251"/>
              <c:tx>
                <c:rich>
                  <a:bodyPr/>
                  <a:lstStyle/>
                  <a:p>
                    <a:fld id="{785F8C13-9ADC-448E-A895-8624E55D16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4-9A06-47C4-8258-A4F779D138F9}"/>
                </c:ext>
              </c:extLst>
            </c:dLbl>
            <c:dLbl>
              <c:idx val="1252"/>
              <c:tx>
                <c:rich>
                  <a:bodyPr/>
                  <a:lstStyle/>
                  <a:p>
                    <a:fld id="{67158955-8575-44ED-8978-AB4383C419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5-9A06-47C4-8258-A4F779D138F9}"/>
                </c:ext>
              </c:extLst>
            </c:dLbl>
            <c:dLbl>
              <c:idx val="1253"/>
              <c:tx>
                <c:rich>
                  <a:bodyPr/>
                  <a:lstStyle/>
                  <a:p>
                    <a:fld id="{8DB42A6D-58C0-4B97-81AA-6D885BA96C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6-9A06-47C4-8258-A4F779D138F9}"/>
                </c:ext>
              </c:extLst>
            </c:dLbl>
            <c:dLbl>
              <c:idx val="1254"/>
              <c:tx>
                <c:rich>
                  <a:bodyPr/>
                  <a:lstStyle/>
                  <a:p>
                    <a:fld id="{D88C9E4C-CE25-4AF8-9312-A0B4F42012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7-9A06-47C4-8258-A4F779D138F9}"/>
                </c:ext>
              </c:extLst>
            </c:dLbl>
            <c:dLbl>
              <c:idx val="1255"/>
              <c:tx>
                <c:rich>
                  <a:bodyPr/>
                  <a:lstStyle/>
                  <a:p>
                    <a:fld id="{D2D66EB6-F5E4-42C2-A985-A58B0DFDDF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8-9A06-47C4-8258-A4F779D138F9}"/>
                </c:ext>
              </c:extLst>
            </c:dLbl>
            <c:dLbl>
              <c:idx val="1256"/>
              <c:tx>
                <c:rich>
                  <a:bodyPr/>
                  <a:lstStyle/>
                  <a:p>
                    <a:fld id="{A51975BB-9D41-4889-926E-A97EDBE5FB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9-9A06-47C4-8258-A4F779D138F9}"/>
                </c:ext>
              </c:extLst>
            </c:dLbl>
            <c:dLbl>
              <c:idx val="1257"/>
              <c:tx>
                <c:rich>
                  <a:bodyPr/>
                  <a:lstStyle/>
                  <a:p>
                    <a:fld id="{3C8CDB4A-DA9E-42DA-B11B-7E93E60CFC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A-9A06-47C4-8258-A4F779D138F9}"/>
                </c:ext>
              </c:extLst>
            </c:dLbl>
            <c:dLbl>
              <c:idx val="1258"/>
              <c:tx>
                <c:rich>
                  <a:bodyPr/>
                  <a:lstStyle/>
                  <a:p>
                    <a:fld id="{28D7DAFD-A8DC-4B1D-A102-521ADD893D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B-9A06-47C4-8258-A4F779D138F9}"/>
                </c:ext>
              </c:extLst>
            </c:dLbl>
            <c:dLbl>
              <c:idx val="1259"/>
              <c:tx>
                <c:rich>
                  <a:bodyPr/>
                  <a:lstStyle/>
                  <a:p>
                    <a:fld id="{E1FA3299-35CB-428A-A779-7B651C12EB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C-9A06-47C4-8258-A4F779D138F9}"/>
                </c:ext>
              </c:extLst>
            </c:dLbl>
            <c:dLbl>
              <c:idx val="1260"/>
              <c:tx>
                <c:rich>
                  <a:bodyPr/>
                  <a:lstStyle/>
                  <a:p>
                    <a:fld id="{604EB55C-F46C-43A8-B6FC-527EBC6CD9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D-9A06-47C4-8258-A4F779D138F9}"/>
                </c:ext>
              </c:extLst>
            </c:dLbl>
            <c:dLbl>
              <c:idx val="1261"/>
              <c:tx>
                <c:rich>
                  <a:bodyPr/>
                  <a:lstStyle/>
                  <a:p>
                    <a:fld id="{42241387-1577-4741-A7B7-89A6806525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E-9A06-47C4-8258-A4F779D138F9}"/>
                </c:ext>
              </c:extLst>
            </c:dLbl>
            <c:dLbl>
              <c:idx val="1262"/>
              <c:tx>
                <c:rich>
                  <a:bodyPr/>
                  <a:lstStyle/>
                  <a:p>
                    <a:fld id="{05E0EEBF-F52A-4378-B342-59E38153CA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EF-9A06-47C4-8258-A4F779D138F9}"/>
                </c:ext>
              </c:extLst>
            </c:dLbl>
            <c:dLbl>
              <c:idx val="1263"/>
              <c:tx>
                <c:rich>
                  <a:bodyPr/>
                  <a:lstStyle/>
                  <a:p>
                    <a:fld id="{395B68A8-9FCF-481D-B3C5-A5574DC002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0-9A06-47C4-8258-A4F779D138F9}"/>
                </c:ext>
              </c:extLst>
            </c:dLbl>
            <c:dLbl>
              <c:idx val="1264"/>
              <c:tx>
                <c:rich>
                  <a:bodyPr/>
                  <a:lstStyle/>
                  <a:p>
                    <a:fld id="{62F8EF88-28C5-43FC-B148-8AFED69BAD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1-9A06-47C4-8258-A4F779D138F9}"/>
                </c:ext>
              </c:extLst>
            </c:dLbl>
            <c:dLbl>
              <c:idx val="1265"/>
              <c:tx>
                <c:rich>
                  <a:bodyPr/>
                  <a:lstStyle/>
                  <a:p>
                    <a:fld id="{E5CEE356-A827-4AAD-AA92-029439EF5A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2-9A06-47C4-8258-A4F779D138F9}"/>
                </c:ext>
              </c:extLst>
            </c:dLbl>
            <c:dLbl>
              <c:idx val="1266"/>
              <c:tx>
                <c:rich>
                  <a:bodyPr/>
                  <a:lstStyle/>
                  <a:p>
                    <a:fld id="{BFE87F0A-8C7A-47B0-92E5-A2D0585CE3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3-9A06-47C4-8258-A4F779D138F9}"/>
                </c:ext>
              </c:extLst>
            </c:dLbl>
            <c:dLbl>
              <c:idx val="1267"/>
              <c:tx>
                <c:rich>
                  <a:bodyPr/>
                  <a:lstStyle/>
                  <a:p>
                    <a:fld id="{F936D291-E71F-41F9-9DBF-B1E569E0C4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4-9A06-47C4-8258-A4F779D138F9}"/>
                </c:ext>
              </c:extLst>
            </c:dLbl>
            <c:dLbl>
              <c:idx val="1268"/>
              <c:tx>
                <c:rich>
                  <a:bodyPr/>
                  <a:lstStyle/>
                  <a:p>
                    <a:fld id="{65D50924-716A-4DCC-828D-48CEF84C29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5-9A06-47C4-8258-A4F779D138F9}"/>
                </c:ext>
              </c:extLst>
            </c:dLbl>
            <c:dLbl>
              <c:idx val="1269"/>
              <c:tx>
                <c:rich>
                  <a:bodyPr/>
                  <a:lstStyle/>
                  <a:p>
                    <a:fld id="{88439230-B26D-463A-8872-69CF72097A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6-9A06-47C4-8258-A4F779D138F9}"/>
                </c:ext>
              </c:extLst>
            </c:dLbl>
            <c:dLbl>
              <c:idx val="1270"/>
              <c:tx>
                <c:rich>
                  <a:bodyPr/>
                  <a:lstStyle/>
                  <a:p>
                    <a:fld id="{12C2076E-6393-4453-91DC-581984C643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7-9A06-47C4-8258-A4F779D138F9}"/>
                </c:ext>
              </c:extLst>
            </c:dLbl>
            <c:dLbl>
              <c:idx val="1271"/>
              <c:tx>
                <c:rich>
                  <a:bodyPr/>
                  <a:lstStyle/>
                  <a:p>
                    <a:fld id="{55A47A1B-06AF-4AFE-8BEF-989D685540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8-9A06-47C4-8258-A4F779D138F9}"/>
                </c:ext>
              </c:extLst>
            </c:dLbl>
            <c:dLbl>
              <c:idx val="1272"/>
              <c:tx>
                <c:rich>
                  <a:bodyPr/>
                  <a:lstStyle/>
                  <a:p>
                    <a:fld id="{E2BFB5CA-EBDE-4EEC-98C7-262CDC1B69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9-9A06-47C4-8258-A4F779D138F9}"/>
                </c:ext>
              </c:extLst>
            </c:dLbl>
            <c:dLbl>
              <c:idx val="1273"/>
              <c:tx>
                <c:rich>
                  <a:bodyPr/>
                  <a:lstStyle/>
                  <a:p>
                    <a:fld id="{8E066CA4-4192-4DC0-B6FA-E99756D133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A-9A06-47C4-8258-A4F779D138F9}"/>
                </c:ext>
              </c:extLst>
            </c:dLbl>
            <c:dLbl>
              <c:idx val="1274"/>
              <c:tx>
                <c:rich>
                  <a:bodyPr/>
                  <a:lstStyle/>
                  <a:p>
                    <a:fld id="{6B108D98-7A11-4391-9D98-A7E50A3A0A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B-9A06-47C4-8258-A4F779D138F9}"/>
                </c:ext>
              </c:extLst>
            </c:dLbl>
            <c:dLbl>
              <c:idx val="1275"/>
              <c:tx>
                <c:rich>
                  <a:bodyPr/>
                  <a:lstStyle/>
                  <a:p>
                    <a:fld id="{98651775-A38B-4348-B8C6-D4FF3C0B81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C-9A06-47C4-8258-A4F779D138F9}"/>
                </c:ext>
              </c:extLst>
            </c:dLbl>
            <c:dLbl>
              <c:idx val="1276"/>
              <c:tx>
                <c:rich>
                  <a:bodyPr/>
                  <a:lstStyle/>
                  <a:p>
                    <a:fld id="{9AEB663A-774E-47DD-89FF-AD23999B4A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D-9A06-47C4-8258-A4F779D138F9}"/>
                </c:ext>
              </c:extLst>
            </c:dLbl>
            <c:dLbl>
              <c:idx val="1277"/>
              <c:tx>
                <c:rich>
                  <a:bodyPr/>
                  <a:lstStyle/>
                  <a:p>
                    <a:fld id="{12B4A1DC-D9CB-4F8C-89B8-491CA85B99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E-9A06-47C4-8258-A4F779D138F9}"/>
                </c:ext>
              </c:extLst>
            </c:dLbl>
            <c:dLbl>
              <c:idx val="1278"/>
              <c:tx>
                <c:rich>
                  <a:bodyPr/>
                  <a:lstStyle/>
                  <a:p>
                    <a:fld id="{067B7676-8C1A-4036-9F20-B5DD04A836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4FF-9A06-47C4-8258-A4F779D138F9}"/>
                </c:ext>
              </c:extLst>
            </c:dLbl>
            <c:dLbl>
              <c:idx val="1279"/>
              <c:tx>
                <c:rich>
                  <a:bodyPr/>
                  <a:lstStyle/>
                  <a:p>
                    <a:fld id="{8E573ED5-21B9-45AA-B4C5-F6E9B9F3A6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0-9A06-47C4-8258-A4F779D138F9}"/>
                </c:ext>
              </c:extLst>
            </c:dLbl>
            <c:dLbl>
              <c:idx val="1280"/>
              <c:tx>
                <c:rich>
                  <a:bodyPr/>
                  <a:lstStyle/>
                  <a:p>
                    <a:fld id="{20C798D5-9D39-469A-AC47-E5265C0A00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1-9A06-47C4-8258-A4F779D138F9}"/>
                </c:ext>
              </c:extLst>
            </c:dLbl>
            <c:dLbl>
              <c:idx val="1281"/>
              <c:tx>
                <c:rich>
                  <a:bodyPr/>
                  <a:lstStyle/>
                  <a:p>
                    <a:fld id="{551FC34E-6051-4168-A8B1-FB9DD10A95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2-9A06-47C4-8258-A4F779D138F9}"/>
                </c:ext>
              </c:extLst>
            </c:dLbl>
            <c:dLbl>
              <c:idx val="1282"/>
              <c:tx>
                <c:rich>
                  <a:bodyPr/>
                  <a:lstStyle/>
                  <a:p>
                    <a:fld id="{B37880B4-8739-490A-ACF1-C49D8C9F77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3-9A06-47C4-8258-A4F779D138F9}"/>
                </c:ext>
              </c:extLst>
            </c:dLbl>
            <c:dLbl>
              <c:idx val="1283"/>
              <c:tx>
                <c:rich>
                  <a:bodyPr/>
                  <a:lstStyle/>
                  <a:p>
                    <a:fld id="{0AB5CC47-45AA-4C8B-A59B-156E545FBE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4-9A06-47C4-8258-A4F779D138F9}"/>
                </c:ext>
              </c:extLst>
            </c:dLbl>
            <c:dLbl>
              <c:idx val="1284"/>
              <c:tx>
                <c:rich>
                  <a:bodyPr/>
                  <a:lstStyle/>
                  <a:p>
                    <a:fld id="{14711502-05F4-4066-AC3D-1369ADB06F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5-9A06-47C4-8258-A4F779D138F9}"/>
                </c:ext>
              </c:extLst>
            </c:dLbl>
            <c:dLbl>
              <c:idx val="1285"/>
              <c:tx>
                <c:rich>
                  <a:bodyPr/>
                  <a:lstStyle/>
                  <a:p>
                    <a:fld id="{F0B03D7D-1B81-4241-9182-44E8075A7B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6-9A06-47C4-8258-A4F779D138F9}"/>
                </c:ext>
              </c:extLst>
            </c:dLbl>
            <c:dLbl>
              <c:idx val="1286"/>
              <c:tx>
                <c:rich>
                  <a:bodyPr/>
                  <a:lstStyle/>
                  <a:p>
                    <a:fld id="{208DC172-78E3-416B-89A5-B01A6621C8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7-9A06-47C4-8258-A4F779D138F9}"/>
                </c:ext>
              </c:extLst>
            </c:dLbl>
            <c:dLbl>
              <c:idx val="1287"/>
              <c:tx>
                <c:rich>
                  <a:bodyPr/>
                  <a:lstStyle/>
                  <a:p>
                    <a:fld id="{73F74C5F-EE23-4F0D-9F91-FA35B1384E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8-9A06-47C4-8258-A4F779D138F9}"/>
                </c:ext>
              </c:extLst>
            </c:dLbl>
            <c:dLbl>
              <c:idx val="1288"/>
              <c:tx>
                <c:rich>
                  <a:bodyPr/>
                  <a:lstStyle/>
                  <a:p>
                    <a:fld id="{AD2DEC92-F350-4038-A3F0-883E70981D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9-9A06-47C4-8258-A4F779D138F9}"/>
                </c:ext>
              </c:extLst>
            </c:dLbl>
            <c:dLbl>
              <c:idx val="1289"/>
              <c:tx>
                <c:rich>
                  <a:bodyPr/>
                  <a:lstStyle/>
                  <a:p>
                    <a:fld id="{67BDF16C-B966-4DA5-A203-896D182037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A-9A06-47C4-8258-A4F779D138F9}"/>
                </c:ext>
              </c:extLst>
            </c:dLbl>
            <c:dLbl>
              <c:idx val="1290"/>
              <c:tx>
                <c:rich>
                  <a:bodyPr/>
                  <a:lstStyle/>
                  <a:p>
                    <a:fld id="{064CAF5A-8BC3-458F-AA06-11C6E1819B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B-9A06-47C4-8258-A4F779D138F9}"/>
                </c:ext>
              </c:extLst>
            </c:dLbl>
            <c:dLbl>
              <c:idx val="1291"/>
              <c:tx>
                <c:rich>
                  <a:bodyPr/>
                  <a:lstStyle/>
                  <a:p>
                    <a:fld id="{13EF05A7-7D6F-4784-837D-DF2C82BE30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C-9A06-47C4-8258-A4F779D138F9}"/>
                </c:ext>
              </c:extLst>
            </c:dLbl>
            <c:dLbl>
              <c:idx val="1292"/>
              <c:tx>
                <c:rich>
                  <a:bodyPr/>
                  <a:lstStyle/>
                  <a:p>
                    <a:fld id="{D7D2D156-655B-479A-BC1E-AADF252FA7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50D-9A06-47C4-8258-A4F779D138F9}"/>
                </c:ext>
              </c:extLst>
            </c:dLbl>
            <c:dLbl>
              <c:idx val="12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E-9A06-47C4-8258-A4F779D138F9}"/>
                </c:ext>
              </c:extLst>
            </c:dLbl>
            <c:dLbl>
              <c:idx val="12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F-9A06-47C4-8258-A4F779D138F9}"/>
                </c:ext>
              </c:extLst>
            </c:dLbl>
            <c:dLbl>
              <c:idx val="12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0-9A06-47C4-8258-A4F779D138F9}"/>
                </c:ext>
              </c:extLst>
            </c:dLbl>
            <c:dLbl>
              <c:idx val="12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1-9A06-47C4-8258-A4F779D138F9}"/>
                </c:ext>
              </c:extLst>
            </c:dLbl>
            <c:dLbl>
              <c:idx val="12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2-9A06-47C4-8258-A4F779D138F9}"/>
                </c:ext>
              </c:extLst>
            </c:dLbl>
            <c:dLbl>
              <c:idx val="12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3-9A06-47C4-8258-A4F779D138F9}"/>
                </c:ext>
              </c:extLst>
            </c:dLbl>
            <c:dLbl>
              <c:idx val="12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4-9A06-47C4-8258-A4F779D138F9}"/>
                </c:ext>
              </c:extLst>
            </c:dLbl>
            <c:dLbl>
              <c:idx val="13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5-9A06-47C4-8258-A4F779D138F9}"/>
                </c:ext>
              </c:extLst>
            </c:dLbl>
            <c:dLbl>
              <c:idx val="13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6-9A06-47C4-8258-A4F779D138F9}"/>
                </c:ext>
              </c:extLst>
            </c:dLbl>
            <c:dLbl>
              <c:idx val="13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7-9A06-47C4-8258-A4F779D138F9}"/>
                </c:ext>
              </c:extLst>
            </c:dLbl>
            <c:dLbl>
              <c:idx val="13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8-9A06-47C4-8258-A4F779D138F9}"/>
                </c:ext>
              </c:extLst>
            </c:dLbl>
            <c:dLbl>
              <c:idx val="13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9-9A06-47C4-8258-A4F779D138F9}"/>
                </c:ext>
              </c:extLst>
            </c:dLbl>
            <c:dLbl>
              <c:idx val="13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A-9A06-47C4-8258-A4F779D138F9}"/>
                </c:ext>
              </c:extLst>
            </c:dLbl>
            <c:dLbl>
              <c:idx val="13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B-9A06-47C4-8258-A4F779D138F9}"/>
                </c:ext>
              </c:extLst>
            </c:dLbl>
            <c:dLbl>
              <c:idx val="13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C-9A06-47C4-8258-A4F779D138F9}"/>
                </c:ext>
              </c:extLst>
            </c:dLbl>
            <c:dLbl>
              <c:idx val="13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D-9A06-47C4-8258-A4F779D138F9}"/>
                </c:ext>
              </c:extLst>
            </c:dLbl>
            <c:dLbl>
              <c:idx val="13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E-9A06-47C4-8258-A4F779D138F9}"/>
                </c:ext>
              </c:extLst>
            </c:dLbl>
            <c:dLbl>
              <c:idx val="13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F-9A06-47C4-8258-A4F779D138F9}"/>
                </c:ext>
              </c:extLst>
            </c:dLbl>
            <c:dLbl>
              <c:idx val="13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0-9A06-47C4-8258-A4F779D138F9}"/>
                </c:ext>
              </c:extLst>
            </c:dLbl>
            <c:dLbl>
              <c:idx val="13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1-9A06-47C4-8258-A4F779D138F9}"/>
                </c:ext>
              </c:extLst>
            </c:dLbl>
            <c:dLbl>
              <c:idx val="13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2-9A06-47C4-8258-A4F779D138F9}"/>
                </c:ext>
              </c:extLst>
            </c:dLbl>
            <c:dLbl>
              <c:idx val="13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3-9A06-47C4-8258-A4F779D138F9}"/>
                </c:ext>
              </c:extLst>
            </c:dLbl>
            <c:dLbl>
              <c:idx val="13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4-9A06-47C4-8258-A4F779D138F9}"/>
                </c:ext>
              </c:extLst>
            </c:dLbl>
            <c:dLbl>
              <c:idx val="13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5-9A06-47C4-8258-A4F779D138F9}"/>
                </c:ext>
              </c:extLst>
            </c:dLbl>
            <c:dLbl>
              <c:idx val="13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6-9A06-47C4-8258-A4F779D138F9}"/>
                </c:ext>
              </c:extLst>
            </c:dLbl>
            <c:dLbl>
              <c:idx val="13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7-9A06-47C4-8258-A4F779D138F9}"/>
                </c:ext>
              </c:extLst>
            </c:dLbl>
            <c:dLbl>
              <c:idx val="13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8-9A06-47C4-8258-A4F779D138F9}"/>
                </c:ext>
              </c:extLst>
            </c:dLbl>
            <c:dLbl>
              <c:idx val="13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9-9A06-47C4-8258-A4F779D138F9}"/>
                </c:ext>
              </c:extLst>
            </c:dLbl>
            <c:dLbl>
              <c:idx val="13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A-9A06-47C4-8258-A4F779D138F9}"/>
                </c:ext>
              </c:extLst>
            </c:dLbl>
            <c:dLbl>
              <c:idx val="13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B-9A06-47C4-8258-A4F779D138F9}"/>
                </c:ext>
              </c:extLst>
            </c:dLbl>
            <c:dLbl>
              <c:idx val="13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C-9A06-47C4-8258-A4F779D138F9}"/>
                </c:ext>
              </c:extLst>
            </c:dLbl>
            <c:dLbl>
              <c:idx val="13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D-9A06-47C4-8258-A4F779D138F9}"/>
                </c:ext>
              </c:extLst>
            </c:dLbl>
            <c:dLbl>
              <c:idx val="13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E-9A06-47C4-8258-A4F779D138F9}"/>
                </c:ext>
              </c:extLst>
            </c:dLbl>
            <c:dLbl>
              <c:idx val="13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F-9A06-47C4-8258-A4F779D138F9}"/>
                </c:ext>
              </c:extLst>
            </c:dLbl>
            <c:dLbl>
              <c:idx val="13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0-9A06-47C4-8258-A4F779D138F9}"/>
                </c:ext>
              </c:extLst>
            </c:dLbl>
            <c:dLbl>
              <c:idx val="13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1-9A06-47C4-8258-A4F779D138F9}"/>
                </c:ext>
              </c:extLst>
            </c:dLbl>
            <c:dLbl>
              <c:idx val="13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2-9A06-47C4-8258-A4F779D138F9}"/>
                </c:ext>
              </c:extLst>
            </c:dLbl>
            <c:dLbl>
              <c:idx val="13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3-9A06-47C4-8258-A4F779D138F9}"/>
                </c:ext>
              </c:extLst>
            </c:dLbl>
            <c:dLbl>
              <c:idx val="13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4-9A06-47C4-8258-A4F779D138F9}"/>
                </c:ext>
              </c:extLst>
            </c:dLbl>
            <c:dLbl>
              <c:idx val="13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5-9A06-47C4-8258-A4F779D138F9}"/>
                </c:ext>
              </c:extLst>
            </c:dLbl>
            <c:dLbl>
              <c:idx val="13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6-9A06-47C4-8258-A4F779D138F9}"/>
                </c:ext>
              </c:extLst>
            </c:dLbl>
            <c:dLbl>
              <c:idx val="13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7-9A06-47C4-8258-A4F779D138F9}"/>
                </c:ext>
              </c:extLst>
            </c:dLbl>
            <c:dLbl>
              <c:idx val="13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8-9A06-47C4-8258-A4F779D138F9}"/>
                </c:ext>
              </c:extLst>
            </c:dLbl>
            <c:dLbl>
              <c:idx val="13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9-9A06-47C4-8258-A4F779D138F9}"/>
                </c:ext>
              </c:extLst>
            </c:dLbl>
            <c:dLbl>
              <c:idx val="13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A-9A06-47C4-8258-A4F779D138F9}"/>
                </c:ext>
              </c:extLst>
            </c:dLbl>
            <c:dLbl>
              <c:idx val="13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B-9A06-47C4-8258-A4F779D138F9}"/>
                </c:ext>
              </c:extLst>
            </c:dLbl>
            <c:dLbl>
              <c:idx val="13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C-9A06-47C4-8258-A4F779D138F9}"/>
                </c:ext>
              </c:extLst>
            </c:dLbl>
            <c:dLbl>
              <c:idx val="13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D-9A06-47C4-8258-A4F779D138F9}"/>
                </c:ext>
              </c:extLst>
            </c:dLbl>
            <c:dLbl>
              <c:idx val="13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E-9A06-47C4-8258-A4F779D138F9}"/>
                </c:ext>
              </c:extLst>
            </c:dLbl>
            <c:dLbl>
              <c:idx val="13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F-9A06-47C4-8258-A4F779D138F9}"/>
                </c:ext>
              </c:extLst>
            </c:dLbl>
            <c:dLbl>
              <c:idx val="13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0-9A06-47C4-8258-A4F779D138F9}"/>
                </c:ext>
              </c:extLst>
            </c:dLbl>
            <c:dLbl>
              <c:idx val="13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1-9A06-47C4-8258-A4F779D138F9}"/>
                </c:ext>
              </c:extLst>
            </c:dLbl>
            <c:dLbl>
              <c:idx val="13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2-9A06-47C4-8258-A4F779D138F9}"/>
                </c:ext>
              </c:extLst>
            </c:dLbl>
            <c:dLbl>
              <c:idx val="13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3-9A06-47C4-8258-A4F779D138F9}"/>
                </c:ext>
              </c:extLst>
            </c:dLbl>
            <c:dLbl>
              <c:idx val="13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4-9A06-47C4-8258-A4F779D138F9}"/>
                </c:ext>
              </c:extLst>
            </c:dLbl>
            <c:dLbl>
              <c:idx val="13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5-9A06-47C4-8258-A4F779D138F9}"/>
                </c:ext>
              </c:extLst>
            </c:dLbl>
            <c:dLbl>
              <c:idx val="13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6-9A06-47C4-8258-A4F779D138F9}"/>
                </c:ext>
              </c:extLst>
            </c:dLbl>
            <c:dLbl>
              <c:idx val="13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7-9A06-47C4-8258-A4F779D138F9}"/>
                </c:ext>
              </c:extLst>
            </c:dLbl>
            <c:dLbl>
              <c:idx val="13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8-9A06-47C4-8258-A4F779D138F9}"/>
                </c:ext>
              </c:extLst>
            </c:dLbl>
            <c:dLbl>
              <c:idx val="13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9-9A06-47C4-8258-A4F779D138F9}"/>
                </c:ext>
              </c:extLst>
            </c:dLbl>
            <c:dLbl>
              <c:idx val="13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A-9A06-47C4-8258-A4F779D138F9}"/>
                </c:ext>
              </c:extLst>
            </c:dLbl>
            <c:dLbl>
              <c:idx val="13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B-9A06-47C4-8258-A4F779D138F9}"/>
                </c:ext>
              </c:extLst>
            </c:dLbl>
            <c:dLbl>
              <c:idx val="13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C-9A06-47C4-8258-A4F779D138F9}"/>
                </c:ext>
              </c:extLst>
            </c:dLbl>
            <c:dLbl>
              <c:idx val="13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D-9A06-47C4-8258-A4F779D138F9}"/>
                </c:ext>
              </c:extLst>
            </c:dLbl>
            <c:dLbl>
              <c:idx val="13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E-9A06-47C4-8258-A4F779D138F9}"/>
                </c:ext>
              </c:extLst>
            </c:dLbl>
            <c:dLbl>
              <c:idx val="13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F-9A06-47C4-8258-A4F779D138F9}"/>
                </c:ext>
              </c:extLst>
            </c:dLbl>
            <c:dLbl>
              <c:idx val="13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0-9A06-47C4-8258-A4F779D138F9}"/>
                </c:ext>
              </c:extLst>
            </c:dLbl>
            <c:dLbl>
              <c:idx val="13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1-9A06-47C4-8258-A4F779D138F9}"/>
                </c:ext>
              </c:extLst>
            </c:dLbl>
            <c:dLbl>
              <c:idx val="13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2-9A06-47C4-8258-A4F779D138F9}"/>
                </c:ext>
              </c:extLst>
            </c:dLbl>
            <c:dLbl>
              <c:idx val="13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3-9A06-47C4-8258-A4F779D138F9}"/>
                </c:ext>
              </c:extLst>
            </c:dLbl>
            <c:dLbl>
              <c:idx val="13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4-9A06-47C4-8258-A4F779D138F9}"/>
                </c:ext>
              </c:extLst>
            </c:dLbl>
            <c:dLbl>
              <c:idx val="13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5-9A06-47C4-8258-A4F779D138F9}"/>
                </c:ext>
              </c:extLst>
            </c:dLbl>
            <c:dLbl>
              <c:idx val="13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6-9A06-47C4-8258-A4F779D138F9}"/>
                </c:ext>
              </c:extLst>
            </c:dLbl>
            <c:dLbl>
              <c:idx val="13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7-9A06-47C4-8258-A4F779D138F9}"/>
                </c:ext>
              </c:extLst>
            </c:dLbl>
            <c:dLbl>
              <c:idx val="13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8-9A06-47C4-8258-A4F779D138F9}"/>
                </c:ext>
              </c:extLst>
            </c:dLbl>
            <c:dLbl>
              <c:idx val="13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9-9A06-47C4-8258-A4F779D138F9}"/>
                </c:ext>
              </c:extLst>
            </c:dLbl>
            <c:dLbl>
              <c:idx val="13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A-9A06-47C4-8258-A4F779D138F9}"/>
                </c:ext>
              </c:extLst>
            </c:dLbl>
            <c:dLbl>
              <c:idx val="13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B-9A06-47C4-8258-A4F779D138F9}"/>
                </c:ext>
              </c:extLst>
            </c:dLbl>
            <c:dLbl>
              <c:idx val="13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C-9A06-47C4-8258-A4F779D138F9}"/>
                </c:ext>
              </c:extLst>
            </c:dLbl>
            <c:dLbl>
              <c:idx val="13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D-9A06-47C4-8258-A4F779D138F9}"/>
                </c:ext>
              </c:extLst>
            </c:dLbl>
            <c:dLbl>
              <c:idx val="13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E-9A06-47C4-8258-A4F779D138F9}"/>
                </c:ext>
              </c:extLst>
            </c:dLbl>
            <c:dLbl>
              <c:idx val="13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5F-9A06-47C4-8258-A4F779D138F9}"/>
                </c:ext>
              </c:extLst>
            </c:dLbl>
            <c:dLbl>
              <c:idx val="13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0-9A06-47C4-8258-A4F779D138F9}"/>
                </c:ext>
              </c:extLst>
            </c:dLbl>
            <c:dLbl>
              <c:idx val="13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1-9A06-47C4-8258-A4F779D138F9}"/>
                </c:ext>
              </c:extLst>
            </c:dLbl>
            <c:dLbl>
              <c:idx val="13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2-9A06-47C4-8258-A4F779D138F9}"/>
                </c:ext>
              </c:extLst>
            </c:dLbl>
            <c:dLbl>
              <c:idx val="13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3-9A06-47C4-8258-A4F779D138F9}"/>
                </c:ext>
              </c:extLst>
            </c:dLbl>
            <c:dLbl>
              <c:idx val="13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4-9A06-47C4-8258-A4F779D138F9}"/>
                </c:ext>
              </c:extLst>
            </c:dLbl>
            <c:dLbl>
              <c:idx val="13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5-9A06-47C4-8258-A4F779D138F9}"/>
                </c:ext>
              </c:extLst>
            </c:dLbl>
            <c:dLbl>
              <c:idx val="13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6-9A06-47C4-8258-A4F779D138F9}"/>
                </c:ext>
              </c:extLst>
            </c:dLbl>
            <c:dLbl>
              <c:idx val="13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7-9A06-47C4-8258-A4F779D138F9}"/>
                </c:ext>
              </c:extLst>
            </c:dLbl>
            <c:dLbl>
              <c:idx val="13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8-9A06-47C4-8258-A4F779D138F9}"/>
                </c:ext>
              </c:extLst>
            </c:dLbl>
            <c:dLbl>
              <c:idx val="13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9-9A06-47C4-8258-A4F779D138F9}"/>
                </c:ext>
              </c:extLst>
            </c:dLbl>
            <c:dLbl>
              <c:idx val="13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A-9A06-47C4-8258-A4F779D138F9}"/>
                </c:ext>
              </c:extLst>
            </c:dLbl>
            <c:dLbl>
              <c:idx val="13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B-9A06-47C4-8258-A4F779D138F9}"/>
                </c:ext>
              </c:extLst>
            </c:dLbl>
            <c:dLbl>
              <c:idx val="13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C-9A06-47C4-8258-A4F779D138F9}"/>
                </c:ext>
              </c:extLst>
            </c:dLbl>
            <c:dLbl>
              <c:idx val="13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D-9A06-47C4-8258-A4F779D138F9}"/>
                </c:ext>
              </c:extLst>
            </c:dLbl>
            <c:dLbl>
              <c:idx val="13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E-9A06-47C4-8258-A4F779D138F9}"/>
                </c:ext>
              </c:extLst>
            </c:dLbl>
            <c:dLbl>
              <c:idx val="13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6F-9A06-47C4-8258-A4F779D138F9}"/>
                </c:ext>
              </c:extLst>
            </c:dLbl>
            <c:dLbl>
              <c:idx val="13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0-9A06-47C4-8258-A4F779D138F9}"/>
                </c:ext>
              </c:extLst>
            </c:dLbl>
            <c:dLbl>
              <c:idx val="13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1-9A06-47C4-8258-A4F779D138F9}"/>
                </c:ext>
              </c:extLst>
            </c:dLbl>
            <c:dLbl>
              <c:idx val="13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2-9A06-47C4-8258-A4F779D138F9}"/>
                </c:ext>
              </c:extLst>
            </c:dLbl>
            <c:dLbl>
              <c:idx val="13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3-9A06-47C4-8258-A4F779D138F9}"/>
                </c:ext>
              </c:extLst>
            </c:dLbl>
            <c:dLbl>
              <c:idx val="13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4-9A06-47C4-8258-A4F779D138F9}"/>
                </c:ext>
              </c:extLst>
            </c:dLbl>
            <c:dLbl>
              <c:idx val="13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5-9A06-47C4-8258-A4F779D138F9}"/>
                </c:ext>
              </c:extLst>
            </c:dLbl>
            <c:dLbl>
              <c:idx val="13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6-9A06-47C4-8258-A4F779D138F9}"/>
                </c:ext>
              </c:extLst>
            </c:dLbl>
            <c:dLbl>
              <c:idx val="13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7-9A06-47C4-8258-A4F779D138F9}"/>
                </c:ext>
              </c:extLst>
            </c:dLbl>
            <c:dLbl>
              <c:idx val="13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8-9A06-47C4-8258-A4F779D138F9}"/>
                </c:ext>
              </c:extLst>
            </c:dLbl>
            <c:dLbl>
              <c:idx val="14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9-9A06-47C4-8258-A4F779D138F9}"/>
                </c:ext>
              </c:extLst>
            </c:dLbl>
            <c:dLbl>
              <c:idx val="14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A-9A06-47C4-8258-A4F779D138F9}"/>
                </c:ext>
              </c:extLst>
            </c:dLbl>
            <c:dLbl>
              <c:idx val="14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B-9A06-47C4-8258-A4F779D138F9}"/>
                </c:ext>
              </c:extLst>
            </c:dLbl>
            <c:dLbl>
              <c:idx val="14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C-9A06-47C4-8258-A4F779D138F9}"/>
                </c:ext>
              </c:extLst>
            </c:dLbl>
            <c:dLbl>
              <c:idx val="14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D-9A06-47C4-8258-A4F779D138F9}"/>
                </c:ext>
              </c:extLst>
            </c:dLbl>
            <c:dLbl>
              <c:idx val="14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E-9A06-47C4-8258-A4F779D138F9}"/>
                </c:ext>
              </c:extLst>
            </c:dLbl>
            <c:dLbl>
              <c:idx val="14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7F-9A06-47C4-8258-A4F779D138F9}"/>
                </c:ext>
              </c:extLst>
            </c:dLbl>
            <c:dLbl>
              <c:idx val="14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0-9A06-47C4-8258-A4F779D138F9}"/>
                </c:ext>
              </c:extLst>
            </c:dLbl>
            <c:dLbl>
              <c:idx val="14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1-9A06-47C4-8258-A4F779D138F9}"/>
                </c:ext>
              </c:extLst>
            </c:dLbl>
            <c:dLbl>
              <c:idx val="14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2-9A06-47C4-8258-A4F779D138F9}"/>
                </c:ext>
              </c:extLst>
            </c:dLbl>
            <c:dLbl>
              <c:idx val="14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3-9A06-47C4-8258-A4F779D138F9}"/>
                </c:ext>
              </c:extLst>
            </c:dLbl>
            <c:dLbl>
              <c:idx val="14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4-9A06-47C4-8258-A4F779D138F9}"/>
                </c:ext>
              </c:extLst>
            </c:dLbl>
            <c:dLbl>
              <c:idx val="14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5-9A06-47C4-8258-A4F779D138F9}"/>
                </c:ext>
              </c:extLst>
            </c:dLbl>
            <c:dLbl>
              <c:idx val="14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6-9A06-47C4-8258-A4F779D138F9}"/>
                </c:ext>
              </c:extLst>
            </c:dLbl>
            <c:dLbl>
              <c:idx val="14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7-9A06-47C4-8258-A4F779D138F9}"/>
                </c:ext>
              </c:extLst>
            </c:dLbl>
            <c:dLbl>
              <c:idx val="14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8-9A06-47C4-8258-A4F779D138F9}"/>
                </c:ext>
              </c:extLst>
            </c:dLbl>
            <c:dLbl>
              <c:idx val="14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9-9A06-47C4-8258-A4F779D138F9}"/>
                </c:ext>
              </c:extLst>
            </c:dLbl>
            <c:dLbl>
              <c:idx val="14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A-9A06-47C4-8258-A4F779D138F9}"/>
                </c:ext>
              </c:extLst>
            </c:dLbl>
            <c:dLbl>
              <c:idx val="14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B-9A06-47C4-8258-A4F779D138F9}"/>
                </c:ext>
              </c:extLst>
            </c:dLbl>
            <c:dLbl>
              <c:idx val="14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C-9A06-47C4-8258-A4F779D138F9}"/>
                </c:ext>
              </c:extLst>
            </c:dLbl>
            <c:dLbl>
              <c:idx val="14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D-9A06-47C4-8258-A4F779D138F9}"/>
                </c:ext>
              </c:extLst>
            </c:dLbl>
            <c:dLbl>
              <c:idx val="14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E-9A06-47C4-8258-A4F779D138F9}"/>
                </c:ext>
              </c:extLst>
            </c:dLbl>
            <c:dLbl>
              <c:idx val="14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8F-9A06-47C4-8258-A4F779D138F9}"/>
                </c:ext>
              </c:extLst>
            </c:dLbl>
            <c:dLbl>
              <c:idx val="14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0-9A06-47C4-8258-A4F779D138F9}"/>
                </c:ext>
              </c:extLst>
            </c:dLbl>
            <c:dLbl>
              <c:idx val="14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1-9A06-47C4-8258-A4F779D138F9}"/>
                </c:ext>
              </c:extLst>
            </c:dLbl>
            <c:dLbl>
              <c:idx val="14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2-9A06-47C4-8258-A4F779D138F9}"/>
                </c:ext>
              </c:extLst>
            </c:dLbl>
            <c:dLbl>
              <c:idx val="14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3-9A06-47C4-8258-A4F779D138F9}"/>
                </c:ext>
              </c:extLst>
            </c:dLbl>
            <c:dLbl>
              <c:idx val="14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4-9A06-47C4-8258-A4F779D138F9}"/>
                </c:ext>
              </c:extLst>
            </c:dLbl>
            <c:dLbl>
              <c:idx val="14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5-9A06-47C4-8258-A4F779D138F9}"/>
                </c:ext>
              </c:extLst>
            </c:dLbl>
            <c:dLbl>
              <c:idx val="14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6-9A06-47C4-8258-A4F779D138F9}"/>
                </c:ext>
              </c:extLst>
            </c:dLbl>
            <c:dLbl>
              <c:idx val="14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7-9A06-47C4-8258-A4F779D138F9}"/>
                </c:ext>
              </c:extLst>
            </c:dLbl>
            <c:dLbl>
              <c:idx val="14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8-9A06-47C4-8258-A4F779D138F9}"/>
                </c:ext>
              </c:extLst>
            </c:dLbl>
            <c:dLbl>
              <c:idx val="14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9-9A06-47C4-8258-A4F779D138F9}"/>
                </c:ext>
              </c:extLst>
            </c:dLbl>
            <c:dLbl>
              <c:idx val="14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A-9A06-47C4-8258-A4F779D138F9}"/>
                </c:ext>
              </c:extLst>
            </c:dLbl>
            <c:dLbl>
              <c:idx val="14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B-9A06-47C4-8258-A4F779D138F9}"/>
                </c:ext>
              </c:extLst>
            </c:dLbl>
            <c:dLbl>
              <c:idx val="14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C-9A06-47C4-8258-A4F779D138F9}"/>
                </c:ext>
              </c:extLst>
            </c:dLbl>
            <c:dLbl>
              <c:idx val="14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D-9A06-47C4-8258-A4F779D138F9}"/>
                </c:ext>
              </c:extLst>
            </c:dLbl>
            <c:dLbl>
              <c:idx val="14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E-9A06-47C4-8258-A4F779D138F9}"/>
                </c:ext>
              </c:extLst>
            </c:dLbl>
            <c:dLbl>
              <c:idx val="14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9F-9A06-47C4-8258-A4F779D138F9}"/>
                </c:ext>
              </c:extLst>
            </c:dLbl>
            <c:dLbl>
              <c:idx val="14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0-9A06-47C4-8258-A4F779D138F9}"/>
                </c:ext>
              </c:extLst>
            </c:dLbl>
            <c:dLbl>
              <c:idx val="14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1-9A06-47C4-8258-A4F779D138F9}"/>
                </c:ext>
              </c:extLst>
            </c:dLbl>
            <c:dLbl>
              <c:idx val="14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2-9A06-47C4-8258-A4F779D138F9}"/>
                </c:ext>
              </c:extLst>
            </c:dLbl>
            <c:dLbl>
              <c:idx val="14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3-9A06-47C4-8258-A4F779D138F9}"/>
                </c:ext>
              </c:extLst>
            </c:dLbl>
            <c:dLbl>
              <c:idx val="14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4-9A06-47C4-8258-A4F779D138F9}"/>
                </c:ext>
              </c:extLst>
            </c:dLbl>
            <c:dLbl>
              <c:idx val="14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5-9A06-47C4-8258-A4F779D138F9}"/>
                </c:ext>
              </c:extLst>
            </c:dLbl>
            <c:dLbl>
              <c:idx val="14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6-9A06-47C4-8258-A4F779D138F9}"/>
                </c:ext>
              </c:extLst>
            </c:dLbl>
            <c:dLbl>
              <c:idx val="14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7-9A06-47C4-8258-A4F779D138F9}"/>
                </c:ext>
              </c:extLst>
            </c:dLbl>
            <c:dLbl>
              <c:idx val="14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8-9A06-47C4-8258-A4F779D138F9}"/>
                </c:ext>
              </c:extLst>
            </c:dLbl>
            <c:dLbl>
              <c:idx val="14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9-9A06-47C4-8258-A4F779D138F9}"/>
                </c:ext>
              </c:extLst>
            </c:dLbl>
            <c:dLbl>
              <c:idx val="14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A-9A06-47C4-8258-A4F779D138F9}"/>
                </c:ext>
              </c:extLst>
            </c:dLbl>
            <c:dLbl>
              <c:idx val="14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B-9A06-47C4-8258-A4F779D138F9}"/>
                </c:ext>
              </c:extLst>
            </c:dLbl>
            <c:dLbl>
              <c:idx val="14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C-9A06-47C4-8258-A4F779D138F9}"/>
                </c:ext>
              </c:extLst>
            </c:dLbl>
            <c:dLbl>
              <c:idx val="14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D-9A06-47C4-8258-A4F779D138F9}"/>
                </c:ext>
              </c:extLst>
            </c:dLbl>
            <c:dLbl>
              <c:idx val="14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E-9A06-47C4-8258-A4F779D138F9}"/>
                </c:ext>
              </c:extLst>
            </c:dLbl>
            <c:dLbl>
              <c:idx val="14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AF-9A06-47C4-8258-A4F779D138F9}"/>
                </c:ext>
              </c:extLst>
            </c:dLbl>
            <c:dLbl>
              <c:idx val="14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0-9A06-47C4-8258-A4F779D138F9}"/>
                </c:ext>
              </c:extLst>
            </c:dLbl>
            <c:dLbl>
              <c:idx val="14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1-9A06-47C4-8258-A4F779D138F9}"/>
                </c:ext>
              </c:extLst>
            </c:dLbl>
            <c:dLbl>
              <c:idx val="14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2-9A06-47C4-8258-A4F779D138F9}"/>
                </c:ext>
              </c:extLst>
            </c:dLbl>
            <c:dLbl>
              <c:idx val="14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3-9A06-47C4-8258-A4F779D138F9}"/>
                </c:ext>
              </c:extLst>
            </c:dLbl>
            <c:dLbl>
              <c:idx val="14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4-9A06-47C4-8258-A4F779D138F9}"/>
                </c:ext>
              </c:extLst>
            </c:dLbl>
            <c:dLbl>
              <c:idx val="14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5-9A06-47C4-8258-A4F779D138F9}"/>
                </c:ext>
              </c:extLst>
            </c:dLbl>
            <c:dLbl>
              <c:idx val="14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6-9A06-47C4-8258-A4F779D138F9}"/>
                </c:ext>
              </c:extLst>
            </c:dLbl>
            <c:dLbl>
              <c:idx val="14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7-9A06-47C4-8258-A4F779D138F9}"/>
                </c:ext>
              </c:extLst>
            </c:dLbl>
            <c:dLbl>
              <c:idx val="14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8-9A06-47C4-8258-A4F779D138F9}"/>
                </c:ext>
              </c:extLst>
            </c:dLbl>
            <c:dLbl>
              <c:idx val="14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9-9A06-47C4-8258-A4F779D138F9}"/>
                </c:ext>
              </c:extLst>
            </c:dLbl>
            <c:dLbl>
              <c:idx val="14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A-9A06-47C4-8258-A4F779D138F9}"/>
                </c:ext>
              </c:extLst>
            </c:dLbl>
            <c:dLbl>
              <c:idx val="14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B-9A06-47C4-8258-A4F779D138F9}"/>
                </c:ext>
              </c:extLst>
            </c:dLbl>
            <c:dLbl>
              <c:idx val="14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C-9A06-47C4-8258-A4F779D138F9}"/>
                </c:ext>
              </c:extLst>
            </c:dLbl>
            <c:dLbl>
              <c:idx val="14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D-9A06-47C4-8258-A4F779D138F9}"/>
                </c:ext>
              </c:extLst>
            </c:dLbl>
            <c:dLbl>
              <c:idx val="14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E-9A06-47C4-8258-A4F779D138F9}"/>
                </c:ext>
              </c:extLst>
            </c:dLbl>
            <c:dLbl>
              <c:idx val="14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BF-9A06-47C4-8258-A4F779D138F9}"/>
                </c:ext>
              </c:extLst>
            </c:dLbl>
            <c:dLbl>
              <c:idx val="14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0-9A06-47C4-8258-A4F779D138F9}"/>
                </c:ext>
              </c:extLst>
            </c:dLbl>
            <c:dLbl>
              <c:idx val="14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1-9A06-47C4-8258-A4F779D138F9}"/>
                </c:ext>
              </c:extLst>
            </c:dLbl>
            <c:dLbl>
              <c:idx val="14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2-9A06-47C4-8258-A4F779D138F9}"/>
                </c:ext>
              </c:extLst>
            </c:dLbl>
            <c:dLbl>
              <c:idx val="14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3-9A06-47C4-8258-A4F779D138F9}"/>
                </c:ext>
              </c:extLst>
            </c:dLbl>
            <c:dLbl>
              <c:idx val="14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4-9A06-47C4-8258-A4F779D138F9}"/>
                </c:ext>
              </c:extLst>
            </c:dLbl>
            <c:dLbl>
              <c:idx val="14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5-9A06-47C4-8258-A4F779D138F9}"/>
                </c:ext>
              </c:extLst>
            </c:dLbl>
            <c:dLbl>
              <c:idx val="14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6-9A06-47C4-8258-A4F779D138F9}"/>
                </c:ext>
              </c:extLst>
            </c:dLbl>
            <c:dLbl>
              <c:idx val="14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7-9A06-47C4-8258-A4F779D138F9}"/>
                </c:ext>
              </c:extLst>
            </c:dLbl>
            <c:dLbl>
              <c:idx val="14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8-9A06-47C4-8258-A4F779D138F9}"/>
                </c:ext>
              </c:extLst>
            </c:dLbl>
            <c:dLbl>
              <c:idx val="14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9-9A06-47C4-8258-A4F779D138F9}"/>
                </c:ext>
              </c:extLst>
            </c:dLbl>
            <c:dLbl>
              <c:idx val="14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A-9A06-47C4-8258-A4F779D138F9}"/>
                </c:ext>
              </c:extLst>
            </c:dLbl>
            <c:dLbl>
              <c:idx val="14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B-9A06-47C4-8258-A4F779D138F9}"/>
                </c:ext>
              </c:extLst>
            </c:dLbl>
            <c:dLbl>
              <c:idx val="14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C-9A06-47C4-8258-A4F779D138F9}"/>
                </c:ext>
              </c:extLst>
            </c:dLbl>
            <c:dLbl>
              <c:idx val="14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D-9A06-47C4-8258-A4F779D138F9}"/>
                </c:ext>
              </c:extLst>
            </c:dLbl>
            <c:dLbl>
              <c:idx val="14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E-9A06-47C4-8258-A4F779D138F9}"/>
                </c:ext>
              </c:extLst>
            </c:dLbl>
            <c:dLbl>
              <c:idx val="14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CF-9A06-47C4-8258-A4F779D138F9}"/>
                </c:ext>
              </c:extLst>
            </c:dLbl>
            <c:dLbl>
              <c:idx val="14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0-9A06-47C4-8258-A4F779D138F9}"/>
                </c:ext>
              </c:extLst>
            </c:dLbl>
            <c:dLbl>
              <c:idx val="14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1-9A06-47C4-8258-A4F779D138F9}"/>
                </c:ext>
              </c:extLst>
            </c:dLbl>
            <c:dLbl>
              <c:idx val="14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2-9A06-47C4-8258-A4F779D138F9}"/>
                </c:ext>
              </c:extLst>
            </c:dLbl>
            <c:dLbl>
              <c:idx val="14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3-9A06-47C4-8258-A4F779D138F9}"/>
                </c:ext>
              </c:extLst>
            </c:dLbl>
            <c:dLbl>
              <c:idx val="14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4-9A06-47C4-8258-A4F779D138F9}"/>
                </c:ext>
              </c:extLst>
            </c:dLbl>
            <c:dLbl>
              <c:idx val="14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5-9A06-47C4-8258-A4F779D138F9}"/>
                </c:ext>
              </c:extLst>
            </c:dLbl>
            <c:dLbl>
              <c:idx val="14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6-9A06-47C4-8258-A4F779D138F9}"/>
                </c:ext>
              </c:extLst>
            </c:dLbl>
            <c:dLbl>
              <c:idx val="14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7-9A06-47C4-8258-A4F779D138F9}"/>
                </c:ext>
              </c:extLst>
            </c:dLbl>
            <c:dLbl>
              <c:idx val="14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8-9A06-47C4-8258-A4F779D138F9}"/>
                </c:ext>
              </c:extLst>
            </c:dLbl>
            <c:dLbl>
              <c:idx val="14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9-9A06-47C4-8258-A4F779D138F9}"/>
                </c:ext>
              </c:extLst>
            </c:dLbl>
            <c:dLbl>
              <c:idx val="14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A-9A06-47C4-8258-A4F779D138F9}"/>
                </c:ext>
              </c:extLst>
            </c:dLbl>
            <c:dLbl>
              <c:idx val="14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B-9A06-47C4-8258-A4F779D138F9}"/>
                </c:ext>
              </c:extLst>
            </c:dLbl>
            <c:dLbl>
              <c:idx val="14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C-9A06-47C4-8258-A4F779D138F9}"/>
                </c:ext>
              </c:extLst>
            </c:dLbl>
            <c:dLbl>
              <c:idx val="15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D-9A06-47C4-8258-A4F779D138F9}"/>
                </c:ext>
              </c:extLst>
            </c:dLbl>
            <c:dLbl>
              <c:idx val="15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E-9A06-47C4-8258-A4F779D138F9}"/>
                </c:ext>
              </c:extLst>
            </c:dLbl>
            <c:dLbl>
              <c:idx val="15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DF-9A06-47C4-8258-A4F779D138F9}"/>
                </c:ext>
              </c:extLst>
            </c:dLbl>
            <c:dLbl>
              <c:idx val="15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0-9A06-47C4-8258-A4F779D138F9}"/>
                </c:ext>
              </c:extLst>
            </c:dLbl>
            <c:dLbl>
              <c:idx val="15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1-9A06-47C4-8258-A4F779D138F9}"/>
                </c:ext>
              </c:extLst>
            </c:dLbl>
            <c:dLbl>
              <c:idx val="15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2-9A06-47C4-8258-A4F779D138F9}"/>
                </c:ext>
              </c:extLst>
            </c:dLbl>
            <c:dLbl>
              <c:idx val="15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3-9A06-47C4-8258-A4F779D138F9}"/>
                </c:ext>
              </c:extLst>
            </c:dLbl>
            <c:dLbl>
              <c:idx val="15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4-9A06-47C4-8258-A4F779D138F9}"/>
                </c:ext>
              </c:extLst>
            </c:dLbl>
            <c:dLbl>
              <c:idx val="15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5-9A06-47C4-8258-A4F779D138F9}"/>
                </c:ext>
              </c:extLst>
            </c:dLbl>
            <c:dLbl>
              <c:idx val="15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6-9A06-47C4-8258-A4F779D138F9}"/>
                </c:ext>
              </c:extLst>
            </c:dLbl>
            <c:dLbl>
              <c:idx val="15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7-9A06-47C4-8258-A4F779D138F9}"/>
                </c:ext>
              </c:extLst>
            </c:dLbl>
            <c:dLbl>
              <c:idx val="15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8-9A06-47C4-8258-A4F779D138F9}"/>
                </c:ext>
              </c:extLst>
            </c:dLbl>
            <c:dLbl>
              <c:idx val="15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9-9A06-47C4-8258-A4F779D138F9}"/>
                </c:ext>
              </c:extLst>
            </c:dLbl>
            <c:dLbl>
              <c:idx val="15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A-9A06-47C4-8258-A4F779D138F9}"/>
                </c:ext>
              </c:extLst>
            </c:dLbl>
            <c:dLbl>
              <c:idx val="15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B-9A06-47C4-8258-A4F779D138F9}"/>
                </c:ext>
              </c:extLst>
            </c:dLbl>
            <c:dLbl>
              <c:idx val="15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C-9A06-47C4-8258-A4F779D138F9}"/>
                </c:ext>
              </c:extLst>
            </c:dLbl>
            <c:dLbl>
              <c:idx val="15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D-9A06-47C4-8258-A4F779D138F9}"/>
                </c:ext>
              </c:extLst>
            </c:dLbl>
            <c:dLbl>
              <c:idx val="15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E-9A06-47C4-8258-A4F779D138F9}"/>
                </c:ext>
              </c:extLst>
            </c:dLbl>
            <c:dLbl>
              <c:idx val="15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EF-9A06-47C4-8258-A4F779D138F9}"/>
                </c:ext>
              </c:extLst>
            </c:dLbl>
            <c:dLbl>
              <c:idx val="15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0-9A06-47C4-8258-A4F779D138F9}"/>
                </c:ext>
              </c:extLst>
            </c:dLbl>
            <c:dLbl>
              <c:idx val="15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1-9A06-47C4-8258-A4F779D138F9}"/>
                </c:ext>
              </c:extLst>
            </c:dLbl>
            <c:dLbl>
              <c:idx val="15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2-9A06-47C4-8258-A4F779D138F9}"/>
                </c:ext>
              </c:extLst>
            </c:dLbl>
            <c:dLbl>
              <c:idx val="15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3-9A06-47C4-8258-A4F779D138F9}"/>
                </c:ext>
              </c:extLst>
            </c:dLbl>
            <c:dLbl>
              <c:idx val="15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4-9A06-47C4-8258-A4F779D138F9}"/>
                </c:ext>
              </c:extLst>
            </c:dLbl>
            <c:dLbl>
              <c:idx val="15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5-9A06-47C4-8258-A4F779D138F9}"/>
                </c:ext>
              </c:extLst>
            </c:dLbl>
            <c:dLbl>
              <c:idx val="15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6-9A06-47C4-8258-A4F779D138F9}"/>
                </c:ext>
              </c:extLst>
            </c:dLbl>
            <c:dLbl>
              <c:idx val="15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7-9A06-47C4-8258-A4F779D138F9}"/>
                </c:ext>
              </c:extLst>
            </c:dLbl>
            <c:dLbl>
              <c:idx val="15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8-9A06-47C4-8258-A4F779D138F9}"/>
                </c:ext>
              </c:extLst>
            </c:dLbl>
            <c:dLbl>
              <c:idx val="15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9-9A06-47C4-8258-A4F779D138F9}"/>
                </c:ext>
              </c:extLst>
            </c:dLbl>
            <c:dLbl>
              <c:idx val="15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A-9A06-47C4-8258-A4F779D138F9}"/>
                </c:ext>
              </c:extLst>
            </c:dLbl>
            <c:dLbl>
              <c:idx val="15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B-9A06-47C4-8258-A4F779D138F9}"/>
                </c:ext>
              </c:extLst>
            </c:dLbl>
            <c:dLbl>
              <c:idx val="15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C-9A06-47C4-8258-A4F779D138F9}"/>
                </c:ext>
              </c:extLst>
            </c:dLbl>
            <c:dLbl>
              <c:idx val="15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D-9A06-47C4-8258-A4F779D138F9}"/>
                </c:ext>
              </c:extLst>
            </c:dLbl>
            <c:dLbl>
              <c:idx val="15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E-9A06-47C4-8258-A4F779D138F9}"/>
                </c:ext>
              </c:extLst>
            </c:dLbl>
            <c:dLbl>
              <c:idx val="15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FF-9A06-47C4-8258-A4F779D138F9}"/>
                </c:ext>
              </c:extLst>
            </c:dLbl>
            <c:dLbl>
              <c:idx val="15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0-9A06-47C4-8258-A4F779D138F9}"/>
                </c:ext>
              </c:extLst>
            </c:dLbl>
            <c:dLbl>
              <c:idx val="15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1-9A06-47C4-8258-A4F779D138F9}"/>
                </c:ext>
              </c:extLst>
            </c:dLbl>
            <c:dLbl>
              <c:idx val="15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2-9A06-47C4-8258-A4F779D138F9}"/>
                </c:ext>
              </c:extLst>
            </c:dLbl>
            <c:dLbl>
              <c:idx val="15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3-9A06-47C4-8258-A4F779D138F9}"/>
                </c:ext>
              </c:extLst>
            </c:dLbl>
            <c:dLbl>
              <c:idx val="15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4-9A06-47C4-8258-A4F779D138F9}"/>
                </c:ext>
              </c:extLst>
            </c:dLbl>
            <c:dLbl>
              <c:idx val="15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5-9A06-47C4-8258-A4F779D138F9}"/>
                </c:ext>
              </c:extLst>
            </c:dLbl>
            <c:dLbl>
              <c:idx val="15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6-9A06-47C4-8258-A4F779D138F9}"/>
                </c:ext>
              </c:extLst>
            </c:dLbl>
            <c:dLbl>
              <c:idx val="15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7-9A06-47C4-8258-A4F779D138F9}"/>
                </c:ext>
              </c:extLst>
            </c:dLbl>
            <c:dLbl>
              <c:idx val="15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8-9A06-47C4-8258-A4F779D138F9}"/>
                </c:ext>
              </c:extLst>
            </c:dLbl>
            <c:dLbl>
              <c:idx val="15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9-9A06-47C4-8258-A4F779D138F9}"/>
                </c:ext>
              </c:extLst>
            </c:dLbl>
            <c:dLbl>
              <c:idx val="15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A-9A06-47C4-8258-A4F779D138F9}"/>
                </c:ext>
              </c:extLst>
            </c:dLbl>
            <c:dLbl>
              <c:idx val="15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B-9A06-47C4-8258-A4F779D138F9}"/>
                </c:ext>
              </c:extLst>
            </c:dLbl>
            <c:dLbl>
              <c:idx val="15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C-9A06-47C4-8258-A4F779D138F9}"/>
                </c:ext>
              </c:extLst>
            </c:dLbl>
            <c:dLbl>
              <c:idx val="15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D-9A06-47C4-8258-A4F779D138F9}"/>
                </c:ext>
              </c:extLst>
            </c:dLbl>
            <c:dLbl>
              <c:idx val="15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E-9A06-47C4-8258-A4F779D138F9}"/>
                </c:ext>
              </c:extLst>
            </c:dLbl>
            <c:dLbl>
              <c:idx val="15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0F-9A06-47C4-8258-A4F779D138F9}"/>
                </c:ext>
              </c:extLst>
            </c:dLbl>
            <c:dLbl>
              <c:idx val="15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0-9A06-47C4-8258-A4F779D138F9}"/>
                </c:ext>
              </c:extLst>
            </c:dLbl>
            <c:dLbl>
              <c:idx val="15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1-9A06-47C4-8258-A4F779D138F9}"/>
                </c:ext>
              </c:extLst>
            </c:dLbl>
            <c:dLbl>
              <c:idx val="15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2-9A06-47C4-8258-A4F779D138F9}"/>
                </c:ext>
              </c:extLst>
            </c:dLbl>
            <c:dLbl>
              <c:idx val="15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3-9A06-47C4-8258-A4F779D138F9}"/>
                </c:ext>
              </c:extLst>
            </c:dLbl>
            <c:dLbl>
              <c:idx val="15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4-9A06-47C4-8258-A4F779D138F9}"/>
                </c:ext>
              </c:extLst>
            </c:dLbl>
            <c:dLbl>
              <c:idx val="15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5-9A06-47C4-8258-A4F779D138F9}"/>
                </c:ext>
              </c:extLst>
            </c:dLbl>
            <c:dLbl>
              <c:idx val="15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6-9A06-47C4-8258-A4F779D138F9}"/>
                </c:ext>
              </c:extLst>
            </c:dLbl>
            <c:dLbl>
              <c:idx val="15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7-9A06-47C4-8258-A4F779D138F9}"/>
                </c:ext>
              </c:extLst>
            </c:dLbl>
            <c:dLbl>
              <c:idx val="15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8-9A06-47C4-8258-A4F779D138F9}"/>
                </c:ext>
              </c:extLst>
            </c:dLbl>
            <c:dLbl>
              <c:idx val="15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9-9A06-47C4-8258-A4F779D138F9}"/>
                </c:ext>
              </c:extLst>
            </c:dLbl>
            <c:dLbl>
              <c:idx val="15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A-9A06-47C4-8258-A4F779D138F9}"/>
                </c:ext>
              </c:extLst>
            </c:dLbl>
            <c:dLbl>
              <c:idx val="15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B-9A06-47C4-8258-A4F779D138F9}"/>
                </c:ext>
              </c:extLst>
            </c:dLbl>
            <c:dLbl>
              <c:idx val="15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C-9A06-47C4-8258-A4F779D138F9}"/>
                </c:ext>
              </c:extLst>
            </c:dLbl>
            <c:dLbl>
              <c:idx val="15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D-9A06-47C4-8258-A4F779D138F9}"/>
                </c:ext>
              </c:extLst>
            </c:dLbl>
            <c:dLbl>
              <c:idx val="15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E-9A06-47C4-8258-A4F779D138F9}"/>
                </c:ext>
              </c:extLst>
            </c:dLbl>
            <c:dLbl>
              <c:idx val="15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1F-9A06-47C4-8258-A4F779D138F9}"/>
                </c:ext>
              </c:extLst>
            </c:dLbl>
            <c:dLbl>
              <c:idx val="15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0-9A06-47C4-8258-A4F779D138F9}"/>
                </c:ext>
              </c:extLst>
            </c:dLbl>
            <c:dLbl>
              <c:idx val="15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1-9A06-47C4-8258-A4F779D138F9}"/>
                </c:ext>
              </c:extLst>
            </c:dLbl>
            <c:dLbl>
              <c:idx val="15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2-9A06-47C4-8258-A4F779D138F9}"/>
                </c:ext>
              </c:extLst>
            </c:dLbl>
            <c:dLbl>
              <c:idx val="15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3-9A06-47C4-8258-A4F779D138F9}"/>
                </c:ext>
              </c:extLst>
            </c:dLbl>
            <c:dLbl>
              <c:idx val="15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4-9A06-47C4-8258-A4F779D138F9}"/>
                </c:ext>
              </c:extLst>
            </c:dLbl>
            <c:dLbl>
              <c:idx val="15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5-9A06-47C4-8258-A4F779D138F9}"/>
                </c:ext>
              </c:extLst>
            </c:dLbl>
            <c:dLbl>
              <c:idx val="15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6-9A06-47C4-8258-A4F779D138F9}"/>
                </c:ext>
              </c:extLst>
            </c:dLbl>
            <c:dLbl>
              <c:idx val="15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7-9A06-47C4-8258-A4F779D138F9}"/>
                </c:ext>
              </c:extLst>
            </c:dLbl>
            <c:dLbl>
              <c:idx val="15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8-9A06-47C4-8258-A4F779D138F9}"/>
                </c:ext>
              </c:extLst>
            </c:dLbl>
            <c:dLbl>
              <c:idx val="15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9-9A06-47C4-8258-A4F779D138F9}"/>
                </c:ext>
              </c:extLst>
            </c:dLbl>
            <c:dLbl>
              <c:idx val="15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A-9A06-47C4-8258-A4F779D138F9}"/>
                </c:ext>
              </c:extLst>
            </c:dLbl>
            <c:dLbl>
              <c:idx val="15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B-9A06-47C4-8258-A4F779D138F9}"/>
                </c:ext>
              </c:extLst>
            </c:dLbl>
            <c:dLbl>
              <c:idx val="15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C-9A06-47C4-8258-A4F779D138F9}"/>
                </c:ext>
              </c:extLst>
            </c:dLbl>
            <c:dLbl>
              <c:idx val="15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D-9A06-47C4-8258-A4F779D138F9}"/>
                </c:ext>
              </c:extLst>
            </c:dLbl>
            <c:dLbl>
              <c:idx val="15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E-9A06-47C4-8258-A4F779D138F9}"/>
                </c:ext>
              </c:extLst>
            </c:dLbl>
            <c:dLbl>
              <c:idx val="15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2F-9A06-47C4-8258-A4F779D138F9}"/>
                </c:ext>
              </c:extLst>
            </c:dLbl>
            <c:dLbl>
              <c:idx val="15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0-9A06-47C4-8258-A4F779D138F9}"/>
                </c:ext>
              </c:extLst>
            </c:dLbl>
            <c:dLbl>
              <c:idx val="15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1-9A06-47C4-8258-A4F779D138F9}"/>
                </c:ext>
              </c:extLst>
            </c:dLbl>
            <c:dLbl>
              <c:idx val="15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2-9A06-47C4-8258-A4F779D138F9}"/>
                </c:ext>
              </c:extLst>
            </c:dLbl>
            <c:dLbl>
              <c:idx val="15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3-9A06-47C4-8258-A4F779D138F9}"/>
                </c:ext>
              </c:extLst>
            </c:dLbl>
            <c:dLbl>
              <c:idx val="15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4-9A06-47C4-8258-A4F779D138F9}"/>
                </c:ext>
              </c:extLst>
            </c:dLbl>
            <c:dLbl>
              <c:idx val="15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5-9A06-47C4-8258-A4F779D138F9}"/>
                </c:ext>
              </c:extLst>
            </c:dLbl>
            <c:dLbl>
              <c:idx val="15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6-9A06-47C4-8258-A4F779D138F9}"/>
                </c:ext>
              </c:extLst>
            </c:dLbl>
            <c:dLbl>
              <c:idx val="15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7-9A06-47C4-8258-A4F779D138F9}"/>
                </c:ext>
              </c:extLst>
            </c:dLbl>
            <c:dLbl>
              <c:idx val="15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8-9A06-47C4-8258-A4F779D138F9}"/>
                </c:ext>
              </c:extLst>
            </c:dLbl>
            <c:dLbl>
              <c:idx val="15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9-9A06-47C4-8258-A4F779D138F9}"/>
                </c:ext>
              </c:extLst>
            </c:dLbl>
            <c:dLbl>
              <c:idx val="15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A-9A06-47C4-8258-A4F779D138F9}"/>
                </c:ext>
              </c:extLst>
            </c:dLbl>
            <c:dLbl>
              <c:idx val="15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B-9A06-47C4-8258-A4F779D138F9}"/>
                </c:ext>
              </c:extLst>
            </c:dLbl>
            <c:dLbl>
              <c:idx val="15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C-9A06-47C4-8258-A4F779D138F9}"/>
                </c:ext>
              </c:extLst>
            </c:dLbl>
            <c:dLbl>
              <c:idx val="15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D-9A06-47C4-8258-A4F779D138F9}"/>
                </c:ext>
              </c:extLst>
            </c:dLbl>
            <c:dLbl>
              <c:idx val="15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E-9A06-47C4-8258-A4F779D138F9}"/>
                </c:ext>
              </c:extLst>
            </c:dLbl>
            <c:dLbl>
              <c:idx val="15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3F-9A06-47C4-8258-A4F779D138F9}"/>
                </c:ext>
              </c:extLst>
            </c:dLbl>
            <c:dLbl>
              <c:idx val="15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0-9A06-47C4-8258-A4F779D138F9}"/>
                </c:ext>
              </c:extLst>
            </c:dLbl>
            <c:dLbl>
              <c:idx val="16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1-9A06-47C4-8258-A4F779D138F9}"/>
                </c:ext>
              </c:extLst>
            </c:dLbl>
            <c:dLbl>
              <c:idx val="16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2-9A06-47C4-8258-A4F779D138F9}"/>
                </c:ext>
              </c:extLst>
            </c:dLbl>
            <c:dLbl>
              <c:idx val="16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3-9A06-47C4-8258-A4F779D138F9}"/>
                </c:ext>
              </c:extLst>
            </c:dLbl>
            <c:dLbl>
              <c:idx val="16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4-9A06-47C4-8258-A4F779D138F9}"/>
                </c:ext>
              </c:extLst>
            </c:dLbl>
            <c:dLbl>
              <c:idx val="16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5-9A06-47C4-8258-A4F779D138F9}"/>
                </c:ext>
              </c:extLst>
            </c:dLbl>
            <c:dLbl>
              <c:idx val="16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6-9A06-47C4-8258-A4F779D138F9}"/>
                </c:ext>
              </c:extLst>
            </c:dLbl>
            <c:dLbl>
              <c:idx val="16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7-9A06-47C4-8258-A4F779D138F9}"/>
                </c:ext>
              </c:extLst>
            </c:dLbl>
            <c:dLbl>
              <c:idx val="16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8-9A06-47C4-8258-A4F779D138F9}"/>
                </c:ext>
              </c:extLst>
            </c:dLbl>
            <c:dLbl>
              <c:idx val="16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9-9A06-47C4-8258-A4F779D138F9}"/>
                </c:ext>
              </c:extLst>
            </c:dLbl>
            <c:dLbl>
              <c:idx val="16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A-9A06-47C4-8258-A4F779D138F9}"/>
                </c:ext>
              </c:extLst>
            </c:dLbl>
            <c:dLbl>
              <c:idx val="16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B-9A06-47C4-8258-A4F779D138F9}"/>
                </c:ext>
              </c:extLst>
            </c:dLbl>
            <c:dLbl>
              <c:idx val="16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C-9A06-47C4-8258-A4F779D138F9}"/>
                </c:ext>
              </c:extLst>
            </c:dLbl>
            <c:dLbl>
              <c:idx val="16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D-9A06-47C4-8258-A4F779D138F9}"/>
                </c:ext>
              </c:extLst>
            </c:dLbl>
            <c:dLbl>
              <c:idx val="16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E-9A06-47C4-8258-A4F779D138F9}"/>
                </c:ext>
              </c:extLst>
            </c:dLbl>
            <c:dLbl>
              <c:idx val="16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4F-9A06-47C4-8258-A4F779D138F9}"/>
                </c:ext>
              </c:extLst>
            </c:dLbl>
            <c:dLbl>
              <c:idx val="16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0-9A06-47C4-8258-A4F779D138F9}"/>
                </c:ext>
              </c:extLst>
            </c:dLbl>
            <c:dLbl>
              <c:idx val="16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1-9A06-47C4-8258-A4F779D138F9}"/>
                </c:ext>
              </c:extLst>
            </c:dLbl>
            <c:dLbl>
              <c:idx val="16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2-9A06-47C4-8258-A4F779D138F9}"/>
                </c:ext>
              </c:extLst>
            </c:dLbl>
            <c:dLbl>
              <c:idx val="16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3-9A06-47C4-8258-A4F779D138F9}"/>
                </c:ext>
              </c:extLst>
            </c:dLbl>
            <c:dLbl>
              <c:idx val="16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4-9A06-47C4-8258-A4F779D138F9}"/>
                </c:ext>
              </c:extLst>
            </c:dLbl>
            <c:dLbl>
              <c:idx val="16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5-9A06-47C4-8258-A4F779D138F9}"/>
                </c:ext>
              </c:extLst>
            </c:dLbl>
            <c:dLbl>
              <c:idx val="16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6-9A06-47C4-8258-A4F779D138F9}"/>
                </c:ext>
              </c:extLst>
            </c:dLbl>
            <c:dLbl>
              <c:idx val="16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7-9A06-47C4-8258-A4F779D138F9}"/>
                </c:ext>
              </c:extLst>
            </c:dLbl>
            <c:dLbl>
              <c:idx val="16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8-9A06-47C4-8258-A4F779D138F9}"/>
                </c:ext>
              </c:extLst>
            </c:dLbl>
            <c:dLbl>
              <c:idx val="16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9-9A06-47C4-8258-A4F779D138F9}"/>
                </c:ext>
              </c:extLst>
            </c:dLbl>
            <c:dLbl>
              <c:idx val="16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A-9A06-47C4-8258-A4F779D138F9}"/>
                </c:ext>
              </c:extLst>
            </c:dLbl>
            <c:dLbl>
              <c:idx val="16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B-9A06-47C4-8258-A4F779D138F9}"/>
                </c:ext>
              </c:extLst>
            </c:dLbl>
            <c:dLbl>
              <c:idx val="16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C-9A06-47C4-8258-A4F779D138F9}"/>
                </c:ext>
              </c:extLst>
            </c:dLbl>
            <c:dLbl>
              <c:idx val="16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D-9A06-47C4-8258-A4F779D138F9}"/>
                </c:ext>
              </c:extLst>
            </c:dLbl>
            <c:dLbl>
              <c:idx val="16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E-9A06-47C4-8258-A4F779D138F9}"/>
                </c:ext>
              </c:extLst>
            </c:dLbl>
            <c:dLbl>
              <c:idx val="16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5F-9A06-47C4-8258-A4F779D138F9}"/>
                </c:ext>
              </c:extLst>
            </c:dLbl>
            <c:dLbl>
              <c:idx val="16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0-9A06-47C4-8258-A4F779D138F9}"/>
                </c:ext>
              </c:extLst>
            </c:dLbl>
            <c:dLbl>
              <c:idx val="16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1-9A06-47C4-8258-A4F779D138F9}"/>
                </c:ext>
              </c:extLst>
            </c:dLbl>
            <c:dLbl>
              <c:idx val="16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2-9A06-47C4-8258-A4F779D138F9}"/>
                </c:ext>
              </c:extLst>
            </c:dLbl>
            <c:dLbl>
              <c:idx val="16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3-9A06-47C4-8258-A4F779D138F9}"/>
                </c:ext>
              </c:extLst>
            </c:dLbl>
            <c:dLbl>
              <c:idx val="16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4-9A06-47C4-8258-A4F779D138F9}"/>
                </c:ext>
              </c:extLst>
            </c:dLbl>
            <c:dLbl>
              <c:idx val="16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5-9A06-47C4-8258-A4F779D138F9}"/>
                </c:ext>
              </c:extLst>
            </c:dLbl>
            <c:dLbl>
              <c:idx val="16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6-9A06-47C4-8258-A4F779D138F9}"/>
                </c:ext>
              </c:extLst>
            </c:dLbl>
            <c:dLbl>
              <c:idx val="16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7-9A06-47C4-8258-A4F779D138F9}"/>
                </c:ext>
              </c:extLst>
            </c:dLbl>
            <c:dLbl>
              <c:idx val="16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8-9A06-47C4-8258-A4F779D138F9}"/>
                </c:ext>
              </c:extLst>
            </c:dLbl>
            <c:dLbl>
              <c:idx val="16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9-9A06-47C4-8258-A4F779D138F9}"/>
                </c:ext>
              </c:extLst>
            </c:dLbl>
            <c:dLbl>
              <c:idx val="16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A-9A06-47C4-8258-A4F779D138F9}"/>
                </c:ext>
              </c:extLst>
            </c:dLbl>
            <c:dLbl>
              <c:idx val="16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B-9A06-47C4-8258-A4F779D138F9}"/>
                </c:ext>
              </c:extLst>
            </c:dLbl>
            <c:dLbl>
              <c:idx val="16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C-9A06-47C4-8258-A4F779D138F9}"/>
                </c:ext>
              </c:extLst>
            </c:dLbl>
            <c:dLbl>
              <c:idx val="16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D-9A06-47C4-8258-A4F779D138F9}"/>
                </c:ext>
              </c:extLst>
            </c:dLbl>
            <c:dLbl>
              <c:idx val="16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E-9A06-47C4-8258-A4F779D138F9}"/>
                </c:ext>
              </c:extLst>
            </c:dLbl>
            <c:dLbl>
              <c:idx val="16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6F-9A06-47C4-8258-A4F779D138F9}"/>
                </c:ext>
              </c:extLst>
            </c:dLbl>
            <c:dLbl>
              <c:idx val="16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0-9A06-47C4-8258-A4F779D138F9}"/>
                </c:ext>
              </c:extLst>
            </c:dLbl>
            <c:dLbl>
              <c:idx val="16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1-9A06-47C4-8258-A4F779D138F9}"/>
                </c:ext>
              </c:extLst>
            </c:dLbl>
            <c:dLbl>
              <c:idx val="16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2-9A06-47C4-8258-A4F779D138F9}"/>
                </c:ext>
              </c:extLst>
            </c:dLbl>
            <c:dLbl>
              <c:idx val="16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3-9A06-47C4-8258-A4F779D138F9}"/>
                </c:ext>
              </c:extLst>
            </c:dLbl>
            <c:dLbl>
              <c:idx val="16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4-9A06-47C4-8258-A4F779D138F9}"/>
                </c:ext>
              </c:extLst>
            </c:dLbl>
            <c:dLbl>
              <c:idx val="16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5-9A06-47C4-8258-A4F779D138F9}"/>
                </c:ext>
              </c:extLst>
            </c:dLbl>
            <c:dLbl>
              <c:idx val="16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6-9A06-47C4-8258-A4F779D138F9}"/>
                </c:ext>
              </c:extLst>
            </c:dLbl>
            <c:dLbl>
              <c:idx val="16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7-9A06-47C4-8258-A4F779D138F9}"/>
                </c:ext>
              </c:extLst>
            </c:dLbl>
            <c:dLbl>
              <c:idx val="16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8-9A06-47C4-8258-A4F779D138F9}"/>
                </c:ext>
              </c:extLst>
            </c:dLbl>
            <c:dLbl>
              <c:idx val="16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9-9A06-47C4-8258-A4F779D138F9}"/>
                </c:ext>
              </c:extLst>
            </c:dLbl>
            <c:dLbl>
              <c:idx val="16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A-9A06-47C4-8258-A4F779D138F9}"/>
                </c:ext>
              </c:extLst>
            </c:dLbl>
            <c:dLbl>
              <c:idx val="16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B-9A06-47C4-8258-A4F779D138F9}"/>
                </c:ext>
              </c:extLst>
            </c:dLbl>
            <c:dLbl>
              <c:idx val="16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C-9A06-47C4-8258-A4F779D138F9}"/>
                </c:ext>
              </c:extLst>
            </c:dLbl>
            <c:dLbl>
              <c:idx val="16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D-9A06-47C4-8258-A4F779D138F9}"/>
                </c:ext>
              </c:extLst>
            </c:dLbl>
            <c:dLbl>
              <c:idx val="16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E-9A06-47C4-8258-A4F779D138F9}"/>
                </c:ext>
              </c:extLst>
            </c:dLbl>
            <c:dLbl>
              <c:idx val="16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7F-9A06-47C4-8258-A4F779D138F9}"/>
                </c:ext>
              </c:extLst>
            </c:dLbl>
            <c:dLbl>
              <c:idx val="16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0-9A06-47C4-8258-A4F779D138F9}"/>
                </c:ext>
              </c:extLst>
            </c:dLbl>
            <c:dLbl>
              <c:idx val="16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1-9A06-47C4-8258-A4F779D138F9}"/>
                </c:ext>
              </c:extLst>
            </c:dLbl>
            <c:dLbl>
              <c:idx val="16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2-9A06-47C4-8258-A4F779D138F9}"/>
                </c:ext>
              </c:extLst>
            </c:dLbl>
            <c:dLbl>
              <c:idx val="16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3-9A06-47C4-8258-A4F779D138F9}"/>
                </c:ext>
              </c:extLst>
            </c:dLbl>
            <c:dLbl>
              <c:idx val="16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4-9A06-47C4-8258-A4F779D138F9}"/>
                </c:ext>
              </c:extLst>
            </c:dLbl>
            <c:dLbl>
              <c:idx val="16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5-9A06-47C4-8258-A4F779D138F9}"/>
                </c:ext>
              </c:extLst>
            </c:dLbl>
            <c:dLbl>
              <c:idx val="16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6-9A06-47C4-8258-A4F779D138F9}"/>
                </c:ext>
              </c:extLst>
            </c:dLbl>
            <c:dLbl>
              <c:idx val="16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7-9A06-47C4-8258-A4F779D138F9}"/>
                </c:ext>
              </c:extLst>
            </c:dLbl>
            <c:dLbl>
              <c:idx val="16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8-9A06-47C4-8258-A4F779D138F9}"/>
                </c:ext>
              </c:extLst>
            </c:dLbl>
            <c:dLbl>
              <c:idx val="16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9-9A06-47C4-8258-A4F779D138F9}"/>
                </c:ext>
              </c:extLst>
            </c:dLbl>
            <c:dLbl>
              <c:idx val="16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A-9A06-47C4-8258-A4F779D138F9}"/>
                </c:ext>
              </c:extLst>
            </c:dLbl>
            <c:dLbl>
              <c:idx val="16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B-9A06-47C4-8258-A4F779D138F9}"/>
                </c:ext>
              </c:extLst>
            </c:dLbl>
            <c:dLbl>
              <c:idx val="16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C-9A06-47C4-8258-A4F779D138F9}"/>
                </c:ext>
              </c:extLst>
            </c:dLbl>
            <c:dLbl>
              <c:idx val="16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D-9A06-47C4-8258-A4F779D138F9}"/>
                </c:ext>
              </c:extLst>
            </c:dLbl>
            <c:dLbl>
              <c:idx val="16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E-9A06-47C4-8258-A4F779D138F9}"/>
                </c:ext>
              </c:extLst>
            </c:dLbl>
            <c:dLbl>
              <c:idx val="16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8F-9A06-47C4-8258-A4F779D138F9}"/>
                </c:ext>
              </c:extLst>
            </c:dLbl>
            <c:dLbl>
              <c:idx val="16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0-9A06-47C4-8258-A4F779D138F9}"/>
                </c:ext>
              </c:extLst>
            </c:dLbl>
            <c:dLbl>
              <c:idx val="16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1-9A06-47C4-8258-A4F779D138F9}"/>
                </c:ext>
              </c:extLst>
            </c:dLbl>
            <c:dLbl>
              <c:idx val="16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2-9A06-47C4-8258-A4F779D138F9}"/>
                </c:ext>
              </c:extLst>
            </c:dLbl>
            <c:dLbl>
              <c:idx val="16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3-9A06-47C4-8258-A4F779D138F9}"/>
                </c:ext>
              </c:extLst>
            </c:dLbl>
            <c:dLbl>
              <c:idx val="16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4-9A06-47C4-8258-A4F779D138F9}"/>
                </c:ext>
              </c:extLst>
            </c:dLbl>
            <c:dLbl>
              <c:idx val="16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5-9A06-47C4-8258-A4F779D138F9}"/>
                </c:ext>
              </c:extLst>
            </c:dLbl>
            <c:dLbl>
              <c:idx val="16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6-9A06-47C4-8258-A4F779D138F9}"/>
                </c:ext>
              </c:extLst>
            </c:dLbl>
            <c:dLbl>
              <c:idx val="16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7-9A06-47C4-8258-A4F779D138F9}"/>
                </c:ext>
              </c:extLst>
            </c:dLbl>
            <c:dLbl>
              <c:idx val="16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8-9A06-47C4-8258-A4F779D138F9}"/>
                </c:ext>
              </c:extLst>
            </c:dLbl>
            <c:dLbl>
              <c:idx val="16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9-9A06-47C4-8258-A4F779D138F9}"/>
                </c:ext>
              </c:extLst>
            </c:dLbl>
            <c:dLbl>
              <c:idx val="16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A-9A06-47C4-8258-A4F779D138F9}"/>
                </c:ext>
              </c:extLst>
            </c:dLbl>
            <c:dLbl>
              <c:idx val="16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B-9A06-47C4-8258-A4F779D138F9}"/>
                </c:ext>
              </c:extLst>
            </c:dLbl>
            <c:dLbl>
              <c:idx val="16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C-9A06-47C4-8258-A4F779D138F9}"/>
                </c:ext>
              </c:extLst>
            </c:dLbl>
            <c:dLbl>
              <c:idx val="16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D-9A06-47C4-8258-A4F779D138F9}"/>
                </c:ext>
              </c:extLst>
            </c:dLbl>
            <c:dLbl>
              <c:idx val="16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E-9A06-47C4-8258-A4F779D138F9}"/>
                </c:ext>
              </c:extLst>
            </c:dLbl>
            <c:dLbl>
              <c:idx val="16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9F-9A06-47C4-8258-A4F779D138F9}"/>
                </c:ext>
              </c:extLst>
            </c:dLbl>
            <c:dLbl>
              <c:idx val="16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0-9A06-47C4-8258-A4F779D138F9}"/>
                </c:ext>
              </c:extLst>
            </c:dLbl>
            <c:dLbl>
              <c:idx val="16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1-9A06-47C4-8258-A4F779D138F9}"/>
                </c:ext>
              </c:extLst>
            </c:dLbl>
            <c:dLbl>
              <c:idx val="16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2-9A06-47C4-8258-A4F779D138F9}"/>
                </c:ext>
              </c:extLst>
            </c:dLbl>
            <c:dLbl>
              <c:idx val="16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3-9A06-47C4-8258-A4F779D138F9}"/>
                </c:ext>
              </c:extLst>
            </c:dLbl>
            <c:dLbl>
              <c:idx val="16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4-9A06-47C4-8258-A4F779D138F9}"/>
                </c:ext>
              </c:extLst>
            </c:dLbl>
            <c:dLbl>
              <c:idx val="17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5-9A06-47C4-8258-A4F779D138F9}"/>
                </c:ext>
              </c:extLst>
            </c:dLbl>
            <c:dLbl>
              <c:idx val="17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6-9A06-47C4-8258-A4F779D138F9}"/>
                </c:ext>
              </c:extLst>
            </c:dLbl>
            <c:dLbl>
              <c:idx val="17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7-9A06-47C4-8258-A4F779D138F9}"/>
                </c:ext>
              </c:extLst>
            </c:dLbl>
            <c:dLbl>
              <c:idx val="17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8-9A06-47C4-8258-A4F779D138F9}"/>
                </c:ext>
              </c:extLst>
            </c:dLbl>
            <c:dLbl>
              <c:idx val="17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9-9A06-47C4-8258-A4F779D138F9}"/>
                </c:ext>
              </c:extLst>
            </c:dLbl>
            <c:dLbl>
              <c:idx val="17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A-9A06-47C4-8258-A4F779D138F9}"/>
                </c:ext>
              </c:extLst>
            </c:dLbl>
            <c:dLbl>
              <c:idx val="17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B-9A06-47C4-8258-A4F779D138F9}"/>
                </c:ext>
              </c:extLst>
            </c:dLbl>
            <c:dLbl>
              <c:idx val="17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C-9A06-47C4-8258-A4F779D138F9}"/>
                </c:ext>
              </c:extLst>
            </c:dLbl>
            <c:dLbl>
              <c:idx val="17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D-9A06-47C4-8258-A4F779D138F9}"/>
                </c:ext>
              </c:extLst>
            </c:dLbl>
            <c:dLbl>
              <c:idx val="17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E-9A06-47C4-8258-A4F779D138F9}"/>
                </c:ext>
              </c:extLst>
            </c:dLbl>
            <c:dLbl>
              <c:idx val="17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AF-9A06-47C4-8258-A4F779D138F9}"/>
                </c:ext>
              </c:extLst>
            </c:dLbl>
            <c:dLbl>
              <c:idx val="17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0-9A06-47C4-8258-A4F779D138F9}"/>
                </c:ext>
              </c:extLst>
            </c:dLbl>
            <c:dLbl>
              <c:idx val="17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1-9A06-47C4-8258-A4F779D138F9}"/>
                </c:ext>
              </c:extLst>
            </c:dLbl>
            <c:dLbl>
              <c:idx val="17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2-9A06-47C4-8258-A4F779D138F9}"/>
                </c:ext>
              </c:extLst>
            </c:dLbl>
            <c:dLbl>
              <c:idx val="17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3-9A06-47C4-8258-A4F779D138F9}"/>
                </c:ext>
              </c:extLst>
            </c:dLbl>
            <c:dLbl>
              <c:idx val="17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4-9A06-47C4-8258-A4F779D138F9}"/>
                </c:ext>
              </c:extLst>
            </c:dLbl>
            <c:dLbl>
              <c:idx val="17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5-9A06-47C4-8258-A4F779D138F9}"/>
                </c:ext>
              </c:extLst>
            </c:dLbl>
            <c:dLbl>
              <c:idx val="17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6-9A06-47C4-8258-A4F779D138F9}"/>
                </c:ext>
              </c:extLst>
            </c:dLbl>
            <c:dLbl>
              <c:idx val="17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7-9A06-47C4-8258-A4F779D138F9}"/>
                </c:ext>
              </c:extLst>
            </c:dLbl>
            <c:dLbl>
              <c:idx val="17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8-9A06-47C4-8258-A4F779D138F9}"/>
                </c:ext>
              </c:extLst>
            </c:dLbl>
            <c:dLbl>
              <c:idx val="17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9-9A06-47C4-8258-A4F779D138F9}"/>
                </c:ext>
              </c:extLst>
            </c:dLbl>
            <c:dLbl>
              <c:idx val="17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A-9A06-47C4-8258-A4F779D138F9}"/>
                </c:ext>
              </c:extLst>
            </c:dLbl>
            <c:dLbl>
              <c:idx val="17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B-9A06-47C4-8258-A4F779D138F9}"/>
                </c:ext>
              </c:extLst>
            </c:dLbl>
            <c:dLbl>
              <c:idx val="17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C-9A06-47C4-8258-A4F779D138F9}"/>
                </c:ext>
              </c:extLst>
            </c:dLbl>
            <c:dLbl>
              <c:idx val="17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D-9A06-47C4-8258-A4F779D138F9}"/>
                </c:ext>
              </c:extLst>
            </c:dLbl>
            <c:dLbl>
              <c:idx val="17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E-9A06-47C4-8258-A4F779D138F9}"/>
                </c:ext>
              </c:extLst>
            </c:dLbl>
            <c:dLbl>
              <c:idx val="17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BF-9A06-47C4-8258-A4F779D138F9}"/>
                </c:ext>
              </c:extLst>
            </c:dLbl>
            <c:dLbl>
              <c:idx val="17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0-9A06-47C4-8258-A4F779D138F9}"/>
                </c:ext>
              </c:extLst>
            </c:dLbl>
            <c:dLbl>
              <c:idx val="17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1-9A06-47C4-8258-A4F779D138F9}"/>
                </c:ext>
              </c:extLst>
            </c:dLbl>
            <c:dLbl>
              <c:idx val="17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2-9A06-47C4-8258-A4F779D138F9}"/>
                </c:ext>
              </c:extLst>
            </c:dLbl>
            <c:dLbl>
              <c:idx val="17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3-9A06-47C4-8258-A4F779D138F9}"/>
                </c:ext>
              </c:extLst>
            </c:dLbl>
            <c:dLbl>
              <c:idx val="17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4-9A06-47C4-8258-A4F779D138F9}"/>
                </c:ext>
              </c:extLst>
            </c:dLbl>
            <c:dLbl>
              <c:idx val="17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5-9A06-47C4-8258-A4F779D138F9}"/>
                </c:ext>
              </c:extLst>
            </c:dLbl>
            <c:dLbl>
              <c:idx val="17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6-9A06-47C4-8258-A4F779D138F9}"/>
                </c:ext>
              </c:extLst>
            </c:dLbl>
            <c:dLbl>
              <c:idx val="17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7-9A06-47C4-8258-A4F779D138F9}"/>
                </c:ext>
              </c:extLst>
            </c:dLbl>
            <c:dLbl>
              <c:idx val="17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8-9A06-47C4-8258-A4F779D138F9}"/>
                </c:ext>
              </c:extLst>
            </c:dLbl>
            <c:dLbl>
              <c:idx val="17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9-9A06-47C4-8258-A4F779D138F9}"/>
                </c:ext>
              </c:extLst>
            </c:dLbl>
            <c:dLbl>
              <c:idx val="17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A-9A06-47C4-8258-A4F779D138F9}"/>
                </c:ext>
              </c:extLst>
            </c:dLbl>
            <c:dLbl>
              <c:idx val="17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B-9A06-47C4-8258-A4F779D138F9}"/>
                </c:ext>
              </c:extLst>
            </c:dLbl>
            <c:dLbl>
              <c:idx val="17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C-9A06-47C4-8258-A4F779D138F9}"/>
                </c:ext>
              </c:extLst>
            </c:dLbl>
            <c:dLbl>
              <c:idx val="17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D-9A06-47C4-8258-A4F779D138F9}"/>
                </c:ext>
              </c:extLst>
            </c:dLbl>
            <c:dLbl>
              <c:idx val="17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E-9A06-47C4-8258-A4F779D138F9}"/>
                </c:ext>
              </c:extLst>
            </c:dLbl>
            <c:dLbl>
              <c:idx val="17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CF-9A06-47C4-8258-A4F779D138F9}"/>
                </c:ext>
              </c:extLst>
            </c:dLbl>
            <c:dLbl>
              <c:idx val="17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0-9A06-47C4-8258-A4F779D138F9}"/>
                </c:ext>
              </c:extLst>
            </c:dLbl>
            <c:dLbl>
              <c:idx val="17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1-9A06-47C4-8258-A4F779D138F9}"/>
                </c:ext>
              </c:extLst>
            </c:dLbl>
            <c:dLbl>
              <c:idx val="17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2-9A06-47C4-8258-A4F779D138F9}"/>
                </c:ext>
              </c:extLst>
            </c:dLbl>
            <c:dLbl>
              <c:idx val="17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3-9A06-47C4-8258-A4F779D138F9}"/>
                </c:ext>
              </c:extLst>
            </c:dLbl>
            <c:dLbl>
              <c:idx val="17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4-9A06-47C4-8258-A4F779D138F9}"/>
                </c:ext>
              </c:extLst>
            </c:dLbl>
            <c:dLbl>
              <c:idx val="17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5-9A06-47C4-8258-A4F779D138F9}"/>
                </c:ext>
              </c:extLst>
            </c:dLbl>
            <c:dLbl>
              <c:idx val="17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6-9A06-47C4-8258-A4F779D138F9}"/>
                </c:ext>
              </c:extLst>
            </c:dLbl>
            <c:dLbl>
              <c:idx val="17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7-9A06-47C4-8258-A4F779D138F9}"/>
                </c:ext>
              </c:extLst>
            </c:dLbl>
            <c:dLbl>
              <c:idx val="17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8-9A06-47C4-8258-A4F779D138F9}"/>
                </c:ext>
              </c:extLst>
            </c:dLbl>
            <c:dLbl>
              <c:idx val="17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9-9A06-47C4-8258-A4F779D138F9}"/>
                </c:ext>
              </c:extLst>
            </c:dLbl>
            <c:dLbl>
              <c:idx val="17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A-9A06-47C4-8258-A4F779D138F9}"/>
                </c:ext>
              </c:extLst>
            </c:dLbl>
            <c:dLbl>
              <c:idx val="17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B-9A06-47C4-8258-A4F779D138F9}"/>
                </c:ext>
              </c:extLst>
            </c:dLbl>
            <c:dLbl>
              <c:idx val="17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C-9A06-47C4-8258-A4F779D138F9}"/>
                </c:ext>
              </c:extLst>
            </c:dLbl>
            <c:dLbl>
              <c:idx val="17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D-9A06-47C4-8258-A4F779D138F9}"/>
                </c:ext>
              </c:extLst>
            </c:dLbl>
            <c:dLbl>
              <c:idx val="17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E-9A06-47C4-8258-A4F779D138F9}"/>
                </c:ext>
              </c:extLst>
            </c:dLbl>
            <c:dLbl>
              <c:idx val="17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DF-9A06-47C4-8258-A4F779D138F9}"/>
                </c:ext>
              </c:extLst>
            </c:dLbl>
            <c:dLbl>
              <c:idx val="17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0-9A06-47C4-8258-A4F779D138F9}"/>
                </c:ext>
              </c:extLst>
            </c:dLbl>
            <c:dLbl>
              <c:idx val="17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1-9A06-47C4-8258-A4F779D138F9}"/>
                </c:ext>
              </c:extLst>
            </c:dLbl>
            <c:dLbl>
              <c:idx val="17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2-9A06-47C4-8258-A4F779D138F9}"/>
                </c:ext>
              </c:extLst>
            </c:dLbl>
            <c:dLbl>
              <c:idx val="17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3-9A06-47C4-8258-A4F779D138F9}"/>
                </c:ext>
              </c:extLst>
            </c:dLbl>
            <c:dLbl>
              <c:idx val="17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4-9A06-47C4-8258-A4F779D138F9}"/>
                </c:ext>
              </c:extLst>
            </c:dLbl>
            <c:dLbl>
              <c:idx val="17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5-9A06-47C4-8258-A4F779D138F9}"/>
                </c:ext>
              </c:extLst>
            </c:dLbl>
            <c:dLbl>
              <c:idx val="17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6-9A06-47C4-8258-A4F779D138F9}"/>
                </c:ext>
              </c:extLst>
            </c:dLbl>
            <c:dLbl>
              <c:idx val="17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7-9A06-47C4-8258-A4F779D138F9}"/>
                </c:ext>
              </c:extLst>
            </c:dLbl>
            <c:dLbl>
              <c:idx val="17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8-9A06-47C4-8258-A4F779D138F9}"/>
                </c:ext>
              </c:extLst>
            </c:dLbl>
            <c:dLbl>
              <c:idx val="17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9-9A06-47C4-8258-A4F779D138F9}"/>
                </c:ext>
              </c:extLst>
            </c:dLbl>
            <c:dLbl>
              <c:idx val="17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A-9A06-47C4-8258-A4F779D138F9}"/>
                </c:ext>
              </c:extLst>
            </c:dLbl>
            <c:dLbl>
              <c:idx val="17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B-9A06-47C4-8258-A4F779D138F9}"/>
                </c:ext>
              </c:extLst>
            </c:dLbl>
            <c:dLbl>
              <c:idx val="17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C-9A06-47C4-8258-A4F779D138F9}"/>
                </c:ext>
              </c:extLst>
            </c:dLbl>
            <c:dLbl>
              <c:idx val="17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D-9A06-47C4-8258-A4F779D138F9}"/>
                </c:ext>
              </c:extLst>
            </c:dLbl>
            <c:dLbl>
              <c:idx val="17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E-9A06-47C4-8258-A4F779D138F9}"/>
                </c:ext>
              </c:extLst>
            </c:dLbl>
            <c:dLbl>
              <c:idx val="17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EF-9A06-47C4-8258-A4F779D138F9}"/>
                </c:ext>
              </c:extLst>
            </c:dLbl>
            <c:dLbl>
              <c:idx val="17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0-9A06-47C4-8258-A4F779D138F9}"/>
                </c:ext>
              </c:extLst>
            </c:dLbl>
            <c:dLbl>
              <c:idx val="17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1-9A06-47C4-8258-A4F779D138F9}"/>
                </c:ext>
              </c:extLst>
            </c:dLbl>
            <c:dLbl>
              <c:idx val="17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2-9A06-47C4-8258-A4F779D138F9}"/>
                </c:ext>
              </c:extLst>
            </c:dLbl>
            <c:dLbl>
              <c:idx val="17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3-9A06-47C4-8258-A4F779D138F9}"/>
                </c:ext>
              </c:extLst>
            </c:dLbl>
            <c:dLbl>
              <c:idx val="17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4-9A06-47C4-8258-A4F779D138F9}"/>
                </c:ext>
              </c:extLst>
            </c:dLbl>
            <c:dLbl>
              <c:idx val="17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5-9A06-47C4-8258-A4F779D138F9}"/>
                </c:ext>
              </c:extLst>
            </c:dLbl>
            <c:dLbl>
              <c:idx val="17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6-9A06-47C4-8258-A4F779D138F9}"/>
                </c:ext>
              </c:extLst>
            </c:dLbl>
            <c:dLbl>
              <c:idx val="17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7-9A06-47C4-8258-A4F779D138F9}"/>
                </c:ext>
              </c:extLst>
            </c:dLbl>
            <c:dLbl>
              <c:idx val="17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8-9A06-47C4-8258-A4F779D138F9}"/>
                </c:ext>
              </c:extLst>
            </c:dLbl>
            <c:dLbl>
              <c:idx val="17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9-9A06-47C4-8258-A4F779D138F9}"/>
                </c:ext>
              </c:extLst>
            </c:dLbl>
            <c:dLbl>
              <c:idx val="17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A-9A06-47C4-8258-A4F779D138F9}"/>
                </c:ext>
              </c:extLst>
            </c:dLbl>
            <c:dLbl>
              <c:idx val="17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B-9A06-47C4-8258-A4F779D138F9}"/>
                </c:ext>
              </c:extLst>
            </c:dLbl>
            <c:dLbl>
              <c:idx val="17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C-9A06-47C4-8258-A4F779D138F9}"/>
                </c:ext>
              </c:extLst>
            </c:dLbl>
            <c:dLbl>
              <c:idx val="17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D-9A06-47C4-8258-A4F779D138F9}"/>
                </c:ext>
              </c:extLst>
            </c:dLbl>
            <c:dLbl>
              <c:idx val="17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E-9A06-47C4-8258-A4F779D138F9}"/>
                </c:ext>
              </c:extLst>
            </c:dLbl>
            <c:dLbl>
              <c:idx val="17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6FF-9A06-47C4-8258-A4F779D138F9}"/>
                </c:ext>
              </c:extLst>
            </c:dLbl>
            <c:dLbl>
              <c:idx val="17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0-9A06-47C4-8258-A4F779D138F9}"/>
                </c:ext>
              </c:extLst>
            </c:dLbl>
            <c:dLbl>
              <c:idx val="17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1-9A06-47C4-8258-A4F779D138F9}"/>
                </c:ext>
              </c:extLst>
            </c:dLbl>
            <c:dLbl>
              <c:idx val="17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2-9A06-47C4-8258-A4F779D138F9}"/>
                </c:ext>
              </c:extLst>
            </c:dLbl>
            <c:dLbl>
              <c:idx val="17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3-9A06-47C4-8258-A4F779D138F9}"/>
                </c:ext>
              </c:extLst>
            </c:dLbl>
            <c:dLbl>
              <c:idx val="17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4-9A06-47C4-8258-A4F779D138F9}"/>
                </c:ext>
              </c:extLst>
            </c:dLbl>
            <c:dLbl>
              <c:idx val="17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5-9A06-47C4-8258-A4F779D138F9}"/>
                </c:ext>
              </c:extLst>
            </c:dLbl>
            <c:dLbl>
              <c:idx val="17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6-9A06-47C4-8258-A4F779D138F9}"/>
                </c:ext>
              </c:extLst>
            </c:dLbl>
            <c:dLbl>
              <c:idx val="17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7-9A06-47C4-8258-A4F779D138F9}"/>
                </c:ext>
              </c:extLst>
            </c:dLbl>
            <c:dLbl>
              <c:idx val="17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8-9A06-47C4-8258-A4F779D138F9}"/>
                </c:ext>
              </c:extLst>
            </c:dLbl>
            <c:dLbl>
              <c:idx val="18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9-9A06-47C4-8258-A4F779D138F9}"/>
                </c:ext>
              </c:extLst>
            </c:dLbl>
            <c:dLbl>
              <c:idx val="18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A-9A06-47C4-8258-A4F779D138F9}"/>
                </c:ext>
              </c:extLst>
            </c:dLbl>
            <c:dLbl>
              <c:idx val="18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B-9A06-47C4-8258-A4F779D138F9}"/>
                </c:ext>
              </c:extLst>
            </c:dLbl>
            <c:dLbl>
              <c:idx val="18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C-9A06-47C4-8258-A4F779D138F9}"/>
                </c:ext>
              </c:extLst>
            </c:dLbl>
            <c:dLbl>
              <c:idx val="18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D-9A06-47C4-8258-A4F779D138F9}"/>
                </c:ext>
              </c:extLst>
            </c:dLbl>
            <c:dLbl>
              <c:idx val="18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E-9A06-47C4-8258-A4F779D138F9}"/>
                </c:ext>
              </c:extLst>
            </c:dLbl>
            <c:dLbl>
              <c:idx val="18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0F-9A06-47C4-8258-A4F779D138F9}"/>
                </c:ext>
              </c:extLst>
            </c:dLbl>
            <c:dLbl>
              <c:idx val="18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0-9A06-47C4-8258-A4F779D138F9}"/>
                </c:ext>
              </c:extLst>
            </c:dLbl>
            <c:dLbl>
              <c:idx val="18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1-9A06-47C4-8258-A4F779D138F9}"/>
                </c:ext>
              </c:extLst>
            </c:dLbl>
            <c:dLbl>
              <c:idx val="18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2-9A06-47C4-8258-A4F779D138F9}"/>
                </c:ext>
              </c:extLst>
            </c:dLbl>
            <c:dLbl>
              <c:idx val="18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3-9A06-47C4-8258-A4F779D138F9}"/>
                </c:ext>
              </c:extLst>
            </c:dLbl>
            <c:dLbl>
              <c:idx val="18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4-9A06-47C4-8258-A4F779D138F9}"/>
                </c:ext>
              </c:extLst>
            </c:dLbl>
            <c:dLbl>
              <c:idx val="18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5-9A06-47C4-8258-A4F779D138F9}"/>
                </c:ext>
              </c:extLst>
            </c:dLbl>
            <c:dLbl>
              <c:idx val="18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6-9A06-47C4-8258-A4F779D138F9}"/>
                </c:ext>
              </c:extLst>
            </c:dLbl>
            <c:dLbl>
              <c:idx val="18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7-9A06-47C4-8258-A4F779D138F9}"/>
                </c:ext>
              </c:extLst>
            </c:dLbl>
            <c:dLbl>
              <c:idx val="18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8-9A06-47C4-8258-A4F779D138F9}"/>
                </c:ext>
              </c:extLst>
            </c:dLbl>
            <c:dLbl>
              <c:idx val="18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9-9A06-47C4-8258-A4F779D138F9}"/>
                </c:ext>
              </c:extLst>
            </c:dLbl>
            <c:dLbl>
              <c:idx val="18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A-9A06-47C4-8258-A4F779D138F9}"/>
                </c:ext>
              </c:extLst>
            </c:dLbl>
            <c:dLbl>
              <c:idx val="18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B-9A06-47C4-8258-A4F779D138F9}"/>
                </c:ext>
              </c:extLst>
            </c:dLbl>
            <c:dLbl>
              <c:idx val="18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C-9A06-47C4-8258-A4F779D138F9}"/>
                </c:ext>
              </c:extLst>
            </c:dLbl>
            <c:dLbl>
              <c:idx val="18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D-9A06-47C4-8258-A4F779D138F9}"/>
                </c:ext>
              </c:extLst>
            </c:dLbl>
            <c:dLbl>
              <c:idx val="18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E-9A06-47C4-8258-A4F779D138F9}"/>
                </c:ext>
              </c:extLst>
            </c:dLbl>
            <c:dLbl>
              <c:idx val="18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1F-9A06-47C4-8258-A4F779D138F9}"/>
                </c:ext>
              </c:extLst>
            </c:dLbl>
            <c:dLbl>
              <c:idx val="18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0-9A06-47C4-8258-A4F779D138F9}"/>
                </c:ext>
              </c:extLst>
            </c:dLbl>
            <c:dLbl>
              <c:idx val="18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1-9A06-47C4-8258-A4F779D138F9}"/>
                </c:ext>
              </c:extLst>
            </c:dLbl>
            <c:dLbl>
              <c:idx val="18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2-9A06-47C4-8258-A4F779D138F9}"/>
                </c:ext>
              </c:extLst>
            </c:dLbl>
            <c:dLbl>
              <c:idx val="18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3-9A06-47C4-8258-A4F779D138F9}"/>
                </c:ext>
              </c:extLst>
            </c:dLbl>
            <c:dLbl>
              <c:idx val="18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4-9A06-47C4-8258-A4F779D138F9}"/>
                </c:ext>
              </c:extLst>
            </c:dLbl>
            <c:dLbl>
              <c:idx val="18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5-9A06-47C4-8258-A4F779D138F9}"/>
                </c:ext>
              </c:extLst>
            </c:dLbl>
            <c:dLbl>
              <c:idx val="18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6-9A06-47C4-8258-A4F779D138F9}"/>
                </c:ext>
              </c:extLst>
            </c:dLbl>
            <c:dLbl>
              <c:idx val="18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7-9A06-47C4-8258-A4F779D138F9}"/>
                </c:ext>
              </c:extLst>
            </c:dLbl>
            <c:dLbl>
              <c:idx val="18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8-9A06-47C4-8258-A4F779D138F9}"/>
                </c:ext>
              </c:extLst>
            </c:dLbl>
            <c:dLbl>
              <c:idx val="18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9-9A06-47C4-8258-A4F779D138F9}"/>
                </c:ext>
              </c:extLst>
            </c:dLbl>
            <c:dLbl>
              <c:idx val="18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A-9A06-47C4-8258-A4F779D138F9}"/>
                </c:ext>
              </c:extLst>
            </c:dLbl>
            <c:dLbl>
              <c:idx val="18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B-9A06-47C4-8258-A4F779D138F9}"/>
                </c:ext>
              </c:extLst>
            </c:dLbl>
            <c:dLbl>
              <c:idx val="18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C-9A06-47C4-8258-A4F779D138F9}"/>
                </c:ext>
              </c:extLst>
            </c:dLbl>
            <c:dLbl>
              <c:idx val="18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D-9A06-47C4-8258-A4F779D138F9}"/>
                </c:ext>
              </c:extLst>
            </c:dLbl>
            <c:dLbl>
              <c:idx val="18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E-9A06-47C4-8258-A4F779D138F9}"/>
                </c:ext>
              </c:extLst>
            </c:dLbl>
            <c:dLbl>
              <c:idx val="18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2F-9A06-47C4-8258-A4F779D138F9}"/>
                </c:ext>
              </c:extLst>
            </c:dLbl>
            <c:dLbl>
              <c:idx val="18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0-9A06-47C4-8258-A4F779D138F9}"/>
                </c:ext>
              </c:extLst>
            </c:dLbl>
            <c:dLbl>
              <c:idx val="18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1-9A06-47C4-8258-A4F779D138F9}"/>
                </c:ext>
              </c:extLst>
            </c:dLbl>
            <c:dLbl>
              <c:idx val="18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2-9A06-47C4-8258-A4F779D138F9}"/>
                </c:ext>
              </c:extLst>
            </c:dLbl>
            <c:dLbl>
              <c:idx val="18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3-9A06-47C4-8258-A4F779D138F9}"/>
                </c:ext>
              </c:extLst>
            </c:dLbl>
            <c:dLbl>
              <c:idx val="18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4-9A06-47C4-8258-A4F779D138F9}"/>
                </c:ext>
              </c:extLst>
            </c:dLbl>
            <c:dLbl>
              <c:idx val="18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5-9A06-47C4-8258-A4F779D138F9}"/>
                </c:ext>
              </c:extLst>
            </c:dLbl>
            <c:dLbl>
              <c:idx val="18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6-9A06-47C4-8258-A4F779D138F9}"/>
                </c:ext>
              </c:extLst>
            </c:dLbl>
            <c:dLbl>
              <c:idx val="18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7-9A06-47C4-8258-A4F779D138F9}"/>
                </c:ext>
              </c:extLst>
            </c:dLbl>
            <c:dLbl>
              <c:idx val="18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8-9A06-47C4-8258-A4F779D138F9}"/>
                </c:ext>
              </c:extLst>
            </c:dLbl>
            <c:dLbl>
              <c:idx val="18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9-9A06-47C4-8258-A4F779D138F9}"/>
                </c:ext>
              </c:extLst>
            </c:dLbl>
            <c:dLbl>
              <c:idx val="18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A-9A06-47C4-8258-A4F779D138F9}"/>
                </c:ext>
              </c:extLst>
            </c:dLbl>
            <c:dLbl>
              <c:idx val="18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B-9A06-47C4-8258-A4F779D138F9}"/>
                </c:ext>
              </c:extLst>
            </c:dLbl>
            <c:dLbl>
              <c:idx val="18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C-9A06-47C4-8258-A4F779D138F9}"/>
                </c:ext>
              </c:extLst>
            </c:dLbl>
            <c:dLbl>
              <c:idx val="18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D-9A06-47C4-8258-A4F779D138F9}"/>
                </c:ext>
              </c:extLst>
            </c:dLbl>
            <c:dLbl>
              <c:idx val="18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E-9A06-47C4-8258-A4F779D138F9}"/>
                </c:ext>
              </c:extLst>
            </c:dLbl>
            <c:dLbl>
              <c:idx val="18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3F-9A06-47C4-8258-A4F779D138F9}"/>
                </c:ext>
              </c:extLst>
            </c:dLbl>
            <c:dLbl>
              <c:idx val="18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0-9A06-47C4-8258-A4F779D138F9}"/>
                </c:ext>
              </c:extLst>
            </c:dLbl>
            <c:dLbl>
              <c:idx val="18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1-9A06-47C4-8258-A4F779D138F9}"/>
                </c:ext>
              </c:extLst>
            </c:dLbl>
            <c:dLbl>
              <c:idx val="18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2-9A06-47C4-8258-A4F779D138F9}"/>
                </c:ext>
              </c:extLst>
            </c:dLbl>
            <c:dLbl>
              <c:idx val="18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3-9A06-47C4-8258-A4F779D138F9}"/>
                </c:ext>
              </c:extLst>
            </c:dLbl>
            <c:dLbl>
              <c:idx val="18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4-9A06-47C4-8258-A4F779D138F9}"/>
                </c:ext>
              </c:extLst>
            </c:dLbl>
            <c:dLbl>
              <c:idx val="18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5-9A06-47C4-8258-A4F779D138F9}"/>
                </c:ext>
              </c:extLst>
            </c:dLbl>
            <c:dLbl>
              <c:idx val="18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6-9A06-47C4-8258-A4F779D138F9}"/>
                </c:ext>
              </c:extLst>
            </c:dLbl>
            <c:dLbl>
              <c:idx val="18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7-9A06-47C4-8258-A4F779D138F9}"/>
                </c:ext>
              </c:extLst>
            </c:dLbl>
            <c:dLbl>
              <c:idx val="18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8-9A06-47C4-8258-A4F779D138F9}"/>
                </c:ext>
              </c:extLst>
            </c:dLbl>
            <c:dLbl>
              <c:idx val="18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9-9A06-47C4-8258-A4F779D138F9}"/>
                </c:ext>
              </c:extLst>
            </c:dLbl>
            <c:dLbl>
              <c:idx val="18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A-9A06-47C4-8258-A4F779D138F9}"/>
                </c:ext>
              </c:extLst>
            </c:dLbl>
            <c:dLbl>
              <c:idx val="18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B-9A06-47C4-8258-A4F779D138F9}"/>
                </c:ext>
              </c:extLst>
            </c:dLbl>
            <c:dLbl>
              <c:idx val="18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C-9A06-47C4-8258-A4F779D138F9}"/>
                </c:ext>
              </c:extLst>
            </c:dLbl>
            <c:dLbl>
              <c:idx val="18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D-9A06-47C4-8258-A4F779D138F9}"/>
                </c:ext>
              </c:extLst>
            </c:dLbl>
            <c:dLbl>
              <c:idx val="18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E-9A06-47C4-8258-A4F779D138F9}"/>
                </c:ext>
              </c:extLst>
            </c:dLbl>
            <c:dLbl>
              <c:idx val="18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4F-9A06-47C4-8258-A4F779D138F9}"/>
                </c:ext>
              </c:extLst>
            </c:dLbl>
            <c:dLbl>
              <c:idx val="18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0-9A06-47C4-8258-A4F779D138F9}"/>
                </c:ext>
              </c:extLst>
            </c:dLbl>
            <c:dLbl>
              <c:idx val="18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1-9A06-47C4-8258-A4F779D138F9}"/>
                </c:ext>
              </c:extLst>
            </c:dLbl>
            <c:dLbl>
              <c:idx val="18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2-9A06-47C4-8258-A4F779D138F9}"/>
                </c:ext>
              </c:extLst>
            </c:dLbl>
            <c:dLbl>
              <c:idx val="18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3-9A06-47C4-8258-A4F779D138F9}"/>
                </c:ext>
              </c:extLst>
            </c:dLbl>
            <c:dLbl>
              <c:idx val="18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4-9A06-47C4-8258-A4F779D138F9}"/>
                </c:ext>
              </c:extLst>
            </c:dLbl>
            <c:dLbl>
              <c:idx val="18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5-9A06-47C4-8258-A4F779D138F9}"/>
                </c:ext>
              </c:extLst>
            </c:dLbl>
            <c:dLbl>
              <c:idx val="18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6-9A06-47C4-8258-A4F779D138F9}"/>
                </c:ext>
              </c:extLst>
            </c:dLbl>
            <c:dLbl>
              <c:idx val="18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7-9A06-47C4-8258-A4F779D138F9}"/>
                </c:ext>
              </c:extLst>
            </c:dLbl>
            <c:dLbl>
              <c:idx val="18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8-9A06-47C4-8258-A4F779D138F9}"/>
                </c:ext>
              </c:extLst>
            </c:dLbl>
            <c:dLbl>
              <c:idx val="18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9-9A06-47C4-8258-A4F779D138F9}"/>
                </c:ext>
              </c:extLst>
            </c:dLbl>
            <c:dLbl>
              <c:idx val="18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A-9A06-47C4-8258-A4F779D138F9}"/>
                </c:ext>
              </c:extLst>
            </c:dLbl>
            <c:dLbl>
              <c:idx val="18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B-9A06-47C4-8258-A4F779D138F9}"/>
                </c:ext>
              </c:extLst>
            </c:dLbl>
            <c:dLbl>
              <c:idx val="18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C-9A06-47C4-8258-A4F779D138F9}"/>
                </c:ext>
              </c:extLst>
            </c:dLbl>
            <c:dLbl>
              <c:idx val="18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D-9A06-47C4-8258-A4F779D138F9}"/>
                </c:ext>
              </c:extLst>
            </c:dLbl>
            <c:dLbl>
              <c:idx val="18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E-9A06-47C4-8258-A4F779D138F9}"/>
                </c:ext>
              </c:extLst>
            </c:dLbl>
            <c:dLbl>
              <c:idx val="18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5F-9A06-47C4-8258-A4F779D138F9}"/>
                </c:ext>
              </c:extLst>
            </c:dLbl>
            <c:dLbl>
              <c:idx val="18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0-9A06-47C4-8258-A4F779D138F9}"/>
                </c:ext>
              </c:extLst>
            </c:dLbl>
            <c:dLbl>
              <c:idx val="18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1-9A06-47C4-8258-A4F779D138F9}"/>
                </c:ext>
              </c:extLst>
            </c:dLbl>
            <c:dLbl>
              <c:idx val="18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2-9A06-47C4-8258-A4F779D138F9}"/>
                </c:ext>
              </c:extLst>
            </c:dLbl>
            <c:dLbl>
              <c:idx val="18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3-9A06-47C4-8258-A4F779D138F9}"/>
                </c:ext>
              </c:extLst>
            </c:dLbl>
            <c:dLbl>
              <c:idx val="18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4-9A06-47C4-8258-A4F779D138F9}"/>
                </c:ext>
              </c:extLst>
            </c:dLbl>
            <c:dLbl>
              <c:idx val="18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5-9A06-47C4-8258-A4F779D138F9}"/>
                </c:ext>
              </c:extLst>
            </c:dLbl>
            <c:dLbl>
              <c:idx val="18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6-9A06-47C4-8258-A4F779D138F9}"/>
                </c:ext>
              </c:extLst>
            </c:dLbl>
            <c:dLbl>
              <c:idx val="18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7-9A06-47C4-8258-A4F779D138F9}"/>
                </c:ext>
              </c:extLst>
            </c:dLbl>
            <c:dLbl>
              <c:idx val="18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8-9A06-47C4-8258-A4F779D138F9}"/>
                </c:ext>
              </c:extLst>
            </c:dLbl>
            <c:dLbl>
              <c:idx val="18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9-9A06-47C4-8258-A4F779D138F9}"/>
                </c:ext>
              </c:extLst>
            </c:dLbl>
            <c:dLbl>
              <c:idx val="18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A-9A06-47C4-8258-A4F779D138F9}"/>
                </c:ext>
              </c:extLst>
            </c:dLbl>
            <c:dLbl>
              <c:idx val="18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B-9A06-47C4-8258-A4F779D138F9}"/>
                </c:ext>
              </c:extLst>
            </c:dLbl>
            <c:dLbl>
              <c:idx val="18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C-9A06-47C4-8258-A4F779D138F9}"/>
                </c:ext>
              </c:extLst>
            </c:dLbl>
            <c:dLbl>
              <c:idx val="19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D-9A06-47C4-8258-A4F779D138F9}"/>
                </c:ext>
              </c:extLst>
            </c:dLbl>
            <c:dLbl>
              <c:idx val="19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E-9A06-47C4-8258-A4F779D138F9}"/>
                </c:ext>
              </c:extLst>
            </c:dLbl>
            <c:dLbl>
              <c:idx val="19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6F-9A06-47C4-8258-A4F779D138F9}"/>
                </c:ext>
              </c:extLst>
            </c:dLbl>
            <c:dLbl>
              <c:idx val="19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0-9A06-47C4-8258-A4F779D138F9}"/>
                </c:ext>
              </c:extLst>
            </c:dLbl>
            <c:dLbl>
              <c:idx val="19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1-9A06-47C4-8258-A4F779D138F9}"/>
                </c:ext>
              </c:extLst>
            </c:dLbl>
            <c:dLbl>
              <c:idx val="19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2-9A06-47C4-8258-A4F779D138F9}"/>
                </c:ext>
              </c:extLst>
            </c:dLbl>
            <c:dLbl>
              <c:idx val="19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3-9A06-47C4-8258-A4F779D138F9}"/>
                </c:ext>
              </c:extLst>
            </c:dLbl>
            <c:dLbl>
              <c:idx val="19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4-9A06-47C4-8258-A4F779D138F9}"/>
                </c:ext>
              </c:extLst>
            </c:dLbl>
            <c:dLbl>
              <c:idx val="19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5-9A06-47C4-8258-A4F779D138F9}"/>
                </c:ext>
              </c:extLst>
            </c:dLbl>
            <c:dLbl>
              <c:idx val="19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6-9A06-47C4-8258-A4F779D138F9}"/>
                </c:ext>
              </c:extLst>
            </c:dLbl>
            <c:dLbl>
              <c:idx val="19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7-9A06-47C4-8258-A4F779D138F9}"/>
                </c:ext>
              </c:extLst>
            </c:dLbl>
            <c:dLbl>
              <c:idx val="19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8-9A06-47C4-8258-A4F779D138F9}"/>
                </c:ext>
              </c:extLst>
            </c:dLbl>
            <c:dLbl>
              <c:idx val="19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9-9A06-47C4-8258-A4F779D138F9}"/>
                </c:ext>
              </c:extLst>
            </c:dLbl>
            <c:dLbl>
              <c:idx val="19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A-9A06-47C4-8258-A4F779D138F9}"/>
                </c:ext>
              </c:extLst>
            </c:dLbl>
            <c:dLbl>
              <c:idx val="19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B-9A06-47C4-8258-A4F779D138F9}"/>
                </c:ext>
              </c:extLst>
            </c:dLbl>
            <c:dLbl>
              <c:idx val="19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C-9A06-47C4-8258-A4F779D138F9}"/>
                </c:ext>
              </c:extLst>
            </c:dLbl>
            <c:dLbl>
              <c:idx val="19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D-9A06-47C4-8258-A4F779D138F9}"/>
                </c:ext>
              </c:extLst>
            </c:dLbl>
            <c:dLbl>
              <c:idx val="19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E-9A06-47C4-8258-A4F779D138F9}"/>
                </c:ext>
              </c:extLst>
            </c:dLbl>
            <c:dLbl>
              <c:idx val="19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7F-9A06-47C4-8258-A4F779D138F9}"/>
                </c:ext>
              </c:extLst>
            </c:dLbl>
            <c:dLbl>
              <c:idx val="19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0-9A06-47C4-8258-A4F779D138F9}"/>
                </c:ext>
              </c:extLst>
            </c:dLbl>
            <c:dLbl>
              <c:idx val="19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1-9A06-47C4-8258-A4F779D138F9}"/>
                </c:ext>
              </c:extLst>
            </c:dLbl>
            <c:dLbl>
              <c:idx val="19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2-9A06-47C4-8258-A4F779D138F9}"/>
                </c:ext>
              </c:extLst>
            </c:dLbl>
            <c:dLbl>
              <c:idx val="19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3-9A06-47C4-8258-A4F779D138F9}"/>
                </c:ext>
              </c:extLst>
            </c:dLbl>
            <c:dLbl>
              <c:idx val="19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4-9A06-47C4-8258-A4F779D138F9}"/>
                </c:ext>
              </c:extLst>
            </c:dLbl>
            <c:dLbl>
              <c:idx val="19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5-9A06-47C4-8258-A4F779D138F9}"/>
                </c:ext>
              </c:extLst>
            </c:dLbl>
            <c:dLbl>
              <c:idx val="19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6-9A06-47C4-8258-A4F779D138F9}"/>
                </c:ext>
              </c:extLst>
            </c:dLbl>
            <c:dLbl>
              <c:idx val="19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7-9A06-47C4-8258-A4F779D138F9}"/>
                </c:ext>
              </c:extLst>
            </c:dLbl>
            <c:dLbl>
              <c:idx val="19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8-9A06-47C4-8258-A4F779D138F9}"/>
                </c:ext>
              </c:extLst>
            </c:dLbl>
            <c:dLbl>
              <c:idx val="19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9-9A06-47C4-8258-A4F779D138F9}"/>
                </c:ext>
              </c:extLst>
            </c:dLbl>
            <c:dLbl>
              <c:idx val="19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A-9A06-47C4-8258-A4F779D138F9}"/>
                </c:ext>
              </c:extLst>
            </c:dLbl>
            <c:dLbl>
              <c:idx val="19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B-9A06-47C4-8258-A4F779D138F9}"/>
                </c:ext>
              </c:extLst>
            </c:dLbl>
            <c:dLbl>
              <c:idx val="19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C-9A06-47C4-8258-A4F779D138F9}"/>
                </c:ext>
              </c:extLst>
            </c:dLbl>
            <c:dLbl>
              <c:idx val="19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D-9A06-47C4-8258-A4F779D138F9}"/>
                </c:ext>
              </c:extLst>
            </c:dLbl>
            <c:dLbl>
              <c:idx val="19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E-9A06-47C4-8258-A4F779D138F9}"/>
                </c:ext>
              </c:extLst>
            </c:dLbl>
            <c:dLbl>
              <c:idx val="19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8F-9A06-47C4-8258-A4F779D138F9}"/>
                </c:ext>
              </c:extLst>
            </c:dLbl>
            <c:dLbl>
              <c:idx val="19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0-9A06-47C4-8258-A4F779D138F9}"/>
                </c:ext>
              </c:extLst>
            </c:dLbl>
            <c:dLbl>
              <c:idx val="19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1-9A06-47C4-8258-A4F779D138F9}"/>
                </c:ext>
              </c:extLst>
            </c:dLbl>
            <c:dLbl>
              <c:idx val="19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2-9A06-47C4-8258-A4F779D138F9}"/>
                </c:ext>
              </c:extLst>
            </c:dLbl>
            <c:dLbl>
              <c:idx val="19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3-9A06-47C4-8258-A4F779D138F9}"/>
                </c:ext>
              </c:extLst>
            </c:dLbl>
            <c:dLbl>
              <c:idx val="19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4-9A06-47C4-8258-A4F779D138F9}"/>
                </c:ext>
              </c:extLst>
            </c:dLbl>
            <c:dLbl>
              <c:idx val="19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5-9A06-47C4-8258-A4F779D138F9}"/>
                </c:ext>
              </c:extLst>
            </c:dLbl>
            <c:dLbl>
              <c:idx val="19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6-9A06-47C4-8258-A4F779D138F9}"/>
                </c:ext>
              </c:extLst>
            </c:dLbl>
            <c:dLbl>
              <c:idx val="19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7-9A06-47C4-8258-A4F779D138F9}"/>
                </c:ext>
              </c:extLst>
            </c:dLbl>
            <c:dLbl>
              <c:idx val="19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8-9A06-47C4-8258-A4F779D138F9}"/>
                </c:ext>
              </c:extLst>
            </c:dLbl>
            <c:dLbl>
              <c:idx val="19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9-9A06-47C4-8258-A4F779D138F9}"/>
                </c:ext>
              </c:extLst>
            </c:dLbl>
            <c:dLbl>
              <c:idx val="19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A-9A06-47C4-8258-A4F779D138F9}"/>
                </c:ext>
              </c:extLst>
            </c:dLbl>
            <c:dLbl>
              <c:idx val="19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B-9A06-47C4-8258-A4F779D138F9}"/>
                </c:ext>
              </c:extLst>
            </c:dLbl>
            <c:dLbl>
              <c:idx val="19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C-9A06-47C4-8258-A4F779D138F9}"/>
                </c:ext>
              </c:extLst>
            </c:dLbl>
            <c:dLbl>
              <c:idx val="19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D-9A06-47C4-8258-A4F779D138F9}"/>
                </c:ext>
              </c:extLst>
            </c:dLbl>
            <c:dLbl>
              <c:idx val="19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E-9A06-47C4-8258-A4F779D138F9}"/>
                </c:ext>
              </c:extLst>
            </c:dLbl>
            <c:dLbl>
              <c:idx val="19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9F-9A06-47C4-8258-A4F779D138F9}"/>
                </c:ext>
              </c:extLst>
            </c:dLbl>
            <c:dLbl>
              <c:idx val="19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0-9A06-47C4-8258-A4F779D138F9}"/>
                </c:ext>
              </c:extLst>
            </c:dLbl>
            <c:dLbl>
              <c:idx val="19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1-9A06-47C4-8258-A4F779D138F9}"/>
                </c:ext>
              </c:extLst>
            </c:dLbl>
            <c:dLbl>
              <c:idx val="19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2-9A06-47C4-8258-A4F779D138F9}"/>
                </c:ext>
              </c:extLst>
            </c:dLbl>
            <c:dLbl>
              <c:idx val="19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3-9A06-47C4-8258-A4F779D138F9}"/>
                </c:ext>
              </c:extLst>
            </c:dLbl>
            <c:dLbl>
              <c:idx val="19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4-9A06-47C4-8258-A4F779D138F9}"/>
                </c:ext>
              </c:extLst>
            </c:dLbl>
            <c:dLbl>
              <c:idx val="19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5-9A06-47C4-8258-A4F779D138F9}"/>
                </c:ext>
              </c:extLst>
            </c:dLbl>
            <c:dLbl>
              <c:idx val="19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6-9A06-47C4-8258-A4F779D138F9}"/>
                </c:ext>
              </c:extLst>
            </c:dLbl>
            <c:dLbl>
              <c:idx val="19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7-9A06-47C4-8258-A4F779D138F9}"/>
                </c:ext>
              </c:extLst>
            </c:dLbl>
            <c:dLbl>
              <c:idx val="19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8-9A06-47C4-8258-A4F779D138F9}"/>
                </c:ext>
              </c:extLst>
            </c:dLbl>
            <c:dLbl>
              <c:idx val="19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9-9A06-47C4-8258-A4F779D138F9}"/>
                </c:ext>
              </c:extLst>
            </c:dLbl>
            <c:dLbl>
              <c:idx val="19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A-9A06-47C4-8258-A4F779D138F9}"/>
                </c:ext>
              </c:extLst>
            </c:dLbl>
            <c:dLbl>
              <c:idx val="19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B-9A06-47C4-8258-A4F779D138F9}"/>
                </c:ext>
              </c:extLst>
            </c:dLbl>
            <c:dLbl>
              <c:idx val="19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C-9A06-47C4-8258-A4F779D138F9}"/>
                </c:ext>
              </c:extLst>
            </c:dLbl>
            <c:dLbl>
              <c:idx val="19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D-9A06-47C4-8258-A4F779D138F9}"/>
                </c:ext>
              </c:extLst>
            </c:dLbl>
            <c:dLbl>
              <c:idx val="19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E-9A06-47C4-8258-A4F779D138F9}"/>
                </c:ext>
              </c:extLst>
            </c:dLbl>
            <c:dLbl>
              <c:idx val="19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AF-9A06-47C4-8258-A4F779D138F9}"/>
                </c:ext>
              </c:extLst>
            </c:dLbl>
            <c:dLbl>
              <c:idx val="19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0-9A06-47C4-8258-A4F779D138F9}"/>
                </c:ext>
              </c:extLst>
            </c:dLbl>
            <c:dLbl>
              <c:idx val="19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1-9A06-47C4-8258-A4F779D138F9}"/>
                </c:ext>
              </c:extLst>
            </c:dLbl>
            <c:dLbl>
              <c:idx val="19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2-9A06-47C4-8258-A4F779D138F9}"/>
                </c:ext>
              </c:extLst>
            </c:dLbl>
            <c:dLbl>
              <c:idx val="19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3-9A06-47C4-8258-A4F779D138F9}"/>
                </c:ext>
              </c:extLst>
            </c:dLbl>
            <c:dLbl>
              <c:idx val="19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4-9A06-47C4-8258-A4F779D138F9}"/>
                </c:ext>
              </c:extLst>
            </c:dLbl>
            <c:dLbl>
              <c:idx val="19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5-9A06-47C4-8258-A4F779D138F9}"/>
                </c:ext>
              </c:extLst>
            </c:dLbl>
            <c:dLbl>
              <c:idx val="19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6-9A06-47C4-8258-A4F779D138F9}"/>
                </c:ext>
              </c:extLst>
            </c:dLbl>
            <c:dLbl>
              <c:idx val="19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7-9A06-47C4-8258-A4F779D138F9}"/>
                </c:ext>
              </c:extLst>
            </c:dLbl>
            <c:dLbl>
              <c:idx val="19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8-9A06-47C4-8258-A4F779D138F9}"/>
                </c:ext>
              </c:extLst>
            </c:dLbl>
            <c:dLbl>
              <c:idx val="19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9-9A06-47C4-8258-A4F779D138F9}"/>
                </c:ext>
              </c:extLst>
            </c:dLbl>
            <c:dLbl>
              <c:idx val="19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A-9A06-47C4-8258-A4F779D138F9}"/>
                </c:ext>
              </c:extLst>
            </c:dLbl>
            <c:dLbl>
              <c:idx val="19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B-9A06-47C4-8258-A4F779D138F9}"/>
                </c:ext>
              </c:extLst>
            </c:dLbl>
            <c:dLbl>
              <c:idx val="19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C-9A06-47C4-8258-A4F779D138F9}"/>
                </c:ext>
              </c:extLst>
            </c:dLbl>
            <c:dLbl>
              <c:idx val="19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D-9A06-47C4-8258-A4F779D138F9}"/>
                </c:ext>
              </c:extLst>
            </c:dLbl>
            <c:dLbl>
              <c:idx val="19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E-9A06-47C4-8258-A4F779D138F9}"/>
                </c:ext>
              </c:extLst>
            </c:dLbl>
            <c:dLbl>
              <c:idx val="19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BF-9A06-47C4-8258-A4F779D138F9}"/>
                </c:ext>
              </c:extLst>
            </c:dLbl>
            <c:dLbl>
              <c:idx val="19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0-9A06-47C4-8258-A4F779D138F9}"/>
                </c:ext>
              </c:extLst>
            </c:dLbl>
            <c:dLbl>
              <c:idx val="19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1-9A06-47C4-8258-A4F779D138F9}"/>
                </c:ext>
              </c:extLst>
            </c:dLbl>
            <c:dLbl>
              <c:idx val="19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2-9A06-47C4-8258-A4F779D138F9}"/>
                </c:ext>
              </c:extLst>
            </c:dLbl>
            <c:dLbl>
              <c:idx val="19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3-9A06-47C4-8258-A4F779D138F9}"/>
                </c:ext>
              </c:extLst>
            </c:dLbl>
            <c:dLbl>
              <c:idx val="19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4-9A06-47C4-8258-A4F779D138F9}"/>
                </c:ext>
              </c:extLst>
            </c:dLbl>
            <c:dLbl>
              <c:idx val="19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5-9A06-47C4-8258-A4F779D138F9}"/>
                </c:ext>
              </c:extLst>
            </c:dLbl>
            <c:dLbl>
              <c:idx val="19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6-9A06-47C4-8258-A4F779D138F9}"/>
                </c:ext>
              </c:extLst>
            </c:dLbl>
            <c:dLbl>
              <c:idx val="19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7-9A06-47C4-8258-A4F779D138F9}"/>
                </c:ext>
              </c:extLst>
            </c:dLbl>
            <c:dLbl>
              <c:idx val="19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8-9A06-47C4-8258-A4F779D138F9}"/>
                </c:ext>
              </c:extLst>
            </c:dLbl>
            <c:dLbl>
              <c:idx val="19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9-9A06-47C4-8258-A4F779D138F9}"/>
                </c:ext>
              </c:extLst>
            </c:dLbl>
            <c:dLbl>
              <c:idx val="19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A-9A06-47C4-8258-A4F779D138F9}"/>
                </c:ext>
              </c:extLst>
            </c:dLbl>
            <c:dLbl>
              <c:idx val="19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B-9A06-47C4-8258-A4F779D138F9}"/>
                </c:ext>
              </c:extLst>
            </c:dLbl>
            <c:dLbl>
              <c:idx val="19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C-9A06-47C4-8258-A4F779D138F9}"/>
                </c:ext>
              </c:extLst>
            </c:dLbl>
            <c:dLbl>
              <c:idx val="19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D-9A06-47C4-8258-A4F779D138F9}"/>
                </c:ext>
              </c:extLst>
            </c:dLbl>
            <c:dLbl>
              <c:idx val="19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E-9A06-47C4-8258-A4F779D138F9}"/>
                </c:ext>
              </c:extLst>
            </c:dLbl>
            <c:dLbl>
              <c:idx val="19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CF-9A06-47C4-8258-A4F779D138F9}"/>
                </c:ext>
              </c:extLst>
            </c:dLbl>
            <c:dLbl>
              <c:idx val="19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0-9A06-47C4-8258-A4F779D138F9}"/>
                </c:ext>
              </c:extLst>
            </c:dLbl>
            <c:dLbl>
              <c:idx val="20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1-9A06-47C4-8258-A4F779D138F9}"/>
                </c:ext>
              </c:extLst>
            </c:dLbl>
            <c:dLbl>
              <c:idx val="20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2-9A06-47C4-8258-A4F779D138F9}"/>
                </c:ext>
              </c:extLst>
            </c:dLbl>
            <c:dLbl>
              <c:idx val="20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3-9A06-47C4-8258-A4F779D138F9}"/>
                </c:ext>
              </c:extLst>
            </c:dLbl>
            <c:dLbl>
              <c:idx val="20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4-9A06-47C4-8258-A4F779D138F9}"/>
                </c:ext>
              </c:extLst>
            </c:dLbl>
            <c:dLbl>
              <c:idx val="20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5-9A06-47C4-8258-A4F779D138F9}"/>
                </c:ext>
              </c:extLst>
            </c:dLbl>
            <c:dLbl>
              <c:idx val="20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6-9A06-47C4-8258-A4F779D138F9}"/>
                </c:ext>
              </c:extLst>
            </c:dLbl>
            <c:dLbl>
              <c:idx val="20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7-9A06-47C4-8258-A4F779D138F9}"/>
                </c:ext>
              </c:extLst>
            </c:dLbl>
            <c:dLbl>
              <c:idx val="20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8-9A06-47C4-8258-A4F779D138F9}"/>
                </c:ext>
              </c:extLst>
            </c:dLbl>
            <c:dLbl>
              <c:idx val="20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9-9A06-47C4-8258-A4F779D138F9}"/>
                </c:ext>
              </c:extLst>
            </c:dLbl>
            <c:dLbl>
              <c:idx val="20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A-9A06-47C4-8258-A4F779D138F9}"/>
                </c:ext>
              </c:extLst>
            </c:dLbl>
            <c:dLbl>
              <c:idx val="20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B-9A06-47C4-8258-A4F779D138F9}"/>
                </c:ext>
              </c:extLst>
            </c:dLbl>
            <c:dLbl>
              <c:idx val="20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C-9A06-47C4-8258-A4F779D138F9}"/>
                </c:ext>
              </c:extLst>
            </c:dLbl>
            <c:dLbl>
              <c:idx val="20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D-9A06-47C4-8258-A4F779D138F9}"/>
                </c:ext>
              </c:extLst>
            </c:dLbl>
            <c:dLbl>
              <c:idx val="20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E-9A06-47C4-8258-A4F779D138F9}"/>
                </c:ext>
              </c:extLst>
            </c:dLbl>
            <c:dLbl>
              <c:idx val="20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DF-9A06-47C4-8258-A4F779D138F9}"/>
                </c:ext>
              </c:extLst>
            </c:dLbl>
            <c:dLbl>
              <c:idx val="20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0-9A06-47C4-8258-A4F779D138F9}"/>
                </c:ext>
              </c:extLst>
            </c:dLbl>
            <c:dLbl>
              <c:idx val="20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1-9A06-47C4-8258-A4F779D138F9}"/>
                </c:ext>
              </c:extLst>
            </c:dLbl>
            <c:dLbl>
              <c:idx val="20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2-9A06-47C4-8258-A4F779D138F9}"/>
                </c:ext>
              </c:extLst>
            </c:dLbl>
            <c:dLbl>
              <c:idx val="20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3-9A06-47C4-8258-A4F779D138F9}"/>
                </c:ext>
              </c:extLst>
            </c:dLbl>
            <c:dLbl>
              <c:idx val="20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4-9A06-47C4-8258-A4F779D138F9}"/>
                </c:ext>
              </c:extLst>
            </c:dLbl>
            <c:dLbl>
              <c:idx val="20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5-9A06-47C4-8258-A4F779D138F9}"/>
                </c:ext>
              </c:extLst>
            </c:dLbl>
            <c:dLbl>
              <c:idx val="20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6-9A06-47C4-8258-A4F779D138F9}"/>
                </c:ext>
              </c:extLst>
            </c:dLbl>
            <c:dLbl>
              <c:idx val="20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7-9A06-47C4-8258-A4F779D138F9}"/>
                </c:ext>
              </c:extLst>
            </c:dLbl>
            <c:dLbl>
              <c:idx val="20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8-9A06-47C4-8258-A4F779D138F9}"/>
                </c:ext>
              </c:extLst>
            </c:dLbl>
            <c:dLbl>
              <c:idx val="20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9-9A06-47C4-8258-A4F779D138F9}"/>
                </c:ext>
              </c:extLst>
            </c:dLbl>
            <c:dLbl>
              <c:idx val="20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A-9A06-47C4-8258-A4F779D138F9}"/>
                </c:ext>
              </c:extLst>
            </c:dLbl>
            <c:dLbl>
              <c:idx val="20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B-9A06-47C4-8258-A4F779D138F9}"/>
                </c:ext>
              </c:extLst>
            </c:dLbl>
            <c:dLbl>
              <c:idx val="20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C-9A06-47C4-8258-A4F779D138F9}"/>
                </c:ext>
              </c:extLst>
            </c:dLbl>
            <c:dLbl>
              <c:idx val="20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D-9A06-47C4-8258-A4F779D138F9}"/>
                </c:ext>
              </c:extLst>
            </c:dLbl>
            <c:dLbl>
              <c:idx val="20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E-9A06-47C4-8258-A4F779D138F9}"/>
                </c:ext>
              </c:extLst>
            </c:dLbl>
            <c:dLbl>
              <c:idx val="20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EF-9A06-47C4-8258-A4F779D138F9}"/>
                </c:ext>
              </c:extLst>
            </c:dLbl>
            <c:dLbl>
              <c:idx val="20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0-9A06-47C4-8258-A4F779D138F9}"/>
                </c:ext>
              </c:extLst>
            </c:dLbl>
            <c:dLbl>
              <c:idx val="20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1-9A06-47C4-8258-A4F779D138F9}"/>
                </c:ext>
              </c:extLst>
            </c:dLbl>
            <c:dLbl>
              <c:idx val="20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2-9A06-47C4-8258-A4F779D138F9}"/>
                </c:ext>
              </c:extLst>
            </c:dLbl>
            <c:dLbl>
              <c:idx val="20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3-9A06-47C4-8258-A4F779D138F9}"/>
                </c:ext>
              </c:extLst>
            </c:dLbl>
            <c:dLbl>
              <c:idx val="20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4-9A06-47C4-8258-A4F779D138F9}"/>
                </c:ext>
              </c:extLst>
            </c:dLbl>
            <c:dLbl>
              <c:idx val="20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5-9A06-47C4-8258-A4F779D138F9}"/>
                </c:ext>
              </c:extLst>
            </c:dLbl>
            <c:dLbl>
              <c:idx val="20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6-9A06-47C4-8258-A4F779D138F9}"/>
                </c:ext>
              </c:extLst>
            </c:dLbl>
            <c:dLbl>
              <c:idx val="20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7-9A06-47C4-8258-A4F779D138F9}"/>
                </c:ext>
              </c:extLst>
            </c:dLbl>
            <c:dLbl>
              <c:idx val="20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8-9A06-47C4-8258-A4F779D138F9}"/>
                </c:ext>
              </c:extLst>
            </c:dLbl>
            <c:dLbl>
              <c:idx val="20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9-9A06-47C4-8258-A4F779D138F9}"/>
                </c:ext>
              </c:extLst>
            </c:dLbl>
            <c:dLbl>
              <c:idx val="20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A-9A06-47C4-8258-A4F779D138F9}"/>
                </c:ext>
              </c:extLst>
            </c:dLbl>
            <c:dLbl>
              <c:idx val="20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B-9A06-47C4-8258-A4F779D138F9}"/>
                </c:ext>
              </c:extLst>
            </c:dLbl>
            <c:dLbl>
              <c:idx val="20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C-9A06-47C4-8258-A4F779D138F9}"/>
                </c:ext>
              </c:extLst>
            </c:dLbl>
            <c:dLbl>
              <c:idx val="20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D-9A06-47C4-8258-A4F779D138F9}"/>
                </c:ext>
              </c:extLst>
            </c:dLbl>
            <c:dLbl>
              <c:idx val="20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E-9A06-47C4-8258-A4F779D138F9}"/>
                </c:ext>
              </c:extLst>
            </c:dLbl>
            <c:dLbl>
              <c:idx val="20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7FF-9A06-47C4-8258-A4F779D138F9}"/>
                </c:ext>
              </c:extLst>
            </c:dLbl>
            <c:dLbl>
              <c:idx val="20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0-9A06-47C4-8258-A4F779D138F9}"/>
                </c:ext>
              </c:extLst>
            </c:dLbl>
            <c:dLbl>
              <c:idx val="20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1-9A06-47C4-8258-A4F779D138F9}"/>
                </c:ext>
              </c:extLst>
            </c:dLbl>
            <c:dLbl>
              <c:idx val="20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2-9A06-47C4-8258-A4F779D138F9}"/>
                </c:ext>
              </c:extLst>
            </c:dLbl>
            <c:dLbl>
              <c:idx val="20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3-9A06-47C4-8258-A4F779D138F9}"/>
                </c:ext>
              </c:extLst>
            </c:dLbl>
            <c:dLbl>
              <c:idx val="20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4-9A06-47C4-8258-A4F779D138F9}"/>
                </c:ext>
              </c:extLst>
            </c:dLbl>
            <c:dLbl>
              <c:idx val="20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5-9A06-47C4-8258-A4F779D138F9}"/>
                </c:ext>
              </c:extLst>
            </c:dLbl>
            <c:dLbl>
              <c:idx val="20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6-9A06-47C4-8258-A4F779D138F9}"/>
                </c:ext>
              </c:extLst>
            </c:dLbl>
            <c:dLbl>
              <c:idx val="20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7-9A06-47C4-8258-A4F779D138F9}"/>
                </c:ext>
              </c:extLst>
            </c:dLbl>
            <c:dLbl>
              <c:idx val="20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8-9A06-47C4-8258-A4F779D138F9}"/>
                </c:ext>
              </c:extLst>
            </c:dLbl>
            <c:dLbl>
              <c:idx val="20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9-9A06-47C4-8258-A4F779D138F9}"/>
                </c:ext>
              </c:extLst>
            </c:dLbl>
            <c:dLbl>
              <c:idx val="20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A-9A06-47C4-8258-A4F779D138F9}"/>
                </c:ext>
              </c:extLst>
            </c:dLbl>
            <c:dLbl>
              <c:idx val="20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B-9A06-47C4-8258-A4F779D138F9}"/>
                </c:ext>
              </c:extLst>
            </c:dLbl>
            <c:dLbl>
              <c:idx val="20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C-9A06-47C4-8258-A4F779D138F9}"/>
                </c:ext>
              </c:extLst>
            </c:dLbl>
            <c:dLbl>
              <c:idx val="20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D-9A06-47C4-8258-A4F779D138F9}"/>
                </c:ext>
              </c:extLst>
            </c:dLbl>
            <c:dLbl>
              <c:idx val="20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E-9A06-47C4-8258-A4F779D138F9}"/>
                </c:ext>
              </c:extLst>
            </c:dLbl>
            <c:dLbl>
              <c:idx val="20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0F-9A06-47C4-8258-A4F779D138F9}"/>
                </c:ext>
              </c:extLst>
            </c:dLbl>
            <c:dLbl>
              <c:idx val="20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0-9A06-47C4-8258-A4F779D138F9}"/>
                </c:ext>
              </c:extLst>
            </c:dLbl>
            <c:dLbl>
              <c:idx val="20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1-9A06-47C4-8258-A4F779D138F9}"/>
                </c:ext>
              </c:extLst>
            </c:dLbl>
            <c:dLbl>
              <c:idx val="20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2-9A06-47C4-8258-A4F779D138F9}"/>
                </c:ext>
              </c:extLst>
            </c:dLbl>
            <c:dLbl>
              <c:idx val="20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3-9A06-47C4-8258-A4F779D138F9}"/>
                </c:ext>
              </c:extLst>
            </c:dLbl>
            <c:dLbl>
              <c:idx val="20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4-9A06-47C4-8258-A4F779D138F9}"/>
                </c:ext>
              </c:extLst>
            </c:dLbl>
            <c:dLbl>
              <c:idx val="20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5-9A06-47C4-8258-A4F779D138F9}"/>
                </c:ext>
              </c:extLst>
            </c:dLbl>
            <c:dLbl>
              <c:idx val="20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6-9A06-47C4-8258-A4F779D138F9}"/>
                </c:ext>
              </c:extLst>
            </c:dLbl>
            <c:dLbl>
              <c:idx val="20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7-9A06-47C4-8258-A4F779D138F9}"/>
                </c:ext>
              </c:extLst>
            </c:dLbl>
            <c:dLbl>
              <c:idx val="20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8-9A06-47C4-8258-A4F779D138F9}"/>
                </c:ext>
              </c:extLst>
            </c:dLbl>
            <c:dLbl>
              <c:idx val="20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9-9A06-47C4-8258-A4F779D138F9}"/>
                </c:ext>
              </c:extLst>
            </c:dLbl>
            <c:dLbl>
              <c:idx val="20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A-9A06-47C4-8258-A4F779D138F9}"/>
                </c:ext>
              </c:extLst>
            </c:dLbl>
            <c:dLbl>
              <c:idx val="20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B-9A06-47C4-8258-A4F779D138F9}"/>
                </c:ext>
              </c:extLst>
            </c:dLbl>
            <c:dLbl>
              <c:idx val="20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C-9A06-47C4-8258-A4F779D138F9}"/>
                </c:ext>
              </c:extLst>
            </c:dLbl>
            <c:dLbl>
              <c:idx val="20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D-9A06-47C4-8258-A4F779D138F9}"/>
                </c:ext>
              </c:extLst>
            </c:dLbl>
            <c:dLbl>
              <c:idx val="20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E-9A06-47C4-8258-A4F779D138F9}"/>
                </c:ext>
              </c:extLst>
            </c:dLbl>
            <c:dLbl>
              <c:idx val="20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1F-9A06-47C4-8258-A4F779D138F9}"/>
                </c:ext>
              </c:extLst>
            </c:dLbl>
            <c:dLbl>
              <c:idx val="20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0-9A06-47C4-8258-A4F779D138F9}"/>
                </c:ext>
              </c:extLst>
            </c:dLbl>
            <c:dLbl>
              <c:idx val="20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1-9A06-47C4-8258-A4F779D138F9}"/>
                </c:ext>
              </c:extLst>
            </c:dLbl>
            <c:dLbl>
              <c:idx val="20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2-9A06-47C4-8258-A4F779D138F9}"/>
                </c:ext>
              </c:extLst>
            </c:dLbl>
            <c:dLbl>
              <c:idx val="20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3-9A06-47C4-8258-A4F779D138F9}"/>
                </c:ext>
              </c:extLst>
            </c:dLbl>
            <c:dLbl>
              <c:idx val="20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4-9A06-47C4-8258-A4F779D138F9}"/>
                </c:ext>
              </c:extLst>
            </c:dLbl>
            <c:dLbl>
              <c:idx val="20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5-9A06-47C4-8258-A4F779D138F9}"/>
                </c:ext>
              </c:extLst>
            </c:dLbl>
            <c:dLbl>
              <c:idx val="20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6-9A06-47C4-8258-A4F779D138F9}"/>
                </c:ext>
              </c:extLst>
            </c:dLbl>
            <c:dLbl>
              <c:idx val="20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7-9A06-47C4-8258-A4F779D138F9}"/>
                </c:ext>
              </c:extLst>
            </c:dLbl>
            <c:dLbl>
              <c:idx val="20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8-9A06-47C4-8258-A4F779D138F9}"/>
                </c:ext>
              </c:extLst>
            </c:dLbl>
            <c:dLbl>
              <c:idx val="20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9-9A06-47C4-8258-A4F779D138F9}"/>
                </c:ext>
              </c:extLst>
            </c:dLbl>
            <c:dLbl>
              <c:idx val="20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A-9A06-47C4-8258-A4F779D138F9}"/>
                </c:ext>
              </c:extLst>
            </c:dLbl>
            <c:dLbl>
              <c:idx val="20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B-9A06-47C4-8258-A4F779D138F9}"/>
                </c:ext>
              </c:extLst>
            </c:dLbl>
            <c:dLbl>
              <c:idx val="20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C-9A06-47C4-8258-A4F779D138F9}"/>
                </c:ext>
              </c:extLst>
            </c:dLbl>
            <c:dLbl>
              <c:idx val="20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D-9A06-47C4-8258-A4F779D138F9}"/>
                </c:ext>
              </c:extLst>
            </c:dLbl>
            <c:dLbl>
              <c:idx val="20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E-9A06-47C4-8258-A4F779D138F9}"/>
                </c:ext>
              </c:extLst>
            </c:dLbl>
            <c:dLbl>
              <c:idx val="20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2F-9A06-47C4-8258-A4F779D138F9}"/>
                </c:ext>
              </c:extLst>
            </c:dLbl>
            <c:dLbl>
              <c:idx val="20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0-9A06-47C4-8258-A4F779D138F9}"/>
                </c:ext>
              </c:extLst>
            </c:dLbl>
            <c:dLbl>
              <c:idx val="20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1-9A06-47C4-8258-A4F779D138F9}"/>
                </c:ext>
              </c:extLst>
            </c:dLbl>
            <c:dLbl>
              <c:idx val="20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2-9A06-47C4-8258-A4F779D138F9}"/>
                </c:ext>
              </c:extLst>
            </c:dLbl>
            <c:dLbl>
              <c:idx val="20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3-9A06-47C4-8258-A4F779D138F9}"/>
                </c:ext>
              </c:extLst>
            </c:dLbl>
            <c:dLbl>
              <c:idx val="20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4-9A06-47C4-8258-A4F779D138F9}"/>
                </c:ext>
              </c:extLst>
            </c:dLbl>
            <c:dLbl>
              <c:idx val="21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5-9A06-47C4-8258-A4F779D138F9}"/>
                </c:ext>
              </c:extLst>
            </c:dLbl>
            <c:dLbl>
              <c:idx val="21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6-9A06-47C4-8258-A4F779D138F9}"/>
                </c:ext>
              </c:extLst>
            </c:dLbl>
            <c:dLbl>
              <c:idx val="21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7-9A06-47C4-8258-A4F779D138F9}"/>
                </c:ext>
              </c:extLst>
            </c:dLbl>
            <c:dLbl>
              <c:idx val="21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8-9A06-47C4-8258-A4F779D138F9}"/>
                </c:ext>
              </c:extLst>
            </c:dLbl>
            <c:dLbl>
              <c:idx val="21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9-9A06-47C4-8258-A4F779D138F9}"/>
                </c:ext>
              </c:extLst>
            </c:dLbl>
            <c:dLbl>
              <c:idx val="21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A-9A06-47C4-8258-A4F779D138F9}"/>
                </c:ext>
              </c:extLst>
            </c:dLbl>
            <c:dLbl>
              <c:idx val="21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B-9A06-47C4-8258-A4F779D138F9}"/>
                </c:ext>
              </c:extLst>
            </c:dLbl>
            <c:dLbl>
              <c:idx val="21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C-9A06-47C4-8258-A4F779D138F9}"/>
                </c:ext>
              </c:extLst>
            </c:dLbl>
            <c:dLbl>
              <c:idx val="21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D-9A06-47C4-8258-A4F779D138F9}"/>
                </c:ext>
              </c:extLst>
            </c:dLbl>
            <c:dLbl>
              <c:idx val="21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E-9A06-47C4-8258-A4F779D138F9}"/>
                </c:ext>
              </c:extLst>
            </c:dLbl>
            <c:dLbl>
              <c:idx val="21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3F-9A06-47C4-8258-A4F779D138F9}"/>
                </c:ext>
              </c:extLst>
            </c:dLbl>
            <c:dLbl>
              <c:idx val="21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0-9A06-47C4-8258-A4F779D138F9}"/>
                </c:ext>
              </c:extLst>
            </c:dLbl>
            <c:dLbl>
              <c:idx val="21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1-9A06-47C4-8258-A4F779D138F9}"/>
                </c:ext>
              </c:extLst>
            </c:dLbl>
            <c:dLbl>
              <c:idx val="21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2-9A06-47C4-8258-A4F779D138F9}"/>
                </c:ext>
              </c:extLst>
            </c:dLbl>
            <c:dLbl>
              <c:idx val="21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3-9A06-47C4-8258-A4F779D138F9}"/>
                </c:ext>
              </c:extLst>
            </c:dLbl>
            <c:dLbl>
              <c:idx val="21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4-9A06-47C4-8258-A4F779D138F9}"/>
                </c:ext>
              </c:extLst>
            </c:dLbl>
            <c:dLbl>
              <c:idx val="21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5-9A06-47C4-8258-A4F779D138F9}"/>
                </c:ext>
              </c:extLst>
            </c:dLbl>
            <c:dLbl>
              <c:idx val="21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6-9A06-47C4-8258-A4F779D138F9}"/>
                </c:ext>
              </c:extLst>
            </c:dLbl>
            <c:dLbl>
              <c:idx val="21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7-9A06-47C4-8258-A4F779D138F9}"/>
                </c:ext>
              </c:extLst>
            </c:dLbl>
            <c:dLbl>
              <c:idx val="21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8-9A06-47C4-8258-A4F779D138F9}"/>
                </c:ext>
              </c:extLst>
            </c:dLbl>
            <c:dLbl>
              <c:idx val="21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9-9A06-47C4-8258-A4F779D138F9}"/>
                </c:ext>
              </c:extLst>
            </c:dLbl>
            <c:dLbl>
              <c:idx val="21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A-9A06-47C4-8258-A4F779D138F9}"/>
                </c:ext>
              </c:extLst>
            </c:dLbl>
            <c:dLbl>
              <c:idx val="21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B-9A06-47C4-8258-A4F779D138F9}"/>
                </c:ext>
              </c:extLst>
            </c:dLbl>
            <c:dLbl>
              <c:idx val="21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C-9A06-47C4-8258-A4F779D138F9}"/>
                </c:ext>
              </c:extLst>
            </c:dLbl>
            <c:dLbl>
              <c:idx val="21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D-9A06-47C4-8258-A4F779D138F9}"/>
                </c:ext>
              </c:extLst>
            </c:dLbl>
            <c:dLbl>
              <c:idx val="21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E-9A06-47C4-8258-A4F779D138F9}"/>
                </c:ext>
              </c:extLst>
            </c:dLbl>
            <c:dLbl>
              <c:idx val="21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4F-9A06-47C4-8258-A4F779D138F9}"/>
                </c:ext>
              </c:extLst>
            </c:dLbl>
            <c:dLbl>
              <c:idx val="21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0-9A06-47C4-8258-A4F779D138F9}"/>
                </c:ext>
              </c:extLst>
            </c:dLbl>
            <c:dLbl>
              <c:idx val="21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1-9A06-47C4-8258-A4F779D138F9}"/>
                </c:ext>
              </c:extLst>
            </c:dLbl>
            <c:dLbl>
              <c:idx val="21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2-9A06-47C4-8258-A4F779D138F9}"/>
                </c:ext>
              </c:extLst>
            </c:dLbl>
            <c:dLbl>
              <c:idx val="21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3-9A06-47C4-8258-A4F779D138F9}"/>
                </c:ext>
              </c:extLst>
            </c:dLbl>
            <c:dLbl>
              <c:idx val="21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4-9A06-47C4-8258-A4F779D138F9}"/>
                </c:ext>
              </c:extLst>
            </c:dLbl>
            <c:dLbl>
              <c:idx val="21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5-9A06-47C4-8258-A4F779D138F9}"/>
                </c:ext>
              </c:extLst>
            </c:dLbl>
            <c:dLbl>
              <c:idx val="21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6-9A06-47C4-8258-A4F779D138F9}"/>
                </c:ext>
              </c:extLst>
            </c:dLbl>
            <c:dLbl>
              <c:idx val="21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7-9A06-47C4-8258-A4F779D138F9}"/>
                </c:ext>
              </c:extLst>
            </c:dLbl>
            <c:dLbl>
              <c:idx val="21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8-9A06-47C4-8258-A4F779D138F9}"/>
                </c:ext>
              </c:extLst>
            </c:dLbl>
            <c:dLbl>
              <c:idx val="21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9-9A06-47C4-8258-A4F779D138F9}"/>
                </c:ext>
              </c:extLst>
            </c:dLbl>
            <c:dLbl>
              <c:idx val="21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A-9A06-47C4-8258-A4F779D138F9}"/>
                </c:ext>
              </c:extLst>
            </c:dLbl>
            <c:dLbl>
              <c:idx val="21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B-9A06-47C4-8258-A4F779D138F9}"/>
                </c:ext>
              </c:extLst>
            </c:dLbl>
            <c:dLbl>
              <c:idx val="21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C-9A06-47C4-8258-A4F779D138F9}"/>
                </c:ext>
              </c:extLst>
            </c:dLbl>
            <c:dLbl>
              <c:idx val="21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D-9A06-47C4-8258-A4F779D138F9}"/>
                </c:ext>
              </c:extLst>
            </c:dLbl>
            <c:dLbl>
              <c:idx val="21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E-9A06-47C4-8258-A4F779D138F9}"/>
                </c:ext>
              </c:extLst>
            </c:dLbl>
            <c:dLbl>
              <c:idx val="21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5F-9A06-47C4-8258-A4F779D138F9}"/>
                </c:ext>
              </c:extLst>
            </c:dLbl>
            <c:dLbl>
              <c:idx val="21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0-9A06-47C4-8258-A4F779D138F9}"/>
                </c:ext>
              </c:extLst>
            </c:dLbl>
            <c:dLbl>
              <c:idx val="21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1-9A06-47C4-8258-A4F779D138F9}"/>
                </c:ext>
              </c:extLst>
            </c:dLbl>
            <c:dLbl>
              <c:idx val="21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2-9A06-47C4-8258-A4F779D138F9}"/>
                </c:ext>
              </c:extLst>
            </c:dLbl>
            <c:dLbl>
              <c:idx val="21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3-9A06-47C4-8258-A4F779D138F9}"/>
                </c:ext>
              </c:extLst>
            </c:dLbl>
            <c:dLbl>
              <c:idx val="21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4-9A06-47C4-8258-A4F779D138F9}"/>
                </c:ext>
              </c:extLst>
            </c:dLbl>
            <c:dLbl>
              <c:idx val="21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5-9A06-47C4-8258-A4F779D138F9}"/>
                </c:ext>
              </c:extLst>
            </c:dLbl>
            <c:dLbl>
              <c:idx val="21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6-9A06-47C4-8258-A4F779D138F9}"/>
                </c:ext>
              </c:extLst>
            </c:dLbl>
            <c:dLbl>
              <c:idx val="21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7-9A06-47C4-8258-A4F779D138F9}"/>
                </c:ext>
              </c:extLst>
            </c:dLbl>
            <c:dLbl>
              <c:idx val="21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8-9A06-47C4-8258-A4F779D138F9}"/>
                </c:ext>
              </c:extLst>
            </c:dLbl>
            <c:dLbl>
              <c:idx val="21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9-9A06-47C4-8258-A4F779D138F9}"/>
                </c:ext>
              </c:extLst>
            </c:dLbl>
            <c:dLbl>
              <c:idx val="21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A-9A06-47C4-8258-A4F779D138F9}"/>
                </c:ext>
              </c:extLst>
            </c:dLbl>
            <c:dLbl>
              <c:idx val="21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B-9A06-47C4-8258-A4F779D138F9}"/>
                </c:ext>
              </c:extLst>
            </c:dLbl>
            <c:dLbl>
              <c:idx val="21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C-9A06-47C4-8258-A4F779D138F9}"/>
                </c:ext>
              </c:extLst>
            </c:dLbl>
            <c:dLbl>
              <c:idx val="21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D-9A06-47C4-8258-A4F779D138F9}"/>
                </c:ext>
              </c:extLst>
            </c:dLbl>
            <c:dLbl>
              <c:idx val="21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E-9A06-47C4-8258-A4F779D138F9}"/>
                </c:ext>
              </c:extLst>
            </c:dLbl>
            <c:dLbl>
              <c:idx val="21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6F-9A06-47C4-8258-A4F779D138F9}"/>
                </c:ext>
              </c:extLst>
            </c:dLbl>
            <c:dLbl>
              <c:idx val="21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0-9A06-47C4-8258-A4F779D138F9}"/>
                </c:ext>
              </c:extLst>
            </c:dLbl>
            <c:dLbl>
              <c:idx val="21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1-9A06-47C4-8258-A4F779D138F9}"/>
                </c:ext>
              </c:extLst>
            </c:dLbl>
            <c:dLbl>
              <c:idx val="21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2-9A06-47C4-8258-A4F779D138F9}"/>
                </c:ext>
              </c:extLst>
            </c:dLbl>
            <c:dLbl>
              <c:idx val="21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3-9A06-47C4-8258-A4F779D138F9}"/>
                </c:ext>
              </c:extLst>
            </c:dLbl>
            <c:dLbl>
              <c:idx val="21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4-9A06-47C4-8258-A4F779D138F9}"/>
                </c:ext>
              </c:extLst>
            </c:dLbl>
            <c:dLbl>
              <c:idx val="21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5-9A06-47C4-8258-A4F779D138F9}"/>
                </c:ext>
              </c:extLst>
            </c:dLbl>
            <c:dLbl>
              <c:idx val="21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6-9A06-47C4-8258-A4F779D138F9}"/>
                </c:ext>
              </c:extLst>
            </c:dLbl>
            <c:dLbl>
              <c:idx val="21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7-9A06-47C4-8258-A4F779D138F9}"/>
                </c:ext>
              </c:extLst>
            </c:dLbl>
            <c:dLbl>
              <c:idx val="21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8-9A06-47C4-8258-A4F779D138F9}"/>
                </c:ext>
              </c:extLst>
            </c:dLbl>
            <c:dLbl>
              <c:idx val="21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9-9A06-47C4-8258-A4F779D138F9}"/>
                </c:ext>
              </c:extLst>
            </c:dLbl>
            <c:dLbl>
              <c:idx val="21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A-9A06-47C4-8258-A4F779D138F9}"/>
                </c:ext>
              </c:extLst>
            </c:dLbl>
            <c:dLbl>
              <c:idx val="21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B-9A06-47C4-8258-A4F779D138F9}"/>
                </c:ext>
              </c:extLst>
            </c:dLbl>
            <c:dLbl>
              <c:idx val="21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C-9A06-47C4-8258-A4F779D138F9}"/>
                </c:ext>
              </c:extLst>
            </c:dLbl>
            <c:dLbl>
              <c:idx val="21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D-9A06-47C4-8258-A4F779D138F9}"/>
                </c:ext>
              </c:extLst>
            </c:dLbl>
            <c:dLbl>
              <c:idx val="21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E-9A06-47C4-8258-A4F779D138F9}"/>
                </c:ext>
              </c:extLst>
            </c:dLbl>
            <c:dLbl>
              <c:idx val="21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7F-9A06-47C4-8258-A4F779D138F9}"/>
                </c:ext>
              </c:extLst>
            </c:dLbl>
            <c:dLbl>
              <c:idx val="21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0-9A06-47C4-8258-A4F779D138F9}"/>
                </c:ext>
              </c:extLst>
            </c:dLbl>
            <c:dLbl>
              <c:idx val="21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1-9A06-47C4-8258-A4F779D138F9}"/>
                </c:ext>
              </c:extLst>
            </c:dLbl>
            <c:dLbl>
              <c:idx val="21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2-9A06-47C4-8258-A4F779D138F9}"/>
                </c:ext>
              </c:extLst>
            </c:dLbl>
            <c:dLbl>
              <c:idx val="21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3-9A06-47C4-8258-A4F779D138F9}"/>
                </c:ext>
              </c:extLst>
            </c:dLbl>
            <c:dLbl>
              <c:idx val="21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4-9A06-47C4-8258-A4F779D138F9}"/>
                </c:ext>
              </c:extLst>
            </c:dLbl>
            <c:dLbl>
              <c:idx val="21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5-9A06-47C4-8258-A4F779D138F9}"/>
                </c:ext>
              </c:extLst>
            </c:dLbl>
            <c:dLbl>
              <c:idx val="21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6-9A06-47C4-8258-A4F779D138F9}"/>
                </c:ext>
              </c:extLst>
            </c:dLbl>
            <c:dLbl>
              <c:idx val="21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7-9A06-47C4-8258-A4F779D138F9}"/>
                </c:ext>
              </c:extLst>
            </c:dLbl>
            <c:dLbl>
              <c:idx val="21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8-9A06-47C4-8258-A4F779D138F9}"/>
                </c:ext>
              </c:extLst>
            </c:dLbl>
            <c:dLbl>
              <c:idx val="21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9-9A06-47C4-8258-A4F779D138F9}"/>
                </c:ext>
              </c:extLst>
            </c:dLbl>
            <c:dLbl>
              <c:idx val="21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A-9A06-47C4-8258-A4F779D138F9}"/>
                </c:ext>
              </c:extLst>
            </c:dLbl>
            <c:dLbl>
              <c:idx val="21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B-9A06-47C4-8258-A4F779D138F9}"/>
                </c:ext>
              </c:extLst>
            </c:dLbl>
            <c:dLbl>
              <c:idx val="21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C-9A06-47C4-8258-A4F779D138F9}"/>
                </c:ext>
              </c:extLst>
            </c:dLbl>
            <c:dLbl>
              <c:idx val="21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D-9A06-47C4-8258-A4F779D138F9}"/>
                </c:ext>
              </c:extLst>
            </c:dLbl>
            <c:dLbl>
              <c:idx val="21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E-9A06-47C4-8258-A4F779D138F9}"/>
                </c:ext>
              </c:extLst>
            </c:dLbl>
            <c:dLbl>
              <c:idx val="21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8F-9A06-47C4-8258-A4F779D138F9}"/>
                </c:ext>
              </c:extLst>
            </c:dLbl>
            <c:dLbl>
              <c:idx val="21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0-9A06-47C4-8258-A4F779D138F9}"/>
                </c:ext>
              </c:extLst>
            </c:dLbl>
            <c:dLbl>
              <c:idx val="21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1-9A06-47C4-8258-A4F779D138F9}"/>
                </c:ext>
              </c:extLst>
            </c:dLbl>
            <c:dLbl>
              <c:idx val="21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2-9A06-47C4-8258-A4F779D138F9}"/>
                </c:ext>
              </c:extLst>
            </c:dLbl>
            <c:dLbl>
              <c:idx val="21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3-9A06-47C4-8258-A4F779D138F9}"/>
                </c:ext>
              </c:extLst>
            </c:dLbl>
            <c:dLbl>
              <c:idx val="21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4-9A06-47C4-8258-A4F779D138F9}"/>
                </c:ext>
              </c:extLst>
            </c:dLbl>
            <c:dLbl>
              <c:idx val="21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5-9A06-47C4-8258-A4F779D138F9}"/>
                </c:ext>
              </c:extLst>
            </c:dLbl>
            <c:dLbl>
              <c:idx val="21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6-9A06-47C4-8258-A4F779D138F9}"/>
                </c:ext>
              </c:extLst>
            </c:dLbl>
            <c:dLbl>
              <c:idx val="21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7-9A06-47C4-8258-A4F779D138F9}"/>
                </c:ext>
              </c:extLst>
            </c:dLbl>
            <c:dLbl>
              <c:idx val="21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8-9A06-47C4-8258-A4F779D138F9}"/>
                </c:ext>
              </c:extLst>
            </c:dLbl>
            <c:dLbl>
              <c:idx val="22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9-9A06-47C4-8258-A4F779D138F9}"/>
                </c:ext>
              </c:extLst>
            </c:dLbl>
            <c:dLbl>
              <c:idx val="22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A-9A06-47C4-8258-A4F779D138F9}"/>
                </c:ext>
              </c:extLst>
            </c:dLbl>
            <c:dLbl>
              <c:idx val="22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B-9A06-47C4-8258-A4F779D138F9}"/>
                </c:ext>
              </c:extLst>
            </c:dLbl>
            <c:dLbl>
              <c:idx val="22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C-9A06-47C4-8258-A4F779D138F9}"/>
                </c:ext>
              </c:extLst>
            </c:dLbl>
            <c:dLbl>
              <c:idx val="22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D-9A06-47C4-8258-A4F779D138F9}"/>
                </c:ext>
              </c:extLst>
            </c:dLbl>
            <c:dLbl>
              <c:idx val="22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E-9A06-47C4-8258-A4F779D138F9}"/>
                </c:ext>
              </c:extLst>
            </c:dLbl>
            <c:dLbl>
              <c:idx val="22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9F-9A06-47C4-8258-A4F779D138F9}"/>
                </c:ext>
              </c:extLst>
            </c:dLbl>
            <c:dLbl>
              <c:idx val="22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0-9A06-47C4-8258-A4F779D138F9}"/>
                </c:ext>
              </c:extLst>
            </c:dLbl>
            <c:dLbl>
              <c:idx val="22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1-9A06-47C4-8258-A4F779D138F9}"/>
                </c:ext>
              </c:extLst>
            </c:dLbl>
            <c:dLbl>
              <c:idx val="22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2-9A06-47C4-8258-A4F779D138F9}"/>
                </c:ext>
              </c:extLst>
            </c:dLbl>
            <c:dLbl>
              <c:idx val="22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3-9A06-47C4-8258-A4F779D138F9}"/>
                </c:ext>
              </c:extLst>
            </c:dLbl>
            <c:dLbl>
              <c:idx val="22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4-9A06-47C4-8258-A4F779D138F9}"/>
                </c:ext>
              </c:extLst>
            </c:dLbl>
            <c:dLbl>
              <c:idx val="22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5-9A06-47C4-8258-A4F779D138F9}"/>
                </c:ext>
              </c:extLst>
            </c:dLbl>
            <c:dLbl>
              <c:idx val="22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6-9A06-47C4-8258-A4F779D138F9}"/>
                </c:ext>
              </c:extLst>
            </c:dLbl>
            <c:dLbl>
              <c:idx val="22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7-9A06-47C4-8258-A4F779D138F9}"/>
                </c:ext>
              </c:extLst>
            </c:dLbl>
            <c:dLbl>
              <c:idx val="22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8-9A06-47C4-8258-A4F779D138F9}"/>
                </c:ext>
              </c:extLst>
            </c:dLbl>
            <c:dLbl>
              <c:idx val="22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9-9A06-47C4-8258-A4F779D138F9}"/>
                </c:ext>
              </c:extLst>
            </c:dLbl>
            <c:dLbl>
              <c:idx val="22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A-9A06-47C4-8258-A4F779D138F9}"/>
                </c:ext>
              </c:extLst>
            </c:dLbl>
            <c:dLbl>
              <c:idx val="22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B-9A06-47C4-8258-A4F779D138F9}"/>
                </c:ext>
              </c:extLst>
            </c:dLbl>
            <c:dLbl>
              <c:idx val="22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C-9A06-47C4-8258-A4F779D138F9}"/>
                </c:ext>
              </c:extLst>
            </c:dLbl>
            <c:dLbl>
              <c:idx val="22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D-9A06-47C4-8258-A4F779D138F9}"/>
                </c:ext>
              </c:extLst>
            </c:dLbl>
            <c:dLbl>
              <c:idx val="22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E-9A06-47C4-8258-A4F779D138F9}"/>
                </c:ext>
              </c:extLst>
            </c:dLbl>
            <c:dLbl>
              <c:idx val="22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AF-9A06-47C4-8258-A4F779D138F9}"/>
                </c:ext>
              </c:extLst>
            </c:dLbl>
            <c:dLbl>
              <c:idx val="22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0-9A06-47C4-8258-A4F779D138F9}"/>
                </c:ext>
              </c:extLst>
            </c:dLbl>
            <c:dLbl>
              <c:idx val="22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1-9A06-47C4-8258-A4F779D138F9}"/>
                </c:ext>
              </c:extLst>
            </c:dLbl>
            <c:dLbl>
              <c:idx val="22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2-9A06-47C4-8258-A4F779D138F9}"/>
                </c:ext>
              </c:extLst>
            </c:dLbl>
            <c:dLbl>
              <c:idx val="22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3-9A06-47C4-8258-A4F779D138F9}"/>
                </c:ext>
              </c:extLst>
            </c:dLbl>
            <c:dLbl>
              <c:idx val="22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4-9A06-47C4-8258-A4F779D138F9}"/>
                </c:ext>
              </c:extLst>
            </c:dLbl>
            <c:dLbl>
              <c:idx val="22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5-9A06-47C4-8258-A4F779D138F9}"/>
                </c:ext>
              </c:extLst>
            </c:dLbl>
            <c:dLbl>
              <c:idx val="22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6-9A06-47C4-8258-A4F779D138F9}"/>
                </c:ext>
              </c:extLst>
            </c:dLbl>
            <c:dLbl>
              <c:idx val="22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7-9A06-47C4-8258-A4F779D138F9}"/>
                </c:ext>
              </c:extLst>
            </c:dLbl>
            <c:dLbl>
              <c:idx val="22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8-9A06-47C4-8258-A4F779D138F9}"/>
                </c:ext>
              </c:extLst>
            </c:dLbl>
            <c:dLbl>
              <c:idx val="22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9-9A06-47C4-8258-A4F779D138F9}"/>
                </c:ext>
              </c:extLst>
            </c:dLbl>
            <c:dLbl>
              <c:idx val="22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A-9A06-47C4-8258-A4F779D138F9}"/>
                </c:ext>
              </c:extLst>
            </c:dLbl>
            <c:dLbl>
              <c:idx val="22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B-9A06-47C4-8258-A4F779D138F9}"/>
                </c:ext>
              </c:extLst>
            </c:dLbl>
            <c:dLbl>
              <c:idx val="22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C-9A06-47C4-8258-A4F779D138F9}"/>
                </c:ext>
              </c:extLst>
            </c:dLbl>
            <c:dLbl>
              <c:idx val="22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D-9A06-47C4-8258-A4F779D138F9}"/>
                </c:ext>
              </c:extLst>
            </c:dLbl>
            <c:dLbl>
              <c:idx val="22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E-9A06-47C4-8258-A4F779D138F9}"/>
                </c:ext>
              </c:extLst>
            </c:dLbl>
            <c:dLbl>
              <c:idx val="22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BF-9A06-47C4-8258-A4F779D138F9}"/>
                </c:ext>
              </c:extLst>
            </c:dLbl>
            <c:dLbl>
              <c:idx val="22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0-9A06-47C4-8258-A4F779D138F9}"/>
                </c:ext>
              </c:extLst>
            </c:dLbl>
            <c:dLbl>
              <c:idx val="22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1-9A06-47C4-8258-A4F779D138F9}"/>
                </c:ext>
              </c:extLst>
            </c:dLbl>
            <c:dLbl>
              <c:idx val="22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2-9A06-47C4-8258-A4F779D138F9}"/>
                </c:ext>
              </c:extLst>
            </c:dLbl>
            <c:dLbl>
              <c:idx val="22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3-9A06-47C4-8258-A4F779D138F9}"/>
                </c:ext>
              </c:extLst>
            </c:dLbl>
            <c:dLbl>
              <c:idx val="22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4-9A06-47C4-8258-A4F779D138F9}"/>
                </c:ext>
              </c:extLst>
            </c:dLbl>
            <c:dLbl>
              <c:idx val="22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5-9A06-47C4-8258-A4F779D138F9}"/>
                </c:ext>
              </c:extLst>
            </c:dLbl>
            <c:dLbl>
              <c:idx val="22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6-9A06-47C4-8258-A4F779D138F9}"/>
                </c:ext>
              </c:extLst>
            </c:dLbl>
            <c:dLbl>
              <c:idx val="22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7-9A06-47C4-8258-A4F779D138F9}"/>
                </c:ext>
              </c:extLst>
            </c:dLbl>
            <c:dLbl>
              <c:idx val="22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8-9A06-47C4-8258-A4F779D138F9}"/>
                </c:ext>
              </c:extLst>
            </c:dLbl>
            <c:dLbl>
              <c:idx val="22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9-9A06-47C4-8258-A4F779D138F9}"/>
                </c:ext>
              </c:extLst>
            </c:dLbl>
            <c:dLbl>
              <c:idx val="22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A-9A06-47C4-8258-A4F779D138F9}"/>
                </c:ext>
              </c:extLst>
            </c:dLbl>
            <c:dLbl>
              <c:idx val="22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B-9A06-47C4-8258-A4F779D138F9}"/>
                </c:ext>
              </c:extLst>
            </c:dLbl>
            <c:dLbl>
              <c:idx val="22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C-9A06-47C4-8258-A4F779D138F9}"/>
                </c:ext>
              </c:extLst>
            </c:dLbl>
            <c:dLbl>
              <c:idx val="22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D-9A06-47C4-8258-A4F779D138F9}"/>
                </c:ext>
              </c:extLst>
            </c:dLbl>
            <c:dLbl>
              <c:idx val="22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E-9A06-47C4-8258-A4F779D138F9}"/>
                </c:ext>
              </c:extLst>
            </c:dLbl>
            <c:dLbl>
              <c:idx val="22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CF-9A06-47C4-8258-A4F779D138F9}"/>
                </c:ext>
              </c:extLst>
            </c:dLbl>
            <c:dLbl>
              <c:idx val="22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0-9A06-47C4-8258-A4F779D138F9}"/>
                </c:ext>
              </c:extLst>
            </c:dLbl>
            <c:dLbl>
              <c:idx val="22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1-9A06-47C4-8258-A4F779D138F9}"/>
                </c:ext>
              </c:extLst>
            </c:dLbl>
            <c:dLbl>
              <c:idx val="22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2-9A06-47C4-8258-A4F779D138F9}"/>
                </c:ext>
              </c:extLst>
            </c:dLbl>
            <c:dLbl>
              <c:idx val="22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3-9A06-47C4-8258-A4F779D138F9}"/>
                </c:ext>
              </c:extLst>
            </c:dLbl>
            <c:dLbl>
              <c:idx val="22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4-9A06-47C4-8258-A4F779D138F9}"/>
                </c:ext>
              </c:extLst>
            </c:dLbl>
            <c:dLbl>
              <c:idx val="22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5-9A06-47C4-8258-A4F779D138F9}"/>
                </c:ext>
              </c:extLst>
            </c:dLbl>
            <c:dLbl>
              <c:idx val="22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6-9A06-47C4-8258-A4F779D138F9}"/>
                </c:ext>
              </c:extLst>
            </c:dLbl>
            <c:dLbl>
              <c:idx val="22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7-9A06-47C4-8258-A4F779D138F9}"/>
                </c:ext>
              </c:extLst>
            </c:dLbl>
            <c:dLbl>
              <c:idx val="22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8-9A06-47C4-8258-A4F779D138F9}"/>
                </c:ext>
              </c:extLst>
            </c:dLbl>
            <c:dLbl>
              <c:idx val="22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9-9A06-47C4-8258-A4F779D138F9}"/>
                </c:ext>
              </c:extLst>
            </c:dLbl>
            <c:dLbl>
              <c:idx val="22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A-9A06-47C4-8258-A4F779D138F9}"/>
                </c:ext>
              </c:extLst>
            </c:dLbl>
            <c:dLbl>
              <c:idx val="22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B-9A06-47C4-8258-A4F779D138F9}"/>
                </c:ext>
              </c:extLst>
            </c:dLbl>
            <c:dLbl>
              <c:idx val="22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C-9A06-47C4-8258-A4F779D138F9}"/>
                </c:ext>
              </c:extLst>
            </c:dLbl>
            <c:dLbl>
              <c:idx val="22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D-9A06-47C4-8258-A4F779D138F9}"/>
                </c:ext>
              </c:extLst>
            </c:dLbl>
            <c:dLbl>
              <c:idx val="22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E-9A06-47C4-8258-A4F779D138F9}"/>
                </c:ext>
              </c:extLst>
            </c:dLbl>
            <c:dLbl>
              <c:idx val="22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DF-9A06-47C4-8258-A4F779D138F9}"/>
                </c:ext>
              </c:extLst>
            </c:dLbl>
            <c:dLbl>
              <c:idx val="22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0-9A06-47C4-8258-A4F779D138F9}"/>
                </c:ext>
              </c:extLst>
            </c:dLbl>
            <c:dLbl>
              <c:idx val="22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1-9A06-47C4-8258-A4F779D138F9}"/>
                </c:ext>
              </c:extLst>
            </c:dLbl>
            <c:dLbl>
              <c:idx val="22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2-9A06-47C4-8258-A4F779D138F9}"/>
                </c:ext>
              </c:extLst>
            </c:dLbl>
            <c:dLbl>
              <c:idx val="22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3-9A06-47C4-8258-A4F779D138F9}"/>
                </c:ext>
              </c:extLst>
            </c:dLbl>
            <c:dLbl>
              <c:idx val="22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4-9A06-47C4-8258-A4F779D138F9}"/>
                </c:ext>
              </c:extLst>
            </c:dLbl>
            <c:dLbl>
              <c:idx val="22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5-9A06-47C4-8258-A4F779D138F9}"/>
                </c:ext>
              </c:extLst>
            </c:dLbl>
            <c:dLbl>
              <c:idx val="22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6-9A06-47C4-8258-A4F779D138F9}"/>
                </c:ext>
              </c:extLst>
            </c:dLbl>
            <c:dLbl>
              <c:idx val="22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7-9A06-47C4-8258-A4F779D138F9}"/>
                </c:ext>
              </c:extLst>
            </c:dLbl>
            <c:dLbl>
              <c:idx val="22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8-9A06-47C4-8258-A4F779D138F9}"/>
                </c:ext>
              </c:extLst>
            </c:dLbl>
            <c:dLbl>
              <c:idx val="22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9-9A06-47C4-8258-A4F779D138F9}"/>
                </c:ext>
              </c:extLst>
            </c:dLbl>
            <c:dLbl>
              <c:idx val="22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A-9A06-47C4-8258-A4F779D138F9}"/>
                </c:ext>
              </c:extLst>
            </c:dLbl>
            <c:dLbl>
              <c:idx val="22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B-9A06-47C4-8258-A4F779D138F9}"/>
                </c:ext>
              </c:extLst>
            </c:dLbl>
            <c:dLbl>
              <c:idx val="22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C-9A06-47C4-8258-A4F779D138F9}"/>
                </c:ext>
              </c:extLst>
            </c:dLbl>
            <c:dLbl>
              <c:idx val="22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D-9A06-47C4-8258-A4F779D138F9}"/>
                </c:ext>
              </c:extLst>
            </c:dLbl>
            <c:dLbl>
              <c:idx val="22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E-9A06-47C4-8258-A4F779D138F9}"/>
                </c:ext>
              </c:extLst>
            </c:dLbl>
            <c:dLbl>
              <c:idx val="22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EF-9A06-47C4-8258-A4F779D138F9}"/>
                </c:ext>
              </c:extLst>
            </c:dLbl>
            <c:dLbl>
              <c:idx val="22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0-9A06-47C4-8258-A4F779D138F9}"/>
                </c:ext>
              </c:extLst>
            </c:dLbl>
            <c:dLbl>
              <c:idx val="22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1-9A06-47C4-8258-A4F779D138F9}"/>
                </c:ext>
              </c:extLst>
            </c:dLbl>
            <c:dLbl>
              <c:idx val="22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2-9A06-47C4-8258-A4F779D138F9}"/>
                </c:ext>
              </c:extLst>
            </c:dLbl>
            <c:dLbl>
              <c:idx val="22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3-9A06-47C4-8258-A4F779D138F9}"/>
                </c:ext>
              </c:extLst>
            </c:dLbl>
            <c:dLbl>
              <c:idx val="22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4-9A06-47C4-8258-A4F779D138F9}"/>
                </c:ext>
              </c:extLst>
            </c:dLbl>
            <c:dLbl>
              <c:idx val="22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5-9A06-47C4-8258-A4F779D138F9}"/>
                </c:ext>
              </c:extLst>
            </c:dLbl>
            <c:dLbl>
              <c:idx val="22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6-9A06-47C4-8258-A4F779D138F9}"/>
                </c:ext>
              </c:extLst>
            </c:dLbl>
            <c:dLbl>
              <c:idx val="22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7-9A06-47C4-8258-A4F779D138F9}"/>
                </c:ext>
              </c:extLst>
            </c:dLbl>
            <c:dLbl>
              <c:idx val="22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8-9A06-47C4-8258-A4F779D138F9}"/>
                </c:ext>
              </c:extLst>
            </c:dLbl>
            <c:dLbl>
              <c:idx val="22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9-9A06-47C4-8258-A4F779D138F9}"/>
                </c:ext>
              </c:extLst>
            </c:dLbl>
            <c:dLbl>
              <c:idx val="22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A-9A06-47C4-8258-A4F779D138F9}"/>
                </c:ext>
              </c:extLst>
            </c:dLbl>
            <c:dLbl>
              <c:idx val="22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B-9A06-47C4-8258-A4F779D138F9}"/>
                </c:ext>
              </c:extLst>
            </c:dLbl>
            <c:dLbl>
              <c:idx val="22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C-9A06-47C4-8258-A4F779D138F9}"/>
                </c:ext>
              </c:extLst>
            </c:dLbl>
            <c:dLbl>
              <c:idx val="23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D-9A06-47C4-8258-A4F779D138F9}"/>
                </c:ext>
              </c:extLst>
            </c:dLbl>
            <c:dLbl>
              <c:idx val="23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E-9A06-47C4-8258-A4F779D138F9}"/>
                </c:ext>
              </c:extLst>
            </c:dLbl>
            <c:dLbl>
              <c:idx val="23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8FF-9A06-47C4-8258-A4F779D138F9}"/>
                </c:ext>
              </c:extLst>
            </c:dLbl>
            <c:dLbl>
              <c:idx val="23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0-9A06-47C4-8258-A4F779D138F9}"/>
                </c:ext>
              </c:extLst>
            </c:dLbl>
            <c:dLbl>
              <c:idx val="23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1-9A06-47C4-8258-A4F779D138F9}"/>
                </c:ext>
              </c:extLst>
            </c:dLbl>
            <c:dLbl>
              <c:idx val="23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2-9A06-47C4-8258-A4F779D138F9}"/>
                </c:ext>
              </c:extLst>
            </c:dLbl>
            <c:dLbl>
              <c:idx val="23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3-9A06-47C4-8258-A4F779D138F9}"/>
                </c:ext>
              </c:extLst>
            </c:dLbl>
            <c:dLbl>
              <c:idx val="23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4-9A06-47C4-8258-A4F779D138F9}"/>
                </c:ext>
              </c:extLst>
            </c:dLbl>
            <c:dLbl>
              <c:idx val="23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5-9A06-47C4-8258-A4F779D138F9}"/>
                </c:ext>
              </c:extLst>
            </c:dLbl>
            <c:dLbl>
              <c:idx val="23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6-9A06-47C4-8258-A4F779D138F9}"/>
                </c:ext>
              </c:extLst>
            </c:dLbl>
            <c:dLbl>
              <c:idx val="23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7-9A06-47C4-8258-A4F779D138F9}"/>
                </c:ext>
              </c:extLst>
            </c:dLbl>
            <c:dLbl>
              <c:idx val="23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8-9A06-47C4-8258-A4F779D138F9}"/>
                </c:ext>
              </c:extLst>
            </c:dLbl>
            <c:dLbl>
              <c:idx val="23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9-9A06-47C4-8258-A4F779D138F9}"/>
                </c:ext>
              </c:extLst>
            </c:dLbl>
            <c:dLbl>
              <c:idx val="23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A-9A06-47C4-8258-A4F779D138F9}"/>
                </c:ext>
              </c:extLst>
            </c:dLbl>
            <c:dLbl>
              <c:idx val="23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B-9A06-47C4-8258-A4F779D138F9}"/>
                </c:ext>
              </c:extLst>
            </c:dLbl>
            <c:dLbl>
              <c:idx val="23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C-9A06-47C4-8258-A4F779D138F9}"/>
                </c:ext>
              </c:extLst>
            </c:dLbl>
            <c:dLbl>
              <c:idx val="23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D-9A06-47C4-8258-A4F779D138F9}"/>
                </c:ext>
              </c:extLst>
            </c:dLbl>
            <c:dLbl>
              <c:idx val="23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E-9A06-47C4-8258-A4F779D138F9}"/>
                </c:ext>
              </c:extLst>
            </c:dLbl>
            <c:dLbl>
              <c:idx val="23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0F-9A06-47C4-8258-A4F779D138F9}"/>
                </c:ext>
              </c:extLst>
            </c:dLbl>
            <c:dLbl>
              <c:idx val="23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0-9A06-47C4-8258-A4F779D138F9}"/>
                </c:ext>
              </c:extLst>
            </c:dLbl>
            <c:dLbl>
              <c:idx val="23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1-9A06-47C4-8258-A4F779D138F9}"/>
                </c:ext>
              </c:extLst>
            </c:dLbl>
            <c:dLbl>
              <c:idx val="23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2-9A06-47C4-8258-A4F779D138F9}"/>
                </c:ext>
              </c:extLst>
            </c:dLbl>
            <c:dLbl>
              <c:idx val="23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3-9A06-47C4-8258-A4F779D138F9}"/>
                </c:ext>
              </c:extLst>
            </c:dLbl>
            <c:dLbl>
              <c:idx val="23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4-9A06-47C4-8258-A4F779D138F9}"/>
                </c:ext>
              </c:extLst>
            </c:dLbl>
            <c:dLbl>
              <c:idx val="23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5-9A06-47C4-8258-A4F779D138F9}"/>
                </c:ext>
              </c:extLst>
            </c:dLbl>
            <c:dLbl>
              <c:idx val="23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6-9A06-47C4-8258-A4F779D138F9}"/>
                </c:ext>
              </c:extLst>
            </c:dLbl>
            <c:dLbl>
              <c:idx val="23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7-9A06-47C4-8258-A4F779D138F9}"/>
                </c:ext>
              </c:extLst>
            </c:dLbl>
            <c:dLbl>
              <c:idx val="23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8-9A06-47C4-8258-A4F779D138F9}"/>
                </c:ext>
              </c:extLst>
            </c:dLbl>
            <c:dLbl>
              <c:idx val="23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9-9A06-47C4-8258-A4F779D138F9}"/>
                </c:ext>
              </c:extLst>
            </c:dLbl>
            <c:dLbl>
              <c:idx val="23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A-9A06-47C4-8258-A4F779D138F9}"/>
                </c:ext>
              </c:extLst>
            </c:dLbl>
            <c:dLbl>
              <c:idx val="23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B-9A06-47C4-8258-A4F779D138F9}"/>
                </c:ext>
              </c:extLst>
            </c:dLbl>
            <c:dLbl>
              <c:idx val="23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C-9A06-47C4-8258-A4F779D138F9}"/>
                </c:ext>
              </c:extLst>
            </c:dLbl>
            <c:dLbl>
              <c:idx val="23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D-9A06-47C4-8258-A4F779D138F9}"/>
                </c:ext>
              </c:extLst>
            </c:dLbl>
            <c:dLbl>
              <c:idx val="23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E-9A06-47C4-8258-A4F779D138F9}"/>
                </c:ext>
              </c:extLst>
            </c:dLbl>
            <c:dLbl>
              <c:idx val="23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1F-9A06-47C4-8258-A4F779D138F9}"/>
                </c:ext>
              </c:extLst>
            </c:dLbl>
            <c:dLbl>
              <c:idx val="23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0-9A06-47C4-8258-A4F779D138F9}"/>
                </c:ext>
              </c:extLst>
            </c:dLbl>
            <c:dLbl>
              <c:idx val="23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1-9A06-47C4-8258-A4F779D138F9}"/>
                </c:ext>
              </c:extLst>
            </c:dLbl>
            <c:dLbl>
              <c:idx val="23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2-9A06-47C4-8258-A4F779D138F9}"/>
                </c:ext>
              </c:extLst>
            </c:dLbl>
            <c:dLbl>
              <c:idx val="23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3-9A06-47C4-8258-A4F779D138F9}"/>
                </c:ext>
              </c:extLst>
            </c:dLbl>
            <c:dLbl>
              <c:idx val="23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4-9A06-47C4-8258-A4F779D138F9}"/>
                </c:ext>
              </c:extLst>
            </c:dLbl>
            <c:dLbl>
              <c:idx val="23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5-9A06-47C4-8258-A4F779D138F9}"/>
                </c:ext>
              </c:extLst>
            </c:dLbl>
            <c:dLbl>
              <c:idx val="23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6-9A06-47C4-8258-A4F779D138F9}"/>
                </c:ext>
              </c:extLst>
            </c:dLbl>
            <c:dLbl>
              <c:idx val="23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7-9A06-47C4-8258-A4F779D138F9}"/>
                </c:ext>
              </c:extLst>
            </c:dLbl>
            <c:dLbl>
              <c:idx val="23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8-9A06-47C4-8258-A4F779D138F9}"/>
                </c:ext>
              </c:extLst>
            </c:dLbl>
            <c:dLbl>
              <c:idx val="23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9-9A06-47C4-8258-A4F779D138F9}"/>
                </c:ext>
              </c:extLst>
            </c:dLbl>
            <c:dLbl>
              <c:idx val="23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A-9A06-47C4-8258-A4F779D138F9}"/>
                </c:ext>
              </c:extLst>
            </c:dLbl>
            <c:dLbl>
              <c:idx val="23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B-9A06-47C4-8258-A4F779D138F9}"/>
                </c:ext>
              </c:extLst>
            </c:dLbl>
            <c:dLbl>
              <c:idx val="23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C-9A06-47C4-8258-A4F779D138F9}"/>
                </c:ext>
              </c:extLst>
            </c:dLbl>
            <c:dLbl>
              <c:idx val="23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D-9A06-47C4-8258-A4F779D138F9}"/>
                </c:ext>
              </c:extLst>
            </c:dLbl>
            <c:dLbl>
              <c:idx val="23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E-9A06-47C4-8258-A4F779D138F9}"/>
                </c:ext>
              </c:extLst>
            </c:dLbl>
            <c:dLbl>
              <c:idx val="23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2F-9A06-47C4-8258-A4F779D138F9}"/>
                </c:ext>
              </c:extLst>
            </c:dLbl>
            <c:dLbl>
              <c:idx val="23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0-9A06-47C4-8258-A4F779D138F9}"/>
                </c:ext>
              </c:extLst>
            </c:dLbl>
            <c:dLbl>
              <c:idx val="23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1-9A06-47C4-8258-A4F779D138F9}"/>
                </c:ext>
              </c:extLst>
            </c:dLbl>
            <c:dLbl>
              <c:idx val="23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2-9A06-47C4-8258-A4F779D138F9}"/>
                </c:ext>
              </c:extLst>
            </c:dLbl>
            <c:dLbl>
              <c:idx val="23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3-9A06-47C4-8258-A4F779D138F9}"/>
                </c:ext>
              </c:extLst>
            </c:dLbl>
            <c:dLbl>
              <c:idx val="23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4-9A06-47C4-8258-A4F779D138F9}"/>
                </c:ext>
              </c:extLst>
            </c:dLbl>
            <c:dLbl>
              <c:idx val="23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5-9A06-47C4-8258-A4F779D138F9}"/>
                </c:ext>
              </c:extLst>
            </c:dLbl>
            <c:dLbl>
              <c:idx val="23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6-9A06-47C4-8258-A4F779D138F9}"/>
                </c:ext>
              </c:extLst>
            </c:dLbl>
            <c:dLbl>
              <c:idx val="23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7-9A06-47C4-8258-A4F779D138F9}"/>
                </c:ext>
              </c:extLst>
            </c:dLbl>
            <c:dLbl>
              <c:idx val="23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8-9A06-47C4-8258-A4F779D138F9}"/>
                </c:ext>
              </c:extLst>
            </c:dLbl>
            <c:dLbl>
              <c:idx val="23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9-9A06-47C4-8258-A4F779D138F9}"/>
                </c:ext>
              </c:extLst>
            </c:dLbl>
            <c:dLbl>
              <c:idx val="23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A-9A06-47C4-8258-A4F779D138F9}"/>
                </c:ext>
              </c:extLst>
            </c:dLbl>
            <c:dLbl>
              <c:idx val="23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B-9A06-47C4-8258-A4F779D138F9}"/>
                </c:ext>
              </c:extLst>
            </c:dLbl>
            <c:dLbl>
              <c:idx val="23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C-9A06-47C4-8258-A4F779D138F9}"/>
                </c:ext>
              </c:extLst>
            </c:dLbl>
            <c:dLbl>
              <c:idx val="23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D-9A06-47C4-8258-A4F779D138F9}"/>
                </c:ext>
              </c:extLst>
            </c:dLbl>
            <c:dLbl>
              <c:idx val="23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E-9A06-47C4-8258-A4F779D138F9}"/>
                </c:ext>
              </c:extLst>
            </c:dLbl>
            <c:dLbl>
              <c:idx val="23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3F-9A06-47C4-8258-A4F779D138F9}"/>
                </c:ext>
              </c:extLst>
            </c:dLbl>
            <c:dLbl>
              <c:idx val="23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0-9A06-47C4-8258-A4F779D138F9}"/>
                </c:ext>
              </c:extLst>
            </c:dLbl>
            <c:dLbl>
              <c:idx val="23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1-9A06-47C4-8258-A4F779D138F9}"/>
                </c:ext>
              </c:extLst>
            </c:dLbl>
            <c:dLbl>
              <c:idx val="23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2-9A06-47C4-8258-A4F779D138F9}"/>
                </c:ext>
              </c:extLst>
            </c:dLbl>
            <c:dLbl>
              <c:idx val="23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3-9A06-47C4-8258-A4F779D138F9}"/>
                </c:ext>
              </c:extLst>
            </c:dLbl>
            <c:dLbl>
              <c:idx val="23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4-9A06-47C4-8258-A4F779D138F9}"/>
                </c:ext>
              </c:extLst>
            </c:dLbl>
            <c:dLbl>
              <c:idx val="23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5-9A06-47C4-8258-A4F779D138F9}"/>
                </c:ext>
              </c:extLst>
            </c:dLbl>
            <c:dLbl>
              <c:idx val="23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6-9A06-47C4-8258-A4F779D138F9}"/>
                </c:ext>
              </c:extLst>
            </c:dLbl>
            <c:dLbl>
              <c:idx val="23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7-9A06-47C4-8258-A4F779D138F9}"/>
                </c:ext>
              </c:extLst>
            </c:dLbl>
            <c:dLbl>
              <c:idx val="23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8-9A06-47C4-8258-A4F779D138F9}"/>
                </c:ext>
              </c:extLst>
            </c:dLbl>
            <c:dLbl>
              <c:idx val="23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9-9A06-47C4-8258-A4F779D138F9}"/>
                </c:ext>
              </c:extLst>
            </c:dLbl>
            <c:dLbl>
              <c:idx val="23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A-9A06-47C4-8258-A4F779D138F9}"/>
                </c:ext>
              </c:extLst>
            </c:dLbl>
            <c:dLbl>
              <c:idx val="23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B-9A06-47C4-8258-A4F779D138F9}"/>
                </c:ext>
              </c:extLst>
            </c:dLbl>
            <c:dLbl>
              <c:idx val="23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C-9A06-47C4-8258-A4F779D138F9}"/>
                </c:ext>
              </c:extLst>
            </c:dLbl>
            <c:dLbl>
              <c:idx val="23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D-9A06-47C4-8258-A4F779D138F9}"/>
                </c:ext>
              </c:extLst>
            </c:dLbl>
            <c:dLbl>
              <c:idx val="23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E-9A06-47C4-8258-A4F779D138F9}"/>
                </c:ext>
              </c:extLst>
            </c:dLbl>
            <c:dLbl>
              <c:idx val="23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4F-9A06-47C4-8258-A4F779D138F9}"/>
                </c:ext>
              </c:extLst>
            </c:dLbl>
            <c:dLbl>
              <c:idx val="23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0-9A06-47C4-8258-A4F779D138F9}"/>
                </c:ext>
              </c:extLst>
            </c:dLbl>
            <c:dLbl>
              <c:idx val="23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1-9A06-47C4-8258-A4F779D138F9}"/>
                </c:ext>
              </c:extLst>
            </c:dLbl>
            <c:dLbl>
              <c:idx val="23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2-9A06-47C4-8258-A4F779D138F9}"/>
                </c:ext>
              </c:extLst>
            </c:dLbl>
            <c:dLbl>
              <c:idx val="23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3-9A06-47C4-8258-A4F779D138F9}"/>
                </c:ext>
              </c:extLst>
            </c:dLbl>
            <c:dLbl>
              <c:idx val="23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4-9A06-47C4-8258-A4F779D138F9}"/>
                </c:ext>
              </c:extLst>
            </c:dLbl>
            <c:dLbl>
              <c:idx val="23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5-9A06-47C4-8258-A4F779D138F9}"/>
                </c:ext>
              </c:extLst>
            </c:dLbl>
            <c:dLbl>
              <c:idx val="23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6-9A06-47C4-8258-A4F779D138F9}"/>
                </c:ext>
              </c:extLst>
            </c:dLbl>
            <c:dLbl>
              <c:idx val="23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7-9A06-47C4-8258-A4F779D138F9}"/>
                </c:ext>
              </c:extLst>
            </c:dLbl>
            <c:dLbl>
              <c:idx val="23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8-9A06-47C4-8258-A4F779D138F9}"/>
                </c:ext>
              </c:extLst>
            </c:dLbl>
            <c:dLbl>
              <c:idx val="23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9-9A06-47C4-8258-A4F779D138F9}"/>
                </c:ext>
              </c:extLst>
            </c:dLbl>
            <c:dLbl>
              <c:idx val="23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A-9A06-47C4-8258-A4F779D138F9}"/>
                </c:ext>
              </c:extLst>
            </c:dLbl>
            <c:dLbl>
              <c:idx val="23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B-9A06-47C4-8258-A4F779D138F9}"/>
                </c:ext>
              </c:extLst>
            </c:dLbl>
            <c:dLbl>
              <c:idx val="23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C-9A06-47C4-8258-A4F779D138F9}"/>
                </c:ext>
              </c:extLst>
            </c:dLbl>
            <c:dLbl>
              <c:idx val="23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D-9A06-47C4-8258-A4F779D138F9}"/>
                </c:ext>
              </c:extLst>
            </c:dLbl>
            <c:dLbl>
              <c:idx val="23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E-9A06-47C4-8258-A4F779D138F9}"/>
                </c:ext>
              </c:extLst>
            </c:dLbl>
            <c:dLbl>
              <c:idx val="23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5F-9A06-47C4-8258-A4F779D138F9}"/>
                </c:ext>
              </c:extLst>
            </c:dLbl>
            <c:dLbl>
              <c:idx val="23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0-9A06-47C4-8258-A4F779D138F9}"/>
                </c:ext>
              </c:extLst>
            </c:dLbl>
            <c:dLbl>
              <c:idx val="24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1-9A06-47C4-8258-A4F779D138F9}"/>
                </c:ext>
              </c:extLst>
            </c:dLbl>
            <c:dLbl>
              <c:idx val="24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2-9A06-47C4-8258-A4F779D138F9}"/>
                </c:ext>
              </c:extLst>
            </c:dLbl>
            <c:dLbl>
              <c:idx val="24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3-9A06-47C4-8258-A4F779D138F9}"/>
                </c:ext>
              </c:extLst>
            </c:dLbl>
            <c:dLbl>
              <c:idx val="24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4-9A06-47C4-8258-A4F779D138F9}"/>
                </c:ext>
              </c:extLst>
            </c:dLbl>
            <c:dLbl>
              <c:idx val="24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5-9A06-47C4-8258-A4F779D138F9}"/>
                </c:ext>
              </c:extLst>
            </c:dLbl>
            <c:dLbl>
              <c:idx val="24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6-9A06-47C4-8258-A4F779D138F9}"/>
                </c:ext>
              </c:extLst>
            </c:dLbl>
            <c:dLbl>
              <c:idx val="24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7-9A06-47C4-8258-A4F779D138F9}"/>
                </c:ext>
              </c:extLst>
            </c:dLbl>
            <c:dLbl>
              <c:idx val="24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8-9A06-47C4-8258-A4F779D138F9}"/>
                </c:ext>
              </c:extLst>
            </c:dLbl>
            <c:dLbl>
              <c:idx val="24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9-9A06-47C4-8258-A4F779D138F9}"/>
                </c:ext>
              </c:extLst>
            </c:dLbl>
            <c:dLbl>
              <c:idx val="24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A-9A06-47C4-8258-A4F779D138F9}"/>
                </c:ext>
              </c:extLst>
            </c:dLbl>
            <c:dLbl>
              <c:idx val="24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B-9A06-47C4-8258-A4F779D138F9}"/>
                </c:ext>
              </c:extLst>
            </c:dLbl>
            <c:dLbl>
              <c:idx val="24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C-9A06-47C4-8258-A4F779D138F9}"/>
                </c:ext>
              </c:extLst>
            </c:dLbl>
            <c:dLbl>
              <c:idx val="24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D-9A06-47C4-8258-A4F779D138F9}"/>
                </c:ext>
              </c:extLst>
            </c:dLbl>
            <c:dLbl>
              <c:idx val="24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E-9A06-47C4-8258-A4F779D138F9}"/>
                </c:ext>
              </c:extLst>
            </c:dLbl>
            <c:dLbl>
              <c:idx val="24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6F-9A06-47C4-8258-A4F779D138F9}"/>
                </c:ext>
              </c:extLst>
            </c:dLbl>
            <c:dLbl>
              <c:idx val="24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0-9A06-47C4-8258-A4F779D138F9}"/>
                </c:ext>
              </c:extLst>
            </c:dLbl>
            <c:dLbl>
              <c:idx val="24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1-9A06-47C4-8258-A4F779D138F9}"/>
                </c:ext>
              </c:extLst>
            </c:dLbl>
            <c:dLbl>
              <c:idx val="24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2-9A06-47C4-8258-A4F779D138F9}"/>
                </c:ext>
              </c:extLst>
            </c:dLbl>
            <c:dLbl>
              <c:idx val="24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3-9A06-47C4-8258-A4F779D138F9}"/>
                </c:ext>
              </c:extLst>
            </c:dLbl>
            <c:dLbl>
              <c:idx val="24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4-9A06-47C4-8258-A4F779D138F9}"/>
                </c:ext>
              </c:extLst>
            </c:dLbl>
            <c:dLbl>
              <c:idx val="24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5-9A06-47C4-8258-A4F779D138F9}"/>
                </c:ext>
              </c:extLst>
            </c:dLbl>
            <c:dLbl>
              <c:idx val="24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6-9A06-47C4-8258-A4F779D138F9}"/>
                </c:ext>
              </c:extLst>
            </c:dLbl>
            <c:dLbl>
              <c:idx val="24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7-9A06-47C4-8258-A4F779D138F9}"/>
                </c:ext>
              </c:extLst>
            </c:dLbl>
            <c:dLbl>
              <c:idx val="24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8-9A06-47C4-8258-A4F779D138F9}"/>
                </c:ext>
              </c:extLst>
            </c:dLbl>
            <c:dLbl>
              <c:idx val="24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9-9A06-47C4-8258-A4F779D138F9}"/>
                </c:ext>
              </c:extLst>
            </c:dLbl>
            <c:dLbl>
              <c:idx val="24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A-9A06-47C4-8258-A4F779D138F9}"/>
                </c:ext>
              </c:extLst>
            </c:dLbl>
            <c:dLbl>
              <c:idx val="24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B-9A06-47C4-8258-A4F779D138F9}"/>
                </c:ext>
              </c:extLst>
            </c:dLbl>
            <c:dLbl>
              <c:idx val="24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C-9A06-47C4-8258-A4F779D138F9}"/>
                </c:ext>
              </c:extLst>
            </c:dLbl>
            <c:dLbl>
              <c:idx val="24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D-9A06-47C4-8258-A4F779D138F9}"/>
                </c:ext>
              </c:extLst>
            </c:dLbl>
            <c:dLbl>
              <c:idx val="24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E-9A06-47C4-8258-A4F779D138F9}"/>
                </c:ext>
              </c:extLst>
            </c:dLbl>
            <c:dLbl>
              <c:idx val="24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7F-9A06-47C4-8258-A4F779D138F9}"/>
                </c:ext>
              </c:extLst>
            </c:dLbl>
            <c:dLbl>
              <c:idx val="24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0-9A06-47C4-8258-A4F779D138F9}"/>
                </c:ext>
              </c:extLst>
            </c:dLbl>
            <c:dLbl>
              <c:idx val="24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1-9A06-47C4-8258-A4F779D138F9}"/>
                </c:ext>
              </c:extLst>
            </c:dLbl>
            <c:dLbl>
              <c:idx val="24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2-9A06-47C4-8258-A4F779D138F9}"/>
                </c:ext>
              </c:extLst>
            </c:dLbl>
            <c:dLbl>
              <c:idx val="24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3-9A06-47C4-8258-A4F779D138F9}"/>
                </c:ext>
              </c:extLst>
            </c:dLbl>
            <c:dLbl>
              <c:idx val="24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4-9A06-47C4-8258-A4F779D138F9}"/>
                </c:ext>
              </c:extLst>
            </c:dLbl>
            <c:dLbl>
              <c:idx val="24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5-9A06-47C4-8258-A4F779D138F9}"/>
                </c:ext>
              </c:extLst>
            </c:dLbl>
            <c:dLbl>
              <c:idx val="24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6-9A06-47C4-8258-A4F779D138F9}"/>
                </c:ext>
              </c:extLst>
            </c:dLbl>
            <c:dLbl>
              <c:idx val="24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7-9A06-47C4-8258-A4F779D138F9}"/>
                </c:ext>
              </c:extLst>
            </c:dLbl>
            <c:dLbl>
              <c:idx val="24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8-9A06-47C4-8258-A4F779D138F9}"/>
                </c:ext>
              </c:extLst>
            </c:dLbl>
            <c:dLbl>
              <c:idx val="24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9-9A06-47C4-8258-A4F779D138F9}"/>
                </c:ext>
              </c:extLst>
            </c:dLbl>
            <c:dLbl>
              <c:idx val="24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A-9A06-47C4-8258-A4F779D138F9}"/>
                </c:ext>
              </c:extLst>
            </c:dLbl>
            <c:dLbl>
              <c:idx val="24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B-9A06-47C4-8258-A4F779D138F9}"/>
                </c:ext>
              </c:extLst>
            </c:dLbl>
            <c:dLbl>
              <c:idx val="24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C-9A06-47C4-8258-A4F779D138F9}"/>
                </c:ext>
              </c:extLst>
            </c:dLbl>
            <c:dLbl>
              <c:idx val="24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D-9A06-47C4-8258-A4F779D138F9}"/>
                </c:ext>
              </c:extLst>
            </c:dLbl>
            <c:dLbl>
              <c:idx val="24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E-9A06-47C4-8258-A4F779D138F9}"/>
                </c:ext>
              </c:extLst>
            </c:dLbl>
            <c:dLbl>
              <c:idx val="24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8F-9A06-47C4-8258-A4F779D138F9}"/>
                </c:ext>
              </c:extLst>
            </c:dLbl>
            <c:dLbl>
              <c:idx val="24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0-9A06-47C4-8258-A4F779D138F9}"/>
                </c:ext>
              </c:extLst>
            </c:dLbl>
            <c:dLbl>
              <c:idx val="24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1-9A06-47C4-8258-A4F779D138F9}"/>
                </c:ext>
              </c:extLst>
            </c:dLbl>
            <c:dLbl>
              <c:idx val="24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2-9A06-47C4-8258-A4F779D138F9}"/>
                </c:ext>
              </c:extLst>
            </c:dLbl>
            <c:dLbl>
              <c:idx val="24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3-9A06-47C4-8258-A4F779D138F9}"/>
                </c:ext>
              </c:extLst>
            </c:dLbl>
            <c:dLbl>
              <c:idx val="24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4-9A06-47C4-8258-A4F779D138F9}"/>
                </c:ext>
              </c:extLst>
            </c:dLbl>
            <c:dLbl>
              <c:idx val="24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5-9A06-47C4-8258-A4F779D138F9}"/>
                </c:ext>
              </c:extLst>
            </c:dLbl>
            <c:dLbl>
              <c:idx val="24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6-9A06-47C4-8258-A4F779D138F9}"/>
                </c:ext>
              </c:extLst>
            </c:dLbl>
            <c:dLbl>
              <c:idx val="24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7-9A06-47C4-8258-A4F779D138F9}"/>
                </c:ext>
              </c:extLst>
            </c:dLbl>
            <c:dLbl>
              <c:idx val="24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8-9A06-47C4-8258-A4F779D138F9}"/>
                </c:ext>
              </c:extLst>
            </c:dLbl>
            <c:dLbl>
              <c:idx val="24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9-9A06-47C4-8258-A4F779D138F9}"/>
                </c:ext>
              </c:extLst>
            </c:dLbl>
            <c:dLbl>
              <c:idx val="24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A-9A06-47C4-8258-A4F779D138F9}"/>
                </c:ext>
              </c:extLst>
            </c:dLbl>
            <c:dLbl>
              <c:idx val="24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B-9A06-47C4-8258-A4F779D138F9}"/>
                </c:ext>
              </c:extLst>
            </c:dLbl>
            <c:dLbl>
              <c:idx val="24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C-9A06-47C4-8258-A4F779D138F9}"/>
                </c:ext>
              </c:extLst>
            </c:dLbl>
            <c:dLbl>
              <c:idx val="24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D-9A06-47C4-8258-A4F779D138F9}"/>
                </c:ext>
              </c:extLst>
            </c:dLbl>
            <c:dLbl>
              <c:idx val="24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E-9A06-47C4-8258-A4F779D138F9}"/>
                </c:ext>
              </c:extLst>
            </c:dLbl>
            <c:dLbl>
              <c:idx val="24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9F-9A06-47C4-8258-A4F779D138F9}"/>
                </c:ext>
              </c:extLst>
            </c:dLbl>
            <c:dLbl>
              <c:idx val="24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0-9A06-47C4-8258-A4F779D138F9}"/>
                </c:ext>
              </c:extLst>
            </c:dLbl>
            <c:dLbl>
              <c:idx val="24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1-9A06-47C4-8258-A4F779D138F9}"/>
                </c:ext>
              </c:extLst>
            </c:dLbl>
            <c:dLbl>
              <c:idx val="24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2-9A06-47C4-8258-A4F779D138F9}"/>
                </c:ext>
              </c:extLst>
            </c:dLbl>
            <c:dLbl>
              <c:idx val="24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3-9A06-47C4-8258-A4F779D138F9}"/>
                </c:ext>
              </c:extLst>
            </c:dLbl>
            <c:dLbl>
              <c:idx val="24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4-9A06-47C4-8258-A4F779D138F9}"/>
                </c:ext>
              </c:extLst>
            </c:dLbl>
            <c:dLbl>
              <c:idx val="24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5-9A06-47C4-8258-A4F779D138F9}"/>
                </c:ext>
              </c:extLst>
            </c:dLbl>
            <c:dLbl>
              <c:idx val="24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6-9A06-47C4-8258-A4F779D138F9}"/>
                </c:ext>
              </c:extLst>
            </c:dLbl>
            <c:dLbl>
              <c:idx val="24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7-9A06-47C4-8258-A4F779D138F9}"/>
                </c:ext>
              </c:extLst>
            </c:dLbl>
            <c:dLbl>
              <c:idx val="24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8-9A06-47C4-8258-A4F779D138F9}"/>
                </c:ext>
              </c:extLst>
            </c:dLbl>
            <c:dLbl>
              <c:idx val="24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9-9A06-47C4-8258-A4F779D138F9}"/>
                </c:ext>
              </c:extLst>
            </c:dLbl>
            <c:dLbl>
              <c:idx val="24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A-9A06-47C4-8258-A4F779D138F9}"/>
                </c:ext>
              </c:extLst>
            </c:dLbl>
            <c:dLbl>
              <c:idx val="24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B-9A06-47C4-8258-A4F779D138F9}"/>
                </c:ext>
              </c:extLst>
            </c:dLbl>
            <c:dLbl>
              <c:idx val="24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C-9A06-47C4-8258-A4F779D138F9}"/>
                </c:ext>
              </c:extLst>
            </c:dLbl>
            <c:dLbl>
              <c:idx val="24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D-9A06-47C4-8258-A4F779D138F9}"/>
                </c:ext>
              </c:extLst>
            </c:dLbl>
            <c:dLbl>
              <c:idx val="24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E-9A06-47C4-8258-A4F779D138F9}"/>
                </c:ext>
              </c:extLst>
            </c:dLbl>
            <c:dLbl>
              <c:idx val="24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AF-9A06-47C4-8258-A4F779D138F9}"/>
                </c:ext>
              </c:extLst>
            </c:dLbl>
            <c:dLbl>
              <c:idx val="24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0-9A06-47C4-8258-A4F779D138F9}"/>
                </c:ext>
              </c:extLst>
            </c:dLbl>
            <c:dLbl>
              <c:idx val="24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1-9A06-47C4-8258-A4F779D138F9}"/>
                </c:ext>
              </c:extLst>
            </c:dLbl>
            <c:dLbl>
              <c:idx val="24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2-9A06-47C4-8258-A4F779D138F9}"/>
                </c:ext>
              </c:extLst>
            </c:dLbl>
            <c:dLbl>
              <c:idx val="24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3-9A06-47C4-8258-A4F779D138F9}"/>
                </c:ext>
              </c:extLst>
            </c:dLbl>
            <c:dLbl>
              <c:idx val="24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4-9A06-47C4-8258-A4F779D138F9}"/>
                </c:ext>
              </c:extLst>
            </c:dLbl>
            <c:dLbl>
              <c:idx val="24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5-9A06-47C4-8258-A4F779D138F9}"/>
                </c:ext>
              </c:extLst>
            </c:dLbl>
            <c:dLbl>
              <c:idx val="24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6-9A06-47C4-8258-A4F779D138F9}"/>
                </c:ext>
              </c:extLst>
            </c:dLbl>
            <c:dLbl>
              <c:idx val="24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7-9A06-47C4-8258-A4F779D138F9}"/>
                </c:ext>
              </c:extLst>
            </c:dLbl>
            <c:dLbl>
              <c:idx val="24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8-9A06-47C4-8258-A4F779D138F9}"/>
                </c:ext>
              </c:extLst>
            </c:dLbl>
            <c:dLbl>
              <c:idx val="24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9-9A06-47C4-8258-A4F779D138F9}"/>
                </c:ext>
              </c:extLst>
            </c:dLbl>
            <c:dLbl>
              <c:idx val="24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A-9A06-47C4-8258-A4F779D138F9}"/>
                </c:ext>
              </c:extLst>
            </c:dLbl>
            <c:dLbl>
              <c:idx val="24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B-9A06-47C4-8258-A4F779D138F9}"/>
                </c:ext>
              </c:extLst>
            </c:dLbl>
            <c:dLbl>
              <c:idx val="24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C-9A06-47C4-8258-A4F779D138F9}"/>
                </c:ext>
              </c:extLst>
            </c:dLbl>
            <c:dLbl>
              <c:idx val="24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D-9A06-47C4-8258-A4F779D138F9}"/>
                </c:ext>
              </c:extLst>
            </c:dLbl>
            <c:dLbl>
              <c:idx val="24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E-9A06-47C4-8258-A4F779D138F9}"/>
                </c:ext>
              </c:extLst>
            </c:dLbl>
            <c:dLbl>
              <c:idx val="24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BF-9A06-47C4-8258-A4F779D138F9}"/>
                </c:ext>
              </c:extLst>
            </c:dLbl>
            <c:dLbl>
              <c:idx val="24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0-9A06-47C4-8258-A4F779D138F9}"/>
                </c:ext>
              </c:extLst>
            </c:dLbl>
            <c:dLbl>
              <c:idx val="24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1-9A06-47C4-8258-A4F779D138F9}"/>
                </c:ext>
              </c:extLst>
            </c:dLbl>
            <c:dLbl>
              <c:idx val="24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2-9A06-47C4-8258-A4F779D138F9}"/>
                </c:ext>
              </c:extLst>
            </c:dLbl>
            <c:dLbl>
              <c:idx val="24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3-9A06-47C4-8258-A4F779D138F9}"/>
                </c:ext>
              </c:extLst>
            </c:dLbl>
            <c:dLbl>
              <c:idx val="24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4-9A06-47C4-8258-A4F779D138F9}"/>
                </c:ext>
              </c:extLst>
            </c:dLbl>
            <c:dLbl>
              <c:idx val="25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5-9A06-47C4-8258-A4F779D138F9}"/>
                </c:ext>
              </c:extLst>
            </c:dLbl>
            <c:dLbl>
              <c:idx val="25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6-9A06-47C4-8258-A4F779D138F9}"/>
                </c:ext>
              </c:extLst>
            </c:dLbl>
            <c:dLbl>
              <c:idx val="25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7-9A06-47C4-8258-A4F779D138F9}"/>
                </c:ext>
              </c:extLst>
            </c:dLbl>
            <c:dLbl>
              <c:idx val="25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8-9A06-47C4-8258-A4F779D138F9}"/>
                </c:ext>
              </c:extLst>
            </c:dLbl>
            <c:dLbl>
              <c:idx val="25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9-9A06-47C4-8258-A4F779D138F9}"/>
                </c:ext>
              </c:extLst>
            </c:dLbl>
            <c:dLbl>
              <c:idx val="25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A-9A06-47C4-8258-A4F779D138F9}"/>
                </c:ext>
              </c:extLst>
            </c:dLbl>
            <c:dLbl>
              <c:idx val="25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B-9A06-47C4-8258-A4F779D138F9}"/>
                </c:ext>
              </c:extLst>
            </c:dLbl>
            <c:dLbl>
              <c:idx val="25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C-9A06-47C4-8258-A4F779D138F9}"/>
                </c:ext>
              </c:extLst>
            </c:dLbl>
            <c:dLbl>
              <c:idx val="25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D-9A06-47C4-8258-A4F779D138F9}"/>
                </c:ext>
              </c:extLst>
            </c:dLbl>
            <c:dLbl>
              <c:idx val="25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E-9A06-47C4-8258-A4F779D138F9}"/>
                </c:ext>
              </c:extLst>
            </c:dLbl>
            <c:dLbl>
              <c:idx val="25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CF-9A06-47C4-8258-A4F779D138F9}"/>
                </c:ext>
              </c:extLst>
            </c:dLbl>
            <c:dLbl>
              <c:idx val="25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0-9A06-47C4-8258-A4F779D138F9}"/>
                </c:ext>
              </c:extLst>
            </c:dLbl>
            <c:dLbl>
              <c:idx val="25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1-9A06-47C4-8258-A4F779D138F9}"/>
                </c:ext>
              </c:extLst>
            </c:dLbl>
            <c:dLbl>
              <c:idx val="25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2-9A06-47C4-8258-A4F779D138F9}"/>
                </c:ext>
              </c:extLst>
            </c:dLbl>
            <c:dLbl>
              <c:idx val="25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3-9A06-47C4-8258-A4F779D138F9}"/>
                </c:ext>
              </c:extLst>
            </c:dLbl>
            <c:dLbl>
              <c:idx val="25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4-9A06-47C4-8258-A4F779D138F9}"/>
                </c:ext>
              </c:extLst>
            </c:dLbl>
            <c:dLbl>
              <c:idx val="25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5-9A06-47C4-8258-A4F779D138F9}"/>
                </c:ext>
              </c:extLst>
            </c:dLbl>
            <c:dLbl>
              <c:idx val="25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6-9A06-47C4-8258-A4F779D138F9}"/>
                </c:ext>
              </c:extLst>
            </c:dLbl>
            <c:dLbl>
              <c:idx val="25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7-9A06-47C4-8258-A4F779D138F9}"/>
                </c:ext>
              </c:extLst>
            </c:dLbl>
            <c:dLbl>
              <c:idx val="25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8-9A06-47C4-8258-A4F779D138F9}"/>
                </c:ext>
              </c:extLst>
            </c:dLbl>
            <c:dLbl>
              <c:idx val="25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9-9A06-47C4-8258-A4F779D138F9}"/>
                </c:ext>
              </c:extLst>
            </c:dLbl>
            <c:dLbl>
              <c:idx val="25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A-9A06-47C4-8258-A4F779D138F9}"/>
                </c:ext>
              </c:extLst>
            </c:dLbl>
            <c:dLbl>
              <c:idx val="25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B-9A06-47C4-8258-A4F779D138F9}"/>
                </c:ext>
              </c:extLst>
            </c:dLbl>
            <c:dLbl>
              <c:idx val="25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C-9A06-47C4-8258-A4F779D138F9}"/>
                </c:ext>
              </c:extLst>
            </c:dLbl>
            <c:dLbl>
              <c:idx val="25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D-9A06-47C4-8258-A4F779D138F9}"/>
                </c:ext>
              </c:extLst>
            </c:dLbl>
            <c:dLbl>
              <c:idx val="25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E-9A06-47C4-8258-A4F779D138F9}"/>
                </c:ext>
              </c:extLst>
            </c:dLbl>
            <c:dLbl>
              <c:idx val="25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DF-9A06-47C4-8258-A4F779D138F9}"/>
                </c:ext>
              </c:extLst>
            </c:dLbl>
            <c:dLbl>
              <c:idx val="25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0-9A06-47C4-8258-A4F779D138F9}"/>
                </c:ext>
              </c:extLst>
            </c:dLbl>
            <c:dLbl>
              <c:idx val="25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1-9A06-47C4-8258-A4F779D138F9}"/>
                </c:ext>
              </c:extLst>
            </c:dLbl>
            <c:dLbl>
              <c:idx val="25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2-9A06-47C4-8258-A4F779D138F9}"/>
                </c:ext>
              </c:extLst>
            </c:dLbl>
            <c:dLbl>
              <c:idx val="25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3-9A06-47C4-8258-A4F779D138F9}"/>
                </c:ext>
              </c:extLst>
            </c:dLbl>
            <c:dLbl>
              <c:idx val="25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4-9A06-47C4-8258-A4F779D138F9}"/>
                </c:ext>
              </c:extLst>
            </c:dLbl>
            <c:dLbl>
              <c:idx val="25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5-9A06-47C4-8258-A4F779D138F9}"/>
                </c:ext>
              </c:extLst>
            </c:dLbl>
            <c:dLbl>
              <c:idx val="25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6-9A06-47C4-8258-A4F779D138F9}"/>
                </c:ext>
              </c:extLst>
            </c:dLbl>
            <c:dLbl>
              <c:idx val="25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7-9A06-47C4-8258-A4F779D138F9}"/>
                </c:ext>
              </c:extLst>
            </c:dLbl>
            <c:dLbl>
              <c:idx val="25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8-9A06-47C4-8258-A4F779D138F9}"/>
                </c:ext>
              </c:extLst>
            </c:dLbl>
            <c:dLbl>
              <c:idx val="25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9-9A06-47C4-8258-A4F779D138F9}"/>
                </c:ext>
              </c:extLst>
            </c:dLbl>
            <c:dLbl>
              <c:idx val="25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A-9A06-47C4-8258-A4F779D138F9}"/>
                </c:ext>
              </c:extLst>
            </c:dLbl>
            <c:dLbl>
              <c:idx val="25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B-9A06-47C4-8258-A4F779D138F9}"/>
                </c:ext>
              </c:extLst>
            </c:dLbl>
            <c:dLbl>
              <c:idx val="25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C-9A06-47C4-8258-A4F779D138F9}"/>
                </c:ext>
              </c:extLst>
            </c:dLbl>
            <c:dLbl>
              <c:idx val="25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D-9A06-47C4-8258-A4F779D138F9}"/>
                </c:ext>
              </c:extLst>
            </c:dLbl>
            <c:dLbl>
              <c:idx val="25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E-9A06-47C4-8258-A4F779D138F9}"/>
                </c:ext>
              </c:extLst>
            </c:dLbl>
            <c:dLbl>
              <c:idx val="25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EF-9A06-47C4-8258-A4F779D138F9}"/>
                </c:ext>
              </c:extLst>
            </c:dLbl>
            <c:dLbl>
              <c:idx val="25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0-9A06-47C4-8258-A4F779D138F9}"/>
                </c:ext>
              </c:extLst>
            </c:dLbl>
            <c:dLbl>
              <c:idx val="25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1-9A06-47C4-8258-A4F779D138F9}"/>
                </c:ext>
              </c:extLst>
            </c:dLbl>
            <c:dLbl>
              <c:idx val="25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2-9A06-47C4-8258-A4F779D138F9}"/>
                </c:ext>
              </c:extLst>
            </c:dLbl>
            <c:dLbl>
              <c:idx val="25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3-9A06-47C4-8258-A4F779D138F9}"/>
                </c:ext>
              </c:extLst>
            </c:dLbl>
            <c:dLbl>
              <c:idx val="25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4-9A06-47C4-8258-A4F779D138F9}"/>
                </c:ext>
              </c:extLst>
            </c:dLbl>
            <c:dLbl>
              <c:idx val="25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5-9A06-47C4-8258-A4F779D138F9}"/>
                </c:ext>
              </c:extLst>
            </c:dLbl>
            <c:dLbl>
              <c:idx val="25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6-9A06-47C4-8258-A4F779D138F9}"/>
                </c:ext>
              </c:extLst>
            </c:dLbl>
            <c:dLbl>
              <c:idx val="25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7-9A06-47C4-8258-A4F779D138F9}"/>
                </c:ext>
              </c:extLst>
            </c:dLbl>
            <c:dLbl>
              <c:idx val="25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8-9A06-47C4-8258-A4F779D138F9}"/>
                </c:ext>
              </c:extLst>
            </c:dLbl>
            <c:dLbl>
              <c:idx val="25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9-9A06-47C4-8258-A4F779D138F9}"/>
                </c:ext>
              </c:extLst>
            </c:dLbl>
            <c:dLbl>
              <c:idx val="25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A-9A06-47C4-8258-A4F779D138F9}"/>
                </c:ext>
              </c:extLst>
            </c:dLbl>
            <c:dLbl>
              <c:idx val="25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B-9A06-47C4-8258-A4F779D138F9}"/>
                </c:ext>
              </c:extLst>
            </c:dLbl>
            <c:dLbl>
              <c:idx val="25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C-9A06-47C4-8258-A4F779D138F9}"/>
                </c:ext>
              </c:extLst>
            </c:dLbl>
            <c:dLbl>
              <c:idx val="25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D-9A06-47C4-8258-A4F779D138F9}"/>
                </c:ext>
              </c:extLst>
            </c:dLbl>
            <c:dLbl>
              <c:idx val="25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E-9A06-47C4-8258-A4F779D138F9}"/>
                </c:ext>
              </c:extLst>
            </c:dLbl>
            <c:dLbl>
              <c:idx val="25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9FF-9A06-47C4-8258-A4F779D138F9}"/>
                </c:ext>
              </c:extLst>
            </c:dLbl>
            <c:dLbl>
              <c:idx val="25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0-9A06-47C4-8258-A4F779D138F9}"/>
                </c:ext>
              </c:extLst>
            </c:dLbl>
            <c:dLbl>
              <c:idx val="25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1-9A06-47C4-8258-A4F779D138F9}"/>
                </c:ext>
              </c:extLst>
            </c:dLbl>
            <c:dLbl>
              <c:idx val="25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2-9A06-47C4-8258-A4F779D138F9}"/>
                </c:ext>
              </c:extLst>
            </c:dLbl>
            <c:dLbl>
              <c:idx val="25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3-9A06-47C4-8258-A4F779D138F9}"/>
                </c:ext>
              </c:extLst>
            </c:dLbl>
            <c:dLbl>
              <c:idx val="25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4-9A06-47C4-8258-A4F779D138F9}"/>
                </c:ext>
              </c:extLst>
            </c:dLbl>
            <c:dLbl>
              <c:idx val="25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5-9A06-47C4-8258-A4F779D138F9}"/>
                </c:ext>
              </c:extLst>
            </c:dLbl>
            <c:dLbl>
              <c:idx val="25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6-9A06-47C4-8258-A4F779D138F9}"/>
                </c:ext>
              </c:extLst>
            </c:dLbl>
            <c:dLbl>
              <c:idx val="25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7-9A06-47C4-8258-A4F779D138F9}"/>
                </c:ext>
              </c:extLst>
            </c:dLbl>
            <c:dLbl>
              <c:idx val="25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8-9A06-47C4-8258-A4F779D138F9}"/>
                </c:ext>
              </c:extLst>
            </c:dLbl>
            <c:dLbl>
              <c:idx val="25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9-9A06-47C4-8258-A4F779D138F9}"/>
                </c:ext>
              </c:extLst>
            </c:dLbl>
            <c:dLbl>
              <c:idx val="25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A-9A06-47C4-8258-A4F779D138F9}"/>
                </c:ext>
              </c:extLst>
            </c:dLbl>
            <c:dLbl>
              <c:idx val="25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B-9A06-47C4-8258-A4F779D138F9}"/>
                </c:ext>
              </c:extLst>
            </c:dLbl>
            <c:dLbl>
              <c:idx val="25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C-9A06-47C4-8258-A4F779D138F9}"/>
                </c:ext>
              </c:extLst>
            </c:dLbl>
            <c:dLbl>
              <c:idx val="25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D-9A06-47C4-8258-A4F779D138F9}"/>
                </c:ext>
              </c:extLst>
            </c:dLbl>
            <c:dLbl>
              <c:idx val="25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E-9A06-47C4-8258-A4F779D138F9}"/>
                </c:ext>
              </c:extLst>
            </c:dLbl>
            <c:dLbl>
              <c:idx val="25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0F-9A06-47C4-8258-A4F779D138F9}"/>
                </c:ext>
              </c:extLst>
            </c:dLbl>
            <c:dLbl>
              <c:idx val="25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0-9A06-47C4-8258-A4F779D138F9}"/>
                </c:ext>
              </c:extLst>
            </c:dLbl>
            <c:dLbl>
              <c:idx val="25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1-9A06-47C4-8258-A4F779D138F9}"/>
                </c:ext>
              </c:extLst>
            </c:dLbl>
            <c:dLbl>
              <c:idx val="25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2-9A06-47C4-8258-A4F779D138F9}"/>
                </c:ext>
              </c:extLst>
            </c:dLbl>
            <c:dLbl>
              <c:idx val="25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3-9A06-47C4-8258-A4F779D138F9}"/>
                </c:ext>
              </c:extLst>
            </c:dLbl>
            <c:dLbl>
              <c:idx val="25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4-9A06-47C4-8258-A4F779D138F9}"/>
                </c:ext>
              </c:extLst>
            </c:dLbl>
            <c:dLbl>
              <c:idx val="25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5-9A06-47C4-8258-A4F779D138F9}"/>
                </c:ext>
              </c:extLst>
            </c:dLbl>
            <c:dLbl>
              <c:idx val="25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6-9A06-47C4-8258-A4F779D138F9}"/>
                </c:ext>
              </c:extLst>
            </c:dLbl>
            <c:dLbl>
              <c:idx val="25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7-9A06-47C4-8258-A4F779D138F9}"/>
                </c:ext>
              </c:extLst>
            </c:dLbl>
            <c:dLbl>
              <c:idx val="25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8-9A06-47C4-8258-A4F779D138F9}"/>
                </c:ext>
              </c:extLst>
            </c:dLbl>
            <c:dLbl>
              <c:idx val="25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9-9A06-47C4-8258-A4F779D138F9}"/>
                </c:ext>
              </c:extLst>
            </c:dLbl>
            <c:dLbl>
              <c:idx val="25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A-9A06-47C4-8258-A4F779D138F9}"/>
                </c:ext>
              </c:extLst>
            </c:dLbl>
            <c:dLbl>
              <c:idx val="25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B-9A06-47C4-8258-A4F779D138F9}"/>
                </c:ext>
              </c:extLst>
            </c:dLbl>
            <c:dLbl>
              <c:idx val="25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C-9A06-47C4-8258-A4F779D138F9}"/>
                </c:ext>
              </c:extLst>
            </c:dLbl>
            <c:dLbl>
              <c:idx val="25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D-9A06-47C4-8258-A4F779D138F9}"/>
                </c:ext>
              </c:extLst>
            </c:dLbl>
            <c:dLbl>
              <c:idx val="25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E-9A06-47C4-8258-A4F779D138F9}"/>
                </c:ext>
              </c:extLst>
            </c:dLbl>
            <c:dLbl>
              <c:idx val="25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1F-9A06-47C4-8258-A4F779D138F9}"/>
                </c:ext>
              </c:extLst>
            </c:dLbl>
            <c:dLbl>
              <c:idx val="25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0-9A06-47C4-8258-A4F779D138F9}"/>
                </c:ext>
              </c:extLst>
            </c:dLbl>
            <c:dLbl>
              <c:idx val="25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1-9A06-47C4-8258-A4F779D138F9}"/>
                </c:ext>
              </c:extLst>
            </c:dLbl>
            <c:dLbl>
              <c:idx val="25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2-9A06-47C4-8258-A4F779D138F9}"/>
                </c:ext>
              </c:extLst>
            </c:dLbl>
            <c:dLbl>
              <c:idx val="25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3-9A06-47C4-8258-A4F779D138F9}"/>
                </c:ext>
              </c:extLst>
            </c:dLbl>
            <c:dLbl>
              <c:idx val="25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4-9A06-47C4-8258-A4F779D138F9}"/>
                </c:ext>
              </c:extLst>
            </c:dLbl>
            <c:dLbl>
              <c:idx val="25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5-9A06-47C4-8258-A4F779D138F9}"/>
                </c:ext>
              </c:extLst>
            </c:dLbl>
            <c:dLbl>
              <c:idx val="25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6-9A06-47C4-8258-A4F779D138F9}"/>
                </c:ext>
              </c:extLst>
            </c:dLbl>
            <c:dLbl>
              <c:idx val="25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7-9A06-47C4-8258-A4F779D138F9}"/>
                </c:ext>
              </c:extLst>
            </c:dLbl>
            <c:dLbl>
              <c:idx val="25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8-9A06-47C4-8258-A4F779D138F9}"/>
                </c:ext>
              </c:extLst>
            </c:dLbl>
            <c:dLbl>
              <c:idx val="26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9-9A06-47C4-8258-A4F779D138F9}"/>
                </c:ext>
              </c:extLst>
            </c:dLbl>
            <c:dLbl>
              <c:idx val="26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A-9A06-47C4-8258-A4F779D138F9}"/>
                </c:ext>
              </c:extLst>
            </c:dLbl>
            <c:dLbl>
              <c:idx val="26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B-9A06-47C4-8258-A4F779D138F9}"/>
                </c:ext>
              </c:extLst>
            </c:dLbl>
            <c:dLbl>
              <c:idx val="26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C-9A06-47C4-8258-A4F779D138F9}"/>
                </c:ext>
              </c:extLst>
            </c:dLbl>
            <c:dLbl>
              <c:idx val="26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D-9A06-47C4-8258-A4F779D138F9}"/>
                </c:ext>
              </c:extLst>
            </c:dLbl>
            <c:dLbl>
              <c:idx val="26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E-9A06-47C4-8258-A4F779D138F9}"/>
                </c:ext>
              </c:extLst>
            </c:dLbl>
            <c:dLbl>
              <c:idx val="26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2F-9A06-47C4-8258-A4F779D138F9}"/>
                </c:ext>
              </c:extLst>
            </c:dLbl>
            <c:dLbl>
              <c:idx val="26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0-9A06-47C4-8258-A4F779D138F9}"/>
                </c:ext>
              </c:extLst>
            </c:dLbl>
            <c:dLbl>
              <c:idx val="26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1-9A06-47C4-8258-A4F779D138F9}"/>
                </c:ext>
              </c:extLst>
            </c:dLbl>
            <c:dLbl>
              <c:idx val="26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2-9A06-47C4-8258-A4F779D138F9}"/>
                </c:ext>
              </c:extLst>
            </c:dLbl>
            <c:dLbl>
              <c:idx val="26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3-9A06-47C4-8258-A4F779D138F9}"/>
                </c:ext>
              </c:extLst>
            </c:dLbl>
            <c:dLbl>
              <c:idx val="26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4-9A06-47C4-8258-A4F779D138F9}"/>
                </c:ext>
              </c:extLst>
            </c:dLbl>
            <c:dLbl>
              <c:idx val="26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5-9A06-47C4-8258-A4F779D138F9}"/>
                </c:ext>
              </c:extLst>
            </c:dLbl>
            <c:dLbl>
              <c:idx val="26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6-9A06-47C4-8258-A4F779D138F9}"/>
                </c:ext>
              </c:extLst>
            </c:dLbl>
            <c:dLbl>
              <c:idx val="26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7-9A06-47C4-8258-A4F779D138F9}"/>
                </c:ext>
              </c:extLst>
            </c:dLbl>
            <c:dLbl>
              <c:idx val="26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8-9A06-47C4-8258-A4F779D138F9}"/>
                </c:ext>
              </c:extLst>
            </c:dLbl>
            <c:dLbl>
              <c:idx val="26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9-9A06-47C4-8258-A4F779D138F9}"/>
                </c:ext>
              </c:extLst>
            </c:dLbl>
            <c:dLbl>
              <c:idx val="26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A-9A06-47C4-8258-A4F779D138F9}"/>
                </c:ext>
              </c:extLst>
            </c:dLbl>
            <c:dLbl>
              <c:idx val="26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B-9A06-47C4-8258-A4F779D138F9}"/>
                </c:ext>
              </c:extLst>
            </c:dLbl>
            <c:dLbl>
              <c:idx val="26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C-9A06-47C4-8258-A4F779D138F9}"/>
                </c:ext>
              </c:extLst>
            </c:dLbl>
            <c:dLbl>
              <c:idx val="26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D-9A06-47C4-8258-A4F779D138F9}"/>
                </c:ext>
              </c:extLst>
            </c:dLbl>
            <c:dLbl>
              <c:idx val="26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E-9A06-47C4-8258-A4F779D138F9}"/>
                </c:ext>
              </c:extLst>
            </c:dLbl>
            <c:dLbl>
              <c:idx val="26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3F-9A06-47C4-8258-A4F779D138F9}"/>
                </c:ext>
              </c:extLst>
            </c:dLbl>
            <c:dLbl>
              <c:idx val="26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0-9A06-47C4-8258-A4F779D138F9}"/>
                </c:ext>
              </c:extLst>
            </c:dLbl>
            <c:dLbl>
              <c:idx val="26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1-9A06-47C4-8258-A4F779D138F9}"/>
                </c:ext>
              </c:extLst>
            </c:dLbl>
            <c:dLbl>
              <c:idx val="26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2-9A06-47C4-8258-A4F779D138F9}"/>
                </c:ext>
              </c:extLst>
            </c:dLbl>
            <c:dLbl>
              <c:idx val="26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3-9A06-47C4-8258-A4F779D138F9}"/>
                </c:ext>
              </c:extLst>
            </c:dLbl>
            <c:dLbl>
              <c:idx val="26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4-9A06-47C4-8258-A4F779D138F9}"/>
                </c:ext>
              </c:extLst>
            </c:dLbl>
            <c:dLbl>
              <c:idx val="26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5-9A06-47C4-8258-A4F779D138F9}"/>
                </c:ext>
              </c:extLst>
            </c:dLbl>
            <c:dLbl>
              <c:idx val="26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6-9A06-47C4-8258-A4F779D138F9}"/>
                </c:ext>
              </c:extLst>
            </c:dLbl>
            <c:dLbl>
              <c:idx val="26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7-9A06-47C4-8258-A4F779D138F9}"/>
                </c:ext>
              </c:extLst>
            </c:dLbl>
            <c:dLbl>
              <c:idx val="26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8-9A06-47C4-8258-A4F779D138F9}"/>
                </c:ext>
              </c:extLst>
            </c:dLbl>
            <c:dLbl>
              <c:idx val="26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9-9A06-47C4-8258-A4F779D138F9}"/>
                </c:ext>
              </c:extLst>
            </c:dLbl>
            <c:dLbl>
              <c:idx val="26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A-9A06-47C4-8258-A4F779D138F9}"/>
                </c:ext>
              </c:extLst>
            </c:dLbl>
            <c:dLbl>
              <c:idx val="26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B-9A06-47C4-8258-A4F779D138F9}"/>
                </c:ext>
              </c:extLst>
            </c:dLbl>
            <c:dLbl>
              <c:idx val="26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C-9A06-47C4-8258-A4F779D138F9}"/>
                </c:ext>
              </c:extLst>
            </c:dLbl>
            <c:dLbl>
              <c:idx val="26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D-9A06-47C4-8258-A4F779D138F9}"/>
                </c:ext>
              </c:extLst>
            </c:dLbl>
            <c:dLbl>
              <c:idx val="26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E-9A06-47C4-8258-A4F779D138F9}"/>
                </c:ext>
              </c:extLst>
            </c:dLbl>
            <c:dLbl>
              <c:idx val="26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4F-9A06-47C4-8258-A4F779D138F9}"/>
                </c:ext>
              </c:extLst>
            </c:dLbl>
            <c:dLbl>
              <c:idx val="26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0-9A06-47C4-8258-A4F779D138F9}"/>
                </c:ext>
              </c:extLst>
            </c:dLbl>
            <c:dLbl>
              <c:idx val="26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1-9A06-47C4-8258-A4F779D138F9}"/>
                </c:ext>
              </c:extLst>
            </c:dLbl>
            <c:dLbl>
              <c:idx val="26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2-9A06-47C4-8258-A4F779D138F9}"/>
                </c:ext>
              </c:extLst>
            </c:dLbl>
            <c:dLbl>
              <c:idx val="26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3-9A06-47C4-8258-A4F779D138F9}"/>
                </c:ext>
              </c:extLst>
            </c:dLbl>
            <c:dLbl>
              <c:idx val="26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4-9A06-47C4-8258-A4F779D138F9}"/>
                </c:ext>
              </c:extLst>
            </c:dLbl>
            <c:dLbl>
              <c:idx val="26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5-9A06-47C4-8258-A4F779D138F9}"/>
                </c:ext>
              </c:extLst>
            </c:dLbl>
            <c:dLbl>
              <c:idx val="26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6-9A06-47C4-8258-A4F779D138F9}"/>
                </c:ext>
              </c:extLst>
            </c:dLbl>
            <c:dLbl>
              <c:idx val="26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7-9A06-47C4-8258-A4F779D138F9}"/>
                </c:ext>
              </c:extLst>
            </c:dLbl>
            <c:dLbl>
              <c:idx val="26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8-9A06-47C4-8258-A4F779D138F9}"/>
                </c:ext>
              </c:extLst>
            </c:dLbl>
            <c:dLbl>
              <c:idx val="26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9-9A06-47C4-8258-A4F779D138F9}"/>
                </c:ext>
              </c:extLst>
            </c:dLbl>
            <c:dLbl>
              <c:idx val="26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A-9A06-47C4-8258-A4F779D138F9}"/>
                </c:ext>
              </c:extLst>
            </c:dLbl>
            <c:dLbl>
              <c:idx val="26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B-9A06-47C4-8258-A4F779D138F9}"/>
                </c:ext>
              </c:extLst>
            </c:dLbl>
            <c:dLbl>
              <c:idx val="26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C-9A06-47C4-8258-A4F779D138F9}"/>
                </c:ext>
              </c:extLst>
            </c:dLbl>
            <c:dLbl>
              <c:idx val="26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D-9A06-47C4-8258-A4F779D138F9}"/>
                </c:ext>
              </c:extLst>
            </c:dLbl>
            <c:dLbl>
              <c:idx val="26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E-9A06-47C4-8258-A4F779D138F9}"/>
                </c:ext>
              </c:extLst>
            </c:dLbl>
            <c:dLbl>
              <c:idx val="26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5F-9A06-47C4-8258-A4F779D138F9}"/>
                </c:ext>
              </c:extLst>
            </c:dLbl>
            <c:dLbl>
              <c:idx val="26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0-9A06-47C4-8258-A4F779D138F9}"/>
                </c:ext>
              </c:extLst>
            </c:dLbl>
            <c:dLbl>
              <c:idx val="26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1-9A06-47C4-8258-A4F779D138F9}"/>
                </c:ext>
              </c:extLst>
            </c:dLbl>
            <c:dLbl>
              <c:idx val="26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2-9A06-47C4-8258-A4F779D138F9}"/>
                </c:ext>
              </c:extLst>
            </c:dLbl>
            <c:dLbl>
              <c:idx val="26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3-9A06-47C4-8258-A4F779D138F9}"/>
                </c:ext>
              </c:extLst>
            </c:dLbl>
            <c:dLbl>
              <c:idx val="26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4-9A06-47C4-8258-A4F779D138F9}"/>
                </c:ext>
              </c:extLst>
            </c:dLbl>
            <c:dLbl>
              <c:idx val="26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5-9A06-47C4-8258-A4F779D138F9}"/>
                </c:ext>
              </c:extLst>
            </c:dLbl>
            <c:dLbl>
              <c:idx val="26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6-9A06-47C4-8258-A4F779D138F9}"/>
                </c:ext>
              </c:extLst>
            </c:dLbl>
            <c:dLbl>
              <c:idx val="26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7-9A06-47C4-8258-A4F779D138F9}"/>
                </c:ext>
              </c:extLst>
            </c:dLbl>
            <c:dLbl>
              <c:idx val="26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8-9A06-47C4-8258-A4F779D138F9}"/>
                </c:ext>
              </c:extLst>
            </c:dLbl>
            <c:dLbl>
              <c:idx val="26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9-9A06-47C4-8258-A4F779D138F9}"/>
                </c:ext>
              </c:extLst>
            </c:dLbl>
            <c:dLbl>
              <c:idx val="26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A-9A06-47C4-8258-A4F779D138F9}"/>
                </c:ext>
              </c:extLst>
            </c:dLbl>
            <c:dLbl>
              <c:idx val="26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B-9A06-47C4-8258-A4F779D138F9}"/>
                </c:ext>
              </c:extLst>
            </c:dLbl>
            <c:dLbl>
              <c:idx val="26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C-9A06-47C4-8258-A4F779D138F9}"/>
                </c:ext>
              </c:extLst>
            </c:dLbl>
            <c:dLbl>
              <c:idx val="26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D-9A06-47C4-8258-A4F779D138F9}"/>
                </c:ext>
              </c:extLst>
            </c:dLbl>
            <c:dLbl>
              <c:idx val="26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E-9A06-47C4-8258-A4F779D138F9}"/>
                </c:ext>
              </c:extLst>
            </c:dLbl>
            <c:dLbl>
              <c:idx val="26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6F-9A06-47C4-8258-A4F779D138F9}"/>
                </c:ext>
              </c:extLst>
            </c:dLbl>
            <c:dLbl>
              <c:idx val="26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0-9A06-47C4-8258-A4F779D138F9}"/>
                </c:ext>
              </c:extLst>
            </c:dLbl>
            <c:dLbl>
              <c:idx val="26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1-9A06-47C4-8258-A4F779D138F9}"/>
                </c:ext>
              </c:extLst>
            </c:dLbl>
            <c:dLbl>
              <c:idx val="26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2-9A06-47C4-8258-A4F779D138F9}"/>
                </c:ext>
              </c:extLst>
            </c:dLbl>
            <c:dLbl>
              <c:idx val="26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3-9A06-47C4-8258-A4F779D138F9}"/>
                </c:ext>
              </c:extLst>
            </c:dLbl>
            <c:dLbl>
              <c:idx val="26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4-9A06-47C4-8258-A4F779D138F9}"/>
                </c:ext>
              </c:extLst>
            </c:dLbl>
            <c:dLbl>
              <c:idx val="26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5-9A06-47C4-8258-A4F779D138F9}"/>
                </c:ext>
              </c:extLst>
            </c:dLbl>
            <c:dLbl>
              <c:idx val="26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6-9A06-47C4-8258-A4F779D138F9}"/>
                </c:ext>
              </c:extLst>
            </c:dLbl>
            <c:dLbl>
              <c:idx val="26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7-9A06-47C4-8258-A4F779D138F9}"/>
                </c:ext>
              </c:extLst>
            </c:dLbl>
            <c:dLbl>
              <c:idx val="26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8-9A06-47C4-8258-A4F779D138F9}"/>
                </c:ext>
              </c:extLst>
            </c:dLbl>
            <c:dLbl>
              <c:idx val="26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9-9A06-47C4-8258-A4F779D138F9}"/>
                </c:ext>
              </c:extLst>
            </c:dLbl>
            <c:dLbl>
              <c:idx val="26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A-9A06-47C4-8258-A4F779D138F9}"/>
                </c:ext>
              </c:extLst>
            </c:dLbl>
            <c:dLbl>
              <c:idx val="26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B-9A06-47C4-8258-A4F779D138F9}"/>
                </c:ext>
              </c:extLst>
            </c:dLbl>
            <c:dLbl>
              <c:idx val="26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C-9A06-47C4-8258-A4F779D138F9}"/>
                </c:ext>
              </c:extLst>
            </c:dLbl>
            <c:dLbl>
              <c:idx val="26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D-9A06-47C4-8258-A4F779D138F9}"/>
                </c:ext>
              </c:extLst>
            </c:dLbl>
            <c:dLbl>
              <c:idx val="26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E-9A06-47C4-8258-A4F779D138F9}"/>
                </c:ext>
              </c:extLst>
            </c:dLbl>
            <c:dLbl>
              <c:idx val="26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7F-9A06-47C4-8258-A4F779D138F9}"/>
                </c:ext>
              </c:extLst>
            </c:dLbl>
            <c:dLbl>
              <c:idx val="26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0-9A06-47C4-8258-A4F779D138F9}"/>
                </c:ext>
              </c:extLst>
            </c:dLbl>
            <c:dLbl>
              <c:idx val="26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1-9A06-47C4-8258-A4F779D138F9}"/>
                </c:ext>
              </c:extLst>
            </c:dLbl>
            <c:dLbl>
              <c:idx val="26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2-9A06-47C4-8258-A4F779D138F9}"/>
                </c:ext>
              </c:extLst>
            </c:dLbl>
            <c:dLbl>
              <c:idx val="26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3-9A06-47C4-8258-A4F779D138F9}"/>
                </c:ext>
              </c:extLst>
            </c:dLbl>
            <c:dLbl>
              <c:idx val="26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4-9A06-47C4-8258-A4F779D138F9}"/>
                </c:ext>
              </c:extLst>
            </c:dLbl>
            <c:dLbl>
              <c:idx val="26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5-9A06-47C4-8258-A4F779D138F9}"/>
                </c:ext>
              </c:extLst>
            </c:dLbl>
            <c:dLbl>
              <c:idx val="26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6-9A06-47C4-8258-A4F779D138F9}"/>
                </c:ext>
              </c:extLst>
            </c:dLbl>
            <c:dLbl>
              <c:idx val="26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7-9A06-47C4-8258-A4F779D138F9}"/>
                </c:ext>
              </c:extLst>
            </c:dLbl>
            <c:dLbl>
              <c:idx val="26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8-9A06-47C4-8258-A4F779D138F9}"/>
                </c:ext>
              </c:extLst>
            </c:dLbl>
            <c:dLbl>
              <c:idx val="26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9-9A06-47C4-8258-A4F779D138F9}"/>
                </c:ext>
              </c:extLst>
            </c:dLbl>
            <c:dLbl>
              <c:idx val="26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A-9A06-47C4-8258-A4F779D138F9}"/>
                </c:ext>
              </c:extLst>
            </c:dLbl>
            <c:dLbl>
              <c:idx val="26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B-9A06-47C4-8258-A4F779D138F9}"/>
                </c:ext>
              </c:extLst>
            </c:dLbl>
            <c:dLbl>
              <c:idx val="26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C-9A06-47C4-8258-A4F779D138F9}"/>
                </c:ext>
              </c:extLst>
            </c:dLbl>
            <c:dLbl>
              <c:idx val="27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D-9A06-47C4-8258-A4F779D138F9}"/>
                </c:ext>
              </c:extLst>
            </c:dLbl>
            <c:dLbl>
              <c:idx val="27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E-9A06-47C4-8258-A4F779D138F9}"/>
                </c:ext>
              </c:extLst>
            </c:dLbl>
            <c:dLbl>
              <c:idx val="27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8F-9A06-47C4-8258-A4F779D138F9}"/>
                </c:ext>
              </c:extLst>
            </c:dLbl>
            <c:dLbl>
              <c:idx val="27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0-9A06-47C4-8258-A4F779D138F9}"/>
                </c:ext>
              </c:extLst>
            </c:dLbl>
            <c:dLbl>
              <c:idx val="27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1-9A06-47C4-8258-A4F779D138F9}"/>
                </c:ext>
              </c:extLst>
            </c:dLbl>
            <c:dLbl>
              <c:idx val="27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2-9A06-47C4-8258-A4F779D138F9}"/>
                </c:ext>
              </c:extLst>
            </c:dLbl>
            <c:dLbl>
              <c:idx val="27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3-9A06-47C4-8258-A4F779D138F9}"/>
                </c:ext>
              </c:extLst>
            </c:dLbl>
            <c:dLbl>
              <c:idx val="27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4-9A06-47C4-8258-A4F779D138F9}"/>
                </c:ext>
              </c:extLst>
            </c:dLbl>
            <c:dLbl>
              <c:idx val="27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5-9A06-47C4-8258-A4F779D138F9}"/>
                </c:ext>
              </c:extLst>
            </c:dLbl>
            <c:dLbl>
              <c:idx val="27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6-9A06-47C4-8258-A4F779D138F9}"/>
                </c:ext>
              </c:extLst>
            </c:dLbl>
            <c:dLbl>
              <c:idx val="27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7-9A06-47C4-8258-A4F779D138F9}"/>
                </c:ext>
              </c:extLst>
            </c:dLbl>
            <c:dLbl>
              <c:idx val="27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8-9A06-47C4-8258-A4F779D138F9}"/>
                </c:ext>
              </c:extLst>
            </c:dLbl>
            <c:dLbl>
              <c:idx val="27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9-9A06-47C4-8258-A4F779D138F9}"/>
                </c:ext>
              </c:extLst>
            </c:dLbl>
            <c:dLbl>
              <c:idx val="27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A-9A06-47C4-8258-A4F779D138F9}"/>
                </c:ext>
              </c:extLst>
            </c:dLbl>
            <c:dLbl>
              <c:idx val="27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B-9A06-47C4-8258-A4F779D138F9}"/>
                </c:ext>
              </c:extLst>
            </c:dLbl>
            <c:dLbl>
              <c:idx val="27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C-9A06-47C4-8258-A4F779D138F9}"/>
                </c:ext>
              </c:extLst>
            </c:dLbl>
            <c:dLbl>
              <c:idx val="27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D-9A06-47C4-8258-A4F779D138F9}"/>
                </c:ext>
              </c:extLst>
            </c:dLbl>
            <c:dLbl>
              <c:idx val="27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E-9A06-47C4-8258-A4F779D138F9}"/>
                </c:ext>
              </c:extLst>
            </c:dLbl>
            <c:dLbl>
              <c:idx val="27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9F-9A06-47C4-8258-A4F779D138F9}"/>
                </c:ext>
              </c:extLst>
            </c:dLbl>
            <c:dLbl>
              <c:idx val="27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0-9A06-47C4-8258-A4F779D138F9}"/>
                </c:ext>
              </c:extLst>
            </c:dLbl>
            <c:dLbl>
              <c:idx val="27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1-9A06-47C4-8258-A4F779D138F9}"/>
                </c:ext>
              </c:extLst>
            </c:dLbl>
            <c:dLbl>
              <c:idx val="27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2-9A06-47C4-8258-A4F779D138F9}"/>
                </c:ext>
              </c:extLst>
            </c:dLbl>
            <c:dLbl>
              <c:idx val="27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3-9A06-47C4-8258-A4F779D138F9}"/>
                </c:ext>
              </c:extLst>
            </c:dLbl>
            <c:dLbl>
              <c:idx val="27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4-9A06-47C4-8258-A4F779D138F9}"/>
                </c:ext>
              </c:extLst>
            </c:dLbl>
            <c:dLbl>
              <c:idx val="27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5-9A06-47C4-8258-A4F779D138F9}"/>
                </c:ext>
              </c:extLst>
            </c:dLbl>
            <c:dLbl>
              <c:idx val="27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6-9A06-47C4-8258-A4F779D138F9}"/>
                </c:ext>
              </c:extLst>
            </c:dLbl>
            <c:dLbl>
              <c:idx val="27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7-9A06-47C4-8258-A4F779D138F9}"/>
                </c:ext>
              </c:extLst>
            </c:dLbl>
            <c:dLbl>
              <c:idx val="27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8-9A06-47C4-8258-A4F779D138F9}"/>
                </c:ext>
              </c:extLst>
            </c:dLbl>
            <c:dLbl>
              <c:idx val="27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9-9A06-47C4-8258-A4F779D138F9}"/>
                </c:ext>
              </c:extLst>
            </c:dLbl>
            <c:dLbl>
              <c:idx val="27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A-9A06-47C4-8258-A4F779D138F9}"/>
                </c:ext>
              </c:extLst>
            </c:dLbl>
            <c:dLbl>
              <c:idx val="27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B-9A06-47C4-8258-A4F779D138F9}"/>
                </c:ext>
              </c:extLst>
            </c:dLbl>
            <c:dLbl>
              <c:idx val="27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C-9A06-47C4-8258-A4F779D138F9}"/>
                </c:ext>
              </c:extLst>
            </c:dLbl>
            <c:dLbl>
              <c:idx val="27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D-9A06-47C4-8258-A4F779D138F9}"/>
                </c:ext>
              </c:extLst>
            </c:dLbl>
            <c:dLbl>
              <c:idx val="27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E-9A06-47C4-8258-A4F779D138F9}"/>
                </c:ext>
              </c:extLst>
            </c:dLbl>
            <c:dLbl>
              <c:idx val="27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AF-9A06-47C4-8258-A4F779D138F9}"/>
                </c:ext>
              </c:extLst>
            </c:dLbl>
            <c:dLbl>
              <c:idx val="27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0-9A06-47C4-8258-A4F779D138F9}"/>
                </c:ext>
              </c:extLst>
            </c:dLbl>
            <c:dLbl>
              <c:idx val="27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1-9A06-47C4-8258-A4F779D138F9}"/>
                </c:ext>
              </c:extLst>
            </c:dLbl>
            <c:dLbl>
              <c:idx val="27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2-9A06-47C4-8258-A4F779D138F9}"/>
                </c:ext>
              </c:extLst>
            </c:dLbl>
            <c:dLbl>
              <c:idx val="27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3-9A06-47C4-8258-A4F779D138F9}"/>
                </c:ext>
              </c:extLst>
            </c:dLbl>
            <c:dLbl>
              <c:idx val="27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4-9A06-47C4-8258-A4F779D138F9}"/>
                </c:ext>
              </c:extLst>
            </c:dLbl>
            <c:dLbl>
              <c:idx val="27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5-9A06-47C4-8258-A4F779D138F9}"/>
                </c:ext>
              </c:extLst>
            </c:dLbl>
            <c:dLbl>
              <c:idx val="27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6-9A06-47C4-8258-A4F779D138F9}"/>
                </c:ext>
              </c:extLst>
            </c:dLbl>
            <c:dLbl>
              <c:idx val="27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7-9A06-47C4-8258-A4F779D138F9}"/>
                </c:ext>
              </c:extLst>
            </c:dLbl>
            <c:dLbl>
              <c:idx val="27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8-9A06-47C4-8258-A4F779D138F9}"/>
                </c:ext>
              </c:extLst>
            </c:dLbl>
            <c:dLbl>
              <c:idx val="27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9-9A06-47C4-8258-A4F779D138F9}"/>
                </c:ext>
              </c:extLst>
            </c:dLbl>
            <c:dLbl>
              <c:idx val="27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A-9A06-47C4-8258-A4F779D138F9}"/>
                </c:ext>
              </c:extLst>
            </c:dLbl>
            <c:dLbl>
              <c:idx val="27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B-9A06-47C4-8258-A4F779D138F9}"/>
                </c:ext>
              </c:extLst>
            </c:dLbl>
            <c:dLbl>
              <c:idx val="27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C-9A06-47C4-8258-A4F779D138F9}"/>
                </c:ext>
              </c:extLst>
            </c:dLbl>
            <c:dLbl>
              <c:idx val="27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D-9A06-47C4-8258-A4F779D138F9}"/>
                </c:ext>
              </c:extLst>
            </c:dLbl>
            <c:dLbl>
              <c:idx val="27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E-9A06-47C4-8258-A4F779D138F9}"/>
                </c:ext>
              </c:extLst>
            </c:dLbl>
            <c:dLbl>
              <c:idx val="27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BF-9A06-47C4-8258-A4F779D138F9}"/>
                </c:ext>
              </c:extLst>
            </c:dLbl>
            <c:dLbl>
              <c:idx val="27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0-9A06-47C4-8258-A4F779D138F9}"/>
                </c:ext>
              </c:extLst>
            </c:dLbl>
            <c:dLbl>
              <c:idx val="27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1-9A06-47C4-8258-A4F779D138F9}"/>
                </c:ext>
              </c:extLst>
            </c:dLbl>
            <c:dLbl>
              <c:idx val="27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2-9A06-47C4-8258-A4F779D138F9}"/>
                </c:ext>
              </c:extLst>
            </c:dLbl>
            <c:dLbl>
              <c:idx val="27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3-9A06-47C4-8258-A4F779D138F9}"/>
                </c:ext>
              </c:extLst>
            </c:dLbl>
            <c:dLbl>
              <c:idx val="27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4-9A06-47C4-8258-A4F779D138F9}"/>
                </c:ext>
              </c:extLst>
            </c:dLbl>
            <c:dLbl>
              <c:idx val="27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5-9A06-47C4-8258-A4F779D138F9}"/>
                </c:ext>
              </c:extLst>
            </c:dLbl>
            <c:dLbl>
              <c:idx val="27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6-9A06-47C4-8258-A4F779D138F9}"/>
                </c:ext>
              </c:extLst>
            </c:dLbl>
            <c:dLbl>
              <c:idx val="27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7-9A06-47C4-8258-A4F779D138F9}"/>
                </c:ext>
              </c:extLst>
            </c:dLbl>
            <c:dLbl>
              <c:idx val="27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8-9A06-47C4-8258-A4F779D138F9}"/>
                </c:ext>
              </c:extLst>
            </c:dLbl>
            <c:dLbl>
              <c:idx val="27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9-9A06-47C4-8258-A4F779D138F9}"/>
                </c:ext>
              </c:extLst>
            </c:dLbl>
            <c:dLbl>
              <c:idx val="27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A-9A06-47C4-8258-A4F779D138F9}"/>
                </c:ext>
              </c:extLst>
            </c:dLbl>
            <c:dLbl>
              <c:idx val="27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B-9A06-47C4-8258-A4F779D138F9}"/>
                </c:ext>
              </c:extLst>
            </c:dLbl>
            <c:dLbl>
              <c:idx val="27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C-9A06-47C4-8258-A4F779D138F9}"/>
                </c:ext>
              </c:extLst>
            </c:dLbl>
            <c:dLbl>
              <c:idx val="27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D-9A06-47C4-8258-A4F779D138F9}"/>
                </c:ext>
              </c:extLst>
            </c:dLbl>
            <c:dLbl>
              <c:idx val="27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E-9A06-47C4-8258-A4F779D138F9}"/>
                </c:ext>
              </c:extLst>
            </c:dLbl>
            <c:dLbl>
              <c:idx val="27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CF-9A06-47C4-8258-A4F779D138F9}"/>
                </c:ext>
              </c:extLst>
            </c:dLbl>
            <c:dLbl>
              <c:idx val="27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0-9A06-47C4-8258-A4F779D138F9}"/>
                </c:ext>
              </c:extLst>
            </c:dLbl>
            <c:dLbl>
              <c:idx val="27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1-9A06-47C4-8258-A4F779D138F9}"/>
                </c:ext>
              </c:extLst>
            </c:dLbl>
            <c:dLbl>
              <c:idx val="27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2-9A06-47C4-8258-A4F779D138F9}"/>
                </c:ext>
              </c:extLst>
            </c:dLbl>
            <c:dLbl>
              <c:idx val="27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3-9A06-47C4-8258-A4F779D138F9}"/>
                </c:ext>
              </c:extLst>
            </c:dLbl>
            <c:dLbl>
              <c:idx val="27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4-9A06-47C4-8258-A4F779D138F9}"/>
                </c:ext>
              </c:extLst>
            </c:dLbl>
            <c:dLbl>
              <c:idx val="27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5-9A06-47C4-8258-A4F779D138F9}"/>
                </c:ext>
              </c:extLst>
            </c:dLbl>
            <c:dLbl>
              <c:idx val="27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6-9A06-47C4-8258-A4F779D138F9}"/>
                </c:ext>
              </c:extLst>
            </c:dLbl>
            <c:dLbl>
              <c:idx val="27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7-9A06-47C4-8258-A4F779D138F9}"/>
                </c:ext>
              </c:extLst>
            </c:dLbl>
            <c:dLbl>
              <c:idx val="27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8-9A06-47C4-8258-A4F779D138F9}"/>
                </c:ext>
              </c:extLst>
            </c:dLbl>
            <c:dLbl>
              <c:idx val="27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9-9A06-47C4-8258-A4F779D138F9}"/>
                </c:ext>
              </c:extLst>
            </c:dLbl>
            <c:dLbl>
              <c:idx val="27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A-9A06-47C4-8258-A4F779D138F9}"/>
                </c:ext>
              </c:extLst>
            </c:dLbl>
            <c:dLbl>
              <c:idx val="27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B-9A06-47C4-8258-A4F779D138F9}"/>
                </c:ext>
              </c:extLst>
            </c:dLbl>
            <c:dLbl>
              <c:idx val="27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C-9A06-47C4-8258-A4F779D138F9}"/>
                </c:ext>
              </c:extLst>
            </c:dLbl>
            <c:dLbl>
              <c:idx val="27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D-9A06-47C4-8258-A4F779D138F9}"/>
                </c:ext>
              </c:extLst>
            </c:dLbl>
            <c:dLbl>
              <c:idx val="27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E-9A06-47C4-8258-A4F779D138F9}"/>
                </c:ext>
              </c:extLst>
            </c:dLbl>
            <c:dLbl>
              <c:idx val="27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DF-9A06-47C4-8258-A4F779D138F9}"/>
                </c:ext>
              </c:extLst>
            </c:dLbl>
            <c:dLbl>
              <c:idx val="27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0-9A06-47C4-8258-A4F779D138F9}"/>
                </c:ext>
              </c:extLst>
            </c:dLbl>
            <c:dLbl>
              <c:idx val="27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1-9A06-47C4-8258-A4F779D138F9}"/>
                </c:ext>
              </c:extLst>
            </c:dLbl>
            <c:dLbl>
              <c:idx val="27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2-9A06-47C4-8258-A4F779D138F9}"/>
                </c:ext>
              </c:extLst>
            </c:dLbl>
            <c:dLbl>
              <c:idx val="27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3-9A06-47C4-8258-A4F779D138F9}"/>
                </c:ext>
              </c:extLst>
            </c:dLbl>
            <c:dLbl>
              <c:idx val="27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4-9A06-47C4-8258-A4F779D138F9}"/>
                </c:ext>
              </c:extLst>
            </c:dLbl>
            <c:dLbl>
              <c:idx val="27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5-9A06-47C4-8258-A4F779D138F9}"/>
                </c:ext>
              </c:extLst>
            </c:dLbl>
            <c:dLbl>
              <c:idx val="27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6-9A06-47C4-8258-A4F779D138F9}"/>
                </c:ext>
              </c:extLst>
            </c:dLbl>
            <c:dLbl>
              <c:idx val="27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7-9A06-47C4-8258-A4F779D138F9}"/>
                </c:ext>
              </c:extLst>
            </c:dLbl>
            <c:dLbl>
              <c:idx val="27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8-9A06-47C4-8258-A4F779D138F9}"/>
                </c:ext>
              </c:extLst>
            </c:dLbl>
            <c:dLbl>
              <c:idx val="27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9-9A06-47C4-8258-A4F779D138F9}"/>
                </c:ext>
              </c:extLst>
            </c:dLbl>
            <c:dLbl>
              <c:idx val="27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A-9A06-47C4-8258-A4F779D138F9}"/>
                </c:ext>
              </c:extLst>
            </c:dLbl>
            <c:dLbl>
              <c:idx val="27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B-9A06-47C4-8258-A4F779D138F9}"/>
                </c:ext>
              </c:extLst>
            </c:dLbl>
            <c:dLbl>
              <c:idx val="27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C-9A06-47C4-8258-A4F779D138F9}"/>
                </c:ext>
              </c:extLst>
            </c:dLbl>
            <c:dLbl>
              <c:idx val="27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D-9A06-47C4-8258-A4F779D138F9}"/>
                </c:ext>
              </c:extLst>
            </c:dLbl>
            <c:dLbl>
              <c:idx val="27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E-9A06-47C4-8258-A4F779D138F9}"/>
                </c:ext>
              </c:extLst>
            </c:dLbl>
            <c:dLbl>
              <c:idx val="27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EF-9A06-47C4-8258-A4F779D138F9}"/>
                </c:ext>
              </c:extLst>
            </c:dLbl>
            <c:dLbl>
              <c:idx val="27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0-9A06-47C4-8258-A4F779D138F9}"/>
                </c:ext>
              </c:extLst>
            </c:dLbl>
            <c:dLbl>
              <c:idx val="28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1-9A06-47C4-8258-A4F779D138F9}"/>
                </c:ext>
              </c:extLst>
            </c:dLbl>
            <c:dLbl>
              <c:idx val="28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2-9A06-47C4-8258-A4F779D138F9}"/>
                </c:ext>
              </c:extLst>
            </c:dLbl>
            <c:dLbl>
              <c:idx val="28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3-9A06-47C4-8258-A4F779D138F9}"/>
                </c:ext>
              </c:extLst>
            </c:dLbl>
            <c:dLbl>
              <c:idx val="28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4-9A06-47C4-8258-A4F779D138F9}"/>
                </c:ext>
              </c:extLst>
            </c:dLbl>
            <c:dLbl>
              <c:idx val="28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5-9A06-47C4-8258-A4F779D138F9}"/>
                </c:ext>
              </c:extLst>
            </c:dLbl>
            <c:dLbl>
              <c:idx val="28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6-9A06-47C4-8258-A4F779D138F9}"/>
                </c:ext>
              </c:extLst>
            </c:dLbl>
            <c:dLbl>
              <c:idx val="28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7-9A06-47C4-8258-A4F779D138F9}"/>
                </c:ext>
              </c:extLst>
            </c:dLbl>
            <c:dLbl>
              <c:idx val="28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8-9A06-47C4-8258-A4F779D138F9}"/>
                </c:ext>
              </c:extLst>
            </c:dLbl>
            <c:dLbl>
              <c:idx val="28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9-9A06-47C4-8258-A4F779D138F9}"/>
                </c:ext>
              </c:extLst>
            </c:dLbl>
            <c:dLbl>
              <c:idx val="28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A-9A06-47C4-8258-A4F779D138F9}"/>
                </c:ext>
              </c:extLst>
            </c:dLbl>
            <c:dLbl>
              <c:idx val="28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B-9A06-47C4-8258-A4F779D138F9}"/>
                </c:ext>
              </c:extLst>
            </c:dLbl>
            <c:dLbl>
              <c:idx val="28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C-9A06-47C4-8258-A4F779D138F9}"/>
                </c:ext>
              </c:extLst>
            </c:dLbl>
            <c:dLbl>
              <c:idx val="28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D-9A06-47C4-8258-A4F779D138F9}"/>
                </c:ext>
              </c:extLst>
            </c:dLbl>
            <c:dLbl>
              <c:idx val="28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E-9A06-47C4-8258-A4F779D138F9}"/>
                </c:ext>
              </c:extLst>
            </c:dLbl>
            <c:dLbl>
              <c:idx val="28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AFF-9A06-47C4-8258-A4F779D138F9}"/>
                </c:ext>
              </c:extLst>
            </c:dLbl>
            <c:dLbl>
              <c:idx val="28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0-9A06-47C4-8258-A4F779D138F9}"/>
                </c:ext>
              </c:extLst>
            </c:dLbl>
            <c:dLbl>
              <c:idx val="28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1-9A06-47C4-8258-A4F779D138F9}"/>
                </c:ext>
              </c:extLst>
            </c:dLbl>
            <c:dLbl>
              <c:idx val="28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2-9A06-47C4-8258-A4F779D138F9}"/>
                </c:ext>
              </c:extLst>
            </c:dLbl>
            <c:dLbl>
              <c:idx val="28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3-9A06-47C4-8258-A4F779D138F9}"/>
                </c:ext>
              </c:extLst>
            </c:dLbl>
            <c:dLbl>
              <c:idx val="28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4-9A06-47C4-8258-A4F779D138F9}"/>
                </c:ext>
              </c:extLst>
            </c:dLbl>
            <c:dLbl>
              <c:idx val="28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5-9A06-47C4-8258-A4F779D138F9}"/>
                </c:ext>
              </c:extLst>
            </c:dLbl>
            <c:dLbl>
              <c:idx val="28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6-9A06-47C4-8258-A4F779D138F9}"/>
                </c:ext>
              </c:extLst>
            </c:dLbl>
            <c:dLbl>
              <c:idx val="28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7-9A06-47C4-8258-A4F779D138F9}"/>
                </c:ext>
              </c:extLst>
            </c:dLbl>
            <c:dLbl>
              <c:idx val="28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8-9A06-47C4-8258-A4F779D138F9}"/>
                </c:ext>
              </c:extLst>
            </c:dLbl>
            <c:dLbl>
              <c:idx val="28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9-9A06-47C4-8258-A4F779D138F9}"/>
                </c:ext>
              </c:extLst>
            </c:dLbl>
            <c:dLbl>
              <c:idx val="28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A-9A06-47C4-8258-A4F779D138F9}"/>
                </c:ext>
              </c:extLst>
            </c:dLbl>
            <c:dLbl>
              <c:idx val="28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B-9A06-47C4-8258-A4F779D138F9}"/>
                </c:ext>
              </c:extLst>
            </c:dLbl>
            <c:dLbl>
              <c:idx val="28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C-9A06-47C4-8258-A4F779D138F9}"/>
                </c:ext>
              </c:extLst>
            </c:dLbl>
            <c:dLbl>
              <c:idx val="28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D-9A06-47C4-8258-A4F779D138F9}"/>
                </c:ext>
              </c:extLst>
            </c:dLbl>
            <c:dLbl>
              <c:idx val="28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E-9A06-47C4-8258-A4F779D138F9}"/>
                </c:ext>
              </c:extLst>
            </c:dLbl>
            <c:dLbl>
              <c:idx val="28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0F-9A06-47C4-8258-A4F779D138F9}"/>
                </c:ext>
              </c:extLst>
            </c:dLbl>
            <c:dLbl>
              <c:idx val="28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0-9A06-47C4-8258-A4F779D138F9}"/>
                </c:ext>
              </c:extLst>
            </c:dLbl>
            <c:dLbl>
              <c:idx val="28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1-9A06-47C4-8258-A4F779D138F9}"/>
                </c:ext>
              </c:extLst>
            </c:dLbl>
            <c:dLbl>
              <c:idx val="28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2-9A06-47C4-8258-A4F779D138F9}"/>
                </c:ext>
              </c:extLst>
            </c:dLbl>
            <c:dLbl>
              <c:idx val="28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3-9A06-47C4-8258-A4F779D138F9}"/>
                </c:ext>
              </c:extLst>
            </c:dLbl>
            <c:dLbl>
              <c:idx val="28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4-9A06-47C4-8258-A4F779D138F9}"/>
                </c:ext>
              </c:extLst>
            </c:dLbl>
            <c:dLbl>
              <c:idx val="28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5-9A06-47C4-8258-A4F779D138F9}"/>
                </c:ext>
              </c:extLst>
            </c:dLbl>
            <c:dLbl>
              <c:idx val="28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6-9A06-47C4-8258-A4F779D138F9}"/>
                </c:ext>
              </c:extLst>
            </c:dLbl>
            <c:dLbl>
              <c:idx val="28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7-9A06-47C4-8258-A4F779D138F9}"/>
                </c:ext>
              </c:extLst>
            </c:dLbl>
            <c:dLbl>
              <c:idx val="28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8-9A06-47C4-8258-A4F779D138F9}"/>
                </c:ext>
              </c:extLst>
            </c:dLbl>
            <c:dLbl>
              <c:idx val="28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9-9A06-47C4-8258-A4F779D138F9}"/>
                </c:ext>
              </c:extLst>
            </c:dLbl>
            <c:dLbl>
              <c:idx val="28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A-9A06-47C4-8258-A4F779D138F9}"/>
                </c:ext>
              </c:extLst>
            </c:dLbl>
            <c:dLbl>
              <c:idx val="28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B-9A06-47C4-8258-A4F779D138F9}"/>
                </c:ext>
              </c:extLst>
            </c:dLbl>
            <c:dLbl>
              <c:idx val="28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C-9A06-47C4-8258-A4F779D138F9}"/>
                </c:ext>
              </c:extLst>
            </c:dLbl>
            <c:dLbl>
              <c:idx val="28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D-9A06-47C4-8258-A4F779D138F9}"/>
                </c:ext>
              </c:extLst>
            </c:dLbl>
            <c:dLbl>
              <c:idx val="28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E-9A06-47C4-8258-A4F779D138F9}"/>
                </c:ext>
              </c:extLst>
            </c:dLbl>
            <c:dLbl>
              <c:idx val="28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1F-9A06-47C4-8258-A4F779D138F9}"/>
                </c:ext>
              </c:extLst>
            </c:dLbl>
            <c:dLbl>
              <c:idx val="28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0-9A06-47C4-8258-A4F779D138F9}"/>
                </c:ext>
              </c:extLst>
            </c:dLbl>
            <c:dLbl>
              <c:idx val="28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1-9A06-47C4-8258-A4F779D138F9}"/>
                </c:ext>
              </c:extLst>
            </c:dLbl>
            <c:dLbl>
              <c:idx val="28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2-9A06-47C4-8258-A4F779D138F9}"/>
                </c:ext>
              </c:extLst>
            </c:dLbl>
            <c:dLbl>
              <c:idx val="28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3-9A06-47C4-8258-A4F779D138F9}"/>
                </c:ext>
              </c:extLst>
            </c:dLbl>
            <c:dLbl>
              <c:idx val="28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4-9A06-47C4-8258-A4F779D138F9}"/>
                </c:ext>
              </c:extLst>
            </c:dLbl>
            <c:dLbl>
              <c:idx val="28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5-9A06-47C4-8258-A4F779D138F9}"/>
                </c:ext>
              </c:extLst>
            </c:dLbl>
            <c:dLbl>
              <c:idx val="28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6-9A06-47C4-8258-A4F779D138F9}"/>
                </c:ext>
              </c:extLst>
            </c:dLbl>
            <c:dLbl>
              <c:idx val="28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7-9A06-47C4-8258-A4F779D138F9}"/>
                </c:ext>
              </c:extLst>
            </c:dLbl>
            <c:dLbl>
              <c:idx val="28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8-9A06-47C4-8258-A4F779D138F9}"/>
                </c:ext>
              </c:extLst>
            </c:dLbl>
            <c:dLbl>
              <c:idx val="28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9-9A06-47C4-8258-A4F779D138F9}"/>
                </c:ext>
              </c:extLst>
            </c:dLbl>
            <c:dLbl>
              <c:idx val="28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A-9A06-47C4-8258-A4F779D138F9}"/>
                </c:ext>
              </c:extLst>
            </c:dLbl>
            <c:dLbl>
              <c:idx val="28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B-9A06-47C4-8258-A4F779D138F9}"/>
                </c:ext>
              </c:extLst>
            </c:dLbl>
            <c:dLbl>
              <c:idx val="28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C-9A06-47C4-8258-A4F779D138F9}"/>
                </c:ext>
              </c:extLst>
            </c:dLbl>
            <c:dLbl>
              <c:idx val="28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D-9A06-47C4-8258-A4F779D138F9}"/>
                </c:ext>
              </c:extLst>
            </c:dLbl>
            <c:dLbl>
              <c:idx val="28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E-9A06-47C4-8258-A4F779D138F9}"/>
                </c:ext>
              </c:extLst>
            </c:dLbl>
            <c:dLbl>
              <c:idx val="28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2F-9A06-47C4-8258-A4F779D138F9}"/>
                </c:ext>
              </c:extLst>
            </c:dLbl>
            <c:dLbl>
              <c:idx val="28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0-9A06-47C4-8258-A4F779D138F9}"/>
                </c:ext>
              </c:extLst>
            </c:dLbl>
            <c:dLbl>
              <c:idx val="28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1-9A06-47C4-8258-A4F779D138F9}"/>
                </c:ext>
              </c:extLst>
            </c:dLbl>
            <c:dLbl>
              <c:idx val="28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2-9A06-47C4-8258-A4F779D138F9}"/>
                </c:ext>
              </c:extLst>
            </c:dLbl>
            <c:dLbl>
              <c:idx val="28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3-9A06-47C4-8258-A4F779D138F9}"/>
                </c:ext>
              </c:extLst>
            </c:dLbl>
            <c:dLbl>
              <c:idx val="28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4-9A06-47C4-8258-A4F779D138F9}"/>
                </c:ext>
              </c:extLst>
            </c:dLbl>
            <c:dLbl>
              <c:idx val="28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5-9A06-47C4-8258-A4F779D138F9}"/>
                </c:ext>
              </c:extLst>
            </c:dLbl>
            <c:dLbl>
              <c:idx val="28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6-9A06-47C4-8258-A4F779D138F9}"/>
                </c:ext>
              </c:extLst>
            </c:dLbl>
            <c:dLbl>
              <c:idx val="28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7-9A06-47C4-8258-A4F779D138F9}"/>
                </c:ext>
              </c:extLst>
            </c:dLbl>
            <c:dLbl>
              <c:idx val="28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8-9A06-47C4-8258-A4F779D138F9}"/>
                </c:ext>
              </c:extLst>
            </c:dLbl>
            <c:dLbl>
              <c:idx val="28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9-9A06-47C4-8258-A4F779D138F9}"/>
                </c:ext>
              </c:extLst>
            </c:dLbl>
            <c:dLbl>
              <c:idx val="28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A-9A06-47C4-8258-A4F779D138F9}"/>
                </c:ext>
              </c:extLst>
            </c:dLbl>
            <c:dLbl>
              <c:idx val="28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B-9A06-47C4-8258-A4F779D138F9}"/>
                </c:ext>
              </c:extLst>
            </c:dLbl>
            <c:dLbl>
              <c:idx val="28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C-9A06-47C4-8258-A4F779D138F9}"/>
                </c:ext>
              </c:extLst>
            </c:dLbl>
            <c:dLbl>
              <c:idx val="28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D-9A06-47C4-8258-A4F779D138F9}"/>
                </c:ext>
              </c:extLst>
            </c:dLbl>
            <c:dLbl>
              <c:idx val="28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E-9A06-47C4-8258-A4F779D138F9}"/>
                </c:ext>
              </c:extLst>
            </c:dLbl>
            <c:dLbl>
              <c:idx val="28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3F-9A06-47C4-8258-A4F779D138F9}"/>
                </c:ext>
              </c:extLst>
            </c:dLbl>
            <c:dLbl>
              <c:idx val="28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0-9A06-47C4-8258-A4F779D138F9}"/>
                </c:ext>
              </c:extLst>
            </c:dLbl>
            <c:dLbl>
              <c:idx val="28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1-9A06-47C4-8258-A4F779D138F9}"/>
                </c:ext>
              </c:extLst>
            </c:dLbl>
            <c:dLbl>
              <c:idx val="28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2-9A06-47C4-8258-A4F779D138F9}"/>
                </c:ext>
              </c:extLst>
            </c:dLbl>
            <c:dLbl>
              <c:idx val="28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3-9A06-47C4-8258-A4F779D138F9}"/>
                </c:ext>
              </c:extLst>
            </c:dLbl>
            <c:dLbl>
              <c:idx val="28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4-9A06-47C4-8258-A4F779D138F9}"/>
                </c:ext>
              </c:extLst>
            </c:dLbl>
            <c:dLbl>
              <c:idx val="28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5-9A06-47C4-8258-A4F779D138F9}"/>
                </c:ext>
              </c:extLst>
            </c:dLbl>
            <c:dLbl>
              <c:idx val="28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6-9A06-47C4-8258-A4F779D138F9}"/>
                </c:ext>
              </c:extLst>
            </c:dLbl>
            <c:dLbl>
              <c:idx val="28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7-9A06-47C4-8258-A4F779D138F9}"/>
                </c:ext>
              </c:extLst>
            </c:dLbl>
            <c:dLbl>
              <c:idx val="28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8-9A06-47C4-8258-A4F779D138F9}"/>
                </c:ext>
              </c:extLst>
            </c:dLbl>
            <c:dLbl>
              <c:idx val="28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9-9A06-47C4-8258-A4F779D138F9}"/>
                </c:ext>
              </c:extLst>
            </c:dLbl>
            <c:dLbl>
              <c:idx val="28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A-9A06-47C4-8258-A4F779D138F9}"/>
                </c:ext>
              </c:extLst>
            </c:dLbl>
            <c:dLbl>
              <c:idx val="28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B-9A06-47C4-8258-A4F779D138F9}"/>
                </c:ext>
              </c:extLst>
            </c:dLbl>
            <c:dLbl>
              <c:idx val="28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C-9A06-47C4-8258-A4F779D138F9}"/>
                </c:ext>
              </c:extLst>
            </c:dLbl>
            <c:dLbl>
              <c:idx val="28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D-9A06-47C4-8258-A4F779D138F9}"/>
                </c:ext>
              </c:extLst>
            </c:dLbl>
            <c:dLbl>
              <c:idx val="28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E-9A06-47C4-8258-A4F779D138F9}"/>
                </c:ext>
              </c:extLst>
            </c:dLbl>
            <c:dLbl>
              <c:idx val="28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4F-9A06-47C4-8258-A4F779D138F9}"/>
                </c:ext>
              </c:extLst>
            </c:dLbl>
            <c:dLbl>
              <c:idx val="28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0-9A06-47C4-8258-A4F779D138F9}"/>
                </c:ext>
              </c:extLst>
            </c:dLbl>
            <c:dLbl>
              <c:idx val="28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1-9A06-47C4-8258-A4F779D138F9}"/>
                </c:ext>
              </c:extLst>
            </c:dLbl>
            <c:dLbl>
              <c:idx val="28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2-9A06-47C4-8258-A4F779D138F9}"/>
                </c:ext>
              </c:extLst>
            </c:dLbl>
            <c:dLbl>
              <c:idx val="28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3-9A06-47C4-8258-A4F779D138F9}"/>
                </c:ext>
              </c:extLst>
            </c:dLbl>
            <c:dLbl>
              <c:idx val="28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4-9A06-47C4-8258-A4F779D138F9}"/>
                </c:ext>
              </c:extLst>
            </c:dLbl>
            <c:dLbl>
              <c:idx val="29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5-9A06-47C4-8258-A4F779D138F9}"/>
                </c:ext>
              </c:extLst>
            </c:dLbl>
            <c:dLbl>
              <c:idx val="29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6-9A06-47C4-8258-A4F779D138F9}"/>
                </c:ext>
              </c:extLst>
            </c:dLbl>
            <c:dLbl>
              <c:idx val="29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7-9A06-47C4-8258-A4F779D138F9}"/>
                </c:ext>
              </c:extLst>
            </c:dLbl>
            <c:dLbl>
              <c:idx val="29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8-9A06-47C4-8258-A4F779D138F9}"/>
                </c:ext>
              </c:extLst>
            </c:dLbl>
            <c:dLbl>
              <c:idx val="29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9-9A06-47C4-8258-A4F779D138F9}"/>
                </c:ext>
              </c:extLst>
            </c:dLbl>
            <c:dLbl>
              <c:idx val="29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A-9A06-47C4-8258-A4F779D138F9}"/>
                </c:ext>
              </c:extLst>
            </c:dLbl>
            <c:dLbl>
              <c:idx val="29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B-9A06-47C4-8258-A4F779D138F9}"/>
                </c:ext>
              </c:extLst>
            </c:dLbl>
            <c:dLbl>
              <c:idx val="29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C-9A06-47C4-8258-A4F779D138F9}"/>
                </c:ext>
              </c:extLst>
            </c:dLbl>
            <c:dLbl>
              <c:idx val="29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D-9A06-47C4-8258-A4F779D138F9}"/>
                </c:ext>
              </c:extLst>
            </c:dLbl>
            <c:dLbl>
              <c:idx val="29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E-9A06-47C4-8258-A4F779D138F9}"/>
                </c:ext>
              </c:extLst>
            </c:dLbl>
            <c:dLbl>
              <c:idx val="29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5F-9A06-47C4-8258-A4F779D138F9}"/>
                </c:ext>
              </c:extLst>
            </c:dLbl>
            <c:dLbl>
              <c:idx val="29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0-9A06-47C4-8258-A4F779D138F9}"/>
                </c:ext>
              </c:extLst>
            </c:dLbl>
            <c:dLbl>
              <c:idx val="29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1-9A06-47C4-8258-A4F779D138F9}"/>
                </c:ext>
              </c:extLst>
            </c:dLbl>
            <c:dLbl>
              <c:idx val="29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2-9A06-47C4-8258-A4F779D138F9}"/>
                </c:ext>
              </c:extLst>
            </c:dLbl>
            <c:dLbl>
              <c:idx val="29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3-9A06-47C4-8258-A4F779D138F9}"/>
                </c:ext>
              </c:extLst>
            </c:dLbl>
            <c:dLbl>
              <c:idx val="29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4-9A06-47C4-8258-A4F779D138F9}"/>
                </c:ext>
              </c:extLst>
            </c:dLbl>
            <c:dLbl>
              <c:idx val="29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5-9A06-47C4-8258-A4F779D138F9}"/>
                </c:ext>
              </c:extLst>
            </c:dLbl>
            <c:dLbl>
              <c:idx val="29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6-9A06-47C4-8258-A4F779D138F9}"/>
                </c:ext>
              </c:extLst>
            </c:dLbl>
            <c:dLbl>
              <c:idx val="29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7-9A06-47C4-8258-A4F779D138F9}"/>
                </c:ext>
              </c:extLst>
            </c:dLbl>
            <c:dLbl>
              <c:idx val="29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8-9A06-47C4-8258-A4F779D138F9}"/>
                </c:ext>
              </c:extLst>
            </c:dLbl>
            <c:dLbl>
              <c:idx val="29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9-9A06-47C4-8258-A4F779D138F9}"/>
                </c:ext>
              </c:extLst>
            </c:dLbl>
            <c:dLbl>
              <c:idx val="29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A-9A06-47C4-8258-A4F779D138F9}"/>
                </c:ext>
              </c:extLst>
            </c:dLbl>
            <c:dLbl>
              <c:idx val="29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B-9A06-47C4-8258-A4F779D138F9}"/>
                </c:ext>
              </c:extLst>
            </c:dLbl>
            <c:dLbl>
              <c:idx val="29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C-9A06-47C4-8258-A4F779D138F9}"/>
                </c:ext>
              </c:extLst>
            </c:dLbl>
            <c:dLbl>
              <c:idx val="29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D-9A06-47C4-8258-A4F779D138F9}"/>
                </c:ext>
              </c:extLst>
            </c:dLbl>
            <c:dLbl>
              <c:idx val="29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E-9A06-47C4-8258-A4F779D138F9}"/>
                </c:ext>
              </c:extLst>
            </c:dLbl>
            <c:dLbl>
              <c:idx val="29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6F-9A06-47C4-8258-A4F779D138F9}"/>
                </c:ext>
              </c:extLst>
            </c:dLbl>
            <c:dLbl>
              <c:idx val="29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0-9A06-47C4-8258-A4F779D138F9}"/>
                </c:ext>
              </c:extLst>
            </c:dLbl>
            <c:dLbl>
              <c:idx val="29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1-9A06-47C4-8258-A4F779D138F9}"/>
                </c:ext>
              </c:extLst>
            </c:dLbl>
            <c:dLbl>
              <c:idx val="29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2-9A06-47C4-8258-A4F779D138F9}"/>
                </c:ext>
              </c:extLst>
            </c:dLbl>
            <c:dLbl>
              <c:idx val="29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3-9A06-47C4-8258-A4F779D138F9}"/>
                </c:ext>
              </c:extLst>
            </c:dLbl>
            <c:dLbl>
              <c:idx val="29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4-9A06-47C4-8258-A4F779D138F9}"/>
                </c:ext>
              </c:extLst>
            </c:dLbl>
            <c:dLbl>
              <c:idx val="29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5-9A06-47C4-8258-A4F779D138F9}"/>
                </c:ext>
              </c:extLst>
            </c:dLbl>
            <c:dLbl>
              <c:idx val="29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6-9A06-47C4-8258-A4F779D138F9}"/>
                </c:ext>
              </c:extLst>
            </c:dLbl>
            <c:dLbl>
              <c:idx val="29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7-9A06-47C4-8258-A4F779D138F9}"/>
                </c:ext>
              </c:extLst>
            </c:dLbl>
            <c:dLbl>
              <c:idx val="29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8-9A06-47C4-8258-A4F779D138F9}"/>
                </c:ext>
              </c:extLst>
            </c:dLbl>
            <c:dLbl>
              <c:idx val="29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9-9A06-47C4-8258-A4F779D138F9}"/>
                </c:ext>
              </c:extLst>
            </c:dLbl>
            <c:dLbl>
              <c:idx val="29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A-9A06-47C4-8258-A4F779D138F9}"/>
                </c:ext>
              </c:extLst>
            </c:dLbl>
            <c:dLbl>
              <c:idx val="29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B-9A06-47C4-8258-A4F779D138F9}"/>
                </c:ext>
              </c:extLst>
            </c:dLbl>
            <c:dLbl>
              <c:idx val="29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C-9A06-47C4-8258-A4F779D138F9}"/>
                </c:ext>
              </c:extLst>
            </c:dLbl>
            <c:dLbl>
              <c:idx val="29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D-9A06-47C4-8258-A4F779D138F9}"/>
                </c:ext>
              </c:extLst>
            </c:dLbl>
            <c:dLbl>
              <c:idx val="29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E-9A06-47C4-8258-A4F779D138F9}"/>
                </c:ext>
              </c:extLst>
            </c:dLbl>
            <c:dLbl>
              <c:idx val="29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7F-9A06-47C4-8258-A4F779D138F9}"/>
                </c:ext>
              </c:extLst>
            </c:dLbl>
            <c:dLbl>
              <c:idx val="29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0-9A06-47C4-8258-A4F779D138F9}"/>
                </c:ext>
              </c:extLst>
            </c:dLbl>
            <c:dLbl>
              <c:idx val="29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1-9A06-47C4-8258-A4F779D138F9}"/>
                </c:ext>
              </c:extLst>
            </c:dLbl>
            <c:dLbl>
              <c:idx val="29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2-9A06-47C4-8258-A4F779D138F9}"/>
                </c:ext>
              </c:extLst>
            </c:dLbl>
            <c:dLbl>
              <c:idx val="29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3-9A06-47C4-8258-A4F779D138F9}"/>
                </c:ext>
              </c:extLst>
            </c:dLbl>
            <c:dLbl>
              <c:idx val="29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4-9A06-47C4-8258-A4F779D138F9}"/>
                </c:ext>
              </c:extLst>
            </c:dLbl>
            <c:dLbl>
              <c:idx val="29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5-9A06-47C4-8258-A4F779D138F9}"/>
                </c:ext>
              </c:extLst>
            </c:dLbl>
            <c:dLbl>
              <c:idx val="29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6-9A06-47C4-8258-A4F779D138F9}"/>
                </c:ext>
              </c:extLst>
            </c:dLbl>
            <c:dLbl>
              <c:idx val="29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7-9A06-47C4-8258-A4F779D138F9}"/>
                </c:ext>
              </c:extLst>
            </c:dLbl>
            <c:dLbl>
              <c:idx val="29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8-9A06-47C4-8258-A4F779D138F9}"/>
                </c:ext>
              </c:extLst>
            </c:dLbl>
            <c:dLbl>
              <c:idx val="29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9-9A06-47C4-8258-A4F779D138F9}"/>
                </c:ext>
              </c:extLst>
            </c:dLbl>
            <c:dLbl>
              <c:idx val="29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A-9A06-47C4-8258-A4F779D138F9}"/>
                </c:ext>
              </c:extLst>
            </c:dLbl>
            <c:dLbl>
              <c:idx val="29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B-9A06-47C4-8258-A4F779D138F9}"/>
                </c:ext>
              </c:extLst>
            </c:dLbl>
            <c:dLbl>
              <c:idx val="29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C-9A06-47C4-8258-A4F779D138F9}"/>
                </c:ext>
              </c:extLst>
            </c:dLbl>
            <c:dLbl>
              <c:idx val="29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D-9A06-47C4-8258-A4F779D138F9}"/>
                </c:ext>
              </c:extLst>
            </c:dLbl>
            <c:dLbl>
              <c:idx val="29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E-9A06-47C4-8258-A4F779D138F9}"/>
                </c:ext>
              </c:extLst>
            </c:dLbl>
            <c:dLbl>
              <c:idx val="29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8F-9A06-47C4-8258-A4F779D138F9}"/>
                </c:ext>
              </c:extLst>
            </c:dLbl>
            <c:dLbl>
              <c:idx val="29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0-9A06-47C4-8258-A4F779D138F9}"/>
                </c:ext>
              </c:extLst>
            </c:dLbl>
            <c:dLbl>
              <c:idx val="29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1-9A06-47C4-8258-A4F779D138F9}"/>
                </c:ext>
              </c:extLst>
            </c:dLbl>
            <c:dLbl>
              <c:idx val="29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2-9A06-47C4-8258-A4F779D138F9}"/>
                </c:ext>
              </c:extLst>
            </c:dLbl>
            <c:dLbl>
              <c:idx val="29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3-9A06-47C4-8258-A4F779D138F9}"/>
                </c:ext>
              </c:extLst>
            </c:dLbl>
            <c:dLbl>
              <c:idx val="29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4-9A06-47C4-8258-A4F779D138F9}"/>
                </c:ext>
              </c:extLst>
            </c:dLbl>
            <c:dLbl>
              <c:idx val="29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5-9A06-47C4-8258-A4F779D138F9}"/>
                </c:ext>
              </c:extLst>
            </c:dLbl>
            <c:dLbl>
              <c:idx val="29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6-9A06-47C4-8258-A4F779D138F9}"/>
                </c:ext>
              </c:extLst>
            </c:dLbl>
            <c:dLbl>
              <c:idx val="29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7-9A06-47C4-8258-A4F779D138F9}"/>
                </c:ext>
              </c:extLst>
            </c:dLbl>
            <c:dLbl>
              <c:idx val="29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8-9A06-47C4-8258-A4F779D138F9}"/>
                </c:ext>
              </c:extLst>
            </c:dLbl>
            <c:dLbl>
              <c:idx val="29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9-9A06-47C4-8258-A4F779D138F9}"/>
                </c:ext>
              </c:extLst>
            </c:dLbl>
            <c:dLbl>
              <c:idx val="29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A-9A06-47C4-8258-A4F779D138F9}"/>
                </c:ext>
              </c:extLst>
            </c:dLbl>
            <c:dLbl>
              <c:idx val="29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B-9A06-47C4-8258-A4F779D138F9}"/>
                </c:ext>
              </c:extLst>
            </c:dLbl>
            <c:dLbl>
              <c:idx val="29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C-9A06-47C4-8258-A4F779D138F9}"/>
                </c:ext>
              </c:extLst>
            </c:dLbl>
            <c:dLbl>
              <c:idx val="29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D-9A06-47C4-8258-A4F779D138F9}"/>
                </c:ext>
              </c:extLst>
            </c:dLbl>
            <c:dLbl>
              <c:idx val="29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E-9A06-47C4-8258-A4F779D138F9}"/>
                </c:ext>
              </c:extLst>
            </c:dLbl>
            <c:dLbl>
              <c:idx val="29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9F-9A06-47C4-8258-A4F779D138F9}"/>
                </c:ext>
              </c:extLst>
            </c:dLbl>
            <c:dLbl>
              <c:idx val="29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0-9A06-47C4-8258-A4F779D138F9}"/>
                </c:ext>
              </c:extLst>
            </c:dLbl>
            <c:dLbl>
              <c:idx val="29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1-9A06-47C4-8258-A4F779D138F9}"/>
                </c:ext>
              </c:extLst>
            </c:dLbl>
            <c:dLbl>
              <c:idx val="29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2-9A06-47C4-8258-A4F779D138F9}"/>
                </c:ext>
              </c:extLst>
            </c:dLbl>
            <c:dLbl>
              <c:idx val="29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3-9A06-47C4-8258-A4F779D138F9}"/>
                </c:ext>
              </c:extLst>
            </c:dLbl>
            <c:dLbl>
              <c:idx val="29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4-9A06-47C4-8258-A4F779D138F9}"/>
                </c:ext>
              </c:extLst>
            </c:dLbl>
            <c:dLbl>
              <c:idx val="29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5-9A06-47C4-8258-A4F779D138F9}"/>
                </c:ext>
              </c:extLst>
            </c:dLbl>
            <c:dLbl>
              <c:idx val="29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6-9A06-47C4-8258-A4F779D138F9}"/>
                </c:ext>
              </c:extLst>
            </c:dLbl>
            <c:dLbl>
              <c:idx val="29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7-9A06-47C4-8258-A4F779D138F9}"/>
                </c:ext>
              </c:extLst>
            </c:dLbl>
            <c:dLbl>
              <c:idx val="29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8-9A06-47C4-8258-A4F779D138F9}"/>
                </c:ext>
              </c:extLst>
            </c:dLbl>
            <c:dLbl>
              <c:idx val="29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9-9A06-47C4-8258-A4F779D138F9}"/>
                </c:ext>
              </c:extLst>
            </c:dLbl>
            <c:dLbl>
              <c:idx val="29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A-9A06-47C4-8258-A4F779D138F9}"/>
                </c:ext>
              </c:extLst>
            </c:dLbl>
            <c:dLbl>
              <c:idx val="29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B-9A06-47C4-8258-A4F779D138F9}"/>
                </c:ext>
              </c:extLst>
            </c:dLbl>
            <c:dLbl>
              <c:idx val="29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C-9A06-47C4-8258-A4F779D138F9}"/>
                </c:ext>
              </c:extLst>
            </c:dLbl>
            <c:dLbl>
              <c:idx val="29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D-9A06-47C4-8258-A4F779D138F9}"/>
                </c:ext>
              </c:extLst>
            </c:dLbl>
            <c:dLbl>
              <c:idx val="29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E-9A06-47C4-8258-A4F779D138F9}"/>
                </c:ext>
              </c:extLst>
            </c:dLbl>
            <c:dLbl>
              <c:idx val="29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AF-9A06-47C4-8258-A4F779D138F9}"/>
                </c:ext>
              </c:extLst>
            </c:dLbl>
            <c:dLbl>
              <c:idx val="29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0-9A06-47C4-8258-A4F779D138F9}"/>
                </c:ext>
              </c:extLst>
            </c:dLbl>
            <c:dLbl>
              <c:idx val="29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1-9A06-47C4-8258-A4F779D138F9}"/>
                </c:ext>
              </c:extLst>
            </c:dLbl>
            <c:dLbl>
              <c:idx val="29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2-9A06-47C4-8258-A4F779D138F9}"/>
                </c:ext>
              </c:extLst>
            </c:dLbl>
            <c:dLbl>
              <c:idx val="29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3-9A06-47C4-8258-A4F779D138F9}"/>
                </c:ext>
              </c:extLst>
            </c:dLbl>
            <c:dLbl>
              <c:idx val="29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4-9A06-47C4-8258-A4F779D138F9}"/>
                </c:ext>
              </c:extLst>
            </c:dLbl>
            <c:dLbl>
              <c:idx val="29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5-9A06-47C4-8258-A4F779D138F9}"/>
                </c:ext>
              </c:extLst>
            </c:dLbl>
            <c:dLbl>
              <c:idx val="29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6-9A06-47C4-8258-A4F779D138F9}"/>
                </c:ext>
              </c:extLst>
            </c:dLbl>
            <c:dLbl>
              <c:idx val="29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7-9A06-47C4-8258-A4F779D138F9}"/>
                </c:ext>
              </c:extLst>
            </c:dLbl>
            <c:dLbl>
              <c:idx val="29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8-9A06-47C4-8258-A4F779D138F9}"/>
                </c:ext>
              </c:extLst>
            </c:dLbl>
            <c:dLbl>
              <c:idx val="30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9-9A06-47C4-8258-A4F779D138F9}"/>
                </c:ext>
              </c:extLst>
            </c:dLbl>
            <c:dLbl>
              <c:idx val="30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A-9A06-47C4-8258-A4F779D138F9}"/>
                </c:ext>
              </c:extLst>
            </c:dLbl>
            <c:dLbl>
              <c:idx val="30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B-9A06-47C4-8258-A4F779D138F9}"/>
                </c:ext>
              </c:extLst>
            </c:dLbl>
            <c:dLbl>
              <c:idx val="30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C-9A06-47C4-8258-A4F779D138F9}"/>
                </c:ext>
              </c:extLst>
            </c:dLbl>
            <c:dLbl>
              <c:idx val="30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D-9A06-47C4-8258-A4F779D138F9}"/>
                </c:ext>
              </c:extLst>
            </c:dLbl>
            <c:dLbl>
              <c:idx val="30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E-9A06-47C4-8258-A4F779D138F9}"/>
                </c:ext>
              </c:extLst>
            </c:dLbl>
            <c:dLbl>
              <c:idx val="30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BF-9A06-47C4-8258-A4F779D138F9}"/>
                </c:ext>
              </c:extLst>
            </c:dLbl>
            <c:dLbl>
              <c:idx val="30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0-9A06-47C4-8258-A4F779D138F9}"/>
                </c:ext>
              </c:extLst>
            </c:dLbl>
            <c:dLbl>
              <c:idx val="30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1-9A06-47C4-8258-A4F779D138F9}"/>
                </c:ext>
              </c:extLst>
            </c:dLbl>
            <c:dLbl>
              <c:idx val="30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2-9A06-47C4-8258-A4F779D138F9}"/>
                </c:ext>
              </c:extLst>
            </c:dLbl>
            <c:dLbl>
              <c:idx val="30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3-9A06-47C4-8258-A4F779D138F9}"/>
                </c:ext>
              </c:extLst>
            </c:dLbl>
            <c:dLbl>
              <c:idx val="30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4-9A06-47C4-8258-A4F779D138F9}"/>
                </c:ext>
              </c:extLst>
            </c:dLbl>
            <c:dLbl>
              <c:idx val="30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5-9A06-47C4-8258-A4F779D138F9}"/>
                </c:ext>
              </c:extLst>
            </c:dLbl>
            <c:dLbl>
              <c:idx val="30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6-9A06-47C4-8258-A4F779D138F9}"/>
                </c:ext>
              </c:extLst>
            </c:dLbl>
            <c:dLbl>
              <c:idx val="30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7-9A06-47C4-8258-A4F779D138F9}"/>
                </c:ext>
              </c:extLst>
            </c:dLbl>
            <c:dLbl>
              <c:idx val="30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8-9A06-47C4-8258-A4F779D138F9}"/>
                </c:ext>
              </c:extLst>
            </c:dLbl>
            <c:dLbl>
              <c:idx val="30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9-9A06-47C4-8258-A4F779D138F9}"/>
                </c:ext>
              </c:extLst>
            </c:dLbl>
            <c:dLbl>
              <c:idx val="30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A-9A06-47C4-8258-A4F779D138F9}"/>
                </c:ext>
              </c:extLst>
            </c:dLbl>
            <c:dLbl>
              <c:idx val="30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B-9A06-47C4-8258-A4F779D138F9}"/>
                </c:ext>
              </c:extLst>
            </c:dLbl>
            <c:dLbl>
              <c:idx val="30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C-9A06-47C4-8258-A4F779D138F9}"/>
                </c:ext>
              </c:extLst>
            </c:dLbl>
            <c:dLbl>
              <c:idx val="30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D-9A06-47C4-8258-A4F779D138F9}"/>
                </c:ext>
              </c:extLst>
            </c:dLbl>
            <c:dLbl>
              <c:idx val="30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E-9A06-47C4-8258-A4F779D138F9}"/>
                </c:ext>
              </c:extLst>
            </c:dLbl>
            <c:dLbl>
              <c:idx val="30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CF-9A06-47C4-8258-A4F779D138F9}"/>
                </c:ext>
              </c:extLst>
            </c:dLbl>
            <c:dLbl>
              <c:idx val="30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0-9A06-47C4-8258-A4F779D138F9}"/>
                </c:ext>
              </c:extLst>
            </c:dLbl>
            <c:dLbl>
              <c:idx val="30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1-9A06-47C4-8258-A4F779D138F9}"/>
                </c:ext>
              </c:extLst>
            </c:dLbl>
            <c:dLbl>
              <c:idx val="30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2-9A06-47C4-8258-A4F779D138F9}"/>
                </c:ext>
              </c:extLst>
            </c:dLbl>
            <c:dLbl>
              <c:idx val="30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3-9A06-47C4-8258-A4F779D138F9}"/>
                </c:ext>
              </c:extLst>
            </c:dLbl>
            <c:dLbl>
              <c:idx val="30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4-9A06-47C4-8258-A4F779D138F9}"/>
                </c:ext>
              </c:extLst>
            </c:dLbl>
            <c:dLbl>
              <c:idx val="30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5-9A06-47C4-8258-A4F779D138F9}"/>
                </c:ext>
              </c:extLst>
            </c:dLbl>
            <c:dLbl>
              <c:idx val="30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6-9A06-47C4-8258-A4F779D138F9}"/>
                </c:ext>
              </c:extLst>
            </c:dLbl>
            <c:dLbl>
              <c:idx val="30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7-9A06-47C4-8258-A4F779D138F9}"/>
                </c:ext>
              </c:extLst>
            </c:dLbl>
            <c:dLbl>
              <c:idx val="30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8-9A06-47C4-8258-A4F779D138F9}"/>
                </c:ext>
              </c:extLst>
            </c:dLbl>
            <c:dLbl>
              <c:idx val="30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9-9A06-47C4-8258-A4F779D138F9}"/>
                </c:ext>
              </c:extLst>
            </c:dLbl>
            <c:dLbl>
              <c:idx val="30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A-9A06-47C4-8258-A4F779D138F9}"/>
                </c:ext>
              </c:extLst>
            </c:dLbl>
            <c:dLbl>
              <c:idx val="30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B-9A06-47C4-8258-A4F779D138F9}"/>
                </c:ext>
              </c:extLst>
            </c:dLbl>
            <c:dLbl>
              <c:idx val="30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C-9A06-47C4-8258-A4F779D138F9}"/>
                </c:ext>
              </c:extLst>
            </c:dLbl>
            <c:dLbl>
              <c:idx val="30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D-9A06-47C4-8258-A4F779D138F9}"/>
                </c:ext>
              </c:extLst>
            </c:dLbl>
            <c:dLbl>
              <c:idx val="30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E-9A06-47C4-8258-A4F779D138F9}"/>
                </c:ext>
              </c:extLst>
            </c:dLbl>
            <c:dLbl>
              <c:idx val="30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DF-9A06-47C4-8258-A4F779D138F9}"/>
                </c:ext>
              </c:extLst>
            </c:dLbl>
            <c:dLbl>
              <c:idx val="30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0-9A06-47C4-8258-A4F779D138F9}"/>
                </c:ext>
              </c:extLst>
            </c:dLbl>
            <c:dLbl>
              <c:idx val="30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1-9A06-47C4-8258-A4F779D138F9}"/>
                </c:ext>
              </c:extLst>
            </c:dLbl>
            <c:dLbl>
              <c:idx val="30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2-9A06-47C4-8258-A4F779D138F9}"/>
                </c:ext>
              </c:extLst>
            </c:dLbl>
            <c:dLbl>
              <c:idx val="30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3-9A06-47C4-8258-A4F779D138F9}"/>
                </c:ext>
              </c:extLst>
            </c:dLbl>
            <c:dLbl>
              <c:idx val="30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4-9A06-47C4-8258-A4F779D138F9}"/>
                </c:ext>
              </c:extLst>
            </c:dLbl>
            <c:dLbl>
              <c:idx val="30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5-9A06-47C4-8258-A4F779D138F9}"/>
                </c:ext>
              </c:extLst>
            </c:dLbl>
            <c:dLbl>
              <c:idx val="30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6-9A06-47C4-8258-A4F779D138F9}"/>
                </c:ext>
              </c:extLst>
            </c:dLbl>
            <c:dLbl>
              <c:idx val="30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7-9A06-47C4-8258-A4F779D138F9}"/>
                </c:ext>
              </c:extLst>
            </c:dLbl>
            <c:dLbl>
              <c:idx val="30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8-9A06-47C4-8258-A4F779D138F9}"/>
                </c:ext>
              </c:extLst>
            </c:dLbl>
            <c:dLbl>
              <c:idx val="30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9-9A06-47C4-8258-A4F779D138F9}"/>
                </c:ext>
              </c:extLst>
            </c:dLbl>
            <c:dLbl>
              <c:idx val="30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A-9A06-47C4-8258-A4F779D138F9}"/>
                </c:ext>
              </c:extLst>
            </c:dLbl>
            <c:dLbl>
              <c:idx val="30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B-9A06-47C4-8258-A4F779D138F9}"/>
                </c:ext>
              </c:extLst>
            </c:dLbl>
            <c:dLbl>
              <c:idx val="30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C-9A06-47C4-8258-A4F779D138F9}"/>
                </c:ext>
              </c:extLst>
            </c:dLbl>
            <c:dLbl>
              <c:idx val="30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D-9A06-47C4-8258-A4F779D138F9}"/>
                </c:ext>
              </c:extLst>
            </c:dLbl>
            <c:dLbl>
              <c:idx val="30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E-9A06-47C4-8258-A4F779D138F9}"/>
                </c:ext>
              </c:extLst>
            </c:dLbl>
            <c:dLbl>
              <c:idx val="30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EF-9A06-47C4-8258-A4F779D138F9}"/>
                </c:ext>
              </c:extLst>
            </c:dLbl>
            <c:dLbl>
              <c:idx val="30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0-9A06-47C4-8258-A4F779D138F9}"/>
                </c:ext>
              </c:extLst>
            </c:dLbl>
            <c:dLbl>
              <c:idx val="30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1-9A06-47C4-8258-A4F779D138F9}"/>
                </c:ext>
              </c:extLst>
            </c:dLbl>
            <c:dLbl>
              <c:idx val="30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2-9A06-47C4-8258-A4F779D138F9}"/>
                </c:ext>
              </c:extLst>
            </c:dLbl>
            <c:dLbl>
              <c:idx val="30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3-9A06-47C4-8258-A4F779D138F9}"/>
                </c:ext>
              </c:extLst>
            </c:dLbl>
            <c:dLbl>
              <c:idx val="30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4-9A06-47C4-8258-A4F779D138F9}"/>
                </c:ext>
              </c:extLst>
            </c:dLbl>
            <c:dLbl>
              <c:idx val="30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5-9A06-47C4-8258-A4F779D138F9}"/>
                </c:ext>
              </c:extLst>
            </c:dLbl>
            <c:dLbl>
              <c:idx val="30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6-9A06-47C4-8258-A4F779D138F9}"/>
                </c:ext>
              </c:extLst>
            </c:dLbl>
            <c:dLbl>
              <c:idx val="30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7-9A06-47C4-8258-A4F779D138F9}"/>
                </c:ext>
              </c:extLst>
            </c:dLbl>
            <c:dLbl>
              <c:idx val="30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8-9A06-47C4-8258-A4F779D138F9}"/>
                </c:ext>
              </c:extLst>
            </c:dLbl>
            <c:dLbl>
              <c:idx val="30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9-9A06-47C4-8258-A4F779D138F9}"/>
                </c:ext>
              </c:extLst>
            </c:dLbl>
            <c:dLbl>
              <c:idx val="30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A-9A06-47C4-8258-A4F779D138F9}"/>
                </c:ext>
              </c:extLst>
            </c:dLbl>
            <c:dLbl>
              <c:idx val="30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B-9A06-47C4-8258-A4F779D138F9}"/>
                </c:ext>
              </c:extLst>
            </c:dLbl>
            <c:dLbl>
              <c:idx val="30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C-9A06-47C4-8258-A4F779D138F9}"/>
                </c:ext>
              </c:extLst>
            </c:dLbl>
            <c:dLbl>
              <c:idx val="30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D-9A06-47C4-8258-A4F779D138F9}"/>
                </c:ext>
              </c:extLst>
            </c:dLbl>
            <c:dLbl>
              <c:idx val="30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E-9A06-47C4-8258-A4F779D138F9}"/>
                </c:ext>
              </c:extLst>
            </c:dLbl>
            <c:dLbl>
              <c:idx val="30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BFF-9A06-47C4-8258-A4F779D138F9}"/>
                </c:ext>
              </c:extLst>
            </c:dLbl>
            <c:dLbl>
              <c:idx val="30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0-9A06-47C4-8258-A4F779D138F9}"/>
                </c:ext>
              </c:extLst>
            </c:dLbl>
            <c:dLbl>
              <c:idx val="30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1-9A06-47C4-8258-A4F779D138F9}"/>
                </c:ext>
              </c:extLst>
            </c:dLbl>
            <c:dLbl>
              <c:idx val="30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2-9A06-47C4-8258-A4F779D138F9}"/>
                </c:ext>
              </c:extLst>
            </c:dLbl>
            <c:dLbl>
              <c:idx val="30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3-9A06-47C4-8258-A4F779D138F9}"/>
                </c:ext>
              </c:extLst>
            </c:dLbl>
            <c:dLbl>
              <c:idx val="30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4-9A06-47C4-8258-A4F779D138F9}"/>
                </c:ext>
              </c:extLst>
            </c:dLbl>
            <c:dLbl>
              <c:idx val="30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5-9A06-47C4-8258-A4F779D138F9}"/>
                </c:ext>
              </c:extLst>
            </c:dLbl>
            <c:dLbl>
              <c:idx val="30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6-9A06-47C4-8258-A4F779D138F9}"/>
                </c:ext>
              </c:extLst>
            </c:dLbl>
            <c:dLbl>
              <c:idx val="30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7-9A06-47C4-8258-A4F779D138F9}"/>
                </c:ext>
              </c:extLst>
            </c:dLbl>
            <c:dLbl>
              <c:idx val="30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8-9A06-47C4-8258-A4F779D138F9}"/>
                </c:ext>
              </c:extLst>
            </c:dLbl>
            <c:dLbl>
              <c:idx val="30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9-9A06-47C4-8258-A4F779D138F9}"/>
                </c:ext>
              </c:extLst>
            </c:dLbl>
            <c:dLbl>
              <c:idx val="30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A-9A06-47C4-8258-A4F779D138F9}"/>
                </c:ext>
              </c:extLst>
            </c:dLbl>
            <c:dLbl>
              <c:idx val="30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B-9A06-47C4-8258-A4F779D138F9}"/>
                </c:ext>
              </c:extLst>
            </c:dLbl>
            <c:dLbl>
              <c:idx val="30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C-9A06-47C4-8258-A4F779D138F9}"/>
                </c:ext>
              </c:extLst>
            </c:dLbl>
            <c:dLbl>
              <c:idx val="30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D-9A06-47C4-8258-A4F779D138F9}"/>
                </c:ext>
              </c:extLst>
            </c:dLbl>
            <c:dLbl>
              <c:idx val="30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E-9A06-47C4-8258-A4F779D138F9}"/>
                </c:ext>
              </c:extLst>
            </c:dLbl>
            <c:dLbl>
              <c:idx val="30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0F-9A06-47C4-8258-A4F779D138F9}"/>
                </c:ext>
              </c:extLst>
            </c:dLbl>
            <c:dLbl>
              <c:idx val="30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0-9A06-47C4-8258-A4F779D138F9}"/>
                </c:ext>
              </c:extLst>
            </c:dLbl>
            <c:dLbl>
              <c:idx val="30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1-9A06-47C4-8258-A4F779D138F9}"/>
                </c:ext>
              </c:extLst>
            </c:dLbl>
            <c:dLbl>
              <c:idx val="30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2-9A06-47C4-8258-A4F779D138F9}"/>
                </c:ext>
              </c:extLst>
            </c:dLbl>
            <c:dLbl>
              <c:idx val="30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3-9A06-47C4-8258-A4F779D138F9}"/>
                </c:ext>
              </c:extLst>
            </c:dLbl>
            <c:dLbl>
              <c:idx val="30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4-9A06-47C4-8258-A4F779D138F9}"/>
                </c:ext>
              </c:extLst>
            </c:dLbl>
            <c:dLbl>
              <c:idx val="30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5-9A06-47C4-8258-A4F779D138F9}"/>
                </c:ext>
              </c:extLst>
            </c:dLbl>
            <c:dLbl>
              <c:idx val="30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6-9A06-47C4-8258-A4F779D138F9}"/>
                </c:ext>
              </c:extLst>
            </c:dLbl>
            <c:dLbl>
              <c:idx val="30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7-9A06-47C4-8258-A4F779D138F9}"/>
                </c:ext>
              </c:extLst>
            </c:dLbl>
            <c:dLbl>
              <c:idx val="30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8-9A06-47C4-8258-A4F779D138F9}"/>
                </c:ext>
              </c:extLst>
            </c:dLbl>
            <c:dLbl>
              <c:idx val="30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9-9A06-47C4-8258-A4F779D138F9}"/>
                </c:ext>
              </c:extLst>
            </c:dLbl>
            <c:dLbl>
              <c:idx val="30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A-9A06-47C4-8258-A4F779D138F9}"/>
                </c:ext>
              </c:extLst>
            </c:dLbl>
            <c:dLbl>
              <c:idx val="30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B-9A06-47C4-8258-A4F779D138F9}"/>
                </c:ext>
              </c:extLst>
            </c:dLbl>
            <c:dLbl>
              <c:idx val="30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C-9A06-47C4-8258-A4F779D138F9}"/>
                </c:ext>
              </c:extLst>
            </c:dLbl>
            <c:dLbl>
              <c:idx val="31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D-9A06-47C4-8258-A4F779D138F9}"/>
                </c:ext>
              </c:extLst>
            </c:dLbl>
            <c:dLbl>
              <c:idx val="31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E-9A06-47C4-8258-A4F779D138F9}"/>
                </c:ext>
              </c:extLst>
            </c:dLbl>
            <c:dLbl>
              <c:idx val="31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1F-9A06-47C4-8258-A4F779D138F9}"/>
                </c:ext>
              </c:extLst>
            </c:dLbl>
            <c:dLbl>
              <c:idx val="31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0-9A06-47C4-8258-A4F779D138F9}"/>
                </c:ext>
              </c:extLst>
            </c:dLbl>
            <c:dLbl>
              <c:idx val="31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1-9A06-47C4-8258-A4F779D138F9}"/>
                </c:ext>
              </c:extLst>
            </c:dLbl>
            <c:dLbl>
              <c:idx val="31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2-9A06-47C4-8258-A4F779D138F9}"/>
                </c:ext>
              </c:extLst>
            </c:dLbl>
            <c:dLbl>
              <c:idx val="31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3-9A06-47C4-8258-A4F779D138F9}"/>
                </c:ext>
              </c:extLst>
            </c:dLbl>
            <c:dLbl>
              <c:idx val="31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4-9A06-47C4-8258-A4F779D138F9}"/>
                </c:ext>
              </c:extLst>
            </c:dLbl>
            <c:dLbl>
              <c:idx val="31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5-9A06-47C4-8258-A4F779D138F9}"/>
                </c:ext>
              </c:extLst>
            </c:dLbl>
            <c:dLbl>
              <c:idx val="31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6-9A06-47C4-8258-A4F779D138F9}"/>
                </c:ext>
              </c:extLst>
            </c:dLbl>
            <c:dLbl>
              <c:idx val="31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7-9A06-47C4-8258-A4F779D138F9}"/>
                </c:ext>
              </c:extLst>
            </c:dLbl>
            <c:dLbl>
              <c:idx val="31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8-9A06-47C4-8258-A4F779D138F9}"/>
                </c:ext>
              </c:extLst>
            </c:dLbl>
            <c:dLbl>
              <c:idx val="31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9-9A06-47C4-8258-A4F779D138F9}"/>
                </c:ext>
              </c:extLst>
            </c:dLbl>
            <c:dLbl>
              <c:idx val="31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A-9A06-47C4-8258-A4F779D138F9}"/>
                </c:ext>
              </c:extLst>
            </c:dLbl>
            <c:dLbl>
              <c:idx val="31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B-9A06-47C4-8258-A4F779D138F9}"/>
                </c:ext>
              </c:extLst>
            </c:dLbl>
            <c:dLbl>
              <c:idx val="31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C-9A06-47C4-8258-A4F779D138F9}"/>
                </c:ext>
              </c:extLst>
            </c:dLbl>
            <c:dLbl>
              <c:idx val="31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D-9A06-47C4-8258-A4F779D138F9}"/>
                </c:ext>
              </c:extLst>
            </c:dLbl>
            <c:dLbl>
              <c:idx val="31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E-9A06-47C4-8258-A4F779D138F9}"/>
                </c:ext>
              </c:extLst>
            </c:dLbl>
            <c:dLbl>
              <c:idx val="31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2F-9A06-47C4-8258-A4F779D138F9}"/>
                </c:ext>
              </c:extLst>
            </c:dLbl>
            <c:dLbl>
              <c:idx val="31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0-9A06-47C4-8258-A4F779D138F9}"/>
                </c:ext>
              </c:extLst>
            </c:dLbl>
            <c:dLbl>
              <c:idx val="31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1-9A06-47C4-8258-A4F779D138F9}"/>
                </c:ext>
              </c:extLst>
            </c:dLbl>
            <c:dLbl>
              <c:idx val="31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2-9A06-47C4-8258-A4F779D138F9}"/>
                </c:ext>
              </c:extLst>
            </c:dLbl>
            <c:dLbl>
              <c:idx val="31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3-9A06-47C4-8258-A4F779D138F9}"/>
                </c:ext>
              </c:extLst>
            </c:dLbl>
            <c:dLbl>
              <c:idx val="31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4-9A06-47C4-8258-A4F779D138F9}"/>
                </c:ext>
              </c:extLst>
            </c:dLbl>
            <c:dLbl>
              <c:idx val="31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5-9A06-47C4-8258-A4F779D138F9}"/>
                </c:ext>
              </c:extLst>
            </c:dLbl>
            <c:dLbl>
              <c:idx val="31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6-9A06-47C4-8258-A4F779D138F9}"/>
                </c:ext>
              </c:extLst>
            </c:dLbl>
            <c:dLbl>
              <c:idx val="31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7-9A06-47C4-8258-A4F779D138F9}"/>
                </c:ext>
              </c:extLst>
            </c:dLbl>
            <c:dLbl>
              <c:idx val="31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8-9A06-47C4-8258-A4F779D138F9}"/>
                </c:ext>
              </c:extLst>
            </c:dLbl>
            <c:dLbl>
              <c:idx val="31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9-9A06-47C4-8258-A4F779D138F9}"/>
                </c:ext>
              </c:extLst>
            </c:dLbl>
            <c:dLbl>
              <c:idx val="31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A-9A06-47C4-8258-A4F779D138F9}"/>
                </c:ext>
              </c:extLst>
            </c:dLbl>
            <c:dLbl>
              <c:idx val="31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B-9A06-47C4-8258-A4F779D138F9}"/>
                </c:ext>
              </c:extLst>
            </c:dLbl>
            <c:dLbl>
              <c:idx val="31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C-9A06-47C4-8258-A4F779D138F9}"/>
                </c:ext>
              </c:extLst>
            </c:dLbl>
            <c:dLbl>
              <c:idx val="31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D-9A06-47C4-8258-A4F779D138F9}"/>
                </c:ext>
              </c:extLst>
            </c:dLbl>
            <c:dLbl>
              <c:idx val="31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E-9A06-47C4-8258-A4F779D138F9}"/>
                </c:ext>
              </c:extLst>
            </c:dLbl>
            <c:dLbl>
              <c:idx val="31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3F-9A06-47C4-8258-A4F779D138F9}"/>
                </c:ext>
              </c:extLst>
            </c:dLbl>
            <c:dLbl>
              <c:idx val="31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0-9A06-47C4-8258-A4F779D138F9}"/>
                </c:ext>
              </c:extLst>
            </c:dLbl>
            <c:dLbl>
              <c:idx val="31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1-9A06-47C4-8258-A4F779D138F9}"/>
                </c:ext>
              </c:extLst>
            </c:dLbl>
            <c:dLbl>
              <c:idx val="31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2-9A06-47C4-8258-A4F779D138F9}"/>
                </c:ext>
              </c:extLst>
            </c:dLbl>
            <c:dLbl>
              <c:idx val="31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3-9A06-47C4-8258-A4F779D138F9}"/>
                </c:ext>
              </c:extLst>
            </c:dLbl>
            <c:dLbl>
              <c:idx val="31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4-9A06-47C4-8258-A4F779D138F9}"/>
                </c:ext>
              </c:extLst>
            </c:dLbl>
            <c:dLbl>
              <c:idx val="31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5-9A06-47C4-8258-A4F779D138F9}"/>
                </c:ext>
              </c:extLst>
            </c:dLbl>
            <c:dLbl>
              <c:idx val="31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6-9A06-47C4-8258-A4F779D138F9}"/>
                </c:ext>
              </c:extLst>
            </c:dLbl>
            <c:dLbl>
              <c:idx val="31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7-9A06-47C4-8258-A4F779D138F9}"/>
                </c:ext>
              </c:extLst>
            </c:dLbl>
            <c:dLbl>
              <c:idx val="31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8-9A06-47C4-8258-A4F779D138F9}"/>
                </c:ext>
              </c:extLst>
            </c:dLbl>
            <c:dLbl>
              <c:idx val="31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9-9A06-47C4-8258-A4F779D138F9}"/>
                </c:ext>
              </c:extLst>
            </c:dLbl>
            <c:dLbl>
              <c:idx val="31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A-9A06-47C4-8258-A4F779D138F9}"/>
                </c:ext>
              </c:extLst>
            </c:dLbl>
            <c:dLbl>
              <c:idx val="31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B-9A06-47C4-8258-A4F779D138F9}"/>
                </c:ext>
              </c:extLst>
            </c:dLbl>
            <c:dLbl>
              <c:idx val="31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C-9A06-47C4-8258-A4F779D138F9}"/>
                </c:ext>
              </c:extLst>
            </c:dLbl>
            <c:dLbl>
              <c:idx val="31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D-9A06-47C4-8258-A4F779D138F9}"/>
                </c:ext>
              </c:extLst>
            </c:dLbl>
            <c:dLbl>
              <c:idx val="31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E-9A06-47C4-8258-A4F779D138F9}"/>
                </c:ext>
              </c:extLst>
            </c:dLbl>
            <c:dLbl>
              <c:idx val="31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4F-9A06-47C4-8258-A4F779D138F9}"/>
                </c:ext>
              </c:extLst>
            </c:dLbl>
            <c:dLbl>
              <c:idx val="31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0-9A06-47C4-8258-A4F779D138F9}"/>
                </c:ext>
              </c:extLst>
            </c:dLbl>
            <c:dLbl>
              <c:idx val="31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1-9A06-47C4-8258-A4F779D138F9}"/>
                </c:ext>
              </c:extLst>
            </c:dLbl>
            <c:dLbl>
              <c:idx val="31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2-9A06-47C4-8258-A4F779D138F9}"/>
                </c:ext>
              </c:extLst>
            </c:dLbl>
            <c:dLbl>
              <c:idx val="31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3-9A06-47C4-8258-A4F779D138F9}"/>
                </c:ext>
              </c:extLst>
            </c:dLbl>
            <c:dLbl>
              <c:idx val="31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4-9A06-47C4-8258-A4F779D138F9}"/>
                </c:ext>
              </c:extLst>
            </c:dLbl>
            <c:dLbl>
              <c:idx val="31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5-9A06-47C4-8258-A4F779D138F9}"/>
                </c:ext>
              </c:extLst>
            </c:dLbl>
            <c:dLbl>
              <c:idx val="31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6-9A06-47C4-8258-A4F779D138F9}"/>
                </c:ext>
              </c:extLst>
            </c:dLbl>
            <c:dLbl>
              <c:idx val="31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7-9A06-47C4-8258-A4F779D138F9}"/>
                </c:ext>
              </c:extLst>
            </c:dLbl>
            <c:dLbl>
              <c:idx val="31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8-9A06-47C4-8258-A4F779D138F9}"/>
                </c:ext>
              </c:extLst>
            </c:dLbl>
            <c:dLbl>
              <c:idx val="31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9-9A06-47C4-8258-A4F779D138F9}"/>
                </c:ext>
              </c:extLst>
            </c:dLbl>
            <c:dLbl>
              <c:idx val="31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A-9A06-47C4-8258-A4F779D138F9}"/>
                </c:ext>
              </c:extLst>
            </c:dLbl>
            <c:dLbl>
              <c:idx val="31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B-9A06-47C4-8258-A4F779D138F9}"/>
                </c:ext>
              </c:extLst>
            </c:dLbl>
            <c:dLbl>
              <c:idx val="31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C-9A06-47C4-8258-A4F779D138F9}"/>
                </c:ext>
              </c:extLst>
            </c:dLbl>
            <c:dLbl>
              <c:idx val="31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D-9A06-47C4-8258-A4F779D138F9}"/>
                </c:ext>
              </c:extLst>
            </c:dLbl>
            <c:dLbl>
              <c:idx val="31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E-9A06-47C4-8258-A4F779D138F9}"/>
                </c:ext>
              </c:extLst>
            </c:dLbl>
            <c:dLbl>
              <c:idx val="31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5F-9A06-47C4-8258-A4F779D138F9}"/>
                </c:ext>
              </c:extLst>
            </c:dLbl>
            <c:dLbl>
              <c:idx val="31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0-9A06-47C4-8258-A4F779D138F9}"/>
                </c:ext>
              </c:extLst>
            </c:dLbl>
            <c:dLbl>
              <c:idx val="31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1-9A06-47C4-8258-A4F779D138F9}"/>
                </c:ext>
              </c:extLst>
            </c:dLbl>
            <c:dLbl>
              <c:idx val="31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2-9A06-47C4-8258-A4F779D138F9}"/>
                </c:ext>
              </c:extLst>
            </c:dLbl>
            <c:dLbl>
              <c:idx val="31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3-9A06-47C4-8258-A4F779D138F9}"/>
                </c:ext>
              </c:extLst>
            </c:dLbl>
            <c:dLbl>
              <c:idx val="31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4-9A06-47C4-8258-A4F779D138F9}"/>
                </c:ext>
              </c:extLst>
            </c:dLbl>
            <c:dLbl>
              <c:idx val="31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5-9A06-47C4-8258-A4F779D138F9}"/>
                </c:ext>
              </c:extLst>
            </c:dLbl>
            <c:dLbl>
              <c:idx val="31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6-9A06-47C4-8258-A4F779D138F9}"/>
                </c:ext>
              </c:extLst>
            </c:dLbl>
            <c:dLbl>
              <c:idx val="31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7-9A06-47C4-8258-A4F779D138F9}"/>
                </c:ext>
              </c:extLst>
            </c:dLbl>
            <c:dLbl>
              <c:idx val="31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8-9A06-47C4-8258-A4F779D138F9}"/>
                </c:ext>
              </c:extLst>
            </c:dLbl>
            <c:dLbl>
              <c:idx val="31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9-9A06-47C4-8258-A4F779D138F9}"/>
                </c:ext>
              </c:extLst>
            </c:dLbl>
            <c:dLbl>
              <c:idx val="31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A-9A06-47C4-8258-A4F779D138F9}"/>
                </c:ext>
              </c:extLst>
            </c:dLbl>
            <c:dLbl>
              <c:idx val="31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B-9A06-47C4-8258-A4F779D138F9}"/>
                </c:ext>
              </c:extLst>
            </c:dLbl>
            <c:dLbl>
              <c:idx val="31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C-9A06-47C4-8258-A4F779D138F9}"/>
                </c:ext>
              </c:extLst>
            </c:dLbl>
            <c:dLbl>
              <c:idx val="31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D-9A06-47C4-8258-A4F779D138F9}"/>
                </c:ext>
              </c:extLst>
            </c:dLbl>
            <c:dLbl>
              <c:idx val="31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E-9A06-47C4-8258-A4F779D138F9}"/>
                </c:ext>
              </c:extLst>
            </c:dLbl>
            <c:dLbl>
              <c:idx val="31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6F-9A06-47C4-8258-A4F779D138F9}"/>
                </c:ext>
              </c:extLst>
            </c:dLbl>
            <c:dLbl>
              <c:idx val="31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0-9A06-47C4-8258-A4F779D138F9}"/>
                </c:ext>
              </c:extLst>
            </c:dLbl>
            <c:dLbl>
              <c:idx val="31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1-9A06-47C4-8258-A4F779D138F9}"/>
                </c:ext>
              </c:extLst>
            </c:dLbl>
            <c:dLbl>
              <c:idx val="31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2-9A06-47C4-8258-A4F779D138F9}"/>
                </c:ext>
              </c:extLst>
            </c:dLbl>
            <c:dLbl>
              <c:idx val="31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3-9A06-47C4-8258-A4F779D138F9}"/>
                </c:ext>
              </c:extLst>
            </c:dLbl>
            <c:dLbl>
              <c:idx val="31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4-9A06-47C4-8258-A4F779D138F9}"/>
                </c:ext>
              </c:extLst>
            </c:dLbl>
            <c:dLbl>
              <c:idx val="31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5-9A06-47C4-8258-A4F779D138F9}"/>
                </c:ext>
              </c:extLst>
            </c:dLbl>
            <c:dLbl>
              <c:idx val="31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6-9A06-47C4-8258-A4F779D138F9}"/>
                </c:ext>
              </c:extLst>
            </c:dLbl>
            <c:dLbl>
              <c:idx val="31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7-9A06-47C4-8258-A4F779D138F9}"/>
                </c:ext>
              </c:extLst>
            </c:dLbl>
            <c:dLbl>
              <c:idx val="31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8-9A06-47C4-8258-A4F779D138F9}"/>
                </c:ext>
              </c:extLst>
            </c:dLbl>
            <c:dLbl>
              <c:idx val="31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9-9A06-47C4-8258-A4F779D138F9}"/>
                </c:ext>
              </c:extLst>
            </c:dLbl>
            <c:dLbl>
              <c:idx val="31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A-9A06-47C4-8258-A4F779D138F9}"/>
                </c:ext>
              </c:extLst>
            </c:dLbl>
            <c:dLbl>
              <c:idx val="31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B-9A06-47C4-8258-A4F779D138F9}"/>
                </c:ext>
              </c:extLst>
            </c:dLbl>
            <c:dLbl>
              <c:idx val="31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C-9A06-47C4-8258-A4F779D138F9}"/>
                </c:ext>
              </c:extLst>
            </c:dLbl>
            <c:dLbl>
              <c:idx val="31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D-9A06-47C4-8258-A4F779D138F9}"/>
                </c:ext>
              </c:extLst>
            </c:dLbl>
            <c:dLbl>
              <c:idx val="31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E-9A06-47C4-8258-A4F779D138F9}"/>
                </c:ext>
              </c:extLst>
            </c:dLbl>
            <c:dLbl>
              <c:idx val="31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7F-9A06-47C4-8258-A4F779D138F9}"/>
                </c:ext>
              </c:extLst>
            </c:dLbl>
            <c:dLbl>
              <c:idx val="31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0-9A06-47C4-8258-A4F779D138F9}"/>
                </c:ext>
              </c:extLst>
            </c:dLbl>
            <c:dLbl>
              <c:idx val="32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1-9A06-47C4-8258-A4F779D138F9}"/>
                </c:ext>
              </c:extLst>
            </c:dLbl>
            <c:dLbl>
              <c:idx val="32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2-9A06-47C4-8258-A4F779D138F9}"/>
                </c:ext>
              </c:extLst>
            </c:dLbl>
            <c:dLbl>
              <c:idx val="32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3-9A06-47C4-8258-A4F779D138F9}"/>
                </c:ext>
              </c:extLst>
            </c:dLbl>
            <c:dLbl>
              <c:idx val="32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4-9A06-47C4-8258-A4F779D138F9}"/>
                </c:ext>
              </c:extLst>
            </c:dLbl>
            <c:dLbl>
              <c:idx val="32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5-9A06-47C4-8258-A4F779D138F9}"/>
                </c:ext>
              </c:extLst>
            </c:dLbl>
            <c:dLbl>
              <c:idx val="32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6-9A06-47C4-8258-A4F779D138F9}"/>
                </c:ext>
              </c:extLst>
            </c:dLbl>
            <c:dLbl>
              <c:idx val="32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7-9A06-47C4-8258-A4F779D138F9}"/>
                </c:ext>
              </c:extLst>
            </c:dLbl>
            <c:dLbl>
              <c:idx val="32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8-9A06-47C4-8258-A4F779D138F9}"/>
                </c:ext>
              </c:extLst>
            </c:dLbl>
            <c:dLbl>
              <c:idx val="32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9-9A06-47C4-8258-A4F779D138F9}"/>
                </c:ext>
              </c:extLst>
            </c:dLbl>
            <c:dLbl>
              <c:idx val="32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A-9A06-47C4-8258-A4F779D138F9}"/>
                </c:ext>
              </c:extLst>
            </c:dLbl>
            <c:dLbl>
              <c:idx val="32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B-9A06-47C4-8258-A4F779D138F9}"/>
                </c:ext>
              </c:extLst>
            </c:dLbl>
            <c:dLbl>
              <c:idx val="32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C-9A06-47C4-8258-A4F779D138F9}"/>
                </c:ext>
              </c:extLst>
            </c:dLbl>
            <c:dLbl>
              <c:idx val="32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D-9A06-47C4-8258-A4F779D138F9}"/>
                </c:ext>
              </c:extLst>
            </c:dLbl>
            <c:dLbl>
              <c:idx val="32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E-9A06-47C4-8258-A4F779D138F9}"/>
                </c:ext>
              </c:extLst>
            </c:dLbl>
            <c:dLbl>
              <c:idx val="32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8F-9A06-47C4-8258-A4F779D138F9}"/>
                </c:ext>
              </c:extLst>
            </c:dLbl>
            <c:dLbl>
              <c:idx val="32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0-9A06-47C4-8258-A4F779D138F9}"/>
                </c:ext>
              </c:extLst>
            </c:dLbl>
            <c:dLbl>
              <c:idx val="32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1-9A06-47C4-8258-A4F779D138F9}"/>
                </c:ext>
              </c:extLst>
            </c:dLbl>
            <c:dLbl>
              <c:idx val="32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2-9A06-47C4-8258-A4F779D138F9}"/>
                </c:ext>
              </c:extLst>
            </c:dLbl>
            <c:dLbl>
              <c:idx val="32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3-9A06-47C4-8258-A4F779D138F9}"/>
                </c:ext>
              </c:extLst>
            </c:dLbl>
            <c:dLbl>
              <c:idx val="32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4-9A06-47C4-8258-A4F779D138F9}"/>
                </c:ext>
              </c:extLst>
            </c:dLbl>
            <c:dLbl>
              <c:idx val="32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5-9A06-47C4-8258-A4F779D138F9}"/>
                </c:ext>
              </c:extLst>
            </c:dLbl>
            <c:dLbl>
              <c:idx val="32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6-9A06-47C4-8258-A4F779D138F9}"/>
                </c:ext>
              </c:extLst>
            </c:dLbl>
            <c:dLbl>
              <c:idx val="32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7-9A06-47C4-8258-A4F779D138F9}"/>
                </c:ext>
              </c:extLst>
            </c:dLbl>
            <c:dLbl>
              <c:idx val="32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8-9A06-47C4-8258-A4F779D138F9}"/>
                </c:ext>
              </c:extLst>
            </c:dLbl>
            <c:dLbl>
              <c:idx val="32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9-9A06-47C4-8258-A4F779D138F9}"/>
                </c:ext>
              </c:extLst>
            </c:dLbl>
            <c:dLbl>
              <c:idx val="32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A-9A06-47C4-8258-A4F779D138F9}"/>
                </c:ext>
              </c:extLst>
            </c:dLbl>
            <c:dLbl>
              <c:idx val="32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B-9A06-47C4-8258-A4F779D138F9}"/>
                </c:ext>
              </c:extLst>
            </c:dLbl>
            <c:dLbl>
              <c:idx val="32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C-9A06-47C4-8258-A4F779D138F9}"/>
                </c:ext>
              </c:extLst>
            </c:dLbl>
            <c:dLbl>
              <c:idx val="32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D-9A06-47C4-8258-A4F779D138F9}"/>
                </c:ext>
              </c:extLst>
            </c:dLbl>
            <c:dLbl>
              <c:idx val="32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E-9A06-47C4-8258-A4F779D138F9}"/>
                </c:ext>
              </c:extLst>
            </c:dLbl>
            <c:dLbl>
              <c:idx val="32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9F-9A06-47C4-8258-A4F779D138F9}"/>
                </c:ext>
              </c:extLst>
            </c:dLbl>
            <c:dLbl>
              <c:idx val="32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0-9A06-47C4-8258-A4F779D138F9}"/>
                </c:ext>
              </c:extLst>
            </c:dLbl>
            <c:dLbl>
              <c:idx val="32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1-9A06-47C4-8258-A4F779D138F9}"/>
                </c:ext>
              </c:extLst>
            </c:dLbl>
            <c:dLbl>
              <c:idx val="32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2-9A06-47C4-8258-A4F779D138F9}"/>
                </c:ext>
              </c:extLst>
            </c:dLbl>
            <c:dLbl>
              <c:idx val="32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3-9A06-47C4-8258-A4F779D138F9}"/>
                </c:ext>
              </c:extLst>
            </c:dLbl>
            <c:dLbl>
              <c:idx val="32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4-9A06-47C4-8258-A4F779D138F9}"/>
                </c:ext>
              </c:extLst>
            </c:dLbl>
            <c:dLbl>
              <c:idx val="32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5-9A06-47C4-8258-A4F779D138F9}"/>
                </c:ext>
              </c:extLst>
            </c:dLbl>
            <c:dLbl>
              <c:idx val="32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6-9A06-47C4-8258-A4F779D138F9}"/>
                </c:ext>
              </c:extLst>
            </c:dLbl>
            <c:dLbl>
              <c:idx val="32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7-9A06-47C4-8258-A4F779D138F9}"/>
                </c:ext>
              </c:extLst>
            </c:dLbl>
            <c:dLbl>
              <c:idx val="32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8-9A06-47C4-8258-A4F779D138F9}"/>
                </c:ext>
              </c:extLst>
            </c:dLbl>
            <c:dLbl>
              <c:idx val="32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9-9A06-47C4-8258-A4F779D138F9}"/>
                </c:ext>
              </c:extLst>
            </c:dLbl>
            <c:dLbl>
              <c:idx val="32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A-9A06-47C4-8258-A4F779D138F9}"/>
                </c:ext>
              </c:extLst>
            </c:dLbl>
            <c:dLbl>
              <c:idx val="32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B-9A06-47C4-8258-A4F779D138F9}"/>
                </c:ext>
              </c:extLst>
            </c:dLbl>
            <c:dLbl>
              <c:idx val="32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C-9A06-47C4-8258-A4F779D138F9}"/>
                </c:ext>
              </c:extLst>
            </c:dLbl>
            <c:dLbl>
              <c:idx val="32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D-9A06-47C4-8258-A4F779D138F9}"/>
                </c:ext>
              </c:extLst>
            </c:dLbl>
            <c:dLbl>
              <c:idx val="32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E-9A06-47C4-8258-A4F779D138F9}"/>
                </c:ext>
              </c:extLst>
            </c:dLbl>
            <c:dLbl>
              <c:idx val="32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AF-9A06-47C4-8258-A4F779D138F9}"/>
                </c:ext>
              </c:extLst>
            </c:dLbl>
            <c:dLbl>
              <c:idx val="32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0-9A06-47C4-8258-A4F779D138F9}"/>
                </c:ext>
              </c:extLst>
            </c:dLbl>
            <c:dLbl>
              <c:idx val="32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1-9A06-47C4-8258-A4F779D138F9}"/>
                </c:ext>
              </c:extLst>
            </c:dLbl>
            <c:dLbl>
              <c:idx val="32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2-9A06-47C4-8258-A4F779D138F9}"/>
                </c:ext>
              </c:extLst>
            </c:dLbl>
            <c:dLbl>
              <c:idx val="32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3-9A06-47C4-8258-A4F779D138F9}"/>
                </c:ext>
              </c:extLst>
            </c:dLbl>
            <c:dLbl>
              <c:idx val="32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4-9A06-47C4-8258-A4F779D138F9}"/>
                </c:ext>
              </c:extLst>
            </c:dLbl>
            <c:dLbl>
              <c:idx val="32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5-9A06-47C4-8258-A4F779D138F9}"/>
                </c:ext>
              </c:extLst>
            </c:dLbl>
            <c:dLbl>
              <c:idx val="32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6-9A06-47C4-8258-A4F779D138F9}"/>
                </c:ext>
              </c:extLst>
            </c:dLbl>
            <c:dLbl>
              <c:idx val="32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7-9A06-47C4-8258-A4F779D138F9}"/>
                </c:ext>
              </c:extLst>
            </c:dLbl>
            <c:dLbl>
              <c:idx val="32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8-9A06-47C4-8258-A4F779D138F9}"/>
                </c:ext>
              </c:extLst>
            </c:dLbl>
            <c:dLbl>
              <c:idx val="32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9-9A06-47C4-8258-A4F779D138F9}"/>
                </c:ext>
              </c:extLst>
            </c:dLbl>
            <c:dLbl>
              <c:idx val="32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A-9A06-47C4-8258-A4F779D138F9}"/>
                </c:ext>
              </c:extLst>
            </c:dLbl>
            <c:dLbl>
              <c:idx val="32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B-9A06-47C4-8258-A4F779D138F9}"/>
                </c:ext>
              </c:extLst>
            </c:dLbl>
            <c:dLbl>
              <c:idx val="32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C-9A06-47C4-8258-A4F779D138F9}"/>
                </c:ext>
              </c:extLst>
            </c:dLbl>
            <c:dLbl>
              <c:idx val="32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D-9A06-47C4-8258-A4F779D138F9}"/>
                </c:ext>
              </c:extLst>
            </c:dLbl>
            <c:dLbl>
              <c:idx val="32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E-9A06-47C4-8258-A4F779D138F9}"/>
                </c:ext>
              </c:extLst>
            </c:dLbl>
            <c:dLbl>
              <c:idx val="32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BF-9A06-47C4-8258-A4F779D138F9}"/>
                </c:ext>
              </c:extLst>
            </c:dLbl>
            <c:dLbl>
              <c:idx val="32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0-9A06-47C4-8258-A4F779D138F9}"/>
                </c:ext>
              </c:extLst>
            </c:dLbl>
            <c:dLbl>
              <c:idx val="32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1-9A06-47C4-8258-A4F779D138F9}"/>
                </c:ext>
              </c:extLst>
            </c:dLbl>
            <c:dLbl>
              <c:idx val="32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2-9A06-47C4-8258-A4F779D138F9}"/>
                </c:ext>
              </c:extLst>
            </c:dLbl>
            <c:dLbl>
              <c:idx val="32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3-9A06-47C4-8258-A4F779D138F9}"/>
                </c:ext>
              </c:extLst>
            </c:dLbl>
            <c:dLbl>
              <c:idx val="32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4-9A06-47C4-8258-A4F779D138F9}"/>
                </c:ext>
              </c:extLst>
            </c:dLbl>
            <c:dLbl>
              <c:idx val="32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5-9A06-47C4-8258-A4F779D138F9}"/>
                </c:ext>
              </c:extLst>
            </c:dLbl>
            <c:dLbl>
              <c:idx val="32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6-9A06-47C4-8258-A4F779D138F9}"/>
                </c:ext>
              </c:extLst>
            </c:dLbl>
            <c:dLbl>
              <c:idx val="32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7-9A06-47C4-8258-A4F779D138F9}"/>
                </c:ext>
              </c:extLst>
            </c:dLbl>
            <c:dLbl>
              <c:idx val="32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8-9A06-47C4-8258-A4F779D138F9}"/>
                </c:ext>
              </c:extLst>
            </c:dLbl>
            <c:dLbl>
              <c:idx val="32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9-9A06-47C4-8258-A4F779D138F9}"/>
                </c:ext>
              </c:extLst>
            </c:dLbl>
            <c:dLbl>
              <c:idx val="32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A-9A06-47C4-8258-A4F779D138F9}"/>
                </c:ext>
              </c:extLst>
            </c:dLbl>
            <c:dLbl>
              <c:idx val="32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B-9A06-47C4-8258-A4F779D138F9}"/>
                </c:ext>
              </c:extLst>
            </c:dLbl>
            <c:dLbl>
              <c:idx val="32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C-9A06-47C4-8258-A4F779D138F9}"/>
                </c:ext>
              </c:extLst>
            </c:dLbl>
            <c:dLbl>
              <c:idx val="32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D-9A06-47C4-8258-A4F779D138F9}"/>
                </c:ext>
              </c:extLst>
            </c:dLbl>
            <c:dLbl>
              <c:idx val="32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E-9A06-47C4-8258-A4F779D138F9}"/>
                </c:ext>
              </c:extLst>
            </c:dLbl>
            <c:dLbl>
              <c:idx val="32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CF-9A06-47C4-8258-A4F779D138F9}"/>
                </c:ext>
              </c:extLst>
            </c:dLbl>
            <c:dLbl>
              <c:idx val="32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0-9A06-47C4-8258-A4F779D138F9}"/>
                </c:ext>
              </c:extLst>
            </c:dLbl>
            <c:dLbl>
              <c:idx val="32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1-9A06-47C4-8258-A4F779D138F9}"/>
                </c:ext>
              </c:extLst>
            </c:dLbl>
            <c:dLbl>
              <c:idx val="32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2-9A06-47C4-8258-A4F779D138F9}"/>
                </c:ext>
              </c:extLst>
            </c:dLbl>
            <c:dLbl>
              <c:idx val="32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3-9A06-47C4-8258-A4F779D138F9}"/>
                </c:ext>
              </c:extLst>
            </c:dLbl>
            <c:dLbl>
              <c:idx val="32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4-9A06-47C4-8258-A4F779D138F9}"/>
                </c:ext>
              </c:extLst>
            </c:dLbl>
            <c:dLbl>
              <c:idx val="32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5-9A06-47C4-8258-A4F779D138F9}"/>
                </c:ext>
              </c:extLst>
            </c:dLbl>
            <c:dLbl>
              <c:idx val="32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6-9A06-47C4-8258-A4F779D138F9}"/>
                </c:ext>
              </c:extLst>
            </c:dLbl>
            <c:dLbl>
              <c:idx val="32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7-9A06-47C4-8258-A4F779D138F9}"/>
                </c:ext>
              </c:extLst>
            </c:dLbl>
            <c:dLbl>
              <c:idx val="32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8-9A06-47C4-8258-A4F779D138F9}"/>
                </c:ext>
              </c:extLst>
            </c:dLbl>
            <c:dLbl>
              <c:idx val="32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9-9A06-47C4-8258-A4F779D138F9}"/>
                </c:ext>
              </c:extLst>
            </c:dLbl>
            <c:dLbl>
              <c:idx val="32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A-9A06-47C4-8258-A4F779D138F9}"/>
                </c:ext>
              </c:extLst>
            </c:dLbl>
            <c:dLbl>
              <c:idx val="32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B-9A06-47C4-8258-A4F779D138F9}"/>
                </c:ext>
              </c:extLst>
            </c:dLbl>
            <c:dLbl>
              <c:idx val="32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C-9A06-47C4-8258-A4F779D138F9}"/>
                </c:ext>
              </c:extLst>
            </c:dLbl>
            <c:dLbl>
              <c:idx val="32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D-9A06-47C4-8258-A4F779D138F9}"/>
                </c:ext>
              </c:extLst>
            </c:dLbl>
            <c:dLbl>
              <c:idx val="32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E-9A06-47C4-8258-A4F779D138F9}"/>
                </c:ext>
              </c:extLst>
            </c:dLbl>
            <c:dLbl>
              <c:idx val="32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DF-9A06-47C4-8258-A4F779D138F9}"/>
                </c:ext>
              </c:extLst>
            </c:dLbl>
            <c:dLbl>
              <c:idx val="32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0-9A06-47C4-8258-A4F779D138F9}"/>
                </c:ext>
              </c:extLst>
            </c:dLbl>
            <c:dLbl>
              <c:idx val="32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1-9A06-47C4-8258-A4F779D138F9}"/>
                </c:ext>
              </c:extLst>
            </c:dLbl>
            <c:dLbl>
              <c:idx val="32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2-9A06-47C4-8258-A4F779D138F9}"/>
                </c:ext>
              </c:extLst>
            </c:dLbl>
            <c:dLbl>
              <c:idx val="32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3-9A06-47C4-8258-A4F779D138F9}"/>
                </c:ext>
              </c:extLst>
            </c:dLbl>
            <c:dLbl>
              <c:idx val="32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4-9A06-47C4-8258-A4F779D138F9}"/>
                </c:ext>
              </c:extLst>
            </c:dLbl>
            <c:dLbl>
              <c:idx val="33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5-9A06-47C4-8258-A4F779D138F9}"/>
                </c:ext>
              </c:extLst>
            </c:dLbl>
            <c:dLbl>
              <c:idx val="33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6-9A06-47C4-8258-A4F779D138F9}"/>
                </c:ext>
              </c:extLst>
            </c:dLbl>
            <c:dLbl>
              <c:idx val="33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7-9A06-47C4-8258-A4F779D138F9}"/>
                </c:ext>
              </c:extLst>
            </c:dLbl>
            <c:dLbl>
              <c:idx val="33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8-9A06-47C4-8258-A4F779D138F9}"/>
                </c:ext>
              </c:extLst>
            </c:dLbl>
            <c:dLbl>
              <c:idx val="33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9-9A06-47C4-8258-A4F779D138F9}"/>
                </c:ext>
              </c:extLst>
            </c:dLbl>
            <c:dLbl>
              <c:idx val="33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A-9A06-47C4-8258-A4F779D138F9}"/>
                </c:ext>
              </c:extLst>
            </c:dLbl>
            <c:dLbl>
              <c:idx val="33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B-9A06-47C4-8258-A4F779D138F9}"/>
                </c:ext>
              </c:extLst>
            </c:dLbl>
            <c:dLbl>
              <c:idx val="33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C-9A06-47C4-8258-A4F779D138F9}"/>
                </c:ext>
              </c:extLst>
            </c:dLbl>
            <c:dLbl>
              <c:idx val="33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D-9A06-47C4-8258-A4F779D138F9}"/>
                </c:ext>
              </c:extLst>
            </c:dLbl>
            <c:dLbl>
              <c:idx val="33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E-9A06-47C4-8258-A4F779D138F9}"/>
                </c:ext>
              </c:extLst>
            </c:dLbl>
            <c:dLbl>
              <c:idx val="33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EF-9A06-47C4-8258-A4F779D138F9}"/>
                </c:ext>
              </c:extLst>
            </c:dLbl>
            <c:dLbl>
              <c:idx val="33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0-9A06-47C4-8258-A4F779D138F9}"/>
                </c:ext>
              </c:extLst>
            </c:dLbl>
            <c:dLbl>
              <c:idx val="33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1-9A06-47C4-8258-A4F779D138F9}"/>
                </c:ext>
              </c:extLst>
            </c:dLbl>
            <c:dLbl>
              <c:idx val="33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2-9A06-47C4-8258-A4F779D138F9}"/>
                </c:ext>
              </c:extLst>
            </c:dLbl>
            <c:dLbl>
              <c:idx val="33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3-9A06-47C4-8258-A4F779D138F9}"/>
                </c:ext>
              </c:extLst>
            </c:dLbl>
            <c:dLbl>
              <c:idx val="33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4-9A06-47C4-8258-A4F779D138F9}"/>
                </c:ext>
              </c:extLst>
            </c:dLbl>
            <c:dLbl>
              <c:idx val="33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5-9A06-47C4-8258-A4F779D138F9}"/>
                </c:ext>
              </c:extLst>
            </c:dLbl>
            <c:dLbl>
              <c:idx val="33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6-9A06-47C4-8258-A4F779D138F9}"/>
                </c:ext>
              </c:extLst>
            </c:dLbl>
            <c:dLbl>
              <c:idx val="33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7-9A06-47C4-8258-A4F779D138F9}"/>
                </c:ext>
              </c:extLst>
            </c:dLbl>
            <c:dLbl>
              <c:idx val="33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8-9A06-47C4-8258-A4F779D138F9}"/>
                </c:ext>
              </c:extLst>
            </c:dLbl>
            <c:dLbl>
              <c:idx val="33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9-9A06-47C4-8258-A4F779D138F9}"/>
                </c:ext>
              </c:extLst>
            </c:dLbl>
            <c:dLbl>
              <c:idx val="33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A-9A06-47C4-8258-A4F779D138F9}"/>
                </c:ext>
              </c:extLst>
            </c:dLbl>
            <c:dLbl>
              <c:idx val="33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B-9A06-47C4-8258-A4F779D138F9}"/>
                </c:ext>
              </c:extLst>
            </c:dLbl>
            <c:dLbl>
              <c:idx val="33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C-9A06-47C4-8258-A4F779D138F9}"/>
                </c:ext>
              </c:extLst>
            </c:dLbl>
            <c:dLbl>
              <c:idx val="33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D-9A06-47C4-8258-A4F779D138F9}"/>
                </c:ext>
              </c:extLst>
            </c:dLbl>
            <c:dLbl>
              <c:idx val="33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E-9A06-47C4-8258-A4F779D138F9}"/>
                </c:ext>
              </c:extLst>
            </c:dLbl>
            <c:dLbl>
              <c:idx val="33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CFF-9A06-47C4-8258-A4F779D138F9}"/>
                </c:ext>
              </c:extLst>
            </c:dLbl>
            <c:dLbl>
              <c:idx val="33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0-9A06-47C4-8258-A4F779D138F9}"/>
                </c:ext>
              </c:extLst>
            </c:dLbl>
            <c:dLbl>
              <c:idx val="33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1-9A06-47C4-8258-A4F779D138F9}"/>
                </c:ext>
              </c:extLst>
            </c:dLbl>
            <c:dLbl>
              <c:idx val="33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2-9A06-47C4-8258-A4F779D138F9}"/>
                </c:ext>
              </c:extLst>
            </c:dLbl>
            <c:dLbl>
              <c:idx val="33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3-9A06-47C4-8258-A4F779D138F9}"/>
                </c:ext>
              </c:extLst>
            </c:dLbl>
            <c:dLbl>
              <c:idx val="33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4-9A06-47C4-8258-A4F779D138F9}"/>
                </c:ext>
              </c:extLst>
            </c:dLbl>
            <c:dLbl>
              <c:idx val="33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5-9A06-47C4-8258-A4F779D138F9}"/>
                </c:ext>
              </c:extLst>
            </c:dLbl>
            <c:dLbl>
              <c:idx val="33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6-9A06-47C4-8258-A4F779D138F9}"/>
                </c:ext>
              </c:extLst>
            </c:dLbl>
            <c:dLbl>
              <c:idx val="33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7-9A06-47C4-8258-A4F779D138F9}"/>
                </c:ext>
              </c:extLst>
            </c:dLbl>
            <c:dLbl>
              <c:idx val="33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8-9A06-47C4-8258-A4F779D138F9}"/>
                </c:ext>
              </c:extLst>
            </c:dLbl>
            <c:dLbl>
              <c:idx val="33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9-9A06-47C4-8258-A4F779D138F9}"/>
                </c:ext>
              </c:extLst>
            </c:dLbl>
            <c:dLbl>
              <c:idx val="33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A-9A06-47C4-8258-A4F779D138F9}"/>
                </c:ext>
              </c:extLst>
            </c:dLbl>
            <c:dLbl>
              <c:idx val="33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B-9A06-47C4-8258-A4F779D138F9}"/>
                </c:ext>
              </c:extLst>
            </c:dLbl>
            <c:dLbl>
              <c:idx val="33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C-9A06-47C4-8258-A4F779D138F9}"/>
                </c:ext>
              </c:extLst>
            </c:dLbl>
            <c:dLbl>
              <c:idx val="33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D-9A06-47C4-8258-A4F779D138F9}"/>
                </c:ext>
              </c:extLst>
            </c:dLbl>
            <c:dLbl>
              <c:idx val="33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E-9A06-47C4-8258-A4F779D138F9}"/>
                </c:ext>
              </c:extLst>
            </c:dLbl>
            <c:dLbl>
              <c:idx val="33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0F-9A06-47C4-8258-A4F779D138F9}"/>
                </c:ext>
              </c:extLst>
            </c:dLbl>
            <c:dLbl>
              <c:idx val="33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0-9A06-47C4-8258-A4F779D138F9}"/>
                </c:ext>
              </c:extLst>
            </c:dLbl>
            <c:dLbl>
              <c:idx val="33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1-9A06-47C4-8258-A4F779D138F9}"/>
                </c:ext>
              </c:extLst>
            </c:dLbl>
            <c:dLbl>
              <c:idx val="33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2-9A06-47C4-8258-A4F779D138F9}"/>
                </c:ext>
              </c:extLst>
            </c:dLbl>
            <c:dLbl>
              <c:idx val="33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3-9A06-47C4-8258-A4F779D138F9}"/>
                </c:ext>
              </c:extLst>
            </c:dLbl>
            <c:dLbl>
              <c:idx val="33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4-9A06-47C4-8258-A4F779D138F9}"/>
                </c:ext>
              </c:extLst>
            </c:dLbl>
            <c:dLbl>
              <c:idx val="33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5-9A06-47C4-8258-A4F779D138F9}"/>
                </c:ext>
              </c:extLst>
            </c:dLbl>
            <c:dLbl>
              <c:idx val="33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6-9A06-47C4-8258-A4F779D138F9}"/>
                </c:ext>
              </c:extLst>
            </c:dLbl>
            <c:dLbl>
              <c:idx val="33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7-9A06-47C4-8258-A4F779D138F9}"/>
                </c:ext>
              </c:extLst>
            </c:dLbl>
            <c:dLbl>
              <c:idx val="33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8-9A06-47C4-8258-A4F779D138F9}"/>
                </c:ext>
              </c:extLst>
            </c:dLbl>
            <c:dLbl>
              <c:idx val="33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9-9A06-47C4-8258-A4F779D138F9}"/>
                </c:ext>
              </c:extLst>
            </c:dLbl>
            <c:dLbl>
              <c:idx val="33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A-9A06-47C4-8258-A4F779D138F9}"/>
                </c:ext>
              </c:extLst>
            </c:dLbl>
            <c:dLbl>
              <c:idx val="33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B-9A06-47C4-8258-A4F779D138F9}"/>
                </c:ext>
              </c:extLst>
            </c:dLbl>
            <c:dLbl>
              <c:idx val="33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C-9A06-47C4-8258-A4F779D138F9}"/>
                </c:ext>
              </c:extLst>
            </c:dLbl>
            <c:dLbl>
              <c:idx val="33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D-9A06-47C4-8258-A4F779D138F9}"/>
                </c:ext>
              </c:extLst>
            </c:dLbl>
            <c:dLbl>
              <c:idx val="33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E-9A06-47C4-8258-A4F779D138F9}"/>
                </c:ext>
              </c:extLst>
            </c:dLbl>
            <c:dLbl>
              <c:idx val="33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1F-9A06-47C4-8258-A4F779D138F9}"/>
                </c:ext>
              </c:extLst>
            </c:dLbl>
            <c:dLbl>
              <c:idx val="33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0-9A06-47C4-8258-A4F779D138F9}"/>
                </c:ext>
              </c:extLst>
            </c:dLbl>
            <c:dLbl>
              <c:idx val="33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1-9A06-47C4-8258-A4F779D138F9}"/>
                </c:ext>
              </c:extLst>
            </c:dLbl>
            <c:dLbl>
              <c:idx val="33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2-9A06-47C4-8258-A4F779D138F9}"/>
                </c:ext>
              </c:extLst>
            </c:dLbl>
            <c:dLbl>
              <c:idx val="33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3-9A06-47C4-8258-A4F779D138F9}"/>
                </c:ext>
              </c:extLst>
            </c:dLbl>
            <c:dLbl>
              <c:idx val="33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4-9A06-47C4-8258-A4F779D138F9}"/>
                </c:ext>
              </c:extLst>
            </c:dLbl>
            <c:dLbl>
              <c:idx val="33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5-9A06-47C4-8258-A4F779D138F9}"/>
                </c:ext>
              </c:extLst>
            </c:dLbl>
            <c:dLbl>
              <c:idx val="33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6-9A06-47C4-8258-A4F779D138F9}"/>
                </c:ext>
              </c:extLst>
            </c:dLbl>
            <c:dLbl>
              <c:idx val="33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7-9A06-47C4-8258-A4F779D138F9}"/>
                </c:ext>
              </c:extLst>
            </c:dLbl>
            <c:dLbl>
              <c:idx val="33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8-9A06-47C4-8258-A4F779D138F9}"/>
                </c:ext>
              </c:extLst>
            </c:dLbl>
            <c:dLbl>
              <c:idx val="33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9-9A06-47C4-8258-A4F779D138F9}"/>
                </c:ext>
              </c:extLst>
            </c:dLbl>
            <c:dLbl>
              <c:idx val="33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A-9A06-47C4-8258-A4F779D138F9}"/>
                </c:ext>
              </c:extLst>
            </c:dLbl>
            <c:dLbl>
              <c:idx val="33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B-9A06-47C4-8258-A4F779D138F9}"/>
                </c:ext>
              </c:extLst>
            </c:dLbl>
            <c:dLbl>
              <c:idx val="33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C-9A06-47C4-8258-A4F779D138F9}"/>
                </c:ext>
              </c:extLst>
            </c:dLbl>
            <c:dLbl>
              <c:idx val="33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D-9A06-47C4-8258-A4F779D138F9}"/>
                </c:ext>
              </c:extLst>
            </c:dLbl>
            <c:dLbl>
              <c:idx val="33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E-9A06-47C4-8258-A4F779D138F9}"/>
                </c:ext>
              </c:extLst>
            </c:dLbl>
            <c:dLbl>
              <c:idx val="33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2F-9A06-47C4-8258-A4F779D138F9}"/>
                </c:ext>
              </c:extLst>
            </c:dLbl>
            <c:dLbl>
              <c:idx val="33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0-9A06-47C4-8258-A4F779D138F9}"/>
                </c:ext>
              </c:extLst>
            </c:dLbl>
            <c:dLbl>
              <c:idx val="33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1-9A06-47C4-8258-A4F779D138F9}"/>
                </c:ext>
              </c:extLst>
            </c:dLbl>
            <c:dLbl>
              <c:idx val="33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2-9A06-47C4-8258-A4F779D138F9}"/>
                </c:ext>
              </c:extLst>
            </c:dLbl>
            <c:dLbl>
              <c:idx val="33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3-9A06-47C4-8258-A4F779D138F9}"/>
                </c:ext>
              </c:extLst>
            </c:dLbl>
            <c:dLbl>
              <c:idx val="33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4-9A06-47C4-8258-A4F779D138F9}"/>
                </c:ext>
              </c:extLst>
            </c:dLbl>
            <c:dLbl>
              <c:idx val="33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5-9A06-47C4-8258-A4F779D138F9}"/>
                </c:ext>
              </c:extLst>
            </c:dLbl>
            <c:dLbl>
              <c:idx val="33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6-9A06-47C4-8258-A4F779D138F9}"/>
                </c:ext>
              </c:extLst>
            </c:dLbl>
            <c:dLbl>
              <c:idx val="33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7-9A06-47C4-8258-A4F779D138F9}"/>
                </c:ext>
              </c:extLst>
            </c:dLbl>
            <c:dLbl>
              <c:idx val="33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8-9A06-47C4-8258-A4F779D138F9}"/>
                </c:ext>
              </c:extLst>
            </c:dLbl>
            <c:dLbl>
              <c:idx val="33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9-9A06-47C4-8258-A4F779D138F9}"/>
                </c:ext>
              </c:extLst>
            </c:dLbl>
            <c:dLbl>
              <c:idx val="33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A-9A06-47C4-8258-A4F779D138F9}"/>
                </c:ext>
              </c:extLst>
            </c:dLbl>
            <c:dLbl>
              <c:idx val="33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B-9A06-47C4-8258-A4F779D138F9}"/>
                </c:ext>
              </c:extLst>
            </c:dLbl>
            <c:dLbl>
              <c:idx val="33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C-9A06-47C4-8258-A4F779D138F9}"/>
                </c:ext>
              </c:extLst>
            </c:dLbl>
            <c:dLbl>
              <c:idx val="33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D-9A06-47C4-8258-A4F779D138F9}"/>
                </c:ext>
              </c:extLst>
            </c:dLbl>
            <c:dLbl>
              <c:idx val="33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E-9A06-47C4-8258-A4F779D138F9}"/>
                </c:ext>
              </c:extLst>
            </c:dLbl>
            <c:dLbl>
              <c:idx val="33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3F-9A06-47C4-8258-A4F779D138F9}"/>
                </c:ext>
              </c:extLst>
            </c:dLbl>
            <c:dLbl>
              <c:idx val="33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0-9A06-47C4-8258-A4F779D138F9}"/>
                </c:ext>
              </c:extLst>
            </c:dLbl>
            <c:dLbl>
              <c:idx val="33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1-9A06-47C4-8258-A4F779D138F9}"/>
                </c:ext>
              </c:extLst>
            </c:dLbl>
            <c:dLbl>
              <c:idx val="33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2-9A06-47C4-8258-A4F779D138F9}"/>
                </c:ext>
              </c:extLst>
            </c:dLbl>
            <c:dLbl>
              <c:idx val="33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3-9A06-47C4-8258-A4F779D138F9}"/>
                </c:ext>
              </c:extLst>
            </c:dLbl>
            <c:dLbl>
              <c:idx val="33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4-9A06-47C4-8258-A4F779D138F9}"/>
                </c:ext>
              </c:extLst>
            </c:dLbl>
            <c:dLbl>
              <c:idx val="33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5-9A06-47C4-8258-A4F779D138F9}"/>
                </c:ext>
              </c:extLst>
            </c:dLbl>
            <c:dLbl>
              <c:idx val="33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6-9A06-47C4-8258-A4F779D138F9}"/>
                </c:ext>
              </c:extLst>
            </c:dLbl>
            <c:dLbl>
              <c:idx val="33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7-9A06-47C4-8258-A4F779D138F9}"/>
                </c:ext>
              </c:extLst>
            </c:dLbl>
            <c:dLbl>
              <c:idx val="33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8-9A06-47C4-8258-A4F779D138F9}"/>
                </c:ext>
              </c:extLst>
            </c:dLbl>
            <c:dLbl>
              <c:idx val="34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9-9A06-47C4-8258-A4F779D138F9}"/>
                </c:ext>
              </c:extLst>
            </c:dLbl>
            <c:dLbl>
              <c:idx val="34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A-9A06-47C4-8258-A4F779D138F9}"/>
                </c:ext>
              </c:extLst>
            </c:dLbl>
            <c:dLbl>
              <c:idx val="34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B-9A06-47C4-8258-A4F779D138F9}"/>
                </c:ext>
              </c:extLst>
            </c:dLbl>
            <c:dLbl>
              <c:idx val="34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C-9A06-47C4-8258-A4F779D138F9}"/>
                </c:ext>
              </c:extLst>
            </c:dLbl>
            <c:dLbl>
              <c:idx val="34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D-9A06-47C4-8258-A4F779D138F9}"/>
                </c:ext>
              </c:extLst>
            </c:dLbl>
            <c:dLbl>
              <c:idx val="34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E-9A06-47C4-8258-A4F779D138F9}"/>
                </c:ext>
              </c:extLst>
            </c:dLbl>
            <c:dLbl>
              <c:idx val="34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4F-9A06-47C4-8258-A4F779D138F9}"/>
                </c:ext>
              </c:extLst>
            </c:dLbl>
            <c:dLbl>
              <c:idx val="34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0-9A06-47C4-8258-A4F779D138F9}"/>
                </c:ext>
              </c:extLst>
            </c:dLbl>
            <c:dLbl>
              <c:idx val="34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1-9A06-47C4-8258-A4F779D138F9}"/>
                </c:ext>
              </c:extLst>
            </c:dLbl>
            <c:dLbl>
              <c:idx val="34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2-9A06-47C4-8258-A4F779D138F9}"/>
                </c:ext>
              </c:extLst>
            </c:dLbl>
            <c:dLbl>
              <c:idx val="34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3-9A06-47C4-8258-A4F779D138F9}"/>
                </c:ext>
              </c:extLst>
            </c:dLbl>
            <c:dLbl>
              <c:idx val="34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4-9A06-47C4-8258-A4F779D138F9}"/>
                </c:ext>
              </c:extLst>
            </c:dLbl>
            <c:dLbl>
              <c:idx val="34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5-9A06-47C4-8258-A4F779D138F9}"/>
                </c:ext>
              </c:extLst>
            </c:dLbl>
            <c:dLbl>
              <c:idx val="34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6-9A06-47C4-8258-A4F779D138F9}"/>
                </c:ext>
              </c:extLst>
            </c:dLbl>
            <c:dLbl>
              <c:idx val="34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7-9A06-47C4-8258-A4F779D138F9}"/>
                </c:ext>
              </c:extLst>
            </c:dLbl>
            <c:dLbl>
              <c:idx val="34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8-9A06-47C4-8258-A4F779D138F9}"/>
                </c:ext>
              </c:extLst>
            </c:dLbl>
            <c:dLbl>
              <c:idx val="34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9-9A06-47C4-8258-A4F779D138F9}"/>
                </c:ext>
              </c:extLst>
            </c:dLbl>
            <c:dLbl>
              <c:idx val="34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A-9A06-47C4-8258-A4F779D138F9}"/>
                </c:ext>
              </c:extLst>
            </c:dLbl>
            <c:dLbl>
              <c:idx val="34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B-9A06-47C4-8258-A4F779D138F9}"/>
                </c:ext>
              </c:extLst>
            </c:dLbl>
            <c:dLbl>
              <c:idx val="34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C-9A06-47C4-8258-A4F779D138F9}"/>
                </c:ext>
              </c:extLst>
            </c:dLbl>
            <c:dLbl>
              <c:idx val="34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D-9A06-47C4-8258-A4F779D138F9}"/>
                </c:ext>
              </c:extLst>
            </c:dLbl>
            <c:dLbl>
              <c:idx val="34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E-9A06-47C4-8258-A4F779D138F9}"/>
                </c:ext>
              </c:extLst>
            </c:dLbl>
            <c:dLbl>
              <c:idx val="34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5F-9A06-47C4-8258-A4F779D138F9}"/>
                </c:ext>
              </c:extLst>
            </c:dLbl>
            <c:dLbl>
              <c:idx val="34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0-9A06-47C4-8258-A4F779D138F9}"/>
                </c:ext>
              </c:extLst>
            </c:dLbl>
            <c:dLbl>
              <c:idx val="34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1-9A06-47C4-8258-A4F779D138F9}"/>
                </c:ext>
              </c:extLst>
            </c:dLbl>
            <c:dLbl>
              <c:idx val="34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2-9A06-47C4-8258-A4F779D138F9}"/>
                </c:ext>
              </c:extLst>
            </c:dLbl>
            <c:dLbl>
              <c:idx val="34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3-9A06-47C4-8258-A4F779D138F9}"/>
                </c:ext>
              </c:extLst>
            </c:dLbl>
            <c:dLbl>
              <c:idx val="34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4-9A06-47C4-8258-A4F779D138F9}"/>
                </c:ext>
              </c:extLst>
            </c:dLbl>
            <c:dLbl>
              <c:idx val="34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5-9A06-47C4-8258-A4F779D138F9}"/>
                </c:ext>
              </c:extLst>
            </c:dLbl>
            <c:dLbl>
              <c:idx val="34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6-9A06-47C4-8258-A4F779D138F9}"/>
                </c:ext>
              </c:extLst>
            </c:dLbl>
            <c:dLbl>
              <c:idx val="34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7-9A06-47C4-8258-A4F779D138F9}"/>
                </c:ext>
              </c:extLst>
            </c:dLbl>
            <c:dLbl>
              <c:idx val="34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8-9A06-47C4-8258-A4F779D138F9}"/>
                </c:ext>
              </c:extLst>
            </c:dLbl>
            <c:dLbl>
              <c:idx val="34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9-9A06-47C4-8258-A4F779D138F9}"/>
                </c:ext>
              </c:extLst>
            </c:dLbl>
            <c:dLbl>
              <c:idx val="34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A-9A06-47C4-8258-A4F779D138F9}"/>
                </c:ext>
              </c:extLst>
            </c:dLbl>
            <c:dLbl>
              <c:idx val="34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B-9A06-47C4-8258-A4F779D138F9}"/>
                </c:ext>
              </c:extLst>
            </c:dLbl>
            <c:dLbl>
              <c:idx val="34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C-9A06-47C4-8258-A4F779D138F9}"/>
                </c:ext>
              </c:extLst>
            </c:dLbl>
            <c:dLbl>
              <c:idx val="34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D-9A06-47C4-8258-A4F779D138F9}"/>
                </c:ext>
              </c:extLst>
            </c:dLbl>
            <c:dLbl>
              <c:idx val="34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E-9A06-47C4-8258-A4F779D138F9}"/>
                </c:ext>
              </c:extLst>
            </c:dLbl>
            <c:dLbl>
              <c:idx val="34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6F-9A06-47C4-8258-A4F779D138F9}"/>
                </c:ext>
              </c:extLst>
            </c:dLbl>
            <c:dLbl>
              <c:idx val="34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0-9A06-47C4-8258-A4F779D138F9}"/>
                </c:ext>
              </c:extLst>
            </c:dLbl>
            <c:dLbl>
              <c:idx val="34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1-9A06-47C4-8258-A4F779D138F9}"/>
                </c:ext>
              </c:extLst>
            </c:dLbl>
            <c:dLbl>
              <c:idx val="34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2-9A06-47C4-8258-A4F779D138F9}"/>
                </c:ext>
              </c:extLst>
            </c:dLbl>
            <c:dLbl>
              <c:idx val="34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3-9A06-47C4-8258-A4F779D138F9}"/>
                </c:ext>
              </c:extLst>
            </c:dLbl>
            <c:dLbl>
              <c:idx val="34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4-9A06-47C4-8258-A4F779D138F9}"/>
                </c:ext>
              </c:extLst>
            </c:dLbl>
            <c:dLbl>
              <c:idx val="34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5-9A06-47C4-8258-A4F779D138F9}"/>
                </c:ext>
              </c:extLst>
            </c:dLbl>
            <c:dLbl>
              <c:idx val="34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6-9A06-47C4-8258-A4F779D138F9}"/>
                </c:ext>
              </c:extLst>
            </c:dLbl>
            <c:dLbl>
              <c:idx val="34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7-9A06-47C4-8258-A4F779D138F9}"/>
                </c:ext>
              </c:extLst>
            </c:dLbl>
            <c:dLbl>
              <c:idx val="34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8-9A06-47C4-8258-A4F779D138F9}"/>
                </c:ext>
              </c:extLst>
            </c:dLbl>
            <c:dLbl>
              <c:idx val="34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9-9A06-47C4-8258-A4F779D138F9}"/>
                </c:ext>
              </c:extLst>
            </c:dLbl>
            <c:dLbl>
              <c:idx val="34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A-9A06-47C4-8258-A4F779D138F9}"/>
                </c:ext>
              </c:extLst>
            </c:dLbl>
            <c:dLbl>
              <c:idx val="34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B-9A06-47C4-8258-A4F779D138F9}"/>
                </c:ext>
              </c:extLst>
            </c:dLbl>
            <c:dLbl>
              <c:idx val="34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C-9A06-47C4-8258-A4F779D138F9}"/>
                </c:ext>
              </c:extLst>
            </c:dLbl>
            <c:dLbl>
              <c:idx val="34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D-9A06-47C4-8258-A4F779D138F9}"/>
                </c:ext>
              </c:extLst>
            </c:dLbl>
            <c:dLbl>
              <c:idx val="34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E-9A06-47C4-8258-A4F779D138F9}"/>
                </c:ext>
              </c:extLst>
            </c:dLbl>
            <c:dLbl>
              <c:idx val="34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7F-9A06-47C4-8258-A4F779D138F9}"/>
                </c:ext>
              </c:extLst>
            </c:dLbl>
            <c:dLbl>
              <c:idx val="34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0-9A06-47C4-8258-A4F779D138F9}"/>
                </c:ext>
              </c:extLst>
            </c:dLbl>
            <c:dLbl>
              <c:idx val="34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1-9A06-47C4-8258-A4F779D138F9}"/>
                </c:ext>
              </c:extLst>
            </c:dLbl>
            <c:dLbl>
              <c:idx val="34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2-9A06-47C4-8258-A4F779D138F9}"/>
                </c:ext>
              </c:extLst>
            </c:dLbl>
            <c:dLbl>
              <c:idx val="34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3-9A06-47C4-8258-A4F779D138F9}"/>
                </c:ext>
              </c:extLst>
            </c:dLbl>
            <c:dLbl>
              <c:idx val="34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4-9A06-47C4-8258-A4F779D138F9}"/>
                </c:ext>
              </c:extLst>
            </c:dLbl>
            <c:dLbl>
              <c:idx val="34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5-9A06-47C4-8258-A4F779D138F9}"/>
                </c:ext>
              </c:extLst>
            </c:dLbl>
            <c:dLbl>
              <c:idx val="34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6-9A06-47C4-8258-A4F779D138F9}"/>
                </c:ext>
              </c:extLst>
            </c:dLbl>
            <c:dLbl>
              <c:idx val="34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7-9A06-47C4-8258-A4F779D138F9}"/>
                </c:ext>
              </c:extLst>
            </c:dLbl>
            <c:dLbl>
              <c:idx val="34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8-9A06-47C4-8258-A4F779D138F9}"/>
                </c:ext>
              </c:extLst>
            </c:dLbl>
            <c:dLbl>
              <c:idx val="34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9-9A06-47C4-8258-A4F779D138F9}"/>
                </c:ext>
              </c:extLst>
            </c:dLbl>
            <c:dLbl>
              <c:idx val="34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A-9A06-47C4-8258-A4F779D138F9}"/>
                </c:ext>
              </c:extLst>
            </c:dLbl>
            <c:dLbl>
              <c:idx val="34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B-9A06-47C4-8258-A4F779D138F9}"/>
                </c:ext>
              </c:extLst>
            </c:dLbl>
            <c:dLbl>
              <c:idx val="34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C-9A06-47C4-8258-A4F779D138F9}"/>
                </c:ext>
              </c:extLst>
            </c:dLbl>
            <c:dLbl>
              <c:idx val="34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D-9A06-47C4-8258-A4F779D138F9}"/>
                </c:ext>
              </c:extLst>
            </c:dLbl>
            <c:dLbl>
              <c:idx val="34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E-9A06-47C4-8258-A4F779D138F9}"/>
                </c:ext>
              </c:extLst>
            </c:dLbl>
            <c:dLbl>
              <c:idx val="34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8F-9A06-47C4-8258-A4F779D138F9}"/>
                </c:ext>
              </c:extLst>
            </c:dLbl>
            <c:dLbl>
              <c:idx val="34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0-9A06-47C4-8258-A4F779D138F9}"/>
                </c:ext>
              </c:extLst>
            </c:dLbl>
            <c:dLbl>
              <c:idx val="34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1-9A06-47C4-8258-A4F779D138F9}"/>
                </c:ext>
              </c:extLst>
            </c:dLbl>
            <c:dLbl>
              <c:idx val="34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2-9A06-47C4-8258-A4F779D138F9}"/>
                </c:ext>
              </c:extLst>
            </c:dLbl>
            <c:dLbl>
              <c:idx val="34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3-9A06-47C4-8258-A4F779D138F9}"/>
                </c:ext>
              </c:extLst>
            </c:dLbl>
            <c:dLbl>
              <c:idx val="34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4-9A06-47C4-8258-A4F779D138F9}"/>
                </c:ext>
              </c:extLst>
            </c:dLbl>
            <c:dLbl>
              <c:idx val="34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5-9A06-47C4-8258-A4F779D138F9}"/>
                </c:ext>
              </c:extLst>
            </c:dLbl>
            <c:dLbl>
              <c:idx val="34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6-9A06-47C4-8258-A4F779D138F9}"/>
                </c:ext>
              </c:extLst>
            </c:dLbl>
            <c:dLbl>
              <c:idx val="34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7-9A06-47C4-8258-A4F779D138F9}"/>
                </c:ext>
              </c:extLst>
            </c:dLbl>
            <c:dLbl>
              <c:idx val="34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8-9A06-47C4-8258-A4F779D138F9}"/>
                </c:ext>
              </c:extLst>
            </c:dLbl>
            <c:dLbl>
              <c:idx val="34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9-9A06-47C4-8258-A4F779D138F9}"/>
                </c:ext>
              </c:extLst>
            </c:dLbl>
            <c:dLbl>
              <c:idx val="34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A-9A06-47C4-8258-A4F779D138F9}"/>
                </c:ext>
              </c:extLst>
            </c:dLbl>
            <c:dLbl>
              <c:idx val="34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B-9A06-47C4-8258-A4F779D138F9}"/>
                </c:ext>
              </c:extLst>
            </c:dLbl>
            <c:dLbl>
              <c:idx val="34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C-9A06-47C4-8258-A4F779D138F9}"/>
                </c:ext>
              </c:extLst>
            </c:dLbl>
            <c:dLbl>
              <c:idx val="34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D-9A06-47C4-8258-A4F779D138F9}"/>
                </c:ext>
              </c:extLst>
            </c:dLbl>
            <c:dLbl>
              <c:idx val="34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E-9A06-47C4-8258-A4F779D138F9}"/>
                </c:ext>
              </c:extLst>
            </c:dLbl>
            <c:dLbl>
              <c:idx val="34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9F-9A06-47C4-8258-A4F779D138F9}"/>
                </c:ext>
              </c:extLst>
            </c:dLbl>
            <c:dLbl>
              <c:idx val="34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0-9A06-47C4-8258-A4F779D138F9}"/>
                </c:ext>
              </c:extLst>
            </c:dLbl>
            <c:dLbl>
              <c:idx val="34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1-9A06-47C4-8258-A4F779D138F9}"/>
                </c:ext>
              </c:extLst>
            </c:dLbl>
            <c:dLbl>
              <c:idx val="34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2-9A06-47C4-8258-A4F779D138F9}"/>
                </c:ext>
              </c:extLst>
            </c:dLbl>
            <c:dLbl>
              <c:idx val="34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3-9A06-47C4-8258-A4F779D138F9}"/>
                </c:ext>
              </c:extLst>
            </c:dLbl>
            <c:dLbl>
              <c:idx val="34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4-9A06-47C4-8258-A4F779D138F9}"/>
                </c:ext>
              </c:extLst>
            </c:dLbl>
            <c:dLbl>
              <c:idx val="34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5-9A06-47C4-8258-A4F779D138F9}"/>
                </c:ext>
              </c:extLst>
            </c:dLbl>
            <c:dLbl>
              <c:idx val="34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6-9A06-47C4-8258-A4F779D138F9}"/>
                </c:ext>
              </c:extLst>
            </c:dLbl>
            <c:dLbl>
              <c:idx val="34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7-9A06-47C4-8258-A4F779D138F9}"/>
                </c:ext>
              </c:extLst>
            </c:dLbl>
            <c:dLbl>
              <c:idx val="34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8-9A06-47C4-8258-A4F779D138F9}"/>
                </c:ext>
              </c:extLst>
            </c:dLbl>
            <c:dLbl>
              <c:idx val="34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9-9A06-47C4-8258-A4F779D138F9}"/>
                </c:ext>
              </c:extLst>
            </c:dLbl>
            <c:dLbl>
              <c:idx val="34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A-9A06-47C4-8258-A4F779D138F9}"/>
                </c:ext>
              </c:extLst>
            </c:dLbl>
            <c:dLbl>
              <c:idx val="34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B-9A06-47C4-8258-A4F779D138F9}"/>
                </c:ext>
              </c:extLst>
            </c:dLbl>
            <c:dLbl>
              <c:idx val="34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C-9A06-47C4-8258-A4F779D138F9}"/>
                </c:ext>
              </c:extLst>
            </c:dLbl>
            <c:dLbl>
              <c:idx val="35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D-9A06-47C4-8258-A4F779D138F9}"/>
                </c:ext>
              </c:extLst>
            </c:dLbl>
            <c:dLbl>
              <c:idx val="35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E-9A06-47C4-8258-A4F779D138F9}"/>
                </c:ext>
              </c:extLst>
            </c:dLbl>
            <c:dLbl>
              <c:idx val="35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AF-9A06-47C4-8258-A4F779D138F9}"/>
                </c:ext>
              </c:extLst>
            </c:dLbl>
            <c:dLbl>
              <c:idx val="35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0-9A06-47C4-8258-A4F779D138F9}"/>
                </c:ext>
              </c:extLst>
            </c:dLbl>
            <c:dLbl>
              <c:idx val="35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1-9A06-47C4-8258-A4F779D138F9}"/>
                </c:ext>
              </c:extLst>
            </c:dLbl>
            <c:dLbl>
              <c:idx val="35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2-9A06-47C4-8258-A4F779D138F9}"/>
                </c:ext>
              </c:extLst>
            </c:dLbl>
            <c:dLbl>
              <c:idx val="35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3-9A06-47C4-8258-A4F779D138F9}"/>
                </c:ext>
              </c:extLst>
            </c:dLbl>
            <c:dLbl>
              <c:idx val="35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4-9A06-47C4-8258-A4F779D138F9}"/>
                </c:ext>
              </c:extLst>
            </c:dLbl>
            <c:dLbl>
              <c:idx val="35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5-9A06-47C4-8258-A4F779D138F9}"/>
                </c:ext>
              </c:extLst>
            </c:dLbl>
            <c:dLbl>
              <c:idx val="35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6-9A06-47C4-8258-A4F779D138F9}"/>
                </c:ext>
              </c:extLst>
            </c:dLbl>
            <c:dLbl>
              <c:idx val="35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7-9A06-47C4-8258-A4F779D138F9}"/>
                </c:ext>
              </c:extLst>
            </c:dLbl>
            <c:dLbl>
              <c:idx val="35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8-9A06-47C4-8258-A4F779D138F9}"/>
                </c:ext>
              </c:extLst>
            </c:dLbl>
            <c:dLbl>
              <c:idx val="35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9-9A06-47C4-8258-A4F779D138F9}"/>
                </c:ext>
              </c:extLst>
            </c:dLbl>
            <c:dLbl>
              <c:idx val="35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A-9A06-47C4-8258-A4F779D138F9}"/>
                </c:ext>
              </c:extLst>
            </c:dLbl>
            <c:dLbl>
              <c:idx val="35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B-9A06-47C4-8258-A4F779D138F9}"/>
                </c:ext>
              </c:extLst>
            </c:dLbl>
            <c:dLbl>
              <c:idx val="35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C-9A06-47C4-8258-A4F779D138F9}"/>
                </c:ext>
              </c:extLst>
            </c:dLbl>
            <c:dLbl>
              <c:idx val="35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D-9A06-47C4-8258-A4F779D138F9}"/>
                </c:ext>
              </c:extLst>
            </c:dLbl>
            <c:dLbl>
              <c:idx val="35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E-9A06-47C4-8258-A4F779D138F9}"/>
                </c:ext>
              </c:extLst>
            </c:dLbl>
            <c:dLbl>
              <c:idx val="35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BF-9A06-47C4-8258-A4F779D138F9}"/>
                </c:ext>
              </c:extLst>
            </c:dLbl>
            <c:dLbl>
              <c:idx val="35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0-9A06-47C4-8258-A4F779D138F9}"/>
                </c:ext>
              </c:extLst>
            </c:dLbl>
            <c:dLbl>
              <c:idx val="35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1-9A06-47C4-8258-A4F779D138F9}"/>
                </c:ext>
              </c:extLst>
            </c:dLbl>
            <c:dLbl>
              <c:idx val="35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2-9A06-47C4-8258-A4F779D138F9}"/>
                </c:ext>
              </c:extLst>
            </c:dLbl>
            <c:dLbl>
              <c:idx val="35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3-9A06-47C4-8258-A4F779D138F9}"/>
                </c:ext>
              </c:extLst>
            </c:dLbl>
            <c:dLbl>
              <c:idx val="35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4-9A06-47C4-8258-A4F779D138F9}"/>
                </c:ext>
              </c:extLst>
            </c:dLbl>
            <c:dLbl>
              <c:idx val="35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5-9A06-47C4-8258-A4F779D138F9}"/>
                </c:ext>
              </c:extLst>
            </c:dLbl>
            <c:dLbl>
              <c:idx val="35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6-9A06-47C4-8258-A4F779D138F9}"/>
                </c:ext>
              </c:extLst>
            </c:dLbl>
            <c:dLbl>
              <c:idx val="35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7-9A06-47C4-8258-A4F779D138F9}"/>
                </c:ext>
              </c:extLst>
            </c:dLbl>
            <c:dLbl>
              <c:idx val="35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8-9A06-47C4-8258-A4F779D138F9}"/>
                </c:ext>
              </c:extLst>
            </c:dLbl>
            <c:dLbl>
              <c:idx val="35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9-9A06-47C4-8258-A4F779D138F9}"/>
                </c:ext>
              </c:extLst>
            </c:dLbl>
            <c:dLbl>
              <c:idx val="35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A-9A06-47C4-8258-A4F779D138F9}"/>
                </c:ext>
              </c:extLst>
            </c:dLbl>
            <c:dLbl>
              <c:idx val="35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B-9A06-47C4-8258-A4F779D138F9}"/>
                </c:ext>
              </c:extLst>
            </c:dLbl>
            <c:dLbl>
              <c:idx val="35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C-9A06-47C4-8258-A4F779D138F9}"/>
                </c:ext>
              </c:extLst>
            </c:dLbl>
            <c:dLbl>
              <c:idx val="35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D-9A06-47C4-8258-A4F779D138F9}"/>
                </c:ext>
              </c:extLst>
            </c:dLbl>
            <c:dLbl>
              <c:idx val="35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E-9A06-47C4-8258-A4F779D138F9}"/>
                </c:ext>
              </c:extLst>
            </c:dLbl>
            <c:dLbl>
              <c:idx val="35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CF-9A06-47C4-8258-A4F779D138F9}"/>
                </c:ext>
              </c:extLst>
            </c:dLbl>
            <c:dLbl>
              <c:idx val="35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0-9A06-47C4-8258-A4F779D138F9}"/>
                </c:ext>
              </c:extLst>
            </c:dLbl>
            <c:dLbl>
              <c:idx val="35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1-9A06-47C4-8258-A4F779D138F9}"/>
                </c:ext>
              </c:extLst>
            </c:dLbl>
            <c:dLbl>
              <c:idx val="35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2-9A06-47C4-8258-A4F779D138F9}"/>
                </c:ext>
              </c:extLst>
            </c:dLbl>
            <c:dLbl>
              <c:idx val="35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3-9A06-47C4-8258-A4F779D138F9}"/>
                </c:ext>
              </c:extLst>
            </c:dLbl>
            <c:dLbl>
              <c:idx val="35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4-9A06-47C4-8258-A4F779D138F9}"/>
                </c:ext>
              </c:extLst>
            </c:dLbl>
            <c:dLbl>
              <c:idx val="35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5-9A06-47C4-8258-A4F779D138F9}"/>
                </c:ext>
              </c:extLst>
            </c:dLbl>
            <c:dLbl>
              <c:idx val="35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6-9A06-47C4-8258-A4F779D138F9}"/>
                </c:ext>
              </c:extLst>
            </c:dLbl>
            <c:dLbl>
              <c:idx val="35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7-9A06-47C4-8258-A4F779D138F9}"/>
                </c:ext>
              </c:extLst>
            </c:dLbl>
            <c:dLbl>
              <c:idx val="35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8-9A06-47C4-8258-A4F779D138F9}"/>
                </c:ext>
              </c:extLst>
            </c:dLbl>
            <c:dLbl>
              <c:idx val="35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9-9A06-47C4-8258-A4F779D138F9}"/>
                </c:ext>
              </c:extLst>
            </c:dLbl>
            <c:dLbl>
              <c:idx val="35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A-9A06-47C4-8258-A4F779D138F9}"/>
                </c:ext>
              </c:extLst>
            </c:dLbl>
            <c:dLbl>
              <c:idx val="35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B-9A06-47C4-8258-A4F779D138F9}"/>
                </c:ext>
              </c:extLst>
            </c:dLbl>
            <c:dLbl>
              <c:idx val="35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C-9A06-47C4-8258-A4F779D138F9}"/>
                </c:ext>
              </c:extLst>
            </c:dLbl>
            <c:dLbl>
              <c:idx val="35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D-9A06-47C4-8258-A4F779D138F9}"/>
                </c:ext>
              </c:extLst>
            </c:dLbl>
            <c:dLbl>
              <c:idx val="35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E-9A06-47C4-8258-A4F779D138F9}"/>
                </c:ext>
              </c:extLst>
            </c:dLbl>
            <c:dLbl>
              <c:idx val="35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DF-9A06-47C4-8258-A4F779D138F9}"/>
                </c:ext>
              </c:extLst>
            </c:dLbl>
            <c:dLbl>
              <c:idx val="35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0-9A06-47C4-8258-A4F779D138F9}"/>
                </c:ext>
              </c:extLst>
            </c:dLbl>
            <c:dLbl>
              <c:idx val="35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1-9A06-47C4-8258-A4F779D138F9}"/>
                </c:ext>
              </c:extLst>
            </c:dLbl>
            <c:dLbl>
              <c:idx val="35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2-9A06-47C4-8258-A4F779D138F9}"/>
                </c:ext>
              </c:extLst>
            </c:dLbl>
            <c:dLbl>
              <c:idx val="35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3-9A06-47C4-8258-A4F779D138F9}"/>
                </c:ext>
              </c:extLst>
            </c:dLbl>
            <c:dLbl>
              <c:idx val="35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4-9A06-47C4-8258-A4F779D138F9}"/>
                </c:ext>
              </c:extLst>
            </c:dLbl>
            <c:dLbl>
              <c:idx val="35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5-9A06-47C4-8258-A4F779D138F9}"/>
                </c:ext>
              </c:extLst>
            </c:dLbl>
            <c:dLbl>
              <c:idx val="35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6-9A06-47C4-8258-A4F779D138F9}"/>
                </c:ext>
              </c:extLst>
            </c:dLbl>
            <c:dLbl>
              <c:idx val="35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7-9A06-47C4-8258-A4F779D138F9}"/>
                </c:ext>
              </c:extLst>
            </c:dLbl>
            <c:dLbl>
              <c:idx val="35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8-9A06-47C4-8258-A4F779D138F9}"/>
                </c:ext>
              </c:extLst>
            </c:dLbl>
            <c:dLbl>
              <c:idx val="35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9-9A06-47C4-8258-A4F779D138F9}"/>
                </c:ext>
              </c:extLst>
            </c:dLbl>
            <c:dLbl>
              <c:idx val="35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A-9A06-47C4-8258-A4F779D138F9}"/>
                </c:ext>
              </c:extLst>
            </c:dLbl>
            <c:dLbl>
              <c:idx val="35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B-9A06-47C4-8258-A4F779D138F9}"/>
                </c:ext>
              </c:extLst>
            </c:dLbl>
            <c:dLbl>
              <c:idx val="35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C-9A06-47C4-8258-A4F779D138F9}"/>
                </c:ext>
              </c:extLst>
            </c:dLbl>
            <c:dLbl>
              <c:idx val="35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D-9A06-47C4-8258-A4F779D138F9}"/>
                </c:ext>
              </c:extLst>
            </c:dLbl>
            <c:dLbl>
              <c:idx val="35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E-9A06-47C4-8258-A4F779D138F9}"/>
                </c:ext>
              </c:extLst>
            </c:dLbl>
            <c:dLbl>
              <c:idx val="35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EF-9A06-47C4-8258-A4F779D138F9}"/>
                </c:ext>
              </c:extLst>
            </c:dLbl>
            <c:dLbl>
              <c:idx val="35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0-9A06-47C4-8258-A4F779D138F9}"/>
                </c:ext>
              </c:extLst>
            </c:dLbl>
            <c:dLbl>
              <c:idx val="35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1-9A06-47C4-8258-A4F779D138F9}"/>
                </c:ext>
              </c:extLst>
            </c:dLbl>
            <c:dLbl>
              <c:idx val="35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2-9A06-47C4-8258-A4F779D138F9}"/>
                </c:ext>
              </c:extLst>
            </c:dLbl>
            <c:dLbl>
              <c:idx val="35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3-9A06-47C4-8258-A4F779D138F9}"/>
                </c:ext>
              </c:extLst>
            </c:dLbl>
            <c:dLbl>
              <c:idx val="35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4-9A06-47C4-8258-A4F779D138F9}"/>
                </c:ext>
              </c:extLst>
            </c:dLbl>
            <c:dLbl>
              <c:idx val="35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5-9A06-47C4-8258-A4F779D138F9}"/>
                </c:ext>
              </c:extLst>
            </c:dLbl>
            <c:dLbl>
              <c:idx val="35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6-9A06-47C4-8258-A4F779D138F9}"/>
                </c:ext>
              </c:extLst>
            </c:dLbl>
            <c:dLbl>
              <c:idx val="35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7-9A06-47C4-8258-A4F779D138F9}"/>
                </c:ext>
              </c:extLst>
            </c:dLbl>
            <c:dLbl>
              <c:idx val="35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8-9A06-47C4-8258-A4F779D138F9}"/>
                </c:ext>
              </c:extLst>
            </c:dLbl>
            <c:dLbl>
              <c:idx val="35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9-9A06-47C4-8258-A4F779D138F9}"/>
                </c:ext>
              </c:extLst>
            </c:dLbl>
            <c:dLbl>
              <c:idx val="35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A-9A06-47C4-8258-A4F779D138F9}"/>
                </c:ext>
              </c:extLst>
            </c:dLbl>
            <c:dLbl>
              <c:idx val="35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B-9A06-47C4-8258-A4F779D138F9}"/>
                </c:ext>
              </c:extLst>
            </c:dLbl>
            <c:dLbl>
              <c:idx val="35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C-9A06-47C4-8258-A4F779D138F9}"/>
                </c:ext>
              </c:extLst>
            </c:dLbl>
            <c:dLbl>
              <c:idx val="35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D-9A06-47C4-8258-A4F779D138F9}"/>
                </c:ext>
              </c:extLst>
            </c:dLbl>
            <c:dLbl>
              <c:idx val="35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E-9A06-47C4-8258-A4F779D138F9}"/>
                </c:ext>
              </c:extLst>
            </c:dLbl>
            <c:dLbl>
              <c:idx val="35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DFF-9A06-47C4-8258-A4F779D138F9}"/>
                </c:ext>
              </c:extLst>
            </c:dLbl>
            <c:dLbl>
              <c:idx val="35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0-9A06-47C4-8258-A4F779D138F9}"/>
                </c:ext>
              </c:extLst>
            </c:dLbl>
            <c:dLbl>
              <c:idx val="35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1-9A06-47C4-8258-A4F779D138F9}"/>
                </c:ext>
              </c:extLst>
            </c:dLbl>
            <c:dLbl>
              <c:idx val="35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2-9A06-47C4-8258-A4F779D138F9}"/>
                </c:ext>
              </c:extLst>
            </c:dLbl>
            <c:dLbl>
              <c:idx val="35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3-9A06-47C4-8258-A4F779D138F9}"/>
                </c:ext>
              </c:extLst>
            </c:dLbl>
            <c:dLbl>
              <c:idx val="35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4-9A06-47C4-8258-A4F779D138F9}"/>
                </c:ext>
              </c:extLst>
            </c:dLbl>
            <c:dLbl>
              <c:idx val="35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5-9A06-47C4-8258-A4F779D138F9}"/>
                </c:ext>
              </c:extLst>
            </c:dLbl>
            <c:dLbl>
              <c:idx val="35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6-9A06-47C4-8258-A4F779D138F9}"/>
                </c:ext>
              </c:extLst>
            </c:dLbl>
            <c:dLbl>
              <c:idx val="35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7-9A06-47C4-8258-A4F779D138F9}"/>
                </c:ext>
              </c:extLst>
            </c:dLbl>
            <c:dLbl>
              <c:idx val="35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8-9A06-47C4-8258-A4F779D138F9}"/>
                </c:ext>
              </c:extLst>
            </c:dLbl>
            <c:dLbl>
              <c:idx val="35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9-9A06-47C4-8258-A4F779D138F9}"/>
                </c:ext>
              </c:extLst>
            </c:dLbl>
            <c:dLbl>
              <c:idx val="35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A-9A06-47C4-8258-A4F779D138F9}"/>
                </c:ext>
              </c:extLst>
            </c:dLbl>
            <c:dLbl>
              <c:idx val="35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B-9A06-47C4-8258-A4F779D138F9}"/>
                </c:ext>
              </c:extLst>
            </c:dLbl>
            <c:dLbl>
              <c:idx val="35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C-9A06-47C4-8258-A4F779D138F9}"/>
                </c:ext>
              </c:extLst>
            </c:dLbl>
            <c:dLbl>
              <c:idx val="35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D-9A06-47C4-8258-A4F779D138F9}"/>
                </c:ext>
              </c:extLst>
            </c:dLbl>
            <c:dLbl>
              <c:idx val="35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E-9A06-47C4-8258-A4F779D138F9}"/>
                </c:ext>
              </c:extLst>
            </c:dLbl>
            <c:dLbl>
              <c:idx val="35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0F-9A06-47C4-8258-A4F779D138F9}"/>
                </c:ext>
              </c:extLst>
            </c:dLbl>
            <c:dLbl>
              <c:idx val="35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0-9A06-47C4-8258-A4F779D138F9}"/>
                </c:ext>
              </c:extLst>
            </c:dLbl>
            <c:dLbl>
              <c:idx val="36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1-9A06-47C4-8258-A4F779D138F9}"/>
                </c:ext>
              </c:extLst>
            </c:dLbl>
            <c:dLbl>
              <c:idx val="36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2-9A06-47C4-8258-A4F779D138F9}"/>
                </c:ext>
              </c:extLst>
            </c:dLbl>
            <c:dLbl>
              <c:idx val="36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3-9A06-47C4-8258-A4F779D138F9}"/>
                </c:ext>
              </c:extLst>
            </c:dLbl>
            <c:dLbl>
              <c:idx val="36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4-9A06-47C4-8258-A4F779D138F9}"/>
                </c:ext>
              </c:extLst>
            </c:dLbl>
            <c:dLbl>
              <c:idx val="36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5-9A06-47C4-8258-A4F779D138F9}"/>
                </c:ext>
              </c:extLst>
            </c:dLbl>
            <c:dLbl>
              <c:idx val="36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6-9A06-47C4-8258-A4F779D138F9}"/>
                </c:ext>
              </c:extLst>
            </c:dLbl>
            <c:dLbl>
              <c:idx val="36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7-9A06-47C4-8258-A4F779D138F9}"/>
                </c:ext>
              </c:extLst>
            </c:dLbl>
            <c:dLbl>
              <c:idx val="36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8-9A06-47C4-8258-A4F779D138F9}"/>
                </c:ext>
              </c:extLst>
            </c:dLbl>
            <c:dLbl>
              <c:idx val="36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9-9A06-47C4-8258-A4F779D138F9}"/>
                </c:ext>
              </c:extLst>
            </c:dLbl>
            <c:dLbl>
              <c:idx val="36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A-9A06-47C4-8258-A4F779D138F9}"/>
                </c:ext>
              </c:extLst>
            </c:dLbl>
            <c:dLbl>
              <c:idx val="36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B-9A06-47C4-8258-A4F779D138F9}"/>
                </c:ext>
              </c:extLst>
            </c:dLbl>
            <c:dLbl>
              <c:idx val="36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C-9A06-47C4-8258-A4F779D138F9}"/>
                </c:ext>
              </c:extLst>
            </c:dLbl>
            <c:dLbl>
              <c:idx val="36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D-9A06-47C4-8258-A4F779D138F9}"/>
                </c:ext>
              </c:extLst>
            </c:dLbl>
            <c:dLbl>
              <c:idx val="36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E-9A06-47C4-8258-A4F779D138F9}"/>
                </c:ext>
              </c:extLst>
            </c:dLbl>
            <c:dLbl>
              <c:idx val="36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1F-9A06-47C4-8258-A4F779D138F9}"/>
                </c:ext>
              </c:extLst>
            </c:dLbl>
            <c:dLbl>
              <c:idx val="36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0-9A06-47C4-8258-A4F779D138F9}"/>
                </c:ext>
              </c:extLst>
            </c:dLbl>
            <c:dLbl>
              <c:idx val="36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1-9A06-47C4-8258-A4F779D138F9}"/>
                </c:ext>
              </c:extLst>
            </c:dLbl>
            <c:dLbl>
              <c:idx val="36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2-9A06-47C4-8258-A4F779D138F9}"/>
                </c:ext>
              </c:extLst>
            </c:dLbl>
            <c:dLbl>
              <c:idx val="36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3-9A06-47C4-8258-A4F779D138F9}"/>
                </c:ext>
              </c:extLst>
            </c:dLbl>
            <c:dLbl>
              <c:idx val="36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4-9A06-47C4-8258-A4F779D138F9}"/>
                </c:ext>
              </c:extLst>
            </c:dLbl>
            <c:dLbl>
              <c:idx val="36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5-9A06-47C4-8258-A4F779D138F9}"/>
                </c:ext>
              </c:extLst>
            </c:dLbl>
            <c:dLbl>
              <c:idx val="36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6-9A06-47C4-8258-A4F779D138F9}"/>
                </c:ext>
              </c:extLst>
            </c:dLbl>
            <c:dLbl>
              <c:idx val="36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7-9A06-47C4-8258-A4F779D138F9}"/>
                </c:ext>
              </c:extLst>
            </c:dLbl>
            <c:dLbl>
              <c:idx val="36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8-9A06-47C4-8258-A4F779D138F9}"/>
                </c:ext>
              </c:extLst>
            </c:dLbl>
            <c:dLbl>
              <c:idx val="36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9-9A06-47C4-8258-A4F779D138F9}"/>
                </c:ext>
              </c:extLst>
            </c:dLbl>
            <c:dLbl>
              <c:idx val="36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A-9A06-47C4-8258-A4F779D138F9}"/>
                </c:ext>
              </c:extLst>
            </c:dLbl>
            <c:dLbl>
              <c:idx val="36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B-9A06-47C4-8258-A4F779D138F9}"/>
                </c:ext>
              </c:extLst>
            </c:dLbl>
            <c:dLbl>
              <c:idx val="36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C-9A06-47C4-8258-A4F779D138F9}"/>
                </c:ext>
              </c:extLst>
            </c:dLbl>
            <c:dLbl>
              <c:idx val="36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D-9A06-47C4-8258-A4F779D138F9}"/>
                </c:ext>
              </c:extLst>
            </c:dLbl>
            <c:dLbl>
              <c:idx val="36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E-9A06-47C4-8258-A4F779D138F9}"/>
                </c:ext>
              </c:extLst>
            </c:dLbl>
            <c:dLbl>
              <c:idx val="36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2F-9A06-47C4-8258-A4F779D138F9}"/>
                </c:ext>
              </c:extLst>
            </c:dLbl>
            <c:dLbl>
              <c:idx val="36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0-9A06-47C4-8258-A4F779D138F9}"/>
                </c:ext>
              </c:extLst>
            </c:dLbl>
            <c:dLbl>
              <c:idx val="36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1-9A06-47C4-8258-A4F779D138F9}"/>
                </c:ext>
              </c:extLst>
            </c:dLbl>
            <c:dLbl>
              <c:idx val="36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2-9A06-47C4-8258-A4F779D138F9}"/>
                </c:ext>
              </c:extLst>
            </c:dLbl>
            <c:dLbl>
              <c:idx val="36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3-9A06-47C4-8258-A4F779D138F9}"/>
                </c:ext>
              </c:extLst>
            </c:dLbl>
            <c:dLbl>
              <c:idx val="36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4-9A06-47C4-8258-A4F779D138F9}"/>
                </c:ext>
              </c:extLst>
            </c:dLbl>
            <c:dLbl>
              <c:idx val="36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5-9A06-47C4-8258-A4F779D138F9}"/>
                </c:ext>
              </c:extLst>
            </c:dLbl>
            <c:dLbl>
              <c:idx val="36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6-9A06-47C4-8258-A4F779D138F9}"/>
                </c:ext>
              </c:extLst>
            </c:dLbl>
            <c:dLbl>
              <c:idx val="36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7-9A06-47C4-8258-A4F779D138F9}"/>
                </c:ext>
              </c:extLst>
            </c:dLbl>
            <c:dLbl>
              <c:idx val="36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8-9A06-47C4-8258-A4F779D138F9}"/>
                </c:ext>
              </c:extLst>
            </c:dLbl>
            <c:dLbl>
              <c:idx val="36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9-9A06-47C4-8258-A4F779D138F9}"/>
                </c:ext>
              </c:extLst>
            </c:dLbl>
            <c:dLbl>
              <c:idx val="36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A-9A06-47C4-8258-A4F779D138F9}"/>
                </c:ext>
              </c:extLst>
            </c:dLbl>
            <c:dLbl>
              <c:idx val="36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B-9A06-47C4-8258-A4F779D138F9}"/>
                </c:ext>
              </c:extLst>
            </c:dLbl>
            <c:dLbl>
              <c:idx val="36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C-9A06-47C4-8258-A4F779D138F9}"/>
                </c:ext>
              </c:extLst>
            </c:dLbl>
            <c:dLbl>
              <c:idx val="36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D-9A06-47C4-8258-A4F779D138F9}"/>
                </c:ext>
              </c:extLst>
            </c:dLbl>
            <c:dLbl>
              <c:idx val="36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E-9A06-47C4-8258-A4F779D138F9}"/>
                </c:ext>
              </c:extLst>
            </c:dLbl>
            <c:dLbl>
              <c:idx val="36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3F-9A06-47C4-8258-A4F779D138F9}"/>
                </c:ext>
              </c:extLst>
            </c:dLbl>
            <c:dLbl>
              <c:idx val="36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0-9A06-47C4-8258-A4F779D138F9}"/>
                </c:ext>
              </c:extLst>
            </c:dLbl>
            <c:dLbl>
              <c:idx val="36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1-9A06-47C4-8258-A4F779D138F9}"/>
                </c:ext>
              </c:extLst>
            </c:dLbl>
            <c:dLbl>
              <c:idx val="36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2-9A06-47C4-8258-A4F779D138F9}"/>
                </c:ext>
              </c:extLst>
            </c:dLbl>
            <c:dLbl>
              <c:idx val="36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3-9A06-47C4-8258-A4F779D138F9}"/>
                </c:ext>
              </c:extLst>
            </c:dLbl>
            <c:dLbl>
              <c:idx val="36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4-9A06-47C4-8258-A4F779D138F9}"/>
                </c:ext>
              </c:extLst>
            </c:dLbl>
            <c:dLbl>
              <c:idx val="36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5-9A06-47C4-8258-A4F779D138F9}"/>
                </c:ext>
              </c:extLst>
            </c:dLbl>
            <c:dLbl>
              <c:idx val="36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6-9A06-47C4-8258-A4F779D138F9}"/>
                </c:ext>
              </c:extLst>
            </c:dLbl>
            <c:dLbl>
              <c:idx val="36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7-9A06-47C4-8258-A4F779D138F9}"/>
                </c:ext>
              </c:extLst>
            </c:dLbl>
            <c:dLbl>
              <c:idx val="36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8-9A06-47C4-8258-A4F779D138F9}"/>
                </c:ext>
              </c:extLst>
            </c:dLbl>
            <c:dLbl>
              <c:idx val="36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9-9A06-47C4-8258-A4F779D138F9}"/>
                </c:ext>
              </c:extLst>
            </c:dLbl>
            <c:dLbl>
              <c:idx val="36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A-9A06-47C4-8258-A4F779D138F9}"/>
                </c:ext>
              </c:extLst>
            </c:dLbl>
            <c:dLbl>
              <c:idx val="36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B-9A06-47C4-8258-A4F779D138F9}"/>
                </c:ext>
              </c:extLst>
            </c:dLbl>
            <c:dLbl>
              <c:idx val="36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C-9A06-47C4-8258-A4F779D138F9}"/>
                </c:ext>
              </c:extLst>
            </c:dLbl>
            <c:dLbl>
              <c:idx val="36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D-9A06-47C4-8258-A4F779D138F9}"/>
                </c:ext>
              </c:extLst>
            </c:dLbl>
            <c:dLbl>
              <c:idx val="36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E-9A06-47C4-8258-A4F779D138F9}"/>
                </c:ext>
              </c:extLst>
            </c:dLbl>
            <c:dLbl>
              <c:idx val="36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4F-9A06-47C4-8258-A4F779D138F9}"/>
                </c:ext>
              </c:extLst>
            </c:dLbl>
            <c:dLbl>
              <c:idx val="36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0-9A06-47C4-8258-A4F779D138F9}"/>
                </c:ext>
              </c:extLst>
            </c:dLbl>
            <c:dLbl>
              <c:idx val="36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1-9A06-47C4-8258-A4F779D138F9}"/>
                </c:ext>
              </c:extLst>
            </c:dLbl>
            <c:dLbl>
              <c:idx val="36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2-9A06-47C4-8258-A4F779D138F9}"/>
                </c:ext>
              </c:extLst>
            </c:dLbl>
            <c:dLbl>
              <c:idx val="36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3-9A06-47C4-8258-A4F779D138F9}"/>
                </c:ext>
              </c:extLst>
            </c:dLbl>
            <c:dLbl>
              <c:idx val="36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4-9A06-47C4-8258-A4F779D138F9}"/>
                </c:ext>
              </c:extLst>
            </c:dLbl>
            <c:dLbl>
              <c:idx val="36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5-9A06-47C4-8258-A4F779D138F9}"/>
                </c:ext>
              </c:extLst>
            </c:dLbl>
            <c:dLbl>
              <c:idx val="36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6-9A06-47C4-8258-A4F779D138F9}"/>
                </c:ext>
              </c:extLst>
            </c:dLbl>
            <c:dLbl>
              <c:idx val="36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7-9A06-47C4-8258-A4F779D138F9}"/>
                </c:ext>
              </c:extLst>
            </c:dLbl>
            <c:dLbl>
              <c:idx val="36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8-9A06-47C4-8258-A4F779D138F9}"/>
                </c:ext>
              </c:extLst>
            </c:dLbl>
            <c:dLbl>
              <c:idx val="36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9-9A06-47C4-8258-A4F779D138F9}"/>
                </c:ext>
              </c:extLst>
            </c:dLbl>
            <c:dLbl>
              <c:idx val="36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A-9A06-47C4-8258-A4F779D138F9}"/>
                </c:ext>
              </c:extLst>
            </c:dLbl>
            <c:dLbl>
              <c:idx val="36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B-9A06-47C4-8258-A4F779D138F9}"/>
                </c:ext>
              </c:extLst>
            </c:dLbl>
            <c:dLbl>
              <c:idx val="36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C-9A06-47C4-8258-A4F779D138F9}"/>
                </c:ext>
              </c:extLst>
            </c:dLbl>
            <c:dLbl>
              <c:idx val="36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D-9A06-47C4-8258-A4F779D138F9}"/>
                </c:ext>
              </c:extLst>
            </c:dLbl>
            <c:dLbl>
              <c:idx val="36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E-9A06-47C4-8258-A4F779D138F9}"/>
                </c:ext>
              </c:extLst>
            </c:dLbl>
            <c:dLbl>
              <c:idx val="36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5F-9A06-47C4-8258-A4F779D138F9}"/>
                </c:ext>
              </c:extLst>
            </c:dLbl>
            <c:dLbl>
              <c:idx val="36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0-9A06-47C4-8258-A4F779D138F9}"/>
                </c:ext>
              </c:extLst>
            </c:dLbl>
            <c:dLbl>
              <c:idx val="36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1-9A06-47C4-8258-A4F779D138F9}"/>
                </c:ext>
              </c:extLst>
            </c:dLbl>
            <c:dLbl>
              <c:idx val="36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2-9A06-47C4-8258-A4F779D138F9}"/>
                </c:ext>
              </c:extLst>
            </c:dLbl>
            <c:dLbl>
              <c:idx val="36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3-9A06-47C4-8258-A4F779D138F9}"/>
                </c:ext>
              </c:extLst>
            </c:dLbl>
            <c:dLbl>
              <c:idx val="36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4-9A06-47C4-8258-A4F779D138F9}"/>
                </c:ext>
              </c:extLst>
            </c:dLbl>
            <c:dLbl>
              <c:idx val="36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5-9A06-47C4-8258-A4F779D138F9}"/>
                </c:ext>
              </c:extLst>
            </c:dLbl>
            <c:dLbl>
              <c:idx val="36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6-9A06-47C4-8258-A4F779D138F9}"/>
                </c:ext>
              </c:extLst>
            </c:dLbl>
            <c:dLbl>
              <c:idx val="36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7-9A06-47C4-8258-A4F779D138F9}"/>
                </c:ext>
              </c:extLst>
            </c:dLbl>
            <c:dLbl>
              <c:idx val="36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8-9A06-47C4-8258-A4F779D138F9}"/>
                </c:ext>
              </c:extLst>
            </c:dLbl>
            <c:dLbl>
              <c:idx val="36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9-9A06-47C4-8258-A4F779D138F9}"/>
                </c:ext>
              </c:extLst>
            </c:dLbl>
            <c:dLbl>
              <c:idx val="36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A-9A06-47C4-8258-A4F779D138F9}"/>
                </c:ext>
              </c:extLst>
            </c:dLbl>
            <c:dLbl>
              <c:idx val="36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B-9A06-47C4-8258-A4F779D138F9}"/>
                </c:ext>
              </c:extLst>
            </c:dLbl>
            <c:dLbl>
              <c:idx val="36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C-9A06-47C4-8258-A4F779D138F9}"/>
                </c:ext>
              </c:extLst>
            </c:dLbl>
            <c:dLbl>
              <c:idx val="36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D-9A06-47C4-8258-A4F779D138F9}"/>
                </c:ext>
              </c:extLst>
            </c:dLbl>
            <c:dLbl>
              <c:idx val="36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E-9A06-47C4-8258-A4F779D138F9}"/>
                </c:ext>
              </c:extLst>
            </c:dLbl>
            <c:dLbl>
              <c:idx val="36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6F-9A06-47C4-8258-A4F779D138F9}"/>
                </c:ext>
              </c:extLst>
            </c:dLbl>
            <c:dLbl>
              <c:idx val="36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0-9A06-47C4-8258-A4F779D138F9}"/>
                </c:ext>
              </c:extLst>
            </c:dLbl>
            <c:dLbl>
              <c:idx val="36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1-9A06-47C4-8258-A4F779D138F9}"/>
                </c:ext>
              </c:extLst>
            </c:dLbl>
            <c:dLbl>
              <c:idx val="36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2-9A06-47C4-8258-A4F779D138F9}"/>
                </c:ext>
              </c:extLst>
            </c:dLbl>
            <c:dLbl>
              <c:idx val="36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3-9A06-47C4-8258-A4F779D138F9}"/>
                </c:ext>
              </c:extLst>
            </c:dLbl>
            <c:dLbl>
              <c:idx val="36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4-9A06-47C4-8258-A4F779D138F9}"/>
                </c:ext>
              </c:extLst>
            </c:dLbl>
            <c:dLbl>
              <c:idx val="37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5-9A06-47C4-8258-A4F779D138F9}"/>
                </c:ext>
              </c:extLst>
            </c:dLbl>
            <c:dLbl>
              <c:idx val="37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6-9A06-47C4-8258-A4F779D138F9}"/>
                </c:ext>
              </c:extLst>
            </c:dLbl>
            <c:dLbl>
              <c:idx val="37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7-9A06-47C4-8258-A4F779D138F9}"/>
                </c:ext>
              </c:extLst>
            </c:dLbl>
            <c:dLbl>
              <c:idx val="37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8-9A06-47C4-8258-A4F779D138F9}"/>
                </c:ext>
              </c:extLst>
            </c:dLbl>
            <c:dLbl>
              <c:idx val="37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9-9A06-47C4-8258-A4F779D138F9}"/>
                </c:ext>
              </c:extLst>
            </c:dLbl>
            <c:dLbl>
              <c:idx val="37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A-9A06-47C4-8258-A4F779D138F9}"/>
                </c:ext>
              </c:extLst>
            </c:dLbl>
            <c:dLbl>
              <c:idx val="37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B-9A06-47C4-8258-A4F779D138F9}"/>
                </c:ext>
              </c:extLst>
            </c:dLbl>
            <c:dLbl>
              <c:idx val="37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C-9A06-47C4-8258-A4F779D138F9}"/>
                </c:ext>
              </c:extLst>
            </c:dLbl>
            <c:dLbl>
              <c:idx val="37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D-9A06-47C4-8258-A4F779D138F9}"/>
                </c:ext>
              </c:extLst>
            </c:dLbl>
            <c:dLbl>
              <c:idx val="37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E-9A06-47C4-8258-A4F779D138F9}"/>
                </c:ext>
              </c:extLst>
            </c:dLbl>
            <c:dLbl>
              <c:idx val="37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7F-9A06-47C4-8258-A4F779D138F9}"/>
                </c:ext>
              </c:extLst>
            </c:dLbl>
            <c:dLbl>
              <c:idx val="37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0-9A06-47C4-8258-A4F779D138F9}"/>
                </c:ext>
              </c:extLst>
            </c:dLbl>
            <c:dLbl>
              <c:idx val="37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1-9A06-47C4-8258-A4F779D138F9}"/>
                </c:ext>
              </c:extLst>
            </c:dLbl>
            <c:dLbl>
              <c:idx val="37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2-9A06-47C4-8258-A4F779D138F9}"/>
                </c:ext>
              </c:extLst>
            </c:dLbl>
            <c:dLbl>
              <c:idx val="37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3-9A06-47C4-8258-A4F779D138F9}"/>
                </c:ext>
              </c:extLst>
            </c:dLbl>
            <c:dLbl>
              <c:idx val="37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4-9A06-47C4-8258-A4F779D138F9}"/>
                </c:ext>
              </c:extLst>
            </c:dLbl>
            <c:dLbl>
              <c:idx val="37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5-9A06-47C4-8258-A4F779D138F9}"/>
                </c:ext>
              </c:extLst>
            </c:dLbl>
            <c:dLbl>
              <c:idx val="37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6-9A06-47C4-8258-A4F779D138F9}"/>
                </c:ext>
              </c:extLst>
            </c:dLbl>
            <c:dLbl>
              <c:idx val="37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7-9A06-47C4-8258-A4F779D138F9}"/>
                </c:ext>
              </c:extLst>
            </c:dLbl>
            <c:dLbl>
              <c:idx val="37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8-9A06-47C4-8258-A4F779D138F9}"/>
                </c:ext>
              </c:extLst>
            </c:dLbl>
            <c:dLbl>
              <c:idx val="37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9-9A06-47C4-8258-A4F779D138F9}"/>
                </c:ext>
              </c:extLst>
            </c:dLbl>
            <c:dLbl>
              <c:idx val="37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A-9A06-47C4-8258-A4F779D138F9}"/>
                </c:ext>
              </c:extLst>
            </c:dLbl>
            <c:dLbl>
              <c:idx val="37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B-9A06-47C4-8258-A4F779D138F9}"/>
                </c:ext>
              </c:extLst>
            </c:dLbl>
            <c:dLbl>
              <c:idx val="37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C-9A06-47C4-8258-A4F779D138F9}"/>
                </c:ext>
              </c:extLst>
            </c:dLbl>
            <c:dLbl>
              <c:idx val="37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D-9A06-47C4-8258-A4F779D138F9}"/>
                </c:ext>
              </c:extLst>
            </c:dLbl>
            <c:dLbl>
              <c:idx val="37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E-9A06-47C4-8258-A4F779D138F9}"/>
                </c:ext>
              </c:extLst>
            </c:dLbl>
            <c:dLbl>
              <c:idx val="37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8F-9A06-47C4-8258-A4F779D138F9}"/>
                </c:ext>
              </c:extLst>
            </c:dLbl>
            <c:dLbl>
              <c:idx val="37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0-9A06-47C4-8258-A4F779D138F9}"/>
                </c:ext>
              </c:extLst>
            </c:dLbl>
            <c:dLbl>
              <c:idx val="37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1-9A06-47C4-8258-A4F779D138F9}"/>
                </c:ext>
              </c:extLst>
            </c:dLbl>
            <c:dLbl>
              <c:idx val="37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2-9A06-47C4-8258-A4F779D138F9}"/>
                </c:ext>
              </c:extLst>
            </c:dLbl>
            <c:dLbl>
              <c:idx val="37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3-9A06-47C4-8258-A4F779D138F9}"/>
                </c:ext>
              </c:extLst>
            </c:dLbl>
            <c:dLbl>
              <c:idx val="37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4-9A06-47C4-8258-A4F779D138F9}"/>
                </c:ext>
              </c:extLst>
            </c:dLbl>
            <c:dLbl>
              <c:idx val="37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5-9A06-47C4-8258-A4F779D138F9}"/>
                </c:ext>
              </c:extLst>
            </c:dLbl>
            <c:dLbl>
              <c:idx val="37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6-9A06-47C4-8258-A4F779D138F9}"/>
                </c:ext>
              </c:extLst>
            </c:dLbl>
            <c:dLbl>
              <c:idx val="37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7-9A06-47C4-8258-A4F779D138F9}"/>
                </c:ext>
              </c:extLst>
            </c:dLbl>
            <c:dLbl>
              <c:idx val="37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8-9A06-47C4-8258-A4F779D138F9}"/>
                </c:ext>
              </c:extLst>
            </c:dLbl>
            <c:dLbl>
              <c:idx val="37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9-9A06-47C4-8258-A4F779D138F9}"/>
                </c:ext>
              </c:extLst>
            </c:dLbl>
            <c:dLbl>
              <c:idx val="37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A-9A06-47C4-8258-A4F779D138F9}"/>
                </c:ext>
              </c:extLst>
            </c:dLbl>
            <c:dLbl>
              <c:idx val="37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B-9A06-47C4-8258-A4F779D138F9}"/>
                </c:ext>
              </c:extLst>
            </c:dLbl>
            <c:dLbl>
              <c:idx val="37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C-9A06-47C4-8258-A4F779D138F9}"/>
                </c:ext>
              </c:extLst>
            </c:dLbl>
            <c:dLbl>
              <c:idx val="37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D-9A06-47C4-8258-A4F779D138F9}"/>
                </c:ext>
              </c:extLst>
            </c:dLbl>
            <c:dLbl>
              <c:idx val="37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E-9A06-47C4-8258-A4F779D138F9}"/>
                </c:ext>
              </c:extLst>
            </c:dLbl>
            <c:dLbl>
              <c:idx val="37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9F-9A06-47C4-8258-A4F779D138F9}"/>
                </c:ext>
              </c:extLst>
            </c:dLbl>
            <c:dLbl>
              <c:idx val="37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0-9A06-47C4-8258-A4F779D138F9}"/>
                </c:ext>
              </c:extLst>
            </c:dLbl>
            <c:dLbl>
              <c:idx val="37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1-9A06-47C4-8258-A4F779D138F9}"/>
                </c:ext>
              </c:extLst>
            </c:dLbl>
            <c:dLbl>
              <c:idx val="37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2-9A06-47C4-8258-A4F779D138F9}"/>
                </c:ext>
              </c:extLst>
            </c:dLbl>
            <c:dLbl>
              <c:idx val="37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3-9A06-47C4-8258-A4F779D138F9}"/>
                </c:ext>
              </c:extLst>
            </c:dLbl>
            <c:dLbl>
              <c:idx val="37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4-9A06-47C4-8258-A4F779D138F9}"/>
                </c:ext>
              </c:extLst>
            </c:dLbl>
            <c:dLbl>
              <c:idx val="37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5-9A06-47C4-8258-A4F779D138F9}"/>
                </c:ext>
              </c:extLst>
            </c:dLbl>
            <c:dLbl>
              <c:idx val="37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6-9A06-47C4-8258-A4F779D138F9}"/>
                </c:ext>
              </c:extLst>
            </c:dLbl>
            <c:dLbl>
              <c:idx val="37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7-9A06-47C4-8258-A4F779D138F9}"/>
                </c:ext>
              </c:extLst>
            </c:dLbl>
            <c:dLbl>
              <c:idx val="37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8-9A06-47C4-8258-A4F779D138F9}"/>
                </c:ext>
              </c:extLst>
            </c:dLbl>
            <c:dLbl>
              <c:idx val="37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9-9A06-47C4-8258-A4F779D138F9}"/>
                </c:ext>
              </c:extLst>
            </c:dLbl>
            <c:dLbl>
              <c:idx val="37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A-9A06-47C4-8258-A4F779D138F9}"/>
                </c:ext>
              </c:extLst>
            </c:dLbl>
            <c:dLbl>
              <c:idx val="37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B-9A06-47C4-8258-A4F779D138F9}"/>
                </c:ext>
              </c:extLst>
            </c:dLbl>
            <c:dLbl>
              <c:idx val="37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C-9A06-47C4-8258-A4F779D138F9}"/>
                </c:ext>
              </c:extLst>
            </c:dLbl>
            <c:dLbl>
              <c:idx val="37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D-9A06-47C4-8258-A4F779D138F9}"/>
                </c:ext>
              </c:extLst>
            </c:dLbl>
            <c:dLbl>
              <c:idx val="37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E-9A06-47C4-8258-A4F779D138F9}"/>
                </c:ext>
              </c:extLst>
            </c:dLbl>
            <c:dLbl>
              <c:idx val="37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AF-9A06-47C4-8258-A4F779D138F9}"/>
                </c:ext>
              </c:extLst>
            </c:dLbl>
            <c:dLbl>
              <c:idx val="37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0-9A06-47C4-8258-A4F779D138F9}"/>
                </c:ext>
              </c:extLst>
            </c:dLbl>
            <c:dLbl>
              <c:idx val="37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1-9A06-47C4-8258-A4F779D138F9}"/>
                </c:ext>
              </c:extLst>
            </c:dLbl>
            <c:dLbl>
              <c:idx val="37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2-9A06-47C4-8258-A4F779D138F9}"/>
                </c:ext>
              </c:extLst>
            </c:dLbl>
            <c:dLbl>
              <c:idx val="37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3-9A06-47C4-8258-A4F779D138F9}"/>
                </c:ext>
              </c:extLst>
            </c:dLbl>
            <c:dLbl>
              <c:idx val="37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4-9A06-47C4-8258-A4F779D138F9}"/>
                </c:ext>
              </c:extLst>
            </c:dLbl>
            <c:dLbl>
              <c:idx val="37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5-9A06-47C4-8258-A4F779D138F9}"/>
                </c:ext>
              </c:extLst>
            </c:dLbl>
            <c:dLbl>
              <c:idx val="37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6-9A06-47C4-8258-A4F779D138F9}"/>
                </c:ext>
              </c:extLst>
            </c:dLbl>
            <c:dLbl>
              <c:idx val="37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7-9A06-47C4-8258-A4F779D138F9}"/>
                </c:ext>
              </c:extLst>
            </c:dLbl>
            <c:dLbl>
              <c:idx val="37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8-9A06-47C4-8258-A4F779D138F9}"/>
                </c:ext>
              </c:extLst>
            </c:dLbl>
            <c:dLbl>
              <c:idx val="37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9-9A06-47C4-8258-A4F779D138F9}"/>
                </c:ext>
              </c:extLst>
            </c:dLbl>
            <c:dLbl>
              <c:idx val="37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A-9A06-47C4-8258-A4F779D138F9}"/>
                </c:ext>
              </c:extLst>
            </c:dLbl>
            <c:dLbl>
              <c:idx val="37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B-9A06-47C4-8258-A4F779D138F9}"/>
                </c:ext>
              </c:extLst>
            </c:dLbl>
            <c:dLbl>
              <c:idx val="37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C-9A06-47C4-8258-A4F779D138F9}"/>
                </c:ext>
              </c:extLst>
            </c:dLbl>
            <c:dLbl>
              <c:idx val="37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D-9A06-47C4-8258-A4F779D138F9}"/>
                </c:ext>
              </c:extLst>
            </c:dLbl>
            <c:dLbl>
              <c:idx val="37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E-9A06-47C4-8258-A4F779D138F9}"/>
                </c:ext>
              </c:extLst>
            </c:dLbl>
            <c:dLbl>
              <c:idx val="37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BF-9A06-47C4-8258-A4F779D138F9}"/>
                </c:ext>
              </c:extLst>
            </c:dLbl>
            <c:dLbl>
              <c:idx val="37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0-9A06-47C4-8258-A4F779D138F9}"/>
                </c:ext>
              </c:extLst>
            </c:dLbl>
            <c:dLbl>
              <c:idx val="37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1-9A06-47C4-8258-A4F779D138F9}"/>
                </c:ext>
              </c:extLst>
            </c:dLbl>
            <c:dLbl>
              <c:idx val="37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2-9A06-47C4-8258-A4F779D138F9}"/>
                </c:ext>
              </c:extLst>
            </c:dLbl>
            <c:dLbl>
              <c:idx val="37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3-9A06-47C4-8258-A4F779D138F9}"/>
                </c:ext>
              </c:extLst>
            </c:dLbl>
            <c:dLbl>
              <c:idx val="37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4-9A06-47C4-8258-A4F779D138F9}"/>
                </c:ext>
              </c:extLst>
            </c:dLbl>
            <c:dLbl>
              <c:idx val="37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5-9A06-47C4-8258-A4F779D138F9}"/>
                </c:ext>
              </c:extLst>
            </c:dLbl>
            <c:dLbl>
              <c:idx val="37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6-9A06-47C4-8258-A4F779D138F9}"/>
                </c:ext>
              </c:extLst>
            </c:dLbl>
            <c:dLbl>
              <c:idx val="37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7-9A06-47C4-8258-A4F779D138F9}"/>
                </c:ext>
              </c:extLst>
            </c:dLbl>
            <c:dLbl>
              <c:idx val="37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8-9A06-47C4-8258-A4F779D138F9}"/>
                </c:ext>
              </c:extLst>
            </c:dLbl>
            <c:dLbl>
              <c:idx val="37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9-9A06-47C4-8258-A4F779D138F9}"/>
                </c:ext>
              </c:extLst>
            </c:dLbl>
            <c:dLbl>
              <c:idx val="37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A-9A06-47C4-8258-A4F779D138F9}"/>
                </c:ext>
              </c:extLst>
            </c:dLbl>
            <c:dLbl>
              <c:idx val="37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B-9A06-47C4-8258-A4F779D138F9}"/>
                </c:ext>
              </c:extLst>
            </c:dLbl>
            <c:dLbl>
              <c:idx val="37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C-9A06-47C4-8258-A4F779D138F9}"/>
                </c:ext>
              </c:extLst>
            </c:dLbl>
            <c:dLbl>
              <c:idx val="37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D-9A06-47C4-8258-A4F779D138F9}"/>
                </c:ext>
              </c:extLst>
            </c:dLbl>
            <c:dLbl>
              <c:idx val="37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E-9A06-47C4-8258-A4F779D138F9}"/>
                </c:ext>
              </c:extLst>
            </c:dLbl>
            <c:dLbl>
              <c:idx val="37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CF-9A06-47C4-8258-A4F779D138F9}"/>
                </c:ext>
              </c:extLst>
            </c:dLbl>
            <c:dLbl>
              <c:idx val="37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0-9A06-47C4-8258-A4F779D138F9}"/>
                </c:ext>
              </c:extLst>
            </c:dLbl>
            <c:dLbl>
              <c:idx val="37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1-9A06-47C4-8258-A4F779D138F9}"/>
                </c:ext>
              </c:extLst>
            </c:dLbl>
            <c:dLbl>
              <c:idx val="37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2-9A06-47C4-8258-A4F779D138F9}"/>
                </c:ext>
              </c:extLst>
            </c:dLbl>
            <c:dLbl>
              <c:idx val="37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3-9A06-47C4-8258-A4F779D138F9}"/>
                </c:ext>
              </c:extLst>
            </c:dLbl>
            <c:dLbl>
              <c:idx val="37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4-9A06-47C4-8258-A4F779D138F9}"/>
                </c:ext>
              </c:extLst>
            </c:dLbl>
            <c:dLbl>
              <c:idx val="37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5-9A06-47C4-8258-A4F779D138F9}"/>
                </c:ext>
              </c:extLst>
            </c:dLbl>
            <c:dLbl>
              <c:idx val="37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6-9A06-47C4-8258-A4F779D138F9}"/>
                </c:ext>
              </c:extLst>
            </c:dLbl>
            <c:dLbl>
              <c:idx val="37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7-9A06-47C4-8258-A4F779D138F9}"/>
                </c:ext>
              </c:extLst>
            </c:dLbl>
            <c:dLbl>
              <c:idx val="37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8-9A06-47C4-8258-A4F779D138F9}"/>
                </c:ext>
              </c:extLst>
            </c:dLbl>
            <c:dLbl>
              <c:idx val="38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9-9A06-47C4-8258-A4F779D138F9}"/>
                </c:ext>
              </c:extLst>
            </c:dLbl>
            <c:dLbl>
              <c:idx val="38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A-9A06-47C4-8258-A4F779D138F9}"/>
                </c:ext>
              </c:extLst>
            </c:dLbl>
            <c:dLbl>
              <c:idx val="38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B-9A06-47C4-8258-A4F779D138F9}"/>
                </c:ext>
              </c:extLst>
            </c:dLbl>
            <c:dLbl>
              <c:idx val="38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C-9A06-47C4-8258-A4F779D138F9}"/>
                </c:ext>
              </c:extLst>
            </c:dLbl>
            <c:dLbl>
              <c:idx val="38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D-9A06-47C4-8258-A4F779D138F9}"/>
                </c:ext>
              </c:extLst>
            </c:dLbl>
            <c:dLbl>
              <c:idx val="38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E-9A06-47C4-8258-A4F779D138F9}"/>
                </c:ext>
              </c:extLst>
            </c:dLbl>
            <c:dLbl>
              <c:idx val="38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DF-9A06-47C4-8258-A4F779D138F9}"/>
                </c:ext>
              </c:extLst>
            </c:dLbl>
            <c:dLbl>
              <c:idx val="38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0-9A06-47C4-8258-A4F779D138F9}"/>
                </c:ext>
              </c:extLst>
            </c:dLbl>
            <c:dLbl>
              <c:idx val="38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1-9A06-47C4-8258-A4F779D138F9}"/>
                </c:ext>
              </c:extLst>
            </c:dLbl>
            <c:dLbl>
              <c:idx val="38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2-9A06-47C4-8258-A4F779D138F9}"/>
                </c:ext>
              </c:extLst>
            </c:dLbl>
            <c:dLbl>
              <c:idx val="38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3-9A06-47C4-8258-A4F779D138F9}"/>
                </c:ext>
              </c:extLst>
            </c:dLbl>
            <c:dLbl>
              <c:idx val="38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4-9A06-47C4-8258-A4F779D138F9}"/>
                </c:ext>
              </c:extLst>
            </c:dLbl>
            <c:dLbl>
              <c:idx val="38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5-9A06-47C4-8258-A4F779D138F9}"/>
                </c:ext>
              </c:extLst>
            </c:dLbl>
            <c:dLbl>
              <c:idx val="38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6-9A06-47C4-8258-A4F779D138F9}"/>
                </c:ext>
              </c:extLst>
            </c:dLbl>
            <c:dLbl>
              <c:idx val="38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7-9A06-47C4-8258-A4F779D138F9}"/>
                </c:ext>
              </c:extLst>
            </c:dLbl>
            <c:dLbl>
              <c:idx val="38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8-9A06-47C4-8258-A4F779D138F9}"/>
                </c:ext>
              </c:extLst>
            </c:dLbl>
            <c:dLbl>
              <c:idx val="38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9-9A06-47C4-8258-A4F779D138F9}"/>
                </c:ext>
              </c:extLst>
            </c:dLbl>
            <c:dLbl>
              <c:idx val="38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A-9A06-47C4-8258-A4F779D138F9}"/>
                </c:ext>
              </c:extLst>
            </c:dLbl>
            <c:dLbl>
              <c:idx val="38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B-9A06-47C4-8258-A4F779D138F9}"/>
                </c:ext>
              </c:extLst>
            </c:dLbl>
            <c:dLbl>
              <c:idx val="38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C-9A06-47C4-8258-A4F779D138F9}"/>
                </c:ext>
              </c:extLst>
            </c:dLbl>
            <c:dLbl>
              <c:idx val="38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D-9A06-47C4-8258-A4F779D138F9}"/>
                </c:ext>
              </c:extLst>
            </c:dLbl>
            <c:dLbl>
              <c:idx val="38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E-9A06-47C4-8258-A4F779D138F9}"/>
                </c:ext>
              </c:extLst>
            </c:dLbl>
            <c:dLbl>
              <c:idx val="38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EF-9A06-47C4-8258-A4F779D138F9}"/>
                </c:ext>
              </c:extLst>
            </c:dLbl>
            <c:dLbl>
              <c:idx val="38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0-9A06-47C4-8258-A4F779D138F9}"/>
                </c:ext>
              </c:extLst>
            </c:dLbl>
            <c:dLbl>
              <c:idx val="38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1-9A06-47C4-8258-A4F779D138F9}"/>
                </c:ext>
              </c:extLst>
            </c:dLbl>
            <c:dLbl>
              <c:idx val="38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2-9A06-47C4-8258-A4F779D138F9}"/>
                </c:ext>
              </c:extLst>
            </c:dLbl>
            <c:dLbl>
              <c:idx val="38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3-9A06-47C4-8258-A4F779D138F9}"/>
                </c:ext>
              </c:extLst>
            </c:dLbl>
            <c:dLbl>
              <c:idx val="38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4-9A06-47C4-8258-A4F779D138F9}"/>
                </c:ext>
              </c:extLst>
            </c:dLbl>
            <c:dLbl>
              <c:idx val="38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5-9A06-47C4-8258-A4F779D138F9}"/>
                </c:ext>
              </c:extLst>
            </c:dLbl>
            <c:dLbl>
              <c:idx val="38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6-9A06-47C4-8258-A4F779D138F9}"/>
                </c:ext>
              </c:extLst>
            </c:dLbl>
            <c:dLbl>
              <c:idx val="38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7-9A06-47C4-8258-A4F779D138F9}"/>
                </c:ext>
              </c:extLst>
            </c:dLbl>
            <c:dLbl>
              <c:idx val="38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8-9A06-47C4-8258-A4F779D138F9}"/>
                </c:ext>
              </c:extLst>
            </c:dLbl>
            <c:dLbl>
              <c:idx val="38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9-9A06-47C4-8258-A4F779D138F9}"/>
                </c:ext>
              </c:extLst>
            </c:dLbl>
            <c:dLbl>
              <c:idx val="38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A-9A06-47C4-8258-A4F779D138F9}"/>
                </c:ext>
              </c:extLst>
            </c:dLbl>
            <c:dLbl>
              <c:idx val="38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B-9A06-47C4-8258-A4F779D138F9}"/>
                </c:ext>
              </c:extLst>
            </c:dLbl>
            <c:dLbl>
              <c:idx val="38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C-9A06-47C4-8258-A4F779D138F9}"/>
                </c:ext>
              </c:extLst>
            </c:dLbl>
            <c:dLbl>
              <c:idx val="38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D-9A06-47C4-8258-A4F779D138F9}"/>
                </c:ext>
              </c:extLst>
            </c:dLbl>
            <c:dLbl>
              <c:idx val="38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E-9A06-47C4-8258-A4F779D138F9}"/>
                </c:ext>
              </c:extLst>
            </c:dLbl>
            <c:dLbl>
              <c:idx val="38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EFF-9A06-47C4-8258-A4F779D138F9}"/>
                </c:ext>
              </c:extLst>
            </c:dLbl>
            <c:dLbl>
              <c:idx val="38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0-9A06-47C4-8258-A4F779D138F9}"/>
                </c:ext>
              </c:extLst>
            </c:dLbl>
            <c:dLbl>
              <c:idx val="38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1-9A06-47C4-8258-A4F779D138F9}"/>
                </c:ext>
              </c:extLst>
            </c:dLbl>
            <c:dLbl>
              <c:idx val="38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2-9A06-47C4-8258-A4F779D138F9}"/>
                </c:ext>
              </c:extLst>
            </c:dLbl>
            <c:dLbl>
              <c:idx val="38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3-9A06-47C4-8258-A4F779D138F9}"/>
                </c:ext>
              </c:extLst>
            </c:dLbl>
            <c:dLbl>
              <c:idx val="38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4-9A06-47C4-8258-A4F779D138F9}"/>
                </c:ext>
              </c:extLst>
            </c:dLbl>
            <c:dLbl>
              <c:idx val="38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5-9A06-47C4-8258-A4F779D138F9}"/>
                </c:ext>
              </c:extLst>
            </c:dLbl>
            <c:dLbl>
              <c:idx val="38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6-9A06-47C4-8258-A4F779D138F9}"/>
                </c:ext>
              </c:extLst>
            </c:dLbl>
            <c:dLbl>
              <c:idx val="38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7-9A06-47C4-8258-A4F779D138F9}"/>
                </c:ext>
              </c:extLst>
            </c:dLbl>
            <c:dLbl>
              <c:idx val="38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8-9A06-47C4-8258-A4F779D138F9}"/>
                </c:ext>
              </c:extLst>
            </c:dLbl>
            <c:dLbl>
              <c:idx val="38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9-9A06-47C4-8258-A4F779D138F9}"/>
                </c:ext>
              </c:extLst>
            </c:dLbl>
            <c:dLbl>
              <c:idx val="38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A-9A06-47C4-8258-A4F779D138F9}"/>
                </c:ext>
              </c:extLst>
            </c:dLbl>
            <c:dLbl>
              <c:idx val="38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B-9A06-47C4-8258-A4F779D138F9}"/>
                </c:ext>
              </c:extLst>
            </c:dLbl>
            <c:dLbl>
              <c:idx val="38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C-9A06-47C4-8258-A4F779D138F9}"/>
                </c:ext>
              </c:extLst>
            </c:dLbl>
            <c:dLbl>
              <c:idx val="38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D-9A06-47C4-8258-A4F779D138F9}"/>
                </c:ext>
              </c:extLst>
            </c:dLbl>
            <c:dLbl>
              <c:idx val="38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E-9A06-47C4-8258-A4F779D138F9}"/>
                </c:ext>
              </c:extLst>
            </c:dLbl>
            <c:dLbl>
              <c:idx val="38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0F-9A06-47C4-8258-A4F779D138F9}"/>
                </c:ext>
              </c:extLst>
            </c:dLbl>
            <c:dLbl>
              <c:idx val="38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0-9A06-47C4-8258-A4F779D138F9}"/>
                </c:ext>
              </c:extLst>
            </c:dLbl>
            <c:dLbl>
              <c:idx val="38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1-9A06-47C4-8258-A4F779D138F9}"/>
                </c:ext>
              </c:extLst>
            </c:dLbl>
            <c:dLbl>
              <c:idx val="38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2-9A06-47C4-8258-A4F779D138F9}"/>
                </c:ext>
              </c:extLst>
            </c:dLbl>
            <c:dLbl>
              <c:idx val="38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3-9A06-47C4-8258-A4F779D138F9}"/>
                </c:ext>
              </c:extLst>
            </c:dLbl>
            <c:dLbl>
              <c:idx val="38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4-9A06-47C4-8258-A4F779D138F9}"/>
                </c:ext>
              </c:extLst>
            </c:dLbl>
            <c:dLbl>
              <c:idx val="38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5-9A06-47C4-8258-A4F779D138F9}"/>
                </c:ext>
              </c:extLst>
            </c:dLbl>
            <c:dLbl>
              <c:idx val="38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6-9A06-47C4-8258-A4F779D138F9}"/>
                </c:ext>
              </c:extLst>
            </c:dLbl>
            <c:dLbl>
              <c:idx val="38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7-9A06-47C4-8258-A4F779D138F9}"/>
                </c:ext>
              </c:extLst>
            </c:dLbl>
            <c:dLbl>
              <c:idx val="38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8-9A06-47C4-8258-A4F779D138F9}"/>
                </c:ext>
              </c:extLst>
            </c:dLbl>
            <c:dLbl>
              <c:idx val="38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9-9A06-47C4-8258-A4F779D138F9}"/>
                </c:ext>
              </c:extLst>
            </c:dLbl>
            <c:dLbl>
              <c:idx val="38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A-9A06-47C4-8258-A4F779D138F9}"/>
                </c:ext>
              </c:extLst>
            </c:dLbl>
            <c:dLbl>
              <c:idx val="38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B-9A06-47C4-8258-A4F779D138F9}"/>
                </c:ext>
              </c:extLst>
            </c:dLbl>
            <c:dLbl>
              <c:idx val="38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C-9A06-47C4-8258-A4F779D138F9}"/>
                </c:ext>
              </c:extLst>
            </c:dLbl>
            <c:dLbl>
              <c:idx val="38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D-9A06-47C4-8258-A4F779D138F9}"/>
                </c:ext>
              </c:extLst>
            </c:dLbl>
            <c:dLbl>
              <c:idx val="38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E-9A06-47C4-8258-A4F779D138F9}"/>
                </c:ext>
              </c:extLst>
            </c:dLbl>
            <c:dLbl>
              <c:idx val="38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1F-9A06-47C4-8258-A4F779D138F9}"/>
                </c:ext>
              </c:extLst>
            </c:dLbl>
            <c:dLbl>
              <c:idx val="38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0-9A06-47C4-8258-A4F779D138F9}"/>
                </c:ext>
              </c:extLst>
            </c:dLbl>
            <c:dLbl>
              <c:idx val="38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1-9A06-47C4-8258-A4F779D138F9}"/>
                </c:ext>
              </c:extLst>
            </c:dLbl>
            <c:dLbl>
              <c:idx val="38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2-9A06-47C4-8258-A4F779D138F9}"/>
                </c:ext>
              </c:extLst>
            </c:dLbl>
            <c:dLbl>
              <c:idx val="38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3-9A06-47C4-8258-A4F779D138F9}"/>
                </c:ext>
              </c:extLst>
            </c:dLbl>
            <c:dLbl>
              <c:idx val="38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4-9A06-47C4-8258-A4F779D138F9}"/>
                </c:ext>
              </c:extLst>
            </c:dLbl>
            <c:dLbl>
              <c:idx val="38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5-9A06-47C4-8258-A4F779D138F9}"/>
                </c:ext>
              </c:extLst>
            </c:dLbl>
            <c:dLbl>
              <c:idx val="38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6-9A06-47C4-8258-A4F779D138F9}"/>
                </c:ext>
              </c:extLst>
            </c:dLbl>
            <c:dLbl>
              <c:idx val="38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7-9A06-47C4-8258-A4F779D138F9}"/>
                </c:ext>
              </c:extLst>
            </c:dLbl>
            <c:dLbl>
              <c:idx val="38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8-9A06-47C4-8258-A4F779D138F9}"/>
                </c:ext>
              </c:extLst>
            </c:dLbl>
            <c:dLbl>
              <c:idx val="38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9-9A06-47C4-8258-A4F779D138F9}"/>
                </c:ext>
              </c:extLst>
            </c:dLbl>
            <c:dLbl>
              <c:idx val="38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A-9A06-47C4-8258-A4F779D138F9}"/>
                </c:ext>
              </c:extLst>
            </c:dLbl>
            <c:dLbl>
              <c:idx val="38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B-9A06-47C4-8258-A4F779D138F9}"/>
                </c:ext>
              </c:extLst>
            </c:dLbl>
            <c:dLbl>
              <c:idx val="38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C-9A06-47C4-8258-A4F779D138F9}"/>
                </c:ext>
              </c:extLst>
            </c:dLbl>
            <c:dLbl>
              <c:idx val="38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D-9A06-47C4-8258-A4F779D138F9}"/>
                </c:ext>
              </c:extLst>
            </c:dLbl>
            <c:dLbl>
              <c:idx val="38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E-9A06-47C4-8258-A4F779D138F9}"/>
                </c:ext>
              </c:extLst>
            </c:dLbl>
            <c:dLbl>
              <c:idx val="38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2F-9A06-47C4-8258-A4F779D138F9}"/>
                </c:ext>
              </c:extLst>
            </c:dLbl>
            <c:dLbl>
              <c:idx val="38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0-9A06-47C4-8258-A4F779D138F9}"/>
                </c:ext>
              </c:extLst>
            </c:dLbl>
            <c:dLbl>
              <c:idx val="38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1-9A06-47C4-8258-A4F779D138F9}"/>
                </c:ext>
              </c:extLst>
            </c:dLbl>
            <c:dLbl>
              <c:idx val="38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2-9A06-47C4-8258-A4F779D138F9}"/>
                </c:ext>
              </c:extLst>
            </c:dLbl>
            <c:dLbl>
              <c:idx val="38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3-9A06-47C4-8258-A4F779D138F9}"/>
                </c:ext>
              </c:extLst>
            </c:dLbl>
            <c:dLbl>
              <c:idx val="38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4-9A06-47C4-8258-A4F779D138F9}"/>
                </c:ext>
              </c:extLst>
            </c:dLbl>
            <c:dLbl>
              <c:idx val="38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5-9A06-47C4-8258-A4F779D138F9}"/>
                </c:ext>
              </c:extLst>
            </c:dLbl>
            <c:dLbl>
              <c:idx val="38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6-9A06-47C4-8258-A4F779D138F9}"/>
                </c:ext>
              </c:extLst>
            </c:dLbl>
            <c:dLbl>
              <c:idx val="38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7-9A06-47C4-8258-A4F779D138F9}"/>
                </c:ext>
              </c:extLst>
            </c:dLbl>
            <c:dLbl>
              <c:idx val="38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8-9A06-47C4-8258-A4F779D138F9}"/>
                </c:ext>
              </c:extLst>
            </c:dLbl>
            <c:dLbl>
              <c:idx val="38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9-9A06-47C4-8258-A4F779D138F9}"/>
                </c:ext>
              </c:extLst>
            </c:dLbl>
            <c:dLbl>
              <c:idx val="38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A-9A06-47C4-8258-A4F779D138F9}"/>
                </c:ext>
              </c:extLst>
            </c:dLbl>
            <c:dLbl>
              <c:idx val="38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B-9A06-47C4-8258-A4F779D138F9}"/>
                </c:ext>
              </c:extLst>
            </c:dLbl>
            <c:dLbl>
              <c:idx val="38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C-9A06-47C4-8258-A4F779D138F9}"/>
                </c:ext>
              </c:extLst>
            </c:dLbl>
            <c:dLbl>
              <c:idx val="39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D-9A06-47C4-8258-A4F779D138F9}"/>
                </c:ext>
              </c:extLst>
            </c:dLbl>
            <c:dLbl>
              <c:idx val="39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E-9A06-47C4-8258-A4F779D138F9}"/>
                </c:ext>
              </c:extLst>
            </c:dLbl>
            <c:dLbl>
              <c:idx val="39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3F-9A06-47C4-8258-A4F779D138F9}"/>
                </c:ext>
              </c:extLst>
            </c:dLbl>
            <c:dLbl>
              <c:idx val="39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0-9A06-47C4-8258-A4F779D138F9}"/>
                </c:ext>
              </c:extLst>
            </c:dLbl>
            <c:dLbl>
              <c:idx val="39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1-9A06-47C4-8258-A4F779D138F9}"/>
                </c:ext>
              </c:extLst>
            </c:dLbl>
            <c:dLbl>
              <c:idx val="39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2-9A06-47C4-8258-A4F779D138F9}"/>
                </c:ext>
              </c:extLst>
            </c:dLbl>
            <c:dLbl>
              <c:idx val="39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3-9A06-47C4-8258-A4F779D138F9}"/>
                </c:ext>
              </c:extLst>
            </c:dLbl>
            <c:dLbl>
              <c:idx val="39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4-9A06-47C4-8258-A4F779D138F9}"/>
                </c:ext>
              </c:extLst>
            </c:dLbl>
            <c:dLbl>
              <c:idx val="39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5-9A06-47C4-8258-A4F779D138F9}"/>
                </c:ext>
              </c:extLst>
            </c:dLbl>
            <c:dLbl>
              <c:idx val="39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6-9A06-47C4-8258-A4F779D138F9}"/>
                </c:ext>
              </c:extLst>
            </c:dLbl>
            <c:dLbl>
              <c:idx val="39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7-9A06-47C4-8258-A4F779D138F9}"/>
                </c:ext>
              </c:extLst>
            </c:dLbl>
            <c:dLbl>
              <c:idx val="39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8-9A06-47C4-8258-A4F779D138F9}"/>
                </c:ext>
              </c:extLst>
            </c:dLbl>
            <c:dLbl>
              <c:idx val="39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9-9A06-47C4-8258-A4F779D138F9}"/>
                </c:ext>
              </c:extLst>
            </c:dLbl>
            <c:dLbl>
              <c:idx val="39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A-9A06-47C4-8258-A4F779D138F9}"/>
                </c:ext>
              </c:extLst>
            </c:dLbl>
            <c:dLbl>
              <c:idx val="39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B-9A06-47C4-8258-A4F779D138F9}"/>
                </c:ext>
              </c:extLst>
            </c:dLbl>
            <c:dLbl>
              <c:idx val="39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C-9A06-47C4-8258-A4F779D138F9}"/>
                </c:ext>
              </c:extLst>
            </c:dLbl>
            <c:dLbl>
              <c:idx val="39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D-9A06-47C4-8258-A4F779D138F9}"/>
                </c:ext>
              </c:extLst>
            </c:dLbl>
            <c:dLbl>
              <c:idx val="39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E-9A06-47C4-8258-A4F779D138F9}"/>
                </c:ext>
              </c:extLst>
            </c:dLbl>
            <c:dLbl>
              <c:idx val="39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4F-9A06-47C4-8258-A4F779D138F9}"/>
                </c:ext>
              </c:extLst>
            </c:dLbl>
            <c:dLbl>
              <c:idx val="39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0-9A06-47C4-8258-A4F779D138F9}"/>
                </c:ext>
              </c:extLst>
            </c:dLbl>
            <c:dLbl>
              <c:idx val="39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1-9A06-47C4-8258-A4F779D138F9}"/>
                </c:ext>
              </c:extLst>
            </c:dLbl>
            <c:dLbl>
              <c:idx val="39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2-9A06-47C4-8258-A4F779D138F9}"/>
                </c:ext>
              </c:extLst>
            </c:dLbl>
            <c:dLbl>
              <c:idx val="39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3-9A06-47C4-8258-A4F779D138F9}"/>
                </c:ext>
              </c:extLst>
            </c:dLbl>
            <c:dLbl>
              <c:idx val="39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4-9A06-47C4-8258-A4F779D138F9}"/>
                </c:ext>
              </c:extLst>
            </c:dLbl>
            <c:dLbl>
              <c:idx val="39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5-9A06-47C4-8258-A4F779D138F9}"/>
                </c:ext>
              </c:extLst>
            </c:dLbl>
            <c:dLbl>
              <c:idx val="39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6-9A06-47C4-8258-A4F779D138F9}"/>
                </c:ext>
              </c:extLst>
            </c:dLbl>
            <c:dLbl>
              <c:idx val="39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7-9A06-47C4-8258-A4F779D138F9}"/>
                </c:ext>
              </c:extLst>
            </c:dLbl>
            <c:dLbl>
              <c:idx val="39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8-9A06-47C4-8258-A4F779D138F9}"/>
                </c:ext>
              </c:extLst>
            </c:dLbl>
            <c:dLbl>
              <c:idx val="39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9-9A06-47C4-8258-A4F779D138F9}"/>
                </c:ext>
              </c:extLst>
            </c:dLbl>
            <c:dLbl>
              <c:idx val="39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A-9A06-47C4-8258-A4F779D138F9}"/>
                </c:ext>
              </c:extLst>
            </c:dLbl>
            <c:dLbl>
              <c:idx val="39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B-9A06-47C4-8258-A4F779D138F9}"/>
                </c:ext>
              </c:extLst>
            </c:dLbl>
            <c:dLbl>
              <c:idx val="39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C-9A06-47C4-8258-A4F779D138F9}"/>
                </c:ext>
              </c:extLst>
            </c:dLbl>
            <c:dLbl>
              <c:idx val="39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D-9A06-47C4-8258-A4F779D138F9}"/>
                </c:ext>
              </c:extLst>
            </c:dLbl>
            <c:dLbl>
              <c:idx val="39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E-9A06-47C4-8258-A4F779D138F9}"/>
                </c:ext>
              </c:extLst>
            </c:dLbl>
            <c:dLbl>
              <c:idx val="39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5F-9A06-47C4-8258-A4F779D138F9}"/>
                </c:ext>
              </c:extLst>
            </c:dLbl>
            <c:dLbl>
              <c:idx val="39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0-9A06-47C4-8258-A4F779D138F9}"/>
                </c:ext>
              </c:extLst>
            </c:dLbl>
            <c:dLbl>
              <c:idx val="39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1-9A06-47C4-8258-A4F779D138F9}"/>
                </c:ext>
              </c:extLst>
            </c:dLbl>
            <c:dLbl>
              <c:idx val="39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2-9A06-47C4-8258-A4F779D138F9}"/>
                </c:ext>
              </c:extLst>
            </c:dLbl>
            <c:dLbl>
              <c:idx val="39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3-9A06-47C4-8258-A4F779D138F9}"/>
                </c:ext>
              </c:extLst>
            </c:dLbl>
            <c:dLbl>
              <c:idx val="39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4-9A06-47C4-8258-A4F779D138F9}"/>
                </c:ext>
              </c:extLst>
            </c:dLbl>
            <c:dLbl>
              <c:idx val="39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5-9A06-47C4-8258-A4F779D138F9}"/>
                </c:ext>
              </c:extLst>
            </c:dLbl>
            <c:dLbl>
              <c:idx val="39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6-9A06-47C4-8258-A4F779D138F9}"/>
                </c:ext>
              </c:extLst>
            </c:dLbl>
            <c:dLbl>
              <c:idx val="39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7-9A06-47C4-8258-A4F779D138F9}"/>
                </c:ext>
              </c:extLst>
            </c:dLbl>
            <c:dLbl>
              <c:idx val="39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8-9A06-47C4-8258-A4F779D138F9}"/>
                </c:ext>
              </c:extLst>
            </c:dLbl>
            <c:dLbl>
              <c:idx val="39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9-9A06-47C4-8258-A4F779D138F9}"/>
                </c:ext>
              </c:extLst>
            </c:dLbl>
            <c:dLbl>
              <c:idx val="39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A-9A06-47C4-8258-A4F779D138F9}"/>
                </c:ext>
              </c:extLst>
            </c:dLbl>
            <c:dLbl>
              <c:idx val="39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B-9A06-47C4-8258-A4F779D138F9}"/>
                </c:ext>
              </c:extLst>
            </c:dLbl>
            <c:dLbl>
              <c:idx val="39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C-9A06-47C4-8258-A4F779D138F9}"/>
                </c:ext>
              </c:extLst>
            </c:dLbl>
            <c:dLbl>
              <c:idx val="39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D-9A06-47C4-8258-A4F779D138F9}"/>
                </c:ext>
              </c:extLst>
            </c:dLbl>
            <c:dLbl>
              <c:idx val="39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E-9A06-47C4-8258-A4F779D138F9}"/>
                </c:ext>
              </c:extLst>
            </c:dLbl>
            <c:dLbl>
              <c:idx val="39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6F-9A06-47C4-8258-A4F779D138F9}"/>
                </c:ext>
              </c:extLst>
            </c:dLbl>
            <c:dLbl>
              <c:idx val="39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0-9A06-47C4-8258-A4F779D138F9}"/>
                </c:ext>
              </c:extLst>
            </c:dLbl>
            <c:dLbl>
              <c:idx val="39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1-9A06-47C4-8258-A4F779D138F9}"/>
                </c:ext>
              </c:extLst>
            </c:dLbl>
            <c:dLbl>
              <c:idx val="39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2-9A06-47C4-8258-A4F779D138F9}"/>
                </c:ext>
              </c:extLst>
            </c:dLbl>
            <c:dLbl>
              <c:idx val="39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3-9A06-47C4-8258-A4F779D138F9}"/>
                </c:ext>
              </c:extLst>
            </c:dLbl>
            <c:dLbl>
              <c:idx val="39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4-9A06-47C4-8258-A4F779D138F9}"/>
                </c:ext>
              </c:extLst>
            </c:dLbl>
            <c:dLbl>
              <c:idx val="39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5-9A06-47C4-8258-A4F779D138F9}"/>
                </c:ext>
              </c:extLst>
            </c:dLbl>
            <c:dLbl>
              <c:idx val="39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6-9A06-47C4-8258-A4F779D138F9}"/>
                </c:ext>
              </c:extLst>
            </c:dLbl>
            <c:dLbl>
              <c:idx val="39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7-9A06-47C4-8258-A4F779D138F9}"/>
                </c:ext>
              </c:extLst>
            </c:dLbl>
            <c:dLbl>
              <c:idx val="39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8-9A06-47C4-8258-A4F779D138F9}"/>
                </c:ext>
              </c:extLst>
            </c:dLbl>
            <c:dLbl>
              <c:idx val="39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9-9A06-47C4-8258-A4F779D138F9}"/>
                </c:ext>
              </c:extLst>
            </c:dLbl>
            <c:dLbl>
              <c:idx val="39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A-9A06-47C4-8258-A4F779D138F9}"/>
                </c:ext>
              </c:extLst>
            </c:dLbl>
            <c:dLbl>
              <c:idx val="39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B-9A06-47C4-8258-A4F779D138F9}"/>
                </c:ext>
              </c:extLst>
            </c:dLbl>
            <c:dLbl>
              <c:idx val="39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C-9A06-47C4-8258-A4F779D138F9}"/>
                </c:ext>
              </c:extLst>
            </c:dLbl>
            <c:dLbl>
              <c:idx val="39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D-9A06-47C4-8258-A4F779D138F9}"/>
                </c:ext>
              </c:extLst>
            </c:dLbl>
            <c:dLbl>
              <c:idx val="39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E-9A06-47C4-8258-A4F779D138F9}"/>
                </c:ext>
              </c:extLst>
            </c:dLbl>
            <c:dLbl>
              <c:idx val="39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7F-9A06-47C4-8258-A4F779D138F9}"/>
                </c:ext>
              </c:extLst>
            </c:dLbl>
            <c:dLbl>
              <c:idx val="39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0-9A06-47C4-8258-A4F779D138F9}"/>
                </c:ext>
              </c:extLst>
            </c:dLbl>
            <c:dLbl>
              <c:idx val="39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1-9A06-47C4-8258-A4F779D138F9}"/>
                </c:ext>
              </c:extLst>
            </c:dLbl>
            <c:dLbl>
              <c:idx val="39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2-9A06-47C4-8258-A4F779D138F9}"/>
                </c:ext>
              </c:extLst>
            </c:dLbl>
            <c:dLbl>
              <c:idx val="39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3-9A06-47C4-8258-A4F779D138F9}"/>
                </c:ext>
              </c:extLst>
            </c:dLbl>
            <c:dLbl>
              <c:idx val="39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4-9A06-47C4-8258-A4F779D138F9}"/>
                </c:ext>
              </c:extLst>
            </c:dLbl>
            <c:dLbl>
              <c:idx val="39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5-9A06-47C4-8258-A4F779D138F9}"/>
                </c:ext>
              </c:extLst>
            </c:dLbl>
            <c:dLbl>
              <c:idx val="39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6-9A06-47C4-8258-A4F779D138F9}"/>
                </c:ext>
              </c:extLst>
            </c:dLbl>
            <c:dLbl>
              <c:idx val="39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7-9A06-47C4-8258-A4F779D138F9}"/>
                </c:ext>
              </c:extLst>
            </c:dLbl>
            <c:dLbl>
              <c:idx val="39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8-9A06-47C4-8258-A4F779D138F9}"/>
                </c:ext>
              </c:extLst>
            </c:dLbl>
            <c:dLbl>
              <c:idx val="39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9-9A06-47C4-8258-A4F779D138F9}"/>
                </c:ext>
              </c:extLst>
            </c:dLbl>
            <c:dLbl>
              <c:idx val="39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A-9A06-47C4-8258-A4F779D138F9}"/>
                </c:ext>
              </c:extLst>
            </c:dLbl>
            <c:dLbl>
              <c:idx val="39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B-9A06-47C4-8258-A4F779D138F9}"/>
                </c:ext>
              </c:extLst>
            </c:dLbl>
            <c:dLbl>
              <c:idx val="39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C-9A06-47C4-8258-A4F779D138F9}"/>
                </c:ext>
              </c:extLst>
            </c:dLbl>
            <c:dLbl>
              <c:idx val="39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D-9A06-47C4-8258-A4F779D138F9}"/>
                </c:ext>
              </c:extLst>
            </c:dLbl>
            <c:dLbl>
              <c:idx val="39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E-9A06-47C4-8258-A4F779D138F9}"/>
                </c:ext>
              </c:extLst>
            </c:dLbl>
            <c:dLbl>
              <c:idx val="39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8F-9A06-47C4-8258-A4F779D138F9}"/>
                </c:ext>
              </c:extLst>
            </c:dLbl>
            <c:dLbl>
              <c:idx val="39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0-9A06-47C4-8258-A4F779D138F9}"/>
                </c:ext>
              </c:extLst>
            </c:dLbl>
            <c:dLbl>
              <c:idx val="39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1-9A06-47C4-8258-A4F779D138F9}"/>
                </c:ext>
              </c:extLst>
            </c:dLbl>
            <c:dLbl>
              <c:idx val="39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2-9A06-47C4-8258-A4F779D138F9}"/>
                </c:ext>
              </c:extLst>
            </c:dLbl>
            <c:dLbl>
              <c:idx val="39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3-9A06-47C4-8258-A4F779D138F9}"/>
                </c:ext>
              </c:extLst>
            </c:dLbl>
            <c:dLbl>
              <c:idx val="39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4-9A06-47C4-8258-A4F779D138F9}"/>
                </c:ext>
              </c:extLst>
            </c:dLbl>
            <c:dLbl>
              <c:idx val="39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5-9A06-47C4-8258-A4F779D138F9}"/>
                </c:ext>
              </c:extLst>
            </c:dLbl>
            <c:dLbl>
              <c:idx val="39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6-9A06-47C4-8258-A4F779D138F9}"/>
                </c:ext>
              </c:extLst>
            </c:dLbl>
            <c:dLbl>
              <c:idx val="39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7-9A06-47C4-8258-A4F779D138F9}"/>
                </c:ext>
              </c:extLst>
            </c:dLbl>
            <c:dLbl>
              <c:idx val="39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8-9A06-47C4-8258-A4F779D138F9}"/>
                </c:ext>
              </c:extLst>
            </c:dLbl>
            <c:dLbl>
              <c:idx val="39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9-9A06-47C4-8258-A4F779D138F9}"/>
                </c:ext>
              </c:extLst>
            </c:dLbl>
            <c:dLbl>
              <c:idx val="39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A-9A06-47C4-8258-A4F779D138F9}"/>
                </c:ext>
              </c:extLst>
            </c:dLbl>
            <c:dLbl>
              <c:idx val="39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B-9A06-47C4-8258-A4F779D138F9}"/>
                </c:ext>
              </c:extLst>
            </c:dLbl>
            <c:dLbl>
              <c:idx val="39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C-9A06-47C4-8258-A4F779D138F9}"/>
                </c:ext>
              </c:extLst>
            </c:dLbl>
            <c:dLbl>
              <c:idx val="39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D-9A06-47C4-8258-A4F779D138F9}"/>
                </c:ext>
              </c:extLst>
            </c:dLbl>
            <c:dLbl>
              <c:idx val="39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E-9A06-47C4-8258-A4F779D138F9}"/>
                </c:ext>
              </c:extLst>
            </c:dLbl>
            <c:dLbl>
              <c:idx val="39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9F-9A06-47C4-8258-A4F779D138F9}"/>
                </c:ext>
              </c:extLst>
            </c:dLbl>
            <c:dLbl>
              <c:idx val="39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0-9A06-47C4-8258-A4F779D138F9}"/>
                </c:ext>
              </c:extLst>
            </c:dLbl>
            <c:dLbl>
              <c:idx val="40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1-9A06-47C4-8258-A4F779D138F9}"/>
                </c:ext>
              </c:extLst>
            </c:dLbl>
            <c:dLbl>
              <c:idx val="40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2-9A06-47C4-8258-A4F779D138F9}"/>
                </c:ext>
              </c:extLst>
            </c:dLbl>
            <c:dLbl>
              <c:idx val="40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3-9A06-47C4-8258-A4F779D138F9}"/>
                </c:ext>
              </c:extLst>
            </c:dLbl>
            <c:dLbl>
              <c:idx val="40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4-9A06-47C4-8258-A4F779D138F9}"/>
                </c:ext>
              </c:extLst>
            </c:dLbl>
            <c:dLbl>
              <c:idx val="40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5-9A06-47C4-8258-A4F779D138F9}"/>
                </c:ext>
              </c:extLst>
            </c:dLbl>
            <c:dLbl>
              <c:idx val="40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6-9A06-47C4-8258-A4F779D138F9}"/>
                </c:ext>
              </c:extLst>
            </c:dLbl>
            <c:dLbl>
              <c:idx val="40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7-9A06-47C4-8258-A4F779D138F9}"/>
                </c:ext>
              </c:extLst>
            </c:dLbl>
            <c:dLbl>
              <c:idx val="40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8-9A06-47C4-8258-A4F779D138F9}"/>
                </c:ext>
              </c:extLst>
            </c:dLbl>
            <c:dLbl>
              <c:idx val="40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9-9A06-47C4-8258-A4F779D138F9}"/>
                </c:ext>
              </c:extLst>
            </c:dLbl>
            <c:dLbl>
              <c:idx val="40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A-9A06-47C4-8258-A4F779D138F9}"/>
                </c:ext>
              </c:extLst>
            </c:dLbl>
            <c:dLbl>
              <c:idx val="40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B-9A06-47C4-8258-A4F779D138F9}"/>
                </c:ext>
              </c:extLst>
            </c:dLbl>
            <c:dLbl>
              <c:idx val="40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C-9A06-47C4-8258-A4F779D138F9}"/>
                </c:ext>
              </c:extLst>
            </c:dLbl>
            <c:dLbl>
              <c:idx val="40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D-9A06-47C4-8258-A4F779D138F9}"/>
                </c:ext>
              </c:extLst>
            </c:dLbl>
            <c:dLbl>
              <c:idx val="40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E-9A06-47C4-8258-A4F779D138F9}"/>
                </c:ext>
              </c:extLst>
            </c:dLbl>
            <c:dLbl>
              <c:idx val="40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AF-9A06-47C4-8258-A4F779D138F9}"/>
                </c:ext>
              </c:extLst>
            </c:dLbl>
            <c:dLbl>
              <c:idx val="40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0-9A06-47C4-8258-A4F779D138F9}"/>
                </c:ext>
              </c:extLst>
            </c:dLbl>
            <c:dLbl>
              <c:idx val="40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1-9A06-47C4-8258-A4F779D138F9}"/>
                </c:ext>
              </c:extLst>
            </c:dLbl>
            <c:dLbl>
              <c:idx val="40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2-9A06-47C4-8258-A4F779D138F9}"/>
                </c:ext>
              </c:extLst>
            </c:dLbl>
            <c:dLbl>
              <c:idx val="40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3-9A06-47C4-8258-A4F779D138F9}"/>
                </c:ext>
              </c:extLst>
            </c:dLbl>
            <c:dLbl>
              <c:idx val="40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4-9A06-47C4-8258-A4F779D138F9}"/>
                </c:ext>
              </c:extLst>
            </c:dLbl>
            <c:dLbl>
              <c:idx val="40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5-9A06-47C4-8258-A4F779D138F9}"/>
                </c:ext>
              </c:extLst>
            </c:dLbl>
            <c:dLbl>
              <c:idx val="40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6-9A06-47C4-8258-A4F779D138F9}"/>
                </c:ext>
              </c:extLst>
            </c:dLbl>
            <c:dLbl>
              <c:idx val="40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7-9A06-47C4-8258-A4F779D138F9}"/>
                </c:ext>
              </c:extLst>
            </c:dLbl>
            <c:dLbl>
              <c:idx val="40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8-9A06-47C4-8258-A4F779D138F9}"/>
                </c:ext>
              </c:extLst>
            </c:dLbl>
            <c:dLbl>
              <c:idx val="40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9-9A06-47C4-8258-A4F779D138F9}"/>
                </c:ext>
              </c:extLst>
            </c:dLbl>
            <c:dLbl>
              <c:idx val="40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A-9A06-47C4-8258-A4F779D138F9}"/>
                </c:ext>
              </c:extLst>
            </c:dLbl>
            <c:dLbl>
              <c:idx val="40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B-9A06-47C4-8258-A4F779D138F9}"/>
                </c:ext>
              </c:extLst>
            </c:dLbl>
            <c:dLbl>
              <c:idx val="40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C-9A06-47C4-8258-A4F779D138F9}"/>
                </c:ext>
              </c:extLst>
            </c:dLbl>
            <c:dLbl>
              <c:idx val="40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D-9A06-47C4-8258-A4F779D138F9}"/>
                </c:ext>
              </c:extLst>
            </c:dLbl>
            <c:dLbl>
              <c:idx val="40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E-9A06-47C4-8258-A4F779D138F9}"/>
                </c:ext>
              </c:extLst>
            </c:dLbl>
            <c:dLbl>
              <c:idx val="40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BF-9A06-47C4-8258-A4F779D138F9}"/>
                </c:ext>
              </c:extLst>
            </c:dLbl>
            <c:dLbl>
              <c:idx val="40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0-9A06-47C4-8258-A4F779D138F9}"/>
                </c:ext>
              </c:extLst>
            </c:dLbl>
            <c:dLbl>
              <c:idx val="40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1-9A06-47C4-8258-A4F779D138F9}"/>
                </c:ext>
              </c:extLst>
            </c:dLbl>
            <c:dLbl>
              <c:idx val="40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2-9A06-47C4-8258-A4F779D138F9}"/>
                </c:ext>
              </c:extLst>
            </c:dLbl>
            <c:dLbl>
              <c:idx val="40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3-9A06-47C4-8258-A4F779D138F9}"/>
                </c:ext>
              </c:extLst>
            </c:dLbl>
            <c:dLbl>
              <c:idx val="40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4-9A06-47C4-8258-A4F779D138F9}"/>
                </c:ext>
              </c:extLst>
            </c:dLbl>
            <c:dLbl>
              <c:idx val="40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5-9A06-47C4-8258-A4F779D138F9}"/>
                </c:ext>
              </c:extLst>
            </c:dLbl>
            <c:dLbl>
              <c:idx val="40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6-9A06-47C4-8258-A4F779D138F9}"/>
                </c:ext>
              </c:extLst>
            </c:dLbl>
            <c:dLbl>
              <c:idx val="40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7-9A06-47C4-8258-A4F779D138F9}"/>
                </c:ext>
              </c:extLst>
            </c:dLbl>
            <c:dLbl>
              <c:idx val="40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8-9A06-47C4-8258-A4F779D138F9}"/>
                </c:ext>
              </c:extLst>
            </c:dLbl>
            <c:dLbl>
              <c:idx val="40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9-9A06-47C4-8258-A4F779D138F9}"/>
                </c:ext>
              </c:extLst>
            </c:dLbl>
            <c:dLbl>
              <c:idx val="40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A-9A06-47C4-8258-A4F779D138F9}"/>
                </c:ext>
              </c:extLst>
            </c:dLbl>
            <c:dLbl>
              <c:idx val="40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B-9A06-47C4-8258-A4F779D138F9}"/>
                </c:ext>
              </c:extLst>
            </c:dLbl>
            <c:dLbl>
              <c:idx val="40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C-9A06-47C4-8258-A4F779D138F9}"/>
                </c:ext>
              </c:extLst>
            </c:dLbl>
            <c:dLbl>
              <c:idx val="40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D-9A06-47C4-8258-A4F779D138F9}"/>
                </c:ext>
              </c:extLst>
            </c:dLbl>
            <c:dLbl>
              <c:idx val="40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E-9A06-47C4-8258-A4F779D138F9}"/>
                </c:ext>
              </c:extLst>
            </c:dLbl>
            <c:dLbl>
              <c:idx val="40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CF-9A06-47C4-8258-A4F779D138F9}"/>
                </c:ext>
              </c:extLst>
            </c:dLbl>
            <c:dLbl>
              <c:idx val="40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0-9A06-47C4-8258-A4F779D138F9}"/>
                </c:ext>
              </c:extLst>
            </c:dLbl>
            <c:dLbl>
              <c:idx val="40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1-9A06-47C4-8258-A4F779D138F9}"/>
                </c:ext>
              </c:extLst>
            </c:dLbl>
            <c:dLbl>
              <c:idx val="40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2-9A06-47C4-8258-A4F779D138F9}"/>
                </c:ext>
              </c:extLst>
            </c:dLbl>
            <c:dLbl>
              <c:idx val="40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3-9A06-47C4-8258-A4F779D138F9}"/>
                </c:ext>
              </c:extLst>
            </c:dLbl>
            <c:dLbl>
              <c:idx val="40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4-9A06-47C4-8258-A4F779D138F9}"/>
                </c:ext>
              </c:extLst>
            </c:dLbl>
            <c:dLbl>
              <c:idx val="40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5-9A06-47C4-8258-A4F779D138F9}"/>
                </c:ext>
              </c:extLst>
            </c:dLbl>
            <c:dLbl>
              <c:idx val="40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6-9A06-47C4-8258-A4F779D138F9}"/>
                </c:ext>
              </c:extLst>
            </c:dLbl>
            <c:dLbl>
              <c:idx val="40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7-9A06-47C4-8258-A4F779D138F9}"/>
                </c:ext>
              </c:extLst>
            </c:dLbl>
            <c:dLbl>
              <c:idx val="40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8-9A06-47C4-8258-A4F779D138F9}"/>
                </c:ext>
              </c:extLst>
            </c:dLbl>
            <c:dLbl>
              <c:idx val="40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9-9A06-47C4-8258-A4F779D138F9}"/>
                </c:ext>
              </c:extLst>
            </c:dLbl>
            <c:dLbl>
              <c:idx val="40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A-9A06-47C4-8258-A4F779D138F9}"/>
                </c:ext>
              </c:extLst>
            </c:dLbl>
            <c:dLbl>
              <c:idx val="40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B-9A06-47C4-8258-A4F779D138F9}"/>
                </c:ext>
              </c:extLst>
            </c:dLbl>
            <c:dLbl>
              <c:idx val="40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C-9A06-47C4-8258-A4F779D138F9}"/>
                </c:ext>
              </c:extLst>
            </c:dLbl>
            <c:dLbl>
              <c:idx val="40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D-9A06-47C4-8258-A4F779D138F9}"/>
                </c:ext>
              </c:extLst>
            </c:dLbl>
            <c:dLbl>
              <c:idx val="40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E-9A06-47C4-8258-A4F779D138F9}"/>
                </c:ext>
              </c:extLst>
            </c:dLbl>
            <c:dLbl>
              <c:idx val="40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DF-9A06-47C4-8258-A4F779D138F9}"/>
                </c:ext>
              </c:extLst>
            </c:dLbl>
            <c:dLbl>
              <c:idx val="40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0-9A06-47C4-8258-A4F779D138F9}"/>
                </c:ext>
              </c:extLst>
            </c:dLbl>
            <c:dLbl>
              <c:idx val="40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1-9A06-47C4-8258-A4F779D138F9}"/>
                </c:ext>
              </c:extLst>
            </c:dLbl>
            <c:dLbl>
              <c:idx val="40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2-9A06-47C4-8258-A4F779D138F9}"/>
                </c:ext>
              </c:extLst>
            </c:dLbl>
            <c:dLbl>
              <c:idx val="40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3-9A06-47C4-8258-A4F779D138F9}"/>
                </c:ext>
              </c:extLst>
            </c:dLbl>
            <c:dLbl>
              <c:idx val="40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4-9A06-47C4-8258-A4F779D138F9}"/>
                </c:ext>
              </c:extLst>
            </c:dLbl>
            <c:dLbl>
              <c:idx val="40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5-9A06-47C4-8258-A4F779D138F9}"/>
                </c:ext>
              </c:extLst>
            </c:dLbl>
            <c:dLbl>
              <c:idx val="40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6-9A06-47C4-8258-A4F779D138F9}"/>
                </c:ext>
              </c:extLst>
            </c:dLbl>
            <c:dLbl>
              <c:idx val="40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7-9A06-47C4-8258-A4F779D138F9}"/>
                </c:ext>
              </c:extLst>
            </c:dLbl>
            <c:dLbl>
              <c:idx val="40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8-9A06-47C4-8258-A4F779D138F9}"/>
                </c:ext>
              </c:extLst>
            </c:dLbl>
            <c:dLbl>
              <c:idx val="40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9-9A06-47C4-8258-A4F779D138F9}"/>
                </c:ext>
              </c:extLst>
            </c:dLbl>
            <c:dLbl>
              <c:idx val="40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A-9A06-47C4-8258-A4F779D138F9}"/>
                </c:ext>
              </c:extLst>
            </c:dLbl>
            <c:dLbl>
              <c:idx val="40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B-9A06-47C4-8258-A4F779D138F9}"/>
                </c:ext>
              </c:extLst>
            </c:dLbl>
            <c:dLbl>
              <c:idx val="40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C-9A06-47C4-8258-A4F779D138F9}"/>
                </c:ext>
              </c:extLst>
            </c:dLbl>
            <c:dLbl>
              <c:idx val="40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D-9A06-47C4-8258-A4F779D138F9}"/>
                </c:ext>
              </c:extLst>
            </c:dLbl>
            <c:dLbl>
              <c:idx val="40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E-9A06-47C4-8258-A4F779D138F9}"/>
                </c:ext>
              </c:extLst>
            </c:dLbl>
            <c:dLbl>
              <c:idx val="40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EF-9A06-47C4-8258-A4F779D138F9}"/>
                </c:ext>
              </c:extLst>
            </c:dLbl>
            <c:dLbl>
              <c:idx val="40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0-9A06-47C4-8258-A4F779D138F9}"/>
                </c:ext>
              </c:extLst>
            </c:dLbl>
            <c:dLbl>
              <c:idx val="40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1-9A06-47C4-8258-A4F779D138F9}"/>
                </c:ext>
              </c:extLst>
            </c:dLbl>
            <c:dLbl>
              <c:idx val="40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2-9A06-47C4-8258-A4F779D138F9}"/>
                </c:ext>
              </c:extLst>
            </c:dLbl>
            <c:dLbl>
              <c:idx val="40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3-9A06-47C4-8258-A4F779D138F9}"/>
                </c:ext>
              </c:extLst>
            </c:dLbl>
            <c:dLbl>
              <c:idx val="40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4-9A06-47C4-8258-A4F779D138F9}"/>
                </c:ext>
              </c:extLst>
            </c:dLbl>
            <c:dLbl>
              <c:idx val="40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5-9A06-47C4-8258-A4F779D138F9}"/>
                </c:ext>
              </c:extLst>
            </c:dLbl>
            <c:dLbl>
              <c:idx val="40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6-9A06-47C4-8258-A4F779D138F9}"/>
                </c:ext>
              </c:extLst>
            </c:dLbl>
            <c:dLbl>
              <c:idx val="40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7-9A06-47C4-8258-A4F779D138F9}"/>
                </c:ext>
              </c:extLst>
            </c:dLbl>
            <c:dLbl>
              <c:idx val="40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8-9A06-47C4-8258-A4F779D138F9}"/>
                </c:ext>
              </c:extLst>
            </c:dLbl>
            <c:dLbl>
              <c:idx val="40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9-9A06-47C4-8258-A4F779D138F9}"/>
                </c:ext>
              </c:extLst>
            </c:dLbl>
            <c:dLbl>
              <c:idx val="40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A-9A06-47C4-8258-A4F779D138F9}"/>
                </c:ext>
              </c:extLst>
            </c:dLbl>
            <c:dLbl>
              <c:idx val="40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B-9A06-47C4-8258-A4F779D138F9}"/>
                </c:ext>
              </c:extLst>
            </c:dLbl>
            <c:dLbl>
              <c:idx val="40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C-9A06-47C4-8258-A4F779D138F9}"/>
                </c:ext>
              </c:extLst>
            </c:dLbl>
            <c:dLbl>
              <c:idx val="40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D-9A06-47C4-8258-A4F779D138F9}"/>
                </c:ext>
              </c:extLst>
            </c:dLbl>
            <c:dLbl>
              <c:idx val="40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E-9A06-47C4-8258-A4F779D138F9}"/>
                </c:ext>
              </c:extLst>
            </c:dLbl>
            <c:dLbl>
              <c:idx val="40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FFF-9A06-47C4-8258-A4F779D138F9}"/>
                </c:ext>
              </c:extLst>
            </c:dLbl>
            <c:dLbl>
              <c:idx val="40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0-9A06-47C4-8258-A4F779D138F9}"/>
                </c:ext>
              </c:extLst>
            </c:dLbl>
            <c:dLbl>
              <c:idx val="40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1-9A06-47C4-8258-A4F779D138F9}"/>
                </c:ext>
              </c:extLst>
            </c:dLbl>
            <c:dLbl>
              <c:idx val="40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2-9A06-47C4-8258-A4F779D138F9}"/>
                </c:ext>
              </c:extLst>
            </c:dLbl>
            <c:dLbl>
              <c:idx val="40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3-9A06-47C4-8258-A4F779D138F9}"/>
                </c:ext>
              </c:extLst>
            </c:dLbl>
            <c:dLbl>
              <c:idx val="40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4-9A06-47C4-8258-A4F779D138F9}"/>
                </c:ext>
              </c:extLst>
            </c:dLbl>
            <c:dLbl>
              <c:idx val="41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5-9A06-47C4-8258-A4F779D138F9}"/>
                </c:ext>
              </c:extLst>
            </c:dLbl>
            <c:dLbl>
              <c:idx val="41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6-9A06-47C4-8258-A4F779D138F9}"/>
                </c:ext>
              </c:extLst>
            </c:dLbl>
            <c:dLbl>
              <c:idx val="41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7-9A06-47C4-8258-A4F779D138F9}"/>
                </c:ext>
              </c:extLst>
            </c:dLbl>
            <c:dLbl>
              <c:idx val="41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8-9A06-47C4-8258-A4F779D138F9}"/>
                </c:ext>
              </c:extLst>
            </c:dLbl>
            <c:dLbl>
              <c:idx val="41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9-9A06-47C4-8258-A4F779D138F9}"/>
                </c:ext>
              </c:extLst>
            </c:dLbl>
            <c:dLbl>
              <c:idx val="41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A-9A06-47C4-8258-A4F779D138F9}"/>
                </c:ext>
              </c:extLst>
            </c:dLbl>
            <c:dLbl>
              <c:idx val="41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B-9A06-47C4-8258-A4F779D138F9}"/>
                </c:ext>
              </c:extLst>
            </c:dLbl>
            <c:dLbl>
              <c:idx val="41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C-9A06-47C4-8258-A4F779D138F9}"/>
                </c:ext>
              </c:extLst>
            </c:dLbl>
            <c:dLbl>
              <c:idx val="41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D-9A06-47C4-8258-A4F779D138F9}"/>
                </c:ext>
              </c:extLst>
            </c:dLbl>
            <c:dLbl>
              <c:idx val="41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E-9A06-47C4-8258-A4F779D138F9}"/>
                </c:ext>
              </c:extLst>
            </c:dLbl>
            <c:dLbl>
              <c:idx val="41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0F-9A06-47C4-8258-A4F779D138F9}"/>
                </c:ext>
              </c:extLst>
            </c:dLbl>
            <c:dLbl>
              <c:idx val="41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0-9A06-47C4-8258-A4F779D138F9}"/>
                </c:ext>
              </c:extLst>
            </c:dLbl>
            <c:dLbl>
              <c:idx val="41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1-9A06-47C4-8258-A4F779D138F9}"/>
                </c:ext>
              </c:extLst>
            </c:dLbl>
            <c:dLbl>
              <c:idx val="41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2-9A06-47C4-8258-A4F779D138F9}"/>
                </c:ext>
              </c:extLst>
            </c:dLbl>
            <c:dLbl>
              <c:idx val="41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3-9A06-47C4-8258-A4F779D138F9}"/>
                </c:ext>
              </c:extLst>
            </c:dLbl>
            <c:dLbl>
              <c:idx val="41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4-9A06-47C4-8258-A4F779D138F9}"/>
                </c:ext>
              </c:extLst>
            </c:dLbl>
            <c:dLbl>
              <c:idx val="41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5-9A06-47C4-8258-A4F779D138F9}"/>
                </c:ext>
              </c:extLst>
            </c:dLbl>
            <c:dLbl>
              <c:idx val="41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6-9A06-47C4-8258-A4F779D138F9}"/>
                </c:ext>
              </c:extLst>
            </c:dLbl>
            <c:dLbl>
              <c:idx val="41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7-9A06-47C4-8258-A4F779D138F9}"/>
                </c:ext>
              </c:extLst>
            </c:dLbl>
            <c:dLbl>
              <c:idx val="41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8-9A06-47C4-8258-A4F779D138F9}"/>
                </c:ext>
              </c:extLst>
            </c:dLbl>
            <c:dLbl>
              <c:idx val="41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9-9A06-47C4-8258-A4F779D138F9}"/>
                </c:ext>
              </c:extLst>
            </c:dLbl>
            <c:dLbl>
              <c:idx val="41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A-9A06-47C4-8258-A4F779D138F9}"/>
                </c:ext>
              </c:extLst>
            </c:dLbl>
            <c:dLbl>
              <c:idx val="41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B-9A06-47C4-8258-A4F779D138F9}"/>
                </c:ext>
              </c:extLst>
            </c:dLbl>
            <c:dLbl>
              <c:idx val="41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C-9A06-47C4-8258-A4F779D138F9}"/>
                </c:ext>
              </c:extLst>
            </c:dLbl>
            <c:dLbl>
              <c:idx val="41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D-9A06-47C4-8258-A4F779D138F9}"/>
                </c:ext>
              </c:extLst>
            </c:dLbl>
            <c:dLbl>
              <c:idx val="41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E-9A06-47C4-8258-A4F779D138F9}"/>
                </c:ext>
              </c:extLst>
            </c:dLbl>
            <c:dLbl>
              <c:idx val="41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1F-9A06-47C4-8258-A4F779D138F9}"/>
                </c:ext>
              </c:extLst>
            </c:dLbl>
            <c:dLbl>
              <c:idx val="41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0-9A06-47C4-8258-A4F779D138F9}"/>
                </c:ext>
              </c:extLst>
            </c:dLbl>
            <c:dLbl>
              <c:idx val="41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1-9A06-47C4-8258-A4F779D138F9}"/>
                </c:ext>
              </c:extLst>
            </c:dLbl>
            <c:dLbl>
              <c:idx val="41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2-9A06-47C4-8258-A4F779D138F9}"/>
                </c:ext>
              </c:extLst>
            </c:dLbl>
            <c:dLbl>
              <c:idx val="41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3-9A06-47C4-8258-A4F779D138F9}"/>
                </c:ext>
              </c:extLst>
            </c:dLbl>
            <c:dLbl>
              <c:idx val="41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4-9A06-47C4-8258-A4F779D138F9}"/>
                </c:ext>
              </c:extLst>
            </c:dLbl>
            <c:dLbl>
              <c:idx val="41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5-9A06-47C4-8258-A4F779D138F9}"/>
                </c:ext>
              </c:extLst>
            </c:dLbl>
            <c:dLbl>
              <c:idx val="41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6-9A06-47C4-8258-A4F779D138F9}"/>
                </c:ext>
              </c:extLst>
            </c:dLbl>
            <c:dLbl>
              <c:idx val="41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7-9A06-47C4-8258-A4F779D138F9}"/>
                </c:ext>
              </c:extLst>
            </c:dLbl>
            <c:dLbl>
              <c:idx val="41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8-9A06-47C4-8258-A4F779D138F9}"/>
                </c:ext>
              </c:extLst>
            </c:dLbl>
            <c:dLbl>
              <c:idx val="41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9-9A06-47C4-8258-A4F779D138F9}"/>
                </c:ext>
              </c:extLst>
            </c:dLbl>
            <c:dLbl>
              <c:idx val="41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A-9A06-47C4-8258-A4F779D138F9}"/>
                </c:ext>
              </c:extLst>
            </c:dLbl>
            <c:dLbl>
              <c:idx val="41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B-9A06-47C4-8258-A4F779D138F9}"/>
                </c:ext>
              </c:extLst>
            </c:dLbl>
            <c:dLbl>
              <c:idx val="41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C-9A06-47C4-8258-A4F779D138F9}"/>
                </c:ext>
              </c:extLst>
            </c:dLbl>
            <c:dLbl>
              <c:idx val="41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D-9A06-47C4-8258-A4F779D138F9}"/>
                </c:ext>
              </c:extLst>
            </c:dLbl>
            <c:dLbl>
              <c:idx val="41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E-9A06-47C4-8258-A4F779D138F9}"/>
                </c:ext>
              </c:extLst>
            </c:dLbl>
            <c:dLbl>
              <c:idx val="41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2F-9A06-47C4-8258-A4F779D138F9}"/>
                </c:ext>
              </c:extLst>
            </c:dLbl>
            <c:dLbl>
              <c:idx val="41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0-9A06-47C4-8258-A4F779D138F9}"/>
                </c:ext>
              </c:extLst>
            </c:dLbl>
            <c:dLbl>
              <c:idx val="41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1-9A06-47C4-8258-A4F779D138F9}"/>
                </c:ext>
              </c:extLst>
            </c:dLbl>
            <c:dLbl>
              <c:idx val="41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2-9A06-47C4-8258-A4F779D138F9}"/>
                </c:ext>
              </c:extLst>
            </c:dLbl>
            <c:dLbl>
              <c:idx val="41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3-9A06-47C4-8258-A4F779D138F9}"/>
                </c:ext>
              </c:extLst>
            </c:dLbl>
            <c:dLbl>
              <c:idx val="41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4-9A06-47C4-8258-A4F779D138F9}"/>
                </c:ext>
              </c:extLst>
            </c:dLbl>
            <c:dLbl>
              <c:idx val="41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5-9A06-47C4-8258-A4F779D138F9}"/>
                </c:ext>
              </c:extLst>
            </c:dLbl>
            <c:dLbl>
              <c:idx val="41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6-9A06-47C4-8258-A4F779D138F9}"/>
                </c:ext>
              </c:extLst>
            </c:dLbl>
            <c:dLbl>
              <c:idx val="41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7-9A06-47C4-8258-A4F779D138F9}"/>
                </c:ext>
              </c:extLst>
            </c:dLbl>
            <c:dLbl>
              <c:idx val="41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8-9A06-47C4-8258-A4F779D138F9}"/>
                </c:ext>
              </c:extLst>
            </c:dLbl>
            <c:dLbl>
              <c:idx val="41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9-9A06-47C4-8258-A4F779D138F9}"/>
                </c:ext>
              </c:extLst>
            </c:dLbl>
            <c:dLbl>
              <c:idx val="41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A-9A06-47C4-8258-A4F779D138F9}"/>
                </c:ext>
              </c:extLst>
            </c:dLbl>
            <c:dLbl>
              <c:idx val="41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B-9A06-47C4-8258-A4F779D138F9}"/>
                </c:ext>
              </c:extLst>
            </c:dLbl>
            <c:dLbl>
              <c:idx val="41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C-9A06-47C4-8258-A4F779D138F9}"/>
                </c:ext>
              </c:extLst>
            </c:dLbl>
            <c:dLbl>
              <c:idx val="41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D-9A06-47C4-8258-A4F779D138F9}"/>
                </c:ext>
              </c:extLst>
            </c:dLbl>
            <c:dLbl>
              <c:idx val="41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E-9A06-47C4-8258-A4F779D138F9}"/>
                </c:ext>
              </c:extLst>
            </c:dLbl>
            <c:dLbl>
              <c:idx val="41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3F-9A06-47C4-8258-A4F779D138F9}"/>
                </c:ext>
              </c:extLst>
            </c:dLbl>
            <c:dLbl>
              <c:idx val="41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0-9A06-47C4-8258-A4F779D138F9}"/>
                </c:ext>
              </c:extLst>
            </c:dLbl>
            <c:dLbl>
              <c:idx val="41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1-9A06-47C4-8258-A4F779D138F9}"/>
                </c:ext>
              </c:extLst>
            </c:dLbl>
            <c:dLbl>
              <c:idx val="41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2-9A06-47C4-8258-A4F779D138F9}"/>
                </c:ext>
              </c:extLst>
            </c:dLbl>
            <c:dLbl>
              <c:idx val="41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3-9A06-47C4-8258-A4F779D138F9}"/>
                </c:ext>
              </c:extLst>
            </c:dLbl>
            <c:dLbl>
              <c:idx val="41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4-9A06-47C4-8258-A4F779D138F9}"/>
                </c:ext>
              </c:extLst>
            </c:dLbl>
            <c:dLbl>
              <c:idx val="41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5-9A06-47C4-8258-A4F779D138F9}"/>
                </c:ext>
              </c:extLst>
            </c:dLbl>
            <c:dLbl>
              <c:idx val="41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6-9A06-47C4-8258-A4F779D138F9}"/>
                </c:ext>
              </c:extLst>
            </c:dLbl>
            <c:dLbl>
              <c:idx val="41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7-9A06-47C4-8258-A4F779D138F9}"/>
                </c:ext>
              </c:extLst>
            </c:dLbl>
            <c:dLbl>
              <c:idx val="41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8-9A06-47C4-8258-A4F779D138F9}"/>
                </c:ext>
              </c:extLst>
            </c:dLbl>
            <c:dLbl>
              <c:idx val="41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9-9A06-47C4-8258-A4F779D138F9}"/>
                </c:ext>
              </c:extLst>
            </c:dLbl>
            <c:dLbl>
              <c:idx val="41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A-9A06-47C4-8258-A4F779D138F9}"/>
                </c:ext>
              </c:extLst>
            </c:dLbl>
            <c:dLbl>
              <c:idx val="41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B-9A06-47C4-8258-A4F779D138F9}"/>
                </c:ext>
              </c:extLst>
            </c:dLbl>
            <c:dLbl>
              <c:idx val="41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C-9A06-47C4-8258-A4F779D138F9}"/>
                </c:ext>
              </c:extLst>
            </c:dLbl>
            <c:dLbl>
              <c:idx val="41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D-9A06-47C4-8258-A4F779D138F9}"/>
                </c:ext>
              </c:extLst>
            </c:dLbl>
            <c:dLbl>
              <c:idx val="41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E-9A06-47C4-8258-A4F779D138F9}"/>
                </c:ext>
              </c:extLst>
            </c:dLbl>
            <c:dLbl>
              <c:idx val="41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4F-9A06-47C4-8258-A4F779D138F9}"/>
                </c:ext>
              </c:extLst>
            </c:dLbl>
            <c:dLbl>
              <c:idx val="41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0-9A06-47C4-8258-A4F779D138F9}"/>
                </c:ext>
              </c:extLst>
            </c:dLbl>
            <c:dLbl>
              <c:idx val="41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1-9A06-47C4-8258-A4F779D138F9}"/>
                </c:ext>
              </c:extLst>
            </c:dLbl>
            <c:dLbl>
              <c:idx val="41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2-9A06-47C4-8258-A4F779D138F9}"/>
                </c:ext>
              </c:extLst>
            </c:dLbl>
            <c:dLbl>
              <c:idx val="41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3-9A06-47C4-8258-A4F779D138F9}"/>
                </c:ext>
              </c:extLst>
            </c:dLbl>
            <c:dLbl>
              <c:idx val="41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4-9A06-47C4-8258-A4F779D138F9}"/>
                </c:ext>
              </c:extLst>
            </c:dLbl>
            <c:dLbl>
              <c:idx val="41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5-9A06-47C4-8258-A4F779D138F9}"/>
                </c:ext>
              </c:extLst>
            </c:dLbl>
            <c:dLbl>
              <c:idx val="41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6-9A06-47C4-8258-A4F779D138F9}"/>
                </c:ext>
              </c:extLst>
            </c:dLbl>
            <c:dLbl>
              <c:idx val="41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7-9A06-47C4-8258-A4F779D138F9}"/>
                </c:ext>
              </c:extLst>
            </c:dLbl>
            <c:dLbl>
              <c:idx val="41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8-9A06-47C4-8258-A4F779D138F9}"/>
                </c:ext>
              </c:extLst>
            </c:dLbl>
            <c:dLbl>
              <c:idx val="41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9-9A06-47C4-8258-A4F779D138F9}"/>
                </c:ext>
              </c:extLst>
            </c:dLbl>
            <c:dLbl>
              <c:idx val="41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A-9A06-47C4-8258-A4F779D138F9}"/>
                </c:ext>
              </c:extLst>
            </c:dLbl>
            <c:dLbl>
              <c:idx val="41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B-9A06-47C4-8258-A4F779D138F9}"/>
                </c:ext>
              </c:extLst>
            </c:dLbl>
            <c:dLbl>
              <c:idx val="41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C-9A06-47C4-8258-A4F779D138F9}"/>
                </c:ext>
              </c:extLst>
            </c:dLbl>
            <c:dLbl>
              <c:idx val="41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D-9A06-47C4-8258-A4F779D138F9}"/>
                </c:ext>
              </c:extLst>
            </c:dLbl>
            <c:dLbl>
              <c:idx val="41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E-9A06-47C4-8258-A4F779D138F9}"/>
                </c:ext>
              </c:extLst>
            </c:dLbl>
            <c:dLbl>
              <c:idx val="41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5F-9A06-47C4-8258-A4F779D138F9}"/>
                </c:ext>
              </c:extLst>
            </c:dLbl>
            <c:dLbl>
              <c:idx val="41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0-9A06-47C4-8258-A4F779D138F9}"/>
                </c:ext>
              </c:extLst>
            </c:dLbl>
            <c:dLbl>
              <c:idx val="41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1-9A06-47C4-8258-A4F779D138F9}"/>
                </c:ext>
              </c:extLst>
            </c:dLbl>
            <c:dLbl>
              <c:idx val="41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2-9A06-47C4-8258-A4F779D138F9}"/>
                </c:ext>
              </c:extLst>
            </c:dLbl>
            <c:dLbl>
              <c:idx val="41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3-9A06-47C4-8258-A4F779D138F9}"/>
                </c:ext>
              </c:extLst>
            </c:dLbl>
            <c:dLbl>
              <c:idx val="41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4-9A06-47C4-8258-A4F779D138F9}"/>
                </c:ext>
              </c:extLst>
            </c:dLbl>
            <c:dLbl>
              <c:idx val="41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5-9A06-47C4-8258-A4F779D138F9}"/>
                </c:ext>
              </c:extLst>
            </c:dLbl>
            <c:dLbl>
              <c:idx val="41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6-9A06-47C4-8258-A4F779D138F9}"/>
                </c:ext>
              </c:extLst>
            </c:dLbl>
            <c:dLbl>
              <c:idx val="41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7-9A06-47C4-8258-A4F779D138F9}"/>
                </c:ext>
              </c:extLst>
            </c:dLbl>
            <c:dLbl>
              <c:idx val="41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8-9A06-47C4-8258-A4F779D138F9}"/>
                </c:ext>
              </c:extLst>
            </c:dLbl>
            <c:dLbl>
              <c:idx val="42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9-9A06-47C4-8258-A4F779D138F9}"/>
                </c:ext>
              </c:extLst>
            </c:dLbl>
            <c:dLbl>
              <c:idx val="42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A-9A06-47C4-8258-A4F779D138F9}"/>
                </c:ext>
              </c:extLst>
            </c:dLbl>
            <c:dLbl>
              <c:idx val="42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B-9A06-47C4-8258-A4F779D138F9}"/>
                </c:ext>
              </c:extLst>
            </c:dLbl>
            <c:dLbl>
              <c:idx val="42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C-9A06-47C4-8258-A4F779D138F9}"/>
                </c:ext>
              </c:extLst>
            </c:dLbl>
            <c:dLbl>
              <c:idx val="42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D-9A06-47C4-8258-A4F779D138F9}"/>
                </c:ext>
              </c:extLst>
            </c:dLbl>
            <c:dLbl>
              <c:idx val="42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E-9A06-47C4-8258-A4F779D138F9}"/>
                </c:ext>
              </c:extLst>
            </c:dLbl>
            <c:dLbl>
              <c:idx val="42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6F-9A06-47C4-8258-A4F779D138F9}"/>
                </c:ext>
              </c:extLst>
            </c:dLbl>
            <c:dLbl>
              <c:idx val="42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0-9A06-47C4-8258-A4F779D138F9}"/>
                </c:ext>
              </c:extLst>
            </c:dLbl>
            <c:dLbl>
              <c:idx val="42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1-9A06-47C4-8258-A4F779D138F9}"/>
                </c:ext>
              </c:extLst>
            </c:dLbl>
            <c:dLbl>
              <c:idx val="42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2-9A06-47C4-8258-A4F779D138F9}"/>
                </c:ext>
              </c:extLst>
            </c:dLbl>
            <c:dLbl>
              <c:idx val="42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3-9A06-47C4-8258-A4F779D138F9}"/>
                </c:ext>
              </c:extLst>
            </c:dLbl>
            <c:dLbl>
              <c:idx val="42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4-9A06-47C4-8258-A4F779D138F9}"/>
                </c:ext>
              </c:extLst>
            </c:dLbl>
            <c:dLbl>
              <c:idx val="42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5-9A06-47C4-8258-A4F779D138F9}"/>
                </c:ext>
              </c:extLst>
            </c:dLbl>
            <c:dLbl>
              <c:idx val="42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6-9A06-47C4-8258-A4F779D138F9}"/>
                </c:ext>
              </c:extLst>
            </c:dLbl>
            <c:dLbl>
              <c:idx val="42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7-9A06-47C4-8258-A4F779D138F9}"/>
                </c:ext>
              </c:extLst>
            </c:dLbl>
            <c:dLbl>
              <c:idx val="42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8-9A06-47C4-8258-A4F779D138F9}"/>
                </c:ext>
              </c:extLst>
            </c:dLbl>
            <c:dLbl>
              <c:idx val="42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9-9A06-47C4-8258-A4F779D138F9}"/>
                </c:ext>
              </c:extLst>
            </c:dLbl>
            <c:dLbl>
              <c:idx val="42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A-9A06-47C4-8258-A4F779D138F9}"/>
                </c:ext>
              </c:extLst>
            </c:dLbl>
            <c:dLbl>
              <c:idx val="42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B-9A06-47C4-8258-A4F779D138F9}"/>
                </c:ext>
              </c:extLst>
            </c:dLbl>
            <c:dLbl>
              <c:idx val="42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C-9A06-47C4-8258-A4F779D138F9}"/>
                </c:ext>
              </c:extLst>
            </c:dLbl>
            <c:dLbl>
              <c:idx val="42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D-9A06-47C4-8258-A4F779D138F9}"/>
                </c:ext>
              </c:extLst>
            </c:dLbl>
            <c:dLbl>
              <c:idx val="42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E-9A06-47C4-8258-A4F779D138F9}"/>
                </c:ext>
              </c:extLst>
            </c:dLbl>
            <c:dLbl>
              <c:idx val="42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7F-9A06-47C4-8258-A4F779D138F9}"/>
                </c:ext>
              </c:extLst>
            </c:dLbl>
            <c:dLbl>
              <c:idx val="42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0-9A06-47C4-8258-A4F779D138F9}"/>
                </c:ext>
              </c:extLst>
            </c:dLbl>
            <c:dLbl>
              <c:idx val="42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1-9A06-47C4-8258-A4F779D138F9}"/>
                </c:ext>
              </c:extLst>
            </c:dLbl>
            <c:dLbl>
              <c:idx val="42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2-9A06-47C4-8258-A4F779D138F9}"/>
                </c:ext>
              </c:extLst>
            </c:dLbl>
            <c:dLbl>
              <c:idx val="42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3-9A06-47C4-8258-A4F779D138F9}"/>
                </c:ext>
              </c:extLst>
            </c:dLbl>
            <c:dLbl>
              <c:idx val="42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4-9A06-47C4-8258-A4F779D138F9}"/>
                </c:ext>
              </c:extLst>
            </c:dLbl>
            <c:dLbl>
              <c:idx val="42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5-9A06-47C4-8258-A4F779D138F9}"/>
                </c:ext>
              </c:extLst>
            </c:dLbl>
            <c:dLbl>
              <c:idx val="42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6-9A06-47C4-8258-A4F779D138F9}"/>
                </c:ext>
              </c:extLst>
            </c:dLbl>
            <c:dLbl>
              <c:idx val="42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7-9A06-47C4-8258-A4F779D138F9}"/>
                </c:ext>
              </c:extLst>
            </c:dLbl>
            <c:dLbl>
              <c:idx val="42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8-9A06-47C4-8258-A4F779D138F9}"/>
                </c:ext>
              </c:extLst>
            </c:dLbl>
            <c:dLbl>
              <c:idx val="42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9-9A06-47C4-8258-A4F779D138F9}"/>
                </c:ext>
              </c:extLst>
            </c:dLbl>
            <c:dLbl>
              <c:idx val="42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A-9A06-47C4-8258-A4F779D138F9}"/>
                </c:ext>
              </c:extLst>
            </c:dLbl>
            <c:dLbl>
              <c:idx val="42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B-9A06-47C4-8258-A4F779D138F9}"/>
                </c:ext>
              </c:extLst>
            </c:dLbl>
            <c:dLbl>
              <c:idx val="42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C-9A06-47C4-8258-A4F779D138F9}"/>
                </c:ext>
              </c:extLst>
            </c:dLbl>
            <c:dLbl>
              <c:idx val="42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D-9A06-47C4-8258-A4F779D138F9}"/>
                </c:ext>
              </c:extLst>
            </c:dLbl>
            <c:dLbl>
              <c:idx val="42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E-9A06-47C4-8258-A4F779D138F9}"/>
                </c:ext>
              </c:extLst>
            </c:dLbl>
            <c:dLbl>
              <c:idx val="42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8F-9A06-47C4-8258-A4F779D138F9}"/>
                </c:ext>
              </c:extLst>
            </c:dLbl>
            <c:dLbl>
              <c:idx val="42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0-9A06-47C4-8258-A4F779D138F9}"/>
                </c:ext>
              </c:extLst>
            </c:dLbl>
            <c:dLbl>
              <c:idx val="42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1-9A06-47C4-8258-A4F779D138F9}"/>
                </c:ext>
              </c:extLst>
            </c:dLbl>
            <c:dLbl>
              <c:idx val="42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2-9A06-47C4-8258-A4F779D138F9}"/>
                </c:ext>
              </c:extLst>
            </c:dLbl>
            <c:dLbl>
              <c:idx val="42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3-9A06-47C4-8258-A4F779D138F9}"/>
                </c:ext>
              </c:extLst>
            </c:dLbl>
            <c:dLbl>
              <c:idx val="42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4-9A06-47C4-8258-A4F779D138F9}"/>
                </c:ext>
              </c:extLst>
            </c:dLbl>
            <c:dLbl>
              <c:idx val="42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5-9A06-47C4-8258-A4F779D138F9}"/>
                </c:ext>
              </c:extLst>
            </c:dLbl>
            <c:dLbl>
              <c:idx val="42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6-9A06-47C4-8258-A4F779D138F9}"/>
                </c:ext>
              </c:extLst>
            </c:dLbl>
            <c:dLbl>
              <c:idx val="42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7-9A06-47C4-8258-A4F779D138F9}"/>
                </c:ext>
              </c:extLst>
            </c:dLbl>
            <c:dLbl>
              <c:idx val="42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8-9A06-47C4-8258-A4F779D138F9}"/>
                </c:ext>
              </c:extLst>
            </c:dLbl>
            <c:dLbl>
              <c:idx val="42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9-9A06-47C4-8258-A4F779D138F9}"/>
                </c:ext>
              </c:extLst>
            </c:dLbl>
            <c:dLbl>
              <c:idx val="42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A-9A06-47C4-8258-A4F779D138F9}"/>
                </c:ext>
              </c:extLst>
            </c:dLbl>
            <c:dLbl>
              <c:idx val="42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B-9A06-47C4-8258-A4F779D138F9}"/>
                </c:ext>
              </c:extLst>
            </c:dLbl>
            <c:dLbl>
              <c:idx val="42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C-9A06-47C4-8258-A4F779D138F9}"/>
                </c:ext>
              </c:extLst>
            </c:dLbl>
            <c:dLbl>
              <c:idx val="42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D-9A06-47C4-8258-A4F779D138F9}"/>
                </c:ext>
              </c:extLst>
            </c:dLbl>
            <c:dLbl>
              <c:idx val="42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E-9A06-47C4-8258-A4F779D138F9}"/>
                </c:ext>
              </c:extLst>
            </c:dLbl>
            <c:dLbl>
              <c:idx val="42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9F-9A06-47C4-8258-A4F779D138F9}"/>
                </c:ext>
              </c:extLst>
            </c:dLbl>
            <c:dLbl>
              <c:idx val="42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0-9A06-47C4-8258-A4F779D138F9}"/>
                </c:ext>
              </c:extLst>
            </c:dLbl>
            <c:dLbl>
              <c:idx val="42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1-9A06-47C4-8258-A4F779D138F9}"/>
                </c:ext>
              </c:extLst>
            </c:dLbl>
            <c:dLbl>
              <c:idx val="42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2-9A06-47C4-8258-A4F779D138F9}"/>
                </c:ext>
              </c:extLst>
            </c:dLbl>
            <c:dLbl>
              <c:idx val="42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3-9A06-47C4-8258-A4F779D138F9}"/>
                </c:ext>
              </c:extLst>
            </c:dLbl>
            <c:dLbl>
              <c:idx val="42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4-9A06-47C4-8258-A4F779D138F9}"/>
                </c:ext>
              </c:extLst>
            </c:dLbl>
            <c:dLbl>
              <c:idx val="42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5-9A06-47C4-8258-A4F779D138F9}"/>
                </c:ext>
              </c:extLst>
            </c:dLbl>
            <c:dLbl>
              <c:idx val="42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6-9A06-47C4-8258-A4F779D138F9}"/>
                </c:ext>
              </c:extLst>
            </c:dLbl>
            <c:dLbl>
              <c:idx val="42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7-9A06-47C4-8258-A4F779D138F9}"/>
                </c:ext>
              </c:extLst>
            </c:dLbl>
            <c:dLbl>
              <c:idx val="42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8-9A06-47C4-8258-A4F779D138F9}"/>
                </c:ext>
              </c:extLst>
            </c:dLbl>
            <c:dLbl>
              <c:idx val="42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9-9A06-47C4-8258-A4F779D138F9}"/>
                </c:ext>
              </c:extLst>
            </c:dLbl>
            <c:dLbl>
              <c:idx val="42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A-9A06-47C4-8258-A4F779D138F9}"/>
                </c:ext>
              </c:extLst>
            </c:dLbl>
            <c:dLbl>
              <c:idx val="42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B-9A06-47C4-8258-A4F779D138F9}"/>
                </c:ext>
              </c:extLst>
            </c:dLbl>
            <c:dLbl>
              <c:idx val="42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C-9A06-47C4-8258-A4F779D138F9}"/>
                </c:ext>
              </c:extLst>
            </c:dLbl>
            <c:dLbl>
              <c:idx val="42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D-9A06-47C4-8258-A4F779D138F9}"/>
                </c:ext>
              </c:extLst>
            </c:dLbl>
            <c:dLbl>
              <c:idx val="42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E-9A06-47C4-8258-A4F779D138F9}"/>
                </c:ext>
              </c:extLst>
            </c:dLbl>
            <c:dLbl>
              <c:idx val="42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AF-9A06-47C4-8258-A4F779D138F9}"/>
                </c:ext>
              </c:extLst>
            </c:dLbl>
            <c:dLbl>
              <c:idx val="42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0-9A06-47C4-8258-A4F779D138F9}"/>
                </c:ext>
              </c:extLst>
            </c:dLbl>
            <c:dLbl>
              <c:idx val="42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1-9A06-47C4-8258-A4F779D138F9}"/>
                </c:ext>
              </c:extLst>
            </c:dLbl>
            <c:dLbl>
              <c:idx val="42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2-9A06-47C4-8258-A4F779D138F9}"/>
                </c:ext>
              </c:extLst>
            </c:dLbl>
            <c:dLbl>
              <c:idx val="42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3-9A06-47C4-8258-A4F779D138F9}"/>
                </c:ext>
              </c:extLst>
            </c:dLbl>
            <c:dLbl>
              <c:idx val="42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4-9A06-47C4-8258-A4F779D138F9}"/>
                </c:ext>
              </c:extLst>
            </c:dLbl>
            <c:dLbl>
              <c:idx val="42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5-9A06-47C4-8258-A4F779D138F9}"/>
                </c:ext>
              </c:extLst>
            </c:dLbl>
            <c:dLbl>
              <c:idx val="42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6-9A06-47C4-8258-A4F779D138F9}"/>
                </c:ext>
              </c:extLst>
            </c:dLbl>
            <c:dLbl>
              <c:idx val="42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7-9A06-47C4-8258-A4F779D138F9}"/>
                </c:ext>
              </c:extLst>
            </c:dLbl>
            <c:dLbl>
              <c:idx val="42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8-9A06-47C4-8258-A4F779D138F9}"/>
                </c:ext>
              </c:extLst>
            </c:dLbl>
            <c:dLbl>
              <c:idx val="42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9-9A06-47C4-8258-A4F779D138F9}"/>
                </c:ext>
              </c:extLst>
            </c:dLbl>
            <c:dLbl>
              <c:idx val="42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A-9A06-47C4-8258-A4F779D138F9}"/>
                </c:ext>
              </c:extLst>
            </c:dLbl>
            <c:dLbl>
              <c:idx val="42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B-9A06-47C4-8258-A4F779D138F9}"/>
                </c:ext>
              </c:extLst>
            </c:dLbl>
            <c:dLbl>
              <c:idx val="42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C-9A06-47C4-8258-A4F779D138F9}"/>
                </c:ext>
              </c:extLst>
            </c:dLbl>
            <c:dLbl>
              <c:idx val="42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D-9A06-47C4-8258-A4F779D138F9}"/>
                </c:ext>
              </c:extLst>
            </c:dLbl>
            <c:dLbl>
              <c:idx val="42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E-9A06-47C4-8258-A4F779D138F9}"/>
                </c:ext>
              </c:extLst>
            </c:dLbl>
            <c:dLbl>
              <c:idx val="42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BF-9A06-47C4-8258-A4F779D138F9}"/>
                </c:ext>
              </c:extLst>
            </c:dLbl>
            <c:dLbl>
              <c:idx val="42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0-9A06-47C4-8258-A4F779D138F9}"/>
                </c:ext>
              </c:extLst>
            </c:dLbl>
            <c:dLbl>
              <c:idx val="42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1-9A06-47C4-8258-A4F779D138F9}"/>
                </c:ext>
              </c:extLst>
            </c:dLbl>
            <c:dLbl>
              <c:idx val="42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2-9A06-47C4-8258-A4F779D138F9}"/>
                </c:ext>
              </c:extLst>
            </c:dLbl>
            <c:dLbl>
              <c:idx val="42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3-9A06-47C4-8258-A4F779D138F9}"/>
                </c:ext>
              </c:extLst>
            </c:dLbl>
            <c:dLbl>
              <c:idx val="42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4-9A06-47C4-8258-A4F779D138F9}"/>
                </c:ext>
              </c:extLst>
            </c:dLbl>
            <c:dLbl>
              <c:idx val="42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5-9A06-47C4-8258-A4F779D138F9}"/>
                </c:ext>
              </c:extLst>
            </c:dLbl>
            <c:dLbl>
              <c:idx val="42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6-9A06-47C4-8258-A4F779D138F9}"/>
                </c:ext>
              </c:extLst>
            </c:dLbl>
            <c:dLbl>
              <c:idx val="42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7-9A06-47C4-8258-A4F779D138F9}"/>
                </c:ext>
              </c:extLst>
            </c:dLbl>
            <c:dLbl>
              <c:idx val="42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8-9A06-47C4-8258-A4F779D138F9}"/>
                </c:ext>
              </c:extLst>
            </c:dLbl>
            <c:dLbl>
              <c:idx val="42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9-9A06-47C4-8258-A4F779D138F9}"/>
                </c:ext>
              </c:extLst>
            </c:dLbl>
            <c:dLbl>
              <c:idx val="42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A-9A06-47C4-8258-A4F779D138F9}"/>
                </c:ext>
              </c:extLst>
            </c:dLbl>
            <c:dLbl>
              <c:idx val="42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B-9A06-47C4-8258-A4F779D138F9}"/>
                </c:ext>
              </c:extLst>
            </c:dLbl>
            <c:dLbl>
              <c:idx val="42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C-9A06-47C4-8258-A4F779D138F9}"/>
                </c:ext>
              </c:extLst>
            </c:dLbl>
            <c:dLbl>
              <c:idx val="43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D-9A06-47C4-8258-A4F779D138F9}"/>
                </c:ext>
              </c:extLst>
            </c:dLbl>
            <c:dLbl>
              <c:idx val="43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E-9A06-47C4-8258-A4F779D138F9}"/>
                </c:ext>
              </c:extLst>
            </c:dLbl>
            <c:dLbl>
              <c:idx val="43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CF-9A06-47C4-8258-A4F779D138F9}"/>
                </c:ext>
              </c:extLst>
            </c:dLbl>
            <c:dLbl>
              <c:idx val="43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0-9A06-47C4-8258-A4F779D138F9}"/>
                </c:ext>
              </c:extLst>
            </c:dLbl>
            <c:dLbl>
              <c:idx val="43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1-9A06-47C4-8258-A4F779D138F9}"/>
                </c:ext>
              </c:extLst>
            </c:dLbl>
            <c:dLbl>
              <c:idx val="43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2-9A06-47C4-8258-A4F779D138F9}"/>
                </c:ext>
              </c:extLst>
            </c:dLbl>
            <c:dLbl>
              <c:idx val="43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3-9A06-47C4-8258-A4F779D138F9}"/>
                </c:ext>
              </c:extLst>
            </c:dLbl>
            <c:dLbl>
              <c:idx val="43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4-9A06-47C4-8258-A4F779D138F9}"/>
                </c:ext>
              </c:extLst>
            </c:dLbl>
            <c:dLbl>
              <c:idx val="43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5-9A06-47C4-8258-A4F779D138F9}"/>
                </c:ext>
              </c:extLst>
            </c:dLbl>
            <c:dLbl>
              <c:idx val="43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6-9A06-47C4-8258-A4F779D138F9}"/>
                </c:ext>
              </c:extLst>
            </c:dLbl>
            <c:dLbl>
              <c:idx val="43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7-9A06-47C4-8258-A4F779D138F9}"/>
                </c:ext>
              </c:extLst>
            </c:dLbl>
            <c:dLbl>
              <c:idx val="43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8-9A06-47C4-8258-A4F779D138F9}"/>
                </c:ext>
              </c:extLst>
            </c:dLbl>
            <c:dLbl>
              <c:idx val="43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9-9A06-47C4-8258-A4F779D138F9}"/>
                </c:ext>
              </c:extLst>
            </c:dLbl>
            <c:dLbl>
              <c:idx val="43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A-9A06-47C4-8258-A4F779D138F9}"/>
                </c:ext>
              </c:extLst>
            </c:dLbl>
            <c:dLbl>
              <c:idx val="43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B-9A06-47C4-8258-A4F779D138F9}"/>
                </c:ext>
              </c:extLst>
            </c:dLbl>
            <c:dLbl>
              <c:idx val="43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C-9A06-47C4-8258-A4F779D138F9}"/>
                </c:ext>
              </c:extLst>
            </c:dLbl>
            <c:dLbl>
              <c:idx val="43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D-9A06-47C4-8258-A4F779D138F9}"/>
                </c:ext>
              </c:extLst>
            </c:dLbl>
            <c:dLbl>
              <c:idx val="43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E-9A06-47C4-8258-A4F779D138F9}"/>
                </c:ext>
              </c:extLst>
            </c:dLbl>
            <c:dLbl>
              <c:idx val="43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DF-9A06-47C4-8258-A4F779D138F9}"/>
                </c:ext>
              </c:extLst>
            </c:dLbl>
            <c:dLbl>
              <c:idx val="43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0-9A06-47C4-8258-A4F779D138F9}"/>
                </c:ext>
              </c:extLst>
            </c:dLbl>
            <c:dLbl>
              <c:idx val="43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1-9A06-47C4-8258-A4F779D138F9}"/>
                </c:ext>
              </c:extLst>
            </c:dLbl>
            <c:dLbl>
              <c:idx val="43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2-9A06-47C4-8258-A4F779D138F9}"/>
                </c:ext>
              </c:extLst>
            </c:dLbl>
            <c:dLbl>
              <c:idx val="43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3-9A06-47C4-8258-A4F779D138F9}"/>
                </c:ext>
              </c:extLst>
            </c:dLbl>
            <c:dLbl>
              <c:idx val="43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4-9A06-47C4-8258-A4F779D138F9}"/>
                </c:ext>
              </c:extLst>
            </c:dLbl>
            <c:dLbl>
              <c:idx val="43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5-9A06-47C4-8258-A4F779D138F9}"/>
                </c:ext>
              </c:extLst>
            </c:dLbl>
            <c:dLbl>
              <c:idx val="43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6-9A06-47C4-8258-A4F779D138F9}"/>
                </c:ext>
              </c:extLst>
            </c:dLbl>
            <c:dLbl>
              <c:idx val="43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7-9A06-47C4-8258-A4F779D138F9}"/>
                </c:ext>
              </c:extLst>
            </c:dLbl>
            <c:dLbl>
              <c:idx val="43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8-9A06-47C4-8258-A4F779D138F9}"/>
                </c:ext>
              </c:extLst>
            </c:dLbl>
            <c:dLbl>
              <c:idx val="43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9-9A06-47C4-8258-A4F779D138F9}"/>
                </c:ext>
              </c:extLst>
            </c:dLbl>
            <c:dLbl>
              <c:idx val="43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A-9A06-47C4-8258-A4F779D138F9}"/>
                </c:ext>
              </c:extLst>
            </c:dLbl>
            <c:dLbl>
              <c:idx val="43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B-9A06-47C4-8258-A4F779D138F9}"/>
                </c:ext>
              </c:extLst>
            </c:dLbl>
            <c:dLbl>
              <c:idx val="43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C-9A06-47C4-8258-A4F779D138F9}"/>
                </c:ext>
              </c:extLst>
            </c:dLbl>
            <c:dLbl>
              <c:idx val="43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D-9A06-47C4-8258-A4F779D138F9}"/>
                </c:ext>
              </c:extLst>
            </c:dLbl>
            <c:dLbl>
              <c:idx val="43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E-9A06-47C4-8258-A4F779D138F9}"/>
                </c:ext>
              </c:extLst>
            </c:dLbl>
            <c:dLbl>
              <c:idx val="43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EF-9A06-47C4-8258-A4F779D138F9}"/>
                </c:ext>
              </c:extLst>
            </c:dLbl>
            <c:dLbl>
              <c:idx val="43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0-9A06-47C4-8258-A4F779D138F9}"/>
                </c:ext>
              </c:extLst>
            </c:dLbl>
            <c:dLbl>
              <c:idx val="43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1-9A06-47C4-8258-A4F779D138F9}"/>
                </c:ext>
              </c:extLst>
            </c:dLbl>
            <c:dLbl>
              <c:idx val="43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2-9A06-47C4-8258-A4F779D138F9}"/>
                </c:ext>
              </c:extLst>
            </c:dLbl>
            <c:dLbl>
              <c:idx val="43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3-9A06-47C4-8258-A4F779D138F9}"/>
                </c:ext>
              </c:extLst>
            </c:dLbl>
            <c:dLbl>
              <c:idx val="43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4-9A06-47C4-8258-A4F779D138F9}"/>
                </c:ext>
              </c:extLst>
            </c:dLbl>
            <c:dLbl>
              <c:idx val="43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5-9A06-47C4-8258-A4F779D138F9}"/>
                </c:ext>
              </c:extLst>
            </c:dLbl>
            <c:dLbl>
              <c:idx val="43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6-9A06-47C4-8258-A4F779D138F9}"/>
                </c:ext>
              </c:extLst>
            </c:dLbl>
            <c:dLbl>
              <c:idx val="43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7-9A06-47C4-8258-A4F779D138F9}"/>
                </c:ext>
              </c:extLst>
            </c:dLbl>
            <c:dLbl>
              <c:idx val="43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8-9A06-47C4-8258-A4F779D138F9}"/>
                </c:ext>
              </c:extLst>
            </c:dLbl>
            <c:dLbl>
              <c:idx val="43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9-9A06-47C4-8258-A4F779D138F9}"/>
                </c:ext>
              </c:extLst>
            </c:dLbl>
            <c:dLbl>
              <c:idx val="43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A-9A06-47C4-8258-A4F779D138F9}"/>
                </c:ext>
              </c:extLst>
            </c:dLbl>
            <c:dLbl>
              <c:idx val="43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B-9A06-47C4-8258-A4F779D138F9}"/>
                </c:ext>
              </c:extLst>
            </c:dLbl>
            <c:dLbl>
              <c:idx val="43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C-9A06-47C4-8258-A4F779D138F9}"/>
                </c:ext>
              </c:extLst>
            </c:dLbl>
            <c:dLbl>
              <c:idx val="43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D-9A06-47C4-8258-A4F779D138F9}"/>
                </c:ext>
              </c:extLst>
            </c:dLbl>
            <c:dLbl>
              <c:idx val="43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E-9A06-47C4-8258-A4F779D138F9}"/>
                </c:ext>
              </c:extLst>
            </c:dLbl>
            <c:dLbl>
              <c:idx val="43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0FF-9A06-47C4-8258-A4F779D138F9}"/>
                </c:ext>
              </c:extLst>
            </c:dLbl>
            <c:dLbl>
              <c:idx val="43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0-9A06-47C4-8258-A4F779D138F9}"/>
                </c:ext>
              </c:extLst>
            </c:dLbl>
            <c:dLbl>
              <c:idx val="43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1-9A06-47C4-8258-A4F779D138F9}"/>
                </c:ext>
              </c:extLst>
            </c:dLbl>
            <c:dLbl>
              <c:idx val="43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2-9A06-47C4-8258-A4F779D138F9}"/>
                </c:ext>
              </c:extLst>
            </c:dLbl>
            <c:dLbl>
              <c:idx val="43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3-9A06-47C4-8258-A4F779D138F9}"/>
                </c:ext>
              </c:extLst>
            </c:dLbl>
            <c:dLbl>
              <c:idx val="43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4-9A06-47C4-8258-A4F779D138F9}"/>
                </c:ext>
              </c:extLst>
            </c:dLbl>
            <c:dLbl>
              <c:idx val="43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5-9A06-47C4-8258-A4F779D138F9}"/>
                </c:ext>
              </c:extLst>
            </c:dLbl>
            <c:dLbl>
              <c:idx val="43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6-9A06-47C4-8258-A4F779D138F9}"/>
                </c:ext>
              </c:extLst>
            </c:dLbl>
            <c:dLbl>
              <c:idx val="43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7-9A06-47C4-8258-A4F779D138F9}"/>
                </c:ext>
              </c:extLst>
            </c:dLbl>
            <c:dLbl>
              <c:idx val="43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8-9A06-47C4-8258-A4F779D138F9}"/>
                </c:ext>
              </c:extLst>
            </c:dLbl>
            <c:dLbl>
              <c:idx val="43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9-9A06-47C4-8258-A4F779D138F9}"/>
                </c:ext>
              </c:extLst>
            </c:dLbl>
            <c:dLbl>
              <c:idx val="43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A-9A06-47C4-8258-A4F779D138F9}"/>
                </c:ext>
              </c:extLst>
            </c:dLbl>
            <c:dLbl>
              <c:idx val="43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B-9A06-47C4-8258-A4F779D138F9}"/>
                </c:ext>
              </c:extLst>
            </c:dLbl>
            <c:dLbl>
              <c:idx val="43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C-9A06-47C4-8258-A4F779D138F9}"/>
                </c:ext>
              </c:extLst>
            </c:dLbl>
            <c:dLbl>
              <c:idx val="43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D-9A06-47C4-8258-A4F779D138F9}"/>
                </c:ext>
              </c:extLst>
            </c:dLbl>
            <c:dLbl>
              <c:idx val="43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E-9A06-47C4-8258-A4F779D138F9}"/>
                </c:ext>
              </c:extLst>
            </c:dLbl>
            <c:dLbl>
              <c:idx val="43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0F-9A06-47C4-8258-A4F779D138F9}"/>
                </c:ext>
              </c:extLst>
            </c:dLbl>
            <c:dLbl>
              <c:idx val="43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0-9A06-47C4-8258-A4F779D138F9}"/>
                </c:ext>
              </c:extLst>
            </c:dLbl>
            <c:dLbl>
              <c:idx val="43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1-9A06-47C4-8258-A4F779D138F9}"/>
                </c:ext>
              </c:extLst>
            </c:dLbl>
            <c:dLbl>
              <c:idx val="43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2-9A06-47C4-8258-A4F779D138F9}"/>
                </c:ext>
              </c:extLst>
            </c:dLbl>
            <c:dLbl>
              <c:idx val="43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3-9A06-47C4-8258-A4F779D138F9}"/>
                </c:ext>
              </c:extLst>
            </c:dLbl>
            <c:dLbl>
              <c:idx val="43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4-9A06-47C4-8258-A4F779D138F9}"/>
                </c:ext>
              </c:extLst>
            </c:dLbl>
            <c:dLbl>
              <c:idx val="43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5-9A06-47C4-8258-A4F779D138F9}"/>
                </c:ext>
              </c:extLst>
            </c:dLbl>
            <c:dLbl>
              <c:idx val="43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6-9A06-47C4-8258-A4F779D138F9}"/>
                </c:ext>
              </c:extLst>
            </c:dLbl>
            <c:dLbl>
              <c:idx val="43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7-9A06-47C4-8258-A4F779D138F9}"/>
                </c:ext>
              </c:extLst>
            </c:dLbl>
            <c:dLbl>
              <c:idx val="43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8-9A06-47C4-8258-A4F779D138F9}"/>
                </c:ext>
              </c:extLst>
            </c:dLbl>
            <c:dLbl>
              <c:idx val="43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9-9A06-47C4-8258-A4F779D138F9}"/>
                </c:ext>
              </c:extLst>
            </c:dLbl>
            <c:dLbl>
              <c:idx val="43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A-9A06-47C4-8258-A4F779D138F9}"/>
                </c:ext>
              </c:extLst>
            </c:dLbl>
            <c:dLbl>
              <c:idx val="43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B-9A06-47C4-8258-A4F779D138F9}"/>
                </c:ext>
              </c:extLst>
            </c:dLbl>
            <c:dLbl>
              <c:idx val="43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C-9A06-47C4-8258-A4F779D138F9}"/>
                </c:ext>
              </c:extLst>
            </c:dLbl>
            <c:dLbl>
              <c:idx val="43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D-9A06-47C4-8258-A4F779D138F9}"/>
                </c:ext>
              </c:extLst>
            </c:dLbl>
            <c:dLbl>
              <c:idx val="43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E-9A06-47C4-8258-A4F779D138F9}"/>
                </c:ext>
              </c:extLst>
            </c:dLbl>
            <c:dLbl>
              <c:idx val="43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1F-9A06-47C4-8258-A4F779D138F9}"/>
                </c:ext>
              </c:extLst>
            </c:dLbl>
            <c:dLbl>
              <c:idx val="43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0-9A06-47C4-8258-A4F779D138F9}"/>
                </c:ext>
              </c:extLst>
            </c:dLbl>
            <c:dLbl>
              <c:idx val="43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1-9A06-47C4-8258-A4F779D138F9}"/>
                </c:ext>
              </c:extLst>
            </c:dLbl>
            <c:dLbl>
              <c:idx val="43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2-9A06-47C4-8258-A4F779D138F9}"/>
                </c:ext>
              </c:extLst>
            </c:dLbl>
            <c:dLbl>
              <c:idx val="43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3-9A06-47C4-8258-A4F779D138F9}"/>
                </c:ext>
              </c:extLst>
            </c:dLbl>
            <c:dLbl>
              <c:idx val="43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4-9A06-47C4-8258-A4F779D138F9}"/>
                </c:ext>
              </c:extLst>
            </c:dLbl>
            <c:dLbl>
              <c:idx val="43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5-9A06-47C4-8258-A4F779D138F9}"/>
                </c:ext>
              </c:extLst>
            </c:dLbl>
            <c:dLbl>
              <c:idx val="43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6-9A06-47C4-8258-A4F779D138F9}"/>
                </c:ext>
              </c:extLst>
            </c:dLbl>
            <c:dLbl>
              <c:idx val="43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7-9A06-47C4-8258-A4F779D138F9}"/>
                </c:ext>
              </c:extLst>
            </c:dLbl>
            <c:dLbl>
              <c:idx val="43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8-9A06-47C4-8258-A4F779D138F9}"/>
                </c:ext>
              </c:extLst>
            </c:dLbl>
            <c:dLbl>
              <c:idx val="43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9-9A06-47C4-8258-A4F779D138F9}"/>
                </c:ext>
              </c:extLst>
            </c:dLbl>
            <c:dLbl>
              <c:idx val="43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A-9A06-47C4-8258-A4F779D138F9}"/>
                </c:ext>
              </c:extLst>
            </c:dLbl>
            <c:dLbl>
              <c:idx val="43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B-9A06-47C4-8258-A4F779D138F9}"/>
                </c:ext>
              </c:extLst>
            </c:dLbl>
            <c:dLbl>
              <c:idx val="43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C-9A06-47C4-8258-A4F779D138F9}"/>
                </c:ext>
              </c:extLst>
            </c:dLbl>
            <c:dLbl>
              <c:idx val="43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D-9A06-47C4-8258-A4F779D138F9}"/>
                </c:ext>
              </c:extLst>
            </c:dLbl>
            <c:dLbl>
              <c:idx val="43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E-9A06-47C4-8258-A4F779D138F9}"/>
                </c:ext>
              </c:extLst>
            </c:dLbl>
            <c:dLbl>
              <c:idx val="43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2F-9A06-47C4-8258-A4F779D138F9}"/>
                </c:ext>
              </c:extLst>
            </c:dLbl>
            <c:dLbl>
              <c:idx val="43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0-9A06-47C4-8258-A4F779D138F9}"/>
                </c:ext>
              </c:extLst>
            </c:dLbl>
            <c:dLbl>
              <c:idx val="44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1-9A06-47C4-8258-A4F779D138F9}"/>
                </c:ext>
              </c:extLst>
            </c:dLbl>
            <c:dLbl>
              <c:idx val="44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2-9A06-47C4-8258-A4F779D138F9}"/>
                </c:ext>
              </c:extLst>
            </c:dLbl>
            <c:dLbl>
              <c:idx val="44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3-9A06-47C4-8258-A4F779D138F9}"/>
                </c:ext>
              </c:extLst>
            </c:dLbl>
            <c:dLbl>
              <c:idx val="44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4-9A06-47C4-8258-A4F779D138F9}"/>
                </c:ext>
              </c:extLst>
            </c:dLbl>
            <c:dLbl>
              <c:idx val="44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5-9A06-47C4-8258-A4F779D138F9}"/>
                </c:ext>
              </c:extLst>
            </c:dLbl>
            <c:dLbl>
              <c:idx val="44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6-9A06-47C4-8258-A4F779D138F9}"/>
                </c:ext>
              </c:extLst>
            </c:dLbl>
            <c:dLbl>
              <c:idx val="44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7-9A06-47C4-8258-A4F779D138F9}"/>
                </c:ext>
              </c:extLst>
            </c:dLbl>
            <c:dLbl>
              <c:idx val="44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8-9A06-47C4-8258-A4F779D138F9}"/>
                </c:ext>
              </c:extLst>
            </c:dLbl>
            <c:dLbl>
              <c:idx val="44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9-9A06-47C4-8258-A4F779D138F9}"/>
                </c:ext>
              </c:extLst>
            </c:dLbl>
            <c:dLbl>
              <c:idx val="44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A-9A06-47C4-8258-A4F779D138F9}"/>
                </c:ext>
              </c:extLst>
            </c:dLbl>
            <c:dLbl>
              <c:idx val="44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B-9A06-47C4-8258-A4F779D138F9}"/>
                </c:ext>
              </c:extLst>
            </c:dLbl>
            <c:dLbl>
              <c:idx val="44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C-9A06-47C4-8258-A4F779D138F9}"/>
                </c:ext>
              </c:extLst>
            </c:dLbl>
            <c:dLbl>
              <c:idx val="44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D-9A06-47C4-8258-A4F779D138F9}"/>
                </c:ext>
              </c:extLst>
            </c:dLbl>
            <c:dLbl>
              <c:idx val="44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E-9A06-47C4-8258-A4F779D138F9}"/>
                </c:ext>
              </c:extLst>
            </c:dLbl>
            <c:dLbl>
              <c:idx val="44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3F-9A06-47C4-8258-A4F779D138F9}"/>
                </c:ext>
              </c:extLst>
            </c:dLbl>
            <c:dLbl>
              <c:idx val="44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0-9A06-47C4-8258-A4F779D138F9}"/>
                </c:ext>
              </c:extLst>
            </c:dLbl>
            <c:dLbl>
              <c:idx val="44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1-9A06-47C4-8258-A4F779D138F9}"/>
                </c:ext>
              </c:extLst>
            </c:dLbl>
            <c:dLbl>
              <c:idx val="44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2-9A06-47C4-8258-A4F779D138F9}"/>
                </c:ext>
              </c:extLst>
            </c:dLbl>
            <c:dLbl>
              <c:idx val="44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3-9A06-47C4-8258-A4F779D138F9}"/>
                </c:ext>
              </c:extLst>
            </c:dLbl>
            <c:dLbl>
              <c:idx val="44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4-9A06-47C4-8258-A4F779D138F9}"/>
                </c:ext>
              </c:extLst>
            </c:dLbl>
            <c:dLbl>
              <c:idx val="44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5-9A06-47C4-8258-A4F779D138F9}"/>
                </c:ext>
              </c:extLst>
            </c:dLbl>
            <c:dLbl>
              <c:idx val="44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6-9A06-47C4-8258-A4F779D138F9}"/>
                </c:ext>
              </c:extLst>
            </c:dLbl>
            <c:dLbl>
              <c:idx val="44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7-9A06-47C4-8258-A4F779D138F9}"/>
                </c:ext>
              </c:extLst>
            </c:dLbl>
            <c:dLbl>
              <c:idx val="44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8-9A06-47C4-8258-A4F779D138F9}"/>
                </c:ext>
              </c:extLst>
            </c:dLbl>
            <c:dLbl>
              <c:idx val="44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9-9A06-47C4-8258-A4F779D138F9}"/>
                </c:ext>
              </c:extLst>
            </c:dLbl>
            <c:dLbl>
              <c:idx val="44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A-9A06-47C4-8258-A4F779D138F9}"/>
                </c:ext>
              </c:extLst>
            </c:dLbl>
            <c:dLbl>
              <c:idx val="44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B-9A06-47C4-8258-A4F779D138F9}"/>
                </c:ext>
              </c:extLst>
            </c:dLbl>
            <c:dLbl>
              <c:idx val="44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C-9A06-47C4-8258-A4F779D138F9}"/>
                </c:ext>
              </c:extLst>
            </c:dLbl>
            <c:dLbl>
              <c:idx val="44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D-9A06-47C4-8258-A4F779D138F9}"/>
                </c:ext>
              </c:extLst>
            </c:dLbl>
            <c:dLbl>
              <c:idx val="44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E-9A06-47C4-8258-A4F779D138F9}"/>
                </c:ext>
              </c:extLst>
            </c:dLbl>
            <c:dLbl>
              <c:idx val="44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4F-9A06-47C4-8258-A4F779D138F9}"/>
                </c:ext>
              </c:extLst>
            </c:dLbl>
            <c:dLbl>
              <c:idx val="44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0-9A06-47C4-8258-A4F779D138F9}"/>
                </c:ext>
              </c:extLst>
            </c:dLbl>
            <c:dLbl>
              <c:idx val="44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1-9A06-47C4-8258-A4F779D138F9}"/>
                </c:ext>
              </c:extLst>
            </c:dLbl>
            <c:dLbl>
              <c:idx val="44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2-9A06-47C4-8258-A4F779D138F9}"/>
                </c:ext>
              </c:extLst>
            </c:dLbl>
            <c:dLbl>
              <c:idx val="44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3-9A06-47C4-8258-A4F779D138F9}"/>
                </c:ext>
              </c:extLst>
            </c:dLbl>
            <c:dLbl>
              <c:idx val="44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4-9A06-47C4-8258-A4F779D138F9}"/>
                </c:ext>
              </c:extLst>
            </c:dLbl>
            <c:dLbl>
              <c:idx val="44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5-9A06-47C4-8258-A4F779D138F9}"/>
                </c:ext>
              </c:extLst>
            </c:dLbl>
            <c:dLbl>
              <c:idx val="44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6-9A06-47C4-8258-A4F779D138F9}"/>
                </c:ext>
              </c:extLst>
            </c:dLbl>
            <c:dLbl>
              <c:idx val="44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7-9A06-47C4-8258-A4F779D138F9}"/>
                </c:ext>
              </c:extLst>
            </c:dLbl>
            <c:dLbl>
              <c:idx val="44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8-9A06-47C4-8258-A4F779D138F9}"/>
                </c:ext>
              </c:extLst>
            </c:dLbl>
            <c:dLbl>
              <c:idx val="44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9-9A06-47C4-8258-A4F779D138F9}"/>
                </c:ext>
              </c:extLst>
            </c:dLbl>
            <c:dLbl>
              <c:idx val="44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A-9A06-47C4-8258-A4F779D138F9}"/>
                </c:ext>
              </c:extLst>
            </c:dLbl>
            <c:dLbl>
              <c:idx val="44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B-9A06-47C4-8258-A4F779D138F9}"/>
                </c:ext>
              </c:extLst>
            </c:dLbl>
            <c:dLbl>
              <c:idx val="44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C-9A06-47C4-8258-A4F779D138F9}"/>
                </c:ext>
              </c:extLst>
            </c:dLbl>
            <c:dLbl>
              <c:idx val="44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D-9A06-47C4-8258-A4F779D138F9}"/>
                </c:ext>
              </c:extLst>
            </c:dLbl>
            <c:dLbl>
              <c:idx val="44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E-9A06-47C4-8258-A4F779D138F9}"/>
                </c:ext>
              </c:extLst>
            </c:dLbl>
            <c:dLbl>
              <c:idx val="44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5F-9A06-47C4-8258-A4F779D138F9}"/>
                </c:ext>
              </c:extLst>
            </c:dLbl>
            <c:dLbl>
              <c:idx val="44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0-9A06-47C4-8258-A4F779D138F9}"/>
                </c:ext>
              </c:extLst>
            </c:dLbl>
            <c:dLbl>
              <c:idx val="44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1-9A06-47C4-8258-A4F779D138F9}"/>
                </c:ext>
              </c:extLst>
            </c:dLbl>
            <c:dLbl>
              <c:idx val="44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2-9A06-47C4-8258-A4F779D138F9}"/>
                </c:ext>
              </c:extLst>
            </c:dLbl>
            <c:dLbl>
              <c:idx val="44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3-9A06-47C4-8258-A4F779D138F9}"/>
                </c:ext>
              </c:extLst>
            </c:dLbl>
            <c:dLbl>
              <c:idx val="44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4-9A06-47C4-8258-A4F779D138F9}"/>
                </c:ext>
              </c:extLst>
            </c:dLbl>
            <c:dLbl>
              <c:idx val="44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5-9A06-47C4-8258-A4F779D138F9}"/>
                </c:ext>
              </c:extLst>
            </c:dLbl>
            <c:dLbl>
              <c:idx val="44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6-9A06-47C4-8258-A4F779D138F9}"/>
                </c:ext>
              </c:extLst>
            </c:dLbl>
            <c:dLbl>
              <c:idx val="44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7-9A06-47C4-8258-A4F779D138F9}"/>
                </c:ext>
              </c:extLst>
            </c:dLbl>
            <c:dLbl>
              <c:idx val="44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8-9A06-47C4-8258-A4F779D138F9}"/>
                </c:ext>
              </c:extLst>
            </c:dLbl>
            <c:dLbl>
              <c:idx val="44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9-9A06-47C4-8258-A4F779D138F9}"/>
                </c:ext>
              </c:extLst>
            </c:dLbl>
            <c:dLbl>
              <c:idx val="44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A-9A06-47C4-8258-A4F779D138F9}"/>
                </c:ext>
              </c:extLst>
            </c:dLbl>
            <c:dLbl>
              <c:idx val="44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B-9A06-47C4-8258-A4F779D138F9}"/>
                </c:ext>
              </c:extLst>
            </c:dLbl>
            <c:dLbl>
              <c:idx val="44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C-9A06-47C4-8258-A4F779D138F9}"/>
                </c:ext>
              </c:extLst>
            </c:dLbl>
            <c:dLbl>
              <c:idx val="44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D-9A06-47C4-8258-A4F779D138F9}"/>
                </c:ext>
              </c:extLst>
            </c:dLbl>
            <c:dLbl>
              <c:idx val="44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E-9A06-47C4-8258-A4F779D138F9}"/>
                </c:ext>
              </c:extLst>
            </c:dLbl>
            <c:dLbl>
              <c:idx val="44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6F-9A06-47C4-8258-A4F779D138F9}"/>
                </c:ext>
              </c:extLst>
            </c:dLbl>
            <c:dLbl>
              <c:idx val="44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0-9A06-47C4-8258-A4F779D138F9}"/>
                </c:ext>
              </c:extLst>
            </c:dLbl>
            <c:dLbl>
              <c:idx val="44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1-9A06-47C4-8258-A4F779D138F9}"/>
                </c:ext>
              </c:extLst>
            </c:dLbl>
            <c:dLbl>
              <c:idx val="44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2-9A06-47C4-8258-A4F779D138F9}"/>
                </c:ext>
              </c:extLst>
            </c:dLbl>
            <c:dLbl>
              <c:idx val="44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3-9A06-47C4-8258-A4F779D138F9}"/>
                </c:ext>
              </c:extLst>
            </c:dLbl>
            <c:dLbl>
              <c:idx val="44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4-9A06-47C4-8258-A4F779D138F9}"/>
                </c:ext>
              </c:extLst>
            </c:dLbl>
            <c:dLbl>
              <c:idx val="44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5-9A06-47C4-8258-A4F779D138F9}"/>
                </c:ext>
              </c:extLst>
            </c:dLbl>
            <c:dLbl>
              <c:idx val="44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6-9A06-47C4-8258-A4F779D138F9}"/>
                </c:ext>
              </c:extLst>
            </c:dLbl>
            <c:dLbl>
              <c:idx val="44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7-9A06-47C4-8258-A4F779D138F9}"/>
                </c:ext>
              </c:extLst>
            </c:dLbl>
            <c:dLbl>
              <c:idx val="44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8-9A06-47C4-8258-A4F779D138F9}"/>
                </c:ext>
              </c:extLst>
            </c:dLbl>
            <c:dLbl>
              <c:idx val="44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9-9A06-47C4-8258-A4F779D138F9}"/>
                </c:ext>
              </c:extLst>
            </c:dLbl>
            <c:dLbl>
              <c:idx val="44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A-9A06-47C4-8258-A4F779D138F9}"/>
                </c:ext>
              </c:extLst>
            </c:dLbl>
            <c:dLbl>
              <c:idx val="44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B-9A06-47C4-8258-A4F779D138F9}"/>
                </c:ext>
              </c:extLst>
            </c:dLbl>
            <c:dLbl>
              <c:idx val="44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C-9A06-47C4-8258-A4F779D138F9}"/>
                </c:ext>
              </c:extLst>
            </c:dLbl>
            <c:dLbl>
              <c:idx val="44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D-9A06-47C4-8258-A4F779D138F9}"/>
                </c:ext>
              </c:extLst>
            </c:dLbl>
            <c:dLbl>
              <c:idx val="44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E-9A06-47C4-8258-A4F779D138F9}"/>
                </c:ext>
              </c:extLst>
            </c:dLbl>
            <c:dLbl>
              <c:idx val="44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7F-9A06-47C4-8258-A4F779D138F9}"/>
                </c:ext>
              </c:extLst>
            </c:dLbl>
            <c:dLbl>
              <c:idx val="44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0-9A06-47C4-8258-A4F779D138F9}"/>
                </c:ext>
              </c:extLst>
            </c:dLbl>
            <c:dLbl>
              <c:idx val="44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1-9A06-47C4-8258-A4F779D138F9}"/>
                </c:ext>
              </c:extLst>
            </c:dLbl>
            <c:dLbl>
              <c:idx val="44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2-9A06-47C4-8258-A4F779D138F9}"/>
                </c:ext>
              </c:extLst>
            </c:dLbl>
            <c:dLbl>
              <c:idx val="44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3-9A06-47C4-8258-A4F779D138F9}"/>
                </c:ext>
              </c:extLst>
            </c:dLbl>
            <c:dLbl>
              <c:idx val="44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4-9A06-47C4-8258-A4F779D138F9}"/>
                </c:ext>
              </c:extLst>
            </c:dLbl>
            <c:dLbl>
              <c:idx val="44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5-9A06-47C4-8258-A4F779D138F9}"/>
                </c:ext>
              </c:extLst>
            </c:dLbl>
            <c:dLbl>
              <c:idx val="44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6-9A06-47C4-8258-A4F779D138F9}"/>
                </c:ext>
              </c:extLst>
            </c:dLbl>
            <c:dLbl>
              <c:idx val="44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7-9A06-47C4-8258-A4F779D138F9}"/>
                </c:ext>
              </c:extLst>
            </c:dLbl>
            <c:dLbl>
              <c:idx val="44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8-9A06-47C4-8258-A4F779D138F9}"/>
                </c:ext>
              </c:extLst>
            </c:dLbl>
            <c:dLbl>
              <c:idx val="44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9-9A06-47C4-8258-A4F779D138F9}"/>
                </c:ext>
              </c:extLst>
            </c:dLbl>
            <c:dLbl>
              <c:idx val="44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A-9A06-47C4-8258-A4F779D138F9}"/>
                </c:ext>
              </c:extLst>
            </c:dLbl>
            <c:dLbl>
              <c:idx val="44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B-9A06-47C4-8258-A4F779D138F9}"/>
                </c:ext>
              </c:extLst>
            </c:dLbl>
            <c:dLbl>
              <c:idx val="44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C-9A06-47C4-8258-A4F779D138F9}"/>
                </c:ext>
              </c:extLst>
            </c:dLbl>
            <c:dLbl>
              <c:idx val="44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D-9A06-47C4-8258-A4F779D138F9}"/>
                </c:ext>
              </c:extLst>
            </c:dLbl>
            <c:dLbl>
              <c:idx val="44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E-9A06-47C4-8258-A4F779D138F9}"/>
                </c:ext>
              </c:extLst>
            </c:dLbl>
            <c:dLbl>
              <c:idx val="44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8F-9A06-47C4-8258-A4F779D138F9}"/>
                </c:ext>
              </c:extLst>
            </c:dLbl>
            <c:dLbl>
              <c:idx val="44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0-9A06-47C4-8258-A4F779D138F9}"/>
                </c:ext>
              </c:extLst>
            </c:dLbl>
            <c:dLbl>
              <c:idx val="44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1-9A06-47C4-8258-A4F779D138F9}"/>
                </c:ext>
              </c:extLst>
            </c:dLbl>
            <c:dLbl>
              <c:idx val="44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2-9A06-47C4-8258-A4F779D138F9}"/>
                </c:ext>
              </c:extLst>
            </c:dLbl>
            <c:dLbl>
              <c:idx val="44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3-9A06-47C4-8258-A4F779D138F9}"/>
                </c:ext>
              </c:extLst>
            </c:dLbl>
            <c:dLbl>
              <c:idx val="44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4-9A06-47C4-8258-A4F779D138F9}"/>
                </c:ext>
              </c:extLst>
            </c:dLbl>
            <c:dLbl>
              <c:idx val="45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5-9A06-47C4-8258-A4F779D138F9}"/>
                </c:ext>
              </c:extLst>
            </c:dLbl>
            <c:dLbl>
              <c:idx val="45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6-9A06-47C4-8258-A4F779D138F9}"/>
                </c:ext>
              </c:extLst>
            </c:dLbl>
            <c:dLbl>
              <c:idx val="45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7-9A06-47C4-8258-A4F779D138F9}"/>
                </c:ext>
              </c:extLst>
            </c:dLbl>
            <c:dLbl>
              <c:idx val="45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8-9A06-47C4-8258-A4F779D138F9}"/>
                </c:ext>
              </c:extLst>
            </c:dLbl>
            <c:dLbl>
              <c:idx val="45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9-9A06-47C4-8258-A4F779D138F9}"/>
                </c:ext>
              </c:extLst>
            </c:dLbl>
            <c:dLbl>
              <c:idx val="45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A-9A06-47C4-8258-A4F779D138F9}"/>
                </c:ext>
              </c:extLst>
            </c:dLbl>
            <c:dLbl>
              <c:idx val="45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B-9A06-47C4-8258-A4F779D138F9}"/>
                </c:ext>
              </c:extLst>
            </c:dLbl>
            <c:dLbl>
              <c:idx val="45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C-9A06-47C4-8258-A4F779D138F9}"/>
                </c:ext>
              </c:extLst>
            </c:dLbl>
            <c:dLbl>
              <c:idx val="45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D-9A06-47C4-8258-A4F779D138F9}"/>
                </c:ext>
              </c:extLst>
            </c:dLbl>
            <c:dLbl>
              <c:idx val="45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E-9A06-47C4-8258-A4F779D138F9}"/>
                </c:ext>
              </c:extLst>
            </c:dLbl>
            <c:dLbl>
              <c:idx val="45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9F-9A06-47C4-8258-A4F779D138F9}"/>
                </c:ext>
              </c:extLst>
            </c:dLbl>
            <c:dLbl>
              <c:idx val="45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0-9A06-47C4-8258-A4F779D138F9}"/>
                </c:ext>
              </c:extLst>
            </c:dLbl>
            <c:dLbl>
              <c:idx val="45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1-9A06-47C4-8258-A4F779D138F9}"/>
                </c:ext>
              </c:extLst>
            </c:dLbl>
            <c:dLbl>
              <c:idx val="45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2-9A06-47C4-8258-A4F779D138F9}"/>
                </c:ext>
              </c:extLst>
            </c:dLbl>
            <c:dLbl>
              <c:idx val="45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3-9A06-47C4-8258-A4F779D138F9}"/>
                </c:ext>
              </c:extLst>
            </c:dLbl>
            <c:dLbl>
              <c:idx val="45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4-9A06-47C4-8258-A4F779D138F9}"/>
                </c:ext>
              </c:extLst>
            </c:dLbl>
            <c:dLbl>
              <c:idx val="45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5-9A06-47C4-8258-A4F779D138F9}"/>
                </c:ext>
              </c:extLst>
            </c:dLbl>
            <c:dLbl>
              <c:idx val="45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6-9A06-47C4-8258-A4F779D138F9}"/>
                </c:ext>
              </c:extLst>
            </c:dLbl>
            <c:dLbl>
              <c:idx val="45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7-9A06-47C4-8258-A4F779D138F9}"/>
                </c:ext>
              </c:extLst>
            </c:dLbl>
            <c:dLbl>
              <c:idx val="45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8-9A06-47C4-8258-A4F779D138F9}"/>
                </c:ext>
              </c:extLst>
            </c:dLbl>
            <c:dLbl>
              <c:idx val="45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9-9A06-47C4-8258-A4F779D138F9}"/>
                </c:ext>
              </c:extLst>
            </c:dLbl>
            <c:dLbl>
              <c:idx val="45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A-9A06-47C4-8258-A4F779D138F9}"/>
                </c:ext>
              </c:extLst>
            </c:dLbl>
            <c:dLbl>
              <c:idx val="45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B-9A06-47C4-8258-A4F779D138F9}"/>
                </c:ext>
              </c:extLst>
            </c:dLbl>
            <c:dLbl>
              <c:idx val="45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C-9A06-47C4-8258-A4F779D138F9}"/>
                </c:ext>
              </c:extLst>
            </c:dLbl>
            <c:dLbl>
              <c:idx val="45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D-9A06-47C4-8258-A4F779D138F9}"/>
                </c:ext>
              </c:extLst>
            </c:dLbl>
            <c:dLbl>
              <c:idx val="45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E-9A06-47C4-8258-A4F779D138F9}"/>
                </c:ext>
              </c:extLst>
            </c:dLbl>
            <c:dLbl>
              <c:idx val="45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AF-9A06-47C4-8258-A4F779D138F9}"/>
                </c:ext>
              </c:extLst>
            </c:dLbl>
            <c:dLbl>
              <c:idx val="45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0-9A06-47C4-8258-A4F779D138F9}"/>
                </c:ext>
              </c:extLst>
            </c:dLbl>
            <c:dLbl>
              <c:idx val="45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1-9A06-47C4-8258-A4F779D138F9}"/>
                </c:ext>
              </c:extLst>
            </c:dLbl>
            <c:dLbl>
              <c:idx val="45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2-9A06-47C4-8258-A4F779D138F9}"/>
                </c:ext>
              </c:extLst>
            </c:dLbl>
            <c:dLbl>
              <c:idx val="45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3-9A06-47C4-8258-A4F779D138F9}"/>
                </c:ext>
              </c:extLst>
            </c:dLbl>
            <c:dLbl>
              <c:idx val="45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4-9A06-47C4-8258-A4F779D138F9}"/>
                </c:ext>
              </c:extLst>
            </c:dLbl>
            <c:dLbl>
              <c:idx val="45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5-9A06-47C4-8258-A4F779D138F9}"/>
                </c:ext>
              </c:extLst>
            </c:dLbl>
            <c:dLbl>
              <c:idx val="45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6-9A06-47C4-8258-A4F779D138F9}"/>
                </c:ext>
              </c:extLst>
            </c:dLbl>
            <c:dLbl>
              <c:idx val="45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7-9A06-47C4-8258-A4F779D138F9}"/>
                </c:ext>
              </c:extLst>
            </c:dLbl>
            <c:dLbl>
              <c:idx val="45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8-9A06-47C4-8258-A4F779D138F9}"/>
                </c:ext>
              </c:extLst>
            </c:dLbl>
            <c:dLbl>
              <c:idx val="45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9-9A06-47C4-8258-A4F779D138F9}"/>
                </c:ext>
              </c:extLst>
            </c:dLbl>
            <c:dLbl>
              <c:idx val="45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A-9A06-47C4-8258-A4F779D138F9}"/>
                </c:ext>
              </c:extLst>
            </c:dLbl>
            <c:dLbl>
              <c:idx val="45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B-9A06-47C4-8258-A4F779D138F9}"/>
                </c:ext>
              </c:extLst>
            </c:dLbl>
            <c:dLbl>
              <c:idx val="45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C-9A06-47C4-8258-A4F779D138F9}"/>
                </c:ext>
              </c:extLst>
            </c:dLbl>
            <c:dLbl>
              <c:idx val="45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D-9A06-47C4-8258-A4F779D138F9}"/>
                </c:ext>
              </c:extLst>
            </c:dLbl>
            <c:dLbl>
              <c:idx val="45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E-9A06-47C4-8258-A4F779D138F9}"/>
                </c:ext>
              </c:extLst>
            </c:dLbl>
            <c:dLbl>
              <c:idx val="45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BF-9A06-47C4-8258-A4F779D138F9}"/>
                </c:ext>
              </c:extLst>
            </c:dLbl>
            <c:dLbl>
              <c:idx val="45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0-9A06-47C4-8258-A4F779D138F9}"/>
                </c:ext>
              </c:extLst>
            </c:dLbl>
            <c:dLbl>
              <c:idx val="45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1-9A06-47C4-8258-A4F779D138F9}"/>
                </c:ext>
              </c:extLst>
            </c:dLbl>
            <c:dLbl>
              <c:idx val="45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2-9A06-47C4-8258-A4F779D138F9}"/>
                </c:ext>
              </c:extLst>
            </c:dLbl>
            <c:dLbl>
              <c:idx val="45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3-9A06-47C4-8258-A4F779D138F9}"/>
                </c:ext>
              </c:extLst>
            </c:dLbl>
            <c:dLbl>
              <c:idx val="45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4-9A06-47C4-8258-A4F779D138F9}"/>
                </c:ext>
              </c:extLst>
            </c:dLbl>
            <c:dLbl>
              <c:idx val="45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5-9A06-47C4-8258-A4F779D138F9}"/>
                </c:ext>
              </c:extLst>
            </c:dLbl>
            <c:dLbl>
              <c:idx val="45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6-9A06-47C4-8258-A4F779D138F9}"/>
                </c:ext>
              </c:extLst>
            </c:dLbl>
            <c:dLbl>
              <c:idx val="45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7-9A06-47C4-8258-A4F779D138F9}"/>
                </c:ext>
              </c:extLst>
            </c:dLbl>
            <c:dLbl>
              <c:idx val="45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8-9A06-47C4-8258-A4F779D138F9}"/>
                </c:ext>
              </c:extLst>
            </c:dLbl>
            <c:dLbl>
              <c:idx val="45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9-9A06-47C4-8258-A4F779D138F9}"/>
                </c:ext>
              </c:extLst>
            </c:dLbl>
            <c:dLbl>
              <c:idx val="45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A-9A06-47C4-8258-A4F779D138F9}"/>
                </c:ext>
              </c:extLst>
            </c:dLbl>
            <c:dLbl>
              <c:idx val="45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B-9A06-47C4-8258-A4F779D138F9}"/>
                </c:ext>
              </c:extLst>
            </c:dLbl>
            <c:dLbl>
              <c:idx val="45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C-9A06-47C4-8258-A4F779D138F9}"/>
                </c:ext>
              </c:extLst>
            </c:dLbl>
            <c:dLbl>
              <c:idx val="45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D-9A06-47C4-8258-A4F779D138F9}"/>
                </c:ext>
              </c:extLst>
            </c:dLbl>
            <c:dLbl>
              <c:idx val="45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E-9A06-47C4-8258-A4F779D138F9}"/>
                </c:ext>
              </c:extLst>
            </c:dLbl>
            <c:dLbl>
              <c:idx val="45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CF-9A06-47C4-8258-A4F779D138F9}"/>
                </c:ext>
              </c:extLst>
            </c:dLbl>
            <c:dLbl>
              <c:idx val="45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0-9A06-47C4-8258-A4F779D138F9}"/>
                </c:ext>
              </c:extLst>
            </c:dLbl>
            <c:dLbl>
              <c:idx val="45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1-9A06-47C4-8258-A4F779D138F9}"/>
                </c:ext>
              </c:extLst>
            </c:dLbl>
            <c:dLbl>
              <c:idx val="45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2-9A06-47C4-8258-A4F779D138F9}"/>
                </c:ext>
              </c:extLst>
            </c:dLbl>
            <c:dLbl>
              <c:idx val="45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3-9A06-47C4-8258-A4F779D138F9}"/>
                </c:ext>
              </c:extLst>
            </c:dLbl>
            <c:dLbl>
              <c:idx val="45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4-9A06-47C4-8258-A4F779D138F9}"/>
                </c:ext>
              </c:extLst>
            </c:dLbl>
            <c:dLbl>
              <c:idx val="45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5-9A06-47C4-8258-A4F779D138F9}"/>
                </c:ext>
              </c:extLst>
            </c:dLbl>
            <c:dLbl>
              <c:idx val="45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6-9A06-47C4-8258-A4F779D138F9}"/>
                </c:ext>
              </c:extLst>
            </c:dLbl>
            <c:dLbl>
              <c:idx val="45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7-9A06-47C4-8258-A4F779D138F9}"/>
                </c:ext>
              </c:extLst>
            </c:dLbl>
            <c:dLbl>
              <c:idx val="45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8-9A06-47C4-8258-A4F779D138F9}"/>
                </c:ext>
              </c:extLst>
            </c:dLbl>
            <c:dLbl>
              <c:idx val="45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9-9A06-47C4-8258-A4F779D138F9}"/>
                </c:ext>
              </c:extLst>
            </c:dLbl>
            <c:dLbl>
              <c:idx val="45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A-9A06-47C4-8258-A4F779D138F9}"/>
                </c:ext>
              </c:extLst>
            </c:dLbl>
            <c:dLbl>
              <c:idx val="45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B-9A06-47C4-8258-A4F779D138F9}"/>
                </c:ext>
              </c:extLst>
            </c:dLbl>
            <c:dLbl>
              <c:idx val="45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C-9A06-47C4-8258-A4F779D138F9}"/>
                </c:ext>
              </c:extLst>
            </c:dLbl>
            <c:dLbl>
              <c:idx val="45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D-9A06-47C4-8258-A4F779D138F9}"/>
                </c:ext>
              </c:extLst>
            </c:dLbl>
            <c:dLbl>
              <c:idx val="45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E-9A06-47C4-8258-A4F779D138F9}"/>
                </c:ext>
              </c:extLst>
            </c:dLbl>
            <c:dLbl>
              <c:idx val="45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DF-9A06-47C4-8258-A4F779D138F9}"/>
                </c:ext>
              </c:extLst>
            </c:dLbl>
            <c:dLbl>
              <c:idx val="45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0-9A06-47C4-8258-A4F779D138F9}"/>
                </c:ext>
              </c:extLst>
            </c:dLbl>
            <c:dLbl>
              <c:idx val="45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1-9A06-47C4-8258-A4F779D138F9}"/>
                </c:ext>
              </c:extLst>
            </c:dLbl>
            <c:dLbl>
              <c:idx val="45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2-9A06-47C4-8258-A4F779D138F9}"/>
                </c:ext>
              </c:extLst>
            </c:dLbl>
            <c:dLbl>
              <c:idx val="45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3-9A06-47C4-8258-A4F779D138F9}"/>
                </c:ext>
              </c:extLst>
            </c:dLbl>
            <c:dLbl>
              <c:idx val="45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4-9A06-47C4-8258-A4F779D138F9}"/>
                </c:ext>
              </c:extLst>
            </c:dLbl>
            <c:dLbl>
              <c:idx val="45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5-9A06-47C4-8258-A4F779D138F9}"/>
                </c:ext>
              </c:extLst>
            </c:dLbl>
            <c:dLbl>
              <c:idx val="45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6-9A06-47C4-8258-A4F779D138F9}"/>
                </c:ext>
              </c:extLst>
            </c:dLbl>
            <c:dLbl>
              <c:idx val="45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7-9A06-47C4-8258-A4F779D138F9}"/>
                </c:ext>
              </c:extLst>
            </c:dLbl>
            <c:dLbl>
              <c:idx val="45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8-9A06-47C4-8258-A4F779D138F9}"/>
                </c:ext>
              </c:extLst>
            </c:dLbl>
            <c:dLbl>
              <c:idx val="45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9-9A06-47C4-8258-A4F779D138F9}"/>
                </c:ext>
              </c:extLst>
            </c:dLbl>
            <c:dLbl>
              <c:idx val="45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A-9A06-47C4-8258-A4F779D138F9}"/>
                </c:ext>
              </c:extLst>
            </c:dLbl>
            <c:dLbl>
              <c:idx val="45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B-9A06-47C4-8258-A4F779D138F9}"/>
                </c:ext>
              </c:extLst>
            </c:dLbl>
            <c:dLbl>
              <c:idx val="45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C-9A06-47C4-8258-A4F779D138F9}"/>
                </c:ext>
              </c:extLst>
            </c:dLbl>
            <c:dLbl>
              <c:idx val="45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D-9A06-47C4-8258-A4F779D138F9}"/>
                </c:ext>
              </c:extLst>
            </c:dLbl>
            <c:dLbl>
              <c:idx val="45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E-9A06-47C4-8258-A4F779D138F9}"/>
                </c:ext>
              </c:extLst>
            </c:dLbl>
            <c:dLbl>
              <c:idx val="45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EF-9A06-47C4-8258-A4F779D138F9}"/>
                </c:ext>
              </c:extLst>
            </c:dLbl>
            <c:dLbl>
              <c:idx val="45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0-9A06-47C4-8258-A4F779D138F9}"/>
                </c:ext>
              </c:extLst>
            </c:dLbl>
            <c:dLbl>
              <c:idx val="45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1-9A06-47C4-8258-A4F779D138F9}"/>
                </c:ext>
              </c:extLst>
            </c:dLbl>
            <c:dLbl>
              <c:idx val="45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2-9A06-47C4-8258-A4F779D138F9}"/>
                </c:ext>
              </c:extLst>
            </c:dLbl>
            <c:dLbl>
              <c:idx val="45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3-9A06-47C4-8258-A4F779D138F9}"/>
                </c:ext>
              </c:extLst>
            </c:dLbl>
            <c:dLbl>
              <c:idx val="45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4-9A06-47C4-8258-A4F779D138F9}"/>
                </c:ext>
              </c:extLst>
            </c:dLbl>
            <c:dLbl>
              <c:idx val="45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5-9A06-47C4-8258-A4F779D138F9}"/>
                </c:ext>
              </c:extLst>
            </c:dLbl>
            <c:dLbl>
              <c:idx val="45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6-9A06-47C4-8258-A4F779D138F9}"/>
                </c:ext>
              </c:extLst>
            </c:dLbl>
            <c:dLbl>
              <c:idx val="45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7-9A06-47C4-8258-A4F779D138F9}"/>
                </c:ext>
              </c:extLst>
            </c:dLbl>
            <c:dLbl>
              <c:idx val="45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8-9A06-47C4-8258-A4F779D138F9}"/>
                </c:ext>
              </c:extLst>
            </c:dLbl>
            <c:dLbl>
              <c:idx val="46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9-9A06-47C4-8258-A4F779D138F9}"/>
                </c:ext>
              </c:extLst>
            </c:dLbl>
            <c:dLbl>
              <c:idx val="46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A-9A06-47C4-8258-A4F779D138F9}"/>
                </c:ext>
              </c:extLst>
            </c:dLbl>
            <c:dLbl>
              <c:idx val="46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B-9A06-47C4-8258-A4F779D138F9}"/>
                </c:ext>
              </c:extLst>
            </c:dLbl>
            <c:dLbl>
              <c:idx val="46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C-9A06-47C4-8258-A4F779D138F9}"/>
                </c:ext>
              </c:extLst>
            </c:dLbl>
            <c:dLbl>
              <c:idx val="46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D-9A06-47C4-8258-A4F779D138F9}"/>
                </c:ext>
              </c:extLst>
            </c:dLbl>
            <c:dLbl>
              <c:idx val="46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E-9A06-47C4-8258-A4F779D138F9}"/>
                </c:ext>
              </c:extLst>
            </c:dLbl>
            <c:dLbl>
              <c:idx val="46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1FF-9A06-47C4-8258-A4F779D138F9}"/>
                </c:ext>
              </c:extLst>
            </c:dLbl>
            <c:dLbl>
              <c:idx val="46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0-9A06-47C4-8258-A4F779D138F9}"/>
                </c:ext>
              </c:extLst>
            </c:dLbl>
            <c:dLbl>
              <c:idx val="46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1-9A06-47C4-8258-A4F779D138F9}"/>
                </c:ext>
              </c:extLst>
            </c:dLbl>
            <c:dLbl>
              <c:idx val="46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2-9A06-47C4-8258-A4F779D138F9}"/>
                </c:ext>
              </c:extLst>
            </c:dLbl>
            <c:dLbl>
              <c:idx val="46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3-9A06-47C4-8258-A4F779D138F9}"/>
                </c:ext>
              </c:extLst>
            </c:dLbl>
            <c:dLbl>
              <c:idx val="46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4-9A06-47C4-8258-A4F779D138F9}"/>
                </c:ext>
              </c:extLst>
            </c:dLbl>
            <c:dLbl>
              <c:idx val="46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5-9A06-47C4-8258-A4F779D138F9}"/>
                </c:ext>
              </c:extLst>
            </c:dLbl>
            <c:dLbl>
              <c:idx val="46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6-9A06-47C4-8258-A4F779D138F9}"/>
                </c:ext>
              </c:extLst>
            </c:dLbl>
            <c:dLbl>
              <c:idx val="46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7-9A06-47C4-8258-A4F779D138F9}"/>
                </c:ext>
              </c:extLst>
            </c:dLbl>
            <c:dLbl>
              <c:idx val="46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8-9A06-47C4-8258-A4F779D138F9}"/>
                </c:ext>
              </c:extLst>
            </c:dLbl>
            <c:dLbl>
              <c:idx val="46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9-9A06-47C4-8258-A4F779D138F9}"/>
                </c:ext>
              </c:extLst>
            </c:dLbl>
            <c:dLbl>
              <c:idx val="46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A-9A06-47C4-8258-A4F779D138F9}"/>
                </c:ext>
              </c:extLst>
            </c:dLbl>
            <c:dLbl>
              <c:idx val="46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B-9A06-47C4-8258-A4F779D138F9}"/>
                </c:ext>
              </c:extLst>
            </c:dLbl>
            <c:dLbl>
              <c:idx val="46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C-9A06-47C4-8258-A4F779D138F9}"/>
                </c:ext>
              </c:extLst>
            </c:dLbl>
            <c:dLbl>
              <c:idx val="46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D-9A06-47C4-8258-A4F779D138F9}"/>
                </c:ext>
              </c:extLst>
            </c:dLbl>
            <c:dLbl>
              <c:idx val="46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E-9A06-47C4-8258-A4F779D138F9}"/>
                </c:ext>
              </c:extLst>
            </c:dLbl>
            <c:dLbl>
              <c:idx val="46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0F-9A06-47C4-8258-A4F779D138F9}"/>
                </c:ext>
              </c:extLst>
            </c:dLbl>
            <c:dLbl>
              <c:idx val="46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0-9A06-47C4-8258-A4F779D138F9}"/>
                </c:ext>
              </c:extLst>
            </c:dLbl>
            <c:dLbl>
              <c:idx val="46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1-9A06-47C4-8258-A4F779D138F9}"/>
                </c:ext>
              </c:extLst>
            </c:dLbl>
            <c:dLbl>
              <c:idx val="46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2-9A06-47C4-8258-A4F779D138F9}"/>
                </c:ext>
              </c:extLst>
            </c:dLbl>
            <c:dLbl>
              <c:idx val="46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3-9A06-47C4-8258-A4F779D138F9}"/>
                </c:ext>
              </c:extLst>
            </c:dLbl>
            <c:dLbl>
              <c:idx val="46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4-9A06-47C4-8258-A4F779D138F9}"/>
                </c:ext>
              </c:extLst>
            </c:dLbl>
            <c:dLbl>
              <c:idx val="46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5-9A06-47C4-8258-A4F779D138F9}"/>
                </c:ext>
              </c:extLst>
            </c:dLbl>
            <c:dLbl>
              <c:idx val="46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6-9A06-47C4-8258-A4F779D138F9}"/>
                </c:ext>
              </c:extLst>
            </c:dLbl>
            <c:dLbl>
              <c:idx val="46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7-9A06-47C4-8258-A4F779D138F9}"/>
                </c:ext>
              </c:extLst>
            </c:dLbl>
            <c:dLbl>
              <c:idx val="46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8-9A06-47C4-8258-A4F779D138F9}"/>
                </c:ext>
              </c:extLst>
            </c:dLbl>
            <c:dLbl>
              <c:idx val="46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9-9A06-47C4-8258-A4F779D138F9}"/>
                </c:ext>
              </c:extLst>
            </c:dLbl>
            <c:dLbl>
              <c:idx val="46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A-9A06-47C4-8258-A4F779D138F9}"/>
                </c:ext>
              </c:extLst>
            </c:dLbl>
            <c:dLbl>
              <c:idx val="46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B-9A06-47C4-8258-A4F779D138F9}"/>
                </c:ext>
              </c:extLst>
            </c:dLbl>
            <c:dLbl>
              <c:idx val="46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C-9A06-47C4-8258-A4F779D138F9}"/>
                </c:ext>
              </c:extLst>
            </c:dLbl>
            <c:dLbl>
              <c:idx val="46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D-9A06-47C4-8258-A4F779D138F9}"/>
                </c:ext>
              </c:extLst>
            </c:dLbl>
            <c:dLbl>
              <c:idx val="46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E-9A06-47C4-8258-A4F779D138F9}"/>
                </c:ext>
              </c:extLst>
            </c:dLbl>
            <c:dLbl>
              <c:idx val="46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1F-9A06-47C4-8258-A4F779D138F9}"/>
                </c:ext>
              </c:extLst>
            </c:dLbl>
            <c:dLbl>
              <c:idx val="46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0-9A06-47C4-8258-A4F779D138F9}"/>
                </c:ext>
              </c:extLst>
            </c:dLbl>
            <c:dLbl>
              <c:idx val="46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1-9A06-47C4-8258-A4F779D138F9}"/>
                </c:ext>
              </c:extLst>
            </c:dLbl>
            <c:dLbl>
              <c:idx val="46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2-9A06-47C4-8258-A4F779D138F9}"/>
                </c:ext>
              </c:extLst>
            </c:dLbl>
            <c:dLbl>
              <c:idx val="46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3-9A06-47C4-8258-A4F779D138F9}"/>
                </c:ext>
              </c:extLst>
            </c:dLbl>
            <c:dLbl>
              <c:idx val="46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4-9A06-47C4-8258-A4F779D138F9}"/>
                </c:ext>
              </c:extLst>
            </c:dLbl>
            <c:dLbl>
              <c:idx val="46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5-9A06-47C4-8258-A4F779D138F9}"/>
                </c:ext>
              </c:extLst>
            </c:dLbl>
            <c:dLbl>
              <c:idx val="46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6-9A06-47C4-8258-A4F779D138F9}"/>
                </c:ext>
              </c:extLst>
            </c:dLbl>
            <c:dLbl>
              <c:idx val="46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7-9A06-47C4-8258-A4F779D138F9}"/>
                </c:ext>
              </c:extLst>
            </c:dLbl>
            <c:dLbl>
              <c:idx val="46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8-9A06-47C4-8258-A4F779D138F9}"/>
                </c:ext>
              </c:extLst>
            </c:dLbl>
            <c:dLbl>
              <c:idx val="46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9-9A06-47C4-8258-A4F779D138F9}"/>
                </c:ext>
              </c:extLst>
            </c:dLbl>
            <c:dLbl>
              <c:idx val="46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A-9A06-47C4-8258-A4F779D138F9}"/>
                </c:ext>
              </c:extLst>
            </c:dLbl>
            <c:dLbl>
              <c:idx val="46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B-9A06-47C4-8258-A4F779D138F9}"/>
                </c:ext>
              </c:extLst>
            </c:dLbl>
            <c:dLbl>
              <c:idx val="46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C-9A06-47C4-8258-A4F779D138F9}"/>
                </c:ext>
              </c:extLst>
            </c:dLbl>
            <c:dLbl>
              <c:idx val="46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D-9A06-47C4-8258-A4F779D138F9}"/>
                </c:ext>
              </c:extLst>
            </c:dLbl>
            <c:dLbl>
              <c:idx val="46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E-9A06-47C4-8258-A4F779D138F9}"/>
                </c:ext>
              </c:extLst>
            </c:dLbl>
            <c:dLbl>
              <c:idx val="46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2F-9A06-47C4-8258-A4F779D138F9}"/>
                </c:ext>
              </c:extLst>
            </c:dLbl>
            <c:dLbl>
              <c:idx val="46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0-9A06-47C4-8258-A4F779D138F9}"/>
                </c:ext>
              </c:extLst>
            </c:dLbl>
            <c:dLbl>
              <c:idx val="46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1-9A06-47C4-8258-A4F779D138F9}"/>
                </c:ext>
              </c:extLst>
            </c:dLbl>
            <c:dLbl>
              <c:idx val="46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2-9A06-47C4-8258-A4F779D138F9}"/>
                </c:ext>
              </c:extLst>
            </c:dLbl>
            <c:dLbl>
              <c:idx val="46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3-9A06-47C4-8258-A4F779D138F9}"/>
                </c:ext>
              </c:extLst>
            </c:dLbl>
            <c:dLbl>
              <c:idx val="46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4-9A06-47C4-8258-A4F779D138F9}"/>
                </c:ext>
              </c:extLst>
            </c:dLbl>
            <c:dLbl>
              <c:idx val="46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5-9A06-47C4-8258-A4F779D138F9}"/>
                </c:ext>
              </c:extLst>
            </c:dLbl>
            <c:dLbl>
              <c:idx val="46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6-9A06-47C4-8258-A4F779D138F9}"/>
                </c:ext>
              </c:extLst>
            </c:dLbl>
            <c:dLbl>
              <c:idx val="46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7-9A06-47C4-8258-A4F779D138F9}"/>
                </c:ext>
              </c:extLst>
            </c:dLbl>
            <c:dLbl>
              <c:idx val="46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8-9A06-47C4-8258-A4F779D138F9}"/>
                </c:ext>
              </c:extLst>
            </c:dLbl>
            <c:dLbl>
              <c:idx val="46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9-9A06-47C4-8258-A4F779D138F9}"/>
                </c:ext>
              </c:extLst>
            </c:dLbl>
            <c:dLbl>
              <c:idx val="46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A-9A06-47C4-8258-A4F779D138F9}"/>
                </c:ext>
              </c:extLst>
            </c:dLbl>
            <c:dLbl>
              <c:idx val="46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B-9A06-47C4-8258-A4F779D138F9}"/>
                </c:ext>
              </c:extLst>
            </c:dLbl>
            <c:dLbl>
              <c:idx val="46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C-9A06-47C4-8258-A4F779D138F9}"/>
                </c:ext>
              </c:extLst>
            </c:dLbl>
            <c:dLbl>
              <c:idx val="46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D-9A06-47C4-8258-A4F779D138F9}"/>
                </c:ext>
              </c:extLst>
            </c:dLbl>
            <c:dLbl>
              <c:idx val="46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E-9A06-47C4-8258-A4F779D138F9}"/>
                </c:ext>
              </c:extLst>
            </c:dLbl>
            <c:dLbl>
              <c:idx val="46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3F-9A06-47C4-8258-A4F779D138F9}"/>
                </c:ext>
              </c:extLst>
            </c:dLbl>
            <c:dLbl>
              <c:idx val="46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0-9A06-47C4-8258-A4F779D138F9}"/>
                </c:ext>
              </c:extLst>
            </c:dLbl>
            <c:dLbl>
              <c:idx val="46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1-9A06-47C4-8258-A4F779D138F9}"/>
                </c:ext>
              </c:extLst>
            </c:dLbl>
            <c:dLbl>
              <c:idx val="46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2-9A06-47C4-8258-A4F779D138F9}"/>
                </c:ext>
              </c:extLst>
            </c:dLbl>
            <c:dLbl>
              <c:idx val="46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3-9A06-47C4-8258-A4F779D138F9}"/>
                </c:ext>
              </c:extLst>
            </c:dLbl>
            <c:dLbl>
              <c:idx val="46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4-9A06-47C4-8258-A4F779D138F9}"/>
                </c:ext>
              </c:extLst>
            </c:dLbl>
            <c:dLbl>
              <c:idx val="46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5-9A06-47C4-8258-A4F779D138F9}"/>
                </c:ext>
              </c:extLst>
            </c:dLbl>
            <c:dLbl>
              <c:idx val="46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6-9A06-47C4-8258-A4F779D138F9}"/>
                </c:ext>
              </c:extLst>
            </c:dLbl>
            <c:dLbl>
              <c:idx val="46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7-9A06-47C4-8258-A4F779D138F9}"/>
                </c:ext>
              </c:extLst>
            </c:dLbl>
            <c:dLbl>
              <c:idx val="46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8-9A06-47C4-8258-A4F779D138F9}"/>
                </c:ext>
              </c:extLst>
            </c:dLbl>
            <c:dLbl>
              <c:idx val="46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9-9A06-47C4-8258-A4F779D138F9}"/>
                </c:ext>
              </c:extLst>
            </c:dLbl>
            <c:dLbl>
              <c:idx val="46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A-9A06-47C4-8258-A4F779D138F9}"/>
                </c:ext>
              </c:extLst>
            </c:dLbl>
            <c:dLbl>
              <c:idx val="46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B-9A06-47C4-8258-A4F779D138F9}"/>
                </c:ext>
              </c:extLst>
            </c:dLbl>
            <c:dLbl>
              <c:idx val="46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C-9A06-47C4-8258-A4F779D138F9}"/>
                </c:ext>
              </c:extLst>
            </c:dLbl>
            <c:dLbl>
              <c:idx val="46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D-9A06-47C4-8258-A4F779D138F9}"/>
                </c:ext>
              </c:extLst>
            </c:dLbl>
            <c:dLbl>
              <c:idx val="46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E-9A06-47C4-8258-A4F779D138F9}"/>
                </c:ext>
              </c:extLst>
            </c:dLbl>
            <c:dLbl>
              <c:idx val="46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4F-9A06-47C4-8258-A4F779D138F9}"/>
                </c:ext>
              </c:extLst>
            </c:dLbl>
            <c:dLbl>
              <c:idx val="46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0-9A06-47C4-8258-A4F779D138F9}"/>
                </c:ext>
              </c:extLst>
            </c:dLbl>
            <c:dLbl>
              <c:idx val="46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1-9A06-47C4-8258-A4F779D138F9}"/>
                </c:ext>
              </c:extLst>
            </c:dLbl>
            <c:dLbl>
              <c:idx val="46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2-9A06-47C4-8258-A4F779D138F9}"/>
                </c:ext>
              </c:extLst>
            </c:dLbl>
            <c:dLbl>
              <c:idx val="46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3-9A06-47C4-8258-A4F779D138F9}"/>
                </c:ext>
              </c:extLst>
            </c:dLbl>
            <c:dLbl>
              <c:idx val="46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4-9A06-47C4-8258-A4F779D138F9}"/>
                </c:ext>
              </c:extLst>
            </c:dLbl>
            <c:dLbl>
              <c:idx val="46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5-9A06-47C4-8258-A4F779D138F9}"/>
                </c:ext>
              </c:extLst>
            </c:dLbl>
            <c:dLbl>
              <c:idx val="46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6-9A06-47C4-8258-A4F779D138F9}"/>
                </c:ext>
              </c:extLst>
            </c:dLbl>
            <c:dLbl>
              <c:idx val="46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7-9A06-47C4-8258-A4F779D138F9}"/>
                </c:ext>
              </c:extLst>
            </c:dLbl>
            <c:dLbl>
              <c:idx val="46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8-9A06-47C4-8258-A4F779D138F9}"/>
                </c:ext>
              </c:extLst>
            </c:dLbl>
            <c:dLbl>
              <c:idx val="46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9-9A06-47C4-8258-A4F779D138F9}"/>
                </c:ext>
              </c:extLst>
            </c:dLbl>
            <c:dLbl>
              <c:idx val="46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A-9A06-47C4-8258-A4F779D138F9}"/>
                </c:ext>
              </c:extLst>
            </c:dLbl>
            <c:dLbl>
              <c:idx val="46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B-9A06-47C4-8258-A4F779D138F9}"/>
                </c:ext>
              </c:extLst>
            </c:dLbl>
            <c:dLbl>
              <c:idx val="46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C-9A06-47C4-8258-A4F779D138F9}"/>
                </c:ext>
              </c:extLst>
            </c:dLbl>
            <c:dLbl>
              <c:idx val="47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D-9A06-47C4-8258-A4F779D138F9}"/>
                </c:ext>
              </c:extLst>
            </c:dLbl>
            <c:dLbl>
              <c:idx val="47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E-9A06-47C4-8258-A4F779D138F9}"/>
                </c:ext>
              </c:extLst>
            </c:dLbl>
            <c:dLbl>
              <c:idx val="47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5F-9A06-47C4-8258-A4F779D138F9}"/>
                </c:ext>
              </c:extLst>
            </c:dLbl>
            <c:dLbl>
              <c:idx val="47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0-9A06-47C4-8258-A4F779D138F9}"/>
                </c:ext>
              </c:extLst>
            </c:dLbl>
            <c:dLbl>
              <c:idx val="47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1-9A06-47C4-8258-A4F779D138F9}"/>
                </c:ext>
              </c:extLst>
            </c:dLbl>
            <c:dLbl>
              <c:idx val="47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2-9A06-47C4-8258-A4F779D138F9}"/>
                </c:ext>
              </c:extLst>
            </c:dLbl>
            <c:dLbl>
              <c:idx val="47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3-9A06-47C4-8258-A4F779D138F9}"/>
                </c:ext>
              </c:extLst>
            </c:dLbl>
            <c:dLbl>
              <c:idx val="47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4-9A06-47C4-8258-A4F779D138F9}"/>
                </c:ext>
              </c:extLst>
            </c:dLbl>
            <c:dLbl>
              <c:idx val="47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5-9A06-47C4-8258-A4F779D138F9}"/>
                </c:ext>
              </c:extLst>
            </c:dLbl>
            <c:dLbl>
              <c:idx val="47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6-9A06-47C4-8258-A4F779D138F9}"/>
                </c:ext>
              </c:extLst>
            </c:dLbl>
            <c:dLbl>
              <c:idx val="47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7-9A06-47C4-8258-A4F779D138F9}"/>
                </c:ext>
              </c:extLst>
            </c:dLbl>
            <c:dLbl>
              <c:idx val="47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8-9A06-47C4-8258-A4F779D138F9}"/>
                </c:ext>
              </c:extLst>
            </c:dLbl>
            <c:dLbl>
              <c:idx val="47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9-9A06-47C4-8258-A4F779D138F9}"/>
                </c:ext>
              </c:extLst>
            </c:dLbl>
            <c:dLbl>
              <c:idx val="47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A-9A06-47C4-8258-A4F779D138F9}"/>
                </c:ext>
              </c:extLst>
            </c:dLbl>
            <c:dLbl>
              <c:idx val="47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B-9A06-47C4-8258-A4F779D138F9}"/>
                </c:ext>
              </c:extLst>
            </c:dLbl>
            <c:dLbl>
              <c:idx val="47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C-9A06-47C4-8258-A4F779D138F9}"/>
                </c:ext>
              </c:extLst>
            </c:dLbl>
            <c:dLbl>
              <c:idx val="47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D-9A06-47C4-8258-A4F779D138F9}"/>
                </c:ext>
              </c:extLst>
            </c:dLbl>
            <c:dLbl>
              <c:idx val="47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E-9A06-47C4-8258-A4F779D138F9}"/>
                </c:ext>
              </c:extLst>
            </c:dLbl>
            <c:dLbl>
              <c:idx val="47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6F-9A06-47C4-8258-A4F779D138F9}"/>
                </c:ext>
              </c:extLst>
            </c:dLbl>
            <c:dLbl>
              <c:idx val="47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0-9A06-47C4-8258-A4F779D138F9}"/>
                </c:ext>
              </c:extLst>
            </c:dLbl>
            <c:dLbl>
              <c:idx val="47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1-9A06-47C4-8258-A4F779D138F9}"/>
                </c:ext>
              </c:extLst>
            </c:dLbl>
            <c:dLbl>
              <c:idx val="47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2-9A06-47C4-8258-A4F779D138F9}"/>
                </c:ext>
              </c:extLst>
            </c:dLbl>
            <c:dLbl>
              <c:idx val="47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3-9A06-47C4-8258-A4F779D138F9}"/>
                </c:ext>
              </c:extLst>
            </c:dLbl>
            <c:dLbl>
              <c:idx val="47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4-9A06-47C4-8258-A4F779D138F9}"/>
                </c:ext>
              </c:extLst>
            </c:dLbl>
            <c:dLbl>
              <c:idx val="47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5-9A06-47C4-8258-A4F779D138F9}"/>
                </c:ext>
              </c:extLst>
            </c:dLbl>
            <c:dLbl>
              <c:idx val="47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6-9A06-47C4-8258-A4F779D138F9}"/>
                </c:ext>
              </c:extLst>
            </c:dLbl>
            <c:dLbl>
              <c:idx val="47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7-9A06-47C4-8258-A4F779D138F9}"/>
                </c:ext>
              </c:extLst>
            </c:dLbl>
            <c:dLbl>
              <c:idx val="47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8-9A06-47C4-8258-A4F779D138F9}"/>
                </c:ext>
              </c:extLst>
            </c:dLbl>
            <c:dLbl>
              <c:idx val="47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9-9A06-47C4-8258-A4F779D138F9}"/>
                </c:ext>
              </c:extLst>
            </c:dLbl>
            <c:dLbl>
              <c:idx val="47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A-9A06-47C4-8258-A4F779D138F9}"/>
                </c:ext>
              </c:extLst>
            </c:dLbl>
            <c:dLbl>
              <c:idx val="47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B-9A06-47C4-8258-A4F779D138F9}"/>
                </c:ext>
              </c:extLst>
            </c:dLbl>
            <c:dLbl>
              <c:idx val="47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C-9A06-47C4-8258-A4F779D138F9}"/>
                </c:ext>
              </c:extLst>
            </c:dLbl>
            <c:dLbl>
              <c:idx val="47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D-9A06-47C4-8258-A4F779D138F9}"/>
                </c:ext>
              </c:extLst>
            </c:dLbl>
            <c:dLbl>
              <c:idx val="47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E-9A06-47C4-8258-A4F779D138F9}"/>
                </c:ext>
              </c:extLst>
            </c:dLbl>
            <c:dLbl>
              <c:idx val="47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7F-9A06-47C4-8258-A4F779D138F9}"/>
                </c:ext>
              </c:extLst>
            </c:dLbl>
            <c:dLbl>
              <c:idx val="47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0-9A06-47C4-8258-A4F779D138F9}"/>
                </c:ext>
              </c:extLst>
            </c:dLbl>
            <c:dLbl>
              <c:idx val="47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1-9A06-47C4-8258-A4F779D138F9}"/>
                </c:ext>
              </c:extLst>
            </c:dLbl>
            <c:dLbl>
              <c:idx val="47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2-9A06-47C4-8258-A4F779D138F9}"/>
                </c:ext>
              </c:extLst>
            </c:dLbl>
            <c:dLbl>
              <c:idx val="47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3-9A06-47C4-8258-A4F779D138F9}"/>
                </c:ext>
              </c:extLst>
            </c:dLbl>
            <c:dLbl>
              <c:idx val="47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4-9A06-47C4-8258-A4F779D138F9}"/>
                </c:ext>
              </c:extLst>
            </c:dLbl>
            <c:dLbl>
              <c:idx val="47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5-9A06-47C4-8258-A4F779D138F9}"/>
                </c:ext>
              </c:extLst>
            </c:dLbl>
            <c:dLbl>
              <c:idx val="47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6-9A06-47C4-8258-A4F779D138F9}"/>
                </c:ext>
              </c:extLst>
            </c:dLbl>
            <c:dLbl>
              <c:idx val="47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7-9A06-47C4-8258-A4F779D138F9}"/>
                </c:ext>
              </c:extLst>
            </c:dLbl>
            <c:dLbl>
              <c:idx val="47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8-9A06-47C4-8258-A4F779D138F9}"/>
                </c:ext>
              </c:extLst>
            </c:dLbl>
            <c:dLbl>
              <c:idx val="47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9-9A06-47C4-8258-A4F779D138F9}"/>
                </c:ext>
              </c:extLst>
            </c:dLbl>
            <c:dLbl>
              <c:idx val="47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A-9A06-47C4-8258-A4F779D138F9}"/>
                </c:ext>
              </c:extLst>
            </c:dLbl>
            <c:dLbl>
              <c:idx val="47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B-9A06-47C4-8258-A4F779D138F9}"/>
                </c:ext>
              </c:extLst>
            </c:dLbl>
            <c:dLbl>
              <c:idx val="47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C-9A06-47C4-8258-A4F779D138F9}"/>
                </c:ext>
              </c:extLst>
            </c:dLbl>
            <c:dLbl>
              <c:idx val="47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D-9A06-47C4-8258-A4F779D138F9}"/>
                </c:ext>
              </c:extLst>
            </c:dLbl>
            <c:dLbl>
              <c:idx val="47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E-9A06-47C4-8258-A4F779D138F9}"/>
                </c:ext>
              </c:extLst>
            </c:dLbl>
            <c:dLbl>
              <c:idx val="47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8F-9A06-47C4-8258-A4F779D138F9}"/>
                </c:ext>
              </c:extLst>
            </c:dLbl>
            <c:dLbl>
              <c:idx val="47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0-9A06-47C4-8258-A4F779D138F9}"/>
                </c:ext>
              </c:extLst>
            </c:dLbl>
            <c:dLbl>
              <c:idx val="47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1-9A06-47C4-8258-A4F779D138F9}"/>
                </c:ext>
              </c:extLst>
            </c:dLbl>
            <c:dLbl>
              <c:idx val="47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2-9A06-47C4-8258-A4F779D138F9}"/>
                </c:ext>
              </c:extLst>
            </c:dLbl>
            <c:dLbl>
              <c:idx val="47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3-9A06-47C4-8258-A4F779D138F9}"/>
                </c:ext>
              </c:extLst>
            </c:dLbl>
            <c:dLbl>
              <c:idx val="47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4-9A06-47C4-8258-A4F779D138F9}"/>
                </c:ext>
              </c:extLst>
            </c:dLbl>
            <c:dLbl>
              <c:idx val="47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5-9A06-47C4-8258-A4F779D138F9}"/>
                </c:ext>
              </c:extLst>
            </c:dLbl>
            <c:dLbl>
              <c:idx val="47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6-9A06-47C4-8258-A4F779D138F9}"/>
                </c:ext>
              </c:extLst>
            </c:dLbl>
            <c:dLbl>
              <c:idx val="47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7-9A06-47C4-8258-A4F779D138F9}"/>
                </c:ext>
              </c:extLst>
            </c:dLbl>
            <c:dLbl>
              <c:idx val="47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8-9A06-47C4-8258-A4F779D138F9}"/>
                </c:ext>
              </c:extLst>
            </c:dLbl>
            <c:dLbl>
              <c:idx val="47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9-9A06-47C4-8258-A4F779D138F9}"/>
                </c:ext>
              </c:extLst>
            </c:dLbl>
            <c:dLbl>
              <c:idx val="47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A-9A06-47C4-8258-A4F779D138F9}"/>
                </c:ext>
              </c:extLst>
            </c:dLbl>
            <c:dLbl>
              <c:idx val="47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B-9A06-47C4-8258-A4F779D138F9}"/>
                </c:ext>
              </c:extLst>
            </c:dLbl>
            <c:dLbl>
              <c:idx val="47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C-9A06-47C4-8258-A4F779D138F9}"/>
                </c:ext>
              </c:extLst>
            </c:dLbl>
            <c:dLbl>
              <c:idx val="47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D-9A06-47C4-8258-A4F779D138F9}"/>
                </c:ext>
              </c:extLst>
            </c:dLbl>
            <c:dLbl>
              <c:idx val="47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E-9A06-47C4-8258-A4F779D138F9}"/>
                </c:ext>
              </c:extLst>
            </c:dLbl>
            <c:dLbl>
              <c:idx val="47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9F-9A06-47C4-8258-A4F779D138F9}"/>
                </c:ext>
              </c:extLst>
            </c:dLbl>
            <c:dLbl>
              <c:idx val="47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0-9A06-47C4-8258-A4F779D138F9}"/>
                </c:ext>
              </c:extLst>
            </c:dLbl>
            <c:dLbl>
              <c:idx val="47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1-9A06-47C4-8258-A4F779D138F9}"/>
                </c:ext>
              </c:extLst>
            </c:dLbl>
            <c:dLbl>
              <c:idx val="47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2-9A06-47C4-8258-A4F779D138F9}"/>
                </c:ext>
              </c:extLst>
            </c:dLbl>
            <c:dLbl>
              <c:idx val="47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3-9A06-47C4-8258-A4F779D138F9}"/>
                </c:ext>
              </c:extLst>
            </c:dLbl>
            <c:dLbl>
              <c:idx val="47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4-9A06-47C4-8258-A4F779D138F9}"/>
                </c:ext>
              </c:extLst>
            </c:dLbl>
            <c:dLbl>
              <c:idx val="47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5-9A06-47C4-8258-A4F779D138F9}"/>
                </c:ext>
              </c:extLst>
            </c:dLbl>
            <c:dLbl>
              <c:idx val="47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6-9A06-47C4-8258-A4F779D138F9}"/>
                </c:ext>
              </c:extLst>
            </c:dLbl>
            <c:dLbl>
              <c:idx val="47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7-9A06-47C4-8258-A4F779D138F9}"/>
                </c:ext>
              </c:extLst>
            </c:dLbl>
            <c:dLbl>
              <c:idx val="47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8-9A06-47C4-8258-A4F779D138F9}"/>
                </c:ext>
              </c:extLst>
            </c:dLbl>
            <c:dLbl>
              <c:idx val="47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9-9A06-47C4-8258-A4F779D138F9}"/>
                </c:ext>
              </c:extLst>
            </c:dLbl>
            <c:dLbl>
              <c:idx val="47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A-9A06-47C4-8258-A4F779D138F9}"/>
                </c:ext>
              </c:extLst>
            </c:dLbl>
            <c:dLbl>
              <c:idx val="47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B-9A06-47C4-8258-A4F779D138F9}"/>
                </c:ext>
              </c:extLst>
            </c:dLbl>
            <c:dLbl>
              <c:idx val="47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C-9A06-47C4-8258-A4F779D138F9}"/>
                </c:ext>
              </c:extLst>
            </c:dLbl>
            <c:dLbl>
              <c:idx val="47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D-9A06-47C4-8258-A4F779D138F9}"/>
                </c:ext>
              </c:extLst>
            </c:dLbl>
            <c:dLbl>
              <c:idx val="47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E-9A06-47C4-8258-A4F779D138F9}"/>
                </c:ext>
              </c:extLst>
            </c:dLbl>
            <c:dLbl>
              <c:idx val="47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AF-9A06-47C4-8258-A4F779D138F9}"/>
                </c:ext>
              </c:extLst>
            </c:dLbl>
            <c:dLbl>
              <c:idx val="47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0-9A06-47C4-8258-A4F779D138F9}"/>
                </c:ext>
              </c:extLst>
            </c:dLbl>
            <c:dLbl>
              <c:idx val="47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1-9A06-47C4-8258-A4F779D138F9}"/>
                </c:ext>
              </c:extLst>
            </c:dLbl>
            <c:dLbl>
              <c:idx val="47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2-9A06-47C4-8258-A4F779D138F9}"/>
                </c:ext>
              </c:extLst>
            </c:dLbl>
            <c:dLbl>
              <c:idx val="47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3-9A06-47C4-8258-A4F779D138F9}"/>
                </c:ext>
              </c:extLst>
            </c:dLbl>
            <c:dLbl>
              <c:idx val="47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4-9A06-47C4-8258-A4F779D138F9}"/>
                </c:ext>
              </c:extLst>
            </c:dLbl>
            <c:dLbl>
              <c:idx val="47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5-9A06-47C4-8258-A4F779D138F9}"/>
                </c:ext>
              </c:extLst>
            </c:dLbl>
            <c:dLbl>
              <c:idx val="47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6-9A06-47C4-8258-A4F779D138F9}"/>
                </c:ext>
              </c:extLst>
            </c:dLbl>
            <c:dLbl>
              <c:idx val="47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7-9A06-47C4-8258-A4F779D138F9}"/>
                </c:ext>
              </c:extLst>
            </c:dLbl>
            <c:dLbl>
              <c:idx val="47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8-9A06-47C4-8258-A4F779D138F9}"/>
                </c:ext>
              </c:extLst>
            </c:dLbl>
            <c:dLbl>
              <c:idx val="47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9-9A06-47C4-8258-A4F779D138F9}"/>
                </c:ext>
              </c:extLst>
            </c:dLbl>
            <c:dLbl>
              <c:idx val="47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A-9A06-47C4-8258-A4F779D138F9}"/>
                </c:ext>
              </c:extLst>
            </c:dLbl>
            <c:dLbl>
              <c:idx val="47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B-9A06-47C4-8258-A4F779D138F9}"/>
                </c:ext>
              </c:extLst>
            </c:dLbl>
            <c:dLbl>
              <c:idx val="47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C-9A06-47C4-8258-A4F779D138F9}"/>
                </c:ext>
              </c:extLst>
            </c:dLbl>
            <c:dLbl>
              <c:idx val="47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D-9A06-47C4-8258-A4F779D138F9}"/>
                </c:ext>
              </c:extLst>
            </c:dLbl>
            <c:dLbl>
              <c:idx val="47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E-9A06-47C4-8258-A4F779D138F9}"/>
                </c:ext>
              </c:extLst>
            </c:dLbl>
            <c:dLbl>
              <c:idx val="47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BF-9A06-47C4-8258-A4F779D138F9}"/>
                </c:ext>
              </c:extLst>
            </c:dLbl>
            <c:dLbl>
              <c:idx val="47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0-9A06-47C4-8258-A4F779D138F9}"/>
                </c:ext>
              </c:extLst>
            </c:dLbl>
            <c:dLbl>
              <c:idx val="48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1-9A06-47C4-8258-A4F779D138F9}"/>
                </c:ext>
              </c:extLst>
            </c:dLbl>
            <c:dLbl>
              <c:idx val="48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2-9A06-47C4-8258-A4F779D138F9}"/>
                </c:ext>
              </c:extLst>
            </c:dLbl>
            <c:dLbl>
              <c:idx val="48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3-9A06-47C4-8258-A4F779D138F9}"/>
                </c:ext>
              </c:extLst>
            </c:dLbl>
            <c:dLbl>
              <c:idx val="48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4-9A06-47C4-8258-A4F779D138F9}"/>
                </c:ext>
              </c:extLst>
            </c:dLbl>
            <c:dLbl>
              <c:idx val="48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5-9A06-47C4-8258-A4F779D138F9}"/>
                </c:ext>
              </c:extLst>
            </c:dLbl>
            <c:dLbl>
              <c:idx val="48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6-9A06-47C4-8258-A4F779D138F9}"/>
                </c:ext>
              </c:extLst>
            </c:dLbl>
            <c:dLbl>
              <c:idx val="48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7-9A06-47C4-8258-A4F779D138F9}"/>
                </c:ext>
              </c:extLst>
            </c:dLbl>
            <c:dLbl>
              <c:idx val="48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8-9A06-47C4-8258-A4F779D138F9}"/>
                </c:ext>
              </c:extLst>
            </c:dLbl>
            <c:dLbl>
              <c:idx val="48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9-9A06-47C4-8258-A4F779D138F9}"/>
                </c:ext>
              </c:extLst>
            </c:dLbl>
            <c:dLbl>
              <c:idx val="48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A-9A06-47C4-8258-A4F779D138F9}"/>
                </c:ext>
              </c:extLst>
            </c:dLbl>
            <c:dLbl>
              <c:idx val="48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B-9A06-47C4-8258-A4F779D138F9}"/>
                </c:ext>
              </c:extLst>
            </c:dLbl>
            <c:dLbl>
              <c:idx val="48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C-9A06-47C4-8258-A4F779D138F9}"/>
                </c:ext>
              </c:extLst>
            </c:dLbl>
            <c:dLbl>
              <c:idx val="48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D-9A06-47C4-8258-A4F779D138F9}"/>
                </c:ext>
              </c:extLst>
            </c:dLbl>
            <c:dLbl>
              <c:idx val="48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E-9A06-47C4-8258-A4F779D138F9}"/>
                </c:ext>
              </c:extLst>
            </c:dLbl>
            <c:dLbl>
              <c:idx val="48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CF-9A06-47C4-8258-A4F779D138F9}"/>
                </c:ext>
              </c:extLst>
            </c:dLbl>
            <c:dLbl>
              <c:idx val="48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0-9A06-47C4-8258-A4F779D138F9}"/>
                </c:ext>
              </c:extLst>
            </c:dLbl>
            <c:dLbl>
              <c:idx val="48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1-9A06-47C4-8258-A4F779D138F9}"/>
                </c:ext>
              </c:extLst>
            </c:dLbl>
            <c:dLbl>
              <c:idx val="48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2-9A06-47C4-8258-A4F779D138F9}"/>
                </c:ext>
              </c:extLst>
            </c:dLbl>
            <c:dLbl>
              <c:idx val="48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3-9A06-47C4-8258-A4F779D138F9}"/>
                </c:ext>
              </c:extLst>
            </c:dLbl>
            <c:dLbl>
              <c:idx val="48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4-9A06-47C4-8258-A4F779D138F9}"/>
                </c:ext>
              </c:extLst>
            </c:dLbl>
            <c:dLbl>
              <c:idx val="48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5-9A06-47C4-8258-A4F779D138F9}"/>
                </c:ext>
              </c:extLst>
            </c:dLbl>
            <c:dLbl>
              <c:idx val="48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6-9A06-47C4-8258-A4F779D138F9}"/>
                </c:ext>
              </c:extLst>
            </c:dLbl>
            <c:dLbl>
              <c:idx val="48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7-9A06-47C4-8258-A4F779D138F9}"/>
                </c:ext>
              </c:extLst>
            </c:dLbl>
            <c:dLbl>
              <c:idx val="48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8-9A06-47C4-8258-A4F779D138F9}"/>
                </c:ext>
              </c:extLst>
            </c:dLbl>
            <c:dLbl>
              <c:idx val="48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9-9A06-47C4-8258-A4F779D138F9}"/>
                </c:ext>
              </c:extLst>
            </c:dLbl>
            <c:dLbl>
              <c:idx val="48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A-9A06-47C4-8258-A4F779D138F9}"/>
                </c:ext>
              </c:extLst>
            </c:dLbl>
            <c:dLbl>
              <c:idx val="48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B-9A06-47C4-8258-A4F779D138F9}"/>
                </c:ext>
              </c:extLst>
            </c:dLbl>
            <c:dLbl>
              <c:idx val="48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C-9A06-47C4-8258-A4F779D138F9}"/>
                </c:ext>
              </c:extLst>
            </c:dLbl>
            <c:dLbl>
              <c:idx val="48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D-9A06-47C4-8258-A4F779D138F9}"/>
                </c:ext>
              </c:extLst>
            </c:dLbl>
            <c:dLbl>
              <c:idx val="48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E-9A06-47C4-8258-A4F779D138F9}"/>
                </c:ext>
              </c:extLst>
            </c:dLbl>
            <c:dLbl>
              <c:idx val="48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DF-9A06-47C4-8258-A4F779D138F9}"/>
                </c:ext>
              </c:extLst>
            </c:dLbl>
            <c:dLbl>
              <c:idx val="48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0-9A06-47C4-8258-A4F779D138F9}"/>
                </c:ext>
              </c:extLst>
            </c:dLbl>
            <c:dLbl>
              <c:idx val="48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1-9A06-47C4-8258-A4F779D138F9}"/>
                </c:ext>
              </c:extLst>
            </c:dLbl>
            <c:dLbl>
              <c:idx val="48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2-9A06-47C4-8258-A4F779D138F9}"/>
                </c:ext>
              </c:extLst>
            </c:dLbl>
            <c:dLbl>
              <c:idx val="48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3-9A06-47C4-8258-A4F779D138F9}"/>
                </c:ext>
              </c:extLst>
            </c:dLbl>
            <c:dLbl>
              <c:idx val="48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4-9A06-47C4-8258-A4F779D138F9}"/>
                </c:ext>
              </c:extLst>
            </c:dLbl>
            <c:dLbl>
              <c:idx val="48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5-9A06-47C4-8258-A4F779D138F9}"/>
                </c:ext>
              </c:extLst>
            </c:dLbl>
            <c:dLbl>
              <c:idx val="48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6-9A06-47C4-8258-A4F779D138F9}"/>
                </c:ext>
              </c:extLst>
            </c:dLbl>
            <c:dLbl>
              <c:idx val="48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7-9A06-47C4-8258-A4F779D138F9}"/>
                </c:ext>
              </c:extLst>
            </c:dLbl>
            <c:dLbl>
              <c:idx val="48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8-9A06-47C4-8258-A4F779D138F9}"/>
                </c:ext>
              </c:extLst>
            </c:dLbl>
            <c:dLbl>
              <c:idx val="48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9-9A06-47C4-8258-A4F779D138F9}"/>
                </c:ext>
              </c:extLst>
            </c:dLbl>
            <c:dLbl>
              <c:idx val="48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A-9A06-47C4-8258-A4F779D138F9}"/>
                </c:ext>
              </c:extLst>
            </c:dLbl>
            <c:dLbl>
              <c:idx val="48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B-9A06-47C4-8258-A4F779D138F9}"/>
                </c:ext>
              </c:extLst>
            </c:dLbl>
            <c:dLbl>
              <c:idx val="48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C-9A06-47C4-8258-A4F779D138F9}"/>
                </c:ext>
              </c:extLst>
            </c:dLbl>
            <c:dLbl>
              <c:idx val="48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D-9A06-47C4-8258-A4F779D138F9}"/>
                </c:ext>
              </c:extLst>
            </c:dLbl>
            <c:dLbl>
              <c:idx val="48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E-9A06-47C4-8258-A4F779D138F9}"/>
                </c:ext>
              </c:extLst>
            </c:dLbl>
            <c:dLbl>
              <c:idx val="48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EF-9A06-47C4-8258-A4F779D138F9}"/>
                </c:ext>
              </c:extLst>
            </c:dLbl>
            <c:dLbl>
              <c:idx val="48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0-9A06-47C4-8258-A4F779D138F9}"/>
                </c:ext>
              </c:extLst>
            </c:dLbl>
            <c:dLbl>
              <c:idx val="48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1-9A06-47C4-8258-A4F779D138F9}"/>
                </c:ext>
              </c:extLst>
            </c:dLbl>
            <c:dLbl>
              <c:idx val="48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2-9A06-47C4-8258-A4F779D138F9}"/>
                </c:ext>
              </c:extLst>
            </c:dLbl>
            <c:dLbl>
              <c:idx val="48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3-9A06-47C4-8258-A4F779D138F9}"/>
                </c:ext>
              </c:extLst>
            </c:dLbl>
            <c:dLbl>
              <c:idx val="48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4-9A06-47C4-8258-A4F779D138F9}"/>
                </c:ext>
              </c:extLst>
            </c:dLbl>
            <c:dLbl>
              <c:idx val="48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5-9A06-47C4-8258-A4F779D138F9}"/>
                </c:ext>
              </c:extLst>
            </c:dLbl>
            <c:dLbl>
              <c:idx val="48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6-9A06-47C4-8258-A4F779D138F9}"/>
                </c:ext>
              </c:extLst>
            </c:dLbl>
            <c:dLbl>
              <c:idx val="48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7-9A06-47C4-8258-A4F779D138F9}"/>
                </c:ext>
              </c:extLst>
            </c:dLbl>
            <c:dLbl>
              <c:idx val="48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8-9A06-47C4-8258-A4F779D138F9}"/>
                </c:ext>
              </c:extLst>
            </c:dLbl>
            <c:dLbl>
              <c:idx val="48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9-9A06-47C4-8258-A4F779D138F9}"/>
                </c:ext>
              </c:extLst>
            </c:dLbl>
            <c:dLbl>
              <c:idx val="48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A-9A06-47C4-8258-A4F779D138F9}"/>
                </c:ext>
              </c:extLst>
            </c:dLbl>
            <c:dLbl>
              <c:idx val="48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B-9A06-47C4-8258-A4F779D138F9}"/>
                </c:ext>
              </c:extLst>
            </c:dLbl>
            <c:dLbl>
              <c:idx val="48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C-9A06-47C4-8258-A4F779D138F9}"/>
                </c:ext>
              </c:extLst>
            </c:dLbl>
            <c:dLbl>
              <c:idx val="48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D-9A06-47C4-8258-A4F779D138F9}"/>
                </c:ext>
              </c:extLst>
            </c:dLbl>
            <c:dLbl>
              <c:idx val="48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E-9A06-47C4-8258-A4F779D138F9}"/>
                </c:ext>
              </c:extLst>
            </c:dLbl>
            <c:dLbl>
              <c:idx val="48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2FF-9A06-47C4-8258-A4F779D138F9}"/>
                </c:ext>
              </c:extLst>
            </c:dLbl>
            <c:dLbl>
              <c:idx val="48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0-9A06-47C4-8258-A4F779D138F9}"/>
                </c:ext>
              </c:extLst>
            </c:dLbl>
            <c:dLbl>
              <c:idx val="48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1-9A06-47C4-8258-A4F779D138F9}"/>
                </c:ext>
              </c:extLst>
            </c:dLbl>
            <c:dLbl>
              <c:idx val="48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2-9A06-47C4-8258-A4F779D138F9}"/>
                </c:ext>
              </c:extLst>
            </c:dLbl>
            <c:dLbl>
              <c:idx val="48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3-9A06-47C4-8258-A4F779D138F9}"/>
                </c:ext>
              </c:extLst>
            </c:dLbl>
            <c:dLbl>
              <c:idx val="48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4-9A06-47C4-8258-A4F779D138F9}"/>
                </c:ext>
              </c:extLst>
            </c:dLbl>
            <c:dLbl>
              <c:idx val="48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5-9A06-47C4-8258-A4F779D138F9}"/>
                </c:ext>
              </c:extLst>
            </c:dLbl>
            <c:dLbl>
              <c:idx val="48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6-9A06-47C4-8258-A4F779D138F9}"/>
                </c:ext>
              </c:extLst>
            </c:dLbl>
            <c:dLbl>
              <c:idx val="48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7-9A06-47C4-8258-A4F779D138F9}"/>
                </c:ext>
              </c:extLst>
            </c:dLbl>
            <c:dLbl>
              <c:idx val="48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8-9A06-47C4-8258-A4F779D138F9}"/>
                </c:ext>
              </c:extLst>
            </c:dLbl>
            <c:dLbl>
              <c:idx val="48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9-9A06-47C4-8258-A4F779D138F9}"/>
                </c:ext>
              </c:extLst>
            </c:dLbl>
            <c:dLbl>
              <c:idx val="48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A-9A06-47C4-8258-A4F779D138F9}"/>
                </c:ext>
              </c:extLst>
            </c:dLbl>
            <c:dLbl>
              <c:idx val="48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B-9A06-47C4-8258-A4F779D138F9}"/>
                </c:ext>
              </c:extLst>
            </c:dLbl>
            <c:dLbl>
              <c:idx val="48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C-9A06-47C4-8258-A4F779D138F9}"/>
                </c:ext>
              </c:extLst>
            </c:dLbl>
            <c:dLbl>
              <c:idx val="48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D-9A06-47C4-8258-A4F779D138F9}"/>
                </c:ext>
              </c:extLst>
            </c:dLbl>
            <c:dLbl>
              <c:idx val="48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E-9A06-47C4-8258-A4F779D138F9}"/>
                </c:ext>
              </c:extLst>
            </c:dLbl>
            <c:dLbl>
              <c:idx val="48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0F-9A06-47C4-8258-A4F779D138F9}"/>
                </c:ext>
              </c:extLst>
            </c:dLbl>
            <c:dLbl>
              <c:idx val="48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0-9A06-47C4-8258-A4F779D138F9}"/>
                </c:ext>
              </c:extLst>
            </c:dLbl>
            <c:dLbl>
              <c:idx val="48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1-9A06-47C4-8258-A4F779D138F9}"/>
                </c:ext>
              </c:extLst>
            </c:dLbl>
            <c:dLbl>
              <c:idx val="48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2-9A06-47C4-8258-A4F779D138F9}"/>
                </c:ext>
              </c:extLst>
            </c:dLbl>
            <c:dLbl>
              <c:idx val="48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3-9A06-47C4-8258-A4F779D138F9}"/>
                </c:ext>
              </c:extLst>
            </c:dLbl>
            <c:dLbl>
              <c:idx val="48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4-9A06-47C4-8258-A4F779D138F9}"/>
                </c:ext>
              </c:extLst>
            </c:dLbl>
            <c:dLbl>
              <c:idx val="48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5-9A06-47C4-8258-A4F779D138F9}"/>
                </c:ext>
              </c:extLst>
            </c:dLbl>
            <c:dLbl>
              <c:idx val="48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6-9A06-47C4-8258-A4F779D138F9}"/>
                </c:ext>
              </c:extLst>
            </c:dLbl>
            <c:dLbl>
              <c:idx val="48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7-9A06-47C4-8258-A4F779D138F9}"/>
                </c:ext>
              </c:extLst>
            </c:dLbl>
            <c:dLbl>
              <c:idx val="48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8-9A06-47C4-8258-A4F779D138F9}"/>
                </c:ext>
              </c:extLst>
            </c:dLbl>
            <c:dLbl>
              <c:idx val="48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9-9A06-47C4-8258-A4F779D138F9}"/>
                </c:ext>
              </c:extLst>
            </c:dLbl>
            <c:dLbl>
              <c:idx val="48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A-9A06-47C4-8258-A4F779D138F9}"/>
                </c:ext>
              </c:extLst>
            </c:dLbl>
            <c:dLbl>
              <c:idx val="48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B-9A06-47C4-8258-A4F779D138F9}"/>
                </c:ext>
              </c:extLst>
            </c:dLbl>
            <c:dLbl>
              <c:idx val="48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C-9A06-47C4-8258-A4F779D138F9}"/>
                </c:ext>
              </c:extLst>
            </c:dLbl>
            <c:dLbl>
              <c:idx val="48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D-9A06-47C4-8258-A4F779D138F9}"/>
                </c:ext>
              </c:extLst>
            </c:dLbl>
            <c:dLbl>
              <c:idx val="48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E-9A06-47C4-8258-A4F779D138F9}"/>
                </c:ext>
              </c:extLst>
            </c:dLbl>
            <c:dLbl>
              <c:idx val="48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1F-9A06-47C4-8258-A4F779D138F9}"/>
                </c:ext>
              </c:extLst>
            </c:dLbl>
            <c:dLbl>
              <c:idx val="48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0-9A06-47C4-8258-A4F779D138F9}"/>
                </c:ext>
              </c:extLst>
            </c:dLbl>
            <c:dLbl>
              <c:idx val="48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1-9A06-47C4-8258-A4F779D138F9}"/>
                </c:ext>
              </c:extLst>
            </c:dLbl>
            <c:dLbl>
              <c:idx val="48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2-9A06-47C4-8258-A4F779D138F9}"/>
                </c:ext>
              </c:extLst>
            </c:dLbl>
            <c:dLbl>
              <c:idx val="48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3-9A06-47C4-8258-A4F779D138F9}"/>
                </c:ext>
              </c:extLst>
            </c:dLbl>
            <c:dLbl>
              <c:idx val="48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4-9A06-47C4-8258-A4F779D138F9}"/>
                </c:ext>
              </c:extLst>
            </c:dLbl>
            <c:dLbl>
              <c:idx val="49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5-9A06-47C4-8258-A4F779D138F9}"/>
                </c:ext>
              </c:extLst>
            </c:dLbl>
            <c:dLbl>
              <c:idx val="49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6-9A06-47C4-8258-A4F779D138F9}"/>
                </c:ext>
              </c:extLst>
            </c:dLbl>
            <c:dLbl>
              <c:idx val="49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7-9A06-47C4-8258-A4F779D138F9}"/>
                </c:ext>
              </c:extLst>
            </c:dLbl>
            <c:dLbl>
              <c:idx val="49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8-9A06-47C4-8258-A4F779D138F9}"/>
                </c:ext>
              </c:extLst>
            </c:dLbl>
            <c:dLbl>
              <c:idx val="49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9-9A06-47C4-8258-A4F779D138F9}"/>
                </c:ext>
              </c:extLst>
            </c:dLbl>
            <c:dLbl>
              <c:idx val="49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A-9A06-47C4-8258-A4F779D138F9}"/>
                </c:ext>
              </c:extLst>
            </c:dLbl>
            <c:dLbl>
              <c:idx val="49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B-9A06-47C4-8258-A4F779D138F9}"/>
                </c:ext>
              </c:extLst>
            </c:dLbl>
            <c:dLbl>
              <c:idx val="49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C-9A06-47C4-8258-A4F779D138F9}"/>
                </c:ext>
              </c:extLst>
            </c:dLbl>
            <c:dLbl>
              <c:idx val="49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D-9A06-47C4-8258-A4F779D138F9}"/>
                </c:ext>
              </c:extLst>
            </c:dLbl>
            <c:dLbl>
              <c:idx val="49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E-9A06-47C4-8258-A4F779D138F9}"/>
                </c:ext>
              </c:extLst>
            </c:dLbl>
            <c:dLbl>
              <c:idx val="49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2F-9A06-47C4-8258-A4F779D138F9}"/>
                </c:ext>
              </c:extLst>
            </c:dLbl>
            <c:dLbl>
              <c:idx val="49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0-9A06-47C4-8258-A4F779D138F9}"/>
                </c:ext>
              </c:extLst>
            </c:dLbl>
            <c:dLbl>
              <c:idx val="49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1-9A06-47C4-8258-A4F779D138F9}"/>
                </c:ext>
              </c:extLst>
            </c:dLbl>
            <c:dLbl>
              <c:idx val="49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2-9A06-47C4-8258-A4F779D138F9}"/>
                </c:ext>
              </c:extLst>
            </c:dLbl>
            <c:dLbl>
              <c:idx val="49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3-9A06-47C4-8258-A4F779D138F9}"/>
                </c:ext>
              </c:extLst>
            </c:dLbl>
            <c:dLbl>
              <c:idx val="49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4-9A06-47C4-8258-A4F779D138F9}"/>
                </c:ext>
              </c:extLst>
            </c:dLbl>
            <c:dLbl>
              <c:idx val="49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5-9A06-47C4-8258-A4F779D138F9}"/>
                </c:ext>
              </c:extLst>
            </c:dLbl>
            <c:dLbl>
              <c:idx val="49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6-9A06-47C4-8258-A4F779D138F9}"/>
                </c:ext>
              </c:extLst>
            </c:dLbl>
            <c:dLbl>
              <c:idx val="49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7-9A06-47C4-8258-A4F779D138F9}"/>
                </c:ext>
              </c:extLst>
            </c:dLbl>
            <c:dLbl>
              <c:idx val="49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8-9A06-47C4-8258-A4F779D138F9}"/>
                </c:ext>
              </c:extLst>
            </c:dLbl>
            <c:dLbl>
              <c:idx val="49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9-9A06-47C4-8258-A4F779D138F9}"/>
                </c:ext>
              </c:extLst>
            </c:dLbl>
            <c:dLbl>
              <c:idx val="49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A-9A06-47C4-8258-A4F779D138F9}"/>
                </c:ext>
              </c:extLst>
            </c:dLbl>
            <c:dLbl>
              <c:idx val="49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B-9A06-47C4-8258-A4F779D138F9}"/>
                </c:ext>
              </c:extLst>
            </c:dLbl>
            <c:dLbl>
              <c:idx val="49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C-9A06-47C4-8258-A4F779D138F9}"/>
                </c:ext>
              </c:extLst>
            </c:dLbl>
            <c:dLbl>
              <c:idx val="49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D-9A06-47C4-8258-A4F779D138F9}"/>
                </c:ext>
              </c:extLst>
            </c:dLbl>
            <c:dLbl>
              <c:idx val="49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E-9A06-47C4-8258-A4F779D138F9}"/>
                </c:ext>
              </c:extLst>
            </c:dLbl>
            <c:dLbl>
              <c:idx val="49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3F-9A06-47C4-8258-A4F779D138F9}"/>
                </c:ext>
              </c:extLst>
            </c:dLbl>
            <c:dLbl>
              <c:idx val="49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0-9A06-47C4-8258-A4F779D138F9}"/>
                </c:ext>
              </c:extLst>
            </c:dLbl>
            <c:dLbl>
              <c:idx val="49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1-9A06-47C4-8258-A4F779D138F9}"/>
                </c:ext>
              </c:extLst>
            </c:dLbl>
            <c:dLbl>
              <c:idx val="49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2-9A06-47C4-8258-A4F779D138F9}"/>
                </c:ext>
              </c:extLst>
            </c:dLbl>
            <c:dLbl>
              <c:idx val="49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3-9A06-47C4-8258-A4F779D138F9}"/>
                </c:ext>
              </c:extLst>
            </c:dLbl>
            <c:dLbl>
              <c:idx val="49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4-9A06-47C4-8258-A4F779D138F9}"/>
                </c:ext>
              </c:extLst>
            </c:dLbl>
            <c:dLbl>
              <c:idx val="49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5-9A06-47C4-8258-A4F779D138F9}"/>
                </c:ext>
              </c:extLst>
            </c:dLbl>
            <c:dLbl>
              <c:idx val="49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6-9A06-47C4-8258-A4F779D138F9}"/>
                </c:ext>
              </c:extLst>
            </c:dLbl>
            <c:dLbl>
              <c:idx val="49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7-9A06-47C4-8258-A4F779D138F9}"/>
                </c:ext>
              </c:extLst>
            </c:dLbl>
            <c:dLbl>
              <c:idx val="49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8-9A06-47C4-8258-A4F779D138F9}"/>
                </c:ext>
              </c:extLst>
            </c:dLbl>
            <c:dLbl>
              <c:idx val="49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9-9A06-47C4-8258-A4F779D138F9}"/>
                </c:ext>
              </c:extLst>
            </c:dLbl>
            <c:dLbl>
              <c:idx val="49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A-9A06-47C4-8258-A4F779D138F9}"/>
                </c:ext>
              </c:extLst>
            </c:dLbl>
            <c:dLbl>
              <c:idx val="49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B-9A06-47C4-8258-A4F779D138F9}"/>
                </c:ext>
              </c:extLst>
            </c:dLbl>
            <c:dLbl>
              <c:idx val="49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C-9A06-47C4-8258-A4F779D138F9}"/>
                </c:ext>
              </c:extLst>
            </c:dLbl>
            <c:dLbl>
              <c:idx val="49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D-9A06-47C4-8258-A4F779D138F9}"/>
                </c:ext>
              </c:extLst>
            </c:dLbl>
            <c:dLbl>
              <c:idx val="49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E-9A06-47C4-8258-A4F779D138F9}"/>
                </c:ext>
              </c:extLst>
            </c:dLbl>
            <c:dLbl>
              <c:idx val="49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4F-9A06-47C4-8258-A4F779D138F9}"/>
                </c:ext>
              </c:extLst>
            </c:dLbl>
            <c:dLbl>
              <c:idx val="49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0-9A06-47C4-8258-A4F779D138F9}"/>
                </c:ext>
              </c:extLst>
            </c:dLbl>
            <c:dLbl>
              <c:idx val="49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1-9A06-47C4-8258-A4F779D138F9}"/>
                </c:ext>
              </c:extLst>
            </c:dLbl>
            <c:dLbl>
              <c:idx val="49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2-9A06-47C4-8258-A4F779D138F9}"/>
                </c:ext>
              </c:extLst>
            </c:dLbl>
            <c:dLbl>
              <c:idx val="49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3-9A06-47C4-8258-A4F779D138F9}"/>
                </c:ext>
              </c:extLst>
            </c:dLbl>
            <c:dLbl>
              <c:idx val="49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4-9A06-47C4-8258-A4F779D138F9}"/>
                </c:ext>
              </c:extLst>
            </c:dLbl>
            <c:dLbl>
              <c:idx val="49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5-9A06-47C4-8258-A4F779D138F9}"/>
                </c:ext>
              </c:extLst>
            </c:dLbl>
            <c:dLbl>
              <c:idx val="49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6-9A06-47C4-8258-A4F779D138F9}"/>
                </c:ext>
              </c:extLst>
            </c:dLbl>
            <c:dLbl>
              <c:idx val="49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7-9A06-47C4-8258-A4F779D138F9}"/>
                </c:ext>
              </c:extLst>
            </c:dLbl>
            <c:dLbl>
              <c:idx val="49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8-9A06-47C4-8258-A4F779D138F9}"/>
                </c:ext>
              </c:extLst>
            </c:dLbl>
            <c:dLbl>
              <c:idx val="49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9-9A06-47C4-8258-A4F779D138F9}"/>
                </c:ext>
              </c:extLst>
            </c:dLbl>
            <c:dLbl>
              <c:idx val="49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A-9A06-47C4-8258-A4F779D138F9}"/>
                </c:ext>
              </c:extLst>
            </c:dLbl>
            <c:dLbl>
              <c:idx val="49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B-9A06-47C4-8258-A4F779D138F9}"/>
                </c:ext>
              </c:extLst>
            </c:dLbl>
            <c:dLbl>
              <c:idx val="49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C-9A06-47C4-8258-A4F779D138F9}"/>
                </c:ext>
              </c:extLst>
            </c:dLbl>
            <c:dLbl>
              <c:idx val="49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D-9A06-47C4-8258-A4F779D138F9}"/>
                </c:ext>
              </c:extLst>
            </c:dLbl>
            <c:dLbl>
              <c:idx val="49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E-9A06-47C4-8258-A4F779D138F9}"/>
                </c:ext>
              </c:extLst>
            </c:dLbl>
            <c:dLbl>
              <c:idx val="49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5F-9A06-47C4-8258-A4F779D138F9}"/>
                </c:ext>
              </c:extLst>
            </c:dLbl>
            <c:dLbl>
              <c:idx val="49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0-9A06-47C4-8258-A4F779D138F9}"/>
                </c:ext>
              </c:extLst>
            </c:dLbl>
            <c:dLbl>
              <c:idx val="49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1-9A06-47C4-8258-A4F779D138F9}"/>
                </c:ext>
              </c:extLst>
            </c:dLbl>
            <c:dLbl>
              <c:idx val="49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2-9A06-47C4-8258-A4F779D138F9}"/>
                </c:ext>
              </c:extLst>
            </c:dLbl>
            <c:dLbl>
              <c:idx val="49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3-9A06-47C4-8258-A4F779D138F9}"/>
                </c:ext>
              </c:extLst>
            </c:dLbl>
            <c:dLbl>
              <c:idx val="49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4-9A06-47C4-8258-A4F779D138F9}"/>
                </c:ext>
              </c:extLst>
            </c:dLbl>
            <c:dLbl>
              <c:idx val="49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5-9A06-47C4-8258-A4F779D138F9}"/>
                </c:ext>
              </c:extLst>
            </c:dLbl>
            <c:dLbl>
              <c:idx val="49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6-9A06-47C4-8258-A4F779D138F9}"/>
                </c:ext>
              </c:extLst>
            </c:dLbl>
            <c:dLbl>
              <c:idx val="49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7-9A06-47C4-8258-A4F779D138F9}"/>
                </c:ext>
              </c:extLst>
            </c:dLbl>
            <c:dLbl>
              <c:idx val="49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8-9A06-47C4-8258-A4F779D138F9}"/>
                </c:ext>
              </c:extLst>
            </c:dLbl>
            <c:dLbl>
              <c:idx val="49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9-9A06-47C4-8258-A4F779D138F9}"/>
                </c:ext>
              </c:extLst>
            </c:dLbl>
            <c:dLbl>
              <c:idx val="49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A-9A06-47C4-8258-A4F779D138F9}"/>
                </c:ext>
              </c:extLst>
            </c:dLbl>
            <c:dLbl>
              <c:idx val="49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B-9A06-47C4-8258-A4F779D138F9}"/>
                </c:ext>
              </c:extLst>
            </c:dLbl>
            <c:dLbl>
              <c:idx val="49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C-9A06-47C4-8258-A4F779D138F9}"/>
                </c:ext>
              </c:extLst>
            </c:dLbl>
            <c:dLbl>
              <c:idx val="49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D-9A06-47C4-8258-A4F779D138F9}"/>
                </c:ext>
              </c:extLst>
            </c:dLbl>
            <c:dLbl>
              <c:idx val="49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E-9A06-47C4-8258-A4F779D138F9}"/>
                </c:ext>
              </c:extLst>
            </c:dLbl>
            <c:dLbl>
              <c:idx val="49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6F-9A06-47C4-8258-A4F779D138F9}"/>
                </c:ext>
              </c:extLst>
            </c:dLbl>
            <c:dLbl>
              <c:idx val="49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0-9A06-47C4-8258-A4F779D138F9}"/>
                </c:ext>
              </c:extLst>
            </c:dLbl>
            <c:dLbl>
              <c:idx val="49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1-9A06-47C4-8258-A4F779D138F9}"/>
                </c:ext>
              </c:extLst>
            </c:dLbl>
            <c:dLbl>
              <c:idx val="49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2-9A06-47C4-8258-A4F779D138F9}"/>
                </c:ext>
              </c:extLst>
            </c:dLbl>
            <c:dLbl>
              <c:idx val="49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3-9A06-47C4-8258-A4F779D138F9}"/>
                </c:ext>
              </c:extLst>
            </c:dLbl>
            <c:dLbl>
              <c:idx val="49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4-9A06-47C4-8258-A4F779D138F9}"/>
                </c:ext>
              </c:extLst>
            </c:dLbl>
            <c:dLbl>
              <c:idx val="49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5-9A06-47C4-8258-A4F779D138F9}"/>
                </c:ext>
              </c:extLst>
            </c:dLbl>
            <c:dLbl>
              <c:idx val="49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6-9A06-47C4-8258-A4F779D138F9}"/>
                </c:ext>
              </c:extLst>
            </c:dLbl>
            <c:dLbl>
              <c:idx val="49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7-9A06-47C4-8258-A4F779D138F9}"/>
                </c:ext>
              </c:extLst>
            </c:dLbl>
            <c:dLbl>
              <c:idx val="49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8-9A06-47C4-8258-A4F779D138F9}"/>
                </c:ext>
              </c:extLst>
            </c:dLbl>
            <c:dLbl>
              <c:idx val="49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9-9A06-47C4-8258-A4F779D138F9}"/>
                </c:ext>
              </c:extLst>
            </c:dLbl>
            <c:dLbl>
              <c:idx val="49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A-9A06-47C4-8258-A4F779D138F9}"/>
                </c:ext>
              </c:extLst>
            </c:dLbl>
            <c:dLbl>
              <c:idx val="49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B-9A06-47C4-8258-A4F779D138F9}"/>
                </c:ext>
              </c:extLst>
            </c:dLbl>
            <c:dLbl>
              <c:idx val="49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C-9A06-47C4-8258-A4F779D138F9}"/>
                </c:ext>
              </c:extLst>
            </c:dLbl>
            <c:dLbl>
              <c:idx val="49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D-9A06-47C4-8258-A4F779D138F9}"/>
                </c:ext>
              </c:extLst>
            </c:dLbl>
            <c:dLbl>
              <c:idx val="49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E-9A06-47C4-8258-A4F779D138F9}"/>
                </c:ext>
              </c:extLst>
            </c:dLbl>
            <c:dLbl>
              <c:idx val="49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7F-9A06-47C4-8258-A4F779D138F9}"/>
                </c:ext>
              </c:extLst>
            </c:dLbl>
            <c:dLbl>
              <c:idx val="49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0-9A06-47C4-8258-A4F779D138F9}"/>
                </c:ext>
              </c:extLst>
            </c:dLbl>
            <c:dLbl>
              <c:idx val="49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1-9A06-47C4-8258-A4F779D138F9}"/>
                </c:ext>
              </c:extLst>
            </c:dLbl>
            <c:dLbl>
              <c:idx val="49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2-9A06-47C4-8258-A4F779D138F9}"/>
                </c:ext>
              </c:extLst>
            </c:dLbl>
            <c:dLbl>
              <c:idx val="49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3-9A06-47C4-8258-A4F779D138F9}"/>
                </c:ext>
              </c:extLst>
            </c:dLbl>
            <c:dLbl>
              <c:idx val="49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4-9A06-47C4-8258-A4F779D138F9}"/>
                </c:ext>
              </c:extLst>
            </c:dLbl>
            <c:dLbl>
              <c:idx val="49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5-9A06-47C4-8258-A4F779D138F9}"/>
                </c:ext>
              </c:extLst>
            </c:dLbl>
            <c:dLbl>
              <c:idx val="49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6-9A06-47C4-8258-A4F779D138F9}"/>
                </c:ext>
              </c:extLst>
            </c:dLbl>
            <c:dLbl>
              <c:idx val="49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7-9A06-47C4-8258-A4F779D138F9}"/>
                </c:ext>
              </c:extLst>
            </c:dLbl>
            <c:dLbl>
              <c:idx val="49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8-9A06-47C4-8258-A4F779D138F9}"/>
                </c:ext>
              </c:extLst>
            </c:dLbl>
            <c:dLbl>
              <c:idx val="50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9-9A06-47C4-8258-A4F779D138F9}"/>
                </c:ext>
              </c:extLst>
            </c:dLbl>
            <c:dLbl>
              <c:idx val="50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A-9A06-47C4-8258-A4F779D138F9}"/>
                </c:ext>
              </c:extLst>
            </c:dLbl>
            <c:dLbl>
              <c:idx val="50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B-9A06-47C4-8258-A4F779D138F9}"/>
                </c:ext>
              </c:extLst>
            </c:dLbl>
            <c:dLbl>
              <c:idx val="50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C-9A06-47C4-8258-A4F779D138F9}"/>
                </c:ext>
              </c:extLst>
            </c:dLbl>
            <c:dLbl>
              <c:idx val="50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D-9A06-47C4-8258-A4F779D138F9}"/>
                </c:ext>
              </c:extLst>
            </c:dLbl>
            <c:dLbl>
              <c:idx val="50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E-9A06-47C4-8258-A4F779D138F9}"/>
                </c:ext>
              </c:extLst>
            </c:dLbl>
            <c:dLbl>
              <c:idx val="50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8F-9A06-47C4-8258-A4F779D138F9}"/>
                </c:ext>
              </c:extLst>
            </c:dLbl>
            <c:dLbl>
              <c:idx val="50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0-9A06-47C4-8258-A4F779D138F9}"/>
                </c:ext>
              </c:extLst>
            </c:dLbl>
            <c:dLbl>
              <c:idx val="50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1-9A06-47C4-8258-A4F779D138F9}"/>
                </c:ext>
              </c:extLst>
            </c:dLbl>
            <c:dLbl>
              <c:idx val="50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2-9A06-47C4-8258-A4F779D138F9}"/>
                </c:ext>
              </c:extLst>
            </c:dLbl>
            <c:dLbl>
              <c:idx val="50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3-9A06-47C4-8258-A4F779D138F9}"/>
                </c:ext>
              </c:extLst>
            </c:dLbl>
            <c:dLbl>
              <c:idx val="50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4-9A06-47C4-8258-A4F779D138F9}"/>
                </c:ext>
              </c:extLst>
            </c:dLbl>
            <c:dLbl>
              <c:idx val="50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5-9A06-47C4-8258-A4F779D138F9}"/>
                </c:ext>
              </c:extLst>
            </c:dLbl>
            <c:dLbl>
              <c:idx val="50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6-9A06-47C4-8258-A4F779D138F9}"/>
                </c:ext>
              </c:extLst>
            </c:dLbl>
            <c:dLbl>
              <c:idx val="50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7-9A06-47C4-8258-A4F779D138F9}"/>
                </c:ext>
              </c:extLst>
            </c:dLbl>
            <c:dLbl>
              <c:idx val="50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8-9A06-47C4-8258-A4F779D138F9}"/>
                </c:ext>
              </c:extLst>
            </c:dLbl>
            <c:dLbl>
              <c:idx val="50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9-9A06-47C4-8258-A4F779D138F9}"/>
                </c:ext>
              </c:extLst>
            </c:dLbl>
            <c:dLbl>
              <c:idx val="50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A-9A06-47C4-8258-A4F779D138F9}"/>
                </c:ext>
              </c:extLst>
            </c:dLbl>
            <c:dLbl>
              <c:idx val="50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B-9A06-47C4-8258-A4F779D138F9}"/>
                </c:ext>
              </c:extLst>
            </c:dLbl>
            <c:dLbl>
              <c:idx val="50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C-9A06-47C4-8258-A4F779D138F9}"/>
                </c:ext>
              </c:extLst>
            </c:dLbl>
            <c:dLbl>
              <c:idx val="50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D-9A06-47C4-8258-A4F779D138F9}"/>
                </c:ext>
              </c:extLst>
            </c:dLbl>
            <c:dLbl>
              <c:idx val="50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E-9A06-47C4-8258-A4F779D138F9}"/>
                </c:ext>
              </c:extLst>
            </c:dLbl>
            <c:dLbl>
              <c:idx val="50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9F-9A06-47C4-8258-A4F779D138F9}"/>
                </c:ext>
              </c:extLst>
            </c:dLbl>
            <c:dLbl>
              <c:idx val="50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0-9A06-47C4-8258-A4F779D138F9}"/>
                </c:ext>
              </c:extLst>
            </c:dLbl>
            <c:dLbl>
              <c:idx val="50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1-9A06-47C4-8258-A4F779D138F9}"/>
                </c:ext>
              </c:extLst>
            </c:dLbl>
            <c:dLbl>
              <c:idx val="50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2-9A06-47C4-8258-A4F779D138F9}"/>
                </c:ext>
              </c:extLst>
            </c:dLbl>
            <c:dLbl>
              <c:idx val="50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3-9A06-47C4-8258-A4F779D138F9}"/>
                </c:ext>
              </c:extLst>
            </c:dLbl>
            <c:dLbl>
              <c:idx val="50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4-9A06-47C4-8258-A4F779D138F9}"/>
                </c:ext>
              </c:extLst>
            </c:dLbl>
            <c:dLbl>
              <c:idx val="50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5-9A06-47C4-8258-A4F779D138F9}"/>
                </c:ext>
              </c:extLst>
            </c:dLbl>
            <c:dLbl>
              <c:idx val="50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6-9A06-47C4-8258-A4F779D138F9}"/>
                </c:ext>
              </c:extLst>
            </c:dLbl>
            <c:dLbl>
              <c:idx val="50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7-9A06-47C4-8258-A4F779D138F9}"/>
                </c:ext>
              </c:extLst>
            </c:dLbl>
            <c:dLbl>
              <c:idx val="50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8-9A06-47C4-8258-A4F779D138F9}"/>
                </c:ext>
              </c:extLst>
            </c:dLbl>
            <c:dLbl>
              <c:idx val="50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9-9A06-47C4-8258-A4F779D138F9}"/>
                </c:ext>
              </c:extLst>
            </c:dLbl>
            <c:dLbl>
              <c:idx val="50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A-9A06-47C4-8258-A4F779D138F9}"/>
                </c:ext>
              </c:extLst>
            </c:dLbl>
            <c:dLbl>
              <c:idx val="50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B-9A06-47C4-8258-A4F779D138F9}"/>
                </c:ext>
              </c:extLst>
            </c:dLbl>
            <c:dLbl>
              <c:idx val="50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C-9A06-47C4-8258-A4F779D138F9}"/>
                </c:ext>
              </c:extLst>
            </c:dLbl>
            <c:dLbl>
              <c:idx val="50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D-9A06-47C4-8258-A4F779D138F9}"/>
                </c:ext>
              </c:extLst>
            </c:dLbl>
            <c:dLbl>
              <c:idx val="50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E-9A06-47C4-8258-A4F779D138F9}"/>
                </c:ext>
              </c:extLst>
            </c:dLbl>
            <c:dLbl>
              <c:idx val="50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AF-9A06-47C4-8258-A4F779D138F9}"/>
                </c:ext>
              </c:extLst>
            </c:dLbl>
            <c:dLbl>
              <c:idx val="50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0-9A06-47C4-8258-A4F779D138F9}"/>
                </c:ext>
              </c:extLst>
            </c:dLbl>
            <c:dLbl>
              <c:idx val="50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1-9A06-47C4-8258-A4F779D138F9}"/>
                </c:ext>
              </c:extLst>
            </c:dLbl>
            <c:dLbl>
              <c:idx val="50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2-9A06-47C4-8258-A4F779D138F9}"/>
                </c:ext>
              </c:extLst>
            </c:dLbl>
            <c:dLbl>
              <c:idx val="50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3-9A06-47C4-8258-A4F779D138F9}"/>
                </c:ext>
              </c:extLst>
            </c:dLbl>
            <c:dLbl>
              <c:idx val="50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4-9A06-47C4-8258-A4F779D138F9}"/>
                </c:ext>
              </c:extLst>
            </c:dLbl>
            <c:dLbl>
              <c:idx val="50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5-9A06-47C4-8258-A4F779D138F9}"/>
                </c:ext>
              </c:extLst>
            </c:dLbl>
            <c:dLbl>
              <c:idx val="50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6-9A06-47C4-8258-A4F779D138F9}"/>
                </c:ext>
              </c:extLst>
            </c:dLbl>
            <c:dLbl>
              <c:idx val="50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7-9A06-47C4-8258-A4F779D138F9}"/>
                </c:ext>
              </c:extLst>
            </c:dLbl>
            <c:dLbl>
              <c:idx val="50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8-9A06-47C4-8258-A4F779D138F9}"/>
                </c:ext>
              </c:extLst>
            </c:dLbl>
            <c:dLbl>
              <c:idx val="50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9-9A06-47C4-8258-A4F779D138F9}"/>
                </c:ext>
              </c:extLst>
            </c:dLbl>
            <c:dLbl>
              <c:idx val="50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A-9A06-47C4-8258-A4F779D138F9}"/>
                </c:ext>
              </c:extLst>
            </c:dLbl>
            <c:dLbl>
              <c:idx val="50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B-9A06-47C4-8258-A4F779D138F9}"/>
                </c:ext>
              </c:extLst>
            </c:dLbl>
            <c:dLbl>
              <c:idx val="50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C-9A06-47C4-8258-A4F779D138F9}"/>
                </c:ext>
              </c:extLst>
            </c:dLbl>
            <c:dLbl>
              <c:idx val="50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D-9A06-47C4-8258-A4F779D138F9}"/>
                </c:ext>
              </c:extLst>
            </c:dLbl>
            <c:dLbl>
              <c:idx val="50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E-9A06-47C4-8258-A4F779D138F9}"/>
                </c:ext>
              </c:extLst>
            </c:dLbl>
            <c:dLbl>
              <c:idx val="50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BF-9A06-47C4-8258-A4F779D138F9}"/>
                </c:ext>
              </c:extLst>
            </c:dLbl>
            <c:dLbl>
              <c:idx val="50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0-9A06-47C4-8258-A4F779D138F9}"/>
                </c:ext>
              </c:extLst>
            </c:dLbl>
            <c:dLbl>
              <c:idx val="50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1-9A06-47C4-8258-A4F779D138F9}"/>
                </c:ext>
              </c:extLst>
            </c:dLbl>
            <c:dLbl>
              <c:idx val="50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2-9A06-47C4-8258-A4F779D138F9}"/>
                </c:ext>
              </c:extLst>
            </c:dLbl>
            <c:dLbl>
              <c:idx val="50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3-9A06-47C4-8258-A4F779D138F9}"/>
                </c:ext>
              </c:extLst>
            </c:dLbl>
            <c:dLbl>
              <c:idx val="50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4-9A06-47C4-8258-A4F779D138F9}"/>
                </c:ext>
              </c:extLst>
            </c:dLbl>
            <c:dLbl>
              <c:idx val="50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5-9A06-47C4-8258-A4F779D138F9}"/>
                </c:ext>
              </c:extLst>
            </c:dLbl>
            <c:dLbl>
              <c:idx val="50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6-9A06-47C4-8258-A4F779D138F9}"/>
                </c:ext>
              </c:extLst>
            </c:dLbl>
            <c:dLbl>
              <c:idx val="50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7-9A06-47C4-8258-A4F779D138F9}"/>
                </c:ext>
              </c:extLst>
            </c:dLbl>
            <c:dLbl>
              <c:idx val="50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8-9A06-47C4-8258-A4F779D138F9}"/>
                </c:ext>
              </c:extLst>
            </c:dLbl>
            <c:dLbl>
              <c:idx val="50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9-9A06-47C4-8258-A4F779D138F9}"/>
                </c:ext>
              </c:extLst>
            </c:dLbl>
            <c:dLbl>
              <c:idx val="50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A-9A06-47C4-8258-A4F779D138F9}"/>
                </c:ext>
              </c:extLst>
            </c:dLbl>
            <c:dLbl>
              <c:idx val="50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B-9A06-47C4-8258-A4F779D138F9}"/>
                </c:ext>
              </c:extLst>
            </c:dLbl>
            <c:dLbl>
              <c:idx val="50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C-9A06-47C4-8258-A4F779D138F9}"/>
                </c:ext>
              </c:extLst>
            </c:dLbl>
            <c:dLbl>
              <c:idx val="50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D-9A06-47C4-8258-A4F779D138F9}"/>
                </c:ext>
              </c:extLst>
            </c:dLbl>
            <c:dLbl>
              <c:idx val="50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E-9A06-47C4-8258-A4F779D138F9}"/>
                </c:ext>
              </c:extLst>
            </c:dLbl>
            <c:dLbl>
              <c:idx val="50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CF-9A06-47C4-8258-A4F779D138F9}"/>
                </c:ext>
              </c:extLst>
            </c:dLbl>
            <c:dLbl>
              <c:idx val="50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0-9A06-47C4-8258-A4F779D138F9}"/>
                </c:ext>
              </c:extLst>
            </c:dLbl>
            <c:dLbl>
              <c:idx val="50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1-9A06-47C4-8258-A4F779D138F9}"/>
                </c:ext>
              </c:extLst>
            </c:dLbl>
            <c:dLbl>
              <c:idx val="50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2-9A06-47C4-8258-A4F779D138F9}"/>
                </c:ext>
              </c:extLst>
            </c:dLbl>
            <c:dLbl>
              <c:idx val="50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3-9A06-47C4-8258-A4F779D138F9}"/>
                </c:ext>
              </c:extLst>
            </c:dLbl>
            <c:dLbl>
              <c:idx val="50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4-9A06-47C4-8258-A4F779D138F9}"/>
                </c:ext>
              </c:extLst>
            </c:dLbl>
            <c:dLbl>
              <c:idx val="50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5-9A06-47C4-8258-A4F779D138F9}"/>
                </c:ext>
              </c:extLst>
            </c:dLbl>
            <c:dLbl>
              <c:idx val="50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6-9A06-47C4-8258-A4F779D138F9}"/>
                </c:ext>
              </c:extLst>
            </c:dLbl>
            <c:dLbl>
              <c:idx val="50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7-9A06-47C4-8258-A4F779D138F9}"/>
                </c:ext>
              </c:extLst>
            </c:dLbl>
            <c:dLbl>
              <c:idx val="50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8-9A06-47C4-8258-A4F779D138F9}"/>
                </c:ext>
              </c:extLst>
            </c:dLbl>
            <c:dLbl>
              <c:idx val="50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9-9A06-47C4-8258-A4F779D138F9}"/>
                </c:ext>
              </c:extLst>
            </c:dLbl>
            <c:dLbl>
              <c:idx val="50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A-9A06-47C4-8258-A4F779D138F9}"/>
                </c:ext>
              </c:extLst>
            </c:dLbl>
            <c:dLbl>
              <c:idx val="50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B-9A06-47C4-8258-A4F779D138F9}"/>
                </c:ext>
              </c:extLst>
            </c:dLbl>
            <c:dLbl>
              <c:idx val="50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C-9A06-47C4-8258-A4F779D138F9}"/>
                </c:ext>
              </c:extLst>
            </c:dLbl>
            <c:dLbl>
              <c:idx val="50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D-9A06-47C4-8258-A4F779D138F9}"/>
                </c:ext>
              </c:extLst>
            </c:dLbl>
            <c:dLbl>
              <c:idx val="50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E-9A06-47C4-8258-A4F779D138F9}"/>
                </c:ext>
              </c:extLst>
            </c:dLbl>
            <c:dLbl>
              <c:idx val="50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DF-9A06-47C4-8258-A4F779D138F9}"/>
                </c:ext>
              </c:extLst>
            </c:dLbl>
            <c:dLbl>
              <c:idx val="50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0-9A06-47C4-8258-A4F779D138F9}"/>
                </c:ext>
              </c:extLst>
            </c:dLbl>
            <c:dLbl>
              <c:idx val="50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1-9A06-47C4-8258-A4F779D138F9}"/>
                </c:ext>
              </c:extLst>
            </c:dLbl>
            <c:dLbl>
              <c:idx val="50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2-9A06-47C4-8258-A4F779D138F9}"/>
                </c:ext>
              </c:extLst>
            </c:dLbl>
            <c:dLbl>
              <c:idx val="50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3-9A06-47C4-8258-A4F779D138F9}"/>
                </c:ext>
              </c:extLst>
            </c:dLbl>
            <c:dLbl>
              <c:idx val="50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4-9A06-47C4-8258-A4F779D138F9}"/>
                </c:ext>
              </c:extLst>
            </c:dLbl>
            <c:dLbl>
              <c:idx val="50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5-9A06-47C4-8258-A4F779D138F9}"/>
                </c:ext>
              </c:extLst>
            </c:dLbl>
            <c:dLbl>
              <c:idx val="50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6-9A06-47C4-8258-A4F779D138F9}"/>
                </c:ext>
              </c:extLst>
            </c:dLbl>
            <c:dLbl>
              <c:idx val="50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7-9A06-47C4-8258-A4F779D138F9}"/>
                </c:ext>
              </c:extLst>
            </c:dLbl>
            <c:dLbl>
              <c:idx val="50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8-9A06-47C4-8258-A4F779D138F9}"/>
                </c:ext>
              </c:extLst>
            </c:dLbl>
            <c:dLbl>
              <c:idx val="50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9-9A06-47C4-8258-A4F779D138F9}"/>
                </c:ext>
              </c:extLst>
            </c:dLbl>
            <c:dLbl>
              <c:idx val="50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A-9A06-47C4-8258-A4F779D138F9}"/>
                </c:ext>
              </c:extLst>
            </c:dLbl>
            <c:dLbl>
              <c:idx val="50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B-9A06-47C4-8258-A4F779D138F9}"/>
                </c:ext>
              </c:extLst>
            </c:dLbl>
            <c:dLbl>
              <c:idx val="50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C-9A06-47C4-8258-A4F779D138F9}"/>
                </c:ext>
              </c:extLst>
            </c:dLbl>
            <c:dLbl>
              <c:idx val="51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D-9A06-47C4-8258-A4F779D138F9}"/>
                </c:ext>
              </c:extLst>
            </c:dLbl>
            <c:dLbl>
              <c:idx val="51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E-9A06-47C4-8258-A4F779D138F9}"/>
                </c:ext>
              </c:extLst>
            </c:dLbl>
            <c:dLbl>
              <c:idx val="51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EF-9A06-47C4-8258-A4F779D138F9}"/>
                </c:ext>
              </c:extLst>
            </c:dLbl>
            <c:dLbl>
              <c:idx val="51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0-9A06-47C4-8258-A4F779D138F9}"/>
                </c:ext>
              </c:extLst>
            </c:dLbl>
            <c:dLbl>
              <c:idx val="51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1-9A06-47C4-8258-A4F779D138F9}"/>
                </c:ext>
              </c:extLst>
            </c:dLbl>
            <c:dLbl>
              <c:idx val="51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2-9A06-47C4-8258-A4F779D138F9}"/>
                </c:ext>
              </c:extLst>
            </c:dLbl>
            <c:dLbl>
              <c:idx val="51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3-9A06-47C4-8258-A4F779D138F9}"/>
                </c:ext>
              </c:extLst>
            </c:dLbl>
            <c:dLbl>
              <c:idx val="51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4-9A06-47C4-8258-A4F779D138F9}"/>
                </c:ext>
              </c:extLst>
            </c:dLbl>
            <c:dLbl>
              <c:idx val="51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5-9A06-47C4-8258-A4F779D138F9}"/>
                </c:ext>
              </c:extLst>
            </c:dLbl>
            <c:dLbl>
              <c:idx val="51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6-9A06-47C4-8258-A4F779D138F9}"/>
                </c:ext>
              </c:extLst>
            </c:dLbl>
            <c:dLbl>
              <c:idx val="51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7-9A06-47C4-8258-A4F779D138F9}"/>
                </c:ext>
              </c:extLst>
            </c:dLbl>
            <c:dLbl>
              <c:idx val="51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8-9A06-47C4-8258-A4F779D138F9}"/>
                </c:ext>
              </c:extLst>
            </c:dLbl>
            <c:dLbl>
              <c:idx val="51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9-9A06-47C4-8258-A4F779D138F9}"/>
                </c:ext>
              </c:extLst>
            </c:dLbl>
            <c:dLbl>
              <c:idx val="51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A-9A06-47C4-8258-A4F779D138F9}"/>
                </c:ext>
              </c:extLst>
            </c:dLbl>
            <c:dLbl>
              <c:idx val="51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B-9A06-47C4-8258-A4F779D138F9}"/>
                </c:ext>
              </c:extLst>
            </c:dLbl>
            <c:dLbl>
              <c:idx val="51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C-9A06-47C4-8258-A4F779D138F9}"/>
                </c:ext>
              </c:extLst>
            </c:dLbl>
            <c:dLbl>
              <c:idx val="51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D-9A06-47C4-8258-A4F779D138F9}"/>
                </c:ext>
              </c:extLst>
            </c:dLbl>
            <c:dLbl>
              <c:idx val="51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E-9A06-47C4-8258-A4F779D138F9}"/>
                </c:ext>
              </c:extLst>
            </c:dLbl>
            <c:dLbl>
              <c:idx val="51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3FF-9A06-47C4-8258-A4F779D138F9}"/>
                </c:ext>
              </c:extLst>
            </c:dLbl>
            <c:dLbl>
              <c:idx val="51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0-9A06-47C4-8258-A4F779D138F9}"/>
                </c:ext>
              </c:extLst>
            </c:dLbl>
            <c:dLbl>
              <c:idx val="51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1-9A06-47C4-8258-A4F779D138F9}"/>
                </c:ext>
              </c:extLst>
            </c:dLbl>
            <c:dLbl>
              <c:idx val="51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2-9A06-47C4-8258-A4F779D138F9}"/>
                </c:ext>
              </c:extLst>
            </c:dLbl>
            <c:dLbl>
              <c:idx val="51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3-9A06-47C4-8258-A4F779D138F9}"/>
                </c:ext>
              </c:extLst>
            </c:dLbl>
            <c:dLbl>
              <c:idx val="51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4-9A06-47C4-8258-A4F779D138F9}"/>
                </c:ext>
              </c:extLst>
            </c:dLbl>
            <c:dLbl>
              <c:idx val="51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5-9A06-47C4-8258-A4F779D138F9}"/>
                </c:ext>
              </c:extLst>
            </c:dLbl>
            <c:dLbl>
              <c:idx val="51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6-9A06-47C4-8258-A4F779D138F9}"/>
                </c:ext>
              </c:extLst>
            </c:dLbl>
            <c:dLbl>
              <c:idx val="51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7-9A06-47C4-8258-A4F779D138F9}"/>
                </c:ext>
              </c:extLst>
            </c:dLbl>
            <c:dLbl>
              <c:idx val="51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8-9A06-47C4-8258-A4F779D138F9}"/>
                </c:ext>
              </c:extLst>
            </c:dLbl>
            <c:dLbl>
              <c:idx val="51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9-9A06-47C4-8258-A4F779D138F9}"/>
                </c:ext>
              </c:extLst>
            </c:dLbl>
            <c:dLbl>
              <c:idx val="51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A-9A06-47C4-8258-A4F779D138F9}"/>
                </c:ext>
              </c:extLst>
            </c:dLbl>
            <c:dLbl>
              <c:idx val="51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B-9A06-47C4-8258-A4F779D138F9}"/>
                </c:ext>
              </c:extLst>
            </c:dLbl>
            <c:dLbl>
              <c:idx val="51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C-9A06-47C4-8258-A4F779D138F9}"/>
                </c:ext>
              </c:extLst>
            </c:dLbl>
            <c:dLbl>
              <c:idx val="51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D-9A06-47C4-8258-A4F779D138F9}"/>
                </c:ext>
              </c:extLst>
            </c:dLbl>
            <c:dLbl>
              <c:idx val="51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E-9A06-47C4-8258-A4F779D138F9}"/>
                </c:ext>
              </c:extLst>
            </c:dLbl>
            <c:dLbl>
              <c:idx val="51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0F-9A06-47C4-8258-A4F779D138F9}"/>
                </c:ext>
              </c:extLst>
            </c:dLbl>
            <c:dLbl>
              <c:idx val="51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0-9A06-47C4-8258-A4F779D138F9}"/>
                </c:ext>
              </c:extLst>
            </c:dLbl>
            <c:dLbl>
              <c:idx val="51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1-9A06-47C4-8258-A4F779D138F9}"/>
                </c:ext>
              </c:extLst>
            </c:dLbl>
            <c:dLbl>
              <c:idx val="51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2-9A06-47C4-8258-A4F779D138F9}"/>
                </c:ext>
              </c:extLst>
            </c:dLbl>
            <c:dLbl>
              <c:idx val="51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3-9A06-47C4-8258-A4F779D138F9}"/>
                </c:ext>
              </c:extLst>
            </c:dLbl>
            <c:dLbl>
              <c:idx val="51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4-9A06-47C4-8258-A4F779D138F9}"/>
                </c:ext>
              </c:extLst>
            </c:dLbl>
            <c:dLbl>
              <c:idx val="51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5-9A06-47C4-8258-A4F779D138F9}"/>
                </c:ext>
              </c:extLst>
            </c:dLbl>
            <c:dLbl>
              <c:idx val="51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6-9A06-47C4-8258-A4F779D138F9}"/>
                </c:ext>
              </c:extLst>
            </c:dLbl>
            <c:dLbl>
              <c:idx val="51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7-9A06-47C4-8258-A4F779D138F9}"/>
                </c:ext>
              </c:extLst>
            </c:dLbl>
            <c:dLbl>
              <c:idx val="51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8-9A06-47C4-8258-A4F779D138F9}"/>
                </c:ext>
              </c:extLst>
            </c:dLbl>
            <c:dLbl>
              <c:idx val="51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9-9A06-47C4-8258-A4F779D138F9}"/>
                </c:ext>
              </c:extLst>
            </c:dLbl>
            <c:dLbl>
              <c:idx val="51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A-9A06-47C4-8258-A4F779D138F9}"/>
                </c:ext>
              </c:extLst>
            </c:dLbl>
            <c:dLbl>
              <c:idx val="51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B-9A06-47C4-8258-A4F779D138F9}"/>
                </c:ext>
              </c:extLst>
            </c:dLbl>
            <c:dLbl>
              <c:idx val="51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C-9A06-47C4-8258-A4F779D138F9}"/>
                </c:ext>
              </c:extLst>
            </c:dLbl>
            <c:dLbl>
              <c:idx val="51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D-9A06-47C4-8258-A4F779D138F9}"/>
                </c:ext>
              </c:extLst>
            </c:dLbl>
            <c:dLbl>
              <c:idx val="51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E-9A06-47C4-8258-A4F779D138F9}"/>
                </c:ext>
              </c:extLst>
            </c:dLbl>
            <c:dLbl>
              <c:idx val="51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1F-9A06-47C4-8258-A4F779D138F9}"/>
                </c:ext>
              </c:extLst>
            </c:dLbl>
            <c:dLbl>
              <c:idx val="51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0-9A06-47C4-8258-A4F779D138F9}"/>
                </c:ext>
              </c:extLst>
            </c:dLbl>
            <c:dLbl>
              <c:idx val="51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1-9A06-47C4-8258-A4F779D138F9}"/>
                </c:ext>
              </c:extLst>
            </c:dLbl>
            <c:dLbl>
              <c:idx val="51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2-9A06-47C4-8258-A4F779D138F9}"/>
                </c:ext>
              </c:extLst>
            </c:dLbl>
            <c:dLbl>
              <c:idx val="51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3-9A06-47C4-8258-A4F779D138F9}"/>
                </c:ext>
              </c:extLst>
            </c:dLbl>
            <c:dLbl>
              <c:idx val="51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4-9A06-47C4-8258-A4F779D138F9}"/>
                </c:ext>
              </c:extLst>
            </c:dLbl>
            <c:dLbl>
              <c:idx val="51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5-9A06-47C4-8258-A4F779D138F9}"/>
                </c:ext>
              </c:extLst>
            </c:dLbl>
            <c:dLbl>
              <c:idx val="51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6-9A06-47C4-8258-A4F779D138F9}"/>
                </c:ext>
              </c:extLst>
            </c:dLbl>
            <c:dLbl>
              <c:idx val="51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7-9A06-47C4-8258-A4F779D138F9}"/>
                </c:ext>
              </c:extLst>
            </c:dLbl>
            <c:dLbl>
              <c:idx val="51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8-9A06-47C4-8258-A4F779D138F9}"/>
                </c:ext>
              </c:extLst>
            </c:dLbl>
            <c:dLbl>
              <c:idx val="51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9-9A06-47C4-8258-A4F779D138F9}"/>
                </c:ext>
              </c:extLst>
            </c:dLbl>
            <c:dLbl>
              <c:idx val="51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A-9A06-47C4-8258-A4F779D138F9}"/>
                </c:ext>
              </c:extLst>
            </c:dLbl>
            <c:dLbl>
              <c:idx val="51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B-9A06-47C4-8258-A4F779D138F9}"/>
                </c:ext>
              </c:extLst>
            </c:dLbl>
            <c:dLbl>
              <c:idx val="51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C-9A06-47C4-8258-A4F779D138F9}"/>
                </c:ext>
              </c:extLst>
            </c:dLbl>
            <c:dLbl>
              <c:idx val="51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D-9A06-47C4-8258-A4F779D138F9}"/>
                </c:ext>
              </c:extLst>
            </c:dLbl>
            <c:dLbl>
              <c:idx val="51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E-9A06-47C4-8258-A4F779D138F9}"/>
                </c:ext>
              </c:extLst>
            </c:dLbl>
            <c:dLbl>
              <c:idx val="51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2F-9A06-47C4-8258-A4F779D138F9}"/>
                </c:ext>
              </c:extLst>
            </c:dLbl>
            <c:dLbl>
              <c:idx val="51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0-9A06-47C4-8258-A4F779D138F9}"/>
                </c:ext>
              </c:extLst>
            </c:dLbl>
            <c:dLbl>
              <c:idx val="51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1-9A06-47C4-8258-A4F779D138F9}"/>
                </c:ext>
              </c:extLst>
            </c:dLbl>
            <c:dLbl>
              <c:idx val="51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2-9A06-47C4-8258-A4F779D138F9}"/>
                </c:ext>
              </c:extLst>
            </c:dLbl>
            <c:dLbl>
              <c:idx val="51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3-9A06-47C4-8258-A4F779D138F9}"/>
                </c:ext>
              </c:extLst>
            </c:dLbl>
            <c:dLbl>
              <c:idx val="51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4-9A06-47C4-8258-A4F779D138F9}"/>
                </c:ext>
              </c:extLst>
            </c:dLbl>
            <c:dLbl>
              <c:idx val="51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5-9A06-47C4-8258-A4F779D138F9}"/>
                </c:ext>
              </c:extLst>
            </c:dLbl>
            <c:dLbl>
              <c:idx val="51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6-9A06-47C4-8258-A4F779D138F9}"/>
                </c:ext>
              </c:extLst>
            </c:dLbl>
            <c:dLbl>
              <c:idx val="51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7-9A06-47C4-8258-A4F779D138F9}"/>
                </c:ext>
              </c:extLst>
            </c:dLbl>
            <c:dLbl>
              <c:idx val="51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8-9A06-47C4-8258-A4F779D138F9}"/>
                </c:ext>
              </c:extLst>
            </c:dLbl>
            <c:dLbl>
              <c:idx val="51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9-9A06-47C4-8258-A4F779D138F9}"/>
                </c:ext>
              </c:extLst>
            </c:dLbl>
            <c:dLbl>
              <c:idx val="51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A-9A06-47C4-8258-A4F779D138F9}"/>
                </c:ext>
              </c:extLst>
            </c:dLbl>
            <c:dLbl>
              <c:idx val="51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B-9A06-47C4-8258-A4F779D138F9}"/>
                </c:ext>
              </c:extLst>
            </c:dLbl>
            <c:dLbl>
              <c:idx val="51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C-9A06-47C4-8258-A4F779D138F9}"/>
                </c:ext>
              </c:extLst>
            </c:dLbl>
            <c:dLbl>
              <c:idx val="51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D-9A06-47C4-8258-A4F779D138F9}"/>
                </c:ext>
              </c:extLst>
            </c:dLbl>
            <c:dLbl>
              <c:idx val="51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E-9A06-47C4-8258-A4F779D138F9}"/>
                </c:ext>
              </c:extLst>
            </c:dLbl>
            <c:dLbl>
              <c:idx val="51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3F-9A06-47C4-8258-A4F779D138F9}"/>
                </c:ext>
              </c:extLst>
            </c:dLbl>
            <c:dLbl>
              <c:idx val="51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0-9A06-47C4-8258-A4F779D138F9}"/>
                </c:ext>
              </c:extLst>
            </c:dLbl>
            <c:dLbl>
              <c:idx val="51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1-9A06-47C4-8258-A4F779D138F9}"/>
                </c:ext>
              </c:extLst>
            </c:dLbl>
            <c:dLbl>
              <c:idx val="51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2-9A06-47C4-8258-A4F779D138F9}"/>
                </c:ext>
              </c:extLst>
            </c:dLbl>
            <c:dLbl>
              <c:idx val="51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3-9A06-47C4-8258-A4F779D138F9}"/>
                </c:ext>
              </c:extLst>
            </c:dLbl>
            <c:dLbl>
              <c:idx val="51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4-9A06-47C4-8258-A4F779D138F9}"/>
                </c:ext>
              </c:extLst>
            </c:dLbl>
            <c:dLbl>
              <c:idx val="51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5-9A06-47C4-8258-A4F779D138F9}"/>
                </c:ext>
              </c:extLst>
            </c:dLbl>
            <c:dLbl>
              <c:idx val="51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6-9A06-47C4-8258-A4F779D138F9}"/>
                </c:ext>
              </c:extLst>
            </c:dLbl>
            <c:dLbl>
              <c:idx val="51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7-9A06-47C4-8258-A4F779D138F9}"/>
                </c:ext>
              </c:extLst>
            </c:dLbl>
            <c:dLbl>
              <c:idx val="51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8-9A06-47C4-8258-A4F779D138F9}"/>
                </c:ext>
              </c:extLst>
            </c:dLbl>
            <c:dLbl>
              <c:idx val="51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9-9A06-47C4-8258-A4F779D138F9}"/>
                </c:ext>
              </c:extLst>
            </c:dLbl>
            <c:dLbl>
              <c:idx val="51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A-9A06-47C4-8258-A4F779D138F9}"/>
                </c:ext>
              </c:extLst>
            </c:dLbl>
            <c:dLbl>
              <c:idx val="51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B-9A06-47C4-8258-A4F779D138F9}"/>
                </c:ext>
              </c:extLst>
            </c:dLbl>
            <c:dLbl>
              <c:idx val="51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C-9A06-47C4-8258-A4F779D138F9}"/>
                </c:ext>
              </c:extLst>
            </c:dLbl>
            <c:dLbl>
              <c:idx val="51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D-9A06-47C4-8258-A4F779D138F9}"/>
                </c:ext>
              </c:extLst>
            </c:dLbl>
            <c:dLbl>
              <c:idx val="51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E-9A06-47C4-8258-A4F779D138F9}"/>
                </c:ext>
              </c:extLst>
            </c:dLbl>
            <c:dLbl>
              <c:idx val="51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4F-9A06-47C4-8258-A4F779D138F9}"/>
                </c:ext>
              </c:extLst>
            </c:dLbl>
            <c:dLbl>
              <c:idx val="51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0-9A06-47C4-8258-A4F779D138F9}"/>
                </c:ext>
              </c:extLst>
            </c:dLbl>
            <c:dLbl>
              <c:idx val="52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1-9A06-47C4-8258-A4F779D138F9}"/>
                </c:ext>
              </c:extLst>
            </c:dLbl>
            <c:dLbl>
              <c:idx val="52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2-9A06-47C4-8258-A4F779D138F9}"/>
                </c:ext>
              </c:extLst>
            </c:dLbl>
            <c:dLbl>
              <c:idx val="52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3-9A06-47C4-8258-A4F779D138F9}"/>
                </c:ext>
              </c:extLst>
            </c:dLbl>
            <c:dLbl>
              <c:idx val="52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4-9A06-47C4-8258-A4F779D138F9}"/>
                </c:ext>
              </c:extLst>
            </c:dLbl>
            <c:dLbl>
              <c:idx val="52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5-9A06-47C4-8258-A4F779D138F9}"/>
                </c:ext>
              </c:extLst>
            </c:dLbl>
            <c:dLbl>
              <c:idx val="52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6-9A06-47C4-8258-A4F779D138F9}"/>
                </c:ext>
              </c:extLst>
            </c:dLbl>
            <c:dLbl>
              <c:idx val="52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7-9A06-47C4-8258-A4F779D138F9}"/>
                </c:ext>
              </c:extLst>
            </c:dLbl>
            <c:dLbl>
              <c:idx val="52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8-9A06-47C4-8258-A4F779D138F9}"/>
                </c:ext>
              </c:extLst>
            </c:dLbl>
            <c:dLbl>
              <c:idx val="52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9-9A06-47C4-8258-A4F779D138F9}"/>
                </c:ext>
              </c:extLst>
            </c:dLbl>
            <c:dLbl>
              <c:idx val="52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A-9A06-47C4-8258-A4F779D138F9}"/>
                </c:ext>
              </c:extLst>
            </c:dLbl>
            <c:dLbl>
              <c:idx val="52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B-9A06-47C4-8258-A4F779D138F9}"/>
                </c:ext>
              </c:extLst>
            </c:dLbl>
            <c:dLbl>
              <c:idx val="52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C-9A06-47C4-8258-A4F779D138F9}"/>
                </c:ext>
              </c:extLst>
            </c:dLbl>
            <c:dLbl>
              <c:idx val="52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D-9A06-47C4-8258-A4F779D138F9}"/>
                </c:ext>
              </c:extLst>
            </c:dLbl>
            <c:dLbl>
              <c:idx val="52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E-9A06-47C4-8258-A4F779D138F9}"/>
                </c:ext>
              </c:extLst>
            </c:dLbl>
            <c:dLbl>
              <c:idx val="52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5F-9A06-47C4-8258-A4F779D138F9}"/>
                </c:ext>
              </c:extLst>
            </c:dLbl>
            <c:dLbl>
              <c:idx val="52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0-9A06-47C4-8258-A4F779D138F9}"/>
                </c:ext>
              </c:extLst>
            </c:dLbl>
            <c:dLbl>
              <c:idx val="52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1-9A06-47C4-8258-A4F779D138F9}"/>
                </c:ext>
              </c:extLst>
            </c:dLbl>
            <c:dLbl>
              <c:idx val="52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2-9A06-47C4-8258-A4F779D138F9}"/>
                </c:ext>
              </c:extLst>
            </c:dLbl>
            <c:dLbl>
              <c:idx val="52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3-9A06-47C4-8258-A4F779D138F9}"/>
                </c:ext>
              </c:extLst>
            </c:dLbl>
            <c:dLbl>
              <c:idx val="52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4-9A06-47C4-8258-A4F779D138F9}"/>
                </c:ext>
              </c:extLst>
            </c:dLbl>
            <c:dLbl>
              <c:idx val="52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5-9A06-47C4-8258-A4F779D138F9}"/>
                </c:ext>
              </c:extLst>
            </c:dLbl>
            <c:dLbl>
              <c:idx val="52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6-9A06-47C4-8258-A4F779D138F9}"/>
                </c:ext>
              </c:extLst>
            </c:dLbl>
            <c:dLbl>
              <c:idx val="52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7-9A06-47C4-8258-A4F779D138F9}"/>
                </c:ext>
              </c:extLst>
            </c:dLbl>
            <c:dLbl>
              <c:idx val="52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8-9A06-47C4-8258-A4F779D138F9}"/>
                </c:ext>
              </c:extLst>
            </c:dLbl>
            <c:dLbl>
              <c:idx val="52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9-9A06-47C4-8258-A4F779D138F9}"/>
                </c:ext>
              </c:extLst>
            </c:dLbl>
            <c:dLbl>
              <c:idx val="52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A-9A06-47C4-8258-A4F779D138F9}"/>
                </c:ext>
              </c:extLst>
            </c:dLbl>
            <c:dLbl>
              <c:idx val="52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B-9A06-47C4-8258-A4F779D138F9}"/>
                </c:ext>
              </c:extLst>
            </c:dLbl>
            <c:dLbl>
              <c:idx val="52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C-9A06-47C4-8258-A4F779D138F9}"/>
                </c:ext>
              </c:extLst>
            </c:dLbl>
            <c:dLbl>
              <c:idx val="52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D-9A06-47C4-8258-A4F779D138F9}"/>
                </c:ext>
              </c:extLst>
            </c:dLbl>
            <c:dLbl>
              <c:idx val="52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E-9A06-47C4-8258-A4F779D138F9}"/>
                </c:ext>
              </c:extLst>
            </c:dLbl>
            <c:dLbl>
              <c:idx val="52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6F-9A06-47C4-8258-A4F779D138F9}"/>
                </c:ext>
              </c:extLst>
            </c:dLbl>
            <c:dLbl>
              <c:idx val="52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0-9A06-47C4-8258-A4F779D138F9}"/>
                </c:ext>
              </c:extLst>
            </c:dLbl>
            <c:dLbl>
              <c:idx val="52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1-9A06-47C4-8258-A4F779D138F9}"/>
                </c:ext>
              </c:extLst>
            </c:dLbl>
            <c:dLbl>
              <c:idx val="52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2-9A06-47C4-8258-A4F779D138F9}"/>
                </c:ext>
              </c:extLst>
            </c:dLbl>
            <c:dLbl>
              <c:idx val="52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3-9A06-47C4-8258-A4F779D138F9}"/>
                </c:ext>
              </c:extLst>
            </c:dLbl>
            <c:dLbl>
              <c:idx val="52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4-9A06-47C4-8258-A4F779D138F9}"/>
                </c:ext>
              </c:extLst>
            </c:dLbl>
            <c:dLbl>
              <c:idx val="52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5-9A06-47C4-8258-A4F779D138F9}"/>
                </c:ext>
              </c:extLst>
            </c:dLbl>
            <c:dLbl>
              <c:idx val="52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6-9A06-47C4-8258-A4F779D138F9}"/>
                </c:ext>
              </c:extLst>
            </c:dLbl>
            <c:dLbl>
              <c:idx val="52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7-9A06-47C4-8258-A4F779D138F9}"/>
                </c:ext>
              </c:extLst>
            </c:dLbl>
            <c:dLbl>
              <c:idx val="52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8-9A06-47C4-8258-A4F779D138F9}"/>
                </c:ext>
              </c:extLst>
            </c:dLbl>
            <c:dLbl>
              <c:idx val="52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9-9A06-47C4-8258-A4F779D138F9}"/>
                </c:ext>
              </c:extLst>
            </c:dLbl>
            <c:dLbl>
              <c:idx val="52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A-9A06-47C4-8258-A4F779D138F9}"/>
                </c:ext>
              </c:extLst>
            </c:dLbl>
            <c:dLbl>
              <c:idx val="52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B-9A06-47C4-8258-A4F779D138F9}"/>
                </c:ext>
              </c:extLst>
            </c:dLbl>
            <c:dLbl>
              <c:idx val="52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C-9A06-47C4-8258-A4F779D138F9}"/>
                </c:ext>
              </c:extLst>
            </c:dLbl>
            <c:dLbl>
              <c:idx val="52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D-9A06-47C4-8258-A4F779D138F9}"/>
                </c:ext>
              </c:extLst>
            </c:dLbl>
            <c:dLbl>
              <c:idx val="52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E-9A06-47C4-8258-A4F779D138F9}"/>
                </c:ext>
              </c:extLst>
            </c:dLbl>
            <c:dLbl>
              <c:idx val="52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7F-9A06-47C4-8258-A4F779D138F9}"/>
                </c:ext>
              </c:extLst>
            </c:dLbl>
            <c:dLbl>
              <c:idx val="52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0-9A06-47C4-8258-A4F779D138F9}"/>
                </c:ext>
              </c:extLst>
            </c:dLbl>
            <c:dLbl>
              <c:idx val="52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1-9A06-47C4-8258-A4F779D138F9}"/>
                </c:ext>
              </c:extLst>
            </c:dLbl>
            <c:dLbl>
              <c:idx val="52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2-9A06-47C4-8258-A4F779D138F9}"/>
                </c:ext>
              </c:extLst>
            </c:dLbl>
            <c:dLbl>
              <c:idx val="52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3-9A06-47C4-8258-A4F779D138F9}"/>
                </c:ext>
              </c:extLst>
            </c:dLbl>
            <c:dLbl>
              <c:idx val="52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4-9A06-47C4-8258-A4F779D138F9}"/>
                </c:ext>
              </c:extLst>
            </c:dLbl>
            <c:dLbl>
              <c:idx val="52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5-9A06-47C4-8258-A4F779D138F9}"/>
                </c:ext>
              </c:extLst>
            </c:dLbl>
            <c:dLbl>
              <c:idx val="52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6-9A06-47C4-8258-A4F779D138F9}"/>
                </c:ext>
              </c:extLst>
            </c:dLbl>
            <c:dLbl>
              <c:idx val="52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7-9A06-47C4-8258-A4F779D138F9}"/>
                </c:ext>
              </c:extLst>
            </c:dLbl>
            <c:dLbl>
              <c:idx val="52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8-9A06-47C4-8258-A4F779D138F9}"/>
                </c:ext>
              </c:extLst>
            </c:dLbl>
            <c:dLbl>
              <c:idx val="52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9-9A06-47C4-8258-A4F779D138F9}"/>
                </c:ext>
              </c:extLst>
            </c:dLbl>
            <c:dLbl>
              <c:idx val="52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A-9A06-47C4-8258-A4F779D138F9}"/>
                </c:ext>
              </c:extLst>
            </c:dLbl>
            <c:dLbl>
              <c:idx val="52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B-9A06-47C4-8258-A4F779D138F9}"/>
                </c:ext>
              </c:extLst>
            </c:dLbl>
            <c:dLbl>
              <c:idx val="52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C-9A06-47C4-8258-A4F779D138F9}"/>
                </c:ext>
              </c:extLst>
            </c:dLbl>
            <c:dLbl>
              <c:idx val="52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D-9A06-47C4-8258-A4F779D138F9}"/>
                </c:ext>
              </c:extLst>
            </c:dLbl>
            <c:dLbl>
              <c:idx val="52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E-9A06-47C4-8258-A4F779D138F9}"/>
                </c:ext>
              </c:extLst>
            </c:dLbl>
            <c:dLbl>
              <c:idx val="52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8F-9A06-47C4-8258-A4F779D138F9}"/>
                </c:ext>
              </c:extLst>
            </c:dLbl>
            <c:dLbl>
              <c:idx val="52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0-9A06-47C4-8258-A4F779D138F9}"/>
                </c:ext>
              </c:extLst>
            </c:dLbl>
            <c:dLbl>
              <c:idx val="52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1-9A06-47C4-8258-A4F779D138F9}"/>
                </c:ext>
              </c:extLst>
            </c:dLbl>
            <c:dLbl>
              <c:idx val="52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2-9A06-47C4-8258-A4F779D138F9}"/>
                </c:ext>
              </c:extLst>
            </c:dLbl>
            <c:dLbl>
              <c:idx val="52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3-9A06-47C4-8258-A4F779D138F9}"/>
                </c:ext>
              </c:extLst>
            </c:dLbl>
            <c:dLbl>
              <c:idx val="52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4-9A06-47C4-8258-A4F779D138F9}"/>
                </c:ext>
              </c:extLst>
            </c:dLbl>
            <c:dLbl>
              <c:idx val="52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5-9A06-47C4-8258-A4F779D138F9}"/>
                </c:ext>
              </c:extLst>
            </c:dLbl>
            <c:dLbl>
              <c:idx val="52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6-9A06-47C4-8258-A4F779D138F9}"/>
                </c:ext>
              </c:extLst>
            </c:dLbl>
            <c:dLbl>
              <c:idx val="52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7-9A06-47C4-8258-A4F779D138F9}"/>
                </c:ext>
              </c:extLst>
            </c:dLbl>
            <c:dLbl>
              <c:idx val="52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8-9A06-47C4-8258-A4F779D138F9}"/>
                </c:ext>
              </c:extLst>
            </c:dLbl>
            <c:dLbl>
              <c:idx val="52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9-9A06-47C4-8258-A4F779D138F9}"/>
                </c:ext>
              </c:extLst>
            </c:dLbl>
            <c:dLbl>
              <c:idx val="52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A-9A06-47C4-8258-A4F779D138F9}"/>
                </c:ext>
              </c:extLst>
            </c:dLbl>
            <c:dLbl>
              <c:idx val="52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B-9A06-47C4-8258-A4F779D138F9}"/>
                </c:ext>
              </c:extLst>
            </c:dLbl>
            <c:dLbl>
              <c:idx val="52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C-9A06-47C4-8258-A4F779D138F9}"/>
                </c:ext>
              </c:extLst>
            </c:dLbl>
            <c:dLbl>
              <c:idx val="52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D-9A06-47C4-8258-A4F779D138F9}"/>
                </c:ext>
              </c:extLst>
            </c:dLbl>
            <c:dLbl>
              <c:idx val="52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E-9A06-47C4-8258-A4F779D138F9}"/>
                </c:ext>
              </c:extLst>
            </c:dLbl>
            <c:dLbl>
              <c:idx val="52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9F-9A06-47C4-8258-A4F779D138F9}"/>
                </c:ext>
              </c:extLst>
            </c:dLbl>
            <c:dLbl>
              <c:idx val="52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0-9A06-47C4-8258-A4F779D138F9}"/>
                </c:ext>
              </c:extLst>
            </c:dLbl>
            <c:dLbl>
              <c:idx val="52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1-9A06-47C4-8258-A4F779D138F9}"/>
                </c:ext>
              </c:extLst>
            </c:dLbl>
            <c:dLbl>
              <c:idx val="52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2-9A06-47C4-8258-A4F779D138F9}"/>
                </c:ext>
              </c:extLst>
            </c:dLbl>
            <c:dLbl>
              <c:idx val="52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3-9A06-47C4-8258-A4F779D138F9}"/>
                </c:ext>
              </c:extLst>
            </c:dLbl>
            <c:dLbl>
              <c:idx val="52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4-9A06-47C4-8258-A4F779D138F9}"/>
                </c:ext>
              </c:extLst>
            </c:dLbl>
            <c:dLbl>
              <c:idx val="52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5-9A06-47C4-8258-A4F779D138F9}"/>
                </c:ext>
              </c:extLst>
            </c:dLbl>
            <c:dLbl>
              <c:idx val="52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6-9A06-47C4-8258-A4F779D138F9}"/>
                </c:ext>
              </c:extLst>
            </c:dLbl>
            <c:dLbl>
              <c:idx val="52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7-9A06-47C4-8258-A4F779D138F9}"/>
                </c:ext>
              </c:extLst>
            </c:dLbl>
            <c:dLbl>
              <c:idx val="52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8-9A06-47C4-8258-A4F779D138F9}"/>
                </c:ext>
              </c:extLst>
            </c:dLbl>
            <c:dLbl>
              <c:idx val="52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9-9A06-47C4-8258-A4F779D138F9}"/>
                </c:ext>
              </c:extLst>
            </c:dLbl>
            <c:dLbl>
              <c:idx val="52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A-9A06-47C4-8258-A4F779D138F9}"/>
                </c:ext>
              </c:extLst>
            </c:dLbl>
            <c:dLbl>
              <c:idx val="52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B-9A06-47C4-8258-A4F779D138F9}"/>
                </c:ext>
              </c:extLst>
            </c:dLbl>
            <c:dLbl>
              <c:idx val="52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C-9A06-47C4-8258-A4F779D138F9}"/>
                </c:ext>
              </c:extLst>
            </c:dLbl>
            <c:dLbl>
              <c:idx val="52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D-9A06-47C4-8258-A4F779D138F9}"/>
                </c:ext>
              </c:extLst>
            </c:dLbl>
            <c:dLbl>
              <c:idx val="52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E-9A06-47C4-8258-A4F779D138F9}"/>
                </c:ext>
              </c:extLst>
            </c:dLbl>
            <c:dLbl>
              <c:idx val="52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AF-9A06-47C4-8258-A4F779D138F9}"/>
                </c:ext>
              </c:extLst>
            </c:dLbl>
            <c:dLbl>
              <c:idx val="52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0-9A06-47C4-8258-A4F779D138F9}"/>
                </c:ext>
              </c:extLst>
            </c:dLbl>
            <c:dLbl>
              <c:idx val="52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1-9A06-47C4-8258-A4F779D138F9}"/>
                </c:ext>
              </c:extLst>
            </c:dLbl>
            <c:dLbl>
              <c:idx val="52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2-9A06-47C4-8258-A4F779D138F9}"/>
                </c:ext>
              </c:extLst>
            </c:dLbl>
            <c:dLbl>
              <c:idx val="52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3-9A06-47C4-8258-A4F779D138F9}"/>
                </c:ext>
              </c:extLst>
            </c:dLbl>
            <c:dLbl>
              <c:idx val="52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4-9A06-47C4-8258-A4F779D138F9}"/>
                </c:ext>
              </c:extLst>
            </c:dLbl>
            <c:dLbl>
              <c:idx val="53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5-9A06-47C4-8258-A4F779D138F9}"/>
                </c:ext>
              </c:extLst>
            </c:dLbl>
            <c:dLbl>
              <c:idx val="53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6-9A06-47C4-8258-A4F779D138F9}"/>
                </c:ext>
              </c:extLst>
            </c:dLbl>
            <c:dLbl>
              <c:idx val="53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7-9A06-47C4-8258-A4F779D138F9}"/>
                </c:ext>
              </c:extLst>
            </c:dLbl>
            <c:dLbl>
              <c:idx val="53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8-9A06-47C4-8258-A4F779D138F9}"/>
                </c:ext>
              </c:extLst>
            </c:dLbl>
            <c:dLbl>
              <c:idx val="53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9-9A06-47C4-8258-A4F779D138F9}"/>
                </c:ext>
              </c:extLst>
            </c:dLbl>
            <c:dLbl>
              <c:idx val="53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A-9A06-47C4-8258-A4F779D138F9}"/>
                </c:ext>
              </c:extLst>
            </c:dLbl>
            <c:dLbl>
              <c:idx val="53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B-9A06-47C4-8258-A4F779D138F9}"/>
                </c:ext>
              </c:extLst>
            </c:dLbl>
            <c:dLbl>
              <c:idx val="53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C-9A06-47C4-8258-A4F779D138F9}"/>
                </c:ext>
              </c:extLst>
            </c:dLbl>
            <c:dLbl>
              <c:idx val="53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D-9A06-47C4-8258-A4F779D138F9}"/>
                </c:ext>
              </c:extLst>
            </c:dLbl>
            <c:dLbl>
              <c:idx val="53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E-9A06-47C4-8258-A4F779D138F9}"/>
                </c:ext>
              </c:extLst>
            </c:dLbl>
            <c:dLbl>
              <c:idx val="53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BF-9A06-47C4-8258-A4F779D138F9}"/>
                </c:ext>
              </c:extLst>
            </c:dLbl>
            <c:dLbl>
              <c:idx val="53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0-9A06-47C4-8258-A4F779D138F9}"/>
                </c:ext>
              </c:extLst>
            </c:dLbl>
            <c:dLbl>
              <c:idx val="53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1-9A06-47C4-8258-A4F779D138F9}"/>
                </c:ext>
              </c:extLst>
            </c:dLbl>
            <c:dLbl>
              <c:idx val="53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2-9A06-47C4-8258-A4F779D138F9}"/>
                </c:ext>
              </c:extLst>
            </c:dLbl>
            <c:dLbl>
              <c:idx val="53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3-9A06-47C4-8258-A4F779D138F9}"/>
                </c:ext>
              </c:extLst>
            </c:dLbl>
            <c:dLbl>
              <c:idx val="53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4-9A06-47C4-8258-A4F779D138F9}"/>
                </c:ext>
              </c:extLst>
            </c:dLbl>
            <c:dLbl>
              <c:idx val="53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5-9A06-47C4-8258-A4F779D138F9}"/>
                </c:ext>
              </c:extLst>
            </c:dLbl>
            <c:dLbl>
              <c:idx val="53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6-9A06-47C4-8258-A4F779D138F9}"/>
                </c:ext>
              </c:extLst>
            </c:dLbl>
            <c:dLbl>
              <c:idx val="53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7-9A06-47C4-8258-A4F779D138F9}"/>
                </c:ext>
              </c:extLst>
            </c:dLbl>
            <c:dLbl>
              <c:idx val="53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8-9A06-47C4-8258-A4F779D138F9}"/>
                </c:ext>
              </c:extLst>
            </c:dLbl>
            <c:dLbl>
              <c:idx val="53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9-9A06-47C4-8258-A4F779D138F9}"/>
                </c:ext>
              </c:extLst>
            </c:dLbl>
            <c:dLbl>
              <c:idx val="53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A-9A06-47C4-8258-A4F779D138F9}"/>
                </c:ext>
              </c:extLst>
            </c:dLbl>
            <c:dLbl>
              <c:idx val="53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B-9A06-47C4-8258-A4F779D138F9}"/>
                </c:ext>
              </c:extLst>
            </c:dLbl>
            <c:dLbl>
              <c:idx val="53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C-9A06-47C4-8258-A4F779D138F9}"/>
                </c:ext>
              </c:extLst>
            </c:dLbl>
            <c:dLbl>
              <c:idx val="53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D-9A06-47C4-8258-A4F779D138F9}"/>
                </c:ext>
              </c:extLst>
            </c:dLbl>
            <c:dLbl>
              <c:idx val="53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E-9A06-47C4-8258-A4F779D138F9}"/>
                </c:ext>
              </c:extLst>
            </c:dLbl>
            <c:dLbl>
              <c:idx val="53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CF-9A06-47C4-8258-A4F779D138F9}"/>
                </c:ext>
              </c:extLst>
            </c:dLbl>
            <c:dLbl>
              <c:idx val="53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0-9A06-47C4-8258-A4F779D138F9}"/>
                </c:ext>
              </c:extLst>
            </c:dLbl>
            <c:dLbl>
              <c:idx val="53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1-9A06-47C4-8258-A4F779D138F9}"/>
                </c:ext>
              </c:extLst>
            </c:dLbl>
            <c:dLbl>
              <c:idx val="53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2-9A06-47C4-8258-A4F779D138F9}"/>
                </c:ext>
              </c:extLst>
            </c:dLbl>
            <c:dLbl>
              <c:idx val="53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3-9A06-47C4-8258-A4F779D138F9}"/>
                </c:ext>
              </c:extLst>
            </c:dLbl>
            <c:dLbl>
              <c:idx val="53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4-9A06-47C4-8258-A4F779D138F9}"/>
                </c:ext>
              </c:extLst>
            </c:dLbl>
            <c:dLbl>
              <c:idx val="53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5-9A06-47C4-8258-A4F779D138F9}"/>
                </c:ext>
              </c:extLst>
            </c:dLbl>
            <c:dLbl>
              <c:idx val="53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6-9A06-47C4-8258-A4F779D138F9}"/>
                </c:ext>
              </c:extLst>
            </c:dLbl>
            <c:dLbl>
              <c:idx val="53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7-9A06-47C4-8258-A4F779D138F9}"/>
                </c:ext>
              </c:extLst>
            </c:dLbl>
            <c:dLbl>
              <c:idx val="53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8-9A06-47C4-8258-A4F779D138F9}"/>
                </c:ext>
              </c:extLst>
            </c:dLbl>
            <c:dLbl>
              <c:idx val="53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9-9A06-47C4-8258-A4F779D138F9}"/>
                </c:ext>
              </c:extLst>
            </c:dLbl>
            <c:dLbl>
              <c:idx val="53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A-9A06-47C4-8258-A4F779D138F9}"/>
                </c:ext>
              </c:extLst>
            </c:dLbl>
            <c:dLbl>
              <c:idx val="53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B-9A06-47C4-8258-A4F779D138F9}"/>
                </c:ext>
              </c:extLst>
            </c:dLbl>
            <c:dLbl>
              <c:idx val="53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C-9A06-47C4-8258-A4F779D138F9}"/>
                </c:ext>
              </c:extLst>
            </c:dLbl>
            <c:dLbl>
              <c:idx val="53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D-9A06-47C4-8258-A4F779D138F9}"/>
                </c:ext>
              </c:extLst>
            </c:dLbl>
            <c:dLbl>
              <c:idx val="53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E-9A06-47C4-8258-A4F779D138F9}"/>
                </c:ext>
              </c:extLst>
            </c:dLbl>
            <c:dLbl>
              <c:idx val="53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DF-9A06-47C4-8258-A4F779D138F9}"/>
                </c:ext>
              </c:extLst>
            </c:dLbl>
            <c:dLbl>
              <c:idx val="53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0-9A06-47C4-8258-A4F779D138F9}"/>
                </c:ext>
              </c:extLst>
            </c:dLbl>
            <c:dLbl>
              <c:idx val="53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1-9A06-47C4-8258-A4F779D138F9}"/>
                </c:ext>
              </c:extLst>
            </c:dLbl>
            <c:dLbl>
              <c:idx val="53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2-9A06-47C4-8258-A4F779D138F9}"/>
                </c:ext>
              </c:extLst>
            </c:dLbl>
            <c:dLbl>
              <c:idx val="53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3-9A06-47C4-8258-A4F779D138F9}"/>
                </c:ext>
              </c:extLst>
            </c:dLbl>
            <c:dLbl>
              <c:idx val="53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4-9A06-47C4-8258-A4F779D138F9}"/>
                </c:ext>
              </c:extLst>
            </c:dLbl>
            <c:dLbl>
              <c:idx val="53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5-9A06-47C4-8258-A4F779D138F9}"/>
                </c:ext>
              </c:extLst>
            </c:dLbl>
            <c:dLbl>
              <c:idx val="53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6-9A06-47C4-8258-A4F779D138F9}"/>
                </c:ext>
              </c:extLst>
            </c:dLbl>
            <c:dLbl>
              <c:idx val="53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7-9A06-47C4-8258-A4F779D138F9}"/>
                </c:ext>
              </c:extLst>
            </c:dLbl>
            <c:dLbl>
              <c:idx val="53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8-9A06-47C4-8258-A4F779D138F9}"/>
                </c:ext>
              </c:extLst>
            </c:dLbl>
            <c:dLbl>
              <c:idx val="53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9-9A06-47C4-8258-A4F779D138F9}"/>
                </c:ext>
              </c:extLst>
            </c:dLbl>
            <c:dLbl>
              <c:idx val="53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A-9A06-47C4-8258-A4F779D138F9}"/>
                </c:ext>
              </c:extLst>
            </c:dLbl>
            <c:dLbl>
              <c:idx val="53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B-9A06-47C4-8258-A4F779D138F9}"/>
                </c:ext>
              </c:extLst>
            </c:dLbl>
            <c:dLbl>
              <c:idx val="53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C-9A06-47C4-8258-A4F779D138F9}"/>
                </c:ext>
              </c:extLst>
            </c:dLbl>
            <c:dLbl>
              <c:idx val="53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D-9A06-47C4-8258-A4F779D138F9}"/>
                </c:ext>
              </c:extLst>
            </c:dLbl>
            <c:dLbl>
              <c:idx val="53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E-9A06-47C4-8258-A4F779D138F9}"/>
                </c:ext>
              </c:extLst>
            </c:dLbl>
            <c:dLbl>
              <c:idx val="53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EF-9A06-47C4-8258-A4F779D138F9}"/>
                </c:ext>
              </c:extLst>
            </c:dLbl>
            <c:dLbl>
              <c:idx val="53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0-9A06-47C4-8258-A4F779D138F9}"/>
                </c:ext>
              </c:extLst>
            </c:dLbl>
            <c:dLbl>
              <c:idx val="53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1-9A06-47C4-8258-A4F779D138F9}"/>
                </c:ext>
              </c:extLst>
            </c:dLbl>
            <c:dLbl>
              <c:idx val="53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2-9A06-47C4-8258-A4F779D138F9}"/>
                </c:ext>
              </c:extLst>
            </c:dLbl>
            <c:dLbl>
              <c:idx val="53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3-9A06-47C4-8258-A4F779D138F9}"/>
                </c:ext>
              </c:extLst>
            </c:dLbl>
            <c:dLbl>
              <c:idx val="53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4-9A06-47C4-8258-A4F779D138F9}"/>
                </c:ext>
              </c:extLst>
            </c:dLbl>
            <c:dLbl>
              <c:idx val="53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5-9A06-47C4-8258-A4F779D138F9}"/>
                </c:ext>
              </c:extLst>
            </c:dLbl>
            <c:dLbl>
              <c:idx val="53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6-9A06-47C4-8258-A4F779D138F9}"/>
                </c:ext>
              </c:extLst>
            </c:dLbl>
            <c:dLbl>
              <c:idx val="53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7-9A06-47C4-8258-A4F779D138F9}"/>
                </c:ext>
              </c:extLst>
            </c:dLbl>
            <c:dLbl>
              <c:idx val="53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8-9A06-47C4-8258-A4F779D138F9}"/>
                </c:ext>
              </c:extLst>
            </c:dLbl>
            <c:dLbl>
              <c:idx val="53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9-9A06-47C4-8258-A4F779D138F9}"/>
                </c:ext>
              </c:extLst>
            </c:dLbl>
            <c:dLbl>
              <c:idx val="53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A-9A06-47C4-8258-A4F779D138F9}"/>
                </c:ext>
              </c:extLst>
            </c:dLbl>
            <c:dLbl>
              <c:idx val="53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B-9A06-47C4-8258-A4F779D138F9}"/>
                </c:ext>
              </c:extLst>
            </c:dLbl>
            <c:dLbl>
              <c:idx val="53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C-9A06-47C4-8258-A4F779D138F9}"/>
                </c:ext>
              </c:extLst>
            </c:dLbl>
            <c:dLbl>
              <c:idx val="53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D-9A06-47C4-8258-A4F779D138F9}"/>
                </c:ext>
              </c:extLst>
            </c:dLbl>
            <c:dLbl>
              <c:idx val="53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E-9A06-47C4-8258-A4F779D138F9}"/>
                </c:ext>
              </c:extLst>
            </c:dLbl>
            <c:dLbl>
              <c:idx val="53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4FF-9A06-47C4-8258-A4F779D138F9}"/>
                </c:ext>
              </c:extLst>
            </c:dLbl>
            <c:dLbl>
              <c:idx val="53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0-9A06-47C4-8258-A4F779D138F9}"/>
                </c:ext>
              </c:extLst>
            </c:dLbl>
            <c:dLbl>
              <c:idx val="53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1-9A06-47C4-8258-A4F779D138F9}"/>
                </c:ext>
              </c:extLst>
            </c:dLbl>
            <c:dLbl>
              <c:idx val="53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2-9A06-47C4-8258-A4F779D138F9}"/>
                </c:ext>
              </c:extLst>
            </c:dLbl>
            <c:dLbl>
              <c:idx val="53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3-9A06-47C4-8258-A4F779D138F9}"/>
                </c:ext>
              </c:extLst>
            </c:dLbl>
            <c:dLbl>
              <c:idx val="53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4-9A06-47C4-8258-A4F779D138F9}"/>
                </c:ext>
              </c:extLst>
            </c:dLbl>
            <c:dLbl>
              <c:idx val="53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5-9A06-47C4-8258-A4F779D138F9}"/>
                </c:ext>
              </c:extLst>
            </c:dLbl>
            <c:dLbl>
              <c:idx val="53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6-9A06-47C4-8258-A4F779D138F9}"/>
                </c:ext>
              </c:extLst>
            </c:dLbl>
            <c:dLbl>
              <c:idx val="53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7-9A06-47C4-8258-A4F779D138F9}"/>
                </c:ext>
              </c:extLst>
            </c:dLbl>
            <c:dLbl>
              <c:idx val="53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8-9A06-47C4-8258-A4F779D138F9}"/>
                </c:ext>
              </c:extLst>
            </c:dLbl>
            <c:dLbl>
              <c:idx val="53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9-9A06-47C4-8258-A4F779D138F9}"/>
                </c:ext>
              </c:extLst>
            </c:dLbl>
            <c:dLbl>
              <c:idx val="53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A-9A06-47C4-8258-A4F779D138F9}"/>
                </c:ext>
              </c:extLst>
            </c:dLbl>
            <c:dLbl>
              <c:idx val="53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B-9A06-47C4-8258-A4F779D138F9}"/>
                </c:ext>
              </c:extLst>
            </c:dLbl>
            <c:dLbl>
              <c:idx val="53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C-9A06-47C4-8258-A4F779D138F9}"/>
                </c:ext>
              </c:extLst>
            </c:dLbl>
            <c:dLbl>
              <c:idx val="53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D-9A06-47C4-8258-A4F779D138F9}"/>
                </c:ext>
              </c:extLst>
            </c:dLbl>
            <c:dLbl>
              <c:idx val="53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E-9A06-47C4-8258-A4F779D138F9}"/>
                </c:ext>
              </c:extLst>
            </c:dLbl>
            <c:dLbl>
              <c:idx val="53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0F-9A06-47C4-8258-A4F779D138F9}"/>
                </c:ext>
              </c:extLst>
            </c:dLbl>
            <c:dLbl>
              <c:idx val="53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0-9A06-47C4-8258-A4F779D138F9}"/>
                </c:ext>
              </c:extLst>
            </c:dLbl>
            <c:dLbl>
              <c:idx val="53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1-9A06-47C4-8258-A4F779D138F9}"/>
                </c:ext>
              </c:extLst>
            </c:dLbl>
            <c:dLbl>
              <c:idx val="53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2-9A06-47C4-8258-A4F779D138F9}"/>
                </c:ext>
              </c:extLst>
            </c:dLbl>
            <c:dLbl>
              <c:idx val="53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3-9A06-47C4-8258-A4F779D138F9}"/>
                </c:ext>
              </c:extLst>
            </c:dLbl>
            <c:dLbl>
              <c:idx val="53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4-9A06-47C4-8258-A4F779D138F9}"/>
                </c:ext>
              </c:extLst>
            </c:dLbl>
            <c:dLbl>
              <c:idx val="53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5-9A06-47C4-8258-A4F779D138F9}"/>
                </c:ext>
              </c:extLst>
            </c:dLbl>
            <c:dLbl>
              <c:idx val="53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6-9A06-47C4-8258-A4F779D138F9}"/>
                </c:ext>
              </c:extLst>
            </c:dLbl>
            <c:dLbl>
              <c:idx val="53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7-9A06-47C4-8258-A4F779D138F9}"/>
                </c:ext>
              </c:extLst>
            </c:dLbl>
            <c:dLbl>
              <c:idx val="53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8-9A06-47C4-8258-A4F779D138F9}"/>
                </c:ext>
              </c:extLst>
            </c:dLbl>
            <c:dLbl>
              <c:idx val="54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9-9A06-47C4-8258-A4F779D138F9}"/>
                </c:ext>
              </c:extLst>
            </c:dLbl>
            <c:dLbl>
              <c:idx val="54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A-9A06-47C4-8258-A4F779D138F9}"/>
                </c:ext>
              </c:extLst>
            </c:dLbl>
            <c:dLbl>
              <c:idx val="54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B-9A06-47C4-8258-A4F779D138F9}"/>
                </c:ext>
              </c:extLst>
            </c:dLbl>
            <c:dLbl>
              <c:idx val="54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C-9A06-47C4-8258-A4F779D138F9}"/>
                </c:ext>
              </c:extLst>
            </c:dLbl>
            <c:dLbl>
              <c:idx val="54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D-9A06-47C4-8258-A4F779D138F9}"/>
                </c:ext>
              </c:extLst>
            </c:dLbl>
            <c:dLbl>
              <c:idx val="54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E-9A06-47C4-8258-A4F779D138F9}"/>
                </c:ext>
              </c:extLst>
            </c:dLbl>
            <c:dLbl>
              <c:idx val="54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1F-9A06-47C4-8258-A4F779D138F9}"/>
                </c:ext>
              </c:extLst>
            </c:dLbl>
            <c:dLbl>
              <c:idx val="54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0-9A06-47C4-8258-A4F779D138F9}"/>
                </c:ext>
              </c:extLst>
            </c:dLbl>
            <c:dLbl>
              <c:idx val="54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1-9A06-47C4-8258-A4F779D138F9}"/>
                </c:ext>
              </c:extLst>
            </c:dLbl>
            <c:dLbl>
              <c:idx val="54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2-9A06-47C4-8258-A4F779D138F9}"/>
                </c:ext>
              </c:extLst>
            </c:dLbl>
            <c:dLbl>
              <c:idx val="54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3-9A06-47C4-8258-A4F779D138F9}"/>
                </c:ext>
              </c:extLst>
            </c:dLbl>
            <c:dLbl>
              <c:idx val="54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4-9A06-47C4-8258-A4F779D138F9}"/>
                </c:ext>
              </c:extLst>
            </c:dLbl>
            <c:dLbl>
              <c:idx val="54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5-9A06-47C4-8258-A4F779D138F9}"/>
                </c:ext>
              </c:extLst>
            </c:dLbl>
            <c:dLbl>
              <c:idx val="54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6-9A06-47C4-8258-A4F779D138F9}"/>
                </c:ext>
              </c:extLst>
            </c:dLbl>
            <c:dLbl>
              <c:idx val="54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7-9A06-47C4-8258-A4F779D138F9}"/>
                </c:ext>
              </c:extLst>
            </c:dLbl>
            <c:dLbl>
              <c:idx val="54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8-9A06-47C4-8258-A4F779D138F9}"/>
                </c:ext>
              </c:extLst>
            </c:dLbl>
            <c:dLbl>
              <c:idx val="54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9-9A06-47C4-8258-A4F779D138F9}"/>
                </c:ext>
              </c:extLst>
            </c:dLbl>
            <c:dLbl>
              <c:idx val="54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A-9A06-47C4-8258-A4F779D138F9}"/>
                </c:ext>
              </c:extLst>
            </c:dLbl>
            <c:dLbl>
              <c:idx val="54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B-9A06-47C4-8258-A4F779D138F9}"/>
                </c:ext>
              </c:extLst>
            </c:dLbl>
            <c:dLbl>
              <c:idx val="54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C-9A06-47C4-8258-A4F779D138F9}"/>
                </c:ext>
              </c:extLst>
            </c:dLbl>
            <c:dLbl>
              <c:idx val="54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D-9A06-47C4-8258-A4F779D138F9}"/>
                </c:ext>
              </c:extLst>
            </c:dLbl>
            <c:dLbl>
              <c:idx val="54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E-9A06-47C4-8258-A4F779D138F9}"/>
                </c:ext>
              </c:extLst>
            </c:dLbl>
            <c:dLbl>
              <c:idx val="54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2F-9A06-47C4-8258-A4F779D138F9}"/>
                </c:ext>
              </c:extLst>
            </c:dLbl>
            <c:dLbl>
              <c:idx val="54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0-9A06-47C4-8258-A4F779D138F9}"/>
                </c:ext>
              </c:extLst>
            </c:dLbl>
            <c:dLbl>
              <c:idx val="54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1-9A06-47C4-8258-A4F779D138F9}"/>
                </c:ext>
              </c:extLst>
            </c:dLbl>
            <c:dLbl>
              <c:idx val="54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2-9A06-47C4-8258-A4F779D138F9}"/>
                </c:ext>
              </c:extLst>
            </c:dLbl>
            <c:dLbl>
              <c:idx val="54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3-9A06-47C4-8258-A4F779D138F9}"/>
                </c:ext>
              </c:extLst>
            </c:dLbl>
            <c:dLbl>
              <c:idx val="54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4-9A06-47C4-8258-A4F779D138F9}"/>
                </c:ext>
              </c:extLst>
            </c:dLbl>
            <c:dLbl>
              <c:idx val="54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5-9A06-47C4-8258-A4F779D138F9}"/>
                </c:ext>
              </c:extLst>
            </c:dLbl>
            <c:dLbl>
              <c:idx val="54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6-9A06-47C4-8258-A4F779D138F9}"/>
                </c:ext>
              </c:extLst>
            </c:dLbl>
            <c:dLbl>
              <c:idx val="54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7-9A06-47C4-8258-A4F779D138F9}"/>
                </c:ext>
              </c:extLst>
            </c:dLbl>
            <c:dLbl>
              <c:idx val="54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8-9A06-47C4-8258-A4F779D138F9}"/>
                </c:ext>
              </c:extLst>
            </c:dLbl>
            <c:dLbl>
              <c:idx val="54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9-9A06-47C4-8258-A4F779D138F9}"/>
                </c:ext>
              </c:extLst>
            </c:dLbl>
            <c:dLbl>
              <c:idx val="54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A-9A06-47C4-8258-A4F779D138F9}"/>
                </c:ext>
              </c:extLst>
            </c:dLbl>
            <c:dLbl>
              <c:idx val="54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B-9A06-47C4-8258-A4F779D138F9}"/>
                </c:ext>
              </c:extLst>
            </c:dLbl>
            <c:dLbl>
              <c:idx val="54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C-9A06-47C4-8258-A4F779D138F9}"/>
                </c:ext>
              </c:extLst>
            </c:dLbl>
            <c:dLbl>
              <c:idx val="54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D-9A06-47C4-8258-A4F779D138F9}"/>
                </c:ext>
              </c:extLst>
            </c:dLbl>
            <c:dLbl>
              <c:idx val="54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E-9A06-47C4-8258-A4F779D138F9}"/>
                </c:ext>
              </c:extLst>
            </c:dLbl>
            <c:dLbl>
              <c:idx val="54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3F-9A06-47C4-8258-A4F779D138F9}"/>
                </c:ext>
              </c:extLst>
            </c:dLbl>
            <c:dLbl>
              <c:idx val="54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0-9A06-47C4-8258-A4F779D138F9}"/>
                </c:ext>
              </c:extLst>
            </c:dLbl>
            <c:dLbl>
              <c:idx val="54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1-9A06-47C4-8258-A4F779D138F9}"/>
                </c:ext>
              </c:extLst>
            </c:dLbl>
            <c:dLbl>
              <c:idx val="54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2-9A06-47C4-8258-A4F779D138F9}"/>
                </c:ext>
              </c:extLst>
            </c:dLbl>
            <c:dLbl>
              <c:idx val="54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3-9A06-47C4-8258-A4F779D138F9}"/>
                </c:ext>
              </c:extLst>
            </c:dLbl>
            <c:dLbl>
              <c:idx val="54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4-9A06-47C4-8258-A4F779D138F9}"/>
                </c:ext>
              </c:extLst>
            </c:dLbl>
            <c:dLbl>
              <c:idx val="54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5-9A06-47C4-8258-A4F779D138F9}"/>
                </c:ext>
              </c:extLst>
            </c:dLbl>
            <c:dLbl>
              <c:idx val="54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6-9A06-47C4-8258-A4F779D138F9}"/>
                </c:ext>
              </c:extLst>
            </c:dLbl>
            <c:dLbl>
              <c:idx val="54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7-9A06-47C4-8258-A4F779D138F9}"/>
                </c:ext>
              </c:extLst>
            </c:dLbl>
            <c:dLbl>
              <c:idx val="54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8-9A06-47C4-8258-A4F779D138F9}"/>
                </c:ext>
              </c:extLst>
            </c:dLbl>
            <c:dLbl>
              <c:idx val="54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9-9A06-47C4-8258-A4F779D138F9}"/>
                </c:ext>
              </c:extLst>
            </c:dLbl>
            <c:dLbl>
              <c:idx val="54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A-9A06-47C4-8258-A4F779D138F9}"/>
                </c:ext>
              </c:extLst>
            </c:dLbl>
            <c:dLbl>
              <c:idx val="54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B-9A06-47C4-8258-A4F779D138F9}"/>
                </c:ext>
              </c:extLst>
            </c:dLbl>
            <c:dLbl>
              <c:idx val="54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C-9A06-47C4-8258-A4F779D138F9}"/>
                </c:ext>
              </c:extLst>
            </c:dLbl>
            <c:dLbl>
              <c:idx val="54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D-9A06-47C4-8258-A4F779D138F9}"/>
                </c:ext>
              </c:extLst>
            </c:dLbl>
            <c:dLbl>
              <c:idx val="54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E-9A06-47C4-8258-A4F779D138F9}"/>
                </c:ext>
              </c:extLst>
            </c:dLbl>
            <c:dLbl>
              <c:idx val="54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4F-9A06-47C4-8258-A4F779D138F9}"/>
                </c:ext>
              </c:extLst>
            </c:dLbl>
            <c:dLbl>
              <c:idx val="54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0-9A06-47C4-8258-A4F779D138F9}"/>
                </c:ext>
              </c:extLst>
            </c:dLbl>
            <c:dLbl>
              <c:idx val="54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1-9A06-47C4-8258-A4F779D138F9}"/>
                </c:ext>
              </c:extLst>
            </c:dLbl>
            <c:dLbl>
              <c:idx val="54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2-9A06-47C4-8258-A4F779D138F9}"/>
                </c:ext>
              </c:extLst>
            </c:dLbl>
            <c:dLbl>
              <c:idx val="54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3-9A06-47C4-8258-A4F779D138F9}"/>
                </c:ext>
              </c:extLst>
            </c:dLbl>
            <c:dLbl>
              <c:idx val="54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4-9A06-47C4-8258-A4F779D138F9}"/>
                </c:ext>
              </c:extLst>
            </c:dLbl>
            <c:dLbl>
              <c:idx val="54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5-9A06-47C4-8258-A4F779D138F9}"/>
                </c:ext>
              </c:extLst>
            </c:dLbl>
            <c:dLbl>
              <c:idx val="54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6-9A06-47C4-8258-A4F779D138F9}"/>
                </c:ext>
              </c:extLst>
            </c:dLbl>
            <c:dLbl>
              <c:idx val="54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7-9A06-47C4-8258-A4F779D138F9}"/>
                </c:ext>
              </c:extLst>
            </c:dLbl>
            <c:dLbl>
              <c:idx val="54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8-9A06-47C4-8258-A4F779D138F9}"/>
                </c:ext>
              </c:extLst>
            </c:dLbl>
            <c:dLbl>
              <c:idx val="54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9-9A06-47C4-8258-A4F779D138F9}"/>
                </c:ext>
              </c:extLst>
            </c:dLbl>
            <c:dLbl>
              <c:idx val="54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A-9A06-47C4-8258-A4F779D138F9}"/>
                </c:ext>
              </c:extLst>
            </c:dLbl>
            <c:dLbl>
              <c:idx val="54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B-9A06-47C4-8258-A4F779D138F9}"/>
                </c:ext>
              </c:extLst>
            </c:dLbl>
            <c:dLbl>
              <c:idx val="54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C-9A06-47C4-8258-A4F779D138F9}"/>
                </c:ext>
              </c:extLst>
            </c:dLbl>
            <c:dLbl>
              <c:idx val="54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D-9A06-47C4-8258-A4F779D138F9}"/>
                </c:ext>
              </c:extLst>
            </c:dLbl>
            <c:dLbl>
              <c:idx val="54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E-9A06-47C4-8258-A4F779D138F9}"/>
                </c:ext>
              </c:extLst>
            </c:dLbl>
            <c:dLbl>
              <c:idx val="54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5F-9A06-47C4-8258-A4F779D138F9}"/>
                </c:ext>
              </c:extLst>
            </c:dLbl>
            <c:dLbl>
              <c:idx val="54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0-9A06-47C4-8258-A4F779D138F9}"/>
                </c:ext>
              </c:extLst>
            </c:dLbl>
            <c:dLbl>
              <c:idx val="54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1-9A06-47C4-8258-A4F779D138F9}"/>
                </c:ext>
              </c:extLst>
            </c:dLbl>
            <c:dLbl>
              <c:idx val="54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2-9A06-47C4-8258-A4F779D138F9}"/>
                </c:ext>
              </c:extLst>
            </c:dLbl>
            <c:dLbl>
              <c:idx val="54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3-9A06-47C4-8258-A4F779D138F9}"/>
                </c:ext>
              </c:extLst>
            </c:dLbl>
            <c:dLbl>
              <c:idx val="54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4-9A06-47C4-8258-A4F779D138F9}"/>
                </c:ext>
              </c:extLst>
            </c:dLbl>
            <c:dLbl>
              <c:idx val="54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5-9A06-47C4-8258-A4F779D138F9}"/>
                </c:ext>
              </c:extLst>
            </c:dLbl>
            <c:dLbl>
              <c:idx val="54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6-9A06-47C4-8258-A4F779D138F9}"/>
                </c:ext>
              </c:extLst>
            </c:dLbl>
            <c:dLbl>
              <c:idx val="54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7-9A06-47C4-8258-A4F779D138F9}"/>
                </c:ext>
              </c:extLst>
            </c:dLbl>
            <c:dLbl>
              <c:idx val="54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8-9A06-47C4-8258-A4F779D138F9}"/>
                </c:ext>
              </c:extLst>
            </c:dLbl>
            <c:dLbl>
              <c:idx val="54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9-9A06-47C4-8258-A4F779D138F9}"/>
                </c:ext>
              </c:extLst>
            </c:dLbl>
            <c:dLbl>
              <c:idx val="54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A-9A06-47C4-8258-A4F779D138F9}"/>
                </c:ext>
              </c:extLst>
            </c:dLbl>
            <c:dLbl>
              <c:idx val="54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B-9A06-47C4-8258-A4F779D138F9}"/>
                </c:ext>
              </c:extLst>
            </c:dLbl>
            <c:dLbl>
              <c:idx val="54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C-9A06-47C4-8258-A4F779D138F9}"/>
                </c:ext>
              </c:extLst>
            </c:dLbl>
            <c:dLbl>
              <c:idx val="54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D-9A06-47C4-8258-A4F779D138F9}"/>
                </c:ext>
              </c:extLst>
            </c:dLbl>
            <c:dLbl>
              <c:idx val="54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E-9A06-47C4-8258-A4F779D138F9}"/>
                </c:ext>
              </c:extLst>
            </c:dLbl>
            <c:dLbl>
              <c:idx val="54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6F-9A06-47C4-8258-A4F779D138F9}"/>
                </c:ext>
              </c:extLst>
            </c:dLbl>
            <c:dLbl>
              <c:idx val="54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0-9A06-47C4-8258-A4F779D138F9}"/>
                </c:ext>
              </c:extLst>
            </c:dLbl>
            <c:dLbl>
              <c:idx val="54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1-9A06-47C4-8258-A4F779D138F9}"/>
                </c:ext>
              </c:extLst>
            </c:dLbl>
            <c:dLbl>
              <c:idx val="54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2-9A06-47C4-8258-A4F779D138F9}"/>
                </c:ext>
              </c:extLst>
            </c:dLbl>
            <c:dLbl>
              <c:idx val="54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3-9A06-47C4-8258-A4F779D138F9}"/>
                </c:ext>
              </c:extLst>
            </c:dLbl>
            <c:dLbl>
              <c:idx val="54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4-9A06-47C4-8258-A4F779D138F9}"/>
                </c:ext>
              </c:extLst>
            </c:dLbl>
            <c:dLbl>
              <c:idx val="54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5-9A06-47C4-8258-A4F779D138F9}"/>
                </c:ext>
              </c:extLst>
            </c:dLbl>
            <c:dLbl>
              <c:idx val="54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6-9A06-47C4-8258-A4F779D138F9}"/>
                </c:ext>
              </c:extLst>
            </c:dLbl>
            <c:dLbl>
              <c:idx val="54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7-9A06-47C4-8258-A4F779D138F9}"/>
                </c:ext>
              </c:extLst>
            </c:dLbl>
            <c:dLbl>
              <c:idx val="54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8-9A06-47C4-8258-A4F779D138F9}"/>
                </c:ext>
              </c:extLst>
            </c:dLbl>
            <c:dLbl>
              <c:idx val="54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9-9A06-47C4-8258-A4F779D138F9}"/>
                </c:ext>
              </c:extLst>
            </c:dLbl>
            <c:dLbl>
              <c:idx val="54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A-9A06-47C4-8258-A4F779D138F9}"/>
                </c:ext>
              </c:extLst>
            </c:dLbl>
            <c:dLbl>
              <c:idx val="54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B-9A06-47C4-8258-A4F779D138F9}"/>
                </c:ext>
              </c:extLst>
            </c:dLbl>
            <c:dLbl>
              <c:idx val="54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C-9A06-47C4-8258-A4F779D138F9}"/>
                </c:ext>
              </c:extLst>
            </c:dLbl>
            <c:dLbl>
              <c:idx val="55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D-9A06-47C4-8258-A4F779D138F9}"/>
                </c:ext>
              </c:extLst>
            </c:dLbl>
            <c:dLbl>
              <c:idx val="55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E-9A06-47C4-8258-A4F779D138F9}"/>
                </c:ext>
              </c:extLst>
            </c:dLbl>
            <c:dLbl>
              <c:idx val="55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7F-9A06-47C4-8258-A4F779D138F9}"/>
                </c:ext>
              </c:extLst>
            </c:dLbl>
            <c:dLbl>
              <c:idx val="55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0-9A06-47C4-8258-A4F779D138F9}"/>
                </c:ext>
              </c:extLst>
            </c:dLbl>
            <c:dLbl>
              <c:idx val="55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1-9A06-47C4-8258-A4F779D138F9}"/>
                </c:ext>
              </c:extLst>
            </c:dLbl>
            <c:dLbl>
              <c:idx val="55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2-9A06-47C4-8258-A4F779D138F9}"/>
                </c:ext>
              </c:extLst>
            </c:dLbl>
            <c:dLbl>
              <c:idx val="55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3-9A06-47C4-8258-A4F779D138F9}"/>
                </c:ext>
              </c:extLst>
            </c:dLbl>
            <c:dLbl>
              <c:idx val="55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4-9A06-47C4-8258-A4F779D138F9}"/>
                </c:ext>
              </c:extLst>
            </c:dLbl>
            <c:dLbl>
              <c:idx val="55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5-9A06-47C4-8258-A4F779D138F9}"/>
                </c:ext>
              </c:extLst>
            </c:dLbl>
            <c:dLbl>
              <c:idx val="55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6-9A06-47C4-8258-A4F779D138F9}"/>
                </c:ext>
              </c:extLst>
            </c:dLbl>
            <c:dLbl>
              <c:idx val="55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7-9A06-47C4-8258-A4F779D138F9}"/>
                </c:ext>
              </c:extLst>
            </c:dLbl>
            <c:dLbl>
              <c:idx val="55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8-9A06-47C4-8258-A4F779D138F9}"/>
                </c:ext>
              </c:extLst>
            </c:dLbl>
            <c:dLbl>
              <c:idx val="55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9-9A06-47C4-8258-A4F779D138F9}"/>
                </c:ext>
              </c:extLst>
            </c:dLbl>
            <c:dLbl>
              <c:idx val="55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A-9A06-47C4-8258-A4F779D138F9}"/>
                </c:ext>
              </c:extLst>
            </c:dLbl>
            <c:dLbl>
              <c:idx val="55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B-9A06-47C4-8258-A4F779D138F9}"/>
                </c:ext>
              </c:extLst>
            </c:dLbl>
            <c:dLbl>
              <c:idx val="55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C-9A06-47C4-8258-A4F779D138F9}"/>
                </c:ext>
              </c:extLst>
            </c:dLbl>
            <c:dLbl>
              <c:idx val="55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D-9A06-47C4-8258-A4F779D138F9}"/>
                </c:ext>
              </c:extLst>
            </c:dLbl>
            <c:dLbl>
              <c:idx val="55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E-9A06-47C4-8258-A4F779D138F9}"/>
                </c:ext>
              </c:extLst>
            </c:dLbl>
            <c:dLbl>
              <c:idx val="55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8F-9A06-47C4-8258-A4F779D138F9}"/>
                </c:ext>
              </c:extLst>
            </c:dLbl>
            <c:dLbl>
              <c:idx val="55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0-9A06-47C4-8258-A4F779D138F9}"/>
                </c:ext>
              </c:extLst>
            </c:dLbl>
            <c:dLbl>
              <c:idx val="55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1-9A06-47C4-8258-A4F779D138F9}"/>
                </c:ext>
              </c:extLst>
            </c:dLbl>
            <c:dLbl>
              <c:idx val="55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2-9A06-47C4-8258-A4F779D138F9}"/>
                </c:ext>
              </c:extLst>
            </c:dLbl>
            <c:dLbl>
              <c:idx val="55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3-9A06-47C4-8258-A4F779D138F9}"/>
                </c:ext>
              </c:extLst>
            </c:dLbl>
            <c:dLbl>
              <c:idx val="55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4-9A06-47C4-8258-A4F779D138F9}"/>
                </c:ext>
              </c:extLst>
            </c:dLbl>
            <c:dLbl>
              <c:idx val="55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5-9A06-47C4-8258-A4F779D138F9}"/>
                </c:ext>
              </c:extLst>
            </c:dLbl>
            <c:dLbl>
              <c:idx val="55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6-9A06-47C4-8258-A4F779D138F9}"/>
                </c:ext>
              </c:extLst>
            </c:dLbl>
            <c:dLbl>
              <c:idx val="55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7-9A06-47C4-8258-A4F779D138F9}"/>
                </c:ext>
              </c:extLst>
            </c:dLbl>
            <c:dLbl>
              <c:idx val="55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8-9A06-47C4-8258-A4F779D138F9}"/>
                </c:ext>
              </c:extLst>
            </c:dLbl>
            <c:dLbl>
              <c:idx val="55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9-9A06-47C4-8258-A4F779D138F9}"/>
                </c:ext>
              </c:extLst>
            </c:dLbl>
            <c:dLbl>
              <c:idx val="55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A-9A06-47C4-8258-A4F779D138F9}"/>
                </c:ext>
              </c:extLst>
            </c:dLbl>
            <c:dLbl>
              <c:idx val="55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B-9A06-47C4-8258-A4F779D138F9}"/>
                </c:ext>
              </c:extLst>
            </c:dLbl>
            <c:dLbl>
              <c:idx val="55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C-9A06-47C4-8258-A4F779D138F9}"/>
                </c:ext>
              </c:extLst>
            </c:dLbl>
            <c:dLbl>
              <c:idx val="55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D-9A06-47C4-8258-A4F779D138F9}"/>
                </c:ext>
              </c:extLst>
            </c:dLbl>
            <c:dLbl>
              <c:idx val="55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E-9A06-47C4-8258-A4F779D138F9}"/>
                </c:ext>
              </c:extLst>
            </c:dLbl>
            <c:dLbl>
              <c:idx val="55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9F-9A06-47C4-8258-A4F779D138F9}"/>
                </c:ext>
              </c:extLst>
            </c:dLbl>
            <c:dLbl>
              <c:idx val="55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0-9A06-47C4-8258-A4F779D138F9}"/>
                </c:ext>
              </c:extLst>
            </c:dLbl>
            <c:dLbl>
              <c:idx val="55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1-9A06-47C4-8258-A4F779D138F9}"/>
                </c:ext>
              </c:extLst>
            </c:dLbl>
            <c:dLbl>
              <c:idx val="55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2-9A06-47C4-8258-A4F779D138F9}"/>
                </c:ext>
              </c:extLst>
            </c:dLbl>
            <c:dLbl>
              <c:idx val="55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3-9A06-47C4-8258-A4F779D138F9}"/>
                </c:ext>
              </c:extLst>
            </c:dLbl>
            <c:dLbl>
              <c:idx val="55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4-9A06-47C4-8258-A4F779D138F9}"/>
                </c:ext>
              </c:extLst>
            </c:dLbl>
            <c:dLbl>
              <c:idx val="55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5-9A06-47C4-8258-A4F779D138F9}"/>
                </c:ext>
              </c:extLst>
            </c:dLbl>
            <c:dLbl>
              <c:idx val="55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6-9A06-47C4-8258-A4F779D138F9}"/>
                </c:ext>
              </c:extLst>
            </c:dLbl>
            <c:dLbl>
              <c:idx val="55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7-9A06-47C4-8258-A4F779D138F9}"/>
                </c:ext>
              </c:extLst>
            </c:dLbl>
            <c:dLbl>
              <c:idx val="55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8-9A06-47C4-8258-A4F779D138F9}"/>
                </c:ext>
              </c:extLst>
            </c:dLbl>
            <c:dLbl>
              <c:idx val="55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9-9A06-47C4-8258-A4F779D138F9}"/>
                </c:ext>
              </c:extLst>
            </c:dLbl>
            <c:dLbl>
              <c:idx val="55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A-9A06-47C4-8258-A4F779D138F9}"/>
                </c:ext>
              </c:extLst>
            </c:dLbl>
            <c:dLbl>
              <c:idx val="55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B-9A06-47C4-8258-A4F779D138F9}"/>
                </c:ext>
              </c:extLst>
            </c:dLbl>
            <c:dLbl>
              <c:idx val="55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C-9A06-47C4-8258-A4F779D138F9}"/>
                </c:ext>
              </c:extLst>
            </c:dLbl>
            <c:dLbl>
              <c:idx val="55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D-9A06-47C4-8258-A4F779D138F9}"/>
                </c:ext>
              </c:extLst>
            </c:dLbl>
            <c:dLbl>
              <c:idx val="55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E-9A06-47C4-8258-A4F779D138F9}"/>
                </c:ext>
              </c:extLst>
            </c:dLbl>
            <c:dLbl>
              <c:idx val="55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AF-9A06-47C4-8258-A4F779D138F9}"/>
                </c:ext>
              </c:extLst>
            </c:dLbl>
            <c:dLbl>
              <c:idx val="55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0-9A06-47C4-8258-A4F779D138F9}"/>
                </c:ext>
              </c:extLst>
            </c:dLbl>
            <c:dLbl>
              <c:idx val="55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1-9A06-47C4-8258-A4F779D138F9}"/>
                </c:ext>
              </c:extLst>
            </c:dLbl>
            <c:dLbl>
              <c:idx val="55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2-9A06-47C4-8258-A4F779D138F9}"/>
                </c:ext>
              </c:extLst>
            </c:dLbl>
            <c:dLbl>
              <c:idx val="55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3-9A06-47C4-8258-A4F779D138F9}"/>
                </c:ext>
              </c:extLst>
            </c:dLbl>
            <c:dLbl>
              <c:idx val="55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4-9A06-47C4-8258-A4F779D138F9}"/>
                </c:ext>
              </c:extLst>
            </c:dLbl>
            <c:dLbl>
              <c:idx val="55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5-9A06-47C4-8258-A4F779D138F9}"/>
                </c:ext>
              </c:extLst>
            </c:dLbl>
            <c:dLbl>
              <c:idx val="55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6-9A06-47C4-8258-A4F779D138F9}"/>
                </c:ext>
              </c:extLst>
            </c:dLbl>
            <c:dLbl>
              <c:idx val="55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7-9A06-47C4-8258-A4F779D138F9}"/>
                </c:ext>
              </c:extLst>
            </c:dLbl>
            <c:dLbl>
              <c:idx val="55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8-9A06-47C4-8258-A4F779D138F9}"/>
                </c:ext>
              </c:extLst>
            </c:dLbl>
            <c:dLbl>
              <c:idx val="55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9-9A06-47C4-8258-A4F779D138F9}"/>
                </c:ext>
              </c:extLst>
            </c:dLbl>
            <c:dLbl>
              <c:idx val="55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A-9A06-47C4-8258-A4F779D138F9}"/>
                </c:ext>
              </c:extLst>
            </c:dLbl>
            <c:dLbl>
              <c:idx val="55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B-9A06-47C4-8258-A4F779D138F9}"/>
                </c:ext>
              </c:extLst>
            </c:dLbl>
            <c:dLbl>
              <c:idx val="55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C-9A06-47C4-8258-A4F779D138F9}"/>
                </c:ext>
              </c:extLst>
            </c:dLbl>
            <c:dLbl>
              <c:idx val="55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D-9A06-47C4-8258-A4F779D138F9}"/>
                </c:ext>
              </c:extLst>
            </c:dLbl>
            <c:dLbl>
              <c:idx val="55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E-9A06-47C4-8258-A4F779D138F9}"/>
                </c:ext>
              </c:extLst>
            </c:dLbl>
            <c:dLbl>
              <c:idx val="55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BF-9A06-47C4-8258-A4F779D138F9}"/>
                </c:ext>
              </c:extLst>
            </c:dLbl>
            <c:dLbl>
              <c:idx val="55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0-9A06-47C4-8258-A4F779D138F9}"/>
                </c:ext>
              </c:extLst>
            </c:dLbl>
            <c:dLbl>
              <c:idx val="55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1-9A06-47C4-8258-A4F779D138F9}"/>
                </c:ext>
              </c:extLst>
            </c:dLbl>
            <c:dLbl>
              <c:idx val="55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2-9A06-47C4-8258-A4F779D138F9}"/>
                </c:ext>
              </c:extLst>
            </c:dLbl>
            <c:dLbl>
              <c:idx val="55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3-9A06-47C4-8258-A4F779D138F9}"/>
                </c:ext>
              </c:extLst>
            </c:dLbl>
            <c:dLbl>
              <c:idx val="55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4-9A06-47C4-8258-A4F779D138F9}"/>
                </c:ext>
              </c:extLst>
            </c:dLbl>
            <c:dLbl>
              <c:idx val="55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5-9A06-47C4-8258-A4F779D138F9}"/>
                </c:ext>
              </c:extLst>
            </c:dLbl>
            <c:dLbl>
              <c:idx val="55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6-9A06-47C4-8258-A4F779D138F9}"/>
                </c:ext>
              </c:extLst>
            </c:dLbl>
            <c:dLbl>
              <c:idx val="55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7-9A06-47C4-8258-A4F779D138F9}"/>
                </c:ext>
              </c:extLst>
            </c:dLbl>
            <c:dLbl>
              <c:idx val="55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8-9A06-47C4-8258-A4F779D138F9}"/>
                </c:ext>
              </c:extLst>
            </c:dLbl>
            <c:dLbl>
              <c:idx val="55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9-9A06-47C4-8258-A4F779D138F9}"/>
                </c:ext>
              </c:extLst>
            </c:dLbl>
            <c:dLbl>
              <c:idx val="55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A-9A06-47C4-8258-A4F779D138F9}"/>
                </c:ext>
              </c:extLst>
            </c:dLbl>
            <c:dLbl>
              <c:idx val="55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B-9A06-47C4-8258-A4F779D138F9}"/>
                </c:ext>
              </c:extLst>
            </c:dLbl>
            <c:dLbl>
              <c:idx val="55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C-9A06-47C4-8258-A4F779D138F9}"/>
                </c:ext>
              </c:extLst>
            </c:dLbl>
            <c:dLbl>
              <c:idx val="55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D-9A06-47C4-8258-A4F779D138F9}"/>
                </c:ext>
              </c:extLst>
            </c:dLbl>
            <c:dLbl>
              <c:idx val="55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E-9A06-47C4-8258-A4F779D138F9}"/>
                </c:ext>
              </c:extLst>
            </c:dLbl>
            <c:dLbl>
              <c:idx val="55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CF-9A06-47C4-8258-A4F779D138F9}"/>
                </c:ext>
              </c:extLst>
            </c:dLbl>
            <c:dLbl>
              <c:idx val="55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0-9A06-47C4-8258-A4F779D138F9}"/>
                </c:ext>
              </c:extLst>
            </c:dLbl>
            <c:dLbl>
              <c:idx val="55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1-9A06-47C4-8258-A4F779D138F9}"/>
                </c:ext>
              </c:extLst>
            </c:dLbl>
            <c:dLbl>
              <c:idx val="55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2-9A06-47C4-8258-A4F779D138F9}"/>
                </c:ext>
              </c:extLst>
            </c:dLbl>
            <c:dLbl>
              <c:idx val="55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3-9A06-47C4-8258-A4F779D138F9}"/>
                </c:ext>
              </c:extLst>
            </c:dLbl>
            <c:dLbl>
              <c:idx val="55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4-9A06-47C4-8258-A4F779D138F9}"/>
                </c:ext>
              </c:extLst>
            </c:dLbl>
            <c:dLbl>
              <c:idx val="55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5-9A06-47C4-8258-A4F779D138F9}"/>
                </c:ext>
              </c:extLst>
            </c:dLbl>
            <c:dLbl>
              <c:idx val="55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6-9A06-47C4-8258-A4F779D138F9}"/>
                </c:ext>
              </c:extLst>
            </c:dLbl>
            <c:dLbl>
              <c:idx val="55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7-9A06-47C4-8258-A4F779D138F9}"/>
                </c:ext>
              </c:extLst>
            </c:dLbl>
            <c:dLbl>
              <c:idx val="55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8-9A06-47C4-8258-A4F779D138F9}"/>
                </c:ext>
              </c:extLst>
            </c:dLbl>
            <c:dLbl>
              <c:idx val="55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9-9A06-47C4-8258-A4F779D138F9}"/>
                </c:ext>
              </c:extLst>
            </c:dLbl>
            <c:dLbl>
              <c:idx val="55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A-9A06-47C4-8258-A4F779D138F9}"/>
                </c:ext>
              </c:extLst>
            </c:dLbl>
            <c:dLbl>
              <c:idx val="55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B-9A06-47C4-8258-A4F779D138F9}"/>
                </c:ext>
              </c:extLst>
            </c:dLbl>
            <c:dLbl>
              <c:idx val="55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C-9A06-47C4-8258-A4F779D138F9}"/>
                </c:ext>
              </c:extLst>
            </c:dLbl>
            <c:dLbl>
              <c:idx val="55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D-9A06-47C4-8258-A4F779D138F9}"/>
                </c:ext>
              </c:extLst>
            </c:dLbl>
            <c:dLbl>
              <c:idx val="55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E-9A06-47C4-8258-A4F779D138F9}"/>
                </c:ext>
              </c:extLst>
            </c:dLbl>
            <c:dLbl>
              <c:idx val="55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DF-9A06-47C4-8258-A4F779D138F9}"/>
                </c:ext>
              </c:extLst>
            </c:dLbl>
            <c:dLbl>
              <c:idx val="55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0-9A06-47C4-8258-A4F779D138F9}"/>
                </c:ext>
              </c:extLst>
            </c:dLbl>
            <c:dLbl>
              <c:idx val="56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1-9A06-47C4-8258-A4F779D138F9}"/>
                </c:ext>
              </c:extLst>
            </c:dLbl>
            <c:dLbl>
              <c:idx val="56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2-9A06-47C4-8258-A4F779D138F9}"/>
                </c:ext>
              </c:extLst>
            </c:dLbl>
            <c:dLbl>
              <c:idx val="56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3-9A06-47C4-8258-A4F779D138F9}"/>
                </c:ext>
              </c:extLst>
            </c:dLbl>
            <c:dLbl>
              <c:idx val="56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4-9A06-47C4-8258-A4F779D138F9}"/>
                </c:ext>
              </c:extLst>
            </c:dLbl>
            <c:dLbl>
              <c:idx val="56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5-9A06-47C4-8258-A4F779D138F9}"/>
                </c:ext>
              </c:extLst>
            </c:dLbl>
            <c:dLbl>
              <c:idx val="56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6-9A06-47C4-8258-A4F779D138F9}"/>
                </c:ext>
              </c:extLst>
            </c:dLbl>
            <c:dLbl>
              <c:idx val="56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7-9A06-47C4-8258-A4F779D138F9}"/>
                </c:ext>
              </c:extLst>
            </c:dLbl>
            <c:dLbl>
              <c:idx val="56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8-9A06-47C4-8258-A4F779D138F9}"/>
                </c:ext>
              </c:extLst>
            </c:dLbl>
            <c:dLbl>
              <c:idx val="56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9-9A06-47C4-8258-A4F779D138F9}"/>
                </c:ext>
              </c:extLst>
            </c:dLbl>
            <c:dLbl>
              <c:idx val="56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A-9A06-47C4-8258-A4F779D138F9}"/>
                </c:ext>
              </c:extLst>
            </c:dLbl>
            <c:dLbl>
              <c:idx val="56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B-9A06-47C4-8258-A4F779D138F9}"/>
                </c:ext>
              </c:extLst>
            </c:dLbl>
            <c:dLbl>
              <c:idx val="56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C-9A06-47C4-8258-A4F779D138F9}"/>
                </c:ext>
              </c:extLst>
            </c:dLbl>
            <c:dLbl>
              <c:idx val="56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D-9A06-47C4-8258-A4F779D138F9}"/>
                </c:ext>
              </c:extLst>
            </c:dLbl>
            <c:dLbl>
              <c:idx val="56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E-9A06-47C4-8258-A4F779D138F9}"/>
                </c:ext>
              </c:extLst>
            </c:dLbl>
            <c:dLbl>
              <c:idx val="56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EF-9A06-47C4-8258-A4F779D138F9}"/>
                </c:ext>
              </c:extLst>
            </c:dLbl>
            <c:dLbl>
              <c:idx val="56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0-9A06-47C4-8258-A4F779D138F9}"/>
                </c:ext>
              </c:extLst>
            </c:dLbl>
            <c:dLbl>
              <c:idx val="56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1-9A06-47C4-8258-A4F779D138F9}"/>
                </c:ext>
              </c:extLst>
            </c:dLbl>
            <c:dLbl>
              <c:idx val="56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2-9A06-47C4-8258-A4F779D138F9}"/>
                </c:ext>
              </c:extLst>
            </c:dLbl>
            <c:dLbl>
              <c:idx val="56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3-9A06-47C4-8258-A4F779D138F9}"/>
                </c:ext>
              </c:extLst>
            </c:dLbl>
            <c:dLbl>
              <c:idx val="56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4-9A06-47C4-8258-A4F779D138F9}"/>
                </c:ext>
              </c:extLst>
            </c:dLbl>
            <c:dLbl>
              <c:idx val="56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5-9A06-47C4-8258-A4F779D138F9}"/>
                </c:ext>
              </c:extLst>
            </c:dLbl>
            <c:dLbl>
              <c:idx val="56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6-9A06-47C4-8258-A4F779D138F9}"/>
                </c:ext>
              </c:extLst>
            </c:dLbl>
            <c:dLbl>
              <c:idx val="56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7-9A06-47C4-8258-A4F779D138F9}"/>
                </c:ext>
              </c:extLst>
            </c:dLbl>
            <c:dLbl>
              <c:idx val="56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8-9A06-47C4-8258-A4F779D138F9}"/>
                </c:ext>
              </c:extLst>
            </c:dLbl>
            <c:dLbl>
              <c:idx val="56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9-9A06-47C4-8258-A4F779D138F9}"/>
                </c:ext>
              </c:extLst>
            </c:dLbl>
            <c:dLbl>
              <c:idx val="56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A-9A06-47C4-8258-A4F779D138F9}"/>
                </c:ext>
              </c:extLst>
            </c:dLbl>
            <c:dLbl>
              <c:idx val="56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B-9A06-47C4-8258-A4F779D138F9}"/>
                </c:ext>
              </c:extLst>
            </c:dLbl>
            <c:dLbl>
              <c:idx val="56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C-9A06-47C4-8258-A4F779D138F9}"/>
                </c:ext>
              </c:extLst>
            </c:dLbl>
            <c:dLbl>
              <c:idx val="56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D-9A06-47C4-8258-A4F779D138F9}"/>
                </c:ext>
              </c:extLst>
            </c:dLbl>
            <c:dLbl>
              <c:idx val="56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E-9A06-47C4-8258-A4F779D138F9}"/>
                </c:ext>
              </c:extLst>
            </c:dLbl>
            <c:dLbl>
              <c:idx val="56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5FF-9A06-47C4-8258-A4F779D138F9}"/>
                </c:ext>
              </c:extLst>
            </c:dLbl>
            <c:dLbl>
              <c:idx val="56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0-9A06-47C4-8258-A4F779D138F9}"/>
                </c:ext>
              </c:extLst>
            </c:dLbl>
            <c:dLbl>
              <c:idx val="56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1-9A06-47C4-8258-A4F779D138F9}"/>
                </c:ext>
              </c:extLst>
            </c:dLbl>
            <c:dLbl>
              <c:idx val="56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2-9A06-47C4-8258-A4F779D138F9}"/>
                </c:ext>
              </c:extLst>
            </c:dLbl>
            <c:dLbl>
              <c:idx val="56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3-9A06-47C4-8258-A4F779D138F9}"/>
                </c:ext>
              </c:extLst>
            </c:dLbl>
            <c:dLbl>
              <c:idx val="56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4-9A06-47C4-8258-A4F779D138F9}"/>
                </c:ext>
              </c:extLst>
            </c:dLbl>
            <c:dLbl>
              <c:idx val="56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5-9A06-47C4-8258-A4F779D138F9}"/>
                </c:ext>
              </c:extLst>
            </c:dLbl>
            <c:dLbl>
              <c:idx val="56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6-9A06-47C4-8258-A4F779D138F9}"/>
                </c:ext>
              </c:extLst>
            </c:dLbl>
            <c:dLbl>
              <c:idx val="56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7-9A06-47C4-8258-A4F779D138F9}"/>
                </c:ext>
              </c:extLst>
            </c:dLbl>
            <c:dLbl>
              <c:idx val="56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8-9A06-47C4-8258-A4F779D138F9}"/>
                </c:ext>
              </c:extLst>
            </c:dLbl>
            <c:dLbl>
              <c:idx val="56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9-9A06-47C4-8258-A4F779D138F9}"/>
                </c:ext>
              </c:extLst>
            </c:dLbl>
            <c:dLbl>
              <c:idx val="56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A-9A06-47C4-8258-A4F779D138F9}"/>
                </c:ext>
              </c:extLst>
            </c:dLbl>
            <c:dLbl>
              <c:idx val="56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B-9A06-47C4-8258-A4F779D138F9}"/>
                </c:ext>
              </c:extLst>
            </c:dLbl>
            <c:dLbl>
              <c:idx val="56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C-9A06-47C4-8258-A4F779D138F9}"/>
                </c:ext>
              </c:extLst>
            </c:dLbl>
            <c:dLbl>
              <c:idx val="56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D-9A06-47C4-8258-A4F779D138F9}"/>
                </c:ext>
              </c:extLst>
            </c:dLbl>
            <c:dLbl>
              <c:idx val="56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E-9A06-47C4-8258-A4F779D138F9}"/>
                </c:ext>
              </c:extLst>
            </c:dLbl>
            <c:dLbl>
              <c:idx val="56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0F-9A06-47C4-8258-A4F779D138F9}"/>
                </c:ext>
              </c:extLst>
            </c:dLbl>
            <c:dLbl>
              <c:idx val="56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0-9A06-47C4-8258-A4F779D138F9}"/>
                </c:ext>
              </c:extLst>
            </c:dLbl>
            <c:dLbl>
              <c:idx val="56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1-9A06-47C4-8258-A4F779D138F9}"/>
                </c:ext>
              </c:extLst>
            </c:dLbl>
            <c:dLbl>
              <c:idx val="56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2-9A06-47C4-8258-A4F779D138F9}"/>
                </c:ext>
              </c:extLst>
            </c:dLbl>
            <c:dLbl>
              <c:idx val="56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3-9A06-47C4-8258-A4F779D138F9}"/>
                </c:ext>
              </c:extLst>
            </c:dLbl>
            <c:dLbl>
              <c:idx val="56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4-9A06-47C4-8258-A4F779D138F9}"/>
                </c:ext>
              </c:extLst>
            </c:dLbl>
            <c:dLbl>
              <c:idx val="56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5-9A06-47C4-8258-A4F779D138F9}"/>
                </c:ext>
              </c:extLst>
            </c:dLbl>
            <c:dLbl>
              <c:idx val="56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6-9A06-47C4-8258-A4F779D138F9}"/>
                </c:ext>
              </c:extLst>
            </c:dLbl>
            <c:dLbl>
              <c:idx val="56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7-9A06-47C4-8258-A4F779D138F9}"/>
                </c:ext>
              </c:extLst>
            </c:dLbl>
            <c:dLbl>
              <c:idx val="56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8-9A06-47C4-8258-A4F779D138F9}"/>
                </c:ext>
              </c:extLst>
            </c:dLbl>
            <c:dLbl>
              <c:idx val="56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9-9A06-47C4-8258-A4F779D138F9}"/>
                </c:ext>
              </c:extLst>
            </c:dLbl>
            <c:dLbl>
              <c:idx val="56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A-9A06-47C4-8258-A4F779D138F9}"/>
                </c:ext>
              </c:extLst>
            </c:dLbl>
            <c:dLbl>
              <c:idx val="56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B-9A06-47C4-8258-A4F779D138F9}"/>
                </c:ext>
              </c:extLst>
            </c:dLbl>
            <c:dLbl>
              <c:idx val="56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C-9A06-47C4-8258-A4F779D138F9}"/>
                </c:ext>
              </c:extLst>
            </c:dLbl>
            <c:dLbl>
              <c:idx val="56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D-9A06-47C4-8258-A4F779D138F9}"/>
                </c:ext>
              </c:extLst>
            </c:dLbl>
            <c:dLbl>
              <c:idx val="56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E-9A06-47C4-8258-A4F779D138F9}"/>
                </c:ext>
              </c:extLst>
            </c:dLbl>
            <c:dLbl>
              <c:idx val="56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1F-9A06-47C4-8258-A4F779D138F9}"/>
                </c:ext>
              </c:extLst>
            </c:dLbl>
            <c:dLbl>
              <c:idx val="56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0-9A06-47C4-8258-A4F779D138F9}"/>
                </c:ext>
              </c:extLst>
            </c:dLbl>
            <c:dLbl>
              <c:idx val="56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1-9A06-47C4-8258-A4F779D138F9}"/>
                </c:ext>
              </c:extLst>
            </c:dLbl>
            <c:dLbl>
              <c:idx val="56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2-9A06-47C4-8258-A4F779D138F9}"/>
                </c:ext>
              </c:extLst>
            </c:dLbl>
            <c:dLbl>
              <c:idx val="56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3-9A06-47C4-8258-A4F779D138F9}"/>
                </c:ext>
              </c:extLst>
            </c:dLbl>
            <c:dLbl>
              <c:idx val="56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4-9A06-47C4-8258-A4F779D138F9}"/>
                </c:ext>
              </c:extLst>
            </c:dLbl>
            <c:dLbl>
              <c:idx val="56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5-9A06-47C4-8258-A4F779D138F9}"/>
                </c:ext>
              </c:extLst>
            </c:dLbl>
            <c:dLbl>
              <c:idx val="56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6-9A06-47C4-8258-A4F779D138F9}"/>
                </c:ext>
              </c:extLst>
            </c:dLbl>
            <c:dLbl>
              <c:idx val="56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7-9A06-47C4-8258-A4F779D138F9}"/>
                </c:ext>
              </c:extLst>
            </c:dLbl>
            <c:dLbl>
              <c:idx val="56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8-9A06-47C4-8258-A4F779D138F9}"/>
                </c:ext>
              </c:extLst>
            </c:dLbl>
            <c:dLbl>
              <c:idx val="56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9-9A06-47C4-8258-A4F779D138F9}"/>
                </c:ext>
              </c:extLst>
            </c:dLbl>
            <c:dLbl>
              <c:idx val="56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A-9A06-47C4-8258-A4F779D138F9}"/>
                </c:ext>
              </c:extLst>
            </c:dLbl>
            <c:dLbl>
              <c:idx val="56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B-9A06-47C4-8258-A4F779D138F9}"/>
                </c:ext>
              </c:extLst>
            </c:dLbl>
            <c:dLbl>
              <c:idx val="56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C-9A06-47C4-8258-A4F779D138F9}"/>
                </c:ext>
              </c:extLst>
            </c:dLbl>
            <c:dLbl>
              <c:idx val="56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D-9A06-47C4-8258-A4F779D138F9}"/>
                </c:ext>
              </c:extLst>
            </c:dLbl>
            <c:dLbl>
              <c:idx val="56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E-9A06-47C4-8258-A4F779D138F9}"/>
                </c:ext>
              </c:extLst>
            </c:dLbl>
            <c:dLbl>
              <c:idx val="56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2F-9A06-47C4-8258-A4F779D138F9}"/>
                </c:ext>
              </c:extLst>
            </c:dLbl>
            <c:dLbl>
              <c:idx val="56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0-9A06-47C4-8258-A4F779D138F9}"/>
                </c:ext>
              </c:extLst>
            </c:dLbl>
            <c:dLbl>
              <c:idx val="56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1-9A06-47C4-8258-A4F779D138F9}"/>
                </c:ext>
              </c:extLst>
            </c:dLbl>
            <c:dLbl>
              <c:idx val="56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2-9A06-47C4-8258-A4F779D138F9}"/>
                </c:ext>
              </c:extLst>
            </c:dLbl>
            <c:dLbl>
              <c:idx val="56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3-9A06-47C4-8258-A4F779D138F9}"/>
                </c:ext>
              </c:extLst>
            </c:dLbl>
            <c:dLbl>
              <c:idx val="56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4-9A06-47C4-8258-A4F779D138F9}"/>
                </c:ext>
              </c:extLst>
            </c:dLbl>
            <c:dLbl>
              <c:idx val="56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5-9A06-47C4-8258-A4F779D138F9}"/>
                </c:ext>
              </c:extLst>
            </c:dLbl>
            <c:dLbl>
              <c:idx val="56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6-9A06-47C4-8258-A4F779D138F9}"/>
                </c:ext>
              </c:extLst>
            </c:dLbl>
            <c:dLbl>
              <c:idx val="56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7-9A06-47C4-8258-A4F779D138F9}"/>
                </c:ext>
              </c:extLst>
            </c:dLbl>
            <c:dLbl>
              <c:idx val="56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8-9A06-47C4-8258-A4F779D138F9}"/>
                </c:ext>
              </c:extLst>
            </c:dLbl>
            <c:dLbl>
              <c:idx val="56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9-9A06-47C4-8258-A4F779D138F9}"/>
                </c:ext>
              </c:extLst>
            </c:dLbl>
            <c:dLbl>
              <c:idx val="56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A-9A06-47C4-8258-A4F779D138F9}"/>
                </c:ext>
              </c:extLst>
            </c:dLbl>
            <c:dLbl>
              <c:idx val="56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B-9A06-47C4-8258-A4F779D138F9}"/>
                </c:ext>
              </c:extLst>
            </c:dLbl>
            <c:dLbl>
              <c:idx val="56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C-9A06-47C4-8258-A4F779D138F9}"/>
                </c:ext>
              </c:extLst>
            </c:dLbl>
            <c:dLbl>
              <c:idx val="56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D-9A06-47C4-8258-A4F779D138F9}"/>
                </c:ext>
              </c:extLst>
            </c:dLbl>
            <c:dLbl>
              <c:idx val="56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E-9A06-47C4-8258-A4F779D138F9}"/>
                </c:ext>
              </c:extLst>
            </c:dLbl>
            <c:dLbl>
              <c:idx val="56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3F-9A06-47C4-8258-A4F779D138F9}"/>
                </c:ext>
              </c:extLst>
            </c:dLbl>
            <c:dLbl>
              <c:idx val="56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0-9A06-47C4-8258-A4F779D138F9}"/>
                </c:ext>
              </c:extLst>
            </c:dLbl>
            <c:dLbl>
              <c:idx val="56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1-9A06-47C4-8258-A4F779D138F9}"/>
                </c:ext>
              </c:extLst>
            </c:dLbl>
            <c:dLbl>
              <c:idx val="56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2-9A06-47C4-8258-A4F779D138F9}"/>
                </c:ext>
              </c:extLst>
            </c:dLbl>
            <c:dLbl>
              <c:idx val="56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3-9A06-47C4-8258-A4F779D138F9}"/>
                </c:ext>
              </c:extLst>
            </c:dLbl>
            <c:dLbl>
              <c:idx val="56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4-9A06-47C4-8258-A4F779D138F9}"/>
                </c:ext>
              </c:extLst>
            </c:dLbl>
            <c:dLbl>
              <c:idx val="57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5-9A06-47C4-8258-A4F779D138F9}"/>
                </c:ext>
              </c:extLst>
            </c:dLbl>
            <c:dLbl>
              <c:idx val="57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6-9A06-47C4-8258-A4F779D138F9}"/>
                </c:ext>
              </c:extLst>
            </c:dLbl>
            <c:dLbl>
              <c:idx val="57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7-9A06-47C4-8258-A4F779D138F9}"/>
                </c:ext>
              </c:extLst>
            </c:dLbl>
            <c:dLbl>
              <c:idx val="57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8-9A06-47C4-8258-A4F779D138F9}"/>
                </c:ext>
              </c:extLst>
            </c:dLbl>
            <c:dLbl>
              <c:idx val="57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9-9A06-47C4-8258-A4F779D138F9}"/>
                </c:ext>
              </c:extLst>
            </c:dLbl>
            <c:dLbl>
              <c:idx val="57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A-9A06-47C4-8258-A4F779D138F9}"/>
                </c:ext>
              </c:extLst>
            </c:dLbl>
            <c:dLbl>
              <c:idx val="57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B-9A06-47C4-8258-A4F779D138F9}"/>
                </c:ext>
              </c:extLst>
            </c:dLbl>
            <c:dLbl>
              <c:idx val="57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C-9A06-47C4-8258-A4F779D138F9}"/>
                </c:ext>
              </c:extLst>
            </c:dLbl>
            <c:dLbl>
              <c:idx val="57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D-9A06-47C4-8258-A4F779D138F9}"/>
                </c:ext>
              </c:extLst>
            </c:dLbl>
            <c:dLbl>
              <c:idx val="57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E-9A06-47C4-8258-A4F779D138F9}"/>
                </c:ext>
              </c:extLst>
            </c:dLbl>
            <c:dLbl>
              <c:idx val="57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4F-9A06-47C4-8258-A4F779D138F9}"/>
                </c:ext>
              </c:extLst>
            </c:dLbl>
            <c:dLbl>
              <c:idx val="57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0-9A06-47C4-8258-A4F779D138F9}"/>
                </c:ext>
              </c:extLst>
            </c:dLbl>
            <c:dLbl>
              <c:idx val="57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1-9A06-47C4-8258-A4F779D138F9}"/>
                </c:ext>
              </c:extLst>
            </c:dLbl>
            <c:dLbl>
              <c:idx val="57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2-9A06-47C4-8258-A4F779D138F9}"/>
                </c:ext>
              </c:extLst>
            </c:dLbl>
            <c:dLbl>
              <c:idx val="57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3-9A06-47C4-8258-A4F779D138F9}"/>
                </c:ext>
              </c:extLst>
            </c:dLbl>
            <c:dLbl>
              <c:idx val="57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4-9A06-47C4-8258-A4F779D138F9}"/>
                </c:ext>
              </c:extLst>
            </c:dLbl>
            <c:dLbl>
              <c:idx val="57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5-9A06-47C4-8258-A4F779D138F9}"/>
                </c:ext>
              </c:extLst>
            </c:dLbl>
            <c:dLbl>
              <c:idx val="57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6-9A06-47C4-8258-A4F779D138F9}"/>
                </c:ext>
              </c:extLst>
            </c:dLbl>
            <c:dLbl>
              <c:idx val="57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7-9A06-47C4-8258-A4F779D138F9}"/>
                </c:ext>
              </c:extLst>
            </c:dLbl>
            <c:dLbl>
              <c:idx val="57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8-9A06-47C4-8258-A4F779D138F9}"/>
                </c:ext>
              </c:extLst>
            </c:dLbl>
            <c:dLbl>
              <c:idx val="57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9-9A06-47C4-8258-A4F779D138F9}"/>
                </c:ext>
              </c:extLst>
            </c:dLbl>
            <c:dLbl>
              <c:idx val="57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A-9A06-47C4-8258-A4F779D138F9}"/>
                </c:ext>
              </c:extLst>
            </c:dLbl>
            <c:dLbl>
              <c:idx val="57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B-9A06-47C4-8258-A4F779D138F9}"/>
                </c:ext>
              </c:extLst>
            </c:dLbl>
            <c:dLbl>
              <c:idx val="57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C-9A06-47C4-8258-A4F779D138F9}"/>
                </c:ext>
              </c:extLst>
            </c:dLbl>
            <c:dLbl>
              <c:idx val="57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D-9A06-47C4-8258-A4F779D138F9}"/>
                </c:ext>
              </c:extLst>
            </c:dLbl>
            <c:dLbl>
              <c:idx val="57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E-9A06-47C4-8258-A4F779D138F9}"/>
                </c:ext>
              </c:extLst>
            </c:dLbl>
            <c:dLbl>
              <c:idx val="57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5F-9A06-47C4-8258-A4F779D138F9}"/>
                </c:ext>
              </c:extLst>
            </c:dLbl>
            <c:dLbl>
              <c:idx val="57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0-9A06-47C4-8258-A4F779D138F9}"/>
                </c:ext>
              </c:extLst>
            </c:dLbl>
            <c:dLbl>
              <c:idx val="57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1-9A06-47C4-8258-A4F779D138F9}"/>
                </c:ext>
              </c:extLst>
            </c:dLbl>
            <c:dLbl>
              <c:idx val="57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2-9A06-47C4-8258-A4F779D138F9}"/>
                </c:ext>
              </c:extLst>
            </c:dLbl>
            <c:dLbl>
              <c:idx val="57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3-9A06-47C4-8258-A4F779D138F9}"/>
                </c:ext>
              </c:extLst>
            </c:dLbl>
            <c:dLbl>
              <c:idx val="57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4-9A06-47C4-8258-A4F779D138F9}"/>
                </c:ext>
              </c:extLst>
            </c:dLbl>
            <c:dLbl>
              <c:idx val="57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5-9A06-47C4-8258-A4F779D138F9}"/>
                </c:ext>
              </c:extLst>
            </c:dLbl>
            <c:dLbl>
              <c:idx val="57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6-9A06-47C4-8258-A4F779D138F9}"/>
                </c:ext>
              </c:extLst>
            </c:dLbl>
            <c:dLbl>
              <c:idx val="57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7-9A06-47C4-8258-A4F779D138F9}"/>
                </c:ext>
              </c:extLst>
            </c:dLbl>
            <c:dLbl>
              <c:idx val="57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8-9A06-47C4-8258-A4F779D138F9}"/>
                </c:ext>
              </c:extLst>
            </c:dLbl>
            <c:dLbl>
              <c:idx val="57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9-9A06-47C4-8258-A4F779D138F9}"/>
                </c:ext>
              </c:extLst>
            </c:dLbl>
            <c:dLbl>
              <c:idx val="57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A-9A06-47C4-8258-A4F779D138F9}"/>
                </c:ext>
              </c:extLst>
            </c:dLbl>
            <c:dLbl>
              <c:idx val="57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B-9A06-47C4-8258-A4F779D138F9}"/>
                </c:ext>
              </c:extLst>
            </c:dLbl>
            <c:dLbl>
              <c:idx val="57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C-9A06-47C4-8258-A4F779D138F9}"/>
                </c:ext>
              </c:extLst>
            </c:dLbl>
            <c:dLbl>
              <c:idx val="57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D-9A06-47C4-8258-A4F779D138F9}"/>
                </c:ext>
              </c:extLst>
            </c:dLbl>
            <c:dLbl>
              <c:idx val="57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E-9A06-47C4-8258-A4F779D138F9}"/>
                </c:ext>
              </c:extLst>
            </c:dLbl>
            <c:dLbl>
              <c:idx val="57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6F-9A06-47C4-8258-A4F779D138F9}"/>
                </c:ext>
              </c:extLst>
            </c:dLbl>
            <c:dLbl>
              <c:idx val="57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0-9A06-47C4-8258-A4F779D138F9}"/>
                </c:ext>
              </c:extLst>
            </c:dLbl>
            <c:dLbl>
              <c:idx val="57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1-9A06-47C4-8258-A4F779D138F9}"/>
                </c:ext>
              </c:extLst>
            </c:dLbl>
            <c:dLbl>
              <c:idx val="57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2-9A06-47C4-8258-A4F779D138F9}"/>
                </c:ext>
              </c:extLst>
            </c:dLbl>
            <c:dLbl>
              <c:idx val="57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3-9A06-47C4-8258-A4F779D138F9}"/>
                </c:ext>
              </c:extLst>
            </c:dLbl>
            <c:dLbl>
              <c:idx val="57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4-9A06-47C4-8258-A4F779D138F9}"/>
                </c:ext>
              </c:extLst>
            </c:dLbl>
            <c:dLbl>
              <c:idx val="57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5-9A06-47C4-8258-A4F779D138F9}"/>
                </c:ext>
              </c:extLst>
            </c:dLbl>
            <c:dLbl>
              <c:idx val="57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6-9A06-47C4-8258-A4F779D138F9}"/>
                </c:ext>
              </c:extLst>
            </c:dLbl>
            <c:dLbl>
              <c:idx val="57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7-9A06-47C4-8258-A4F779D138F9}"/>
                </c:ext>
              </c:extLst>
            </c:dLbl>
            <c:dLbl>
              <c:idx val="57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8-9A06-47C4-8258-A4F779D138F9}"/>
                </c:ext>
              </c:extLst>
            </c:dLbl>
            <c:dLbl>
              <c:idx val="57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9-9A06-47C4-8258-A4F779D138F9}"/>
                </c:ext>
              </c:extLst>
            </c:dLbl>
            <c:dLbl>
              <c:idx val="57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A-9A06-47C4-8258-A4F779D138F9}"/>
                </c:ext>
              </c:extLst>
            </c:dLbl>
            <c:dLbl>
              <c:idx val="57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B-9A06-47C4-8258-A4F779D138F9}"/>
                </c:ext>
              </c:extLst>
            </c:dLbl>
            <c:dLbl>
              <c:idx val="57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C-9A06-47C4-8258-A4F779D138F9}"/>
                </c:ext>
              </c:extLst>
            </c:dLbl>
            <c:dLbl>
              <c:idx val="57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D-9A06-47C4-8258-A4F779D138F9}"/>
                </c:ext>
              </c:extLst>
            </c:dLbl>
            <c:dLbl>
              <c:idx val="57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E-9A06-47C4-8258-A4F779D138F9}"/>
                </c:ext>
              </c:extLst>
            </c:dLbl>
            <c:dLbl>
              <c:idx val="57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7F-9A06-47C4-8258-A4F779D138F9}"/>
                </c:ext>
              </c:extLst>
            </c:dLbl>
            <c:dLbl>
              <c:idx val="57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0-9A06-47C4-8258-A4F779D138F9}"/>
                </c:ext>
              </c:extLst>
            </c:dLbl>
            <c:dLbl>
              <c:idx val="57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1-9A06-47C4-8258-A4F779D138F9}"/>
                </c:ext>
              </c:extLst>
            </c:dLbl>
            <c:dLbl>
              <c:idx val="57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2-9A06-47C4-8258-A4F779D138F9}"/>
                </c:ext>
              </c:extLst>
            </c:dLbl>
            <c:dLbl>
              <c:idx val="57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3-9A06-47C4-8258-A4F779D138F9}"/>
                </c:ext>
              </c:extLst>
            </c:dLbl>
            <c:dLbl>
              <c:idx val="57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4-9A06-47C4-8258-A4F779D138F9}"/>
                </c:ext>
              </c:extLst>
            </c:dLbl>
            <c:dLbl>
              <c:idx val="57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5-9A06-47C4-8258-A4F779D138F9}"/>
                </c:ext>
              </c:extLst>
            </c:dLbl>
            <c:dLbl>
              <c:idx val="57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6-9A06-47C4-8258-A4F779D138F9}"/>
                </c:ext>
              </c:extLst>
            </c:dLbl>
            <c:dLbl>
              <c:idx val="57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7-9A06-47C4-8258-A4F779D138F9}"/>
                </c:ext>
              </c:extLst>
            </c:dLbl>
            <c:dLbl>
              <c:idx val="57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8-9A06-47C4-8258-A4F779D138F9}"/>
                </c:ext>
              </c:extLst>
            </c:dLbl>
            <c:dLbl>
              <c:idx val="57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9-9A06-47C4-8258-A4F779D138F9}"/>
                </c:ext>
              </c:extLst>
            </c:dLbl>
            <c:dLbl>
              <c:idx val="57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A-9A06-47C4-8258-A4F779D138F9}"/>
                </c:ext>
              </c:extLst>
            </c:dLbl>
            <c:dLbl>
              <c:idx val="57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B-9A06-47C4-8258-A4F779D138F9}"/>
                </c:ext>
              </c:extLst>
            </c:dLbl>
            <c:dLbl>
              <c:idx val="57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C-9A06-47C4-8258-A4F779D138F9}"/>
                </c:ext>
              </c:extLst>
            </c:dLbl>
            <c:dLbl>
              <c:idx val="57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D-9A06-47C4-8258-A4F779D138F9}"/>
                </c:ext>
              </c:extLst>
            </c:dLbl>
            <c:dLbl>
              <c:idx val="57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E-9A06-47C4-8258-A4F779D138F9}"/>
                </c:ext>
              </c:extLst>
            </c:dLbl>
            <c:dLbl>
              <c:idx val="57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8F-9A06-47C4-8258-A4F779D138F9}"/>
                </c:ext>
              </c:extLst>
            </c:dLbl>
            <c:dLbl>
              <c:idx val="57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0-9A06-47C4-8258-A4F779D138F9}"/>
                </c:ext>
              </c:extLst>
            </c:dLbl>
            <c:dLbl>
              <c:idx val="57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1-9A06-47C4-8258-A4F779D138F9}"/>
                </c:ext>
              </c:extLst>
            </c:dLbl>
            <c:dLbl>
              <c:idx val="57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2-9A06-47C4-8258-A4F779D138F9}"/>
                </c:ext>
              </c:extLst>
            </c:dLbl>
            <c:dLbl>
              <c:idx val="57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3-9A06-47C4-8258-A4F779D138F9}"/>
                </c:ext>
              </c:extLst>
            </c:dLbl>
            <c:dLbl>
              <c:idx val="57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4-9A06-47C4-8258-A4F779D138F9}"/>
                </c:ext>
              </c:extLst>
            </c:dLbl>
            <c:dLbl>
              <c:idx val="57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5-9A06-47C4-8258-A4F779D138F9}"/>
                </c:ext>
              </c:extLst>
            </c:dLbl>
            <c:dLbl>
              <c:idx val="57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6-9A06-47C4-8258-A4F779D138F9}"/>
                </c:ext>
              </c:extLst>
            </c:dLbl>
            <c:dLbl>
              <c:idx val="57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7-9A06-47C4-8258-A4F779D138F9}"/>
                </c:ext>
              </c:extLst>
            </c:dLbl>
            <c:dLbl>
              <c:idx val="57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8-9A06-47C4-8258-A4F779D138F9}"/>
                </c:ext>
              </c:extLst>
            </c:dLbl>
            <c:dLbl>
              <c:idx val="57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9-9A06-47C4-8258-A4F779D138F9}"/>
                </c:ext>
              </c:extLst>
            </c:dLbl>
            <c:dLbl>
              <c:idx val="57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A-9A06-47C4-8258-A4F779D138F9}"/>
                </c:ext>
              </c:extLst>
            </c:dLbl>
            <c:dLbl>
              <c:idx val="57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B-9A06-47C4-8258-A4F779D138F9}"/>
                </c:ext>
              </c:extLst>
            </c:dLbl>
            <c:dLbl>
              <c:idx val="57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C-9A06-47C4-8258-A4F779D138F9}"/>
                </c:ext>
              </c:extLst>
            </c:dLbl>
            <c:dLbl>
              <c:idx val="57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D-9A06-47C4-8258-A4F779D138F9}"/>
                </c:ext>
              </c:extLst>
            </c:dLbl>
            <c:dLbl>
              <c:idx val="57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E-9A06-47C4-8258-A4F779D138F9}"/>
                </c:ext>
              </c:extLst>
            </c:dLbl>
            <c:dLbl>
              <c:idx val="57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9F-9A06-47C4-8258-A4F779D138F9}"/>
                </c:ext>
              </c:extLst>
            </c:dLbl>
            <c:dLbl>
              <c:idx val="57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0-9A06-47C4-8258-A4F779D138F9}"/>
                </c:ext>
              </c:extLst>
            </c:dLbl>
            <c:dLbl>
              <c:idx val="57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1-9A06-47C4-8258-A4F779D138F9}"/>
                </c:ext>
              </c:extLst>
            </c:dLbl>
            <c:dLbl>
              <c:idx val="57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2-9A06-47C4-8258-A4F779D138F9}"/>
                </c:ext>
              </c:extLst>
            </c:dLbl>
            <c:dLbl>
              <c:idx val="57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3-9A06-47C4-8258-A4F779D138F9}"/>
                </c:ext>
              </c:extLst>
            </c:dLbl>
            <c:dLbl>
              <c:idx val="57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4-9A06-47C4-8258-A4F779D138F9}"/>
                </c:ext>
              </c:extLst>
            </c:dLbl>
            <c:dLbl>
              <c:idx val="57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5-9A06-47C4-8258-A4F779D138F9}"/>
                </c:ext>
              </c:extLst>
            </c:dLbl>
            <c:dLbl>
              <c:idx val="57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6-9A06-47C4-8258-A4F779D138F9}"/>
                </c:ext>
              </c:extLst>
            </c:dLbl>
            <c:dLbl>
              <c:idx val="57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7-9A06-47C4-8258-A4F779D138F9}"/>
                </c:ext>
              </c:extLst>
            </c:dLbl>
            <c:dLbl>
              <c:idx val="57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8-9A06-47C4-8258-A4F779D138F9}"/>
                </c:ext>
              </c:extLst>
            </c:dLbl>
            <c:dLbl>
              <c:idx val="58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9-9A06-47C4-8258-A4F779D138F9}"/>
                </c:ext>
              </c:extLst>
            </c:dLbl>
            <c:dLbl>
              <c:idx val="58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A-9A06-47C4-8258-A4F779D138F9}"/>
                </c:ext>
              </c:extLst>
            </c:dLbl>
            <c:dLbl>
              <c:idx val="58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B-9A06-47C4-8258-A4F779D138F9}"/>
                </c:ext>
              </c:extLst>
            </c:dLbl>
            <c:dLbl>
              <c:idx val="58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C-9A06-47C4-8258-A4F779D138F9}"/>
                </c:ext>
              </c:extLst>
            </c:dLbl>
            <c:dLbl>
              <c:idx val="58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D-9A06-47C4-8258-A4F779D138F9}"/>
                </c:ext>
              </c:extLst>
            </c:dLbl>
            <c:dLbl>
              <c:idx val="58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E-9A06-47C4-8258-A4F779D138F9}"/>
                </c:ext>
              </c:extLst>
            </c:dLbl>
            <c:dLbl>
              <c:idx val="58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AF-9A06-47C4-8258-A4F779D138F9}"/>
                </c:ext>
              </c:extLst>
            </c:dLbl>
            <c:dLbl>
              <c:idx val="58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0-9A06-47C4-8258-A4F779D138F9}"/>
                </c:ext>
              </c:extLst>
            </c:dLbl>
            <c:dLbl>
              <c:idx val="58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1-9A06-47C4-8258-A4F779D138F9}"/>
                </c:ext>
              </c:extLst>
            </c:dLbl>
            <c:dLbl>
              <c:idx val="58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2-9A06-47C4-8258-A4F779D138F9}"/>
                </c:ext>
              </c:extLst>
            </c:dLbl>
            <c:dLbl>
              <c:idx val="58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3-9A06-47C4-8258-A4F779D138F9}"/>
                </c:ext>
              </c:extLst>
            </c:dLbl>
            <c:dLbl>
              <c:idx val="58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4-9A06-47C4-8258-A4F779D138F9}"/>
                </c:ext>
              </c:extLst>
            </c:dLbl>
            <c:dLbl>
              <c:idx val="58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5-9A06-47C4-8258-A4F779D138F9}"/>
                </c:ext>
              </c:extLst>
            </c:dLbl>
            <c:dLbl>
              <c:idx val="58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6-9A06-47C4-8258-A4F779D138F9}"/>
                </c:ext>
              </c:extLst>
            </c:dLbl>
            <c:dLbl>
              <c:idx val="58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7-9A06-47C4-8258-A4F779D138F9}"/>
                </c:ext>
              </c:extLst>
            </c:dLbl>
            <c:dLbl>
              <c:idx val="58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8-9A06-47C4-8258-A4F779D138F9}"/>
                </c:ext>
              </c:extLst>
            </c:dLbl>
            <c:dLbl>
              <c:idx val="58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9-9A06-47C4-8258-A4F779D138F9}"/>
                </c:ext>
              </c:extLst>
            </c:dLbl>
            <c:dLbl>
              <c:idx val="58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A-9A06-47C4-8258-A4F779D138F9}"/>
                </c:ext>
              </c:extLst>
            </c:dLbl>
            <c:dLbl>
              <c:idx val="58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B-9A06-47C4-8258-A4F779D138F9}"/>
                </c:ext>
              </c:extLst>
            </c:dLbl>
            <c:dLbl>
              <c:idx val="58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C-9A06-47C4-8258-A4F779D138F9}"/>
                </c:ext>
              </c:extLst>
            </c:dLbl>
            <c:dLbl>
              <c:idx val="58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D-9A06-47C4-8258-A4F779D138F9}"/>
                </c:ext>
              </c:extLst>
            </c:dLbl>
            <c:dLbl>
              <c:idx val="58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E-9A06-47C4-8258-A4F779D138F9}"/>
                </c:ext>
              </c:extLst>
            </c:dLbl>
            <c:dLbl>
              <c:idx val="58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BF-9A06-47C4-8258-A4F779D138F9}"/>
                </c:ext>
              </c:extLst>
            </c:dLbl>
            <c:dLbl>
              <c:idx val="58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0-9A06-47C4-8258-A4F779D138F9}"/>
                </c:ext>
              </c:extLst>
            </c:dLbl>
            <c:dLbl>
              <c:idx val="58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1-9A06-47C4-8258-A4F779D138F9}"/>
                </c:ext>
              </c:extLst>
            </c:dLbl>
            <c:dLbl>
              <c:idx val="58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2-9A06-47C4-8258-A4F779D138F9}"/>
                </c:ext>
              </c:extLst>
            </c:dLbl>
            <c:dLbl>
              <c:idx val="58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3-9A06-47C4-8258-A4F779D138F9}"/>
                </c:ext>
              </c:extLst>
            </c:dLbl>
            <c:dLbl>
              <c:idx val="58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4-9A06-47C4-8258-A4F779D138F9}"/>
                </c:ext>
              </c:extLst>
            </c:dLbl>
            <c:dLbl>
              <c:idx val="58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5-9A06-47C4-8258-A4F779D138F9}"/>
                </c:ext>
              </c:extLst>
            </c:dLbl>
            <c:dLbl>
              <c:idx val="58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6-9A06-47C4-8258-A4F779D138F9}"/>
                </c:ext>
              </c:extLst>
            </c:dLbl>
            <c:dLbl>
              <c:idx val="58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7-9A06-47C4-8258-A4F779D138F9}"/>
                </c:ext>
              </c:extLst>
            </c:dLbl>
            <c:dLbl>
              <c:idx val="58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8-9A06-47C4-8258-A4F779D138F9}"/>
                </c:ext>
              </c:extLst>
            </c:dLbl>
            <c:dLbl>
              <c:idx val="58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9-9A06-47C4-8258-A4F779D138F9}"/>
                </c:ext>
              </c:extLst>
            </c:dLbl>
            <c:dLbl>
              <c:idx val="58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A-9A06-47C4-8258-A4F779D138F9}"/>
                </c:ext>
              </c:extLst>
            </c:dLbl>
            <c:dLbl>
              <c:idx val="58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B-9A06-47C4-8258-A4F779D138F9}"/>
                </c:ext>
              </c:extLst>
            </c:dLbl>
            <c:dLbl>
              <c:idx val="58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C-9A06-47C4-8258-A4F779D138F9}"/>
                </c:ext>
              </c:extLst>
            </c:dLbl>
            <c:dLbl>
              <c:idx val="58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D-9A06-47C4-8258-A4F779D138F9}"/>
                </c:ext>
              </c:extLst>
            </c:dLbl>
            <c:dLbl>
              <c:idx val="58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E-9A06-47C4-8258-A4F779D138F9}"/>
                </c:ext>
              </c:extLst>
            </c:dLbl>
            <c:dLbl>
              <c:idx val="58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CF-9A06-47C4-8258-A4F779D138F9}"/>
                </c:ext>
              </c:extLst>
            </c:dLbl>
            <c:dLbl>
              <c:idx val="58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0-9A06-47C4-8258-A4F779D138F9}"/>
                </c:ext>
              </c:extLst>
            </c:dLbl>
            <c:dLbl>
              <c:idx val="58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1-9A06-47C4-8258-A4F779D138F9}"/>
                </c:ext>
              </c:extLst>
            </c:dLbl>
            <c:dLbl>
              <c:idx val="58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2-9A06-47C4-8258-A4F779D138F9}"/>
                </c:ext>
              </c:extLst>
            </c:dLbl>
            <c:dLbl>
              <c:idx val="58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3-9A06-47C4-8258-A4F779D138F9}"/>
                </c:ext>
              </c:extLst>
            </c:dLbl>
            <c:dLbl>
              <c:idx val="58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4-9A06-47C4-8258-A4F779D138F9}"/>
                </c:ext>
              </c:extLst>
            </c:dLbl>
            <c:dLbl>
              <c:idx val="58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5-9A06-47C4-8258-A4F779D138F9}"/>
                </c:ext>
              </c:extLst>
            </c:dLbl>
            <c:dLbl>
              <c:idx val="58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6-9A06-47C4-8258-A4F779D138F9}"/>
                </c:ext>
              </c:extLst>
            </c:dLbl>
            <c:dLbl>
              <c:idx val="58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7-9A06-47C4-8258-A4F779D138F9}"/>
                </c:ext>
              </c:extLst>
            </c:dLbl>
            <c:dLbl>
              <c:idx val="58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8-9A06-47C4-8258-A4F779D138F9}"/>
                </c:ext>
              </c:extLst>
            </c:dLbl>
            <c:dLbl>
              <c:idx val="58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9-9A06-47C4-8258-A4F779D138F9}"/>
                </c:ext>
              </c:extLst>
            </c:dLbl>
            <c:dLbl>
              <c:idx val="58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A-9A06-47C4-8258-A4F779D138F9}"/>
                </c:ext>
              </c:extLst>
            </c:dLbl>
            <c:dLbl>
              <c:idx val="58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B-9A06-47C4-8258-A4F779D138F9}"/>
                </c:ext>
              </c:extLst>
            </c:dLbl>
            <c:dLbl>
              <c:idx val="58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C-9A06-47C4-8258-A4F779D138F9}"/>
                </c:ext>
              </c:extLst>
            </c:dLbl>
            <c:dLbl>
              <c:idx val="58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D-9A06-47C4-8258-A4F779D138F9}"/>
                </c:ext>
              </c:extLst>
            </c:dLbl>
            <c:dLbl>
              <c:idx val="58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E-9A06-47C4-8258-A4F779D138F9}"/>
                </c:ext>
              </c:extLst>
            </c:dLbl>
            <c:dLbl>
              <c:idx val="58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DF-9A06-47C4-8258-A4F779D138F9}"/>
                </c:ext>
              </c:extLst>
            </c:dLbl>
            <c:dLbl>
              <c:idx val="58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0-9A06-47C4-8258-A4F779D138F9}"/>
                </c:ext>
              </c:extLst>
            </c:dLbl>
            <c:dLbl>
              <c:idx val="58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1-9A06-47C4-8258-A4F779D138F9}"/>
                </c:ext>
              </c:extLst>
            </c:dLbl>
            <c:dLbl>
              <c:idx val="58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2-9A06-47C4-8258-A4F779D138F9}"/>
                </c:ext>
              </c:extLst>
            </c:dLbl>
            <c:dLbl>
              <c:idx val="58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3-9A06-47C4-8258-A4F779D138F9}"/>
                </c:ext>
              </c:extLst>
            </c:dLbl>
            <c:dLbl>
              <c:idx val="58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4-9A06-47C4-8258-A4F779D138F9}"/>
                </c:ext>
              </c:extLst>
            </c:dLbl>
            <c:dLbl>
              <c:idx val="58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5-9A06-47C4-8258-A4F779D138F9}"/>
                </c:ext>
              </c:extLst>
            </c:dLbl>
            <c:dLbl>
              <c:idx val="58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6-9A06-47C4-8258-A4F779D138F9}"/>
                </c:ext>
              </c:extLst>
            </c:dLbl>
            <c:dLbl>
              <c:idx val="58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7-9A06-47C4-8258-A4F779D138F9}"/>
                </c:ext>
              </c:extLst>
            </c:dLbl>
            <c:dLbl>
              <c:idx val="58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8-9A06-47C4-8258-A4F779D138F9}"/>
                </c:ext>
              </c:extLst>
            </c:dLbl>
            <c:dLbl>
              <c:idx val="58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9-9A06-47C4-8258-A4F779D138F9}"/>
                </c:ext>
              </c:extLst>
            </c:dLbl>
            <c:dLbl>
              <c:idx val="58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A-9A06-47C4-8258-A4F779D138F9}"/>
                </c:ext>
              </c:extLst>
            </c:dLbl>
            <c:dLbl>
              <c:idx val="58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B-9A06-47C4-8258-A4F779D138F9}"/>
                </c:ext>
              </c:extLst>
            </c:dLbl>
            <c:dLbl>
              <c:idx val="58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C-9A06-47C4-8258-A4F779D138F9}"/>
                </c:ext>
              </c:extLst>
            </c:dLbl>
            <c:dLbl>
              <c:idx val="58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D-9A06-47C4-8258-A4F779D138F9}"/>
                </c:ext>
              </c:extLst>
            </c:dLbl>
            <c:dLbl>
              <c:idx val="58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E-9A06-47C4-8258-A4F779D138F9}"/>
                </c:ext>
              </c:extLst>
            </c:dLbl>
            <c:dLbl>
              <c:idx val="58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EF-9A06-47C4-8258-A4F779D138F9}"/>
                </c:ext>
              </c:extLst>
            </c:dLbl>
            <c:dLbl>
              <c:idx val="58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0-9A06-47C4-8258-A4F779D138F9}"/>
                </c:ext>
              </c:extLst>
            </c:dLbl>
            <c:dLbl>
              <c:idx val="58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1-9A06-47C4-8258-A4F779D138F9}"/>
                </c:ext>
              </c:extLst>
            </c:dLbl>
            <c:dLbl>
              <c:idx val="58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2-9A06-47C4-8258-A4F779D138F9}"/>
                </c:ext>
              </c:extLst>
            </c:dLbl>
            <c:dLbl>
              <c:idx val="58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3-9A06-47C4-8258-A4F779D138F9}"/>
                </c:ext>
              </c:extLst>
            </c:dLbl>
            <c:dLbl>
              <c:idx val="58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4-9A06-47C4-8258-A4F779D138F9}"/>
                </c:ext>
              </c:extLst>
            </c:dLbl>
            <c:dLbl>
              <c:idx val="58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5-9A06-47C4-8258-A4F779D138F9}"/>
                </c:ext>
              </c:extLst>
            </c:dLbl>
            <c:dLbl>
              <c:idx val="58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6-9A06-47C4-8258-A4F779D138F9}"/>
                </c:ext>
              </c:extLst>
            </c:dLbl>
            <c:dLbl>
              <c:idx val="58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7-9A06-47C4-8258-A4F779D138F9}"/>
                </c:ext>
              </c:extLst>
            </c:dLbl>
            <c:dLbl>
              <c:idx val="58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8-9A06-47C4-8258-A4F779D138F9}"/>
                </c:ext>
              </c:extLst>
            </c:dLbl>
            <c:dLbl>
              <c:idx val="58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9-9A06-47C4-8258-A4F779D138F9}"/>
                </c:ext>
              </c:extLst>
            </c:dLbl>
            <c:dLbl>
              <c:idx val="58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A-9A06-47C4-8258-A4F779D138F9}"/>
                </c:ext>
              </c:extLst>
            </c:dLbl>
            <c:dLbl>
              <c:idx val="58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B-9A06-47C4-8258-A4F779D138F9}"/>
                </c:ext>
              </c:extLst>
            </c:dLbl>
            <c:dLbl>
              <c:idx val="58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C-9A06-47C4-8258-A4F779D138F9}"/>
                </c:ext>
              </c:extLst>
            </c:dLbl>
            <c:dLbl>
              <c:idx val="58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D-9A06-47C4-8258-A4F779D138F9}"/>
                </c:ext>
              </c:extLst>
            </c:dLbl>
            <c:dLbl>
              <c:idx val="58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E-9A06-47C4-8258-A4F779D138F9}"/>
                </c:ext>
              </c:extLst>
            </c:dLbl>
            <c:dLbl>
              <c:idx val="58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6FF-9A06-47C4-8258-A4F779D138F9}"/>
                </c:ext>
              </c:extLst>
            </c:dLbl>
            <c:dLbl>
              <c:idx val="58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0-9A06-47C4-8258-A4F779D138F9}"/>
                </c:ext>
              </c:extLst>
            </c:dLbl>
            <c:dLbl>
              <c:idx val="58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1-9A06-47C4-8258-A4F779D138F9}"/>
                </c:ext>
              </c:extLst>
            </c:dLbl>
            <c:dLbl>
              <c:idx val="58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2-9A06-47C4-8258-A4F779D138F9}"/>
                </c:ext>
              </c:extLst>
            </c:dLbl>
            <c:dLbl>
              <c:idx val="58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3-9A06-47C4-8258-A4F779D138F9}"/>
                </c:ext>
              </c:extLst>
            </c:dLbl>
            <c:dLbl>
              <c:idx val="58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4-9A06-47C4-8258-A4F779D138F9}"/>
                </c:ext>
              </c:extLst>
            </c:dLbl>
            <c:dLbl>
              <c:idx val="58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5-9A06-47C4-8258-A4F779D138F9}"/>
                </c:ext>
              </c:extLst>
            </c:dLbl>
            <c:dLbl>
              <c:idx val="58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6-9A06-47C4-8258-A4F779D138F9}"/>
                </c:ext>
              </c:extLst>
            </c:dLbl>
            <c:dLbl>
              <c:idx val="58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7-9A06-47C4-8258-A4F779D138F9}"/>
                </c:ext>
              </c:extLst>
            </c:dLbl>
            <c:dLbl>
              <c:idx val="58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8-9A06-47C4-8258-A4F779D138F9}"/>
                </c:ext>
              </c:extLst>
            </c:dLbl>
            <c:dLbl>
              <c:idx val="58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9-9A06-47C4-8258-A4F779D138F9}"/>
                </c:ext>
              </c:extLst>
            </c:dLbl>
            <c:dLbl>
              <c:idx val="58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A-9A06-47C4-8258-A4F779D138F9}"/>
                </c:ext>
              </c:extLst>
            </c:dLbl>
            <c:dLbl>
              <c:idx val="58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B-9A06-47C4-8258-A4F779D138F9}"/>
                </c:ext>
              </c:extLst>
            </c:dLbl>
            <c:dLbl>
              <c:idx val="58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C-9A06-47C4-8258-A4F779D138F9}"/>
                </c:ext>
              </c:extLst>
            </c:dLbl>
            <c:dLbl>
              <c:idx val="59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D-9A06-47C4-8258-A4F779D138F9}"/>
                </c:ext>
              </c:extLst>
            </c:dLbl>
            <c:dLbl>
              <c:idx val="59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E-9A06-47C4-8258-A4F779D138F9}"/>
                </c:ext>
              </c:extLst>
            </c:dLbl>
            <c:dLbl>
              <c:idx val="59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0F-9A06-47C4-8258-A4F779D138F9}"/>
                </c:ext>
              </c:extLst>
            </c:dLbl>
            <c:dLbl>
              <c:idx val="59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0-9A06-47C4-8258-A4F779D138F9}"/>
                </c:ext>
              </c:extLst>
            </c:dLbl>
            <c:dLbl>
              <c:idx val="59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1-9A06-47C4-8258-A4F779D138F9}"/>
                </c:ext>
              </c:extLst>
            </c:dLbl>
            <c:dLbl>
              <c:idx val="59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2-9A06-47C4-8258-A4F779D138F9}"/>
                </c:ext>
              </c:extLst>
            </c:dLbl>
            <c:dLbl>
              <c:idx val="59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3-9A06-47C4-8258-A4F779D138F9}"/>
                </c:ext>
              </c:extLst>
            </c:dLbl>
            <c:dLbl>
              <c:idx val="59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4-9A06-47C4-8258-A4F779D138F9}"/>
                </c:ext>
              </c:extLst>
            </c:dLbl>
            <c:dLbl>
              <c:idx val="59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5-9A06-47C4-8258-A4F779D138F9}"/>
                </c:ext>
              </c:extLst>
            </c:dLbl>
            <c:dLbl>
              <c:idx val="59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6-9A06-47C4-8258-A4F779D138F9}"/>
                </c:ext>
              </c:extLst>
            </c:dLbl>
            <c:dLbl>
              <c:idx val="59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7-9A06-47C4-8258-A4F779D138F9}"/>
                </c:ext>
              </c:extLst>
            </c:dLbl>
            <c:dLbl>
              <c:idx val="59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8-9A06-47C4-8258-A4F779D138F9}"/>
                </c:ext>
              </c:extLst>
            </c:dLbl>
            <c:dLbl>
              <c:idx val="59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9-9A06-47C4-8258-A4F779D138F9}"/>
                </c:ext>
              </c:extLst>
            </c:dLbl>
            <c:dLbl>
              <c:idx val="59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A-9A06-47C4-8258-A4F779D138F9}"/>
                </c:ext>
              </c:extLst>
            </c:dLbl>
            <c:dLbl>
              <c:idx val="59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B-9A06-47C4-8258-A4F779D138F9}"/>
                </c:ext>
              </c:extLst>
            </c:dLbl>
            <c:dLbl>
              <c:idx val="59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C-9A06-47C4-8258-A4F779D138F9}"/>
                </c:ext>
              </c:extLst>
            </c:dLbl>
            <c:dLbl>
              <c:idx val="59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D-9A06-47C4-8258-A4F779D138F9}"/>
                </c:ext>
              </c:extLst>
            </c:dLbl>
            <c:dLbl>
              <c:idx val="59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E-9A06-47C4-8258-A4F779D138F9}"/>
                </c:ext>
              </c:extLst>
            </c:dLbl>
            <c:dLbl>
              <c:idx val="59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1F-9A06-47C4-8258-A4F779D138F9}"/>
                </c:ext>
              </c:extLst>
            </c:dLbl>
            <c:dLbl>
              <c:idx val="59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0-9A06-47C4-8258-A4F779D138F9}"/>
                </c:ext>
              </c:extLst>
            </c:dLbl>
            <c:dLbl>
              <c:idx val="59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1-9A06-47C4-8258-A4F779D138F9}"/>
                </c:ext>
              </c:extLst>
            </c:dLbl>
            <c:dLbl>
              <c:idx val="59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2-9A06-47C4-8258-A4F779D138F9}"/>
                </c:ext>
              </c:extLst>
            </c:dLbl>
            <c:dLbl>
              <c:idx val="59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3-9A06-47C4-8258-A4F779D138F9}"/>
                </c:ext>
              </c:extLst>
            </c:dLbl>
            <c:dLbl>
              <c:idx val="59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4-9A06-47C4-8258-A4F779D138F9}"/>
                </c:ext>
              </c:extLst>
            </c:dLbl>
            <c:dLbl>
              <c:idx val="59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5-9A06-47C4-8258-A4F779D138F9}"/>
                </c:ext>
              </c:extLst>
            </c:dLbl>
            <c:dLbl>
              <c:idx val="59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6-9A06-47C4-8258-A4F779D138F9}"/>
                </c:ext>
              </c:extLst>
            </c:dLbl>
            <c:dLbl>
              <c:idx val="59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7-9A06-47C4-8258-A4F779D138F9}"/>
                </c:ext>
              </c:extLst>
            </c:dLbl>
            <c:dLbl>
              <c:idx val="59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8-9A06-47C4-8258-A4F779D138F9}"/>
                </c:ext>
              </c:extLst>
            </c:dLbl>
            <c:dLbl>
              <c:idx val="59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9-9A06-47C4-8258-A4F779D138F9}"/>
                </c:ext>
              </c:extLst>
            </c:dLbl>
            <c:dLbl>
              <c:idx val="59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A-9A06-47C4-8258-A4F779D138F9}"/>
                </c:ext>
              </c:extLst>
            </c:dLbl>
            <c:dLbl>
              <c:idx val="59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B-9A06-47C4-8258-A4F779D138F9}"/>
                </c:ext>
              </c:extLst>
            </c:dLbl>
            <c:dLbl>
              <c:idx val="59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C-9A06-47C4-8258-A4F779D138F9}"/>
                </c:ext>
              </c:extLst>
            </c:dLbl>
            <c:dLbl>
              <c:idx val="59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D-9A06-47C4-8258-A4F779D138F9}"/>
                </c:ext>
              </c:extLst>
            </c:dLbl>
            <c:dLbl>
              <c:idx val="59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E-9A06-47C4-8258-A4F779D138F9}"/>
                </c:ext>
              </c:extLst>
            </c:dLbl>
            <c:dLbl>
              <c:idx val="59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2F-9A06-47C4-8258-A4F779D138F9}"/>
                </c:ext>
              </c:extLst>
            </c:dLbl>
            <c:dLbl>
              <c:idx val="59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0-9A06-47C4-8258-A4F779D138F9}"/>
                </c:ext>
              </c:extLst>
            </c:dLbl>
            <c:dLbl>
              <c:idx val="59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1-9A06-47C4-8258-A4F779D138F9}"/>
                </c:ext>
              </c:extLst>
            </c:dLbl>
            <c:dLbl>
              <c:idx val="59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2-9A06-47C4-8258-A4F779D138F9}"/>
                </c:ext>
              </c:extLst>
            </c:dLbl>
            <c:dLbl>
              <c:idx val="59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3-9A06-47C4-8258-A4F779D138F9}"/>
                </c:ext>
              </c:extLst>
            </c:dLbl>
            <c:dLbl>
              <c:idx val="59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4-9A06-47C4-8258-A4F779D138F9}"/>
                </c:ext>
              </c:extLst>
            </c:dLbl>
            <c:dLbl>
              <c:idx val="59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5-9A06-47C4-8258-A4F779D138F9}"/>
                </c:ext>
              </c:extLst>
            </c:dLbl>
            <c:dLbl>
              <c:idx val="59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6-9A06-47C4-8258-A4F779D138F9}"/>
                </c:ext>
              </c:extLst>
            </c:dLbl>
            <c:dLbl>
              <c:idx val="59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7-9A06-47C4-8258-A4F779D138F9}"/>
                </c:ext>
              </c:extLst>
            </c:dLbl>
            <c:dLbl>
              <c:idx val="59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8-9A06-47C4-8258-A4F779D138F9}"/>
                </c:ext>
              </c:extLst>
            </c:dLbl>
            <c:dLbl>
              <c:idx val="59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9-9A06-47C4-8258-A4F779D138F9}"/>
                </c:ext>
              </c:extLst>
            </c:dLbl>
            <c:dLbl>
              <c:idx val="59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A-9A06-47C4-8258-A4F779D138F9}"/>
                </c:ext>
              </c:extLst>
            </c:dLbl>
            <c:dLbl>
              <c:idx val="59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B-9A06-47C4-8258-A4F779D138F9}"/>
                </c:ext>
              </c:extLst>
            </c:dLbl>
            <c:dLbl>
              <c:idx val="59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C-9A06-47C4-8258-A4F779D138F9}"/>
                </c:ext>
              </c:extLst>
            </c:dLbl>
            <c:dLbl>
              <c:idx val="59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D-9A06-47C4-8258-A4F779D138F9}"/>
                </c:ext>
              </c:extLst>
            </c:dLbl>
            <c:dLbl>
              <c:idx val="59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E-9A06-47C4-8258-A4F779D138F9}"/>
                </c:ext>
              </c:extLst>
            </c:dLbl>
            <c:dLbl>
              <c:idx val="59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3F-9A06-47C4-8258-A4F779D138F9}"/>
                </c:ext>
              </c:extLst>
            </c:dLbl>
            <c:dLbl>
              <c:idx val="59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0-9A06-47C4-8258-A4F779D138F9}"/>
                </c:ext>
              </c:extLst>
            </c:dLbl>
            <c:dLbl>
              <c:idx val="59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1-9A06-47C4-8258-A4F779D138F9}"/>
                </c:ext>
              </c:extLst>
            </c:dLbl>
            <c:dLbl>
              <c:idx val="59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2-9A06-47C4-8258-A4F779D138F9}"/>
                </c:ext>
              </c:extLst>
            </c:dLbl>
            <c:dLbl>
              <c:idx val="59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3-9A06-47C4-8258-A4F779D138F9}"/>
                </c:ext>
              </c:extLst>
            </c:dLbl>
            <c:dLbl>
              <c:idx val="59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4-9A06-47C4-8258-A4F779D138F9}"/>
                </c:ext>
              </c:extLst>
            </c:dLbl>
            <c:dLbl>
              <c:idx val="59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5-9A06-47C4-8258-A4F779D138F9}"/>
                </c:ext>
              </c:extLst>
            </c:dLbl>
            <c:dLbl>
              <c:idx val="59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6-9A06-47C4-8258-A4F779D138F9}"/>
                </c:ext>
              </c:extLst>
            </c:dLbl>
            <c:dLbl>
              <c:idx val="59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7-9A06-47C4-8258-A4F779D138F9}"/>
                </c:ext>
              </c:extLst>
            </c:dLbl>
            <c:dLbl>
              <c:idx val="59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8-9A06-47C4-8258-A4F779D138F9}"/>
                </c:ext>
              </c:extLst>
            </c:dLbl>
            <c:dLbl>
              <c:idx val="59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9-9A06-47C4-8258-A4F779D138F9}"/>
                </c:ext>
              </c:extLst>
            </c:dLbl>
            <c:dLbl>
              <c:idx val="59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A-9A06-47C4-8258-A4F779D138F9}"/>
                </c:ext>
              </c:extLst>
            </c:dLbl>
            <c:dLbl>
              <c:idx val="59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B-9A06-47C4-8258-A4F779D138F9}"/>
                </c:ext>
              </c:extLst>
            </c:dLbl>
            <c:dLbl>
              <c:idx val="59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C-9A06-47C4-8258-A4F779D138F9}"/>
                </c:ext>
              </c:extLst>
            </c:dLbl>
            <c:dLbl>
              <c:idx val="59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D-9A06-47C4-8258-A4F779D138F9}"/>
                </c:ext>
              </c:extLst>
            </c:dLbl>
            <c:dLbl>
              <c:idx val="59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E-9A06-47C4-8258-A4F779D138F9}"/>
                </c:ext>
              </c:extLst>
            </c:dLbl>
            <c:dLbl>
              <c:idx val="59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4F-9A06-47C4-8258-A4F779D138F9}"/>
                </c:ext>
              </c:extLst>
            </c:dLbl>
            <c:dLbl>
              <c:idx val="59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0-9A06-47C4-8258-A4F779D138F9}"/>
                </c:ext>
              </c:extLst>
            </c:dLbl>
            <c:dLbl>
              <c:idx val="59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1-9A06-47C4-8258-A4F779D138F9}"/>
                </c:ext>
              </c:extLst>
            </c:dLbl>
            <c:dLbl>
              <c:idx val="59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2-9A06-47C4-8258-A4F779D138F9}"/>
                </c:ext>
              </c:extLst>
            </c:dLbl>
            <c:dLbl>
              <c:idx val="59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3-9A06-47C4-8258-A4F779D138F9}"/>
                </c:ext>
              </c:extLst>
            </c:dLbl>
            <c:dLbl>
              <c:idx val="59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4-9A06-47C4-8258-A4F779D138F9}"/>
                </c:ext>
              </c:extLst>
            </c:dLbl>
            <c:dLbl>
              <c:idx val="59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5-9A06-47C4-8258-A4F779D138F9}"/>
                </c:ext>
              </c:extLst>
            </c:dLbl>
            <c:dLbl>
              <c:idx val="59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6-9A06-47C4-8258-A4F779D138F9}"/>
                </c:ext>
              </c:extLst>
            </c:dLbl>
            <c:dLbl>
              <c:idx val="59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7-9A06-47C4-8258-A4F779D138F9}"/>
                </c:ext>
              </c:extLst>
            </c:dLbl>
            <c:dLbl>
              <c:idx val="59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8-9A06-47C4-8258-A4F779D138F9}"/>
                </c:ext>
              </c:extLst>
            </c:dLbl>
            <c:dLbl>
              <c:idx val="59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9-9A06-47C4-8258-A4F779D138F9}"/>
                </c:ext>
              </c:extLst>
            </c:dLbl>
            <c:dLbl>
              <c:idx val="59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A-9A06-47C4-8258-A4F779D138F9}"/>
                </c:ext>
              </c:extLst>
            </c:dLbl>
            <c:dLbl>
              <c:idx val="59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B-9A06-47C4-8258-A4F779D138F9}"/>
                </c:ext>
              </c:extLst>
            </c:dLbl>
            <c:dLbl>
              <c:idx val="59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C-9A06-47C4-8258-A4F779D138F9}"/>
                </c:ext>
              </c:extLst>
            </c:dLbl>
            <c:dLbl>
              <c:idx val="59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D-9A06-47C4-8258-A4F779D138F9}"/>
                </c:ext>
              </c:extLst>
            </c:dLbl>
            <c:dLbl>
              <c:idx val="59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E-9A06-47C4-8258-A4F779D138F9}"/>
                </c:ext>
              </c:extLst>
            </c:dLbl>
            <c:dLbl>
              <c:idx val="59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5F-9A06-47C4-8258-A4F779D138F9}"/>
                </c:ext>
              </c:extLst>
            </c:dLbl>
            <c:dLbl>
              <c:idx val="59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0-9A06-47C4-8258-A4F779D138F9}"/>
                </c:ext>
              </c:extLst>
            </c:dLbl>
            <c:dLbl>
              <c:idx val="59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1-9A06-47C4-8258-A4F779D138F9}"/>
                </c:ext>
              </c:extLst>
            </c:dLbl>
            <c:dLbl>
              <c:idx val="59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2-9A06-47C4-8258-A4F779D138F9}"/>
                </c:ext>
              </c:extLst>
            </c:dLbl>
            <c:dLbl>
              <c:idx val="59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3-9A06-47C4-8258-A4F779D138F9}"/>
                </c:ext>
              </c:extLst>
            </c:dLbl>
            <c:dLbl>
              <c:idx val="59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4-9A06-47C4-8258-A4F779D138F9}"/>
                </c:ext>
              </c:extLst>
            </c:dLbl>
            <c:dLbl>
              <c:idx val="59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5-9A06-47C4-8258-A4F779D138F9}"/>
                </c:ext>
              </c:extLst>
            </c:dLbl>
            <c:dLbl>
              <c:idx val="59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6-9A06-47C4-8258-A4F779D138F9}"/>
                </c:ext>
              </c:extLst>
            </c:dLbl>
            <c:dLbl>
              <c:idx val="59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7-9A06-47C4-8258-A4F779D138F9}"/>
                </c:ext>
              </c:extLst>
            </c:dLbl>
            <c:dLbl>
              <c:idx val="59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8-9A06-47C4-8258-A4F779D138F9}"/>
                </c:ext>
              </c:extLst>
            </c:dLbl>
            <c:dLbl>
              <c:idx val="59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9-9A06-47C4-8258-A4F779D138F9}"/>
                </c:ext>
              </c:extLst>
            </c:dLbl>
            <c:dLbl>
              <c:idx val="59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A-9A06-47C4-8258-A4F779D138F9}"/>
                </c:ext>
              </c:extLst>
            </c:dLbl>
            <c:dLbl>
              <c:idx val="59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B-9A06-47C4-8258-A4F779D138F9}"/>
                </c:ext>
              </c:extLst>
            </c:dLbl>
            <c:dLbl>
              <c:idx val="59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C-9A06-47C4-8258-A4F779D138F9}"/>
                </c:ext>
              </c:extLst>
            </c:dLbl>
            <c:dLbl>
              <c:idx val="59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D-9A06-47C4-8258-A4F779D138F9}"/>
                </c:ext>
              </c:extLst>
            </c:dLbl>
            <c:dLbl>
              <c:idx val="59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E-9A06-47C4-8258-A4F779D138F9}"/>
                </c:ext>
              </c:extLst>
            </c:dLbl>
            <c:dLbl>
              <c:idx val="59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6F-9A06-47C4-8258-A4F779D138F9}"/>
                </c:ext>
              </c:extLst>
            </c:dLbl>
            <c:dLbl>
              <c:idx val="59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0-9A06-47C4-8258-A4F779D138F9}"/>
                </c:ext>
              </c:extLst>
            </c:dLbl>
            <c:dLbl>
              <c:idx val="60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1-9A06-47C4-8258-A4F779D138F9}"/>
                </c:ext>
              </c:extLst>
            </c:dLbl>
            <c:dLbl>
              <c:idx val="60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2-9A06-47C4-8258-A4F779D138F9}"/>
                </c:ext>
              </c:extLst>
            </c:dLbl>
            <c:dLbl>
              <c:idx val="60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3-9A06-47C4-8258-A4F779D138F9}"/>
                </c:ext>
              </c:extLst>
            </c:dLbl>
            <c:dLbl>
              <c:idx val="60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4-9A06-47C4-8258-A4F779D138F9}"/>
                </c:ext>
              </c:extLst>
            </c:dLbl>
            <c:dLbl>
              <c:idx val="60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5-9A06-47C4-8258-A4F779D138F9}"/>
                </c:ext>
              </c:extLst>
            </c:dLbl>
            <c:dLbl>
              <c:idx val="60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6-9A06-47C4-8258-A4F779D138F9}"/>
                </c:ext>
              </c:extLst>
            </c:dLbl>
            <c:dLbl>
              <c:idx val="60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7-9A06-47C4-8258-A4F779D138F9}"/>
                </c:ext>
              </c:extLst>
            </c:dLbl>
            <c:dLbl>
              <c:idx val="60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8-9A06-47C4-8258-A4F779D138F9}"/>
                </c:ext>
              </c:extLst>
            </c:dLbl>
            <c:dLbl>
              <c:idx val="60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9-9A06-47C4-8258-A4F779D138F9}"/>
                </c:ext>
              </c:extLst>
            </c:dLbl>
            <c:dLbl>
              <c:idx val="60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A-9A06-47C4-8258-A4F779D138F9}"/>
                </c:ext>
              </c:extLst>
            </c:dLbl>
            <c:dLbl>
              <c:idx val="60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B-9A06-47C4-8258-A4F779D138F9}"/>
                </c:ext>
              </c:extLst>
            </c:dLbl>
            <c:dLbl>
              <c:idx val="60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C-9A06-47C4-8258-A4F779D138F9}"/>
                </c:ext>
              </c:extLst>
            </c:dLbl>
            <c:dLbl>
              <c:idx val="60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D-9A06-47C4-8258-A4F779D138F9}"/>
                </c:ext>
              </c:extLst>
            </c:dLbl>
            <c:dLbl>
              <c:idx val="60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E-9A06-47C4-8258-A4F779D138F9}"/>
                </c:ext>
              </c:extLst>
            </c:dLbl>
            <c:dLbl>
              <c:idx val="60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7F-9A06-47C4-8258-A4F779D138F9}"/>
                </c:ext>
              </c:extLst>
            </c:dLbl>
            <c:dLbl>
              <c:idx val="60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0-9A06-47C4-8258-A4F779D138F9}"/>
                </c:ext>
              </c:extLst>
            </c:dLbl>
            <c:dLbl>
              <c:idx val="60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1-9A06-47C4-8258-A4F779D138F9}"/>
                </c:ext>
              </c:extLst>
            </c:dLbl>
            <c:dLbl>
              <c:idx val="60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2-9A06-47C4-8258-A4F779D138F9}"/>
                </c:ext>
              </c:extLst>
            </c:dLbl>
            <c:dLbl>
              <c:idx val="60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3-9A06-47C4-8258-A4F779D138F9}"/>
                </c:ext>
              </c:extLst>
            </c:dLbl>
            <c:dLbl>
              <c:idx val="60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4-9A06-47C4-8258-A4F779D138F9}"/>
                </c:ext>
              </c:extLst>
            </c:dLbl>
            <c:dLbl>
              <c:idx val="60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5-9A06-47C4-8258-A4F779D138F9}"/>
                </c:ext>
              </c:extLst>
            </c:dLbl>
            <c:dLbl>
              <c:idx val="60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6-9A06-47C4-8258-A4F779D138F9}"/>
                </c:ext>
              </c:extLst>
            </c:dLbl>
            <c:dLbl>
              <c:idx val="60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7-9A06-47C4-8258-A4F779D138F9}"/>
                </c:ext>
              </c:extLst>
            </c:dLbl>
            <c:dLbl>
              <c:idx val="60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8-9A06-47C4-8258-A4F779D138F9}"/>
                </c:ext>
              </c:extLst>
            </c:dLbl>
            <c:dLbl>
              <c:idx val="60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9-9A06-47C4-8258-A4F779D138F9}"/>
                </c:ext>
              </c:extLst>
            </c:dLbl>
            <c:dLbl>
              <c:idx val="60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A-9A06-47C4-8258-A4F779D138F9}"/>
                </c:ext>
              </c:extLst>
            </c:dLbl>
            <c:dLbl>
              <c:idx val="60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B-9A06-47C4-8258-A4F779D138F9}"/>
                </c:ext>
              </c:extLst>
            </c:dLbl>
            <c:dLbl>
              <c:idx val="60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C-9A06-47C4-8258-A4F779D138F9}"/>
                </c:ext>
              </c:extLst>
            </c:dLbl>
            <c:dLbl>
              <c:idx val="60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D-9A06-47C4-8258-A4F779D138F9}"/>
                </c:ext>
              </c:extLst>
            </c:dLbl>
            <c:dLbl>
              <c:idx val="60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E-9A06-47C4-8258-A4F779D138F9}"/>
                </c:ext>
              </c:extLst>
            </c:dLbl>
            <c:dLbl>
              <c:idx val="60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8F-9A06-47C4-8258-A4F779D138F9}"/>
                </c:ext>
              </c:extLst>
            </c:dLbl>
            <c:dLbl>
              <c:idx val="60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0-9A06-47C4-8258-A4F779D138F9}"/>
                </c:ext>
              </c:extLst>
            </c:dLbl>
            <c:dLbl>
              <c:idx val="60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1-9A06-47C4-8258-A4F779D138F9}"/>
                </c:ext>
              </c:extLst>
            </c:dLbl>
            <c:dLbl>
              <c:idx val="60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2-9A06-47C4-8258-A4F779D138F9}"/>
                </c:ext>
              </c:extLst>
            </c:dLbl>
            <c:dLbl>
              <c:idx val="60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3-9A06-47C4-8258-A4F779D138F9}"/>
                </c:ext>
              </c:extLst>
            </c:dLbl>
            <c:dLbl>
              <c:idx val="60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4-9A06-47C4-8258-A4F779D138F9}"/>
                </c:ext>
              </c:extLst>
            </c:dLbl>
            <c:dLbl>
              <c:idx val="60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5-9A06-47C4-8258-A4F779D138F9}"/>
                </c:ext>
              </c:extLst>
            </c:dLbl>
            <c:dLbl>
              <c:idx val="60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6-9A06-47C4-8258-A4F779D138F9}"/>
                </c:ext>
              </c:extLst>
            </c:dLbl>
            <c:dLbl>
              <c:idx val="60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7-9A06-47C4-8258-A4F779D138F9}"/>
                </c:ext>
              </c:extLst>
            </c:dLbl>
            <c:dLbl>
              <c:idx val="60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8-9A06-47C4-8258-A4F779D138F9}"/>
                </c:ext>
              </c:extLst>
            </c:dLbl>
            <c:dLbl>
              <c:idx val="60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9-9A06-47C4-8258-A4F779D138F9}"/>
                </c:ext>
              </c:extLst>
            </c:dLbl>
            <c:dLbl>
              <c:idx val="60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A-9A06-47C4-8258-A4F779D138F9}"/>
                </c:ext>
              </c:extLst>
            </c:dLbl>
            <c:dLbl>
              <c:idx val="60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B-9A06-47C4-8258-A4F779D138F9}"/>
                </c:ext>
              </c:extLst>
            </c:dLbl>
            <c:dLbl>
              <c:idx val="60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C-9A06-47C4-8258-A4F779D138F9}"/>
                </c:ext>
              </c:extLst>
            </c:dLbl>
            <c:dLbl>
              <c:idx val="60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D-9A06-47C4-8258-A4F779D138F9}"/>
                </c:ext>
              </c:extLst>
            </c:dLbl>
            <c:dLbl>
              <c:idx val="60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E-9A06-47C4-8258-A4F779D138F9}"/>
                </c:ext>
              </c:extLst>
            </c:dLbl>
            <c:dLbl>
              <c:idx val="60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9F-9A06-47C4-8258-A4F779D138F9}"/>
                </c:ext>
              </c:extLst>
            </c:dLbl>
            <c:dLbl>
              <c:idx val="60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0-9A06-47C4-8258-A4F779D138F9}"/>
                </c:ext>
              </c:extLst>
            </c:dLbl>
            <c:dLbl>
              <c:idx val="60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1-9A06-47C4-8258-A4F779D138F9}"/>
                </c:ext>
              </c:extLst>
            </c:dLbl>
            <c:dLbl>
              <c:idx val="60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2-9A06-47C4-8258-A4F779D138F9}"/>
                </c:ext>
              </c:extLst>
            </c:dLbl>
            <c:dLbl>
              <c:idx val="60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3-9A06-47C4-8258-A4F779D138F9}"/>
                </c:ext>
              </c:extLst>
            </c:dLbl>
            <c:dLbl>
              <c:idx val="60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4-9A06-47C4-8258-A4F779D138F9}"/>
                </c:ext>
              </c:extLst>
            </c:dLbl>
            <c:dLbl>
              <c:idx val="60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5-9A06-47C4-8258-A4F779D138F9}"/>
                </c:ext>
              </c:extLst>
            </c:dLbl>
            <c:dLbl>
              <c:idx val="60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6-9A06-47C4-8258-A4F779D138F9}"/>
                </c:ext>
              </c:extLst>
            </c:dLbl>
            <c:dLbl>
              <c:idx val="60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7-9A06-47C4-8258-A4F779D138F9}"/>
                </c:ext>
              </c:extLst>
            </c:dLbl>
            <c:dLbl>
              <c:idx val="60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8-9A06-47C4-8258-A4F779D138F9}"/>
                </c:ext>
              </c:extLst>
            </c:dLbl>
            <c:dLbl>
              <c:idx val="60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9-9A06-47C4-8258-A4F779D138F9}"/>
                </c:ext>
              </c:extLst>
            </c:dLbl>
            <c:dLbl>
              <c:idx val="60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A-9A06-47C4-8258-A4F779D138F9}"/>
                </c:ext>
              </c:extLst>
            </c:dLbl>
            <c:dLbl>
              <c:idx val="60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B-9A06-47C4-8258-A4F779D138F9}"/>
                </c:ext>
              </c:extLst>
            </c:dLbl>
            <c:dLbl>
              <c:idx val="60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C-9A06-47C4-8258-A4F779D138F9}"/>
                </c:ext>
              </c:extLst>
            </c:dLbl>
            <c:dLbl>
              <c:idx val="60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D-9A06-47C4-8258-A4F779D138F9}"/>
                </c:ext>
              </c:extLst>
            </c:dLbl>
            <c:dLbl>
              <c:idx val="60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E-9A06-47C4-8258-A4F779D138F9}"/>
                </c:ext>
              </c:extLst>
            </c:dLbl>
            <c:dLbl>
              <c:idx val="60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AF-9A06-47C4-8258-A4F779D138F9}"/>
                </c:ext>
              </c:extLst>
            </c:dLbl>
            <c:dLbl>
              <c:idx val="60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0-9A06-47C4-8258-A4F779D138F9}"/>
                </c:ext>
              </c:extLst>
            </c:dLbl>
            <c:dLbl>
              <c:idx val="60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1-9A06-47C4-8258-A4F779D138F9}"/>
                </c:ext>
              </c:extLst>
            </c:dLbl>
            <c:dLbl>
              <c:idx val="60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2-9A06-47C4-8258-A4F779D138F9}"/>
                </c:ext>
              </c:extLst>
            </c:dLbl>
            <c:dLbl>
              <c:idx val="60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3-9A06-47C4-8258-A4F779D138F9}"/>
                </c:ext>
              </c:extLst>
            </c:dLbl>
            <c:dLbl>
              <c:idx val="60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4-9A06-47C4-8258-A4F779D138F9}"/>
                </c:ext>
              </c:extLst>
            </c:dLbl>
            <c:dLbl>
              <c:idx val="60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5-9A06-47C4-8258-A4F779D138F9}"/>
                </c:ext>
              </c:extLst>
            </c:dLbl>
            <c:dLbl>
              <c:idx val="60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6-9A06-47C4-8258-A4F779D138F9}"/>
                </c:ext>
              </c:extLst>
            </c:dLbl>
            <c:dLbl>
              <c:idx val="60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7-9A06-47C4-8258-A4F779D138F9}"/>
                </c:ext>
              </c:extLst>
            </c:dLbl>
            <c:dLbl>
              <c:idx val="60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8-9A06-47C4-8258-A4F779D138F9}"/>
                </c:ext>
              </c:extLst>
            </c:dLbl>
            <c:dLbl>
              <c:idx val="60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9-9A06-47C4-8258-A4F779D138F9}"/>
                </c:ext>
              </c:extLst>
            </c:dLbl>
            <c:dLbl>
              <c:idx val="60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A-9A06-47C4-8258-A4F779D138F9}"/>
                </c:ext>
              </c:extLst>
            </c:dLbl>
            <c:dLbl>
              <c:idx val="60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B-9A06-47C4-8258-A4F779D138F9}"/>
                </c:ext>
              </c:extLst>
            </c:dLbl>
            <c:dLbl>
              <c:idx val="60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C-9A06-47C4-8258-A4F779D138F9}"/>
                </c:ext>
              </c:extLst>
            </c:dLbl>
            <c:dLbl>
              <c:idx val="60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D-9A06-47C4-8258-A4F779D138F9}"/>
                </c:ext>
              </c:extLst>
            </c:dLbl>
            <c:dLbl>
              <c:idx val="60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E-9A06-47C4-8258-A4F779D138F9}"/>
                </c:ext>
              </c:extLst>
            </c:dLbl>
            <c:dLbl>
              <c:idx val="60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BF-9A06-47C4-8258-A4F779D138F9}"/>
                </c:ext>
              </c:extLst>
            </c:dLbl>
            <c:dLbl>
              <c:idx val="60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0-9A06-47C4-8258-A4F779D138F9}"/>
                </c:ext>
              </c:extLst>
            </c:dLbl>
            <c:dLbl>
              <c:idx val="60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1-9A06-47C4-8258-A4F779D138F9}"/>
                </c:ext>
              </c:extLst>
            </c:dLbl>
            <c:dLbl>
              <c:idx val="60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2-9A06-47C4-8258-A4F779D138F9}"/>
                </c:ext>
              </c:extLst>
            </c:dLbl>
            <c:dLbl>
              <c:idx val="60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3-9A06-47C4-8258-A4F779D138F9}"/>
                </c:ext>
              </c:extLst>
            </c:dLbl>
            <c:dLbl>
              <c:idx val="60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4-9A06-47C4-8258-A4F779D138F9}"/>
                </c:ext>
              </c:extLst>
            </c:dLbl>
            <c:dLbl>
              <c:idx val="60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5-9A06-47C4-8258-A4F779D138F9}"/>
                </c:ext>
              </c:extLst>
            </c:dLbl>
            <c:dLbl>
              <c:idx val="60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6-9A06-47C4-8258-A4F779D138F9}"/>
                </c:ext>
              </c:extLst>
            </c:dLbl>
            <c:dLbl>
              <c:idx val="60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7-9A06-47C4-8258-A4F779D138F9}"/>
                </c:ext>
              </c:extLst>
            </c:dLbl>
            <c:dLbl>
              <c:idx val="60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8-9A06-47C4-8258-A4F779D138F9}"/>
                </c:ext>
              </c:extLst>
            </c:dLbl>
            <c:dLbl>
              <c:idx val="60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9-9A06-47C4-8258-A4F779D138F9}"/>
                </c:ext>
              </c:extLst>
            </c:dLbl>
            <c:dLbl>
              <c:idx val="60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A-9A06-47C4-8258-A4F779D138F9}"/>
                </c:ext>
              </c:extLst>
            </c:dLbl>
            <c:dLbl>
              <c:idx val="60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B-9A06-47C4-8258-A4F779D138F9}"/>
                </c:ext>
              </c:extLst>
            </c:dLbl>
            <c:dLbl>
              <c:idx val="60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C-9A06-47C4-8258-A4F779D138F9}"/>
                </c:ext>
              </c:extLst>
            </c:dLbl>
            <c:dLbl>
              <c:idx val="60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D-9A06-47C4-8258-A4F779D138F9}"/>
                </c:ext>
              </c:extLst>
            </c:dLbl>
            <c:dLbl>
              <c:idx val="60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E-9A06-47C4-8258-A4F779D138F9}"/>
                </c:ext>
              </c:extLst>
            </c:dLbl>
            <c:dLbl>
              <c:idx val="60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CF-9A06-47C4-8258-A4F779D138F9}"/>
                </c:ext>
              </c:extLst>
            </c:dLbl>
            <c:dLbl>
              <c:idx val="60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0-9A06-47C4-8258-A4F779D138F9}"/>
                </c:ext>
              </c:extLst>
            </c:dLbl>
            <c:dLbl>
              <c:idx val="60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1-9A06-47C4-8258-A4F779D138F9}"/>
                </c:ext>
              </c:extLst>
            </c:dLbl>
            <c:dLbl>
              <c:idx val="60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2-9A06-47C4-8258-A4F779D138F9}"/>
                </c:ext>
              </c:extLst>
            </c:dLbl>
            <c:dLbl>
              <c:idx val="60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3-9A06-47C4-8258-A4F779D138F9}"/>
                </c:ext>
              </c:extLst>
            </c:dLbl>
            <c:dLbl>
              <c:idx val="60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4-9A06-47C4-8258-A4F779D138F9}"/>
                </c:ext>
              </c:extLst>
            </c:dLbl>
            <c:dLbl>
              <c:idx val="61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5-9A06-47C4-8258-A4F779D138F9}"/>
                </c:ext>
              </c:extLst>
            </c:dLbl>
            <c:dLbl>
              <c:idx val="61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6-9A06-47C4-8258-A4F779D138F9}"/>
                </c:ext>
              </c:extLst>
            </c:dLbl>
            <c:dLbl>
              <c:idx val="61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7-9A06-47C4-8258-A4F779D138F9}"/>
                </c:ext>
              </c:extLst>
            </c:dLbl>
            <c:dLbl>
              <c:idx val="61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8-9A06-47C4-8258-A4F779D138F9}"/>
                </c:ext>
              </c:extLst>
            </c:dLbl>
            <c:dLbl>
              <c:idx val="61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9-9A06-47C4-8258-A4F779D138F9}"/>
                </c:ext>
              </c:extLst>
            </c:dLbl>
            <c:dLbl>
              <c:idx val="61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A-9A06-47C4-8258-A4F779D138F9}"/>
                </c:ext>
              </c:extLst>
            </c:dLbl>
            <c:dLbl>
              <c:idx val="61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B-9A06-47C4-8258-A4F779D138F9}"/>
                </c:ext>
              </c:extLst>
            </c:dLbl>
            <c:dLbl>
              <c:idx val="61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C-9A06-47C4-8258-A4F779D138F9}"/>
                </c:ext>
              </c:extLst>
            </c:dLbl>
            <c:dLbl>
              <c:idx val="61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D-9A06-47C4-8258-A4F779D138F9}"/>
                </c:ext>
              </c:extLst>
            </c:dLbl>
            <c:dLbl>
              <c:idx val="61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E-9A06-47C4-8258-A4F779D138F9}"/>
                </c:ext>
              </c:extLst>
            </c:dLbl>
            <c:dLbl>
              <c:idx val="61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DF-9A06-47C4-8258-A4F779D138F9}"/>
                </c:ext>
              </c:extLst>
            </c:dLbl>
            <c:dLbl>
              <c:idx val="61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0-9A06-47C4-8258-A4F779D138F9}"/>
                </c:ext>
              </c:extLst>
            </c:dLbl>
            <c:dLbl>
              <c:idx val="61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1-9A06-47C4-8258-A4F779D138F9}"/>
                </c:ext>
              </c:extLst>
            </c:dLbl>
            <c:dLbl>
              <c:idx val="61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2-9A06-47C4-8258-A4F779D138F9}"/>
                </c:ext>
              </c:extLst>
            </c:dLbl>
            <c:dLbl>
              <c:idx val="61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3-9A06-47C4-8258-A4F779D138F9}"/>
                </c:ext>
              </c:extLst>
            </c:dLbl>
            <c:dLbl>
              <c:idx val="61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4-9A06-47C4-8258-A4F779D138F9}"/>
                </c:ext>
              </c:extLst>
            </c:dLbl>
            <c:dLbl>
              <c:idx val="61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5-9A06-47C4-8258-A4F779D138F9}"/>
                </c:ext>
              </c:extLst>
            </c:dLbl>
            <c:dLbl>
              <c:idx val="61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6-9A06-47C4-8258-A4F779D138F9}"/>
                </c:ext>
              </c:extLst>
            </c:dLbl>
            <c:dLbl>
              <c:idx val="61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7-9A06-47C4-8258-A4F779D138F9}"/>
                </c:ext>
              </c:extLst>
            </c:dLbl>
            <c:dLbl>
              <c:idx val="61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8-9A06-47C4-8258-A4F779D138F9}"/>
                </c:ext>
              </c:extLst>
            </c:dLbl>
            <c:dLbl>
              <c:idx val="61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9-9A06-47C4-8258-A4F779D138F9}"/>
                </c:ext>
              </c:extLst>
            </c:dLbl>
            <c:dLbl>
              <c:idx val="61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A-9A06-47C4-8258-A4F779D138F9}"/>
                </c:ext>
              </c:extLst>
            </c:dLbl>
            <c:dLbl>
              <c:idx val="61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B-9A06-47C4-8258-A4F779D138F9}"/>
                </c:ext>
              </c:extLst>
            </c:dLbl>
            <c:dLbl>
              <c:idx val="61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C-9A06-47C4-8258-A4F779D138F9}"/>
                </c:ext>
              </c:extLst>
            </c:dLbl>
            <c:dLbl>
              <c:idx val="61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D-9A06-47C4-8258-A4F779D138F9}"/>
                </c:ext>
              </c:extLst>
            </c:dLbl>
            <c:dLbl>
              <c:idx val="61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E-9A06-47C4-8258-A4F779D138F9}"/>
                </c:ext>
              </c:extLst>
            </c:dLbl>
            <c:dLbl>
              <c:idx val="61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EF-9A06-47C4-8258-A4F779D138F9}"/>
                </c:ext>
              </c:extLst>
            </c:dLbl>
            <c:dLbl>
              <c:idx val="61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0-9A06-47C4-8258-A4F779D138F9}"/>
                </c:ext>
              </c:extLst>
            </c:dLbl>
            <c:dLbl>
              <c:idx val="61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1-9A06-47C4-8258-A4F779D138F9}"/>
                </c:ext>
              </c:extLst>
            </c:dLbl>
            <c:dLbl>
              <c:idx val="61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2-9A06-47C4-8258-A4F779D138F9}"/>
                </c:ext>
              </c:extLst>
            </c:dLbl>
            <c:dLbl>
              <c:idx val="61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3-9A06-47C4-8258-A4F779D138F9}"/>
                </c:ext>
              </c:extLst>
            </c:dLbl>
            <c:dLbl>
              <c:idx val="61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4-9A06-47C4-8258-A4F779D138F9}"/>
                </c:ext>
              </c:extLst>
            </c:dLbl>
            <c:dLbl>
              <c:idx val="61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5-9A06-47C4-8258-A4F779D138F9}"/>
                </c:ext>
              </c:extLst>
            </c:dLbl>
            <c:dLbl>
              <c:idx val="61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6-9A06-47C4-8258-A4F779D138F9}"/>
                </c:ext>
              </c:extLst>
            </c:dLbl>
            <c:dLbl>
              <c:idx val="61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7-9A06-47C4-8258-A4F779D138F9}"/>
                </c:ext>
              </c:extLst>
            </c:dLbl>
            <c:dLbl>
              <c:idx val="61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8-9A06-47C4-8258-A4F779D138F9}"/>
                </c:ext>
              </c:extLst>
            </c:dLbl>
            <c:dLbl>
              <c:idx val="61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9-9A06-47C4-8258-A4F779D138F9}"/>
                </c:ext>
              </c:extLst>
            </c:dLbl>
            <c:dLbl>
              <c:idx val="61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A-9A06-47C4-8258-A4F779D138F9}"/>
                </c:ext>
              </c:extLst>
            </c:dLbl>
            <c:dLbl>
              <c:idx val="61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B-9A06-47C4-8258-A4F779D138F9}"/>
                </c:ext>
              </c:extLst>
            </c:dLbl>
            <c:dLbl>
              <c:idx val="61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C-9A06-47C4-8258-A4F779D138F9}"/>
                </c:ext>
              </c:extLst>
            </c:dLbl>
            <c:dLbl>
              <c:idx val="61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D-9A06-47C4-8258-A4F779D138F9}"/>
                </c:ext>
              </c:extLst>
            </c:dLbl>
            <c:dLbl>
              <c:idx val="61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E-9A06-47C4-8258-A4F779D138F9}"/>
                </c:ext>
              </c:extLst>
            </c:dLbl>
            <c:dLbl>
              <c:idx val="61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7FF-9A06-47C4-8258-A4F779D138F9}"/>
                </c:ext>
              </c:extLst>
            </c:dLbl>
            <c:dLbl>
              <c:idx val="61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0-9A06-47C4-8258-A4F779D138F9}"/>
                </c:ext>
              </c:extLst>
            </c:dLbl>
            <c:dLbl>
              <c:idx val="61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1-9A06-47C4-8258-A4F779D138F9}"/>
                </c:ext>
              </c:extLst>
            </c:dLbl>
            <c:dLbl>
              <c:idx val="61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2-9A06-47C4-8258-A4F779D138F9}"/>
                </c:ext>
              </c:extLst>
            </c:dLbl>
            <c:dLbl>
              <c:idx val="61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3-9A06-47C4-8258-A4F779D138F9}"/>
                </c:ext>
              </c:extLst>
            </c:dLbl>
            <c:dLbl>
              <c:idx val="61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4-9A06-47C4-8258-A4F779D138F9}"/>
                </c:ext>
              </c:extLst>
            </c:dLbl>
            <c:dLbl>
              <c:idx val="61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5-9A06-47C4-8258-A4F779D138F9}"/>
                </c:ext>
              </c:extLst>
            </c:dLbl>
            <c:dLbl>
              <c:idx val="61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6-9A06-47C4-8258-A4F779D138F9}"/>
                </c:ext>
              </c:extLst>
            </c:dLbl>
            <c:dLbl>
              <c:idx val="61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7-9A06-47C4-8258-A4F779D138F9}"/>
                </c:ext>
              </c:extLst>
            </c:dLbl>
            <c:dLbl>
              <c:idx val="61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8-9A06-47C4-8258-A4F779D138F9}"/>
                </c:ext>
              </c:extLst>
            </c:dLbl>
            <c:dLbl>
              <c:idx val="61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9-9A06-47C4-8258-A4F779D138F9}"/>
                </c:ext>
              </c:extLst>
            </c:dLbl>
            <c:dLbl>
              <c:idx val="61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A-9A06-47C4-8258-A4F779D138F9}"/>
                </c:ext>
              </c:extLst>
            </c:dLbl>
            <c:dLbl>
              <c:idx val="61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B-9A06-47C4-8258-A4F779D138F9}"/>
                </c:ext>
              </c:extLst>
            </c:dLbl>
            <c:dLbl>
              <c:idx val="61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C-9A06-47C4-8258-A4F779D138F9}"/>
                </c:ext>
              </c:extLst>
            </c:dLbl>
            <c:dLbl>
              <c:idx val="61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D-9A06-47C4-8258-A4F779D138F9}"/>
                </c:ext>
              </c:extLst>
            </c:dLbl>
            <c:dLbl>
              <c:idx val="61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E-9A06-47C4-8258-A4F779D138F9}"/>
                </c:ext>
              </c:extLst>
            </c:dLbl>
            <c:dLbl>
              <c:idx val="61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0F-9A06-47C4-8258-A4F779D138F9}"/>
                </c:ext>
              </c:extLst>
            </c:dLbl>
            <c:dLbl>
              <c:idx val="61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0-9A06-47C4-8258-A4F779D138F9}"/>
                </c:ext>
              </c:extLst>
            </c:dLbl>
            <c:dLbl>
              <c:idx val="61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1-9A06-47C4-8258-A4F779D138F9}"/>
                </c:ext>
              </c:extLst>
            </c:dLbl>
            <c:dLbl>
              <c:idx val="61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2-9A06-47C4-8258-A4F779D138F9}"/>
                </c:ext>
              </c:extLst>
            </c:dLbl>
            <c:dLbl>
              <c:idx val="61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3-9A06-47C4-8258-A4F779D138F9}"/>
                </c:ext>
              </c:extLst>
            </c:dLbl>
            <c:dLbl>
              <c:idx val="61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4-9A06-47C4-8258-A4F779D138F9}"/>
                </c:ext>
              </c:extLst>
            </c:dLbl>
            <c:dLbl>
              <c:idx val="61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5-9A06-47C4-8258-A4F779D138F9}"/>
                </c:ext>
              </c:extLst>
            </c:dLbl>
            <c:dLbl>
              <c:idx val="61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6-9A06-47C4-8258-A4F779D138F9}"/>
                </c:ext>
              </c:extLst>
            </c:dLbl>
            <c:dLbl>
              <c:idx val="61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7-9A06-47C4-8258-A4F779D138F9}"/>
                </c:ext>
              </c:extLst>
            </c:dLbl>
            <c:dLbl>
              <c:idx val="61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8-9A06-47C4-8258-A4F779D138F9}"/>
                </c:ext>
              </c:extLst>
            </c:dLbl>
            <c:dLbl>
              <c:idx val="61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9-9A06-47C4-8258-A4F779D138F9}"/>
                </c:ext>
              </c:extLst>
            </c:dLbl>
            <c:dLbl>
              <c:idx val="61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A-9A06-47C4-8258-A4F779D138F9}"/>
                </c:ext>
              </c:extLst>
            </c:dLbl>
            <c:dLbl>
              <c:idx val="61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B-9A06-47C4-8258-A4F779D138F9}"/>
                </c:ext>
              </c:extLst>
            </c:dLbl>
            <c:dLbl>
              <c:idx val="61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C-9A06-47C4-8258-A4F779D138F9}"/>
                </c:ext>
              </c:extLst>
            </c:dLbl>
            <c:dLbl>
              <c:idx val="61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D-9A06-47C4-8258-A4F779D138F9}"/>
                </c:ext>
              </c:extLst>
            </c:dLbl>
            <c:dLbl>
              <c:idx val="61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E-9A06-47C4-8258-A4F779D138F9}"/>
                </c:ext>
              </c:extLst>
            </c:dLbl>
            <c:dLbl>
              <c:idx val="61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1F-9A06-47C4-8258-A4F779D138F9}"/>
                </c:ext>
              </c:extLst>
            </c:dLbl>
            <c:dLbl>
              <c:idx val="61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0-9A06-47C4-8258-A4F779D138F9}"/>
                </c:ext>
              </c:extLst>
            </c:dLbl>
            <c:dLbl>
              <c:idx val="61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1-9A06-47C4-8258-A4F779D138F9}"/>
                </c:ext>
              </c:extLst>
            </c:dLbl>
            <c:dLbl>
              <c:idx val="61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2-9A06-47C4-8258-A4F779D138F9}"/>
                </c:ext>
              </c:extLst>
            </c:dLbl>
            <c:dLbl>
              <c:idx val="61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3-9A06-47C4-8258-A4F779D138F9}"/>
                </c:ext>
              </c:extLst>
            </c:dLbl>
            <c:dLbl>
              <c:idx val="61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4-9A06-47C4-8258-A4F779D138F9}"/>
                </c:ext>
              </c:extLst>
            </c:dLbl>
            <c:dLbl>
              <c:idx val="61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5-9A06-47C4-8258-A4F779D138F9}"/>
                </c:ext>
              </c:extLst>
            </c:dLbl>
            <c:dLbl>
              <c:idx val="61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6-9A06-47C4-8258-A4F779D138F9}"/>
                </c:ext>
              </c:extLst>
            </c:dLbl>
            <c:dLbl>
              <c:idx val="61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7-9A06-47C4-8258-A4F779D138F9}"/>
                </c:ext>
              </c:extLst>
            </c:dLbl>
            <c:dLbl>
              <c:idx val="61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8-9A06-47C4-8258-A4F779D138F9}"/>
                </c:ext>
              </c:extLst>
            </c:dLbl>
            <c:dLbl>
              <c:idx val="61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9-9A06-47C4-8258-A4F779D138F9}"/>
                </c:ext>
              </c:extLst>
            </c:dLbl>
            <c:dLbl>
              <c:idx val="61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A-9A06-47C4-8258-A4F779D138F9}"/>
                </c:ext>
              </c:extLst>
            </c:dLbl>
            <c:dLbl>
              <c:idx val="61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B-9A06-47C4-8258-A4F779D138F9}"/>
                </c:ext>
              </c:extLst>
            </c:dLbl>
            <c:dLbl>
              <c:idx val="61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C-9A06-47C4-8258-A4F779D138F9}"/>
                </c:ext>
              </c:extLst>
            </c:dLbl>
            <c:dLbl>
              <c:idx val="61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D-9A06-47C4-8258-A4F779D138F9}"/>
                </c:ext>
              </c:extLst>
            </c:dLbl>
            <c:dLbl>
              <c:idx val="61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E-9A06-47C4-8258-A4F779D138F9}"/>
                </c:ext>
              </c:extLst>
            </c:dLbl>
            <c:dLbl>
              <c:idx val="61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2F-9A06-47C4-8258-A4F779D138F9}"/>
                </c:ext>
              </c:extLst>
            </c:dLbl>
            <c:dLbl>
              <c:idx val="61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0-9A06-47C4-8258-A4F779D138F9}"/>
                </c:ext>
              </c:extLst>
            </c:dLbl>
            <c:dLbl>
              <c:idx val="61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1-9A06-47C4-8258-A4F779D138F9}"/>
                </c:ext>
              </c:extLst>
            </c:dLbl>
            <c:dLbl>
              <c:idx val="61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2-9A06-47C4-8258-A4F779D138F9}"/>
                </c:ext>
              </c:extLst>
            </c:dLbl>
            <c:dLbl>
              <c:idx val="61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3-9A06-47C4-8258-A4F779D138F9}"/>
                </c:ext>
              </c:extLst>
            </c:dLbl>
            <c:dLbl>
              <c:idx val="61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4-9A06-47C4-8258-A4F779D138F9}"/>
                </c:ext>
              </c:extLst>
            </c:dLbl>
            <c:dLbl>
              <c:idx val="61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5-9A06-47C4-8258-A4F779D138F9}"/>
                </c:ext>
              </c:extLst>
            </c:dLbl>
            <c:dLbl>
              <c:idx val="61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6-9A06-47C4-8258-A4F779D138F9}"/>
                </c:ext>
              </c:extLst>
            </c:dLbl>
            <c:dLbl>
              <c:idx val="61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7-9A06-47C4-8258-A4F779D138F9}"/>
                </c:ext>
              </c:extLst>
            </c:dLbl>
            <c:dLbl>
              <c:idx val="61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8-9A06-47C4-8258-A4F779D138F9}"/>
                </c:ext>
              </c:extLst>
            </c:dLbl>
            <c:dLbl>
              <c:idx val="62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9-9A06-47C4-8258-A4F779D138F9}"/>
                </c:ext>
              </c:extLst>
            </c:dLbl>
            <c:dLbl>
              <c:idx val="62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A-9A06-47C4-8258-A4F779D138F9}"/>
                </c:ext>
              </c:extLst>
            </c:dLbl>
            <c:dLbl>
              <c:idx val="62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B-9A06-47C4-8258-A4F779D138F9}"/>
                </c:ext>
              </c:extLst>
            </c:dLbl>
            <c:dLbl>
              <c:idx val="62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C-9A06-47C4-8258-A4F779D138F9}"/>
                </c:ext>
              </c:extLst>
            </c:dLbl>
            <c:dLbl>
              <c:idx val="62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D-9A06-47C4-8258-A4F779D138F9}"/>
                </c:ext>
              </c:extLst>
            </c:dLbl>
            <c:dLbl>
              <c:idx val="62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E-9A06-47C4-8258-A4F779D138F9}"/>
                </c:ext>
              </c:extLst>
            </c:dLbl>
            <c:dLbl>
              <c:idx val="62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3F-9A06-47C4-8258-A4F779D138F9}"/>
                </c:ext>
              </c:extLst>
            </c:dLbl>
            <c:dLbl>
              <c:idx val="62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0-9A06-47C4-8258-A4F779D138F9}"/>
                </c:ext>
              </c:extLst>
            </c:dLbl>
            <c:dLbl>
              <c:idx val="62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1-9A06-47C4-8258-A4F779D138F9}"/>
                </c:ext>
              </c:extLst>
            </c:dLbl>
            <c:dLbl>
              <c:idx val="62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2-9A06-47C4-8258-A4F779D138F9}"/>
                </c:ext>
              </c:extLst>
            </c:dLbl>
            <c:dLbl>
              <c:idx val="62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3-9A06-47C4-8258-A4F779D138F9}"/>
                </c:ext>
              </c:extLst>
            </c:dLbl>
            <c:dLbl>
              <c:idx val="62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4-9A06-47C4-8258-A4F779D138F9}"/>
                </c:ext>
              </c:extLst>
            </c:dLbl>
            <c:dLbl>
              <c:idx val="62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5-9A06-47C4-8258-A4F779D138F9}"/>
                </c:ext>
              </c:extLst>
            </c:dLbl>
            <c:dLbl>
              <c:idx val="62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6-9A06-47C4-8258-A4F779D138F9}"/>
                </c:ext>
              </c:extLst>
            </c:dLbl>
            <c:dLbl>
              <c:idx val="62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7-9A06-47C4-8258-A4F779D138F9}"/>
                </c:ext>
              </c:extLst>
            </c:dLbl>
            <c:dLbl>
              <c:idx val="62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8-9A06-47C4-8258-A4F779D138F9}"/>
                </c:ext>
              </c:extLst>
            </c:dLbl>
            <c:dLbl>
              <c:idx val="62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9-9A06-47C4-8258-A4F779D138F9}"/>
                </c:ext>
              </c:extLst>
            </c:dLbl>
            <c:dLbl>
              <c:idx val="62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A-9A06-47C4-8258-A4F779D138F9}"/>
                </c:ext>
              </c:extLst>
            </c:dLbl>
            <c:dLbl>
              <c:idx val="62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B-9A06-47C4-8258-A4F779D138F9}"/>
                </c:ext>
              </c:extLst>
            </c:dLbl>
            <c:dLbl>
              <c:idx val="62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C-9A06-47C4-8258-A4F779D138F9}"/>
                </c:ext>
              </c:extLst>
            </c:dLbl>
            <c:dLbl>
              <c:idx val="62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D-9A06-47C4-8258-A4F779D138F9}"/>
                </c:ext>
              </c:extLst>
            </c:dLbl>
            <c:dLbl>
              <c:idx val="62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E-9A06-47C4-8258-A4F779D138F9}"/>
                </c:ext>
              </c:extLst>
            </c:dLbl>
            <c:dLbl>
              <c:idx val="62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4F-9A06-47C4-8258-A4F779D138F9}"/>
                </c:ext>
              </c:extLst>
            </c:dLbl>
            <c:dLbl>
              <c:idx val="62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0-9A06-47C4-8258-A4F779D138F9}"/>
                </c:ext>
              </c:extLst>
            </c:dLbl>
            <c:dLbl>
              <c:idx val="62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1-9A06-47C4-8258-A4F779D138F9}"/>
                </c:ext>
              </c:extLst>
            </c:dLbl>
            <c:dLbl>
              <c:idx val="62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2-9A06-47C4-8258-A4F779D138F9}"/>
                </c:ext>
              </c:extLst>
            </c:dLbl>
            <c:dLbl>
              <c:idx val="62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3-9A06-47C4-8258-A4F779D138F9}"/>
                </c:ext>
              </c:extLst>
            </c:dLbl>
            <c:dLbl>
              <c:idx val="62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4-9A06-47C4-8258-A4F779D138F9}"/>
                </c:ext>
              </c:extLst>
            </c:dLbl>
            <c:dLbl>
              <c:idx val="62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5-9A06-47C4-8258-A4F779D138F9}"/>
                </c:ext>
              </c:extLst>
            </c:dLbl>
            <c:dLbl>
              <c:idx val="62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6-9A06-47C4-8258-A4F779D138F9}"/>
                </c:ext>
              </c:extLst>
            </c:dLbl>
            <c:dLbl>
              <c:idx val="62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7-9A06-47C4-8258-A4F779D138F9}"/>
                </c:ext>
              </c:extLst>
            </c:dLbl>
            <c:dLbl>
              <c:idx val="62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8-9A06-47C4-8258-A4F779D138F9}"/>
                </c:ext>
              </c:extLst>
            </c:dLbl>
            <c:dLbl>
              <c:idx val="62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9-9A06-47C4-8258-A4F779D138F9}"/>
                </c:ext>
              </c:extLst>
            </c:dLbl>
            <c:dLbl>
              <c:idx val="62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A-9A06-47C4-8258-A4F779D138F9}"/>
                </c:ext>
              </c:extLst>
            </c:dLbl>
            <c:dLbl>
              <c:idx val="62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B-9A06-47C4-8258-A4F779D138F9}"/>
                </c:ext>
              </c:extLst>
            </c:dLbl>
            <c:dLbl>
              <c:idx val="62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C-9A06-47C4-8258-A4F779D138F9}"/>
                </c:ext>
              </c:extLst>
            </c:dLbl>
            <c:dLbl>
              <c:idx val="62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D-9A06-47C4-8258-A4F779D138F9}"/>
                </c:ext>
              </c:extLst>
            </c:dLbl>
            <c:dLbl>
              <c:idx val="62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E-9A06-47C4-8258-A4F779D138F9}"/>
                </c:ext>
              </c:extLst>
            </c:dLbl>
            <c:dLbl>
              <c:idx val="62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5F-9A06-47C4-8258-A4F779D138F9}"/>
                </c:ext>
              </c:extLst>
            </c:dLbl>
            <c:dLbl>
              <c:idx val="62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0-9A06-47C4-8258-A4F779D138F9}"/>
                </c:ext>
              </c:extLst>
            </c:dLbl>
            <c:dLbl>
              <c:idx val="62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1-9A06-47C4-8258-A4F779D138F9}"/>
                </c:ext>
              </c:extLst>
            </c:dLbl>
            <c:dLbl>
              <c:idx val="62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2-9A06-47C4-8258-A4F779D138F9}"/>
                </c:ext>
              </c:extLst>
            </c:dLbl>
            <c:dLbl>
              <c:idx val="62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3-9A06-47C4-8258-A4F779D138F9}"/>
                </c:ext>
              </c:extLst>
            </c:dLbl>
            <c:dLbl>
              <c:idx val="62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4-9A06-47C4-8258-A4F779D138F9}"/>
                </c:ext>
              </c:extLst>
            </c:dLbl>
            <c:dLbl>
              <c:idx val="62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5-9A06-47C4-8258-A4F779D138F9}"/>
                </c:ext>
              </c:extLst>
            </c:dLbl>
            <c:dLbl>
              <c:idx val="62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6-9A06-47C4-8258-A4F779D138F9}"/>
                </c:ext>
              </c:extLst>
            </c:dLbl>
            <c:dLbl>
              <c:idx val="62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7-9A06-47C4-8258-A4F779D138F9}"/>
                </c:ext>
              </c:extLst>
            </c:dLbl>
            <c:dLbl>
              <c:idx val="62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8-9A06-47C4-8258-A4F779D138F9}"/>
                </c:ext>
              </c:extLst>
            </c:dLbl>
            <c:dLbl>
              <c:idx val="62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9-9A06-47C4-8258-A4F779D138F9}"/>
                </c:ext>
              </c:extLst>
            </c:dLbl>
            <c:dLbl>
              <c:idx val="62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A-9A06-47C4-8258-A4F779D138F9}"/>
                </c:ext>
              </c:extLst>
            </c:dLbl>
            <c:dLbl>
              <c:idx val="62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B-9A06-47C4-8258-A4F779D138F9}"/>
                </c:ext>
              </c:extLst>
            </c:dLbl>
            <c:dLbl>
              <c:idx val="62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C-9A06-47C4-8258-A4F779D138F9}"/>
                </c:ext>
              </c:extLst>
            </c:dLbl>
            <c:dLbl>
              <c:idx val="62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D-9A06-47C4-8258-A4F779D138F9}"/>
                </c:ext>
              </c:extLst>
            </c:dLbl>
            <c:dLbl>
              <c:idx val="62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E-9A06-47C4-8258-A4F779D138F9}"/>
                </c:ext>
              </c:extLst>
            </c:dLbl>
            <c:dLbl>
              <c:idx val="62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6F-9A06-47C4-8258-A4F779D138F9}"/>
                </c:ext>
              </c:extLst>
            </c:dLbl>
            <c:dLbl>
              <c:idx val="62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0-9A06-47C4-8258-A4F779D138F9}"/>
                </c:ext>
              </c:extLst>
            </c:dLbl>
            <c:dLbl>
              <c:idx val="62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1-9A06-47C4-8258-A4F779D138F9}"/>
                </c:ext>
              </c:extLst>
            </c:dLbl>
            <c:dLbl>
              <c:idx val="62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2-9A06-47C4-8258-A4F779D138F9}"/>
                </c:ext>
              </c:extLst>
            </c:dLbl>
            <c:dLbl>
              <c:idx val="62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3-9A06-47C4-8258-A4F779D138F9}"/>
                </c:ext>
              </c:extLst>
            </c:dLbl>
            <c:dLbl>
              <c:idx val="62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4-9A06-47C4-8258-A4F779D138F9}"/>
                </c:ext>
              </c:extLst>
            </c:dLbl>
            <c:dLbl>
              <c:idx val="62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5-9A06-47C4-8258-A4F779D138F9}"/>
                </c:ext>
              </c:extLst>
            </c:dLbl>
            <c:dLbl>
              <c:idx val="62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6-9A06-47C4-8258-A4F779D138F9}"/>
                </c:ext>
              </c:extLst>
            </c:dLbl>
            <c:dLbl>
              <c:idx val="62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7-9A06-47C4-8258-A4F779D138F9}"/>
                </c:ext>
              </c:extLst>
            </c:dLbl>
            <c:dLbl>
              <c:idx val="62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8-9A06-47C4-8258-A4F779D138F9}"/>
                </c:ext>
              </c:extLst>
            </c:dLbl>
            <c:dLbl>
              <c:idx val="62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9-9A06-47C4-8258-A4F779D138F9}"/>
                </c:ext>
              </c:extLst>
            </c:dLbl>
            <c:dLbl>
              <c:idx val="62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A-9A06-47C4-8258-A4F779D138F9}"/>
                </c:ext>
              </c:extLst>
            </c:dLbl>
            <c:dLbl>
              <c:idx val="62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B-9A06-47C4-8258-A4F779D138F9}"/>
                </c:ext>
              </c:extLst>
            </c:dLbl>
            <c:dLbl>
              <c:idx val="62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C-9A06-47C4-8258-A4F779D138F9}"/>
                </c:ext>
              </c:extLst>
            </c:dLbl>
            <c:dLbl>
              <c:idx val="62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D-9A06-47C4-8258-A4F779D138F9}"/>
                </c:ext>
              </c:extLst>
            </c:dLbl>
            <c:dLbl>
              <c:idx val="62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E-9A06-47C4-8258-A4F779D138F9}"/>
                </c:ext>
              </c:extLst>
            </c:dLbl>
            <c:dLbl>
              <c:idx val="62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7F-9A06-47C4-8258-A4F779D138F9}"/>
                </c:ext>
              </c:extLst>
            </c:dLbl>
            <c:dLbl>
              <c:idx val="62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0-9A06-47C4-8258-A4F779D138F9}"/>
                </c:ext>
              </c:extLst>
            </c:dLbl>
            <c:dLbl>
              <c:idx val="62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1-9A06-47C4-8258-A4F779D138F9}"/>
                </c:ext>
              </c:extLst>
            </c:dLbl>
            <c:dLbl>
              <c:idx val="62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2-9A06-47C4-8258-A4F779D138F9}"/>
                </c:ext>
              </c:extLst>
            </c:dLbl>
            <c:dLbl>
              <c:idx val="62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3-9A06-47C4-8258-A4F779D138F9}"/>
                </c:ext>
              </c:extLst>
            </c:dLbl>
            <c:dLbl>
              <c:idx val="62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4-9A06-47C4-8258-A4F779D138F9}"/>
                </c:ext>
              </c:extLst>
            </c:dLbl>
            <c:dLbl>
              <c:idx val="62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5-9A06-47C4-8258-A4F779D138F9}"/>
                </c:ext>
              </c:extLst>
            </c:dLbl>
            <c:dLbl>
              <c:idx val="62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6-9A06-47C4-8258-A4F779D138F9}"/>
                </c:ext>
              </c:extLst>
            </c:dLbl>
            <c:dLbl>
              <c:idx val="62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7-9A06-47C4-8258-A4F779D138F9}"/>
                </c:ext>
              </c:extLst>
            </c:dLbl>
            <c:dLbl>
              <c:idx val="62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8-9A06-47C4-8258-A4F779D138F9}"/>
                </c:ext>
              </c:extLst>
            </c:dLbl>
            <c:dLbl>
              <c:idx val="62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9-9A06-47C4-8258-A4F779D138F9}"/>
                </c:ext>
              </c:extLst>
            </c:dLbl>
            <c:dLbl>
              <c:idx val="62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A-9A06-47C4-8258-A4F779D138F9}"/>
                </c:ext>
              </c:extLst>
            </c:dLbl>
            <c:dLbl>
              <c:idx val="62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B-9A06-47C4-8258-A4F779D138F9}"/>
                </c:ext>
              </c:extLst>
            </c:dLbl>
            <c:dLbl>
              <c:idx val="62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C-9A06-47C4-8258-A4F779D138F9}"/>
                </c:ext>
              </c:extLst>
            </c:dLbl>
            <c:dLbl>
              <c:idx val="62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D-9A06-47C4-8258-A4F779D138F9}"/>
                </c:ext>
              </c:extLst>
            </c:dLbl>
            <c:dLbl>
              <c:idx val="62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E-9A06-47C4-8258-A4F779D138F9}"/>
                </c:ext>
              </c:extLst>
            </c:dLbl>
            <c:dLbl>
              <c:idx val="62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8F-9A06-47C4-8258-A4F779D138F9}"/>
                </c:ext>
              </c:extLst>
            </c:dLbl>
            <c:dLbl>
              <c:idx val="62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0-9A06-47C4-8258-A4F779D138F9}"/>
                </c:ext>
              </c:extLst>
            </c:dLbl>
            <c:dLbl>
              <c:idx val="62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1-9A06-47C4-8258-A4F779D138F9}"/>
                </c:ext>
              </c:extLst>
            </c:dLbl>
            <c:dLbl>
              <c:idx val="62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2-9A06-47C4-8258-A4F779D138F9}"/>
                </c:ext>
              </c:extLst>
            </c:dLbl>
            <c:dLbl>
              <c:idx val="62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3-9A06-47C4-8258-A4F779D138F9}"/>
                </c:ext>
              </c:extLst>
            </c:dLbl>
            <c:dLbl>
              <c:idx val="62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4-9A06-47C4-8258-A4F779D138F9}"/>
                </c:ext>
              </c:extLst>
            </c:dLbl>
            <c:dLbl>
              <c:idx val="62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5-9A06-47C4-8258-A4F779D138F9}"/>
                </c:ext>
              </c:extLst>
            </c:dLbl>
            <c:dLbl>
              <c:idx val="62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6-9A06-47C4-8258-A4F779D138F9}"/>
                </c:ext>
              </c:extLst>
            </c:dLbl>
            <c:dLbl>
              <c:idx val="62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7-9A06-47C4-8258-A4F779D138F9}"/>
                </c:ext>
              </c:extLst>
            </c:dLbl>
            <c:dLbl>
              <c:idx val="62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8-9A06-47C4-8258-A4F779D138F9}"/>
                </c:ext>
              </c:extLst>
            </c:dLbl>
            <c:dLbl>
              <c:idx val="62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9-9A06-47C4-8258-A4F779D138F9}"/>
                </c:ext>
              </c:extLst>
            </c:dLbl>
            <c:dLbl>
              <c:idx val="62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A-9A06-47C4-8258-A4F779D138F9}"/>
                </c:ext>
              </c:extLst>
            </c:dLbl>
            <c:dLbl>
              <c:idx val="62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B-9A06-47C4-8258-A4F779D138F9}"/>
                </c:ext>
              </c:extLst>
            </c:dLbl>
            <c:dLbl>
              <c:idx val="62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C-9A06-47C4-8258-A4F779D138F9}"/>
                </c:ext>
              </c:extLst>
            </c:dLbl>
            <c:dLbl>
              <c:idx val="63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D-9A06-47C4-8258-A4F779D138F9}"/>
                </c:ext>
              </c:extLst>
            </c:dLbl>
            <c:dLbl>
              <c:idx val="63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E-9A06-47C4-8258-A4F779D138F9}"/>
                </c:ext>
              </c:extLst>
            </c:dLbl>
            <c:dLbl>
              <c:idx val="63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9F-9A06-47C4-8258-A4F779D138F9}"/>
                </c:ext>
              </c:extLst>
            </c:dLbl>
            <c:dLbl>
              <c:idx val="63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0-9A06-47C4-8258-A4F779D138F9}"/>
                </c:ext>
              </c:extLst>
            </c:dLbl>
            <c:dLbl>
              <c:idx val="63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1-9A06-47C4-8258-A4F779D138F9}"/>
                </c:ext>
              </c:extLst>
            </c:dLbl>
            <c:dLbl>
              <c:idx val="63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2-9A06-47C4-8258-A4F779D138F9}"/>
                </c:ext>
              </c:extLst>
            </c:dLbl>
            <c:dLbl>
              <c:idx val="63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3-9A06-47C4-8258-A4F779D138F9}"/>
                </c:ext>
              </c:extLst>
            </c:dLbl>
            <c:dLbl>
              <c:idx val="63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4-9A06-47C4-8258-A4F779D138F9}"/>
                </c:ext>
              </c:extLst>
            </c:dLbl>
            <c:dLbl>
              <c:idx val="63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5-9A06-47C4-8258-A4F779D138F9}"/>
                </c:ext>
              </c:extLst>
            </c:dLbl>
            <c:dLbl>
              <c:idx val="63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6-9A06-47C4-8258-A4F779D138F9}"/>
                </c:ext>
              </c:extLst>
            </c:dLbl>
            <c:dLbl>
              <c:idx val="63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7-9A06-47C4-8258-A4F779D138F9}"/>
                </c:ext>
              </c:extLst>
            </c:dLbl>
            <c:dLbl>
              <c:idx val="63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8-9A06-47C4-8258-A4F779D138F9}"/>
                </c:ext>
              </c:extLst>
            </c:dLbl>
            <c:dLbl>
              <c:idx val="63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9-9A06-47C4-8258-A4F779D138F9}"/>
                </c:ext>
              </c:extLst>
            </c:dLbl>
            <c:dLbl>
              <c:idx val="63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A-9A06-47C4-8258-A4F779D138F9}"/>
                </c:ext>
              </c:extLst>
            </c:dLbl>
            <c:dLbl>
              <c:idx val="63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B-9A06-47C4-8258-A4F779D138F9}"/>
                </c:ext>
              </c:extLst>
            </c:dLbl>
            <c:dLbl>
              <c:idx val="63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C-9A06-47C4-8258-A4F779D138F9}"/>
                </c:ext>
              </c:extLst>
            </c:dLbl>
            <c:dLbl>
              <c:idx val="63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D-9A06-47C4-8258-A4F779D138F9}"/>
                </c:ext>
              </c:extLst>
            </c:dLbl>
            <c:dLbl>
              <c:idx val="63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E-9A06-47C4-8258-A4F779D138F9}"/>
                </c:ext>
              </c:extLst>
            </c:dLbl>
            <c:dLbl>
              <c:idx val="63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AF-9A06-47C4-8258-A4F779D138F9}"/>
                </c:ext>
              </c:extLst>
            </c:dLbl>
            <c:dLbl>
              <c:idx val="63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0-9A06-47C4-8258-A4F779D138F9}"/>
                </c:ext>
              </c:extLst>
            </c:dLbl>
            <c:dLbl>
              <c:idx val="63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1-9A06-47C4-8258-A4F779D138F9}"/>
                </c:ext>
              </c:extLst>
            </c:dLbl>
            <c:dLbl>
              <c:idx val="63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2-9A06-47C4-8258-A4F779D138F9}"/>
                </c:ext>
              </c:extLst>
            </c:dLbl>
            <c:dLbl>
              <c:idx val="63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3-9A06-47C4-8258-A4F779D138F9}"/>
                </c:ext>
              </c:extLst>
            </c:dLbl>
            <c:dLbl>
              <c:idx val="63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4-9A06-47C4-8258-A4F779D138F9}"/>
                </c:ext>
              </c:extLst>
            </c:dLbl>
            <c:dLbl>
              <c:idx val="63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5-9A06-47C4-8258-A4F779D138F9}"/>
                </c:ext>
              </c:extLst>
            </c:dLbl>
            <c:dLbl>
              <c:idx val="63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6-9A06-47C4-8258-A4F779D138F9}"/>
                </c:ext>
              </c:extLst>
            </c:dLbl>
            <c:dLbl>
              <c:idx val="63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7-9A06-47C4-8258-A4F779D138F9}"/>
                </c:ext>
              </c:extLst>
            </c:dLbl>
            <c:dLbl>
              <c:idx val="63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8-9A06-47C4-8258-A4F779D138F9}"/>
                </c:ext>
              </c:extLst>
            </c:dLbl>
            <c:dLbl>
              <c:idx val="63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9-9A06-47C4-8258-A4F779D138F9}"/>
                </c:ext>
              </c:extLst>
            </c:dLbl>
            <c:dLbl>
              <c:idx val="63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A-9A06-47C4-8258-A4F779D138F9}"/>
                </c:ext>
              </c:extLst>
            </c:dLbl>
            <c:dLbl>
              <c:idx val="63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B-9A06-47C4-8258-A4F779D138F9}"/>
                </c:ext>
              </c:extLst>
            </c:dLbl>
            <c:dLbl>
              <c:idx val="63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C-9A06-47C4-8258-A4F779D138F9}"/>
                </c:ext>
              </c:extLst>
            </c:dLbl>
            <c:dLbl>
              <c:idx val="63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D-9A06-47C4-8258-A4F779D138F9}"/>
                </c:ext>
              </c:extLst>
            </c:dLbl>
            <c:dLbl>
              <c:idx val="63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E-9A06-47C4-8258-A4F779D138F9}"/>
                </c:ext>
              </c:extLst>
            </c:dLbl>
            <c:dLbl>
              <c:idx val="63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BF-9A06-47C4-8258-A4F779D138F9}"/>
                </c:ext>
              </c:extLst>
            </c:dLbl>
            <c:dLbl>
              <c:idx val="63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0-9A06-47C4-8258-A4F779D138F9}"/>
                </c:ext>
              </c:extLst>
            </c:dLbl>
            <c:dLbl>
              <c:idx val="63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1-9A06-47C4-8258-A4F779D138F9}"/>
                </c:ext>
              </c:extLst>
            </c:dLbl>
            <c:dLbl>
              <c:idx val="63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2-9A06-47C4-8258-A4F779D138F9}"/>
                </c:ext>
              </c:extLst>
            </c:dLbl>
            <c:dLbl>
              <c:idx val="63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3-9A06-47C4-8258-A4F779D138F9}"/>
                </c:ext>
              </c:extLst>
            </c:dLbl>
            <c:dLbl>
              <c:idx val="63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4-9A06-47C4-8258-A4F779D138F9}"/>
                </c:ext>
              </c:extLst>
            </c:dLbl>
            <c:dLbl>
              <c:idx val="63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5-9A06-47C4-8258-A4F779D138F9}"/>
                </c:ext>
              </c:extLst>
            </c:dLbl>
            <c:dLbl>
              <c:idx val="63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6-9A06-47C4-8258-A4F779D138F9}"/>
                </c:ext>
              </c:extLst>
            </c:dLbl>
            <c:dLbl>
              <c:idx val="63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7-9A06-47C4-8258-A4F779D138F9}"/>
                </c:ext>
              </c:extLst>
            </c:dLbl>
            <c:dLbl>
              <c:idx val="63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8-9A06-47C4-8258-A4F779D138F9}"/>
                </c:ext>
              </c:extLst>
            </c:dLbl>
            <c:dLbl>
              <c:idx val="63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9-9A06-47C4-8258-A4F779D138F9}"/>
                </c:ext>
              </c:extLst>
            </c:dLbl>
            <c:dLbl>
              <c:idx val="63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A-9A06-47C4-8258-A4F779D138F9}"/>
                </c:ext>
              </c:extLst>
            </c:dLbl>
            <c:dLbl>
              <c:idx val="63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B-9A06-47C4-8258-A4F779D138F9}"/>
                </c:ext>
              </c:extLst>
            </c:dLbl>
            <c:dLbl>
              <c:idx val="63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C-9A06-47C4-8258-A4F779D138F9}"/>
                </c:ext>
              </c:extLst>
            </c:dLbl>
            <c:dLbl>
              <c:idx val="63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D-9A06-47C4-8258-A4F779D138F9}"/>
                </c:ext>
              </c:extLst>
            </c:dLbl>
            <c:dLbl>
              <c:idx val="63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E-9A06-47C4-8258-A4F779D138F9}"/>
                </c:ext>
              </c:extLst>
            </c:dLbl>
            <c:dLbl>
              <c:idx val="63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CF-9A06-47C4-8258-A4F779D138F9}"/>
                </c:ext>
              </c:extLst>
            </c:dLbl>
            <c:dLbl>
              <c:idx val="63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0-9A06-47C4-8258-A4F779D138F9}"/>
                </c:ext>
              </c:extLst>
            </c:dLbl>
            <c:dLbl>
              <c:idx val="63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1-9A06-47C4-8258-A4F779D138F9}"/>
                </c:ext>
              </c:extLst>
            </c:dLbl>
            <c:dLbl>
              <c:idx val="63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2-9A06-47C4-8258-A4F779D138F9}"/>
                </c:ext>
              </c:extLst>
            </c:dLbl>
            <c:dLbl>
              <c:idx val="63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3-9A06-47C4-8258-A4F779D138F9}"/>
                </c:ext>
              </c:extLst>
            </c:dLbl>
            <c:dLbl>
              <c:idx val="63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4-9A06-47C4-8258-A4F779D138F9}"/>
                </c:ext>
              </c:extLst>
            </c:dLbl>
            <c:dLbl>
              <c:idx val="63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5-9A06-47C4-8258-A4F779D138F9}"/>
                </c:ext>
              </c:extLst>
            </c:dLbl>
            <c:dLbl>
              <c:idx val="63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6-9A06-47C4-8258-A4F779D138F9}"/>
                </c:ext>
              </c:extLst>
            </c:dLbl>
            <c:dLbl>
              <c:idx val="63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7-9A06-47C4-8258-A4F779D138F9}"/>
                </c:ext>
              </c:extLst>
            </c:dLbl>
            <c:dLbl>
              <c:idx val="63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8-9A06-47C4-8258-A4F779D138F9}"/>
                </c:ext>
              </c:extLst>
            </c:dLbl>
            <c:dLbl>
              <c:idx val="63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9-9A06-47C4-8258-A4F779D138F9}"/>
                </c:ext>
              </c:extLst>
            </c:dLbl>
            <c:dLbl>
              <c:idx val="63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A-9A06-47C4-8258-A4F779D138F9}"/>
                </c:ext>
              </c:extLst>
            </c:dLbl>
            <c:dLbl>
              <c:idx val="63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B-9A06-47C4-8258-A4F779D138F9}"/>
                </c:ext>
              </c:extLst>
            </c:dLbl>
            <c:dLbl>
              <c:idx val="63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C-9A06-47C4-8258-A4F779D138F9}"/>
                </c:ext>
              </c:extLst>
            </c:dLbl>
            <c:dLbl>
              <c:idx val="63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D-9A06-47C4-8258-A4F779D138F9}"/>
                </c:ext>
              </c:extLst>
            </c:dLbl>
            <c:dLbl>
              <c:idx val="63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E-9A06-47C4-8258-A4F779D138F9}"/>
                </c:ext>
              </c:extLst>
            </c:dLbl>
            <c:dLbl>
              <c:idx val="63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DF-9A06-47C4-8258-A4F779D138F9}"/>
                </c:ext>
              </c:extLst>
            </c:dLbl>
            <c:dLbl>
              <c:idx val="63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0-9A06-47C4-8258-A4F779D138F9}"/>
                </c:ext>
              </c:extLst>
            </c:dLbl>
            <c:dLbl>
              <c:idx val="63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1-9A06-47C4-8258-A4F779D138F9}"/>
                </c:ext>
              </c:extLst>
            </c:dLbl>
            <c:dLbl>
              <c:idx val="63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2-9A06-47C4-8258-A4F779D138F9}"/>
                </c:ext>
              </c:extLst>
            </c:dLbl>
            <c:dLbl>
              <c:idx val="63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3-9A06-47C4-8258-A4F779D138F9}"/>
                </c:ext>
              </c:extLst>
            </c:dLbl>
            <c:dLbl>
              <c:idx val="63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4-9A06-47C4-8258-A4F779D138F9}"/>
                </c:ext>
              </c:extLst>
            </c:dLbl>
            <c:dLbl>
              <c:idx val="63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5-9A06-47C4-8258-A4F779D138F9}"/>
                </c:ext>
              </c:extLst>
            </c:dLbl>
            <c:dLbl>
              <c:idx val="63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6-9A06-47C4-8258-A4F779D138F9}"/>
                </c:ext>
              </c:extLst>
            </c:dLbl>
            <c:dLbl>
              <c:idx val="63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7-9A06-47C4-8258-A4F779D138F9}"/>
                </c:ext>
              </c:extLst>
            </c:dLbl>
            <c:dLbl>
              <c:idx val="63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8-9A06-47C4-8258-A4F779D138F9}"/>
                </c:ext>
              </c:extLst>
            </c:dLbl>
            <c:dLbl>
              <c:idx val="63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9-9A06-47C4-8258-A4F779D138F9}"/>
                </c:ext>
              </c:extLst>
            </c:dLbl>
            <c:dLbl>
              <c:idx val="63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A-9A06-47C4-8258-A4F779D138F9}"/>
                </c:ext>
              </c:extLst>
            </c:dLbl>
            <c:dLbl>
              <c:idx val="63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B-9A06-47C4-8258-A4F779D138F9}"/>
                </c:ext>
              </c:extLst>
            </c:dLbl>
            <c:dLbl>
              <c:idx val="63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C-9A06-47C4-8258-A4F779D138F9}"/>
                </c:ext>
              </c:extLst>
            </c:dLbl>
            <c:dLbl>
              <c:idx val="63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D-9A06-47C4-8258-A4F779D138F9}"/>
                </c:ext>
              </c:extLst>
            </c:dLbl>
            <c:dLbl>
              <c:idx val="63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E-9A06-47C4-8258-A4F779D138F9}"/>
                </c:ext>
              </c:extLst>
            </c:dLbl>
            <c:dLbl>
              <c:idx val="63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EF-9A06-47C4-8258-A4F779D138F9}"/>
                </c:ext>
              </c:extLst>
            </c:dLbl>
            <c:dLbl>
              <c:idx val="63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0-9A06-47C4-8258-A4F779D138F9}"/>
                </c:ext>
              </c:extLst>
            </c:dLbl>
            <c:dLbl>
              <c:idx val="63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1-9A06-47C4-8258-A4F779D138F9}"/>
                </c:ext>
              </c:extLst>
            </c:dLbl>
            <c:dLbl>
              <c:idx val="63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2-9A06-47C4-8258-A4F779D138F9}"/>
                </c:ext>
              </c:extLst>
            </c:dLbl>
            <c:dLbl>
              <c:idx val="63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3-9A06-47C4-8258-A4F779D138F9}"/>
                </c:ext>
              </c:extLst>
            </c:dLbl>
            <c:dLbl>
              <c:idx val="63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4-9A06-47C4-8258-A4F779D138F9}"/>
                </c:ext>
              </c:extLst>
            </c:dLbl>
            <c:dLbl>
              <c:idx val="63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5-9A06-47C4-8258-A4F779D138F9}"/>
                </c:ext>
              </c:extLst>
            </c:dLbl>
            <c:dLbl>
              <c:idx val="63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6-9A06-47C4-8258-A4F779D138F9}"/>
                </c:ext>
              </c:extLst>
            </c:dLbl>
            <c:dLbl>
              <c:idx val="63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7-9A06-47C4-8258-A4F779D138F9}"/>
                </c:ext>
              </c:extLst>
            </c:dLbl>
            <c:dLbl>
              <c:idx val="63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8-9A06-47C4-8258-A4F779D138F9}"/>
                </c:ext>
              </c:extLst>
            </c:dLbl>
            <c:dLbl>
              <c:idx val="63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9-9A06-47C4-8258-A4F779D138F9}"/>
                </c:ext>
              </c:extLst>
            </c:dLbl>
            <c:dLbl>
              <c:idx val="63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A-9A06-47C4-8258-A4F779D138F9}"/>
                </c:ext>
              </c:extLst>
            </c:dLbl>
            <c:dLbl>
              <c:idx val="63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B-9A06-47C4-8258-A4F779D138F9}"/>
                </c:ext>
              </c:extLst>
            </c:dLbl>
            <c:dLbl>
              <c:idx val="63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C-9A06-47C4-8258-A4F779D138F9}"/>
                </c:ext>
              </c:extLst>
            </c:dLbl>
            <c:dLbl>
              <c:idx val="63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D-9A06-47C4-8258-A4F779D138F9}"/>
                </c:ext>
              </c:extLst>
            </c:dLbl>
            <c:dLbl>
              <c:idx val="63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E-9A06-47C4-8258-A4F779D138F9}"/>
                </c:ext>
              </c:extLst>
            </c:dLbl>
            <c:dLbl>
              <c:idx val="63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8FF-9A06-47C4-8258-A4F779D138F9}"/>
                </c:ext>
              </c:extLst>
            </c:dLbl>
            <c:dLbl>
              <c:idx val="63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0-9A06-47C4-8258-A4F779D138F9}"/>
                </c:ext>
              </c:extLst>
            </c:dLbl>
            <c:dLbl>
              <c:idx val="64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1-9A06-47C4-8258-A4F779D138F9}"/>
                </c:ext>
              </c:extLst>
            </c:dLbl>
            <c:dLbl>
              <c:idx val="64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2-9A06-47C4-8258-A4F779D138F9}"/>
                </c:ext>
              </c:extLst>
            </c:dLbl>
            <c:dLbl>
              <c:idx val="64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3-9A06-47C4-8258-A4F779D138F9}"/>
                </c:ext>
              </c:extLst>
            </c:dLbl>
            <c:dLbl>
              <c:idx val="64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4-9A06-47C4-8258-A4F779D138F9}"/>
                </c:ext>
              </c:extLst>
            </c:dLbl>
            <c:dLbl>
              <c:idx val="64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5-9A06-47C4-8258-A4F779D138F9}"/>
                </c:ext>
              </c:extLst>
            </c:dLbl>
            <c:dLbl>
              <c:idx val="64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6-9A06-47C4-8258-A4F779D138F9}"/>
                </c:ext>
              </c:extLst>
            </c:dLbl>
            <c:dLbl>
              <c:idx val="64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7-9A06-47C4-8258-A4F779D138F9}"/>
                </c:ext>
              </c:extLst>
            </c:dLbl>
            <c:dLbl>
              <c:idx val="64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8-9A06-47C4-8258-A4F779D138F9}"/>
                </c:ext>
              </c:extLst>
            </c:dLbl>
            <c:dLbl>
              <c:idx val="64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9-9A06-47C4-8258-A4F779D138F9}"/>
                </c:ext>
              </c:extLst>
            </c:dLbl>
            <c:dLbl>
              <c:idx val="64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A-9A06-47C4-8258-A4F779D138F9}"/>
                </c:ext>
              </c:extLst>
            </c:dLbl>
            <c:dLbl>
              <c:idx val="64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B-9A06-47C4-8258-A4F779D138F9}"/>
                </c:ext>
              </c:extLst>
            </c:dLbl>
            <c:dLbl>
              <c:idx val="64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C-9A06-47C4-8258-A4F779D138F9}"/>
                </c:ext>
              </c:extLst>
            </c:dLbl>
            <c:dLbl>
              <c:idx val="64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D-9A06-47C4-8258-A4F779D138F9}"/>
                </c:ext>
              </c:extLst>
            </c:dLbl>
            <c:dLbl>
              <c:idx val="64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E-9A06-47C4-8258-A4F779D138F9}"/>
                </c:ext>
              </c:extLst>
            </c:dLbl>
            <c:dLbl>
              <c:idx val="64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0F-9A06-47C4-8258-A4F779D138F9}"/>
                </c:ext>
              </c:extLst>
            </c:dLbl>
            <c:dLbl>
              <c:idx val="64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0-9A06-47C4-8258-A4F779D138F9}"/>
                </c:ext>
              </c:extLst>
            </c:dLbl>
            <c:dLbl>
              <c:idx val="64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1-9A06-47C4-8258-A4F779D138F9}"/>
                </c:ext>
              </c:extLst>
            </c:dLbl>
            <c:dLbl>
              <c:idx val="64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2-9A06-47C4-8258-A4F779D138F9}"/>
                </c:ext>
              </c:extLst>
            </c:dLbl>
            <c:dLbl>
              <c:idx val="64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3-9A06-47C4-8258-A4F779D138F9}"/>
                </c:ext>
              </c:extLst>
            </c:dLbl>
            <c:dLbl>
              <c:idx val="64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4-9A06-47C4-8258-A4F779D138F9}"/>
                </c:ext>
              </c:extLst>
            </c:dLbl>
            <c:dLbl>
              <c:idx val="64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5-9A06-47C4-8258-A4F779D138F9}"/>
                </c:ext>
              </c:extLst>
            </c:dLbl>
            <c:dLbl>
              <c:idx val="64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6-9A06-47C4-8258-A4F779D138F9}"/>
                </c:ext>
              </c:extLst>
            </c:dLbl>
            <c:dLbl>
              <c:idx val="64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7-9A06-47C4-8258-A4F779D138F9}"/>
                </c:ext>
              </c:extLst>
            </c:dLbl>
            <c:dLbl>
              <c:idx val="64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8-9A06-47C4-8258-A4F779D138F9}"/>
                </c:ext>
              </c:extLst>
            </c:dLbl>
            <c:dLbl>
              <c:idx val="64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9-9A06-47C4-8258-A4F779D138F9}"/>
                </c:ext>
              </c:extLst>
            </c:dLbl>
            <c:dLbl>
              <c:idx val="64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A-9A06-47C4-8258-A4F779D138F9}"/>
                </c:ext>
              </c:extLst>
            </c:dLbl>
            <c:dLbl>
              <c:idx val="64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B-9A06-47C4-8258-A4F779D138F9}"/>
                </c:ext>
              </c:extLst>
            </c:dLbl>
            <c:dLbl>
              <c:idx val="64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C-9A06-47C4-8258-A4F779D138F9}"/>
                </c:ext>
              </c:extLst>
            </c:dLbl>
            <c:dLbl>
              <c:idx val="64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D-9A06-47C4-8258-A4F779D138F9}"/>
                </c:ext>
              </c:extLst>
            </c:dLbl>
            <c:dLbl>
              <c:idx val="64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E-9A06-47C4-8258-A4F779D138F9}"/>
                </c:ext>
              </c:extLst>
            </c:dLbl>
            <c:dLbl>
              <c:idx val="64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1F-9A06-47C4-8258-A4F779D138F9}"/>
                </c:ext>
              </c:extLst>
            </c:dLbl>
            <c:dLbl>
              <c:idx val="64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0-9A06-47C4-8258-A4F779D138F9}"/>
                </c:ext>
              </c:extLst>
            </c:dLbl>
            <c:dLbl>
              <c:idx val="64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1-9A06-47C4-8258-A4F779D138F9}"/>
                </c:ext>
              </c:extLst>
            </c:dLbl>
            <c:dLbl>
              <c:idx val="64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2-9A06-47C4-8258-A4F779D138F9}"/>
                </c:ext>
              </c:extLst>
            </c:dLbl>
            <c:dLbl>
              <c:idx val="64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3-9A06-47C4-8258-A4F779D138F9}"/>
                </c:ext>
              </c:extLst>
            </c:dLbl>
            <c:dLbl>
              <c:idx val="64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4-9A06-47C4-8258-A4F779D138F9}"/>
                </c:ext>
              </c:extLst>
            </c:dLbl>
            <c:dLbl>
              <c:idx val="64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5-9A06-47C4-8258-A4F779D138F9}"/>
                </c:ext>
              </c:extLst>
            </c:dLbl>
            <c:dLbl>
              <c:idx val="64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6-9A06-47C4-8258-A4F779D138F9}"/>
                </c:ext>
              </c:extLst>
            </c:dLbl>
            <c:dLbl>
              <c:idx val="64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7-9A06-47C4-8258-A4F779D138F9}"/>
                </c:ext>
              </c:extLst>
            </c:dLbl>
            <c:dLbl>
              <c:idx val="64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8-9A06-47C4-8258-A4F779D138F9}"/>
                </c:ext>
              </c:extLst>
            </c:dLbl>
            <c:dLbl>
              <c:idx val="64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9-9A06-47C4-8258-A4F779D138F9}"/>
                </c:ext>
              </c:extLst>
            </c:dLbl>
            <c:dLbl>
              <c:idx val="64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A-9A06-47C4-8258-A4F779D138F9}"/>
                </c:ext>
              </c:extLst>
            </c:dLbl>
            <c:dLbl>
              <c:idx val="64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B-9A06-47C4-8258-A4F779D138F9}"/>
                </c:ext>
              </c:extLst>
            </c:dLbl>
            <c:dLbl>
              <c:idx val="64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C-9A06-47C4-8258-A4F779D138F9}"/>
                </c:ext>
              </c:extLst>
            </c:dLbl>
            <c:dLbl>
              <c:idx val="64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D-9A06-47C4-8258-A4F779D138F9}"/>
                </c:ext>
              </c:extLst>
            </c:dLbl>
            <c:dLbl>
              <c:idx val="64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E-9A06-47C4-8258-A4F779D138F9}"/>
                </c:ext>
              </c:extLst>
            </c:dLbl>
            <c:dLbl>
              <c:idx val="64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2F-9A06-47C4-8258-A4F779D138F9}"/>
                </c:ext>
              </c:extLst>
            </c:dLbl>
            <c:dLbl>
              <c:idx val="64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0-9A06-47C4-8258-A4F779D138F9}"/>
                </c:ext>
              </c:extLst>
            </c:dLbl>
            <c:dLbl>
              <c:idx val="64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1-9A06-47C4-8258-A4F779D138F9}"/>
                </c:ext>
              </c:extLst>
            </c:dLbl>
            <c:dLbl>
              <c:idx val="64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2-9A06-47C4-8258-A4F779D138F9}"/>
                </c:ext>
              </c:extLst>
            </c:dLbl>
            <c:dLbl>
              <c:idx val="64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3-9A06-47C4-8258-A4F779D138F9}"/>
                </c:ext>
              </c:extLst>
            </c:dLbl>
            <c:dLbl>
              <c:idx val="64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4-9A06-47C4-8258-A4F779D138F9}"/>
                </c:ext>
              </c:extLst>
            </c:dLbl>
            <c:dLbl>
              <c:idx val="64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5-9A06-47C4-8258-A4F779D138F9}"/>
                </c:ext>
              </c:extLst>
            </c:dLbl>
            <c:dLbl>
              <c:idx val="64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6-9A06-47C4-8258-A4F779D138F9}"/>
                </c:ext>
              </c:extLst>
            </c:dLbl>
            <c:dLbl>
              <c:idx val="64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7-9A06-47C4-8258-A4F779D138F9}"/>
                </c:ext>
              </c:extLst>
            </c:dLbl>
            <c:dLbl>
              <c:idx val="64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8-9A06-47C4-8258-A4F779D138F9}"/>
                </c:ext>
              </c:extLst>
            </c:dLbl>
            <c:dLbl>
              <c:idx val="64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9-9A06-47C4-8258-A4F779D138F9}"/>
                </c:ext>
              </c:extLst>
            </c:dLbl>
            <c:dLbl>
              <c:idx val="64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A-9A06-47C4-8258-A4F779D138F9}"/>
                </c:ext>
              </c:extLst>
            </c:dLbl>
            <c:dLbl>
              <c:idx val="64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B-9A06-47C4-8258-A4F779D138F9}"/>
                </c:ext>
              </c:extLst>
            </c:dLbl>
            <c:dLbl>
              <c:idx val="64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C-9A06-47C4-8258-A4F779D138F9}"/>
                </c:ext>
              </c:extLst>
            </c:dLbl>
            <c:dLbl>
              <c:idx val="64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D-9A06-47C4-8258-A4F779D138F9}"/>
                </c:ext>
              </c:extLst>
            </c:dLbl>
            <c:dLbl>
              <c:idx val="64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E-9A06-47C4-8258-A4F779D138F9}"/>
                </c:ext>
              </c:extLst>
            </c:dLbl>
            <c:dLbl>
              <c:idx val="64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3F-9A06-47C4-8258-A4F779D138F9}"/>
                </c:ext>
              </c:extLst>
            </c:dLbl>
            <c:dLbl>
              <c:idx val="64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0-9A06-47C4-8258-A4F779D138F9}"/>
                </c:ext>
              </c:extLst>
            </c:dLbl>
            <c:dLbl>
              <c:idx val="64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1-9A06-47C4-8258-A4F779D138F9}"/>
                </c:ext>
              </c:extLst>
            </c:dLbl>
            <c:dLbl>
              <c:idx val="64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2-9A06-47C4-8258-A4F779D138F9}"/>
                </c:ext>
              </c:extLst>
            </c:dLbl>
            <c:dLbl>
              <c:idx val="64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3-9A06-47C4-8258-A4F779D138F9}"/>
                </c:ext>
              </c:extLst>
            </c:dLbl>
            <c:dLbl>
              <c:idx val="64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4-9A06-47C4-8258-A4F779D138F9}"/>
                </c:ext>
              </c:extLst>
            </c:dLbl>
            <c:dLbl>
              <c:idx val="64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5-9A06-47C4-8258-A4F779D138F9}"/>
                </c:ext>
              </c:extLst>
            </c:dLbl>
            <c:dLbl>
              <c:idx val="64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6-9A06-47C4-8258-A4F779D138F9}"/>
                </c:ext>
              </c:extLst>
            </c:dLbl>
            <c:dLbl>
              <c:idx val="64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7-9A06-47C4-8258-A4F779D138F9}"/>
                </c:ext>
              </c:extLst>
            </c:dLbl>
            <c:dLbl>
              <c:idx val="64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8-9A06-47C4-8258-A4F779D138F9}"/>
                </c:ext>
              </c:extLst>
            </c:dLbl>
            <c:dLbl>
              <c:idx val="64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9-9A06-47C4-8258-A4F779D138F9}"/>
                </c:ext>
              </c:extLst>
            </c:dLbl>
            <c:dLbl>
              <c:idx val="64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A-9A06-47C4-8258-A4F779D138F9}"/>
                </c:ext>
              </c:extLst>
            </c:dLbl>
            <c:dLbl>
              <c:idx val="64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B-9A06-47C4-8258-A4F779D138F9}"/>
                </c:ext>
              </c:extLst>
            </c:dLbl>
            <c:dLbl>
              <c:idx val="64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C-9A06-47C4-8258-A4F779D138F9}"/>
                </c:ext>
              </c:extLst>
            </c:dLbl>
            <c:dLbl>
              <c:idx val="64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D-9A06-47C4-8258-A4F779D138F9}"/>
                </c:ext>
              </c:extLst>
            </c:dLbl>
            <c:dLbl>
              <c:idx val="64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E-9A06-47C4-8258-A4F779D138F9}"/>
                </c:ext>
              </c:extLst>
            </c:dLbl>
            <c:dLbl>
              <c:idx val="64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4F-9A06-47C4-8258-A4F779D138F9}"/>
                </c:ext>
              </c:extLst>
            </c:dLbl>
            <c:dLbl>
              <c:idx val="64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0-9A06-47C4-8258-A4F779D138F9}"/>
                </c:ext>
              </c:extLst>
            </c:dLbl>
            <c:dLbl>
              <c:idx val="64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1-9A06-47C4-8258-A4F779D138F9}"/>
                </c:ext>
              </c:extLst>
            </c:dLbl>
            <c:dLbl>
              <c:idx val="64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2-9A06-47C4-8258-A4F779D138F9}"/>
                </c:ext>
              </c:extLst>
            </c:dLbl>
            <c:dLbl>
              <c:idx val="64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3-9A06-47C4-8258-A4F779D138F9}"/>
                </c:ext>
              </c:extLst>
            </c:dLbl>
            <c:dLbl>
              <c:idx val="64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4-9A06-47C4-8258-A4F779D138F9}"/>
                </c:ext>
              </c:extLst>
            </c:dLbl>
            <c:dLbl>
              <c:idx val="64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5-9A06-47C4-8258-A4F779D138F9}"/>
                </c:ext>
              </c:extLst>
            </c:dLbl>
            <c:dLbl>
              <c:idx val="64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6-9A06-47C4-8258-A4F779D138F9}"/>
                </c:ext>
              </c:extLst>
            </c:dLbl>
            <c:dLbl>
              <c:idx val="64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7-9A06-47C4-8258-A4F779D138F9}"/>
                </c:ext>
              </c:extLst>
            </c:dLbl>
            <c:dLbl>
              <c:idx val="64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8-9A06-47C4-8258-A4F779D138F9}"/>
                </c:ext>
              </c:extLst>
            </c:dLbl>
            <c:dLbl>
              <c:idx val="64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9-9A06-47C4-8258-A4F779D138F9}"/>
                </c:ext>
              </c:extLst>
            </c:dLbl>
            <c:dLbl>
              <c:idx val="64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A-9A06-47C4-8258-A4F779D138F9}"/>
                </c:ext>
              </c:extLst>
            </c:dLbl>
            <c:dLbl>
              <c:idx val="64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B-9A06-47C4-8258-A4F779D138F9}"/>
                </c:ext>
              </c:extLst>
            </c:dLbl>
            <c:dLbl>
              <c:idx val="64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C-9A06-47C4-8258-A4F779D138F9}"/>
                </c:ext>
              </c:extLst>
            </c:dLbl>
            <c:dLbl>
              <c:idx val="64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D-9A06-47C4-8258-A4F779D138F9}"/>
                </c:ext>
              </c:extLst>
            </c:dLbl>
            <c:dLbl>
              <c:idx val="64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E-9A06-47C4-8258-A4F779D138F9}"/>
                </c:ext>
              </c:extLst>
            </c:dLbl>
            <c:dLbl>
              <c:idx val="64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5F-9A06-47C4-8258-A4F779D138F9}"/>
                </c:ext>
              </c:extLst>
            </c:dLbl>
            <c:dLbl>
              <c:idx val="64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0-9A06-47C4-8258-A4F779D138F9}"/>
                </c:ext>
              </c:extLst>
            </c:dLbl>
            <c:dLbl>
              <c:idx val="64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1-9A06-47C4-8258-A4F779D138F9}"/>
                </c:ext>
              </c:extLst>
            </c:dLbl>
            <c:dLbl>
              <c:idx val="64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2-9A06-47C4-8258-A4F779D138F9}"/>
                </c:ext>
              </c:extLst>
            </c:dLbl>
            <c:dLbl>
              <c:idx val="64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3-9A06-47C4-8258-A4F779D138F9}"/>
                </c:ext>
              </c:extLst>
            </c:dLbl>
            <c:dLbl>
              <c:idx val="64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4-9A06-47C4-8258-A4F779D138F9}"/>
                </c:ext>
              </c:extLst>
            </c:dLbl>
            <c:dLbl>
              <c:idx val="65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5-9A06-47C4-8258-A4F779D138F9}"/>
                </c:ext>
              </c:extLst>
            </c:dLbl>
            <c:dLbl>
              <c:idx val="65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6-9A06-47C4-8258-A4F779D138F9}"/>
                </c:ext>
              </c:extLst>
            </c:dLbl>
            <c:dLbl>
              <c:idx val="65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7-9A06-47C4-8258-A4F779D138F9}"/>
                </c:ext>
              </c:extLst>
            </c:dLbl>
            <c:dLbl>
              <c:idx val="65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8-9A06-47C4-8258-A4F779D138F9}"/>
                </c:ext>
              </c:extLst>
            </c:dLbl>
            <c:dLbl>
              <c:idx val="65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9-9A06-47C4-8258-A4F779D138F9}"/>
                </c:ext>
              </c:extLst>
            </c:dLbl>
            <c:dLbl>
              <c:idx val="65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A-9A06-47C4-8258-A4F779D138F9}"/>
                </c:ext>
              </c:extLst>
            </c:dLbl>
            <c:dLbl>
              <c:idx val="65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B-9A06-47C4-8258-A4F779D138F9}"/>
                </c:ext>
              </c:extLst>
            </c:dLbl>
            <c:dLbl>
              <c:idx val="65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C-9A06-47C4-8258-A4F779D138F9}"/>
                </c:ext>
              </c:extLst>
            </c:dLbl>
            <c:dLbl>
              <c:idx val="65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D-9A06-47C4-8258-A4F779D138F9}"/>
                </c:ext>
              </c:extLst>
            </c:dLbl>
            <c:dLbl>
              <c:idx val="65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E-9A06-47C4-8258-A4F779D138F9}"/>
                </c:ext>
              </c:extLst>
            </c:dLbl>
            <c:dLbl>
              <c:idx val="65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6F-9A06-47C4-8258-A4F779D138F9}"/>
                </c:ext>
              </c:extLst>
            </c:dLbl>
            <c:dLbl>
              <c:idx val="65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0-9A06-47C4-8258-A4F779D138F9}"/>
                </c:ext>
              </c:extLst>
            </c:dLbl>
            <c:dLbl>
              <c:idx val="65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1-9A06-47C4-8258-A4F779D138F9}"/>
                </c:ext>
              </c:extLst>
            </c:dLbl>
            <c:dLbl>
              <c:idx val="65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2-9A06-47C4-8258-A4F779D138F9}"/>
                </c:ext>
              </c:extLst>
            </c:dLbl>
            <c:dLbl>
              <c:idx val="65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3-9A06-47C4-8258-A4F779D138F9}"/>
                </c:ext>
              </c:extLst>
            </c:dLbl>
            <c:dLbl>
              <c:idx val="65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4-9A06-47C4-8258-A4F779D138F9}"/>
                </c:ext>
              </c:extLst>
            </c:dLbl>
            <c:dLbl>
              <c:idx val="65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5-9A06-47C4-8258-A4F779D138F9}"/>
                </c:ext>
              </c:extLst>
            </c:dLbl>
            <c:dLbl>
              <c:idx val="65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6-9A06-47C4-8258-A4F779D138F9}"/>
                </c:ext>
              </c:extLst>
            </c:dLbl>
            <c:dLbl>
              <c:idx val="65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7-9A06-47C4-8258-A4F779D138F9}"/>
                </c:ext>
              </c:extLst>
            </c:dLbl>
            <c:dLbl>
              <c:idx val="65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8-9A06-47C4-8258-A4F779D138F9}"/>
                </c:ext>
              </c:extLst>
            </c:dLbl>
            <c:dLbl>
              <c:idx val="65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9-9A06-47C4-8258-A4F779D138F9}"/>
                </c:ext>
              </c:extLst>
            </c:dLbl>
            <c:dLbl>
              <c:idx val="65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A-9A06-47C4-8258-A4F779D138F9}"/>
                </c:ext>
              </c:extLst>
            </c:dLbl>
            <c:dLbl>
              <c:idx val="65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B-9A06-47C4-8258-A4F779D138F9}"/>
                </c:ext>
              </c:extLst>
            </c:dLbl>
            <c:dLbl>
              <c:idx val="65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C-9A06-47C4-8258-A4F779D138F9}"/>
                </c:ext>
              </c:extLst>
            </c:dLbl>
            <c:dLbl>
              <c:idx val="65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D-9A06-47C4-8258-A4F779D138F9}"/>
                </c:ext>
              </c:extLst>
            </c:dLbl>
            <c:dLbl>
              <c:idx val="65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E-9A06-47C4-8258-A4F779D138F9}"/>
                </c:ext>
              </c:extLst>
            </c:dLbl>
            <c:dLbl>
              <c:idx val="65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7F-9A06-47C4-8258-A4F779D138F9}"/>
                </c:ext>
              </c:extLst>
            </c:dLbl>
            <c:dLbl>
              <c:idx val="65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0-9A06-47C4-8258-A4F779D138F9}"/>
                </c:ext>
              </c:extLst>
            </c:dLbl>
            <c:dLbl>
              <c:idx val="65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1-9A06-47C4-8258-A4F779D138F9}"/>
                </c:ext>
              </c:extLst>
            </c:dLbl>
            <c:dLbl>
              <c:idx val="65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2-9A06-47C4-8258-A4F779D138F9}"/>
                </c:ext>
              </c:extLst>
            </c:dLbl>
            <c:dLbl>
              <c:idx val="65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3-9A06-47C4-8258-A4F779D138F9}"/>
                </c:ext>
              </c:extLst>
            </c:dLbl>
            <c:dLbl>
              <c:idx val="65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4-9A06-47C4-8258-A4F779D138F9}"/>
                </c:ext>
              </c:extLst>
            </c:dLbl>
            <c:dLbl>
              <c:idx val="65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5-9A06-47C4-8258-A4F779D138F9}"/>
                </c:ext>
              </c:extLst>
            </c:dLbl>
            <c:dLbl>
              <c:idx val="65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6-9A06-47C4-8258-A4F779D138F9}"/>
                </c:ext>
              </c:extLst>
            </c:dLbl>
            <c:dLbl>
              <c:idx val="65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7-9A06-47C4-8258-A4F779D138F9}"/>
                </c:ext>
              </c:extLst>
            </c:dLbl>
            <c:dLbl>
              <c:idx val="65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8-9A06-47C4-8258-A4F779D138F9}"/>
                </c:ext>
              </c:extLst>
            </c:dLbl>
            <c:dLbl>
              <c:idx val="65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9-9A06-47C4-8258-A4F779D138F9}"/>
                </c:ext>
              </c:extLst>
            </c:dLbl>
            <c:dLbl>
              <c:idx val="65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A-9A06-47C4-8258-A4F779D138F9}"/>
                </c:ext>
              </c:extLst>
            </c:dLbl>
            <c:dLbl>
              <c:idx val="65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B-9A06-47C4-8258-A4F779D138F9}"/>
                </c:ext>
              </c:extLst>
            </c:dLbl>
            <c:dLbl>
              <c:idx val="65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C-9A06-47C4-8258-A4F779D138F9}"/>
                </c:ext>
              </c:extLst>
            </c:dLbl>
            <c:dLbl>
              <c:idx val="65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D-9A06-47C4-8258-A4F779D138F9}"/>
                </c:ext>
              </c:extLst>
            </c:dLbl>
            <c:dLbl>
              <c:idx val="65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E-9A06-47C4-8258-A4F779D138F9}"/>
                </c:ext>
              </c:extLst>
            </c:dLbl>
            <c:dLbl>
              <c:idx val="65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8F-9A06-47C4-8258-A4F779D138F9}"/>
                </c:ext>
              </c:extLst>
            </c:dLbl>
            <c:dLbl>
              <c:idx val="65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0-9A06-47C4-8258-A4F779D138F9}"/>
                </c:ext>
              </c:extLst>
            </c:dLbl>
            <c:dLbl>
              <c:idx val="65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1-9A06-47C4-8258-A4F779D138F9}"/>
                </c:ext>
              </c:extLst>
            </c:dLbl>
            <c:dLbl>
              <c:idx val="65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2-9A06-47C4-8258-A4F779D138F9}"/>
                </c:ext>
              </c:extLst>
            </c:dLbl>
            <c:dLbl>
              <c:idx val="65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3-9A06-47C4-8258-A4F779D138F9}"/>
                </c:ext>
              </c:extLst>
            </c:dLbl>
            <c:dLbl>
              <c:idx val="65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4-9A06-47C4-8258-A4F779D138F9}"/>
                </c:ext>
              </c:extLst>
            </c:dLbl>
            <c:dLbl>
              <c:idx val="65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5-9A06-47C4-8258-A4F779D138F9}"/>
                </c:ext>
              </c:extLst>
            </c:dLbl>
            <c:dLbl>
              <c:idx val="65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6-9A06-47C4-8258-A4F779D138F9}"/>
                </c:ext>
              </c:extLst>
            </c:dLbl>
            <c:dLbl>
              <c:idx val="65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7-9A06-47C4-8258-A4F779D138F9}"/>
                </c:ext>
              </c:extLst>
            </c:dLbl>
            <c:dLbl>
              <c:idx val="65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8-9A06-47C4-8258-A4F779D138F9}"/>
                </c:ext>
              </c:extLst>
            </c:dLbl>
            <c:dLbl>
              <c:idx val="65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9-9A06-47C4-8258-A4F779D138F9}"/>
                </c:ext>
              </c:extLst>
            </c:dLbl>
            <c:dLbl>
              <c:idx val="65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A-9A06-47C4-8258-A4F779D138F9}"/>
                </c:ext>
              </c:extLst>
            </c:dLbl>
            <c:dLbl>
              <c:idx val="65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B-9A06-47C4-8258-A4F779D138F9}"/>
                </c:ext>
              </c:extLst>
            </c:dLbl>
            <c:dLbl>
              <c:idx val="65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C-9A06-47C4-8258-A4F779D138F9}"/>
                </c:ext>
              </c:extLst>
            </c:dLbl>
            <c:dLbl>
              <c:idx val="65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D-9A06-47C4-8258-A4F779D138F9}"/>
                </c:ext>
              </c:extLst>
            </c:dLbl>
            <c:dLbl>
              <c:idx val="65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E-9A06-47C4-8258-A4F779D138F9}"/>
                </c:ext>
              </c:extLst>
            </c:dLbl>
            <c:dLbl>
              <c:idx val="65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9F-9A06-47C4-8258-A4F779D138F9}"/>
                </c:ext>
              </c:extLst>
            </c:dLbl>
            <c:dLbl>
              <c:idx val="65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0-9A06-47C4-8258-A4F779D138F9}"/>
                </c:ext>
              </c:extLst>
            </c:dLbl>
            <c:dLbl>
              <c:idx val="65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1-9A06-47C4-8258-A4F779D138F9}"/>
                </c:ext>
              </c:extLst>
            </c:dLbl>
            <c:dLbl>
              <c:idx val="65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2-9A06-47C4-8258-A4F779D138F9}"/>
                </c:ext>
              </c:extLst>
            </c:dLbl>
            <c:dLbl>
              <c:idx val="65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3-9A06-47C4-8258-A4F779D138F9}"/>
                </c:ext>
              </c:extLst>
            </c:dLbl>
            <c:dLbl>
              <c:idx val="65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4-9A06-47C4-8258-A4F779D138F9}"/>
                </c:ext>
              </c:extLst>
            </c:dLbl>
            <c:dLbl>
              <c:idx val="65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5-9A06-47C4-8258-A4F779D138F9}"/>
                </c:ext>
              </c:extLst>
            </c:dLbl>
            <c:dLbl>
              <c:idx val="65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6-9A06-47C4-8258-A4F779D138F9}"/>
                </c:ext>
              </c:extLst>
            </c:dLbl>
            <c:dLbl>
              <c:idx val="65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7-9A06-47C4-8258-A4F779D138F9}"/>
                </c:ext>
              </c:extLst>
            </c:dLbl>
            <c:dLbl>
              <c:idx val="65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8-9A06-47C4-8258-A4F779D138F9}"/>
                </c:ext>
              </c:extLst>
            </c:dLbl>
            <c:dLbl>
              <c:idx val="65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9-9A06-47C4-8258-A4F779D138F9}"/>
                </c:ext>
              </c:extLst>
            </c:dLbl>
            <c:dLbl>
              <c:idx val="65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A-9A06-47C4-8258-A4F779D138F9}"/>
                </c:ext>
              </c:extLst>
            </c:dLbl>
            <c:dLbl>
              <c:idx val="65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B-9A06-47C4-8258-A4F779D138F9}"/>
                </c:ext>
              </c:extLst>
            </c:dLbl>
            <c:dLbl>
              <c:idx val="65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C-9A06-47C4-8258-A4F779D138F9}"/>
                </c:ext>
              </c:extLst>
            </c:dLbl>
            <c:dLbl>
              <c:idx val="65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D-9A06-47C4-8258-A4F779D138F9}"/>
                </c:ext>
              </c:extLst>
            </c:dLbl>
            <c:dLbl>
              <c:idx val="65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E-9A06-47C4-8258-A4F779D138F9}"/>
                </c:ext>
              </c:extLst>
            </c:dLbl>
            <c:dLbl>
              <c:idx val="65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AF-9A06-47C4-8258-A4F779D138F9}"/>
                </c:ext>
              </c:extLst>
            </c:dLbl>
            <c:dLbl>
              <c:idx val="65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0-9A06-47C4-8258-A4F779D138F9}"/>
                </c:ext>
              </c:extLst>
            </c:dLbl>
            <c:dLbl>
              <c:idx val="65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1-9A06-47C4-8258-A4F779D138F9}"/>
                </c:ext>
              </c:extLst>
            </c:dLbl>
            <c:dLbl>
              <c:idx val="65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2-9A06-47C4-8258-A4F779D138F9}"/>
                </c:ext>
              </c:extLst>
            </c:dLbl>
            <c:dLbl>
              <c:idx val="65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3-9A06-47C4-8258-A4F779D138F9}"/>
                </c:ext>
              </c:extLst>
            </c:dLbl>
            <c:dLbl>
              <c:idx val="65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4-9A06-47C4-8258-A4F779D138F9}"/>
                </c:ext>
              </c:extLst>
            </c:dLbl>
            <c:dLbl>
              <c:idx val="65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5-9A06-47C4-8258-A4F779D138F9}"/>
                </c:ext>
              </c:extLst>
            </c:dLbl>
            <c:dLbl>
              <c:idx val="65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6-9A06-47C4-8258-A4F779D138F9}"/>
                </c:ext>
              </c:extLst>
            </c:dLbl>
            <c:dLbl>
              <c:idx val="65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7-9A06-47C4-8258-A4F779D138F9}"/>
                </c:ext>
              </c:extLst>
            </c:dLbl>
            <c:dLbl>
              <c:idx val="65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8-9A06-47C4-8258-A4F779D138F9}"/>
                </c:ext>
              </c:extLst>
            </c:dLbl>
            <c:dLbl>
              <c:idx val="65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9-9A06-47C4-8258-A4F779D138F9}"/>
                </c:ext>
              </c:extLst>
            </c:dLbl>
            <c:dLbl>
              <c:idx val="65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A-9A06-47C4-8258-A4F779D138F9}"/>
                </c:ext>
              </c:extLst>
            </c:dLbl>
            <c:dLbl>
              <c:idx val="65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B-9A06-47C4-8258-A4F779D138F9}"/>
                </c:ext>
              </c:extLst>
            </c:dLbl>
            <c:dLbl>
              <c:idx val="65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C-9A06-47C4-8258-A4F779D138F9}"/>
                </c:ext>
              </c:extLst>
            </c:dLbl>
            <c:dLbl>
              <c:idx val="65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D-9A06-47C4-8258-A4F779D138F9}"/>
                </c:ext>
              </c:extLst>
            </c:dLbl>
            <c:dLbl>
              <c:idx val="65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E-9A06-47C4-8258-A4F779D138F9}"/>
                </c:ext>
              </c:extLst>
            </c:dLbl>
            <c:dLbl>
              <c:idx val="65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BF-9A06-47C4-8258-A4F779D138F9}"/>
                </c:ext>
              </c:extLst>
            </c:dLbl>
            <c:dLbl>
              <c:idx val="65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0-9A06-47C4-8258-A4F779D138F9}"/>
                </c:ext>
              </c:extLst>
            </c:dLbl>
            <c:dLbl>
              <c:idx val="65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1-9A06-47C4-8258-A4F779D138F9}"/>
                </c:ext>
              </c:extLst>
            </c:dLbl>
            <c:dLbl>
              <c:idx val="65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2-9A06-47C4-8258-A4F779D138F9}"/>
                </c:ext>
              </c:extLst>
            </c:dLbl>
            <c:dLbl>
              <c:idx val="65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3-9A06-47C4-8258-A4F779D138F9}"/>
                </c:ext>
              </c:extLst>
            </c:dLbl>
            <c:dLbl>
              <c:idx val="65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4-9A06-47C4-8258-A4F779D138F9}"/>
                </c:ext>
              </c:extLst>
            </c:dLbl>
            <c:dLbl>
              <c:idx val="65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5-9A06-47C4-8258-A4F779D138F9}"/>
                </c:ext>
              </c:extLst>
            </c:dLbl>
            <c:dLbl>
              <c:idx val="65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6-9A06-47C4-8258-A4F779D138F9}"/>
                </c:ext>
              </c:extLst>
            </c:dLbl>
            <c:dLbl>
              <c:idx val="65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7-9A06-47C4-8258-A4F779D138F9}"/>
                </c:ext>
              </c:extLst>
            </c:dLbl>
            <c:dLbl>
              <c:idx val="65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8-9A06-47C4-8258-A4F779D138F9}"/>
                </c:ext>
              </c:extLst>
            </c:dLbl>
            <c:dLbl>
              <c:idx val="66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9-9A06-47C4-8258-A4F779D138F9}"/>
                </c:ext>
              </c:extLst>
            </c:dLbl>
            <c:dLbl>
              <c:idx val="66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A-9A06-47C4-8258-A4F779D138F9}"/>
                </c:ext>
              </c:extLst>
            </c:dLbl>
            <c:dLbl>
              <c:idx val="66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B-9A06-47C4-8258-A4F779D138F9}"/>
                </c:ext>
              </c:extLst>
            </c:dLbl>
            <c:dLbl>
              <c:idx val="66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C-9A06-47C4-8258-A4F779D138F9}"/>
                </c:ext>
              </c:extLst>
            </c:dLbl>
            <c:dLbl>
              <c:idx val="66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D-9A06-47C4-8258-A4F779D138F9}"/>
                </c:ext>
              </c:extLst>
            </c:dLbl>
            <c:dLbl>
              <c:idx val="66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E-9A06-47C4-8258-A4F779D138F9}"/>
                </c:ext>
              </c:extLst>
            </c:dLbl>
            <c:dLbl>
              <c:idx val="66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CF-9A06-47C4-8258-A4F779D138F9}"/>
                </c:ext>
              </c:extLst>
            </c:dLbl>
            <c:dLbl>
              <c:idx val="66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0-9A06-47C4-8258-A4F779D138F9}"/>
                </c:ext>
              </c:extLst>
            </c:dLbl>
            <c:dLbl>
              <c:idx val="66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1-9A06-47C4-8258-A4F779D138F9}"/>
                </c:ext>
              </c:extLst>
            </c:dLbl>
            <c:dLbl>
              <c:idx val="66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2-9A06-47C4-8258-A4F779D138F9}"/>
                </c:ext>
              </c:extLst>
            </c:dLbl>
            <c:dLbl>
              <c:idx val="66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3-9A06-47C4-8258-A4F779D138F9}"/>
                </c:ext>
              </c:extLst>
            </c:dLbl>
            <c:dLbl>
              <c:idx val="66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4-9A06-47C4-8258-A4F779D138F9}"/>
                </c:ext>
              </c:extLst>
            </c:dLbl>
            <c:dLbl>
              <c:idx val="66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5-9A06-47C4-8258-A4F779D138F9}"/>
                </c:ext>
              </c:extLst>
            </c:dLbl>
            <c:dLbl>
              <c:idx val="66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6-9A06-47C4-8258-A4F779D138F9}"/>
                </c:ext>
              </c:extLst>
            </c:dLbl>
            <c:dLbl>
              <c:idx val="66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7-9A06-47C4-8258-A4F779D138F9}"/>
                </c:ext>
              </c:extLst>
            </c:dLbl>
            <c:dLbl>
              <c:idx val="66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8-9A06-47C4-8258-A4F779D138F9}"/>
                </c:ext>
              </c:extLst>
            </c:dLbl>
            <c:dLbl>
              <c:idx val="66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9-9A06-47C4-8258-A4F779D138F9}"/>
                </c:ext>
              </c:extLst>
            </c:dLbl>
            <c:dLbl>
              <c:idx val="66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A-9A06-47C4-8258-A4F779D138F9}"/>
                </c:ext>
              </c:extLst>
            </c:dLbl>
            <c:dLbl>
              <c:idx val="66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B-9A06-47C4-8258-A4F779D138F9}"/>
                </c:ext>
              </c:extLst>
            </c:dLbl>
            <c:dLbl>
              <c:idx val="66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C-9A06-47C4-8258-A4F779D138F9}"/>
                </c:ext>
              </c:extLst>
            </c:dLbl>
            <c:dLbl>
              <c:idx val="66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D-9A06-47C4-8258-A4F779D138F9}"/>
                </c:ext>
              </c:extLst>
            </c:dLbl>
            <c:dLbl>
              <c:idx val="66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E-9A06-47C4-8258-A4F779D138F9}"/>
                </c:ext>
              </c:extLst>
            </c:dLbl>
            <c:dLbl>
              <c:idx val="66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DF-9A06-47C4-8258-A4F779D138F9}"/>
                </c:ext>
              </c:extLst>
            </c:dLbl>
            <c:dLbl>
              <c:idx val="66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0-9A06-47C4-8258-A4F779D138F9}"/>
                </c:ext>
              </c:extLst>
            </c:dLbl>
            <c:dLbl>
              <c:idx val="66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1-9A06-47C4-8258-A4F779D138F9}"/>
                </c:ext>
              </c:extLst>
            </c:dLbl>
            <c:dLbl>
              <c:idx val="66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2-9A06-47C4-8258-A4F779D138F9}"/>
                </c:ext>
              </c:extLst>
            </c:dLbl>
            <c:dLbl>
              <c:idx val="66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3-9A06-47C4-8258-A4F779D138F9}"/>
                </c:ext>
              </c:extLst>
            </c:dLbl>
            <c:dLbl>
              <c:idx val="66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4-9A06-47C4-8258-A4F779D138F9}"/>
                </c:ext>
              </c:extLst>
            </c:dLbl>
            <c:dLbl>
              <c:idx val="66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5-9A06-47C4-8258-A4F779D138F9}"/>
                </c:ext>
              </c:extLst>
            </c:dLbl>
            <c:dLbl>
              <c:idx val="66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6-9A06-47C4-8258-A4F779D138F9}"/>
                </c:ext>
              </c:extLst>
            </c:dLbl>
            <c:dLbl>
              <c:idx val="66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7-9A06-47C4-8258-A4F779D138F9}"/>
                </c:ext>
              </c:extLst>
            </c:dLbl>
            <c:dLbl>
              <c:idx val="66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8-9A06-47C4-8258-A4F779D138F9}"/>
                </c:ext>
              </c:extLst>
            </c:dLbl>
            <c:dLbl>
              <c:idx val="66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9-9A06-47C4-8258-A4F779D138F9}"/>
                </c:ext>
              </c:extLst>
            </c:dLbl>
            <c:dLbl>
              <c:idx val="66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A-9A06-47C4-8258-A4F779D138F9}"/>
                </c:ext>
              </c:extLst>
            </c:dLbl>
            <c:dLbl>
              <c:idx val="66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B-9A06-47C4-8258-A4F779D138F9}"/>
                </c:ext>
              </c:extLst>
            </c:dLbl>
            <c:dLbl>
              <c:idx val="66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C-9A06-47C4-8258-A4F779D138F9}"/>
                </c:ext>
              </c:extLst>
            </c:dLbl>
            <c:dLbl>
              <c:idx val="66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D-9A06-47C4-8258-A4F779D138F9}"/>
                </c:ext>
              </c:extLst>
            </c:dLbl>
            <c:dLbl>
              <c:idx val="66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E-9A06-47C4-8258-A4F779D138F9}"/>
                </c:ext>
              </c:extLst>
            </c:dLbl>
            <c:dLbl>
              <c:idx val="66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EF-9A06-47C4-8258-A4F779D138F9}"/>
                </c:ext>
              </c:extLst>
            </c:dLbl>
            <c:dLbl>
              <c:idx val="66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0-9A06-47C4-8258-A4F779D138F9}"/>
                </c:ext>
              </c:extLst>
            </c:dLbl>
            <c:dLbl>
              <c:idx val="66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1-9A06-47C4-8258-A4F779D138F9}"/>
                </c:ext>
              </c:extLst>
            </c:dLbl>
            <c:dLbl>
              <c:idx val="66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2-9A06-47C4-8258-A4F779D138F9}"/>
                </c:ext>
              </c:extLst>
            </c:dLbl>
            <c:dLbl>
              <c:idx val="66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3-9A06-47C4-8258-A4F779D138F9}"/>
                </c:ext>
              </c:extLst>
            </c:dLbl>
            <c:dLbl>
              <c:idx val="66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4-9A06-47C4-8258-A4F779D138F9}"/>
                </c:ext>
              </c:extLst>
            </c:dLbl>
            <c:dLbl>
              <c:idx val="66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5-9A06-47C4-8258-A4F779D138F9}"/>
                </c:ext>
              </c:extLst>
            </c:dLbl>
            <c:dLbl>
              <c:idx val="66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6-9A06-47C4-8258-A4F779D138F9}"/>
                </c:ext>
              </c:extLst>
            </c:dLbl>
            <c:dLbl>
              <c:idx val="66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7-9A06-47C4-8258-A4F779D138F9}"/>
                </c:ext>
              </c:extLst>
            </c:dLbl>
            <c:dLbl>
              <c:idx val="66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8-9A06-47C4-8258-A4F779D138F9}"/>
                </c:ext>
              </c:extLst>
            </c:dLbl>
            <c:dLbl>
              <c:idx val="66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9-9A06-47C4-8258-A4F779D138F9}"/>
                </c:ext>
              </c:extLst>
            </c:dLbl>
            <c:dLbl>
              <c:idx val="66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A-9A06-47C4-8258-A4F779D138F9}"/>
                </c:ext>
              </c:extLst>
            </c:dLbl>
            <c:dLbl>
              <c:idx val="66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B-9A06-47C4-8258-A4F779D138F9}"/>
                </c:ext>
              </c:extLst>
            </c:dLbl>
            <c:dLbl>
              <c:idx val="66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C-9A06-47C4-8258-A4F779D138F9}"/>
                </c:ext>
              </c:extLst>
            </c:dLbl>
            <c:dLbl>
              <c:idx val="66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D-9A06-47C4-8258-A4F779D138F9}"/>
                </c:ext>
              </c:extLst>
            </c:dLbl>
            <c:dLbl>
              <c:idx val="66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E-9A06-47C4-8258-A4F779D138F9}"/>
                </c:ext>
              </c:extLst>
            </c:dLbl>
            <c:dLbl>
              <c:idx val="66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9FF-9A06-47C4-8258-A4F779D138F9}"/>
                </c:ext>
              </c:extLst>
            </c:dLbl>
            <c:dLbl>
              <c:idx val="66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0-9A06-47C4-8258-A4F779D138F9}"/>
                </c:ext>
              </c:extLst>
            </c:dLbl>
            <c:dLbl>
              <c:idx val="66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1-9A06-47C4-8258-A4F779D138F9}"/>
                </c:ext>
              </c:extLst>
            </c:dLbl>
            <c:dLbl>
              <c:idx val="66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2-9A06-47C4-8258-A4F779D138F9}"/>
                </c:ext>
              </c:extLst>
            </c:dLbl>
            <c:dLbl>
              <c:idx val="66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3-9A06-47C4-8258-A4F779D138F9}"/>
                </c:ext>
              </c:extLst>
            </c:dLbl>
            <c:dLbl>
              <c:idx val="66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4-9A06-47C4-8258-A4F779D138F9}"/>
                </c:ext>
              </c:extLst>
            </c:dLbl>
            <c:dLbl>
              <c:idx val="66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5-9A06-47C4-8258-A4F779D138F9}"/>
                </c:ext>
              </c:extLst>
            </c:dLbl>
            <c:dLbl>
              <c:idx val="66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6-9A06-47C4-8258-A4F779D138F9}"/>
                </c:ext>
              </c:extLst>
            </c:dLbl>
            <c:dLbl>
              <c:idx val="66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7-9A06-47C4-8258-A4F779D138F9}"/>
                </c:ext>
              </c:extLst>
            </c:dLbl>
            <c:dLbl>
              <c:idx val="66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8-9A06-47C4-8258-A4F779D138F9}"/>
                </c:ext>
              </c:extLst>
            </c:dLbl>
            <c:dLbl>
              <c:idx val="66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9-9A06-47C4-8258-A4F779D138F9}"/>
                </c:ext>
              </c:extLst>
            </c:dLbl>
            <c:dLbl>
              <c:idx val="66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A-9A06-47C4-8258-A4F779D138F9}"/>
                </c:ext>
              </c:extLst>
            </c:dLbl>
            <c:dLbl>
              <c:idx val="66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B-9A06-47C4-8258-A4F779D138F9}"/>
                </c:ext>
              </c:extLst>
            </c:dLbl>
            <c:dLbl>
              <c:idx val="66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C-9A06-47C4-8258-A4F779D138F9}"/>
                </c:ext>
              </c:extLst>
            </c:dLbl>
            <c:dLbl>
              <c:idx val="66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D-9A06-47C4-8258-A4F779D138F9}"/>
                </c:ext>
              </c:extLst>
            </c:dLbl>
            <c:dLbl>
              <c:idx val="66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E-9A06-47C4-8258-A4F779D138F9}"/>
                </c:ext>
              </c:extLst>
            </c:dLbl>
            <c:dLbl>
              <c:idx val="66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0F-9A06-47C4-8258-A4F779D138F9}"/>
                </c:ext>
              </c:extLst>
            </c:dLbl>
            <c:dLbl>
              <c:idx val="66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0-9A06-47C4-8258-A4F779D138F9}"/>
                </c:ext>
              </c:extLst>
            </c:dLbl>
            <c:dLbl>
              <c:idx val="66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1-9A06-47C4-8258-A4F779D138F9}"/>
                </c:ext>
              </c:extLst>
            </c:dLbl>
            <c:dLbl>
              <c:idx val="66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2-9A06-47C4-8258-A4F779D138F9}"/>
                </c:ext>
              </c:extLst>
            </c:dLbl>
            <c:dLbl>
              <c:idx val="66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3-9A06-47C4-8258-A4F779D138F9}"/>
                </c:ext>
              </c:extLst>
            </c:dLbl>
            <c:dLbl>
              <c:idx val="66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4-9A06-47C4-8258-A4F779D138F9}"/>
                </c:ext>
              </c:extLst>
            </c:dLbl>
            <c:dLbl>
              <c:idx val="66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5-9A06-47C4-8258-A4F779D138F9}"/>
                </c:ext>
              </c:extLst>
            </c:dLbl>
            <c:dLbl>
              <c:idx val="66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6-9A06-47C4-8258-A4F779D138F9}"/>
                </c:ext>
              </c:extLst>
            </c:dLbl>
            <c:dLbl>
              <c:idx val="66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7-9A06-47C4-8258-A4F779D138F9}"/>
                </c:ext>
              </c:extLst>
            </c:dLbl>
            <c:dLbl>
              <c:idx val="66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8-9A06-47C4-8258-A4F779D138F9}"/>
                </c:ext>
              </c:extLst>
            </c:dLbl>
            <c:dLbl>
              <c:idx val="66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9-9A06-47C4-8258-A4F779D138F9}"/>
                </c:ext>
              </c:extLst>
            </c:dLbl>
            <c:dLbl>
              <c:idx val="66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A-9A06-47C4-8258-A4F779D138F9}"/>
                </c:ext>
              </c:extLst>
            </c:dLbl>
            <c:dLbl>
              <c:idx val="66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B-9A06-47C4-8258-A4F779D138F9}"/>
                </c:ext>
              </c:extLst>
            </c:dLbl>
            <c:dLbl>
              <c:idx val="66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C-9A06-47C4-8258-A4F779D138F9}"/>
                </c:ext>
              </c:extLst>
            </c:dLbl>
            <c:dLbl>
              <c:idx val="66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D-9A06-47C4-8258-A4F779D138F9}"/>
                </c:ext>
              </c:extLst>
            </c:dLbl>
            <c:dLbl>
              <c:idx val="66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E-9A06-47C4-8258-A4F779D138F9}"/>
                </c:ext>
              </c:extLst>
            </c:dLbl>
            <c:dLbl>
              <c:idx val="66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1F-9A06-47C4-8258-A4F779D138F9}"/>
                </c:ext>
              </c:extLst>
            </c:dLbl>
            <c:dLbl>
              <c:idx val="66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0-9A06-47C4-8258-A4F779D138F9}"/>
                </c:ext>
              </c:extLst>
            </c:dLbl>
            <c:dLbl>
              <c:idx val="66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1-9A06-47C4-8258-A4F779D138F9}"/>
                </c:ext>
              </c:extLst>
            </c:dLbl>
            <c:dLbl>
              <c:idx val="66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2-9A06-47C4-8258-A4F779D138F9}"/>
                </c:ext>
              </c:extLst>
            </c:dLbl>
            <c:dLbl>
              <c:idx val="66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3-9A06-47C4-8258-A4F779D138F9}"/>
                </c:ext>
              </c:extLst>
            </c:dLbl>
            <c:dLbl>
              <c:idx val="66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4-9A06-47C4-8258-A4F779D138F9}"/>
                </c:ext>
              </c:extLst>
            </c:dLbl>
            <c:dLbl>
              <c:idx val="66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5-9A06-47C4-8258-A4F779D138F9}"/>
                </c:ext>
              </c:extLst>
            </c:dLbl>
            <c:dLbl>
              <c:idx val="66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6-9A06-47C4-8258-A4F779D138F9}"/>
                </c:ext>
              </c:extLst>
            </c:dLbl>
            <c:dLbl>
              <c:idx val="66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7-9A06-47C4-8258-A4F779D138F9}"/>
                </c:ext>
              </c:extLst>
            </c:dLbl>
            <c:dLbl>
              <c:idx val="66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8-9A06-47C4-8258-A4F779D138F9}"/>
                </c:ext>
              </c:extLst>
            </c:dLbl>
            <c:dLbl>
              <c:idx val="66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9-9A06-47C4-8258-A4F779D138F9}"/>
                </c:ext>
              </c:extLst>
            </c:dLbl>
            <c:dLbl>
              <c:idx val="66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A-9A06-47C4-8258-A4F779D138F9}"/>
                </c:ext>
              </c:extLst>
            </c:dLbl>
            <c:dLbl>
              <c:idx val="66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B-9A06-47C4-8258-A4F779D138F9}"/>
                </c:ext>
              </c:extLst>
            </c:dLbl>
            <c:dLbl>
              <c:idx val="66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C-9A06-47C4-8258-A4F779D138F9}"/>
                </c:ext>
              </c:extLst>
            </c:dLbl>
            <c:dLbl>
              <c:idx val="67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D-9A06-47C4-8258-A4F779D138F9}"/>
                </c:ext>
              </c:extLst>
            </c:dLbl>
            <c:dLbl>
              <c:idx val="67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E-9A06-47C4-8258-A4F779D138F9}"/>
                </c:ext>
              </c:extLst>
            </c:dLbl>
            <c:dLbl>
              <c:idx val="67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2F-9A06-47C4-8258-A4F779D138F9}"/>
                </c:ext>
              </c:extLst>
            </c:dLbl>
            <c:dLbl>
              <c:idx val="67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0-9A06-47C4-8258-A4F779D138F9}"/>
                </c:ext>
              </c:extLst>
            </c:dLbl>
            <c:dLbl>
              <c:idx val="67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1-9A06-47C4-8258-A4F779D138F9}"/>
                </c:ext>
              </c:extLst>
            </c:dLbl>
            <c:dLbl>
              <c:idx val="67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2-9A06-47C4-8258-A4F779D138F9}"/>
                </c:ext>
              </c:extLst>
            </c:dLbl>
            <c:dLbl>
              <c:idx val="67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3-9A06-47C4-8258-A4F779D138F9}"/>
                </c:ext>
              </c:extLst>
            </c:dLbl>
            <c:dLbl>
              <c:idx val="67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4-9A06-47C4-8258-A4F779D138F9}"/>
                </c:ext>
              </c:extLst>
            </c:dLbl>
            <c:dLbl>
              <c:idx val="67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5-9A06-47C4-8258-A4F779D138F9}"/>
                </c:ext>
              </c:extLst>
            </c:dLbl>
            <c:dLbl>
              <c:idx val="67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6-9A06-47C4-8258-A4F779D138F9}"/>
                </c:ext>
              </c:extLst>
            </c:dLbl>
            <c:dLbl>
              <c:idx val="67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7-9A06-47C4-8258-A4F779D138F9}"/>
                </c:ext>
              </c:extLst>
            </c:dLbl>
            <c:dLbl>
              <c:idx val="67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8-9A06-47C4-8258-A4F779D138F9}"/>
                </c:ext>
              </c:extLst>
            </c:dLbl>
            <c:dLbl>
              <c:idx val="67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9-9A06-47C4-8258-A4F779D138F9}"/>
                </c:ext>
              </c:extLst>
            </c:dLbl>
            <c:dLbl>
              <c:idx val="67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A-9A06-47C4-8258-A4F779D138F9}"/>
                </c:ext>
              </c:extLst>
            </c:dLbl>
            <c:dLbl>
              <c:idx val="67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B-9A06-47C4-8258-A4F779D138F9}"/>
                </c:ext>
              </c:extLst>
            </c:dLbl>
            <c:dLbl>
              <c:idx val="67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C-9A06-47C4-8258-A4F779D138F9}"/>
                </c:ext>
              </c:extLst>
            </c:dLbl>
            <c:dLbl>
              <c:idx val="67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D-9A06-47C4-8258-A4F779D138F9}"/>
                </c:ext>
              </c:extLst>
            </c:dLbl>
            <c:dLbl>
              <c:idx val="67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E-9A06-47C4-8258-A4F779D138F9}"/>
                </c:ext>
              </c:extLst>
            </c:dLbl>
            <c:dLbl>
              <c:idx val="67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3F-9A06-47C4-8258-A4F779D138F9}"/>
                </c:ext>
              </c:extLst>
            </c:dLbl>
            <c:dLbl>
              <c:idx val="67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0-9A06-47C4-8258-A4F779D138F9}"/>
                </c:ext>
              </c:extLst>
            </c:dLbl>
            <c:dLbl>
              <c:idx val="67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1-9A06-47C4-8258-A4F779D138F9}"/>
                </c:ext>
              </c:extLst>
            </c:dLbl>
            <c:dLbl>
              <c:idx val="67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2-9A06-47C4-8258-A4F779D138F9}"/>
                </c:ext>
              </c:extLst>
            </c:dLbl>
            <c:dLbl>
              <c:idx val="67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3-9A06-47C4-8258-A4F779D138F9}"/>
                </c:ext>
              </c:extLst>
            </c:dLbl>
            <c:dLbl>
              <c:idx val="67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4-9A06-47C4-8258-A4F779D138F9}"/>
                </c:ext>
              </c:extLst>
            </c:dLbl>
            <c:dLbl>
              <c:idx val="67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5-9A06-47C4-8258-A4F779D138F9}"/>
                </c:ext>
              </c:extLst>
            </c:dLbl>
            <c:dLbl>
              <c:idx val="67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6-9A06-47C4-8258-A4F779D138F9}"/>
                </c:ext>
              </c:extLst>
            </c:dLbl>
            <c:dLbl>
              <c:idx val="67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7-9A06-47C4-8258-A4F779D138F9}"/>
                </c:ext>
              </c:extLst>
            </c:dLbl>
            <c:dLbl>
              <c:idx val="67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8-9A06-47C4-8258-A4F779D138F9}"/>
                </c:ext>
              </c:extLst>
            </c:dLbl>
            <c:dLbl>
              <c:idx val="67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9-9A06-47C4-8258-A4F779D138F9}"/>
                </c:ext>
              </c:extLst>
            </c:dLbl>
            <c:dLbl>
              <c:idx val="67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A-9A06-47C4-8258-A4F779D138F9}"/>
                </c:ext>
              </c:extLst>
            </c:dLbl>
            <c:dLbl>
              <c:idx val="67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B-9A06-47C4-8258-A4F779D138F9}"/>
                </c:ext>
              </c:extLst>
            </c:dLbl>
            <c:dLbl>
              <c:idx val="67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C-9A06-47C4-8258-A4F779D138F9}"/>
                </c:ext>
              </c:extLst>
            </c:dLbl>
            <c:dLbl>
              <c:idx val="67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D-9A06-47C4-8258-A4F779D138F9}"/>
                </c:ext>
              </c:extLst>
            </c:dLbl>
            <c:dLbl>
              <c:idx val="67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E-9A06-47C4-8258-A4F779D138F9}"/>
                </c:ext>
              </c:extLst>
            </c:dLbl>
            <c:dLbl>
              <c:idx val="67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4F-9A06-47C4-8258-A4F779D138F9}"/>
                </c:ext>
              </c:extLst>
            </c:dLbl>
            <c:dLbl>
              <c:idx val="67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0-9A06-47C4-8258-A4F779D138F9}"/>
                </c:ext>
              </c:extLst>
            </c:dLbl>
            <c:dLbl>
              <c:idx val="67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1-9A06-47C4-8258-A4F779D138F9}"/>
                </c:ext>
              </c:extLst>
            </c:dLbl>
            <c:dLbl>
              <c:idx val="67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2-9A06-47C4-8258-A4F779D138F9}"/>
                </c:ext>
              </c:extLst>
            </c:dLbl>
            <c:dLbl>
              <c:idx val="67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3-9A06-47C4-8258-A4F779D138F9}"/>
                </c:ext>
              </c:extLst>
            </c:dLbl>
            <c:dLbl>
              <c:idx val="67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4-9A06-47C4-8258-A4F779D138F9}"/>
                </c:ext>
              </c:extLst>
            </c:dLbl>
            <c:dLbl>
              <c:idx val="67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5-9A06-47C4-8258-A4F779D138F9}"/>
                </c:ext>
              </c:extLst>
            </c:dLbl>
            <c:dLbl>
              <c:idx val="67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6-9A06-47C4-8258-A4F779D138F9}"/>
                </c:ext>
              </c:extLst>
            </c:dLbl>
            <c:dLbl>
              <c:idx val="67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7-9A06-47C4-8258-A4F779D138F9}"/>
                </c:ext>
              </c:extLst>
            </c:dLbl>
            <c:dLbl>
              <c:idx val="67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8-9A06-47C4-8258-A4F779D138F9}"/>
                </c:ext>
              </c:extLst>
            </c:dLbl>
            <c:dLbl>
              <c:idx val="67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9-9A06-47C4-8258-A4F779D138F9}"/>
                </c:ext>
              </c:extLst>
            </c:dLbl>
            <c:dLbl>
              <c:idx val="67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A-9A06-47C4-8258-A4F779D138F9}"/>
                </c:ext>
              </c:extLst>
            </c:dLbl>
            <c:dLbl>
              <c:idx val="67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B-9A06-47C4-8258-A4F779D138F9}"/>
                </c:ext>
              </c:extLst>
            </c:dLbl>
            <c:dLbl>
              <c:idx val="67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C-9A06-47C4-8258-A4F779D138F9}"/>
                </c:ext>
              </c:extLst>
            </c:dLbl>
            <c:dLbl>
              <c:idx val="67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D-9A06-47C4-8258-A4F779D138F9}"/>
                </c:ext>
              </c:extLst>
            </c:dLbl>
            <c:dLbl>
              <c:idx val="67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E-9A06-47C4-8258-A4F779D138F9}"/>
                </c:ext>
              </c:extLst>
            </c:dLbl>
            <c:dLbl>
              <c:idx val="67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5F-9A06-47C4-8258-A4F779D138F9}"/>
                </c:ext>
              </c:extLst>
            </c:dLbl>
            <c:dLbl>
              <c:idx val="67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0-9A06-47C4-8258-A4F779D138F9}"/>
                </c:ext>
              </c:extLst>
            </c:dLbl>
            <c:dLbl>
              <c:idx val="67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1-9A06-47C4-8258-A4F779D138F9}"/>
                </c:ext>
              </c:extLst>
            </c:dLbl>
            <c:dLbl>
              <c:idx val="67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2-9A06-47C4-8258-A4F779D138F9}"/>
                </c:ext>
              </c:extLst>
            </c:dLbl>
            <c:dLbl>
              <c:idx val="67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3-9A06-47C4-8258-A4F779D138F9}"/>
                </c:ext>
              </c:extLst>
            </c:dLbl>
            <c:dLbl>
              <c:idx val="67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4-9A06-47C4-8258-A4F779D138F9}"/>
                </c:ext>
              </c:extLst>
            </c:dLbl>
            <c:dLbl>
              <c:idx val="67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5-9A06-47C4-8258-A4F779D138F9}"/>
                </c:ext>
              </c:extLst>
            </c:dLbl>
            <c:dLbl>
              <c:idx val="67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6-9A06-47C4-8258-A4F779D138F9}"/>
                </c:ext>
              </c:extLst>
            </c:dLbl>
            <c:dLbl>
              <c:idx val="67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7-9A06-47C4-8258-A4F779D138F9}"/>
                </c:ext>
              </c:extLst>
            </c:dLbl>
            <c:dLbl>
              <c:idx val="67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8-9A06-47C4-8258-A4F779D138F9}"/>
                </c:ext>
              </c:extLst>
            </c:dLbl>
            <c:dLbl>
              <c:idx val="67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9-9A06-47C4-8258-A4F779D138F9}"/>
                </c:ext>
              </c:extLst>
            </c:dLbl>
            <c:dLbl>
              <c:idx val="67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A-9A06-47C4-8258-A4F779D138F9}"/>
                </c:ext>
              </c:extLst>
            </c:dLbl>
            <c:dLbl>
              <c:idx val="67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B-9A06-47C4-8258-A4F779D138F9}"/>
                </c:ext>
              </c:extLst>
            </c:dLbl>
            <c:dLbl>
              <c:idx val="67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C-9A06-47C4-8258-A4F779D138F9}"/>
                </c:ext>
              </c:extLst>
            </c:dLbl>
            <c:dLbl>
              <c:idx val="67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D-9A06-47C4-8258-A4F779D138F9}"/>
                </c:ext>
              </c:extLst>
            </c:dLbl>
            <c:dLbl>
              <c:idx val="67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E-9A06-47C4-8258-A4F779D138F9}"/>
                </c:ext>
              </c:extLst>
            </c:dLbl>
            <c:dLbl>
              <c:idx val="67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6F-9A06-47C4-8258-A4F779D138F9}"/>
                </c:ext>
              </c:extLst>
            </c:dLbl>
            <c:dLbl>
              <c:idx val="67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0-9A06-47C4-8258-A4F779D138F9}"/>
                </c:ext>
              </c:extLst>
            </c:dLbl>
            <c:dLbl>
              <c:idx val="67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1-9A06-47C4-8258-A4F779D138F9}"/>
                </c:ext>
              </c:extLst>
            </c:dLbl>
            <c:dLbl>
              <c:idx val="67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2-9A06-47C4-8258-A4F779D138F9}"/>
                </c:ext>
              </c:extLst>
            </c:dLbl>
            <c:dLbl>
              <c:idx val="67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3-9A06-47C4-8258-A4F779D138F9}"/>
                </c:ext>
              </c:extLst>
            </c:dLbl>
            <c:dLbl>
              <c:idx val="67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4-9A06-47C4-8258-A4F779D138F9}"/>
                </c:ext>
              </c:extLst>
            </c:dLbl>
            <c:dLbl>
              <c:idx val="67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5-9A06-47C4-8258-A4F779D138F9}"/>
                </c:ext>
              </c:extLst>
            </c:dLbl>
            <c:dLbl>
              <c:idx val="67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6-9A06-47C4-8258-A4F779D138F9}"/>
                </c:ext>
              </c:extLst>
            </c:dLbl>
            <c:dLbl>
              <c:idx val="67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7-9A06-47C4-8258-A4F779D138F9}"/>
                </c:ext>
              </c:extLst>
            </c:dLbl>
            <c:dLbl>
              <c:idx val="67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8-9A06-47C4-8258-A4F779D138F9}"/>
                </c:ext>
              </c:extLst>
            </c:dLbl>
            <c:dLbl>
              <c:idx val="67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9-9A06-47C4-8258-A4F779D138F9}"/>
                </c:ext>
              </c:extLst>
            </c:dLbl>
            <c:dLbl>
              <c:idx val="67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A-9A06-47C4-8258-A4F779D138F9}"/>
                </c:ext>
              </c:extLst>
            </c:dLbl>
            <c:dLbl>
              <c:idx val="67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B-9A06-47C4-8258-A4F779D138F9}"/>
                </c:ext>
              </c:extLst>
            </c:dLbl>
            <c:dLbl>
              <c:idx val="67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C-9A06-47C4-8258-A4F779D138F9}"/>
                </c:ext>
              </c:extLst>
            </c:dLbl>
            <c:dLbl>
              <c:idx val="67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D-9A06-47C4-8258-A4F779D138F9}"/>
                </c:ext>
              </c:extLst>
            </c:dLbl>
            <c:dLbl>
              <c:idx val="67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E-9A06-47C4-8258-A4F779D138F9}"/>
                </c:ext>
              </c:extLst>
            </c:dLbl>
            <c:dLbl>
              <c:idx val="67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7F-9A06-47C4-8258-A4F779D138F9}"/>
                </c:ext>
              </c:extLst>
            </c:dLbl>
            <c:dLbl>
              <c:idx val="67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0-9A06-47C4-8258-A4F779D138F9}"/>
                </c:ext>
              </c:extLst>
            </c:dLbl>
            <c:dLbl>
              <c:idx val="67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1-9A06-47C4-8258-A4F779D138F9}"/>
                </c:ext>
              </c:extLst>
            </c:dLbl>
            <c:dLbl>
              <c:idx val="67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2-9A06-47C4-8258-A4F779D138F9}"/>
                </c:ext>
              </c:extLst>
            </c:dLbl>
            <c:dLbl>
              <c:idx val="67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3-9A06-47C4-8258-A4F779D138F9}"/>
                </c:ext>
              </c:extLst>
            </c:dLbl>
            <c:dLbl>
              <c:idx val="67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4-9A06-47C4-8258-A4F779D138F9}"/>
                </c:ext>
              </c:extLst>
            </c:dLbl>
            <c:dLbl>
              <c:idx val="67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5-9A06-47C4-8258-A4F779D138F9}"/>
                </c:ext>
              </c:extLst>
            </c:dLbl>
            <c:dLbl>
              <c:idx val="67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6-9A06-47C4-8258-A4F779D138F9}"/>
                </c:ext>
              </c:extLst>
            </c:dLbl>
            <c:dLbl>
              <c:idx val="67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7-9A06-47C4-8258-A4F779D138F9}"/>
                </c:ext>
              </c:extLst>
            </c:dLbl>
            <c:dLbl>
              <c:idx val="67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8-9A06-47C4-8258-A4F779D138F9}"/>
                </c:ext>
              </c:extLst>
            </c:dLbl>
            <c:dLbl>
              <c:idx val="67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9-9A06-47C4-8258-A4F779D138F9}"/>
                </c:ext>
              </c:extLst>
            </c:dLbl>
            <c:dLbl>
              <c:idx val="67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A-9A06-47C4-8258-A4F779D138F9}"/>
                </c:ext>
              </c:extLst>
            </c:dLbl>
            <c:dLbl>
              <c:idx val="67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B-9A06-47C4-8258-A4F779D138F9}"/>
                </c:ext>
              </c:extLst>
            </c:dLbl>
            <c:dLbl>
              <c:idx val="67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C-9A06-47C4-8258-A4F779D138F9}"/>
                </c:ext>
              </c:extLst>
            </c:dLbl>
            <c:dLbl>
              <c:idx val="67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D-9A06-47C4-8258-A4F779D138F9}"/>
                </c:ext>
              </c:extLst>
            </c:dLbl>
            <c:dLbl>
              <c:idx val="67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E-9A06-47C4-8258-A4F779D138F9}"/>
                </c:ext>
              </c:extLst>
            </c:dLbl>
            <c:dLbl>
              <c:idx val="67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8F-9A06-47C4-8258-A4F779D138F9}"/>
                </c:ext>
              </c:extLst>
            </c:dLbl>
            <c:dLbl>
              <c:idx val="67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0-9A06-47C4-8258-A4F779D138F9}"/>
                </c:ext>
              </c:extLst>
            </c:dLbl>
            <c:dLbl>
              <c:idx val="68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1-9A06-47C4-8258-A4F779D138F9}"/>
                </c:ext>
              </c:extLst>
            </c:dLbl>
            <c:dLbl>
              <c:idx val="68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2-9A06-47C4-8258-A4F779D138F9}"/>
                </c:ext>
              </c:extLst>
            </c:dLbl>
            <c:dLbl>
              <c:idx val="68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3-9A06-47C4-8258-A4F779D138F9}"/>
                </c:ext>
              </c:extLst>
            </c:dLbl>
            <c:dLbl>
              <c:idx val="68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4-9A06-47C4-8258-A4F779D138F9}"/>
                </c:ext>
              </c:extLst>
            </c:dLbl>
            <c:dLbl>
              <c:idx val="68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5-9A06-47C4-8258-A4F779D138F9}"/>
                </c:ext>
              </c:extLst>
            </c:dLbl>
            <c:dLbl>
              <c:idx val="68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6-9A06-47C4-8258-A4F779D138F9}"/>
                </c:ext>
              </c:extLst>
            </c:dLbl>
            <c:dLbl>
              <c:idx val="68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7-9A06-47C4-8258-A4F779D138F9}"/>
                </c:ext>
              </c:extLst>
            </c:dLbl>
            <c:dLbl>
              <c:idx val="68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8-9A06-47C4-8258-A4F779D138F9}"/>
                </c:ext>
              </c:extLst>
            </c:dLbl>
            <c:dLbl>
              <c:idx val="68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9-9A06-47C4-8258-A4F779D138F9}"/>
                </c:ext>
              </c:extLst>
            </c:dLbl>
            <c:dLbl>
              <c:idx val="68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A-9A06-47C4-8258-A4F779D138F9}"/>
                </c:ext>
              </c:extLst>
            </c:dLbl>
            <c:dLbl>
              <c:idx val="68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B-9A06-47C4-8258-A4F779D138F9}"/>
                </c:ext>
              </c:extLst>
            </c:dLbl>
            <c:dLbl>
              <c:idx val="68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C-9A06-47C4-8258-A4F779D138F9}"/>
                </c:ext>
              </c:extLst>
            </c:dLbl>
            <c:dLbl>
              <c:idx val="68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D-9A06-47C4-8258-A4F779D138F9}"/>
                </c:ext>
              </c:extLst>
            </c:dLbl>
            <c:dLbl>
              <c:idx val="68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E-9A06-47C4-8258-A4F779D138F9}"/>
                </c:ext>
              </c:extLst>
            </c:dLbl>
            <c:dLbl>
              <c:idx val="68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9F-9A06-47C4-8258-A4F779D138F9}"/>
                </c:ext>
              </c:extLst>
            </c:dLbl>
            <c:dLbl>
              <c:idx val="68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0-9A06-47C4-8258-A4F779D138F9}"/>
                </c:ext>
              </c:extLst>
            </c:dLbl>
            <c:dLbl>
              <c:idx val="68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1-9A06-47C4-8258-A4F779D138F9}"/>
                </c:ext>
              </c:extLst>
            </c:dLbl>
            <c:dLbl>
              <c:idx val="68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2-9A06-47C4-8258-A4F779D138F9}"/>
                </c:ext>
              </c:extLst>
            </c:dLbl>
            <c:dLbl>
              <c:idx val="68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3-9A06-47C4-8258-A4F779D138F9}"/>
                </c:ext>
              </c:extLst>
            </c:dLbl>
            <c:dLbl>
              <c:idx val="68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4-9A06-47C4-8258-A4F779D138F9}"/>
                </c:ext>
              </c:extLst>
            </c:dLbl>
            <c:dLbl>
              <c:idx val="68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5-9A06-47C4-8258-A4F779D138F9}"/>
                </c:ext>
              </c:extLst>
            </c:dLbl>
            <c:dLbl>
              <c:idx val="68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6-9A06-47C4-8258-A4F779D138F9}"/>
                </c:ext>
              </c:extLst>
            </c:dLbl>
            <c:dLbl>
              <c:idx val="68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7-9A06-47C4-8258-A4F779D138F9}"/>
                </c:ext>
              </c:extLst>
            </c:dLbl>
            <c:dLbl>
              <c:idx val="68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8-9A06-47C4-8258-A4F779D138F9}"/>
                </c:ext>
              </c:extLst>
            </c:dLbl>
            <c:dLbl>
              <c:idx val="68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9-9A06-47C4-8258-A4F779D138F9}"/>
                </c:ext>
              </c:extLst>
            </c:dLbl>
            <c:dLbl>
              <c:idx val="68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A-9A06-47C4-8258-A4F779D138F9}"/>
                </c:ext>
              </c:extLst>
            </c:dLbl>
            <c:dLbl>
              <c:idx val="68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B-9A06-47C4-8258-A4F779D138F9}"/>
                </c:ext>
              </c:extLst>
            </c:dLbl>
            <c:dLbl>
              <c:idx val="68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C-9A06-47C4-8258-A4F779D138F9}"/>
                </c:ext>
              </c:extLst>
            </c:dLbl>
            <c:dLbl>
              <c:idx val="68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D-9A06-47C4-8258-A4F779D138F9}"/>
                </c:ext>
              </c:extLst>
            </c:dLbl>
            <c:dLbl>
              <c:idx val="68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E-9A06-47C4-8258-A4F779D138F9}"/>
                </c:ext>
              </c:extLst>
            </c:dLbl>
            <c:dLbl>
              <c:idx val="68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AF-9A06-47C4-8258-A4F779D138F9}"/>
                </c:ext>
              </c:extLst>
            </c:dLbl>
            <c:dLbl>
              <c:idx val="68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0-9A06-47C4-8258-A4F779D138F9}"/>
                </c:ext>
              </c:extLst>
            </c:dLbl>
            <c:dLbl>
              <c:idx val="68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1-9A06-47C4-8258-A4F779D138F9}"/>
                </c:ext>
              </c:extLst>
            </c:dLbl>
            <c:dLbl>
              <c:idx val="68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2-9A06-47C4-8258-A4F779D138F9}"/>
                </c:ext>
              </c:extLst>
            </c:dLbl>
            <c:dLbl>
              <c:idx val="68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3-9A06-47C4-8258-A4F779D138F9}"/>
                </c:ext>
              </c:extLst>
            </c:dLbl>
            <c:dLbl>
              <c:idx val="68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4-9A06-47C4-8258-A4F779D138F9}"/>
                </c:ext>
              </c:extLst>
            </c:dLbl>
            <c:dLbl>
              <c:idx val="68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5-9A06-47C4-8258-A4F779D138F9}"/>
                </c:ext>
              </c:extLst>
            </c:dLbl>
            <c:dLbl>
              <c:idx val="68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6-9A06-47C4-8258-A4F779D138F9}"/>
                </c:ext>
              </c:extLst>
            </c:dLbl>
            <c:dLbl>
              <c:idx val="68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7-9A06-47C4-8258-A4F779D138F9}"/>
                </c:ext>
              </c:extLst>
            </c:dLbl>
            <c:dLbl>
              <c:idx val="68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8-9A06-47C4-8258-A4F779D138F9}"/>
                </c:ext>
              </c:extLst>
            </c:dLbl>
            <c:dLbl>
              <c:idx val="68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9-9A06-47C4-8258-A4F779D138F9}"/>
                </c:ext>
              </c:extLst>
            </c:dLbl>
            <c:dLbl>
              <c:idx val="68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A-9A06-47C4-8258-A4F779D138F9}"/>
                </c:ext>
              </c:extLst>
            </c:dLbl>
            <c:dLbl>
              <c:idx val="68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B-9A06-47C4-8258-A4F779D138F9}"/>
                </c:ext>
              </c:extLst>
            </c:dLbl>
            <c:dLbl>
              <c:idx val="68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C-9A06-47C4-8258-A4F779D138F9}"/>
                </c:ext>
              </c:extLst>
            </c:dLbl>
            <c:dLbl>
              <c:idx val="68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D-9A06-47C4-8258-A4F779D138F9}"/>
                </c:ext>
              </c:extLst>
            </c:dLbl>
            <c:dLbl>
              <c:idx val="68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E-9A06-47C4-8258-A4F779D138F9}"/>
                </c:ext>
              </c:extLst>
            </c:dLbl>
            <c:dLbl>
              <c:idx val="68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BF-9A06-47C4-8258-A4F779D138F9}"/>
                </c:ext>
              </c:extLst>
            </c:dLbl>
            <c:dLbl>
              <c:idx val="68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0-9A06-47C4-8258-A4F779D138F9}"/>
                </c:ext>
              </c:extLst>
            </c:dLbl>
            <c:dLbl>
              <c:idx val="68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1-9A06-47C4-8258-A4F779D138F9}"/>
                </c:ext>
              </c:extLst>
            </c:dLbl>
            <c:dLbl>
              <c:idx val="68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2-9A06-47C4-8258-A4F779D138F9}"/>
                </c:ext>
              </c:extLst>
            </c:dLbl>
            <c:dLbl>
              <c:idx val="68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3-9A06-47C4-8258-A4F779D138F9}"/>
                </c:ext>
              </c:extLst>
            </c:dLbl>
            <c:dLbl>
              <c:idx val="68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4-9A06-47C4-8258-A4F779D138F9}"/>
                </c:ext>
              </c:extLst>
            </c:dLbl>
            <c:dLbl>
              <c:idx val="68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5-9A06-47C4-8258-A4F779D138F9}"/>
                </c:ext>
              </c:extLst>
            </c:dLbl>
            <c:dLbl>
              <c:idx val="68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6-9A06-47C4-8258-A4F779D138F9}"/>
                </c:ext>
              </c:extLst>
            </c:dLbl>
            <c:dLbl>
              <c:idx val="68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7-9A06-47C4-8258-A4F779D138F9}"/>
                </c:ext>
              </c:extLst>
            </c:dLbl>
            <c:dLbl>
              <c:idx val="68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8-9A06-47C4-8258-A4F779D138F9}"/>
                </c:ext>
              </c:extLst>
            </c:dLbl>
            <c:dLbl>
              <c:idx val="68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9-9A06-47C4-8258-A4F779D138F9}"/>
                </c:ext>
              </c:extLst>
            </c:dLbl>
            <c:dLbl>
              <c:idx val="68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A-9A06-47C4-8258-A4F779D138F9}"/>
                </c:ext>
              </c:extLst>
            </c:dLbl>
            <c:dLbl>
              <c:idx val="68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B-9A06-47C4-8258-A4F779D138F9}"/>
                </c:ext>
              </c:extLst>
            </c:dLbl>
            <c:dLbl>
              <c:idx val="68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C-9A06-47C4-8258-A4F779D138F9}"/>
                </c:ext>
              </c:extLst>
            </c:dLbl>
            <c:dLbl>
              <c:idx val="68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D-9A06-47C4-8258-A4F779D138F9}"/>
                </c:ext>
              </c:extLst>
            </c:dLbl>
            <c:dLbl>
              <c:idx val="68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E-9A06-47C4-8258-A4F779D138F9}"/>
                </c:ext>
              </c:extLst>
            </c:dLbl>
            <c:dLbl>
              <c:idx val="68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CF-9A06-47C4-8258-A4F779D138F9}"/>
                </c:ext>
              </c:extLst>
            </c:dLbl>
            <c:dLbl>
              <c:idx val="68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0-9A06-47C4-8258-A4F779D138F9}"/>
                </c:ext>
              </c:extLst>
            </c:dLbl>
            <c:dLbl>
              <c:idx val="68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1-9A06-47C4-8258-A4F779D138F9}"/>
                </c:ext>
              </c:extLst>
            </c:dLbl>
            <c:dLbl>
              <c:idx val="68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2-9A06-47C4-8258-A4F779D138F9}"/>
                </c:ext>
              </c:extLst>
            </c:dLbl>
            <c:dLbl>
              <c:idx val="68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3-9A06-47C4-8258-A4F779D138F9}"/>
                </c:ext>
              </c:extLst>
            </c:dLbl>
            <c:dLbl>
              <c:idx val="68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4-9A06-47C4-8258-A4F779D138F9}"/>
                </c:ext>
              </c:extLst>
            </c:dLbl>
            <c:dLbl>
              <c:idx val="68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5-9A06-47C4-8258-A4F779D138F9}"/>
                </c:ext>
              </c:extLst>
            </c:dLbl>
            <c:dLbl>
              <c:idx val="68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6-9A06-47C4-8258-A4F779D138F9}"/>
                </c:ext>
              </c:extLst>
            </c:dLbl>
            <c:dLbl>
              <c:idx val="68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7-9A06-47C4-8258-A4F779D138F9}"/>
                </c:ext>
              </c:extLst>
            </c:dLbl>
            <c:dLbl>
              <c:idx val="68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8-9A06-47C4-8258-A4F779D138F9}"/>
                </c:ext>
              </c:extLst>
            </c:dLbl>
            <c:dLbl>
              <c:idx val="68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9-9A06-47C4-8258-A4F779D138F9}"/>
                </c:ext>
              </c:extLst>
            </c:dLbl>
            <c:dLbl>
              <c:idx val="68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A-9A06-47C4-8258-A4F779D138F9}"/>
                </c:ext>
              </c:extLst>
            </c:dLbl>
            <c:dLbl>
              <c:idx val="68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B-9A06-47C4-8258-A4F779D138F9}"/>
                </c:ext>
              </c:extLst>
            </c:dLbl>
            <c:dLbl>
              <c:idx val="68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C-9A06-47C4-8258-A4F779D138F9}"/>
                </c:ext>
              </c:extLst>
            </c:dLbl>
            <c:dLbl>
              <c:idx val="68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D-9A06-47C4-8258-A4F779D138F9}"/>
                </c:ext>
              </c:extLst>
            </c:dLbl>
            <c:dLbl>
              <c:idx val="68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E-9A06-47C4-8258-A4F779D138F9}"/>
                </c:ext>
              </c:extLst>
            </c:dLbl>
            <c:dLbl>
              <c:idx val="68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DF-9A06-47C4-8258-A4F779D138F9}"/>
                </c:ext>
              </c:extLst>
            </c:dLbl>
            <c:dLbl>
              <c:idx val="68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0-9A06-47C4-8258-A4F779D138F9}"/>
                </c:ext>
              </c:extLst>
            </c:dLbl>
            <c:dLbl>
              <c:idx val="68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1-9A06-47C4-8258-A4F779D138F9}"/>
                </c:ext>
              </c:extLst>
            </c:dLbl>
            <c:dLbl>
              <c:idx val="68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2-9A06-47C4-8258-A4F779D138F9}"/>
                </c:ext>
              </c:extLst>
            </c:dLbl>
            <c:dLbl>
              <c:idx val="68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3-9A06-47C4-8258-A4F779D138F9}"/>
                </c:ext>
              </c:extLst>
            </c:dLbl>
            <c:dLbl>
              <c:idx val="68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4-9A06-47C4-8258-A4F779D138F9}"/>
                </c:ext>
              </c:extLst>
            </c:dLbl>
            <c:dLbl>
              <c:idx val="68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5-9A06-47C4-8258-A4F779D138F9}"/>
                </c:ext>
              </c:extLst>
            </c:dLbl>
            <c:dLbl>
              <c:idx val="68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6-9A06-47C4-8258-A4F779D138F9}"/>
                </c:ext>
              </c:extLst>
            </c:dLbl>
            <c:dLbl>
              <c:idx val="68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7-9A06-47C4-8258-A4F779D138F9}"/>
                </c:ext>
              </c:extLst>
            </c:dLbl>
            <c:dLbl>
              <c:idx val="68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8-9A06-47C4-8258-A4F779D138F9}"/>
                </c:ext>
              </c:extLst>
            </c:dLbl>
            <c:dLbl>
              <c:idx val="68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9-9A06-47C4-8258-A4F779D138F9}"/>
                </c:ext>
              </c:extLst>
            </c:dLbl>
            <c:dLbl>
              <c:idx val="68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A-9A06-47C4-8258-A4F779D138F9}"/>
                </c:ext>
              </c:extLst>
            </c:dLbl>
            <c:dLbl>
              <c:idx val="68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B-9A06-47C4-8258-A4F779D138F9}"/>
                </c:ext>
              </c:extLst>
            </c:dLbl>
            <c:dLbl>
              <c:idx val="68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C-9A06-47C4-8258-A4F779D138F9}"/>
                </c:ext>
              </c:extLst>
            </c:dLbl>
            <c:dLbl>
              <c:idx val="68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D-9A06-47C4-8258-A4F779D138F9}"/>
                </c:ext>
              </c:extLst>
            </c:dLbl>
            <c:dLbl>
              <c:idx val="68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E-9A06-47C4-8258-A4F779D138F9}"/>
                </c:ext>
              </c:extLst>
            </c:dLbl>
            <c:dLbl>
              <c:idx val="68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EF-9A06-47C4-8258-A4F779D138F9}"/>
                </c:ext>
              </c:extLst>
            </c:dLbl>
            <c:dLbl>
              <c:idx val="68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0-9A06-47C4-8258-A4F779D138F9}"/>
                </c:ext>
              </c:extLst>
            </c:dLbl>
            <c:dLbl>
              <c:idx val="68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1-9A06-47C4-8258-A4F779D138F9}"/>
                </c:ext>
              </c:extLst>
            </c:dLbl>
            <c:dLbl>
              <c:idx val="68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2-9A06-47C4-8258-A4F779D138F9}"/>
                </c:ext>
              </c:extLst>
            </c:dLbl>
            <c:dLbl>
              <c:idx val="68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3-9A06-47C4-8258-A4F779D138F9}"/>
                </c:ext>
              </c:extLst>
            </c:dLbl>
            <c:dLbl>
              <c:idx val="68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4-9A06-47C4-8258-A4F779D138F9}"/>
                </c:ext>
              </c:extLst>
            </c:dLbl>
            <c:dLbl>
              <c:idx val="69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5-9A06-47C4-8258-A4F779D138F9}"/>
                </c:ext>
              </c:extLst>
            </c:dLbl>
            <c:dLbl>
              <c:idx val="69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6-9A06-47C4-8258-A4F779D138F9}"/>
                </c:ext>
              </c:extLst>
            </c:dLbl>
            <c:dLbl>
              <c:idx val="69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7-9A06-47C4-8258-A4F779D138F9}"/>
                </c:ext>
              </c:extLst>
            </c:dLbl>
            <c:dLbl>
              <c:idx val="69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8-9A06-47C4-8258-A4F779D138F9}"/>
                </c:ext>
              </c:extLst>
            </c:dLbl>
            <c:dLbl>
              <c:idx val="69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9-9A06-47C4-8258-A4F779D138F9}"/>
                </c:ext>
              </c:extLst>
            </c:dLbl>
            <c:dLbl>
              <c:idx val="69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A-9A06-47C4-8258-A4F779D138F9}"/>
                </c:ext>
              </c:extLst>
            </c:dLbl>
            <c:dLbl>
              <c:idx val="69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B-9A06-47C4-8258-A4F779D138F9}"/>
                </c:ext>
              </c:extLst>
            </c:dLbl>
            <c:dLbl>
              <c:idx val="69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C-9A06-47C4-8258-A4F779D138F9}"/>
                </c:ext>
              </c:extLst>
            </c:dLbl>
            <c:dLbl>
              <c:idx val="69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D-9A06-47C4-8258-A4F779D138F9}"/>
                </c:ext>
              </c:extLst>
            </c:dLbl>
            <c:dLbl>
              <c:idx val="69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E-9A06-47C4-8258-A4F779D138F9}"/>
                </c:ext>
              </c:extLst>
            </c:dLbl>
            <c:dLbl>
              <c:idx val="69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AFF-9A06-47C4-8258-A4F779D138F9}"/>
                </c:ext>
              </c:extLst>
            </c:dLbl>
            <c:dLbl>
              <c:idx val="69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0-9A06-47C4-8258-A4F779D138F9}"/>
                </c:ext>
              </c:extLst>
            </c:dLbl>
            <c:dLbl>
              <c:idx val="69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1-9A06-47C4-8258-A4F779D138F9}"/>
                </c:ext>
              </c:extLst>
            </c:dLbl>
            <c:dLbl>
              <c:idx val="69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2-9A06-47C4-8258-A4F779D138F9}"/>
                </c:ext>
              </c:extLst>
            </c:dLbl>
            <c:dLbl>
              <c:idx val="69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3-9A06-47C4-8258-A4F779D138F9}"/>
                </c:ext>
              </c:extLst>
            </c:dLbl>
            <c:dLbl>
              <c:idx val="69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4-9A06-47C4-8258-A4F779D138F9}"/>
                </c:ext>
              </c:extLst>
            </c:dLbl>
            <c:dLbl>
              <c:idx val="69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5-9A06-47C4-8258-A4F779D138F9}"/>
                </c:ext>
              </c:extLst>
            </c:dLbl>
            <c:dLbl>
              <c:idx val="69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6-9A06-47C4-8258-A4F779D138F9}"/>
                </c:ext>
              </c:extLst>
            </c:dLbl>
            <c:dLbl>
              <c:idx val="69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7-9A06-47C4-8258-A4F779D138F9}"/>
                </c:ext>
              </c:extLst>
            </c:dLbl>
            <c:dLbl>
              <c:idx val="69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8-9A06-47C4-8258-A4F779D138F9}"/>
                </c:ext>
              </c:extLst>
            </c:dLbl>
            <c:dLbl>
              <c:idx val="69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9-9A06-47C4-8258-A4F779D138F9}"/>
                </c:ext>
              </c:extLst>
            </c:dLbl>
            <c:dLbl>
              <c:idx val="69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A-9A06-47C4-8258-A4F779D138F9}"/>
                </c:ext>
              </c:extLst>
            </c:dLbl>
            <c:dLbl>
              <c:idx val="69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B-9A06-47C4-8258-A4F779D138F9}"/>
                </c:ext>
              </c:extLst>
            </c:dLbl>
            <c:dLbl>
              <c:idx val="69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C-9A06-47C4-8258-A4F779D138F9}"/>
                </c:ext>
              </c:extLst>
            </c:dLbl>
            <c:dLbl>
              <c:idx val="69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D-9A06-47C4-8258-A4F779D138F9}"/>
                </c:ext>
              </c:extLst>
            </c:dLbl>
            <c:dLbl>
              <c:idx val="69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E-9A06-47C4-8258-A4F779D138F9}"/>
                </c:ext>
              </c:extLst>
            </c:dLbl>
            <c:dLbl>
              <c:idx val="69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0F-9A06-47C4-8258-A4F779D138F9}"/>
                </c:ext>
              </c:extLst>
            </c:dLbl>
            <c:dLbl>
              <c:idx val="69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0-9A06-47C4-8258-A4F779D138F9}"/>
                </c:ext>
              </c:extLst>
            </c:dLbl>
            <c:dLbl>
              <c:idx val="69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1-9A06-47C4-8258-A4F779D138F9}"/>
                </c:ext>
              </c:extLst>
            </c:dLbl>
            <c:dLbl>
              <c:idx val="69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2-9A06-47C4-8258-A4F779D138F9}"/>
                </c:ext>
              </c:extLst>
            </c:dLbl>
            <c:dLbl>
              <c:idx val="69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3-9A06-47C4-8258-A4F779D138F9}"/>
                </c:ext>
              </c:extLst>
            </c:dLbl>
            <c:dLbl>
              <c:idx val="69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4-9A06-47C4-8258-A4F779D138F9}"/>
                </c:ext>
              </c:extLst>
            </c:dLbl>
            <c:dLbl>
              <c:idx val="69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5-9A06-47C4-8258-A4F779D138F9}"/>
                </c:ext>
              </c:extLst>
            </c:dLbl>
            <c:dLbl>
              <c:idx val="69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6-9A06-47C4-8258-A4F779D138F9}"/>
                </c:ext>
              </c:extLst>
            </c:dLbl>
            <c:dLbl>
              <c:idx val="69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7-9A06-47C4-8258-A4F779D138F9}"/>
                </c:ext>
              </c:extLst>
            </c:dLbl>
            <c:dLbl>
              <c:idx val="69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8-9A06-47C4-8258-A4F779D138F9}"/>
                </c:ext>
              </c:extLst>
            </c:dLbl>
            <c:dLbl>
              <c:idx val="69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9-9A06-47C4-8258-A4F779D138F9}"/>
                </c:ext>
              </c:extLst>
            </c:dLbl>
            <c:dLbl>
              <c:idx val="69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A-9A06-47C4-8258-A4F779D138F9}"/>
                </c:ext>
              </c:extLst>
            </c:dLbl>
            <c:dLbl>
              <c:idx val="69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B-9A06-47C4-8258-A4F779D138F9}"/>
                </c:ext>
              </c:extLst>
            </c:dLbl>
            <c:dLbl>
              <c:idx val="69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C-9A06-47C4-8258-A4F779D138F9}"/>
                </c:ext>
              </c:extLst>
            </c:dLbl>
            <c:dLbl>
              <c:idx val="69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D-9A06-47C4-8258-A4F779D138F9}"/>
                </c:ext>
              </c:extLst>
            </c:dLbl>
            <c:dLbl>
              <c:idx val="69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E-9A06-47C4-8258-A4F779D138F9}"/>
                </c:ext>
              </c:extLst>
            </c:dLbl>
            <c:dLbl>
              <c:idx val="69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1F-9A06-47C4-8258-A4F779D138F9}"/>
                </c:ext>
              </c:extLst>
            </c:dLbl>
            <c:dLbl>
              <c:idx val="69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0-9A06-47C4-8258-A4F779D138F9}"/>
                </c:ext>
              </c:extLst>
            </c:dLbl>
            <c:dLbl>
              <c:idx val="69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1-9A06-47C4-8258-A4F779D138F9}"/>
                </c:ext>
              </c:extLst>
            </c:dLbl>
            <c:dLbl>
              <c:idx val="69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2-9A06-47C4-8258-A4F779D138F9}"/>
                </c:ext>
              </c:extLst>
            </c:dLbl>
            <c:dLbl>
              <c:idx val="69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3-9A06-47C4-8258-A4F779D138F9}"/>
                </c:ext>
              </c:extLst>
            </c:dLbl>
            <c:dLbl>
              <c:idx val="69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4-9A06-47C4-8258-A4F779D138F9}"/>
                </c:ext>
              </c:extLst>
            </c:dLbl>
            <c:dLbl>
              <c:idx val="69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5-9A06-47C4-8258-A4F779D138F9}"/>
                </c:ext>
              </c:extLst>
            </c:dLbl>
            <c:dLbl>
              <c:idx val="69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6-9A06-47C4-8258-A4F779D138F9}"/>
                </c:ext>
              </c:extLst>
            </c:dLbl>
            <c:dLbl>
              <c:idx val="69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7-9A06-47C4-8258-A4F779D138F9}"/>
                </c:ext>
              </c:extLst>
            </c:dLbl>
            <c:dLbl>
              <c:idx val="69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8-9A06-47C4-8258-A4F779D138F9}"/>
                </c:ext>
              </c:extLst>
            </c:dLbl>
            <c:dLbl>
              <c:idx val="69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9-9A06-47C4-8258-A4F779D138F9}"/>
                </c:ext>
              </c:extLst>
            </c:dLbl>
            <c:dLbl>
              <c:idx val="69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A-9A06-47C4-8258-A4F779D138F9}"/>
                </c:ext>
              </c:extLst>
            </c:dLbl>
            <c:dLbl>
              <c:idx val="69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B-9A06-47C4-8258-A4F779D138F9}"/>
                </c:ext>
              </c:extLst>
            </c:dLbl>
            <c:dLbl>
              <c:idx val="69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C-9A06-47C4-8258-A4F779D138F9}"/>
                </c:ext>
              </c:extLst>
            </c:dLbl>
            <c:dLbl>
              <c:idx val="69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D-9A06-47C4-8258-A4F779D138F9}"/>
                </c:ext>
              </c:extLst>
            </c:dLbl>
            <c:dLbl>
              <c:idx val="69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E-9A06-47C4-8258-A4F779D138F9}"/>
                </c:ext>
              </c:extLst>
            </c:dLbl>
            <c:dLbl>
              <c:idx val="69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2F-9A06-47C4-8258-A4F779D138F9}"/>
                </c:ext>
              </c:extLst>
            </c:dLbl>
            <c:dLbl>
              <c:idx val="69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0-9A06-47C4-8258-A4F779D138F9}"/>
                </c:ext>
              </c:extLst>
            </c:dLbl>
            <c:dLbl>
              <c:idx val="69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1-9A06-47C4-8258-A4F779D138F9}"/>
                </c:ext>
              </c:extLst>
            </c:dLbl>
            <c:dLbl>
              <c:idx val="69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2-9A06-47C4-8258-A4F779D138F9}"/>
                </c:ext>
              </c:extLst>
            </c:dLbl>
            <c:dLbl>
              <c:idx val="69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3-9A06-47C4-8258-A4F779D138F9}"/>
                </c:ext>
              </c:extLst>
            </c:dLbl>
            <c:dLbl>
              <c:idx val="69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4-9A06-47C4-8258-A4F779D138F9}"/>
                </c:ext>
              </c:extLst>
            </c:dLbl>
            <c:dLbl>
              <c:idx val="69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5-9A06-47C4-8258-A4F779D138F9}"/>
                </c:ext>
              </c:extLst>
            </c:dLbl>
            <c:dLbl>
              <c:idx val="69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6-9A06-47C4-8258-A4F779D138F9}"/>
                </c:ext>
              </c:extLst>
            </c:dLbl>
            <c:dLbl>
              <c:idx val="69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7-9A06-47C4-8258-A4F779D138F9}"/>
                </c:ext>
              </c:extLst>
            </c:dLbl>
            <c:dLbl>
              <c:idx val="69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8-9A06-47C4-8258-A4F779D138F9}"/>
                </c:ext>
              </c:extLst>
            </c:dLbl>
            <c:dLbl>
              <c:idx val="69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9-9A06-47C4-8258-A4F779D138F9}"/>
                </c:ext>
              </c:extLst>
            </c:dLbl>
            <c:dLbl>
              <c:idx val="69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A-9A06-47C4-8258-A4F779D138F9}"/>
                </c:ext>
              </c:extLst>
            </c:dLbl>
            <c:dLbl>
              <c:idx val="69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B-9A06-47C4-8258-A4F779D138F9}"/>
                </c:ext>
              </c:extLst>
            </c:dLbl>
            <c:dLbl>
              <c:idx val="69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C-9A06-47C4-8258-A4F779D138F9}"/>
                </c:ext>
              </c:extLst>
            </c:dLbl>
            <c:dLbl>
              <c:idx val="69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D-9A06-47C4-8258-A4F779D138F9}"/>
                </c:ext>
              </c:extLst>
            </c:dLbl>
            <c:dLbl>
              <c:idx val="69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E-9A06-47C4-8258-A4F779D138F9}"/>
                </c:ext>
              </c:extLst>
            </c:dLbl>
            <c:dLbl>
              <c:idx val="69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3F-9A06-47C4-8258-A4F779D138F9}"/>
                </c:ext>
              </c:extLst>
            </c:dLbl>
            <c:dLbl>
              <c:idx val="69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0-9A06-47C4-8258-A4F779D138F9}"/>
                </c:ext>
              </c:extLst>
            </c:dLbl>
            <c:dLbl>
              <c:idx val="69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1-9A06-47C4-8258-A4F779D138F9}"/>
                </c:ext>
              </c:extLst>
            </c:dLbl>
            <c:dLbl>
              <c:idx val="69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2-9A06-47C4-8258-A4F779D138F9}"/>
                </c:ext>
              </c:extLst>
            </c:dLbl>
            <c:dLbl>
              <c:idx val="69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3-9A06-47C4-8258-A4F779D138F9}"/>
                </c:ext>
              </c:extLst>
            </c:dLbl>
            <c:dLbl>
              <c:idx val="69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4-9A06-47C4-8258-A4F779D138F9}"/>
                </c:ext>
              </c:extLst>
            </c:dLbl>
            <c:dLbl>
              <c:idx val="69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5-9A06-47C4-8258-A4F779D138F9}"/>
                </c:ext>
              </c:extLst>
            </c:dLbl>
            <c:dLbl>
              <c:idx val="69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6-9A06-47C4-8258-A4F779D138F9}"/>
                </c:ext>
              </c:extLst>
            </c:dLbl>
            <c:dLbl>
              <c:idx val="69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7-9A06-47C4-8258-A4F779D138F9}"/>
                </c:ext>
              </c:extLst>
            </c:dLbl>
            <c:dLbl>
              <c:idx val="69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8-9A06-47C4-8258-A4F779D138F9}"/>
                </c:ext>
              </c:extLst>
            </c:dLbl>
            <c:dLbl>
              <c:idx val="69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9-9A06-47C4-8258-A4F779D138F9}"/>
                </c:ext>
              </c:extLst>
            </c:dLbl>
            <c:dLbl>
              <c:idx val="69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A-9A06-47C4-8258-A4F779D138F9}"/>
                </c:ext>
              </c:extLst>
            </c:dLbl>
            <c:dLbl>
              <c:idx val="69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B-9A06-47C4-8258-A4F779D138F9}"/>
                </c:ext>
              </c:extLst>
            </c:dLbl>
            <c:dLbl>
              <c:idx val="69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C-9A06-47C4-8258-A4F779D138F9}"/>
                </c:ext>
              </c:extLst>
            </c:dLbl>
            <c:dLbl>
              <c:idx val="69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D-9A06-47C4-8258-A4F779D138F9}"/>
                </c:ext>
              </c:extLst>
            </c:dLbl>
            <c:dLbl>
              <c:idx val="69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E-9A06-47C4-8258-A4F779D138F9}"/>
                </c:ext>
              </c:extLst>
            </c:dLbl>
            <c:dLbl>
              <c:idx val="69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4F-9A06-47C4-8258-A4F779D138F9}"/>
                </c:ext>
              </c:extLst>
            </c:dLbl>
            <c:dLbl>
              <c:idx val="69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0-9A06-47C4-8258-A4F779D138F9}"/>
                </c:ext>
              </c:extLst>
            </c:dLbl>
            <c:dLbl>
              <c:idx val="69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1-9A06-47C4-8258-A4F779D138F9}"/>
                </c:ext>
              </c:extLst>
            </c:dLbl>
            <c:dLbl>
              <c:idx val="69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2-9A06-47C4-8258-A4F779D138F9}"/>
                </c:ext>
              </c:extLst>
            </c:dLbl>
            <c:dLbl>
              <c:idx val="69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3-9A06-47C4-8258-A4F779D138F9}"/>
                </c:ext>
              </c:extLst>
            </c:dLbl>
            <c:dLbl>
              <c:idx val="69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4-9A06-47C4-8258-A4F779D138F9}"/>
                </c:ext>
              </c:extLst>
            </c:dLbl>
            <c:dLbl>
              <c:idx val="69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5-9A06-47C4-8258-A4F779D138F9}"/>
                </c:ext>
              </c:extLst>
            </c:dLbl>
            <c:dLbl>
              <c:idx val="69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6-9A06-47C4-8258-A4F779D138F9}"/>
                </c:ext>
              </c:extLst>
            </c:dLbl>
            <c:dLbl>
              <c:idx val="69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7-9A06-47C4-8258-A4F779D138F9}"/>
                </c:ext>
              </c:extLst>
            </c:dLbl>
            <c:dLbl>
              <c:idx val="69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8-9A06-47C4-8258-A4F779D138F9}"/>
                </c:ext>
              </c:extLst>
            </c:dLbl>
            <c:dLbl>
              <c:idx val="70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9-9A06-47C4-8258-A4F779D138F9}"/>
                </c:ext>
              </c:extLst>
            </c:dLbl>
            <c:dLbl>
              <c:idx val="70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A-9A06-47C4-8258-A4F779D138F9}"/>
                </c:ext>
              </c:extLst>
            </c:dLbl>
            <c:dLbl>
              <c:idx val="70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B-9A06-47C4-8258-A4F779D138F9}"/>
                </c:ext>
              </c:extLst>
            </c:dLbl>
            <c:dLbl>
              <c:idx val="70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C-9A06-47C4-8258-A4F779D138F9}"/>
                </c:ext>
              </c:extLst>
            </c:dLbl>
            <c:dLbl>
              <c:idx val="70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D-9A06-47C4-8258-A4F779D138F9}"/>
                </c:ext>
              </c:extLst>
            </c:dLbl>
            <c:dLbl>
              <c:idx val="70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E-9A06-47C4-8258-A4F779D138F9}"/>
                </c:ext>
              </c:extLst>
            </c:dLbl>
            <c:dLbl>
              <c:idx val="70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5F-9A06-47C4-8258-A4F779D138F9}"/>
                </c:ext>
              </c:extLst>
            </c:dLbl>
            <c:dLbl>
              <c:idx val="70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0-9A06-47C4-8258-A4F779D138F9}"/>
                </c:ext>
              </c:extLst>
            </c:dLbl>
            <c:dLbl>
              <c:idx val="70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1-9A06-47C4-8258-A4F779D138F9}"/>
                </c:ext>
              </c:extLst>
            </c:dLbl>
            <c:dLbl>
              <c:idx val="70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2-9A06-47C4-8258-A4F779D138F9}"/>
                </c:ext>
              </c:extLst>
            </c:dLbl>
            <c:dLbl>
              <c:idx val="70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3-9A06-47C4-8258-A4F779D138F9}"/>
                </c:ext>
              </c:extLst>
            </c:dLbl>
            <c:dLbl>
              <c:idx val="70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4-9A06-47C4-8258-A4F779D138F9}"/>
                </c:ext>
              </c:extLst>
            </c:dLbl>
            <c:dLbl>
              <c:idx val="70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5-9A06-47C4-8258-A4F779D138F9}"/>
                </c:ext>
              </c:extLst>
            </c:dLbl>
            <c:dLbl>
              <c:idx val="70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6-9A06-47C4-8258-A4F779D138F9}"/>
                </c:ext>
              </c:extLst>
            </c:dLbl>
            <c:dLbl>
              <c:idx val="70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7-9A06-47C4-8258-A4F779D138F9}"/>
                </c:ext>
              </c:extLst>
            </c:dLbl>
            <c:dLbl>
              <c:idx val="70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8-9A06-47C4-8258-A4F779D138F9}"/>
                </c:ext>
              </c:extLst>
            </c:dLbl>
            <c:dLbl>
              <c:idx val="70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9-9A06-47C4-8258-A4F779D138F9}"/>
                </c:ext>
              </c:extLst>
            </c:dLbl>
            <c:dLbl>
              <c:idx val="70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A-9A06-47C4-8258-A4F779D138F9}"/>
                </c:ext>
              </c:extLst>
            </c:dLbl>
            <c:dLbl>
              <c:idx val="70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B-9A06-47C4-8258-A4F779D138F9}"/>
                </c:ext>
              </c:extLst>
            </c:dLbl>
            <c:dLbl>
              <c:idx val="70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C-9A06-47C4-8258-A4F779D138F9}"/>
                </c:ext>
              </c:extLst>
            </c:dLbl>
            <c:dLbl>
              <c:idx val="70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D-9A06-47C4-8258-A4F779D138F9}"/>
                </c:ext>
              </c:extLst>
            </c:dLbl>
            <c:dLbl>
              <c:idx val="70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E-9A06-47C4-8258-A4F779D138F9}"/>
                </c:ext>
              </c:extLst>
            </c:dLbl>
            <c:dLbl>
              <c:idx val="70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6F-9A06-47C4-8258-A4F779D138F9}"/>
                </c:ext>
              </c:extLst>
            </c:dLbl>
            <c:dLbl>
              <c:idx val="70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0-9A06-47C4-8258-A4F779D138F9}"/>
                </c:ext>
              </c:extLst>
            </c:dLbl>
            <c:dLbl>
              <c:idx val="70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1-9A06-47C4-8258-A4F779D138F9}"/>
                </c:ext>
              </c:extLst>
            </c:dLbl>
            <c:dLbl>
              <c:idx val="70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2-9A06-47C4-8258-A4F779D138F9}"/>
                </c:ext>
              </c:extLst>
            </c:dLbl>
            <c:dLbl>
              <c:idx val="70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3-9A06-47C4-8258-A4F779D138F9}"/>
                </c:ext>
              </c:extLst>
            </c:dLbl>
            <c:dLbl>
              <c:idx val="70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4-9A06-47C4-8258-A4F779D138F9}"/>
                </c:ext>
              </c:extLst>
            </c:dLbl>
            <c:dLbl>
              <c:idx val="70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5-9A06-47C4-8258-A4F779D138F9}"/>
                </c:ext>
              </c:extLst>
            </c:dLbl>
            <c:dLbl>
              <c:idx val="70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6-9A06-47C4-8258-A4F779D138F9}"/>
                </c:ext>
              </c:extLst>
            </c:dLbl>
            <c:dLbl>
              <c:idx val="70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7-9A06-47C4-8258-A4F779D138F9}"/>
                </c:ext>
              </c:extLst>
            </c:dLbl>
            <c:dLbl>
              <c:idx val="70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8-9A06-47C4-8258-A4F779D138F9}"/>
                </c:ext>
              </c:extLst>
            </c:dLbl>
            <c:dLbl>
              <c:idx val="70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9-9A06-47C4-8258-A4F779D138F9}"/>
                </c:ext>
              </c:extLst>
            </c:dLbl>
            <c:dLbl>
              <c:idx val="70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A-9A06-47C4-8258-A4F779D138F9}"/>
                </c:ext>
              </c:extLst>
            </c:dLbl>
            <c:dLbl>
              <c:idx val="70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B-9A06-47C4-8258-A4F779D138F9}"/>
                </c:ext>
              </c:extLst>
            </c:dLbl>
            <c:dLbl>
              <c:idx val="70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C-9A06-47C4-8258-A4F779D138F9}"/>
                </c:ext>
              </c:extLst>
            </c:dLbl>
            <c:dLbl>
              <c:idx val="70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D-9A06-47C4-8258-A4F779D138F9}"/>
                </c:ext>
              </c:extLst>
            </c:dLbl>
            <c:dLbl>
              <c:idx val="70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E-9A06-47C4-8258-A4F779D138F9}"/>
                </c:ext>
              </c:extLst>
            </c:dLbl>
            <c:dLbl>
              <c:idx val="70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7F-9A06-47C4-8258-A4F779D138F9}"/>
                </c:ext>
              </c:extLst>
            </c:dLbl>
            <c:dLbl>
              <c:idx val="70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0-9A06-47C4-8258-A4F779D138F9}"/>
                </c:ext>
              </c:extLst>
            </c:dLbl>
            <c:dLbl>
              <c:idx val="70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1-9A06-47C4-8258-A4F779D138F9}"/>
                </c:ext>
              </c:extLst>
            </c:dLbl>
            <c:dLbl>
              <c:idx val="70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2-9A06-47C4-8258-A4F779D138F9}"/>
                </c:ext>
              </c:extLst>
            </c:dLbl>
            <c:dLbl>
              <c:idx val="70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3-9A06-47C4-8258-A4F779D138F9}"/>
                </c:ext>
              </c:extLst>
            </c:dLbl>
            <c:dLbl>
              <c:idx val="70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4-9A06-47C4-8258-A4F779D138F9}"/>
                </c:ext>
              </c:extLst>
            </c:dLbl>
            <c:dLbl>
              <c:idx val="70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5-9A06-47C4-8258-A4F779D138F9}"/>
                </c:ext>
              </c:extLst>
            </c:dLbl>
            <c:dLbl>
              <c:idx val="70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6-9A06-47C4-8258-A4F779D138F9}"/>
                </c:ext>
              </c:extLst>
            </c:dLbl>
            <c:dLbl>
              <c:idx val="70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7-9A06-47C4-8258-A4F779D138F9}"/>
                </c:ext>
              </c:extLst>
            </c:dLbl>
            <c:dLbl>
              <c:idx val="70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8-9A06-47C4-8258-A4F779D138F9}"/>
                </c:ext>
              </c:extLst>
            </c:dLbl>
            <c:dLbl>
              <c:idx val="70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9-9A06-47C4-8258-A4F779D138F9}"/>
                </c:ext>
              </c:extLst>
            </c:dLbl>
            <c:dLbl>
              <c:idx val="70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A-9A06-47C4-8258-A4F779D138F9}"/>
                </c:ext>
              </c:extLst>
            </c:dLbl>
            <c:dLbl>
              <c:idx val="70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B-9A06-47C4-8258-A4F779D138F9}"/>
                </c:ext>
              </c:extLst>
            </c:dLbl>
            <c:dLbl>
              <c:idx val="70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C-9A06-47C4-8258-A4F779D138F9}"/>
                </c:ext>
              </c:extLst>
            </c:dLbl>
            <c:dLbl>
              <c:idx val="70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D-9A06-47C4-8258-A4F779D138F9}"/>
                </c:ext>
              </c:extLst>
            </c:dLbl>
            <c:dLbl>
              <c:idx val="70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E-9A06-47C4-8258-A4F779D138F9}"/>
                </c:ext>
              </c:extLst>
            </c:dLbl>
            <c:dLbl>
              <c:idx val="70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8F-9A06-47C4-8258-A4F779D138F9}"/>
                </c:ext>
              </c:extLst>
            </c:dLbl>
            <c:dLbl>
              <c:idx val="70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0-9A06-47C4-8258-A4F779D138F9}"/>
                </c:ext>
              </c:extLst>
            </c:dLbl>
            <c:dLbl>
              <c:idx val="70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1-9A06-47C4-8258-A4F779D138F9}"/>
                </c:ext>
              </c:extLst>
            </c:dLbl>
            <c:dLbl>
              <c:idx val="70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2-9A06-47C4-8258-A4F779D138F9}"/>
                </c:ext>
              </c:extLst>
            </c:dLbl>
            <c:dLbl>
              <c:idx val="70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3-9A06-47C4-8258-A4F779D138F9}"/>
                </c:ext>
              </c:extLst>
            </c:dLbl>
            <c:dLbl>
              <c:idx val="70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4-9A06-47C4-8258-A4F779D138F9}"/>
                </c:ext>
              </c:extLst>
            </c:dLbl>
            <c:dLbl>
              <c:idx val="70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5-9A06-47C4-8258-A4F779D138F9}"/>
                </c:ext>
              </c:extLst>
            </c:dLbl>
            <c:dLbl>
              <c:idx val="70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6-9A06-47C4-8258-A4F779D138F9}"/>
                </c:ext>
              </c:extLst>
            </c:dLbl>
            <c:dLbl>
              <c:idx val="70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7-9A06-47C4-8258-A4F779D138F9}"/>
                </c:ext>
              </c:extLst>
            </c:dLbl>
            <c:dLbl>
              <c:idx val="70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8-9A06-47C4-8258-A4F779D138F9}"/>
                </c:ext>
              </c:extLst>
            </c:dLbl>
            <c:dLbl>
              <c:idx val="70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9-9A06-47C4-8258-A4F779D138F9}"/>
                </c:ext>
              </c:extLst>
            </c:dLbl>
            <c:dLbl>
              <c:idx val="70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A-9A06-47C4-8258-A4F779D138F9}"/>
                </c:ext>
              </c:extLst>
            </c:dLbl>
            <c:dLbl>
              <c:idx val="70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B-9A06-47C4-8258-A4F779D138F9}"/>
                </c:ext>
              </c:extLst>
            </c:dLbl>
            <c:dLbl>
              <c:idx val="70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C-9A06-47C4-8258-A4F779D138F9}"/>
                </c:ext>
              </c:extLst>
            </c:dLbl>
            <c:dLbl>
              <c:idx val="70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D-9A06-47C4-8258-A4F779D138F9}"/>
                </c:ext>
              </c:extLst>
            </c:dLbl>
            <c:dLbl>
              <c:idx val="70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E-9A06-47C4-8258-A4F779D138F9}"/>
                </c:ext>
              </c:extLst>
            </c:dLbl>
            <c:dLbl>
              <c:idx val="70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9F-9A06-47C4-8258-A4F779D138F9}"/>
                </c:ext>
              </c:extLst>
            </c:dLbl>
            <c:dLbl>
              <c:idx val="70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0-9A06-47C4-8258-A4F779D138F9}"/>
                </c:ext>
              </c:extLst>
            </c:dLbl>
            <c:dLbl>
              <c:idx val="70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1-9A06-47C4-8258-A4F779D138F9}"/>
                </c:ext>
              </c:extLst>
            </c:dLbl>
            <c:dLbl>
              <c:idx val="70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2-9A06-47C4-8258-A4F779D138F9}"/>
                </c:ext>
              </c:extLst>
            </c:dLbl>
            <c:dLbl>
              <c:idx val="70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3-9A06-47C4-8258-A4F779D138F9}"/>
                </c:ext>
              </c:extLst>
            </c:dLbl>
            <c:dLbl>
              <c:idx val="70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4-9A06-47C4-8258-A4F779D138F9}"/>
                </c:ext>
              </c:extLst>
            </c:dLbl>
            <c:dLbl>
              <c:idx val="70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5-9A06-47C4-8258-A4F779D138F9}"/>
                </c:ext>
              </c:extLst>
            </c:dLbl>
            <c:dLbl>
              <c:idx val="70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6-9A06-47C4-8258-A4F779D138F9}"/>
                </c:ext>
              </c:extLst>
            </c:dLbl>
            <c:dLbl>
              <c:idx val="70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7-9A06-47C4-8258-A4F779D138F9}"/>
                </c:ext>
              </c:extLst>
            </c:dLbl>
            <c:dLbl>
              <c:idx val="70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8-9A06-47C4-8258-A4F779D138F9}"/>
                </c:ext>
              </c:extLst>
            </c:dLbl>
            <c:dLbl>
              <c:idx val="70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9-9A06-47C4-8258-A4F779D138F9}"/>
                </c:ext>
              </c:extLst>
            </c:dLbl>
            <c:dLbl>
              <c:idx val="70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A-9A06-47C4-8258-A4F779D138F9}"/>
                </c:ext>
              </c:extLst>
            </c:dLbl>
            <c:dLbl>
              <c:idx val="70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B-9A06-47C4-8258-A4F779D138F9}"/>
                </c:ext>
              </c:extLst>
            </c:dLbl>
            <c:dLbl>
              <c:idx val="70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C-9A06-47C4-8258-A4F779D138F9}"/>
                </c:ext>
              </c:extLst>
            </c:dLbl>
            <c:dLbl>
              <c:idx val="70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D-9A06-47C4-8258-A4F779D138F9}"/>
                </c:ext>
              </c:extLst>
            </c:dLbl>
            <c:dLbl>
              <c:idx val="70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E-9A06-47C4-8258-A4F779D138F9}"/>
                </c:ext>
              </c:extLst>
            </c:dLbl>
            <c:dLbl>
              <c:idx val="70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AF-9A06-47C4-8258-A4F779D138F9}"/>
                </c:ext>
              </c:extLst>
            </c:dLbl>
            <c:dLbl>
              <c:idx val="70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0-9A06-47C4-8258-A4F779D138F9}"/>
                </c:ext>
              </c:extLst>
            </c:dLbl>
            <c:dLbl>
              <c:idx val="70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1-9A06-47C4-8258-A4F779D138F9}"/>
                </c:ext>
              </c:extLst>
            </c:dLbl>
            <c:dLbl>
              <c:idx val="70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2-9A06-47C4-8258-A4F779D138F9}"/>
                </c:ext>
              </c:extLst>
            </c:dLbl>
            <c:dLbl>
              <c:idx val="70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3-9A06-47C4-8258-A4F779D138F9}"/>
                </c:ext>
              </c:extLst>
            </c:dLbl>
            <c:dLbl>
              <c:idx val="70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4-9A06-47C4-8258-A4F779D138F9}"/>
                </c:ext>
              </c:extLst>
            </c:dLbl>
            <c:dLbl>
              <c:idx val="70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5-9A06-47C4-8258-A4F779D138F9}"/>
                </c:ext>
              </c:extLst>
            </c:dLbl>
            <c:dLbl>
              <c:idx val="70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6-9A06-47C4-8258-A4F779D138F9}"/>
                </c:ext>
              </c:extLst>
            </c:dLbl>
            <c:dLbl>
              <c:idx val="70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7-9A06-47C4-8258-A4F779D138F9}"/>
                </c:ext>
              </c:extLst>
            </c:dLbl>
            <c:dLbl>
              <c:idx val="70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8-9A06-47C4-8258-A4F779D138F9}"/>
                </c:ext>
              </c:extLst>
            </c:dLbl>
            <c:dLbl>
              <c:idx val="70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9-9A06-47C4-8258-A4F779D138F9}"/>
                </c:ext>
              </c:extLst>
            </c:dLbl>
            <c:dLbl>
              <c:idx val="70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A-9A06-47C4-8258-A4F779D138F9}"/>
                </c:ext>
              </c:extLst>
            </c:dLbl>
            <c:dLbl>
              <c:idx val="70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B-9A06-47C4-8258-A4F779D138F9}"/>
                </c:ext>
              </c:extLst>
            </c:dLbl>
            <c:dLbl>
              <c:idx val="70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C-9A06-47C4-8258-A4F779D138F9}"/>
                </c:ext>
              </c:extLst>
            </c:dLbl>
            <c:dLbl>
              <c:idx val="71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D-9A06-47C4-8258-A4F779D138F9}"/>
                </c:ext>
              </c:extLst>
            </c:dLbl>
            <c:dLbl>
              <c:idx val="71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E-9A06-47C4-8258-A4F779D138F9}"/>
                </c:ext>
              </c:extLst>
            </c:dLbl>
            <c:dLbl>
              <c:idx val="71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BF-9A06-47C4-8258-A4F779D138F9}"/>
                </c:ext>
              </c:extLst>
            </c:dLbl>
            <c:dLbl>
              <c:idx val="71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0-9A06-47C4-8258-A4F779D138F9}"/>
                </c:ext>
              </c:extLst>
            </c:dLbl>
            <c:dLbl>
              <c:idx val="71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1-9A06-47C4-8258-A4F779D138F9}"/>
                </c:ext>
              </c:extLst>
            </c:dLbl>
            <c:dLbl>
              <c:idx val="71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2-9A06-47C4-8258-A4F779D138F9}"/>
                </c:ext>
              </c:extLst>
            </c:dLbl>
            <c:dLbl>
              <c:idx val="71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3-9A06-47C4-8258-A4F779D138F9}"/>
                </c:ext>
              </c:extLst>
            </c:dLbl>
            <c:dLbl>
              <c:idx val="71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4-9A06-47C4-8258-A4F779D138F9}"/>
                </c:ext>
              </c:extLst>
            </c:dLbl>
            <c:dLbl>
              <c:idx val="71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5-9A06-47C4-8258-A4F779D138F9}"/>
                </c:ext>
              </c:extLst>
            </c:dLbl>
            <c:dLbl>
              <c:idx val="71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6-9A06-47C4-8258-A4F779D138F9}"/>
                </c:ext>
              </c:extLst>
            </c:dLbl>
            <c:dLbl>
              <c:idx val="71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7-9A06-47C4-8258-A4F779D138F9}"/>
                </c:ext>
              </c:extLst>
            </c:dLbl>
            <c:dLbl>
              <c:idx val="71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8-9A06-47C4-8258-A4F779D138F9}"/>
                </c:ext>
              </c:extLst>
            </c:dLbl>
            <c:dLbl>
              <c:idx val="71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9-9A06-47C4-8258-A4F779D138F9}"/>
                </c:ext>
              </c:extLst>
            </c:dLbl>
            <c:dLbl>
              <c:idx val="71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A-9A06-47C4-8258-A4F779D138F9}"/>
                </c:ext>
              </c:extLst>
            </c:dLbl>
            <c:dLbl>
              <c:idx val="71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B-9A06-47C4-8258-A4F779D138F9}"/>
                </c:ext>
              </c:extLst>
            </c:dLbl>
            <c:dLbl>
              <c:idx val="71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C-9A06-47C4-8258-A4F779D138F9}"/>
                </c:ext>
              </c:extLst>
            </c:dLbl>
            <c:dLbl>
              <c:idx val="71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D-9A06-47C4-8258-A4F779D138F9}"/>
                </c:ext>
              </c:extLst>
            </c:dLbl>
            <c:dLbl>
              <c:idx val="71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E-9A06-47C4-8258-A4F779D138F9}"/>
                </c:ext>
              </c:extLst>
            </c:dLbl>
            <c:dLbl>
              <c:idx val="71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CF-9A06-47C4-8258-A4F779D138F9}"/>
                </c:ext>
              </c:extLst>
            </c:dLbl>
            <c:dLbl>
              <c:idx val="71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0-9A06-47C4-8258-A4F779D138F9}"/>
                </c:ext>
              </c:extLst>
            </c:dLbl>
            <c:dLbl>
              <c:idx val="71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1-9A06-47C4-8258-A4F779D138F9}"/>
                </c:ext>
              </c:extLst>
            </c:dLbl>
            <c:dLbl>
              <c:idx val="71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2-9A06-47C4-8258-A4F779D138F9}"/>
                </c:ext>
              </c:extLst>
            </c:dLbl>
            <c:dLbl>
              <c:idx val="71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3-9A06-47C4-8258-A4F779D138F9}"/>
                </c:ext>
              </c:extLst>
            </c:dLbl>
            <c:dLbl>
              <c:idx val="71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4-9A06-47C4-8258-A4F779D138F9}"/>
                </c:ext>
              </c:extLst>
            </c:dLbl>
            <c:dLbl>
              <c:idx val="71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5-9A06-47C4-8258-A4F779D138F9}"/>
                </c:ext>
              </c:extLst>
            </c:dLbl>
            <c:dLbl>
              <c:idx val="71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6-9A06-47C4-8258-A4F779D138F9}"/>
                </c:ext>
              </c:extLst>
            </c:dLbl>
            <c:dLbl>
              <c:idx val="71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7-9A06-47C4-8258-A4F779D138F9}"/>
                </c:ext>
              </c:extLst>
            </c:dLbl>
            <c:dLbl>
              <c:idx val="71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8-9A06-47C4-8258-A4F779D138F9}"/>
                </c:ext>
              </c:extLst>
            </c:dLbl>
            <c:dLbl>
              <c:idx val="71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9-9A06-47C4-8258-A4F779D138F9}"/>
                </c:ext>
              </c:extLst>
            </c:dLbl>
            <c:dLbl>
              <c:idx val="71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A-9A06-47C4-8258-A4F779D138F9}"/>
                </c:ext>
              </c:extLst>
            </c:dLbl>
            <c:dLbl>
              <c:idx val="71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B-9A06-47C4-8258-A4F779D138F9}"/>
                </c:ext>
              </c:extLst>
            </c:dLbl>
            <c:dLbl>
              <c:idx val="71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C-9A06-47C4-8258-A4F779D138F9}"/>
                </c:ext>
              </c:extLst>
            </c:dLbl>
            <c:dLbl>
              <c:idx val="71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D-9A06-47C4-8258-A4F779D138F9}"/>
                </c:ext>
              </c:extLst>
            </c:dLbl>
            <c:dLbl>
              <c:idx val="71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E-9A06-47C4-8258-A4F779D138F9}"/>
                </c:ext>
              </c:extLst>
            </c:dLbl>
            <c:dLbl>
              <c:idx val="71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DF-9A06-47C4-8258-A4F779D138F9}"/>
                </c:ext>
              </c:extLst>
            </c:dLbl>
            <c:dLbl>
              <c:idx val="71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0-9A06-47C4-8258-A4F779D138F9}"/>
                </c:ext>
              </c:extLst>
            </c:dLbl>
            <c:dLbl>
              <c:idx val="71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1-9A06-47C4-8258-A4F779D138F9}"/>
                </c:ext>
              </c:extLst>
            </c:dLbl>
            <c:dLbl>
              <c:idx val="71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2-9A06-47C4-8258-A4F779D138F9}"/>
                </c:ext>
              </c:extLst>
            </c:dLbl>
            <c:dLbl>
              <c:idx val="71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3-9A06-47C4-8258-A4F779D138F9}"/>
                </c:ext>
              </c:extLst>
            </c:dLbl>
            <c:dLbl>
              <c:idx val="71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4-9A06-47C4-8258-A4F779D138F9}"/>
                </c:ext>
              </c:extLst>
            </c:dLbl>
            <c:dLbl>
              <c:idx val="71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5-9A06-47C4-8258-A4F779D138F9}"/>
                </c:ext>
              </c:extLst>
            </c:dLbl>
            <c:dLbl>
              <c:idx val="71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6-9A06-47C4-8258-A4F779D138F9}"/>
                </c:ext>
              </c:extLst>
            </c:dLbl>
            <c:dLbl>
              <c:idx val="71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7-9A06-47C4-8258-A4F779D138F9}"/>
                </c:ext>
              </c:extLst>
            </c:dLbl>
            <c:dLbl>
              <c:idx val="71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8-9A06-47C4-8258-A4F779D138F9}"/>
                </c:ext>
              </c:extLst>
            </c:dLbl>
            <c:dLbl>
              <c:idx val="71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9-9A06-47C4-8258-A4F779D138F9}"/>
                </c:ext>
              </c:extLst>
            </c:dLbl>
            <c:dLbl>
              <c:idx val="71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A-9A06-47C4-8258-A4F779D138F9}"/>
                </c:ext>
              </c:extLst>
            </c:dLbl>
            <c:dLbl>
              <c:idx val="71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B-9A06-47C4-8258-A4F779D138F9}"/>
                </c:ext>
              </c:extLst>
            </c:dLbl>
            <c:dLbl>
              <c:idx val="71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C-9A06-47C4-8258-A4F779D138F9}"/>
                </c:ext>
              </c:extLst>
            </c:dLbl>
            <c:dLbl>
              <c:idx val="71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D-9A06-47C4-8258-A4F779D138F9}"/>
                </c:ext>
              </c:extLst>
            </c:dLbl>
            <c:dLbl>
              <c:idx val="71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E-9A06-47C4-8258-A4F779D138F9}"/>
                </c:ext>
              </c:extLst>
            </c:dLbl>
            <c:dLbl>
              <c:idx val="71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EF-9A06-47C4-8258-A4F779D138F9}"/>
                </c:ext>
              </c:extLst>
            </c:dLbl>
            <c:dLbl>
              <c:idx val="71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0-9A06-47C4-8258-A4F779D138F9}"/>
                </c:ext>
              </c:extLst>
            </c:dLbl>
            <c:dLbl>
              <c:idx val="71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1-9A06-47C4-8258-A4F779D138F9}"/>
                </c:ext>
              </c:extLst>
            </c:dLbl>
            <c:dLbl>
              <c:idx val="71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2-9A06-47C4-8258-A4F779D138F9}"/>
                </c:ext>
              </c:extLst>
            </c:dLbl>
            <c:dLbl>
              <c:idx val="71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3-9A06-47C4-8258-A4F779D138F9}"/>
                </c:ext>
              </c:extLst>
            </c:dLbl>
            <c:dLbl>
              <c:idx val="71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4-9A06-47C4-8258-A4F779D138F9}"/>
                </c:ext>
              </c:extLst>
            </c:dLbl>
            <c:dLbl>
              <c:idx val="71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5-9A06-47C4-8258-A4F779D138F9}"/>
                </c:ext>
              </c:extLst>
            </c:dLbl>
            <c:dLbl>
              <c:idx val="71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6-9A06-47C4-8258-A4F779D138F9}"/>
                </c:ext>
              </c:extLst>
            </c:dLbl>
            <c:dLbl>
              <c:idx val="71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7-9A06-47C4-8258-A4F779D138F9}"/>
                </c:ext>
              </c:extLst>
            </c:dLbl>
            <c:dLbl>
              <c:idx val="71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8-9A06-47C4-8258-A4F779D138F9}"/>
                </c:ext>
              </c:extLst>
            </c:dLbl>
            <c:dLbl>
              <c:idx val="71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9-9A06-47C4-8258-A4F779D138F9}"/>
                </c:ext>
              </c:extLst>
            </c:dLbl>
            <c:dLbl>
              <c:idx val="71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A-9A06-47C4-8258-A4F779D138F9}"/>
                </c:ext>
              </c:extLst>
            </c:dLbl>
            <c:dLbl>
              <c:idx val="71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B-9A06-47C4-8258-A4F779D138F9}"/>
                </c:ext>
              </c:extLst>
            </c:dLbl>
            <c:dLbl>
              <c:idx val="71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C-9A06-47C4-8258-A4F779D138F9}"/>
                </c:ext>
              </c:extLst>
            </c:dLbl>
            <c:dLbl>
              <c:idx val="71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D-9A06-47C4-8258-A4F779D138F9}"/>
                </c:ext>
              </c:extLst>
            </c:dLbl>
            <c:dLbl>
              <c:idx val="71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E-9A06-47C4-8258-A4F779D138F9}"/>
                </c:ext>
              </c:extLst>
            </c:dLbl>
            <c:dLbl>
              <c:idx val="71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BFF-9A06-47C4-8258-A4F779D138F9}"/>
                </c:ext>
              </c:extLst>
            </c:dLbl>
            <c:dLbl>
              <c:idx val="71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0-9A06-47C4-8258-A4F779D138F9}"/>
                </c:ext>
              </c:extLst>
            </c:dLbl>
            <c:dLbl>
              <c:idx val="71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1-9A06-47C4-8258-A4F779D138F9}"/>
                </c:ext>
              </c:extLst>
            </c:dLbl>
            <c:dLbl>
              <c:idx val="71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2-9A06-47C4-8258-A4F779D138F9}"/>
                </c:ext>
              </c:extLst>
            </c:dLbl>
            <c:dLbl>
              <c:idx val="71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3-9A06-47C4-8258-A4F779D138F9}"/>
                </c:ext>
              </c:extLst>
            </c:dLbl>
            <c:dLbl>
              <c:idx val="71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4-9A06-47C4-8258-A4F779D138F9}"/>
                </c:ext>
              </c:extLst>
            </c:dLbl>
            <c:dLbl>
              <c:idx val="71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5-9A06-47C4-8258-A4F779D138F9}"/>
                </c:ext>
              </c:extLst>
            </c:dLbl>
            <c:dLbl>
              <c:idx val="71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6-9A06-47C4-8258-A4F779D138F9}"/>
                </c:ext>
              </c:extLst>
            </c:dLbl>
            <c:dLbl>
              <c:idx val="71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7-9A06-47C4-8258-A4F779D138F9}"/>
                </c:ext>
              </c:extLst>
            </c:dLbl>
            <c:dLbl>
              <c:idx val="71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8-9A06-47C4-8258-A4F779D138F9}"/>
                </c:ext>
              </c:extLst>
            </c:dLbl>
            <c:dLbl>
              <c:idx val="71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9-9A06-47C4-8258-A4F779D138F9}"/>
                </c:ext>
              </c:extLst>
            </c:dLbl>
            <c:dLbl>
              <c:idx val="71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A-9A06-47C4-8258-A4F779D138F9}"/>
                </c:ext>
              </c:extLst>
            </c:dLbl>
            <c:dLbl>
              <c:idx val="71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B-9A06-47C4-8258-A4F779D138F9}"/>
                </c:ext>
              </c:extLst>
            </c:dLbl>
            <c:dLbl>
              <c:idx val="71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C-9A06-47C4-8258-A4F779D138F9}"/>
                </c:ext>
              </c:extLst>
            </c:dLbl>
            <c:dLbl>
              <c:idx val="71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D-9A06-47C4-8258-A4F779D138F9}"/>
                </c:ext>
              </c:extLst>
            </c:dLbl>
            <c:dLbl>
              <c:idx val="71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E-9A06-47C4-8258-A4F779D138F9}"/>
                </c:ext>
              </c:extLst>
            </c:dLbl>
            <c:dLbl>
              <c:idx val="71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0F-9A06-47C4-8258-A4F779D138F9}"/>
                </c:ext>
              </c:extLst>
            </c:dLbl>
            <c:dLbl>
              <c:idx val="71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0-9A06-47C4-8258-A4F779D138F9}"/>
                </c:ext>
              </c:extLst>
            </c:dLbl>
            <c:dLbl>
              <c:idx val="71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1-9A06-47C4-8258-A4F779D138F9}"/>
                </c:ext>
              </c:extLst>
            </c:dLbl>
            <c:dLbl>
              <c:idx val="71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2-9A06-47C4-8258-A4F779D138F9}"/>
                </c:ext>
              </c:extLst>
            </c:dLbl>
            <c:dLbl>
              <c:idx val="71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3-9A06-47C4-8258-A4F779D138F9}"/>
                </c:ext>
              </c:extLst>
            </c:dLbl>
            <c:dLbl>
              <c:idx val="71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4-9A06-47C4-8258-A4F779D138F9}"/>
                </c:ext>
              </c:extLst>
            </c:dLbl>
            <c:dLbl>
              <c:idx val="71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5-9A06-47C4-8258-A4F779D138F9}"/>
                </c:ext>
              </c:extLst>
            </c:dLbl>
            <c:dLbl>
              <c:idx val="71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6-9A06-47C4-8258-A4F779D138F9}"/>
                </c:ext>
              </c:extLst>
            </c:dLbl>
            <c:dLbl>
              <c:idx val="71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7-9A06-47C4-8258-A4F779D138F9}"/>
                </c:ext>
              </c:extLst>
            </c:dLbl>
            <c:dLbl>
              <c:idx val="71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8-9A06-47C4-8258-A4F779D138F9}"/>
                </c:ext>
              </c:extLst>
            </c:dLbl>
            <c:dLbl>
              <c:idx val="71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9-9A06-47C4-8258-A4F779D138F9}"/>
                </c:ext>
              </c:extLst>
            </c:dLbl>
            <c:dLbl>
              <c:idx val="71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A-9A06-47C4-8258-A4F779D138F9}"/>
                </c:ext>
              </c:extLst>
            </c:dLbl>
            <c:dLbl>
              <c:idx val="71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B-9A06-47C4-8258-A4F779D138F9}"/>
                </c:ext>
              </c:extLst>
            </c:dLbl>
            <c:dLbl>
              <c:idx val="71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C-9A06-47C4-8258-A4F779D138F9}"/>
                </c:ext>
              </c:extLst>
            </c:dLbl>
            <c:dLbl>
              <c:idx val="71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D-9A06-47C4-8258-A4F779D138F9}"/>
                </c:ext>
              </c:extLst>
            </c:dLbl>
            <c:dLbl>
              <c:idx val="71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E-9A06-47C4-8258-A4F779D138F9}"/>
                </c:ext>
              </c:extLst>
            </c:dLbl>
            <c:dLbl>
              <c:idx val="71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1F-9A06-47C4-8258-A4F779D138F9}"/>
                </c:ext>
              </c:extLst>
            </c:dLbl>
            <c:dLbl>
              <c:idx val="71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0-9A06-47C4-8258-A4F779D138F9}"/>
                </c:ext>
              </c:extLst>
            </c:dLbl>
            <c:dLbl>
              <c:idx val="72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1-9A06-47C4-8258-A4F779D138F9}"/>
                </c:ext>
              </c:extLst>
            </c:dLbl>
            <c:dLbl>
              <c:idx val="72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2-9A06-47C4-8258-A4F779D138F9}"/>
                </c:ext>
              </c:extLst>
            </c:dLbl>
            <c:dLbl>
              <c:idx val="72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3-9A06-47C4-8258-A4F779D138F9}"/>
                </c:ext>
              </c:extLst>
            </c:dLbl>
            <c:dLbl>
              <c:idx val="72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4-9A06-47C4-8258-A4F779D138F9}"/>
                </c:ext>
              </c:extLst>
            </c:dLbl>
            <c:dLbl>
              <c:idx val="72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5-9A06-47C4-8258-A4F779D138F9}"/>
                </c:ext>
              </c:extLst>
            </c:dLbl>
            <c:dLbl>
              <c:idx val="72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6-9A06-47C4-8258-A4F779D138F9}"/>
                </c:ext>
              </c:extLst>
            </c:dLbl>
            <c:dLbl>
              <c:idx val="72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7-9A06-47C4-8258-A4F779D138F9}"/>
                </c:ext>
              </c:extLst>
            </c:dLbl>
            <c:dLbl>
              <c:idx val="72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8-9A06-47C4-8258-A4F779D138F9}"/>
                </c:ext>
              </c:extLst>
            </c:dLbl>
            <c:dLbl>
              <c:idx val="72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9-9A06-47C4-8258-A4F779D138F9}"/>
                </c:ext>
              </c:extLst>
            </c:dLbl>
            <c:dLbl>
              <c:idx val="72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A-9A06-47C4-8258-A4F779D138F9}"/>
                </c:ext>
              </c:extLst>
            </c:dLbl>
            <c:dLbl>
              <c:idx val="72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B-9A06-47C4-8258-A4F779D138F9}"/>
                </c:ext>
              </c:extLst>
            </c:dLbl>
            <c:dLbl>
              <c:idx val="72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C-9A06-47C4-8258-A4F779D138F9}"/>
                </c:ext>
              </c:extLst>
            </c:dLbl>
            <c:dLbl>
              <c:idx val="72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D-9A06-47C4-8258-A4F779D138F9}"/>
                </c:ext>
              </c:extLst>
            </c:dLbl>
            <c:dLbl>
              <c:idx val="72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E-9A06-47C4-8258-A4F779D138F9}"/>
                </c:ext>
              </c:extLst>
            </c:dLbl>
            <c:dLbl>
              <c:idx val="72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2F-9A06-47C4-8258-A4F779D138F9}"/>
                </c:ext>
              </c:extLst>
            </c:dLbl>
            <c:dLbl>
              <c:idx val="72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0-9A06-47C4-8258-A4F779D138F9}"/>
                </c:ext>
              </c:extLst>
            </c:dLbl>
            <c:dLbl>
              <c:idx val="72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1-9A06-47C4-8258-A4F779D138F9}"/>
                </c:ext>
              </c:extLst>
            </c:dLbl>
            <c:dLbl>
              <c:idx val="72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2-9A06-47C4-8258-A4F779D138F9}"/>
                </c:ext>
              </c:extLst>
            </c:dLbl>
            <c:dLbl>
              <c:idx val="72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3-9A06-47C4-8258-A4F779D138F9}"/>
                </c:ext>
              </c:extLst>
            </c:dLbl>
            <c:dLbl>
              <c:idx val="72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4-9A06-47C4-8258-A4F779D138F9}"/>
                </c:ext>
              </c:extLst>
            </c:dLbl>
            <c:dLbl>
              <c:idx val="72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5-9A06-47C4-8258-A4F779D138F9}"/>
                </c:ext>
              </c:extLst>
            </c:dLbl>
            <c:dLbl>
              <c:idx val="72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6-9A06-47C4-8258-A4F779D138F9}"/>
                </c:ext>
              </c:extLst>
            </c:dLbl>
            <c:dLbl>
              <c:idx val="72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7-9A06-47C4-8258-A4F779D138F9}"/>
                </c:ext>
              </c:extLst>
            </c:dLbl>
            <c:dLbl>
              <c:idx val="72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8-9A06-47C4-8258-A4F779D138F9}"/>
                </c:ext>
              </c:extLst>
            </c:dLbl>
            <c:dLbl>
              <c:idx val="72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9-9A06-47C4-8258-A4F779D138F9}"/>
                </c:ext>
              </c:extLst>
            </c:dLbl>
            <c:dLbl>
              <c:idx val="72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A-9A06-47C4-8258-A4F779D138F9}"/>
                </c:ext>
              </c:extLst>
            </c:dLbl>
            <c:dLbl>
              <c:idx val="72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B-9A06-47C4-8258-A4F779D138F9}"/>
                </c:ext>
              </c:extLst>
            </c:dLbl>
            <c:dLbl>
              <c:idx val="72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C-9A06-47C4-8258-A4F779D138F9}"/>
                </c:ext>
              </c:extLst>
            </c:dLbl>
            <c:dLbl>
              <c:idx val="72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D-9A06-47C4-8258-A4F779D138F9}"/>
                </c:ext>
              </c:extLst>
            </c:dLbl>
            <c:dLbl>
              <c:idx val="72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E-9A06-47C4-8258-A4F779D138F9}"/>
                </c:ext>
              </c:extLst>
            </c:dLbl>
            <c:dLbl>
              <c:idx val="72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3F-9A06-47C4-8258-A4F779D138F9}"/>
                </c:ext>
              </c:extLst>
            </c:dLbl>
            <c:dLbl>
              <c:idx val="72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0-9A06-47C4-8258-A4F779D138F9}"/>
                </c:ext>
              </c:extLst>
            </c:dLbl>
            <c:dLbl>
              <c:idx val="72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1-9A06-47C4-8258-A4F779D138F9}"/>
                </c:ext>
              </c:extLst>
            </c:dLbl>
            <c:dLbl>
              <c:idx val="72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2-9A06-47C4-8258-A4F779D138F9}"/>
                </c:ext>
              </c:extLst>
            </c:dLbl>
            <c:dLbl>
              <c:idx val="72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3-9A06-47C4-8258-A4F779D138F9}"/>
                </c:ext>
              </c:extLst>
            </c:dLbl>
            <c:dLbl>
              <c:idx val="72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4-9A06-47C4-8258-A4F779D138F9}"/>
                </c:ext>
              </c:extLst>
            </c:dLbl>
            <c:dLbl>
              <c:idx val="72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5-9A06-47C4-8258-A4F779D138F9}"/>
                </c:ext>
              </c:extLst>
            </c:dLbl>
            <c:dLbl>
              <c:idx val="72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6-9A06-47C4-8258-A4F779D138F9}"/>
                </c:ext>
              </c:extLst>
            </c:dLbl>
            <c:dLbl>
              <c:idx val="72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7-9A06-47C4-8258-A4F779D138F9}"/>
                </c:ext>
              </c:extLst>
            </c:dLbl>
            <c:dLbl>
              <c:idx val="72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8-9A06-47C4-8258-A4F779D138F9}"/>
                </c:ext>
              </c:extLst>
            </c:dLbl>
            <c:dLbl>
              <c:idx val="72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9-9A06-47C4-8258-A4F779D138F9}"/>
                </c:ext>
              </c:extLst>
            </c:dLbl>
            <c:dLbl>
              <c:idx val="72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A-9A06-47C4-8258-A4F779D138F9}"/>
                </c:ext>
              </c:extLst>
            </c:dLbl>
            <c:dLbl>
              <c:idx val="72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B-9A06-47C4-8258-A4F779D138F9}"/>
                </c:ext>
              </c:extLst>
            </c:dLbl>
            <c:dLbl>
              <c:idx val="72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C-9A06-47C4-8258-A4F779D138F9}"/>
                </c:ext>
              </c:extLst>
            </c:dLbl>
            <c:dLbl>
              <c:idx val="72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D-9A06-47C4-8258-A4F779D138F9}"/>
                </c:ext>
              </c:extLst>
            </c:dLbl>
            <c:dLbl>
              <c:idx val="72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E-9A06-47C4-8258-A4F779D138F9}"/>
                </c:ext>
              </c:extLst>
            </c:dLbl>
            <c:dLbl>
              <c:idx val="72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4F-9A06-47C4-8258-A4F779D138F9}"/>
                </c:ext>
              </c:extLst>
            </c:dLbl>
            <c:dLbl>
              <c:idx val="72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0-9A06-47C4-8258-A4F779D138F9}"/>
                </c:ext>
              </c:extLst>
            </c:dLbl>
            <c:dLbl>
              <c:idx val="72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1-9A06-47C4-8258-A4F779D138F9}"/>
                </c:ext>
              </c:extLst>
            </c:dLbl>
            <c:dLbl>
              <c:idx val="72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2-9A06-47C4-8258-A4F779D138F9}"/>
                </c:ext>
              </c:extLst>
            </c:dLbl>
            <c:dLbl>
              <c:idx val="72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3-9A06-47C4-8258-A4F779D138F9}"/>
                </c:ext>
              </c:extLst>
            </c:dLbl>
            <c:dLbl>
              <c:idx val="72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4-9A06-47C4-8258-A4F779D138F9}"/>
                </c:ext>
              </c:extLst>
            </c:dLbl>
            <c:dLbl>
              <c:idx val="72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5-9A06-47C4-8258-A4F779D138F9}"/>
                </c:ext>
              </c:extLst>
            </c:dLbl>
            <c:dLbl>
              <c:idx val="72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6-9A06-47C4-8258-A4F779D138F9}"/>
                </c:ext>
              </c:extLst>
            </c:dLbl>
            <c:dLbl>
              <c:idx val="72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7-9A06-47C4-8258-A4F779D138F9}"/>
                </c:ext>
              </c:extLst>
            </c:dLbl>
            <c:dLbl>
              <c:idx val="72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8-9A06-47C4-8258-A4F779D138F9}"/>
                </c:ext>
              </c:extLst>
            </c:dLbl>
            <c:dLbl>
              <c:idx val="72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9-9A06-47C4-8258-A4F779D138F9}"/>
                </c:ext>
              </c:extLst>
            </c:dLbl>
            <c:dLbl>
              <c:idx val="72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A-9A06-47C4-8258-A4F779D138F9}"/>
                </c:ext>
              </c:extLst>
            </c:dLbl>
            <c:dLbl>
              <c:idx val="72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B-9A06-47C4-8258-A4F779D138F9}"/>
                </c:ext>
              </c:extLst>
            </c:dLbl>
            <c:dLbl>
              <c:idx val="72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C-9A06-47C4-8258-A4F779D138F9}"/>
                </c:ext>
              </c:extLst>
            </c:dLbl>
            <c:dLbl>
              <c:idx val="72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D-9A06-47C4-8258-A4F779D138F9}"/>
                </c:ext>
              </c:extLst>
            </c:dLbl>
            <c:dLbl>
              <c:idx val="72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E-9A06-47C4-8258-A4F779D138F9}"/>
                </c:ext>
              </c:extLst>
            </c:dLbl>
            <c:dLbl>
              <c:idx val="72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5F-9A06-47C4-8258-A4F779D138F9}"/>
                </c:ext>
              </c:extLst>
            </c:dLbl>
            <c:dLbl>
              <c:idx val="72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0-9A06-47C4-8258-A4F779D138F9}"/>
                </c:ext>
              </c:extLst>
            </c:dLbl>
            <c:dLbl>
              <c:idx val="72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1-9A06-47C4-8258-A4F779D138F9}"/>
                </c:ext>
              </c:extLst>
            </c:dLbl>
            <c:dLbl>
              <c:idx val="72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2-9A06-47C4-8258-A4F779D138F9}"/>
                </c:ext>
              </c:extLst>
            </c:dLbl>
            <c:dLbl>
              <c:idx val="72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3-9A06-47C4-8258-A4F779D138F9}"/>
                </c:ext>
              </c:extLst>
            </c:dLbl>
            <c:dLbl>
              <c:idx val="72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4-9A06-47C4-8258-A4F779D138F9}"/>
                </c:ext>
              </c:extLst>
            </c:dLbl>
            <c:dLbl>
              <c:idx val="72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5-9A06-47C4-8258-A4F779D138F9}"/>
                </c:ext>
              </c:extLst>
            </c:dLbl>
            <c:dLbl>
              <c:idx val="72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6-9A06-47C4-8258-A4F779D138F9}"/>
                </c:ext>
              </c:extLst>
            </c:dLbl>
            <c:dLbl>
              <c:idx val="72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7-9A06-47C4-8258-A4F779D138F9}"/>
                </c:ext>
              </c:extLst>
            </c:dLbl>
            <c:dLbl>
              <c:idx val="72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8-9A06-47C4-8258-A4F779D138F9}"/>
                </c:ext>
              </c:extLst>
            </c:dLbl>
            <c:dLbl>
              <c:idx val="72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9-9A06-47C4-8258-A4F779D138F9}"/>
                </c:ext>
              </c:extLst>
            </c:dLbl>
            <c:dLbl>
              <c:idx val="72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A-9A06-47C4-8258-A4F779D138F9}"/>
                </c:ext>
              </c:extLst>
            </c:dLbl>
            <c:dLbl>
              <c:idx val="72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B-9A06-47C4-8258-A4F779D138F9}"/>
                </c:ext>
              </c:extLst>
            </c:dLbl>
            <c:dLbl>
              <c:idx val="72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C-9A06-47C4-8258-A4F779D138F9}"/>
                </c:ext>
              </c:extLst>
            </c:dLbl>
            <c:dLbl>
              <c:idx val="72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D-9A06-47C4-8258-A4F779D138F9}"/>
                </c:ext>
              </c:extLst>
            </c:dLbl>
            <c:dLbl>
              <c:idx val="72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E-9A06-47C4-8258-A4F779D138F9}"/>
                </c:ext>
              </c:extLst>
            </c:dLbl>
            <c:dLbl>
              <c:idx val="72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6F-9A06-47C4-8258-A4F779D138F9}"/>
                </c:ext>
              </c:extLst>
            </c:dLbl>
            <c:dLbl>
              <c:idx val="72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0-9A06-47C4-8258-A4F779D138F9}"/>
                </c:ext>
              </c:extLst>
            </c:dLbl>
            <c:dLbl>
              <c:idx val="72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1-9A06-47C4-8258-A4F779D138F9}"/>
                </c:ext>
              </c:extLst>
            </c:dLbl>
            <c:dLbl>
              <c:idx val="72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2-9A06-47C4-8258-A4F779D138F9}"/>
                </c:ext>
              </c:extLst>
            </c:dLbl>
            <c:dLbl>
              <c:idx val="72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3-9A06-47C4-8258-A4F779D138F9}"/>
                </c:ext>
              </c:extLst>
            </c:dLbl>
            <c:dLbl>
              <c:idx val="72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4-9A06-47C4-8258-A4F779D138F9}"/>
                </c:ext>
              </c:extLst>
            </c:dLbl>
            <c:dLbl>
              <c:idx val="72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5-9A06-47C4-8258-A4F779D138F9}"/>
                </c:ext>
              </c:extLst>
            </c:dLbl>
            <c:dLbl>
              <c:idx val="72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6-9A06-47C4-8258-A4F779D138F9}"/>
                </c:ext>
              </c:extLst>
            </c:dLbl>
            <c:dLbl>
              <c:idx val="72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7-9A06-47C4-8258-A4F779D138F9}"/>
                </c:ext>
              </c:extLst>
            </c:dLbl>
            <c:dLbl>
              <c:idx val="72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8-9A06-47C4-8258-A4F779D138F9}"/>
                </c:ext>
              </c:extLst>
            </c:dLbl>
            <c:dLbl>
              <c:idx val="72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9-9A06-47C4-8258-A4F779D138F9}"/>
                </c:ext>
              </c:extLst>
            </c:dLbl>
            <c:dLbl>
              <c:idx val="72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A-9A06-47C4-8258-A4F779D138F9}"/>
                </c:ext>
              </c:extLst>
            </c:dLbl>
            <c:dLbl>
              <c:idx val="72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B-9A06-47C4-8258-A4F779D138F9}"/>
                </c:ext>
              </c:extLst>
            </c:dLbl>
            <c:dLbl>
              <c:idx val="72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C-9A06-47C4-8258-A4F779D138F9}"/>
                </c:ext>
              </c:extLst>
            </c:dLbl>
            <c:dLbl>
              <c:idx val="72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D-9A06-47C4-8258-A4F779D138F9}"/>
                </c:ext>
              </c:extLst>
            </c:dLbl>
            <c:dLbl>
              <c:idx val="72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E-9A06-47C4-8258-A4F779D138F9}"/>
                </c:ext>
              </c:extLst>
            </c:dLbl>
            <c:dLbl>
              <c:idx val="72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7F-9A06-47C4-8258-A4F779D138F9}"/>
                </c:ext>
              </c:extLst>
            </c:dLbl>
            <c:dLbl>
              <c:idx val="72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0-9A06-47C4-8258-A4F779D138F9}"/>
                </c:ext>
              </c:extLst>
            </c:dLbl>
            <c:dLbl>
              <c:idx val="72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1-9A06-47C4-8258-A4F779D138F9}"/>
                </c:ext>
              </c:extLst>
            </c:dLbl>
            <c:dLbl>
              <c:idx val="72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2-9A06-47C4-8258-A4F779D138F9}"/>
                </c:ext>
              </c:extLst>
            </c:dLbl>
            <c:dLbl>
              <c:idx val="72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3-9A06-47C4-8258-A4F779D138F9}"/>
                </c:ext>
              </c:extLst>
            </c:dLbl>
            <c:dLbl>
              <c:idx val="72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4-9A06-47C4-8258-A4F779D138F9}"/>
                </c:ext>
              </c:extLst>
            </c:dLbl>
            <c:dLbl>
              <c:idx val="73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5-9A06-47C4-8258-A4F779D138F9}"/>
                </c:ext>
              </c:extLst>
            </c:dLbl>
            <c:dLbl>
              <c:idx val="73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6-9A06-47C4-8258-A4F779D138F9}"/>
                </c:ext>
              </c:extLst>
            </c:dLbl>
            <c:dLbl>
              <c:idx val="73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7-9A06-47C4-8258-A4F779D138F9}"/>
                </c:ext>
              </c:extLst>
            </c:dLbl>
            <c:dLbl>
              <c:idx val="73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8-9A06-47C4-8258-A4F779D138F9}"/>
                </c:ext>
              </c:extLst>
            </c:dLbl>
            <c:dLbl>
              <c:idx val="73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9-9A06-47C4-8258-A4F779D138F9}"/>
                </c:ext>
              </c:extLst>
            </c:dLbl>
            <c:dLbl>
              <c:idx val="73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A-9A06-47C4-8258-A4F779D138F9}"/>
                </c:ext>
              </c:extLst>
            </c:dLbl>
            <c:dLbl>
              <c:idx val="73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B-9A06-47C4-8258-A4F779D138F9}"/>
                </c:ext>
              </c:extLst>
            </c:dLbl>
            <c:dLbl>
              <c:idx val="73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C-9A06-47C4-8258-A4F779D138F9}"/>
                </c:ext>
              </c:extLst>
            </c:dLbl>
            <c:dLbl>
              <c:idx val="73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D-9A06-47C4-8258-A4F779D138F9}"/>
                </c:ext>
              </c:extLst>
            </c:dLbl>
            <c:dLbl>
              <c:idx val="73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E-9A06-47C4-8258-A4F779D138F9}"/>
                </c:ext>
              </c:extLst>
            </c:dLbl>
            <c:dLbl>
              <c:idx val="73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8F-9A06-47C4-8258-A4F779D138F9}"/>
                </c:ext>
              </c:extLst>
            </c:dLbl>
            <c:dLbl>
              <c:idx val="73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0-9A06-47C4-8258-A4F779D138F9}"/>
                </c:ext>
              </c:extLst>
            </c:dLbl>
            <c:dLbl>
              <c:idx val="73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1-9A06-47C4-8258-A4F779D138F9}"/>
                </c:ext>
              </c:extLst>
            </c:dLbl>
            <c:dLbl>
              <c:idx val="73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2-9A06-47C4-8258-A4F779D138F9}"/>
                </c:ext>
              </c:extLst>
            </c:dLbl>
            <c:dLbl>
              <c:idx val="73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3-9A06-47C4-8258-A4F779D138F9}"/>
                </c:ext>
              </c:extLst>
            </c:dLbl>
            <c:dLbl>
              <c:idx val="73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4-9A06-47C4-8258-A4F779D138F9}"/>
                </c:ext>
              </c:extLst>
            </c:dLbl>
            <c:dLbl>
              <c:idx val="73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5-9A06-47C4-8258-A4F779D138F9}"/>
                </c:ext>
              </c:extLst>
            </c:dLbl>
            <c:dLbl>
              <c:idx val="73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6-9A06-47C4-8258-A4F779D138F9}"/>
                </c:ext>
              </c:extLst>
            </c:dLbl>
            <c:dLbl>
              <c:idx val="73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7-9A06-47C4-8258-A4F779D138F9}"/>
                </c:ext>
              </c:extLst>
            </c:dLbl>
            <c:dLbl>
              <c:idx val="73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8-9A06-47C4-8258-A4F779D138F9}"/>
                </c:ext>
              </c:extLst>
            </c:dLbl>
            <c:dLbl>
              <c:idx val="73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9-9A06-47C4-8258-A4F779D138F9}"/>
                </c:ext>
              </c:extLst>
            </c:dLbl>
            <c:dLbl>
              <c:idx val="73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A-9A06-47C4-8258-A4F779D138F9}"/>
                </c:ext>
              </c:extLst>
            </c:dLbl>
            <c:dLbl>
              <c:idx val="73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B-9A06-47C4-8258-A4F779D138F9}"/>
                </c:ext>
              </c:extLst>
            </c:dLbl>
            <c:dLbl>
              <c:idx val="73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C-9A06-47C4-8258-A4F779D138F9}"/>
                </c:ext>
              </c:extLst>
            </c:dLbl>
            <c:dLbl>
              <c:idx val="73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D-9A06-47C4-8258-A4F779D138F9}"/>
                </c:ext>
              </c:extLst>
            </c:dLbl>
            <c:dLbl>
              <c:idx val="73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E-9A06-47C4-8258-A4F779D138F9}"/>
                </c:ext>
              </c:extLst>
            </c:dLbl>
            <c:dLbl>
              <c:idx val="73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9F-9A06-47C4-8258-A4F779D138F9}"/>
                </c:ext>
              </c:extLst>
            </c:dLbl>
            <c:dLbl>
              <c:idx val="73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0-9A06-47C4-8258-A4F779D138F9}"/>
                </c:ext>
              </c:extLst>
            </c:dLbl>
            <c:dLbl>
              <c:idx val="73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1-9A06-47C4-8258-A4F779D138F9}"/>
                </c:ext>
              </c:extLst>
            </c:dLbl>
            <c:dLbl>
              <c:idx val="73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2-9A06-47C4-8258-A4F779D138F9}"/>
                </c:ext>
              </c:extLst>
            </c:dLbl>
            <c:dLbl>
              <c:idx val="73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3-9A06-47C4-8258-A4F779D138F9}"/>
                </c:ext>
              </c:extLst>
            </c:dLbl>
            <c:dLbl>
              <c:idx val="73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4-9A06-47C4-8258-A4F779D138F9}"/>
                </c:ext>
              </c:extLst>
            </c:dLbl>
            <c:dLbl>
              <c:idx val="73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5-9A06-47C4-8258-A4F779D138F9}"/>
                </c:ext>
              </c:extLst>
            </c:dLbl>
            <c:dLbl>
              <c:idx val="73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6-9A06-47C4-8258-A4F779D138F9}"/>
                </c:ext>
              </c:extLst>
            </c:dLbl>
            <c:dLbl>
              <c:idx val="73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7-9A06-47C4-8258-A4F779D138F9}"/>
                </c:ext>
              </c:extLst>
            </c:dLbl>
            <c:dLbl>
              <c:idx val="73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8-9A06-47C4-8258-A4F779D138F9}"/>
                </c:ext>
              </c:extLst>
            </c:dLbl>
            <c:dLbl>
              <c:idx val="73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9-9A06-47C4-8258-A4F779D138F9}"/>
                </c:ext>
              </c:extLst>
            </c:dLbl>
            <c:dLbl>
              <c:idx val="73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A-9A06-47C4-8258-A4F779D138F9}"/>
                </c:ext>
              </c:extLst>
            </c:dLbl>
            <c:dLbl>
              <c:idx val="73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B-9A06-47C4-8258-A4F779D138F9}"/>
                </c:ext>
              </c:extLst>
            </c:dLbl>
            <c:dLbl>
              <c:idx val="73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C-9A06-47C4-8258-A4F779D138F9}"/>
                </c:ext>
              </c:extLst>
            </c:dLbl>
            <c:dLbl>
              <c:idx val="73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D-9A06-47C4-8258-A4F779D138F9}"/>
                </c:ext>
              </c:extLst>
            </c:dLbl>
            <c:dLbl>
              <c:idx val="73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E-9A06-47C4-8258-A4F779D138F9}"/>
                </c:ext>
              </c:extLst>
            </c:dLbl>
            <c:dLbl>
              <c:idx val="73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AF-9A06-47C4-8258-A4F779D138F9}"/>
                </c:ext>
              </c:extLst>
            </c:dLbl>
            <c:dLbl>
              <c:idx val="73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0-9A06-47C4-8258-A4F779D138F9}"/>
                </c:ext>
              </c:extLst>
            </c:dLbl>
            <c:dLbl>
              <c:idx val="73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1-9A06-47C4-8258-A4F779D138F9}"/>
                </c:ext>
              </c:extLst>
            </c:dLbl>
            <c:dLbl>
              <c:idx val="73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2-9A06-47C4-8258-A4F779D138F9}"/>
                </c:ext>
              </c:extLst>
            </c:dLbl>
            <c:dLbl>
              <c:idx val="73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3-9A06-47C4-8258-A4F779D138F9}"/>
                </c:ext>
              </c:extLst>
            </c:dLbl>
            <c:dLbl>
              <c:idx val="73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4-9A06-47C4-8258-A4F779D138F9}"/>
                </c:ext>
              </c:extLst>
            </c:dLbl>
            <c:dLbl>
              <c:idx val="73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5-9A06-47C4-8258-A4F779D138F9}"/>
                </c:ext>
              </c:extLst>
            </c:dLbl>
            <c:dLbl>
              <c:idx val="73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6-9A06-47C4-8258-A4F779D138F9}"/>
                </c:ext>
              </c:extLst>
            </c:dLbl>
            <c:dLbl>
              <c:idx val="73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7-9A06-47C4-8258-A4F779D138F9}"/>
                </c:ext>
              </c:extLst>
            </c:dLbl>
            <c:dLbl>
              <c:idx val="73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8-9A06-47C4-8258-A4F779D138F9}"/>
                </c:ext>
              </c:extLst>
            </c:dLbl>
            <c:dLbl>
              <c:idx val="73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9-9A06-47C4-8258-A4F779D138F9}"/>
                </c:ext>
              </c:extLst>
            </c:dLbl>
            <c:dLbl>
              <c:idx val="73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A-9A06-47C4-8258-A4F779D138F9}"/>
                </c:ext>
              </c:extLst>
            </c:dLbl>
            <c:dLbl>
              <c:idx val="73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B-9A06-47C4-8258-A4F779D138F9}"/>
                </c:ext>
              </c:extLst>
            </c:dLbl>
            <c:dLbl>
              <c:idx val="73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C-9A06-47C4-8258-A4F779D138F9}"/>
                </c:ext>
              </c:extLst>
            </c:dLbl>
            <c:dLbl>
              <c:idx val="73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D-9A06-47C4-8258-A4F779D138F9}"/>
                </c:ext>
              </c:extLst>
            </c:dLbl>
            <c:dLbl>
              <c:idx val="73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E-9A06-47C4-8258-A4F779D138F9}"/>
                </c:ext>
              </c:extLst>
            </c:dLbl>
            <c:dLbl>
              <c:idx val="73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BF-9A06-47C4-8258-A4F779D138F9}"/>
                </c:ext>
              </c:extLst>
            </c:dLbl>
            <c:dLbl>
              <c:idx val="73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0-9A06-47C4-8258-A4F779D138F9}"/>
                </c:ext>
              </c:extLst>
            </c:dLbl>
            <c:dLbl>
              <c:idx val="73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1-9A06-47C4-8258-A4F779D138F9}"/>
                </c:ext>
              </c:extLst>
            </c:dLbl>
            <c:dLbl>
              <c:idx val="73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2-9A06-47C4-8258-A4F779D138F9}"/>
                </c:ext>
              </c:extLst>
            </c:dLbl>
            <c:dLbl>
              <c:idx val="73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3-9A06-47C4-8258-A4F779D138F9}"/>
                </c:ext>
              </c:extLst>
            </c:dLbl>
            <c:dLbl>
              <c:idx val="73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4-9A06-47C4-8258-A4F779D138F9}"/>
                </c:ext>
              </c:extLst>
            </c:dLbl>
            <c:dLbl>
              <c:idx val="73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5-9A06-47C4-8258-A4F779D138F9}"/>
                </c:ext>
              </c:extLst>
            </c:dLbl>
            <c:dLbl>
              <c:idx val="73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6-9A06-47C4-8258-A4F779D138F9}"/>
                </c:ext>
              </c:extLst>
            </c:dLbl>
            <c:dLbl>
              <c:idx val="73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7-9A06-47C4-8258-A4F779D138F9}"/>
                </c:ext>
              </c:extLst>
            </c:dLbl>
            <c:dLbl>
              <c:idx val="73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8-9A06-47C4-8258-A4F779D138F9}"/>
                </c:ext>
              </c:extLst>
            </c:dLbl>
            <c:dLbl>
              <c:idx val="73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9-9A06-47C4-8258-A4F779D138F9}"/>
                </c:ext>
              </c:extLst>
            </c:dLbl>
            <c:dLbl>
              <c:idx val="73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A-9A06-47C4-8258-A4F779D138F9}"/>
                </c:ext>
              </c:extLst>
            </c:dLbl>
            <c:dLbl>
              <c:idx val="73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B-9A06-47C4-8258-A4F779D138F9}"/>
                </c:ext>
              </c:extLst>
            </c:dLbl>
            <c:dLbl>
              <c:idx val="73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C-9A06-47C4-8258-A4F779D138F9}"/>
                </c:ext>
              </c:extLst>
            </c:dLbl>
            <c:dLbl>
              <c:idx val="73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D-9A06-47C4-8258-A4F779D138F9}"/>
                </c:ext>
              </c:extLst>
            </c:dLbl>
            <c:dLbl>
              <c:idx val="73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E-9A06-47C4-8258-A4F779D138F9}"/>
                </c:ext>
              </c:extLst>
            </c:dLbl>
            <c:dLbl>
              <c:idx val="73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CF-9A06-47C4-8258-A4F779D138F9}"/>
                </c:ext>
              </c:extLst>
            </c:dLbl>
            <c:dLbl>
              <c:idx val="73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0-9A06-47C4-8258-A4F779D138F9}"/>
                </c:ext>
              </c:extLst>
            </c:dLbl>
            <c:dLbl>
              <c:idx val="73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1-9A06-47C4-8258-A4F779D138F9}"/>
                </c:ext>
              </c:extLst>
            </c:dLbl>
            <c:dLbl>
              <c:idx val="73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2-9A06-47C4-8258-A4F779D138F9}"/>
                </c:ext>
              </c:extLst>
            </c:dLbl>
            <c:dLbl>
              <c:idx val="73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3-9A06-47C4-8258-A4F779D138F9}"/>
                </c:ext>
              </c:extLst>
            </c:dLbl>
            <c:dLbl>
              <c:idx val="73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4-9A06-47C4-8258-A4F779D138F9}"/>
                </c:ext>
              </c:extLst>
            </c:dLbl>
            <c:dLbl>
              <c:idx val="73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5-9A06-47C4-8258-A4F779D138F9}"/>
                </c:ext>
              </c:extLst>
            </c:dLbl>
            <c:dLbl>
              <c:idx val="73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6-9A06-47C4-8258-A4F779D138F9}"/>
                </c:ext>
              </c:extLst>
            </c:dLbl>
            <c:dLbl>
              <c:idx val="73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7-9A06-47C4-8258-A4F779D138F9}"/>
                </c:ext>
              </c:extLst>
            </c:dLbl>
            <c:dLbl>
              <c:idx val="73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8-9A06-47C4-8258-A4F779D138F9}"/>
                </c:ext>
              </c:extLst>
            </c:dLbl>
            <c:dLbl>
              <c:idx val="73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9-9A06-47C4-8258-A4F779D138F9}"/>
                </c:ext>
              </c:extLst>
            </c:dLbl>
            <c:dLbl>
              <c:idx val="73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A-9A06-47C4-8258-A4F779D138F9}"/>
                </c:ext>
              </c:extLst>
            </c:dLbl>
            <c:dLbl>
              <c:idx val="73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B-9A06-47C4-8258-A4F779D138F9}"/>
                </c:ext>
              </c:extLst>
            </c:dLbl>
            <c:dLbl>
              <c:idx val="73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C-9A06-47C4-8258-A4F779D138F9}"/>
                </c:ext>
              </c:extLst>
            </c:dLbl>
            <c:dLbl>
              <c:idx val="73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D-9A06-47C4-8258-A4F779D138F9}"/>
                </c:ext>
              </c:extLst>
            </c:dLbl>
            <c:dLbl>
              <c:idx val="73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E-9A06-47C4-8258-A4F779D138F9}"/>
                </c:ext>
              </c:extLst>
            </c:dLbl>
            <c:dLbl>
              <c:idx val="73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DF-9A06-47C4-8258-A4F779D138F9}"/>
                </c:ext>
              </c:extLst>
            </c:dLbl>
            <c:dLbl>
              <c:idx val="73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0-9A06-47C4-8258-A4F779D138F9}"/>
                </c:ext>
              </c:extLst>
            </c:dLbl>
            <c:dLbl>
              <c:idx val="73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1-9A06-47C4-8258-A4F779D138F9}"/>
                </c:ext>
              </c:extLst>
            </c:dLbl>
            <c:dLbl>
              <c:idx val="73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2-9A06-47C4-8258-A4F779D138F9}"/>
                </c:ext>
              </c:extLst>
            </c:dLbl>
            <c:dLbl>
              <c:idx val="73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3-9A06-47C4-8258-A4F779D138F9}"/>
                </c:ext>
              </c:extLst>
            </c:dLbl>
            <c:dLbl>
              <c:idx val="73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4-9A06-47C4-8258-A4F779D138F9}"/>
                </c:ext>
              </c:extLst>
            </c:dLbl>
            <c:dLbl>
              <c:idx val="73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5-9A06-47C4-8258-A4F779D138F9}"/>
                </c:ext>
              </c:extLst>
            </c:dLbl>
            <c:dLbl>
              <c:idx val="73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6-9A06-47C4-8258-A4F779D138F9}"/>
                </c:ext>
              </c:extLst>
            </c:dLbl>
            <c:dLbl>
              <c:idx val="73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7-9A06-47C4-8258-A4F779D138F9}"/>
                </c:ext>
              </c:extLst>
            </c:dLbl>
            <c:dLbl>
              <c:idx val="73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8-9A06-47C4-8258-A4F779D138F9}"/>
                </c:ext>
              </c:extLst>
            </c:dLbl>
            <c:dLbl>
              <c:idx val="74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9-9A06-47C4-8258-A4F779D138F9}"/>
                </c:ext>
              </c:extLst>
            </c:dLbl>
            <c:dLbl>
              <c:idx val="74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A-9A06-47C4-8258-A4F779D138F9}"/>
                </c:ext>
              </c:extLst>
            </c:dLbl>
            <c:dLbl>
              <c:idx val="74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B-9A06-47C4-8258-A4F779D138F9}"/>
                </c:ext>
              </c:extLst>
            </c:dLbl>
            <c:dLbl>
              <c:idx val="74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C-9A06-47C4-8258-A4F779D138F9}"/>
                </c:ext>
              </c:extLst>
            </c:dLbl>
            <c:dLbl>
              <c:idx val="74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D-9A06-47C4-8258-A4F779D138F9}"/>
                </c:ext>
              </c:extLst>
            </c:dLbl>
            <c:dLbl>
              <c:idx val="74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E-9A06-47C4-8258-A4F779D138F9}"/>
                </c:ext>
              </c:extLst>
            </c:dLbl>
            <c:dLbl>
              <c:idx val="74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EF-9A06-47C4-8258-A4F779D138F9}"/>
                </c:ext>
              </c:extLst>
            </c:dLbl>
            <c:dLbl>
              <c:idx val="74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0-9A06-47C4-8258-A4F779D138F9}"/>
                </c:ext>
              </c:extLst>
            </c:dLbl>
            <c:dLbl>
              <c:idx val="74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1-9A06-47C4-8258-A4F779D138F9}"/>
                </c:ext>
              </c:extLst>
            </c:dLbl>
            <c:dLbl>
              <c:idx val="74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2-9A06-47C4-8258-A4F779D138F9}"/>
                </c:ext>
              </c:extLst>
            </c:dLbl>
            <c:dLbl>
              <c:idx val="74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3-9A06-47C4-8258-A4F779D138F9}"/>
                </c:ext>
              </c:extLst>
            </c:dLbl>
            <c:dLbl>
              <c:idx val="74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4-9A06-47C4-8258-A4F779D138F9}"/>
                </c:ext>
              </c:extLst>
            </c:dLbl>
            <c:dLbl>
              <c:idx val="74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5-9A06-47C4-8258-A4F779D138F9}"/>
                </c:ext>
              </c:extLst>
            </c:dLbl>
            <c:dLbl>
              <c:idx val="74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6-9A06-47C4-8258-A4F779D138F9}"/>
                </c:ext>
              </c:extLst>
            </c:dLbl>
            <c:dLbl>
              <c:idx val="74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7-9A06-47C4-8258-A4F779D138F9}"/>
                </c:ext>
              </c:extLst>
            </c:dLbl>
            <c:dLbl>
              <c:idx val="74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8-9A06-47C4-8258-A4F779D138F9}"/>
                </c:ext>
              </c:extLst>
            </c:dLbl>
            <c:dLbl>
              <c:idx val="74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9-9A06-47C4-8258-A4F779D138F9}"/>
                </c:ext>
              </c:extLst>
            </c:dLbl>
            <c:dLbl>
              <c:idx val="74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A-9A06-47C4-8258-A4F779D138F9}"/>
                </c:ext>
              </c:extLst>
            </c:dLbl>
            <c:dLbl>
              <c:idx val="74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B-9A06-47C4-8258-A4F779D138F9}"/>
                </c:ext>
              </c:extLst>
            </c:dLbl>
            <c:dLbl>
              <c:idx val="74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C-9A06-47C4-8258-A4F779D138F9}"/>
                </c:ext>
              </c:extLst>
            </c:dLbl>
            <c:dLbl>
              <c:idx val="74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D-9A06-47C4-8258-A4F779D138F9}"/>
                </c:ext>
              </c:extLst>
            </c:dLbl>
            <c:dLbl>
              <c:idx val="74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E-9A06-47C4-8258-A4F779D138F9}"/>
                </c:ext>
              </c:extLst>
            </c:dLbl>
            <c:dLbl>
              <c:idx val="74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CFF-9A06-47C4-8258-A4F779D138F9}"/>
                </c:ext>
              </c:extLst>
            </c:dLbl>
            <c:dLbl>
              <c:idx val="74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0-9A06-47C4-8258-A4F779D138F9}"/>
                </c:ext>
              </c:extLst>
            </c:dLbl>
            <c:dLbl>
              <c:idx val="74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1-9A06-47C4-8258-A4F779D138F9}"/>
                </c:ext>
              </c:extLst>
            </c:dLbl>
            <c:dLbl>
              <c:idx val="74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2-9A06-47C4-8258-A4F779D138F9}"/>
                </c:ext>
              </c:extLst>
            </c:dLbl>
            <c:dLbl>
              <c:idx val="74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3-9A06-47C4-8258-A4F779D138F9}"/>
                </c:ext>
              </c:extLst>
            </c:dLbl>
            <c:dLbl>
              <c:idx val="74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4-9A06-47C4-8258-A4F779D138F9}"/>
                </c:ext>
              </c:extLst>
            </c:dLbl>
            <c:dLbl>
              <c:idx val="74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5-9A06-47C4-8258-A4F779D138F9}"/>
                </c:ext>
              </c:extLst>
            </c:dLbl>
            <c:dLbl>
              <c:idx val="74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6-9A06-47C4-8258-A4F779D138F9}"/>
                </c:ext>
              </c:extLst>
            </c:dLbl>
            <c:dLbl>
              <c:idx val="74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7-9A06-47C4-8258-A4F779D138F9}"/>
                </c:ext>
              </c:extLst>
            </c:dLbl>
            <c:dLbl>
              <c:idx val="74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8-9A06-47C4-8258-A4F779D138F9}"/>
                </c:ext>
              </c:extLst>
            </c:dLbl>
            <c:dLbl>
              <c:idx val="74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9-9A06-47C4-8258-A4F779D138F9}"/>
                </c:ext>
              </c:extLst>
            </c:dLbl>
            <c:dLbl>
              <c:idx val="74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A-9A06-47C4-8258-A4F779D138F9}"/>
                </c:ext>
              </c:extLst>
            </c:dLbl>
            <c:dLbl>
              <c:idx val="74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B-9A06-47C4-8258-A4F779D138F9}"/>
                </c:ext>
              </c:extLst>
            </c:dLbl>
            <c:dLbl>
              <c:idx val="74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C-9A06-47C4-8258-A4F779D138F9}"/>
                </c:ext>
              </c:extLst>
            </c:dLbl>
            <c:dLbl>
              <c:idx val="74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D-9A06-47C4-8258-A4F779D138F9}"/>
                </c:ext>
              </c:extLst>
            </c:dLbl>
            <c:dLbl>
              <c:idx val="74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E-9A06-47C4-8258-A4F779D138F9}"/>
                </c:ext>
              </c:extLst>
            </c:dLbl>
            <c:dLbl>
              <c:idx val="74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0F-9A06-47C4-8258-A4F779D138F9}"/>
                </c:ext>
              </c:extLst>
            </c:dLbl>
            <c:dLbl>
              <c:idx val="74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0-9A06-47C4-8258-A4F779D138F9}"/>
                </c:ext>
              </c:extLst>
            </c:dLbl>
            <c:dLbl>
              <c:idx val="74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1-9A06-47C4-8258-A4F779D138F9}"/>
                </c:ext>
              </c:extLst>
            </c:dLbl>
            <c:dLbl>
              <c:idx val="74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2-9A06-47C4-8258-A4F779D138F9}"/>
                </c:ext>
              </c:extLst>
            </c:dLbl>
            <c:dLbl>
              <c:idx val="74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3-9A06-47C4-8258-A4F779D138F9}"/>
                </c:ext>
              </c:extLst>
            </c:dLbl>
            <c:dLbl>
              <c:idx val="74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4-9A06-47C4-8258-A4F779D138F9}"/>
                </c:ext>
              </c:extLst>
            </c:dLbl>
            <c:dLbl>
              <c:idx val="74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5-9A06-47C4-8258-A4F779D138F9}"/>
                </c:ext>
              </c:extLst>
            </c:dLbl>
            <c:dLbl>
              <c:idx val="74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6-9A06-47C4-8258-A4F779D138F9}"/>
                </c:ext>
              </c:extLst>
            </c:dLbl>
            <c:dLbl>
              <c:idx val="74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7-9A06-47C4-8258-A4F779D138F9}"/>
                </c:ext>
              </c:extLst>
            </c:dLbl>
            <c:dLbl>
              <c:idx val="74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8-9A06-47C4-8258-A4F779D138F9}"/>
                </c:ext>
              </c:extLst>
            </c:dLbl>
            <c:dLbl>
              <c:idx val="74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9-9A06-47C4-8258-A4F779D138F9}"/>
                </c:ext>
              </c:extLst>
            </c:dLbl>
            <c:dLbl>
              <c:idx val="74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A-9A06-47C4-8258-A4F779D138F9}"/>
                </c:ext>
              </c:extLst>
            </c:dLbl>
            <c:dLbl>
              <c:idx val="74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B-9A06-47C4-8258-A4F779D138F9}"/>
                </c:ext>
              </c:extLst>
            </c:dLbl>
            <c:dLbl>
              <c:idx val="74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C-9A06-47C4-8258-A4F779D138F9}"/>
                </c:ext>
              </c:extLst>
            </c:dLbl>
            <c:dLbl>
              <c:idx val="74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D-9A06-47C4-8258-A4F779D138F9}"/>
                </c:ext>
              </c:extLst>
            </c:dLbl>
            <c:dLbl>
              <c:idx val="74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E-9A06-47C4-8258-A4F779D138F9}"/>
                </c:ext>
              </c:extLst>
            </c:dLbl>
            <c:dLbl>
              <c:idx val="74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1F-9A06-47C4-8258-A4F779D138F9}"/>
                </c:ext>
              </c:extLst>
            </c:dLbl>
            <c:dLbl>
              <c:idx val="74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0-9A06-47C4-8258-A4F779D138F9}"/>
                </c:ext>
              </c:extLst>
            </c:dLbl>
            <c:dLbl>
              <c:idx val="74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1-9A06-47C4-8258-A4F779D138F9}"/>
                </c:ext>
              </c:extLst>
            </c:dLbl>
            <c:dLbl>
              <c:idx val="74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2-9A06-47C4-8258-A4F779D138F9}"/>
                </c:ext>
              </c:extLst>
            </c:dLbl>
            <c:dLbl>
              <c:idx val="74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3-9A06-47C4-8258-A4F779D138F9}"/>
                </c:ext>
              </c:extLst>
            </c:dLbl>
            <c:dLbl>
              <c:idx val="74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4-9A06-47C4-8258-A4F779D138F9}"/>
                </c:ext>
              </c:extLst>
            </c:dLbl>
            <c:dLbl>
              <c:idx val="74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5-9A06-47C4-8258-A4F779D138F9}"/>
                </c:ext>
              </c:extLst>
            </c:dLbl>
            <c:dLbl>
              <c:idx val="74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6-9A06-47C4-8258-A4F779D138F9}"/>
                </c:ext>
              </c:extLst>
            </c:dLbl>
            <c:dLbl>
              <c:idx val="74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7-9A06-47C4-8258-A4F779D138F9}"/>
                </c:ext>
              </c:extLst>
            </c:dLbl>
            <c:dLbl>
              <c:idx val="74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8-9A06-47C4-8258-A4F779D138F9}"/>
                </c:ext>
              </c:extLst>
            </c:dLbl>
            <c:dLbl>
              <c:idx val="74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9-9A06-47C4-8258-A4F779D138F9}"/>
                </c:ext>
              </c:extLst>
            </c:dLbl>
            <c:dLbl>
              <c:idx val="74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A-9A06-47C4-8258-A4F779D138F9}"/>
                </c:ext>
              </c:extLst>
            </c:dLbl>
            <c:dLbl>
              <c:idx val="74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B-9A06-47C4-8258-A4F779D138F9}"/>
                </c:ext>
              </c:extLst>
            </c:dLbl>
            <c:dLbl>
              <c:idx val="74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C-9A06-47C4-8258-A4F779D138F9}"/>
                </c:ext>
              </c:extLst>
            </c:dLbl>
            <c:dLbl>
              <c:idx val="74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D-9A06-47C4-8258-A4F779D138F9}"/>
                </c:ext>
              </c:extLst>
            </c:dLbl>
            <c:dLbl>
              <c:idx val="74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E-9A06-47C4-8258-A4F779D138F9}"/>
                </c:ext>
              </c:extLst>
            </c:dLbl>
            <c:dLbl>
              <c:idx val="74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2F-9A06-47C4-8258-A4F779D138F9}"/>
                </c:ext>
              </c:extLst>
            </c:dLbl>
            <c:dLbl>
              <c:idx val="74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0-9A06-47C4-8258-A4F779D138F9}"/>
                </c:ext>
              </c:extLst>
            </c:dLbl>
            <c:dLbl>
              <c:idx val="74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1-9A06-47C4-8258-A4F779D138F9}"/>
                </c:ext>
              </c:extLst>
            </c:dLbl>
            <c:dLbl>
              <c:idx val="74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2-9A06-47C4-8258-A4F779D138F9}"/>
                </c:ext>
              </c:extLst>
            </c:dLbl>
            <c:dLbl>
              <c:idx val="74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3-9A06-47C4-8258-A4F779D138F9}"/>
                </c:ext>
              </c:extLst>
            </c:dLbl>
            <c:dLbl>
              <c:idx val="74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4-9A06-47C4-8258-A4F779D138F9}"/>
                </c:ext>
              </c:extLst>
            </c:dLbl>
            <c:dLbl>
              <c:idx val="74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5-9A06-47C4-8258-A4F779D138F9}"/>
                </c:ext>
              </c:extLst>
            </c:dLbl>
            <c:dLbl>
              <c:idx val="74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6-9A06-47C4-8258-A4F779D138F9}"/>
                </c:ext>
              </c:extLst>
            </c:dLbl>
            <c:dLbl>
              <c:idx val="74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7-9A06-47C4-8258-A4F779D138F9}"/>
                </c:ext>
              </c:extLst>
            </c:dLbl>
            <c:dLbl>
              <c:idx val="74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8-9A06-47C4-8258-A4F779D138F9}"/>
                </c:ext>
              </c:extLst>
            </c:dLbl>
            <c:dLbl>
              <c:idx val="74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9-9A06-47C4-8258-A4F779D138F9}"/>
                </c:ext>
              </c:extLst>
            </c:dLbl>
            <c:dLbl>
              <c:idx val="74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A-9A06-47C4-8258-A4F779D138F9}"/>
                </c:ext>
              </c:extLst>
            </c:dLbl>
            <c:dLbl>
              <c:idx val="74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B-9A06-47C4-8258-A4F779D138F9}"/>
                </c:ext>
              </c:extLst>
            </c:dLbl>
            <c:dLbl>
              <c:idx val="74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C-9A06-47C4-8258-A4F779D138F9}"/>
                </c:ext>
              </c:extLst>
            </c:dLbl>
            <c:dLbl>
              <c:idx val="74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D-9A06-47C4-8258-A4F779D138F9}"/>
                </c:ext>
              </c:extLst>
            </c:dLbl>
            <c:dLbl>
              <c:idx val="74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E-9A06-47C4-8258-A4F779D138F9}"/>
                </c:ext>
              </c:extLst>
            </c:dLbl>
            <c:dLbl>
              <c:idx val="74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3F-9A06-47C4-8258-A4F779D138F9}"/>
                </c:ext>
              </c:extLst>
            </c:dLbl>
            <c:dLbl>
              <c:idx val="74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0-9A06-47C4-8258-A4F779D138F9}"/>
                </c:ext>
              </c:extLst>
            </c:dLbl>
            <c:dLbl>
              <c:idx val="74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1-9A06-47C4-8258-A4F779D138F9}"/>
                </c:ext>
              </c:extLst>
            </c:dLbl>
            <c:dLbl>
              <c:idx val="74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2-9A06-47C4-8258-A4F779D138F9}"/>
                </c:ext>
              </c:extLst>
            </c:dLbl>
            <c:dLbl>
              <c:idx val="74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3-9A06-47C4-8258-A4F779D138F9}"/>
                </c:ext>
              </c:extLst>
            </c:dLbl>
            <c:dLbl>
              <c:idx val="74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4-9A06-47C4-8258-A4F779D138F9}"/>
                </c:ext>
              </c:extLst>
            </c:dLbl>
            <c:dLbl>
              <c:idx val="74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5-9A06-47C4-8258-A4F779D138F9}"/>
                </c:ext>
              </c:extLst>
            </c:dLbl>
            <c:dLbl>
              <c:idx val="74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6-9A06-47C4-8258-A4F779D138F9}"/>
                </c:ext>
              </c:extLst>
            </c:dLbl>
            <c:dLbl>
              <c:idx val="74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7-9A06-47C4-8258-A4F779D138F9}"/>
                </c:ext>
              </c:extLst>
            </c:dLbl>
            <c:dLbl>
              <c:idx val="74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8-9A06-47C4-8258-A4F779D138F9}"/>
                </c:ext>
              </c:extLst>
            </c:dLbl>
            <c:dLbl>
              <c:idx val="74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9-9A06-47C4-8258-A4F779D138F9}"/>
                </c:ext>
              </c:extLst>
            </c:dLbl>
            <c:dLbl>
              <c:idx val="74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A-9A06-47C4-8258-A4F779D138F9}"/>
                </c:ext>
              </c:extLst>
            </c:dLbl>
            <c:dLbl>
              <c:idx val="74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B-9A06-47C4-8258-A4F779D138F9}"/>
                </c:ext>
              </c:extLst>
            </c:dLbl>
            <c:dLbl>
              <c:idx val="74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C-9A06-47C4-8258-A4F779D138F9}"/>
                </c:ext>
              </c:extLst>
            </c:dLbl>
            <c:dLbl>
              <c:idx val="75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D-9A06-47C4-8258-A4F779D138F9}"/>
                </c:ext>
              </c:extLst>
            </c:dLbl>
            <c:dLbl>
              <c:idx val="75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E-9A06-47C4-8258-A4F779D138F9}"/>
                </c:ext>
              </c:extLst>
            </c:dLbl>
            <c:dLbl>
              <c:idx val="75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4F-9A06-47C4-8258-A4F779D138F9}"/>
                </c:ext>
              </c:extLst>
            </c:dLbl>
            <c:dLbl>
              <c:idx val="75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0-9A06-47C4-8258-A4F779D138F9}"/>
                </c:ext>
              </c:extLst>
            </c:dLbl>
            <c:dLbl>
              <c:idx val="75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1-9A06-47C4-8258-A4F779D138F9}"/>
                </c:ext>
              </c:extLst>
            </c:dLbl>
            <c:dLbl>
              <c:idx val="75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2-9A06-47C4-8258-A4F779D138F9}"/>
                </c:ext>
              </c:extLst>
            </c:dLbl>
            <c:dLbl>
              <c:idx val="75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3-9A06-47C4-8258-A4F779D138F9}"/>
                </c:ext>
              </c:extLst>
            </c:dLbl>
            <c:dLbl>
              <c:idx val="75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4-9A06-47C4-8258-A4F779D138F9}"/>
                </c:ext>
              </c:extLst>
            </c:dLbl>
            <c:dLbl>
              <c:idx val="75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5-9A06-47C4-8258-A4F779D138F9}"/>
                </c:ext>
              </c:extLst>
            </c:dLbl>
            <c:dLbl>
              <c:idx val="75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6-9A06-47C4-8258-A4F779D138F9}"/>
                </c:ext>
              </c:extLst>
            </c:dLbl>
            <c:dLbl>
              <c:idx val="75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7-9A06-47C4-8258-A4F779D138F9}"/>
                </c:ext>
              </c:extLst>
            </c:dLbl>
            <c:dLbl>
              <c:idx val="75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8-9A06-47C4-8258-A4F779D138F9}"/>
                </c:ext>
              </c:extLst>
            </c:dLbl>
            <c:dLbl>
              <c:idx val="75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9-9A06-47C4-8258-A4F779D138F9}"/>
                </c:ext>
              </c:extLst>
            </c:dLbl>
            <c:dLbl>
              <c:idx val="75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A-9A06-47C4-8258-A4F779D138F9}"/>
                </c:ext>
              </c:extLst>
            </c:dLbl>
            <c:dLbl>
              <c:idx val="75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B-9A06-47C4-8258-A4F779D138F9}"/>
                </c:ext>
              </c:extLst>
            </c:dLbl>
            <c:dLbl>
              <c:idx val="75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C-9A06-47C4-8258-A4F779D138F9}"/>
                </c:ext>
              </c:extLst>
            </c:dLbl>
            <c:dLbl>
              <c:idx val="75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D-9A06-47C4-8258-A4F779D138F9}"/>
                </c:ext>
              </c:extLst>
            </c:dLbl>
            <c:dLbl>
              <c:idx val="75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E-9A06-47C4-8258-A4F779D138F9}"/>
                </c:ext>
              </c:extLst>
            </c:dLbl>
            <c:dLbl>
              <c:idx val="75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5F-9A06-47C4-8258-A4F779D138F9}"/>
                </c:ext>
              </c:extLst>
            </c:dLbl>
            <c:dLbl>
              <c:idx val="75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0-9A06-47C4-8258-A4F779D138F9}"/>
                </c:ext>
              </c:extLst>
            </c:dLbl>
            <c:dLbl>
              <c:idx val="75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1-9A06-47C4-8258-A4F779D138F9}"/>
                </c:ext>
              </c:extLst>
            </c:dLbl>
            <c:dLbl>
              <c:idx val="75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2-9A06-47C4-8258-A4F779D138F9}"/>
                </c:ext>
              </c:extLst>
            </c:dLbl>
            <c:dLbl>
              <c:idx val="75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3-9A06-47C4-8258-A4F779D138F9}"/>
                </c:ext>
              </c:extLst>
            </c:dLbl>
            <c:dLbl>
              <c:idx val="75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4-9A06-47C4-8258-A4F779D138F9}"/>
                </c:ext>
              </c:extLst>
            </c:dLbl>
            <c:dLbl>
              <c:idx val="75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5-9A06-47C4-8258-A4F779D138F9}"/>
                </c:ext>
              </c:extLst>
            </c:dLbl>
            <c:dLbl>
              <c:idx val="75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6-9A06-47C4-8258-A4F779D138F9}"/>
                </c:ext>
              </c:extLst>
            </c:dLbl>
            <c:dLbl>
              <c:idx val="75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7-9A06-47C4-8258-A4F779D138F9}"/>
                </c:ext>
              </c:extLst>
            </c:dLbl>
            <c:dLbl>
              <c:idx val="75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8-9A06-47C4-8258-A4F779D138F9}"/>
                </c:ext>
              </c:extLst>
            </c:dLbl>
            <c:dLbl>
              <c:idx val="75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9-9A06-47C4-8258-A4F779D138F9}"/>
                </c:ext>
              </c:extLst>
            </c:dLbl>
            <c:dLbl>
              <c:idx val="75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A-9A06-47C4-8258-A4F779D138F9}"/>
                </c:ext>
              </c:extLst>
            </c:dLbl>
            <c:dLbl>
              <c:idx val="75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B-9A06-47C4-8258-A4F779D138F9}"/>
                </c:ext>
              </c:extLst>
            </c:dLbl>
            <c:dLbl>
              <c:idx val="75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C-9A06-47C4-8258-A4F779D138F9}"/>
                </c:ext>
              </c:extLst>
            </c:dLbl>
            <c:dLbl>
              <c:idx val="75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D-9A06-47C4-8258-A4F779D138F9}"/>
                </c:ext>
              </c:extLst>
            </c:dLbl>
            <c:dLbl>
              <c:idx val="75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E-9A06-47C4-8258-A4F779D138F9}"/>
                </c:ext>
              </c:extLst>
            </c:dLbl>
            <c:dLbl>
              <c:idx val="75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6F-9A06-47C4-8258-A4F779D138F9}"/>
                </c:ext>
              </c:extLst>
            </c:dLbl>
            <c:dLbl>
              <c:idx val="75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0-9A06-47C4-8258-A4F779D138F9}"/>
                </c:ext>
              </c:extLst>
            </c:dLbl>
            <c:dLbl>
              <c:idx val="75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1-9A06-47C4-8258-A4F779D138F9}"/>
                </c:ext>
              </c:extLst>
            </c:dLbl>
            <c:dLbl>
              <c:idx val="75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2-9A06-47C4-8258-A4F779D138F9}"/>
                </c:ext>
              </c:extLst>
            </c:dLbl>
            <c:dLbl>
              <c:idx val="75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3-9A06-47C4-8258-A4F779D138F9}"/>
                </c:ext>
              </c:extLst>
            </c:dLbl>
            <c:dLbl>
              <c:idx val="75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4-9A06-47C4-8258-A4F779D138F9}"/>
                </c:ext>
              </c:extLst>
            </c:dLbl>
            <c:dLbl>
              <c:idx val="75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5-9A06-47C4-8258-A4F779D138F9}"/>
                </c:ext>
              </c:extLst>
            </c:dLbl>
            <c:dLbl>
              <c:idx val="75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6-9A06-47C4-8258-A4F779D138F9}"/>
                </c:ext>
              </c:extLst>
            </c:dLbl>
            <c:dLbl>
              <c:idx val="75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7-9A06-47C4-8258-A4F779D138F9}"/>
                </c:ext>
              </c:extLst>
            </c:dLbl>
            <c:dLbl>
              <c:idx val="75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8-9A06-47C4-8258-A4F779D138F9}"/>
                </c:ext>
              </c:extLst>
            </c:dLbl>
            <c:dLbl>
              <c:idx val="75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9-9A06-47C4-8258-A4F779D138F9}"/>
                </c:ext>
              </c:extLst>
            </c:dLbl>
            <c:dLbl>
              <c:idx val="75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A-9A06-47C4-8258-A4F779D138F9}"/>
                </c:ext>
              </c:extLst>
            </c:dLbl>
            <c:dLbl>
              <c:idx val="75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B-9A06-47C4-8258-A4F779D138F9}"/>
                </c:ext>
              </c:extLst>
            </c:dLbl>
            <c:dLbl>
              <c:idx val="75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C-9A06-47C4-8258-A4F779D138F9}"/>
                </c:ext>
              </c:extLst>
            </c:dLbl>
            <c:dLbl>
              <c:idx val="75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D-9A06-47C4-8258-A4F779D138F9}"/>
                </c:ext>
              </c:extLst>
            </c:dLbl>
            <c:dLbl>
              <c:idx val="75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E-9A06-47C4-8258-A4F779D138F9}"/>
                </c:ext>
              </c:extLst>
            </c:dLbl>
            <c:dLbl>
              <c:idx val="75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7F-9A06-47C4-8258-A4F779D138F9}"/>
                </c:ext>
              </c:extLst>
            </c:dLbl>
            <c:dLbl>
              <c:idx val="75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0-9A06-47C4-8258-A4F779D138F9}"/>
                </c:ext>
              </c:extLst>
            </c:dLbl>
            <c:dLbl>
              <c:idx val="75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1-9A06-47C4-8258-A4F779D138F9}"/>
                </c:ext>
              </c:extLst>
            </c:dLbl>
            <c:dLbl>
              <c:idx val="75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2-9A06-47C4-8258-A4F779D138F9}"/>
                </c:ext>
              </c:extLst>
            </c:dLbl>
            <c:dLbl>
              <c:idx val="75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3-9A06-47C4-8258-A4F779D138F9}"/>
                </c:ext>
              </c:extLst>
            </c:dLbl>
            <c:dLbl>
              <c:idx val="75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4-9A06-47C4-8258-A4F779D138F9}"/>
                </c:ext>
              </c:extLst>
            </c:dLbl>
            <c:dLbl>
              <c:idx val="75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5-9A06-47C4-8258-A4F779D138F9}"/>
                </c:ext>
              </c:extLst>
            </c:dLbl>
            <c:dLbl>
              <c:idx val="75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6-9A06-47C4-8258-A4F779D138F9}"/>
                </c:ext>
              </c:extLst>
            </c:dLbl>
            <c:dLbl>
              <c:idx val="75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7-9A06-47C4-8258-A4F779D138F9}"/>
                </c:ext>
              </c:extLst>
            </c:dLbl>
            <c:dLbl>
              <c:idx val="75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8-9A06-47C4-8258-A4F779D138F9}"/>
                </c:ext>
              </c:extLst>
            </c:dLbl>
            <c:dLbl>
              <c:idx val="75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9-9A06-47C4-8258-A4F779D138F9}"/>
                </c:ext>
              </c:extLst>
            </c:dLbl>
            <c:dLbl>
              <c:idx val="75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A-9A06-47C4-8258-A4F779D138F9}"/>
                </c:ext>
              </c:extLst>
            </c:dLbl>
            <c:dLbl>
              <c:idx val="75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B-9A06-47C4-8258-A4F779D138F9}"/>
                </c:ext>
              </c:extLst>
            </c:dLbl>
            <c:dLbl>
              <c:idx val="75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C-9A06-47C4-8258-A4F779D138F9}"/>
                </c:ext>
              </c:extLst>
            </c:dLbl>
            <c:dLbl>
              <c:idx val="75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D-9A06-47C4-8258-A4F779D138F9}"/>
                </c:ext>
              </c:extLst>
            </c:dLbl>
            <c:dLbl>
              <c:idx val="75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E-9A06-47C4-8258-A4F779D138F9}"/>
                </c:ext>
              </c:extLst>
            </c:dLbl>
            <c:dLbl>
              <c:idx val="75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8F-9A06-47C4-8258-A4F779D138F9}"/>
                </c:ext>
              </c:extLst>
            </c:dLbl>
            <c:dLbl>
              <c:idx val="75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0-9A06-47C4-8258-A4F779D138F9}"/>
                </c:ext>
              </c:extLst>
            </c:dLbl>
            <c:dLbl>
              <c:idx val="75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1-9A06-47C4-8258-A4F779D138F9}"/>
                </c:ext>
              </c:extLst>
            </c:dLbl>
            <c:dLbl>
              <c:idx val="75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2-9A06-47C4-8258-A4F779D138F9}"/>
                </c:ext>
              </c:extLst>
            </c:dLbl>
            <c:dLbl>
              <c:idx val="75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3-9A06-47C4-8258-A4F779D138F9}"/>
                </c:ext>
              </c:extLst>
            </c:dLbl>
            <c:dLbl>
              <c:idx val="75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4-9A06-47C4-8258-A4F779D138F9}"/>
                </c:ext>
              </c:extLst>
            </c:dLbl>
            <c:dLbl>
              <c:idx val="75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5-9A06-47C4-8258-A4F779D138F9}"/>
                </c:ext>
              </c:extLst>
            </c:dLbl>
            <c:dLbl>
              <c:idx val="75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6-9A06-47C4-8258-A4F779D138F9}"/>
                </c:ext>
              </c:extLst>
            </c:dLbl>
            <c:dLbl>
              <c:idx val="75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7-9A06-47C4-8258-A4F779D138F9}"/>
                </c:ext>
              </c:extLst>
            </c:dLbl>
            <c:dLbl>
              <c:idx val="75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8-9A06-47C4-8258-A4F779D138F9}"/>
                </c:ext>
              </c:extLst>
            </c:dLbl>
            <c:dLbl>
              <c:idx val="75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9-9A06-47C4-8258-A4F779D138F9}"/>
                </c:ext>
              </c:extLst>
            </c:dLbl>
            <c:dLbl>
              <c:idx val="75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A-9A06-47C4-8258-A4F779D138F9}"/>
                </c:ext>
              </c:extLst>
            </c:dLbl>
            <c:dLbl>
              <c:idx val="75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B-9A06-47C4-8258-A4F779D138F9}"/>
                </c:ext>
              </c:extLst>
            </c:dLbl>
            <c:dLbl>
              <c:idx val="75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C-9A06-47C4-8258-A4F779D138F9}"/>
                </c:ext>
              </c:extLst>
            </c:dLbl>
            <c:dLbl>
              <c:idx val="75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D-9A06-47C4-8258-A4F779D138F9}"/>
                </c:ext>
              </c:extLst>
            </c:dLbl>
            <c:dLbl>
              <c:idx val="75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E-9A06-47C4-8258-A4F779D138F9}"/>
                </c:ext>
              </c:extLst>
            </c:dLbl>
            <c:dLbl>
              <c:idx val="75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9F-9A06-47C4-8258-A4F779D138F9}"/>
                </c:ext>
              </c:extLst>
            </c:dLbl>
            <c:dLbl>
              <c:idx val="75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0-9A06-47C4-8258-A4F779D138F9}"/>
                </c:ext>
              </c:extLst>
            </c:dLbl>
            <c:dLbl>
              <c:idx val="75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1-9A06-47C4-8258-A4F779D138F9}"/>
                </c:ext>
              </c:extLst>
            </c:dLbl>
            <c:dLbl>
              <c:idx val="75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2-9A06-47C4-8258-A4F779D138F9}"/>
                </c:ext>
              </c:extLst>
            </c:dLbl>
            <c:dLbl>
              <c:idx val="75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3-9A06-47C4-8258-A4F779D138F9}"/>
                </c:ext>
              </c:extLst>
            </c:dLbl>
            <c:dLbl>
              <c:idx val="75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4-9A06-47C4-8258-A4F779D138F9}"/>
                </c:ext>
              </c:extLst>
            </c:dLbl>
            <c:dLbl>
              <c:idx val="75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5-9A06-47C4-8258-A4F779D138F9}"/>
                </c:ext>
              </c:extLst>
            </c:dLbl>
            <c:dLbl>
              <c:idx val="75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6-9A06-47C4-8258-A4F779D138F9}"/>
                </c:ext>
              </c:extLst>
            </c:dLbl>
            <c:dLbl>
              <c:idx val="75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7-9A06-47C4-8258-A4F779D138F9}"/>
                </c:ext>
              </c:extLst>
            </c:dLbl>
            <c:dLbl>
              <c:idx val="75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8-9A06-47C4-8258-A4F779D138F9}"/>
                </c:ext>
              </c:extLst>
            </c:dLbl>
            <c:dLbl>
              <c:idx val="75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9-9A06-47C4-8258-A4F779D138F9}"/>
                </c:ext>
              </c:extLst>
            </c:dLbl>
            <c:dLbl>
              <c:idx val="75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A-9A06-47C4-8258-A4F779D138F9}"/>
                </c:ext>
              </c:extLst>
            </c:dLbl>
            <c:dLbl>
              <c:idx val="75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B-9A06-47C4-8258-A4F779D138F9}"/>
                </c:ext>
              </c:extLst>
            </c:dLbl>
            <c:dLbl>
              <c:idx val="75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C-9A06-47C4-8258-A4F779D138F9}"/>
                </c:ext>
              </c:extLst>
            </c:dLbl>
            <c:dLbl>
              <c:idx val="75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D-9A06-47C4-8258-A4F779D138F9}"/>
                </c:ext>
              </c:extLst>
            </c:dLbl>
            <c:dLbl>
              <c:idx val="75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E-9A06-47C4-8258-A4F779D138F9}"/>
                </c:ext>
              </c:extLst>
            </c:dLbl>
            <c:dLbl>
              <c:idx val="75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AF-9A06-47C4-8258-A4F779D138F9}"/>
                </c:ext>
              </c:extLst>
            </c:dLbl>
            <c:dLbl>
              <c:idx val="75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0-9A06-47C4-8258-A4F779D138F9}"/>
                </c:ext>
              </c:extLst>
            </c:dLbl>
            <c:dLbl>
              <c:idx val="76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1-9A06-47C4-8258-A4F779D138F9}"/>
                </c:ext>
              </c:extLst>
            </c:dLbl>
            <c:dLbl>
              <c:idx val="76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2-9A06-47C4-8258-A4F779D138F9}"/>
                </c:ext>
              </c:extLst>
            </c:dLbl>
            <c:dLbl>
              <c:idx val="76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3-9A06-47C4-8258-A4F779D138F9}"/>
                </c:ext>
              </c:extLst>
            </c:dLbl>
            <c:dLbl>
              <c:idx val="76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4-9A06-47C4-8258-A4F779D138F9}"/>
                </c:ext>
              </c:extLst>
            </c:dLbl>
            <c:dLbl>
              <c:idx val="76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5-9A06-47C4-8258-A4F779D138F9}"/>
                </c:ext>
              </c:extLst>
            </c:dLbl>
            <c:dLbl>
              <c:idx val="76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6-9A06-47C4-8258-A4F779D138F9}"/>
                </c:ext>
              </c:extLst>
            </c:dLbl>
            <c:dLbl>
              <c:idx val="76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7-9A06-47C4-8258-A4F779D138F9}"/>
                </c:ext>
              </c:extLst>
            </c:dLbl>
            <c:dLbl>
              <c:idx val="76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8-9A06-47C4-8258-A4F779D138F9}"/>
                </c:ext>
              </c:extLst>
            </c:dLbl>
            <c:dLbl>
              <c:idx val="76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9-9A06-47C4-8258-A4F779D138F9}"/>
                </c:ext>
              </c:extLst>
            </c:dLbl>
            <c:dLbl>
              <c:idx val="76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A-9A06-47C4-8258-A4F779D138F9}"/>
                </c:ext>
              </c:extLst>
            </c:dLbl>
            <c:dLbl>
              <c:idx val="76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B-9A06-47C4-8258-A4F779D138F9}"/>
                </c:ext>
              </c:extLst>
            </c:dLbl>
            <c:dLbl>
              <c:idx val="76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C-9A06-47C4-8258-A4F779D138F9}"/>
                </c:ext>
              </c:extLst>
            </c:dLbl>
            <c:dLbl>
              <c:idx val="76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D-9A06-47C4-8258-A4F779D138F9}"/>
                </c:ext>
              </c:extLst>
            </c:dLbl>
            <c:dLbl>
              <c:idx val="76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E-9A06-47C4-8258-A4F779D138F9}"/>
                </c:ext>
              </c:extLst>
            </c:dLbl>
            <c:dLbl>
              <c:idx val="76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BF-9A06-47C4-8258-A4F779D138F9}"/>
                </c:ext>
              </c:extLst>
            </c:dLbl>
            <c:dLbl>
              <c:idx val="76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0-9A06-47C4-8258-A4F779D138F9}"/>
                </c:ext>
              </c:extLst>
            </c:dLbl>
            <c:dLbl>
              <c:idx val="76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1-9A06-47C4-8258-A4F779D138F9}"/>
                </c:ext>
              </c:extLst>
            </c:dLbl>
            <c:dLbl>
              <c:idx val="76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2-9A06-47C4-8258-A4F779D138F9}"/>
                </c:ext>
              </c:extLst>
            </c:dLbl>
            <c:dLbl>
              <c:idx val="76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3-9A06-47C4-8258-A4F779D138F9}"/>
                </c:ext>
              </c:extLst>
            </c:dLbl>
            <c:dLbl>
              <c:idx val="76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4-9A06-47C4-8258-A4F779D138F9}"/>
                </c:ext>
              </c:extLst>
            </c:dLbl>
            <c:dLbl>
              <c:idx val="76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5-9A06-47C4-8258-A4F779D138F9}"/>
                </c:ext>
              </c:extLst>
            </c:dLbl>
            <c:dLbl>
              <c:idx val="76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6-9A06-47C4-8258-A4F779D138F9}"/>
                </c:ext>
              </c:extLst>
            </c:dLbl>
            <c:dLbl>
              <c:idx val="76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7-9A06-47C4-8258-A4F779D138F9}"/>
                </c:ext>
              </c:extLst>
            </c:dLbl>
            <c:dLbl>
              <c:idx val="76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8-9A06-47C4-8258-A4F779D138F9}"/>
                </c:ext>
              </c:extLst>
            </c:dLbl>
            <c:dLbl>
              <c:idx val="76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9-9A06-47C4-8258-A4F779D138F9}"/>
                </c:ext>
              </c:extLst>
            </c:dLbl>
            <c:dLbl>
              <c:idx val="76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A-9A06-47C4-8258-A4F779D138F9}"/>
                </c:ext>
              </c:extLst>
            </c:dLbl>
            <c:dLbl>
              <c:idx val="76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B-9A06-47C4-8258-A4F779D138F9}"/>
                </c:ext>
              </c:extLst>
            </c:dLbl>
            <c:dLbl>
              <c:idx val="76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C-9A06-47C4-8258-A4F779D138F9}"/>
                </c:ext>
              </c:extLst>
            </c:dLbl>
            <c:dLbl>
              <c:idx val="76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D-9A06-47C4-8258-A4F779D138F9}"/>
                </c:ext>
              </c:extLst>
            </c:dLbl>
            <c:dLbl>
              <c:idx val="76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E-9A06-47C4-8258-A4F779D138F9}"/>
                </c:ext>
              </c:extLst>
            </c:dLbl>
            <c:dLbl>
              <c:idx val="76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CF-9A06-47C4-8258-A4F779D138F9}"/>
                </c:ext>
              </c:extLst>
            </c:dLbl>
            <c:dLbl>
              <c:idx val="76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0-9A06-47C4-8258-A4F779D138F9}"/>
                </c:ext>
              </c:extLst>
            </c:dLbl>
            <c:dLbl>
              <c:idx val="76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1-9A06-47C4-8258-A4F779D138F9}"/>
                </c:ext>
              </c:extLst>
            </c:dLbl>
            <c:dLbl>
              <c:idx val="76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2-9A06-47C4-8258-A4F779D138F9}"/>
                </c:ext>
              </c:extLst>
            </c:dLbl>
            <c:dLbl>
              <c:idx val="76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3-9A06-47C4-8258-A4F779D138F9}"/>
                </c:ext>
              </c:extLst>
            </c:dLbl>
            <c:dLbl>
              <c:idx val="76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4-9A06-47C4-8258-A4F779D138F9}"/>
                </c:ext>
              </c:extLst>
            </c:dLbl>
            <c:dLbl>
              <c:idx val="76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5-9A06-47C4-8258-A4F779D138F9}"/>
                </c:ext>
              </c:extLst>
            </c:dLbl>
            <c:dLbl>
              <c:idx val="76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6-9A06-47C4-8258-A4F779D138F9}"/>
                </c:ext>
              </c:extLst>
            </c:dLbl>
            <c:dLbl>
              <c:idx val="76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7-9A06-47C4-8258-A4F779D138F9}"/>
                </c:ext>
              </c:extLst>
            </c:dLbl>
            <c:dLbl>
              <c:idx val="76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8-9A06-47C4-8258-A4F779D138F9}"/>
                </c:ext>
              </c:extLst>
            </c:dLbl>
            <c:dLbl>
              <c:idx val="76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9-9A06-47C4-8258-A4F779D138F9}"/>
                </c:ext>
              </c:extLst>
            </c:dLbl>
            <c:dLbl>
              <c:idx val="76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A-9A06-47C4-8258-A4F779D138F9}"/>
                </c:ext>
              </c:extLst>
            </c:dLbl>
            <c:dLbl>
              <c:idx val="76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B-9A06-47C4-8258-A4F779D138F9}"/>
                </c:ext>
              </c:extLst>
            </c:dLbl>
            <c:dLbl>
              <c:idx val="76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C-9A06-47C4-8258-A4F779D138F9}"/>
                </c:ext>
              </c:extLst>
            </c:dLbl>
            <c:dLbl>
              <c:idx val="76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D-9A06-47C4-8258-A4F779D138F9}"/>
                </c:ext>
              </c:extLst>
            </c:dLbl>
            <c:dLbl>
              <c:idx val="76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E-9A06-47C4-8258-A4F779D138F9}"/>
                </c:ext>
              </c:extLst>
            </c:dLbl>
            <c:dLbl>
              <c:idx val="76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DF-9A06-47C4-8258-A4F779D138F9}"/>
                </c:ext>
              </c:extLst>
            </c:dLbl>
            <c:dLbl>
              <c:idx val="76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0-9A06-47C4-8258-A4F779D138F9}"/>
                </c:ext>
              </c:extLst>
            </c:dLbl>
            <c:dLbl>
              <c:idx val="76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1-9A06-47C4-8258-A4F779D138F9}"/>
                </c:ext>
              </c:extLst>
            </c:dLbl>
            <c:dLbl>
              <c:idx val="76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2-9A06-47C4-8258-A4F779D138F9}"/>
                </c:ext>
              </c:extLst>
            </c:dLbl>
            <c:dLbl>
              <c:idx val="76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3-9A06-47C4-8258-A4F779D138F9}"/>
                </c:ext>
              </c:extLst>
            </c:dLbl>
            <c:dLbl>
              <c:idx val="76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4-9A06-47C4-8258-A4F779D138F9}"/>
                </c:ext>
              </c:extLst>
            </c:dLbl>
            <c:dLbl>
              <c:idx val="76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5-9A06-47C4-8258-A4F779D138F9}"/>
                </c:ext>
              </c:extLst>
            </c:dLbl>
            <c:dLbl>
              <c:idx val="76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6-9A06-47C4-8258-A4F779D138F9}"/>
                </c:ext>
              </c:extLst>
            </c:dLbl>
            <c:dLbl>
              <c:idx val="76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7-9A06-47C4-8258-A4F779D138F9}"/>
                </c:ext>
              </c:extLst>
            </c:dLbl>
            <c:dLbl>
              <c:idx val="76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8-9A06-47C4-8258-A4F779D138F9}"/>
                </c:ext>
              </c:extLst>
            </c:dLbl>
            <c:dLbl>
              <c:idx val="76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9-9A06-47C4-8258-A4F779D138F9}"/>
                </c:ext>
              </c:extLst>
            </c:dLbl>
            <c:dLbl>
              <c:idx val="76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A-9A06-47C4-8258-A4F779D138F9}"/>
                </c:ext>
              </c:extLst>
            </c:dLbl>
            <c:dLbl>
              <c:idx val="76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B-9A06-47C4-8258-A4F779D138F9}"/>
                </c:ext>
              </c:extLst>
            </c:dLbl>
            <c:dLbl>
              <c:idx val="76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C-9A06-47C4-8258-A4F779D138F9}"/>
                </c:ext>
              </c:extLst>
            </c:dLbl>
            <c:dLbl>
              <c:idx val="76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D-9A06-47C4-8258-A4F779D138F9}"/>
                </c:ext>
              </c:extLst>
            </c:dLbl>
            <c:dLbl>
              <c:idx val="76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E-9A06-47C4-8258-A4F779D138F9}"/>
                </c:ext>
              </c:extLst>
            </c:dLbl>
            <c:dLbl>
              <c:idx val="76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EF-9A06-47C4-8258-A4F779D138F9}"/>
                </c:ext>
              </c:extLst>
            </c:dLbl>
            <c:dLbl>
              <c:idx val="76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0-9A06-47C4-8258-A4F779D138F9}"/>
                </c:ext>
              </c:extLst>
            </c:dLbl>
            <c:dLbl>
              <c:idx val="76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1-9A06-47C4-8258-A4F779D138F9}"/>
                </c:ext>
              </c:extLst>
            </c:dLbl>
            <c:dLbl>
              <c:idx val="76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2-9A06-47C4-8258-A4F779D138F9}"/>
                </c:ext>
              </c:extLst>
            </c:dLbl>
            <c:dLbl>
              <c:idx val="76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3-9A06-47C4-8258-A4F779D138F9}"/>
                </c:ext>
              </c:extLst>
            </c:dLbl>
            <c:dLbl>
              <c:idx val="76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4-9A06-47C4-8258-A4F779D138F9}"/>
                </c:ext>
              </c:extLst>
            </c:dLbl>
            <c:dLbl>
              <c:idx val="76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5-9A06-47C4-8258-A4F779D138F9}"/>
                </c:ext>
              </c:extLst>
            </c:dLbl>
            <c:dLbl>
              <c:idx val="76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6-9A06-47C4-8258-A4F779D138F9}"/>
                </c:ext>
              </c:extLst>
            </c:dLbl>
            <c:dLbl>
              <c:idx val="76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7-9A06-47C4-8258-A4F779D138F9}"/>
                </c:ext>
              </c:extLst>
            </c:dLbl>
            <c:dLbl>
              <c:idx val="76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8-9A06-47C4-8258-A4F779D138F9}"/>
                </c:ext>
              </c:extLst>
            </c:dLbl>
            <c:dLbl>
              <c:idx val="76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9-9A06-47C4-8258-A4F779D138F9}"/>
                </c:ext>
              </c:extLst>
            </c:dLbl>
            <c:dLbl>
              <c:idx val="76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A-9A06-47C4-8258-A4F779D138F9}"/>
                </c:ext>
              </c:extLst>
            </c:dLbl>
            <c:dLbl>
              <c:idx val="76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B-9A06-47C4-8258-A4F779D138F9}"/>
                </c:ext>
              </c:extLst>
            </c:dLbl>
            <c:dLbl>
              <c:idx val="76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C-9A06-47C4-8258-A4F779D138F9}"/>
                </c:ext>
              </c:extLst>
            </c:dLbl>
            <c:dLbl>
              <c:idx val="76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D-9A06-47C4-8258-A4F779D138F9}"/>
                </c:ext>
              </c:extLst>
            </c:dLbl>
            <c:dLbl>
              <c:idx val="76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E-9A06-47C4-8258-A4F779D138F9}"/>
                </c:ext>
              </c:extLst>
            </c:dLbl>
            <c:dLbl>
              <c:idx val="76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DFF-9A06-47C4-8258-A4F779D138F9}"/>
                </c:ext>
              </c:extLst>
            </c:dLbl>
            <c:dLbl>
              <c:idx val="76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0-9A06-47C4-8258-A4F779D138F9}"/>
                </c:ext>
              </c:extLst>
            </c:dLbl>
            <c:dLbl>
              <c:idx val="76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1-9A06-47C4-8258-A4F779D138F9}"/>
                </c:ext>
              </c:extLst>
            </c:dLbl>
            <c:dLbl>
              <c:idx val="76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2-9A06-47C4-8258-A4F779D138F9}"/>
                </c:ext>
              </c:extLst>
            </c:dLbl>
            <c:dLbl>
              <c:idx val="76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3-9A06-47C4-8258-A4F779D138F9}"/>
                </c:ext>
              </c:extLst>
            </c:dLbl>
            <c:dLbl>
              <c:idx val="76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4-9A06-47C4-8258-A4F779D138F9}"/>
                </c:ext>
              </c:extLst>
            </c:dLbl>
            <c:dLbl>
              <c:idx val="76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5-9A06-47C4-8258-A4F779D138F9}"/>
                </c:ext>
              </c:extLst>
            </c:dLbl>
            <c:dLbl>
              <c:idx val="76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6-9A06-47C4-8258-A4F779D138F9}"/>
                </c:ext>
              </c:extLst>
            </c:dLbl>
            <c:dLbl>
              <c:idx val="76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7-9A06-47C4-8258-A4F779D138F9}"/>
                </c:ext>
              </c:extLst>
            </c:dLbl>
            <c:dLbl>
              <c:idx val="76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8-9A06-47C4-8258-A4F779D138F9}"/>
                </c:ext>
              </c:extLst>
            </c:dLbl>
            <c:dLbl>
              <c:idx val="76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9-9A06-47C4-8258-A4F779D138F9}"/>
                </c:ext>
              </c:extLst>
            </c:dLbl>
            <c:dLbl>
              <c:idx val="76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A-9A06-47C4-8258-A4F779D138F9}"/>
                </c:ext>
              </c:extLst>
            </c:dLbl>
            <c:dLbl>
              <c:idx val="76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B-9A06-47C4-8258-A4F779D138F9}"/>
                </c:ext>
              </c:extLst>
            </c:dLbl>
            <c:dLbl>
              <c:idx val="76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C-9A06-47C4-8258-A4F779D138F9}"/>
                </c:ext>
              </c:extLst>
            </c:dLbl>
            <c:dLbl>
              <c:idx val="76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D-9A06-47C4-8258-A4F779D138F9}"/>
                </c:ext>
              </c:extLst>
            </c:dLbl>
            <c:dLbl>
              <c:idx val="76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E-9A06-47C4-8258-A4F779D138F9}"/>
                </c:ext>
              </c:extLst>
            </c:dLbl>
            <c:dLbl>
              <c:idx val="76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0F-9A06-47C4-8258-A4F779D138F9}"/>
                </c:ext>
              </c:extLst>
            </c:dLbl>
            <c:dLbl>
              <c:idx val="76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0-9A06-47C4-8258-A4F779D138F9}"/>
                </c:ext>
              </c:extLst>
            </c:dLbl>
            <c:dLbl>
              <c:idx val="76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1-9A06-47C4-8258-A4F779D138F9}"/>
                </c:ext>
              </c:extLst>
            </c:dLbl>
            <c:dLbl>
              <c:idx val="76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2-9A06-47C4-8258-A4F779D138F9}"/>
                </c:ext>
              </c:extLst>
            </c:dLbl>
            <c:dLbl>
              <c:idx val="76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3-9A06-47C4-8258-A4F779D138F9}"/>
                </c:ext>
              </c:extLst>
            </c:dLbl>
            <c:dLbl>
              <c:idx val="76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4-9A06-47C4-8258-A4F779D138F9}"/>
                </c:ext>
              </c:extLst>
            </c:dLbl>
            <c:dLbl>
              <c:idx val="77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5-9A06-47C4-8258-A4F779D138F9}"/>
                </c:ext>
              </c:extLst>
            </c:dLbl>
            <c:dLbl>
              <c:idx val="77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6-9A06-47C4-8258-A4F779D138F9}"/>
                </c:ext>
              </c:extLst>
            </c:dLbl>
            <c:dLbl>
              <c:idx val="77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7-9A06-47C4-8258-A4F779D138F9}"/>
                </c:ext>
              </c:extLst>
            </c:dLbl>
            <c:dLbl>
              <c:idx val="77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8-9A06-47C4-8258-A4F779D138F9}"/>
                </c:ext>
              </c:extLst>
            </c:dLbl>
            <c:dLbl>
              <c:idx val="77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9-9A06-47C4-8258-A4F779D138F9}"/>
                </c:ext>
              </c:extLst>
            </c:dLbl>
            <c:dLbl>
              <c:idx val="77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A-9A06-47C4-8258-A4F779D138F9}"/>
                </c:ext>
              </c:extLst>
            </c:dLbl>
            <c:dLbl>
              <c:idx val="77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B-9A06-47C4-8258-A4F779D138F9}"/>
                </c:ext>
              </c:extLst>
            </c:dLbl>
            <c:dLbl>
              <c:idx val="77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C-9A06-47C4-8258-A4F779D138F9}"/>
                </c:ext>
              </c:extLst>
            </c:dLbl>
            <c:dLbl>
              <c:idx val="77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D-9A06-47C4-8258-A4F779D138F9}"/>
                </c:ext>
              </c:extLst>
            </c:dLbl>
            <c:dLbl>
              <c:idx val="77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E-9A06-47C4-8258-A4F779D138F9}"/>
                </c:ext>
              </c:extLst>
            </c:dLbl>
            <c:dLbl>
              <c:idx val="77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1F-9A06-47C4-8258-A4F779D138F9}"/>
                </c:ext>
              </c:extLst>
            </c:dLbl>
            <c:dLbl>
              <c:idx val="77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0-9A06-47C4-8258-A4F779D138F9}"/>
                </c:ext>
              </c:extLst>
            </c:dLbl>
            <c:dLbl>
              <c:idx val="77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1-9A06-47C4-8258-A4F779D138F9}"/>
                </c:ext>
              </c:extLst>
            </c:dLbl>
            <c:dLbl>
              <c:idx val="77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2-9A06-47C4-8258-A4F779D138F9}"/>
                </c:ext>
              </c:extLst>
            </c:dLbl>
            <c:dLbl>
              <c:idx val="77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3-9A06-47C4-8258-A4F779D138F9}"/>
                </c:ext>
              </c:extLst>
            </c:dLbl>
            <c:dLbl>
              <c:idx val="77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4-9A06-47C4-8258-A4F779D138F9}"/>
                </c:ext>
              </c:extLst>
            </c:dLbl>
            <c:dLbl>
              <c:idx val="77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5-9A06-47C4-8258-A4F779D138F9}"/>
                </c:ext>
              </c:extLst>
            </c:dLbl>
            <c:dLbl>
              <c:idx val="77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6-9A06-47C4-8258-A4F779D138F9}"/>
                </c:ext>
              </c:extLst>
            </c:dLbl>
            <c:dLbl>
              <c:idx val="77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7-9A06-47C4-8258-A4F779D138F9}"/>
                </c:ext>
              </c:extLst>
            </c:dLbl>
            <c:dLbl>
              <c:idx val="77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8-9A06-47C4-8258-A4F779D138F9}"/>
                </c:ext>
              </c:extLst>
            </c:dLbl>
            <c:dLbl>
              <c:idx val="77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9-9A06-47C4-8258-A4F779D138F9}"/>
                </c:ext>
              </c:extLst>
            </c:dLbl>
            <c:dLbl>
              <c:idx val="77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A-9A06-47C4-8258-A4F779D138F9}"/>
                </c:ext>
              </c:extLst>
            </c:dLbl>
            <c:dLbl>
              <c:idx val="77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B-9A06-47C4-8258-A4F779D138F9}"/>
                </c:ext>
              </c:extLst>
            </c:dLbl>
            <c:dLbl>
              <c:idx val="77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C-9A06-47C4-8258-A4F779D138F9}"/>
                </c:ext>
              </c:extLst>
            </c:dLbl>
            <c:dLbl>
              <c:idx val="77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D-9A06-47C4-8258-A4F779D138F9}"/>
                </c:ext>
              </c:extLst>
            </c:dLbl>
            <c:dLbl>
              <c:idx val="77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E-9A06-47C4-8258-A4F779D138F9}"/>
                </c:ext>
              </c:extLst>
            </c:dLbl>
            <c:dLbl>
              <c:idx val="77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2F-9A06-47C4-8258-A4F779D138F9}"/>
                </c:ext>
              </c:extLst>
            </c:dLbl>
            <c:dLbl>
              <c:idx val="77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0-9A06-47C4-8258-A4F779D138F9}"/>
                </c:ext>
              </c:extLst>
            </c:dLbl>
            <c:dLbl>
              <c:idx val="77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1-9A06-47C4-8258-A4F779D138F9}"/>
                </c:ext>
              </c:extLst>
            </c:dLbl>
            <c:dLbl>
              <c:idx val="77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2-9A06-47C4-8258-A4F779D138F9}"/>
                </c:ext>
              </c:extLst>
            </c:dLbl>
            <c:dLbl>
              <c:idx val="77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3-9A06-47C4-8258-A4F779D138F9}"/>
                </c:ext>
              </c:extLst>
            </c:dLbl>
            <c:dLbl>
              <c:idx val="77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4-9A06-47C4-8258-A4F779D138F9}"/>
                </c:ext>
              </c:extLst>
            </c:dLbl>
            <c:dLbl>
              <c:idx val="77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5-9A06-47C4-8258-A4F779D138F9}"/>
                </c:ext>
              </c:extLst>
            </c:dLbl>
            <c:dLbl>
              <c:idx val="77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6-9A06-47C4-8258-A4F779D138F9}"/>
                </c:ext>
              </c:extLst>
            </c:dLbl>
            <c:dLbl>
              <c:idx val="77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7-9A06-47C4-8258-A4F779D138F9}"/>
                </c:ext>
              </c:extLst>
            </c:dLbl>
            <c:dLbl>
              <c:idx val="77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8-9A06-47C4-8258-A4F779D138F9}"/>
                </c:ext>
              </c:extLst>
            </c:dLbl>
            <c:dLbl>
              <c:idx val="77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9-9A06-47C4-8258-A4F779D138F9}"/>
                </c:ext>
              </c:extLst>
            </c:dLbl>
            <c:dLbl>
              <c:idx val="77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A-9A06-47C4-8258-A4F779D138F9}"/>
                </c:ext>
              </c:extLst>
            </c:dLbl>
            <c:dLbl>
              <c:idx val="77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B-9A06-47C4-8258-A4F779D138F9}"/>
                </c:ext>
              </c:extLst>
            </c:dLbl>
            <c:dLbl>
              <c:idx val="77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C-9A06-47C4-8258-A4F779D138F9}"/>
                </c:ext>
              </c:extLst>
            </c:dLbl>
            <c:dLbl>
              <c:idx val="77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D-9A06-47C4-8258-A4F779D138F9}"/>
                </c:ext>
              </c:extLst>
            </c:dLbl>
            <c:dLbl>
              <c:idx val="77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E-9A06-47C4-8258-A4F779D138F9}"/>
                </c:ext>
              </c:extLst>
            </c:dLbl>
            <c:dLbl>
              <c:idx val="77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3F-9A06-47C4-8258-A4F779D138F9}"/>
                </c:ext>
              </c:extLst>
            </c:dLbl>
            <c:dLbl>
              <c:idx val="77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0-9A06-47C4-8258-A4F779D138F9}"/>
                </c:ext>
              </c:extLst>
            </c:dLbl>
            <c:dLbl>
              <c:idx val="77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1-9A06-47C4-8258-A4F779D138F9}"/>
                </c:ext>
              </c:extLst>
            </c:dLbl>
            <c:dLbl>
              <c:idx val="77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2-9A06-47C4-8258-A4F779D138F9}"/>
                </c:ext>
              </c:extLst>
            </c:dLbl>
            <c:dLbl>
              <c:idx val="77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3-9A06-47C4-8258-A4F779D138F9}"/>
                </c:ext>
              </c:extLst>
            </c:dLbl>
            <c:dLbl>
              <c:idx val="77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4-9A06-47C4-8258-A4F779D138F9}"/>
                </c:ext>
              </c:extLst>
            </c:dLbl>
            <c:dLbl>
              <c:idx val="77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5-9A06-47C4-8258-A4F779D138F9}"/>
                </c:ext>
              </c:extLst>
            </c:dLbl>
            <c:dLbl>
              <c:idx val="77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6-9A06-47C4-8258-A4F779D138F9}"/>
                </c:ext>
              </c:extLst>
            </c:dLbl>
            <c:dLbl>
              <c:idx val="77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7-9A06-47C4-8258-A4F779D138F9}"/>
                </c:ext>
              </c:extLst>
            </c:dLbl>
            <c:dLbl>
              <c:idx val="77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8-9A06-47C4-8258-A4F779D138F9}"/>
                </c:ext>
              </c:extLst>
            </c:dLbl>
            <c:dLbl>
              <c:idx val="77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9-9A06-47C4-8258-A4F779D138F9}"/>
                </c:ext>
              </c:extLst>
            </c:dLbl>
            <c:dLbl>
              <c:idx val="77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A-9A06-47C4-8258-A4F779D138F9}"/>
                </c:ext>
              </c:extLst>
            </c:dLbl>
            <c:dLbl>
              <c:idx val="77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B-9A06-47C4-8258-A4F779D138F9}"/>
                </c:ext>
              </c:extLst>
            </c:dLbl>
            <c:dLbl>
              <c:idx val="77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C-9A06-47C4-8258-A4F779D138F9}"/>
                </c:ext>
              </c:extLst>
            </c:dLbl>
            <c:dLbl>
              <c:idx val="77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D-9A06-47C4-8258-A4F779D138F9}"/>
                </c:ext>
              </c:extLst>
            </c:dLbl>
            <c:dLbl>
              <c:idx val="77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E-9A06-47C4-8258-A4F779D138F9}"/>
                </c:ext>
              </c:extLst>
            </c:dLbl>
            <c:dLbl>
              <c:idx val="77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4F-9A06-47C4-8258-A4F779D138F9}"/>
                </c:ext>
              </c:extLst>
            </c:dLbl>
            <c:dLbl>
              <c:idx val="77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0-9A06-47C4-8258-A4F779D138F9}"/>
                </c:ext>
              </c:extLst>
            </c:dLbl>
            <c:dLbl>
              <c:idx val="77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1-9A06-47C4-8258-A4F779D138F9}"/>
                </c:ext>
              </c:extLst>
            </c:dLbl>
            <c:dLbl>
              <c:idx val="77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2-9A06-47C4-8258-A4F779D138F9}"/>
                </c:ext>
              </c:extLst>
            </c:dLbl>
            <c:dLbl>
              <c:idx val="77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3-9A06-47C4-8258-A4F779D138F9}"/>
                </c:ext>
              </c:extLst>
            </c:dLbl>
            <c:dLbl>
              <c:idx val="77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4-9A06-47C4-8258-A4F779D138F9}"/>
                </c:ext>
              </c:extLst>
            </c:dLbl>
            <c:dLbl>
              <c:idx val="77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5-9A06-47C4-8258-A4F779D138F9}"/>
                </c:ext>
              </c:extLst>
            </c:dLbl>
            <c:dLbl>
              <c:idx val="77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6-9A06-47C4-8258-A4F779D138F9}"/>
                </c:ext>
              </c:extLst>
            </c:dLbl>
            <c:dLbl>
              <c:idx val="77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7-9A06-47C4-8258-A4F779D138F9}"/>
                </c:ext>
              </c:extLst>
            </c:dLbl>
            <c:dLbl>
              <c:idx val="77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8-9A06-47C4-8258-A4F779D138F9}"/>
                </c:ext>
              </c:extLst>
            </c:dLbl>
            <c:dLbl>
              <c:idx val="77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9-9A06-47C4-8258-A4F779D138F9}"/>
                </c:ext>
              </c:extLst>
            </c:dLbl>
            <c:dLbl>
              <c:idx val="77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A-9A06-47C4-8258-A4F779D138F9}"/>
                </c:ext>
              </c:extLst>
            </c:dLbl>
            <c:dLbl>
              <c:idx val="77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B-9A06-47C4-8258-A4F779D138F9}"/>
                </c:ext>
              </c:extLst>
            </c:dLbl>
            <c:dLbl>
              <c:idx val="77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C-9A06-47C4-8258-A4F779D138F9}"/>
                </c:ext>
              </c:extLst>
            </c:dLbl>
            <c:dLbl>
              <c:idx val="77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D-9A06-47C4-8258-A4F779D138F9}"/>
                </c:ext>
              </c:extLst>
            </c:dLbl>
            <c:dLbl>
              <c:idx val="77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E-9A06-47C4-8258-A4F779D138F9}"/>
                </c:ext>
              </c:extLst>
            </c:dLbl>
            <c:dLbl>
              <c:idx val="77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5F-9A06-47C4-8258-A4F779D138F9}"/>
                </c:ext>
              </c:extLst>
            </c:dLbl>
            <c:dLbl>
              <c:idx val="77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0-9A06-47C4-8258-A4F779D138F9}"/>
                </c:ext>
              </c:extLst>
            </c:dLbl>
            <c:dLbl>
              <c:idx val="77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1-9A06-47C4-8258-A4F779D138F9}"/>
                </c:ext>
              </c:extLst>
            </c:dLbl>
            <c:dLbl>
              <c:idx val="77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2-9A06-47C4-8258-A4F779D138F9}"/>
                </c:ext>
              </c:extLst>
            </c:dLbl>
            <c:dLbl>
              <c:idx val="77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3-9A06-47C4-8258-A4F779D138F9}"/>
                </c:ext>
              </c:extLst>
            </c:dLbl>
            <c:dLbl>
              <c:idx val="77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4-9A06-47C4-8258-A4F779D138F9}"/>
                </c:ext>
              </c:extLst>
            </c:dLbl>
            <c:dLbl>
              <c:idx val="77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5-9A06-47C4-8258-A4F779D138F9}"/>
                </c:ext>
              </c:extLst>
            </c:dLbl>
            <c:dLbl>
              <c:idx val="77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6-9A06-47C4-8258-A4F779D138F9}"/>
                </c:ext>
              </c:extLst>
            </c:dLbl>
            <c:dLbl>
              <c:idx val="77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7-9A06-47C4-8258-A4F779D138F9}"/>
                </c:ext>
              </c:extLst>
            </c:dLbl>
            <c:dLbl>
              <c:idx val="77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8-9A06-47C4-8258-A4F779D138F9}"/>
                </c:ext>
              </c:extLst>
            </c:dLbl>
            <c:dLbl>
              <c:idx val="77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9-9A06-47C4-8258-A4F779D138F9}"/>
                </c:ext>
              </c:extLst>
            </c:dLbl>
            <c:dLbl>
              <c:idx val="77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A-9A06-47C4-8258-A4F779D138F9}"/>
                </c:ext>
              </c:extLst>
            </c:dLbl>
            <c:dLbl>
              <c:idx val="77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B-9A06-47C4-8258-A4F779D138F9}"/>
                </c:ext>
              </c:extLst>
            </c:dLbl>
            <c:dLbl>
              <c:idx val="77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C-9A06-47C4-8258-A4F779D138F9}"/>
                </c:ext>
              </c:extLst>
            </c:dLbl>
            <c:dLbl>
              <c:idx val="77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D-9A06-47C4-8258-A4F779D138F9}"/>
                </c:ext>
              </c:extLst>
            </c:dLbl>
            <c:dLbl>
              <c:idx val="77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E-9A06-47C4-8258-A4F779D138F9}"/>
                </c:ext>
              </c:extLst>
            </c:dLbl>
            <c:dLbl>
              <c:idx val="77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6F-9A06-47C4-8258-A4F779D138F9}"/>
                </c:ext>
              </c:extLst>
            </c:dLbl>
            <c:dLbl>
              <c:idx val="77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0-9A06-47C4-8258-A4F779D138F9}"/>
                </c:ext>
              </c:extLst>
            </c:dLbl>
            <c:dLbl>
              <c:idx val="77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1-9A06-47C4-8258-A4F779D138F9}"/>
                </c:ext>
              </c:extLst>
            </c:dLbl>
            <c:dLbl>
              <c:idx val="77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2-9A06-47C4-8258-A4F779D138F9}"/>
                </c:ext>
              </c:extLst>
            </c:dLbl>
            <c:dLbl>
              <c:idx val="77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3-9A06-47C4-8258-A4F779D138F9}"/>
                </c:ext>
              </c:extLst>
            </c:dLbl>
            <c:dLbl>
              <c:idx val="77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4-9A06-47C4-8258-A4F779D138F9}"/>
                </c:ext>
              </c:extLst>
            </c:dLbl>
            <c:dLbl>
              <c:idx val="77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5-9A06-47C4-8258-A4F779D138F9}"/>
                </c:ext>
              </c:extLst>
            </c:dLbl>
            <c:dLbl>
              <c:idx val="77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6-9A06-47C4-8258-A4F779D138F9}"/>
                </c:ext>
              </c:extLst>
            </c:dLbl>
            <c:dLbl>
              <c:idx val="77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7-9A06-47C4-8258-A4F779D138F9}"/>
                </c:ext>
              </c:extLst>
            </c:dLbl>
            <c:dLbl>
              <c:idx val="77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8-9A06-47C4-8258-A4F779D138F9}"/>
                </c:ext>
              </c:extLst>
            </c:dLbl>
            <c:dLbl>
              <c:idx val="78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9-9A06-47C4-8258-A4F779D138F9}"/>
                </c:ext>
              </c:extLst>
            </c:dLbl>
            <c:dLbl>
              <c:idx val="78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A-9A06-47C4-8258-A4F779D138F9}"/>
                </c:ext>
              </c:extLst>
            </c:dLbl>
            <c:dLbl>
              <c:idx val="78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B-9A06-47C4-8258-A4F779D138F9}"/>
                </c:ext>
              </c:extLst>
            </c:dLbl>
            <c:dLbl>
              <c:idx val="78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C-9A06-47C4-8258-A4F779D138F9}"/>
                </c:ext>
              </c:extLst>
            </c:dLbl>
            <c:dLbl>
              <c:idx val="78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D-9A06-47C4-8258-A4F779D138F9}"/>
                </c:ext>
              </c:extLst>
            </c:dLbl>
            <c:dLbl>
              <c:idx val="78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E-9A06-47C4-8258-A4F779D138F9}"/>
                </c:ext>
              </c:extLst>
            </c:dLbl>
            <c:dLbl>
              <c:idx val="78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7F-9A06-47C4-8258-A4F779D138F9}"/>
                </c:ext>
              </c:extLst>
            </c:dLbl>
            <c:dLbl>
              <c:idx val="78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0-9A06-47C4-8258-A4F779D138F9}"/>
                </c:ext>
              </c:extLst>
            </c:dLbl>
            <c:dLbl>
              <c:idx val="78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1-9A06-47C4-8258-A4F779D138F9}"/>
                </c:ext>
              </c:extLst>
            </c:dLbl>
            <c:dLbl>
              <c:idx val="78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2-9A06-47C4-8258-A4F779D138F9}"/>
                </c:ext>
              </c:extLst>
            </c:dLbl>
            <c:dLbl>
              <c:idx val="78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3-9A06-47C4-8258-A4F779D138F9}"/>
                </c:ext>
              </c:extLst>
            </c:dLbl>
            <c:dLbl>
              <c:idx val="78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4-9A06-47C4-8258-A4F779D138F9}"/>
                </c:ext>
              </c:extLst>
            </c:dLbl>
            <c:dLbl>
              <c:idx val="78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5-9A06-47C4-8258-A4F779D138F9}"/>
                </c:ext>
              </c:extLst>
            </c:dLbl>
            <c:dLbl>
              <c:idx val="78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6-9A06-47C4-8258-A4F779D138F9}"/>
                </c:ext>
              </c:extLst>
            </c:dLbl>
            <c:dLbl>
              <c:idx val="78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7-9A06-47C4-8258-A4F779D138F9}"/>
                </c:ext>
              </c:extLst>
            </c:dLbl>
            <c:dLbl>
              <c:idx val="78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8-9A06-47C4-8258-A4F779D138F9}"/>
                </c:ext>
              </c:extLst>
            </c:dLbl>
            <c:dLbl>
              <c:idx val="78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9-9A06-47C4-8258-A4F779D138F9}"/>
                </c:ext>
              </c:extLst>
            </c:dLbl>
            <c:dLbl>
              <c:idx val="78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A-9A06-47C4-8258-A4F779D138F9}"/>
                </c:ext>
              </c:extLst>
            </c:dLbl>
            <c:dLbl>
              <c:idx val="78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B-9A06-47C4-8258-A4F779D138F9}"/>
                </c:ext>
              </c:extLst>
            </c:dLbl>
            <c:dLbl>
              <c:idx val="78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C-9A06-47C4-8258-A4F779D138F9}"/>
                </c:ext>
              </c:extLst>
            </c:dLbl>
            <c:dLbl>
              <c:idx val="78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D-9A06-47C4-8258-A4F779D138F9}"/>
                </c:ext>
              </c:extLst>
            </c:dLbl>
            <c:dLbl>
              <c:idx val="78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E-9A06-47C4-8258-A4F779D138F9}"/>
                </c:ext>
              </c:extLst>
            </c:dLbl>
            <c:dLbl>
              <c:idx val="78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8F-9A06-47C4-8258-A4F779D138F9}"/>
                </c:ext>
              </c:extLst>
            </c:dLbl>
            <c:dLbl>
              <c:idx val="78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0-9A06-47C4-8258-A4F779D138F9}"/>
                </c:ext>
              </c:extLst>
            </c:dLbl>
            <c:dLbl>
              <c:idx val="78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1-9A06-47C4-8258-A4F779D138F9}"/>
                </c:ext>
              </c:extLst>
            </c:dLbl>
            <c:dLbl>
              <c:idx val="78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2-9A06-47C4-8258-A4F779D138F9}"/>
                </c:ext>
              </c:extLst>
            </c:dLbl>
            <c:dLbl>
              <c:idx val="78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3-9A06-47C4-8258-A4F779D138F9}"/>
                </c:ext>
              </c:extLst>
            </c:dLbl>
            <c:dLbl>
              <c:idx val="78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4-9A06-47C4-8258-A4F779D138F9}"/>
                </c:ext>
              </c:extLst>
            </c:dLbl>
            <c:dLbl>
              <c:idx val="78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5-9A06-47C4-8258-A4F779D138F9}"/>
                </c:ext>
              </c:extLst>
            </c:dLbl>
            <c:dLbl>
              <c:idx val="78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6-9A06-47C4-8258-A4F779D138F9}"/>
                </c:ext>
              </c:extLst>
            </c:dLbl>
            <c:dLbl>
              <c:idx val="78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7-9A06-47C4-8258-A4F779D138F9}"/>
                </c:ext>
              </c:extLst>
            </c:dLbl>
            <c:dLbl>
              <c:idx val="78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8-9A06-47C4-8258-A4F779D138F9}"/>
                </c:ext>
              </c:extLst>
            </c:dLbl>
            <c:dLbl>
              <c:idx val="78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9-9A06-47C4-8258-A4F779D138F9}"/>
                </c:ext>
              </c:extLst>
            </c:dLbl>
            <c:dLbl>
              <c:idx val="78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A-9A06-47C4-8258-A4F779D138F9}"/>
                </c:ext>
              </c:extLst>
            </c:dLbl>
            <c:dLbl>
              <c:idx val="78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B-9A06-47C4-8258-A4F779D138F9}"/>
                </c:ext>
              </c:extLst>
            </c:dLbl>
            <c:dLbl>
              <c:idx val="78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C-9A06-47C4-8258-A4F779D138F9}"/>
                </c:ext>
              </c:extLst>
            </c:dLbl>
            <c:dLbl>
              <c:idx val="78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D-9A06-47C4-8258-A4F779D138F9}"/>
                </c:ext>
              </c:extLst>
            </c:dLbl>
            <c:dLbl>
              <c:idx val="78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E-9A06-47C4-8258-A4F779D138F9}"/>
                </c:ext>
              </c:extLst>
            </c:dLbl>
            <c:dLbl>
              <c:idx val="78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9F-9A06-47C4-8258-A4F779D138F9}"/>
                </c:ext>
              </c:extLst>
            </c:dLbl>
            <c:dLbl>
              <c:idx val="78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0-9A06-47C4-8258-A4F779D138F9}"/>
                </c:ext>
              </c:extLst>
            </c:dLbl>
            <c:dLbl>
              <c:idx val="78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1-9A06-47C4-8258-A4F779D138F9}"/>
                </c:ext>
              </c:extLst>
            </c:dLbl>
            <c:dLbl>
              <c:idx val="78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2-9A06-47C4-8258-A4F779D138F9}"/>
                </c:ext>
              </c:extLst>
            </c:dLbl>
            <c:dLbl>
              <c:idx val="78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3-9A06-47C4-8258-A4F779D138F9}"/>
                </c:ext>
              </c:extLst>
            </c:dLbl>
            <c:dLbl>
              <c:idx val="78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4-9A06-47C4-8258-A4F779D138F9}"/>
                </c:ext>
              </c:extLst>
            </c:dLbl>
            <c:dLbl>
              <c:idx val="78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5-9A06-47C4-8258-A4F779D138F9}"/>
                </c:ext>
              </c:extLst>
            </c:dLbl>
            <c:dLbl>
              <c:idx val="78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6-9A06-47C4-8258-A4F779D138F9}"/>
                </c:ext>
              </c:extLst>
            </c:dLbl>
            <c:dLbl>
              <c:idx val="78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7-9A06-47C4-8258-A4F779D138F9}"/>
                </c:ext>
              </c:extLst>
            </c:dLbl>
            <c:dLbl>
              <c:idx val="78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8-9A06-47C4-8258-A4F779D138F9}"/>
                </c:ext>
              </c:extLst>
            </c:dLbl>
            <c:dLbl>
              <c:idx val="78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9-9A06-47C4-8258-A4F779D138F9}"/>
                </c:ext>
              </c:extLst>
            </c:dLbl>
            <c:dLbl>
              <c:idx val="78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A-9A06-47C4-8258-A4F779D138F9}"/>
                </c:ext>
              </c:extLst>
            </c:dLbl>
            <c:dLbl>
              <c:idx val="78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B-9A06-47C4-8258-A4F779D138F9}"/>
                </c:ext>
              </c:extLst>
            </c:dLbl>
            <c:dLbl>
              <c:idx val="78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C-9A06-47C4-8258-A4F779D138F9}"/>
                </c:ext>
              </c:extLst>
            </c:dLbl>
            <c:dLbl>
              <c:idx val="78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D-9A06-47C4-8258-A4F779D138F9}"/>
                </c:ext>
              </c:extLst>
            </c:dLbl>
            <c:dLbl>
              <c:idx val="78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E-9A06-47C4-8258-A4F779D138F9}"/>
                </c:ext>
              </c:extLst>
            </c:dLbl>
            <c:dLbl>
              <c:idx val="78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AF-9A06-47C4-8258-A4F779D138F9}"/>
                </c:ext>
              </c:extLst>
            </c:dLbl>
            <c:dLbl>
              <c:idx val="78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0-9A06-47C4-8258-A4F779D138F9}"/>
                </c:ext>
              </c:extLst>
            </c:dLbl>
            <c:dLbl>
              <c:idx val="78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1-9A06-47C4-8258-A4F779D138F9}"/>
                </c:ext>
              </c:extLst>
            </c:dLbl>
            <c:dLbl>
              <c:idx val="78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2-9A06-47C4-8258-A4F779D138F9}"/>
                </c:ext>
              </c:extLst>
            </c:dLbl>
            <c:dLbl>
              <c:idx val="78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3-9A06-47C4-8258-A4F779D138F9}"/>
                </c:ext>
              </c:extLst>
            </c:dLbl>
            <c:dLbl>
              <c:idx val="78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4-9A06-47C4-8258-A4F779D138F9}"/>
                </c:ext>
              </c:extLst>
            </c:dLbl>
            <c:dLbl>
              <c:idx val="78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5-9A06-47C4-8258-A4F779D138F9}"/>
                </c:ext>
              </c:extLst>
            </c:dLbl>
            <c:dLbl>
              <c:idx val="78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6-9A06-47C4-8258-A4F779D138F9}"/>
                </c:ext>
              </c:extLst>
            </c:dLbl>
            <c:dLbl>
              <c:idx val="78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7-9A06-47C4-8258-A4F779D138F9}"/>
                </c:ext>
              </c:extLst>
            </c:dLbl>
            <c:dLbl>
              <c:idx val="78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8-9A06-47C4-8258-A4F779D138F9}"/>
                </c:ext>
              </c:extLst>
            </c:dLbl>
            <c:dLbl>
              <c:idx val="78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9-9A06-47C4-8258-A4F779D138F9}"/>
                </c:ext>
              </c:extLst>
            </c:dLbl>
            <c:dLbl>
              <c:idx val="78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A-9A06-47C4-8258-A4F779D138F9}"/>
                </c:ext>
              </c:extLst>
            </c:dLbl>
            <c:dLbl>
              <c:idx val="78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B-9A06-47C4-8258-A4F779D138F9}"/>
                </c:ext>
              </c:extLst>
            </c:dLbl>
            <c:dLbl>
              <c:idx val="78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C-9A06-47C4-8258-A4F779D138F9}"/>
                </c:ext>
              </c:extLst>
            </c:dLbl>
            <c:dLbl>
              <c:idx val="78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D-9A06-47C4-8258-A4F779D138F9}"/>
                </c:ext>
              </c:extLst>
            </c:dLbl>
            <c:dLbl>
              <c:idx val="78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E-9A06-47C4-8258-A4F779D138F9}"/>
                </c:ext>
              </c:extLst>
            </c:dLbl>
            <c:dLbl>
              <c:idx val="78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BF-9A06-47C4-8258-A4F779D138F9}"/>
                </c:ext>
              </c:extLst>
            </c:dLbl>
            <c:dLbl>
              <c:idx val="78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0-9A06-47C4-8258-A4F779D138F9}"/>
                </c:ext>
              </c:extLst>
            </c:dLbl>
            <c:dLbl>
              <c:idx val="78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1-9A06-47C4-8258-A4F779D138F9}"/>
                </c:ext>
              </c:extLst>
            </c:dLbl>
            <c:dLbl>
              <c:idx val="78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2-9A06-47C4-8258-A4F779D138F9}"/>
                </c:ext>
              </c:extLst>
            </c:dLbl>
            <c:dLbl>
              <c:idx val="78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3-9A06-47C4-8258-A4F779D138F9}"/>
                </c:ext>
              </c:extLst>
            </c:dLbl>
            <c:dLbl>
              <c:idx val="78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4-9A06-47C4-8258-A4F779D138F9}"/>
                </c:ext>
              </c:extLst>
            </c:dLbl>
            <c:dLbl>
              <c:idx val="78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5-9A06-47C4-8258-A4F779D138F9}"/>
                </c:ext>
              </c:extLst>
            </c:dLbl>
            <c:dLbl>
              <c:idx val="78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6-9A06-47C4-8258-A4F779D138F9}"/>
                </c:ext>
              </c:extLst>
            </c:dLbl>
            <c:dLbl>
              <c:idx val="78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7-9A06-47C4-8258-A4F779D138F9}"/>
                </c:ext>
              </c:extLst>
            </c:dLbl>
            <c:dLbl>
              <c:idx val="78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8-9A06-47C4-8258-A4F779D138F9}"/>
                </c:ext>
              </c:extLst>
            </c:dLbl>
            <c:dLbl>
              <c:idx val="78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9-9A06-47C4-8258-A4F779D138F9}"/>
                </c:ext>
              </c:extLst>
            </c:dLbl>
            <c:dLbl>
              <c:idx val="78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A-9A06-47C4-8258-A4F779D138F9}"/>
                </c:ext>
              </c:extLst>
            </c:dLbl>
            <c:dLbl>
              <c:idx val="78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B-9A06-47C4-8258-A4F779D138F9}"/>
                </c:ext>
              </c:extLst>
            </c:dLbl>
            <c:dLbl>
              <c:idx val="78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C-9A06-47C4-8258-A4F779D138F9}"/>
                </c:ext>
              </c:extLst>
            </c:dLbl>
            <c:dLbl>
              <c:idx val="78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D-9A06-47C4-8258-A4F779D138F9}"/>
                </c:ext>
              </c:extLst>
            </c:dLbl>
            <c:dLbl>
              <c:idx val="78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E-9A06-47C4-8258-A4F779D138F9}"/>
                </c:ext>
              </c:extLst>
            </c:dLbl>
            <c:dLbl>
              <c:idx val="78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CF-9A06-47C4-8258-A4F779D138F9}"/>
                </c:ext>
              </c:extLst>
            </c:dLbl>
            <c:dLbl>
              <c:idx val="78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0-9A06-47C4-8258-A4F779D138F9}"/>
                </c:ext>
              </c:extLst>
            </c:dLbl>
            <c:dLbl>
              <c:idx val="78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1-9A06-47C4-8258-A4F779D138F9}"/>
                </c:ext>
              </c:extLst>
            </c:dLbl>
            <c:dLbl>
              <c:idx val="78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2-9A06-47C4-8258-A4F779D138F9}"/>
                </c:ext>
              </c:extLst>
            </c:dLbl>
            <c:dLbl>
              <c:idx val="78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3-9A06-47C4-8258-A4F779D138F9}"/>
                </c:ext>
              </c:extLst>
            </c:dLbl>
            <c:dLbl>
              <c:idx val="78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4-9A06-47C4-8258-A4F779D138F9}"/>
                </c:ext>
              </c:extLst>
            </c:dLbl>
            <c:dLbl>
              <c:idx val="78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5-9A06-47C4-8258-A4F779D138F9}"/>
                </c:ext>
              </c:extLst>
            </c:dLbl>
            <c:dLbl>
              <c:idx val="78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6-9A06-47C4-8258-A4F779D138F9}"/>
                </c:ext>
              </c:extLst>
            </c:dLbl>
            <c:dLbl>
              <c:idx val="78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7-9A06-47C4-8258-A4F779D138F9}"/>
                </c:ext>
              </c:extLst>
            </c:dLbl>
            <c:dLbl>
              <c:idx val="78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8-9A06-47C4-8258-A4F779D138F9}"/>
                </c:ext>
              </c:extLst>
            </c:dLbl>
            <c:dLbl>
              <c:idx val="78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9-9A06-47C4-8258-A4F779D138F9}"/>
                </c:ext>
              </c:extLst>
            </c:dLbl>
            <c:dLbl>
              <c:idx val="78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A-9A06-47C4-8258-A4F779D138F9}"/>
                </c:ext>
              </c:extLst>
            </c:dLbl>
            <c:dLbl>
              <c:idx val="78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B-9A06-47C4-8258-A4F779D138F9}"/>
                </c:ext>
              </c:extLst>
            </c:dLbl>
            <c:dLbl>
              <c:idx val="78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C-9A06-47C4-8258-A4F779D138F9}"/>
                </c:ext>
              </c:extLst>
            </c:dLbl>
            <c:dLbl>
              <c:idx val="79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D-9A06-47C4-8258-A4F779D138F9}"/>
                </c:ext>
              </c:extLst>
            </c:dLbl>
            <c:dLbl>
              <c:idx val="79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E-9A06-47C4-8258-A4F779D138F9}"/>
                </c:ext>
              </c:extLst>
            </c:dLbl>
            <c:dLbl>
              <c:idx val="79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DF-9A06-47C4-8258-A4F779D138F9}"/>
                </c:ext>
              </c:extLst>
            </c:dLbl>
            <c:dLbl>
              <c:idx val="79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0-9A06-47C4-8258-A4F779D138F9}"/>
                </c:ext>
              </c:extLst>
            </c:dLbl>
            <c:dLbl>
              <c:idx val="79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1-9A06-47C4-8258-A4F779D138F9}"/>
                </c:ext>
              </c:extLst>
            </c:dLbl>
            <c:dLbl>
              <c:idx val="79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2-9A06-47C4-8258-A4F779D138F9}"/>
                </c:ext>
              </c:extLst>
            </c:dLbl>
            <c:dLbl>
              <c:idx val="79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3-9A06-47C4-8258-A4F779D138F9}"/>
                </c:ext>
              </c:extLst>
            </c:dLbl>
            <c:dLbl>
              <c:idx val="79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4-9A06-47C4-8258-A4F779D138F9}"/>
                </c:ext>
              </c:extLst>
            </c:dLbl>
            <c:dLbl>
              <c:idx val="79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5-9A06-47C4-8258-A4F779D138F9}"/>
                </c:ext>
              </c:extLst>
            </c:dLbl>
            <c:dLbl>
              <c:idx val="79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6-9A06-47C4-8258-A4F779D138F9}"/>
                </c:ext>
              </c:extLst>
            </c:dLbl>
            <c:dLbl>
              <c:idx val="79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7-9A06-47C4-8258-A4F779D138F9}"/>
                </c:ext>
              </c:extLst>
            </c:dLbl>
            <c:dLbl>
              <c:idx val="79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8-9A06-47C4-8258-A4F779D138F9}"/>
                </c:ext>
              </c:extLst>
            </c:dLbl>
            <c:dLbl>
              <c:idx val="79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9-9A06-47C4-8258-A4F779D138F9}"/>
                </c:ext>
              </c:extLst>
            </c:dLbl>
            <c:dLbl>
              <c:idx val="79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A-9A06-47C4-8258-A4F779D138F9}"/>
                </c:ext>
              </c:extLst>
            </c:dLbl>
            <c:dLbl>
              <c:idx val="79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B-9A06-47C4-8258-A4F779D138F9}"/>
                </c:ext>
              </c:extLst>
            </c:dLbl>
            <c:dLbl>
              <c:idx val="79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C-9A06-47C4-8258-A4F779D138F9}"/>
                </c:ext>
              </c:extLst>
            </c:dLbl>
            <c:dLbl>
              <c:idx val="79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D-9A06-47C4-8258-A4F779D138F9}"/>
                </c:ext>
              </c:extLst>
            </c:dLbl>
            <c:dLbl>
              <c:idx val="79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E-9A06-47C4-8258-A4F779D138F9}"/>
                </c:ext>
              </c:extLst>
            </c:dLbl>
            <c:dLbl>
              <c:idx val="79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EF-9A06-47C4-8258-A4F779D138F9}"/>
                </c:ext>
              </c:extLst>
            </c:dLbl>
            <c:dLbl>
              <c:idx val="79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0-9A06-47C4-8258-A4F779D138F9}"/>
                </c:ext>
              </c:extLst>
            </c:dLbl>
            <c:dLbl>
              <c:idx val="79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1-9A06-47C4-8258-A4F779D138F9}"/>
                </c:ext>
              </c:extLst>
            </c:dLbl>
            <c:dLbl>
              <c:idx val="79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2-9A06-47C4-8258-A4F779D138F9}"/>
                </c:ext>
              </c:extLst>
            </c:dLbl>
            <c:dLbl>
              <c:idx val="79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3-9A06-47C4-8258-A4F779D138F9}"/>
                </c:ext>
              </c:extLst>
            </c:dLbl>
            <c:dLbl>
              <c:idx val="79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4-9A06-47C4-8258-A4F779D138F9}"/>
                </c:ext>
              </c:extLst>
            </c:dLbl>
            <c:dLbl>
              <c:idx val="79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5-9A06-47C4-8258-A4F779D138F9}"/>
                </c:ext>
              </c:extLst>
            </c:dLbl>
            <c:dLbl>
              <c:idx val="79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6-9A06-47C4-8258-A4F779D138F9}"/>
                </c:ext>
              </c:extLst>
            </c:dLbl>
            <c:dLbl>
              <c:idx val="79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7-9A06-47C4-8258-A4F779D138F9}"/>
                </c:ext>
              </c:extLst>
            </c:dLbl>
            <c:dLbl>
              <c:idx val="79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8-9A06-47C4-8258-A4F779D138F9}"/>
                </c:ext>
              </c:extLst>
            </c:dLbl>
            <c:dLbl>
              <c:idx val="79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9-9A06-47C4-8258-A4F779D138F9}"/>
                </c:ext>
              </c:extLst>
            </c:dLbl>
            <c:dLbl>
              <c:idx val="79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A-9A06-47C4-8258-A4F779D138F9}"/>
                </c:ext>
              </c:extLst>
            </c:dLbl>
            <c:dLbl>
              <c:idx val="79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B-9A06-47C4-8258-A4F779D138F9}"/>
                </c:ext>
              </c:extLst>
            </c:dLbl>
            <c:dLbl>
              <c:idx val="79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C-9A06-47C4-8258-A4F779D138F9}"/>
                </c:ext>
              </c:extLst>
            </c:dLbl>
            <c:dLbl>
              <c:idx val="79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D-9A06-47C4-8258-A4F779D138F9}"/>
                </c:ext>
              </c:extLst>
            </c:dLbl>
            <c:dLbl>
              <c:idx val="79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E-9A06-47C4-8258-A4F779D138F9}"/>
                </c:ext>
              </c:extLst>
            </c:dLbl>
            <c:dLbl>
              <c:idx val="79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EFF-9A06-47C4-8258-A4F779D138F9}"/>
                </c:ext>
              </c:extLst>
            </c:dLbl>
            <c:dLbl>
              <c:idx val="79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0-9A06-47C4-8258-A4F779D138F9}"/>
                </c:ext>
              </c:extLst>
            </c:dLbl>
            <c:dLbl>
              <c:idx val="79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1-9A06-47C4-8258-A4F779D138F9}"/>
                </c:ext>
              </c:extLst>
            </c:dLbl>
            <c:dLbl>
              <c:idx val="79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2-9A06-47C4-8258-A4F779D138F9}"/>
                </c:ext>
              </c:extLst>
            </c:dLbl>
            <c:dLbl>
              <c:idx val="79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3-9A06-47C4-8258-A4F779D138F9}"/>
                </c:ext>
              </c:extLst>
            </c:dLbl>
            <c:dLbl>
              <c:idx val="79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4-9A06-47C4-8258-A4F779D138F9}"/>
                </c:ext>
              </c:extLst>
            </c:dLbl>
            <c:dLbl>
              <c:idx val="79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5-9A06-47C4-8258-A4F779D138F9}"/>
                </c:ext>
              </c:extLst>
            </c:dLbl>
            <c:dLbl>
              <c:idx val="79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6-9A06-47C4-8258-A4F779D138F9}"/>
                </c:ext>
              </c:extLst>
            </c:dLbl>
            <c:dLbl>
              <c:idx val="79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7-9A06-47C4-8258-A4F779D138F9}"/>
                </c:ext>
              </c:extLst>
            </c:dLbl>
            <c:dLbl>
              <c:idx val="79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8-9A06-47C4-8258-A4F779D138F9}"/>
                </c:ext>
              </c:extLst>
            </c:dLbl>
            <c:dLbl>
              <c:idx val="79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9-9A06-47C4-8258-A4F779D138F9}"/>
                </c:ext>
              </c:extLst>
            </c:dLbl>
            <c:dLbl>
              <c:idx val="79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A-9A06-47C4-8258-A4F779D138F9}"/>
                </c:ext>
              </c:extLst>
            </c:dLbl>
            <c:dLbl>
              <c:idx val="79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B-9A06-47C4-8258-A4F779D138F9}"/>
                </c:ext>
              </c:extLst>
            </c:dLbl>
            <c:dLbl>
              <c:idx val="79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C-9A06-47C4-8258-A4F779D138F9}"/>
                </c:ext>
              </c:extLst>
            </c:dLbl>
            <c:dLbl>
              <c:idx val="79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D-9A06-47C4-8258-A4F779D138F9}"/>
                </c:ext>
              </c:extLst>
            </c:dLbl>
            <c:dLbl>
              <c:idx val="79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E-9A06-47C4-8258-A4F779D138F9}"/>
                </c:ext>
              </c:extLst>
            </c:dLbl>
            <c:dLbl>
              <c:idx val="79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0F-9A06-47C4-8258-A4F779D138F9}"/>
                </c:ext>
              </c:extLst>
            </c:dLbl>
            <c:dLbl>
              <c:idx val="79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0-9A06-47C4-8258-A4F779D138F9}"/>
                </c:ext>
              </c:extLst>
            </c:dLbl>
            <c:dLbl>
              <c:idx val="79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1-9A06-47C4-8258-A4F779D138F9}"/>
                </c:ext>
              </c:extLst>
            </c:dLbl>
            <c:dLbl>
              <c:idx val="79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2-9A06-47C4-8258-A4F779D138F9}"/>
                </c:ext>
              </c:extLst>
            </c:dLbl>
            <c:dLbl>
              <c:idx val="79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3-9A06-47C4-8258-A4F779D138F9}"/>
                </c:ext>
              </c:extLst>
            </c:dLbl>
            <c:dLbl>
              <c:idx val="79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4-9A06-47C4-8258-A4F779D138F9}"/>
                </c:ext>
              </c:extLst>
            </c:dLbl>
            <c:dLbl>
              <c:idx val="79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5-9A06-47C4-8258-A4F779D138F9}"/>
                </c:ext>
              </c:extLst>
            </c:dLbl>
            <c:dLbl>
              <c:idx val="79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6-9A06-47C4-8258-A4F779D138F9}"/>
                </c:ext>
              </c:extLst>
            </c:dLbl>
            <c:dLbl>
              <c:idx val="79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7-9A06-47C4-8258-A4F779D138F9}"/>
                </c:ext>
              </c:extLst>
            </c:dLbl>
            <c:dLbl>
              <c:idx val="79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8-9A06-47C4-8258-A4F779D138F9}"/>
                </c:ext>
              </c:extLst>
            </c:dLbl>
            <c:dLbl>
              <c:idx val="79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9-9A06-47C4-8258-A4F779D138F9}"/>
                </c:ext>
              </c:extLst>
            </c:dLbl>
            <c:dLbl>
              <c:idx val="79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A-9A06-47C4-8258-A4F779D138F9}"/>
                </c:ext>
              </c:extLst>
            </c:dLbl>
            <c:dLbl>
              <c:idx val="79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B-9A06-47C4-8258-A4F779D138F9}"/>
                </c:ext>
              </c:extLst>
            </c:dLbl>
            <c:dLbl>
              <c:idx val="79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C-9A06-47C4-8258-A4F779D138F9}"/>
                </c:ext>
              </c:extLst>
            </c:dLbl>
            <c:dLbl>
              <c:idx val="79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D-9A06-47C4-8258-A4F779D138F9}"/>
                </c:ext>
              </c:extLst>
            </c:dLbl>
            <c:dLbl>
              <c:idx val="79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E-9A06-47C4-8258-A4F779D138F9}"/>
                </c:ext>
              </c:extLst>
            </c:dLbl>
            <c:dLbl>
              <c:idx val="79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1F-9A06-47C4-8258-A4F779D138F9}"/>
                </c:ext>
              </c:extLst>
            </c:dLbl>
            <c:dLbl>
              <c:idx val="79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0-9A06-47C4-8258-A4F779D138F9}"/>
                </c:ext>
              </c:extLst>
            </c:dLbl>
            <c:dLbl>
              <c:idx val="79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1-9A06-47C4-8258-A4F779D138F9}"/>
                </c:ext>
              </c:extLst>
            </c:dLbl>
            <c:dLbl>
              <c:idx val="79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2-9A06-47C4-8258-A4F779D138F9}"/>
                </c:ext>
              </c:extLst>
            </c:dLbl>
            <c:dLbl>
              <c:idx val="79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3-9A06-47C4-8258-A4F779D138F9}"/>
                </c:ext>
              </c:extLst>
            </c:dLbl>
            <c:dLbl>
              <c:idx val="79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4-9A06-47C4-8258-A4F779D138F9}"/>
                </c:ext>
              </c:extLst>
            </c:dLbl>
            <c:dLbl>
              <c:idx val="79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5-9A06-47C4-8258-A4F779D138F9}"/>
                </c:ext>
              </c:extLst>
            </c:dLbl>
            <c:dLbl>
              <c:idx val="79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6-9A06-47C4-8258-A4F779D138F9}"/>
                </c:ext>
              </c:extLst>
            </c:dLbl>
            <c:dLbl>
              <c:idx val="79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7-9A06-47C4-8258-A4F779D138F9}"/>
                </c:ext>
              </c:extLst>
            </c:dLbl>
            <c:dLbl>
              <c:idx val="79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8-9A06-47C4-8258-A4F779D138F9}"/>
                </c:ext>
              </c:extLst>
            </c:dLbl>
            <c:dLbl>
              <c:idx val="79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9-9A06-47C4-8258-A4F779D138F9}"/>
                </c:ext>
              </c:extLst>
            </c:dLbl>
            <c:dLbl>
              <c:idx val="79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A-9A06-47C4-8258-A4F779D138F9}"/>
                </c:ext>
              </c:extLst>
            </c:dLbl>
            <c:dLbl>
              <c:idx val="79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B-9A06-47C4-8258-A4F779D138F9}"/>
                </c:ext>
              </c:extLst>
            </c:dLbl>
            <c:dLbl>
              <c:idx val="79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C-9A06-47C4-8258-A4F779D138F9}"/>
                </c:ext>
              </c:extLst>
            </c:dLbl>
            <c:dLbl>
              <c:idx val="79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D-9A06-47C4-8258-A4F779D138F9}"/>
                </c:ext>
              </c:extLst>
            </c:dLbl>
            <c:dLbl>
              <c:idx val="79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E-9A06-47C4-8258-A4F779D138F9}"/>
                </c:ext>
              </c:extLst>
            </c:dLbl>
            <c:dLbl>
              <c:idx val="79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2F-9A06-47C4-8258-A4F779D138F9}"/>
                </c:ext>
              </c:extLst>
            </c:dLbl>
            <c:dLbl>
              <c:idx val="79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0-9A06-47C4-8258-A4F779D138F9}"/>
                </c:ext>
              </c:extLst>
            </c:dLbl>
            <c:dLbl>
              <c:idx val="79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1-9A06-47C4-8258-A4F779D138F9}"/>
                </c:ext>
              </c:extLst>
            </c:dLbl>
            <c:dLbl>
              <c:idx val="79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2-9A06-47C4-8258-A4F779D138F9}"/>
                </c:ext>
              </c:extLst>
            </c:dLbl>
            <c:dLbl>
              <c:idx val="79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3-9A06-47C4-8258-A4F779D138F9}"/>
                </c:ext>
              </c:extLst>
            </c:dLbl>
            <c:dLbl>
              <c:idx val="79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4-9A06-47C4-8258-A4F779D138F9}"/>
                </c:ext>
              </c:extLst>
            </c:dLbl>
            <c:dLbl>
              <c:idx val="79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5-9A06-47C4-8258-A4F779D138F9}"/>
                </c:ext>
              </c:extLst>
            </c:dLbl>
            <c:dLbl>
              <c:idx val="79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6-9A06-47C4-8258-A4F779D138F9}"/>
                </c:ext>
              </c:extLst>
            </c:dLbl>
            <c:dLbl>
              <c:idx val="79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7-9A06-47C4-8258-A4F779D138F9}"/>
                </c:ext>
              </c:extLst>
            </c:dLbl>
            <c:dLbl>
              <c:idx val="79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8-9A06-47C4-8258-A4F779D138F9}"/>
                </c:ext>
              </c:extLst>
            </c:dLbl>
            <c:dLbl>
              <c:idx val="79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9-9A06-47C4-8258-A4F779D138F9}"/>
                </c:ext>
              </c:extLst>
            </c:dLbl>
            <c:dLbl>
              <c:idx val="79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A-9A06-47C4-8258-A4F779D138F9}"/>
                </c:ext>
              </c:extLst>
            </c:dLbl>
            <c:dLbl>
              <c:idx val="79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B-9A06-47C4-8258-A4F779D138F9}"/>
                </c:ext>
              </c:extLst>
            </c:dLbl>
            <c:dLbl>
              <c:idx val="79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C-9A06-47C4-8258-A4F779D138F9}"/>
                </c:ext>
              </c:extLst>
            </c:dLbl>
            <c:dLbl>
              <c:idx val="79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D-9A06-47C4-8258-A4F779D138F9}"/>
                </c:ext>
              </c:extLst>
            </c:dLbl>
            <c:dLbl>
              <c:idx val="79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E-9A06-47C4-8258-A4F779D138F9}"/>
                </c:ext>
              </c:extLst>
            </c:dLbl>
            <c:dLbl>
              <c:idx val="79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3F-9A06-47C4-8258-A4F779D138F9}"/>
                </c:ext>
              </c:extLst>
            </c:dLbl>
            <c:dLbl>
              <c:idx val="79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0-9A06-47C4-8258-A4F779D138F9}"/>
                </c:ext>
              </c:extLst>
            </c:dLbl>
            <c:dLbl>
              <c:idx val="80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1-9A06-47C4-8258-A4F779D138F9}"/>
                </c:ext>
              </c:extLst>
            </c:dLbl>
            <c:dLbl>
              <c:idx val="80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2-9A06-47C4-8258-A4F779D138F9}"/>
                </c:ext>
              </c:extLst>
            </c:dLbl>
            <c:dLbl>
              <c:idx val="80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3-9A06-47C4-8258-A4F779D138F9}"/>
                </c:ext>
              </c:extLst>
            </c:dLbl>
            <c:dLbl>
              <c:idx val="80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4-9A06-47C4-8258-A4F779D138F9}"/>
                </c:ext>
              </c:extLst>
            </c:dLbl>
            <c:dLbl>
              <c:idx val="80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5-9A06-47C4-8258-A4F779D138F9}"/>
                </c:ext>
              </c:extLst>
            </c:dLbl>
            <c:dLbl>
              <c:idx val="80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6-9A06-47C4-8258-A4F779D138F9}"/>
                </c:ext>
              </c:extLst>
            </c:dLbl>
            <c:dLbl>
              <c:idx val="80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7-9A06-47C4-8258-A4F779D138F9}"/>
                </c:ext>
              </c:extLst>
            </c:dLbl>
            <c:dLbl>
              <c:idx val="80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8-9A06-47C4-8258-A4F779D138F9}"/>
                </c:ext>
              </c:extLst>
            </c:dLbl>
            <c:dLbl>
              <c:idx val="80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9-9A06-47C4-8258-A4F779D138F9}"/>
                </c:ext>
              </c:extLst>
            </c:dLbl>
            <c:dLbl>
              <c:idx val="80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A-9A06-47C4-8258-A4F779D138F9}"/>
                </c:ext>
              </c:extLst>
            </c:dLbl>
            <c:dLbl>
              <c:idx val="80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B-9A06-47C4-8258-A4F779D138F9}"/>
                </c:ext>
              </c:extLst>
            </c:dLbl>
            <c:dLbl>
              <c:idx val="80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C-9A06-47C4-8258-A4F779D138F9}"/>
                </c:ext>
              </c:extLst>
            </c:dLbl>
            <c:dLbl>
              <c:idx val="80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D-9A06-47C4-8258-A4F779D138F9}"/>
                </c:ext>
              </c:extLst>
            </c:dLbl>
            <c:dLbl>
              <c:idx val="80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E-9A06-47C4-8258-A4F779D138F9}"/>
                </c:ext>
              </c:extLst>
            </c:dLbl>
            <c:dLbl>
              <c:idx val="80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4F-9A06-47C4-8258-A4F779D138F9}"/>
                </c:ext>
              </c:extLst>
            </c:dLbl>
            <c:dLbl>
              <c:idx val="80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0-9A06-47C4-8258-A4F779D138F9}"/>
                </c:ext>
              </c:extLst>
            </c:dLbl>
            <c:dLbl>
              <c:idx val="80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1-9A06-47C4-8258-A4F779D138F9}"/>
                </c:ext>
              </c:extLst>
            </c:dLbl>
            <c:dLbl>
              <c:idx val="80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2-9A06-47C4-8258-A4F779D138F9}"/>
                </c:ext>
              </c:extLst>
            </c:dLbl>
            <c:dLbl>
              <c:idx val="80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3-9A06-47C4-8258-A4F779D138F9}"/>
                </c:ext>
              </c:extLst>
            </c:dLbl>
            <c:dLbl>
              <c:idx val="80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4-9A06-47C4-8258-A4F779D138F9}"/>
                </c:ext>
              </c:extLst>
            </c:dLbl>
            <c:dLbl>
              <c:idx val="80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5-9A06-47C4-8258-A4F779D138F9}"/>
                </c:ext>
              </c:extLst>
            </c:dLbl>
            <c:dLbl>
              <c:idx val="80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6-9A06-47C4-8258-A4F779D138F9}"/>
                </c:ext>
              </c:extLst>
            </c:dLbl>
            <c:dLbl>
              <c:idx val="80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7-9A06-47C4-8258-A4F779D138F9}"/>
                </c:ext>
              </c:extLst>
            </c:dLbl>
            <c:dLbl>
              <c:idx val="80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8-9A06-47C4-8258-A4F779D138F9}"/>
                </c:ext>
              </c:extLst>
            </c:dLbl>
            <c:dLbl>
              <c:idx val="80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9-9A06-47C4-8258-A4F779D138F9}"/>
                </c:ext>
              </c:extLst>
            </c:dLbl>
            <c:dLbl>
              <c:idx val="80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A-9A06-47C4-8258-A4F779D138F9}"/>
                </c:ext>
              </c:extLst>
            </c:dLbl>
            <c:dLbl>
              <c:idx val="80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B-9A06-47C4-8258-A4F779D138F9}"/>
                </c:ext>
              </c:extLst>
            </c:dLbl>
            <c:dLbl>
              <c:idx val="80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C-9A06-47C4-8258-A4F779D138F9}"/>
                </c:ext>
              </c:extLst>
            </c:dLbl>
            <c:dLbl>
              <c:idx val="80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D-9A06-47C4-8258-A4F779D138F9}"/>
                </c:ext>
              </c:extLst>
            </c:dLbl>
            <c:dLbl>
              <c:idx val="80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E-9A06-47C4-8258-A4F779D138F9}"/>
                </c:ext>
              </c:extLst>
            </c:dLbl>
            <c:dLbl>
              <c:idx val="80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5F-9A06-47C4-8258-A4F779D138F9}"/>
                </c:ext>
              </c:extLst>
            </c:dLbl>
            <c:dLbl>
              <c:idx val="80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0-9A06-47C4-8258-A4F779D138F9}"/>
                </c:ext>
              </c:extLst>
            </c:dLbl>
            <c:dLbl>
              <c:idx val="80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1-9A06-47C4-8258-A4F779D138F9}"/>
                </c:ext>
              </c:extLst>
            </c:dLbl>
            <c:dLbl>
              <c:idx val="80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2-9A06-47C4-8258-A4F779D138F9}"/>
                </c:ext>
              </c:extLst>
            </c:dLbl>
            <c:dLbl>
              <c:idx val="80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3-9A06-47C4-8258-A4F779D138F9}"/>
                </c:ext>
              </c:extLst>
            </c:dLbl>
            <c:dLbl>
              <c:idx val="80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4-9A06-47C4-8258-A4F779D138F9}"/>
                </c:ext>
              </c:extLst>
            </c:dLbl>
            <c:dLbl>
              <c:idx val="80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5-9A06-47C4-8258-A4F779D138F9}"/>
                </c:ext>
              </c:extLst>
            </c:dLbl>
            <c:dLbl>
              <c:idx val="80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6-9A06-47C4-8258-A4F779D138F9}"/>
                </c:ext>
              </c:extLst>
            </c:dLbl>
            <c:dLbl>
              <c:idx val="80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7-9A06-47C4-8258-A4F779D138F9}"/>
                </c:ext>
              </c:extLst>
            </c:dLbl>
            <c:dLbl>
              <c:idx val="80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8-9A06-47C4-8258-A4F779D138F9}"/>
                </c:ext>
              </c:extLst>
            </c:dLbl>
            <c:dLbl>
              <c:idx val="80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9-9A06-47C4-8258-A4F779D138F9}"/>
                </c:ext>
              </c:extLst>
            </c:dLbl>
            <c:dLbl>
              <c:idx val="80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A-9A06-47C4-8258-A4F779D138F9}"/>
                </c:ext>
              </c:extLst>
            </c:dLbl>
            <c:dLbl>
              <c:idx val="80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B-9A06-47C4-8258-A4F779D138F9}"/>
                </c:ext>
              </c:extLst>
            </c:dLbl>
            <c:dLbl>
              <c:idx val="80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C-9A06-47C4-8258-A4F779D138F9}"/>
                </c:ext>
              </c:extLst>
            </c:dLbl>
            <c:dLbl>
              <c:idx val="80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D-9A06-47C4-8258-A4F779D138F9}"/>
                </c:ext>
              </c:extLst>
            </c:dLbl>
            <c:dLbl>
              <c:idx val="80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E-9A06-47C4-8258-A4F779D138F9}"/>
                </c:ext>
              </c:extLst>
            </c:dLbl>
            <c:dLbl>
              <c:idx val="80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6F-9A06-47C4-8258-A4F779D138F9}"/>
                </c:ext>
              </c:extLst>
            </c:dLbl>
            <c:dLbl>
              <c:idx val="80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0-9A06-47C4-8258-A4F779D138F9}"/>
                </c:ext>
              </c:extLst>
            </c:dLbl>
            <c:dLbl>
              <c:idx val="80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1-9A06-47C4-8258-A4F779D138F9}"/>
                </c:ext>
              </c:extLst>
            </c:dLbl>
            <c:dLbl>
              <c:idx val="80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2-9A06-47C4-8258-A4F779D138F9}"/>
                </c:ext>
              </c:extLst>
            </c:dLbl>
            <c:dLbl>
              <c:idx val="80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3-9A06-47C4-8258-A4F779D138F9}"/>
                </c:ext>
              </c:extLst>
            </c:dLbl>
            <c:dLbl>
              <c:idx val="80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4-9A06-47C4-8258-A4F779D138F9}"/>
                </c:ext>
              </c:extLst>
            </c:dLbl>
            <c:dLbl>
              <c:idx val="80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5-9A06-47C4-8258-A4F779D138F9}"/>
                </c:ext>
              </c:extLst>
            </c:dLbl>
            <c:dLbl>
              <c:idx val="80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6-9A06-47C4-8258-A4F779D138F9}"/>
                </c:ext>
              </c:extLst>
            </c:dLbl>
            <c:dLbl>
              <c:idx val="80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7-9A06-47C4-8258-A4F779D138F9}"/>
                </c:ext>
              </c:extLst>
            </c:dLbl>
            <c:dLbl>
              <c:idx val="80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8-9A06-47C4-8258-A4F779D138F9}"/>
                </c:ext>
              </c:extLst>
            </c:dLbl>
            <c:dLbl>
              <c:idx val="80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9-9A06-47C4-8258-A4F779D138F9}"/>
                </c:ext>
              </c:extLst>
            </c:dLbl>
            <c:dLbl>
              <c:idx val="80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A-9A06-47C4-8258-A4F779D138F9}"/>
                </c:ext>
              </c:extLst>
            </c:dLbl>
            <c:dLbl>
              <c:idx val="80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B-9A06-47C4-8258-A4F779D138F9}"/>
                </c:ext>
              </c:extLst>
            </c:dLbl>
            <c:dLbl>
              <c:idx val="80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C-9A06-47C4-8258-A4F779D138F9}"/>
                </c:ext>
              </c:extLst>
            </c:dLbl>
            <c:dLbl>
              <c:idx val="80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D-9A06-47C4-8258-A4F779D138F9}"/>
                </c:ext>
              </c:extLst>
            </c:dLbl>
            <c:dLbl>
              <c:idx val="80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E-9A06-47C4-8258-A4F779D138F9}"/>
                </c:ext>
              </c:extLst>
            </c:dLbl>
            <c:dLbl>
              <c:idx val="80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7F-9A06-47C4-8258-A4F779D138F9}"/>
                </c:ext>
              </c:extLst>
            </c:dLbl>
            <c:dLbl>
              <c:idx val="80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0-9A06-47C4-8258-A4F779D138F9}"/>
                </c:ext>
              </c:extLst>
            </c:dLbl>
            <c:dLbl>
              <c:idx val="80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1-9A06-47C4-8258-A4F779D138F9}"/>
                </c:ext>
              </c:extLst>
            </c:dLbl>
            <c:dLbl>
              <c:idx val="80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2-9A06-47C4-8258-A4F779D138F9}"/>
                </c:ext>
              </c:extLst>
            </c:dLbl>
            <c:dLbl>
              <c:idx val="80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3-9A06-47C4-8258-A4F779D138F9}"/>
                </c:ext>
              </c:extLst>
            </c:dLbl>
            <c:dLbl>
              <c:idx val="80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4-9A06-47C4-8258-A4F779D138F9}"/>
                </c:ext>
              </c:extLst>
            </c:dLbl>
            <c:dLbl>
              <c:idx val="80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5-9A06-47C4-8258-A4F779D138F9}"/>
                </c:ext>
              </c:extLst>
            </c:dLbl>
            <c:dLbl>
              <c:idx val="80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6-9A06-47C4-8258-A4F779D138F9}"/>
                </c:ext>
              </c:extLst>
            </c:dLbl>
            <c:dLbl>
              <c:idx val="80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7-9A06-47C4-8258-A4F779D138F9}"/>
                </c:ext>
              </c:extLst>
            </c:dLbl>
            <c:dLbl>
              <c:idx val="80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8-9A06-47C4-8258-A4F779D138F9}"/>
                </c:ext>
              </c:extLst>
            </c:dLbl>
            <c:dLbl>
              <c:idx val="80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9-9A06-47C4-8258-A4F779D138F9}"/>
                </c:ext>
              </c:extLst>
            </c:dLbl>
            <c:dLbl>
              <c:idx val="80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A-9A06-47C4-8258-A4F779D138F9}"/>
                </c:ext>
              </c:extLst>
            </c:dLbl>
            <c:dLbl>
              <c:idx val="80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B-9A06-47C4-8258-A4F779D138F9}"/>
                </c:ext>
              </c:extLst>
            </c:dLbl>
            <c:dLbl>
              <c:idx val="80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C-9A06-47C4-8258-A4F779D138F9}"/>
                </c:ext>
              </c:extLst>
            </c:dLbl>
            <c:dLbl>
              <c:idx val="80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D-9A06-47C4-8258-A4F779D138F9}"/>
                </c:ext>
              </c:extLst>
            </c:dLbl>
            <c:dLbl>
              <c:idx val="80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E-9A06-47C4-8258-A4F779D138F9}"/>
                </c:ext>
              </c:extLst>
            </c:dLbl>
            <c:dLbl>
              <c:idx val="80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8F-9A06-47C4-8258-A4F779D138F9}"/>
                </c:ext>
              </c:extLst>
            </c:dLbl>
            <c:dLbl>
              <c:idx val="80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0-9A06-47C4-8258-A4F779D138F9}"/>
                </c:ext>
              </c:extLst>
            </c:dLbl>
            <c:dLbl>
              <c:idx val="80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1-9A06-47C4-8258-A4F779D138F9}"/>
                </c:ext>
              </c:extLst>
            </c:dLbl>
            <c:dLbl>
              <c:idx val="80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2-9A06-47C4-8258-A4F779D138F9}"/>
                </c:ext>
              </c:extLst>
            </c:dLbl>
            <c:dLbl>
              <c:idx val="80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3-9A06-47C4-8258-A4F779D138F9}"/>
                </c:ext>
              </c:extLst>
            </c:dLbl>
            <c:dLbl>
              <c:idx val="80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4-9A06-47C4-8258-A4F779D138F9}"/>
                </c:ext>
              </c:extLst>
            </c:dLbl>
            <c:dLbl>
              <c:idx val="80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5-9A06-47C4-8258-A4F779D138F9}"/>
                </c:ext>
              </c:extLst>
            </c:dLbl>
            <c:dLbl>
              <c:idx val="80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6-9A06-47C4-8258-A4F779D138F9}"/>
                </c:ext>
              </c:extLst>
            </c:dLbl>
            <c:dLbl>
              <c:idx val="80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7-9A06-47C4-8258-A4F779D138F9}"/>
                </c:ext>
              </c:extLst>
            </c:dLbl>
            <c:dLbl>
              <c:idx val="80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8-9A06-47C4-8258-A4F779D138F9}"/>
                </c:ext>
              </c:extLst>
            </c:dLbl>
            <c:dLbl>
              <c:idx val="80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9-9A06-47C4-8258-A4F779D138F9}"/>
                </c:ext>
              </c:extLst>
            </c:dLbl>
            <c:dLbl>
              <c:idx val="80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A-9A06-47C4-8258-A4F779D138F9}"/>
                </c:ext>
              </c:extLst>
            </c:dLbl>
            <c:dLbl>
              <c:idx val="80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B-9A06-47C4-8258-A4F779D138F9}"/>
                </c:ext>
              </c:extLst>
            </c:dLbl>
            <c:dLbl>
              <c:idx val="80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C-9A06-47C4-8258-A4F779D138F9}"/>
                </c:ext>
              </c:extLst>
            </c:dLbl>
            <c:dLbl>
              <c:idx val="80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D-9A06-47C4-8258-A4F779D138F9}"/>
                </c:ext>
              </c:extLst>
            </c:dLbl>
            <c:dLbl>
              <c:idx val="80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E-9A06-47C4-8258-A4F779D138F9}"/>
                </c:ext>
              </c:extLst>
            </c:dLbl>
            <c:dLbl>
              <c:idx val="80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9F-9A06-47C4-8258-A4F779D138F9}"/>
                </c:ext>
              </c:extLst>
            </c:dLbl>
            <c:dLbl>
              <c:idx val="80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0-9A06-47C4-8258-A4F779D138F9}"/>
                </c:ext>
              </c:extLst>
            </c:dLbl>
            <c:dLbl>
              <c:idx val="80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1-9A06-47C4-8258-A4F779D138F9}"/>
                </c:ext>
              </c:extLst>
            </c:dLbl>
            <c:dLbl>
              <c:idx val="80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2-9A06-47C4-8258-A4F779D138F9}"/>
                </c:ext>
              </c:extLst>
            </c:dLbl>
            <c:dLbl>
              <c:idx val="80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3-9A06-47C4-8258-A4F779D138F9}"/>
                </c:ext>
              </c:extLst>
            </c:dLbl>
            <c:dLbl>
              <c:idx val="80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4-9A06-47C4-8258-A4F779D138F9}"/>
                </c:ext>
              </c:extLst>
            </c:dLbl>
            <c:dLbl>
              <c:idx val="81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5-9A06-47C4-8258-A4F779D138F9}"/>
                </c:ext>
              </c:extLst>
            </c:dLbl>
            <c:dLbl>
              <c:idx val="81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6-9A06-47C4-8258-A4F779D138F9}"/>
                </c:ext>
              </c:extLst>
            </c:dLbl>
            <c:dLbl>
              <c:idx val="81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7-9A06-47C4-8258-A4F779D138F9}"/>
                </c:ext>
              </c:extLst>
            </c:dLbl>
            <c:dLbl>
              <c:idx val="81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8-9A06-47C4-8258-A4F779D138F9}"/>
                </c:ext>
              </c:extLst>
            </c:dLbl>
            <c:dLbl>
              <c:idx val="81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9-9A06-47C4-8258-A4F779D138F9}"/>
                </c:ext>
              </c:extLst>
            </c:dLbl>
            <c:dLbl>
              <c:idx val="81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A-9A06-47C4-8258-A4F779D138F9}"/>
                </c:ext>
              </c:extLst>
            </c:dLbl>
            <c:dLbl>
              <c:idx val="81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B-9A06-47C4-8258-A4F779D138F9}"/>
                </c:ext>
              </c:extLst>
            </c:dLbl>
            <c:dLbl>
              <c:idx val="81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C-9A06-47C4-8258-A4F779D138F9}"/>
                </c:ext>
              </c:extLst>
            </c:dLbl>
            <c:dLbl>
              <c:idx val="81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D-9A06-47C4-8258-A4F779D138F9}"/>
                </c:ext>
              </c:extLst>
            </c:dLbl>
            <c:dLbl>
              <c:idx val="81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E-9A06-47C4-8258-A4F779D138F9}"/>
                </c:ext>
              </c:extLst>
            </c:dLbl>
            <c:dLbl>
              <c:idx val="81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AF-9A06-47C4-8258-A4F779D138F9}"/>
                </c:ext>
              </c:extLst>
            </c:dLbl>
            <c:dLbl>
              <c:idx val="81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0-9A06-47C4-8258-A4F779D138F9}"/>
                </c:ext>
              </c:extLst>
            </c:dLbl>
            <c:dLbl>
              <c:idx val="81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1-9A06-47C4-8258-A4F779D138F9}"/>
                </c:ext>
              </c:extLst>
            </c:dLbl>
            <c:dLbl>
              <c:idx val="81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2-9A06-47C4-8258-A4F779D138F9}"/>
                </c:ext>
              </c:extLst>
            </c:dLbl>
            <c:dLbl>
              <c:idx val="81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3-9A06-47C4-8258-A4F779D138F9}"/>
                </c:ext>
              </c:extLst>
            </c:dLbl>
            <c:dLbl>
              <c:idx val="81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4-9A06-47C4-8258-A4F779D138F9}"/>
                </c:ext>
              </c:extLst>
            </c:dLbl>
            <c:dLbl>
              <c:idx val="81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5-9A06-47C4-8258-A4F779D138F9}"/>
                </c:ext>
              </c:extLst>
            </c:dLbl>
            <c:dLbl>
              <c:idx val="81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6-9A06-47C4-8258-A4F779D138F9}"/>
                </c:ext>
              </c:extLst>
            </c:dLbl>
            <c:dLbl>
              <c:idx val="81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7-9A06-47C4-8258-A4F779D138F9}"/>
                </c:ext>
              </c:extLst>
            </c:dLbl>
            <c:dLbl>
              <c:idx val="81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8-9A06-47C4-8258-A4F779D138F9}"/>
                </c:ext>
              </c:extLst>
            </c:dLbl>
            <c:dLbl>
              <c:idx val="81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9-9A06-47C4-8258-A4F779D138F9}"/>
                </c:ext>
              </c:extLst>
            </c:dLbl>
            <c:dLbl>
              <c:idx val="81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A-9A06-47C4-8258-A4F779D138F9}"/>
                </c:ext>
              </c:extLst>
            </c:dLbl>
            <c:dLbl>
              <c:idx val="81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B-9A06-47C4-8258-A4F779D138F9}"/>
                </c:ext>
              </c:extLst>
            </c:dLbl>
            <c:dLbl>
              <c:idx val="81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C-9A06-47C4-8258-A4F779D138F9}"/>
                </c:ext>
              </c:extLst>
            </c:dLbl>
            <c:dLbl>
              <c:idx val="81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D-9A06-47C4-8258-A4F779D138F9}"/>
                </c:ext>
              </c:extLst>
            </c:dLbl>
            <c:dLbl>
              <c:idx val="81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E-9A06-47C4-8258-A4F779D138F9}"/>
                </c:ext>
              </c:extLst>
            </c:dLbl>
            <c:dLbl>
              <c:idx val="81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BF-9A06-47C4-8258-A4F779D138F9}"/>
                </c:ext>
              </c:extLst>
            </c:dLbl>
            <c:dLbl>
              <c:idx val="81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0-9A06-47C4-8258-A4F779D138F9}"/>
                </c:ext>
              </c:extLst>
            </c:dLbl>
            <c:dLbl>
              <c:idx val="81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1-9A06-47C4-8258-A4F779D138F9}"/>
                </c:ext>
              </c:extLst>
            </c:dLbl>
            <c:dLbl>
              <c:idx val="81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2-9A06-47C4-8258-A4F779D138F9}"/>
                </c:ext>
              </c:extLst>
            </c:dLbl>
            <c:dLbl>
              <c:idx val="81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3-9A06-47C4-8258-A4F779D138F9}"/>
                </c:ext>
              </c:extLst>
            </c:dLbl>
            <c:dLbl>
              <c:idx val="81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4-9A06-47C4-8258-A4F779D138F9}"/>
                </c:ext>
              </c:extLst>
            </c:dLbl>
            <c:dLbl>
              <c:idx val="81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5-9A06-47C4-8258-A4F779D138F9}"/>
                </c:ext>
              </c:extLst>
            </c:dLbl>
            <c:dLbl>
              <c:idx val="81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6-9A06-47C4-8258-A4F779D138F9}"/>
                </c:ext>
              </c:extLst>
            </c:dLbl>
            <c:dLbl>
              <c:idx val="81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7-9A06-47C4-8258-A4F779D138F9}"/>
                </c:ext>
              </c:extLst>
            </c:dLbl>
            <c:dLbl>
              <c:idx val="81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8-9A06-47C4-8258-A4F779D138F9}"/>
                </c:ext>
              </c:extLst>
            </c:dLbl>
            <c:dLbl>
              <c:idx val="81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9-9A06-47C4-8258-A4F779D138F9}"/>
                </c:ext>
              </c:extLst>
            </c:dLbl>
            <c:dLbl>
              <c:idx val="81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A-9A06-47C4-8258-A4F779D138F9}"/>
                </c:ext>
              </c:extLst>
            </c:dLbl>
            <c:dLbl>
              <c:idx val="81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B-9A06-47C4-8258-A4F779D138F9}"/>
                </c:ext>
              </c:extLst>
            </c:dLbl>
            <c:dLbl>
              <c:idx val="81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C-9A06-47C4-8258-A4F779D138F9}"/>
                </c:ext>
              </c:extLst>
            </c:dLbl>
            <c:dLbl>
              <c:idx val="81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D-9A06-47C4-8258-A4F779D138F9}"/>
                </c:ext>
              </c:extLst>
            </c:dLbl>
            <c:dLbl>
              <c:idx val="81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E-9A06-47C4-8258-A4F779D138F9}"/>
                </c:ext>
              </c:extLst>
            </c:dLbl>
            <c:dLbl>
              <c:idx val="81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CF-9A06-47C4-8258-A4F779D138F9}"/>
                </c:ext>
              </c:extLst>
            </c:dLbl>
            <c:dLbl>
              <c:idx val="81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0-9A06-47C4-8258-A4F779D138F9}"/>
                </c:ext>
              </c:extLst>
            </c:dLbl>
            <c:dLbl>
              <c:idx val="81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1-9A06-47C4-8258-A4F779D138F9}"/>
                </c:ext>
              </c:extLst>
            </c:dLbl>
            <c:dLbl>
              <c:idx val="81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2-9A06-47C4-8258-A4F779D138F9}"/>
                </c:ext>
              </c:extLst>
            </c:dLbl>
            <c:dLbl>
              <c:idx val="81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3-9A06-47C4-8258-A4F779D138F9}"/>
                </c:ext>
              </c:extLst>
            </c:dLbl>
            <c:dLbl>
              <c:idx val="81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4-9A06-47C4-8258-A4F779D138F9}"/>
                </c:ext>
              </c:extLst>
            </c:dLbl>
            <c:dLbl>
              <c:idx val="81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5-9A06-47C4-8258-A4F779D138F9}"/>
                </c:ext>
              </c:extLst>
            </c:dLbl>
            <c:dLbl>
              <c:idx val="81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6-9A06-47C4-8258-A4F779D138F9}"/>
                </c:ext>
              </c:extLst>
            </c:dLbl>
            <c:dLbl>
              <c:idx val="81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7-9A06-47C4-8258-A4F779D138F9}"/>
                </c:ext>
              </c:extLst>
            </c:dLbl>
            <c:dLbl>
              <c:idx val="81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8-9A06-47C4-8258-A4F779D138F9}"/>
                </c:ext>
              </c:extLst>
            </c:dLbl>
            <c:dLbl>
              <c:idx val="81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9-9A06-47C4-8258-A4F779D138F9}"/>
                </c:ext>
              </c:extLst>
            </c:dLbl>
            <c:dLbl>
              <c:idx val="81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A-9A06-47C4-8258-A4F779D138F9}"/>
                </c:ext>
              </c:extLst>
            </c:dLbl>
            <c:dLbl>
              <c:idx val="81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B-9A06-47C4-8258-A4F779D138F9}"/>
                </c:ext>
              </c:extLst>
            </c:dLbl>
            <c:dLbl>
              <c:idx val="81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C-9A06-47C4-8258-A4F779D138F9}"/>
                </c:ext>
              </c:extLst>
            </c:dLbl>
            <c:dLbl>
              <c:idx val="81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D-9A06-47C4-8258-A4F779D138F9}"/>
                </c:ext>
              </c:extLst>
            </c:dLbl>
            <c:dLbl>
              <c:idx val="81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E-9A06-47C4-8258-A4F779D138F9}"/>
                </c:ext>
              </c:extLst>
            </c:dLbl>
            <c:dLbl>
              <c:idx val="81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DF-9A06-47C4-8258-A4F779D138F9}"/>
                </c:ext>
              </c:extLst>
            </c:dLbl>
            <c:dLbl>
              <c:idx val="81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0-9A06-47C4-8258-A4F779D138F9}"/>
                </c:ext>
              </c:extLst>
            </c:dLbl>
            <c:dLbl>
              <c:idx val="81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1-9A06-47C4-8258-A4F779D138F9}"/>
                </c:ext>
              </c:extLst>
            </c:dLbl>
            <c:dLbl>
              <c:idx val="81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2-9A06-47C4-8258-A4F779D138F9}"/>
                </c:ext>
              </c:extLst>
            </c:dLbl>
            <c:dLbl>
              <c:idx val="81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3-9A06-47C4-8258-A4F779D138F9}"/>
                </c:ext>
              </c:extLst>
            </c:dLbl>
            <c:dLbl>
              <c:idx val="81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4-9A06-47C4-8258-A4F779D138F9}"/>
                </c:ext>
              </c:extLst>
            </c:dLbl>
            <c:dLbl>
              <c:idx val="81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5-9A06-47C4-8258-A4F779D138F9}"/>
                </c:ext>
              </c:extLst>
            </c:dLbl>
            <c:dLbl>
              <c:idx val="81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6-9A06-47C4-8258-A4F779D138F9}"/>
                </c:ext>
              </c:extLst>
            </c:dLbl>
            <c:dLbl>
              <c:idx val="81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7-9A06-47C4-8258-A4F779D138F9}"/>
                </c:ext>
              </c:extLst>
            </c:dLbl>
            <c:dLbl>
              <c:idx val="81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8-9A06-47C4-8258-A4F779D138F9}"/>
                </c:ext>
              </c:extLst>
            </c:dLbl>
            <c:dLbl>
              <c:idx val="81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9-9A06-47C4-8258-A4F779D138F9}"/>
                </c:ext>
              </c:extLst>
            </c:dLbl>
            <c:dLbl>
              <c:idx val="81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A-9A06-47C4-8258-A4F779D138F9}"/>
                </c:ext>
              </c:extLst>
            </c:dLbl>
            <c:dLbl>
              <c:idx val="81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B-9A06-47C4-8258-A4F779D138F9}"/>
                </c:ext>
              </c:extLst>
            </c:dLbl>
            <c:dLbl>
              <c:idx val="81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C-9A06-47C4-8258-A4F779D138F9}"/>
                </c:ext>
              </c:extLst>
            </c:dLbl>
            <c:dLbl>
              <c:idx val="81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D-9A06-47C4-8258-A4F779D138F9}"/>
                </c:ext>
              </c:extLst>
            </c:dLbl>
            <c:dLbl>
              <c:idx val="81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E-9A06-47C4-8258-A4F779D138F9}"/>
                </c:ext>
              </c:extLst>
            </c:dLbl>
            <c:dLbl>
              <c:idx val="81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EF-9A06-47C4-8258-A4F779D138F9}"/>
                </c:ext>
              </c:extLst>
            </c:dLbl>
            <c:dLbl>
              <c:idx val="81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0-9A06-47C4-8258-A4F779D138F9}"/>
                </c:ext>
              </c:extLst>
            </c:dLbl>
            <c:dLbl>
              <c:idx val="81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1-9A06-47C4-8258-A4F779D138F9}"/>
                </c:ext>
              </c:extLst>
            </c:dLbl>
            <c:dLbl>
              <c:idx val="81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2-9A06-47C4-8258-A4F779D138F9}"/>
                </c:ext>
              </c:extLst>
            </c:dLbl>
            <c:dLbl>
              <c:idx val="81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3-9A06-47C4-8258-A4F779D138F9}"/>
                </c:ext>
              </c:extLst>
            </c:dLbl>
            <c:dLbl>
              <c:idx val="81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4-9A06-47C4-8258-A4F779D138F9}"/>
                </c:ext>
              </c:extLst>
            </c:dLbl>
            <c:dLbl>
              <c:idx val="81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5-9A06-47C4-8258-A4F779D138F9}"/>
                </c:ext>
              </c:extLst>
            </c:dLbl>
            <c:dLbl>
              <c:idx val="81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6-9A06-47C4-8258-A4F779D138F9}"/>
                </c:ext>
              </c:extLst>
            </c:dLbl>
            <c:dLbl>
              <c:idx val="81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7-9A06-47C4-8258-A4F779D138F9}"/>
                </c:ext>
              </c:extLst>
            </c:dLbl>
            <c:dLbl>
              <c:idx val="81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8-9A06-47C4-8258-A4F779D138F9}"/>
                </c:ext>
              </c:extLst>
            </c:dLbl>
            <c:dLbl>
              <c:idx val="81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9-9A06-47C4-8258-A4F779D138F9}"/>
                </c:ext>
              </c:extLst>
            </c:dLbl>
            <c:dLbl>
              <c:idx val="81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A-9A06-47C4-8258-A4F779D138F9}"/>
                </c:ext>
              </c:extLst>
            </c:dLbl>
            <c:dLbl>
              <c:idx val="81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B-9A06-47C4-8258-A4F779D138F9}"/>
                </c:ext>
              </c:extLst>
            </c:dLbl>
            <c:dLbl>
              <c:idx val="81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C-9A06-47C4-8258-A4F779D138F9}"/>
                </c:ext>
              </c:extLst>
            </c:dLbl>
            <c:dLbl>
              <c:idx val="81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D-9A06-47C4-8258-A4F779D138F9}"/>
                </c:ext>
              </c:extLst>
            </c:dLbl>
            <c:dLbl>
              <c:idx val="81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E-9A06-47C4-8258-A4F779D138F9}"/>
                </c:ext>
              </c:extLst>
            </c:dLbl>
            <c:dLbl>
              <c:idx val="81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1FFF-9A06-47C4-8258-A4F779D138F9}"/>
                </c:ext>
              </c:extLst>
            </c:dLbl>
            <c:dLbl>
              <c:idx val="81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0-9A06-47C4-8258-A4F779D138F9}"/>
                </c:ext>
              </c:extLst>
            </c:dLbl>
            <c:dLbl>
              <c:idx val="81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1-9A06-47C4-8258-A4F779D138F9}"/>
                </c:ext>
              </c:extLst>
            </c:dLbl>
            <c:dLbl>
              <c:idx val="81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2-9A06-47C4-8258-A4F779D138F9}"/>
                </c:ext>
              </c:extLst>
            </c:dLbl>
            <c:dLbl>
              <c:idx val="81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3-9A06-47C4-8258-A4F779D138F9}"/>
                </c:ext>
              </c:extLst>
            </c:dLbl>
            <c:dLbl>
              <c:idx val="81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4-9A06-47C4-8258-A4F779D138F9}"/>
                </c:ext>
              </c:extLst>
            </c:dLbl>
            <c:dLbl>
              <c:idx val="81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5-9A06-47C4-8258-A4F779D138F9}"/>
                </c:ext>
              </c:extLst>
            </c:dLbl>
            <c:dLbl>
              <c:idx val="81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6-9A06-47C4-8258-A4F779D138F9}"/>
                </c:ext>
              </c:extLst>
            </c:dLbl>
            <c:dLbl>
              <c:idx val="81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7-9A06-47C4-8258-A4F779D138F9}"/>
                </c:ext>
              </c:extLst>
            </c:dLbl>
            <c:dLbl>
              <c:idx val="81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8-9A06-47C4-8258-A4F779D138F9}"/>
                </c:ext>
              </c:extLst>
            </c:dLbl>
            <c:dLbl>
              <c:idx val="82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9-9A06-47C4-8258-A4F779D138F9}"/>
                </c:ext>
              </c:extLst>
            </c:dLbl>
            <c:dLbl>
              <c:idx val="82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A-9A06-47C4-8258-A4F779D138F9}"/>
                </c:ext>
              </c:extLst>
            </c:dLbl>
            <c:dLbl>
              <c:idx val="82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B-9A06-47C4-8258-A4F779D138F9}"/>
                </c:ext>
              </c:extLst>
            </c:dLbl>
            <c:dLbl>
              <c:idx val="82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C-9A06-47C4-8258-A4F779D138F9}"/>
                </c:ext>
              </c:extLst>
            </c:dLbl>
            <c:dLbl>
              <c:idx val="82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D-9A06-47C4-8258-A4F779D138F9}"/>
                </c:ext>
              </c:extLst>
            </c:dLbl>
            <c:dLbl>
              <c:idx val="82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E-9A06-47C4-8258-A4F779D138F9}"/>
                </c:ext>
              </c:extLst>
            </c:dLbl>
            <c:dLbl>
              <c:idx val="82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0F-9A06-47C4-8258-A4F779D138F9}"/>
                </c:ext>
              </c:extLst>
            </c:dLbl>
            <c:dLbl>
              <c:idx val="82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0-9A06-47C4-8258-A4F779D138F9}"/>
                </c:ext>
              </c:extLst>
            </c:dLbl>
            <c:dLbl>
              <c:idx val="82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1-9A06-47C4-8258-A4F779D138F9}"/>
                </c:ext>
              </c:extLst>
            </c:dLbl>
            <c:dLbl>
              <c:idx val="82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2-9A06-47C4-8258-A4F779D138F9}"/>
                </c:ext>
              </c:extLst>
            </c:dLbl>
            <c:dLbl>
              <c:idx val="82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3-9A06-47C4-8258-A4F779D138F9}"/>
                </c:ext>
              </c:extLst>
            </c:dLbl>
            <c:dLbl>
              <c:idx val="82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4-9A06-47C4-8258-A4F779D138F9}"/>
                </c:ext>
              </c:extLst>
            </c:dLbl>
            <c:dLbl>
              <c:idx val="82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5-9A06-47C4-8258-A4F779D138F9}"/>
                </c:ext>
              </c:extLst>
            </c:dLbl>
            <c:dLbl>
              <c:idx val="82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6-9A06-47C4-8258-A4F779D138F9}"/>
                </c:ext>
              </c:extLst>
            </c:dLbl>
            <c:dLbl>
              <c:idx val="82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7-9A06-47C4-8258-A4F779D138F9}"/>
                </c:ext>
              </c:extLst>
            </c:dLbl>
            <c:dLbl>
              <c:idx val="82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8-9A06-47C4-8258-A4F779D138F9}"/>
                </c:ext>
              </c:extLst>
            </c:dLbl>
            <c:dLbl>
              <c:idx val="82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9-9A06-47C4-8258-A4F779D138F9}"/>
                </c:ext>
              </c:extLst>
            </c:dLbl>
            <c:dLbl>
              <c:idx val="82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A-9A06-47C4-8258-A4F779D138F9}"/>
                </c:ext>
              </c:extLst>
            </c:dLbl>
            <c:dLbl>
              <c:idx val="82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B-9A06-47C4-8258-A4F779D138F9}"/>
                </c:ext>
              </c:extLst>
            </c:dLbl>
            <c:dLbl>
              <c:idx val="82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C-9A06-47C4-8258-A4F779D138F9}"/>
                </c:ext>
              </c:extLst>
            </c:dLbl>
            <c:dLbl>
              <c:idx val="82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D-9A06-47C4-8258-A4F779D138F9}"/>
                </c:ext>
              </c:extLst>
            </c:dLbl>
            <c:dLbl>
              <c:idx val="82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E-9A06-47C4-8258-A4F779D138F9}"/>
                </c:ext>
              </c:extLst>
            </c:dLbl>
            <c:dLbl>
              <c:idx val="82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1F-9A06-47C4-8258-A4F779D138F9}"/>
                </c:ext>
              </c:extLst>
            </c:dLbl>
            <c:dLbl>
              <c:idx val="82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0-9A06-47C4-8258-A4F779D138F9}"/>
                </c:ext>
              </c:extLst>
            </c:dLbl>
            <c:dLbl>
              <c:idx val="82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1-9A06-47C4-8258-A4F779D138F9}"/>
                </c:ext>
              </c:extLst>
            </c:dLbl>
            <c:dLbl>
              <c:idx val="82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2-9A06-47C4-8258-A4F779D138F9}"/>
                </c:ext>
              </c:extLst>
            </c:dLbl>
            <c:dLbl>
              <c:idx val="82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3-9A06-47C4-8258-A4F779D138F9}"/>
                </c:ext>
              </c:extLst>
            </c:dLbl>
            <c:dLbl>
              <c:idx val="82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4-9A06-47C4-8258-A4F779D138F9}"/>
                </c:ext>
              </c:extLst>
            </c:dLbl>
            <c:dLbl>
              <c:idx val="82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5-9A06-47C4-8258-A4F779D138F9}"/>
                </c:ext>
              </c:extLst>
            </c:dLbl>
            <c:dLbl>
              <c:idx val="82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6-9A06-47C4-8258-A4F779D138F9}"/>
                </c:ext>
              </c:extLst>
            </c:dLbl>
            <c:dLbl>
              <c:idx val="82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7-9A06-47C4-8258-A4F779D138F9}"/>
                </c:ext>
              </c:extLst>
            </c:dLbl>
            <c:dLbl>
              <c:idx val="82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8-9A06-47C4-8258-A4F779D138F9}"/>
                </c:ext>
              </c:extLst>
            </c:dLbl>
            <c:dLbl>
              <c:idx val="82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9-9A06-47C4-8258-A4F779D138F9}"/>
                </c:ext>
              </c:extLst>
            </c:dLbl>
            <c:dLbl>
              <c:idx val="82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A-9A06-47C4-8258-A4F779D138F9}"/>
                </c:ext>
              </c:extLst>
            </c:dLbl>
            <c:dLbl>
              <c:idx val="82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B-9A06-47C4-8258-A4F779D138F9}"/>
                </c:ext>
              </c:extLst>
            </c:dLbl>
            <c:dLbl>
              <c:idx val="82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C-9A06-47C4-8258-A4F779D138F9}"/>
                </c:ext>
              </c:extLst>
            </c:dLbl>
            <c:dLbl>
              <c:idx val="82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D-9A06-47C4-8258-A4F779D138F9}"/>
                </c:ext>
              </c:extLst>
            </c:dLbl>
            <c:dLbl>
              <c:idx val="82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E-9A06-47C4-8258-A4F779D138F9}"/>
                </c:ext>
              </c:extLst>
            </c:dLbl>
            <c:dLbl>
              <c:idx val="82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2F-9A06-47C4-8258-A4F779D138F9}"/>
                </c:ext>
              </c:extLst>
            </c:dLbl>
            <c:dLbl>
              <c:idx val="82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0-9A06-47C4-8258-A4F779D138F9}"/>
                </c:ext>
              </c:extLst>
            </c:dLbl>
            <c:dLbl>
              <c:idx val="82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1-9A06-47C4-8258-A4F779D138F9}"/>
                </c:ext>
              </c:extLst>
            </c:dLbl>
            <c:dLbl>
              <c:idx val="82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2-9A06-47C4-8258-A4F779D138F9}"/>
                </c:ext>
              </c:extLst>
            </c:dLbl>
            <c:dLbl>
              <c:idx val="82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3-9A06-47C4-8258-A4F779D138F9}"/>
                </c:ext>
              </c:extLst>
            </c:dLbl>
            <c:dLbl>
              <c:idx val="82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4-9A06-47C4-8258-A4F779D138F9}"/>
                </c:ext>
              </c:extLst>
            </c:dLbl>
            <c:dLbl>
              <c:idx val="82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5-9A06-47C4-8258-A4F779D138F9}"/>
                </c:ext>
              </c:extLst>
            </c:dLbl>
            <c:dLbl>
              <c:idx val="82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6-9A06-47C4-8258-A4F779D138F9}"/>
                </c:ext>
              </c:extLst>
            </c:dLbl>
            <c:dLbl>
              <c:idx val="82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7-9A06-47C4-8258-A4F779D138F9}"/>
                </c:ext>
              </c:extLst>
            </c:dLbl>
            <c:dLbl>
              <c:idx val="82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8-9A06-47C4-8258-A4F779D138F9}"/>
                </c:ext>
              </c:extLst>
            </c:dLbl>
            <c:dLbl>
              <c:idx val="82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9-9A06-47C4-8258-A4F779D138F9}"/>
                </c:ext>
              </c:extLst>
            </c:dLbl>
            <c:dLbl>
              <c:idx val="82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A-9A06-47C4-8258-A4F779D138F9}"/>
                </c:ext>
              </c:extLst>
            </c:dLbl>
            <c:dLbl>
              <c:idx val="82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B-9A06-47C4-8258-A4F779D138F9}"/>
                </c:ext>
              </c:extLst>
            </c:dLbl>
            <c:dLbl>
              <c:idx val="82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C-9A06-47C4-8258-A4F779D138F9}"/>
                </c:ext>
              </c:extLst>
            </c:dLbl>
            <c:dLbl>
              <c:idx val="82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D-9A06-47C4-8258-A4F779D138F9}"/>
                </c:ext>
              </c:extLst>
            </c:dLbl>
            <c:dLbl>
              <c:idx val="82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E-9A06-47C4-8258-A4F779D138F9}"/>
                </c:ext>
              </c:extLst>
            </c:dLbl>
            <c:dLbl>
              <c:idx val="82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3F-9A06-47C4-8258-A4F779D138F9}"/>
                </c:ext>
              </c:extLst>
            </c:dLbl>
            <c:dLbl>
              <c:idx val="82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0-9A06-47C4-8258-A4F779D138F9}"/>
                </c:ext>
              </c:extLst>
            </c:dLbl>
            <c:dLbl>
              <c:idx val="82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1-9A06-47C4-8258-A4F779D138F9}"/>
                </c:ext>
              </c:extLst>
            </c:dLbl>
            <c:dLbl>
              <c:idx val="82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2-9A06-47C4-8258-A4F779D138F9}"/>
                </c:ext>
              </c:extLst>
            </c:dLbl>
            <c:dLbl>
              <c:idx val="82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3-9A06-47C4-8258-A4F779D138F9}"/>
                </c:ext>
              </c:extLst>
            </c:dLbl>
            <c:dLbl>
              <c:idx val="82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4-9A06-47C4-8258-A4F779D138F9}"/>
                </c:ext>
              </c:extLst>
            </c:dLbl>
            <c:dLbl>
              <c:idx val="82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5-9A06-47C4-8258-A4F779D138F9}"/>
                </c:ext>
              </c:extLst>
            </c:dLbl>
            <c:dLbl>
              <c:idx val="82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6-9A06-47C4-8258-A4F779D138F9}"/>
                </c:ext>
              </c:extLst>
            </c:dLbl>
            <c:dLbl>
              <c:idx val="82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7-9A06-47C4-8258-A4F779D138F9}"/>
                </c:ext>
              </c:extLst>
            </c:dLbl>
            <c:dLbl>
              <c:idx val="82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8-9A06-47C4-8258-A4F779D138F9}"/>
                </c:ext>
              </c:extLst>
            </c:dLbl>
            <c:dLbl>
              <c:idx val="82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9-9A06-47C4-8258-A4F779D138F9}"/>
                </c:ext>
              </c:extLst>
            </c:dLbl>
            <c:dLbl>
              <c:idx val="82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A-9A06-47C4-8258-A4F779D138F9}"/>
                </c:ext>
              </c:extLst>
            </c:dLbl>
            <c:dLbl>
              <c:idx val="82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B-9A06-47C4-8258-A4F779D138F9}"/>
                </c:ext>
              </c:extLst>
            </c:dLbl>
            <c:dLbl>
              <c:idx val="82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C-9A06-47C4-8258-A4F779D138F9}"/>
                </c:ext>
              </c:extLst>
            </c:dLbl>
            <c:dLbl>
              <c:idx val="82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D-9A06-47C4-8258-A4F779D138F9}"/>
                </c:ext>
              </c:extLst>
            </c:dLbl>
            <c:dLbl>
              <c:idx val="82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E-9A06-47C4-8258-A4F779D138F9}"/>
                </c:ext>
              </c:extLst>
            </c:dLbl>
            <c:dLbl>
              <c:idx val="82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4F-9A06-47C4-8258-A4F779D138F9}"/>
                </c:ext>
              </c:extLst>
            </c:dLbl>
            <c:dLbl>
              <c:idx val="82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0-9A06-47C4-8258-A4F779D138F9}"/>
                </c:ext>
              </c:extLst>
            </c:dLbl>
            <c:dLbl>
              <c:idx val="82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1-9A06-47C4-8258-A4F779D138F9}"/>
                </c:ext>
              </c:extLst>
            </c:dLbl>
            <c:dLbl>
              <c:idx val="82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2-9A06-47C4-8258-A4F779D138F9}"/>
                </c:ext>
              </c:extLst>
            </c:dLbl>
            <c:dLbl>
              <c:idx val="82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3-9A06-47C4-8258-A4F779D138F9}"/>
                </c:ext>
              </c:extLst>
            </c:dLbl>
            <c:dLbl>
              <c:idx val="82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4-9A06-47C4-8258-A4F779D138F9}"/>
                </c:ext>
              </c:extLst>
            </c:dLbl>
            <c:dLbl>
              <c:idx val="82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5-9A06-47C4-8258-A4F779D138F9}"/>
                </c:ext>
              </c:extLst>
            </c:dLbl>
            <c:dLbl>
              <c:idx val="82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6-9A06-47C4-8258-A4F779D138F9}"/>
                </c:ext>
              </c:extLst>
            </c:dLbl>
            <c:dLbl>
              <c:idx val="82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7-9A06-47C4-8258-A4F779D138F9}"/>
                </c:ext>
              </c:extLst>
            </c:dLbl>
            <c:dLbl>
              <c:idx val="82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8-9A06-47C4-8258-A4F779D138F9}"/>
                </c:ext>
              </c:extLst>
            </c:dLbl>
            <c:dLbl>
              <c:idx val="82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9-9A06-47C4-8258-A4F779D138F9}"/>
                </c:ext>
              </c:extLst>
            </c:dLbl>
            <c:dLbl>
              <c:idx val="82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A-9A06-47C4-8258-A4F779D138F9}"/>
                </c:ext>
              </c:extLst>
            </c:dLbl>
            <c:dLbl>
              <c:idx val="82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B-9A06-47C4-8258-A4F779D138F9}"/>
                </c:ext>
              </c:extLst>
            </c:dLbl>
            <c:dLbl>
              <c:idx val="82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C-9A06-47C4-8258-A4F779D138F9}"/>
                </c:ext>
              </c:extLst>
            </c:dLbl>
            <c:dLbl>
              <c:idx val="82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D-9A06-47C4-8258-A4F779D138F9}"/>
                </c:ext>
              </c:extLst>
            </c:dLbl>
            <c:dLbl>
              <c:idx val="82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E-9A06-47C4-8258-A4F779D138F9}"/>
                </c:ext>
              </c:extLst>
            </c:dLbl>
            <c:dLbl>
              <c:idx val="82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5F-9A06-47C4-8258-A4F779D138F9}"/>
                </c:ext>
              </c:extLst>
            </c:dLbl>
            <c:dLbl>
              <c:idx val="82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0-9A06-47C4-8258-A4F779D138F9}"/>
                </c:ext>
              </c:extLst>
            </c:dLbl>
            <c:dLbl>
              <c:idx val="82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1-9A06-47C4-8258-A4F779D138F9}"/>
                </c:ext>
              </c:extLst>
            </c:dLbl>
            <c:dLbl>
              <c:idx val="82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2-9A06-47C4-8258-A4F779D138F9}"/>
                </c:ext>
              </c:extLst>
            </c:dLbl>
            <c:dLbl>
              <c:idx val="82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3-9A06-47C4-8258-A4F779D138F9}"/>
                </c:ext>
              </c:extLst>
            </c:dLbl>
            <c:dLbl>
              <c:idx val="82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4-9A06-47C4-8258-A4F779D138F9}"/>
                </c:ext>
              </c:extLst>
            </c:dLbl>
            <c:dLbl>
              <c:idx val="82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5-9A06-47C4-8258-A4F779D138F9}"/>
                </c:ext>
              </c:extLst>
            </c:dLbl>
            <c:dLbl>
              <c:idx val="82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6-9A06-47C4-8258-A4F779D138F9}"/>
                </c:ext>
              </c:extLst>
            </c:dLbl>
            <c:dLbl>
              <c:idx val="82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7-9A06-47C4-8258-A4F779D138F9}"/>
                </c:ext>
              </c:extLst>
            </c:dLbl>
            <c:dLbl>
              <c:idx val="82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8-9A06-47C4-8258-A4F779D138F9}"/>
                </c:ext>
              </c:extLst>
            </c:dLbl>
            <c:dLbl>
              <c:idx val="82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9-9A06-47C4-8258-A4F779D138F9}"/>
                </c:ext>
              </c:extLst>
            </c:dLbl>
            <c:dLbl>
              <c:idx val="82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A-9A06-47C4-8258-A4F779D138F9}"/>
                </c:ext>
              </c:extLst>
            </c:dLbl>
            <c:dLbl>
              <c:idx val="82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B-9A06-47C4-8258-A4F779D138F9}"/>
                </c:ext>
              </c:extLst>
            </c:dLbl>
            <c:dLbl>
              <c:idx val="82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C-9A06-47C4-8258-A4F779D138F9}"/>
                </c:ext>
              </c:extLst>
            </c:dLbl>
            <c:dLbl>
              <c:idx val="83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D-9A06-47C4-8258-A4F779D138F9}"/>
                </c:ext>
              </c:extLst>
            </c:dLbl>
            <c:dLbl>
              <c:idx val="83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E-9A06-47C4-8258-A4F779D138F9}"/>
                </c:ext>
              </c:extLst>
            </c:dLbl>
            <c:dLbl>
              <c:idx val="83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6F-9A06-47C4-8258-A4F779D138F9}"/>
                </c:ext>
              </c:extLst>
            </c:dLbl>
            <c:dLbl>
              <c:idx val="83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0-9A06-47C4-8258-A4F779D138F9}"/>
                </c:ext>
              </c:extLst>
            </c:dLbl>
            <c:dLbl>
              <c:idx val="83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1-9A06-47C4-8258-A4F779D138F9}"/>
                </c:ext>
              </c:extLst>
            </c:dLbl>
            <c:dLbl>
              <c:idx val="83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2-9A06-47C4-8258-A4F779D138F9}"/>
                </c:ext>
              </c:extLst>
            </c:dLbl>
            <c:dLbl>
              <c:idx val="83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3-9A06-47C4-8258-A4F779D138F9}"/>
                </c:ext>
              </c:extLst>
            </c:dLbl>
            <c:dLbl>
              <c:idx val="83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4-9A06-47C4-8258-A4F779D138F9}"/>
                </c:ext>
              </c:extLst>
            </c:dLbl>
            <c:dLbl>
              <c:idx val="83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5-9A06-47C4-8258-A4F779D138F9}"/>
                </c:ext>
              </c:extLst>
            </c:dLbl>
            <c:dLbl>
              <c:idx val="83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6-9A06-47C4-8258-A4F779D138F9}"/>
                </c:ext>
              </c:extLst>
            </c:dLbl>
            <c:dLbl>
              <c:idx val="83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7-9A06-47C4-8258-A4F779D138F9}"/>
                </c:ext>
              </c:extLst>
            </c:dLbl>
            <c:dLbl>
              <c:idx val="83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8-9A06-47C4-8258-A4F779D138F9}"/>
                </c:ext>
              </c:extLst>
            </c:dLbl>
            <c:dLbl>
              <c:idx val="83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9-9A06-47C4-8258-A4F779D138F9}"/>
                </c:ext>
              </c:extLst>
            </c:dLbl>
            <c:dLbl>
              <c:idx val="83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A-9A06-47C4-8258-A4F779D138F9}"/>
                </c:ext>
              </c:extLst>
            </c:dLbl>
            <c:dLbl>
              <c:idx val="83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B-9A06-47C4-8258-A4F779D138F9}"/>
                </c:ext>
              </c:extLst>
            </c:dLbl>
            <c:dLbl>
              <c:idx val="83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C-9A06-47C4-8258-A4F779D138F9}"/>
                </c:ext>
              </c:extLst>
            </c:dLbl>
            <c:dLbl>
              <c:idx val="83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D-9A06-47C4-8258-A4F779D138F9}"/>
                </c:ext>
              </c:extLst>
            </c:dLbl>
            <c:dLbl>
              <c:idx val="83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E-9A06-47C4-8258-A4F779D138F9}"/>
                </c:ext>
              </c:extLst>
            </c:dLbl>
            <c:dLbl>
              <c:idx val="83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7F-9A06-47C4-8258-A4F779D138F9}"/>
                </c:ext>
              </c:extLst>
            </c:dLbl>
            <c:dLbl>
              <c:idx val="83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0-9A06-47C4-8258-A4F779D138F9}"/>
                </c:ext>
              </c:extLst>
            </c:dLbl>
            <c:dLbl>
              <c:idx val="83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1-9A06-47C4-8258-A4F779D138F9}"/>
                </c:ext>
              </c:extLst>
            </c:dLbl>
            <c:dLbl>
              <c:idx val="83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2-9A06-47C4-8258-A4F779D138F9}"/>
                </c:ext>
              </c:extLst>
            </c:dLbl>
            <c:dLbl>
              <c:idx val="83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3-9A06-47C4-8258-A4F779D138F9}"/>
                </c:ext>
              </c:extLst>
            </c:dLbl>
            <c:dLbl>
              <c:idx val="83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4-9A06-47C4-8258-A4F779D138F9}"/>
                </c:ext>
              </c:extLst>
            </c:dLbl>
            <c:dLbl>
              <c:idx val="83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5-9A06-47C4-8258-A4F779D138F9}"/>
                </c:ext>
              </c:extLst>
            </c:dLbl>
            <c:dLbl>
              <c:idx val="83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6-9A06-47C4-8258-A4F779D138F9}"/>
                </c:ext>
              </c:extLst>
            </c:dLbl>
            <c:dLbl>
              <c:idx val="83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7-9A06-47C4-8258-A4F779D138F9}"/>
                </c:ext>
              </c:extLst>
            </c:dLbl>
            <c:dLbl>
              <c:idx val="83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8-9A06-47C4-8258-A4F779D138F9}"/>
                </c:ext>
              </c:extLst>
            </c:dLbl>
            <c:dLbl>
              <c:idx val="83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9-9A06-47C4-8258-A4F779D138F9}"/>
                </c:ext>
              </c:extLst>
            </c:dLbl>
            <c:dLbl>
              <c:idx val="83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A-9A06-47C4-8258-A4F779D138F9}"/>
                </c:ext>
              </c:extLst>
            </c:dLbl>
            <c:dLbl>
              <c:idx val="83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B-9A06-47C4-8258-A4F779D138F9}"/>
                </c:ext>
              </c:extLst>
            </c:dLbl>
            <c:dLbl>
              <c:idx val="83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C-9A06-47C4-8258-A4F779D138F9}"/>
                </c:ext>
              </c:extLst>
            </c:dLbl>
            <c:dLbl>
              <c:idx val="83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D-9A06-47C4-8258-A4F779D138F9}"/>
                </c:ext>
              </c:extLst>
            </c:dLbl>
            <c:dLbl>
              <c:idx val="83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E-9A06-47C4-8258-A4F779D138F9}"/>
                </c:ext>
              </c:extLst>
            </c:dLbl>
            <c:dLbl>
              <c:idx val="83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8F-9A06-47C4-8258-A4F779D138F9}"/>
                </c:ext>
              </c:extLst>
            </c:dLbl>
            <c:dLbl>
              <c:idx val="83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0-9A06-47C4-8258-A4F779D138F9}"/>
                </c:ext>
              </c:extLst>
            </c:dLbl>
            <c:dLbl>
              <c:idx val="83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1-9A06-47C4-8258-A4F779D138F9}"/>
                </c:ext>
              </c:extLst>
            </c:dLbl>
            <c:dLbl>
              <c:idx val="83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2-9A06-47C4-8258-A4F779D138F9}"/>
                </c:ext>
              </c:extLst>
            </c:dLbl>
            <c:dLbl>
              <c:idx val="83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3-9A06-47C4-8258-A4F779D138F9}"/>
                </c:ext>
              </c:extLst>
            </c:dLbl>
            <c:dLbl>
              <c:idx val="83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4-9A06-47C4-8258-A4F779D138F9}"/>
                </c:ext>
              </c:extLst>
            </c:dLbl>
            <c:dLbl>
              <c:idx val="83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5-9A06-47C4-8258-A4F779D138F9}"/>
                </c:ext>
              </c:extLst>
            </c:dLbl>
            <c:dLbl>
              <c:idx val="83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6-9A06-47C4-8258-A4F779D138F9}"/>
                </c:ext>
              </c:extLst>
            </c:dLbl>
            <c:dLbl>
              <c:idx val="83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7-9A06-47C4-8258-A4F779D138F9}"/>
                </c:ext>
              </c:extLst>
            </c:dLbl>
            <c:dLbl>
              <c:idx val="83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8-9A06-47C4-8258-A4F779D138F9}"/>
                </c:ext>
              </c:extLst>
            </c:dLbl>
            <c:dLbl>
              <c:idx val="83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9-9A06-47C4-8258-A4F779D138F9}"/>
                </c:ext>
              </c:extLst>
            </c:dLbl>
            <c:dLbl>
              <c:idx val="83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A-9A06-47C4-8258-A4F779D138F9}"/>
                </c:ext>
              </c:extLst>
            </c:dLbl>
            <c:dLbl>
              <c:idx val="83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B-9A06-47C4-8258-A4F779D138F9}"/>
                </c:ext>
              </c:extLst>
            </c:dLbl>
            <c:dLbl>
              <c:idx val="83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C-9A06-47C4-8258-A4F779D138F9}"/>
                </c:ext>
              </c:extLst>
            </c:dLbl>
            <c:dLbl>
              <c:idx val="83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D-9A06-47C4-8258-A4F779D138F9}"/>
                </c:ext>
              </c:extLst>
            </c:dLbl>
            <c:dLbl>
              <c:idx val="83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E-9A06-47C4-8258-A4F779D138F9}"/>
                </c:ext>
              </c:extLst>
            </c:dLbl>
            <c:dLbl>
              <c:idx val="83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9F-9A06-47C4-8258-A4F779D138F9}"/>
                </c:ext>
              </c:extLst>
            </c:dLbl>
            <c:dLbl>
              <c:idx val="83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0-9A06-47C4-8258-A4F779D138F9}"/>
                </c:ext>
              </c:extLst>
            </c:dLbl>
            <c:dLbl>
              <c:idx val="83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1-9A06-47C4-8258-A4F779D138F9}"/>
                </c:ext>
              </c:extLst>
            </c:dLbl>
            <c:dLbl>
              <c:idx val="83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2-9A06-47C4-8258-A4F779D138F9}"/>
                </c:ext>
              </c:extLst>
            </c:dLbl>
            <c:dLbl>
              <c:idx val="83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3-9A06-47C4-8258-A4F779D138F9}"/>
                </c:ext>
              </c:extLst>
            </c:dLbl>
            <c:dLbl>
              <c:idx val="83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4-9A06-47C4-8258-A4F779D138F9}"/>
                </c:ext>
              </c:extLst>
            </c:dLbl>
            <c:dLbl>
              <c:idx val="83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5-9A06-47C4-8258-A4F779D138F9}"/>
                </c:ext>
              </c:extLst>
            </c:dLbl>
            <c:dLbl>
              <c:idx val="83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6-9A06-47C4-8258-A4F779D138F9}"/>
                </c:ext>
              </c:extLst>
            </c:dLbl>
            <c:dLbl>
              <c:idx val="83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7-9A06-47C4-8258-A4F779D138F9}"/>
                </c:ext>
              </c:extLst>
            </c:dLbl>
            <c:dLbl>
              <c:idx val="83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8-9A06-47C4-8258-A4F779D138F9}"/>
                </c:ext>
              </c:extLst>
            </c:dLbl>
            <c:dLbl>
              <c:idx val="83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9-9A06-47C4-8258-A4F779D138F9}"/>
                </c:ext>
              </c:extLst>
            </c:dLbl>
            <c:dLbl>
              <c:idx val="83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A-9A06-47C4-8258-A4F779D138F9}"/>
                </c:ext>
              </c:extLst>
            </c:dLbl>
            <c:dLbl>
              <c:idx val="83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B-9A06-47C4-8258-A4F779D138F9}"/>
                </c:ext>
              </c:extLst>
            </c:dLbl>
            <c:dLbl>
              <c:idx val="83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C-9A06-47C4-8258-A4F779D138F9}"/>
                </c:ext>
              </c:extLst>
            </c:dLbl>
            <c:dLbl>
              <c:idx val="83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D-9A06-47C4-8258-A4F779D138F9}"/>
                </c:ext>
              </c:extLst>
            </c:dLbl>
            <c:dLbl>
              <c:idx val="83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E-9A06-47C4-8258-A4F779D138F9}"/>
                </c:ext>
              </c:extLst>
            </c:dLbl>
            <c:dLbl>
              <c:idx val="83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AF-9A06-47C4-8258-A4F779D138F9}"/>
                </c:ext>
              </c:extLst>
            </c:dLbl>
            <c:dLbl>
              <c:idx val="83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0-9A06-47C4-8258-A4F779D138F9}"/>
                </c:ext>
              </c:extLst>
            </c:dLbl>
            <c:dLbl>
              <c:idx val="83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1-9A06-47C4-8258-A4F779D138F9}"/>
                </c:ext>
              </c:extLst>
            </c:dLbl>
            <c:dLbl>
              <c:idx val="83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2-9A06-47C4-8258-A4F779D138F9}"/>
                </c:ext>
              </c:extLst>
            </c:dLbl>
            <c:dLbl>
              <c:idx val="83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3-9A06-47C4-8258-A4F779D138F9}"/>
                </c:ext>
              </c:extLst>
            </c:dLbl>
            <c:dLbl>
              <c:idx val="83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4-9A06-47C4-8258-A4F779D138F9}"/>
                </c:ext>
              </c:extLst>
            </c:dLbl>
            <c:dLbl>
              <c:idx val="83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5-9A06-47C4-8258-A4F779D138F9}"/>
                </c:ext>
              </c:extLst>
            </c:dLbl>
            <c:dLbl>
              <c:idx val="83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6-9A06-47C4-8258-A4F779D138F9}"/>
                </c:ext>
              </c:extLst>
            </c:dLbl>
            <c:dLbl>
              <c:idx val="83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7-9A06-47C4-8258-A4F779D138F9}"/>
                </c:ext>
              </c:extLst>
            </c:dLbl>
            <c:dLbl>
              <c:idx val="83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8-9A06-47C4-8258-A4F779D138F9}"/>
                </c:ext>
              </c:extLst>
            </c:dLbl>
            <c:dLbl>
              <c:idx val="83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9-9A06-47C4-8258-A4F779D138F9}"/>
                </c:ext>
              </c:extLst>
            </c:dLbl>
            <c:dLbl>
              <c:idx val="83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A-9A06-47C4-8258-A4F779D138F9}"/>
                </c:ext>
              </c:extLst>
            </c:dLbl>
            <c:dLbl>
              <c:idx val="83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B-9A06-47C4-8258-A4F779D138F9}"/>
                </c:ext>
              </c:extLst>
            </c:dLbl>
            <c:dLbl>
              <c:idx val="83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C-9A06-47C4-8258-A4F779D138F9}"/>
                </c:ext>
              </c:extLst>
            </c:dLbl>
            <c:dLbl>
              <c:idx val="83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D-9A06-47C4-8258-A4F779D138F9}"/>
                </c:ext>
              </c:extLst>
            </c:dLbl>
            <c:dLbl>
              <c:idx val="83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E-9A06-47C4-8258-A4F779D138F9}"/>
                </c:ext>
              </c:extLst>
            </c:dLbl>
            <c:dLbl>
              <c:idx val="83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BF-9A06-47C4-8258-A4F779D138F9}"/>
                </c:ext>
              </c:extLst>
            </c:dLbl>
            <c:dLbl>
              <c:idx val="83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0-9A06-47C4-8258-A4F779D138F9}"/>
                </c:ext>
              </c:extLst>
            </c:dLbl>
            <c:dLbl>
              <c:idx val="83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1-9A06-47C4-8258-A4F779D138F9}"/>
                </c:ext>
              </c:extLst>
            </c:dLbl>
            <c:dLbl>
              <c:idx val="83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2-9A06-47C4-8258-A4F779D138F9}"/>
                </c:ext>
              </c:extLst>
            </c:dLbl>
            <c:dLbl>
              <c:idx val="83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3-9A06-47C4-8258-A4F779D138F9}"/>
                </c:ext>
              </c:extLst>
            </c:dLbl>
            <c:dLbl>
              <c:idx val="83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4-9A06-47C4-8258-A4F779D138F9}"/>
                </c:ext>
              </c:extLst>
            </c:dLbl>
            <c:dLbl>
              <c:idx val="83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5-9A06-47C4-8258-A4F779D138F9}"/>
                </c:ext>
              </c:extLst>
            </c:dLbl>
            <c:dLbl>
              <c:idx val="83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6-9A06-47C4-8258-A4F779D138F9}"/>
                </c:ext>
              </c:extLst>
            </c:dLbl>
            <c:dLbl>
              <c:idx val="83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7-9A06-47C4-8258-A4F779D138F9}"/>
                </c:ext>
              </c:extLst>
            </c:dLbl>
            <c:dLbl>
              <c:idx val="83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8-9A06-47C4-8258-A4F779D138F9}"/>
                </c:ext>
              </c:extLst>
            </c:dLbl>
            <c:dLbl>
              <c:idx val="83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9-9A06-47C4-8258-A4F779D138F9}"/>
                </c:ext>
              </c:extLst>
            </c:dLbl>
            <c:dLbl>
              <c:idx val="83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A-9A06-47C4-8258-A4F779D138F9}"/>
                </c:ext>
              </c:extLst>
            </c:dLbl>
            <c:dLbl>
              <c:idx val="83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B-9A06-47C4-8258-A4F779D138F9}"/>
                </c:ext>
              </c:extLst>
            </c:dLbl>
            <c:dLbl>
              <c:idx val="83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C-9A06-47C4-8258-A4F779D138F9}"/>
                </c:ext>
              </c:extLst>
            </c:dLbl>
            <c:dLbl>
              <c:idx val="83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D-9A06-47C4-8258-A4F779D138F9}"/>
                </c:ext>
              </c:extLst>
            </c:dLbl>
            <c:dLbl>
              <c:idx val="83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E-9A06-47C4-8258-A4F779D138F9}"/>
                </c:ext>
              </c:extLst>
            </c:dLbl>
            <c:dLbl>
              <c:idx val="83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CF-9A06-47C4-8258-A4F779D138F9}"/>
                </c:ext>
              </c:extLst>
            </c:dLbl>
            <c:dLbl>
              <c:idx val="83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0-9A06-47C4-8258-A4F779D138F9}"/>
                </c:ext>
              </c:extLst>
            </c:dLbl>
            <c:dLbl>
              <c:idx val="84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1-9A06-47C4-8258-A4F779D138F9}"/>
                </c:ext>
              </c:extLst>
            </c:dLbl>
            <c:dLbl>
              <c:idx val="84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2-9A06-47C4-8258-A4F779D138F9}"/>
                </c:ext>
              </c:extLst>
            </c:dLbl>
            <c:dLbl>
              <c:idx val="84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3-9A06-47C4-8258-A4F779D138F9}"/>
                </c:ext>
              </c:extLst>
            </c:dLbl>
            <c:dLbl>
              <c:idx val="84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4-9A06-47C4-8258-A4F779D138F9}"/>
                </c:ext>
              </c:extLst>
            </c:dLbl>
            <c:dLbl>
              <c:idx val="84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5-9A06-47C4-8258-A4F779D138F9}"/>
                </c:ext>
              </c:extLst>
            </c:dLbl>
            <c:dLbl>
              <c:idx val="84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6-9A06-47C4-8258-A4F779D138F9}"/>
                </c:ext>
              </c:extLst>
            </c:dLbl>
            <c:dLbl>
              <c:idx val="84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7-9A06-47C4-8258-A4F779D138F9}"/>
                </c:ext>
              </c:extLst>
            </c:dLbl>
            <c:dLbl>
              <c:idx val="84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8-9A06-47C4-8258-A4F779D138F9}"/>
                </c:ext>
              </c:extLst>
            </c:dLbl>
            <c:dLbl>
              <c:idx val="84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9-9A06-47C4-8258-A4F779D138F9}"/>
                </c:ext>
              </c:extLst>
            </c:dLbl>
            <c:dLbl>
              <c:idx val="84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A-9A06-47C4-8258-A4F779D138F9}"/>
                </c:ext>
              </c:extLst>
            </c:dLbl>
            <c:dLbl>
              <c:idx val="84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B-9A06-47C4-8258-A4F779D138F9}"/>
                </c:ext>
              </c:extLst>
            </c:dLbl>
            <c:dLbl>
              <c:idx val="84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C-9A06-47C4-8258-A4F779D138F9}"/>
                </c:ext>
              </c:extLst>
            </c:dLbl>
            <c:dLbl>
              <c:idx val="84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D-9A06-47C4-8258-A4F779D138F9}"/>
                </c:ext>
              </c:extLst>
            </c:dLbl>
            <c:dLbl>
              <c:idx val="84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E-9A06-47C4-8258-A4F779D138F9}"/>
                </c:ext>
              </c:extLst>
            </c:dLbl>
            <c:dLbl>
              <c:idx val="84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DF-9A06-47C4-8258-A4F779D138F9}"/>
                </c:ext>
              </c:extLst>
            </c:dLbl>
            <c:dLbl>
              <c:idx val="84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0-9A06-47C4-8258-A4F779D138F9}"/>
                </c:ext>
              </c:extLst>
            </c:dLbl>
            <c:dLbl>
              <c:idx val="84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1-9A06-47C4-8258-A4F779D138F9}"/>
                </c:ext>
              </c:extLst>
            </c:dLbl>
            <c:dLbl>
              <c:idx val="84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2-9A06-47C4-8258-A4F779D138F9}"/>
                </c:ext>
              </c:extLst>
            </c:dLbl>
            <c:dLbl>
              <c:idx val="84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3-9A06-47C4-8258-A4F779D138F9}"/>
                </c:ext>
              </c:extLst>
            </c:dLbl>
            <c:dLbl>
              <c:idx val="84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4-9A06-47C4-8258-A4F779D138F9}"/>
                </c:ext>
              </c:extLst>
            </c:dLbl>
            <c:dLbl>
              <c:idx val="84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5-9A06-47C4-8258-A4F779D138F9}"/>
                </c:ext>
              </c:extLst>
            </c:dLbl>
            <c:dLbl>
              <c:idx val="84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6-9A06-47C4-8258-A4F779D138F9}"/>
                </c:ext>
              </c:extLst>
            </c:dLbl>
            <c:dLbl>
              <c:idx val="84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7-9A06-47C4-8258-A4F779D138F9}"/>
                </c:ext>
              </c:extLst>
            </c:dLbl>
            <c:dLbl>
              <c:idx val="84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8-9A06-47C4-8258-A4F779D138F9}"/>
                </c:ext>
              </c:extLst>
            </c:dLbl>
            <c:dLbl>
              <c:idx val="84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9-9A06-47C4-8258-A4F779D138F9}"/>
                </c:ext>
              </c:extLst>
            </c:dLbl>
            <c:dLbl>
              <c:idx val="84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A-9A06-47C4-8258-A4F779D138F9}"/>
                </c:ext>
              </c:extLst>
            </c:dLbl>
            <c:dLbl>
              <c:idx val="84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B-9A06-47C4-8258-A4F779D138F9}"/>
                </c:ext>
              </c:extLst>
            </c:dLbl>
            <c:dLbl>
              <c:idx val="84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C-9A06-47C4-8258-A4F779D138F9}"/>
                </c:ext>
              </c:extLst>
            </c:dLbl>
            <c:dLbl>
              <c:idx val="84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D-9A06-47C4-8258-A4F779D138F9}"/>
                </c:ext>
              </c:extLst>
            </c:dLbl>
            <c:dLbl>
              <c:idx val="84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E-9A06-47C4-8258-A4F779D138F9}"/>
                </c:ext>
              </c:extLst>
            </c:dLbl>
            <c:dLbl>
              <c:idx val="84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EF-9A06-47C4-8258-A4F779D138F9}"/>
                </c:ext>
              </c:extLst>
            </c:dLbl>
            <c:dLbl>
              <c:idx val="84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0-9A06-47C4-8258-A4F779D138F9}"/>
                </c:ext>
              </c:extLst>
            </c:dLbl>
            <c:dLbl>
              <c:idx val="84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1-9A06-47C4-8258-A4F779D138F9}"/>
                </c:ext>
              </c:extLst>
            </c:dLbl>
            <c:dLbl>
              <c:idx val="84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2-9A06-47C4-8258-A4F779D138F9}"/>
                </c:ext>
              </c:extLst>
            </c:dLbl>
            <c:dLbl>
              <c:idx val="84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3-9A06-47C4-8258-A4F779D138F9}"/>
                </c:ext>
              </c:extLst>
            </c:dLbl>
            <c:dLbl>
              <c:idx val="84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4-9A06-47C4-8258-A4F779D138F9}"/>
                </c:ext>
              </c:extLst>
            </c:dLbl>
            <c:dLbl>
              <c:idx val="84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5-9A06-47C4-8258-A4F779D138F9}"/>
                </c:ext>
              </c:extLst>
            </c:dLbl>
            <c:dLbl>
              <c:idx val="84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6-9A06-47C4-8258-A4F779D138F9}"/>
                </c:ext>
              </c:extLst>
            </c:dLbl>
            <c:dLbl>
              <c:idx val="84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7-9A06-47C4-8258-A4F779D138F9}"/>
                </c:ext>
              </c:extLst>
            </c:dLbl>
            <c:dLbl>
              <c:idx val="84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8-9A06-47C4-8258-A4F779D138F9}"/>
                </c:ext>
              </c:extLst>
            </c:dLbl>
            <c:dLbl>
              <c:idx val="84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9-9A06-47C4-8258-A4F779D138F9}"/>
                </c:ext>
              </c:extLst>
            </c:dLbl>
            <c:dLbl>
              <c:idx val="84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A-9A06-47C4-8258-A4F779D138F9}"/>
                </c:ext>
              </c:extLst>
            </c:dLbl>
            <c:dLbl>
              <c:idx val="84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B-9A06-47C4-8258-A4F779D138F9}"/>
                </c:ext>
              </c:extLst>
            </c:dLbl>
            <c:dLbl>
              <c:idx val="84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C-9A06-47C4-8258-A4F779D138F9}"/>
                </c:ext>
              </c:extLst>
            </c:dLbl>
            <c:dLbl>
              <c:idx val="84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D-9A06-47C4-8258-A4F779D138F9}"/>
                </c:ext>
              </c:extLst>
            </c:dLbl>
            <c:dLbl>
              <c:idx val="84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E-9A06-47C4-8258-A4F779D138F9}"/>
                </c:ext>
              </c:extLst>
            </c:dLbl>
            <c:dLbl>
              <c:idx val="84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0FF-9A06-47C4-8258-A4F779D138F9}"/>
                </c:ext>
              </c:extLst>
            </c:dLbl>
            <c:dLbl>
              <c:idx val="84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0-9A06-47C4-8258-A4F779D138F9}"/>
                </c:ext>
              </c:extLst>
            </c:dLbl>
            <c:dLbl>
              <c:idx val="84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1-9A06-47C4-8258-A4F779D138F9}"/>
                </c:ext>
              </c:extLst>
            </c:dLbl>
            <c:dLbl>
              <c:idx val="84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2-9A06-47C4-8258-A4F779D138F9}"/>
                </c:ext>
              </c:extLst>
            </c:dLbl>
            <c:dLbl>
              <c:idx val="84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3-9A06-47C4-8258-A4F779D138F9}"/>
                </c:ext>
              </c:extLst>
            </c:dLbl>
            <c:dLbl>
              <c:idx val="84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4-9A06-47C4-8258-A4F779D138F9}"/>
                </c:ext>
              </c:extLst>
            </c:dLbl>
            <c:dLbl>
              <c:idx val="84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5-9A06-47C4-8258-A4F779D138F9}"/>
                </c:ext>
              </c:extLst>
            </c:dLbl>
            <c:dLbl>
              <c:idx val="84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6-9A06-47C4-8258-A4F779D138F9}"/>
                </c:ext>
              </c:extLst>
            </c:dLbl>
            <c:dLbl>
              <c:idx val="84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7-9A06-47C4-8258-A4F779D138F9}"/>
                </c:ext>
              </c:extLst>
            </c:dLbl>
            <c:dLbl>
              <c:idx val="84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8-9A06-47C4-8258-A4F779D138F9}"/>
                </c:ext>
              </c:extLst>
            </c:dLbl>
            <c:dLbl>
              <c:idx val="84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9-9A06-47C4-8258-A4F779D138F9}"/>
                </c:ext>
              </c:extLst>
            </c:dLbl>
            <c:dLbl>
              <c:idx val="84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A-9A06-47C4-8258-A4F779D138F9}"/>
                </c:ext>
              </c:extLst>
            </c:dLbl>
            <c:dLbl>
              <c:idx val="84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B-9A06-47C4-8258-A4F779D138F9}"/>
                </c:ext>
              </c:extLst>
            </c:dLbl>
            <c:dLbl>
              <c:idx val="84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C-9A06-47C4-8258-A4F779D138F9}"/>
                </c:ext>
              </c:extLst>
            </c:dLbl>
            <c:dLbl>
              <c:idx val="84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D-9A06-47C4-8258-A4F779D138F9}"/>
                </c:ext>
              </c:extLst>
            </c:dLbl>
            <c:dLbl>
              <c:idx val="84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E-9A06-47C4-8258-A4F779D138F9}"/>
                </c:ext>
              </c:extLst>
            </c:dLbl>
            <c:dLbl>
              <c:idx val="84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0F-9A06-47C4-8258-A4F779D138F9}"/>
                </c:ext>
              </c:extLst>
            </c:dLbl>
            <c:dLbl>
              <c:idx val="84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0-9A06-47C4-8258-A4F779D138F9}"/>
                </c:ext>
              </c:extLst>
            </c:dLbl>
            <c:dLbl>
              <c:idx val="84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1-9A06-47C4-8258-A4F779D138F9}"/>
                </c:ext>
              </c:extLst>
            </c:dLbl>
            <c:dLbl>
              <c:idx val="84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2-9A06-47C4-8258-A4F779D138F9}"/>
                </c:ext>
              </c:extLst>
            </c:dLbl>
            <c:dLbl>
              <c:idx val="84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3-9A06-47C4-8258-A4F779D138F9}"/>
                </c:ext>
              </c:extLst>
            </c:dLbl>
            <c:dLbl>
              <c:idx val="84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4-9A06-47C4-8258-A4F779D138F9}"/>
                </c:ext>
              </c:extLst>
            </c:dLbl>
            <c:dLbl>
              <c:idx val="84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5-9A06-47C4-8258-A4F779D138F9}"/>
                </c:ext>
              </c:extLst>
            </c:dLbl>
            <c:dLbl>
              <c:idx val="84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6-9A06-47C4-8258-A4F779D138F9}"/>
                </c:ext>
              </c:extLst>
            </c:dLbl>
            <c:dLbl>
              <c:idx val="84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7-9A06-47C4-8258-A4F779D138F9}"/>
                </c:ext>
              </c:extLst>
            </c:dLbl>
            <c:dLbl>
              <c:idx val="84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8-9A06-47C4-8258-A4F779D138F9}"/>
                </c:ext>
              </c:extLst>
            </c:dLbl>
            <c:dLbl>
              <c:idx val="84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9-9A06-47C4-8258-A4F779D138F9}"/>
                </c:ext>
              </c:extLst>
            </c:dLbl>
            <c:dLbl>
              <c:idx val="84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A-9A06-47C4-8258-A4F779D138F9}"/>
                </c:ext>
              </c:extLst>
            </c:dLbl>
            <c:dLbl>
              <c:idx val="84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B-9A06-47C4-8258-A4F779D138F9}"/>
                </c:ext>
              </c:extLst>
            </c:dLbl>
            <c:dLbl>
              <c:idx val="84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C-9A06-47C4-8258-A4F779D138F9}"/>
                </c:ext>
              </c:extLst>
            </c:dLbl>
            <c:dLbl>
              <c:idx val="84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D-9A06-47C4-8258-A4F779D138F9}"/>
                </c:ext>
              </c:extLst>
            </c:dLbl>
            <c:dLbl>
              <c:idx val="84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E-9A06-47C4-8258-A4F779D138F9}"/>
                </c:ext>
              </c:extLst>
            </c:dLbl>
            <c:dLbl>
              <c:idx val="84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1F-9A06-47C4-8258-A4F779D138F9}"/>
                </c:ext>
              </c:extLst>
            </c:dLbl>
            <c:dLbl>
              <c:idx val="84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0-9A06-47C4-8258-A4F779D138F9}"/>
                </c:ext>
              </c:extLst>
            </c:dLbl>
            <c:dLbl>
              <c:idx val="84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1-9A06-47C4-8258-A4F779D138F9}"/>
                </c:ext>
              </c:extLst>
            </c:dLbl>
            <c:dLbl>
              <c:idx val="84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2-9A06-47C4-8258-A4F779D138F9}"/>
                </c:ext>
              </c:extLst>
            </c:dLbl>
            <c:dLbl>
              <c:idx val="84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3-9A06-47C4-8258-A4F779D138F9}"/>
                </c:ext>
              </c:extLst>
            </c:dLbl>
            <c:dLbl>
              <c:idx val="84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4-9A06-47C4-8258-A4F779D138F9}"/>
                </c:ext>
              </c:extLst>
            </c:dLbl>
            <c:dLbl>
              <c:idx val="84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5-9A06-47C4-8258-A4F779D138F9}"/>
                </c:ext>
              </c:extLst>
            </c:dLbl>
            <c:dLbl>
              <c:idx val="84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6-9A06-47C4-8258-A4F779D138F9}"/>
                </c:ext>
              </c:extLst>
            </c:dLbl>
            <c:dLbl>
              <c:idx val="84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7-9A06-47C4-8258-A4F779D138F9}"/>
                </c:ext>
              </c:extLst>
            </c:dLbl>
            <c:dLbl>
              <c:idx val="84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8-9A06-47C4-8258-A4F779D138F9}"/>
                </c:ext>
              </c:extLst>
            </c:dLbl>
            <c:dLbl>
              <c:idx val="84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9-9A06-47C4-8258-A4F779D138F9}"/>
                </c:ext>
              </c:extLst>
            </c:dLbl>
            <c:dLbl>
              <c:idx val="84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A-9A06-47C4-8258-A4F779D138F9}"/>
                </c:ext>
              </c:extLst>
            </c:dLbl>
            <c:dLbl>
              <c:idx val="84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B-9A06-47C4-8258-A4F779D138F9}"/>
                </c:ext>
              </c:extLst>
            </c:dLbl>
            <c:dLbl>
              <c:idx val="84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C-9A06-47C4-8258-A4F779D138F9}"/>
                </c:ext>
              </c:extLst>
            </c:dLbl>
            <c:dLbl>
              <c:idx val="84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D-9A06-47C4-8258-A4F779D138F9}"/>
                </c:ext>
              </c:extLst>
            </c:dLbl>
            <c:dLbl>
              <c:idx val="84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E-9A06-47C4-8258-A4F779D138F9}"/>
                </c:ext>
              </c:extLst>
            </c:dLbl>
            <c:dLbl>
              <c:idx val="84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2F-9A06-47C4-8258-A4F779D138F9}"/>
                </c:ext>
              </c:extLst>
            </c:dLbl>
            <c:dLbl>
              <c:idx val="84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0-9A06-47C4-8258-A4F779D138F9}"/>
                </c:ext>
              </c:extLst>
            </c:dLbl>
            <c:dLbl>
              <c:idx val="84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1-9A06-47C4-8258-A4F779D138F9}"/>
                </c:ext>
              </c:extLst>
            </c:dLbl>
            <c:dLbl>
              <c:idx val="84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2-9A06-47C4-8258-A4F779D138F9}"/>
                </c:ext>
              </c:extLst>
            </c:dLbl>
            <c:dLbl>
              <c:idx val="84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3-9A06-47C4-8258-A4F779D138F9}"/>
                </c:ext>
              </c:extLst>
            </c:dLbl>
            <c:dLbl>
              <c:idx val="84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4-9A06-47C4-8258-A4F779D138F9}"/>
                </c:ext>
              </c:extLst>
            </c:dLbl>
            <c:dLbl>
              <c:idx val="85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5-9A06-47C4-8258-A4F779D138F9}"/>
                </c:ext>
              </c:extLst>
            </c:dLbl>
            <c:dLbl>
              <c:idx val="85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6-9A06-47C4-8258-A4F779D138F9}"/>
                </c:ext>
              </c:extLst>
            </c:dLbl>
            <c:dLbl>
              <c:idx val="85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7-9A06-47C4-8258-A4F779D138F9}"/>
                </c:ext>
              </c:extLst>
            </c:dLbl>
            <c:dLbl>
              <c:idx val="85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8-9A06-47C4-8258-A4F779D138F9}"/>
                </c:ext>
              </c:extLst>
            </c:dLbl>
            <c:dLbl>
              <c:idx val="85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9-9A06-47C4-8258-A4F779D138F9}"/>
                </c:ext>
              </c:extLst>
            </c:dLbl>
            <c:dLbl>
              <c:idx val="85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A-9A06-47C4-8258-A4F779D138F9}"/>
                </c:ext>
              </c:extLst>
            </c:dLbl>
            <c:dLbl>
              <c:idx val="85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B-9A06-47C4-8258-A4F779D138F9}"/>
                </c:ext>
              </c:extLst>
            </c:dLbl>
            <c:dLbl>
              <c:idx val="85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C-9A06-47C4-8258-A4F779D138F9}"/>
                </c:ext>
              </c:extLst>
            </c:dLbl>
            <c:dLbl>
              <c:idx val="85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D-9A06-47C4-8258-A4F779D138F9}"/>
                </c:ext>
              </c:extLst>
            </c:dLbl>
            <c:dLbl>
              <c:idx val="85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E-9A06-47C4-8258-A4F779D138F9}"/>
                </c:ext>
              </c:extLst>
            </c:dLbl>
            <c:dLbl>
              <c:idx val="85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3F-9A06-47C4-8258-A4F779D138F9}"/>
                </c:ext>
              </c:extLst>
            </c:dLbl>
            <c:dLbl>
              <c:idx val="85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0-9A06-47C4-8258-A4F779D138F9}"/>
                </c:ext>
              </c:extLst>
            </c:dLbl>
            <c:dLbl>
              <c:idx val="85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1-9A06-47C4-8258-A4F779D138F9}"/>
                </c:ext>
              </c:extLst>
            </c:dLbl>
            <c:dLbl>
              <c:idx val="85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2-9A06-47C4-8258-A4F779D138F9}"/>
                </c:ext>
              </c:extLst>
            </c:dLbl>
            <c:dLbl>
              <c:idx val="85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3-9A06-47C4-8258-A4F779D138F9}"/>
                </c:ext>
              </c:extLst>
            </c:dLbl>
            <c:dLbl>
              <c:idx val="85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4-9A06-47C4-8258-A4F779D138F9}"/>
                </c:ext>
              </c:extLst>
            </c:dLbl>
            <c:dLbl>
              <c:idx val="85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5-9A06-47C4-8258-A4F779D138F9}"/>
                </c:ext>
              </c:extLst>
            </c:dLbl>
            <c:dLbl>
              <c:idx val="85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6-9A06-47C4-8258-A4F779D138F9}"/>
                </c:ext>
              </c:extLst>
            </c:dLbl>
            <c:dLbl>
              <c:idx val="85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7-9A06-47C4-8258-A4F779D138F9}"/>
                </c:ext>
              </c:extLst>
            </c:dLbl>
            <c:dLbl>
              <c:idx val="85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8-9A06-47C4-8258-A4F779D138F9}"/>
                </c:ext>
              </c:extLst>
            </c:dLbl>
            <c:dLbl>
              <c:idx val="85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9-9A06-47C4-8258-A4F779D138F9}"/>
                </c:ext>
              </c:extLst>
            </c:dLbl>
            <c:dLbl>
              <c:idx val="85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A-9A06-47C4-8258-A4F779D138F9}"/>
                </c:ext>
              </c:extLst>
            </c:dLbl>
            <c:dLbl>
              <c:idx val="85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B-9A06-47C4-8258-A4F779D138F9}"/>
                </c:ext>
              </c:extLst>
            </c:dLbl>
            <c:dLbl>
              <c:idx val="85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C-9A06-47C4-8258-A4F779D138F9}"/>
                </c:ext>
              </c:extLst>
            </c:dLbl>
            <c:dLbl>
              <c:idx val="85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D-9A06-47C4-8258-A4F779D138F9}"/>
                </c:ext>
              </c:extLst>
            </c:dLbl>
            <c:dLbl>
              <c:idx val="85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E-9A06-47C4-8258-A4F779D138F9}"/>
                </c:ext>
              </c:extLst>
            </c:dLbl>
            <c:dLbl>
              <c:idx val="85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4F-9A06-47C4-8258-A4F779D138F9}"/>
                </c:ext>
              </c:extLst>
            </c:dLbl>
            <c:dLbl>
              <c:idx val="85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0-9A06-47C4-8258-A4F779D138F9}"/>
                </c:ext>
              </c:extLst>
            </c:dLbl>
            <c:dLbl>
              <c:idx val="85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1-9A06-47C4-8258-A4F779D138F9}"/>
                </c:ext>
              </c:extLst>
            </c:dLbl>
            <c:dLbl>
              <c:idx val="85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2-9A06-47C4-8258-A4F779D138F9}"/>
                </c:ext>
              </c:extLst>
            </c:dLbl>
            <c:dLbl>
              <c:idx val="85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3-9A06-47C4-8258-A4F779D138F9}"/>
                </c:ext>
              </c:extLst>
            </c:dLbl>
            <c:dLbl>
              <c:idx val="85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4-9A06-47C4-8258-A4F779D138F9}"/>
                </c:ext>
              </c:extLst>
            </c:dLbl>
            <c:dLbl>
              <c:idx val="85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5-9A06-47C4-8258-A4F779D138F9}"/>
                </c:ext>
              </c:extLst>
            </c:dLbl>
            <c:dLbl>
              <c:idx val="85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6-9A06-47C4-8258-A4F779D138F9}"/>
                </c:ext>
              </c:extLst>
            </c:dLbl>
            <c:dLbl>
              <c:idx val="85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7-9A06-47C4-8258-A4F779D138F9}"/>
                </c:ext>
              </c:extLst>
            </c:dLbl>
            <c:dLbl>
              <c:idx val="85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8-9A06-47C4-8258-A4F779D138F9}"/>
                </c:ext>
              </c:extLst>
            </c:dLbl>
            <c:dLbl>
              <c:idx val="85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9-9A06-47C4-8258-A4F779D138F9}"/>
                </c:ext>
              </c:extLst>
            </c:dLbl>
            <c:dLbl>
              <c:idx val="85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A-9A06-47C4-8258-A4F779D138F9}"/>
                </c:ext>
              </c:extLst>
            </c:dLbl>
            <c:dLbl>
              <c:idx val="85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B-9A06-47C4-8258-A4F779D138F9}"/>
                </c:ext>
              </c:extLst>
            </c:dLbl>
            <c:dLbl>
              <c:idx val="85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C-9A06-47C4-8258-A4F779D138F9}"/>
                </c:ext>
              </c:extLst>
            </c:dLbl>
            <c:dLbl>
              <c:idx val="85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D-9A06-47C4-8258-A4F779D138F9}"/>
                </c:ext>
              </c:extLst>
            </c:dLbl>
            <c:dLbl>
              <c:idx val="85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E-9A06-47C4-8258-A4F779D138F9}"/>
                </c:ext>
              </c:extLst>
            </c:dLbl>
            <c:dLbl>
              <c:idx val="85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5F-9A06-47C4-8258-A4F779D138F9}"/>
                </c:ext>
              </c:extLst>
            </c:dLbl>
            <c:dLbl>
              <c:idx val="85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0-9A06-47C4-8258-A4F779D138F9}"/>
                </c:ext>
              </c:extLst>
            </c:dLbl>
            <c:dLbl>
              <c:idx val="85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1-9A06-47C4-8258-A4F779D138F9}"/>
                </c:ext>
              </c:extLst>
            </c:dLbl>
            <c:dLbl>
              <c:idx val="85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2-9A06-47C4-8258-A4F779D138F9}"/>
                </c:ext>
              </c:extLst>
            </c:dLbl>
            <c:dLbl>
              <c:idx val="85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3-9A06-47C4-8258-A4F779D138F9}"/>
                </c:ext>
              </c:extLst>
            </c:dLbl>
            <c:dLbl>
              <c:idx val="85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4-9A06-47C4-8258-A4F779D138F9}"/>
                </c:ext>
              </c:extLst>
            </c:dLbl>
            <c:dLbl>
              <c:idx val="85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5-9A06-47C4-8258-A4F779D138F9}"/>
                </c:ext>
              </c:extLst>
            </c:dLbl>
            <c:dLbl>
              <c:idx val="85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6-9A06-47C4-8258-A4F779D138F9}"/>
                </c:ext>
              </c:extLst>
            </c:dLbl>
            <c:dLbl>
              <c:idx val="85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7-9A06-47C4-8258-A4F779D138F9}"/>
                </c:ext>
              </c:extLst>
            </c:dLbl>
            <c:dLbl>
              <c:idx val="85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8-9A06-47C4-8258-A4F779D138F9}"/>
                </c:ext>
              </c:extLst>
            </c:dLbl>
            <c:dLbl>
              <c:idx val="85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9-9A06-47C4-8258-A4F779D138F9}"/>
                </c:ext>
              </c:extLst>
            </c:dLbl>
            <c:dLbl>
              <c:idx val="85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A-9A06-47C4-8258-A4F779D138F9}"/>
                </c:ext>
              </c:extLst>
            </c:dLbl>
            <c:dLbl>
              <c:idx val="85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B-9A06-47C4-8258-A4F779D138F9}"/>
                </c:ext>
              </c:extLst>
            </c:dLbl>
            <c:dLbl>
              <c:idx val="85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C-9A06-47C4-8258-A4F779D138F9}"/>
                </c:ext>
              </c:extLst>
            </c:dLbl>
            <c:dLbl>
              <c:idx val="85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D-9A06-47C4-8258-A4F779D138F9}"/>
                </c:ext>
              </c:extLst>
            </c:dLbl>
            <c:dLbl>
              <c:idx val="85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E-9A06-47C4-8258-A4F779D138F9}"/>
                </c:ext>
              </c:extLst>
            </c:dLbl>
            <c:dLbl>
              <c:idx val="85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6F-9A06-47C4-8258-A4F779D138F9}"/>
                </c:ext>
              </c:extLst>
            </c:dLbl>
            <c:dLbl>
              <c:idx val="85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0-9A06-47C4-8258-A4F779D138F9}"/>
                </c:ext>
              </c:extLst>
            </c:dLbl>
            <c:dLbl>
              <c:idx val="85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1-9A06-47C4-8258-A4F779D138F9}"/>
                </c:ext>
              </c:extLst>
            </c:dLbl>
            <c:dLbl>
              <c:idx val="85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2-9A06-47C4-8258-A4F779D138F9}"/>
                </c:ext>
              </c:extLst>
            </c:dLbl>
            <c:dLbl>
              <c:idx val="85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3-9A06-47C4-8258-A4F779D138F9}"/>
                </c:ext>
              </c:extLst>
            </c:dLbl>
            <c:dLbl>
              <c:idx val="85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4-9A06-47C4-8258-A4F779D138F9}"/>
                </c:ext>
              </c:extLst>
            </c:dLbl>
            <c:dLbl>
              <c:idx val="85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5-9A06-47C4-8258-A4F779D138F9}"/>
                </c:ext>
              </c:extLst>
            </c:dLbl>
            <c:dLbl>
              <c:idx val="85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6-9A06-47C4-8258-A4F779D138F9}"/>
                </c:ext>
              </c:extLst>
            </c:dLbl>
            <c:dLbl>
              <c:idx val="85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7-9A06-47C4-8258-A4F779D138F9}"/>
                </c:ext>
              </c:extLst>
            </c:dLbl>
            <c:dLbl>
              <c:idx val="85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8-9A06-47C4-8258-A4F779D138F9}"/>
                </c:ext>
              </c:extLst>
            </c:dLbl>
            <c:dLbl>
              <c:idx val="85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9-9A06-47C4-8258-A4F779D138F9}"/>
                </c:ext>
              </c:extLst>
            </c:dLbl>
            <c:dLbl>
              <c:idx val="85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A-9A06-47C4-8258-A4F779D138F9}"/>
                </c:ext>
              </c:extLst>
            </c:dLbl>
            <c:dLbl>
              <c:idx val="85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B-9A06-47C4-8258-A4F779D138F9}"/>
                </c:ext>
              </c:extLst>
            </c:dLbl>
            <c:dLbl>
              <c:idx val="85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C-9A06-47C4-8258-A4F779D138F9}"/>
                </c:ext>
              </c:extLst>
            </c:dLbl>
            <c:dLbl>
              <c:idx val="85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D-9A06-47C4-8258-A4F779D138F9}"/>
                </c:ext>
              </c:extLst>
            </c:dLbl>
            <c:dLbl>
              <c:idx val="85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E-9A06-47C4-8258-A4F779D138F9}"/>
                </c:ext>
              </c:extLst>
            </c:dLbl>
            <c:dLbl>
              <c:idx val="85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7F-9A06-47C4-8258-A4F779D138F9}"/>
                </c:ext>
              </c:extLst>
            </c:dLbl>
            <c:dLbl>
              <c:idx val="85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0-9A06-47C4-8258-A4F779D138F9}"/>
                </c:ext>
              </c:extLst>
            </c:dLbl>
            <c:dLbl>
              <c:idx val="85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1-9A06-47C4-8258-A4F779D138F9}"/>
                </c:ext>
              </c:extLst>
            </c:dLbl>
            <c:dLbl>
              <c:idx val="85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2-9A06-47C4-8258-A4F779D138F9}"/>
                </c:ext>
              </c:extLst>
            </c:dLbl>
            <c:dLbl>
              <c:idx val="85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3-9A06-47C4-8258-A4F779D138F9}"/>
                </c:ext>
              </c:extLst>
            </c:dLbl>
            <c:dLbl>
              <c:idx val="85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4-9A06-47C4-8258-A4F779D138F9}"/>
                </c:ext>
              </c:extLst>
            </c:dLbl>
            <c:dLbl>
              <c:idx val="85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5-9A06-47C4-8258-A4F779D138F9}"/>
                </c:ext>
              </c:extLst>
            </c:dLbl>
            <c:dLbl>
              <c:idx val="85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6-9A06-47C4-8258-A4F779D138F9}"/>
                </c:ext>
              </c:extLst>
            </c:dLbl>
            <c:dLbl>
              <c:idx val="85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7-9A06-47C4-8258-A4F779D138F9}"/>
                </c:ext>
              </c:extLst>
            </c:dLbl>
            <c:dLbl>
              <c:idx val="85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8-9A06-47C4-8258-A4F779D138F9}"/>
                </c:ext>
              </c:extLst>
            </c:dLbl>
            <c:dLbl>
              <c:idx val="85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9-9A06-47C4-8258-A4F779D138F9}"/>
                </c:ext>
              </c:extLst>
            </c:dLbl>
            <c:dLbl>
              <c:idx val="85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A-9A06-47C4-8258-A4F779D138F9}"/>
                </c:ext>
              </c:extLst>
            </c:dLbl>
            <c:dLbl>
              <c:idx val="85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B-9A06-47C4-8258-A4F779D138F9}"/>
                </c:ext>
              </c:extLst>
            </c:dLbl>
            <c:dLbl>
              <c:idx val="85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C-9A06-47C4-8258-A4F779D138F9}"/>
                </c:ext>
              </c:extLst>
            </c:dLbl>
            <c:dLbl>
              <c:idx val="85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D-9A06-47C4-8258-A4F779D138F9}"/>
                </c:ext>
              </c:extLst>
            </c:dLbl>
            <c:dLbl>
              <c:idx val="85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E-9A06-47C4-8258-A4F779D138F9}"/>
                </c:ext>
              </c:extLst>
            </c:dLbl>
            <c:dLbl>
              <c:idx val="85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8F-9A06-47C4-8258-A4F779D138F9}"/>
                </c:ext>
              </c:extLst>
            </c:dLbl>
            <c:dLbl>
              <c:idx val="85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0-9A06-47C4-8258-A4F779D138F9}"/>
                </c:ext>
              </c:extLst>
            </c:dLbl>
            <c:dLbl>
              <c:idx val="85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1-9A06-47C4-8258-A4F779D138F9}"/>
                </c:ext>
              </c:extLst>
            </c:dLbl>
            <c:dLbl>
              <c:idx val="85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2-9A06-47C4-8258-A4F779D138F9}"/>
                </c:ext>
              </c:extLst>
            </c:dLbl>
            <c:dLbl>
              <c:idx val="85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3-9A06-47C4-8258-A4F779D138F9}"/>
                </c:ext>
              </c:extLst>
            </c:dLbl>
            <c:dLbl>
              <c:idx val="85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4-9A06-47C4-8258-A4F779D138F9}"/>
                </c:ext>
              </c:extLst>
            </c:dLbl>
            <c:dLbl>
              <c:idx val="85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5-9A06-47C4-8258-A4F779D138F9}"/>
                </c:ext>
              </c:extLst>
            </c:dLbl>
            <c:dLbl>
              <c:idx val="85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6-9A06-47C4-8258-A4F779D138F9}"/>
                </c:ext>
              </c:extLst>
            </c:dLbl>
            <c:dLbl>
              <c:idx val="85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7-9A06-47C4-8258-A4F779D138F9}"/>
                </c:ext>
              </c:extLst>
            </c:dLbl>
            <c:dLbl>
              <c:idx val="85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8-9A06-47C4-8258-A4F779D138F9}"/>
                </c:ext>
              </c:extLst>
            </c:dLbl>
            <c:dLbl>
              <c:idx val="86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9-9A06-47C4-8258-A4F779D138F9}"/>
                </c:ext>
              </c:extLst>
            </c:dLbl>
            <c:dLbl>
              <c:idx val="86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A-9A06-47C4-8258-A4F779D138F9}"/>
                </c:ext>
              </c:extLst>
            </c:dLbl>
            <c:dLbl>
              <c:idx val="86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B-9A06-47C4-8258-A4F779D138F9}"/>
                </c:ext>
              </c:extLst>
            </c:dLbl>
            <c:dLbl>
              <c:idx val="86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C-9A06-47C4-8258-A4F779D138F9}"/>
                </c:ext>
              </c:extLst>
            </c:dLbl>
            <c:dLbl>
              <c:idx val="86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D-9A06-47C4-8258-A4F779D138F9}"/>
                </c:ext>
              </c:extLst>
            </c:dLbl>
            <c:dLbl>
              <c:idx val="86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E-9A06-47C4-8258-A4F779D138F9}"/>
                </c:ext>
              </c:extLst>
            </c:dLbl>
            <c:dLbl>
              <c:idx val="86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9F-9A06-47C4-8258-A4F779D138F9}"/>
                </c:ext>
              </c:extLst>
            </c:dLbl>
            <c:dLbl>
              <c:idx val="86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0-9A06-47C4-8258-A4F779D138F9}"/>
                </c:ext>
              </c:extLst>
            </c:dLbl>
            <c:dLbl>
              <c:idx val="86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1-9A06-47C4-8258-A4F779D138F9}"/>
                </c:ext>
              </c:extLst>
            </c:dLbl>
            <c:dLbl>
              <c:idx val="86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2-9A06-47C4-8258-A4F779D138F9}"/>
                </c:ext>
              </c:extLst>
            </c:dLbl>
            <c:dLbl>
              <c:idx val="86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3-9A06-47C4-8258-A4F779D138F9}"/>
                </c:ext>
              </c:extLst>
            </c:dLbl>
            <c:dLbl>
              <c:idx val="86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4-9A06-47C4-8258-A4F779D138F9}"/>
                </c:ext>
              </c:extLst>
            </c:dLbl>
            <c:dLbl>
              <c:idx val="86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5-9A06-47C4-8258-A4F779D138F9}"/>
                </c:ext>
              </c:extLst>
            </c:dLbl>
            <c:dLbl>
              <c:idx val="86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6-9A06-47C4-8258-A4F779D138F9}"/>
                </c:ext>
              </c:extLst>
            </c:dLbl>
            <c:dLbl>
              <c:idx val="86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7-9A06-47C4-8258-A4F779D138F9}"/>
                </c:ext>
              </c:extLst>
            </c:dLbl>
            <c:dLbl>
              <c:idx val="86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8-9A06-47C4-8258-A4F779D138F9}"/>
                </c:ext>
              </c:extLst>
            </c:dLbl>
            <c:dLbl>
              <c:idx val="86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9-9A06-47C4-8258-A4F779D138F9}"/>
                </c:ext>
              </c:extLst>
            </c:dLbl>
            <c:dLbl>
              <c:idx val="86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A-9A06-47C4-8258-A4F779D138F9}"/>
                </c:ext>
              </c:extLst>
            </c:dLbl>
            <c:dLbl>
              <c:idx val="86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B-9A06-47C4-8258-A4F779D138F9}"/>
                </c:ext>
              </c:extLst>
            </c:dLbl>
            <c:dLbl>
              <c:idx val="86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C-9A06-47C4-8258-A4F779D138F9}"/>
                </c:ext>
              </c:extLst>
            </c:dLbl>
            <c:dLbl>
              <c:idx val="86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D-9A06-47C4-8258-A4F779D138F9}"/>
                </c:ext>
              </c:extLst>
            </c:dLbl>
            <c:dLbl>
              <c:idx val="86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E-9A06-47C4-8258-A4F779D138F9}"/>
                </c:ext>
              </c:extLst>
            </c:dLbl>
            <c:dLbl>
              <c:idx val="86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AF-9A06-47C4-8258-A4F779D138F9}"/>
                </c:ext>
              </c:extLst>
            </c:dLbl>
            <c:dLbl>
              <c:idx val="86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0-9A06-47C4-8258-A4F779D138F9}"/>
                </c:ext>
              </c:extLst>
            </c:dLbl>
            <c:dLbl>
              <c:idx val="86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1-9A06-47C4-8258-A4F779D138F9}"/>
                </c:ext>
              </c:extLst>
            </c:dLbl>
            <c:dLbl>
              <c:idx val="86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2-9A06-47C4-8258-A4F779D138F9}"/>
                </c:ext>
              </c:extLst>
            </c:dLbl>
            <c:dLbl>
              <c:idx val="86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3-9A06-47C4-8258-A4F779D138F9}"/>
                </c:ext>
              </c:extLst>
            </c:dLbl>
            <c:dLbl>
              <c:idx val="86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4-9A06-47C4-8258-A4F779D138F9}"/>
                </c:ext>
              </c:extLst>
            </c:dLbl>
            <c:dLbl>
              <c:idx val="86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5-9A06-47C4-8258-A4F779D138F9}"/>
                </c:ext>
              </c:extLst>
            </c:dLbl>
            <c:dLbl>
              <c:idx val="86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6-9A06-47C4-8258-A4F779D138F9}"/>
                </c:ext>
              </c:extLst>
            </c:dLbl>
            <c:dLbl>
              <c:idx val="86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7-9A06-47C4-8258-A4F779D138F9}"/>
                </c:ext>
              </c:extLst>
            </c:dLbl>
            <c:dLbl>
              <c:idx val="86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8-9A06-47C4-8258-A4F779D138F9}"/>
                </c:ext>
              </c:extLst>
            </c:dLbl>
            <c:dLbl>
              <c:idx val="86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9-9A06-47C4-8258-A4F779D138F9}"/>
                </c:ext>
              </c:extLst>
            </c:dLbl>
            <c:dLbl>
              <c:idx val="86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A-9A06-47C4-8258-A4F779D138F9}"/>
                </c:ext>
              </c:extLst>
            </c:dLbl>
            <c:dLbl>
              <c:idx val="86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B-9A06-47C4-8258-A4F779D138F9}"/>
                </c:ext>
              </c:extLst>
            </c:dLbl>
            <c:dLbl>
              <c:idx val="86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C-9A06-47C4-8258-A4F779D138F9}"/>
                </c:ext>
              </c:extLst>
            </c:dLbl>
            <c:dLbl>
              <c:idx val="86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D-9A06-47C4-8258-A4F779D138F9}"/>
                </c:ext>
              </c:extLst>
            </c:dLbl>
            <c:dLbl>
              <c:idx val="86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E-9A06-47C4-8258-A4F779D138F9}"/>
                </c:ext>
              </c:extLst>
            </c:dLbl>
            <c:dLbl>
              <c:idx val="86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BF-9A06-47C4-8258-A4F779D138F9}"/>
                </c:ext>
              </c:extLst>
            </c:dLbl>
            <c:dLbl>
              <c:idx val="86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0-9A06-47C4-8258-A4F779D138F9}"/>
                </c:ext>
              </c:extLst>
            </c:dLbl>
            <c:dLbl>
              <c:idx val="86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1-9A06-47C4-8258-A4F779D138F9}"/>
                </c:ext>
              </c:extLst>
            </c:dLbl>
            <c:dLbl>
              <c:idx val="86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2-9A06-47C4-8258-A4F779D138F9}"/>
                </c:ext>
              </c:extLst>
            </c:dLbl>
            <c:dLbl>
              <c:idx val="86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3-9A06-47C4-8258-A4F779D138F9}"/>
                </c:ext>
              </c:extLst>
            </c:dLbl>
            <c:dLbl>
              <c:idx val="86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4-9A06-47C4-8258-A4F779D138F9}"/>
                </c:ext>
              </c:extLst>
            </c:dLbl>
            <c:dLbl>
              <c:idx val="86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5-9A06-47C4-8258-A4F779D138F9}"/>
                </c:ext>
              </c:extLst>
            </c:dLbl>
            <c:dLbl>
              <c:idx val="86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6-9A06-47C4-8258-A4F779D138F9}"/>
                </c:ext>
              </c:extLst>
            </c:dLbl>
            <c:dLbl>
              <c:idx val="86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7-9A06-47C4-8258-A4F779D138F9}"/>
                </c:ext>
              </c:extLst>
            </c:dLbl>
            <c:dLbl>
              <c:idx val="86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8-9A06-47C4-8258-A4F779D138F9}"/>
                </c:ext>
              </c:extLst>
            </c:dLbl>
            <c:dLbl>
              <c:idx val="86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9-9A06-47C4-8258-A4F779D138F9}"/>
                </c:ext>
              </c:extLst>
            </c:dLbl>
            <c:dLbl>
              <c:idx val="86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A-9A06-47C4-8258-A4F779D138F9}"/>
                </c:ext>
              </c:extLst>
            </c:dLbl>
            <c:dLbl>
              <c:idx val="86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B-9A06-47C4-8258-A4F779D138F9}"/>
                </c:ext>
              </c:extLst>
            </c:dLbl>
            <c:dLbl>
              <c:idx val="86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C-9A06-47C4-8258-A4F779D138F9}"/>
                </c:ext>
              </c:extLst>
            </c:dLbl>
            <c:dLbl>
              <c:idx val="86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D-9A06-47C4-8258-A4F779D138F9}"/>
                </c:ext>
              </c:extLst>
            </c:dLbl>
            <c:dLbl>
              <c:idx val="86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E-9A06-47C4-8258-A4F779D138F9}"/>
                </c:ext>
              </c:extLst>
            </c:dLbl>
            <c:dLbl>
              <c:idx val="86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CF-9A06-47C4-8258-A4F779D138F9}"/>
                </c:ext>
              </c:extLst>
            </c:dLbl>
            <c:dLbl>
              <c:idx val="86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0-9A06-47C4-8258-A4F779D138F9}"/>
                </c:ext>
              </c:extLst>
            </c:dLbl>
            <c:dLbl>
              <c:idx val="86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1-9A06-47C4-8258-A4F779D138F9}"/>
                </c:ext>
              </c:extLst>
            </c:dLbl>
            <c:dLbl>
              <c:idx val="86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2-9A06-47C4-8258-A4F779D138F9}"/>
                </c:ext>
              </c:extLst>
            </c:dLbl>
            <c:dLbl>
              <c:idx val="86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3-9A06-47C4-8258-A4F779D138F9}"/>
                </c:ext>
              </c:extLst>
            </c:dLbl>
            <c:dLbl>
              <c:idx val="86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4-9A06-47C4-8258-A4F779D138F9}"/>
                </c:ext>
              </c:extLst>
            </c:dLbl>
            <c:dLbl>
              <c:idx val="86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5-9A06-47C4-8258-A4F779D138F9}"/>
                </c:ext>
              </c:extLst>
            </c:dLbl>
            <c:dLbl>
              <c:idx val="86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6-9A06-47C4-8258-A4F779D138F9}"/>
                </c:ext>
              </c:extLst>
            </c:dLbl>
            <c:dLbl>
              <c:idx val="86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7-9A06-47C4-8258-A4F779D138F9}"/>
                </c:ext>
              </c:extLst>
            </c:dLbl>
            <c:dLbl>
              <c:idx val="86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8-9A06-47C4-8258-A4F779D138F9}"/>
                </c:ext>
              </c:extLst>
            </c:dLbl>
            <c:dLbl>
              <c:idx val="86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9-9A06-47C4-8258-A4F779D138F9}"/>
                </c:ext>
              </c:extLst>
            </c:dLbl>
            <c:dLbl>
              <c:idx val="86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A-9A06-47C4-8258-A4F779D138F9}"/>
                </c:ext>
              </c:extLst>
            </c:dLbl>
            <c:dLbl>
              <c:idx val="86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B-9A06-47C4-8258-A4F779D138F9}"/>
                </c:ext>
              </c:extLst>
            </c:dLbl>
            <c:dLbl>
              <c:idx val="86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C-9A06-47C4-8258-A4F779D138F9}"/>
                </c:ext>
              </c:extLst>
            </c:dLbl>
            <c:dLbl>
              <c:idx val="86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D-9A06-47C4-8258-A4F779D138F9}"/>
                </c:ext>
              </c:extLst>
            </c:dLbl>
            <c:dLbl>
              <c:idx val="86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E-9A06-47C4-8258-A4F779D138F9}"/>
                </c:ext>
              </c:extLst>
            </c:dLbl>
            <c:dLbl>
              <c:idx val="86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DF-9A06-47C4-8258-A4F779D138F9}"/>
                </c:ext>
              </c:extLst>
            </c:dLbl>
            <c:dLbl>
              <c:idx val="86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0-9A06-47C4-8258-A4F779D138F9}"/>
                </c:ext>
              </c:extLst>
            </c:dLbl>
            <c:dLbl>
              <c:idx val="86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1-9A06-47C4-8258-A4F779D138F9}"/>
                </c:ext>
              </c:extLst>
            </c:dLbl>
            <c:dLbl>
              <c:idx val="86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2-9A06-47C4-8258-A4F779D138F9}"/>
                </c:ext>
              </c:extLst>
            </c:dLbl>
            <c:dLbl>
              <c:idx val="86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3-9A06-47C4-8258-A4F779D138F9}"/>
                </c:ext>
              </c:extLst>
            </c:dLbl>
            <c:dLbl>
              <c:idx val="86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4-9A06-47C4-8258-A4F779D138F9}"/>
                </c:ext>
              </c:extLst>
            </c:dLbl>
            <c:dLbl>
              <c:idx val="86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5-9A06-47C4-8258-A4F779D138F9}"/>
                </c:ext>
              </c:extLst>
            </c:dLbl>
            <c:dLbl>
              <c:idx val="86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6-9A06-47C4-8258-A4F779D138F9}"/>
                </c:ext>
              </c:extLst>
            </c:dLbl>
            <c:dLbl>
              <c:idx val="86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7-9A06-47C4-8258-A4F779D138F9}"/>
                </c:ext>
              </c:extLst>
            </c:dLbl>
            <c:dLbl>
              <c:idx val="86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8-9A06-47C4-8258-A4F779D138F9}"/>
                </c:ext>
              </c:extLst>
            </c:dLbl>
            <c:dLbl>
              <c:idx val="86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9-9A06-47C4-8258-A4F779D138F9}"/>
                </c:ext>
              </c:extLst>
            </c:dLbl>
            <c:dLbl>
              <c:idx val="86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A-9A06-47C4-8258-A4F779D138F9}"/>
                </c:ext>
              </c:extLst>
            </c:dLbl>
            <c:dLbl>
              <c:idx val="86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B-9A06-47C4-8258-A4F779D138F9}"/>
                </c:ext>
              </c:extLst>
            </c:dLbl>
            <c:dLbl>
              <c:idx val="86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C-9A06-47C4-8258-A4F779D138F9}"/>
                </c:ext>
              </c:extLst>
            </c:dLbl>
            <c:dLbl>
              <c:idx val="86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D-9A06-47C4-8258-A4F779D138F9}"/>
                </c:ext>
              </c:extLst>
            </c:dLbl>
            <c:dLbl>
              <c:idx val="86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E-9A06-47C4-8258-A4F779D138F9}"/>
                </c:ext>
              </c:extLst>
            </c:dLbl>
            <c:dLbl>
              <c:idx val="86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EF-9A06-47C4-8258-A4F779D138F9}"/>
                </c:ext>
              </c:extLst>
            </c:dLbl>
            <c:dLbl>
              <c:idx val="86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0-9A06-47C4-8258-A4F779D138F9}"/>
                </c:ext>
              </c:extLst>
            </c:dLbl>
            <c:dLbl>
              <c:idx val="86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1-9A06-47C4-8258-A4F779D138F9}"/>
                </c:ext>
              </c:extLst>
            </c:dLbl>
            <c:dLbl>
              <c:idx val="86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2-9A06-47C4-8258-A4F779D138F9}"/>
                </c:ext>
              </c:extLst>
            </c:dLbl>
            <c:dLbl>
              <c:idx val="86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3-9A06-47C4-8258-A4F779D138F9}"/>
                </c:ext>
              </c:extLst>
            </c:dLbl>
            <c:dLbl>
              <c:idx val="86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4-9A06-47C4-8258-A4F779D138F9}"/>
                </c:ext>
              </c:extLst>
            </c:dLbl>
            <c:dLbl>
              <c:idx val="86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5-9A06-47C4-8258-A4F779D138F9}"/>
                </c:ext>
              </c:extLst>
            </c:dLbl>
            <c:dLbl>
              <c:idx val="86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6-9A06-47C4-8258-A4F779D138F9}"/>
                </c:ext>
              </c:extLst>
            </c:dLbl>
            <c:dLbl>
              <c:idx val="86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7-9A06-47C4-8258-A4F779D138F9}"/>
                </c:ext>
              </c:extLst>
            </c:dLbl>
            <c:dLbl>
              <c:idx val="86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8-9A06-47C4-8258-A4F779D138F9}"/>
                </c:ext>
              </c:extLst>
            </c:dLbl>
            <c:dLbl>
              <c:idx val="86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9-9A06-47C4-8258-A4F779D138F9}"/>
                </c:ext>
              </c:extLst>
            </c:dLbl>
            <c:dLbl>
              <c:idx val="86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A-9A06-47C4-8258-A4F779D138F9}"/>
                </c:ext>
              </c:extLst>
            </c:dLbl>
            <c:dLbl>
              <c:idx val="86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B-9A06-47C4-8258-A4F779D138F9}"/>
                </c:ext>
              </c:extLst>
            </c:dLbl>
            <c:dLbl>
              <c:idx val="86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C-9A06-47C4-8258-A4F779D138F9}"/>
                </c:ext>
              </c:extLst>
            </c:dLbl>
            <c:dLbl>
              <c:idx val="87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D-9A06-47C4-8258-A4F779D138F9}"/>
                </c:ext>
              </c:extLst>
            </c:dLbl>
            <c:dLbl>
              <c:idx val="87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E-9A06-47C4-8258-A4F779D138F9}"/>
                </c:ext>
              </c:extLst>
            </c:dLbl>
            <c:dLbl>
              <c:idx val="87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1FF-9A06-47C4-8258-A4F779D138F9}"/>
                </c:ext>
              </c:extLst>
            </c:dLbl>
            <c:dLbl>
              <c:idx val="87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0-9A06-47C4-8258-A4F779D138F9}"/>
                </c:ext>
              </c:extLst>
            </c:dLbl>
            <c:dLbl>
              <c:idx val="87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1-9A06-47C4-8258-A4F779D138F9}"/>
                </c:ext>
              </c:extLst>
            </c:dLbl>
            <c:dLbl>
              <c:idx val="87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2-9A06-47C4-8258-A4F779D138F9}"/>
                </c:ext>
              </c:extLst>
            </c:dLbl>
            <c:dLbl>
              <c:idx val="87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3-9A06-47C4-8258-A4F779D138F9}"/>
                </c:ext>
              </c:extLst>
            </c:dLbl>
            <c:dLbl>
              <c:idx val="87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4-9A06-47C4-8258-A4F779D138F9}"/>
                </c:ext>
              </c:extLst>
            </c:dLbl>
            <c:dLbl>
              <c:idx val="87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5-9A06-47C4-8258-A4F779D138F9}"/>
                </c:ext>
              </c:extLst>
            </c:dLbl>
            <c:dLbl>
              <c:idx val="87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6-9A06-47C4-8258-A4F779D138F9}"/>
                </c:ext>
              </c:extLst>
            </c:dLbl>
            <c:dLbl>
              <c:idx val="87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7-9A06-47C4-8258-A4F779D138F9}"/>
                </c:ext>
              </c:extLst>
            </c:dLbl>
            <c:dLbl>
              <c:idx val="87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8-9A06-47C4-8258-A4F779D138F9}"/>
                </c:ext>
              </c:extLst>
            </c:dLbl>
            <c:dLbl>
              <c:idx val="87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9-9A06-47C4-8258-A4F779D138F9}"/>
                </c:ext>
              </c:extLst>
            </c:dLbl>
            <c:dLbl>
              <c:idx val="87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A-9A06-47C4-8258-A4F779D138F9}"/>
                </c:ext>
              </c:extLst>
            </c:dLbl>
            <c:dLbl>
              <c:idx val="87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B-9A06-47C4-8258-A4F779D138F9}"/>
                </c:ext>
              </c:extLst>
            </c:dLbl>
            <c:dLbl>
              <c:idx val="87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C-9A06-47C4-8258-A4F779D138F9}"/>
                </c:ext>
              </c:extLst>
            </c:dLbl>
            <c:dLbl>
              <c:idx val="87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D-9A06-47C4-8258-A4F779D138F9}"/>
                </c:ext>
              </c:extLst>
            </c:dLbl>
            <c:dLbl>
              <c:idx val="87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E-9A06-47C4-8258-A4F779D138F9}"/>
                </c:ext>
              </c:extLst>
            </c:dLbl>
            <c:dLbl>
              <c:idx val="87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0F-9A06-47C4-8258-A4F779D138F9}"/>
                </c:ext>
              </c:extLst>
            </c:dLbl>
            <c:dLbl>
              <c:idx val="87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0-9A06-47C4-8258-A4F779D138F9}"/>
                </c:ext>
              </c:extLst>
            </c:dLbl>
            <c:dLbl>
              <c:idx val="87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1-9A06-47C4-8258-A4F779D138F9}"/>
                </c:ext>
              </c:extLst>
            </c:dLbl>
            <c:dLbl>
              <c:idx val="87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2-9A06-47C4-8258-A4F779D138F9}"/>
                </c:ext>
              </c:extLst>
            </c:dLbl>
            <c:dLbl>
              <c:idx val="87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3-9A06-47C4-8258-A4F779D138F9}"/>
                </c:ext>
              </c:extLst>
            </c:dLbl>
            <c:dLbl>
              <c:idx val="87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4-9A06-47C4-8258-A4F779D138F9}"/>
                </c:ext>
              </c:extLst>
            </c:dLbl>
            <c:dLbl>
              <c:idx val="87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5-9A06-47C4-8258-A4F779D138F9}"/>
                </c:ext>
              </c:extLst>
            </c:dLbl>
            <c:dLbl>
              <c:idx val="87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6-9A06-47C4-8258-A4F779D138F9}"/>
                </c:ext>
              </c:extLst>
            </c:dLbl>
            <c:dLbl>
              <c:idx val="87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7-9A06-47C4-8258-A4F779D138F9}"/>
                </c:ext>
              </c:extLst>
            </c:dLbl>
            <c:dLbl>
              <c:idx val="87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8-9A06-47C4-8258-A4F779D138F9}"/>
                </c:ext>
              </c:extLst>
            </c:dLbl>
            <c:dLbl>
              <c:idx val="87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9-9A06-47C4-8258-A4F779D138F9}"/>
                </c:ext>
              </c:extLst>
            </c:dLbl>
            <c:dLbl>
              <c:idx val="87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A-9A06-47C4-8258-A4F779D138F9}"/>
                </c:ext>
              </c:extLst>
            </c:dLbl>
            <c:dLbl>
              <c:idx val="87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B-9A06-47C4-8258-A4F779D138F9}"/>
                </c:ext>
              </c:extLst>
            </c:dLbl>
            <c:dLbl>
              <c:idx val="87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C-9A06-47C4-8258-A4F779D138F9}"/>
                </c:ext>
              </c:extLst>
            </c:dLbl>
            <c:dLbl>
              <c:idx val="87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D-9A06-47C4-8258-A4F779D138F9}"/>
                </c:ext>
              </c:extLst>
            </c:dLbl>
            <c:dLbl>
              <c:idx val="87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E-9A06-47C4-8258-A4F779D138F9}"/>
                </c:ext>
              </c:extLst>
            </c:dLbl>
            <c:dLbl>
              <c:idx val="87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1F-9A06-47C4-8258-A4F779D138F9}"/>
                </c:ext>
              </c:extLst>
            </c:dLbl>
            <c:dLbl>
              <c:idx val="87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0-9A06-47C4-8258-A4F779D138F9}"/>
                </c:ext>
              </c:extLst>
            </c:dLbl>
            <c:dLbl>
              <c:idx val="87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1-9A06-47C4-8258-A4F779D138F9}"/>
                </c:ext>
              </c:extLst>
            </c:dLbl>
            <c:dLbl>
              <c:idx val="87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2-9A06-47C4-8258-A4F779D138F9}"/>
                </c:ext>
              </c:extLst>
            </c:dLbl>
            <c:dLbl>
              <c:idx val="87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3-9A06-47C4-8258-A4F779D138F9}"/>
                </c:ext>
              </c:extLst>
            </c:dLbl>
            <c:dLbl>
              <c:idx val="87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4-9A06-47C4-8258-A4F779D138F9}"/>
                </c:ext>
              </c:extLst>
            </c:dLbl>
            <c:dLbl>
              <c:idx val="87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5-9A06-47C4-8258-A4F779D138F9}"/>
                </c:ext>
              </c:extLst>
            </c:dLbl>
            <c:dLbl>
              <c:idx val="87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6-9A06-47C4-8258-A4F779D138F9}"/>
                </c:ext>
              </c:extLst>
            </c:dLbl>
            <c:dLbl>
              <c:idx val="87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7-9A06-47C4-8258-A4F779D138F9}"/>
                </c:ext>
              </c:extLst>
            </c:dLbl>
            <c:dLbl>
              <c:idx val="87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8-9A06-47C4-8258-A4F779D138F9}"/>
                </c:ext>
              </c:extLst>
            </c:dLbl>
            <c:dLbl>
              <c:idx val="87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9-9A06-47C4-8258-A4F779D138F9}"/>
                </c:ext>
              </c:extLst>
            </c:dLbl>
            <c:dLbl>
              <c:idx val="87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A-9A06-47C4-8258-A4F779D138F9}"/>
                </c:ext>
              </c:extLst>
            </c:dLbl>
            <c:dLbl>
              <c:idx val="87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B-9A06-47C4-8258-A4F779D138F9}"/>
                </c:ext>
              </c:extLst>
            </c:dLbl>
            <c:dLbl>
              <c:idx val="87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C-9A06-47C4-8258-A4F779D138F9}"/>
                </c:ext>
              </c:extLst>
            </c:dLbl>
            <c:dLbl>
              <c:idx val="87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D-9A06-47C4-8258-A4F779D138F9}"/>
                </c:ext>
              </c:extLst>
            </c:dLbl>
            <c:dLbl>
              <c:idx val="87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E-9A06-47C4-8258-A4F779D138F9}"/>
                </c:ext>
              </c:extLst>
            </c:dLbl>
            <c:dLbl>
              <c:idx val="87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2F-9A06-47C4-8258-A4F779D138F9}"/>
                </c:ext>
              </c:extLst>
            </c:dLbl>
            <c:dLbl>
              <c:idx val="87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0-9A06-47C4-8258-A4F779D138F9}"/>
                </c:ext>
              </c:extLst>
            </c:dLbl>
            <c:dLbl>
              <c:idx val="87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1-9A06-47C4-8258-A4F779D138F9}"/>
                </c:ext>
              </c:extLst>
            </c:dLbl>
            <c:dLbl>
              <c:idx val="87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2-9A06-47C4-8258-A4F779D138F9}"/>
                </c:ext>
              </c:extLst>
            </c:dLbl>
            <c:dLbl>
              <c:idx val="87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3-9A06-47C4-8258-A4F779D138F9}"/>
                </c:ext>
              </c:extLst>
            </c:dLbl>
            <c:dLbl>
              <c:idx val="87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4-9A06-47C4-8258-A4F779D138F9}"/>
                </c:ext>
              </c:extLst>
            </c:dLbl>
            <c:dLbl>
              <c:idx val="87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5-9A06-47C4-8258-A4F779D138F9}"/>
                </c:ext>
              </c:extLst>
            </c:dLbl>
            <c:dLbl>
              <c:idx val="87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6-9A06-47C4-8258-A4F779D138F9}"/>
                </c:ext>
              </c:extLst>
            </c:dLbl>
            <c:dLbl>
              <c:idx val="87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7-9A06-47C4-8258-A4F779D138F9}"/>
                </c:ext>
              </c:extLst>
            </c:dLbl>
            <c:dLbl>
              <c:idx val="87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8-9A06-47C4-8258-A4F779D138F9}"/>
                </c:ext>
              </c:extLst>
            </c:dLbl>
            <c:dLbl>
              <c:idx val="87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9-9A06-47C4-8258-A4F779D138F9}"/>
                </c:ext>
              </c:extLst>
            </c:dLbl>
            <c:dLbl>
              <c:idx val="87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A-9A06-47C4-8258-A4F779D138F9}"/>
                </c:ext>
              </c:extLst>
            </c:dLbl>
            <c:dLbl>
              <c:idx val="87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B-9A06-47C4-8258-A4F779D138F9}"/>
                </c:ext>
              </c:extLst>
            </c:dLbl>
            <c:dLbl>
              <c:idx val="87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C-9A06-47C4-8258-A4F779D138F9}"/>
                </c:ext>
              </c:extLst>
            </c:dLbl>
            <c:dLbl>
              <c:idx val="87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D-9A06-47C4-8258-A4F779D138F9}"/>
                </c:ext>
              </c:extLst>
            </c:dLbl>
            <c:dLbl>
              <c:idx val="87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E-9A06-47C4-8258-A4F779D138F9}"/>
                </c:ext>
              </c:extLst>
            </c:dLbl>
            <c:dLbl>
              <c:idx val="87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3F-9A06-47C4-8258-A4F779D138F9}"/>
                </c:ext>
              </c:extLst>
            </c:dLbl>
            <c:dLbl>
              <c:idx val="87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0-9A06-47C4-8258-A4F779D138F9}"/>
                </c:ext>
              </c:extLst>
            </c:dLbl>
            <c:dLbl>
              <c:idx val="87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1-9A06-47C4-8258-A4F779D138F9}"/>
                </c:ext>
              </c:extLst>
            </c:dLbl>
            <c:dLbl>
              <c:idx val="87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2-9A06-47C4-8258-A4F779D138F9}"/>
                </c:ext>
              </c:extLst>
            </c:dLbl>
            <c:dLbl>
              <c:idx val="87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3-9A06-47C4-8258-A4F779D138F9}"/>
                </c:ext>
              </c:extLst>
            </c:dLbl>
            <c:dLbl>
              <c:idx val="87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4-9A06-47C4-8258-A4F779D138F9}"/>
                </c:ext>
              </c:extLst>
            </c:dLbl>
            <c:dLbl>
              <c:idx val="87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5-9A06-47C4-8258-A4F779D138F9}"/>
                </c:ext>
              </c:extLst>
            </c:dLbl>
            <c:dLbl>
              <c:idx val="87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6-9A06-47C4-8258-A4F779D138F9}"/>
                </c:ext>
              </c:extLst>
            </c:dLbl>
            <c:dLbl>
              <c:idx val="87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7-9A06-47C4-8258-A4F779D138F9}"/>
                </c:ext>
              </c:extLst>
            </c:dLbl>
            <c:dLbl>
              <c:idx val="87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8-9A06-47C4-8258-A4F779D138F9}"/>
                </c:ext>
              </c:extLst>
            </c:dLbl>
            <c:dLbl>
              <c:idx val="87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9-9A06-47C4-8258-A4F779D138F9}"/>
                </c:ext>
              </c:extLst>
            </c:dLbl>
            <c:dLbl>
              <c:idx val="87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A-9A06-47C4-8258-A4F779D138F9}"/>
                </c:ext>
              </c:extLst>
            </c:dLbl>
            <c:dLbl>
              <c:idx val="87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B-9A06-47C4-8258-A4F779D138F9}"/>
                </c:ext>
              </c:extLst>
            </c:dLbl>
            <c:dLbl>
              <c:idx val="87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C-9A06-47C4-8258-A4F779D138F9}"/>
                </c:ext>
              </c:extLst>
            </c:dLbl>
            <c:dLbl>
              <c:idx val="87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D-9A06-47C4-8258-A4F779D138F9}"/>
                </c:ext>
              </c:extLst>
            </c:dLbl>
            <c:dLbl>
              <c:idx val="87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E-9A06-47C4-8258-A4F779D138F9}"/>
                </c:ext>
              </c:extLst>
            </c:dLbl>
            <c:dLbl>
              <c:idx val="87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4F-9A06-47C4-8258-A4F779D138F9}"/>
                </c:ext>
              </c:extLst>
            </c:dLbl>
            <c:dLbl>
              <c:idx val="87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0-9A06-47C4-8258-A4F779D138F9}"/>
                </c:ext>
              </c:extLst>
            </c:dLbl>
            <c:dLbl>
              <c:idx val="87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1-9A06-47C4-8258-A4F779D138F9}"/>
                </c:ext>
              </c:extLst>
            </c:dLbl>
            <c:dLbl>
              <c:idx val="87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2-9A06-47C4-8258-A4F779D138F9}"/>
                </c:ext>
              </c:extLst>
            </c:dLbl>
            <c:dLbl>
              <c:idx val="87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3-9A06-47C4-8258-A4F779D138F9}"/>
                </c:ext>
              </c:extLst>
            </c:dLbl>
            <c:dLbl>
              <c:idx val="87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4-9A06-47C4-8258-A4F779D138F9}"/>
                </c:ext>
              </c:extLst>
            </c:dLbl>
            <c:dLbl>
              <c:idx val="87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5-9A06-47C4-8258-A4F779D138F9}"/>
                </c:ext>
              </c:extLst>
            </c:dLbl>
            <c:dLbl>
              <c:idx val="87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6-9A06-47C4-8258-A4F779D138F9}"/>
                </c:ext>
              </c:extLst>
            </c:dLbl>
            <c:dLbl>
              <c:idx val="87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7-9A06-47C4-8258-A4F779D138F9}"/>
                </c:ext>
              </c:extLst>
            </c:dLbl>
            <c:dLbl>
              <c:idx val="87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8-9A06-47C4-8258-A4F779D138F9}"/>
                </c:ext>
              </c:extLst>
            </c:dLbl>
            <c:dLbl>
              <c:idx val="87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9-9A06-47C4-8258-A4F779D138F9}"/>
                </c:ext>
              </c:extLst>
            </c:dLbl>
            <c:dLbl>
              <c:idx val="87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A-9A06-47C4-8258-A4F779D138F9}"/>
                </c:ext>
              </c:extLst>
            </c:dLbl>
            <c:dLbl>
              <c:idx val="87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B-9A06-47C4-8258-A4F779D138F9}"/>
                </c:ext>
              </c:extLst>
            </c:dLbl>
            <c:dLbl>
              <c:idx val="87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C-9A06-47C4-8258-A4F779D138F9}"/>
                </c:ext>
              </c:extLst>
            </c:dLbl>
            <c:dLbl>
              <c:idx val="87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D-9A06-47C4-8258-A4F779D138F9}"/>
                </c:ext>
              </c:extLst>
            </c:dLbl>
            <c:dLbl>
              <c:idx val="87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E-9A06-47C4-8258-A4F779D138F9}"/>
                </c:ext>
              </c:extLst>
            </c:dLbl>
            <c:dLbl>
              <c:idx val="87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5F-9A06-47C4-8258-A4F779D138F9}"/>
                </c:ext>
              </c:extLst>
            </c:dLbl>
            <c:dLbl>
              <c:idx val="87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0-9A06-47C4-8258-A4F779D138F9}"/>
                </c:ext>
              </c:extLst>
            </c:dLbl>
            <c:dLbl>
              <c:idx val="88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1-9A06-47C4-8258-A4F779D138F9}"/>
                </c:ext>
              </c:extLst>
            </c:dLbl>
            <c:dLbl>
              <c:idx val="88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2-9A06-47C4-8258-A4F779D138F9}"/>
                </c:ext>
              </c:extLst>
            </c:dLbl>
            <c:dLbl>
              <c:idx val="88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3-9A06-47C4-8258-A4F779D138F9}"/>
                </c:ext>
              </c:extLst>
            </c:dLbl>
            <c:dLbl>
              <c:idx val="88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4-9A06-47C4-8258-A4F779D138F9}"/>
                </c:ext>
              </c:extLst>
            </c:dLbl>
            <c:dLbl>
              <c:idx val="88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5-9A06-47C4-8258-A4F779D138F9}"/>
                </c:ext>
              </c:extLst>
            </c:dLbl>
            <c:dLbl>
              <c:idx val="88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6-9A06-47C4-8258-A4F779D138F9}"/>
                </c:ext>
              </c:extLst>
            </c:dLbl>
            <c:dLbl>
              <c:idx val="88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7-9A06-47C4-8258-A4F779D138F9}"/>
                </c:ext>
              </c:extLst>
            </c:dLbl>
            <c:dLbl>
              <c:idx val="88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8-9A06-47C4-8258-A4F779D138F9}"/>
                </c:ext>
              </c:extLst>
            </c:dLbl>
            <c:dLbl>
              <c:idx val="88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9-9A06-47C4-8258-A4F779D138F9}"/>
                </c:ext>
              </c:extLst>
            </c:dLbl>
            <c:dLbl>
              <c:idx val="88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A-9A06-47C4-8258-A4F779D138F9}"/>
                </c:ext>
              </c:extLst>
            </c:dLbl>
            <c:dLbl>
              <c:idx val="88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B-9A06-47C4-8258-A4F779D138F9}"/>
                </c:ext>
              </c:extLst>
            </c:dLbl>
            <c:dLbl>
              <c:idx val="88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C-9A06-47C4-8258-A4F779D138F9}"/>
                </c:ext>
              </c:extLst>
            </c:dLbl>
            <c:dLbl>
              <c:idx val="88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D-9A06-47C4-8258-A4F779D138F9}"/>
                </c:ext>
              </c:extLst>
            </c:dLbl>
            <c:dLbl>
              <c:idx val="88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E-9A06-47C4-8258-A4F779D138F9}"/>
                </c:ext>
              </c:extLst>
            </c:dLbl>
            <c:dLbl>
              <c:idx val="88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6F-9A06-47C4-8258-A4F779D138F9}"/>
                </c:ext>
              </c:extLst>
            </c:dLbl>
            <c:dLbl>
              <c:idx val="88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0-9A06-47C4-8258-A4F779D138F9}"/>
                </c:ext>
              </c:extLst>
            </c:dLbl>
            <c:dLbl>
              <c:idx val="88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1-9A06-47C4-8258-A4F779D138F9}"/>
                </c:ext>
              </c:extLst>
            </c:dLbl>
            <c:dLbl>
              <c:idx val="88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2-9A06-47C4-8258-A4F779D138F9}"/>
                </c:ext>
              </c:extLst>
            </c:dLbl>
            <c:dLbl>
              <c:idx val="88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3-9A06-47C4-8258-A4F779D138F9}"/>
                </c:ext>
              </c:extLst>
            </c:dLbl>
            <c:dLbl>
              <c:idx val="88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4-9A06-47C4-8258-A4F779D138F9}"/>
                </c:ext>
              </c:extLst>
            </c:dLbl>
            <c:dLbl>
              <c:idx val="88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5-9A06-47C4-8258-A4F779D138F9}"/>
                </c:ext>
              </c:extLst>
            </c:dLbl>
            <c:dLbl>
              <c:idx val="88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6-9A06-47C4-8258-A4F779D138F9}"/>
                </c:ext>
              </c:extLst>
            </c:dLbl>
            <c:dLbl>
              <c:idx val="88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7-9A06-47C4-8258-A4F779D138F9}"/>
                </c:ext>
              </c:extLst>
            </c:dLbl>
            <c:dLbl>
              <c:idx val="88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8-9A06-47C4-8258-A4F779D138F9}"/>
                </c:ext>
              </c:extLst>
            </c:dLbl>
            <c:dLbl>
              <c:idx val="88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9-9A06-47C4-8258-A4F779D138F9}"/>
                </c:ext>
              </c:extLst>
            </c:dLbl>
            <c:dLbl>
              <c:idx val="88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A-9A06-47C4-8258-A4F779D138F9}"/>
                </c:ext>
              </c:extLst>
            </c:dLbl>
            <c:dLbl>
              <c:idx val="88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B-9A06-47C4-8258-A4F779D138F9}"/>
                </c:ext>
              </c:extLst>
            </c:dLbl>
            <c:dLbl>
              <c:idx val="88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C-9A06-47C4-8258-A4F779D138F9}"/>
                </c:ext>
              </c:extLst>
            </c:dLbl>
            <c:dLbl>
              <c:idx val="88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D-9A06-47C4-8258-A4F779D138F9}"/>
                </c:ext>
              </c:extLst>
            </c:dLbl>
            <c:dLbl>
              <c:idx val="88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E-9A06-47C4-8258-A4F779D138F9}"/>
                </c:ext>
              </c:extLst>
            </c:dLbl>
            <c:dLbl>
              <c:idx val="88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7F-9A06-47C4-8258-A4F779D138F9}"/>
                </c:ext>
              </c:extLst>
            </c:dLbl>
            <c:dLbl>
              <c:idx val="88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0-9A06-47C4-8258-A4F779D138F9}"/>
                </c:ext>
              </c:extLst>
            </c:dLbl>
            <c:dLbl>
              <c:idx val="88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1-9A06-47C4-8258-A4F779D138F9}"/>
                </c:ext>
              </c:extLst>
            </c:dLbl>
            <c:dLbl>
              <c:idx val="88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2-9A06-47C4-8258-A4F779D138F9}"/>
                </c:ext>
              </c:extLst>
            </c:dLbl>
            <c:dLbl>
              <c:idx val="88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3-9A06-47C4-8258-A4F779D138F9}"/>
                </c:ext>
              </c:extLst>
            </c:dLbl>
            <c:dLbl>
              <c:idx val="88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4-9A06-47C4-8258-A4F779D138F9}"/>
                </c:ext>
              </c:extLst>
            </c:dLbl>
            <c:dLbl>
              <c:idx val="88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5-9A06-47C4-8258-A4F779D138F9}"/>
                </c:ext>
              </c:extLst>
            </c:dLbl>
            <c:dLbl>
              <c:idx val="88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6-9A06-47C4-8258-A4F779D138F9}"/>
                </c:ext>
              </c:extLst>
            </c:dLbl>
            <c:dLbl>
              <c:idx val="88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7-9A06-47C4-8258-A4F779D138F9}"/>
                </c:ext>
              </c:extLst>
            </c:dLbl>
            <c:dLbl>
              <c:idx val="88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8-9A06-47C4-8258-A4F779D138F9}"/>
                </c:ext>
              </c:extLst>
            </c:dLbl>
            <c:dLbl>
              <c:idx val="88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9-9A06-47C4-8258-A4F779D138F9}"/>
                </c:ext>
              </c:extLst>
            </c:dLbl>
            <c:dLbl>
              <c:idx val="88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A-9A06-47C4-8258-A4F779D138F9}"/>
                </c:ext>
              </c:extLst>
            </c:dLbl>
            <c:dLbl>
              <c:idx val="88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B-9A06-47C4-8258-A4F779D138F9}"/>
                </c:ext>
              </c:extLst>
            </c:dLbl>
            <c:dLbl>
              <c:idx val="88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C-9A06-47C4-8258-A4F779D138F9}"/>
                </c:ext>
              </c:extLst>
            </c:dLbl>
            <c:dLbl>
              <c:idx val="88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D-9A06-47C4-8258-A4F779D138F9}"/>
                </c:ext>
              </c:extLst>
            </c:dLbl>
            <c:dLbl>
              <c:idx val="88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E-9A06-47C4-8258-A4F779D138F9}"/>
                </c:ext>
              </c:extLst>
            </c:dLbl>
            <c:dLbl>
              <c:idx val="88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8F-9A06-47C4-8258-A4F779D138F9}"/>
                </c:ext>
              </c:extLst>
            </c:dLbl>
            <c:dLbl>
              <c:idx val="88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0-9A06-47C4-8258-A4F779D138F9}"/>
                </c:ext>
              </c:extLst>
            </c:dLbl>
            <c:dLbl>
              <c:idx val="88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1-9A06-47C4-8258-A4F779D138F9}"/>
                </c:ext>
              </c:extLst>
            </c:dLbl>
            <c:dLbl>
              <c:idx val="88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2-9A06-47C4-8258-A4F779D138F9}"/>
                </c:ext>
              </c:extLst>
            </c:dLbl>
            <c:dLbl>
              <c:idx val="88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3-9A06-47C4-8258-A4F779D138F9}"/>
                </c:ext>
              </c:extLst>
            </c:dLbl>
            <c:dLbl>
              <c:idx val="88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4-9A06-47C4-8258-A4F779D138F9}"/>
                </c:ext>
              </c:extLst>
            </c:dLbl>
            <c:dLbl>
              <c:idx val="88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5-9A06-47C4-8258-A4F779D138F9}"/>
                </c:ext>
              </c:extLst>
            </c:dLbl>
            <c:dLbl>
              <c:idx val="88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6-9A06-47C4-8258-A4F779D138F9}"/>
                </c:ext>
              </c:extLst>
            </c:dLbl>
            <c:dLbl>
              <c:idx val="88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7-9A06-47C4-8258-A4F779D138F9}"/>
                </c:ext>
              </c:extLst>
            </c:dLbl>
            <c:dLbl>
              <c:idx val="88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8-9A06-47C4-8258-A4F779D138F9}"/>
                </c:ext>
              </c:extLst>
            </c:dLbl>
            <c:dLbl>
              <c:idx val="88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9-9A06-47C4-8258-A4F779D138F9}"/>
                </c:ext>
              </c:extLst>
            </c:dLbl>
            <c:dLbl>
              <c:idx val="88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A-9A06-47C4-8258-A4F779D138F9}"/>
                </c:ext>
              </c:extLst>
            </c:dLbl>
            <c:dLbl>
              <c:idx val="88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B-9A06-47C4-8258-A4F779D138F9}"/>
                </c:ext>
              </c:extLst>
            </c:dLbl>
            <c:dLbl>
              <c:idx val="88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C-9A06-47C4-8258-A4F779D138F9}"/>
                </c:ext>
              </c:extLst>
            </c:dLbl>
            <c:dLbl>
              <c:idx val="88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D-9A06-47C4-8258-A4F779D138F9}"/>
                </c:ext>
              </c:extLst>
            </c:dLbl>
            <c:dLbl>
              <c:idx val="88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E-9A06-47C4-8258-A4F779D138F9}"/>
                </c:ext>
              </c:extLst>
            </c:dLbl>
            <c:dLbl>
              <c:idx val="88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9F-9A06-47C4-8258-A4F779D138F9}"/>
                </c:ext>
              </c:extLst>
            </c:dLbl>
            <c:dLbl>
              <c:idx val="88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0-9A06-47C4-8258-A4F779D138F9}"/>
                </c:ext>
              </c:extLst>
            </c:dLbl>
            <c:dLbl>
              <c:idx val="88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1-9A06-47C4-8258-A4F779D138F9}"/>
                </c:ext>
              </c:extLst>
            </c:dLbl>
            <c:dLbl>
              <c:idx val="88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2-9A06-47C4-8258-A4F779D138F9}"/>
                </c:ext>
              </c:extLst>
            </c:dLbl>
            <c:dLbl>
              <c:idx val="88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3-9A06-47C4-8258-A4F779D138F9}"/>
                </c:ext>
              </c:extLst>
            </c:dLbl>
            <c:dLbl>
              <c:idx val="88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4-9A06-47C4-8258-A4F779D138F9}"/>
                </c:ext>
              </c:extLst>
            </c:dLbl>
            <c:dLbl>
              <c:idx val="88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5-9A06-47C4-8258-A4F779D138F9}"/>
                </c:ext>
              </c:extLst>
            </c:dLbl>
            <c:dLbl>
              <c:idx val="88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6-9A06-47C4-8258-A4F779D138F9}"/>
                </c:ext>
              </c:extLst>
            </c:dLbl>
            <c:dLbl>
              <c:idx val="88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7-9A06-47C4-8258-A4F779D138F9}"/>
                </c:ext>
              </c:extLst>
            </c:dLbl>
            <c:dLbl>
              <c:idx val="88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8-9A06-47C4-8258-A4F779D138F9}"/>
                </c:ext>
              </c:extLst>
            </c:dLbl>
            <c:dLbl>
              <c:idx val="88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9-9A06-47C4-8258-A4F779D138F9}"/>
                </c:ext>
              </c:extLst>
            </c:dLbl>
            <c:dLbl>
              <c:idx val="88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A-9A06-47C4-8258-A4F779D138F9}"/>
                </c:ext>
              </c:extLst>
            </c:dLbl>
            <c:dLbl>
              <c:idx val="88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B-9A06-47C4-8258-A4F779D138F9}"/>
                </c:ext>
              </c:extLst>
            </c:dLbl>
            <c:dLbl>
              <c:idx val="88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C-9A06-47C4-8258-A4F779D138F9}"/>
                </c:ext>
              </c:extLst>
            </c:dLbl>
            <c:dLbl>
              <c:idx val="88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D-9A06-47C4-8258-A4F779D138F9}"/>
                </c:ext>
              </c:extLst>
            </c:dLbl>
            <c:dLbl>
              <c:idx val="88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E-9A06-47C4-8258-A4F779D138F9}"/>
                </c:ext>
              </c:extLst>
            </c:dLbl>
            <c:dLbl>
              <c:idx val="88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AF-9A06-47C4-8258-A4F779D138F9}"/>
                </c:ext>
              </c:extLst>
            </c:dLbl>
            <c:dLbl>
              <c:idx val="88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0-9A06-47C4-8258-A4F779D138F9}"/>
                </c:ext>
              </c:extLst>
            </c:dLbl>
            <c:dLbl>
              <c:idx val="88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1-9A06-47C4-8258-A4F779D138F9}"/>
                </c:ext>
              </c:extLst>
            </c:dLbl>
            <c:dLbl>
              <c:idx val="88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2-9A06-47C4-8258-A4F779D138F9}"/>
                </c:ext>
              </c:extLst>
            </c:dLbl>
            <c:dLbl>
              <c:idx val="88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3-9A06-47C4-8258-A4F779D138F9}"/>
                </c:ext>
              </c:extLst>
            </c:dLbl>
            <c:dLbl>
              <c:idx val="88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4-9A06-47C4-8258-A4F779D138F9}"/>
                </c:ext>
              </c:extLst>
            </c:dLbl>
            <c:dLbl>
              <c:idx val="88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5-9A06-47C4-8258-A4F779D138F9}"/>
                </c:ext>
              </c:extLst>
            </c:dLbl>
            <c:dLbl>
              <c:idx val="88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6-9A06-47C4-8258-A4F779D138F9}"/>
                </c:ext>
              </c:extLst>
            </c:dLbl>
            <c:dLbl>
              <c:idx val="88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7-9A06-47C4-8258-A4F779D138F9}"/>
                </c:ext>
              </c:extLst>
            </c:dLbl>
            <c:dLbl>
              <c:idx val="88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8-9A06-47C4-8258-A4F779D138F9}"/>
                </c:ext>
              </c:extLst>
            </c:dLbl>
            <c:dLbl>
              <c:idx val="88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9-9A06-47C4-8258-A4F779D138F9}"/>
                </c:ext>
              </c:extLst>
            </c:dLbl>
            <c:dLbl>
              <c:idx val="88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A-9A06-47C4-8258-A4F779D138F9}"/>
                </c:ext>
              </c:extLst>
            </c:dLbl>
            <c:dLbl>
              <c:idx val="88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B-9A06-47C4-8258-A4F779D138F9}"/>
                </c:ext>
              </c:extLst>
            </c:dLbl>
            <c:dLbl>
              <c:idx val="88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C-9A06-47C4-8258-A4F779D138F9}"/>
                </c:ext>
              </c:extLst>
            </c:dLbl>
            <c:dLbl>
              <c:idx val="88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D-9A06-47C4-8258-A4F779D138F9}"/>
                </c:ext>
              </c:extLst>
            </c:dLbl>
            <c:dLbl>
              <c:idx val="88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E-9A06-47C4-8258-A4F779D138F9}"/>
                </c:ext>
              </c:extLst>
            </c:dLbl>
            <c:dLbl>
              <c:idx val="88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BF-9A06-47C4-8258-A4F779D138F9}"/>
                </c:ext>
              </c:extLst>
            </c:dLbl>
            <c:dLbl>
              <c:idx val="88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0-9A06-47C4-8258-A4F779D138F9}"/>
                </c:ext>
              </c:extLst>
            </c:dLbl>
            <c:dLbl>
              <c:idx val="88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1-9A06-47C4-8258-A4F779D138F9}"/>
                </c:ext>
              </c:extLst>
            </c:dLbl>
            <c:dLbl>
              <c:idx val="88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2-9A06-47C4-8258-A4F779D138F9}"/>
                </c:ext>
              </c:extLst>
            </c:dLbl>
            <c:dLbl>
              <c:idx val="88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3-9A06-47C4-8258-A4F779D138F9}"/>
                </c:ext>
              </c:extLst>
            </c:dLbl>
            <c:dLbl>
              <c:idx val="88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4-9A06-47C4-8258-A4F779D138F9}"/>
                </c:ext>
              </c:extLst>
            </c:dLbl>
            <c:dLbl>
              <c:idx val="89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5-9A06-47C4-8258-A4F779D138F9}"/>
                </c:ext>
              </c:extLst>
            </c:dLbl>
            <c:dLbl>
              <c:idx val="89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6-9A06-47C4-8258-A4F779D138F9}"/>
                </c:ext>
              </c:extLst>
            </c:dLbl>
            <c:dLbl>
              <c:idx val="89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7-9A06-47C4-8258-A4F779D138F9}"/>
                </c:ext>
              </c:extLst>
            </c:dLbl>
            <c:dLbl>
              <c:idx val="89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8-9A06-47C4-8258-A4F779D138F9}"/>
                </c:ext>
              </c:extLst>
            </c:dLbl>
            <c:dLbl>
              <c:idx val="89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9-9A06-47C4-8258-A4F779D138F9}"/>
                </c:ext>
              </c:extLst>
            </c:dLbl>
            <c:dLbl>
              <c:idx val="89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A-9A06-47C4-8258-A4F779D138F9}"/>
                </c:ext>
              </c:extLst>
            </c:dLbl>
            <c:dLbl>
              <c:idx val="89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B-9A06-47C4-8258-A4F779D138F9}"/>
                </c:ext>
              </c:extLst>
            </c:dLbl>
            <c:dLbl>
              <c:idx val="89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C-9A06-47C4-8258-A4F779D138F9}"/>
                </c:ext>
              </c:extLst>
            </c:dLbl>
            <c:dLbl>
              <c:idx val="89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D-9A06-47C4-8258-A4F779D138F9}"/>
                </c:ext>
              </c:extLst>
            </c:dLbl>
            <c:dLbl>
              <c:idx val="89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E-9A06-47C4-8258-A4F779D138F9}"/>
                </c:ext>
              </c:extLst>
            </c:dLbl>
            <c:dLbl>
              <c:idx val="89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CF-9A06-47C4-8258-A4F779D138F9}"/>
                </c:ext>
              </c:extLst>
            </c:dLbl>
            <c:dLbl>
              <c:idx val="89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0-9A06-47C4-8258-A4F779D138F9}"/>
                </c:ext>
              </c:extLst>
            </c:dLbl>
            <c:dLbl>
              <c:idx val="89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1-9A06-47C4-8258-A4F779D138F9}"/>
                </c:ext>
              </c:extLst>
            </c:dLbl>
            <c:dLbl>
              <c:idx val="89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2-9A06-47C4-8258-A4F779D138F9}"/>
                </c:ext>
              </c:extLst>
            </c:dLbl>
            <c:dLbl>
              <c:idx val="89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3-9A06-47C4-8258-A4F779D138F9}"/>
                </c:ext>
              </c:extLst>
            </c:dLbl>
            <c:dLbl>
              <c:idx val="89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4-9A06-47C4-8258-A4F779D138F9}"/>
                </c:ext>
              </c:extLst>
            </c:dLbl>
            <c:dLbl>
              <c:idx val="89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5-9A06-47C4-8258-A4F779D138F9}"/>
                </c:ext>
              </c:extLst>
            </c:dLbl>
            <c:dLbl>
              <c:idx val="89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6-9A06-47C4-8258-A4F779D138F9}"/>
                </c:ext>
              </c:extLst>
            </c:dLbl>
            <c:dLbl>
              <c:idx val="89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7-9A06-47C4-8258-A4F779D138F9}"/>
                </c:ext>
              </c:extLst>
            </c:dLbl>
            <c:dLbl>
              <c:idx val="89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8-9A06-47C4-8258-A4F779D138F9}"/>
                </c:ext>
              </c:extLst>
            </c:dLbl>
            <c:dLbl>
              <c:idx val="89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9-9A06-47C4-8258-A4F779D138F9}"/>
                </c:ext>
              </c:extLst>
            </c:dLbl>
            <c:dLbl>
              <c:idx val="89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A-9A06-47C4-8258-A4F779D138F9}"/>
                </c:ext>
              </c:extLst>
            </c:dLbl>
            <c:dLbl>
              <c:idx val="89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B-9A06-47C4-8258-A4F779D138F9}"/>
                </c:ext>
              </c:extLst>
            </c:dLbl>
            <c:dLbl>
              <c:idx val="89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C-9A06-47C4-8258-A4F779D138F9}"/>
                </c:ext>
              </c:extLst>
            </c:dLbl>
            <c:dLbl>
              <c:idx val="89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D-9A06-47C4-8258-A4F779D138F9}"/>
                </c:ext>
              </c:extLst>
            </c:dLbl>
            <c:dLbl>
              <c:idx val="89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E-9A06-47C4-8258-A4F779D138F9}"/>
                </c:ext>
              </c:extLst>
            </c:dLbl>
            <c:dLbl>
              <c:idx val="89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DF-9A06-47C4-8258-A4F779D138F9}"/>
                </c:ext>
              </c:extLst>
            </c:dLbl>
            <c:dLbl>
              <c:idx val="89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0-9A06-47C4-8258-A4F779D138F9}"/>
                </c:ext>
              </c:extLst>
            </c:dLbl>
            <c:dLbl>
              <c:idx val="89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1-9A06-47C4-8258-A4F779D138F9}"/>
                </c:ext>
              </c:extLst>
            </c:dLbl>
            <c:dLbl>
              <c:idx val="89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2-9A06-47C4-8258-A4F779D138F9}"/>
                </c:ext>
              </c:extLst>
            </c:dLbl>
            <c:dLbl>
              <c:idx val="89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3-9A06-47C4-8258-A4F779D138F9}"/>
                </c:ext>
              </c:extLst>
            </c:dLbl>
            <c:dLbl>
              <c:idx val="89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4-9A06-47C4-8258-A4F779D138F9}"/>
                </c:ext>
              </c:extLst>
            </c:dLbl>
            <c:dLbl>
              <c:idx val="89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5-9A06-47C4-8258-A4F779D138F9}"/>
                </c:ext>
              </c:extLst>
            </c:dLbl>
            <c:dLbl>
              <c:idx val="89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6-9A06-47C4-8258-A4F779D138F9}"/>
                </c:ext>
              </c:extLst>
            </c:dLbl>
            <c:dLbl>
              <c:idx val="89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7-9A06-47C4-8258-A4F779D138F9}"/>
                </c:ext>
              </c:extLst>
            </c:dLbl>
            <c:dLbl>
              <c:idx val="89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8-9A06-47C4-8258-A4F779D138F9}"/>
                </c:ext>
              </c:extLst>
            </c:dLbl>
            <c:dLbl>
              <c:idx val="89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9-9A06-47C4-8258-A4F779D138F9}"/>
                </c:ext>
              </c:extLst>
            </c:dLbl>
            <c:dLbl>
              <c:idx val="89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A-9A06-47C4-8258-A4F779D138F9}"/>
                </c:ext>
              </c:extLst>
            </c:dLbl>
            <c:dLbl>
              <c:idx val="89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B-9A06-47C4-8258-A4F779D138F9}"/>
                </c:ext>
              </c:extLst>
            </c:dLbl>
            <c:dLbl>
              <c:idx val="89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C-9A06-47C4-8258-A4F779D138F9}"/>
                </c:ext>
              </c:extLst>
            </c:dLbl>
            <c:dLbl>
              <c:idx val="89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D-9A06-47C4-8258-A4F779D138F9}"/>
                </c:ext>
              </c:extLst>
            </c:dLbl>
            <c:dLbl>
              <c:idx val="89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E-9A06-47C4-8258-A4F779D138F9}"/>
                </c:ext>
              </c:extLst>
            </c:dLbl>
            <c:dLbl>
              <c:idx val="89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EF-9A06-47C4-8258-A4F779D138F9}"/>
                </c:ext>
              </c:extLst>
            </c:dLbl>
            <c:dLbl>
              <c:idx val="89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0-9A06-47C4-8258-A4F779D138F9}"/>
                </c:ext>
              </c:extLst>
            </c:dLbl>
            <c:dLbl>
              <c:idx val="89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1-9A06-47C4-8258-A4F779D138F9}"/>
                </c:ext>
              </c:extLst>
            </c:dLbl>
            <c:dLbl>
              <c:idx val="89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2-9A06-47C4-8258-A4F779D138F9}"/>
                </c:ext>
              </c:extLst>
            </c:dLbl>
            <c:dLbl>
              <c:idx val="89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3-9A06-47C4-8258-A4F779D138F9}"/>
                </c:ext>
              </c:extLst>
            </c:dLbl>
            <c:dLbl>
              <c:idx val="89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4-9A06-47C4-8258-A4F779D138F9}"/>
                </c:ext>
              </c:extLst>
            </c:dLbl>
            <c:dLbl>
              <c:idx val="89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5-9A06-47C4-8258-A4F779D138F9}"/>
                </c:ext>
              </c:extLst>
            </c:dLbl>
            <c:dLbl>
              <c:idx val="89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6-9A06-47C4-8258-A4F779D138F9}"/>
                </c:ext>
              </c:extLst>
            </c:dLbl>
            <c:dLbl>
              <c:idx val="89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7-9A06-47C4-8258-A4F779D138F9}"/>
                </c:ext>
              </c:extLst>
            </c:dLbl>
            <c:dLbl>
              <c:idx val="89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8-9A06-47C4-8258-A4F779D138F9}"/>
                </c:ext>
              </c:extLst>
            </c:dLbl>
            <c:dLbl>
              <c:idx val="89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9-9A06-47C4-8258-A4F779D138F9}"/>
                </c:ext>
              </c:extLst>
            </c:dLbl>
            <c:dLbl>
              <c:idx val="89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A-9A06-47C4-8258-A4F779D138F9}"/>
                </c:ext>
              </c:extLst>
            </c:dLbl>
            <c:dLbl>
              <c:idx val="89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B-9A06-47C4-8258-A4F779D138F9}"/>
                </c:ext>
              </c:extLst>
            </c:dLbl>
            <c:dLbl>
              <c:idx val="89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C-9A06-47C4-8258-A4F779D138F9}"/>
                </c:ext>
              </c:extLst>
            </c:dLbl>
            <c:dLbl>
              <c:idx val="89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D-9A06-47C4-8258-A4F779D138F9}"/>
                </c:ext>
              </c:extLst>
            </c:dLbl>
            <c:dLbl>
              <c:idx val="89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E-9A06-47C4-8258-A4F779D138F9}"/>
                </c:ext>
              </c:extLst>
            </c:dLbl>
            <c:dLbl>
              <c:idx val="89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2FF-9A06-47C4-8258-A4F779D138F9}"/>
                </c:ext>
              </c:extLst>
            </c:dLbl>
            <c:dLbl>
              <c:idx val="89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0-9A06-47C4-8258-A4F779D138F9}"/>
                </c:ext>
              </c:extLst>
            </c:dLbl>
            <c:dLbl>
              <c:idx val="89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1-9A06-47C4-8258-A4F779D138F9}"/>
                </c:ext>
              </c:extLst>
            </c:dLbl>
            <c:dLbl>
              <c:idx val="89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2-9A06-47C4-8258-A4F779D138F9}"/>
                </c:ext>
              </c:extLst>
            </c:dLbl>
            <c:dLbl>
              <c:idx val="89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3-9A06-47C4-8258-A4F779D138F9}"/>
                </c:ext>
              </c:extLst>
            </c:dLbl>
            <c:dLbl>
              <c:idx val="89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4-9A06-47C4-8258-A4F779D138F9}"/>
                </c:ext>
              </c:extLst>
            </c:dLbl>
            <c:dLbl>
              <c:idx val="89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5-9A06-47C4-8258-A4F779D138F9}"/>
                </c:ext>
              </c:extLst>
            </c:dLbl>
            <c:dLbl>
              <c:idx val="89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6-9A06-47C4-8258-A4F779D138F9}"/>
                </c:ext>
              </c:extLst>
            </c:dLbl>
            <c:dLbl>
              <c:idx val="89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7-9A06-47C4-8258-A4F779D138F9}"/>
                </c:ext>
              </c:extLst>
            </c:dLbl>
            <c:dLbl>
              <c:idx val="89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8-9A06-47C4-8258-A4F779D138F9}"/>
                </c:ext>
              </c:extLst>
            </c:dLbl>
            <c:dLbl>
              <c:idx val="89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9-9A06-47C4-8258-A4F779D138F9}"/>
                </c:ext>
              </c:extLst>
            </c:dLbl>
            <c:dLbl>
              <c:idx val="89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A-9A06-47C4-8258-A4F779D138F9}"/>
                </c:ext>
              </c:extLst>
            </c:dLbl>
            <c:dLbl>
              <c:idx val="89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B-9A06-47C4-8258-A4F779D138F9}"/>
                </c:ext>
              </c:extLst>
            </c:dLbl>
            <c:dLbl>
              <c:idx val="89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C-9A06-47C4-8258-A4F779D138F9}"/>
                </c:ext>
              </c:extLst>
            </c:dLbl>
            <c:dLbl>
              <c:idx val="89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D-9A06-47C4-8258-A4F779D138F9}"/>
                </c:ext>
              </c:extLst>
            </c:dLbl>
            <c:dLbl>
              <c:idx val="89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E-9A06-47C4-8258-A4F779D138F9}"/>
                </c:ext>
              </c:extLst>
            </c:dLbl>
            <c:dLbl>
              <c:idx val="89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0F-9A06-47C4-8258-A4F779D138F9}"/>
                </c:ext>
              </c:extLst>
            </c:dLbl>
            <c:dLbl>
              <c:idx val="89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0-9A06-47C4-8258-A4F779D138F9}"/>
                </c:ext>
              </c:extLst>
            </c:dLbl>
            <c:dLbl>
              <c:idx val="89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1-9A06-47C4-8258-A4F779D138F9}"/>
                </c:ext>
              </c:extLst>
            </c:dLbl>
            <c:dLbl>
              <c:idx val="89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2-9A06-47C4-8258-A4F779D138F9}"/>
                </c:ext>
              </c:extLst>
            </c:dLbl>
            <c:dLbl>
              <c:idx val="89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3-9A06-47C4-8258-A4F779D138F9}"/>
                </c:ext>
              </c:extLst>
            </c:dLbl>
            <c:dLbl>
              <c:idx val="89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4-9A06-47C4-8258-A4F779D138F9}"/>
                </c:ext>
              </c:extLst>
            </c:dLbl>
            <c:dLbl>
              <c:idx val="89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5-9A06-47C4-8258-A4F779D138F9}"/>
                </c:ext>
              </c:extLst>
            </c:dLbl>
            <c:dLbl>
              <c:idx val="89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6-9A06-47C4-8258-A4F779D138F9}"/>
                </c:ext>
              </c:extLst>
            </c:dLbl>
            <c:dLbl>
              <c:idx val="89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7-9A06-47C4-8258-A4F779D138F9}"/>
                </c:ext>
              </c:extLst>
            </c:dLbl>
            <c:dLbl>
              <c:idx val="89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8-9A06-47C4-8258-A4F779D138F9}"/>
                </c:ext>
              </c:extLst>
            </c:dLbl>
            <c:dLbl>
              <c:idx val="89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9-9A06-47C4-8258-A4F779D138F9}"/>
                </c:ext>
              </c:extLst>
            </c:dLbl>
            <c:dLbl>
              <c:idx val="89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A-9A06-47C4-8258-A4F779D138F9}"/>
                </c:ext>
              </c:extLst>
            </c:dLbl>
            <c:dLbl>
              <c:idx val="89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B-9A06-47C4-8258-A4F779D138F9}"/>
                </c:ext>
              </c:extLst>
            </c:dLbl>
            <c:dLbl>
              <c:idx val="89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C-9A06-47C4-8258-A4F779D138F9}"/>
                </c:ext>
              </c:extLst>
            </c:dLbl>
            <c:dLbl>
              <c:idx val="89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D-9A06-47C4-8258-A4F779D138F9}"/>
                </c:ext>
              </c:extLst>
            </c:dLbl>
            <c:dLbl>
              <c:idx val="89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E-9A06-47C4-8258-A4F779D138F9}"/>
                </c:ext>
              </c:extLst>
            </c:dLbl>
            <c:dLbl>
              <c:idx val="89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1F-9A06-47C4-8258-A4F779D138F9}"/>
                </c:ext>
              </c:extLst>
            </c:dLbl>
            <c:dLbl>
              <c:idx val="89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0-9A06-47C4-8258-A4F779D138F9}"/>
                </c:ext>
              </c:extLst>
            </c:dLbl>
            <c:dLbl>
              <c:idx val="89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1-9A06-47C4-8258-A4F779D138F9}"/>
                </c:ext>
              </c:extLst>
            </c:dLbl>
            <c:dLbl>
              <c:idx val="89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2-9A06-47C4-8258-A4F779D138F9}"/>
                </c:ext>
              </c:extLst>
            </c:dLbl>
            <c:dLbl>
              <c:idx val="89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3-9A06-47C4-8258-A4F779D138F9}"/>
                </c:ext>
              </c:extLst>
            </c:dLbl>
            <c:dLbl>
              <c:idx val="89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4-9A06-47C4-8258-A4F779D138F9}"/>
                </c:ext>
              </c:extLst>
            </c:dLbl>
            <c:dLbl>
              <c:idx val="89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5-9A06-47C4-8258-A4F779D138F9}"/>
                </c:ext>
              </c:extLst>
            </c:dLbl>
            <c:dLbl>
              <c:idx val="89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6-9A06-47C4-8258-A4F779D138F9}"/>
                </c:ext>
              </c:extLst>
            </c:dLbl>
            <c:dLbl>
              <c:idx val="89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7-9A06-47C4-8258-A4F779D138F9}"/>
                </c:ext>
              </c:extLst>
            </c:dLbl>
            <c:dLbl>
              <c:idx val="89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8-9A06-47C4-8258-A4F779D138F9}"/>
                </c:ext>
              </c:extLst>
            </c:dLbl>
            <c:dLbl>
              <c:idx val="90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9-9A06-47C4-8258-A4F779D138F9}"/>
                </c:ext>
              </c:extLst>
            </c:dLbl>
            <c:dLbl>
              <c:idx val="90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A-9A06-47C4-8258-A4F779D138F9}"/>
                </c:ext>
              </c:extLst>
            </c:dLbl>
            <c:dLbl>
              <c:idx val="90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B-9A06-47C4-8258-A4F779D138F9}"/>
                </c:ext>
              </c:extLst>
            </c:dLbl>
            <c:dLbl>
              <c:idx val="90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C-9A06-47C4-8258-A4F779D138F9}"/>
                </c:ext>
              </c:extLst>
            </c:dLbl>
            <c:dLbl>
              <c:idx val="90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D-9A06-47C4-8258-A4F779D138F9}"/>
                </c:ext>
              </c:extLst>
            </c:dLbl>
            <c:dLbl>
              <c:idx val="90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E-9A06-47C4-8258-A4F779D138F9}"/>
                </c:ext>
              </c:extLst>
            </c:dLbl>
            <c:dLbl>
              <c:idx val="90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2F-9A06-47C4-8258-A4F779D138F9}"/>
                </c:ext>
              </c:extLst>
            </c:dLbl>
            <c:dLbl>
              <c:idx val="90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0-9A06-47C4-8258-A4F779D138F9}"/>
                </c:ext>
              </c:extLst>
            </c:dLbl>
            <c:dLbl>
              <c:idx val="90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1-9A06-47C4-8258-A4F779D138F9}"/>
                </c:ext>
              </c:extLst>
            </c:dLbl>
            <c:dLbl>
              <c:idx val="90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2-9A06-47C4-8258-A4F779D138F9}"/>
                </c:ext>
              </c:extLst>
            </c:dLbl>
            <c:dLbl>
              <c:idx val="90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3-9A06-47C4-8258-A4F779D138F9}"/>
                </c:ext>
              </c:extLst>
            </c:dLbl>
            <c:dLbl>
              <c:idx val="90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4-9A06-47C4-8258-A4F779D138F9}"/>
                </c:ext>
              </c:extLst>
            </c:dLbl>
            <c:dLbl>
              <c:idx val="90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5-9A06-47C4-8258-A4F779D138F9}"/>
                </c:ext>
              </c:extLst>
            </c:dLbl>
            <c:dLbl>
              <c:idx val="90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6-9A06-47C4-8258-A4F779D138F9}"/>
                </c:ext>
              </c:extLst>
            </c:dLbl>
            <c:dLbl>
              <c:idx val="90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7-9A06-47C4-8258-A4F779D138F9}"/>
                </c:ext>
              </c:extLst>
            </c:dLbl>
            <c:dLbl>
              <c:idx val="90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8-9A06-47C4-8258-A4F779D138F9}"/>
                </c:ext>
              </c:extLst>
            </c:dLbl>
            <c:dLbl>
              <c:idx val="90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9-9A06-47C4-8258-A4F779D138F9}"/>
                </c:ext>
              </c:extLst>
            </c:dLbl>
            <c:dLbl>
              <c:idx val="90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A-9A06-47C4-8258-A4F779D138F9}"/>
                </c:ext>
              </c:extLst>
            </c:dLbl>
            <c:dLbl>
              <c:idx val="90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B-9A06-47C4-8258-A4F779D138F9}"/>
                </c:ext>
              </c:extLst>
            </c:dLbl>
            <c:dLbl>
              <c:idx val="90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C-9A06-47C4-8258-A4F779D138F9}"/>
                </c:ext>
              </c:extLst>
            </c:dLbl>
            <c:dLbl>
              <c:idx val="90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D-9A06-47C4-8258-A4F779D138F9}"/>
                </c:ext>
              </c:extLst>
            </c:dLbl>
            <c:dLbl>
              <c:idx val="90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E-9A06-47C4-8258-A4F779D138F9}"/>
                </c:ext>
              </c:extLst>
            </c:dLbl>
            <c:dLbl>
              <c:idx val="90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3F-9A06-47C4-8258-A4F779D138F9}"/>
                </c:ext>
              </c:extLst>
            </c:dLbl>
            <c:dLbl>
              <c:idx val="90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0-9A06-47C4-8258-A4F779D138F9}"/>
                </c:ext>
              </c:extLst>
            </c:dLbl>
            <c:dLbl>
              <c:idx val="90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1-9A06-47C4-8258-A4F779D138F9}"/>
                </c:ext>
              </c:extLst>
            </c:dLbl>
            <c:dLbl>
              <c:idx val="90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2-9A06-47C4-8258-A4F779D138F9}"/>
                </c:ext>
              </c:extLst>
            </c:dLbl>
            <c:dLbl>
              <c:idx val="90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3-9A06-47C4-8258-A4F779D138F9}"/>
                </c:ext>
              </c:extLst>
            </c:dLbl>
            <c:dLbl>
              <c:idx val="90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4-9A06-47C4-8258-A4F779D138F9}"/>
                </c:ext>
              </c:extLst>
            </c:dLbl>
            <c:dLbl>
              <c:idx val="90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5-9A06-47C4-8258-A4F779D138F9}"/>
                </c:ext>
              </c:extLst>
            </c:dLbl>
            <c:dLbl>
              <c:idx val="90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6-9A06-47C4-8258-A4F779D138F9}"/>
                </c:ext>
              </c:extLst>
            </c:dLbl>
            <c:dLbl>
              <c:idx val="90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7-9A06-47C4-8258-A4F779D138F9}"/>
                </c:ext>
              </c:extLst>
            </c:dLbl>
            <c:dLbl>
              <c:idx val="90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8-9A06-47C4-8258-A4F779D138F9}"/>
                </c:ext>
              </c:extLst>
            </c:dLbl>
            <c:dLbl>
              <c:idx val="90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9-9A06-47C4-8258-A4F779D138F9}"/>
                </c:ext>
              </c:extLst>
            </c:dLbl>
            <c:dLbl>
              <c:idx val="90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A-9A06-47C4-8258-A4F779D138F9}"/>
                </c:ext>
              </c:extLst>
            </c:dLbl>
            <c:dLbl>
              <c:idx val="90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B-9A06-47C4-8258-A4F779D138F9}"/>
                </c:ext>
              </c:extLst>
            </c:dLbl>
            <c:dLbl>
              <c:idx val="90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C-9A06-47C4-8258-A4F779D138F9}"/>
                </c:ext>
              </c:extLst>
            </c:dLbl>
            <c:dLbl>
              <c:idx val="90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D-9A06-47C4-8258-A4F779D138F9}"/>
                </c:ext>
              </c:extLst>
            </c:dLbl>
            <c:dLbl>
              <c:idx val="90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E-9A06-47C4-8258-A4F779D138F9}"/>
                </c:ext>
              </c:extLst>
            </c:dLbl>
            <c:dLbl>
              <c:idx val="90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4F-9A06-47C4-8258-A4F779D138F9}"/>
                </c:ext>
              </c:extLst>
            </c:dLbl>
            <c:dLbl>
              <c:idx val="90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0-9A06-47C4-8258-A4F779D138F9}"/>
                </c:ext>
              </c:extLst>
            </c:dLbl>
            <c:dLbl>
              <c:idx val="90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1-9A06-47C4-8258-A4F779D138F9}"/>
                </c:ext>
              </c:extLst>
            </c:dLbl>
            <c:dLbl>
              <c:idx val="90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2-9A06-47C4-8258-A4F779D138F9}"/>
                </c:ext>
              </c:extLst>
            </c:dLbl>
            <c:dLbl>
              <c:idx val="90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3-9A06-47C4-8258-A4F779D138F9}"/>
                </c:ext>
              </c:extLst>
            </c:dLbl>
            <c:dLbl>
              <c:idx val="90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4-9A06-47C4-8258-A4F779D138F9}"/>
                </c:ext>
              </c:extLst>
            </c:dLbl>
            <c:dLbl>
              <c:idx val="90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5-9A06-47C4-8258-A4F779D138F9}"/>
                </c:ext>
              </c:extLst>
            </c:dLbl>
            <c:dLbl>
              <c:idx val="90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6-9A06-47C4-8258-A4F779D138F9}"/>
                </c:ext>
              </c:extLst>
            </c:dLbl>
            <c:dLbl>
              <c:idx val="90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7-9A06-47C4-8258-A4F779D138F9}"/>
                </c:ext>
              </c:extLst>
            </c:dLbl>
            <c:dLbl>
              <c:idx val="90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8-9A06-47C4-8258-A4F779D138F9}"/>
                </c:ext>
              </c:extLst>
            </c:dLbl>
            <c:dLbl>
              <c:idx val="90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9-9A06-47C4-8258-A4F779D138F9}"/>
                </c:ext>
              </c:extLst>
            </c:dLbl>
            <c:dLbl>
              <c:idx val="90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A-9A06-47C4-8258-A4F779D138F9}"/>
                </c:ext>
              </c:extLst>
            </c:dLbl>
            <c:dLbl>
              <c:idx val="90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B-9A06-47C4-8258-A4F779D138F9}"/>
                </c:ext>
              </c:extLst>
            </c:dLbl>
            <c:dLbl>
              <c:idx val="90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C-9A06-47C4-8258-A4F779D138F9}"/>
                </c:ext>
              </c:extLst>
            </c:dLbl>
            <c:dLbl>
              <c:idx val="90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D-9A06-47C4-8258-A4F779D138F9}"/>
                </c:ext>
              </c:extLst>
            </c:dLbl>
            <c:dLbl>
              <c:idx val="90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E-9A06-47C4-8258-A4F779D138F9}"/>
                </c:ext>
              </c:extLst>
            </c:dLbl>
            <c:dLbl>
              <c:idx val="90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5F-9A06-47C4-8258-A4F779D138F9}"/>
                </c:ext>
              </c:extLst>
            </c:dLbl>
            <c:dLbl>
              <c:idx val="90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0-9A06-47C4-8258-A4F779D138F9}"/>
                </c:ext>
              </c:extLst>
            </c:dLbl>
            <c:dLbl>
              <c:idx val="90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1-9A06-47C4-8258-A4F779D138F9}"/>
                </c:ext>
              </c:extLst>
            </c:dLbl>
            <c:dLbl>
              <c:idx val="90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2-9A06-47C4-8258-A4F779D138F9}"/>
                </c:ext>
              </c:extLst>
            </c:dLbl>
            <c:dLbl>
              <c:idx val="90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3-9A06-47C4-8258-A4F779D138F9}"/>
                </c:ext>
              </c:extLst>
            </c:dLbl>
            <c:dLbl>
              <c:idx val="90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4-9A06-47C4-8258-A4F779D138F9}"/>
                </c:ext>
              </c:extLst>
            </c:dLbl>
            <c:dLbl>
              <c:idx val="90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5-9A06-47C4-8258-A4F779D138F9}"/>
                </c:ext>
              </c:extLst>
            </c:dLbl>
            <c:dLbl>
              <c:idx val="90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6-9A06-47C4-8258-A4F779D138F9}"/>
                </c:ext>
              </c:extLst>
            </c:dLbl>
            <c:dLbl>
              <c:idx val="90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7-9A06-47C4-8258-A4F779D138F9}"/>
                </c:ext>
              </c:extLst>
            </c:dLbl>
            <c:dLbl>
              <c:idx val="90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8-9A06-47C4-8258-A4F779D138F9}"/>
                </c:ext>
              </c:extLst>
            </c:dLbl>
            <c:dLbl>
              <c:idx val="90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9-9A06-47C4-8258-A4F779D138F9}"/>
                </c:ext>
              </c:extLst>
            </c:dLbl>
            <c:dLbl>
              <c:idx val="90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A-9A06-47C4-8258-A4F779D138F9}"/>
                </c:ext>
              </c:extLst>
            </c:dLbl>
            <c:dLbl>
              <c:idx val="90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B-9A06-47C4-8258-A4F779D138F9}"/>
                </c:ext>
              </c:extLst>
            </c:dLbl>
            <c:dLbl>
              <c:idx val="90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C-9A06-47C4-8258-A4F779D138F9}"/>
                </c:ext>
              </c:extLst>
            </c:dLbl>
            <c:dLbl>
              <c:idx val="90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D-9A06-47C4-8258-A4F779D138F9}"/>
                </c:ext>
              </c:extLst>
            </c:dLbl>
            <c:dLbl>
              <c:idx val="90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E-9A06-47C4-8258-A4F779D138F9}"/>
                </c:ext>
              </c:extLst>
            </c:dLbl>
            <c:dLbl>
              <c:idx val="90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6F-9A06-47C4-8258-A4F779D138F9}"/>
                </c:ext>
              </c:extLst>
            </c:dLbl>
            <c:dLbl>
              <c:idx val="90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0-9A06-47C4-8258-A4F779D138F9}"/>
                </c:ext>
              </c:extLst>
            </c:dLbl>
            <c:dLbl>
              <c:idx val="90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1-9A06-47C4-8258-A4F779D138F9}"/>
                </c:ext>
              </c:extLst>
            </c:dLbl>
            <c:dLbl>
              <c:idx val="90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2-9A06-47C4-8258-A4F779D138F9}"/>
                </c:ext>
              </c:extLst>
            </c:dLbl>
            <c:dLbl>
              <c:idx val="90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3-9A06-47C4-8258-A4F779D138F9}"/>
                </c:ext>
              </c:extLst>
            </c:dLbl>
            <c:dLbl>
              <c:idx val="90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4-9A06-47C4-8258-A4F779D138F9}"/>
                </c:ext>
              </c:extLst>
            </c:dLbl>
            <c:dLbl>
              <c:idx val="90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5-9A06-47C4-8258-A4F779D138F9}"/>
                </c:ext>
              </c:extLst>
            </c:dLbl>
            <c:dLbl>
              <c:idx val="90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6-9A06-47C4-8258-A4F779D138F9}"/>
                </c:ext>
              </c:extLst>
            </c:dLbl>
            <c:dLbl>
              <c:idx val="90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7-9A06-47C4-8258-A4F779D138F9}"/>
                </c:ext>
              </c:extLst>
            </c:dLbl>
            <c:dLbl>
              <c:idx val="90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8-9A06-47C4-8258-A4F779D138F9}"/>
                </c:ext>
              </c:extLst>
            </c:dLbl>
            <c:dLbl>
              <c:idx val="90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9-9A06-47C4-8258-A4F779D138F9}"/>
                </c:ext>
              </c:extLst>
            </c:dLbl>
            <c:dLbl>
              <c:idx val="90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A-9A06-47C4-8258-A4F779D138F9}"/>
                </c:ext>
              </c:extLst>
            </c:dLbl>
            <c:dLbl>
              <c:idx val="90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B-9A06-47C4-8258-A4F779D138F9}"/>
                </c:ext>
              </c:extLst>
            </c:dLbl>
            <c:dLbl>
              <c:idx val="90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C-9A06-47C4-8258-A4F779D138F9}"/>
                </c:ext>
              </c:extLst>
            </c:dLbl>
            <c:dLbl>
              <c:idx val="90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D-9A06-47C4-8258-A4F779D138F9}"/>
                </c:ext>
              </c:extLst>
            </c:dLbl>
            <c:dLbl>
              <c:idx val="90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E-9A06-47C4-8258-A4F779D138F9}"/>
                </c:ext>
              </c:extLst>
            </c:dLbl>
            <c:dLbl>
              <c:idx val="90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7F-9A06-47C4-8258-A4F779D138F9}"/>
                </c:ext>
              </c:extLst>
            </c:dLbl>
            <c:dLbl>
              <c:idx val="90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0-9A06-47C4-8258-A4F779D138F9}"/>
                </c:ext>
              </c:extLst>
            </c:dLbl>
            <c:dLbl>
              <c:idx val="90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1-9A06-47C4-8258-A4F779D138F9}"/>
                </c:ext>
              </c:extLst>
            </c:dLbl>
            <c:dLbl>
              <c:idx val="90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2-9A06-47C4-8258-A4F779D138F9}"/>
                </c:ext>
              </c:extLst>
            </c:dLbl>
            <c:dLbl>
              <c:idx val="90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3-9A06-47C4-8258-A4F779D138F9}"/>
                </c:ext>
              </c:extLst>
            </c:dLbl>
            <c:dLbl>
              <c:idx val="90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4-9A06-47C4-8258-A4F779D138F9}"/>
                </c:ext>
              </c:extLst>
            </c:dLbl>
            <c:dLbl>
              <c:idx val="90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5-9A06-47C4-8258-A4F779D138F9}"/>
                </c:ext>
              </c:extLst>
            </c:dLbl>
            <c:dLbl>
              <c:idx val="90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6-9A06-47C4-8258-A4F779D138F9}"/>
                </c:ext>
              </c:extLst>
            </c:dLbl>
            <c:dLbl>
              <c:idx val="90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7-9A06-47C4-8258-A4F779D138F9}"/>
                </c:ext>
              </c:extLst>
            </c:dLbl>
            <c:dLbl>
              <c:idx val="90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8-9A06-47C4-8258-A4F779D138F9}"/>
                </c:ext>
              </c:extLst>
            </c:dLbl>
            <c:dLbl>
              <c:idx val="90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9-9A06-47C4-8258-A4F779D138F9}"/>
                </c:ext>
              </c:extLst>
            </c:dLbl>
            <c:dLbl>
              <c:idx val="90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A-9A06-47C4-8258-A4F779D138F9}"/>
                </c:ext>
              </c:extLst>
            </c:dLbl>
            <c:dLbl>
              <c:idx val="90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B-9A06-47C4-8258-A4F779D138F9}"/>
                </c:ext>
              </c:extLst>
            </c:dLbl>
            <c:dLbl>
              <c:idx val="90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C-9A06-47C4-8258-A4F779D138F9}"/>
                </c:ext>
              </c:extLst>
            </c:dLbl>
            <c:dLbl>
              <c:idx val="91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D-9A06-47C4-8258-A4F779D138F9}"/>
                </c:ext>
              </c:extLst>
            </c:dLbl>
            <c:dLbl>
              <c:idx val="91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E-9A06-47C4-8258-A4F779D138F9}"/>
                </c:ext>
              </c:extLst>
            </c:dLbl>
            <c:dLbl>
              <c:idx val="91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8F-9A06-47C4-8258-A4F779D138F9}"/>
                </c:ext>
              </c:extLst>
            </c:dLbl>
            <c:dLbl>
              <c:idx val="91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0-9A06-47C4-8258-A4F779D138F9}"/>
                </c:ext>
              </c:extLst>
            </c:dLbl>
            <c:dLbl>
              <c:idx val="91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1-9A06-47C4-8258-A4F779D138F9}"/>
                </c:ext>
              </c:extLst>
            </c:dLbl>
            <c:dLbl>
              <c:idx val="91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2-9A06-47C4-8258-A4F779D138F9}"/>
                </c:ext>
              </c:extLst>
            </c:dLbl>
            <c:dLbl>
              <c:idx val="91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3-9A06-47C4-8258-A4F779D138F9}"/>
                </c:ext>
              </c:extLst>
            </c:dLbl>
            <c:dLbl>
              <c:idx val="91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4-9A06-47C4-8258-A4F779D138F9}"/>
                </c:ext>
              </c:extLst>
            </c:dLbl>
            <c:dLbl>
              <c:idx val="91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5-9A06-47C4-8258-A4F779D138F9}"/>
                </c:ext>
              </c:extLst>
            </c:dLbl>
            <c:dLbl>
              <c:idx val="91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6-9A06-47C4-8258-A4F779D138F9}"/>
                </c:ext>
              </c:extLst>
            </c:dLbl>
            <c:dLbl>
              <c:idx val="91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7-9A06-47C4-8258-A4F779D138F9}"/>
                </c:ext>
              </c:extLst>
            </c:dLbl>
            <c:dLbl>
              <c:idx val="91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8-9A06-47C4-8258-A4F779D138F9}"/>
                </c:ext>
              </c:extLst>
            </c:dLbl>
            <c:dLbl>
              <c:idx val="91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9-9A06-47C4-8258-A4F779D138F9}"/>
                </c:ext>
              </c:extLst>
            </c:dLbl>
            <c:dLbl>
              <c:idx val="91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A-9A06-47C4-8258-A4F779D138F9}"/>
                </c:ext>
              </c:extLst>
            </c:dLbl>
            <c:dLbl>
              <c:idx val="91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B-9A06-47C4-8258-A4F779D138F9}"/>
                </c:ext>
              </c:extLst>
            </c:dLbl>
            <c:dLbl>
              <c:idx val="91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C-9A06-47C4-8258-A4F779D138F9}"/>
                </c:ext>
              </c:extLst>
            </c:dLbl>
            <c:dLbl>
              <c:idx val="91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D-9A06-47C4-8258-A4F779D138F9}"/>
                </c:ext>
              </c:extLst>
            </c:dLbl>
            <c:dLbl>
              <c:idx val="91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E-9A06-47C4-8258-A4F779D138F9}"/>
                </c:ext>
              </c:extLst>
            </c:dLbl>
            <c:dLbl>
              <c:idx val="91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9F-9A06-47C4-8258-A4F779D138F9}"/>
                </c:ext>
              </c:extLst>
            </c:dLbl>
            <c:dLbl>
              <c:idx val="91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0-9A06-47C4-8258-A4F779D138F9}"/>
                </c:ext>
              </c:extLst>
            </c:dLbl>
            <c:dLbl>
              <c:idx val="91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1-9A06-47C4-8258-A4F779D138F9}"/>
                </c:ext>
              </c:extLst>
            </c:dLbl>
            <c:dLbl>
              <c:idx val="91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2-9A06-47C4-8258-A4F779D138F9}"/>
                </c:ext>
              </c:extLst>
            </c:dLbl>
            <c:dLbl>
              <c:idx val="91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3-9A06-47C4-8258-A4F779D138F9}"/>
                </c:ext>
              </c:extLst>
            </c:dLbl>
            <c:dLbl>
              <c:idx val="91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4-9A06-47C4-8258-A4F779D138F9}"/>
                </c:ext>
              </c:extLst>
            </c:dLbl>
            <c:dLbl>
              <c:idx val="91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5-9A06-47C4-8258-A4F779D138F9}"/>
                </c:ext>
              </c:extLst>
            </c:dLbl>
            <c:dLbl>
              <c:idx val="91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6-9A06-47C4-8258-A4F779D138F9}"/>
                </c:ext>
              </c:extLst>
            </c:dLbl>
            <c:dLbl>
              <c:idx val="91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7-9A06-47C4-8258-A4F779D138F9}"/>
                </c:ext>
              </c:extLst>
            </c:dLbl>
            <c:dLbl>
              <c:idx val="91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8-9A06-47C4-8258-A4F779D138F9}"/>
                </c:ext>
              </c:extLst>
            </c:dLbl>
            <c:dLbl>
              <c:idx val="91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9-9A06-47C4-8258-A4F779D138F9}"/>
                </c:ext>
              </c:extLst>
            </c:dLbl>
            <c:dLbl>
              <c:idx val="91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A-9A06-47C4-8258-A4F779D138F9}"/>
                </c:ext>
              </c:extLst>
            </c:dLbl>
            <c:dLbl>
              <c:idx val="91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B-9A06-47C4-8258-A4F779D138F9}"/>
                </c:ext>
              </c:extLst>
            </c:dLbl>
            <c:dLbl>
              <c:idx val="91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C-9A06-47C4-8258-A4F779D138F9}"/>
                </c:ext>
              </c:extLst>
            </c:dLbl>
            <c:dLbl>
              <c:idx val="91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D-9A06-47C4-8258-A4F779D138F9}"/>
                </c:ext>
              </c:extLst>
            </c:dLbl>
            <c:dLbl>
              <c:idx val="91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E-9A06-47C4-8258-A4F779D138F9}"/>
                </c:ext>
              </c:extLst>
            </c:dLbl>
            <c:dLbl>
              <c:idx val="91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AF-9A06-47C4-8258-A4F779D138F9}"/>
                </c:ext>
              </c:extLst>
            </c:dLbl>
            <c:dLbl>
              <c:idx val="91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0-9A06-47C4-8258-A4F779D138F9}"/>
                </c:ext>
              </c:extLst>
            </c:dLbl>
            <c:dLbl>
              <c:idx val="91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1-9A06-47C4-8258-A4F779D138F9}"/>
                </c:ext>
              </c:extLst>
            </c:dLbl>
            <c:dLbl>
              <c:idx val="91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2-9A06-47C4-8258-A4F779D138F9}"/>
                </c:ext>
              </c:extLst>
            </c:dLbl>
            <c:dLbl>
              <c:idx val="91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3-9A06-47C4-8258-A4F779D138F9}"/>
                </c:ext>
              </c:extLst>
            </c:dLbl>
            <c:dLbl>
              <c:idx val="91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4-9A06-47C4-8258-A4F779D138F9}"/>
                </c:ext>
              </c:extLst>
            </c:dLbl>
            <c:dLbl>
              <c:idx val="91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5-9A06-47C4-8258-A4F779D138F9}"/>
                </c:ext>
              </c:extLst>
            </c:dLbl>
            <c:dLbl>
              <c:idx val="91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6-9A06-47C4-8258-A4F779D138F9}"/>
                </c:ext>
              </c:extLst>
            </c:dLbl>
            <c:dLbl>
              <c:idx val="91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7-9A06-47C4-8258-A4F779D138F9}"/>
                </c:ext>
              </c:extLst>
            </c:dLbl>
            <c:dLbl>
              <c:idx val="91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8-9A06-47C4-8258-A4F779D138F9}"/>
                </c:ext>
              </c:extLst>
            </c:dLbl>
            <c:dLbl>
              <c:idx val="91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9-9A06-47C4-8258-A4F779D138F9}"/>
                </c:ext>
              </c:extLst>
            </c:dLbl>
            <c:dLbl>
              <c:idx val="91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A-9A06-47C4-8258-A4F779D138F9}"/>
                </c:ext>
              </c:extLst>
            </c:dLbl>
            <c:dLbl>
              <c:idx val="91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B-9A06-47C4-8258-A4F779D138F9}"/>
                </c:ext>
              </c:extLst>
            </c:dLbl>
            <c:dLbl>
              <c:idx val="91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C-9A06-47C4-8258-A4F779D138F9}"/>
                </c:ext>
              </c:extLst>
            </c:dLbl>
            <c:dLbl>
              <c:idx val="91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D-9A06-47C4-8258-A4F779D138F9}"/>
                </c:ext>
              </c:extLst>
            </c:dLbl>
            <c:dLbl>
              <c:idx val="91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E-9A06-47C4-8258-A4F779D138F9}"/>
                </c:ext>
              </c:extLst>
            </c:dLbl>
            <c:dLbl>
              <c:idx val="91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BF-9A06-47C4-8258-A4F779D138F9}"/>
                </c:ext>
              </c:extLst>
            </c:dLbl>
            <c:dLbl>
              <c:idx val="91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0-9A06-47C4-8258-A4F779D138F9}"/>
                </c:ext>
              </c:extLst>
            </c:dLbl>
            <c:dLbl>
              <c:idx val="91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1-9A06-47C4-8258-A4F779D138F9}"/>
                </c:ext>
              </c:extLst>
            </c:dLbl>
            <c:dLbl>
              <c:idx val="91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2-9A06-47C4-8258-A4F779D138F9}"/>
                </c:ext>
              </c:extLst>
            </c:dLbl>
            <c:dLbl>
              <c:idx val="91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3-9A06-47C4-8258-A4F779D138F9}"/>
                </c:ext>
              </c:extLst>
            </c:dLbl>
            <c:dLbl>
              <c:idx val="91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4-9A06-47C4-8258-A4F779D138F9}"/>
                </c:ext>
              </c:extLst>
            </c:dLbl>
            <c:dLbl>
              <c:idx val="91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5-9A06-47C4-8258-A4F779D138F9}"/>
                </c:ext>
              </c:extLst>
            </c:dLbl>
            <c:dLbl>
              <c:idx val="91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6-9A06-47C4-8258-A4F779D138F9}"/>
                </c:ext>
              </c:extLst>
            </c:dLbl>
            <c:dLbl>
              <c:idx val="91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7-9A06-47C4-8258-A4F779D138F9}"/>
                </c:ext>
              </c:extLst>
            </c:dLbl>
            <c:dLbl>
              <c:idx val="91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8-9A06-47C4-8258-A4F779D138F9}"/>
                </c:ext>
              </c:extLst>
            </c:dLbl>
            <c:dLbl>
              <c:idx val="91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9-9A06-47C4-8258-A4F779D138F9}"/>
                </c:ext>
              </c:extLst>
            </c:dLbl>
            <c:dLbl>
              <c:idx val="91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A-9A06-47C4-8258-A4F779D138F9}"/>
                </c:ext>
              </c:extLst>
            </c:dLbl>
            <c:dLbl>
              <c:idx val="91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B-9A06-47C4-8258-A4F779D138F9}"/>
                </c:ext>
              </c:extLst>
            </c:dLbl>
            <c:dLbl>
              <c:idx val="91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C-9A06-47C4-8258-A4F779D138F9}"/>
                </c:ext>
              </c:extLst>
            </c:dLbl>
            <c:dLbl>
              <c:idx val="91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D-9A06-47C4-8258-A4F779D138F9}"/>
                </c:ext>
              </c:extLst>
            </c:dLbl>
            <c:dLbl>
              <c:idx val="91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E-9A06-47C4-8258-A4F779D138F9}"/>
                </c:ext>
              </c:extLst>
            </c:dLbl>
            <c:dLbl>
              <c:idx val="91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CF-9A06-47C4-8258-A4F779D138F9}"/>
                </c:ext>
              </c:extLst>
            </c:dLbl>
            <c:dLbl>
              <c:idx val="91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0-9A06-47C4-8258-A4F779D138F9}"/>
                </c:ext>
              </c:extLst>
            </c:dLbl>
            <c:dLbl>
              <c:idx val="91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1-9A06-47C4-8258-A4F779D138F9}"/>
                </c:ext>
              </c:extLst>
            </c:dLbl>
            <c:dLbl>
              <c:idx val="91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2-9A06-47C4-8258-A4F779D138F9}"/>
                </c:ext>
              </c:extLst>
            </c:dLbl>
            <c:dLbl>
              <c:idx val="91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3-9A06-47C4-8258-A4F779D138F9}"/>
                </c:ext>
              </c:extLst>
            </c:dLbl>
            <c:dLbl>
              <c:idx val="91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4-9A06-47C4-8258-A4F779D138F9}"/>
                </c:ext>
              </c:extLst>
            </c:dLbl>
            <c:dLbl>
              <c:idx val="91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5-9A06-47C4-8258-A4F779D138F9}"/>
                </c:ext>
              </c:extLst>
            </c:dLbl>
            <c:dLbl>
              <c:idx val="91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6-9A06-47C4-8258-A4F779D138F9}"/>
                </c:ext>
              </c:extLst>
            </c:dLbl>
            <c:dLbl>
              <c:idx val="91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7-9A06-47C4-8258-A4F779D138F9}"/>
                </c:ext>
              </c:extLst>
            </c:dLbl>
            <c:dLbl>
              <c:idx val="91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8-9A06-47C4-8258-A4F779D138F9}"/>
                </c:ext>
              </c:extLst>
            </c:dLbl>
            <c:dLbl>
              <c:idx val="91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9-9A06-47C4-8258-A4F779D138F9}"/>
                </c:ext>
              </c:extLst>
            </c:dLbl>
            <c:dLbl>
              <c:idx val="91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A-9A06-47C4-8258-A4F779D138F9}"/>
                </c:ext>
              </c:extLst>
            </c:dLbl>
            <c:dLbl>
              <c:idx val="91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B-9A06-47C4-8258-A4F779D138F9}"/>
                </c:ext>
              </c:extLst>
            </c:dLbl>
            <c:dLbl>
              <c:idx val="91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C-9A06-47C4-8258-A4F779D138F9}"/>
                </c:ext>
              </c:extLst>
            </c:dLbl>
            <c:dLbl>
              <c:idx val="91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D-9A06-47C4-8258-A4F779D138F9}"/>
                </c:ext>
              </c:extLst>
            </c:dLbl>
            <c:dLbl>
              <c:idx val="91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E-9A06-47C4-8258-A4F779D138F9}"/>
                </c:ext>
              </c:extLst>
            </c:dLbl>
            <c:dLbl>
              <c:idx val="91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DF-9A06-47C4-8258-A4F779D138F9}"/>
                </c:ext>
              </c:extLst>
            </c:dLbl>
            <c:dLbl>
              <c:idx val="91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0-9A06-47C4-8258-A4F779D138F9}"/>
                </c:ext>
              </c:extLst>
            </c:dLbl>
            <c:dLbl>
              <c:idx val="91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1-9A06-47C4-8258-A4F779D138F9}"/>
                </c:ext>
              </c:extLst>
            </c:dLbl>
            <c:dLbl>
              <c:idx val="91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2-9A06-47C4-8258-A4F779D138F9}"/>
                </c:ext>
              </c:extLst>
            </c:dLbl>
            <c:dLbl>
              <c:idx val="91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3-9A06-47C4-8258-A4F779D138F9}"/>
                </c:ext>
              </c:extLst>
            </c:dLbl>
            <c:dLbl>
              <c:idx val="91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4-9A06-47C4-8258-A4F779D138F9}"/>
                </c:ext>
              </c:extLst>
            </c:dLbl>
            <c:dLbl>
              <c:idx val="91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5-9A06-47C4-8258-A4F779D138F9}"/>
                </c:ext>
              </c:extLst>
            </c:dLbl>
            <c:dLbl>
              <c:idx val="91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6-9A06-47C4-8258-A4F779D138F9}"/>
                </c:ext>
              </c:extLst>
            </c:dLbl>
            <c:dLbl>
              <c:idx val="91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7-9A06-47C4-8258-A4F779D138F9}"/>
                </c:ext>
              </c:extLst>
            </c:dLbl>
            <c:dLbl>
              <c:idx val="91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8-9A06-47C4-8258-A4F779D138F9}"/>
                </c:ext>
              </c:extLst>
            </c:dLbl>
            <c:dLbl>
              <c:idx val="91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9-9A06-47C4-8258-A4F779D138F9}"/>
                </c:ext>
              </c:extLst>
            </c:dLbl>
            <c:dLbl>
              <c:idx val="91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A-9A06-47C4-8258-A4F779D138F9}"/>
                </c:ext>
              </c:extLst>
            </c:dLbl>
            <c:dLbl>
              <c:idx val="91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B-9A06-47C4-8258-A4F779D138F9}"/>
                </c:ext>
              </c:extLst>
            </c:dLbl>
            <c:dLbl>
              <c:idx val="91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C-9A06-47C4-8258-A4F779D138F9}"/>
                </c:ext>
              </c:extLst>
            </c:dLbl>
            <c:dLbl>
              <c:idx val="91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D-9A06-47C4-8258-A4F779D138F9}"/>
                </c:ext>
              </c:extLst>
            </c:dLbl>
            <c:dLbl>
              <c:idx val="91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E-9A06-47C4-8258-A4F779D138F9}"/>
                </c:ext>
              </c:extLst>
            </c:dLbl>
            <c:dLbl>
              <c:idx val="91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EF-9A06-47C4-8258-A4F779D138F9}"/>
                </c:ext>
              </c:extLst>
            </c:dLbl>
            <c:dLbl>
              <c:idx val="91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0-9A06-47C4-8258-A4F779D138F9}"/>
                </c:ext>
              </c:extLst>
            </c:dLbl>
            <c:dLbl>
              <c:idx val="92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1-9A06-47C4-8258-A4F779D138F9}"/>
                </c:ext>
              </c:extLst>
            </c:dLbl>
            <c:dLbl>
              <c:idx val="92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2-9A06-47C4-8258-A4F779D138F9}"/>
                </c:ext>
              </c:extLst>
            </c:dLbl>
            <c:dLbl>
              <c:idx val="92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3-9A06-47C4-8258-A4F779D138F9}"/>
                </c:ext>
              </c:extLst>
            </c:dLbl>
            <c:dLbl>
              <c:idx val="92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4-9A06-47C4-8258-A4F779D138F9}"/>
                </c:ext>
              </c:extLst>
            </c:dLbl>
            <c:dLbl>
              <c:idx val="92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5-9A06-47C4-8258-A4F779D138F9}"/>
                </c:ext>
              </c:extLst>
            </c:dLbl>
            <c:dLbl>
              <c:idx val="92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6-9A06-47C4-8258-A4F779D138F9}"/>
                </c:ext>
              </c:extLst>
            </c:dLbl>
            <c:dLbl>
              <c:idx val="92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7-9A06-47C4-8258-A4F779D138F9}"/>
                </c:ext>
              </c:extLst>
            </c:dLbl>
            <c:dLbl>
              <c:idx val="92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8-9A06-47C4-8258-A4F779D138F9}"/>
                </c:ext>
              </c:extLst>
            </c:dLbl>
            <c:dLbl>
              <c:idx val="92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9-9A06-47C4-8258-A4F779D138F9}"/>
                </c:ext>
              </c:extLst>
            </c:dLbl>
            <c:dLbl>
              <c:idx val="92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A-9A06-47C4-8258-A4F779D138F9}"/>
                </c:ext>
              </c:extLst>
            </c:dLbl>
            <c:dLbl>
              <c:idx val="92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B-9A06-47C4-8258-A4F779D138F9}"/>
                </c:ext>
              </c:extLst>
            </c:dLbl>
            <c:dLbl>
              <c:idx val="92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C-9A06-47C4-8258-A4F779D138F9}"/>
                </c:ext>
              </c:extLst>
            </c:dLbl>
            <c:dLbl>
              <c:idx val="92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D-9A06-47C4-8258-A4F779D138F9}"/>
                </c:ext>
              </c:extLst>
            </c:dLbl>
            <c:dLbl>
              <c:idx val="92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E-9A06-47C4-8258-A4F779D138F9}"/>
                </c:ext>
              </c:extLst>
            </c:dLbl>
            <c:dLbl>
              <c:idx val="92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3FF-9A06-47C4-8258-A4F779D138F9}"/>
                </c:ext>
              </c:extLst>
            </c:dLbl>
            <c:dLbl>
              <c:idx val="92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0-9A06-47C4-8258-A4F779D138F9}"/>
                </c:ext>
              </c:extLst>
            </c:dLbl>
            <c:dLbl>
              <c:idx val="92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1-9A06-47C4-8258-A4F779D138F9}"/>
                </c:ext>
              </c:extLst>
            </c:dLbl>
            <c:dLbl>
              <c:idx val="92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2-9A06-47C4-8258-A4F779D138F9}"/>
                </c:ext>
              </c:extLst>
            </c:dLbl>
            <c:dLbl>
              <c:idx val="92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3-9A06-47C4-8258-A4F779D138F9}"/>
                </c:ext>
              </c:extLst>
            </c:dLbl>
            <c:dLbl>
              <c:idx val="92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4-9A06-47C4-8258-A4F779D138F9}"/>
                </c:ext>
              </c:extLst>
            </c:dLbl>
            <c:dLbl>
              <c:idx val="92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5-9A06-47C4-8258-A4F779D138F9}"/>
                </c:ext>
              </c:extLst>
            </c:dLbl>
            <c:dLbl>
              <c:idx val="92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6-9A06-47C4-8258-A4F779D138F9}"/>
                </c:ext>
              </c:extLst>
            </c:dLbl>
            <c:dLbl>
              <c:idx val="92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7-9A06-47C4-8258-A4F779D138F9}"/>
                </c:ext>
              </c:extLst>
            </c:dLbl>
            <c:dLbl>
              <c:idx val="92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8-9A06-47C4-8258-A4F779D138F9}"/>
                </c:ext>
              </c:extLst>
            </c:dLbl>
            <c:dLbl>
              <c:idx val="92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9-9A06-47C4-8258-A4F779D138F9}"/>
                </c:ext>
              </c:extLst>
            </c:dLbl>
            <c:dLbl>
              <c:idx val="92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A-9A06-47C4-8258-A4F779D138F9}"/>
                </c:ext>
              </c:extLst>
            </c:dLbl>
            <c:dLbl>
              <c:idx val="92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B-9A06-47C4-8258-A4F779D138F9}"/>
                </c:ext>
              </c:extLst>
            </c:dLbl>
            <c:dLbl>
              <c:idx val="92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C-9A06-47C4-8258-A4F779D138F9}"/>
                </c:ext>
              </c:extLst>
            </c:dLbl>
            <c:dLbl>
              <c:idx val="92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D-9A06-47C4-8258-A4F779D138F9}"/>
                </c:ext>
              </c:extLst>
            </c:dLbl>
            <c:dLbl>
              <c:idx val="92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E-9A06-47C4-8258-A4F779D138F9}"/>
                </c:ext>
              </c:extLst>
            </c:dLbl>
            <c:dLbl>
              <c:idx val="92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0F-9A06-47C4-8258-A4F779D138F9}"/>
                </c:ext>
              </c:extLst>
            </c:dLbl>
            <c:dLbl>
              <c:idx val="92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0-9A06-47C4-8258-A4F779D138F9}"/>
                </c:ext>
              </c:extLst>
            </c:dLbl>
            <c:dLbl>
              <c:idx val="92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1-9A06-47C4-8258-A4F779D138F9}"/>
                </c:ext>
              </c:extLst>
            </c:dLbl>
            <c:dLbl>
              <c:idx val="92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2-9A06-47C4-8258-A4F779D138F9}"/>
                </c:ext>
              </c:extLst>
            </c:dLbl>
            <c:dLbl>
              <c:idx val="92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3-9A06-47C4-8258-A4F779D138F9}"/>
                </c:ext>
              </c:extLst>
            </c:dLbl>
            <c:dLbl>
              <c:idx val="92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4-9A06-47C4-8258-A4F779D138F9}"/>
                </c:ext>
              </c:extLst>
            </c:dLbl>
            <c:dLbl>
              <c:idx val="92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5-9A06-47C4-8258-A4F779D138F9}"/>
                </c:ext>
              </c:extLst>
            </c:dLbl>
            <c:dLbl>
              <c:idx val="92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6-9A06-47C4-8258-A4F779D138F9}"/>
                </c:ext>
              </c:extLst>
            </c:dLbl>
            <c:dLbl>
              <c:idx val="92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7-9A06-47C4-8258-A4F779D138F9}"/>
                </c:ext>
              </c:extLst>
            </c:dLbl>
            <c:dLbl>
              <c:idx val="92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8-9A06-47C4-8258-A4F779D138F9}"/>
                </c:ext>
              </c:extLst>
            </c:dLbl>
            <c:dLbl>
              <c:idx val="92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9-9A06-47C4-8258-A4F779D138F9}"/>
                </c:ext>
              </c:extLst>
            </c:dLbl>
            <c:dLbl>
              <c:idx val="92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A-9A06-47C4-8258-A4F779D138F9}"/>
                </c:ext>
              </c:extLst>
            </c:dLbl>
            <c:dLbl>
              <c:idx val="92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B-9A06-47C4-8258-A4F779D138F9}"/>
                </c:ext>
              </c:extLst>
            </c:dLbl>
            <c:dLbl>
              <c:idx val="92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C-9A06-47C4-8258-A4F779D138F9}"/>
                </c:ext>
              </c:extLst>
            </c:dLbl>
            <c:dLbl>
              <c:idx val="92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D-9A06-47C4-8258-A4F779D138F9}"/>
                </c:ext>
              </c:extLst>
            </c:dLbl>
            <c:dLbl>
              <c:idx val="92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E-9A06-47C4-8258-A4F779D138F9}"/>
                </c:ext>
              </c:extLst>
            </c:dLbl>
            <c:dLbl>
              <c:idx val="92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1F-9A06-47C4-8258-A4F779D138F9}"/>
                </c:ext>
              </c:extLst>
            </c:dLbl>
            <c:dLbl>
              <c:idx val="92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0-9A06-47C4-8258-A4F779D138F9}"/>
                </c:ext>
              </c:extLst>
            </c:dLbl>
            <c:dLbl>
              <c:idx val="92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1-9A06-47C4-8258-A4F779D138F9}"/>
                </c:ext>
              </c:extLst>
            </c:dLbl>
            <c:dLbl>
              <c:idx val="92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2-9A06-47C4-8258-A4F779D138F9}"/>
                </c:ext>
              </c:extLst>
            </c:dLbl>
            <c:dLbl>
              <c:idx val="92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3-9A06-47C4-8258-A4F779D138F9}"/>
                </c:ext>
              </c:extLst>
            </c:dLbl>
            <c:dLbl>
              <c:idx val="92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4-9A06-47C4-8258-A4F779D138F9}"/>
                </c:ext>
              </c:extLst>
            </c:dLbl>
            <c:dLbl>
              <c:idx val="92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5-9A06-47C4-8258-A4F779D138F9}"/>
                </c:ext>
              </c:extLst>
            </c:dLbl>
            <c:dLbl>
              <c:idx val="92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6-9A06-47C4-8258-A4F779D138F9}"/>
                </c:ext>
              </c:extLst>
            </c:dLbl>
            <c:dLbl>
              <c:idx val="92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7-9A06-47C4-8258-A4F779D138F9}"/>
                </c:ext>
              </c:extLst>
            </c:dLbl>
            <c:dLbl>
              <c:idx val="92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8-9A06-47C4-8258-A4F779D138F9}"/>
                </c:ext>
              </c:extLst>
            </c:dLbl>
            <c:dLbl>
              <c:idx val="92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9-9A06-47C4-8258-A4F779D138F9}"/>
                </c:ext>
              </c:extLst>
            </c:dLbl>
            <c:dLbl>
              <c:idx val="92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A-9A06-47C4-8258-A4F779D138F9}"/>
                </c:ext>
              </c:extLst>
            </c:dLbl>
            <c:dLbl>
              <c:idx val="92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B-9A06-47C4-8258-A4F779D138F9}"/>
                </c:ext>
              </c:extLst>
            </c:dLbl>
            <c:dLbl>
              <c:idx val="92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C-9A06-47C4-8258-A4F779D138F9}"/>
                </c:ext>
              </c:extLst>
            </c:dLbl>
            <c:dLbl>
              <c:idx val="92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D-9A06-47C4-8258-A4F779D138F9}"/>
                </c:ext>
              </c:extLst>
            </c:dLbl>
            <c:dLbl>
              <c:idx val="92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E-9A06-47C4-8258-A4F779D138F9}"/>
                </c:ext>
              </c:extLst>
            </c:dLbl>
            <c:dLbl>
              <c:idx val="92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2F-9A06-47C4-8258-A4F779D138F9}"/>
                </c:ext>
              </c:extLst>
            </c:dLbl>
            <c:dLbl>
              <c:idx val="92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0-9A06-47C4-8258-A4F779D138F9}"/>
                </c:ext>
              </c:extLst>
            </c:dLbl>
            <c:dLbl>
              <c:idx val="92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1-9A06-47C4-8258-A4F779D138F9}"/>
                </c:ext>
              </c:extLst>
            </c:dLbl>
            <c:dLbl>
              <c:idx val="92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2-9A06-47C4-8258-A4F779D138F9}"/>
                </c:ext>
              </c:extLst>
            </c:dLbl>
            <c:dLbl>
              <c:idx val="92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3-9A06-47C4-8258-A4F779D138F9}"/>
                </c:ext>
              </c:extLst>
            </c:dLbl>
            <c:dLbl>
              <c:idx val="92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4-9A06-47C4-8258-A4F779D138F9}"/>
                </c:ext>
              </c:extLst>
            </c:dLbl>
            <c:dLbl>
              <c:idx val="92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5-9A06-47C4-8258-A4F779D138F9}"/>
                </c:ext>
              </c:extLst>
            </c:dLbl>
            <c:dLbl>
              <c:idx val="92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6-9A06-47C4-8258-A4F779D138F9}"/>
                </c:ext>
              </c:extLst>
            </c:dLbl>
            <c:dLbl>
              <c:idx val="92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7-9A06-47C4-8258-A4F779D138F9}"/>
                </c:ext>
              </c:extLst>
            </c:dLbl>
            <c:dLbl>
              <c:idx val="92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8-9A06-47C4-8258-A4F779D138F9}"/>
                </c:ext>
              </c:extLst>
            </c:dLbl>
            <c:dLbl>
              <c:idx val="92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9-9A06-47C4-8258-A4F779D138F9}"/>
                </c:ext>
              </c:extLst>
            </c:dLbl>
            <c:dLbl>
              <c:idx val="92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A-9A06-47C4-8258-A4F779D138F9}"/>
                </c:ext>
              </c:extLst>
            </c:dLbl>
            <c:dLbl>
              <c:idx val="92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B-9A06-47C4-8258-A4F779D138F9}"/>
                </c:ext>
              </c:extLst>
            </c:dLbl>
            <c:dLbl>
              <c:idx val="92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C-9A06-47C4-8258-A4F779D138F9}"/>
                </c:ext>
              </c:extLst>
            </c:dLbl>
            <c:dLbl>
              <c:idx val="92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D-9A06-47C4-8258-A4F779D138F9}"/>
                </c:ext>
              </c:extLst>
            </c:dLbl>
            <c:dLbl>
              <c:idx val="92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E-9A06-47C4-8258-A4F779D138F9}"/>
                </c:ext>
              </c:extLst>
            </c:dLbl>
            <c:dLbl>
              <c:idx val="92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3F-9A06-47C4-8258-A4F779D138F9}"/>
                </c:ext>
              </c:extLst>
            </c:dLbl>
            <c:dLbl>
              <c:idx val="92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0-9A06-47C4-8258-A4F779D138F9}"/>
                </c:ext>
              </c:extLst>
            </c:dLbl>
            <c:dLbl>
              <c:idx val="92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1-9A06-47C4-8258-A4F779D138F9}"/>
                </c:ext>
              </c:extLst>
            </c:dLbl>
            <c:dLbl>
              <c:idx val="92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2-9A06-47C4-8258-A4F779D138F9}"/>
                </c:ext>
              </c:extLst>
            </c:dLbl>
            <c:dLbl>
              <c:idx val="92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3-9A06-47C4-8258-A4F779D138F9}"/>
                </c:ext>
              </c:extLst>
            </c:dLbl>
            <c:dLbl>
              <c:idx val="92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4-9A06-47C4-8258-A4F779D138F9}"/>
                </c:ext>
              </c:extLst>
            </c:dLbl>
            <c:dLbl>
              <c:idx val="92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5-9A06-47C4-8258-A4F779D138F9}"/>
                </c:ext>
              </c:extLst>
            </c:dLbl>
            <c:dLbl>
              <c:idx val="92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6-9A06-47C4-8258-A4F779D138F9}"/>
                </c:ext>
              </c:extLst>
            </c:dLbl>
            <c:dLbl>
              <c:idx val="92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7-9A06-47C4-8258-A4F779D138F9}"/>
                </c:ext>
              </c:extLst>
            </c:dLbl>
            <c:dLbl>
              <c:idx val="92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8-9A06-47C4-8258-A4F779D138F9}"/>
                </c:ext>
              </c:extLst>
            </c:dLbl>
            <c:dLbl>
              <c:idx val="92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9-9A06-47C4-8258-A4F779D138F9}"/>
                </c:ext>
              </c:extLst>
            </c:dLbl>
            <c:dLbl>
              <c:idx val="92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A-9A06-47C4-8258-A4F779D138F9}"/>
                </c:ext>
              </c:extLst>
            </c:dLbl>
            <c:dLbl>
              <c:idx val="92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B-9A06-47C4-8258-A4F779D138F9}"/>
                </c:ext>
              </c:extLst>
            </c:dLbl>
            <c:dLbl>
              <c:idx val="92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C-9A06-47C4-8258-A4F779D138F9}"/>
                </c:ext>
              </c:extLst>
            </c:dLbl>
            <c:dLbl>
              <c:idx val="92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D-9A06-47C4-8258-A4F779D138F9}"/>
                </c:ext>
              </c:extLst>
            </c:dLbl>
            <c:dLbl>
              <c:idx val="92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E-9A06-47C4-8258-A4F779D138F9}"/>
                </c:ext>
              </c:extLst>
            </c:dLbl>
            <c:dLbl>
              <c:idx val="92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4F-9A06-47C4-8258-A4F779D138F9}"/>
                </c:ext>
              </c:extLst>
            </c:dLbl>
            <c:dLbl>
              <c:idx val="92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0-9A06-47C4-8258-A4F779D138F9}"/>
                </c:ext>
              </c:extLst>
            </c:dLbl>
            <c:dLbl>
              <c:idx val="92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1-9A06-47C4-8258-A4F779D138F9}"/>
                </c:ext>
              </c:extLst>
            </c:dLbl>
            <c:dLbl>
              <c:idx val="92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2-9A06-47C4-8258-A4F779D138F9}"/>
                </c:ext>
              </c:extLst>
            </c:dLbl>
            <c:dLbl>
              <c:idx val="92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3-9A06-47C4-8258-A4F779D138F9}"/>
                </c:ext>
              </c:extLst>
            </c:dLbl>
            <c:dLbl>
              <c:idx val="92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4-9A06-47C4-8258-A4F779D138F9}"/>
                </c:ext>
              </c:extLst>
            </c:dLbl>
            <c:dLbl>
              <c:idx val="93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5-9A06-47C4-8258-A4F779D138F9}"/>
                </c:ext>
              </c:extLst>
            </c:dLbl>
            <c:dLbl>
              <c:idx val="93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6-9A06-47C4-8258-A4F779D138F9}"/>
                </c:ext>
              </c:extLst>
            </c:dLbl>
            <c:dLbl>
              <c:idx val="93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7-9A06-47C4-8258-A4F779D138F9}"/>
                </c:ext>
              </c:extLst>
            </c:dLbl>
            <c:dLbl>
              <c:idx val="93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8-9A06-47C4-8258-A4F779D138F9}"/>
                </c:ext>
              </c:extLst>
            </c:dLbl>
            <c:dLbl>
              <c:idx val="93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9-9A06-47C4-8258-A4F779D138F9}"/>
                </c:ext>
              </c:extLst>
            </c:dLbl>
            <c:dLbl>
              <c:idx val="93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A-9A06-47C4-8258-A4F779D138F9}"/>
                </c:ext>
              </c:extLst>
            </c:dLbl>
            <c:dLbl>
              <c:idx val="93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B-9A06-47C4-8258-A4F779D138F9}"/>
                </c:ext>
              </c:extLst>
            </c:dLbl>
            <c:dLbl>
              <c:idx val="93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C-9A06-47C4-8258-A4F779D138F9}"/>
                </c:ext>
              </c:extLst>
            </c:dLbl>
            <c:dLbl>
              <c:idx val="93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D-9A06-47C4-8258-A4F779D138F9}"/>
                </c:ext>
              </c:extLst>
            </c:dLbl>
            <c:dLbl>
              <c:idx val="93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E-9A06-47C4-8258-A4F779D138F9}"/>
                </c:ext>
              </c:extLst>
            </c:dLbl>
            <c:dLbl>
              <c:idx val="93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5F-9A06-47C4-8258-A4F779D138F9}"/>
                </c:ext>
              </c:extLst>
            </c:dLbl>
            <c:dLbl>
              <c:idx val="93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0-9A06-47C4-8258-A4F779D138F9}"/>
                </c:ext>
              </c:extLst>
            </c:dLbl>
            <c:dLbl>
              <c:idx val="93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1-9A06-47C4-8258-A4F779D138F9}"/>
                </c:ext>
              </c:extLst>
            </c:dLbl>
            <c:dLbl>
              <c:idx val="93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2-9A06-47C4-8258-A4F779D138F9}"/>
                </c:ext>
              </c:extLst>
            </c:dLbl>
            <c:dLbl>
              <c:idx val="93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3-9A06-47C4-8258-A4F779D138F9}"/>
                </c:ext>
              </c:extLst>
            </c:dLbl>
            <c:dLbl>
              <c:idx val="93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4-9A06-47C4-8258-A4F779D138F9}"/>
                </c:ext>
              </c:extLst>
            </c:dLbl>
            <c:dLbl>
              <c:idx val="93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5-9A06-47C4-8258-A4F779D138F9}"/>
                </c:ext>
              </c:extLst>
            </c:dLbl>
            <c:dLbl>
              <c:idx val="93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6-9A06-47C4-8258-A4F779D138F9}"/>
                </c:ext>
              </c:extLst>
            </c:dLbl>
            <c:dLbl>
              <c:idx val="93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7-9A06-47C4-8258-A4F779D138F9}"/>
                </c:ext>
              </c:extLst>
            </c:dLbl>
            <c:dLbl>
              <c:idx val="93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8-9A06-47C4-8258-A4F779D138F9}"/>
                </c:ext>
              </c:extLst>
            </c:dLbl>
            <c:dLbl>
              <c:idx val="93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9-9A06-47C4-8258-A4F779D138F9}"/>
                </c:ext>
              </c:extLst>
            </c:dLbl>
            <c:dLbl>
              <c:idx val="93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A-9A06-47C4-8258-A4F779D138F9}"/>
                </c:ext>
              </c:extLst>
            </c:dLbl>
            <c:dLbl>
              <c:idx val="93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B-9A06-47C4-8258-A4F779D138F9}"/>
                </c:ext>
              </c:extLst>
            </c:dLbl>
            <c:dLbl>
              <c:idx val="93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C-9A06-47C4-8258-A4F779D138F9}"/>
                </c:ext>
              </c:extLst>
            </c:dLbl>
            <c:dLbl>
              <c:idx val="93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D-9A06-47C4-8258-A4F779D138F9}"/>
                </c:ext>
              </c:extLst>
            </c:dLbl>
            <c:dLbl>
              <c:idx val="93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E-9A06-47C4-8258-A4F779D138F9}"/>
                </c:ext>
              </c:extLst>
            </c:dLbl>
            <c:dLbl>
              <c:idx val="93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6F-9A06-47C4-8258-A4F779D138F9}"/>
                </c:ext>
              </c:extLst>
            </c:dLbl>
            <c:dLbl>
              <c:idx val="93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0-9A06-47C4-8258-A4F779D138F9}"/>
                </c:ext>
              </c:extLst>
            </c:dLbl>
            <c:dLbl>
              <c:idx val="93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1-9A06-47C4-8258-A4F779D138F9}"/>
                </c:ext>
              </c:extLst>
            </c:dLbl>
            <c:dLbl>
              <c:idx val="93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2-9A06-47C4-8258-A4F779D138F9}"/>
                </c:ext>
              </c:extLst>
            </c:dLbl>
            <c:dLbl>
              <c:idx val="93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3-9A06-47C4-8258-A4F779D138F9}"/>
                </c:ext>
              </c:extLst>
            </c:dLbl>
            <c:dLbl>
              <c:idx val="93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4-9A06-47C4-8258-A4F779D138F9}"/>
                </c:ext>
              </c:extLst>
            </c:dLbl>
            <c:dLbl>
              <c:idx val="93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5-9A06-47C4-8258-A4F779D138F9}"/>
                </c:ext>
              </c:extLst>
            </c:dLbl>
            <c:dLbl>
              <c:idx val="93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6-9A06-47C4-8258-A4F779D138F9}"/>
                </c:ext>
              </c:extLst>
            </c:dLbl>
            <c:dLbl>
              <c:idx val="93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7-9A06-47C4-8258-A4F779D138F9}"/>
                </c:ext>
              </c:extLst>
            </c:dLbl>
            <c:dLbl>
              <c:idx val="93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8-9A06-47C4-8258-A4F779D138F9}"/>
                </c:ext>
              </c:extLst>
            </c:dLbl>
            <c:dLbl>
              <c:idx val="93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9-9A06-47C4-8258-A4F779D138F9}"/>
                </c:ext>
              </c:extLst>
            </c:dLbl>
            <c:dLbl>
              <c:idx val="93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A-9A06-47C4-8258-A4F779D138F9}"/>
                </c:ext>
              </c:extLst>
            </c:dLbl>
            <c:dLbl>
              <c:idx val="93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B-9A06-47C4-8258-A4F779D138F9}"/>
                </c:ext>
              </c:extLst>
            </c:dLbl>
            <c:dLbl>
              <c:idx val="93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C-9A06-47C4-8258-A4F779D138F9}"/>
                </c:ext>
              </c:extLst>
            </c:dLbl>
            <c:dLbl>
              <c:idx val="93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D-9A06-47C4-8258-A4F779D138F9}"/>
                </c:ext>
              </c:extLst>
            </c:dLbl>
            <c:dLbl>
              <c:idx val="93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E-9A06-47C4-8258-A4F779D138F9}"/>
                </c:ext>
              </c:extLst>
            </c:dLbl>
            <c:dLbl>
              <c:idx val="93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7F-9A06-47C4-8258-A4F779D138F9}"/>
                </c:ext>
              </c:extLst>
            </c:dLbl>
            <c:dLbl>
              <c:idx val="93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0-9A06-47C4-8258-A4F779D138F9}"/>
                </c:ext>
              </c:extLst>
            </c:dLbl>
            <c:dLbl>
              <c:idx val="93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1-9A06-47C4-8258-A4F779D138F9}"/>
                </c:ext>
              </c:extLst>
            </c:dLbl>
            <c:dLbl>
              <c:idx val="93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2-9A06-47C4-8258-A4F779D138F9}"/>
                </c:ext>
              </c:extLst>
            </c:dLbl>
            <c:dLbl>
              <c:idx val="93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3-9A06-47C4-8258-A4F779D138F9}"/>
                </c:ext>
              </c:extLst>
            </c:dLbl>
            <c:dLbl>
              <c:idx val="93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4-9A06-47C4-8258-A4F779D138F9}"/>
                </c:ext>
              </c:extLst>
            </c:dLbl>
            <c:dLbl>
              <c:idx val="93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5-9A06-47C4-8258-A4F779D138F9}"/>
                </c:ext>
              </c:extLst>
            </c:dLbl>
            <c:dLbl>
              <c:idx val="93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6-9A06-47C4-8258-A4F779D138F9}"/>
                </c:ext>
              </c:extLst>
            </c:dLbl>
            <c:dLbl>
              <c:idx val="93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7-9A06-47C4-8258-A4F779D138F9}"/>
                </c:ext>
              </c:extLst>
            </c:dLbl>
            <c:dLbl>
              <c:idx val="93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8-9A06-47C4-8258-A4F779D138F9}"/>
                </c:ext>
              </c:extLst>
            </c:dLbl>
            <c:dLbl>
              <c:idx val="93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9-9A06-47C4-8258-A4F779D138F9}"/>
                </c:ext>
              </c:extLst>
            </c:dLbl>
            <c:dLbl>
              <c:idx val="93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A-9A06-47C4-8258-A4F779D138F9}"/>
                </c:ext>
              </c:extLst>
            </c:dLbl>
            <c:dLbl>
              <c:idx val="93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B-9A06-47C4-8258-A4F779D138F9}"/>
                </c:ext>
              </c:extLst>
            </c:dLbl>
            <c:dLbl>
              <c:idx val="93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C-9A06-47C4-8258-A4F779D138F9}"/>
                </c:ext>
              </c:extLst>
            </c:dLbl>
            <c:dLbl>
              <c:idx val="93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D-9A06-47C4-8258-A4F779D138F9}"/>
                </c:ext>
              </c:extLst>
            </c:dLbl>
            <c:dLbl>
              <c:idx val="93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E-9A06-47C4-8258-A4F779D138F9}"/>
                </c:ext>
              </c:extLst>
            </c:dLbl>
            <c:dLbl>
              <c:idx val="93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8F-9A06-47C4-8258-A4F779D138F9}"/>
                </c:ext>
              </c:extLst>
            </c:dLbl>
            <c:dLbl>
              <c:idx val="93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0-9A06-47C4-8258-A4F779D138F9}"/>
                </c:ext>
              </c:extLst>
            </c:dLbl>
            <c:dLbl>
              <c:idx val="93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1-9A06-47C4-8258-A4F779D138F9}"/>
                </c:ext>
              </c:extLst>
            </c:dLbl>
            <c:dLbl>
              <c:idx val="93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2-9A06-47C4-8258-A4F779D138F9}"/>
                </c:ext>
              </c:extLst>
            </c:dLbl>
            <c:dLbl>
              <c:idx val="93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3-9A06-47C4-8258-A4F779D138F9}"/>
                </c:ext>
              </c:extLst>
            </c:dLbl>
            <c:dLbl>
              <c:idx val="93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4-9A06-47C4-8258-A4F779D138F9}"/>
                </c:ext>
              </c:extLst>
            </c:dLbl>
            <c:dLbl>
              <c:idx val="93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5-9A06-47C4-8258-A4F779D138F9}"/>
                </c:ext>
              </c:extLst>
            </c:dLbl>
            <c:dLbl>
              <c:idx val="93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6-9A06-47C4-8258-A4F779D138F9}"/>
                </c:ext>
              </c:extLst>
            </c:dLbl>
            <c:dLbl>
              <c:idx val="93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7-9A06-47C4-8258-A4F779D138F9}"/>
                </c:ext>
              </c:extLst>
            </c:dLbl>
            <c:dLbl>
              <c:idx val="93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8-9A06-47C4-8258-A4F779D138F9}"/>
                </c:ext>
              </c:extLst>
            </c:dLbl>
            <c:dLbl>
              <c:idx val="93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9-9A06-47C4-8258-A4F779D138F9}"/>
                </c:ext>
              </c:extLst>
            </c:dLbl>
            <c:dLbl>
              <c:idx val="93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A-9A06-47C4-8258-A4F779D138F9}"/>
                </c:ext>
              </c:extLst>
            </c:dLbl>
            <c:dLbl>
              <c:idx val="93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B-9A06-47C4-8258-A4F779D138F9}"/>
                </c:ext>
              </c:extLst>
            </c:dLbl>
            <c:dLbl>
              <c:idx val="93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C-9A06-47C4-8258-A4F779D138F9}"/>
                </c:ext>
              </c:extLst>
            </c:dLbl>
            <c:dLbl>
              <c:idx val="93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D-9A06-47C4-8258-A4F779D138F9}"/>
                </c:ext>
              </c:extLst>
            </c:dLbl>
            <c:dLbl>
              <c:idx val="93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E-9A06-47C4-8258-A4F779D138F9}"/>
                </c:ext>
              </c:extLst>
            </c:dLbl>
            <c:dLbl>
              <c:idx val="93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9F-9A06-47C4-8258-A4F779D138F9}"/>
                </c:ext>
              </c:extLst>
            </c:dLbl>
            <c:dLbl>
              <c:idx val="93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0-9A06-47C4-8258-A4F779D138F9}"/>
                </c:ext>
              </c:extLst>
            </c:dLbl>
            <c:dLbl>
              <c:idx val="93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1-9A06-47C4-8258-A4F779D138F9}"/>
                </c:ext>
              </c:extLst>
            </c:dLbl>
            <c:dLbl>
              <c:idx val="93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2-9A06-47C4-8258-A4F779D138F9}"/>
                </c:ext>
              </c:extLst>
            </c:dLbl>
            <c:dLbl>
              <c:idx val="93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3-9A06-47C4-8258-A4F779D138F9}"/>
                </c:ext>
              </c:extLst>
            </c:dLbl>
            <c:dLbl>
              <c:idx val="93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4-9A06-47C4-8258-A4F779D138F9}"/>
                </c:ext>
              </c:extLst>
            </c:dLbl>
            <c:dLbl>
              <c:idx val="93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5-9A06-47C4-8258-A4F779D138F9}"/>
                </c:ext>
              </c:extLst>
            </c:dLbl>
            <c:dLbl>
              <c:idx val="93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6-9A06-47C4-8258-A4F779D138F9}"/>
                </c:ext>
              </c:extLst>
            </c:dLbl>
            <c:dLbl>
              <c:idx val="93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7-9A06-47C4-8258-A4F779D138F9}"/>
                </c:ext>
              </c:extLst>
            </c:dLbl>
            <c:dLbl>
              <c:idx val="93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8-9A06-47C4-8258-A4F779D138F9}"/>
                </c:ext>
              </c:extLst>
            </c:dLbl>
            <c:dLbl>
              <c:idx val="93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9-9A06-47C4-8258-A4F779D138F9}"/>
                </c:ext>
              </c:extLst>
            </c:dLbl>
            <c:dLbl>
              <c:idx val="93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A-9A06-47C4-8258-A4F779D138F9}"/>
                </c:ext>
              </c:extLst>
            </c:dLbl>
            <c:dLbl>
              <c:idx val="93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B-9A06-47C4-8258-A4F779D138F9}"/>
                </c:ext>
              </c:extLst>
            </c:dLbl>
            <c:dLbl>
              <c:idx val="93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C-9A06-47C4-8258-A4F779D138F9}"/>
                </c:ext>
              </c:extLst>
            </c:dLbl>
            <c:dLbl>
              <c:idx val="93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D-9A06-47C4-8258-A4F779D138F9}"/>
                </c:ext>
              </c:extLst>
            </c:dLbl>
            <c:dLbl>
              <c:idx val="93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E-9A06-47C4-8258-A4F779D138F9}"/>
                </c:ext>
              </c:extLst>
            </c:dLbl>
            <c:dLbl>
              <c:idx val="93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AF-9A06-47C4-8258-A4F779D138F9}"/>
                </c:ext>
              </c:extLst>
            </c:dLbl>
            <c:dLbl>
              <c:idx val="93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0-9A06-47C4-8258-A4F779D138F9}"/>
                </c:ext>
              </c:extLst>
            </c:dLbl>
            <c:dLbl>
              <c:idx val="93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1-9A06-47C4-8258-A4F779D138F9}"/>
                </c:ext>
              </c:extLst>
            </c:dLbl>
            <c:dLbl>
              <c:idx val="93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2-9A06-47C4-8258-A4F779D138F9}"/>
                </c:ext>
              </c:extLst>
            </c:dLbl>
            <c:dLbl>
              <c:idx val="93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3-9A06-47C4-8258-A4F779D138F9}"/>
                </c:ext>
              </c:extLst>
            </c:dLbl>
            <c:dLbl>
              <c:idx val="93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4-9A06-47C4-8258-A4F779D138F9}"/>
                </c:ext>
              </c:extLst>
            </c:dLbl>
            <c:dLbl>
              <c:idx val="93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5-9A06-47C4-8258-A4F779D138F9}"/>
                </c:ext>
              </c:extLst>
            </c:dLbl>
            <c:dLbl>
              <c:idx val="93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6-9A06-47C4-8258-A4F779D138F9}"/>
                </c:ext>
              </c:extLst>
            </c:dLbl>
            <c:dLbl>
              <c:idx val="93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7-9A06-47C4-8258-A4F779D138F9}"/>
                </c:ext>
              </c:extLst>
            </c:dLbl>
            <c:dLbl>
              <c:idx val="93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8-9A06-47C4-8258-A4F779D138F9}"/>
                </c:ext>
              </c:extLst>
            </c:dLbl>
            <c:dLbl>
              <c:idx val="94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9-9A06-47C4-8258-A4F779D138F9}"/>
                </c:ext>
              </c:extLst>
            </c:dLbl>
            <c:dLbl>
              <c:idx val="94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A-9A06-47C4-8258-A4F779D138F9}"/>
                </c:ext>
              </c:extLst>
            </c:dLbl>
            <c:dLbl>
              <c:idx val="94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B-9A06-47C4-8258-A4F779D138F9}"/>
                </c:ext>
              </c:extLst>
            </c:dLbl>
            <c:dLbl>
              <c:idx val="94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C-9A06-47C4-8258-A4F779D138F9}"/>
                </c:ext>
              </c:extLst>
            </c:dLbl>
            <c:dLbl>
              <c:idx val="94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D-9A06-47C4-8258-A4F779D138F9}"/>
                </c:ext>
              </c:extLst>
            </c:dLbl>
            <c:dLbl>
              <c:idx val="94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E-9A06-47C4-8258-A4F779D138F9}"/>
                </c:ext>
              </c:extLst>
            </c:dLbl>
            <c:dLbl>
              <c:idx val="94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BF-9A06-47C4-8258-A4F779D138F9}"/>
                </c:ext>
              </c:extLst>
            </c:dLbl>
            <c:dLbl>
              <c:idx val="94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0-9A06-47C4-8258-A4F779D138F9}"/>
                </c:ext>
              </c:extLst>
            </c:dLbl>
            <c:dLbl>
              <c:idx val="94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1-9A06-47C4-8258-A4F779D138F9}"/>
                </c:ext>
              </c:extLst>
            </c:dLbl>
            <c:dLbl>
              <c:idx val="94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2-9A06-47C4-8258-A4F779D138F9}"/>
                </c:ext>
              </c:extLst>
            </c:dLbl>
            <c:dLbl>
              <c:idx val="94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3-9A06-47C4-8258-A4F779D138F9}"/>
                </c:ext>
              </c:extLst>
            </c:dLbl>
            <c:dLbl>
              <c:idx val="94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4-9A06-47C4-8258-A4F779D138F9}"/>
                </c:ext>
              </c:extLst>
            </c:dLbl>
            <c:dLbl>
              <c:idx val="94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5-9A06-47C4-8258-A4F779D138F9}"/>
                </c:ext>
              </c:extLst>
            </c:dLbl>
            <c:dLbl>
              <c:idx val="94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6-9A06-47C4-8258-A4F779D138F9}"/>
                </c:ext>
              </c:extLst>
            </c:dLbl>
            <c:dLbl>
              <c:idx val="94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7-9A06-47C4-8258-A4F779D138F9}"/>
                </c:ext>
              </c:extLst>
            </c:dLbl>
            <c:dLbl>
              <c:idx val="94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8-9A06-47C4-8258-A4F779D138F9}"/>
                </c:ext>
              </c:extLst>
            </c:dLbl>
            <c:dLbl>
              <c:idx val="94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9-9A06-47C4-8258-A4F779D138F9}"/>
                </c:ext>
              </c:extLst>
            </c:dLbl>
            <c:dLbl>
              <c:idx val="94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A-9A06-47C4-8258-A4F779D138F9}"/>
                </c:ext>
              </c:extLst>
            </c:dLbl>
            <c:dLbl>
              <c:idx val="94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B-9A06-47C4-8258-A4F779D138F9}"/>
                </c:ext>
              </c:extLst>
            </c:dLbl>
            <c:dLbl>
              <c:idx val="94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C-9A06-47C4-8258-A4F779D138F9}"/>
                </c:ext>
              </c:extLst>
            </c:dLbl>
            <c:dLbl>
              <c:idx val="94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D-9A06-47C4-8258-A4F779D138F9}"/>
                </c:ext>
              </c:extLst>
            </c:dLbl>
            <c:dLbl>
              <c:idx val="94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E-9A06-47C4-8258-A4F779D138F9}"/>
                </c:ext>
              </c:extLst>
            </c:dLbl>
            <c:dLbl>
              <c:idx val="94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CF-9A06-47C4-8258-A4F779D138F9}"/>
                </c:ext>
              </c:extLst>
            </c:dLbl>
            <c:dLbl>
              <c:idx val="94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0-9A06-47C4-8258-A4F779D138F9}"/>
                </c:ext>
              </c:extLst>
            </c:dLbl>
            <c:dLbl>
              <c:idx val="94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1-9A06-47C4-8258-A4F779D138F9}"/>
                </c:ext>
              </c:extLst>
            </c:dLbl>
            <c:dLbl>
              <c:idx val="94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2-9A06-47C4-8258-A4F779D138F9}"/>
                </c:ext>
              </c:extLst>
            </c:dLbl>
            <c:dLbl>
              <c:idx val="94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3-9A06-47C4-8258-A4F779D138F9}"/>
                </c:ext>
              </c:extLst>
            </c:dLbl>
            <c:dLbl>
              <c:idx val="94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4-9A06-47C4-8258-A4F779D138F9}"/>
                </c:ext>
              </c:extLst>
            </c:dLbl>
            <c:dLbl>
              <c:idx val="94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5-9A06-47C4-8258-A4F779D138F9}"/>
                </c:ext>
              </c:extLst>
            </c:dLbl>
            <c:dLbl>
              <c:idx val="94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6-9A06-47C4-8258-A4F779D138F9}"/>
                </c:ext>
              </c:extLst>
            </c:dLbl>
            <c:dLbl>
              <c:idx val="94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7-9A06-47C4-8258-A4F779D138F9}"/>
                </c:ext>
              </c:extLst>
            </c:dLbl>
            <c:dLbl>
              <c:idx val="94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8-9A06-47C4-8258-A4F779D138F9}"/>
                </c:ext>
              </c:extLst>
            </c:dLbl>
            <c:dLbl>
              <c:idx val="94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9-9A06-47C4-8258-A4F779D138F9}"/>
                </c:ext>
              </c:extLst>
            </c:dLbl>
            <c:dLbl>
              <c:idx val="94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A-9A06-47C4-8258-A4F779D138F9}"/>
                </c:ext>
              </c:extLst>
            </c:dLbl>
            <c:dLbl>
              <c:idx val="94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B-9A06-47C4-8258-A4F779D138F9}"/>
                </c:ext>
              </c:extLst>
            </c:dLbl>
            <c:dLbl>
              <c:idx val="94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C-9A06-47C4-8258-A4F779D138F9}"/>
                </c:ext>
              </c:extLst>
            </c:dLbl>
            <c:dLbl>
              <c:idx val="94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D-9A06-47C4-8258-A4F779D138F9}"/>
                </c:ext>
              </c:extLst>
            </c:dLbl>
            <c:dLbl>
              <c:idx val="94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E-9A06-47C4-8258-A4F779D138F9}"/>
                </c:ext>
              </c:extLst>
            </c:dLbl>
            <c:dLbl>
              <c:idx val="94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DF-9A06-47C4-8258-A4F779D138F9}"/>
                </c:ext>
              </c:extLst>
            </c:dLbl>
            <c:dLbl>
              <c:idx val="94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0-9A06-47C4-8258-A4F779D138F9}"/>
                </c:ext>
              </c:extLst>
            </c:dLbl>
            <c:dLbl>
              <c:idx val="94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1-9A06-47C4-8258-A4F779D138F9}"/>
                </c:ext>
              </c:extLst>
            </c:dLbl>
            <c:dLbl>
              <c:idx val="94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2-9A06-47C4-8258-A4F779D138F9}"/>
                </c:ext>
              </c:extLst>
            </c:dLbl>
            <c:dLbl>
              <c:idx val="94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3-9A06-47C4-8258-A4F779D138F9}"/>
                </c:ext>
              </c:extLst>
            </c:dLbl>
            <c:dLbl>
              <c:idx val="94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4-9A06-47C4-8258-A4F779D138F9}"/>
                </c:ext>
              </c:extLst>
            </c:dLbl>
            <c:dLbl>
              <c:idx val="94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5-9A06-47C4-8258-A4F779D138F9}"/>
                </c:ext>
              </c:extLst>
            </c:dLbl>
            <c:dLbl>
              <c:idx val="94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6-9A06-47C4-8258-A4F779D138F9}"/>
                </c:ext>
              </c:extLst>
            </c:dLbl>
            <c:dLbl>
              <c:idx val="94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7-9A06-47C4-8258-A4F779D138F9}"/>
                </c:ext>
              </c:extLst>
            </c:dLbl>
            <c:dLbl>
              <c:idx val="94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8-9A06-47C4-8258-A4F779D138F9}"/>
                </c:ext>
              </c:extLst>
            </c:dLbl>
            <c:dLbl>
              <c:idx val="94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9-9A06-47C4-8258-A4F779D138F9}"/>
                </c:ext>
              </c:extLst>
            </c:dLbl>
            <c:dLbl>
              <c:idx val="94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A-9A06-47C4-8258-A4F779D138F9}"/>
                </c:ext>
              </c:extLst>
            </c:dLbl>
            <c:dLbl>
              <c:idx val="94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B-9A06-47C4-8258-A4F779D138F9}"/>
                </c:ext>
              </c:extLst>
            </c:dLbl>
            <c:dLbl>
              <c:idx val="94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C-9A06-47C4-8258-A4F779D138F9}"/>
                </c:ext>
              </c:extLst>
            </c:dLbl>
            <c:dLbl>
              <c:idx val="94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D-9A06-47C4-8258-A4F779D138F9}"/>
                </c:ext>
              </c:extLst>
            </c:dLbl>
            <c:dLbl>
              <c:idx val="94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E-9A06-47C4-8258-A4F779D138F9}"/>
                </c:ext>
              </c:extLst>
            </c:dLbl>
            <c:dLbl>
              <c:idx val="94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EF-9A06-47C4-8258-A4F779D138F9}"/>
                </c:ext>
              </c:extLst>
            </c:dLbl>
            <c:dLbl>
              <c:idx val="94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0-9A06-47C4-8258-A4F779D138F9}"/>
                </c:ext>
              </c:extLst>
            </c:dLbl>
            <c:dLbl>
              <c:idx val="94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1-9A06-47C4-8258-A4F779D138F9}"/>
                </c:ext>
              </c:extLst>
            </c:dLbl>
            <c:dLbl>
              <c:idx val="94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2-9A06-47C4-8258-A4F779D138F9}"/>
                </c:ext>
              </c:extLst>
            </c:dLbl>
            <c:dLbl>
              <c:idx val="94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3-9A06-47C4-8258-A4F779D138F9}"/>
                </c:ext>
              </c:extLst>
            </c:dLbl>
            <c:dLbl>
              <c:idx val="94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4-9A06-47C4-8258-A4F779D138F9}"/>
                </c:ext>
              </c:extLst>
            </c:dLbl>
            <c:dLbl>
              <c:idx val="94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5-9A06-47C4-8258-A4F779D138F9}"/>
                </c:ext>
              </c:extLst>
            </c:dLbl>
            <c:dLbl>
              <c:idx val="94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6-9A06-47C4-8258-A4F779D138F9}"/>
                </c:ext>
              </c:extLst>
            </c:dLbl>
            <c:dLbl>
              <c:idx val="94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7-9A06-47C4-8258-A4F779D138F9}"/>
                </c:ext>
              </c:extLst>
            </c:dLbl>
            <c:dLbl>
              <c:idx val="94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8-9A06-47C4-8258-A4F779D138F9}"/>
                </c:ext>
              </c:extLst>
            </c:dLbl>
            <c:dLbl>
              <c:idx val="94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9-9A06-47C4-8258-A4F779D138F9}"/>
                </c:ext>
              </c:extLst>
            </c:dLbl>
            <c:dLbl>
              <c:idx val="94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A-9A06-47C4-8258-A4F779D138F9}"/>
                </c:ext>
              </c:extLst>
            </c:dLbl>
            <c:dLbl>
              <c:idx val="94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B-9A06-47C4-8258-A4F779D138F9}"/>
                </c:ext>
              </c:extLst>
            </c:dLbl>
            <c:dLbl>
              <c:idx val="94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C-9A06-47C4-8258-A4F779D138F9}"/>
                </c:ext>
              </c:extLst>
            </c:dLbl>
            <c:dLbl>
              <c:idx val="94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D-9A06-47C4-8258-A4F779D138F9}"/>
                </c:ext>
              </c:extLst>
            </c:dLbl>
            <c:dLbl>
              <c:idx val="94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E-9A06-47C4-8258-A4F779D138F9}"/>
                </c:ext>
              </c:extLst>
            </c:dLbl>
            <c:dLbl>
              <c:idx val="94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4FF-9A06-47C4-8258-A4F779D138F9}"/>
                </c:ext>
              </c:extLst>
            </c:dLbl>
            <c:dLbl>
              <c:idx val="94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0-9A06-47C4-8258-A4F779D138F9}"/>
                </c:ext>
              </c:extLst>
            </c:dLbl>
            <c:dLbl>
              <c:idx val="94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1-9A06-47C4-8258-A4F779D138F9}"/>
                </c:ext>
              </c:extLst>
            </c:dLbl>
            <c:dLbl>
              <c:idx val="94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2-9A06-47C4-8258-A4F779D138F9}"/>
                </c:ext>
              </c:extLst>
            </c:dLbl>
            <c:dLbl>
              <c:idx val="94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3-9A06-47C4-8258-A4F779D138F9}"/>
                </c:ext>
              </c:extLst>
            </c:dLbl>
            <c:dLbl>
              <c:idx val="94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4-9A06-47C4-8258-A4F779D138F9}"/>
                </c:ext>
              </c:extLst>
            </c:dLbl>
            <c:dLbl>
              <c:idx val="94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5-9A06-47C4-8258-A4F779D138F9}"/>
                </c:ext>
              </c:extLst>
            </c:dLbl>
            <c:dLbl>
              <c:idx val="94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6-9A06-47C4-8258-A4F779D138F9}"/>
                </c:ext>
              </c:extLst>
            </c:dLbl>
            <c:dLbl>
              <c:idx val="94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7-9A06-47C4-8258-A4F779D138F9}"/>
                </c:ext>
              </c:extLst>
            </c:dLbl>
            <c:dLbl>
              <c:idx val="94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8-9A06-47C4-8258-A4F779D138F9}"/>
                </c:ext>
              </c:extLst>
            </c:dLbl>
            <c:dLbl>
              <c:idx val="94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9-9A06-47C4-8258-A4F779D138F9}"/>
                </c:ext>
              </c:extLst>
            </c:dLbl>
            <c:dLbl>
              <c:idx val="94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A-9A06-47C4-8258-A4F779D138F9}"/>
                </c:ext>
              </c:extLst>
            </c:dLbl>
            <c:dLbl>
              <c:idx val="94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B-9A06-47C4-8258-A4F779D138F9}"/>
                </c:ext>
              </c:extLst>
            </c:dLbl>
            <c:dLbl>
              <c:idx val="94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C-9A06-47C4-8258-A4F779D138F9}"/>
                </c:ext>
              </c:extLst>
            </c:dLbl>
            <c:dLbl>
              <c:idx val="94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D-9A06-47C4-8258-A4F779D138F9}"/>
                </c:ext>
              </c:extLst>
            </c:dLbl>
            <c:dLbl>
              <c:idx val="94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E-9A06-47C4-8258-A4F779D138F9}"/>
                </c:ext>
              </c:extLst>
            </c:dLbl>
            <c:dLbl>
              <c:idx val="94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0F-9A06-47C4-8258-A4F779D138F9}"/>
                </c:ext>
              </c:extLst>
            </c:dLbl>
            <c:dLbl>
              <c:idx val="94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0-9A06-47C4-8258-A4F779D138F9}"/>
                </c:ext>
              </c:extLst>
            </c:dLbl>
            <c:dLbl>
              <c:idx val="94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1-9A06-47C4-8258-A4F779D138F9}"/>
                </c:ext>
              </c:extLst>
            </c:dLbl>
            <c:dLbl>
              <c:idx val="94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2-9A06-47C4-8258-A4F779D138F9}"/>
                </c:ext>
              </c:extLst>
            </c:dLbl>
            <c:dLbl>
              <c:idx val="94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3-9A06-47C4-8258-A4F779D138F9}"/>
                </c:ext>
              </c:extLst>
            </c:dLbl>
            <c:dLbl>
              <c:idx val="94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4-9A06-47C4-8258-A4F779D138F9}"/>
                </c:ext>
              </c:extLst>
            </c:dLbl>
            <c:dLbl>
              <c:idx val="94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5-9A06-47C4-8258-A4F779D138F9}"/>
                </c:ext>
              </c:extLst>
            </c:dLbl>
            <c:dLbl>
              <c:idx val="94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6-9A06-47C4-8258-A4F779D138F9}"/>
                </c:ext>
              </c:extLst>
            </c:dLbl>
            <c:dLbl>
              <c:idx val="94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7-9A06-47C4-8258-A4F779D138F9}"/>
                </c:ext>
              </c:extLst>
            </c:dLbl>
            <c:dLbl>
              <c:idx val="94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8-9A06-47C4-8258-A4F779D138F9}"/>
                </c:ext>
              </c:extLst>
            </c:dLbl>
            <c:dLbl>
              <c:idx val="94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9-9A06-47C4-8258-A4F779D138F9}"/>
                </c:ext>
              </c:extLst>
            </c:dLbl>
            <c:dLbl>
              <c:idx val="94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A-9A06-47C4-8258-A4F779D138F9}"/>
                </c:ext>
              </c:extLst>
            </c:dLbl>
            <c:dLbl>
              <c:idx val="94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B-9A06-47C4-8258-A4F779D138F9}"/>
                </c:ext>
              </c:extLst>
            </c:dLbl>
            <c:dLbl>
              <c:idx val="94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C-9A06-47C4-8258-A4F779D138F9}"/>
                </c:ext>
              </c:extLst>
            </c:dLbl>
            <c:dLbl>
              <c:idx val="95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D-9A06-47C4-8258-A4F779D138F9}"/>
                </c:ext>
              </c:extLst>
            </c:dLbl>
            <c:dLbl>
              <c:idx val="95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E-9A06-47C4-8258-A4F779D138F9}"/>
                </c:ext>
              </c:extLst>
            </c:dLbl>
            <c:dLbl>
              <c:idx val="95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1F-9A06-47C4-8258-A4F779D138F9}"/>
                </c:ext>
              </c:extLst>
            </c:dLbl>
            <c:dLbl>
              <c:idx val="95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0-9A06-47C4-8258-A4F779D138F9}"/>
                </c:ext>
              </c:extLst>
            </c:dLbl>
            <c:dLbl>
              <c:idx val="95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1-9A06-47C4-8258-A4F779D138F9}"/>
                </c:ext>
              </c:extLst>
            </c:dLbl>
            <c:dLbl>
              <c:idx val="95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2-9A06-47C4-8258-A4F779D138F9}"/>
                </c:ext>
              </c:extLst>
            </c:dLbl>
            <c:dLbl>
              <c:idx val="95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3-9A06-47C4-8258-A4F779D138F9}"/>
                </c:ext>
              </c:extLst>
            </c:dLbl>
            <c:dLbl>
              <c:idx val="95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4-9A06-47C4-8258-A4F779D138F9}"/>
                </c:ext>
              </c:extLst>
            </c:dLbl>
            <c:dLbl>
              <c:idx val="95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5-9A06-47C4-8258-A4F779D138F9}"/>
                </c:ext>
              </c:extLst>
            </c:dLbl>
            <c:dLbl>
              <c:idx val="95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6-9A06-47C4-8258-A4F779D138F9}"/>
                </c:ext>
              </c:extLst>
            </c:dLbl>
            <c:dLbl>
              <c:idx val="95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7-9A06-47C4-8258-A4F779D138F9}"/>
                </c:ext>
              </c:extLst>
            </c:dLbl>
            <c:dLbl>
              <c:idx val="95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8-9A06-47C4-8258-A4F779D138F9}"/>
                </c:ext>
              </c:extLst>
            </c:dLbl>
            <c:dLbl>
              <c:idx val="95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9-9A06-47C4-8258-A4F779D138F9}"/>
                </c:ext>
              </c:extLst>
            </c:dLbl>
            <c:dLbl>
              <c:idx val="95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A-9A06-47C4-8258-A4F779D138F9}"/>
                </c:ext>
              </c:extLst>
            </c:dLbl>
            <c:dLbl>
              <c:idx val="95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B-9A06-47C4-8258-A4F779D138F9}"/>
                </c:ext>
              </c:extLst>
            </c:dLbl>
            <c:dLbl>
              <c:idx val="95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C-9A06-47C4-8258-A4F779D138F9}"/>
                </c:ext>
              </c:extLst>
            </c:dLbl>
            <c:dLbl>
              <c:idx val="95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D-9A06-47C4-8258-A4F779D138F9}"/>
                </c:ext>
              </c:extLst>
            </c:dLbl>
            <c:dLbl>
              <c:idx val="95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E-9A06-47C4-8258-A4F779D138F9}"/>
                </c:ext>
              </c:extLst>
            </c:dLbl>
            <c:dLbl>
              <c:idx val="95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2F-9A06-47C4-8258-A4F779D138F9}"/>
                </c:ext>
              </c:extLst>
            </c:dLbl>
            <c:dLbl>
              <c:idx val="95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0-9A06-47C4-8258-A4F779D138F9}"/>
                </c:ext>
              </c:extLst>
            </c:dLbl>
            <c:dLbl>
              <c:idx val="95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1-9A06-47C4-8258-A4F779D138F9}"/>
                </c:ext>
              </c:extLst>
            </c:dLbl>
            <c:dLbl>
              <c:idx val="95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2-9A06-47C4-8258-A4F779D138F9}"/>
                </c:ext>
              </c:extLst>
            </c:dLbl>
            <c:dLbl>
              <c:idx val="95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3-9A06-47C4-8258-A4F779D138F9}"/>
                </c:ext>
              </c:extLst>
            </c:dLbl>
            <c:dLbl>
              <c:idx val="95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4-9A06-47C4-8258-A4F779D138F9}"/>
                </c:ext>
              </c:extLst>
            </c:dLbl>
            <c:dLbl>
              <c:idx val="95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5-9A06-47C4-8258-A4F779D138F9}"/>
                </c:ext>
              </c:extLst>
            </c:dLbl>
            <c:dLbl>
              <c:idx val="95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6-9A06-47C4-8258-A4F779D138F9}"/>
                </c:ext>
              </c:extLst>
            </c:dLbl>
            <c:dLbl>
              <c:idx val="95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7-9A06-47C4-8258-A4F779D138F9}"/>
                </c:ext>
              </c:extLst>
            </c:dLbl>
            <c:dLbl>
              <c:idx val="95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8-9A06-47C4-8258-A4F779D138F9}"/>
                </c:ext>
              </c:extLst>
            </c:dLbl>
            <c:dLbl>
              <c:idx val="95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9-9A06-47C4-8258-A4F779D138F9}"/>
                </c:ext>
              </c:extLst>
            </c:dLbl>
            <c:dLbl>
              <c:idx val="95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A-9A06-47C4-8258-A4F779D138F9}"/>
                </c:ext>
              </c:extLst>
            </c:dLbl>
            <c:dLbl>
              <c:idx val="95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B-9A06-47C4-8258-A4F779D138F9}"/>
                </c:ext>
              </c:extLst>
            </c:dLbl>
            <c:dLbl>
              <c:idx val="95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C-9A06-47C4-8258-A4F779D138F9}"/>
                </c:ext>
              </c:extLst>
            </c:dLbl>
            <c:dLbl>
              <c:idx val="95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D-9A06-47C4-8258-A4F779D138F9}"/>
                </c:ext>
              </c:extLst>
            </c:dLbl>
            <c:dLbl>
              <c:idx val="95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E-9A06-47C4-8258-A4F779D138F9}"/>
                </c:ext>
              </c:extLst>
            </c:dLbl>
            <c:dLbl>
              <c:idx val="95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3F-9A06-47C4-8258-A4F779D138F9}"/>
                </c:ext>
              </c:extLst>
            </c:dLbl>
            <c:dLbl>
              <c:idx val="95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0-9A06-47C4-8258-A4F779D138F9}"/>
                </c:ext>
              </c:extLst>
            </c:dLbl>
            <c:dLbl>
              <c:idx val="95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1-9A06-47C4-8258-A4F779D138F9}"/>
                </c:ext>
              </c:extLst>
            </c:dLbl>
            <c:dLbl>
              <c:idx val="95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2-9A06-47C4-8258-A4F779D138F9}"/>
                </c:ext>
              </c:extLst>
            </c:dLbl>
            <c:dLbl>
              <c:idx val="95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3-9A06-47C4-8258-A4F779D138F9}"/>
                </c:ext>
              </c:extLst>
            </c:dLbl>
            <c:dLbl>
              <c:idx val="95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4-9A06-47C4-8258-A4F779D138F9}"/>
                </c:ext>
              </c:extLst>
            </c:dLbl>
            <c:dLbl>
              <c:idx val="95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5-9A06-47C4-8258-A4F779D138F9}"/>
                </c:ext>
              </c:extLst>
            </c:dLbl>
            <c:dLbl>
              <c:idx val="95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6-9A06-47C4-8258-A4F779D138F9}"/>
                </c:ext>
              </c:extLst>
            </c:dLbl>
            <c:dLbl>
              <c:idx val="95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7-9A06-47C4-8258-A4F779D138F9}"/>
                </c:ext>
              </c:extLst>
            </c:dLbl>
            <c:dLbl>
              <c:idx val="95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8-9A06-47C4-8258-A4F779D138F9}"/>
                </c:ext>
              </c:extLst>
            </c:dLbl>
            <c:dLbl>
              <c:idx val="95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9-9A06-47C4-8258-A4F779D138F9}"/>
                </c:ext>
              </c:extLst>
            </c:dLbl>
            <c:dLbl>
              <c:idx val="95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A-9A06-47C4-8258-A4F779D138F9}"/>
                </c:ext>
              </c:extLst>
            </c:dLbl>
            <c:dLbl>
              <c:idx val="95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B-9A06-47C4-8258-A4F779D138F9}"/>
                </c:ext>
              </c:extLst>
            </c:dLbl>
            <c:dLbl>
              <c:idx val="95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C-9A06-47C4-8258-A4F779D138F9}"/>
                </c:ext>
              </c:extLst>
            </c:dLbl>
            <c:dLbl>
              <c:idx val="95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D-9A06-47C4-8258-A4F779D138F9}"/>
                </c:ext>
              </c:extLst>
            </c:dLbl>
            <c:dLbl>
              <c:idx val="95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E-9A06-47C4-8258-A4F779D138F9}"/>
                </c:ext>
              </c:extLst>
            </c:dLbl>
            <c:dLbl>
              <c:idx val="95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4F-9A06-47C4-8258-A4F779D138F9}"/>
                </c:ext>
              </c:extLst>
            </c:dLbl>
            <c:dLbl>
              <c:idx val="95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0-9A06-47C4-8258-A4F779D138F9}"/>
                </c:ext>
              </c:extLst>
            </c:dLbl>
            <c:dLbl>
              <c:idx val="95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1-9A06-47C4-8258-A4F779D138F9}"/>
                </c:ext>
              </c:extLst>
            </c:dLbl>
            <c:dLbl>
              <c:idx val="95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2-9A06-47C4-8258-A4F779D138F9}"/>
                </c:ext>
              </c:extLst>
            </c:dLbl>
            <c:dLbl>
              <c:idx val="95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3-9A06-47C4-8258-A4F779D138F9}"/>
                </c:ext>
              </c:extLst>
            </c:dLbl>
            <c:dLbl>
              <c:idx val="95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4-9A06-47C4-8258-A4F779D138F9}"/>
                </c:ext>
              </c:extLst>
            </c:dLbl>
            <c:dLbl>
              <c:idx val="95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5-9A06-47C4-8258-A4F779D138F9}"/>
                </c:ext>
              </c:extLst>
            </c:dLbl>
            <c:dLbl>
              <c:idx val="95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6-9A06-47C4-8258-A4F779D138F9}"/>
                </c:ext>
              </c:extLst>
            </c:dLbl>
            <c:dLbl>
              <c:idx val="95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7-9A06-47C4-8258-A4F779D138F9}"/>
                </c:ext>
              </c:extLst>
            </c:dLbl>
            <c:dLbl>
              <c:idx val="95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8-9A06-47C4-8258-A4F779D138F9}"/>
                </c:ext>
              </c:extLst>
            </c:dLbl>
            <c:dLbl>
              <c:idx val="95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9-9A06-47C4-8258-A4F779D138F9}"/>
                </c:ext>
              </c:extLst>
            </c:dLbl>
            <c:dLbl>
              <c:idx val="95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A-9A06-47C4-8258-A4F779D138F9}"/>
                </c:ext>
              </c:extLst>
            </c:dLbl>
            <c:dLbl>
              <c:idx val="95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B-9A06-47C4-8258-A4F779D138F9}"/>
                </c:ext>
              </c:extLst>
            </c:dLbl>
            <c:dLbl>
              <c:idx val="95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C-9A06-47C4-8258-A4F779D138F9}"/>
                </c:ext>
              </c:extLst>
            </c:dLbl>
            <c:dLbl>
              <c:idx val="95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D-9A06-47C4-8258-A4F779D138F9}"/>
                </c:ext>
              </c:extLst>
            </c:dLbl>
            <c:dLbl>
              <c:idx val="95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E-9A06-47C4-8258-A4F779D138F9}"/>
                </c:ext>
              </c:extLst>
            </c:dLbl>
            <c:dLbl>
              <c:idx val="95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5F-9A06-47C4-8258-A4F779D138F9}"/>
                </c:ext>
              </c:extLst>
            </c:dLbl>
            <c:dLbl>
              <c:idx val="95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0-9A06-47C4-8258-A4F779D138F9}"/>
                </c:ext>
              </c:extLst>
            </c:dLbl>
            <c:dLbl>
              <c:idx val="95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1-9A06-47C4-8258-A4F779D138F9}"/>
                </c:ext>
              </c:extLst>
            </c:dLbl>
            <c:dLbl>
              <c:idx val="95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2-9A06-47C4-8258-A4F779D138F9}"/>
                </c:ext>
              </c:extLst>
            </c:dLbl>
            <c:dLbl>
              <c:idx val="95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3-9A06-47C4-8258-A4F779D138F9}"/>
                </c:ext>
              </c:extLst>
            </c:dLbl>
            <c:dLbl>
              <c:idx val="95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4-9A06-47C4-8258-A4F779D138F9}"/>
                </c:ext>
              </c:extLst>
            </c:dLbl>
            <c:dLbl>
              <c:idx val="95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5-9A06-47C4-8258-A4F779D138F9}"/>
                </c:ext>
              </c:extLst>
            </c:dLbl>
            <c:dLbl>
              <c:idx val="95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6-9A06-47C4-8258-A4F779D138F9}"/>
                </c:ext>
              </c:extLst>
            </c:dLbl>
            <c:dLbl>
              <c:idx val="95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7-9A06-47C4-8258-A4F779D138F9}"/>
                </c:ext>
              </c:extLst>
            </c:dLbl>
            <c:dLbl>
              <c:idx val="95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8-9A06-47C4-8258-A4F779D138F9}"/>
                </c:ext>
              </c:extLst>
            </c:dLbl>
            <c:dLbl>
              <c:idx val="95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9-9A06-47C4-8258-A4F779D138F9}"/>
                </c:ext>
              </c:extLst>
            </c:dLbl>
            <c:dLbl>
              <c:idx val="95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A-9A06-47C4-8258-A4F779D138F9}"/>
                </c:ext>
              </c:extLst>
            </c:dLbl>
            <c:dLbl>
              <c:idx val="95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B-9A06-47C4-8258-A4F779D138F9}"/>
                </c:ext>
              </c:extLst>
            </c:dLbl>
            <c:dLbl>
              <c:idx val="95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C-9A06-47C4-8258-A4F779D138F9}"/>
                </c:ext>
              </c:extLst>
            </c:dLbl>
            <c:dLbl>
              <c:idx val="95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D-9A06-47C4-8258-A4F779D138F9}"/>
                </c:ext>
              </c:extLst>
            </c:dLbl>
            <c:dLbl>
              <c:idx val="95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E-9A06-47C4-8258-A4F779D138F9}"/>
                </c:ext>
              </c:extLst>
            </c:dLbl>
            <c:dLbl>
              <c:idx val="95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6F-9A06-47C4-8258-A4F779D138F9}"/>
                </c:ext>
              </c:extLst>
            </c:dLbl>
            <c:dLbl>
              <c:idx val="95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0-9A06-47C4-8258-A4F779D138F9}"/>
                </c:ext>
              </c:extLst>
            </c:dLbl>
            <c:dLbl>
              <c:idx val="95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1-9A06-47C4-8258-A4F779D138F9}"/>
                </c:ext>
              </c:extLst>
            </c:dLbl>
            <c:dLbl>
              <c:idx val="95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2-9A06-47C4-8258-A4F779D138F9}"/>
                </c:ext>
              </c:extLst>
            </c:dLbl>
            <c:dLbl>
              <c:idx val="95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3-9A06-47C4-8258-A4F779D138F9}"/>
                </c:ext>
              </c:extLst>
            </c:dLbl>
            <c:dLbl>
              <c:idx val="95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4-9A06-47C4-8258-A4F779D138F9}"/>
                </c:ext>
              </c:extLst>
            </c:dLbl>
            <c:dLbl>
              <c:idx val="95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5-9A06-47C4-8258-A4F779D138F9}"/>
                </c:ext>
              </c:extLst>
            </c:dLbl>
            <c:dLbl>
              <c:idx val="95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6-9A06-47C4-8258-A4F779D138F9}"/>
                </c:ext>
              </c:extLst>
            </c:dLbl>
            <c:dLbl>
              <c:idx val="95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7-9A06-47C4-8258-A4F779D138F9}"/>
                </c:ext>
              </c:extLst>
            </c:dLbl>
            <c:dLbl>
              <c:idx val="95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8-9A06-47C4-8258-A4F779D138F9}"/>
                </c:ext>
              </c:extLst>
            </c:dLbl>
            <c:dLbl>
              <c:idx val="95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9-9A06-47C4-8258-A4F779D138F9}"/>
                </c:ext>
              </c:extLst>
            </c:dLbl>
            <c:dLbl>
              <c:idx val="95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A-9A06-47C4-8258-A4F779D138F9}"/>
                </c:ext>
              </c:extLst>
            </c:dLbl>
            <c:dLbl>
              <c:idx val="95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B-9A06-47C4-8258-A4F779D138F9}"/>
                </c:ext>
              </c:extLst>
            </c:dLbl>
            <c:dLbl>
              <c:idx val="95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C-9A06-47C4-8258-A4F779D138F9}"/>
                </c:ext>
              </c:extLst>
            </c:dLbl>
            <c:dLbl>
              <c:idx val="95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D-9A06-47C4-8258-A4F779D138F9}"/>
                </c:ext>
              </c:extLst>
            </c:dLbl>
            <c:dLbl>
              <c:idx val="95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E-9A06-47C4-8258-A4F779D138F9}"/>
                </c:ext>
              </c:extLst>
            </c:dLbl>
            <c:dLbl>
              <c:idx val="95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7F-9A06-47C4-8258-A4F779D138F9}"/>
                </c:ext>
              </c:extLst>
            </c:dLbl>
            <c:dLbl>
              <c:idx val="95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0-9A06-47C4-8258-A4F779D138F9}"/>
                </c:ext>
              </c:extLst>
            </c:dLbl>
            <c:dLbl>
              <c:idx val="96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1-9A06-47C4-8258-A4F779D138F9}"/>
                </c:ext>
              </c:extLst>
            </c:dLbl>
            <c:dLbl>
              <c:idx val="96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2-9A06-47C4-8258-A4F779D138F9}"/>
                </c:ext>
              </c:extLst>
            </c:dLbl>
            <c:dLbl>
              <c:idx val="96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3-9A06-47C4-8258-A4F779D138F9}"/>
                </c:ext>
              </c:extLst>
            </c:dLbl>
            <c:dLbl>
              <c:idx val="96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4-9A06-47C4-8258-A4F779D138F9}"/>
                </c:ext>
              </c:extLst>
            </c:dLbl>
            <c:dLbl>
              <c:idx val="96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5-9A06-47C4-8258-A4F779D138F9}"/>
                </c:ext>
              </c:extLst>
            </c:dLbl>
            <c:dLbl>
              <c:idx val="96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6-9A06-47C4-8258-A4F779D138F9}"/>
                </c:ext>
              </c:extLst>
            </c:dLbl>
            <c:dLbl>
              <c:idx val="96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7-9A06-47C4-8258-A4F779D138F9}"/>
                </c:ext>
              </c:extLst>
            </c:dLbl>
            <c:dLbl>
              <c:idx val="96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8-9A06-47C4-8258-A4F779D138F9}"/>
                </c:ext>
              </c:extLst>
            </c:dLbl>
            <c:dLbl>
              <c:idx val="96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9-9A06-47C4-8258-A4F779D138F9}"/>
                </c:ext>
              </c:extLst>
            </c:dLbl>
            <c:dLbl>
              <c:idx val="96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A-9A06-47C4-8258-A4F779D138F9}"/>
                </c:ext>
              </c:extLst>
            </c:dLbl>
            <c:dLbl>
              <c:idx val="96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B-9A06-47C4-8258-A4F779D138F9}"/>
                </c:ext>
              </c:extLst>
            </c:dLbl>
            <c:dLbl>
              <c:idx val="96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C-9A06-47C4-8258-A4F779D138F9}"/>
                </c:ext>
              </c:extLst>
            </c:dLbl>
            <c:dLbl>
              <c:idx val="96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D-9A06-47C4-8258-A4F779D138F9}"/>
                </c:ext>
              </c:extLst>
            </c:dLbl>
            <c:dLbl>
              <c:idx val="96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E-9A06-47C4-8258-A4F779D138F9}"/>
                </c:ext>
              </c:extLst>
            </c:dLbl>
            <c:dLbl>
              <c:idx val="96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8F-9A06-47C4-8258-A4F779D138F9}"/>
                </c:ext>
              </c:extLst>
            </c:dLbl>
            <c:dLbl>
              <c:idx val="96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0-9A06-47C4-8258-A4F779D138F9}"/>
                </c:ext>
              </c:extLst>
            </c:dLbl>
            <c:dLbl>
              <c:idx val="96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1-9A06-47C4-8258-A4F779D138F9}"/>
                </c:ext>
              </c:extLst>
            </c:dLbl>
            <c:dLbl>
              <c:idx val="96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2-9A06-47C4-8258-A4F779D138F9}"/>
                </c:ext>
              </c:extLst>
            </c:dLbl>
            <c:dLbl>
              <c:idx val="96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3-9A06-47C4-8258-A4F779D138F9}"/>
                </c:ext>
              </c:extLst>
            </c:dLbl>
            <c:dLbl>
              <c:idx val="96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4-9A06-47C4-8258-A4F779D138F9}"/>
                </c:ext>
              </c:extLst>
            </c:dLbl>
            <c:dLbl>
              <c:idx val="96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5-9A06-47C4-8258-A4F779D138F9}"/>
                </c:ext>
              </c:extLst>
            </c:dLbl>
            <c:dLbl>
              <c:idx val="96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6-9A06-47C4-8258-A4F779D138F9}"/>
                </c:ext>
              </c:extLst>
            </c:dLbl>
            <c:dLbl>
              <c:idx val="96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7-9A06-47C4-8258-A4F779D138F9}"/>
                </c:ext>
              </c:extLst>
            </c:dLbl>
            <c:dLbl>
              <c:idx val="96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8-9A06-47C4-8258-A4F779D138F9}"/>
                </c:ext>
              </c:extLst>
            </c:dLbl>
            <c:dLbl>
              <c:idx val="96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9-9A06-47C4-8258-A4F779D138F9}"/>
                </c:ext>
              </c:extLst>
            </c:dLbl>
            <c:dLbl>
              <c:idx val="96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A-9A06-47C4-8258-A4F779D138F9}"/>
                </c:ext>
              </c:extLst>
            </c:dLbl>
            <c:dLbl>
              <c:idx val="96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B-9A06-47C4-8258-A4F779D138F9}"/>
                </c:ext>
              </c:extLst>
            </c:dLbl>
            <c:dLbl>
              <c:idx val="96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C-9A06-47C4-8258-A4F779D138F9}"/>
                </c:ext>
              </c:extLst>
            </c:dLbl>
            <c:dLbl>
              <c:idx val="96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D-9A06-47C4-8258-A4F779D138F9}"/>
                </c:ext>
              </c:extLst>
            </c:dLbl>
            <c:dLbl>
              <c:idx val="96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E-9A06-47C4-8258-A4F779D138F9}"/>
                </c:ext>
              </c:extLst>
            </c:dLbl>
            <c:dLbl>
              <c:idx val="96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9F-9A06-47C4-8258-A4F779D138F9}"/>
                </c:ext>
              </c:extLst>
            </c:dLbl>
            <c:dLbl>
              <c:idx val="96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0-9A06-47C4-8258-A4F779D138F9}"/>
                </c:ext>
              </c:extLst>
            </c:dLbl>
            <c:dLbl>
              <c:idx val="96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1-9A06-47C4-8258-A4F779D138F9}"/>
                </c:ext>
              </c:extLst>
            </c:dLbl>
            <c:dLbl>
              <c:idx val="96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2-9A06-47C4-8258-A4F779D138F9}"/>
                </c:ext>
              </c:extLst>
            </c:dLbl>
            <c:dLbl>
              <c:idx val="96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3-9A06-47C4-8258-A4F779D138F9}"/>
                </c:ext>
              </c:extLst>
            </c:dLbl>
            <c:dLbl>
              <c:idx val="96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4-9A06-47C4-8258-A4F779D138F9}"/>
                </c:ext>
              </c:extLst>
            </c:dLbl>
            <c:dLbl>
              <c:idx val="96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5-9A06-47C4-8258-A4F779D138F9}"/>
                </c:ext>
              </c:extLst>
            </c:dLbl>
            <c:dLbl>
              <c:idx val="96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6-9A06-47C4-8258-A4F779D138F9}"/>
                </c:ext>
              </c:extLst>
            </c:dLbl>
            <c:dLbl>
              <c:idx val="96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7-9A06-47C4-8258-A4F779D138F9}"/>
                </c:ext>
              </c:extLst>
            </c:dLbl>
            <c:dLbl>
              <c:idx val="96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8-9A06-47C4-8258-A4F779D138F9}"/>
                </c:ext>
              </c:extLst>
            </c:dLbl>
            <c:dLbl>
              <c:idx val="96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9-9A06-47C4-8258-A4F779D138F9}"/>
                </c:ext>
              </c:extLst>
            </c:dLbl>
            <c:dLbl>
              <c:idx val="96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A-9A06-47C4-8258-A4F779D138F9}"/>
                </c:ext>
              </c:extLst>
            </c:dLbl>
            <c:dLbl>
              <c:idx val="96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B-9A06-47C4-8258-A4F779D138F9}"/>
                </c:ext>
              </c:extLst>
            </c:dLbl>
            <c:dLbl>
              <c:idx val="96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C-9A06-47C4-8258-A4F779D138F9}"/>
                </c:ext>
              </c:extLst>
            </c:dLbl>
            <c:dLbl>
              <c:idx val="96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D-9A06-47C4-8258-A4F779D138F9}"/>
                </c:ext>
              </c:extLst>
            </c:dLbl>
            <c:dLbl>
              <c:idx val="96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E-9A06-47C4-8258-A4F779D138F9}"/>
                </c:ext>
              </c:extLst>
            </c:dLbl>
            <c:dLbl>
              <c:idx val="96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AF-9A06-47C4-8258-A4F779D138F9}"/>
                </c:ext>
              </c:extLst>
            </c:dLbl>
            <c:dLbl>
              <c:idx val="96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0-9A06-47C4-8258-A4F779D138F9}"/>
                </c:ext>
              </c:extLst>
            </c:dLbl>
            <c:dLbl>
              <c:idx val="96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1-9A06-47C4-8258-A4F779D138F9}"/>
                </c:ext>
              </c:extLst>
            </c:dLbl>
            <c:dLbl>
              <c:idx val="96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2-9A06-47C4-8258-A4F779D138F9}"/>
                </c:ext>
              </c:extLst>
            </c:dLbl>
            <c:dLbl>
              <c:idx val="96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3-9A06-47C4-8258-A4F779D138F9}"/>
                </c:ext>
              </c:extLst>
            </c:dLbl>
            <c:dLbl>
              <c:idx val="96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4-9A06-47C4-8258-A4F779D138F9}"/>
                </c:ext>
              </c:extLst>
            </c:dLbl>
            <c:dLbl>
              <c:idx val="96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5-9A06-47C4-8258-A4F779D138F9}"/>
                </c:ext>
              </c:extLst>
            </c:dLbl>
            <c:dLbl>
              <c:idx val="96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6-9A06-47C4-8258-A4F779D138F9}"/>
                </c:ext>
              </c:extLst>
            </c:dLbl>
            <c:dLbl>
              <c:idx val="96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7-9A06-47C4-8258-A4F779D138F9}"/>
                </c:ext>
              </c:extLst>
            </c:dLbl>
            <c:dLbl>
              <c:idx val="96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8-9A06-47C4-8258-A4F779D138F9}"/>
                </c:ext>
              </c:extLst>
            </c:dLbl>
            <c:dLbl>
              <c:idx val="96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9-9A06-47C4-8258-A4F779D138F9}"/>
                </c:ext>
              </c:extLst>
            </c:dLbl>
            <c:dLbl>
              <c:idx val="96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A-9A06-47C4-8258-A4F779D138F9}"/>
                </c:ext>
              </c:extLst>
            </c:dLbl>
            <c:dLbl>
              <c:idx val="96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B-9A06-47C4-8258-A4F779D138F9}"/>
                </c:ext>
              </c:extLst>
            </c:dLbl>
            <c:dLbl>
              <c:idx val="96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C-9A06-47C4-8258-A4F779D138F9}"/>
                </c:ext>
              </c:extLst>
            </c:dLbl>
            <c:dLbl>
              <c:idx val="96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D-9A06-47C4-8258-A4F779D138F9}"/>
                </c:ext>
              </c:extLst>
            </c:dLbl>
            <c:dLbl>
              <c:idx val="96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E-9A06-47C4-8258-A4F779D138F9}"/>
                </c:ext>
              </c:extLst>
            </c:dLbl>
            <c:dLbl>
              <c:idx val="96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BF-9A06-47C4-8258-A4F779D138F9}"/>
                </c:ext>
              </c:extLst>
            </c:dLbl>
            <c:dLbl>
              <c:idx val="96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0-9A06-47C4-8258-A4F779D138F9}"/>
                </c:ext>
              </c:extLst>
            </c:dLbl>
            <c:dLbl>
              <c:idx val="96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1-9A06-47C4-8258-A4F779D138F9}"/>
                </c:ext>
              </c:extLst>
            </c:dLbl>
            <c:dLbl>
              <c:idx val="96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2-9A06-47C4-8258-A4F779D138F9}"/>
                </c:ext>
              </c:extLst>
            </c:dLbl>
            <c:dLbl>
              <c:idx val="96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3-9A06-47C4-8258-A4F779D138F9}"/>
                </c:ext>
              </c:extLst>
            </c:dLbl>
            <c:dLbl>
              <c:idx val="96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4-9A06-47C4-8258-A4F779D138F9}"/>
                </c:ext>
              </c:extLst>
            </c:dLbl>
            <c:dLbl>
              <c:idx val="96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5-9A06-47C4-8258-A4F779D138F9}"/>
                </c:ext>
              </c:extLst>
            </c:dLbl>
            <c:dLbl>
              <c:idx val="96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6-9A06-47C4-8258-A4F779D138F9}"/>
                </c:ext>
              </c:extLst>
            </c:dLbl>
            <c:dLbl>
              <c:idx val="96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7-9A06-47C4-8258-A4F779D138F9}"/>
                </c:ext>
              </c:extLst>
            </c:dLbl>
            <c:dLbl>
              <c:idx val="96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8-9A06-47C4-8258-A4F779D138F9}"/>
                </c:ext>
              </c:extLst>
            </c:dLbl>
            <c:dLbl>
              <c:idx val="96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9-9A06-47C4-8258-A4F779D138F9}"/>
                </c:ext>
              </c:extLst>
            </c:dLbl>
            <c:dLbl>
              <c:idx val="96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A-9A06-47C4-8258-A4F779D138F9}"/>
                </c:ext>
              </c:extLst>
            </c:dLbl>
            <c:dLbl>
              <c:idx val="96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B-9A06-47C4-8258-A4F779D138F9}"/>
                </c:ext>
              </c:extLst>
            </c:dLbl>
            <c:dLbl>
              <c:idx val="96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C-9A06-47C4-8258-A4F779D138F9}"/>
                </c:ext>
              </c:extLst>
            </c:dLbl>
            <c:dLbl>
              <c:idx val="96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D-9A06-47C4-8258-A4F779D138F9}"/>
                </c:ext>
              </c:extLst>
            </c:dLbl>
            <c:dLbl>
              <c:idx val="96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E-9A06-47C4-8258-A4F779D138F9}"/>
                </c:ext>
              </c:extLst>
            </c:dLbl>
            <c:dLbl>
              <c:idx val="96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CF-9A06-47C4-8258-A4F779D138F9}"/>
                </c:ext>
              </c:extLst>
            </c:dLbl>
            <c:dLbl>
              <c:idx val="96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0-9A06-47C4-8258-A4F779D138F9}"/>
                </c:ext>
              </c:extLst>
            </c:dLbl>
            <c:dLbl>
              <c:idx val="96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1-9A06-47C4-8258-A4F779D138F9}"/>
                </c:ext>
              </c:extLst>
            </c:dLbl>
            <c:dLbl>
              <c:idx val="96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2-9A06-47C4-8258-A4F779D138F9}"/>
                </c:ext>
              </c:extLst>
            </c:dLbl>
            <c:dLbl>
              <c:idx val="96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3-9A06-47C4-8258-A4F779D138F9}"/>
                </c:ext>
              </c:extLst>
            </c:dLbl>
            <c:dLbl>
              <c:idx val="96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4-9A06-47C4-8258-A4F779D138F9}"/>
                </c:ext>
              </c:extLst>
            </c:dLbl>
            <c:dLbl>
              <c:idx val="96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5-9A06-47C4-8258-A4F779D138F9}"/>
                </c:ext>
              </c:extLst>
            </c:dLbl>
            <c:dLbl>
              <c:idx val="96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6-9A06-47C4-8258-A4F779D138F9}"/>
                </c:ext>
              </c:extLst>
            </c:dLbl>
            <c:dLbl>
              <c:idx val="96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7-9A06-47C4-8258-A4F779D138F9}"/>
                </c:ext>
              </c:extLst>
            </c:dLbl>
            <c:dLbl>
              <c:idx val="96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8-9A06-47C4-8258-A4F779D138F9}"/>
                </c:ext>
              </c:extLst>
            </c:dLbl>
            <c:dLbl>
              <c:idx val="96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9-9A06-47C4-8258-A4F779D138F9}"/>
                </c:ext>
              </c:extLst>
            </c:dLbl>
            <c:dLbl>
              <c:idx val="96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A-9A06-47C4-8258-A4F779D138F9}"/>
                </c:ext>
              </c:extLst>
            </c:dLbl>
            <c:dLbl>
              <c:idx val="96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B-9A06-47C4-8258-A4F779D138F9}"/>
                </c:ext>
              </c:extLst>
            </c:dLbl>
            <c:dLbl>
              <c:idx val="96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C-9A06-47C4-8258-A4F779D138F9}"/>
                </c:ext>
              </c:extLst>
            </c:dLbl>
            <c:dLbl>
              <c:idx val="96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D-9A06-47C4-8258-A4F779D138F9}"/>
                </c:ext>
              </c:extLst>
            </c:dLbl>
            <c:dLbl>
              <c:idx val="96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E-9A06-47C4-8258-A4F779D138F9}"/>
                </c:ext>
              </c:extLst>
            </c:dLbl>
            <c:dLbl>
              <c:idx val="96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DF-9A06-47C4-8258-A4F779D138F9}"/>
                </c:ext>
              </c:extLst>
            </c:dLbl>
            <c:dLbl>
              <c:idx val="96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0-9A06-47C4-8258-A4F779D138F9}"/>
                </c:ext>
              </c:extLst>
            </c:dLbl>
            <c:dLbl>
              <c:idx val="96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1-9A06-47C4-8258-A4F779D138F9}"/>
                </c:ext>
              </c:extLst>
            </c:dLbl>
            <c:dLbl>
              <c:idx val="96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2-9A06-47C4-8258-A4F779D138F9}"/>
                </c:ext>
              </c:extLst>
            </c:dLbl>
            <c:dLbl>
              <c:idx val="96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3-9A06-47C4-8258-A4F779D138F9}"/>
                </c:ext>
              </c:extLst>
            </c:dLbl>
            <c:dLbl>
              <c:idx val="96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4-9A06-47C4-8258-A4F779D138F9}"/>
                </c:ext>
              </c:extLst>
            </c:dLbl>
            <c:dLbl>
              <c:idx val="97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5-9A06-47C4-8258-A4F779D138F9}"/>
                </c:ext>
              </c:extLst>
            </c:dLbl>
            <c:dLbl>
              <c:idx val="97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6-9A06-47C4-8258-A4F779D138F9}"/>
                </c:ext>
              </c:extLst>
            </c:dLbl>
            <c:dLbl>
              <c:idx val="97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7-9A06-47C4-8258-A4F779D138F9}"/>
                </c:ext>
              </c:extLst>
            </c:dLbl>
            <c:dLbl>
              <c:idx val="97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8-9A06-47C4-8258-A4F779D138F9}"/>
                </c:ext>
              </c:extLst>
            </c:dLbl>
            <c:dLbl>
              <c:idx val="97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9-9A06-47C4-8258-A4F779D138F9}"/>
                </c:ext>
              </c:extLst>
            </c:dLbl>
            <c:dLbl>
              <c:idx val="97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A-9A06-47C4-8258-A4F779D138F9}"/>
                </c:ext>
              </c:extLst>
            </c:dLbl>
            <c:dLbl>
              <c:idx val="97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B-9A06-47C4-8258-A4F779D138F9}"/>
                </c:ext>
              </c:extLst>
            </c:dLbl>
            <c:dLbl>
              <c:idx val="97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C-9A06-47C4-8258-A4F779D138F9}"/>
                </c:ext>
              </c:extLst>
            </c:dLbl>
            <c:dLbl>
              <c:idx val="97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D-9A06-47C4-8258-A4F779D138F9}"/>
                </c:ext>
              </c:extLst>
            </c:dLbl>
            <c:dLbl>
              <c:idx val="97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E-9A06-47C4-8258-A4F779D138F9}"/>
                </c:ext>
              </c:extLst>
            </c:dLbl>
            <c:dLbl>
              <c:idx val="97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EF-9A06-47C4-8258-A4F779D138F9}"/>
                </c:ext>
              </c:extLst>
            </c:dLbl>
            <c:dLbl>
              <c:idx val="97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0-9A06-47C4-8258-A4F779D138F9}"/>
                </c:ext>
              </c:extLst>
            </c:dLbl>
            <c:dLbl>
              <c:idx val="97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1-9A06-47C4-8258-A4F779D138F9}"/>
                </c:ext>
              </c:extLst>
            </c:dLbl>
            <c:dLbl>
              <c:idx val="97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2-9A06-47C4-8258-A4F779D138F9}"/>
                </c:ext>
              </c:extLst>
            </c:dLbl>
            <c:dLbl>
              <c:idx val="97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3-9A06-47C4-8258-A4F779D138F9}"/>
                </c:ext>
              </c:extLst>
            </c:dLbl>
            <c:dLbl>
              <c:idx val="97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4-9A06-47C4-8258-A4F779D138F9}"/>
                </c:ext>
              </c:extLst>
            </c:dLbl>
            <c:dLbl>
              <c:idx val="97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5-9A06-47C4-8258-A4F779D138F9}"/>
                </c:ext>
              </c:extLst>
            </c:dLbl>
            <c:dLbl>
              <c:idx val="97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6-9A06-47C4-8258-A4F779D138F9}"/>
                </c:ext>
              </c:extLst>
            </c:dLbl>
            <c:dLbl>
              <c:idx val="97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7-9A06-47C4-8258-A4F779D138F9}"/>
                </c:ext>
              </c:extLst>
            </c:dLbl>
            <c:dLbl>
              <c:idx val="97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8-9A06-47C4-8258-A4F779D138F9}"/>
                </c:ext>
              </c:extLst>
            </c:dLbl>
            <c:dLbl>
              <c:idx val="97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9-9A06-47C4-8258-A4F779D138F9}"/>
                </c:ext>
              </c:extLst>
            </c:dLbl>
            <c:dLbl>
              <c:idx val="97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A-9A06-47C4-8258-A4F779D138F9}"/>
                </c:ext>
              </c:extLst>
            </c:dLbl>
            <c:dLbl>
              <c:idx val="97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B-9A06-47C4-8258-A4F779D138F9}"/>
                </c:ext>
              </c:extLst>
            </c:dLbl>
            <c:dLbl>
              <c:idx val="97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C-9A06-47C4-8258-A4F779D138F9}"/>
                </c:ext>
              </c:extLst>
            </c:dLbl>
            <c:dLbl>
              <c:idx val="97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D-9A06-47C4-8258-A4F779D138F9}"/>
                </c:ext>
              </c:extLst>
            </c:dLbl>
            <c:dLbl>
              <c:idx val="97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E-9A06-47C4-8258-A4F779D138F9}"/>
                </c:ext>
              </c:extLst>
            </c:dLbl>
            <c:dLbl>
              <c:idx val="97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5FF-9A06-47C4-8258-A4F779D138F9}"/>
                </c:ext>
              </c:extLst>
            </c:dLbl>
            <c:dLbl>
              <c:idx val="97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0-9A06-47C4-8258-A4F779D138F9}"/>
                </c:ext>
              </c:extLst>
            </c:dLbl>
            <c:dLbl>
              <c:idx val="97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1-9A06-47C4-8258-A4F779D138F9}"/>
                </c:ext>
              </c:extLst>
            </c:dLbl>
            <c:dLbl>
              <c:idx val="97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2-9A06-47C4-8258-A4F779D138F9}"/>
                </c:ext>
              </c:extLst>
            </c:dLbl>
            <c:dLbl>
              <c:idx val="97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3-9A06-47C4-8258-A4F779D138F9}"/>
                </c:ext>
              </c:extLst>
            </c:dLbl>
            <c:dLbl>
              <c:idx val="97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4-9A06-47C4-8258-A4F779D138F9}"/>
                </c:ext>
              </c:extLst>
            </c:dLbl>
            <c:dLbl>
              <c:idx val="97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5-9A06-47C4-8258-A4F779D138F9}"/>
                </c:ext>
              </c:extLst>
            </c:dLbl>
            <c:dLbl>
              <c:idx val="97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6-9A06-47C4-8258-A4F779D138F9}"/>
                </c:ext>
              </c:extLst>
            </c:dLbl>
            <c:dLbl>
              <c:idx val="97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7-9A06-47C4-8258-A4F779D138F9}"/>
                </c:ext>
              </c:extLst>
            </c:dLbl>
            <c:dLbl>
              <c:idx val="97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8-9A06-47C4-8258-A4F779D138F9}"/>
                </c:ext>
              </c:extLst>
            </c:dLbl>
            <c:dLbl>
              <c:idx val="97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9-9A06-47C4-8258-A4F779D138F9}"/>
                </c:ext>
              </c:extLst>
            </c:dLbl>
            <c:dLbl>
              <c:idx val="97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A-9A06-47C4-8258-A4F779D138F9}"/>
                </c:ext>
              </c:extLst>
            </c:dLbl>
            <c:dLbl>
              <c:idx val="97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B-9A06-47C4-8258-A4F779D138F9}"/>
                </c:ext>
              </c:extLst>
            </c:dLbl>
            <c:dLbl>
              <c:idx val="97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C-9A06-47C4-8258-A4F779D138F9}"/>
                </c:ext>
              </c:extLst>
            </c:dLbl>
            <c:dLbl>
              <c:idx val="97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D-9A06-47C4-8258-A4F779D138F9}"/>
                </c:ext>
              </c:extLst>
            </c:dLbl>
            <c:dLbl>
              <c:idx val="97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E-9A06-47C4-8258-A4F779D138F9}"/>
                </c:ext>
              </c:extLst>
            </c:dLbl>
            <c:dLbl>
              <c:idx val="97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0F-9A06-47C4-8258-A4F779D138F9}"/>
                </c:ext>
              </c:extLst>
            </c:dLbl>
            <c:dLbl>
              <c:idx val="97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0-9A06-47C4-8258-A4F779D138F9}"/>
                </c:ext>
              </c:extLst>
            </c:dLbl>
            <c:dLbl>
              <c:idx val="97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1-9A06-47C4-8258-A4F779D138F9}"/>
                </c:ext>
              </c:extLst>
            </c:dLbl>
            <c:dLbl>
              <c:idx val="97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2-9A06-47C4-8258-A4F779D138F9}"/>
                </c:ext>
              </c:extLst>
            </c:dLbl>
            <c:dLbl>
              <c:idx val="97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3-9A06-47C4-8258-A4F779D138F9}"/>
                </c:ext>
              </c:extLst>
            </c:dLbl>
            <c:dLbl>
              <c:idx val="97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4-9A06-47C4-8258-A4F779D138F9}"/>
                </c:ext>
              </c:extLst>
            </c:dLbl>
            <c:dLbl>
              <c:idx val="97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5-9A06-47C4-8258-A4F779D138F9}"/>
                </c:ext>
              </c:extLst>
            </c:dLbl>
            <c:dLbl>
              <c:idx val="97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6-9A06-47C4-8258-A4F779D138F9}"/>
                </c:ext>
              </c:extLst>
            </c:dLbl>
            <c:dLbl>
              <c:idx val="97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7-9A06-47C4-8258-A4F779D138F9}"/>
                </c:ext>
              </c:extLst>
            </c:dLbl>
            <c:dLbl>
              <c:idx val="97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8-9A06-47C4-8258-A4F779D138F9}"/>
                </c:ext>
              </c:extLst>
            </c:dLbl>
            <c:dLbl>
              <c:idx val="97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9-9A06-47C4-8258-A4F779D138F9}"/>
                </c:ext>
              </c:extLst>
            </c:dLbl>
            <c:dLbl>
              <c:idx val="97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A-9A06-47C4-8258-A4F779D138F9}"/>
                </c:ext>
              </c:extLst>
            </c:dLbl>
            <c:dLbl>
              <c:idx val="97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B-9A06-47C4-8258-A4F779D138F9}"/>
                </c:ext>
              </c:extLst>
            </c:dLbl>
            <c:dLbl>
              <c:idx val="97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C-9A06-47C4-8258-A4F779D138F9}"/>
                </c:ext>
              </c:extLst>
            </c:dLbl>
            <c:dLbl>
              <c:idx val="97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D-9A06-47C4-8258-A4F779D138F9}"/>
                </c:ext>
              </c:extLst>
            </c:dLbl>
            <c:dLbl>
              <c:idx val="97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E-9A06-47C4-8258-A4F779D138F9}"/>
                </c:ext>
              </c:extLst>
            </c:dLbl>
            <c:dLbl>
              <c:idx val="97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1F-9A06-47C4-8258-A4F779D138F9}"/>
                </c:ext>
              </c:extLst>
            </c:dLbl>
            <c:dLbl>
              <c:idx val="97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0-9A06-47C4-8258-A4F779D138F9}"/>
                </c:ext>
              </c:extLst>
            </c:dLbl>
            <c:dLbl>
              <c:idx val="97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1-9A06-47C4-8258-A4F779D138F9}"/>
                </c:ext>
              </c:extLst>
            </c:dLbl>
            <c:dLbl>
              <c:idx val="97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2-9A06-47C4-8258-A4F779D138F9}"/>
                </c:ext>
              </c:extLst>
            </c:dLbl>
            <c:dLbl>
              <c:idx val="97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3-9A06-47C4-8258-A4F779D138F9}"/>
                </c:ext>
              </c:extLst>
            </c:dLbl>
            <c:dLbl>
              <c:idx val="97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4-9A06-47C4-8258-A4F779D138F9}"/>
                </c:ext>
              </c:extLst>
            </c:dLbl>
            <c:dLbl>
              <c:idx val="97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5-9A06-47C4-8258-A4F779D138F9}"/>
                </c:ext>
              </c:extLst>
            </c:dLbl>
            <c:dLbl>
              <c:idx val="97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6-9A06-47C4-8258-A4F779D138F9}"/>
                </c:ext>
              </c:extLst>
            </c:dLbl>
            <c:dLbl>
              <c:idx val="97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7-9A06-47C4-8258-A4F779D138F9}"/>
                </c:ext>
              </c:extLst>
            </c:dLbl>
            <c:dLbl>
              <c:idx val="97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8-9A06-47C4-8258-A4F779D138F9}"/>
                </c:ext>
              </c:extLst>
            </c:dLbl>
            <c:dLbl>
              <c:idx val="97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9-9A06-47C4-8258-A4F779D138F9}"/>
                </c:ext>
              </c:extLst>
            </c:dLbl>
            <c:dLbl>
              <c:idx val="97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A-9A06-47C4-8258-A4F779D138F9}"/>
                </c:ext>
              </c:extLst>
            </c:dLbl>
            <c:dLbl>
              <c:idx val="97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B-9A06-47C4-8258-A4F779D138F9}"/>
                </c:ext>
              </c:extLst>
            </c:dLbl>
            <c:dLbl>
              <c:idx val="97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C-9A06-47C4-8258-A4F779D138F9}"/>
                </c:ext>
              </c:extLst>
            </c:dLbl>
            <c:dLbl>
              <c:idx val="97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D-9A06-47C4-8258-A4F779D138F9}"/>
                </c:ext>
              </c:extLst>
            </c:dLbl>
            <c:dLbl>
              <c:idx val="97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E-9A06-47C4-8258-A4F779D138F9}"/>
                </c:ext>
              </c:extLst>
            </c:dLbl>
            <c:dLbl>
              <c:idx val="97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2F-9A06-47C4-8258-A4F779D138F9}"/>
                </c:ext>
              </c:extLst>
            </c:dLbl>
            <c:dLbl>
              <c:idx val="97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0-9A06-47C4-8258-A4F779D138F9}"/>
                </c:ext>
              </c:extLst>
            </c:dLbl>
            <c:dLbl>
              <c:idx val="97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1-9A06-47C4-8258-A4F779D138F9}"/>
                </c:ext>
              </c:extLst>
            </c:dLbl>
            <c:dLbl>
              <c:idx val="97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2-9A06-47C4-8258-A4F779D138F9}"/>
                </c:ext>
              </c:extLst>
            </c:dLbl>
            <c:dLbl>
              <c:idx val="97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3-9A06-47C4-8258-A4F779D138F9}"/>
                </c:ext>
              </c:extLst>
            </c:dLbl>
            <c:dLbl>
              <c:idx val="97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4-9A06-47C4-8258-A4F779D138F9}"/>
                </c:ext>
              </c:extLst>
            </c:dLbl>
            <c:dLbl>
              <c:idx val="97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5-9A06-47C4-8258-A4F779D138F9}"/>
                </c:ext>
              </c:extLst>
            </c:dLbl>
            <c:dLbl>
              <c:idx val="97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6-9A06-47C4-8258-A4F779D138F9}"/>
                </c:ext>
              </c:extLst>
            </c:dLbl>
            <c:dLbl>
              <c:idx val="97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7-9A06-47C4-8258-A4F779D138F9}"/>
                </c:ext>
              </c:extLst>
            </c:dLbl>
            <c:dLbl>
              <c:idx val="97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8-9A06-47C4-8258-A4F779D138F9}"/>
                </c:ext>
              </c:extLst>
            </c:dLbl>
            <c:dLbl>
              <c:idx val="97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9-9A06-47C4-8258-A4F779D138F9}"/>
                </c:ext>
              </c:extLst>
            </c:dLbl>
            <c:dLbl>
              <c:idx val="97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A-9A06-47C4-8258-A4F779D138F9}"/>
                </c:ext>
              </c:extLst>
            </c:dLbl>
            <c:dLbl>
              <c:idx val="97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B-9A06-47C4-8258-A4F779D138F9}"/>
                </c:ext>
              </c:extLst>
            </c:dLbl>
            <c:dLbl>
              <c:idx val="97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C-9A06-47C4-8258-A4F779D138F9}"/>
                </c:ext>
              </c:extLst>
            </c:dLbl>
            <c:dLbl>
              <c:idx val="97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D-9A06-47C4-8258-A4F779D138F9}"/>
                </c:ext>
              </c:extLst>
            </c:dLbl>
            <c:dLbl>
              <c:idx val="97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E-9A06-47C4-8258-A4F779D138F9}"/>
                </c:ext>
              </c:extLst>
            </c:dLbl>
            <c:dLbl>
              <c:idx val="97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3F-9A06-47C4-8258-A4F779D138F9}"/>
                </c:ext>
              </c:extLst>
            </c:dLbl>
            <c:dLbl>
              <c:idx val="97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0-9A06-47C4-8258-A4F779D138F9}"/>
                </c:ext>
              </c:extLst>
            </c:dLbl>
            <c:dLbl>
              <c:idx val="97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1-9A06-47C4-8258-A4F779D138F9}"/>
                </c:ext>
              </c:extLst>
            </c:dLbl>
            <c:dLbl>
              <c:idx val="97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2-9A06-47C4-8258-A4F779D138F9}"/>
                </c:ext>
              </c:extLst>
            </c:dLbl>
            <c:dLbl>
              <c:idx val="97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3-9A06-47C4-8258-A4F779D138F9}"/>
                </c:ext>
              </c:extLst>
            </c:dLbl>
            <c:dLbl>
              <c:idx val="97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4-9A06-47C4-8258-A4F779D138F9}"/>
                </c:ext>
              </c:extLst>
            </c:dLbl>
            <c:dLbl>
              <c:idx val="97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5-9A06-47C4-8258-A4F779D138F9}"/>
                </c:ext>
              </c:extLst>
            </c:dLbl>
            <c:dLbl>
              <c:idx val="97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6-9A06-47C4-8258-A4F779D138F9}"/>
                </c:ext>
              </c:extLst>
            </c:dLbl>
            <c:dLbl>
              <c:idx val="97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7-9A06-47C4-8258-A4F779D138F9}"/>
                </c:ext>
              </c:extLst>
            </c:dLbl>
            <c:dLbl>
              <c:idx val="97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8-9A06-47C4-8258-A4F779D138F9}"/>
                </c:ext>
              </c:extLst>
            </c:dLbl>
            <c:dLbl>
              <c:idx val="98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9-9A06-47C4-8258-A4F779D138F9}"/>
                </c:ext>
              </c:extLst>
            </c:dLbl>
            <c:dLbl>
              <c:idx val="98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A-9A06-47C4-8258-A4F779D138F9}"/>
                </c:ext>
              </c:extLst>
            </c:dLbl>
            <c:dLbl>
              <c:idx val="98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B-9A06-47C4-8258-A4F779D138F9}"/>
                </c:ext>
              </c:extLst>
            </c:dLbl>
            <c:dLbl>
              <c:idx val="98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C-9A06-47C4-8258-A4F779D138F9}"/>
                </c:ext>
              </c:extLst>
            </c:dLbl>
            <c:dLbl>
              <c:idx val="98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D-9A06-47C4-8258-A4F779D138F9}"/>
                </c:ext>
              </c:extLst>
            </c:dLbl>
            <c:dLbl>
              <c:idx val="98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E-9A06-47C4-8258-A4F779D138F9}"/>
                </c:ext>
              </c:extLst>
            </c:dLbl>
            <c:dLbl>
              <c:idx val="98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4F-9A06-47C4-8258-A4F779D138F9}"/>
                </c:ext>
              </c:extLst>
            </c:dLbl>
            <c:dLbl>
              <c:idx val="98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0-9A06-47C4-8258-A4F779D138F9}"/>
                </c:ext>
              </c:extLst>
            </c:dLbl>
            <c:dLbl>
              <c:idx val="98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1-9A06-47C4-8258-A4F779D138F9}"/>
                </c:ext>
              </c:extLst>
            </c:dLbl>
            <c:dLbl>
              <c:idx val="98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2-9A06-47C4-8258-A4F779D138F9}"/>
                </c:ext>
              </c:extLst>
            </c:dLbl>
            <c:dLbl>
              <c:idx val="98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3-9A06-47C4-8258-A4F779D138F9}"/>
                </c:ext>
              </c:extLst>
            </c:dLbl>
            <c:dLbl>
              <c:idx val="98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4-9A06-47C4-8258-A4F779D138F9}"/>
                </c:ext>
              </c:extLst>
            </c:dLbl>
            <c:dLbl>
              <c:idx val="98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5-9A06-47C4-8258-A4F779D138F9}"/>
                </c:ext>
              </c:extLst>
            </c:dLbl>
            <c:dLbl>
              <c:idx val="98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6-9A06-47C4-8258-A4F779D138F9}"/>
                </c:ext>
              </c:extLst>
            </c:dLbl>
            <c:dLbl>
              <c:idx val="98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7-9A06-47C4-8258-A4F779D138F9}"/>
                </c:ext>
              </c:extLst>
            </c:dLbl>
            <c:dLbl>
              <c:idx val="98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8-9A06-47C4-8258-A4F779D138F9}"/>
                </c:ext>
              </c:extLst>
            </c:dLbl>
            <c:dLbl>
              <c:idx val="98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9-9A06-47C4-8258-A4F779D138F9}"/>
                </c:ext>
              </c:extLst>
            </c:dLbl>
            <c:dLbl>
              <c:idx val="98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A-9A06-47C4-8258-A4F779D138F9}"/>
                </c:ext>
              </c:extLst>
            </c:dLbl>
            <c:dLbl>
              <c:idx val="98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B-9A06-47C4-8258-A4F779D138F9}"/>
                </c:ext>
              </c:extLst>
            </c:dLbl>
            <c:dLbl>
              <c:idx val="98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C-9A06-47C4-8258-A4F779D138F9}"/>
                </c:ext>
              </c:extLst>
            </c:dLbl>
            <c:dLbl>
              <c:idx val="98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D-9A06-47C4-8258-A4F779D138F9}"/>
                </c:ext>
              </c:extLst>
            </c:dLbl>
            <c:dLbl>
              <c:idx val="98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E-9A06-47C4-8258-A4F779D138F9}"/>
                </c:ext>
              </c:extLst>
            </c:dLbl>
            <c:dLbl>
              <c:idx val="98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5F-9A06-47C4-8258-A4F779D138F9}"/>
                </c:ext>
              </c:extLst>
            </c:dLbl>
            <c:dLbl>
              <c:idx val="98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0-9A06-47C4-8258-A4F779D138F9}"/>
                </c:ext>
              </c:extLst>
            </c:dLbl>
            <c:dLbl>
              <c:idx val="98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1-9A06-47C4-8258-A4F779D138F9}"/>
                </c:ext>
              </c:extLst>
            </c:dLbl>
            <c:dLbl>
              <c:idx val="98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2-9A06-47C4-8258-A4F779D138F9}"/>
                </c:ext>
              </c:extLst>
            </c:dLbl>
            <c:dLbl>
              <c:idx val="98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3-9A06-47C4-8258-A4F779D138F9}"/>
                </c:ext>
              </c:extLst>
            </c:dLbl>
            <c:dLbl>
              <c:idx val="98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4-9A06-47C4-8258-A4F779D138F9}"/>
                </c:ext>
              </c:extLst>
            </c:dLbl>
            <c:dLbl>
              <c:idx val="98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5-9A06-47C4-8258-A4F779D138F9}"/>
                </c:ext>
              </c:extLst>
            </c:dLbl>
            <c:dLbl>
              <c:idx val="98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6-9A06-47C4-8258-A4F779D138F9}"/>
                </c:ext>
              </c:extLst>
            </c:dLbl>
            <c:dLbl>
              <c:idx val="98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7-9A06-47C4-8258-A4F779D138F9}"/>
                </c:ext>
              </c:extLst>
            </c:dLbl>
            <c:dLbl>
              <c:idx val="98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8-9A06-47C4-8258-A4F779D138F9}"/>
                </c:ext>
              </c:extLst>
            </c:dLbl>
            <c:dLbl>
              <c:idx val="98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9-9A06-47C4-8258-A4F779D138F9}"/>
                </c:ext>
              </c:extLst>
            </c:dLbl>
            <c:dLbl>
              <c:idx val="98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A-9A06-47C4-8258-A4F779D138F9}"/>
                </c:ext>
              </c:extLst>
            </c:dLbl>
            <c:dLbl>
              <c:idx val="98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B-9A06-47C4-8258-A4F779D138F9}"/>
                </c:ext>
              </c:extLst>
            </c:dLbl>
            <c:dLbl>
              <c:idx val="98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C-9A06-47C4-8258-A4F779D138F9}"/>
                </c:ext>
              </c:extLst>
            </c:dLbl>
            <c:dLbl>
              <c:idx val="98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D-9A06-47C4-8258-A4F779D138F9}"/>
                </c:ext>
              </c:extLst>
            </c:dLbl>
            <c:dLbl>
              <c:idx val="98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E-9A06-47C4-8258-A4F779D138F9}"/>
                </c:ext>
              </c:extLst>
            </c:dLbl>
            <c:dLbl>
              <c:idx val="98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6F-9A06-47C4-8258-A4F779D138F9}"/>
                </c:ext>
              </c:extLst>
            </c:dLbl>
            <c:dLbl>
              <c:idx val="98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0-9A06-47C4-8258-A4F779D138F9}"/>
                </c:ext>
              </c:extLst>
            </c:dLbl>
            <c:dLbl>
              <c:idx val="98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1-9A06-47C4-8258-A4F779D138F9}"/>
                </c:ext>
              </c:extLst>
            </c:dLbl>
            <c:dLbl>
              <c:idx val="98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2-9A06-47C4-8258-A4F779D138F9}"/>
                </c:ext>
              </c:extLst>
            </c:dLbl>
            <c:dLbl>
              <c:idx val="98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3-9A06-47C4-8258-A4F779D138F9}"/>
                </c:ext>
              </c:extLst>
            </c:dLbl>
            <c:dLbl>
              <c:idx val="98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4-9A06-47C4-8258-A4F779D138F9}"/>
                </c:ext>
              </c:extLst>
            </c:dLbl>
            <c:dLbl>
              <c:idx val="98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5-9A06-47C4-8258-A4F779D138F9}"/>
                </c:ext>
              </c:extLst>
            </c:dLbl>
            <c:dLbl>
              <c:idx val="98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6-9A06-47C4-8258-A4F779D138F9}"/>
                </c:ext>
              </c:extLst>
            </c:dLbl>
            <c:dLbl>
              <c:idx val="98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7-9A06-47C4-8258-A4F779D138F9}"/>
                </c:ext>
              </c:extLst>
            </c:dLbl>
            <c:dLbl>
              <c:idx val="98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8-9A06-47C4-8258-A4F779D138F9}"/>
                </c:ext>
              </c:extLst>
            </c:dLbl>
            <c:dLbl>
              <c:idx val="98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9-9A06-47C4-8258-A4F779D138F9}"/>
                </c:ext>
              </c:extLst>
            </c:dLbl>
            <c:dLbl>
              <c:idx val="98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A-9A06-47C4-8258-A4F779D138F9}"/>
                </c:ext>
              </c:extLst>
            </c:dLbl>
            <c:dLbl>
              <c:idx val="98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B-9A06-47C4-8258-A4F779D138F9}"/>
                </c:ext>
              </c:extLst>
            </c:dLbl>
            <c:dLbl>
              <c:idx val="98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C-9A06-47C4-8258-A4F779D138F9}"/>
                </c:ext>
              </c:extLst>
            </c:dLbl>
            <c:dLbl>
              <c:idx val="98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D-9A06-47C4-8258-A4F779D138F9}"/>
                </c:ext>
              </c:extLst>
            </c:dLbl>
            <c:dLbl>
              <c:idx val="98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E-9A06-47C4-8258-A4F779D138F9}"/>
                </c:ext>
              </c:extLst>
            </c:dLbl>
            <c:dLbl>
              <c:idx val="98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7F-9A06-47C4-8258-A4F779D138F9}"/>
                </c:ext>
              </c:extLst>
            </c:dLbl>
            <c:dLbl>
              <c:idx val="98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0-9A06-47C4-8258-A4F779D138F9}"/>
                </c:ext>
              </c:extLst>
            </c:dLbl>
            <c:dLbl>
              <c:idx val="98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1-9A06-47C4-8258-A4F779D138F9}"/>
                </c:ext>
              </c:extLst>
            </c:dLbl>
            <c:dLbl>
              <c:idx val="98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2-9A06-47C4-8258-A4F779D138F9}"/>
                </c:ext>
              </c:extLst>
            </c:dLbl>
            <c:dLbl>
              <c:idx val="98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3-9A06-47C4-8258-A4F779D138F9}"/>
                </c:ext>
              </c:extLst>
            </c:dLbl>
            <c:dLbl>
              <c:idx val="98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4-9A06-47C4-8258-A4F779D138F9}"/>
                </c:ext>
              </c:extLst>
            </c:dLbl>
            <c:dLbl>
              <c:idx val="98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5-9A06-47C4-8258-A4F779D138F9}"/>
                </c:ext>
              </c:extLst>
            </c:dLbl>
            <c:dLbl>
              <c:idx val="98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6-9A06-47C4-8258-A4F779D138F9}"/>
                </c:ext>
              </c:extLst>
            </c:dLbl>
            <c:dLbl>
              <c:idx val="98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7-9A06-47C4-8258-A4F779D138F9}"/>
                </c:ext>
              </c:extLst>
            </c:dLbl>
            <c:dLbl>
              <c:idx val="98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8-9A06-47C4-8258-A4F779D138F9}"/>
                </c:ext>
              </c:extLst>
            </c:dLbl>
            <c:dLbl>
              <c:idx val="98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9-9A06-47C4-8258-A4F779D138F9}"/>
                </c:ext>
              </c:extLst>
            </c:dLbl>
            <c:dLbl>
              <c:idx val="98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A-9A06-47C4-8258-A4F779D138F9}"/>
                </c:ext>
              </c:extLst>
            </c:dLbl>
            <c:dLbl>
              <c:idx val="98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B-9A06-47C4-8258-A4F779D138F9}"/>
                </c:ext>
              </c:extLst>
            </c:dLbl>
            <c:dLbl>
              <c:idx val="98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C-9A06-47C4-8258-A4F779D138F9}"/>
                </c:ext>
              </c:extLst>
            </c:dLbl>
            <c:dLbl>
              <c:idx val="98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D-9A06-47C4-8258-A4F779D138F9}"/>
                </c:ext>
              </c:extLst>
            </c:dLbl>
            <c:dLbl>
              <c:idx val="98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E-9A06-47C4-8258-A4F779D138F9}"/>
                </c:ext>
              </c:extLst>
            </c:dLbl>
            <c:dLbl>
              <c:idx val="98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8F-9A06-47C4-8258-A4F779D138F9}"/>
                </c:ext>
              </c:extLst>
            </c:dLbl>
            <c:dLbl>
              <c:idx val="98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0-9A06-47C4-8258-A4F779D138F9}"/>
                </c:ext>
              </c:extLst>
            </c:dLbl>
            <c:dLbl>
              <c:idx val="98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1-9A06-47C4-8258-A4F779D138F9}"/>
                </c:ext>
              </c:extLst>
            </c:dLbl>
            <c:dLbl>
              <c:idx val="98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2-9A06-47C4-8258-A4F779D138F9}"/>
                </c:ext>
              </c:extLst>
            </c:dLbl>
            <c:dLbl>
              <c:idx val="98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3-9A06-47C4-8258-A4F779D138F9}"/>
                </c:ext>
              </c:extLst>
            </c:dLbl>
            <c:dLbl>
              <c:idx val="98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4-9A06-47C4-8258-A4F779D138F9}"/>
                </c:ext>
              </c:extLst>
            </c:dLbl>
            <c:dLbl>
              <c:idx val="98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5-9A06-47C4-8258-A4F779D138F9}"/>
                </c:ext>
              </c:extLst>
            </c:dLbl>
            <c:dLbl>
              <c:idx val="98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6-9A06-47C4-8258-A4F779D138F9}"/>
                </c:ext>
              </c:extLst>
            </c:dLbl>
            <c:dLbl>
              <c:idx val="98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7-9A06-47C4-8258-A4F779D138F9}"/>
                </c:ext>
              </c:extLst>
            </c:dLbl>
            <c:dLbl>
              <c:idx val="98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8-9A06-47C4-8258-A4F779D138F9}"/>
                </c:ext>
              </c:extLst>
            </c:dLbl>
            <c:dLbl>
              <c:idx val="98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9-9A06-47C4-8258-A4F779D138F9}"/>
                </c:ext>
              </c:extLst>
            </c:dLbl>
            <c:dLbl>
              <c:idx val="98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A-9A06-47C4-8258-A4F779D138F9}"/>
                </c:ext>
              </c:extLst>
            </c:dLbl>
            <c:dLbl>
              <c:idx val="98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B-9A06-47C4-8258-A4F779D138F9}"/>
                </c:ext>
              </c:extLst>
            </c:dLbl>
            <c:dLbl>
              <c:idx val="98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C-9A06-47C4-8258-A4F779D138F9}"/>
                </c:ext>
              </c:extLst>
            </c:dLbl>
            <c:dLbl>
              <c:idx val="98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D-9A06-47C4-8258-A4F779D138F9}"/>
                </c:ext>
              </c:extLst>
            </c:dLbl>
            <c:dLbl>
              <c:idx val="98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E-9A06-47C4-8258-A4F779D138F9}"/>
                </c:ext>
              </c:extLst>
            </c:dLbl>
            <c:dLbl>
              <c:idx val="98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9F-9A06-47C4-8258-A4F779D138F9}"/>
                </c:ext>
              </c:extLst>
            </c:dLbl>
            <c:dLbl>
              <c:idx val="98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0-9A06-47C4-8258-A4F779D138F9}"/>
                </c:ext>
              </c:extLst>
            </c:dLbl>
            <c:dLbl>
              <c:idx val="98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1-9A06-47C4-8258-A4F779D138F9}"/>
                </c:ext>
              </c:extLst>
            </c:dLbl>
            <c:dLbl>
              <c:idx val="98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2-9A06-47C4-8258-A4F779D138F9}"/>
                </c:ext>
              </c:extLst>
            </c:dLbl>
            <c:dLbl>
              <c:idx val="98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3-9A06-47C4-8258-A4F779D138F9}"/>
                </c:ext>
              </c:extLst>
            </c:dLbl>
            <c:dLbl>
              <c:idx val="98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4-9A06-47C4-8258-A4F779D138F9}"/>
                </c:ext>
              </c:extLst>
            </c:dLbl>
            <c:dLbl>
              <c:idx val="98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5-9A06-47C4-8258-A4F779D138F9}"/>
                </c:ext>
              </c:extLst>
            </c:dLbl>
            <c:dLbl>
              <c:idx val="98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6-9A06-47C4-8258-A4F779D138F9}"/>
                </c:ext>
              </c:extLst>
            </c:dLbl>
            <c:dLbl>
              <c:idx val="98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7-9A06-47C4-8258-A4F779D138F9}"/>
                </c:ext>
              </c:extLst>
            </c:dLbl>
            <c:dLbl>
              <c:idx val="98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8-9A06-47C4-8258-A4F779D138F9}"/>
                </c:ext>
              </c:extLst>
            </c:dLbl>
            <c:dLbl>
              <c:idx val="98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9-9A06-47C4-8258-A4F779D138F9}"/>
                </c:ext>
              </c:extLst>
            </c:dLbl>
            <c:dLbl>
              <c:idx val="98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A-9A06-47C4-8258-A4F779D138F9}"/>
                </c:ext>
              </c:extLst>
            </c:dLbl>
            <c:dLbl>
              <c:idx val="98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B-9A06-47C4-8258-A4F779D138F9}"/>
                </c:ext>
              </c:extLst>
            </c:dLbl>
            <c:dLbl>
              <c:idx val="98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C-9A06-47C4-8258-A4F779D138F9}"/>
                </c:ext>
              </c:extLst>
            </c:dLbl>
            <c:dLbl>
              <c:idx val="99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D-9A06-47C4-8258-A4F779D138F9}"/>
                </c:ext>
              </c:extLst>
            </c:dLbl>
            <c:dLbl>
              <c:idx val="99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E-9A06-47C4-8258-A4F779D138F9}"/>
                </c:ext>
              </c:extLst>
            </c:dLbl>
            <c:dLbl>
              <c:idx val="99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AF-9A06-47C4-8258-A4F779D138F9}"/>
                </c:ext>
              </c:extLst>
            </c:dLbl>
            <c:dLbl>
              <c:idx val="99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0-9A06-47C4-8258-A4F779D138F9}"/>
                </c:ext>
              </c:extLst>
            </c:dLbl>
            <c:dLbl>
              <c:idx val="99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1-9A06-47C4-8258-A4F779D138F9}"/>
                </c:ext>
              </c:extLst>
            </c:dLbl>
            <c:dLbl>
              <c:idx val="99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2-9A06-47C4-8258-A4F779D138F9}"/>
                </c:ext>
              </c:extLst>
            </c:dLbl>
            <c:dLbl>
              <c:idx val="99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3-9A06-47C4-8258-A4F779D138F9}"/>
                </c:ext>
              </c:extLst>
            </c:dLbl>
            <c:dLbl>
              <c:idx val="99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4-9A06-47C4-8258-A4F779D138F9}"/>
                </c:ext>
              </c:extLst>
            </c:dLbl>
            <c:dLbl>
              <c:idx val="99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5-9A06-47C4-8258-A4F779D138F9}"/>
                </c:ext>
              </c:extLst>
            </c:dLbl>
            <c:dLbl>
              <c:idx val="99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6-9A06-47C4-8258-A4F779D138F9}"/>
                </c:ext>
              </c:extLst>
            </c:dLbl>
            <c:dLbl>
              <c:idx val="99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7-9A06-47C4-8258-A4F779D138F9}"/>
                </c:ext>
              </c:extLst>
            </c:dLbl>
            <c:dLbl>
              <c:idx val="99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8-9A06-47C4-8258-A4F779D138F9}"/>
                </c:ext>
              </c:extLst>
            </c:dLbl>
            <c:dLbl>
              <c:idx val="99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9-9A06-47C4-8258-A4F779D138F9}"/>
                </c:ext>
              </c:extLst>
            </c:dLbl>
            <c:dLbl>
              <c:idx val="99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A-9A06-47C4-8258-A4F779D138F9}"/>
                </c:ext>
              </c:extLst>
            </c:dLbl>
            <c:dLbl>
              <c:idx val="99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B-9A06-47C4-8258-A4F779D138F9}"/>
                </c:ext>
              </c:extLst>
            </c:dLbl>
            <c:dLbl>
              <c:idx val="99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C-9A06-47C4-8258-A4F779D138F9}"/>
                </c:ext>
              </c:extLst>
            </c:dLbl>
            <c:dLbl>
              <c:idx val="99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D-9A06-47C4-8258-A4F779D138F9}"/>
                </c:ext>
              </c:extLst>
            </c:dLbl>
            <c:dLbl>
              <c:idx val="99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E-9A06-47C4-8258-A4F779D138F9}"/>
                </c:ext>
              </c:extLst>
            </c:dLbl>
            <c:dLbl>
              <c:idx val="99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BF-9A06-47C4-8258-A4F779D138F9}"/>
                </c:ext>
              </c:extLst>
            </c:dLbl>
            <c:dLbl>
              <c:idx val="99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0-9A06-47C4-8258-A4F779D138F9}"/>
                </c:ext>
              </c:extLst>
            </c:dLbl>
            <c:dLbl>
              <c:idx val="99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1-9A06-47C4-8258-A4F779D138F9}"/>
                </c:ext>
              </c:extLst>
            </c:dLbl>
            <c:dLbl>
              <c:idx val="99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2-9A06-47C4-8258-A4F779D138F9}"/>
                </c:ext>
              </c:extLst>
            </c:dLbl>
            <c:dLbl>
              <c:idx val="99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3-9A06-47C4-8258-A4F779D138F9}"/>
                </c:ext>
              </c:extLst>
            </c:dLbl>
            <c:dLbl>
              <c:idx val="99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4-9A06-47C4-8258-A4F779D138F9}"/>
                </c:ext>
              </c:extLst>
            </c:dLbl>
            <c:dLbl>
              <c:idx val="99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5-9A06-47C4-8258-A4F779D138F9}"/>
                </c:ext>
              </c:extLst>
            </c:dLbl>
            <c:dLbl>
              <c:idx val="99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6-9A06-47C4-8258-A4F779D138F9}"/>
                </c:ext>
              </c:extLst>
            </c:dLbl>
            <c:dLbl>
              <c:idx val="99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7-9A06-47C4-8258-A4F779D138F9}"/>
                </c:ext>
              </c:extLst>
            </c:dLbl>
            <c:dLbl>
              <c:idx val="99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8-9A06-47C4-8258-A4F779D138F9}"/>
                </c:ext>
              </c:extLst>
            </c:dLbl>
            <c:dLbl>
              <c:idx val="99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9-9A06-47C4-8258-A4F779D138F9}"/>
                </c:ext>
              </c:extLst>
            </c:dLbl>
            <c:dLbl>
              <c:idx val="99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A-9A06-47C4-8258-A4F779D138F9}"/>
                </c:ext>
              </c:extLst>
            </c:dLbl>
            <c:dLbl>
              <c:idx val="99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B-9A06-47C4-8258-A4F779D138F9}"/>
                </c:ext>
              </c:extLst>
            </c:dLbl>
            <c:dLbl>
              <c:idx val="99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C-9A06-47C4-8258-A4F779D138F9}"/>
                </c:ext>
              </c:extLst>
            </c:dLbl>
            <c:dLbl>
              <c:idx val="99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D-9A06-47C4-8258-A4F779D138F9}"/>
                </c:ext>
              </c:extLst>
            </c:dLbl>
            <c:dLbl>
              <c:idx val="99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E-9A06-47C4-8258-A4F779D138F9}"/>
                </c:ext>
              </c:extLst>
            </c:dLbl>
            <c:dLbl>
              <c:idx val="99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CF-9A06-47C4-8258-A4F779D138F9}"/>
                </c:ext>
              </c:extLst>
            </c:dLbl>
            <c:dLbl>
              <c:idx val="99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0-9A06-47C4-8258-A4F779D138F9}"/>
                </c:ext>
              </c:extLst>
            </c:dLbl>
            <c:dLbl>
              <c:idx val="99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1-9A06-47C4-8258-A4F779D138F9}"/>
                </c:ext>
              </c:extLst>
            </c:dLbl>
            <c:dLbl>
              <c:idx val="99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2-9A06-47C4-8258-A4F779D138F9}"/>
                </c:ext>
              </c:extLst>
            </c:dLbl>
            <c:dLbl>
              <c:idx val="99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3-9A06-47C4-8258-A4F779D138F9}"/>
                </c:ext>
              </c:extLst>
            </c:dLbl>
            <c:dLbl>
              <c:idx val="99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4-9A06-47C4-8258-A4F779D138F9}"/>
                </c:ext>
              </c:extLst>
            </c:dLbl>
            <c:dLbl>
              <c:idx val="99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5-9A06-47C4-8258-A4F779D138F9}"/>
                </c:ext>
              </c:extLst>
            </c:dLbl>
            <c:dLbl>
              <c:idx val="99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6-9A06-47C4-8258-A4F779D138F9}"/>
                </c:ext>
              </c:extLst>
            </c:dLbl>
            <c:dLbl>
              <c:idx val="99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7-9A06-47C4-8258-A4F779D138F9}"/>
                </c:ext>
              </c:extLst>
            </c:dLbl>
            <c:dLbl>
              <c:idx val="99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8-9A06-47C4-8258-A4F779D138F9}"/>
                </c:ext>
              </c:extLst>
            </c:dLbl>
            <c:dLbl>
              <c:idx val="99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9-9A06-47C4-8258-A4F779D138F9}"/>
                </c:ext>
              </c:extLst>
            </c:dLbl>
            <c:dLbl>
              <c:idx val="99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A-9A06-47C4-8258-A4F779D138F9}"/>
                </c:ext>
              </c:extLst>
            </c:dLbl>
            <c:dLbl>
              <c:idx val="99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B-9A06-47C4-8258-A4F779D138F9}"/>
                </c:ext>
              </c:extLst>
            </c:dLbl>
            <c:dLbl>
              <c:idx val="99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C-9A06-47C4-8258-A4F779D138F9}"/>
                </c:ext>
              </c:extLst>
            </c:dLbl>
            <c:dLbl>
              <c:idx val="99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D-9A06-47C4-8258-A4F779D138F9}"/>
                </c:ext>
              </c:extLst>
            </c:dLbl>
            <c:dLbl>
              <c:idx val="99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E-9A06-47C4-8258-A4F779D138F9}"/>
                </c:ext>
              </c:extLst>
            </c:dLbl>
            <c:dLbl>
              <c:idx val="99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DF-9A06-47C4-8258-A4F779D138F9}"/>
                </c:ext>
              </c:extLst>
            </c:dLbl>
            <c:dLbl>
              <c:idx val="99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0-9A06-47C4-8258-A4F779D138F9}"/>
                </c:ext>
              </c:extLst>
            </c:dLbl>
            <c:dLbl>
              <c:idx val="99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1-9A06-47C4-8258-A4F779D138F9}"/>
                </c:ext>
              </c:extLst>
            </c:dLbl>
            <c:dLbl>
              <c:idx val="99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2-9A06-47C4-8258-A4F779D138F9}"/>
                </c:ext>
              </c:extLst>
            </c:dLbl>
            <c:dLbl>
              <c:idx val="99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3-9A06-47C4-8258-A4F779D138F9}"/>
                </c:ext>
              </c:extLst>
            </c:dLbl>
            <c:dLbl>
              <c:idx val="99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4-9A06-47C4-8258-A4F779D138F9}"/>
                </c:ext>
              </c:extLst>
            </c:dLbl>
            <c:dLbl>
              <c:idx val="99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5-9A06-47C4-8258-A4F779D138F9}"/>
                </c:ext>
              </c:extLst>
            </c:dLbl>
            <c:dLbl>
              <c:idx val="99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6-9A06-47C4-8258-A4F779D138F9}"/>
                </c:ext>
              </c:extLst>
            </c:dLbl>
            <c:dLbl>
              <c:idx val="99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7-9A06-47C4-8258-A4F779D138F9}"/>
                </c:ext>
              </c:extLst>
            </c:dLbl>
            <c:dLbl>
              <c:idx val="99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8-9A06-47C4-8258-A4F779D138F9}"/>
                </c:ext>
              </c:extLst>
            </c:dLbl>
            <c:dLbl>
              <c:idx val="99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9-9A06-47C4-8258-A4F779D138F9}"/>
                </c:ext>
              </c:extLst>
            </c:dLbl>
            <c:dLbl>
              <c:idx val="99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A-9A06-47C4-8258-A4F779D138F9}"/>
                </c:ext>
              </c:extLst>
            </c:dLbl>
            <c:dLbl>
              <c:idx val="99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B-9A06-47C4-8258-A4F779D138F9}"/>
                </c:ext>
              </c:extLst>
            </c:dLbl>
            <c:dLbl>
              <c:idx val="99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C-9A06-47C4-8258-A4F779D138F9}"/>
                </c:ext>
              </c:extLst>
            </c:dLbl>
            <c:dLbl>
              <c:idx val="99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D-9A06-47C4-8258-A4F779D138F9}"/>
                </c:ext>
              </c:extLst>
            </c:dLbl>
            <c:dLbl>
              <c:idx val="99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E-9A06-47C4-8258-A4F779D138F9}"/>
                </c:ext>
              </c:extLst>
            </c:dLbl>
            <c:dLbl>
              <c:idx val="99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EF-9A06-47C4-8258-A4F779D138F9}"/>
                </c:ext>
              </c:extLst>
            </c:dLbl>
            <c:dLbl>
              <c:idx val="99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0-9A06-47C4-8258-A4F779D138F9}"/>
                </c:ext>
              </c:extLst>
            </c:dLbl>
            <c:dLbl>
              <c:idx val="99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1-9A06-47C4-8258-A4F779D138F9}"/>
                </c:ext>
              </c:extLst>
            </c:dLbl>
            <c:dLbl>
              <c:idx val="99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2-9A06-47C4-8258-A4F779D138F9}"/>
                </c:ext>
              </c:extLst>
            </c:dLbl>
            <c:dLbl>
              <c:idx val="99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3-9A06-47C4-8258-A4F779D138F9}"/>
                </c:ext>
              </c:extLst>
            </c:dLbl>
            <c:dLbl>
              <c:idx val="99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4-9A06-47C4-8258-A4F779D138F9}"/>
                </c:ext>
              </c:extLst>
            </c:dLbl>
            <c:dLbl>
              <c:idx val="99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5-9A06-47C4-8258-A4F779D138F9}"/>
                </c:ext>
              </c:extLst>
            </c:dLbl>
            <c:dLbl>
              <c:idx val="99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6-9A06-47C4-8258-A4F779D138F9}"/>
                </c:ext>
              </c:extLst>
            </c:dLbl>
            <c:dLbl>
              <c:idx val="99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7-9A06-47C4-8258-A4F779D138F9}"/>
                </c:ext>
              </c:extLst>
            </c:dLbl>
            <c:dLbl>
              <c:idx val="99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8-9A06-47C4-8258-A4F779D138F9}"/>
                </c:ext>
              </c:extLst>
            </c:dLbl>
            <c:dLbl>
              <c:idx val="99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9-9A06-47C4-8258-A4F779D138F9}"/>
                </c:ext>
              </c:extLst>
            </c:dLbl>
            <c:dLbl>
              <c:idx val="99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A-9A06-47C4-8258-A4F779D138F9}"/>
                </c:ext>
              </c:extLst>
            </c:dLbl>
            <c:dLbl>
              <c:idx val="99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B-9A06-47C4-8258-A4F779D138F9}"/>
                </c:ext>
              </c:extLst>
            </c:dLbl>
            <c:dLbl>
              <c:idx val="99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C-9A06-47C4-8258-A4F779D138F9}"/>
                </c:ext>
              </c:extLst>
            </c:dLbl>
            <c:dLbl>
              <c:idx val="99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D-9A06-47C4-8258-A4F779D138F9}"/>
                </c:ext>
              </c:extLst>
            </c:dLbl>
            <c:dLbl>
              <c:idx val="99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E-9A06-47C4-8258-A4F779D138F9}"/>
                </c:ext>
              </c:extLst>
            </c:dLbl>
            <c:dLbl>
              <c:idx val="99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6FF-9A06-47C4-8258-A4F779D138F9}"/>
                </c:ext>
              </c:extLst>
            </c:dLbl>
            <c:dLbl>
              <c:idx val="99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700-9A06-47C4-8258-A4F779D138F9}"/>
                </c:ext>
              </c:extLst>
            </c:dLbl>
            <c:dLbl>
              <c:idx val="99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701-9A06-47C4-8258-A4F779D138F9}"/>
                </c:ext>
              </c:extLst>
            </c:dLbl>
            <c:dLbl>
              <c:idx val="99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702-9A06-47C4-8258-A4F779D138F9}"/>
                </c:ext>
              </c:extLst>
            </c:dLbl>
            <c:dLbl>
              <c:idx val="99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703-9A06-47C4-8258-A4F779D138F9}"/>
                </c:ext>
              </c:extLst>
            </c:dLbl>
            <c:dLbl>
              <c:idx val="99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704-9A06-47C4-8258-A4F779D138F9}"/>
                </c:ext>
              </c:extLst>
            </c:dLbl>
            <c:dLbl>
              <c:idx val="99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705-9A06-47C4-8258-A4F779D138F9}"/>
                </c:ext>
              </c:extLst>
            </c:dLbl>
            <c:dLbl>
              <c:idx val="99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706-9A06-47C4-8258-A4F779D138F9}"/>
                </c:ext>
              </c:extLst>
            </c:dLbl>
            <c:dLbl>
              <c:idx val="99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707-9A06-47C4-8258-A4F779D138F9}"/>
                </c:ext>
              </c:extLst>
            </c:dLbl>
            <c:dLbl>
              <c:idx val="99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708-9A06-47C4-8258-A4F779D138F9}"/>
                </c:ext>
              </c:extLst>
            </c:dLbl>
            <c:dLbl>
              <c:idx val="99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2709-9A06-47C4-8258-A4F779D138F9}"/>
                </c:ext>
              </c:extLst>
            </c:dLbl>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Yields!$A$8:$A$10000</c:f>
              <c:numCache>
                <c:formatCode>m/d/yyyy</c:formatCode>
                <c:ptCount val="9993"/>
                <c:pt idx="0">
                  <c:v>43831</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43931</c:v>
                </c:pt>
                <c:pt idx="73">
                  <c:v>43934</c:v>
                </c:pt>
                <c:pt idx="74">
                  <c:v>43935</c:v>
                </c:pt>
                <c:pt idx="75">
                  <c:v>43936</c:v>
                </c:pt>
                <c:pt idx="76">
                  <c:v>43937</c:v>
                </c:pt>
                <c:pt idx="77">
                  <c:v>43938</c:v>
                </c:pt>
                <c:pt idx="78">
                  <c:v>43941</c:v>
                </c:pt>
                <c:pt idx="79">
                  <c:v>43942</c:v>
                </c:pt>
                <c:pt idx="80">
                  <c:v>43943</c:v>
                </c:pt>
                <c:pt idx="81">
                  <c:v>43944</c:v>
                </c:pt>
                <c:pt idx="82">
                  <c:v>43945</c:v>
                </c:pt>
                <c:pt idx="83">
                  <c:v>43948</c:v>
                </c:pt>
                <c:pt idx="84">
                  <c:v>43949</c:v>
                </c:pt>
                <c:pt idx="85">
                  <c:v>43950</c:v>
                </c:pt>
                <c:pt idx="86">
                  <c:v>43951</c:v>
                </c:pt>
                <c:pt idx="87">
                  <c:v>43952</c:v>
                </c:pt>
                <c:pt idx="88">
                  <c:v>43955</c:v>
                </c:pt>
                <c:pt idx="89">
                  <c:v>43956</c:v>
                </c:pt>
                <c:pt idx="90">
                  <c:v>43957</c:v>
                </c:pt>
                <c:pt idx="91">
                  <c:v>43958</c:v>
                </c:pt>
                <c:pt idx="92">
                  <c:v>43959</c:v>
                </c:pt>
                <c:pt idx="93">
                  <c:v>43962</c:v>
                </c:pt>
                <c:pt idx="94">
                  <c:v>43963</c:v>
                </c:pt>
                <c:pt idx="95">
                  <c:v>43964</c:v>
                </c:pt>
                <c:pt idx="96">
                  <c:v>43965</c:v>
                </c:pt>
                <c:pt idx="97">
                  <c:v>43966</c:v>
                </c:pt>
                <c:pt idx="98">
                  <c:v>43969</c:v>
                </c:pt>
                <c:pt idx="99">
                  <c:v>43970</c:v>
                </c:pt>
                <c:pt idx="100">
                  <c:v>43971</c:v>
                </c:pt>
                <c:pt idx="101">
                  <c:v>43972</c:v>
                </c:pt>
                <c:pt idx="102">
                  <c:v>43973</c:v>
                </c:pt>
                <c:pt idx="103">
                  <c:v>43976</c:v>
                </c:pt>
                <c:pt idx="104">
                  <c:v>43977</c:v>
                </c:pt>
                <c:pt idx="105">
                  <c:v>43978</c:v>
                </c:pt>
                <c:pt idx="106">
                  <c:v>43979</c:v>
                </c:pt>
                <c:pt idx="107">
                  <c:v>43980</c:v>
                </c:pt>
                <c:pt idx="108">
                  <c:v>43983</c:v>
                </c:pt>
                <c:pt idx="109">
                  <c:v>43984</c:v>
                </c:pt>
                <c:pt idx="110">
                  <c:v>43985</c:v>
                </c:pt>
                <c:pt idx="111">
                  <c:v>43986</c:v>
                </c:pt>
                <c:pt idx="112">
                  <c:v>43987</c:v>
                </c:pt>
                <c:pt idx="113">
                  <c:v>43990</c:v>
                </c:pt>
                <c:pt idx="114">
                  <c:v>43991</c:v>
                </c:pt>
                <c:pt idx="115">
                  <c:v>43992</c:v>
                </c:pt>
                <c:pt idx="116">
                  <c:v>43993</c:v>
                </c:pt>
                <c:pt idx="117">
                  <c:v>43994</c:v>
                </c:pt>
                <c:pt idx="118">
                  <c:v>43997</c:v>
                </c:pt>
                <c:pt idx="119">
                  <c:v>43998</c:v>
                </c:pt>
                <c:pt idx="120">
                  <c:v>43999</c:v>
                </c:pt>
                <c:pt idx="121">
                  <c:v>44000</c:v>
                </c:pt>
                <c:pt idx="122">
                  <c:v>44001</c:v>
                </c:pt>
                <c:pt idx="123">
                  <c:v>44004</c:v>
                </c:pt>
                <c:pt idx="124">
                  <c:v>44005</c:v>
                </c:pt>
                <c:pt idx="125">
                  <c:v>44006</c:v>
                </c:pt>
                <c:pt idx="126">
                  <c:v>44007</c:v>
                </c:pt>
                <c:pt idx="127">
                  <c:v>44008</c:v>
                </c:pt>
                <c:pt idx="128">
                  <c:v>44011</c:v>
                </c:pt>
                <c:pt idx="129">
                  <c:v>44012</c:v>
                </c:pt>
                <c:pt idx="130">
                  <c:v>44013</c:v>
                </c:pt>
                <c:pt idx="131">
                  <c:v>44014</c:v>
                </c:pt>
                <c:pt idx="132">
                  <c:v>44015</c:v>
                </c:pt>
                <c:pt idx="133">
                  <c:v>44018</c:v>
                </c:pt>
                <c:pt idx="134">
                  <c:v>44019</c:v>
                </c:pt>
                <c:pt idx="135">
                  <c:v>44020</c:v>
                </c:pt>
                <c:pt idx="136">
                  <c:v>44021</c:v>
                </c:pt>
                <c:pt idx="137">
                  <c:v>44022</c:v>
                </c:pt>
                <c:pt idx="138">
                  <c:v>44025</c:v>
                </c:pt>
                <c:pt idx="139">
                  <c:v>44026</c:v>
                </c:pt>
                <c:pt idx="140">
                  <c:v>44027</c:v>
                </c:pt>
                <c:pt idx="141">
                  <c:v>44028</c:v>
                </c:pt>
                <c:pt idx="142">
                  <c:v>44029</c:v>
                </c:pt>
                <c:pt idx="143">
                  <c:v>44032</c:v>
                </c:pt>
                <c:pt idx="144">
                  <c:v>44033</c:v>
                </c:pt>
                <c:pt idx="145">
                  <c:v>44034</c:v>
                </c:pt>
                <c:pt idx="146">
                  <c:v>44035</c:v>
                </c:pt>
                <c:pt idx="147">
                  <c:v>44036</c:v>
                </c:pt>
                <c:pt idx="148">
                  <c:v>44039</c:v>
                </c:pt>
                <c:pt idx="149">
                  <c:v>44040</c:v>
                </c:pt>
                <c:pt idx="150">
                  <c:v>44041</c:v>
                </c:pt>
                <c:pt idx="151">
                  <c:v>44042</c:v>
                </c:pt>
                <c:pt idx="152">
                  <c:v>44043</c:v>
                </c:pt>
                <c:pt idx="153">
                  <c:v>44046</c:v>
                </c:pt>
                <c:pt idx="154">
                  <c:v>44047</c:v>
                </c:pt>
                <c:pt idx="155">
                  <c:v>44048</c:v>
                </c:pt>
                <c:pt idx="156">
                  <c:v>44049</c:v>
                </c:pt>
                <c:pt idx="157">
                  <c:v>44050</c:v>
                </c:pt>
                <c:pt idx="158">
                  <c:v>44053</c:v>
                </c:pt>
                <c:pt idx="159">
                  <c:v>44054</c:v>
                </c:pt>
                <c:pt idx="160">
                  <c:v>44055</c:v>
                </c:pt>
                <c:pt idx="161">
                  <c:v>44056</c:v>
                </c:pt>
                <c:pt idx="162">
                  <c:v>44057</c:v>
                </c:pt>
                <c:pt idx="163">
                  <c:v>44060</c:v>
                </c:pt>
                <c:pt idx="164">
                  <c:v>44061</c:v>
                </c:pt>
                <c:pt idx="165">
                  <c:v>44062</c:v>
                </c:pt>
                <c:pt idx="166">
                  <c:v>44063</c:v>
                </c:pt>
                <c:pt idx="167">
                  <c:v>44064</c:v>
                </c:pt>
                <c:pt idx="168">
                  <c:v>44067</c:v>
                </c:pt>
                <c:pt idx="169">
                  <c:v>44068</c:v>
                </c:pt>
                <c:pt idx="170">
                  <c:v>44069</c:v>
                </c:pt>
                <c:pt idx="171">
                  <c:v>44070</c:v>
                </c:pt>
                <c:pt idx="172">
                  <c:v>44071</c:v>
                </c:pt>
                <c:pt idx="173">
                  <c:v>44074</c:v>
                </c:pt>
                <c:pt idx="174">
                  <c:v>44075</c:v>
                </c:pt>
                <c:pt idx="175">
                  <c:v>44076</c:v>
                </c:pt>
                <c:pt idx="176">
                  <c:v>44077</c:v>
                </c:pt>
                <c:pt idx="177">
                  <c:v>44078</c:v>
                </c:pt>
                <c:pt idx="178">
                  <c:v>44081</c:v>
                </c:pt>
                <c:pt idx="179">
                  <c:v>44082</c:v>
                </c:pt>
                <c:pt idx="180">
                  <c:v>44083</c:v>
                </c:pt>
                <c:pt idx="181">
                  <c:v>44084</c:v>
                </c:pt>
                <c:pt idx="182">
                  <c:v>44085</c:v>
                </c:pt>
                <c:pt idx="183">
                  <c:v>44088</c:v>
                </c:pt>
                <c:pt idx="184">
                  <c:v>44089</c:v>
                </c:pt>
                <c:pt idx="185">
                  <c:v>44090</c:v>
                </c:pt>
                <c:pt idx="186">
                  <c:v>44091</c:v>
                </c:pt>
                <c:pt idx="187">
                  <c:v>44092</c:v>
                </c:pt>
                <c:pt idx="188">
                  <c:v>44095</c:v>
                </c:pt>
                <c:pt idx="189">
                  <c:v>44096</c:v>
                </c:pt>
                <c:pt idx="190">
                  <c:v>44097</c:v>
                </c:pt>
                <c:pt idx="191">
                  <c:v>44098</c:v>
                </c:pt>
                <c:pt idx="192">
                  <c:v>44099</c:v>
                </c:pt>
                <c:pt idx="193">
                  <c:v>44102</c:v>
                </c:pt>
                <c:pt idx="194">
                  <c:v>44103</c:v>
                </c:pt>
                <c:pt idx="195">
                  <c:v>44104</c:v>
                </c:pt>
                <c:pt idx="196">
                  <c:v>44105</c:v>
                </c:pt>
                <c:pt idx="197">
                  <c:v>44106</c:v>
                </c:pt>
                <c:pt idx="198">
                  <c:v>44109</c:v>
                </c:pt>
                <c:pt idx="199">
                  <c:v>44110</c:v>
                </c:pt>
                <c:pt idx="200">
                  <c:v>44111</c:v>
                </c:pt>
                <c:pt idx="201">
                  <c:v>44112</c:v>
                </c:pt>
                <c:pt idx="202">
                  <c:v>44113</c:v>
                </c:pt>
                <c:pt idx="203">
                  <c:v>44116</c:v>
                </c:pt>
                <c:pt idx="204">
                  <c:v>44117</c:v>
                </c:pt>
                <c:pt idx="205">
                  <c:v>44118</c:v>
                </c:pt>
                <c:pt idx="206">
                  <c:v>44119</c:v>
                </c:pt>
                <c:pt idx="207">
                  <c:v>44120</c:v>
                </c:pt>
                <c:pt idx="208">
                  <c:v>44123</c:v>
                </c:pt>
                <c:pt idx="209">
                  <c:v>44124</c:v>
                </c:pt>
                <c:pt idx="210">
                  <c:v>44125</c:v>
                </c:pt>
                <c:pt idx="211">
                  <c:v>44126</c:v>
                </c:pt>
                <c:pt idx="212">
                  <c:v>44127</c:v>
                </c:pt>
                <c:pt idx="213">
                  <c:v>44130</c:v>
                </c:pt>
                <c:pt idx="214">
                  <c:v>44131</c:v>
                </c:pt>
                <c:pt idx="215">
                  <c:v>44132</c:v>
                </c:pt>
                <c:pt idx="216">
                  <c:v>44133</c:v>
                </c:pt>
                <c:pt idx="217">
                  <c:v>44134</c:v>
                </c:pt>
                <c:pt idx="218">
                  <c:v>44137</c:v>
                </c:pt>
                <c:pt idx="219">
                  <c:v>44138</c:v>
                </c:pt>
                <c:pt idx="220">
                  <c:v>44139</c:v>
                </c:pt>
                <c:pt idx="221">
                  <c:v>44140</c:v>
                </c:pt>
                <c:pt idx="222">
                  <c:v>44141</c:v>
                </c:pt>
                <c:pt idx="223">
                  <c:v>44144</c:v>
                </c:pt>
                <c:pt idx="224">
                  <c:v>44145</c:v>
                </c:pt>
                <c:pt idx="225">
                  <c:v>44146</c:v>
                </c:pt>
                <c:pt idx="226">
                  <c:v>44147</c:v>
                </c:pt>
                <c:pt idx="227">
                  <c:v>44148</c:v>
                </c:pt>
                <c:pt idx="228">
                  <c:v>44151</c:v>
                </c:pt>
                <c:pt idx="229">
                  <c:v>44152</c:v>
                </c:pt>
                <c:pt idx="230">
                  <c:v>44153</c:v>
                </c:pt>
                <c:pt idx="231">
                  <c:v>44154</c:v>
                </c:pt>
                <c:pt idx="232">
                  <c:v>44155</c:v>
                </c:pt>
                <c:pt idx="233">
                  <c:v>44158</c:v>
                </c:pt>
                <c:pt idx="234">
                  <c:v>44159</c:v>
                </c:pt>
                <c:pt idx="235">
                  <c:v>44160</c:v>
                </c:pt>
                <c:pt idx="236">
                  <c:v>44161</c:v>
                </c:pt>
                <c:pt idx="237">
                  <c:v>44162</c:v>
                </c:pt>
                <c:pt idx="238">
                  <c:v>44165</c:v>
                </c:pt>
                <c:pt idx="239">
                  <c:v>44166</c:v>
                </c:pt>
                <c:pt idx="240">
                  <c:v>44167</c:v>
                </c:pt>
                <c:pt idx="241">
                  <c:v>44168</c:v>
                </c:pt>
                <c:pt idx="242">
                  <c:v>44169</c:v>
                </c:pt>
                <c:pt idx="243">
                  <c:v>44172</c:v>
                </c:pt>
                <c:pt idx="244">
                  <c:v>44173</c:v>
                </c:pt>
                <c:pt idx="245">
                  <c:v>44174</c:v>
                </c:pt>
                <c:pt idx="246">
                  <c:v>44175</c:v>
                </c:pt>
                <c:pt idx="247">
                  <c:v>44176</c:v>
                </c:pt>
                <c:pt idx="248">
                  <c:v>44179</c:v>
                </c:pt>
                <c:pt idx="249">
                  <c:v>44180</c:v>
                </c:pt>
                <c:pt idx="250">
                  <c:v>44181</c:v>
                </c:pt>
                <c:pt idx="251">
                  <c:v>44182</c:v>
                </c:pt>
                <c:pt idx="252">
                  <c:v>44183</c:v>
                </c:pt>
                <c:pt idx="253">
                  <c:v>44186</c:v>
                </c:pt>
                <c:pt idx="254">
                  <c:v>44187</c:v>
                </c:pt>
                <c:pt idx="255">
                  <c:v>44188</c:v>
                </c:pt>
                <c:pt idx="256">
                  <c:v>44189</c:v>
                </c:pt>
                <c:pt idx="257">
                  <c:v>44190</c:v>
                </c:pt>
                <c:pt idx="258">
                  <c:v>44193</c:v>
                </c:pt>
                <c:pt idx="259">
                  <c:v>44194</c:v>
                </c:pt>
                <c:pt idx="260">
                  <c:v>44195</c:v>
                </c:pt>
                <c:pt idx="261">
                  <c:v>44196</c:v>
                </c:pt>
                <c:pt idx="262">
                  <c:v>44197</c:v>
                </c:pt>
                <c:pt idx="263">
                  <c:v>44200</c:v>
                </c:pt>
                <c:pt idx="264">
                  <c:v>44201</c:v>
                </c:pt>
                <c:pt idx="265">
                  <c:v>44202</c:v>
                </c:pt>
                <c:pt idx="266">
                  <c:v>44203</c:v>
                </c:pt>
                <c:pt idx="267">
                  <c:v>44204</c:v>
                </c:pt>
                <c:pt idx="268">
                  <c:v>44207</c:v>
                </c:pt>
                <c:pt idx="269">
                  <c:v>44208</c:v>
                </c:pt>
                <c:pt idx="270">
                  <c:v>44209</c:v>
                </c:pt>
                <c:pt idx="271">
                  <c:v>44210</c:v>
                </c:pt>
                <c:pt idx="272">
                  <c:v>44211</c:v>
                </c:pt>
                <c:pt idx="273">
                  <c:v>44214</c:v>
                </c:pt>
                <c:pt idx="274">
                  <c:v>44215</c:v>
                </c:pt>
                <c:pt idx="275">
                  <c:v>44216</c:v>
                </c:pt>
                <c:pt idx="276">
                  <c:v>44217</c:v>
                </c:pt>
                <c:pt idx="277">
                  <c:v>44218</c:v>
                </c:pt>
                <c:pt idx="278">
                  <c:v>44221</c:v>
                </c:pt>
                <c:pt idx="279">
                  <c:v>44222</c:v>
                </c:pt>
                <c:pt idx="280">
                  <c:v>44223</c:v>
                </c:pt>
                <c:pt idx="281">
                  <c:v>44224</c:v>
                </c:pt>
                <c:pt idx="282">
                  <c:v>44225</c:v>
                </c:pt>
                <c:pt idx="283">
                  <c:v>44228</c:v>
                </c:pt>
                <c:pt idx="284">
                  <c:v>44229</c:v>
                </c:pt>
                <c:pt idx="285">
                  <c:v>44230</c:v>
                </c:pt>
                <c:pt idx="286">
                  <c:v>44231</c:v>
                </c:pt>
                <c:pt idx="287">
                  <c:v>44232</c:v>
                </c:pt>
                <c:pt idx="288">
                  <c:v>44235</c:v>
                </c:pt>
                <c:pt idx="289">
                  <c:v>44236</c:v>
                </c:pt>
                <c:pt idx="290">
                  <c:v>44237</c:v>
                </c:pt>
                <c:pt idx="291">
                  <c:v>44238</c:v>
                </c:pt>
                <c:pt idx="292">
                  <c:v>44239</c:v>
                </c:pt>
                <c:pt idx="293">
                  <c:v>44242</c:v>
                </c:pt>
                <c:pt idx="294">
                  <c:v>44243</c:v>
                </c:pt>
                <c:pt idx="295">
                  <c:v>44244</c:v>
                </c:pt>
                <c:pt idx="296">
                  <c:v>44245</c:v>
                </c:pt>
                <c:pt idx="297">
                  <c:v>44246</c:v>
                </c:pt>
                <c:pt idx="298">
                  <c:v>44249</c:v>
                </c:pt>
                <c:pt idx="299">
                  <c:v>44250</c:v>
                </c:pt>
                <c:pt idx="300">
                  <c:v>44251</c:v>
                </c:pt>
                <c:pt idx="301">
                  <c:v>44252</c:v>
                </c:pt>
                <c:pt idx="302">
                  <c:v>44253</c:v>
                </c:pt>
                <c:pt idx="303">
                  <c:v>44256</c:v>
                </c:pt>
                <c:pt idx="304">
                  <c:v>44257</c:v>
                </c:pt>
                <c:pt idx="305">
                  <c:v>44258</c:v>
                </c:pt>
                <c:pt idx="306">
                  <c:v>44259</c:v>
                </c:pt>
                <c:pt idx="307">
                  <c:v>44260</c:v>
                </c:pt>
                <c:pt idx="308">
                  <c:v>44263</c:v>
                </c:pt>
                <c:pt idx="309">
                  <c:v>44264</c:v>
                </c:pt>
                <c:pt idx="310">
                  <c:v>44265</c:v>
                </c:pt>
                <c:pt idx="311">
                  <c:v>44266</c:v>
                </c:pt>
                <c:pt idx="312">
                  <c:v>44267</c:v>
                </c:pt>
                <c:pt idx="313">
                  <c:v>44270</c:v>
                </c:pt>
                <c:pt idx="314">
                  <c:v>44271</c:v>
                </c:pt>
                <c:pt idx="315">
                  <c:v>44272</c:v>
                </c:pt>
                <c:pt idx="316">
                  <c:v>44273</c:v>
                </c:pt>
                <c:pt idx="317">
                  <c:v>44274</c:v>
                </c:pt>
                <c:pt idx="318">
                  <c:v>44277</c:v>
                </c:pt>
                <c:pt idx="319">
                  <c:v>44278</c:v>
                </c:pt>
                <c:pt idx="320">
                  <c:v>44279</c:v>
                </c:pt>
                <c:pt idx="321">
                  <c:v>44280</c:v>
                </c:pt>
                <c:pt idx="322">
                  <c:v>44281</c:v>
                </c:pt>
                <c:pt idx="323">
                  <c:v>44284</c:v>
                </c:pt>
                <c:pt idx="324">
                  <c:v>44285</c:v>
                </c:pt>
                <c:pt idx="325">
                  <c:v>44286</c:v>
                </c:pt>
                <c:pt idx="326">
                  <c:v>44287</c:v>
                </c:pt>
                <c:pt idx="327">
                  <c:v>44288</c:v>
                </c:pt>
                <c:pt idx="328">
                  <c:v>44291</c:v>
                </c:pt>
                <c:pt idx="329">
                  <c:v>44292</c:v>
                </c:pt>
                <c:pt idx="330">
                  <c:v>44293</c:v>
                </c:pt>
                <c:pt idx="331">
                  <c:v>44294</c:v>
                </c:pt>
                <c:pt idx="332">
                  <c:v>44295</c:v>
                </c:pt>
                <c:pt idx="333">
                  <c:v>44298</c:v>
                </c:pt>
                <c:pt idx="334">
                  <c:v>44299</c:v>
                </c:pt>
                <c:pt idx="335">
                  <c:v>44300</c:v>
                </c:pt>
                <c:pt idx="336">
                  <c:v>44301</c:v>
                </c:pt>
                <c:pt idx="337">
                  <c:v>44302</c:v>
                </c:pt>
                <c:pt idx="338">
                  <c:v>44305</c:v>
                </c:pt>
                <c:pt idx="339">
                  <c:v>44306</c:v>
                </c:pt>
                <c:pt idx="340">
                  <c:v>44307</c:v>
                </c:pt>
                <c:pt idx="341">
                  <c:v>44308</c:v>
                </c:pt>
                <c:pt idx="342">
                  <c:v>44309</c:v>
                </c:pt>
                <c:pt idx="343">
                  <c:v>44312</c:v>
                </c:pt>
                <c:pt idx="344">
                  <c:v>44313</c:v>
                </c:pt>
                <c:pt idx="345">
                  <c:v>44314</c:v>
                </c:pt>
                <c:pt idx="346">
                  <c:v>44315</c:v>
                </c:pt>
                <c:pt idx="347">
                  <c:v>44316</c:v>
                </c:pt>
                <c:pt idx="348">
                  <c:v>44319</c:v>
                </c:pt>
                <c:pt idx="349">
                  <c:v>44320</c:v>
                </c:pt>
                <c:pt idx="350">
                  <c:v>44321</c:v>
                </c:pt>
                <c:pt idx="351">
                  <c:v>44322</c:v>
                </c:pt>
                <c:pt idx="352">
                  <c:v>44323</c:v>
                </c:pt>
                <c:pt idx="353">
                  <c:v>44326</c:v>
                </c:pt>
                <c:pt idx="354">
                  <c:v>44327</c:v>
                </c:pt>
                <c:pt idx="355">
                  <c:v>44328</c:v>
                </c:pt>
                <c:pt idx="356">
                  <c:v>44329</c:v>
                </c:pt>
                <c:pt idx="357">
                  <c:v>44330</c:v>
                </c:pt>
                <c:pt idx="358">
                  <c:v>44333</c:v>
                </c:pt>
                <c:pt idx="359">
                  <c:v>44334</c:v>
                </c:pt>
                <c:pt idx="360">
                  <c:v>44335</c:v>
                </c:pt>
                <c:pt idx="361">
                  <c:v>44336</c:v>
                </c:pt>
                <c:pt idx="362">
                  <c:v>44337</c:v>
                </c:pt>
                <c:pt idx="363">
                  <c:v>44340</c:v>
                </c:pt>
                <c:pt idx="364">
                  <c:v>44341</c:v>
                </c:pt>
                <c:pt idx="365">
                  <c:v>44342</c:v>
                </c:pt>
                <c:pt idx="366">
                  <c:v>44343</c:v>
                </c:pt>
                <c:pt idx="367">
                  <c:v>44344</c:v>
                </c:pt>
                <c:pt idx="368">
                  <c:v>44347</c:v>
                </c:pt>
                <c:pt idx="369">
                  <c:v>44348</c:v>
                </c:pt>
                <c:pt idx="370">
                  <c:v>44349</c:v>
                </c:pt>
                <c:pt idx="371">
                  <c:v>44350</c:v>
                </c:pt>
                <c:pt idx="372">
                  <c:v>44351</c:v>
                </c:pt>
                <c:pt idx="373">
                  <c:v>44354</c:v>
                </c:pt>
                <c:pt idx="374">
                  <c:v>44355</c:v>
                </c:pt>
                <c:pt idx="375">
                  <c:v>44356</c:v>
                </c:pt>
                <c:pt idx="376">
                  <c:v>44357</c:v>
                </c:pt>
                <c:pt idx="377">
                  <c:v>44358</c:v>
                </c:pt>
                <c:pt idx="378">
                  <c:v>44361</c:v>
                </c:pt>
                <c:pt idx="379">
                  <c:v>44362</c:v>
                </c:pt>
                <c:pt idx="380">
                  <c:v>44363</c:v>
                </c:pt>
                <c:pt idx="381">
                  <c:v>44364</c:v>
                </c:pt>
                <c:pt idx="382">
                  <c:v>44365</c:v>
                </c:pt>
                <c:pt idx="383">
                  <c:v>44368</c:v>
                </c:pt>
                <c:pt idx="384">
                  <c:v>44369</c:v>
                </c:pt>
                <c:pt idx="385">
                  <c:v>44370</c:v>
                </c:pt>
                <c:pt idx="386">
                  <c:v>44371</c:v>
                </c:pt>
                <c:pt idx="387">
                  <c:v>44372</c:v>
                </c:pt>
                <c:pt idx="388">
                  <c:v>44375</c:v>
                </c:pt>
                <c:pt idx="389">
                  <c:v>44376</c:v>
                </c:pt>
                <c:pt idx="390">
                  <c:v>44377</c:v>
                </c:pt>
                <c:pt idx="391">
                  <c:v>44378</c:v>
                </c:pt>
                <c:pt idx="392">
                  <c:v>44379</c:v>
                </c:pt>
                <c:pt idx="393">
                  <c:v>44382</c:v>
                </c:pt>
                <c:pt idx="394">
                  <c:v>44383</c:v>
                </c:pt>
                <c:pt idx="395">
                  <c:v>44384</c:v>
                </c:pt>
                <c:pt idx="396">
                  <c:v>44385</c:v>
                </c:pt>
                <c:pt idx="397">
                  <c:v>44386</c:v>
                </c:pt>
                <c:pt idx="398">
                  <c:v>44389</c:v>
                </c:pt>
                <c:pt idx="399">
                  <c:v>44390</c:v>
                </c:pt>
                <c:pt idx="400">
                  <c:v>44391</c:v>
                </c:pt>
                <c:pt idx="401">
                  <c:v>44392</c:v>
                </c:pt>
                <c:pt idx="402">
                  <c:v>44393</c:v>
                </c:pt>
                <c:pt idx="403">
                  <c:v>44396</c:v>
                </c:pt>
                <c:pt idx="404">
                  <c:v>44397</c:v>
                </c:pt>
                <c:pt idx="405">
                  <c:v>44398</c:v>
                </c:pt>
                <c:pt idx="406">
                  <c:v>44399</c:v>
                </c:pt>
                <c:pt idx="407">
                  <c:v>44400</c:v>
                </c:pt>
                <c:pt idx="408">
                  <c:v>44403</c:v>
                </c:pt>
                <c:pt idx="409">
                  <c:v>44404</c:v>
                </c:pt>
                <c:pt idx="410">
                  <c:v>44405</c:v>
                </c:pt>
                <c:pt idx="411">
                  <c:v>44406</c:v>
                </c:pt>
                <c:pt idx="412">
                  <c:v>44407</c:v>
                </c:pt>
                <c:pt idx="413">
                  <c:v>44410</c:v>
                </c:pt>
                <c:pt idx="414">
                  <c:v>44411</c:v>
                </c:pt>
                <c:pt idx="415">
                  <c:v>44412</c:v>
                </c:pt>
                <c:pt idx="416">
                  <c:v>44413</c:v>
                </c:pt>
                <c:pt idx="417">
                  <c:v>44414</c:v>
                </c:pt>
                <c:pt idx="418">
                  <c:v>44417</c:v>
                </c:pt>
                <c:pt idx="419">
                  <c:v>44418</c:v>
                </c:pt>
                <c:pt idx="420">
                  <c:v>44419</c:v>
                </c:pt>
                <c:pt idx="421">
                  <c:v>44420</c:v>
                </c:pt>
                <c:pt idx="422">
                  <c:v>44421</c:v>
                </c:pt>
                <c:pt idx="423">
                  <c:v>44424</c:v>
                </c:pt>
                <c:pt idx="424">
                  <c:v>44425</c:v>
                </c:pt>
                <c:pt idx="425">
                  <c:v>44426</c:v>
                </c:pt>
                <c:pt idx="426">
                  <c:v>44427</c:v>
                </c:pt>
                <c:pt idx="427">
                  <c:v>44428</c:v>
                </c:pt>
                <c:pt idx="428">
                  <c:v>44431</c:v>
                </c:pt>
                <c:pt idx="429">
                  <c:v>44432</c:v>
                </c:pt>
                <c:pt idx="430">
                  <c:v>44433</c:v>
                </c:pt>
                <c:pt idx="431">
                  <c:v>44434</c:v>
                </c:pt>
                <c:pt idx="432">
                  <c:v>44435</c:v>
                </c:pt>
                <c:pt idx="433">
                  <c:v>44438</c:v>
                </c:pt>
                <c:pt idx="434">
                  <c:v>44439</c:v>
                </c:pt>
                <c:pt idx="435">
                  <c:v>44440</c:v>
                </c:pt>
                <c:pt idx="436">
                  <c:v>44441</c:v>
                </c:pt>
                <c:pt idx="437">
                  <c:v>44442</c:v>
                </c:pt>
                <c:pt idx="438">
                  <c:v>44445</c:v>
                </c:pt>
                <c:pt idx="439">
                  <c:v>44446</c:v>
                </c:pt>
                <c:pt idx="440">
                  <c:v>44447</c:v>
                </c:pt>
                <c:pt idx="441">
                  <c:v>44448</c:v>
                </c:pt>
                <c:pt idx="442">
                  <c:v>44449</c:v>
                </c:pt>
                <c:pt idx="443">
                  <c:v>44452</c:v>
                </c:pt>
                <c:pt idx="444">
                  <c:v>44453</c:v>
                </c:pt>
                <c:pt idx="445">
                  <c:v>44454</c:v>
                </c:pt>
                <c:pt idx="446">
                  <c:v>44455</c:v>
                </c:pt>
                <c:pt idx="447">
                  <c:v>44456</c:v>
                </c:pt>
                <c:pt idx="448">
                  <c:v>44459</c:v>
                </c:pt>
                <c:pt idx="449">
                  <c:v>44460</c:v>
                </c:pt>
                <c:pt idx="450">
                  <c:v>44461</c:v>
                </c:pt>
                <c:pt idx="451">
                  <c:v>44462</c:v>
                </c:pt>
                <c:pt idx="452">
                  <c:v>44463</c:v>
                </c:pt>
                <c:pt idx="453">
                  <c:v>44466</c:v>
                </c:pt>
                <c:pt idx="454">
                  <c:v>44467</c:v>
                </c:pt>
                <c:pt idx="455">
                  <c:v>44468</c:v>
                </c:pt>
                <c:pt idx="456">
                  <c:v>44469</c:v>
                </c:pt>
                <c:pt idx="457">
                  <c:v>44470</c:v>
                </c:pt>
                <c:pt idx="458">
                  <c:v>44473</c:v>
                </c:pt>
                <c:pt idx="459">
                  <c:v>44474</c:v>
                </c:pt>
                <c:pt idx="460">
                  <c:v>44475</c:v>
                </c:pt>
                <c:pt idx="461">
                  <c:v>44476</c:v>
                </c:pt>
                <c:pt idx="462">
                  <c:v>44477</c:v>
                </c:pt>
                <c:pt idx="463">
                  <c:v>44480</c:v>
                </c:pt>
                <c:pt idx="464">
                  <c:v>44481</c:v>
                </c:pt>
                <c:pt idx="465">
                  <c:v>44482</c:v>
                </c:pt>
                <c:pt idx="466">
                  <c:v>44483</c:v>
                </c:pt>
                <c:pt idx="467">
                  <c:v>44484</c:v>
                </c:pt>
                <c:pt idx="468">
                  <c:v>44487</c:v>
                </c:pt>
                <c:pt idx="469">
                  <c:v>44488</c:v>
                </c:pt>
                <c:pt idx="470">
                  <c:v>44489</c:v>
                </c:pt>
                <c:pt idx="471">
                  <c:v>44490</c:v>
                </c:pt>
                <c:pt idx="472">
                  <c:v>44491</c:v>
                </c:pt>
                <c:pt idx="473">
                  <c:v>44494</c:v>
                </c:pt>
                <c:pt idx="474">
                  <c:v>44495</c:v>
                </c:pt>
                <c:pt idx="475">
                  <c:v>44496</c:v>
                </c:pt>
                <c:pt idx="476">
                  <c:v>44497</c:v>
                </c:pt>
                <c:pt idx="477">
                  <c:v>44498</c:v>
                </c:pt>
                <c:pt idx="478">
                  <c:v>44501</c:v>
                </c:pt>
                <c:pt idx="479">
                  <c:v>44502</c:v>
                </c:pt>
                <c:pt idx="480">
                  <c:v>44503</c:v>
                </c:pt>
                <c:pt idx="481">
                  <c:v>44504</c:v>
                </c:pt>
                <c:pt idx="482">
                  <c:v>44505</c:v>
                </c:pt>
                <c:pt idx="483">
                  <c:v>44508</c:v>
                </c:pt>
                <c:pt idx="484">
                  <c:v>44509</c:v>
                </c:pt>
                <c:pt idx="485">
                  <c:v>44510</c:v>
                </c:pt>
                <c:pt idx="486">
                  <c:v>44511</c:v>
                </c:pt>
                <c:pt idx="487">
                  <c:v>44512</c:v>
                </c:pt>
                <c:pt idx="488">
                  <c:v>44515</c:v>
                </c:pt>
                <c:pt idx="489">
                  <c:v>44516</c:v>
                </c:pt>
                <c:pt idx="490">
                  <c:v>44517</c:v>
                </c:pt>
                <c:pt idx="491">
                  <c:v>44518</c:v>
                </c:pt>
                <c:pt idx="492">
                  <c:v>44519</c:v>
                </c:pt>
                <c:pt idx="493">
                  <c:v>44522</c:v>
                </c:pt>
                <c:pt idx="494">
                  <c:v>44523</c:v>
                </c:pt>
                <c:pt idx="495">
                  <c:v>44524</c:v>
                </c:pt>
                <c:pt idx="496">
                  <c:v>44525</c:v>
                </c:pt>
                <c:pt idx="497">
                  <c:v>44526</c:v>
                </c:pt>
                <c:pt idx="498">
                  <c:v>44529</c:v>
                </c:pt>
                <c:pt idx="499">
                  <c:v>44530</c:v>
                </c:pt>
                <c:pt idx="500">
                  <c:v>44531</c:v>
                </c:pt>
                <c:pt idx="501">
                  <c:v>44532</c:v>
                </c:pt>
                <c:pt idx="502">
                  <c:v>44533</c:v>
                </c:pt>
                <c:pt idx="503">
                  <c:v>44536</c:v>
                </c:pt>
                <c:pt idx="504">
                  <c:v>44537</c:v>
                </c:pt>
                <c:pt idx="505">
                  <c:v>44538</c:v>
                </c:pt>
                <c:pt idx="506">
                  <c:v>44539</c:v>
                </c:pt>
                <c:pt idx="507">
                  <c:v>44540</c:v>
                </c:pt>
                <c:pt idx="508">
                  <c:v>44543</c:v>
                </c:pt>
                <c:pt idx="509">
                  <c:v>44544</c:v>
                </c:pt>
                <c:pt idx="510">
                  <c:v>44545</c:v>
                </c:pt>
                <c:pt idx="511">
                  <c:v>44546</c:v>
                </c:pt>
                <c:pt idx="512">
                  <c:v>44547</c:v>
                </c:pt>
                <c:pt idx="513">
                  <c:v>44550</c:v>
                </c:pt>
                <c:pt idx="514">
                  <c:v>44551</c:v>
                </c:pt>
                <c:pt idx="515">
                  <c:v>44552</c:v>
                </c:pt>
                <c:pt idx="516">
                  <c:v>44553</c:v>
                </c:pt>
                <c:pt idx="517">
                  <c:v>44554</c:v>
                </c:pt>
                <c:pt idx="518">
                  <c:v>44557</c:v>
                </c:pt>
                <c:pt idx="519">
                  <c:v>44558</c:v>
                </c:pt>
                <c:pt idx="520">
                  <c:v>44559</c:v>
                </c:pt>
                <c:pt idx="521">
                  <c:v>44560</c:v>
                </c:pt>
                <c:pt idx="522">
                  <c:v>44561</c:v>
                </c:pt>
                <c:pt idx="523">
                  <c:v>44564</c:v>
                </c:pt>
                <c:pt idx="524">
                  <c:v>44565</c:v>
                </c:pt>
                <c:pt idx="525">
                  <c:v>44566</c:v>
                </c:pt>
                <c:pt idx="526">
                  <c:v>44567</c:v>
                </c:pt>
                <c:pt idx="527">
                  <c:v>44568</c:v>
                </c:pt>
                <c:pt idx="528">
                  <c:v>44571</c:v>
                </c:pt>
                <c:pt idx="529">
                  <c:v>44572</c:v>
                </c:pt>
                <c:pt idx="530">
                  <c:v>44573</c:v>
                </c:pt>
                <c:pt idx="531">
                  <c:v>44574</c:v>
                </c:pt>
                <c:pt idx="532">
                  <c:v>44575</c:v>
                </c:pt>
                <c:pt idx="533">
                  <c:v>44578</c:v>
                </c:pt>
                <c:pt idx="534">
                  <c:v>44579</c:v>
                </c:pt>
                <c:pt idx="535">
                  <c:v>44580</c:v>
                </c:pt>
                <c:pt idx="536">
                  <c:v>44581</c:v>
                </c:pt>
                <c:pt idx="537">
                  <c:v>44582</c:v>
                </c:pt>
                <c:pt idx="538">
                  <c:v>44585</c:v>
                </c:pt>
                <c:pt idx="539">
                  <c:v>44586</c:v>
                </c:pt>
                <c:pt idx="540">
                  <c:v>44587</c:v>
                </c:pt>
                <c:pt idx="541">
                  <c:v>44588</c:v>
                </c:pt>
                <c:pt idx="542">
                  <c:v>44589</c:v>
                </c:pt>
                <c:pt idx="543">
                  <c:v>44592</c:v>
                </c:pt>
                <c:pt idx="544">
                  <c:v>44593</c:v>
                </c:pt>
                <c:pt idx="545">
                  <c:v>44594</c:v>
                </c:pt>
                <c:pt idx="546">
                  <c:v>44595</c:v>
                </c:pt>
                <c:pt idx="547">
                  <c:v>44596</c:v>
                </c:pt>
                <c:pt idx="548">
                  <c:v>44599</c:v>
                </c:pt>
                <c:pt idx="549">
                  <c:v>44600</c:v>
                </c:pt>
                <c:pt idx="550">
                  <c:v>44601</c:v>
                </c:pt>
                <c:pt idx="551">
                  <c:v>44602</c:v>
                </c:pt>
                <c:pt idx="552">
                  <c:v>44603</c:v>
                </c:pt>
                <c:pt idx="553">
                  <c:v>44606</c:v>
                </c:pt>
                <c:pt idx="554">
                  <c:v>44607</c:v>
                </c:pt>
                <c:pt idx="555">
                  <c:v>44608</c:v>
                </c:pt>
                <c:pt idx="556">
                  <c:v>44609</c:v>
                </c:pt>
                <c:pt idx="557">
                  <c:v>44610</c:v>
                </c:pt>
                <c:pt idx="558">
                  <c:v>44613</c:v>
                </c:pt>
                <c:pt idx="559">
                  <c:v>44614</c:v>
                </c:pt>
                <c:pt idx="560">
                  <c:v>44615</c:v>
                </c:pt>
                <c:pt idx="561">
                  <c:v>44616</c:v>
                </c:pt>
                <c:pt idx="562">
                  <c:v>44617</c:v>
                </c:pt>
                <c:pt idx="563">
                  <c:v>44620</c:v>
                </c:pt>
                <c:pt idx="564">
                  <c:v>44621</c:v>
                </c:pt>
                <c:pt idx="565">
                  <c:v>44622</c:v>
                </c:pt>
                <c:pt idx="566">
                  <c:v>44623</c:v>
                </c:pt>
                <c:pt idx="567">
                  <c:v>44624</c:v>
                </c:pt>
                <c:pt idx="568">
                  <c:v>44627</c:v>
                </c:pt>
                <c:pt idx="569">
                  <c:v>44628</c:v>
                </c:pt>
                <c:pt idx="570">
                  <c:v>44629</c:v>
                </c:pt>
                <c:pt idx="571">
                  <c:v>44630</c:v>
                </c:pt>
                <c:pt idx="572">
                  <c:v>44631</c:v>
                </c:pt>
                <c:pt idx="573">
                  <c:v>44634</c:v>
                </c:pt>
                <c:pt idx="574">
                  <c:v>44635</c:v>
                </c:pt>
                <c:pt idx="575">
                  <c:v>44636</c:v>
                </c:pt>
                <c:pt idx="576">
                  <c:v>44637</c:v>
                </c:pt>
                <c:pt idx="577">
                  <c:v>44638</c:v>
                </c:pt>
                <c:pt idx="578">
                  <c:v>44641</c:v>
                </c:pt>
                <c:pt idx="579">
                  <c:v>44642</c:v>
                </c:pt>
                <c:pt idx="580">
                  <c:v>44643</c:v>
                </c:pt>
                <c:pt idx="581">
                  <c:v>44644</c:v>
                </c:pt>
                <c:pt idx="582">
                  <c:v>44645</c:v>
                </c:pt>
                <c:pt idx="583">
                  <c:v>44648</c:v>
                </c:pt>
                <c:pt idx="584">
                  <c:v>44649</c:v>
                </c:pt>
                <c:pt idx="585">
                  <c:v>44650</c:v>
                </c:pt>
                <c:pt idx="586">
                  <c:v>44651</c:v>
                </c:pt>
                <c:pt idx="587">
                  <c:v>44652</c:v>
                </c:pt>
                <c:pt idx="588">
                  <c:v>44655</c:v>
                </c:pt>
                <c:pt idx="589">
                  <c:v>44656</c:v>
                </c:pt>
                <c:pt idx="590">
                  <c:v>44657</c:v>
                </c:pt>
                <c:pt idx="591">
                  <c:v>44658</c:v>
                </c:pt>
                <c:pt idx="592">
                  <c:v>44659</c:v>
                </c:pt>
                <c:pt idx="593">
                  <c:v>44662</c:v>
                </c:pt>
                <c:pt idx="594">
                  <c:v>44663</c:v>
                </c:pt>
                <c:pt idx="595">
                  <c:v>44664</c:v>
                </c:pt>
                <c:pt idx="596">
                  <c:v>44665</c:v>
                </c:pt>
                <c:pt idx="597">
                  <c:v>44669</c:v>
                </c:pt>
                <c:pt idx="598">
                  <c:v>44670</c:v>
                </c:pt>
                <c:pt idx="599">
                  <c:v>44671</c:v>
                </c:pt>
                <c:pt idx="600">
                  <c:v>44672</c:v>
                </c:pt>
                <c:pt idx="601">
                  <c:v>44673</c:v>
                </c:pt>
                <c:pt idx="602">
                  <c:v>44676</c:v>
                </c:pt>
                <c:pt idx="603">
                  <c:v>44677</c:v>
                </c:pt>
                <c:pt idx="604">
                  <c:v>44678</c:v>
                </c:pt>
                <c:pt idx="605">
                  <c:v>44679</c:v>
                </c:pt>
                <c:pt idx="606">
                  <c:v>44680</c:v>
                </c:pt>
                <c:pt idx="607">
                  <c:v>44683</c:v>
                </c:pt>
                <c:pt idx="608">
                  <c:v>44684</c:v>
                </c:pt>
                <c:pt idx="609">
                  <c:v>44685</c:v>
                </c:pt>
                <c:pt idx="610">
                  <c:v>44686</c:v>
                </c:pt>
                <c:pt idx="611">
                  <c:v>44687</c:v>
                </c:pt>
                <c:pt idx="612">
                  <c:v>44690</c:v>
                </c:pt>
                <c:pt idx="613">
                  <c:v>44691</c:v>
                </c:pt>
                <c:pt idx="614">
                  <c:v>44692</c:v>
                </c:pt>
                <c:pt idx="615">
                  <c:v>44693</c:v>
                </c:pt>
                <c:pt idx="616">
                  <c:v>44694</c:v>
                </c:pt>
                <c:pt idx="617">
                  <c:v>44697</c:v>
                </c:pt>
                <c:pt idx="618">
                  <c:v>44698</c:v>
                </c:pt>
                <c:pt idx="619">
                  <c:v>44699</c:v>
                </c:pt>
                <c:pt idx="620">
                  <c:v>44700</c:v>
                </c:pt>
                <c:pt idx="621">
                  <c:v>44701</c:v>
                </c:pt>
                <c:pt idx="622">
                  <c:v>44704</c:v>
                </c:pt>
                <c:pt idx="623">
                  <c:v>44705</c:v>
                </c:pt>
                <c:pt idx="624">
                  <c:v>44706</c:v>
                </c:pt>
                <c:pt idx="625">
                  <c:v>44707</c:v>
                </c:pt>
                <c:pt idx="626">
                  <c:v>44708</c:v>
                </c:pt>
                <c:pt idx="627">
                  <c:v>44711</c:v>
                </c:pt>
                <c:pt idx="628">
                  <c:v>44712</c:v>
                </c:pt>
                <c:pt idx="629">
                  <c:v>44713</c:v>
                </c:pt>
                <c:pt idx="630">
                  <c:v>44714</c:v>
                </c:pt>
                <c:pt idx="631">
                  <c:v>44715</c:v>
                </c:pt>
                <c:pt idx="632">
                  <c:v>44718</c:v>
                </c:pt>
                <c:pt idx="633">
                  <c:v>44719</c:v>
                </c:pt>
                <c:pt idx="634">
                  <c:v>44720</c:v>
                </c:pt>
                <c:pt idx="635">
                  <c:v>44721</c:v>
                </c:pt>
                <c:pt idx="636">
                  <c:v>44722</c:v>
                </c:pt>
                <c:pt idx="637">
                  <c:v>44725</c:v>
                </c:pt>
                <c:pt idx="638">
                  <c:v>44726</c:v>
                </c:pt>
                <c:pt idx="639">
                  <c:v>44727</c:v>
                </c:pt>
                <c:pt idx="640">
                  <c:v>44728</c:v>
                </c:pt>
                <c:pt idx="641">
                  <c:v>44729</c:v>
                </c:pt>
                <c:pt idx="642">
                  <c:v>44732</c:v>
                </c:pt>
                <c:pt idx="643">
                  <c:v>44733</c:v>
                </c:pt>
                <c:pt idx="644">
                  <c:v>44734</c:v>
                </c:pt>
                <c:pt idx="645">
                  <c:v>44735</c:v>
                </c:pt>
                <c:pt idx="646">
                  <c:v>44736</c:v>
                </c:pt>
                <c:pt idx="647">
                  <c:v>44739</c:v>
                </c:pt>
                <c:pt idx="648">
                  <c:v>44740</c:v>
                </c:pt>
                <c:pt idx="649">
                  <c:v>44741</c:v>
                </c:pt>
                <c:pt idx="650">
                  <c:v>44742</c:v>
                </c:pt>
                <c:pt idx="651">
                  <c:v>44743</c:v>
                </c:pt>
                <c:pt idx="652">
                  <c:v>44746</c:v>
                </c:pt>
                <c:pt idx="653">
                  <c:v>44747</c:v>
                </c:pt>
                <c:pt idx="654">
                  <c:v>44748</c:v>
                </c:pt>
                <c:pt idx="655">
                  <c:v>44749</c:v>
                </c:pt>
                <c:pt idx="656">
                  <c:v>44750</c:v>
                </c:pt>
                <c:pt idx="657">
                  <c:v>44753</c:v>
                </c:pt>
                <c:pt idx="658">
                  <c:v>44754</c:v>
                </c:pt>
                <c:pt idx="659">
                  <c:v>44755</c:v>
                </c:pt>
                <c:pt idx="660">
                  <c:v>44756</c:v>
                </c:pt>
                <c:pt idx="661">
                  <c:v>44757</c:v>
                </c:pt>
                <c:pt idx="662">
                  <c:v>44760</c:v>
                </c:pt>
                <c:pt idx="663">
                  <c:v>44761</c:v>
                </c:pt>
                <c:pt idx="664">
                  <c:v>44762</c:v>
                </c:pt>
                <c:pt idx="665">
                  <c:v>44763</c:v>
                </c:pt>
                <c:pt idx="666">
                  <c:v>44764</c:v>
                </c:pt>
                <c:pt idx="667">
                  <c:v>44767</c:v>
                </c:pt>
                <c:pt idx="668">
                  <c:v>44768</c:v>
                </c:pt>
                <c:pt idx="669">
                  <c:v>44769</c:v>
                </c:pt>
                <c:pt idx="670">
                  <c:v>44770</c:v>
                </c:pt>
                <c:pt idx="671">
                  <c:v>44771</c:v>
                </c:pt>
                <c:pt idx="672">
                  <c:v>44774</c:v>
                </c:pt>
                <c:pt idx="673">
                  <c:v>44775</c:v>
                </c:pt>
                <c:pt idx="674">
                  <c:v>44776</c:v>
                </c:pt>
                <c:pt idx="675">
                  <c:v>44777</c:v>
                </c:pt>
                <c:pt idx="676">
                  <c:v>44778</c:v>
                </c:pt>
                <c:pt idx="677">
                  <c:v>44781</c:v>
                </c:pt>
                <c:pt idx="678">
                  <c:v>44782</c:v>
                </c:pt>
                <c:pt idx="679">
                  <c:v>44783</c:v>
                </c:pt>
                <c:pt idx="680">
                  <c:v>44784</c:v>
                </c:pt>
                <c:pt idx="681">
                  <c:v>44785</c:v>
                </c:pt>
                <c:pt idx="682">
                  <c:v>44788</c:v>
                </c:pt>
                <c:pt idx="683">
                  <c:v>44789</c:v>
                </c:pt>
                <c:pt idx="684">
                  <c:v>44790</c:v>
                </c:pt>
                <c:pt idx="685">
                  <c:v>44791</c:v>
                </c:pt>
                <c:pt idx="686">
                  <c:v>44792</c:v>
                </c:pt>
                <c:pt idx="687">
                  <c:v>44795</c:v>
                </c:pt>
                <c:pt idx="688">
                  <c:v>44796</c:v>
                </c:pt>
                <c:pt idx="689">
                  <c:v>44797</c:v>
                </c:pt>
                <c:pt idx="690">
                  <c:v>44798</c:v>
                </c:pt>
                <c:pt idx="691">
                  <c:v>44799</c:v>
                </c:pt>
                <c:pt idx="692">
                  <c:v>44802</c:v>
                </c:pt>
                <c:pt idx="693">
                  <c:v>44803</c:v>
                </c:pt>
                <c:pt idx="694">
                  <c:v>44804</c:v>
                </c:pt>
                <c:pt idx="695">
                  <c:v>44805</c:v>
                </c:pt>
                <c:pt idx="696">
                  <c:v>44806</c:v>
                </c:pt>
                <c:pt idx="697">
                  <c:v>44809</c:v>
                </c:pt>
                <c:pt idx="698">
                  <c:v>44810</c:v>
                </c:pt>
                <c:pt idx="699">
                  <c:v>44811</c:v>
                </c:pt>
                <c:pt idx="700">
                  <c:v>44812</c:v>
                </c:pt>
                <c:pt idx="701">
                  <c:v>44813</c:v>
                </c:pt>
                <c:pt idx="702">
                  <c:v>44816</c:v>
                </c:pt>
                <c:pt idx="703">
                  <c:v>44817</c:v>
                </c:pt>
                <c:pt idx="704">
                  <c:v>44818</c:v>
                </c:pt>
                <c:pt idx="705">
                  <c:v>44819</c:v>
                </c:pt>
                <c:pt idx="706">
                  <c:v>44820</c:v>
                </c:pt>
                <c:pt idx="707">
                  <c:v>44823</c:v>
                </c:pt>
                <c:pt idx="708">
                  <c:v>44824</c:v>
                </c:pt>
                <c:pt idx="709">
                  <c:v>44825</c:v>
                </c:pt>
                <c:pt idx="710">
                  <c:v>44826</c:v>
                </c:pt>
                <c:pt idx="711">
                  <c:v>44827</c:v>
                </c:pt>
                <c:pt idx="712">
                  <c:v>44830</c:v>
                </c:pt>
                <c:pt idx="713">
                  <c:v>44831</c:v>
                </c:pt>
                <c:pt idx="714">
                  <c:v>44832</c:v>
                </c:pt>
                <c:pt idx="715">
                  <c:v>44833</c:v>
                </c:pt>
                <c:pt idx="716">
                  <c:v>44834</c:v>
                </c:pt>
                <c:pt idx="717">
                  <c:v>44837</c:v>
                </c:pt>
                <c:pt idx="718">
                  <c:v>44838</c:v>
                </c:pt>
                <c:pt idx="719">
                  <c:v>44839</c:v>
                </c:pt>
                <c:pt idx="720">
                  <c:v>44840</c:v>
                </c:pt>
                <c:pt idx="721">
                  <c:v>44841</c:v>
                </c:pt>
                <c:pt idx="722">
                  <c:v>44844</c:v>
                </c:pt>
                <c:pt idx="723">
                  <c:v>44845</c:v>
                </c:pt>
                <c:pt idx="724">
                  <c:v>44846</c:v>
                </c:pt>
                <c:pt idx="725">
                  <c:v>44847</c:v>
                </c:pt>
                <c:pt idx="726">
                  <c:v>44848</c:v>
                </c:pt>
                <c:pt idx="727">
                  <c:v>44851</c:v>
                </c:pt>
                <c:pt idx="728">
                  <c:v>44852</c:v>
                </c:pt>
                <c:pt idx="729">
                  <c:v>44853</c:v>
                </c:pt>
                <c:pt idx="730">
                  <c:v>44854</c:v>
                </c:pt>
                <c:pt idx="731">
                  <c:v>44855</c:v>
                </c:pt>
                <c:pt idx="732">
                  <c:v>44858</c:v>
                </c:pt>
                <c:pt idx="733">
                  <c:v>44859</c:v>
                </c:pt>
                <c:pt idx="734">
                  <c:v>44860</c:v>
                </c:pt>
                <c:pt idx="735">
                  <c:v>44861</c:v>
                </c:pt>
                <c:pt idx="736">
                  <c:v>44862</c:v>
                </c:pt>
                <c:pt idx="737">
                  <c:v>44865</c:v>
                </c:pt>
                <c:pt idx="738">
                  <c:v>44866</c:v>
                </c:pt>
                <c:pt idx="739">
                  <c:v>44867</c:v>
                </c:pt>
                <c:pt idx="740">
                  <c:v>44868</c:v>
                </c:pt>
                <c:pt idx="741">
                  <c:v>44869</c:v>
                </c:pt>
                <c:pt idx="742">
                  <c:v>44872</c:v>
                </c:pt>
                <c:pt idx="743">
                  <c:v>44873</c:v>
                </c:pt>
                <c:pt idx="744">
                  <c:v>44874</c:v>
                </c:pt>
                <c:pt idx="745">
                  <c:v>44875</c:v>
                </c:pt>
                <c:pt idx="746">
                  <c:v>44876</c:v>
                </c:pt>
                <c:pt idx="747">
                  <c:v>44879</c:v>
                </c:pt>
                <c:pt idx="748">
                  <c:v>44880</c:v>
                </c:pt>
                <c:pt idx="749">
                  <c:v>44881</c:v>
                </c:pt>
                <c:pt idx="750">
                  <c:v>44882</c:v>
                </c:pt>
                <c:pt idx="751">
                  <c:v>44883</c:v>
                </c:pt>
                <c:pt idx="752">
                  <c:v>44886</c:v>
                </c:pt>
                <c:pt idx="753">
                  <c:v>44887</c:v>
                </c:pt>
                <c:pt idx="754">
                  <c:v>44888</c:v>
                </c:pt>
                <c:pt idx="755">
                  <c:v>44889</c:v>
                </c:pt>
                <c:pt idx="756">
                  <c:v>44890</c:v>
                </c:pt>
                <c:pt idx="757">
                  <c:v>44893</c:v>
                </c:pt>
                <c:pt idx="758">
                  <c:v>44894</c:v>
                </c:pt>
                <c:pt idx="759">
                  <c:v>44895</c:v>
                </c:pt>
                <c:pt idx="760">
                  <c:v>44896</c:v>
                </c:pt>
                <c:pt idx="761">
                  <c:v>44897</c:v>
                </c:pt>
                <c:pt idx="762">
                  <c:v>44900</c:v>
                </c:pt>
                <c:pt idx="763">
                  <c:v>44901</c:v>
                </c:pt>
                <c:pt idx="764">
                  <c:v>44902</c:v>
                </c:pt>
                <c:pt idx="765">
                  <c:v>44903</c:v>
                </c:pt>
                <c:pt idx="766">
                  <c:v>44904</c:v>
                </c:pt>
                <c:pt idx="767">
                  <c:v>44907</c:v>
                </c:pt>
                <c:pt idx="768">
                  <c:v>44908</c:v>
                </c:pt>
                <c:pt idx="769">
                  <c:v>44909</c:v>
                </c:pt>
                <c:pt idx="770">
                  <c:v>44910</c:v>
                </c:pt>
                <c:pt idx="771">
                  <c:v>44911</c:v>
                </c:pt>
                <c:pt idx="772">
                  <c:v>44914</c:v>
                </c:pt>
                <c:pt idx="773">
                  <c:v>44915</c:v>
                </c:pt>
                <c:pt idx="774">
                  <c:v>44916</c:v>
                </c:pt>
                <c:pt idx="775">
                  <c:v>44917</c:v>
                </c:pt>
                <c:pt idx="776">
                  <c:v>44918</c:v>
                </c:pt>
                <c:pt idx="777">
                  <c:v>44921</c:v>
                </c:pt>
                <c:pt idx="778">
                  <c:v>44922</c:v>
                </c:pt>
                <c:pt idx="779">
                  <c:v>44923</c:v>
                </c:pt>
                <c:pt idx="780">
                  <c:v>44924</c:v>
                </c:pt>
                <c:pt idx="781">
                  <c:v>44925</c:v>
                </c:pt>
                <c:pt idx="782">
                  <c:v>44928</c:v>
                </c:pt>
                <c:pt idx="783">
                  <c:v>44929</c:v>
                </c:pt>
                <c:pt idx="784">
                  <c:v>44930</c:v>
                </c:pt>
                <c:pt idx="785">
                  <c:v>44931</c:v>
                </c:pt>
                <c:pt idx="786">
                  <c:v>44932</c:v>
                </c:pt>
                <c:pt idx="787">
                  <c:v>44935</c:v>
                </c:pt>
                <c:pt idx="788">
                  <c:v>44936</c:v>
                </c:pt>
                <c:pt idx="789">
                  <c:v>44937</c:v>
                </c:pt>
                <c:pt idx="790">
                  <c:v>44938</c:v>
                </c:pt>
                <c:pt idx="791">
                  <c:v>44939</c:v>
                </c:pt>
                <c:pt idx="792">
                  <c:v>44942</c:v>
                </c:pt>
                <c:pt idx="793">
                  <c:v>44943</c:v>
                </c:pt>
                <c:pt idx="794">
                  <c:v>44944</c:v>
                </c:pt>
                <c:pt idx="795">
                  <c:v>44945</c:v>
                </c:pt>
                <c:pt idx="796">
                  <c:v>44946</c:v>
                </c:pt>
                <c:pt idx="797">
                  <c:v>44949</c:v>
                </c:pt>
                <c:pt idx="798">
                  <c:v>44950</c:v>
                </c:pt>
                <c:pt idx="799">
                  <c:v>44951</c:v>
                </c:pt>
                <c:pt idx="800">
                  <c:v>44952</c:v>
                </c:pt>
                <c:pt idx="801">
                  <c:v>44953</c:v>
                </c:pt>
                <c:pt idx="802">
                  <c:v>44956</c:v>
                </c:pt>
                <c:pt idx="803">
                  <c:v>44957</c:v>
                </c:pt>
                <c:pt idx="804">
                  <c:v>44958</c:v>
                </c:pt>
                <c:pt idx="805">
                  <c:v>44959</c:v>
                </c:pt>
                <c:pt idx="806">
                  <c:v>44960</c:v>
                </c:pt>
                <c:pt idx="807">
                  <c:v>44963</c:v>
                </c:pt>
                <c:pt idx="808">
                  <c:v>44964</c:v>
                </c:pt>
                <c:pt idx="809">
                  <c:v>44965</c:v>
                </c:pt>
                <c:pt idx="810">
                  <c:v>44966</c:v>
                </c:pt>
                <c:pt idx="811">
                  <c:v>44967</c:v>
                </c:pt>
                <c:pt idx="812">
                  <c:v>44970</c:v>
                </c:pt>
                <c:pt idx="813">
                  <c:v>44971</c:v>
                </c:pt>
                <c:pt idx="814">
                  <c:v>44972</c:v>
                </c:pt>
                <c:pt idx="815">
                  <c:v>44973</c:v>
                </c:pt>
                <c:pt idx="816">
                  <c:v>44974</c:v>
                </c:pt>
                <c:pt idx="817">
                  <c:v>44977</c:v>
                </c:pt>
                <c:pt idx="818">
                  <c:v>44978</c:v>
                </c:pt>
                <c:pt idx="819">
                  <c:v>44979</c:v>
                </c:pt>
                <c:pt idx="820">
                  <c:v>44980</c:v>
                </c:pt>
                <c:pt idx="821">
                  <c:v>44981</c:v>
                </c:pt>
                <c:pt idx="822">
                  <c:v>44984</c:v>
                </c:pt>
                <c:pt idx="823">
                  <c:v>44985</c:v>
                </c:pt>
                <c:pt idx="824">
                  <c:v>44986</c:v>
                </c:pt>
                <c:pt idx="825">
                  <c:v>44987</c:v>
                </c:pt>
                <c:pt idx="826">
                  <c:v>44988</c:v>
                </c:pt>
                <c:pt idx="827">
                  <c:v>44991</c:v>
                </c:pt>
                <c:pt idx="828">
                  <c:v>44992</c:v>
                </c:pt>
                <c:pt idx="829">
                  <c:v>44993</c:v>
                </c:pt>
                <c:pt idx="830">
                  <c:v>44994</c:v>
                </c:pt>
                <c:pt idx="831">
                  <c:v>44995</c:v>
                </c:pt>
                <c:pt idx="832">
                  <c:v>44998</c:v>
                </c:pt>
                <c:pt idx="833">
                  <c:v>44999</c:v>
                </c:pt>
                <c:pt idx="834">
                  <c:v>45000</c:v>
                </c:pt>
                <c:pt idx="835">
                  <c:v>45001</c:v>
                </c:pt>
                <c:pt idx="836">
                  <c:v>45002</c:v>
                </c:pt>
                <c:pt idx="837">
                  <c:v>45005</c:v>
                </c:pt>
                <c:pt idx="838">
                  <c:v>45006</c:v>
                </c:pt>
                <c:pt idx="839">
                  <c:v>45007</c:v>
                </c:pt>
                <c:pt idx="840">
                  <c:v>45008</c:v>
                </c:pt>
                <c:pt idx="841">
                  <c:v>45009</c:v>
                </c:pt>
                <c:pt idx="842">
                  <c:v>45012</c:v>
                </c:pt>
                <c:pt idx="843">
                  <c:v>45013</c:v>
                </c:pt>
                <c:pt idx="844">
                  <c:v>45014</c:v>
                </c:pt>
                <c:pt idx="845">
                  <c:v>45015</c:v>
                </c:pt>
                <c:pt idx="846">
                  <c:v>45016</c:v>
                </c:pt>
                <c:pt idx="847">
                  <c:v>45019</c:v>
                </c:pt>
                <c:pt idx="848">
                  <c:v>45020</c:v>
                </c:pt>
                <c:pt idx="849">
                  <c:v>45021</c:v>
                </c:pt>
                <c:pt idx="850">
                  <c:v>45022</c:v>
                </c:pt>
                <c:pt idx="851">
                  <c:v>45023</c:v>
                </c:pt>
                <c:pt idx="852">
                  <c:v>45026</c:v>
                </c:pt>
                <c:pt idx="853">
                  <c:v>45027</c:v>
                </c:pt>
                <c:pt idx="854">
                  <c:v>45028</c:v>
                </c:pt>
                <c:pt idx="855">
                  <c:v>45029</c:v>
                </c:pt>
                <c:pt idx="856">
                  <c:v>45030</c:v>
                </c:pt>
                <c:pt idx="857">
                  <c:v>45033</c:v>
                </c:pt>
                <c:pt idx="858">
                  <c:v>45034</c:v>
                </c:pt>
                <c:pt idx="859">
                  <c:v>45035</c:v>
                </c:pt>
                <c:pt idx="860">
                  <c:v>45036</c:v>
                </c:pt>
                <c:pt idx="861">
                  <c:v>45037</c:v>
                </c:pt>
                <c:pt idx="862">
                  <c:v>45040</c:v>
                </c:pt>
                <c:pt idx="863">
                  <c:v>45041</c:v>
                </c:pt>
                <c:pt idx="864">
                  <c:v>45042</c:v>
                </c:pt>
                <c:pt idx="865">
                  <c:v>45043</c:v>
                </c:pt>
                <c:pt idx="866">
                  <c:v>45044</c:v>
                </c:pt>
                <c:pt idx="867">
                  <c:v>45047</c:v>
                </c:pt>
                <c:pt idx="868">
                  <c:v>45048</c:v>
                </c:pt>
                <c:pt idx="869">
                  <c:v>45049</c:v>
                </c:pt>
                <c:pt idx="870">
                  <c:v>45050</c:v>
                </c:pt>
                <c:pt idx="871">
                  <c:v>45051</c:v>
                </c:pt>
                <c:pt idx="872">
                  <c:v>45054</c:v>
                </c:pt>
                <c:pt idx="873">
                  <c:v>45055</c:v>
                </c:pt>
                <c:pt idx="874">
                  <c:v>45056</c:v>
                </c:pt>
                <c:pt idx="875">
                  <c:v>45057</c:v>
                </c:pt>
                <c:pt idx="876">
                  <c:v>45058</c:v>
                </c:pt>
                <c:pt idx="877">
                  <c:v>45061</c:v>
                </c:pt>
                <c:pt idx="878">
                  <c:v>45062</c:v>
                </c:pt>
                <c:pt idx="879">
                  <c:v>45063</c:v>
                </c:pt>
                <c:pt idx="880">
                  <c:v>45064</c:v>
                </c:pt>
                <c:pt idx="881">
                  <c:v>45065</c:v>
                </c:pt>
                <c:pt idx="882">
                  <c:v>45068</c:v>
                </c:pt>
                <c:pt idx="883">
                  <c:v>45069</c:v>
                </c:pt>
                <c:pt idx="884">
                  <c:v>45070</c:v>
                </c:pt>
                <c:pt idx="885">
                  <c:v>45071</c:v>
                </c:pt>
                <c:pt idx="886">
                  <c:v>45072</c:v>
                </c:pt>
                <c:pt idx="887">
                  <c:v>45075</c:v>
                </c:pt>
                <c:pt idx="888">
                  <c:v>45076</c:v>
                </c:pt>
                <c:pt idx="889">
                  <c:v>45077</c:v>
                </c:pt>
                <c:pt idx="890">
                  <c:v>45078</c:v>
                </c:pt>
                <c:pt idx="891">
                  <c:v>45079</c:v>
                </c:pt>
                <c:pt idx="892">
                  <c:v>45082</c:v>
                </c:pt>
                <c:pt idx="893">
                  <c:v>45083</c:v>
                </c:pt>
                <c:pt idx="894">
                  <c:v>45084</c:v>
                </c:pt>
                <c:pt idx="895">
                  <c:v>45085</c:v>
                </c:pt>
                <c:pt idx="896">
                  <c:v>45086</c:v>
                </c:pt>
                <c:pt idx="897">
                  <c:v>45089</c:v>
                </c:pt>
                <c:pt idx="898">
                  <c:v>45090</c:v>
                </c:pt>
                <c:pt idx="899">
                  <c:v>45091</c:v>
                </c:pt>
                <c:pt idx="900">
                  <c:v>45092</c:v>
                </c:pt>
                <c:pt idx="901">
                  <c:v>45093</c:v>
                </c:pt>
                <c:pt idx="902">
                  <c:v>45096</c:v>
                </c:pt>
                <c:pt idx="903">
                  <c:v>45097</c:v>
                </c:pt>
                <c:pt idx="904">
                  <c:v>45098</c:v>
                </c:pt>
                <c:pt idx="905">
                  <c:v>45099</c:v>
                </c:pt>
                <c:pt idx="906">
                  <c:v>45100</c:v>
                </c:pt>
                <c:pt idx="907">
                  <c:v>45103</c:v>
                </c:pt>
                <c:pt idx="908">
                  <c:v>45104</c:v>
                </c:pt>
                <c:pt idx="909">
                  <c:v>45105</c:v>
                </c:pt>
                <c:pt idx="910">
                  <c:v>45106</c:v>
                </c:pt>
                <c:pt idx="911">
                  <c:v>45107</c:v>
                </c:pt>
                <c:pt idx="912">
                  <c:v>45110</c:v>
                </c:pt>
                <c:pt idx="913">
                  <c:v>45111</c:v>
                </c:pt>
                <c:pt idx="914">
                  <c:v>45112</c:v>
                </c:pt>
                <c:pt idx="915">
                  <c:v>45113</c:v>
                </c:pt>
                <c:pt idx="916">
                  <c:v>45114</c:v>
                </c:pt>
                <c:pt idx="917">
                  <c:v>45117</c:v>
                </c:pt>
                <c:pt idx="918">
                  <c:v>45118</c:v>
                </c:pt>
                <c:pt idx="919">
                  <c:v>45119</c:v>
                </c:pt>
                <c:pt idx="920">
                  <c:v>45120</c:v>
                </c:pt>
                <c:pt idx="921">
                  <c:v>45121</c:v>
                </c:pt>
                <c:pt idx="922">
                  <c:v>45124</c:v>
                </c:pt>
                <c:pt idx="923">
                  <c:v>45125</c:v>
                </c:pt>
                <c:pt idx="924">
                  <c:v>45126</c:v>
                </c:pt>
                <c:pt idx="925">
                  <c:v>45127</c:v>
                </c:pt>
                <c:pt idx="926">
                  <c:v>45128</c:v>
                </c:pt>
                <c:pt idx="927">
                  <c:v>45131</c:v>
                </c:pt>
                <c:pt idx="928">
                  <c:v>45132</c:v>
                </c:pt>
                <c:pt idx="929">
                  <c:v>45133</c:v>
                </c:pt>
                <c:pt idx="930">
                  <c:v>45134</c:v>
                </c:pt>
                <c:pt idx="931">
                  <c:v>45135</c:v>
                </c:pt>
                <c:pt idx="932">
                  <c:v>45138</c:v>
                </c:pt>
                <c:pt idx="933">
                  <c:v>45139</c:v>
                </c:pt>
                <c:pt idx="934">
                  <c:v>45140</c:v>
                </c:pt>
                <c:pt idx="935">
                  <c:v>45141</c:v>
                </c:pt>
                <c:pt idx="936">
                  <c:v>45142</c:v>
                </c:pt>
                <c:pt idx="937">
                  <c:v>45145</c:v>
                </c:pt>
                <c:pt idx="938">
                  <c:v>45146</c:v>
                </c:pt>
                <c:pt idx="939">
                  <c:v>45147</c:v>
                </c:pt>
                <c:pt idx="940">
                  <c:v>45148</c:v>
                </c:pt>
                <c:pt idx="941">
                  <c:v>45149</c:v>
                </c:pt>
                <c:pt idx="942">
                  <c:v>45152</c:v>
                </c:pt>
                <c:pt idx="943">
                  <c:v>45153</c:v>
                </c:pt>
                <c:pt idx="944">
                  <c:v>45154</c:v>
                </c:pt>
                <c:pt idx="945">
                  <c:v>45155</c:v>
                </c:pt>
                <c:pt idx="946">
                  <c:v>45156</c:v>
                </c:pt>
                <c:pt idx="947">
                  <c:v>45159</c:v>
                </c:pt>
                <c:pt idx="948">
                  <c:v>45160</c:v>
                </c:pt>
                <c:pt idx="949">
                  <c:v>45161</c:v>
                </c:pt>
                <c:pt idx="950">
                  <c:v>45162</c:v>
                </c:pt>
                <c:pt idx="951">
                  <c:v>45163</c:v>
                </c:pt>
                <c:pt idx="952">
                  <c:v>45166</c:v>
                </c:pt>
                <c:pt idx="953">
                  <c:v>45167</c:v>
                </c:pt>
                <c:pt idx="954">
                  <c:v>45168</c:v>
                </c:pt>
                <c:pt idx="955">
                  <c:v>45169</c:v>
                </c:pt>
                <c:pt idx="956">
                  <c:v>45170</c:v>
                </c:pt>
                <c:pt idx="957">
                  <c:v>45173</c:v>
                </c:pt>
                <c:pt idx="958">
                  <c:v>45174</c:v>
                </c:pt>
                <c:pt idx="959">
                  <c:v>45175</c:v>
                </c:pt>
                <c:pt idx="960">
                  <c:v>45176</c:v>
                </c:pt>
                <c:pt idx="961">
                  <c:v>45177</c:v>
                </c:pt>
                <c:pt idx="962">
                  <c:v>45180</c:v>
                </c:pt>
                <c:pt idx="963">
                  <c:v>45181</c:v>
                </c:pt>
                <c:pt idx="964">
                  <c:v>45182</c:v>
                </c:pt>
                <c:pt idx="965">
                  <c:v>45183</c:v>
                </c:pt>
                <c:pt idx="966">
                  <c:v>45184</c:v>
                </c:pt>
                <c:pt idx="967">
                  <c:v>45187</c:v>
                </c:pt>
                <c:pt idx="968">
                  <c:v>45188</c:v>
                </c:pt>
                <c:pt idx="969">
                  <c:v>45189</c:v>
                </c:pt>
                <c:pt idx="970">
                  <c:v>45190</c:v>
                </c:pt>
                <c:pt idx="971">
                  <c:v>45191</c:v>
                </c:pt>
                <c:pt idx="972">
                  <c:v>45194</c:v>
                </c:pt>
                <c:pt idx="973">
                  <c:v>45195</c:v>
                </c:pt>
                <c:pt idx="974">
                  <c:v>45196</c:v>
                </c:pt>
                <c:pt idx="975">
                  <c:v>45197</c:v>
                </c:pt>
                <c:pt idx="976">
                  <c:v>45198</c:v>
                </c:pt>
                <c:pt idx="977">
                  <c:v>45201</c:v>
                </c:pt>
                <c:pt idx="978">
                  <c:v>45202</c:v>
                </c:pt>
                <c:pt idx="979">
                  <c:v>45203</c:v>
                </c:pt>
                <c:pt idx="980">
                  <c:v>45204</c:v>
                </c:pt>
                <c:pt idx="981">
                  <c:v>45205</c:v>
                </c:pt>
                <c:pt idx="982">
                  <c:v>45208</c:v>
                </c:pt>
                <c:pt idx="983">
                  <c:v>45209</c:v>
                </c:pt>
                <c:pt idx="984">
                  <c:v>45210</c:v>
                </c:pt>
                <c:pt idx="985">
                  <c:v>45211</c:v>
                </c:pt>
                <c:pt idx="986">
                  <c:v>45212</c:v>
                </c:pt>
                <c:pt idx="987">
                  <c:v>45215</c:v>
                </c:pt>
                <c:pt idx="988">
                  <c:v>45216</c:v>
                </c:pt>
                <c:pt idx="989">
                  <c:v>45217</c:v>
                </c:pt>
                <c:pt idx="990">
                  <c:v>45218</c:v>
                </c:pt>
                <c:pt idx="991">
                  <c:v>45219</c:v>
                </c:pt>
                <c:pt idx="992">
                  <c:v>45222</c:v>
                </c:pt>
                <c:pt idx="993">
                  <c:v>45223</c:v>
                </c:pt>
                <c:pt idx="994">
                  <c:v>45224</c:v>
                </c:pt>
                <c:pt idx="995">
                  <c:v>45225</c:v>
                </c:pt>
                <c:pt idx="996">
                  <c:v>45226</c:v>
                </c:pt>
                <c:pt idx="997">
                  <c:v>45229</c:v>
                </c:pt>
                <c:pt idx="998">
                  <c:v>45230</c:v>
                </c:pt>
                <c:pt idx="999">
                  <c:v>45231</c:v>
                </c:pt>
                <c:pt idx="1000">
                  <c:v>45232</c:v>
                </c:pt>
                <c:pt idx="1001">
                  <c:v>45233</c:v>
                </c:pt>
                <c:pt idx="1002">
                  <c:v>45236</c:v>
                </c:pt>
                <c:pt idx="1003">
                  <c:v>45237</c:v>
                </c:pt>
                <c:pt idx="1004">
                  <c:v>45238</c:v>
                </c:pt>
                <c:pt idx="1005">
                  <c:v>45239</c:v>
                </c:pt>
                <c:pt idx="1006">
                  <c:v>45240</c:v>
                </c:pt>
                <c:pt idx="1007">
                  <c:v>45243</c:v>
                </c:pt>
                <c:pt idx="1008">
                  <c:v>45244</c:v>
                </c:pt>
                <c:pt idx="1009">
                  <c:v>45245</c:v>
                </c:pt>
                <c:pt idx="1010">
                  <c:v>45246</c:v>
                </c:pt>
                <c:pt idx="1011">
                  <c:v>45247</c:v>
                </c:pt>
                <c:pt idx="1012">
                  <c:v>45250</c:v>
                </c:pt>
                <c:pt idx="1013">
                  <c:v>45251</c:v>
                </c:pt>
                <c:pt idx="1014">
                  <c:v>45252</c:v>
                </c:pt>
                <c:pt idx="1015">
                  <c:v>45253</c:v>
                </c:pt>
                <c:pt idx="1016">
                  <c:v>45254</c:v>
                </c:pt>
                <c:pt idx="1017">
                  <c:v>45257</c:v>
                </c:pt>
                <c:pt idx="1018">
                  <c:v>45258</c:v>
                </c:pt>
                <c:pt idx="1019">
                  <c:v>45259</c:v>
                </c:pt>
                <c:pt idx="1020">
                  <c:v>45260</c:v>
                </c:pt>
                <c:pt idx="1021">
                  <c:v>45261</c:v>
                </c:pt>
                <c:pt idx="1022">
                  <c:v>45264</c:v>
                </c:pt>
                <c:pt idx="1023">
                  <c:v>45265</c:v>
                </c:pt>
                <c:pt idx="1024">
                  <c:v>45266</c:v>
                </c:pt>
                <c:pt idx="1025">
                  <c:v>45267</c:v>
                </c:pt>
                <c:pt idx="1026">
                  <c:v>45268</c:v>
                </c:pt>
                <c:pt idx="1027">
                  <c:v>45271</c:v>
                </c:pt>
                <c:pt idx="1028">
                  <c:v>45272</c:v>
                </c:pt>
                <c:pt idx="1029">
                  <c:v>45273</c:v>
                </c:pt>
                <c:pt idx="1030">
                  <c:v>45274</c:v>
                </c:pt>
                <c:pt idx="1031">
                  <c:v>45275</c:v>
                </c:pt>
                <c:pt idx="1032">
                  <c:v>45278</c:v>
                </c:pt>
                <c:pt idx="1033">
                  <c:v>45279</c:v>
                </c:pt>
                <c:pt idx="1034">
                  <c:v>45280</c:v>
                </c:pt>
                <c:pt idx="1035">
                  <c:v>45281</c:v>
                </c:pt>
                <c:pt idx="1036">
                  <c:v>45282</c:v>
                </c:pt>
                <c:pt idx="1037">
                  <c:v>45285</c:v>
                </c:pt>
                <c:pt idx="1038">
                  <c:v>45287</c:v>
                </c:pt>
                <c:pt idx="1039">
                  <c:v>45288</c:v>
                </c:pt>
                <c:pt idx="1040">
                  <c:v>45289</c:v>
                </c:pt>
                <c:pt idx="1041">
                  <c:v>45292</c:v>
                </c:pt>
                <c:pt idx="1042">
                  <c:v>45293</c:v>
                </c:pt>
                <c:pt idx="1043">
                  <c:v>45294</c:v>
                </c:pt>
                <c:pt idx="1044">
                  <c:v>45295</c:v>
                </c:pt>
                <c:pt idx="1045">
                  <c:v>45296</c:v>
                </c:pt>
                <c:pt idx="1046">
                  <c:v>45299</c:v>
                </c:pt>
                <c:pt idx="1047">
                  <c:v>45300</c:v>
                </c:pt>
                <c:pt idx="1048">
                  <c:v>45301</c:v>
                </c:pt>
                <c:pt idx="1049">
                  <c:v>45302</c:v>
                </c:pt>
                <c:pt idx="1050">
                  <c:v>45303</c:v>
                </c:pt>
                <c:pt idx="1051">
                  <c:v>45306</c:v>
                </c:pt>
                <c:pt idx="1052">
                  <c:v>45307</c:v>
                </c:pt>
                <c:pt idx="1053">
                  <c:v>45308</c:v>
                </c:pt>
                <c:pt idx="1054">
                  <c:v>45309</c:v>
                </c:pt>
                <c:pt idx="1055">
                  <c:v>45310</c:v>
                </c:pt>
                <c:pt idx="1056">
                  <c:v>45313</c:v>
                </c:pt>
                <c:pt idx="1057">
                  <c:v>45314</c:v>
                </c:pt>
                <c:pt idx="1058">
                  <c:v>45315</c:v>
                </c:pt>
                <c:pt idx="1059">
                  <c:v>45316</c:v>
                </c:pt>
                <c:pt idx="1060">
                  <c:v>45317</c:v>
                </c:pt>
                <c:pt idx="1061">
                  <c:v>45320</c:v>
                </c:pt>
                <c:pt idx="1062">
                  <c:v>45321</c:v>
                </c:pt>
                <c:pt idx="1063">
                  <c:v>45322</c:v>
                </c:pt>
                <c:pt idx="1064">
                  <c:v>45323</c:v>
                </c:pt>
                <c:pt idx="1065">
                  <c:v>45324</c:v>
                </c:pt>
                <c:pt idx="1066">
                  <c:v>45327</c:v>
                </c:pt>
                <c:pt idx="1067">
                  <c:v>45328</c:v>
                </c:pt>
                <c:pt idx="1068">
                  <c:v>45329</c:v>
                </c:pt>
                <c:pt idx="1069">
                  <c:v>45330</c:v>
                </c:pt>
                <c:pt idx="1070">
                  <c:v>45331</c:v>
                </c:pt>
                <c:pt idx="1071">
                  <c:v>45334</c:v>
                </c:pt>
                <c:pt idx="1072">
                  <c:v>45335</c:v>
                </c:pt>
                <c:pt idx="1073">
                  <c:v>45336</c:v>
                </c:pt>
                <c:pt idx="1074">
                  <c:v>45337</c:v>
                </c:pt>
                <c:pt idx="1075">
                  <c:v>45338</c:v>
                </c:pt>
                <c:pt idx="1076">
                  <c:v>45341</c:v>
                </c:pt>
                <c:pt idx="1077">
                  <c:v>45342</c:v>
                </c:pt>
                <c:pt idx="1078">
                  <c:v>45343</c:v>
                </c:pt>
                <c:pt idx="1079">
                  <c:v>45344</c:v>
                </c:pt>
                <c:pt idx="1080">
                  <c:v>45345</c:v>
                </c:pt>
                <c:pt idx="1081">
                  <c:v>45348</c:v>
                </c:pt>
                <c:pt idx="1082">
                  <c:v>45349</c:v>
                </c:pt>
                <c:pt idx="1083">
                  <c:v>45350</c:v>
                </c:pt>
                <c:pt idx="1084">
                  <c:v>45351</c:v>
                </c:pt>
                <c:pt idx="1085">
                  <c:v>45352</c:v>
                </c:pt>
                <c:pt idx="1086">
                  <c:v>45355</c:v>
                </c:pt>
                <c:pt idx="1087">
                  <c:v>45356</c:v>
                </c:pt>
                <c:pt idx="1088">
                  <c:v>45357</c:v>
                </c:pt>
                <c:pt idx="1089">
                  <c:v>45358</c:v>
                </c:pt>
                <c:pt idx="1090">
                  <c:v>45359</c:v>
                </c:pt>
                <c:pt idx="1091">
                  <c:v>45362</c:v>
                </c:pt>
                <c:pt idx="1092">
                  <c:v>45363</c:v>
                </c:pt>
                <c:pt idx="1093">
                  <c:v>45364</c:v>
                </c:pt>
                <c:pt idx="1094">
                  <c:v>45365</c:v>
                </c:pt>
                <c:pt idx="1095">
                  <c:v>45366</c:v>
                </c:pt>
                <c:pt idx="1096">
                  <c:v>45369</c:v>
                </c:pt>
                <c:pt idx="1097">
                  <c:v>45370</c:v>
                </c:pt>
                <c:pt idx="1098">
                  <c:v>45371</c:v>
                </c:pt>
                <c:pt idx="1099">
                  <c:v>45372</c:v>
                </c:pt>
                <c:pt idx="1100">
                  <c:v>45373</c:v>
                </c:pt>
                <c:pt idx="1101">
                  <c:v>45376</c:v>
                </c:pt>
                <c:pt idx="1102">
                  <c:v>45377</c:v>
                </c:pt>
                <c:pt idx="1103">
                  <c:v>45378</c:v>
                </c:pt>
                <c:pt idx="1104">
                  <c:v>45379</c:v>
                </c:pt>
                <c:pt idx="1105">
                  <c:v>45380</c:v>
                </c:pt>
                <c:pt idx="1106">
                  <c:v>45383</c:v>
                </c:pt>
                <c:pt idx="1107">
                  <c:v>45384</c:v>
                </c:pt>
                <c:pt idx="1108">
                  <c:v>45385</c:v>
                </c:pt>
                <c:pt idx="1109">
                  <c:v>45386</c:v>
                </c:pt>
                <c:pt idx="1110">
                  <c:v>45387</c:v>
                </c:pt>
                <c:pt idx="1111">
                  <c:v>45390</c:v>
                </c:pt>
                <c:pt idx="1112">
                  <c:v>45391</c:v>
                </c:pt>
                <c:pt idx="1113">
                  <c:v>45392</c:v>
                </c:pt>
                <c:pt idx="1114">
                  <c:v>45393</c:v>
                </c:pt>
                <c:pt idx="1115">
                  <c:v>45394</c:v>
                </c:pt>
                <c:pt idx="1116">
                  <c:v>45397</c:v>
                </c:pt>
                <c:pt idx="1117">
                  <c:v>45398</c:v>
                </c:pt>
                <c:pt idx="1118">
                  <c:v>45399</c:v>
                </c:pt>
                <c:pt idx="1119">
                  <c:v>45400</c:v>
                </c:pt>
                <c:pt idx="1120">
                  <c:v>45401</c:v>
                </c:pt>
                <c:pt idx="1121">
                  <c:v>45404</c:v>
                </c:pt>
                <c:pt idx="1122">
                  <c:v>45405</c:v>
                </c:pt>
                <c:pt idx="1123">
                  <c:v>45406</c:v>
                </c:pt>
                <c:pt idx="1124">
                  <c:v>45407</c:v>
                </c:pt>
                <c:pt idx="1125">
                  <c:v>45408</c:v>
                </c:pt>
                <c:pt idx="1126">
                  <c:v>45411</c:v>
                </c:pt>
                <c:pt idx="1127">
                  <c:v>45412</c:v>
                </c:pt>
                <c:pt idx="1128">
                  <c:v>45413</c:v>
                </c:pt>
                <c:pt idx="1129">
                  <c:v>45414</c:v>
                </c:pt>
                <c:pt idx="1130">
                  <c:v>45415</c:v>
                </c:pt>
                <c:pt idx="1131">
                  <c:v>45418</c:v>
                </c:pt>
                <c:pt idx="1132">
                  <c:v>45419</c:v>
                </c:pt>
                <c:pt idx="1133">
                  <c:v>45420</c:v>
                </c:pt>
                <c:pt idx="1134">
                  <c:v>45421</c:v>
                </c:pt>
                <c:pt idx="1135">
                  <c:v>45422</c:v>
                </c:pt>
                <c:pt idx="1136">
                  <c:v>45425</c:v>
                </c:pt>
                <c:pt idx="1137">
                  <c:v>45426</c:v>
                </c:pt>
                <c:pt idx="1138">
                  <c:v>45427</c:v>
                </c:pt>
                <c:pt idx="1139">
                  <c:v>45428</c:v>
                </c:pt>
                <c:pt idx="1140">
                  <c:v>45429</c:v>
                </c:pt>
                <c:pt idx="1141">
                  <c:v>45432</c:v>
                </c:pt>
                <c:pt idx="1142">
                  <c:v>45433</c:v>
                </c:pt>
                <c:pt idx="1143">
                  <c:v>45434</c:v>
                </c:pt>
                <c:pt idx="1144">
                  <c:v>45435</c:v>
                </c:pt>
                <c:pt idx="1145">
                  <c:v>45436</c:v>
                </c:pt>
                <c:pt idx="1146">
                  <c:v>45439</c:v>
                </c:pt>
                <c:pt idx="1147">
                  <c:v>45440</c:v>
                </c:pt>
                <c:pt idx="1148">
                  <c:v>45441</c:v>
                </c:pt>
                <c:pt idx="1149">
                  <c:v>45442</c:v>
                </c:pt>
                <c:pt idx="1150">
                  <c:v>45443</c:v>
                </c:pt>
                <c:pt idx="1151">
                  <c:v>45446</c:v>
                </c:pt>
                <c:pt idx="1152">
                  <c:v>45447</c:v>
                </c:pt>
                <c:pt idx="1153">
                  <c:v>45448</c:v>
                </c:pt>
                <c:pt idx="1154">
                  <c:v>45449</c:v>
                </c:pt>
                <c:pt idx="1155">
                  <c:v>45450</c:v>
                </c:pt>
                <c:pt idx="1156">
                  <c:v>45453</c:v>
                </c:pt>
                <c:pt idx="1157">
                  <c:v>45454</c:v>
                </c:pt>
                <c:pt idx="1158">
                  <c:v>45455</c:v>
                </c:pt>
                <c:pt idx="1159">
                  <c:v>45456</c:v>
                </c:pt>
                <c:pt idx="1160">
                  <c:v>45457</c:v>
                </c:pt>
                <c:pt idx="1161">
                  <c:v>45460</c:v>
                </c:pt>
                <c:pt idx="1162">
                  <c:v>45461</c:v>
                </c:pt>
                <c:pt idx="1163">
                  <c:v>45462</c:v>
                </c:pt>
                <c:pt idx="1164">
                  <c:v>45463</c:v>
                </c:pt>
                <c:pt idx="1165">
                  <c:v>45464</c:v>
                </c:pt>
                <c:pt idx="1166">
                  <c:v>45467</c:v>
                </c:pt>
                <c:pt idx="1167">
                  <c:v>45468</c:v>
                </c:pt>
                <c:pt idx="1168">
                  <c:v>45469</c:v>
                </c:pt>
                <c:pt idx="1169">
                  <c:v>45470</c:v>
                </c:pt>
                <c:pt idx="1170">
                  <c:v>45471</c:v>
                </c:pt>
                <c:pt idx="1171">
                  <c:v>45474</c:v>
                </c:pt>
                <c:pt idx="1172">
                  <c:v>45475</c:v>
                </c:pt>
                <c:pt idx="1173">
                  <c:v>45476</c:v>
                </c:pt>
                <c:pt idx="1174">
                  <c:v>45477</c:v>
                </c:pt>
                <c:pt idx="1175">
                  <c:v>45478</c:v>
                </c:pt>
                <c:pt idx="1176">
                  <c:v>45481</c:v>
                </c:pt>
                <c:pt idx="1177">
                  <c:v>45482</c:v>
                </c:pt>
                <c:pt idx="1178">
                  <c:v>45483</c:v>
                </c:pt>
                <c:pt idx="1179">
                  <c:v>45484</c:v>
                </c:pt>
                <c:pt idx="1180">
                  <c:v>45485</c:v>
                </c:pt>
                <c:pt idx="1181">
                  <c:v>45488</c:v>
                </c:pt>
                <c:pt idx="1182">
                  <c:v>45489</c:v>
                </c:pt>
                <c:pt idx="1183">
                  <c:v>45490</c:v>
                </c:pt>
                <c:pt idx="1184">
                  <c:v>45491</c:v>
                </c:pt>
                <c:pt idx="1185">
                  <c:v>45492</c:v>
                </c:pt>
                <c:pt idx="1186">
                  <c:v>45495</c:v>
                </c:pt>
                <c:pt idx="1187">
                  <c:v>45496</c:v>
                </c:pt>
                <c:pt idx="1188">
                  <c:v>45497</c:v>
                </c:pt>
                <c:pt idx="1189">
                  <c:v>45498</c:v>
                </c:pt>
                <c:pt idx="1190">
                  <c:v>45499</c:v>
                </c:pt>
                <c:pt idx="1191">
                  <c:v>45502</c:v>
                </c:pt>
                <c:pt idx="1192">
                  <c:v>45503</c:v>
                </c:pt>
                <c:pt idx="1193">
                  <c:v>45504</c:v>
                </c:pt>
                <c:pt idx="1194">
                  <c:v>45505</c:v>
                </c:pt>
                <c:pt idx="1195">
                  <c:v>45506</c:v>
                </c:pt>
                <c:pt idx="1196">
                  <c:v>45509</c:v>
                </c:pt>
                <c:pt idx="1197">
                  <c:v>45510</c:v>
                </c:pt>
                <c:pt idx="1198">
                  <c:v>45511</c:v>
                </c:pt>
                <c:pt idx="1199">
                  <c:v>45512</c:v>
                </c:pt>
                <c:pt idx="1200">
                  <c:v>45513</c:v>
                </c:pt>
                <c:pt idx="1201">
                  <c:v>45516</c:v>
                </c:pt>
                <c:pt idx="1202">
                  <c:v>45517</c:v>
                </c:pt>
                <c:pt idx="1203">
                  <c:v>45518</c:v>
                </c:pt>
                <c:pt idx="1204">
                  <c:v>45519</c:v>
                </c:pt>
                <c:pt idx="1205">
                  <c:v>45520</c:v>
                </c:pt>
                <c:pt idx="1206">
                  <c:v>45523</c:v>
                </c:pt>
                <c:pt idx="1207">
                  <c:v>45524</c:v>
                </c:pt>
                <c:pt idx="1208">
                  <c:v>45525</c:v>
                </c:pt>
                <c:pt idx="1209">
                  <c:v>45526</c:v>
                </c:pt>
                <c:pt idx="1210">
                  <c:v>45527</c:v>
                </c:pt>
                <c:pt idx="1211">
                  <c:v>45530</c:v>
                </c:pt>
                <c:pt idx="1212">
                  <c:v>45531</c:v>
                </c:pt>
                <c:pt idx="1213">
                  <c:v>45532</c:v>
                </c:pt>
                <c:pt idx="1214">
                  <c:v>45533</c:v>
                </c:pt>
                <c:pt idx="1215">
                  <c:v>45534</c:v>
                </c:pt>
                <c:pt idx="1216">
                  <c:v>45537</c:v>
                </c:pt>
                <c:pt idx="1217">
                  <c:v>45538</c:v>
                </c:pt>
                <c:pt idx="1218">
                  <c:v>45539</c:v>
                </c:pt>
                <c:pt idx="1219">
                  <c:v>45540</c:v>
                </c:pt>
                <c:pt idx="1220">
                  <c:v>45541</c:v>
                </c:pt>
                <c:pt idx="1221">
                  <c:v>45544</c:v>
                </c:pt>
                <c:pt idx="1222">
                  <c:v>45545</c:v>
                </c:pt>
                <c:pt idx="1223">
                  <c:v>45546</c:v>
                </c:pt>
                <c:pt idx="1224">
                  <c:v>45547</c:v>
                </c:pt>
                <c:pt idx="1225">
                  <c:v>45548</c:v>
                </c:pt>
                <c:pt idx="1226">
                  <c:v>45551</c:v>
                </c:pt>
                <c:pt idx="1227">
                  <c:v>45552</c:v>
                </c:pt>
                <c:pt idx="1228">
                  <c:v>45553</c:v>
                </c:pt>
                <c:pt idx="1229">
                  <c:v>45554</c:v>
                </c:pt>
                <c:pt idx="1230">
                  <c:v>45555</c:v>
                </c:pt>
                <c:pt idx="1231">
                  <c:v>45558</c:v>
                </c:pt>
                <c:pt idx="1232">
                  <c:v>45559</c:v>
                </c:pt>
                <c:pt idx="1233">
                  <c:v>45560</c:v>
                </c:pt>
                <c:pt idx="1234">
                  <c:v>45561</c:v>
                </c:pt>
                <c:pt idx="1235">
                  <c:v>45562</c:v>
                </c:pt>
                <c:pt idx="1236">
                  <c:v>45565</c:v>
                </c:pt>
                <c:pt idx="1237">
                  <c:v>45566</c:v>
                </c:pt>
                <c:pt idx="1238">
                  <c:v>45567</c:v>
                </c:pt>
                <c:pt idx="1239">
                  <c:v>45568</c:v>
                </c:pt>
                <c:pt idx="1240">
                  <c:v>45569</c:v>
                </c:pt>
                <c:pt idx="1241">
                  <c:v>45572</c:v>
                </c:pt>
                <c:pt idx="1242">
                  <c:v>45573</c:v>
                </c:pt>
                <c:pt idx="1243">
                  <c:v>45574</c:v>
                </c:pt>
                <c:pt idx="1244">
                  <c:v>45575</c:v>
                </c:pt>
                <c:pt idx="1245">
                  <c:v>45576</c:v>
                </c:pt>
                <c:pt idx="1246">
                  <c:v>45580</c:v>
                </c:pt>
                <c:pt idx="1247">
                  <c:v>45581</c:v>
                </c:pt>
                <c:pt idx="1248">
                  <c:v>45582</c:v>
                </c:pt>
                <c:pt idx="1249">
                  <c:v>45583</c:v>
                </c:pt>
                <c:pt idx="1250">
                  <c:v>45586</c:v>
                </c:pt>
                <c:pt idx="1251">
                  <c:v>45587</c:v>
                </c:pt>
                <c:pt idx="1252">
                  <c:v>45588</c:v>
                </c:pt>
                <c:pt idx="1253">
                  <c:v>45589</c:v>
                </c:pt>
                <c:pt idx="1254">
                  <c:v>45590</c:v>
                </c:pt>
                <c:pt idx="1255">
                  <c:v>45593</c:v>
                </c:pt>
                <c:pt idx="1256">
                  <c:v>45594</c:v>
                </c:pt>
                <c:pt idx="1257">
                  <c:v>45595</c:v>
                </c:pt>
                <c:pt idx="1258">
                  <c:v>45596</c:v>
                </c:pt>
                <c:pt idx="1259">
                  <c:v>45597</c:v>
                </c:pt>
                <c:pt idx="1260">
                  <c:v>45600</c:v>
                </c:pt>
                <c:pt idx="1261">
                  <c:v>45601</c:v>
                </c:pt>
                <c:pt idx="1262">
                  <c:v>45602</c:v>
                </c:pt>
                <c:pt idx="1263">
                  <c:v>45603</c:v>
                </c:pt>
                <c:pt idx="1264">
                  <c:v>45604</c:v>
                </c:pt>
                <c:pt idx="1265">
                  <c:v>45607</c:v>
                </c:pt>
                <c:pt idx="1266">
                  <c:v>45608</c:v>
                </c:pt>
                <c:pt idx="1267">
                  <c:v>45609</c:v>
                </c:pt>
                <c:pt idx="1268">
                  <c:v>45610</c:v>
                </c:pt>
                <c:pt idx="1269">
                  <c:v>45611</c:v>
                </c:pt>
                <c:pt idx="1270">
                  <c:v>45614</c:v>
                </c:pt>
                <c:pt idx="1271">
                  <c:v>45615</c:v>
                </c:pt>
                <c:pt idx="1272">
                  <c:v>45616</c:v>
                </c:pt>
                <c:pt idx="1273">
                  <c:v>45617</c:v>
                </c:pt>
                <c:pt idx="1274">
                  <c:v>45618</c:v>
                </c:pt>
                <c:pt idx="1275">
                  <c:v>45621</c:v>
                </c:pt>
                <c:pt idx="1276">
                  <c:v>45622</c:v>
                </c:pt>
                <c:pt idx="1277">
                  <c:v>45623</c:v>
                </c:pt>
                <c:pt idx="1278">
                  <c:v>45624</c:v>
                </c:pt>
                <c:pt idx="1279">
                  <c:v>45625</c:v>
                </c:pt>
                <c:pt idx="1280">
                  <c:v>45628</c:v>
                </c:pt>
                <c:pt idx="1281">
                  <c:v>45629</c:v>
                </c:pt>
                <c:pt idx="1282">
                  <c:v>45630</c:v>
                </c:pt>
                <c:pt idx="1283">
                  <c:v>45631</c:v>
                </c:pt>
                <c:pt idx="1284">
                  <c:v>45632</c:v>
                </c:pt>
                <c:pt idx="1285">
                  <c:v>45635</c:v>
                </c:pt>
                <c:pt idx="1286">
                  <c:v>45636</c:v>
                </c:pt>
                <c:pt idx="1287">
                  <c:v>45637</c:v>
                </c:pt>
                <c:pt idx="1288">
                  <c:v>45638</c:v>
                </c:pt>
                <c:pt idx="1289">
                  <c:v>45639</c:v>
                </c:pt>
                <c:pt idx="1290">
                  <c:v>45642</c:v>
                </c:pt>
                <c:pt idx="1291">
                  <c:v>45643</c:v>
                </c:pt>
                <c:pt idx="1292">
                  <c:v>45644</c:v>
                </c:pt>
                <c:pt idx="1293">
                  <c:v>45645</c:v>
                </c:pt>
                <c:pt idx="1294">
                  <c:v>45646</c:v>
                </c:pt>
                <c:pt idx="1295">
                  <c:v>45649</c:v>
                </c:pt>
                <c:pt idx="1296">
                  <c:v>45650</c:v>
                </c:pt>
                <c:pt idx="1297">
                  <c:v>45651</c:v>
                </c:pt>
                <c:pt idx="1298">
                  <c:v>45653</c:v>
                </c:pt>
                <c:pt idx="1299">
                  <c:v>45656</c:v>
                </c:pt>
                <c:pt idx="1300">
                  <c:v>45657</c:v>
                </c:pt>
                <c:pt idx="1301">
                  <c:v>45658</c:v>
                </c:pt>
                <c:pt idx="1302">
                  <c:v>45659</c:v>
                </c:pt>
                <c:pt idx="1303">
                  <c:v>45660</c:v>
                </c:pt>
                <c:pt idx="1304">
                  <c:v>45663</c:v>
                </c:pt>
                <c:pt idx="1305">
                  <c:v>45664</c:v>
                </c:pt>
                <c:pt idx="1306">
                  <c:v>45665</c:v>
                </c:pt>
                <c:pt idx="1307">
                  <c:v>45666</c:v>
                </c:pt>
                <c:pt idx="1308">
                  <c:v>45667</c:v>
                </c:pt>
                <c:pt idx="1309">
                  <c:v>45670</c:v>
                </c:pt>
                <c:pt idx="1310">
                  <c:v>45671</c:v>
                </c:pt>
                <c:pt idx="1311">
                  <c:v>45672</c:v>
                </c:pt>
                <c:pt idx="1312">
                  <c:v>45673</c:v>
                </c:pt>
                <c:pt idx="1313">
                  <c:v>45674</c:v>
                </c:pt>
                <c:pt idx="1314">
                  <c:v>45677</c:v>
                </c:pt>
                <c:pt idx="1315">
                  <c:v>45678</c:v>
                </c:pt>
                <c:pt idx="1316">
                  <c:v>45679</c:v>
                </c:pt>
                <c:pt idx="1317">
                  <c:v>45680</c:v>
                </c:pt>
                <c:pt idx="1318">
                  <c:v>45681</c:v>
                </c:pt>
                <c:pt idx="1319">
                  <c:v>45684</c:v>
                </c:pt>
                <c:pt idx="1320">
                  <c:v>45685</c:v>
                </c:pt>
                <c:pt idx="1321">
                  <c:v>45686</c:v>
                </c:pt>
                <c:pt idx="1322">
                  <c:v>45687</c:v>
                </c:pt>
                <c:pt idx="1323">
                  <c:v>45688</c:v>
                </c:pt>
                <c:pt idx="1324">
                  <c:v>45691</c:v>
                </c:pt>
                <c:pt idx="1325">
                  <c:v>45692</c:v>
                </c:pt>
                <c:pt idx="1326">
                  <c:v>45693</c:v>
                </c:pt>
                <c:pt idx="1327">
                  <c:v>45694</c:v>
                </c:pt>
                <c:pt idx="1328">
                  <c:v>45695</c:v>
                </c:pt>
                <c:pt idx="1329">
                  <c:v>45698</c:v>
                </c:pt>
                <c:pt idx="1330">
                  <c:v>45699</c:v>
                </c:pt>
                <c:pt idx="1331">
                  <c:v>45700</c:v>
                </c:pt>
                <c:pt idx="1332">
                  <c:v>45701</c:v>
                </c:pt>
                <c:pt idx="1333">
                  <c:v>45702</c:v>
                </c:pt>
                <c:pt idx="1334">
                  <c:v>45705</c:v>
                </c:pt>
                <c:pt idx="1335">
                  <c:v>45706</c:v>
                </c:pt>
                <c:pt idx="1336">
                  <c:v>45707</c:v>
                </c:pt>
                <c:pt idx="1337">
                  <c:v>45708</c:v>
                </c:pt>
                <c:pt idx="1338">
                  <c:v>45709</c:v>
                </c:pt>
                <c:pt idx="1339">
                  <c:v>45712</c:v>
                </c:pt>
                <c:pt idx="1340">
                  <c:v>45713</c:v>
                </c:pt>
                <c:pt idx="1341">
                  <c:v>45714</c:v>
                </c:pt>
                <c:pt idx="1342">
                  <c:v>45715</c:v>
                </c:pt>
                <c:pt idx="1343">
                  <c:v>45716</c:v>
                </c:pt>
                <c:pt idx="1344">
                  <c:v>45719</c:v>
                </c:pt>
                <c:pt idx="1345">
                  <c:v>45720</c:v>
                </c:pt>
                <c:pt idx="1346">
                  <c:v>45721</c:v>
                </c:pt>
                <c:pt idx="1347">
                  <c:v>45722</c:v>
                </c:pt>
                <c:pt idx="1348">
                  <c:v>45723</c:v>
                </c:pt>
                <c:pt idx="1349">
                  <c:v>45726</c:v>
                </c:pt>
                <c:pt idx="1350">
                  <c:v>45727</c:v>
                </c:pt>
                <c:pt idx="1351">
                  <c:v>45728</c:v>
                </c:pt>
                <c:pt idx="1352">
                  <c:v>45729</c:v>
                </c:pt>
                <c:pt idx="1353">
                  <c:v>45730</c:v>
                </c:pt>
                <c:pt idx="1354">
                  <c:v>45733</c:v>
                </c:pt>
                <c:pt idx="1355">
                  <c:v>45734</c:v>
                </c:pt>
                <c:pt idx="1356">
                  <c:v>45735</c:v>
                </c:pt>
                <c:pt idx="1357">
                  <c:v>45736</c:v>
                </c:pt>
                <c:pt idx="1358">
                  <c:v>45737</c:v>
                </c:pt>
                <c:pt idx="1359">
                  <c:v>45740</c:v>
                </c:pt>
                <c:pt idx="1360">
                  <c:v>45741</c:v>
                </c:pt>
                <c:pt idx="1361">
                  <c:v>45742</c:v>
                </c:pt>
                <c:pt idx="1362">
                  <c:v>45743</c:v>
                </c:pt>
                <c:pt idx="1363">
                  <c:v>45744</c:v>
                </c:pt>
                <c:pt idx="1364">
                  <c:v>45747</c:v>
                </c:pt>
                <c:pt idx="1365">
                  <c:v>45748</c:v>
                </c:pt>
                <c:pt idx="1366">
                  <c:v>45749</c:v>
                </c:pt>
                <c:pt idx="1367">
                  <c:v>45750</c:v>
                </c:pt>
                <c:pt idx="1368">
                  <c:v>45751</c:v>
                </c:pt>
                <c:pt idx="1369">
                  <c:v>45754</c:v>
                </c:pt>
                <c:pt idx="1370">
                  <c:v>45755</c:v>
                </c:pt>
                <c:pt idx="1371">
                  <c:v>45756</c:v>
                </c:pt>
                <c:pt idx="1372">
                  <c:v>45757</c:v>
                </c:pt>
                <c:pt idx="1373">
                  <c:v>45758</c:v>
                </c:pt>
                <c:pt idx="1374">
                  <c:v>45761</c:v>
                </c:pt>
                <c:pt idx="1375">
                  <c:v>45762</c:v>
                </c:pt>
                <c:pt idx="1376">
                  <c:v>45763</c:v>
                </c:pt>
                <c:pt idx="1377">
                  <c:v>45764</c:v>
                </c:pt>
                <c:pt idx="1378">
                  <c:v>45765</c:v>
                </c:pt>
                <c:pt idx="1379">
                  <c:v>45768</c:v>
                </c:pt>
                <c:pt idx="1380">
                  <c:v>45769</c:v>
                </c:pt>
                <c:pt idx="1381">
                  <c:v>45770</c:v>
                </c:pt>
                <c:pt idx="1382">
                  <c:v>45771</c:v>
                </c:pt>
                <c:pt idx="1383">
                  <c:v>45772</c:v>
                </c:pt>
                <c:pt idx="1384">
                  <c:v>45775</c:v>
                </c:pt>
                <c:pt idx="1385">
                  <c:v>45776</c:v>
                </c:pt>
                <c:pt idx="1386">
                  <c:v>45777</c:v>
                </c:pt>
                <c:pt idx="1387">
                  <c:v>45778</c:v>
                </c:pt>
                <c:pt idx="1388">
                  <c:v>45779</c:v>
                </c:pt>
                <c:pt idx="1389">
                  <c:v>45782</c:v>
                </c:pt>
                <c:pt idx="1390">
                  <c:v>45783</c:v>
                </c:pt>
                <c:pt idx="1391">
                  <c:v>45784</c:v>
                </c:pt>
                <c:pt idx="1392">
                  <c:v>45785</c:v>
                </c:pt>
                <c:pt idx="1393">
                  <c:v>45786</c:v>
                </c:pt>
                <c:pt idx="1394">
                  <c:v>45789</c:v>
                </c:pt>
                <c:pt idx="1395">
                  <c:v>45790</c:v>
                </c:pt>
                <c:pt idx="1396">
                  <c:v>45791</c:v>
                </c:pt>
                <c:pt idx="1397">
                  <c:v>45792</c:v>
                </c:pt>
                <c:pt idx="1398">
                  <c:v>45793</c:v>
                </c:pt>
                <c:pt idx="1399">
                  <c:v>45796</c:v>
                </c:pt>
                <c:pt idx="1400">
                  <c:v>45797</c:v>
                </c:pt>
                <c:pt idx="1401">
                  <c:v>45798</c:v>
                </c:pt>
                <c:pt idx="1402">
                  <c:v>45799</c:v>
                </c:pt>
                <c:pt idx="1403">
                  <c:v>45800</c:v>
                </c:pt>
                <c:pt idx="1404">
                  <c:v>45803</c:v>
                </c:pt>
                <c:pt idx="1405">
                  <c:v>45804</c:v>
                </c:pt>
                <c:pt idx="1406">
                  <c:v>45805</c:v>
                </c:pt>
                <c:pt idx="1407">
                  <c:v>45806</c:v>
                </c:pt>
                <c:pt idx="1408">
                  <c:v>45807</c:v>
                </c:pt>
                <c:pt idx="1409">
                  <c:v>45810</c:v>
                </c:pt>
                <c:pt idx="1410">
                  <c:v>45811</c:v>
                </c:pt>
                <c:pt idx="1411">
                  <c:v>45812</c:v>
                </c:pt>
                <c:pt idx="1412">
                  <c:v>45813</c:v>
                </c:pt>
                <c:pt idx="1413">
                  <c:v>45814</c:v>
                </c:pt>
                <c:pt idx="1414">
                  <c:v>45817</c:v>
                </c:pt>
                <c:pt idx="1415">
                  <c:v>45818</c:v>
                </c:pt>
                <c:pt idx="1416">
                  <c:v>45819</c:v>
                </c:pt>
                <c:pt idx="1417">
                  <c:v>45820</c:v>
                </c:pt>
                <c:pt idx="1418">
                  <c:v>45821</c:v>
                </c:pt>
                <c:pt idx="1419">
                  <c:v>45824</c:v>
                </c:pt>
                <c:pt idx="1420">
                  <c:v>45825</c:v>
                </c:pt>
                <c:pt idx="1421">
                  <c:v>45826</c:v>
                </c:pt>
                <c:pt idx="1422">
                  <c:v>45827</c:v>
                </c:pt>
                <c:pt idx="1423">
                  <c:v>45828</c:v>
                </c:pt>
                <c:pt idx="1424">
                  <c:v>45831</c:v>
                </c:pt>
                <c:pt idx="1425">
                  <c:v>45832</c:v>
                </c:pt>
                <c:pt idx="1426">
                  <c:v>45833</c:v>
                </c:pt>
                <c:pt idx="1427">
                  <c:v>45834</c:v>
                </c:pt>
                <c:pt idx="1428">
                  <c:v>45835</c:v>
                </c:pt>
                <c:pt idx="1429">
                  <c:v>45838</c:v>
                </c:pt>
                <c:pt idx="1430">
                  <c:v>45839</c:v>
                </c:pt>
                <c:pt idx="1431">
                  <c:v>45840</c:v>
                </c:pt>
                <c:pt idx="1432">
                  <c:v>45841</c:v>
                </c:pt>
                <c:pt idx="1433">
                  <c:v>45842</c:v>
                </c:pt>
                <c:pt idx="1434">
                  <c:v>45845</c:v>
                </c:pt>
                <c:pt idx="1435">
                  <c:v>45846</c:v>
                </c:pt>
                <c:pt idx="1436">
                  <c:v>45847</c:v>
                </c:pt>
                <c:pt idx="1437">
                  <c:v>45848</c:v>
                </c:pt>
                <c:pt idx="1438">
                  <c:v>45849</c:v>
                </c:pt>
                <c:pt idx="1439">
                  <c:v>45852</c:v>
                </c:pt>
                <c:pt idx="1440">
                  <c:v>45853</c:v>
                </c:pt>
                <c:pt idx="1441">
                  <c:v>45854</c:v>
                </c:pt>
                <c:pt idx="1442">
                  <c:v>45855</c:v>
                </c:pt>
                <c:pt idx="1443">
                  <c:v>45856</c:v>
                </c:pt>
                <c:pt idx="1444">
                  <c:v>45859</c:v>
                </c:pt>
                <c:pt idx="1445">
                  <c:v>45860</c:v>
                </c:pt>
                <c:pt idx="1446">
                  <c:v>45861</c:v>
                </c:pt>
                <c:pt idx="1447">
                  <c:v>45862</c:v>
                </c:pt>
                <c:pt idx="1448">
                  <c:v>45863</c:v>
                </c:pt>
                <c:pt idx="1449">
                  <c:v>45866</c:v>
                </c:pt>
                <c:pt idx="1450">
                  <c:v>45867</c:v>
                </c:pt>
                <c:pt idx="1451">
                  <c:v>45868</c:v>
                </c:pt>
                <c:pt idx="1452">
                  <c:v>45869</c:v>
                </c:pt>
                <c:pt idx="1453">
                  <c:v>45870</c:v>
                </c:pt>
                <c:pt idx="1454">
                  <c:v>45873</c:v>
                </c:pt>
                <c:pt idx="1455">
                  <c:v>45874</c:v>
                </c:pt>
                <c:pt idx="1456">
                  <c:v>45875</c:v>
                </c:pt>
                <c:pt idx="1457">
                  <c:v>45876</c:v>
                </c:pt>
                <c:pt idx="1458">
                  <c:v>45877</c:v>
                </c:pt>
                <c:pt idx="1459">
                  <c:v>45880</c:v>
                </c:pt>
                <c:pt idx="1460">
                  <c:v>45881</c:v>
                </c:pt>
                <c:pt idx="1461">
                  <c:v>45882</c:v>
                </c:pt>
                <c:pt idx="1462">
                  <c:v>45883</c:v>
                </c:pt>
                <c:pt idx="1463">
                  <c:v>45884</c:v>
                </c:pt>
                <c:pt idx="1464">
                  <c:v>45887</c:v>
                </c:pt>
                <c:pt idx="1465">
                  <c:v>45888</c:v>
                </c:pt>
                <c:pt idx="1466">
                  <c:v>45889</c:v>
                </c:pt>
                <c:pt idx="1467">
                  <c:v>45890</c:v>
                </c:pt>
                <c:pt idx="1468">
                  <c:v>45891</c:v>
                </c:pt>
                <c:pt idx="1469">
                  <c:v>45894</c:v>
                </c:pt>
                <c:pt idx="1470">
                  <c:v>45895</c:v>
                </c:pt>
                <c:pt idx="1471">
                  <c:v>45896</c:v>
                </c:pt>
                <c:pt idx="1472">
                  <c:v>45897</c:v>
                </c:pt>
                <c:pt idx="1473">
                  <c:v>45898</c:v>
                </c:pt>
                <c:pt idx="1474">
                  <c:v>45901</c:v>
                </c:pt>
                <c:pt idx="1475">
                  <c:v>45902</c:v>
                </c:pt>
                <c:pt idx="1476">
                  <c:v>45903</c:v>
                </c:pt>
                <c:pt idx="1477">
                  <c:v>45904</c:v>
                </c:pt>
                <c:pt idx="1478">
                  <c:v>45905</c:v>
                </c:pt>
                <c:pt idx="1479">
                  <c:v>45908</c:v>
                </c:pt>
                <c:pt idx="1480">
                  <c:v>45909</c:v>
                </c:pt>
                <c:pt idx="1481">
                  <c:v>45910</c:v>
                </c:pt>
                <c:pt idx="1482">
                  <c:v>45911</c:v>
                </c:pt>
                <c:pt idx="1483">
                  <c:v>45912</c:v>
                </c:pt>
                <c:pt idx="1484">
                  <c:v>45915</c:v>
                </c:pt>
                <c:pt idx="1485">
                  <c:v>45916</c:v>
                </c:pt>
                <c:pt idx="1486">
                  <c:v>45917</c:v>
                </c:pt>
                <c:pt idx="1487">
                  <c:v>45918</c:v>
                </c:pt>
                <c:pt idx="1488">
                  <c:v>45919</c:v>
                </c:pt>
                <c:pt idx="1489">
                  <c:v>45922</c:v>
                </c:pt>
                <c:pt idx="1490">
                  <c:v>45923</c:v>
                </c:pt>
                <c:pt idx="1491">
                  <c:v>45924</c:v>
                </c:pt>
                <c:pt idx="1492">
                  <c:v>45925</c:v>
                </c:pt>
                <c:pt idx="1493">
                  <c:v>45926</c:v>
                </c:pt>
                <c:pt idx="1494">
                  <c:v>45929</c:v>
                </c:pt>
                <c:pt idx="1495">
                  <c:v>45930</c:v>
                </c:pt>
                <c:pt idx="1496">
                  <c:v>45931</c:v>
                </c:pt>
                <c:pt idx="1497">
                  <c:v>45932</c:v>
                </c:pt>
                <c:pt idx="1498">
                  <c:v>45933</c:v>
                </c:pt>
                <c:pt idx="1499">
                  <c:v>45936</c:v>
                </c:pt>
                <c:pt idx="1500">
                  <c:v>45937</c:v>
                </c:pt>
                <c:pt idx="1501">
                  <c:v>45938</c:v>
                </c:pt>
                <c:pt idx="1502">
                  <c:v>45939</c:v>
                </c:pt>
                <c:pt idx="1503">
                  <c:v>45940</c:v>
                </c:pt>
                <c:pt idx="1504">
                  <c:v>45943</c:v>
                </c:pt>
                <c:pt idx="1505">
                  <c:v>45944</c:v>
                </c:pt>
                <c:pt idx="1506">
                  <c:v>45945</c:v>
                </c:pt>
                <c:pt idx="1507">
                  <c:v>45946</c:v>
                </c:pt>
                <c:pt idx="1508">
                  <c:v>45947</c:v>
                </c:pt>
                <c:pt idx="1509">
                  <c:v>45950</c:v>
                </c:pt>
                <c:pt idx="1510">
                  <c:v>45951</c:v>
                </c:pt>
                <c:pt idx="1511">
                  <c:v>45952</c:v>
                </c:pt>
                <c:pt idx="1512">
                  <c:v>45953</c:v>
                </c:pt>
                <c:pt idx="1513">
                  <c:v>45954</c:v>
                </c:pt>
                <c:pt idx="1514">
                  <c:v>45957</c:v>
                </c:pt>
                <c:pt idx="1515">
                  <c:v>45958</c:v>
                </c:pt>
                <c:pt idx="1516">
                  <c:v>45959</c:v>
                </c:pt>
                <c:pt idx="1517">
                  <c:v>45960</c:v>
                </c:pt>
                <c:pt idx="1518">
                  <c:v>45961</c:v>
                </c:pt>
                <c:pt idx="1519">
                  <c:v>45964</c:v>
                </c:pt>
                <c:pt idx="1520">
                  <c:v>45965</c:v>
                </c:pt>
                <c:pt idx="1521">
                  <c:v>45966</c:v>
                </c:pt>
                <c:pt idx="1522">
                  <c:v>45967</c:v>
                </c:pt>
                <c:pt idx="1523">
                  <c:v>45968</c:v>
                </c:pt>
                <c:pt idx="1524">
                  <c:v>45971</c:v>
                </c:pt>
                <c:pt idx="1525">
                  <c:v>45972</c:v>
                </c:pt>
                <c:pt idx="1526">
                  <c:v>45973</c:v>
                </c:pt>
                <c:pt idx="1527">
                  <c:v>45974</c:v>
                </c:pt>
                <c:pt idx="1528">
                  <c:v>45975</c:v>
                </c:pt>
                <c:pt idx="1529">
                  <c:v>45978</c:v>
                </c:pt>
                <c:pt idx="1530">
                  <c:v>45979</c:v>
                </c:pt>
                <c:pt idx="1531">
                  <c:v>45980</c:v>
                </c:pt>
                <c:pt idx="1532">
                  <c:v>45981</c:v>
                </c:pt>
                <c:pt idx="1533">
                  <c:v>45982</c:v>
                </c:pt>
                <c:pt idx="1534">
                  <c:v>45985</c:v>
                </c:pt>
                <c:pt idx="1535">
                  <c:v>45986</c:v>
                </c:pt>
                <c:pt idx="1536">
                  <c:v>45987</c:v>
                </c:pt>
                <c:pt idx="1537">
                  <c:v>45988</c:v>
                </c:pt>
                <c:pt idx="1538">
                  <c:v>45989</c:v>
                </c:pt>
              </c:numCache>
            </c:numRef>
          </c:cat>
          <c:val>
            <c:numRef>
              <c:f>Yields!$B$8:$B$10000</c:f>
              <c:numCache>
                <c:formatCode>0.00</c:formatCode>
                <c:ptCount val="9993"/>
                <c:pt idx="0">
                  <c:v>1.702</c:v>
                </c:pt>
                <c:pt idx="1">
                  <c:v>1.625</c:v>
                </c:pt>
                <c:pt idx="2">
                  <c:v>1.5349999999999999</c:v>
                </c:pt>
                <c:pt idx="3">
                  <c:v>1.587</c:v>
                </c:pt>
                <c:pt idx="4">
                  <c:v>1.58</c:v>
                </c:pt>
                <c:pt idx="5">
                  <c:v>1.631</c:v>
                </c:pt>
                <c:pt idx="6">
                  <c:v>1.6080000000000001</c:v>
                </c:pt>
                <c:pt idx="7">
                  <c:v>1.5880000000000001</c:v>
                </c:pt>
                <c:pt idx="8">
                  <c:v>1.61</c:v>
                </c:pt>
                <c:pt idx="9">
                  <c:v>1.5860000000000001</c:v>
                </c:pt>
                <c:pt idx="10">
                  <c:v>1.534</c:v>
                </c:pt>
                <c:pt idx="11">
                  <c:v>1.556</c:v>
                </c:pt>
                <c:pt idx="12">
                  <c:v>1.5640000000000001</c:v>
                </c:pt>
                <c:pt idx="13">
                  <c:v>1.5680000000000001</c:v>
                </c:pt>
                <c:pt idx="14">
                  <c:v>1.516</c:v>
                </c:pt>
                <c:pt idx="15">
                  <c:v>1.4530000000000001</c:v>
                </c:pt>
                <c:pt idx="16">
                  <c:v>1.413</c:v>
                </c:pt>
                <c:pt idx="17">
                  <c:v>1.361</c:v>
                </c:pt>
                <c:pt idx="18">
                  <c:v>1.304</c:v>
                </c:pt>
                <c:pt idx="19">
                  <c:v>1.375</c:v>
                </c:pt>
                <c:pt idx="20">
                  <c:v>1.31</c:v>
                </c:pt>
                <c:pt idx="21">
                  <c:v>1.33</c:v>
                </c:pt>
                <c:pt idx="22">
                  <c:v>1.2729999999999999</c:v>
                </c:pt>
                <c:pt idx="23">
                  <c:v>1.2569999999999999</c:v>
                </c:pt>
                <c:pt idx="24">
                  <c:v>1.3340000000000001</c:v>
                </c:pt>
                <c:pt idx="25">
                  <c:v>1.389</c:v>
                </c:pt>
                <c:pt idx="26">
                  <c:v>1.369</c:v>
                </c:pt>
                <c:pt idx="27">
                  <c:v>1.325</c:v>
                </c:pt>
                <c:pt idx="28">
                  <c:v>1.3109999999999999</c:v>
                </c:pt>
                <c:pt idx="29">
                  <c:v>1.357</c:v>
                </c:pt>
                <c:pt idx="30">
                  <c:v>1.397</c:v>
                </c:pt>
                <c:pt idx="31">
                  <c:v>1.395</c:v>
                </c:pt>
                <c:pt idx="32">
                  <c:v>1.365</c:v>
                </c:pt>
                <c:pt idx="33">
                  <c:v>1.365</c:v>
                </c:pt>
                <c:pt idx="34">
                  <c:v>1.329</c:v>
                </c:pt>
                <c:pt idx="35">
                  <c:v>1.359</c:v>
                </c:pt>
                <c:pt idx="36">
                  <c:v>1.3080000000000001</c:v>
                </c:pt>
                <c:pt idx="37">
                  <c:v>1.2809999999999999</c:v>
                </c:pt>
                <c:pt idx="38">
                  <c:v>1.1990000000000001</c:v>
                </c:pt>
                <c:pt idx="39">
                  <c:v>1.214</c:v>
                </c:pt>
                <c:pt idx="40">
                  <c:v>1.218</c:v>
                </c:pt>
                <c:pt idx="41">
                  <c:v>1.1579999999999999</c:v>
                </c:pt>
                <c:pt idx="42">
                  <c:v>1.1319999999999999</c:v>
                </c:pt>
                <c:pt idx="43">
                  <c:v>1.101</c:v>
                </c:pt>
                <c:pt idx="44">
                  <c:v>0.96099999999999997</c:v>
                </c:pt>
                <c:pt idx="45">
                  <c:v>1.012</c:v>
                </c:pt>
                <c:pt idx="46">
                  <c:v>0.84299999999999997</c:v>
                </c:pt>
                <c:pt idx="47">
                  <c:v>0.72599999999999998</c:v>
                </c:pt>
                <c:pt idx="48">
                  <c:v>0.53700000000000003</c:v>
                </c:pt>
                <c:pt idx="49">
                  <c:v>0.66500000000000004</c:v>
                </c:pt>
                <c:pt idx="50">
                  <c:v>0.65700000000000003</c:v>
                </c:pt>
                <c:pt idx="51">
                  <c:v>0.6</c:v>
                </c:pt>
                <c:pt idx="52">
                  <c:v>0.84899999999999998</c:v>
                </c:pt>
                <c:pt idx="53">
                  <c:v>0.77500000000000002</c:v>
                </c:pt>
                <c:pt idx="54">
                  <c:v>0.95899999999999996</c:v>
                </c:pt>
                <c:pt idx="55">
                  <c:v>1.048</c:v>
                </c:pt>
                <c:pt idx="56">
                  <c:v>1</c:v>
                </c:pt>
                <c:pt idx="57">
                  <c:v>0.86899999999999999</c:v>
                </c:pt>
                <c:pt idx="58">
                  <c:v>0.79300000000000004</c:v>
                </c:pt>
                <c:pt idx="59">
                  <c:v>0.874</c:v>
                </c:pt>
                <c:pt idx="60">
                  <c:v>0.90200000000000002</c:v>
                </c:pt>
                <c:pt idx="61">
                  <c:v>0.84399999999999997</c:v>
                </c:pt>
                <c:pt idx="62">
                  <c:v>0.74199999999999999</c:v>
                </c:pt>
                <c:pt idx="63">
                  <c:v>0.76400000000000001</c:v>
                </c:pt>
                <c:pt idx="64">
                  <c:v>0.69699999999999995</c:v>
                </c:pt>
                <c:pt idx="65">
                  <c:v>0.61499999999999999</c:v>
                </c:pt>
                <c:pt idx="66">
                  <c:v>0.65700000000000003</c:v>
                </c:pt>
                <c:pt idx="67">
                  <c:v>0.71399999999999997</c:v>
                </c:pt>
                <c:pt idx="68">
                  <c:v>0.76500000000000001</c:v>
                </c:pt>
                <c:pt idx="69">
                  <c:v>0.82599999999999996</c:v>
                </c:pt>
                <c:pt idx="70">
                  <c:v>0.81299999999999994</c:v>
                </c:pt>
                <c:pt idx="71">
                  <c:v>0.76200000000000001</c:v>
                </c:pt>
                <c:pt idx="72">
                  <c:v>0.76200000000000001</c:v>
                </c:pt>
                <c:pt idx="73">
                  <c:v>0.754</c:v>
                </c:pt>
                <c:pt idx="74">
                  <c:v>0.75700000000000001</c:v>
                </c:pt>
                <c:pt idx="75">
                  <c:v>0.64200000000000002</c:v>
                </c:pt>
                <c:pt idx="76">
                  <c:v>0.61399999999999999</c:v>
                </c:pt>
                <c:pt idx="77">
                  <c:v>0.64600000000000002</c:v>
                </c:pt>
                <c:pt idx="78">
                  <c:v>0.628</c:v>
                </c:pt>
                <c:pt idx="79">
                  <c:v>0.57999999999999996</c:v>
                </c:pt>
                <c:pt idx="80">
                  <c:v>0.61599999999999999</c:v>
                </c:pt>
                <c:pt idx="81">
                  <c:v>0.59899999999999998</c:v>
                </c:pt>
                <c:pt idx="82">
                  <c:v>0.58099999999999996</c:v>
                </c:pt>
                <c:pt idx="83">
                  <c:v>0.625</c:v>
                </c:pt>
                <c:pt idx="84">
                  <c:v>0.57599999999999996</c:v>
                </c:pt>
                <c:pt idx="85">
                  <c:v>0.56599999999999995</c:v>
                </c:pt>
                <c:pt idx="86">
                  <c:v>0.54700000000000004</c:v>
                </c:pt>
                <c:pt idx="87">
                  <c:v>0.52700000000000002</c:v>
                </c:pt>
                <c:pt idx="88">
                  <c:v>0.57099999999999995</c:v>
                </c:pt>
                <c:pt idx="89">
                  <c:v>0.56999999999999995</c:v>
                </c:pt>
                <c:pt idx="90">
                  <c:v>0.61299999999999999</c:v>
                </c:pt>
                <c:pt idx="91">
                  <c:v>0.55000000000000004</c:v>
                </c:pt>
                <c:pt idx="92">
                  <c:v>0.58199999999999996</c:v>
                </c:pt>
                <c:pt idx="93">
                  <c:v>0.59</c:v>
                </c:pt>
                <c:pt idx="94">
                  <c:v>0.54600000000000004</c:v>
                </c:pt>
                <c:pt idx="95">
                  <c:v>0.54800000000000004</c:v>
                </c:pt>
                <c:pt idx="96">
                  <c:v>0.52700000000000002</c:v>
                </c:pt>
                <c:pt idx="97">
                  <c:v>0.54300000000000004</c:v>
                </c:pt>
                <c:pt idx="98">
                  <c:v>0.54300000000000004</c:v>
                </c:pt>
                <c:pt idx="99">
                  <c:v>0.59499999999999997</c:v>
                </c:pt>
                <c:pt idx="100">
                  <c:v>0.56100000000000005</c:v>
                </c:pt>
                <c:pt idx="101">
                  <c:v>0.54900000000000004</c:v>
                </c:pt>
                <c:pt idx="102">
                  <c:v>0.50700000000000001</c:v>
                </c:pt>
                <c:pt idx="103">
                  <c:v>0.48799999999999999</c:v>
                </c:pt>
                <c:pt idx="104">
                  <c:v>0.55200000000000005</c:v>
                </c:pt>
                <c:pt idx="105">
                  <c:v>0.54800000000000004</c:v>
                </c:pt>
                <c:pt idx="106">
                  <c:v>0.56200000000000006</c:v>
                </c:pt>
                <c:pt idx="107">
                  <c:v>0.53400000000000003</c:v>
                </c:pt>
                <c:pt idx="108">
                  <c:v>0.53300000000000003</c:v>
                </c:pt>
                <c:pt idx="109">
                  <c:v>0.54300000000000004</c:v>
                </c:pt>
                <c:pt idx="110">
                  <c:v>0.61899999999999999</c:v>
                </c:pt>
                <c:pt idx="111">
                  <c:v>0.68</c:v>
                </c:pt>
                <c:pt idx="112">
                  <c:v>0.72899999999999998</c:v>
                </c:pt>
                <c:pt idx="113">
                  <c:v>0.67600000000000005</c:v>
                </c:pt>
                <c:pt idx="114">
                  <c:v>0.63300000000000001</c:v>
                </c:pt>
                <c:pt idx="115">
                  <c:v>0.56799999999999995</c:v>
                </c:pt>
                <c:pt idx="116">
                  <c:v>0.51900000000000002</c:v>
                </c:pt>
                <c:pt idx="117">
                  <c:v>0.53500000000000003</c:v>
                </c:pt>
                <c:pt idx="118">
                  <c:v>0.51900000000000002</c:v>
                </c:pt>
                <c:pt idx="119">
                  <c:v>0.55300000000000005</c:v>
                </c:pt>
                <c:pt idx="120">
                  <c:v>0.53600000000000003</c:v>
                </c:pt>
                <c:pt idx="121">
                  <c:v>0.52600000000000002</c:v>
                </c:pt>
                <c:pt idx="122">
                  <c:v>0.53600000000000003</c:v>
                </c:pt>
                <c:pt idx="123">
                  <c:v>0.54400000000000004</c:v>
                </c:pt>
                <c:pt idx="124">
                  <c:v>0.54600000000000004</c:v>
                </c:pt>
                <c:pt idx="125">
                  <c:v>0.54600000000000004</c:v>
                </c:pt>
                <c:pt idx="126">
                  <c:v>0.53100000000000003</c:v>
                </c:pt>
                <c:pt idx="127">
                  <c:v>0.50900000000000001</c:v>
                </c:pt>
                <c:pt idx="128">
                  <c:v>0.51</c:v>
                </c:pt>
                <c:pt idx="129">
                  <c:v>0.52800000000000002</c:v>
                </c:pt>
                <c:pt idx="130">
                  <c:v>0.52800000000000002</c:v>
                </c:pt>
                <c:pt idx="131">
                  <c:v>0.56200000000000006</c:v>
                </c:pt>
                <c:pt idx="132">
                  <c:v>0.55800000000000005</c:v>
                </c:pt>
                <c:pt idx="133">
                  <c:v>0.54800000000000004</c:v>
                </c:pt>
                <c:pt idx="134">
                  <c:v>0.51100000000000001</c:v>
                </c:pt>
                <c:pt idx="135">
                  <c:v>0.57499999999999996</c:v>
                </c:pt>
                <c:pt idx="136">
                  <c:v>0.53200000000000003</c:v>
                </c:pt>
                <c:pt idx="137">
                  <c:v>0.55000000000000004</c:v>
                </c:pt>
                <c:pt idx="138">
                  <c:v>0.53900000000000003</c:v>
                </c:pt>
                <c:pt idx="139">
                  <c:v>0.53700000000000003</c:v>
                </c:pt>
                <c:pt idx="140">
                  <c:v>0.53500000000000003</c:v>
                </c:pt>
                <c:pt idx="141">
                  <c:v>0.505</c:v>
                </c:pt>
                <c:pt idx="142">
                  <c:v>0.52600000000000002</c:v>
                </c:pt>
                <c:pt idx="143">
                  <c:v>0.51400000000000001</c:v>
                </c:pt>
                <c:pt idx="144">
                  <c:v>0.51600000000000001</c:v>
                </c:pt>
                <c:pt idx="145">
                  <c:v>0.50900000000000001</c:v>
                </c:pt>
                <c:pt idx="146">
                  <c:v>0.503</c:v>
                </c:pt>
                <c:pt idx="147">
                  <c:v>0.501</c:v>
                </c:pt>
                <c:pt idx="148">
                  <c:v>0.52200000000000002</c:v>
                </c:pt>
                <c:pt idx="149">
                  <c:v>0.47599999999999998</c:v>
                </c:pt>
                <c:pt idx="150">
                  <c:v>0.48</c:v>
                </c:pt>
                <c:pt idx="151">
                  <c:v>0.44800000000000001</c:v>
                </c:pt>
                <c:pt idx="152">
                  <c:v>0.46700000000000003</c:v>
                </c:pt>
                <c:pt idx="153">
                  <c:v>0.46700000000000003</c:v>
                </c:pt>
                <c:pt idx="154">
                  <c:v>0.432</c:v>
                </c:pt>
                <c:pt idx="155">
                  <c:v>0.502</c:v>
                </c:pt>
                <c:pt idx="156">
                  <c:v>0.46300000000000002</c:v>
                </c:pt>
                <c:pt idx="157">
                  <c:v>0.47799999999999998</c:v>
                </c:pt>
                <c:pt idx="158">
                  <c:v>0.49399999999999999</c:v>
                </c:pt>
                <c:pt idx="159">
                  <c:v>0.57499999999999996</c:v>
                </c:pt>
                <c:pt idx="160">
                  <c:v>0.60899999999999999</c:v>
                </c:pt>
                <c:pt idx="161">
                  <c:v>0.63900000000000001</c:v>
                </c:pt>
                <c:pt idx="162">
                  <c:v>0.61399999999999999</c:v>
                </c:pt>
                <c:pt idx="163">
                  <c:v>0.58599999999999997</c:v>
                </c:pt>
                <c:pt idx="164">
                  <c:v>0.56399999999999995</c:v>
                </c:pt>
                <c:pt idx="165">
                  <c:v>0.58099999999999996</c:v>
                </c:pt>
                <c:pt idx="166">
                  <c:v>0.56299999999999994</c:v>
                </c:pt>
                <c:pt idx="167">
                  <c:v>0.53900000000000003</c:v>
                </c:pt>
                <c:pt idx="168">
                  <c:v>0.55900000000000005</c:v>
                </c:pt>
                <c:pt idx="169">
                  <c:v>0.59199999999999997</c:v>
                </c:pt>
                <c:pt idx="170">
                  <c:v>0.61299999999999999</c:v>
                </c:pt>
                <c:pt idx="171">
                  <c:v>0.66500000000000004</c:v>
                </c:pt>
                <c:pt idx="172">
                  <c:v>0.63300000000000001</c:v>
                </c:pt>
                <c:pt idx="173">
                  <c:v>0.622</c:v>
                </c:pt>
                <c:pt idx="174">
                  <c:v>0.57399999999999995</c:v>
                </c:pt>
                <c:pt idx="175">
                  <c:v>0.54800000000000004</c:v>
                </c:pt>
                <c:pt idx="176">
                  <c:v>0.53600000000000003</c:v>
                </c:pt>
                <c:pt idx="177">
                  <c:v>0.59599999999999997</c:v>
                </c:pt>
                <c:pt idx="178">
                  <c:v>0.59599999999999997</c:v>
                </c:pt>
                <c:pt idx="179">
                  <c:v>0.56299999999999994</c:v>
                </c:pt>
                <c:pt idx="180">
                  <c:v>0.59599999999999997</c:v>
                </c:pt>
                <c:pt idx="181">
                  <c:v>0.56699999999999995</c:v>
                </c:pt>
                <c:pt idx="182">
                  <c:v>0.55000000000000004</c:v>
                </c:pt>
                <c:pt idx="183">
                  <c:v>0.55300000000000005</c:v>
                </c:pt>
                <c:pt idx="184">
                  <c:v>0.55500000000000005</c:v>
                </c:pt>
                <c:pt idx="185">
                  <c:v>0.57399999999999995</c:v>
                </c:pt>
                <c:pt idx="186">
                  <c:v>0.57399999999999995</c:v>
                </c:pt>
                <c:pt idx="187">
                  <c:v>0.58099999999999996</c:v>
                </c:pt>
                <c:pt idx="188">
                  <c:v>0.55100000000000005</c:v>
                </c:pt>
                <c:pt idx="189">
                  <c:v>0.55700000000000005</c:v>
                </c:pt>
                <c:pt idx="190">
                  <c:v>0.55700000000000005</c:v>
                </c:pt>
                <c:pt idx="191">
                  <c:v>0.55700000000000005</c:v>
                </c:pt>
                <c:pt idx="192">
                  <c:v>0.54300000000000004</c:v>
                </c:pt>
                <c:pt idx="193">
                  <c:v>0.55200000000000005</c:v>
                </c:pt>
                <c:pt idx="194">
                  <c:v>0.53700000000000003</c:v>
                </c:pt>
                <c:pt idx="195">
                  <c:v>0.56100000000000005</c:v>
                </c:pt>
                <c:pt idx="196">
                  <c:v>0.55300000000000005</c:v>
                </c:pt>
                <c:pt idx="197">
                  <c:v>0.56499999999999995</c:v>
                </c:pt>
                <c:pt idx="198">
                  <c:v>0.62</c:v>
                </c:pt>
                <c:pt idx="199">
                  <c:v>0.56399999999999995</c:v>
                </c:pt>
                <c:pt idx="200">
                  <c:v>0.624</c:v>
                </c:pt>
                <c:pt idx="201">
                  <c:v>0.61899999999999999</c:v>
                </c:pt>
                <c:pt idx="202">
                  <c:v>0.628</c:v>
                </c:pt>
                <c:pt idx="203">
                  <c:v>0.628</c:v>
                </c:pt>
                <c:pt idx="204">
                  <c:v>0.58699999999999997</c:v>
                </c:pt>
                <c:pt idx="205">
                  <c:v>0.58199999999999996</c:v>
                </c:pt>
                <c:pt idx="206">
                  <c:v>0.56899999999999995</c:v>
                </c:pt>
                <c:pt idx="207">
                  <c:v>0.57499999999999996</c:v>
                </c:pt>
                <c:pt idx="208">
                  <c:v>0.59199999999999997</c:v>
                </c:pt>
                <c:pt idx="209">
                  <c:v>0.60599999999999998</c:v>
                </c:pt>
                <c:pt idx="210">
                  <c:v>0.622</c:v>
                </c:pt>
                <c:pt idx="211">
                  <c:v>0.66400000000000003</c:v>
                </c:pt>
                <c:pt idx="212">
                  <c:v>0.63900000000000001</c:v>
                </c:pt>
                <c:pt idx="213">
                  <c:v>0.627</c:v>
                </c:pt>
                <c:pt idx="214">
                  <c:v>0.59899999999999998</c:v>
                </c:pt>
                <c:pt idx="215">
                  <c:v>0.59499999999999997</c:v>
                </c:pt>
                <c:pt idx="216">
                  <c:v>0.63</c:v>
                </c:pt>
                <c:pt idx="217">
                  <c:v>0.66300000000000003</c:v>
                </c:pt>
                <c:pt idx="218">
                  <c:v>0.63600000000000001</c:v>
                </c:pt>
                <c:pt idx="219">
                  <c:v>0.68799999999999994</c:v>
                </c:pt>
                <c:pt idx="220">
                  <c:v>0.61499999999999999</c:v>
                </c:pt>
                <c:pt idx="221">
                  <c:v>0.61199999999999999</c:v>
                </c:pt>
                <c:pt idx="222">
                  <c:v>0.64500000000000002</c:v>
                </c:pt>
                <c:pt idx="223">
                  <c:v>0.749</c:v>
                </c:pt>
                <c:pt idx="224">
                  <c:v>0.77600000000000002</c:v>
                </c:pt>
                <c:pt idx="225">
                  <c:v>0.77600000000000002</c:v>
                </c:pt>
                <c:pt idx="226">
                  <c:v>0.72</c:v>
                </c:pt>
                <c:pt idx="227">
                  <c:v>0.72799999999999998</c:v>
                </c:pt>
                <c:pt idx="228">
                  <c:v>0.73699999999999999</c:v>
                </c:pt>
                <c:pt idx="229">
                  <c:v>0.68799999999999994</c:v>
                </c:pt>
                <c:pt idx="230">
                  <c:v>0.70299999999999996</c:v>
                </c:pt>
                <c:pt idx="231">
                  <c:v>0.67400000000000004</c:v>
                </c:pt>
                <c:pt idx="232">
                  <c:v>0.65300000000000002</c:v>
                </c:pt>
                <c:pt idx="233">
                  <c:v>0.69099999999999995</c:v>
                </c:pt>
                <c:pt idx="234">
                  <c:v>0.71699999999999997</c:v>
                </c:pt>
                <c:pt idx="235">
                  <c:v>0.71199999999999997</c:v>
                </c:pt>
                <c:pt idx="236">
                  <c:v>0.68600000000000005</c:v>
                </c:pt>
                <c:pt idx="237">
                  <c:v>0.67900000000000005</c:v>
                </c:pt>
                <c:pt idx="238">
                  <c:v>0.67100000000000004</c:v>
                </c:pt>
                <c:pt idx="239">
                  <c:v>0.73599999999999999</c:v>
                </c:pt>
                <c:pt idx="240">
                  <c:v>0.75900000000000001</c:v>
                </c:pt>
                <c:pt idx="241">
                  <c:v>0.74</c:v>
                </c:pt>
                <c:pt idx="242">
                  <c:v>0.79500000000000004</c:v>
                </c:pt>
                <c:pt idx="243">
                  <c:v>0.76400000000000001</c:v>
                </c:pt>
                <c:pt idx="244">
                  <c:v>0.74</c:v>
                </c:pt>
                <c:pt idx="245">
                  <c:v>0.752</c:v>
                </c:pt>
                <c:pt idx="246">
                  <c:v>0.73599999999999999</c:v>
                </c:pt>
                <c:pt idx="247">
                  <c:v>0.71199999999999997</c:v>
                </c:pt>
                <c:pt idx="248">
                  <c:v>0.71699999999999997</c:v>
                </c:pt>
                <c:pt idx="249">
                  <c:v>0.72699999999999998</c:v>
                </c:pt>
                <c:pt idx="250">
                  <c:v>0.72899999999999998</c:v>
                </c:pt>
                <c:pt idx="251">
                  <c:v>0.74299999999999999</c:v>
                </c:pt>
                <c:pt idx="252">
                  <c:v>0.75</c:v>
                </c:pt>
                <c:pt idx="253">
                  <c:v>0.72599999999999998</c:v>
                </c:pt>
                <c:pt idx="254">
                  <c:v>0.70299999999999996</c:v>
                </c:pt>
                <c:pt idx="255">
                  <c:v>0.72799999999999998</c:v>
                </c:pt>
                <c:pt idx="256">
                  <c:v>0.72099999999999997</c:v>
                </c:pt>
                <c:pt idx="257">
                  <c:v>0.72099999999999997</c:v>
                </c:pt>
                <c:pt idx="258">
                  <c:v>0.72099999999999997</c:v>
                </c:pt>
                <c:pt idx="259">
                  <c:v>0.71099999999999997</c:v>
                </c:pt>
                <c:pt idx="260">
                  <c:v>0.70499999999999996</c:v>
                </c:pt>
                <c:pt idx="261">
                  <c:v>0.67700000000000005</c:v>
                </c:pt>
                <c:pt idx="262">
                  <c:v>0.67700000000000005</c:v>
                </c:pt>
                <c:pt idx="263">
                  <c:v>0.67800000000000005</c:v>
                </c:pt>
                <c:pt idx="264">
                  <c:v>0.71299999999999997</c:v>
                </c:pt>
                <c:pt idx="265">
                  <c:v>0.75700000000000001</c:v>
                </c:pt>
                <c:pt idx="266">
                  <c:v>0.79400000000000004</c:v>
                </c:pt>
                <c:pt idx="267">
                  <c:v>0.81399999999999995</c:v>
                </c:pt>
                <c:pt idx="268">
                  <c:v>0.83899999999999997</c:v>
                </c:pt>
                <c:pt idx="269">
                  <c:v>0.84299999999999997</c:v>
                </c:pt>
                <c:pt idx="270">
                  <c:v>0.81</c:v>
                </c:pt>
                <c:pt idx="271">
                  <c:v>0.85499999999999998</c:v>
                </c:pt>
                <c:pt idx="272">
                  <c:v>0.80800000000000005</c:v>
                </c:pt>
                <c:pt idx="273">
                  <c:v>0.80500000000000005</c:v>
                </c:pt>
                <c:pt idx="274">
                  <c:v>0.80200000000000005</c:v>
                </c:pt>
                <c:pt idx="275">
                  <c:v>0.82599999999999996</c:v>
                </c:pt>
                <c:pt idx="276">
                  <c:v>0.87</c:v>
                </c:pt>
                <c:pt idx="277">
                  <c:v>0.84599999999999997</c:v>
                </c:pt>
                <c:pt idx="278">
                  <c:v>0.81200000000000006</c:v>
                </c:pt>
                <c:pt idx="279">
                  <c:v>0.81799999999999995</c:v>
                </c:pt>
                <c:pt idx="280">
                  <c:v>0.79400000000000004</c:v>
                </c:pt>
                <c:pt idx="281">
                  <c:v>0.81499999999999995</c:v>
                </c:pt>
                <c:pt idx="282">
                  <c:v>0.88900000000000001</c:v>
                </c:pt>
                <c:pt idx="283">
                  <c:v>0.88400000000000001</c:v>
                </c:pt>
                <c:pt idx="284">
                  <c:v>0.90500000000000003</c:v>
                </c:pt>
                <c:pt idx="285">
                  <c:v>0.94899999999999995</c:v>
                </c:pt>
                <c:pt idx="286">
                  <c:v>0.96299999999999997</c:v>
                </c:pt>
                <c:pt idx="287">
                  <c:v>1</c:v>
                </c:pt>
                <c:pt idx="288">
                  <c:v>1.012</c:v>
                </c:pt>
                <c:pt idx="289">
                  <c:v>0.998</c:v>
                </c:pt>
                <c:pt idx="290">
                  <c:v>0.98899999999999999</c:v>
                </c:pt>
                <c:pt idx="291">
                  <c:v>1</c:v>
                </c:pt>
                <c:pt idx="292">
                  <c:v>1.0289999999999999</c:v>
                </c:pt>
                <c:pt idx="293">
                  <c:v>1.0289999999999999</c:v>
                </c:pt>
                <c:pt idx="294">
                  <c:v>1.123</c:v>
                </c:pt>
                <c:pt idx="295">
                  <c:v>1.111</c:v>
                </c:pt>
                <c:pt idx="296">
                  <c:v>1.1439999999999999</c:v>
                </c:pt>
                <c:pt idx="297">
                  <c:v>1.2070000000000001</c:v>
                </c:pt>
                <c:pt idx="298">
                  <c:v>1.234</c:v>
                </c:pt>
                <c:pt idx="299">
                  <c:v>1.246</c:v>
                </c:pt>
                <c:pt idx="300">
                  <c:v>1.3120000000000001</c:v>
                </c:pt>
                <c:pt idx="301">
                  <c:v>1.46</c:v>
                </c:pt>
                <c:pt idx="302">
                  <c:v>1.355</c:v>
                </c:pt>
                <c:pt idx="303">
                  <c:v>1.3440000000000001</c:v>
                </c:pt>
                <c:pt idx="304">
                  <c:v>1.331</c:v>
                </c:pt>
                <c:pt idx="305">
                  <c:v>1.4119999999999999</c:v>
                </c:pt>
                <c:pt idx="306">
                  <c:v>1.5</c:v>
                </c:pt>
                <c:pt idx="307">
                  <c:v>1.504</c:v>
                </c:pt>
                <c:pt idx="308">
                  <c:v>1.53</c:v>
                </c:pt>
                <c:pt idx="309">
                  <c:v>1.4470000000000001</c:v>
                </c:pt>
                <c:pt idx="310">
                  <c:v>1.411</c:v>
                </c:pt>
                <c:pt idx="311">
                  <c:v>1.44</c:v>
                </c:pt>
                <c:pt idx="312">
                  <c:v>1.587</c:v>
                </c:pt>
                <c:pt idx="313">
                  <c:v>1.5409999999999999</c:v>
                </c:pt>
                <c:pt idx="314">
                  <c:v>1.57</c:v>
                </c:pt>
                <c:pt idx="315">
                  <c:v>1.59</c:v>
                </c:pt>
                <c:pt idx="316">
                  <c:v>1.6120000000000001</c:v>
                </c:pt>
                <c:pt idx="317">
                  <c:v>1.589</c:v>
                </c:pt>
                <c:pt idx="318">
                  <c:v>1.554</c:v>
                </c:pt>
                <c:pt idx="319">
                  <c:v>1.494</c:v>
                </c:pt>
                <c:pt idx="320">
                  <c:v>1.4750000000000001</c:v>
                </c:pt>
                <c:pt idx="321">
                  <c:v>1.4670000000000001</c:v>
                </c:pt>
                <c:pt idx="322">
                  <c:v>1.5009999999999999</c:v>
                </c:pt>
                <c:pt idx="323">
                  <c:v>1.536</c:v>
                </c:pt>
                <c:pt idx="324">
                  <c:v>1.5329999999999999</c:v>
                </c:pt>
                <c:pt idx="325">
                  <c:v>1.5580000000000001</c:v>
                </c:pt>
                <c:pt idx="326">
                  <c:v>1.51</c:v>
                </c:pt>
                <c:pt idx="327">
                  <c:v>1.51</c:v>
                </c:pt>
                <c:pt idx="328">
                  <c:v>1.5569999999999999</c:v>
                </c:pt>
                <c:pt idx="329">
                  <c:v>1.488</c:v>
                </c:pt>
                <c:pt idx="330">
                  <c:v>1.5</c:v>
                </c:pt>
                <c:pt idx="331">
                  <c:v>1.4630000000000001</c:v>
                </c:pt>
                <c:pt idx="332">
                  <c:v>1.4970000000000001</c:v>
                </c:pt>
                <c:pt idx="333">
                  <c:v>1.514</c:v>
                </c:pt>
                <c:pt idx="334">
                  <c:v>1.504</c:v>
                </c:pt>
                <c:pt idx="335">
                  <c:v>1.5289999999999999</c:v>
                </c:pt>
                <c:pt idx="336">
                  <c:v>1.476</c:v>
                </c:pt>
                <c:pt idx="337">
                  <c:v>1.5409999999999999</c:v>
                </c:pt>
                <c:pt idx="338">
                  <c:v>1.556</c:v>
                </c:pt>
                <c:pt idx="339">
                  <c:v>1.5029999999999999</c:v>
                </c:pt>
                <c:pt idx="340">
                  <c:v>1.524</c:v>
                </c:pt>
                <c:pt idx="341">
                  <c:v>1.5149999999999999</c:v>
                </c:pt>
                <c:pt idx="342">
                  <c:v>1.516</c:v>
                </c:pt>
                <c:pt idx="343">
                  <c:v>1.5289999999999999</c:v>
                </c:pt>
                <c:pt idx="344">
                  <c:v>1.5620000000000001</c:v>
                </c:pt>
                <c:pt idx="345">
                  <c:v>1.53</c:v>
                </c:pt>
                <c:pt idx="346">
                  <c:v>1.5629999999999999</c:v>
                </c:pt>
                <c:pt idx="347">
                  <c:v>1.546</c:v>
                </c:pt>
                <c:pt idx="348">
                  <c:v>1.52</c:v>
                </c:pt>
                <c:pt idx="349">
                  <c:v>1.522</c:v>
                </c:pt>
                <c:pt idx="350">
                  <c:v>1.514</c:v>
                </c:pt>
                <c:pt idx="351">
                  <c:v>1.514</c:v>
                </c:pt>
                <c:pt idx="352">
                  <c:v>1.4970000000000001</c:v>
                </c:pt>
                <c:pt idx="353">
                  <c:v>1.516</c:v>
                </c:pt>
                <c:pt idx="354">
                  <c:v>1.54</c:v>
                </c:pt>
                <c:pt idx="355">
                  <c:v>1.599</c:v>
                </c:pt>
                <c:pt idx="356">
                  <c:v>1.569</c:v>
                </c:pt>
                <c:pt idx="357">
                  <c:v>1.5589999999999999</c:v>
                </c:pt>
                <c:pt idx="358">
                  <c:v>1.577</c:v>
                </c:pt>
                <c:pt idx="359">
                  <c:v>1.5649999999999999</c:v>
                </c:pt>
                <c:pt idx="360">
                  <c:v>1.579</c:v>
                </c:pt>
                <c:pt idx="361">
                  <c:v>1.544</c:v>
                </c:pt>
                <c:pt idx="362">
                  <c:v>1.5429999999999999</c:v>
                </c:pt>
                <c:pt idx="363">
                  <c:v>1.5429999999999999</c:v>
                </c:pt>
                <c:pt idx="364">
                  <c:v>1.46</c:v>
                </c:pt>
                <c:pt idx="365">
                  <c:v>1.452</c:v>
                </c:pt>
                <c:pt idx="366">
                  <c:v>1.488</c:v>
                </c:pt>
                <c:pt idx="367">
                  <c:v>1.5</c:v>
                </c:pt>
                <c:pt idx="368">
                  <c:v>1.486</c:v>
                </c:pt>
                <c:pt idx="369">
                  <c:v>1.494</c:v>
                </c:pt>
                <c:pt idx="370">
                  <c:v>1.49</c:v>
                </c:pt>
                <c:pt idx="371">
                  <c:v>1.52</c:v>
                </c:pt>
                <c:pt idx="372">
                  <c:v>1.456</c:v>
                </c:pt>
                <c:pt idx="373">
                  <c:v>1.4770000000000001</c:v>
                </c:pt>
                <c:pt idx="374">
                  <c:v>1.4510000000000001</c:v>
                </c:pt>
                <c:pt idx="375">
                  <c:v>1.411</c:v>
                </c:pt>
                <c:pt idx="376">
                  <c:v>1.371</c:v>
                </c:pt>
                <c:pt idx="377">
                  <c:v>1.369</c:v>
                </c:pt>
                <c:pt idx="378">
                  <c:v>1.389</c:v>
                </c:pt>
                <c:pt idx="379">
                  <c:v>1.381</c:v>
                </c:pt>
                <c:pt idx="380">
                  <c:v>1.4410000000000001</c:v>
                </c:pt>
                <c:pt idx="381">
                  <c:v>1.3939999999999999</c:v>
                </c:pt>
                <c:pt idx="382">
                  <c:v>1.3660000000000001</c:v>
                </c:pt>
                <c:pt idx="383">
                  <c:v>1.4139999999999999</c:v>
                </c:pt>
                <c:pt idx="384">
                  <c:v>1.405</c:v>
                </c:pt>
                <c:pt idx="385">
                  <c:v>1.4219999999999999</c:v>
                </c:pt>
                <c:pt idx="386">
                  <c:v>1.4179999999999999</c:v>
                </c:pt>
                <c:pt idx="387">
                  <c:v>1.4530000000000001</c:v>
                </c:pt>
                <c:pt idx="388">
                  <c:v>1.415</c:v>
                </c:pt>
                <c:pt idx="389">
                  <c:v>1.417</c:v>
                </c:pt>
                <c:pt idx="390">
                  <c:v>1.389</c:v>
                </c:pt>
                <c:pt idx="391">
                  <c:v>1.389</c:v>
                </c:pt>
                <c:pt idx="392">
                  <c:v>1.3740000000000001</c:v>
                </c:pt>
                <c:pt idx="393">
                  <c:v>1.4</c:v>
                </c:pt>
                <c:pt idx="394">
                  <c:v>1.3160000000000001</c:v>
                </c:pt>
                <c:pt idx="395">
                  <c:v>1.298</c:v>
                </c:pt>
                <c:pt idx="396">
                  <c:v>1.2649999999999999</c:v>
                </c:pt>
                <c:pt idx="397">
                  <c:v>1.327</c:v>
                </c:pt>
                <c:pt idx="398">
                  <c:v>1.3169999999999999</c:v>
                </c:pt>
                <c:pt idx="399">
                  <c:v>1.353</c:v>
                </c:pt>
                <c:pt idx="400">
                  <c:v>1.2929999999999999</c:v>
                </c:pt>
                <c:pt idx="401">
                  <c:v>1.2609999999999999</c:v>
                </c:pt>
                <c:pt idx="402">
                  <c:v>1.2410000000000001</c:v>
                </c:pt>
                <c:pt idx="403">
                  <c:v>1.1439999999999999</c:v>
                </c:pt>
                <c:pt idx="404">
                  <c:v>1.179</c:v>
                </c:pt>
                <c:pt idx="405">
                  <c:v>1.2230000000000001</c:v>
                </c:pt>
                <c:pt idx="406">
                  <c:v>1.2010000000000001</c:v>
                </c:pt>
                <c:pt idx="407">
                  <c:v>1.208</c:v>
                </c:pt>
                <c:pt idx="408">
                  <c:v>1.222</c:v>
                </c:pt>
                <c:pt idx="409">
                  <c:v>1.167</c:v>
                </c:pt>
                <c:pt idx="410">
                  <c:v>1.1679999999999999</c:v>
                </c:pt>
                <c:pt idx="411">
                  <c:v>1.206</c:v>
                </c:pt>
                <c:pt idx="412">
                  <c:v>1.2030000000000001</c:v>
                </c:pt>
                <c:pt idx="413">
                  <c:v>1.2030000000000001</c:v>
                </c:pt>
                <c:pt idx="414">
                  <c:v>1.117</c:v>
                </c:pt>
                <c:pt idx="415">
                  <c:v>1.1319999999999999</c:v>
                </c:pt>
                <c:pt idx="416">
                  <c:v>1.171</c:v>
                </c:pt>
                <c:pt idx="417">
                  <c:v>1.2430000000000001</c:v>
                </c:pt>
                <c:pt idx="418">
                  <c:v>1.254</c:v>
                </c:pt>
                <c:pt idx="419">
                  <c:v>1.272</c:v>
                </c:pt>
                <c:pt idx="420">
                  <c:v>1.2629999999999999</c:v>
                </c:pt>
                <c:pt idx="421">
                  <c:v>1.2549999999999999</c:v>
                </c:pt>
                <c:pt idx="422">
                  <c:v>1.1850000000000001</c:v>
                </c:pt>
                <c:pt idx="423">
                  <c:v>1.165</c:v>
                </c:pt>
                <c:pt idx="424">
                  <c:v>1.1539999999999999</c:v>
                </c:pt>
                <c:pt idx="425">
                  <c:v>1.155</c:v>
                </c:pt>
                <c:pt idx="426">
                  <c:v>1.129</c:v>
                </c:pt>
                <c:pt idx="427">
                  <c:v>1.141</c:v>
                </c:pt>
                <c:pt idx="428">
                  <c:v>1.1659999999999999</c:v>
                </c:pt>
                <c:pt idx="429">
                  <c:v>1.19</c:v>
                </c:pt>
                <c:pt idx="430">
                  <c:v>1.2490000000000001</c:v>
                </c:pt>
                <c:pt idx="431">
                  <c:v>1.2390000000000001</c:v>
                </c:pt>
                <c:pt idx="432">
                  <c:v>1.204</c:v>
                </c:pt>
                <c:pt idx="433">
                  <c:v>1.1839999999999999</c:v>
                </c:pt>
                <c:pt idx="434">
                  <c:v>1.216</c:v>
                </c:pt>
                <c:pt idx="435">
                  <c:v>1.181</c:v>
                </c:pt>
                <c:pt idx="436">
                  <c:v>1.157</c:v>
                </c:pt>
                <c:pt idx="437">
                  <c:v>1.1890000000000001</c:v>
                </c:pt>
                <c:pt idx="438">
                  <c:v>1.1890000000000001</c:v>
                </c:pt>
                <c:pt idx="439">
                  <c:v>1.232</c:v>
                </c:pt>
                <c:pt idx="440">
                  <c:v>1.206</c:v>
                </c:pt>
                <c:pt idx="441">
                  <c:v>1.173</c:v>
                </c:pt>
                <c:pt idx="442">
                  <c:v>1.238</c:v>
                </c:pt>
                <c:pt idx="443">
                  <c:v>1.22</c:v>
                </c:pt>
                <c:pt idx="444">
                  <c:v>1.173</c:v>
                </c:pt>
                <c:pt idx="445">
                  <c:v>1.22</c:v>
                </c:pt>
                <c:pt idx="446">
                  <c:v>1.2350000000000001</c:v>
                </c:pt>
                <c:pt idx="447">
                  <c:v>1.284</c:v>
                </c:pt>
                <c:pt idx="448">
                  <c:v>1.2270000000000001</c:v>
                </c:pt>
                <c:pt idx="449">
                  <c:v>1.228</c:v>
                </c:pt>
                <c:pt idx="450">
                  <c:v>1.2130000000000001</c:v>
                </c:pt>
                <c:pt idx="451">
                  <c:v>1.345</c:v>
                </c:pt>
                <c:pt idx="452">
                  <c:v>1.377</c:v>
                </c:pt>
                <c:pt idx="453">
                  <c:v>1.411</c:v>
                </c:pt>
                <c:pt idx="454">
                  <c:v>1.5029999999999999</c:v>
                </c:pt>
                <c:pt idx="455">
                  <c:v>1.5089999999999999</c:v>
                </c:pt>
                <c:pt idx="456">
                  <c:v>1.5089999999999999</c:v>
                </c:pt>
                <c:pt idx="457">
                  <c:v>1.4690000000000001</c:v>
                </c:pt>
                <c:pt idx="458">
                  <c:v>1.4830000000000001</c:v>
                </c:pt>
                <c:pt idx="459">
                  <c:v>1.536</c:v>
                </c:pt>
                <c:pt idx="460">
                  <c:v>1.506</c:v>
                </c:pt>
                <c:pt idx="461">
                  <c:v>1.5649999999999999</c:v>
                </c:pt>
                <c:pt idx="462">
                  <c:v>1.6259999999999999</c:v>
                </c:pt>
                <c:pt idx="463">
                  <c:v>1.6259999999999999</c:v>
                </c:pt>
                <c:pt idx="464">
                  <c:v>1.621</c:v>
                </c:pt>
                <c:pt idx="465">
                  <c:v>1.605</c:v>
                </c:pt>
                <c:pt idx="466">
                  <c:v>1.534</c:v>
                </c:pt>
                <c:pt idx="467">
                  <c:v>1.5860000000000001</c:v>
                </c:pt>
                <c:pt idx="468">
                  <c:v>1.5880000000000001</c:v>
                </c:pt>
                <c:pt idx="469">
                  <c:v>1.6279999999999999</c:v>
                </c:pt>
                <c:pt idx="470">
                  <c:v>1.6419999999999999</c:v>
                </c:pt>
                <c:pt idx="471">
                  <c:v>1.696</c:v>
                </c:pt>
                <c:pt idx="472">
                  <c:v>1.651</c:v>
                </c:pt>
                <c:pt idx="473">
                  <c:v>1.653</c:v>
                </c:pt>
                <c:pt idx="474">
                  <c:v>1.63</c:v>
                </c:pt>
                <c:pt idx="475">
                  <c:v>1.615</c:v>
                </c:pt>
                <c:pt idx="476">
                  <c:v>1.6719999999999999</c:v>
                </c:pt>
                <c:pt idx="477">
                  <c:v>1.7230000000000001</c:v>
                </c:pt>
                <c:pt idx="478">
                  <c:v>1.748</c:v>
                </c:pt>
                <c:pt idx="479">
                  <c:v>1.724</c:v>
                </c:pt>
                <c:pt idx="480">
                  <c:v>1.7330000000000001</c:v>
                </c:pt>
                <c:pt idx="481">
                  <c:v>1.6559999999999999</c:v>
                </c:pt>
                <c:pt idx="482">
                  <c:v>1.59</c:v>
                </c:pt>
                <c:pt idx="483">
                  <c:v>1.63</c:v>
                </c:pt>
                <c:pt idx="484">
                  <c:v>1.593</c:v>
                </c:pt>
                <c:pt idx="485">
                  <c:v>1.6839999999999999</c:v>
                </c:pt>
                <c:pt idx="486">
                  <c:v>1.6839999999999999</c:v>
                </c:pt>
                <c:pt idx="487">
                  <c:v>1.67</c:v>
                </c:pt>
                <c:pt idx="488">
                  <c:v>1.724</c:v>
                </c:pt>
                <c:pt idx="489">
                  <c:v>1.7849999999999999</c:v>
                </c:pt>
                <c:pt idx="490">
                  <c:v>1.6919999999999999</c:v>
                </c:pt>
                <c:pt idx="491">
                  <c:v>1.6970000000000001</c:v>
                </c:pt>
                <c:pt idx="492">
                  <c:v>1.6579999999999999</c:v>
                </c:pt>
                <c:pt idx="493">
                  <c:v>1.7629999999999999</c:v>
                </c:pt>
                <c:pt idx="494">
                  <c:v>1.8069999999999999</c:v>
                </c:pt>
                <c:pt idx="495">
                  <c:v>1.7809999999999999</c:v>
                </c:pt>
                <c:pt idx="496">
                  <c:v>1.76</c:v>
                </c:pt>
                <c:pt idx="497">
                  <c:v>1.605</c:v>
                </c:pt>
                <c:pt idx="498">
                  <c:v>1.617</c:v>
                </c:pt>
                <c:pt idx="499">
                  <c:v>1.5680000000000001</c:v>
                </c:pt>
                <c:pt idx="500">
                  <c:v>1.496</c:v>
                </c:pt>
                <c:pt idx="501">
                  <c:v>1.5069999999999999</c:v>
                </c:pt>
                <c:pt idx="502">
                  <c:v>1.4390000000000001</c:v>
                </c:pt>
                <c:pt idx="503">
                  <c:v>1.5249999999999999</c:v>
                </c:pt>
                <c:pt idx="504">
                  <c:v>1.5820000000000001</c:v>
                </c:pt>
                <c:pt idx="505">
                  <c:v>1.593</c:v>
                </c:pt>
                <c:pt idx="506">
                  <c:v>1.512</c:v>
                </c:pt>
                <c:pt idx="507">
                  <c:v>1.466</c:v>
                </c:pt>
                <c:pt idx="508">
                  <c:v>1.395</c:v>
                </c:pt>
                <c:pt idx="509">
                  <c:v>1.4319999999999999</c:v>
                </c:pt>
                <c:pt idx="510">
                  <c:v>1.409</c:v>
                </c:pt>
                <c:pt idx="511">
                  <c:v>1.34</c:v>
                </c:pt>
                <c:pt idx="512">
                  <c:v>1.323</c:v>
                </c:pt>
                <c:pt idx="513">
                  <c:v>1.3919999999999999</c:v>
                </c:pt>
                <c:pt idx="514">
                  <c:v>1.4410000000000001</c:v>
                </c:pt>
                <c:pt idx="515">
                  <c:v>1.419</c:v>
                </c:pt>
                <c:pt idx="516">
                  <c:v>1.4379999999999999</c:v>
                </c:pt>
                <c:pt idx="517">
                  <c:v>1.464</c:v>
                </c:pt>
                <c:pt idx="518">
                  <c:v>1.464</c:v>
                </c:pt>
                <c:pt idx="519">
                  <c:v>1.464</c:v>
                </c:pt>
                <c:pt idx="520">
                  <c:v>1.484</c:v>
                </c:pt>
                <c:pt idx="521">
                  <c:v>1.4490000000000001</c:v>
                </c:pt>
                <c:pt idx="522">
                  <c:v>1.4259999999999999</c:v>
                </c:pt>
                <c:pt idx="523">
                  <c:v>1.4259999999999999</c:v>
                </c:pt>
                <c:pt idx="524">
                  <c:v>1.5860000000000001</c:v>
                </c:pt>
                <c:pt idx="525">
                  <c:v>1.64</c:v>
                </c:pt>
                <c:pt idx="526">
                  <c:v>1.7010000000000001</c:v>
                </c:pt>
                <c:pt idx="527">
                  <c:v>1.72</c:v>
                </c:pt>
                <c:pt idx="528">
                  <c:v>1.7130000000000001</c:v>
                </c:pt>
                <c:pt idx="529">
                  <c:v>1.71</c:v>
                </c:pt>
                <c:pt idx="530">
                  <c:v>1.7310000000000001</c:v>
                </c:pt>
                <c:pt idx="531">
                  <c:v>1.704</c:v>
                </c:pt>
                <c:pt idx="532">
                  <c:v>1.7729999999999999</c:v>
                </c:pt>
                <c:pt idx="533">
                  <c:v>1.8</c:v>
                </c:pt>
                <c:pt idx="534">
                  <c:v>1.8919999999999999</c:v>
                </c:pt>
                <c:pt idx="535">
                  <c:v>1.877</c:v>
                </c:pt>
                <c:pt idx="536">
                  <c:v>1.8360000000000001</c:v>
                </c:pt>
                <c:pt idx="537">
                  <c:v>1.7909999999999999</c:v>
                </c:pt>
                <c:pt idx="538">
                  <c:v>1.8120000000000001</c:v>
                </c:pt>
                <c:pt idx="539">
                  <c:v>1.8049999999999999</c:v>
                </c:pt>
                <c:pt idx="540">
                  <c:v>1.8420000000000001</c:v>
                </c:pt>
                <c:pt idx="541">
                  <c:v>1.7769999999999999</c:v>
                </c:pt>
                <c:pt idx="542">
                  <c:v>1.76</c:v>
                </c:pt>
                <c:pt idx="543">
                  <c:v>1.7709999999999999</c:v>
                </c:pt>
                <c:pt idx="544">
                  <c:v>1.792</c:v>
                </c:pt>
                <c:pt idx="545">
                  <c:v>1.758</c:v>
                </c:pt>
                <c:pt idx="546">
                  <c:v>1.8009999999999999</c:v>
                </c:pt>
                <c:pt idx="547">
                  <c:v>1.855</c:v>
                </c:pt>
                <c:pt idx="548">
                  <c:v>1.8380000000000001</c:v>
                </c:pt>
                <c:pt idx="549">
                  <c:v>1.857</c:v>
                </c:pt>
                <c:pt idx="550">
                  <c:v>1.8460000000000001</c:v>
                </c:pt>
                <c:pt idx="551">
                  <c:v>1.9419999999999999</c:v>
                </c:pt>
                <c:pt idx="552">
                  <c:v>1.853</c:v>
                </c:pt>
                <c:pt idx="553">
                  <c:v>1.907</c:v>
                </c:pt>
                <c:pt idx="554">
                  <c:v>1.9710000000000001</c:v>
                </c:pt>
                <c:pt idx="555">
                  <c:v>1.9530000000000001</c:v>
                </c:pt>
                <c:pt idx="556">
                  <c:v>1.9179999999999999</c:v>
                </c:pt>
                <c:pt idx="557">
                  <c:v>1.877</c:v>
                </c:pt>
                <c:pt idx="558">
                  <c:v>1.877</c:v>
                </c:pt>
                <c:pt idx="559">
                  <c:v>1.9219999999999999</c:v>
                </c:pt>
                <c:pt idx="560">
                  <c:v>1.976</c:v>
                </c:pt>
                <c:pt idx="561">
                  <c:v>1.919</c:v>
                </c:pt>
                <c:pt idx="562">
                  <c:v>1.9</c:v>
                </c:pt>
                <c:pt idx="563">
                  <c:v>1.8129999999999999</c:v>
                </c:pt>
                <c:pt idx="564">
                  <c:v>1.7110000000000001</c:v>
                </c:pt>
                <c:pt idx="565">
                  <c:v>1.8180000000000001</c:v>
                </c:pt>
                <c:pt idx="566">
                  <c:v>1.7789999999999999</c:v>
                </c:pt>
                <c:pt idx="567">
                  <c:v>1.6679999999999999</c:v>
                </c:pt>
                <c:pt idx="568">
                  <c:v>1.724</c:v>
                </c:pt>
                <c:pt idx="569">
                  <c:v>1.8169999999999999</c:v>
                </c:pt>
                <c:pt idx="570">
                  <c:v>1.9019999999999999</c:v>
                </c:pt>
                <c:pt idx="571">
                  <c:v>1.9359999999999999</c:v>
                </c:pt>
                <c:pt idx="572">
                  <c:v>1.9930000000000001</c:v>
                </c:pt>
                <c:pt idx="573">
                  <c:v>2.1579999999999999</c:v>
                </c:pt>
                <c:pt idx="574">
                  <c:v>2.1909999999999998</c:v>
                </c:pt>
                <c:pt idx="575">
                  <c:v>2.1800000000000002</c:v>
                </c:pt>
                <c:pt idx="576">
                  <c:v>2.1840000000000002</c:v>
                </c:pt>
                <c:pt idx="577">
                  <c:v>2.1920000000000002</c:v>
                </c:pt>
                <c:pt idx="578">
                  <c:v>2.327</c:v>
                </c:pt>
                <c:pt idx="579">
                  <c:v>2.4169999999999998</c:v>
                </c:pt>
                <c:pt idx="580">
                  <c:v>2.3119999999999998</c:v>
                </c:pt>
                <c:pt idx="581">
                  <c:v>2.395</c:v>
                </c:pt>
                <c:pt idx="582">
                  <c:v>2.5459999999999998</c:v>
                </c:pt>
                <c:pt idx="583">
                  <c:v>2.5089999999999999</c:v>
                </c:pt>
                <c:pt idx="584">
                  <c:v>2.4809999999999999</c:v>
                </c:pt>
                <c:pt idx="585">
                  <c:v>2.44</c:v>
                </c:pt>
                <c:pt idx="586">
                  <c:v>2.4049999999999998</c:v>
                </c:pt>
                <c:pt idx="587">
                  <c:v>2.4340000000000002</c:v>
                </c:pt>
                <c:pt idx="588">
                  <c:v>2.44</c:v>
                </c:pt>
                <c:pt idx="589">
                  <c:v>2.516</c:v>
                </c:pt>
                <c:pt idx="590">
                  <c:v>2.5150000000000001</c:v>
                </c:pt>
                <c:pt idx="591">
                  <c:v>2.5779999999999998</c:v>
                </c:pt>
                <c:pt idx="592">
                  <c:v>2.6360000000000001</c:v>
                </c:pt>
                <c:pt idx="593">
                  <c:v>2.6930000000000001</c:v>
                </c:pt>
                <c:pt idx="594">
                  <c:v>2.645</c:v>
                </c:pt>
                <c:pt idx="595">
                  <c:v>2.6379999999999999</c:v>
                </c:pt>
                <c:pt idx="596">
                  <c:v>2.7610000000000001</c:v>
                </c:pt>
                <c:pt idx="597">
                  <c:v>2.7850000000000001</c:v>
                </c:pt>
                <c:pt idx="598">
                  <c:v>2.8239999999999998</c:v>
                </c:pt>
                <c:pt idx="599">
                  <c:v>2.82</c:v>
                </c:pt>
                <c:pt idx="600">
                  <c:v>2.887</c:v>
                </c:pt>
                <c:pt idx="601">
                  <c:v>2.8679999999999999</c:v>
                </c:pt>
                <c:pt idx="602">
                  <c:v>2.798</c:v>
                </c:pt>
                <c:pt idx="603">
                  <c:v>2.71</c:v>
                </c:pt>
                <c:pt idx="604">
                  <c:v>2.8</c:v>
                </c:pt>
                <c:pt idx="605">
                  <c:v>2.7879999999999998</c:v>
                </c:pt>
                <c:pt idx="606">
                  <c:v>2.8660000000000001</c:v>
                </c:pt>
                <c:pt idx="607">
                  <c:v>2.9420000000000002</c:v>
                </c:pt>
                <c:pt idx="608">
                  <c:v>2.9580000000000002</c:v>
                </c:pt>
                <c:pt idx="609">
                  <c:v>2.923</c:v>
                </c:pt>
                <c:pt idx="610">
                  <c:v>3.0230000000000001</c:v>
                </c:pt>
                <c:pt idx="611">
                  <c:v>3.1269999999999998</c:v>
                </c:pt>
                <c:pt idx="612">
                  <c:v>3.0209999999999999</c:v>
                </c:pt>
                <c:pt idx="613">
                  <c:v>3.004</c:v>
                </c:pt>
                <c:pt idx="614">
                  <c:v>3.0030000000000001</c:v>
                </c:pt>
                <c:pt idx="615">
                  <c:v>2.91</c:v>
                </c:pt>
                <c:pt idx="616">
                  <c:v>2.96</c:v>
                </c:pt>
                <c:pt idx="617">
                  <c:v>2.9209999999999998</c:v>
                </c:pt>
                <c:pt idx="618">
                  <c:v>3.0270000000000001</c:v>
                </c:pt>
                <c:pt idx="619">
                  <c:v>2.9460000000000002</c:v>
                </c:pt>
                <c:pt idx="620">
                  <c:v>2.883</c:v>
                </c:pt>
                <c:pt idx="621">
                  <c:v>2.835</c:v>
                </c:pt>
                <c:pt idx="622">
                  <c:v>2.835</c:v>
                </c:pt>
                <c:pt idx="623">
                  <c:v>2.8090000000000002</c:v>
                </c:pt>
                <c:pt idx="624">
                  <c:v>2.7749999999999999</c:v>
                </c:pt>
                <c:pt idx="625">
                  <c:v>2.7959999999999998</c:v>
                </c:pt>
                <c:pt idx="626">
                  <c:v>2.79</c:v>
                </c:pt>
                <c:pt idx="627">
                  <c:v>2.8260000000000001</c:v>
                </c:pt>
                <c:pt idx="628">
                  <c:v>2.891</c:v>
                </c:pt>
                <c:pt idx="629">
                  <c:v>2.976</c:v>
                </c:pt>
                <c:pt idx="630">
                  <c:v>3</c:v>
                </c:pt>
                <c:pt idx="631">
                  <c:v>3.0640000000000001</c:v>
                </c:pt>
                <c:pt idx="632">
                  <c:v>3.1930000000000001</c:v>
                </c:pt>
                <c:pt idx="633">
                  <c:v>3.1859999999999999</c:v>
                </c:pt>
                <c:pt idx="634">
                  <c:v>3.2679999999999998</c:v>
                </c:pt>
                <c:pt idx="635">
                  <c:v>3.2320000000000002</c:v>
                </c:pt>
                <c:pt idx="636">
                  <c:v>3.3479999999999999</c:v>
                </c:pt>
                <c:pt idx="637">
                  <c:v>3.516</c:v>
                </c:pt>
                <c:pt idx="638">
                  <c:v>3.6219999999999999</c:v>
                </c:pt>
                <c:pt idx="639">
                  <c:v>3.4590000000000001</c:v>
                </c:pt>
                <c:pt idx="640">
                  <c:v>3.375</c:v>
                </c:pt>
                <c:pt idx="641">
                  <c:v>3.4049999999999998</c:v>
                </c:pt>
                <c:pt idx="642">
                  <c:v>3.46</c:v>
                </c:pt>
                <c:pt idx="643">
                  <c:v>3.5009999999999999</c:v>
                </c:pt>
                <c:pt idx="644">
                  <c:v>3.4180000000000001</c:v>
                </c:pt>
                <c:pt idx="645">
                  <c:v>3.3039999999999998</c:v>
                </c:pt>
                <c:pt idx="646">
                  <c:v>3.3260000000000001</c:v>
                </c:pt>
                <c:pt idx="647">
                  <c:v>3.3820000000000001</c:v>
                </c:pt>
                <c:pt idx="648">
                  <c:v>3.3380000000000001</c:v>
                </c:pt>
                <c:pt idx="649">
                  <c:v>3.306</c:v>
                </c:pt>
                <c:pt idx="650">
                  <c:v>3.2229999999999999</c:v>
                </c:pt>
                <c:pt idx="651">
                  <c:v>3.2229999999999999</c:v>
                </c:pt>
                <c:pt idx="652">
                  <c:v>3.1749999999999998</c:v>
                </c:pt>
                <c:pt idx="653">
                  <c:v>3.0819999999999999</c:v>
                </c:pt>
                <c:pt idx="654">
                  <c:v>3.1890000000000001</c:v>
                </c:pt>
                <c:pt idx="655">
                  <c:v>3.2170000000000001</c:v>
                </c:pt>
                <c:pt idx="656">
                  <c:v>3.2959999999999998</c:v>
                </c:pt>
                <c:pt idx="657">
                  <c:v>3.2360000000000002</c:v>
                </c:pt>
                <c:pt idx="658">
                  <c:v>3.1880000000000002</c:v>
                </c:pt>
                <c:pt idx="659">
                  <c:v>3.153</c:v>
                </c:pt>
                <c:pt idx="660">
                  <c:v>3.145</c:v>
                </c:pt>
                <c:pt idx="661">
                  <c:v>3.073</c:v>
                </c:pt>
                <c:pt idx="662">
                  <c:v>3.0739999999999998</c:v>
                </c:pt>
                <c:pt idx="663">
                  <c:v>3.0870000000000002</c:v>
                </c:pt>
                <c:pt idx="664">
                  <c:v>3.1179999999999999</c:v>
                </c:pt>
                <c:pt idx="665">
                  <c:v>2.95</c:v>
                </c:pt>
                <c:pt idx="666">
                  <c:v>2.835</c:v>
                </c:pt>
                <c:pt idx="667">
                  <c:v>2.86</c:v>
                </c:pt>
                <c:pt idx="668">
                  <c:v>2.8170000000000002</c:v>
                </c:pt>
                <c:pt idx="669">
                  <c:v>2.7639999999999998</c:v>
                </c:pt>
                <c:pt idx="670">
                  <c:v>2.61</c:v>
                </c:pt>
                <c:pt idx="671">
                  <c:v>2.61</c:v>
                </c:pt>
                <c:pt idx="672">
                  <c:v>2.61</c:v>
                </c:pt>
                <c:pt idx="673">
                  <c:v>2.7109999999999999</c:v>
                </c:pt>
                <c:pt idx="674">
                  <c:v>2.7160000000000002</c:v>
                </c:pt>
                <c:pt idx="675">
                  <c:v>2.6749999999999998</c:v>
                </c:pt>
                <c:pt idx="676">
                  <c:v>2.7429999999999999</c:v>
                </c:pt>
                <c:pt idx="677">
                  <c:v>2.6739999999999999</c:v>
                </c:pt>
                <c:pt idx="678">
                  <c:v>2.694</c:v>
                </c:pt>
                <c:pt idx="679">
                  <c:v>2.6709999999999998</c:v>
                </c:pt>
                <c:pt idx="680">
                  <c:v>2.7850000000000001</c:v>
                </c:pt>
                <c:pt idx="681">
                  <c:v>2.738</c:v>
                </c:pt>
                <c:pt idx="682">
                  <c:v>2.6960000000000002</c:v>
                </c:pt>
                <c:pt idx="683">
                  <c:v>2.7559999999999998</c:v>
                </c:pt>
                <c:pt idx="684">
                  <c:v>2.863</c:v>
                </c:pt>
                <c:pt idx="685">
                  <c:v>2.8420000000000001</c:v>
                </c:pt>
                <c:pt idx="686">
                  <c:v>2.9409999999999998</c:v>
                </c:pt>
                <c:pt idx="687">
                  <c:v>3.0089999999999999</c:v>
                </c:pt>
                <c:pt idx="688">
                  <c:v>3.0419999999999998</c:v>
                </c:pt>
                <c:pt idx="689">
                  <c:v>3.1</c:v>
                </c:pt>
                <c:pt idx="690">
                  <c:v>3.008</c:v>
                </c:pt>
                <c:pt idx="691">
                  <c:v>3.0169999999999999</c:v>
                </c:pt>
                <c:pt idx="692">
                  <c:v>3.0859999999999999</c:v>
                </c:pt>
                <c:pt idx="693">
                  <c:v>3.073</c:v>
                </c:pt>
                <c:pt idx="694">
                  <c:v>3.1179999999999999</c:v>
                </c:pt>
                <c:pt idx="695">
                  <c:v>3.1739999999999999</c:v>
                </c:pt>
                <c:pt idx="696">
                  <c:v>3.089</c:v>
                </c:pt>
                <c:pt idx="697">
                  <c:v>3.089</c:v>
                </c:pt>
                <c:pt idx="698">
                  <c:v>3.1949999999999998</c:v>
                </c:pt>
                <c:pt idx="699">
                  <c:v>3.141</c:v>
                </c:pt>
                <c:pt idx="700">
                  <c:v>3.198</c:v>
                </c:pt>
                <c:pt idx="701">
                  <c:v>3.133</c:v>
                </c:pt>
                <c:pt idx="702">
                  <c:v>3.1419999999999999</c:v>
                </c:pt>
                <c:pt idx="703">
                  <c:v>3.1949999999999998</c:v>
                </c:pt>
                <c:pt idx="704">
                  <c:v>3.16</c:v>
                </c:pt>
                <c:pt idx="705">
                  <c:v>3.1469999999999998</c:v>
                </c:pt>
                <c:pt idx="706">
                  <c:v>3.1389999999999998</c:v>
                </c:pt>
                <c:pt idx="707">
                  <c:v>3.1429999999999998</c:v>
                </c:pt>
                <c:pt idx="708">
                  <c:v>3.1019999999999999</c:v>
                </c:pt>
                <c:pt idx="709">
                  <c:v>3.0369999999999999</c:v>
                </c:pt>
                <c:pt idx="710">
                  <c:v>3.1230000000000002</c:v>
                </c:pt>
                <c:pt idx="711">
                  <c:v>3.0720000000000001</c:v>
                </c:pt>
                <c:pt idx="712">
                  <c:v>3.2280000000000002</c:v>
                </c:pt>
                <c:pt idx="713">
                  <c:v>3.32</c:v>
                </c:pt>
                <c:pt idx="714">
                  <c:v>3.081</c:v>
                </c:pt>
                <c:pt idx="715">
                  <c:v>3.173</c:v>
                </c:pt>
                <c:pt idx="716">
                  <c:v>3.173</c:v>
                </c:pt>
                <c:pt idx="717">
                  <c:v>3.1339999999999999</c:v>
                </c:pt>
                <c:pt idx="718">
                  <c:v>3.1230000000000002</c:v>
                </c:pt>
                <c:pt idx="719">
                  <c:v>3.2810000000000001</c:v>
                </c:pt>
                <c:pt idx="720">
                  <c:v>3.3029999999999999</c:v>
                </c:pt>
                <c:pt idx="721">
                  <c:v>3.3849999999999998</c:v>
                </c:pt>
                <c:pt idx="722">
                  <c:v>3.3849999999999998</c:v>
                </c:pt>
                <c:pt idx="723">
                  <c:v>3.4750000000000001</c:v>
                </c:pt>
                <c:pt idx="724">
                  <c:v>3.423</c:v>
                </c:pt>
                <c:pt idx="725">
                  <c:v>3.4220000000000002</c:v>
                </c:pt>
                <c:pt idx="726">
                  <c:v>3.488</c:v>
                </c:pt>
                <c:pt idx="727">
                  <c:v>3.423</c:v>
                </c:pt>
                <c:pt idx="728">
                  <c:v>3.3519999999999999</c:v>
                </c:pt>
                <c:pt idx="729">
                  <c:v>3.5449999999999999</c:v>
                </c:pt>
                <c:pt idx="730">
                  <c:v>3.6760000000000002</c:v>
                </c:pt>
                <c:pt idx="731">
                  <c:v>3.6160000000000001</c:v>
                </c:pt>
                <c:pt idx="732">
                  <c:v>3.5750000000000002</c:v>
                </c:pt>
                <c:pt idx="733">
                  <c:v>3.484</c:v>
                </c:pt>
                <c:pt idx="734">
                  <c:v>3.2770000000000001</c:v>
                </c:pt>
                <c:pt idx="735">
                  <c:v>3.194</c:v>
                </c:pt>
                <c:pt idx="736">
                  <c:v>3.2349999999999999</c:v>
                </c:pt>
                <c:pt idx="737">
                  <c:v>3.2509999999999999</c:v>
                </c:pt>
                <c:pt idx="738">
                  <c:v>3.2469999999999999</c:v>
                </c:pt>
                <c:pt idx="739">
                  <c:v>3.3319999999999999</c:v>
                </c:pt>
                <c:pt idx="740">
                  <c:v>3.4140000000000001</c:v>
                </c:pt>
                <c:pt idx="741">
                  <c:v>3.504</c:v>
                </c:pt>
                <c:pt idx="742">
                  <c:v>3.601</c:v>
                </c:pt>
                <c:pt idx="743">
                  <c:v>3.4809999999999999</c:v>
                </c:pt>
                <c:pt idx="744">
                  <c:v>3.3959999999999999</c:v>
                </c:pt>
                <c:pt idx="745">
                  <c:v>3.145</c:v>
                </c:pt>
                <c:pt idx="746">
                  <c:v>3.145</c:v>
                </c:pt>
                <c:pt idx="747">
                  <c:v>3.16</c:v>
                </c:pt>
                <c:pt idx="748">
                  <c:v>3.1230000000000002</c:v>
                </c:pt>
                <c:pt idx="749">
                  <c:v>3.0590000000000002</c:v>
                </c:pt>
                <c:pt idx="750">
                  <c:v>3.1080000000000001</c:v>
                </c:pt>
                <c:pt idx="751">
                  <c:v>3.1219999999999999</c:v>
                </c:pt>
                <c:pt idx="752">
                  <c:v>3.0819999999999999</c:v>
                </c:pt>
                <c:pt idx="753">
                  <c:v>3.036</c:v>
                </c:pt>
                <c:pt idx="754">
                  <c:v>2.97</c:v>
                </c:pt>
                <c:pt idx="755">
                  <c:v>2.9340000000000002</c:v>
                </c:pt>
                <c:pt idx="756">
                  <c:v>2.9340000000000002</c:v>
                </c:pt>
                <c:pt idx="757">
                  <c:v>2.94</c:v>
                </c:pt>
                <c:pt idx="758">
                  <c:v>2.9969999999999999</c:v>
                </c:pt>
                <c:pt idx="759">
                  <c:v>2.9380000000000002</c:v>
                </c:pt>
                <c:pt idx="760">
                  <c:v>2.835</c:v>
                </c:pt>
                <c:pt idx="761">
                  <c:v>2.78</c:v>
                </c:pt>
                <c:pt idx="762">
                  <c:v>2.8159999999999998</c:v>
                </c:pt>
                <c:pt idx="763">
                  <c:v>2.7749999999999999</c:v>
                </c:pt>
                <c:pt idx="764">
                  <c:v>2.758</c:v>
                </c:pt>
                <c:pt idx="765">
                  <c:v>2.794</c:v>
                </c:pt>
                <c:pt idx="766">
                  <c:v>2.8820000000000001</c:v>
                </c:pt>
                <c:pt idx="767">
                  <c:v>2.9239999999999999</c:v>
                </c:pt>
                <c:pt idx="768">
                  <c:v>2.8460000000000001</c:v>
                </c:pt>
                <c:pt idx="769">
                  <c:v>2.8250000000000002</c:v>
                </c:pt>
                <c:pt idx="770">
                  <c:v>2.7829999999999999</c:v>
                </c:pt>
                <c:pt idx="771">
                  <c:v>2.8140000000000001</c:v>
                </c:pt>
                <c:pt idx="772">
                  <c:v>2.8969999999999998</c:v>
                </c:pt>
                <c:pt idx="773">
                  <c:v>3.012</c:v>
                </c:pt>
                <c:pt idx="774">
                  <c:v>3.0209999999999999</c:v>
                </c:pt>
                <c:pt idx="775">
                  <c:v>3.0790000000000002</c:v>
                </c:pt>
                <c:pt idx="776">
                  <c:v>3.169</c:v>
                </c:pt>
                <c:pt idx="777">
                  <c:v>3.169</c:v>
                </c:pt>
                <c:pt idx="778">
                  <c:v>3.169</c:v>
                </c:pt>
                <c:pt idx="779">
                  <c:v>3.29</c:v>
                </c:pt>
                <c:pt idx="780">
                  <c:v>3.2690000000000001</c:v>
                </c:pt>
                <c:pt idx="781">
                  <c:v>3.3</c:v>
                </c:pt>
                <c:pt idx="782">
                  <c:v>3.3</c:v>
                </c:pt>
                <c:pt idx="783">
                  <c:v>3.1890000000000001</c:v>
                </c:pt>
                <c:pt idx="784">
                  <c:v>3.1339999999999999</c:v>
                </c:pt>
                <c:pt idx="785">
                  <c:v>3.1779999999999999</c:v>
                </c:pt>
                <c:pt idx="786">
                  <c:v>3.0910000000000002</c:v>
                </c:pt>
                <c:pt idx="787">
                  <c:v>3.085</c:v>
                </c:pt>
                <c:pt idx="788">
                  <c:v>3.1139999999999999</c:v>
                </c:pt>
                <c:pt idx="789">
                  <c:v>3.0110000000000001</c:v>
                </c:pt>
                <c:pt idx="790">
                  <c:v>2.895</c:v>
                </c:pt>
                <c:pt idx="791">
                  <c:v>2.8969999999999998</c:v>
                </c:pt>
                <c:pt idx="792">
                  <c:v>2.8620000000000001</c:v>
                </c:pt>
                <c:pt idx="793">
                  <c:v>2.855</c:v>
                </c:pt>
                <c:pt idx="794">
                  <c:v>2.7240000000000002</c:v>
                </c:pt>
                <c:pt idx="795">
                  <c:v>2.7480000000000002</c:v>
                </c:pt>
                <c:pt idx="796">
                  <c:v>2.8410000000000002</c:v>
                </c:pt>
                <c:pt idx="797">
                  <c:v>2.8820000000000001</c:v>
                </c:pt>
                <c:pt idx="798">
                  <c:v>2.8540000000000001</c:v>
                </c:pt>
                <c:pt idx="799">
                  <c:v>2.8</c:v>
                </c:pt>
                <c:pt idx="800">
                  <c:v>2.8620000000000001</c:v>
                </c:pt>
                <c:pt idx="801">
                  <c:v>2.8889999999999998</c:v>
                </c:pt>
                <c:pt idx="802">
                  <c:v>2.9129999999999998</c:v>
                </c:pt>
                <c:pt idx="803">
                  <c:v>2.9159999999999999</c:v>
                </c:pt>
                <c:pt idx="804">
                  <c:v>2.859</c:v>
                </c:pt>
                <c:pt idx="805">
                  <c:v>2.827</c:v>
                </c:pt>
                <c:pt idx="806">
                  <c:v>2.9289999999999998</c:v>
                </c:pt>
                <c:pt idx="807">
                  <c:v>3.052</c:v>
                </c:pt>
                <c:pt idx="808">
                  <c:v>3.0870000000000002</c:v>
                </c:pt>
                <c:pt idx="809">
                  <c:v>3.0150000000000001</c:v>
                </c:pt>
                <c:pt idx="810">
                  <c:v>3.0529999999999999</c:v>
                </c:pt>
                <c:pt idx="811">
                  <c:v>3.153</c:v>
                </c:pt>
                <c:pt idx="812">
                  <c:v>3.1070000000000002</c:v>
                </c:pt>
                <c:pt idx="813">
                  <c:v>3.1829999999999998</c:v>
                </c:pt>
                <c:pt idx="814">
                  <c:v>3.262</c:v>
                </c:pt>
                <c:pt idx="815">
                  <c:v>3.2890000000000001</c:v>
                </c:pt>
                <c:pt idx="816">
                  <c:v>3.29</c:v>
                </c:pt>
                <c:pt idx="817">
                  <c:v>3.29</c:v>
                </c:pt>
                <c:pt idx="818">
                  <c:v>3.4340000000000002</c:v>
                </c:pt>
                <c:pt idx="819">
                  <c:v>3.3719999999999999</c:v>
                </c:pt>
                <c:pt idx="820">
                  <c:v>3.335</c:v>
                </c:pt>
                <c:pt idx="821">
                  <c:v>3.3879999999999999</c:v>
                </c:pt>
                <c:pt idx="822">
                  <c:v>3.3849999999999998</c:v>
                </c:pt>
                <c:pt idx="823">
                  <c:v>3.3290000000000002</c:v>
                </c:pt>
                <c:pt idx="824">
                  <c:v>3.4079999999999999</c:v>
                </c:pt>
                <c:pt idx="825">
                  <c:v>3.4740000000000002</c:v>
                </c:pt>
                <c:pt idx="826">
                  <c:v>3.3439999999999999</c:v>
                </c:pt>
                <c:pt idx="827">
                  <c:v>3.3530000000000002</c:v>
                </c:pt>
                <c:pt idx="828">
                  <c:v>3.3180000000000001</c:v>
                </c:pt>
                <c:pt idx="829">
                  <c:v>3.262</c:v>
                </c:pt>
                <c:pt idx="830">
                  <c:v>3.157</c:v>
                </c:pt>
                <c:pt idx="831">
                  <c:v>2.992</c:v>
                </c:pt>
                <c:pt idx="832">
                  <c:v>2.7690000000000001</c:v>
                </c:pt>
                <c:pt idx="833">
                  <c:v>2.8959999999999999</c:v>
                </c:pt>
                <c:pt idx="834">
                  <c:v>2.786</c:v>
                </c:pt>
                <c:pt idx="835">
                  <c:v>2.915</c:v>
                </c:pt>
                <c:pt idx="836">
                  <c:v>2.7789999999999999</c:v>
                </c:pt>
                <c:pt idx="837">
                  <c:v>2.8159999999999998</c:v>
                </c:pt>
                <c:pt idx="838">
                  <c:v>2.89</c:v>
                </c:pt>
                <c:pt idx="839">
                  <c:v>2.7290000000000001</c:v>
                </c:pt>
                <c:pt idx="840">
                  <c:v>2.7469999999999999</c:v>
                </c:pt>
                <c:pt idx="841">
                  <c:v>2.746</c:v>
                </c:pt>
                <c:pt idx="842">
                  <c:v>2.895</c:v>
                </c:pt>
                <c:pt idx="843">
                  <c:v>2.9460000000000002</c:v>
                </c:pt>
                <c:pt idx="844">
                  <c:v>2.9380000000000002</c:v>
                </c:pt>
                <c:pt idx="845">
                  <c:v>2.9350000000000001</c:v>
                </c:pt>
                <c:pt idx="846">
                  <c:v>2.8969999999999998</c:v>
                </c:pt>
                <c:pt idx="847">
                  <c:v>2.8490000000000002</c:v>
                </c:pt>
                <c:pt idx="848">
                  <c:v>2.7679999999999998</c:v>
                </c:pt>
                <c:pt idx="849">
                  <c:v>2.7919999999999998</c:v>
                </c:pt>
                <c:pt idx="850">
                  <c:v>2.7919999999999998</c:v>
                </c:pt>
                <c:pt idx="851">
                  <c:v>2.7919999999999998</c:v>
                </c:pt>
                <c:pt idx="852">
                  <c:v>2.8959999999999999</c:v>
                </c:pt>
                <c:pt idx="853">
                  <c:v>2.911</c:v>
                </c:pt>
                <c:pt idx="854">
                  <c:v>2.8809999999999998</c:v>
                </c:pt>
                <c:pt idx="855">
                  <c:v>2.9670000000000001</c:v>
                </c:pt>
                <c:pt idx="856">
                  <c:v>3.036</c:v>
                </c:pt>
                <c:pt idx="857">
                  <c:v>3.0979999999999999</c:v>
                </c:pt>
                <c:pt idx="858">
                  <c:v>3.0609999999999999</c:v>
                </c:pt>
                <c:pt idx="859">
                  <c:v>3.0619999999999998</c:v>
                </c:pt>
                <c:pt idx="860">
                  <c:v>2.9740000000000002</c:v>
                </c:pt>
                <c:pt idx="861">
                  <c:v>2.9359999999999999</c:v>
                </c:pt>
                <c:pt idx="862">
                  <c:v>2.9079999999999999</c:v>
                </c:pt>
                <c:pt idx="863">
                  <c:v>2.8039999999999998</c:v>
                </c:pt>
                <c:pt idx="864">
                  <c:v>2.86</c:v>
                </c:pt>
                <c:pt idx="865">
                  <c:v>2.9529999999999998</c:v>
                </c:pt>
                <c:pt idx="866">
                  <c:v>2.8410000000000002</c:v>
                </c:pt>
                <c:pt idx="867">
                  <c:v>2.972</c:v>
                </c:pt>
                <c:pt idx="868">
                  <c:v>2.8239999999999998</c:v>
                </c:pt>
                <c:pt idx="869">
                  <c:v>2.7639999999999998</c:v>
                </c:pt>
                <c:pt idx="870">
                  <c:v>2.7959999999999998</c:v>
                </c:pt>
                <c:pt idx="871">
                  <c:v>2.9089999999999998</c:v>
                </c:pt>
                <c:pt idx="872">
                  <c:v>2.9790000000000001</c:v>
                </c:pt>
                <c:pt idx="873">
                  <c:v>2.9489999999999998</c:v>
                </c:pt>
                <c:pt idx="874">
                  <c:v>2.9020000000000001</c:v>
                </c:pt>
                <c:pt idx="875">
                  <c:v>2.83</c:v>
                </c:pt>
                <c:pt idx="876">
                  <c:v>2.8780000000000001</c:v>
                </c:pt>
                <c:pt idx="877">
                  <c:v>2.948</c:v>
                </c:pt>
                <c:pt idx="878">
                  <c:v>3.0510000000000002</c:v>
                </c:pt>
                <c:pt idx="879">
                  <c:v>3.105</c:v>
                </c:pt>
                <c:pt idx="880">
                  <c:v>3.1739999999999999</c:v>
                </c:pt>
                <c:pt idx="881">
                  <c:v>3.129</c:v>
                </c:pt>
                <c:pt idx="882">
                  <c:v>3.129</c:v>
                </c:pt>
                <c:pt idx="883">
                  <c:v>3.214</c:v>
                </c:pt>
                <c:pt idx="884">
                  <c:v>3.274</c:v>
                </c:pt>
                <c:pt idx="885">
                  <c:v>3.3079999999999998</c:v>
                </c:pt>
                <c:pt idx="886">
                  <c:v>3.3330000000000002</c:v>
                </c:pt>
                <c:pt idx="887">
                  <c:v>3.331</c:v>
                </c:pt>
                <c:pt idx="888">
                  <c:v>3.2570000000000001</c:v>
                </c:pt>
                <c:pt idx="889">
                  <c:v>3.1869999999999998</c:v>
                </c:pt>
                <c:pt idx="890">
                  <c:v>3.1579999999999999</c:v>
                </c:pt>
                <c:pt idx="891">
                  <c:v>3.2320000000000002</c:v>
                </c:pt>
                <c:pt idx="892">
                  <c:v>3.262</c:v>
                </c:pt>
                <c:pt idx="893">
                  <c:v>3.278</c:v>
                </c:pt>
                <c:pt idx="894">
                  <c:v>3.4409999999999998</c:v>
                </c:pt>
                <c:pt idx="895">
                  <c:v>3.4079999999999999</c:v>
                </c:pt>
                <c:pt idx="896">
                  <c:v>3.3719999999999999</c:v>
                </c:pt>
                <c:pt idx="897">
                  <c:v>3.347</c:v>
                </c:pt>
                <c:pt idx="898">
                  <c:v>3.464</c:v>
                </c:pt>
                <c:pt idx="899">
                  <c:v>3.407</c:v>
                </c:pt>
                <c:pt idx="900">
                  <c:v>3.331</c:v>
                </c:pt>
                <c:pt idx="901">
                  <c:v>3.3519999999999999</c:v>
                </c:pt>
                <c:pt idx="902">
                  <c:v>3.4079999999999999</c:v>
                </c:pt>
                <c:pt idx="903">
                  <c:v>3.3410000000000002</c:v>
                </c:pt>
                <c:pt idx="904">
                  <c:v>3.3860000000000001</c:v>
                </c:pt>
                <c:pt idx="905">
                  <c:v>3.4529999999999998</c:v>
                </c:pt>
                <c:pt idx="906">
                  <c:v>3.3559999999999999</c:v>
                </c:pt>
                <c:pt idx="907">
                  <c:v>3.3090000000000002</c:v>
                </c:pt>
                <c:pt idx="908">
                  <c:v>3.3170000000000002</c:v>
                </c:pt>
                <c:pt idx="909">
                  <c:v>3.2210000000000001</c:v>
                </c:pt>
                <c:pt idx="910">
                  <c:v>3.3610000000000002</c:v>
                </c:pt>
                <c:pt idx="911">
                  <c:v>3.2690000000000001</c:v>
                </c:pt>
                <c:pt idx="912">
                  <c:v>3.27</c:v>
                </c:pt>
                <c:pt idx="913">
                  <c:v>3.3130000000000002</c:v>
                </c:pt>
                <c:pt idx="914">
                  <c:v>3.415</c:v>
                </c:pt>
                <c:pt idx="915">
                  <c:v>3.4860000000000002</c:v>
                </c:pt>
                <c:pt idx="916">
                  <c:v>3.573</c:v>
                </c:pt>
                <c:pt idx="917">
                  <c:v>3.5150000000000001</c:v>
                </c:pt>
                <c:pt idx="918">
                  <c:v>3.5350000000000001</c:v>
                </c:pt>
                <c:pt idx="919">
                  <c:v>3.4209999999999998</c:v>
                </c:pt>
                <c:pt idx="920">
                  <c:v>3.35</c:v>
                </c:pt>
                <c:pt idx="921">
                  <c:v>3.367</c:v>
                </c:pt>
                <c:pt idx="922">
                  <c:v>3.4</c:v>
                </c:pt>
                <c:pt idx="923">
                  <c:v>3.3780000000000001</c:v>
                </c:pt>
                <c:pt idx="924">
                  <c:v>3.3570000000000002</c:v>
                </c:pt>
                <c:pt idx="925">
                  <c:v>3.4969999999999999</c:v>
                </c:pt>
                <c:pt idx="926">
                  <c:v>3.4119999999999999</c:v>
                </c:pt>
                <c:pt idx="927">
                  <c:v>3.4980000000000002</c:v>
                </c:pt>
                <c:pt idx="928">
                  <c:v>3.5150000000000001</c:v>
                </c:pt>
                <c:pt idx="929">
                  <c:v>3.4750000000000001</c:v>
                </c:pt>
                <c:pt idx="930">
                  <c:v>3.6139999999999999</c:v>
                </c:pt>
                <c:pt idx="931">
                  <c:v>3.5150000000000001</c:v>
                </c:pt>
                <c:pt idx="932">
                  <c:v>3.5</c:v>
                </c:pt>
                <c:pt idx="933">
                  <c:v>3.6040000000000001</c:v>
                </c:pt>
                <c:pt idx="934">
                  <c:v>3.6230000000000002</c:v>
                </c:pt>
                <c:pt idx="935">
                  <c:v>3.7120000000000002</c:v>
                </c:pt>
                <c:pt idx="936">
                  <c:v>3.548</c:v>
                </c:pt>
                <c:pt idx="937">
                  <c:v>3.548</c:v>
                </c:pt>
                <c:pt idx="938">
                  <c:v>3.5019999999999998</c:v>
                </c:pt>
                <c:pt idx="939">
                  <c:v>3.5209999999999999</c:v>
                </c:pt>
                <c:pt idx="940">
                  <c:v>3.593</c:v>
                </c:pt>
                <c:pt idx="941">
                  <c:v>3.6440000000000001</c:v>
                </c:pt>
                <c:pt idx="942">
                  <c:v>3.6909999999999998</c:v>
                </c:pt>
                <c:pt idx="943">
                  <c:v>3.7490000000000001</c:v>
                </c:pt>
                <c:pt idx="944">
                  <c:v>3.7730000000000001</c:v>
                </c:pt>
                <c:pt idx="945">
                  <c:v>3.7679999999999998</c:v>
                </c:pt>
                <c:pt idx="946">
                  <c:v>3.7160000000000002</c:v>
                </c:pt>
                <c:pt idx="947">
                  <c:v>3.7770000000000001</c:v>
                </c:pt>
                <c:pt idx="948">
                  <c:v>3.8159999999999998</c:v>
                </c:pt>
                <c:pt idx="949">
                  <c:v>3.6469999999999998</c:v>
                </c:pt>
                <c:pt idx="950">
                  <c:v>3.6920000000000002</c:v>
                </c:pt>
                <c:pt idx="951">
                  <c:v>3.7040000000000002</c:v>
                </c:pt>
                <c:pt idx="952">
                  <c:v>3.68</c:v>
                </c:pt>
                <c:pt idx="953">
                  <c:v>3.5939999999999999</c:v>
                </c:pt>
                <c:pt idx="954">
                  <c:v>3.5760000000000001</c:v>
                </c:pt>
                <c:pt idx="955">
                  <c:v>3.5640000000000001</c:v>
                </c:pt>
                <c:pt idx="956">
                  <c:v>3.5630000000000002</c:v>
                </c:pt>
                <c:pt idx="957">
                  <c:v>3.5630000000000002</c:v>
                </c:pt>
                <c:pt idx="958">
                  <c:v>3.6930000000000001</c:v>
                </c:pt>
                <c:pt idx="959">
                  <c:v>3.6880000000000002</c:v>
                </c:pt>
                <c:pt idx="960">
                  <c:v>3.6440000000000001</c:v>
                </c:pt>
                <c:pt idx="961">
                  <c:v>3.6749999999999998</c:v>
                </c:pt>
                <c:pt idx="962">
                  <c:v>3.6970000000000001</c:v>
                </c:pt>
                <c:pt idx="963">
                  <c:v>3.6949999999999998</c:v>
                </c:pt>
                <c:pt idx="964">
                  <c:v>3.6859999999999999</c:v>
                </c:pt>
                <c:pt idx="965">
                  <c:v>3.6920000000000002</c:v>
                </c:pt>
                <c:pt idx="966">
                  <c:v>3.7410000000000001</c:v>
                </c:pt>
                <c:pt idx="967">
                  <c:v>3.7480000000000002</c:v>
                </c:pt>
                <c:pt idx="968">
                  <c:v>3.863</c:v>
                </c:pt>
                <c:pt idx="969">
                  <c:v>3.91</c:v>
                </c:pt>
                <c:pt idx="970">
                  <c:v>3.9689999999999999</c:v>
                </c:pt>
                <c:pt idx="971">
                  <c:v>3.9140000000000001</c:v>
                </c:pt>
                <c:pt idx="972">
                  <c:v>4.0250000000000004</c:v>
                </c:pt>
                <c:pt idx="973">
                  <c:v>4.0199999999999996</c:v>
                </c:pt>
                <c:pt idx="974">
                  <c:v>4.093</c:v>
                </c:pt>
                <c:pt idx="975">
                  <c:v>4.0720000000000001</c:v>
                </c:pt>
                <c:pt idx="976">
                  <c:v>4.0259999999999998</c:v>
                </c:pt>
                <c:pt idx="977">
                  <c:v>4.0259999999999998</c:v>
                </c:pt>
                <c:pt idx="978">
                  <c:v>4.2439999999999998</c:v>
                </c:pt>
                <c:pt idx="979">
                  <c:v>4.1520000000000001</c:v>
                </c:pt>
                <c:pt idx="980">
                  <c:v>4.133</c:v>
                </c:pt>
                <c:pt idx="981">
                  <c:v>4.1559999999999997</c:v>
                </c:pt>
                <c:pt idx="982">
                  <c:v>4.1559999999999997</c:v>
                </c:pt>
                <c:pt idx="983">
                  <c:v>4</c:v>
                </c:pt>
                <c:pt idx="984">
                  <c:v>3.9209999999999998</c:v>
                </c:pt>
                <c:pt idx="985">
                  <c:v>4.0350000000000001</c:v>
                </c:pt>
                <c:pt idx="986">
                  <c:v>3.97</c:v>
                </c:pt>
                <c:pt idx="987">
                  <c:v>4.0330000000000004</c:v>
                </c:pt>
                <c:pt idx="988">
                  <c:v>4.0739999999999998</c:v>
                </c:pt>
                <c:pt idx="989">
                  <c:v>4.1050000000000004</c:v>
                </c:pt>
                <c:pt idx="990">
                  <c:v>4.1959999999999997</c:v>
                </c:pt>
                <c:pt idx="991">
                  <c:v>4.0720000000000001</c:v>
                </c:pt>
                <c:pt idx="992">
                  <c:v>4.0119999999999996</c:v>
                </c:pt>
                <c:pt idx="993">
                  <c:v>4.0119999999999996</c:v>
                </c:pt>
                <c:pt idx="994">
                  <c:v>4.1180000000000003</c:v>
                </c:pt>
                <c:pt idx="995">
                  <c:v>4.0019999999999998</c:v>
                </c:pt>
                <c:pt idx="996">
                  <c:v>3.9780000000000002</c:v>
                </c:pt>
                <c:pt idx="997">
                  <c:v>4.0369999999999999</c:v>
                </c:pt>
                <c:pt idx="998">
                  <c:v>4.0640000000000001</c:v>
                </c:pt>
                <c:pt idx="999">
                  <c:v>3.9209999999999998</c:v>
                </c:pt>
                <c:pt idx="1000">
                  <c:v>3.8540000000000001</c:v>
                </c:pt>
                <c:pt idx="1001">
                  <c:v>3.7410000000000001</c:v>
                </c:pt>
                <c:pt idx="1002">
                  <c:v>3.81</c:v>
                </c:pt>
                <c:pt idx="1003">
                  <c:v>3.7559999999999998</c:v>
                </c:pt>
                <c:pt idx="1004">
                  <c:v>3.7040000000000002</c:v>
                </c:pt>
                <c:pt idx="1005">
                  <c:v>3.851</c:v>
                </c:pt>
                <c:pt idx="1006">
                  <c:v>3.85</c:v>
                </c:pt>
                <c:pt idx="1007">
                  <c:v>3.85</c:v>
                </c:pt>
                <c:pt idx="1008">
                  <c:v>3.6880000000000002</c:v>
                </c:pt>
                <c:pt idx="1009">
                  <c:v>3.754</c:v>
                </c:pt>
                <c:pt idx="1010">
                  <c:v>3.6749999999999998</c:v>
                </c:pt>
                <c:pt idx="1011">
                  <c:v>3.6779999999999999</c:v>
                </c:pt>
                <c:pt idx="1012">
                  <c:v>3.6520000000000001</c:v>
                </c:pt>
                <c:pt idx="1013">
                  <c:v>3.6469999999999998</c:v>
                </c:pt>
                <c:pt idx="1014">
                  <c:v>3.657</c:v>
                </c:pt>
                <c:pt idx="1015">
                  <c:v>3.71</c:v>
                </c:pt>
                <c:pt idx="1016">
                  <c:v>3.7170000000000001</c:v>
                </c:pt>
                <c:pt idx="1017">
                  <c:v>3.6520000000000001</c:v>
                </c:pt>
                <c:pt idx="1018">
                  <c:v>3.5819999999999999</c:v>
                </c:pt>
                <c:pt idx="1019">
                  <c:v>3.5070000000000001</c:v>
                </c:pt>
                <c:pt idx="1020">
                  <c:v>3.5539999999999998</c:v>
                </c:pt>
                <c:pt idx="1021">
                  <c:v>3.42</c:v>
                </c:pt>
                <c:pt idx="1022">
                  <c:v>3.444</c:v>
                </c:pt>
                <c:pt idx="1023">
                  <c:v>3.3420000000000001</c:v>
                </c:pt>
                <c:pt idx="1024">
                  <c:v>3.282</c:v>
                </c:pt>
                <c:pt idx="1025">
                  <c:v>3.3029999999999999</c:v>
                </c:pt>
                <c:pt idx="1026">
                  <c:v>3.3730000000000002</c:v>
                </c:pt>
                <c:pt idx="1027">
                  <c:v>3.4169999999999998</c:v>
                </c:pt>
                <c:pt idx="1028">
                  <c:v>3.403</c:v>
                </c:pt>
                <c:pt idx="1029">
                  <c:v>3.246</c:v>
                </c:pt>
                <c:pt idx="1030">
                  <c:v>3.153</c:v>
                </c:pt>
                <c:pt idx="1031">
                  <c:v>3.12</c:v>
                </c:pt>
                <c:pt idx="1032">
                  <c:v>3.1669999999999998</c:v>
                </c:pt>
                <c:pt idx="1033">
                  <c:v>3.137</c:v>
                </c:pt>
                <c:pt idx="1034">
                  <c:v>3.0550000000000002</c:v>
                </c:pt>
                <c:pt idx="1035">
                  <c:v>3.1219999999999999</c:v>
                </c:pt>
                <c:pt idx="1036">
                  <c:v>3.19</c:v>
                </c:pt>
                <c:pt idx="1037">
                  <c:v>3.19</c:v>
                </c:pt>
                <c:pt idx="1038">
                  <c:v>3.0659999999999998</c:v>
                </c:pt>
                <c:pt idx="1039">
                  <c:v>3.109</c:v>
                </c:pt>
                <c:pt idx="1040">
                  <c:v>3.11</c:v>
                </c:pt>
                <c:pt idx="1041">
                  <c:v>3.109</c:v>
                </c:pt>
                <c:pt idx="1042">
                  <c:v>3.18</c:v>
                </c:pt>
                <c:pt idx="1043">
                  <c:v>3.1549999999999998</c:v>
                </c:pt>
                <c:pt idx="1044">
                  <c:v>3.2370000000000001</c:v>
                </c:pt>
                <c:pt idx="1045">
                  <c:v>3.258</c:v>
                </c:pt>
                <c:pt idx="1046">
                  <c:v>3.2320000000000002</c:v>
                </c:pt>
                <c:pt idx="1047">
                  <c:v>3.2240000000000002</c:v>
                </c:pt>
                <c:pt idx="1048">
                  <c:v>3.2690000000000001</c:v>
                </c:pt>
                <c:pt idx="1049">
                  <c:v>3.2440000000000002</c:v>
                </c:pt>
                <c:pt idx="1050">
                  <c:v>3.22</c:v>
                </c:pt>
                <c:pt idx="1051">
                  <c:v>3.2229999999999999</c:v>
                </c:pt>
                <c:pt idx="1052">
                  <c:v>3.36</c:v>
                </c:pt>
                <c:pt idx="1053">
                  <c:v>3.4460000000000002</c:v>
                </c:pt>
                <c:pt idx="1054">
                  <c:v>3.49</c:v>
                </c:pt>
                <c:pt idx="1055">
                  <c:v>3.492</c:v>
                </c:pt>
                <c:pt idx="1056">
                  <c:v>3.4580000000000002</c:v>
                </c:pt>
                <c:pt idx="1057">
                  <c:v>3.4750000000000001</c:v>
                </c:pt>
                <c:pt idx="1058">
                  <c:v>3.5</c:v>
                </c:pt>
                <c:pt idx="1059">
                  <c:v>3.4780000000000002</c:v>
                </c:pt>
                <c:pt idx="1060">
                  <c:v>3.5230000000000001</c:v>
                </c:pt>
                <c:pt idx="1061">
                  <c:v>3.45</c:v>
                </c:pt>
                <c:pt idx="1062">
                  <c:v>3.4079999999999999</c:v>
                </c:pt>
                <c:pt idx="1063">
                  <c:v>3.3220000000000001</c:v>
                </c:pt>
                <c:pt idx="1064">
                  <c:v>3.27</c:v>
                </c:pt>
                <c:pt idx="1065">
                  <c:v>3.38</c:v>
                </c:pt>
                <c:pt idx="1066">
                  <c:v>3.508</c:v>
                </c:pt>
                <c:pt idx="1067">
                  <c:v>3.427</c:v>
                </c:pt>
                <c:pt idx="1068">
                  <c:v>3.4790000000000001</c:v>
                </c:pt>
                <c:pt idx="1069">
                  <c:v>3.552</c:v>
                </c:pt>
                <c:pt idx="1070">
                  <c:v>3.5430000000000001</c:v>
                </c:pt>
                <c:pt idx="1071">
                  <c:v>3.581</c:v>
                </c:pt>
                <c:pt idx="1072">
                  <c:v>3.6509999999999998</c:v>
                </c:pt>
                <c:pt idx="1073">
                  <c:v>3.5569999999999999</c:v>
                </c:pt>
                <c:pt idx="1074">
                  <c:v>3.5419999999999998</c:v>
                </c:pt>
                <c:pt idx="1075">
                  <c:v>3.585</c:v>
                </c:pt>
                <c:pt idx="1076">
                  <c:v>3.585</c:v>
                </c:pt>
                <c:pt idx="1077">
                  <c:v>3.5139999999999998</c:v>
                </c:pt>
                <c:pt idx="1078">
                  <c:v>3.548</c:v>
                </c:pt>
                <c:pt idx="1079">
                  <c:v>3.5390000000000001</c:v>
                </c:pt>
                <c:pt idx="1080">
                  <c:v>3.4609999999999999</c:v>
                </c:pt>
                <c:pt idx="1081">
                  <c:v>3.4929999999999999</c:v>
                </c:pt>
                <c:pt idx="1082">
                  <c:v>3.5529999999999999</c:v>
                </c:pt>
                <c:pt idx="1083">
                  <c:v>3.5230000000000001</c:v>
                </c:pt>
                <c:pt idx="1084">
                  <c:v>3.49</c:v>
                </c:pt>
                <c:pt idx="1085">
                  <c:v>3.427</c:v>
                </c:pt>
                <c:pt idx="1086">
                  <c:v>3.452</c:v>
                </c:pt>
                <c:pt idx="1087">
                  <c:v>3.3620000000000001</c:v>
                </c:pt>
                <c:pt idx="1088">
                  <c:v>3.351</c:v>
                </c:pt>
                <c:pt idx="1089">
                  <c:v>3.36</c:v>
                </c:pt>
                <c:pt idx="1090">
                  <c:v>3.33</c:v>
                </c:pt>
                <c:pt idx="1091">
                  <c:v>3.3490000000000002</c:v>
                </c:pt>
                <c:pt idx="1092">
                  <c:v>3.3919999999999999</c:v>
                </c:pt>
                <c:pt idx="1093">
                  <c:v>3.4239999999999999</c:v>
                </c:pt>
                <c:pt idx="1094">
                  <c:v>3.53</c:v>
                </c:pt>
                <c:pt idx="1095">
                  <c:v>3.544</c:v>
                </c:pt>
                <c:pt idx="1096">
                  <c:v>3.597</c:v>
                </c:pt>
                <c:pt idx="1097">
                  <c:v>3.5230000000000001</c:v>
                </c:pt>
                <c:pt idx="1098">
                  <c:v>3.49</c:v>
                </c:pt>
                <c:pt idx="1099">
                  <c:v>3.516</c:v>
                </c:pt>
                <c:pt idx="1100">
                  <c:v>3.4380000000000002</c:v>
                </c:pt>
                <c:pt idx="1101">
                  <c:v>3.4889999999999999</c:v>
                </c:pt>
                <c:pt idx="1102">
                  <c:v>3.4980000000000002</c:v>
                </c:pt>
                <c:pt idx="1103">
                  <c:v>3.44</c:v>
                </c:pt>
                <c:pt idx="1104">
                  <c:v>3.468</c:v>
                </c:pt>
                <c:pt idx="1105">
                  <c:v>3.468</c:v>
                </c:pt>
                <c:pt idx="1106">
                  <c:v>3.5859999999999999</c:v>
                </c:pt>
                <c:pt idx="1107">
                  <c:v>3.6080000000000001</c:v>
                </c:pt>
                <c:pt idx="1108">
                  <c:v>3.593</c:v>
                </c:pt>
                <c:pt idx="1109">
                  <c:v>3.548</c:v>
                </c:pt>
                <c:pt idx="1110">
                  <c:v>3.593</c:v>
                </c:pt>
                <c:pt idx="1111">
                  <c:v>3.625</c:v>
                </c:pt>
                <c:pt idx="1112">
                  <c:v>3.556</c:v>
                </c:pt>
                <c:pt idx="1113">
                  <c:v>3.6949999999999998</c:v>
                </c:pt>
                <c:pt idx="1114">
                  <c:v>3.73</c:v>
                </c:pt>
                <c:pt idx="1115">
                  <c:v>3.649</c:v>
                </c:pt>
                <c:pt idx="1116">
                  <c:v>3.7410000000000001</c:v>
                </c:pt>
                <c:pt idx="1117">
                  <c:v>3.7309999999999999</c:v>
                </c:pt>
                <c:pt idx="1118">
                  <c:v>3.6989999999999998</c:v>
                </c:pt>
                <c:pt idx="1119">
                  <c:v>3.7549999999999999</c:v>
                </c:pt>
                <c:pt idx="1120">
                  <c:v>3.7389999999999999</c:v>
                </c:pt>
                <c:pt idx="1121">
                  <c:v>3.7519999999999998</c:v>
                </c:pt>
                <c:pt idx="1122">
                  <c:v>3.76</c:v>
                </c:pt>
                <c:pt idx="1123">
                  <c:v>3.7949999999999999</c:v>
                </c:pt>
                <c:pt idx="1124">
                  <c:v>3.8679999999999999</c:v>
                </c:pt>
                <c:pt idx="1125">
                  <c:v>3.8170000000000002</c:v>
                </c:pt>
                <c:pt idx="1126">
                  <c:v>3.75</c:v>
                </c:pt>
                <c:pt idx="1127">
                  <c:v>3.8159999999999998</c:v>
                </c:pt>
                <c:pt idx="1128">
                  <c:v>3.7589999999999999</c:v>
                </c:pt>
                <c:pt idx="1129">
                  <c:v>3.7370000000000001</c:v>
                </c:pt>
                <c:pt idx="1130">
                  <c:v>3.6480000000000001</c:v>
                </c:pt>
                <c:pt idx="1131">
                  <c:v>3.613</c:v>
                </c:pt>
                <c:pt idx="1132">
                  <c:v>3.5840000000000001</c:v>
                </c:pt>
                <c:pt idx="1133">
                  <c:v>3.63</c:v>
                </c:pt>
                <c:pt idx="1134">
                  <c:v>3.6269999999999998</c:v>
                </c:pt>
                <c:pt idx="1135">
                  <c:v>3.6960000000000002</c:v>
                </c:pt>
                <c:pt idx="1136">
                  <c:v>3.6829999999999998</c:v>
                </c:pt>
                <c:pt idx="1137">
                  <c:v>3.6850000000000001</c:v>
                </c:pt>
                <c:pt idx="1138">
                  <c:v>3.5619999999999998</c:v>
                </c:pt>
                <c:pt idx="1139">
                  <c:v>3.5619999999999998</c:v>
                </c:pt>
                <c:pt idx="1140">
                  <c:v>3.625</c:v>
                </c:pt>
                <c:pt idx="1141">
                  <c:v>3.625</c:v>
                </c:pt>
                <c:pt idx="1142">
                  <c:v>3.5739999999999998</c:v>
                </c:pt>
                <c:pt idx="1143">
                  <c:v>3.589</c:v>
                </c:pt>
                <c:pt idx="1144">
                  <c:v>3.6190000000000002</c:v>
                </c:pt>
                <c:pt idx="1145">
                  <c:v>3.5979999999999999</c:v>
                </c:pt>
                <c:pt idx="1146">
                  <c:v>3.6240000000000001</c:v>
                </c:pt>
                <c:pt idx="1147">
                  <c:v>3.698</c:v>
                </c:pt>
                <c:pt idx="1148">
                  <c:v>3.758</c:v>
                </c:pt>
                <c:pt idx="1149">
                  <c:v>3.7</c:v>
                </c:pt>
                <c:pt idx="1150">
                  <c:v>3.629</c:v>
                </c:pt>
                <c:pt idx="1151">
                  <c:v>3.5030000000000001</c:v>
                </c:pt>
                <c:pt idx="1152">
                  <c:v>3.448</c:v>
                </c:pt>
                <c:pt idx="1153">
                  <c:v>3.3839999999999999</c:v>
                </c:pt>
                <c:pt idx="1154">
                  <c:v>3.3929999999999998</c:v>
                </c:pt>
                <c:pt idx="1155">
                  <c:v>3.4660000000000002</c:v>
                </c:pt>
                <c:pt idx="1156">
                  <c:v>3.5059999999999998</c:v>
                </c:pt>
                <c:pt idx="1157">
                  <c:v>3.4769999999999999</c:v>
                </c:pt>
                <c:pt idx="1158">
                  <c:v>3.391</c:v>
                </c:pt>
                <c:pt idx="1159">
                  <c:v>3.327</c:v>
                </c:pt>
                <c:pt idx="1160">
                  <c:v>3.282</c:v>
                </c:pt>
                <c:pt idx="1161">
                  <c:v>3.3140000000000001</c:v>
                </c:pt>
                <c:pt idx="1162">
                  <c:v>3.262</c:v>
                </c:pt>
                <c:pt idx="1163">
                  <c:v>3.2919999999999998</c:v>
                </c:pt>
                <c:pt idx="1164">
                  <c:v>3.343</c:v>
                </c:pt>
                <c:pt idx="1165">
                  <c:v>3.347</c:v>
                </c:pt>
                <c:pt idx="1166">
                  <c:v>3.3319999999999999</c:v>
                </c:pt>
                <c:pt idx="1167">
                  <c:v>3.3820000000000001</c:v>
                </c:pt>
                <c:pt idx="1168">
                  <c:v>3.4860000000000002</c:v>
                </c:pt>
                <c:pt idx="1169">
                  <c:v>3.4740000000000002</c:v>
                </c:pt>
                <c:pt idx="1170">
                  <c:v>3.5030000000000001</c:v>
                </c:pt>
                <c:pt idx="1171">
                  <c:v>3.5030000000000001</c:v>
                </c:pt>
                <c:pt idx="1172">
                  <c:v>3.61</c:v>
                </c:pt>
                <c:pt idx="1173">
                  <c:v>3.5649999999999999</c:v>
                </c:pt>
                <c:pt idx="1174">
                  <c:v>3.6080000000000001</c:v>
                </c:pt>
                <c:pt idx="1175">
                  <c:v>3.4990000000000001</c:v>
                </c:pt>
                <c:pt idx="1176">
                  <c:v>3.4729999999999999</c:v>
                </c:pt>
                <c:pt idx="1177">
                  <c:v>3.49</c:v>
                </c:pt>
                <c:pt idx="1178">
                  <c:v>3.4750000000000001</c:v>
                </c:pt>
                <c:pt idx="1179">
                  <c:v>3.4340000000000002</c:v>
                </c:pt>
                <c:pt idx="1180">
                  <c:v>3.4089999999999998</c:v>
                </c:pt>
                <c:pt idx="1181">
                  <c:v>3.4159999999999999</c:v>
                </c:pt>
                <c:pt idx="1182">
                  <c:v>3.3530000000000002</c:v>
                </c:pt>
                <c:pt idx="1183">
                  <c:v>3.3450000000000002</c:v>
                </c:pt>
                <c:pt idx="1184">
                  <c:v>3.379</c:v>
                </c:pt>
                <c:pt idx="1185">
                  <c:v>3.3959999999999999</c:v>
                </c:pt>
                <c:pt idx="1186">
                  <c:v>3.411</c:v>
                </c:pt>
                <c:pt idx="1187">
                  <c:v>3.391</c:v>
                </c:pt>
                <c:pt idx="1188">
                  <c:v>3.3980000000000001</c:v>
                </c:pt>
                <c:pt idx="1189">
                  <c:v>3.3730000000000002</c:v>
                </c:pt>
                <c:pt idx="1190">
                  <c:v>3.319</c:v>
                </c:pt>
                <c:pt idx="1191">
                  <c:v>3.2869999999999999</c:v>
                </c:pt>
                <c:pt idx="1192">
                  <c:v>3.2320000000000002</c:v>
                </c:pt>
                <c:pt idx="1193">
                  <c:v>3.161</c:v>
                </c:pt>
                <c:pt idx="1194">
                  <c:v>3.1070000000000002</c:v>
                </c:pt>
                <c:pt idx="1195">
                  <c:v>3</c:v>
                </c:pt>
                <c:pt idx="1196">
                  <c:v>3</c:v>
                </c:pt>
                <c:pt idx="1197">
                  <c:v>3.1150000000000002</c:v>
                </c:pt>
                <c:pt idx="1198">
                  <c:v>3.1520000000000001</c:v>
                </c:pt>
                <c:pt idx="1199">
                  <c:v>3.1749999999999998</c:v>
                </c:pt>
                <c:pt idx="1200">
                  <c:v>3.1139999999999999</c:v>
                </c:pt>
                <c:pt idx="1201">
                  <c:v>3.0840000000000001</c:v>
                </c:pt>
                <c:pt idx="1202">
                  <c:v>3.0310000000000001</c:v>
                </c:pt>
                <c:pt idx="1203">
                  <c:v>3.024</c:v>
                </c:pt>
                <c:pt idx="1204">
                  <c:v>3.0779999999999998</c:v>
                </c:pt>
                <c:pt idx="1205">
                  <c:v>3.0659999999999998</c:v>
                </c:pt>
                <c:pt idx="1206">
                  <c:v>3.0659999999999998</c:v>
                </c:pt>
                <c:pt idx="1207">
                  <c:v>3.008</c:v>
                </c:pt>
                <c:pt idx="1208">
                  <c:v>3.016</c:v>
                </c:pt>
                <c:pt idx="1209">
                  <c:v>3.0710000000000002</c:v>
                </c:pt>
                <c:pt idx="1210">
                  <c:v>3.032</c:v>
                </c:pt>
                <c:pt idx="1211">
                  <c:v>3.056</c:v>
                </c:pt>
                <c:pt idx="1212">
                  <c:v>3.06</c:v>
                </c:pt>
                <c:pt idx="1213">
                  <c:v>3.089</c:v>
                </c:pt>
                <c:pt idx="1214">
                  <c:v>3.1339999999999999</c:v>
                </c:pt>
                <c:pt idx="1215">
                  <c:v>3.16</c:v>
                </c:pt>
                <c:pt idx="1216">
                  <c:v>3.16</c:v>
                </c:pt>
                <c:pt idx="1217">
                  <c:v>3.0630000000000002</c:v>
                </c:pt>
                <c:pt idx="1218">
                  <c:v>2.9940000000000002</c:v>
                </c:pt>
                <c:pt idx="1219">
                  <c:v>2.9710000000000001</c:v>
                </c:pt>
                <c:pt idx="1220">
                  <c:v>2.9620000000000002</c:v>
                </c:pt>
                <c:pt idx="1221">
                  <c:v>2.9359999999999999</c:v>
                </c:pt>
                <c:pt idx="1222">
                  <c:v>2.8959999999999999</c:v>
                </c:pt>
                <c:pt idx="1223">
                  <c:v>2.9140000000000001</c:v>
                </c:pt>
                <c:pt idx="1224">
                  <c:v>2.9140000000000001</c:v>
                </c:pt>
                <c:pt idx="1225">
                  <c:v>2.9039999999999999</c:v>
                </c:pt>
                <c:pt idx="1226">
                  <c:v>2.867</c:v>
                </c:pt>
                <c:pt idx="1227">
                  <c:v>2.8919999999999999</c:v>
                </c:pt>
                <c:pt idx="1228">
                  <c:v>2.9260000000000002</c:v>
                </c:pt>
                <c:pt idx="1229">
                  <c:v>2.927</c:v>
                </c:pt>
                <c:pt idx="1230">
                  <c:v>2.952</c:v>
                </c:pt>
                <c:pt idx="1231">
                  <c:v>2.948</c:v>
                </c:pt>
                <c:pt idx="1232">
                  <c:v>2.956</c:v>
                </c:pt>
                <c:pt idx="1233">
                  <c:v>3.01</c:v>
                </c:pt>
                <c:pt idx="1234">
                  <c:v>3.0190000000000001</c:v>
                </c:pt>
                <c:pt idx="1235">
                  <c:v>2.9569999999999999</c:v>
                </c:pt>
                <c:pt idx="1236">
                  <c:v>2.9569999999999999</c:v>
                </c:pt>
                <c:pt idx="1237">
                  <c:v>2.9449999999999998</c:v>
                </c:pt>
                <c:pt idx="1238">
                  <c:v>3.0259999999999998</c:v>
                </c:pt>
                <c:pt idx="1239">
                  <c:v>3.0950000000000002</c:v>
                </c:pt>
                <c:pt idx="1240">
                  <c:v>3.198</c:v>
                </c:pt>
                <c:pt idx="1241">
                  <c:v>3.24</c:v>
                </c:pt>
                <c:pt idx="1242">
                  <c:v>3.2360000000000002</c:v>
                </c:pt>
                <c:pt idx="1243">
                  <c:v>3.258</c:v>
                </c:pt>
                <c:pt idx="1244">
                  <c:v>3.226</c:v>
                </c:pt>
                <c:pt idx="1245">
                  <c:v>3.22</c:v>
                </c:pt>
                <c:pt idx="1246">
                  <c:v>3.145</c:v>
                </c:pt>
                <c:pt idx="1247">
                  <c:v>3.0979999999999999</c:v>
                </c:pt>
                <c:pt idx="1248">
                  <c:v>3.1589999999999998</c:v>
                </c:pt>
                <c:pt idx="1249">
                  <c:v>3.1269999999999998</c:v>
                </c:pt>
                <c:pt idx="1250">
                  <c:v>3.234</c:v>
                </c:pt>
                <c:pt idx="1251">
                  <c:v>3.234</c:v>
                </c:pt>
                <c:pt idx="1252">
                  <c:v>3.2639999999999998</c:v>
                </c:pt>
                <c:pt idx="1253">
                  <c:v>3.24</c:v>
                </c:pt>
                <c:pt idx="1254">
                  <c:v>3.2570000000000001</c:v>
                </c:pt>
                <c:pt idx="1255">
                  <c:v>3.27</c:v>
                </c:pt>
                <c:pt idx="1256">
                  <c:v>3.246</c:v>
                </c:pt>
                <c:pt idx="1257">
                  <c:v>3.262</c:v>
                </c:pt>
                <c:pt idx="1258">
                  <c:v>3.2189999999999999</c:v>
                </c:pt>
                <c:pt idx="1259">
                  <c:v>3.2879999999999998</c:v>
                </c:pt>
                <c:pt idx="1260">
                  <c:v>3.2349999999999999</c:v>
                </c:pt>
                <c:pt idx="1261">
                  <c:v>3.2469999999999999</c:v>
                </c:pt>
                <c:pt idx="1262">
                  <c:v>3.3109999999999999</c:v>
                </c:pt>
                <c:pt idx="1263">
                  <c:v>3.2170000000000001</c:v>
                </c:pt>
                <c:pt idx="1264">
                  <c:v>3.1819999999999999</c:v>
                </c:pt>
                <c:pt idx="1265">
                  <c:v>3.1819999999999999</c:v>
                </c:pt>
                <c:pt idx="1266">
                  <c:v>3.2690000000000001</c:v>
                </c:pt>
                <c:pt idx="1267">
                  <c:v>3.3149999999999999</c:v>
                </c:pt>
                <c:pt idx="1268">
                  <c:v>3.2829999999999999</c:v>
                </c:pt>
                <c:pt idx="1269">
                  <c:v>3.278</c:v>
                </c:pt>
                <c:pt idx="1270">
                  <c:v>3.2759999999999998</c:v>
                </c:pt>
                <c:pt idx="1271">
                  <c:v>3.3340000000000001</c:v>
                </c:pt>
                <c:pt idx="1272">
                  <c:v>3.3839999999999999</c:v>
                </c:pt>
                <c:pt idx="1273">
                  <c:v>3.4569999999999999</c:v>
                </c:pt>
                <c:pt idx="1274">
                  <c:v>3.4239999999999999</c:v>
                </c:pt>
                <c:pt idx="1275">
                  <c:v>3.306</c:v>
                </c:pt>
                <c:pt idx="1276">
                  <c:v>3.2789999999999999</c:v>
                </c:pt>
                <c:pt idx="1277">
                  <c:v>3.2440000000000002</c:v>
                </c:pt>
                <c:pt idx="1278">
                  <c:v>3.222</c:v>
                </c:pt>
                <c:pt idx="1279">
                  <c:v>3.0859999999999999</c:v>
                </c:pt>
                <c:pt idx="1280">
                  <c:v>3.081</c:v>
                </c:pt>
                <c:pt idx="1281">
                  <c:v>3.1190000000000002</c:v>
                </c:pt>
                <c:pt idx="1282">
                  <c:v>3.077</c:v>
                </c:pt>
                <c:pt idx="1283">
                  <c:v>3.0779999999999998</c:v>
                </c:pt>
                <c:pt idx="1284">
                  <c:v>2.9790000000000001</c:v>
                </c:pt>
                <c:pt idx="1285">
                  <c:v>3.0369999999999999</c:v>
                </c:pt>
                <c:pt idx="1286">
                  <c:v>3.0179999999999998</c:v>
                </c:pt>
                <c:pt idx="1287">
                  <c:v>3.085</c:v>
                </c:pt>
                <c:pt idx="1288">
                  <c:v>3.1419999999999999</c:v>
                </c:pt>
                <c:pt idx="1289">
                  <c:v>3.1789999999999998</c:v>
                </c:pt>
                <c:pt idx="1290">
                  <c:v>3.1869999999999998</c:v>
                </c:pt>
                <c:pt idx="1291">
                  <c:v>3.1419999999999999</c:v>
                </c:pt>
                <c:pt idx="1292">
                  <c:v>3.2240000000000002</c:v>
                </c:pt>
                <c:pt idx="1293">
                  <c:v>3.3460000000000001</c:v>
                </c:pt>
                <c:pt idx="1294">
                  <c:v>3.278</c:v>
                </c:pt>
                <c:pt idx="1295">
                  <c:v>3.2890000000000001</c:v>
                </c:pt>
                <c:pt idx="1296">
                  <c:v>3.2959999999999998</c:v>
                </c:pt>
                <c:pt idx="1297">
                  <c:v>3.2959999999999998</c:v>
                </c:pt>
                <c:pt idx="1298">
                  <c:v>3.3170000000000002</c:v>
                </c:pt>
                <c:pt idx="1299">
                  <c:v>3.2410000000000001</c:v>
                </c:pt>
                <c:pt idx="1300">
                  <c:v>3.2250000000000001</c:v>
                </c:pt>
                <c:pt idx="1301">
                  <c:v>3.2250000000000001</c:v>
                </c:pt>
                <c:pt idx="1302">
                  <c:v>3.2210000000000001</c:v>
                </c:pt>
                <c:pt idx="1303">
                  <c:v>3.2309999999999999</c:v>
                </c:pt>
                <c:pt idx="1304">
                  <c:v>3.24</c:v>
                </c:pt>
                <c:pt idx="1305">
                  <c:v>3.302</c:v>
                </c:pt>
                <c:pt idx="1306">
                  <c:v>3.339</c:v>
                </c:pt>
                <c:pt idx="1307">
                  <c:v>3.35</c:v>
                </c:pt>
                <c:pt idx="1308">
                  <c:v>3.4420000000000002</c:v>
                </c:pt>
                <c:pt idx="1309">
                  <c:v>3.5049999999999999</c:v>
                </c:pt>
                <c:pt idx="1310">
                  <c:v>3.544</c:v>
                </c:pt>
                <c:pt idx="1311">
                  <c:v>3.419</c:v>
                </c:pt>
                <c:pt idx="1312">
                  <c:v>3.3420000000000001</c:v>
                </c:pt>
                <c:pt idx="1313">
                  <c:v>3.2970000000000002</c:v>
                </c:pt>
                <c:pt idx="1314">
                  <c:v>3.278</c:v>
                </c:pt>
                <c:pt idx="1315">
                  <c:v>3.2650000000000001</c:v>
                </c:pt>
                <c:pt idx="1316">
                  <c:v>3.3050000000000002</c:v>
                </c:pt>
                <c:pt idx="1317">
                  <c:v>3.3250000000000002</c:v>
                </c:pt>
                <c:pt idx="1318">
                  <c:v>3.278</c:v>
                </c:pt>
                <c:pt idx="1319">
                  <c:v>3.2</c:v>
                </c:pt>
                <c:pt idx="1320">
                  <c:v>3.2029999999999998</c:v>
                </c:pt>
                <c:pt idx="1321">
                  <c:v>3.173</c:v>
                </c:pt>
                <c:pt idx="1322">
                  <c:v>3.121</c:v>
                </c:pt>
                <c:pt idx="1323">
                  <c:v>3.0649999999999999</c:v>
                </c:pt>
                <c:pt idx="1324">
                  <c:v>3.073</c:v>
                </c:pt>
                <c:pt idx="1325">
                  <c:v>3.0129999999999999</c:v>
                </c:pt>
                <c:pt idx="1326">
                  <c:v>2.9510000000000001</c:v>
                </c:pt>
                <c:pt idx="1327">
                  <c:v>2.9609999999999999</c:v>
                </c:pt>
                <c:pt idx="1328">
                  <c:v>3.0819999999999999</c:v>
                </c:pt>
                <c:pt idx="1329">
                  <c:v>3.0630000000000002</c:v>
                </c:pt>
                <c:pt idx="1330">
                  <c:v>3.0979999999999999</c:v>
                </c:pt>
                <c:pt idx="1331">
                  <c:v>3.1789999999999998</c:v>
                </c:pt>
                <c:pt idx="1332">
                  <c:v>3.117</c:v>
                </c:pt>
                <c:pt idx="1333">
                  <c:v>3.109</c:v>
                </c:pt>
                <c:pt idx="1334">
                  <c:v>3.109</c:v>
                </c:pt>
                <c:pt idx="1335">
                  <c:v>3.1909999999999998</c:v>
                </c:pt>
                <c:pt idx="1336">
                  <c:v>3.1779999999999999</c:v>
                </c:pt>
                <c:pt idx="1337">
                  <c:v>3.21</c:v>
                </c:pt>
                <c:pt idx="1338">
                  <c:v>3.1080000000000001</c:v>
                </c:pt>
                <c:pt idx="1339">
                  <c:v>3.073</c:v>
                </c:pt>
                <c:pt idx="1340">
                  <c:v>2.9940000000000002</c:v>
                </c:pt>
                <c:pt idx="1341">
                  <c:v>2.9809999999999999</c:v>
                </c:pt>
                <c:pt idx="1342">
                  <c:v>2.9649999999999999</c:v>
                </c:pt>
                <c:pt idx="1343">
                  <c:v>2.899</c:v>
                </c:pt>
                <c:pt idx="1344">
                  <c:v>2.8340000000000001</c:v>
                </c:pt>
                <c:pt idx="1345">
                  <c:v>2.9380000000000002</c:v>
                </c:pt>
                <c:pt idx="1346">
                  <c:v>2.9710000000000001</c:v>
                </c:pt>
                <c:pt idx="1347">
                  <c:v>3.0680000000000001</c:v>
                </c:pt>
                <c:pt idx="1348">
                  <c:v>3.0329999999999999</c:v>
                </c:pt>
                <c:pt idx="1349">
                  <c:v>2.9820000000000002</c:v>
                </c:pt>
                <c:pt idx="1350">
                  <c:v>3.008</c:v>
                </c:pt>
                <c:pt idx="1351">
                  <c:v>3.0720000000000001</c:v>
                </c:pt>
                <c:pt idx="1352">
                  <c:v>3.05</c:v>
                </c:pt>
                <c:pt idx="1353">
                  <c:v>3.0659999999999998</c:v>
                </c:pt>
                <c:pt idx="1354">
                  <c:v>3.0129999999999999</c:v>
                </c:pt>
                <c:pt idx="1355">
                  <c:v>3.0230000000000001</c:v>
                </c:pt>
                <c:pt idx="1356">
                  <c:v>3.0019999999999998</c:v>
                </c:pt>
                <c:pt idx="1357">
                  <c:v>3.008</c:v>
                </c:pt>
                <c:pt idx="1358">
                  <c:v>2.996</c:v>
                </c:pt>
                <c:pt idx="1359">
                  <c:v>3.0630000000000002</c:v>
                </c:pt>
                <c:pt idx="1360">
                  <c:v>3.077</c:v>
                </c:pt>
                <c:pt idx="1361">
                  <c:v>3.13</c:v>
                </c:pt>
                <c:pt idx="1362">
                  <c:v>3.0960000000000001</c:v>
                </c:pt>
                <c:pt idx="1363">
                  <c:v>3.0110000000000001</c:v>
                </c:pt>
                <c:pt idx="1364">
                  <c:v>2.968</c:v>
                </c:pt>
                <c:pt idx="1365">
                  <c:v>2.9279999999999999</c:v>
                </c:pt>
                <c:pt idx="1366">
                  <c:v>2.915</c:v>
                </c:pt>
                <c:pt idx="1367">
                  <c:v>2.9279999999999999</c:v>
                </c:pt>
                <c:pt idx="1368">
                  <c:v>2.879</c:v>
                </c:pt>
                <c:pt idx="1369">
                  <c:v>3.0630000000000002</c:v>
                </c:pt>
                <c:pt idx="1370">
                  <c:v>3.13</c:v>
                </c:pt>
                <c:pt idx="1371">
                  <c:v>3.1930000000000001</c:v>
                </c:pt>
                <c:pt idx="1372">
                  <c:v>3.2360000000000002</c:v>
                </c:pt>
                <c:pt idx="1373">
                  <c:v>3.2639999999999998</c:v>
                </c:pt>
                <c:pt idx="1374">
                  <c:v>3.1190000000000002</c:v>
                </c:pt>
                <c:pt idx="1375">
                  <c:v>3.1120000000000001</c:v>
                </c:pt>
                <c:pt idx="1376">
                  <c:v>3.0790000000000002</c:v>
                </c:pt>
                <c:pt idx="1377">
                  <c:v>3.1349999999999998</c:v>
                </c:pt>
                <c:pt idx="1378">
                  <c:v>3.1349999999999998</c:v>
                </c:pt>
                <c:pt idx="1379">
                  <c:v>3.238</c:v>
                </c:pt>
                <c:pt idx="1380">
                  <c:v>3.194</c:v>
                </c:pt>
                <c:pt idx="1381">
                  <c:v>3.2429999999999999</c:v>
                </c:pt>
                <c:pt idx="1382">
                  <c:v>3.1909999999999998</c:v>
                </c:pt>
                <c:pt idx="1383">
                  <c:v>3.1749999999999998</c:v>
                </c:pt>
                <c:pt idx="1384">
                  <c:v>3.16</c:v>
                </c:pt>
                <c:pt idx="1385">
                  <c:v>3.133</c:v>
                </c:pt>
                <c:pt idx="1386">
                  <c:v>3.0910000000000002</c:v>
                </c:pt>
                <c:pt idx="1387">
                  <c:v>3.1030000000000002</c:v>
                </c:pt>
                <c:pt idx="1388">
                  <c:v>3.1779999999999999</c:v>
                </c:pt>
                <c:pt idx="1389">
                  <c:v>3.1880000000000002</c:v>
                </c:pt>
                <c:pt idx="1390">
                  <c:v>3.1440000000000001</c:v>
                </c:pt>
                <c:pt idx="1391">
                  <c:v>3.0990000000000002</c:v>
                </c:pt>
                <c:pt idx="1392">
                  <c:v>3.202</c:v>
                </c:pt>
                <c:pt idx="1393">
                  <c:v>3.1560000000000001</c:v>
                </c:pt>
                <c:pt idx="1394">
                  <c:v>3.2080000000000002</c:v>
                </c:pt>
                <c:pt idx="1395">
                  <c:v>3.2080000000000002</c:v>
                </c:pt>
                <c:pt idx="1396">
                  <c:v>3.2589999999999999</c:v>
                </c:pt>
                <c:pt idx="1397">
                  <c:v>3.1469999999999998</c:v>
                </c:pt>
                <c:pt idx="1398">
                  <c:v>3.1709999999999998</c:v>
                </c:pt>
                <c:pt idx="1399">
                  <c:v>3.1709999999999998</c:v>
                </c:pt>
                <c:pt idx="1400">
                  <c:v>3.298</c:v>
                </c:pt>
                <c:pt idx="1401">
                  <c:v>3.3980000000000001</c:v>
                </c:pt>
                <c:pt idx="1402">
                  <c:v>3.3730000000000002</c:v>
                </c:pt>
                <c:pt idx="1403">
                  <c:v>3.3519999999999999</c:v>
                </c:pt>
                <c:pt idx="1404">
                  <c:v>3.327</c:v>
                </c:pt>
                <c:pt idx="1405">
                  <c:v>3.2559999999999998</c:v>
                </c:pt>
                <c:pt idx="1406">
                  <c:v>3.2450000000000001</c:v>
                </c:pt>
                <c:pt idx="1407">
                  <c:v>3.2050000000000001</c:v>
                </c:pt>
                <c:pt idx="1408">
                  <c:v>3.2</c:v>
                </c:pt>
                <c:pt idx="1409">
                  <c:v>3.226</c:v>
                </c:pt>
                <c:pt idx="1410">
                  <c:v>3.2730000000000001</c:v>
                </c:pt>
                <c:pt idx="1411">
                  <c:v>3.2349999999999999</c:v>
                </c:pt>
                <c:pt idx="1412">
                  <c:v>3.2549999999999999</c:v>
                </c:pt>
                <c:pt idx="1413">
                  <c:v>3.34</c:v>
                </c:pt>
                <c:pt idx="1414">
                  <c:v>3.3540000000000001</c:v>
                </c:pt>
                <c:pt idx="1415">
                  <c:v>3.3450000000000002</c:v>
                </c:pt>
                <c:pt idx="1416">
                  <c:v>3.3519999999999999</c:v>
                </c:pt>
                <c:pt idx="1417">
                  <c:v>3.33</c:v>
                </c:pt>
                <c:pt idx="1418">
                  <c:v>3.371</c:v>
                </c:pt>
                <c:pt idx="1419">
                  <c:v>3.399</c:v>
                </c:pt>
                <c:pt idx="1420">
                  <c:v>3.3679999999999999</c:v>
                </c:pt>
                <c:pt idx="1421">
                  <c:v>3.3359999999999999</c:v>
                </c:pt>
                <c:pt idx="1422">
                  <c:v>3.3330000000000002</c:v>
                </c:pt>
                <c:pt idx="1423">
                  <c:v>3.3029999999999999</c:v>
                </c:pt>
                <c:pt idx="1424">
                  <c:v>3.278</c:v>
                </c:pt>
                <c:pt idx="1425">
                  <c:v>3.27</c:v>
                </c:pt>
                <c:pt idx="1426">
                  <c:v>3.323</c:v>
                </c:pt>
                <c:pt idx="1427">
                  <c:v>3.34</c:v>
                </c:pt>
                <c:pt idx="1428">
                  <c:v>3.3069999999999999</c:v>
                </c:pt>
                <c:pt idx="1429">
                  <c:v>3.274</c:v>
                </c:pt>
                <c:pt idx="1430">
                  <c:v>3.274</c:v>
                </c:pt>
                <c:pt idx="1431">
                  <c:v>3.359</c:v>
                </c:pt>
                <c:pt idx="1432">
                  <c:v>3.3860000000000001</c:v>
                </c:pt>
                <c:pt idx="1433">
                  <c:v>3.3540000000000001</c:v>
                </c:pt>
                <c:pt idx="1434">
                  <c:v>3.4009999999999998</c:v>
                </c:pt>
                <c:pt idx="1435">
                  <c:v>3.43</c:v>
                </c:pt>
                <c:pt idx="1436">
                  <c:v>3.3730000000000002</c:v>
                </c:pt>
                <c:pt idx="1437">
                  <c:v>3.4079999999999999</c:v>
                </c:pt>
                <c:pt idx="1438">
                  <c:v>3.5</c:v>
                </c:pt>
                <c:pt idx="1439">
                  <c:v>3.5179999999999998</c:v>
                </c:pt>
                <c:pt idx="1440">
                  <c:v>3.601</c:v>
                </c:pt>
                <c:pt idx="1441">
                  <c:v>3.581</c:v>
                </c:pt>
                <c:pt idx="1442">
                  <c:v>3.5670000000000002</c:v>
                </c:pt>
                <c:pt idx="1443">
                  <c:v>3.573</c:v>
                </c:pt>
                <c:pt idx="1444">
                  <c:v>3.5179999999999998</c:v>
                </c:pt>
                <c:pt idx="1445">
                  <c:v>3.5009999999999999</c:v>
                </c:pt>
                <c:pt idx="1446">
                  <c:v>3.5550000000000002</c:v>
                </c:pt>
                <c:pt idx="1447">
                  <c:v>3.548</c:v>
                </c:pt>
                <c:pt idx="1448">
                  <c:v>3.5259999999999998</c:v>
                </c:pt>
                <c:pt idx="1449">
                  <c:v>3.528</c:v>
                </c:pt>
                <c:pt idx="1450">
                  <c:v>3.4729999999999999</c:v>
                </c:pt>
                <c:pt idx="1451">
                  <c:v>3.4809999999999999</c:v>
                </c:pt>
                <c:pt idx="1452">
                  <c:v>3.4580000000000002</c:v>
                </c:pt>
                <c:pt idx="1453">
                  <c:v>3.3820000000000001</c:v>
                </c:pt>
                <c:pt idx="1454">
                  <c:v>3.3820000000000001</c:v>
                </c:pt>
                <c:pt idx="1455">
                  <c:v>3.38</c:v>
                </c:pt>
                <c:pt idx="1456">
                  <c:v>3.4060000000000001</c:v>
                </c:pt>
                <c:pt idx="1457">
                  <c:v>3.3919999999999999</c:v>
                </c:pt>
                <c:pt idx="1458">
                  <c:v>3.383</c:v>
                </c:pt>
                <c:pt idx="1459">
                  <c:v>3.3940000000000001</c:v>
                </c:pt>
                <c:pt idx="1460">
                  <c:v>3.4340000000000002</c:v>
                </c:pt>
                <c:pt idx="1461">
                  <c:v>3.3969999999999998</c:v>
                </c:pt>
                <c:pt idx="1462">
                  <c:v>3.411</c:v>
                </c:pt>
                <c:pt idx="1463">
                  <c:v>3.4540000000000002</c:v>
                </c:pt>
                <c:pt idx="1464">
                  <c:v>3.49</c:v>
                </c:pt>
                <c:pt idx="1465">
                  <c:v>3.4460000000000002</c:v>
                </c:pt>
                <c:pt idx="1466">
                  <c:v>3.4460000000000002</c:v>
                </c:pt>
                <c:pt idx="1467">
                  <c:v>3.4790000000000001</c:v>
                </c:pt>
                <c:pt idx="1468">
                  <c:v>3.4350000000000001</c:v>
                </c:pt>
                <c:pt idx="1469">
                  <c:v>3.472</c:v>
                </c:pt>
                <c:pt idx="1470">
                  <c:v>3.4620000000000002</c:v>
                </c:pt>
                <c:pt idx="1471">
                  <c:v>3.45</c:v>
                </c:pt>
                <c:pt idx="1472">
                  <c:v>3.4260000000000002</c:v>
                </c:pt>
                <c:pt idx="1473">
                  <c:v>3.375</c:v>
                </c:pt>
                <c:pt idx="1474">
                  <c:v>3.375</c:v>
                </c:pt>
                <c:pt idx="1475">
                  <c:v>3.444</c:v>
                </c:pt>
                <c:pt idx="1476">
                  <c:v>3.3860000000000001</c:v>
                </c:pt>
                <c:pt idx="1477">
                  <c:v>3.3479999999999999</c:v>
                </c:pt>
                <c:pt idx="1478">
                  <c:v>3.2690000000000001</c:v>
                </c:pt>
                <c:pt idx="1479">
                  <c:v>3.2090000000000001</c:v>
                </c:pt>
                <c:pt idx="1480">
                  <c:v>3.2290000000000001</c:v>
                </c:pt>
                <c:pt idx="1481">
                  <c:v>3.1749999999999998</c:v>
                </c:pt>
                <c:pt idx="1482">
                  <c:v>3.161</c:v>
                </c:pt>
                <c:pt idx="1483">
                  <c:v>3.1880000000000002</c:v>
                </c:pt>
                <c:pt idx="1484">
                  <c:v>3.1669999999999998</c:v>
                </c:pt>
                <c:pt idx="1485">
                  <c:v>3.15</c:v>
                </c:pt>
                <c:pt idx="1486">
                  <c:v>3.1880000000000002</c:v>
                </c:pt>
                <c:pt idx="1487">
                  <c:v>3.1850000000000001</c:v>
                </c:pt>
                <c:pt idx="1488">
                  <c:v>3.2</c:v>
                </c:pt>
                <c:pt idx="1489">
                  <c:v>3.1989999999999998</c:v>
                </c:pt>
                <c:pt idx="1490">
                  <c:v>3.1880000000000002</c:v>
                </c:pt>
                <c:pt idx="1491">
                  <c:v>3.2040000000000002</c:v>
                </c:pt>
                <c:pt idx="1492">
                  <c:v>3.2240000000000002</c:v>
                </c:pt>
                <c:pt idx="1493">
                  <c:v>3.226</c:v>
                </c:pt>
                <c:pt idx="1494">
                  <c:v>3.1829999999999998</c:v>
                </c:pt>
                <c:pt idx="1495">
                  <c:v>3.1829999999999998</c:v>
                </c:pt>
                <c:pt idx="1496">
                  <c:v>3.1840000000000002</c:v>
                </c:pt>
                <c:pt idx="1497">
                  <c:v>3.1760000000000002</c:v>
                </c:pt>
                <c:pt idx="1498">
                  <c:v>3.1869999999999998</c:v>
                </c:pt>
                <c:pt idx="1499">
                  <c:v>3.2130000000000001</c:v>
                </c:pt>
                <c:pt idx="1500">
                  <c:v>3.1829999999999998</c:v>
                </c:pt>
                <c:pt idx="1501">
                  <c:v>3.19</c:v>
                </c:pt>
                <c:pt idx="1502">
                  <c:v>3.2029999999999998</c:v>
                </c:pt>
                <c:pt idx="1503">
                  <c:v>3.169</c:v>
                </c:pt>
                <c:pt idx="1504">
                  <c:v>3.169</c:v>
                </c:pt>
                <c:pt idx="1505">
                  <c:v>3.1509999999999998</c:v>
                </c:pt>
                <c:pt idx="1506">
                  <c:v>3.1230000000000002</c:v>
                </c:pt>
                <c:pt idx="1507">
                  <c:v>3.077</c:v>
                </c:pt>
                <c:pt idx="1508">
                  <c:v>3.093</c:v>
                </c:pt>
                <c:pt idx="1509">
                  <c:v>3.0569999999999999</c:v>
                </c:pt>
                <c:pt idx="1510">
                  <c:v>3.081</c:v>
                </c:pt>
                <c:pt idx="1511">
                  <c:v>3.0619999999999998</c:v>
                </c:pt>
                <c:pt idx="1512">
                  <c:v>3.0950000000000002</c:v>
                </c:pt>
                <c:pt idx="1513">
                  <c:v>3.085</c:v>
                </c:pt>
                <c:pt idx="1514">
                  <c:v>3.05</c:v>
                </c:pt>
                <c:pt idx="1515">
                  <c:v>3.0430000000000001</c:v>
                </c:pt>
                <c:pt idx="1516">
                  <c:v>3.1579999999999999</c:v>
                </c:pt>
                <c:pt idx="1517">
                  <c:v>3.1309999999999998</c:v>
                </c:pt>
                <c:pt idx="1518">
                  <c:v>3.1190000000000002</c:v>
                </c:pt>
                <c:pt idx="1519">
                  <c:v>3.145</c:v>
                </c:pt>
                <c:pt idx="1520">
                  <c:v>3.125</c:v>
                </c:pt>
                <c:pt idx="1521">
                  <c:v>3.1659999999999999</c:v>
                </c:pt>
                <c:pt idx="1522">
                  <c:v>3.1040000000000001</c:v>
                </c:pt>
                <c:pt idx="1523">
                  <c:v>3.1760000000000002</c:v>
                </c:pt>
                <c:pt idx="1524">
                  <c:v>3.1720000000000002</c:v>
                </c:pt>
                <c:pt idx="1525">
                  <c:v>3.1720000000000002</c:v>
                </c:pt>
                <c:pt idx="1526">
                  <c:v>3.1459999999999999</c:v>
                </c:pt>
                <c:pt idx="1527">
                  <c:v>3.1840000000000002</c:v>
                </c:pt>
                <c:pt idx="1528">
                  <c:v>3.2280000000000002</c:v>
                </c:pt>
                <c:pt idx="1529">
                  <c:v>3.2330000000000001</c:v>
                </c:pt>
                <c:pt idx="1530">
                  <c:v>3.2509999999999999</c:v>
                </c:pt>
                <c:pt idx="1531">
                  <c:v>3.2559999999999998</c:v>
                </c:pt>
                <c:pt idx="1532">
                  <c:v>3.2229999999999999</c:v>
                </c:pt>
                <c:pt idx="1533">
                  <c:v>3.1949999999999998</c:v>
                </c:pt>
                <c:pt idx="1534">
                  <c:v>3.17</c:v>
                </c:pt>
                <c:pt idx="1535">
                  <c:v>3.1480000000000001</c:v>
                </c:pt>
                <c:pt idx="1536">
                  <c:v>3.1389999999999998</c:v>
                </c:pt>
                <c:pt idx="1537">
                  <c:v>3.1240000000000001</c:v>
                </c:pt>
                <c:pt idx="1538">
                  <c:v>3.1480000000000001</c:v>
                </c:pt>
              </c:numCache>
            </c:numRef>
          </c:val>
          <c:smooth val="0"/>
          <c:extLst>
            <c:ext xmlns:c15="http://schemas.microsoft.com/office/drawing/2012/chart" uri="{02D57815-91ED-43cb-92C2-25804820EDAC}">
              <c15:datalabelsRange>
                <c15:f>Yields!$E$8:$E$1300</c15:f>
                <c15:dlblRangeCache>
                  <c:ptCount val="1293"/>
                </c15:dlblRangeCache>
              </c15:datalabelsRange>
            </c:ext>
            <c:ext xmlns:c16="http://schemas.microsoft.com/office/drawing/2014/chart" uri="{C3380CC4-5D6E-409C-BE32-E72D297353CC}">
              <c16:uniqueId val="{0000270A-9A06-47C4-8258-A4F779D138F9}"/>
            </c:ext>
          </c:extLst>
        </c:ser>
        <c:dLbls>
          <c:showLegendKey val="0"/>
          <c:showVal val="1"/>
          <c:showCatName val="0"/>
          <c:showSerName val="0"/>
          <c:showPercent val="0"/>
          <c:showBubbleSize val="0"/>
        </c:dLbls>
        <c:marker val="1"/>
        <c:smooth val="0"/>
        <c:axId val="348580208"/>
        <c:axId val="346992736"/>
      </c:lineChart>
      <c:dateAx>
        <c:axId val="348580208"/>
        <c:scaling>
          <c:orientation val="minMax"/>
          <c:max val="45991"/>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346992736"/>
        <c:crosses val="autoZero"/>
        <c:auto val="1"/>
        <c:lblOffset val="100"/>
        <c:baseTimeUnit val="days"/>
        <c:majorUnit val="12"/>
        <c:majorTimeUnit val="months"/>
      </c:dateAx>
      <c:valAx>
        <c:axId val="346992736"/>
        <c:scaling>
          <c:orientation val="minMax"/>
        </c:scaling>
        <c:delete val="0"/>
        <c:axPos val="l"/>
        <c:numFmt formatCode="0&quot;%&quot;" sourceLinked="0"/>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348580208"/>
        <c:crosses val="autoZero"/>
        <c:crossBetween val="between"/>
        <c:majorUnit val="1"/>
      </c:valAx>
      <c:valAx>
        <c:axId val="346975456"/>
        <c:scaling>
          <c:orientation val="minMax"/>
          <c:max val="1"/>
        </c:scaling>
        <c:delete val="0"/>
        <c:axPos val="r"/>
        <c:numFmt formatCode="0.00" sourceLinked="1"/>
        <c:majorTickMark val="out"/>
        <c:minorTickMark val="none"/>
        <c:tickLblPos val="none"/>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2092123392"/>
        <c:crosses val="max"/>
        <c:crossBetween val="between"/>
      </c:valAx>
      <c:dateAx>
        <c:axId val="2092123392"/>
        <c:scaling>
          <c:orientation val="minMax"/>
        </c:scaling>
        <c:delete val="1"/>
        <c:axPos val="b"/>
        <c:numFmt formatCode="m/d/yyyy" sourceLinked="1"/>
        <c:majorTickMark val="out"/>
        <c:minorTickMark val="none"/>
        <c:tickLblPos val="nextTo"/>
        <c:crossAx val="346975456"/>
        <c:crosses val="autoZero"/>
        <c:auto val="1"/>
        <c:lblOffset val="100"/>
        <c:baseTimeUnit val="days"/>
      </c:date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1484762321376493E-2"/>
          <c:y val="2.8110017497812775E-2"/>
          <c:w val="0.92201543817439491"/>
          <c:h val="0.86885433070866136"/>
        </c:manualLayout>
      </c:layout>
      <c:areaChart>
        <c:grouping val="standard"/>
        <c:varyColors val="0"/>
        <c:ser>
          <c:idx val="2"/>
          <c:order val="2"/>
          <c:tx>
            <c:v>Shading</c:v>
          </c:tx>
          <c:spPr>
            <a:solidFill>
              <a:srgbClr val="E6E1DB"/>
            </a:solidFill>
            <a:ln>
              <a:noFill/>
            </a:ln>
            <a:effectLst/>
          </c:spPr>
          <c:cat>
            <c:numRef>
              <c:f>'Spreads '!$A$3:$A$10000</c:f>
              <c:numCache>
                <c:formatCode>m/d/yyyy</c:formatCode>
                <c:ptCount val="9998"/>
                <c:pt idx="0">
                  <c:v>35432</c:v>
                </c:pt>
                <c:pt idx="1">
                  <c:v>35433</c:v>
                </c:pt>
                <c:pt idx="2">
                  <c:v>35436</c:v>
                </c:pt>
                <c:pt idx="3">
                  <c:v>35437</c:v>
                </c:pt>
                <c:pt idx="4">
                  <c:v>35438</c:v>
                </c:pt>
                <c:pt idx="5">
                  <c:v>35439</c:v>
                </c:pt>
                <c:pt idx="6">
                  <c:v>35440</c:v>
                </c:pt>
                <c:pt idx="7">
                  <c:v>35443</c:v>
                </c:pt>
                <c:pt idx="8">
                  <c:v>35444</c:v>
                </c:pt>
                <c:pt idx="9">
                  <c:v>35445</c:v>
                </c:pt>
                <c:pt idx="10">
                  <c:v>35446</c:v>
                </c:pt>
                <c:pt idx="11">
                  <c:v>35447</c:v>
                </c:pt>
                <c:pt idx="12">
                  <c:v>35450</c:v>
                </c:pt>
                <c:pt idx="13">
                  <c:v>35451</c:v>
                </c:pt>
                <c:pt idx="14">
                  <c:v>35452</c:v>
                </c:pt>
                <c:pt idx="15">
                  <c:v>35453</c:v>
                </c:pt>
                <c:pt idx="16">
                  <c:v>35454</c:v>
                </c:pt>
                <c:pt idx="17">
                  <c:v>35457</c:v>
                </c:pt>
                <c:pt idx="18">
                  <c:v>35458</c:v>
                </c:pt>
                <c:pt idx="19">
                  <c:v>35459</c:v>
                </c:pt>
                <c:pt idx="20">
                  <c:v>35460</c:v>
                </c:pt>
                <c:pt idx="21">
                  <c:v>35461</c:v>
                </c:pt>
                <c:pt idx="22">
                  <c:v>35464</c:v>
                </c:pt>
                <c:pt idx="23">
                  <c:v>35465</c:v>
                </c:pt>
                <c:pt idx="24">
                  <c:v>35466</c:v>
                </c:pt>
                <c:pt idx="25">
                  <c:v>35467</c:v>
                </c:pt>
                <c:pt idx="26">
                  <c:v>35468</c:v>
                </c:pt>
                <c:pt idx="27">
                  <c:v>35471</c:v>
                </c:pt>
                <c:pt idx="28">
                  <c:v>35472</c:v>
                </c:pt>
                <c:pt idx="29">
                  <c:v>35473</c:v>
                </c:pt>
                <c:pt idx="30">
                  <c:v>35474</c:v>
                </c:pt>
                <c:pt idx="31">
                  <c:v>35475</c:v>
                </c:pt>
                <c:pt idx="32">
                  <c:v>35479</c:v>
                </c:pt>
                <c:pt idx="33">
                  <c:v>35480</c:v>
                </c:pt>
                <c:pt idx="34">
                  <c:v>35481</c:v>
                </c:pt>
                <c:pt idx="35">
                  <c:v>35482</c:v>
                </c:pt>
                <c:pt idx="36">
                  <c:v>35485</c:v>
                </c:pt>
                <c:pt idx="37">
                  <c:v>35486</c:v>
                </c:pt>
                <c:pt idx="38">
                  <c:v>35487</c:v>
                </c:pt>
                <c:pt idx="39">
                  <c:v>35488</c:v>
                </c:pt>
                <c:pt idx="40">
                  <c:v>35489</c:v>
                </c:pt>
                <c:pt idx="41">
                  <c:v>35492</c:v>
                </c:pt>
                <c:pt idx="42">
                  <c:v>35493</c:v>
                </c:pt>
                <c:pt idx="43">
                  <c:v>35494</c:v>
                </c:pt>
                <c:pt idx="44">
                  <c:v>35495</c:v>
                </c:pt>
                <c:pt idx="45">
                  <c:v>35496</c:v>
                </c:pt>
                <c:pt idx="46">
                  <c:v>35499</c:v>
                </c:pt>
                <c:pt idx="47">
                  <c:v>35500</c:v>
                </c:pt>
                <c:pt idx="48">
                  <c:v>35501</c:v>
                </c:pt>
                <c:pt idx="49">
                  <c:v>35502</c:v>
                </c:pt>
                <c:pt idx="50">
                  <c:v>35503</c:v>
                </c:pt>
                <c:pt idx="51">
                  <c:v>35506</c:v>
                </c:pt>
                <c:pt idx="52">
                  <c:v>35507</c:v>
                </c:pt>
                <c:pt idx="53">
                  <c:v>35508</c:v>
                </c:pt>
                <c:pt idx="54">
                  <c:v>35509</c:v>
                </c:pt>
                <c:pt idx="55">
                  <c:v>35510</c:v>
                </c:pt>
                <c:pt idx="56">
                  <c:v>35513</c:v>
                </c:pt>
                <c:pt idx="57">
                  <c:v>35514</c:v>
                </c:pt>
                <c:pt idx="58">
                  <c:v>35515</c:v>
                </c:pt>
                <c:pt idx="59">
                  <c:v>35516</c:v>
                </c:pt>
                <c:pt idx="60">
                  <c:v>35520</c:v>
                </c:pt>
                <c:pt idx="61">
                  <c:v>35521</c:v>
                </c:pt>
                <c:pt idx="62">
                  <c:v>35522</c:v>
                </c:pt>
                <c:pt idx="63">
                  <c:v>35523</c:v>
                </c:pt>
                <c:pt idx="64">
                  <c:v>35524</c:v>
                </c:pt>
                <c:pt idx="65">
                  <c:v>35527</c:v>
                </c:pt>
                <c:pt idx="66">
                  <c:v>35528</c:v>
                </c:pt>
                <c:pt idx="67">
                  <c:v>35529</c:v>
                </c:pt>
                <c:pt idx="68">
                  <c:v>35530</c:v>
                </c:pt>
                <c:pt idx="69">
                  <c:v>35531</c:v>
                </c:pt>
                <c:pt idx="70">
                  <c:v>35534</c:v>
                </c:pt>
                <c:pt idx="71">
                  <c:v>35535</c:v>
                </c:pt>
                <c:pt idx="72">
                  <c:v>35536</c:v>
                </c:pt>
                <c:pt idx="73">
                  <c:v>35537</c:v>
                </c:pt>
                <c:pt idx="74">
                  <c:v>35538</c:v>
                </c:pt>
                <c:pt idx="75">
                  <c:v>35541</c:v>
                </c:pt>
                <c:pt idx="76">
                  <c:v>35542</c:v>
                </c:pt>
                <c:pt idx="77">
                  <c:v>35543</c:v>
                </c:pt>
                <c:pt idx="78">
                  <c:v>35544</c:v>
                </c:pt>
                <c:pt idx="79">
                  <c:v>35545</c:v>
                </c:pt>
                <c:pt idx="80">
                  <c:v>35548</c:v>
                </c:pt>
                <c:pt idx="81">
                  <c:v>35549</c:v>
                </c:pt>
                <c:pt idx="82">
                  <c:v>35550</c:v>
                </c:pt>
                <c:pt idx="83">
                  <c:v>35551</c:v>
                </c:pt>
                <c:pt idx="84">
                  <c:v>35552</c:v>
                </c:pt>
                <c:pt idx="85">
                  <c:v>35555</c:v>
                </c:pt>
                <c:pt idx="86">
                  <c:v>35556</c:v>
                </c:pt>
                <c:pt idx="87">
                  <c:v>35557</c:v>
                </c:pt>
                <c:pt idx="88">
                  <c:v>35558</c:v>
                </c:pt>
                <c:pt idx="89">
                  <c:v>35559</c:v>
                </c:pt>
                <c:pt idx="90">
                  <c:v>35562</c:v>
                </c:pt>
                <c:pt idx="91">
                  <c:v>35563</c:v>
                </c:pt>
                <c:pt idx="92">
                  <c:v>35564</c:v>
                </c:pt>
                <c:pt idx="93">
                  <c:v>35565</c:v>
                </c:pt>
                <c:pt idx="94">
                  <c:v>35566</c:v>
                </c:pt>
                <c:pt idx="95">
                  <c:v>35569</c:v>
                </c:pt>
                <c:pt idx="96">
                  <c:v>35570</c:v>
                </c:pt>
                <c:pt idx="97">
                  <c:v>35571</c:v>
                </c:pt>
                <c:pt idx="98">
                  <c:v>35572</c:v>
                </c:pt>
                <c:pt idx="99">
                  <c:v>35573</c:v>
                </c:pt>
                <c:pt idx="100">
                  <c:v>35577</c:v>
                </c:pt>
                <c:pt idx="101">
                  <c:v>35578</c:v>
                </c:pt>
                <c:pt idx="102">
                  <c:v>35579</c:v>
                </c:pt>
                <c:pt idx="103">
                  <c:v>35580</c:v>
                </c:pt>
                <c:pt idx="104">
                  <c:v>35581</c:v>
                </c:pt>
                <c:pt idx="105">
                  <c:v>35583</c:v>
                </c:pt>
                <c:pt idx="106">
                  <c:v>35584</c:v>
                </c:pt>
                <c:pt idx="107">
                  <c:v>35585</c:v>
                </c:pt>
                <c:pt idx="108">
                  <c:v>35586</c:v>
                </c:pt>
                <c:pt idx="109">
                  <c:v>35587</c:v>
                </c:pt>
                <c:pt idx="110">
                  <c:v>35590</c:v>
                </c:pt>
                <c:pt idx="111">
                  <c:v>35591</c:v>
                </c:pt>
                <c:pt idx="112">
                  <c:v>35592</c:v>
                </c:pt>
                <c:pt idx="113">
                  <c:v>35593</c:v>
                </c:pt>
                <c:pt idx="114">
                  <c:v>35594</c:v>
                </c:pt>
                <c:pt idx="115">
                  <c:v>35597</c:v>
                </c:pt>
                <c:pt idx="116">
                  <c:v>35598</c:v>
                </c:pt>
                <c:pt idx="117">
                  <c:v>35599</c:v>
                </c:pt>
                <c:pt idx="118">
                  <c:v>35600</c:v>
                </c:pt>
                <c:pt idx="119">
                  <c:v>35601</c:v>
                </c:pt>
                <c:pt idx="120">
                  <c:v>35604</c:v>
                </c:pt>
                <c:pt idx="121">
                  <c:v>35605</c:v>
                </c:pt>
                <c:pt idx="122">
                  <c:v>35606</c:v>
                </c:pt>
                <c:pt idx="123">
                  <c:v>35607</c:v>
                </c:pt>
                <c:pt idx="124">
                  <c:v>35608</c:v>
                </c:pt>
                <c:pt idx="125">
                  <c:v>35611</c:v>
                </c:pt>
                <c:pt idx="126">
                  <c:v>35612</c:v>
                </c:pt>
                <c:pt idx="127">
                  <c:v>35613</c:v>
                </c:pt>
                <c:pt idx="128">
                  <c:v>35614</c:v>
                </c:pt>
                <c:pt idx="129">
                  <c:v>35618</c:v>
                </c:pt>
                <c:pt idx="130">
                  <c:v>35619</c:v>
                </c:pt>
                <c:pt idx="131">
                  <c:v>35620</c:v>
                </c:pt>
                <c:pt idx="132">
                  <c:v>35621</c:v>
                </c:pt>
                <c:pt idx="133">
                  <c:v>35622</c:v>
                </c:pt>
                <c:pt idx="134">
                  <c:v>35625</c:v>
                </c:pt>
                <c:pt idx="135">
                  <c:v>35626</c:v>
                </c:pt>
                <c:pt idx="136">
                  <c:v>35627</c:v>
                </c:pt>
                <c:pt idx="137">
                  <c:v>35628</c:v>
                </c:pt>
                <c:pt idx="138">
                  <c:v>35629</c:v>
                </c:pt>
                <c:pt idx="139">
                  <c:v>35632</c:v>
                </c:pt>
                <c:pt idx="140">
                  <c:v>35633</c:v>
                </c:pt>
                <c:pt idx="141">
                  <c:v>35634</c:v>
                </c:pt>
                <c:pt idx="142">
                  <c:v>35635</c:v>
                </c:pt>
                <c:pt idx="143">
                  <c:v>35636</c:v>
                </c:pt>
                <c:pt idx="144">
                  <c:v>35639</c:v>
                </c:pt>
                <c:pt idx="145">
                  <c:v>35640</c:v>
                </c:pt>
                <c:pt idx="146">
                  <c:v>35641</c:v>
                </c:pt>
                <c:pt idx="147">
                  <c:v>35642</c:v>
                </c:pt>
                <c:pt idx="148">
                  <c:v>35643</c:v>
                </c:pt>
                <c:pt idx="149">
                  <c:v>35646</c:v>
                </c:pt>
                <c:pt idx="150">
                  <c:v>35647</c:v>
                </c:pt>
                <c:pt idx="151">
                  <c:v>35648</c:v>
                </c:pt>
                <c:pt idx="152">
                  <c:v>35649</c:v>
                </c:pt>
                <c:pt idx="153">
                  <c:v>35650</c:v>
                </c:pt>
                <c:pt idx="154">
                  <c:v>35653</c:v>
                </c:pt>
                <c:pt idx="155">
                  <c:v>35654</c:v>
                </c:pt>
                <c:pt idx="156">
                  <c:v>35655</c:v>
                </c:pt>
                <c:pt idx="157">
                  <c:v>35656</c:v>
                </c:pt>
                <c:pt idx="158">
                  <c:v>35657</c:v>
                </c:pt>
                <c:pt idx="159">
                  <c:v>35660</c:v>
                </c:pt>
                <c:pt idx="160">
                  <c:v>35661</c:v>
                </c:pt>
                <c:pt idx="161">
                  <c:v>35662</c:v>
                </c:pt>
                <c:pt idx="162">
                  <c:v>35663</c:v>
                </c:pt>
                <c:pt idx="163">
                  <c:v>35664</c:v>
                </c:pt>
                <c:pt idx="164">
                  <c:v>35667</c:v>
                </c:pt>
                <c:pt idx="165">
                  <c:v>35668</c:v>
                </c:pt>
                <c:pt idx="166">
                  <c:v>35669</c:v>
                </c:pt>
                <c:pt idx="167">
                  <c:v>35670</c:v>
                </c:pt>
                <c:pt idx="168">
                  <c:v>35671</c:v>
                </c:pt>
                <c:pt idx="169">
                  <c:v>35673</c:v>
                </c:pt>
                <c:pt idx="170">
                  <c:v>35675</c:v>
                </c:pt>
                <c:pt idx="171">
                  <c:v>35676</c:v>
                </c:pt>
                <c:pt idx="172">
                  <c:v>35677</c:v>
                </c:pt>
                <c:pt idx="173">
                  <c:v>35678</c:v>
                </c:pt>
                <c:pt idx="174">
                  <c:v>35681</c:v>
                </c:pt>
                <c:pt idx="175">
                  <c:v>35682</c:v>
                </c:pt>
                <c:pt idx="176">
                  <c:v>35683</c:v>
                </c:pt>
                <c:pt idx="177">
                  <c:v>35684</c:v>
                </c:pt>
                <c:pt idx="178">
                  <c:v>35685</c:v>
                </c:pt>
                <c:pt idx="179">
                  <c:v>35688</c:v>
                </c:pt>
                <c:pt idx="180">
                  <c:v>35689</c:v>
                </c:pt>
                <c:pt idx="181">
                  <c:v>35690</c:v>
                </c:pt>
                <c:pt idx="182">
                  <c:v>35691</c:v>
                </c:pt>
                <c:pt idx="183">
                  <c:v>35692</c:v>
                </c:pt>
                <c:pt idx="184">
                  <c:v>35695</c:v>
                </c:pt>
                <c:pt idx="185">
                  <c:v>35696</c:v>
                </c:pt>
                <c:pt idx="186">
                  <c:v>35697</c:v>
                </c:pt>
                <c:pt idx="187">
                  <c:v>35698</c:v>
                </c:pt>
                <c:pt idx="188">
                  <c:v>35699</c:v>
                </c:pt>
                <c:pt idx="189">
                  <c:v>35702</c:v>
                </c:pt>
                <c:pt idx="190">
                  <c:v>35703</c:v>
                </c:pt>
                <c:pt idx="191">
                  <c:v>35704</c:v>
                </c:pt>
                <c:pt idx="192">
                  <c:v>35705</c:v>
                </c:pt>
                <c:pt idx="193">
                  <c:v>35706</c:v>
                </c:pt>
                <c:pt idx="194">
                  <c:v>35709</c:v>
                </c:pt>
                <c:pt idx="195">
                  <c:v>35710</c:v>
                </c:pt>
                <c:pt idx="196">
                  <c:v>35711</c:v>
                </c:pt>
                <c:pt idx="197">
                  <c:v>35712</c:v>
                </c:pt>
                <c:pt idx="198">
                  <c:v>35713</c:v>
                </c:pt>
                <c:pt idx="199">
                  <c:v>35716</c:v>
                </c:pt>
                <c:pt idx="200">
                  <c:v>35717</c:v>
                </c:pt>
                <c:pt idx="201">
                  <c:v>35718</c:v>
                </c:pt>
                <c:pt idx="202">
                  <c:v>35719</c:v>
                </c:pt>
                <c:pt idx="203">
                  <c:v>35720</c:v>
                </c:pt>
                <c:pt idx="204">
                  <c:v>35723</c:v>
                </c:pt>
                <c:pt idx="205">
                  <c:v>35724</c:v>
                </c:pt>
                <c:pt idx="206">
                  <c:v>35725</c:v>
                </c:pt>
                <c:pt idx="207">
                  <c:v>35726</c:v>
                </c:pt>
                <c:pt idx="208">
                  <c:v>35727</c:v>
                </c:pt>
                <c:pt idx="209">
                  <c:v>35730</c:v>
                </c:pt>
                <c:pt idx="210">
                  <c:v>35731</c:v>
                </c:pt>
                <c:pt idx="211">
                  <c:v>35732</c:v>
                </c:pt>
                <c:pt idx="212">
                  <c:v>35733</c:v>
                </c:pt>
                <c:pt idx="213">
                  <c:v>35734</c:v>
                </c:pt>
                <c:pt idx="214">
                  <c:v>35737</c:v>
                </c:pt>
                <c:pt idx="215">
                  <c:v>35738</c:v>
                </c:pt>
                <c:pt idx="216">
                  <c:v>35739</c:v>
                </c:pt>
                <c:pt idx="217">
                  <c:v>35740</c:v>
                </c:pt>
                <c:pt idx="218">
                  <c:v>35741</c:v>
                </c:pt>
                <c:pt idx="219">
                  <c:v>35744</c:v>
                </c:pt>
                <c:pt idx="220">
                  <c:v>35745</c:v>
                </c:pt>
                <c:pt idx="221">
                  <c:v>35746</c:v>
                </c:pt>
                <c:pt idx="222">
                  <c:v>35747</c:v>
                </c:pt>
                <c:pt idx="223">
                  <c:v>35748</c:v>
                </c:pt>
                <c:pt idx="224">
                  <c:v>35751</c:v>
                </c:pt>
                <c:pt idx="225">
                  <c:v>35752</c:v>
                </c:pt>
                <c:pt idx="226">
                  <c:v>35753</c:v>
                </c:pt>
                <c:pt idx="227">
                  <c:v>35754</c:v>
                </c:pt>
                <c:pt idx="228">
                  <c:v>35755</c:v>
                </c:pt>
                <c:pt idx="229">
                  <c:v>35758</c:v>
                </c:pt>
                <c:pt idx="230">
                  <c:v>35759</c:v>
                </c:pt>
                <c:pt idx="231">
                  <c:v>35760</c:v>
                </c:pt>
                <c:pt idx="232">
                  <c:v>35761</c:v>
                </c:pt>
                <c:pt idx="233">
                  <c:v>35762</c:v>
                </c:pt>
                <c:pt idx="234">
                  <c:v>35764</c:v>
                </c:pt>
                <c:pt idx="235">
                  <c:v>35765</c:v>
                </c:pt>
                <c:pt idx="236">
                  <c:v>35766</c:v>
                </c:pt>
                <c:pt idx="237">
                  <c:v>35767</c:v>
                </c:pt>
                <c:pt idx="238">
                  <c:v>35768</c:v>
                </c:pt>
                <c:pt idx="239">
                  <c:v>35769</c:v>
                </c:pt>
                <c:pt idx="240">
                  <c:v>35772</c:v>
                </c:pt>
                <c:pt idx="241">
                  <c:v>35773</c:v>
                </c:pt>
                <c:pt idx="242">
                  <c:v>35774</c:v>
                </c:pt>
                <c:pt idx="243">
                  <c:v>35775</c:v>
                </c:pt>
                <c:pt idx="244">
                  <c:v>35776</c:v>
                </c:pt>
                <c:pt idx="245">
                  <c:v>35779</c:v>
                </c:pt>
                <c:pt idx="246">
                  <c:v>35780</c:v>
                </c:pt>
                <c:pt idx="247">
                  <c:v>35781</c:v>
                </c:pt>
                <c:pt idx="248">
                  <c:v>35782</c:v>
                </c:pt>
                <c:pt idx="249">
                  <c:v>35783</c:v>
                </c:pt>
                <c:pt idx="250">
                  <c:v>35786</c:v>
                </c:pt>
                <c:pt idx="251">
                  <c:v>35787</c:v>
                </c:pt>
                <c:pt idx="252">
                  <c:v>35788</c:v>
                </c:pt>
                <c:pt idx="253">
                  <c:v>35790</c:v>
                </c:pt>
                <c:pt idx="254">
                  <c:v>35793</c:v>
                </c:pt>
                <c:pt idx="255">
                  <c:v>35794</c:v>
                </c:pt>
                <c:pt idx="256">
                  <c:v>35795</c:v>
                </c:pt>
                <c:pt idx="257">
                  <c:v>35797</c:v>
                </c:pt>
                <c:pt idx="258">
                  <c:v>35800</c:v>
                </c:pt>
                <c:pt idx="259">
                  <c:v>35801</c:v>
                </c:pt>
                <c:pt idx="260">
                  <c:v>35802</c:v>
                </c:pt>
                <c:pt idx="261">
                  <c:v>35803</c:v>
                </c:pt>
                <c:pt idx="262">
                  <c:v>35804</c:v>
                </c:pt>
                <c:pt idx="263">
                  <c:v>35807</c:v>
                </c:pt>
                <c:pt idx="264">
                  <c:v>35808</c:v>
                </c:pt>
                <c:pt idx="265">
                  <c:v>35809</c:v>
                </c:pt>
                <c:pt idx="266">
                  <c:v>35810</c:v>
                </c:pt>
                <c:pt idx="267">
                  <c:v>35811</c:v>
                </c:pt>
                <c:pt idx="268">
                  <c:v>35814</c:v>
                </c:pt>
                <c:pt idx="269">
                  <c:v>35815</c:v>
                </c:pt>
                <c:pt idx="270">
                  <c:v>35816</c:v>
                </c:pt>
                <c:pt idx="271">
                  <c:v>35817</c:v>
                </c:pt>
                <c:pt idx="272">
                  <c:v>35818</c:v>
                </c:pt>
                <c:pt idx="273">
                  <c:v>35821</c:v>
                </c:pt>
                <c:pt idx="274">
                  <c:v>35822</c:v>
                </c:pt>
                <c:pt idx="275">
                  <c:v>35823</c:v>
                </c:pt>
                <c:pt idx="276">
                  <c:v>35824</c:v>
                </c:pt>
                <c:pt idx="277">
                  <c:v>35825</c:v>
                </c:pt>
                <c:pt idx="278">
                  <c:v>35826</c:v>
                </c:pt>
                <c:pt idx="279">
                  <c:v>35828</c:v>
                </c:pt>
                <c:pt idx="280">
                  <c:v>35829</c:v>
                </c:pt>
                <c:pt idx="281">
                  <c:v>35830</c:v>
                </c:pt>
                <c:pt idx="282">
                  <c:v>35831</c:v>
                </c:pt>
                <c:pt idx="283">
                  <c:v>35832</c:v>
                </c:pt>
                <c:pt idx="284">
                  <c:v>35835</c:v>
                </c:pt>
                <c:pt idx="285">
                  <c:v>35836</c:v>
                </c:pt>
                <c:pt idx="286">
                  <c:v>35837</c:v>
                </c:pt>
                <c:pt idx="287">
                  <c:v>35838</c:v>
                </c:pt>
                <c:pt idx="288">
                  <c:v>35839</c:v>
                </c:pt>
                <c:pt idx="289">
                  <c:v>35842</c:v>
                </c:pt>
                <c:pt idx="290">
                  <c:v>35843</c:v>
                </c:pt>
                <c:pt idx="291">
                  <c:v>35844</c:v>
                </c:pt>
                <c:pt idx="292">
                  <c:v>35845</c:v>
                </c:pt>
                <c:pt idx="293">
                  <c:v>35846</c:v>
                </c:pt>
                <c:pt idx="294">
                  <c:v>35849</c:v>
                </c:pt>
                <c:pt idx="295">
                  <c:v>35850</c:v>
                </c:pt>
                <c:pt idx="296">
                  <c:v>35851</c:v>
                </c:pt>
                <c:pt idx="297">
                  <c:v>35852</c:v>
                </c:pt>
                <c:pt idx="298">
                  <c:v>35853</c:v>
                </c:pt>
                <c:pt idx="299">
                  <c:v>35854</c:v>
                </c:pt>
                <c:pt idx="300">
                  <c:v>35856</c:v>
                </c:pt>
                <c:pt idx="301">
                  <c:v>35857</c:v>
                </c:pt>
                <c:pt idx="302">
                  <c:v>35858</c:v>
                </c:pt>
                <c:pt idx="303">
                  <c:v>35859</c:v>
                </c:pt>
                <c:pt idx="304">
                  <c:v>35860</c:v>
                </c:pt>
                <c:pt idx="305">
                  <c:v>35863</c:v>
                </c:pt>
                <c:pt idx="306">
                  <c:v>35864</c:v>
                </c:pt>
                <c:pt idx="307">
                  <c:v>35865</c:v>
                </c:pt>
                <c:pt idx="308">
                  <c:v>35866</c:v>
                </c:pt>
                <c:pt idx="309">
                  <c:v>35867</c:v>
                </c:pt>
                <c:pt idx="310">
                  <c:v>35870</c:v>
                </c:pt>
                <c:pt idx="311">
                  <c:v>35871</c:v>
                </c:pt>
                <c:pt idx="312">
                  <c:v>35872</c:v>
                </c:pt>
                <c:pt idx="313">
                  <c:v>35873</c:v>
                </c:pt>
                <c:pt idx="314">
                  <c:v>35874</c:v>
                </c:pt>
                <c:pt idx="315">
                  <c:v>35877</c:v>
                </c:pt>
                <c:pt idx="316">
                  <c:v>35878</c:v>
                </c:pt>
                <c:pt idx="317">
                  <c:v>35879</c:v>
                </c:pt>
                <c:pt idx="318">
                  <c:v>35880</c:v>
                </c:pt>
                <c:pt idx="319">
                  <c:v>35881</c:v>
                </c:pt>
                <c:pt idx="320">
                  <c:v>35884</c:v>
                </c:pt>
                <c:pt idx="321">
                  <c:v>35885</c:v>
                </c:pt>
                <c:pt idx="322">
                  <c:v>35886</c:v>
                </c:pt>
                <c:pt idx="323">
                  <c:v>35887</c:v>
                </c:pt>
                <c:pt idx="324">
                  <c:v>35888</c:v>
                </c:pt>
                <c:pt idx="325">
                  <c:v>35891</c:v>
                </c:pt>
                <c:pt idx="326">
                  <c:v>35892</c:v>
                </c:pt>
                <c:pt idx="327">
                  <c:v>35893</c:v>
                </c:pt>
                <c:pt idx="328">
                  <c:v>35894</c:v>
                </c:pt>
                <c:pt idx="329">
                  <c:v>35898</c:v>
                </c:pt>
                <c:pt idx="330">
                  <c:v>35899</c:v>
                </c:pt>
                <c:pt idx="331">
                  <c:v>35900</c:v>
                </c:pt>
                <c:pt idx="332">
                  <c:v>35901</c:v>
                </c:pt>
                <c:pt idx="333">
                  <c:v>35902</c:v>
                </c:pt>
                <c:pt idx="334">
                  <c:v>35905</c:v>
                </c:pt>
                <c:pt idx="335">
                  <c:v>35906</c:v>
                </c:pt>
                <c:pt idx="336">
                  <c:v>35907</c:v>
                </c:pt>
                <c:pt idx="337">
                  <c:v>35908</c:v>
                </c:pt>
                <c:pt idx="338">
                  <c:v>35909</c:v>
                </c:pt>
                <c:pt idx="339">
                  <c:v>35912</c:v>
                </c:pt>
                <c:pt idx="340">
                  <c:v>35913</c:v>
                </c:pt>
                <c:pt idx="341">
                  <c:v>35914</c:v>
                </c:pt>
                <c:pt idx="342">
                  <c:v>35915</c:v>
                </c:pt>
                <c:pt idx="343">
                  <c:v>35916</c:v>
                </c:pt>
                <c:pt idx="344">
                  <c:v>35919</c:v>
                </c:pt>
                <c:pt idx="345">
                  <c:v>35920</c:v>
                </c:pt>
                <c:pt idx="346">
                  <c:v>35921</c:v>
                </c:pt>
                <c:pt idx="347">
                  <c:v>35922</c:v>
                </c:pt>
                <c:pt idx="348">
                  <c:v>35923</c:v>
                </c:pt>
                <c:pt idx="349">
                  <c:v>35926</c:v>
                </c:pt>
                <c:pt idx="350">
                  <c:v>35927</c:v>
                </c:pt>
                <c:pt idx="351">
                  <c:v>35928</c:v>
                </c:pt>
                <c:pt idx="352">
                  <c:v>35929</c:v>
                </c:pt>
                <c:pt idx="353">
                  <c:v>35930</c:v>
                </c:pt>
                <c:pt idx="354">
                  <c:v>35933</c:v>
                </c:pt>
                <c:pt idx="355">
                  <c:v>35934</c:v>
                </c:pt>
                <c:pt idx="356">
                  <c:v>35935</c:v>
                </c:pt>
                <c:pt idx="357">
                  <c:v>35936</c:v>
                </c:pt>
                <c:pt idx="358">
                  <c:v>35937</c:v>
                </c:pt>
                <c:pt idx="359">
                  <c:v>35940</c:v>
                </c:pt>
                <c:pt idx="360">
                  <c:v>35941</c:v>
                </c:pt>
                <c:pt idx="361">
                  <c:v>35942</c:v>
                </c:pt>
                <c:pt idx="362">
                  <c:v>35943</c:v>
                </c:pt>
                <c:pt idx="363">
                  <c:v>35944</c:v>
                </c:pt>
                <c:pt idx="364">
                  <c:v>35946</c:v>
                </c:pt>
                <c:pt idx="365">
                  <c:v>35947</c:v>
                </c:pt>
                <c:pt idx="366">
                  <c:v>35948</c:v>
                </c:pt>
                <c:pt idx="367">
                  <c:v>35949</c:v>
                </c:pt>
                <c:pt idx="368">
                  <c:v>35950</c:v>
                </c:pt>
                <c:pt idx="369">
                  <c:v>35951</c:v>
                </c:pt>
                <c:pt idx="370">
                  <c:v>35954</c:v>
                </c:pt>
                <c:pt idx="371">
                  <c:v>35955</c:v>
                </c:pt>
                <c:pt idx="372">
                  <c:v>35956</c:v>
                </c:pt>
                <c:pt idx="373">
                  <c:v>35957</c:v>
                </c:pt>
                <c:pt idx="374">
                  <c:v>35958</c:v>
                </c:pt>
                <c:pt idx="375">
                  <c:v>35961</c:v>
                </c:pt>
                <c:pt idx="376">
                  <c:v>35962</c:v>
                </c:pt>
                <c:pt idx="377">
                  <c:v>35963</c:v>
                </c:pt>
                <c:pt idx="378">
                  <c:v>35964</c:v>
                </c:pt>
                <c:pt idx="379">
                  <c:v>35965</c:v>
                </c:pt>
                <c:pt idx="380">
                  <c:v>35968</c:v>
                </c:pt>
                <c:pt idx="381">
                  <c:v>35969</c:v>
                </c:pt>
                <c:pt idx="382">
                  <c:v>35970</c:v>
                </c:pt>
                <c:pt idx="383">
                  <c:v>35971</c:v>
                </c:pt>
                <c:pt idx="384">
                  <c:v>35972</c:v>
                </c:pt>
                <c:pt idx="385">
                  <c:v>35975</c:v>
                </c:pt>
                <c:pt idx="386">
                  <c:v>35976</c:v>
                </c:pt>
                <c:pt idx="387">
                  <c:v>35977</c:v>
                </c:pt>
                <c:pt idx="388">
                  <c:v>35978</c:v>
                </c:pt>
                <c:pt idx="389">
                  <c:v>35979</c:v>
                </c:pt>
                <c:pt idx="390">
                  <c:v>35982</c:v>
                </c:pt>
                <c:pt idx="391">
                  <c:v>35983</c:v>
                </c:pt>
                <c:pt idx="392">
                  <c:v>35984</c:v>
                </c:pt>
                <c:pt idx="393">
                  <c:v>35985</c:v>
                </c:pt>
                <c:pt idx="394">
                  <c:v>35986</c:v>
                </c:pt>
                <c:pt idx="395">
                  <c:v>35989</c:v>
                </c:pt>
                <c:pt idx="396">
                  <c:v>35990</c:v>
                </c:pt>
                <c:pt idx="397">
                  <c:v>35991</c:v>
                </c:pt>
                <c:pt idx="398">
                  <c:v>35992</c:v>
                </c:pt>
                <c:pt idx="399">
                  <c:v>35993</c:v>
                </c:pt>
                <c:pt idx="400">
                  <c:v>35996</c:v>
                </c:pt>
                <c:pt idx="401">
                  <c:v>35997</c:v>
                </c:pt>
                <c:pt idx="402">
                  <c:v>35998</c:v>
                </c:pt>
                <c:pt idx="403">
                  <c:v>35999</c:v>
                </c:pt>
                <c:pt idx="404">
                  <c:v>36000</c:v>
                </c:pt>
                <c:pt idx="405">
                  <c:v>36003</c:v>
                </c:pt>
                <c:pt idx="406">
                  <c:v>36004</c:v>
                </c:pt>
                <c:pt idx="407">
                  <c:v>36005</c:v>
                </c:pt>
                <c:pt idx="408">
                  <c:v>36006</c:v>
                </c:pt>
                <c:pt idx="409">
                  <c:v>36007</c:v>
                </c:pt>
                <c:pt idx="410">
                  <c:v>36010</c:v>
                </c:pt>
                <c:pt idx="411">
                  <c:v>36011</c:v>
                </c:pt>
                <c:pt idx="412">
                  <c:v>36012</c:v>
                </c:pt>
                <c:pt idx="413">
                  <c:v>36013</c:v>
                </c:pt>
                <c:pt idx="414">
                  <c:v>36014</c:v>
                </c:pt>
                <c:pt idx="415">
                  <c:v>36017</c:v>
                </c:pt>
                <c:pt idx="416">
                  <c:v>36018</c:v>
                </c:pt>
                <c:pt idx="417">
                  <c:v>36019</c:v>
                </c:pt>
                <c:pt idx="418">
                  <c:v>36020</c:v>
                </c:pt>
                <c:pt idx="419">
                  <c:v>36021</c:v>
                </c:pt>
                <c:pt idx="420">
                  <c:v>36024</c:v>
                </c:pt>
                <c:pt idx="421">
                  <c:v>36025</c:v>
                </c:pt>
                <c:pt idx="422">
                  <c:v>36026</c:v>
                </c:pt>
                <c:pt idx="423">
                  <c:v>36027</c:v>
                </c:pt>
                <c:pt idx="424">
                  <c:v>36028</c:v>
                </c:pt>
                <c:pt idx="425">
                  <c:v>36031</c:v>
                </c:pt>
                <c:pt idx="426">
                  <c:v>36032</c:v>
                </c:pt>
                <c:pt idx="427">
                  <c:v>36033</c:v>
                </c:pt>
                <c:pt idx="428">
                  <c:v>36034</c:v>
                </c:pt>
                <c:pt idx="429">
                  <c:v>36035</c:v>
                </c:pt>
                <c:pt idx="430">
                  <c:v>36038</c:v>
                </c:pt>
                <c:pt idx="431">
                  <c:v>36039</c:v>
                </c:pt>
                <c:pt idx="432">
                  <c:v>36040</c:v>
                </c:pt>
                <c:pt idx="433">
                  <c:v>36041</c:v>
                </c:pt>
                <c:pt idx="434">
                  <c:v>36042</c:v>
                </c:pt>
                <c:pt idx="435">
                  <c:v>36045</c:v>
                </c:pt>
                <c:pt idx="436">
                  <c:v>36046</c:v>
                </c:pt>
                <c:pt idx="437">
                  <c:v>36047</c:v>
                </c:pt>
                <c:pt idx="438">
                  <c:v>36048</c:v>
                </c:pt>
                <c:pt idx="439">
                  <c:v>36049</c:v>
                </c:pt>
                <c:pt idx="440">
                  <c:v>36052</c:v>
                </c:pt>
                <c:pt idx="441">
                  <c:v>36053</c:v>
                </c:pt>
                <c:pt idx="442">
                  <c:v>36054</c:v>
                </c:pt>
                <c:pt idx="443">
                  <c:v>36055</c:v>
                </c:pt>
                <c:pt idx="444">
                  <c:v>36056</c:v>
                </c:pt>
                <c:pt idx="445">
                  <c:v>36059</c:v>
                </c:pt>
                <c:pt idx="446">
                  <c:v>36060</c:v>
                </c:pt>
                <c:pt idx="447">
                  <c:v>36061</c:v>
                </c:pt>
                <c:pt idx="448">
                  <c:v>36062</c:v>
                </c:pt>
                <c:pt idx="449">
                  <c:v>36063</c:v>
                </c:pt>
                <c:pt idx="450">
                  <c:v>36066</c:v>
                </c:pt>
                <c:pt idx="451">
                  <c:v>36067</c:v>
                </c:pt>
                <c:pt idx="452">
                  <c:v>36068</c:v>
                </c:pt>
                <c:pt idx="453">
                  <c:v>36069</c:v>
                </c:pt>
                <c:pt idx="454">
                  <c:v>36070</c:v>
                </c:pt>
                <c:pt idx="455">
                  <c:v>36073</c:v>
                </c:pt>
                <c:pt idx="456">
                  <c:v>36074</c:v>
                </c:pt>
                <c:pt idx="457">
                  <c:v>36075</c:v>
                </c:pt>
                <c:pt idx="458">
                  <c:v>36076</c:v>
                </c:pt>
                <c:pt idx="459">
                  <c:v>36077</c:v>
                </c:pt>
                <c:pt idx="460">
                  <c:v>36080</c:v>
                </c:pt>
                <c:pt idx="461">
                  <c:v>36081</c:v>
                </c:pt>
                <c:pt idx="462">
                  <c:v>36082</c:v>
                </c:pt>
                <c:pt idx="463">
                  <c:v>36083</c:v>
                </c:pt>
                <c:pt idx="464">
                  <c:v>36084</c:v>
                </c:pt>
                <c:pt idx="465">
                  <c:v>36087</c:v>
                </c:pt>
                <c:pt idx="466">
                  <c:v>36088</c:v>
                </c:pt>
                <c:pt idx="467">
                  <c:v>36089</c:v>
                </c:pt>
                <c:pt idx="468">
                  <c:v>36090</c:v>
                </c:pt>
                <c:pt idx="469">
                  <c:v>36091</c:v>
                </c:pt>
                <c:pt idx="470">
                  <c:v>36094</c:v>
                </c:pt>
                <c:pt idx="471">
                  <c:v>36095</c:v>
                </c:pt>
                <c:pt idx="472">
                  <c:v>36096</c:v>
                </c:pt>
                <c:pt idx="473">
                  <c:v>36097</c:v>
                </c:pt>
                <c:pt idx="474">
                  <c:v>36098</c:v>
                </c:pt>
                <c:pt idx="475">
                  <c:v>36099</c:v>
                </c:pt>
                <c:pt idx="476">
                  <c:v>36101</c:v>
                </c:pt>
                <c:pt idx="477">
                  <c:v>36102</c:v>
                </c:pt>
                <c:pt idx="478">
                  <c:v>36103</c:v>
                </c:pt>
                <c:pt idx="479">
                  <c:v>36104</c:v>
                </c:pt>
                <c:pt idx="480">
                  <c:v>36105</c:v>
                </c:pt>
                <c:pt idx="481">
                  <c:v>36108</c:v>
                </c:pt>
                <c:pt idx="482">
                  <c:v>36109</c:v>
                </c:pt>
                <c:pt idx="483">
                  <c:v>36110</c:v>
                </c:pt>
                <c:pt idx="484">
                  <c:v>36111</c:v>
                </c:pt>
                <c:pt idx="485">
                  <c:v>36112</c:v>
                </c:pt>
                <c:pt idx="486">
                  <c:v>36115</c:v>
                </c:pt>
                <c:pt idx="487">
                  <c:v>36116</c:v>
                </c:pt>
                <c:pt idx="488">
                  <c:v>36117</c:v>
                </c:pt>
                <c:pt idx="489">
                  <c:v>36118</c:v>
                </c:pt>
                <c:pt idx="490">
                  <c:v>36119</c:v>
                </c:pt>
                <c:pt idx="491">
                  <c:v>36122</c:v>
                </c:pt>
                <c:pt idx="492">
                  <c:v>36123</c:v>
                </c:pt>
                <c:pt idx="493">
                  <c:v>36124</c:v>
                </c:pt>
                <c:pt idx="494">
                  <c:v>36125</c:v>
                </c:pt>
                <c:pt idx="495">
                  <c:v>36126</c:v>
                </c:pt>
                <c:pt idx="496">
                  <c:v>36129</c:v>
                </c:pt>
                <c:pt idx="497">
                  <c:v>36130</c:v>
                </c:pt>
                <c:pt idx="498">
                  <c:v>36131</c:v>
                </c:pt>
                <c:pt idx="499">
                  <c:v>36132</c:v>
                </c:pt>
                <c:pt idx="500">
                  <c:v>36133</c:v>
                </c:pt>
                <c:pt idx="501">
                  <c:v>36136</c:v>
                </c:pt>
                <c:pt idx="502">
                  <c:v>36137</c:v>
                </c:pt>
                <c:pt idx="503">
                  <c:v>36138</c:v>
                </c:pt>
                <c:pt idx="504">
                  <c:v>36139</c:v>
                </c:pt>
                <c:pt idx="505">
                  <c:v>36140</c:v>
                </c:pt>
                <c:pt idx="506">
                  <c:v>36143</c:v>
                </c:pt>
                <c:pt idx="507">
                  <c:v>36144</c:v>
                </c:pt>
                <c:pt idx="508">
                  <c:v>36145</c:v>
                </c:pt>
                <c:pt idx="509">
                  <c:v>36146</c:v>
                </c:pt>
                <c:pt idx="510">
                  <c:v>36147</c:v>
                </c:pt>
                <c:pt idx="511">
                  <c:v>36150</c:v>
                </c:pt>
                <c:pt idx="512">
                  <c:v>36151</c:v>
                </c:pt>
                <c:pt idx="513">
                  <c:v>36152</c:v>
                </c:pt>
                <c:pt idx="514">
                  <c:v>36153</c:v>
                </c:pt>
                <c:pt idx="515">
                  <c:v>36157</c:v>
                </c:pt>
                <c:pt idx="516">
                  <c:v>36158</c:v>
                </c:pt>
                <c:pt idx="517">
                  <c:v>36159</c:v>
                </c:pt>
                <c:pt idx="518">
                  <c:v>36160</c:v>
                </c:pt>
                <c:pt idx="519">
                  <c:v>36164</c:v>
                </c:pt>
                <c:pt idx="520">
                  <c:v>36165</c:v>
                </c:pt>
                <c:pt idx="521">
                  <c:v>36166</c:v>
                </c:pt>
                <c:pt idx="522">
                  <c:v>36167</c:v>
                </c:pt>
                <c:pt idx="523">
                  <c:v>36168</c:v>
                </c:pt>
                <c:pt idx="524">
                  <c:v>36171</c:v>
                </c:pt>
                <c:pt idx="525">
                  <c:v>36172</c:v>
                </c:pt>
                <c:pt idx="526">
                  <c:v>36173</c:v>
                </c:pt>
                <c:pt idx="527">
                  <c:v>36174</c:v>
                </c:pt>
                <c:pt idx="528">
                  <c:v>36175</c:v>
                </c:pt>
                <c:pt idx="529">
                  <c:v>36178</c:v>
                </c:pt>
                <c:pt idx="530">
                  <c:v>36179</c:v>
                </c:pt>
                <c:pt idx="531">
                  <c:v>36180</c:v>
                </c:pt>
                <c:pt idx="532">
                  <c:v>36181</c:v>
                </c:pt>
                <c:pt idx="533">
                  <c:v>36182</c:v>
                </c:pt>
                <c:pt idx="534">
                  <c:v>36185</c:v>
                </c:pt>
                <c:pt idx="535">
                  <c:v>36186</c:v>
                </c:pt>
                <c:pt idx="536">
                  <c:v>36187</c:v>
                </c:pt>
                <c:pt idx="537">
                  <c:v>36188</c:v>
                </c:pt>
                <c:pt idx="538">
                  <c:v>36189</c:v>
                </c:pt>
                <c:pt idx="539">
                  <c:v>36191</c:v>
                </c:pt>
                <c:pt idx="540">
                  <c:v>36192</c:v>
                </c:pt>
                <c:pt idx="541">
                  <c:v>36193</c:v>
                </c:pt>
                <c:pt idx="542">
                  <c:v>36194</c:v>
                </c:pt>
                <c:pt idx="543">
                  <c:v>36195</c:v>
                </c:pt>
                <c:pt idx="544">
                  <c:v>36196</c:v>
                </c:pt>
                <c:pt idx="545">
                  <c:v>36199</c:v>
                </c:pt>
                <c:pt idx="546">
                  <c:v>36200</c:v>
                </c:pt>
                <c:pt idx="547">
                  <c:v>36201</c:v>
                </c:pt>
                <c:pt idx="548">
                  <c:v>36202</c:v>
                </c:pt>
                <c:pt idx="549">
                  <c:v>36203</c:v>
                </c:pt>
                <c:pt idx="550">
                  <c:v>36206</c:v>
                </c:pt>
                <c:pt idx="551">
                  <c:v>36207</c:v>
                </c:pt>
                <c:pt idx="552">
                  <c:v>36208</c:v>
                </c:pt>
                <c:pt idx="553">
                  <c:v>36209</c:v>
                </c:pt>
                <c:pt idx="554">
                  <c:v>36210</c:v>
                </c:pt>
                <c:pt idx="555">
                  <c:v>36213</c:v>
                </c:pt>
                <c:pt idx="556">
                  <c:v>36214</c:v>
                </c:pt>
                <c:pt idx="557">
                  <c:v>36215</c:v>
                </c:pt>
                <c:pt idx="558">
                  <c:v>36216</c:v>
                </c:pt>
                <c:pt idx="559">
                  <c:v>36217</c:v>
                </c:pt>
                <c:pt idx="560">
                  <c:v>36219</c:v>
                </c:pt>
                <c:pt idx="561">
                  <c:v>36220</c:v>
                </c:pt>
                <c:pt idx="562">
                  <c:v>36221</c:v>
                </c:pt>
                <c:pt idx="563">
                  <c:v>36222</c:v>
                </c:pt>
                <c:pt idx="564">
                  <c:v>36223</c:v>
                </c:pt>
                <c:pt idx="565">
                  <c:v>36224</c:v>
                </c:pt>
                <c:pt idx="566">
                  <c:v>36227</c:v>
                </c:pt>
                <c:pt idx="567">
                  <c:v>36228</c:v>
                </c:pt>
                <c:pt idx="568">
                  <c:v>36229</c:v>
                </c:pt>
                <c:pt idx="569">
                  <c:v>36230</c:v>
                </c:pt>
                <c:pt idx="570">
                  <c:v>36231</c:v>
                </c:pt>
                <c:pt idx="571">
                  <c:v>36234</c:v>
                </c:pt>
                <c:pt idx="572">
                  <c:v>36235</c:v>
                </c:pt>
                <c:pt idx="573">
                  <c:v>36236</c:v>
                </c:pt>
                <c:pt idx="574">
                  <c:v>36237</c:v>
                </c:pt>
                <c:pt idx="575">
                  <c:v>36238</c:v>
                </c:pt>
                <c:pt idx="576">
                  <c:v>36241</c:v>
                </c:pt>
                <c:pt idx="577">
                  <c:v>36242</c:v>
                </c:pt>
                <c:pt idx="578">
                  <c:v>36243</c:v>
                </c:pt>
                <c:pt idx="579">
                  <c:v>36244</c:v>
                </c:pt>
                <c:pt idx="580">
                  <c:v>36245</c:v>
                </c:pt>
                <c:pt idx="581">
                  <c:v>36248</c:v>
                </c:pt>
                <c:pt idx="582">
                  <c:v>36249</c:v>
                </c:pt>
                <c:pt idx="583">
                  <c:v>36250</c:v>
                </c:pt>
                <c:pt idx="584">
                  <c:v>36251</c:v>
                </c:pt>
                <c:pt idx="585">
                  <c:v>36252</c:v>
                </c:pt>
                <c:pt idx="586">
                  <c:v>36255</c:v>
                </c:pt>
                <c:pt idx="587">
                  <c:v>36256</c:v>
                </c:pt>
                <c:pt idx="588">
                  <c:v>36257</c:v>
                </c:pt>
                <c:pt idx="589">
                  <c:v>36258</c:v>
                </c:pt>
                <c:pt idx="590">
                  <c:v>36259</c:v>
                </c:pt>
                <c:pt idx="591">
                  <c:v>36262</c:v>
                </c:pt>
                <c:pt idx="592">
                  <c:v>36263</c:v>
                </c:pt>
                <c:pt idx="593">
                  <c:v>36264</c:v>
                </c:pt>
                <c:pt idx="594">
                  <c:v>36265</c:v>
                </c:pt>
                <c:pt idx="595">
                  <c:v>36266</c:v>
                </c:pt>
                <c:pt idx="596">
                  <c:v>36269</c:v>
                </c:pt>
                <c:pt idx="597">
                  <c:v>36270</c:v>
                </c:pt>
                <c:pt idx="598">
                  <c:v>36271</c:v>
                </c:pt>
                <c:pt idx="599">
                  <c:v>36272</c:v>
                </c:pt>
                <c:pt idx="600">
                  <c:v>36273</c:v>
                </c:pt>
                <c:pt idx="601">
                  <c:v>36276</c:v>
                </c:pt>
                <c:pt idx="602">
                  <c:v>36277</c:v>
                </c:pt>
                <c:pt idx="603">
                  <c:v>36278</c:v>
                </c:pt>
                <c:pt idx="604">
                  <c:v>36279</c:v>
                </c:pt>
                <c:pt idx="605">
                  <c:v>36280</c:v>
                </c:pt>
                <c:pt idx="606">
                  <c:v>36283</c:v>
                </c:pt>
                <c:pt idx="607">
                  <c:v>36284</c:v>
                </c:pt>
                <c:pt idx="608">
                  <c:v>36285</c:v>
                </c:pt>
                <c:pt idx="609">
                  <c:v>36286</c:v>
                </c:pt>
                <c:pt idx="610">
                  <c:v>36287</c:v>
                </c:pt>
                <c:pt idx="611">
                  <c:v>36290</c:v>
                </c:pt>
                <c:pt idx="612">
                  <c:v>36291</c:v>
                </c:pt>
                <c:pt idx="613">
                  <c:v>36292</c:v>
                </c:pt>
                <c:pt idx="614">
                  <c:v>36293</c:v>
                </c:pt>
                <c:pt idx="615">
                  <c:v>36294</c:v>
                </c:pt>
                <c:pt idx="616">
                  <c:v>36297</c:v>
                </c:pt>
                <c:pt idx="617">
                  <c:v>36298</c:v>
                </c:pt>
                <c:pt idx="618">
                  <c:v>36299</c:v>
                </c:pt>
                <c:pt idx="619">
                  <c:v>36300</c:v>
                </c:pt>
                <c:pt idx="620">
                  <c:v>36301</c:v>
                </c:pt>
                <c:pt idx="621">
                  <c:v>36304</c:v>
                </c:pt>
                <c:pt idx="622">
                  <c:v>36305</c:v>
                </c:pt>
                <c:pt idx="623">
                  <c:v>36306</c:v>
                </c:pt>
                <c:pt idx="624">
                  <c:v>36307</c:v>
                </c:pt>
                <c:pt idx="625">
                  <c:v>36308</c:v>
                </c:pt>
                <c:pt idx="626">
                  <c:v>36311</c:v>
                </c:pt>
                <c:pt idx="627">
                  <c:v>36312</c:v>
                </c:pt>
                <c:pt idx="628">
                  <c:v>36313</c:v>
                </c:pt>
                <c:pt idx="629">
                  <c:v>36314</c:v>
                </c:pt>
                <c:pt idx="630">
                  <c:v>36315</c:v>
                </c:pt>
                <c:pt idx="631">
                  <c:v>36318</c:v>
                </c:pt>
                <c:pt idx="632">
                  <c:v>36319</c:v>
                </c:pt>
                <c:pt idx="633">
                  <c:v>36320</c:v>
                </c:pt>
                <c:pt idx="634">
                  <c:v>36321</c:v>
                </c:pt>
                <c:pt idx="635">
                  <c:v>36322</c:v>
                </c:pt>
                <c:pt idx="636">
                  <c:v>36325</c:v>
                </c:pt>
                <c:pt idx="637">
                  <c:v>36326</c:v>
                </c:pt>
                <c:pt idx="638">
                  <c:v>36327</c:v>
                </c:pt>
                <c:pt idx="639">
                  <c:v>36328</c:v>
                </c:pt>
                <c:pt idx="640">
                  <c:v>36329</c:v>
                </c:pt>
                <c:pt idx="641">
                  <c:v>36332</c:v>
                </c:pt>
                <c:pt idx="642">
                  <c:v>36333</c:v>
                </c:pt>
                <c:pt idx="643">
                  <c:v>36334</c:v>
                </c:pt>
                <c:pt idx="644">
                  <c:v>36335</c:v>
                </c:pt>
                <c:pt idx="645">
                  <c:v>36336</c:v>
                </c:pt>
                <c:pt idx="646">
                  <c:v>36339</c:v>
                </c:pt>
                <c:pt idx="647">
                  <c:v>36340</c:v>
                </c:pt>
                <c:pt idx="648">
                  <c:v>36341</c:v>
                </c:pt>
                <c:pt idx="649">
                  <c:v>36342</c:v>
                </c:pt>
                <c:pt idx="650">
                  <c:v>36343</c:v>
                </c:pt>
                <c:pt idx="651">
                  <c:v>36346</c:v>
                </c:pt>
                <c:pt idx="652">
                  <c:v>36347</c:v>
                </c:pt>
                <c:pt idx="653">
                  <c:v>36348</c:v>
                </c:pt>
                <c:pt idx="654">
                  <c:v>36349</c:v>
                </c:pt>
                <c:pt idx="655">
                  <c:v>36350</c:v>
                </c:pt>
                <c:pt idx="656">
                  <c:v>36353</c:v>
                </c:pt>
                <c:pt idx="657">
                  <c:v>36354</c:v>
                </c:pt>
                <c:pt idx="658">
                  <c:v>36355</c:v>
                </c:pt>
                <c:pt idx="659">
                  <c:v>36356</c:v>
                </c:pt>
                <c:pt idx="660">
                  <c:v>36357</c:v>
                </c:pt>
                <c:pt idx="661">
                  <c:v>36360</c:v>
                </c:pt>
                <c:pt idx="662">
                  <c:v>36361</c:v>
                </c:pt>
                <c:pt idx="663">
                  <c:v>36362</c:v>
                </c:pt>
                <c:pt idx="664">
                  <c:v>36363</c:v>
                </c:pt>
                <c:pt idx="665">
                  <c:v>36364</c:v>
                </c:pt>
                <c:pt idx="666">
                  <c:v>36367</c:v>
                </c:pt>
                <c:pt idx="667">
                  <c:v>36368</c:v>
                </c:pt>
                <c:pt idx="668">
                  <c:v>36369</c:v>
                </c:pt>
                <c:pt idx="669">
                  <c:v>36370</c:v>
                </c:pt>
                <c:pt idx="670">
                  <c:v>36371</c:v>
                </c:pt>
                <c:pt idx="671">
                  <c:v>36372</c:v>
                </c:pt>
                <c:pt idx="672">
                  <c:v>36374</c:v>
                </c:pt>
                <c:pt idx="673">
                  <c:v>36375</c:v>
                </c:pt>
                <c:pt idx="674">
                  <c:v>36376</c:v>
                </c:pt>
                <c:pt idx="675">
                  <c:v>36377</c:v>
                </c:pt>
                <c:pt idx="676">
                  <c:v>36378</c:v>
                </c:pt>
                <c:pt idx="677">
                  <c:v>36381</c:v>
                </c:pt>
                <c:pt idx="678">
                  <c:v>36382</c:v>
                </c:pt>
                <c:pt idx="679">
                  <c:v>36383</c:v>
                </c:pt>
                <c:pt idx="680">
                  <c:v>36384</c:v>
                </c:pt>
                <c:pt idx="681">
                  <c:v>36385</c:v>
                </c:pt>
                <c:pt idx="682">
                  <c:v>36388</c:v>
                </c:pt>
                <c:pt idx="683">
                  <c:v>36389</c:v>
                </c:pt>
                <c:pt idx="684">
                  <c:v>36390</c:v>
                </c:pt>
                <c:pt idx="685">
                  <c:v>36391</c:v>
                </c:pt>
                <c:pt idx="686">
                  <c:v>36392</c:v>
                </c:pt>
                <c:pt idx="687">
                  <c:v>36395</c:v>
                </c:pt>
                <c:pt idx="688">
                  <c:v>36396</c:v>
                </c:pt>
                <c:pt idx="689">
                  <c:v>36397</c:v>
                </c:pt>
                <c:pt idx="690">
                  <c:v>36398</c:v>
                </c:pt>
                <c:pt idx="691">
                  <c:v>36399</c:v>
                </c:pt>
                <c:pt idx="692">
                  <c:v>36402</c:v>
                </c:pt>
                <c:pt idx="693">
                  <c:v>36403</c:v>
                </c:pt>
                <c:pt idx="694">
                  <c:v>36404</c:v>
                </c:pt>
                <c:pt idx="695">
                  <c:v>36405</c:v>
                </c:pt>
                <c:pt idx="696">
                  <c:v>36406</c:v>
                </c:pt>
                <c:pt idx="697">
                  <c:v>36409</c:v>
                </c:pt>
                <c:pt idx="698">
                  <c:v>36410</c:v>
                </c:pt>
                <c:pt idx="699">
                  <c:v>36411</c:v>
                </c:pt>
                <c:pt idx="700">
                  <c:v>36412</c:v>
                </c:pt>
                <c:pt idx="701">
                  <c:v>36413</c:v>
                </c:pt>
                <c:pt idx="702">
                  <c:v>36416</c:v>
                </c:pt>
                <c:pt idx="703">
                  <c:v>36417</c:v>
                </c:pt>
                <c:pt idx="704">
                  <c:v>36418</c:v>
                </c:pt>
                <c:pt idx="705">
                  <c:v>36419</c:v>
                </c:pt>
                <c:pt idx="706">
                  <c:v>36420</c:v>
                </c:pt>
                <c:pt idx="707">
                  <c:v>36423</c:v>
                </c:pt>
                <c:pt idx="708">
                  <c:v>36424</c:v>
                </c:pt>
                <c:pt idx="709">
                  <c:v>36425</c:v>
                </c:pt>
                <c:pt idx="710">
                  <c:v>36426</c:v>
                </c:pt>
                <c:pt idx="711">
                  <c:v>36427</c:v>
                </c:pt>
                <c:pt idx="712">
                  <c:v>36430</c:v>
                </c:pt>
                <c:pt idx="713">
                  <c:v>36431</c:v>
                </c:pt>
                <c:pt idx="714">
                  <c:v>36432</c:v>
                </c:pt>
                <c:pt idx="715">
                  <c:v>36433</c:v>
                </c:pt>
                <c:pt idx="716">
                  <c:v>36434</c:v>
                </c:pt>
                <c:pt idx="717">
                  <c:v>36437</c:v>
                </c:pt>
                <c:pt idx="718">
                  <c:v>36438</c:v>
                </c:pt>
                <c:pt idx="719">
                  <c:v>36439</c:v>
                </c:pt>
                <c:pt idx="720">
                  <c:v>36440</c:v>
                </c:pt>
                <c:pt idx="721">
                  <c:v>36441</c:v>
                </c:pt>
                <c:pt idx="722">
                  <c:v>36444</c:v>
                </c:pt>
                <c:pt idx="723">
                  <c:v>36445</c:v>
                </c:pt>
                <c:pt idx="724">
                  <c:v>36446</c:v>
                </c:pt>
                <c:pt idx="725">
                  <c:v>36447</c:v>
                </c:pt>
                <c:pt idx="726">
                  <c:v>36448</c:v>
                </c:pt>
                <c:pt idx="727">
                  <c:v>36451</c:v>
                </c:pt>
                <c:pt idx="728">
                  <c:v>36452</c:v>
                </c:pt>
                <c:pt idx="729">
                  <c:v>36453</c:v>
                </c:pt>
                <c:pt idx="730">
                  <c:v>36454</c:v>
                </c:pt>
                <c:pt idx="731">
                  <c:v>36455</c:v>
                </c:pt>
                <c:pt idx="732">
                  <c:v>36458</c:v>
                </c:pt>
                <c:pt idx="733">
                  <c:v>36459</c:v>
                </c:pt>
                <c:pt idx="734">
                  <c:v>36460</c:v>
                </c:pt>
                <c:pt idx="735">
                  <c:v>36461</c:v>
                </c:pt>
                <c:pt idx="736">
                  <c:v>36462</c:v>
                </c:pt>
                <c:pt idx="737">
                  <c:v>36464</c:v>
                </c:pt>
                <c:pt idx="738">
                  <c:v>36465</c:v>
                </c:pt>
                <c:pt idx="739">
                  <c:v>36466</c:v>
                </c:pt>
                <c:pt idx="740">
                  <c:v>36467</c:v>
                </c:pt>
                <c:pt idx="741">
                  <c:v>36468</c:v>
                </c:pt>
                <c:pt idx="742">
                  <c:v>36469</c:v>
                </c:pt>
                <c:pt idx="743">
                  <c:v>36472</c:v>
                </c:pt>
                <c:pt idx="744">
                  <c:v>36473</c:v>
                </c:pt>
                <c:pt idx="745">
                  <c:v>36474</c:v>
                </c:pt>
                <c:pt idx="746">
                  <c:v>36475</c:v>
                </c:pt>
                <c:pt idx="747">
                  <c:v>36476</c:v>
                </c:pt>
                <c:pt idx="748">
                  <c:v>36479</c:v>
                </c:pt>
                <c:pt idx="749">
                  <c:v>36480</c:v>
                </c:pt>
                <c:pt idx="750">
                  <c:v>36481</c:v>
                </c:pt>
                <c:pt idx="751">
                  <c:v>36482</c:v>
                </c:pt>
                <c:pt idx="752">
                  <c:v>36483</c:v>
                </c:pt>
                <c:pt idx="753">
                  <c:v>36486</c:v>
                </c:pt>
                <c:pt idx="754">
                  <c:v>36487</c:v>
                </c:pt>
                <c:pt idx="755">
                  <c:v>36488</c:v>
                </c:pt>
                <c:pt idx="756">
                  <c:v>36489</c:v>
                </c:pt>
                <c:pt idx="757">
                  <c:v>36490</c:v>
                </c:pt>
                <c:pt idx="758">
                  <c:v>36493</c:v>
                </c:pt>
                <c:pt idx="759">
                  <c:v>36494</c:v>
                </c:pt>
                <c:pt idx="760">
                  <c:v>36495</c:v>
                </c:pt>
                <c:pt idx="761">
                  <c:v>36496</c:v>
                </c:pt>
                <c:pt idx="762">
                  <c:v>36497</c:v>
                </c:pt>
                <c:pt idx="763">
                  <c:v>36500</c:v>
                </c:pt>
                <c:pt idx="764">
                  <c:v>36501</c:v>
                </c:pt>
                <c:pt idx="765">
                  <c:v>36502</c:v>
                </c:pt>
                <c:pt idx="766">
                  <c:v>36503</c:v>
                </c:pt>
                <c:pt idx="767">
                  <c:v>36504</c:v>
                </c:pt>
                <c:pt idx="768">
                  <c:v>36507</c:v>
                </c:pt>
                <c:pt idx="769">
                  <c:v>36508</c:v>
                </c:pt>
                <c:pt idx="770">
                  <c:v>36509</c:v>
                </c:pt>
                <c:pt idx="771">
                  <c:v>36510</c:v>
                </c:pt>
                <c:pt idx="772">
                  <c:v>36511</c:v>
                </c:pt>
                <c:pt idx="773">
                  <c:v>36514</c:v>
                </c:pt>
                <c:pt idx="774">
                  <c:v>36515</c:v>
                </c:pt>
                <c:pt idx="775">
                  <c:v>36516</c:v>
                </c:pt>
                <c:pt idx="776">
                  <c:v>36517</c:v>
                </c:pt>
                <c:pt idx="777">
                  <c:v>36518</c:v>
                </c:pt>
                <c:pt idx="778">
                  <c:v>36521</c:v>
                </c:pt>
                <c:pt idx="779">
                  <c:v>36522</c:v>
                </c:pt>
                <c:pt idx="780">
                  <c:v>36523</c:v>
                </c:pt>
                <c:pt idx="781">
                  <c:v>36524</c:v>
                </c:pt>
                <c:pt idx="782">
                  <c:v>36525</c:v>
                </c:pt>
                <c:pt idx="783">
                  <c:v>36528</c:v>
                </c:pt>
                <c:pt idx="784">
                  <c:v>36529</c:v>
                </c:pt>
                <c:pt idx="785">
                  <c:v>36530</c:v>
                </c:pt>
                <c:pt idx="786">
                  <c:v>36531</c:v>
                </c:pt>
                <c:pt idx="787">
                  <c:v>36532</c:v>
                </c:pt>
                <c:pt idx="788">
                  <c:v>36535</c:v>
                </c:pt>
                <c:pt idx="789">
                  <c:v>36536</c:v>
                </c:pt>
                <c:pt idx="790">
                  <c:v>36537</c:v>
                </c:pt>
                <c:pt idx="791">
                  <c:v>36538</c:v>
                </c:pt>
                <c:pt idx="792">
                  <c:v>36539</c:v>
                </c:pt>
                <c:pt idx="793">
                  <c:v>36542</c:v>
                </c:pt>
                <c:pt idx="794">
                  <c:v>36543</c:v>
                </c:pt>
                <c:pt idx="795">
                  <c:v>36544</c:v>
                </c:pt>
                <c:pt idx="796">
                  <c:v>36545</c:v>
                </c:pt>
                <c:pt idx="797">
                  <c:v>36546</c:v>
                </c:pt>
                <c:pt idx="798">
                  <c:v>36549</c:v>
                </c:pt>
                <c:pt idx="799">
                  <c:v>36550</c:v>
                </c:pt>
                <c:pt idx="800">
                  <c:v>36551</c:v>
                </c:pt>
                <c:pt idx="801">
                  <c:v>36552</c:v>
                </c:pt>
                <c:pt idx="802">
                  <c:v>36553</c:v>
                </c:pt>
                <c:pt idx="803">
                  <c:v>36556</c:v>
                </c:pt>
                <c:pt idx="804">
                  <c:v>36557</c:v>
                </c:pt>
                <c:pt idx="805">
                  <c:v>36558</c:v>
                </c:pt>
                <c:pt idx="806">
                  <c:v>36559</c:v>
                </c:pt>
                <c:pt idx="807">
                  <c:v>36560</c:v>
                </c:pt>
                <c:pt idx="808">
                  <c:v>36563</c:v>
                </c:pt>
                <c:pt idx="809">
                  <c:v>36564</c:v>
                </c:pt>
                <c:pt idx="810">
                  <c:v>36565</c:v>
                </c:pt>
                <c:pt idx="811">
                  <c:v>36566</c:v>
                </c:pt>
                <c:pt idx="812">
                  <c:v>36567</c:v>
                </c:pt>
                <c:pt idx="813">
                  <c:v>36570</c:v>
                </c:pt>
                <c:pt idx="814">
                  <c:v>36571</c:v>
                </c:pt>
                <c:pt idx="815">
                  <c:v>36572</c:v>
                </c:pt>
                <c:pt idx="816">
                  <c:v>36573</c:v>
                </c:pt>
                <c:pt idx="817">
                  <c:v>36574</c:v>
                </c:pt>
                <c:pt idx="818">
                  <c:v>36577</c:v>
                </c:pt>
                <c:pt idx="819">
                  <c:v>36578</c:v>
                </c:pt>
                <c:pt idx="820">
                  <c:v>36579</c:v>
                </c:pt>
                <c:pt idx="821">
                  <c:v>36580</c:v>
                </c:pt>
                <c:pt idx="822">
                  <c:v>36581</c:v>
                </c:pt>
                <c:pt idx="823">
                  <c:v>36584</c:v>
                </c:pt>
                <c:pt idx="824">
                  <c:v>36585</c:v>
                </c:pt>
                <c:pt idx="825">
                  <c:v>36586</c:v>
                </c:pt>
                <c:pt idx="826">
                  <c:v>36587</c:v>
                </c:pt>
                <c:pt idx="827">
                  <c:v>36588</c:v>
                </c:pt>
                <c:pt idx="828">
                  <c:v>36591</c:v>
                </c:pt>
                <c:pt idx="829">
                  <c:v>36592</c:v>
                </c:pt>
                <c:pt idx="830">
                  <c:v>36593</c:v>
                </c:pt>
                <c:pt idx="831">
                  <c:v>36594</c:v>
                </c:pt>
                <c:pt idx="832">
                  <c:v>36595</c:v>
                </c:pt>
                <c:pt idx="833">
                  <c:v>36598</c:v>
                </c:pt>
                <c:pt idx="834">
                  <c:v>36599</c:v>
                </c:pt>
                <c:pt idx="835">
                  <c:v>36600</c:v>
                </c:pt>
                <c:pt idx="836">
                  <c:v>36601</c:v>
                </c:pt>
                <c:pt idx="837">
                  <c:v>36602</c:v>
                </c:pt>
                <c:pt idx="838">
                  <c:v>36605</c:v>
                </c:pt>
                <c:pt idx="839">
                  <c:v>36606</c:v>
                </c:pt>
                <c:pt idx="840">
                  <c:v>36607</c:v>
                </c:pt>
                <c:pt idx="841">
                  <c:v>36608</c:v>
                </c:pt>
                <c:pt idx="842">
                  <c:v>36609</c:v>
                </c:pt>
                <c:pt idx="843">
                  <c:v>36612</c:v>
                </c:pt>
                <c:pt idx="844">
                  <c:v>36613</c:v>
                </c:pt>
                <c:pt idx="845">
                  <c:v>36614</c:v>
                </c:pt>
                <c:pt idx="846">
                  <c:v>36615</c:v>
                </c:pt>
                <c:pt idx="847">
                  <c:v>36616</c:v>
                </c:pt>
                <c:pt idx="848">
                  <c:v>36619</c:v>
                </c:pt>
                <c:pt idx="849">
                  <c:v>36620</c:v>
                </c:pt>
                <c:pt idx="850">
                  <c:v>36621</c:v>
                </c:pt>
                <c:pt idx="851">
                  <c:v>36622</c:v>
                </c:pt>
                <c:pt idx="852">
                  <c:v>36623</c:v>
                </c:pt>
                <c:pt idx="853">
                  <c:v>36626</c:v>
                </c:pt>
                <c:pt idx="854">
                  <c:v>36627</c:v>
                </c:pt>
                <c:pt idx="855">
                  <c:v>36628</c:v>
                </c:pt>
                <c:pt idx="856">
                  <c:v>36629</c:v>
                </c:pt>
                <c:pt idx="857">
                  <c:v>36630</c:v>
                </c:pt>
                <c:pt idx="858">
                  <c:v>36633</c:v>
                </c:pt>
                <c:pt idx="859">
                  <c:v>36634</c:v>
                </c:pt>
                <c:pt idx="860">
                  <c:v>36635</c:v>
                </c:pt>
                <c:pt idx="861">
                  <c:v>36636</c:v>
                </c:pt>
                <c:pt idx="862">
                  <c:v>36640</c:v>
                </c:pt>
                <c:pt idx="863">
                  <c:v>36641</c:v>
                </c:pt>
                <c:pt idx="864">
                  <c:v>36642</c:v>
                </c:pt>
                <c:pt idx="865">
                  <c:v>36643</c:v>
                </c:pt>
                <c:pt idx="866">
                  <c:v>36644</c:v>
                </c:pt>
                <c:pt idx="867">
                  <c:v>36646</c:v>
                </c:pt>
                <c:pt idx="868">
                  <c:v>36647</c:v>
                </c:pt>
                <c:pt idx="869">
                  <c:v>36648</c:v>
                </c:pt>
                <c:pt idx="870">
                  <c:v>36649</c:v>
                </c:pt>
                <c:pt idx="871">
                  <c:v>36650</c:v>
                </c:pt>
                <c:pt idx="872">
                  <c:v>36651</c:v>
                </c:pt>
                <c:pt idx="873">
                  <c:v>36654</c:v>
                </c:pt>
                <c:pt idx="874">
                  <c:v>36655</c:v>
                </c:pt>
                <c:pt idx="875">
                  <c:v>36656</c:v>
                </c:pt>
                <c:pt idx="876">
                  <c:v>36657</c:v>
                </c:pt>
                <c:pt idx="877">
                  <c:v>36658</c:v>
                </c:pt>
                <c:pt idx="878">
                  <c:v>36661</c:v>
                </c:pt>
                <c:pt idx="879">
                  <c:v>36662</c:v>
                </c:pt>
                <c:pt idx="880">
                  <c:v>36663</c:v>
                </c:pt>
                <c:pt idx="881">
                  <c:v>36664</c:v>
                </c:pt>
                <c:pt idx="882">
                  <c:v>36665</c:v>
                </c:pt>
                <c:pt idx="883">
                  <c:v>36668</c:v>
                </c:pt>
                <c:pt idx="884">
                  <c:v>36669</c:v>
                </c:pt>
                <c:pt idx="885">
                  <c:v>36670</c:v>
                </c:pt>
                <c:pt idx="886">
                  <c:v>36671</c:v>
                </c:pt>
                <c:pt idx="887">
                  <c:v>36672</c:v>
                </c:pt>
                <c:pt idx="888">
                  <c:v>36675</c:v>
                </c:pt>
                <c:pt idx="889">
                  <c:v>36676</c:v>
                </c:pt>
                <c:pt idx="890">
                  <c:v>36677</c:v>
                </c:pt>
                <c:pt idx="891">
                  <c:v>36678</c:v>
                </c:pt>
                <c:pt idx="892">
                  <c:v>36679</c:v>
                </c:pt>
                <c:pt idx="893">
                  <c:v>36682</c:v>
                </c:pt>
                <c:pt idx="894">
                  <c:v>36683</c:v>
                </c:pt>
                <c:pt idx="895">
                  <c:v>36684</c:v>
                </c:pt>
                <c:pt idx="896">
                  <c:v>36685</c:v>
                </c:pt>
                <c:pt idx="897">
                  <c:v>36686</c:v>
                </c:pt>
                <c:pt idx="898">
                  <c:v>36689</c:v>
                </c:pt>
                <c:pt idx="899">
                  <c:v>36690</c:v>
                </c:pt>
                <c:pt idx="900">
                  <c:v>36691</c:v>
                </c:pt>
                <c:pt idx="901">
                  <c:v>36692</c:v>
                </c:pt>
                <c:pt idx="902">
                  <c:v>36693</c:v>
                </c:pt>
                <c:pt idx="903">
                  <c:v>36696</c:v>
                </c:pt>
                <c:pt idx="904">
                  <c:v>36697</c:v>
                </c:pt>
                <c:pt idx="905">
                  <c:v>36698</c:v>
                </c:pt>
                <c:pt idx="906">
                  <c:v>36699</c:v>
                </c:pt>
                <c:pt idx="907">
                  <c:v>36700</c:v>
                </c:pt>
                <c:pt idx="908">
                  <c:v>36703</c:v>
                </c:pt>
                <c:pt idx="909">
                  <c:v>36704</c:v>
                </c:pt>
                <c:pt idx="910">
                  <c:v>36705</c:v>
                </c:pt>
                <c:pt idx="911">
                  <c:v>36706</c:v>
                </c:pt>
                <c:pt idx="912">
                  <c:v>36707</c:v>
                </c:pt>
                <c:pt idx="913">
                  <c:v>36710</c:v>
                </c:pt>
                <c:pt idx="914">
                  <c:v>36711</c:v>
                </c:pt>
                <c:pt idx="915">
                  <c:v>36712</c:v>
                </c:pt>
                <c:pt idx="916">
                  <c:v>36713</c:v>
                </c:pt>
                <c:pt idx="917">
                  <c:v>36714</c:v>
                </c:pt>
                <c:pt idx="918">
                  <c:v>36717</c:v>
                </c:pt>
                <c:pt idx="919">
                  <c:v>36718</c:v>
                </c:pt>
                <c:pt idx="920">
                  <c:v>36719</c:v>
                </c:pt>
                <c:pt idx="921">
                  <c:v>36720</c:v>
                </c:pt>
                <c:pt idx="922">
                  <c:v>36721</c:v>
                </c:pt>
                <c:pt idx="923">
                  <c:v>36724</c:v>
                </c:pt>
                <c:pt idx="924">
                  <c:v>36725</c:v>
                </c:pt>
                <c:pt idx="925">
                  <c:v>36726</c:v>
                </c:pt>
                <c:pt idx="926">
                  <c:v>36727</c:v>
                </c:pt>
                <c:pt idx="927">
                  <c:v>36728</c:v>
                </c:pt>
                <c:pt idx="928">
                  <c:v>36731</c:v>
                </c:pt>
                <c:pt idx="929">
                  <c:v>36732</c:v>
                </c:pt>
                <c:pt idx="930">
                  <c:v>36733</c:v>
                </c:pt>
                <c:pt idx="931">
                  <c:v>36734</c:v>
                </c:pt>
                <c:pt idx="932">
                  <c:v>36735</c:v>
                </c:pt>
                <c:pt idx="933">
                  <c:v>36738</c:v>
                </c:pt>
                <c:pt idx="934">
                  <c:v>36739</c:v>
                </c:pt>
                <c:pt idx="935">
                  <c:v>36740</c:v>
                </c:pt>
                <c:pt idx="936">
                  <c:v>36741</c:v>
                </c:pt>
                <c:pt idx="937">
                  <c:v>36742</c:v>
                </c:pt>
                <c:pt idx="938">
                  <c:v>36745</c:v>
                </c:pt>
                <c:pt idx="939">
                  <c:v>36746</c:v>
                </c:pt>
                <c:pt idx="940">
                  <c:v>36747</c:v>
                </c:pt>
                <c:pt idx="941">
                  <c:v>36748</c:v>
                </c:pt>
                <c:pt idx="942">
                  <c:v>36749</c:v>
                </c:pt>
                <c:pt idx="943">
                  <c:v>36752</c:v>
                </c:pt>
                <c:pt idx="944">
                  <c:v>36753</c:v>
                </c:pt>
                <c:pt idx="945">
                  <c:v>36754</c:v>
                </c:pt>
                <c:pt idx="946">
                  <c:v>36755</c:v>
                </c:pt>
                <c:pt idx="947">
                  <c:v>36756</c:v>
                </c:pt>
                <c:pt idx="948">
                  <c:v>36759</c:v>
                </c:pt>
                <c:pt idx="949">
                  <c:v>36760</c:v>
                </c:pt>
                <c:pt idx="950">
                  <c:v>36761</c:v>
                </c:pt>
                <c:pt idx="951">
                  <c:v>36762</c:v>
                </c:pt>
                <c:pt idx="952">
                  <c:v>36763</c:v>
                </c:pt>
                <c:pt idx="953">
                  <c:v>36766</c:v>
                </c:pt>
                <c:pt idx="954">
                  <c:v>36767</c:v>
                </c:pt>
                <c:pt idx="955">
                  <c:v>36768</c:v>
                </c:pt>
                <c:pt idx="956">
                  <c:v>36769</c:v>
                </c:pt>
                <c:pt idx="957">
                  <c:v>36770</c:v>
                </c:pt>
                <c:pt idx="958">
                  <c:v>36773</c:v>
                </c:pt>
                <c:pt idx="959">
                  <c:v>36774</c:v>
                </c:pt>
                <c:pt idx="960">
                  <c:v>36775</c:v>
                </c:pt>
                <c:pt idx="961">
                  <c:v>36776</c:v>
                </c:pt>
                <c:pt idx="962">
                  <c:v>36777</c:v>
                </c:pt>
                <c:pt idx="963">
                  <c:v>36780</c:v>
                </c:pt>
                <c:pt idx="964">
                  <c:v>36781</c:v>
                </c:pt>
                <c:pt idx="965">
                  <c:v>36782</c:v>
                </c:pt>
                <c:pt idx="966">
                  <c:v>36783</c:v>
                </c:pt>
                <c:pt idx="967">
                  <c:v>36784</c:v>
                </c:pt>
                <c:pt idx="968">
                  <c:v>36787</c:v>
                </c:pt>
                <c:pt idx="969">
                  <c:v>36788</c:v>
                </c:pt>
                <c:pt idx="970">
                  <c:v>36789</c:v>
                </c:pt>
                <c:pt idx="971">
                  <c:v>36790</c:v>
                </c:pt>
                <c:pt idx="972">
                  <c:v>36791</c:v>
                </c:pt>
                <c:pt idx="973">
                  <c:v>36794</c:v>
                </c:pt>
                <c:pt idx="974">
                  <c:v>36795</c:v>
                </c:pt>
                <c:pt idx="975">
                  <c:v>36796</c:v>
                </c:pt>
                <c:pt idx="976">
                  <c:v>36797</c:v>
                </c:pt>
                <c:pt idx="977">
                  <c:v>36798</c:v>
                </c:pt>
                <c:pt idx="978">
                  <c:v>36799</c:v>
                </c:pt>
                <c:pt idx="979">
                  <c:v>36801</c:v>
                </c:pt>
                <c:pt idx="980">
                  <c:v>36802</c:v>
                </c:pt>
                <c:pt idx="981">
                  <c:v>36803</c:v>
                </c:pt>
                <c:pt idx="982">
                  <c:v>36804</c:v>
                </c:pt>
                <c:pt idx="983">
                  <c:v>36805</c:v>
                </c:pt>
                <c:pt idx="984">
                  <c:v>36808</c:v>
                </c:pt>
                <c:pt idx="985">
                  <c:v>36809</c:v>
                </c:pt>
                <c:pt idx="986">
                  <c:v>36810</c:v>
                </c:pt>
                <c:pt idx="987">
                  <c:v>36811</c:v>
                </c:pt>
                <c:pt idx="988">
                  <c:v>36812</c:v>
                </c:pt>
                <c:pt idx="989">
                  <c:v>36815</c:v>
                </c:pt>
                <c:pt idx="990">
                  <c:v>36816</c:v>
                </c:pt>
                <c:pt idx="991">
                  <c:v>36817</c:v>
                </c:pt>
                <c:pt idx="992">
                  <c:v>36818</c:v>
                </c:pt>
                <c:pt idx="993">
                  <c:v>36819</c:v>
                </c:pt>
                <c:pt idx="994">
                  <c:v>36822</c:v>
                </c:pt>
                <c:pt idx="995">
                  <c:v>36823</c:v>
                </c:pt>
                <c:pt idx="996">
                  <c:v>36824</c:v>
                </c:pt>
                <c:pt idx="997">
                  <c:v>36825</c:v>
                </c:pt>
                <c:pt idx="998">
                  <c:v>36826</c:v>
                </c:pt>
                <c:pt idx="999">
                  <c:v>36829</c:v>
                </c:pt>
                <c:pt idx="1000">
                  <c:v>36830</c:v>
                </c:pt>
                <c:pt idx="1001">
                  <c:v>36831</c:v>
                </c:pt>
                <c:pt idx="1002">
                  <c:v>36832</c:v>
                </c:pt>
                <c:pt idx="1003">
                  <c:v>36833</c:v>
                </c:pt>
                <c:pt idx="1004">
                  <c:v>36836</c:v>
                </c:pt>
                <c:pt idx="1005">
                  <c:v>36837</c:v>
                </c:pt>
                <c:pt idx="1006">
                  <c:v>36838</c:v>
                </c:pt>
                <c:pt idx="1007">
                  <c:v>36839</c:v>
                </c:pt>
                <c:pt idx="1008">
                  <c:v>36840</c:v>
                </c:pt>
                <c:pt idx="1009">
                  <c:v>36843</c:v>
                </c:pt>
                <c:pt idx="1010">
                  <c:v>36844</c:v>
                </c:pt>
                <c:pt idx="1011">
                  <c:v>36845</c:v>
                </c:pt>
                <c:pt idx="1012">
                  <c:v>36846</c:v>
                </c:pt>
                <c:pt idx="1013">
                  <c:v>36847</c:v>
                </c:pt>
                <c:pt idx="1014">
                  <c:v>36850</c:v>
                </c:pt>
                <c:pt idx="1015">
                  <c:v>36851</c:v>
                </c:pt>
                <c:pt idx="1016">
                  <c:v>36852</c:v>
                </c:pt>
                <c:pt idx="1017">
                  <c:v>36853</c:v>
                </c:pt>
                <c:pt idx="1018">
                  <c:v>36854</c:v>
                </c:pt>
                <c:pt idx="1019">
                  <c:v>36857</c:v>
                </c:pt>
                <c:pt idx="1020">
                  <c:v>36858</c:v>
                </c:pt>
                <c:pt idx="1021">
                  <c:v>36859</c:v>
                </c:pt>
                <c:pt idx="1022">
                  <c:v>36860</c:v>
                </c:pt>
                <c:pt idx="1023">
                  <c:v>36861</c:v>
                </c:pt>
                <c:pt idx="1024">
                  <c:v>36864</c:v>
                </c:pt>
                <c:pt idx="1025">
                  <c:v>36865</c:v>
                </c:pt>
                <c:pt idx="1026">
                  <c:v>36866</c:v>
                </c:pt>
                <c:pt idx="1027">
                  <c:v>36867</c:v>
                </c:pt>
                <c:pt idx="1028">
                  <c:v>36868</c:v>
                </c:pt>
                <c:pt idx="1029">
                  <c:v>36871</c:v>
                </c:pt>
                <c:pt idx="1030">
                  <c:v>36872</c:v>
                </c:pt>
                <c:pt idx="1031">
                  <c:v>36873</c:v>
                </c:pt>
                <c:pt idx="1032">
                  <c:v>36874</c:v>
                </c:pt>
                <c:pt idx="1033">
                  <c:v>36875</c:v>
                </c:pt>
                <c:pt idx="1034">
                  <c:v>36878</c:v>
                </c:pt>
                <c:pt idx="1035">
                  <c:v>36879</c:v>
                </c:pt>
                <c:pt idx="1036">
                  <c:v>36880</c:v>
                </c:pt>
                <c:pt idx="1037">
                  <c:v>36881</c:v>
                </c:pt>
                <c:pt idx="1038">
                  <c:v>36882</c:v>
                </c:pt>
                <c:pt idx="1039">
                  <c:v>36886</c:v>
                </c:pt>
                <c:pt idx="1040">
                  <c:v>36887</c:v>
                </c:pt>
                <c:pt idx="1041">
                  <c:v>36888</c:v>
                </c:pt>
                <c:pt idx="1042">
                  <c:v>36889</c:v>
                </c:pt>
                <c:pt idx="1043">
                  <c:v>36891</c:v>
                </c:pt>
                <c:pt idx="1044">
                  <c:v>36893</c:v>
                </c:pt>
                <c:pt idx="1045">
                  <c:v>36894</c:v>
                </c:pt>
                <c:pt idx="1046">
                  <c:v>36895</c:v>
                </c:pt>
                <c:pt idx="1047">
                  <c:v>36896</c:v>
                </c:pt>
                <c:pt idx="1048">
                  <c:v>36899</c:v>
                </c:pt>
                <c:pt idx="1049">
                  <c:v>36900</c:v>
                </c:pt>
                <c:pt idx="1050">
                  <c:v>36901</c:v>
                </c:pt>
                <c:pt idx="1051">
                  <c:v>36902</c:v>
                </c:pt>
                <c:pt idx="1052">
                  <c:v>36903</c:v>
                </c:pt>
                <c:pt idx="1053">
                  <c:v>36906</c:v>
                </c:pt>
                <c:pt idx="1054">
                  <c:v>36907</c:v>
                </c:pt>
                <c:pt idx="1055">
                  <c:v>36908</c:v>
                </c:pt>
                <c:pt idx="1056">
                  <c:v>36909</c:v>
                </c:pt>
                <c:pt idx="1057">
                  <c:v>36910</c:v>
                </c:pt>
                <c:pt idx="1058">
                  <c:v>36913</c:v>
                </c:pt>
                <c:pt idx="1059">
                  <c:v>36914</c:v>
                </c:pt>
                <c:pt idx="1060">
                  <c:v>36915</c:v>
                </c:pt>
                <c:pt idx="1061">
                  <c:v>36916</c:v>
                </c:pt>
                <c:pt idx="1062">
                  <c:v>36917</c:v>
                </c:pt>
                <c:pt idx="1063">
                  <c:v>36920</c:v>
                </c:pt>
                <c:pt idx="1064">
                  <c:v>36921</c:v>
                </c:pt>
                <c:pt idx="1065">
                  <c:v>36922</c:v>
                </c:pt>
                <c:pt idx="1066">
                  <c:v>36923</c:v>
                </c:pt>
                <c:pt idx="1067">
                  <c:v>36924</c:v>
                </c:pt>
                <c:pt idx="1068">
                  <c:v>36927</c:v>
                </c:pt>
                <c:pt idx="1069">
                  <c:v>36928</c:v>
                </c:pt>
                <c:pt idx="1070">
                  <c:v>36929</c:v>
                </c:pt>
                <c:pt idx="1071">
                  <c:v>36930</c:v>
                </c:pt>
                <c:pt idx="1072">
                  <c:v>36931</c:v>
                </c:pt>
                <c:pt idx="1073">
                  <c:v>36934</c:v>
                </c:pt>
                <c:pt idx="1074">
                  <c:v>36935</c:v>
                </c:pt>
                <c:pt idx="1075">
                  <c:v>36936</c:v>
                </c:pt>
                <c:pt idx="1076">
                  <c:v>36937</c:v>
                </c:pt>
                <c:pt idx="1077">
                  <c:v>36938</c:v>
                </c:pt>
                <c:pt idx="1078">
                  <c:v>36941</c:v>
                </c:pt>
                <c:pt idx="1079">
                  <c:v>36942</c:v>
                </c:pt>
                <c:pt idx="1080">
                  <c:v>36943</c:v>
                </c:pt>
                <c:pt idx="1081">
                  <c:v>36944</c:v>
                </c:pt>
                <c:pt idx="1082">
                  <c:v>36945</c:v>
                </c:pt>
                <c:pt idx="1083">
                  <c:v>36948</c:v>
                </c:pt>
                <c:pt idx="1084">
                  <c:v>36949</c:v>
                </c:pt>
                <c:pt idx="1085">
                  <c:v>36950</c:v>
                </c:pt>
                <c:pt idx="1086">
                  <c:v>36951</c:v>
                </c:pt>
                <c:pt idx="1087">
                  <c:v>36952</c:v>
                </c:pt>
                <c:pt idx="1088">
                  <c:v>36955</c:v>
                </c:pt>
                <c:pt idx="1089">
                  <c:v>36956</c:v>
                </c:pt>
                <c:pt idx="1090">
                  <c:v>36957</c:v>
                </c:pt>
                <c:pt idx="1091">
                  <c:v>36958</c:v>
                </c:pt>
                <c:pt idx="1092">
                  <c:v>36959</c:v>
                </c:pt>
                <c:pt idx="1093">
                  <c:v>36962</c:v>
                </c:pt>
                <c:pt idx="1094">
                  <c:v>36963</c:v>
                </c:pt>
                <c:pt idx="1095">
                  <c:v>36964</c:v>
                </c:pt>
                <c:pt idx="1096">
                  <c:v>36965</c:v>
                </c:pt>
                <c:pt idx="1097">
                  <c:v>36966</c:v>
                </c:pt>
                <c:pt idx="1098">
                  <c:v>36969</c:v>
                </c:pt>
                <c:pt idx="1099">
                  <c:v>36970</c:v>
                </c:pt>
                <c:pt idx="1100">
                  <c:v>36971</c:v>
                </c:pt>
                <c:pt idx="1101">
                  <c:v>36972</c:v>
                </c:pt>
                <c:pt idx="1102">
                  <c:v>36973</c:v>
                </c:pt>
                <c:pt idx="1103">
                  <c:v>36976</c:v>
                </c:pt>
                <c:pt idx="1104">
                  <c:v>36977</c:v>
                </c:pt>
                <c:pt idx="1105">
                  <c:v>36978</c:v>
                </c:pt>
                <c:pt idx="1106">
                  <c:v>36979</c:v>
                </c:pt>
                <c:pt idx="1107">
                  <c:v>36980</c:v>
                </c:pt>
                <c:pt idx="1108">
                  <c:v>36981</c:v>
                </c:pt>
                <c:pt idx="1109">
                  <c:v>36983</c:v>
                </c:pt>
                <c:pt idx="1110">
                  <c:v>36984</c:v>
                </c:pt>
                <c:pt idx="1111">
                  <c:v>36985</c:v>
                </c:pt>
                <c:pt idx="1112">
                  <c:v>36986</c:v>
                </c:pt>
                <c:pt idx="1113">
                  <c:v>36987</c:v>
                </c:pt>
                <c:pt idx="1114">
                  <c:v>36990</c:v>
                </c:pt>
                <c:pt idx="1115">
                  <c:v>36991</c:v>
                </c:pt>
                <c:pt idx="1116">
                  <c:v>36992</c:v>
                </c:pt>
                <c:pt idx="1117">
                  <c:v>36993</c:v>
                </c:pt>
                <c:pt idx="1118">
                  <c:v>36997</c:v>
                </c:pt>
                <c:pt idx="1119">
                  <c:v>36998</c:v>
                </c:pt>
                <c:pt idx="1120">
                  <c:v>36999</c:v>
                </c:pt>
                <c:pt idx="1121">
                  <c:v>37000</c:v>
                </c:pt>
                <c:pt idx="1122">
                  <c:v>37001</c:v>
                </c:pt>
                <c:pt idx="1123">
                  <c:v>37004</c:v>
                </c:pt>
                <c:pt idx="1124">
                  <c:v>37005</c:v>
                </c:pt>
                <c:pt idx="1125">
                  <c:v>37006</c:v>
                </c:pt>
                <c:pt idx="1126">
                  <c:v>37007</c:v>
                </c:pt>
                <c:pt idx="1127">
                  <c:v>37008</c:v>
                </c:pt>
                <c:pt idx="1128">
                  <c:v>37011</c:v>
                </c:pt>
                <c:pt idx="1129">
                  <c:v>37012</c:v>
                </c:pt>
                <c:pt idx="1130">
                  <c:v>37013</c:v>
                </c:pt>
                <c:pt idx="1131">
                  <c:v>37014</c:v>
                </c:pt>
                <c:pt idx="1132">
                  <c:v>37015</c:v>
                </c:pt>
                <c:pt idx="1133">
                  <c:v>37018</c:v>
                </c:pt>
                <c:pt idx="1134">
                  <c:v>37019</c:v>
                </c:pt>
                <c:pt idx="1135">
                  <c:v>37020</c:v>
                </c:pt>
                <c:pt idx="1136">
                  <c:v>37021</c:v>
                </c:pt>
                <c:pt idx="1137">
                  <c:v>37022</c:v>
                </c:pt>
                <c:pt idx="1138">
                  <c:v>37025</c:v>
                </c:pt>
                <c:pt idx="1139">
                  <c:v>37026</c:v>
                </c:pt>
                <c:pt idx="1140">
                  <c:v>37027</c:v>
                </c:pt>
                <c:pt idx="1141">
                  <c:v>37028</c:v>
                </c:pt>
                <c:pt idx="1142">
                  <c:v>37029</c:v>
                </c:pt>
                <c:pt idx="1143">
                  <c:v>37032</c:v>
                </c:pt>
                <c:pt idx="1144">
                  <c:v>37033</c:v>
                </c:pt>
                <c:pt idx="1145">
                  <c:v>37034</c:v>
                </c:pt>
                <c:pt idx="1146">
                  <c:v>37035</c:v>
                </c:pt>
                <c:pt idx="1147">
                  <c:v>37036</c:v>
                </c:pt>
                <c:pt idx="1148">
                  <c:v>37039</c:v>
                </c:pt>
                <c:pt idx="1149">
                  <c:v>37040</c:v>
                </c:pt>
                <c:pt idx="1150">
                  <c:v>37041</c:v>
                </c:pt>
                <c:pt idx="1151">
                  <c:v>37042</c:v>
                </c:pt>
                <c:pt idx="1152">
                  <c:v>37043</c:v>
                </c:pt>
                <c:pt idx="1153">
                  <c:v>37046</c:v>
                </c:pt>
                <c:pt idx="1154">
                  <c:v>37047</c:v>
                </c:pt>
                <c:pt idx="1155">
                  <c:v>37048</c:v>
                </c:pt>
                <c:pt idx="1156">
                  <c:v>37049</c:v>
                </c:pt>
                <c:pt idx="1157">
                  <c:v>37050</c:v>
                </c:pt>
                <c:pt idx="1158">
                  <c:v>37053</c:v>
                </c:pt>
                <c:pt idx="1159">
                  <c:v>37054</c:v>
                </c:pt>
                <c:pt idx="1160">
                  <c:v>37055</c:v>
                </c:pt>
                <c:pt idx="1161">
                  <c:v>37056</c:v>
                </c:pt>
                <c:pt idx="1162">
                  <c:v>37057</c:v>
                </c:pt>
                <c:pt idx="1163">
                  <c:v>37060</c:v>
                </c:pt>
                <c:pt idx="1164">
                  <c:v>37061</c:v>
                </c:pt>
                <c:pt idx="1165">
                  <c:v>37062</c:v>
                </c:pt>
                <c:pt idx="1166">
                  <c:v>37063</c:v>
                </c:pt>
                <c:pt idx="1167">
                  <c:v>37064</c:v>
                </c:pt>
                <c:pt idx="1168">
                  <c:v>37067</c:v>
                </c:pt>
                <c:pt idx="1169">
                  <c:v>37068</c:v>
                </c:pt>
                <c:pt idx="1170">
                  <c:v>37069</c:v>
                </c:pt>
                <c:pt idx="1171">
                  <c:v>37070</c:v>
                </c:pt>
                <c:pt idx="1172">
                  <c:v>37071</c:v>
                </c:pt>
                <c:pt idx="1173">
                  <c:v>37072</c:v>
                </c:pt>
                <c:pt idx="1174">
                  <c:v>37074</c:v>
                </c:pt>
                <c:pt idx="1175">
                  <c:v>37075</c:v>
                </c:pt>
                <c:pt idx="1176">
                  <c:v>37076</c:v>
                </c:pt>
                <c:pt idx="1177">
                  <c:v>37077</c:v>
                </c:pt>
                <c:pt idx="1178">
                  <c:v>37078</c:v>
                </c:pt>
                <c:pt idx="1179">
                  <c:v>37081</c:v>
                </c:pt>
                <c:pt idx="1180">
                  <c:v>37082</c:v>
                </c:pt>
                <c:pt idx="1181">
                  <c:v>37083</c:v>
                </c:pt>
                <c:pt idx="1182">
                  <c:v>37084</c:v>
                </c:pt>
                <c:pt idx="1183">
                  <c:v>37085</c:v>
                </c:pt>
                <c:pt idx="1184">
                  <c:v>37088</c:v>
                </c:pt>
                <c:pt idx="1185">
                  <c:v>37089</c:v>
                </c:pt>
                <c:pt idx="1186">
                  <c:v>37090</c:v>
                </c:pt>
                <c:pt idx="1187">
                  <c:v>37091</c:v>
                </c:pt>
                <c:pt idx="1188">
                  <c:v>37092</c:v>
                </c:pt>
                <c:pt idx="1189">
                  <c:v>37095</c:v>
                </c:pt>
                <c:pt idx="1190">
                  <c:v>37096</c:v>
                </c:pt>
                <c:pt idx="1191">
                  <c:v>37097</c:v>
                </c:pt>
                <c:pt idx="1192">
                  <c:v>37098</c:v>
                </c:pt>
                <c:pt idx="1193">
                  <c:v>37099</c:v>
                </c:pt>
                <c:pt idx="1194">
                  <c:v>37102</c:v>
                </c:pt>
                <c:pt idx="1195">
                  <c:v>37103</c:v>
                </c:pt>
                <c:pt idx="1196">
                  <c:v>37104</c:v>
                </c:pt>
                <c:pt idx="1197">
                  <c:v>37105</c:v>
                </c:pt>
                <c:pt idx="1198">
                  <c:v>37106</c:v>
                </c:pt>
                <c:pt idx="1199">
                  <c:v>37109</c:v>
                </c:pt>
                <c:pt idx="1200">
                  <c:v>37110</c:v>
                </c:pt>
                <c:pt idx="1201">
                  <c:v>37111</c:v>
                </c:pt>
                <c:pt idx="1202">
                  <c:v>37112</c:v>
                </c:pt>
                <c:pt idx="1203">
                  <c:v>37113</c:v>
                </c:pt>
                <c:pt idx="1204">
                  <c:v>37116</c:v>
                </c:pt>
                <c:pt idx="1205">
                  <c:v>37117</c:v>
                </c:pt>
                <c:pt idx="1206">
                  <c:v>37118</c:v>
                </c:pt>
                <c:pt idx="1207">
                  <c:v>37119</c:v>
                </c:pt>
                <c:pt idx="1208">
                  <c:v>37120</c:v>
                </c:pt>
                <c:pt idx="1209">
                  <c:v>37123</c:v>
                </c:pt>
                <c:pt idx="1210">
                  <c:v>37124</c:v>
                </c:pt>
                <c:pt idx="1211">
                  <c:v>37125</c:v>
                </c:pt>
                <c:pt idx="1212">
                  <c:v>37126</c:v>
                </c:pt>
                <c:pt idx="1213">
                  <c:v>37127</c:v>
                </c:pt>
                <c:pt idx="1214">
                  <c:v>37130</c:v>
                </c:pt>
                <c:pt idx="1215">
                  <c:v>37131</c:v>
                </c:pt>
                <c:pt idx="1216">
                  <c:v>37132</c:v>
                </c:pt>
                <c:pt idx="1217">
                  <c:v>37133</c:v>
                </c:pt>
                <c:pt idx="1218">
                  <c:v>37134</c:v>
                </c:pt>
                <c:pt idx="1219">
                  <c:v>37137</c:v>
                </c:pt>
                <c:pt idx="1220">
                  <c:v>37138</c:v>
                </c:pt>
                <c:pt idx="1221">
                  <c:v>37139</c:v>
                </c:pt>
                <c:pt idx="1222">
                  <c:v>37140</c:v>
                </c:pt>
                <c:pt idx="1223">
                  <c:v>37141</c:v>
                </c:pt>
                <c:pt idx="1224">
                  <c:v>37144</c:v>
                </c:pt>
                <c:pt idx="1225">
                  <c:v>37148</c:v>
                </c:pt>
                <c:pt idx="1226">
                  <c:v>37151</c:v>
                </c:pt>
                <c:pt idx="1227">
                  <c:v>37152</c:v>
                </c:pt>
                <c:pt idx="1228">
                  <c:v>37153</c:v>
                </c:pt>
                <c:pt idx="1229">
                  <c:v>37154</c:v>
                </c:pt>
                <c:pt idx="1230">
                  <c:v>37155</c:v>
                </c:pt>
                <c:pt idx="1231">
                  <c:v>37158</c:v>
                </c:pt>
                <c:pt idx="1232">
                  <c:v>37159</c:v>
                </c:pt>
                <c:pt idx="1233">
                  <c:v>37160</c:v>
                </c:pt>
                <c:pt idx="1234">
                  <c:v>37161</c:v>
                </c:pt>
                <c:pt idx="1235">
                  <c:v>37162</c:v>
                </c:pt>
                <c:pt idx="1236">
                  <c:v>37164</c:v>
                </c:pt>
                <c:pt idx="1237">
                  <c:v>37165</c:v>
                </c:pt>
                <c:pt idx="1238">
                  <c:v>37166</c:v>
                </c:pt>
                <c:pt idx="1239">
                  <c:v>37167</c:v>
                </c:pt>
                <c:pt idx="1240">
                  <c:v>37168</c:v>
                </c:pt>
                <c:pt idx="1241">
                  <c:v>37169</c:v>
                </c:pt>
                <c:pt idx="1242">
                  <c:v>37172</c:v>
                </c:pt>
                <c:pt idx="1243">
                  <c:v>37173</c:v>
                </c:pt>
                <c:pt idx="1244">
                  <c:v>37174</c:v>
                </c:pt>
                <c:pt idx="1245">
                  <c:v>37175</c:v>
                </c:pt>
                <c:pt idx="1246">
                  <c:v>37176</c:v>
                </c:pt>
                <c:pt idx="1247">
                  <c:v>37179</c:v>
                </c:pt>
                <c:pt idx="1248">
                  <c:v>37180</c:v>
                </c:pt>
                <c:pt idx="1249">
                  <c:v>37181</c:v>
                </c:pt>
                <c:pt idx="1250">
                  <c:v>37182</c:v>
                </c:pt>
                <c:pt idx="1251">
                  <c:v>37183</c:v>
                </c:pt>
                <c:pt idx="1252">
                  <c:v>37186</c:v>
                </c:pt>
                <c:pt idx="1253">
                  <c:v>37187</c:v>
                </c:pt>
                <c:pt idx="1254">
                  <c:v>37188</c:v>
                </c:pt>
                <c:pt idx="1255">
                  <c:v>37189</c:v>
                </c:pt>
                <c:pt idx="1256">
                  <c:v>37190</c:v>
                </c:pt>
                <c:pt idx="1257">
                  <c:v>37193</c:v>
                </c:pt>
                <c:pt idx="1258">
                  <c:v>37194</c:v>
                </c:pt>
                <c:pt idx="1259">
                  <c:v>37195</c:v>
                </c:pt>
                <c:pt idx="1260">
                  <c:v>37196</c:v>
                </c:pt>
                <c:pt idx="1261">
                  <c:v>37197</c:v>
                </c:pt>
                <c:pt idx="1262">
                  <c:v>37200</c:v>
                </c:pt>
                <c:pt idx="1263">
                  <c:v>37201</c:v>
                </c:pt>
                <c:pt idx="1264">
                  <c:v>37202</c:v>
                </c:pt>
                <c:pt idx="1265">
                  <c:v>37203</c:v>
                </c:pt>
                <c:pt idx="1266">
                  <c:v>37204</c:v>
                </c:pt>
                <c:pt idx="1267">
                  <c:v>37207</c:v>
                </c:pt>
                <c:pt idx="1268">
                  <c:v>37208</c:v>
                </c:pt>
                <c:pt idx="1269">
                  <c:v>37209</c:v>
                </c:pt>
                <c:pt idx="1270">
                  <c:v>37210</c:v>
                </c:pt>
                <c:pt idx="1271">
                  <c:v>37211</c:v>
                </c:pt>
                <c:pt idx="1272">
                  <c:v>37214</c:v>
                </c:pt>
                <c:pt idx="1273">
                  <c:v>37215</c:v>
                </c:pt>
                <c:pt idx="1274">
                  <c:v>37216</c:v>
                </c:pt>
                <c:pt idx="1275">
                  <c:v>37217</c:v>
                </c:pt>
                <c:pt idx="1276">
                  <c:v>37218</c:v>
                </c:pt>
                <c:pt idx="1277">
                  <c:v>37221</c:v>
                </c:pt>
                <c:pt idx="1278">
                  <c:v>37222</c:v>
                </c:pt>
                <c:pt idx="1279">
                  <c:v>37223</c:v>
                </c:pt>
                <c:pt idx="1280">
                  <c:v>37224</c:v>
                </c:pt>
                <c:pt idx="1281">
                  <c:v>37225</c:v>
                </c:pt>
                <c:pt idx="1282">
                  <c:v>37228</c:v>
                </c:pt>
                <c:pt idx="1283">
                  <c:v>37229</c:v>
                </c:pt>
                <c:pt idx="1284">
                  <c:v>37230</c:v>
                </c:pt>
                <c:pt idx="1285">
                  <c:v>37231</c:v>
                </c:pt>
                <c:pt idx="1286">
                  <c:v>37232</c:v>
                </c:pt>
                <c:pt idx="1287">
                  <c:v>37235</c:v>
                </c:pt>
                <c:pt idx="1288">
                  <c:v>37236</c:v>
                </c:pt>
                <c:pt idx="1289">
                  <c:v>37237</c:v>
                </c:pt>
                <c:pt idx="1290">
                  <c:v>37238</c:v>
                </c:pt>
                <c:pt idx="1291">
                  <c:v>37239</c:v>
                </c:pt>
                <c:pt idx="1292">
                  <c:v>37242</c:v>
                </c:pt>
                <c:pt idx="1293">
                  <c:v>37243</c:v>
                </c:pt>
                <c:pt idx="1294">
                  <c:v>37244</c:v>
                </c:pt>
                <c:pt idx="1295">
                  <c:v>37245</c:v>
                </c:pt>
                <c:pt idx="1296">
                  <c:v>37246</c:v>
                </c:pt>
                <c:pt idx="1297">
                  <c:v>37249</c:v>
                </c:pt>
                <c:pt idx="1298">
                  <c:v>37251</c:v>
                </c:pt>
                <c:pt idx="1299">
                  <c:v>37252</c:v>
                </c:pt>
                <c:pt idx="1300">
                  <c:v>37253</c:v>
                </c:pt>
                <c:pt idx="1301">
                  <c:v>37256</c:v>
                </c:pt>
                <c:pt idx="1302">
                  <c:v>37258</c:v>
                </c:pt>
                <c:pt idx="1303">
                  <c:v>37259</c:v>
                </c:pt>
                <c:pt idx="1304">
                  <c:v>37260</c:v>
                </c:pt>
                <c:pt idx="1305">
                  <c:v>37263</c:v>
                </c:pt>
                <c:pt idx="1306">
                  <c:v>37264</c:v>
                </c:pt>
                <c:pt idx="1307">
                  <c:v>37265</c:v>
                </c:pt>
                <c:pt idx="1308">
                  <c:v>37266</c:v>
                </c:pt>
                <c:pt idx="1309">
                  <c:v>37267</c:v>
                </c:pt>
                <c:pt idx="1310">
                  <c:v>37270</c:v>
                </c:pt>
                <c:pt idx="1311">
                  <c:v>37271</c:v>
                </c:pt>
                <c:pt idx="1312">
                  <c:v>37272</c:v>
                </c:pt>
                <c:pt idx="1313">
                  <c:v>37273</c:v>
                </c:pt>
                <c:pt idx="1314">
                  <c:v>37274</c:v>
                </c:pt>
                <c:pt idx="1315">
                  <c:v>37277</c:v>
                </c:pt>
                <c:pt idx="1316">
                  <c:v>37278</c:v>
                </c:pt>
                <c:pt idx="1317">
                  <c:v>37279</c:v>
                </c:pt>
                <c:pt idx="1318">
                  <c:v>37280</c:v>
                </c:pt>
                <c:pt idx="1319">
                  <c:v>37281</c:v>
                </c:pt>
                <c:pt idx="1320">
                  <c:v>37284</c:v>
                </c:pt>
                <c:pt idx="1321">
                  <c:v>37285</c:v>
                </c:pt>
                <c:pt idx="1322">
                  <c:v>37286</c:v>
                </c:pt>
                <c:pt idx="1323">
                  <c:v>37287</c:v>
                </c:pt>
                <c:pt idx="1324">
                  <c:v>37288</c:v>
                </c:pt>
                <c:pt idx="1325">
                  <c:v>37291</c:v>
                </c:pt>
                <c:pt idx="1326">
                  <c:v>37292</c:v>
                </c:pt>
                <c:pt idx="1327">
                  <c:v>37293</c:v>
                </c:pt>
                <c:pt idx="1328">
                  <c:v>37294</c:v>
                </c:pt>
                <c:pt idx="1329">
                  <c:v>37295</c:v>
                </c:pt>
                <c:pt idx="1330">
                  <c:v>37298</c:v>
                </c:pt>
                <c:pt idx="1331">
                  <c:v>37299</c:v>
                </c:pt>
                <c:pt idx="1332">
                  <c:v>37300</c:v>
                </c:pt>
                <c:pt idx="1333">
                  <c:v>37301</c:v>
                </c:pt>
                <c:pt idx="1334">
                  <c:v>37302</c:v>
                </c:pt>
                <c:pt idx="1335">
                  <c:v>37305</c:v>
                </c:pt>
                <c:pt idx="1336">
                  <c:v>37306</c:v>
                </c:pt>
                <c:pt idx="1337">
                  <c:v>37307</c:v>
                </c:pt>
                <c:pt idx="1338">
                  <c:v>37308</c:v>
                </c:pt>
                <c:pt idx="1339">
                  <c:v>37309</c:v>
                </c:pt>
                <c:pt idx="1340">
                  <c:v>37312</c:v>
                </c:pt>
                <c:pt idx="1341">
                  <c:v>37313</c:v>
                </c:pt>
                <c:pt idx="1342">
                  <c:v>37314</c:v>
                </c:pt>
                <c:pt idx="1343">
                  <c:v>37315</c:v>
                </c:pt>
                <c:pt idx="1344">
                  <c:v>37316</c:v>
                </c:pt>
                <c:pt idx="1345">
                  <c:v>37319</c:v>
                </c:pt>
                <c:pt idx="1346">
                  <c:v>37320</c:v>
                </c:pt>
                <c:pt idx="1347">
                  <c:v>37321</c:v>
                </c:pt>
                <c:pt idx="1348">
                  <c:v>37322</c:v>
                </c:pt>
                <c:pt idx="1349">
                  <c:v>37323</c:v>
                </c:pt>
                <c:pt idx="1350">
                  <c:v>37326</c:v>
                </c:pt>
                <c:pt idx="1351">
                  <c:v>37327</c:v>
                </c:pt>
                <c:pt idx="1352">
                  <c:v>37328</c:v>
                </c:pt>
                <c:pt idx="1353">
                  <c:v>37329</c:v>
                </c:pt>
                <c:pt idx="1354">
                  <c:v>37330</c:v>
                </c:pt>
                <c:pt idx="1355">
                  <c:v>37333</c:v>
                </c:pt>
                <c:pt idx="1356">
                  <c:v>37334</c:v>
                </c:pt>
                <c:pt idx="1357">
                  <c:v>37335</c:v>
                </c:pt>
                <c:pt idx="1358">
                  <c:v>37336</c:v>
                </c:pt>
                <c:pt idx="1359">
                  <c:v>37337</c:v>
                </c:pt>
                <c:pt idx="1360">
                  <c:v>37340</c:v>
                </c:pt>
                <c:pt idx="1361">
                  <c:v>37341</c:v>
                </c:pt>
                <c:pt idx="1362">
                  <c:v>37342</c:v>
                </c:pt>
                <c:pt idx="1363">
                  <c:v>37343</c:v>
                </c:pt>
                <c:pt idx="1364">
                  <c:v>37346</c:v>
                </c:pt>
                <c:pt idx="1365">
                  <c:v>37347</c:v>
                </c:pt>
                <c:pt idx="1366">
                  <c:v>37348</c:v>
                </c:pt>
                <c:pt idx="1367">
                  <c:v>37349</c:v>
                </c:pt>
                <c:pt idx="1368">
                  <c:v>37350</c:v>
                </c:pt>
                <c:pt idx="1369">
                  <c:v>37351</c:v>
                </c:pt>
                <c:pt idx="1370">
                  <c:v>37354</c:v>
                </c:pt>
                <c:pt idx="1371">
                  <c:v>37355</c:v>
                </c:pt>
                <c:pt idx="1372">
                  <c:v>37356</c:v>
                </c:pt>
                <c:pt idx="1373">
                  <c:v>37357</c:v>
                </c:pt>
                <c:pt idx="1374">
                  <c:v>37358</c:v>
                </c:pt>
                <c:pt idx="1375">
                  <c:v>37361</c:v>
                </c:pt>
                <c:pt idx="1376">
                  <c:v>37362</c:v>
                </c:pt>
                <c:pt idx="1377">
                  <c:v>37363</c:v>
                </c:pt>
                <c:pt idx="1378">
                  <c:v>37364</c:v>
                </c:pt>
                <c:pt idx="1379">
                  <c:v>37365</c:v>
                </c:pt>
                <c:pt idx="1380">
                  <c:v>37368</c:v>
                </c:pt>
                <c:pt idx="1381">
                  <c:v>37369</c:v>
                </c:pt>
                <c:pt idx="1382">
                  <c:v>37370</c:v>
                </c:pt>
                <c:pt idx="1383">
                  <c:v>37371</c:v>
                </c:pt>
                <c:pt idx="1384">
                  <c:v>37372</c:v>
                </c:pt>
                <c:pt idx="1385">
                  <c:v>37375</c:v>
                </c:pt>
                <c:pt idx="1386">
                  <c:v>37376</c:v>
                </c:pt>
                <c:pt idx="1387">
                  <c:v>37377</c:v>
                </c:pt>
                <c:pt idx="1388">
                  <c:v>37378</c:v>
                </c:pt>
                <c:pt idx="1389">
                  <c:v>37379</c:v>
                </c:pt>
                <c:pt idx="1390">
                  <c:v>37382</c:v>
                </c:pt>
                <c:pt idx="1391">
                  <c:v>37383</c:v>
                </c:pt>
                <c:pt idx="1392">
                  <c:v>37384</c:v>
                </c:pt>
                <c:pt idx="1393">
                  <c:v>37385</c:v>
                </c:pt>
                <c:pt idx="1394">
                  <c:v>37386</c:v>
                </c:pt>
                <c:pt idx="1395">
                  <c:v>37389</c:v>
                </c:pt>
                <c:pt idx="1396">
                  <c:v>37390</c:v>
                </c:pt>
                <c:pt idx="1397">
                  <c:v>37391</c:v>
                </c:pt>
                <c:pt idx="1398">
                  <c:v>37392</c:v>
                </c:pt>
                <c:pt idx="1399">
                  <c:v>37393</c:v>
                </c:pt>
                <c:pt idx="1400">
                  <c:v>37396</c:v>
                </c:pt>
                <c:pt idx="1401">
                  <c:v>37397</c:v>
                </c:pt>
                <c:pt idx="1402">
                  <c:v>37398</c:v>
                </c:pt>
                <c:pt idx="1403">
                  <c:v>37399</c:v>
                </c:pt>
                <c:pt idx="1404">
                  <c:v>37400</c:v>
                </c:pt>
                <c:pt idx="1405">
                  <c:v>37403</c:v>
                </c:pt>
                <c:pt idx="1406">
                  <c:v>37404</c:v>
                </c:pt>
                <c:pt idx="1407">
                  <c:v>37405</c:v>
                </c:pt>
                <c:pt idx="1408">
                  <c:v>37406</c:v>
                </c:pt>
                <c:pt idx="1409">
                  <c:v>37407</c:v>
                </c:pt>
                <c:pt idx="1410">
                  <c:v>37410</c:v>
                </c:pt>
                <c:pt idx="1411">
                  <c:v>37411</c:v>
                </c:pt>
                <c:pt idx="1412">
                  <c:v>37412</c:v>
                </c:pt>
                <c:pt idx="1413">
                  <c:v>37413</c:v>
                </c:pt>
                <c:pt idx="1414">
                  <c:v>37414</c:v>
                </c:pt>
                <c:pt idx="1415">
                  <c:v>37417</c:v>
                </c:pt>
                <c:pt idx="1416">
                  <c:v>37418</c:v>
                </c:pt>
                <c:pt idx="1417">
                  <c:v>37419</c:v>
                </c:pt>
                <c:pt idx="1418">
                  <c:v>37420</c:v>
                </c:pt>
                <c:pt idx="1419">
                  <c:v>37421</c:v>
                </c:pt>
                <c:pt idx="1420">
                  <c:v>37424</c:v>
                </c:pt>
                <c:pt idx="1421">
                  <c:v>37425</c:v>
                </c:pt>
                <c:pt idx="1422">
                  <c:v>37426</c:v>
                </c:pt>
                <c:pt idx="1423">
                  <c:v>37427</c:v>
                </c:pt>
                <c:pt idx="1424">
                  <c:v>37428</c:v>
                </c:pt>
                <c:pt idx="1425">
                  <c:v>37431</c:v>
                </c:pt>
                <c:pt idx="1426">
                  <c:v>37432</c:v>
                </c:pt>
                <c:pt idx="1427">
                  <c:v>37433</c:v>
                </c:pt>
                <c:pt idx="1428">
                  <c:v>37434</c:v>
                </c:pt>
                <c:pt idx="1429">
                  <c:v>37435</c:v>
                </c:pt>
                <c:pt idx="1430">
                  <c:v>37437</c:v>
                </c:pt>
                <c:pt idx="1431">
                  <c:v>37438</c:v>
                </c:pt>
                <c:pt idx="1432">
                  <c:v>37439</c:v>
                </c:pt>
                <c:pt idx="1433">
                  <c:v>37440</c:v>
                </c:pt>
                <c:pt idx="1434">
                  <c:v>37441</c:v>
                </c:pt>
                <c:pt idx="1435">
                  <c:v>37442</c:v>
                </c:pt>
                <c:pt idx="1436">
                  <c:v>37445</c:v>
                </c:pt>
                <c:pt idx="1437">
                  <c:v>37446</c:v>
                </c:pt>
                <c:pt idx="1438">
                  <c:v>37447</c:v>
                </c:pt>
                <c:pt idx="1439">
                  <c:v>37448</c:v>
                </c:pt>
                <c:pt idx="1440">
                  <c:v>37449</c:v>
                </c:pt>
                <c:pt idx="1441">
                  <c:v>37452</c:v>
                </c:pt>
                <c:pt idx="1442">
                  <c:v>37453</c:v>
                </c:pt>
                <c:pt idx="1443">
                  <c:v>37454</c:v>
                </c:pt>
                <c:pt idx="1444">
                  <c:v>37455</c:v>
                </c:pt>
                <c:pt idx="1445">
                  <c:v>37456</c:v>
                </c:pt>
                <c:pt idx="1446">
                  <c:v>37459</c:v>
                </c:pt>
                <c:pt idx="1447">
                  <c:v>37460</c:v>
                </c:pt>
                <c:pt idx="1448">
                  <c:v>37461</c:v>
                </c:pt>
                <c:pt idx="1449">
                  <c:v>37462</c:v>
                </c:pt>
                <c:pt idx="1450">
                  <c:v>37463</c:v>
                </c:pt>
                <c:pt idx="1451">
                  <c:v>37466</c:v>
                </c:pt>
                <c:pt idx="1452">
                  <c:v>37467</c:v>
                </c:pt>
                <c:pt idx="1453">
                  <c:v>37468</c:v>
                </c:pt>
                <c:pt idx="1454">
                  <c:v>37469</c:v>
                </c:pt>
                <c:pt idx="1455">
                  <c:v>37470</c:v>
                </c:pt>
                <c:pt idx="1456">
                  <c:v>37473</c:v>
                </c:pt>
                <c:pt idx="1457">
                  <c:v>37474</c:v>
                </c:pt>
                <c:pt idx="1458">
                  <c:v>37475</c:v>
                </c:pt>
                <c:pt idx="1459">
                  <c:v>37476</c:v>
                </c:pt>
                <c:pt idx="1460">
                  <c:v>37477</c:v>
                </c:pt>
                <c:pt idx="1461">
                  <c:v>37480</c:v>
                </c:pt>
                <c:pt idx="1462">
                  <c:v>37481</c:v>
                </c:pt>
                <c:pt idx="1463">
                  <c:v>37482</c:v>
                </c:pt>
                <c:pt idx="1464">
                  <c:v>37483</c:v>
                </c:pt>
                <c:pt idx="1465">
                  <c:v>37484</c:v>
                </c:pt>
                <c:pt idx="1466">
                  <c:v>37487</c:v>
                </c:pt>
                <c:pt idx="1467">
                  <c:v>37488</c:v>
                </c:pt>
                <c:pt idx="1468">
                  <c:v>37489</c:v>
                </c:pt>
                <c:pt idx="1469">
                  <c:v>37490</c:v>
                </c:pt>
                <c:pt idx="1470">
                  <c:v>37491</c:v>
                </c:pt>
                <c:pt idx="1471">
                  <c:v>37494</c:v>
                </c:pt>
                <c:pt idx="1472">
                  <c:v>37495</c:v>
                </c:pt>
                <c:pt idx="1473">
                  <c:v>37496</c:v>
                </c:pt>
                <c:pt idx="1474">
                  <c:v>37497</c:v>
                </c:pt>
                <c:pt idx="1475">
                  <c:v>37498</c:v>
                </c:pt>
                <c:pt idx="1476">
                  <c:v>37499</c:v>
                </c:pt>
                <c:pt idx="1477">
                  <c:v>37501</c:v>
                </c:pt>
                <c:pt idx="1478">
                  <c:v>37502</c:v>
                </c:pt>
                <c:pt idx="1479">
                  <c:v>37503</c:v>
                </c:pt>
                <c:pt idx="1480">
                  <c:v>37504</c:v>
                </c:pt>
                <c:pt idx="1481">
                  <c:v>37505</c:v>
                </c:pt>
                <c:pt idx="1482">
                  <c:v>37508</c:v>
                </c:pt>
                <c:pt idx="1483">
                  <c:v>37509</c:v>
                </c:pt>
                <c:pt idx="1484">
                  <c:v>37510</c:v>
                </c:pt>
                <c:pt idx="1485">
                  <c:v>37511</c:v>
                </c:pt>
                <c:pt idx="1486">
                  <c:v>37512</c:v>
                </c:pt>
                <c:pt idx="1487">
                  <c:v>37515</c:v>
                </c:pt>
                <c:pt idx="1488">
                  <c:v>37516</c:v>
                </c:pt>
                <c:pt idx="1489">
                  <c:v>37517</c:v>
                </c:pt>
                <c:pt idx="1490">
                  <c:v>37518</c:v>
                </c:pt>
                <c:pt idx="1491">
                  <c:v>37519</c:v>
                </c:pt>
                <c:pt idx="1492">
                  <c:v>37522</c:v>
                </c:pt>
                <c:pt idx="1493">
                  <c:v>37523</c:v>
                </c:pt>
                <c:pt idx="1494">
                  <c:v>37524</c:v>
                </c:pt>
                <c:pt idx="1495">
                  <c:v>37525</c:v>
                </c:pt>
                <c:pt idx="1496">
                  <c:v>37526</c:v>
                </c:pt>
                <c:pt idx="1497">
                  <c:v>37529</c:v>
                </c:pt>
                <c:pt idx="1498">
                  <c:v>37530</c:v>
                </c:pt>
                <c:pt idx="1499">
                  <c:v>37531</c:v>
                </c:pt>
                <c:pt idx="1500">
                  <c:v>37532</c:v>
                </c:pt>
                <c:pt idx="1501">
                  <c:v>37533</c:v>
                </c:pt>
                <c:pt idx="1502">
                  <c:v>37536</c:v>
                </c:pt>
                <c:pt idx="1503">
                  <c:v>37537</c:v>
                </c:pt>
                <c:pt idx="1504">
                  <c:v>37538</c:v>
                </c:pt>
                <c:pt idx="1505">
                  <c:v>37539</c:v>
                </c:pt>
                <c:pt idx="1506">
                  <c:v>37540</c:v>
                </c:pt>
                <c:pt idx="1507">
                  <c:v>37543</c:v>
                </c:pt>
                <c:pt idx="1508">
                  <c:v>37544</c:v>
                </c:pt>
                <c:pt idx="1509">
                  <c:v>37545</c:v>
                </c:pt>
                <c:pt idx="1510">
                  <c:v>37546</c:v>
                </c:pt>
                <c:pt idx="1511">
                  <c:v>37547</c:v>
                </c:pt>
                <c:pt idx="1512">
                  <c:v>37550</c:v>
                </c:pt>
                <c:pt idx="1513">
                  <c:v>37551</c:v>
                </c:pt>
                <c:pt idx="1514">
                  <c:v>37552</c:v>
                </c:pt>
                <c:pt idx="1515">
                  <c:v>37553</c:v>
                </c:pt>
                <c:pt idx="1516">
                  <c:v>37554</c:v>
                </c:pt>
                <c:pt idx="1517">
                  <c:v>37557</c:v>
                </c:pt>
                <c:pt idx="1518">
                  <c:v>37558</c:v>
                </c:pt>
                <c:pt idx="1519">
                  <c:v>37559</c:v>
                </c:pt>
                <c:pt idx="1520">
                  <c:v>37560</c:v>
                </c:pt>
                <c:pt idx="1521">
                  <c:v>37561</c:v>
                </c:pt>
                <c:pt idx="1522">
                  <c:v>37564</c:v>
                </c:pt>
                <c:pt idx="1523">
                  <c:v>37565</c:v>
                </c:pt>
                <c:pt idx="1524">
                  <c:v>37566</c:v>
                </c:pt>
                <c:pt idx="1525">
                  <c:v>37567</c:v>
                </c:pt>
                <c:pt idx="1526">
                  <c:v>37568</c:v>
                </c:pt>
                <c:pt idx="1527">
                  <c:v>37571</c:v>
                </c:pt>
                <c:pt idx="1528">
                  <c:v>37572</c:v>
                </c:pt>
                <c:pt idx="1529">
                  <c:v>37573</c:v>
                </c:pt>
                <c:pt idx="1530">
                  <c:v>37574</c:v>
                </c:pt>
                <c:pt idx="1531">
                  <c:v>37575</c:v>
                </c:pt>
                <c:pt idx="1532">
                  <c:v>37578</c:v>
                </c:pt>
                <c:pt idx="1533">
                  <c:v>37579</c:v>
                </c:pt>
                <c:pt idx="1534">
                  <c:v>37580</c:v>
                </c:pt>
                <c:pt idx="1535">
                  <c:v>37581</c:v>
                </c:pt>
                <c:pt idx="1536">
                  <c:v>37582</c:v>
                </c:pt>
                <c:pt idx="1537">
                  <c:v>37585</c:v>
                </c:pt>
                <c:pt idx="1538">
                  <c:v>37586</c:v>
                </c:pt>
                <c:pt idx="1539">
                  <c:v>37587</c:v>
                </c:pt>
                <c:pt idx="1540">
                  <c:v>37588</c:v>
                </c:pt>
                <c:pt idx="1541">
                  <c:v>37589</c:v>
                </c:pt>
                <c:pt idx="1542">
                  <c:v>37590</c:v>
                </c:pt>
                <c:pt idx="1543">
                  <c:v>37592</c:v>
                </c:pt>
                <c:pt idx="1544">
                  <c:v>37593</c:v>
                </c:pt>
                <c:pt idx="1545">
                  <c:v>37594</c:v>
                </c:pt>
                <c:pt idx="1546">
                  <c:v>37595</c:v>
                </c:pt>
                <c:pt idx="1547">
                  <c:v>37596</c:v>
                </c:pt>
                <c:pt idx="1548">
                  <c:v>37599</c:v>
                </c:pt>
                <c:pt idx="1549">
                  <c:v>37600</c:v>
                </c:pt>
                <c:pt idx="1550">
                  <c:v>37601</c:v>
                </c:pt>
                <c:pt idx="1551">
                  <c:v>37602</c:v>
                </c:pt>
                <c:pt idx="1552">
                  <c:v>37603</c:v>
                </c:pt>
                <c:pt idx="1553">
                  <c:v>37606</c:v>
                </c:pt>
                <c:pt idx="1554">
                  <c:v>37607</c:v>
                </c:pt>
                <c:pt idx="1555">
                  <c:v>37608</c:v>
                </c:pt>
                <c:pt idx="1556">
                  <c:v>37609</c:v>
                </c:pt>
                <c:pt idx="1557">
                  <c:v>37610</c:v>
                </c:pt>
                <c:pt idx="1558">
                  <c:v>37613</c:v>
                </c:pt>
                <c:pt idx="1559">
                  <c:v>37614</c:v>
                </c:pt>
                <c:pt idx="1560">
                  <c:v>37616</c:v>
                </c:pt>
                <c:pt idx="1561">
                  <c:v>37617</c:v>
                </c:pt>
                <c:pt idx="1562">
                  <c:v>37620</c:v>
                </c:pt>
                <c:pt idx="1563">
                  <c:v>37621</c:v>
                </c:pt>
                <c:pt idx="1564">
                  <c:v>37623</c:v>
                </c:pt>
                <c:pt idx="1565">
                  <c:v>37624</c:v>
                </c:pt>
                <c:pt idx="1566">
                  <c:v>37627</c:v>
                </c:pt>
                <c:pt idx="1567">
                  <c:v>37628</c:v>
                </c:pt>
                <c:pt idx="1568">
                  <c:v>37629</c:v>
                </c:pt>
                <c:pt idx="1569">
                  <c:v>37630</c:v>
                </c:pt>
                <c:pt idx="1570">
                  <c:v>37631</c:v>
                </c:pt>
                <c:pt idx="1571">
                  <c:v>37634</c:v>
                </c:pt>
                <c:pt idx="1572">
                  <c:v>37635</c:v>
                </c:pt>
                <c:pt idx="1573">
                  <c:v>37636</c:v>
                </c:pt>
                <c:pt idx="1574">
                  <c:v>37637</c:v>
                </c:pt>
                <c:pt idx="1575">
                  <c:v>37638</c:v>
                </c:pt>
                <c:pt idx="1576">
                  <c:v>37641</c:v>
                </c:pt>
                <c:pt idx="1577">
                  <c:v>37642</c:v>
                </c:pt>
                <c:pt idx="1578">
                  <c:v>37643</c:v>
                </c:pt>
                <c:pt idx="1579">
                  <c:v>37644</c:v>
                </c:pt>
                <c:pt idx="1580">
                  <c:v>37645</c:v>
                </c:pt>
                <c:pt idx="1581">
                  <c:v>37648</c:v>
                </c:pt>
                <c:pt idx="1582">
                  <c:v>37649</c:v>
                </c:pt>
                <c:pt idx="1583">
                  <c:v>37650</c:v>
                </c:pt>
                <c:pt idx="1584">
                  <c:v>37651</c:v>
                </c:pt>
                <c:pt idx="1585">
                  <c:v>37652</c:v>
                </c:pt>
                <c:pt idx="1586">
                  <c:v>37655</c:v>
                </c:pt>
                <c:pt idx="1587">
                  <c:v>37656</c:v>
                </c:pt>
                <c:pt idx="1588">
                  <c:v>37657</c:v>
                </c:pt>
                <c:pt idx="1589">
                  <c:v>37658</c:v>
                </c:pt>
                <c:pt idx="1590">
                  <c:v>37659</c:v>
                </c:pt>
                <c:pt idx="1591">
                  <c:v>37662</c:v>
                </c:pt>
                <c:pt idx="1592">
                  <c:v>37663</c:v>
                </c:pt>
                <c:pt idx="1593">
                  <c:v>37664</c:v>
                </c:pt>
                <c:pt idx="1594">
                  <c:v>37665</c:v>
                </c:pt>
                <c:pt idx="1595">
                  <c:v>37666</c:v>
                </c:pt>
                <c:pt idx="1596">
                  <c:v>37669</c:v>
                </c:pt>
                <c:pt idx="1597">
                  <c:v>37670</c:v>
                </c:pt>
                <c:pt idx="1598">
                  <c:v>37671</c:v>
                </c:pt>
                <c:pt idx="1599">
                  <c:v>37672</c:v>
                </c:pt>
                <c:pt idx="1600">
                  <c:v>37673</c:v>
                </c:pt>
                <c:pt idx="1601">
                  <c:v>37676</c:v>
                </c:pt>
                <c:pt idx="1602">
                  <c:v>37677</c:v>
                </c:pt>
                <c:pt idx="1603">
                  <c:v>37678</c:v>
                </c:pt>
                <c:pt idx="1604">
                  <c:v>37679</c:v>
                </c:pt>
                <c:pt idx="1605">
                  <c:v>37680</c:v>
                </c:pt>
                <c:pt idx="1606">
                  <c:v>37683</c:v>
                </c:pt>
                <c:pt idx="1607">
                  <c:v>37684</c:v>
                </c:pt>
                <c:pt idx="1608">
                  <c:v>37685</c:v>
                </c:pt>
                <c:pt idx="1609">
                  <c:v>37686</c:v>
                </c:pt>
                <c:pt idx="1610">
                  <c:v>37687</c:v>
                </c:pt>
                <c:pt idx="1611">
                  <c:v>37690</c:v>
                </c:pt>
                <c:pt idx="1612">
                  <c:v>37691</c:v>
                </c:pt>
                <c:pt idx="1613">
                  <c:v>37692</c:v>
                </c:pt>
                <c:pt idx="1614">
                  <c:v>37693</c:v>
                </c:pt>
                <c:pt idx="1615">
                  <c:v>37694</c:v>
                </c:pt>
                <c:pt idx="1616">
                  <c:v>37697</c:v>
                </c:pt>
                <c:pt idx="1617">
                  <c:v>37698</c:v>
                </c:pt>
                <c:pt idx="1618">
                  <c:v>37699</c:v>
                </c:pt>
                <c:pt idx="1619">
                  <c:v>37700</c:v>
                </c:pt>
                <c:pt idx="1620">
                  <c:v>37701</c:v>
                </c:pt>
                <c:pt idx="1621">
                  <c:v>37704</c:v>
                </c:pt>
                <c:pt idx="1622">
                  <c:v>37705</c:v>
                </c:pt>
                <c:pt idx="1623">
                  <c:v>37706</c:v>
                </c:pt>
                <c:pt idx="1624">
                  <c:v>37707</c:v>
                </c:pt>
                <c:pt idx="1625">
                  <c:v>37708</c:v>
                </c:pt>
                <c:pt idx="1626">
                  <c:v>37711</c:v>
                </c:pt>
                <c:pt idx="1627">
                  <c:v>37712</c:v>
                </c:pt>
                <c:pt idx="1628">
                  <c:v>37713</c:v>
                </c:pt>
                <c:pt idx="1629">
                  <c:v>37714</c:v>
                </c:pt>
                <c:pt idx="1630">
                  <c:v>37715</c:v>
                </c:pt>
                <c:pt idx="1631">
                  <c:v>37718</c:v>
                </c:pt>
                <c:pt idx="1632">
                  <c:v>37719</c:v>
                </c:pt>
                <c:pt idx="1633">
                  <c:v>37720</c:v>
                </c:pt>
                <c:pt idx="1634">
                  <c:v>37721</c:v>
                </c:pt>
                <c:pt idx="1635">
                  <c:v>37722</c:v>
                </c:pt>
                <c:pt idx="1636">
                  <c:v>37725</c:v>
                </c:pt>
                <c:pt idx="1637">
                  <c:v>37726</c:v>
                </c:pt>
                <c:pt idx="1638">
                  <c:v>37727</c:v>
                </c:pt>
                <c:pt idx="1639">
                  <c:v>37728</c:v>
                </c:pt>
                <c:pt idx="1640">
                  <c:v>37732</c:v>
                </c:pt>
                <c:pt idx="1641">
                  <c:v>37733</c:v>
                </c:pt>
                <c:pt idx="1642">
                  <c:v>37734</c:v>
                </c:pt>
                <c:pt idx="1643">
                  <c:v>37735</c:v>
                </c:pt>
                <c:pt idx="1644">
                  <c:v>37736</c:v>
                </c:pt>
                <c:pt idx="1645">
                  <c:v>37739</c:v>
                </c:pt>
                <c:pt idx="1646">
                  <c:v>37740</c:v>
                </c:pt>
                <c:pt idx="1647">
                  <c:v>37741</c:v>
                </c:pt>
                <c:pt idx="1648">
                  <c:v>37742</c:v>
                </c:pt>
                <c:pt idx="1649">
                  <c:v>37743</c:v>
                </c:pt>
                <c:pt idx="1650">
                  <c:v>37746</c:v>
                </c:pt>
                <c:pt idx="1651">
                  <c:v>37747</c:v>
                </c:pt>
                <c:pt idx="1652">
                  <c:v>37748</c:v>
                </c:pt>
                <c:pt idx="1653">
                  <c:v>37749</c:v>
                </c:pt>
                <c:pt idx="1654">
                  <c:v>37750</c:v>
                </c:pt>
                <c:pt idx="1655">
                  <c:v>37753</c:v>
                </c:pt>
                <c:pt idx="1656">
                  <c:v>37754</c:v>
                </c:pt>
                <c:pt idx="1657">
                  <c:v>37755</c:v>
                </c:pt>
                <c:pt idx="1658">
                  <c:v>37756</c:v>
                </c:pt>
                <c:pt idx="1659">
                  <c:v>37757</c:v>
                </c:pt>
                <c:pt idx="1660">
                  <c:v>37760</c:v>
                </c:pt>
                <c:pt idx="1661">
                  <c:v>37761</c:v>
                </c:pt>
                <c:pt idx="1662">
                  <c:v>37762</c:v>
                </c:pt>
                <c:pt idx="1663">
                  <c:v>37763</c:v>
                </c:pt>
                <c:pt idx="1664">
                  <c:v>37764</c:v>
                </c:pt>
                <c:pt idx="1665">
                  <c:v>37767</c:v>
                </c:pt>
                <c:pt idx="1666">
                  <c:v>37768</c:v>
                </c:pt>
                <c:pt idx="1667">
                  <c:v>37769</c:v>
                </c:pt>
                <c:pt idx="1668">
                  <c:v>37770</c:v>
                </c:pt>
                <c:pt idx="1669">
                  <c:v>37771</c:v>
                </c:pt>
                <c:pt idx="1670">
                  <c:v>37772</c:v>
                </c:pt>
                <c:pt idx="1671">
                  <c:v>37774</c:v>
                </c:pt>
                <c:pt idx="1672">
                  <c:v>37775</c:v>
                </c:pt>
                <c:pt idx="1673">
                  <c:v>37776</c:v>
                </c:pt>
                <c:pt idx="1674">
                  <c:v>37777</c:v>
                </c:pt>
                <c:pt idx="1675">
                  <c:v>37778</c:v>
                </c:pt>
                <c:pt idx="1676">
                  <c:v>37781</c:v>
                </c:pt>
                <c:pt idx="1677">
                  <c:v>37782</c:v>
                </c:pt>
                <c:pt idx="1678">
                  <c:v>37783</c:v>
                </c:pt>
                <c:pt idx="1679">
                  <c:v>37784</c:v>
                </c:pt>
                <c:pt idx="1680">
                  <c:v>37785</c:v>
                </c:pt>
                <c:pt idx="1681">
                  <c:v>37788</c:v>
                </c:pt>
                <c:pt idx="1682">
                  <c:v>37789</c:v>
                </c:pt>
                <c:pt idx="1683">
                  <c:v>37790</c:v>
                </c:pt>
                <c:pt idx="1684">
                  <c:v>37791</c:v>
                </c:pt>
                <c:pt idx="1685">
                  <c:v>37792</c:v>
                </c:pt>
                <c:pt idx="1686">
                  <c:v>37795</c:v>
                </c:pt>
                <c:pt idx="1687">
                  <c:v>37796</c:v>
                </c:pt>
                <c:pt idx="1688">
                  <c:v>37797</c:v>
                </c:pt>
                <c:pt idx="1689">
                  <c:v>37798</c:v>
                </c:pt>
                <c:pt idx="1690">
                  <c:v>37799</c:v>
                </c:pt>
                <c:pt idx="1691">
                  <c:v>37802</c:v>
                </c:pt>
                <c:pt idx="1692">
                  <c:v>37803</c:v>
                </c:pt>
                <c:pt idx="1693">
                  <c:v>37804</c:v>
                </c:pt>
                <c:pt idx="1694">
                  <c:v>37805</c:v>
                </c:pt>
                <c:pt idx="1695">
                  <c:v>37806</c:v>
                </c:pt>
                <c:pt idx="1696">
                  <c:v>37809</c:v>
                </c:pt>
                <c:pt idx="1697">
                  <c:v>37810</c:v>
                </c:pt>
                <c:pt idx="1698">
                  <c:v>37811</c:v>
                </c:pt>
                <c:pt idx="1699">
                  <c:v>37812</c:v>
                </c:pt>
                <c:pt idx="1700">
                  <c:v>37813</c:v>
                </c:pt>
                <c:pt idx="1701">
                  <c:v>37816</c:v>
                </c:pt>
                <c:pt idx="1702">
                  <c:v>37817</c:v>
                </c:pt>
                <c:pt idx="1703">
                  <c:v>37818</c:v>
                </c:pt>
                <c:pt idx="1704">
                  <c:v>37819</c:v>
                </c:pt>
                <c:pt idx="1705">
                  <c:v>37820</c:v>
                </c:pt>
                <c:pt idx="1706">
                  <c:v>37823</c:v>
                </c:pt>
                <c:pt idx="1707">
                  <c:v>37824</c:v>
                </c:pt>
                <c:pt idx="1708">
                  <c:v>37825</c:v>
                </c:pt>
                <c:pt idx="1709">
                  <c:v>37826</c:v>
                </c:pt>
                <c:pt idx="1710">
                  <c:v>37827</c:v>
                </c:pt>
                <c:pt idx="1711">
                  <c:v>37830</c:v>
                </c:pt>
                <c:pt idx="1712">
                  <c:v>37831</c:v>
                </c:pt>
                <c:pt idx="1713">
                  <c:v>37832</c:v>
                </c:pt>
                <c:pt idx="1714">
                  <c:v>37833</c:v>
                </c:pt>
                <c:pt idx="1715">
                  <c:v>37834</c:v>
                </c:pt>
                <c:pt idx="1716">
                  <c:v>37837</c:v>
                </c:pt>
                <c:pt idx="1717">
                  <c:v>37838</c:v>
                </c:pt>
                <c:pt idx="1718">
                  <c:v>37839</c:v>
                </c:pt>
                <c:pt idx="1719">
                  <c:v>37840</c:v>
                </c:pt>
                <c:pt idx="1720">
                  <c:v>37841</c:v>
                </c:pt>
                <c:pt idx="1721">
                  <c:v>37844</c:v>
                </c:pt>
                <c:pt idx="1722">
                  <c:v>37845</c:v>
                </c:pt>
                <c:pt idx="1723">
                  <c:v>37846</c:v>
                </c:pt>
                <c:pt idx="1724">
                  <c:v>37847</c:v>
                </c:pt>
                <c:pt idx="1725">
                  <c:v>37848</c:v>
                </c:pt>
                <c:pt idx="1726">
                  <c:v>37851</c:v>
                </c:pt>
                <c:pt idx="1727">
                  <c:v>37852</c:v>
                </c:pt>
                <c:pt idx="1728">
                  <c:v>37853</c:v>
                </c:pt>
                <c:pt idx="1729">
                  <c:v>37854</c:v>
                </c:pt>
                <c:pt idx="1730">
                  <c:v>37855</c:v>
                </c:pt>
                <c:pt idx="1731">
                  <c:v>37858</c:v>
                </c:pt>
                <c:pt idx="1732">
                  <c:v>37859</c:v>
                </c:pt>
                <c:pt idx="1733">
                  <c:v>37860</c:v>
                </c:pt>
                <c:pt idx="1734">
                  <c:v>37861</c:v>
                </c:pt>
                <c:pt idx="1735">
                  <c:v>37862</c:v>
                </c:pt>
                <c:pt idx="1736">
                  <c:v>37864</c:v>
                </c:pt>
                <c:pt idx="1737">
                  <c:v>37865</c:v>
                </c:pt>
                <c:pt idx="1738">
                  <c:v>37866</c:v>
                </c:pt>
                <c:pt idx="1739">
                  <c:v>37867</c:v>
                </c:pt>
                <c:pt idx="1740">
                  <c:v>37868</c:v>
                </c:pt>
                <c:pt idx="1741">
                  <c:v>37869</c:v>
                </c:pt>
                <c:pt idx="1742">
                  <c:v>37872</c:v>
                </c:pt>
                <c:pt idx="1743">
                  <c:v>37873</c:v>
                </c:pt>
                <c:pt idx="1744">
                  <c:v>37874</c:v>
                </c:pt>
                <c:pt idx="1745">
                  <c:v>37875</c:v>
                </c:pt>
                <c:pt idx="1746">
                  <c:v>37876</c:v>
                </c:pt>
                <c:pt idx="1747">
                  <c:v>37879</c:v>
                </c:pt>
                <c:pt idx="1748">
                  <c:v>37880</c:v>
                </c:pt>
                <c:pt idx="1749">
                  <c:v>37881</c:v>
                </c:pt>
                <c:pt idx="1750">
                  <c:v>37882</c:v>
                </c:pt>
                <c:pt idx="1751">
                  <c:v>37883</c:v>
                </c:pt>
                <c:pt idx="1752">
                  <c:v>37886</c:v>
                </c:pt>
                <c:pt idx="1753">
                  <c:v>37887</c:v>
                </c:pt>
                <c:pt idx="1754">
                  <c:v>37888</c:v>
                </c:pt>
                <c:pt idx="1755">
                  <c:v>37889</c:v>
                </c:pt>
                <c:pt idx="1756">
                  <c:v>37890</c:v>
                </c:pt>
                <c:pt idx="1757">
                  <c:v>37893</c:v>
                </c:pt>
                <c:pt idx="1758">
                  <c:v>37894</c:v>
                </c:pt>
                <c:pt idx="1759">
                  <c:v>37895</c:v>
                </c:pt>
                <c:pt idx="1760">
                  <c:v>37896</c:v>
                </c:pt>
                <c:pt idx="1761">
                  <c:v>37897</c:v>
                </c:pt>
                <c:pt idx="1762">
                  <c:v>37900</c:v>
                </c:pt>
                <c:pt idx="1763">
                  <c:v>37901</c:v>
                </c:pt>
                <c:pt idx="1764">
                  <c:v>37902</c:v>
                </c:pt>
                <c:pt idx="1765">
                  <c:v>37903</c:v>
                </c:pt>
                <c:pt idx="1766">
                  <c:v>37904</c:v>
                </c:pt>
                <c:pt idx="1767">
                  <c:v>37907</c:v>
                </c:pt>
                <c:pt idx="1768">
                  <c:v>37908</c:v>
                </c:pt>
                <c:pt idx="1769">
                  <c:v>37909</c:v>
                </c:pt>
                <c:pt idx="1770">
                  <c:v>37910</c:v>
                </c:pt>
                <c:pt idx="1771">
                  <c:v>37911</c:v>
                </c:pt>
                <c:pt idx="1772">
                  <c:v>37914</c:v>
                </c:pt>
                <c:pt idx="1773">
                  <c:v>37915</c:v>
                </c:pt>
                <c:pt idx="1774">
                  <c:v>37916</c:v>
                </c:pt>
                <c:pt idx="1775">
                  <c:v>37917</c:v>
                </c:pt>
                <c:pt idx="1776">
                  <c:v>37918</c:v>
                </c:pt>
                <c:pt idx="1777">
                  <c:v>37921</c:v>
                </c:pt>
                <c:pt idx="1778">
                  <c:v>37922</c:v>
                </c:pt>
                <c:pt idx="1779">
                  <c:v>37923</c:v>
                </c:pt>
                <c:pt idx="1780">
                  <c:v>37924</c:v>
                </c:pt>
                <c:pt idx="1781">
                  <c:v>37925</c:v>
                </c:pt>
                <c:pt idx="1782">
                  <c:v>37928</c:v>
                </c:pt>
                <c:pt idx="1783">
                  <c:v>37929</c:v>
                </c:pt>
                <c:pt idx="1784">
                  <c:v>37930</c:v>
                </c:pt>
                <c:pt idx="1785">
                  <c:v>37931</c:v>
                </c:pt>
                <c:pt idx="1786">
                  <c:v>37932</c:v>
                </c:pt>
                <c:pt idx="1787">
                  <c:v>37935</c:v>
                </c:pt>
                <c:pt idx="1788">
                  <c:v>37936</c:v>
                </c:pt>
                <c:pt idx="1789">
                  <c:v>37937</c:v>
                </c:pt>
                <c:pt idx="1790">
                  <c:v>37938</c:v>
                </c:pt>
                <c:pt idx="1791">
                  <c:v>37939</c:v>
                </c:pt>
                <c:pt idx="1792">
                  <c:v>37942</c:v>
                </c:pt>
                <c:pt idx="1793">
                  <c:v>37943</c:v>
                </c:pt>
                <c:pt idx="1794">
                  <c:v>37944</c:v>
                </c:pt>
                <c:pt idx="1795">
                  <c:v>37945</c:v>
                </c:pt>
                <c:pt idx="1796">
                  <c:v>37946</c:v>
                </c:pt>
                <c:pt idx="1797">
                  <c:v>37949</c:v>
                </c:pt>
                <c:pt idx="1798">
                  <c:v>37950</c:v>
                </c:pt>
                <c:pt idx="1799">
                  <c:v>37951</c:v>
                </c:pt>
                <c:pt idx="1800">
                  <c:v>37952</c:v>
                </c:pt>
                <c:pt idx="1801">
                  <c:v>37953</c:v>
                </c:pt>
                <c:pt idx="1802">
                  <c:v>37955</c:v>
                </c:pt>
                <c:pt idx="1803">
                  <c:v>37956</c:v>
                </c:pt>
                <c:pt idx="1804">
                  <c:v>37957</c:v>
                </c:pt>
                <c:pt idx="1805">
                  <c:v>37958</c:v>
                </c:pt>
                <c:pt idx="1806">
                  <c:v>37959</c:v>
                </c:pt>
                <c:pt idx="1807">
                  <c:v>37960</c:v>
                </c:pt>
                <c:pt idx="1808">
                  <c:v>37963</c:v>
                </c:pt>
                <c:pt idx="1809">
                  <c:v>37964</c:v>
                </c:pt>
                <c:pt idx="1810">
                  <c:v>37965</c:v>
                </c:pt>
                <c:pt idx="1811">
                  <c:v>37966</c:v>
                </c:pt>
                <c:pt idx="1812">
                  <c:v>37967</c:v>
                </c:pt>
                <c:pt idx="1813">
                  <c:v>37970</c:v>
                </c:pt>
                <c:pt idx="1814">
                  <c:v>37971</c:v>
                </c:pt>
                <c:pt idx="1815">
                  <c:v>37972</c:v>
                </c:pt>
                <c:pt idx="1816">
                  <c:v>37973</c:v>
                </c:pt>
                <c:pt idx="1817">
                  <c:v>37974</c:v>
                </c:pt>
                <c:pt idx="1818">
                  <c:v>37977</c:v>
                </c:pt>
                <c:pt idx="1819">
                  <c:v>37978</c:v>
                </c:pt>
                <c:pt idx="1820">
                  <c:v>37979</c:v>
                </c:pt>
                <c:pt idx="1821">
                  <c:v>37981</c:v>
                </c:pt>
                <c:pt idx="1822">
                  <c:v>37984</c:v>
                </c:pt>
                <c:pt idx="1823">
                  <c:v>37985</c:v>
                </c:pt>
                <c:pt idx="1824">
                  <c:v>37986</c:v>
                </c:pt>
                <c:pt idx="1825">
                  <c:v>37988</c:v>
                </c:pt>
                <c:pt idx="1826">
                  <c:v>37991</c:v>
                </c:pt>
                <c:pt idx="1827">
                  <c:v>37992</c:v>
                </c:pt>
                <c:pt idx="1828">
                  <c:v>37993</c:v>
                </c:pt>
                <c:pt idx="1829">
                  <c:v>37994</c:v>
                </c:pt>
                <c:pt idx="1830">
                  <c:v>37995</c:v>
                </c:pt>
                <c:pt idx="1831">
                  <c:v>37998</c:v>
                </c:pt>
                <c:pt idx="1832">
                  <c:v>37999</c:v>
                </c:pt>
                <c:pt idx="1833">
                  <c:v>38000</c:v>
                </c:pt>
                <c:pt idx="1834">
                  <c:v>38001</c:v>
                </c:pt>
                <c:pt idx="1835">
                  <c:v>38002</c:v>
                </c:pt>
                <c:pt idx="1836">
                  <c:v>38005</c:v>
                </c:pt>
                <c:pt idx="1837">
                  <c:v>38006</c:v>
                </c:pt>
                <c:pt idx="1838">
                  <c:v>38007</c:v>
                </c:pt>
                <c:pt idx="1839">
                  <c:v>38008</c:v>
                </c:pt>
                <c:pt idx="1840">
                  <c:v>38009</c:v>
                </c:pt>
                <c:pt idx="1841">
                  <c:v>38012</c:v>
                </c:pt>
                <c:pt idx="1842">
                  <c:v>38013</c:v>
                </c:pt>
                <c:pt idx="1843">
                  <c:v>38014</c:v>
                </c:pt>
                <c:pt idx="1844">
                  <c:v>38015</c:v>
                </c:pt>
                <c:pt idx="1845">
                  <c:v>38016</c:v>
                </c:pt>
                <c:pt idx="1846">
                  <c:v>38017</c:v>
                </c:pt>
                <c:pt idx="1847">
                  <c:v>38019</c:v>
                </c:pt>
                <c:pt idx="1848">
                  <c:v>38020</c:v>
                </c:pt>
                <c:pt idx="1849">
                  <c:v>38021</c:v>
                </c:pt>
                <c:pt idx="1850">
                  <c:v>38022</c:v>
                </c:pt>
                <c:pt idx="1851">
                  <c:v>38023</c:v>
                </c:pt>
                <c:pt idx="1852">
                  <c:v>38026</c:v>
                </c:pt>
                <c:pt idx="1853">
                  <c:v>38027</c:v>
                </c:pt>
                <c:pt idx="1854">
                  <c:v>38028</c:v>
                </c:pt>
                <c:pt idx="1855">
                  <c:v>38029</c:v>
                </c:pt>
                <c:pt idx="1856">
                  <c:v>38030</c:v>
                </c:pt>
                <c:pt idx="1857">
                  <c:v>38033</c:v>
                </c:pt>
                <c:pt idx="1858">
                  <c:v>38034</c:v>
                </c:pt>
                <c:pt idx="1859">
                  <c:v>38035</c:v>
                </c:pt>
                <c:pt idx="1860">
                  <c:v>38036</c:v>
                </c:pt>
                <c:pt idx="1861">
                  <c:v>38037</c:v>
                </c:pt>
                <c:pt idx="1862">
                  <c:v>38040</c:v>
                </c:pt>
                <c:pt idx="1863">
                  <c:v>38041</c:v>
                </c:pt>
                <c:pt idx="1864">
                  <c:v>38042</c:v>
                </c:pt>
                <c:pt idx="1865">
                  <c:v>38043</c:v>
                </c:pt>
                <c:pt idx="1866">
                  <c:v>38044</c:v>
                </c:pt>
                <c:pt idx="1867">
                  <c:v>38046</c:v>
                </c:pt>
                <c:pt idx="1868">
                  <c:v>38047</c:v>
                </c:pt>
                <c:pt idx="1869">
                  <c:v>38048</c:v>
                </c:pt>
                <c:pt idx="1870">
                  <c:v>38049</c:v>
                </c:pt>
                <c:pt idx="1871">
                  <c:v>38050</c:v>
                </c:pt>
                <c:pt idx="1872">
                  <c:v>38051</c:v>
                </c:pt>
                <c:pt idx="1873">
                  <c:v>38054</c:v>
                </c:pt>
                <c:pt idx="1874">
                  <c:v>38055</c:v>
                </c:pt>
                <c:pt idx="1875">
                  <c:v>38056</c:v>
                </c:pt>
                <c:pt idx="1876">
                  <c:v>38057</c:v>
                </c:pt>
                <c:pt idx="1877">
                  <c:v>38058</c:v>
                </c:pt>
                <c:pt idx="1878">
                  <c:v>38061</c:v>
                </c:pt>
                <c:pt idx="1879">
                  <c:v>38062</c:v>
                </c:pt>
                <c:pt idx="1880">
                  <c:v>38063</c:v>
                </c:pt>
                <c:pt idx="1881">
                  <c:v>38064</c:v>
                </c:pt>
                <c:pt idx="1882">
                  <c:v>38065</c:v>
                </c:pt>
                <c:pt idx="1883">
                  <c:v>38068</c:v>
                </c:pt>
                <c:pt idx="1884">
                  <c:v>38069</c:v>
                </c:pt>
                <c:pt idx="1885">
                  <c:v>38070</c:v>
                </c:pt>
                <c:pt idx="1886">
                  <c:v>38071</c:v>
                </c:pt>
                <c:pt idx="1887">
                  <c:v>38072</c:v>
                </c:pt>
                <c:pt idx="1888">
                  <c:v>38075</c:v>
                </c:pt>
                <c:pt idx="1889">
                  <c:v>38076</c:v>
                </c:pt>
                <c:pt idx="1890">
                  <c:v>38077</c:v>
                </c:pt>
                <c:pt idx="1891">
                  <c:v>38078</c:v>
                </c:pt>
                <c:pt idx="1892">
                  <c:v>38079</c:v>
                </c:pt>
                <c:pt idx="1893">
                  <c:v>38082</c:v>
                </c:pt>
                <c:pt idx="1894">
                  <c:v>38083</c:v>
                </c:pt>
                <c:pt idx="1895">
                  <c:v>38084</c:v>
                </c:pt>
                <c:pt idx="1896">
                  <c:v>38085</c:v>
                </c:pt>
                <c:pt idx="1897">
                  <c:v>38089</c:v>
                </c:pt>
                <c:pt idx="1898">
                  <c:v>38090</c:v>
                </c:pt>
                <c:pt idx="1899">
                  <c:v>38091</c:v>
                </c:pt>
                <c:pt idx="1900">
                  <c:v>38092</c:v>
                </c:pt>
                <c:pt idx="1901">
                  <c:v>38093</c:v>
                </c:pt>
                <c:pt idx="1902">
                  <c:v>38096</c:v>
                </c:pt>
                <c:pt idx="1903">
                  <c:v>38097</c:v>
                </c:pt>
                <c:pt idx="1904">
                  <c:v>38098</c:v>
                </c:pt>
                <c:pt idx="1905">
                  <c:v>38099</c:v>
                </c:pt>
                <c:pt idx="1906">
                  <c:v>38100</c:v>
                </c:pt>
                <c:pt idx="1907">
                  <c:v>38103</c:v>
                </c:pt>
                <c:pt idx="1908">
                  <c:v>38104</c:v>
                </c:pt>
                <c:pt idx="1909">
                  <c:v>38105</c:v>
                </c:pt>
                <c:pt idx="1910">
                  <c:v>38106</c:v>
                </c:pt>
                <c:pt idx="1911">
                  <c:v>38107</c:v>
                </c:pt>
                <c:pt idx="1912">
                  <c:v>38110</c:v>
                </c:pt>
                <c:pt idx="1913">
                  <c:v>38111</c:v>
                </c:pt>
                <c:pt idx="1914">
                  <c:v>38112</c:v>
                </c:pt>
                <c:pt idx="1915">
                  <c:v>38113</c:v>
                </c:pt>
                <c:pt idx="1916">
                  <c:v>38114</c:v>
                </c:pt>
                <c:pt idx="1917">
                  <c:v>38117</c:v>
                </c:pt>
                <c:pt idx="1918">
                  <c:v>38118</c:v>
                </c:pt>
                <c:pt idx="1919">
                  <c:v>38119</c:v>
                </c:pt>
                <c:pt idx="1920">
                  <c:v>38120</c:v>
                </c:pt>
                <c:pt idx="1921">
                  <c:v>38121</c:v>
                </c:pt>
                <c:pt idx="1922">
                  <c:v>38124</c:v>
                </c:pt>
                <c:pt idx="1923">
                  <c:v>38125</c:v>
                </c:pt>
                <c:pt idx="1924">
                  <c:v>38126</c:v>
                </c:pt>
                <c:pt idx="1925">
                  <c:v>38127</c:v>
                </c:pt>
                <c:pt idx="1926">
                  <c:v>38128</c:v>
                </c:pt>
                <c:pt idx="1927">
                  <c:v>38131</c:v>
                </c:pt>
                <c:pt idx="1928">
                  <c:v>38132</c:v>
                </c:pt>
                <c:pt idx="1929">
                  <c:v>38133</c:v>
                </c:pt>
                <c:pt idx="1930">
                  <c:v>38134</c:v>
                </c:pt>
                <c:pt idx="1931">
                  <c:v>38135</c:v>
                </c:pt>
                <c:pt idx="1932">
                  <c:v>38138</c:v>
                </c:pt>
                <c:pt idx="1933">
                  <c:v>38139</c:v>
                </c:pt>
                <c:pt idx="1934">
                  <c:v>38140</c:v>
                </c:pt>
                <c:pt idx="1935">
                  <c:v>38141</c:v>
                </c:pt>
                <c:pt idx="1936">
                  <c:v>38142</c:v>
                </c:pt>
                <c:pt idx="1937">
                  <c:v>38145</c:v>
                </c:pt>
                <c:pt idx="1938">
                  <c:v>38146</c:v>
                </c:pt>
                <c:pt idx="1939">
                  <c:v>38147</c:v>
                </c:pt>
                <c:pt idx="1940">
                  <c:v>38148</c:v>
                </c:pt>
                <c:pt idx="1941">
                  <c:v>38149</c:v>
                </c:pt>
                <c:pt idx="1942">
                  <c:v>38152</c:v>
                </c:pt>
                <c:pt idx="1943">
                  <c:v>38153</c:v>
                </c:pt>
                <c:pt idx="1944">
                  <c:v>38154</c:v>
                </c:pt>
                <c:pt idx="1945">
                  <c:v>38155</c:v>
                </c:pt>
                <c:pt idx="1946">
                  <c:v>38156</c:v>
                </c:pt>
                <c:pt idx="1947">
                  <c:v>38159</c:v>
                </c:pt>
                <c:pt idx="1948">
                  <c:v>38160</c:v>
                </c:pt>
                <c:pt idx="1949">
                  <c:v>38161</c:v>
                </c:pt>
                <c:pt idx="1950">
                  <c:v>38162</c:v>
                </c:pt>
                <c:pt idx="1951">
                  <c:v>38163</c:v>
                </c:pt>
                <c:pt idx="1952">
                  <c:v>38166</c:v>
                </c:pt>
                <c:pt idx="1953">
                  <c:v>38167</c:v>
                </c:pt>
                <c:pt idx="1954">
                  <c:v>38168</c:v>
                </c:pt>
                <c:pt idx="1955">
                  <c:v>38169</c:v>
                </c:pt>
                <c:pt idx="1956">
                  <c:v>38170</c:v>
                </c:pt>
                <c:pt idx="1957">
                  <c:v>38173</c:v>
                </c:pt>
                <c:pt idx="1958">
                  <c:v>38174</c:v>
                </c:pt>
                <c:pt idx="1959">
                  <c:v>38175</c:v>
                </c:pt>
                <c:pt idx="1960">
                  <c:v>38176</c:v>
                </c:pt>
                <c:pt idx="1961">
                  <c:v>38177</c:v>
                </c:pt>
                <c:pt idx="1962">
                  <c:v>38180</c:v>
                </c:pt>
                <c:pt idx="1963">
                  <c:v>38181</c:v>
                </c:pt>
                <c:pt idx="1964">
                  <c:v>38182</c:v>
                </c:pt>
                <c:pt idx="1965">
                  <c:v>38183</c:v>
                </c:pt>
                <c:pt idx="1966">
                  <c:v>38184</c:v>
                </c:pt>
                <c:pt idx="1967">
                  <c:v>38187</c:v>
                </c:pt>
                <c:pt idx="1968">
                  <c:v>38188</c:v>
                </c:pt>
                <c:pt idx="1969">
                  <c:v>38189</c:v>
                </c:pt>
                <c:pt idx="1970">
                  <c:v>38190</c:v>
                </c:pt>
                <c:pt idx="1971">
                  <c:v>38191</c:v>
                </c:pt>
                <c:pt idx="1972">
                  <c:v>38194</c:v>
                </c:pt>
                <c:pt idx="1973">
                  <c:v>38195</c:v>
                </c:pt>
                <c:pt idx="1974">
                  <c:v>38196</c:v>
                </c:pt>
                <c:pt idx="1975">
                  <c:v>38197</c:v>
                </c:pt>
                <c:pt idx="1976">
                  <c:v>38198</c:v>
                </c:pt>
                <c:pt idx="1977">
                  <c:v>38199</c:v>
                </c:pt>
                <c:pt idx="1978">
                  <c:v>38201</c:v>
                </c:pt>
                <c:pt idx="1979">
                  <c:v>38202</c:v>
                </c:pt>
                <c:pt idx="1980">
                  <c:v>38203</c:v>
                </c:pt>
                <c:pt idx="1981">
                  <c:v>38204</c:v>
                </c:pt>
                <c:pt idx="1982">
                  <c:v>38205</c:v>
                </c:pt>
                <c:pt idx="1983">
                  <c:v>38208</c:v>
                </c:pt>
                <c:pt idx="1984">
                  <c:v>38209</c:v>
                </c:pt>
                <c:pt idx="1985">
                  <c:v>38210</c:v>
                </c:pt>
                <c:pt idx="1986">
                  <c:v>38211</c:v>
                </c:pt>
                <c:pt idx="1987">
                  <c:v>38212</c:v>
                </c:pt>
                <c:pt idx="1988">
                  <c:v>38215</c:v>
                </c:pt>
                <c:pt idx="1989">
                  <c:v>38216</c:v>
                </c:pt>
                <c:pt idx="1990">
                  <c:v>38217</c:v>
                </c:pt>
                <c:pt idx="1991">
                  <c:v>38218</c:v>
                </c:pt>
                <c:pt idx="1992">
                  <c:v>38219</c:v>
                </c:pt>
                <c:pt idx="1993">
                  <c:v>38222</c:v>
                </c:pt>
                <c:pt idx="1994">
                  <c:v>38223</c:v>
                </c:pt>
                <c:pt idx="1995">
                  <c:v>38224</c:v>
                </c:pt>
                <c:pt idx="1996">
                  <c:v>38225</c:v>
                </c:pt>
                <c:pt idx="1997">
                  <c:v>38226</c:v>
                </c:pt>
                <c:pt idx="1998">
                  <c:v>38229</c:v>
                </c:pt>
                <c:pt idx="1999">
                  <c:v>38230</c:v>
                </c:pt>
                <c:pt idx="2000">
                  <c:v>38231</c:v>
                </c:pt>
                <c:pt idx="2001">
                  <c:v>38232</c:v>
                </c:pt>
                <c:pt idx="2002">
                  <c:v>38233</c:v>
                </c:pt>
                <c:pt idx="2003">
                  <c:v>38236</c:v>
                </c:pt>
                <c:pt idx="2004">
                  <c:v>38237</c:v>
                </c:pt>
                <c:pt idx="2005">
                  <c:v>38238</c:v>
                </c:pt>
                <c:pt idx="2006">
                  <c:v>38239</c:v>
                </c:pt>
                <c:pt idx="2007">
                  <c:v>38240</c:v>
                </c:pt>
                <c:pt idx="2008">
                  <c:v>38243</c:v>
                </c:pt>
                <c:pt idx="2009">
                  <c:v>38244</c:v>
                </c:pt>
                <c:pt idx="2010">
                  <c:v>38245</c:v>
                </c:pt>
                <c:pt idx="2011">
                  <c:v>38246</c:v>
                </c:pt>
                <c:pt idx="2012">
                  <c:v>38247</c:v>
                </c:pt>
                <c:pt idx="2013">
                  <c:v>38250</c:v>
                </c:pt>
                <c:pt idx="2014">
                  <c:v>38251</c:v>
                </c:pt>
                <c:pt idx="2015">
                  <c:v>38252</c:v>
                </c:pt>
                <c:pt idx="2016">
                  <c:v>38253</c:v>
                </c:pt>
                <c:pt idx="2017">
                  <c:v>38254</c:v>
                </c:pt>
                <c:pt idx="2018">
                  <c:v>38257</c:v>
                </c:pt>
                <c:pt idx="2019">
                  <c:v>38258</c:v>
                </c:pt>
                <c:pt idx="2020">
                  <c:v>38259</c:v>
                </c:pt>
                <c:pt idx="2021">
                  <c:v>38260</c:v>
                </c:pt>
                <c:pt idx="2022">
                  <c:v>38261</c:v>
                </c:pt>
                <c:pt idx="2023">
                  <c:v>38264</c:v>
                </c:pt>
                <c:pt idx="2024">
                  <c:v>38265</c:v>
                </c:pt>
                <c:pt idx="2025">
                  <c:v>38266</c:v>
                </c:pt>
                <c:pt idx="2026">
                  <c:v>38267</c:v>
                </c:pt>
                <c:pt idx="2027">
                  <c:v>38268</c:v>
                </c:pt>
                <c:pt idx="2028">
                  <c:v>38271</c:v>
                </c:pt>
                <c:pt idx="2029">
                  <c:v>38272</c:v>
                </c:pt>
                <c:pt idx="2030">
                  <c:v>38273</c:v>
                </c:pt>
                <c:pt idx="2031">
                  <c:v>38274</c:v>
                </c:pt>
                <c:pt idx="2032">
                  <c:v>38275</c:v>
                </c:pt>
                <c:pt idx="2033">
                  <c:v>38278</c:v>
                </c:pt>
                <c:pt idx="2034">
                  <c:v>38279</c:v>
                </c:pt>
                <c:pt idx="2035">
                  <c:v>38280</c:v>
                </c:pt>
                <c:pt idx="2036">
                  <c:v>38281</c:v>
                </c:pt>
                <c:pt idx="2037">
                  <c:v>38282</c:v>
                </c:pt>
                <c:pt idx="2038">
                  <c:v>38285</c:v>
                </c:pt>
                <c:pt idx="2039">
                  <c:v>38286</c:v>
                </c:pt>
                <c:pt idx="2040">
                  <c:v>38287</c:v>
                </c:pt>
                <c:pt idx="2041">
                  <c:v>38288</c:v>
                </c:pt>
                <c:pt idx="2042">
                  <c:v>38289</c:v>
                </c:pt>
                <c:pt idx="2043">
                  <c:v>38291</c:v>
                </c:pt>
                <c:pt idx="2044">
                  <c:v>38292</c:v>
                </c:pt>
                <c:pt idx="2045">
                  <c:v>38293</c:v>
                </c:pt>
                <c:pt idx="2046">
                  <c:v>38294</c:v>
                </c:pt>
                <c:pt idx="2047">
                  <c:v>38295</c:v>
                </c:pt>
                <c:pt idx="2048">
                  <c:v>38296</c:v>
                </c:pt>
                <c:pt idx="2049">
                  <c:v>38299</c:v>
                </c:pt>
                <c:pt idx="2050">
                  <c:v>38300</c:v>
                </c:pt>
                <c:pt idx="2051">
                  <c:v>38301</c:v>
                </c:pt>
                <c:pt idx="2052">
                  <c:v>38302</c:v>
                </c:pt>
                <c:pt idx="2053">
                  <c:v>38303</c:v>
                </c:pt>
                <c:pt idx="2054">
                  <c:v>38306</c:v>
                </c:pt>
                <c:pt idx="2055">
                  <c:v>38307</c:v>
                </c:pt>
                <c:pt idx="2056">
                  <c:v>38308</c:v>
                </c:pt>
                <c:pt idx="2057">
                  <c:v>38309</c:v>
                </c:pt>
                <c:pt idx="2058">
                  <c:v>38310</c:v>
                </c:pt>
                <c:pt idx="2059">
                  <c:v>38313</c:v>
                </c:pt>
                <c:pt idx="2060">
                  <c:v>38314</c:v>
                </c:pt>
                <c:pt idx="2061">
                  <c:v>38315</c:v>
                </c:pt>
                <c:pt idx="2062">
                  <c:v>38316</c:v>
                </c:pt>
                <c:pt idx="2063">
                  <c:v>38317</c:v>
                </c:pt>
                <c:pt idx="2064">
                  <c:v>38320</c:v>
                </c:pt>
                <c:pt idx="2065">
                  <c:v>38321</c:v>
                </c:pt>
                <c:pt idx="2066">
                  <c:v>38322</c:v>
                </c:pt>
                <c:pt idx="2067">
                  <c:v>38323</c:v>
                </c:pt>
                <c:pt idx="2068">
                  <c:v>38324</c:v>
                </c:pt>
                <c:pt idx="2069">
                  <c:v>38327</c:v>
                </c:pt>
                <c:pt idx="2070">
                  <c:v>38328</c:v>
                </c:pt>
                <c:pt idx="2071">
                  <c:v>38329</c:v>
                </c:pt>
                <c:pt idx="2072">
                  <c:v>38330</c:v>
                </c:pt>
                <c:pt idx="2073">
                  <c:v>38331</c:v>
                </c:pt>
                <c:pt idx="2074">
                  <c:v>38334</c:v>
                </c:pt>
                <c:pt idx="2075">
                  <c:v>38335</c:v>
                </c:pt>
                <c:pt idx="2076">
                  <c:v>38336</c:v>
                </c:pt>
                <c:pt idx="2077">
                  <c:v>38337</c:v>
                </c:pt>
                <c:pt idx="2078">
                  <c:v>38338</c:v>
                </c:pt>
                <c:pt idx="2079">
                  <c:v>38341</c:v>
                </c:pt>
                <c:pt idx="2080">
                  <c:v>38342</c:v>
                </c:pt>
                <c:pt idx="2081">
                  <c:v>38343</c:v>
                </c:pt>
                <c:pt idx="2082">
                  <c:v>38344</c:v>
                </c:pt>
                <c:pt idx="2083">
                  <c:v>38348</c:v>
                </c:pt>
                <c:pt idx="2084">
                  <c:v>38349</c:v>
                </c:pt>
                <c:pt idx="2085">
                  <c:v>38350</c:v>
                </c:pt>
                <c:pt idx="2086">
                  <c:v>38351</c:v>
                </c:pt>
                <c:pt idx="2087">
                  <c:v>38352</c:v>
                </c:pt>
                <c:pt idx="2088">
                  <c:v>38355</c:v>
                </c:pt>
                <c:pt idx="2089">
                  <c:v>38356</c:v>
                </c:pt>
                <c:pt idx="2090">
                  <c:v>38357</c:v>
                </c:pt>
                <c:pt idx="2091">
                  <c:v>38358</c:v>
                </c:pt>
                <c:pt idx="2092">
                  <c:v>38359</c:v>
                </c:pt>
                <c:pt idx="2093">
                  <c:v>38362</c:v>
                </c:pt>
                <c:pt idx="2094">
                  <c:v>38363</c:v>
                </c:pt>
                <c:pt idx="2095">
                  <c:v>38364</c:v>
                </c:pt>
                <c:pt idx="2096">
                  <c:v>38365</c:v>
                </c:pt>
                <c:pt idx="2097">
                  <c:v>38366</c:v>
                </c:pt>
                <c:pt idx="2098">
                  <c:v>38369</c:v>
                </c:pt>
                <c:pt idx="2099">
                  <c:v>38370</c:v>
                </c:pt>
                <c:pt idx="2100">
                  <c:v>38371</c:v>
                </c:pt>
                <c:pt idx="2101">
                  <c:v>38372</c:v>
                </c:pt>
                <c:pt idx="2102">
                  <c:v>38373</c:v>
                </c:pt>
                <c:pt idx="2103">
                  <c:v>38376</c:v>
                </c:pt>
                <c:pt idx="2104">
                  <c:v>38377</c:v>
                </c:pt>
                <c:pt idx="2105">
                  <c:v>38378</c:v>
                </c:pt>
                <c:pt idx="2106">
                  <c:v>38379</c:v>
                </c:pt>
                <c:pt idx="2107">
                  <c:v>38380</c:v>
                </c:pt>
                <c:pt idx="2108">
                  <c:v>38383</c:v>
                </c:pt>
                <c:pt idx="2109">
                  <c:v>38384</c:v>
                </c:pt>
                <c:pt idx="2110">
                  <c:v>38385</c:v>
                </c:pt>
                <c:pt idx="2111">
                  <c:v>38386</c:v>
                </c:pt>
                <c:pt idx="2112">
                  <c:v>38387</c:v>
                </c:pt>
                <c:pt idx="2113">
                  <c:v>38390</c:v>
                </c:pt>
                <c:pt idx="2114">
                  <c:v>38391</c:v>
                </c:pt>
                <c:pt idx="2115">
                  <c:v>38392</c:v>
                </c:pt>
                <c:pt idx="2116">
                  <c:v>38393</c:v>
                </c:pt>
                <c:pt idx="2117">
                  <c:v>38394</c:v>
                </c:pt>
                <c:pt idx="2118">
                  <c:v>38397</c:v>
                </c:pt>
                <c:pt idx="2119">
                  <c:v>38398</c:v>
                </c:pt>
                <c:pt idx="2120">
                  <c:v>38399</c:v>
                </c:pt>
                <c:pt idx="2121">
                  <c:v>38400</c:v>
                </c:pt>
                <c:pt idx="2122">
                  <c:v>38401</c:v>
                </c:pt>
                <c:pt idx="2123">
                  <c:v>38404</c:v>
                </c:pt>
                <c:pt idx="2124">
                  <c:v>38405</c:v>
                </c:pt>
                <c:pt idx="2125">
                  <c:v>38406</c:v>
                </c:pt>
                <c:pt idx="2126">
                  <c:v>38407</c:v>
                </c:pt>
                <c:pt idx="2127">
                  <c:v>38408</c:v>
                </c:pt>
                <c:pt idx="2128">
                  <c:v>38411</c:v>
                </c:pt>
                <c:pt idx="2129">
                  <c:v>38412</c:v>
                </c:pt>
                <c:pt idx="2130">
                  <c:v>38413</c:v>
                </c:pt>
                <c:pt idx="2131">
                  <c:v>38414</c:v>
                </c:pt>
                <c:pt idx="2132">
                  <c:v>38415</c:v>
                </c:pt>
                <c:pt idx="2133">
                  <c:v>38418</c:v>
                </c:pt>
                <c:pt idx="2134">
                  <c:v>38419</c:v>
                </c:pt>
                <c:pt idx="2135">
                  <c:v>38420</c:v>
                </c:pt>
                <c:pt idx="2136">
                  <c:v>38421</c:v>
                </c:pt>
                <c:pt idx="2137">
                  <c:v>38422</c:v>
                </c:pt>
                <c:pt idx="2138">
                  <c:v>38425</c:v>
                </c:pt>
                <c:pt idx="2139">
                  <c:v>38426</c:v>
                </c:pt>
                <c:pt idx="2140">
                  <c:v>38427</c:v>
                </c:pt>
                <c:pt idx="2141">
                  <c:v>38428</c:v>
                </c:pt>
                <c:pt idx="2142">
                  <c:v>38429</c:v>
                </c:pt>
                <c:pt idx="2143">
                  <c:v>38432</c:v>
                </c:pt>
                <c:pt idx="2144">
                  <c:v>38433</c:v>
                </c:pt>
                <c:pt idx="2145">
                  <c:v>38434</c:v>
                </c:pt>
                <c:pt idx="2146">
                  <c:v>38435</c:v>
                </c:pt>
                <c:pt idx="2147">
                  <c:v>38439</c:v>
                </c:pt>
                <c:pt idx="2148">
                  <c:v>38440</c:v>
                </c:pt>
                <c:pt idx="2149">
                  <c:v>38441</c:v>
                </c:pt>
                <c:pt idx="2150">
                  <c:v>38442</c:v>
                </c:pt>
                <c:pt idx="2151">
                  <c:v>38443</c:v>
                </c:pt>
                <c:pt idx="2152">
                  <c:v>38446</c:v>
                </c:pt>
                <c:pt idx="2153">
                  <c:v>38447</c:v>
                </c:pt>
                <c:pt idx="2154">
                  <c:v>38448</c:v>
                </c:pt>
                <c:pt idx="2155">
                  <c:v>38449</c:v>
                </c:pt>
                <c:pt idx="2156">
                  <c:v>38450</c:v>
                </c:pt>
                <c:pt idx="2157">
                  <c:v>38453</c:v>
                </c:pt>
                <c:pt idx="2158">
                  <c:v>38454</c:v>
                </c:pt>
                <c:pt idx="2159">
                  <c:v>38455</c:v>
                </c:pt>
                <c:pt idx="2160">
                  <c:v>38456</c:v>
                </c:pt>
                <c:pt idx="2161">
                  <c:v>38457</c:v>
                </c:pt>
                <c:pt idx="2162">
                  <c:v>38460</c:v>
                </c:pt>
                <c:pt idx="2163">
                  <c:v>38461</c:v>
                </c:pt>
                <c:pt idx="2164">
                  <c:v>38462</c:v>
                </c:pt>
                <c:pt idx="2165">
                  <c:v>38463</c:v>
                </c:pt>
                <c:pt idx="2166">
                  <c:v>38464</c:v>
                </c:pt>
                <c:pt idx="2167">
                  <c:v>38467</c:v>
                </c:pt>
                <c:pt idx="2168">
                  <c:v>38468</c:v>
                </c:pt>
                <c:pt idx="2169">
                  <c:v>38469</c:v>
                </c:pt>
                <c:pt idx="2170">
                  <c:v>38470</c:v>
                </c:pt>
                <c:pt idx="2171">
                  <c:v>38471</c:v>
                </c:pt>
                <c:pt idx="2172">
                  <c:v>38472</c:v>
                </c:pt>
                <c:pt idx="2173">
                  <c:v>38474</c:v>
                </c:pt>
                <c:pt idx="2174">
                  <c:v>38475</c:v>
                </c:pt>
                <c:pt idx="2175">
                  <c:v>38476</c:v>
                </c:pt>
                <c:pt idx="2176">
                  <c:v>38477</c:v>
                </c:pt>
                <c:pt idx="2177">
                  <c:v>38478</c:v>
                </c:pt>
                <c:pt idx="2178">
                  <c:v>38481</c:v>
                </c:pt>
                <c:pt idx="2179">
                  <c:v>38482</c:v>
                </c:pt>
                <c:pt idx="2180">
                  <c:v>38483</c:v>
                </c:pt>
                <c:pt idx="2181">
                  <c:v>38484</c:v>
                </c:pt>
                <c:pt idx="2182">
                  <c:v>38485</c:v>
                </c:pt>
                <c:pt idx="2183">
                  <c:v>38488</c:v>
                </c:pt>
                <c:pt idx="2184">
                  <c:v>38489</c:v>
                </c:pt>
                <c:pt idx="2185">
                  <c:v>38490</c:v>
                </c:pt>
                <c:pt idx="2186">
                  <c:v>38491</c:v>
                </c:pt>
                <c:pt idx="2187">
                  <c:v>38492</c:v>
                </c:pt>
                <c:pt idx="2188">
                  <c:v>38495</c:v>
                </c:pt>
                <c:pt idx="2189">
                  <c:v>38496</c:v>
                </c:pt>
                <c:pt idx="2190">
                  <c:v>38497</c:v>
                </c:pt>
                <c:pt idx="2191">
                  <c:v>38498</c:v>
                </c:pt>
                <c:pt idx="2192">
                  <c:v>38499</c:v>
                </c:pt>
                <c:pt idx="2193">
                  <c:v>38502</c:v>
                </c:pt>
                <c:pt idx="2194">
                  <c:v>38503</c:v>
                </c:pt>
                <c:pt idx="2195">
                  <c:v>38504</c:v>
                </c:pt>
                <c:pt idx="2196">
                  <c:v>38505</c:v>
                </c:pt>
                <c:pt idx="2197">
                  <c:v>38506</c:v>
                </c:pt>
                <c:pt idx="2198">
                  <c:v>38509</c:v>
                </c:pt>
                <c:pt idx="2199">
                  <c:v>38510</c:v>
                </c:pt>
                <c:pt idx="2200">
                  <c:v>38511</c:v>
                </c:pt>
                <c:pt idx="2201">
                  <c:v>38512</c:v>
                </c:pt>
                <c:pt idx="2202">
                  <c:v>38513</c:v>
                </c:pt>
                <c:pt idx="2203">
                  <c:v>38516</c:v>
                </c:pt>
                <c:pt idx="2204">
                  <c:v>38517</c:v>
                </c:pt>
                <c:pt idx="2205">
                  <c:v>38518</c:v>
                </c:pt>
                <c:pt idx="2206">
                  <c:v>38519</c:v>
                </c:pt>
                <c:pt idx="2207">
                  <c:v>38520</c:v>
                </c:pt>
                <c:pt idx="2208">
                  <c:v>38523</c:v>
                </c:pt>
                <c:pt idx="2209">
                  <c:v>38524</c:v>
                </c:pt>
                <c:pt idx="2210">
                  <c:v>38525</c:v>
                </c:pt>
                <c:pt idx="2211">
                  <c:v>38526</c:v>
                </c:pt>
                <c:pt idx="2212">
                  <c:v>38527</c:v>
                </c:pt>
                <c:pt idx="2213">
                  <c:v>38530</c:v>
                </c:pt>
                <c:pt idx="2214">
                  <c:v>38531</c:v>
                </c:pt>
                <c:pt idx="2215">
                  <c:v>38532</c:v>
                </c:pt>
                <c:pt idx="2216">
                  <c:v>38533</c:v>
                </c:pt>
                <c:pt idx="2217">
                  <c:v>38534</c:v>
                </c:pt>
                <c:pt idx="2218">
                  <c:v>38537</c:v>
                </c:pt>
                <c:pt idx="2219">
                  <c:v>38538</c:v>
                </c:pt>
                <c:pt idx="2220">
                  <c:v>38539</c:v>
                </c:pt>
                <c:pt idx="2221">
                  <c:v>38540</c:v>
                </c:pt>
                <c:pt idx="2222">
                  <c:v>38541</c:v>
                </c:pt>
                <c:pt idx="2223">
                  <c:v>38544</c:v>
                </c:pt>
                <c:pt idx="2224">
                  <c:v>38545</c:v>
                </c:pt>
                <c:pt idx="2225">
                  <c:v>38546</c:v>
                </c:pt>
                <c:pt idx="2226">
                  <c:v>38547</c:v>
                </c:pt>
                <c:pt idx="2227">
                  <c:v>38548</c:v>
                </c:pt>
                <c:pt idx="2228">
                  <c:v>38551</c:v>
                </c:pt>
                <c:pt idx="2229">
                  <c:v>38552</c:v>
                </c:pt>
                <c:pt idx="2230">
                  <c:v>38553</c:v>
                </c:pt>
                <c:pt idx="2231">
                  <c:v>38554</c:v>
                </c:pt>
                <c:pt idx="2232">
                  <c:v>38555</c:v>
                </c:pt>
                <c:pt idx="2233">
                  <c:v>38558</c:v>
                </c:pt>
                <c:pt idx="2234">
                  <c:v>38559</c:v>
                </c:pt>
                <c:pt idx="2235">
                  <c:v>38560</c:v>
                </c:pt>
                <c:pt idx="2236">
                  <c:v>38561</c:v>
                </c:pt>
                <c:pt idx="2237">
                  <c:v>38562</c:v>
                </c:pt>
                <c:pt idx="2238">
                  <c:v>38564</c:v>
                </c:pt>
                <c:pt idx="2239">
                  <c:v>38565</c:v>
                </c:pt>
                <c:pt idx="2240">
                  <c:v>38566</c:v>
                </c:pt>
                <c:pt idx="2241">
                  <c:v>38567</c:v>
                </c:pt>
                <c:pt idx="2242">
                  <c:v>38568</c:v>
                </c:pt>
                <c:pt idx="2243">
                  <c:v>38569</c:v>
                </c:pt>
                <c:pt idx="2244">
                  <c:v>38572</c:v>
                </c:pt>
                <c:pt idx="2245">
                  <c:v>38573</c:v>
                </c:pt>
                <c:pt idx="2246">
                  <c:v>38574</c:v>
                </c:pt>
                <c:pt idx="2247">
                  <c:v>38575</c:v>
                </c:pt>
                <c:pt idx="2248">
                  <c:v>38576</c:v>
                </c:pt>
                <c:pt idx="2249">
                  <c:v>38579</c:v>
                </c:pt>
                <c:pt idx="2250">
                  <c:v>38580</c:v>
                </c:pt>
                <c:pt idx="2251">
                  <c:v>38581</c:v>
                </c:pt>
                <c:pt idx="2252">
                  <c:v>38582</c:v>
                </c:pt>
                <c:pt idx="2253">
                  <c:v>38583</c:v>
                </c:pt>
                <c:pt idx="2254">
                  <c:v>38586</c:v>
                </c:pt>
                <c:pt idx="2255">
                  <c:v>38587</c:v>
                </c:pt>
                <c:pt idx="2256">
                  <c:v>38588</c:v>
                </c:pt>
                <c:pt idx="2257">
                  <c:v>38589</c:v>
                </c:pt>
                <c:pt idx="2258">
                  <c:v>38590</c:v>
                </c:pt>
                <c:pt idx="2259">
                  <c:v>38593</c:v>
                </c:pt>
                <c:pt idx="2260">
                  <c:v>38594</c:v>
                </c:pt>
                <c:pt idx="2261">
                  <c:v>38595</c:v>
                </c:pt>
                <c:pt idx="2262">
                  <c:v>38596</c:v>
                </c:pt>
                <c:pt idx="2263">
                  <c:v>38597</c:v>
                </c:pt>
                <c:pt idx="2264">
                  <c:v>38600</c:v>
                </c:pt>
                <c:pt idx="2265">
                  <c:v>38601</c:v>
                </c:pt>
                <c:pt idx="2266">
                  <c:v>38602</c:v>
                </c:pt>
                <c:pt idx="2267">
                  <c:v>38603</c:v>
                </c:pt>
                <c:pt idx="2268">
                  <c:v>38604</c:v>
                </c:pt>
                <c:pt idx="2269">
                  <c:v>38607</c:v>
                </c:pt>
                <c:pt idx="2270">
                  <c:v>38608</c:v>
                </c:pt>
                <c:pt idx="2271">
                  <c:v>38609</c:v>
                </c:pt>
                <c:pt idx="2272">
                  <c:v>38610</c:v>
                </c:pt>
                <c:pt idx="2273">
                  <c:v>38611</c:v>
                </c:pt>
                <c:pt idx="2274">
                  <c:v>38614</c:v>
                </c:pt>
                <c:pt idx="2275">
                  <c:v>38615</c:v>
                </c:pt>
                <c:pt idx="2276">
                  <c:v>38616</c:v>
                </c:pt>
                <c:pt idx="2277">
                  <c:v>38617</c:v>
                </c:pt>
                <c:pt idx="2278">
                  <c:v>38618</c:v>
                </c:pt>
                <c:pt idx="2279">
                  <c:v>38621</c:v>
                </c:pt>
                <c:pt idx="2280">
                  <c:v>38622</c:v>
                </c:pt>
                <c:pt idx="2281">
                  <c:v>38623</c:v>
                </c:pt>
                <c:pt idx="2282">
                  <c:v>38624</c:v>
                </c:pt>
                <c:pt idx="2283">
                  <c:v>38625</c:v>
                </c:pt>
                <c:pt idx="2284">
                  <c:v>38628</c:v>
                </c:pt>
                <c:pt idx="2285">
                  <c:v>38629</c:v>
                </c:pt>
                <c:pt idx="2286">
                  <c:v>38630</c:v>
                </c:pt>
                <c:pt idx="2287">
                  <c:v>38631</c:v>
                </c:pt>
                <c:pt idx="2288">
                  <c:v>38632</c:v>
                </c:pt>
                <c:pt idx="2289">
                  <c:v>38635</c:v>
                </c:pt>
                <c:pt idx="2290">
                  <c:v>38636</c:v>
                </c:pt>
                <c:pt idx="2291">
                  <c:v>38637</c:v>
                </c:pt>
                <c:pt idx="2292">
                  <c:v>38638</c:v>
                </c:pt>
                <c:pt idx="2293">
                  <c:v>38639</c:v>
                </c:pt>
                <c:pt idx="2294">
                  <c:v>38642</c:v>
                </c:pt>
                <c:pt idx="2295">
                  <c:v>38643</c:v>
                </c:pt>
                <c:pt idx="2296">
                  <c:v>38644</c:v>
                </c:pt>
                <c:pt idx="2297">
                  <c:v>38645</c:v>
                </c:pt>
                <c:pt idx="2298">
                  <c:v>38646</c:v>
                </c:pt>
                <c:pt idx="2299">
                  <c:v>38649</c:v>
                </c:pt>
                <c:pt idx="2300">
                  <c:v>38650</c:v>
                </c:pt>
                <c:pt idx="2301">
                  <c:v>38651</c:v>
                </c:pt>
                <c:pt idx="2302">
                  <c:v>38652</c:v>
                </c:pt>
                <c:pt idx="2303">
                  <c:v>38653</c:v>
                </c:pt>
                <c:pt idx="2304">
                  <c:v>38656</c:v>
                </c:pt>
                <c:pt idx="2305">
                  <c:v>38657</c:v>
                </c:pt>
                <c:pt idx="2306">
                  <c:v>38658</c:v>
                </c:pt>
                <c:pt idx="2307">
                  <c:v>38659</c:v>
                </c:pt>
                <c:pt idx="2308">
                  <c:v>38660</c:v>
                </c:pt>
                <c:pt idx="2309">
                  <c:v>38663</c:v>
                </c:pt>
                <c:pt idx="2310">
                  <c:v>38664</c:v>
                </c:pt>
                <c:pt idx="2311">
                  <c:v>38665</c:v>
                </c:pt>
                <c:pt idx="2312">
                  <c:v>38666</c:v>
                </c:pt>
                <c:pt idx="2313">
                  <c:v>38667</c:v>
                </c:pt>
                <c:pt idx="2314">
                  <c:v>38670</c:v>
                </c:pt>
                <c:pt idx="2315">
                  <c:v>38671</c:v>
                </c:pt>
                <c:pt idx="2316">
                  <c:v>38672</c:v>
                </c:pt>
                <c:pt idx="2317">
                  <c:v>38673</c:v>
                </c:pt>
                <c:pt idx="2318">
                  <c:v>38674</c:v>
                </c:pt>
                <c:pt idx="2319">
                  <c:v>38677</c:v>
                </c:pt>
                <c:pt idx="2320">
                  <c:v>38678</c:v>
                </c:pt>
                <c:pt idx="2321">
                  <c:v>38679</c:v>
                </c:pt>
                <c:pt idx="2322">
                  <c:v>38680</c:v>
                </c:pt>
                <c:pt idx="2323">
                  <c:v>38681</c:v>
                </c:pt>
                <c:pt idx="2324">
                  <c:v>38684</c:v>
                </c:pt>
                <c:pt idx="2325">
                  <c:v>38685</c:v>
                </c:pt>
                <c:pt idx="2326">
                  <c:v>38686</c:v>
                </c:pt>
                <c:pt idx="2327">
                  <c:v>38687</c:v>
                </c:pt>
                <c:pt idx="2328">
                  <c:v>38688</c:v>
                </c:pt>
                <c:pt idx="2329">
                  <c:v>38691</c:v>
                </c:pt>
                <c:pt idx="2330">
                  <c:v>38692</c:v>
                </c:pt>
                <c:pt idx="2331">
                  <c:v>38693</c:v>
                </c:pt>
                <c:pt idx="2332">
                  <c:v>38694</c:v>
                </c:pt>
                <c:pt idx="2333">
                  <c:v>38695</c:v>
                </c:pt>
                <c:pt idx="2334">
                  <c:v>38698</c:v>
                </c:pt>
                <c:pt idx="2335">
                  <c:v>38699</c:v>
                </c:pt>
                <c:pt idx="2336">
                  <c:v>38700</c:v>
                </c:pt>
                <c:pt idx="2337">
                  <c:v>38701</c:v>
                </c:pt>
                <c:pt idx="2338">
                  <c:v>38702</c:v>
                </c:pt>
                <c:pt idx="2339">
                  <c:v>38705</c:v>
                </c:pt>
                <c:pt idx="2340">
                  <c:v>38706</c:v>
                </c:pt>
                <c:pt idx="2341">
                  <c:v>38707</c:v>
                </c:pt>
                <c:pt idx="2342">
                  <c:v>38708</c:v>
                </c:pt>
                <c:pt idx="2343">
                  <c:v>38709</c:v>
                </c:pt>
                <c:pt idx="2344">
                  <c:v>38713</c:v>
                </c:pt>
                <c:pt idx="2345">
                  <c:v>38714</c:v>
                </c:pt>
                <c:pt idx="2346">
                  <c:v>38715</c:v>
                </c:pt>
                <c:pt idx="2347">
                  <c:v>38716</c:v>
                </c:pt>
                <c:pt idx="2348">
                  <c:v>38717</c:v>
                </c:pt>
                <c:pt idx="2349">
                  <c:v>38720</c:v>
                </c:pt>
                <c:pt idx="2350">
                  <c:v>38721</c:v>
                </c:pt>
                <c:pt idx="2351">
                  <c:v>38722</c:v>
                </c:pt>
                <c:pt idx="2352">
                  <c:v>38723</c:v>
                </c:pt>
                <c:pt idx="2353">
                  <c:v>38726</c:v>
                </c:pt>
                <c:pt idx="2354">
                  <c:v>38727</c:v>
                </c:pt>
                <c:pt idx="2355">
                  <c:v>38728</c:v>
                </c:pt>
                <c:pt idx="2356">
                  <c:v>38729</c:v>
                </c:pt>
                <c:pt idx="2357">
                  <c:v>38730</c:v>
                </c:pt>
                <c:pt idx="2358">
                  <c:v>38733</c:v>
                </c:pt>
                <c:pt idx="2359">
                  <c:v>38734</c:v>
                </c:pt>
                <c:pt idx="2360">
                  <c:v>38735</c:v>
                </c:pt>
                <c:pt idx="2361">
                  <c:v>38736</c:v>
                </c:pt>
                <c:pt idx="2362">
                  <c:v>38737</c:v>
                </c:pt>
                <c:pt idx="2363">
                  <c:v>38740</c:v>
                </c:pt>
                <c:pt idx="2364">
                  <c:v>38741</c:v>
                </c:pt>
                <c:pt idx="2365">
                  <c:v>38742</c:v>
                </c:pt>
                <c:pt idx="2366">
                  <c:v>38743</c:v>
                </c:pt>
                <c:pt idx="2367">
                  <c:v>38744</c:v>
                </c:pt>
                <c:pt idx="2368">
                  <c:v>38747</c:v>
                </c:pt>
                <c:pt idx="2369">
                  <c:v>38748</c:v>
                </c:pt>
                <c:pt idx="2370">
                  <c:v>38749</c:v>
                </c:pt>
                <c:pt idx="2371">
                  <c:v>38750</c:v>
                </c:pt>
                <c:pt idx="2372">
                  <c:v>38751</c:v>
                </c:pt>
                <c:pt idx="2373">
                  <c:v>38754</c:v>
                </c:pt>
                <c:pt idx="2374">
                  <c:v>38755</c:v>
                </c:pt>
                <c:pt idx="2375">
                  <c:v>38756</c:v>
                </c:pt>
                <c:pt idx="2376">
                  <c:v>38757</c:v>
                </c:pt>
                <c:pt idx="2377">
                  <c:v>38758</c:v>
                </c:pt>
                <c:pt idx="2378">
                  <c:v>38761</c:v>
                </c:pt>
                <c:pt idx="2379">
                  <c:v>38762</c:v>
                </c:pt>
                <c:pt idx="2380">
                  <c:v>38763</c:v>
                </c:pt>
                <c:pt idx="2381">
                  <c:v>38764</c:v>
                </c:pt>
                <c:pt idx="2382">
                  <c:v>38765</c:v>
                </c:pt>
                <c:pt idx="2383">
                  <c:v>38768</c:v>
                </c:pt>
                <c:pt idx="2384">
                  <c:v>38769</c:v>
                </c:pt>
                <c:pt idx="2385">
                  <c:v>38770</c:v>
                </c:pt>
                <c:pt idx="2386">
                  <c:v>38771</c:v>
                </c:pt>
                <c:pt idx="2387">
                  <c:v>38772</c:v>
                </c:pt>
                <c:pt idx="2388">
                  <c:v>38775</c:v>
                </c:pt>
                <c:pt idx="2389">
                  <c:v>38776</c:v>
                </c:pt>
                <c:pt idx="2390">
                  <c:v>38777</c:v>
                </c:pt>
                <c:pt idx="2391">
                  <c:v>38778</c:v>
                </c:pt>
                <c:pt idx="2392">
                  <c:v>38779</c:v>
                </c:pt>
                <c:pt idx="2393">
                  <c:v>38782</c:v>
                </c:pt>
                <c:pt idx="2394">
                  <c:v>38783</c:v>
                </c:pt>
                <c:pt idx="2395">
                  <c:v>38784</c:v>
                </c:pt>
                <c:pt idx="2396">
                  <c:v>38785</c:v>
                </c:pt>
                <c:pt idx="2397">
                  <c:v>38786</c:v>
                </c:pt>
                <c:pt idx="2398">
                  <c:v>38789</c:v>
                </c:pt>
                <c:pt idx="2399">
                  <c:v>38790</c:v>
                </c:pt>
                <c:pt idx="2400">
                  <c:v>38791</c:v>
                </c:pt>
                <c:pt idx="2401">
                  <c:v>38792</c:v>
                </c:pt>
                <c:pt idx="2402">
                  <c:v>38793</c:v>
                </c:pt>
                <c:pt idx="2403">
                  <c:v>38796</c:v>
                </c:pt>
                <c:pt idx="2404">
                  <c:v>38797</c:v>
                </c:pt>
                <c:pt idx="2405">
                  <c:v>38798</c:v>
                </c:pt>
                <c:pt idx="2406">
                  <c:v>38799</c:v>
                </c:pt>
                <c:pt idx="2407">
                  <c:v>38800</c:v>
                </c:pt>
                <c:pt idx="2408">
                  <c:v>38803</c:v>
                </c:pt>
                <c:pt idx="2409">
                  <c:v>38804</c:v>
                </c:pt>
                <c:pt idx="2410">
                  <c:v>38805</c:v>
                </c:pt>
                <c:pt idx="2411">
                  <c:v>38806</c:v>
                </c:pt>
                <c:pt idx="2412">
                  <c:v>38807</c:v>
                </c:pt>
                <c:pt idx="2413">
                  <c:v>38810</c:v>
                </c:pt>
                <c:pt idx="2414">
                  <c:v>38811</c:v>
                </c:pt>
                <c:pt idx="2415">
                  <c:v>38812</c:v>
                </c:pt>
                <c:pt idx="2416">
                  <c:v>38813</c:v>
                </c:pt>
                <c:pt idx="2417">
                  <c:v>38814</c:v>
                </c:pt>
                <c:pt idx="2418">
                  <c:v>38817</c:v>
                </c:pt>
                <c:pt idx="2419">
                  <c:v>38818</c:v>
                </c:pt>
                <c:pt idx="2420">
                  <c:v>38819</c:v>
                </c:pt>
                <c:pt idx="2421">
                  <c:v>38820</c:v>
                </c:pt>
                <c:pt idx="2422">
                  <c:v>38824</c:v>
                </c:pt>
                <c:pt idx="2423">
                  <c:v>38825</c:v>
                </c:pt>
                <c:pt idx="2424">
                  <c:v>38826</c:v>
                </c:pt>
                <c:pt idx="2425">
                  <c:v>38827</c:v>
                </c:pt>
                <c:pt idx="2426">
                  <c:v>38828</c:v>
                </c:pt>
                <c:pt idx="2427">
                  <c:v>38831</c:v>
                </c:pt>
                <c:pt idx="2428">
                  <c:v>38832</c:v>
                </c:pt>
                <c:pt idx="2429">
                  <c:v>38833</c:v>
                </c:pt>
                <c:pt idx="2430">
                  <c:v>38834</c:v>
                </c:pt>
                <c:pt idx="2431">
                  <c:v>38835</c:v>
                </c:pt>
                <c:pt idx="2432">
                  <c:v>38837</c:v>
                </c:pt>
                <c:pt idx="2433">
                  <c:v>38838</c:v>
                </c:pt>
                <c:pt idx="2434">
                  <c:v>38839</c:v>
                </c:pt>
                <c:pt idx="2435">
                  <c:v>38840</c:v>
                </c:pt>
                <c:pt idx="2436">
                  <c:v>38841</c:v>
                </c:pt>
                <c:pt idx="2437">
                  <c:v>38842</c:v>
                </c:pt>
                <c:pt idx="2438">
                  <c:v>38845</c:v>
                </c:pt>
                <c:pt idx="2439">
                  <c:v>38846</c:v>
                </c:pt>
                <c:pt idx="2440">
                  <c:v>38847</c:v>
                </c:pt>
                <c:pt idx="2441">
                  <c:v>38848</c:v>
                </c:pt>
                <c:pt idx="2442">
                  <c:v>38849</c:v>
                </c:pt>
                <c:pt idx="2443">
                  <c:v>38852</c:v>
                </c:pt>
                <c:pt idx="2444">
                  <c:v>38853</c:v>
                </c:pt>
                <c:pt idx="2445">
                  <c:v>38854</c:v>
                </c:pt>
                <c:pt idx="2446">
                  <c:v>38855</c:v>
                </c:pt>
                <c:pt idx="2447">
                  <c:v>38856</c:v>
                </c:pt>
                <c:pt idx="2448">
                  <c:v>38859</c:v>
                </c:pt>
                <c:pt idx="2449">
                  <c:v>38860</c:v>
                </c:pt>
                <c:pt idx="2450">
                  <c:v>38861</c:v>
                </c:pt>
                <c:pt idx="2451">
                  <c:v>38862</c:v>
                </c:pt>
                <c:pt idx="2452">
                  <c:v>38863</c:v>
                </c:pt>
                <c:pt idx="2453">
                  <c:v>38866</c:v>
                </c:pt>
                <c:pt idx="2454">
                  <c:v>38867</c:v>
                </c:pt>
                <c:pt idx="2455">
                  <c:v>38868</c:v>
                </c:pt>
                <c:pt idx="2456">
                  <c:v>38869</c:v>
                </c:pt>
                <c:pt idx="2457">
                  <c:v>38870</c:v>
                </c:pt>
                <c:pt idx="2458">
                  <c:v>38873</c:v>
                </c:pt>
                <c:pt idx="2459">
                  <c:v>38874</c:v>
                </c:pt>
                <c:pt idx="2460">
                  <c:v>38875</c:v>
                </c:pt>
                <c:pt idx="2461">
                  <c:v>38876</c:v>
                </c:pt>
                <c:pt idx="2462">
                  <c:v>38877</c:v>
                </c:pt>
                <c:pt idx="2463">
                  <c:v>38880</c:v>
                </c:pt>
                <c:pt idx="2464">
                  <c:v>38881</c:v>
                </c:pt>
                <c:pt idx="2465">
                  <c:v>38882</c:v>
                </c:pt>
                <c:pt idx="2466">
                  <c:v>38883</c:v>
                </c:pt>
                <c:pt idx="2467">
                  <c:v>38884</c:v>
                </c:pt>
                <c:pt idx="2468">
                  <c:v>38887</c:v>
                </c:pt>
                <c:pt idx="2469">
                  <c:v>38888</c:v>
                </c:pt>
                <c:pt idx="2470">
                  <c:v>38889</c:v>
                </c:pt>
                <c:pt idx="2471">
                  <c:v>38890</c:v>
                </c:pt>
                <c:pt idx="2472">
                  <c:v>38891</c:v>
                </c:pt>
                <c:pt idx="2473">
                  <c:v>38894</c:v>
                </c:pt>
                <c:pt idx="2474">
                  <c:v>38895</c:v>
                </c:pt>
                <c:pt idx="2475">
                  <c:v>38896</c:v>
                </c:pt>
                <c:pt idx="2476">
                  <c:v>38897</c:v>
                </c:pt>
                <c:pt idx="2477">
                  <c:v>38898</c:v>
                </c:pt>
                <c:pt idx="2478">
                  <c:v>38901</c:v>
                </c:pt>
                <c:pt idx="2479">
                  <c:v>38902</c:v>
                </c:pt>
                <c:pt idx="2480">
                  <c:v>38903</c:v>
                </c:pt>
                <c:pt idx="2481">
                  <c:v>38904</c:v>
                </c:pt>
                <c:pt idx="2482">
                  <c:v>38905</c:v>
                </c:pt>
                <c:pt idx="2483">
                  <c:v>38908</c:v>
                </c:pt>
                <c:pt idx="2484">
                  <c:v>38909</c:v>
                </c:pt>
                <c:pt idx="2485">
                  <c:v>38910</c:v>
                </c:pt>
                <c:pt idx="2486">
                  <c:v>38911</c:v>
                </c:pt>
                <c:pt idx="2487">
                  <c:v>38912</c:v>
                </c:pt>
                <c:pt idx="2488">
                  <c:v>38915</c:v>
                </c:pt>
                <c:pt idx="2489">
                  <c:v>38916</c:v>
                </c:pt>
                <c:pt idx="2490">
                  <c:v>38917</c:v>
                </c:pt>
                <c:pt idx="2491">
                  <c:v>38918</c:v>
                </c:pt>
                <c:pt idx="2492">
                  <c:v>38919</c:v>
                </c:pt>
                <c:pt idx="2493">
                  <c:v>38922</c:v>
                </c:pt>
                <c:pt idx="2494">
                  <c:v>38923</c:v>
                </c:pt>
                <c:pt idx="2495">
                  <c:v>38924</c:v>
                </c:pt>
                <c:pt idx="2496">
                  <c:v>38925</c:v>
                </c:pt>
                <c:pt idx="2497">
                  <c:v>38926</c:v>
                </c:pt>
                <c:pt idx="2498">
                  <c:v>38929</c:v>
                </c:pt>
                <c:pt idx="2499">
                  <c:v>38930</c:v>
                </c:pt>
                <c:pt idx="2500">
                  <c:v>38931</c:v>
                </c:pt>
                <c:pt idx="2501">
                  <c:v>38932</c:v>
                </c:pt>
                <c:pt idx="2502">
                  <c:v>38933</c:v>
                </c:pt>
                <c:pt idx="2503">
                  <c:v>38936</c:v>
                </c:pt>
                <c:pt idx="2504">
                  <c:v>38937</c:v>
                </c:pt>
                <c:pt idx="2505">
                  <c:v>38938</c:v>
                </c:pt>
                <c:pt idx="2506">
                  <c:v>38939</c:v>
                </c:pt>
                <c:pt idx="2507">
                  <c:v>38940</c:v>
                </c:pt>
                <c:pt idx="2508">
                  <c:v>38943</c:v>
                </c:pt>
                <c:pt idx="2509">
                  <c:v>38944</c:v>
                </c:pt>
                <c:pt idx="2510">
                  <c:v>38945</c:v>
                </c:pt>
                <c:pt idx="2511">
                  <c:v>38946</c:v>
                </c:pt>
                <c:pt idx="2512">
                  <c:v>38947</c:v>
                </c:pt>
                <c:pt idx="2513">
                  <c:v>38950</c:v>
                </c:pt>
                <c:pt idx="2514">
                  <c:v>38951</c:v>
                </c:pt>
                <c:pt idx="2515">
                  <c:v>38952</c:v>
                </c:pt>
                <c:pt idx="2516">
                  <c:v>38953</c:v>
                </c:pt>
                <c:pt idx="2517">
                  <c:v>38954</c:v>
                </c:pt>
                <c:pt idx="2518">
                  <c:v>38957</c:v>
                </c:pt>
                <c:pt idx="2519">
                  <c:v>38958</c:v>
                </c:pt>
                <c:pt idx="2520">
                  <c:v>38959</c:v>
                </c:pt>
                <c:pt idx="2521">
                  <c:v>38960</c:v>
                </c:pt>
                <c:pt idx="2522">
                  <c:v>38961</c:v>
                </c:pt>
                <c:pt idx="2523">
                  <c:v>38964</c:v>
                </c:pt>
                <c:pt idx="2524">
                  <c:v>38965</c:v>
                </c:pt>
                <c:pt idx="2525">
                  <c:v>38966</c:v>
                </c:pt>
                <c:pt idx="2526">
                  <c:v>38967</c:v>
                </c:pt>
                <c:pt idx="2527">
                  <c:v>38968</c:v>
                </c:pt>
                <c:pt idx="2528">
                  <c:v>38971</c:v>
                </c:pt>
                <c:pt idx="2529">
                  <c:v>38972</c:v>
                </c:pt>
                <c:pt idx="2530">
                  <c:v>38973</c:v>
                </c:pt>
                <c:pt idx="2531">
                  <c:v>38974</c:v>
                </c:pt>
                <c:pt idx="2532">
                  <c:v>38975</c:v>
                </c:pt>
                <c:pt idx="2533">
                  <c:v>38978</c:v>
                </c:pt>
                <c:pt idx="2534">
                  <c:v>38979</c:v>
                </c:pt>
                <c:pt idx="2535">
                  <c:v>38980</c:v>
                </c:pt>
                <c:pt idx="2536">
                  <c:v>38981</c:v>
                </c:pt>
                <c:pt idx="2537">
                  <c:v>38982</c:v>
                </c:pt>
                <c:pt idx="2538">
                  <c:v>38985</c:v>
                </c:pt>
                <c:pt idx="2539">
                  <c:v>38986</c:v>
                </c:pt>
                <c:pt idx="2540">
                  <c:v>38987</c:v>
                </c:pt>
                <c:pt idx="2541">
                  <c:v>38988</c:v>
                </c:pt>
                <c:pt idx="2542">
                  <c:v>38989</c:v>
                </c:pt>
                <c:pt idx="2543">
                  <c:v>38990</c:v>
                </c:pt>
                <c:pt idx="2544">
                  <c:v>38992</c:v>
                </c:pt>
                <c:pt idx="2545">
                  <c:v>38993</c:v>
                </c:pt>
                <c:pt idx="2546">
                  <c:v>38994</c:v>
                </c:pt>
                <c:pt idx="2547">
                  <c:v>38995</c:v>
                </c:pt>
                <c:pt idx="2548">
                  <c:v>38996</c:v>
                </c:pt>
                <c:pt idx="2549">
                  <c:v>38999</c:v>
                </c:pt>
                <c:pt idx="2550">
                  <c:v>39000</c:v>
                </c:pt>
                <c:pt idx="2551">
                  <c:v>39001</c:v>
                </c:pt>
                <c:pt idx="2552">
                  <c:v>39002</c:v>
                </c:pt>
                <c:pt idx="2553">
                  <c:v>39003</c:v>
                </c:pt>
                <c:pt idx="2554">
                  <c:v>39006</c:v>
                </c:pt>
                <c:pt idx="2555">
                  <c:v>39007</c:v>
                </c:pt>
                <c:pt idx="2556">
                  <c:v>39008</c:v>
                </c:pt>
                <c:pt idx="2557">
                  <c:v>39009</c:v>
                </c:pt>
                <c:pt idx="2558">
                  <c:v>39010</c:v>
                </c:pt>
                <c:pt idx="2559">
                  <c:v>39013</c:v>
                </c:pt>
                <c:pt idx="2560">
                  <c:v>39014</c:v>
                </c:pt>
                <c:pt idx="2561">
                  <c:v>39015</c:v>
                </c:pt>
                <c:pt idx="2562">
                  <c:v>39016</c:v>
                </c:pt>
                <c:pt idx="2563">
                  <c:v>39017</c:v>
                </c:pt>
                <c:pt idx="2564">
                  <c:v>39020</c:v>
                </c:pt>
                <c:pt idx="2565">
                  <c:v>39021</c:v>
                </c:pt>
                <c:pt idx="2566">
                  <c:v>39022</c:v>
                </c:pt>
                <c:pt idx="2567">
                  <c:v>39023</c:v>
                </c:pt>
                <c:pt idx="2568">
                  <c:v>39024</c:v>
                </c:pt>
                <c:pt idx="2569">
                  <c:v>39027</c:v>
                </c:pt>
                <c:pt idx="2570">
                  <c:v>39028</c:v>
                </c:pt>
                <c:pt idx="2571">
                  <c:v>39029</c:v>
                </c:pt>
                <c:pt idx="2572">
                  <c:v>39030</c:v>
                </c:pt>
                <c:pt idx="2573">
                  <c:v>39031</c:v>
                </c:pt>
                <c:pt idx="2574">
                  <c:v>39034</c:v>
                </c:pt>
                <c:pt idx="2575">
                  <c:v>39035</c:v>
                </c:pt>
                <c:pt idx="2576">
                  <c:v>39036</c:v>
                </c:pt>
                <c:pt idx="2577">
                  <c:v>39037</c:v>
                </c:pt>
                <c:pt idx="2578">
                  <c:v>39038</c:v>
                </c:pt>
                <c:pt idx="2579">
                  <c:v>39041</c:v>
                </c:pt>
                <c:pt idx="2580">
                  <c:v>39042</c:v>
                </c:pt>
                <c:pt idx="2581">
                  <c:v>39043</c:v>
                </c:pt>
                <c:pt idx="2582">
                  <c:v>39044</c:v>
                </c:pt>
                <c:pt idx="2583">
                  <c:v>39045</c:v>
                </c:pt>
                <c:pt idx="2584">
                  <c:v>39048</c:v>
                </c:pt>
                <c:pt idx="2585">
                  <c:v>39049</c:v>
                </c:pt>
                <c:pt idx="2586">
                  <c:v>39050</c:v>
                </c:pt>
                <c:pt idx="2587">
                  <c:v>39051</c:v>
                </c:pt>
                <c:pt idx="2588">
                  <c:v>39052</c:v>
                </c:pt>
                <c:pt idx="2589">
                  <c:v>39055</c:v>
                </c:pt>
                <c:pt idx="2590">
                  <c:v>39056</c:v>
                </c:pt>
                <c:pt idx="2591">
                  <c:v>39057</c:v>
                </c:pt>
                <c:pt idx="2592">
                  <c:v>39058</c:v>
                </c:pt>
                <c:pt idx="2593">
                  <c:v>39059</c:v>
                </c:pt>
                <c:pt idx="2594">
                  <c:v>39062</c:v>
                </c:pt>
                <c:pt idx="2595">
                  <c:v>39063</c:v>
                </c:pt>
                <c:pt idx="2596">
                  <c:v>39064</c:v>
                </c:pt>
                <c:pt idx="2597">
                  <c:v>39065</c:v>
                </c:pt>
                <c:pt idx="2598">
                  <c:v>39066</c:v>
                </c:pt>
                <c:pt idx="2599">
                  <c:v>39069</c:v>
                </c:pt>
                <c:pt idx="2600">
                  <c:v>39070</c:v>
                </c:pt>
                <c:pt idx="2601">
                  <c:v>39071</c:v>
                </c:pt>
                <c:pt idx="2602">
                  <c:v>39072</c:v>
                </c:pt>
                <c:pt idx="2603">
                  <c:v>39073</c:v>
                </c:pt>
                <c:pt idx="2604">
                  <c:v>39077</c:v>
                </c:pt>
                <c:pt idx="2605">
                  <c:v>39078</c:v>
                </c:pt>
                <c:pt idx="2606">
                  <c:v>39079</c:v>
                </c:pt>
                <c:pt idx="2607">
                  <c:v>39080</c:v>
                </c:pt>
                <c:pt idx="2608">
                  <c:v>39082</c:v>
                </c:pt>
                <c:pt idx="2609">
                  <c:v>39084</c:v>
                </c:pt>
                <c:pt idx="2610">
                  <c:v>39085</c:v>
                </c:pt>
                <c:pt idx="2611">
                  <c:v>39086</c:v>
                </c:pt>
                <c:pt idx="2612">
                  <c:v>39087</c:v>
                </c:pt>
                <c:pt idx="2613">
                  <c:v>39090</c:v>
                </c:pt>
                <c:pt idx="2614">
                  <c:v>39091</c:v>
                </c:pt>
                <c:pt idx="2615">
                  <c:v>39092</c:v>
                </c:pt>
                <c:pt idx="2616">
                  <c:v>39093</c:v>
                </c:pt>
                <c:pt idx="2617">
                  <c:v>39094</c:v>
                </c:pt>
                <c:pt idx="2618">
                  <c:v>39097</c:v>
                </c:pt>
                <c:pt idx="2619">
                  <c:v>39098</c:v>
                </c:pt>
                <c:pt idx="2620">
                  <c:v>39099</c:v>
                </c:pt>
                <c:pt idx="2621">
                  <c:v>39100</c:v>
                </c:pt>
                <c:pt idx="2622">
                  <c:v>39101</c:v>
                </c:pt>
                <c:pt idx="2623">
                  <c:v>39104</c:v>
                </c:pt>
                <c:pt idx="2624">
                  <c:v>39105</c:v>
                </c:pt>
                <c:pt idx="2625">
                  <c:v>39106</c:v>
                </c:pt>
                <c:pt idx="2626">
                  <c:v>39107</c:v>
                </c:pt>
                <c:pt idx="2627">
                  <c:v>39108</c:v>
                </c:pt>
                <c:pt idx="2628">
                  <c:v>39111</c:v>
                </c:pt>
                <c:pt idx="2629">
                  <c:v>39112</c:v>
                </c:pt>
                <c:pt idx="2630">
                  <c:v>39113</c:v>
                </c:pt>
                <c:pt idx="2631">
                  <c:v>39114</c:v>
                </c:pt>
                <c:pt idx="2632">
                  <c:v>39115</c:v>
                </c:pt>
                <c:pt idx="2633">
                  <c:v>39118</c:v>
                </c:pt>
                <c:pt idx="2634">
                  <c:v>39119</c:v>
                </c:pt>
                <c:pt idx="2635">
                  <c:v>39120</c:v>
                </c:pt>
                <c:pt idx="2636">
                  <c:v>39121</c:v>
                </c:pt>
                <c:pt idx="2637">
                  <c:v>39122</c:v>
                </c:pt>
                <c:pt idx="2638">
                  <c:v>39125</c:v>
                </c:pt>
                <c:pt idx="2639">
                  <c:v>39126</c:v>
                </c:pt>
                <c:pt idx="2640">
                  <c:v>39127</c:v>
                </c:pt>
                <c:pt idx="2641">
                  <c:v>39128</c:v>
                </c:pt>
                <c:pt idx="2642">
                  <c:v>39129</c:v>
                </c:pt>
                <c:pt idx="2643">
                  <c:v>39132</c:v>
                </c:pt>
                <c:pt idx="2644">
                  <c:v>39133</c:v>
                </c:pt>
                <c:pt idx="2645">
                  <c:v>39134</c:v>
                </c:pt>
                <c:pt idx="2646">
                  <c:v>39135</c:v>
                </c:pt>
                <c:pt idx="2647">
                  <c:v>39136</c:v>
                </c:pt>
                <c:pt idx="2648">
                  <c:v>39139</c:v>
                </c:pt>
                <c:pt idx="2649">
                  <c:v>39140</c:v>
                </c:pt>
                <c:pt idx="2650">
                  <c:v>39141</c:v>
                </c:pt>
                <c:pt idx="2651">
                  <c:v>39142</c:v>
                </c:pt>
                <c:pt idx="2652">
                  <c:v>39143</c:v>
                </c:pt>
                <c:pt idx="2653">
                  <c:v>39146</c:v>
                </c:pt>
                <c:pt idx="2654">
                  <c:v>39147</c:v>
                </c:pt>
                <c:pt idx="2655">
                  <c:v>39148</c:v>
                </c:pt>
                <c:pt idx="2656">
                  <c:v>39149</c:v>
                </c:pt>
                <c:pt idx="2657">
                  <c:v>39150</c:v>
                </c:pt>
                <c:pt idx="2658">
                  <c:v>39153</c:v>
                </c:pt>
                <c:pt idx="2659">
                  <c:v>39154</c:v>
                </c:pt>
                <c:pt idx="2660">
                  <c:v>39155</c:v>
                </c:pt>
                <c:pt idx="2661">
                  <c:v>39156</c:v>
                </c:pt>
                <c:pt idx="2662">
                  <c:v>39157</c:v>
                </c:pt>
                <c:pt idx="2663">
                  <c:v>39160</c:v>
                </c:pt>
                <c:pt idx="2664">
                  <c:v>39161</c:v>
                </c:pt>
                <c:pt idx="2665">
                  <c:v>39162</c:v>
                </c:pt>
                <c:pt idx="2666">
                  <c:v>39163</c:v>
                </c:pt>
                <c:pt idx="2667">
                  <c:v>39164</c:v>
                </c:pt>
                <c:pt idx="2668">
                  <c:v>39167</c:v>
                </c:pt>
                <c:pt idx="2669">
                  <c:v>39168</c:v>
                </c:pt>
                <c:pt idx="2670">
                  <c:v>39169</c:v>
                </c:pt>
                <c:pt idx="2671">
                  <c:v>39170</c:v>
                </c:pt>
                <c:pt idx="2672">
                  <c:v>39171</c:v>
                </c:pt>
                <c:pt idx="2673">
                  <c:v>39172</c:v>
                </c:pt>
                <c:pt idx="2674">
                  <c:v>39174</c:v>
                </c:pt>
                <c:pt idx="2675">
                  <c:v>39175</c:v>
                </c:pt>
                <c:pt idx="2676">
                  <c:v>39176</c:v>
                </c:pt>
                <c:pt idx="2677">
                  <c:v>39177</c:v>
                </c:pt>
                <c:pt idx="2678">
                  <c:v>39181</c:v>
                </c:pt>
                <c:pt idx="2679">
                  <c:v>39182</c:v>
                </c:pt>
                <c:pt idx="2680">
                  <c:v>39183</c:v>
                </c:pt>
                <c:pt idx="2681">
                  <c:v>39184</c:v>
                </c:pt>
                <c:pt idx="2682">
                  <c:v>39185</c:v>
                </c:pt>
                <c:pt idx="2683">
                  <c:v>39188</c:v>
                </c:pt>
                <c:pt idx="2684">
                  <c:v>39189</c:v>
                </c:pt>
                <c:pt idx="2685">
                  <c:v>39190</c:v>
                </c:pt>
                <c:pt idx="2686">
                  <c:v>39191</c:v>
                </c:pt>
                <c:pt idx="2687">
                  <c:v>39192</c:v>
                </c:pt>
                <c:pt idx="2688">
                  <c:v>39195</c:v>
                </c:pt>
                <c:pt idx="2689">
                  <c:v>39196</c:v>
                </c:pt>
                <c:pt idx="2690">
                  <c:v>39197</c:v>
                </c:pt>
                <c:pt idx="2691">
                  <c:v>39198</c:v>
                </c:pt>
                <c:pt idx="2692">
                  <c:v>39199</c:v>
                </c:pt>
                <c:pt idx="2693">
                  <c:v>39202</c:v>
                </c:pt>
                <c:pt idx="2694">
                  <c:v>39203</c:v>
                </c:pt>
                <c:pt idx="2695">
                  <c:v>39204</c:v>
                </c:pt>
                <c:pt idx="2696">
                  <c:v>39205</c:v>
                </c:pt>
                <c:pt idx="2697">
                  <c:v>39206</c:v>
                </c:pt>
                <c:pt idx="2698">
                  <c:v>39209</c:v>
                </c:pt>
                <c:pt idx="2699">
                  <c:v>39210</c:v>
                </c:pt>
                <c:pt idx="2700">
                  <c:v>39211</c:v>
                </c:pt>
                <c:pt idx="2701">
                  <c:v>39212</c:v>
                </c:pt>
                <c:pt idx="2702">
                  <c:v>39213</c:v>
                </c:pt>
                <c:pt idx="2703">
                  <c:v>39216</c:v>
                </c:pt>
                <c:pt idx="2704">
                  <c:v>39217</c:v>
                </c:pt>
                <c:pt idx="2705">
                  <c:v>39218</c:v>
                </c:pt>
                <c:pt idx="2706">
                  <c:v>39219</c:v>
                </c:pt>
                <c:pt idx="2707">
                  <c:v>39220</c:v>
                </c:pt>
                <c:pt idx="2708">
                  <c:v>39223</c:v>
                </c:pt>
                <c:pt idx="2709">
                  <c:v>39224</c:v>
                </c:pt>
                <c:pt idx="2710">
                  <c:v>39225</c:v>
                </c:pt>
                <c:pt idx="2711">
                  <c:v>39226</c:v>
                </c:pt>
                <c:pt idx="2712">
                  <c:v>39227</c:v>
                </c:pt>
                <c:pt idx="2713">
                  <c:v>39231</c:v>
                </c:pt>
                <c:pt idx="2714">
                  <c:v>39232</c:v>
                </c:pt>
                <c:pt idx="2715">
                  <c:v>39233</c:v>
                </c:pt>
                <c:pt idx="2716">
                  <c:v>39234</c:v>
                </c:pt>
                <c:pt idx="2717">
                  <c:v>39237</c:v>
                </c:pt>
                <c:pt idx="2718">
                  <c:v>39238</c:v>
                </c:pt>
                <c:pt idx="2719">
                  <c:v>39239</c:v>
                </c:pt>
                <c:pt idx="2720">
                  <c:v>39240</c:v>
                </c:pt>
                <c:pt idx="2721">
                  <c:v>39241</c:v>
                </c:pt>
                <c:pt idx="2722">
                  <c:v>39244</c:v>
                </c:pt>
                <c:pt idx="2723">
                  <c:v>39245</c:v>
                </c:pt>
                <c:pt idx="2724">
                  <c:v>39246</c:v>
                </c:pt>
                <c:pt idx="2725">
                  <c:v>39247</c:v>
                </c:pt>
                <c:pt idx="2726">
                  <c:v>39248</c:v>
                </c:pt>
                <c:pt idx="2727">
                  <c:v>39251</c:v>
                </c:pt>
                <c:pt idx="2728">
                  <c:v>39252</c:v>
                </c:pt>
                <c:pt idx="2729">
                  <c:v>39253</c:v>
                </c:pt>
                <c:pt idx="2730">
                  <c:v>39254</c:v>
                </c:pt>
                <c:pt idx="2731">
                  <c:v>39255</c:v>
                </c:pt>
                <c:pt idx="2732">
                  <c:v>39258</c:v>
                </c:pt>
                <c:pt idx="2733">
                  <c:v>39259</c:v>
                </c:pt>
                <c:pt idx="2734">
                  <c:v>39260</c:v>
                </c:pt>
                <c:pt idx="2735">
                  <c:v>39261</c:v>
                </c:pt>
                <c:pt idx="2736">
                  <c:v>39262</c:v>
                </c:pt>
                <c:pt idx="2737">
                  <c:v>39263</c:v>
                </c:pt>
                <c:pt idx="2738">
                  <c:v>39265</c:v>
                </c:pt>
                <c:pt idx="2739">
                  <c:v>39266</c:v>
                </c:pt>
                <c:pt idx="2740">
                  <c:v>39267</c:v>
                </c:pt>
                <c:pt idx="2741">
                  <c:v>39268</c:v>
                </c:pt>
                <c:pt idx="2742">
                  <c:v>39269</c:v>
                </c:pt>
                <c:pt idx="2743">
                  <c:v>39272</c:v>
                </c:pt>
                <c:pt idx="2744">
                  <c:v>39273</c:v>
                </c:pt>
                <c:pt idx="2745">
                  <c:v>39274</c:v>
                </c:pt>
                <c:pt idx="2746">
                  <c:v>39275</c:v>
                </c:pt>
                <c:pt idx="2747">
                  <c:v>39276</c:v>
                </c:pt>
                <c:pt idx="2748">
                  <c:v>39279</c:v>
                </c:pt>
                <c:pt idx="2749">
                  <c:v>39280</c:v>
                </c:pt>
                <c:pt idx="2750">
                  <c:v>39281</c:v>
                </c:pt>
                <c:pt idx="2751">
                  <c:v>39282</c:v>
                </c:pt>
                <c:pt idx="2752">
                  <c:v>39283</c:v>
                </c:pt>
                <c:pt idx="2753">
                  <c:v>39286</c:v>
                </c:pt>
                <c:pt idx="2754">
                  <c:v>39287</c:v>
                </c:pt>
                <c:pt idx="2755">
                  <c:v>39288</c:v>
                </c:pt>
                <c:pt idx="2756">
                  <c:v>39289</c:v>
                </c:pt>
                <c:pt idx="2757">
                  <c:v>39290</c:v>
                </c:pt>
                <c:pt idx="2758">
                  <c:v>39293</c:v>
                </c:pt>
                <c:pt idx="2759">
                  <c:v>39294</c:v>
                </c:pt>
                <c:pt idx="2760">
                  <c:v>39295</c:v>
                </c:pt>
                <c:pt idx="2761">
                  <c:v>39296</c:v>
                </c:pt>
                <c:pt idx="2762">
                  <c:v>39297</c:v>
                </c:pt>
                <c:pt idx="2763">
                  <c:v>39300</c:v>
                </c:pt>
                <c:pt idx="2764">
                  <c:v>39301</c:v>
                </c:pt>
                <c:pt idx="2765">
                  <c:v>39302</c:v>
                </c:pt>
                <c:pt idx="2766">
                  <c:v>39303</c:v>
                </c:pt>
                <c:pt idx="2767">
                  <c:v>39304</c:v>
                </c:pt>
                <c:pt idx="2768">
                  <c:v>39307</c:v>
                </c:pt>
                <c:pt idx="2769">
                  <c:v>39308</c:v>
                </c:pt>
                <c:pt idx="2770">
                  <c:v>39309</c:v>
                </c:pt>
                <c:pt idx="2771">
                  <c:v>39310</c:v>
                </c:pt>
                <c:pt idx="2772">
                  <c:v>39311</c:v>
                </c:pt>
                <c:pt idx="2773">
                  <c:v>39314</c:v>
                </c:pt>
                <c:pt idx="2774">
                  <c:v>39315</c:v>
                </c:pt>
                <c:pt idx="2775">
                  <c:v>39316</c:v>
                </c:pt>
                <c:pt idx="2776">
                  <c:v>39317</c:v>
                </c:pt>
                <c:pt idx="2777">
                  <c:v>39318</c:v>
                </c:pt>
                <c:pt idx="2778">
                  <c:v>39321</c:v>
                </c:pt>
                <c:pt idx="2779">
                  <c:v>39322</c:v>
                </c:pt>
                <c:pt idx="2780">
                  <c:v>39323</c:v>
                </c:pt>
                <c:pt idx="2781">
                  <c:v>39324</c:v>
                </c:pt>
                <c:pt idx="2782">
                  <c:v>39325</c:v>
                </c:pt>
                <c:pt idx="2783">
                  <c:v>39328</c:v>
                </c:pt>
                <c:pt idx="2784">
                  <c:v>39329</c:v>
                </c:pt>
                <c:pt idx="2785">
                  <c:v>39330</c:v>
                </c:pt>
                <c:pt idx="2786">
                  <c:v>39331</c:v>
                </c:pt>
                <c:pt idx="2787">
                  <c:v>39332</c:v>
                </c:pt>
                <c:pt idx="2788">
                  <c:v>39335</c:v>
                </c:pt>
                <c:pt idx="2789">
                  <c:v>39336</c:v>
                </c:pt>
                <c:pt idx="2790">
                  <c:v>39337</c:v>
                </c:pt>
                <c:pt idx="2791">
                  <c:v>39338</c:v>
                </c:pt>
                <c:pt idx="2792">
                  <c:v>39339</c:v>
                </c:pt>
                <c:pt idx="2793">
                  <c:v>39342</c:v>
                </c:pt>
                <c:pt idx="2794">
                  <c:v>39343</c:v>
                </c:pt>
                <c:pt idx="2795">
                  <c:v>39344</c:v>
                </c:pt>
                <c:pt idx="2796">
                  <c:v>39345</c:v>
                </c:pt>
                <c:pt idx="2797">
                  <c:v>39346</c:v>
                </c:pt>
                <c:pt idx="2798">
                  <c:v>39349</c:v>
                </c:pt>
                <c:pt idx="2799">
                  <c:v>39350</c:v>
                </c:pt>
                <c:pt idx="2800">
                  <c:v>39351</c:v>
                </c:pt>
                <c:pt idx="2801">
                  <c:v>39352</c:v>
                </c:pt>
                <c:pt idx="2802">
                  <c:v>39353</c:v>
                </c:pt>
                <c:pt idx="2803">
                  <c:v>39355</c:v>
                </c:pt>
                <c:pt idx="2804">
                  <c:v>39356</c:v>
                </c:pt>
                <c:pt idx="2805">
                  <c:v>39357</c:v>
                </c:pt>
                <c:pt idx="2806">
                  <c:v>39358</c:v>
                </c:pt>
                <c:pt idx="2807">
                  <c:v>39359</c:v>
                </c:pt>
                <c:pt idx="2808">
                  <c:v>39360</c:v>
                </c:pt>
                <c:pt idx="2809">
                  <c:v>39363</c:v>
                </c:pt>
                <c:pt idx="2810">
                  <c:v>39364</c:v>
                </c:pt>
                <c:pt idx="2811">
                  <c:v>39365</c:v>
                </c:pt>
                <c:pt idx="2812">
                  <c:v>39366</c:v>
                </c:pt>
                <c:pt idx="2813">
                  <c:v>39367</c:v>
                </c:pt>
                <c:pt idx="2814">
                  <c:v>39370</c:v>
                </c:pt>
                <c:pt idx="2815">
                  <c:v>39371</c:v>
                </c:pt>
                <c:pt idx="2816">
                  <c:v>39372</c:v>
                </c:pt>
                <c:pt idx="2817">
                  <c:v>39373</c:v>
                </c:pt>
                <c:pt idx="2818">
                  <c:v>39374</c:v>
                </c:pt>
                <c:pt idx="2819">
                  <c:v>39377</c:v>
                </c:pt>
                <c:pt idx="2820">
                  <c:v>39378</c:v>
                </c:pt>
                <c:pt idx="2821">
                  <c:v>39379</c:v>
                </c:pt>
                <c:pt idx="2822">
                  <c:v>39380</c:v>
                </c:pt>
                <c:pt idx="2823">
                  <c:v>39381</c:v>
                </c:pt>
                <c:pt idx="2824">
                  <c:v>39384</c:v>
                </c:pt>
                <c:pt idx="2825">
                  <c:v>39385</c:v>
                </c:pt>
                <c:pt idx="2826">
                  <c:v>39386</c:v>
                </c:pt>
                <c:pt idx="2827">
                  <c:v>39387</c:v>
                </c:pt>
                <c:pt idx="2828">
                  <c:v>39388</c:v>
                </c:pt>
                <c:pt idx="2829">
                  <c:v>39391</c:v>
                </c:pt>
                <c:pt idx="2830">
                  <c:v>39392</c:v>
                </c:pt>
                <c:pt idx="2831">
                  <c:v>39393</c:v>
                </c:pt>
                <c:pt idx="2832">
                  <c:v>39394</c:v>
                </c:pt>
                <c:pt idx="2833">
                  <c:v>39395</c:v>
                </c:pt>
                <c:pt idx="2834">
                  <c:v>39398</c:v>
                </c:pt>
                <c:pt idx="2835">
                  <c:v>39399</c:v>
                </c:pt>
                <c:pt idx="2836">
                  <c:v>39400</c:v>
                </c:pt>
                <c:pt idx="2837">
                  <c:v>39401</c:v>
                </c:pt>
                <c:pt idx="2838">
                  <c:v>39402</c:v>
                </c:pt>
                <c:pt idx="2839">
                  <c:v>39405</c:v>
                </c:pt>
                <c:pt idx="2840">
                  <c:v>39406</c:v>
                </c:pt>
                <c:pt idx="2841">
                  <c:v>39407</c:v>
                </c:pt>
                <c:pt idx="2842">
                  <c:v>39408</c:v>
                </c:pt>
                <c:pt idx="2843">
                  <c:v>39409</c:v>
                </c:pt>
                <c:pt idx="2844">
                  <c:v>39412</c:v>
                </c:pt>
                <c:pt idx="2845">
                  <c:v>39413</c:v>
                </c:pt>
                <c:pt idx="2846">
                  <c:v>39414</c:v>
                </c:pt>
                <c:pt idx="2847">
                  <c:v>39415</c:v>
                </c:pt>
                <c:pt idx="2848">
                  <c:v>39416</c:v>
                </c:pt>
                <c:pt idx="2849">
                  <c:v>39419</c:v>
                </c:pt>
                <c:pt idx="2850">
                  <c:v>39420</c:v>
                </c:pt>
                <c:pt idx="2851">
                  <c:v>39421</c:v>
                </c:pt>
                <c:pt idx="2852">
                  <c:v>39422</c:v>
                </c:pt>
                <c:pt idx="2853">
                  <c:v>39423</c:v>
                </c:pt>
                <c:pt idx="2854">
                  <c:v>39426</c:v>
                </c:pt>
                <c:pt idx="2855">
                  <c:v>39427</c:v>
                </c:pt>
                <c:pt idx="2856">
                  <c:v>39428</c:v>
                </c:pt>
                <c:pt idx="2857">
                  <c:v>39429</c:v>
                </c:pt>
                <c:pt idx="2858">
                  <c:v>39430</c:v>
                </c:pt>
                <c:pt idx="2859">
                  <c:v>39433</c:v>
                </c:pt>
                <c:pt idx="2860">
                  <c:v>39434</c:v>
                </c:pt>
                <c:pt idx="2861">
                  <c:v>39435</c:v>
                </c:pt>
                <c:pt idx="2862">
                  <c:v>39436</c:v>
                </c:pt>
                <c:pt idx="2863">
                  <c:v>39437</c:v>
                </c:pt>
                <c:pt idx="2864">
                  <c:v>39440</c:v>
                </c:pt>
                <c:pt idx="2865">
                  <c:v>39442</c:v>
                </c:pt>
                <c:pt idx="2866">
                  <c:v>39443</c:v>
                </c:pt>
                <c:pt idx="2867">
                  <c:v>39444</c:v>
                </c:pt>
                <c:pt idx="2868">
                  <c:v>39447</c:v>
                </c:pt>
                <c:pt idx="2869">
                  <c:v>39449</c:v>
                </c:pt>
                <c:pt idx="2870">
                  <c:v>39450</c:v>
                </c:pt>
                <c:pt idx="2871">
                  <c:v>39451</c:v>
                </c:pt>
                <c:pt idx="2872">
                  <c:v>39454</c:v>
                </c:pt>
                <c:pt idx="2873">
                  <c:v>39455</c:v>
                </c:pt>
                <c:pt idx="2874">
                  <c:v>39456</c:v>
                </c:pt>
                <c:pt idx="2875">
                  <c:v>39457</c:v>
                </c:pt>
                <c:pt idx="2876">
                  <c:v>39458</c:v>
                </c:pt>
                <c:pt idx="2877">
                  <c:v>39461</c:v>
                </c:pt>
                <c:pt idx="2878">
                  <c:v>39462</c:v>
                </c:pt>
                <c:pt idx="2879">
                  <c:v>39463</c:v>
                </c:pt>
                <c:pt idx="2880">
                  <c:v>39464</c:v>
                </c:pt>
                <c:pt idx="2881">
                  <c:v>39465</c:v>
                </c:pt>
                <c:pt idx="2882">
                  <c:v>39468</c:v>
                </c:pt>
                <c:pt idx="2883">
                  <c:v>39469</c:v>
                </c:pt>
                <c:pt idx="2884">
                  <c:v>39470</c:v>
                </c:pt>
                <c:pt idx="2885">
                  <c:v>39471</c:v>
                </c:pt>
                <c:pt idx="2886">
                  <c:v>39472</c:v>
                </c:pt>
                <c:pt idx="2887">
                  <c:v>39475</c:v>
                </c:pt>
                <c:pt idx="2888">
                  <c:v>39476</c:v>
                </c:pt>
                <c:pt idx="2889">
                  <c:v>39477</c:v>
                </c:pt>
                <c:pt idx="2890">
                  <c:v>39478</c:v>
                </c:pt>
                <c:pt idx="2891">
                  <c:v>39479</c:v>
                </c:pt>
                <c:pt idx="2892">
                  <c:v>39482</c:v>
                </c:pt>
                <c:pt idx="2893">
                  <c:v>39483</c:v>
                </c:pt>
                <c:pt idx="2894">
                  <c:v>39484</c:v>
                </c:pt>
                <c:pt idx="2895">
                  <c:v>39485</c:v>
                </c:pt>
                <c:pt idx="2896">
                  <c:v>39486</c:v>
                </c:pt>
                <c:pt idx="2897">
                  <c:v>39489</c:v>
                </c:pt>
                <c:pt idx="2898">
                  <c:v>39490</c:v>
                </c:pt>
                <c:pt idx="2899">
                  <c:v>39491</c:v>
                </c:pt>
                <c:pt idx="2900">
                  <c:v>39492</c:v>
                </c:pt>
                <c:pt idx="2901">
                  <c:v>39493</c:v>
                </c:pt>
                <c:pt idx="2902">
                  <c:v>39496</c:v>
                </c:pt>
                <c:pt idx="2903">
                  <c:v>39497</c:v>
                </c:pt>
                <c:pt idx="2904">
                  <c:v>39498</c:v>
                </c:pt>
                <c:pt idx="2905">
                  <c:v>39499</c:v>
                </c:pt>
                <c:pt idx="2906">
                  <c:v>39500</c:v>
                </c:pt>
                <c:pt idx="2907">
                  <c:v>39503</c:v>
                </c:pt>
                <c:pt idx="2908">
                  <c:v>39504</c:v>
                </c:pt>
                <c:pt idx="2909">
                  <c:v>39505</c:v>
                </c:pt>
                <c:pt idx="2910">
                  <c:v>39506</c:v>
                </c:pt>
                <c:pt idx="2911">
                  <c:v>39507</c:v>
                </c:pt>
                <c:pt idx="2912">
                  <c:v>39510</c:v>
                </c:pt>
                <c:pt idx="2913">
                  <c:v>39511</c:v>
                </c:pt>
                <c:pt idx="2914">
                  <c:v>39512</c:v>
                </c:pt>
                <c:pt idx="2915">
                  <c:v>39513</c:v>
                </c:pt>
                <c:pt idx="2916">
                  <c:v>39514</c:v>
                </c:pt>
                <c:pt idx="2917">
                  <c:v>39517</c:v>
                </c:pt>
                <c:pt idx="2918">
                  <c:v>39518</c:v>
                </c:pt>
                <c:pt idx="2919">
                  <c:v>39519</c:v>
                </c:pt>
                <c:pt idx="2920">
                  <c:v>39520</c:v>
                </c:pt>
                <c:pt idx="2921">
                  <c:v>39521</c:v>
                </c:pt>
                <c:pt idx="2922">
                  <c:v>39524</c:v>
                </c:pt>
                <c:pt idx="2923">
                  <c:v>39525</c:v>
                </c:pt>
                <c:pt idx="2924">
                  <c:v>39526</c:v>
                </c:pt>
                <c:pt idx="2925">
                  <c:v>39527</c:v>
                </c:pt>
                <c:pt idx="2926">
                  <c:v>39531</c:v>
                </c:pt>
                <c:pt idx="2927">
                  <c:v>39532</c:v>
                </c:pt>
                <c:pt idx="2928">
                  <c:v>39533</c:v>
                </c:pt>
                <c:pt idx="2929">
                  <c:v>39534</c:v>
                </c:pt>
                <c:pt idx="2930">
                  <c:v>39535</c:v>
                </c:pt>
                <c:pt idx="2931">
                  <c:v>39538</c:v>
                </c:pt>
                <c:pt idx="2932">
                  <c:v>39539</c:v>
                </c:pt>
                <c:pt idx="2933">
                  <c:v>39540</c:v>
                </c:pt>
                <c:pt idx="2934">
                  <c:v>39541</c:v>
                </c:pt>
                <c:pt idx="2935">
                  <c:v>39542</c:v>
                </c:pt>
                <c:pt idx="2936">
                  <c:v>39545</c:v>
                </c:pt>
                <c:pt idx="2937">
                  <c:v>39546</c:v>
                </c:pt>
                <c:pt idx="2938">
                  <c:v>39547</c:v>
                </c:pt>
                <c:pt idx="2939">
                  <c:v>39548</c:v>
                </c:pt>
                <c:pt idx="2940">
                  <c:v>39549</c:v>
                </c:pt>
                <c:pt idx="2941">
                  <c:v>39552</c:v>
                </c:pt>
                <c:pt idx="2942">
                  <c:v>39553</c:v>
                </c:pt>
                <c:pt idx="2943">
                  <c:v>39554</c:v>
                </c:pt>
                <c:pt idx="2944">
                  <c:v>39555</c:v>
                </c:pt>
                <c:pt idx="2945">
                  <c:v>39556</c:v>
                </c:pt>
                <c:pt idx="2946">
                  <c:v>39559</c:v>
                </c:pt>
                <c:pt idx="2947">
                  <c:v>39560</c:v>
                </c:pt>
                <c:pt idx="2948">
                  <c:v>39561</c:v>
                </c:pt>
                <c:pt idx="2949">
                  <c:v>39562</c:v>
                </c:pt>
                <c:pt idx="2950">
                  <c:v>39563</c:v>
                </c:pt>
                <c:pt idx="2951">
                  <c:v>39566</c:v>
                </c:pt>
                <c:pt idx="2952">
                  <c:v>39567</c:v>
                </c:pt>
                <c:pt idx="2953">
                  <c:v>39568</c:v>
                </c:pt>
                <c:pt idx="2954">
                  <c:v>39569</c:v>
                </c:pt>
                <c:pt idx="2955">
                  <c:v>39570</c:v>
                </c:pt>
                <c:pt idx="2956">
                  <c:v>39573</c:v>
                </c:pt>
                <c:pt idx="2957">
                  <c:v>39574</c:v>
                </c:pt>
                <c:pt idx="2958">
                  <c:v>39575</c:v>
                </c:pt>
                <c:pt idx="2959">
                  <c:v>39576</c:v>
                </c:pt>
                <c:pt idx="2960">
                  <c:v>39577</c:v>
                </c:pt>
                <c:pt idx="2961">
                  <c:v>39580</c:v>
                </c:pt>
                <c:pt idx="2962">
                  <c:v>39581</c:v>
                </c:pt>
                <c:pt idx="2963">
                  <c:v>39582</c:v>
                </c:pt>
                <c:pt idx="2964">
                  <c:v>39583</c:v>
                </c:pt>
                <c:pt idx="2965">
                  <c:v>39584</c:v>
                </c:pt>
                <c:pt idx="2966">
                  <c:v>39587</c:v>
                </c:pt>
                <c:pt idx="2967">
                  <c:v>39588</c:v>
                </c:pt>
                <c:pt idx="2968">
                  <c:v>39589</c:v>
                </c:pt>
                <c:pt idx="2969">
                  <c:v>39590</c:v>
                </c:pt>
                <c:pt idx="2970">
                  <c:v>39591</c:v>
                </c:pt>
                <c:pt idx="2971">
                  <c:v>39594</c:v>
                </c:pt>
                <c:pt idx="2972">
                  <c:v>39595</c:v>
                </c:pt>
                <c:pt idx="2973">
                  <c:v>39596</c:v>
                </c:pt>
                <c:pt idx="2974">
                  <c:v>39597</c:v>
                </c:pt>
                <c:pt idx="2975">
                  <c:v>39598</c:v>
                </c:pt>
                <c:pt idx="2976">
                  <c:v>39599</c:v>
                </c:pt>
                <c:pt idx="2977">
                  <c:v>39601</c:v>
                </c:pt>
                <c:pt idx="2978">
                  <c:v>39602</c:v>
                </c:pt>
                <c:pt idx="2979">
                  <c:v>39603</c:v>
                </c:pt>
                <c:pt idx="2980">
                  <c:v>39604</c:v>
                </c:pt>
                <c:pt idx="2981">
                  <c:v>39605</c:v>
                </c:pt>
                <c:pt idx="2982">
                  <c:v>39608</c:v>
                </c:pt>
                <c:pt idx="2983">
                  <c:v>39609</c:v>
                </c:pt>
                <c:pt idx="2984">
                  <c:v>39610</c:v>
                </c:pt>
                <c:pt idx="2985">
                  <c:v>39611</c:v>
                </c:pt>
                <c:pt idx="2986">
                  <c:v>39612</c:v>
                </c:pt>
                <c:pt idx="2987">
                  <c:v>39615</c:v>
                </c:pt>
                <c:pt idx="2988">
                  <c:v>39616</c:v>
                </c:pt>
                <c:pt idx="2989">
                  <c:v>39617</c:v>
                </c:pt>
                <c:pt idx="2990">
                  <c:v>39618</c:v>
                </c:pt>
                <c:pt idx="2991">
                  <c:v>39619</c:v>
                </c:pt>
                <c:pt idx="2992">
                  <c:v>39622</c:v>
                </c:pt>
                <c:pt idx="2993">
                  <c:v>39623</c:v>
                </c:pt>
                <c:pt idx="2994">
                  <c:v>39624</c:v>
                </c:pt>
                <c:pt idx="2995">
                  <c:v>39625</c:v>
                </c:pt>
                <c:pt idx="2996">
                  <c:v>39626</c:v>
                </c:pt>
                <c:pt idx="2997">
                  <c:v>39629</c:v>
                </c:pt>
                <c:pt idx="2998">
                  <c:v>39630</c:v>
                </c:pt>
                <c:pt idx="2999">
                  <c:v>39631</c:v>
                </c:pt>
                <c:pt idx="3000">
                  <c:v>39632</c:v>
                </c:pt>
                <c:pt idx="3001">
                  <c:v>39633</c:v>
                </c:pt>
                <c:pt idx="3002">
                  <c:v>39636</c:v>
                </c:pt>
                <c:pt idx="3003">
                  <c:v>39637</c:v>
                </c:pt>
                <c:pt idx="3004">
                  <c:v>39638</c:v>
                </c:pt>
                <c:pt idx="3005">
                  <c:v>39639</c:v>
                </c:pt>
                <c:pt idx="3006">
                  <c:v>39640</c:v>
                </c:pt>
                <c:pt idx="3007">
                  <c:v>39643</c:v>
                </c:pt>
                <c:pt idx="3008">
                  <c:v>39644</c:v>
                </c:pt>
                <c:pt idx="3009">
                  <c:v>39645</c:v>
                </c:pt>
                <c:pt idx="3010">
                  <c:v>39646</c:v>
                </c:pt>
                <c:pt idx="3011">
                  <c:v>39647</c:v>
                </c:pt>
                <c:pt idx="3012">
                  <c:v>39650</c:v>
                </c:pt>
                <c:pt idx="3013">
                  <c:v>39651</c:v>
                </c:pt>
                <c:pt idx="3014">
                  <c:v>39652</c:v>
                </c:pt>
                <c:pt idx="3015">
                  <c:v>39653</c:v>
                </c:pt>
                <c:pt idx="3016">
                  <c:v>39654</c:v>
                </c:pt>
                <c:pt idx="3017">
                  <c:v>39657</c:v>
                </c:pt>
                <c:pt idx="3018">
                  <c:v>39658</c:v>
                </c:pt>
                <c:pt idx="3019">
                  <c:v>39659</c:v>
                </c:pt>
                <c:pt idx="3020">
                  <c:v>39660</c:v>
                </c:pt>
                <c:pt idx="3021">
                  <c:v>39661</c:v>
                </c:pt>
                <c:pt idx="3022">
                  <c:v>39664</c:v>
                </c:pt>
                <c:pt idx="3023">
                  <c:v>39665</c:v>
                </c:pt>
                <c:pt idx="3024">
                  <c:v>39666</c:v>
                </c:pt>
                <c:pt idx="3025">
                  <c:v>39667</c:v>
                </c:pt>
                <c:pt idx="3026">
                  <c:v>39668</c:v>
                </c:pt>
                <c:pt idx="3027">
                  <c:v>39671</c:v>
                </c:pt>
                <c:pt idx="3028">
                  <c:v>39672</c:v>
                </c:pt>
                <c:pt idx="3029">
                  <c:v>39673</c:v>
                </c:pt>
                <c:pt idx="3030">
                  <c:v>39674</c:v>
                </c:pt>
                <c:pt idx="3031">
                  <c:v>39675</c:v>
                </c:pt>
                <c:pt idx="3032">
                  <c:v>39678</c:v>
                </c:pt>
                <c:pt idx="3033">
                  <c:v>39679</c:v>
                </c:pt>
                <c:pt idx="3034">
                  <c:v>39680</c:v>
                </c:pt>
                <c:pt idx="3035">
                  <c:v>39681</c:v>
                </c:pt>
                <c:pt idx="3036">
                  <c:v>39682</c:v>
                </c:pt>
                <c:pt idx="3037">
                  <c:v>39685</c:v>
                </c:pt>
                <c:pt idx="3038">
                  <c:v>39686</c:v>
                </c:pt>
                <c:pt idx="3039">
                  <c:v>39687</c:v>
                </c:pt>
                <c:pt idx="3040">
                  <c:v>39688</c:v>
                </c:pt>
                <c:pt idx="3041">
                  <c:v>39689</c:v>
                </c:pt>
                <c:pt idx="3042">
                  <c:v>39691</c:v>
                </c:pt>
                <c:pt idx="3043">
                  <c:v>39692</c:v>
                </c:pt>
                <c:pt idx="3044">
                  <c:v>39693</c:v>
                </c:pt>
                <c:pt idx="3045">
                  <c:v>39694</c:v>
                </c:pt>
                <c:pt idx="3046">
                  <c:v>39695</c:v>
                </c:pt>
                <c:pt idx="3047">
                  <c:v>39696</c:v>
                </c:pt>
                <c:pt idx="3048">
                  <c:v>39699</c:v>
                </c:pt>
                <c:pt idx="3049">
                  <c:v>39700</c:v>
                </c:pt>
                <c:pt idx="3050">
                  <c:v>39701</c:v>
                </c:pt>
                <c:pt idx="3051">
                  <c:v>39702</c:v>
                </c:pt>
                <c:pt idx="3052">
                  <c:v>39703</c:v>
                </c:pt>
                <c:pt idx="3053">
                  <c:v>39706</c:v>
                </c:pt>
                <c:pt idx="3054">
                  <c:v>39707</c:v>
                </c:pt>
                <c:pt idx="3055">
                  <c:v>39708</c:v>
                </c:pt>
                <c:pt idx="3056">
                  <c:v>39709</c:v>
                </c:pt>
                <c:pt idx="3057">
                  <c:v>39710</c:v>
                </c:pt>
                <c:pt idx="3058">
                  <c:v>39713</c:v>
                </c:pt>
                <c:pt idx="3059">
                  <c:v>39714</c:v>
                </c:pt>
                <c:pt idx="3060">
                  <c:v>39715</c:v>
                </c:pt>
                <c:pt idx="3061">
                  <c:v>39716</c:v>
                </c:pt>
                <c:pt idx="3062">
                  <c:v>39717</c:v>
                </c:pt>
                <c:pt idx="3063">
                  <c:v>39720</c:v>
                </c:pt>
                <c:pt idx="3064">
                  <c:v>39721</c:v>
                </c:pt>
                <c:pt idx="3065">
                  <c:v>39722</c:v>
                </c:pt>
                <c:pt idx="3066">
                  <c:v>39723</c:v>
                </c:pt>
                <c:pt idx="3067">
                  <c:v>39724</c:v>
                </c:pt>
                <c:pt idx="3068">
                  <c:v>39727</c:v>
                </c:pt>
                <c:pt idx="3069">
                  <c:v>39728</c:v>
                </c:pt>
                <c:pt idx="3070">
                  <c:v>39729</c:v>
                </c:pt>
                <c:pt idx="3071">
                  <c:v>39730</c:v>
                </c:pt>
                <c:pt idx="3072">
                  <c:v>39731</c:v>
                </c:pt>
                <c:pt idx="3073">
                  <c:v>39734</c:v>
                </c:pt>
                <c:pt idx="3074">
                  <c:v>39735</c:v>
                </c:pt>
                <c:pt idx="3075">
                  <c:v>39736</c:v>
                </c:pt>
                <c:pt idx="3076">
                  <c:v>39737</c:v>
                </c:pt>
                <c:pt idx="3077">
                  <c:v>39738</c:v>
                </c:pt>
                <c:pt idx="3078">
                  <c:v>39741</c:v>
                </c:pt>
                <c:pt idx="3079">
                  <c:v>39742</c:v>
                </c:pt>
                <c:pt idx="3080">
                  <c:v>39743</c:v>
                </c:pt>
                <c:pt idx="3081">
                  <c:v>39744</c:v>
                </c:pt>
                <c:pt idx="3082">
                  <c:v>39745</c:v>
                </c:pt>
                <c:pt idx="3083">
                  <c:v>39748</c:v>
                </c:pt>
                <c:pt idx="3084">
                  <c:v>39749</c:v>
                </c:pt>
                <c:pt idx="3085">
                  <c:v>39750</c:v>
                </c:pt>
                <c:pt idx="3086">
                  <c:v>39751</c:v>
                </c:pt>
                <c:pt idx="3087">
                  <c:v>39752</c:v>
                </c:pt>
                <c:pt idx="3088">
                  <c:v>39755</c:v>
                </c:pt>
                <c:pt idx="3089">
                  <c:v>39756</c:v>
                </c:pt>
                <c:pt idx="3090">
                  <c:v>39757</c:v>
                </c:pt>
                <c:pt idx="3091">
                  <c:v>39758</c:v>
                </c:pt>
                <c:pt idx="3092">
                  <c:v>39759</c:v>
                </c:pt>
                <c:pt idx="3093">
                  <c:v>39762</c:v>
                </c:pt>
                <c:pt idx="3094">
                  <c:v>39763</c:v>
                </c:pt>
                <c:pt idx="3095">
                  <c:v>39764</c:v>
                </c:pt>
                <c:pt idx="3096">
                  <c:v>39765</c:v>
                </c:pt>
                <c:pt idx="3097">
                  <c:v>39766</c:v>
                </c:pt>
                <c:pt idx="3098">
                  <c:v>39769</c:v>
                </c:pt>
                <c:pt idx="3099">
                  <c:v>39770</c:v>
                </c:pt>
                <c:pt idx="3100">
                  <c:v>39771</c:v>
                </c:pt>
                <c:pt idx="3101">
                  <c:v>39772</c:v>
                </c:pt>
                <c:pt idx="3102">
                  <c:v>39773</c:v>
                </c:pt>
                <c:pt idx="3103">
                  <c:v>39776</c:v>
                </c:pt>
                <c:pt idx="3104">
                  <c:v>39777</c:v>
                </c:pt>
                <c:pt idx="3105">
                  <c:v>39778</c:v>
                </c:pt>
                <c:pt idx="3106">
                  <c:v>39779</c:v>
                </c:pt>
                <c:pt idx="3107">
                  <c:v>39780</c:v>
                </c:pt>
                <c:pt idx="3108">
                  <c:v>39782</c:v>
                </c:pt>
                <c:pt idx="3109">
                  <c:v>39783</c:v>
                </c:pt>
                <c:pt idx="3110">
                  <c:v>39784</c:v>
                </c:pt>
                <c:pt idx="3111">
                  <c:v>39785</c:v>
                </c:pt>
                <c:pt idx="3112">
                  <c:v>39786</c:v>
                </c:pt>
                <c:pt idx="3113">
                  <c:v>39787</c:v>
                </c:pt>
                <c:pt idx="3114">
                  <c:v>39790</c:v>
                </c:pt>
                <c:pt idx="3115">
                  <c:v>39791</c:v>
                </c:pt>
                <c:pt idx="3116">
                  <c:v>39792</c:v>
                </c:pt>
                <c:pt idx="3117">
                  <c:v>39793</c:v>
                </c:pt>
                <c:pt idx="3118">
                  <c:v>39794</c:v>
                </c:pt>
                <c:pt idx="3119">
                  <c:v>39797</c:v>
                </c:pt>
                <c:pt idx="3120">
                  <c:v>39798</c:v>
                </c:pt>
                <c:pt idx="3121">
                  <c:v>39799</c:v>
                </c:pt>
                <c:pt idx="3122">
                  <c:v>39800</c:v>
                </c:pt>
                <c:pt idx="3123">
                  <c:v>39801</c:v>
                </c:pt>
                <c:pt idx="3124">
                  <c:v>39804</c:v>
                </c:pt>
                <c:pt idx="3125">
                  <c:v>39805</c:v>
                </c:pt>
                <c:pt idx="3126">
                  <c:v>39806</c:v>
                </c:pt>
                <c:pt idx="3127">
                  <c:v>39808</c:v>
                </c:pt>
                <c:pt idx="3128">
                  <c:v>39811</c:v>
                </c:pt>
                <c:pt idx="3129">
                  <c:v>39812</c:v>
                </c:pt>
                <c:pt idx="3130">
                  <c:v>39813</c:v>
                </c:pt>
                <c:pt idx="3131">
                  <c:v>39815</c:v>
                </c:pt>
                <c:pt idx="3132">
                  <c:v>39818</c:v>
                </c:pt>
                <c:pt idx="3133">
                  <c:v>39819</c:v>
                </c:pt>
                <c:pt idx="3134">
                  <c:v>39820</c:v>
                </c:pt>
                <c:pt idx="3135">
                  <c:v>39821</c:v>
                </c:pt>
                <c:pt idx="3136">
                  <c:v>39822</c:v>
                </c:pt>
                <c:pt idx="3137">
                  <c:v>39825</c:v>
                </c:pt>
                <c:pt idx="3138">
                  <c:v>39826</c:v>
                </c:pt>
                <c:pt idx="3139">
                  <c:v>39827</c:v>
                </c:pt>
                <c:pt idx="3140">
                  <c:v>39828</c:v>
                </c:pt>
                <c:pt idx="3141">
                  <c:v>39829</c:v>
                </c:pt>
                <c:pt idx="3142">
                  <c:v>39832</c:v>
                </c:pt>
                <c:pt idx="3143">
                  <c:v>39833</c:v>
                </c:pt>
                <c:pt idx="3144">
                  <c:v>39834</c:v>
                </c:pt>
                <c:pt idx="3145">
                  <c:v>39835</c:v>
                </c:pt>
                <c:pt idx="3146">
                  <c:v>39836</c:v>
                </c:pt>
                <c:pt idx="3147">
                  <c:v>39839</c:v>
                </c:pt>
                <c:pt idx="3148">
                  <c:v>39840</c:v>
                </c:pt>
                <c:pt idx="3149">
                  <c:v>39841</c:v>
                </c:pt>
                <c:pt idx="3150">
                  <c:v>39842</c:v>
                </c:pt>
                <c:pt idx="3151">
                  <c:v>39843</c:v>
                </c:pt>
                <c:pt idx="3152">
                  <c:v>39844</c:v>
                </c:pt>
                <c:pt idx="3153">
                  <c:v>39846</c:v>
                </c:pt>
                <c:pt idx="3154">
                  <c:v>39847</c:v>
                </c:pt>
                <c:pt idx="3155">
                  <c:v>39848</c:v>
                </c:pt>
                <c:pt idx="3156">
                  <c:v>39849</c:v>
                </c:pt>
                <c:pt idx="3157">
                  <c:v>39850</c:v>
                </c:pt>
                <c:pt idx="3158">
                  <c:v>39853</c:v>
                </c:pt>
                <c:pt idx="3159">
                  <c:v>39854</c:v>
                </c:pt>
                <c:pt idx="3160">
                  <c:v>39855</c:v>
                </c:pt>
                <c:pt idx="3161">
                  <c:v>39856</c:v>
                </c:pt>
                <c:pt idx="3162">
                  <c:v>39857</c:v>
                </c:pt>
                <c:pt idx="3163">
                  <c:v>39860</c:v>
                </c:pt>
                <c:pt idx="3164">
                  <c:v>39861</c:v>
                </c:pt>
                <c:pt idx="3165">
                  <c:v>39862</c:v>
                </c:pt>
                <c:pt idx="3166">
                  <c:v>39863</c:v>
                </c:pt>
                <c:pt idx="3167">
                  <c:v>39864</c:v>
                </c:pt>
                <c:pt idx="3168">
                  <c:v>39867</c:v>
                </c:pt>
                <c:pt idx="3169">
                  <c:v>39868</c:v>
                </c:pt>
                <c:pt idx="3170">
                  <c:v>39869</c:v>
                </c:pt>
                <c:pt idx="3171">
                  <c:v>39870</c:v>
                </c:pt>
                <c:pt idx="3172">
                  <c:v>39871</c:v>
                </c:pt>
                <c:pt idx="3173">
                  <c:v>39872</c:v>
                </c:pt>
                <c:pt idx="3174">
                  <c:v>39874</c:v>
                </c:pt>
                <c:pt idx="3175">
                  <c:v>39875</c:v>
                </c:pt>
                <c:pt idx="3176">
                  <c:v>39876</c:v>
                </c:pt>
                <c:pt idx="3177">
                  <c:v>39877</c:v>
                </c:pt>
                <c:pt idx="3178">
                  <c:v>39878</c:v>
                </c:pt>
                <c:pt idx="3179">
                  <c:v>39881</c:v>
                </c:pt>
                <c:pt idx="3180">
                  <c:v>39882</c:v>
                </c:pt>
                <c:pt idx="3181">
                  <c:v>39883</c:v>
                </c:pt>
                <c:pt idx="3182">
                  <c:v>39884</c:v>
                </c:pt>
                <c:pt idx="3183">
                  <c:v>39885</c:v>
                </c:pt>
                <c:pt idx="3184">
                  <c:v>39888</c:v>
                </c:pt>
                <c:pt idx="3185">
                  <c:v>39889</c:v>
                </c:pt>
                <c:pt idx="3186">
                  <c:v>39890</c:v>
                </c:pt>
                <c:pt idx="3187">
                  <c:v>39891</c:v>
                </c:pt>
                <c:pt idx="3188">
                  <c:v>39892</c:v>
                </c:pt>
                <c:pt idx="3189">
                  <c:v>39895</c:v>
                </c:pt>
                <c:pt idx="3190">
                  <c:v>39896</c:v>
                </c:pt>
                <c:pt idx="3191">
                  <c:v>39897</c:v>
                </c:pt>
                <c:pt idx="3192">
                  <c:v>39898</c:v>
                </c:pt>
                <c:pt idx="3193">
                  <c:v>39899</c:v>
                </c:pt>
                <c:pt idx="3194">
                  <c:v>39902</c:v>
                </c:pt>
                <c:pt idx="3195">
                  <c:v>39903</c:v>
                </c:pt>
                <c:pt idx="3196">
                  <c:v>39904</c:v>
                </c:pt>
                <c:pt idx="3197">
                  <c:v>39905</c:v>
                </c:pt>
                <c:pt idx="3198">
                  <c:v>39906</c:v>
                </c:pt>
                <c:pt idx="3199">
                  <c:v>39909</c:v>
                </c:pt>
                <c:pt idx="3200">
                  <c:v>39910</c:v>
                </c:pt>
                <c:pt idx="3201">
                  <c:v>39911</c:v>
                </c:pt>
                <c:pt idx="3202">
                  <c:v>39912</c:v>
                </c:pt>
                <c:pt idx="3203">
                  <c:v>39916</c:v>
                </c:pt>
                <c:pt idx="3204">
                  <c:v>39917</c:v>
                </c:pt>
                <c:pt idx="3205">
                  <c:v>39918</c:v>
                </c:pt>
                <c:pt idx="3206">
                  <c:v>39919</c:v>
                </c:pt>
                <c:pt idx="3207">
                  <c:v>39920</c:v>
                </c:pt>
                <c:pt idx="3208">
                  <c:v>39923</c:v>
                </c:pt>
                <c:pt idx="3209">
                  <c:v>39924</c:v>
                </c:pt>
                <c:pt idx="3210">
                  <c:v>39925</c:v>
                </c:pt>
                <c:pt idx="3211">
                  <c:v>39926</c:v>
                </c:pt>
                <c:pt idx="3212">
                  <c:v>39927</c:v>
                </c:pt>
                <c:pt idx="3213">
                  <c:v>39930</c:v>
                </c:pt>
                <c:pt idx="3214">
                  <c:v>39931</c:v>
                </c:pt>
                <c:pt idx="3215">
                  <c:v>39932</c:v>
                </c:pt>
                <c:pt idx="3216">
                  <c:v>39933</c:v>
                </c:pt>
                <c:pt idx="3217">
                  <c:v>39934</c:v>
                </c:pt>
                <c:pt idx="3218">
                  <c:v>39937</c:v>
                </c:pt>
                <c:pt idx="3219">
                  <c:v>39938</c:v>
                </c:pt>
                <c:pt idx="3220">
                  <c:v>39939</c:v>
                </c:pt>
                <c:pt idx="3221">
                  <c:v>39940</c:v>
                </c:pt>
                <c:pt idx="3222">
                  <c:v>39941</c:v>
                </c:pt>
                <c:pt idx="3223">
                  <c:v>39944</c:v>
                </c:pt>
                <c:pt idx="3224">
                  <c:v>39945</c:v>
                </c:pt>
                <c:pt idx="3225">
                  <c:v>39946</c:v>
                </c:pt>
                <c:pt idx="3226">
                  <c:v>39947</c:v>
                </c:pt>
                <c:pt idx="3227">
                  <c:v>39948</c:v>
                </c:pt>
                <c:pt idx="3228">
                  <c:v>39951</c:v>
                </c:pt>
                <c:pt idx="3229">
                  <c:v>39952</c:v>
                </c:pt>
                <c:pt idx="3230">
                  <c:v>39953</c:v>
                </c:pt>
                <c:pt idx="3231">
                  <c:v>39954</c:v>
                </c:pt>
                <c:pt idx="3232">
                  <c:v>39955</c:v>
                </c:pt>
                <c:pt idx="3233">
                  <c:v>39958</c:v>
                </c:pt>
                <c:pt idx="3234">
                  <c:v>39959</c:v>
                </c:pt>
                <c:pt idx="3235">
                  <c:v>39960</c:v>
                </c:pt>
                <c:pt idx="3236">
                  <c:v>39961</c:v>
                </c:pt>
                <c:pt idx="3237">
                  <c:v>39962</c:v>
                </c:pt>
                <c:pt idx="3238">
                  <c:v>39964</c:v>
                </c:pt>
                <c:pt idx="3239">
                  <c:v>39965</c:v>
                </c:pt>
                <c:pt idx="3240">
                  <c:v>39966</c:v>
                </c:pt>
                <c:pt idx="3241">
                  <c:v>39967</c:v>
                </c:pt>
                <c:pt idx="3242">
                  <c:v>39968</c:v>
                </c:pt>
                <c:pt idx="3243">
                  <c:v>39969</c:v>
                </c:pt>
                <c:pt idx="3244">
                  <c:v>39972</c:v>
                </c:pt>
                <c:pt idx="3245">
                  <c:v>39973</c:v>
                </c:pt>
                <c:pt idx="3246">
                  <c:v>39974</c:v>
                </c:pt>
                <c:pt idx="3247">
                  <c:v>39975</c:v>
                </c:pt>
                <c:pt idx="3248">
                  <c:v>39976</c:v>
                </c:pt>
                <c:pt idx="3249">
                  <c:v>39979</c:v>
                </c:pt>
                <c:pt idx="3250">
                  <c:v>39980</c:v>
                </c:pt>
                <c:pt idx="3251">
                  <c:v>39981</c:v>
                </c:pt>
                <c:pt idx="3252">
                  <c:v>39982</c:v>
                </c:pt>
                <c:pt idx="3253">
                  <c:v>39983</c:v>
                </c:pt>
                <c:pt idx="3254">
                  <c:v>39986</c:v>
                </c:pt>
                <c:pt idx="3255">
                  <c:v>39987</c:v>
                </c:pt>
                <c:pt idx="3256">
                  <c:v>39988</c:v>
                </c:pt>
                <c:pt idx="3257">
                  <c:v>39989</c:v>
                </c:pt>
                <c:pt idx="3258">
                  <c:v>39990</c:v>
                </c:pt>
                <c:pt idx="3259">
                  <c:v>39993</c:v>
                </c:pt>
                <c:pt idx="3260">
                  <c:v>39994</c:v>
                </c:pt>
                <c:pt idx="3261">
                  <c:v>39995</c:v>
                </c:pt>
                <c:pt idx="3262">
                  <c:v>39996</c:v>
                </c:pt>
                <c:pt idx="3263">
                  <c:v>39997</c:v>
                </c:pt>
                <c:pt idx="3264">
                  <c:v>40000</c:v>
                </c:pt>
                <c:pt idx="3265">
                  <c:v>40001</c:v>
                </c:pt>
                <c:pt idx="3266">
                  <c:v>40002</c:v>
                </c:pt>
                <c:pt idx="3267">
                  <c:v>40003</c:v>
                </c:pt>
                <c:pt idx="3268">
                  <c:v>40004</c:v>
                </c:pt>
                <c:pt idx="3269">
                  <c:v>40007</c:v>
                </c:pt>
                <c:pt idx="3270">
                  <c:v>40008</c:v>
                </c:pt>
                <c:pt idx="3271">
                  <c:v>40009</c:v>
                </c:pt>
                <c:pt idx="3272">
                  <c:v>40010</c:v>
                </c:pt>
                <c:pt idx="3273">
                  <c:v>40011</c:v>
                </c:pt>
                <c:pt idx="3274">
                  <c:v>40014</c:v>
                </c:pt>
                <c:pt idx="3275">
                  <c:v>40015</c:v>
                </c:pt>
                <c:pt idx="3276">
                  <c:v>40016</c:v>
                </c:pt>
                <c:pt idx="3277">
                  <c:v>40017</c:v>
                </c:pt>
                <c:pt idx="3278">
                  <c:v>40018</c:v>
                </c:pt>
                <c:pt idx="3279">
                  <c:v>40021</c:v>
                </c:pt>
                <c:pt idx="3280">
                  <c:v>40022</c:v>
                </c:pt>
                <c:pt idx="3281">
                  <c:v>40023</c:v>
                </c:pt>
                <c:pt idx="3282">
                  <c:v>40024</c:v>
                </c:pt>
                <c:pt idx="3283">
                  <c:v>40025</c:v>
                </c:pt>
                <c:pt idx="3284">
                  <c:v>40028</c:v>
                </c:pt>
                <c:pt idx="3285">
                  <c:v>40029</c:v>
                </c:pt>
                <c:pt idx="3286">
                  <c:v>40030</c:v>
                </c:pt>
                <c:pt idx="3287">
                  <c:v>40031</c:v>
                </c:pt>
                <c:pt idx="3288">
                  <c:v>40032</c:v>
                </c:pt>
                <c:pt idx="3289">
                  <c:v>40035</c:v>
                </c:pt>
                <c:pt idx="3290">
                  <c:v>40036</c:v>
                </c:pt>
                <c:pt idx="3291">
                  <c:v>40037</c:v>
                </c:pt>
                <c:pt idx="3292">
                  <c:v>40038</c:v>
                </c:pt>
                <c:pt idx="3293">
                  <c:v>40039</c:v>
                </c:pt>
                <c:pt idx="3294">
                  <c:v>40042</c:v>
                </c:pt>
                <c:pt idx="3295">
                  <c:v>40043</c:v>
                </c:pt>
                <c:pt idx="3296">
                  <c:v>40044</c:v>
                </c:pt>
                <c:pt idx="3297">
                  <c:v>40045</c:v>
                </c:pt>
                <c:pt idx="3298">
                  <c:v>40046</c:v>
                </c:pt>
                <c:pt idx="3299">
                  <c:v>40049</c:v>
                </c:pt>
                <c:pt idx="3300">
                  <c:v>40050</c:v>
                </c:pt>
                <c:pt idx="3301">
                  <c:v>40051</c:v>
                </c:pt>
                <c:pt idx="3302">
                  <c:v>40052</c:v>
                </c:pt>
                <c:pt idx="3303">
                  <c:v>40053</c:v>
                </c:pt>
                <c:pt idx="3304">
                  <c:v>40056</c:v>
                </c:pt>
                <c:pt idx="3305">
                  <c:v>40057</c:v>
                </c:pt>
                <c:pt idx="3306">
                  <c:v>40058</c:v>
                </c:pt>
                <c:pt idx="3307">
                  <c:v>40059</c:v>
                </c:pt>
                <c:pt idx="3308">
                  <c:v>40060</c:v>
                </c:pt>
                <c:pt idx="3309">
                  <c:v>40063</c:v>
                </c:pt>
                <c:pt idx="3310">
                  <c:v>40064</c:v>
                </c:pt>
                <c:pt idx="3311">
                  <c:v>40065</c:v>
                </c:pt>
                <c:pt idx="3312">
                  <c:v>40066</c:v>
                </c:pt>
                <c:pt idx="3313">
                  <c:v>40067</c:v>
                </c:pt>
                <c:pt idx="3314">
                  <c:v>40070</c:v>
                </c:pt>
                <c:pt idx="3315">
                  <c:v>40071</c:v>
                </c:pt>
                <c:pt idx="3316">
                  <c:v>40072</c:v>
                </c:pt>
                <c:pt idx="3317">
                  <c:v>40073</c:v>
                </c:pt>
                <c:pt idx="3318">
                  <c:v>40074</c:v>
                </c:pt>
                <c:pt idx="3319">
                  <c:v>40077</c:v>
                </c:pt>
                <c:pt idx="3320">
                  <c:v>40078</c:v>
                </c:pt>
                <c:pt idx="3321">
                  <c:v>40079</c:v>
                </c:pt>
                <c:pt idx="3322">
                  <c:v>40080</c:v>
                </c:pt>
                <c:pt idx="3323">
                  <c:v>40081</c:v>
                </c:pt>
                <c:pt idx="3324">
                  <c:v>40084</c:v>
                </c:pt>
                <c:pt idx="3325">
                  <c:v>40085</c:v>
                </c:pt>
                <c:pt idx="3326">
                  <c:v>40086</c:v>
                </c:pt>
                <c:pt idx="3327">
                  <c:v>40087</c:v>
                </c:pt>
                <c:pt idx="3328">
                  <c:v>40088</c:v>
                </c:pt>
                <c:pt idx="3329">
                  <c:v>40091</c:v>
                </c:pt>
                <c:pt idx="3330">
                  <c:v>40092</c:v>
                </c:pt>
                <c:pt idx="3331">
                  <c:v>40093</c:v>
                </c:pt>
                <c:pt idx="3332">
                  <c:v>40094</c:v>
                </c:pt>
                <c:pt idx="3333">
                  <c:v>40095</c:v>
                </c:pt>
                <c:pt idx="3334">
                  <c:v>40098</c:v>
                </c:pt>
                <c:pt idx="3335">
                  <c:v>40099</c:v>
                </c:pt>
                <c:pt idx="3336">
                  <c:v>40100</c:v>
                </c:pt>
                <c:pt idx="3337">
                  <c:v>40101</c:v>
                </c:pt>
                <c:pt idx="3338">
                  <c:v>40102</c:v>
                </c:pt>
                <c:pt idx="3339">
                  <c:v>40105</c:v>
                </c:pt>
                <c:pt idx="3340">
                  <c:v>40106</c:v>
                </c:pt>
                <c:pt idx="3341">
                  <c:v>40107</c:v>
                </c:pt>
                <c:pt idx="3342">
                  <c:v>40108</c:v>
                </c:pt>
                <c:pt idx="3343">
                  <c:v>40109</c:v>
                </c:pt>
                <c:pt idx="3344">
                  <c:v>40112</c:v>
                </c:pt>
                <c:pt idx="3345">
                  <c:v>40113</c:v>
                </c:pt>
                <c:pt idx="3346">
                  <c:v>40114</c:v>
                </c:pt>
                <c:pt idx="3347">
                  <c:v>40115</c:v>
                </c:pt>
                <c:pt idx="3348">
                  <c:v>40116</c:v>
                </c:pt>
                <c:pt idx="3349">
                  <c:v>40117</c:v>
                </c:pt>
                <c:pt idx="3350">
                  <c:v>40119</c:v>
                </c:pt>
                <c:pt idx="3351">
                  <c:v>40120</c:v>
                </c:pt>
                <c:pt idx="3352">
                  <c:v>40121</c:v>
                </c:pt>
                <c:pt idx="3353">
                  <c:v>40122</c:v>
                </c:pt>
                <c:pt idx="3354">
                  <c:v>40123</c:v>
                </c:pt>
                <c:pt idx="3355">
                  <c:v>40126</c:v>
                </c:pt>
                <c:pt idx="3356">
                  <c:v>40127</c:v>
                </c:pt>
                <c:pt idx="3357">
                  <c:v>40128</c:v>
                </c:pt>
                <c:pt idx="3358">
                  <c:v>40129</c:v>
                </c:pt>
                <c:pt idx="3359">
                  <c:v>40130</c:v>
                </c:pt>
                <c:pt idx="3360">
                  <c:v>40133</c:v>
                </c:pt>
                <c:pt idx="3361">
                  <c:v>40134</c:v>
                </c:pt>
                <c:pt idx="3362">
                  <c:v>40135</c:v>
                </c:pt>
                <c:pt idx="3363">
                  <c:v>40136</c:v>
                </c:pt>
                <c:pt idx="3364">
                  <c:v>40137</c:v>
                </c:pt>
                <c:pt idx="3365">
                  <c:v>40140</c:v>
                </c:pt>
                <c:pt idx="3366">
                  <c:v>40141</c:v>
                </c:pt>
                <c:pt idx="3367">
                  <c:v>40142</c:v>
                </c:pt>
                <c:pt idx="3368">
                  <c:v>40143</c:v>
                </c:pt>
                <c:pt idx="3369">
                  <c:v>40144</c:v>
                </c:pt>
                <c:pt idx="3370">
                  <c:v>40147</c:v>
                </c:pt>
                <c:pt idx="3371">
                  <c:v>40148</c:v>
                </c:pt>
                <c:pt idx="3372">
                  <c:v>40149</c:v>
                </c:pt>
                <c:pt idx="3373">
                  <c:v>40150</c:v>
                </c:pt>
                <c:pt idx="3374">
                  <c:v>40151</c:v>
                </c:pt>
                <c:pt idx="3375">
                  <c:v>40154</c:v>
                </c:pt>
                <c:pt idx="3376">
                  <c:v>40155</c:v>
                </c:pt>
                <c:pt idx="3377">
                  <c:v>40156</c:v>
                </c:pt>
                <c:pt idx="3378">
                  <c:v>40157</c:v>
                </c:pt>
                <c:pt idx="3379">
                  <c:v>40158</c:v>
                </c:pt>
                <c:pt idx="3380">
                  <c:v>40161</c:v>
                </c:pt>
                <c:pt idx="3381">
                  <c:v>40162</c:v>
                </c:pt>
                <c:pt idx="3382">
                  <c:v>40163</c:v>
                </c:pt>
                <c:pt idx="3383">
                  <c:v>40164</c:v>
                </c:pt>
                <c:pt idx="3384">
                  <c:v>40165</c:v>
                </c:pt>
                <c:pt idx="3385">
                  <c:v>40168</c:v>
                </c:pt>
                <c:pt idx="3386">
                  <c:v>40169</c:v>
                </c:pt>
                <c:pt idx="3387">
                  <c:v>40170</c:v>
                </c:pt>
                <c:pt idx="3388">
                  <c:v>40171</c:v>
                </c:pt>
                <c:pt idx="3389">
                  <c:v>40175</c:v>
                </c:pt>
                <c:pt idx="3390">
                  <c:v>40176</c:v>
                </c:pt>
                <c:pt idx="3391">
                  <c:v>40177</c:v>
                </c:pt>
                <c:pt idx="3392">
                  <c:v>40178</c:v>
                </c:pt>
                <c:pt idx="3393">
                  <c:v>40182</c:v>
                </c:pt>
                <c:pt idx="3394">
                  <c:v>40183</c:v>
                </c:pt>
                <c:pt idx="3395">
                  <c:v>40184</c:v>
                </c:pt>
                <c:pt idx="3396">
                  <c:v>40185</c:v>
                </c:pt>
                <c:pt idx="3397">
                  <c:v>40186</c:v>
                </c:pt>
                <c:pt idx="3398">
                  <c:v>40189</c:v>
                </c:pt>
                <c:pt idx="3399">
                  <c:v>40190</c:v>
                </c:pt>
                <c:pt idx="3400">
                  <c:v>40191</c:v>
                </c:pt>
                <c:pt idx="3401">
                  <c:v>40192</c:v>
                </c:pt>
                <c:pt idx="3402">
                  <c:v>40193</c:v>
                </c:pt>
                <c:pt idx="3403">
                  <c:v>40196</c:v>
                </c:pt>
                <c:pt idx="3404">
                  <c:v>40197</c:v>
                </c:pt>
                <c:pt idx="3405">
                  <c:v>40198</c:v>
                </c:pt>
                <c:pt idx="3406">
                  <c:v>40199</c:v>
                </c:pt>
                <c:pt idx="3407">
                  <c:v>40200</c:v>
                </c:pt>
                <c:pt idx="3408">
                  <c:v>40203</c:v>
                </c:pt>
                <c:pt idx="3409">
                  <c:v>40204</c:v>
                </c:pt>
                <c:pt idx="3410">
                  <c:v>40205</c:v>
                </c:pt>
                <c:pt idx="3411">
                  <c:v>40206</c:v>
                </c:pt>
                <c:pt idx="3412">
                  <c:v>40207</c:v>
                </c:pt>
                <c:pt idx="3413">
                  <c:v>40209</c:v>
                </c:pt>
                <c:pt idx="3414">
                  <c:v>40210</c:v>
                </c:pt>
                <c:pt idx="3415">
                  <c:v>40211</c:v>
                </c:pt>
                <c:pt idx="3416">
                  <c:v>40212</c:v>
                </c:pt>
                <c:pt idx="3417">
                  <c:v>40213</c:v>
                </c:pt>
                <c:pt idx="3418">
                  <c:v>40214</c:v>
                </c:pt>
                <c:pt idx="3419">
                  <c:v>40217</c:v>
                </c:pt>
                <c:pt idx="3420">
                  <c:v>40218</c:v>
                </c:pt>
                <c:pt idx="3421">
                  <c:v>40219</c:v>
                </c:pt>
                <c:pt idx="3422">
                  <c:v>40220</c:v>
                </c:pt>
                <c:pt idx="3423">
                  <c:v>40221</c:v>
                </c:pt>
                <c:pt idx="3424">
                  <c:v>40224</c:v>
                </c:pt>
                <c:pt idx="3425">
                  <c:v>40225</c:v>
                </c:pt>
                <c:pt idx="3426">
                  <c:v>40226</c:v>
                </c:pt>
                <c:pt idx="3427">
                  <c:v>40227</c:v>
                </c:pt>
                <c:pt idx="3428">
                  <c:v>40228</c:v>
                </c:pt>
                <c:pt idx="3429">
                  <c:v>40231</c:v>
                </c:pt>
                <c:pt idx="3430">
                  <c:v>40232</c:v>
                </c:pt>
                <c:pt idx="3431">
                  <c:v>40233</c:v>
                </c:pt>
                <c:pt idx="3432">
                  <c:v>40234</c:v>
                </c:pt>
                <c:pt idx="3433">
                  <c:v>40235</c:v>
                </c:pt>
                <c:pt idx="3434">
                  <c:v>40237</c:v>
                </c:pt>
                <c:pt idx="3435">
                  <c:v>40238</c:v>
                </c:pt>
                <c:pt idx="3436">
                  <c:v>40239</c:v>
                </c:pt>
                <c:pt idx="3437">
                  <c:v>40240</c:v>
                </c:pt>
                <c:pt idx="3438">
                  <c:v>40241</c:v>
                </c:pt>
                <c:pt idx="3439">
                  <c:v>40242</c:v>
                </c:pt>
                <c:pt idx="3440">
                  <c:v>40245</c:v>
                </c:pt>
                <c:pt idx="3441">
                  <c:v>40246</c:v>
                </c:pt>
                <c:pt idx="3442">
                  <c:v>40247</c:v>
                </c:pt>
                <c:pt idx="3443">
                  <c:v>40248</c:v>
                </c:pt>
                <c:pt idx="3444">
                  <c:v>40249</c:v>
                </c:pt>
                <c:pt idx="3445">
                  <c:v>40252</c:v>
                </c:pt>
                <c:pt idx="3446">
                  <c:v>40253</c:v>
                </c:pt>
                <c:pt idx="3447">
                  <c:v>40254</c:v>
                </c:pt>
                <c:pt idx="3448">
                  <c:v>40255</c:v>
                </c:pt>
                <c:pt idx="3449">
                  <c:v>40256</c:v>
                </c:pt>
                <c:pt idx="3450">
                  <c:v>40259</c:v>
                </c:pt>
                <c:pt idx="3451">
                  <c:v>40260</c:v>
                </c:pt>
                <c:pt idx="3452">
                  <c:v>40261</c:v>
                </c:pt>
                <c:pt idx="3453">
                  <c:v>40262</c:v>
                </c:pt>
                <c:pt idx="3454">
                  <c:v>40263</c:v>
                </c:pt>
                <c:pt idx="3455">
                  <c:v>40266</c:v>
                </c:pt>
                <c:pt idx="3456">
                  <c:v>40267</c:v>
                </c:pt>
                <c:pt idx="3457">
                  <c:v>40268</c:v>
                </c:pt>
                <c:pt idx="3458">
                  <c:v>40269</c:v>
                </c:pt>
                <c:pt idx="3459">
                  <c:v>40273</c:v>
                </c:pt>
                <c:pt idx="3460">
                  <c:v>40274</c:v>
                </c:pt>
                <c:pt idx="3461">
                  <c:v>40275</c:v>
                </c:pt>
                <c:pt idx="3462">
                  <c:v>40276</c:v>
                </c:pt>
                <c:pt idx="3463">
                  <c:v>40277</c:v>
                </c:pt>
                <c:pt idx="3464">
                  <c:v>40280</c:v>
                </c:pt>
                <c:pt idx="3465">
                  <c:v>40281</c:v>
                </c:pt>
                <c:pt idx="3466">
                  <c:v>40282</c:v>
                </c:pt>
                <c:pt idx="3467">
                  <c:v>40283</c:v>
                </c:pt>
                <c:pt idx="3468">
                  <c:v>40284</c:v>
                </c:pt>
                <c:pt idx="3469">
                  <c:v>40287</c:v>
                </c:pt>
                <c:pt idx="3470">
                  <c:v>40288</c:v>
                </c:pt>
                <c:pt idx="3471">
                  <c:v>40289</c:v>
                </c:pt>
                <c:pt idx="3472">
                  <c:v>40290</c:v>
                </c:pt>
                <c:pt idx="3473">
                  <c:v>40291</c:v>
                </c:pt>
                <c:pt idx="3474">
                  <c:v>40294</c:v>
                </c:pt>
                <c:pt idx="3475">
                  <c:v>40295</c:v>
                </c:pt>
                <c:pt idx="3476">
                  <c:v>40296</c:v>
                </c:pt>
                <c:pt idx="3477">
                  <c:v>40297</c:v>
                </c:pt>
                <c:pt idx="3478">
                  <c:v>40298</c:v>
                </c:pt>
                <c:pt idx="3479">
                  <c:v>40301</c:v>
                </c:pt>
                <c:pt idx="3480">
                  <c:v>40302</c:v>
                </c:pt>
                <c:pt idx="3481">
                  <c:v>40303</c:v>
                </c:pt>
                <c:pt idx="3482">
                  <c:v>40304</c:v>
                </c:pt>
                <c:pt idx="3483">
                  <c:v>40305</c:v>
                </c:pt>
                <c:pt idx="3484">
                  <c:v>40308</c:v>
                </c:pt>
                <c:pt idx="3485">
                  <c:v>40309</c:v>
                </c:pt>
                <c:pt idx="3486">
                  <c:v>40310</c:v>
                </c:pt>
                <c:pt idx="3487">
                  <c:v>40311</c:v>
                </c:pt>
                <c:pt idx="3488">
                  <c:v>40312</c:v>
                </c:pt>
                <c:pt idx="3489">
                  <c:v>40315</c:v>
                </c:pt>
                <c:pt idx="3490">
                  <c:v>40316</c:v>
                </c:pt>
                <c:pt idx="3491">
                  <c:v>40317</c:v>
                </c:pt>
                <c:pt idx="3492">
                  <c:v>40318</c:v>
                </c:pt>
                <c:pt idx="3493">
                  <c:v>40319</c:v>
                </c:pt>
                <c:pt idx="3494">
                  <c:v>40322</c:v>
                </c:pt>
                <c:pt idx="3495">
                  <c:v>40323</c:v>
                </c:pt>
                <c:pt idx="3496">
                  <c:v>40324</c:v>
                </c:pt>
                <c:pt idx="3497">
                  <c:v>40325</c:v>
                </c:pt>
                <c:pt idx="3498">
                  <c:v>40326</c:v>
                </c:pt>
                <c:pt idx="3499">
                  <c:v>40329</c:v>
                </c:pt>
                <c:pt idx="3500">
                  <c:v>40330</c:v>
                </c:pt>
                <c:pt idx="3501">
                  <c:v>40331</c:v>
                </c:pt>
                <c:pt idx="3502">
                  <c:v>40332</c:v>
                </c:pt>
                <c:pt idx="3503">
                  <c:v>40333</c:v>
                </c:pt>
                <c:pt idx="3504">
                  <c:v>40336</c:v>
                </c:pt>
                <c:pt idx="3505">
                  <c:v>40337</c:v>
                </c:pt>
                <c:pt idx="3506">
                  <c:v>40338</c:v>
                </c:pt>
                <c:pt idx="3507">
                  <c:v>40339</c:v>
                </c:pt>
                <c:pt idx="3508">
                  <c:v>40340</c:v>
                </c:pt>
                <c:pt idx="3509">
                  <c:v>40343</c:v>
                </c:pt>
                <c:pt idx="3510">
                  <c:v>40344</c:v>
                </c:pt>
                <c:pt idx="3511">
                  <c:v>40345</c:v>
                </c:pt>
                <c:pt idx="3512">
                  <c:v>40346</c:v>
                </c:pt>
                <c:pt idx="3513">
                  <c:v>40347</c:v>
                </c:pt>
                <c:pt idx="3514">
                  <c:v>40350</c:v>
                </c:pt>
                <c:pt idx="3515">
                  <c:v>40351</c:v>
                </c:pt>
                <c:pt idx="3516">
                  <c:v>40352</c:v>
                </c:pt>
                <c:pt idx="3517">
                  <c:v>40353</c:v>
                </c:pt>
                <c:pt idx="3518">
                  <c:v>40354</c:v>
                </c:pt>
                <c:pt idx="3519">
                  <c:v>40357</c:v>
                </c:pt>
                <c:pt idx="3520">
                  <c:v>40358</c:v>
                </c:pt>
                <c:pt idx="3521">
                  <c:v>40359</c:v>
                </c:pt>
                <c:pt idx="3522">
                  <c:v>40360</c:v>
                </c:pt>
                <c:pt idx="3523">
                  <c:v>40361</c:v>
                </c:pt>
                <c:pt idx="3524">
                  <c:v>40364</c:v>
                </c:pt>
                <c:pt idx="3525">
                  <c:v>40365</c:v>
                </c:pt>
                <c:pt idx="3526">
                  <c:v>40366</c:v>
                </c:pt>
                <c:pt idx="3527">
                  <c:v>40367</c:v>
                </c:pt>
                <c:pt idx="3528">
                  <c:v>40368</c:v>
                </c:pt>
                <c:pt idx="3529">
                  <c:v>40371</c:v>
                </c:pt>
                <c:pt idx="3530">
                  <c:v>40372</c:v>
                </c:pt>
                <c:pt idx="3531">
                  <c:v>40373</c:v>
                </c:pt>
                <c:pt idx="3532">
                  <c:v>40374</c:v>
                </c:pt>
                <c:pt idx="3533">
                  <c:v>40375</c:v>
                </c:pt>
                <c:pt idx="3534">
                  <c:v>40378</c:v>
                </c:pt>
                <c:pt idx="3535">
                  <c:v>40379</c:v>
                </c:pt>
                <c:pt idx="3536">
                  <c:v>40380</c:v>
                </c:pt>
                <c:pt idx="3537">
                  <c:v>40381</c:v>
                </c:pt>
                <c:pt idx="3538">
                  <c:v>40382</c:v>
                </c:pt>
                <c:pt idx="3539">
                  <c:v>40385</c:v>
                </c:pt>
                <c:pt idx="3540">
                  <c:v>40386</c:v>
                </c:pt>
                <c:pt idx="3541">
                  <c:v>40387</c:v>
                </c:pt>
                <c:pt idx="3542">
                  <c:v>40388</c:v>
                </c:pt>
                <c:pt idx="3543">
                  <c:v>40389</c:v>
                </c:pt>
                <c:pt idx="3544">
                  <c:v>40390</c:v>
                </c:pt>
                <c:pt idx="3545">
                  <c:v>40392</c:v>
                </c:pt>
                <c:pt idx="3546">
                  <c:v>40393</c:v>
                </c:pt>
                <c:pt idx="3547">
                  <c:v>40394</c:v>
                </c:pt>
                <c:pt idx="3548">
                  <c:v>40395</c:v>
                </c:pt>
                <c:pt idx="3549">
                  <c:v>40396</c:v>
                </c:pt>
                <c:pt idx="3550">
                  <c:v>40399</c:v>
                </c:pt>
                <c:pt idx="3551">
                  <c:v>40400</c:v>
                </c:pt>
                <c:pt idx="3552">
                  <c:v>40401</c:v>
                </c:pt>
                <c:pt idx="3553">
                  <c:v>40402</c:v>
                </c:pt>
                <c:pt idx="3554">
                  <c:v>40403</c:v>
                </c:pt>
                <c:pt idx="3555">
                  <c:v>40406</c:v>
                </c:pt>
                <c:pt idx="3556">
                  <c:v>40407</c:v>
                </c:pt>
                <c:pt idx="3557">
                  <c:v>40408</c:v>
                </c:pt>
                <c:pt idx="3558">
                  <c:v>40409</c:v>
                </c:pt>
                <c:pt idx="3559">
                  <c:v>40410</c:v>
                </c:pt>
                <c:pt idx="3560">
                  <c:v>40413</c:v>
                </c:pt>
                <c:pt idx="3561">
                  <c:v>40414</c:v>
                </c:pt>
                <c:pt idx="3562">
                  <c:v>40415</c:v>
                </c:pt>
                <c:pt idx="3563">
                  <c:v>40416</c:v>
                </c:pt>
                <c:pt idx="3564">
                  <c:v>40417</c:v>
                </c:pt>
                <c:pt idx="3565">
                  <c:v>40420</c:v>
                </c:pt>
                <c:pt idx="3566">
                  <c:v>40421</c:v>
                </c:pt>
                <c:pt idx="3567">
                  <c:v>40422</c:v>
                </c:pt>
                <c:pt idx="3568">
                  <c:v>40423</c:v>
                </c:pt>
                <c:pt idx="3569">
                  <c:v>40424</c:v>
                </c:pt>
                <c:pt idx="3570">
                  <c:v>40427</c:v>
                </c:pt>
                <c:pt idx="3571">
                  <c:v>40428</c:v>
                </c:pt>
                <c:pt idx="3572">
                  <c:v>40429</c:v>
                </c:pt>
                <c:pt idx="3573">
                  <c:v>40430</c:v>
                </c:pt>
                <c:pt idx="3574">
                  <c:v>40431</c:v>
                </c:pt>
                <c:pt idx="3575">
                  <c:v>40434</c:v>
                </c:pt>
                <c:pt idx="3576">
                  <c:v>40435</c:v>
                </c:pt>
                <c:pt idx="3577">
                  <c:v>40436</c:v>
                </c:pt>
                <c:pt idx="3578">
                  <c:v>40437</c:v>
                </c:pt>
                <c:pt idx="3579">
                  <c:v>40438</c:v>
                </c:pt>
                <c:pt idx="3580">
                  <c:v>40441</c:v>
                </c:pt>
                <c:pt idx="3581">
                  <c:v>40442</c:v>
                </c:pt>
                <c:pt idx="3582">
                  <c:v>40443</c:v>
                </c:pt>
                <c:pt idx="3583">
                  <c:v>40444</c:v>
                </c:pt>
                <c:pt idx="3584">
                  <c:v>40445</c:v>
                </c:pt>
                <c:pt idx="3585">
                  <c:v>40448</c:v>
                </c:pt>
                <c:pt idx="3586">
                  <c:v>40449</c:v>
                </c:pt>
                <c:pt idx="3587">
                  <c:v>40450</c:v>
                </c:pt>
                <c:pt idx="3588">
                  <c:v>40451</c:v>
                </c:pt>
                <c:pt idx="3589">
                  <c:v>40452</c:v>
                </c:pt>
                <c:pt idx="3590">
                  <c:v>40455</c:v>
                </c:pt>
                <c:pt idx="3591">
                  <c:v>40456</c:v>
                </c:pt>
                <c:pt idx="3592">
                  <c:v>40457</c:v>
                </c:pt>
                <c:pt idx="3593">
                  <c:v>40458</c:v>
                </c:pt>
                <c:pt idx="3594">
                  <c:v>40459</c:v>
                </c:pt>
                <c:pt idx="3595">
                  <c:v>40462</c:v>
                </c:pt>
                <c:pt idx="3596">
                  <c:v>40463</c:v>
                </c:pt>
                <c:pt idx="3597">
                  <c:v>40464</c:v>
                </c:pt>
                <c:pt idx="3598">
                  <c:v>40465</c:v>
                </c:pt>
                <c:pt idx="3599">
                  <c:v>40466</c:v>
                </c:pt>
                <c:pt idx="3600">
                  <c:v>40469</c:v>
                </c:pt>
                <c:pt idx="3601">
                  <c:v>40470</c:v>
                </c:pt>
                <c:pt idx="3602">
                  <c:v>40471</c:v>
                </c:pt>
                <c:pt idx="3603">
                  <c:v>40472</c:v>
                </c:pt>
                <c:pt idx="3604">
                  <c:v>40473</c:v>
                </c:pt>
                <c:pt idx="3605">
                  <c:v>40476</c:v>
                </c:pt>
                <c:pt idx="3606">
                  <c:v>40477</c:v>
                </c:pt>
                <c:pt idx="3607">
                  <c:v>40478</c:v>
                </c:pt>
                <c:pt idx="3608">
                  <c:v>40479</c:v>
                </c:pt>
                <c:pt idx="3609">
                  <c:v>40480</c:v>
                </c:pt>
                <c:pt idx="3610">
                  <c:v>40482</c:v>
                </c:pt>
                <c:pt idx="3611">
                  <c:v>40483</c:v>
                </c:pt>
                <c:pt idx="3612">
                  <c:v>40484</c:v>
                </c:pt>
                <c:pt idx="3613">
                  <c:v>40485</c:v>
                </c:pt>
                <c:pt idx="3614">
                  <c:v>40486</c:v>
                </c:pt>
                <c:pt idx="3615">
                  <c:v>40487</c:v>
                </c:pt>
                <c:pt idx="3616">
                  <c:v>40490</c:v>
                </c:pt>
                <c:pt idx="3617">
                  <c:v>40491</c:v>
                </c:pt>
                <c:pt idx="3618">
                  <c:v>40492</c:v>
                </c:pt>
                <c:pt idx="3619">
                  <c:v>40493</c:v>
                </c:pt>
                <c:pt idx="3620">
                  <c:v>40494</c:v>
                </c:pt>
                <c:pt idx="3621">
                  <c:v>40497</c:v>
                </c:pt>
                <c:pt idx="3622">
                  <c:v>40498</c:v>
                </c:pt>
                <c:pt idx="3623">
                  <c:v>40499</c:v>
                </c:pt>
                <c:pt idx="3624">
                  <c:v>40500</c:v>
                </c:pt>
                <c:pt idx="3625">
                  <c:v>40501</c:v>
                </c:pt>
                <c:pt idx="3626">
                  <c:v>40504</c:v>
                </c:pt>
                <c:pt idx="3627">
                  <c:v>40505</c:v>
                </c:pt>
                <c:pt idx="3628">
                  <c:v>40506</c:v>
                </c:pt>
                <c:pt idx="3629">
                  <c:v>40507</c:v>
                </c:pt>
                <c:pt idx="3630">
                  <c:v>40508</c:v>
                </c:pt>
                <c:pt idx="3631">
                  <c:v>40511</c:v>
                </c:pt>
                <c:pt idx="3632">
                  <c:v>40512</c:v>
                </c:pt>
                <c:pt idx="3633">
                  <c:v>40513</c:v>
                </c:pt>
                <c:pt idx="3634">
                  <c:v>40514</c:v>
                </c:pt>
                <c:pt idx="3635">
                  <c:v>40515</c:v>
                </c:pt>
                <c:pt idx="3636">
                  <c:v>40518</c:v>
                </c:pt>
                <c:pt idx="3637">
                  <c:v>40519</c:v>
                </c:pt>
                <c:pt idx="3638">
                  <c:v>40520</c:v>
                </c:pt>
                <c:pt idx="3639">
                  <c:v>40521</c:v>
                </c:pt>
                <c:pt idx="3640">
                  <c:v>40522</c:v>
                </c:pt>
                <c:pt idx="3641">
                  <c:v>40525</c:v>
                </c:pt>
                <c:pt idx="3642">
                  <c:v>40526</c:v>
                </c:pt>
                <c:pt idx="3643">
                  <c:v>40527</c:v>
                </c:pt>
                <c:pt idx="3644">
                  <c:v>40528</c:v>
                </c:pt>
                <c:pt idx="3645">
                  <c:v>40529</c:v>
                </c:pt>
                <c:pt idx="3646">
                  <c:v>40532</c:v>
                </c:pt>
                <c:pt idx="3647">
                  <c:v>40533</c:v>
                </c:pt>
                <c:pt idx="3648">
                  <c:v>40534</c:v>
                </c:pt>
                <c:pt idx="3649">
                  <c:v>40535</c:v>
                </c:pt>
                <c:pt idx="3650">
                  <c:v>40536</c:v>
                </c:pt>
                <c:pt idx="3651">
                  <c:v>40539</c:v>
                </c:pt>
                <c:pt idx="3652">
                  <c:v>40540</c:v>
                </c:pt>
                <c:pt idx="3653">
                  <c:v>40541</c:v>
                </c:pt>
                <c:pt idx="3654">
                  <c:v>40542</c:v>
                </c:pt>
                <c:pt idx="3655">
                  <c:v>40543</c:v>
                </c:pt>
                <c:pt idx="3656">
                  <c:v>40546</c:v>
                </c:pt>
                <c:pt idx="3657">
                  <c:v>40547</c:v>
                </c:pt>
                <c:pt idx="3658">
                  <c:v>40548</c:v>
                </c:pt>
                <c:pt idx="3659">
                  <c:v>40549</c:v>
                </c:pt>
                <c:pt idx="3660">
                  <c:v>40550</c:v>
                </c:pt>
                <c:pt idx="3661">
                  <c:v>40553</c:v>
                </c:pt>
                <c:pt idx="3662">
                  <c:v>40554</c:v>
                </c:pt>
                <c:pt idx="3663">
                  <c:v>40555</c:v>
                </c:pt>
                <c:pt idx="3664">
                  <c:v>40556</c:v>
                </c:pt>
                <c:pt idx="3665">
                  <c:v>40557</c:v>
                </c:pt>
                <c:pt idx="3666">
                  <c:v>40560</c:v>
                </c:pt>
                <c:pt idx="3667">
                  <c:v>40561</c:v>
                </c:pt>
                <c:pt idx="3668">
                  <c:v>40562</c:v>
                </c:pt>
                <c:pt idx="3669">
                  <c:v>40563</c:v>
                </c:pt>
                <c:pt idx="3670">
                  <c:v>40564</c:v>
                </c:pt>
                <c:pt idx="3671">
                  <c:v>40567</c:v>
                </c:pt>
                <c:pt idx="3672">
                  <c:v>40568</c:v>
                </c:pt>
                <c:pt idx="3673">
                  <c:v>40569</c:v>
                </c:pt>
                <c:pt idx="3674">
                  <c:v>40570</c:v>
                </c:pt>
                <c:pt idx="3675">
                  <c:v>40571</c:v>
                </c:pt>
                <c:pt idx="3676">
                  <c:v>40574</c:v>
                </c:pt>
                <c:pt idx="3677">
                  <c:v>40575</c:v>
                </c:pt>
                <c:pt idx="3678">
                  <c:v>40576</c:v>
                </c:pt>
                <c:pt idx="3679">
                  <c:v>40577</c:v>
                </c:pt>
                <c:pt idx="3680">
                  <c:v>40578</c:v>
                </c:pt>
                <c:pt idx="3681">
                  <c:v>40581</c:v>
                </c:pt>
                <c:pt idx="3682">
                  <c:v>40582</c:v>
                </c:pt>
                <c:pt idx="3683">
                  <c:v>40583</c:v>
                </c:pt>
                <c:pt idx="3684">
                  <c:v>40584</c:v>
                </c:pt>
                <c:pt idx="3685">
                  <c:v>40585</c:v>
                </c:pt>
                <c:pt idx="3686">
                  <c:v>40588</c:v>
                </c:pt>
                <c:pt idx="3687">
                  <c:v>40589</c:v>
                </c:pt>
                <c:pt idx="3688">
                  <c:v>40590</c:v>
                </c:pt>
                <c:pt idx="3689">
                  <c:v>40591</c:v>
                </c:pt>
                <c:pt idx="3690">
                  <c:v>40592</c:v>
                </c:pt>
                <c:pt idx="3691">
                  <c:v>40595</c:v>
                </c:pt>
                <c:pt idx="3692">
                  <c:v>40596</c:v>
                </c:pt>
                <c:pt idx="3693">
                  <c:v>40597</c:v>
                </c:pt>
                <c:pt idx="3694">
                  <c:v>40598</c:v>
                </c:pt>
                <c:pt idx="3695">
                  <c:v>40599</c:v>
                </c:pt>
                <c:pt idx="3696">
                  <c:v>40602</c:v>
                </c:pt>
                <c:pt idx="3697">
                  <c:v>40603</c:v>
                </c:pt>
                <c:pt idx="3698">
                  <c:v>40604</c:v>
                </c:pt>
                <c:pt idx="3699">
                  <c:v>40605</c:v>
                </c:pt>
                <c:pt idx="3700">
                  <c:v>40606</c:v>
                </c:pt>
                <c:pt idx="3701">
                  <c:v>40609</c:v>
                </c:pt>
                <c:pt idx="3702">
                  <c:v>40610</c:v>
                </c:pt>
                <c:pt idx="3703">
                  <c:v>40611</c:v>
                </c:pt>
                <c:pt idx="3704">
                  <c:v>40612</c:v>
                </c:pt>
                <c:pt idx="3705">
                  <c:v>40613</c:v>
                </c:pt>
                <c:pt idx="3706">
                  <c:v>40616</c:v>
                </c:pt>
                <c:pt idx="3707">
                  <c:v>40617</c:v>
                </c:pt>
                <c:pt idx="3708">
                  <c:v>40618</c:v>
                </c:pt>
                <c:pt idx="3709">
                  <c:v>40619</c:v>
                </c:pt>
                <c:pt idx="3710">
                  <c:v>40620</c:v>
                </c:pt>
                <c:pt idx="3711">
                  <c:v>40623</c:v>
                </c:pt>
                <c:pt idx="3712">
                  <c:v>40624</c:v>
                </c:pt>
                <c:pt idx="3713">
                  <c:v>40625</c:v>
                </c:pt>
                <c:pt idx="3714">
                  <c:v>40626</c:v>
                </c:pt>
                <c:pt idx="3715">
                  <c:v>40627</c:v>
                </c:pt>
                <c:pt idx="3716">
                  <c:v>40630</c:v>
                </c:pt>
                <c:pt idx="3717">
                  <c:v>40631</c:v>
                </c:pt>
                <c:pt idx="3718">
                  <c:v>40632</c:v>
                </c:pt>
                <c:pt idx="3719">
                  <c:v>40633</c:v>
                </c:pt>
                <c:pt idx="3720">
                  <c:v>40634</c:v>
                </c:pt>
                <c:pt idx="3721">
                  <c:v>40637</c:v>
                </c:pt>
                <c:pt idx="3722">
                  <c:v>40638</c:v>
                </c:pt>
                <c:pt idx="3723">
                  <c:v>40639</c:v>
                </c:pt>
                <c:pt idx="3724">
                  <c:v>40640</c:v>
                </c:pt>
                <c:pt idx="3725">
                  <c:v>40641</c:v>
                </c:pt>
                <c:pt idx="3726">
                  <c:v>40644</c:v>
                </c:pt>
                <c:pt idx="3727">
                  <c:v>40645</c:v>
                </c:pt>
                <c:pt idx="3728">
                  <c:v>40646</c:v>
                </c:pt>
                <c:pt idx="3729">
                  <c:v>40647</c:v>
                </c:pt>
                <c:pt idx="3730">
                  <c:v>40648</c:v>
                </c:pt>
                <c:pt idx="3731">
                  <c:v>40651</c:v>
                </c:pt>
                <c:pt idx="3732">
                  <c:v>40652</c:v>
                </c:pt>
                <c:pt idx="3733">
                  <c:v>40653</c:v>
                </c:pt>
                <c:pt idx="3734">
                  <c:v>40654</c:v>
                </c:pt>
                <c:pt idx="3735">
                  <c:v>40658</c:v>
                </c:pt>
                <c:pt idx="3736">
                  <c:v>40659</c:v>
                </c:pt>
                <c:pt idx="3737">
                  <c:v>40660</c:v>
                </c:pt>
                <c:pt idx="3738">
                  <c:v>40661</c:v>
                </c:pt>
                <c:pt idx="3739">
                  <c:v>40662</c:v>
                </c:pt>
                <c:pt idx="3740">
                  <c:v>40663</c:v>
                </c:pt>
                <c:pt idx="3741">
                  <c:v>40665</c:v>
                </c:pt>
                <c:pt idx="3742">
                  <c:v>40666</c:v>
                </c:pt>
                <c:pt idx="3743">
                  <c:v>40667</c:v>
                </c:pt>
                <c:pt idx="3744">
                  <c:v>40668</c:v>
                </c:pt>
                <c:pt idx="3745">
                  <c:v>40669</c:v>
                </c:pt>
                <c:pt idx="3746">
                  <c:v>40672</c:v>
                </c:pt>
                <c:pt idx="3747">
                  <c:v>40673</c:v>
                </c:pt>
                <c:pt idx="3748">
                  <c:v>40674</c:v>
                </c:pt>
                <c:pt idx="3749">
                  <c:v>40675</c:v>
                </c:pt>
                <c:pt idx="3750">
                  <c:v>40676</c:v>
                </c:pt>
                <c:pt idx="3751">
                  <c:v>40679</c:v>
                </c:pt>
                <c:pt idx="3752">
                  <c:v>40680</c:v>
                </c:pt>
                <c:pt idx="3753">
                  <c:v>40681</c:v>
                </c:pt>
                <c:pt idx="3754">
                  <c:v>40682</c:v>
                </c:pt>
                <c:pt idx="3755">
                  <c:v>40683</c:v>
                </c:pt>
                <c:pt idx="3756">
                  <c:v>40686</c:v>
                </c:pt>
                <c:pt idx="3757">
                  <c:v>40687</c:v>
                </c:pt>
                <c:pt idx="3758">
                  <c:v>40688</c:v>
                </c:pt>
                <c:pt idx="3759">
                  <c:v>40689</c:v>
                </c:pt>
                <c:pt idx="3760">
                  <c:v>40690</c:v>
                </c:pt>
                <c:pt idx="3761">
                  <c:v>40693</c:v>
                </c:pt>
                <c:pt idx="3762">
                  <c:v>40694</c:v>
                </c:pt>
                <c:pt idx="3763">
                  <c:v>40695</c:v>
                </c:pt>
                <c:pt idx="3764">
                  <c:v>40696</c:v>
                </c:pt>
                <c:pt idx="3765">
                  <c:v>40697</c:v>
                </c:pt>
                <c:pt idx="3766">
                  <c:v>40700</c:v>
                </c:pt>
                <c:pt idx="3767">
                  <c:v>40701</c:v>
                </c:pt>
                <c:pt idx="3768">
                  <c:v>40702</c:v>
                </c:pt>
                <c:pt idx="3769">
                  <c:v>40703</c:v>
                </c:pt>
                <c:pt idx="3770">
                  <c:v>40704</c:v>
                </c:pt>
                <c:pt idx="3771">
                  <c:v>40707</c:v>
                </c:pt>
                <c:pt idx="3772">
                  <c:v>40708</c:v>
                </c:pt>
                <c:pt idx="3773">
                  <c:v>40709</c:v>
                </c:pt>
                <c:pt idx="3774">
                  <c:v>40710</c:v>
                </c:pt>
                <c:pt idx="3775">
                  <c:v>40711</c:v>
                </c:pt>
                <c:pt idx="3776">
                  <c:v>40714</c:v>
                </c:pt>
                <c:pt idx="3777">
                  <c:v>40715</c:v>
                </c:pt>
                <c:pt idx="3778">
                  <c:v>40716</c:v>
                </c:pt>
                <c:pt idx="3779">
                  <c:v>40717</c:v>
                </c:pt>
                <c:pt idx="3780">
                  <c:v>40718</c:v>
                </c:pt>
                <c:pt idx="3781">
                  <c:v>40721</c:v>
                </c:pt>
                <c:pt idx="3782">
                  <c:v>40722</c:v>
                </c:pt>
                <c:pt idx="3783">
                  <c:v>40723</c:v>
                </c:pt>
                <c:pt idx="3784">
                  <c:v>40724</c:v>
                </c:pt>
                <c:pt idx="3785">
                  <c:v>40725</c:v>
                </c:pt>
                <c:pt idx="3786">
                  <c:v>40728</c:v>
                </c:pt>
                <c:pt idx="3787">
                  <c:v>40729</c:v>
                </c:pt>
                <c:pt idx="3788">
                  <c:v>40730</c:v>
                </c:pt>
                <c:pt idx="3789">
                  <c:v>40731</c:v>
                </c:pt>
                <c:pt idx="3790">
                  <c:v>40732</c:v>
                </c:pt>
                <c:pt idx="3791">
                  <c:v>40735</c:v>
                </c:pt>
                <c:pt idx="3792">
                  <c:v>40736</c:v>
                </c:pt>
                <c:pt idx="3793">
                  <c:v>40737</c:v>
                </c:pt>
                <c:pt idx="3794">
                  <c:v>40738</c:v>
                </c:pt>
                <c:pt idx="3795">
                  <c:v>40739</c:v>
                </c:pt>
                <c:pt idx="3796">
                  <c:v>40742</c:v>
                </c:pt>
                <c:pt idx="3797">
                  <c:v>40743</c:v>
                </c:pt>
                <c:pt idx="3798">
                  <c:v>40744</c:v>
                </c:pt>
                <c:pt idx="3799">
                  <c:v>40745</c:v>
                </c:pt>
                <c:pt idx="3800">
                  <c:v>40746</c:v>
                </c:pt>
                <c:pt idx="3801">
                  <c:v>40749</c:v>
                </c:pt>
                <c:pt idx="3802">
                  <c:v>40750</c:v>
                </c:pt>
                <c:pt idx="3803">
                  <c:v>40751</c:v>
                </c:pt>
                <c:pt idx="3804">
                  <c:v>40752</c:v>
                </c:pt>
                <c:pt idx="3805">
                  <c:v>40753</c:v>
                </c:pt>
                <c:pt idx="3806">
                  <c:v>40755</c:v>
                </c:pt>
                <c:pt idx="3807">
                  <c:v>40756</c:v>
                </c:pt>
                <c:pt idx="3808">
                  <c:v>40757</c:v>
                </c:pt>
                <c:pt idx="3809">
                  <c:v>40758</c:v>
                </c:pt>
                <c:pt idx="3810">
                  <c:v>40759</c:v>
                </c:pt>
                <c:pt idx="3811">
                  <c:v>40760</c:v>
                </c:pt>
                <c:pt idx="3812">
                  <c:v>40763</c:v>
                </c:pt>
                <c:pt idx="3813">
                  <c:v>40764</c:v>
                </c:pt>
                <c:pt idx="3814">
                  <c:v>40765</c:v>
                </c:pt>
                <c:pt idx="3815">
                  <c:v>40766</c:v>
                </c:pt>
                <c:pt idx="3816">
                  <c:v>40767</c:v>
                </c:pt>
                <c:pt idx="3817">
                  <c:v>40770</c:v>
                </c:pt>
                <c:pt idx="3818">
                  <c:v>40771</c:v>
                </c:pt>
                <c:pt idx="3819">
                  <c:v>40772</c:v>
                </c:pt>
                <c:pt idx="3820">
                  <c:v>40773</c:v>
                </c:pt>
                <c:pt idx="3821">
                  <c:v>40774</c:v>
                </c:pt>
                <c:pt idx="3822">
                  <c:v>40777</c:v>
                </c:pt>
                <c:pt idx="3823">
                  <c:v>40778</c:v>
                </c:pt>
                <c:pt idx="3824">
                  <c:v>40779</c:v>
                </c:pt>
                <c:pt idx="3825">
                  <c:v>40780</c:v>
                </c:pt>
                <c:pt idx="3826">
                  <c:v>40781</c:v>
                </c:pt>
                <c:pt idx="3827">
                  <c:v>40784</c:v>
                </c:pt>
                <c:pt idx="3828">
                  <c:v>40785</c:v>
                </c:pt>
                <c:pt idx="3829">
                  <c:v>40786</c:v>
                </c:pt>
                <c:pt idx="3830">
                  <c:v>40787</c:v>
                </c:pt>
                <c:pt idx="3831">
                  <c:v>40788</c:v>
                </c:pt>
                <c:pt idx="3832">
                  <c:v>40791</c:v>
                </c:pt>
                <c:pt idx="3833">
                  <c:v>40792</c:v>
                </c:pt>
                <c:pt idx="3834">
                  <c:v>40793</c:v>
                </c:pt>
                <c:pt idx="3835">
                  <c:v>40794</c:v>
                </c:pt>
                <c:pt idx="3836">
                  <c:v>40795</c:v>
                </c:pt>
                <c:pt idx="3837">
                  <c:v>40798</c:v>
                </c:pt>
                <c:pt idx="3838">
                  <c:v>40799</c:v>
                </c:pt>
                <c:pt idx="3839">
                  <c:v>40800</c:v>
                </c:pt>
                <c:pt idx="3840">
                  <c:v>40801</c:v>
                </c:pt>
                <c:pt idx="3841">
                  <c:v>40802</c:v>
                </c:pt>
                <c:pt idx="3842">
                  <c:v>40805</c:v>
                </c:pt>
                <c:pt idx="3843">
                  <c:v>40806</c:v>
                </c:pt>
                <c:pt idx="3844">
                  <c:v>40807</c:v>
                </c:pt>
                <c:pt idx="3845">
                  <c:v>40808</c:v>
                </c:pt>
                <c:pt idx="3846">
                  <c:v>40809</c:v>
                </c:pt>
                <c:pt idx="3847">
                  <c:v>40812</c:v>
                </c:pt>
                <c:pt idx="3848">
                  <c:v>40813</c:v>
                </c:pt>
                <c:pt idx="3849">
                  <c:v>40814</c:v>
                </c:pt>
                <c:pt idx="3850">
                  <c:v>40815</c:v>
                </c:pt>
                <c:pt idx="3851">
                  <c:v>40816</c:v>
                </c:pt>
                <c:pt idx="3852">
                  <c:v>40819</c:v>
                </c:pt>
                <c:pt idx="3853">
                  <c:v>40820</c:v>
                </c:pt>
                <c:pt idx="3854">
                  <c:v>40821</c:v>
                </c:pt>
                <c:pt idx="3855">
                  <c:v>40822</c:v>
                </c:pt>
                <c:pt idx="3856">
                  <c:v>40823</c:v>
                </c:pt>
                <c:pt idx="3857">
                  <c:v>40826</c:v>
                </c:pt>
                <c:pt idx="3858">
                  <c:v>40827</c:v>
                </c:pt>
                <c:pt idx="3859">
                  <c:v>40828</c:v>
                </c:pt>
                <c:pt idx="3860">
                  <c:v>40829</c:v>
                </c:pt>
                <c:pt idx="3861">
                  <c:v>40830</c:v>
                </c:pt>
                <c:pt idx="3862">
                  <c:v>40833</c:v>
                </c:pt>
                <c:pt idx="3863">
                  <c:v>40834</c:v>
                </c:pt>
                <c:pt idx="3864">
                  <c:v>40835</c:v>
                </c:pt>
                <c:pt idx="3865">
                  <c:v>40836</c:v>
                </c:pt>
                <c:pt idx="3866">
                  <c:v>40837</c:v>
                </c:pt>
                <c:pt idx="3867">
                  <c:v>40840</c:v>
                </c:pt>
                <c:pt idx="3868">
                  <c:v>40841</c:v>
                </c:pt>
                <c:pt idx="3869">
                  <c:v>40842</c:v>
                </c:pt>
                <c:pt idx="3870">
                  <c:v>40843</c:v>
                </c:pt>
                <c:pt idx="3871">
                  <c:v>40844</c:v>
                </c:pt>
                <c:pt idx="3872">
                  <c:v>40847</c:v>
                </c:pt>
                <c:pt idx="3873">
                  <c:v>40848</c:v>
                </c:pt>
                <c:pt idx="3874">
                  <c:v>40849</c:v>
                </c:pt>
                <c:pt idx="3875">
                  <c:v>40850</c:v>
                </c:pt>
                <c:pt idx="3876">
                  <c:v>40851</c:v>
                </c:pt>
                <c:pt idx="3877">
                  <c:v>40854</c:v>
                </c:pt>
                <c:pt idx="3878">
                  <c:v>40855</c:v>
                </c:pt>
                <c:pt idx="3879">
                  <c:v>40856</c:v>
                </c:pt>
                <c:pt idx="3880">
                  <c:v>40857</c:v>
                </c:pt>
                <c:pt idx="3881">
                  <c:v>40858</c:v>
                </c:pt>
                <c:pt idx="3882">
                  <c:v>40861</c:v>
                </c:pt>
                <c:pt idx="3883">
                  <c:v>40862</c:v>
                </c:pt>
                <c:pt idx="3884">
                  <c:v>40863</c:v>
                </c:pt>
                <c:pt idx="3885">
                  <c:v>40864</c:v>
                </c:pt>
                <c:pt idx="3886">
                  <c:v>40865</c:v>
                </c:pt>
                <c:pt idx="3887">
                  <c:v>40868</c:v>
                </c:pt>
                <c:pt idx="3888">
                  <c:v>40869</c:v>
                </c:pt>
                <c:pt idx="3889">
                  <c:v>40870</c:v>
                </c:pt>
                <c:pt idx="3890">
                  <c:v>40871</c:v>
                </c:pt>
                <c:pt idx="3891">
                  <c:v>40872</c:v>
                </c:pt>
                <c:pt idx="3892">
                  <c:v>40875</c:v>
                </c:pt>
                <c:pt idx="3893">
                  <c:v>40876</c:v>
                </c:pt>
                <c:pt idx="3894">
                  <c:v>40877</c:v>
                </c:pt>
                <c:pt idx="3895">
                  <c:v>40878</c:v>
                </c:pt>
                <c:pt idx="3896">
                  <c:v>40879</c:v>
                </c:pt>
                <c:pt idx="3897">
                  <c:v>40882</c:v>
                </c:pt>
                <c:pt idx="3898">
                  <c:v>40883</c:v>
                </c:pt>
                <c:pt idx="3899">
                  <c:v>40884</c:v>
                </c:pt>
                <c:pt idx="3900">
                  <c:v>40885</c:v>
                </c:pt>
                <c:pt idx="3901">
                  <c:v>40886</c:v>
                </c:pt>
                <c:pt idx="3902">
                  <c:v>40889</c:v>
                </c:pt>
                <c:pt idx="3903">
                  <c:v>40890</c:v>
                </c:pt>
                <c:pt idx="3904">
                  <c:v>40891</c:v>
                </c:pt>
                <c:pt idx="3905">
                  <c:v>40892</c:v>
                </c:pt>
                <c:pt idx="3906">
                  <c:v>40893</c:v>
                </c:pt>
                <c:pt idx="3907">
                  <c:v>40896</c:v>
                </c:pt>
                <c:pt idx="3908">
                  <c:v>40897</c:v>
                </c:pt>
                <c:pt idx="3909">
                  <c:v>40898</c:v>
                </c:pt>
                <c:pt idx="3910">
                  <c:v>40899</c:v>
                </c:pt>
                <c:pt idx="3911">
                  <c:v>40900</c:v>
                </c:pt>
                <c:pt idx="3912">
                  <c:v>40904</c:v>
                </c:pt>
                <c:pt idx="3913">
                  <c:v>40905</c:v>
                </c:pt>
                <c:pt idx="3914">
                  <c:v>40906</c:v>
                </c:pt>
                <c:pt idx="3915">
                  <c:v>40907</c:v>
                </c:pt>
                <c:pt idx="3916">
                  <c:v>40908</c:v>
                </c:pt>
                <c:pt idx="3917">
                  <c:v>40911</c:v>
                </c:pt>
                <c:pt idx="3918">
                  <c:v>40912</c:v>
                </c:pt>
                <c:pt idx="3919">
                  <c:v>40913</c:v>
                </c:pt>
                <c:pt idx="3920">
                  <c:v>40914</c:v>
                </c:pt>
                <c:pt idx="3921">
                  <c:v>40917</c:v>
                </c:pt>
                <c:pt idx="3922">
                  <c:v>40918</c:v>
                </c:pt>
                <c:pt idx="3923">
                  <c:v>40919</c:v>
                </c:pt>
                <c:pt idx="3924">
                  <c:v>40920</c:v>
                </c:pt>
                <c:pt idx="3925">
                  <c:v>40921</c:v>
                </c:pt>
                <c:pt idx="3926">
                  <c:v>40924</c:v>
                </c:pt>
                <c:pt idx="3927">
                  <c:v>40925</c:v>
                </c:pt>
                <c:pt idx="3928">
                  <c:v>40926</c:v>
                </c:pt>
                <c:pt idx="3929">
                  <c:v>40927</c:v>
                </c:pt>
                <c:pt idx="3930">
                  <c:v>40928</c:v>
                </c:pt>
                <c:pt idx="3931">
                  <c:v>40931</c:v>
                </c:pt>
                <c:pt idx="3932">
                  <c:v>40932</c:v>
                </c:pt>
                <c:pt idx="3933">
                  <c:v>40933</c:v>
                </c:pt>
                <c:pt idx="3934">
                  <c:v>40934</c:v>
                </c:pt>
                <c:pt idx="3935">
                  <c:v>40935</c:v>
                </c:pt>
                <c:pt idx="3936">
                  <c:v>40938</c:v>
                </c:pt>
                <c:pt idx="3937">
                  <c:v>40939</c:v>
                </c:pt>
                <c:pt idx="3938">
                  <c:v>40940</c:v>
                </c:pt>
                <c:pt idx="3939">
                  <c:v>40941</c:v>
                </c:pt>
                <c:pt idx="3940">
                  <c:v>40942</c:v>
                </c:pt>
                <c:pt idx="3941">
                  <c:v>40945</c:v>
                </c:pt>
                <c:pt idx="3942">
                  <c:v>40946</c:v>
                </c:pt>
                <c:pt idx="3943">
                  <c:v>40947</c:v>
                </c:pt>
                <c:pt idx="3944">
                  <c:v>40948</c:v>
                </c:pt>
                <c:pt idx="3945">
                  <c:v>40949</c:v>
                </c:pt>
                <c:pt idx="3946">
                  <c:v>40952</c:v>
                </c:pt>
                <c:pt idx="3947">
                  <c:v>40953</c:v>
                </c:pt>
                <c:pt idx="3948">
                  <c:v>40954</c:v>
                </c:pt>
                <c:pt idx="3949">
                  <c:v>40955</c:v>
                </c:pt>
                <c:pt idx="3950">
                  <c:v>40956</c:v>
                </c:pt>
                <c:pt idx="3951">
                  <c:v>40959</c:v>
                </c:pt>
                <c:pt idx="3952">
                  <c:v>40960</c:v>
                </c:pt>
                <c:pt idx="3953">
                  <c:v>40961</c:v>
                </c:pt>
                <c:pt idx="3954">
                  <c:v>40962</c:v>
                </c:pt>
                <c:pt idx="3955">
                  <c:v>40963</c:v>
                </c:pt>
                <c:pt idx="3956">
                  <c:v>40966</c:v>
                </c:pt>
                <c:pt idx="3957">
                  <c:v>40967</c:v>
                </c:pt>
                <c:pt idx="3958">
                  <c:v>40968</c:v>
                </c:pt>
                <c:pt idx="3959">
                  <c:v>40969</c:v>
                </c:pt>
                <c:pt idx="3960">
                  <c:v>40970</c:v>
                </c:pt>
                <c:pt idx="3961">
                  <c:v>40973</c:v>
                </c:pt>
                <c:pt idx="3962">
                  <c:v>40974</c:v>
                </c:pt>
                <c:pt idx="3963">
                  <c:v>40975</c:v>
                </c:pt>
                <c:pt idx="3964">
                  <c:v>40976</c:v>
                </c:pt>
                <c:pt idx="3965">
                  <c:v>40977</c:v>
                </c:pt>
                <c:pt idx="3966">
                  <c:v>40980</c:v>
                </c:pt>
                <c:pt idx="3967">
                  <c:v>40981</c:v>
                </c:pt>
                <c:pt idx="3968">
                  <c:v>40982</c:v>
                </c:pt>
                <c:pt idx="3969">
                  <c:v>40983</c:v>
                </c:pt>
                <c:pt idx="3970">
                  <c:v>40984</c:v>
                </c:pt>
                <c:pt idx="3971">
                  <c:v>40987</c:v>
                </c:pt>
                <c:pt idx="3972">
                  <c:v>40988</c:v>
                </c:pt>
                <c:pt idx="3973">
                  <c:v>40989</c:v>
                </c:pt>
                <c:pt idx="3974">
                  <c:v>40990</c:v>
                </c:pt>
                <c:pt idx="3975">
                  <c:v>40991</c:v>
                </c:pt>
                <c:pt idx="3976">
                  <c:v>40994</c:v>
                </c:pt>
                <c:pt idx="3977">
                  <c:v>40995</c:v>
                </c:pt>
                <c:pt idx="3978">
                  <c:v>40996</c:v>
                </c:pt>
                <c:pt idx="3979">
                  <c:v>40997</c:v>
                </c:pt>
                <c:pt idx="3980">
                  <c:v>40998</c:v>
                </c:pt>
                <c:pt idx="3981">
                  <c:v>40999</c:v>
                </c:pt>
                <c:pt idx="3982">
                  <c:v>41001</c:v>
                </c:pt>
                <c:pt idx="3983">
                  <c:v>41002</c:v>
                </c:pt>
                <c:pt idx="3984">
                  <c:v>41003</c:v>
                </c:pt>
                <c:pt idx="3985">
                  <c:v>41004</c:v>
                </c:pt>
                <c:pt idx="3986">
                  <c:v>41008</c:v>
                </c:pt>
                <c:pt idx="3987">
                  <c:v>41009</c:v>
                </c:pt>
                <c:pt idx="3988">
                  <c:v>41010</c:v>
                </c:pt>
                <c:pt idx="3989">
                  <c:v>41011</c:v>
                </c:pt>
                <c:pt idx="3990">
                  <c:v>41012</c:v>
                </c:pt>
                <c:pt idx="3991">
                  <c:v>41015</c:v>
                </c:pt>
                <c:pt idx="3992">
                  <c:v>41016</c:v>
                </c:pt>
                <c:pt idx="3993">
                  <c:v>41017</c:v>
                </c:pt>
                <c:pt idx="3994">
                  <c:v>41018</c:v>
                </c:pt>
                <c:pt idx="3995">
                  <c:v>41019</c:v>
                </c:pt>
                <c:pt idx="3996">
                  <c:v>41022</c:v>
                </c:pt>
                <c:pt idx="3997">
                  <c:v>41023</c:v>
                </c:pt>
                <c:pt idx="3998">
                  <c:v>41024</c:v>
                </c:pt>
                <c:pt idx="3999">
                  <c:v>41025</c:v>
                </c:pt>
                <c:pt idx="4000">
                  <c:v>41026</c:v>
                </c:pt>
                <c:pt idx="4001">
                  <c:v>41029</c:v>
                </c:pt>
                <c:pt idx="4002">
                  <c:v>41030</c:v>
                </c:pt>
                <c:pt idx="4003">
                  <c:v>41031</c:v>
                </c:pt>
                <c:pt idx="4004">
                  <c:v>41032</c:v>
                </c:pt>
                <c:pt idx="4005">
                  <c:v>41033</c:v>
                </c:pt>
                <c:pt idx="4006">
                  <c:v>41036</c:v>
                </c:pt>
                <c:pt idx="4007">
                  <c:v>41037</c:v>
                </c:pt>
                <c:pt idx="4008">
                  <c:v>41038</c:v>
                </c:pt>
                <c:pt idx="4009">
                  <c:v>41039</c:v>
                </c:pt>
                <c:pt idx="4010">
                  <c:v>41040</c:v>
                </c:pt>
                <c:pt idx="4011">
                  <c:v>41043</c:v>
                </c:pt>
                <c:pt idx="4012">
                  <c:v>41044</c:v>
                </c:pt>
                <c:pt idx="4013">
                  <c:v>41045</c:v>
                </c:pt>
                <c:pt idx="4014">
                  <c:v>41046</c:v>
                </c:pt>
                <c:pt idx="4015">
                  <c:v>41047</c:v>
                </c:pt>
                <c:pt idx="4016">
                  <c:v>41050</c:v>
                </c:pt>
                <c:pt idx="4017">
                  <c:v>41051</c:v>
                </c:pt>
                <c:pt idx="4018">
                  <c:v>41052</c:v>
                </c:pt>
                <c:pt idx="4019">
                  <c:v>41053</c:v>
                </c:pt>
                <c:pt idx="4020">
                  <c:v>41054</c:v>
                </c:pt>
                <c:pt idx="4021">
                  <c:v>41057</c:v>
                </c:pt>
                <c:pt idx="4022">
                  <c:v>41058</c:v>
                </c:pt>
                <c:pt idx="4023">
                  <c:v>41059</c:v>
                </c:pt>
                <c:pt idx="4024">
                  <c:v>41060</c:v>
                </c:pt>
                <c:pt idx="4025">
                  <c:v>41061</c:v>
                </c:pt>
                <c:pt idx="4026">
                  <c:v>41064</c:v>
                </c:pt>
                <c:pt idx="4027">
                  <c:v>41065</c:v>
                </c:pt>
                <c:pt idx="4028">
                  <c:v>41066</c:v>
                </c:pt>
                <c:pt idx="4029">
                  <c:v>41067</c:v>
                </c:pt>
                <c:pt idx="4030">
                  <c:v>41068</c:v>
                </c:pt>
                <c:pt idx="4031">
                  <c:v>41071</c:v>
                </c:pt>
                <c:pt idx="4032">
                  <c:v>41072</c:v>
                </c:pt>
                <c:pt idx="4033">
                  <c:v>41073</c:v>
                </c:pt>
                <c:pt idx="4034">
                  <c:v>41074</c:v>
                </c:pt>
                <c:pt idx="4035">
                  <c:v>41075</c:v>
                </c:pt>
                <c:pt idx="4036">
                  <c:v>41078</c:v>
                </c:pt>
                <c:pt idx="4037">
                  <c:v>41079</c:v>
                </c:pt>
                <c:pt idx="4038">
                  <c:v>41080</c:v>
                </c:pt>
                <c:pt idx="4039">
                  <c:v>41081</c:v>
                </c:pt>
                <c:pt idx="4040">
                  <c:v>41082</c:v>
                </c:pt>
                <c:pt idx="4041">
                  <c:v>41085</c:v>
                </c:pt>
                <c:pt idx="4042">
                  <c:v>41086</c:v>
                </c:pt>
                <c:pt idx="4043">
                  <c:v>41087</c:v>
                </c:pt>
                <c:pt idx="4044">
                  <c:v>41088</c:v>
                </c:pt>
                <c:pt idx="4045">
                  <c:v>41089</c:v>
                </c:pt>
                <c:pt idx="4046">
                  <c:v>41090</c:v>
                </c:pt>
                <c:pt idx="4047">
                  <c:v>41092</c:v>
                </c:pt>
                <c:pt idx="4048">
                  <c:v>41093</c:v>
                </c:pt>
                <c:pt idx="4049">
                  <c:v>41094</c:v>
                </c:pt>
                <c:pt idx="4050">
                  <c:v>41095</c:v>
                </c:pt>
                <c:pt idx="4051">
                  <c:v>41096</c:v>
                </c:pt>
                <c:pt idx="4052">
                  <c:v>41099</c:v>
                </c:pt>
                <c:pt idx="4053">
                  <c:v>41100</c:v>
                </c:pt>
                <c:pt idx="4054">
                  <c:v>41101</c:v>
                </c:pt>
                <c:pt idx="4055">
                  <c:v>41102</c:v>
                </c:pt>
                <c:pt idx="4056">
                  <c:v>41103</c:v>
                </c:pt>
                <c:pt idx="4057">
                  <c:v>41106</c:v>
                </c:pt>
                <c:pt idx="4058">
                  <c:v>41107</c:v>
                </c:pt>
                <c:pt idx="4059">
                  <c:v>41108</c:v>
                </c:pt>
                <c:pt idx="4060">
                  <c:v>41109</c:v>
                </c:pt>
                <c:pt idx="4061">
                  <c:v>41110</c:v>
                </c:pt>
                <c:pt idx="4062">
                  <c:v>41113</c:v>
                </c:pt>
                <c:pt idx="4063">
                  <c:v>41114</c:v>
                </c:pt>
                <c:pt idx="4064">
                  <c:v>41115</c:v>
                </c:pt>
                <c:pt idx="4065">
                  <c:v>41116</c:v>
                </c:pt>
                <c:pt idx="4066">
                  <c:v>41117</c:v>
                </c:pt>
                <c:pt idx="4067">
                  <c:v>41120</c:v>
                </c:pt>
                <c:pt idx="4068">
                  <c:v>41121</c:v>
                </c:pt>
                <c:pt idx="4069">
                  <c:v>41122</c:v>
                </c:pt>
                <c:pt idx="4070">
                  <c:v>41123</c:v>
                </c:pt>
                <c:pt idx="4071">
                  <c:v>41124</c:v>
                </c:pt>
                <c:pt idx="4072">
                  <c:v>41127</c:v>
                </c:pt>
                <c:pt idx="4073">
                  <c:v>41128</c:v>
                </c:pt>
                <c:pt idx="4074">
                  <c:v>41129</c:v>
                </c:pt>
                <c:pt idx="4075">
                  <c:v>41130</c:v>
                </c:pt>
                <c:pt idx="4076">
                  <c:v>41131</c:v>
                </c:pt>
                <c:pt idx="4077">
                  <c:v>41134</c:v>
                </c:pt>
                <c:pt idx="4078">
                  <c:v>41135</c:v>
                </c:pt>
                <c:pt idx="4079">
                  <c:v>41136</c:v>
                </c:pt>
                <c:pt idx="4080">
                  <c:v>41137</c:v>
                </c:pt>
                <c:pt idx="4081">
                  <c:v>41138</c:v>
                </c:pt>
                <c:pt idx="4082">
                  <c:v>41141</c:v>
                </c:pt>
                <c:pt idx="4083">
                  <c:v>41142</c:v>
                </c:pt>
                <c:pt idx="4084">
                  <c:v>41143</c:v>
                </c:pt>
                <c:pt idx="4085">
                  <c:v>41144</c:v>
                </c:pt>
                <c:pt idx="4086">
                  <c:v>41145</c:v>
                </c:pt>
                <c:pt idx="4087">
                  <c:v>41148</c:v>
                </c:pt>
                <c:pt idx="4088">
                  <c:v>41149</c:v>
                </c:pt>
                <c:pt idx="4089">
                  <c:v>41150</c:v>
                </c:pt>
                <c:pt idx="4090">
                  <c:v>41151</c:v>
                </c:pt>
                <c:pt idx="4091">
                  <c:v>41152</c:v>
                </c:pt>
                <c:pt idx="4092">
                  <c:v>41155</c:v>
                </c:pt>
                <c:pt idx="4093">
                  <c:v>41156</c:v>
                </c:pt>
                <c:pt idx="4094">
                  <c:v>41157</c:v>
                </c:pt>
                <c:pt idx="4095">
                  <c:v>41158</c:v>
                </c:pt>
                <c:pt idx="4096">
                  <c:v>41159</c:v>
                </c:pt>
                <c:pt idx="4097">
                  <c:v>41162</c:v>
                </c:pt>
                <c:pt idx="4098">
                  <c:v>41163</c:v>
                </c:pt>
                <c:pt idx="4099">
                  <c:v>41164</c:v>
                </c:pt>
                <c:pt idx="4100">
                  <c:v>41165</c:v>
                </c:pt>
                <c:pt idx="4101">
                  <c:v>41166</c:v>
                </c:pt>
                <c:pt idx="4102">
                  <c:v>41169</c:v>
                </c:pt>
                <c:pt idx="4103">
                  <c:v>41170</c:v>
                </c:pt>
                <c:pt idx="4104">
                  <c:v>41171</c:v>
                </c:pt>
                <c:pt idx="4105">
                  <c:v>41172</c:v>
                </c:pt>
                <c:pt idx="4106">
                  <c:v>41173</c:v>
                </c:pt>
                <c:pt idx="4107">
                  <c:v>41176</c:v>
                </c:pt>
                <c:pt idx="4108">
                  <c:v>41177</c:v>
                </c:pt>
                <c:pt idx="4109">
                  <c:v>41178</c:v>
                </c:pt>
                <c:pt idx="4110">
                  <c:v>41179</c:v>
                </c:pt>
                <c:pt idx="4111">
                  <c:v>41180</c:v>
                </c:pt>
                <c:pt idx="4112">
                  <c:v>41182</c:v>
                </c:pt>
                <c:pt idx="4113">
                  <c:v>41183</c:v>
                </c:pt>
                <c:pt idx="4114">
                  <c:v>41184</c:v>
                </c:pt>
                <c:pt idx="4115">
                  <c:v>41185</c:v>
                </c:pt>
                <c:pt idx="4116">
                  <c:v>41186</c:v>
                </c:pt>
                <c:pt idx="4117">
                  <c:v>41187</c:v>
                </c:pt>
                <c:pt idx="4118">
                  <c:v>41190</c:v>
                </c:pt>
                <c:pt idx="4119">
                  <c:v>41191</c:v>
                </c:pt>
                <c:pt idx="4120">
                  <c:v>41192</c:v>
                </c:pt>
                <c:pt idx="4121">
                  <c:v>41193</c:v>
                </c:pt>
                <c:pt idx="4122">
                  <c:v>41194</c:v>
                </c:pt>
                <c:pt idx="4123">
                  <c:v>41197</c:v>
                </c:pt>
                <c:pt idx="4124">
                  <c:v>41198</c:v>
                </c:pt>
                <c:pt idx="4125">
                  <c:v>41199</c:v>
                </c:pt>
                <c:pt idx="4126">
                  <c:v>41200</c:v>
                </c:pt>
                <c:pt idx="4127">
                  <c:v>41201</c:v>
                </c:pt>
                <c:pt idx="4128">
                  <c:v>41204</c:v>
                </c:pt>
                <c:pt idx="4129">
                  <c:v>41205</c:v>
                </c:pt>
                <c:pt idx="4130">
                  <c:v>41206</c:v>
                </c:pt>
                <c:pt idx="4131">
                  <c:v>41207</c:v>
                </c:pt>
                <c:pt idx="4132">
                  <c:v>41208</c:v>
                </c:pt>
                <c:pt idx="4133">
                  <c:v>41211</c:v>
                </c:pt>
                <c:pt idx="4134">
                  <c:v>41213</c:v>
                </c:pt>
                <c:pt idx="4135">
                  <c:v>41214</c:v>
                </c:pt>
                <c:pt idx="4136">
                  <c:v>41215</c:v>
                </c:pt>
                <c:pt idx="4137">
                  <c:v>41218</c:v>
                </c:pt>
                <c:pt idx="4138">
                  <c:v>41219</c:v>
                </c:pt>
                <c:pt idx="4139">
                  <c:v>41220</c:v>
                </c:pt>
                <c:pt idx="4140">
                  <c:v>41221</c:v>
                </c:pt>
                <c:pt idx="4141">
                  <c:v>41222</c:v>
                </c:pt>
                <c:pt idx="4142">
                  <c:v>41225</c:v>
                </c:pt>
                <c:pt idx="4143">
                  <c:v>41226</c:v>
                </c:pt>
                <c:pt idx="4144">
                  <c:v>41227</c:v>
                </c:pt>
                <c:pt idx="4145">
                  <c:v>41228</c:v>
                </c:pt>
                <c:pt idx="4146">
                  <c:v>41229</c:v>
                </c:pt>
                <c:pt idx="4147">
                  <c:v>41232</c:v>
                </c:pt>
                <c:pt idx="4148">
                  <c:v>41233</c:v>
                </c:pt>
                <c:pt idx="4149">
                  <c:v>41234</c:v>
                </c:pt>
                <c:pt idx="4150">
                  <c:v>41235</c:v>
                </c:pt>
                <c:pt idx="4151">
                  <c:v>41236</c:v>
                </c:pt>
                <c:pt idx="4152">
                  <c:v>41239</c:v>
                </c:pt>
                <c:pt idx="4153">
                  <c:v>41240</c:v>
                </c:pt>
                <c:pt idx="4154">
                  <c:v>41241</c:v>
                </c:pt>
                <c:pt idx="4155">
                  <c:v>41242</c:v>
                </c:pt>
                <c:pt idx="4156">
                  <c:v>41243</c:v>
                </c:pt>
                <c:pt idx="4157">
                  <c:v>41246</c:v>
                </c:pt>
                <c:pt idx="4158">
                  <c:v>41247</c:v>
                </c:pt>
                <c:pt idx="4159">
                  <c:v>41248</c:v>
                </c:pt>
                <c:pt idx="4160">
                  <c:v>41249</c:v>
                </c:pt>
                <c:pt idx="4161">
                  <c:v>41250</c:v>
                </c:pt>
                <c:pt idx="4162">
                  <c:v>41253</c:v>
                </c:pt>
                <c:pt idx="4163">
                  <c:v>41254</c:v>
                </c:pt>
                <c:pt idx="4164">
                  <c:v>41255</c:v>
                </c:pt>
                <c:pt idx="4165">
                  <c:v>41256</c:v>
                </c:pt>
                <c:pt idx="4166">
                  <c:v>41257</c:v>
                </c:pt>
                <c:pt idx="4167">
                  <c:v>41260</c:v>
                </c:pt>
                <c:pt idx="4168">
                  <c:v>41261</c:v>
                </c:pt>
                <c:pt idx="4169">
                  <c:v>41262</c:v>
                </c:pt>
                <c:pt idx="4170">
                  <c:v>41263</c:v>
                </c:pt>
                <c:pt idx="4171">
                  <c:v>41264</c:v>
                </c:pt>
                <c:pt idx="4172">
                  <c:v>41267</c:v>
                </c:pt>
                <c:pt idx="4173">
                  <c:v>41269</c:v>
                </c:pt>
                <c:pt idx="4174">
                  <c:v>41270</c:v>
                </c:pt>
                <c:pt idx="4175">
                  <c:v>41271</c:v>
                </c:pt>
                <c:pt idx="4176">
                  <c:v>41274</c:v>
                </c:pt>
                <c:pt idx="4177">
                  <c:v>41276</c:v>
                </c:pt>
                <c:pt idx="4178">
                  <c:v>41277</c:v>
                </c:pt>
                <c:pt idx="4179">
                  <c:v>41278</c:v>
                </c:pt>
                <c:pt idx="4180">
                  <c:v>41281</c:v>
                </c:pt>
                <c:pt idx="4181">
                  <c:v>41282</c:v>
                </c:pt>
                <c:pt idx="4182">
                  <c:v>41283</c:v>
                </c:pt>
                <c:pt idx="4183">
                  <c:v>41284</c:v>
                </c:pt>
                <c:pt idx="4184">
                  <c:v>41285</c:v>
                </c:pt>
                <c:pt idx="4185">
                  <c:v>41288</c:v>
                </c:pt>
                <c:pt idx="4186">
                  <c:v>41289</c:v>
                </c:pt>
                <c:pt idx="4187">
                  <c:v>41290</c:v>
                </c:pt>
                <c:pt idx="4188">
                  <c:v>41291</c:v>
                </c:pt>
                <c:pt idx="4189">
                  <c:v>41292</c:v>
                </c:pt>
                <c:pt idx="4190">
                  <c:v>41295</c:v>
                </c:pt>
                <c:pt idx="4191">
                  <c:v>41296</c:v>
                </c:pt>
                <c:pt idx="4192">
                  <c:v>41297</c:v>
                </c:pt>
                <c:pt idx="4193">
                  <c:v>41298</c:v>
                </c:pt>
                <c:pt idx="4194">
                  <c:v>41299</c:v>
                </c:pt>
                <c:pt idx="4195">
                  <c:v>41302</c:v>
                </c:pt>
                <c:pt idx="4196">
                  <c:v>41303</c:v>
                </c:pt>
                <c:pt idx="4197">
                  <c:v>41304</c:v>
                </c:pt>
                <c:pt idx="4198">
                  <c:v>41305</c:v>
                </c:pt>
                <c:pt idx="4199">
                  <c:v>41306</c:v>
                </c:pt>
                <c:pt idx="4200">
                  <c:v>41309</c:v>
                </c:pt>
                <c:pt idx="4201">
                  <c:v>41310</c:v>
                </c:pt>
                <c:pt idx="4202">
                  <c:v>41311</c:v>
                </c:pt>
                <c:pt idx="4203">
                  <c:v>41312</c:v>
                </c:pt>
                <c:pt idx="4204">
                  <c:v>41313</c:v>
                </c:pt>
                <c:pt idx="4205">
                  <c:v>41316</c:v>
                </c:pt>
                <c:pt idx="4206">
                  <c:v>41317</c:v>
                </c:pt>
                <c:pt idx="4207">
                  <c:v>41318</c:v>
                </c:pt>
                <c:pt idx="4208">
                  <c:v>41319</c:v>
                </c:pt>
                <c:pt idx="4209">
                  <c:v>41320</c:v>
                </c:pt>
                <c:pt idx="4210">
                  <c:v>41323</c:v>
                </c:pt>
                <c:pt idx="4211">
                  <c:v>41324</c:v>
                </c:pt>
                <c:pt idx="4212">
                  <c:v>41325</c:v>
                </c:pt>
                <c:pt idx="4213">
                  <c:v>41326</c:v>
                </c:pt>
                <c:pt idx="4214">
                  <c:v>41327</c:v>
                </c:pt>
                <c:pt idx="4215">
                  <c:v>41330</c:v>
                </c:pt>
                <c:pt idx="4216">
                  <c:v>41331</c:v>
                </c:pt>
                <c:pt idx="4217">
                  <c:v>41332</c:v>
                </c:pt>
                <c:pt idx="4218">
                  <c:v>41333</c:v>
                </c:pt>
                <c:pt idx="4219">
                  <c:v>41334</c:v>
                </c:pt>
                <c:pt idx="4220">
                  <c:v>41337</c:v>
                </c:pt>
                <c:pt idx="4221">
                  <c:v>41338</c:v>
                </c:pt>
                <c:pt idx="4222">
                  <c:v>41339</c:v>
                </c:pt>
                <c:pt idx="4223">
                  <c:v>41340</c:v>
                </c:pt>
                <c:pt idx="4224">
                  <c:v>41341</c:v>
                </c:pt>
                <c:pt idx="4225">
                  <c:v>41344</c:v>
                </c:pt>
                <c:pt idx="4226">
                  <c:v>41345</c:v>
                </c:pt>
                <c:pt idx="4227">
                  <c:v>41346</c:v>
                </c:pt>
                <c:pt idx="4228">
                  <c:v>41347</c:v>
                </c:pt>
                <c:pt idx="4229">
                  <c:v>41348</c:v>
                </c:pt>
                <c:pt idx="4230">
                  <c:v>41351</c:v>
                </c:pt>
                <c:pt idx="4231">
                  <c:v>41352</c:v>
                </c:pt>
                <c:pt idx="4232">
                  <c:v>41353</c:v>
                </c:pt>
                <c:pt idx="4233">
                  <c:v>41354</c:v>
                </c:pt>
                <c:pt idx="4234">
                  <c:v>41355</c:v>
                </c:pt>
                <c:pt idx="4235">
                  <c:v>41358</c:v>
                </c:pt>
                <c:pt idx="4236">
                  <c:v>41359</c:v>
                </c:pt>
                <c:pt idx="4237">
                  <c:v>41360</c:v>
                </c:pt>
                <c:pt idx="4238">
                  <c:v>41361</c:v>
                </c:pt>
                <c:pt idx="4239">
                  <c:v>41364</c:v>
                </c:pt>
                <c:pt idx="4240">
                  <c:v>41365</c:v>
                </c:pt>
                <c:pt idx="4241">
                  <c:v>41366</c:v>
                </c:pt>
                <c:pt idx="4242">
                  <c:v>41367</c:v>
                </c:pt>
                <c:pt idx="4243">
                  <c:v>41368</c:v>
                </c:pt>
                <c:pt idx="4244">
                  <c:v>41369</c:v>
                </c:pt>
                <c:pt idx="4245">
                  <c:v>41372</c:v>
                </c:pt>
                <c:pt idx="4246">
                  <c:v>41373</c:v>
                </c:pt>
                <c:pt idx="4247">
                  <c:v>41374</c:v>
                </c:pt>
                <c:pt idx="4248">
                  <c:v>41375</c:v>
                </c:pt>
                <c:pt idx="4249">
                  <c:v>41376</c:v>
                </c:pt>
                <c:pt idx="4250">
                  <c:v>41379</c:v>
                </c:pt>
                <c:pt idx="4251">
                  <c:v>41380</c:v>
                </c:pt>
                <c:pt idx="4252">
                  <c:v>41381</c:v>
                </c:pt>
                <c:pt idx="4253">
                  <c:v>41382</c:v>
                </c:pt>
                <c:pt idx="4254">
                  <c:v>41383</c:v>
                </c:pt>
                <c:pt idx="4255">
                  <c:v>41386</c:v>
                </c:pt>
                <c:pt idx="4256">
                  <c:v>41387</c:v>
                </c:pt>
                <c:pt idx="4257">
                  <c:v>41388</c:v>
                </c:pt>
                <c:pt idx="4258">
                  <c:v>41389</c:v>
                </c:pt>
                <c:pt idx="4259">
                  <c:v>41390</c:v>
                </c:pt>
                <c:pt idx="4260">
                  <c:v>41393</c:v>
                </c:pt>
                <c:pt idx="4261">
                  <c:v>41394</c:v>
                </c:pt>
                <c:pt idx="4262">
                  <c:v>41395</c:v>
                </c:pt>
                <c:pt idx="4263">
                  <c:v>41396</c:v>
                </c:pt>
                <c:pt idx="4264">
                  <c:v>41397</c:v>
                </c:pt>
                <c:pt idx="4265">
                  <c:v>41400</c:v>
                </c:pt>
                <c:pt idx="4266">
                  <c:v>41401</c:v>
                </c:pt>
                <c:pt idx="4267">
                  <c:v>41402</c:v>
                </c:pt>
                <c:pt idx="4268">
                  <c:v>41403</c:v>
                </c:pt>
                <c:pt idx="4269">
                  <c:v>41404</c:v>
                </c:pt>
                <c:pt idx="4270">
                  <c:v>41407</c:v>
                </c:pt>
                <c:pt idx="4271">
                  <c:v>41408</c:v>
                </c:pt>
                <c:pt idx="4272">
                  <c:v>41409</c:v>
                </c:pt>
                <c:pt idx="4273">
                  <c:v>41410</c:v>
                </c:pt>
                <c:pt idx="4274">
                  <c:v>41411</c:v>
                </c:pt>
                <c:pt idx="4275">
                  <c:v>41414</c:v>
                </c:pt>
                <c:pt idx="4276">
                  <c:v>41415</c:v>
                </c:pt>
                <c:pt idx="4277">
                  <c:v>41416</c:v>
                </c:pt>
                <c:pt idx="4278">
                  <c:v>41417</c:v>
                </c:pt>
                <c:pt idx="4279">
                  <c:v>41418</c:v>
                </c:pt>
                <c:pt idx="4280">
                  <c:v>41421</c:v>
                </c:pt>
                <c:pt idx="4281">
                  <c:v>41422</c:v>
                </c:pt>
                <c:pt idx="4282">
                  <c:v>41423</c:v>
                </c:pt>
                <c:pt idx="4283">
                  <c:v>41424</c:v>
                </c:pt>
                <c:pt idx="4284">
                  <c:v>41425</c:v>
                </c:pt>
                <c:pt idx="4285">
                  <c:v>41428</c:v>
                </c:pt>
                <c:pt idx="4286">
                  <c:v>41429</c:v>
                </c:pt>
                <c:pt idx="4287">
                  <c:v>41430</c:v>
                </c:pt>
                <c:pt idx="4288">
                  <c:v>41431</c:v>
                </c:pt>
                <c:pt idx="4289">
                  <c:v>41432</c:v>
                </c:pt>
                <c:pt idx="4290">
                  <c:v>41435</c:v>
                </c:pt>
                <c:pt idx="4291">
                  <c:v>41436</c:v>
                </c:pt>
                <c:pt idx="4292">
                  <c:v>41437</c:v>
                </c:pt>
                <c:pt idx="4293">
                  <c:v>41438</c:v>
                </c:pt>
                <c:pt idx="4294">
                  <c:v>41439</c:v>
                </c:pt>
                <c:pt idx="4295">
                  <c:v>41442</c:v>
                </c:pt>
                <c:pt idx="4296">
                  <c:v>41443</c:v>
                </c:pt>
                <c:pt idx="4297">
                  <c:v>41444</c:v>
                </c:pt>
                <c:pt idx="4298">
                  <c:v>41445</c:v>
                </c:pt>
                <c:pt idx="4299">
                  <c:v>41446</c:v>
                </c:pt>
                <c:pt idx="4300">
                  <c:v>41449</c:v>
                </c:pt>
                <c:pt idx="4301">
                  <c:v>41450</c:v>
                </c:pt>
                <c:pt idx="4302">
                  <c:v>41451</c:v>
                </c:pt>
                <c:pt idx="4303">
                  <c:v>41452</c:v>
                </c:pt>
                <c:pt idx="4304">
                  <c:v>41453</c:v>
                </c:pt>
                <c:pt idx="4305">
                  <c:v>41455</c:v>
                </c:pt>
                <c:pt idx="4306">
                  <c:v>41456</c:v>
                </c:pt>
                <c:pt idx="4307">
                  <c:v>41457</c:v>
                </c:pt>
                <c:pt idx="4308">
                  <c:v>41458</c:v>
                </c:pt>
                <c:pt idx="4309">
                  <c:v>41459</c:v>
                </c:pt>
                <c:pt idx="4310">
                  <c:v>41460</c:v>
                </c:pt>
                <c:pt idx="4311">
                  <c:v>41463</c:v>
                </c:pt>
                <c:pt idx="4312">
                  <c:v>41464</c:v>
                </c:pt>
                <c:pt idx="4313">
                  <c:v>41465</c:v>
                </c:pt>
                <c:pt idx="4314">
                  <c:v>41466</c:v>
                </c:pt>
                <c:pt idx="4315">
                  <c:v>41467</c:v>
                </c:pt>
                <c:pt idx="4316">
                  <c:v>41470</c:v>
                </c:pt>
                <c:pt idx="4317">
                  <c:v>41471</c:v>
                </c:pt>
                <c:pt idx="4318">
                  <c:v>41472</c:v>
                </c:pt>
                <c:pt idx="4319">
                  <c:v>41473</c:v>
                </c:pt>
                <c:pt idx="4320">
                  <c:v>41474</c:v>
                </c:pt>
                <c:pt idx="4321">
                  <c:v>41477</c:v>
                </c:pt>
                <c:pt idx="4322">
                  <c:v>41478</c:v>
                </c:pt>
                <c:pt idx="4323">
                  <c:v>41479</c:v>
                </c:pt>
                <c:pt idx="4324">
                  <c:v>41480</c:v>
                </c:pt>
                <c:pt idx="4325">
                  <c:v>41481</c:v>
                </c:pt>
                <c:pt idx="4326">
                  <c:v>41484</c:v>
                </c:pt>
                <c:pt idx="4327">
                  <c:v>41485</c:v>
                </c:pt>
                <c:pt idx="4328">
                  <c:v>41486</c:v>
                </c:pt>
                <c:pt idx="4329">
                  <c:v>41487</c:v>
                </c:pt>
                <c:pt idx="4330">
                  <c:v>41488</c:v>
                </c:pt>
                <c:pt idx="4331">
                  <c:v>41491</c:v>
                </c:pt>
                <c:pt idx="4332">
                  <c:v>41492</c:v>
                </c:pt>
                <c:pt idx="4333">
                  <c:v>41493</c:v>
                </c:pt>
                <c:pt idx="4334">
                  <c:v>41494</c:v>
                </c:pt>
                <c:pt idx="4335">
                  <c:v>41495</c:v>
                </c:pt>
                <c:pt idx="4336">
                  <c:v>41498</c:v>
                </c:pt>
                <c:pt idx="4337">
                  <c:v>41499</c:v>
                </c:pt>
                <c:pt idx="4338">
                  <c:v>41500</c:v>
                </c:pt>
                <c:pt idx="4339">
                  <c:v>41501</c:v>
                </c:pt>
                <c:pt idx="4340">
                  <c:v>41502</c:v>
                </c:pt>
                <c:pt idx="4341">
                  <c:v>41505</c:v>
                </c:pt>
                <c:pt idx="4342">
                  <c:v>41506</c:v>
                </c:pt>
                <c:pt idx="4343">
                  <c:v>41507</c:v>
                </c:pt>
                <c:pt idx="4344">
                  <c:v>41508</c:v>
                </c:pt>
                <c:pt idx="4345">
                  <c:v>41509</c:v>
                </c:pt>
                <c:pt idx="4346">
                  <c:v>41512</c:v>
                </c:pt>
                <c:pt idx="4347">
                  <c:v>41513</c:v>
                </c:pt>
                <c:pt idx="4348">
                  <c:v>41514</c:v>
                </c:pt>
                <c:pt idx="4349">
                  <c:v>41515</c:v>
                </c:pt>
                <c:pt idx="4350">
                  <c:v>41516</c:v>
                </c:pt>
                <c:pt idx="4351">
                  <c:v>41517</c:v>
                </c:pt>
                <c:pt idx="4352">
                  <c:v>41519</c:v>
                </c:pt>
                <c:pt idx="4353">
                  <c:v>41520</c:v>
                </c:pt>
                <c:pt idx="4354">
                  <c:v>41521</c:v>
                </c:pt>
                <c:pt idx="4355">
                  <c:v>41522</c:v>
                </c:pt>
                <c:pt idx="4356">
                  <c:v>41523</c:v>
                </c:pt>
                <c:pt idx="4357">
                  <c:v>41526</c:v>
                </c:pt>
                <c:pt idx="4358">
                  <c:v>41527</c:v>
                </c:pt>
                <c:pt idx="4359">
                  <c:v>41528</c:v>
                </c:pt>
                <c:pt idx="4360">
                  <c:v>41529</c:v>
                </c:pt>
                <c:pt idx="4361">
                  <c:v>41530</c:v>
                </c:pt>
                <c:pt idx="4362">
                  <c:v>41533</c:v>
                </c:pt>
                <c:pt idx="4363">
                  <c:v>41534</c:v>
                </c:pt>
                <c:pt idx="4364">
                  <c:v>41535</c:v>
                </c:pt>
                <c:pt idx="4365">
                  <c:v>41536</c:v>
                </c:pt>
                <c:pt idx="4366">
                  <c:v>41537</c:v>
                </c:pt>
                <c:pt idx="4367">
                  <c:v>41540</c:v>
                </c:pt>
                <c:pt idx="4368">
                  <c:v>41541</c:v>
                </c:pt>
                <c:pt idx="4369">
                  <c:v>41542</c:v>
                </c:pt>
                <c:pt idx="4370">
                  <c:v>41543</c:v>
                </c:pt>
                <c:pt idx="4371">
                  <c:v>41544</c:v>
                </c:pt>
                <c:pt idx="4372">
                  <c:v>41547</c:v>
                </c:pt>
                <c:pt idx="4373">
                  <c:v>41548</c:v>
                </c:pt>
                <c:pt idx="4374">
                  <c:v>41549</c:v>
                </c:pt>
                <c:pt idx="4375">
                  <c:v>41550</c:v>
                </c:pt>
                <c:pt idx="4376">
                  <c:v>41551</c:v>
                </c:pt>
                <c:pt idx="4377">
                  <c:v>41554</c:v>
                </c:pt>
                <c:pt idx="4378">
                  <c:v>41555</c:v>
                </c:pt>
                <c:pt idx="4379">
                  <c:v>41556</c:v>
                </c:pt>
                <c:pt idx="4380">
                  <c:v>41557</c:v>
                </c:pt>
                <c:pt idx="4381">
                  <c:v>41558</c:v>
                </c:pt>
                <c:pt idx="4382">
                  <c:v>41561</c:v>
                </c:pt>
                <c:pt idx="4383">
                  <c:v>41562</c:v>
                </c:pt>
                <c:pt idx="4384">
                  <c:v>41563</c:v>
                </c:pt>
                <c:pt idx="4385">
                  <c:v>41564</c:v>
                </c:pt>
                <c:pt idx="4386">
                  <c:v>41565</c:v>
                </c:pt>
                <c:pt idx="4387">
                  <c:v>41568</c:v>
                </c:pt>
                <c:pt idx="4388">
                  <c:v>41569</c:v>
                </c:pt>
                <c:pt idx="4389">
                  <c:v>41570</c:v>
                </c:pt>
                <c:pt idx="4390">
                  <c:v>41571</c:v>
                </c:pt>
                <c:pt idx="4391">
                  <c:v>41572</c:v>
                </c:pt>
                <c:pt idx="4392">
                  <c:v>41575</c:v>
                </c:pt>
                <c:pt idx="4393">
                  <c:v>41576</c:v>
                </c:pt>
                <c:pt idx="4394">
                  <c:v>41577</c:v>
                </c:pt>
                <c:pt idx="4395">
                  <c:v>41578</c:v>
                </c:pt>
                <c:pt idx="4396">
                  <c:v>41579</c:v>
                </c:pt>
                <c:pt idx="4397">
                  <c:v>41582</c:v>
                </c:pt>
                <c:pt idx="4398">
                  <c:v>41583</c:v>
                </c:pt>
                <c:pt idx="4399">
                  <c:v>41584</c:v>
                </c:pt>
                <c:pt idx="4400">
                  <c:v>41585</c:v>
                </c:pt>
                <c:pt idx="4401">
                  <c:v>41586</c:v>
                </c:pt>
                <c:pt idx="4402">
                  <c:v>41589</c:v>
                </c:pt>
                <c:pt idx="4403">
                  <c:v>41590</c:v>
                </c:pt>
                <c:pt idx="4404">
                  <c:v>41591</c:v>
                </c:pt>
                <c:pt idx="4405">
                  <c:v>41592</c:v>
                </c:pt>
                <c:pt idx="4406">
                  <c:v>41593</c:v>
                </c:pt>
                <c:pt idx="4407">
                  <c:v>41596</c:v>
                </c:pt>
                <c:pt idx="4408">
                  <c:v>41597</c:v>
                </c:pt>
                <c:pt idx="4409">
                  <c:v>41598</c:v>
                </c:pt>
                <c:pt idx="4410">
                  <c:v>41599</c:v>
                </c:pt>
                <c:pt idx="4411">
                  <c:v>41600</c:v>
                </c:pt>
                <c:pt idx="4412">
                  <c:v>41603</c:v>
                </c:pt>
                <c:pt idx="4413">
                  <c:v>41604</c:v>
                </c:pt>
                <c:pt idx="4414">
                  <c:v>41605</c:v>
                </c:pt>
                <c:pt idx="4415">
                  <c:v>41606</c:v>
                </c:pt>
                <c:pt idx="4416">
                  <c:v>41607</c:v>
                </c:pt>
                <c:pt idx="4417">
                  <c:v>41608</c:v>
                </c:pt>
                <c:pt idx="4418">
                  <c:v>41610</c:v>
                </c:pt>
                <c:pt idx="4419">
                  <c:v>41611</c:v>
                </c:pt>
                <c:pt idx="4420">
                  <c:v>41612</c:v>
                </c:pt>
                <c:pt idx="4421">
                  <c:v>41613</c:v>
                </c:pt>
                <c:pt idx="4422">
                  <c:v>41614</c:v>
                </c:pt>
                <c:pt idx="4423">
                  <c:v>41617</c:v>
                </c:pt>
                <c:pt idx="4424">
                  <c:v>41618</c:v>
                </c:pt>
                <c:pt idx="4425">
                  <c:v>41619</c:v>
                </c:pt>
                <c:pt idx="4426">
                  <c:v>41620</c:v>
                </c:pt>
                <c:pt idx="4427">
                  <c:v>41621</c:v>
                </c:pt>
                <c:pt idx="4428">
                  <c:v>41624</c:v>
                </c:pt>
                <c:pt idx="4429">
                  <c:v>41625</c:v>
                </c:pt>
                <c:pt idx="4430">
                  <c:v>41626</c:v>
                </c:pt>
                <c:pt idx="4431">
                  <c:v>41627</c:v>
                </c:pt>
                <c:pt idx="4432">
                  <c:v>41628</c:v>
                </c:pt>
                <c:pt idx="4433">
                  <c:v>41631</c:v>
                </c:pt>
                <c:pt idx="4434">
                  <c:v>41632</c:v>
                </c:pt>
                <c:pt idx="4435">
                  <c:v>41634</c:v>
                </c:pt>
                <c:pt idx="4436">
                  <c:v>41635</c:v>
                </c:pt>
                <c:pt idx="4437">
                  <c:v>41638</c:v>
                </c:pt>
                <c:pt idx="4438">
                  <c:v>41639</c:v>
                </c:pt>
                <c:pt idx="4439">
                  <c:v>41641</c:v>
                </c:pt>
                <c:pt idx="4440">
                  <c:v>41642</c:v>
                </c:pt>
                <c:pt idx="4441">
                  <c:v>41645</c:v>
                </c:pt>
                <c:pt idx="4442">
                  <c:v>41646</c:v>
                </c:pt>
                <c:pt idx="4443">
                  <c:v>41647</c:v>
                </c:pt>
                <c:pt idx="4444">
                  <c:v>41648</c:v>
                </c:pt>
                <c:pt idx="4445">
                  <c:v>41649</c:v>
                </c:pt>
                <c:pt idx="4446">
                  <c:v>41652</c:v>
                </c:pt>
                <c:pt idx="4447">
                  <c:v>41653</c:v>
                </c:pt>
                <c:pt idx="4448">
                  <c:v>41654</c:v>
                </c:pt>
                <c:pt idx="4449">
                  <c:v>41655</c:v>
                </c:pt>
                <c:pt idx="4450">
                  <c:v>41656</c:v>
                </c:pt>
                <c:pt idx="4451">
                  <c:v>41659</c:v>
                </c:pt>
                <c:pt idx="4452">
                  <c:v>41660</c:v>
                </c:pt>
                <c:pt idx="4453">
                  <c:v>41661</c:v>
                </c:pt>
                <c:pt idx="4454">
                  <c:v>41662</c:v>
                </c:pt>
                <c:pt idx="4455">
                  <c:v>41663</c:v>
                </c:pt>
                <c:pt idx="4456">
                  <c:v>41666</c:v>
                </c:pt>
                <c:pt idx="4457">
                  <c:v>41667</c:v>
                </c:pt>
                <c:pt idx="4458">
                  <c:v>41668</c:v>
                </c:pt>
                <c:pt idx="4459">
                  <c:v>41669</c:v>
                </c:pt>
                <c:pt idx="4460">
                  <c:v>41670</c:v>
                </c:pt>
                <c:pt idx="4461">
                  <c:v>41673</c:v>
                </c:pt>
                <c:pt idx="4462">
                  <c:v>41674</c:v>
                </c:pt>
                <c:pt idx="4463">
                  <c:v>41675</c:v>
                </c:pt>
                <c:pt idx="4464">
                  <c:v>41676</c:v>
                </c:pt>
                <c:pt idx="4465">
                  <c:v>41677</c:v>
                </c:pt>
                <c:pt idx="4466">
                  <c:v>41680</c:v>
                </c:pt>
                <c:pt idx="4467">
                  <c:v>41681</c:v>
                </c:pt>
                <c:pt idx="4468">
                  <c:v>41682</c:v>
                </c:pt>
                <c:pt idx="4469">
                  <c:v>41683</c:v>
                </c:pt>
                <c:pt idx="4470">
                  <c:v>41684</c:v>
                </c:pt>
                <c:pt idx="4471">
                  <c:v>41687</c:v>
                </c:pt>
                <c:pt idx="4472">
                  <c:v>41688</c:v>
                </c:pt>
                <c:pt idx="4473">
                  <c:v>41689</c:v>
                </c:pt>
                <c:pt idx="4474">
                  <c:v>41690</c:v>
                </c:pt>
                <c:pt idx="4475">
                  <c:v>41691</c:v>
                </c:pt>
                <c:pt idx="4476">
                  <c:v>41694</c:v>
                </c:pt>
                <c:pt idx="4477">
                  <c:v>41695</c:v>
                </c:pt>
                <c:pt idx="4478">
                  <c:v>41696</c:v>
                </c:pt>
                <c:pt idx="4479">
                  <c:v>41697</c:v>
                </c:pt>
                <c:pt idx="4480">
                  <c:v>41698</c:v>
                </c:pt>
                <c:pt idx="4481">
                  <c:v>41701</c:v>
                </c:pt>
                <c:pt idx="4482">
                  <c:v>41702</c:v>
                </c:pt>
                <c:pt idx="4483">
                  <c:v>41703</c:v>
                </c:pt>
                <c:pt idx="4484">
                  <c:v>41704</c:v>
                </c:pt>
                <c:pt idx="4485">
                  <c:v>41705</c:v>
                </c:pt>
                <c:pt idx="4486">
                  <c:v>41708</c:v>
                </c:pt>
                <c:pt idx="4487">
                  <c:v>41709</c:v>
                </c:pt>
                <c:pt idx="4488">
                  <c:v>41710</c:v>
                </c:pt>
                <c:pt idx="4489">
                  <c:v>41711</c:v>
                </c:pt>
                <c:pt idx="4490">
                  <c:v>41712</c:v>
                </c:pt>
                <c:pt idx="4491">
                  <c:v>41715</c:v>
                </c:pt>
                <c:pt idx="4492">
                  <c:v>41716</c:v>
                </c:pt>
                <c:pt idx="4493">
                  <c:v>41717</c:v>
                </c:pt>
                <c:pt idx="4494">
                  <c:v>41718</c:v>
                </c:pt>
                <c:pt idx="4495">
                  <c:v>41719</c:v>
                </c:pt>
                <c:pt idx="4496">
                  <c:v>41722</c:v>
                </c:pt>
                <c:pt idx="4497">
                  <c:v>41723</c:v>
                </c:pt>
                <c:pt idx="4498">
                  <c:v>41724</c:v>
                </c:pt>
                <c:pt idx="4499">
                  <c:v>41725</c:v>
                </c:pt>
                <c:pt idx="4500">
                  <c:v>41726</c:v>
                </c:pt>
                <c:pt idx="4501">
                  <c:v>41729</c:v>
                </c:pt>
                <c:pt idx="4502">
                  <c:v>41730</c:v>
                </c:pt>
                <c:pt idx="4503">
                  <c:v>41731</c:v>
                </c:pt>
                <c:pt idx="4504">
                  <c:v>41732</c:v>
                </c:pt>
                <c:pt idx="4505">
                  <c:v>41733</c:v>
                </c:pt>
                <c:pt idx="4506">
                  <c:v>41736</c:v>
                </c:pt>
                <c:pt idx="4507">
                  <c:v>41737</c:v>
                </c:pt>
                <c:pt idx="4508">
                  <c:v>41738</c:v>
                </c:pt>
                <c:pt idx="4509">
                  <c:v>41739</c:v>
                </c:pt>
                <c:pt idx="4510">
                  <c:v>41740</c:v>
                </c:pt>
                <c:pt idx="4511">
                  <c:v>41743</c:v>
                </c:pt>
                <c:pt idx="4512">
                  <c:v>41744</c:v>
                </c:pt>
                <c:pt idx="4513">
                  <c:v>41745</c:v>
                </c:pt>
                <c:pt idx="4514">
                  <c:v>41746</c:v>
                </c:pt>
                <c:pt idx="4515">
                  <c:v>41750</c:v>
                </c:pt>
                <c:pt idx="4516">
                  <c:v>41751</c:v>
                </c:pt>
                <c:pt idx="4517">
                  <c:v>41752</c:v>
                </c:pt>
                <c:pt idx="4518">
                  <c:v>41753</c:v>
                </c:pt>
                <c:pt idx="4519">
                  <c:v>41754</c:v>
                </c:pt>
                <c:pt idx="4520">
                  <c:v>41757</c:v>
                </c:pt>
                <c:pt idx="4521">
                  <c:v>41758</c:v>
                </c:pt>
                <c:pt idx="4522">
                  <c:v>41759</c:v>
                </c:pt>
                <c:pt idx="4523">
                  <c:v>41760</c:v>
                </c:pt>
                <c:pt idx="4524">
                  <c:v>41761</c:v>
                </c:pt>
                <c:pt idx="4525">
                  <c:v>41764</c:v>
                </c:pt>
                <c:pt idx="4526">
                  <c:v>41765</c:v>
                </c:pt>
                <c:pt idx="4527">
                  <c:v>41766</c:v>
                </c:pt>
                <c:pt idx="4528">
                  <c:v>41767</c:v>
                </c:pt>
                <c:pt idx="4529">
                  <c:v>41768</c:v>
                </c:pt>
                <c:pt idx="4530">
                  <c:v>41771</c:v>
                </c:pt>
                <c:pt idx="4531">
                  <c:v>41772</c:v>
                </c:pt>
                <c:pt idx="4532">
                  <c:v>41773</c:v>
                </c:pt>
                <c:pt idx="4533">
                  <c:v>41774</c:v>
                </c:pt>
                <c:pt idx="4534">
                  <c:v>41775</c:v>
                </c:pt>
                <c:pt idx="4535">
                  <c:v>41778</c:v>
                </c:pt>
                <c:pt idx="4536">
                  <c:v>41779</c:v>
                </c:pt>
                <c:pt idx="4537">
                  <c:v>41780</c:v>
                </c:pt>
                <c:pt idx="4538">
                  <c:v>41781</c:v>
                </c:pt>
                <c:pt idx="4539">
                  <c:v>41782</c:v>
                </c:pt>
                <c:pt idx="4540">
                  <c:v>41785</c:v>
                </c:pt>
                <c:pt idx="4541">
                  <c:v>41786</c:v>
                </c:pt>
                <c:pt idx="4542">
                  <c:v>41787</c:v>
                </c:pt>
                <c:pt idx="4543">
                  <c:v>41788</c:v>
                </c:pt>
                <c:pt idx="4544">
                  <c:v>41789</c:v>
                </c:pt>
                <c:pt idx="4545">
                  <c:v>41790</c:v>
                </c:pt>
                <c:pt idx="4546">
                  <c:v>41792</c:v>
                </c:pt>
                <c:pt idx="4547">
                  <c:v>41793</c:v>
                </c:pt>
                <c:pt idx="4548">
                  <c:v>41794</c:v>
                </c:pt>
                <c:pt idx="4549">
                  <c:v>41795</c:v>
                </c:pt>
                <c:pt idx="4550">
                  <c:v>41796</c:v>
                </c:pt>
                <c:pt idx="4551">
                  <c:v>41799</c:v>
                </c:pt>
                <c:pt idx="4552">
                  <c:v>41800</c:v>
                </c:pt>
                <c:pt idx="4553">
                  <c:v>41801</c:v>
                </c:pt>
                <c:pt idx="4554">
                  <c:v>41802</c:v>
                </c:pt>
                <c:pt idx="4555">
                  <c:v>41803</c:v>
                </c:pt>
                <c:pt idx="4556">
                  <c:v>41806</c:v>
                </c:pt>
                <c:pt idx="4557">
                  <c:v>41807</c:v>
                </c:pt>
                <c:pt idx="4558">
                  <c:v>41808</c:v>
                </c:pt>
                <c:pt idx="4559">
                  <c:v>41809</c:v>
                </c:pt>
                <c:pt idx="4560">
                  <c:v>41810</c:v>
                </c:pt>
                <c:pt idx="4561">
                  <c:v>41813</c:v>
                </c:pt>
                <c:pt idx="4562">
                  <c:v>41814</c:v>
                </c:pt>
                <c:pt idx="4563">
                  <c:v>41815</c:v>
                </c:pt>
                <c:pt idx="4564">
                  <c:v>41816</c:v>
                </c:pt>
                <c:pt idx="4565">
                  <c:v>41817</c:v>
                </c:pt>
                <c:pt idx="4566">
                  <c:v>41820</c:v>
                </c:pt>
                <c:pt idx="4567">
                  <c:v>41821</c:v>
                </c:pt>
                <c:pt idx="4568">
                  <c:v>41822</c:v>
                </c:pt>
                <c:pt idx="4569">
                  <c:v>41823</c:v>
                </c:pt>
                <c:pt idx="4570">
                  <c:v>41824</c:v>
                </c:pt>
                <c:pt idx="4571">
                  <c:v>41827</c:v>
                </c:pt>
                <c:pt idx="4572">
                  <c:v>41828</c:v>
                </c:pt>
                <c:pt idx="4573">
                  <c:v>41829</c:v>
                </c:pt>
                <c:pt idx="4574">
                  <c:v>41830</c:v>
                </c:pt>
                <c:pt idx="4575">
                  <c:v>41831</c:v>
                </c:pt>
                <c:pt idx="4576">
                  <c:v>41834</c:v>
                </c:pt>
                <c:pt idx="4577">
                  <c:v>41835</c:v>
                </c:pt>
                <c:pt idx="4578">
                  <c:v>41836</c:v>
                </c:pt>
                <c:pt idx="4579">
                  <c:v>41837</c:v>
                </c:pt>
                <c:pt idx="4580">
                  <c:v>41838</c:v>
                </c:pt>
                <c:pt idx="4581">
                  <c:v>41841</c:v>
                </c:pt>
                <c:pt idx="4582">
                  <c:v>41842</c:v>
                </c:pt>
                <c:pt idx="4583">
                  <c:v>41843</c:v>
                </c:pt>
                <c:pt idx="4584">
                  <c:v>41844</c:v>
                </c:pt>
                <c:pt idx="4585">
                  <c:v>41845</c:v>
                </c:pt>
                <c:pt idx="4586">
                  <c:v>41848</c:v>
                </c:pt>
                <c:pt idx="4587">
                  <c:v>41849</c:v>
                </c:pt>
                <c:pt idx="4588">
                  <c:v>41850</c:v>
                </c:pt>
                <c:pt idx="4589">
                  <c:v>41851</c:v>
                </c:pt>
                <c:pt idx="4590">
                  <c:v>41852</c:v>
                </c:pt>
                <c:pt idx="4591">
                  <c:v>41855</c:v>
                </c:pt>
                <c:pt idx="4592">
                  <c:v>41856</c:v>
                </c:pt>
                <c:pt idx="4593">
                  <c:v>41857</c:v>
                </c:pt>
                <c:pt idx="4594">
                  <c:v>41858</c:v>
                </c:pt>
                <c:pt idx="4595">
                  <c:v>41859</c:v>
                </c:pt>
                <c:pt idx="4596">
                  <c:v>41862</c:v>
                </c:pt>
                <c:pt idx="4597">
                  <c:v>41863</c:v>
                </c:pt>
                <c:pt idx="4598">
                  <c:v>41864</c:v>
                </c:pt>
                <c:pt idx="4599">
                  <c:v>41865</c:v>
                </c:pt>
                <c:pt idx="4600">
                  <c:v>41866</c:v>
                </c:pt>
                <c:pt idx="4601">
                  <c:v>41869</c:v>
                </c:pt>
                <c:pt idx="4602">
                  <c:v>41870</c:v>
                </c:pt>
                <c:pt idx="4603">
                  <c:v>41871</c:v>
                </c:pt>
                <c:pt idx="4604">
                  <c:v>41872</c:v>
                </c:pt>
                <c:pt idx="4605">
                  <c:v>41873</c:v>
                </c:pt>
                <c:pt idx="4606">
                  <c:v>41876</c:v>
                </c:pt>
                <c:pt idx="4607">
                  <c:v>41877</c:v>
                </c:pt>
                <c:pt idx="4608">
                  <c:v>41878</c:v>
                </c:pt>
                <c:pt idx="4609">
                  <c:v>41879</c:v>
                </c:pt>
                <c:pt idx="4610">
                  <c:v>41880</c:v>
                </c:pt>
                <c:pt idx="4611">
                  <c:v>41882</c:v>
                </c:pt>
                <c:pt idx="4612">
                  <c:v>41883</c:v>
                </c:pt>
                <c:pt idx="4613">
                  <c:v>41884</c:v>
                </c:pt>
                <c:pt idx="4614">
                  <c:v>41885</c:v>
                </c:pt>
                <c:pt idx="4615">
                  <c:v>41886</c:v>
                </c:pt>
                <c:pt idx="4616">
                  <c:v>41887</c:v>
                </c:pt>
                <c:pt idx="4617">
                  <c:v>41890</c:v>
                </c:pt>
                <c:pt idx="4618">
                  <c:v>41891</c:v>
                </c:pt>
                <c:pt idx="4619">
                  <c:v>41892</c:v>
                </c:pt>
                <c:pt idx="4620">
                  <c:v>41893</c:v>
                </c:pt>
                <c:pt idx="4621">
                  <c:v>41894</c:v>
                </c:pt>
                <c:pt idx="4622">
                  <c:v>41897</c:v>
                </c:pt>
                <c:pt idx="4623">
                  <c:v>41898</c:v>
                </c:pt>
                <c:pt idx="4624">
                  <c:v>41899</c:v>
                </c:pt>
                <c:pt idx="4625">
                  <c:v>41900</c:v>
                </c:pt>
                <c:pt idx="4626">
                  <c:v>41901</c:v>
                </c:pt>
                <c:pt idx="4627">
                  <c:v>41904</c:v>
                </c:pt>
                <c:pt idx="4628">
                  <c:v>41905</c:v>
                </c:pt>
                <c:pt idx="4629">
                  <c:v>41906</c:v>
                </c:pt>
                <c:pt idx="4630">
                  <c:v>41907</c:v>
                </c:pt>
                <c:pt idx="4631">
                  <c:v>41908</c:v>
                </c:pt>
                <c:pt idx="4632">
                  <c:v>41911</c:v>
                </c:pt>
                <c:pt idx="4633">
                  <c:v>41912</c:v>
                </c:pt>
                <c:pt idx="4634">
                  <c:v>41913</c:v>
                </c:pt>
                <c:pt idx="4635">
                  <c:v>41914</c:v>
                </c:pt>
                <c:pt idx="4636">
                  <c:v>41915</c:v>
                </c:pt>
                <c:pt idx="4637">
                  <c:v>41918</c:v>
                </c:pt>
                <c:pt idx="4638">
                  <c:v>41919</c:v>
                </c:pt>
                <c:pt idx="4639">
                  <c:v>41920</c:v>
                </c:pt>
                <c:pt idx="4640">
                  <c:v>41921</c:v>
                </c:pt>
                <c:pt idx="4641">
                  <c:v>41922</c:v>
                </c:pt>
                <c:pt idx="4642">
                  <c:v>41925</c:v>
                </c:pt>
                <c:pt idx="4643">
                  <c:v>41926</c:v>
                </c:pt>
                <c:pt idx="4644">
                  <c:v>41927</c:v>
                </c:pt>
                <c:pt idx="4645">
                  <c:v>41928</c:v>
                </c:pt>
                <c:pt idx="4646">
                  <c:v>41929</c:v>
                </c:pt>
                <c:pt idx="4647">
                  <c:v>41932</c:v>
                </c:pt>
                <c:pt idx="4648">
                  <c:v>41933</c:v>
                </c:pt>
                <c:pt idx="4649">
                  <c:v>41934</c:v>
                </c:pt>
                <c:pt idx="4650">
                  <c:v>41935</c:v>
                </c:pt>
                <c:pt idx="4651">
                  <c:v>41936</c:v>
                </c:pt>
                <c:pt idx="4652">
                  <c:v>41939</c:v>
                </c:pt>
                <c:pt idx="4653">
                  <c:v>41940</c:v>
                </c:pt>
                <c:pt idx="4654">
                  <c:v>41941</c:v>
                </c:pt>
                <c:pt idx="4655">
                  <c:v>41942</c:v>
                </c:pt>
                <c:pt idx="4656">
                  <c:v>41943</c:v>
                </c:pt>
                <c:pt idx="4657">
                  <c:v>41946</c:v>
                </c:pt>
                <c:pt idx="4658">
                  <c:v>41947</c:v>
                </c:pt>
                <c:pt idx="4659">
                  <c:v>41948</c:v>
                </c:pt>
                <c:pt idx="4660">
                  <c:v>41949</c:v>
                </c:pt>
                <c:pt idx="4661">
                  <c:v>41950</c:v>
                </c:pt>
                <c:pt idx="4662">
                  <c:v>41953</c:v>
                </c:pt>
                <c:pt idx="4663">
                  <c:v>41954</c:v>
                </c:pt>
                <c:pt idx="4664">
                  <c:v>41955</c:v>
                </c:pt>
                <c:pt idx="4665">
                  <c:v>41956</c:v>
                </c:pt>
                <c:pt idx="4666">
                  <c:v>41957</c:v>
                </c:pt>
                <c:pt idx="4667">
                  <c:v>41960</c:v>
                </c:pt>
                <c:pt idx="4668">
                  <c:v>41961</c:v>
                </c:pt>
                <c:pt idx="4669">
                  <c:v>41962</c:v>
                </c:pt>
                <c:pt idx="4670">
                  <c:v>41963</c:v>
                </c:pt>
                <c:pt idx="4671">
                  <c:v>41964</c:v>
                </c:pt>
                <c:pt idx="4672">
                  <c:v>41967</c:v>
                </c:pt>
                <c:pt idx="4673">
                  <c:v>41968</c:v>
                </c:pt>
                <c:pt idx="4674">
                  <c:v>41969</c:v>
                </c:pt>
                <c:pt idx="4675">
                  <c:v>41970</c:v>
                </c:pt>
                <c:pt idx="4676">
                  <c:v>41971</c:v>
                </c:pt>
                <c:pt idx="4677">
                  <c:v>41973</c:v>
                </c:pt>
                <c:pt idx="4678">
                  <c:v>41974</c:v>
                </c:pt>
                <c:pt idx="4679">
                  <c:v>41975</c:v>
                </c:pt>
                <c:pt idx="4680">
                  <c:v>41976</c:v>
                </c:pt>
                <c:pt idx="4681">
                  <c:v>41977</c:v>
                </c:pt>
                <c:pt idx="4682">
                  <c:v>41978</c:v>
                </c:pt>
                <c:pt idx="4683">
                  <c:v>41981</c:v>
                </c:pt>
                <c:pt idx="4684">
                  <c:v>41982</c:v>
                </c:pt>
                <c:pt idx="4685">
                  <c:v>41983</c:v>
                </c:pt>
                <c:pt idx="4686">
                  <c:v>41984</c:v>
                </c:pt>
                <c:pt idx="4687">
                  <c:v>41985</c:v>
                </c:pt>
                <c:pt idx="4688">
                  <c:v>41988</c:v>
                </c:pt>
                <c:pt idx="4689">
                  <c:v>41989</c:v>
                </c:pt>
                <c:pt idx="4690">
                  <c:v>41990</c:v>
                </c:pt>
                <c:pt idx="4691">
                  <c:v>41991</c:v>
                </c:pt>
                <c:pt idx="4692">
                  <c:v>41992</c:v>
                </c:pt>
                <c:pt idx="4693">
                  <c:v>41995</c:v>
                </c:pt>
                <c:pt idx="4694">
                  <c:v>41996</c:v>
                </c:pt>
                <c:pt idx="4695">
                  <c:v>41997</c:v>
                </c:pt>
                <c:pt idx="4696">
                  <c:v>41999</c:v>
                </c:pt>
                <c:pt idx="4697">
                  <c:v>42002</c:v>
                </c:pt>
                <c:pt idx="4698">
                  <c:v>42003</c:v>
                </c:pt>
                <c:pt idx="4699">
                  <c:v>42004</c:v>
                </c:pt>
                <c:pt idx="4700">
                  <c:v>42006</c:v>
                </c:pt>
                <c:pt idx="4701">
                  <c:v>42009</c:v>
                </c:pt>
                <c:pt idx="4702">
                  <c:v>42010</c:v>
                </c:pt>
                <c:pt idx="4703">
                  <c:v>42011</c:v>
                </c:pt>
                <c:pt idx="4704">
                  <c:v>42012</c:v>
                </c:pt>
                <c:pt idx="4705">
                  <c:v>42013</c:v>
                </c:pt>
                <c:pt idx="4706">
                  <c:v>42016</c:v>
                </c:pt>
                <c:pt idx="4707">
                  <c:v>42017</c:v>
                </c:pt>
                <c:pt idx="4708">
                  <c:v>42018</c:v>
                </c:pt>
                <c:pt idx="4709">
                  <c:v>42019</c:v>
                </c:pt>
                <c:pt idx="4710">
                  <c:v>42020</c:v>
                </c:pt>
                <c:pt idx="4711">
                  <c:v>42023</c:v>
                </c:pt>
                <c:pt idx="4712">
                  <c:v>42024</c:v>
                </c:pt>
                <c:pt idx="4713">
                  <c:v>42025</c:v>
                </c:pt>
                <c:pt idx="4714">
                  <c:v>42026</c:v>
                </c:pt>
                <c:pt idx="4715">
                  <c:v>42027</c:v>
                </c:pt>
                <c:pt idx="4716">
                  <c:v>42030</c:v>
                </c:pt>
                <c:pt idx="4717">
                  <c:v>42031</c:v>
                </c:pt>
                <c:pt idx="4718">
                  <c:v>42032</c:v>
                </c:pt>
                <c:pt idx="4719">
                  <c:v>42033</c:v>
                </c:pt>
                <c:pt idx="4720">
                  <c:v>42034</c:v>
                </c:pt>
                <c:pt idx="4721">
                  <c:v>42035</c:v>
                </c:pt>
                <c:pt idx="4722">
                  <c:v>42037</c:v>
                </c:pt>
                <c:pt idx="4723">
                  <c:v>42038</c:v>
                </c:pt>
                <c:pt idx="4724">
                  <c:v>42039</c:v>
                </c:pt>
                <c:pt idx="4725">
                  <c:v>42040</c:v>
                </c:pt>
                <c:pt idx="4726">
                  <c:v>42041</c:v>
                </c:pt>
                <c:pt idx="4727">
                  <c:v>42044</c:v>
                </c:pt>
                <c:pt idx="4728">
                  <c:v>42045</c:v>
                </c:pt>
                <c:pt idx="4729">
                  <c:v>42046</c:v>
                </c:pt>
                <c:pt idx="4730">
                  <c:v>42047</c:v>
                </c:pt>
                <c:pt idx="4731">
                  <c:v>42048</c:v>
                </c:pt>
                <c:pt idx="4732">
                  <c:v>42051</c:v>
                </c:pt>
                <c:pt idx="4733">
                  <c:v>42052</c:v>
                </c:pt>
                <c:pt idx="4734">
                  <c:v>42053</c:v>
                </c:pt>
                <c:pt idx="4735">
                  <c:v>42054</c:v>
                </c:pt>
                <c:pt idx="4736">
                  <c:v>42055</c:v>
                </c:pt>
                <c:pt idx="4737">
                  <c:v>42058</c:v>
                </c:pt>
                <c:pt idx="4738">
                  <c:v>42059</c:v>
                </c:pt>
                <c:pt idx="4739">
                  <c:v>42060</c:v>
                </c:pt>
                <c:pt idx="4740">
                  <c:v>42061</c:v>
                </c:pt>
                <c:pt idx="4741">
                  <c:v>42062</c:v>
                </c:pt>
                <c:pt idx="4742">
                  <c:v>42063</c:v>
                </c:pt>
                <c:pt idx="4743">
                  <c:v>42065</c:v>
                </c:pt>
                <c:pt idx="4744">
                  <c:v>42066</c:v>
                </c:pt>
                <c:pt idx="4745">
                  <c:v>42067</c:v>
                </c:pt>
                <c:pt idx="4746">
                  <c:v>42068</c:v>
                </c:pt>
                <c:pt idx="4747">
                  <c:v>42069</c:v>
                </c:pt>
                <c:pt idx="4748">
                  <c:v>42072</c:v>
                </c:pt>
                <c:pt idx="4749">
                  <c:v>42073</c:v>
                </c:pt>
                <c:pt idx="4750">
                  <c:v>42074</c:v>
                </c:pt>
                <c:pt idx="4751">
                  <c:v>42075</c:v>
                </c:pt>
                <c:pt idx="4752">
                  <c:v>42076</c:v>
                </c:pt>
                <c:pt idx="4753">
                  <c:v>42079</c:v>
                </c:pt>
                <c:pt idx="4754">
                  <c:v>42080</c:v>
                </c:pt>
                <c:pt idx="4755">
                  <c:v>42081</c:v>
                </c:pt>
                <c:pt idx="4756">
                  <c:v>42082</c:v>
                </c:pt>
                <c:pt idx="4757">
                  <c:v>42083</c:v>
                </c:pt>
                <c:pt idx="4758">
                  <c:v>42086</c:v>
                </c:pt>
                <c:pt idx="4759">
                  <c:v>42087</c:v>
                </c:pt>
                <c:pt idx="4760">
                  <c:v>42088</c:v>
                </c:pt>
                <c:pt idx="4761">
                  <c:v>42089</c:v>
                </c:pt>
                <c:pt idx="4762">
                  <c:v>42090</c:v>
                </c:pt>
                <c:pt idx="4763">
                  <c:v>42093</c:v>
                </c:pt>
                <c:pt idx="4764">
                  <c:v>42094</c:v>
                </c:pt>
                <c:pt idx="4765">
                  <c:v>42095</c:v>
                </c:pt>
                <c:pt idx="4766">
                  <c:v>42096</c:v>
                </c:pt>
                <c:pt idx="4767">
                  <c:v>42100</c:v>
                </c:pt>
                <c:pt idx="4768">
                  <c:v>42101</c:v>
                </c:pt>
                <c:pt idx="4769">
                  <c:v>42102</c:v>
                </c:pt>
                <c:pt idx="4770">
                  <c:v>42103</c:v>
                </c:pt>
                <c:pt idx="4771">
                  <c:v>42104</c:v>
                </c:pt>
                <c:pt idx="4772">
                  <c:v>42107</c:v>
                </c:pt>
                <c:pt idx="4773">
                  <c:v>42108</c:v>
                </c:pt>
                <c:pt idx="4774">
                  <c:v>42109</c:v>
                </c:pt>
                <c:pt idx="4775">
                  <c:v>42110</c:v>
                </c:pt>
                <c:pt idx="4776">
                  <c:v>42111</c:v>
                </c:pt>
                <c:pt idx="4777">
                  <c:v>42114</c:v>
                </c:pt>
                <c:pt idx="4778">
                  <c:v>42115</c:v>
                </c:pt>
                <c:pt idx="4779">
                  <c:v>42116</c:v>
                </c:pt>
                <c:pt idx="4780">
                  <c:v>42117</c:v>
                </c:pt>
                <c:pt idx="4781">
                  <c:v>42118</c:v>
                </c:pt>
                <c:pt idx="4782">
                  <c:v>42121</c:v>
                </c:pt>
                <c:pt idx="4783">
                  <c:v>42122</c:v>
                </c:pt>
                <c:pt idx="4784">
                  <c:v>42123</c:v>
                </c:pt>
                <c:pt idx="4785">
                  <c:v>42124</c:v>
                </c:pt>
                <c:pt idx="4786">
                  <c:v>42125</c:v>
                </c:pt>
                <c:pt idx="4787">
                  <c:v>42128</c:v>
                </c:pt>
                <c:pt idx="4788">
                  <c:v>42129</c:v>
                </c:pt>
                <c:pt idx="4789">
                  <c:v>42130</c:v>
                </c:pt>
                <c:pt idx="4790">
                  <c:v>42131</c:v>
                </c:pt>
                <c:pt idx="4791">
                  <c:v>42132</c:v>
                </c:pt>
                <c:pt idx="4792">
                  <c:v>42135</c:v>
                </c:pt>
                <c:pt idx="4793">
                  <c:v>42136</c:v>
                </c:pt>
                <c:pt idx="4794">
                  <c:v>42137</c:v>
                </c:pt>
                <c:pt idx="4795">
                  <c:v>42138</c:v>
                </c:pt>
                <c:pt idx="4796">
                  <c:v>42139</c:v>
                </c:pt>
                <c:pt idx="4797">
                  <c:v>42142</c:v>
                </c:pt>
                <c:pt idx="4798">
                  <c:v>42143</c:v>
                </c:pt>
                <c:pt idx="4799">
                  <c:v>42144</c:v>
                </c:pt>
                <c:pt idx="4800">
                  <c:v>42145</c:v>
                </c:pt>
                <c:pt idx="4801">
                  <c:v>42146</c:v>
                </c:pt>
                <c:pt idx="4802">
                  <c:v>42150</c:v>
                </c:pt>
                <c:pt idx="4803">
                  <c:v>42151</c:v>
                </c:pt>
                <c:pt idx="4804">
                  <c:v>42152</c:v>
                </c:pt>
                <c:pt idx="4805">
                  <c:v>42153</c:v>
                </c:pt>
                <c:pt idx="4806">
                  <c:v>42155</c:v>
                </c:pt>
                <c:pt idx="4807">
                  <c:v>42156</c:v>
                </c:pt>
                <c:pt idx="4808">
                  <c:v>42157</c:v>
                </c:pt>
                <c:pt idx="4809">
                  <c:v>42158</c:v>
                </c:pt>
                <c:pt idx="4810">
                  <c:v>42159</c:v>
                </c:pt>
                <c:pt idx="4811">
                  <c:v>42160</c:v>
                </c:pt>
                <c:pt idx="4812">
                  <c:v>42163</c:v>
                </c:pt>
                <c:pt idx="4813">
                  <c:v>42164</c:v>
                </c:pt>
                <c:pt idx="4814">
                  <c:v>42165</c:v>
                </c:pt>
                <c:pt idx="4815">
                  <c:v>42166</c:v>
                </c:pt>
                <c:pt idx="4816">
                  <c:v>42167</c:v>
                </c:pt>
                <c:pt idx="4817">
                  <c:v>42170</c:v>
                </c:pt>
                <c:pt idx="4818">
                  <c:v>42171</c:v>
                </c:pt>
                <c:pt idx="4819">
                  <c:v>42172</c:v>
                </c:pt>
                <c:pt idx="4820">
                  <c:v>42173</c:v>
                </c:pt>
                <c:pt idx="4821">
                  <c:v>42174</c:v>
                </c:pt>
                <c:pt idx="4822">
                  <c:v>42177</c:v>
                </c:pt>
                <c:pt idx="4823">
                  <c:v>42178</c:v>
                </c:pt>
                <c:pt idx="4824">
                  <c:v>42179</c:v>
                </c:pt>
                <c:pt idx="4825">
                  <c:v>42180</c:v>
                </c:pt>
                <c:pt idx="4826">
                  <c:v>42181</c:v>
                </c:pt>
                <c:pt idx="4827">
                  <c:v>42184</c:v>
                </c:pt>
                <c:pt idx="4828">
                  <c:v>42185</c:v>
                </c:pt>
                <c:pt idx="4829">
                  <c:v>42186</c:v>
                </c:pt>
                <c:pt idx="4830">
                  <c:v>42187</c:v>
                </c:pt>
                <c:pt idx="4831">
                  <c:v>42188</c:v>
                </c:pt>
                <c:pt idx="4832">
                  <c:v>42191</c:v>
                </c:pt>
                <c:pt idx="4833">
                  <c:v>42192</c:v>
                </c:pt>
                <c:pt idx="4834">
                  <c:v>42193</c:v>
                </c:pt>
                <c:pt idx="4835">
                  <c:v>42194</c:v>
                </c:pt>
                <c:pt idx="4836">
                  <c:v>42195</c:v>
                </c:pt>
                <c:pt idx="4837">
                  <c:v>42198</c:v>
                </c:pt>
                <c:pt idx="4838">
                  <c:v>42199</c:v>
                </c:pt>
                <c:pt idx="4839">
                  <c:v>42200</c:v>
                </c:pt>
                <c:pt idx="4840">
                  <c:v>42201</c:v>
                </c:pt>
                <c:pt idx="4841">
                  <c:v>42202</c:v>
                </c:pt>
                <c:pt idx="4842">
                  <c:v>42205</c:v>
                </c:pt>
                <c:pt idx="4843">
                  <c:v>42206</c:v>
                </c:pt>
                <c:pt idx="4844">
                  <c:v>42207</c:v>
                </c:pt>
                <c:pt idx="4845">
                  <c:v>42208</c:v>
                </c:pt>
                <c:pt idx="4846">
                  <c:v>42209</c:v>
                </c:pt>
                <c:pt idx="4847">
                  <c:v>42212</c:v>
                </c:pt>
                <c:pt idx="4848">
                  <c:v>42213</c:v>
                </c:pt>
                <c:pt idx="4849">
                  <c:v>42214</c:v>
                </c:pt>
                <c:pt idx="4850">
                  <c:v>42215</c:v>
                </c:pt>
                <c:pt idx="4851">
                  <c:v>42216</c:v>
                </c:pt>
                <c:pt idx="4852">
                  <c:v>42219</c:v>
                </c:pt>
                <c:pt idx="4853">
                  <c:v>42220</c:v>
                </c:pt>
                <c:pt idx="4854">
                  <c:v>42221</c:v>
                </c:pt>
                <c:pt idx="4855">
                  <c:v>42222</c:v>
                </c:pt>
                <c:pt idx="4856">
                  <c:v>42223</c:v>
                </c:pt>
                <c:pt idx="4857">
                  <c:v>42226</c:v>
                </c:pt>
                <c:pt idx="4858">
                  <c:v>42227</c:v>
                </c:pt>
                <c:pt idx="4859">
                  <c:v>42228</c:v>
                </c:pt>
                <c:pt idx="4860">
                  <c:v>42229</c:v>
                </c:pt>
                <c:pt idx="4861">
                  <c:v>42230</c:v>
                </c:pt>
                <c:pt idx="4862">
                  <c:v>42233</c:v>
                </c:pt>
                <c:pt idx="4863">
                  <c:v>42234</c:v>
                </c:pt>
                <c:pt idx="4864">
                  <c:v>42235</c:v>
                </c:pt>
                <c:pt idx="4865">
                  <c:v>42236</c:v>
                </c:pt>
                <c:pt idx="4866">
                  <c:v>42237</c:v>
                </c:pt>
                <c:pt idx="4867">
                  <c:v>42240</c:v>
                </c:pt>
                <c:pt idx="4868">
                  <c:v>42241</c:v>
                </c:pt>
                <c:pt idx="4869">
                  <c:v>42242</c:v>
                </c:pt>
                <c:pt idx="4870">
                  <c:v>42243</c:v>
                </c:pt>
                <c:pt idx="4871">
                  <c:v>42244</c:v>
                </c:pt>
                <c:pt idx="4872">
                  <c:v>42247</c:v>
                </c:pt>
                <c:pt idx="4873">
                  <c:v>42248</c:v>
                </c:pt>
                <c:pt idx="4874">
                  <c:v>42249</c:v>
                </c:pt>
                <c:pt idx="4875">
                  <c:v>42250</c:v>
                </c:pt>
                <c:pt idx="4876">
                  <c:v>42251</c:v>
                </c:pt>
                <c:pt idx="4877">
                  <c:v>42254</c:v>
                </c:pt>
                <c:pt idx="4878">
                  <c:v>42255</c:v>
                </c:pt>
                <c:pt idx="4879">
                  <c:v>42256</c:v>
                </c:pt>
                <c:pt idx="4880">
                  <c:v>42257</c:v>
                </c:pt>
                <c:pt idx="4881">
                  <c:v>42258</c:v>
                </c:pt>
                <c:pt idx="4882">
                  <c:v>42261</c:v>
                </c:pt>
                <c:pt idx="4883">
                  <c:v>42262</c:v>
                </c:pt>
                <c:pt idx="4884">
                  <c:v>42263</c:v>
                </c:pt>
                <c:pt idx="4885">
                  <c:v>42264</c:v>
                </c:pt>
                <c:pt idx="4886">
                  <c:v>42265</c:v>
                </c:pt>
                <c:pt idx="4887">
                  <c:v>42268</c:v>
                </c:pt>
                <c:pt idx="4888">
                  <c:v>42269</c:v>
                </c:pt>
                <c:pt idx="4889">
                  <c:v>42270</c:v>
                </c:pt>
                <c:pt idx="4890">
                  <c:v>42271</c:v>
                </c:pt>
                <c:pt idx="4891">
                  <c:v>42272</c:v>
                </c:pt>
                <c:pt idx="4892">
                  <c:v>42275</c:v>
                </c:pt>
                <c:pt idx="4893">
                  <c:v>42276</c:v>
                </c:pt>
                <c:pt idx="4894">
                  <c:v>42277</c:v>
                </c:pt>
                <c:pt idx="4895">
                  <c:v>42278</c:v>
                </c:pt>
                <c:pt idx="4896">
                  <c:v>42279</c:v>
                </c:pt>
                <c:pt idx="4897">
                  <c:v>42282</c:v>
                </c:pt>
                <c:pt idx="4898">
                  <c:v>42283</c:v>
                </c:pt>
                <c:pt idx="4899">
                  <c:v>42284</c:v>
                </c:pt>
                <c:pt idx="4900">
                  <c:v>42285</c:v>
                </c:pt>
                <c:pt idx="4901">
                  <c:v>42286</c:v>
                </c:pt>
                <c:pt idx="4902">
                  <c:v>42289</c:v>
                </c:pt>
                <c:pt idx="4903">
                  <c:v>42290</c:v>
                </c:pt>
                <c:pt idx="4904">
                  <c:v>42291</c:v>
                </c:pt>
                <c:pt idx="4905">
                  <c:v>42292</c:v>
                </c:pt>
                <c:pt idx="4906">
                  <c:v>42293</c:v>
                </c:pt>
                <c:pt idx="4907">
                  <c:v>42296</c:v>
                </c:pt>
                <c:pt idx="4908">
                  <c:v>42297</c:v>
                </c:pt>
                <c:pt idx="4909">
                  <c:v>42298</c:v>
                </c:pt>
                <c:pt idx="4910">
                  <c:v>42299</c:v>
                </c:pt>
                <c:pt idx="4911">
                  <c:v>42300</c:v>
                </c:pt>
                <c:pt idx="4912">
                  <c:v>42303</c:v>
                </c:pt>
                <c:pt idx="4913">
                  <c:v>42304</c:v>
                </c:pt>
                <c:pt idx="4914">
                  <c:v>42305</c:v>
                </c:pt>
                <c:pt idx="4915">
                  <c:v>42306</c:v>
                </c:pt>
                <c:pt idx="4916">
                  <c:v>42307</c:v>
                </c:pt>
                <c:pt idx="4917">
                  <c:v>42308</c:v>
                </c:pt>
                <c:pt idx="4918">
                  <c:v>42310</c:v>
                </c:pt>
                <c:pt idx="4919">
                  <c:v>42311</c:v>
                </c:pt>
                <c:pt idx="4920">
                  <c:v>42312</c:v>
                </c:pt>
                <c:pt idx="4921">
                  <c:v>42313</c:v>
                </c:pt>
                <c:pt idx="4922">
                  <c:v>42314</c:v>
                </c:pt>
                <c:pt idx="4923">
                  <c:v>42317</c:v>
                </c:pt>
                <c:pt idx="4924">
                  <c:v>42318</c:v>
                </c:pt>
                <c:pt idx="4925">
                  <c:v>42319</c:v>
                </c:pt>
                <c:pt idx="4926">
                  <c:v>42320</c:v>
                </c:pt>
                <c:pt idx="4927">
                  <c:v>42321</c:v>
                </c:pt>
                <c:pt idx="4928">
                  <c:v>42324</c:v>
                </c:pt>
                <c:pt idx="4929">
                  <c:v>42325</c:v>
                </c:pt>
                <c:pt idx="4930">
                  <c:v>42326</c:v>
                </c:pt>
                <c:pt idx="4931">
                  <c:v>42327</c:v>
                </c:pt>
                <c:pt idx="4932">
                  <c:v>42328</c:v>
                </c:pt>
                <c:pt idx="4933">
                  <c:v>42331</c:v>
                </c:pt>
                <c:pt idx="4934">
                  <c:v>42332</c:v>
                </c:pt>
                <c:pt idx="4935">
                  <c:v>42333</c:v>
                </c:pt>
                <c:pt idx="4936">
                  <c:v>42334</c:v>
                </c:pt>
                <c:pt idx="4937">
                  <c:v>42335</c:v>
                </c:pt>
                <c:pt idx="4938">
                  <c:v>42338</c:v>
                </c:pt>
                <c:pt idx="4939">
                  <c:v>42339</c:v>
                </c:pt>
                <c:pt idx="4940">
                  <c:v>42340</c:v>
                </c:pt>
                <c:pt idx="4941">
                  <c:v>42341</c:v>
                </c:pt>
                <c:pt idx="4942">
                  <c:v>42342</c:v>
                </c:pt>
                <c:pt idx="4943">
                  <c:v>42345</c:v>
                </c:pt>
                <c:pt idx="4944">
                  <c:v>42346</c:v>
                </c:pt>
                <c:pt idx="4945">
                  <c:v>42347</c:v>
                </c:pt>
                <c:pt idx="4946">
                  <c:v>42348</c:v>
                </c:pt>
                <c:pt idx="4947">
                  <c:v>42349</c:v>
                </c:pt>
                <c:pt idx="4948">
                  <c:v>42352</c:v>
                </c:pt>
                <c:pt idx="4949">
                  <c:v>42353</c:v>
                </c:pt>
                <c:pt idx="4950">
                  <c:v>42354</c:v>
                </c:pt>
                <c:pt idx="4951">
                  <c:v>42355</c:v>
                </c:pt>
                <c:pt idx="4952">
                  <c:v>42356</c:v>
                </c:pt>
                <c:pt idx="4953">
                  <c:v>42359</c:v>
                </c:pt>
                <c:pt idx="4954">
                  <c:v>42360</c:v>
                </c:pt>
                <c:pt idx="4955">
                  <c:v>42361</c:v>
                </c:pt>
                <c:pt idx="4956">
                  <c:v>42362</c:v>
                </c:pt>
                <c:pt idx="4957">
                  <c:v>42366</c:v>
                </c:pt>
                <c:pt idx="4958">
                  <c:v>42367</c:v>
                </c:pt>
                <c:pt idx="4959">
                  <c:v>42368</c:v>
                </c:pt>
                <c:pt idx="4960">
                  <c:v>42369</c:v>
                </c:pt>
                <c:pt idx="4961">
                  <c:v>42373</c:v>
                </c:pt>
                <c:pt idx="4962">
                  <c:v>42374</c:v>
                </c:pt>
                <c:pt idx="4963">
                  <c:v>42375</c:v>
                </c:pt>
                <c:pt idx="4964">
                  <c:v>42376</c:v>
                </c:pt>
                <c:pt idx="4965">
                  <c:v>42377</c:v>
                </c:pt>
                <c:pt idx="4966">
                  <c:v>42380</c:v>
                </c:pt>
                <c:pt idx="4967">
                  <c:v>42381</c:v>
                </c:pt>
                <c:pt idx="4968">
                  <c:v>42382</c:v>
                </c:pt>
                <c:pt idx="4969">
                  <c:v>42383</c:v>
                </c:pt>
                <c:pt idx="4970">
                  <c:v>42384</c:v>
                </c:pt>
                <c:pt idx="4971">
                  <c:v>42387</c:v>
                </c:pt>
                <c:pt idx="4972">
                  <c:v>42388</c:v>
                </c:pt>
                <c:pt idx="4973">
                  <c:v>42389</c:v>
                </c:pt>
                <c:pt idx="4974">
                  <c:v>42390</c:v>
                </c:pt>
                <c:pt idx="4975">
                  <c:v>42391</c:v>
                </c:pt>
                <c:pt idx="4976">
                  <c:v>42394</c:v>
                </c:pt>
                <c:pt idx="4977">
                  <c:v>42395</c:v>
                </c:pt>
                <c:pt idx="4978">
                  <c:v>42396</c:v>
                </c:pt>
                <c:pt idx="4979">
                  <c:v>42397</c:v>
                </c:pt>
                <c:pt idx="4980">
                  <c:v>42398</c:v>
                </c:pt>
                <c:pt idx="4981">
                  <c:v>42400</c:v>
                </c:pt>
                <c:pt idx="4982">
                  <c:v>42401</c:v>
                </c:pt>
                <c:pt idx="4983">
                  <c:v>42402</c:v>
                </c:pt>
                <c:pt idx="4984">
                  <c:v>42403</c:v>
                </c:pt>
                <c:pt idx="4985">
                  <c:v>42404</c:v>
                </c:pt>
                <c:pt idx="4986">
                  <c:v>42405</c:v>
                </c:pt>
                <c:pt idx="4987">
                  <c:v>42408</c:v>
                </c:pt>
                <c:pt idx="4988">
                  <c:v>42409</c:v>
                </c:pt>
                <c:pt idx="4989">
                  <c:v>42410</c:v>
                </c:pt>
                <c:pt idx="4990">
                  <c:v>42411</c:v>
                </c:pt>
                <c:pt idx="4991">
                  <c:v>42412</c:v>
                </c:pt>
                <c:pt idx="4992">
                  <c:v>42415</c:v>
                </c:pt>
                <c:pt idx="4993">
                  <c:v>42416</c:v>
                </c:pt>
                <c:pt idx="4994">
                  <c:v>42417</c:v>
                </c:pt>
                <c:pt idx="4995">
                  <c:v>42418</c:v>
                </c:pt>
                <c:pt idx="4996">
                  <c:v>42419</c:v>
                </c:pt>
                <c:pt idx="4997">
                  <c:v>42422</c:v>
                </c:pt>
                <c:pt idx="4998">
                  <c:v>42423</c:v>
                </c:pt>
                <c:pt idx="4999">
                  <c:v>42424</c:v>
                </c:pt>
                <c:pt idx="5000">
                  <c:v>42425</c:v>
                </c:pt>
                <c:pt idx="5001">
                  <c:v>42426</c:v>
                </c:pt>
                <c:pt idx="5002">
                  <c:v>42429</c:v>
                </c:pt>
                <c:pt idx="5003">
                  <c:v>42430</c:v>
                </c:pt>
                <c:pt idx="5004">
                  <c:v>42431</c:v>
                </c:pt>
                <c:pt idx="5005">
                  <c:v>42432</c:v>
                </c:pt>
                <c:pt idx="5006">
                  <c:v>42433</c:v>
                </c:pt>
                <c:pt idx="5007">
                  <c:v>42436</c:v>
                </c:pt>
                <c:pt idx="5008">
                  <c:v>42437</c:v>
                </c:pt>
                <c:pt idx="5009">
                  <c:v>42438</c:v>
                </c:pt>
                <c:pt idx="5010">
                  <c:v>42439</c:v>
                </c:pt>
                <c:pt idx="5011">
                  <c:v>42440</c:v>
                </c:pt>
                <c:pt idx="5012">
                  <c:v>42443</c:v>
                </c:pt>
                <c:pt idx="5013">
                  <c:v>42444</c:v>
                </c:pt>
                <c:pt idx="5014">
                  <c:v>42445</c:v>
                </c:pt>
                <c:pt idx="5015">
                  <c:v>42446</c:v>
                </c:pt>
                <c:pt idx="5016">
                  <c:v>42447</c:v>
                </c:pt>
                <c:pt idx="5017">
                  <c:v>42450</c:v>
                </c:pt>
                <c:pt idx="5018">
                  <c:v>42451</c:v>
                </c:pt>
                <c:pt idx="5019">
                  <c:v>42452</c:v>
                </c:pt>
                <c:pt idx="5020">
                  <c:v>42453</c:v>
                </c:pt>
                <c:pt idx="5021">
                  <c:v>42457</c:v>
                </c:pt>
                <c:pt idx="5022">
                  <c:v>42458</c:v>
                </c:pt>
                <c:pt idx="5023">
                  <c:v>42459</c:v>
                </c:pt>
                <c:pt idx="5024">
                  <c:v>42460</c:v>
                </c:pt>
                <c:pt idx="5025">
                  <c:v>42461</c:v>
                </c:pt>
                <c:pt idx="5026">
                  <c:v>42464</c:v>
                </c:pt>
                <c:pt idx="5027">
                  <c:v>42465</c:v>
                </c:pt>
                <c:pt idx="5028">
                  <c:v>42466</c:v>
                </c:pt>
                <c:pt idx="5029">
                  <c:v>42467</c:v>
                </c:pt>
                <c:pt idx="5030">
                  <c:v>42468</c:v>
                </c:pt>
                <c:pt idx="5031">
                  <c:v>42471</c:v>
                </c:pt>
                <c:pt idx="5032">
                  <c:v>42472</c:v>
                </c:pt>
                <c:pt idx="5033">
                  <c:v>42473</c:v>
                </c:pt>
                <c:pt idx="5034">
                  <c:v>42474</c:v>
                </c:pt>
                <c:pt idx="5035">
                  <c:v>42475</c:v>
                </c:pt>
                <c:pt idx="5036">
                  <c:v>42478</c:v>
                </c:pt>
                <c:pt idx="5037">
                  <c:v>42479</c:v>
                </c:pt>
                <c:pt idx="5038">
                  <c:v>42480</c:v>
                </c:pt>
                <c:pt idx="5039">
                  <c:v>42481</c:v>
                </c:pt>
                <c:pt idx="5040">
                  <c:v>42482</c:v>
                </c:pt>
                <c:pt idx="5041">
                  <c:v>42485</c:v>
                </c:pt>
                <c:pt idx="5042">
                  <c:v>42486</c:v>
                </c:pt>
                <c:pt idx="5043">
                  <c:v>42487</c:v>
                </c:pt>
                <c:pt idx="5044">
                  <c:v>42488</c:v>
                </c:pt>
                <c:pt idx="5045">
                  <c:v>42489</c:v>
                </c:pt>
                <c:pt idx="5046">
                  <c:v>42490</c:v>
                </c:pt>
                <c:pt idx="5047">
                  <c:v>42492</c:v>
                </c:pt>
                <c:pt idx="5048">
                  <c:v>42493</c:v>
                </c:pt>
                <c:pt idx="5049">
                  <c:v>42494</c:v>
                </c:pt>
                <c:pt idx="5050">
                  <c:v>42495</c:v>
                </c:pt>
                <c:pt idx="5051">
                  <c:v>42496</c:v>
                </c:pt>
                <c:pt idx="5052">
                  <c:v>42499</c:v>
                </c:pt>
                <c:pt idx="5053">
                  <c:v>42500</c:v>
                </c:pt>
                <c:pt idx="5054">
                  <c:v>42501</c:v>
                </c:pt>
                <c:pt idx="5055">
                  <c:v>42502</c:v>
                </c:pt>
                <c:pt idx="5056">
                  <c:v>42503</c:v>
                </c:pt>
                <c:pt idx="5057">
                  <c:v>42506</c:v>
                </c:pt>
                <c:pt idx="5058">
                  <c:v>42507</c:v>
                </c:pt>
                <c:pt idx="5059">
                  <c:v>42508</c:v>
                </c:pt>
                <c:pt idx="5060">
                  <c:v>42509</c:v>
                </c:pt>
                <c:pt idx="5061">
                  <c:v>42510</c:v>
                </c:pt>
                <c:pt idx="5062">
                  <c:v>42513</c:v>
                </c:pt>
                <c:pt idx="5063">
                  <c:v>42514</c:v>
                </c:pt>
                <c:pt idx="5064">
                  <c:v>42515</c:v>
                </c:pt>
                <c:pt idx="5065">
                  <c:v>42516</c:v>
                </c:pt>
                <c:pt idx="5066">
                  <c:v>42517</c:v>
                </c:pt>
                <c:pt idx="5067">
                  <c:v>42520</c:v>
                </c:pt>
                <c:pt idx="5068">
                  <c:v>42521</c:v>
                </c:pt>
                <c:pt idx="5069">
                  <c:v>42522</c:v>
                </c:pt>
                <c:pt idx="5070">
                  <c:v>42523</c:v>
                </c:pt>
                <c:pt idx="5071">
                  <c:v>42524</c:v>
                </c:pt>
                <c:pt idx="5072">
                  <c:v>42527</c:v>
                </c:pt>
                <c:pt idx="5073">
                  <c:v>42528</c:v>
                </c:pt>
                <c:pt idx="5074">
                  <c:v>42529</c:v>
                </c:pt>
                <c:pt idx="5075">
                  <c:v>42530</c:v>
                </c:pt>
                <c:pt idx="5076">
                  <c:v>42531</c:v>
                </c:pt>
                <c:pt idx="5077">
                  <c:v>42534</c:v>
                </c:pt>
                <c:pt idx="5078">
                  <c:v>42535</c:v>
                </c:pt>
                <c:pt idx="5079">
                  <c:v>42536</c:v>
                </c:pt>
                <c:pt idx="5080">
                  <c:v>42537</c:v>
                </c:pt>
                <c:pt idx="5081">
                  <c:v>42538</c:v>
                </c:pt>
                <c:pt idx="5082">
                  <c:v>42541</c:v>
                </c:pt>
                <c:pt idx="5083">
                  <c:v>42542</c:v>
                </c:pt>
                <c:pt idx="5084">
                  <c:v>42543</c:v>
                </c:pt>
                <c:pt idx="5085">
                  <c:v>42544</c:v>
                </c:pt>
                <c:pt idx="5086">
                  <c:v>42545</c:v>
                </c:pt>
                <c:pt idx="5087">
                  <c:v>42548</c:v>
                </c:pt>
                <c:pt idx="5088">
                  <c:v>42549</c:v>
                </c:pt>
                <c:pt idx="5089">
                  <c:v>42550</c:v>
                </c:pt>
                <c:pt idx="5090">
                  <c:v>42551</c:v>
                </c:pt>
                <c:pt idx="5091">
                  <c:v>42552</c:v>
                </c:pt>
                <c:pt idx="5092">
                  <c:v>42555</c:v>
                </c:pt>
                <c:pt idx="5093">
                  <c:v>42556</c:v>
                </c:pt>
                <c:pt idx="5094">
                  <c:v>42557</c:v>
                </c:pt>
                <c:pt idx="5095">
                  <c:v>42558</c:v>
                </c:pt>
                <c:pt idx="5096">
                  <c:v>42559</c:v>
                </c:pt>
                <c:pt idx="5097">
                  <c:v>42562</c:v>
                </c:pt>
                <c:pt idx="5098">
                  <c:v>42563</c:v>
                </c:pt>
                <c:pt idx="5099">
                  <c:v>42564</c:v>
                </c:pt>
                <c:pt idx="5100">
                  <c:v>42565</c:v>
                </c:pt>
                <c:pt idx="5101">
                  <c:v>42566</c:v>
                </c:pt>
                <c:pt idx="5102">
                  <c:v>42569</c:v>
                </c:pt>
                <c:pt idx="5103">
                  <c:v>42570</c:v>
                </c:pt>
                <c:pt idx="5104">
                  <c:v>42571</c:v>
                </c:pt>
                <c:pt idx="5105">
                  <c:v>42572</c:v>
                </c:pt>
                <c:pt idx="5106">
                  <c:v>42573</c:v>
                </c:pt>
                <c:pt idx="5107">
                  <c:v>42576</c:v>
                </c:pt>
                <c:pt idx="5108">
                  <c:v>42577</c:v>
                </c:pt>
                <c:pt idx="5109">
                  <c:v>42578</c:v>
                </c:pt>
                <c:pt idx="5110">
                  <c:v>42579</c:v>
                </c:pt>
                <c:pt idx="5111">
                  <c:v>42580</c:v>
                </c:pt>
                <c:pt idx="5112">
                  <c:v>42582</c:v>
                </c:pt>
                <c:pt idx="5113">
                  <c:v>42583</c:v>
                </c:pt>
                <c:pt idx="5114">
                  <c:v>42584</c:v>
                </c:pt>
                <c:pt idx="5115">
                  <c:v>42585</c:v>
                </c:pt>
                <c:pt idx="5116">
                  <c:v>42586</c:v>
                </c:pt>
                <c:pt idx="5117">
                  <c:v>42587</c:v>
                </c:pt>
                <c:pt idx="5118">
                  <c:v>42590</c:v>
                </c:pt>
                <c:pt idx="5119">
                  <c:v>42591</c:v>
                </c:pt>
                <c:pt idx="5120">
                  <c:v>42592</c:v>
                </c:pt>
                <c:pt idx="5121">
                  <c:v>42593</c:v>
                </c:pt>
                <c:pt idx="5122">
                  <c:v>42594</c:v>
                </c:pt>
                <c:pt idx="5123">
                  <c:v>42597</c:v>
                </c:pt>
                <c:pt idx="5124">
                  <c:v>42598</c:v>
                </c:pt>
                <c:pt idx="5125">
                  <c:v>42599</c:v>
                </c:pt>
                <c:pt idx="5126">
                  <c:v>42600</c:v>
                </c:pt>
                <c:pt idx="5127">
                  <c:v>42601</c:v>
                </c:pt>
                <c:pt idx="5128">
                  <c:v>42604</c:v>
                </c:pt>
                <c:pt idx="5129">
                  <c:v>42605</c:v>
                </c:pt>
                <c:pt idx="5130">
                  <c:v>42606</c:v>
                </c:pt>
                <c:pt idx="5131">
                  <c:v>42607</c:v>
                </c:pt>
                <c:pt idx="5132">
                  <c:v>42608</c:v>
                </c:pt>
                <c:pt idx="5133">
                  <c:v>42611</c:v>
                </c:pt>
                <c:pt idx="5134">
                  <c:v>42612</c:v>
                </c:pt>
                <c:pt idx="5135">
                  <c:v>42613</c:v>
                </c:pt>
                <c:pt idx="5136">
                  <c:v>42614</c:v>
                </c:pt>
                <c:pt idx="5137">
                  <c:v>42615</c:v>
                </c:pt>
                <c:pt idx="5138">
                  <c:v>42618</c:v>
                </c:pt>
                <c:pt idx="5139">
                  <c:v>42619</c:v>
                </c:pt>
                <c:pt idx="5140">
                  <c:v>42620</c:v>
                </c:pt>
                <c:pt idx="5141">
                  <c:v>42621</c:v>
                </c:pt>
                <c:pt idx="5142">
                  <c:v>42622</c:v>
                </c:pt>
                <c:pt idx="5143">
                  <c:v>42625</c:v>
                </c:pt>
                <c:pt idx="5144">
                  <c:v>42626</c:v>
                </c:pt>
                <c:pt idx="5145">
                  <c:v>42627</c:v>
                </c:pt>
                <c:pt idx="5146">
                  <c:v>42628</c:v>
                </c:pt>
                <c:pt idx="5147">
                  <c:v>42629</c:v>
                </c:pt>
                <c:pt idx="5148">
                  <c:v>42632</c:v>
                </c:pt>
                <c:pt idx="5149">
                  <c:v>42633</c:v>
                </c:pt>
                <c:pt idx="5150">
                  <c:v>42634</c:v>
                </c:pt>
                <c:pt idx="5151">
                  <c:v>42635</c:v>
                </c:pt>
                <c:pt idx="5152">
                  <c:v>42636</c:v>
                </c:pt>
                <c:pt idx="5153">
                  <c:v>42639</c:v>
                </c:pt>
                <c:pt idx="5154">
                  <c:v>42640</c:v>
                </c:pt>
                <c:pt idx="5155">
                  <c:v>42641</c:v>
                </c:pt>
                <c:pt idx="5156">
                  <c:v>42642</c:v>
                </c:pt>
                <c:pt idx="5157">
                  <c:v>42643</c:v>
                </c:pt>
                <c:pt idx="5158">
                  <c:v>42646</c:v>
                </c:pt>
                <c:pt idx="5159">
                  <c:v>42647</c:v>
                </c:pt>
                <c:pt idx="5160">
                  <c:v>42648</c:v>
                </c:pt>
                <c:pt idx="5161">
                  <c:v>42649</c:v>
                </c:pt>
                <c:pt idx="5162">
                  <c:v>42650</c:v>
                </c:pt>
                <c:pt idx="5163">
                  <c:v>42653</c:v>
                </c:pt>
                <c:pt idx="5164">
                  <c:v>42654</c:v>
                </c:pt>
                <c:pt idx="5165">
                  <c:v>42655</c:v>
                </c:pt>
                <c:pt idx="5166">
                  <c:v>42656</c:v>
                </c:pt>
                <c:pt idx="5167">
                  <c:v>42657</c:v>
                </c:pt>
                <c:pt idx="5168">
                  <c:v>42660</c:v>
                </c:pt>
                <c:pt idx="5169">
                  <c:v>42661</c:v>
                </c:pt>
                <c:pt idx="5170">
                  <c:v>42662</c:v>
                </c:pt>
                <c:pt idx="5171">
                  <c:v>42663</c:v>
                </c:pt>
                <c:pt idx="5172">
                  <c:v>42664</c:v>
                </c:pt>
                <c:pt idx="5173">
                  <c:v>42667</c:v>
                </c:pt>
                <c:pt idx="5174">
                  <c:v>42668</c:v>
                </c:pt>
                <c:pt idx="5175">
                  <c:v>42669</c:v>
                </c:pt>
                <c:pt idx="5176">
                  <c:v>42670</c:v>
                </c:pt>
                <c:pt idx="5177">
                  <c:v>42671</c:v>
                </c:pt>
                <c:pt idx="5178">
                  <c:v>42674</c:v>
                </c:pt>
                <c:pt idx="5179">
                  <c:v>42675</c:v>
                </c:pt>
                <c:pt idx="5180">
                  <c:v>42676</c:v>
                </c:pt>
                <c:pt idx="5181">
                  <c:v>42677</c:v>
                </c:pt>
                <c:pt idx="5182">
                  <c:v>42678</c:v>
                </c:pt>
                <c:pt idx="5183">
                  <c:v>42681</c:v>
                </c:pt>
                <c:pt idx="5184">
                  <c:v>42682</c:v>
                </c:pt>
                <c:pt idx="5185">
                  <c:v>42683</c:v>
                </c:pt>
                <c:pt idx="5186">
                  <c:v>42684</c:v>
                </c:pt>
                <c:pt idx="5187">
                  <c:v>42685</c:v>
                </c:pt>
                <c:pt idx="5188">
                  <c:v>42688</c:v>
                </c:pt>
                <c:pt idx="5189">
                  <c:v>42689</c:v>
                </c:pt>
                <c:pt idx="5190">
                  <c:v>42690</c:v>
                </c:pt>
                <c:pt idx="5191">
                  <c:v>42691</c:v>
                </c:pt>
                <c:pt idx="5192">
                  <c:v>42692</c:v>
                </c:pt>
                <c:pt idx="5193">
                  <c:v>42695</c:v>
                </c:pt>
                <c:pt idx="5194">
                  <c:v>42696</c:v>
                </c:pt>
                <c:pt idx="5195">
                  <c:v>42697</c:v>
                </c:pt>
                <c:pt idx="5196">
                  <c:v>42698</c:v>
                </c:pt>
                <c:pt idx="5197">
                  <c:v>42699</c:v>
                </c:pt>
                <c:pt idx="5198">
                  <c:v>42702</c:v>
                </c:pt>
                <c:pt idx="5199">
                  <c:v>42703</c:v>
                </c:pt>
                <c:pt idx="5200">
                  <c:v>42704</c:v>
                </c:pt>
                <c:pt idx="5201">
                  <c:v>42705</c:v>
                </c:pt>
                <c:pt idx="5202">
                  <c:v>42706</c:v>
                </c:pt>
                <c:pt idx="5203">
                  <c:v>42709</c:v>
                </c:pt>
                <c:pt idx="5204">
                  <c:v>42710</c:v>
                </c:pt>
                <c:pt idx="5205">
                  <c:v>42711</c:v>
                </c:pt>
                <c:pt idx="5206">
                  <c:v>42712</c:v>
                </c:pt>
                <c:pt idx="5207">
                  <c:v>42713</c:v>
                </c:pt>
                <c:pt idx="5208">
                  <c:v>42716</c:v>
                </c:pt>
                <c:pt idx="5209">
                  <c:v>42717</c:v>
                </c:pt>
                <c:pt idx="5210">
                  <c:v>42718</c:v>
                </c:pt>
                <c:pt idx="5211">
                  <c:v>42719</c:v>
                </c:pt>
                <c:pt idx="5212">
                  <c:v>42720</c:v>
                </c:pt>
                <c:pt idx="5213">
                  <c:v>42723</c:v>
                </c:pt>
                <c:pt idx="5214">
                  <c:v>42724</c:v>
                </c:pt>
                <c:pt idx="5215">
                  <c:v>42725</c:v>
                </c:pt>
                <c:pt idx="5216">
                  <c:v>42726</c:v>
                </c:pt>
                <c:pt idx="5217">
                  <c:v>42727</c:v>
                </c:pt>
                <c:pt idx="5218">
                  <c:v>42731</c:v>
                </c:pt>
                <c:pt idx="5219">
                  <c:v>42732</c:v>
                </c:pt>
                <c:pt idx="5220">
                  <c:v>42733</c:v>
                </c:pt>
                <c:pt idx="5221">
                  <c:v>42734</c:v>
                </c:pt>
                <c:pt idx="5222">
                  <c:v>42735</c:v>
                </c:pt>
                <c:pt idx="5223">
                  <c:v>42738</c:v>
                </c:pt>
                <c:pt idx="5224">
                  <c:v>42739</c:v>
                </c:pt>
                <c:pt idx="5225">
                  <c:v>42740</c:v>
                </c:pt>
                <c:pt idx="5226">
                  <c:v>42741</c:v>
                </c:pt>
                <c:pt idx="5227">
                  <c:v>42744</c:v>
                </c:pt>
                <c:pt idx="5228">
                  <c:v>42745</c:v>
                </c:pt>
                <c:pt idx="5229">
                  <c:v>42746</c:v>
                </c:pt>
                <c:pt idx="5230">
                  <c:v>42747</c:v>
                </c:pt>
                <c:pt idx="5231">
                  <c:v>42748</c:v>
                </c:pt>
                <c:pt idx="5232">
                  <c:v>42751</c:v>
                </c:pt>
                <c:pt idx="5233">
                  <c:v>42752</c:v>
                </c:pt>
                <c:pt idx="5234">
                  <c:v>42753</c:v>
                </c:pt>
                <c:pt idx="5235">
                  <c:v>42754</c:v>
                </c:pt>
                <c:pt idx="5236">
                  <c:v>42755</c:v>
                </c:pt>
                <c:pt idx="5237">
                  <c:v>42758</c:v>
                </c:pt>
                <c:pt idx="5238">
                  <c:v>42759</c:v>
                </c:pt>
                <c:pt idx="5239">
                  <c:v>42760</c:v>
                </c:pt>
                <c:pt idx="5240">
                  <c:v>42761</c:v>
                </c:pt>
                <c:pt idx="5241">
                  <c:v>42762</c:v>
                </c:pt>
                <c:pt idx="5242">
                  <c:v>42765</c:v>
                </c:pt>
                <c:pt idx="5243">
                  <c:v>42766</c:v>
                </c:pt>
                <c:pt idx="5244">
                  <c:v>42767</c:v>
                </c:pt>
                <c:pt idx="5245">
                  <c:v>42768</c:v>
                </c:pt>
                <c:pt idx="5246">
                  <c:v>42769</c:v>
                </c:pt>
                <c:pt idx="5247">
                  <c:v>42772</c:v>
                </c:pt>
                <c:pt idx="5248">
                  <c:v>42773</c:v>
                </c:pt>
                <c:pt idx="5249">
                  <c:v>42774</c:v>
                </c:pt>
                <c:pt idx="5250">
                  <c:v>42775</c:v>
                </c:pt>
                <c:pt idx="5251">
                  <c:v>42776</c:v>
                </c:pt>
                <c:pt idx="5252">
                  <c:v>42779</c:v>
                </c:pt>
                <c:pt idx="5253">
                  <c:v>42780</c:v>
                </c:pt>
                <c:pt idx="5254">
                  <c:v>42781</c:v>
                </c:pt>
                <c:pt idx="5255">
                  <c:v>42782</c:v>
                </c:pt>
                <c:pt idx="5256">
                  <c:v>42783</c:v>
                </c:pt>
                <c:pt idx="5257">
                  <c:v>42786</c:v>
                </c:pt>
                <c:pt idx="5258">
                  <c:v>42787</c:v>
                </c:pt>
                <c:pt idx="5259">
                  <c:v>42788</c:v>
                </c:pt>
                <c:pt idx="5260">
                  <c:v>42789</c:v>
                </c:pt>
                <c:pt idx="5261">
                  <c:v>42790</c:v>
                </c:pt>
                <c:pt idx="5262">
                  <c:v>42793</c:v>
                </c:pt>
                <c:pt idx="5263">
                  <c:v>42794</c:v>
                </c:pt>
                <c:pt idx="5264">
                  <c:v>42795</c:v>
                </c:pt>
                <c:pt idx="5265">
                  <c:v>42796</c:v>
                </c:pt>
                <c:pt idx="5266">
                  <c:v>42797</c:v>
                </c:pt>
                <c:pt idx="5267">
                  <c:v>42800</c:v>
                </c:pt>
                <c:pt idx="5268">
                  <c:v>42801</c:v>
                </c:pt>
                <c:pt idx="5269">
                  <c:v>42802</c:v>
                </c:pt>
                <c:pt idx="5270">
                  <c:v>42803</c:v>
                </c:pt>
                <c:pt idx="5271">
                  <c:v>42804</c:v>
                </c:pt>
                <c:pt idx="5272">
                  <c:v>42807</c:v>
                </c:pt>
                <c:pt idx="5273">
                  <c:v>42808</c:v>
                </c:pt>
                <c:pt idx="5274">
                  <c:v>42809</c:v>
                </c:pt>
                <c:pt idx="5275">
                  <c:v>42810</c:v>
                </c:pt>
                <c:pt idx="5276">
                  <c:v>42811</c:v>
                </c:pt>
                <c:pt idx="5277">
                  <c:v>42814</c:v>
                </c:pt>
                <c:pt idx="5278">
                  <c:v>42815</c:v>
                </c:pt>
                <c:pt idx="5279">
                  <c:v>42816</c:v>
                </c:pt>
                <c:pt idx="5280">
                  <c:v>42817</c:v>
                </c:pt>
                <c:pt idx="5281">
                  <c:v>42818</c:v>
                </c:pt>
                <c:pt idx="5282">
                  <c:v>42821</c:v>
                </c:pt>
                <c:pt idx="5283">
                  <c:v>42822</c:v>
                </c:pt>
                <c:pt idx="5284">
                  <c:v>42823</c:v>
                </c:pt>
                <c:pt idx="5285">
                  <c:v>42824</c:v>
                </c:pt>
                <c:pt idx="5286">
                  <c:v>42825</c:v>
                </c:pt>
                <c:pt idx="5287">
                  <c:v>42828</c:v>
                </c:pt>
                <c:pt idx="5288">
                  <c:v>42829</c:v>
                </c:pt>
                <c:pt idx="5289">
                  <c:v>42830</c:v>
                </c:pt>
                <c:pt idx="5290">
                  <c:v>42831</c:v>
                </c:pt>
                <c:pt idx="5291">
                  <c:v>42832</c:v>
                </c:pt>
                <c:pt idx="5292">
                  <c:v>42835</c:v>
                </c:pt>
                <c:pt idx="5293">
                  <c:v>42836</c:v>
                </c:pt>
                <c:pt idx="5294">
                  <c:v>42837</c:v>
                </c:pt>
                <c:pt idx="5295">
                  <c:v>42838</c:v>
                </c:pt>
                <c:pt idx="5296">
                  <c:v>42842</c:v>
                </c:pt>
                <c:pt idx="5297">
                  <c:v>42843</c:v>
                </c:pt>
                <c:pt idx="5298">
                  <c:v>42844</c:v>
                </c:pt>
                <c:pt idx="5299">
                  <c:v>42845</c:v>
                </c:pt>
                <c:pt idx="5300">
                  <c:v>42846</c:v>
                </c:pt>
                <c:pt idx="5301">
                  <c:v>42849</c:v>
                </c:pt>
                <c:pt idx="5302">
                  <c:v>42850</c:v>
                </c:pt>
                <c:pt idx="5303">
                  <c:v>42851</c:v>
                </c:pt>
                <c:pt idx="5304">
                  <c:v>42852</c:v>
                </c:pt>
                <c:pt idx="5305">
                  <c:v>42853</c:v>
                </c:pt>
                <c:pt idx="5306">
                  <c:v>42855</c:v>
                </c:pt>
                <c:pt idx="5307">
                  <c:v>42856</c:v>
                </c:pt>
                <c:pt idx="5308">
                  <c:v>42857</c:v>
                </c:pt>
                <c:pt idx="5309">
                  <c:v>42858</c:v>
                </c:pt>
                <c:pt idx="5310">
                  <c:v>42859</c:v>
                </c:pt>
                <c:pt idx="5311">
                  <c:v>42860</c:v>
                </c:pt>
                <c:pt idx="5312">
                  <c:v>42863</c:v>
                </c:pt>
                <c:pt idx="5313">
                  <c:v>42864</c:v>
                </c:pt>
                <c:pt idx="5314">
                  <c:v>42865</c:v>
                </c:pt>
                <c:pt idx="5315">
                  <c:v>42866</c:v>
                </c:pt>
                <c:pt idx="5316">
                  <c:v>42867</c:v>
                </c:pt>
                <c:pt idx="5317">
                  <c:v>42870</c:v>
                </c:pt>
                <c:pt idx="5318">
                  <c:v>42871</c:v>
                </c:pt>
                <c:pt idx="5319">
                  <c:v>42872</c:v>
                </c:pt>
                <c:pt idx="5320">
                  <c:v>42873</c:v>
                </c:pt>
                <c:pt idx="5321">
                  <c:v>42874</c:v>
                </c:pt>
                <c:pt idx="5322">
                  <c:v>42877</c:v>
                </c:pt>
                <c:pt idx="5323">
                  <c:v>42878</c:v>
                </c:pt>
                <c:pt idx="5324">
                  <c:v>42879</c:v>
                </c:pt>
                <c:pt idx="5325">
                  <c:v>42880</c:v>
                </c:pt>
                <c:pt idx="5326">
                  <c:v>42881</c:v>
                </c:pt>
                <c:pt idx="5327">
                  <c:v>42884</c:v>
                </c:pt>
                <c:pt idx="5328">
                  <c:v>42885</c:v>
                </c:pt>
                <c:pt idx="5329">
                  <c:v>42886</c:v>
                </c:pt>
                <c:pt idx="5330">
                  <c:v>42887</c:v>
                </c:pt>
                <c:pt idx="5331">
                  <c:v>42888</c:v>
                </c:pt>
                <c:pt idx="5332">
                  <c:v>42891</c:v>
                </c:pt>
                <c:pt idx="5333">
                  <c:v>42892</c:v>
                </c:pt>
                <c:pt idx="5334">
                  <c:v>42893</c:v>
                </c:pt>
                <c:pt idx="5335">
                  <c:v>42894</c:v>
                </c:pt>
                <c:pt idx="5336">
                  <c:v>42895</c:v>
                </c:pt>
                <c:pt idx="5337">
                  <c:v>42898</c:v>
                </c:pt>
                <c:pt idx="5338">
                  <c:v>42899</c:v>
                </c:pt>
                <c:pt idx="5339">
                  <c:v>42900</c:v>
                </c:pt>
                <c:pt idx="5340">
                  <c:v>42901</c:v>
                </c:pt>
                <c:pt idx="5341">
                  <c:v>42902</c:v>
                </c:pt>
                <c:pt idx="5342">
                  <c:v>42905</c:v>
                </c:pt>
                <c:pt idx="5343">
                  <c:v>42906</c:v>
                </c:pt>
                <c:pt idx="5344">
                  <c:v>42907</c:v>
                </c:pt>
                <c:pt idx="5345">
                  <c:v>42908</c:v>
                </c:pt>
                <c:pt idx="5346">
                  <c:v>42909</c:v>
                </c:pt>
                <c:pt idx="5347">
                  <c:v>42912</c:v>
                </c:pt>
                <c:pt idx="5348">
                  <c:v>42913</c:v>
                </c:pt>
                <c:pt idx="5349">
                  <c:v>42914</c:v>
                </c:pt>
                <c:pt idx="5350">
                  <c:v>42915</c:v>
                </c:pt>
                <c:pt idx="5351">
                  <c:v>42916</c:v>
                </c:pt>
                <c:pt idx="5352">
                  <c:v>42919</c:v>
                </c:pt>
                <c:pt idx="5353">
                  <c:v>42920</c:v>
                </c:pt>
                <c:pt idx="5354">
                  <c:v>42921</c:v>
                </c:pt>
                <c:pt idx="5355">
                  <c:v>42922</c:v>
                </c:pt>
                <c:pt idx="5356">
                  <c:v>42923</c:v>
                </c:pt>
                <c:pt idx="5357">
                  <c:v>42926</c:v>
                </c:pt>
                <c:pt idx="5358">
                  <c:v>42927</c:v>
                </c:pt>
                <c:pt idx="5359">
                  <c:v>42928</c:v>
                </c:pt>
                <c:pt idx="5360">
                  <c:v>42929</c:v>
                </c:pt>
                <c:pt idx="5361">
                  <c:v>42930</c:v>
                </c:pt>
                <c:pt idx="5362">
                  <c:v>42933</c:v>
                </c:pt>
                <c:pt idx="5363">
                  <c:v>42934</c:v>
                </c:pt>
                <c:pt idx="5364">
                  <c:v>42935</c:v>
                </c:pt>
                <c:pt idx="5365">
                  <c:v>42936</c:v>
                </c:pt>
                <c:pt idx="5366">
                  <c:v>42937</c:v>
                </c:pt>
                <c:pt idx="5367">
                  <c:v>42940</c:v>
                </c:pt>
                <c:pt idx="5368">
                  <c:v>42941</c:v>
                </c:pt>
                <c:pt idx="5369">
                  <c:v>42942</c:v>
                </c:pt>
                <c:pt idx="5370">
                  <c:v>42943</c:v>
                </c:pt>
                <c:pt idx="5371">
                  <c:v>42944</c:v>
                </c:pt>
                <c:pt idx="5372">
                  <c:v>42947</c:v>
                </c:pt>
                <c:pt idx="5373">
                  <c:v>42948</c:v>
                </c:pt>
                <c:pt idx="5374">
                  <c:v>42949</c:v>
                </c:pt>
                <c:pt idx="5375">
                  <c:v>42950</c:v>
                </c:pt>
                <c:pt idx="5376">
                  <c:v>42951</c:v>
                </c:pt>
                <c:pt idx="5377">
                  <c:v>42954</c:v>
                </c:pt>
                <c:pt idx="5378">
                  <c:v>42955</c:v>
                </c:pt>
                <c:pt idx="5379">
                  <c:v>42956</c:v>
                </c:pt>
                <c:pt idx="5380">
                  <c:v>42957</c:v>
                </c:pt>
                <c:pt idx="5381">
                  <c:v>42958</c:v>
                </c:pt>
                <c:pt idx="5382">
                  <c:v>42961</c:v>
                </c:pt>
                <c:pt idx="5383">
                  <c:v>42962</c:v>
                </c:pt>
                <c:pt idx="5384">
                  <c:v>42963</c:v>
                </c:pt>
                <c:pt idx="5385">
                  <c:v>42964</c:v>
                </c:pt>
                <c:pt idx="5386">
                  <c:v>42965</c:v>
                </c:pt>
                <c:pt idx="5387">
                  <c:v>42968</c:v>
                </c:pt>
                <c:pt idx="5388">
                  <c:v>42969</c:v>
                </c:pt>
                <c:pt idx="5389">
                  <c:v>42970</c:v>
                </c:pt>
                <c:pt idx="5390">
                  <c:v>42971</c:v>
                </c:pt>
                <c:pt idx="5391">
                  <c:v>42972</c:v>
                </c:pt>
                <c:pt idx="5392">
                  <c:v>42975</c:v>
                </c:pt>
                <c:pt idx="5393">
                  <c:v>42976</c:v>
                </c:pt>
                <c:pt idx="5394">
                  <c:v>42977</c:v>
                </c:pt>
                <c:pt idx="5395">
                  <c:v>42978</c:v>
                </c:pt>
                <c:pt idx="5396">
                  <c:v>42979</c:v>
                </c:pt>
                <c:pt idx="5397">
                  <c:v>42982</c:v>
                </c:pt>
                <c:pt idx="5398">
                  <c:v>42983</c:v>
                </c:pt>
                <c:pt idx="5399">
                  <c:v>42984</c:v>
                </c:pt>
                <c:pt idx="5400">
                  <c:v>42985</c:v>
                </c:pt>
                <c:pt idx="5401">
                  <c:v>42986</c:v>
                </c:pt>
                <c:pt idx="5402">
                  <c:v>42989</c:v>
                </c:pt>
                <c:pt idx="5403">
                  <c:v>42990</c:v>
                </c:pt>
                <c:pt idx="5404">
                  <c:v>42991</c:v>
                </c:pt>
                <c:pt idx="5405">
                  <c:v>42992</c:v>
                </c:pt>
                <c:pt idx="5406">
                  <c:v>42993</c:v>
                </c:pt>
                <c:pt idx="5407">
                  <c:v>42996</c:v>
                </c:pt>
                <c:pt idx="5408">
                  <c:v>42997</c:v>
                </c:pt>
                <c:pt idx="5409">
                  <c:v>42998</c:v>
                </c:pt>
                <c:pt idx="5410">
                  <c:v>42999</c:v>
                </c:pt>
                <c:pt idx="5411">
                  <c:v>43000</c:v>
                </c:pt>
                <c:pt idx="5412">
                  <c:v>43003</c:v>
                </c:pt>
                <c:pt idx="5413">
                  <c:v>43004</c:v>
                </c:pt>
                <c:pt idx="5414">
                  <c:v>43005</c:v>
                </c:pt>
                <c:pt idx="5415">
                  <c:v>43006</c:v>
                </c:pt>
                <c:pt idx="5416">
                  <c:v>43007</c:v>
                </c:pt>
                <c:pt idx="5417">
                  <c:v>43008</c:v>
                </c:pt>
                <c:pt idx="5418">
                  <c:v>43010</c:v>
                </c:pt>
                <c:pt idx="5419">
                  <c:v>43011</c:v>
                </c:pt>
                <c:pt idx="5420">
                  <c:v>43012</c:v>
                </c:pt>
                <c:pt idx="5421">
                  <c:v>43013</c:v>
                </c:pt>
                <c:pt idx="5422">
                  <c:v>43014</c:v>
                </c:pt>
                <c:pt idx="5423">
                  <c:v>43017</c:v>
                </c:pt>
                <c:pt idx="5424">
                  <c:v>43018</c:v>
                </c:pt>
                <c:pt idx="5425">
                  <c:v>43019</c:v>
                </c:pt>
                <c:pt idx="5426">
                  <c:v>43020</c:v>
                </c:pt>
                <c:pt idx="5427">
                  <c:v>43021</c:v>
                </c:pt>
                <c:pt idx="5428">
                  <c:v>43024</c:v>
                </c:pt>
                <c:pt idx="5429">
                  <c:v>43025</c:v>
                </c:pt>
                <c:pt idx="5430">
                  <c:v>43026</c:v>
                </c:pt>
                <c:pt idx="5431">
                  <c:v>43027</c:v>
                </c:pt>
                <c:pt idx="5432">
                  <c:v>43028</c:v>
                </c:pt>
                <c:pt idx="5433">
                  <c:v>43031</c:v>
                </c:pt>
                <c:pt idx="5434">
                  <c:v>43032</c:v>
                </c:pt>
                <c:pt idx="5435">
                  <c:v>43033</c:v>
                </c:pt>
                <c:pt idx="5436">
                  <c:v>43034</c:v>
                </c:pt>
                <c:pt idx="5437">
                  <c:v>43035</c:v>
                </c:pt>
                <c:pt idx="5438">
                  <c:v>43038</c:v>
                </c:pt>
                <c:pt idx="5439">
                  <c:v>43039</c:v>
                </c:pt>
                <c:pt idx="5440">
                  <c:v>43040</c:v>
                </c:pt>
                <c:pt idx="5441">
                  <c:v>43041</c:v>
                </c:pt>
                <c:pt idx="5442">
                  <c:v>43042</c:v>
                </c:pt>
                <c:pt idx="5443">
                  <c:v>43045</c:v>
                </c:pt>
                <c:pt idx="5444">
                  <c:v>43046</c:v>
                </c:pt>
                <c:pt idx="5445">
                  <c:v>43047</c:v>
                </c:pt>
                <c:pt idx="5446">
                  <c:v>43048</c:v>
                </c:pt>
                <c:pt idx="5447">
                  <c:v>43049</c:v>
                </c:pt>
                <c:pt idx="5448">
                  <c:v>43052</c:v>
                </c:pt>
                <c:pt idx="5449">
                  <c:v>43053</c:v>
                </c:pt>
                <c:pt idx="5450">
                  <c:v>43054</c:v>
                </c:pt>
                <c:pt idx="5451">
                  <c:v>43055</c:v>
                </c:pt>
                <c:pt idx="5452">
                  <c:v>43056</c:v>
                </c:pt>
                <c:pt idx="5453">
                  <c:v>43059</c:v>
                </c:pt>
                <c:pt idx="5454">
                  <c:v>43060</c:v>
                </c:pt>
                <c:pt idx="5455">
                  <c:v>43061</c:v>
                </c:pt>
                <c:pt idx="5456">
                  <c:v>43062</c:v>
                </c:pt>
                <c:pt idx="5457">
                  <c:v>43063</c:v>
                </c:pt>
                <c:pt idx="5458">
                  <c:v>43066</c:v>
                </c:pt>
                <c:pt idx="5459">
                  <c:v>43067</c:v>
                </c:pt>
                <c:pt idx="5460">
                  <c:v>43068</c:v>
                </c:pt>
                <c:pt idx="5461">
                  <c:v>43069</c:v>
                </c:pt>
                <c:pt idx="5462">
                  <c:v>43070</c:v>
                </c:pt>
                <c:pt idx="5463">
                  <c:v>43073</c:v>
                </c:pt>
                <c:pt idx="5464">
                  <c:v>43074</c:v>
                </c:pt>
                <c:pt idx="5465">
                  <c:v>43075</c:v>
                </c:pt>
                <c:pt idx="5466">
                  <c:v>43076</c:v>
                </c:pt>
                <c:pt idx="5467">
                  <c:v>43077</c:v>
                </c:pt>
                <c:pt idx="5468">
                  <c:v>43080</c:v>
                </c:pt>
                <c:pt idx="5469">
                  <c:v>43081</c:v>
                </c:pt>
                <c:pt idx="5470">
                  <c:v>43082</c:v>
                </c:pt>
                <c:pt idx="5471">
                  <c:v>43083</c:v>
                </c:pt>
                <c:pt idx="5472">
                  <c:v>43084</c:v>
                </c:pt>
                <c:pt idx="5473">
                  <c:v>43087</c:v>
                </c:pt>
                <c:pt idx="5474">
                  <c:v>43088</c:v>
                </c:pt>
                <c:pt idx="5475">
                  <c:v>43089</c:v>
                </c:pt>
                <c:pt idx="5476">
                  <c:v>43090</c:v>
                </c:pt>
                <c:pt idx="5477">
                  <c:v>43091</c:v>
                </c:pt>
                <c:pt idx="5478">
                  <c:v>43095</c:v>
                </c:pt>
                <c:pt idx="5479">
                  <c:v>43096</c:v>
                </c:pt>
                <c:pt idx="5480">
                  <c:v>43097</c:v>
                </c:pt>
                <c:pt idx="5481">
                  <c:v>43098</c:v>
                </c:pt>
                <c:pt idx="5482">
                  <c:v>43100</c:v>
                </c:pt>
                <c:pt idx="5483">
                  <c:v>43102</c:v>
                </c:pt>
                <c:pt idx="5484">
                  <c:v>43103</c:v>
                </c:pt>
                <c:pt idx="5485">
                  <c:v>43104</c:v>
                </c:pt>
                <c:pt idx="5486">
                  <c:v>43105</c:v>
                </c:pt>
                <c:pt idx="5487">
                  <c:v>43108</c:v>
                </c:pt>
                <c:pt idx="5488">
                  <c:v>43109</c:v>
                </c:pt>
                <c:pt idx="5489">
                  <c:v>43110</c:v>
                </c:pt>
                <c:pt idx="5490">
                  <c:v>43111</c:v>
                </c:pt>
                <c:pt idx="5491">
                  <c:v>43112</c:v>
                </c:pt>
                <c:pt idx="5492">
                  <c:v>43115</c:v>
                </c:pt>
                <c:pt idx="5493">
                  <c:v>43116</c:v>
                </c:pt>
                <c:pt idx="5494">
                  <c:v>43117</c:v>
                </c:pt>
                <c:pt idx="5495">
                  <c:v>43118</c:v>
                </c:pt>
                <c:pt idx="5496">
                  <c:v>43119</c:v>
                </c:pt>
                <c:pt idx="5497">
                  <c:v>43122</c:v>
                </c:pt>
                <c:pt idx="5498">
                  <c:v>43123</c:v>
                </c:pt>
                <c:pt idx="5499">
                  <c:v>43124</c:v>
                </c:pt>
                <c:pt idx="5500">
                  <c:v>43125</c:v>
                </c:pt>
                <c:pt idx="5501">
                  <c:v>43126</c:v>
                </c:pt>
                <c:pt idx="5502">
                  <c:v>43129</c:v>
                </c:pt>
                <c:pt idx="5503">
                  <c:v>43130</c:v>
                </c:pt>
                <c:pt idx="5504">
                  <c:v>43131</c:v>
                </c:pt>
                <c:pt idx="5505">
                  <c:v>43132</c:v>
                </c:pt>
                <c:pt idx="5506">
                  <c:v>43133</c:v>
                </c:pt>
                <c:pt idx="5507">
                  <c:v>43136</c:v>
                </c:pt>
                <c:pt idx="5508">
                  <c:v>43137</c:v>
                </c:pt>
                <c:pt idx="5509">
                  <c:v>43138</c:v>
                </c:pt>
                <c:pt idx="5510">
                  <c:v>43139</c:v>
                </c:pt>
                <c:pt idx="5511">
                  <c:v>43140</c:v>
                </c:pt>
                <c:pt idx="5512">
                  <c:v>43143</c:v>
                </c:pt>
                <c:pt idx="5513">
                  <c:v>43144</c:v>
                </c:pt>
                <c:pt idx="5514">
                  <c:v>43145</c:v>
                </c:pt>
                <c:pt idx="5515">
                  <c:v>43146</c:v>
                </c:pt>
                <c:pt idx="5516">
                  <c:v>43147</c:v>
                </c:pt>
                <c:pt idx="5517">
                  <c:v>43150</c:v>
                </c:pt>
                <c:pt idx="5518">
                  <c:v>43151</c:v>
                </c:pt>
                <c:pt idx="5519">
                  <c:v>43152</c:v>
                </c:pt>
                <c:pt idx="5520">
                  <c:v>43153</c:v>
                </c:pt>
                <c:pt idx="5521">
                  <c:v>43154</c:v>
                </c:pt>
                <c:pt idx="5522">
                  <c:v>43157</c:v>
                </c:pt>
                <c:pt idx="5523">
                  <c:v>43158</c:v>
                </c:pt>
                <c:pt idx="5524">
                  <c:v>43159</c:v>
                </c:pt>
                <c:pt idx="5525">
                  <c:v>43160</c:v>
                </c:pt>
                <c:pt idx="5526">
                  <c:v>43161</c:v>
                </c:pt>
                <c:pt idx="5527">
                  <c:v>43164</c:v>
                </c:pt>
                <c:pt idx="5528">
                  <c:v>43165</c:v>
                </c:pt>
                <c:pt idx="5529">
                  <c:v>43166</c:v>
                </c:pt>
                <c:pt idx="5530">
                  <c:v>43167</c:v>
                </c:pt>
                <c:pt idx="5531">
                  <c:v>43168</c:v>
                </c:pt>
                <c:pt idx="5532">
                  <c:v>43171</c:v>
                </c:pt>
                <c:pt idx="5533">
                  <c:v>43172</c:v>
                </c:pt>
                <c:pt idx="5534">
                  <c:v>43173</c:v>
                </c:pt>
                <c:pt idx="5535">
                  <c:v>43174</c:v>
                </c:pt>
                <c:pt idx="5536">
                  <c:v>43175</c:v>
                </c:pt>
                <c:pt idx="5537">
                  <c:v>43178</c:v>
                </c:pt>
                <c:pt idx="5538">
                  <c:v>43179</c:v>
                </c:pt>
                <c:pt idx="5539">
                  <c:v>43180</c:v>
                </c:pt>
                <c:pt idx="5540">
                  <c:v>43181</c:v>
                </c:pt>
                <c:pt idx="5541">
                  <c:v>43182</c:v>
                </c:pt>
                <c:pt idx="5542">
                  <c:v>43185</c:v>
                </c:pt>
                <c:pt idx="5543">
                  <c:v>43186</c:v>
                </c:pt>
                <c:pt idx="5544">
                  <c:v>43187</c:v>
                </c:pt>
                <c:pt idx="5545">
                  <c:v>43188</c:v>
                </c:pt>
                <c:pt idx="5546">
                  <c:v>43190</c:v>
                </c:pt>
                <c:pt idx="5547">
                  <c:v>43192</c:v>
                </c:pt>
                <c:pt idx="5548">
                  <c:v>43193</c:v>
                </c:pt>
                <c:pt idx="5549">
                  <c:v>43194</c:v>
                </c:pt>
                <c:pt idx="5550">
                  <c:v>43195</c:v>
                </c:pt>
                <c:pt idx="5551">
                  <c:v>43196</c:v>
                </c:pt>
                <c:pt idx="5552">
                  <c:v>43199</c:v>
                </c:pt>
                <c:pt idx="5553">
                  <c:v>43200</c:v>
                </c:pt>
                <c:pt idx="5554">
                  <c:v>43201</c:v>
                </c:pt>
                <c:pt idx="5555">
                  <c:v>43202</c:v>
                </c:pt>
                <c:pt idx="5556">
                  <c:v>43203</c:v>
                </c:pt>
                <c:pt idx="5557">
                  <c:v>43206</c:v>
                </c:pt>
                <c:pt idx="5558">
                  <c:v>43207</c:v>
                </c:pt>
                <c:pt idx="5559">
                  <c:v>43208</c:v>
                </c:pt>
                <c:pt idx="5560">
                  <c:v>43209</c:v>
                </c:pt>
                <c:pt idx="5561">
                  <c:v>43210</c:v>
                </c:pt>
                <c:pt idx="5562">
                  <c:v>43213</c:v>
                </c:pt>
                <c:pt idx="5563">
                  <c:v>43214</c:v>
                </c:pt>
                <c:pt idx="5564">
                  <c:v>43215</c:v>
                </c:pt>
                <c:pt idx="5565">
                  <c:v>43216</c:v>
                </c:pt>
                <c:pt idx="5566">
                  <c:v>43217</c:v>
                </c:pt>
                <c:pt idx="5567">
                  <c:v>43220</c:v>
                </c:pt>
                <c:pt idx="5568">
                  <c:v>43221</c:v>
                </c:pt>
                <c:pt idx="5569">
                  <c:v>43222</c:v>
                </c:pt>
                <c:pt idx="5570">
                  <c:v>43223</c:v>
                </c:pt>
                <c:pt idx="5571">
                  <c:v>43224</c:v>
                </c:pt>
                <c:pt idx="5572">
                  <c:v>43227</c:v>
                </c:pt>
                <c:pt idx="5573">
                  <c:v>43228</c:v>
                </c:pt>
                <c:pt idx="5574">
                  <c:v>43229</c:v>
                </c:pt>
                <c:pt idx="5575">
                  <c:v>43230</c:v>
                </c:pt>
                <c:pt idx="5576">
                  <c:v>43231</c:v>
                </c:pt>
                <c:pt idx="5577">
                  <c:v>43234</c:v>
                </c:pt>
                <c:pt idx="5578">
                  <c:v>43235</c:v>
                </c:pt>
                <c:pt idx="5579">
                  <c:v>43236</c:v>
                </c:pt>
                <c:pt idx="5580">
                  <c:v>43237</c:v>
                </c:pt>
                <c:pt idx="5581">
                  <c:v>43238</c:v>
                </c:pt>
                <c:pt idx="5582">
                  <c:v>43241</c:v>
                </c:pt>
                <c:pt idx="5583">
                  <c:v>43242</c:v>
                </c:pt>
                <c:pt idx="5584">
                  <c:v>43243</c:v>
                </c:pt>
                <c:pt idx="5585">
                  <c:v>43244</c:v>
                </c:pt>
                <c:pt idx="5586">
                  <c:v>43245</c:v>
                </c:pt>
                <c:pt idx="5587">
                  <c:v>43248</c:v>
                </c:pt>
                <c:pt idx="5588">
                  <c:v>43249</c:v>
                </c:pt>
                <c:pt idx="5589">
                  <c:v>43250</c:v>
                </c:pt>
                <c:pt idx="5590">
                  <c:v>43251</c:v>
                </c:pt>
                <c:pt idx="5591">
                  <c:v>43252</c:v>
                </c:pt>
                <c:pt idx="5592">
                  <c:v>43255</c:v>
                </c:pt>
                <c:pt idx="5593">
                  <c:v>43256</c:v>
                </c:pt>
                <c:pt idx="5594">
                  <c:v>43257</c:v>
                </c:pt>
                <c:pt idx="5595">
                  <c:v>43258</c:v>
                </c:pt>
                <c:pt idx="5596">
                  <c:v>43259</c:v>
                </c:pt>
                <c:pt idx="5597">
                  <c:v>43262</c:v>
                </c:pt>
                <c:pt idx="5598">
                  <c:v>43263</c:v>
                </c:pt>
                <c:pt idx="5599">
                  <c:v>43264</c:v>
                </c:pt>
                <c:pt idx="5600">
                  <c:v>43265</c:v>
                </c:pt>
                <c:pt idx="5601">
                  <c:v>43266</c:v>
                </c:pt>
                <c:pt idx="5602">
                  <c:v>43269</c:v>
                </c:pt>
                <c:pt idx="5603">
                  <c:v>43270</c:v>
                </c:pt>
                <c:pt idx="5604">
                  <c:v>43271</c:v>
                </c:pt>
                <c:pt idx="5605">
                  <c:v>43272</c:v>
                </c:pt>
                <c:pt idx="5606">
                  <c:v>43273</c:v>
                </c:pt>
                <c:pt idx="5607">
                  <c:v>43276</c:v>
                </c:pt>
                <c:pt idx="5608">
                  <c:v>43277</c:v>
                </c:pt>
                <c:pt idx="5609">
                  <c:v>43278</c:v>
                </c:pt>
                <c:pt idx="5610">
                  <c:v>43279</c:v>
                </c:pt>
                <c:pt idx="5611">
                  <c:v>43280</c:v>
                </c:pt>
                <c:pt idx="5612">
                  <c:v>43281</c:v>
                </c:pt>
                <c:pt idx="5613">
                  <c:v>43283</c:v>
                </c:pt>
                <c:pt idx="5614">
                  <c:v>43284</c:v>
                </c:pt>
                <c:pt idx="5615">
                  <c:v>43285</c:v>
                </c:pt>
                <c:pt idx="5616">
                  <c:v>43286</c:v>
                </c:pt>
                <c:pt idx="5617">
                  <c:v>43287</c:v>
                </c:pt>
                <c:pt idx="5618">
                  <c:v>43290</c:v>
                </c:pt>
                <c:pt idx="5619">
                  <c:v>43291</c:v>
                </c:pt>
                <c:pt idx="5620">
                  <c:v>43292</c:v>
                </c:pt>
                <c:pt idx="5621">
                  <c:v>43293</c:v>
                </c:pt>
                <c:pt idx="5622">
                  <c:v>43294</c:v>
                </c:pt>
                <c:pt idx="5623">
                  <c:v>43297</c:v>
                </c:pt>
                <c:pt idx="5624">
                  <c:v>43298</c:v>
                </c:pt>
                <c:pt idx="5625">
                  <c:v>43299</c:v>
                </c:pt>
                <c:pt idx="5626">
                  <c:v>43300</c:v>
                </c:pt>
                <c:pt idx="5627">
                  <c:v>43301</c:v>
                </c:pt>
                <c:pt idx="5628">
                  <c:v>43304</c:v>
                </c:pt>
                <c:pt idx="5629">
                  <c:v>43305</c:v>
                </c:pt>
                <c:pt idx="5630">
                  <c:v>43306</c:v>
                </c:pt>
                <c:pt idx="5631">
                  <c:v>43307</c:v>
                </c:pt>
                <c:pt idx="5632">
                  <c:v>43308</c:v>
                </c:pt>
                <c:pt idx="5633">
                  <c:v>43311</c:v>
                </c:pt>
                <c:pt idx="5634">
                  <c:v>43312</c:v>
                </c:pt>
                <c:pt idx="5635">
                  <c:v>43313</c:v>
                </c:pt>
                <c:pt idx="5636">
                  <c:v>43314</c:v>
                </c:pt>
                <c:pt idx="5637">
                  <c:v>43315</c:v>
                </c:pt>
                <c:pt idx="5638">
                  <c:v>43318</c:v>
                </c:pt>
                <c:pt idx="5639">
                  <c:v>43319</c:v>
                </c:pt>
                <c:pt idx="5640">
                  <c:v>43320</c:v>
                </c:pt>
                <c:pt idx="5641">
                  <c:v>43321</c:v>
                </c:pt>
                <c:pt idx="5642">
                  <c:v>43322</c:v>
                </c:pt>
                <c:pt idx="5643">
                  <c:v>43325</c:v>
                </c:pt>
                <c:pt idx="5644">
                  <c:v>43326</c:v>
                </c:pt>
                <c:pt idx="5645">
                  <c:v>43327</c:v>
                </c:pt>
                <c:pt idx="5646">
                  <c:v>43328</c:v>
                </c:pt>
                <c:pt idx="5647">
                  <c:v>43329</c:v>
                </c:pt>
                <c:pt idx="5648">
                  <c:v>43332</c:v>
                </c:pt>
                <c:pt idx="5649">
                  <c:v>43333</c:v>
                </c:pt>
                <c:pt idx="5650">
                  <c:v>43334</c:v>
                </c:pt>
                <c:pt idx="5651">
                  <c:v>43335</c:v>
                </c:pt>
                <c:pt idx="5652">
                  <c:v>43336</c:v>
                </c:pt>
                <c:pt idx="5653">
                  <c:v>43339</c:v>
                </c:pt>
                <c:pt idx="5654">
                  <c:v>43340</c:v>
                </c:pt>
                <c:pt idx="5655">
                  <c:v>43341</c:v>
                </c:pt>
                <c:pt idx="5656">
                  <c:v>43342</c:v>
                </c:pt>
                <c:pt idx="5657">
                  <c:v>43343</c:v>
                </c:pt>
                <c:pt idx="5658">
                  <c:v>43346</c:v>
                </c:pt>
                <c:pt idx="5659">
                  <c:v>43347</c:v>
                </c:pt>
                <c:pt idx="5660">
                  <c:v>43348</c:v>
                </c:pt>
                <c:pt idx="5661">
                  <c:v>43349</c:v>
                </c:pt>
                <c:pt idx="5662">
                  <c:v>43350</c:v>
                </c:pt>
                <c:pt idx="5663">
                  <c:v>43353</c:v>
                </c:pt>
                <c:pt idx="5664">
                  <c:v>43354</c:v>
                </c:pt>
                <c:pt idx="5665">
                  <c:v>43355</c:v>
                </c:pt>
                <c:pt idx="5666">
                  <c:v>43356</c:v>
                </c:pt>
                <c:pt idx="5667">
                  <c:v>43357</c:v>
                </c:pt>
                <c:pt idx="5668">
                  <c:v>43360</c:v>
                </c:pt>
                <c:pt idx="5669">
                  <c:v>43361</c:v>
                </c:pt>
                <c:pt idx="5670">
                  <c:v>43362</c:v>
                </c:pt>
                <c:pt idx="5671">
                  <c:v>43363</c:v>
                </c:pt>
                <c:pt idx="5672">
                  <c:v>43364</c:v>
                </c:pt>
                <c:pt idx="5673">
                  <c:v>43367</c:v>
                </c:pt>
                <c:pt idx="5674">
                  <c:v>43368</c:v>
                </c:pt>
                <c:pt idx="5675">
                  <c:v>43369</c:v>
                </c:pt>
                <c:pt idx="5676">
                  <c:v>43370</c:v>
                </c:pt>
                <c:pt idx="5677">
                  <c:v>43371</c:v>
                </c:pt>
                <c:pt idx="5678">
                  <c:v>43373</c:v>
                </c:pt>
                <c:pt idx="5679">
                  <c:v>43374</c:v>
                </c:pt>
                <c:pt idx="5680">
                  <c:v>43375</c:v>
                </c:pt>
                <c:pt idx="5681">
                  <c:v>43376</c:v>
                </c:pt>
                <c:pt idx="5682">
                  <c:v>43377</c:v>
                </c:pt>
                <c:pt idx="5683">
                  <c:v>43378</c:v>
                </c:pt>
                <c:pt idx="5684">
                  <c:v>43381</c:v>
                </c:pt>
                <c:pt idx="5685">
                  <c:v>43382</c:v>
                </c:pt>
                <c:pt idx="5686">
                  <c:v>43383</c:v>
                </c:pt>
                <c:pt idx="5687">
                  <c:v>43384</c:v>
                </c:pt>
                <c:pt idx="5688">
                  <c:v>43385</c:v>
                </c:pt>
                <c:pt idx="5689">
                  <c:v>43388</c:v>
                </c:pt>
                <c:pt idx="5690">
                  <c:v>43389</c:v>
                </c:pt>
                <c:pt idx="5691">
                  <c:v>43390</c:v>
                </c:pt>
                <c:pt idx="5692">
                  <c:v>43391</c:v>
                </c:pt>
                <c:pt idx="5693">
                  <c:v>43392</c:v>
                </c:pt>
                <c:pt idx="5694">
                  <c:v>43395</c:v>
                </c:pt>
                <c:pt idx="5695">
                  <c:v>43396</c:v>
                </c:pt>
                <c:pt idx="5696">
                  <c:v>43397</c:v>
                </c:pt>
                <c:pt idx="5697">
                  <c:v>43398</c:v>
                </c:pt>
                <c:pt idx="5698">
                  <c:v>43399</c:v>
                </c:pt>
                <c:pt idx="5699">
                  <c:v>43402</c:v>
                </c:pt>
                <c:pt idx="5700">
                  <c:v>43403</c:v>
                </c:pt>
                <c:pt idx="5701">
                  <c:v>43404</c:v>
                </c:pt>
                <c:pt idx="5702">
                  <c:v>43405</c:v>
                </c:pt>
                <c:pt idx="5703">
                  <c:v>43406</c:v>
                </c:pt>
                <c:pt idx="5704">
                  <c:v>43409</c:v>
                </c:pt>
                <c:pt idx="5705">
                  <c:v>43410</c:v>
                </c:pt>
                <c:pt idx="5706">
                  <c:v>43411</c:v>
                </c:pt>
                <c:pt idx="5707">
                  <c:v>43412</c:v>
                </c:pt>
                <c:pt idx="5708">
                  <c:v>43413</c:v>
                </c:pt>
                <c:pt idx="5709">
                  <c:v>43416</c:v>
                </c:pt>
                <c:pt idx="5710">
                  <c:v>43417</c:v>
                </c:pt>
                <c:pt idx="5711">
                  <c:v>43418</c:v>
                </c:pt>
                <c:pt idx="5712">
                  <c:v>43419</c:v>
                </c:pt>
                <c:pt idx="5713">
                  <c:v>43420</c:v>
                </c:pt>
                <c:pt idx="5714">
                  <c:v>43423</c:v>
                </c:pt>
                <c:pt idx="5715">
                  <c:v>43424</c:v>
                </c:pt>
                <c:pt idx="5716">
                  <c:v>43425</c:v>
                </c:pt>
                <c:pt idx="5717">
                  <c:v>43426</c:v>
                </c:pt>
                <c:pt idx="5718">
                  <c:v>43427</c:v>
                </c:pt>
                <c:pt idx="5719">
                  <c:v>43430</c:v>
                </c:pt>
                <c:pt idx="5720">
                  <c:v>43431</c:v>
                </c:pt>
                <c:pt idx="5721">
                  <c:v>43432</c:v>
                </c:pt>
                <c:pt idx="5722">
                  <c:v>43433</c:v>
                </c:pt>
                <c:pt idx="5723">
                  <c:v>43434</c:v>
                </c:pt>
                <c:pt idx="5724">
                  <c:v>43437</c:v>
                </c:pt>
                <c:pt idx="5725">
                  <c:v>43438</c:v>
                </c:pt>
                <c:pt idx="5726">
                  <c:v>43439</c:v>
                </c:pt>
                <c:pt idx="5727">
                  <c:v>43440</c:v>
                </c:pt>
                <c:pt idx="5728">
                  <c:v>43441</c:v>
                </c:pt>
                <c:pt idx="5729">
                  <c:v>43444</c:v>
                </c:pt>
                <c:pt idx="5730">
                  <c:v>43445</c:v>
                </c:pt>
                <c:pt idx="5731">
                  <c:v>43446</c:v>
                </c:pt>
                <c:pt idx="5732">
                  <c:v>43447</c:v>
                </c:pt>
                <c:pt idx="5733">
                  <c:v>43448</c:v>
                </c:pt>
                <c:pt idx="5734">
                  <c:v>43451</c:v>
                </c:pt>
                <c:pt idx="5735">
                  <c:v>43452</c:v>
                </c:pt>
                <c:pt idx="5736">
                  <c:v>43453</c:v>
                </c:pt>
                <c:pt idx="5737">
                  <c:v>43454</c:v>
                </c:pt>
                <c:pt idx="5738">
                  <c:v>43455</c:v>
                </c:pt>
                <c:pt idx="5739">
                  <c:v>43458</c:v>
                </c:pt>
                <c:pt idx="5740">
                  <c:v>43460</c:v>
                </c:pt>
                <c:pt idx="5741">
                  <c:v>43461</c:v>
                </c:pt>
                <c:pt idx="5742">
                  <c:v>43462</c:v>
                </c:pt>
                <c:pt idx="5743">
                  <c:v>43465</c:v>
                </c:pt>
                <c:pt idx="5744">
                  <c:v>43467</c:v>
                </c:pt>
                <c:pt idx="5745">
                  <c:v>43468</c:v>
                </c:pt>
                <c:pt idx="5746">
                  <c:v>43469</c:v>
                </c:pt>
                <c:pt idx="5747">
                  <c:v>43472</c:v>
                </c:pt>
                <c:pt idx="5748">
                  <c:v>43473</c:v>
                </c:pt>
                <c:pt idx="5749">
                  <c:v>43474</c:v>
                </c:pt>
                <c:pt idx="5750">
                  <c:v>43475</c:v>
                </c:pt>
                <c:pt idx="5751">
                  <c:v>43476</c:v>
                </c:pt>
                <c:pt idx="5752">
                  <c:v>43479</c:v>
                </c:pt>
                <c:pt idx="5753">
                  <c:v>43480</c:v>
                </c:pt>
                <c:pt idx="5754">
                  <c:v>43481</c:v>
                </c:pt>
                <c:pt idx="5755">
                  <c:v>43482</c:v>
                </c:pt>
                <c:pt idx="5756">
                  <c:v>43483</c:v>
                </c:pt>
                <c:pt idx="5757">
                  <c:v>43486</c:v>
                </c:pt>
                <c:pt idx="5758">
                  <c:v>43487</c:v>
                </c:pt>
                <c:pt idx="5759">
                  <c:v>43488</c:v>
                </c:pt>
                <c:pt idx="5760">
                  <c:v>43489</c:v>
                </c:pt>
                <c:pt idx="5761">
                  <c:v>43490</c:v>
                </c:pt>
                <c:pt idx="5762">
                  <c:v>43493</c:v>
                </c:pt>
                <c:pt idx="5763">
                  <c:v>43494</c:v>
                </c:pt>
                <c:pt idx="5764">
                  <c:v>43495</c:v>
                </c:pt>
                <c:pt idx="5765">
                  <c:v>43496</c:v>
                </c:pt>
                <c:pt idx="5766">
                  <c:v>43497</c:v>
                </c:pt>
                <c:pt idx="5767">
                  <c:v>43500</c:v>
                </c:pt>
                <c:pt idx="5768">
                  <c:v>43501</c:v>
                </c:pt>
                <c:pt idx="5769">
                  <c:v>43502</c:v>
                </c:pt>
                <c:pt idx="5770">
                  <c:v>43503</c:v>
                </c:pt>
                <c:pt idx="5771">
                  <c:v>43504</c:v>
                </c:pt>
                <c:pt idx="5772">
                  <c:v>43507</c:v>
                </c:pt>
                <c:pt idx="5773">
                  <c:v>43508</c:v>
                </c:pt>
                <c:pt idx="5774">
                  <c:v>43509</c:v>
                </c:pt>
                <c:pt idx="5775">
                  <c:v>43510</c:v>
                </c:pt>
                <c:pt idx="5776">
                  <c:v>43511</c:v>
                </c:pt>
                <c:pt idx="5777">
                  <c:v>43514</c:v>
                </c:pt>
                <c:pt idx="5778">
                  <c:v>43515</c:v>
                </c:pt>
                <c:pt idx="5779">
                  <c:v>43516</c:v>
                </c:pt>
                <c:pt idx="5780">
                  <c:v>43517</c:v>
                </c:pt>
                <c:pt idx="5781">
                  <c:v>43518</c:v>
                </c:pt>
                <c:pt idx="5782">
                  <c:v>43521</c:v>
                </c:pt>
                <c:pt idx="5783">
                  <c:v>43522</c:v>
                </c:pt>
                <c:pt idx="5784">
                  <c:v>43523</c:v>
                </c:pt>
                <c:pt idx="5785">
                  <c:v>43524</c:v>
                </c:pt>
                <c:pt idx="5786">
                  <c:v>43525</c:v>
                </c:pt>
                <c:pt idx="5787">
                  <c:v>43528</c:v>
                </c:pt>
                <c:pt idx="5788">
                  <c:v>43529</c:v>
                </c:pt>
                <c:pt idx="5789">
                  <c:v>43530</c:v>
                </c:pt>
                <c:pt idx="5790">
                  <c:v>43531</c:v>
                </c:pt>
                <c:pt idx="5791">
                  <c:v>43532</c:v>
                </c:pt>
                <c:pt idx="5792">
                  <c:v>43535</c:v>
                </c:pt>
                <c:pt idx="5793">
                  <c:v>43536</c:v>
                </c:pt>
                <c:pt idx="5794">
                  <c:v>43537</c:v>
                </c:pt>
                <c:pt idx="5795">
                  <c:v>43538</c:v>
                </c:pt>
                <c:pt idx="5796">
                  <c:v>43539</c:v>
                </c:pt>
                <c:pt idx="5797">
                  <c:v>43542</c:v>
                </c:pt>
                <c:pt idx="5798">
                  <c:v>43543</c:v>
                </c:pt>
                <c:pt idx="5799">
                  <c:v>43544</c:v>
                </c:pt>
                <c:pt idx="5800">
                  <c:v>43545</c:v>
                </c:pt>
                <c:pt idx="5801">
                  <c:v>43546</c:v>
                </c:pt>
                <c:pt idx="5802">
                  <c:v>43549</c:v>
                </c:pt>
                <c:pt idx="5803">
                  <c:v>43550</c:v>
                </c:pt>
                <c:pt idx="5804">
                  <c:v>43551</c:v>
                </c:pt>
                <c:pt idx="5805">
                  <c:v>43552</c:v>
                </c:pt>
                <c:pt idx="5806">
                  <c:v>43553</c:v>
                </c:pt>
                <c:pt idx="5807">
                  <c:v>43555</c:v>
                </c:pt>
                <c:pt idx="5808">
                  <c:v>43556</c:v>
                </c:pt>
                <c:pt idx="5809">
                  <c:v>43557</c:v>
                </c:pt>
                <c:pt idx="5810">
                  <c:v>43558</c:v>
                </c:pt>
                <c:pt idx="5811">
                  <c:v>43559</c:v>
                </c:pt>
                <c:pt idx="5812">
                  <c:v>43560</c:v>
                </c:pt>
                <c:pt idx="5813">
                  <c:v>43563</c:v>
                </c:pt>
                <c:pt idx="5814">
                  <c:v>43564</c:v>
                </c:pt>
                <c:pt idx="5815">
                  <c:v>43565</c:v>
                </c:pt>
                <c:pt idx="5816">
                  <c:v>43566</c:v>
                </c:pt>
                <c:pt idx="5817">
                  <c:v>43567</c:v>
                </c:pt>
                <c:pt idx="5818">
                  <c:v>43570</c:v>
                </c:pt>
                <c:pt idx="5819">
                  <c:v>43571</c:v>
                </c:pt>
                <c:pt idx="5820">
                  <c:v>43572</c:v>
                </c:pt>
                <c:pt idx="5821">
                  <c:v>43573</c:v>
                </c:pt>
                <c:pt idx="5822">
                  <c:v>43577</c:v>
                </c:pt>
                <c:pt idx="5823">
                  <c:v>43578</c:v>
                </c:pt>
                <c:pt idx="5824">
                  <c:v>43579</c:v>
                </c:pt>
                <c:pt idx="5825">
                  <c:v>43580</c:v>
                </c:pt>
                <c:pt idx="5826">
                  <c:v>43581</c:v>
                </c:pt>
                <c:pt idx="5827">
                  <c:v>43584</c:v>
                </c:pt>
                <c:pt idx="5828">
                  <c:v>43585</c:v>
                </c:pt>
                <c:pt idx="5829">
                  <c:v>43586</c:v>
                </c:pt>
                <c:pt idx="5830">
                  <c:v>43587</c:v>
                </c:pt>
                <c:pt idx="5831">
                  <c:v>43588</c:v>
                </c:pt>
                <c:pt idx="5832">
                  <c:v>43591</c:v>
                </c:pt>
                <c:pt idx="5833">
                  <c:v>43592</c:v>
                </c:pt>
                <c:pt idx="5834">
                  <c:v>43593</c:v>
                </c:pt>
                <c:pt idx="5835">
                  <c:v>43594</c:v>
                </c:pt>
                <c:pt idx="5836">
                  <c:v>43595</c:v>
                </c:pt>
                <c:pt idx="5837">
                  <c:v>43598</c:v>
                </c:pt>
                <c:pt idx="5838">
                  <c:v>43599</c:v>
                </c:pt>
                <c:pt idx="5839">
                  <c:v>43600</c:v>
                </c:pt>
                <c:pt idx="5840">
                  <c:v>43601</c:v>
                </c:pt>
                <c:pt idx="5841">
                  <c:v>43602</c:v>
                </c:pt>
                <c:pt idx="5842">
                  <c:v>43605</c:v>
                </c:pt>
                <c:pt idx="5843">
                  <c:v>43606</c:v>
                </c:pt>
                <c:pt idx="5844">
                  <c:v>43607</c:v>
                </c:pt>
                <c:pt idx="5845">
                  <c:v>43608</c:v>
                </c:pt>
                <c:pt idx="5846">
                  <c:v>43609</c:v>
                </c:pt>
                <c:pt idx="5847">
                  <c:v>43612</c:v>
                </c:pt>
                <c:pt idx="5848">
                  <c:v>43613</c:v>
                </c:pt>
                <c:pt idx="5849">
                  <c:v>43614</c:v>
                </c:pt>
                <c:pt idx="5850">
                  <c:v>43615</c:v>
                </c:pt>
                <c:pt idx="5851">
                  <c:v>43616</c:v>
                </c:pt>
                <c:pt idx="5852">
                  <c:v>43619</c:v>
                </c:pt>
                <c:pt idx="5853">
                  <c:v>43620</c:v>
                </c:pt>
                <c:pt idx="5854">
                  <c:v>43621</c:v>
                </c:pt>
                <c:pt idx="5855">
                  <c:v>43622</c:v>
                </c:pt>
                <c:pt idx="5856">
                  <c:v>43623</c:v>
                </c:pt>
                <c:pt idx="5857">
                  <c:v>43626</c:v>
                </c:pt>
                <c:pt idx="5858">
                  <c:v>43627</c:v>
                </c:pt>
                <c:pt idx="5859">
                  <c:v>43628</c:v>
                </c:pt>
                <c:pt idx="5860">
                  <c:v>43629</c:v>
                </c:pt>
                <c:pt idx="5861">
                  <c:v>43630</c:v>
                </c:pt>
                <c:pt idx="5862">
                  <c:v>43633</c:v>
                </c:pt>
                <c:pt idx="5863">
                  <c:v>43634</c:v>
                </c:pt>
                <c:pt idx="5864">
                  <c:v>43635</c:v>
                </c:pt>
                <c:pt idx="5865">
                  <c:v>43636</c:v>
                </c:pt>
                <c:pt idx="5866">
                  <c:v>43637</c:v>
                </c:pt>
                <c:pt idx="5867">
                  <c:v>43640</c:v>
                </c:pt>
                <c:pt idx="5868">
                  <c:v>43641</c:v>
                </c:pt>
                <c:pt idx="5869">
                  <c:v>43642</c:v>
                </c:pt>
                <c:pt idx="5870">
                  <c:v>43643</c:v>
                </c:pt>
                <c:pt idx="5871">
                  <c:v>43644</c:v>
                </c:pt>
                <c:pt idx="5872">
                  <c:v>43646</c:v>
                </c:pt>
                <c:pt idx="5873">
                  <c:v>43647</c:v>
                </c:pt>
                <c:pt idx="5874">
                  <c:v>43648</c:v>
                </c:pt>
                <c:pt idx="5875">
                  <c:v>43649</c:v>
                </c:pt>
                <c:pt idx="5876">
                  <c:v>43650</c:v>
                </c:pt>
                <c:pt idx="5877">
                  <c:v>43651</c:v>
                </c:pt>
                <c:pt idx="5878">
                  <c:v>43654</c:v>
                </c:pt>
                <c:pt idx="5879">
                  <c:v>43655</c:v>
                </c:pt>
                <c:pt idx="5880">
                  <c:v>43656</c:v>
                </c:pt>
                <c:pt idx="5881">
                  <c:v>43657</c:v>
                </c:pt>
                <c:pt idx="5882">
                  <c:v>43658</c:v>
                </c:pt>
                <c:pt idx="5883">
                  <c:v>43661</c:v>
                </c:pt>
                <c:pt idx="5884">
                  <c:v>43662</c:v>
                </c:pt>
                <c:pt idx="5885">
                  <c:v>43663</c:v>
                </c:pt>
                <c:pt idx="5886">
                  <c:v>43664</c:v>
                </c:pt>
                <c:pt idx="5887">
                  <c:v>43665</c:v>
                </c:pt>
                <c:pt idx="5888">
                  <c:v>43668</c:v>
                </c:pt>
                <c:pt idx="5889">
                  <c:v>43669</c:v>
                </c:pt>
                <c:pt idx="5890">
                  <c:v>43670</c:v>
                </c:pt>
                <c:pt idx="5891">
                  <c:v>43671</c:v>
                </c:pt>
                <c:pt idx="5892">
                  <c:v>43672</c:v>
                </c:pt>
                <c:pt idx="5893">
                  <c:v>43675</c:v>
                </c:pt>
                <c:pt idx="5894">
                  <c:v>43676</c:v>
                </c:pt>
                <c:pt idx="5895">
                  <c:v>43677</c:v>
                </c:pt>
                <c:pt idx="5896">
                  <c:v>43678</c:v>
                </c:pt>
                <c:pt idx="5897">
                  <c:v>43679</c:v>
                </c:pt>
                <c:pt idx="5898">
                  <c:v>43682</c:v>
                </c:pt>
                <c:pt idx="5899">
                  <c:v>43683</c:v>
                </c:pt>
                <c:pt idx="5900">
                  <c:v>43684</c:v>
                </c:pt>
                <c:pt idx="5901">
                  <c:v>43685</c:v>
                </c:pt>
                <c:pt idx="5902">
                  <c:v>43686</c:v>
                </c:pt>
                <c:pt idx="5903">
                  <c:v>43689</c:v>
                </c:pt>
                <c:pt idx="5904">
                  <c:v>43690</c:v>
                </c:pt>
                <c:pt idx="5905">
                  <c:v>43691</c:v>
                </c:pt>
                <c:pt idx="5906">
                  <c:v>43692</c:v>
                </c:pt>
                <c:pt idx="5907">
                  <c:v>43693</c:v>
                </c:pt>
                <c:pt idx="5908">
                  <c:v>43696</c:v>
                </c:pt>
                <c:pt idx="5909">
                  <c:v>43697</c:v>
                </c:pt>
                <c:pt idx="5910">
                  <c:v>43698</c:v>
                </c:pt>
                <c:pt idx="5911">
                  <c:v>43699</c:v>
                </c:pt>
                <c:pt idx="5912">
                  <c:v>43700</c:v>
                </c:pt>
                <c:pt idx="5913">
                  <c:v>43703</c:v>
                </c:pt>
                <c:pt idx="5914">
                  <c:v>43704</c:v>
                </c:pt>
                <c:pt idx="5915">
                  <c:v>43705</c:v>
                </c:pt>
                <c:pt idx="5916">
                  <c:v>43706</c:v>
                </c:pt>
                <c:pt idx="5917">
                  <c:v>43707</c:v>
                </c:pt>
                <c:pt idx="5918">
                  <c:v>43708</c:v>
                </c:pt>
                <c:pt idx="5919">
                  <c:v>43710</c:v>
                </c:pt>
                <c:pt idx="5920">
                  <c:v>43711</c:v>
                </c:pt>
                <c:pt idx="5921">
                  <c:v>43712</c:v>
                </c:pt>
                <c:pt idx="5922">
                  <c:v>43713</c:v>
                </c:pt>
                <c:pt idx="5923">
                  <c:v>43714</c:v>
                </c:pt>
                <c:pt idx="5924">
                  <c:v>43717</c:v>
                </c:pt>
                <c:pt idx="5925">
                  <c:v>43718</c:v>
                </c:pt>
                <c:pt idx="5926">
                  <c:v>43719</c:v>
                </c:pt>
                <c:pt idx="5927">
                  <c:v>43720</c:v>
                </c:pt>
                <c:pt idx="5928">
                  <c:v>43721</c:v>
                </c:pt>
                <c:pt idx="5929">
                  <c:v>43724</c:v>
                </c:pt>
                <c:pt idx="5930">
                  <c:v>43725</c:v>
                </c:pt>
                <c:pt idx="5931">
                  <c:v>43726</c:v>
                </c:pt>
                <c:pt idx="5932">
                  <c:v>43727</c:v>
                </c:pt>
                <c:pt idx="5933">
                  <c:v>43728</c:v>
                </c:pt>
                <c:pt idx="5934">
                  <c:v>43731</c:v>
                </c:pt>
                <c:pt idx="5935">
                  <c:v>43732</c:v>
                </c:pt>
                <c:pt idx="5936">
                  <c:v>43733</c:v>
                </c:pt>
                <c:pt idx="5937">
                  <c:v>43734</c:v>
                </c:pt>
                <c:pt idx="5938">
                  <c:v>43735</c:v>
                </c:pt>
                <c:pt idx="5939">
                  <c:v>43738</c:v>
                </c:pt>
                <c:pt idx="5940">
                  <c:v>43739</c:v>
                </c:pt>
                <c:pt idx="5941">
                  <c:v>43740</c:v>
                </c:pt>
                <c:pt idx="5942">
                  <c:v>43741</c:v>
                </c:pt>
                <c:pt idx="5943">
                  <c:v>43742</c:v>
                </c:pt>
                <c:pt idx="5944">
                  <c:v>43745</c:v>
                </c:pt>
                <c:pt idx="5945">
                  <c:v>43746</c:v>
                </c:pt>
                <c:pt idx="5946">
                  <c:v>43747</c:v>
                </c:pt>
                <c:pt idx="5947">
                  <c:v>43748</c:v>
                </c:pt>
                <c:pt idx="5948">
                  <c:v>43749</c:v>
                </c:pt>
                <c:pt idx="5949">
                  <c:v>43752</c:v>
                </c:pt>
                <c:pt idx="5950">
                  <c:v>43753</c:v>
                </c:pt>
                <c:pt idx="5951">
                  <c:v>43754</c:v>
                </c:pt>
                <c:pt idx="5952">
                  <c:v>43755</c:v>
                </c:pt>
                <c:pt idx="5953">
                  <c:v>43756</c:v>
                </c:pt>
                <c:pt idx="5954">
                  <c:v>43759</c:v>
                </c:pt>
                <c:pt idx="5955">
                  <c:v>43760</c:v>
                </c:pt>
                <c:pt idx="5956">
                  <c:v>43761</c:v>
                </c:pt>
                <c:pt idx="5957">
                  <c:v>43762</c:v>
                </c:pt>
                <c:pt idx="5958">
                  <c:v>43763</c:v>
                </c:pt>
                <c:pt idx="5959">
                  <c:v>43766</c:v>
                </c:pt>
                <c:pt idx="5960">
                  <c:v>43767</c:v>
                </c:pt>
                <c:pt idx="5961">
                  <c:v>43768</c:v>
                </c:pt>
                <c:pt idx="5962">
                  <c:v>43769</c:v>
                </c:pt>
                <c:pt idx="5963">
                  <c:v>43770</c:v>
                </c:pt>
                <c:pt idx="5964">
                  <c:v>43773</c:v>
                </c:pt>
                <c:pt idx="5965">
                  <c:v>43774</c:v>
                </c:pt>
                <c:pt idx="5966">
                  <c:v>43775</c:v>
                </c:pt>
                <c:pt idx="5967">
                  <c:v>43776</c:v>
                </c:pt>
                <c:pt idx="5968">
                  <c:v>43777</c:v>
                </c:pt>
                <c:pt idx="5969">
                  <c:v>43780</c:v>
                </c:pt>
                <c:pt idx="5970">
                  <c:v>43781</c:v>
                </c:pt>
                <c:pt idx="5971">
                  <c:v>43782</c:v>
                </c:pt>
                <c:pt idx="5972">
                  <c:v>43783</c:v>
                </c:pt>
                <c:pt idx="5973">
                  <c:v>43784</c:v>
                </c:pt>
                <c:pt idx="5974">
                  <c:v>43787</c:v>
                </c:pt>
                <c:pt idx="5975">
                  <c:v>43788</c:v>
                </c:pt>
                <c:pt idx="5976">
                  <c:v>43789</c:v>
                </c:pt>
                <c:pt idx="5977">
                  <c:v>43790</c:v>
                </c:pt>
                <c:pt idx="5978">
                  <c:v>43791</c:v>
                </c:pt>
                <c:pt idx="5979">
                  <c:v>43794</c:v>
                </c:pt>
                <c:pt idx="5980">
                  <c:v>43795</c:v>
                </c:pt>
                <c:pt idx="5981">
                  <c:v>43796</c:v>
                </c:pt>
                <c:pt idx="5982">
                  <c:v>43797</c:v>
                </c:pt>
                <c:pt idx="5983">
                  <c:v>43798</c:v>
                </c:pt>
                <c:pt idx="5984">
                  <c:v>43799</c:v>
                </c:pt>
                <c:pt idx="5985">
                  <c:v>43801</c:v>
                </c:pt>
                <c:pt idx="5986">
                  <c:v>43802</c:v>
                </c:pt>
                <c:pt idx="5987">
                  <c:v>43803</c:v>
                </c:pt>
                <c:pt idx="5988">
                  <c:v>43804</c:v>
                </c:pt>
                <c:pt idx="5989">
                  <c:v>43805</c:v>
                </c:pt>
                <c:pt idx="5990">
                  <c:v>43808</c:v>
                </c:pt>
                <c:pt idx="5991">
                  <c:v>43809</c:v>
                </c:pt>
                <c:pt idx="5992">
                  <c:v>43810</c:v>
                </c:pt>
                <c:pt idx="5993">
                  <c:v>43811</c:v>
                </c:pt>
                <c:pt idx="5994">
                  <c:v>43812</c:v>
                </c:pt>
                <c:pt idx="5995">
                  <c:v>43815</c:v>
                </c:pt>
                <c:pt idx="5996">
                  <c:v>43816</c:v>
                </c:pt>
                <c:pt idx="5997">
                  <c:v>43817</c:v>
                </c:pt>
                <c:pt idx="5998">
                  <c:v>43818</c:v>
                </c:pt>
                <c:pt idx="5999">
                  <c:v>43819</c:v>
                </c:pt>
                <c:pt idx="6000">
                  <c:v>43822</c:v>
                </c:pt>
                <c:pt idx="6001">
                  <c:v>43823</c:v>
                </c:pt>
                <c:pt idx="6002">
                  <c:v>43825</c:v>
                </c:pt>
                <c:pt idx="6003">
                  <c:v>43826</c:v>
                </c:pt>
                <c:pt idx="6004">
                  <c:v>43829</c:v>
                </c:pt>
                <c:pt idx="6005">
                  <c:v>43830</c:v>
                </c:pt>
                <c:pt idx="6006">
                  <c:v>43832</c:v>
                </c:pt>
                <c:pt idx="6007">
                  <c:v>43833</c:v>
                </c:pt>
                <c:pt idx="6008">
                  <c:v>43836</c:v>
                </c:pt>
                <c:pt idx="6009">
                  <c:v>43837</c:v>
                </c:pt>
                <c:pt idx="6010">
                  <c:v>43838</c:v>
                </c:pt>
                <c:pt idx="6011">
                  <c:v>43839</c:v>
                </c:pt>
                <c:pt idx="6012">
                  <c:v>43840</c:v>
                </c:pt>
                <c:pt idx="6013">
                  <c:v>43843</c:v>
                </c:pt>
                <c:pt idx="6014">
                  <c:v>43844</c:v>
                </c:pt>
                <c:pt idx="6015">
                  <c:v>43845</c:v>
                </c:pt>
                <c:pt idx="6016">
                  <c:v>43846</c:v>
                </c:pt>
                <c:pt idx="6017">
                  <c:v>43847</c:v>
                </c:pt>
                <c:pt idx="6018">
                  <c:v>43850</c:v>
                </c:pt>
                <c:pt idx="6019">
                  <c:v>43851</c:v>
                </c:pt>
                <c:pt idx="6020">
                  <c:v>43852</c:v>
                </c:pt>
                <c:pt idx="6021">
                  <c:v>43853</c:v>
                </c:pt>
                <c:pt idx="6022">
                  <c:v>43854</c:v>
                </c:pt>
                <c:pt idx="6023">
                  <c:v>43857</c:v>
                </c:pt>
                <c:pt idx="6024">
                  <c:v>43858</c:v>
                </c:pt>
                <c:pt idx="6025">
                  <c:v>43859</c:v>
                </c:pt>
                <c:pt idx="6026">
                  <c:v>43860</c:v>
                </c:pt>
                <c:pt idx="6027">
                  <c:v>43861</c:v>
                </c:pt>
                <c:pt idx="6028">
                  <c:v>43864</c:v>
                </c:pt>
                <c:pt idx="6029">
                  <c:v>43865</c:v>
                </c:pt>
                <c:pt idx="6030">
                  <c:v>43866</c:v>
                </c:pt>
                <c:pt idx="6031">
                  <c:v>43867</c:v>
                </c:pt>
                <c:pt idx="6032">
                  <c:v>43868</c:v>
                </c:pt>
                <c:pt idx="6033">
                  <c:v>43871</c:v>
                </c:pt>
                <c:pt idx="6034">
                  <c:v>43872</c:v>
                </c:pt>
                <c:pt idx="6035">
                  <c:v>43873</c:v>
                </c:pt>
                <c:pt idx="6036">
                  <c:v>43874</c:v>
                </c:pt>
                <c:pt idx="6037">
                  <c:v>43875</c:v>
                </c:pt>
                <c:pt idx="6038">
                  <c:v>43878</c:v>
                </c:pt>
                <c:pt idx="6039">
                  <c:v>43879</c:v>
                </c:pt>
                <c:pt idx="6040">
                  <c:v>43880</c:v>
                </c:pt>
                <c:pt idx="6041">
                  <c:v>43881</c:v>
                </c:pt>
                <c:pt idx="6042">
                  <c:v>43882</c:v>
                </c:pt>
                <c:pt idx="6043">
                  <c:v>43885</c:v>
                </c:pt>
                <c:pt idx="6044">
                  <c:v>43886</c:v>
                </c:pt>
                <c:pt idx="6045">
                  <c:v>43887</c:v>
                </c:pt>
                <c:pt idx="6046">
                  <c:v>43888</c:v>
                </c:pt>
                <c:pt idx="6047">
                  <c:v>43889</c:v>
                </c:pt>
                <c:pt idx="6048">
                  <c:v>43890</c:v>
                </c:pt>
                <c:pt idx="6049">
                  <c:v>43892</c:v>
                </c:pt>
                <c:pt idx="6050">
                  <c:v>43893</c:v>
                </c:pt>
                <c:pt idx="6051">
                  <c:v>43894</c:v>
                </c:pt>
                <c:pt idx="6052">
                  <c:v>43895</c:v>
                </c:pt>
                <c:pt idx="6053">
                  <c:v>43896</c:v>
                </c:pt>
                <c:pt idx="6054">
                  <c:v>43899</c:v>
                </c:pt>
                <c:pt idx="6055">
                  <c:v>43900</c:v>
                </c:pt>
                <c:pt idx="6056">
                  <c:v>43901</c:v>
                </c:pt>
                <c:pt idx="6057">
                  <c:v>43902</c:v>
                </c:pt>
                <c:pt idx="6058">
                  <c:v>43903</c:v>
                </c:pt>
                <c:pt idx="6059">
                  <c:v>43906</c:v>
                </c:pt>
                <c:pt idx="6060">
                  <c:v>43907</c:v>
                </c:pt>
                <c:pt idx="6061">
                  <c:v>43908</c:v>
                </c:pt>
                <c:pt idx="6062">
                  <c:v>43909</c:v>
                </c:pt>
                <c:pt idx="6063">
                  <c:v>43910</c:v>
                </c:pt>
                <c:pt idx="6064">
                  <c:v>43913</c:v>
                </c:pt>
                <c:pt idx="6065">
                  <c:v>43914</c:v>
                </c:pt>
                <c:pt idx="6066">
                  <c:v>43915</c:v>
                </c:pt>
                <c:pt idx="6067">
                  <c:v>43916</c:v>
                </c:pt>
                <c:pt idx="6068">
                  <c:v>43917</c:v>
                </c:pt>
                <c:pt idx="6069">
                  <c:v>43920</c:v>
                </c:pt>
                <c:pt idx="6070">
                  <c:v>43921</c:v>
                </c:pt>
                <c:pt idx="6071">
                  <c:v>43922</c:v>
                </c:pt>
                <c:pt idx="6072">
                  <c:v>43923</c:v>
                </c:pt>
                <c:pt idx="6073">
                  <c:v>43924</c:v>
                </c:pt>
                <c:pt idx="6074">
                  <c:v>43927</c:v>
                </c:pt>
                <c:pt idx="6075">
                  <c:v>43928</c:v>
                </c:pt>
                <c:pt idx="6076">
                  <c:v>43929</c:v>
                </c:pt>
                <c:pt idx="6077">
                  <c:v>43930</c:v>
                </c:pt>
                <c:pt idx="6078">
                  <c:v>43934</c:v>
                </c:pt>
                <c:pt idx="6079">
                  <c:v>43935</c:v>
                </c:pt>
                <c:pt idx="6080">
                  <c:v>43936</c:v>
                </c:pt>
                <c:pt idx="6081">
                  <c:v>43937</c:v>
                </c:pt>
                <c:pt idx="6082">
                  <c:v>43938</c:v>
                </c:pt>
                <c:pt idx="6083">
                  <c:v>43941</c:v>
                </c:pt>
                <c:pt idx="6084">
                  <c:v>43942</c:v>
                </c:pt>
                <c:pt idx="6085">
                  <c:v>43943</c:v>
                </c:pt>
                <c:pt idx="6086">
                  <c:v>43944</c:v>
                </c:pt>
                <c:pt idx="6087">
                  <c:v>43945</c:v>
                </c:pt>
                <c:pt idx="6088">
                  <c:v>43948</c:v>
                </c:pt>
                <c:pt idx="6089">
                  <c:v>43949</c:v>
                </c:pt>
                <c:pt idx="6090">
                  <c:v>43950</c:v>
                </c:pt>
                <c:pt idx="6091">
                  <c:v>43951</c:v>
                </c:pt>
                <c:pt idx="6092">
                  <c:v>43952</c:v>
                </c:pt>
                <c:pt idx="6093">
                  <c:v>43955</c:v>
                </c:pt>
                <c:pt idx="6094">
                  <c:v>43956</c:v>
                </c:pt>
                <c:pt idx="6095">
                  <c:v>43957</c:v>
                </c:pt>
                <c:pt idx="6096">
                  <c:v>43958</c:v>
                </c:pt>
                <c:pt idx="6097">
                  <c:v>43959</c:v>
                </c:pt>
                <c:pt idx="6098">
                  <c:v>43962</c:v>
                </c:pt>
                <c:pt idx="6099">
                  <c:v>43963</c:v>
                </c:pt>
                <c:pt idx="6100">
                  <c:v>43964</c:v>
                </c:pt>
                <c:pt idx="6101">
                  <c:v>43965</c:v>
                </c:pt>
                <c:pt idx="6102">
                  <c:v>43966</c:v>
                </c:pt>
                <c:pt idx="6103">
                  <c:v>43969</c:v>
                </c:pt>
                <c:pt idx="6104">
                  <c:v>43970</c:v>
                </c:pt>
                <c:pt idx="6105">
                  <c:v>43971</c:v>
                </c:pt>
                <c:pt idx="6106">
                  <c:v>43972</c:v>
                </c:pt>
                <c:pt idx="6107">
                  <c:v>43973</c:v>
                </c:pt>
                <c:pt idx="6108">
                  <c:v>43976</c:v>
                </c:pt>
                <c:pt idx="6109">
                  <c:v>43977</c:v>
                </c:pt>
                <c:pt idx="6110">
                  <c:v>43978</c:v>
                </c:pt>
                <c:pt idx="6111">
                  <c:v>43979</c:v>
                </c:pt>
                <c:pt idx="6112">
                  <c:v>43980</c:v>
                </c:pt>
                <c:pt idx="6113">
                  <c:v>43982</c:v>
                </c:pt>
                <c:pt idx="6114">
                  <c:v>43983</c:v>
                </c:pt>
                <c:pt idx="6115">
                  <c:v>43984</c:v>
                </c:pt>
                <c:pt idx="6116">
                  <c:v>43985</c:v>
                </c:pt>
                <c:pt idx="6117">
                  <c:v>43986</c:v>
                </c:pt>
                <c:pt idx="6118">
                  <c:v>43987</c:v>
                </c:pt>
                <c:pt idx="6119">
                  <c:v>43990</c:v>
                </c:pt>
                <c:pt idx="6120">
                  <c:v>43991</c:v>
                </c:pt>
                <c:pt idx="6121">
                  <c:v>43992</c:v>
                </c:pt>
                <c:pt idx="6122">
                  <c:v>43993</c:v>
                </c:pt>
                <c:pt idx="6123">
                  <c:v>43994</c:v>
                </c:pt>
                <c:pt idx="6124">
                  <c:v>43997</c:v>
                </c:pt>
                <c:pt idx="6125">
                  <c:v>43998</c:v>
                </c:pt>
                <c:pt idx="6126">
                  <c:v>43999</c:v>
                </c:pt>
                <c:pt idx="6127">
                  <c:v>44000</c:v>
                </c:pt>
                <c:pt idx="6128">
                  <c:v>44001</c:v>
                </c:pt>
                <c:pt idx="6129">
                  <c:v>44004</c:v>
                </c:pt>
                <c:pt idx="6130">
                  <c:v>44005</c:v>
                </c:pt>
                <c:pt idx="6131">
                  <c:v>44006</c:v>
                </c:pt>
                <c:pt idx="6132">
                  <c:v>44007</c:v>
                </c:pt>
                <c:pt idx="6133">
                  <c:v>44008</c:v>
                </c:pt>
                <c:pt idx="6134">
                  <c:v>44011</c:v>
                </c:pt>
                <c:pt idx="6135">
                  <c:v>44012</c:v>
                </c:pt>
                <c:pt idx="6136">
                  <c:v>44013</c:v>
                </c:pt>
                <c:pt idx="6137">
                  <c:v>44014</c:v>
                </c:pt>
                <c:pt idx="6138">
                  <c:v>44015</c:v>
                </c:pt>
                <c:pt idx="6139">
                  <c:v>44018</c:v>
                </c:pt>
                <c:pt idx="6140">
                  <c:v>44019</c:v>
                </c:pt>
                <c:pt idx="6141">
                  <c:v>44020</c:v>
                </c:pt>
                <c:pt idx="6142">
                  <c:v>44021</c:v>
                </c:pt>
                <c:pt idx="6143">
                  <c:v>44022</c:v>
                </c:pt>
                <c:pt idx="6144">
                  <c:v>44025</c:v>
                </c:pt>
                <c:pt idx="6145">
                  <c:v>44026</c:v>
                </c:pt>
                <c:pt idx="6146">
                  <c:v>44027</c:v>
                </c:pt>
                <c:pt idx="6147">
                  <c:v>44028</c:v>
                </c:pt>
                <c:pt idx="6148">
                  <c:v>44029</c:v>
                </c:pt>
                <c:pt idx="6149">
                  <c:v>44032</c:v>
                </c:pt>
                <c:pt idx="6150">
                  <c:v>44033</c:v>
                </c:pt>
                <c:pt idx="6151">
                  <c:v>44034</c:v>
                </c:pt>
                <c:pt idx="6152">
                  <c:v>44035</c:v>
                </c:pt>
                <c:pt idx="6153">
                  <c:v>44036</c:v>
                </c:pt>
                <c:pt idx="6154">
                  <c:v>44039</c:v>
                </c:pt>
                <c:pt idx="6155">
                  <c:v>44040</c:v>
                </c:pt>
                <c:pt idx="6156">
                  <c:v>44041</c:v>
                </c:pt>
                <c:pt idx="6157">
                  <c:v>44042</c:v>
                </c:pt>
                <c:pt idx="6158">
                  <c:v>44043</c:v>
                </c:pt>
                <c:pt idx="6159">
                  <c:v>44046</c:v>
                </c:pt>
                <c:pt idx="6160">
                  <c:v>44047</c:v>
                </c:pt>
                <c:pt idx="6161">
                  <c:v>44048</c:v>
                </c:pt>
                <c:pt idx="6162">
                  <c:v>44049</c:v>
                </c:pt>
                <c:pt idx="6163">
                  <c:v>44050</c:v>
                </c:pt>
                <c:pt idx="6164">
                  <c:v>44053</c:v>
                </c:pt>
                <c:pt idx="6165">
                  <c:v>44054</c:v>
                </c:pt>
                <c:pt idx="6166">
                  <c:v>44055</c:v>
                </c:pt>
                <c:pt idx="6167">
                  <c:v>44056</c:v>
                </c:pt>
                <c:pt idx="6168">
                  <c:v>44057</c:v>
                </c:pt>
                <c:pt idx="6169">
                  <c:v>44060</c:v>
                </c:pt>
                <c:pt idx="6170">
                  <c:v>44061</c:v>
                </c:pt>
                <c:pt idx="6171">
                  <c:v>44062</c:v>
                </c:pt>
                <c:pt idx="6172">
                  <c:v>44063</c:v>
                </c:pt>
                <c:pt idx="6173">
                  <c:v>44064</c:v>
                </c:pt>
                <c:pt idx="6174">
                  <c:v>44067</c:v>
                </c:pt>
                <c:pt idx="6175">
                  <c:v>44068</c:v>
                </c:pt>
                <c:pt idx="6176">
                  <c:v>44069</c:v>
                </c:pt>
                <c:pt idx="6177">
                  <c:v>44070</c:v>
                </c:pt>
                <c:pt idx="6178">
                  <c:v>44071</c:v>
                </c:pt>
                <c:pt idx="6179">
                  <c:v>44074</c:v>
                </c:pt>
                <c:pt idx="6180">
                  <c:v>44075</c:v>
                </c:pt>
                <c:pt idx="6181">
                  <c:v>44076</c:v>
                </c:pt>
                <c:pt idx="6182">
                  <c:v>44077</c:v>
                </c:pt>
                <c:pt idx="6183">
                  <c:v>44078</c:v>
                </c:pt>
                <c:pt idx="6184">
                  <c:v>44081</c:v>
                </c:pt>
                <c:pt idx="6185">
                  <c:v>44082</c:v>
                </c:pt>
                <c:pt idx="6186">
                  <c:v>44083</c:v>
                </c:pt>
                <c:pt idx="6187">
                  <c:v>44084</c:v>
                </c:pt>
                <c:pt idx="6188">
                  <c:v>44085</c:v>
                </c:pt>
                <c:pt idx="6189">
                  <c:v>44088</c:v>
                </c:pt>
                <c:pt idx="6190">
                  <c:v>44089</c:v>
                </c:pt>
                <c:pt idx="6191">
                  <c:v>44090</c:v>
                </c:pt>
                <c:pt idx="6192">
                  <c:v>44091</c:v>
                </c:pt>
                <c:pt idx="6193">
                  <c:v>44092</c:v>
                </c:pt>
                <c:pt idx="6194">
                  <c:v>44095</c:v>
                </c:pt>
                <c:pt idx="6195">
                  <c:v>44096</c:v>
                </c:pt>
                <c:pt idx="6196">
                  <c:v>44097</c:v>
                </c:pt>
                <c:pt idx="6197">
                  <c:v>44098</c:v>
                </c:pt>
                <c:pt idx="6198">
                  <c:v>44099</c:v>
                </c:pt>
                <c:pt idx="6199">
                  <c:v>44102</c:v>
                </c:pt>
                <c:pt idx="6200">
                  <c:v>44103</c:v>
                </c:pt>
                <c:pt idx="6201">
                  <c:v>44104</c:v>
                </c:pt>
                <c:pt idx="6202">
                  <c:v>44105</c:v>
                </c:pt>
                <c:pt idx="6203">
                  <c:v>44106</c:v>
                </c:pt>
                <c:pt idx="6204">
                  <c:v>44109</c:v>
                </c:pt>
                <c:pt idx="6205">
                  <c:v>44110</c:v>
                </c:pt>
                <c:pt idx="6206">
                  <c:v>44111</c:v>
                </c:pt>
                <c:pt idx="6207">
                  <c:v>44112</c:v>
                </c:pt>
                <c:pt idx="6208">
                  <c:v>44113</c:v>
                </c:pt>
                <c:pt idx="6209">
                  <c:v>44116</c:v>
                </c:pt>
                <c:pt idx="6210">
                  <c:v>44117</c:v>
                </c:pt>
                <c:pt idx="6211">
                  <c:v>44118</c:v>
                </c:pt>
                <c:pt idx="6212">
                  <c:v>44119</c:v>
                </c:pt>
                <c:pt idx="6213">
                  <c:v>44120</c:v>
                </c:pt>
                <c:pt idx="6214">
                  <c:v>44123</c:v>
                </c:pt>
                <c:pt idx="6215">
                  <c:v>44124</c:v>
                </c:pt>
                <c:pt idx="6216">
                  <c:v>44125</c:v>
                </c:pt>
                <c:pt idx="6217">
                  <c:v>44126</c:v>
                </c:pt>
                <c:pt idx="6218">
                  <c:v>44127</c:v>
                </c:pt>
                <c:pt idx="6219">
                  <c:v>44130</c:v>
                </c:pt>
                <c:pt idx="6220">
                  <c:v>44131</c:v>
                </c:pt>
                <c:pt idx="6221">
                  <c:v>44132</c:v>
                </c:pt>
                <c:pt idx="6222">
                  <c:v>44133</c:v>
                </c:pt>
                <c:pt idx="6223">
                  <c:v>44134</c:v>
                </c:pt>
                <c:pt idx="6224">
                  <c:v>44135</c:v>
                </c:pt>
                <c:pt idx="6225">
                  <c:v>44137</c:v>
                </c:pt>
                <c:pt idx="6226">
                  <c:v>44138</c:v>
                </c:pt>
                <c:pt idx="6227">
                  <c:v>44139</c:v>
                </c:pt>
                <c:pt idx="6228">
                  <c:v>44140</c:v>
                </c:pt>
                <c:pt idx="6229">
                  <c:v>44141</c:v>
                </c:pt>
                <c:pt idx="6230">
                  <c:v>44144</c:v>
                </c:pt>
                <c:pt idx="6231">
                  <c:v>44145</c:v>
                </c:pt>
                <c:pt idx="6232">
                  <c:v>44146</c:v>
                </c:pt>
                <c:pt idx="6233">
                  <c:v>44147</c:v>
                </c:pt>
                <c:pt idx="6234">
                  <c:v>44148</c:v>
                </c:pt>
                <c:pt idx="6235">
                  <c:v>44151</c:v>
                </c:pt>
                <c:pt idx="6236">
                  <c:v>44152</c:v>
                </c:pt>
                <c:pt idx="6237">
                  <c:v>44153</c:v>
                </c:pt>
                <c:pt idx="6238">
                  <c:v>44154</c:v>
                </c:pt>
                <c:pt idx="6239">
                  <c:v>44155</c:v>
                </c:pt>
                <c:pt idx="6240">
                  <c:v>44158</c:v>
                </c:pt>
                <c:pt idx="6241">
                  <c:v>44159</c:v>
                </c:pt>
                <c:pt idx="6242">
                  <c:v>44160</c:v>
                </c:pt>
                <c:pt idx="6243">
                  <c:v>44161</c:v>
                </c:pt>
                <c:pt idx="6244">
                  <c:v>44162</c:v>
                </c:pt>
                <c:pt idx="6245">
                  <c:v>44165</c:v>
                </c:pt>
                <c:pt idx="6246">
                  <c:v>44166</c:v>
                </c:pt>
                <c:pt idx="6247">
                  <c:v>44167</c:v>
                </c:pt>
                <c:pt idx="6248">
                  <c:v>44168</c:v>
                </c:pt>
                <c:pt idx="6249">
                  <c:v>44169</c:v>
                </c:pt>
                <c:pt idx="6250">
                  <c:v>44172</c:v>
                </c:pt>
                <c:pt idx="6251">
                  <c:v>44173</c:v>
                </c:pt>
                <c:pt idx="6252">
                  <c:v>44174</c:v>
                </c:pt>
                <c:pt idx="6253">
                  <c:v>44175</c:v>
                </c:pt>
                <c:pt idx="6254">
                  <c:v>44176</c:v>
                </c:pt>
                <c:pt idx="6255">
                  <c:v>44179</c:v>
                </c:pt>
                <c:pt idx="6256">
                  <c:v>44180</c:v>
                </c:pt>
                <c:pt idx="6257">
                  <c:v>44181</c:v>
                </c:pt>
                <c:pt idx="6258">
                  <c:v>44182</c:v>
                </c:pt>
                <c:pt idx="6259">
                  <c:v>44183</c:v>
                </c:pt>
                <c:pt idx="6260">
                  <c:v>44186</c:v>
                </c:pt>
                <c:pt idx="6261">
                  <c:v>44187</c:v>
                </c:pt>
                <c:pt idx="6262">
                  <c:v>44188</c:v>
                </c:pt>
                <c:pt idx="6263">
                  <c:v>44189</c:v>
                </c:pt>
                <c:pt idx="6264">
                  <c:v>44193</c:v>
                </c:pt>
                <c:pt idx="6265">
                  <c:v>44194</c:v>
                </c:pt>
                <c:pt idx="6266">
                  <c:v>44195</c:v>
                </c:pt>
                <c:pt idx="6267">
                  <c:v>44196</c:v>
                </c:pt>
                <c:pt idx="6268">
                  <c:v>44200</c:v>
                </c:pt>
                <c:pt idx="6269">
                  <c:v>44201</c:v>
                </c:pt>
                <c:pt idx="6270">
                  <c:v>44202</c:v>
                </c:pt>
                <c:pt idx="6271">
                  <c:v>44203</c:v>
                </c:pt>
                <c:pt idx="6272">
                  <c:v>44204</c:v>
                </c:pt>
                <c:pt idx="6273">
                  <c:v>44207</c:v>
                </c:pt>
                <c:pt idx="6274">
                  <c:v>44208</c:v>
                </c:pt>
                <c:pt idx="6275">
                  <c:v>44209</c:v>
                </c:pt>
                <c:pt idx="6276">
                  <c:v>44210</c:v>
                </c:pt>
                <c:pt idx="6277">
                  <c:v>44211</c:v>
                </c:pt>
                <c:pt idx="6278">
                  <c:v>44214</c:v>
                </c:pt>
                <c:pt idx="6279">
                  <c:v>44215</c:v>
                </c:pt>
                <c:pt idx="6280">
                  <c:v>44216</c:v>
                </c:pt>
                <c:pt idx="6281">
                  <c:v>44217</c:v>
                </c:pt>
                <c:pt idx="6282">
                  <c:v>44218</c:v>
                </c:pt>
                <c:pt idx="6283">
                  <c:v>44221</c:v>
                </c:pt>
                <c:pt idx="6284">
                  <c:v>44222</c:v>
                </c:pt>
                <c:pt idx="6285">
                  <c:v>44223</c:v>
                </c:pt>
                <c:pt idx="6286">
                  <c:v>44224</c:v>
                </c:pt>
                <c:pt idx="6287">
                  <c:v>44225</c:v>
                </c:pt>
                <c:pt idx="6288">
                  <c:v>44227</c:v>
                </c:pt>
                <c:pt idx="6289">
                  <c:v>44228</c:v>
                </c:pt>
                <c:pt idx="6290">
                  <c:v>44229</c:v>
                </c:pt>
                <c:pt idx="6291">
                  <c:v>44230</c:v>
                </c:pt>
                <c:pt idx="6292">
                  <c:v>44231</c:v>
                </c:pt>
                <c:pt idx="6293">
                  <c:v>44232</c:v>
                </c:pt>
                <c:pt idx="6294">
                  <c:v>44235</c:v>
                </c:pt>
                <c:pt idx="6295">
                  <c:v>44236</c:v>
                </c:pt>
                <c:pt idx="6296">
                  <c:v>44237</c:v>
                </c:pt>
                <c:pt idx="6297">
                  <c:v>44238</c:v>
                </c:pt>
                <c:pt idx="6298">
                  <c:v>44239</c:v>
                </c:pt>
                <c:pt idx="6299">
                  <c:v>44242</c:v>
                </c:pt>
                <c:pt idx="6300">
                  <c:v>44243</c:v>
                </c:pt>
                <c:pt idx="6301">
                  <c:v>44244</c:v>
                </c:pt>
                <c:pt idx="6302">
                  <c:v>44245</c:v>
                </c:pt>
                <c:pt idx="6303">
                  <c:v>44246</c:v>
                </c:pt>
                <c:pt idx="6304">
                  <c:v>44249</c:v>
                </c:pt>
                <c:pt idx="6305">
                  <c:v>44250</c:v>
                </c:pt>
                <c:pt idx="6306">
                  <c:v>44251</c:v>
                </c:pt>
                <c:pt idx="6307">
                  <c:v>44252</c:v>
                </c:pt>
                <c:pt idx="6308">
                  <c:v>44253</c:v>
                </c:pt>
                <c:pt idx="6309">
                  <c:v>44255</c:v>
                </c:pt>
                <c:pt idx="6310">
                  <c:v>44256</c:v>
                </c:pt>
                <c:pt idx="6311">
                  <c:v>44257</c:v>
                </c:pt>
                <c:pt idx="6312">
                  <c:v>44258</c:v>
                </c:pt>
                <c:pt idx="6313">
                  <c:v>44259</c:v>
                </c:pt>
                <c:pt idx="6314">
                  <c:v>44260</c:v>
                </c:pt>
                <c:pt idx="6315">
                  <c:v>44263</c:v>
                </c:pt>
                <c:pt idx="6316">
                  <c:v>44264</c:v>
                </c:pt>
                <c:pt idx="6317">
                  <c:v>44265</c:v>
                </c:pt>
                <c:pt idx="6318">
                  <c:v>44266</c:v>
                </c:pt>
                <c:pt idx="6319">
                  <c:v>44267</c:v>
                </c:pt>
                <c:pt idx="6320">
                  <c:v>44270</c:v>
                </c:pt>
                <c:pt idx="6321">
                  <c:v>44271</c:v>
                </c:pt>
                <c:pt idx="6322">
                  <c:v>44272</c:v>
                </c:pt>
                <c:pt idx="6323">
                  <c:v>44273</c:v>
                </c:pt>
                <c:pt idx="6324">
                  <c:v>44274</c:v>
                </c:pt>
                <c:pt idx="6325">
                  <c:v>44277</c:v>
                </c:pt>
                <c:pt idx="6326">
                  <c:v>44278</c:v>
                </c:pt>
                <c:pt idx="6327">
                  <c:v>44279</c:v>
                </c:pt>
                <c:pt idx="6328">
                  <c:v>44280</c:v>
                </c:pt>
                <c:pt idx="6329">
                  <c:v>44281</c:v>
                </c:pt>
                <c:pt idx="6330">
                  <c:v>44284</c:v>
                </c:pt>
                <c:pt idx="6331">
                  <c:v>44285</c:v>
                </c:pt>
                <c:pt idx="6332">
                  <c:v>44286</c:v>
                </c:pt>
                <c:pt idx="6333">
                  <c:v>44287</c:v>
                </c:pt>
                <c:pt idx="6334">
                  <c:v>44291</c:v>
                </c:pt>
                <c:pt idx="6335">
                  <c:v>44292</c:v>
                </c:pt>
                <c:pt idx="6336">
                  <c:v>44293</c:v>
                </c:pt>
                <c:pt idx="6337">
                  <c:v>44294</c:v>
                </c:pt>
                <c:pt idx="6338">
                  <c:v>44295</c:v>
                </c:pt>
                <c:pt idx="6339">
                  <c:v>44298</c:v>
                </c:pt>
                <c:pt idx="6340">
                  <c:v>44299</c:v>
                </c:pt>
                <c:pt idx="6341">
                  <c:v>44300</c:v>
                </c:pt>
                <c:pt idx="6342">
                  <c:v>44301</c:v>
                </c:pt>
                <c:pt idx="6343">
                  <c:v>44302</c:v>
                </c:pt>
                <c:pt idx="6344">
                  <c:v>44305</c:v>
                </c:pt>
                <c:pt idx="6345">
                  <c:v>44306</c:v>
                </c:pt>
                <c:pt idx="6346">
                  <c:v>44307</c:v>
                </c:pt>
                <c:pt idx="6347">
                  <c:v>44308</c:v>
                </c:pt>
                <c:pt idx="6348">
                  <c:v>44309</c:v>
                </c:pt>
                <c:pt idx="6349">
                  <c:v>44312</c:v>
                </c:pt>
                <c:pt idx="6350">
                  <c:v>44313</c:v>
                </c:pt>
                <c:pt idx="6351">
                  <c:v>44314</c:v>
                </c:pt>
                <c:pt idx="6352">
                  <c:v>44315</c:v>
                </c:pt>
                <c:pt idx="6353">
                  <c:v>44316</c:v>
                </c:pt>
                <c:pt idx="6354">
                  <c:v>44319</c:v>
                </c:pt>
                <c:pt idx="6355">
                  <c:v>44320</c:v>
                </c:pt>
                <c:pt idx="6356">
                  <c:v>44321</c:v>
                </c:pt>
                <c:pt idx="6357">
                  <c:v>44322</c:v>
                </c:pt>
                <c:pt idx="6358">
                  <c:v>44323</c:v>
                </c:pt>
                <c:pt idx="6359">
                  <c:v>44326</c:v>
                </c:pt>
                <c:pt idx="6360">
                  <c:v>44327</c:v>
                </c:pt>
                <c:pt idx="6361">
                  <c:v>44328</c:v>
                </c:pt>
                <c:pt idx="6362">
                  <c:v>44329</c:v>
                </c:pt>
                <c:pt idx="6363">
                  <c:v>44330</c:v>
                </c:pt>
                <c:pt idx="6364">
                  <c:v>44333</c:v>
                </c:pt>
                <c:pt idx="6365">
                  <c:v>44334</c:v>
                </c:pt>
                <c:pt idx="6366">
                  <c:v>44335</c:v>
                </c:pt>
                <c:pt idx="6367">
                  <c:v>44336</c:v>
                </c:pt>
                <c:pt idx="6368">
                  <c:v>44337</c:v>
                </c:pt>
                <c:pt idx="6369">
                  <c:v>44340</c:v>
                </c:pt>
                <c:pt idx="6370">
                  <c:v>44341</c:v>
                </c:pt>
                <c:pt idx="6371">
                  <c:v>44342</c:v>
                </c:pt>
                <c:pt idx="6372">
                  <c:v>44343</c:v>
                </c:pt>
                <c:pt idx="6373">
                  <c:v>44344</c:v>
                </c:pt>
                <c:pt idx="6374">
                  <c:v>44347</c:v>
                </c:pt>
                <c:pt idx="6375">
                  <c:v>44348</c:v>
                </c:pt>
                <c:pt idx="6376">
                  <c:v>44349</c:v>
                </c:pt>
                <c:pt idx="6377">
                  <c:v>44350</c:v>
                </c:pt>
                <c:pt idx="6378">
                  <c:v>44351</c:v>
                </c:pt>
                <c:pt idx="6379">
                  <c:v>44354</c:v>
                </c:pt>
                <c:pt idx="6380">
                  <c:v>44355</c:v>
                </c:pt>
                <c:pt idx="6381">
                  <c:v>44356</c:v>
                </c:pt>
                <c:pt idx="6382">
                  <c:v>44357</c:v>
                </c:pt>
                <c:pt idx="6383">
                  <c:v>44358</c:v>
                </c:pt>
                <c:pt idx="6384">
                  <c:v>44361</c:v>
                </c:pt>
                <c:pt idx="6385">
                  <c:v>44362</c:v>
                </c:pt>
                <c:pt idx="6386">
                  <c:v>44363</c:v>
                </c:pt>
                <c:pt idx="6387">
                  <c:v>44364</c:v>
                </c:pt>
                <c:pt idx="6388">
                  <c:v>44365</c:v>
                </c:pt>
                <c:pt idx="6389">
                  <c:v>44368</c:v>
                </c:pt>
                <c:pt idx="6390">
                  <c:v>44369</c:v>
                </c:pt>
                <c:pt idx="6391">
                  <c:v>44370</c:v>
                </c:pt>
                <c:pt idx="6392">
                  <c:v>44371</c:v>
                </c:pt>
                <c:pt idx="6393">
                  <c:v>44372</c:v>
                </c:pt>
                <c:pt idx="6394">
                  <c:v>44375</c:v>
                </c:pt>
                <c:pt idx="6395">
                  <c:v>44376</c:v>
                </c:pt>
                <c:pt idx="6396">
                  <c:v>44377</c:v>
                </c:pt>
                <c:pt idx="6397">
                  <c:v>44378</c:v>
                </c:pt>
                <c:pt idx="6398">
                  <c:v>44379</c:v>
                </c:pt>
                <c:pt idx="6399">
                  <c:v>44382</c:v>
                </c:pt>
                <c:pt idx="6400">
                  <c:v>44383</c:v>
                </c:pt>
                <c:pt idx="6401">
                  <c:v>44384</c:v>
                </c:pt>
                <c:pt idx="6402">
                  <c:v>44385</c:v>
                </c:pt>
                <c:pt idx="6403">
                  <c:v>44386</c:v>
                </c:pt>
                <c:pt idx="6404">
                  <c:v>44389</c:v>
                </c:pt>
                <c:pt idx="6405">
                  <c:v>44390</c:v>
                </c:pt>
                <c:pt idx="6406">
                  <c:v>44391</c:v>
                </c:pt>
                <c:pt idx="6407">
                  <c:v>44392</c:v>
                </c:pt>
                <c:pt idx="6408">
                  <c:v>44393</c:v>
                </c:pt>
                <c:pt idx="6409">
                  <c:v>44396</c:v>
                </c:pt>
                <c:pt idx="6410">
                  <c:v>44397</c:v>
                </c:pt>
                <c:pt idx="6411">
                  <c:v>44398</c:v>
                </c:pt>
                <c:pt idx="6412">
                  <c:v>44399</c:v>
                </c:pt>
                <c:pt idx="6413">
                  <c:v>44400</c:v>
                </c:pt>
                <c:pt idx="6414">
                  <c:v>44403</c:v>
                </c:pt>
                <c:pt idx="6415">
                  <c:v>44404</c:v>
                </c:pt>
                <c:pt idx="6416">
                  <c:v>44405</c:v>
                </c:pt>
                <c:pt idx="6417">
                  <c:v>44406</c:v>
                </c:pt>
                <c:pt idx="6418">
                  <c:v>44407</c:v>
                </c:pt>
                <c:pt idx="6419">
                  <c:v>44408</c:v>
                </c:pt>
                <c:pt idx="6420">
                  <c:v>44410</c:v>
                </c:pt>
                <c:pt idx="6421">
                  <c:v>44411</c:v>
                </c:pt>
                <c:pt idx="6422">
                  <c:v>44412</c:v>
                </c:pt>
                <c:pt idx="6423">
                  <c:v>44413</c:v>
                </c:pt>
                <c:pt idx="6424">
                  <c:v>44414</c:v>
                </c:pt>
                <c:pt idx="6425">
                  <c:v>44417</c:v>
                </c:pt>
                <c:pt idx="6426">
                  <c:v>44418</c:v>
                </c:pt>
                <c:pt idx="6427">
                  <c:v>44419</c:v>
                </c:pt>
                <c:pt idx="6428">
                  <c:v>44420</c:v>
                </c:pt>
                <c:pt idx="6429">
                  <c:v>44421</c:v>
                </c:pt>
                <c:pt idx="6430">
                  <c:v>44424</c:v>
                </c:pt>
                <c:pt idx="6431">
                  <c:v>44425</c:v>
                </c:pt>
                <c:pt idx="6432">
                  <c:v>44426</c:v>
                </c:pt>
                <c:pt idx="6433">
                  <c:v>44427</c:v>
                </c:pt>
                <c:pt idx="6434">
                  <c:v>44428</c:v>
                </c:pt>
                <c:pt idx="6435">
                  <c:v>44431</c:v>
                </c:pt>
                <c:pt idx="6436">
                  <c:v>44432</c:v>
                </c:pt>
                <c:pt idx="6437">
                  <c:v>44433</c:v>
                </c:pt>
                <c:pt idx="6438">
                  <c:v>44434</c:v>
                </c:pt>
                <c:pt idx="6439">
                  <c:v>44435</c:v>
                </c:pt>
                <c:pt idx="6440">
                  <c:v>44438</c:v>
                </c:pt>
                <c:pt idx="6441">
                  <c:v>44439</c:v>
                </c:pt>
                <c:pt idx="6442">
                  <c:v>44440</c:v>
                </c:pt>
                <c:pt idx="6443">
                  <c:v>44441</c:v>
                </c:pt>
                <c:pt idx="6444">
                  <c:v>44442</c:v>
                </c:pt>
                <c:pt idx="6445">
                  <c:v>44445</c:v>
                </c:pt>
                <c:pt idx="6446">
                  <c:v>44446</c:v>
                </c:pt>
                <c:pt idx="6447">
                  <c:v>44447</c:v>
                </c:pt>
                <c:pt idx="6448">
                  <c:v>44448</c:v>
                </c:pt>
                <c:pt idx="6449">
                  <c:v>44449</c:v>
                </c:pt>
                <c:pt idx="6450">
                  <c:v>44452</c:v>
                </c:pt>
                <c:pt idx="6451">
                  <c:v>44453</c:v>
                </c:pt>
                <c:pt idx="6452">
                  <c:v>44454</c:v>
                </c:pt>
                <c:pt idx="6453">
                  <c:v>44455</c:v>
                </c:pt>
                <c:pt idx="6454">
                  <c:v>44456</c:v>
                </c:pt>
                <c:pt idx="6455">
                  <c:v>44459</c:v>
                </c:pt>
                <c:pt idx="6456">
                  <c:v>44460</c:v>
                </c:pt>
                <c:pt idx="6457">
                  <c:v>44461</c:v>
                </c:pt>
                <c:pt idx="6458">
                  <c:v>44462</c:v>
                </c:pt>
                <c:pt idx="6459">
                  <c:v>44463</c:v>
                </c:pt>
                <c:pt idx="6460">
                  <c:v>44466</c:v>
                </c:pt>
                <c:pt idx="6461">
                  <c:v>44467</c:v>
                </c:pt>
                <c:pt idx="6462">
                  <c:v>44468</c:v>
                </c:pt>
                <c:pt idx="6463">
                  <c:v>44469</c:v>
                </c:pt>
                <c:pt idx="6464">
                  <c:v>44470</c:v>
                </c:pt>
                <c:pt idx="6465">
                  <c:v>44473</c:v>
                </c:pt>
                <c:pt idx="6466">
                  <c:v>44474</c:v>
                </c:pt>
                <c:pt idx="6467">
                  <c:v>44475</c:v>
                </c:pt>
                <c:pt idx="6468">
                  <c:v>44476</c:v>
                </c:pt>
                <c:pt idx="6469">
                  <c:v>44477</c:v>
                </c:pt>
                <c:pt idx="6470">
                  <c:v>44480</c:v>
                </c:pt>
                <c:pt idx="6471">
                  <c:v>44481</c:v>
                </c:pt>
                <c:pt idx="6472">
                  <c:v>44482</c:v>
                </c:pt>
                <c:pt idx="6473">
                  <c:v>44483</c:v>
                </c:pt>
                <c:pt idx="6474">
                  <c:v>44484</c:v>
                </c:pt>
                <c:pt idx="6475">
                  <c:v>44487</c:v>
                </c:pt>
                <c:pt idx="6476">
                  <c:v>44488</c:v>
                </c:pt>
                <c:pt idx="6477">
                  <c:v>44489</c:v>
                </c:pt>
                <c:pt idx="6478">
                  <c:v>44490</c:v>
                </c:pt>
                <c:pt idx="6479">
                  <c:v>44491</c:v>
                </c:pt>
                <c:pt idx="6480">
                  <c:v>44494</c:v>
                </c:pt>
                <c:pt idx="6481">
                  <c:v>44495</c:v>
                </c:pt>
                <c:pt idx="6482">
                  <c:v>44496</c:v>
                </c:pt>
                <c:pt idx="6483">
                  <c:v>44497</c:v>
                </c:pt>
                <c:pt idx="6484">
                  <c:v>44498</c:v>
                </c:pt>
                <c:pt idx="6485">
                  <c:v>44500</c:v>
                </c:pt>
                <c:pt idx="6486">
                  <c:v>44501</c:v>
                </c:pt>
                <c:pt idx="6487">
                  <c:v>44502</c:v>
                </c:pt>
                <c:pt idx="6488">
                  <c:v>44503</c:v>
                </c:pt>
                <c:pt idx="6489">
                  <c:v>44504</c:v>
                </c:pt>
                <c:pt idx="6490">
                  <c:v>44505</c:v>
                </c:pt>
                <c:pt idx="6491">
                  <c:v>44508</c:v>
                </c:pt>
                <c:pt idx="6492">
                  <c:v>44509</c:v>
                </c:pt>
                <c:pt idx="6493">
                  <c:v>44510</c:v>
                </c:pt>
                <c:pt idx="6494">
                  <c:v>44511</c:v>
                </c:pt>
                <c:pt idx="6495">
                  <c:v>44512</c:v>
                </c:pt>
                <c:pt idx="6496">
                  <c:v>44515</c:v>
                </c:pt>
                <c:pt idx="6497">
                  <c:v>44516</c:v>
                </c:pt>
                <c:pt idx="6498">
                  <c:v>44517</c:v>
                </c:pt>
                <c:pt idx="6499">
                  <c:v>44518</c:v>
                </c:pt>
                <c:pt idx="6500">
                  <c:v>44519</c:v>
                </c:pt>
                <c:pt idx="6501">
                  <c:v>44522</c:v>
                </c:pt>
                <c:pt idx="6502">
                  <c:v>44523</c:v>
                </c:pt>
                <c:pt idx="6503">
                  <c:v>44524</c:v>
                </c:pt>
                <c:pt idx="6504">
                  <c:v>44525</c:v>
                </c:pt>
                <c:pt idx="6505">
                  <c:v>44526</c:v>
                </c:pt>
                <c:pt idx="6506">
                  <c:v>44529</c:v>
                </c:pt>
                <c:pt idx="6507">
                  <c:v>44530</c:v>
                </c:pt>
                <c:pt idx="6508">
                  <c:v>44531</c:v>
                </c:pt>
                <c:pt idx="6509">
                  <c:v>44532</c:v>
                </c:pt>
                <c:pt idx="6510">
                  <c:v>44533</c:v>
                </c:pt>
                <c:pt idx="6511">
                  <c:v>44536</c:v>
                </c:pt>
                <c:pt idx="6512">
                  <c:v>44537</c:v>
                </c:pt>
                <c:pt idx="6513">
                  <c:v>44538</c:v>
                </c:pt>
                <c:pt idx="6514">
                  <c:v>44539</c:v>
                </c:pt>
                <c:pt idx="6515">
                  <c:v>44540</c:v>
                </c:pt>
                <c:pt idx="6516">
                  <c:v>44543</c:v>
                </c:pt>
                <c:pt idx="6517">
                  <c:v>44544</c:v>
                </c:pt>
                <c:pt idx="6518">
                  <c:v>44545</c:v>
                </c:pt>
                <c:pt idx="6519">
                  <c:v>44546</c:v>
                </c:pt>
                <c:pt idx="6520">
                  <c:v>44547</c:v>
                </c:pt>
                <c:pt idx="6521">
                  <c:v>44550</c:v>
                </c:pt>
                <c:pt idx="6522">
                  <c:v>44551</c:v>
                </c:pt>
                <c:pt idx="6523">
                  <c:v>44552</c:v>
                </c:pt>
                <c:pt idx="6524">
                  <c:v>44553</c:v>
                </c:pt>
                <c:pt idx="6525">
                  <c:v>44557</c:v>
                </c:pt>
                <c:pt idx="6526">
                  <c:v>44558</c:v>
                </c:pt>
                <c:pt idx="6527">
                  <c:v>44559</c:v>
                </c:pt>
                <c:pt idx="6528">
                  <c:v>44560</c:v>
                </c:pt>
                <c:pt idx="6529">
                  <c:v>44561</c:v>
                </c:pt>
                <c:pt idx="6530">
                  <c:v>44564</c:v>
                </c:pt>
                <c:pt idx="6531">
                  <c:v>44565</c:v>
                </c:pt>
                <c:pt idx="6532">
                  <c:v>44566</c:v>
                </c:pt>
                <c:pt idx="6533">
                  <c:v>44567</c:v>
                </c:pt>
                <c:pt idx="6534">
                  <c:v>44568</c:v>
                </c:pt>
                <c:pt idx="6535">
                  <c:v>44571</c:v>
                </c:pt>
                <c:pt idx="6536">
                  <c:v>44572</c:v>
                </c:pt>
                <c:pt idx="6537">
                  <c:v>44573</c:v>
                </c:pt>
                <c:pt idx="6538">
                  <c:v>44574</c:v>
                </c:pt>
                <c:pt idx="6539">
                  <c:v>44575</c:v>
                </c:pt>
                <c:pt idx="6540">
                  <c:v>44578</c:v>
                </c:pt>
                <c:pt idx="6541">
                  <c:v>44579</c:v>
                </c:pt>
                <c:pt idx="6542">
                  <c:v>44580</c:v>
                </c:pt>
                <c:pt idx="6543">
                  <c:v>44581</c:v>
                </c:pt>
                <c:pt idx="6544">
                  <c:v>44582</c:v>
                </c:pt>
                <c:pt idx="6545">
                  <c:v>44585</c:v>
                </c:pt>
                <c:pt idx="6546">
                  <c:v>44586</c:v>
                </c:pt>
                <c:pt idx="6547">
                  <c:v>44587</c:v>
                </c:pt>
                <c:pt idx="6548">
                  <c:v>44588</c:v>
                </c:pt>
                <c:pt idx="6549">
                  <c:v>44589</c:v>
                </c:pt>
                <c:pt idx="6550">
                  <c:v>44592</c:v>
                </c:pt>
                <c:pt idx="6551">
                  <c:v>44593</c:v>
                </c:pt>
                <c:pt idx="6552">
                  <c:v>44594</c:v>
                </c:pt>
                <c:pt idx="6553">
                  <c:v>44595</c:v>
                </c:pt>
                <c:pt idx="6554">
                  <c:v>44596</c:v>
                </c:pt>
                <c:pt idx="6555">
                  <c:v>44599</c:v>
                </c:pt>
                <c:pt idx="6556">
                  <c:v>44600</c:v>
                </c:pt>
                <c:pt idx="6557">
                  <c:v>44601</c:v>
                </c:pt>
                <c:pt idx="6558">
                  <c:v>44602</c:v>
                </c:pt>
                <c:pt idx="6559">
                  <c:v>44603</c:v>
                </c:pt>
                <c:pt idx="6560">
                  <c:v>44606</c:v>
                </c:pt>
                <c:pt idx="6561">
                  <c:v>44607</c:v>
                </c:pt>
                <c:pt idx="6562">
                  <c:v>44608</c:v>
                </c:pt>
                <c:pt idx="6563">
                  <c:v>44609</c:v>
                </c:pt>
                <c:pt idx="6564">
                  <c:v>44610</c:v>
                </c:pt>
                <c:pt idx="6565">
                  <c:v>44613</c:v>
                </c:pt>
                <c:pt idx="6566">
                  <c:v>44614</c:v>
                </c:pt>
                <c:pt idx="6567">
                  <c:v>44615</c:v>
                </c:pt>
                <c:pt idx="6568">
                  <c:v>44616</c:v>
                </c:pt>
                <c:pt idx="6569">
                  <c:v>44617</c:v>
                </c:pt>
                <c:pt idx="6570">
                  <c:v>44620</c:v>
                </c:pt>
                <c:pt idx="6571">
                  <c:v>44621</c:v>
                </c:pt>
                <c:pt idx="6572">
                  <c:v>44622</c:v>
                </c:pt>
                <c:pt idx="6573">
                  <c:v>44623</c:v>
                </c:pt>
                <c:pt idx="6574">
                  <c:v>44624</c:v>
                </c:pt>
                <c:pt idx="6575">
                  <c:v>44627</c:v>
                </c:pt>
                <c:pt idx="6576">
                  <c:v>44628</c:v>
                </c:pt>
                <c:pt idx="6577">
                  <c:v>44629</c:v>
                </c:pt>
                <c:pt idx="6578">
                  <c:v>44630</c:v>
                </c:pt>
                <c:pt idx="6579">
                  <c:v>44631</c:v>
                </c:pt>
                <c:pt idx="6580">
                  <c:v>44634</c:v>
                </c:pt>
                <c:pt idx="6581">
                  <c:v>44635</c:v>
                </c:pt>
                <c:pt idx="6582">
                  <c:v>44636</c:v>
                </c:pt>
                <c:pt idx="6583">
                  <c:v>44637</c:v>
                </c:pt>
                <c:pt idx="6584">
                  <c:v>44638</c:v>
                </c:pt>
                <c:pt idx="6585">
                  <c:v>44641</c:v>
                </c:pt>
                <c:pt idx="6586">
                  <c:v>44642</c:v>
                </c:pt>
                <c:pt idx="6587">
                  <c:v>44643</c:v>
                </c:pt>
                <c:pt idx="6588">
                  <c:v>44644</c:v>
                </c:pt>
                <c:pt idx="6589">
                  <c:v>44645</c:v>
                </c:pt>
                <c:pt idx="6590">
                  <c:v>44648</c:v>
                </c:pt>
                <c:pt idx="6591">
                  <c:v>44649</c:v>
                </c:pt>
                <c:pt idx="6592">
                  <c:v>44650</c:v>
                </c:pt>
                <c:pt idx="6593">
                  <c:v>44651</c:v>
                </c:pt>
                <c:pt idx="6594">
                  <c:v>44652</c:v>
                </c:pt>
                <c:pt idx="6595">
                  <c:v>44655</c:v>
                </c:pt>
                <c:pt idx="6596">
                  <c:v>44656</c:v>
                </c:pt>
                <c:pt idx="6597">
                  <c:v>44657</c:v>
                </c:pt>
                <c:pt idx="6598">
                  <c:v>44658</c:v>
                </c:pt>
                <c:pt idx="6599">
                  <c:v>44659</c:v>
                </c:pt>
                <c:pt idx="6600">
                  <c:v>44662</c:v>
                </c:pt>
                <c:pt idx="6601">
                  <c:v>44663</c:v>
                </c:pt>
                <c:pt idx="6602">
                  <c:v>44664</c:v>
                </c:pt>
                <c:pt idx="6603">
                  <c:v>44665</c:v>
                </c:pt>
                <c:pt idx="6604">
                  <c:v>44669</c:v>
                </c:pt>
                <c:pt idx="6605">
                  <c:v>44670</c:v>
                </c:pt>
                <c:pt idx="6606">
                  <c:v>44671</c:v>
                </c:pt>
                <c:pt idx="6607">
                  <c:v>44672</c:v>
                </c:pt>
                <c:pt idx="6608">
                  <c:v>44673</c:v>
                </c:pt>
                <c:pt idx="6609">
                  <c:v>44676</c:v>
                </c:pt>
                <c:pt idx="6610">
                  <c:v>44677</c:v>
                </c:pt>
                <c:pt idx="6611">
                  <c:v>44678</c:v>
                </c:pt>
                <c:pt idx="6612">
                  <c:v>44679</c:v>
                </c:pt>
                <c:pt idx="6613">
                  <c:v>44680</c:v>
                </c:pt>
                <c:pt idx="6614">
                  <c:v>44681</c:v>
                </c:pt>
                <c:pt idx="6615">
                  <c:v>44683</c:v>
                </c:pt>
                <c:pt idx="6616">
                  <c:v>44684</c:v>
                </c:pt>
                <c:pt idx="6617">
                  <c:v>44685</c:v>
                </c:pt>
                <c:pt idx="6618">
                  <c:v>44686</c:v>
                </c:pt>
                <c:pt idx="6619">
                  <c:v>44687</c:v>
                </c:pt>
                <c:pt idx="6620">
                  <c:v>44690</c:v>
                </c:pt>
                <c:pt idx="6621">
                  <c:v>44691</c:v>
                </c:pt>
                <c:pt idx="6622">
                  <c:v>44692</c:v>
                </c:pt>
                <c:pt idx="6623">
                  <c:v>44693</c:v>
                </c:pt>
                <c:pt idx="6624">
                  <c:v>44694</c:v>
                </c:pt>
                <c:pt idx="6625">
                  <c:v>44697</c:v>
                </c:pt>
                <c:pt idx="6626">
                  <c:v>44698</c:v>
                </c:pt>
                <c:pt idx="6627">
                  <c:v>44699</c:v>
                </c:pt>
                <c:pt idx="6628">
                  <c:v>44700</c:v>
                </c:pt>
                <c:pt idx="6629">
                  <c:v>44701</c:v>
                </c:pt>
                <c:pt idx="6630">
                  <c:v>44704</c:v>
                </c:pt>
                <c:pt idx="6631">
                  <c:v>44705</c:v>
                </c:pt>
                <c:pt idx="6632">
                  <c:v>44706</c:v>
                </c:pt>
                <c:pt idx="6633">
                  <c:v>44707</c:v>
                </c:pt>
                <c:pt idx="6634">
                  <c:v>44708</c:v>
                </c:pt>
                <c:pt idx="6635">
                  <c:v>44711</c:v>
                </c:pt>
                <c:pt idx="6636">
                  <c:v>44712</c:v>
                </c:pt>
                <c:pt idx="6637">
                  <c:v>44713</c:v>
                </c:pt>
                <c:pt idx="6638">
                  <c:v>44714</c:v>
                </c:pt>
                <c:pt idx="6639">
                  <c:v>44715</c:v>
                </c:pt>
                <c:pt idx="6640">
                  <c:v>44718</c:v>
                </c:pt>
                <c:pt idx="6641">
                  <c:v>44719</c:v>
                </c:pt>
                <c:pt idx="6642">
                  <c:v>44720</c:v>
                </c:pt>
                <c:pt idx="6643">
                  <c:v>44721</c:v>
                </c:pt>
                <c:pt idx="6644">
                  <c:v>44722</c:v>
                </c:pt>
                <c:pt idx="6645">
                  <c:v>44725</c:v>
                </c:pt>
                <c:pt idx="6646">
                  <c:v>44726</c:v>
                </c:pt>
                <c:pt idx="6647">
                  <c:v>44727</c:v>
                </c:pt>
                <c:pt idx="6648">
                  <c:v>44728</c:v>
                </c:pt>
                <c:pt idx="6649">
                  <c:v>44729</c:v>
                </c:pt>
                <c:pt idx="6650">
                  <c:v>44732</c:v>
                </c:pt>
                <c:pt idx="6651">
                  <c:v>44733</c:v>
                </c:pt>
                <c:pt idx="6652">
                  <c:v>44734</c:v>
                </c:pt>
                <c:pt idx="6653">
                  <c:v>44735</c:v>
                </c:pt>
                <c:pt idx="6654">
                  <c:v>44736</c:v>
                </c:pt>
                <c:pt idx="6655">
                  <c:v>44739</c:v>
                </c:pt>
                <c:pt idx="6656">
                  <c:v>44740</c:v>
                </c:pt>
                <c:pt idx="6657">
                  <c:v>44741</c:v>
                </c:pt>
                <c:pt idx="6658">
                  <c:v>44742</c:v>
                </c:pt>
                <c:pt idx="6659">
                  <c:v>44743</c:v>
                </c:pt>
                <c:pt idx="6660">
                  <c:v>44746</c:v>
                </c:pt>
                <c:pt idx="6661">
                  <c:v>44747</c:v>
                </c:pt>
                <c:pt idx="6662">
                  <c:v>44748</c:v>
                </c:pt>
                <c:pt idx="6663">
                  <c:v>44749</c:v>
                </c:pt>
                <c:pt idx="6664">
                  <c:v>44750</c:v>
                </c:pt>
                <c:pt idx="6665">
                  <c:v>44753</c:v>
                </c:pt>
                <c:pt idx="6666">
                  <c:v>44754</c:v>
                </c:pt>
                <c:pt idx="6667">
                  <c:v>44755</c:v>
                </c:pt>
                <c:pt idx="6668">
                  <c:v>44756</c:v>
                </c:pt>
                <c:pt idx="6669">
                  <c:v>44757</c:v>
                </c:pt>
                <c:pt idx="6670">
                  <c:v>44760</c:v>
                </c:pt>
                <c:pt idx="6671">
                  <c:v>44761</c:v>
                </c:pt>
                <c:pt idx="6672">
                  <c:v>44762</c:v>
                </c:pt>
                <c:pt idx="6673">
                  <c:v>44763</c:v>
                </c:pt>
                <c:pt idx="6674">
                  <c:v>44764</c:v>
                </c:pt>
                <c:pt idx="6675">
                  <c:v>44767</c:v>
                </c:pt>
                <c:pt idx="6676">
                  <c:v>44768</c:v>
                </c:pt>
                <c:pt idx="6677">
                  <c:v>44769</c:v>
                </c:pt>
                <c:pt idx="6678">
                  <c:v>44770</c:v>
                </c:pt>
                <c:pt idx="6679">
                  <c:v>44771</c:v>
                </c:pt>
                <c:pt idx="6680">
                  <c:v>44773</c:v>
                </c:pt>
                <c:pt idx="6681">
                  <c:v>44774</c:v>
                </c:pt>
                <c:pt idx="6682">
                  <c:v>44775</c:v>
                </c:pt>
                <c:pt idx="6683">
                  <c:v>44776</c:v>
                </c:pt>
                <c:pt idx="6684">
                  <c:v>44777</c:v>
                </c:pt>
                <c:pt idx="6685">
                  <c:v>44778</c:v>
                </c:pt>
                <c:pt idx="6686">
                  <c:v>44781</c:v>
                </c:pt>
                <c:pt idx="6687">
                  <c:v>44782</c:v>
                </c:pt>
                <c:pt idx="6688">
                  <c:v>44783</c:v>
                </c:pt>
                <c:pt idx="6689">
                  <c:v>44784</c:v>
                </c:pt>
                <c:pt idx="6690">
                  <c:v>44785</c:v>
                </c:pt>
                <c:pt idx="6691">
                  <c:v>44788</c:v>
                </c:pt>
                <c:pt idx="6692">
                  <c:v>44789</c:v>
                </c:pt>
                <c:pt idx="6693">
                  <c:v>44790</c:v>
                </c:pt>
                <c:pt idx="6694">
                  <c:v>44791</c:v>
                </c:pt>
                <c:pt idx="6695">
                  <c:v>44792</c:v>
                </c:pt>
                <c:pt idx="6696">
                  <c:v>44795</c:v>
                </c:pt>
                <c:pt idx="6697">
                  <c:v>44796</c:v>
                </c:pt>
                <c:pt idx="6698">
                  <c:v>44797</c:v>
                </c:pt>
                <c:pt idx="6699">
                  <c:v>44798</c:v>
                </c:pt>
                <c:pt idx="6700">
                  <c:v>44799</c:v>
                </c:pt>
                <c:pt idx="6701">
                  <c:v>44802</c:v>
                </c:pt>
                <c:pt idx="6702">
                  <c:v>44803</c:v>
                </c:pt>
                <c:pt idx="6703">
                  <c:v>44804</c:v>
                </c:pt>
                <c:pt idx="6704">
                  <c:v>44805</c:v>
                </c:pt>
                <c:pt idx="6705">
                  <c:v>44806</c:v>
                </c:pt>
                <c:pt idx="6706">
                  <c:v>44809</c:v>
                </c:pt>
                <c:pt idx="6707">
                  <c:v>44810</c:v>
                </c:pt>
                <c:pt idx="6708">
                  <c:v>44811</c:v>
                </c:pt>
                <c:pt idx="6709">
                  <c:v>44812</c:v>
                </c:pt>
                <c:pt idx="6710">
                  <c:v>44813</c:v>
                </c:pt>
                <c:pt idx="6711">
                  <c:v>44816</c:v>
                </c:pt>
                <c:pt idx="6712">
                  <c:v>44817</c:v>
                </c:pt>
                <c:pt idx="6713">
                  <c:v>44818</c:v>
                </c:pt>
                <c:pt idx="6714">
                  <c:v>44819</c:v>
                </c:pt>
                <c:pt idx="6715">
                  <c:v>44820</c:v>
                </c:pt>
                <c:pt idx="6716">
                  <c:v>44823</c:v>
                </c:pt>
                <c:pt idx="6717">
                  <c:v>44824</c:v>
                </c:pt>
                <c:pt idx="6718">
                  <c:v>44825</c:v>
                </c:pt>
                <c:pt idx="6719">
                  <c:v>44826</c:v>
                </c:pt>
                <c:pt idx="6720">
                  <c:v>44827</c:v>
                </c:pt>
                <c:pt idx="6721">
                  <c:v>44830</c:v>
                </c:pt>
                <c:pt idx="6722">
                  <c:v>44831</c:v>
                </c:pt>
                <c:pt idx="6723">
                  <c:v>44832</c:v>
                </c:pt>
                <c:pt idx="6724">
                  <c:v>44833</c:v>
                </c:pt>
                <c:pt idx="6725">
                  <c:v>44834</c:v>
                </c:pt>
                <c:pt idx="6726">
                  <c:v>44837</c:v>
                </c:pt>
                <c:pt idx="6727">
                  <c:v>44838</c:v>
                </c:pt>
                <c:pt idx="6728">
                  <c:v>44839</c:v>
                </c:pt>
                <c:pt idx="6729">
                  <c:v>44840</c:v>
                </c:pt>
                <c:pt idx="6730">
                  <c:v>44841</c:v>
                </c:pt>
                <c:pt idx="6731">
                  <c:v>44844</c:v>
                </c:pt>
                <c:pt idx="6732">
                  <c:v>44845</c:v>
                </c:pt>
                <c:pt idx="6733">
                  <c:v>44846</c:v>
                </c:pt>
                <c:pt idx="6734">
                  <c:v>44847</c:v>
                </c:pt>
                <c:pt idx="6735">
                  <c:v>44848</c:v>
                </c:pt>
                <c:pt idx="6736">
                  <c:v>44851</c:v>
                </c:pt>
                <c:pt idx="6737">
                  <c:v>44852</c:v>
                </c:pt>
                <c:pt idx="6738">
                  <c:v>44853</c:v>
                </c:pt>
                <c:pt idx="6739">
                  <c:v>44854</c:v>
                </c:pt>
                <c:pt idx="6740">
                  <c:v>44855</c:v>
                </c:pt>
                <c:pt idx="6741">
                  <c:v>44858</c:v>
                </c:pt>
                <c:pt idx="6742">
                  <c:v>44859</c:v>
                </c:pt>
                <c:pt idx="6743">
                  <c:v>44860</c:v>
                </c:pt>
                <c:pt idx="6744">
                  <c:v>44861</c:v>
                </c:pt>
                <c:pt idx="6745">
                  <c:v>44862</c:v>
                </c:pt>
                <c:pt idx="6746">
                  <c:v>44865</c:v>
                </c:pt>
                <c:pt idx="6747">
                  <c:v>44866</c:v>
                </c:pt>
                <c:pt idx="6748">
                  <c:v>44867</c:v>
                </c:pt>
                <c:pt idx="6749">
                  <c:v>44868</c:v>
                </c:pt>
                <c:pt idx="6750">
                  <c:v>44869</c:v>
                </c:pt>
                <c:pt idx="6751">
                  <c:v>44872</c:v>
                </c:pt>
                <c:pt idx="6752">
                  <c:v>44873</c:v>
                </c:pt>
                <c:pt idx="6753">
                  <c:v>44874</c:v>
                </c:pt>
                <c:pt idx="6754">
                  <c:v>44875</c:v>
                </c:pt>
                <c:pt idx="6755">
                  <c:v>44876</c:v>
                </c:pt>
                <c:pt idx="6756">
                  <c:v>44879</c:v>
                </c:pt>
                <c:pt idx="6757">
                  <c:v>44880</c:v>
                </c:pt>
                <c:pt idx="6758">
                  <c:v>44881</c:v>
                </c:pt>
                <c:pt idx="6759">
                  <c:v>44882</c:v>
                </c:pt>
                <c:pt idx="6760">
                  <c:v>44883</c:v>
                </c:pt>
                <c:pt idx="6761">
                  <c:v>44886</c:v>
                </c:pt>
                <c:pt idx="6762">
                  <c:v>44887</c:v>
                </c:pt>
                <c:pt idx="6763">
                  <c:v>44888</c:v>
                </c:pt>
                <c:pt idx="6764">
                  <c:v>44889</c:v>
                </c:pt>
                <c:pt idx="6765">
                  <c:v>44890</c:v>
                </c:pt>
                <c:pt idx="6766">
                  <c:v>44893</c:v>
                </c:pt>
                <c:pt idx="6767">
                  <c:v>44894</c:v>
                </c:pt>
                <c:pt idx="6768">
                  <c:v>44895</c:v>
                </c:pt>
                <c:pt idx="6769">
                  <c:v>44896</c:v>
                </c:pt>
                <c:pt idx="6770">
                  <c:v>44897</c:v>
                </c:pt>
                <c:pt idx="6771">
                  <c:v>44900</c:v>
                </c:pt>
                <c:pt idx="6772">
                  <c:v>44901</c:v>
                </c:pt>
                <c:pt idx="6773">
                  <c:v>44902</c:v>
                </c:pt>
                <c:pt idx="6774">
                  <c:v>44903</c:v>
                </c:pt>
                <c:pt idx="6775">
                  <c:v>44904</c:v>
                </c:pt>
                <c:pt idx="6776">
                  <c:v>44907</c:v>
                </c:pt>
                <c:pt idx="6777">
                  <c:v>44908</c:v>
                </c:pt>
                <c:pt idx="6778">
                  <c:v>44909</c:v>
                </c:pt>
                <c:pt idx="6779">
                  <c:v>44910</c:v>
                </c:pt>
                <c:pt idx="6780">
                  <c:v>44911</c:v>
                </c:pt>
                <c:pt idx="6781">
                  <c:v>44914</c:v>
                </c:pt>
                <c:pt idx="6782">
                  <c:v>44915</c:v>
                </c:pt>
                <c:pt idx="6783">
                  <c:v>44916</c:v>
                </c:pt>
                <c:pt idx="6784">
                  <c:v>44917</c:v>
                </c:pt>
                <c:pt idx="6785">
                  <c:v>44918</c:v>
                </c:pt>
                <c:pt idx="6786">
                  <c:v>44922</c:v>
                </c:pt>
                <c:pt idx="6787">
                  <c:v>44923</c:v>
                </c:pt>
                <c:pt idx="6788">
                  <c:v>44924</c:v>
                </c:pt>
                <c:pt idx="6789">
                  <c:v>44925</c:v>
                </c:pt>
                <c:pt idx="6790">
                  <c:v>44926</c:v>
                </c:pt>
                <c:pt idx="6791">
                  <c:v>44929</c:v>
                </c:pt>
                <c:pt idx="6792">
                  <c:v>44930</c:v>
                </c:pt>
                <c:pt idx="6793">
                  <c:v>44931</c:v>
                </c:pt>
                <c:pt idx="6794">
                  <c:v>44932</c:v>
                </c:pt>
                <c:pt idx="6795">
                  <c:v>44935</c:v>
                </c:pt>
                <c:pt idx="6796">
                  <c:v>44936</c:v>
                </c:pt>
                <c:pt idx="6797">
                  <c:v>44937</c:v>
                </c:pt>
                <c:pt idx="6798">
                  <c:v>44938</c:v>
                </c:pt>
                <c:pt idx="6799">
                  <c:v>44939</c:v>
                </c:pt>
                <c:pt idx="6800">
                  <c:v>44942</c:v>
                </c:pt>
                <c:pt idx="6801">
                  <c:v>44943</c:v>
                </c:pt>
                <c:pt idx="6802">
                  <c:v>44944</c:v>
                </c:pt>
                <c:pt idx="6803">
                  <c:v>44945</c:v>
                </c:pt>
                <c:pt idx="6804">
                  <c:v>44946</c:v>
                </c:pt>
                <c:pt idx="6805">
                  <c:v>44949</c:v>
                </c:pt>
                <c:pt idx="6806">
                  <c:v>44950</c:v>
                </c:pt>
                <c:pt idx="6807">
                  <c:v>44951</c:v>
                </c:pt>
                <c:pt idx="6808">
                  <c:v>44952</c:v>
                </c:pt>
                <c:pt idx="6809">
                  <c:v>44953</c:v>
                </c:pt>
                <c:pt idx="6810">
                  <c:v>44956</c:v>
                </c:pt>
                <c:pt idx="6811">
                  <c:v>44957</c:v>
                </c:pt>
                <c:pt idx="6812">
                  <c:v>44958</c:v>
                </c:pt>
                <c:pt idx="6813">
                  <c:v>44959</c:v>
                </c:pt>
                <c:pt idx="6814">
                  <c:v>44960</c:v>
                </c:pt>
                <c:pt idx="6815">
                  <c:v>44963</c:v>
                </c:pt>
                <c:pt idx="6816">
                  <c:v>44964</c:v>
                </c:pt>
                <c:pt idx="6817">
                  <c:v>44965</c:v>
                </c:pt>
                <c:pt idx="6818">
                  <c:v>44966</c:v>
                </c:pt>
                <c:pt idx="6819">
                  <c:v>44967</c:v>
                </c:pt>
                <c:pt idx="6820">
                  <c:v>44970</c:v>
                </c:pt>
                <c:pt idx="6821">
                  <c:v>44971</c:v>
                </c:pt>
                <c:pt idx="6822">
                  <c:v>44972</c:v>
                </c:pt>
                <c:pt idx="6823">
                  <c:v>44973</c:v>
                </c:pt>
                <c:pt idx="6824">
                  <c:v>44974</c:v>
                </c:pt>
                <c:pt idx="6825">
                  <c:v>44977</c:v>
                </c:pt>
                <c:pt idx="6826">
                  <c:v>44978</c:v>
                </c:pt>
                <c:pt idx="6827">
                  <c:v>44979</c:v>
                </c:pt>
                <c:pt idx="6828">
                  <c:v>44980</c:v>
                </c:pt>
                <c:pt idx="6829">
                  <c:v>44981</c:v>
                </c:pt>
                <c:pt idx="6830">
                  <c:v>44984</c:v>
                </c:pt>
                <c:pt idx="6831">
                  <c:v>44985</c:v>
                </c:pt>
                <c:pt idx="6832">
                  <c:v>44986</c:v>
                </c:pt>
                <c:pt idx="6833">
                  <c:v>44987</c:v>
                </c:pt>
                <c:pt idx="6834">
                  <c:v>44988</c:v>
                </c:pt>
                <c:pt idx="6835">
                  <c:v>44991</c:v>
                </c:pt>
                <c:pt idx="6836">
                  <c:v>44992</c:v>
                </c:pt>
                <c:pt idx="6837">
                  <c:v>44993</c:v>
                </c:pt>
                <c:pt idx="6838">
                  <c:v>44994</c:v>
                </c:pt>
                <c:pt idx="6839">
                  <c:v>44995</c:v>
                </c:pt>
                <c:pt idx="6840">
                  <c:v>44998</c:v>
                </c:pt>
                <c:pt idx="6841">
                  <c:v>44999</c:v>
                </c:pt>
                <c:pt idx="6842">
                  <c:v>45000</c:v>
                </c:pt>
                <c:pt idx="6843">
                  <c:v>45001</c:v>
                </c:pt>
                <c:pt idx="6844">
                  <c:v>45002</c:v>
                </c:pt>
                <c:pt idx="6845">
                  <c:v>45005</c:v>
                </c:pt>
                <c:pt idx="6846">
                  <c:v>45006</c:v>
                </c:pt>
                <c:pt idx="6847">
                  <c:v>45007</c:v>
                </c:pt>
                <c:pt idx="6848">
                  <c:v>45008</c:v>
                </c:pt>
                <c:pt idx="6849">
                  <c:v>45009</c:v>
                </c:pt>
                <c:pt idx="6850">
                  <c:v>45012</c:v>
                </c:pt>
                <c:pt idx="6851">
                  <c:v>45013</c:v>
                </c:pt>
                <c:pt idx="6852">
                  <c:v>45014</c:v>
                </c:pt>
                <c:pt idx="6853">
                  <c:v>45015</c:v>
                </c:pt>
                <c:pt idx="6854">
                  <c:v>45016</c:v>
                </c:pt>
                <c:pt idx="6855">
                  <c:v>45019</c:v>
                </c:pt>
                <c:pt idx="6856">
                  <c:v>45020</c:v>
                </c:pt>
                <c:pt idx="6857">
                  <c:v>45021</c:v>
                </c:pt>
                <c:pt idx="6858">
                  <c:v>45022</c:v>
                </c:pt>
                <c:pt idx="6859">
                  <c:v>45026</c:v>
                </c:pt>
                <c:pt idx="6860">
                  <c:v>45027</c:v>
                </c:pt>
                <c:pt idx="6861">
                  <c:v>45028</c:v>
                </c:pt>
                <c:pt idx="6862">
                  <c:v>45029</c:v>
                </c:pt>
                <c:pt idx="6863">
                  <c:v>45030</c:v>
                </c:pt>
                <c:pt idx="6864">
                  <c:v>45033</c:v>
                </c:pt>
                <c:pt idx="6865">
                  <c:v>45034</c:v>
                </c:pt>
                <c:pt idx="6866">
                  <c:v>45035</c:v>
                </c:pt>
                <c:pt idx="6867">
                  <c:v>45036</c:v>
                </c:pt>
                <c:pt idx="6868">
                  <c:v>45037</c:v>
                </c:pt>
                <c:pt idx="6869">
                  <c:v>45040</c:v>
                </c:pt>
                <c:pt idx="6870">
                  <c:v>45041</c:v>
                </c:pt>
                <c:pt idx="6871">
                  <c:v>45042</c:v>
                </c:pt>
                <c:pt idx="6872">
                  <c:v>45043</c:v>
                </c:pt>
                <c:pt idx="6873">
                  <c:v>45044</c:v>
                </c:pt>
                <c:pt idx="6874">
                  <c:v>45046</c:v>
                </c:pt>
                <c:pt idx="6875">
                  <c:v>45047</c:v>
                </c:pt>
                <c:pt idx="6876">
                  <c:v>45048</c:v>
                </c:pt>
                <c:pt idx="6877">
                  <c:v>45049</c:v>
                </c:pt>
                <c:pt idx="6878">
                  <c:v>45050</c:v>
                </c:pt>
                <c:pt idx="6879">
                  <c:v>45051</c:v>
                </c:pt>
                <c:pt idx="6880">
                  <c:v>45054</c:v>
                </c:pt>
                <c:pt idx="6881">
                  <c:v>45055</c:v>
                </c:pt>
                <c:pt idx="6882">
                  <c:v>45056</c:v>
                </c:pt>
                <c:pt idx="6883">
                  <c:v>45057</c:v>
                </c:pt>
                <c:pt idx="6884">
                  <c:v>45058</c:v>
                </c:pt>
                <c:pt idx="6885">
                  <c:v>45061</c:v>
                </c:pt>
                <c:pt idx="6886">
                  <c:v>45062</c:v>
                </c:pt>
                <c:pt idx="6887">
                  <c:v>45063</c:v>
                </c:pt>
                <c:pt idx="6888">
                  <c:v>45064</c:v>
                </c:pt>
                <c:pt idx="6889">
                  <c:v>45065</c:v>
                </c:pt>
                <c:pt idx="6890">
                  <c:v>45068</c:v>
                </c:pt>
                <c:pt idx="6891">
                  <c:v>45069</c:v>
                </c:pt>
                <c:pt idx="6892">
                  <c:v>45070</c:v>
                </c:pt>
                <c:pt idx="6893">
                  <c:v>45071</c:v>
                </c:pt>
                <c:pt idx="6894">
                  <c:v>45072</c:v>
                </c:pt>
                <c:pt idx="6895">
                  <c:v>45075</c:v>
                </c:pt>
                <c:pt idx="6896">
                  <c:v>45076</c:v>
                </c:pt>
                <c:pt idx="6897">
                  <c:v>45077</c:v>
                </c:pt>
                <c:pt idx="6898">
                  <c:v>45078</c:v>
                </c:pt>
                <c:pt idx="6899">
                  <c:v>45079</c:v>
                </c:pt>
                <c:pt idx="6900">
                  <c:v>45082</c:v>
                </c:pt>
                <c:pt idx="6901">
                  <c:v>45083</c:v>
                </c:pt>
                <c:pt idx="6902">
                  <c:v>45084</c:v>
                </c:pt>
                <c:pt idx="6903">
                  <c:v>45085</c:v>
                </c:pt>
                <c:pt idx="6904">
                  <c:v>45086</c:v>
                </c:pt>
                <c:pt idx="6905">
                  <c:v>45089</c:v>
                </c:pt>
                <c:pt idx="6906">
                  <c:v>45090</c:v>
                </c:pt>
                <c:pt idx="6907">
                  <c:v>45091</c:v>
                </c:pt>
                <c:pt idx="6908">
                  <c:v>45092</c:v>
                </c:pt>
                <c:pt idx="6909">
                  <c:v>45093</c:v>
                </c:pt>
                <c:pt idx="6910">
                  <c:v>45096</c:v>
                </c:pt>
                <c:pt idx="6911">
                  <c:v>45097</c:v>
                </c:pt>
                <c:pt idx="6912">
                  <c:v>45098</c:v>
                </c:pt>
                <c:pt idx="6913">
                  <c:v>45099</c:v>
                </c:pt>
                <c:pt idx="6914">
                  <c:v>45100</c:v>
                </c:pt>
                <c:pt idx="6915">
                  <c:v>45103</c:v>
                </c:pt>
                <c:pt idx="6916">
                  <c:v>45104</c:v>
                </c:pt>
                <c:pt idx="6917">
                  <c:v>45105</c:v>
                </c:pt>
                <c:pt idx="6918">
                  <c:v>45106</c:v>
                </c:pt>
                <c:pt idx="6919">
                  <c:v>45107</c:v>
                </c:pt>
                <c:pt idx="6920">
                  <c:v>45110</c:v>
                </c:pt>
                <c:pt idx="6921">
                  <c:v>45111</c:v>
                </c:pt>
                <c:pt idx="6922">
                  <c:v>45112</c:v>
                </c:pt>
                <c:pt idx="6923">
                  <c:v>45113</c:v>
                </c:pt>
                <c:pt idx="6924">
                  <c:v>45114</c:v>
                </c:pt>
                <c:pt idx="6925">
                  <c:v>45117</c:v>
                </c:pt>
                <c:pt idx="6926">
                  <c:v>45118</c:v>
                </c:pt>
                <c:pt idx="6927">
                  <c:v>45119</c:v>
                </c:pt>
                <c:pt idx="6928">
                  <c:v>45120</c:v>
                </c:pt>
                <c:pt idx="6929">
                  <c:v>45121</c:v>
                </c:pt>
                <c:pt idx="6930">
                  <c:v>45124</c:v>
                </c:pt>
                <c:pt idx="6931">
                  <c:v>45125</c:v>
                </c:pt>
                <c:pt idx="6932">
                  <c:v>45126</c:v>
                </c:pt>
                <c:pt idx="6933">
                  <c:v>45127</c:v>
                </c:pt>
                <c:pt idx="6934">
                  <c:v>45128</c:v>
                </c:pt>
                <c:pt idx="6935">
                  <c:v>45131</c:v>
                </c:pt>
                <c:pt idx="6936">
                  <c:v>45132</c:v>
                </c:pt>
                <c:pt idx="6937">
                  <c:v>45133</c:v>
                </c:pt>
                <c:pt idx="6938">
                  <c:v>45134</c:v>
                </c:pt>
                <c:pt idx="6939">
                  <c:v>45135</c:v>
                </c:pt>
                <c:pt idx="6940">
                  <c:v>45138</c:v>
                </c:pt>
                <c:pt idx="6941">
                  <c:v>45139</c:v>
                </c:pt>
                <c:pt idx="6942">
                  <c:v>45140</c:v>
                </c:pt>
                <c:pt idx="6943">
                  <c:v>45141</c:v>
                </c:pt>
                <c:pt idx="6944">
                  <c:v>45142</c:v>
                </c:pt>
                <c:pt idx="6945">
                  <c:v>45145</c:v>
                </c:pt>
                <c:pt idx="6946">
                  <c:v>45146</c:v>
                </c:pt>
                <c:pt idx="6947">
                  <c:v>45147</c:v>
                </c:pt>
                <c:pt idx="6948">
                  <c:v>45148</c:v>
                </c:pt>
                <c:pt idx="6949">
                  <c:v>45149</c:v>
                </c:pt>
                <c:pt idx="6950">
                  <c:v>45152</c:v>
                </c:pt>
                <c:pt idx="6951">
                  <c:v>45153</c:v>
                </c:pt>
                <c:pt idx="6952">
                  <c:v>45154</c:v>
                </c:pt>
                <c:pt idx="6953">
                  <c:v>45155</c:v>
                </c:pt>
                <c:pt idx="6954">
                  <c:v>45156</c:v>
                </c:pt>
                <c:pt idx="6955">
                  <c:v>45159</c:v>
                </c:pt>
                <c:pt idx="6956">
                  <c:v>45160</c:v>
                </c:pt>
                <c:pt idx="6957">
                  <c:v>45161</c:v>
                </c:pt>
                <c:pt idx="6958">
                  <c:v>45162</c:v>
                </c:pt>
                <c:pt idx="6959">
                  <c:v>45163</c:v>
                </c:pt>
                <c:pt idx="6960">
                  <c:v>45166</c:v>
                </c:pt>
                <c:pt idx="6961">
                  <c:v>45167</c:v>
                </c:pt>
                <c:pt idx="6962">
                  <c:v>45168</c:v>
                </c:pt>
                <c:pt idx="6963">
                  <c:v>45169</c:v>
                </c:pt>
                <c:pt idx="6964">
                  <c:v>45170</c:v>
                </c:pt>
                <c:pt idx="6965">
                  <c:v>45173</c:v>
                </c:pt>
                <c:pt idx="6966">
                  <c:v>45174</c:v>
                </c:pt>
                <c:pt idx="6967">
                  <c:v>45175</c:v>
                </c:pt>
                <c:pt idx="6968">
                  <c:v>45176</c:v>
                </c:pt>
                <c:pt idx="6969">
                  <c:v>45177</c:v>
                </c:pt>
                <c:pt idx="6970">
                  <c:v>45180</c:v>
                </c:pt>
                <c:pt idx="6971">
                  <c:v>45181</c:v>
                </c:pt>
                <c:pt idx="6972">
                  <c:v>45182</c:v>
                </c:pt>
                <c:pt idx="6973">
                  <c:v>45183</c:v>
                </c:pt>
                <c:pt idx="6974">
                  <c:v>45184</c:v>
                </c:pt>
                <c:pt idx="6975">
                  <c:v>45187</c:v>
                </c:pt>
                <c:pt idx="6976">
                  <c:v>45188</c:v>
                </c:pt>
                <c:pt idx="6977">
                  <c:v>45189</c:v>
                </c:pt>
                <c:pt idx="6978">
                  <c:v>45190</c:v>
                </c:pt>
                <c:pt idx="6979">
                  <c:v>45191</c:v>
                </c:pt>
                <c:pt idx="6980">
                  <c:v>45194</c:v>
                </c:pt>
                <c:pt idx="6981">
                  <c:v>45195</c:v>
                </c:pt>
                <c:pt idx="6982">
                  <c:v>45196</c:v>
                </c:pt>
                <c:pt idx="6983">
                  <c:v>45197</c:v>
                </c:pt>
                <c:pt idx="6984">
                  <c:v>45198</c:v>
                </c:pt>
                <c:pt idx="6985">
                  <c:v>45199</c:v>
                </c:pt>
                <c:pt idx="6986">
                  <c:v>45201</c:v>
                </c:pt>
                <c:pt idx="6987">
                  <c:v>45202</c:v>
                </c:pt>
                <c:pt idx="6988">
                  <c:v>45203</c:v>
                </c:pt>
                <c:pt idx="6989">
                  <c:v>45204</c:v>
                </c:pt>
                <c:pt idx="6990">
                  <c:v>45205</c:v>
                </c:pt>
                <c:pt idx="6991">
                  <c:v>45208</c:v>
                </c:pt>
                <c:pt idx="6992">
                  <c:v>45209</c:v>
                </c:pt>
                <c:pt idx="6993">
                  <c:v>45210</c:v>
                </c:pt>
                <c:pt idx="6994">
                  <c:v>45211</c:v>
                </c:pt>
                <c:pt idx="6995">
                  <c:v>45212</c:v>
                </c:pt>
                <c:pt idx="6996">
                  <c:v>45215</c:v>
                </c:pt>
                <c:pt idx="6997">
                  <c:v>45216</c:v>
                </c:pt>
                <c:pt idx="6998">
                  <c:v>45217</c:v>
                </c:pt>
                <c:pt idx="6999">
                  <c:v>45218</c:v>
                </c:pt>
                <c:pt idx="7000">
                  <c:v>45219</c:v>
                </c:pt>
                <c:pt idx="7001">
                  <c:v>45222</c:v>
                </c:pt>
                <c:pt idx="7002">
                  <c:v>45223</c:v>
                </c:pt>
                <c:pt idx="7003">
                  <c:v>45224</c:v>
                </c:pt>
                <c:pt idx="7004">
                  <c:v>45225</c:v>
                </c:pt>
                <c:pt idx="7005">
                  <c:v>45226</c:v>
                </c:pt>
                <c:pt idx="7006">
                  <c:v>45229</c:v>
                </c:pt>
                <c:pt idx="7007">
                  <c:v>45230</c:v>
                </c:pt>
                <c:pt idx="7008">
                  <c:v>45231</c:v>
                </c:pt>
                <c:pt idx="7009">
                  <c:v>45232</c:v>
                </c:pt>
                <c:pt idx="7010">
                  <c:v>45233</c:v>
                </c:pt>
                <c:pt idx="7011">
                  <c:v>45236</c:v>
                </c:pt>
                <c:pt idx="7012">
                  <c:v>45237</c:v>
                </c:pt>
                <c:pt idx="7013">
                  <c:v>45238</c:v>
                </c:pt>
                <c:pt idx="7014">
                  <c:v>45239</c:v>
                </c:pt>
                <c:pt idx="7015">
                  <c:v>45240</c:v>
                </c:pt>
                <c:pt idx="7016">
                  <c:v>45243</c:v>
                </c:pt>
                <c:pt idx="7017">
                  <c:v>45244</c:v>
                </c:pt>
                <c:pt idx="7018">
                  <c:v>45245</c:v>
                </c:pt>
                <c:pt idx="7019">
                  <c:v>45246</c:v>
                </c:pt>
                <c:pt idx="7020">
                  <c:v>45247</c:v>
                </c:pt>
                <c:pt idx="7021">
                  <c:v>45250</c:v>
                </c:pt>
                <c:pt idx="7022">
                  <c:v>45251</c:v>
                </c:pt>
                <c:pt idx="7023">
                  <c:v>45252</c:v>
                </c:pt>
                <c:pt idx="7024">
                  <c:v>45253</c:v>
                </c:pt>
                <c:pt idx="7025">
                  <c:v>45254</c:v>
                </c:pt>
                <c:pt idx="7026">
                  <c:v>45257</c:v>
                </c:pt>
                <c:pt idx="7027">
                  <c:v>45258</c:v>
                </c:pt>
                <c:pt idx="7028">
                  <c:v>45259</c:v>
                </c:pt>
                <c:pt idx="7029">
                  <c:v>45260</c:v>
                </c:pt>
                <c:pt idx="7030">
                  <c:v>45261</c:v>
                </c:pt>
                <c:pt idx="7031">
                  <c:v>45264</c:v>
                </c:pt>
                <c:pt idx="7032">
                  <c:v>45265</c:v>
                </c:pt>
                <c:pt idx="7033">
                  <c:v>45266</c:v>
                </c:pt>
                <c:pt idx="7034">
                  <c:v>45267</c:v>
                </c:pt>
                <c:pt idx="7035">
                  <c:v>45268</c:v>
                </c:pt>
                <c:pt idx="7036">
                  <c:v>45271</c:v>
                </c:pt>
                <c:pt idx="7037">
                  <c:v>45272</c:v>
                </c:pt>
                <c:pt idx="7038">
                  <c:v>45273</c:v>
                </c:pt>
                <c:pt idx="7039">
                  <c:v>45274</c:v>
                </c:pt>
                <c:pt idx="7040">
                  <c:v>45275</c:v>
                </c:pt>
                <c:pt idx="7041">
                  <c:v>45278</c:v>
                </c:pt>
                <c:pt idx="7042">
                  <c:v>45279</c:v>
                </c:pt>
                <c:pt idx="7043">
                  <c:v>45280</c:v>
                </c:pt>
                <c:pt idx="7044">
                  <c:v>45281</c:v>
                </c:pt>
                <c:pt idx="7045">
                  <c:v>45282</c:v>
                </c:pt>
                <c:pt idx="7046">
                  <c:v>45286</c:v>
                </c:pt>
                <c:pt idx="7047">
                  <c:v>45287</c:v>
                </c:pt>
                <c:pt idx="7048">
                  <c:v>45288</c:v>
                </c:pt>
                <c:pt idx="7049">
                  <c:v>45289</c:v>
                </c:pt>
                <c:pt idx="7050">
                  <c:v>45291</c:v>
                </c:pt>
                <c:pt idx="7051">
                  <c:v>45293</c:v>
                </c:pt>
                <c:pt idx="7052">
                  <c:v>45294</c:v>
                </c:pt>
                <c:pt idx="7053">
                  <c:v>45295</c:v>
                </c:pt>
                <c:pt idx="7054">
                  <c:v>45296</c:v>
                </c:pt>
                <c:pt idx="7055">
                  <c:v>45299</c:v>
                </c:pt>
                <c:pt idx="7056">
                  <c:v>45300</c:v>
                </c:pt>
                <c:pt idx="7057">
                  <c:v>45301</c:v>
                </c:pt>
                <c:pt idx="7058">
                  <c:v>45302</c:v>
                </c:pt>
                <c:pt idx="7059">
                  <c:v>45303</c:v>
                </c:pt>
                <c:pt idx="7060">
                  <c:v>45306</c:v>
                </c:pt>
                <c:pt idx="7061">
                  <c:v>45307</c:v>
                </c:pt>
                <c:pt idx="7062">
                  <c:v>45308</c:v>
                </c:pt>
                <c:pt idx="7063">
                  <c:v>45309</c:v>
                </c:pt>
                <c:pt idx="7064">
                  <c:v>45310</c:v>
                </c:pt>
                <c:pt idx="7065">
                  <c:v>45313</c:v>
                </c:pt>
                <c:pt idx="7066">
                  <c:v>45314</c:v>
                </c:pt>
                <c:pt idx="7067">
                  <c:v>45315</c:v>
                </c:pt>
                <c:pt idx="7068">
                  <c:v>45316</c:v>
                </c:pt>
                <c:pt idx="7069">
                  <c:v>45317</c:v>
                </c:pt>
                <c:pt idx="7070">
                  <c:v>45320</c:v>
                </c:pt>
                <c:pt idx="7071">
                  <c:v>45321</c:v>
                </c:pt>
                <c:pt idx="7072">
                  <c:v>45322</c:v>
                </c:pt>
                <c:pt idx="7073">
                  <c:v>45323</c:v>
                </c:pt>
                <c:pt idx="7074">
                  <c:v>45324</c:v>
                </c:pt>
                <c:pt idx="7075">
                  <c:v>45327</c:v>
                </c:pt>
                <c:pt idx="7076">
                  <c:v>45328</c:v>
                </c:pt>
                <c:pt idx="7077">
                  <c:v>45329</c:v>
                </c:pt>
                <c:pt idx="7078">
                  <c:v>45330</c:v>
                </c:pt>
                <c:pt idx="7079">
                  <c:v>45331</c:v>
                </c:pt>
                <c:pt idx="7080">
                  <c:v>45334</c:v>
                </c:pt>
                <c:pt idx="7081">
                  <c:v>45335</c:v>
                </c:pt>
                <c:pt idx="7082">
                  <c:v>45336</c:v>
                </c:pt>
                <c:pt idx="7083">
                  <c:v>45337</c:v>
                </c:pt>
                <c:pt idx="7084">
                  <c:v>45338</c:v>
                </c:pt>
                <c:pt idx="7085">
                  <c:v>45341</c:v>
                </c:pt>
                <c:pt idx="7086">
                  <c:v>45342</c:v>
                </c:pt>
                <c:pt idx="7087">
                  <c:v>45343</c:v>
                </c:pt>
                <c:pt idx="7088">
                  <c:v>45344</c:v>
                </c:pt>
                <c:pt idx="7089">
                  <c:v>45345</c:v>
                </c:pt>
                <c:pt idx="7090">
                  <c:v>45348</c:v>
                </c:pt>
                <c:pt idx="7091">
                  <c:v>45349</c:v>
                </c:pt>
                <c:pt idx="7092">
                  <c:v>45350</c:v>
                </c:pt>
                <c:pt idx="7093">
                  <c:v>45351</c:v>
                </c:pt>
                <c:pt idx="7094">
                  <c:v>45352</c:v>
                </c:pt>
                <c:pt idx="7095">
                  <c:v>45355</c:v>
                </c:pt>
                <c:pt idx="7096">
                  <c:v>45356</c:v>
                </c:pt>
                <c:pt idx="7097">
                  <c:v>45357</c:v>
                </c:pt>
                <c:pt idx="7098">
                  <c:v>45358</c:v>
                </c:pt>
                <c:pt idx="7099">
                  <c:v>45359</c:v>
                </c:pt>
                <c:pt idx="7100">
                  <c:v>45362</c:v>
                </c:pt>
                <c:pt idx="7101">
                  <c:v>45363</c:v>
                </c:pt>
                <c:pt idx="7102">
                  <c:v>45364</c:v>
                </c:pt>
                <c:pt idx="7103">
                  <c:v>45365</c:v>
                </c:pt>
                <c:pt idx="7104">
                  <c:v>45366</c:v>
                </c:pt>
                <c:pt idx="7105">
                  <c:v>45369</c:v>
                </c:pt>
                <c:pt idx="7106">
                  <c:v>45370</c:v>
                </c:pt>
                <c:pt idx="7107">
                  <c:v>45371</c:v>
                </c:pt>
                <c:pt idx="7108">
                  <c:v>45372</c:v>
                </c:pt>
                <c:pt idx="7109">
                  <c:v>45373</c:v>
                </c:pt>
                <c:pt idx="7110">
                  <c:v>45376</c:v>
                </c:pt>
                <c:pt idx="7111">
                  <c:v>45377</c:v>
                </c:pt>
                <c:pt idx="7112">
                  <c:v>45378</c:v>
                </c:pt>
                <c:pt idx="7113">
                  <c:v>45379</c:v>
                </c:pt>
                <c:pt idx="7114">
                  <c:v>45382</c:v>
                </c:pt>
                <c:pt idx="7115">
                  <c:v>45383</c:v>
                </c:pt>
                <c:pt idx="7116">
                  <c:v>45384</c:v>
                </c:pt>
                <c:pt idx="7117">
                  <c:v>45385</c:v>
                </c:pt>
                <c:pt idx="7118">
                  <c:v>45386</c:v>
                </c:pt>
                <c:pt idx="7119">
                  <c:v>45387</c:v>
                </c:pt>
                <c:pt idx="7120">
                  <c:v>45390</c:v>
                </c:pt>
                <c:pt idx="7121">
                  <c:v>45391</c:v>
                </c:pt>
                <c:pt idx="7122">
                  <c:v>45392</c:v>
                </c:pt>
                <c:pt idx="7123">
                  <c:v>45393</c:v>
                </c:pt>
                <c:pt idx="7124">
                  <c:v>45394</c:v>
                </c:pt>
                <c:pt idx="7125">
                  <c:v>45397</c:v>
                </c:pt>
                <c:pt idx="7126">
                  <c:v>45398</c:v>
                </c:pt>
                <c:pt idx="7127">
                  <c:v>45399</c:v>
                </c:pt>
                <c:pt idx="7128">
                  <c:v>45400</c:v>
                </c:pt>
                <c:pt idx="7129">
                  <c:v>45401</c:v>
                </c:pt>
                <c:pt idx="7130">
                  <c:v>45404</c:v>
                </c:pt>
                <c:pt idx="7131">
                  <c:v>45405</c:v>
                </c:pt>
                <c:pt idx="7132">
                  <c:v>45406</c:v>
                </c:pt>
                <c:pt idx="7133">
                  <c:v>45407</c:v>
                </c:pt>
                <c:pt idx="7134">
                  <c:v>45408</c:v>
                </c:pt>
                <c:pt idx="7135">
                  <c:v>45411</c:v>
                </c:pt>
                <c:pt idx="7136">
                  <c:v>45412</c:v>
                </c:pt>
                <c:pt idx="7137">
                  <c:v>45413</c:v>
                </c:pt>
                <c:pt idx="7138">
                  <c:v>45414</c:v>
                </c:pt>
                <c:pt idx="7139">
                  <c:v>45415</c:v>
                </c:pt>
                <c:pt idx="7140">
                  <c:v>45418</c:v>
                </c:pt>
                <c:pt idx="7141">
                  <c:v>45419</c:v>
                </c:pt>
                <c:pt idx="7142">
                  <c:v>45420</c:v>
                </c:pt>
                <c:pt idx="7143">
                  <c:v>45421</c:v>
                </c:pt>
                <c:pt idx="7144">
                  <c:v>45422</c:v>
                </c:pt>
                <c:pt idx="7145">
                  <c:v>45425</c:v>
                </c:pt>
                <c:pt idx="7146">
                  <c:v>45426</c:v>
                </c:pt>
                <c:pt idx="7147">
                  <c:v>45427</c:v>
                </c:pt>
                <c:pt idx="7148">
                  <c:v>45428</c:v>
                </c:pt>
                <c:pt idx="7149">
                  <c:v>45429</c:v>
                </c:pt>
                <c:pt idx="7150">
                  <c:v>45432</c:v>
                </c:pt>
                <c:pt idx="7151">
                  <c:v>45433</c:v>
                </c:pt>
                <c:pt idx="7152">
                  <c:v>45434</c:v>
                </c:pt>
                <c:pt idx="7153">
                  <c:v>45435</c:v>
                </c:pt>
                <c:pt idx="7154">
                  <c:v>45436</c:v>
                </c:pt>
                <c:pt idx="7155">
                  <c:v>45439</c:v>
                </c:pt>
                <c:pt idx="7156">
                  <c:v>45440</c:v>
                </c:pt>
                <c:pt idx="7157">
                  <c:v>45441</c:v>
                </c:pt>
                <c:pt idx="7158">
                  <c:v>45442</c:v>
                </c:pt>
                <c:pt idx="7159">
                  <c:v>45443</c:v>
                </c:pt>
                <c:pt idx="7160">
                  <c:v>45446</c:v>
                </c:pt>
                <c:pt idx="7161">
                  <c:v>45447</c:v>
                </c:pt>
                <c:pt idx="7162">
                  <c:v>45448</c:v>
                </c:pt>
                <c:pt idx="7163">
                  <c:v>45449</c:v>
                </c:pt>
                <c:pt idx="7164">
                  <c:v>45450</c:v>
                </c:pt>
                <c:pt idx="7165">
                  <c:v>45453</c:v>
                </c:pt>
                <c:pt idx="7166">
                  <c:v>45454</c:v>
                </c:pt>
                <c:pt idx="7167">
                  <c:v>45455</c:v>
                </c:pt>
                <c:pt idx="7168">
                  <c:v>45456</c:v>
                </c:pt>
                <c:pt idx="7169">
                  <c:v>45457</c:v>
                </c:pt>
                <c:pt idx="7170">
                  <c:v>45460</c:v>
                </c:pt>
                <c:pt idx="7171">
                  <c:v>45461</c:v>
                </c:pt>
                <c:pt idx="7172">
                  <c:v>45462</c:v>
                </c:pt>
                <c:pt idx="7173">
                  <c:v>45463</c:v>
                </c:pt>
                <c:pt idx="7174">
                  <c:v>45464</c:v>
                </c:pt>
                <c:pt idx="7175">
                  <c:v>45467</c:v>
                </c:pt>
                <c:pt idx="7176">
                  <c:v>45468</c:v>
                </c:pt>
                <c:pt idx="7177">
                  <c:v>45469</c:v>
                </c:pt>
                <c:pt idx="7178">
                  <c:v>45470</c:v>
                </c:pt>
                <c:pt idx="7179">
                  <c:v>45471</c:v>
                </c:pt>
                <c:pt idx="7180">
                  <c:v>45473</c:v>
                </c:pt>
                <c:pt idx="7181">
                  <c:v>45474</c:v>
                </c:pt>
                <c:pt idx="7182">
                  <c:v>45475</c:v>
                </c:pt>
                <c:pt idx="7183">
                  <c:v>45476</c:v>
                </c:pt>
                <c:pt idx="7184">
                  <c:v>45477</c:v>
                </c:pt>
                <c:pt idx="7185">
                  <c:v>45478</c:v>
                </c:pt>
                <c:pt idx="7186">
                  <c:v>45481</c:v>
                </c:pt>
                <c:pt idx="7187">
                  <c:v>45482</c:v>
                </c:pt>
                <c:pt idx="7188">
                  <c:v>45483</c:v>
                </c:pt>
                <c:pt idx="7189">
                  <c:v>45484</c:v>
                </c:pt>
                <c:pt idx="7190">
                  <c:v>45485</c:v>
                </c:pt>
                <c:pt idx="7191">
                  <c:v>45488</c:v>
                </c:pt>
                <c:pt idx="7192">
                  <c:v>45489</c:v>
                </c:pt>
                <c:pt idx="7193">
                  <c:v>45490</c:v>
                </c:pt>
                <c:pt idx="7194">
                  <c:v>45491</c:v>
                </c:pt>
                <c:pt idx="7195">
                  <c:v>45492</c:v>
                </c:pt>
                <c:pt idx="7196">
                  <c:v>45495</c:v>
                </c:pt>
                <c:pt idx="7197">
                  <c:v>45496</c:v>
                </c:pt>
                <c:pt idx="7198">
                  <c:v>45497</c:v>
                </c:pt>
                <c:pt idx="7199">
                  <c:v>45498</c:v>
                </c:pt>
                <c:pt idx="7200">
                  <c:v>45499</c:v>
                </c:pt>
                <c:pt idx="7201">
                  <c:v>45502</c:v>
                </c:pt>
                <c:pt idx="7202">
                  <c:v>45503</c:v>
                </c:pt>
                <c:pt idx="7203">
                  <c:v>45504</c:v>
                </c:pt>
                <c:pt idx="7204">
                  <c:v>45504</c:v>
                </c:pt>
                <c:pt idx="7205">
                  <c:v>45505</c:v>
                </c:pt>
                <c:pt idx="7206">
                  <c:v>45506</c:v>
                </c:pt>
                <c:pt idx="7207">
                  <c:v>45509</c:v>
                </c:pt>
                <c:pt idx="7208">
                  <c:v>45510</c:v>
                </c:pt>
                <c:pt idx="7209">
                  <c:v>45511</c:v>
                </c:pt>
                <c:pt idx="7210">
                  <c:v>45512</c:v>
                </c:pt>
                <c:pt idx="7211">
                  <c:v>45513</c:v>
                </c:pt>
                <c:pt idx="7212">
                  <c:v>45516</c:v>
                </c:pt>
                <c:pt idx="7213">
                  <c:v>45517</c:v>
                </c:pt>
                <c:pt idx="7214">
                  <c:v>45518</c:v>
                </c:pt>
                <c:pt idx="7215">
                  <c:v>45519</c:v>
                </c:pt>
                <c:pt idx="7216">
                  <c:v>45520</c:v>
                </c:pt>
                <c:pt idx="7217">
                  <c:v>45523</c:v>
                </c:pt>
                <c:pt idx="7218">
                  <c:v>45524</c:v>
                </c:pt>
                <c:pt idx="7219">
                  <c:v>45525</c:v>
                </c:pt>
                <c:pt idx="7220">
                  <c:v>45526</c:v>
                </c:pt>
                <c:pt idx="7221">
                  <c:v>45527</c:v>
                </c:pt>
                <c:pt idx="7222">
                  <c:v>45530</c:v>
                </c:pt>
                <c:pt idx="7223">
                  <c:v>45531</c:v>
                </c:pt>
                <c:pt idx="7224">
                  <c:v>45532</c:v>
                </c:pt>
                <c:pt idx="7225">
                  <c:v>45533</c:v>
                </c:pt>
                <c:pt idx="7226">
                  <c:v>45534</c:v>
                </c:pt>
                <c:pt idx="7227">
                  <c:v>45535</c:v>
                </c:pt>
                <c:pt idx="7228">
                  <c:v>45537</c:v>
                </c:pt>
                <c:pt idx="7229">
                  <c:v>45538</c:v>
                </c:pt>
                <c:pt idx="7230">
                  <c:v>45539</c:v>
                </c:pt>
                <c:pt idx="7231">
                  <c:v>45540</c:v>
                </c:pt>
                <c:pt idx="7232">
                  <c:v>45541</c:v>
                </c:pt>
                <c:pt idx="7233">
                  <c:v>45544</c:v>
                </c:pt>
                <c:pt idx="7234">
                  <c:v>45545</c:v>
                </c:pt>
                <c:pt idx="7235">
                  <c:v>45546</c:v>
                </c:pt>
                <c:pt idx="7236">
                  <c:v>45547</c:v>
                </c:pt>
                <c:pt idx="7237">
                  <c:v>45548</c:v>
                </c:pt>
                <c:pt idx="7238">
                  <c:v>45551</c:v>
                </c:pt>
                <c:pt idx="7239">
                  <c:v>45552</c:v>
                </c:pt>
                <c:pt idx="7240">
                  <c:v>45553</c:v>
                </c:pt>
                <c:pt idx="7241">
                  <c:v>45554</c:v>
                </c:pt>
                <c:pt idx="7242">
                  <c:v>45555</c:v>
                </c:pt>
                <c:pt idx="7243">
                  <c:v>45558</c:v>
                </c:pt>
                <c:pt idx="7244">
                  <c:v>45559</c:v>
                </c:pt>
                <c:pt idx="7245">
                  <c:v>45560</c:v>
                </c:pt>
                <c:pt idx="7246">
                  <c:v>45561</c:v>
                </c:pt>
                <c:pt idx="7247">
                  <c:v>45562</c:v>
                </c:pt>
                <c:pt idx="7248">
                  <c:v>45565</c:v>
                </c:pt>
                <c:pt idx="7249">
                  <c:v>45566</c:v>
                </c:pt>
                <c:pt idx="7250">
                  <c:v>45567</c:v>
                </c:pt>
                <c:pt idx="7251">
                  <c:v>45568</c:v>
                </c:pt>
                <c:pt idx="7252">
                  <c:v>45569</c:v>
                </c:pt>
                <c:pt idx="7253">
                  <c:v>45572</c:v>
                </c:pt>
                <c:pt idx="7254">
                  <c:v>45573</c:v>
                </c:pt>
                <c:pt idx="7255">
                  <c:v>45574</c:v>
                </c:pt>
                <c:pt idx="7256">
                  <c:v>45575</c:v>
                </c:pt>
                <c:pt idx="7257">
                  <c:v>45576</c:v>
                </c:pt>
                <c:pt idx="7258">
                  <c:v>45579</c:v>
                </c:pt>
                <c:pt idx="7259">
                  <c:v>45580</c:v>
                </c:pt>
                <c:pt idx="7260">
                  <c:v>45581</c:v>
                </c:pt>
                <c:pt idx="7261">
                  <c:v>45582</c:v>
                </c:pt>
                <c:pt idx="7262">
                  <c:v>45583</c:v>
                </c:pt>
                <c:pt idx="7263">
                  <c:v>45586</c:v>
                </c:pt>
                <c:pt idx="7264">
                  <c:v>45587</c:v>
                </c:pt>
                <c:pt idx="7265">
                  <c:v>45588</c:v>
                </c:pt>
                <c:pt idx="7266">
                  <c:v>45589</c:v>
                </c:pt>
                <c:pt idx="7267">
                  <c:v>45590</c:v>
                </c:pt>
                <c:pt idx="7268">
                  <c:v>45593</c:v>
                </c:pt>
                <c:pt idx="7269">
                  <c:v>45594</c:v>
                </c:pt>
                <c:pt idx="7270">
                  <c:v>45595</c:v>
                </c:pt>
                <c:pt idx="7271">
                  <c:v>45596</c:v>
                </c:pt>
                <c:pt idx="7272">
                  <c:v>45597</c:v>
                </c:pt>
                <c:pt idx="7273">
                  <c:v>45600</c:v>
                </c:pt>
                <c:pt idx="7274">
                  <c:v>45601</c:v>
                </c:pt>
                <c:pt idx="7275">
                  <c:v>45602</c:v>
                </c:pt>
                <c:pt idx="7276">
                  <c:v>45603</c:v>
                </c:pt>
                <c:pt idx="7277">
                  <c:v>45604</c:v>
                </c:pt>
                <c:pt idx="7278">
                  <c:v>45607</c:v>
                </c:pt>
                <c:pt idx="7279">
                  <c:v>45608</c:v>
                </c:pt>
                <c:pt idx="7280">
                  <c:v>45609</c:v>
                </c:pt>
                <c:pt idx="7281">
                  <c:v>45610</c:v>
                </c:pt>
                <c:pt idx="7282">
                  <c:v>45611</c:v>
                </c:pt>
                <c:pt idx="7283">
                  <c:v>45614</c:v>
                </c:pt>
                <c:pt idx="7284">
                  <c:v>45615</c:v>
                </c:pt>
                <c:pt idx="7285">
                  <c:v>45616</c:v>
                </c:pt>
                <c:pt idx="7286">
                  <c:v>45617</c:v>
                </c:pt>
                <c:pt idx="7287">
                  <c:v>45618</c:v>
                </c:pt>
                <c:pt idx="7288">
                  <c:v>45621</c:v>
                </c:pt>
                <c:pt idx="7289">
                  <c:v>45622</c:v>
                </c:pt>
                <c:pt idx="7290">
                  <c:v>45623</c:v>
                </c:pt>
                <c:pt idx="7291">
                  <c:v>45624</c:v>
                </c:pt>
                <c:pt idx="7292">
                  <c:v>45625</c:v>
                </c:pt>
                <c:pt idx="7293">
                  <c:v>45626</c:v>
                </c:pt>
                <c:pt idx="7294">
                  <c:v>45628</c:v>
                </c:pt>
                <c:pt idx="7295">
                  <c:v>45629</c:v>
                </c:pt>
                <c:pt idx="7296">
                  <c:v>45630</c:v>
                </c:pt>
                <c:pt idx="7297">
                  <c:v>45631</c:v>
                </c:pt>
                <c:pt idx="7298">
                  <c:v>45632</c:v>
                </c:pt>
                <c:pt idx="7299">
                  <c:v>45635</c:v>
                </c:pt>
                <c:pt idx="7300">
                  <c:v>45636</c:v>
                </c:pt>
                <c:pt idx="7301">
                  <c:v>45637</c:v>
                </c:pt>
                <c:pt idx="7302">
                  <c:v>45638</c:v>
                </c:pt>
                <c:pt idx="7303">
                  <c:v>45639</c:v>
                </c:pt>
                <c:pt idx="7304">
                  <c:v>45642</c:v>
                </c:pt>
                <c:pt idx="7305">
                  <c:v>45643</c:v>
                </c:pt>
                <c:pt idx="7306">
                  <c:v>45644</c:v>
                </c:pt>
                <c:pt idx="7307">
                  <c:v>45645</c:v>
                </c:pt>
                <c:pt idx="7308">
                  <c:v>45646</c:v>
                </c:pt>
                <c:pt idx="7309">
                  <c:v>45649</c:v>
                </c:pt>
                <c:pt idx="7310">
                  <c:v>45650</c:v>
                </c:pt>
                <c:pt idx="7311">
                  <c:v>45652</c:v>
                </c:pt>
                <c:pt idx="7312">
                  <c:v>45653</c:v>
                </c:pt>
                <c:pt idx="7313">
                  <c:v>45656</c:v>
                </c:pt>
                <c:pt idx="7314">
                  <c:v>45657</c:v>
                </c:pt>
                <c:pt idx="7315">
                  <c:v>45659</c:v>
                </c:pt>
                <c:pt idx="7316">
                  <c:v>45660</c:v>
                </c:pt>
                <c:pt idx="7317">
                  <c:v>45663</c:v>
                </c:pt>
                <c:pt idx="7318">
                  <c:v>45664</c:v>
                </c:pt>
                <c:pt idx="7319">
                  <c:v>45665</c:v>
                </c:pt>
                <c:pt idx="7320">
                  <c:v>45666</c:v>
                </c:pt>
                <c:pt idx="7321">
                  <c:v>45667</c:v>
                </c:pt>
                <c:pt idx="7322">
                  <c:v>45670</c:v>
                </c:pt>
                <c:pt idx="7323">
                  <c:v>45671</c:v>
                </c:pt>
                <c:pt idx="7324">
                  <c:v>45672</c:v>
                </c:pt>
                <c:pt idx="7325">
                  <c:v>45673</c:v>
                </c:pt>
                <c:pt idx="7326">
                  <c:v>45674</c:v>
                </c:pt>
                <c:pt idx="7327">
                  <c:v>45677</c:v>
                </c:pt>
                <c:pt idx="7328">
                  <c:v>45678</c:v>
                </c:pt>
                <c:pt idx="7329">
                  <c:v>45679</c:v>
                </c:pt>
                <c:pt idx="7330">
                  <c:v>45680</c:v>
                </c:pt>
                <c:pt idx="7331">
                  <c:v>45681</c:v>
                </c:pt>
                <c:pt idx="7332">
                  <c:v>45684</c:v>
                </c:pt>
                <c:pt idx="7333">
                  <c:v>45685</c:v>
                </c:pt>
                <c:pt idx="7334">
                  <c:v>45686</c:v>
                </c:pt>
                <c:pt idx="7335">
                  <c:v>45687</c:v>
                </c:pt>
                <c:pt idx="7336">
                  <c:v>45688</c:v>
                </c:pt>
                <c:pt idx="7337">
                  <c:v>45691</c:v>
                </c:pt>
                <c:pt idx="7338">
                  <c:v>45692</c:v>
                </c:pt>
                <c:pt idx="7339">
                  <c:v>45693</c:v>
                </c:pt>
                <c:pt idx="7340">
                  <c:v>45694</c:v>
                </c:pt>
                <c:pt idx="7341">
                  <c:v>45695</c:v>
                </c:pt>
                <c:pt idx="7342">
                  <c:v>45698</c:v>
                </c:pt>
                <c:pt idx="7343">
                  <c:v>45699</c:v>
                </c:pt>
                <c:pt idx="7344">
                  <c:v>45700</c:v>
                </c:pt>
                <c:pt idx="7345">
                  <c:v>45701</c:v>
                </c:pt>
                <c:pt idx="7346">
                  <c:v>45702</c:v>
                </c:pt>
                <c:pt idx="7347">
                  <c:v>45705</c:v>
                </c:pt>
                <c:pt idx="7348">
                  <c:v>45706</c:v>
                </c:pt>
                <c:pt idx="7349">
                  <c:v>45707</c:v>
                </c:pt>
                <c:pt idx="7350">
                  <c:v>45708</c:v>
                </c:pt>
                <c:pt idx="7351">
                  <c:v>45709</c:v>
                </c:pt>
                <c:pt idx="7352">
                  <c:v>45712</c:v>
                </c:pt>
                <c:pt idx="7353">
                  <c:v>45713</c:v>
                </c:pt>
                <c:pt idx="7354">
                  <c:v>45714</c:v>
                </c:pt>
                <c:pt idx="7355">
                  <c:v>45715</c:v>
                </c:pt>
                <c:pt idx="7356">
                  <c:v>45716</c:v>
                </c:pt>
                <c:pt idx="7357">
                  <c:v>45719</c:v>
                </c:pt>
                <c:pt idx="7358">
                  <c:v>45720</c:v>
                </c:pt>
                <c:pt idx="7359">
                  <c:v>45721</c:v>
                </c:pt>
                <c:pt idx="7360">
                  <c:v>45722</c:v>
                </c:pt>
                <c:pt idx="7361">
                  <c:v>45723</c:v>
                </c:pt>
                <c:pt idx="7362">
                  <c:v>45726</c:v>
                </c:pt>
                <c:pt idx="7363">
                  <c:v>45727</c:v>
                </c:pt>
                <c:pt idx="7364">
                  <c:v>45728</c:v>
                </c:pt>
                <c:pt idx="7365">
                  <c:v>45729</c:v>
                </c:pt>
                <c:pt idx="7366">
                  <c:v>45730</c:v>
                </c:pt>
                <c:pt idx="7367">
                  <c:v>45733</c:v>
                </c:pt>
                <c:pt idx="7368">
                  <c:v>45734</c:v>
                </c:pt>
                <c:pt idx="7369">
                  <c:v>45735</c:v>
                </c:pt>
                <c:pt idx="7370">
                  <c:v>45736</c:v>
                </c:pt>
                <c:pt idx="7371">
                  <c:v>45737</c:v>
                </c:pt>
                <c:pt idx="7372">
                  <c:v>45740</c:v>
                </c:pt>
                <c:pt idx="7373">
                  <c:v>45741</c:v>
                </c:pt>
                <c:pt idx="7374">
                  <c:v>45742</c:v>
                </c:pt>
                <c:pt idx="7375">
                  <c:v>45743</c:v>
                </c:pt>
                <c:pt idx="7376">
                  <c:v>45744</c:v>
                </c:pt>
                <c:pt idx="7377">
                  <c:v>45747</c:v>
                </c:pt>
                <c:pt idx="7378">
                  <c:v>45748</c:v>
                </c:pt>
                <c:pt idx="7379">
                  <c:v>45749</c:v>
                </c:pt>
                <c:pt idx="7380">
                  <c:v>45750</c:v>
                </c:pt>
                <c:pt idx="7381">
                  <c:v>45751</c:v>
                </c:pt>
                <c:pt idx="7382">
                  <c:v>45754</c:v>
                </c:pt>
                <c:pt idx="7383">
                  <c:v>45755</c:v>
                </c:pt>
                <c:pt idx="7384">
                  <c:v>45756</c:v>
                </c:pt>
                <c:pt idx="7385">
                  <c:v>45757</c:v>
                </c:pt>
                <c:pt idx="7386">
                  <c:v>45758</c:v>
                </c:pt>
                <c:pt idx="7387">
                  <c:v>45761</c:v>
                </c:pt>
                <c:pt idx="7388">
                  <c:v>45762</c:v>
                </c:pt>
                <c:pt idx="7389">
                  <c:v>45763</c:v>
                </c:pt>
                <c:pt idx="7390">
                  <c:v>45764</c:v>
                </c:pt>
                <c:pt idx="7391">
                  <c:v>45768</c:v>
                </c:pt>
                <c:pt idx="7392">
                  <c:v>45769</c:v>
                </c:pt>
                <c:pt idx="7393">
                  <c:v>45770</c:v>
                </c:pt>
                <c:pt idx="7394">
                  <c:v>45771</c:v>
                </c:pt>
                <c:pt idx="7395">
                  <c:v>45772</c:v>
                </c:pt>
                <c:pt idx="7396">
                  <c:v>45775</c:v>
                </c:pt>
                <c:pt idx="7397">
                  <c:v>45776</c:v>
                </c:pt>
                <c:pt idx="7398">
                  <c:v>45777</c:v>
                </c:pt>
                <c:pt idx="7399">
                  <c:v>45778</c:v>
                </c:pt>
                <c:pt idx="7400">
                  <c:v>45779</c:v>
                </c:pt>
                <c:pt idx="7401">
                  <c:v>45782</c:v>
                </c:pt>
                <c:pt idx="7402">
                  <c:v>45783</c:v>
                </c:pt>
                <c:pt idx="7403">
                  <c:v>45784</c:v>
                </c:pt>
                <c:pt idx="7404">
                  <c:v>45785</c:v>
                </c:pt>
                <c:pt idx="7405">
                  <c:v>45786</c:v>
                </c:pt>
                <c:pt idx="7406">
                  <c:v>45789</c:v>
                </c:pt>
                <c:pt idx="7407">
                  <c:v>45790</c:v>
                </c:pt>
                <c:pt idx="7408">
                  <c:v>45791</c:v>
                </c:pt>
                <c:pt idx="7409">
                  <c:v>45792</c:v>
                </c:pt>
                <c:pt idx="7410">
                  <c:v>45793</c:v>
                </c:pt>
                <c:pt idx="7411">
                  <c:v>45796</c:v>
                </c:pt>
                <c:pt idx="7412">
                  <c:v>45797</c:v>
                </c:pt>
                <c:pt idx="7413">
                  <c:v>45798</c:v>
                </c:pt>
                <c:pt idx="7414">
                  <c:v>45799</c:v>
                </c:pt>
                <c:pt idx="7415">
                  <c:v>45800</c:v>
                </c:pt>
                <c:pt idx="7416">
                  <c:v>45803</c:v>
                </c:pt>
                <c:pt idx="7417">
                  <c:v>45804</c:v>
                </c:pt>
                <c:pt idx="7418">
                  <c:v>45805</c:v>
                </c:pt>
                <c:pt idx="7419">
                  <c:v>45806</c:v>
                </c:pt>
                <c:pt idx="7420">
                  <c:v>45807</c:v>
                </c:pt>
                <c:pt idx="7421">
                  <c:v>45808</c:v>
                </c:pt>
                <c:pt idx="7422">
                  <c:v>45810</c:v>
                </c:pt>
                <c:pt idx="7423">
                  <c:v>45811</c:v>
                </c:pt>
                <c:pt idx="7424">
                  <c:v>45812</c:v>
                </c:pt>
                <c:pt idx="7425">
                  <c:v>45813</c:v>
                </c:pt>
                <c:pt idx="7426">
                  <c:v>45814</c:v>
                </c:pt>
                <c:pt idx="7427">
                  <c:v>45817</c:v>
                </c:pt>
                <c:pt idx="7428">
                  <c:v>45818</c:v>
                </c:pt>
                <c:pt idx="7429">
                  <c:v>45819</c:v>
                </c:pt>
                <c:pt idx="7430">
                  <c:v>45820</c:v>
                </c:pt>
                <c:pt idx="7431">
                  <c:v>45821</c:v>
                </c:pt>
                <c:pt idx="7432">
                  <c:v>45824</c:v>
                </c:pt>
                <c:pt idx="7433">
                  <c:v>45825</c:v>
                </c:pt>
                <c:pt idx="7434">
                  <c:v>45826</c:v>
                </c:pt>
                <c:pt idx="7435">
                  <c:v>45827</c:v>
                </c:pt>
                <c:pt idx="7436">
                  <c:v>45828</c:v>
                </c:pt>
                <c:pt idx="7437">
                  <c:v>45831</c:v>
                </c:pt>
                <c:pt idx="7438">
                  <c:v>45832</c:v>
                </c:pt>
                <c:pt idx="7439">
                  <c:v>45833</c:v>
                </c:pt>
                <c:pt idx="7440">
                  <c:v>45834</c:v>
                </c:pt>
                <c:pt idx="7441">
                  <c:v>45835</c:v>
                </c:pt>
                <c:pt idx="7442">
                  <c:v>45838</c:v>
                </c:pt>
                <c:pt idx="7443">
                  <c:v>45839</c:v>
                </c:pt>
                <c:pt idx="7444">
                  <c:v>45840</c:v>
                </c:pt>
                <c:pt idx="7445">
                  <c:v>45841</c:v>
                </c:pt>
                <c:pt idx="7446">
                  <c:v>45842</c:v>
                </c:pt>
                <c:pt idx="7447">
                  <c:v>45845</c:v>
                </c:pt>
                <c:pt idx="7448">
                  <c:v>45846</c:v>
                </c:pt>
                <c:pt idx="7449">
                  <c:v>45847</c:v>
                </c:pt>
                <c:pt idx="7450">
                  <c:v>45848</c:v>
                </c:pt>
                <c:pt idx="7451">
                  <c:v>45849</c:v>
                </c:pt>
                <c:pt idx="7452">
                  <c:v>45852</c:v>
                </c:pt>
                <c:pt idx="7453">
                  <c:v>45853</c:v>
                </c:pt>
                <c:pt idx="7454">
                  <c:v>45854</c:v>
                </c:pt>
                <c:pt idx="7455">
                  <c:v>45855</c:v>
                </c:pt>
                <c:pt idx="7456">
                  <c:v>45856</c:v>
                </c:pt>
                <c:pt idx="7457">
                  <c:v>45859</c:v>
                </c:pt>
                <c:pt idx="7458">
                  <c:v>45860</c:v>
                </c:pt>
                <c:pt idx="7459">
                  <c:v>45861</c:v>
                </c:pt>
                <c:pt idx="7460">
                  <c:v>45862</c:v>
                </c:pt>
                <c:pt idx="7461">
                  <c:v>45863</c:v>
                </c:pt>
                <c:pt idx="7462">
                  <c:v>45866</c:v>
                </c:pt>
                <c:pt idx="7463">
                  <c:v>45867</c:v>
                </c:pt>
                <c:pt idx="7464">
                  <c:v>45868</c:v>
                </c:pt>
                <c:pt idx="7465">
                  <c:v>45869</c:v>
                </c:pt>
                <c:pt idx="7466">
                  <c:v>45870</c:v>
                </c:pt>
                <c:pt idx="7467">
                  <c:v>45873</c:v>
                </c:pt>
                <c:pt idx="7468">
                  <c:v>45874</c:v>
                </c:pt>
                <c:pt idx="7469">
                  <c:v>45875</c:v>
                </c:pt>
                <c:pt idx="7470">
                  <c:v>45876</c:v>
                </c:pt>
                <c:pt idx="7471">
                  <c:v>45877</c:v>
                </c:pt>
                <c:pt idx="7472">
                  <c:v>45880</c:v>
                </c:pt>
                <c:pt idx="7473">
                  <c:v>45881</c:v>
                </c:pt>
                <c:pt idx="7474">
                  <c:v>45882</c:v>
                </c:pt>
                <c:pt idx="7475">
                  <c:v>45883</c:v>
                </c:pt>
                <c:pt idx="7476">
                  <c:v>45884</c:v>
                </c:pt>
                <c:pt idx="7477">
                  <c:v>45887</c:v>
                </c:pt>
                <c:pt idx="7478">
                  <c:v>45888</c:v>
                </c:pt>
                <c:pt idx="7479">
                  <c:v>45889</c:v>
                </c:pt>
                <c:pt idx="7480">
                  <c:v>45890</c:v>
                </c:pt>
                <c:pt idx="7481">
                  <c:v>45891</c:v>
                </c:pt>
                <c:pt idx="7482">
                  <c:v>45894</c:v>
                </c:pt>
                <c:pt idx="7483">
                  <c:v>45895</c:v>
                </c:pt>
                <c:pt idx="7484">
                  <c:v>45896</c:v>
                </c:pt>
                <c:pt idx="7485">
                  <c:v>45897</c:v>
                </c:pt>
                <c:pt idx="7486">
                  <c:v>45898</c:v>
                </c:pt>
                <c:pt idx="7487">
                  <c:v>45900</c:v>
                </c:pt>
                <c:pt idx="7488">
                  <c:v>45901</c:v>
                </c:pt>
                <c:pt idx="7489">
                  <c:v>45902</c:v>
                </c:pt>
                <c:pt idx="7490">
                  <c:v>45903</c:v>
                </c:pt>
                <c:pt idx="7491">
                  <c:v>45904</c:v>
                </c:pt>
                <c:pt idx="7492">
                  <c:v>45905</c:v>
                </c:pt>
                <c:pt idx="7493">
                  <c:v>45908</c:v>
                </c:pt>
                <c:pt idx="7494">
                  <c:v>45909</c:v>
                </c:pt>
                <c:pt idx="7495">
                  <c:v>45910</c:v>
                </c:pt>
                <c:pt idx="7496">
                  <c:v>45911</c:v>
                </c:pt>
                <c:pt idx="7497">
                  <c:v>45912</c:v>
                </c:pt>
                <c:pt idx="7498">
                  <c:v>45915</c:v>
                </c:pt>
                <c:pt idx="7499">
                  <c:v>45916</c:v>
                </c:pt>
                <c:pt idx="7500">
                  <c:v>45917</c:v>
                </c:pt>
                <c:pt idx="7501">
                  <c:v>45918</c:v>
                </c:pt>
                <c:pt idx="7502">
                  <c:v>45919</c:v>
                </c:pt>
                <c:pt idx="7503">
                  <c:v>45922</c:v>
                </c:pt>
                <c:pt idx="7504">
                  <c:v>45923</c:v>
                </c:pt>
                <c:pt idx="7505">
                  <c:v>45924</c:v>
                </c:pt>
                <c:pt idx="7506">
                  <c:v>45925</c:v>
                </c:pt>
                <c:pt idx="7507">
                  <c:v>45926</c:v>
                </c:pt>
                <c:pt idx="7508">
                  <c:v>45929</c:v>
                </c:pt>
                <c:pt idx="7509">
                  <c:v>45930</c:v>
                </c:pt>
                <c:pt idx="7510">
                  <c:v>45931</c:v>
                </c:pt>
                <c:pt idx="7511">
                  <c:v>45932</c:v>
                </c:pt>
                <c:pt idx="7512">
                  <c:v>45933</c:v>
                </c:pt>
                <c:pt idx="7513">
                  <c:v>45936</c:v>
                </c:pt>
                <c:pt idx="7514">
                  <c:v>45937</c:v>
                </c:pt>
                <c:pt idx="7515">
                  <c:v>45938</c:v>
                </c:pt>
                <c:pt idx="7516">
                  <c:v>45939</c:v>
                </c:pt>
                <c:pt idx="7517">
                  <c:v>45940</c:v>
                </c:pt>
                <c:pt idx="7518">
                  <c:v>45943</c:v>
                </c:pt>
                <c:pt idx="7519">
                  <c:v>45944</c:v>
                </c:pt>
                <c:pt idx="7520">
                  <c:v>45945</c:v>
                </c:pt>
                <c:pt idx="7521">
                  <c:v>45946</c:v>
                </c:pt>
                <c:pt idx="7522">
                  <c:v>45947</c:v>
                </c:pt>
                <c:pt idx="7523">
                  <c:v>45950</c:v>
                </c:pt>
                <c:pt idx="7524">
                  <c:v>45951</c:v>
                </c:pt>
                <c:pt idx="7525">
                  <c:v>45952</c:v>
                </c:pt>
                <c:pt idx="7526">
                  <c:v>45953</c:v>
                </c:pt>
                <c:pt idx="7527">
                  <c:v>45954</c:v>
                </c:pt>
                <c:pt idx="7528">
                  <c:v>45957</c:v>
                </c:pt>
                <c:pt idx="7529">
                  <c:v>45958</c:v>
                </c:pt>
                <c:pt idx="7530">
                  <c:v>45959</c:v>
                </c:pt>
                <c:pt idx="7531">
                  <c:v>45960</c:v>
                </c:pt>
                <c:pt idx="7532">
                  <c:v>45961</c:v>
                </c:pt>
                <c:pt idx="7533">
                  <c:v>45964</c:v>
                </c:pt>
                <c:pt idx="7534">
                  <c:v>45965</c:v>
                </c:pt>
                <c:pt idx="7535">
                  <c:v>45966</c:v>
                </c:pt>
                <c:pt idx="7536">
                  <c:v>45967</c:v>
                </c:pt>
                <c:pt idx="7537">
                  <c:v>45968</c:v>
                </c:pt>
                <c:pt idx="7538">
                  <c:v>45971</c:v>
                </c:pt>
                <c:pt idx="7539">
                  <c:v>45972</c:v>
                </c:pt>
                <c:pt idx="7540">
                  <c:v>45973</c:v>
                </c:pt>
                <c:pt idx="7541">
                  <c:v>45974</c:v>
                </c:pt>
                <c:pt idx="7542">
                  <c:v>45975</c:v>
                </c:pt>
                <c:pt idx="7543">
                  <c:v>45978</c:v>
                </c:pt>
                <c:pt idx="7544">
                  <c:v>45979</c:v>
                </c:pt>
                <c:pt idx="7545">
                  <c:v>45980</c:v>
                </c:pt>
                <c:pt idx="7546">
                  <c:v>45981</c:v>
                </c:pt>
                <c:pt idx="7547">
                  <c:v>45982</c:v>
                </c:pt>
                <c:pt idx="7548">
                  <c:v>45985</c:v>
                </c:pt>
                <c:pt idx="7549">
                  <c:v>45986</c:v>
                </c:pt>
                <c:pt idx="7550">
                  <c:v>45987</c:v>
                </c:pt>
                <c:pt idx="7551">
                  <c:v>45988</c:v>
                </c:pt>
                <c:pt idx="7552">
                  <c:v>45989</c:v>
                </c:pt>
                <c:pt idx="7553">
                  <c:v>45991</c:v>
                </c:pt>
              </c:numCache>
            </c:numRef>
          </c:cat>
          <c:val>
            <c:numRef>
              <c:f>'Spreads '!$E$3:$E$10000</c:f>
              <c:numCache>
                <c:formatCode>0.00</c:formatCode>
                <c:ptCount val="9998"/>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0</c:v>
                </c:pt>
                <c:pt idx="7052">
                  <c:v>0</c:v>
                </c:pt>
                <c:pt idx="7053">
                  <c:v>0</c:v>
                </c:pt>
                <c:pt idx="7054">
                  <c:v>0</c:v>
                </c:pt>
                <c:pt idx="7055">
                  <c:v>0</c:v>
                </c:pt>
                <c:pt idx="7056">
                  <c:v>0</c:v>
                </c:pt>
                <c:pt idx="7057">
                  <c:v>0</c:v>
                </c:pt>
                <c:pt idx="7058">
                  <c:v>0</c:v>
                </c:pt>
                <c:pt idx="7059">
                  <c:v>0</c:v>
                </c:pt>
                <c:pt idx="7060">
                  <c:v>0</c:v>
                </c:pt>
                <c:pt idx="7061">
                  <c:v>0</c:v>
                </c:pt>
                <c:pt idx="7062">
                  <c:v>0</c:v>
                </c:pt>
                <c:pt idx="7063">
                  <c:v>0</c:v>
                </c:pt>
                <c:pt idx="7064">
                  <c:v>0</c:v>
                </c:pt>
                <c:pt idx="7065">
                  <c:v>0</c:v>
                </c:pt>
                <c:pt idx="7066">
                  <c:v>0</c:v>
                </c:pt>
                <c:pt idx="7067">
                  <c:v>0</c:v>
                </c:pt>
                <c:pt idx="7068">
                  <c:v>0</c:v>
                </c:pt>
                <c:pt idx="7069">
                  <c:v>0</c:v>
                </c:pt>
                <c:pt idx="7070">
                  <c:v>0</c:v>
                </c:pt>
                <c:pt idx="7071">
                  <c:v>0</c:v>
                </c:pt>
                <c:pt idx="7072">
                  <c:v>0</c:v>
                </c:pt>
                <c:pt idx="7073">
                  <c:v>0</c:v>
                </c:pt>
                <c:pt idx="7074">
                  <c:v>0</c:v>
                </c:pt>
                <c:pt idx="7075">
                  <c:v>0</c:v>
                </c:pt>
                <c:pt idx="7076">
                  <c:v>0</c:v>
                </c:pt>
                <c:pt idx="7077">
                  <c:v>0</c:v>
                </c:pt>
                <c:pt idx="7078">
                  <c:v>0</c:v>
                </c:pt>
                <c:pt idx="7079">
                  <c:v>0</c:v>
                </c:pt>
                <c:pt idx="7080">
                  <c:v>0</c:v>
                </c:pt>
                <c:pt idx="7081">
                  <c:v>0</c:v>
                </c:pt>
                <c:pt idx="7082">
                  <c:v>0</c:v>
                </c:pt>
                <c:pt idx="7083">
                  <c:v>0</c:v>
                </c:pt>
                <c:pt idx="7084">
                  <c:v>0</c:v>
                </c:pt>
                <c:pt idx="7085">
                  <c:v>0</c:v>
                </c:pt>
                <c:pt idx="7086">
                  <c:v>0</c:v>
                </c:pt>
                <c:pt idx="7087">
                  <c:v>0</c:v>
                </c:pt>
                <c:pt idx="7088">
                  <c:v>0</c:v>
                </c:pt>
                <c:pt idx="7089">
                  <c:v>0</c:v>
                </c:pt>
                <c:pt idx="7090">
                  <c:v>0</c:v>
                </c:pt>
                <c:pt idx="7091">
                  <c:v>0</c:v>
                </c:pt>
                <c:pt idx="7092">
                  <c:v>0</c:v>
                </c:pt>
                <c:pt idx="7093">
                  <c:v>0</c:v>
                </c:pt>
                <c:pt idx="7094">
                  <c:v>0</c:v>
                </c:pt>
                <c:pt idx="7095">
                  <c:v>0</c:v>
                </c:pt>
                <c:pt idx="7096">
                  <c:v>0</c:v>
                </c:pt>
                <c:pt idx="7097">
                  <c:v>0</c:v>
                </c:pt>
                <c:pt idx="7098">
                  <c:v>0</c:v>
                </c:pt>
                <c:pt idx="7099">
                  <c:v>0</c:v>
                </c:pt>
                <c:pt idx="7100">
                  <c:v>0</c:v>
                </c:pt>
                <c:pt idx="7101">
                  <c:v>0</c:v>
                </c:pt>
                <c:pt idx="7102">
                  <c:v>0</c:v>
                </c:pt>
                <c:pt idx="7103">
                  <c:v>0</c:v>
                </c:pt>
                <c:pt idx="7104">
                  <c:v>0</c:v>
                </c:pt>
                <c:pt idx="7105">
                  <c:v>0</c:v>
                </c:pt>
                <c:pt idx="7106">
                  <c:v>0</c:v>
                </c:pt>
                <c:pt idx="7107">
                  <c:v>0</c:v>
                </c:pt>
                <c:pt idx="7108">
                  <c:v>0</c:v>
                </c:pt>
                <c:pt idx="7109">
                  <c:v>0</c:v>
                </c:pt>
                <c:pt idx="7110">
                  <c:v>0</c:v>
                </c:pt>
                <c:pt idx="7111">
                  <c:v>0</c:v>
                </c:pt>
                <c:pt idx="7112">
                  <c:v>0</c:v>
                </c:pt>
                <c:pt idx="7113">
                  <c:v>0</c:v>
                </c:pt>
                <c:pt idx="7114">
                  <c:v>0</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pt idx="7160">
                  <c:v>0</c:v>
                </c:pt>
                <c:pt idx="7161">
                  <c:v>0</c:v>
                </c:pt>
                <c:pt idx="7162">
                  <c:v>0</c:v>
                </c:pt>
                <c:pt idx="7163">
                  <c:v>0</c:v>
                </c:pt>
                <c:pt idx="7164">
                  <c:v>0</c:v>
                </c:pt>
                <c:pt idx="7165">
                  <c:v>0</c:v>
                </c:pt>
                <c:pt idx="7166">
                  <c:v>0</c:v>
                </c:pt>
                <c:pt idx="7167">
                  <c:v>0</c:v>
                </c:pt>
                <c:pt idx="7168">
                  <c:v>0</c:v>
                </c:pt>
                <c:pt idx="7169">
                  <c:v>0</c:v>
                </c:pt>
                <c:pt idx="7170">
                  <c:v>0</c:v>
                </c:pt>
                <c:pt idx="7171">
                  <c:v>0</c:v>
                </c:pt>
                <c:pt idx="7172">
                  <c:v>0</c:v>
                </c:pt>
                <c:pt idx="7173">
                  <c:v>0</c:v>
                </c:pt>
                <c:pt idx="7174">
                  <c:v>0</c:v>
                </c:pt>
                <c:pt idx="7175">
                  <c:v>0</c:v>
                </c:pt>
                <c:pt idx="7176">
                  <c:v>0</c:v>
                </c:pt>
                <c:pt idx="7177">
                  <c:v>0</c:v>
                </c:pt>
                <c:pt idx="7178">
                  <c:v>0</c:v>
                </c:pt>
                <c:pt idx="7179">
                  <c:v>0</c:v>
                </c:pt>
                <c:pt idx="7180">
                  <c:v>0</c:v>
                </c:pt>
                <c:pt idx="7181">
                  <c:v>0</c:v>
                </c:pt>
                <c:pt idx="7182">
                  <c:v>0</c:v>
                </c:pt>
                <c:pt idx="7183">
                  <c:v>0</c:v>
                </c:pt>
                <c:pt idx="7184">
                  <c:v>0</c:v>
                </c:pt>
                <c:pt idx="7185">
                  <c:v>0</c:v>
                </c:pt>
                <c:pt idx="7186">
                  <c:v>0</c:v>
                </c:pt>
                <c:pt idx="7187">
                  <c:v>0</c:v>
                </c:pt>
                <c:pt idx="7188">
                  <c:v>0</c:v>
                </c:pt>
                <c:pt idx="7189">
                  <c:v>0</c:v>
                </c:pt>
                <c:pt idx="7190">
                  <c:v>0</c:v>
                </c:pt>
                <c:pt idx="7191">
                  <c:v>0</c:v>
                </c:pt>
                <c:pt idx="7192">
                  <c:v>0</c:v>
                </c:pt>
                <c:pt idx="7193">
                  <c:v>0</c:v>
                </c:pt>
                <c:pt idx="7194">
                  <c:v>0</c:v>
                </c:pt>
                <c:pt idx="7195">
                  <c:v>0</c:v>
                </c:pt>
                <c:pt idx="7196">
                  <c:v>0</c:v>
                </c:pt>
                <c:pt idx="7197">
                  <c:v>0</c:v>
                </c:pt>
                <c:pt idx="7198">
                  <c:v>0</c:v>
                </c:pt>
                <c:pt idx="7199">
                  <c:v>0</c:v>
                </c:pt>
                <c:pt idx="7200">
                  <c:v>0</c:v>
                </c:pt>
                <c:pt idx="7201">
                  <c:v>0</c:v>
                </c:pt>
                <c:pt idx="7202">
                  <c:v>0</c:v>
                </c:pt>
                <c:pt idx="7203">
                  <c:v>0</c:v>
                </c:pt>
                <c:pt idx="7204">
                  <c:v>0</c:v>
                </c:pt>
                <c:pt idx="7205">
                  <c:v>0</c:v>
                </c:pt>
                <c:pt idx="7206">
                  <c:v>0</c:v>
                </c:pt>
                <c:pt idx="7207">
                  <c:v>0</c:v>
                </c:pt>
                <c:pt idx="7208">
                  <c:v>0</c:v>
                </c:pt>
                <c:pt idx="7209">
                  <c:v>0</c:v>
                </c:pt>
                <c:pt idx="7210">
                  <c:v>0</c:v>
                </c:pt>
                <c:pt idx="7211">
                  <c:v>0</c:v>
                </c:pt>
                <c:pt idx="7212">
                  <c:v>0</c:v>
                </c:pt>
                <c:pt idx="7213">
                  <c:v>0</c:v>
                </c:pt>
                <c:pt idx="7214">
                  <c:v>0</c:v>
                </c:pt>
                <c:pt idx="7215">
                  <c:v>0</c:v>
                </c:pt>
                <c:pt idx="7216">
                  <c:v>0</c:v>
                </c:pt>
                <c:pt idx="7217">
                  <c:v>0</c:v>
                </c:pt>
                <c:pt idx="7218">
                  <c:v>0</c:v>
                </c:pt>
                <c:pt idx="7219">
                  <c:v>0</c:v>
                </c:pt>
                <c:pt idx="7220">
                  <c:v>0</c:v>
                </c:pt>
                <c:pt idx="7221">
                  <c:v>0</c:v>
                </c:pt>
                <c:pt idx="7222">
                  <c:v>0</c:v>
                </c:pt>
                <c:pt idx="7223">
                  <c:v>0</c:v>
                </c:pt>
                <c:pt idx="7224">
                  <c:v>0</c:v>
                </c:pt>
                <c:pt idx="7225">
                  <c:v>0</c:v>
                </c:pt>
                <c:pt idx="7226">
                  <c:v>0</c:v>
                </c:pt>
                <c:pt idx="7227">
                  <c:v>0</c:v>
                </c:pt>
                <c:pt idx="7228">
                  <c:v>0</c:v>
                </c:pt>
                <c:pt idx="7229">
                  <c:v>0</c:v>
                </c:pt>
                <c:pt idx="7230">
                  <c:v>0</c:v>
                </c:pt>
                <c:pt idx="7231">
                  <c:v>0</c:v>
                </c:pt>
                <c:pt idx="7232">
                  <c:v>0</c:v>
                </c:pt>
                <c:pt idx="7233">
                  <c:v>0</c:v>
                </c:pt>
                <c:pt idx="7234">
                  <c:v>0</c:v>
                </c:pt>
                <c:pt idx="7235">
                  <c:v>0</c:v>
                </c:pt>
                <c:pt idx="7236">
                  <c:v>0</c:v>
                </c:pt>
                <c:pt idx="7237">
                  <c:v>0</c:v>
                </c:pt>
                <c:pt idx="7238">
                  <c:v>0</c:v>
                </c:pt>
                <c:pt idx="7239">
                  <c:v>0</c:v>
                </c:pt>
                <c:pt idx="7240">
                  <c:v>0</c:v>
                </c:pt>
                <c:pt idx="7241">
                  <c:v>0</c:v>
                </c:pt>
                <c:pt idx="7242">
                  <c:v>0</c:v>
                </c:pt>
                <c:pt idx="7243">
                  <c:v>0</c:v>
                </c:pt>
                <c:pt idx="7244">
                  <c:v>0</c:v>
                </c:pt>
                <c:pt idx="7245">
                  <c:v>0</c:v>
                </c:pt>
                <c:pt idx="7246">
                  <c:v>0</c:v>
                </c:pt>
                <c:pt idx="7247">
                  <c:v>0</c:v>
                </c:pt>
                <c:pt idx="7248">
                  <c:v>0</c:v>
                </c:pt>
                <c:pt idx="7249">
                  <c:v>0</c:v>
                </c:pt>
                <c:pt idx="7250">
                  <c:v>0</c:v>
                </c:pt>
                <c:pt idx="7251">
                  <c:v>0</c:v>
                </c:pt>
                <c:pt idx="7252">
                  <c:v>0</c:v>
                </c:pt>
                <c:pt idx="7253">
                  <c:v>0</c:v>
                </c:pt>
                <c:pt idx="7254">
                  <c:v>0</c:v>
                </c:pt>
                <c:pt idx="7255">
                  <c:v>0</c:v>
                </c:pt>
                <c:pt idx="7256">
                  <c:v>0</c:v>
                </c:pt>
                <c:pt idx="7257">
                  <c:v>0</c:v>
                </c:pt>
                <c:pt idx="7258">
                  <c:v>0</c:v>
                </c:pt>
                <c:pt idx="7259">
                  <c:v>0</c:v>
                </c:pt>
                <c:pt idx="7260">
                  <c:v>0</c:v>
                </c:pt>
                <c:pt idx="7261">
                  <c:v>0</c:v>
                </c:pt>
                <c:pt idx="7262">
                  <c:v>0</c:v>
                </c:pt>
                <c:pt idx="7263">
                  <c:v>0</c:v>
                </c:pt>
                <c:pt idx="7264">
                  <c:v>0</c:v>
                </c:pt>
                <c:pt idx="7265">
                  <c:v>0</c:v>
                </c:pt>
                <c:pt idx="7266">
                  <c:v>0</c:v>
                </c:pt>
                <c:pt idx="7267">
                  <c:v>0</c:v>
                </c:pt>
                <c:pt idx="7268">
                  <c:v>0</c:v>
                </c:pt>
                <c:pt idx="7269">
                  <c:v>0</c:v>
                </c:pt>
                <c:pt idx="7270">
                  <c:v>0</c:v>
                </c:pt>
                <c:pt idx="7271">
                  <c:v>0</c:v>
                </c:pt>
                <c:pt idx="7272">
                  <c:v>0</c:v>
                </c:pt>
                <c:pt idx="7273">
                  <c:v>0</c:v>
                </c:pt>
                <c:pt idx="7274">
                  <c:v>0</c:v>
                </c:pt>
                <c:pt idx="7275">
                  <c:v>0</c:v>
                </c:pt>
                <c:pt idx="7276">
                  <c:v>0</c:v>
                </c:pt>
                <c:pt idx="7277">
                  <c:v>0</c:v>
                </c:pt>
                <c:pt idx="7278">
                  <c:v>0</c:v>
                </c:pt>
                <c:pt idx="7279">
                  <c:v>0</c:v>
                </c:pt>
                <c:pt idx="7280">
                  <c:v>0</c:v>
                </c:pt>
                <c:pt idx="7281">
                  <c:v>0</c:v>
                </c:pt>
                <c:pt idx="7282">
                  <c:v>0</c:v>
                </c:pt>
                <c:pt idx="7283">
                  <c:v>0</c:v>
                </c:pt>
                <c:pt idx="7284">
                  <c:v>0</c:v>
                </c:pt>
                <c:pt idx="7285">
                  <c:v>0</c:v>
                </c:pt>
                <c:pt idx="7286">
                  <c:v>0</c:v>
                </c:pt>
                <c:pt idx="7287">
                  <c:v>0</c:v>
                </c:pt>
                <c:pt idx="7288">
                  <c:v>0</c:v>
                </c:pt>
                <c:pt idx="7289">
                  <c:v>0</c:v>
                </c:pt>
                <c:pt idx="7290">
                  <c:v>0</c:v>
                </c:pt>
                <c:pt idx="7291">
                  <c:v>0</c:v>
                </c:pt>
                <c:pt idx="7292">
                  <c:v>0</c:v>
                </c:pt>
                <c:pt idx="7293">
                  <c:v>0</c:v>
                </c:pt>
                <c:pt idx="7294">
                  <c:v>0</c:v>
                </c:pt>
                <c:pt idx="7295">
                  <c:v>0</c:v>
                </c:pt>
                <c:pt idx="7296">
                  <c:v>0</c:v>
                </c:pt>
                <c:pt idx="7297">
                  <c:v>0</c:v>
                </c:pt>
                <c:pt idx="7298">
                  <c:v>0</c:v>
                </c:pt>
                <c:pt idx="7299">
                  <c:v>0</c:v>
                </c:pt>
                <c:pt idx="7300">
                  <c:v>0</c:v>
                </c:pt>
                <c:pt idx="7301">
                  <c:v>0</c:v>
                </c:pt>
                <c:pt idx="7302">
                  <c:v>0</c:v>
                </c:pt>
                <c:pt idx="7303">
                  <c:v>0</c:v>
                </c:pt>
                <c:pt idx="7304">
                  <c:v>0</c:v>
                </c:pt>
                <c:pt idx="7305">
                  <c:v>0</c:v>
                </c:pt>
                <c:pt idx="7306">
                  <c:v>0</c:v>
                </c:pt>
                <c:pt idx="7307">
                  <c:v>0</c:v>
                </c:pt>
                <c:pt idx="7308">
                  <c:v>0</c:v>
                </c:pt>
                <c:pt idx="7309">
                  <c:v>0</c:v>
                </c:pt>
                <c:pt idx="7310">
                  <c:v>0</c:v>
                </c:pt>
                <c:pt idx="7311">
                  <c:v>0</c:v>
                </c:pt>
                <c:pt idx="7312">
                  <c:v>0</c:v>
                </c:pt>
                <c:pt idx="7313">
                  <c:v>0</c:v>
                </c:pt>
                <c:pt idx="7314">
                  <c:v>0</c:v>
                </c:pt>
                <c:pt idx="7315">
                  <c:v>1</c:v>
                </c:pt>
                <c:pt idx="7316">
                  <c:v>1</c:v>
                </c:pt>
                <c:pt idx="7317">
                  <c:v>1</c:v>
                </c:pt>
                <c:pt idx="7318">
                  <c:v>1</c:v>
                </c:pt>
                <c:pt idx="7319">
                  <c:v>1</c:v>
                </c:pt>
                <c:pt idx="7320">
                  <c:v>1</c:v>
                </c:pt>
                <c:pt idx="7321">
                  <c:v>1</c:v>
                </c:pt>
                <c:pt idx="7322">
                  <c:v>1</c:v>
                </c:pt>
                <c:pt idx="7323">
                  <c:v>1</c:v>
                </c:pt>
                <c:pt idx="7324">
                  <c:v>1</c:v>
                </c:pt>
                <c:pt idx="7325">
                  <c:v>1</c:v>
                </c:pt>
                <c:pt idx="7326">
                  <c:v>1</c:v>
                </c:pt>
                <c:pt idx="7327">
                  <c:v>1</c:v>
                </c:pt>
                <c:pt idx="7328">
                  <c:v>1</c:v>
                </c:pt>
                <c:pt idx="7329">
                  <c:v>1</c:v>
                </c:pt>
                <c:pt idx="7330">
                  <c:v>1</c:v>
                </c:pt>
                <c:pt idx="7331">
                  <c:v>1</c:v>
                </c:pt>
                <c:pt idx="7332">
                  <c:v>1</c:v>
                </c:pt>
                <c:pt idx="7333">
                  <c:v>1</c:v>
                </c:pt>
                <c:pt idx="7334">
                  <c:v>1</c:v>
                </c:pt>
                <c:pt idx="7335">
                  <c:v>1</c:v>
                </c:pt>
                <c:pt idx="7336">
                  <c:v>1</c:v>
                </c:pt>
                <c:pt idx="7337">
                  <c:v>1</c:v>
                </c:pt>
                <c:pt idx="7338">
                  <c:v>1</c:v>
                </c:pt>
                <c:pt idx="7339">
                  <c:v>1</c:v>
                </c:pt>
                <c:pt idx="7340">
                  <c:v>1</c:v>
                </c:pt>
                <c:pt idx="7341">
                  <c:v>1</c:v>
                </c:pt>
                <c:pt idx="7342">
                  <c:v>1</c:v>
                </c:pt>
                <c:pt idx="7343">
                  <c:v>1</c:v>
                </c:pt>
                <c:pt idx="7344">
                  <c:v>1</c:v>
                </c:pt>
                <c:pt idx="7345">
                  <c:v>1</c:v>
                </c:pt>
                <c:pt idx="7346">
                  <c:v>1</c:v>
                </c:pt>
                <c:pt idx="7347">
                  <c:v>1</c:v>
                </c:pt>
                <c:pt idx="7348">
                  <c:v>1</c:v>
                </c:pt>
                <c:pt idx="7349">
                  <c:v>1</c:v>
                </c:pt>
                <c:pt idx="7350">
                  <c:v>1</c:v>
                </c:pt>
                <c:pt idx="7351">
                  <c:v>1</c:v>
                </c:pt>
                <c:pt idx="7352">
                  <c:v>1</c:v>
                </c:pt>
                <c:pt idx="7353">
                  <c:v>1</c:v>
                </c:pt>
                <c:pt idx="7354">
                  <c:v>1</c:v>
                </c:pt>
                <c:pt idx="7355">
                  <c:v>1</c:v>
                </c:pt>
                <c:pt idx="7356">
                  <c:v>1</c:v>
                </c:pt>
                <c:pt idx="7357">
                  <c:v>1</c:v>
                </c:pt>
                <c:pt idx="7358">
                  <c:v>1</c:v>
                </c:pt>
                <c:pt idx="7359">
                  <c:v>1</c:v>
                </c:pt>
                <c:pt idx="7360">
                  <c:v>1</c:v>
                </c:pt>
                <c:pt idx="7361">
                  <c:v>1</c:v>
                </c:pt>
                <c:pt idx="7362">
                  <c:v>1</c:v>
                </c:pt>
                <c:pt idx="7363">
                  <c:v>1</c:v>
                </c:pt>
                <c:pt idx="7364">
                  <c:v>1</c:v>
                </c:pt>
                <c:pt idx="7365">
                  <c:v>1</c:v>
                </c:pt>
                <c:pt idx="7366">
                  <c:v>1</c:v>
                </c:pt>
                <c:pt idx="7367">
                  <c:v>1</c:v>
                </c:pt>
                <c:pt idx="7368">
                  <c:v>1</c:v>
                </c:pt>
                <c:pt idx="7369">
                  <c:v>1</c:v>
                </c:pt>
                <c:pt idx="7370">
                  <c:v>1</c:v>
                </c:pt>
                <c:pt idx="7371">
                  <c:v>1</c:v>
                </c:pt>
                <c:pt idx="7372">
                  <c:v>1</c:v>
                </c:pt>
                <c:pt idx="7373">
                  <c:v>1</c:v>
                </c:pt>
                <c:pt idx="7374">
                  <c:v>1</c:v>
                </c:pt>
                <c:pt idx="7375">
                  <c:v>1</c:v>
                </c:pt>
                <c:pt idx="7376">
                  <c:v>1</c:v>
                </c:pt>
                <c:pt idx="7377">
                  <c:v>1</c:v>
                </c:pt>
                <c:pt idx="7378">
                  <c:v>1</c:v>
                </c:pt>
                <c:pt idx="7379">
                  <c:v>1</c:v>
                </c:pt>
                <c:pt idx="7380">
                  <c:v>1</c:v>
                </c:pt>
                <c:pt idx="7381">
                  <c:v>1</c:v>
                </c:pt>
                <c:pt idx="7382">
                  <c:v>1</c:v>
                </c:pt>
                <c:pt idx="7383">
                  <c:v>1</c:v>
                </c:pt>
                <c:pt idx="7384">
                  <c:v>1</c:v>
                </c:pt>
                <c:pt idx="7385">
                  <c:v>1</c:v>
                </c:pt>
                <c:pt idx="7386">
                  <c:v>1</c:v>
                </c:pt>
                <c:pt idx="7387">
                  <c:v>1</c:v>
                </c:pt>
                <c:pt idx="7388">
                  <c:v>1</c:v>
                </c:pt>
                <c:pt idx="7389">
                  <c:v>1</c:v>
                </c:pt>
                <c:pt idx="7390">
                  <c:v>1</c:v>
                </c:pt>
                <c:pt idx="7391">
                  <c:v>1</c:v>
                </c:pt>
                <c:pt idx="7392">
                  <c:v>1</c:v>
                </c:pt>
                <c:pt idx="7393">
                  <c:v>1</c:v>
                </c:pt>
                <c:pt idx="7394">
                  <c:v>1</c:v>
                </c:pt>
                <c:pt idx="7395">
                  <c:v>1</c:v>
                </c:pt>
                <c:pt idx="7396">
                  <c:v>1</c:v>
                </c:pt>
                <c:pt idx="7397">
                  <c:v>1</c:v>
                </c:pt>
                <c:pt idx="7398">
                  <c:v>1</c:v>
                </c:pt>
                <c:pt idx="7399">
                  <c:v>1</c:v>
                </c:pt>
                <c:pt idx="7400">
                  <c:v>1</c:v>
                </c:pt>
                <c:pt idx="7401">
                  <c:v>1</c:v>
                </c:pt>
                <c:pt idx="7402">
                  <c:v>1</c:v>
                </c:pt>
                <c:pt idx="7403">
                  <c:v>1</c:v>
                </c:pt>
                <c:pt idx="7404">
                  <c:v>1</c:v>
                </c:pt>
                <c:pt idx="7405">
                  <c:v>1</c:v>
                </c:pt>
                <c:pt idx="7406">
                  <c:v>1</c:v>
                </c:pt>
                <c:pt idx="7407">
                  <c:v>1</c:v>
                </c:pt>
                <c:pt idx="7408">
                  <c:v>1</c:v>
                </c:pt>
                <c:pt idx="7409">
                  <c:v>1</c:v>
                </c:pt>
                <c:pt idx="7410">
                  <c:v>1</c:v>
                </c:pt>
                <c:pt idx="7411">
                  <c:v>1</c:v>
                </c:pt>
                <c:pt idx="7412">
                  <c:v>1</c:v>
                </c:pt>
                <c:pt idx="7413">
                  <c:v>1</c:v>
                </c:pt>
                <c:pt idx="7414">
                  <c:v>1</c:v>
                </c:pt>
                <c:pt idx="7415">
                  <c:v>1</c:v>
                </c:pt>
                <c:pt idx="7416">
                  <c:v>1</c:v>
                </c:pt>
                <c:pt idx="7417">
                  <c:v>1</c:v>
                </c:pt>
                <c:pt idx="7418">
                  <c:v>1</c:v>
                </c:pt>
                <c:pt idx="7419">
                  <c:v>1</c:v>
                </c:pt>
                <c:pt idx="7420">
                  <c:v>1</c:v>
                </c:pt>
                <c:pt idx="7421">
                  <c:v>1</c:v>
                </c:pt>
                <c:pt idx="7422">
                  <c:v>1</c:v>
                </c:pt>
                <c:pt idx="7423">
                  <c:v>1</c:v>
                </c:pt>
                <c:pt idx="7424">
                  <c:v>1</c:v>
                </c:pt>
                <c:pt idx="7425">
                  <c:v>1</c:v>
                </c:pt>
                <c:pt idx="7426">
                  <c:v>1</c:v>
                </c:pt>
                <c:pt idx="7427">
                  <c:v>1</c:v>
                </c:pt>
                <c:pt idx="7428">
                  <c:v>1</c:v>
                </c:pt>
                <c:pt idx="7429">
                  <c:v>1</c:v>
                </c:pt>
                <c:pt idx="7430">
                  <c:v>1</c:v>
                </c:pt>
                <c:pt idx="7431">
                  <c:v>1</c:v>
                </c:pt>
                <c:pt idx="7432">
                  <c:v>1</c:v>
                </c:pt>
                <c:pt idx="7433">
                  <c:v>1</c:v>
                </c:pt>
                <c:pt idx="7434">
                  <c:v>1</c:v>
                </c:pt>
                <c:pt idx="7435">
                  <c:v>1</c:v>
                </c:pt>
                <c:pt idx="7436">
                  <c:v>1</c:v>
                </c:pt>
                <c:pt idx="7437">
                  <c:v>1</c:v>
                </c:pt>
                <c:pt idx="7438">
                  <c:v>1</c:v>
                </c:pt>
                <c:pt idx="7439">
                  <c:v>1</c:v>
                </c:pt>
                <c:pt idx="7440">
                  <c:v>1</c:v>
                </c:pt>
                <c:pt idx="7441">
                  <c:v>1</c:v>
                </c:pt>
                <c:pt idx="7442">
                  <c:v>1</c:v>
                </c:pt>
                <c:pt idx="7443">
                  <c:v>1</c:v>
                </c:pt>
                <c:pt idx="7444">
                  <c:v>1</c:v>
                </c:pt>
                <c:pt idx="7445">
                  <c:v>1</c:v>
                </c:pt>
                <c:pt idx="7446">
                  <c:v>1</c:v>
                </c:pt>
                <c:pt idx="7447">
                  <c:v>1</c:v>
                </c:pt>
                <c:pt idx="7448">
                  <c:v>1</c:v>
                </c:pt>
                <c:pt idx="7449">
                  <c:v>1</c:v>
                </c:pt>
                <c:pt idx="7450">
                  <c:v>1</c:v>
                </c:pt>
                <c:pt idx="7451">
                  <c:v>1</c:v>
                </c:pt>
                <c:pt idx="7452">
                  <c:v>1</c:v>
                </c:pt>
                <c:pt idx="7453">
                  <c:v>1</c:v>
                </c:pt>
                <c:pt idx="7454">
                  <c:v>1</c:v>
                </c:pt>
                <c:pt idx="7455">
                  <c:v>1</c:v>
                </c:pt>
                <c:pt idx="7456">
                  <c:v>1</c:v>
                </c:pt>
                <c:pt idx="7457">
                  <c:v>1</c:v>
                </c:pt>
                <c:pt idx="7458">
                  <c:v>1</c:v>
                </c:pt>
                <c:pt idx="7459">
                  <c:v>1</c:v>
                </c:pt>
                <c:pt idx="7460">
                  <c:v>1</c:v>
                </c:pt>
                <c:pt idx="7461">
                  <c:v>1</c:v>
                </c:pt>
                <c:pt idx="7462">
                  <c:v>1</c:v>
                </c:pt>
                <c:pt idx="7463">
                  <c:v>1</c:v>
                </c:pt>
                <c:pt idx="7464">
                  <c:v>1</c:v>
                </c:pt>
                <c:pt idx="7465">
                  <c:v>1</c:v>
                </c:pt>
                <c:pt idx="7466">
                  <c:v>1</c:v>
                </c:pt>
                <c:pt idx="7467">
                  <c:v>1</c:v>
                </c:pt>
                <c:pt idx="7468">
                  <c:v>1</c:v>
                </c:pt>
                <c:pt idx="7469">
                  <c:v>1</c:v>
                </c:pt>
                <c:pt idx="7470">
                  <c:v>1</c:v>
                </c:pt>
                <c:pt idx="7471">
                  <c:v>1</c:v>
                </c:pt>
                <c:pt idx="7472">
                  <c:v>1</c:v>
                </c:pt>
                <c:pt idx="7473">
                  <c:v>1</c:v>
                </c:pt>
                <c:pt idx="7474">
                  <c:v>1</c:v>
                </c:pt>
                <c:pt idx="7475">
                  <c:v>1</c:v>
                </c:pt>
                <c:pt idx="7476">
                  <c:v>1</c:v>
                </c:pt>
                <c:pt idx="7477">
                  <c:v>1</c:v>
                </c:pt>
                <c:pt idx="7478">
                  <c:v>1</c:v>
                </c:pt>
                <c:pt idx="7479">
                  <c:v>1</c:v>
                </c:pt>
                <c:pt idx="7480">
                  <c:v>1</c:v>
                </c:pt>
                <c:pt idx="7481">
                  <c:v>1</c:v>
                </c:pt>
                <c:pt idx="7482">
                  <c:v>1</c:v>
                </c:pt>
                <c:pt idx="7483">
                  <c:v>1</c:v>
                </c:pt>
                <c:pt idx="7484">
                  <c:v>1</c:v>
                </c:pt>
                <c:pt idx="7485">
                  <c:v>1</c:v>
                </c:pt>
                <c:pt idx="7486">
                  <c:v>1</c:v>
                </c:pt>
                <c:pt idx="7487">
                  <c:v>1</c:v>
                </c:pt>
                <c:pt idx="7488">
                  <c:v>1</c:v>
                </c:pt>
                <c:pt idx="7489">
                  <c:v>1</c:v>
                </c:pt>
                <c:pt idx="7490">
                  <c:v>1</c:v>
                </c:pt>
                <c:pt idx="7491">
                  <c:v>1</c:v>
                </c:pt>
                <c:pt idx="7492">
                  <c:v>1</c:v>
                </c:pt>
                <c:pt idx="7493">
                  <c:v>1</c:v>
                </c:pt>
                <c:pt idx="7494">
                  <c:v>1</c:v>
                </c:pt>
                <c:pt idx="7495">
                  <c:v>1</c:v>
                </c:pt>
                <c:pt idx="7496">
                  <c:v>1</c:v>
                </c:pt>
                <c:pt idx="7497">
                  <c:v>1</c:v>
                </c:pt>
                <c:pt idx="7498">
                  <c:v>1</c:v>
                </c:pt>
                <c:pt idx="7499">
                  <c:v>1</c:v>
                </c:pt>
                <c:pt idx="7500">
                  <c:v>1</c:v>
                </c:pt>
                <c:pt idx="7501">
                  <c:v>1</c:v>
                </c:pt>
                <c:pt idx="7502">
                  <c:v>1</c:v>
                </c:pt>
                <c:pt idx="7503">
                  <c:v>1</c:v>
                </c:pt>
                <c:pt idx="7504">
                  <c:v>1</c:v>
                </c:pt>
                <c:pt idx="7505">
                  <c:v>1</c:v>
                </c:pt>
                <c:pt idx="7506">
                  <c:v>1</c:v>
                </c:pt>
                <c:pt idx="7507">
                  <c:v>1</c:v>
                </c:pt>
                <c:pt idx="7508">
                  <c:v>1</c:v>
                </c:pt>
                <c:pt idx="7509">
                  <c:v>1</c:v>
                </c:pt>
                <c:pt idx="7510">
                  <c:v>1</c:v>
                </c:pt>
                <c:pt idx="7511">
                  <c:v>1</c:v>
                </c:pt>
                <c:pt idx="7512">
                  <c:v>1</c:v>
                </c:pt>
                <c:pt idx="7513">
                  <c:v>1</c:v>
                </c:pt>
                <c:pt idx="7514">
                  <c:v>1</c:v>
                </c:pt>
                <c:pt idx="7515">
                  <c:v>1</c:v>
                </c:pt>
                <c:pt idx="7516">
                  <c:v>1</c:v>
                </c:pt>
                <c:pt idx="7517">
                  <c:v>1</c:v>
                </c:pt>
                <c:pt idx="7518">
                  <c:v>1</c:v>
                </c:pt>
                <c:pt idx="7519">
                  <c:v>1</c:v>
                </c:pt>
                <c:pt idx="7520">
                  <c:v>1</c:v>
                </c:pt>
                <c:pt idx="7521">
                  <c:v>1</c:v>
                </c:pt>
                <c:pt idx="7522">
                  <c:v>1</c:v>
                </c:pt>
                <c:pt idx="7523">
                  <c:v>1</c:v>
                </c:pt>
                <c:pt idx="7524">
                  <c:v>1</c:v>
                </c:pt>
                <c:pt idx="7525">
                  <c:v>1</c:v>
                </c:pt>
                <c:pt idx="7526">
                  <c:v>1</c:v>
                </c:pt>
                <c:pt idx="7527">
                  <c:v>1</c:v>
                </c:pt>
                <c:pt idx="7528">
                  <c:v>1</c:v>
                </c:pt>
                <c:pt idx="7529">
                  <c:v>1</c:v>
                </c:pt>
                <c:pt idx="7530">
                  <c:v>1</c:v>
                </c:pt>
                <c:pt idx="7531">
                  <c:v>1</c:v>
                </c:pt>
                <c:pt idx="7532">
                  <c:v>1</c:v>
                </c:pt>
                <c:pt idx="7533">
                  <c:v>1</c:v>
                </c:pt>
                <c:pt idx="7534">
                  <c:v>1</c:v>
                </c:pt>
                <c:pt idx="7535">
                  <c:v>1</c:v>
                </c:pt>
                <c:pt idx="7536">
                  <c:v>1</c:v>
                </c:pt>
                <c:pt idx="7537">
                  <c:v>1</c:v>
                </c:pt>
                <c:pt idx="7538">
                  <c:v>1</c:v>
                </c:pt>
                <c:pt idx="7539">
                  <c:v>1</c:v>
                </c:pt>
                <c:pt idx="7540">
                  <c:v>1</c:v>
                </c:pt>
                <c:pt idx="7541">
                  <c:v>1</c:v>
                </c:pt>
                <c:pt idx="7542">
                  <c:v>1</c:v>
                </c:pt>
                <c:pt idx="7543">
                  <c:v>1</c:v>
                </c:pt>
                <c:pt idx="7544">
                  <c:v>1</c:v>
                </c:pt>
                <c:pt idx="7545">
                  <c:v>1</c:v>
                </c:pt>
                <c:pt idx="7546">
                  <c:v>1</c:v>
                </c:pt>
                <c:pt idx="7547">
                  <c:v>1</c:v>
                </c:pt>
                <c:pt idx="7548">
                  <c:v>1</c:v>
                </c:pt>
                <c:pt idx="7549">
                  <c:v>1</c:v>
                </c:pt>
                <c:pt idx="7550">
                  <c:v>1</c:v>
                </c:pt>
                <c:pt idx="7551">
                  <c:v>1</c:v>
                </c:pt>
                <c:pt idx="7552">
                  <c:v>1</c:v>
                </c:pt>
                <c:pt idx="7553">
                  <c:v>1</c:v>
                </c:pt>
              </c:numCache>
            </c:numRef>
          </c:val>
          <c:extLst>
            <c:ext xmlns:c16="http://schemas.microsoft.com/office/drawing/2014/chart" uri="{C3380CC4-5D6E-409C-BE32-E72D297353CC}">
              <c16:uniqueId val="{00000000-656B-4E4E-A6C8-B01D9FF294E2}"/>
            </c:ext>
          </c:extLst>
        </c:ser>
        <c:dLbls>
          <c:showLegendKey val="0"/>
          <c:showVal val="0"/>
          <c:showCatName val="0"/>
          <c:showSerName val="0"/>
          <c:showPercent val="0"/>
          <c:showBubbleSize val="0"/>
        </c:dLbls>
        <c:axId val="971022816"/>
        <c:axId val="971021376"/>
      </c:areaChart>
      <c:lineChart>
        <c:grouping val="standard"/>
        <c:varyColors val="0"/>
        <c:ser>
          <c:idx val="0"/>
          <c:order val="0"/>
          <c:tx>
            <c:v>US High Yield Option Adjusted Spread (bps)</c:v>
          </c:tx>
          <c:spPr>
            <a:ln w="28575" cap="rnd">
              <a:solidFill>
                <a:schemeClr val="accent1"/>
              </a:solidFill>
              <a:round/>
            </a:ln>
            <a:effectLst/>
          </c:spPr>
          <c:marker>
            <c:symbol val="none"/>
          </c:marker>
          <c:cat>
            <c:numRef>
              <c:f>'Spreads '!$A$3:$A$10000</c:f>
              <c:numCache>
                <c:formatCode>m/d/yyyy</c:formatCode>
                <c:ptCount val="9998"/>
                <c:pt idx="0">
                  <c:v>35432</c:v>
                </c:pt>
                <c:pt idx="1">
                  <c:v>35433</c:v>
                </c:pt>
                <c:pt idx="2">
                  <c:v>35436</c:v>
                </c:pt>
                <c:pt idx="3">
                  <c:v>35437</c:v>
                </c:pt>
                <c:pt idx="4">
                  <c:v>35438</c:v>
                </c:pt>
                <c:pt idx="5">
                  <c:v>35439</c:v>
                </c:pt>
                <c:pt idx="6">
                  <c:v>35440</c:v>
                </c:pt>
                <c:pt idx="7">
                  <c:v>35443</c:v>
                </c:pt>
                <c:pt idx="8">
                  <c:v>35444</c:v>
                </c:pt>
                <c:pt idx="9">
                  <c:v>35445</c:v>
                </c:pt>
                <c:pt idx="10">
                  <c:v>35446</c:v>
                </c:pt>
                <c:pt idx="11">
                  <c:v>35447</c:v>
                </c:pt>
                <c:pt idx="12">
                  <c:v>35450</c:v>
                </c:pt>
                <c:pt idx="13">
                  <c:v>35451</c:v>
                </c:pt>
                <c:pt idx="14">
                  <c:v>35452</c:v>
                </c:pt>
                <c:pt idx="15">
                  <c:v>35453</c:v>
                </c:pt>
                <c:pt idx="16">
                  <c:v>35454</c:v>
                </c:pt>
                <c:pt idx="17">
                  <c:v>35457</c:v>
                </c:pt>
                <c:pt idx="18">
                  <c:v>35458</c:v>
                </c:pt>
                <c:pt idx="19">
                  <c:v>35459</c:v>
                </c:pt>
                <c:pt idx="20">
                  <c:v>35460</c:v>
                </c:pt>
                <c:pt idx="21">
                  <c:v>35461</c:v>
                </c:pt>
                <c:pt idx="22">
                  <c:v>35464</c:v>
                </c:pt>
                <c:pt idx="23">
                  <c:v>35465</c:v>
                </c:pt>
                <c:pt idx="24">
                  <c:v>35466</c:v>
                </c:pt>
                <c:pt idx="25">
                  <c:v>35467</c:v>
                </c:pt>
                <c:pt idx="26">
                  <c:v>35468</c:v>
                </c:pt>
                <c:pt idx="27">
                  <c:v>35471</c:v>
                </c:pt>
                <c:pt idx="28">
                  <c:v>35472</c:v>
                </c:pt>
                <c:pt idx="29">
                  <c:v>35473</c:v>
                </c:pt>
                <c:pt idx="30">
                  <c:v>35474</c:v>
                </c:pt>
                <c:pt idx="31">
                  <c:v>35475</c:v>
                </c:pt>
                <c:pt idx="32">
                  <c:v>35479</c:v>
                </c:pt>
                <c:pt idx="33">
                  <c:v>35480</c:v>
                </c:pt>
                <c:pt idx="34">
                  <c:v>35481</c:v>
                </c:pt>
                <c:pt idx="35">
                  <c:v>35482</c:v>
                </c:pt>
                <c:pt idx="36">
                  <c:v>35485</c:v>
                </c:pt>
                <c:pt idx="37">
                  <c:v>35486</c:v>
                </c:pt>
                <c:pt idx="38">
                  <c:v>35487</c:v>
                </c:pt>
                <c:pt idx="39">
                  <c:v>35488</c:v>
                </c:pt>
                <c:pt idx="40">
                  <c:v>35489</c:v>
                </c:pt>
                <c:pt idx="41">
                  <c:v>35492</c:v>
                </c:pt>
                <c:pt idx="42">
                  <c:v>35493</c:v>
                </c:pt>
                <c:pt idx="43">
                  <c:v>35494</c:v>
                </c:pt>
                <c:pt idx="44">
                  <c:v>35495</c:v>
                </c:pt>
                <c:pt idx="45">
                  <c:v>35496</c:v>
                </c:pt>
                <c:pt idx="46">
                  <c:v>35499</c:v>
                </c:pt>
                <c:pt idx="47">
                  <c:v>35500</c:v>
                </c:pt>
                <c:pt idx="48">
                  <c:v>35501</c:v>
                </c:pt>
                <c:pt idx="49">
                  <c:v>35502</c:v>
                </c:pt>
                <c:pt idx="50">
                  <c:v>35503</c:v>
                </c:pt>
                <c:pt idx="51">
                  <c:v>35506</c:v>
                </c:pt>
                <c:pt idx="52">
                  <c:v>35507</c:v>
                </c:pt>
                <c:pt idx="53">
                  <c:v>35508</c:v>
                </c:pt>
                <c:pt idx="54">
                  <c:v>35509</c:v>
                </c:pt>
                <c:pt idx="55">
                  <c:v>35510</c:v>
                </c:pt>
                <c:pt idx="56">
                  <c:v>35513</c:v>
                </c:pt>
                <c:pt idx="57">
                  <c:v>35514</c:v>
                </c:pt>
                <c:pt idx="58">
                  <c:v>35515</c:v>
                </c:pt>
                <c:pt idx="59">
                  <c:v>35516</c:v>
                </c:pt>
                <c:pt idx="60">
                  <c:v>35520</c:v>
                </c:pt>
                <c:pt idx="61">
                  <c:v>35521</c:v>
                </c:pt>
                <c:pt idx="62">
                  <c:v>35522</c:v>
                </c:pt>
                <c:pt idx="63">
                  <c:v>35523</c:v>
                </c:pt>
                <c:pt idx="64">
                  <c:v>35524</c:v>
                </c:pt>
                <c:pt idx="65">
                  <c:v>35527</c:v>
                </c:pt>
                <c:pt idx="66">
                  <c:v>35528</c:v>
                </c:pt>
                <c:pt idx="67">
                  <c:v>35529</c:v>
                </c:pt>
                <c:pt idx="68">
                  <c:v>35530</c:v>
                </c:pt>
                <c:pt idx="69">
                  <c:v>35531</c:v>
                </c:pt>
                <c:pt idx="70">
                  <c:v>35534</c:v>
                </c:pt>
                <c:pt idx="71">
                  <c:v>35535</c:v>
                </c:pt>
                <c:pt idx="72">
                  <c:v>35536</c:v>
                </c:pt>
                <c:pt idx="73">
                  <c:v>35537</c:v>
                </c:pt>
                <c:pt idx="74">
                  <c:v>35538</c:v>
                </c:pt>
                <c:pt idx="75">
                  <c:v>35541</c:v>
                </c:pt>
                <c:pt idx="76">
                  <c:v>35542</c:v>
                </c:pt>
                <c:pt idx="77">
                  <c:v>35543</c:v>
                </c:pt>
                <c:pt idx="78">
                  <c:v>35544</c:v>
                </c:pt>
                <c:pt idx="79">
                  <c:v>35545</c:v>
                </c:pt>
                <c:pt idx="80">
                  <c:v>35548</c:v>
                </c:pt>
                <c:pt idx="81">
                  <c:v>35549</c:v>
                </c:pt>
                <c:pt idx="82">
                  <c:v>35550</c:v>
                </c:pt>
                <c:pt idx="83">
                  <c:v>35551</c:v>
                </c:pt>
                <c:pt idx="84">
                  <c:v>35552</c:v>
                </c:pt>
                <c:pt idx="85">
                  <c:v>35555</c:v>
                </c:pt>
                <c:pt idx="86">
                  <c:v>35556</c:v>
                </c:pt>
                <c:pt idx="87">
                  <c:v>35557</c:v>
                </c:pt>
                <c:pt idx="88">
                  <c:v>35558</c:v>
                </c:pt>
                <c:pt idx="89">
                  <c:v>35559</c:v>
                </c:pt>
                <c:pt idx="90">
                  <c:v>35562</c:v>
                </c:pt>
                <c:pt idx="91">
                  <c:v>35563</c:v>
                </c:pt>
                <c:pt idx="92">
                  <c:v>35564</c:v>
                </c:pt>
                <c:pt idx="93">
                  <c:v>35565</c:v>
                </c:pt>
                <c:pt idx="94">
                  <c:v>35566</c:v>
                </c:pt>
                <c:pt idx="95">
                  <c:v>35569</c:v>
                </c:pt>
                <c:pt idx="96">
                  <c:v>35570</c:v>
                </c:pt>
                <c:pt idx="97">
                  <c:v>35571</c:v>
                </c:pt>
                <c:pt idx="98">
                  <c:v>35572</c:v>
                </c:pt>
                <c:pt idx="99">
                  <c:v>35573</c:v>
                </c:pt>
                <c:pt idx="100">
                  <c:v>35577</c:v>
                </c:pt>
                <c:pt idx="101">
                  <c:v>35578</c:v>
                </c:pt>
                <c:pt idx="102">
                  <c:v>35579</c:v>
                </c:pt>
                <c:pt idx="103">
                  <c:v>35580</c:v>
                </c:pt>
                <c:pt idx="104">
                  <c:v>35581</c:v>
                </c:pt>
                <c:pt idx="105">
                  <c:v>35583</c:v>
                </c:pt>
                <c:pt idx="106">
                  <c:v>35584</c:v>
                </c:pt>
                <c:pt idx="107">
                  <c:v>35585</c:v>
                </c:pt>
                <c:pt idx="108">
                  <c:v>35586</c:v>
                </c:pt>
                <c:pt idx="109">
                  <c:v>35587</c:v>
                </c:pt>
                <c:pt idx="110">
                  <c:v>35590</c:v>
                </c:pt>
                <c:pt idx="111">
                  <c:v>35591</c:v>
                </c:pt>
                <c:pt idx="112">
                  <c:v>35592</c:v>
                </c:pt>
                <c:pt idx="113">
                  <c:v>35593</c:v>
                </c:pt>
                <c:pt idx="114">
                  <c:v>35594</c:v>
                </c:pt>
                <c:pt idx="115">
                  <c:v>35597</c:v>
                </c:pt>
                <c:pt idx="116">
                  <c:v>35598</c:v>
                </c:pt>
                <c:pt idx="117">
                  <c:v>35599</c:v>
                </c:pt>
                <c:pt idx="118">
                  <c:v>35600</c:v>
                </c:pt>
                <c:pt idx="119">
                  <c:v>35601</c:v>
                </c:pt>
                <c:pt idx="120">
                  <c:v>35604</c:v>
                </c:pt>
                <c:pt idx="121">
                  <c:v>35605</c:v>
                </c:pt>
                <c:pt idx="122">
                  <c:v>35606</c:v>
                </c:pt>
                <c:pt idx="123">
                  <c:v>35607</c:v>
                </c:pt>
                <c:pt idx="124">
                  <c:v>35608</c:v>
                </c:pt>
                <c:pt idx="125">
                  <c:v>35611</c:v>
                </c:pt>
                <c:pt idx="126">
                  <c:v>35612</c:v>
                </c:pt>
                <c:pt idx="127">
                  <c:v>35613</c:v>
                </c:pt>
                <c:pt idx="128">
                  <c:v>35614</c:v>
                </c:pt>
                <c:pt idx="129">
                  <c:v>35618</c:v>
                </c:pt>
                <c:pt idx="130">
                  <c:v>35619</c:v>
                </c:pt>
                <c:pt idx="131">
                  <c:v>35620</c:v>
                </c:pt>
                <c:pt idx="132">
                  <c:v>35621</c:v>
                </c:pt>
                <c:pt idx="133">
                  <c:v>35622</c:v>
                </c:pt>
                <c:pt idx="134">
                  <c:v>35625</c:v>
                </c:pt>
                <c:pt idx="135">
                  <c:v>35626</c:v>
                </c:pt>
                <c:pt idx="136">
                  <c:v>35627</c:v>
                </c:pt>
                <c:pt idx="137">
                  <c:v>35628</c:v>
                </c:pt>
                <c:pt idx="138">
                  <c:v>35629</c:v>
                </c:pt>
                <c:pt idx="139">
                  <c:v>35632</c:v>
                </c:pt>
                <c:pt idx="140">
                  <c:v>35633</c:v>
                </c:pt>
                <c:pt idx="141">
                  <c:v>35634</c:v>
                </c:pt>
                <c:pt idx="142">
                  <c:v>35635</c:v>
                </c:pt>
                <c:pt idx="143">
                  <c:v>35636</c:v>
                </c:pt>
                <c:pt idx="144">
                  <c:v>35639</c:v>
                </c:pt>
                <c:pt idx="145">
                  <c:v>35640</c:v>
                </c:pt>
                <c:pt idx="146">
                  <c:v>35641</c:v>
                </c:pt>
                <c:pt idx="147">
                  <c:v>35642</c:v>
                </c:pt>
                <c:pt idx="148">
                  <c:v>35643</c:v>
                </c:pt>
                <c:pt idx="149">
                  <c:v>35646</c:v>
                </c:pt>
                <c:pt idx="150">
                  <c:v>35647</c:v>
                </c:pt>
                <c:pt idx="151">
                  <c:v>35648</c:v>
                </c:pt>
                <c:pt idx="152">
                  <c:v>35649</c:v>
                </c:pt>
                <c:pt idx="153">
                  <c:v>35650</c:v>
                </c:pt>
                <c:pt idx="154">
                  <c:v>35653</c:v>
                </c:pt>
                <c:pt idx="155">
                  <c:v>35654</c:v>
                </c:pt>
                <c:pt idx="156">
                  <c:v>35655</c:v>
                </c:pt>
                <c:pt idx="157">
                  <c:v>35656</c:v>
                </c:pt>
                <c:pt idx="158">
                  <c:v>35657</c:v>
                </c:pt>
                <c:pt idx="159">
                  <c:v>35660</c:v>
                </c:pt>
                <c:pt idx="160">
                  <c:v>35661</c:v>
                </c:pt>
                <c:pt idx="161">
                  <c:v>35662</c:v>
                </c:pt>
                <c:pt idx="162">
                  <c:v>35663</c:v>
                </c:pt>
                <c:pt idx="163">
                  <c:v>35664</c:v>
                </c:pt>
                <c:pt idx="164">
                  <c:v>35667</c:v>
                </c:pt>
                <c:pt idx="165">
                  <c:v>35668</c:v>
                </c:pt>
                <c:pt idx="166">
                  <c:v>35669</c:v>
                </c:pt>
                <c:pt idx="167">
                  <c:v>35670</c:v>
                </c:pt>
                <c:pt idx="168">
                  <c:v>35671</c:v>
                </c:pt>
                <c:pt idx="169">
                  <c:v>35673</c:v>
                </c:pt>
                <c:pt idx="170">
                  <c:v>35675</c:v>
                </c:pt>
                <c:pt idx="171">
                  <c:v>35676</c:v>
                </c:pt>
                <c:pt idx="172">
                  <c:v>35677</c:v>
                </c:pt>
                <c:pt idx="173">
                  <c:v>35678</c:v>
                </c:pt>
                <c:pt idx="174">
                  <c:v>35681</c:v>
                </c:pt>
                <c:pt idx="175">
                  <c:v>35682</c:v>
                </c:pt>
                <c:pt idx="176">
                  <c:v>35683</c:v>
                </c:pt>
                <c:pt idx="177">
                  <c:v>35684</c:v>
                </c:pt>
                <c:pt idx="178">
                  <c:v>35685</c:v>
                </c:pt>
                <c:pt idx="179">
                  <c:v>35688</c:v>
                </c:pt>
                <c:pt idx="180">
                  <c:v>35689</c:v>
                </c:pt>
                <c:pt idx="181">
                  <c:v>35690</c:v>
                </c:pt>
                <c:pt idx="182">
                  <c:v>35691</c:v>
                </c:pt>
                <c:pt idx="183">
                  <c:v>35692</c:v>
                </c:pt>
                <c:pt idx="184">
                  <c:v>35695</c:v>
                </c:pt>
                <c:pt idx="185">
                  <c:v>35696</c:v>
                </c:pt>
                <c:pt idx="186">
                  <c:v>35697</c:v>
                </c:pt>
                <c:pt idx="187">
                  <c:v>35698</c:v>
                </c:pt>
                <c:pt idx="188">
                  <c:v>35699</c:v>
                </c:pt>
                <c:pt idx="189">
                  <c:v>35702</c:v>
                </c:pt>
                <c:pt idx="190">
                  <c:v>35703</c:v>
                </c:pt>
                <c:pt idx="191">
                  <c:v>35704</c:v>
                </c:pt>
                <c:pt idx="192">
                  <c:v>35705</c:v>
                </c:pt>
                <c:pt idx="193">
                  <c:v>35706</c:v>
                </c:pt>
                <c:pt idx="194">
                  <c:v>35709</c:v>
                </c:pt>
                <c:pt idx="195">
                  <c:v>35710</c:v>
                </c:pt>
                <c:pt idx="196">
                  <c:v>35711</c:v>
                </c:pt>
                <c:pt idx="197">
                  <c:v>35712</c:v>
                </c:pt>
                <c:pt idx="198">
                  <c:v>35713</c:v>
                </c:pt>
                <c:pt idx="199">
                  <c:v>35716</c:v>
                </c:pt>
                <c:pt idx="200">
                  <c:v>35717</c:v>
                </c:pt>
                <c:pt idx="201">
                  <c:v>35718</c:v>
                </c:pt>
                <c:pt idx="202">
                  <c:v>35719</c:v>
                </c:pt>
                <c:pt idx="203">
                  <c:v>35720</c:v>
                </c:pt>
                <c:pt idx="204">
                  <c:v>35723</c:v>
                </c:pt>
                <c:pt idx="205">
                  <c:v>35724</c:v>
                </c:pt>
                <c:pt idx="206">
                  <c:v>35725</c:v>
                </c:pt>
                <c:pt idx="207">
                  <c:v>35726</c:v>
                </c:pt>
                <c:pt idx="208">
                  <c:v>35727</c:v>
                </c:pt>
                <c:pt idx="209">
                  <c:v>35730</c:v>
                </c:pt>
                <c:pt idx="210">
                  <c:v>35731</c:v>
                </c:pt>
                <c:pt idx="211">
                  <c:v>35732</c:v>
                </c:pt>
                <c:pt idx="212">
                  <c:v>35733</c:v>
                </c:pt>
                <c:pt idx="213">
                  <c:v>35734</c:v>
                </c:pt>
                <c:pt idx="214">
                  <c:v>35737</c:v>
                </c:pt>
                <c:pt idx="215">
                  <c:v>35738</c:v>
                </c:pt>
                <c:pt idx="216">
                  <c:v>35739</c:v>
                </c:pt>
                <c:pt idx="217">
                  <c:v>35740</c:v>
                </c:pt>
                <c:pt idx="218">
                  <c:v>35741</c:v>
                </c:pt>
                <c:pt idx="219">
                  <c:v>35744</c:v>
                </c:pt>
                <c:pt idx="220">
                  <c:v>35745</c:v>
                </c:pt>
                <c:pt idx="221">
                  <c:v>35746</c:v>
                </c:pt>
                <c:pt idx="222">
                  <c:v>35747</c:v>
                </c:pt>
                <c:pt idx="223">
                  <c:v>35748</c:v>
                </c:pt>
                <c:pt idx="224">
                  <c:v>35751</c:v>
                </c:pt>
                <c:pt idx="225">
                  <c:v>35752</c:v>
                </c:pt>
                <c:pt idx="226">
                  <c:v>35753</c:v>
                </c:pt>
                <c:pt idx="227">
                  <c:v>35754</c:v>
                </c:pt>
                <c:pt idx="228">
                  <c:v>35755</c:v>
                </c:pt>
                <c:pt idx="229">
                  <c:v>35758</c:v>
                </c:pt>
                <c:pt idx="230">
                  <c:v>35759</c:v>
                </c:pt>
                <c:pt idx="231">
                  <c:v>35760</c:v>
                </c:pt>
                <c:pt idx="232">
                  <c:v>35761</c:v>
                </c:pt>
                <c:pt idx="233">
                  <c:v>35762</c:v>
                </c:pt>
                <c:pt idx="234">
                  <c:v>35764</c:v>
                </c:pt>
                <c:pt idx="235">
                  <c:v>35765</c:v>
                </c:pt>
                <c:pt idx="236">
                  <c:v>35766</c:v>
                </c:pt>
                <c:pt idx="237">
                  <c:v>35767</c:v>
                </c:pt>
                <c:pt idx="238">
                  <c:v>35768</c:v>
                </c:pt>
                <c:pt idx="239">
                  <c:v>35769</c:v>
                </c:pt>
                <c:pt idx="240">
                  <c:v>35772</c:v>
                </c:pt>
                <c:pt idx="241">
                  <c:v>35773</c:v>
                </c:pt>
                <c:pt idx="242">
                  <c:v>35774</c:v>
                </c:pt>
                <c:pt idx="243">
                  <c:v>35775</c:v>
                </c:pt>
                <c:pt idx="244">
                  <c:v>35776</c:v>
                </c:pt>
                <c:pt idx="245">
                  <c:v>35779</c:v>
                </c:pt>
                <c:pt idx="246">
                  <c:v>35780</c:v>
                </c:pt>
                <c:pt idx="247">
                  <c:v>35781</c:v>
                </c:pt>
                <c:pt idx="248">
                  <c:v>35782</c:v>
                </c:pt>
                <c:pt idx="249">
                  <c:v>35783</c:v>
                </c:pt>
                <c:pt idx="250">
                  <c:v>35786</c:v>
                </c:pt>
                <c:pt idx="251">
                  <c:v>35787</c:v>
                </c:pt>
                <c:pt idx="252">
                  <c:v>35788</c:v>
                </c:pt>
                <c:pt idx="253">
                  <c:v>35790</c:v>
                </c:pt>
                <c:pt idx="254">
                  <c:v>35793</c:v>
                </c:pt>
                <c:pt idx="255">
                  <c:v>35794</c:v>
                </c:pt>
                <c:pt idx="256">
                  <c:v>35795</c:v>
                </c:pt>
                <c:pt idx="257">
                  <c:v>35797</c:v>
                </c:pt>
                <c:pt idx="258">
                  <c:v>35800</c:v>
                </c:pt>
                <c:pt idx="259">
                  <c:v>35801</c:v>
                </c:pt>
                <c:pt idx="260">
                  <c:v>35802</c:v>
                </c:pt>
                <c:pt idx="261">
                  <c:v>35803</c:v>
                </c:pt>
                <c:pt idx="262">
                  <c:v>35804</c:v>
                </c:pt>
                <c:pt idx="263">
                  <c:v>35807</c:v>
                </c:pt>
                <c:pt idx="264">
                  <c:v>35808</c:v>
                </c:pt>
                <c:pt idx="265">
                  <c:v>35809</c:v>
                </c:pt>
                <c:pt idx="266">
                  <c:v>35810</c:v>
                </c:pt>
                <c:pt idx="267">
                  <c:v>35811</c:v>
                </c:pt>
                <c:pt idx="268">
                  <c:v>35814</c:v>
                </c:pt>
                <c:pt idx="269">
                  <c:v>35815</c:v>
                </c:pt>
                <c:pt idx="270">
                  <c:v>35816</c:v>
                </c:pt>
                <c:pt idx="271">
                  <c:v>35817</c:v>
                </c:pt>
                <c:pt idx="272">
                  <c:v>35818</c:v>
                </c:pt>
                <c:pt idx="273">
                  <c:v>35821</c:v>
                </c:pt>
                <c:pt idx="274">
                  <c:v>35822</c:v>
                </c:pt>
                <c:pt idx="275">
                  <c:v>35823</c:v>
                </c:pt>
                <c:pt idx="276">
                  <c:v>35824</c:v>
                </c:pt>
                <c:pt idx="277">
                  <c:v>35825</c:v>
                </c:pt>
                <c:pt idx="278">
                  <c:v>35826</c:v>
                </c:pt>
                <c:pt idx="279">
                  <c:v>35828</c:v>
                </c:pt>
                <c:pt idx="280">
                  <c:v>35829</c:v>
                </c:pt>
                <c:pt idx="281">
                  <c:v>35830</c:v>
                </c:pt>
                <c:pt idx="282">
                  <c:v>35831</c:v>
                </c:pt>
                <c:pt idx="283">
                  <c:v>35832</c:v>
                </c:pt>
                <c:pt idx="284">
                  <c:v>35835</c:v>
                </c:pt>
                <c:pt idx="285">
                  <c:v>35836</c:v>
                </c:pt>
                <c:pt idx="286">
                  <c:v>35837</c:v>
                </c:pt>
                <c:pt idx="287">
                  <c:v>35838</c:v>
                </c:pt>
                <c:pt idx="288">
                  <c:v>35839</c:v>
                </c:pt>
                <c:pt idx="289">
                  <c:v>35842</c:v>
                </c:pt>
                <c:pt idx="290">
                  <c:v>35843</c:v>
                </c:pt>
                <c:pt idx="291">
                  <c:v>35844</c:v>
                </c:pt>
                <c:pt idx="292">
                  <c:v>35845</c:v>
                </c:pt>
                <c:pt idx="293">
                  <c:v>35846</c:v>
                </c:pt>
                <c:pt idx="294">
                  <c:v>35849</c:v>
                </c:pt>
                <c:pt idx="295">
                  <c:v>35850</c:v>
                </c:pt>
                <c:pt idx="296">
                  <c:v>35851</c:v>
                </c:pt>
                <c:pt idx="297">
                  <c:v>35852</c:v>
                </c:pt>
                <c:pt idx="298">
                  <c:v>35853</c:v>
                </c:pt>
                <c:pt idx="299">
                  <c:v>35854</c:v>
                </c:pt>
                <c:pt idx="300">
                  <c:v>35856</c:v>
                </c:pt>
                <c:pt idx="301">
                  <c:v>35857</c:v>
                </c:pt>
                <c:pt idx="302">
                  <c:v>35858</c:v>
                </c:pt>
                <c:pt idx="303">
                  <c:v>35859</c:v>
                </c:pt>
                <c:pt idx="304">
                  <c:v>35860</c:v>
                </c:pt>
                <c:pt idx="305">
                  <c:v>35863</c:v>
                </c:pt>
                <c:pt idx="306">
                  <c:v>35864</c:v>
                </c:pt>
                <c:pt idx="307">
                  <c:v>35865</c:v>
                </c:pt>
                <c:pt idx="308">
                  <c:v>35866</c:v>
                </c:pt>
                <c:pt idx="309">
                  <c:v>35867</c:v>
                </c:pt>
                <c:pt idx="310">
                  <c:v>35870</c:v>
                </c:pt>
                <c:pt idx="311">
                  <c:v>35871</c:v>
                </c:pt>
                <c:pt idx="312">
                  <c:v>35872</c:v>
                </c:pt>
                <c:pt idx="313">
                  <c:v>35873</c:v>
                </c:pt>
                <c:pt idx="314">
                  <c:v>35874</c:v>
                </c:pt>
                <c:pt idx="315">
                  <c:v>35877</c:v>
                </c:pt>
                <c:pt idx="316">
                  <c:v>35878</c:v>
                </c:pt>
                <c:pt idx="317">
                  <c:v>35879</c:v>
                </c:pt>
                <c:pt idx="318">
                  <c:v>35880</c:v>
                </c:pt>
                <c:pt idx="319">
                  <c:v>35881</c:v>
                </c:pt>
                <c:pt idx="320">
                  <c:v>35884</c:v>
                </c:pt>
                <c:pt idx="321">
                  <c:v>35885</c:v>
                </c:pt>
                <c:pt idx="322">
                  <c:v>35886</c:v>
                </c:pt>
                <c:pt idx="323">
                  <c:v>35887</c:v>
                </c:pt>
                <c:pt idx="324">
                  <c:v>35888</c:v>
                </c:pt>
                <c:pt idx="325">
                  <c:v>35891</c:v>
                </c:pt>
                <c:pt idx="326">
                  <c:v>35892</c:v>
                </c:pt>
                <c:pt idx="327">
                  <c:v>35893</c:v>
                </c:pt>
                <c:pt idx="328">
                  <c:v>35894</c:v>
                </c:pt>
                <c:pt idx="329">
                  <c:v>35898</c:v>
                </c:pt>
                <c:pt idx="330">
                  <c:v>35899</c:v>
                </c:pt>
                <c:pt idx="331">
                  <c:v>35900</c:v>
                </c:pt>
                <c:pt idx="332">
                  <c:v>35901</c:v>
                </c:pt>
                <c:pt idx="333">
                  <c:v>35902</c:v>
                </c:pt>
                <c:pt idx="334">
                  <c:v>35905</c:v>
                </c:pt>
                <c:pt idx="335">
                  <c:v>35906</c:v>
                </c:pt>
                <c:pt idx="336">
                  <c:v>35907</c:v>
                </c:pt>
                <c:pt idx="337">
                  <c:v>35908</c:v>
                </c:pt>
                <c:pt idx="338">
                  <c:v>35909</c:v>
                </c:pt>
                <c:pt idx="339">
                  <c:v>35912</c:v>
                </c:pt>
                <c:pt idx="340">
                  <c:v>35913</c:v>
                </c:pt>
                <c:pt idx="341">
                  <c:v>35914</c:v>
                </c:pt>
                <c:pt idx="342">
                  <c:v>35915</c:v>
                </c:pt>
                <c:pt idx="343">
                  <c:v>35916</c:v>
                </c:pt>
                <c:pt idx="344">
                  <c:v>35919</c:v>
                </c:pt>
                <c:pt idx="345">
                  <c:v>35920</c:v>
                </c:pt>
                <c:pt idx="346">
                  <c:v>35921</c:v>
                </c:pt>
                <c:pt idx="347">
                  <c:v>35922</c:v>
                </c:pt>
                <c:pt idx="348">
                  <c:v>35923</c:v>
                </c:pt>
                <c:pt idx="349">
                  <c:v>35926</c:v>
                </c:pt>
                <c:pt idx="350">
                  <c:v>35927</c:v>
                </c:pt>
                <c:pt idx="351">
                  <c:v>35928</c:v>
                </c:pt>
                <c:pt idx="352">
                  <c:v>35929</c:v>
                </c:pt>
                <c:pt idx="353">
                  <c:v>35930</c:v>
                </c:pt>
                <c:pt idx="354">
                  <c:v>35933</c:v>
                </c:pt>
                <c:pt idx="355">
                  <c:v>35934</c:v>
                </c:pt>
                <c:pt idx="356">
                  <c:v>35935</c:v>
                </c:pt>
                <c:pt idx="357">
                  <c:v>35936</c:v>
                </c:pt>
                <c:pt idx="358">
                  <c:v>35937</c:v>
                </c:pt>
                <c:pt idx="359">
                  <c:v>35940</c:v>
                </c:pt>
                <c:pt idx="360">
                  <c:v>35941</c:v>
                </c:pt>
                <c:pt idx="361">
                  <c:v>35942</c:v>
                </c:pt>
                <c:pt idx="362">
                  <c:v>35943</c:v>
                </c:pt>
                <c:pt idx="363">
                  <c:v>35944</c:v>
                </c:pt>
                <c:pt idx="364">
                  <c:v>35946</c:v>
                </c:pt>
                <c:pt idx="365">
                  <c:v>35947</c:v>
                </c:pt>
                <c:pt idx="366">
                  <c:v>35948</c:v>
                </c:pt>
                <c:pt idx="367">
                  <c:v>35949</c:v>
                </c:pt>
                <c:pt idx="368">
                  <c:v>35950</c:v>
                </c:pt>
                <c:pt idx="369">
                  <c:v>35951</c:v>
                </c:pt>
                <c:pt idx="370">
                  <c:v>35954</c:v>
                </c:pt>
                <c:pt idx="371">
                  <c:v>35955</c:v>
                </c:pt>
                <c:pt idx="372">
                  <c:v>35956</c:v>
                </c:pt>
                <c:pt idx="373">
                  <c:v>35957</c:v>
                </c:pt>
                <c:pt idx="374">
                  <c:v>35958</c:v>
                </c:pt>
                <c:pt idx="375">
                  <c:v>35961</c:v>
                </c:pt>
                <c:pt idx="376">
                  <c:v>35962</c:v>
                </c:pt>
                <c:pt idx="377">
                  <c:v>35963</c:v>
                </c:pt>
                <c:pt idx="378">
                  <c:v>35964</c:v>
                </c:pt>
                <c:pt idx="379">
                  <c:v>35965</c:v>
                </c:pt>
                <c:pt idx="380">
                  <c:v>35968</c:v>
                </c:pt>
                <c:pt idx="381">
                  <c:v>35969</c:v>
                </c:pt>
                <c:pt idx="382">
                  <c:v>35970</c:v>
                </c:pt>
                <c:pt idx="383">
                  <c:v>35971</c:v>
                </c:pt>
                <c:pt idx="384">
                  <c:v>35972</c:v>
                </c:pt>
                <c:pt idx="385">
                  <c:v>35975</c:v>
                </c:pt>
                <c:pt idx="386">
                  <c:v>35976</c:v>
                </c:pt>
                <c:pt idx="387">
                  <c:v>35977</c:v>
                </c:pt>
                <c:pt idx="388">
                  <c:v>35978</c:v>
                </c:pt>
                <c:pt idx="389">
                  <c:v>35979</c:v>
                </c:pt>
                <c:pt idx="390">
                  <c:v>35982</c:v>
                </c:pt>
                <c:pt idx="391">
                  <c:v>35983</c:v>
                </c:pt>
                <c:pt idx="392">
                  <c:v>35984</c:v>
                </c:pt>
                <c:pt idx="393">
                  <c:v>35985</c:v>
                </c:pt>
                <c:pt idx="394">
                  <c:v>35986</c:v>
                </c:pt>
                <c:pt idx="395">
                  <c:v>35989</c:v>
                </c:pt>
                <c:pt idx="396">
                  <c:v>35990</c:v>
                </c:pt>
                <c:pt idx="397">
                  <c:v>35991</c:v>
                </c:pt>
                <c:pt idx="398">
                  <c:v>35992</c:v>
                </c:pt>
                <c:pt idx="399">
                  <c:v>35993</c:v>
                </c:pt>
                <c:pt idx="400">
                  <c:v>35996</c:v>
                </c:pt>
                <c:pt idx="401">
                  <c:v>35997</c:v>
                </c:pt>
                <c:pt idx="402">
                  <c:v>35998</c:v>
                </c:pt>
                <c:pt idx="403">
                  <c:v>35999</c:v>
                </c:pt>
                <c:pt idx="404">
                  <c:v>36000</c:v>
                </c:pt>
                <c:pt idx="405">
                  <c:v>36003</c:v>
                </c:pt>
                <c:pt idx="406">
                  <c:v>36004</c:v>
                </c:pt>
                <c:pt idx="407">
                  <c:v>36005</c:v>
                </c:pt>
                <c:pt idx="408">
                  <c:v>36006</c:v>
                </c:pt>
                <c:pt idx="409">
                  <c:v>36007</c:v>
                </c:pt>
                <c:pt idx="410">
                  <c:v>36010</c:v>
                </c:pt>
                <c:pt idx="411">
                  <c:v>36011</c:v>
                </c:pt>
                <c:pt idx="412">
                  <c:v>36012</c:v>
                </c:pt>
                <c:pt idx="413">
                  <c:v>36013</c:v>
                </c:pt>
                <c:pt idx="414">
                  <c:v>36014</c:v>
                </c:pt>
                <c:pt idx="415">
                  <c:v>36017</c:v>
                </c:pt>
                <c:pt idx="416">
                  <c:v>36018</c:v>
                </c:pt>
                <c:pt idx="417">
                  <c:v>36019</c:v>
                </c:pt>
                <c:pt idx="418">
                  <c:v>36020</c:v>
                </c:pt>
                <c:pt idx="419">
                  <c:v>36021</c:v>
                </c:pt>
                <c:pt idx="420">
                  <c:v>36024</c:v>
                </c:pt>
                <c:pt idx="421">
                  <c:v>36025</c:v>
                </c:pt>
                <c:pt idx="422">
                  <c:v>36026</c:v>
                </c:pt>
                <c:pt idx="423">
                  <c:v>36027</c:v>
                </c:pt>
                <c:pt idx="424">
                  <c:v>36028</c:v>
                </c:pt>
                <c:pt idx="425">
                  <c:v>36031</c:v>
                </c:pt>
                <c:pt idx="426">
                  <c:v>36032</c:v>
                </c:pt>
                <c:pt idx="427">
                  <c:v>36033</c:v>
                </c:pt>
                <c:pt idx="428">
                  <c:v>36034</c:v>
                </c:pt>
                <c:pt idx="429">
                  <c:v>36035</c:v>
                </c:pt>
                <c:pt idx="430">
                  <c:v>36038</c:v>
                </c:pt>
                <c:pt idx="431">
                  <c:v>36039</c:v>
                </c:pt>
                <c:pt idx="432">
                  <c:v>36040</c:v>
                </c:pt>
                <c:pt idx="433">
                  <c:v>36041</c:v>
                </c:pt>
                <c:pt idx="434">
                  <c:v>36042</c:v>
                </c:pt>
                <c:pt idx="435">
                  <c:v>36045</c:v>
                </c:pt>
                <c:pt idx="436">
                  <c:v>36046</c:v>
                </c:pt>
                <c:pt idx="437">
                  <c:v>36047</c:v>
                </c:pt>
                <c:pt idx="438">
                  <c:v>36048</c:v>
                </c:pt>
                <c:pt idx="439">
                  <c:v>36049</c:v>
                </c:pt>
                <c:pt idx="440">
                  <c:v>36052</c:v>
                </c:pt>
                <c:pt idx="441">
                  <c:v>36053</c:v>
                </c:pt>
                <c:pt idx="442">
                  <c:v>36054</c:v>
                </c:pt>
                <c:pt idx="443">
                  <c:v>36055</c:v>
                </c:pt>
                <c:pt idx="444">
                  <c:v>36056</c:v>
                </c:pt>
                <c:pt idx="445">
                  <c:v>36059</c:v>
                </c:pt>
                <c:pt idx="446">
                  <c:v>36060</c:v>
                </c:pt>
                <c:pt idx="447">
                  <c:v>36061</c:v>
                </c:pt>
                <c:pt idx="448">
                  <c:v>36062</c:v>
                </c:pt>
                <c:pt idx="449">
                  <c:v>36063</c:v>
                </c:pt>
                <c:pt idx="450">
                  <c:v>36066</c:v>
                </c:pt>
                <c:pt idx="451">
                  <c:v>36067</c:v>
                </c:pt>
                <c:pt idx="452">
                  <c:v>36068</c:v>
                </c:pt>
                <c:pt idx="453">
                  <c:v>36069</c:v>
                </c:pt>
                <c:pt idx="454">
                  <c:v>36070</c:v>
                </c:pt>
                <c:pt idx="455">
                  <c:v>36073</c:v>
                </c:pt>
                <c:pt idx="456">
                  <c:v>36074</c:v>
                </c:pt>
                <c:pt idx="457">
                  <c:v>36075</c:v>
                </c:pt>
                <c:pt idx="458">
                  <c:v>36076</c:v>
                </c:pt>
                <c:pt idx="459">
                  <c:v>36077</c:v>
                </c:pt>
                <c:pt idx="460">
                  <c:v>36080</c:v>
                </c:pt>
                <c:pt idx="461">
                  <c:v>36081</c:v>
                </c:pt>
                <c:pt idx="462">
                  <c:v>36082</c:v>
                </c:pt>
                <c:pt idx="463">
                  <c:v>36083</c:v>
                </c:pt>
                <c:pt idx="464">
                  <c:v>36084</c:v>
                </c:pt>
                <c:pt idx="465">
                  <c:v>36087</c:v>
                </c:pt>
                <c:pt idx="466">
                  <c:v>36088</c:v>
                </c:pt>
                <c:pt idx="467">
                  <c:v>36089</c:v>
                </c:pt>
                <c:pt idx="468">
                  <c:v>36090</c:v>
                </c:pt>
                <c:pt idx="469">
                  <c:v>36091</c:v>
                </c:pt>
                <c:pt idx="470">
                  <c:v>36094</c:v>
                </c:pt>
                <c:pt idx="471">
                  <c:v>36095</c:v>
                </c:pt>
                <c:pt idx="472">
                  <c:v>36096</c:v>
                </c:pt>
                <c:pt idx="473">
                  <c:v>36097</c:v>
                </c:pt>
                <c:pt idx="474">
                  <c:v>36098</c:v>
                </c:pt>
                <c:pt idx="475">
                  <c:v>36099</c:v>
                </c:pt>
                <c:pt idx="476">
                  <c:v>36101</c:v>
                </c:pt>
                <c:pt idx="477">
                  <c:v>36102</c:v>
                </c:pt>
                <c:pt idx="478">
                  <c:v>36103</c:v>
                </c:pt>
                <c:pt idx="479">
                  <c:v>36104</c:v>
                </c:pt>
                <c:pt idx="480">
                  <c:v>36105</c:v>
                </c:pt>
                <c:pt idx="481">
                  <c:v>36108</c:v>
                </c:pt>
                <c:pt idx="482">
                  <c:v>36109</c:v>
                </c:pt>
                <c:pt idx="483">
                  <c:v>36110</c:v>
                </c:pt>
                <c:pt idx="484">
                  <c:v>36111</c:v>
                </c:pt>
                <c:pt idx="485">
                  <c:v>36112</c:v>
                </c:pt>
                <c:pt idx="486">
                  <c:v>36115</c:v>
                </c:pt>
                <c:pt idx="487">
                  <c:v>36116</c:v>
                </c:pt>
                <c:pt idx="488">
                  <c:v>36117</c:v>
                </c:pt>
                <c:pt idx="489">
                  <c:v>36118</c:v>
                </c:pt>
                <c:pt idx="490">
                  <c:v>36119</c:v>
                </c:pt>
                <c:pt idx="491">
                  <c:v>36122</c:v>
                </c:pt>
                <c:pt idx="492">
                  <c:v>36123</c:v>
                </c:pt>
                <c:pt idx="493">
                  <c:v>36124</c:v>
                </c:pt>
                <c:pt idx="494">
                  <c:v>36125</c:v>
                </c:pt>
                <c:pt idx="495">
                  <c:v>36126</c:v>
                </c:pt>
                <c:pt idx="496">
                  <c:v>36129</c:v>
                </c:pt>
                <c:pt idx="497">
                  <c:v>36130</c:v>
                </c:pt>
                <c:pt idx="498">
                  <c:v>36131</c:v>
                </c:pt>
                <c:pt idx="499">
                  <c:v>36132</c:v>
                </c:pt>
                <c:pt idx="500">
                  <c:v>36133</c:v>
                </c:pt>
                <c:pt idx="501">
                  <c:v>36136</c:v>
                </c:pt>
                <c:pt idx="502">
                  <c:v>36137</c:v>
                </c:pt>
                <c:pt idx="503">
                  <c:v>36138</c:v>
                </c:pt>
                <c:pt idx="504">
                  <c:v>36139</c:v>
                </c:pt>
                <c:pt idx="505">
                  <c:v>36140</c:v>
                </c:pt>
                <c:pt idx="506">
                  <c:v>36143</c:v>
                </c:pt>
                <c:pt idx="507">
                  <c:v>36144</c:v>
                </c:pt>
                <c:pt idx="508">
                  <c:v>36145</c:v>
                </c:pt>
                <c:pt idx="509">
                  <c:v>36146</c:v>
                </c:pt>
                <c:pt idx="510">
                  <c:v>36147</c:v>
                </c:pt>
                <c:pt idx="511">
                  <c:v>36150</c:v>
                </c:pt>
                <c:pt idx="512">
                  <c:v>36151</c:v>
                </c:pt>
                <c:pt idx="513">
                  <c:v>36152</c:v>
                </c:pt>
                <c:pt idx="514">
                  <c:v>36153</c:v>
                </c:pt>
                <c:pt idx="515">
                  <c:v>36157</c:v>
                </c:pt>
                <c:pt idx="516">
                  <c:v>36158</c:v>
                </c:pt>
                <c:pt idx="517">
                  <c:v>36159</c:v>
                </c:pt>
                <c:pt idx="518">
                  <c:v>36160</c:v>
                </c:pt>
                <c:pt idx="519">
                  <c:v>36164</c:v>
                </c:pt>
                <c:pt idx="520">
                  <c:v>36165</c:v>
                </c:pt>
                <c:pt idx="521">
                  <c:v>36166</c:v>
                </c:pt>
                <c:pt idx="522">
                  <c:v>36167</c:v>
                </c:pt>
                <c:pt idx="523">
                  <c:v>36168</c:v>
                </c:pt>
                <c:pt idx="524">
                  <c:v>36171</c:v>
                </c:pt>
                <c:pt idx="525">
                  <c:v>36172</c:v>
                </c:pt>
                <c:pt idx="526">
                  <c:v>36173</c:v>
                </c:pt>
                <c:pt idx="527">
                  <c:v>36174</c:v>
                </c:pt>
                <c:pt idx="528">
                  <c:v>36175</c:v>
                </c:pt>
                <c:pt idx="529">
                  <c:v>36178</c:v>
                </c:pt>
                <c:pt idx="530">
                  <c:v>36179</c:v>
                </c:pt>
                <c:pt idx="531">
                  <c:v>36180</c:v>
                </c:pt>
                <c:pt idx="532">
                  <c:v>36181</c:v>
                </c:pt>
                <c:pt idx="533">
                  <c:v>36182</c:v>
                </c:pt>
                <c:pt idx="534">
                  <c:v>36185</c:v>
                </c:pt>
                <c:pt idx="535">
                  <c:v>36186</c:v>
                </c:pt>
                <c:pt idx="536">
                  <c:v>36187</c:v>
                </c:pt>
                <c:pt idx="537">
                  <c:v>36188</c:v>
                </c:pt>
                <c:pt idx="538">
                  <c:v>36189</c:v>
                </c:pt>
                <c:pt idx="539">
                  <c:v>36191</c:v>
                </c:pt>
                <c:pt idx="540">
                  <c:v>36192</c:v>
                </c:pt>
                <c:pt idx="541">
                  <c:v>36193</c:v>
                </c:pt>
                <c:pt idx="542">
                  <c:v>36194</c:v>
                </c:pt>
                <c:pt idx="543">
                  <c:v>36195</c:v>
                </c:pt>
                <c:pt idx="544">
                  <c:v>36196</c:v>
                </c:pt>
                <c:pt idx="545">
                  <c:v>36199</c:v>
                </c:pt>
                <c:pt idx="546">
                  <c:v>36200</c:v>
                </c:pt>
                <c:pt idx="547">
                  <c:v>36201</c:v>
                </c:pt>
                <c:pt idx="548">
                  <c:v>36202</c:v>
                </c:pt>
                <c:pt idx="549">
                  <c:v>36203</c:v>
                </c:pt>
                <c:pt idx="550">
                  <c:v>36206</c:v>
                </c:pt>
                <c:pt idx="551">
                  <c:v>36207</c:v>
                </c:pt>
                <c:pt idx="552">
                  <c:v>36208</c:v>
                </c:pt>
                <c:pt idx="553">
                  <c:v>36209</c:v>
                </c:pt>
                <c:pt idx="554">
                  <c:v>36210</c:v>
                </c:pt>
                <c:pt idx="555">
                  <c:v>36213</c:v>
                </c:pt>
                <c:pt idx="556">
                  <c:v>36214</c:v>
                </c:pt>
                <c:pt idx="557">
                  <c:v>36215</c:v>
                </c:pt>
                <c:pt idx="558">
                  <c:v>36216</c:v>
                </c:pt>
                <c:pt idx="559">
                  <c:v>36217</c:v>
                </c:pt>
                <c:pt idx="560">
                  <c:v>36219</c:v>
                </c:pt>
                <c:pt idx="561">
                  <c:v>36220</c:v>
                </c:pt>
                <c:pt idx="562">
                  <c:v>36221</c:v>
                </c:pt>
                <c:pt idx="563">
                  <c:v>36222</c:v>
                </c:pt>
                <c:pt idx="564">
                  <c:v>36223</c:v>
                </c:pt>
                <c:pt idx="565">
                  <c:v>36224</c:v>
                </c:pt>
                <c:pt idx="566">
                  <c:v>36227</c:v>
                </c:pt>
                <c:pt idx="567">
                  <c:v>36228</c:v>
                </c:pt>
                <c:pt idx="568">
                  <c:v>36229</c:v>
                </c:pt>
                <c:pt idx="569">
                  <c:v>36230</c:v>
                </c:pt>
                <c:pt idx="570">
                  <c:v>36231</c:v>
                </c:pt>
                <c:pt idx="571">
                  <c:v>36234</c:v>
                </c:pt>
                <c:pt idx="572">
                  <c:v>36235</c:v>
                </c:pt>
                <c:pt idx="573">
                  <c:v>36236</c:v>
                </c:pt>
                <c:pt idx="574">
                  <c:v>36237</c:v>
                </c:pt>
                <c:pt idx="575">
                  <c:v>36238</c:v>
                </c:pt>
                <c:pt idx="576">
                  <c:v>36241</c:v>
                </c:pt>
                <c:pt idx="577">
                  <c:v>36242</c:v>
                </c:pt>
                <c:pt idx="578">
                  <c:v>36243</c:v>
                </c:pt>
                <c:pt idx="579">
                  <c:v>36244</c:v>
                </c:pt>
                <c:pt idx="580">
                  <c:v>36245</c:v>
                </c:pt>
                <c:pt idx="581">
                  <c:v>36248</c:v>
                </c:pt>
                <c:pt idx="582">
                  <c:v>36249</c:v>
                </c:pt>
                <c:pt idx="583">
                  <c:v>36250</c:v>
                </c:pt>
                <c:pt idx="584">
                  <c:v>36251</c:v>
                </c:pt>
                <c:pt idx="585">
                  <c:v>36252</c:v>
                </c:pt>
                <c:pt idx="586">
                  <c:v>36255</c:v>
                </c:pt>
                <c:pt idx="587">
                  <c:v>36256</c:v>
                </c:pt>
                <c:pt idx="588">
                  <c:v>36257</c:v>
                </c:pt>
                <c:pt idx="589">
                  <c:v>36258</c:v>
                </c:pt>
                <c:pt idx="590">
                  <c:v>36259</c:v>
                </c:pt>
                <c:pt idx="591">
                  <c:v>36262</c:v>
                </c:pt>
                <c:pt idx="592">
                  <c:v>36263</c:v>
                </c:pt>
                <c:pt idx="593">
                  <c:v>36264</c:v>
                </c:pt>
                <c:pt idx="594">
                  <c:v>36265</c:v>
                </c:pt>
                <c:pt idx="595">
                  <c:v>36266</c:v>
                </c:pt>
                <c:pt idx="596">
                  <c:v>36269</c:v>
                </c:pt>
                <c:pt idx="597">
                  <c:v>36270</c:v>
                </c:pt>
                <c:pt idx="598">
                  <c:v>36271</c:v>
                </c:pt>
                <c:pt idx="599">
                  <c:v>36272</c:v>
                </c:pt>
                <c:pt idx="600">
                  <c:v>36273</c:v>
                </c:pt>
                <c:pt idx="601">
                  <c:v>36276</c:v>
                </c:pt>
                <c:pt idx="602">
                  <c:v>36277</c:v>
                </c:pt>
                <c:pt idx="603">
                  <c:v>36278</c:v>
                </c:pt>
                <c:pt idx="604">
                  <c:v>36279</c:v>
                </c:pt>
                <c:pt idx="605">
                  <c:v>36280</c:v>
                </c:pt>
                <c:pt idx="606">
                  <c:v>36283</c:v>
                </c:pt>
                <c:pt idx="607">
                  <c:v>36284</c:v>
                </c:pt>
                <c:pt idx="608">
                  <c:v>36285</c:v>
                </c:pt>
                <c:pt idx="609">
                  <c:v>36286</c:v>
                </c:pt>
                <c:pt idx="610">
                  <c:v>36287</c:v>
                </c:pt>
                <c:pt idx="611">
                  <c:v>36290</c:v>
                </c:pt>
                <c:pt idx="612">
                  <c:v>36291</c:v>
                </c:pt>
                <c:pt idx="613">
                  <c:v>36292</c:v>
                </c:pt>
                <c:pt idx="614">
                  <c:v>36293</c:v>
                </c:pt>
                <c:pt idx="615">
                  <c:v>36294</c:v>
                </c:pt>
                <c:pt idx="616">
                  <c:v>36297</c:v>
                </c:pt>
                <c:pt idx="617">
                  <c:v>36298</c:v>
                </c:pt>
                <c:pt idx="618">
                  <c:v>36299</c:v>
                </c:pt>
                <c:pt idx="619">
                  <c:v>36300</c:v>
                </c:pt>
                <c:pt idx="620">
                  <c:v>36301</c:v>
                </c:pt>
                <c:pt idx="621">
                  <c:v>36304</c:v>
                </c:pt>
                <c:pt idx="622">
                  <c:v>36305</c:v>
                </c:pt>
                <c:pt idx="623">
                  <c:v>36306</c:v>
                </c:pt>
                <c:pt idx="624">
                  <c:v>36307</c:v>
                </c:pt>
                <c:pt idx="625">
                  <c:v>36308</c:v>
                </c:pt>
                <c:pt idx="626">
                  <c:v>36311</c:v>
                </c:pt>
                <c:pt idx="627">
                  <c:v>36312</c:v>
                </c:pt>
                <c:pt idx="628">
                  <c:v>36313</c:v>
                </c:pt>
                <c:pt idx="629">
                  <c:v>36314</c:v>
                </c:pt>
                <c:pt idx="630">
                  <c:v>36315</c:v>
                </c:pt>
                <c:pt idx="631">
                  <c:v>36318</c:v>
                </c:pt>
                <c:pt idx="632">
                  <c:v>36319</c:v>
                </c:pt>
                <c:pt idx="633">
                  <c:v>36320</c:v>
                </c:pt>
                <c:pt idx="634">
                  <c:v>36321</c:v>
                </c:pt>
                <c:pt idx="635">
                  <c:v>36322</c:v>
                </c:pt>
                <c:pt idx="636">
                  <c:v>36325</c:v>
                </c:pt>
                <c:pt idx="637">
                  <c:v>36326</c:v>
                </c:pt>
                <c:pt idx="638">
                  <c:v>36327</c:v>
                </c:pt>
                <c:pt idx="639">
                  <c:v>36328</c:v>
                </c:pt>
                <c:pt idx="640">
                  <c:v>36329</c:v>
                </c:pt>
                <c:pt idx="641">
                  <c:v>36332</c:v>
                </c:pt>
                <c:pt idx="642">
                  <c:v>36333</c:v>
                </c:pt>
                <c:pt idx="643">
                  <c:v>36334</c:v>
                </c:pt>
                <c:pt idx="644">
                  <c:v>36335</c:v>
                </c:pt>
                <c:pt idx="645">
                  <c:v>36336</c:v>
                </c:pt>
                <c:pt idx="646">
                  <c:v>36339</c:v>
                </c:pt>
                <c:pt idx="647">
                  <c:v>36340</c:v>
                </c:pt>
                <c:pt idx="648">
                  <c:v>36341</c:v>
                </c:pt>
                <c:pt idx="649">
                  <c:v>36342</c:v>
                </c:pt>
                <c:pt idx="650">
                  <c:v>36343</c:v>
                </c:pt>
                <c:pt idx="651">
                  <c:v>36346</c:v>
                </c:pt>
                <c:pt idx="652">
                  <c:v>36347</c:v>
                </c:pt>
                <c:pt idx="653">
                  <c:v>36348</c:v>
                </c:pt>
                <c:pt idx="654">
                  <c:v>36349</c:v>
                </c:pt>
                <c:pt idx="655">
                  <c:v>36350</c:v>
                </c:pt>
                <c:pt idx="656">
                  <c:v>36353</c:v>
                </c:pt>
                <c:pt idx="657">
                  <c:v>36354</c:v>
                </c:pt>
                <c:pt idx="658">
                  <c:v>36355</c:v>
                </c:pt>
                <c:pt idx="659">
                  <c:v>36356</c:v>
                </c:pt>
                <c:pt idx="660">
                  <c:v>36357</c:v>
                </c:pt>
                <c:pt idx="661">
                  <c:v>36360</c:v>
                </c:pt>
                <c:pt idx="662">
                  <c:v>36361</c:v>
                </c:pt>
                <c:pt idx="663">
                  <c:v>36362</c:v>
                </c:pt>
                <c:pt idx="664">
                  <c:v>36363</c:v>
                </c:pt>
                <c:pt idx="665">
                  <c:v>36364</c:v>
                </c:pt>
                <c:pt idx="666">
                  <c:v>36367</c:v>
                </c:pt>
                <c:pt idx="667">
                  <c:v>36368</c:v>
                </c:pt>
                <c:pt idx="668">
                  <c:v>36369</c:v>
                </c:pt>
                <c:pt idx="669">
                  <c:v>36370</c:v>
                </c:pt>
                <c:pt idx="670">
                  <c:v>36371</c:v>
                </c:pt>
                <c:pt idx="671">
                  <c:v>36372</c:v>
                </c:pt>
                <c:pt idx="672">
                  <c:v>36374</c:v>
                </c:pt>
                <c:pt idx="673">
                  <c:v>36375</c:v>
                </c:pt>
                <c:pt idx="674">
                  <c:v>36376</c:v>
                </c:pt>
                <c:pt idx="675">
                  <c:v>36377</c:v>
                </c:pt>
                <c:pt idx="676">
                  <c:v>36378</c:v>
                </c:pt>
                <c:pt idx="677">
                  <c:v>36381</c:v>
                </c:pt>
                <c:pt idx="678">
                  <c:v>36382</c:v>
                </c:pt>
                <c:pt idx="679">
                  <c:v>36383</c:v>
                </c:pt>
                <c:pt idx="680">
                  <c:v>36384</c:v>
                </c:pt>
                <c:pt idx="681">
                  <c:v>36385</c:v>
                </c:pt>
                <c:pt idx="682">
                  <c:v>36388</c:v>
                </c:pt>
                <c:pt idx="683">
                  <c:v>36389</c:v>
                </c:pt>
                <c:pt idx="684">
                  <c:v>36390</c:v>
                </c:pt>
                <c:pt idx="685">
                  <c:v>36391</c:v>
                </c:pt>
                <c:pt idx="686">
                  <c:v>36392</c:v>
                </c:pt>
                <c:pt idx="687">
                  <c:v>36395</c:v>
                </c:pt>
                <c:pt idx="688">
                  <c:v>36396</c:v>
                </c:pt>
                <c:pt idx="689">
                  <c:v>36397</c:v>
                </c:pt>
                <c:pt idx="690">
                  <c:v>36398</c:v>
                </c:pt>
                <c:pt idx="691">
                  <c:v>36399</c:v>
                </c:pt>
                <c:pt idx="692">
                  <c:v>36402</c:v>
                </c:pt>
                <c:pt idx="693">
                  <c:v>36403</c:v>
                </c:pt>
                <c:pt idx="694">
                  <c:v>36404</c:v>
                </c:pt>
                <c:pt idx="695">
                  <c:v>36405</c:v>
                </c:pt>
                <c:pt idx="696">
                  <c:v>36406</c:v>
                </c:pt>
                <c:pt idx="697">
                  <c:v>36409</c:v>
                </c:pt>
                <c:pt idx="698">
                  <c:v>36410</c:v>
                </c:pt>
                <c:pt idx="699">
                  <c:v>36411</c:v>
                </c:pt>
                <c:pt idx="700">
                  <c:v>36412</c:v>
                </c:pt>
                <c:pt idx="701">
                  <c:v>36413</c:v>
                </c:pt>
                <c:pt idx="702">
                  <c:v>36416</c:v>
                </c:pt>
                <c:pt idx="703">
                  <c:v>36417</c:v>
                </c:pt>
                <c:pt idx="704">
                  <c:v>36418</c:v>
                </c:pt>
                <c:pt idx="705">
                  <c:v>36419</c:v>
                </c:pt>
                <c:pt idx="706">
                  <c:v>36420</c:v>
                </c:pt>
                <c:pt idx="707">
                  <c:v>36423</c:v>
                </c:pt>
                <c:pt idx="708">
                  <c:v>36424</c:v>
                </c:pt>
                <c:pt idx="709">
                  <c:v>36425</c:v>
                </c:pt>
                <c:pt idx="710">
                  <c:v>36426</c:v>
                </c:pt>
                <c:pt idx="711">
                  <c:v>36427</c:v>
                </c:pt>
                <c:pt idx="712">
                  <c:v>36430</c:v>
                </c:pt>
                <c:pt idx="713">
                  <c:v>36431</c:v>
                </c:pt>
                <c:pt idx="714">
                  <c:v>36432</c:v>
                </c:pt>
                <c:pt idx="715">
                  <c:v>36433</c:v>
                </c:pt>
                <c:pt idx="716">
                  <c:v>36434</c:v>
                </c:pt>
                <c:pt idx="717">
                  <c:v>36437</c:v>
                </c:pt>
                <c:pt idx="718">
                  <c:v>36438</c:v>
                </c:pt>
                <c:pt idx="719">
                  <c:v>36439</c:v>
                </c:pt>
                <c:pt idx="720">
                  <c:v>36440</c:v>
                </c:pt>
                <c:pt idx="721">
                  <c:v>36441</c:v>
                </c:pt>
                <c:pt idx="722">
                  <c:v>36444</c:v>
                </c:pt>
                <c:pt idx="723">
                  <c:v>36445</c:v>
                </c:pt>
                <c:pt idx="724">
                  <c:v>36446</c:v>
                </c:pt>
                <c:pt idx="725">
                  <c:v>36447</c:v>
                </c:pt>
                <c:pt idx="726">
                  <c:v>36448</c:v>
                </c:pt>
                <c:pt idx="727">
                  <c:v>36451</c:v>
                </c:pt>
                <c:pt idx="728">
                  <c:v>36452</c:v>
                </c:pt>
                <c:pt idx="729">
                  <c:v>36453</c:v>
                </c:pt>
                <c:pt idx="730">
                  <c:v>36454</c:v>
                </c:pt>
                <c:pt idx="731">
                  <c:v>36455</c:v>
                </c:pt>
                <c:pt idx="732">
                  <c:v>36458</c:v>
                </c:pt>
                <c:pt idx="733">
                  <c:v>36459</c:v>
                </c:pt>
                <c:pt idx="734">
                  <c:v>36460</c:v>
                </c:pt>
                <c:pt idx="735">
                  <c:v>36461</c:v>
                </c:pt>
                <c:pt idx="736">
                  <c:v>36462</c:v>
                </c:pt>
                <c:pt idx="737">
                  <c:v>36464</c:v>
                </c:pt>
                <c:pt idx="738">
                  <c:v>36465</c:v>
                </c:pt>
                <c:pt idx="739">
                  <c:v>36466</c:v>
                </c:pt>
                <c:pt idx="740">
                  <c:v>36467</c:v>
                </c:pt>
                <c:pt idx="741">
                  <c:v>36468</c:v>
                </c:pt>
                <c:pt idx="742">
                  <c:v>36469</c:v>
                </c:pt>
                <c:pt idx="743">
                  <c:v>36472</c:v>
                </c:pt>
                <c:pt idx="744">
                  <c:v>36473</c:v>
                </c:pt>
                <c:pt idx="745">
                  <c:v>36474</c:v>
                </c:pt>
                <c:pt idx="746">
                  <c:v>36475</c:v>
                </c:pt>
                <c:pt idx="747">
                  <c:v>36476</c:v>
                </c:pt>
                <c:pt idx="748">
                  <c:v>36479</c:v>
                </c:pt>
                <c:pt idx="749">
                  <c:v>36480</c:v>
                </c:pt>
                <c:pt idx="750">
                  <c:v>36481</c:v>
                </c:pt>
                <c:pt idx="751">
                  <c:v>36482</c:v>
                </c:pt>
                <c:pt idx="752">
                  <c:v>36483</c:v>
                </c:pt>
                <c:pt idx="753">
                  <c:v>36486</c:v>
                </c:pt>
                <c:pt idx="754">
                  <c:v>36487</c:v>
                </c:pt>
                <c:pt idx="755">
                  <c:v>36488</c:v>
                </c:pt>
                <c:pt idx="756">
                  <c:v>36489</c:v>
                </c:pt>
                <c:pt idx="757">
                  <c:v>36490</c:v>
                </c:pt>
                <c:pt idx="758">
                  <c:v>36493</c:v>
                </c:pt>
                <c:pt idx="759">
                  <c:v>36494</c:v>
                </c:pt>
                <c:pt idx="760">
                  <c:v>36495</c:v>
                </c:pt>
                <c:pt idx="761">
                  <c:v>36496</c:v>
                </c:pt>
                <c:pt idx="762">
                  <c:v>36497</c:v>
                </c:pt>
                <c:pt idx="763">
                  <c:v>36500</c:v>
                </c:pt>
                <c:pt idx="764">
                  <c:v>36501</c:v>
                </c:pt>
                <c:pt idx="765">
                  <c:v>36502</c:v>
                </c:pt>
                <c:pt idx="766">
                  <c:v>36503</c:v>
                </c:pt>
                <c:pt idx="767">
                  <c:v>36504</c:v>
                </c:pt>
                <c:pt idx="768">
                  <c:v>36507</c:v>
                </c:pt>
                <c:pt idx="769">
                  <c:v>36508</c:v>
                </c:pt>
                <c:pt idx="770">
                  <c:v>36509</c:v>
                </c:pt>
                <c:pt idx="771">
                  <c:v>36510</c:v>
                </c:pt>
                <c:pt idx="772">
                  <c:v>36511</c:v>
                </c:pt>
                <c:pt idx="773">
                  <c:v>36514</c:v>
                </c:pt>
                <c:pt idx="774">
                  <c:v>36515</c:v>
                </c:pt>
                <c:pt idx="775">
                  <c:v>36516</c:v>
                </c:pt>
                <c:pt idx="776">
                  <c:v>36517</c:v>
                </c:pt>
                <c:pt idx="777">
                  <c:v>36518</c:v>
                </c:pt>
                <c:pt idx="778">
                  <c:v>36521</c:v>
                </c:pt>
                <c:pt idx="779">
                  <c:v>36522</c:v>
                </c:pt>
                <c:pt idx="780">
                  <c:v>36523</c:v>
                </c:pt>
                <c:pt idx="781">
                  <c:v>36524</c:v>
                </c:pt>
                <c:pt idx="782">
                  <c:v>36525</c:v>
                </c:pt>
                <c:pt idx="783">
                  <c:v>36528</c:v>
                </c:pt>
                <c:pt idx="784">
                  <c:v>36529</c:v>
                </c:pt>
                <c:pt idx="785">
                  <c:v>36530</c:v>
                </c:pt>
                <c:pt idx="786">
                  <c:v>36531</c:v>
                </c:pt>
                <c:pt idx="787">
                  <c:v>36532</c:v>
                </c:pt>
                <c:pt idx="788">
                  <c:v>36535</c:v>
                </c:pt>
                <c:pt idx="789">
                  <c:v>36536</c:v>
                </c:pt>
                <c:pt idx="790">
                  <c:v>36537</c:v>
                </c:pt>
                <c:pt idx="791">
                  <c:v>36538</c:v>
                </c:pt>
                <c:pt idx="792">
                  <c:v>36539</c:v>
                </c:pt>
                <c:pt idx="793">
                  <c:v>36542</c:v>
                </c:pt>
                <c:pt idx="794">
                  <c:v>36543</c:v>
                </c:pt>
                <c:pt idx="795">
                  <c:v>36544</c:v>
                </c:pt>
                <c:pt idx="796">
                  <c:v>36545</c:v>
                </c:pt>
                <c:pt idx="797">
                  <c:v>36546</c:v>
                </c:pt>
                <c:pt idx="798">
                  <c:v>36549</c:v>
                </c:pt>
                <c:pt idx="799">
                  <c:v>36550</c:v>
                </c:pt>
                <c:pt idx="800">
                  <c:v>36551</c:v>
                </c:pt>
                <c:pt idx="801">
                  <c:v>36552</c:v>
                </c:pt>
                <c:pt idx="802">
                  <c:v>36553</c:v>
                </c:pt>
                <c:pt idx="803">
                  <c:v>36556</c:v>
                </c:pt>
                <c:pt idx="804">
                  <c:v>36557</c:v>
                </c:pt>
                <c:pt idx="805">
                  <c:v>36558</c:v>
                </c:pt>
                <c:pt idx="806">
                  <c:v>36559</c:v>
                </c:pt>
                <c:pt idx="807">
                  <c:v>36560</c:v>
                </c:pt>
                <c:pt idx="808">
                  <c:v>36563</c:v>
                </c:pt>
                <c:pt idx="809">
                  <c:v>36564</c:v>
                </c:pt>
                <c:pt idx="810">
                  <c:v>36565</c:v>
                </c:pt>
                <c:pt idx="811">
                  <c:v>36566</c:v>
                </c:pt>
                <c:pt idx="812">
                  <c:v>36567</c:v>
                </c:pt>
                <c:pt idx="813">
                  <c:v>36570</c:v>
                </c:pt>
                <c:pt idx="814">
                  <c:v>36571</c:v>
                </c:pt>
                <c:pt idx="815">
                  <c:v>36572</c:v>
                </c:pt>
                <c:pt idx="816">
                  <c:v>36573</c:v>
                </c:pt>
                <c:pt idx="817">
                  <c:v>36574</c:v>
                </c:pt>
                <c:pt idx="818">
                  <c:v>36577</c:v>
                </c:pt>
                <c:pt idx="819">
                  <c:v>36578</c:v>
                </c:pt>
                <c:pt idx="820">
                  <c:v>36579</c:v>
                </c:pt>
                <c:pt idx="821">
                  <c:v>36580</c:v>
                </c:pt>
                <c:pt idx="822">
                  <c:v>36581</c:v>
                </c:pt>
                <c:pt idx="823">
                  <c:v>36584</c:v>
                </c:pt>
                <c:pt idx="824">
                  <c:v>36585</c:v>
                </c:pt>
                <c:pt idx="825">
                  <c:v>36586</c:v>
                </c:pt>
                <c:pt idx="826">
                  <c:v>36587</c:v>
                </c:pt>
                <c:pt idx="827">
                  <c:v>36588</c:v>
                </c:pt>
                <c:pt idx="828">
                  <c:v>36591</c:v>
                </c:pt>
                <c:pt idx="829">
                  <c:v>36592</c:v>
                </c:pt>
                <c:pt idx="830">
                  <c:v>36593</c:v>
                </c:pt>
                <c:pt idx="831">
                  <c:v>36594</c:v>
                </c:pt>
                <c:pt idx="832">
                  <c:v>36595</c:v>
                </c:pt>
                <c:pt idx="833">
                  <c:v>36598</c:v>
                </c:pt>
                <c:pt idx="834">
                  <c:v>36599</c:v>
                </c:pt>
                <c:pt idx="835">
                  <c:v>36600</c:v>
                </c:pt>
                <c:pt idx="836">
                  <c:v>36601</c:v>
                </c:pt>
                <c:pt idx="837">
                  <c:v>36602</c:v>
                </c:pt>
                <c:pt idx="838">
                  <c:v>36605</c:v>
                </c:pt>
                <c:pt idx="839">
                  <c:v>36606</c:v>
                </c:pt>
                <c:pt idx="840">
                  <c:v>36607</c:v>
                </c:pt>
                <c:pt idx="841">
                  <c:v>36608</c:v>
                </c:pt>
                <c:pt idx="842">
                  <c:v>36609</c:v>
                </c:pt>
                <c:pt idx="843">
                  <c:v>36612</c:v>
                </c:pt>
                <c:pt idx="844">
                  <c:v>36613</c:v>
                </c:pt>
                <c:pt idx="845">
                  <c:v>36614</c:v>
                </c:pt>
                <c:pt idx="846">
                  <c:v>36615</c:v>
                </c:pt>
                <c:pt idx="847">
                  <c:v>36616</c:v>
                </c:pt>
                <c:pt idx="848">
                  <c:v>36619</c:v>
                </c:pt>
                <c:pt idx="849">
                  <c:v>36620</c:v>
                </c:pt>
                <c:pt idx="850">
                  <c:v>36621</c:v>
                </c:pt>
                <c:pt idx="851">
                  <c:v>36622</c:v>
                </c:pt>
                <c:pt idx="852">
                  <c:v>36623</c:v>
                </c:pt>
                <c:pt idx="853">
                  <c:v>36626</c:v>
                </c:pt>
                <c:pt idx="854">
                  <c:v>36627</c:v>
                </c:pt>
                <c:pt idx="855">
                  <c:v>36628</c:v>
                </c:pt>
                <c:pt idx="856">
                  <c:v>36629</c:v>
                </c:pt>
                <c:pt idx="857">
                  <c:v>36630</c:v>
                </c:pt>
                <c:pt idx="858">
                  <c:v>36633</c:v>
                </c:pt>
                <c:pt idx="859">
                  <c:v>36634</c:v>
                </c:pt>
                <c:pt idx="860">
                  <c:v>36635</c:v>
                </c:pt>
                <c:pt idx="861">
                  <c:v>36636</c:v>
                </c:pt>
                <c:pt idx="862">
                  <c:v>36640</c:v>
                </c:pt>
                <c:pt idx="863">
                  <c:v>36641</c:v>
                </c:pt>
                <c:pt idx="864">
                  <c:v>36642</c:v>
                </c:pt>
                <c:pt idx="865">
                  <c:v>36643</c:v>
                </c:pt>
                <c:pt idx="866">
                  <c:v>36644</c:v>
                </c:pt>
                <c:pt idx="867">
                  <c:v>36646</c:v>
                </c:pt>
                <c:pt idx="868">
                  <c:v>36647</c:v>
                </c:pt>
                <c:pt idx="869">
                  <c:v>36648</c:v>
                </c:pt>
                <c:pt idx="870">
                  <c:v>36649</c:v>
                </c:pt>
                <c:pt idx="871">
                  <c:v>36650</c:v>
                </c:pt>
                <c:pt idx="872">
                  <c:v>36651</c:v>
                </c:pt>
                <c:pt idx="873">
                  <c:v>36654</c:v>
                </c:pt>
                <c:pt idx="874">
                  <c:v>36655</c:v>
                </c:pt>
                <c:pt idx="875">
                  <c:v>36656</c:v>
                </c:pt>
                <c:pt idx="876">
                  <c:v>36657</c:v>
                </c:pt>
                <c:pt idx="877">
                  <c:v>36658</c:v>
                </c:pt>
                <c:pt idx="878">
                  <c:v>36661</c:v>
                </c:pt>
                <c:pt idx="879">
                  <c:v>36662</c:v>
                </c:pt>
                <c:pt idx="880">
                  <c:v>36663</c:v>
                </c:pt>
                <c:pt idx="881">
                  <c:v>36664</c:v>
                </c:pt>
                <c:pt idx="882">
                  <c:v>36665</c:v>
                </c:pt>
                <c:pt idx="883">
                  <c:v>36668</c:v>
                </c:pt>
                <c:pt idx="884">
                  <c:v>36669</c:v>
                </c:pt>
                <c:pt idx="885">
                  <c:v>36670</c:v>
                </c:pt>
                <c:pt idx="886">
                  <c:v>36671</c:v>
                </c:pt>
                <c:pt idx="887">
                  <c:v>36672</c:v>
                </c:pt>
                <c:pt idx="888">
                  <c:v>36675</c:v>
                </c:pt>
                <c:pt idx="889">
                  <c:v>36676</c:v>
                </c:pt>
                <c:pt idx="890">
                  <c:v>36677</c:v>
                </c:pt>
                <c:pt idx="891">
                  <c:v>36678</c:v>
                </c:pt>
                <c:pt idx="892">
                  <c:v>36679</c:v>
                </c:pt>
                <c:pt idx="893">
                  <c:v>36682</c:v>
                </c:pt>
                <c:pt idx="894">
                  <c:v>36683</c:v>
                </c:pt>
                <c:pt idx="895">
                  <c:v>36684</c:v>
                </c:pt>
                <c:pt idx="896">
                  <c:v>36685</c:v>
                </c:pt>
                <c:pt idx="897">
                  <c:v>36686</c:v>
                </c:pt>
                <c:pt idx="898">
                  <c:v>36689</c:v>
                </c:pt>
                <c:pt idx="899">
                  <c:v>36690</c:v>
                </c:pt>
                <c:pt idx="900">
                  <c:v>36691</c:v>
                </c:pt>
                <c:pt idx="901">
                  <c:v>36692</c:v>
                </c:pt>
                <c:pt idx="902">
                  <c:v>36693</c:v>
                </c:pt>
                <c:pt idx="903">
                  <c:v>36696</c:v>
                </c:pt>
                <c:pt idx="904">
                  <c:v>36697</c:v>
                </c:pt>
                <c:pt idx="905">
                  <c:v>36698</c:v>
                </c:pt>
                <c:pt idx="906">
                  <c:v>36699</c:v>
                </c:pt>
                <c:pt idx="907">
                  <c:v>36700</c:v>
                </c:pt>
                <c:pt idx="908">
                  <c:v>36703</c:v>
                </c:pt>
                <c:pt idx="909">
                  <c:v>36704</c:v>
                </c:pt>
                <c:pt idx="910">
                  <c:v>36705</c:v>
                </c:pt>
                <c:pt idx="911">
                  <c:v>36706</c:v>
                </c:pt>
                <c:pt idx="912">
                  <c:v>36707</c:v>
                </c:pt>
                <c:pt idx="913">
                  <c:v>36710</c:v>
                </c:pt>
                <c:pt idx="914">
                  <c:v>36711</c:v>
                </c:pt>
                <c:pt idx="915">
                  <c:v>36712</c:v>
                </c:pt>
                <c:pt idx="916">
                  <c:v>36713</c:v>
                </c:pt>
                <c:pt idx="917">
                  <c:v>36714</c:v>
                </c:pt>
                <c:pt idx="918">
                  <c:v>36717</c:v>
                </c:pt>
                <c:pt idx="919">
                  <c:v>36718</c:v>
                </c:pt>
                <c:pt idx="920">
                  <c:v>36719</c:v>
                </c:pt>
                <c:pt idx="921">
                  <c:v>36720</c:v>
                </c:pt>
                <c:pt idx="922">
                  <c:v>36721</c:v>
                </c:pt>
                <c:pt idx="923">
                  <c:v>36724</c:v>
                </c:pt>
                <c:pt idx="924">
                  <c:v>36725</c:v>
                </c:pt>
                <c:pt idx="925">
                  <c:v>36726</c:v>
                </c:pt>
                <c:pt idx="926">
                  <c:v>36727</c:v>
                </c:pt>
                <c:pt idx="927">
                  <c:v>36728</c:v>
                </c:pt>
                <c:pt idx="928">
                  <c:v>36731</c:v>
                </c:pt>
                <c:pt idx="929">
                  <c:v>36732</c:v>
                </c:pt>
                <c:pt idx="930">
                  <c:v>36733</c:v>
                </c:pt>
                <c:pt idx="931">
                  <c:v>36734</c:v>
                </c:pt>
                <c:pt idx="932">
                  <c:v>36735</c:v>
                </c:pt>
                <c:pt idx="933">
                  <c:v>36738</c:v>
                </c:pt>
                <c:pt idx="934">
                  <c:v>36739</c:v>
                </c:pt>
                <c:pt idx="935">
                  <c:v>36740</c:v>
                </c:pt>
                <c:pt idx="936">
                  <c:v>36741</c:v>
                </c:pt>
                <c:pt idx="937">
                  <c:v>36742</c:v>
                </c:pt>
                <c:pt idx="938">
                  <c:v>36745</c:v>
                </c:pt>
                <c:pt idx="939">
                  <c:v>36746</c:v>
                </c:pt>
                <c:pt idx="940">
                  <c:v>36747</c:v>
                </c:pt>
                <c:pt idx="941">
                  <c:v>36748</c:v>
                </c:pt>
                <c:pt idx="942">
                  <c:v>36749</c:v>
                </c:pt>
                <c:pt idx="943">
                  <c:v>36752</c:v>
                </c:pt>
                <c:pt idx="944">
                  <c:v>36753</c:v>
                </c:pt>
                <c:pt idx="945">
                  <c:v>36754</c:v>
                </c:pt>
                <c:pt idx="946">
                  <c:v>36755</c:v>
                </c:pt>
                <c:pt idx="947">
                  <c:v>36756</c:v>
                </c:pt>
                <c:pt idx="948">
                  <c:v>36759</c:v>
                </c:pt>
                <c:pt idx="949">
                  <c:v>36760</c:v>
                </c:pt>
                <c:pt idx="950">
                  <c:v>36761</c:v>
                </c:pt>
                <c:pt idx="951">
                  <c:v>36762</c:v>
                </c:pt>
                <c:pt idx="952">
                  <c:v>36763</c:v>
                </c:pt>
                <c:pt idx="953">
                  <c:v>36766</c:v>
                </c:pt>
                <c:pt idx="954">
                  <c:v>36767</c:v>
                </c:pt>
                <c:pt idx="955">
                  <c:v>36768</c:v>
                </c:pt>
                <c:pt idx="956">
                  <c:v>36769</c:v>
                </c:pt>
                <c:pt idx="957">
                  <c:v>36770</c:v>
                </c:pt>
                <c:pt idx="958">
                  <c:v>36773</c:v>
                </c:pt>
                <c:pt idx="959">
                  <c:v>36774</c:v>
                </c:pt>
                <c:pt idx="960">
                  <c:v>36775</c:v>
                </c:pt>
                <c:pt idx="961">
                  <c:v>36776</c:v>
                </c:pt>
                <c:pt idx="962">
                  <c:v>36777</c:v>
                </c:pt>
                <c:pt idx="963">
                  <c:v>36780</c:v>
                </c:pt>
                <c:pt idx="964">
                  <c:v>36781</c:v>
                </c:pt>
                <c:pt idx="965">
                  <c:v>36782</c:v>
                </c:pt>
                <c:pt idx="966">
                  <c:v>36783</c:v>
                </c:pt>
                <c:pt idx="967">
                  <c:v>36784</c:v>
                </c:pt>
                <c:pt idx="968">
                  <c:v>36787</c:v>
                </c:pt>
                <c:pt idx="969">
                  <c:v>36788</c:v>
                </c:pt>
                <c:pt idx="970">
                  <c:v>36789</c:v>
                </c:pt>
                <c:pt idx="971">
                  <c:v>36790</c:v>
                </c:pt>
                <c:pt idx="972">
                  <c:v>36791</c:v>
                </c:pt>
                <c:pt idx="973">
                  <c:v>36794</c:v>
                </c:pt>
                <c:pt idx="974">
                  <c:v>36795</c:v>
                </c:pt>
                <c:pt idx="975">
                  <c:v>36796</c:v>
                </c:pt>
                <c:pt idx="976">
                  <c:v>36797</c:v>
                </c:pt>
                <c:pt idx="977">
                  <c:v>36798</c:v>
                </c:pt>
                <c:pt idx="978">
                  <c:v>36799</c:v>
                </c:pt>
                <c:pt idx="979">
                  <c:v>36801</c:v>
                </c:pt>
                <c:pt idx="980">
                  <c:v>36802</c:v>
                </c:pt>
                <c:pt idx="981">
                  <c:v>36803</c:v>
                </c:pt>
                <c:pt idx="982">
                  <c:v>36804</c:v>
                </c:pt>
                <c:pt idx="983">
                  <c:v>36805</c:v>
                </c:pt>
                <c:pt idx="984">
                  <c:v>36808</c:v>
                </c:pt>
                <c:pt idx="985">
                  <c:v>36809</c:v>
                </c:pt>
                <c:pt idx="986">
                  <c:v>36810</c:v>
                </c:pt>
                <c:pt idx="987">
                  <c:v>36811</c:v>
                </c:pt>
                <c:pt idx="988">
                  <c:v>36812</c:v>
                </c:pt>
                <c:pt idx="989">
                  <c:v>36815</c:v>
                </c:pt>
                <c:pt idx="990">
                  <c:v>36816</c:v>
                </c:pt>
                <c:pt idx="991">
                  <c:v>36817</c:v>
                </c:pt>
                <c:pt idx="992">
                  <c:v>36818</c:v>
                </c:pt>
                <c:pt idx="993">
                  <c:v>36819</c:v>
                </c:pt>
                <c:pt idx="994">
                  <c:v>36822</c:v>
                </c:pt>
                <c:pt idx="995">
                  <c:v>36823</c:v>
                </c:pt>
                <c:pt idx="996">
                  <c:v>36824</c:v>
                </c:pt>
                <c:pt idx="997">
                  <c:v>36825</c:v>
                </c:pt>
                <c:pt idx="998">
                  <c:v>36826</c:v>
                </c:pt>
                <c:pt idx="999">
                  <c:v>36829</c:v>
                </c:pt>
                <c:pt idx="1000">
                  <c:v>36830</c:v>
                </c:pt>
                <c:pt idx="1001">
                  <c:v>36831</c:v>
                </c:pt>
                <c:pt idx="1002">
                  <c:v>36832</c:v>
                </c:pt>
                <c:pt idx="1003">
                  <c:v>36833</c:v>
                </c:pt>
                <c:pt idx="1004">
                  <c:v>36836</c:v>
                </c:pt>
                <c:pt idx="1005">
                  <c:v>36837</c:v>
                </c:pt>
                <c:pt idx="1006">
                  <c:v>36838</c:v>
                </c:pt>
                <c:pt idx="1007">
                  <c:v>36839</c:v>
                </c:pt>
                <c:pt idx="1008">
                  <c:v>36840</c:v>
                </c:pt>
                <c:pt idx="1009">
                  <c:v>36843</c:v>
                </c:pt>
                <c:pt idx="1010">
                  <c:v>36844</c:v>
                </c:pt>
                <c:pt idx="1011">
                  <c:v>36845</c:v>
                </c:pt>
                <c:pt idx="1012">
                  <c:v>36846</c:v>
                </c:pt>
                <c:pt idx="1013">
                  <c:v>36847</c:v>
                </c:pt>
                <c:pt idx="1014">
                  <c:v>36850</c:v>
                </c:pt>
                <c:pt idx="1015">
                  <c:v>36851</c:v>
                </c:pt>
                <c:pt idx="1016">
                  <c:v>36852</c:v>
                </c:pt>
                <c:pt idx="1017">
                  <c:v>36853</c:v>
                </c:pt>
                <c:pt idx="1018">
                  <c:v>36854</c:v>
                </c:pt>
                <c:pt idx="1019">
                  <c:v>36857</c:v>
                </c:pt>
                <c:pt idx="1020">
                  <c:v>36858</c:v>
                </c:pt>
                <c:pt idx="1021">
                  <c:v>36859</c:v>
                </c:pt>
                <c:pt idx="1022">
                  <c:v>36860</c:v>
                </c:pt>
                <c:pt idx="1023">
                  <c:v>36861</c:v>
                </c:pt>
                <c:pt idx="1024">
                  <c:v>36864</c:v>
                </c:pt>
                <c:pt idx="1025">
                  <c:v>36865</c:v>
                </c:pt>
                <c:pt idx="1026">
                  <c:v>36866</c:v>
                </c:pt>
                <c:pt idx="1027">
                  <c:v>36867</c:v>
                </c:pt>
                <c:pt idx="1028">
                  <c:v>36868</c:v>
                </c:pt>
                <c:pt idx="1029">
                  <c:v>36871</c:v>
                </c:pt>
                <c:pt idx="1030">
                  <c:v>36872</c:v>
                </c:pt>
                <c:pt idx="1031">
                  <c:v>36873</c:v>
                </c:pt>
                <c:pt idx="1032">
                  <c:v>36874</c:v>
                </c:pt>
                <c:pt idx="1033">
                  <c:v>36875</c:v>
                </c:pt>
                <c:pt idx="1034">
                  <c:v>36878</c:v>
                </c:pt>
                <c:pt idx="1035">
                  <c:v>36879</c:v>
                </c:pt>
                <c:pt idx="1036">
                  <c:v>36880</c:v>
                </c:pt>
                <c:pt idx="1037">
                  <c:v>36881</c:v>
                </c:pt>
                <c:pt idx="1038">
                  <c:v>36882</c:v>
                </c:pt>
                <c:pt idx="1039">
                  <c:v>36886</c:v>
                </c:pt>
                <c:pt idx="1040">
                  <c:v>36887</c:v>
                </c:pt>
                <c:pt idx="1041">
                  <c:v>36888</c:v>
                </c:pt>
                <c:pt idx="1042">
                  <c:v>36889</c:v>
                </c:pt>
                <c:pt idx="1043">
                  <c:v>36891</c:v>
                </c:pt>
                <c:pt idx="1044">
                  <c:v>36893</c:v>
                </c:pt>
                <c:pt idx="1045">
                  <c:v>36894</c:v>
                </c:pt>
                <c:pt idx="1046">
                  <c:v>36895</c:v>
                </c:pt>
                <c:pt idx="1047">
                  <c:v>36896</c:v>
                </c:pt>
                <c:pt idx="1048">
                  <c:v>36899</c:v>
                </c:pt>
                <c:pt idx="1049">
                  <c:v>36900</c:v>
                </c:pt>
                <c:pt idx="1050">
                  <c:v>36901</c:v>
                </c:pt>
                <c:pt idx="1051">
                  <c:v>36902</c:v>
                </c:pt>
                <c:pt idx="1052">
                  <c:v>36903</c:v>
                </c:pt>
                <c:pt idx="1053">
                  <c:v>36906</c:v>
                </c:pt>
                <c:pt idx="1054">
                  <c:v>36907</c:v>
                </c:pt>
                <c:pt idx="1055">
                  <c:v>36908</c:v>
                </c:pt>
                <c:pt idx="1056">
                  <c:v>36909</c:v>
                </c:pt>
                <c:pt idx="1057">
                  <c:v>36910</c:v>
                </c:pt>
                <c:pt idx="1058">
                  <c:v>36913</c:v>
                </c:pt>
                <c:pt idx="1059">
                  <c:v>36914</c:v>
                </c:pt>
                <c:pt idx="1060">
                  <c:v>36915</c:v>
                </c:pt>
                <c:pt idx="1061">
                  <c:v>36916</c:v>
                </c:pt>
                <c:pt idx="1062">
                  <c:v>36917</c:v>
                </c:pt>
                <c:pt idx="1063">
                  <c:v>36920</c:v>
                </c:pt>
                <c:pt idx="1064">
                  <c:v>36921</c:v>
                </c:pt>
                <c:pt idx="1065">
                  <c:v>36922</c:v>
                </c:pt>
                <c:pt idx="1066">
                  <c:v>36923</c:v>
                </c:pt>
                <c:pt idx="1067">
                  <c:v>36924</c:v>
                </c:pt>
                <c:pt idx="1068">
                  <c:v>36927</c:v>
                </c:pt>
                <c:pt idx="1069">
                  <c:v>36928</c:v>
                </c:pt>
                <c:pt idx="1070">
                  <c:v>36929</c:v>
                </c:pt>
                <c:pt idx="1071">
                  <c:v>36930</c:v>
                </c:pt>
                <c:pt idx="1072">
                  <c:v>36931</c:v>
                </c:pt>
                <c:pt idx="1073">
                  <c:v>36934</c:v>
                </c:pt>
                <c:pt idx="1074">
                  <c:v>36935</c:v>
                </c:pt>
                <c:pt idx="1075">
                  <c:v>36936</c:v>
                </c:pt>
                <c:pt idx="1076">
                  <c:v>36937</c:v>
                </c:pt>
                <c:pt idx="1077">
                  <c:v>36938</c:v>
                </c:pt>
                <c:pt idx="1078">
                  <c:v>36941</c:v>
                </c:pt>
                <c:pt idx="1079">
                  <c:v>36942</c:v>
                </c:pt>
                <c:pt idx="1080">
                  <c:v>36943</c:v>
                </c:pt>
                <c:pt idx="1081">
                  <c:v>36944</c:v>
                </c:pt>
                <c:pt idx="1082">
                  <c:v>36945</c:v>
                </c:pt>
                <c:pt idx="1083">
                  <c:v>36948</c:v>
                </c:pt>
                <c:pt idx="1084">
                  <c:v>36949</c:v>
                </c:pt>
                <c:pt idx="1085">
                  <c:v>36950</c:v>
                </c:pt>
                <c:pt idx="1086">
                  <c:v>36951</c:v>
                </c:pt>
                <c:pt idx="1087">
                  <c:v>36952</c:v>
                </c:pt>
                <c:pt idx="1088">
                  <c:v>36955</c:v>
                </c:pt>
                <c:pt idx="1089">
                  <c:v>36956</c:v>
                </c:pt>
                <c:pt idx="1090">
                  <c:v>36957</c:v>
                </c:pt>
                <c:pt idx="1091">
                  <c:v>36958</c:v>
                </c:pt>
                <c:pt idx="1092">
                  <c:v>36959</c:v>
                </c:pt>
                <c:pt idx="1093">
                  <c:v>36962</c:v>
                </c:pt>
                <c:pt idx="1094">
                  <c:v>36963</c:v>
                </c:pt>
                <c:pt idx="1095">
                  <c:v>36964</c:v>
                </c:pt>
                <c:pt idx="1096">
                  <c:v>36965</c:v>
                </c:pt>
                <c:pt idx="1097">
                  <c:v>36966</c:v>
                </c:pt>
                <c:pt idx="1098">
                  <c:v>36969</c:v>
                </c:pt>
                <c:pt idx="1099">
                  <c:v>36970</c:v>
                </c:pt>
                <c:pt idx="1100">
                  <c:v>36971</c:v>
                </c:pt>
                <c:pt idx="1101">
                  <c:v>36972</c:v>
                </c:pt>
                <c:pt idx="1102">
                  <c:v>36973</c:v>
                </c:pt>
                <c:pt idx="1103">
                  <c:v>36976</c:v>
                </c:pt>
                <c:pt idx="1104">
                  <c:v>36977</c:v>
                </c:pt>
                <c:pt idx="1105">
                  <c:v>36978</c:v>
                </c:pt>
                <c:pt idx="1106">
                  <c:v>36979</c:v>
                </c:pt>
                <c:pt idx="1107">
                  <c:v>36980</c:v>
                </c:pt>
                <c:pt idx="1108">
                  <c:v>36981</c:v>
                </c:pt>
                <c:pt idx="1109">
                  <c:v>36983</c:v>
                </c:pt>
                <c:pt idx="1110">
                  <c:v>36984</c:v>
                </c:pt>
                <c:pt idx="1111">
                  <c:v>36985</c:v>
                </c:pt>
                <c:pt idx="1112">
                  <c:v>36986</c:v>
                </c:pt>
                <c:pt idx="1113">
                  <c:v>36987</c:v>
                </c:pt>
                <c:pt idx="1114">
                  <c:v>36990</c:v>
                </c:pt>
                <c:pt idx="1115">
                  <c:v>36991</c:v>
                </c:pt>
                <c:pt idx="1116">
                  <c:v>36992</c:v>
                </c:pt>
                <c:pt idx="1117">
                  <c:v>36993</c:v>
                </c:pt>
                <c:pt idx="1118">
                  <c:v>36997</c:v>
                </c:pt>
                <c:pt idx="1119">
                  <c:v>36998</c:v>
                </c:pt>
                <c:pt idx="1120">
                  <c:v>36999</c:v>
                </c:pt>
                <c:pt idx="1121">
                  <c:v>37000</c:v>
                </c:pt>
                <c:pt idx="1122">
                  <c:v>37001</c:v>
                </c:pt>
                <c:pt idx="1123">
                  <c:v>37004</c:v>
                </c:pt>
                <c:pt idx="1124">
                  <c:v>37005</c:v>
                </c:pt>
                <c:pt idx="1125">
                  <c:v>37006</c:v>
                </c:pt>
                <c:pt idx="1126">
                  <c:v>37007</c:v>
                </c:pt>
                <c:pt idx="1127">
                  <c:v>37008</c:v>
                </c:pt>
                <c:pt idx="1128">
                  <c:v>37011</c:v>
                </c:pt>
                <c:pt idx="1129">
                  <c:v>37012</c:v>
                </c:pt>
                <c:pt idx="1130">
                  <c:v>37013</c:v>
                </c:pt>
                <c:pt idx="1131">
                  <c:v>37014</c:v>
                </c:pt>
                <c:pt idx="1132">
                  <c:v>37015</c:v>
                </c:pt>
                <c:pt idx="1133">
                  <c:v>37018</c:v>
                </c:pt>
                <c:pt idx="1134">
                  <c:v>37019</c:v>
                </c:pt>
                <c:pt idx="1135">
                  <c:v>37020</c:v>
                </c:pt>
                <c:pt idx="1136">
                  <c:v>37021</c:v>
                </c:pt>
                <c:pt idx="1137">
                  <c:v>37022</c:v>
                </c:pt>
                <c:pt idx="1138">
                  <c:v>37025</c:v>
                </c:pt>
                <c:pt idx="1139">
                  <c:v>37026</c:v>
                </c:pt>
                <c:pt idx="1140">
                  <c:v>37027</c:v>
                </c:pt>
                <c:pt idx="1141">
                  <c:v>37028</c:v>
                </c:pt>
                <c:pt idx="1142">
                  <c:v>37029</c:v>
                </c:pt>
                <c:pt idx="1143">
                  <c:v>37032</c:v>
                </c:pt>
                <c:pt idx="1144">
                  <c:v>37033</c:v>
                </c:pt>
                <c:pt idx="1145">
                  <c:v>37034</c:v>
                </c:pt>
                <c:pt idx="1146">
                  <c:v>37035</c:v>
                </c:pt>
                <c:pt idx="1147">
                  <c:v>37036</c:v>
                </c:pt>
                <c:pt idx="1148">
                  <c:v>37039</c:v>
                </c:pt>
                <c:pt idx="1149">
                  <c:v>37040</c:v>
                </c:pt>
                <c:pt idx="1150">
                  <c:v>37041</c:v>
                </c:pt>
                <c:pt idx="1151">
                  <c:v>37042</c:v>
                </c:pt>
                <c:pt idx="1152">
                  <c:v>37043</c:v>
                </c:pt>
                <c:pt idx="1153">
                  <c:v>37046</c:v>
                </c:pt>
                <c:pt idx="1154">
                  <c:v>37047</c:v>
                </c:pt>
                <c:pt idx="1155">
                  <c:v>37048</c:v>
                </c:pt>
                <c:pt idx="1156">
                  <c:v>37049</c:v>
                </c:pt>
                <c:pt idx="1157">
                  <c:v>37050</c:v>
                </c:pt>
                <c:pt idx="1158">
                  <c:v>37053</c:v>
                </c:pt>
                <c:pt idx="1159">
                  <c:v>37054</c:v>
                </c:pt>
                <c:pt idx="1160">
                  <c:v>37055</c:v>
                </c:pt>
                <c:pt idx="1161">
                  <c:v>37056</c:v>
                </c:pt>
                <c:pt idx="1162">
                  <c:v>37057</c:v>
                </c:pt>
                <c:pt idx="1163">
                  <c:v>37060</c:v>
                </c:pt>
                <c:pt idx="1164">
                  <c:v>37061</c:v>
                </c:pt>
                <c:pt idx="1165">
                  <c:v>37062</c:v>
                </c:pt>
                <c:pt idx="1166">
                  <c:v>37063</c:v>
                </c:pt>
                <c:pt idx="1167">
                  <c:v>37064</c:v>
                </c:pt>
                <c:pt idx="1168">
                  <c:v>37067</c:v>
                </c:pt>
                <c:pt idx="1169">
                  <c:v>37068</c:v>
                </c:pt>
                <c:pt idx="1170">
                  <c:v>37069</c:v>
                </c:pt>
                <c:pt idx="1171">
                  <c:v>37070</c:v>
                </c:pt>
                <c:pt idx="1172">
                  <c:v>37071</c:v>
                </c:pt>
                <c:pt idx="1173">
                  <c:v>37072</c:v>
                </c:pt>
                <c:pt idx="1174">
                  <c:v>37074</c:v>
                </c:pt>
                <c:pt idx="1175">
                  <c:v>37075</c:v>
                </c:pt>
                <c:pt idx="1176">
                  <c:v>37076</c:v>
                </c:pt>
                <c:pt idx="1177">
                  <c:v>37077</c:v>
                </c:pt>
                <c:pt idx="1178">
                  <c:v>37078</c:v>
                </c:pt>
                <c:pt idx="1179">
                  <c:v>37081</c:v>
                </c:pt>
                <c:pt idx="1180">
                  <c:v>37082</c:v>
                </c:pt>
                <c:pt idx="1181">
                  <c:v>37083</c:v>
                </c:pt>
                <c:pt idx="1182">
                  <c:v>37084</c:v>
                </c:pt>
                <c:pt idx="1183">
                  <c:v>37085</c:v>
                </c:pt>
                <c:pt idx="1184">
                  <c:v>37088</c:v>
                </c:pt>
                <c:pt idx="1185">
                  <c:v>37089</c:v>
                </c:pt>
                <c:pt idx="1186">
                  <c:v>37090</c:v>
                </c:pt>
                <c:pt idx="1187">
                  <c:v>37091</c:v>
                </c:pt>
                <c:pt idx="1188">
                  <c:v>37092</c:v>
                </c:pt>
                <c:pt idx="1189">
                  <c:v>37095</c:v>
                </c:pt>
                <c:pt idx="1190">
                  <c:v>37096</c:v>
                </c:pt>
                <c:pt idx="1191">
                  <c:v>37097</c:v>
                </c:pt>
                <c:pt idx="1192">
                  <c:v>37098</c:v>
                </c:pt>
                <c:pt idx="1193">
                  <c:v>37099</c:v>
                </c:pt>
                <c:pt idx="1194">
                  <c:v>37102</c:v>
                </c:pt>
                <c:pt idx="1195">
                  <c:v>37103</c:v>
                </c:pt>
                <c:pt idx="1196">
                  <c:v>37104</c:v>
                </c:pt>
                <c:pt idx="1197">
                  <c:v>37105</c:v>
                </c:pt>
                <c:pt idx="1198">
                  <c:v>37106</c:v>
                </c:pt>
                <c:pt idx="1199">
                  <c:v>37109</c:v>
                </c:pt>
                <c:pt idx="1200">
                  <c:v>37110</c:v>
                </c:pt>
                <c:pt idx="1201">
                  <c:v>37111</c:v>
                </c:pt>
                <c:pt idx="1202">
                  <c:v>37112</c:v>
                </c:pt>
                <c:pt idx="1203">
                  <c:v>37113</c:v>
                </c:pt>
                <c:pt idx="1204">
                  <c:v>37116</c:v>
                </c:pt>
                <c:pt idx="1205">
                  <c:v>37117</c:v>
                </c:pt>
                <c:pt idx="1206">
                  <c:v>37118</c:v>
                </c:pt>
                <c:pt idx="1207">
                  <c:v>37119</c:v>
                </c:pt>
                <c:pt idx="1208">
                  <c:v>37120</c:v>
                </c:pt>
                <c:pt idx="1209">
                  <c:v>37123</c:v>
                </c:pt>
                <c:pt idx="1210">
                  <c:v>37124</c:v>
                </c:pt>
                <c:pt idx="1211">
                  <c:v>37125</c:v>
                </c:pt>
                <c:pt idx="1212">
                  <c:v>37126</c:v>
                </c:pt>
                <c:pt idx="1213">
                  <c:v>37127</c:v>
                </c:pt>
                <c:pt idx="1214">
                  <c:v>37130</c:v>
                </c:pt>
                <c:pt idx="1215">
                  <c:v>37131</c:v>
                </c:pt>
                <c:pt idx="1216">
                  <c:v>37132</c:v>
                </c:pt>
                <c:pt idx="1217">
                  <c:v>37133</c:v>
                </c:pt>
                <c:pt idx="1218">
                  <c:v>37134</c:v>
                </c:pt>
                <c:pt idx="1219">
                  <c:v>37137</c:v>
                </c:pt>
                <c:pt idx="1220">
                  <c:v>37138</c:v>
                </c:pt>
                <c:pt idx="1221">
                  <c:v>37139</c:v>
                </c:pt>
                <c:pt idx="1222">
                  <c:v>37140</c:v>
                </c:pt>
                <c:pt idx="1223">
                  <c:v>37141</c:v>
                </c:pt>
                <c:pt idx="1224">
                  <c:v>37144</c:v>
                </c:pt>
                <c:pt idx="1225">
                  <c:v>37148</c:v>
                </c:pt>
                <c:pt idx="1226">
                  <c:v>37151</c:v>
                </c:pt>
                <c:pt idx="1227">
                  <c:v>37152</c:v>
                </c:pt>
                <c:pt idx="1228">
                  <c:v>37153</c:v>
                </c:pt>
                <c:pt idx="1229">
                  <c:v>37154</c:v>
                </c:pt>
                <c:pt idx="1230">
                  <c:v>37155</c:v>
                </c:pt>
                <c:pt idx="1231">
                  <c:v>37158</c:v>
                </c:pt>
                <c:pt idx="1232">
                  <c:v>37159</c:v>
                </c:pt>
                <c:pt idx="1233">
                  <c:v>37160</c:v>
                </c:pt>
                <c:pt idx="1234">
                  <c:v>37161</c:v>
                </c:pt>
                <c:pt idx="1235">
                  <c:v>37162</c:v>
                </c:pt>
                <c:pt idx="1236">
                  <c:v>37164</c:v>
                </c:pt>
                <c:pt idx="1237">
                  <c:v>37165</c:v>
                </c:pt>
                <c:pt idx="1238">
                  <c:v>37166</c:v>
                </c:pt>
                <c:pt idx="1239">
                  <c:v>37167</c:v>
                </c:pt>
                <c:pt idx="1240">
                  <c:v>37168</c:v>
                </c:pt>
                <c:pt idx="1241">
                  <c:v>37169</c:v>
                </c:pt>
                <c:pt idx="1242">
                  <c:v>37172</c:v>
                </c:pt>
                <c:pt idx="1243">
                  <c:v>37173</c:v>
                </c:pt>
                <c:pt idx="1244">
                  <c:v>37174</c:v>
                </c:pt>
                <c:pt idx="1245">
                  <c:v>37175</c:v>
                </c:pt>
                <c:pt idx="1246">
                  <c:v>37176</c:v>
                </c:pt>
                <c:pt idx="1247">
                  <c:v>37179</c:v>
                </c:pt>
                <c:pt idx="1248">
                  <c:v>37180</c:v>
                </c:pt>
                <c:pt idx="1249">
                  <c:v>37181</c:v>
                </c:pt>
                <c:pt idx="1250">
                  <c:v>37182</c:v>
                </c:pt>
                <c:pt idx="1251">
                  <c:v>37183</c:v>
                </c:pt>
                <c:pt idx="1252">
                  <c:v>37186</c:v>
                </c:pt>
                <c:pt idx="1253">
                  <c:v>37187</c:v>
                </c:pt>
                <c:pt idx="1254">
                  <c:v>37188</c:v>
                </c:pt>
                <c:pt idx="1255">
                  <c:v>37189</c:v>
                </c:pt>
                <c:pt idx="1256">
                  <c:v>37190</c:v>
                </c:pt>
                <c:pt idx="1257">
                  <c:v>37193</c:v>
                </c:pt>
                <c:pt idx="1258">
                  <c:v>37194</c:v>
                </c:pt>
                <c:pt idx="1259">
                  <c:v>37195</c:v>
                </c:pt>
                <c:pt idx="1260">
                  <c:v>37196</c:v>
                </c:pt>
                <c:pt idx="1261">
                  <c:v>37197</c:v>
                </c:pt>
                <c:pt idx="1262">
                  <c:v>37200</c:v>
                </c:pt>
                <c:pt idx="1263">
                  <c:v>37201</c:v>
                </c:pt>
                <c:pt idx="1264">
                  <c:v>37202</c:v>
                </c:pt>
                <c:pt idx="1265">
                  <c:v>37203</c:v>
                </c:pt>
                <c:pt idx="1266">
                  <c:v>37204</c:v>
                </c:pt>
                <c:pt idx="1267">
                  <c:v>37207</c:v>
                </c:pt>
                <c:pt idx="1268">
                  <c:v>37208</c:v>
                </c:pt>
                <c:pt idx="1269">
                  <c:v>37209</c:v>
                </c:pt>
                <c:pt idx="1270">
                  <c:v>37210</c:v>
                </c:pt>
                <c:pt idx="1271">
                  <c:v>37211</c:v>
                </c:pt>
                <c:pt idx="1272">
                  <c:v>37214</c:v>
                </c:pt>
                <c:pt idx="1273">
                  <c:v>37215</c:v>
                </c:pt>
                <c:pt idx="1274">
                  <c:v>37216</c:v>
                </c:pt>
                <c:pt idx="1275">
                  <c:v>37217</c:v>
                </c:pt>
                <c:pt idx="1276">
                  <c:v>37218</c:v>
                </c:pt>
                <c:pt idx="1277">
                  <c:v>37221</c:v>
                </c:pt>
                <c:pt idx="1278">
                  <c:v>37222</c:v>
                </c:pt>
                <c:pt idx="1279">
                  <c:v>37223</c:v>
                </c:pt>
                <c:pt idx="1280">
                  <c:v>37224</c:v>
                </c:pt>
                <c:pt idx="1281">
                  <c:v>37225</c:v>
                </c:pt>
                <c:pt idx="1282">
                  <c:v>37228</c:v>
                </c:pt>
                <c:pt idx="1283">
                  <c:v>37229</c:v>
                </c:pt>
                <c:pt idx="1284">
                  <c:v>37230</c:v>
                </c:pt>
                <c:pt idx="1285">
                  <c:v>37231</c:v>
                </c:pt>
                <c:pt idx="1286">
                  <c:v>37232</c:v>
                </c:pt>
                <c:pt idx="1287">
                  <c:v>37235</c:v>
                </c:pt>
                <c:pt idx="1288">
                  <c:v>37236</c:v>
                </c:pt>
                <c:pt idx="1289">
                  <c:v>37237</c:v>
                </c:pt>
                <c:pt idx="1290">
                  <c:v>37238</c:v>
                </c:pt>
                <c:pt idx="1291">
                  <c:v>37239</c:v>
                </c:pt>
                <c:pt idx="1292">
                  <c:v>37242</c:v>
                </c:pt>
                <c:pt idx="1293">
                  <c:v>37243</c:v>
                </c:pt>
                <c:pt idx="1294">
                  <c:v>37244</c:v>
                </c:pt>
                <c:pt idx="1295">
                  <c:v>37245</c:v>
                </c:pt>
                <c:pt idx="1296">
                  <c:v>37246</c:v>
                </c:pt>
                <c:pt idx="1297">
                  <c:v>37249</c:v>
                </c:pt>
                <c:pt idx="1298">
                  <c:v>37251</c:v>
                </c:pt>
                <c:pt idx="1299">
                  <c:v>37252</c:v>
                </c:pt>
                <c:pt idx="1300">
                  <c:v>37253</c:v>
                </c:pt>
                <c:pt idx="1301">
                  <c:v>37256</c:v>
                </c:pt>
                <c:pt idx="1302">
                  <c:v>37258</c:v>
                </c:pt>
                <c:pt idx="1303">
                  <c:v>37259</c:v>
                </c:pt>
                <c:pt idx="1304">
                  <c:v>37260</c:v>
                </c:pt>
                <c:pt idx="1305">
                  <c:v>37263</c:v>
                </c:pt>
                <c:pt idx="1306">
                  <c:v>37264</c:v>
                </c:pt>
                <c:pt idx="1307">
                  <c:v>37265</c:v>
                </c:pt>
                <c:pt idx="1308">
                  <c:v>37266</c:v>
                </c:pt>
                <c:pt idx="1309">
                  <c:v>37267</c:v>
                </c:pt>
                <c:pt idx="1310">
                  <c:v>37270</c:v>
                </c:pt>
                <c:pt idx="1311">
                  <c:v>37271</c:v>
                </c:pt>
                <c:pt idx="1312">
                  <c:v>37272</c:v>
                </c:pt>
                <c:pt idx="1313">
                  <c:v>37273</c:v>
                </c:pt>
                <c:pt idx="1314">
                  <c:v>37274</c:v>
                </c:pt>
                <c:pt idx="1315">
                  <c:v>37277</c:v>
                </c:pt>
                <c:pt idx="1316">
                  <c:v>37278</c:v>
                </c:pt>
                <c:pt idx="1317">
                  <c:v>37279</c:v>
                </c:pt>
                <c:pt idx="1318">
                  <c:v>37280</c:v>
                </c:pt>
                <c:pt idx="1319">
                  <c:v>37281</c:v>
                </c:pt>
                <c:pt idx="1320">
                  <c:v>37284</c:v>
                </c:pt>
                <c:pt idx="1321">
                  <c:v>37285</c:v>
                </c:pt>
                <c:pt idx="1322">
                  <c:v>37286</c:v>
                </c:pt>
                <c:pt idx="1323">
                  <c:v>37287</c:v>
                </c:pt>
                <c:pt idx="1324">
                  <c:v>37288</c:v>
                </c:pt>
                <c:pt idx="1325">
                  <c:v>37291</c:v>
                </c:pt>
                <c:pt idx="1326">
                  <c:v>37292</c:v>
                </c:pt>
                <c:pt idx="1327">
                  <c:v>37293</c:v>
                </c:pt>
                <c:pt idx="1328">
                  <c:v>37294</c:v>
                </c:pt>
                <c:pt idx="1329">
                  <c:v>37295</c:v>
                </c:pt>
                <c:pt idx="1330">
                  <c:v>37298</c:v>
                </c:pt>
                <c:pt idx="1331">
                  <c:v>37299</c:v>
                </c:pt>
                <c:pt idx="1332">
                  <c:v>37300</c:v>
                </c:pt>
                <c:pt idx="1333">
                  <c:v>37301</c:v>
                </c:pt>
                <c:pt idx="1334">
                  <c:v>37302</c:v>
                </c:pt>
                <c:pt idx="1335">
                  <c:v>37305</c:v>
                </c:pt>
                <c:pt idx="1336">
                  <c:v>37306</c:v>
                </c:pt>
                <c:pt idx="1337">
                  <c:v>37307</c:v>
                </c:pt>
                <c:pt idx="1338">
                  <c:v>37308</c:v>
                </c:pt>
                <c:pt idx="1339">
                  <c:v>37309</c:v>
                </c:pt>
                <c:pt idx="1340">
                  <c:v>37312</c:v>
                </c:pt>
                <c:pt idx="1341">
                  <c:v>37313</c:v>
                </c:pt>
                <c:pt idx="1342">
                  <c:v>37314</c:v>
                </c:pt>
                <c:pt idx="1343">
                  <c:v>37315</c:v>
                </c:pt>
                <c:pt idx="1344">
                  <c:v>37316</c:v>
                </c:pt>
                <c:pt idx="1345">
                  <c:v>37319</c:v>
                </c:pt>
                <c:pt idx="1346">
                  <c:v>37320</c:v>
                </c:pt>
                <c:pt idx="1347">
                  <c:v>37321</c:v>
                </c:pt>
                <c:pt idx="1348">
                  <c:v>37322</c:v>
                </c:pt>
                <c:pt idx="1349">
                  <c:v>37323</c:v>
                </c:pt>
                <c:pt idx="1350">
                  <c:v>37326</c:v>
                </c:pt>
                <c:pt idx="1351">
                  <c:v>37327</c:v>
                </c:pt>
                <c:pt idx="1352">
                  <c:v>37328</c:v>
                </c:pt>
                <c:pt idx="1353">
                  <c:v>37329</c:v>
                </c:pt>
                <c:pt idx="1354">
                  <c:v>37330</c:v>
                </c:pt>
                <c:pt idx="1355">
                  <c:v>37333</c:v>
                </c:pt>
                <c:pt idx="1356">
                  <c:v>37334</c:v>
                </c:pt>
                <c:pt idx="1357">
                  <c:v>37335</c:v>
                </c:pt>
                <c:pt idx="1358">
                  <c:v>37336</c:v>
                </c:pt>
                <c:pt idx="1359">
                  <c:v>37337</c:v>
                </c:pt>
                <c:pt idx="1360">
                  <c:v>37340</c:v>
                </c:pt>
                <c:pt idx="1361">
                  <c:v>37341</c:v>
                </c:pt>
                <c:pt idx="1362">
                  <c:v>37342</c:v>
                </c:pt>
                <c:pt idx="1363">
                  <c:v>37343</c:v>
                </c:pt>
                <c:pt idx="1364">
                  <c:v>37346</c:v>
                </c:pt>
                <c:pt idx="1365">
                  <c:v>37347</c:v>
                </c:pt>
                <c:pt idx="1366">
                  <c:v>37348</c:v>
                </c:pt>
                <c:pt idx="1367">
                  <c:v>37349</c:v>
                </c:pt>
                <c:pt idx="1368">
                  <c:v>37350</c:v>
                </c:pt>
                <c:pt idx="1369">
                  <c:v>37351</c:v>
                </c:pt>
                <c:pt idx="1370">
                  <c:v>37354</c:v>
                </c:pt>
                <c:pt idx="1371">
                  <c:v>37355</c:v>
                </c:pt>
                <c:pt idx="1372">
                  <c:v>37356</c:v>
                </c:pt>
                <c:pt idx="1373">
                  <c:v>37357</c:v>
                </c:pt>
                <c:pt idx="1374">
                  <c:v>37358</c:v>
                </c:pt>
                <c:pt idx="1375">
                  <c:v>37361</c:v>
                </c:pt>
                <c:pt idx="1376">
                  <c:v>37362</c:v>
                </c:pt>
                <c:pt idx="1377">
                  <c:v>37363</c:v>
                </c:pt>
                <c:pt idx="1378">
                  <c:v>37364</c:v>
                </c:pt>
                <c:pt idx="1379">
                  <c:v>37365</c:v>
                </c:pt>
                <c:pt idx="1380">
                  <c:v>37368</c:v>
                </c:pt>
                <c:pt idx="1381">
                  <c:v>37369</c:v>
                </c:pt>
                <c:pt idx="1382">
                  <c:v>37370</c:v>
                </c:pt>
                <c:pt idx="1383">
                  <c:v>37371</c:v>
                </c:pt>
                <c:pt idx="1384">
                  <c:v>37372</c:v>
                </c:pt>
                <c:pt idx="1385">
                  <c:v>37375</c:v>
                </c:pt>
                <c:pt idx="1386">
                  <c:v>37376</c:v>
                </c:pt>
                <c:pt idx="1387">
                  <c:v>37377</c:v>
                </c:pt>
                <c:pt idx="1388">
                  <c:v>37378</c:v>
                </c:pt>
                <c:pt idx="1389">
                  <c:v>37379</c:v>
                </c:pt>
                <c:pt idx="1390">
                  <c:v>37382</c:v>
                </c:pt>
                <c:pt idx="1391">
                  <c:v>37383</c:v>
                </c:pt>
                <c:pt idx="1392">
                  <c:v>37384</c:v>
                </c:pt>
                <c:pt idx="1393">
                  <c:v>37385</c:v>
                </c:pt>
                <c:pt idx="1394">
                  <c:v>37386</c:v>
                </c:pt>
                <c:pt idx="1395">
                  <c:v>37389</c:v>
                </c:pt>
                <c:pt idx="1396">
                  <c:v>37390</c:v>
                </c:pt>
                <c:pt idx="1397">
                  <c:v>37391</c:v>
                </c:pt>
                <c:pt idx="1398">
                  <c:v>37392</c:v>
                </c:pt>
                <c:pt idx="1399">
                  <c:v>37393</c:v>
                </c:pt>
                <c:pt idx="1400">
                  <c:v>37396</c:v>
                </c:pt>
                <c:pt idx="1401">
                  <c:v>37397</c:v>
                </c:pt>
                <c:pt idx="1402">
                  <c:v>37398</c:v>
                </c:pt>
                <c:pt idx="1403">
                  <c:v>37399</c:v>
                </c:pt>
                <c:pt idx="1404">
                  <c:v>37400</c:v>
                </c:pt>
                <c:pt idx="1405">
                  <c:v>37403</c:v>
                </c:pt>
                <c:pt idx="1406">
                  <c:v>37404</c:v>
                </c:pt>
                <c:pt idx="1407">
                  <c:v>37405</c:v>
                </c:pt>
                <c:pt idx="1408">
                  <c:v>37406</c:v>
                </c:pt>
                <c:pt idx="1409">
                  <c:v>37407</c:v>
                </c:pt>
                <c:pt idx="1410">
                  <c:v>37410</c:v>
                </c:pt>
                <c:pt idx="1411">
                  <c:v>37411</c:v>
                </c:pt>
                <c:pt idx="1412">
                  <c:v>37412</c:v>
                </c:pt>
                <c:pt idx="1413">
                  <c:v>37413</c:v>
                </c:pt>
                <c:pt idx="1414">
                  <c:v>37414</c:v>
                </c:pt>
                <c:pt idx="1415">
                  <c:v>37417</c:v>
                </c:pt>
                <c:pt idx="1416">
                  <c:v>37418</c:v>
                </c:pt>
                <c:pt idx="1417">
                  <c:v>37419</c:v>
                </c:pt>
                <c:pt idx="1418">
                  <c:v>37420</c:v>
                </c:pt>
                <c:pt idx="1419">
                  <c:v>37421</c:v>
                </c:pt>
                <c:pt idx="1420">
                  <c:v>37424</c:v>
                </c:pt>
                <c:pt idx="1421">
                  <c:v>37425</c:v>
                </c:pt>
                <c:pt idx="1422">
                  <c:v>37426</c:v>
                </c:pt>
                <c:pt idx="1423">
                  <c:v>37427</c:v>
                </c:pt>
                <c:pt idx="1424">
                  <c:v>37428</c:v>
                </c:pt>
                <c:pt idx="1425">
                  <c:v>37431</c:v>
                </c:pt>
                <c:pt idx="1426">
                  <c:v>37432</c:v>
                </c:pt>
                <c:pt idx="1427">
                  <c:v>37433</c:v>
                </c:pt>
                <c:pt idx="1428">
                  <c:v>37434</c:v>
                </c:pt>
                <c:pt idx="1429">
                  <c:v>37435</c:v>
                </c:pt>
                <c:pt idx="1430">
                  <c:v>37437</c:v>
                </c:pt>
                <c:pt idx="1431">
                  <c:v>37438</c:v>
                </c:pt>
                <c:pt idx="1432">
                  <c:v>37439</c:v>
                </c:pt>
                <c:pt idx="1433">
                  <c:v>37440</c:v>
                </c:pt>
                <c:pt idx="1434">
                  <c:v>37441</c:v>
                </c:pt>
                <c:pt idx="1435">
                  <c:v>37442</c:v>
                </c:pt>
                <c:pt idx="1436">
                  <c:v>37445</c:v>
                </c:pt>
                <c:pt idx="1437">
                  <c:v>37446</c:v>
                </c:pt>
                <c:pt idx="1438">
                  <c:v>37447</c:v>
                </c:pt>
                <c:pt idx="1439">
                  <c:v>37448</c:v>
                </c:pt>
                <c:pt idx="1440">
                  <c:v>37449</c:v>
                </c:pt>
                <c:pt idx="1441">
                  <c:v>37452</c:v>
                </c:pt>
                <c:pt idx="1442">
                  <c:v>37453</c:v>
                </c:pt>
                <c:pt idx="1443">
                  <c:v>37454</c:v>
                </c:pt>
                <c:pt idx="1444">
                  <c:v>37455</c:v>
                </c:pt>
                <c:pt idx="1445">
                  <c:v>37456</c:v>
                </c:pt>
                <c:pt idx="1446">
                  <c:v>37459</c:v>
                </c:pt>
                <c:pt idx="1447">
                  <c:v>37460</c:v>
                </c:pt>
                <c:pt idx="1448">
                  <c:v>37461</c:v>
                </c:pt>
                <c:pt idx="1449">
                  <c:v>37462</c:v>
                </c:pt>
                <c:pt idx="1450">
                  <c:v>37463</c:v>
                </c:pt>
                <c:pt idx="1451">
                  <c:v>37466</c:v>
                </c:pt>
                <c:pt idx="1452">
                  <c:v>37467</c:v>
                </c:pt>
                <c:pt idx="1453">
                  <c:v>37468</c:v>
                </c:pt>
                <c:pt idx="1454">
                  <c:v>37469</c:v>
                </c:pt>
                <c:pt idx="1455">
                  <c:v>37470</c:v>
                </c:pt>
                <c:pt idx="1456">
                  <c:v>37473</c:v>
                </c:pt>
                <c:pt idx="1457">
                  <c:v>37474</c:v>
                </c:pt>
                <c:pt idx="1458">
                  <c:v>37475</c:v>
                </c:pt>
                <c:pt idx="1459">
                  <c:v>37476</c:v>
                </c:pt>
                <c:pt idx="1460">
                  <c:v>37477</c:v>
                </c:pt>
                <c:pt idx="1461">
                  <c:v>37480</c:v>
                </c:pt>
                <c:pt idx="1462">
                  <c:v>37481</c:v>
                </c:pt>
                <c:pt idx="1463">
                  <c:v>37482</c:v>
                </c:pt>
                <c:pt idx="1464">
                  <c:v>37483</c:v>
                </c:pt>
                <c:pt idx="1465">
                  <c:v>37484</c:v>
                </c:pt>
                <c:pt idx="1466">
                  <c:v>37487</c:v>
                </c:pt>
                <c:pt idx="1467">
                  <c:v>37488</c:v>
                </c:pt>
                <c:pt idx="1468">
                  <c:v>37489</c:v>
                </c:pt>
                <c:pt idx="1469">
                  <c:v>37490</c:v>
                </c:pt>
                <c:pt idx="1470">
                  <c:v>37491</c:v>
                </c:pt>
                <c:pt idx="1471">
                  <c:v>37494</c:v>
                </c:pt>
                <c:pt idx="1472">
                  <c:v>37495</c:v>
                </c:pt>
                <c:pt idx="1473">
                  <c:v>37496</c:v>
                </c:pt>
                <c:pt idx="1474">
                  <c:v>37497</c:v>
                </c:pt>
                <c:pt idx="1475">
                  <c:v>37498</c:v>
                </c:pt>
                <c:pt idx="1476">
                  <c:v>37499</c:v>
                </c:pt>
                <c:pt idx="1477">
                  <c:v>37501</c:v>
                </c:pt>
                <c:pt idx="1478">
                  <c:v>37502</c:v>
                </c:pt>
                <c:pt idx="1479">
                  <c:v>37503</c:v>
                </c:pt>
                <c:pt idx="1480">
                  <c:v>37504</c:v>
                </c:pt>
                <c:pt idx="1481">
                  <c:v>37505</c:v>
                </c:pt>
                <c:pt idx="1482">
                  <c:v>37508</c:v>
                </c:pt>
                <c:pt idx="1483">
                  <c:v>37509</c:v>
                </c:pt>
                <c:pt idx="1484">
                  <c:v>37510</c:v>
                </c:pt>
                <c:pt idx="1485">
                  <c:v>37511</c:v>
                </c:pt>
                <c:pt idx="1486">
                  <c:v>37512</c:v>
                </c:pt>
                <c:pt idx="1487">
                  <c:v>37515</c:v>
                </c:pt>
                <c:pt idx="1488">
                  <c:v>37516</c:v>
                </c:pt>
                <c:pt idx="1489">
                  <c:v>37517</c:v>
                </c:pt>
                <c:pt idx="1490">
                  <c:v>37518</c:v>
                </c:pt>
                <c:pt idx="1491">
                  <c:v>37519</c:v>
                </c:pt>
                <c:pt idx="1492">
                  <c:v>37522</c:v>
                </c:pt>
                <c:pt idx="1493">
                  <c:v>37523</c:v>
                </c:pt>
                <c:pt idx="1494">
                  <c:v>37524</c:v>
                </c:pt>
                <c:pt idx="1495">
                  <c:v>37525</c:v>
                </c:pt>
                <c:pt idx="1496">
                  <c:v>37526</c:v>
                </c:pt>
                <c:pt idx="1497">
                  <c:v>37529</c:v>
                </c:pt>
                <c:pt idx="1498">
                  <c:v>37530</c:v>
                </c:pt>
                <c:pt idx="1499">
                  <c:v>37531</c:v>
                </c:pt>
                <c:pt idx="1500">
                  <c:v>37532</c:v>
                </c:pt>
                <c:pt idx="1501">
                  <c:v>37533</c:v>
                </c:pt>
                <c:pt idx="1502">
                  <c:v>37536</c:v>
                </c:pt>
                <c:pt idx="1503">
                  <c:v>37537</c:v>
                </c:pt>
                <c:pt idx="1504">
                  <c:v>37538</c:v>
                </c:pt>
                <c:pt idx="1505">
                  <c:v>37539</c:v>
                </c:pt>
                <c:pt idx="1506">
                  <c:v>37540</c:v>
                </c:pt>
                <c:pt idx="1507">
                  <c:v>37543</c:v>
                </c:pt>
                <c:pt idx="1508">
                  <c:v>37544</c:v>
                </c:pt>
                <c:pt idx="1509">
                  <c:v>37545</c:v>
                </c:pt>
                <c:pt idx="1510">
                  <c:v>37546</c:v>
                </c:pt>
                <c:pt idx="1511">
                  <c:v>37547</c:v>
                </c:pt>
                <c:pt idx="1512">
                  <c:v>37550</c:v>
                </c:pt>
                <c:pt idx="1513">
                  <c:v>37551</c:v>
                </c:pt>
                <c:pt idx="1514">
                  <c:v>37552</c:v>
                </c:pt>
                <c:pt idx="1515">
                  <c:v>37553</c:v>
                </c:pt>
                <c:pt idx="1516">
                  <c:v>37554</c:v>
                </c:pt>
                <c:pt idx="1517">
                  <c:v>37557</c:v>
                </c:pt>
                <c:pt idx="1518">
                  <c:v>37558</c:v>
                </c:pt>
                <c:pt idx="1519">
                  <c:v>37559</c:v>
                </c:pt>
                <c:pt idx="1520">
                  <c:v>37560</c:v>
                </c:pt>
                <c:pt idx="1521">
                  <c:v>37561</c:v>
                </c:pt>
                <c:pt idx="1522">
                  <c:v>37564</c:v>
                </c:pt>
                <c:pt idx="1523">
                  <c:v>37565</c:v>
                </c:pt>
                <c:pt idx="1524">
                  <c:v>37566</c:v>
                </c:pt>
                <c:pt idx="1525">
                  <c:v>37567</c:v>
                </c:pt>
                <c:pt idx="1526">
                  <c:v>37568</c:v>
                </c:pt>
                <c:pt idx="1527">
                  <c:v>37571</c:v>
                </c:pt>
                <c:pt idx="1528">
                  <c:v>37572</c:v>
                </c:pt>
                <c:pt idx="1529">
                  <c:v>37573</c:v>
                </c:pt>
                <c:pt idx="1530">
                  <c:v>37574</c:v>
                </c:pt>
                <c:pt idx="1531">
                  <c:v>37575</c:v>
                </c:pt>
                <c:pt idx="1532">
                  <c:v>37578</c:v>
                </c:pt>
                <c:pt idx="1533">
                  <c:v>37579</c:v>
                </c:pt>
                <c:pt idx="1534">
                  <c:v>37580</c:v>
                </c:pt>
                <c:pt idx="1535">
                  <c:v>37581</c:v>
                </c:pt>
                <c:pt idx="1536">
                  <c:v>37582</c:v>
                </c:pt>
                <c:pt idx="1537">
                  <c:v>37585</c:v>
                </c:pt>
                <c:pt idx="1538">
                  <c:v>37586</c:v>
                </c:pt>
                <c:pt idx="1539">
                  <c:v>37587</c:v>
                </c:pt>
                <c:pt idx="1540">
                  <c:v>37588</c:v>
                </c:pt>
                <c:pt idx="1541">
                  <c:v>37589</c:v>
                </c:pt>
                <c:pt idx="1542">
                  <c:v>37590</c:v>
                </c:pt>
                <c:pt idx="1543">
                  <c:v>37592</c:v>
                </c:pt>
                <c:pt idx="1544">
                  <c:v>37593</c:v>
                </c:pt>
                <c:pt idx="1545">
                  <c:v>37594</c:v>
                </c:pt>
                <c:pt idx="1546">
                  <c:v>37595</c:v>
                </c:pt>
                <c:pt idx="1547">
                  <c:v>37596</c:v>
                </c:pt>
                <c:pt idx="1548">
                  <c:v>37599</c:v>
                </c:pt>
                <c:pt idx="1549">
                  <c:v>37600</c:v>
                </c:pt>
                <c:pt idx="1550">
                  <c:v>37601</c:v>
                </c:pt>
                <c:pt idx="1551">
                  <c:v>37602</c:v>
                </c:pt>
                <c:pt idx="1552">
                  <c:v>37603</c:v>
                </c:pt>
                <c:pt idx="1553">
                  <c:v>37606</c:v>
                </c:pt>
                <c:pt idx="1554">
                  <c:v>37607</c:v>
                </c:pt>
                <c:pt idx="1555">
                  <c:v>37608</c:v>
                </c:pt>
                <c:pt idx="1556">
                  <c:v>37609</c:v>
                </c:pt>
                <c:pt idx="1557">
                  <c:v>37610</c:v>
                </c:pt>
                <c:pt idx="1558">
                  <c:v>37613</c:v>
                </c:pt>
                <c:pt idx="1559">
                  <c:v>37614</c:v>
                </c:pt>
                <c:pt idx="1560">
                  <c:v>37616</c:v>
                </c:pt>
                <c:pt idx="1561">
                  <c:v>37617</c:v>
                </c:pt>
                <c:pt idx="1562">
                  <c:v>37620</c:v>
                </c:pt>
                <c:pt idx="1563">
                  <c:v>37621</c:v>
                </c:pt>
                <c:pt idx="1564">
                  <c:v>37623</c:v>
                </c:pt>
                <c:pt idx="1565">
                  <c:v>37624</c:v>
                </c:pt>
                <c:pt idx="1566">
                  <c:v>37627</c:v>
                </c:pt>
                <c:pt idx="1567">
                  <c:v>37628</c:v>
                </c:pt>
                <c:pt idx="1568">
                  <c:v>37629</c:v>
                </c:pt>
                <c:pt idx="1569">
                  <c:v>37630</c:v>
                </c:pt>
                <c:pt idx="1570">
                  <c:v>37631</c:v>
                </c:pt>
                <c:pt idx="1571">
                  <c:v>37634</c:v>
                </c:pt>
                <c:pt idx="1572">
                  <c:v>37635</c:v>
                </c:pt>
                <c:pt idx="1573">
                  <c:v>37636</c:v>
                </c:pt>
                <c:pt idx="1574">
                  <c:v>37637</c:v>
                </c:pt>
                <c:pt idx="1575">
                  <c:v>37638</c:v>
                </c:pt>
                <c:pt idx="1576">
                  <c:v>37641</c:v>
                </c:pt>
                <c:pt idx="1577">
                  <c:v>37642</c:v>
                </c:pt>
                <c:pt idx="1578">
                  <c:v>37643</c:v>
                </c:pt>
                <c:pt idx="1579">
                  <c:v>37644</c:v>
                </c:pt>
                <c:pt idx="1580">
                  <c:v>37645</c:v>
                </c:pt>
                <c:pt idx="1581">
                  <c:v>37648</c:v>
                </c:pt>
                <c:pt idx="1582">
                  <c:v>37649</c:v>
                </c:pt>
                <c:pt idx="1583">
                  <c:v>37650</c:v>
                </c:pt>
                <c:pt idx="1584">
                  <c:v>37651</c:v>
                </c:pt>
                <c:pt idx="1585">
                  <c:v>37652</c:v>
                </c:pt>
                <c:pt idx="1586">
                  <c:v>37655</c:v>
                </c:pt>
                <c:pt idx="1587">
                  <c:v>37656</c:v>
                </c:pt>
                <c:pt idx="1588">
                  <c:v>37657</c:v>
                </c:pt>
                <c:pt idx="1589">
                  <c:v>37658</c:v>
                </c:pt>
                <c:pt idx="1590">
                  <c:v>37659</c:v>
                </c:pt>
                <c:pt idx="1591">
                  <c:v>37662</c:v>
                </c:pt>
                <c:pt idx="1592">
                  <c:v>37663</c:v>
                </c:pt>
                <c:pt idx="1593">
                  <c:v>37664</c:v>
                </c:pt>
                <c:pt idx="1594">
                  <c:v>37665</c:v>
                </c:pt>
                <c:pt idx="1595">
                  <c:v>37666</c:v>
                </c:pt>
                <c:pt idx="1596">
                  <c:v>37669</c:v>
                </c:pt>
                <c:pt idx="1597">
                  <c:v>37670</c:v>
                </c:pt>
                <c:pt idx="1598">
                  <c:v>37671</c:v>
                </c:pt>
                <c:pt idx="1599">
                  <c:v>37672</c:v>
                </c:pt>
                <c:pt idx="1600">
                  <c:v>37673</c:v>
                </c:pt>
                <c:pt idx="1601">
                  <c:v>37676</c:v>
                </c:pt>
                <c:pt idx="1602">
                  <c:v>37677</c:v>
                </c:pt>
                <c:pt idx="1603">
                  <c:v>37678</c:v>
                </c:pt>
                <c:pt idx="1604">
                  <c:v>37679</c:v>
                </c:pt>
                <c:pt idx="1605">
                  <c:v>37680</c:v>
                </c:pt>
                <c:pt idx="1606">
                  <c:v>37683</c:v>
                </c:pt>
                <c:pt idx="1607">
                  <c:v>37684</c:v>
                </c:pt>
                <c:pt idx="1608">
                  <c:v>37685</c:v>
                </c:pt>
                <c:pt idx="1609">
                  <c:v>37686</c:v>
                </c:pt>
                <c:pt idx="1610">
                  <c:v>37687</c:v>
                </c:pt>
                <c:pt idx="1611">
                  <c:v>37690</c:v>
                </c:pt>
                <c:pt idx="1612">
                  <c:v>37691</c:v>
                </c:pt>
                <c:pt idx="1613">
                  <c:v>37692</c:v>
                </c:pt>
                <c:pt idx="1614">
                  <c:v>37693</c:v>
                </c:pt>
                <c:pt idx="1615">
                  <c:v>37694</c:v>
                </c:pt>
                <c:pt idx="1616">
                  <c:v>37697</c:v>
                </c:pt>
                <c:pt idx="1617">
                  <c:v>37698</c:v>
                </c:pt>
                <c:pt idx="1618">
                  <c:v>37699</c:v>
                </c:pt>
                <c:pt idx="1619">
                  <c:v>37700</c:v>
                </c:pt>
                <c:pt idx="1620">
                  <c:v>37701</c:v>
                </c:pt>
                <c:pt idx="1621">
                  <c:v>37704</c:v>
                </c:pt>
                <c:pt idx="1622">
                  <c:v>37705</c:v>
                </c:pt>
                <c:pt idx="1623">
                  <c:v>37706</c:v>
                </c:pt>
                <c:pt idx="1624">
                  <c:v>37707</c:v>
                </c:pt>
                <c:pt idx="1625">
                  <c:v>37708</c:v>
                </c:pt>
                <c:pt idx="1626">
                  <c:v>37711</c:v>
                </c:pt>
                <c:pt idx="1627">
                  <c:v>37712</c:v>
                </c:pt>
                <c:pt idx="1628">
                  <c:v>37713</c:v>
                </c:pt>
                <c:pt idx="1629">
                  <c:v>37714</c:v>
                </c:pt>
                <c:pt idx="1630">
                  <c:v>37715</c:v>
                </c:pt>
                <c:pt idx="1631">
                  <c:v>37718</c:v>
                </c:pt>
                <c:pt idx="1632">
                  <c:v>37719</c:v>
                </c:pt>
                <c:pt idx="1633">
                  <c:v>37720</c:v>
                </c:pt>
                <c:pt idx="1634">
                  <c:v>37721</c:v>
                </c:pt>
                <c:pt idx="1635">
                  <c:v>37722</c:v>
                </c:pt>
                <c:pt idx="1636">
                  <c:v>37725</c:v>
                </c:pt>
                <c:pt idx="1637">
                  <c:v>37726</c:v>
                </c:pt>
                <c:pt idx="1638">
                  <c:v>37727</c:v>
                </c:pt>
                <c:pt idx="1639">
                  <c:v>37728</c:v>
                </c:pt>
                <c:pt idx="1640">
                  <c:v>37732</c:v>
                </c:pt>
                <c:pt idx="1641">
                  <c:v>37733</c:v>
                </c:pt>
                <c:pt idx="1642">
                  <c:v>37734</c:v>
                </c:pt>
                <c:pt idx="1643">
                  <c:v>37735</c:v>
                </c:pt>
                <c:pt idx="1644">
                  <c:v>37736</c:v>
                </c:pt>
                <c:pt idx="1645">
                  <c:v>37739</c:v>
                </c:pt>
                <c:pt idx="1646">
                  <c:v>37740</c:v>
                </c:pt>
                <c:pt idx="1647">
                  <c:v>37741</c:v>
                </c:pt>
                <c:pt idx="1648">
                  <c:v>37742</c:v>
                </c:pt>
                <c:pt idx="1649">
                  <c:v>37743</c:v>
                </c:pt>
                <c:pt idx="1650">
                  <c:v>37746</c:v>
                </c:pt>
                <c:pt idx="1651">
                  <c:v>37747</c:v>
                </c:pt>
                <c:pt idx="1652">
                  <c:v>37748</c:v>
                </c:pt>
                <c:pt idx="1653">
                  <c:v>37749</c:v>
                </c:pt>
                <c:pt idx="1654">
                  <c:v>37750</c:v>
                </c:pt>
                <c:pt idx="1655">
                  <c:v>37753</c:v>
                </c:pt>
                <c:pt idx="1656">
                  <c:v>37754</c:v>
                </c:pt>
                <c:pt idx="1657">
                  <c:v>37755</c:v>
                </c:pt>
                <c:pt idx="1658">
                  <c:v>37756</c:v>
                </c:pt>
                <c:pt idx="1659">
                  <c:v>37757</c:v>
                </c:pt>
                <c:pt idx="1660">
                  <c:v>37760</c:v>
                </c:pt>
                <c:pt idx="1661">
                  <c:v>37761</c:v>
                </c:pt>
                <c:pt idx="1662">
                  <c:v>37762</c:v>
                </c:pt>
                <c:pt idx="1663">
                  <c:v>37763</c:v>
                </c:pt>
                <c:pt idx="1664">
                  <c:v>37764</c:v>
                </c:pt>
                <c:pt idx="1665">
                  <c:v>37767</c:v>
                </c:pt>
                <c:pt idx="1666">
                  <c:v>37768</c:v>
                </c:pt>
                <c:pt idx="1667">
                  <c:v>37769</c:v>
                </c:pt>
                <c:pt idx="1668">
                  <c:v>37770</c:v>
                </c:pt>
                <c:pt idx="1669">
                  <c:v>37771</c:v>
                </c:pt>
                <c:pt idx="1670">
                  <c:v>37772</c:v>
                </c:pt>
                <c:pt idx="1671">
                  <c:v>37774</c:v>
                </c:pt>
                <c:pt idx="1672">
                  <c:v>37775</c:v>
                </c:pt>
                <c:pt idx="1673">
                  <c:v>37776</c:v>
                </c:pt>
                <c:pt idx="1674">
                  <c:v>37777</c:v>
                </c:pt>
                <c:pt idx="1675">
                  <c:v>37778</c:v>
                </c:pt>
                <c:pt idx="1676">
                  <c:v>37781</c:v>
                </c:pt>
                <c:pt idx="1677">
                  <c:v>37782</c:v>
                </c:pt>
                <c:pt idx="1678">
                  <c:v>37783</c:v>
                </c:pt>
                <c:pt idx="1679">
                  <c:v>37784</c:v>
                </c:pt>
                <c:pt idx="1680">
                  <c:v>37785</c:v>
                </c:pt>
                <c:pt idx="1681">
                  <c:v>37788</c:v>
                </c:pt>
                <c:pt idx="1682">
                  <c:v>37789</c:v>
                </c:pt>
                <c:pt idx="1683">
                  <c:v>37790</c:v>
                </c:pt>
                <c:pt idx="1684">
                  <c:v>37791</c:v>
                </c:pt>
                <c:pt idx="1685">
                  <c:v>37792</c:v>
                </c:pt>
                <c:pt idx="1686">
                  <c:v>37795</c:v>
                </c:pt>
                <c:pt idx="1687">
                  <c:v>37796</c:v>
                </c:pt>
                <c:pt idx="1688">
                  <c:v>37797</c:v>
                </c:pt>
                <c:pt idx="1689">
                  <c:v>37798</c:v>
                </c:pt>
                <c:pt idx="1690">
                  <c:v>37799</c:v>
                </c:pt>
                <c:pt idx="1691">
                  <c:v>37802</c:v>
                </c:pt>
                <c:pt idx="1692">
                  <c:v>37803</c:v>
                </c:pt>
                <c:pt idx="1693">
                  <c:v>37804</c:v>
                </c:pt>
                <c:pt idx="1694">
                  <c:v>37805</c:v>
                </c:pt>
                <c:pt idx="1695">
                  <c:v>37806</c:v>
                </c:pt>
                <c:pt idx="1696">
                  <c:v>37809</c:v>
                </c:pt>
                <c:pt idx="1697">
                  <c:v>37810</c:v>
                </c:pt>
                <c:pt idx="1698">
                  <c:v>37811</c:v>
                </c:pt>
                <c:pt idx="1699">
                  <c:v>37812</c:v>
                </c:pt>
                <c:pt idx="1700">
                  <c:v>37813</c:v>
                </c:pt>
                <c:pt idx="1701">
                  <c:v>37816</c:v>
                </c:pt>
                <c:pt idx="1702">
                  <c:v>37817</c:v>
                </c:pt>
                <c:pt idx="1703">
                  <c:v>37818</c:v>
                </c:pt>
                <c:pt idx="1704">
                  <c:v>37819</c:v>
                </c:pt>
                <c:pt idx="1705">
                  <c:v>37820</c:v>
                </c:pt>
                <c:pt idx="1706">
                  <c:v>37823</c:v>
                </c:pt>
                <c:pt idx="1707">
                  <c:v>37824</c:v>
                </c:pt>
                <c:pt idx="1708">
                  <c:v>37825</c:v>
                </c:pt>
                <c:pt idx="1709">
                  <c:v>37826</c:v>
                </c:pt>
                <c:pt idx="1710">
                  <c:v>37827</c:v>
                </c:pt>
                <c:pt idx="1711">
                  <c:v>37830</c:v>
                </c:pt>
                <c:pt idx="1712">
                  <c:v>37831</c:v>
                </c:pt>
                <c:pt idx="1713">
                  <c:v>37832</c:v>
                </c:pt>
                <c:pt idx="1714">
                  <c:v>37833</c:v>
                </c:pt>
                <c:pt idx="1715">
                  <c:v>37834</c:v>
                </c:pt>
                <c:pt idx="1716">
                  <c:v>37837</c:v>
                </c:pt>
                <c:pt idx="1717">
                  <c:v>37838</c:v>
                </c:pt>
                <c:pt idx="1718">
                  <c:v>37839</c:v>
                </c:pt>
                <c:pt idx="1719">
                  <c:v>37840</c:v>
                </c:pt>
                <c:pt idx="1720">
                  <c:v>37841</c:v>
                </c:pt>
                <c:pt idx="1721">
                  <c:v>37844</c:v>
                </c:pt>
                <c:pt idx="1722">
                  <c:v>37845</c:v>
                </c:pt>
                <c:pt idx="1723">
                  <c:v>37846</c:v>
                </c:pt>
                <c:pt idx="1724">
                  <c:v>37847</c:v>
                </c:pt>
                <c:pt idx="1725">
                  <c:v>37848</c:v>
                </c:pt>
                <c:pt idx="1726">
                  <c:v>37851</c:v>
                </c:pt>
                <c:pt idx="1727">
                  <c:v>37852</c:v>
                </c:pt>
                <c:pt idx="1728">
                  <c:v>37853</c:v>
                </c:pt>
                <c:pt idx="1729">
                  <c:v>37854</c:v>
                </c:pt>
                <c:pt idx="1730">
                  <c:v>37855</c:v>
                </c:pt>
                <c:pt idx="1731">
                  <c:v>37858</c:v>
                </c:pt>
                <c:pt idx="1732">
                  <c:v>37859</c:v>
                </c:pt>
                <c:pt idx="1733">
                  <c:v>37860</c:v>
                </c:pt>
                <c:pt idx="1734">
                  <c:v>37861</c:v>
                </c:pt>
                <c:pt idx="1735">
                  <c:v>37862</c:v>
                </c:pt>
                <c:pt idx="1736">
                  <c:v>37864</c:v>
                </c:pt>
                <c:pt idx="1737">
                  <c:v>37865</c:v>
                </c:pt>
                <c:pt idx="1738">
                  <c:v>37866</c:v>
                </c:pt>
                <c:pt idx="1739">
                  <c:v>37867</c:v>
                </c:pt>
                <c:pt idx="1740">
                  <c:v>37868</c:v>
                </c:pt>
                <c:pt idx="1741">
                  <c:v>37869</c:v>
                </c:pt>
                <c:pt idx="1742">
                  <c:v>37872</c:v>
                </c:pt>
                <c:pt idx="1743">
                  <c:v>37873</c:v>
                </c:pt>
                <c:pt idx="1744">
                  <c:v>37874</c:v>
                </c:pt>
                <c:pt idx="1745">
                  <c:v>37875</c:v>
                </c:pt>
                <c:pt idx="1746">
                  <c:v>37876</c:v>
                </c:pt>
                <c:pt idx="1747">
                  <c:v>37879</c:v>
                </c:pt>
                <c:pt idx="1748">
                  <c:v>37880</c:v>
                </c:pt>
                <c:pt idx="1749">
                  <c:v>37881</c:v>
                </c:pt>
                <c:pt idx="1750">
                  <c:v>37882</c:v>
                </c:pt>
                <c:pt idx="1751">
                  <c:v>37883</c:v>
                </c:pt>
                <c:pt idx="1752">
                  <c:v>37886</c:v>
                </c:pt>
                <c:pt idx="1753">
                  <c:v>37887</c:v>
                </c:pt>
                <c:pt idx="1754">
                  <c:v>37888</c:v>
                </c:pt>
                <c:pt idx="1755">
                  <c:v>37889</c:v>
                </c:pt>
                <c:pt idx="1756">
                  <c:v>37890</c:v>
                </c:pt>
                <c:pt idx="1757">
                  <c:v>37893</c:v>
                </c:pt>
                <c:pt idx="1758">
                  <c:v>37894</c:v>
                </c:pt>
                <c:pt idx="1759">
                  <c:v>37895</c:v>
                </c:pt>
                <c:pt idx="1760">
                  <c:v>37896</c:v>
                </c:pt>
                <c:pt idx="1761">
                  <c:v>37897</c:v>
                </c:pt>
                <c:pt idx="1762">
                  <c:v>37900</c:v>
                </c:pt>
                <c:pt idx="1763">
                  <c:v>37901</c:v>
                </c:pt>
                <c:pt idx="1764">
                  <c:v>37902</c:v>
                </c:pt>
                <c:pt idx="1765">
                  <c:v>37903</c:v>
                </c:pt>
                <c:pt idx="1766">
                  <c:v>37904</c:v>
                </c:pt>
                <c:pt idx="1767">
                  <c:v>37907</c:v>
                </c:pt>
                <c:pt idx="1768">
                  <c:v>37908</c:v>
                </c:pt>
                <c:pt idx="1769">
                  <c:v>37909</c:v>
                </c:pt>
                <c:pt idx="1770">
                  <c:v>37910</c:v>
                </c:pt>
                <c:pt idx="1771">
                  <c:v>37911</c:v>
                </c:pt>
                <c:pt idx="1772">
                  <c:v>37914</c:v>
                </c:pt>
                <c:pt idx="1773">
                  <c:v>37915</c:v>
                </c:pt>
                <c:pt idx="1774">
                  <c:v>37916</c:v>
                </c:pt>
                <c:pt idx="1775">
                  <c:v>37917</c:v>
                </c:pt>
                <c:pt idx="1776">
                  <c:v>37918</c:v>
                </c:pt>
                <c:pt idx="1777">
                  <c:v>37921</c:v>
                </c:pt>
                <c:pt idx="1778">
                  <c:v>37922</c:v>
                </c:pt>
                <c:pt idx="1779">
                  <c:v>37923</c:v>
                </c:pt>
                <c:pt idx="1780">
                  <c:v>37924</c:v>
                </c:pt>
                <c:pt idx="1781">
                  <c:v>37925</c:v>
                </c:pt>
                <c:pt idx="1782">
                  <c:v>37928</c:v>
                </c:pt>
                <c:pt idx="1783">
                  <c:v>37929</c:v>
                </c:pt>
                <c:pt idx="1784">
                  <c:v>37930</c:v>
                </c:pt>
                <c:pt idx="1785">
                  <c:v>37931</c:v>
                </c:pt>
                <c:pt idx="1786">
                  <c:v>37932</c:v>
                </c:pt>
                <c:pt idx="1787">
                  <c:v>37935</c:v>
                </c:pt>
                <c:pt idx="1788">
                  <c:v>37936</c:v>
                </c:pt>
                <c:pt idx="1789">
                  <c:v>37937</c:v>
                </c:pt>
                <c:pt idx="1790">
                  <c:v>37938</c:v>
                </c:pt>
                <c:pt idx="1791">
                  <c:v>37939</c:v>
                </c:pt>
                <c:pt idx="1792">
                  <c:v>37942</c:v>
                </c:pt>
                <c:pt idx="1793">
                  <c:v>37943</c:v>
                </c:pt>
                <c:pt idx="1794">
                  <c:v>37944</c:v>
                </c:pt>
                <c:pt idx="1795">
                  <c:v>37945</c:v>
                </c:pt>
                <c:pt idx="1796">
                  <c:v>37946</c:v>
                </c:pt>
                <c:pt idx="1797">
                  <c:v>37949</c:v>
                </c:pt>
                <c:pt idx="1798">
                  <c:v>37950</c:v>
                </c:pt>
                <c:pt idx="1799">
                  <c:v>37951</c:v>
                </c:pt>
                <c:pt idx="1800">
                  <c:v>37952</c:v>
                </c:pt>
                <c:pt idx="1801">
                  <c:v>37953</c:v>
                </c:pt>
                <c:pt idx="1802">
                  <c:v>37955</c:v>
                </c:pt>
                <c:pt idx="1803">
                  <c:v>37956</c:v>
                </c:pt>
                <c:pt idx="1804">
                  <c:v>37957</c:v>
                </c:pt>
                <c:pt idx="1805">
                  <c:v>37958</c:v>
                </c:pt>
                <c:pt idx="1806">
                  <c:v>37959</c:v>
                </c:pt>
                <c:pt idx="1807">
                  <c:v>37960</c:v>
                </c:pt>
                <c:pt idx="1808">
                  <c:v>37963</c:v>
                </c:pt>
                <c:pt idx="1809">
                  <c:v>37964</c:v>
                </c:pt>
                <c:pt idx="1810">
                  <c:v>37965</c:v>
                </c:pt>
                <c:pt idx="1811">
                  <c:v>37966</c:v>
                </c:pt>
                <c:pt idx="1812">
                  <c:v>37967</c:v>
                </c:pt>
                <c:pt idx="1813">
                  <c:v>37970</c:v>
                </c:pt>
                <c:pt idx="1814">
                  <c:v>37971</c:v>
                </c:pt>
                <c:pt idx="1815">
                  <c:v>37972</c:v>
                </c:pt>
                <c:pt idx="1816">
                  <c:v>37973</c:v>
                </c:pt>
                <c:pt idx="1817">
                  <c:v>37974</c:v>
                </c:pt>
                <c:pt idx="1818">
                  <c:v>37977</c:v>
                </c:pt>
                <c:pt idx="1819">
                  <c:v>37978</c:v>
                </c:pt>
                <c:pt idx="1820">
                  <c:v>37979</c:v>
                </c:pt>
                <c:pt idx="1821">
                  <c:v>37981</c:v>
                </c:pt>
                <c:pt idx="1822">
                  <c:v>37984</c:v>
                </c:pt>
                <c:pt idx="1823">
                  <c:v>37985</c:v>
                </c:pt>
                <c:pt idx="1824">
                  <c:v>37986</c:v>
                </c:pt>
                <c:pt idx="1825">
                  <c:v>37988</c:v>
                </c:pt>
                <c:pt idx="1826">
                  <c:v>37991</c:v>
                </c:pt>
                <c:pt idx="1827">
                  <c:v>37992</c:v>
                </c:pt>
                <c:pt idx="1828">
                  <c:v>37993</c:v>
                </c:pt>
                <c:pt idx="1829">
                  <c:v>37994</c:v>
                </c:pt>
                <c:pt idx="1830">
                  <c:v>37995</c:v>
                </c:pt>
                <c:pt idx="1831">
                  <c:v>37998</c:v>
                </c:pt>
                <c:pt idx="1832">
                  <c:v>37999</c:v>
                </c:pt>
                <c:pt idx="1833">
                  <c:v>38000</c:v>
                </c:pt>
                <c:pt idx="1834">
                  <c:v>38001</c:v>
                </c:pt>
                <c:pt idx="1835">
                  <c:v>38002</c:v>
                </c:pt>
                <c:pt idx="1836">
                  <c:v>38005</c:v>
                </c:pt>
                <c:pt idx="1837">
                  <c:v>38006</c:v>
                </c:pt>
                <c:pt idx="1838">
                  <c:v>38007</c:v>
                </c:pt>
                <c:pt idx="1839">
                  <c:v>38008</c:v>
                </c:pt>
                <c:pt idx="1840">
                  <c:v>38009</c:v>
                </c:pt>
                <c:pt idx="1841">
                  <c:v>38012</c:v>
                </c:pt>
                <c:pt idx="1842">
                  <c:v>38013</c:v>
                </c:pt>
                <c:pt idx="1843">
                  <c:v>38014</c:v>
                </c:pt>
                <c:pt idx="1844">
                  <c:v>38015</c:v>
                </c:pt>
                <c:pt idx="1845">
                  <c:v>38016</c:v>
                </c:pt>
                <c:pt idx="1846">
                  <c:v>38017</c:v>
                </c:pt>
                <c:pt idx="1847">
                  <c:v>38019</c:v>
                </c:pt>
                <c:pt idx="1848">
                  <c:v>38020</c:v>
                </c:pt>
                <c:pt idx="1849">
                  <c:v>38021</c:v>
                </c:pt>
                <c:pt idx="1850">
                  <c:v>38022</c:v>
                </c:pt>
                <c:pt idx="1851">
                  <c:v>38023</c:v>
                </c:pt>
                <c:pt idx="1852">
                  <c:v>38026</c:v>
                </c:pt>
                <c:pt idx="1853">
                  <c:v>38027</c:v>
                </c:pt>
                <c:pt idx="1854">
                  <c:v>38028</c:v>
                </c:pt>
                <c:pt idx="1855">
                  <c:v>38029</c:v>
                </c:pt>
                <c:pt idx="1856">
                  <c:v>38030</c:v>
                </c:pt>
                <c:pt idx="1857">
                  <c:v>38033</c:v>
                </c:pt>
                <c:pt idx="1858">
                  <c:v>38034</c:v>
                </c:pt>
                <c:pt idx="1859">
                  <c:v>38035</c:v>
                </c:pt>
                <c:pt idx="1860">
                  <c:v>38036</c:v>
                </c:pt>
                <c:pt idx="1861">
                  <c:v>38037</c:v>
                </c:pt>
                <c:pt idx="1862">
                  <c:v>38040</c:v>
                </c:pt>
                <c:pt idx="1863">
                  <c:v>38041</c:v>
                </c:pt>
                <c:pt idx="1864">
                  <c:v>38042</c:v>
                </c:pt>
                <c:pt idx="1865">
                  <c:v>38043</c:v>
                </c:pt>
                <c:pt idx="1866">
                  <c:v>38044</c:v>
                </c:pt>
                <c:pt idx="1867">
                  <c:v>38046</c:v>
                </c:pt>
                <c:pt idx="1868">
                  <c:v>38047</c:v>
                </c:pt>
                <c:pt idx="1869">
                  <c:v>38048</c:v>
                </c:pt>
                <c:pt idx="1870">
                  <c:v>38049</c:v>
                </c:pt>
                <c:pt idx="1871">
                  <c:v>38050</c:v>
                </c:pt>
                <c:pt idx="1872">
                  <c:v>38051</c:v>
                </c:pt>
                <c:pt idx="1873">
                  <c:v>38054</c:v>
                </c:pt>
                <c:pt idx="1874">
                  <c:v>38055</c:v>
                </c:pt>
                <c:pt idx="1875">
                  <c:v>38056</c:v>
                </c:pt>
                <c:pt idx="1876">
                  <c:v>38057</c:v>
                </c:pt>
                <c:pt idx="1877">
                  <c:v>38058</c:v>
                </c:pt>
                <c:pt idx="1878">
                  <c:v>38061</c:v>
                </c:pt>
                <c:pt idx="1879">
                  <c:v>38062</c:v>
                </c:pt>
                <c:pt idx="1880">
                  <c:v>38063</c:v>
                </c:pt>
                <c:pt idx="1881">
                  <c:v>38064</c:v>
                </c:pt>
                <c:pt idx="1882">
                  <c:v>38065</c:v>
                </c:pt>
                <c:pt idx="1883">
                  <c:v>38068</c:v>
                </c:pt>
                <c:pt idx="1884">
                  <c:v>38069</c:v>
                </c:pt>
                <c:pt idx="1885">
                  <c:v>38070</c:v>
                </c:pt>
                <c:pt idx="1886">
                  <c:v>38071</c:v>
                </c:pt>
                <c:pt idx="1887">
                  <c:v>38072</c:v>
                </c:pt>
                <c:pt idx="1888">
                  <c:v>38075</c:v>
                </c:pt>
                <c:pt idx="1889">
                  <c:v>38076</c:v>
                </c:pt>
                <c:pt idx="1890">
                  <c:v>38077</c:v>
                </c:pt>
                <c:pt idx="1891">
                  <c:v>38078</c:v>
                </c:pt>
                <c:pt idx="1892">
                  <c:v>38079</c:v>
                </c:pt>
                <c:pt idx="1893">
                  <c:v>38082</c:v>
                </c:pt>
                <c:pt idx="1894">
                  <c:v>38083</c:v>
                </c:pt>
                <c:pt idx="1895">
                  <c:v>38084</c:v>
                </c:pt>
                <c:pt idx="1896">
                  <c:v>38085</c:v>
                </c:pt>
                <c:pt idx="1897">
                  <c:v>38089</c:v>
                </c:pt>
                <c:pt idx="1898">
                  <c:v>38090</c:v>
                </c:pt>
                <c:pt idx="1899">
                  <c:v>38091</c:v>
                </c:pt>
                <c:pt idx="1900">
                  <c:v>38092</c:v>
                </c:pt>
                <c:pt idx="1901">
                  <c:v>38093</c:v>
                </c:pt>
                <c:pt idx="1902">
                  <c:v>38096</c:v>
                </c:pt>
                <c:pt idx="1903">
                  <c:v>38097</c:v>
                </c:pt>
                <c:pt idx="1904">
                  <c:v>38098</c:v>
                </c:pt>
                <c:pt idx="1905">
                  <c:v>38099</c:v>
                </c:pt>
                <c:pt idx="1906">
                  <c:v>38100</c:v>
                </c:pt>
                <c:pt idx="1907">
                  <c:v>38103</c:v>
                </c:pt>
                <c:pt idx="1908">
                  <c:v>38104</c:v>
                </c:pt>
                <c:pt idx="1909">
                  <c:v>38105</c:v>
                </c:pt>
                <c:pt idx="1910">
                  <c:v>38106</c:v>
                </c:pt>
                <c:pt idx="1911">
                  <c:v>38107</c:v>
                </c:pt>
                <c:pt idx="1912">
                  <c:v>38110</c:v>
                </c:pt>
                <c:pt idx="1913">
                  <c:v>38111</c:v>
                </c:pt>
                <c:pt idx="1914">
                  <c:v>38112</c:v>
                </c:pt>
                <c:pt idx="1915">
                  <c:v>38113</c:v>
                </c:pt>
                <c:pt idx="1916">
                  <c:v>38114</c:v>
                </c:pt>
                <c:pt idx="1917">
                  <c:v>38117</c:v>
                </c:pt>
                <c:pt idx="1918">
                  <c:v>38118</c:v>
                </c:pt>
                <c:pt idx="1919">
                  <c:v>38119</c:v>
                </c:pt>
                <c:pt idx="1920">
                  <c:v>38120</c:v>
                </c:pt>
                <c:pt idx="1921">
                  <c:v>38121</c:v>
                </c:pt>
                <c:pt idx="1922">
                  <c:v>38124</c:v>
                </c:pt>
                <c:pt idx="1923">
                  <c:v>38125</c:v>
                </c:pt>
                <c:pt idx="1924">
                  <c:v>38126</c:v>
                </c:pt>
                <c:pt idx="1925">
                  <c:v>38127</c:v>
                </c:pt>
                <c:pt idx="1926">
                  <c:v>38128</c:v>
                </c:pt>
                <c:pt idx="1927">
                  <c:v>38131</c:v>
                </c:pt>
                <c:pt idx="1928">
                  <c:v>38132</c:v>
                </c:pt>
                <c:pt idx="1929">
                  <c:v>38133</c:v>
                </c:pt>
                <c:pt idx="1930">
                  <c:v>38134</c:v>
                </c:pt>
                <c:pt idx="1931">
                  <c:v>38135</c:v>
                </c:pt>
                <c:pt idx="1932">
                  <c:v>38138</c:v>
                </c:pt>
                <c:pt idx="1933">
                  <c:v>38139</c:v>
                </c:pt>
                <c:pt idx="1934">
                  <c:v>38140</c:v>
                </c:pt>
                <c:pt idx="1935">
                  <c:v>38141</c:v>
                </c:pt>
                <c:pt idx="1936">
                  <c:v>38142</c:v>
                </c:pt>
                <c:pt idx="1937">
                  <c:v>38145</c:v>
                </c:pt>
                <c:pt idx="1938">
                  <c:v>38146</c:v>
                </c:pt>
                <c:pt idx="1939">
                  <c:v>38147</c:v>
                </c:pt>
                <c:pt idx="1940">
                  <c:v>38148</c:v>
                </c:pt>
                <c:pt idx="1941">
                  <c:v>38149</c:v>
                </c:pt>
                <c:pt idx="1942">
                  <c:v>38152</c:v>
                </c:pt>
                <c:pt idx="1943">
                  <c:v>38153</c:v>
                </c:pt>
                <c:pt idx="1944">
                  <c:v>38154</c:v>
                </c:pt>
                <c:pt idx="1945">
                  <c:v>38155</c:v>
                </c:pt>
                <c:pt idx="1946">
                  <c:v>38156</c:v>
                </c:pt>
                <c:pt idx="1947">
                  <c:v>38159</c:v>
                </c:pt>
                <c:pt idx="1948">
                  <c:v>38160</c:v>
                </c:pt>
                <c:pt idx="1949">
                  <c:v>38161</c:v>
                </c:pt>
                <c:pt idx="1950">
                  <c:v>38162</c:v>
                </c:pt>
                <c:pt idx="1951">
                  <c:v>38163</c:v>
                </c:pt>
                <c:pt idx="1952">
                  <c:v>38166</c:v>
                </c:pt>
                <c:pt idx="1953">
                  <c:v>38167</c:v>
                </c:pt>
                <c:pt idx="1954">
                  <c:v>38168</c:v>
                </c:pt>
                <c:pt idx="1955">
                  <c:v>38169</c:v>
                </c:pt>
                <c:pt idx="1956">
                  <c:v>38170</c:v>
                </c:pt>
                <c:pt idx="1957">
                  <c:v>38173</c:v>
                </c:pt>
                <c:pt idx="1958">
                  <c:v>38174</c:v>
                </c:pt>
                <c:pt idx="1959">
                  <c:v>38175</c:v>
                </c:pt>
                <c:pt idx="1960">
                  <c:v>38176</c:v>
                </c:pt>
                <c:pt idx="1961">
                  <c:v>38177</c:v>
                </c:pt>
                <c:pt idx="1962">
                  <c:v>38180</c:v>
                </c:pt>
                <c:pt idx="1963">
                  <c:v>38181</c:v>
                </c:pt>
                <c:pt idx="1964">
                  <c:v>38182</c:v>
                </c:pt>
                <c:pt idx="1965">
                  <c:v>38183</c:v>
                </c:pt>
                <c:pt idx="1966">
                  <c:v>38184</c:v>
                </c:pt>
                <c:pt idx="1967">
                  <c:v>38187</c:v>
                </c:pt>
                <c:pt idx="1968">
                  <c:v>38188</c:v>
                </c:pt>
                <c:pt idx="1969">
                  <c:v>38189</c:v>
                </c:pt>
                <c:pt idx="1970">
                  <c:v>38190</c:v>
                </c:pt>
                <c:pt idx="1971">
                  <c:v>38191</c:v>
                </c:pt>
                <c:pt idx="1972">
                  <c:v>38194</c:v>
                </c:pt>
                <c:pt idx="1973">
                  <c:v>38195</c:v>
                </c:pt>
                <c:pt idx="1974">
                  <c:v>38196</c:v>
                </c:pt>
                <c:pt idx="1975">
                  <c:v>38197</c:v>
                </c:pt>
                <c:pt idx="1976">
                  <c:v>38198</c:v>
                </c:pt>
                <c:pt idx="1977">
                  <c:v>38199</c:v>
                </c:pt>
                <c:pt idx="1978">
                  <c:v>38201</c:v>
                </c:pt>
                <c:pt idx="1979">
                  <c:v>38202</c:v>
                </c:pt>
                <c:pt idx="1980">
                  <c:v>38203</c:v>
                </c:pt>
                <c:pt idx="1981">
                  <c:v>38204</c:v>
                </c:pt>
                <c:pt idx="1982">
                  <c:v>38205</c:v>
                </c:pt>
                <c:pt idx="1983">
                  <c:v>38208</c:v>
                </c:pt>
                <c:pt idx="1984">
                  <c:v>38209</c:v>
                </c:pt>
                <c:pt idx="1985">
                  <c:v>38210</c:v>
                </c:pt>
                <c:pt idx="1986">
                  <c:v>38211</c:v>
                </c:pt>
                <c:pt idx="1987">
                  <c:v>38212</c:v>
                </c:pt>
                <c:pt idx="1988">
                  <c:v>38215</c:v>
                </c:pt>
                <c:pt idx="1989">
                  <c:v>38216</c:v>
                </c:pt>
                <c:pt idx="1990">
                  <c:v>38217</c:v>
                </c:pt>
                <c:pt idx="1991">
                  <c:v>38218</c:v>
                </c:pt>
                <c:pt idx="1992">
                  <c:v>38219</c:v>
                </c:pt>
                <c:pt idx="1993">
                  <c:v>38222</c:v>
                </c:pt>
                <c:pt idx="1994">
                  <c:v>38223</c:v>
                </c:pt>
                <c:pt idx="1995">
                  <c:v>38224</c:v>
                </c:pt>
                <c:pt idx="1996">
                  <c:v>38225</c:v>
                </c:pt>
                <c:pt idx="1997">
                  <c:v>38226</c:v>
                </c:pt>
                <c:pt idx="1998">
                  <c:v>38229</c:v>
                </c:pt>
                <c:pt idx="1999">
                  <c:v>38230</c:v>
                </c:pt>
                <c:pt idx="2000">
                  <c:v>38231</c:v>
                </c:pt>
                <c:pt idx="2001">
                  <c:v>38232</c:v>
                </c:pt>
                <c:pt idx="2002">
                  <c:v>38233</c:v>
                </c:pt>
                <c:pt idx="2003">
                  <c:v>38236</c:v>
                </c:pt>
                <c:pt idx="2004">
                  <c:v>38237</c:v>
                </c:pt>
                <c:pt idx="2005">
                  <c:v>38238</c:v>
                </c:pt>
                <c:pt idx="2006">
                  <c:v>38239</c:v>
                </c:pt>
                <c:pt idx="2007">
                  <c:v>38240</c:v>
                </c:pt>
                <c:pt idx="2008">
                  <c:v>38243</c:v>
                </c:pt>
                <c:pt idx="2009">
                  <c:v>38244</c:v>
                </c:pt>
                <c:pt idx="2010">
                  <c:v>38245</c:v>
                </c:pt>
                <c:pt idx="2011">
                  <c:v>38246</c:v>
                </c:pt>
                <c:pt idx="2012">
                  <c:v>38247</c:v>
                </c:pt>
                <c:pt idx="2013">
                  <c:v>38250</c:v>
                </c:pt>
                <c:pt idx="2014">
                  <c:v>38251</c:v>
                </c:pt>
                <c:pt idx="2015">
                  <c:v>38252</c:v>
                </c:pt>
                <c:pt idx="2016">
                  <c:v>38253</c:v>
                </c:pt>
                <c:pt idx="2017">
                  <c:v>38254</c:v>
                </c:pt>
                <c:pt idx="2018">
                  <c:v>38257</c:v>
                </c:pt>
                <c:pt idx="2019">
                  <c:v>38258</c:v>
                </c:pt>
                <c:pt idx="2020">
                  <c:v>38259</c:v>
                </c:pt>
                <c:pt idx="2021">
                  <c:v>38260</c:v>
                </c:pt>
                <c:pt idx="2022">
                  <c:v>38261</c:v>
                </c:pt>
                <c:pt idx="2023">
                  <c:v>38264</c:v>
                </c:pt>
                <c:pt idx="2024">
                  <c:v>38265</c:v>
                </c:pt>
                <c:pt idx="2025">
                  <c:v>38266</c:v>
                </c:pt>
                <c:pt idx="2026">
                  <c:v>38267</c:v>
                </c:pt>
                <c:pt idx="2027">
                  <c:v>38268</c:v>
                </c:pt>
                <c:pt idx="2028">
                  <c:v>38271</c:v>
                </c:pt>
                <c:pt idx="2029">
                  <c:v>38272</c:v>
                </c:pt>
                <c:pt idx="2030">
                  <c:v>38273</c:v>
                </c:pt>
                <c:pt idx="2031">
                  <c:v>38274</c:v>
                </c:pt>
                <c:pt idx="2032">
                  <c:v>38275</c:v>
                </c:pt>
                <c:pt idx="2033">
                  <c:v>38278</c:v>
                </c:pt>
                <c:pt idx="2034">
                  <c:v>38279</c:v>
                </c:pt>
                <c:pt idx="2035">
                  <c:v>38280</c:v>
                </c:pt>
                <c:pt idx="2036">
                  <c:v>38281</c:v>
                </c:pt>
                <c:pt idx="2037">
                  <c:v>38282</c:v>
                </c:pt>
                <c:pt idx="2038">
                  <c:v>38285</c:v>
                </c:pt>
                <c:pt idx="2039">
                  <c:v>38286</c:v>
                </c:pt>
                <c:pt idx="2040">
                  <c:v>38287</c:v>
                </c:pt>
                <c:pt idx="2041">
                  <c:v>38288</c:v>
                </c:pt>
                <c:pt idx="2042">
                  <c:v>38289</c:v>
                </c:pt>
                <c:pt idx="2043">
                  <c:v>38291</c:v>
                </c:pt>
                <c:pt idx="2044">
                  <c:v>38292</c:v>
                </c:pt>
                <c:pt idx="2045">
                  <c:v>38293</c:v>
                </c:pt>
                <c:pt idx="2046">
                  <c:v>38294</c:v>
                </c:pt>
                <c:pt idx="2047">
                  <c:v>38295</c:v>
                </c:pt>
                <c:pt idx="2048">
                  <c:v>38296</c:v>
                </c:pt>
                <c:pt idx="2049">
                  <c:v>38299</c:v>
                </c:pt>
                <c:pt idx="2050">
                  <c:v>38300</c:v>
                </c:pt>
                <c:pt idx="2051">
                  <c:v>38301</c:v>
                </c:pt>
                <c:pt idx="2052">
                  <c:v>38302</c:v>
                </c:pt>
                <c:pt idx="2053">
                  <c:v>38303</c:v>
                </c:pt>
                <c:pt idx="2054">
                  <c:v>38306</c:v>
                </c:pt>
                <c:pt idx="2055">
                  <c:v>38307</c:v>
                </c:pt>
                <c:pt idx="2056">
                  <c:v>38308</c:v>
                </c:pt>
                <c:pt idx="2057">
                  <c:v>38309</c:v>
                </c:pt>
                <c:pt idx="2058">
                  <c:v>38310</c:v>
                </c:pt>
                <c:pt idx="2059">
                  <c:v>38313</c:v>
                </c:pt>
                <c:pt idx="2060">
                  <c:v>38314</c:v>
                </c:pt>
                <c:pt idx="2061">
                  <c:v>38315</c:v>
                </c:pt>
                <c:pt idx="2062">
                  <c:v>38316</c:v>
                </c:pt>
                <c:pt idx="2063">
                  <c:v>38317</c:v>
                </c:pt>
                <c:pt idx="2064">
                  <c:v>38320</c:v>
                </c:pt>
                <c:pt idx="2065">
                  <c:v>38321</c:v>
                </c:pt>
                <c:pt idx="2066">
                  <c:v>38322</c:v>
                </c:pt>
                <c:pt idx="2067">
                  <c:v>38323</c:v>
                </c:pt>
                <c:pt idx="2068">
                  <c:v>38324</c:v>
                </c:pt>
                <c:pt idx="2069">
                  <c:v>38327</c:v>
                </c:pt>
                <c:pt idx="2070">
                  <c:v>38328</c:v>
                </c:pt>
                <c:pt idx="2071">
                  <c:v>38329</c:v>
                </c:pt>
                <c:pt idx="2072">
                  <c:v>38330</c:v>
                </c:pt>
                <c:pt idx="2073">
                  <c:v>38331</c:v>
                </c:pt>
                <c:pt idx="2074">
                  <c:v>38334</c:v>
                </c:pt>
                <c:pt idx="2075">
                  <c:v>38335</c:v>
                </c:pt>
                <c:pt idx="2076">
                  <c:v>38336</c:v>
                </c:pt>
                <c:pt idx="2077">
                  <c:v>38337</c:v>
                </c:pt>
                <c:pt idx="2078">
                  <c:v>38338</c:v>
                </c:pt>
                <c:pt idx="2079">
                  <c:v>38341</c:v>
                </c:pt>
                <c:pt idx="2080">
                  <c:v>38342</c:v>
                </c:pt>
                <c:pt idx="2081">
                  <c:v>38343</c:v>
                </c:pt>
                <c:pt idx="2082">
                  <c:v>38344</c:v>
                </c:pt>
                <c:pt idx="2083">
                  <c:v>38348</c:v>
                </c:pt>
                <c:pt idx="2084">
                  <c:v>38349</c:v>
                </c:pt>
                <c:pt idx="2085">
                  <c:v>38350</c:v>
                </c:pt>
                <c:pt idx="2086">
                  <c:v>38351</c:v>
                </c:pt>
                <c:pt idx="2087">
                  <c:v>38352</c:v>
                </c:pt>
                <c:pt idx="2088">
                  <c:v>38355</c:v>
                </c:pt>
                <c:pt idx="2089">
                  <c:v>38356</c:v>
                </c:pt>
                <c:pt idx="2090">
                  <c:v>38357</c:v>
                </c:pt>
                <c:pt idx="2091">
                  <c:v>38358</c:v>
                </c:pt>
                <c:pt idx="2092">
                  <c:v>38359</c:v>
                </c:pt>
                <c:pt idx="2093">
                  <c:v>38362</c:v>
                </c:pt>
                <c:pt idx="2094">
                  <c:v>38363</c:v>
                </c:pt>
                <c:pt idx="2095">
                  <c:v>38364</c:v>
                </c:pt>
                <c:pt idx="2096">
                  <c:v>38365</c:v>
                </c:pt>
                <c:pt idx="2097">
                  <c:v>38366</c:v>
                </c:pt>
                <c:pt idx="2098">
                  <c:v>38369</c:v>
                </c:pt>
                <c:pt idx="2099">
                  <c:v>38370</c:v>
                </c:pt>
                <c:pt idx="2100">
                  <c:v>38371</c:v>
                </c:pt>
                <c:pt idx="2101">
                  <c:v>38372</c:v>
                </c:pt>
                <c:pt idx="2102">
                  <c:v>38373</c:v>
                </c:pt>
                <c:pt idx="2103">
                  <c:v>38376</c:v>
                </c:pt>
                <c:pt idx="2104">
                  <c:v>38377</c:v>
                </c:pt>
                <c:pt idx="2105">
                  <c:v>38378</c:v>
                </c:pt>
                <c:pt idx="2106">
                  <c:v>38379</c:v>
                </c:pt>
                <c:pt idx="2107">
                  <c:v>38380</c:v>
                </c:pt>
                <c:pt idx="2108">
                  <c:v>38383</c:v>
                </c:pt>
                <c:pt idx="2109">
                  <c:v>38384</c:v>
                </c:pt>
                <c:pt idx="2110">
                  <c:v>38385</c:v>
                </c:pt>
                <c:pt idx="2111">
                  <c:v>38386</c:v>
                </c:pt>
                <c:pt idx="2112">
                  <c:v>38387</c:v>
                </c:pt>
                <c:pt idx="2113">
                  <c:v>38390</c:v>
                </c:pt>
                <c:pt idx="2114">
                  <c:v>38391</c:v>
                </c:pt>
                <c:pt idx="2115">
                  <c:v>38392</c:v>
                </c:pt>
                <c:pt idx="2116">
                  <c:v>38393</c:v>
                </c:pt>
                <c:pt idx="2117">
                  <c:v>38394</c:v>
                </c:pt>
                <c:pt idx="2118">
                  <c:v>38397</c:v>
                </c:pt>
                <c:pt idx="2119">
                  <c:v>38398</c:v>
                </c:pt>
                <c:pt idx="2120">
                  <c:v>38399</c:v>
                </c:pt>
                <c:pt idx="2121">
                  <c:v>38400</c:v>
                </c:pt>
                <c:pt idx="2122">
                  <c:v>38401</c:v>
                </c:pt>
                <c:pt idx="2123">
                  <c:v>38404</c:v>
                </c:pt>
                <c:pt idx="2124">
                  <c:v>38405</c:v>
                </c:pt>
                <c:pt idx="2125">
                  <c:v>38406</c:v>
                </c:pt>
                <c:pt idx="2126">
                  <c:v>38407</c:v>
                </c:pt>
                <c:pt idx="2127">
                  <c:v>38408</c:v>
                </c:pt>
                <c:pt idx="2128">
                  <c:v>38411</c:v>
                </c:pt>
                <c:pt idx="2129">
                  <c:v>38412</c:v>
                </c:pt>
                <c:pt idx="2130">
                  <c:v>38413</c:v>
                </c:pt>
                <c:pt idx="2131">
                  <c:v>38414</c:v>
                </c:pt>
                <c:pt idx="2132">
                  <c:v>38415</c:v>
                </c:pt>
                <c:pt idx="2133">
                  <c:v>38418</c:v>
                </c:pt>
                <c:pt idx="2134">
                  <c:v>38419</c:v>
                </c:pt>
                <c:pt idx="2135">
                  <c:v>38420</c:v>
                </c:pt>
                <c:pt idx="2136">
                  <c:v>38421</c:v>
                </c:pt>
                <c:pt idx="2137">
                  <c:v>38422</c:v>
                </c:pt>
                <c:pt idx="2138">
                  <c:v>38425</c:v>
                </c:pt>
                <c:pt idx="2139">
                  <c:v>38426</c:v>
                </c:pt>
                <c:pt idx="2140">
                  <c:v>38427</c:v>
                </c:pt>
                <c:pt idx="2141">
                  <c:v>38428</c:v>
                </c:pt>
                <c:pt idx="2142">
                  <c:v>38429</c:v>
                </c:pt>
                <c:pt idx="2143">
                  <c:v>38432</c:v>
                </c:pt>
                <c:pt idx="2144">
                  <c:v>38433</c:v>
                </c:pt>
                <c:pt idx="2145">
                  <c:v>38434</c:v>
                </c:pt>
                <c:pt idx="2146">
                  <c:v>38435</c:v>
                </c:pt>
                <c:pt idx="2147">
                  <c:v>38439</c:v>
                </c:pt>
                <c:pt idx="2148">
                  <c:v>38440</c:v>
                </c:pt>
                <c:pt idx="2149">
                  <c:v>38441</c:v>
                </c:pt>
                <c:pt idx="2150">
                  <c:v>38442</c:v>
                </c:pt>
                <c:pt idx="2151">
                  <c:v>38443</c:v>
                </c:pt>
                <c:pt idx="2152">
                  <c:v>38446</c:v>
                </c:pt>
                <c:pt idx="2153">
                  <c:v>38447</c:v>
                </c:pt>
                <c:pt idx="2154">
                  <c:v>38448</c:v>
                </c:pt>
                <c:pt idx="2155">
                  <c:v>38449</c:v>
                </c:pt>
                <c:pt idx="2156">
                  <c:v>38450</c:v>
                </c:pt>
                <c:pt idx="2157">
                  <c:v>38453</c:v>
                </c:pt>
                <c:pt idx="2158">
                  <c:v>38454</c:v>
                </c:pt>
                <c:pt idx="2159">
                  <c:v>38455</c:v>
                </c:pt>
                <c:pt idx="2160">
                  <c:v>38456</c:v>
                </c:pt>
                <c:pt idx="2161">
                  <c:v>38457</c:v>
                </c:pt>
                <c:pt idx="2162">
                  <c:v>38460</c:v>
                </c:pt>
                <c:pt idx="2163">
                  <c:v>38461</c:v>
                </c:pt>
                <c:pt idx="2164">
                  <c:v>38462</c:v>
                </c:pt>
                <c:pt idx="2165">
                  <c:v>38463</c:v>
                </c:pt>
                <c:pt idx="2166">
                  <c:v>38464</c:v>
                </c:pt>
                <c:pt idx="2167">
                  <c:v>38467</c:v>
                </c:pt>
                <c:pt idx="2168">
                  <c:v>38468</c:v>
                </c:pt>
                <c:pt idx="2169">
                  <c:v>38469</c:v>
                </c:pt>
                <c:pt idx="2170">
                  <c:v>38470</c:v>
                </c:pt>
                <c:pt idx="2171">
                  <c:v>38471</c:v>
                </c:pt>
                <c:pt idx="2172">
                  <c:v>38472</c:v>
                </c:pt>
                <c:pt idx="2173">
                  <c:v>38474</c:v>
                </c:pt>
                <c:pt idx="2174">
                  <c:v>38475</c:v>
                </c:pt>
                <c:pt idx="2175">
                  <c:v>38476</c:v>
                </c:pt>
                <c:pt idx="2176">
                  <c:v>38477</c:v>
                </c:pt>
                <c:pt idx="2177">
                  <c:v>38478</c:v>
                </c:pt>
                <c:pt idx="2178">
                  <c:v>38481</c:v>
                </c:pt>
                <c:pt idx="2179">
                  <c:v>38482</c:v>
                </c:pt>
                <c:pt idx="2180">
                  <c:v>38483</c:v>
                </c:pt>
                <c:pt idx="2181">
                  <c:v>38484</c:v>
                </c:pt>
                <c:pt idx="2182">
                  <c:v>38485</c:v>
                </c:pt>
                <c:pt idx="2183">
                  <c:v>38488</c:v>
                </c:pt>
                <c:pt idx="2184">
                  <c:v>38489</c:v>
                </c:pt>
                <c:pt idx="2185">
                  <c:v>38490</c:v>
                </c:pt>
                <c:pt idx="2186">
                  <c:v>38491</c:v>
                </c:pt>
                <c:pt idx="2187">
                  <c:v>38492</c:v>
                </c:pt>
                <c:pt idx="2188">
                  <c:v>38495</c:v>
                </c:pt>
                <c:pt idx="2189">
                  <c:v>38496</c:v>
                </c:pt>
                <c:pt idx="2190">
                  <c:v>38497</c:v>
                </c:pt>
                <c:pt idx="2191">
                  <c:v>38498</c:v>
                </c:pt>
                <c:pt idx="2192">
                  <c:v>38499</c:v>
                </c:pt>
                <c:pt idx="2193">
                  <c:v>38502</c:v>
                </c:pt>
                <c:pt idx="2194">
                  <c:v>38503</c:v>
                </c:pt>
                <c:pt idx="2195">
                  <c:v>38504</c:v>
                </c:pt>
                <c:pt idx="2196">
                  <c:v>38505</c:v>
                </c:pt>
                <c:pt idx="2197">
                  <c:v>38506</c:v>
                </c:pt>
                <c:pt idx="2198">
                  <c:v>38509</c:v>
                </c:pt>
                <c:pt idx="2199">
                  <c:v>38510</c:v>
                </c:pt>
                <c:pt idx="2200">
                  <c:v>38511</c:v>
                </c:pt>
                <c:pt idx="2201">
                  <c:v>38512</c:v>
                </c:pt>
                <c:pt idx="2202">
                  <c:v>38513</c:v>
                </c:pt>
                <c:pt idx="2203">
                  <c:v>38516</c:v>
                </c:pt>
                <c:pt idx="2204">
                  <c:v>38517</c:v>
                </c:pt>
                <c:pt idx="2205">
                  <c:v>38518</c:v>
                </c:pt>
                <c:pt idx="2206">
                  <c:v>38519</c:v>
                </c:pt>
                <c:pt idx="2207">
                  <c:v>38520</c:v>
                </c:pt>
                <c:pt idx="2208">
                  <c:v>38523</c:v>
                </c:pt>
                <c:pt idx="2209">
                  <c:v>38524</c:v>
                </c:pt>
                <c:pt idx="2210">
                  <c:v>38525</c:v>
                </c:pt>
                <c:pt idx="2211">
                  <c:v>38526</c:v>
                </c:pt>
                <c:pt idx="2212">
                  <c:v>38527</c:v>
                </c:pt>
                <c:pt idx="2213">
                  <c:v>38530</c:v>
                </c:pt>
                <c:pt idx="2214">
                  <c:v>38531</c:v>
                </c:pt>
                <c:pt idx="2215">
                  <c:v>38532</c:v>
                </c:pt>
                <c:pt idx="2216">
                  <c:v>38533</c:v>
                </c:pt>
                <c:pt idx="2217">
                  <c:v>38534</c:v>
                </c:pt>
                <c:pt idx="2218">
                  <c:v>38537</c:v>
                </c:pt>
                <c:pt idx="2219">
                  <c:v>38538</c:v>
                </c:pt>
                <c:pt idx="2220">
                  <c:v>38539</c:v>
                </c:pt>
                <c:pt idx="2221">
                  <c:v>38540</c:v>
                </c:pt>
                <c:pt idx="2222">
                  <c:v>38541</c:v>
                </c:pt>
                <c:pt idx="2223">
                  <c:v>38544</c:v>
                </c:pt>
                <c:pt idx="2224">
                  <c:v>38545</c:v>
                </c:pt>
                <c:pt idx="2225">
                  <c:v>38546</c:v>
                </c:pt>
                <c:pt idx="2226">
                  <c:v>38547</c:v>
                </c:pt>
                <c:pt idx="2227">
                  <c:v>38548</c:v>
                </c:pt>
                <c:pt idx="2228">
                  <c:v>38551</c:v>
                </c:pt>
                <c:pt idx="2229">
                  <c:v>38552</c:v>
                </c:pt>
                <c:pt idx="2230">
                  <c:v>38553</c:v>
                </c:pt>
                <c:pt idx="2231">
                  <c:v>38554</c:v>
                </c:pt>
                <c:pt idx="2232">
                  <c:v>38555</c:v>
                </c:pt>
                <c:pt idx="2233">
                  <c:v>38558</c:v>
                </c:pt>
                <c:pt idx="2234">
                  <c:v>38559</c:v>
                </c:pt>
                <c:pt idx="2235">
                  <c:v>38560</c:v>
                </c:pt>
                <c:pt idx="2236">
                  <c:v>38561</c:v>
                </c:pt>
                <c:pt idx="2237">
                  <c:v>38562</c:v>
                </c:pt>
                <c:pt idx="2238">
                  <c:v>38564</c:v>
                </c:pt>
                <c:pt idx="2239">
                  <c:v>38565</c:v>
                </c:pt>
                <c:pt idx="2240">
                  <c:v>38566</c:v>
                </c:pt>
                <c:pt idx="2241">
                  <c:v>38567</c:v>
                </c:pt>
                <c:pt idx="2242">
                  <c:v>38568</c:v>
                </c:pt>
                <c:pt idx="2243">
                  <c:v>38569</c:v>
                </c:pt>
                <c:pt idx="2244">
                  <c:v>38572</c:v>
                </c:pt>
                <c:pt idx="2245">
                  <c:v>38573</c:v>
                </c:pt>
                <c:pt idx="2246">
                  <c:v>38574</c:v>
                </c:pt>
                <c:pt idx="2247">
                  <c:v>38575</c:v>
                </c:pt>
                <c:pt idx="2248">
                  <c:v>38576</c:v>
                </c:pt>
                <c:pt idx="2249">
                  <c:v>38579</c:v>
                </c:pt>
                <c:pt idx="2250">
                  <c:v>38580</c:v>
                </c:pt>
                <c:pt idx="2251">
                  <c:v>38581</c:v>
                </c:pt>
                <c:pt idx="2252">
                  <c:v>38582</c:v>
                </c:pt>
                <c:pt idx="2253">
                  <c:v>38583</c:v>
                </c:pt>
                <c:pt idx="2254">
                  <c:v>38586</c:v>
                </c:pt>
                <c:pt idx="2255">
                  <c:v>38587</c:v>
                </c:pt>
                <c:pt idx="2256">
                  <c:v>38588</c:v>
                </c:pt>
                <c:pt idx="2257">
                  <c:v>38589</c:v>
                </c:pt>
                <c:pt idx="2258">
                  <c:v>38590</c:v>
                </c:pt>
                <c:pt idx="2259">
                  <c:v>38593</c:v>
                </c:pt>
                <c:pt idx="2260">
                  <c:v>38594</c:v>
                </c:pt>
                <c:pt idx="2261">
                  <c:v>38595</c:v>
                </c:pt>
                <c:pt idx="2262">
                  <c:v>38596</c:v>
                </c:pt>
                <c:pt idx="2263">
                  <c:v>38597</c:v>
                </c:pt>
                <c:pt idx="2264">
                  <c:v>38600</c:v>
                </c:pt>
                <c:pt idx="2265">
                  <c:v>38601</c:v>
                </c:pt>
                <c:pt idx="2266">
                  <c:v>38602</c:v>
                </c:pt>
                <c:pt idx="2267">
                  <c:v>38603</c:v>
                </c:pt>
                <c:pt idx="2268">
                  <c:v>38604</c:v>
                </c:pt>
                <c:pt idx="2269">
                  <c:v>38607</c:v>
                </c:pt>
                <c:pt idx="2270">
                  <c:v>38608</c:v>
                </c:pt>
                <c:pt idx="2271">
                  <c:v>38609</c:v>
                </c:pt>
                <c:pt idx="2272">
                  <c:v>38610</c:v>
                </c:pt>
                <c:pt idx="2273">
                  <c:v>38611</c:v>
                </c:pt>
                <c:pt idx="2274">
                  <c:v>38614</c:v>
                </c:pt>
                <c:pt idx="2275">
                  <c:v>38615</c:v>
                </c:pt>
                <c:pt idx="2276">
                  <c:v>38616</c:v>
                </c:pt>
                <c:pt idx="2277">
                  <c:v>38617</c:v>
                </c:pt>
                <c:pt idx="2278">
                  <c:v>38618</c:v>
                </c:pt>
                <c:pt idx="2279">
                  <c:v>38621</c:v>
                </c:pt>
                <c:pt idx="2280">
                  <c:v>38622</c:v>
                </c:pt>
                <c:pt idx="2281">
                  <c:v>38623</c:v>
                </c:pt>
                <c:pt idx="2282">
                  <c:v>38624</c:v>
                </c:pt>
                <c:pt idx="2283">
                  <c:v>38625</c:v>
                </c:pt>
                <c:pt idx="2284">
                  <c:v>38628</c:v>
                </c:pt>
                <c:pt idx="2285">
                  <c:v>38629</c:v>
                </c:pt>
                <c:pt idx="2286">
                  <c:v>38630</c:v>
                </c:pt>
                <c:pt idx="2287">
                  <c:v>38631</c:v>
                </c:pt>
                <c:pt idx="2288">
                  <c:v>38632</c:v>
                </c:pt>
                <c:pt idx="2289">
                  <c:v>38635</c:v>
                </c:pt>
                <c:pt idx="2290">
                  <c:v>38636</c:v>
                </c:pt>
                <c:pt idx="2291">
                  <c:v>38637</c:v>
                </c:pt>
                <c:pt idx="2292">
                  <c:v>38638</c:v>
                </c:pt>
                <c:pt idx="2293">
                  <c:v>38639</c:v>
                </c:pt>
                <c:pt idx="2294">
                  <c:v>38642</c:v>
                </c:pt>
                <c:pt idx="2295">
                  <c:v>38643</c:v>
                </c:pt>
                <c:pt idx="2296">
                  <c:v>38644</c:v>
                </c:pt>
                <c:pt idx="2297">
                  <c:v>38645</c:v>
                </c:pt>
                <c:pt idx="2298">
                  <c:v>38646</c:v>
                </c:pt>
                <c:pt idx="2299">
                  <c:v>38649</c:v>
                </c:pt>
                <c:pt idx="2300">
                  <c:v>38650</c:v>
                </c:pt>
                <c:pt idx="2301">
                  <c:v>38651</c:v>
                </c:pt>
                <c:pt idx="2302">
                  <c:v>38652</c:v>
                </c:pt>
                <c:pt idx="2303">
                  <c:v>38653</c:v>
                </c:pt>
                <c:pt idx="2304">
                  <c:v>38656</c:v>
                </c:pt>
                <c:pt idx="2305">
                  <c:v>38657</c:v>
                </c:pt>
                <c:pt idx="2306">
                  <c:v>38658</c:v>
                </c:pt>
                <c:pt idx="2307">
                  <c:v>38659</c:v>
                </c:pt>
                <c:pt idx="2308">
                  <c:v>38660</c:v>
                </c:pt>
                <c:pt idx="2309">
                  <c:v>38663</c:v>
                </c:pt>
                <c:pt idx="2310">
                  <c:v>38664</c:v>
                </c:pt>
                <c:pt idx="2311">
                  <c:v>38665</c:v>
                </c:pt>
                <c:pt idx="2312">
                  <c:v>38666</c:v>
                </c:pt>
                <c:pt idx="2313">
                  <c:v>38667</c:v>
                </c:pt>
                <c:pt idx="2314">
                  <c:v>38670</c:v>
                </c:pt>
                <c:pt idx="2315">
                  <c:v>38671</c:v>
                </c:pt>
                <c:pt idx="2316">
                  <c:v>38672</c:v>
                </c:pt>
                <c:pt idx="2317">
                  <c:v>38673</c:v>
                </c:pt>
                <c:pt idx="2318">
                  <c:v>38674</c:v>
                </c:pt>
                <c:pt idx="2319">
                  <c:v>38677</c:v>
                </c:pt>
                <c:pt idx="2320">
                  <c:v>38678</c:v>
                </c:pt>
                <c:pt idx="2321">
                  <c:v>38679</c:v>
                </c:pt>
                <c:pt idx="2322">
                  <c:v>38680</c:v>
                </c:pt>
                <c:pt idx="2323">
                  <c:v>38681</c:v>
                </c:pt>
                <c:pt idx="2324">
                  <c:v>38684</c:v>
                </c:pt>
                <c:pt idx="2325">
                  <c:v>38685</c:v>
                </c:pt>
                <c:pt idx="2326">
                  <c:v>38686</c:v>
                </c:pt>
                <c:pt idx="2327">
                  <c:v>38687</c:v>
                </c:pt>
                <c:pt idx="2328">
                  <c:v>38688</c:v>
                </c:pt>
                <c:pt idx="2329">
                  <c:v>38691</c:v>
                </c:pt>
                <c:pt idx="2330">
                  <c:v>38692</c:v>
                </c:pt>
                <c:pt idx="2331">
                  <c:v>38693</c:v>
                </c:pt>
                <c:pt idx="2332">
                  <c:v>38694</c:v>
                </c:pt>
                <c:pt idx="2333">
                  <c:v>38695</c:v>
                </c:pt>
                <c:pt idx="2334">
                  <c:v>38698</c:v>
                </c:pt>
                <c:pt idx="2335">
                  <c:v>38699</c:v>
                </c:pt>
                <c:pt idx="2336">
                  <c:v>38700</c:v>
                </c:pt>
                <c:pt idx="2337">
                  <c:v>38701</c:v>
                </c:pt>
                <c:pt idx="2338">
                  <c:v>38702</c:v>
                </c:pt>
                <c:pt idx="2339">
                  <c:v>38705</c:v>
                </c:pt>
                <c:pt idx="2340">
                  <c:v>38706</c:v>
                </c:pt>
                <c:pt idx="2341">
                  <c:v>38707</c:v>
                </c:pt>
                <c:pt idx="2342">
                  <c:v>38708</c:v>
                </c:pt>
                <c:pt idx="2343">
                  <c:v>38709</c:v>
                </c:pt>
                <c:pt idx="2344">
                  <c:v>38713</c:v>
                </c:pt>
                <c:pt idx="2345">
                  <c:v>38714</c:v>
                </c:pt>
                <c:pt idx="2346">
                  <c:v>38715</c:v>
                </c:pt>
                <c:pt idx="2347">
                  <c:v>38716</c:v>
                </c:pt>
                <c:pt idx="2348">
                  <c:v>38717</c:v>
                </c:pt>
                <c:pt idx="2349">
                  <c:v>38720</c:v>
                </c:pt>
                <c:pt idx="2350">
                  <c:v>38721</c:v>
                </c:pt>
                <c:pt idx="2351">
                  <c:v>38722</c:v>
                </c:pt>
                <c:pt idx="2352">
                  <c:v>38723</c:v>
                </c:pt>
                <c:pt idx="2353">
                  <c:v>38726</c:v>
                </c:pt>
                <c:pt idx="2354">
                  <c:v>38727</c:v>
                </c:pt>
                <c:pt idx="2355">
                  <c:v>38728</c:v>
                </c:pt>
                <c:pt idx="2356">
                  <c:v>38729</c:v>
                </c:pt>
                <c:pt idx="2357">
                  <c:v>38730</c:v>
                </c:pt>
                <c:pt idx="2358">
                  <c:v>38733</c:v>
                </c:pt>
                <c:pt idx="2359">
                  <c:v>38734</c:v>
                </c:pt>
                <c:pt idx="2360">
                  <c:v>38735</c:v>
                </c:pt>
                <c:pt idx="2361">
                  <c:v>38736</c:v>
                </c:pt>
                <c:pt idx="2362">
                  <c:v>38737</c:v>
                </c:pt>
                <c:pt idx="2363">
                  <c:v>38740</c:v>
                </c:pt>
                <c:pt idx="2364">
                  <c:v>38741</c:v>
                </c:pt>
                <c:pt idx="2365">
                  <c:v>38742</c:v>
                </c:pt>
                <c:pt idx="2366">
                  <c:v>38743</c:v>
                </c:pt>
                <c:pt idx="2367">
                  <c:v>38744</c:v>
                </c:pt>
                <c:pt idx="2368">
                  <c:v>38747</c:v>
                </c:pt>
                <c:pt idx="2369">
                  <c:v>38748</c:v>
                </c:pt>
                <c:pt idx="2370">
                  <c:v>38749</c:v>
                </c:pt>
                <c:pt idx="2371">
                  <c:v>38750</c:v>
                </c:pt>
                <c:pt idx="2372">
                  <c:v>38751</c:v>
                </c:pt>
                <c:pt idx="2373">
                  <c:v>38754</c:v>
                </c:pt>
                <c:pt idx="2374">
                  <c:v>38755</c:v>
                </c:pt>
                <c:pt idx="2375">
                  <c:v>38756</c:v>
                </c:pt>
                <c:pt idx="2376">
                  <c:v>38757</c:v>
                </c:pt>
                <c:pt idx="2377">
                  <c:v>38758</c:v>
                </c:pt>
                <c:pt idx="2378">
                  <c:v>38761</c:v>
                </c:pt>
                <c:pt idx="2379">
                  <c:v>38762</c:v>
                </c:pt>
                <c:pt idx="2380">
                  <c:v>38763</c:v>
                </c:pt>
                <c:pt idx="2381">
                  <c:v>38764</c:v>
                </c:pt>
                <c:pt idx="2382">
                  <c:v>38765</c:v>
                </c:pt>
                <c:pt idx="2383">
                  <c:v>38768</c:v>
                </c:pt>
                <c:pt idx="2384">
                  <c:v>38769</c:v>
                </c:pt>
                <c:pt idx="2385">
                  <c:v>38770</c:v>
                </c:pt>
                <c:pt idx="2386">
                  <c:v>38771</c:v>
                </c:pt>
                <c:pt idx="2387">
                  <c:v>38772</c:v>
                </c:pt>
                <c:pt idx="2388">
                  <c:v>38775</c:v>
                </c:pt>
                <c:pt idx="2389">
                  <c:v>38776</c:v>
                </c:pt>
                <c:pt idx="2390">
                  <c:v>38777</c:v>
                </c:pt>
                <c:pt idx="2391">
                  <c:v>38778</c:v>
                </c:pt>
                <c:pt idx="2392">
                  <c:v>38779</c:v>
                </c:pt>
                <c:pt idx="2393">
                  <c:v>38782</c:v>
                </c:pt>
                <c:pt idx="2394">
                  <c:v>38783</c:v>
                </c:pt>
                <c:pt idx="2395">
                  <c:v>38784</c:v>
                </c:pt>
                <c:pt idx="2396">
                  <c:v>38785</c:v>
                </c:pt>
                <c:pt idx="2397">
                  <c:v>38786</c:v>
                </c:pt>
                <c:pt idx="2398">
                  <c:v>38789</c:v>
                </c:pt>
                <c:pt idx="2399">
                  <c:v>38790</c:v>
                </c:pt>
                <c:pt idx="2400">
                  <c:v>38791</c:v>
                </c:pt>
                <c:pt idx="2401">
                  <c:v>38792</c:v>
                </c:pt>
                <c:pt idx="2402">
                  <c:v>38793</c:v>
                </c:pt>
                <c:pt idx="2403">
                  <c:v>38796</c:v>
                </c:pt>
                <c:pt idx="2404">
                  <c:v>38797</c:v>
                </c:pt>
                <c:pt idx="2405">
                  <c:v>38798</c:v>
                </c:pt>
                <c:pt idx="2406">
                  <c:v>38799</c:v>
                </c:pt>
                <c:pt idx="2407">
                  <c:v>38800</c:v>
                </c:pt>
                <c:pt idx="2408">
                  <c:v>38803</c:v>
                </c:pt>
                <c:pt idx="2409">
                  <c:v>38804</c:v>
                </c:pt>
                <c:pt idx="2410">
                  <c:v>38805</c:v>
                </c:pt>
                <c:pt idx="2411">
                  <c:v>38806</c:v>
                </c:pt>
                <c:pt idx="2412">
                  <c:v>38807</c:v>
                </c:pt>
                <c:pt idx="2413">
                  <c:v>38810</c:v>
                </c:pt>
                <c:pt idx="2414">
                  <c:v>38811</c:v>
                </c:pt>
                <c:pt idx="2415">
                  <c:v>38812</c:v>
                </c:pt>
                <c:pt idx="2416">
                  <c:v>38813</c:v>
                </c:pt>
                <c:pt idx="2417">
                  <c:v>38814</c:v>
                </c:pt>
                <c:pt idx="2418">
                  <c:v>38817</c:v>
                </c:pt>
                <c:pt idx="2419">
                  <c:v>38818</c:v>
                </c:pt>
                <c:pt idx="2420">
                  <c:v>38819</c:v>
                </c:pt>
                <c:pt idx="2421">
                  <c:v>38820</c:v>
                </c:pt>
                <c:pt idx="2422">
                  <c:v>38824</c:v>
                </c:pt>
                <c:pt idx="2423">
                  <c:v>38825</c:v>
                </c:pt>
                <c:pt idx="2424">
                  <c:v>38826</c:v>
                </c:pt>
                <c:pt idx="2425">
                  <c:v>38827</c:v>
                </c:pt>
                <c:pt idx="2426">
                  <c:v>38828</c:v>
                </c:pt>
                <c:pt idx="2427">
                  <c:v>38831</c:v>
                </c:pt>
                <c:pt idx="2428">
                  <c:v>38832</c:v>
                </c:pt>
                <c:pt idx="2429">
                  <c:v>38833</c:v>
                </c:pt>
                <c:pt idx="2430">
                  <c:v>38834</c:v>
                </c:pt>
                <c:pt idx="2431">
                  <c:v>38835</c:v>
                </c:pt>
                <c:pt idx="2432">
                  <c:v>38837</c:v>
                </c:pt>
                <c:pt idx="2433">
                  <c:v>38838</c:v>
                </c:pt>
                <c:pt idx="2434">
                  <c:v>38839</c:v>
                </c:pt>
                <c:pt idx="2435">
                  <c:v>38840</c:v>
                </c:pt>
                <c:pt idx="2436">
                  <c:v>38841</c:v>
                </c:pt>
                <c:pt idx="2437">
                  <c:v>38842</c:v>
                </c:pt>
                <c:pt idx="2438">
                  <c:v>38845</c:v>
                </c:pt>
                <c:pt idx="2439">
                  <c:v>38846</c:v>
                </c:pt>
                <c:pt idx="2440">
                  <c:v>38847</c:v>
                </c:pt>
                <c:pt idx="2441">
                  <c:v>38848</c:v>
                </c:pt>
                <c:pt idx="2442">
                  <c:v>38849</c:v>
                </c:pt>
                <c:pt idx="2443">
                  <c:v>38852</c:v>
                </c:pt>
                <c:pt idx="2444">
                  <c:v>38853</c:v>
                </c:pt>
                <c:pt idx="2445">
                  <c:v>38854</c:v>
                </c:pt>
                <c:pt idx="2446">
                  <c:v>38855</c:v>
                </c:pt>
                <c:pt idx="2447">
                  <c:v>38856</c:v>
                </c:pt>
                <c:pt idx="2448">
                  <c:v>38859</c:v>
                </c:pt>
                <c:pt idx="2449">
                  <c:v>38860</c:v>
                </c:pt>
                <c:pt idx="2450">
                  <c:v>38861</c:v>
                </c:pt>
                <c:pt idx="2451">
                  <c:v>38862</c:v>
                </c:pt>
                <c:pt idx="2452">
                  <c:v>38863</c:v>
                </c:pt>
                <c:pt idx="2453">
                  <c:v>38866</c:v>
                </c:pt>
                <c:pt idx="2454">
                  <c:v>38867</c:v>
                </c:pt>
                <c:pt idx="2455">
                  <c:v>38868</c:v>
                </c:pt>
                <c:pt idx="2456">
                  <c:v>38869</c:v>
                </c:pt>
                <c:pt idx="2457">
                  <c:v>38870</c:v>
                </c:pt>
                <c:pt idx="2458">
                  <c:v>38873</c:v>
                </c:pt>
                <c:pt idx="2459">
                  <c:v>38874</c:v>
                </c:pt>
                <c:pt idx="2460">
                  <c:v>38875</c:v>
                </c:pt>
                <c:pt idx="2461">
                  <c:v>38876</c:v>
                </c:pt>
                <c:pt idx="2462">
                  <c:v>38877</c:v>
                </c:pt>
                <c:pt idx="2463">
                  <c:v>38880</c:v>
                </c:pt>
                <c:pt idx="2464">
                  <c:v>38881</c:v>
                </c:pt>
                <c:pt idx="2465">
                  <c:v>38882</c:v>
                </c:pt>
                <c:pt idx="2466">
                  <c:v>38883</c:v>
                </c:pt>
                <c:pt idx="2467">
                  <c:v>38884</c:v>
                </c:pt>
                <c:pt idx="2468">
                  <c:v>38887</c:v>
                </c:pt>
                <c:pt idx="2469">
                  <c:v>38888</c:v>
                </c:pt>
                <c:pt idx="2470">
                  <c:v>38889</c:v>
                </c:pt>
                <c:pt idx="2471">
                  <c:v>38890</c:v>
                </c:pt>
                <c:pt idx="2472">
                  <c:v>38891</c:v>
                </c:pt>
                <c:pt idx="2473">
                  <c:v>38894</c:v>
                </c:pt>
                <c:pt idx="2474">
                  <c:v>38895</c:v>
                </c:pt>
                <c:pt idx="2475">
                  <c:v>38896</c:v>
                </c:pt>
                <c:pt idx="2476">
                  <c:v>38897</c:v>
                </c:pt>
                <c:pt idx="2477">
                  <c:v>38898</c:v>
                </c:pt>
                <c:pt idx="2478">
                  <c:v>38901</c:v>
                </c:pt>
                <c:pt idx="2479">
                  <c:v>38902</c:v>
                </c:pt>
                <c:pt idx="2480">
                  <c:v>38903</c:v>
                </c:pt>
                <c:pt idx="2481">
                  <c:v>38904</c:v>
                </c:pt>
                <c:pt idx="2482">
                  <c:v>38905</c:v>
                </c:pt>
                <c:pt idx="2483">
                  <c:v>38908</c:v>
                </c:pt>
                <c:pt idx="2484">
                  <c:v>38909</c:v>
                </c:pt>
                <c:pt idx="2485">
                  <c:v>38910</c:v>
                </c:pt>
                <c:pt idx="2486">
                  <c:v>38911</c:v>
                </c:pt>
                <c:pt idx="2487">
                  <c:v>38912</c:v>
                </c:pt>
                <c:pt idx="2488">
                  <c:v>38915</c:v>
                </c:pt>
                <c:pt idx="2489">
                  <c:v>38916</c:v>
                </c:pt>
                <c:pt idx="2490">
                  <c:v>38917</c:v>
                </c:pt>
                <c:pt idx="2491">
                  <c:v>38918</c:v>
                </c:pt>
                <c:pt idx="2492">
                  <c:v>38919</c:v>
                </c:pt>
                <c:pt idx="2493">
                  <c:v>38922</c:v>
                </c:pt>
                <c:pt idx="2494">
                  <c:v>38923</c:v>
                </c:pt>
                <c:pt idx="2495">
                  <c:v>38924</c:v>
                </c:pt>
                <c:pt idx="2496">
                  <c:v>38925</c:v>
                </c:pt>
                <c:pt idx="2497">
                  <c:v>38926</c:v>
                </c:pt>
                <c:pt idx="2498">
                  <c:v>38929</c:v>
                </c:pt>
                <c:pt idx="2499">
                  <c:v>38930</c:v>
                </c:pt>
                <c:pt idx="2500">
                  <c:v>38931</c:v>
                </c:pt>
                <c:pt idx="2501">
                  <c:v>38932</c:v>
                </c:pt>
                <c:pt idx="2502">
                  <c:v>38933</c:v>
                </c:pt>
                <c:pt idx="2503">
                  <c:v>38936</c:v>
                </c:pt>
                <c:pt idx="2504">
                  <c:v>38937</c:v>
                </c:pt>
                <c:pt idx="2505">
                  <c:v>38938</c:v>
                </c:pt>
                <c:pt idx="2506">
                  <c:v>38939</c:v>
                </c:pt>
                <c:pt idx="2507">
                  <c:v>38940</c:v>
                </c:pt>
                <c:pt idx="2508">
                  <c:v>38943</c:v>
                </c:pt>
                <c:pt idx="2509">
                  <c:v>38944</c:v>
                </c:pt>
                <c:pt idx="2510">
                  <c:v>38945</c:v>
                </c:pt>
                <c:pt idx="2511">
                  <c:v>38946</c:v>
                </c:pt>
                <c:pt idx="2512">
                  <c:v>38947</c:v>
                </c:pt>
                <c:pt idx="2513">
                  <c:v>38950</c:v>
                </c:pt>
                <c:pt idx="2514">
                  <c:v>38951</c:v>
                </c:pt>
                <c:pt idx="2515">
                  <c:v>38952</c:v>
                </c:pt>
                <c:pt idx="2516">
                  <c:v>38953</c:v>
                </c:pt>
                <c:pt idx="2517">
                  <c:v>38954</c:v>
                </c:pt>
                <c:pt idx="2518">
                  <c:v>38957</c:v>
                </c:pt>
                <c:pt idx="2519">
                  <c:v>38958</c:v>
                </c:pt>
                <c:pt idx="2520">
                  <c:v>38959</c:v>
                </c:pt>
                <c:pt idx="2521">
                  <c:v>38960</c:v>
                </c:pt>
                <c:pt idx="2522">
                  <c:v>38961</c:v>
                </c:pt>
                <c:pt idx="2523">
                  <c:v>38964</c:v>
                </c:pt>
                <c:pt idx="2524">
                  <c:v>38965</c:v>
                </c:pt>
                <c:pt idx="2525">
                  <c:v>38966</c:v>
                </c:pt>
                <c:pt idx="2526">
                  <c:v>38967</c:v>
                </c:pt>
                <c:pt idx="2527">
                  <c:v>38968</c:v>
                </c:pt>
                <c:pt idx="2528">
                  <c:v>38971</c:v>
                </c:pt>
                <c:pt idx="2529">
                  <c:v>38972</c:v>
                </c:pt>
                <c:pt idx="2530">
                  <c:v>38973</c:v>
                </c:pt>
                <c:pt idx="2531">
                  <c:v>38974</c:v>
                </c:pt>
                <c:pt idx="2532">
                  <c:v>38975</c:v>
                </c:pt>
                <c:pt idx="2533">
                  <c:v>38978</c:v>
                </c:pt>
                <c:pt idx="2534">
                  <c:v>38979</c:v>
                </c:pt>
                <c:pt idx="2535">
                  <c:v>38980</c:v>
                </c:pt>
                <c:pt idx="2536">
                  <c:v>38981</c:v>
                </c:pt>
                <c:pt idx="2537">
                  <c:v>38982</c:v>
                </c:pt>
                <c:pt idx="2538">
                  <c:v>38985</c:v>
                </c:pt>
                <c:pt idx="2539">
                  <c:v>38986</c:v>
                </c:pt>
                <c:pt idx="2540">
                  <c:v>38987</c:v>
                </c:pt>
                <c:pt idx="2541">
                  <c:v>38988</c:v>
                </c:pt>
                <c:pt idx="2542">
                  <c:v>38989</c:v>
                </c:pt>
                <c:pt idx="2543">
                  <c:v>38990</c:v>
                </c:pt>
                <c:pt idx="2544">
                  <c:v>38992</c:v>
                </c:pt>
                <c:pt idx="2545">
                  <c:v>38993</c:v>
                </c:pt>
                <c:pt idx="2546">
                  <c:v>38994</c:v>
                </c:pt>
                <c:pt idx="2547">
                  <c:v>38995</c:v>
                </c:pt>
                <c:pt idx="2548">
                  <c:v>38996</c:v>
                </c:pt>
                <c:pt idx="2549">
                  <c:v>38999</c:v>
                </c:pt>
                <c:pt idx="2550">
                  <c:v>39000</c:v>
                </c:pt>
                <c:pt idx="2551">
                  <c:v>39001</c:v>
                </c:pt>
                <c:pt idx="2552">
                  <c:v>39002</c:v>
                </c:pt>
                <c:pt idx="2553">
                  <c:v>39003</c:v>
                </c:pt>
                <c:pt idx="2554">
                  <c:v>39006</c:v>
                </c:pt>
                <c:pt idx="2555">
                  <c:v>39007</c:v>
                </c:pt>
                <c:pt idx="2556">
                  <c:v>39008</c:v>
                </c:pt>
                <c:pt idx="2557">
                  <c:v>39009</c:v>
                </c:pt>
                <c:pt idx="2558">
                  <c:v>39010</c:v>
                </c:pt>
                <c:pt idx="2559">
                  <c:v>39013</c:v>
                </c:pt>
                <c:pt idx="2560">
                  <c:v>39014</c:v>
                </c:pt>
                <c:pt idx="2561">
                  <c:v>39015</c:v>
                </c:pt>
                <c:pt idx="2562">
                  <c:v>39016</c:v>
                </c:pt>
                <c:pt idx="2563">
                  <c:v>39017</c:v>
                </c:pt>
                <c:pt idx="2564">
                  <c:v>39020</c:v>
                </c:pt>
                <c:pt idx="2565">
                  <c:v>39021</c:v>
                </c:pt>
                <c:pt idx="2566">
                  <c:v>39022</c:v>
                </c:pt>
                <c:pt idx="2567">
                  <c:v>39023</c:v>
                </c:pt>
                <c:pt idx="2568">
                  <c:v>39024</c:v>
                </c:pt>
                <c:pt idx="2569">
                  <c:v>39027</c:v>
                </c:pt>
                <c:pt idx="2570">
                  <c:v>39028</c:v>
                </c:pt>
                <c:pt idx="2571">
                  <c:v>39029</c:v>
                </c:pt>
                <c:pt idx="2572">
                  <c:v>39030</c:v>
                </c:pt>
                <c:pt idx="2573">
                  <c:v>39031</c:v>
                </c:pt>
                <c:pt idx="2574">
                  <c:v>39034</c:v>
                </c:pt>
                <c:pt idx="2575">
                  <c:v>39035</c:v>
                </c:pt>
                <c:pt idx="2576">
                  <c:v>39036</c:v>
                </c:pt>
                <c:pt idx="2577">
                  <c:v>39037</c:v>
                </c:pt>
                <c:pt idx="2578">
                  <c:v>39038</c:v>
                </c:pt>
                <c:pt idx="2579">
                  <c:v>39041</c:v>
                </c:pt>
                <c:pt idx="2580">
                  <c:v>39042</c:v>
                </c:pt>
                <c:pt idx="2581">
                  <c:v>39043</c:v>
                </c:pt>
                <c:pt idx="2582">
                  <c:v>39044</c:v>
                </c:pt>
                <c:pt idx="2583">
                  <c:v>39045</c:v>
                </c:pt>
                <c:pt idx="2584">
                  <c:v>39048</c:v>
                </c:pt>
                <c:pt idx="2585">
                  <c:v>39049</c:v>
                </c:pt>
                <c:pt idx="2586">
                  <c:v>39050</c:v>
                </c:pt>
                <c:pt idx="2587">
                  <c:v>39051</c:v>
                </c:pt>
                <c:pt idx="2588">
                  <c:v>39052</c:v>
                </c:pt>
                <c:pt idx="2589">
                  <c:v>39055</c:v>
                </c:pt>
                <c:pt idx="2590">
                  <c:v>39056</c:v>
                </c:pt>
                <c:pt idx="2591">
                  <c:v>39057</c:v>
                </c:pt>
                <c:pt idx="2592">
                  <c:v>39058</c:v>
                </c:pt>
                <c:pt idx="2593">
                  <c:v>39059</c:v>
                </c:pt>
                <c:pt idx="2594">
                  <c:v>39062</c:v>
                </c:pt>
                <c:pt idx="2595">
                  <c:v>39063</c:v>
                </c:pt>
                <c:pt idx="2596">
                  <c:v>39064</c:v>
                </c:pt>
                <c:pt idx="2597">
                  <c:v>39065</c:v>
                </c:pt>
                <c:pt idx="2598">
                  <c:v>39066</c:v>
                </c:pt>
                <c:pt idx="2599">
                  <c:v>39069</c:v>
                </c:pt>
                <c:pt idx="2600">
                  <c:v>39070</c:v>
                </c:pt>
                <c:pt idx="2601">
                  <c:v>39071</c:v>
                </c:pt>
                <c:pt idx="2602">
                  <c:v>39072</c:v>
                </c:pt>
                <c:pt idx="2603">
                  <c:v>39073</c:v>
                </c:pt>
                <c:pt idx="2604">
                  <c:v>39077</c:v>
                </c:pt>
                <c:pt idx="2605">
                  <c:v>39078</c:v>
                </c:pt>
                <c:pt idx="2606">
                  <c:v>39079</c:v>
                </c:pt>
                <c:pt idx="2607">
                  <c:v>39080</c:v>
                </c:pt>
                <c:pt idx="2608">
                  <c:v>39082</c:v>
                </c:pt>
                <c:pt idx="2609">
                  <c:v>39084</c:v>
                </c:pt>
                <c:pt idx="2610">
                  <c:v>39085</c:v>
                </c:pt>
                <c:pt idx="2611">
                  <c:v>39086</c:v>
                </c:pt>
                <c:pt idx="2612">
                  <c:v>39087</c:v>
                </c:pt>
                <c:pt idx="2613">
                  <c:v>39090</c:v>
                </c:pt>
                <c:pt idx="2614">
                  <c:v>39091</c:v>
                </c:pt>
                <c:pt idx="2615">
                  <c:v>39092</c:v>
                </c:pt>
                <c:pt idx="2616">
                  <c:v>39093</c:v>
                </c:pt>
                <c:pt idx="2617">
                  <c:v>39094</c:v>
                </c:pt>
                <c:pt idx="2618">
                  <c:v>39097</c:v>
                </c:pt>
                <c:pt idx="2619">
                  <c:v>39098</c:v>
                </c:pt>
                <c:pt idx="2620">
                  <c:v>39099</c:v>
                </c:pt>
                <c:pt idx="2621">
                  <c:v>39100</c:v>
                </c:pt>
                <c:pt idx="2622">
                  <c:v>39101</c:v>
                </c:pt>
                <c:pt idx="2623">
                  <c:v>39104</c:v>
                </c:pt>
                <c:pt idx="2624">
                  <c:v>39105</c:v>
                </c:pt>
                <c:pt idx="2625">
                  <c:v>39106</c:v>
                </c:pt>
                <c:pt idx="2626">
                  <c:v>39107</c:v>
                </c:pt>
                <c:pt idx="2627">
                  <c:v>39108</c:v>
                </c:pt>
                <c:pt idx="2628">
                  <c:v>39111</c:v>
                </c:pt>
                <c:pt idx="2629">
                  <c:v>39112</c:v>
                </c:pt>
                <c:pt idx="2630">
                  <c:v>39113</c:v>
                </c:pt>
                <c:pt idx="2631">
                  <c:v>39114</c:v>
                </c:pt>
                <c:pt idx="2632">
                  <c:v>39115</c:v>
                </c:pt>
                <c:pt idx="2633">
                  <c:v>39118</c:v>
                </c:pt>
                <c:pt idx="2634">
                  <c:v>39119</c:v>
                </c:pt>
                <c:pt idx="2635">
                  <c:v>39120</c:v>
                </c:pt>
                <c:pt idx="2636">
                  <c:v>39121</c:v>
                </c:pt>
                <c:pt idx="2637">
                  <c:v>39122</c:v>
                </c:pt>
                <c:pt idx="2638">
                  <c:v>39125</c:v>
                </c:pt>
                <c:pt idx="2639">
                  <c:v>39126</c:v>
                </c:pt>
                <c:pt idx="2640">
                  <c:v>39127</c:v>
                </c:pt>
                <c:pt idx="2641">
                  <c:v>39128</c:v>
                </c:pt>
                <c:pt idx="2642">
                  <c:v>39129</c:v>
                </c:pt>
                <c:pt idx="2643">
                  <c:v>39132</c:v>
                </c:pt>
                <c:pt idx="2644">
                  <c:v>39133</c:v>
                </c:pt>
                <c:pt idx="2645">
                  <c:v>39134</c:v>
                </c:pt>
                <c:pt idx="2646">
                  <c:v>39135</c:v>
                </c:pt>
                <c:pt idx="2647">
                  <c:v>39136</c:v>
                </c:pt>
                <c:pt idx="2648">
                  <c:v>39139</c:v>
                </c:pt>
                <c:pt idx="2649">
                  <c:v>39140</c:v>
                </c:pt>
                <c:pt idx="2650">
                  <c:v>39141</c:v>
                </c:pt>
                <c:pt idx="2651">
                  <c:v>39142</c:v>
                </c:pt>
                <c:pt idx="2652">
                  <c:v>39143</c:v>
                </c:pt>
                <c:pt idx="2653">
                  <c:v>39146</c:v>
                </c:pt>
                <c:pt idx="2654">
                  <c:v>39147</c:v>
                </c:pt>
                <c:pt idx="2655">
                  <c:v>39148</c:v>
                </c:pt>
                <c:pt idx="2656">
                  <c:v>39149</c:v>
                </c:pt>
                <c:pt idx="2657">
                  <c:v>39150</c:v>
                </c:pt>
                <c:pt idx="2658">
                  <c:v>39153</c:v>
                </c:pt>
                <c:pt idx="2659">
                  <c:v>39154</c:v>
                </c:pt>
                <c:pt idx="2660">
                  <c:v>39155</c:v>
                </c:pt>
                <c:pt idx="2661">
                  <c:v>39156</c:v>
                </c:pt>
                <c:pt idx="2662">
                  <c:v>39157</c:v>
                </c:pt>
                <c:pt idx="2663">
                  <c:v>39160</c:v>
                </c:pt>
                <c:pt idx="2664">
                  <c:v>39161</c:v>
                </c:pt>
                <c:pt idx="2665">
                  <c:v>39162</c:v>
                </c:pt>
                <c:pt idx="2666">
                  <c:v>39163</c:v>
                </c:pt>
                <c:pt idx="2667">
                  <c:v>39164</c:v>
                </c:pt>
                <c:pt idx="2668">
                  <c:v>39167</c:v>
                </c:pt>
                <c:pt idx="2669">
                  <c:v>39168</c:v>
                </c:pt>
                <c:pt idx="2670">
                  <c:v>39169</c:v>
                </c:pt>
                <c:pt idx="2671">
                  <c:v>39170</c:v>
                </c:pt>
                <c:pt idx="2672">
                  <c:v>39171</c:v>
                </c:pt>
                <c:pt idx="2673">
                  <c:v>39172</c:v>
                </c:pt>
                <c:pt idx="2674">
                  <c:v>39174</c:v>
                </c:pt>
                <c:pt idx="2675">
                  <c:v>39175</c:v>
                </c:pt>
                <c:pt idx="2676">
                  <c:v>39176</c:v>
                </c:pt>
                <c:pt idx="2677">
                  <c:v>39177</c:v>
                </c:pt>
                <c:pt idx="2678">
                  <c:v>39181</c:v>
                </c:pt>
                <c:pt idx="2679">
                  <c:v>39182</c:v>
                </c:pt>
                <c:pt idx="2680">
                  <c:v>39183</c:v>
                </c:pt>
                <c:pt idx="2681">
                  <c:v>39184</c:v>
                </c:pt>
                <c:pt idx="2682">
                  <c:v>39185</c:v>
                </c:pt>
                <c:pt idx="2683">
                  <c:v>39188</c:v>
                </c:pt>
                <c:pt idx="2684">
                  <c:v>39189</c:v>
                </c:pt>
                <c:pt idx="2685">
                  <c:v>39190</c:v>
                </c:pt>
                <c:pt idx="2686">
                  <c:v>39191</c:v>
                </c:pt>
                <c:pt idx="2687">
                  <c:v>39192</c:v>
                </c:pt>
                <c:pt idx="2688">
                  <c:v>39195</c:v>
                </c:pt>
                <c:pt idx="2689">
                  <c:v>39196</c:v>
                </c:pt>
                <c:pt idx="2690">
                  <c:v>39197</c:v>
                </c:pt>
                <c:pt idx="2691">
                  <c:v>39198</c:v>
                </c:pt>
                <c:pt idx="2692">
                  <c:v>39199</c:v>
                </c:pt>
                <c:pt idx="2693">
                  <c:v>39202</c:v>
                </c:pt>
                <c:pt idx="2694">
                  <c:v>39203</c:v>
                </c:pt>
                <c:pt idx="2695">
                  <c:v>39204</c:v>
                </c:pt>
                <c:pt idx="2696">
                  <c:v>39205</c:v>
                </c:pt>
                <c:pt idx="2697">
                  <c:v>39206</c:v>
                </c:pt>
                <c:pt idx="2698">
                  <c:v>39209</c:v>
                </c:pt>
                <c:pt idx="2699">
                  <c:v>39210</c:v>
                </c:pt>
                <c:pt idx="2700">
                  <c:v>39211</c:v>
                </c:pt>
                <c:pt idx="2701">
                  <c:v>39212</c:v>
                </c:pt>
                <c:pt idx="2702">
                  <c:v>39213</c:v>
                </c:pt>
                <c:pt idx="2703">
                  <c:v>39216</c:v>
                </c:pt>
                <c:pt idx="2704">
                  <c:v>39217</c:v>
                </c:pt>
                <c:pt idx="2705">
                  <c:v>39218</c:v>
                </c:pt>
                <c:pt idx="2706">
                  <c:v>39219</c:v>
                </c:pt>
                <c:pt idx="2707">
                  <c:v>39220</c:v>
                </c:pt>
                <c:pt idx="2708">
                  <c:v>39223</c:v>
                </c:pt>
                <c:pt idx="2709">
                  <c:v>39224</c:v>
                </c:pt>
                <c:pt idx="2710">
                  <c:v>39225</c:v>
                </c:pt>
                <c:pt idx="2711">
                  <c:v>39226</c:v>
                </c:pt>
                <c:pt idx="2712">
                  <c:v>39227</c:v>
                </c:pt>
                <c:pt idx="2713">
                  <c:v>39231</c:v>
                </c:pt>
                <c:pt idx="2714">
                  <c:v>39232</c:v>
                </c:pt>
                <c:pt idx="2715">
                  <c:v>39233</c:v>
                </c:pt>
                <c:pt idx="2716">
                  <c:v>39234</c:v>
                </c:pt>
                <c:pt idx="2717">
                  <c:v>39237</c:v>
                </c:pt>
                <c:pt idx="2718">
                  <c:v>39238</c:v>
                </c:pt>
                <c:pt idx="2719">
                  <c:v>39239</c:v>
                </c:pt>
                <c:pt idx="2720">
                  <c:v>39240</c:v>
                </c:pt>
                <c:pt idx="2721">
                  <c:v>39241</c:v>
                </c:pt>
                <c:pt idx="2722">
                  <c:v>39244</c:v>
                </c:pt>
                <c:pt idx="2723">
                  <c:v>39245</c:v>
                </c:pt>
                <c:pt idx="2724">
                  <c:v>39246</c:v>
                </c:pt>
                <c:pt idx="2725">
                  <c:v>39247</c:v>
                </c:pt>
                <c:pt idx="2726">
                  <c:v>39248</c:v>
                </c:pt>
                <c:pt idx="2727">
                  <c:v>39251</c:v>
                </c:pt>
                <c:pt idx="2728">
                  <c:v>39252</c:v>
                </c:pt>
                <c:pt idx="2729">
                  <c:v>39253</c:v>
                </c:pt>
                <c:pt idx="2730">
                  <c:v>39254</c:v>
                </c:pt>
                <c:pt idx="2731">
                  <c:v>39255</c:v>
                </c:pt>
                <c:pt idx="2732">
                  <c:v>39258</c:v>
                </c:pt>
                <c:pt idx="2733">
                  <c:v>39259</c:v>
                </c:pt>
                <c:pt idx="2734">
                  <c:v>39260</c:v>
                </c:pt>
                <c:pt idx="2735">
                  <c:v>39261</c:v>
                </c:pt>
                <c:pt idx="2736">
                  <c:v>39262</c:v>
                </c:pt>
                <c:pt idx="2737">
                  <c:v>39263</c:v>
                </c:pt>
                <c:pt idx="2738">
                  <c:v>39265</c:v>
                </c:pt>
                <c:pt idx="2739">
                  <c:v>39266</c:v>
                </c:pt>
                <c:pt idx="2740">
                  <c:v>39267</c:v>
                </c:pt>
                <c:pt idx="2741">
                  <c:v>39268</c:v>
                </c:pt>
                <c:pt idx="2742">
                  <c:v>39269</c:v>
                </c:pt>
                <c:pt idx="2743">
                  <c:v>39272</c:v>
                </c:pt>
                <c:pt idx="2744">
                  <c:v>39273</c:v>
                </c:pt>
                <c:pt idx="2745">
                  <c:v>39274</c:v>
                </c:pt>
                <c:pt idx="2746">
                  <c:v>39275</c:v>
                </c:pt>
                <c:pt idx="2747">
                  <c:v>39276</c:v>
                </c:pt>
                <c:pt idx="2748">
                  <c:v>39279</c:v>
                </c:pt>
                <c:pt idx="2749">
                  <c:v>39280</c:v>
                </c:pt>
                <c:pt idx="2750">
                  <c:v>39281</c:v>
                </c:pt>
                <c:pt idx="2751">
                  <c:v>39282</c:v>
                </c:pt>
                <c:pt idx="2752">
                  <c:v>39283</c:v>
                </c:pt>
                <c:pt idx="2753">
                  <c:v>39286</c:v>
                </c:pt>
                <c:pt idx="2754">
                  <c:v>39287</c:v>
                </c:pt>
                <c:pt idx="2755">
                  <c:v>39288</c:v>
                </c:pt>
                <c:pt idx="2756">
                  <c:v>39289</c:v>
                </c:pt>
                <c:pt idx="2757">
                  <c:v>39290</c:v>
                </c:pt>
                <c:pt idx="2758">
                  <c:v>39293</c:v>
                </c:pt>
                <c:pt idx="2759">
                  <c:v>39294</c:v>
                </c:pt>
                <c:pt idx="2760">
                  <c:v>39295</c:v>
                </c:pt>
                <c:pt idx="2761">
                  <c:v>39296</c:v>
                </c:pt>
                <c:pt idx="2762">
                  <c:v>39297</c:v>
                </c:pt>
                <c:pt idx="2763">
                  <c:v>39300</c:v>
                </c:pt>
                <c:pt idx="2764">
                  <c:v>39301</c:v>
                </c:pt>
                <c:pt idx="2765">
                  <c:v>39302</c:v>
                </c:pt>
                <c:pt idx="2766">
                  <c:v>39303</c:v>
                </c:pt>
                <c:pt idx="2767">
                  <c:v>39304</c:v>
                </c:pt>
                <c:pt idx="2768">
                  <c:v>39307</c:v>
                </c:pt>
                <c:pt idx="2769">
                  <c:v>39308</c:v>
                </c:pt>
                <c:pt idx="2770">
                  <c:v>39309</c:v>
                </c:pt>
                <c:pt idx="2771">
                  <c:v>39310</c:v>
                </c:pt>
                <c:pt idx="2772">
                  <c:v>39311</c:v>
                </c:pt>
                <c:pt idx="2773">
                  <c:v>39314</c:v>
                </c:pt>
                <c:pt idx="2774">
                  <c:v>39315</c:v>
                </c:pt>
                <c:pt idx="2775">
                  <c:v>39316</c:v>
                </c:pt>
                <c:pt idx="2776">
                  <c:v>39317</c:v>
                </c:pt>
                <c:pt idx="2777">
                  <c:v>39318</c:v>
                </c:pt>
                <c:pt idx="2778">
                  <c:v>39321</c:v>
                </c:pt>
                <c:pt idx="2779">
                  <c:v>39322</c:v>
                </c:pt>
                <c:pt idx="2780">
                  <c:v>39323</c:v>
                </c:pt>
                <c:pt idx="2781">
                  <c:v>39324</c:v>
                </c:pt>
                <c:pt idx="2782">
                  <c:v>39325</c:v>
                </c:pt>
                <c:pt idx="2783">
                  <c:v>39328</c:v>
                </c:pt>
                <c:pt idx="2784">
                  <c:v>39329</c:v>
                </c:pt>
                <c:pt idx="2785">
                  <c:v>39330</c:v>
                </c:pt>
                <c:pt idx="2786">
                  <c:v>39331</c:v>
                </c:pt>
                <c:pt idx="2787">
                  <c:v>39332</c:v>
                </c:pt>
                <c:pt idx="2788">
                  <c:v>39335</c:v>
                </c:pt>
                <c:pt idx="2789">
                  <c:v>39336</c:v>
                </c:pt>
                <c:pt idx="2790">
                  <c:v>39337</c:v>
                </c:pt>
                <c:pt idx="2791">
                  <c:v>39338</c:v>
                </c:pt>
                <c:pt idx="2792">
                  <c:v>39339</c:v>
                </c:pt>
                <c:pt idx="2793">
                  <c:v>39342</c:v>
                </c:pt>
                <c:pt idx="2794">
                  <c:v>39343</c:v>
                </c:pt>
                <c:pt idx="2795">
                  <c:v>39344</c:v>
                </c:pt>
                <c:pt idx="2796">
                  <c:v>39345</c:v>
                </c:pt>
                <c:pt idx="2797">
                  <c:v>39346</c:v>
                </c:pt>
                <c:pt idx="2798">
                  <c:v>39349</c:v>
                </c:pt>
                <c:pt idx="2799">
                  <c:v>39350</c:v>
                </c:pt>
                <c:pt idx="2800">
                  <c:v>39351</c:v>
                </c:pt>
                <c:pt idx="2801">
                  <c:v>39352</c:v>
                </c:pt>
                <c:pt idx="2802">
                  <c:v>39353</c:v>
                </c:pt>
                <c:pt idx="2803">
                  <c:v>39355</c:v>
                </c:pt>
                <c:pt idx="2804">
                  <c:v>39356</c:v>
                </c:pt>
                <c:pt idx="2805">
                  <c:v>39357</c:v>
                </c:pt>
                <c:pt idx="2806">
                  <c:v>39358</c:v>
                </c:pt>
                <c:pt idx="2807">
                  <c:v>39359</c:v>
                </c:pt>
                <c:pt idx="2808">
                  <c:v>39360</c:v>
                </c:pt>
                <c:pt idx="2809">
                  <c:v>39363</c:v>
                </c:pt>
                <c:pt idx="2810">
                  <c:v>39364</c:v>
                </c:pt>
                <c:pt idx="2811">
                  <c:v>39365</c:v>
                </c:pt>
                <c:pt idx="2812">
                  <c:v>39366</c:v>
                </c:pt>
                <c:pt idx="2813">
                  <c:v>39367</c:v>
                </c:pt>
                <c:pt idx="2814">
                  <c:v>39370</c:v>
                </c:pt>
                <c:pt idx="2815">
                  <c:v>39371</c:v>
                </c:pt>
                <c:pt idx="2816">
                  <c:v>39372</c:v>
                </c:pt>
                <c:pt idx="2817">
                  <c:v>39373</c:v>
                </c:pt>
                <c:pt idx="2818">
                  <c:v>39374</c:v>
                </c:pt>
                <c:pt idx="2819">
                  <c:v>39377</c:v>
                </c:pt>
                <c:pt idx="2820">
                  <c:v>39378</c:v>
                </c:pt>
                <c:pt idx="2821">
                  <c:v>39379</c:v>
                </c:pt>
                <c:pt idx="2822">
                  <c:v>39380</c:v>
                </c:pt>
                <c:pt idx="2823">
                  <c:v>39381</c:v>
                </c:pt>
                <c:pt idx="2824">
                  <c:v>39384</c:v>
                </c:pt>
                <c:pt idx="2825">
                  <c:v>39385</c:v>
                </c:pt>
                <c:pt idx="2826">
                  <c:v>39386</c:v>
                </c:pt>
                <c:pt idx="2827">
                  <c:v>39387</c:v>
                </c:pt>
                <c:pt idx="2828">
                  <c:v>39388</c:v>
                </c:pt>
                <c:pt idx="2829">
                  <c:v>39391</c:v>
                </c:pt>
                <c:pt idx="2830">
                  <c:v>39392</c:v>
                </c:pt>
                <c:pt idx="2831">
                  <c:v>39393</c:v>
                </c:pt>
                <c:pt idx="2832">
                  <c:v>39394</c:v>
                </c:pt>
                <c:pt idx="2833">
                  <c:v>39395</c:v>
                </c:pt>
                <c:pt idx="2834">
                  <c:v>39398</c:v>
                </c:pt>
                <c:pt idx="2835">
                  <c:v>39399</c:v>
                </c:pt>
                <c:pt idx="2836">
                  <c:v>39400</c:v>
                </c:pt>
                <c:pt idx="2837">
                  <c:v>39401</c:v>
                </c:pt>
                <c:pt idx="2838">
                  <c:v>39402</c:v>
                </c:pt>
                <c:pt idx="2839">
                  <c:v>39405</c:v>
                </c:pt>
                <c:pt idx="2840">
                  <c:v>39406</c:v>
                </c:pt>
                <c:pt idx="2841">
                  <c:v>39407</c:v>
                </c:pt>
                <c:pt idx="2842">
                  <c:v>39408</c:v>
                </c:pt>
                <c:pt idx="2843">
                  <c:v>39409</c:v>
                </c:pt>
                <c:pt idx="2844">
                  <c:v>39412</c:v>
                </c:pt>
                <c:pt idx="2845">
                  <c:v>39413</c:v>
                </c:pt>
                <c:pt idx="2846">
                  <c:v>39414</c:v>
                </c:pt>
                <c:pt idx="2847">
                  <c:v>39415</c:v>
                </c:pt>
                <c:pt idx="2848">
                  <c:v>39416</c:v>
                </c:pt>
                <c:pt idx="2849">
                  <c:v>39419</c:v>
                </c:pt>
                <c:pt idx="2850">
                  <c:v>39420</c:v>
                </c:pt>
                <c:pt idx="2851">
                  <c:v>39421</c:v>
                </c:pt>
                <c:pt idx="2852">
                  <c:v>39422</c:v>
                </c:pt>
                <c:pt idx="2853">
                  <c:v>39423</c:v>
                </c:pt>
                <c:pt idx="2854">
                  <c:v>39426</c:v>
                </c:pt>
                <c:pt idx="2855">
                  <c:v>39427</c:v>
                </c:pt>
                <c:pt idx="2856">
                  <c:v>39428</c:v>
                </c:pt>
                <c:pt idx="2857">
                  <c:v>39429</c:v>
                </c:pt>
                <c:pt idx="2858">
                  <c:v>39430</c:v>
                </c:pt>
                <c:pt idx="2859">
                  <c:v>39433</c:v>
                </c:pt>
                <c:pt idx="2860">
                  <c:v>39434</c:v>
                </c:pt>
                <c:pt idx="2861">
                  <c:v>39435</c:v>
                </c:pt>
                <c:pt idx="2862">
                  <c:v>39436</c:v>
                </c:pt>
                <c:pt idx="2863">
                  <c:v>39437</c:v>
                </c:pt>
                <c:pt idx="2864">
                  <c:v>39440</c:v>
                </c:pt>
                <c:pt idx="2865">
                  <c:v>39442</c:v>
                </c:pt>
                <c:pt idx="2866">
                  <c:v>39443</c:v>
                </c:pt>
                <c:pt idx="2867">
                  <c:v>39444</c:v>
                </c:pt>
                <c:pt idx="2868">
                  <c:v>39447</c:v>
                </c:pt>
                <c:pt idx="2869">
                  <c:v>39449</c:v>
                </c:pt>
                <c:pt idx="2870">
                  <c:v>39450</c:v>
                </c:pt>
                <c:pt idx="2871">
                  <c:v>39451</c:v>
                </c:pt>
                <c:pt idx="2872">
                  <c:v>39454</c:v>
                </c:pt>
                <c:pt idx="2873">
                  <c:v>39455</c:v>
                </c:pt>
                <c:pt idx="2874">
                  <c:v>39456</c:v>
                </c:pt>
                <c:pt idx="2875">
                  <c:v>39457</c:v>
                </c:pt>
                <c:pt idx="2876">
                  <c:v>39458</c:v>
                </c:pt>
                <c:pt idx="2877">
                  <c:v>39461</c:v>
                </c:pt>
                <c:pt idx="2878">
                  <c:v>39462</c:v>
                </c:pt>
                <c:pt idx="2879">
                  <c:v>39463</c:v>
                </c:pt>
                <c:pt idx="2880">
                  <c:v>39464</c:v>
                </c:pt>
                <c:pt idx="2881">
                  <c:v>39465</c:v>
                </c:pt>
                <c:pt idx="2882">
                  <c:v>39468</c:v>
                </c:pt>
                <c:pt idx="2883">
                  <c:v>39469</c:v>
                </c:pt>
                <c:pt idx="2884">
                  <c:v>39470</c:v>
                </c:pt>
                <c:pt idx="2885">
                  <c:v>39471</c:v>
                </c:pt>
                <c:pt idx="2886">
                  <c:v>39472</c:v>
                </c:pt>
                <c:pt idx="2887">
                  <c:v>39475</c:v>
                </c:pt>
                <c:pt idx="2888">
                  <c:v>39476</c:v>
                </c:pt>
                <c:pt idx="2889">
                  <c:v>39477</c:v>
                </c:pt>
                <c:pt idx="2890">
                  <c:v>39478</c:v>
                </c:pt>
                <c:pt idx="2891">
                  <c:v>39479</c:v>
                </c:pt>
                <c:pt idx="2892">
                  <c:v>39482</c:v>
                </c:pt>
                <c:pt idx="2893">
                  <c:v>39483</c:v>
                </c:pt>
                <c:pt idx="2894">
                  <c:v>39484</c:v>
                </c:pt>
                <c:pt idx="2895">
                  <c:v>39485</c:v>
                </c:pt>
                <c:pt idx="2896">
                  <c:v>39486</c:v>
                </c:pt>
                <c:pt idx="2897">
                  <c:v>39489</c:v>
                </c:pt>
                <c:pt idx="2898">
                  <c:v>39490</c:v>
                </c:pt>
                <c:pt idx="2899">
                  <c:v>39491</c:v>
                </c:pt>
                <c:pt idx="2900">
                  <c:v>39492</c:v>
                </c:pt>
                <c:pt idx="2901">
                  <c:v>39493</c:v>
                </c:pt>
                <c:pt idx="2902">
                  <c:v>39496</c:v>
                </c:pt>
                <c:pt idx="2903">
                  <c:v>39497</c:v>
                </c:pt>
                <c:pt idx="2904">
                  <c:v>39498</c:v>
                </c:pt>
                <c:pt idx="2905">
                  <c:v>39499</c:v>
                </c:pt>
                <c:pt idx="2906">
                  <c:v>39500</c:v>
                </c:pt>
                <c:pt idx="2907">
                  <c:v>39503</c:v>
                </c:pt>
                <c:pt idx="2908">
                  <c:v>39504</c:v>
                </c:pt>
                <c:pt idx="2909">
                  <c:v>39505</c:v>
                </c:pt>
                <c:pt idx="2910">
                  <c:v>39506</c:v>
                </c:pt>
                <c:pt idx="2911">
                  <c:v>39507</c:v>
                </c:pt>
                <c:pt idx="2912">
                  <c:v>39510</c:v>
                </c:pt>
                <c:pt idx="2913">
                  <c:v>39511</c:v>
                </c:pt>
                <c:pt idx="2914">
                  <c:v>39512</c:v>
                </c:pt>
                <c:pt idx="2915">
                  <c:v>39513</c:v>
                </c:pt>
                <c:pt idx="2916">
                  <c:v>39514</c:v>
                </c:pt>
                <c:pt idx="2917">
                  <c:v>39517</c:v>
                </c:pt>
                <c:pt idx="2918">
                  <c:v>39518</c:v>
                </c:pt>
                <c:pt idx="2919">
                  <c:v>39519</c:v>
                </c:pt>
                <c:pt idx="2920">
                  <c:v>39520</c:v>
                </c:pt>
                <c:pt idx="2921">
                  <c:v>39521</c:v>
                </c:pt>
                <c:pt idx="2922">
                  <c:v>39524</c:v>
                </c:pt>
                <c:pt idx="2923">
                  <c:v>39525</c:v>
                </c:pt>
                <c:pt idx="2924">
                  <c:v>39526</c:v>
                </c:pt>
                <c:pt idx="2925">
                  <c:v>39527</c:v>
                </c:pt>
                <c:pt idx="2926">
                  <c:v>39531</c:v>
                </c:pt>
                <c:pt idx="2927">
                  <c:v>39532</c:v>
                </c:pt>
                <c:pt idx="2928">
                  <c:v>39533</c:v>
                </c:pt>
                <c:pt idx="2929">
                  <c:v>39534</c:v>
                </c:pt>
                <c:pt idx="2930">
                  <c:v>39535</c:v>
                </c:pt>
                <c:pt idx="2931">
                  <c:v>39538</c:v>
                </c:pt>
                <c:pt idx="2932">
                  <c:v>39539</c:v>
                </c:pt>
                <c:pt idx="2933">
                  <c:v>39540</c:v>
                </c:pt>
                <c:pt idx="2934">
                  <c:v>39541</c:v>
                </c:pt>
                <c:pt idx="2935">
                  <c:v>39542</c:v>
                </c:pt>
                <c:pt idx="2936">
                  <c:v>39545</c:v>
                </c:pt>
                <c:pt idx="2937">
                  <c:v>39546</c:v>
                </c:pt>
                <c:pt idx="2938">
                  <c:v>39547</c:v>
                </c:pt>
                <c:pt idx="2939">
                  <c:v>39548</c:v>
                </c:pt>
                <c:pt idx="2940">
                  <c:v>39549</c:v>
                </c:pt>
                <c:pt idx="2941">
                  <c:v>39552</c:v>
                </c:pt>
                <c:pt idx="2942">
                  <c:v>39553</c:v>
                </c:pt>
                <c:pt idx="2943">
                  <c:v>39554</c:v>
                </c:pt>
                <c:pt idx="2944">
                  <c:v>39555</c:v>
                </c:pt>
                <c:pt idx="2945">
                  <c:v>39556</c:v>
                </c:pt>
                <c:pt idx="2946">
                  <c:v>39559</c:v>
                </c:pt>
                <c:pt idx="2947">
                  <c:v>39560</c:v>
                </c:pt>
                <c:pt idx="2948">
                  <c:v>39561</c:v>
                </c:pt>
                <c:pt idx="2949">
                  <c:v>39562</c:v>
                </c:pt>
                <c:pt idx="2950">
                  <c:v>39563</c:v>
                </c:pt>
                <c:pt idx="2951">
                  <c:v>39566</c:v>
                </c:pt>
                <c:pt idx="2952">
                  <c:v>39567</c:v>
                </c:pt>
                <c:pt idx="2953">
                  <c:v>39568</c:v>
                </c:pt>
                <c:pt idx="2954">
                  <c:v>39569</c:v>
                </c:pt>
                <c:pt idx="2955">
                  <c:v>39570</c:v>
                </c:pt>
                <c:pt idx="2956">
                  <c:v>39573</c:v>
                </c:pt>
                <c:pt idx="2957">
                  <c:v>39574</c:v>
                </c:pt>
                <c:pt idx="2958">
                  <c:v>39575</c:v>
                </c:pt>
                <c:pt idx="2959">
                  <c:v>39576</c:v>
                </c:pt>
                <c:pt idx="2960">
                  <c:v>39577</c:v>
                </c:pt>
                <c:pt idx="2961">
                  <c:v>39580</c:v>
                </c:pt>
                <c:pt idx="2962">
                  <c:v>39581</c:v>
                </c:pt>
                <c:pt idx="2963">
                  <c:v>39582</c:v>
                </c:pt>
                <c:pt idx="2964">
                  <c:v>39583</c:v>
                </c:pt>
                <c:pt idx="2965">
                  <c:v>39584</c:v>
                </c:pt>
                <c:pt idx="2966">
                  <c:v>39587</c:v>
                </c:pt>
                <c:pt idx="2967">
                  <c:v>39588</c:v>
                </c:pt>
                <c:pt idx="2968">
                  <c:v>39589</c:v>
                </c:pt>
                <c:pt idx="2969">
                  <c:v>39590</c:v>
                </c:pt>
                <c:pt idx="2970">
                  <c:v>39591</c:v>
                </c:pt>
                <c:pt idx="2971">
                  <c:v>39594</c:v>
                </c:pt>
                <c:pt idx="2972">
                  <c:v>39595</c:v>
                </c:pt>
                <c:pt idx="2973">
                  <c:v>39596</c:v>
                </c:pt>
                <c:pt idx="2974">
                  <c:v>39597</c:v>
                </c:pt>
                <c:pt idx="2975">
                  <c:v>39598</c:v>
                </c:pt>
                <c:pt idx="2976">
                  <c:v>39599</c:v>
                </c:pt>
                <c:pt idx="2977">
                  <c:v>39601</c:v>
                </c:pt>
                <c:pt idx="2978">
                  <c:v>39602</c:v>
                </c:pt>
                <c:pt idx="2979">
                  <c:v>39603</c:v>
                </c:pt>
                <c:pt idx="2980">
                  <c:v>39604</c:v>
                </c:pt>
                <c:pt idx="2981">
                  <c:v>39605</c:v>
                </c:pt>
                <c:pt idx="2982">
                  <c:v>39608</c:v>
                </c:pt>
                <c:pt idx="2983">
                  <c:v>39609</c:v>
                </c:pt>
                <c:pt idx="2984">
                  <c:v>39610</c:v>
                </c:pt>
                <c:pt idx="2985">
                  <c:v>39611</c:v>
                </c:pt>
                <c:pt idx="2986">
                  <c:v>39612</c:v>
                </c:pt>
                <c:pt idx="2987">
                  <c:v>39615</c:v>
                </c:pt>
                <c:pt idx="2988">
                  <c:v>39616</c:v>
                </c:pt>
                <c:pt idx="2989">
                  <c:v>39617</c:v>
                </c:pt>
                <c:pt idx="2990">
                  <c:v>39618</c:v>
                </c:pt>
                <c:pt idx="2991">
                  <c:v>39619</c:v>
                </c:pt>
                <c:pt idx="2992">
                  <c:v>39622</c:v>
                </c:pt>
                <c:pt idx="2993">
                  <c:v>39623</c:v>
                </c:pt>
                <c:pt idx="2994">
                  <c:v>39624</c:v>
                </c:pt>
                <c:pt idx="2995">
                  <c:v>39625</c:v>
                </c:pt>
                <c:pt idx="2996">
                  <c:v>39626</c:v>
                </c:pt>
                <c:pt idx="2997">
                  <c:v>39629</c:v>
                </c:pt>
                <c:pt idx="2998">
                  <c:v>39630</c:v>
                </c:pt>
                <c:pt idx="2999">
                  <c:v>39631</c:v>
                </c:pt>
                <c:pt idx="3000">
                  <c:v>39632</c:v>
                </c:pt>
                <c:pt idx="3001">
                  <c:v>39633</c:v>
                </c:pt>
                <c:pt idx="3002">
                  <c:v>39636</c:v>
                </c:pt>
                <c:pt idx="3003">
                  <c:v>39637</c:v>
                </c:pt>
                <c:pt idx="3004">
                  <c:v>39638</c:v>
                </c:pt>
                <c:pt idx="3005">
                  <c:v>39639</c:v>
                </c:pt>
                <c:pt idx="3006">
                  <c:v>39640</c:v>
                </c:pt>
                <c:pt idx="3007">
                  <c:v>39643</c:v>
                </c:pt>
                <c:pt idx="3008">
                  <c:v>39644</c:v>
                </c:pt>
                <c:pt idx="3009">
                  <c:v>39645</c:v>
                </c:pt>
                <c:pt idx="3010">
                  <c:v>39646</c:v>
                </c:pt>
                <c:pt idx="3011">
                  <c:v>39647</c:v>
                </c:pt>
                <c:pt idx="3012">
                  <c:v>39650</c:v>
                </c:pt>
                <c:pt idx="3013">
                  <c:v>39651</c:v>
                </c:pt>
                <c:pt idx="3014">
                  <c:v>39652</c:v>
                </c:pt>
                <c:pt idx="3015">
                  <c:v>39653</c:v>
                </c:pt>
                <c:pt idx="3016">
                  <c:v>39654</c:v>
                </c:pt>
                <c:pt idx="3017">
                  <c:v>39657</c:v>
                </c:pt>
                <c:pt idx="3018">
                  <c:v>39658</c:v>
                </c:pt>
                <c:pt idx="3019">
                  <c:v>39659</c:v>
                </c:pt>
                <c:pt idx="3020">
                  <c:v>39660</c:v>
                </c:pt>
                <c:pt idx="3021">
                  <c:v>39661</c:v>
                </c:pt>
                <c:pt idx="3022">
                  <c:v>39664</c:v>
                </c:pt>
                <c:pt idx="3023">
                  <c:v>39665</c:v>
                </c:pt>
                <c:pt idx="3024">
                  <c:v>39666</c:v>
                </c:pt>
                <c:pt idx="3025">
                  <c:v>39667</c:v>
                </c:pt>
                <c:pt idx="3026">
                  <c:v>39668</c:v>
                </c:pt>
                <c:pt idx="3027">
                  <c:v>39671</c:v>
                </c:pt>
                <c:pt idx="3028">
                  <c:v>39672</c:v>
                </c:pt>
                <c:pt idx="3029">
                  <c:v>39673</c:v>
                </c:pt>
                <c:pt idx="3030">
                  <c:v>39674</c:v>
                </c:pt>
                <c:pt idx="3031">
                  <c:v>39675</c:v>
                </c:pt>
                <c:pt idx="3032">
                  <c:v>39678</c:v>
                </c:pt>
                <c:pt idx="3033">
                  <c:v>39679</c:v>
                </c:pt>
                <c:pt idx="3034">
                  <c:v>39680</c:v>
                </c:pt>
                <c:pt idx="3035">
                  <c:v>39681</c:v>
                </c:pt>
                <c:pt idx="3036">
                  <c:v>39682</c:v>
                </c:pt>
                <c:pt idx="3037">
                  <c:v>39685</c:v>
                </c:pt>
                <c:pt idx="3038">
                  <c:v>39686</c:v>
                </c:pt>
                <c:pt idx="3039">
                  <c:v>39687</c:v>
                </c:pt>
                <c:pt idx="3040">
                  <c:v>39688</c:v>
                </c:pt>
                <c:pt idx="3041">
                  <c:v>39689</c:v>
                </c:pt>
                <c:pt idx="3042">
                  <c:v>39691</c:v>
                </c:pt>
                <c:pt idx="3043">
                  <c:v>39692</c:v>
                </c:pt>
                <c:pt idx="3044">
                  <c:v>39693</c:v>
                </c:pt>
                <c:pt idx="3045">
                  <c:v>39694</c:v>
                </c:pt>
                <c:pt idx="3046">
                  <c:v>39695</c:v>
                </c:pt>
                <c:pt idx="3047">
                  <c:v>39696</c:v>
                </c:pt>
                <c:pt idx="3048">
                  <c:v>39699</c:v>
                </c:pt>
                <c:pt idx="3049">
                  <c:v>39700</c:v>
                </c:pt>
                <c:pt idx="3050">
                  <c:v>39701</c:v>
                </c:pt>
                <c:pt idx="3051">
                  <c:v>39702</c:v>
                </c:pt>
                <c:pt idx="3052">
                  <c:v>39703</c:v>
                </c:pt>
                <c:pt idx="3053">
                  <c:v>39706</c:v>
                </c:pt>
                <c:pt idx="3054">
                  <c:v>39707</c:v>
                </c:pt>
                <c:pt idx="3055">
                  <c:v>39708</c:v>
                </c:pt>
                <c:pt idx="3056">
                  <c:v>39709</c:v>
                </c:pt>
                <c:pt idx="3057">
                  <c:v>39710</c:v>
                </c:pt>
                <c:pt idx="3058">
                  <c:v>39713</c:v>
                </c:pt>
                <c:pt idx="3059">
                  <c:v>39714</c:v>
                </c:pt>
                <c:pt idx="3060">
                  <c:v>39715</c:v>
                </c:pt>
                <c:pt idx="3061">
                  <c:v>39716</c:v>
                </c:pt>
                <c:pt idx="3062">
                  <c:v>39717</c:v>
                </c:pt>
                <c:pt idx="3063">
                  <c:v>39720</c:v>
                </c:pt>
                <c:pt idx="3064">
                  <c:v>39721</c:v>
                </c:pt>
                <c:pt idx="3065">
                  <c:v>39722</c:v>
                </c:pt>
                <c:pt idx="3066">
                  <c:v>39723</c:v>
                </c:pt>
                <c:pt idx="3067">
                  <c:v>39724</c:v>
                </c:pt>
                <c:pt idx="3068">
                  <c:v>39727</c:v>
                </c:pt>
                <c:pt idx="3069">
                  <c:v>39728</c:v>
                </c:pt>
                <c:pt idx="3070">
                  <c:v>39729</c:v>
                </c:pt>
                <c:pt idx="3071">
                  <c:v>39730</c:v>
                </c:pt>
                <c:pt idx="3072">
                  <c:v>39731</c:v>
                </c:pt>
                <c:pt idx="3073">
                  <c:v>39734</c:v>
                </c:pt>
                <c:pt idx="3074">
                  <c:v>39735</c:v>
                </c:pt>
                <c:pt idx="3075">
                  <c:v>39736</c:v>
                </c:pt>
                <c:pt idx="3076">
                  <c:v>39737</c:v>
                </c:pt>
                <c:pt idx="3077">
                  <c:v>39738</c:v>
                </c:pt>
                <c:pt idx="3078">
                  <c:v>39741</c:v>
                </c:pt>
                <c:pt idx="3079">
                  <c:v>39742</c:v>
                </c:pt>
                <c:pt idx="3080">
                  <c:v>39743</c:v>
                </c:pt>
                <c:pt idx="3081">
                  <c:v>39744</c:v>
                </c:pt>
                <c:pt idx="3082">
                  <c:v>39745</c:v>
                </c:pt>
                <c:pt idx="3083">
                  <c:v>39748</c:v>
                </c:pt>
                <c:pt idx="3084">
                  <c:v>39749</c:v>
                </c:pt>
                <c:pt idx="3085">
                  <c:v>39750</c:v>
                </c:pt>
                <c:pt idx="3086">
                  <c:v>39751</c:v>
                </c:pt>
                <c:pt idx="3087">
                  <c:v>39752</c:v>
                </c:pt>
                <c:pt idx="3088">
                  <c:v>39755</c:v>
                </c:pt>
                <c:pt idx="3089">
                  <c:v>39756</c:v>
                </c:pt>
                <c:pt idx="3090">
                  <c:v>39757</c:v>
                </c:pt>
                <c:pt idx="3091">
                  <c:v>39758</c:v>
                </c:pt>
                <c:pt idx="3092">
                  <c:v>39759</c:v>
                </c:pt>
                <c:pt idx="3093">
                  <c:v>39762</c:v>
                </c:pt>
                <c:pt idx="3094">
                  <c:v>39763</c:v>
                </c:pt>
                <c:pt idx="3095">
                  <c:v>39764</c:v>
                </c:pt>
                <c:pt idx="3096">
                  <c:v>39765</c:v>
                </c:pt>
                <c:pt idx="3097">
                  <c:v>39766</c:v>
                </c:pt>
                <c:pt idx="3098">
                  <c:v>39769</c:v>
                </c:pt>
                <c:pt idx="3099">
                  <c:v>39770</c:v>
                </c:pt>
                <c:pt idx="3100">
                  <c:v>39771</c:v>
                </c:pt>
                <c:pt idx="3101">
                  <c:v>39772</c:v>
                </c:pt>
                <c:pt idx="3102">
                  <c:v>39773</c:v>
                </c:pt>
                <c:pt idx="3103">
                  <c:v>39776</c:v>
                </c:pt>
                <c:pt idx="3104">
                  <c:v>39777</c:v>
                </c:pt>
                <c:pt idx="3105">
                  <c:v>39778</c:v>
                </c:pt>
                <c:pt idx="3106">
                  <c:v>39779</c:v>
                </c:pt>
                <c:pt idx="3107">
                  <c:v>39780</c:v>
                </c:pt>
                <c:pt idx="3108">
                  <c:v>39782</c:v>
                </c:pt>
                <c:pt idx="3109">
                  <c:v>39783</c:v>
                </c:pt>
                <c:pt idx="3110">
                  <c:v>39784</c:v>
                </c:pt>
                <c:pt idx="3111">
                  <c:v>39785</c:v>
                </c:pt>
                <c:pt idx="3112">
                  <c:v>39786</c:v>
                </c:pt>
                <c:pt idx="3113">
                  <c:v>39787</c:v>
                </c:pt>
                <c:pt idx="3114">
                  <c:v>39790</c:v>
                </c:pt>
                <c:pt idx="3115">
                  <c:v>39791</c:v>
                </c:pt>
                <c:pt idx="3116">
                  <c:v>39792</c:v>
                </c:pt>
                <c:pt idx="3117">
                  <c:v>39793</c:v>
                </c:pt>
                <c:pt idx="3118">
                  <c:v>39794</c:v>
                </c:pt>
                <c:pt idx="3119">
                  <c:v>39797</c:v>
                </c:pt>
                <c:pt idx="3120">
                  <c:v>39798</c:v>
                </c:pt>
                <c:pt idx="3121">
                  <c:v>39799</c:v>
                </c:pt>
                <c:pt idx="3122">
                  <c:v>39800</c:v>
                </c:pt>
                <c:pt idx="3123">
                  <c:v>39801</c:v>
                </c:pt>
                <c:pt idx="3124">
                  <c:v>39804</c:v>
                </c:pt>
                <c:pt idx="3125">
                  <c:v>39805</c:v>
                </c:pt>
                <c:pt idx="3126">
                  <c:v>39806</c:v>
                </c:pt>
                <c:pt idx="3127">
                  <c:v>39808</c:v>
                </c:pt>
                <c:pt idx="3128">
                  <c:v>39811</c:v>
                </c:pt>
                <c:pt idx="3129">
                  <c:v>39812</c:v>
                </c:pt>
                <c:pt idx="3130">
                  <c:v>39813</c:v>
                </c:pt>
                <c:pt idx="3131">
                  <c:v>39815</c:v>
                </c:pt>
                <c:pt idx="3132">
                  <c:v>39818</c:v>
                </c:pt>
                <c:pt idx="3133">
                  <c:v>39819</c:v>
                </c:pt>
                <c:pt idx="3134">
                  <c:v>39820</c:v>
                </c:pt>
                <c:pt idx="3135">
                  <c:v>39821</c:v>
                </c:pt>
                <c:pt idx="3136">
                  <c:v>39822</c:v>
                </c:pt>
                <c:pt idx="3137">
                  <c:v>39825</c:v>
                </c:pt>
                <c:pt idx="3138">
                  <c:v>39826</c:v>
                </c:pt>
                <c:pt idx="3139">
                  <c:v>39827</c:v>
                </c:pt>
                <c:pt idx="3140">
                  <c:v>39828</c:v>
                </c:pt>
                <c:pt idx="3141">
                  <c:v>39829</c:v>
                </c:pt>
                <c:pt idx="3142">
                  <c:v>39832</c:v>
                </c:pt>
                <c:pt idx="3143">
                  <c:v>39833</c:v>
                </c:pt>
                <c:pt idx="3144">
                  <c:v>39834</c:v>
                </c:pt>
                <c:pt idx="3145">
                  <c:v>39835</c:v>
                </c:pt>
                <c:pt idx="3146">
                  <c:v>39836</c:v>
                </c:pt>
                <c:pt idx="3147">
                  <c:v>39839</c:v>
                </c:pt>
                <c:pt idx="3148">
                  <c:v>39840</c:v>
                </c:pt>
                <c:pt idx="3149">
                  <c:v>39841</c:v>
                </c:pt>
                <c:pt idx="3150">
                  <c:v>39842</c:v>
                </c:pt>
                <c:pt idx="3151">
                  <c:v>39843</c:v>
                </c:pt>
                <c:pt idx="3152">
                  <c:v>39844</c:v>
                </c:pt>
                <c:pt idx="3153">
                  <c:v>39846</c:v>
                </c:pt>
                <c:pt idx="3154">
                  <c:v>39847</c:v>
                </c:pt>
                <c:pt idx="3155">
                  <c:v>39848</c:v>
                </c:pt>
                <c:pt idx="3156">
                  <c:v>39849</c:v>
                </c:pt>
                <c:pt idx="3157">
                  <c:v>39850</c:v>
                </c:pt>
                <c:pt idx="3158">
                  <c:v>39853</c:v>
                </c:pt>
                <c:pt idx="3159">
                  <c:v>39854</c:v>
                </c:pt>
                <c:pt idx="3160">
                  <c:v>39855</c:v>
                </c:pt>
                <c:pt idx="3161">
                  <c:v>39856</c:v>
                </c:pt>
                <c:pt idx="3162">
                  <c:v>39857</c:v>
                </c:pt>
                <c:pt idx="3163">
                  <c:v>39860</c:v>
                </c:pt>
                <c:pt idx="3164">
                  <c:v>39861</c:v>
                </c:pt>
                <c:pt idx="3165">
                  <c:v>39862</c:v>
                </c:pt>
                <c:pt idx="3166">
                  <c:v>39863</c:v>
                </c:pt>
                <c:pt idx="3167">
                  <c:v>39864</c:v>
                </c:pt>
                <c:pt idx="3168">
                  <c:v>39867</c:v>
                </c:pt>
                <c:pt idx="3169">
                  <c:v>39868</c:v>
                </c:pt>
                <c:pt idx="3170">
                  <c:v>39869</c:v>
                </c:pt>
                <c:pt idx="3171">
                  <c:v>39870</c:v>
                </c:pt>
                <c:pt idx="3172">
                  <c:v>39871</c:v>
                </c:pt>
                <c:pt idx="3173">
                  <c:v>39872</c:v>
                </c:pt>
                <c:pt idx="3174">
                  <c:v>39874</c:v>
                </c:pt>
                <c:pt idx="3175">
                  <c:v>39875</c:v>
                </c:pt>
                <c:pt idx="3176">
                  <c:v>39876</c:v>
                </c:pt>
                <c:pt idx="3177">
                  <c:v>39877</c:v>
                </c:pt>
                <c:pt idx="3178">
                  <c:v>39878</c:v>
                </c:pt>
                <c:pt idx="3179">
                  <c:v>39881</c:v>
                </c:pt>
                <c:pt idx="3180">
                  <c:v>39882</c:v>
                </c:pt>
                <c:pt idx="3181">
                  <c:v>39883</c:v>
                </c:pt>
                <c:pt idx="3182">
                  <c:v>39884</c:v>
                </c:pt>
                <c:pt idx="3183">
                  <c:v>39885</c:v>
                </c:pt>
                <c:pt idx="3184">
                  <c:v>39888</c:v>
                </c:pt>
                <c:pt idx="3185">
                  <c:v>39889</c:v>
                </c:pt>
                <c:pt idx="3186">
                  <c:v>39890</c:v>
                </c:pt>
                <c:pt idx="3187">
                  <c:v>39891</c:v>
                </c:pt>
                <c:pt idx="3188">
                  <c:v>39892</c:v>
                </c:pt>
                <c:pt idx="3189">
                  <c:v>39895</c:v>
                </c:pt>
                <c:pt idx="3190">
                  <c:v>39896</c:v>
                </c:pt>
                <c:pt idx="3191">
                  <c:v>39897</c:v>
                </c:pt>
                <c:pt idx="3192">
                  <c:v>39898</c:v>
                </c:pt>
                <c:pt idx="3193">
                  <c:v>39899</c:v>
                </c:pt>
                <c:pt idx="3194">
                  <c:v>39902</c:v>
                </c:pt>
                <c:pt idx="3195">
                  <c:v>39903</c:v>
                </c:pt>
                <c:pt idx="3196">
                  <c:v>39904</c:v>
                </c:pt>
                <c:pt idx="3197">
                  <c:v>39905</c:v>
                </c:pt>
                <c:pt idx="3198">
                  <c:v>39906</c:v>
                </c:pt>
                <c:pt idx="3199">
                  <c:v>39909</c:v>
                </c:pt>
                <c:pt idx="3200">
                  <c:v>39910</c:v>
                </c:pt>
                <c:pt idx="3201">
                  <c:v>39911</c:v>
                </c:pt>
                <c:pt idx="3202">
                  <c:v>39912</c:v>
                </c:pt>
                <c:pt idx="3203">
                  <c:v>39916</c:v>
                </c:pt>
                <c:pt idx="3204">
                  <c:v>39917</c:v>
                </c:pt>
                <c:pt idx="3205">
                  <c:v>39918</c:v>
                </c:pt>
                <c:pt idx="3206">
                  <c:v>39919</c:v>
                </c:pt>
                <c:pt idx="3207">
                  <c:v>39920</c:v>
                </c:pt>
                <c:pt idx="3208">
                  <c:v>39923</c:v>
                </c:pt>
                <c:pt idx="3209">
                  <c:v>39924</c:v>
                </c:pt>
                <c:pt idx="3210">
                  <c:v>39925</c:v>
                </c:pt>
                <c:pt idx="3211">
                  <c:v>39926</c:v>
                </c:pt>
                <c:pt idx="3212">
                  <c:v>39927</c:v>
                </c:pt>
                <c:pt idx="3213">
                  <c:v>39930</c:v>
                </c:pt>
                <c:pt idx="3214">
                  <c:v>39931</c:v>
                </c:pt>
                <c:pt idx="3215">
                  <c:v>39932</c:v>
                </c:pt>
                <c:pt idx="3216">
                  <c:v>39933</c:v>
                </c:pt>
                <c:pt idx="3217">
                  <c:v>39934</c:v>
                </c:pt>
                <c:pt idx="3218">
                  <c:v>39937</c:v>
                </c:pt>
                <c:pt idx="3219">
                  <c:v>39938</c:v>
                </c:pt>
                <c:pt idx="3220">
                  <c:v>39939</c:v>
                </c:pt>
                <c:pt idx="3221">
                  <c:v>39940</c:v>
                </c:pt>
                <c:pt idx="3222">
                  <c:v>39941</c:v>
                </c:pt>
                <c:pt idx="3223">
                  <c:v>39944</c:v>
                </c:pt>
                <c:pt idx="3224">
                  <c:v>39945</c:v>
                </c:pt>
                <c:pt idx="3225">
                  <c:v>39946</c:v>
                </c:pt>
                <c:pt idx="3226">
                  <c:v>39947</c:v>
                </c:pt>
                <c:pt idx="3227">
                  <c:v>39948</c:v>
                </c:pt>
                <c:pt idx="3228">
                  <c:v>39951</c:v>
                </c:pt>
                <c:pt idx="3229">
                  <c:v>39952</c:v>
                </c:pt>
                <c:pt idx="3230">
                  <c:v>39953</c:v>
                </c:pt>
                <c:pt idx="3231">
                  <c:v>39954</c:v>
                </c:pt>
                <c:pt idx="3232">
                  <c:v>39955</c:v>
                </c:pt>
                <c:pt idx="3233">
                  <c:v>39958</c:v>
                </c:pt>
                <c:pt idx="3234">
                  <c:v>39959</c:v>
                </c:pt>
                <c:pt idx="3235">
                  <c:v>39960</c:v>
                </c:pt>
                <c:pt idx="3236">
                  <c:v>39961</c:v>
                </c:pt>
                <c:pt idx="3237">
                  <c:v>39962</c:v>
                </c:pt>
                <c:pt idx="3238">
                  <c:v>39964</c:v>
                </c:pt>
                <c:pt idx="3239">
                  <c:v>39965</c:v>
                </c:pt>
                <c:pt idx="3240">
                  <c:v>39966</c:v>
                </c:pt>
                <c:pt idx="3241">
                  <c:v>39967</c:v>
                </c:pt>
                <c:pt idx="3242">
                  <c:v>39968</c:v>
                </c:pt>
                <c:pt idx="3243">
                  <c:v>39969</c:v>
                </c:pt>
                <c:pt idx="3244">
                  <c:v>39972</c:v>
                </c:pt>
                <c:pt idx="3245">
                  <c:v>39973</c:v>
                </c:pt>
                <c:pt idx="3246">
                  <c:v>39974</c:v>
                </c:pt>
                <c:pt idx="3247">
                  <c:v>39975</c:v>
                </c:pt>
                <c:pt idx="3248">
                  <c:v>39976</c:v>
                </c:pt>
                <c:pt idx="3249">
                  <c:v>39979</c:v>
                </c:pt>
                <c:pt idx="3250">
                  <c:v>39980</c:v>
                </c:pt>
                <c:pt idx="3251">
                  <c:v>39981</c:v>
                </c:pt>
                <c:pt idx="3252">
                  <c:v>39982</c:v>
                </c:pt>
                <c:pt idx="3253">
                  <c:v>39983</c:v>
                </c:pt>
                <c:pt idx="3254">
                  <c:v>39986</c:v>
                </c:pt>
                <c:pt idx="3255">
                  <c:v>39987</c:v>
                </c:pt>
                <c:pt idx="3256">
                  <c:v>39988</c:v>
                </c:pt>
                <c:pt idx="3257">
                  <c:v>39989</c:v>
                </c:pt>
                <c:pt idx="3258">
                  <c:v>39990</c:v>
                </c:pt>
                <c:pt idx="3259">
                  <c:v>39993</c:v>
                </c:pt>
                <c:pt idx="3260">
                  <c:v>39994</c:v>
                </c:pt>
                <c:pt idx="3261">
                  <c:v>39995</c:v>
                </c:pt>
                <c:pt idx="3262">
                  <c:v>39996</c:v>
                </c:pt>
                <c:pt idx="3263">
                  <c:v>39997</c:v>
                </c:pt>
                <c:pt idx="3264">
                  <c:v>40000</c:v>
                </c:pt>
                <c:pt idx="3265">
                  <c:v>40001</c:v>
                </c:pt>
                <c:pt idx="3266">
                  <c:v>40002</c:v>
                </c:pt>
                <c:pt idx="3267">
                  <c:v>40003</c:v>
                </c:pt>
                <c:pt idx="3268">
                  <c:v>40004</c:v>
                </c:pt>
                <c:pt idx="3269">
                  <c:v>40007</c:v>
                </c:pt>
                <c:pt idx="3270">
                  <c:v>40008</c:v>
                </c:pt>
                <c:pt idx="3271">
                  <c:v>40009</c:v>
                </c:pt>
                <c:pt idx="3272">
                  <c:v>40010</c:v>
                </c:pt>
                <c:pt idx="3273">
                  <c:v>40011</c:v>
                </c:pt>
                <c:pt idx="3274">
                  <c:v>40014</c:v>
                </c:pt>
                <c:pt idx="3275">
                  <c:v>40015</c:v>
                </c:pt>
                <c:pt idx="3276">
                  <c:v>40016</c:v>
                </c:pt>
                <c:pt idx="3277">
                  <c:v>40017</c:v>
                </c:pt>
                <c:pt idx="3278">
                  <c:v>40018</c:v>
                </c:pt>
                <c:pt idx="3279">
                  <c:v>40021</c:v>
                </c:pt>
                <c:pt idx="3280">
                  <c:v>40022</c:v>
                </c:pt>
                <c:pt idx="3281">
                  <c:v>40023</c:v>
                </c:pt>
                <c:pt idx="3282">
                  <c:v>40024</c:v>
                </c:pt>
                <c:pt idx="3283">
                  <c:v>40025</c:v>
                </c:pt>
                <c:pt idx="3284">
                  <c:v>40028</c:v>
                </c:pt>
                <c:pt idx="3285">
                  <c:v>40029</c:v>
                </c:pt>
                <c:pt idx="3286">
                  <c:v>40030</c:v>
                </c:pt>
                <c:pt idx="3287">
                  <c:v>40031</c:v>
                </c:pt>
                <c:pt idx="3288">
                  <c:v>40032</c:v>
                </c:pt>
                <c:pt idx="3289">
                  <c:v>40035</c:v>
                </c:pt>
                <c:pt idx="3290">
                  <c:v>40036</c:v>
                </c:pt>
                <c:pt idx="3291">
                  <c:v>40037</c:v>
                </c:pt>
                <c:pt idx="3292">
                  <c:v>40038</c:v>
                </c:pt>
                <c:pt idx="3293">
                  <c:v>40039</c:v>
                </c:pt>
                <c:pt idx="3294">
                  <c:v>40042</c:v>
                </c:pt>
                <c:pt idx="3295">
                  <c:v>40043</c:v>
                </c:pt>
                <c:pt idx="3296">
                  <c:v>40044</c:v>
                </c:pt>
                <c:pt idx="3297">
                  <c:v>40045</c:v>
                </c:pt>
                <c:pt idx="3298">
                  <c:v>40046</c:v>
                </c:pt>
                <c:pt idx="3299">
                  <c:v>40049</c:v>
                </c:pt>
                <c:pt idx="3300">
                  <c:v>40050</c:v>
                </c:pt>
                <c:pt idx="3301">
                  <c:v>40051</c:v>
                </c:pt>
                <c:pt idx="3302">
                  <c:v>40052</c:v>
                </c:pt>
                <c:pt idx="3303">
                  <c:v>40053</c:v>
                </c:pt>
                <c:pt idx="3304">
                  <c:v>40056</c:v>
                </c:pt>
                <c:pt idx="3305">
                  <c:v>40057</c:v>
                </c:pt>
                <c:pt idx="3306">
                  <c:v>40058</c:v>
                </c:pt>
                <c:pt idx="3307">
                  <c:v>40059</c:v>
                </c:pt>
                <c:pt idx="3308">
                  <c:v>40060</c:v>
                </c:pt>
                <c:pt idx="3309">
                  <c:v>40063</c:v>
                </c:pt>
                <c:pt idx="3310">
                  <c:v>40064</c:v>
                </c:pt>
                <c:pt idx="3311">
                  <c:v>40065</c:v>
                </c:pt>
                <c:pt idx="3312">
                  <c:v>40066</c:v>
                </c:pt>
                <c:pt idx="3313">
                  <c:v>40067</c:v>
                </c:pt>
                <c:pt idx="3314">
                  <c:v>40070</c:v>
                </c:pt>
                <c:pt idx="3315">
                  <c:v>40071</c:v>
                </c:pt>
                <c:pt idx="3316">
                  <c:v>40072</c:v>
                </c:pt>
                <c:pt idx="3317">
                  <c:v>40073</c:v>
                </c:pt>
                <c:pt idx="3318">
                  <c:v>40074</c:v>
                </c:pt>
                <c:pt idx="3319">
                  <c:v>40077</c:v>
                </c:pt>
                <c:pt idx="3320">
                  <c:v>40078</c:v>
                </c:pt>
                <c:pt idx="3321">
                  <c:v>40079</c:v>
                </c:pt>
                <c:pt idx="3322">
                  <c:v>40080</c:v>
                </c:pt>
                <c:pt idx="3323">
                  <c:v>40081</c:v>
                </c:pt>
                <c:pt idx="3324">
                  <c:v>40084</c:v>
                </c:pt>
                <c:pt idx="3325">
                  <c:v>40085</c:v>
                </c:pt>
                <c:pt idx="3326">
                  <c:v>40086</c:v>
                </c:pt>
                <c:pt idx="3327">
                  <c:v>40087</c:v>
                </c:pt>
                <c:pt idx="3328">
                  <c:v>40088</c:v>
                </c:pt>
                <c:pt idx="3329">
                  <c:v>40091</c:v>
                </c:pt>
                <c:pt idx="3330">
                  <c:v>40092</c:v>
                </c:pt>
                <c:pt idx="3331">
                  <c:v>40093</c:v>
                </c:pt>
                <c:pt idx="3332">
                  <c:v>40094</c:v>
                </c:pt>
                <c:pt idx="3333">
                  <c:v>40095</c:v>
                </c:pt>
                <c:pt idx="3334">
                  <c:v>40098</c:v>
                </c:pt>
                <c:pt idx="3335">
                  <c:v>40099</c:v>
                </c:pt>
                <c:pt idx="3336">
                  <c:v>40100</c:v>
                </c:pt>
                <c:pt idx="3337">
                  <c:v>40101</c:v>
                </c:pt>
                <c:pt idx="3338">
                  <c:v>40102</c:v>
                </c:pt>
                <c:pt idx="3339">
                  <c:v>40105</c:v>
                </c:pt>
                <c:pt idx="3340">
                  <c:v>40106</c:v>
                </c:pt>
                <c:pt idx="3341">
                  <c:v>40107</c:v>
                </c:pt>
                <c:pt idx="3342">
                  <c:v>40108</c:v>
                </c:pt>
                <c:pt idx="3343">
                  <c:v>40109</c:v>
                </c:pt>
                <c:pt idx="3344">
                  <c:v>40112</c:v>
                </c:pt>
                <c:pt idx="3345">
                  <c:v>40113</c:v>
                </c:pt>
                <c:pt idx="3346">
                  <c:v>40114</c:v>
                </c:pt>
                <c:pt idx="3347">
                  <c:v>40115</c:v>
                </c:pt>
                <c:pt idx="3348">
                  <c:v>40116</c:v>
                </c:pt>
                <c:pt idx="3349">
                  <c:v>40117</c:v>
                </c:pt>
                <c:pt idx="3350">
                  <c:v>40119</c:v>
                </c:pt>
                <c:pt idx="3351">
                  <c:v>40120</c:v>
                </c:pt>
                <c:pt idx="3352">
                  <c:v>40121</c:v>
                </c:pt>
                <c:pt idx="3353">
                  <c:v>40122</c:v>
                </c:pt>
                <c:pt idx="3354">
                  <c:v>40123</c:v>
                </c:pt>
                <c:pt idx="3355">
                  <c:v>40126</c:v>
                </c:pt>
                <c:pt idx="3356">
                  <c:v>40127</c:v>
                </c:pt>
                <c:pt idx="3357">
                  <c:v>40128</c:v>
                </c:pt>
                <c:pt idx="3358">
                  <c:v>40129</c:v>
                </c:pt>
                <c:pt idx="3359">
                  <c:v>40130</c:v>
                </c:pt>
                <c:pt idx="3360">
                  <c:v>40133</c:v>
                </c:pt>
                <c:pt idx="3361">
                  <c:v>40134</c:v>
                </c:pt>
                <c:pt idx="3362">
                  <c:v>40135</c:v>
                </c:pt>
                <c:pt idx="3363">
                  <c:v>40136</c:v>
                </c:pt>
                <c:pt idx="3364">
                  <c:v>40137</c:v>
                </c:pt>
                <c:pt idx="3365">
                  <c:v>40140</c:v>
                </c:pt>
                <c:pt idx="3366">
                  <c:v>40141</c:v>
                </c:pt>
                <c:pt idx="3367">
                  <c:v>40142</c:v>
                </c:pt>
                <c:pt idx="3368">
                  <c:v>40143</c:v>
                </c:pt>
                <c:pt idx="3369">
                  <c:v>40144</c:v>
                </c:pt>
                <c:pt idx="3370">
                  <c:v>40147</c:v>
                </c:pt>
                <c:pt idx="3371">
                  <c:v>40148</c:v>
                </c:pt>
                <c:pt idx="3372">
                  <c:v>40149</c:v>
                </c:pt>
                <c:pt idx="3373">
                  <c:v>40150</c:v>
                </c:pt>
                <c:pt idx="3374">
                  <c:v>40151</c:v>
                </c:pt>
                <c:pt idx="3375">
                  <c:v>40154</c:v>
                </c:pt>
                <c:pt idx="3376">
                  <c:v>40155</c:v>
                </c:pt>
                <c:pt idx="3377">
                  <c:v>40156</c:v>
                </c:pt>
                <c:pt idx="3378">
                  <c:v>40157</c:v>
                </c:pt>
                <c:pt idx="3379">
                  <c:v>40158</c:v>
                </c:pt>
                <c:pt idx="3380">
                  <c:v>40161</c:v>
                </c:pt>
                <c:pt idx="3381">
                  <c:v>40162</c:v>
                </c:pt>
                <c:pt idx="3382">
                  <c:v>40163</c:v>
                </c:pt>
                <c:pt idx="3383">
                  <c:v>40164</c:v>
                </c:pt>
                <c:pt idx="3384">
                  <c:v>40165</c:v>
                </c:pt>
                <c:pt idx="3385">
                  <c:v>40168</c:v>
                </c:pt>
                <c:pt idx="3386">
                  <c:v>40169</c:v>
                </c:pt>
                <c:pt idx="3387">
                  <c:v>40170</c:v>
                </c:pt>
                <c:pt idx="3388">
                  <c:v>40171</c:v>
                </c:pt>
                <c:pt idx="3389">
                  <c:v>40175</c:v>
                </c:pt>
                <c:pt idx="3390">
                  <c:v>40176</c:v>
                </c:pt>
                <c:pt idx="3391">
                  <c:v>40177</c:v>
                </c:pt>
                <c:pt idx="3392">
                  <c:v>40178</c:v>
                </c:pt>
                <c:pt idx="3393">
                  <c:v>40182</c:v>
                </c:pt>
                <c:pt idx="3394">
                  <c:v>40183</c:v>
                </c:pt>
                <c:pt idx="3395">
                  <c:v>40184</c:v>
                </c:pt>
                <c:pt idx="3396">
                  <c:v>40185</c:v>
                </c:pt>
                <c:pt idx="3397">
                  <c:v>40186</c:v>
                </c:pt>
                <c:pt idx="3398">
                  <c:v>40189</c:v>
                </c:pt>
                <c:pt idx="3399">
                  <c:v>40190</c:v>
                </c:pt>
                <c:pt idx="3400">
                  <c:v>40191</c:v>
                </c:pt>
                <c:pt idx="3401">
                  <c:v>40192</c:v>
                </c:pt>
                <c:pt idx="3402">
                  <c:v>40193</c:v>
                </c:pt>
                <c:pt idx="3403">
                  <c:v>40196</c:v>
                </c:pt>
                <c:pt idx="3404">
                  <c:v>40197</c:v>
                </c:pt>
                <c:pt idx="3405">
                  <c:v>40198</c:v>
                </c:pt>
                <c:pt idx="3406">
                  <c:v>40199</c:v>
                </c:pt>
                <c:pt idx="3407">
                  <c:v>40200</c:v>
                </c:pt>
                <c:pt idx="3408">
                  <c:v>40203</c:v>
                </c:pt>
                <c:pt idx="3409">
                  <c:v>40204</c:v>
                </c:pt>
                <c:pt idx="3410">
                  <c:v>40205</c:v>
                </c:pt>
                <c:pt idx="3411">
                  <c:v>40206</c:v>
                </c:pt>
                <c:pt idx="3412">
                  <c:v>40207</c:v>
                </c:pt>
                <c:pt idx="3413">
                  <c:v>40209</c:v>
                </c:pt>
                <c:pt idx="3414">
                  <c:v>40210</c:v>
                </c:pt>
                <c:pt idx="3415">
                  <c:v>40211</c:v>
                </c:pt>
                <c:pt idx="3416">
                  <c:v>40212</c:v>
                </c:pt>
                <c:pt idx="3417">
                  <c:v>40213</c:v>
                </c:pt>
                <c:pt idx="3418">
                  <c:v>40214</c:v>
                </c:pt>
                <c:pt idx="3419">
                  <c:v>40217</c:v>
                </c:pt>
                <c:pt idx="3420">
                  <c:v>40218</c:v>
                </c:pt>
                <c:pt idx="3421">
                  <c:v>40219</c:v>
                </c:pt>
                <c:pt idx="3422">
                  <c:v>40220</c:v>
                </c:pt>
                <c:pt idx="3423">
                  <c:v>40221</c:v>
                </c:pt>
                <c:pt idx="3424">
                  <c:v>40224</c:v>
                </c:pt>
                <c:pt idx="3425">
                  <c:v>40225</c:v>
                </c:pt>
                <c:pt idx="3426">
                  <c:v>40226</c:v>
                </c:pt>
                <c:pt idx="3427">
                  <c:v>40227</c:v>
                </c:pt>
                <c:pt idx="3428">
                  <c:v>40228</c:v>
                </c:pt>
                <c:pt idx="3429">
                  <c:v>40231</c:v>
                </c:pt>
                <c:pt idx="3430">
                  <c:v>40232</c:v>
                </c:pt>
                <c:pt idx="3431">
                  <c:v>40233</c:v>
                </c:pt>
                <c:pt idx="3432">
                  <c:v>40234</c:v>
                </c:pt>
                <c:pt idx="3433">
                  <c:v>40235</c:v>
                </c:pt>
                <c:pt idx="3434">
                  <c:v>40237</c:v>
                </c:pt>
                <c:pt idx="3435">
                  <c:v>40238</c:v>
                </c:pt>
                <c:pt idx="3436">
                  <c:v>40239</c:v>
                </c:pt>
                <c:pt idx="3437">
                  <c:v>40240</c:v>
                </c:pt>
                <c:pt idx="3438">
                  <c:v>40241</c:v>
                </c:pt>
                <c:pt idx="3439">
                  <c:v>40242</c:v>
                </c:pt>
                <c:pt idx="3440">
                  <c:v>40245</c:v>
                </c:pt>
                <c:pt idx="3441">
                  <c:v>40246</c:v>
                </c:pt>
                <c:pt idx="3442">
                  <c:v>40247</c:v>
                </c:pt>
                <c:pt idx="3443">
                  <c:v>40248</c:v>
                </c:pt>
                <c:pt idx="3444">
                  <c:v>40249</c:v>
                </c:pt>
                <c:pt idx="3445">
                  <c:v>40252</c:v>
                </c:pt>
                <c:pt idx="3446">
                  <c:v>40253</c:v>
                </c:pt>
                <c:pt idx="3447">
                  <c:v>40254</c:v>
                </c:pt>
                <c:pt idx="3448">
                  <c:v>40255</c:v>
                </c:pt>
                <c:pt idx="3449">
                  <c:v>40256</c:v>
                </c:pt>
                <c:pt idx="3450">
                  <c:v>40259</c:v>
                </c:pt>
                <c:pt idx="3451">
                  <c:v>40260</c:v>
                </c:pt>
                <c:pt idx="3452">
                  <c:v>40261</c:v>
                </c:pt>
                <c:pt idx="3453">
                  <c:v>40262</c:v>
                </c:pt>
                <c:pt idx="3454">
                  <c:v>40263</c:v>
                </c:pt>
                <c:pt idx="3455">
                  <c:v>40266</c:v>
                </c:pt>
                <c:pt idx="3456">
                  <c:v>40267</c:v>
                </c:pt>
                <c:pt idx="3457">
                  <c:v>40268</c:v>
                </c:pt>
                <c:pt idx="3458">
                  <c:v>40269</c:v>
                </c:pt>
                <c:pt idx="3459">
                  <c:v>40273</c:v>
                </c:pt>
                <c:pt idx="3460">
                  <c:v>40274</c:v>
                </c:pt>
                <c:pt idx="3461">
                  <c:v>40275</c:v>
                </c:pt>
                <c:pt idx="3462">
                  <c:v>40276</c:v>
                </c:pt>
                <c:pt idx="3463">
                  <c:v>40277</c:v>
                </c:pt>
                <c:pt idx="3464">
                  <c:v>40280</c:v>
                </c:pt>
                <c:pt idx="3465">
                  <c:v>40281</c:v>
                </c:pt>
                <c:pt idx="3466">
                  <c:v>40282</c:v>
                </c:pt>
                <c:pt idx="3467">
                  <c:v>40283</c:v>
                </c:pt>
                <c:pt idx="3468">
                  <c:v>40284</c:v>
                </c:pt>
                <c:pt idx="3469">
                  <c:v>40287</c:v>
                </c:pt>
                <c:pt idx="3470">
                  <c:v>40288</c:v>
                </c:pt>
                <c:pt idx="3471">
                  <c:v>40289</c:v>
                </c:pt>
                <c:pt idx="3472">
                  <c:v>40290</c:v>
                </c:pt>
                <c:pt idx="3473">
                  <c:v>40291</c:v>
                </c:pt>
                <c:pt idx="3474">
                  <c:v>40294</c:v>
                </c:pt>
                <c:pt idx="3475">
                  <c:v>40295</c:v>
                </c:pt>
                <c:pt idx="3476">
                  <c:v>40296</c:v>
                </c:pt>
                <c:pt idx="3477">
                  <c:v>40297</c:v>
                </c:pt>
                <c:pt idx="3478">
                  <c:v>40298</c:v>
                </c:pt>
                <c:pt idx="3479">
                  <c:v>40301</c:v>
                </c:pt>
                <c:pt idx="3480">
                  <c:v>40302</c:v>
                </c:pt>
                <c:pt idx="3481">
                  <c:v>40303</c:v>
                </c:pt>
                <c:pt idx="3482">
                  <c:v>40304</c:v>
                </c:pt>
                <c:pt idx="3483">
                  <c:v>40305</c:v>
                </c:pt>
                <c:pt idx="3484">
                  <c:v>40308</c:v>
                </c:pt>
                <c:pt idx="3485">
                  <c:v>40309</c:v>
                </c:pt>
                <c:pt idx="3486">
                  <c:v>40310</c:v>
                </c:pt>
                <c:pt idx="3487">
                  <c:v>40311</c:v>
                </c:pt>
                <c:pt idx="3488">
                  <c:v>40312</c:v>
                </c:pt>
                <c:pt idx="3489">
                  <c:v>40315</c:v>
                </c:pt>
                <c:pt idx="3490">
                  <c:v>40316</c:v>
                </c:pt>
                <c:pt idx="3491">
                  <c:v>40317</c:v>
                </c:pt>
                <c:pt idx="3492">
                  <c:v>40318</c:v>
                </c:pt>
                <c:pt idx="3493">
                  <c:v>40319</c:v>
                </c:pt>
                <c:pt idx="3494">
                  <c:v>40322</c:v>
                </c:pt>
                <c:pt idx="3495">
                  <c:v>40323</c:v>
                </c:pt>
                <c:pt idx="3496">
                  <c:v>40324</c:v>
                </c:pt>
                <c:pt idx="3497">
                  <c:v>40325</c:v>
                </c:pt>
                <c:pt idx="3498">
                  <c:v>40326</c:v>
                </c:pt>
                <c:pt idx="3499">
                  <c:v>40329</c:v>
                </c:pt>
                <c:pt idx="3500">
                  <c:v>40330</c:v>
                </c:pt>
                <c:pt idx="3501">
                  <c:v>40331</c:v>
                </c:pt>
                <c:pt idx="3502">
                  <c:v>40332</c:v>
                </c:pt>
                <c:pt idx="3503">
                  <c:v>40333</c:v>
                </c:pt>
                <c:pt idx="3504">
                  <c:v>40336</c:v>
                </c:pt>
                <c:pt idx="3505">
                  <c:v>40337</c:v>
                </c:pt>
                <c:pt idx="3506">
                  <c:v>40338</c:v>
                </c:pt>
                <c:pt idx="3507">
                  <c:v>40339</c:v>
                </c:pt>
                <c:pt idx="3508">
                  <c:v>40340</c:v>
                </c:pt>
                <c:pt idx="3509">
                  <c:v>40343</c:v>
                </c:pt>
                <c:pt idx="3510">
                  <c:v>40344</c:v>
                </c:pt>
                <c:pt idx="3511">
                  <c:v>40345</c:v>
                </c:pt>
                <c:pt idx="3512">
                  <c:v>40346</c:v>
                </c:pt>
                <c:pt idx="3513">
                  <c:v>40347</c:v>
                </c:pt>
                <c:pt idx="3514">
                  <c:v>40350</c:v>
                </c:pt>
                <c:pt idx="3515">
                  <c:v>40351</c:v>
                </c:pt>
                <c:pt idx="3516">
                  <c:v>40352</c:v>
                </c:pt>
                <c:pt idx="3517">
                  <c:v>40353</c:v>
                </c:pt>
                <c:pt idx="3518">
                  <c:v>40354</c:v>
                </c:pt>
                <c:pt idx="3519">
                  <c:v>40357</c:v>
                </c:pt>
                <c:pt idx="3520">
                  <c:v>40358</c:v>
                </c:pt>
                <c:pt idx="3521">
                  <c:v>40359</c:v>
                </c:pt>
                <c:pt idx="3522">
                  <c:v>40360</c:v>
                </c:pt>
                <c:pt idx="3523">
                  <c:v>40361</c:v>
                </c:pt>
                <c:pt idx="3524">
                  <c:v>40364</c:v>
                </c:pt>
                <c:pt idx="3525">
                  <c:v>40365</c:v>
                </c:pt>
                <c:pt idx="3526">
                  <c:v>40366</c:v>
                </c:pt>
                <c:pt idx="3527">
                  <c:v>40367</c:v>
                </c:pt>
                <c:pt idx="3528">
                  <c:v>40368</c:v>
                </c:pt>
                <c:pt idx="3529">
                  <c:v>40371</c:v>
                </c:pt>
                <c:pt idx="3530">
                  <c:v>40372</c:v>
                </c:pt>
                <c:pt idx="3531">
                  <c:v>40373</c:v>
                </c:pt>
                <c:pt idx="3532">
                  <c:v>40374</c:v>
                </c:pt>
                <c:pt idx="3533">
                  <c:v>40375</c:v>
                </c:pt>
                <c:pt idx="3534">
                  <c:v>40378</c:v>
                </c:pt>
                <c:pt idx="3535">
                  <c:v>40379</c:v>
                </c:pt>
                <c:pt idx="3536">
                  <c:v>40380</c:v>
                </c:pt>
                <c:pt idx="3537">
                  <c:v>40381</c:v>
                </c:pt>
                <c:pt idx="3538">
                  <c:v>40382</c:v>
                </c:pt>
                <c:pt idx="3539">
                  <c:v>40385</c:v>
                </c:pt>
                <c:pt idx="3540">
                  <c:v>40386</c:v>
                </c:pt>
                <c:pt idx="3541">
                  <c:v>40387</c:v>
                </c:pt>
                <c:pt idx="3542">
                  <c:v>40388</c:v>
                </c:pt>
                <c:pt idx="3543">
                  <c:v>40389</c:v>
                </c:pt>
                <c:pt idx="3544">
                  <c:v>40390</c:v>
                </c:pt>
                <c:pt idx="3545">
                  <c:v>40392</c:v>
                </c:pt>
                <c:pt idx="3546">
                  <c:v>40393</c:v>
                </c:pt>
                <c:pt idx="3547">
                  <c:v>40394</c:v>
                </c:pt>
                <c:pt idx="3548">
                  <c:v>40395</c:v>
                </c:pt>
                <c:pt idx="3549">
                  <c:v>40396</c:v>
                </c:pt>
                <c:pt idx="3550">
                  <c:v>40399</c:v>
                </c:pt>
                <c:pt idx="3551">
                  <c:v>40400</c:v>
                </c:pt>
                <c:pt idx="3552">
                  <c:v>40401</c:v>
                </c:pt>
                <c:pt idx="3553">
                  <c:v>40402</c:v>
                </c:pt>
                <c:pt idx="3554">
                  <c:v>40403</c:v>
                </c:pt>
                <c:pt idx="3555">
                  <c:v>40406</c:v>
                </c:pt>
                <c:pt idx="3556">
                  <c:v>40407</c:v>
                </c:pt>
                <c:pt idx="3557">
                  <c:v>40408</c:v>
                </c:pt>
                <c:pt idx="3558">
                  <c:v>40409</c:v>
                </c:pt>
                <c:pt idx="3559">
                  <c:v>40410</c:v>
                </c:pt>
                <c:pt idx="3560">
                  <c:v>40413</c:v>
                </c:pt>
                <c:pt idx="3561">
                  <c:v>40414</c:v>
                </c:pt>
                <c:pt idx="3562">
                  <c:v>40415</c:v>
                </c:pt>
                <c:pt idx="3563">
                  <c:v>40416</c:v>
                </c:pt>
                <c:pt idx="3564">
                  <c:v>40417</c:v>
                </c:pt>
                <c:pt idx="3565">
                  <c:v>40420</c:v>
                </c:pt>
                <c:pt idx="3566">
                  <c:v>40421</c:v>
                </c:pt>
                <c:pt idx="3567">
                  <c:v>40422</c:v>
                </c:pt>
                <c:pt idx="3568">
                  <c:v>40423</c:v>
                </c:pt>
                <c:pt idx="3569">
                  <c:v>40424</c:v>
                </c:pt>
                <c:pt idx="3570">
                  <c:v>40427</c:v>
                </c:pt>
                <c:pt idx="3571">
                  <c:v>40428</c:v>
                </c:pt>
                <c:pt idx="3572">
                  <c:v>40429</c:v>
                </c:pt>
                <c:pt idx="3573">
                  <c:v>40430</c:v>
                </c:pt>
                <c:pt idx="3574">
                  <c:v>40431</c:v>
                </c:pt>
                <c:pt idx="3575">
                  <c:v>40434</c:v>
                </c:pt>
                <c:pt idx="3576">
                  <c:v>40435</c:v>
                </c:pt>
                <c:pt idx="3577">
                  <c:v>40436</c:v>
                </c:pt>
                <c:pt idx="3578">
                  <c:v>40437</c:v>
                </c:pt>
                <c:pt idx="3579">
                  <c:v>40438</c:v>
                </c:pt>
                <c:pt idx="3580">
                  <c:v>40441</c:v>
                </c:pt>
                <c:pt idx="3581">
                  <c:v>40442</c:v>
                </c:pt>
                <c:pt idx="3582">
                  <c:v>40443</c:v>
                </c:pt>
                <c:pt idx="3583">
                  <c:v>40444</c:v>
                </c:pt>
                <c:pt idx="3584">
                  <c:v>40445</c:v>
                </c:pt>
                <c:pt idx="3585">
                  <c:v>40448</c:v>
                </c:pt>
                <c:pt idx="3586">
                  <c:v>40449</c:v>
                </c:pt>
                <c:pt idx="3587">
                  <c:v>40450</c:v>
                </c:pt>
                <c:pt idx="3588">
                  <c:v>40451</c:v>
                </c:pt>
                <c:pt idx="3589">
                  <c:v>40452</c:v>
                </c:pt>
                <c:pt idx="3590">
                  <c:v>40455</c:v>
                </c:pt>
                <c:pt idx="3591">
                  <c:v>40456</c:v>
                </c:pt>
                <c:pt idx="3592">
                  <c:v>40457</c:v>
                </c:pt>
                <c:pt idx="3593">
                  <c:v>40458</c:v>
                </c:pt>
                <c:pt idx="3594">
                  <c:v>40459</c:v>
                </c:pt>
                <c:pt idx="3595">
                  <c:v>40462</c:v>
                </c:pt>
                <c:pt idx="3596">
                  <c:v>40463</c:v>
                </c:pt>
                <c:pt idx="3597">
                  <c:v>40464</c:v>
                </c:pt>
                <c:pt idx="3598">
                  <c:v>40465</c:v>
                </c:pt>
                <c:pt idx="3599">
                  <c:v>40466</c:v>
                </c:pt>
                <c:pt idx="3600">
                  <c:v>40469</c:v>
                </c:pt>
                <c:pt idx="3601">
                  <c:v>40470</c:v>
                </c:pt>
                <c:pt idx="3602">
                  <c:v>40471</c:v>
                </c:pt>
                <c:pt idx="3603">
                  <c:v>40472</c:v>
                </c:pt>
                <c:pt idx="3604">
                  <c:v>40473</c:v>
                </c:pt>
                <c:pt idx="3605">
                  <c:v>40476</c:v>
                </c:pt>
                <c:pt idx="3606">
                  <c:v>40477</c:v>
                </c:pt>
                <c:pt idx="3607">
                  <c:v>40478</c:v>
                </c:pt>
                <c:pt idx="3608">
                  <c:v>40479</c:v>
                </c:pt>
                <c:pt idx="3609">
                  <c:v>40480</c:v>
                </c:pt>
                <c:pt idx="3610">
                  <c:v>40482</c:v>
                </c:pt>
                <c:pt idx="3611">
                  <c:v>40483</c:v>
                </c:pt>
                <c:pt idx="3612">
                  <c:v>40484</c:v>
                </c:pt>
                <c:pt idx="3613">
                  <c:v>40485</c:v>
                </c:pt>
                <c:pt idx="3614">
                  <c:v>40486</c:v>
                </c:pt>
                <c:pt idx="3615">
                  <c:v>40487</c:v>
                </c:pt>
                <c:pt idx="3616">
                  <c:v>40490</c:v>
                </c:pt>
                <c:pt idx="3617">
                  <c:v>40491</c:v>
                </c:pt>
                <c:pt idx="3618">
                  <c:v>40492</c:v>
                </c:pt>
                <c:pt idx="3619">
                  <c:v>40493</c:v>
                </c:pt>
                <c:pt idx="3620">
                  <c:v>40494</c:v>
                </c:pt>
                <c:pt idx="3621">
                  <c:v>40497</c:v>
                </c:pt>
                <c:pt idx="3622">
                  <c:v>40498</c:v>
                </c:pt>
                <c:pt idx="3623">
                  <c:v>40499</c:v>
                </c:pt>
                <c:pt idx="3624">
                  <c:v>40500</c:v>
                </c:pt>
                <c:pt idx="3625">
                  <c:v>40501</c:v>
                </c:pt>
                <c:pt idx="3626">
                  <c:v>40504</c:v>
                </c:pt>
                <c:pt idx="3627">
                  <c:v>40505</c:v>
                </c:pt>
                <c:pt idx="3628">
                  <c:v>40506</c:v>
                </c:pt>
                <c:pt idx="3629">
                  <c:v>40507</c:v>
                </c:pt>
                <c:pt idx="3630">
                  <c:v>40508</c:v>
                </c:pt>
                <c:pt idx="3631">
                  <c:v>40511</c:v>
                </c:pt>
                <c:pt idx="3632">
                  <c:v>40512</c:v>
                </c:pt>
                <c:pt idx="3633">
                  <c:v>40513</c:v>
                </c:pt>
                <c:pt idx="3634">
                  <c:v>40514</c:v>
                </c:pt>
                <c:pt idx="3635">
                  <c:v>40515</c:v>
                </c:pt>
                <c:pt idx="3636">
                  <c:v>40518</c:v>
                </c:pt>
                <c:pt idx="3637">
                  <c:v>40519</c:v>
                </c:pt>
                <c:pt idx="3638">
                  <c:v>40520</c:v>
                </c:pt>
                <c:pt idx="3639">
                  <c:v>40521</c:v>
                </c:pt>
                <c:pt idx="3640">
                  <c:v>40522</c:v>
                </c:pt>
                <c:pt idx="3641">
                  <c:v>40525</c:v>
                </c:pt>
                <c:pt idx="3642">
                  <c:v>40526</c:v>
                </c:pt>
                <c:pt idx="3643">
                  <c:v>40527</c:v>
                </c:pt>
                <c:pt idx="3644">
                  <c:v>40528</c:v>
                </c:pt>
                <c:pt idx="3645">
                  <c:v>40529</c:v>
                </c:pt>
                <c:pt idx="3646">
                  <c:v>40532</c:v>
                </c:pt>
                <c:pt idx="3647">
                  <c:v>40533</c:v>
                </c:pt>
                <c:pt idx="3648">
                  <c:v>40534</c:v>
                </c:pt>
                <c:pt idx="3649">
                  <c:v>40535</c:v>
                </c:pt>
                <c:pt idx="3650">
                  <c:v>40536</c:v>
                </c:pt>
                <c:pt idx="3651">
                  <c:v>40539</c:v>
                </c:pt>
                <c:pt idx="3652">
                  <c:v>40540</c:v>
                </c:pt>
                <c:pt idx="3653">
                  <c:v>40541</c:v>
                </c:pt>
                <c:pt idx="3654">
                  <c:v>40542</c:v>
                </c:pt>
                <c:pt idx="3655">
                  <c:v>40543</c:v>
                </c:pt>
                <c:pt idx="3656">
                  <c:v>40546</c:v>
                </c:pt>
                <c:pt idx="3657">
                  <c:v>40547</c:v>
                </c:pt>
                <c:pt idx="3658">
                  <c:v>40548</c:v>
                </c:pt>
                <c:pt idx="3659">
                  <c:v>40549</c:v>
                </c:pt>
                <c:pt idx="3660">
                  <c:v>40550</c:v>
                </c:pt>
                <c:pt idx="3661">
                  <c:v>40553</c:v>
                </c:pt>
                <c:pt idx="3662">
                  <c:v>40554</c:v>
                </c:pt>
                <c:pt idx="3663">
                  <c:v>40555</c:v>
                </c:pt>
                <c:pt idx="3664">
                  <c:v>40556</c:v>
                </c:pt>
                <c:pt idx="3665">
                  <c:v>40557</c:v>
                </c:pt>
                <c:pt idx="3666">
                  <c:v>40560</c:v>
                </c:pt>
                <c:pt idx="3667">
                  <c:v>40561</c:v>
                </c:pt>
                <c:pt idx="3668">
                  <c:v>40562</c:v>
                </c:pt>
                <c:pt idx="3669">
                  <c:v>40563</c:v>
                </c:pt>
                <c:pt idx="3670">
                  <c:v>40564</c:v>
                </c:pt>
                <c:pt idx="3671">
                  <c:v>40567</c:v>
                </c:pt>
                <c:pt idx="3672">
                  <c:v>40568</c:v>
                </c:pt>
                <c:pt idx="3673">
                  <c:v>40569</c:v>
                </c:pt>
                <c:pt idx="3674">
                  <c:v>40570</c:v>
                </c:pt>
                <c:pt idx="3675">
                  <c:v>40571</c:v>
                </c:pt>
                <c:pt idx="3676">
                  <c:v>40574</c:v>
                </c:pt>
                <c:pt idx="3677">
                  <c:v>40575</c:v>
                </c:pt>
                <c:pt idx="3678">
                  <c:v>40576</c:v>
                </c:pt>
                <c:pt idx="3679">
                  <c:v>40577</c:v>
                </c:pt>
                <c:pt idx="3680">
                  <c:v>40578</c:v>
                </c:pt>
                <c:pt idx="3681">
                  <c:v>40581</c:v>
                </c:pt>
                <c:pt idx="3682">
                  <c:v>40582</c:v>
                </c:pt>
                <c:pt idx="3683">
                  <c:v>40583</c:v>
                </c:pt>
                <c:pt idx="3684">
                  <c:v>40584</c:v>
                </c:pt>
                <c:pt idx="3685">
                  <c:v>40585</c:v>
                </c:pt>
                <c:pt idx="3686">
                  <c:v>40588</c:v>
                </c:pt>
                <c:pt idx="3687">
                  <c:v>40589</c:v>
                </c:pt>
                <c:pt idx="3688">
                  <c:v>40590</c:v>
                </c:pt>
                <c:pt idx="3689">
                  <c:v>40591</c:v>
                </c:pt>
                <c:pt idx="3690">
                  <c:v>40592</c:v>
                </c:pt>
                <c:pt idx="3691">
                  <c:v>40595</c:v>
                </c:pt>
                <c:pt idx="3692">
                  <c:v>40596</c:v>
                </c:pt>
                <c:pt idx="3693">
                  <c:v>40597</c:v>
                </c:pt>
                <c:pt idx="3694">
                  <c:v>40598</c:v>
                </c:pt>
                <c:pt idx="3695">
                  <c:v>40599</c:v>
                </c:pt>
                <c:pt idx="3696">
                  <c:v>40602</c:v>
                </c:pt>
                <c:pt idx="3697">
                  <c:v>40603</c:v>
                </c:pt>
                <c:pt idx="3698">
                  <c:v>40604</c:v>
                </c:pt>
                <c:pt idx="3699">
                  <c:v>40605</c:v>
                </c:pt>
                <c:pt idx="3700">
                  <c:v>40606</c:v>
                </c:pt>
                <c:pt idx="3701">
                  <c:v>40609</c:v>
                </c:pt>
                <c:pt idx="3702">
                  <c:v>40610</c:v>
                </c:pt>
                <c:pt idx="3703">
                  <c:v>40611</c:v>
                </c:pt>
                <c:pt idx="3704">
                  <c:v>40612</c:v>
                </c:pt>
                <c:pt idx="3705">
                  <c:v>40613</c:v>
                </c:pt>
                <c:pt idx="3706">
                  <c:v>40616</c:v>
                </c:pt>
                <c:pt idx="3707">
                  <c:v>40617</c:v>
                </c:pt>
                <c:pt idx="3708">
                  <c:v>40618</c:v>
                </c:pt>
                <c:pt idx="3709">
                  <c:v>40619</c:v>
                </c:pt>
                <c:pt idx="3710">
                  <c:v>40620</c:v>
                </c:pt>
                <c:pt idx="3711">
                  <c:v>40623</c:v>
                </c:pt>
                <c:pt idx="3712">
                  <c:v>40624</c:v>
                </c:pt>
                <c:pt idx="3713">
                  <c:v>40625</c:v>
                </c:pt>
                <c:pt idx="3714">
                  <c:v>40626</c:v>
                </c:pt>
                <c:pt idx="3715">
                  <c:v>40627</c:v>
                </c:pt>
                <c:pt idx="3716">
                  <c:v>40630</c:v>
                </c:pt>
                <c:pt idx="3717">
                  <c:v>40631</c:v>
                </c:pt>
                <c:pt idx="3718">
                  <c:v>40632</c:v>
                </c:pt>
                <c:pt idx="3719">
                  <c:v>40633</c:v>
                </c:pt>
                <c:pt idx="3720">
                  <c:v>40634</c:v>
                </c:pt>
                <c:pt idx="3721">
                  <c:v>40637</c:v>
                </c:pt>
                <c:pt idx="3722">
                  <c:v>40638</c:v>
                </c:pt>
                <c:pt idx="3723">
                  <c:v>40639</c:v>
                </c:pt>
                <c:pt idx="3724">
                  <c:v>40640</c:v>
                </c:pt>
                <c:pt idx="3725">
                  <c:v>40641</c:v>
                </c:pt>
                <c:pt idx="3726">
                  <c:v>40644</c:v>
                </c:pt>
                <c:pt idx="3727">
                  <c:v>40645</c:v>
                </c:pt>
                <c:pt idx="3728">
                  <c:v>40646</c:v>
                </c:pt>
                <c:pt idx="3729">
                  <c:v>40647</c:v>
                </c:pt>
                <c:pt idx="3730">
                  <c:v>40648</c:v>
                </c:pt>
                <c:pt idx="3731">
                  <c:v>40651</c:v>
                </c:pt>
                <c:pt idx="3732">
                  <c:v>40652</c:v>
                </c:pt>
                <c:pt idx="3733">
                  <c:v>40653</c:v>
                </c:pt>
                <c:pt idx="3734">
                  <c:v>40654</c:v>
                </c:pt>
                <c:pt idx="3735">
                  <c:v>40658</c:v>
                </c:pt>
                <c:pt idx="3736">
                  <c:v>40659</c:v>
                </c:pt>
                <c:pt idx="3737">
                  <c:v>40660</c:v>
                </c:pt>
                <c:pt idx="3738">
                  <c:v>40661</c:v>
                </c:pt>
                <c:pt idx="3739">
                  <c:v>40662</c:v>
                </c:pt>
                <c:pt idx="3740">
                  <c:v>40663</c:v>
                </c:pt>
                <c:pt idx="3741">
                  <c:v>40665</c:v>
                </c:pt>
                <c:pt idx="3742">
                  <c:v>40666</c:v>
                </c:pt>
                <c:pt idx="3743">
                  <c:v>40667</c:v>
                </c:pt>
                <c:pt idx="3744">
                  <c:v>40668</c:v>
                </c:pt>
                <c:pt idx="3745">
                  <c:v>40669</c:v>
                </c:pt>
                <c:pt idx="3746">
                  <c:v>40672</c:v>
                </c:pt>
                <c:pt idx="3747">
                  <c:v>40673</c:v>
                </c:pt>
                <c:pt idx="3748">
                  <c:v>40674</c:v>
                </c:pt>
                <c:pt idx="3749">
                  <c:v>40675</c:v>
                </c:pt>
                <c:pt idx="3750">
                  <c:v>40676</c:v>
                </c:pt>
                <c:pt idx="3751">
                  <c:v>40679</c:v>
                </c:pt>
                <c:pt idx="3752">
                  <c:v>40680</c:v>
                </c:pt>
                <c:pt idx="3753">
                  <c:v>40681</c:v>
                </c:pt>
                <c:pt idx="3754">
                  <c:v>40682</c:v>
                </c:pt>
                <c:pt idx="3755">
                  <c:v>40683</c:v>
                </c:pt>
                <c:pt idx="3756">
                  <c:v>40686</c:v>
                </c:pt>
                <c:pt idx="3757">
                  <c:v>40687</c:v>
                </c:pt>
                <c:pt idx="3758">
                  <c:v>40688</c:v>
                </c:pt>
                <c:pt idx="3759">
                  <c:v>40689</c:v>
                </c:pt>
                <c:pt idx="3760">
                  <c:v>40690</c:v>
                </c:pt>
                <c:pt idx="3761">
                  <c:v>40693</c:v>
                </c:pt>
                <c:pt idx="3762">
                  <c:v>40694</c:v>
                </c:pt>
                <c:pt idx="3763">
                  <c:v>40695</c:v>
                </c:pt>
                <c:pt idx="3764">
                  <c:v>40696</c:v>
                </c:pt>
                <c:pt idx="3765">
                  <c:v>40697</c:v>
                </c:pt>
                <c:pt idx="3766">
                  <c:v>40700</c:v>
                </c:pt>
                <c:pt idx="3767">
                  <c:v>40701</c:v>
                </c:pt>
                <c:pt idx="3768">
                  <c:v>40702</c:v>
                </c:pt>
                <c:pt idx="3769">
                  <c:v>40703</c:v>
                </c:pt>
                <c:pt idx="3770">
                  <c:v>40704</c:v>
                </c:pt>
                <c:pt idx="3771">
                  <c:v>40707</c:v>
                </c:pt>
                <c:pt idx="3772">
                  <c:v>40708</c:v>
                </c:pt>
                <c:pt idx="3773">
                  <c:v>40709</c:v>
                </c:pt>
                <c:pt idx="3774">
                  <c:v>40710</c:v>
                </c:pt>
                <c:pt idx="3775">
                  <c:v>40711</c:v>
                </c:pt>
                <c:pt idx="3776">
                  <c:v>40714</c:v>
                </c:pt>
                <c:pt idx="3777">
                  <c:v>40715</c:v>
                </c:pt>
                <c:pt idx="3778">
                  <c:v>40716</c:v>
                </c:pt>
                <c:pt idx="3779">
                  <c:v>40717</c:v>
                </c:pt>
                <c:pt idx="3780">
                  <c:v>40718</c:v>
                </c:pt>
                <c:pt idx="3781">
                  <c:v>40721</c:v>
                </c:pt>
                <c:pt idx="3782">
                  <c:v>40722</c:v>
                </c:pt>
                <c:pt idx="3783">
                  <c:v>40723</c:v>
                </c:pt>
                <c:pt idx="3784">
                  <c:v>40724</c:v>
                </c:pt>
                <c:pt idx="3785">
                  <c:v>40725</c:v>
                </c:pt>
                <c:pt idx="3786">
                  <c:v>40728</c:v>
                </c:pt>
                <c:pt idx="3787">
                  <c:v>40729</c:v>
                </c:pt>
                <c:pt idx="3788">
                  <c:v>40730</c:v>
                </c:pt>
                <c:pt idx="3789">
                  <c:v>40731</c:v>
                </c:pt>
                <c:pt idx="3790">
                  <c:v>40732</c:v>
                </c:pt>
                <c:pt idx="3791">
                  <c:v>40735</c:v>
                </c:pt>
                <c:pt idx="3792">
                  <c:v>40736</c:v>
                </c:pt>
                <c:pt idx="3793">
                  <c:v>40737</c:v>
                </c:pt>
                <c:pt idx="3794">
                  <c:v>40738</c:v>
                </c:pt>
                <c:pt idx="3795">
                  <c:v>40739</c:v>
                </c:pt>
                <c:pt idx="3796">
                  <c:v>40742</c:v>
                </c:pt>
                <c:pt idx="3797">
                  <c:v>40743</c:v>
                </c:pt>
                <c:pt idx="3798">
                  <c:v>40744</c:v>
                </c:pt>
                <c:pt idx="3799">
                  <c:v>40745</c:v>
                </c:pt>
                <c:pt idx="3800">
                  <c:v>40746</c:v>
                </c:pt>
                <c:pt idx="3801">
                  <c:v>40749</c:v>
                </c:pt>
                <c:pt idx="3802">
                  <c:v>40750</c:v>
                </c:pt>
                <c:pt idx="3803">
                  <c:v>40751</c:v>
                </c:pt>
                <c:pt idx="3804">
                  <c:v>40752</c:v>
                </c:pt>
                <c:pt idx="3805">
                  <c:v>40753</c:v>
                </c:pt>
                <c:pt idx="3806">
                  <c:v>40755</c:v>
                </c:pt>
                <c:pt idx="3807">
                  <c:v>40756</c:v>
                </c:pt>
                <c:pt idx="3808">
                  <c:v>40757</c:v>
                </c:pt>
                <c:pt idx="3809">
                  <c:v>40758</c:v>
                </c:pt>
                <c:pt idx="3810">
                  <c:v>40759</c:v>
                </c:pt>
                <c:pt idx="3811">
                  <c:v>40760</c:v>
                </c:pt>
                <c:pt idx="3812">
                  <c:v>40763</c:v>
                </c:pt>
                <c:pt idx="3813">
                  <c:v>40764</c:v>
                </c:pt>
                <c:pt idx="3814">
                  <c:v>40765</c:v>
                </c:pt>
                <c:pt idx="3815">
                  <c:v>40766</c:v>
                </c:pt>
                <c:pt idx="3816">
                  <c:v>40767</c:v>
                </c:pt>
                <c:pt idx="3817">
                  <c:v>40770</c:v>
                </c:pt>
                <c:pt idx="3818">
                  <c:v>40771</c:v>
                </c:pt>
                <c:pt idx="3819">
                  <c:v>40772</c:v>
                </c:pt>
                <c:pt idx="3820">
                  <c:v>40773</c:v>
                </c:pt>
                <c:pt idx="3821">
                  <c:v>40774</c:v>
                </c:pt>
                <c:pt idx="3822">
                  <c:v>40777</c:v>
                </c:pt>
                <c:pt idx="3823">
                  <c:v>40778</c:v>
                </c:pt>
                <c:pt idx="3824">
                  <c:v>40779</c:v>
                </c:pt>
                <c:pt idx="3825">
                  <c:v>40780</c:v>
                </c:pt>
                <c:pt idx="3826">
                  <c:v>40781</c:v>
                </c:pt>
                <c:pt idx="3827">
                  <c:v>40784</c:v>
                </c:pt>
                <c:pt idx="3828">
                  <c:v>40785</c:v>
                </c:pt>
                <c:pt idx="3829">
                  <c:v>40786</c:v>
                </c:pt>
                <c:pt idx="3830">
                  <c:v>40787</c:v>
                </c:pt>
                <c:pt idx="3831">
                  <c:v>40788</c:v>
                </c:pt>
                <c:pt idx="3832">
                  <c:v>40791</c:v>
                </c:pt>
                <c:pt idx="3833">
                  <c:v>40792</c:v>
                </c:pt>
                <c:pt idx="3834">
                  <c:v>40793</c:v>
                </c:pt>
                <c:pt idx="3835">
                  <c:v>40794</c:v>
                </c:pt>
                <c:pt idx="3836">
                  <c:v>40795</c:v>
                </c:pt>
                <c:pt idx="3837">
                  <c:v>40798</c:v>
                </c:pt>
                <c:pt idx="3838">
                  <c:v>40799</c:v>
                </c:pt>
                <c:pt idx="3839">
                  <c:v>40800</c:v>
                </c:pt>
                <c:pt idx="3840">
                  <c:v>40801</c:v>
                </c:pt>
                <c:pt idx="3841">
                  <c:v>40802</c:v>
                </c:pt>
                <c:pt idx="3842">
                  <c:v>40805</c:v>
                </c:pt>
                <c:pt idx="3843">
                  <c:v>40806</c:v>
                </c:pt>
                <c:pt idx="3844">
                  <c:v>40807</c:v>
                </c:pt>
                <c:pt idx="3845">
                  <c:v>40808</c:v>
                </c:pt>
                <c:pt idx="3846">
                  <c:v>40809</c:v>
                </c:pt>
                <c:pt idx="3847">
                  <c:v>40812</c:v>
                </c:pt>
                <c:pt idx="3848">
                  <c:v>40813</c:v>
                </c:pt>
                <c:pt idx="3849">
                  <c:v>40814</c:v>
                </c:pt>
                <c:pt idx="3850">
                  <c:v>40815</c:v>
                </c:pt>
                <c:pt idx="3851">
                  <c:v>40816</c:v>
                </c:pt>
                <c:pt idx="3852">
                  <c:v>40819</c:v>
                </c:pt>
                <c:pt idx="3853">
                  <c:v>40820</c:v>
                </c:pt>
                <c:pt idx="3854">
                  <c:v>40821</c:v>
                </c:pt>
                <c:pt idx="3855">
                  <c:v>40822</c:v>
                </c:pt>
                <c:pt idx="3856">
                  <c:v>40823</c:v>
                </c:pt>
                <c:pt idx="3857">
                  <c:v>40826</c:v>
                </c:pt>
                <c:pt idx="3858">
                  <c:v>40827</c:v>
                </c:pt>
                <c:pt idx="3859">
                  <c:v>40828</c:v>
                </c:pt>
                <c:pt idx="3860">
                  <c:v>40829</c:v>
                </c:pt>
                <c:pt idx="3861">
                  <c:v>40830</c:v>
                </c:pt>
                <c:pt idx="3862">
                  <c:v>40833</c:v>
                </c:pt>
                <c:pt idx="3863">
                  <c:v>40834</c:v>
                </c:pt>
                <c:pt idx="3864">
                  <c:v>40835</c:v>
                </c:pt>
                <c:pt idx="3865">
                  <c:v>40836</c:v>
                </c:pt>
                <c:pt idx="3866">
                  <c:v>40837</c:v>
                </c:pt>
                <c:pt idx="3867">
                  <c:v>40840</c:v>
                </c:pt>
                <c:pt idx="3868">
                  <c:v>40841</c:v>
                </c:pt>
                <c:pt idx="3869">
                  <c:v>40842</c:v>
                </c:pt>
                <c:pt idx="3870">
                  <c:v>40843</c:v>
                </c:pt>
                <c:pt idx="3871">
                  <c:v>40844</c:v>
                </c:pt>
                <c:pt idx="3872">
                  <c:v>40847</c:v>
                </c:pt>
                <c:pt idx="3873">
                  <c:v>40848</c:v>
                </c:pt>
                <c:pt idx="3874">
                  <c:v>40849</c:v>
                </c:pt>
                <c:pt idx="3875">
                  <c:v>40850</c:v>
                </c:pt>
                <c:pt idx="3876">
                  <c:v>40851</c:v>
                </c:pt>
                <c:pt idx="3877">
                  <c:v>40854</c:v>
                </c:pt>
                <c:pt idx="3878">
                  <c:v>40855</c:v>
                </c:pt>
                <c:pt idx="3879">
                  <c:v>40856</c:v>
                </c:pt>
                <c:pt idx="3880">
                  <c:v>40857</c:v>
                </c:pt>
                <c:pt idx="3881">
                  <c:v>40858</c:v>
                </c:pt>
                <c:pt idx="3882">
                  <c:v>40861</c:v>
                </c:pt>
                <c:pt idx="3883">
                  <c:v>40862</c:v>
                </c:pt>
                <c:pt idx="3884">
                  <c:v>40863</c:v>
                </c:pt>
                <c:pt idx="3885">
                  <c:v>40864</c:v>
                </c:pt>
                <c:pt idx="3886">
                  <c:v>40865</c:v>
                </c:pt>
                <c:pt idx="3887">
                  <c:v>40868</c:v>
                </c:pt>
                <c:pt idx="3888">
                  <c:v>40869</c:v>
                </c:pt>
                <c:pt idx="3889">
                  <c:v>40870</c:v>
                </c:pt>
                <c:pt idx="3890">
                  <c:v>40871</c:v>
                </c:pt>
                <c:pt idx="3891">
                  <c:v>40872</c:v>
                </c:pt>
                <c:pt idx="3892">
                  <c:v>40875</c:v>
                </c:pt>
                <c:pt idx="3893">
                  <c:v>40876</c:v>
                </c:pt>
                <c:pt idx="3894">
                  <c:v>40877</c:v>
                </c:pt>
                <c:pt idx="3895">
                  <c:v>40878</c:v>
                </c:pt>
                <c:pt idx="3896">
                  <c:v>40879</c:v>
                </c:pt>
                <c:pt idx="3897">
                  <c:v>40882</c:v>
                </c:pt>
                <c:pt idx="3898">
                  <c:v>40883</c:v>
                </c:pt>
                <c:pt idx="3899">
                  <c:v>40884</c:v>
                </c:pt>
                <c:pt idx="3900">
                  <c:v>40885</c:v>
                </c:pt>
                <c:pt idx="3901">
                  <c:v>40886</c:v>
                </c:pt>
                <c:pt idx="3902">
                  <c:v>40889</c:v>
                </c:pt>
                <c:pt idx="3903">
                  <c:v>40890</c:v>
                </c:pt>
                <c:pt idx="3904">
                  <c:v>40891</c:v>
                </c:pt>
                <c:pt idx="3905">
                  <c:v>40892</c:v>
                </c:pt>
                <c:pt idx="3906">
                  <c:v>40893</c:v>
                </c:pt>
                <c:pt idx="3907">
                  <c:v>40896</c:v>
                </c:pt>
                <c:pt idx="3908">
                  <c:v>40897</c:v>
                </c:pt>
                <c:pt idx="3909">
                  <c:v>40898</c:v>
                </c:pt>
                <c:pt idx="3910">
                  <c:v>40899</c:v>
                </c:pt>
                <c:pt idx="3911">
                  <c:v>40900</c:v>
                </c:pt>
                <c:pt idx="3912">
                  <c:v>40904</c:v>
                </c:pt>
                <c:pt idx="3913">
                  <c:v>40905</c:v>
                </c:pt>
                <c:pt idx="3914">
                  <c:v>40906</c:v>
                </c:pt>
                <c:pt idx="3915">
                  <c:v>40907</c:v>
                </c:pt>
                <c:pt idx="3916">
                  <c:v>40908</c:v>
                </c:pt>
                <c:pt idx="3917">
                  <c:v>40911</c:v>
                </c:pt>
                <c:pt idx="3918">
                  <c:v>40912</c:v>
                </c:pt>
                <c:pt idx="3919">
                  <c:v>40913</c:v>
                </c:pt>
                <c:pt idx="3920">
                  <c:v>40914</c:v>
                </c:pt>
                <c:pt idx="3921">
                  <c:v>40917</c:v>
                </c:pt>
                <c:pt idx="3922">
                  <c:v>40918</c:v>
                </c:pt>
                <c:pt idx="3923">
                  <c:v>40919</c:v>
                </c:pt>
                <c:pt idx="3924">
                  <c:v>40920</c:v>
                </c:pt>
                <c:pt idx="3925">
                  <c:v>40921</c:v>
                </c:pt>
                <c:pt idx="3926">
                  <c:v>40924</c:v>
                </c:pt>
                <c:pt idx="3927">
                  <c:v>40925</c:v>
                </c:pt>
                <c:pt idx="3928">
                  <c:v>40926</c:v>
                </c:pt>
                <c:pt idx="3929">
                  <c:v>40927</c:v>
                </c:pt>
                <c:pt idx="3930">
                  <c:v>40928</c:v>
                </c:pt>
                <c:pt idx="3931">
                  <c:v>40931</c:v>
                </c:pt>
                <c:pt idx="3932">
                  <c:v>40932</c:v>
                </c:pt>
                <c:pt idx="3933">
                  <c:v>40933</c:v>
                </c:pt>
                <c:pt idx="3934">
                  <c:v>40934</c:v>
                </c:pt>
                <c:pt idx="3935">
                  <c:v>40935</c:v>
                </c:pt>
                <c:pt idx="3936">
                  <c:v>40938</c:v>
                </c:pt>
                <c:pt idx="3937">
                  <c:v>40939</c:v>
                </c:pt>
                <c:pt idx="3938">
                  <c:v>40940</c:v>
                </c:pt>
                <c:pt idx="3939">
                  <c:v>40941</c:v>
                </c:pt>
                <c:pt idx="3940">
                  <c:v>40942</c:v>
                </c:pt>
                <c:pt idx="3941">
                  <c:v>40945</c:v>
                </c:pt>
                <c:pt idx="3942">
                  <c:v>40946</c:v>
                </c:pt>
                <c:pt idx="3943">
                  <c:v>40947</c:v>
                </c:pt>
                <c:pt idx="3944">
                  <c:v>40948</c:v>
                </c:pt>
                <c:pt idx="3945">
                  <c:v>40949</c:v>
                </c:pt>
                <c:pt idx="3946">
                  <c:v>40952</c:v>
                </c:pt>
                <c:pt idx="3947">
                  <c:v>40953</c:v>
                </c:pt>
                <c:pt idx="3948">
                  <c:v>40954</c:v>
                </c:pt>
                <c:pt idx="3949">
                  <c:v>40955</c:v>
                </c:pt>
                <c:pt idx="3950">
                  <c:v>40956</c:v>
                </c:pt>
                <c:pt idx="3951">
                  <c:v>40959</c:v>
                </c:pt>
                <c:pt idx="3952">
                  <c:v>40960</c:v>
                </c:pt>
                <c:pt idx="3953">
                  <c:v>40961</c:v>
                </c:pt>
                <c:pt idx="3954">
                  <c:v>40962</c:v>
                </c:pt>
                <c:pt idx="3955">
                  <c:v>40963</c:v>
                </c:pt>
                <c:pt idx="3956">
                  <c:v>40966</c:v>
                </c:pt>
                <c:pt idx="3957">
                  <c:v>40967</c:v>
                </c:pt>
                <c:pt idx="3958">
                  <c:v>40968</c:v>
                </c:pt>
                <c:pt idx="3959">
                  <c:v>40969</c:v>
                </c:pt>
                <c:pt idx="3960">
                  <c:v>40970</c:v>
                </c:pt>
                <c:pt idx="3961">
                  <c:v>40973</c:v>
                </c:pt>
                <c:pt idx="3962">
                  <c:v>40974</c:v>
                </c:pt>
                <c:pt idx="3963">
                  <c:v>40975</c:v>
                </c:pt>
                <c:pt idx="3964">
                  <c:v>40976</c:v>
                </c:pt>
                <c:pt idx="3965">
                  <c:v>40977</c:v>
                </c:pt>
                <c:pt idx="3966">
                  <c:v>40980</c:v>
                </c:pt>
                <c:pt idx="3967">
                  <c:v>40981</c:v>
                </c:pt>
                <c:pt idx="3968">
                  <c:v>40982</c:v>
                </c:pt>
                <c:pt idx="3969">
                  <c:v>40983</c:v>
                </c:pt>
                <c:pt idx="3970">
                  <c:v>40984</c:v>
                </c:pt>
                <c:pt idx="3971">
                  <c:v>40987</c:v>
                </c:pt>
                <c:pt idx="3972">
                  <c:v>40988</c:v>
                </c:pt>
                <c:pt idx="3973">
                  <c:v>40989</c:v>
                </c:pt>
                <c:pt idx="3974">
                  <c:v>40990</c:v>
                </c:pt>
                <c:pt idx="3975">
                  <c:v>40991</c:v>
                </c:pt>
                <c:pt idx="3976">
                  <c:v>40994</c:v>
                </c:pt>
                <c:pt idx="3977">
                  <c:v>40995</c:v>
                </c:pt>
                <c:pt idx="3978">
                  <c:v>40996</c:v>
                </c:pt>
                <c:pt idx="3979">
                  <c:v>40997</c:v>
                </c:pt>
                <c:pt idx="3980">
                  <c:v>40998</c:v>
                </c:pt>
                <c:pt idx="3981">
                  <c:v>40999</c:v>
                </c:pt>
                <c:pt idx="3982">
                  <c:v>41001</c:v>
                </c:pt>
                <c:pt idx="3983">
                  <c:v>41002</c:v>
                </c:pt>
                <c:pt idx="3984">
                  <c:v>41003</c:v>
                </c:pt>
                <c:pt idx="3985">
                  <c:v>41004</c:v>
                </c:pt>
                <c:pt idx="3986">
                  <c:v>41008</c:v>
                </c:pt>
                <c:pt idx="3987">
                  <c:v>41009</c:v>
                </c:pt>
                <c:pt idx="3988">
                  <c:v>41010</c:v>
                </c:pt>
                <c:pt idx="3989">
                  <c:v>41011</c:v>
                </c:pt>
                <c:pt idx="3990">
                  <c:v>41012</c:v>
                </c:pt>
                <c:pt idx="3991">
                  <c:v>41015</c:v>
                </c:pt>
                <c:pt idx="3992">
                  <c:v>41016</c:v>
                </c:pt>
                <c:pt idx="3993">
                  <c:v>41017</c:v>
                </c:pt>
                <c:pt idx="3994">
                  <c:v>41018</c:v>
                </c:pt>
                <c:pt idx="3995">
                  <c:v>41019</c:v>
                </c:pt>
                <c:pt idx="3996">
                  <c:v>41022</c:v>
                </c:pt>
                <c:pt idx="3997">
                  <c:v>41023</c:v>
                </c:pt>
                <c:pt idx="3998">
                  <c:v>41024</c:v>
                </c:pt>
                <c:pt idx="3999">
                  <c:v>41025</c:v>
                </c:pt>
                <c:pt idx="4000">
                  <c:v>41026</c:v>
                </c:pt>
                <c:pt idx="4001">
                  <c:v>41029</c:v>
                </c:pt>
                <c:pt idx="4002">
                  <c:v>41030</c:v>
                </c:pt>
                <c:pt idx="4003">
                  <c:v>41031</c:v>
                </c:pt>
                <c:pt idx="4004">
                  <c:v>41032</c:v>
                </c:pt>
                <c:pt idx="4005">
                  <c:v>41033</c:v>
                </c:pt>
                <c:pt idx="4006">
                  <c:v>41036</c:v>
                </c:pt>
                <c:pt idx="4007">
                  <c:v>41037</c:v>
                </c:pt>
                <c:pt idx="4008">
                  <c:v>41038</c:v>
                </c:pt>
                <c:pt idx="4009">
                  <c:v>41039</c:v>
                </c:pt>
                <c:pt idx="4010">
                  <c:v>41040</c:v>
                </c:pt>
                <c:pt idx="4011">
                  <c:v>41043</c:v>
                </c:pt>
                <c:pt idx="4012">
                  <c:v>41044</c:v>
                </c:pt>
                <c:pt idx="4013">
                  <c:v>41045</c:v>
                </c:pt>
                <c:pt idx="4014">
                  <c:v>41046</c:v>
                </c:pt>
                <c:pt idx="4015">
                  <c:v>41047</c:v>
                </c:pt>
                <c:pt idx="4016">
                  <c:v>41050</c:v>
                </c:pt>
                <c:pt idx="4017">
                  <c:v>41051</c:v>
                </c:pt>
                <c:pt idx="4018">
                  <c:v>41052</c:v>
                </c:pt>
                <c:pt idx="4019">
                  <c:v>41053</c:v>
                </c:pt>
                <c:pt idx="4020">
                  <c:v>41054</c:v>
                </c:pt>
                <c:pt idx="4021">
                  <c:v>41057</c:v>
                </c:pt>
                <c:pt idx="4022">
                  <c:v>41058</c:v>
                </c:pt>
                <c:pt idx="4023">
                  <c:v>41059</c:v>
                </c:pt>
                <c:pt idx="4024">
                  <c:v>41060</c:v>
                </c:pt>
                <c:pt idx="4025">
                  <c:v>41061</c:v>
                </c:pt>
                <c:pt idx="4026">
                  <c:v>41064</c:v>
                </c:pt>
                <c:pt idx="4027">
                  <c:v>41065</c:v>
                </c:pt>
                <c:pt idx="4028">
                  <c:v>41066</c:v>
                </c:pt>
                <c:pt idx="4029">
                  <c:v>41067</c:v>
                </c:pt>
                <c:pt idx="4030">
                  <c:v>41068</c:v>
                </c:pt>
                <c:pt idx="4031">
                  <c:v>41071</c:v>
                </c:pt>
                <c:pt idx="4032">
                  <c:v>41072</c:v>
                </c:pt>
                <c:pt idx="4033">
                  <c:v>41073</c:v>
                </c:pt>
                <c:pt idx="4034">
                  <c:v>41074</c:v>
                </c:pt>
                <c:pt idx="4035">
                  <c:v>41075</c:v>
                </c:pt>
                <c:pt idx="4036">
                  <c:v>41078</c:v>
                </c:pt>
                <c:pt idx="4037">
                  <c:v>41079</c:v>
                </c:pt>
                <c:pt idx="4038">
                  <c:v>41080</c:v>
                </c:pt>
                <c:pt idx="4039">
                  <c:v>41081</c:v>
                </c:pt>
                <c:pt idx="4040">
                  <c:v>41082</c:v>
                </c:pt>
                <c:pt idx="4041">
                  <c:v>41085</c:v>
                </c:pt>
                <c:pt idx="4042">
                  <c:v>41086</c:v>
                </c:pt>
                <c:pt idx="4043">
                  <c:v>41087</c:v>
                </c:pt>
                <c:pt idx="4044">
                  <c:v>41088</c:v>
                </c:pt>
                <c:pt idx="4045">
                  <c:v>41089</c:v>
                </c:pt>
                <c:pt idx="4046">
                  <c:v>41090</c:v>
                </c:pt>
                <c:pt idx="4047">
                  <c:v>41092</c:v>
                </c:pt>
                <c:pt idx="4048">
                  <c:v>41093</c:v>
                </c:pt>
                <c:pt idx="4049">
                  <c:v>41094</c:v>
                </c:pt>
                <c:pt idx="4050">
                  <c:v>41095</c:v>
                </c:pt>
                <c:pt idx="4051">
                  <c:v>41096</c:v>
                </c:pt>
                <c:pt idx="4052">
                  <c:v>41099</c:v>
                </c:pt>
                <c:pt idx="4053">
                  <c:v>41100</c:v>
                </c:pt>
                <c:pt idx="4054">
                  <c:v>41101</c:v>
                </c:pt>
                <c:pt idx="4055">
                  <c:v>41102</c:v>
                </c:pt>
                <c:pt idx="4056">
                  <c:v>41103</c:v>
                </c:pt>
                <c:pt idx="4057">
                  <c:v>41106</c:v>
                </c:pt>
                <c:pt idx="4058">
                  <c:v>41107</c:v>
                </c:pt>
                <c:pt idx="4059">
                  <c:v>41108</c:v>
                </c:pt>
                <c:pt idx="4060">
                  <c:v>41109</c:v>
                </c:pt>
                <c:pt idx="4061">
                  <c:v>41110</c:v>
                </c:pt>
                <c:pt idx="4062">
                  <c:v>41113</c:v>
                </c:pt>
                <c:pt idx="4063">
                  <c:v>41114</c:v>
                </c:pt>
                <c:pt idx="4064">
                  <c:v>41115</c:v>
                </c:pt>
                <c:pt idx="4065">
                  <c:v>41116</c:v>
                </c:pt>
                <c:pt idx="4066">
                  <c:v>41117</c:v>
                </c:pt>
                <c:pt idx="4067">
                  <c:v>41120</c:v>
                </c:pt>
                <c:pt idx="4068">
                  <c:v>41121</c:v>
                </c:pt>
                <c:pt idx="4069">
                  <c:v>41122</c:v>
                </c:pt>
                <c:pt idx="4070">
                  <c:v>41123</c:v>
                </c:pt>
                <c:pt idx="4071">
                  <c:v>41124</c:v>
                </c:pt>
                <c:pt idx="4072">
                  <c:v>41127</c:v>
                </c:pt>
                <c:pt idx="4073">
                  <c:v>41128</c:v>
                </c:pt>
                <c:pt idx="4074">
                  <c:v>41129</c:v>
                </c:pt>
                <c:pt idx="4075">
                  <c:v>41130</c:v>
                </c:pt>
                <c:pt idx="4076">
                  <c:v>41131</c:v>
                </c:pt>
                <c:pt idx="4077">
                  <c:v>41134</c:v>
                </c:pt>
                <c:pt idx="4078">
                  <c:v>41135</c:v>
                </c:pt>
                <c:pt idx="4079">
                  <c:v>41136</c:v>
                </c:pt>
                <c:pt idx="4080">
                  <c:v>41137</c:v>
                </c:pt>
                <c:pt idx="4081">
                  <c:v>41138</c:v>
                </c:pt>
                <c:pt idx="4082">
                  <c:v>41141</c:v>
                </c:pt>
                <c:pt idx="4083">
                  <c:v>41142</c:v>
                </c:pt>
                <c:pt idx="4084">
                  <c:v>41143</c:v>
                </c:pt>
                <c:pt idx="4085">
                  <c:v>41144</c:v>
                </c:pt>
                <c:pt idx="4086">
                  <c:v>41145</c:v>
                </c:pt>
                <c:pt idx="4087">
                  <c:v>41148</c:v>
                </c:pt>
                <c:pt idx="4088">
                  <c:v>41149</c:v>
                </c:pt>
                <c:pt idx="4089">
                  <c:v>41150</c:v>
                </c:pt>
                <c:pt idx="4090">
                  <c:v>41151</c:v>
                </c:pt>
                <c:pt idx="4091">
                  <c:v>41152</c:v>
                </c:pt>
                <c:pt idx="4092">
                  <c:v>41155</c:v>
                </c:pt>
                <c:pt idx="4093">
                  <c:v>41156</c:v>
                </c:pt>
                <c:pt idx="4094">
                  <c:v>41157</c:v>
                </c:pt>
                <c:pt idx="4095">
                  <c:v>41158</c:v>
                </c:pt>
                <c:pt idx="4096">
                  <c:v>41159</c:v>
                </c:pt>
                <c:pt idx="4097">
                  <c:v>41162</c:v>
                </c:pt>
                <c:pt idx="4098">
                  <c:v>41163</c:v>
                </c:pt>
                <c:pt idx="4099">
                  <c:v>41164</c:v>
                </c:pt>
                <c:pt idx="4100">
                  <c:v>41165</c:v>
                </c:pt>
                <c:pt idx="4101">
                  <c:v>41166</c:v>
                </c:pt>
                <c:pt idx="4102">
                  <c:v>41169</c:v>
                </c:pt>
                <c:pt idx="4103">
                  <c:v>41170</c:v>
                </c:pt>
                <c:pt idx="4104">
                  <c:v>41171</c:v>
                </c:pt>
                <c:pt idx="4105">
                  <c:v>41172</c:v>
                </c:pt>
                <c:pt idx="4106">
                  <c:v>41173</c:v>
                </c:pt>
                <c:pt idx="4107">
                  <c:v>41176</c:v>
                </c:pt>
                <c:pt idx="4108">
                  <c:v>41177</c:v>
                </c:pt>
                <c:pt idx="4109">
                  <c:v>41178</c:v>
                </c:pt>
                <c:pt idx="4110">
                  <c:v>41179</c:v>
                </c:pt>
                <c:pt idx="4111">
                  <c:v>41180</c:v>
                </c:pt>
                <c:pt idx="4112">
                  <c:v>41182</c:v>
                </c:pt>
                <c:pt idx="4113">
                  <c:v>41183</c:v>
                </c:pt>
                <c:pt idx="4114">
                  <c:v>41184</c:v>
                </c:pt>
                <c:pt idx="4115">
                  <c:v>41185</c:v>
                </c:pt>
                <c:pt idx="4116">
                  <c:v>41186</c:v>
                </c:pt>
                <c:pt idx="4117">
                  <c:v>41187</c:v>
                </c:pt>
                <c:pt idx="4118">
                  <c:v>41190</c:v>
                </c:pt>
                <c:pt idx="4119">
                  <c:v>41191</c:v>
                </c:pt>
                <c:pt idx="4120">
                  <c:v>41192</c:v>
                </c:pt>
                <c:pt idx="4121">
                  <c:v>41193</c:v>
                </c:pt>
                <c:pt idx="4122">
                  <c:v>41194</c:v>
                </c:pt>
                <c:pt idx="4123">
                  <c:v>41197</c:v>
                </c:pt>
                <c:pt idx="4124">
                  <c:v>41198</c:v>
                </c:pt>
                <c:pt idx="4125">
                  <c:v>41199</c:v>
                </c:pt>
                <c:pt idx="4126">
                  <c:v>41200</c:v>
                </c:pt>
                <c:pt idx="4127">
                  <c:v>41201</c:v>
                </c:pt>
                <c:pt idx="4128">
                  <c:v>41204</c:v>
                </c:pt>
                <c:pt idx="4129">
                  <c:v>41205</c:v>
                </c:pt>
                <c:pt idx="4130">
                  <c:v>41206</c:v>
                </c:pt>
                <c:pt idx="4131">
                  <c:v>41207</c:v>
                </c:pt>
                <c:pt idx="4132">
                  <c:v>41208</c:v>
                </c:pt>
                <c:pt idx="4133">
                  <c:v>41211</c:v>
                </c:pt>
                <c:pt idx="4134">
                  <c:v>41213</c:v>
                </c:pt>
                <c:pt idx="4135">
                  <c:v>41214</c:v>
                </c:pt>
                <c:pt idx="4136">
                  <c:v>41215</c:v>
                </c:pt>
                <c:pt idx="4137">
                  <c:v>41218</c:v>
                </c:pt>
                <c:pt idx="4138">
                  <c:v>41219</c:v>
                </c:pt>
                <c:pt idx="4139">
                  <c:v>41220</c:v>
                </c:pt>
                <c:pt idx="4140">
                  <c:v>41221</c:v>
                </c:pt>
                <c:pt idx="4141">
                  <c:v>41222</c:v>
                </c:pt>
                <c:pt idx="4142">
                  <c:v>41225</c:v>
                </c:pt>
                <c:pt idx="4143">
                  <c:v>41226</c:v>
                </c:pt>
                <c:pt idx="4144">
                  <c:v>41227</c:v>
                </c:pt>
                <c:pt idx="4145">
                  <c:v>41228</c:v>
                </c:pt>
                <c:pt idx="4146">
                  <c:v>41229</c:v>
                </c:pt>
                <c:pt idx="4147">
                  <c:v>41232</c:v>
                </c:pt>
                <c:pt idx="4148">
                  <c:v>41233</c:v>
                </c:pt>
                <c:pt idx="4149">
                  <c:v>41234</c:v>
                </c:pt>
                <c:pt idx="4150">
                  <c:v>41235</c:v>
                </c:pt>
                <c:pt idx="4151">
                  <c:v>41236</c:v>
                </c:pt>
                <c:pt idx="4152">
                  <c:v>41239</c:v>
                </c:pt>
                <c:pt idx="4153">
                  <c:v>41240</c:v>
                </c:pt>
                <c:pt idx="4154">
                  <c:v>41241</c:v>
                </c:pt>
                <c:pt idx="4155">
                  <c:v>41242</c:v>
                </c:pt>
                <c:pt idx="4156">
                  <c:v>41243</c:v>
                </c:pt>
                <c:pt idx="4157">
                  <c:v>41246</c:v>
                </c:pt>
                <c:pt idx="4158">
                  <c:v>41247</c:v>
                </c:pt>
                <c:pt idx="4159">
                  <c:v>41248</c:v>
                </c:pt>
                <c:pt idx="4160">
                  <c:v>41249</c:v>
                </c:pt>
                <c:pt idx="4161">
                  <c:v>41250</c:v>
                </c:pt>
                <c:pt idx="4162">
                  <c:v>41253</c:v>
                </c:pt>
                <c:pt idx="4163">
                  <c:v>41254</c:v>
                </c:pt>
                <c:pt idx="4164">
                  <c:v>41255</c:v>
                </c:pt>
                <c:pt idx="4165">
                  <c:v>41256</c:v>
                </c:pt>
                <c:pt idx="4166">
                  <c:v>41257</c:v>
                </c:pt>
                <c:pt idx="4167">
                  <c:v>41260</c:v>
                </c:pt>
                <c:pt idx="4168">
                  <c:v>41261</c:v>
                </c:pt>
                <c:pt idx="4169">
                  <c:v>41262</c:v>
                </c:pt>
                <c:pt idx="4170">
                  <c:v>41263</c:v>
                </c:pt>
                <c:pt idx="4171">
                  <c:v>41264</c:v>
                </c:pt>
                <c:pt idx="4172">
                  <c:v>41267</c:v>
                </c:pt>
                <c:pt idx="4173">
                  <c:v>41269</c:v>
                </c:pt>
                <c:pt idx="4174">
                  <c:v>41270</c:v>
                </c:pt>
                <c:pt idx="4175">
                  <c:v>41271</c:v>
                </c:pt>
                <c:pt idx="4176">
                  <c:v>41274</c:v>
                </c:pt>
                <c:pt idx="4177">
                  <c:v>41276</c:v>
                </c:pt>
                <c:pt idx="4178">
                  <c:v>41277</c:v>
                </c:pt>
                <c:pt idx="4179">
                  <c:v>41278</c:v>
                </c:pt>
                <c:pt idx="4180">
                  <c:v>41281</c:v>
                </c:pt>
                <c:pt idx="4181">
                  <c:v>41282</c:v>
                </c:pt>
                <c:pt idx="4182">
                  <c:v>41283</c:v>
                </c:pt>
                <c:pt idx="4183">
                  <c:v>41284</c:v>
                </c:pt>
                <c:pt idx="4184">
                  <c:v>41285</c:v>
                </c:pt>
                <c:pt idx="4185">
                  <c:v>41288</c:v>
                </c:pt>
                <c:pt idx="4186">
                  <c:v>41289</c:v>
                </c:pt>
                <c:pt idx="4187">
                  <c:v>41290</c:v>
                </c:pt>
                <c:pt idx="4188">
                  <c:v>41291</c:v>
                </c:pt>
                <c:pt idx="4189">
                  <c:v>41292</c:v>
                </c:pt>
                <c:pt idx="4190">
                  <c:v>41295</c:v>
                </c:pt>
                <c:pt idx="4191">
                  <c:v>41296</c:v>
                </c:pt>
                <c:pt idx="4192">
                  <c:v>41297</c:v>
                </c:pt>
                <c:pt idx="4193">
                  <c:v>41298</c:v>
                </c:pt>
                <c:pt idx="4194">
                  <c:v>41299</c:v>
                </c:pt>
                <c:pt idx="4195">
                  <c:v>41302</c:v>
                </c:pt>
                <c:pt idx="4196">
                  <c:v>41303</c:v>
                </c:pt>
                <c:pt idx="4197">
                  <c:v>41304</c:v>
                </c:pt>
                <c:pt idx="4198">
                  <c:v>41305</c:v>
                </c:pt>
                <c:pt idx="4199">
                  <c:v>41306</c:v>
                </c:pt>
                <c:pt idx="4200">
                  <c:v>41309</c:v>
                </c:pt>
                <c:pt idx="4201">
                  <c:v>41310</c:v>
                </c:pt>
                <c:pt idx="4202">
                  <c:v>41311</c:v>
                </c:pt>
                <c:pt idx="4203">
                  <c:v>41312</c:v>
                </c:pt>
                <c:pt idx="4204">
                  <c:v>41313</c:v>
                </c:pt>
                <c:pt idx="4205">
                  <c:v>41316</c:v>
                </c:pt>
                <c:pt idx="4206">
                  <c:v>41317</c:v>
                </c:pt>
                <c:pt idx="4207">
                  <c:v>41318</c:v>
                </c:pt>
                <c:pt idx="4208">
                  <c:v>41319</c:v>
                </c:pt>
                <c:pt idx="4209">
                  <c:v>41320</c:v>
                </c:pt>
                <c:pt idx="4210">
                  <c:v>41323</c:v>
                </c:pt>
                <c:pt idx="4211">
                  <c:v>41324</c:v>
                </c:pt>
                <c:pt idx="4212">
                  <c:v>41325</c:v>
                </c:pt>
                <c:pt idx="4213">
                  <c:v>41326</c:v>
                </c:pt>
                <c:pt idx="4214">
                  <c:v>41327</c:v>
                </c:pt>
                <c:pt idx="4215">
                  <c:v>41330</c:v>
                </c:pt>
                <c:pt idx="4216">
                  <c:v>41331</c:v>
                </c:pt>
                <c:pt idx="4217">
                  <c:v>41332</c:v>
                </c:pt>
                <c:pt idx="4218">
                  <c:v>41333</c:v>
                </c:pt>
                <c:pt idx="4219">
                  <c:v>41334</c:v>
                </c:pt>
                <c:pt idx="4220">
                  <c:v>41337</c:v>
                </c:pt>
                <c:pt idx="4221">
                  <c:v>41338</c:v>
                </c:pt>
                <c:pt idx="4222">
                  <c:v>41339</c:v>
                </c:pt>
                <c:pt idx="4223">
                  <c:v>41340</c:v>
                </c:pt>
                <c:pt idx="4224">
                  <c:v>41341</c:v>
                </c:pt>
                <c:pt idx="4225">
                  <c:v>41344</c:v>
                </c:pt>
                <c:pt idx="4226">
                  <c:v>41345</c:v>
                </c:pt>
                <c:pt idx="4227">
                  <c:v>41346</c:v>
                </c:pt>
                <c:pt idx="4228">
                  <c:v>41347</c:v>
                </c:pt>
                <c:pt idx="4229">
                  <c:v>41348</c:v>
                </c:pt>
                <c:pt idx="4230">
                  <c:v>41351</c:v>
                </c:pt>
                <c:pt idx="4231">
                  <c:v>41352</c:v>
                </c:pt>
                <c:pt idx="4232">
                  <c:v>41353</c:v>
                </c:pt>
                <c:pt idx="4233">
                  <c:v>41354</c:v>
                </c:pt>
                <c:pt idx="4234">
                  <c:v>41355</c:v>
                </c:pt>
                <c:pt idx="4235">
                  <c:v>41358</c:v>
                </c:pt>
                <c:pt idx="4236">
                  <c:v>41359</c:v>
                </c:pt>
                <c:pt idx="4237">
                  <c:v>41360</c:v>
                </c:pt>
                <c:pt idx="4238">
                  <c:v>41361</c:v>
                </c:pt>
                <c:pt idx="4239">
                  <c:v>41364</c:v>
                </c:pt>
                <c:pt idx="4240">
                  <c:v>41365</c:v>
                </c:pt>
                <c:pt idx="4241">
                  <c:v>41366</c:v>
                </c:pt>
                <c:pt idx="4242">
                  <c:v>41367</c:v>
                </c:pt>
                <c:pt idx="4243">
                  <c:v>41368</c:v>
                </c:pt>
                <c:pt idx="4244">
                  <c:v>41369</c:v>
                </c:pt>
                <c:pt idx="4245">
                  <c:v>41372</c:v>
                </c:pt>
                <c:pt idx="4246">
                  <c:v>41373</c:v>
                </c:pt>
                <c:pt idx="4247">
                  <c:v>41374</c:v>
                </c:pt>
                <c:pt idx="4248">
                  <c:v>41375</c:v>
                </c:pt>
                <c:pt idx="4249">
                  <c:v>41376</c:v>
                </c:pt>
                <c:pt idx="4250">
                  <c:v>41379</c:v>
                </c:pt>
                <c:pt idx="4251">
                  <c:v>41380</c:v>
                </c:pt>
                <c:pt idx="4252">
                  <c:v>41381</c:v>
                </c:pt>
                <c:pt idx="4253">
                  <c:v>41382</c:v>
                </c:pt>
                <c:pt idx="4254">
                  <c:v>41383</c:v>
                </c:pt>
                <c:pt idx="4255">
                  <c:v>41386</c:v>
                </c:pt>
                <c:pt idx="4256">
                  <c:v>41387</c:v>
                </c:pt>
                <c:pt idx="4257">
                  <c:v>41388</c:v>
                </c:pt>
                <c:pt idx="4258">
                  <c:v>41389</c:v>
                </c:pt>
                <c:pt idx="4259">
                  <c:v>41390</c:v>
                </c:pt>
                <c:pt idx="4260">
                  <c:v>41393</c:v>
                </c:pt>
                <c:pt idx="4261">
                  <c:v>41394</c:v>
                </c:pt>
                <c:pt idx="4262">
                  <c:v>41395</c:v>
                </c:pt>
                <c:pt idx="4263">
                  <c:v>41396</c:v>
                </c:pt>
                <c:pt idx="4264">
                  <c:v>41397</c:v>
                </c:pt>
                <c:pt idx="4265">
                  <c:v>41400</c:v>
                </c:pt>
                <c:pt idx="4266">
                  <c:v>41401</c:v>
                </c:pt>
                <c:pt idx="4267">
                  <c:v>41402</c:v>
                </c:pt>
                <c:pt idx="4268">
                  <c:v>41403</c:v>
                </c:pt>
                <c:pt idx="4269">
                  <c:v>41404</c:v>
                </c:pt>
                <c:pt idx="4270">
                  <c:v>41407</c:v>
                </c:pt>
                <c:pt idx="4271">
                  <c:v>41408</c:v>
                </c:pt>
                <c:pt idx="4272">
                  <c:v>41409</c:v>
                </c:pt>
                <c:pt idx="4273">
                  <c:v>41410</c:v>
                </c:pt>
                <c:pt idx="4274">
                  <c:v>41411</c:v>
                </c:pt>
                <c:pt idx="4275">
                  <c:v>41414</c:v>
                </c:pt>
                <c:pt idx="4276">
                  <c:v>41415</c:v>
                </c:pt>
                <c:pt idx="4277">
                  <c:v>41416</c:v>
                </c:pt>
                <c:pt idx="4278">
                  <c:v>41417</c:v>
                </c:pt>
                <c:pt idx="4279">
                  <c:v>41418</c:v>
                </c:pt>
                <c:pt idx="4280">
                  <c:v>41421</c:v>
                </c:pt>
                <c:pt idx="4281">
                  <c:v>41422</c:v>
                </c:pt>
                <c:pt idx="4282">
                  <c:v>41423</c:v>
                </c:pt>
                <c:pt idx="4283">
                  <c:v>41424</c:v>
                </c:pt>
                <c:pt idx="4284">
                  <c:v>41425</c:v>
                </c:pt>
                <c:pt idx="4285">
                  <c:v>41428</c:v>
                </c:pt>
                <c:pt idx="4286">
                  <c:v>41429</c:v>
                </c:pt>
                <c:pt idx="4287">
                  <c:v>41430</c:v>
                </c:pt>
                <c:pt idx="4288">
                  <c:v>41431</c:v>
                </c:pt>
                <c:pt idx="4289">
                  <c:v>41432</c:v>
                </c:pt>
                <c:pt idx="4290">
                  <c:v>41435</c:v>
                </c:pt>
                <c:pt idx="4291">
                  <c:v>41436</c:v>
                </c:pt>
                <c:pt idx="4292">
                  <c:v>41437</c:v>
                </c:pt>
                <c:pt idx="4293">
                  <c:v>41438</c:v>
                </c:pt>
                <c:pt idx="4294">
                  <c:v>41439</c:v>
                </c:pt>
                <c:pt idx="4295">
                  <c:v>41442</c:v>
                </c:pt>
                <c:pt idx="4296">
                  <c:v>41443</c:v>
                </c:pt>
                <c:pt idx="4297">
                  <c:v>41444</c:v>
                </c:pt>
                <c:pt idx="4298">
                  <c:v>41445</c:v>
                </c:pt>
                <c:pt idx="4299">
                  <c:v>41446</c:v>
                </c:pt>
                <c:pt idx="4300">
                  <c:v>41449</c:v>
                </c:pt>
                <c:pt idx="4301">
                  <c:v>41450</c:v>
                </c:pt>
                <c:pt idx="4302">
                  <c:v>41451</c:v>
                </c:pt>
                <c:pt idx="4303">
                  <c:v>41452</c:v>
                </c:pt>
                <c:pt idx="4304">
                  <c:v>41453</c:v>
                </c:pt>
                <c:pt idx="4305">
                  <c:v>41455</c:v>
                </c:pt>
                <c:pt idx="4306">
                  <c:v>41456</c:v>
                </c:pt>
                <c:pt idx="4307">
                  <c:v>41457</c:v>
                </c:pt>
                <c:pt idx="4308">
                  <c:v>41458</c:v>
                </c:pt>
                <c:pt idx="4309">
                  <c:v>41459</c:v>
                </c:pt>
                <c:pt idx="4310">
                  <c:v>41460</c:v>
                </c:pt>
                <c:pt idx="4311">
                  <c:v>41463</c:v>
                </c:pt>
                <c:pt idx="4312">
                  <c:v>41464</c:v>
                </c:pt>
                <c:pt idx="4313">
                  <c:v>41465</c:v>
                </c:pt>
                <c:pt idx="4314">
                  <c:v>41466</c:v>
                </c:pt>
                <c:pt idx="4315">
                  <c:v>41467</c:v>
                </c:pt>
                <c:pt idx="4316">
                  <c:v>41470</c:v>
                </c:pt>
                <c:pt idx="4317">
                  <c:v>41471</c:v>
                </c:pt>
                <c:pt idx="4318">
                  <c:v>41472</c:v>
                </c:pt>
                <c:pt idx="4319">
                  <c:v>41473</c:v>
                </c:pt>
                <c:pt idx="4320">
                  <c:v>41474</c:v>
                </c:pt>
                <c:pt idx="4321">
                  <c:v>41477</c:v>
                </c:pt>
                <c:pt idx="4322">
                  <c:v>41478</c:v>
                </c:pt>
                <c:pt idx="4323">
                  <c:v>41479</c:v>
                </c:pt>
                <c:pt idx="4324">
                  <c:v>41480</c:v>
                </c:pt>
                <c:pt idx="4325">
                  <c:v>41481</c:v>
                </c:pt>
                <c:pt idx="4326">
                  <c:v>41484</c:v>
                </c:pt>
                <c:pt idx="4327">
                  <c:v>41485</c:v>
                </c:pt>
                <c:pt idx="4328">
                  <c:v>41486</c:v>
                </c:pt>
                <c:pt idx="4329">
                  <c:v>41487</c:v>
                </c:pt>
                <c:pt idx="4330">
                  <c:v>41488</c:v>
                </c:pt>
                <c:pt idx="4331">
                  <c:v>41491</c:v>
                </c:pt>
                <c:pt idx="4332">
                  <c:v>41492</c:v>
                </c:pt>
                <c:pt idx="4333">
                  <c:v>41493</c:v>
                </c:pt>
                <c:pt idx="4334">
                  <c:v>41494</c:v>
                </c:pt>
                <c:pt idx="4335">
                  <c:v>41495</c:v>
                </c:pt>
                <c:pt idx="4336">
                  <c:v>41498</c:v>
                </c:pt>
                <c:pt idx="4337">
                  <c:v>41499</c:v>
                </c:pt>
                <c:pt idx="4338">
                  <c:v>41500</c:v>
                </c:pt>
                <c:pt idx="4339">
                  <c:v>41501</c:v>
                </c:pt>
                <c:pt idx="4340">
                  <c:v>41502</c:v>
                </c:pt>
                <c:pt idx="4341">
                  <c:v>41505</c:v>
                </c:pt>
                <c:pt idx="4342">
                  <c:v>41506</c:v>
                </c:pt>
                <c:pt idx="4343">
                  <c:v>41507</c:v>
                </c:pt>
                <c:pt idx="4344">
                  <c:v>41508</c:v>
                </c:pt>
                <c:pt idx="4345">
                  <c:v>41509</c:v>
                </c:pt>
                <c:pt idx="4346">
                  <c:v>41512</c:v>
                </c:pt>
                <c:pt idx="4347">
                  <c:v>41513</c:v>
                </c:pt>
                <c:pt idx="4348">
                  <c:v>41514</c:v>
                </c:pt>
                <c:pt idx="4349">
                  <c:v>41515</c:v>
                </c:pt>
                <c:pt idx="4350">
                  <c:v>41516</c:v>
                </c:pt>
                <c:pt idx="4351">
                  <c:v>41517</c:v>
                </c:pt>
                <c:pt idx="4352">
                  <c:v>41519</c:v>
                </c:pt>
                <c:pt idx="4353">
                  <c:v>41520</c:v>
                </c:pt>
                <c:pt idx="4354">
                  <c:v>41521</c:v>
                </c:pt>
                <c:pt idx="4355">
                  <c:v>41522</c:v>
                </c:pt>
                <c:pt idx="4356">
                  <c:v>41523</c:v>
                </c:pt>
                <c:pt idx="4357">
                  <c:v>41526</c:v>
                </c:pt>
                <c:pt idx="4358">
                  <c:v>41527</c:v>
                </c:pt>
                <c:pt idx="4359">
                  <c:v>41528</c:v>
                </c:pt>
                <c:pt idx="4360">
                  <c:v>41529</c:v>
                </c:pt>
                <c:pt idx="4361">
                  <c:v>41530</c:v>
                </c:pt>
                <c:pt idx="4362">
                  <c:v>41533</c:v>
                </c:pt>
                <c:pt idx="4363">
                  <c:v>41534</c:v>
                </c:pt>
                <c:pt idx="4364">
                  <c:v>41535</c:v>
                </c:pt>
                <c:pt idx="4365">
                  <c:v>41536</c:v>
                </c:pt>
                <c:pt idx="4366">
                  <c:v>41537</c:v>
                </c:pt>
                <c:pt idx="4367">
                  <c:v>41540</c:v>
                </c:pt>
                <c:pt idx="4368">
                  <c:v>41541</c:v>
                </c:pt>
                <c:pt idx="4369">
                  <c:v>41542</c:v>
                </c:pt>
                <c:pt idx="4370">
                  <c:v>41543</c:v>
                </c:pt>
                <c:pt idx="4371">
                  <c:v>41544</c:v>
                </c:pt>
                <c:pt idx="4372">
                  <c:v>41547</c:v>
                </c:pt>
                <c:pt idx="4373">
                  <c:v>41548</c:v>
                </c:pt>
                <c:pt idx="4374">
                  <c:v>41549</c:v>
                </c:pt>
                <c:pt idx="4375">
                  <c:v>41550</c:v>
                </c:pt>
                <c:pt idx="4376">
                  <c:v>41551</c:v>
                </c:pt>
                <c:pt idx="4377">
                  <c:v>41554</c:v>
                </c:pt>
                <c:pt idx="4378">
                  <c:v>41555</c:v>
                </c:pt>
                <c:pt idx="4379">
                  <c:v>41556</c:v>
                </c:pt>
                <c:pt idx="4380">
                  <c:v>41557</c:v>
                </c:pt>
                <c:pt idx="4381">
                  <c:v>41558</c:v>
                </c:pt>
                <c:pt idx="4382">
                  <c:v>41561</c:v>
                </c:pt>
                <c:pt idx="4383">
                  <c:v>41562</c:v>
                </c:pt>
                <c:pt idx="4384">
                  <c:v>41563</c:v>
                </c:pt>
                <c:pt idx="4385">
                  <c:v>41564</c:v>
                </c:pt>
                <c:pt idx="4386">
                  <c:v>41565</c:v>
                </c:pt>
                <c:pt idx="4387">
                  <c:v>41568</c:v>
                </c:pt>
                <c:pt idx="4388">
                  <c:v>41569</c:v>
                </c:pt>
                <c:pt idx="4389">
                  <c:v>41570</c:v>
                </c:pt>
                <c:pt idx="4390">
                  <c:v>41571</c:v>
                </c:pt>
                <c:pt idx="4391">
                  <c:v>41572</c:v>
                </c:pt>
                <c:pt idx="4392">
                  <c:v>41575</c:v>
                </c:pt>
                <c:pt idx="4393">
                  <c:v>41576</c:v>
                </c:pt>
                <c:pt idx="4394">
                  <c:v>41577</c:v>
                </c:pt>
                <c:pt idx="4395">
                  <c:v>41578</c:v>
                </c:pt>
                <c:pt idx="4396">
                  <c:v>41579</c:v>
                </c:pt>
                <c:pt idx="4397">
                  <c:v>41582</c:v>
                </c:pt>
                <c:pt idx="4398">
                  <c:v>41583</c:v>
                </c:pt>
                <c:pt idx="4399">
                  <c:v>41584</c:v>
                </c:pt>
                <c:pt idx="4400">
                  <c:v>41585</c:v>
                </c:pt>
                <c:pt idx="4401">
                  <c:v>41586</c:v>
                </c:pt>
                <c:pt idx="4402">
                  <c:v>41589</c:v>
                </c:pt>
                <c:pt idx="4403">
                  <c:v>41590</c:v>
                </c:pt>
                <c:pt idx="4404">
                  <c:v>41591</c:v>
                </c:pt>
                <c:pt idx="4405">
                  <c:v>41592</c:v>
                </c:pt>
                <c:pt idx="4406">
                  <c:v>41593</c:v>
                </c:pt>
                <c:pt idx="4407">
                  <c:v>41596</c:v>
                </c:pt>
                <c:pt idx="4408">
                  <c:v>41597</c:v>
                </c:pt>
                <c:pt idx="4409">
                  <c:v>41598</c:v>
                </c:pt>
                <c:pt idx="4410">
                  <c:v>41599</c:v>
                </c:pt>
                <c:pt idx="4411">
                  <c:v>41600</c:v>
                </c:pt>
                <c:pt idx="4412">
                  <c:v>41603</c:v>
                </c:pt>
                <c:pt idx="4413">
                  <c:v>41604</c:v>
                </c:pt>
                <c:pt idx="4414">
                  <c:v>41605</c:v>
                </c:pt>
                <c:pt idx="4415">
                  <c:v>41606</c:v>
                </c:pt>
                <c:pt idx="4416">
                  <c:v>41607</c:v>
                </c:pt>
                <c:pt idx="4417">
                  <c:v>41608</c:v>
                </c:pt>
                <c:pt idx="4418">
                  <c:v>41610</c:v>
                </c:pt>
                <c:pt idx="4419">
                  <c:v>41611</c:v>
                </c:pt>
                <c:pt idx="4420">
                  <c:v>41612</c:v>
                </c:pt>
                <c:pt idx="4421">
                  <c:v>41613</c:v>
                </c:pt>
                <c:pt idx="4422">
                  <c:v>41614</c:v>
                </c:pt>
                <c:pt idx="4423">
                  <c:v>41617</c:v>
                </c:pt>
                <c:pt idx="4424">
                  <c:v>41618</c:v>
                </c:pt>
                <c:pt idx="4425">
                  <c:v>41619</c:v>
                </c:pt>
                <c:pt idx="4426">
                  <c:v>41620</c:v>
                </c:pt>
                <c:pt idx="4427">
                  <c:v>41621</c:v>
                </c:pt>
                <c:pt idx="4428">
                  <c:v>41624</c:v>
                </c:pt>
                <c:pt idx="4429">
                  <c:v>41625</c:v>
                </c:pt>
                <c:pt idx="4430">
                  <c:v>41626</c:v>
                </c:pt>
                <c:pt idx="4431">
                  <c:v>41627</c:v>
                </c:pt>
                <c:pt idx="4432">
                  <c:v>41628</c:v>
                </c:pt>
                <c:pt idx="4433">
                  <c:v>41631</c:v>
                </c:pt>
                <c:pt idx="4434">
                  <c:v>41632</c:v>
                </c:pt>
                <c:pt idx="4435">
                  <c:v>41634</c:v>
                </c:pt>
                <c:pt idx="4436">
                  <c:v>41635</c:v>
                </c:pt>
                <c:pt idx="4437">
                  <c:v>41638</c:v>
                </c:pt>
                <c:pt idx="4438">
                  <c:v>41639</c:v>
                </c:pt>
                <c:pt idx="4439">
                  <c:v>41641</c:v>
                </c:pt>
                <c:pt idx="4440">
                  <c:v>41642</c:v>
                </c:pt>
                <c:pt idx="4441">
                  <c:v>41645</c:v>
                </c:pt>
                <c:pt idx="4442">
                  <c:v>41646</c:v>
                </c:pt>
                <c:pt idx="4443">
                  <c:v>41647</c:v>
                </c:pt>
                <c:pt idx="4444">
                  <c:v>41648</c:v>
                </c:pt>
                <c:pt idx="4445">
                  <c:v>41649</c:v>
                </c:pt>
                <c:pt idx="4446">
                  <c:v>41652</c:v>
                </c:pt>
                <c:pt idx="4447">
                  <c:v>41653</c:v>
                </c:pt>
                <c:pt idx="4448">
                  <c:v>41654</c:v>
                </c:pt>
                <c:pt idx="4449">
                  <c:v>41655</c:v>
                </c:pt>
                <c:pt idx="4450">
                  <c:v>41656</c:v>
                </c:pt>
                <c:pt idx="4451">
                  <c:v>41659</c:v>
                </c:pt>
                <c:pt idx="4452">
                  <c:v>41660</c:v>
                </c:pt>
                <c:pt idx="4453">
                  <c:v>41661</c:v>
                </c:pt>
                <c:pt idx="4454">
                  <c:v>41662</c:v>
                </c:pt>
                <c:pt idx="4455">
                  <c:v>41663</c:v>
                </c:pt>
                <c:pt idx="4456">
                  <c:v>41666</c:v>
                </c:pt>
                <c:pt idx="4457">
                  <c:v>41667</c:v>
                </c:pt>
                <c:pt idx="4458">
                  <c:v>41668</c:v>
                </c:pt>
                <c:pt idx="4459">
                  <c:v>41669</c:v>
                </c:pt>
                <c:pt idx="4460">
                  <c:v>41670</c:v>
                </c:pt>
                <c:pt idx="4461">
                  <c:v>41673</c:v>
                </c:pt>
                <c:pt idx="4462">
                  <c:v>41674</c:v>
                </c:pt>
                <c:pt idx="4463">
                  <c:v>41675</c:v>
                </c:pt>
                <c:pt idx="4464">
                  <c:v>41676</c:v>
                </c:pt>
                <c:pt idx="4465">
                  <c:v>41677</c:v>
                </c:pt>
                <c:pt idx="4466">
                  <c:v>41680</c:v>
                </c:pt>
                <c:pt idx="4467">
                  <c:v>41681</c:v>
                </c:pt>
                <c:pt idx="4468">
                  <c:v>41682</c:v>
                </c:pt>
                <c:pt idx="4469">
                  <c:v>41683</c:v>
                </c:pt>
                <c:pt idx="4470">
                  <c:v>41684</c:v>
                </c:pt>
                <c:pt idx="4471">
                  <c:v>41687</c:v>
                </c:pt>
                <c:pt idx="4472">
                  <c:v>41688</c:v>
                </c:pt>
                <c:pt idx="4473">
                  <c:v>41689</c:v>
                </c:pt>
                <c:pt idx="4474">
                  <c:v>41690</c:v>
                </c:pt>
                <c:pt idx="4475">
                  <c:v>41691</c:v>
                </c:pt>
                <c:pt idx="4476">
                  <c:v>41694</c:v>
                </c:pt>
                <c:pt idx="4477">
                  <c:v>41695</c:v>
                </c:pt>
                <c:pt idx="4478">
                  <c:v>41696</c:v>
                </c:pt>
                <c:pt idx="4479">
                  <c:v>41697</c:v>
                </c:pt>
                <c:pt idx="4480">
                  <c:v>41698</c:v>
                </c:pt>
                <c:pt idx="4481">
                  <c:v>41701</c:v>
                </c:pt>
                <c:pt idx="4482">
                  <c:v>41702</c:v>
                </c:pt>
                <c:pt idx="4483">
                  <c:v>41703</c:v>
                </c:pt>
                <c:pt idx="4484">
                  <c:v>41704</c:v>
                </c:pt>
                <c:pt idx="4485">
                  <c:v>41705</c:v>
                </c:pt>
                <c:pt idx="4486">
                  <c:v>41708</c:v>
                </c:pt>
                <c:pt idx="4487">
                  <c:v>41709</c:v>
                </c:pt>
                <c:pt idx="4488">
                  <c:v>41710</c:v>
                </c:pt>
                <c:pt idx="4489">
                  <c:v>41711</c:v>
                </c:pt>
                <c:pt idx="4490">
                  <c:v>41712</c:v>
                </c:pt>
                <c:pt idx="4491">
                  <c:v>41715</c:v>
                </c:pt>
                <c:pt idx="4492">
                  <c:v>41716</c:v>
                </c:pt>
                <c:pt idx="4493">
                  <c:v>41717</c:v>
                </c:pt>
                <c:pt idx="4494">
                  <c:v>41718</c:v>
                </c:pt>
                <c:pt idx="4495">
                  <c:v>41719</c:v>
                </c:pt>
                <c:pt idx="4496">
                  <c:v>41722</c:v>
                </c:pt>
                <c:pt idx="4497">
                  <c:v>41723</c:v>
                </c:pt>
                <c:pt idx="4498">
                  <c:v>41724</c:v>
                </c:pt>
                <c:pt idx="4499">
                  <c:v>41725</c:v>
                </c:pt>
                <c:pt idx="4500">
                  <c:v>41726</c:v>
                </c:pt>
                <c:pt idx="4501">
                  <c:v>41729</c:v>
                </c:pt>
                <c:pt idx="4502">
                  <c:v>41730</c:v>
                </c:pt>
                <c:pt idx="4503">
                  <c:v>41731</c:v>
                </c:pt>
                <c:pt idx="4504">
                  <c:v>41732</c:v>
                </c:pt>
                <c:pt idx="4505">
                  <c:v>41733</c:v>
                </c:pt>
                <c:pt idx="4506">
                  <c:v>41736</c:v>
                </c:pt>
                <c:pt idx="4507">
                  <c:v>41737</c:v>
                </c:pt>
                <c:pt idx="4508">
                  <c:v>41738</c:v>
                </c:pt>
                <c:pt idx="4509">
                  <c:v>41739</c:v>
                </c:pt>
                <c:pt idx="4510">
                  <c:v>41740</c:v>
                </c:pt>
                <c:pt idx="4511">
                  <c:v>41743</c:v>
                </c:pt>
                <c:pt idx="4512">
                  <c:v>41744</c:v>
                </c:pt>
                <c:pt idx="4513">
                  <c:v>41745</c:v>
                </c:pt>
                <c:pt idx="4514">
                  <c:v>41746</c:v>
                </c:pt>
                <c:pt idx="4515">
                  <c:v>41750</c:v>
                </c:pt>
                <c:pt idx="4516">
                  <c:v>41751</c:v>
                </c:pt>
                <c:pt idx="4517">
                  <c:v>41752</c:v>
                </c:pt>
                <c:pt idx="4518">
                  <c:v>41753</c:v>
                </c:pt>
                <c:pt idx="4519">
                  <c:v>41754</c:v>
                </c:pt>
                <c:pt idx="4520">
                  <c:v>41757</c:v>
                </c:pt>
                <c:pt idx="4521">
                  <c:v>41758</c:v>
                </c:pt>
                <c:pt idx="4522">
                  <c:v>41759</c:v>
                </c:pt>
                <c:pt idx="4523">
                  <c:v>41760</c:v>
                </c:pt>
                <c:pt idx="4524">
                  <c:v>41761</c:v>
                </c:pt>
                <c:pt idx="4525">
                  <c:v>41764</c:v>
                </c:pt>
                <c:pt idx="4526">
                  <c:v>41765</c:v>
                </c:pt>
                <c:pt idx="4527">
                  <c:v>41766</c:v>
                </c:pt>
                <c:pt idx="4528">
                  <c:v>41767</c:v>
                </c:pt>
                <c:pt idx="4529">
                  <c:v>41768</c:v>
                </c:pt>
                <c:pt idx="4530">
                  <c:v>41771</c:v>
                </c:pt>
                <c:pt idx="4531">
                  <c:v>41772</c:v>
                </c:pt>
                <c:pt idx="4532">
                  <c:v>41773</c:v>
                </c:pt>
                <c:pt idx="4533">
                  <c:v>41774</c:v>
                </c:pt>
                <c:pt idx="4534">
                  <c:v>41775</c:v>
                </c:pt>
                <c:pt idx="4535">
                  <c:v>41778</c:v>
                </c:pt>
                <c:pt idx="4536">
                  <c:v>41779</c:v>
                </c:pt>
                <c:pt idx="4537">
                  <c:v>41780</c:v>
                </c:pt>
                <c:pt idx="4538">
                  <c:v>41781</c:v>
                </c:pt>
                <c:pt idx="4539">
                  <c:v>41782</c:v>
                </c:pt>
                <c:pt idx="4540">
                  <c:v>41785</c:v>
                </c:pt>
                <c:pt idx="4541">
                  <c:v>41786</c:v>
                </c:pt>
                <c:pt idx="4542">
                  <c:v>41787</c:v>
                </c:pt>
                <c:pt idx="4543">
                  <c:v>41788</c:v>
                </c:pt>
                <c:pt idx="4544">
                  <c:v>41789</c:v>
                </c:pt>
                <c:pt idx="4545">
                  <c:v>41790</c:v>
                </c:pt>
                <c:pt idx="4546">
                  <c:v>41792</c:v>
                </c:pt>
                <c:pt idx="4547">
                  <c:v>41793</c:v>
                </c:pt>
                <c:pt idx="4548">
                  <c:v>41794</c:v>
                </c:pt>
                <c:pt idx="4549">
                  <c:v>41795</c:v>
                </c:pt>
                <c:pt idx="4550">
                  <c:v>41796</c:v>
                </c:pt>
                <c:pt idx="4551">
                  <c:v>41799</c:v>
                </c:pt>
                <c:pt idx="4552">
                  <c:v>41800</c:v>
                </c:pt>
                <c:pt idx="4553">
                  <c:v>41801</c:v>
                </c:pt>
                <c:pt idx="4554">
                  <c:v>41802</c:v>
                </c:pt>
                <c:pt idx="4555">
                  <c:v>41803</c:v>
                </c:pt>
                <c:pt idx="4556">
                  <c:v>41806</c:v>
                </c:pt>
                <c:pt idx="4557">
                  <c:v>41807</c:v>
                </c:pt>
                <c:pt idx="4558">
                  <c:v>41808</c:v>
                </c:pt>
                <c:pt idx="4559">
                  <c:v>41809</c:v>
                </c:pt>
                <c:pt idx="4560">
                  <c:v>41810</c:v>
                </c:pt>
                <c:pt idx="4561">
                  <c:v>41813</c:v>
                </c:pt>
                <c:pt idx="4562">
                  <c:v>41814</c:v>
                </c:pt>
                <c:pt idx="4563">
                  <c:v>41815</c:v>
                </c:pt>
                <c:pt idx="4564">
                  <c:v>41816</c:v>
                </c:pt>
                <c:pt idx="4565">
                  <c:v>41817</c:v>
                </c:pt>
                <c:pt idx="4566">
                  <c:v>41820</c:v>
                </c:pt>
                <c:pt idx="4567">
                  <c:v>41821</c:v>
                </c:pt>
                <c:pt idx="4568">
                  <c:v>41822</c:v>
                </c:pt>
                <c:pt idx="4569">
                  <c:v>41823</c:v>
                </c:pt>
                <c:pt idx="4570">
                  <c:v>41824</c:v>
                </c:pt>
                <c:pt idx="4571">
                  <c:v>41827</c:v>
                </c:pt>
                <c:pt idx="4572">
                  <c:v>41828</c:v>
                </c:pt>
                <c:pt idx="4573">
                  <c:v>41829</c:v>
                </c:pt>
                <c:pt idx="4574">
                  <c:v>41830</c:v>
                </c:pt>
                <c:pt idx="4575">
                  <c:v>41831</c:v>
                </c:pt>
                <c:pt idx="4576">
                  <c:v>41834</c:v>
                </c:pt>
                <c:pt idx="4577">
                  <c:v>41835</c:v>
                </c:pt>
                <c:pt idx="4578">
                  <c:v>41836</c:v>
                </c:pt>
                <c:pt idx="4579">
                  <c:v>41837</c:v>
                </c:pt>
                <c:pt idx="4580">
                  <c:v>41838</c:v>
                </c:pt>
                <c:pt idx="4581">
                  <c:v>41841</c:v>
                </c:pt>
                <c:pt idx="4582">
                  <c:v>41842</c:v>
                </c:pt>
                <c:pt idx="4583">
                  <c:v>41843</c:v>
                </c:pt>
                <c:pt idx="4584">
                  <c:v>41844</c:v>
                </c:pt>
                <c:pt idx="4585">
                  <c:v>41845</c:v>
                </c:pt>
                <c:pt idx="4586">
                  <c:v>41848</c:v>
                </c:pt>
                <c:pt idx="4587">
                  <c:v>41849</c:v>
                </c:pt>
                <c:pt idx="4588">
                  <c:v>41850</c:v>
                </c:pt>
                <c:pt idx="4589">
                  <c:v>41851</c:v>
                </c:pt>
                <c:pt idx="4590">
                  <c:v>41852</c:v>
                </c:pt>
                <c:pt idx="4591">
                  <c:v>41855</c:v>
                </c:pt>
                <c:pt idx="4592">
                  <c:v>41856</c:v>
                </c:pt>
                <c:pt idx="4593">
                  <c:v>41857</c:v>
                </c:pt>
                <c:pt idx="4594">
                  <c:v>41858</c:v>
                </c:pt>
                <c:pt idx="4595">
                  <c:v>41859</c:v>
                </c:pt>
                <c:pt idx="4596">
                  <c:v>41862</c:v>
                </c:pt>
                <c:pt idx="4597">
                  <c:v>41863</c:v>
                </c:pt>
                <c:pt idx="4598">
                  <c:v>41864</c:v>
                </c:pt>
                <c:pt idx="4599">
                  <c:v>41865</c:v>
                </c:pt>
                <c:pt idx="4600">
                  <c:v>41866</c:v>
                </c:pt>
                <c:pt idx="4601">
                  <c:v>41869</c:v>
                </c:pt>
                <c:pt idx="4602">
                  <c:v>41870</c:v>
                </c:pt>
                <c:pt idx="4603">
                  <c:v>41871</c:v>
                </c:pt>
                <c:pt idx="4604">
                  <c:v>41872</c:v>
                </c:pt>
                <c:pt idx="4605">
                  <c:v>41873</c:v>
                </c:pt>
                <c:pt idx="4606">
                  <c:v>41876</c:v>
                </c:pt>
                <c:pt idx="4607">
                  <c:v>41877</c:v>
                </c:pt>
                <c:pt idx="4608">
                  <c:v>41878</c:v>
                </c:pt>
                <c:pt idx="4609">
                  <c:v>41879</c:v>
                </c:pt>
                <c:pt idx="4610">
                  <c:v>41880</c:v>
                </c:pt>
                <c:pt idx="4611">
                  <c:v>41882</c:v>
                </c:pt>
                <c:pt idx="4612">
                  <c:v>41883</c:v>
                </c:pt>
                <c:pt idx="4613">
                  <c:v>41884</c:v>
                </c:pt>
                <c:pt idx="4614">
                  <c:v>41885</c:v>
                </c:pt>
                <c:pt idx="4615">
                  <c:v>41886</c:v>
                </c:pt>
                <c:pt idx="4616">
                  <c:v>41887</c:v>
                </c:pt>
                <c:pt idx="4617">
                  <c:v>41890</c:v>
                </c:pt>
                <c:pt idx="4618">
                  <c:v>41891</c:v>
                </c:pt>
                <c:pt idx="4619">
                  <c:v>41892</c:v>
                </c:pt>
                <c:pt idx="4620">
                  <c:v>41893</c:v>
                </c:pt>
                <c:pt idx="4621">
                  <c:v>41894</c:v>
                </c:pt>
                <c:pt idx="4622">
                  <c:v>41897</c:v>
                </c:pt>
                <c:pt idx="4623">
                  <c:v>41898</c:v>
                </c:pt>
                <c:pt idx="4624">
                  <c:v>41899</c:v>
                </c:pt>
                <c:pt idx="4625">
                  <c:v>41900</c:v>
                </c:pt>
                <c:pt idx="4626">
                  <c:v>41901</c:v>
                </c:pt>
                <c:pt idx="4627">
                  <c:v>41904</c:v>
                </c:pt>
                <c:pt idx="4628">
                  <c:v>41905</c:v>
                </c:pt>
                <c:pt idx="4629">
                  <c:v>41906</c:v>
                </c:pt>
                <c:pt idx="4630">
                  <c:v>41907</c:v>
                </c:pt>
                <c:pt idx="4631">
                  <c:v>41908</c:v>
                </c:pt>
                <c:pt idx="4632">
                  <c:v>41911</c:v>
                </c:pt>
                <c:pt idx="4633">
                  <c:v>41912</c:v>
                </c:pt>
                <c:pt idx="4634">
                  <c:v>41913</c:v>
                </c:pt>
                <c:pt idx="4635">
                  <c:v>41914</c:v>
                </c:pt>
                <c:pt idx="4636">
                  <c:v>41915</c:v>
                </c:pt>
                <c:pt idx="4637">
                  <c:v>41918</c:v>
                </c:pt>
                <c:pt idx="4638">
                  <c:v>41919</c:v>
                </c:pt>
                <c:pt idx="4639">
                  <c:v>41920</c:v>
                </c:pt>
                <c:pt idx="4640">
                  <c:v>41921</c:v>
                </c:pt>
                <c:pt idx="4641">
                  <c:v>41922</c:v>
                </c:pt>
                <c:pt idx="4642">
                  <c:v>41925</c:v>
                </c:pt>
                <c:pt idx="4643">
                  <c:v>41926</c:v>
                </c:pt>
                <c:pt idx="4644">
                  <c:v>41927</c:v>
                </c:pt>
                <c:pt idx="4645">
                  <c:v>41928</c:v>
                </c:pt>
                <c:pt idx="4646">
                  <c:v>41929</c:v>
                </c:pt>
                <c:pt idx="4647">
                  <c:v>41932</c:v>
                </c:pt>
                <c:pt idx="4648">
                  <c:v>41933</c:v>
                </c:pt>
                <c:pt idx="4649">
                  <c:v>41934</c:v>
                </c:pt>
                <c:pt idx="4650">
                  <c:v>41935</c:v>
                </c:pt>
                <c:pt idx="4651">
                  <c:v>41936</c:v>
                </c:pt>
                <c:pt idx="4652">
                  <c:v>41939</c:v>
                </c:pt>
                <c:pt idx="4653">
                  <c:v>41940</c:v>
                </c:pt>
                <c:pt idx="4654">
                  <c:v>41941</c:v>
                </c:pt>
                <c:pt idx="4655">
                  <c:v>41942</c:v>
                </c:pt>
                <c:pt idx="4656">
                  <c:v>41943</c:v>
                </c:pt>
                <c:pt idx="4657">
                  <c:v>41946</c:v>
                </c:pt>
                <c:pt idx="4658">
                  <c:v>41947</c:v>
                </c:pt>
                <c:pt idx="4659">
                  <c:v>41948</c:v>
                </c:pt>
                <c:pt idx="4660">
                  <c:v>41949</c:v>
                </c:pt>
                <c:pt idx="4661">
                  <c:v>41950</c:v>
                </c:pt>
                <c:pt idx="4662">
                  <c:v>41953</c:v>
                </c:pt>
                <c:pt idx="4663">
                  <c:v>41954</c:v>
                </c:pt>
                <c:pt idx="4664">
                  <c:v>41955</c:v>
                </c:pt>
                <c:pt idx="4665">
                  <c:v>41956</c:v>
                </c:pt>
                <c:pt idx="4666">
                  <c:v>41957</c:v>
                </c:pt>
                <c:pt idx="4667">
                  <c:v>41960</c:v>
                </c:pt>
                <c:pt idx="4668">
                  <c:v>41961</c:v>
                </c:pt>
                <c:pt idx="4669">
                  <c:v>41962</c:v>
                </c:pt>
                <c:pt idx="4670">
                  <c:v>41963</c:v>
                </c:pt>
                <c:pt idx="4671">
                  <c:v>41964</c:v>
                </c:pt>
                <c:pt idx="4672">
                  <c:v>41967</c:v>
                </c:pt>
                <c:pt idx="4673">
                  <c:v>41968</c:v>
                </c:pt>
                <c:pt idx="4674">
                  <c:v>41969</c:v>
                </c:pt>
                <c:pt idx="4675">
                  <c:v>41970</c:v>
                </c:pt>
                <c:pt idx="4676">
                  <c:v>41971</c:v>
                </c:pt>
                <c:pt idx="4677">
                  <c:v>41973</c:v>
                </c:pt>
                <c:pt idx="4678">
                  <c:v>41974</c:v>
                </c:pt>
                <c:pt idx="4679">
                  <c:v>41975</c:v>
                </c:pt>
                <c:pt idx="4680">
                  <c:v>41976</c:v>
                </c:pt>
                <c:pt idx="4681">
                  <c:v>41977</c:v>
                </c:pt>
                <c:pt idx="4682">
                  <c:v>41978</c:v>
                </c:pt>
                <c:pt idx="4683">
                  <c:v>41981</c:v>
                </c:pt>
                <c:pt idx="4684">
                  <c:v>41982</c:v>
                </c:pt>
                <c:pt idx="4685">
                  <c:v>41983</c:v>
                </c:pt>
                <c:pt idx="4686">
                  <c:v>41984</c:v>
                </c:pt>
                <c:pt idx="4687">
                  <c:v>41985</c:v>
                </c:pt>
                <c:pt idx="4688">
                  <c:v>41988</c:v>
                </c:pt>
                <c:pt idx="4689">
                  <c:v>41989</c:v>
                </c:pt>
                <c:pt idx="4690">
                  <c:v>41990</c:v>
                </c:pt>
                <c:pt idx="4691">
                  <c:v>41991</c:v>
                </c:pt>
                <c:pt idx="4692">
                  <c:v>41992</c:v>
                </c:pt>
                <c:pt idx="4693">
                  <c:v>41995</c:v>
                </c:pt>
                <c:pt idx="4694">
                  <c:v>41996</c:v>
                </c:pt>
                <c:pt idx="4695">
                  <c:v>41997</c:v>
                </c:pt>
                <c:pt idx="4696">
                  <c:v>41999</c:v>
                </c:pt>
                <c:pt idx="4697">
                  <c:v>42002</c:v>
                </c:pt>
                <c:pt idx="4698">
                  <c:v>42003</c:v>
                </c:pt>
                <c:pt idx="4699">
                  <c:v>42004</c:v>
                </c:pt>
                <c:pt idx="4700">
                  <c:v>42006</c:v>
                </c:pt>
                <c:pt idx="4701">
                  <c:v>42009</c:v>
                </c:pt>
                <c:pt idx="4702">
                  <c:v>42010</c:v>
                </c:pt>
                <c:pt idx="4703">
                  <c:v>42011</c:v>
                </c:pt>
                <c:pt idx="4704">
                  <c:v>42012</c:v>
                </c:pt>
                <c:pt idx="4705">
                  <c:v>42013</c:v>
                </c:pt>
                <c:pt idx="4706">
                  <c:v>42016</c:v>
                </c:pt>
                <c:pt idx="4707">
                  <c:v>42017</c:v>
                </c:pt>
                <c:pt idx="4708">
                  <c:v>42018</c:v>
                </c:pt>
                <c:pt idx="4709">
                  <c:v>42019</c:v>
                </c:pt>
                <c:pt idx="4710">
                  <c:v>42020</c:v>
                </c:pt>
                <c:pt idx="4711">
                  <c:v>42023</c:v>
                </c:pt>
                <c:pt idx="4712">
                  <c:v>42024</c:v>
                </c:pt>
                <c:pt idx="4713">
                  <c:v>42025</c:v>
                </c:pt>
                <c:pt idx="4714">
                  <c:v>42026</c:v>
                </c:pt>
                <c:pt idx="4715">
                  <c:v>42027</c:v>
                </c:pt>
                <c:pt idx="4716">
                  <c:v>42030</c:v>
                </c:pt>
                <c:pt idx="4717">
                  <c:v>42031</c:v>
                </c:pt>
                <c:pt idx="4718">
                  <c:v>42032</c:v>
                </c:pt>
                <c:pt idx="4719">
                  <c:v>42033</c:v>
                </c:pt>
                <c:pt idx="4720">
                  <c:v>42034</c:v>
                </c:pt>
                <c:pt idx="4721">
                  <c:v>42035</c:v>
                </c:pt>
                <c:pt idx="4722">
                  <c:v>42037</c:v>
                </c:pt>
                <c:pt idx="4723">
                  <c:v>42038</c:v>
                </c:pt>
                <c:pt idx="4724">
                  <c:v>42039</c:v>
                </c:pt>
                <c:pt idx="4725">
                  <c:v>42040</c:v>
                </c:pt>
                <c:pt idx="4726">
                  <c:v>42041</c:v>
                </c:pt>
                <c:pt idx="4727">
                  <c:v>42044</c:v>
                </c:pt>
                <c:pt idx="4728">
                  <c:v>42045</c:v>
                </c:pt>
                <c:pt idx="4729">
                  <c:v>42046</c:v>
                </c:pt>
                <c:pt idx="4730">
                  <c:v>42047</c:v>
                </c:pt>
                <c:pt idx="4731">
                  <c:v>42048</c:v>
                </c:pt>
                <c:pt idx="4732">
                  <c:v>42051</c:v>
                </c:pt>
                <c:pt idx="4733">
                  <c:v>42052</c:v>
                </c:pt>
                <c:pt idx="4734">
                  <c:v>42053</c:v>
                </c:pt>
                <c:pt idx="4735">
                  <c:v>42054</c:v>
                </c:pt>
                <c:pt idx="4736">
                  <c:v>42055</c:v>
                </c:pt>
                <c:pt idx="4737">
                  <c:v>42058</c:v>
                </c:pt>
                <c:pt idx="4738">
                  <c:v>42059</c:v>
                </c:pt>
                <c:pt idx="4739">
                  <c:v>42060</c:v>
                </c:pt>
                <c:pt idx="4740">
                  <c:v>42061</c:v>
                </c:pt>
                <c:pt idx="4741">
                  <c:v>42062</c:v>
                </c:pt>
                <c:pt idx="4742">
                  <c:v>42063</c:v>
                </c:pt>
                <c:pt idx="4743">
                  <c:v>42065</c:v>
                </c:pt>
                <c:pt idx="4744">
                  <c:v>42066</c:v>
                </c:pt>
                <c:pt idx="4745">
                  <c:v>42067</c:v>
                </c:pt>
                <c:pt idx="4746">
                  <c:v>42068</c:v>
                </c:pt>
                <c:pt idx="4747">
                  <c:v>42069</c:v>
                </c:pt>
                <c:pt idx="4748">
                  <c:v>42072</c:v>
                </c:pt>
                <c:pt idx="4749">
                  <c:v>42073</c:v>
                </c:pt>
                <c:pt idx="4750">
                  <c:v>42074</c:v>
                </c:pt>
                <c:pt idx="4751">
                  <c:v>42075</c:v>
                </c:pt>
                <c:pt idx="4752">
                  <c:v>42076</c:v>
                </c:pt>
                <c:pt idx="4753">
                  <c:v>42079</c:v>
                </c:pt>
                <c:pt idx="4754">
                  <c:v>42080</c:v>
                </c:pt>
                <c:pt idx="4755">
                  <c:v>42081</c:v>
                </c:pt>
                <c:pt idx="4756">
                  <c:v>42082</c:v>
                </c:pt>
                <c:pt idx="4757">
                  <c:v>42083</c:v>
                </c:pt>
                <c:pt idx="4758">
                  <c:v>42086</c:v>
                </c:pt>
                <c:pt idx="4759">
                  <c:v>42087</c:v>
                </c:pt>
                <c:pt idx="4760">
                  <c:v>42088</c:v>
                </c:pt>
                <c:pt idx="4761">
                  <c:v>42089</c:v>
                </c:pt>
                <c:pt idx="4762">
                  <c:v>42090</c:v>
                </c:pt>
                <c:pt idx="4763">
                  <c:v>42093</c:v>
                </c:pt>
                <c:pt idx="4764">
                  <c:v>42094</c:v>
                </c:pt>
                <c:pt idx="4765">
                  <c:v>42095</c:v>
                </c:pt>
                <c:pt idx="4766">
                  <c:v>42096</c:v>
                </c:pt>
                <c:pt idx="4767">
                  <c:v>42100</c:v>
                </c:pt>
                <c:pt idx="4768">
                  <c:v>42101</c:v>
                </c:pt>
                <c:pt idx="4769">
                  <c:v>42102</c:v>
                </c:pt>
                <c:pt idx="4770">
                  <c:v>42103</c:v>
                </c:pt>
                <c:pt idx="4771">
                  <c:v>42104</c:v>
                </c:pt>
                <c:pt idx="4772">
                  <c:v>42107</c:v>
                </c:pt>
                <c:pt idx="4773">
                  <c:v>42108</c:v>
                </c:pt>
                <c:pt idx="4774">
                  <c:v>42109</c:v>
                </c:pt>
                <c:pt idx="4775">
                  <c:v>42110</c:v>
                </c:pt>
                <c:pt idx="4776">
                  <c:v>42111</c:v>
                </c:pt>
                <c:pt idx="4777">
                  <c:v>42114</c:v>
                </c:pt>
                <c:pt idx="4778">
                  <c:v>42115</c:v>
                </c:pt>
                <c:pt idx="4779">
                  <c:v>42116</c:v>
                </c:pt>
                <c:pt idx="4780">
                  <c:v>42117</c:v>
                </c:pt>
                <c:pt idx="4781">
                  <c:v>42118</c:v>
                </c:pt>
                <c:pt idx="4782">
                  <c:v>42121</c:v>
                </c:pt>
                <c:pt idx="4783">
                  <c:v>42122</c:v>
                </c:pt>
                <c:pt idx="4784">
                  <c:v>42123</c:v>
                </c:pt>
                <c:pt idx="4785">
                  <c:v>42124</c:v>
                </c:pt>
                <c:pt idx="4786">
                  <c:v>42125</c:v>
                </c:pt>
                <c:pt idx="4787">
                  <c:v>42128</c:v>
                </c:pt>
                <c:pt idx="4788">
                  <c:v>42129</c:v>
                </c:pt>
                <c:pt idx="4789">
                  <c:v>42130</c:v>
                </c:pt>
                <c:pt idx="4790">
                  <c:v>42131</c:v>
                </c:pt>
                <c:pt idx="4791">
                  <c:v>42132</c:v>
                </c:pt>
                <c:pt idx="4792">
                  <c:v>42135</c:v>
                </c:pt>
                <c:pt idx="4793">
                  <c:v>42136</c:v>
                </c:pt>
                <c:pt idx="4794">
                  <c:v>42137</c:v>
                </c:pt>
                <c:pt idx="4795">
                  <c:v>42138</c:v>
                </c:pt>
                <c:pt idx="4796">
                  <c:v>42139</c:v>
                </c:pt>
                <c:pt idx="4797">
                  <c:v>42142</c:v>
                </c:pt>
                <c:pt idx="4798">
                  <c:v>42143</c:v>
                </c:pt>
                <c:pt idx="4799">
                  <c:v>42144</c:v>
                </c:pt>
                <c:pt idx="4800">
                  <c:v>42145</c:v>
                </c:pt>
                <c:pt idx="4801">
                  <c:v>42146</c:v>
                </c:pt>
                <c:pt idx="4802">
                  <c:v>42150</c:v>
                </c:pt>
                <c:pt idx="4803">
                  <c:v>42151</c:v>
                </c:pt>
                <c:pt idx="4804">
                  <c:v>42152</c:v>
                </c:pt>
                <c:pt idx="4805">
                  <c:v>42153</c:v>
                </c:pt>
                <c:pt idx="4806">
                  <c:v>42155</c:v>
                </c:pt>
                <c:pt idx="4807">
                  <c:v>42156</c:v>
                </c:pt>
                <c:pt idx="4808">
                  <c:v>42157</c:v>
                </c:pt>
                <c:pt idx="4809">
                  <c:v>42158</c:v>
                </c:pt>
                <c:pt idx="4810">
                  <c:v>42159</c:v>
                </c:pt>
                <c:pt idx="4811">
                  <c:v>42160</c:v>
                </c:pt>
                <c:pt idx="4812">
                  <c:v>42163</c:v>
                </c:pt>
                <c:pt idx="4813">
                  <c:v>42164</c:v>
                </c:pt>
                <c:pt idx="4814">
                  <c:v>42165</c:v>
                </c:pt>
                <c:pt idx="4815">
                  <c:v>42166</c:v>
                </c:pt>
                <c:pt idx="4816">
                  <c:v>42167</c:v>
                </c:pt>
                <c:pt idx="4817">
                  <c:v>42170</c:v>
                </c:pt>
                <c:pt idx="4818">
                  <c:v>42171</c:v>
                </c:pt>
                <c:pt idx="4819">
                  <c:v>42172</c:v>
                </c:pt>
                <c:pt idx="4820">
                  <c:v>42173</c:v>
                </c:pt>
                <c:pt idx="4821">
                  <c:v>42174</c:v>
                </c:pt>
                <c:pt idx="4822">
                  <c:v>42177</c:v>
                </c:pt>
                <c:pt idx="4823">
                  <c:v>42178</c:v>
                </c:pt>
                <c:pt idx="4824">
                  <c:v>42179</c:v>
                </c:pt>
                <c:pt idx="4825">
                  <c:v>42180</c:v>
                </c:pt>
                <c:pt idx="4826">
                  <c:v>42181</c:v>
                </c:pt>
                <c:pt idx="4827">
                  <c:v>42184</c:v>
                </c:pt>
                <c:pt idx="4828">
                  <c:v>42185</c:v>
                </c:pt>
                <c:pt idx="4829">
                  <c:v>42186</c:v>
                </c:pt>
                <c:pt idx="4830">
                  <c:v>42187</c:v>
                </c:pt>
                <c:pt idx="4831">
                  <c:v>42188</c:v>
                </c:pt>
                <c:pt idx="4832">
                  <c:v>42191</c:v>
                </c:pt>
                <c:pt idx="4833">
                  <c:v>42192</c:v>
                </c:pt>
                <c:pt idx="4834">
                  <c:v>42193</c:v>
                </c:pt>
                <c:pt idx="4835">
                  <c:v>42194</c:v>
                </c:pt>
                <c:pt idx="4836">
                  <c:v>42195</c:v>
                </c:pt>
                <c:pt idx="4837">
                  <c:v>42198</c:v>
                </c:pt>
                <c:pt idx="4838">
                  <c:v>42199</c:v>
                </c:pt>
                <c:pt idx="4839">
                  <c:v>42200</c:v>
                </c:pt>
                <c:pt idx="4840">
                  <c:v>42201</c:v>
                </c:pt>
                <c:pt idx="4841">
                  <c:v>42202</c:v>
                </c:pt>
                <c:pt idx="4842">
                  <c:v>42205</c:v>
                </c:pt>
                <c:pt idx="4843">
                  <c:v>42206</c:v>
                </c:pt>
                <c:pt idx="4844">
                  <c:v>42207</c:v>
                </c:pt>
                <c:pt idx="4845">
                  <c:v>42208</c:v>
                </c:pt>
                <c:pt idx="4846">
                  <c:v>42209</c:v>
                </c:pt>
                <c:pt idx="4847">
                  <c:v>42212</c:v>
                </c:pt>
                <c:pt idx="4848">
                  <c:v>42213</c:v>
                </c:pt>
                <c:pt idx="4849">
                  <c:v>42214</c:v>
                </c:pt>
                <c:pt idx="4850">
                  <c:v>42215</c:v>
                </c:pt>
                <c:pt idx="4851">
                  <c:v>42216</c:v>
                </c:pt>
                <c:pt idx="4852">
                  <c:v>42219</c:v>
                </c:pt>
                <c:pt idx="4853">
                  <c:v>42220</c:v>
                </c:pt>
                <c:pt idx="4854">
                  <c:v>42221</c:v>
                </c:pt>
                <c:pt idx="4855">
                  <c:v>42222</c:v>
                </c:pt>
                <c:pt idx="4856">
                  <c:v>42223</c:v>
                </c:pt>
                <c:pt idx="4857">
                  <c:v>42226</c:v>
                </c:pt>
                <c:pt idx="4858">
                  <c:v>42227</c:v>
                </c:pt>
                <c:pt idx="4859">
                  <c:v>42228</c:v>
                </c:pt>
                <c:pt idx="4860">
                  <c:v>42229</c:v>
                </c:pt>
                <c:pt idx="4861">
                  <c:v>42230</c:v>
                </c:pt>
                <c:pt idx="4862">
                  <c:v>42233</c:v>
                </c:pt>
                <c:pt idx="4863">
                  <c:v>42234</c:v>
                </c:pt>
                <c:pt idx="4864">
                  <c:v>42235</c:v>
                </c:pt>
                <c:pt idx="4865">
                  <c:v>42236</c:v>
                </c:pt>
                <c:pt idx="4866">
                  <c:v>42237</c:v>
                </c:pt>
                <c:pt idx="4867">
                  <c:v>42240</c:v>
                </c:pt>
                <c:pt idx="4868">
                  <c:v>42241</c:v>
                </c:pt>
                <c:pt idx="4869">
                  <c:v>42242</c:v>
                </c:pt>
                <c:pt idx="4870">
                  <c:v>42243</c:v>
                </c:pt>
                <c:pt idx="4871">
                  <c:v>42244</c:v>
                </c:pt>
                <c:pt idx="4872">
                  <c:v>42247</c:v>
                </c:pt>
                <c:pt idx="4873">
                  <c:v>42248</c:v>
                </c:pt>
                <c:pt idx="4874">
                  <c:v>42249</c:v>
                </c:pt>
                <c:pt idx="4875">
                  <c:v>42250</c:v>
                </c:pt>
                <c:pt idx="4876">
                  <c:v>42251</c:v>
                </c:pt>
                <c:pt idx="4877">
                  <c:v>42254</c:v>
                </c:pt>
                <c:pt idx="4878">
                  <c:v>42255</c:v>
                </c:pt>
                <c:pt idx="4879">
                  <c:v>42256</c:v>
                </c:pt>
                <c:pt idx="4880">
                  <c:v>42257</c:v>
                </c:pt>
                <c:pt idx="4881">
                  <c:v>42258</c:v>
                </c:pt>
                <c:pt idx="4882">
                  <c:v>42261</c:v>
                </c:pt>
                <c:pt idx="4883">
                  <c:v>42262</c:v>
                </c:pt>
                <c:pt idx="4884">
                  <c:v>42263</c:v>
                </c:pt>
                <c:pt idx="4885">
                  <c:v>42264</c:v>
                </c:pt>
                <c:pt idx="4886">
                  <c:v>42265</c:v>
                </c:pt>
                <c:pt idx="4887">
                  <c:v>42268</c:v>
                </c:pt>
                <c:pt idx="4888">
                  <c:v>42269</c:v>
                </c:pt>
                <c:pt idx="4889">
                  <c:v>42270</c:v>
                </c:pt>
                <c:pt idx="4890">
                  <c:v>42271</c:v>
                </c:pt>
                <c:pt idx="4891">
                  <c:v>42272</c:v>
                </c:pt>
                <c:pt idx="4892">
                  <c:v>42275</c:v>
                </c:pt>
                <c:pt idx="4893">
                  <c:v>42276</c:v>
                </c:pt>
                <c:pt idx="4894">
                  <c:v>42277</c:v>
                </c:pt>
                <c:pt idx="4895">
                  <c:v>42278</c:v>
                </c:pt>
                <c:pt idx="4896">
                  <c:v>42279</c:v>
                </c:pt>
                <c:pt idx="4897">
                  <c:v>42282</c:v>
                </c:pt>
                <c:pt idx="4898">
                  <c:v>42283</c:v>
                </c:pt>
                <c:pt idx="4899">
                  <c:v>42284</c:v>
                </c:pt>
                <c:pt idx="4900">
                  <c:v>42285</c:v>
                </c:pt>
                <c:pt idx="4901">
                  <c:v>42286</c:v>
                </c:pt>
                <c:pt idx="4902">
                  <c:v>42289</c:v>
                </c:pt>
                <c:pt idx="4903">
                  <c:v>42290</c:v>
                </c:pt>
                <c:pt idx="4904">
                  <c:v>42291</c:v>
                </c:pt>
                <c:pt idx="4905">
                  <c:v>42292</c:v>
                </c:pt>
                <c:pt idx="4906">
                  <c:v>42293</c:v>
                </c:pt>
                <c:pt idx="4907">
                  <c:v>42296</c:v>
                </c:pt>
                <c:pt idx="4908">
                  <c:v>42297</c:v>
                </c:pt>
                <c:pt idx="4909">
                  <c:v>42298</c:v>
                </c:pt>
                <c:pt idx="4910">
                  <c:v>42299</c:v>
                </c:pt>
                <c:pt idx="4911">
                  <c:v>42300</c:v>
                </c:pt>
                <c:pt idx="4912">
                  <c:v>42303</c:v>
                </c:pt>
                <c:pt idx="4913">
                  <c:v>42304</c:v>
                </c:pt>
                <c:pt idx="4914">
                  <c:v>42305</c:v>
                </c:pt>
                <c:pt idx="4915">
                  <c:v>42306</c:v>
                </c:pt>
                <c:pt idx="4916">
                  <c:v>42307</c:v>
                </c:pt>
                <c:pt idx="4917">
                  <c:v>42308</c:v>
                </c:pt>
                <c:pt idx="4918">
                  <c:v>42310</c:v>
                </c:pt>
                <c:pt idx="4919">
                  <c:v>42311</c:v>
                </c:pt>
                <c:pt idx="4920">
                  <c:v>42312</c:v>
                </c:pt>
                <c:pt idx="4921">
                  <c:v>42313</c:v>
                </c:pt>
                <c:pt idx="4922">
                  <c:v>42314</c:v>
                </c:pt>
                <c:pt idx="4923">
                  <c:v>42317</c:v>
                </c:pt>
                <c:pt idx="4924">
                  <c:v>42318</c:v>
                </c:pt>
                <c:pt idx="4925">
                  <c:v>42319</c:v>
                </c:pt>
                <c:pt idx="4926">
                  <c:v>42320</c:v>
                </c:pt>
                <c:pt idx="4927">
                  <c:v>42321</c:v>
                </c:pt>
                <c:pt idx="4928">
                  <c:v>42324</c:v>
                </c:pt>
                <c:pt idx="4929">
                  <c:v>42325</c:v>
                </c:pt>
                <c:pt idx="4930">
                  <c:v>42326</c:v>
                </c:pt>
                <c:pt idx="4931">
                  <c:v>42327</c:v>
                </c:pt>
                <c:pt idx="4932">
                  <c:v>42328</c:v>
                </c:pt>
                <c:pt idx="4933">
                  <c:v>42331</c:v>
                </c:pt>
                <c:pt idx="4934">
                  <c:v>42332</c:v>
                </c:pt>
                <c:pt idx="4935">
                  <c:v>42333</c:v>
                </c:pt>
                <c:pt idx="4936">
                  <c:v>42334</c:v>
                </c:pt>
                <c:pt idx="4937">
                  <c:v>42335</c:v>
                </c:pt>
                <c:pt idx="4938">
                  <c:v>42338</c:v>
                </c:pt>
                <c:pt idx="4939">
                  <c:v>42339</c:v>
                </c:pt>
                <c:pt idx="4940">
                  <c:v>42340</c:v>
                </c:pt>
                <c:pt idx="4941">
                  <c:v>42341</c:v>
                </c:pt>
                <c:pt idx="4942">
                  <c:v>42342</c:v>
                </c:pt>
                <c:pt idx="4943">
                  <c:v>42345</c:v>
                </c:pt>
                <c:pt idx="4944">
                  <c:v>42346</c:v>
                </c:pt>
                <c:pt idx="4945">
                  <c:v>42347</c:v>
                </c:pt>
                <c:pt idx="4946">
                  <c:v>42348</c:v>
                </c:pt>
                <c:pt idx="4947">
                  <c:v>42349</c:v>
                </c:pt>
                <c:pt idx="4948">
                  <c:v>42352</c:v>
                </c:pt>
                <c:pt idx="4949">
                  <c:v>42353</c:v>
                </c:pt>
                <c:pt idx="4950">
                  <c:v>42354</c:v>
                </c:pt>
                <c:pt idx="4951">
                  <c:v>42355</c:v>
                </c:pt>
                <c:pt idx="4952">
                  <c:v>42356</c:v>
                </c:pt>
                <c:pt idx="4953">
                  <c:v>42359</c:v>
                </c:pt>
                <c:pt idx="4954">
                  <c:v>42360</c:v>
                </c:pt>
                <c:pt idx="4955">
                  <c:v>42361</c:v>
                </c:pt>
                <c:pt idx="4956">
                  <c:v>42362</c:v>
                </c:pt>
                <c:pt idx="4957">
                  <c:v>42366</c:v>
                </c:pt>
                <c:pt idx="4958">
                  <c:v>42367</c:v>
                </c:pt>
                <c:pt idx="4959">
                  <c:v>42368</c:v>
                </c:pt>
                <c:pt idx="4960">
                  <c:v>42369</c:v>
                </c:pt>
                <c:pt idx="4961">
                  <c:v>42373</c:v>
                </c:pt>
                <c:pt idx="4962">
                  <c:v>42374</c:v>
                </c:pt>
                <c:pt idx="4963">
                  <c:v>42375</c:v>
                </c:pt>
                <c:pt idx="4964">
                  <c:v>42376</c:v>
                </c:pt>
                <c:pt idx="4965">
                  <c:v>42377</c:v>
                </c:pt>
                <c:pt idx="4966">
                  <c:v>42380</c:v>
                </c:pt>
                <c:pt idx="4967">
                  <c:v>42381</c:v>
                </c:pt>
                <c:pt idx="4968">
                  <c:v>42382</c:v>
                </c:pt>
                <c:pt idx="4969">
                  <c:v>42383</c:v>
                </c:pt>
                <c:pt idx="4970">
                  <c:v>42384</c:v>
                </c:pt>
                <c:pt idx="4971">
                  <c:v>42387</c:v>
                </c:pt>
                <c:pt idx="4972">
                  <c:v>42388</c:v>
                </c:pt>
                <c:pt idx="4973">
                  <c:v>42389</c:v>
                </c:pt>
                <c:pt idx="4974">
                  <c:v>42390</c:v>
                </c:pt>
                <c:pt idx="4975">
                  <c:v>42391</c:v>
                </c:pt>
                <c:pt idx="4976">
                  <c:v>42394</c:v>
                </c:pt>
                <c:pt idx="4977">
                  <c:v>42395</c:v>
                </c:pt>
                <c:pt idx="4978">
                  <c:v>42396</c:v>
                </c:pt>
                <c:pt idx="4979">
                  <c:v>42397</c:v>
                </c:pt>
                <c:pt idx="4980">
                  <c:v>42398</c:v>
                </c:pt>
                <c:pt idx="4981">
                  <c:v>42400</c:v>
                </c:pt>
                <c:pt idx="4982">
                  <c:v>42401</c:v>
                </c:pt>
                <c:pt idx="4983">
                  <c:v>42402</c:v>
                </c:pt>
                <c:pt idx="4984">
                  <c:v>42403</c:v>
                </c:pt>
                <c:pt idx="4985">
                  <c:v>42404</c:v>
                </c:pt>
                <c:pt idx="4986">
                  <c:v>42405</c:v>
                </c:pt>
                <c:pt idx="4987">
                  <c:v>42408</c:v>
                </c:pt>
                <c:pt idx="4988">
                  <c:v>42409</c:v>
                </c:pt>
                <c:pt idx="4989">
                  <c:v>42410</c:v>
                </c:pt>
                <c:pt idx="4990">
                  <c:v>42411</c:v>
                </c:pt>
                <c:pt idx="4991">
                  <c:v>42412</c:v>
                </c:pt>
                <c:pt idx="4992">
                  <c:v>42415</c:v>
                </c:pt>
                <c:pt idx="4993">
                  <c:v>42416</c:v>
                </c:pt>
                <c:pt idx="4994">
                  <c:v>42417</c:v>
                </c:pt>
                <c:pt idx="4995">
                  <c:v>42418</c:v>
                </c:pt>
                <c:pt idx="4996">
                  <c:v>42419</c:v>
                </c:pt>
                <c:pt idx="4997">
                  <c:v>42422</c:v>
                </c:pt>
                <c:pt idx="4998">
                  <c:v>42423</c:v>
                </c:pt>
                <c:pt idx="4999">
                  <c:v>42424</c:v>
                </c:pt>
                <c:pt idx="5000">
                  <c:v>42425</c:v>
                </c:pt>
                <c:pt idx="5001">
                  <c:v>42426</c:v>
                </c:pt>
                <c:pt idx="5002">
                  <c:v>42429</c:v>
                </c:pt>
                <c:pt idx="5003">
                  <c:v>42430</c:v>
                </c:pt>
                <c:pt idx="5004">
                  <c:v>42431</c:v>
                </c:pt>
                <c:pt idx="5005">
                  <c:v>42432</c:v>
                </c:pt>
                <c:pt idx="5006">
                  <c:v>42433</c:v>
                </c:pt>
                <c:pt idx="5007">
                  <c:v>42436</c:v>
                </c:pt>
                <c:pt idx="5008">
                  <c:v>42437</c:v>
                </c:pt>
                <c:pt idx="5009">
                  <c:v>42438</c:v>
                </c:pt>
                <c:pt idx="5010">
                  <c:v>42439</c:v>
                </c:pt>
                <c:pt idx="5011">
                  <c:v>42440</c:v>
                </c:pt>
                <c:pt idx="5012">
                  <c:v>42443</c:v>
                </c:pt>
                <c:pt idx="5013">
                  <c:v>42444</c:v>
                </c:pt>
                <c:pt idx="5014">
                  <c:v>42445</c:v>
                </c:pt>
                <c:pt idx="5015">
                  <c:v>42446</c:v>
                </c:pt>
                <c:pt idx="5016">
                  <c:v>42447</c:v>
                </c:pt>
                <c:pt idx="5017">
                  <c:v>42450</c:v>
                </c:pt>
                <c:pt idx="5018">
                  <c:v>42451</c:v>
                </c:pt>
                <c:pt idx="5019">
                  <c:v>42452</c:v>
                </c:pt>
                <c:pt idx="5020">
                  <c:v>42453</c:v>
                </c:pt>
                <c:pt idx="5021">
                  <c:v>42457</c:v>
                </c:pt>
                <c:pt idx="5022">
                  <c:v>42458</c:v>
                </c:pt>
                <c:pt idx="5023">
                  <c:v>42459</c:v>
                </c:pt>
                <c:pt idx="5024">
                  <c:v>42460</c:v>
                </c:pt>
                <c:pt idx="5025">
                  <c:v>42461</c:v>
                </c:pt>
                <c:pt idx="5026">
                  <c:v>42464</c:v>
                </c:pt>
                <c:pt idx="5027">
                  <c:v>42465</c:v>
                </c:pt>
                <c:pt idx="5028">
                  <c:v>42466</c:v>
                </c:pt>
                <c:pt idx="5029">
                  <c:v>42467</c:v>
                </c:pt>
                <c:pt idx="5030">
                  <c:v>42468</c:v>
                </c:pt>
                <c:pt idx="5031">
                  <c:v>42471</c:v>
                </c:pt>
                <c:pt idx="5032">
                  <c:v>42472</c:v>
                </c:pt>
                <c:pt idx="5033">
                  <c:v>42473</c:v>
                </c:pt>
                <c:pt idx="5034">
                  <c:v>42474</c:v>
                </c:pt>
                <c:pt idx="5035">
                  <c:v>42475</c:v>
                </c:pt>
                <c:pt idx="5036">
                  <c:v>42478</c:v>
                </c:pt>
                <c:pt idx="5037">
                  <c:v>42479</c:v>
                </c:pt>
                <c:pt idx="5038">
                  <c:v>42480</c:v>
                </c:pt>
                <c:pt idx="5039">
                  <c:v>42481</c:v>
                </c:pt>
                <c:pt idx="5040">
                  <c:v>42482</c:v>
                </c:pt>
                <c:pt idx="5041">
                  <c:v>42485</c:v>
                </c:pt>
                <c:pt idx="5042">
                  <c:v>42486</c:v>
                </c:pt>
                <c:pt idx="5043">
                  <c:v>42487</c:v>
                </c:pt>
                <c:pt idx="5044">
                  <c:v>42488</c:v>
                </c:pt>
                <c:pt idx="5045">
                  <c:v>42489</c:v>
                </c:pt>
                <c:pt idx="5046">
                  <c:v>42490</c:v>
                </c:pt>
                <c:pt idx="5047">
                  <c:v>42492</c:v>
                </c:pt>
                <c:pt idx="5048">
                  <c:v>42493</c:v>
                </c:pt>
                <c:pt idx="5049">
                  <c:v>42494</c:v>
                </c:pt>
                <c:pt idx="5050">
                  <c:v>42495</c:v>
                </c:pt>
                <c:pt idx="5051">
                  <c:v>42496</c:v>
                </c:pt>
                <c:pt idx="5052">
                  <c:v>42499</c:v>
                </c:pt>
                <c:pt idx="5053">
                  <c:v>42500</c:v>
                </c:pt>
                <c:pt idx="5054">
                  <c:v>42501</c:v>
                </c:pt>
                <c:pt idx="5055">
                  <c:v>42502</c:v>
                </c:pt>
                <c:pt idx="5056">
                  <c:v>42503</c:v>
                </c:pt>
                <c:pt idx="5057">
                  <c:v>42506</c:v>
                </c:pt>
                <c:pt idx="5058">
                  <c:v>42507</c:v>
                </c:pt>
                <c:pt idx="5059">
                  <c:v>42508</c:v>
                </c:pt>
                <c:pt idx="5060">
                  <c:v>42509</c:v>
                </c:pt>
                <c:pt idx="5061">
                  <c:v>42510</c:v>
                </c:pt>
                <c:pt idx="5062">
                  <c:v>42513</c:v>
                </c:pt>
                <c:pt idx="5063">
                  <c:v>42514</c:v>
                </c:pt>
                <c:pt idx="5064">
                  <c:v>42515</c:v>
                </c:pt>
                <c:pt idx="5065">
                  <c:v>42516</c:v>
                </c:pt>
                <c:pt idx="5066">
                  <c:v>42517</c:v>
                </c:pt>
                <c:pt idx="5067">
                  <c:v>42520</c:v>
                </c:pt>
                <c:pt idx="5068">
                  <c:v>42521</c:v>
                </c:pt>
                <c:pt idx="5069">
                  <c:v>42522</c:v>
                </c:pt>
                <c:pt idx="5070">
                  <c:v>42523</c:v>
                </c:pt>
                <c:pt idx="5071">
                  <c:v>42524</c:v>
                </c:pt>
                <c:pt idx="5072">
                  <c:v>42527</c:v>
                </c:pt>
                <c:pt idx="5073">
                  <c:v>42528</c:v>
                </c:pt>
                <c:pt idx="5074">
                  <c:v>42529</c:v>
                </c:pt>
                <c:pt idx="5075">
                  <c:v>42530</c:v>
                </c:pt>
                <c:pt idx="5076">
                  <c:v>42531</c:v>
                </c:pt>
                <c:pt idx="5077">
                  <c:v>42534</c:v>
                </c:pt>
                <c:pt idx="5078">
                  <c:v>42535</c:v>
                </c:pt>
                <c:pt idx="5079">
                  <c:v>42536</c:v>
                </c:pt>
                <c:pt idx="5080">
                  <c:v>42537</c:v>
                </c:pt>
                <c:pt idx="5081">
                  <c:v>42538</c:v>
                </c:pt>
                <c:pt idx="5082">
                  <c:v>42541</c:v>
                </c:pt>
                <c:pt idx="5083">
                  <c:v>42542</c:v>
                </c:pt>
                <c:pt idx="5084">
                  <c:v>42543</c:v>
                </c:pt>
                <c:pt idx="5085">
                  <c:v>42544</c:v>
                </c:pt>
                <c:pt idx="5086">
                  <c:v>42545</c:v>
                </c:pt>
                <c:pt idx="5087">
                  <c:v>42548</c:v>
                </c:pt>
                <c:pt idx="5088">
                  <c:v>42549</c:v>
                </c:pt>
                <c:pt idx="5089">
                  <c:v>42550</c:v>
                </c:pt>
                <c:pt idx="5090">
                  <c:v>42551</c:v>
                </c:pt>
                <c:pt idx="5091">
                  <c:v>42552</c:v>
                </c:pt>
                <c:pt idx="5092">
                  <c:v>42555</c:v>
                </c:pt>
                <c:pt idx="5093">
                  <c:v>42556</c:v>
                </c:pt>
                <c:pt idx="5094">
                  <c:v>42557</c:v>
                </c:pt>
                <c:pt idx="5095">
                  <c:v>42558</c:v>
                </c:pt>
                <c:pt idx="5096">
                  <c:v>42559</c:v>
                </c:pt>
                <c:pt idx="5097">
                  <c:v>42562</c:v>
                </c:pt>
                <c:pt idx="5098">
                  <c:v>42563</c:v>
                </c:pt>
                <c:pt idx="5099">
                  <c:v>42564</c:v>
                </c:pt>
                <c:pt idx="5100">
                  <c:v>42565</c:v>
                </c:pt>
                <c:pt idx="5101">
                  <c:v>42566</c:v>
                </c:pt>
                <c:pt idx="5102">
                  <c:v>42569</c:v>
                </c:pt>
                <c:pt idx="5103">
                  <c:v>42570</c:v>
                </c:pt>
                <c:pt idx="5104">
                  <c:v>42571</c:v>
                </c:pt>
                <c:pt idx="5105">
                  <c:v>42572</c:v>
                </c:pt>
                <c:pt idx="5106">
                  <c:v>42573</c:v>
                </c:pt>
                <c:pt idx="5107">
                  <c:v>42576</c:v>
                </c:pt>
                <c:pt idx="5108">
                  <c:v>42577</c:v>
                </c:pt>
                <c:pt idx="5109">
                  <c:v>42578</c:v>
                </c:pt>
                <c:pt idx="5110">
                  <c:v>42579</c:v>
                </c:pt>
                <c:pt idx="5111">
                  <c:v>42580</c:v>
                </c:pt>
                <c:pt idx="5112">
                  <c:v>42582</c:v>
                </c:pt>
                <c:pt idx="5113">
                  <c:v>42583</c:v>
                </c:pt>
                <c:pt idx="5114">
                  <c:v>42584</c:v>
                </c:pt>
                <c:pt idx="5115">
                  <c:v>42585</c:v>
                </c:pt>
                <c:pt idx="5116">
                  <c:v>42586</c:v>
                </c:pt>
                <c:pt idx="5117">
                  <c:v>42587</c:v>
                </c:pt>
                <c:pt idx="5118">
                  <c:v>42590</c:v>
                </c:pt>
                <c:pt idx="5119">
                  <c:v>42591</c:v>
                </c:pt>
                <c:pt idx="5120">
                  <c:v>42592</c:v>
                </c:pt>
                <c:pt idx="5121">
                  <c:v>42593</c:v>
                </c:pt>
                <c:pt idx="5122">
                  <c:v>42594</c:v>
                </c:pt>
                <c:pt idx="5123">
                  <c:v>42597</c:v>
                </c:pt>
                <c:pt idx="5124">
                  <c:v>42598</c:v>
                </c:pt>
                <c:pt idx="5125">
                  <c:v>42599</c:v>
                </c:pt>
                <c:pt idx="5126">
                  <c:v>42600</c:v>
                </c:pt>
                <c:pt idx="5127">
                  <c:v>42601</c:v>
                </c:pt>
                <c:pt idx="5128">
                  <c:v>42604</c:v>
                </c:pt>
                <c:pt idx="5129">
                  <c:v>42605</c:v>
                </c:pt>
                <c:pt idx="5130">
                  <c:v>42606</c:v>
                </c:pt>
                <c:pt idx="5131">
                  <c:v>42607</c:v>
                </c:pt>
                <c:pt idx="5132">
                  <c:v>42608</c:v>
                </c:pt>
                <c:pt idx="5133">
                  <c:v>42611</c:v>
                </c:pt>
                <c:pt idx="5134">
                  <c:v>42612</c:v>
                </c:pt>
                <c:pt idx="5135">
                  <c:v>42613</c:v>
                </c:pt>
                <c:pt idx="5136">
                  <c:v>42614</c:v>
                </c:pt>
                <c:pt idx="5137">
                  <c:v>42615</c:v>
                </c:pt>
                <c:pt idx="5138">
                  <c:v>42618</c:v>
                </c:pt>
                <c:pt idx="5139">
                  <c:v>42619</c:v>
                </c:pt>
                <c:pt idx="5140">
                  <c:v>42620</c:v>
                </c:pt>
                <c:pt idx="5141">
                  <c:v>42621</c:v>
                </c:pt>
                <c:pt idx="5142">
                  <c:v>42622</c:v>
                </c:pt>
                <c:pt idx="5143">
                  <c:v>42625</c:v>
                </c:pt>
                <c:pt idx="5144">
                  <c:v>42626</c:v>
                </c:pt>
                <c:pt idx="5145">
                  <c:v>42627</c:v>
                </c:pt>
                <c:pt idx="5146">
                  <c:v>42628</c:v>
                </c:pt>
                <c:pt idx="5147">
                  <c:v>42629</c:v>
                </c:pt>
                <c:pt idx="5148">
                  <c:v>42632</c:v>
                </c:pt>
                <c:pt idx="5149">
                  <c:v>42633</c:v>
                </c:pt>
                <c:pt idx="5150">
                  <c:v>42634</c:v>
                </c:pt>
                <c:pt idx="5151">
                  <c:v>42635</c:v>
                </c:pt>
                <c:pt idx="5152">
                  <c:v>42636</c:v>
                </c:pt>
                <c:pt idx="5153">
                  <c:v>42639</c:v>
                </c:pt>
                <c:pt idx="5154">
                  <c:v>42640</c:v>
                </c:pt>
                <c:pt idx="5155">
                  <c:v>42641</c:v>
                </c:pt>
                <c:pt idx="5156">
                  <c:v>42642</c:v>
                </c:pt>
                <c:pt idx="5157">
                  <c:v>42643</c:v>
                </c:pt>
                <c:pt idx="5158">
                  <c:v>42646</c:v>
                </c:pt>
                <c:pt idx="5159">
                  <c:v>42647</c:v>
                </c:pt>
                <c:pt idx="5160">
                  <c:v>42648</c:v>
                </c:pt>
                <c:pt idx="5161">
                  <c:v>42649</c:v>
                </c:pt>
                <c:pt idx="5162">
                  <c:v>42650</c:v>
                </c:pt>
                <c:pt idx="5163">
                  <c:v>42653</c:v>
                </c:pt>
                <c:pt idx="5164">
                  <c:v>42654</c:v>
                </c:pt>
                <c:pt idx="5165">
                  <c:v>42655</c:v>
                </c:pt>
                <c:pt idx="5166">
                  <c:v>42656</c:v>
                </c:pt>
                <c:pt idx="5167">
                  <c:v>42657</c:v>
                </c:pt>
                <c:pt idx="5168">
                  <c:v>42660</c:v>
                </c:pt>
                <c:pt idx="5169">
                  <c:v>42661</c:v>
                </c:pt>
                <c:pt idx="5170">
                  <c:v>42662</c:v>
                </c:pt>
                <c:pt idx="5171">
                  <c:v>42663</c:v>
                </c:pt>
                <c:pt idx="5172">
                  <c:v>42664</c:v>
                </c:pt>
                <c:pt idx="5173">
                  <c:v>42667</c:v>
                </c:pt>
                <c:pt idx="5174">
                  <c:v>42668</c:v>
                </c:pt>
                <c:pt idx="5175">
                  <c:v>42669</c:v>
                </c:pt>
                <c:pt idx="5176">
                  <c:v>42670</c:v>
                </c:pt>
                <c:pt idx="5177">
                  <c:v>42671</c:v>
                </c:pt>
                <c:pt idx="5178">
                  <c:v>42674</c:v>
                </c:pt>
                <c:pt idx="5179">
                  <c:v>42675</c:v>
                </c:pt>
                <c:pt idx="5180">
                  <c:v>42676</c:v>
                </c:pt>
                <c:pt idx="5181">
                  <c:v>42677</c:v>
                </c:pt>
                <c:pt idx="5182">
                  <c:v>42678</c:v>
                </c:pt>
                <c:pt idx="5183">
                  <c:v>42681</c:v>
                </c:pt>
                <c:pt idx="5184">
                  <c:v>42682</c:v>
                </c:pt>
                <c:pt idx="5185">
                  <c:v>42683</c:v>
                </c:pt>
                <c:pt idx="5186">
                  <c:v>42684</c:v>
                </c:pt>
                <c:pt idx="5187">
                  <c:v>42685</c:v>
                </c:pt>
                <c:pt idx="5188">
                  <c:v>42688</c:v>
                </c:pt>
                <c:pt idx="5189">
                  <c:v>42689</c:v>
                </c:pt>
                <c:pt idx="5190">
                  <c:v>42690</c:v>
                </c:pt>
                <c:pt idx="5191">
                  <c:v>42691</c:v>
                </c:pt>
                <c:pt idx="5192">
                  <c:v>42692</c:v>
                </c:pt>
                <c:pt idx="5193">
                  <c:v>42695</c:v>
                </c:pt>
                <c:pt idx="5194">
                  <c:v>42696</c:v>
                </c:pt>
                <c:pt idx="5195">
                  <c:v>42697</c:v>
                </c:pt>
                <c:pt idx="5196">
                  <c:v>42698</c:v>
                </c:pt>
                <c:pt idx="5197">
                  <c:v>42699</c:v>
                </c:pt>
                <c:pt idx="5198">
                  <c:v>42702</c:v>
                </c:pt>
                <c:pt idx="5199">
                  <c:v>42703</c:v>
                </c:pt>
                <c:pt idx="5200">
                  <c:v>42704</c:v>
                </c:pt>
                <c:pt idx="5201">
                  <c:v>42705</c:v>
                </c:pt>
                <c:pt idx="5202">
                  <c:v>42706</c:v>
                </c:pt>
                <c:pt idx="5203">
                  <c:v>42709</c:v>
                </c:pt>
                <c:pt idx="5204">
                  <c:v>42710</c:v>
                </c:pt>
                <c:pt idx="5205">
                  <c:v>42711</c:v>
                </c:pt>
                <c:pt idx="5206">
                  <c:v>42712</c:v>
                </c:pt>
                <c:pt idx="5207">
                  <c:v>42713</c:v>
                </c:pt>
                <c:pt idx="5208">
                  <c:v>42716</c:v>
                </c:pt>
                <c:pt idx="5209">
                  <c:v>42717</c:v>
                </c:pt>
                <c:pt idx="5210">
                  <c:v>42718</c:v>
                </c:pt>
                <c:pt idx="5211">
                  <c:v>42719</c:v>
                </c:pt>
                <c:pt idx="5212">
                  <c:v>42720</c:v>
                </c:pt>
                <c:pt idx="5213">
                  <c:v>42723</c:v>
                </c:pt>
                <c:pt idx="5214">
                  <c:v>42724</c:v>
                </c:pt>
                <c:pt idx="5215">
                  <c:v>42725</c:v>
                </c:pt>
                <c:pt idx="5216">
                  <c:v>42726</c:v>
                </c:pt>
                <c:pt idx="5217">
                  <c:v>42727</c:v>
                </c:pt>
                <c:pt idx="5218">
                  <c:v>42731</c:v>
                </c:pt>
                <c:pt idx="5219">
                  <c:v>42732</c:v>
                </c:pt>
                <c:pt idx="5220">
                  <c:v>42733</c:v>
                </c:pt>
                <c:pt idx="5221">
                  <c:v>42734</c:v>
                </c:pt>
                <c:pt idx="5222">
                  <c:v>42735</c:v>
                </c:pt>
                <c:pt idx="5223">
                  <c:v>42738</c:v>
                </c:pt>
                <c:pt idx="5224">
                  <c:v>42739</c:v>
                </c:pt>
                <c:pt idx="5225">
                  <c:v>42740</c:v>
                </c:pt>
                <c:pt idx="5226">
                  <c:v>42741</c:v>
                </c:pt>
                <c:pt idx="5227">
                  <c:v>42744</c:v>
                </c:pt>
                <c:pt idx="5228">
                  <c:v>42745</c:v>
                </c:pt>
                <c:pt idx="5229">
                  <c:v>42746</c:v>
                </c:pt>
                <c:pt idx="5230">
                  <c:v>42747</c:v>
                </c:pt>
                <c:pt idx="5231">
                  <c:v>42748</c:v>
                </c:pt>
                <c:pt idx="5232">
                  <c:v>42751</c:v>
                </c:pt>
                <c:pt idx="5233">
                  <c:v>42752</c:v>
                </c:pt>
                <c:pt idx="5234">
                  <c:v>42753</c:v>
                </c:pt>
                <c:pt idx="5235">
                  <c:v>42754</c:v>
                </c:pt>
                <c:pt idx="5236">
                  <c:v>42755</c:v>
                </c:pt>
                <c:pt idx="5237">
                  <c:v>42758</c:v>
                </c:pt>
                <c:pt idx="5238">
                  <c:v>42759</c:v>
                </c:pt>
                <c:pt idx="5239">
                  <c:v>42760</c:v>
                </c:pt>
                <c:pt idx="5240">
                  <c:v>42761</c:v>
                </c:pt>
                <c:pt idx="5241">
                  <c:v>42762</c:v>
                </c:pt>
                <c:pt idx="5242">
                  <c:v>42765</c:v>
                </c:pt>
                <c:pt idx="5243">
                  <c:v>42766</c:v>
                </c:pt>
                <c:pt idx="5244">
                  <c:v>42767</c:v>
                </c:pt>
                <c:pt idx="5245">
                  <c:v>42768</c:v>
                </c:pt>
                <c:pt idx="5246">
                  <c:v>42769</c:v>
                </c:pt>
                <c:pt idx="5247">
                  <c:v>42772</c:v>
                </c:pt>
                <c:pt idx="5248">
                  <c:v>42773</c:v>
                </c:pt>
                <c:pt idx="5249">
                  <c:v>42774</c:v>
                </c:pt>
                <c:pt idx="5250">
                  <c:v>42775</c:v>
                </c:pt>
                <c:pt idx="5251">
                  <c:v>42776</c:v>
                </c:pt>
                <c:pt idx="5252">
                  <c:v>42779</c:v>
                </c:pt>
                <c:pt idx="5253">
                  <c:v>42780</c:v>
                </c:pt>
                <c:pt idx="5254">
                  <c:v>42781</c:v>
                </c:pt>
                <c:pt idx="5255">
                  <c:v>42782</c:v>
                </c:pt>
                <c:pt idx="5256">
                  <c:v>42783</c:v>
                </c:pt>
                <c:pt idx="5257">
                  <c:v>42786</c:v>
                </c:pt>
                <c:pt idx="5258">
                  <c:v>42787</c:v>
                </c:pt>
                <c:pt idx="5259">
                  <c:v>42788</c:v>
                </c:pt>
                <c:pt idx="5260">
                  <c:v>42789</c:v>
                </c:pt>
                <c:pt idx="5261">
                  <c:v>42790</c:v>
                </c:pt>
                <c:pt idx="5262">
                  <c:v>42793</c:v>
                </c:pt>
                <c:pt idx="5263">
                  <c:v>42794</c:v>
                </c:pt>
                <c:pt idx="5264">
                  <c:v>42795</c:v>
                </c:pt>
                <c:pt idx="5265">
                  <c:v>42796</c:v>
                </c:pt>
                <c:pt idx="5266">
                  <c:v>42797</c:v>
                </c:pt>
                <c:pt idx="5267">
                  <c:v>42800</c:v>
                </c:pt>
                <c:pt idx="5268">
                  <c:v>42801</c:v>
                </c:pt>
                <c:pt idx="5269">
                  <c:v>42802</c:v>
                </c:pt>
                <c:pt idx="5270">
                  <c:v>42803</c:v>
                </c:pt>
                <c:pt idx="5271">
                  <c:v>42804</c:v>
                </c:pt>
                <c:pt idx="5272">
                  <c:v>42807</c:v>
                </c:pt>
                <c:pt idx="5273">
                  <c:v>42808</c:v>
                </c:pt>
                <c:pt idx="5274">
                  <c:v>42809</c:v>
                </c:pt>
                <c:pt idx="5275">
                  <c:v>42810</c:v>
                </c:pt>
                <c:pt idx="5276">
                  <c:v>42811</c:v>
                </c:pt>
                <c:pt idx="5277">
                  <c:v>42814</c:v>
                </c:pt>
                <c:pt idx="5278">
                  <c:v>42815</c:v>
                </c:pt>
                <c:pt idx="5279">
                  <c:v>42816</c:v>
                </c:pt>
                <c:pt idx="5280">
                  <c:v>42817</c:v>
                </c:pt>
                <c:pt idx="5281">
                  <c:v>42818</c:v>
                </c:pt>
                <c:pt idx="5282">
                  <c:v>42821</c:v>
                </c:pt>
                <c:pt idx="5283">
                  <c:v>42822</c:v>
                </c:pt>
                <c:pt idx="5284">
                  <c:v>42823</c:v>
                </c:pt>
                <c:pt idx="5285">
                  <c:v>42824</c:v>
                </c:pt>
                <c:pt idx="5286">
                  <c:v>42825</c:v>
                </c:pt>
                <c:pt idx="5287">
                  <c:v>42828</c:v>
                </c:pt>
                <c:pt idx="5288">
                  <c:v>42829</c:v>
                </c:pt>
                <c:pt idx="5289">
                  <c:v>42830</c:v>
                </c:pt>
                <c:pt idx="5290">
                  <c:v>42831</c:v>
                </c:pt>
                <c:pt idx="5291">
                  <c:v>42832</c:v>
                </c:pt>
                <c:pt idx="5292">
                  <c:v>42835</c:v>
                </c:pt>
                <c:pt idx="5293">
                  <c:v>42836</c:v>
                </c:pt>
                <c:pt idx="5294">
                  <c:v>42837</c:v>
                </c:pt>
                <c:pt idx="5295">
                  <c:v>42838</c:v>
                </c:pt>
                <c:pt idx="5296">
                  <c:v>42842</c:v>
                </c:pt>
                <c:pt idx="5297">
                  <c:v>42843</c:v>
                </c:pt>
                <c:pt idx="5298">
                  <c:v>42844</c:v>
                </c:pt>
                <c:pt idx="5299">
                  <c:v>42845</c:v>
                </c:pt>
                <c:pt idx="5300">
                  <c:v>42846</c:v>
                </c:pt>
                <c:pt idx="5301">
                  <c:v>42849</c:v>
                </c:pt>
                <c:pt idx="5302">
                  <c:v>42850</c:v>
                </c:pt>
                <c:pt idx="5303">
                  <c:v>42851</c:v>
                </c:pt>
                <c:pt idx="5304">
                  <c:v>42852</c:v>
                </c:pt>
                <c:pt idx="5305">
                  <c:v>42853</c:v>
                </c:pt>
                <c:pt idx="5306">
                  <c:v>42855</c:v>
                </c:pt>
                <c:pt idx="5307">
                  <c:v>42856</c:v>
                </c:pt>
                <c:pt idx="5308">
                  <c:v>42857</c:v>
                </c:pt>
                <c:pt idx="5309">
                  <c:v>42858</c:v>
                </c:pt>
                <c:pt idx="5310">
                  <c:v>42859</c:v>
                </c:pt>
                <c:pt idx="5311">
                  <c:v>42860</c:v>
                </c:pt>
                <c:pt idx="5312">
                  <c:v>42863</c:v>
                </c:pt>
                <c:pt idx="5313">
                  <c:v>42864</c:v>
                </c:pt>
                <c:pt idx="5314">
                  <c:v>42865</c:v>
                </c:pt>
                <c:pt idx="5315">
                  <c:v>42866</c:v>
                </c:pt>
                <c:pt idx="5316">
                  <c:v>42867</c:v>
                </c:pt>
                <c:pt idx="5317">
                  <c:v>42870</c:v>
                </c:pt>
                <c:pt idx="5318">
                  <c:v>42871</c:v>
                </c:pt>
                <c:pt idx="5319">
                  <c:v>42872</c:v>
                </c:pt>
                <c:pt idx="5320">
                  <c:v>42873</c:v>
                </c:pt>
                <c:pt idx="5321">
                  <c:v>42874</c:v>
                </c:pt>
                <c:pt idx="5322">
                  <c:v>42877</c:v>
                </c:pt>
                <c:pt idx="5323">
                  <c:v>42878</c:v>
                </c:pt>
                <c:pt idx="5324">
                  <c:v>42879</c:v>
                </c:pt>
                <c:pt idx="5325">
                  <c:v>42880</c:v>
                </c:pt>
                <c:pt idx="5326">
                  <c:v>42881</c:v>
                </c:pt>
                <c:pt idx="5327">
                  <c:v>42884</c:v>
                </c:pt>
                <c:pt idx="5328">
                  <c:v>42885</c:v>
                </c:pt>
                <c:pt idx="5329">
                  <c:v>42886</c:v>
                </c:pt>
                <c:pt idx="5330">
                  <c:v>42887</c:v>
                </c:pt>
                <c:pt idx="5331">
                  <c:v>42888</c:v>
                </c:pt>
                <c:pt idx="5332">
                  <c:v>42891</c:v>
                </c:pt>
                <c:pt idx="5333">
                  <c:v>42892</c:v>
                </c:pt>
                <c:pt idx="5334">
                  <c:v>42893</c:v>
                </c:pt>
                <c:pt idx="5335">
                  <c:v>42894</c:v>
                </c:pt>
                <c:pt idx="5336">
                  <c:v>42895</c:v>
                </c:pt>
                <c:pt idx="5337">
                  <c:v>42898</c:v>
                </c:pt>
                <c:pt idx="5338">
                  <c:v>42899</c:v>
                </c:pt>
                <c:pt idx="5339">
                  <c:v>42900</c:v>
                </c:pt>
                <c:pt idx="5340">
                  <c:v>42901</c:v>
                </c:pt>
                <c:pt idx="5341">
                  <c:v>42902</c:v>
                </c:pt>
                <c:pt idx="5342">
                  <c:v>42905</c:v>
                </c:pt>
                <c:pt idx="5343">
                  <c:v>42906</c:v>
                </c:pt>
                <c:pt idx="5344">
                  <c:v>42907</c:v>
                </c:pt>
                <c:pt idx="5345">
                  <c:v>42908</c:v>
                </c:pt>
                <c:pt idx="5346">
                  <c:v>42909</c:v>
                </c:pt>
                <c:pt idx="5347">
                  <c:v>42912</c:v>
                </c:pt>
                <c:pt idx="5348">
                  <c:v>42913</c:v>
                </c:pt>
                <c:pt idx="5349">
                  <c:v>42914</c:v>
                </c:pt>
                <c:pt idx="5350">
                  <c:v>42915</c:v>
                </c:pt>
                <c:pt idx="5351">
                  <c:v>42916</c:v>
                </c:pt>
                <c:pt idx="5352">
                  <c:v>42919</c:v>
                </c:pt>
                <c:pt idx="5353">
                  <c:v>42920</c:v>
                </c:pt>
                <c:pt idx="5354">
                  <c:v>42921</c:v>
                </c:pt>
                <c:pt idx="5355">
                  <c:v>42922</c:v>
                </c:pt>
                <c:pt idx="5356">
                  <c:v>42923</c:v>
                </c:pt>
                <c:pt idx="5357">
                  <c:v>42926</c:v>
                </c:pt>
                <c:pt idx="5358">
                  <c:v>42927</c:v>
                </c:pt>
                <c:pt idx="5359">
                  <c:v>42928</c:v>
                </c:pt>
                <c:pt idx="5360">
                  <c:v>42929</c:v>
                </c:pt>
                <c:pt idx="5361">
                  <c:v>42930</c:v>
                </c:pt>
                <c:pt idx="5362">
                  <c:v>42933</c:v>
                </c:pt>
                <c:pt idx="5363">
                  <c:v>42934</c:v>
                </c:pt>
                <c:pt idx="5364">
                  <c:v>42935</c:v>
                </c:pt>
                <c:pt idx="5365">
                  <c:v>42936</c:v>
                </c:pt>
                <c:pt idx="5366">
                  <c:v>42937</c:v>
                </c:pt>
                <c:pt idx="5367">
                  <c:v>42940</c:v>
                </c:pt>
                <c:pt idx="5368">
                  <c:v>42941</c:v>
                </c:pt>
                <c:pt idx="5369">
                  <c:v>42942</c:v>
                </c:pt>
                <c:pt idx="5370">
                  <c:v>42943</c:v>
                </c:pt>
                <c:pt idx="5371">
                  <c:v>42944</c:v>
                </c:pt>
                <c:pt idx="5372">
                  <c:v>42947</c:v>
                </c:pt>
                <c:pt idx="5373">
                  <c:v>42948</c:v>
                </c:pt>
                <c:pt idx="5374">
                  <c:v>42949</c:v>
                </c:pt>
                <c:pt idx="5375">
                  <c:v>42950</c:v>
                </c:pt>
                <c:pt idx="5376">
                  <c:v>42951</c:v>
                </c:pt>
                <c:pt idx="5377">
                  <c:v>42954</c:v>
                </c:pt>
                <c:pt idx="5378">
                  <c:v>42955</c:v>
                </c:pt>
                <c:pt idx="5379">
                  <c:v>42956</c:v>
                </c:pt>
                <c:pt idx="5380">
                  <c:v>42957</c:v>
                </c:pt>
                <c:pt idx="5381">
                  <c:v>42958</c:v>
                </c:pt>
                <c:pt idx="5382">
                  <c:v>42961</c:v>
                </c:pt>
                <c:pt idx="5383">
                  <c:v>42962</c:v>
                </c:pt>
                <c:pt idx="5384">
                  <c:v>42963</c:v>
                </c:pt>
                <c:pt idx="5385">
                  <c:v>42964</c:v>
                </c:pt>
                <c:pt idx="5386">
                  <c:v>42965</c:v>
                </c:pt>
                <c:pt idx="5387">
                  <c:v>42968</c:v>
                </c:pt>
                <c:pt idx="5388">
                  <c:v>42969</c:v>
                </c:pt>
                <c:pt idx="5389">
                  <c:v>42970</c:v>
                </c:pt>
                <c:pt idx="5390">
                  <c:v>42971</c:v>
                </c:pt>
                <c:pt idx="5391">
                  <c:v>42972</c:v>
                </c:pt>
                <c:pt idx="5392">
                  <c:v>42975</c:v>
                </c:pt>
                <c:pt idx="5393">
                  <c:v>42976</c:v>
                </c:pt>
                <c:pt idx="5394">
                  <c:v>42977</c:v>
                </c:pt>
                <c:pt idx="5395">
                  <c:v>42978</c:v>
                </c:pt>
                <c:pt idx="5396">
                  <c:v>42979</c:v>
                </c:pt>
                <c:pt idx="5397">
                  <c:v>42982</c:v>
                </c:pt>
                <c:pt idx="5398">
                  <c:v>42983</c:v>
                </c:pt>
                <c:pt idx="5399">
                  <c:v>42984</c:v>
                </c:pt>
                <c:pt idx="5400">
                  <c:v>42985</c:v>
                </c:pt>
                <c:pt idx="5401">
                  <c:v>42986</c:v>
                </c:pt>
                <c:pt idx="5402">
                  <c:v>42989</c:v>
                </c:pt>
                <c:pt idx="5403">
                  <c:v>42990</c:v>
                </c:pt>
                <c:pt idx="5404">
                  <c:v>42991</c:v>
                </c:pt>
                <c:pt idx="5405">
                  <c:v>42992</c:v>
                </c:pt>
                <c:pt idx="5406">
                  <c:v>42993</c:v>
                </c:pt>
                <c:pt idx="5407">
                  <c:v>42996</c:v>
                </c:pt>
                <c:pt idx="5408">
                  <c:v>42997</c:v>
                </c:pt>
                <c:pt idx="5409">
                  <c:v>42998</c:v>
                </c:pt>
                <c:pt idx="5410">
                  <c:v>42999</c:v>
                </c:pt>
                <c:pt idx="5411">
                  <c:v>43000</c:v>
                </c:pt>
                <c:pt idx="5412">
                  <c:v>43003</c:v>
                </c:pt>
                <c:pt idx="5413">
                  <c:v>43004</c:v>
                </c:pt>
                <c:pt idx="5414">
                  <c:v>43005</c:v>
                </c:pt>
                <c:pt idx="5415">
                  <c:v>43006</c:v>
                </c:pt>
                <c:pt idx="5416">
                  <c:v>43007</c:v>
                </c:pt>
                <c:pt idx="5417">
                  <c:v>43008</c:v>
                </c:pt>
                <c:pt idx="5418">
                  <c:v>43010</c:v>
                </c:pt>
                <c:pt idx="5419">
                  <c:v>43011</c:v>
                </c:pt>
                <c:pt idx="5420">
                  <c:v>43012</c:v>
                </c:pt>
                <c:pt idx="5421">
                  <c:v>43013</c:v>
                </c:pt>
                <c:pt idx="5422">
                  <c:v>43014</c:v>
                </c:pt>
                <c:pt idx="5423">
                  <c:v>43017</c:v>
                </c:pt>
                <c:pt idx="5424">
                  <c:v>43018</c:v>
                </c:pt>
                <c:pt idx="5425">
                  <c:v>43019</c:v>
                </c:pt>
                <c:pt idx="5426">
                  <c:v>43020</c:v>
                </c:pt>
                <c:pt idx="5427">
                  <c:v>43021</c:v>
                </c:pt>
                <c:pt idx="5428">
                  <c:v>43024</c:v>
                </c:pt>
                <c:pt idx="5429">
                  <c:v>43025</c:v>
                </c:pt>
                <c:pt idx="5430">
                  <c:v>43026</c:v>
                </c:pt>
                <c:pt idx="5431">
                  <c:v>43027</c:v>
                </c:pt>
                <c:pt idx="5432">
                  <c:v>43028</c:v>
                </c:pt>
                <c:pt idx="5433">
                  <c:v>43031</c:v>
                </c:pt>
                <c:pt idx="5434">
                  <c:v>43032</c:v>
                </c:pt>
                <c:pt idx="5435">
                  <c:v>43033</c:v>
                </c:pt>
                <c:pt idx="5436">
                  <c:v>43034</c:v>
                </c:pt>
                <c:pt idx="5437">
                  <c:v>43035</c:v>
                </c:pt>
                <c:pt idx="5438">
                  <c:v>43038</c:v>
                </c:pt>
                <c:pt idx="5439">
                  <c:v>43039</c:v>
                </c:pt>
                <c:pt idx="5440">
                  <c:v>43040</c:v>
                </c:pt>
                <c:pt idx="5441">
                  <c:v>43041</c:v>
                </c:pt>
                <c:pt idx="5442">
                  <c:v>43042</c:v>
                </c:pt>
                <c:pt idx="5443">
                  <c:v>43045</c:v>
                </c:pt>
                <c:pt idx="5444">
                  <c:v>43046</c:v>
                </c:pt>
                <c:pt idx="5445">
                  <c:v>43047</c:v>
                </c:pt>
                <c:pt idx="5446">
                  <c:v>43048</c:v>
                </c:pt>
                <c:pt idx="5447">
                  <c:v>43049</c:v>
                </c:pt>
                <c:pt idx="5448">
                  <c:v>43052</c:v>
                </c:pt>
                <c:pt idx="5449">
                  <c:v>43053</c:v>
                </c:pt>
                <c:pt idx="5450">
                  <c:v>43054</c:v>
                </c:pt>
                <c:pt idx="5451">
                  <c:v>43055</c:v>
                </c:pt>
                <c:pt idx="5452">
                  <c:v>43056</c:v>
                </c:pt>
                <c:pt idx="5453">
                  <c:v>43059</c:v>
                </c:pt>
                <c:pt idx="5454">
                  <c:v>43060</c:v>
                </c:pt>
                <c:pt idx="5455">
                  <c:v>43061</c:v>
                </c:pt>
                <c:pt idx="5456">
                  <c:v>43062</c:v>
                </c:pt>
                <c:pt idx="5457">
                  <c:v>43063</c:v>
                </c:pt>
                <c:pt idx="5458">
                  <c:v>43066</c:v>
                </c:pt>
                <c:pt idx="5459">
                  <c:v>43067</c:v>
                </c:pt>
                <c:pt idx="5460">
                  <c:v>43068</c:v>
                </c:pt>
                <c:pt idx="5461">
                  <c:v>43069</c:v>
                </c:pt>
                <c:pt idx="5462">
                  <c:v>43070</c:v>
                </c:pt>
                <c:pt idx="5463">
                  <c:v>43073</c:v>
                </c:pt>
                <c:pt idx="5464">
                  <c:v>43074</c:v>
                </c:pt>
                <c:pt idx="5465">
                  <c:v>43075</c:v>
                </c:pt>
                <c:pt idx="5466">
                  <c:v>43076</c:v>
                </c:pt>
                <c:pt idx="5467">
                  <c:v>43077</c:v>
                </c:pt>
                <c:pt idx="5468">
                  <c:v>43080</c:v>
                </c:pt>
                <c:pt idx="5469">
                  <c:v>43081</c:v>
                </c:pt>
                <c:pt idx="5470">
                  <c:v>43082</c:v>
                </c:pt>
                <c:pt idx="5471">
                  <c:v>43083</c:v>
                </c:pt>
                <c:pt idx="5472">
                  <c:v>43084</c:v>
                </c:pt>
                <c:pt idx="5473">
                  <c:v>43087</c:v>
                </c:pt>
                <c:pt idx="5474">
                  <c:v>43088</c:v>
                </c:pt>
                <c:pt idx="5475">
                  <c:v>43089</c:v>
                </c:pt>
                <c:pt idx="5476">
                  <c:v>43090</c:v>
                </c:pt>
                <c:pt idx="5477">
                  <c:v>43091</c:v>
                </c:pt>
                <c:pt idx="5478">
                  <c:v>43095</c:v>
                </c:pt>
                <c:pt idx="5479">
                  <c:v>43096</c:v>
                </c:pt>
                <c:pt idx="5480">
                  <c:v>43097</c:v>
                </c:pt>
                <c:pt idx="5481">
                  <c:v>43098</c:v>
                </c:pt>
                <c:pt idx="5482">
                  <c:v>43100</c:v>
                </c:pt>
                <c:pt idx="5483">
                  <c:v>43102</c:v>
                </c:pt>
                <c:pt idx="5484">
                  <c:v>43103</c:v>
                </c:pt>
                <c:pt idx="5485">
                  <c:v>43104</c:v>
                </c:pt>
                <c:pt idx="5486">
                  <c:v>43105</c:v>
                </c:pt>
                <c:pt idx="5487">
                  <c:v>43108</c:v>
                </c:pt>
                <c:pt idx="5488">
                  <c:v>43109</c:v>
                </c:pt>
                <c:pt idx="5489">
                  <c:v>43110</c:v>
                </c:pt>
                <c:pt idx="5490">
                  <c:v>43111</c:v>
                </c:pt>
                <c:pt idx="5491">
                  <c:v>43112</c:v>
                </c:pt>
                <c:pt idx="5492">
                  <c:v>43115</c:v>
                </c:pt>
                <c:pt idx="5493">
                  <c:v>43116</c:v>
                </c:pt>
                <c:pt idx="5494">
                  <c:v>43117</c:v>
                </c:pt>
                <c:pt idx="5495">
                  <c:v>43118</c:v>
                </c:pt>
                <c:pt idx="5496">
                  <c:v>43119</c:v>
                </c:pt>
                <c:pt idx="5497">
                  <c:v>43122</c:v>
                </c:pt>
                <c:pt idx="5498">
                  <c:v>43123</c:v>
                </c:pt>
                <c:pt idx="5499">
                  <c:v>43124</c:v>
                </c:pt>
                <c:pt idx="5500">
                  <c:v>43125</c:v>
                </c:pt>
                <c:pt idx="5501">
                  <c:v>43126</c:v>
                </c:pt>
                <c:pt idx="5502">
                  <c:v>43129</c:v>
                </c:pt>
                <c:pt idx="5503">
                  <c:v>43130</c:v>
                </c:pt>
                <c:pt idx="5504">
                  <c:v>43131</c:v>
                </c:pt>
                <c:pt idx="5505">
                  <c:v>43132</c:v>
                </c:pt>
                <c:pt idx="5506">
                  <c:v>43133</c:v>
                </c:pt>
                <c:pt idx="5507">
                  <c:v>43136</c:v>
                </c:pt>
                <c:pt idx="5508">
                  <c:v>43137</c:v>
                </c:pt>
                <c:pt idx="5509">
                  <c:v>43138</c:v>
                </c:pt>
                <c:pt idx="5510">
                  <c:v>43139</c:v>
                </c:pt>
                <c:pt idx="5511">
                  <c:v>43140</c:v>
                </c:pt>
                <c:pt idx="5512">
                  <c:v>43143</c:v>
                </c:pt>
                <c:pt idx="5513">
                  <c:v>43144</c:v>
                </c:pt>
                <c:pt idx="5514">
                  <c:v>43145</c:v>
                </c:pt>
                <c:pt idx="5515">
                  <c:v>43146</c:v>
                </c:pt>
                <c:pt idx="5516">
                  <c:v>43147</c:v>
                </c:pt>
                <c:pt idx="5517">
                  <c:v>43150</c:v>
                </c:pt>
                <c:pt idx="5518">
                  <c:v>43151</c:v>
                </c:pt>
                <c:pt idx="5519">
                  <c:v>43152</c:v>
                </c:pt>
                <c:pt idx="5520">
                  <c:v>43153</c:v>
                </c:pt>
                <c:pt idx="5521">
                  <c:v>43154</c:v>
                </c:pt>
                <c:pt idx="5522">
                  <c:v>43157</c:v>
                </c:pt>
                <c:pt idx="5523">
                  <c:v>43158</c:v>
                </c:pt>
                <c:pt idx="5524">
                  <c:v>43159</c:v>
                </c:pt>
                <c:pt idx="5525">
                  <c:v>43160</c:v>
                </c:pt>
                <c:pt idx="5526">
                  <c:v>43161</c:v>
                </c:pt>
                <c:pt idx="5527">
                  <c:v>43164</c:v>
                </c:pt>
                <c:pt idx="5528">
                  <c:v>43165</c:v>
                </c:pt>
                <c:pt idx="5529">
                  <c:v>43166</c:v>
                </c:pt>
                <c:pt idx="5530">
                  <c:v>43167</c:v>
                </c:pt>
                <c:pt idx="5531">
                  <c:v>43168</c:v>
                </c:pt>
                <c:pt idx="5532">
                  <c:v>43171</c:v>
                </c:pt>
                <c:pt idx="5533">
                  <c:v>43172</c:v>
                </c:pt>
                <c:pt idx="5534">
                  <c:v>43173</c:v>
                </c:pt>
                <c:pt idx="5535">
                  <c:v>43174</c:v>
                </c:pt>
                <c:pt idx="5536">
                  <c:v>43175</c:v>
                </c:pt>
                <c:pt idx="5537">
                  <c:v>43178</c:v>
                </c:pt>
                <c:pt idx="5538">
                  <c:v>43179</c:v>
                </c:pt>
                <c:pt idx="5539">
                  <c:v>43180</c:v>
                </c:pt>
                <c:pt idx="5540">
                  <c:v>43181</c:v>
                </c:pt>
                <c:pt idx="5541">
                  <c:v>43182</c:v>
                </c:pt>
                <c:pt idx="5542">
                  <c:v>43185</c:v>
                </c:pt>
                <c:pt idx="5543">
                  <c:v>43186</c:v>
                </c:pt>
                <c:pt idx="5544">
                  <c:v>43187</c:v>
                </c:pt>
                <c:pt idx="5545">
                  <c:v>43188</c:v>
                </c:pt>
                <c:pt idx="5546">
                  <c:v>43190</c:v>
                </c:pt>
                <c:pt idx="5547">
                  <c:v>43192</c:v>
                </c:pt>
                <c:pt idx="5548">
                  <c:v>43193</c:v>
                </c:pt>
                <c:pt idx="5549">
                  <c:v>43194</c:v>
                </c:pt>
                <c:pt idx="5550">
                  <c:v>43195</c:v>
                </c:pt>
                <c:pt idx="5551">
                  <c:v>43196</c:v>
                </c:pt>
                <c:pt idx="5552">
                  <c:v>43199</c:v>
                </c:pt>
                <c:pt idx="5553">
                  <c:v>43200</c:v>
                </c:pt>
                <c:pt idx="5554">
                  <c:v>43201</c:v>
                </c:pt>
                <c:pt idx="5555">
                  <c:v>43202</c:v>
                </c:pt>
                <c:pt idx="5556">
                  <c:v>43203</c:v>
                </c:pt>
                <c:pt idx="5557">
                  <c:v>43206</c:v>
                </c:pt>
                <c:pt idx="5558">
                  <c:v>43207</c:v>
                </c:pt>
                <c:pt idx="5559">
                  <c:v>43208</c:v>
                </c:pt>
                <c:pt idx="5560">
                  <c:v>43209</c:v>
                </c:pt>
                <c:pt idx="5561">
                  <c:v>43210</c:v>
                </c:pt>
                <c:pt idx="5562">
                  <c:v>43213</c:v>
                </c:pt>
                <c:pt idx="5563">
                  <c:v>43214</c:v>
                </c:pt>
                <c:pt idx="5564">
                  <c:v>43215</c:v>
                </c:pt>
                <c:pt idx="5565">
                  <c:v>43216</c:v>
                </c:pt>
                <c:pt idx="5566">
                  <c:v>43217</c:v>
                </c:pt>
                <c:pt idx="5567">
                  <c:v>43220</c:v>
                </c:pt>
                <c:pt idx="5568">
                  <c:v>43221</c:v>
                </c:pt>
                <c:pt idx="5569">
                  <c:v>43222</c:v>
                </c:pt>
                <c:pt idx="5570">
                  <c:v>43223</c:v>
                </c:pt>
                <c:pt idx="5571">
                  <c:v>43224</c:v>
                </c:pt>
                <c:pt idx="5572">
                  <c:v>43227</c:v>
                </c:pt>
                <c:pt idx="5573">
                  <c:v>43228</c:v>
                </c:pt>
                <c:pt idx="5574">
                  <c:v>43229</c:v>
                </c:pt>
                <c:pt idx="5575">
                  <c:v>43230</c:v>
                </c:pt>
                <c:pt idx="5576">
                  <c:v>43231</c:v>
                </c:pt>
                <c:pt idx="5577">
                  <c:v>43234</c:v>
                </c:pt>
                <c:pt idx="5578">
                  <c:v>43235</c:v>
                </c:pt>
                <c:pt idx="5579">
                  <c:v>43236</c:v>
                </c:pt>
                <c:pt idx="5580">
                  <c:v>43237</c:v>
                </c:pt>
                <c:pt idx="5581">
                  <c:v>43238</c:v>
                </c:pt>
                <c:pt idx="5582">
                  <c:v>43241</c:v>
                </c:pt>
                <c:pt idx="5583">
                  <c:v>43242</c:v>
                </c:pt>
                <c:pt idx="5584">
                  <c:v>43243</c:v>
                </c:pt>
                <c:pt idx="5585">
                  <c:v>43244</c:v>
                </c:pt>
                <c:pt idx="5586">
                  <c:v>43245</c:v>
                </c:pt>
                <c:pt idx="5587">
                  <c:v>43248</c:v>
                </c:pt>
                <c:pt idx="5588">
                  <c:v>43249</c:v>
                </c:pt>
                <c:pt idx="5589">
                  <c:v>43250</c:v>
                </c:pt>
                <c:pt idx="5590">
                  <c:v>43251</c:v>
                </c:pt>
                <c:pt idx="5591">
                  <c:v>43252</c:v>
                </c:pt>
                <c:pt idx="5592">
                  <c:v>43255</c:v>
                </c:pt>
                <c:pt idx="5593">
                  <c:v>43256</c:v>
                </c:pt>
                <c:pt idx="5594">
                  <c:v>43257</c:v>
                </c:pt>
                <c:pt idx="5595">
                  <c:v>43258</c:v>
                </c:pt>
                <c:pt idx="5596">
                  <c:v>43259</c:v>
                </c:pt>
                <c:pt idx="5597">
                  <c:v>43262</c:v>
                </c:pt>
                <c:pt idx="5598">
                  <c:v>43263</c:v>
                </c:pt>
                <c:pt idx="5599">
                  <c:v>43264</c:v>
                </c:pt>
                <c:pt idx="5600">
                  <c:v>43265</c:v>
                </c:pt>
                <c:pt idx="5601">
                  <c:v>43266</c:v>
                </c:pt>
                <c:pt idx="5602">
                  <c:v>43269</c:v>
                </c:pt>
                <c:pt idx="5603">
                  <c:v>43270</c:v>
                </c:pt>
                <c:pt idx="5604">
                  <c:v>43271</c:v>
                </c:pt>
                <c:pt idx="5605">
                  <c:v>43272</c:v>
                </c:pt>
                <c:pt idx="5606">
                  <c:v>43273</c:v>
                </c:pt>
                <c:pt idx="5607">
                  <c:v>43276</c:v>
                </c:pt>
                <c:pt idx="5608">
                  <c:v>43277</c:v>
                </c:pt>
                <c:pt idx="5609">
                  <c:v>43278</c:v>
                </c:pt>
                <c:pt idx="5610">
                  <c:v>43279</c:v>
                </c:pt>
                <c:pt idx="5611">
                  <c:v>43280</c:v>
                </c:pt>
                <c:pt idx="5612">
                  <c:v>43281</c:v>
                </c:pt>
                <c:pt idx="5613">
                  <c:v>43283</c:v>
                </c:pt>
                <c:pt idx="5614">
                  <c:v>43284</c:v>
                </c:pt>
                <c:pt idx="5615">
                  <c:v>43285</c:v>
                </c:pt>
                <c:pt idx="5616">
                  <c:v>43286</c:v>
                </c:pt>
                <c:pt idx="5617">
                  <c:v>43287</c:v>
                </c:pt>
                <c:pt idx="5618">
                  <c:v>43290</c:v>
                </c:pt>
                <c:pt idx="5619">
                  <c:v>43291</c:v>
                </c:pt>
                <c:pt idx="5620">
                  <c:v>43292</c:v>
                </c:pt>
                <c:pt idx="5621">
                  <c:v>43293</c:v>
                </c:pt>
                <c:pt idx="5622">
                  <c:v>43294</c:v>
                </c:pt>
                <c:pt idx="5623">
                  <c:v>43297</c:v>
                </c:pt>
                <c:pt idx="5624">
                  <c:v>43298</c:v>
                </c:pt>
                <c:pt idx="5625">
                  <c:v>43299</c:v>
                </c:pt>
                <c:pt idx="5626">
                  <c:v>43300</c:v>
                </c:pt>
                <c:pt idx="5627">
                  <c:v>43301</c:v>
                </c:pt>
                <c:pt idx="5628">
                  <c:v>43304</c:v>
                </c:pt>
                <c:pt idx="5629">
                  <c:v>43305</c:v>
                </c:pt>
                <c:pt idx="5630">
                  <c:v>43306</c:v>
                </c:pt>
                <c:pt idx="5631">
                  <c:v>43307</c:v>
                </c:pt>
                <c:pt idx="5632">
                  <c:v>43308</c:v>
                </c:pt>
                <c:pt idx="5633">
                  <c:v>43311</c:v>
                </c:pt>
                <c:pt idx="5634">
                  <c:v>43312</c:v>
                </c:pt>
                <c:pt idx="5635">
                  <c:v>43313</c:v>
                </c:pt>
                <c:pt idx="5636">
                  <c:v>43314</c:v>
                </c:pt>
                <c:pt idx="5637">
                  <c:v>43315</c:v>
                </c:pt>
                <c:pt idx="5638">
                  <c:v>43318</c:v>
                </c:pt>
                <c:pt idx="5639">
                  <c:v>43319</c:v>
                </c:pt>
                <c:pt idx="5640">
                  <c:v>43320</c:v>
                </c:pt>
                <c:pt idx="5641">
                  <c:v>43321</c:v>
                </c:pt>
                <c:pt idx="5642">
                  <c:v>43322</c:v>
                </c:pt>
                <c:pt idx="5643">
                  <c:v>43325</c:v>
                </c:pt>
                <c:pt idx="5644">
                  <c:v>43326</c:v>
                </c:pt>
                <c:pt idx="5645">
                  <c:v>43327</c:v>
                </c:pt>
                <c:pt idx="5646">
                  <c:v>43328</c:v>
                </c:pt>
                <c:pt idx="5647">
                  <c:v>43329</c:v>
                </c:pt>
                <c:pt idx="5648">
                  <c:v>43332</c:v>
                </c:pt>
                <c:pt idx="5649">
                  <c:v>43333</c:v>
                </c:pt>
                <c:pt idx="5650">
                  <c:v>43334</c:v>
                </c:pt>
                <c:pt idx="5651">
                  <c:v>43335</c:v>
                </c:pt>
                <c:pt idx="5652">
                  <c:v>43336</c:v>
                </c:pt>
                <c:pt idx="5653">
                  <c:v>43339</c:v>
                </c:pt>
                <c:pt idx="5654">
                  <c:v>43340</c:v>
                </c:pt>
                <c:pt idx="5655">
                  <c:v>43341</c:v>
                </c:pt>
                <c:pt idx="5656">
                  <c:v>43342</c:v>
                </c:pt>
                <c:pt idx="5657">
                  <c:v>43343</c:v>
                </c:pt>
                <c:pt idx="5658">
                  <c:v>43346</c:v>
                </c:pt>
                <c:pt idx="5659">
                  <c:v>43347</c:v>
                </c:pt>
                <c:pt idx="5660">
                  <c:v>43348</c:v>
                </c:pt>
                <c:pt idx="5661">
                  <c:v>43349</c:v>
                </c:pt>
                <c:pt idx="5662">
                  <c:v>43350</c:v>
                </c:pt>
                <c:pt idx="5663">
                  <c:v>43353</c:v>
                </c:pt>
                <c:pt idx="5664">
                  <c:v>43354</c:v>
                </c:pt>
                <c:pt idx="5665">
                  <c:v>43355</c:v>
                </c:pt>
                <c:pt idx="5666">
                  <c:v>43356</c:v>
                </c:pt>
                <c:pt idx="5667">
                  <c:v>43357</c:v>
                </c:pt>
                <c:pt idx="5668">
                  <c:v>43360</c:v>
                </c:pt>
                <c:pt idx="5669">
                  <c:v>43361</c:v>
                </c:pt>
                <c:pt idx="5670">
                  <c:v>43362</c:v>
                </c:pt>
                <c:pt idx="5671">
                  <c:v>43363</c:v>
                </c:pt>
                <c:pt idx="5672">
                  <c:v>43364</c:v>
                </c:pt>
                <c:pt idx="5673">
                  <c:v>43367</c:v>
                </c:pt>
                <c:pt idx="5674">
                  <c:v>43368</c:v>
                </c:pt>
                <c:pt idx="5675">
                  <c:v>43369</c:v>
                </c:pt>
                <c:pt idx="5676">
                  <c:v>43370</c:v>
                </c:pt>
                <c:pt idx="5677">
                  <c:v>43371</c:v>
                </c:pt>
                <c:pt idx="5678">
                  <c:v>43373</c:v>
                </c:pt>
                <c:pt idx="5679">
                  <c:v>43374</c:v>
                </c:pt>
                <c:pt idx="5680">
                  <c:v>43375</c:v>
                </c:pt>
                <c:pt idx="5681">
                  <c:v>43376</c:v>
                </c:pt>
                <c:pt idx="5682">
                  <c:v>43377</c:v>
                </c:pt>
                <c:pt idx="5683">
                  <c:v>43378</c:v>
                </c:pt>
                <c:pt idx="5684">
                  <c:v>43381</c:v>
                </c:pt>
                <c:pt idx="5685">
                  <c:v>43382</c:v>
                </c:pt>
                <c:pt idx="5686">
                  <c:v>43383</c:v>
                </c:pt>
                <c:pt idx="5687">
                  <c:v>43384</c:v>
                </c:pt>
                <c:pt idx="5688">
                  <c:v>43385</c:v>
                </c:pt>
                <c:pt idx="5689">
                  <c:v>43388</c:v>
                </c:pt>
                <c:pt idx="5690">
                  <c:v>43389</c:v>
                </c:pt>
                <c:pt idx="5691">
                  <c:v>43390</c:v>
                </c:pt>
                <c:pt idx="5692">
                  <c:v>43391</c:v>
                </c:pt>
                <c:pt idx="5693">
                  <c:v>43392</c:v>
                </c:pt>
                <c:pt idx="5694">
                  <c:v>43395</c:v>
                </c:pt>
                <c:pt idx="5695">
                  <c:v>43396</c:v>
                </c:pt>
                <c:pt idx="5696">
                  <c:v>43397</c:v>
                </c:pt>
                <c:pt idx="5697">
                  <c:v>43398</c:v>
                </c:pt>
                <c:pt idx="5698">
                  <c:v>43399</c:v>
                </c:pt>
                <c:pt idx="5699">
                  <c:v>43402</c:v>
                </c:pt>
                <c:pt idx="5700">
                  <c:v>43403</c:v>
                </c:pt>
                <c:pt idx="5701">
                  <c:v>43404</c:v>
                </c:pt>
                <c:pt idx="5702">
                  <c:v>43405</c:v>
                </c:pt>
                <c:pt idx="5703">
                  <c:v>43406</c:v>
                </c:pt>
                <c:pt idx="5704">
                  <c:v>43409</c:v>
                </c:pt>
                <c:pt idx="5705">
                  <c:v>43410</c:v>
                </c:pt>
                <c:pt idx="5706">
                  <c:v>43411</c:v>
                </c:pt>
                <c:pt idx="5707">
                  <c:v>43412</c:v>
                </c:pt>
                <c:pt idx="5708">
                  <c:v>43413</c:v>
                </c:pt>
                <c:pt idx="5709">
                  <c:v>43416</c:v>
                </c:pt>
                <c:pt idx="5710">
                  <c:v>43417</c:v>
                </c:pt>
                <c:pt idx="5711">
                  <c:v>43418</c:v>
                </c:pt>
                <c:pt idx="5712">
                  <c:v>43419</c:v>
                </c:pt>
                <c:pt idx="5713">
                  <c:v>43420</c:v>
                </c:pt>
                <c:pt idx="5714">
                  <c:v>43423</c:v>
                </c:pt>
                <c:pt idx="5715">
                  <c:v>43424</c:v>
                </c:pt>
                <c:pt idx="5716">
                  <c:v>43425</c:v>
                </c:pt>
                <c:pt idx="5717">
                  <c:v>43426</c:v>
                </c:pt>
                <c:pt idx="5718">
                  <c:v>43427</c:v>
                </c:pt>
                <c:pt idx="5719">
                  <c:v>43430</c:v>
                </c:pt>
                <c:pt idx="5720">
                  <c:v>43431</c:v>
                </c:pt>
                <c:pt idx="5721">
                  <c:v>43432</c:v>
                </c:pt>
                <c:pt idx="5722">
                  <c:v>43433</c:v>
                </c:pt>
                <c:pt idx="5723">
                  <c:v>43434</c:v>
                </c:pt>
                <c:pt idx="5724">
                  <c:v>43437</c:v>
                </c:pt>
                <c:pt idx="5725">
                  <c:v>43438</c:v>
                </c:pt>
                <c:pt idx="5726">
                  <c:v>43439</c:v>
                </c:pt>
                <c:pt idx="5727">
                  <c:v>43440</c:v>
                </c:pt>
                <c:pt idx="5728">
                  <c:v>43441</c:v>
                </c:pt>
                <c:pt idx="5729">
                  <c:v>43444</c:v>
                </c:pt>
                <c:pt idx="5730">
                  <c:v>43445</c:v>
                </c:pt>
                <c:pt idx="5731">
                  <c:v>43446</c:v>
                </c:pt>
                <c:pt idx="5732">
                  <c:v>43447</c:v>
                </c:pt>
                <c:pt idx="5733">
                  <c:v>43448</c:v>
                </c:pt>
                <c:pt idx="5734">
                  <c:v>43451</c:v>
                </c:pt>
                <c:pt idx="5735">
                  <c:v>43452</c:v>
                </c:pt>
                <c:pt idx="5736">
                  <c:v>43453</c:v>
                </c:pt>
                <c:pt idx="5737">
                  <c:v>43454</c:v>
                </c:pt>
                <c:pt idx="5738">
                  <c:v>43455</c:v>
                </c:pt>
                <c:pt idx="5739">
                  <c:v>43458</c:v>
                </c:pt>
                <c:pt idx="5740">
                  <c:v>43460</c:v>
                </c:pt>
                <c:pt idx="5741">
                  <c:v>43461</c:v>
                </c:pt>
                <c:pt idx="5742">
                  <c:v>43462</c:v>
                </c:pt>
                <c:pt idx="5743">
                  <c:v>43465</c:v>
                </c:pt>
                <c:pt idx="5744">
                  <c:v>43467</c:v>
                </c:pt>
                <c:pt idx="5745">
                  <c:v>43468</c:v>
                </c:pt>
                <c:pt idx="5746">
                  <c:v>43469</c:v>
                </c:pt>
                <c:pt idx="5747">
                  <c:v>43472</c:v>
                </c:pt>
                <c:pt idx="5748">
                  <c:v>43473</c:v>
                </c:pt>
                <c:pt idx="5749">
                  <c:v>43474</c:v>
                </c:pt>
                <c:pt idx="5750">
                  <c:v>43475</c:v>
                </c:pt>
                <c:pt idx="5751">
                  <c:v>43476</c:v>
                </c:pt>
                <c:pt idx="5752">
                  <c:v>43479</c:v>
                </c:pt>
                <c:pt idx="5753">
                  <c:v>43480</c:v>
                </c:pt>
                <c:pt idx="5754">
                  <c:v>43481</c:v>
                </c:pt>
                <c:pt idx="5755">
                  <c:v>43482</c:v>
                </c:pt>
                <c:pt idx="5756">
                  <c:v>43483</c:v>
                </c:pt>
                <c:pt idx="5757">
                  <c:v>43486</c:v>
                </c:pt>
                <c:pt idx="5758">
                  <c:v>43487</c:v>
                </c:pt>
                <c:pt idx="5759">
                  <c:v>43488</c:v>
                </c:pt>
                <c:pt idx="5760">
                  <c:v>43489</c:v>
                </c:pt>
                <c:pt idx="5761">
                  <c:v>43490</c:v>
                </c:pt>
                <c:pt idx="5762">
                  <c:v>43493</c:v>
                </c:pt>
                <c:pt idx="5763">
                  <c:v>43494</c:v>
                </c:pt>
                <c:pt idx="5764">
                  <c:v>43495</c:v>
                </c:pt>
                <c:pt idx="5765">
                  <c:v>43496</c:v>
                </c:pt>
                <c:pt idx="5766">
                  <c:v>43497</c:v>
                </c:pt>
                <c:pt idx="5767">
                  <c:v>43500</c:v>
                </c:pt>
                <c:pt idx="5768">
                  <c:v>43501</c:v>
                </c:pt>
                <c:pt idx="5769">
                  <c:v>43502</c:v>
                </c:pt>
                <c:pt idx="5770">
                  <c:v>43503</c:v>
                </c:pt>
                <c:pt idx="5771">
                  <c:v>43504</c:v>
                </c:pt>
                <c:pt idx="5772">
                  <c:v>43507</c:v>
                </c:pt>
                <c:pt idx="5773">
                  <c:v>43508</c:v>
                </c:pt>
                <c:pt idx="5774">
                  <c:v>43509</c:v>
                </c:pt>
                <c:pt idx="5775">
                  <c:v>43510</c:v>
                </c:pt>
                <c:pt idx="5776">
                  <c:v>43511</c:v>
                </c:pt>
                <c:pt idx="5777">
                  <c:v>43514</c:v>
                </c:pt>
                <c:pt idx="5778">
                  <c:v>43515</c:v>
                </c:pt>
                <c:pt idx="5779">
                  <c:v>43516</c:v>
                </c:pt>
                <c:pt idx="5780">
                  <c:v>43517</c:v>
                </c:pt>
                <c:pt idx="5781">
                  <c:v>43518</c:v>
                </c:pt>
                <c:pt idx="5782">
                  <c:v>43521</c:v>
                </c:pt>
                <c:pt idx="5783">
                  <c:v>43522</c:v>
                </c:pt>
                <c:pt idx="5784">
                  <c:v>43523</c:v>
                </c:pt>
                <c:pt idx="5785">
                  <c:v>43524</c:v>
                </c:pt>
                <c:pt idx="5786">
                  <c:v>43525</c:v>
                </c:pt>
                <c:pt idx="5787">
                  <c:v>43528</c:v>
                </c:pt>
                <c:pt idx="5788">
                  <c:v>43529</c:v>
                </c:pt>
                <c:pt idx="5789">
                  <c:v>43530</c:v>
                </c:pt>
                <c:pt idx="5790">
                  <c:v>43531</c:v>
                </c:pt>
                <c:pt idx="5791">
                  <c:v>43532</c:v>
                </c:pt>
                <c:pt idx="5792">
                  <c:v>43535</c:v>
                </c:pt>
                <c:pt idx="5793">
                  <c:v>43536</c:v>
                </c:pt>
                <c:pt idx="5794">
                  <c:v>43537</c:v>
                </c:pt>
                <c:pt idx="5795">
                  <c:v>43538</c:v>
                </c:pt>
                <c:pt idx="5796">
                  <c:v>43539</c:v>
                </c:pt>
                <c:pt idx="5797">
                  <c:v>43542</c:v>
                </c:pt>
                <c:pt idx="5798">
                  <c:v>43543</c:v>
                </c:pt>
                <c:pt idx="5799">
                  <c:v>43544</c:v>
                </c:pt>
                <c:pt idx="5800">
                  <c:v>43545</c:v>
                </c:pt>
                <c:pt idx="5801">
                  <c:v>43546</c:v>
                </c:pt>
                <c:pt idx="5802">
                  <c:v>43549</c:v>
                </c:pt>
                <c:pt idx="5803">
                  <c:v>43550</c:v>
                </c:pt>
                <c:pt idx="5804">
                  <c:v>43551</c:v>
                </c:pt>
                <c:pt idx="5805">
                  <c:v>43552</c:v>
                </c:pt>
                <c:pt idx="5806">
                  <c:v>43553</c:v>
                </c:pt>
                <c:pt idx="5807">
                  <c:v>43555</c:v>
                </c:pt>
                <c:pt idx="5808">
                  <c:v>43556</c:v>
                </c:pt>
                <c:pt idx="5809">
                  <c:v>43557</c:v>
                </c:pt>
                <c:pt idx="5810">
                  <c:v>43558</c:v>
                </c:pt>
                <c:pt idx="5811">
                  <c:v>43559</c:v>
                </c:pt>
                <c:pt idx="5812">
                  <c:v>43560</c:v>
                </c:pt>
                <c:pt idx="5813">
                  <c:v>43563</c:v>
                </c:pt>
                <c:pt idx="5814">
                  <c:v>43564</c:v>
                </c:pt>
                <c:pt idx="5815">
                  <c:v>43565</c:v>
                </c:pt>
                <c:pt idx="5816">
                  <c:v>43566</c:v>
                </c:pt>
                <c:pt idx="5817">
                  <c:v>43567</c:v>
                </c:pt>
                <c:pt idx="5818">
                  <c:v>43570</c:v>
                </c:pt>
                <c:pt idx="5819">
                  <c:v>43571</c:v>
                </c:pt>
                <c:pt idx="5820">
                  <c:v>43572</c:v>
                </c:pt>
                <c:pt idx="5821">
                  <c:v>43573</c:v>
                </c:pt>
                <c:pt idx="5822">
                  <c:v>43577</c:v>
                </c:pt>
                <c:pt idx="5823">
                  <c:v>43578</c:v>
                </c:pt>
                <c:pt idx="5824">
                  <c:v>43579</c:v>
                </c:pt>
                <c:pt idx="5825">
                  <c:v>43580</c:v>
                </c:pt>
                <c:pt idx="5826">
                  <c:v>43581</c:v>
                </c:pt>
                <c:pt idx="5827">
                  <c:v>43584</c:v>
                </c:pt>
                <c:pt idx="5828">
                  <c:v>43585</c:v>
                </c:pt>
                <c:pt idx="5829">
                  <c:v>43586</c:v>
                </c:pt>
                <c:pt idx="5830">
                  <c:v>43587</c:v>
                </c:pt>
                <c:pt idx="5831">
                  <c:v>43588</c:v>
                </c:pt>
                <c:pt idx="5832">
                  <c:v>43591</c:v>
                </c:pt>
                <c:pt idx="5833">
                  <c:v>43592</c:v>
                </c:pt>
                <c:pt idx="5834">
                  <c:v>43593</c:v>
                </c:pt>
                <c:pt idx="5835">
                  <c:v>43594</c:v>
                </c:pt>
                <c:pt idx="5836">
                  <c:v>43595</c:v>
                </c:pt>
                <c:pt idx="5837">
                  <c:v>43598</c:v>
                </c:pt>
                <c:pt idx="5838">
                  <c:v>43599</c:v>
                </c:pt>
                <c:pt idx="5839">
                  <c:v>43600</c:v>
                </c:pt>
                <c:pt idx="5840">
                  <c:v>43601</c:v>
                </c:pt>
                <c:pt idx="5841">
                  <c:v>43602</c:v>
                </c:pt>
                <c:pt idx="5842">
                  <c:v>43605</c:v>
                </c:pt>
                <c:pt idx="5843">
                  <c:v>43606</c:v>
                </c:pt>
                <c:pt idx="5844">
                  <c:v>43607</c:v>
                </c:pt>
                <c:pt idx="5845">
                  <c:v>43608</c:v>
                </c:pt>
                <c:pt idx="5846">
                  <c:v>43609</c:v>
                </c:pt>
                <c:pt idx="5847">
                  <c:v>43612</c:v>
                </c:pt>
                <c:pt idx="5848">
                  <c:v>43613</c:v>
                </c:pt>
                <c:pt idx="5849">
                  <c:v>43614</c:v>
                </c:pt>
                <c:pt idx="5850">
                  <c:v>43615</c:v>
                </c:pt>
                <c:pt idx="5851">
                  <c:v>43616</c:v>
                </c:pt>
                <c:pt idx="5852">
                  <c:v>43619</c:v>
                </c:pt>
                <c:pt idx="5853">
                  <c:v>43620</c:v>
                </c:pt>
                <c:pt idx="5854">
                  <c:v>43621</c:v>
                </c:pt>
                <c:pt idx="5855">
                  <c:v>43622</c:v>
                </c:pt>
                <c:pt idx="5856">
                  <c:v>43623</c:v>
                </c:pt>
                <c:pt idx="5857">
                  <c:v>43626</c:v>
                </c:pt>
                <c:pt idx="5858">
                  <c:v>43627</c:v>
                </c:pt>
                <c:pt idx="5859">
                  <c:v>43628</c:v>
                </c:pt>
                <c:pt idx="5860">
                  <c:v>43629</c:v>
                </c:pt>
                <c:pt idx="5861">
                  <c:v>43630</c:v>
                </c:pt>
                <c:pt idx="5862">
                  <c:v>43633</c:v>
                </c:pt>
                <c:pt idx="5863">
                  <c:v>43634</c:v>
                </c:pt>
                <c:pt idx="5864">
                  <c:v>43635</c:v>
                </c:pt>
                <c:pt idx="5865">
                  <c:v>43636</c:v>
                </c:pt>
                <c:pt idx="5866">
                  <c:v>43637</c:v>
                </c:pt>
                <c:pt idx="5867">
                  <c:v>43640</c:v>
                </c:pt>
                <c:pt idx="5868">
                  <c:v>43641</c:v>
                </c:pt>
                <c:pt idx="5869">
                  <c:v>43642</c:v>
                </c:pt>
                <c:pt idx="5870">
                  <c:v>43643</c:v>
                </c:pt>
                <c:pt idx="5871">
                  <c:v>43644</c:v>
                </c:pt>
                <c:pt idx="5872">
                  <c:v>43646</c:v>
                </c:pt>
                <c:pt idx="5873">
                  <c:v>43647</c:v>
                </c:pt>
                <c:pt idx="5874">
                  <c:v>43648</c:v>
                </c:pt>
                <c:pt idx="5875">
                  <c:v>43649</c:v>
                </c:pt>
                <c:pt idx="5876">
                  <c:v>43650</c:v>
                </c:pt>
                <c:pt idx="5877">
                  <c:v>43651</c:v>
                </c:pt>
                <c:pt idx="5878">
                  <c:v>43654</c:v>
                </c:pt>
                <c:pt idx="5879">
                  <c:v>43655</c:v>
                </c:pt>
                <c:pt idx="5880">
                  <c:v>43656</c:v>
                </c:pt>
                <c:pt idx="5881">
                  <c:v>43657</c:v>
                </c:pt>
                <c:pt idx="5882">
                  <c:v>43658</c:v>
                </c:pt>
                <c:pt idx="5883">
                  <c:v>43661</c:v>
                </c:pt>
                <c:pt idx="5884">
                  <c:v>43662</c:v>
                </c:pt>
                <c:pt idx="5885">
                  <c:v>43663</c:v>
                </c:pt>
                <c:pt idx="5886">
                  <c:v>43664</c:v>
                </c:pt>
                <c:pt idx="5887">
                  <c:v>43665</c:v>
                </c:pt>
                <c:pt idx="5888">
                  <c:v>43668</c:v>
                </c:pt>
                <c:pt idx="5889">
                  <c:v>43669</c:v>
                </c:pt>
                <c:pt idx="5890">
                  <c:v>43670</c:v>
                </c:pt>
                <c:pt idx="5891">
                  <c:v>43671</c:v>
                </c:pt>
                <c:pt idx="5892">
                  <c:v>43672</c:v>
                </c:pt>
                <c:pt idx="5893">
                  <c:v>43675</c:v>
                </c:pt>
                <c:pt idx="5894">
                  <c:v>43676</c:v>
                </c:pt>
                <c:pt idx="5895">
                  <c:v>43677</c:v>
                </c:pt>
                <c:pt idx="5896">
                  <c:v>43678</c:v>
                </c:pt>
                <c:pt idx="5897">
                  <c:v>43679</c:v>
                </c:pt>
                <c:pt idx="5898">
                  <c:v>43682</c:v>
                </c:pt>
                <c:pt idx="5899">
                  <c:v>43683</c:v>
                </c:pt>
                <c:pt idx="5900">
                  <c:v>43684</c:v>
                </c:pt>
                <c:pt idx="5901">
                  <c:v>43685</c:v>
                </c:pt>
                <c:pt idx="5902">
                  <c:v>43686</c:v>
                </c:pt>
                <c:pt idx="5903">
                  <c:v>43689</c:v>
                </c:pt>
                <c:pt idx="5904">
                  <c:v>43690</c:v>
                </c:pt>
                <c:pt idx="5905">
                  <c:v>43691</c:v>
                </c:pt>
                <c:pt idx="5906">
                  <c:v>43692</c:v>
                </c:pt>
                <c:pt idx="5907">
                  <c:v>43693</c:v>
                </c:pt>
                <c:pt idx="5908">
                  <c:v>43696</c:v>
                </c:pt>
                <c:pt idx="5909">
                  <c:v>43697</c:v>
                </c:pt>
                <c:pt idx="5910">
                  <c:v>43698</c:v>
                </c:pt>
                <c:pt idx="5911">
                  <c:v>43699</c:v>
                </c:pt>
                <c:pt idx="5912">
                  <c:v>43700</c:v>
                </c:pt>
                <c:pt idx="5913">
                  <c:v>43703</c:v>
                </c:pt>
                <c:pt idx="5914">
                  <c:v>43704</c:v>
                </c:pt>
                <c:pt idx="5915">
                  <c:v>43705</c:v>
                </c:pt>
                <c:pt idx="5916">
                  <c:v>43706</c:v>
                </c:pt>
                <c:pt idx="5917">
                  <c:v>43707</c:v>
                </c:pt>
                <c:pt idx="5918">
                  <c:v>43708</c:v>
                </c:pt>
                <c:pt idx="5919">
                  <c:v>43710</c:v>
                </c:pt>
                <c:pt idx="5920">
                  <c:v>43711</c:v>
                </c:pt>
                <c:pt idx="5921">
                  <c:v>43712</c:v>
                </c:pt>
                <c:pt idx="5922">
                  <c:v>43713</c:v>
                </c:pt>
                <c:pt idx="5923">
                  <c:v>43714</c:v>
                </c:pt>
                <c:pt idx="5924">
                  <c:v>43717</c:v>
                </c:pt>
                <c:pt idx="5925">
                  <c:v>43718</c:v>
                </c:pt>
                <c:pt idx="5926">
                  <c:v>43719</c:v>
                </c:pt>
                <c:pt idx="5927">
                  <c:v>43720</c:v>
                </c:pt>
                <c:pt idx="5928">
                  <c:v>43721</c:v>
                </c:pt>
                <c:pt idx="5929">
                  <c:v>43724</c:v>
                </c:pt>
                <c:pt idx="5930">
                  <c:v>43725</c:v>
                </c:pt>
                <c:pt idx="5931">
                  <c:v>43726</c:v>
                </c:pt>
                <c:pt idx="5932">
                  <c:v>43727</c:v>
                </c:pt>
                <c:pt idx="5933">
                  <c:v>43728</c:v>
                </c:pt>
                <c:pt idx="5934">
                  <c:v>43731</c:v>
                </c:pt>
                <c:pt idx="5935">
                  <c:v>43732</c:v>
                </c:pt>
                <c:pt idx="5936">
                  <c:v>43733</c:v>
                </c:pt>
                <c:pt idx="5937">
                  <c:v>43734</c:v>
                </c:pt>
                <c:pt idx="5938">
                  <c:v>43735</c:v>
                </c:pt>
                <c:pt idx="5939">
                  <c:v>43738</c:v>
                </c:pt>
                <c:pt idx="5940">
                  <c:v>43739</c:v>
                </c:pt>
                <c:pt idx="5941">
                  <c:v>43740</c:v>
                </c:pt>
                <c:pt idx="5942">
                  <c:v>43741</c:v>
                </c:pt>
                <c:pt idx="5943">
                  <c:v>43742</c:v>
                </c:pt>
                <c:pt idx="5944">
                  <c:v>43745</c:v>
                </c:pt>
                <c:pt idx="5945">
                  <c:v>43746</c:v>
                </c:pt>
                <c:pt idx="5946">
                  <c:v>43747</c:v>
                </c:pt>
                <c:pt idx="5947">
                  <c:v>43748</c:v>
                </c:pt>
                <c:pt idx="5948">
                  <c:v>43749</c:v>
                </c:pt>
                <c:pt idx="5949">
                  <c:v>43752</c:v>
                </c:pt>
                <c:pt idx="5950">
                  <c:v>43753</c:v>
                </c:pt>
                <c:pt idx="5951">
                  <c:v>43754</c:v>
                </c:pt>
                <c:pt idx="5952">
                  <c:v>43755</c:v>
                </c:pt>
                <c:pt idx="5953">
                  <c:v>43756</c:v>
                </c:pt>
                <c:pt idx="5954">
                  <c:v>43759</c:v>
                </c:pt>
                <c:pt idx="5955">
                  <c:v>43760</c:v>
                </c:pt>
                <c:pt idx="5956">
                  <c:v>43761</c:v>
                </c:pt>
                <c:pt idx="5957">
                  <c:v>43762</c:v>
                </c:pt>
                <c:pt idx="5958">
                  <c:v>43763</c:v>
                </c:pt>
                <c:pt idx="5959">
                  <c:v>43766</c:v>
                </c:pt>
                <c:pt idx="5960">
                  <c:v>43767</c:v>
                </c:pt>
                <c:pt idx="5961">
                  <c:v>43768</c:v>
                </c:pt>
                <c:pt idx="5962">
                  <c:v>43769</c:v>
                </c:pt>
                <c:pt idx="5963">
                  <c:v>43770</c:v>
                </c:pt>
                <c:pt idx="5964">
                  <c:v>43773</c:v>
                </c:pt>
                <c:pt idx="5965">
                  <c:v>43774</c:v>
                </c:pt>
                <c:pt idx="5966">
                  <c:v>43775</c:v>
                </c:pt>
                <c:pt idx="5967">
                  <c:v>43776</c:v>
                </c:pt>
                <c:pt idx="5968">
                  <c:v>43777</c:v>
                </c:pt>
                <c:pt idx="5969">
                  <c:v>43780</c:v>
                </c:pt>
                <c:pt idx="5970">
                  <c:v>43781</c:v>
                </c:pt>
                <c:pt idx="5971">
                  <c:v>43782</c:v>
                </c:pt>
                <c:pt idx="5972">
                  <c:v>43783</c:v>
                </c:pt>
                <c:pt idx="5973">
                  <c:v>43784</c:v>
                </c:pt>
                <c:pt idx="5974">
                  <c:v>43787</c:v>
                </c:pt>
                <c:pt idx="5975">
                  <c:v>43788</c:v>
                </c:pt>
                <c:pt idx="5976">
                  <c:v>43789</c:v>
                </c:pt>
                <c:pt idx="5977">
                  <c:v>43790</c:v>
                </c:pt>
                <c:pt idx="5978">
                  <c:v>43791</c:v>
                </c:pt>
                <c:pt idx="5979">
                  <c:v>43794</c:v>
                </c:pt>
                <c:pt idx="5980">
                  <c:v>43795</c:v>
                </c:pt>
                <c:pt idx="5981">
                  <c:v>43796</c:v>
                </c:pt>
                <c:pt idx="5982">
                  <c:v>43797</c:v>
                </c:pt>
                <c:pt idx="5983">
                  <c:v>43798</c:v>
                </c:pt>
                <c:pt idx="5984">
                  <c:v>43799</c:v>
                </c:pt>
                <c:pt idx="5985">
                  <c:v>43801</c:v>
                </c:pt>
                <c:pt idx="5986">
                  <c:v>43802</c:v>
                </c:pt>
                <c:pt idx="5987">
                  <c:v>43803</c:v>
                </c:pt>
                <c:pt idx="5988">
                  <c:v>43804</c:v>
                </c:pt>
                <c:pt idx="5989">
                  <c:v>43805</c:v>
                </c:pt>
                <c:pt idx="5990">
                  <c:v>43808</c:v>
                </c:pt>
                <c:pt idx="5991">
                  <c:v>43809</c:v>
                </c:pt>
                <c:pt idx="5992">
                  <c:v>43810</c:v>
                </c:pt>
                <c:pt idx="5993">
                  <c:v>43811</c:v>
                </c:pt>
                <c:pt idx="5994">
                  <c:v>43812</c:v>
                </c:pt>
                <c:pt idx="5995">
                  <c:v>43815</c:v>
                </c:pt>
                <c:pt idx="5996">
                  <c:v>43816</c:v>
                </c:pt>
                <c:pt idx="5997">
                  <c:v>43817</c:v>
                </c:pt>
                <c:pt idx="5998">
                  <c:v>43818</c:v>
                </c:pt>
                <c:pt idx="5999">
                  <c:v>43819</c:v>
                </c:pt>
                <c:pt idx="6000">
                  <c:v>43822</c:v>
                </c:pt>
                <c:pt idx="6001">
                  <c:v>43823</c:v>
                </c:pt>
                <c:pt idx="6002">
                  <c:v>43825</c:v>
                </c:pt>
                <c:pt idx="6003">
                  <c:v>43826</c:v>
                </c:pt>
                <c:pt idx="6004">
                  <c:v>43829</c:v>
                </c:pt>
                <c:pt idx="6005">
                  <c:v>43830</c:v>
                </c:pt>
                <c:pt idx="6006">
                  <c:v>43832</c:v>
                </c:pt>
                <c:pt idx="6007">
                  <c:v>43833</c:v>
                </c:pt>
                <c:pt idx="6008">
                  <c:v>43836</c:v>
                </c:pt>
                <c:pt idx="6009">
                  <c:v>43837</c:v>
                </c:pt>
                <c:pt idx="6010">
                  <c:v>43838</c:v>
                </c:pt>
                <c:pt idx="6011">
                  <c:v>43839</c:v>
                </c:pt>
                <c:pt idx="6012">
                  <c:v>43840</c:v>
                </c:pt>
                <c:pt idx="6013">
                  <c:v>43843</c:v>
                </c:pt>
                <c:pt idx="6014">
                  <c:v>43844</c:v>
                </c:pt>
                <c:pt idx="6015">
                  <c:v>43845</c:v>
                </c:pt>
                <c:pt idx="6016">
                  <c:v>43846</c:v>
                </c:pt>
                <c:pt idx="6017">
                  <c:v>43847</c:v>
                </c:pt>
                <c:pt idx="6018">
                  <c:v>43850</c:v>
                </c:pt>
                <c:pt idx="6019">
                  <c:v>43851</c:v>
                </c:pt>
                <c:pt idx="6020">
                  <c:v>43852</c:v>
                </c:pt>
                <c:pt idx="6021">
                  <c:v>43853</c:v>
                </c:pt>
                <c:pt idx="6022">
                  <c:v>43854</c:v>
                </c:pt>
                <c:pt idx="6023">
                  <c:v>43857</c:v>
                </c:pt>
                <c:pt idx="6024">
                  <c:v>43858</c:v>
                </c:pt>
                <c:pt idx="6025">
                  <c:v>43859</c:v>
                </c:pt>
                <c:pt idx="6026">
                  <c:v>43860</c:v>
                </c:pt>
                <c:pt idx="6027">
                  <c:v>43861</c:v>
                </c:pt>
                <c:pt idx="6028">
                  <c:v>43864</c:v>
                </c:pt>
                <c:pt idx="6029">
                  <c:v>43865</c:v>
                </c:pt>
                <c:pt idx="6030">
                  <c:v>43866</c:v>
                </c:pt>
                <c:pt idx="6031">
                  <c:v>43867</c:v>
                </c:pt>
                <c:pt idx="6032">
                  <c:v>43868</c:v>
                </c:pt>
                <c:pt idx="6033">
                  <c:v>43871</c:v>
                </c:pt>
                <c:pt idx="6034">
                  <c:v>43872</c:v>
                </c:pt>
                <c:pt idx="6035">
                  <c:v>43873</c:v>
                </c:pt>
                <c:pt idx="6036">
                  <c:v>43874</c:v>
                </c:pt>
                <c:pt idx="6037">
                  <c:v>43875</c:v>
                </c:pt>
                <c:pt idx="6038">
                  <c:v>43878</c:v>
                </c:pt>
                <c:pt idx="6039">
                  <c:v>43879</c:v>
                </c:pt>
                <c:pt idx="6040">
                  <c:v>43880</c:v>
                </c:pt>
                <c:pt idx="6041">
                  <c:v>43881</c:v>
                </c:pt>
                <c:pt idx="6042">
                  <c:v>43882</c:v>
                </c:pt>
                <c:pt idx="6043">
                  <c:v>43885</c:v>
                </c:pt>
                <c:pt idx="6044">
                  <c:v>43886</c:v>
                </c:pt>
                <c:pt idx="6045">
                  <c:v>43887</c:v>
                </c:pt>
                <c:pt idx="6046">
                  <c:v>43888</c:v>
                </c:pt>
                <c:pt idx="6047">
                  <c:v>43889</c:v>
                </c:pt>
                <c:pt idx="6048">
                  <c:v>43890</c:v>
                </c:pt>
                <c:pt idx="6049">
                  <c:v>43892</c:v>
                </c:pt>
                <c:pt idx="6050">
                  <c:v>43893</c:v>
                </c:pt>
                <c:pt idx="6051">
                  <c:v>43894</c:v>
                </c:pt>
                <c:pt idx="6052">
                  <c:v>43895</c:v>
                </c:pt>
                <c:pt idx="6053">
                  <c:v>43896</c:v>
                </c:pt>
                <c:pt idx="6054">
                  <c:v>43899</c:v>
                </c:pt>
                <c:pt idx="6055">
                  <c:v>43900</c:v>
                </c:pt>
                <c:pt idx="6056">
                  <c:v>43901</c:v>
                </c:pt>
                <c:pt idx="6057">
                  <c:v>43902</c:v>
                </c:pt>
                <c:pt idx="6058">
                  <c:v>43903</c:v>
                </c:pt>
                <c:pt idx="6059">
                  <c:v>43906</c:v>
                </c:pt>
                <c:pt idx="6060">
                  <c:v>43907</c:v>
                </c:pt>
                <c:pt idx="6061">
                  <c:v>43908</c:v>
                </c:pt>
                <c:pt idx="6062">
                  <c:v>43909</c:v>
                </c:pt>
                <c:pt idx="6063">
                  <c:v>43910</c:v>
                </c:pt>
                <c:pt idx="6064">
                  <c:v>43913</c:v>
                </c:pt>
                <c:pt idx="6065">
                  <c:v>43914</c:v>
                </c:pt>
                <c:pt idx="6066">
                  <c:v>43915</c:v>
                </c:pt>
                <c:pt idx="6067">
                  <c:v>43916</c:v>
                </c:pt>
                <c:pt idx="6068">
                  <c:v>43917</c:v>
                </c:pt>
                <c:pt idx="6069">
                  <c:v>43920</c:v>
                </c:pt>
                <c:pt idx="6070">
                  <c:v>43921</c:v>
                </c:pt>
                <c:pt idx="6071">
                  <c:v>43922</c:v>
                </c:pt>
                <c:pt idx="6072">
                  <c:v>43923</c:v>
                </c:pt>
                <c:pt idx="6073">
                  <c:v>43924</c:v>
                </c:pt>
                <c:pt idx="6074">
                  <c:v>43927</c:v>
                </c:pt>
                <c:pt idx="6075">
                  <c:v>43928</c:v>
                </c:pt>
                <c:pt idx="6076">
                  <c:v>43929</c:v>
                </c:pt>
                <c:pt idx="6077">
                  <c:v>43930</c:v>
                </c:pt>
                <c:pt idx="6078">
                  <c:v>43934</c:v>
                </c:pt>
                <c:pt idx="6079">
                  <c:v>43935</c:v>
                </c:pt>
                <c:pt idx="6080">
                  <c:v>43936</c:v>
                </c:pt>
                <c:pt idx="6081">
                  <c:v>43937</c:v>
                </c:pt>
                <c:pt idx="6082">
                  <c:v>43938</c:v>
                </c:pt>
                <c:pt idx="6083">
                  <c:v>43941</c:v>
                </c:pt>
                <c:pt idx="6084">
                  <c:v>43942</c:v>
                </c:pt>
                <c:pt idx="6085">
                  <c:v>43943</c:v>
                </c:pt>
                <c:pt idx="6086">
                  <c:v>43944</c:v>
                </c:pt>
                <c:pt idx="6087">
                  <c:v>43945</c:v>
                </c:pt>
                <c:pt idx="6088">
                  <c:v>43948</c:v>
                </c:pt>
                <c:pt idx="6089">
                  <c:v>43949</c:v>
                </c:pt>
                <c:pt idx="6090">
                  <c:v>43950</c:v>
                </c:pt>
                <c:pt idx="6091">
                  <c:v>43951</c:v>
                </c:pt>
                <c:pt idx="6092">
                  <c:v>43952</c:v>
                </c:pt>
                <c:pt idx="6093">
                  <c:v>43955</c:v>
                </c:pt>
                <c:pt idx="6094">
                  <c:v>43956</c:v>
                </c:pt>
                <c:pt idx="6095">
                  <c:v>43957</c:v>
                </c:pt>
                <c:pt idx="6096">
                  <c:v>43958</c:v>
                </c:pt>
                <c:pt idx="6097">
                  <c:v>43959</c:v>
                </c:pt>
                <c:pt idx="6098">
                  <c:v>43962</c:v>
                </c:pt>
                <c:pt idx="6099">
                  <c:v>43963</c:v>
                </c:pt>
                <c:pt idx="6100">
                  <c:v>43964</c:v>
                </c:pt>
                <c:pt idx="6101">
                  <c:v>43965</c:v>
                </c:pt>
                <c:pt idx="6102">
                  <c:v>43966</c:v>
                </c:pt>
                <c:pt idx="6103">
                  <c:v>43969</c:v>
                </c:pt>
                <c:pt idx="6104">
                  <c:v>43970</c:v>
                </c:pt>
                <c:pt idx="6105">
                  <c:v>43971</c:v>
                </c:pt>
                <c:pt idx="6106">
                  <c:v>43972</c:v>
                </c:pt>
                <c:pt idx="6107">
                  <c:v>43973</c:v>
                </c:pt>
                <c:pt idx="6108">
                  <c:v>43976</c:v>
                </c:pt>
                <c:pt idx="6109">
                  <c:v>43977</c:v>
                </c:pt>
                <c:pt idx="6110">
                  <c:v>43978</c:v>
                </c:pt>
                <c:pt idx="6111">
                  <c:v>43979</c:v>
                </c:pt>
                <c:pt idx="6112">
                  <c:v>43980</c:v>
                </c:pt>
                <c:pt idx="6113">
                  <c:v>43982</c:v>
                </c:pt>
                <c:pt idx="6114">
                  <c:v>43983</c:v>
                </c:pt>
                <c:pt idx="6115">
                  <c:v>43984</c:v>
                </c:pt>
                <c:pt idx="6116">
                  <c:v>43985</c:v>
                </c:pt>
                <c:pt idx="6117">
                  <c:v>43986</c:v>
                </c:pt>
                <c:pt idx="6118">
                  <c:v>43987</c:v>
                </c:pt>
                <c:pt idx="6119">
                  <c:v>43990</c:v>
                </c:pt>
                <c:pt idx="6120">
                  <c:v>43991</c:v>
                </c:pt>
                <c:pt idx="6121">
                  <c:v>43992</c:v>
                </c:pt>
                <c:pt idx="6122">
                  <c:v>43993</c:v>
                </c:pt>
                <c:pt idx="6123">
                  <c:v>43994</c:v>
                </c:pt>
                <c:pt idx="6124">
                  <c:v>43997</c:v>
                </c:pt>
                <c:pt idx="6125">
                  <c:v>43998</c:v>
                </c:pt>
                <c:pt idx="6126">
                  <c:v>43999</c:v>
                </c:pt>
                <c:pt idx="6127">
                  <c:v>44000</c:v>
                </c:pt>
                <c:pt idx="6128">
                  <c:v>44001</c:v>
                </c:pt>
                <c:pt idx="6129">
                  <c:v>44004</c:v>
                </c:pt>
                <c:pt idx="6130">
                  <c:v>44005</c:v>
                </c:pt>
                <c:pt idx="6131">
                  <c:v>44006</c:v>
                </c:pt>
                <c:pt idx="6132">
                  <c:v>44007</c:v>
                </c:pt>
                <c:pt idx="6133">
                  <c:v>44008</c:v>
                </c:pt>
                <c:pt idx="6134">
                  <c:v>44011</c:v>
                </c:pt>
                <c:pt idx="6135">
                  <c:v>44012</c:v>
                </c:pt>
                <c:pt idx="6136">
                  <c:v>44013</c:v>
                </c:pt>
                <c:pt idx="6137">
                  <c:v>44014</c:v>
                </c:pt>
                <c:pt idx="6138">
                  <c:v>44015</c:v>
                </c:pt>
                <c:pt idx="6139">
                  <c:v>44018</c:v>
                </c:pt>
                <c:pt idx="6140">
                  <c:v>44019</c:v>
                </c:pt>
                <c:pt idx="6141">
                  <c:v>44020</c:v>
                </c:pt>
                <c:pt idx="6142">
                  <c:v>44021</c:v>
                </c:pt>
                <c:pt idx="6143">
                  <c:v>44022</c:v>
                </c:pt>
                <c:pt idx="6144">
                  <c:v>44025</c:v>
                </c:pt>
                <c:pt idx="6145">
                  <c:v>44026</c:v>
                </c:pt>
                <c:pt idx="6146">
                  <c:v>44027</c:v>
                </c:pt>
                <c:pt idx="6147">
                  <c:v>44028</c:v>
                </c:pt>
                <c:pt idx="6148">
                  <c:v>44029</c:v>
                </c:pt>
                <c:pt idx="6149">
                  <c:v>44032</c:v>
                </c:pt>
                <c:pt idx="6150">
                  <c:v>44033</c:v>
                </c:pt>
                <c:pt idx="6151">
                  <c:v>44034</c:v>
                </c:pt>
                <c:pt idx="6152">
                  <c:v>44035</c:v>
                </c:pt>
                <c:pt idx="6153">
                  <c:v>44036</c:v>
                </c:pt>
                <c:pt idx="6154">
                  <c:v>44039</c:v>
                </c:pt>
                <c:pt idx="6155">
                  <c:v>44040</c:v>
                </c:pt>
                <c:pt idx="6156">
                  <c:v>44041</c:v>
                </c:pt>
                <c:pt idx="6157">
                  <c:v>44042</c:v>
                </c:pt>
                <c:pt idx="6158">
                  <c:v>44043</c:v>
                </c:pt>
                <c:pt idx="6159">
                  <c:v>44046</c:v>
                </c:pt>
                <c:pt idx="6160">
                  <c:v>44047</c:v>
                </c:pt>
                <c:pt idx="6161">
                  <c:v>44048</c:v>
                </c:pt>
                <c:pt idx="6162">
                  <c:v>44049</c:v>
                </c:pt>
                <c:pt idx="6163">
                  <c:v>44050</c:v>
                </c:pt>
                <c:pt idx="6164">
                  <c:v>44053</c:v>
                </c:pt>
                <c:pt idx="6165">
                  <c:v>44054</c:v>
                </c:pt>
                <c:pt idx="6166">
                  <c:v>44055</c:v>
                </c:pt>
                <c:pt idx="6167">
                  <c:v>44056</c:v>
                </c:pt>
                <c:pt idx="6168">
                  <c:v>44057</c:v>
                </c:pt>
                <c:pt idx="6169">
                  <c:v>44060</c:v>
                </c:pt>
                <c:pt idx="6170">
                  <c:v>44061</c:v>
                </c:pt>
                <c:pt idx="6171">
                  <c:v>44062</c:v>
                </c:pt>
                <c:pt idx="6172">
                  <c:v>44063</c:v>
                </c:pt>
                <c:pt idx="6173">
                  <c:v>44064</c:v>
                </c:pt>
                <c:pt idx="6174">
                  <c:v>44067</c:v>
                </c:pt>
                <c:pt idx="6175">
                  <c:v>44068</c:v>
                </c:pt>
                <c:pt idx="6176">
                  <c:v>44069</c:v>
                </c:pt>
                <c:pt idx="6177">
                  <c:v>44070</c:v>
                </c:pt>
                <c:pt idx="6178">
                  <c:v>44071</c:v>
                </c:pt>
                <c:pt idx="6179">
                  <c:v>44074</c:v>
                </c:pt>
                <c:pt idx="6180">
                  <c:v>44075</c:v>
                </c:pt>
                <c:pt idx="6181">
                  <c:v>44076</c:v>
                </c:pt>
                <c:pt idx="6182">
                  <c:v>44077</c:v>
                </c:pt>
                <c:pt idx="6183">
                  <c:v>44078</c:v>
                </c:pt>
                <c:pt idx="6184">
                  <c:v>44081</c:v>
                </c:pt>
                <c:pt idx="6185">
                  <c:v>44082</c:v>
                </c:pt>
                <c:pt idx="6186">
                  <c:v>44083</c:v>
                </c:pt>
                <c:pt idx="6187">
                  <c:v>44084</c:v>
                </c:pt>
                <c:pt idx="6188">
                  <c:v>44085</c:v>
                </c:pt>
                <c:pt idx="6189">
                  <c:v>44088</c:v>
                </c:pt>
                <c:pt idx="6190">
                  <c:v>44089</c:v>
                </c:pt>
                <c:pt idx="6191">
                  <c:v>44090</c:v>
                </c:pt>
                <c:pt idx="6192">
                  <c:v>44091</c:v>
                </c:pt>
                <c:pt idx="6193">
                  <c:v>44092</c:v>
                </c:pt>
                <c:pt idx="6194">
                  <c:v>44095</c:v>
                </c:pt>
                <c:pt idx="6195">
                  <c:v>44096</c:v>
                </c:pt>
                <c:pt idx="6196">
                  <c:v>44097</c:v>
                </c:pt>
                <c:pt idx="6197">
                  <c:v>44098</c:v>
                </c:pt>
                <c:pt idx="6198">
                  <c:v>44099</c:v>
                </c:pt>
                <c:pt idx="6199">
                  <c:v>44102</c:v>
                </c:pt>
                <c:pt idx="6200">
                  <c:v>44103</c:v>
                </c:pt>
                <c:pt idx="6201">
                  <c:v>44104</c:v>
                </c:pt>
                <c:pt idx="6202">
                  <c:v>44105</c:v>
                </c:pt>
                <c:pt idx="6203">
                  <c:v>44106</c:v>
                </c:pt>
                <c:pt idx="6204">
                  <c:v>44109</c:v>
                </c:pt>
                <c:pt idx="6205">
                  <c:v>44110</c:v>
                </c:pt>
                <c:pt idx="6206">
                  <c:v>44111</c:v>
                </c:pt>
                <c:pt idx="6207">
                  <c:v>44112</c:v>
                </c:pt>
                <c:pt idx="6208">
                  <c:v>44113</c:v>
                </c:pt>
                <c:pt idx="6209">
                  <c:v>44116</c:v>
                </c:pt>
                <c:pt idx="6210">
                  <c:v>44117</c:v>
                </c:pt>
                <c:pt idx="6211">
                  <c:v>44118</c:v>
                </c:pt>
                <c:pt idx="6212">
                  <c:v>44119</c:v>
                </c:pt>
                <c:pt idx="6213">
                  <c:v>44120</c:v>
                </c:pt>
                <c:pt idx="6214">
                  <c:v>44123</c:v>
                </c:pt>
                <c:pt idx="6215">
                  <c:v>44124</c:v>
                </c:pt>
                <c:pt idx="6216">
                  <c:v>44125</c:v>
                </c:pt>
                <c:pt idx="6217">
                  <c:v>44126</c:v>
                </c:pt>
                <c:pt idx="6218">
                  <c:v>44127</c:v>
                </c:pt>
                <c:pt idx="6219">
                  <c:v>44130</c:v>
                </c:pt>
                <c:pt idx="6220">
                  <c:v>44131</c:v>
                </c:pt>
                <c:pt idx="6221">
                  <c:v>44132</c:v>
                </c:pt>
                <c:pt idx="6222">
                  <c:v>44133</c:v>
                </c:pt>
                <c:pt idx="6223">
                  <c:v>44134</c:v>
                </c:pt>
                <c:pt idx="6224">
                  <c:v>44135</c:v>
                </c:pt>
                <c:pt idx="6225">
                  <c:v>44137</c:v>
                </c:pt>
                <c:pt idx="6226">
                  <c:v>44138</c:v>
                </c:pt>
                <c:pt idx="6227">
                  <c:v>44139</c:v>
                </c:pt>
                <c:pt idx="6228">
                  <c:v>44140</c:v>
                </c:pt>
                <c:pt idx="6229">
                  <c:v>44141</c:v>
                </c:pt>
                <c:pt idx="6230">
                  <c:v>44144</c:v>
                </c:pt>
                <c:pt idx="6231">
                  <c:v>44145</c:v>
                </c:pt>
                <c:pt idx="6232">
                  <c:v>44146</c:v>
                </c:pt>
                <c:pt idx="6233">
                  <c:v>44147</c:v>
                </c:pt>
                <c:pt idx="6234">
                  <c:v>44148</c:v>
                </c:pt>
                <c:pt idx="6235">
                  <c:v>44151</c:v>
                </c:pt>
                <c:pt idx="6236">
                  <c:v>44152</c:v>
                </c:pt>
                <c:pt idx="6237">
                  <c:v>44153</c:v>
                </c:pt>
                <c:pt idx="6238">
                  <c:v>44154</c:v>
                </c:pt>
                <c:pt idx="6239">
                  <c:v>44155</c:v>
                </c:pt>
                <c:pt idx="6240">
                  <c:v>44158</c:v>
                </c:pt>
                <c:pt idx="6241">
                  <c:v>44159</c:v>
                </c:pt>
                <c:pt idx="6242">
                  <c:v>44160</c:v>
                </c:pt>
                <c:pt idx="6243">
                  <c:v>44161</c:v>
                </c:pt>
                <c:pt idx="6244">
                  <c:v>44162</c:v>
                </c:pt>
                <c:pt idx="6245">
                  <c:v>44165</c:v>
                </c:pt>
                <c:pt idx="6246">
                  <c:v>44166</c:v>
                </c:pt>
                <c:pt idx="6247">
                  <c:v>44167</c:v>
                </c:pt>
                <c:pt idx="6248">
                  <c:v>44168</c:v>
                </c:pt>
                <c:pt idx="6249">
                  <c:v>44169</c:v>
                </c:pt>
                <c:pt idx="6250">
                  <c:v>44172</c:v>
                </c:pt>
                <c:pt idx="6251">
                  <c:v>44173</c:v>
                </c:pt>
                <c:pt idx="6252">
                  <c:v>44174</c:v>
                </c:pt>
                <c:pt idx="6253">
                  <c:v>44175</c:v>
                </c:pt>
                <c:pt idx="6254">
                  <c:v>44176</c:v>
                </c:pt>
                <c:pt idx="6255">
                  <c:v>44179</c:v>
                </c:pt>
                <c:pt idx="6256">
                  <c:v>44180</c:v>
                </c:pt>
                <c:pt idx="6257">
                  <c:v>44181</c:v>
                </c:pt>
                <c:pt idx="6258">
                  <c:v>44182</c:v>
                </c:pt>
                <c:pt idx="6259">
                  <c:v>44183</c:v>
                </c:pt>
                <c:pt idx="6260">
                  <c:v>44186</c:v>
                </c:pt>
                <c:pt idx="6261">
                  <c:v>44187</c:v>
                </c:pt>
                <c:pt idx="6262">
                  <c:v>44188</c:v>
                </c:pt>
                <c:pt idx="6263">
                  <c:v>44189</c:v>
                </c:pt>
                <c:pt idx="6264">
                  <c:v>44193</c:v>
                </c:pt>
                <c:pt idx="6265">
                  <c:v>44194</c:v>
                </c:pt>
                <c:pt idx="6266">
                  <c:v>44195</c:v>
                </c:pt>
                <c:pt idx="6267">
                  <c:v>44196</c:v>
                </c:pt>
                <c:pt idx="6268">
                  <c:v>44200</c:v>
                </c:pt>
                <c:pt idx="6269">
                  <c:v>44201</c:v>
                </c:pt>
                <c:pt idx="6270">
                  <c:v>44202</c:v>
                </c:pt>
                <c:pt idx="6271">
                  <c:v>44203</c:v>
                </c:pt>
                <c:pt idx="6272">
                  <c:v>44204</c:v>
                </c:pt>
                <c:pt idx="6273">
                  <c:v>44207</c:v>
                </c:pt>
                <c:pt idx="6274">
                  <c:v>44208</c:v>
                </c:pt>
                <c:pt idx="6275">
                  <c:v>44209</c:v>
                </c:pt>
                <c:pt idx="6276">
                  <c:v>44210</c:v>
                </c:pt>
                <c:pt idx="6277">
                  <c:v>44211</c:v>
                </c:pt>
                <c:pt idx="6278">
                  <c:v>44214</c:v>
                </c:pt>
                <c:pt idx="6279">
                  <c:v>44215</c:v>
                </c:pt>
                <c:pt idx="6280">
                  <c:v>44216</c:v>
                </c:pt>
                <c:pt idx="6281">
                  <c:v>44217</c:v>
                </c:pt>
                <c:pt idx="6282">
                  <c:v>44218</c:v>
                </c:pt>
                <c:pt idx="6283">
                  <c:v>44221</c:v>
                </c:pt>
                <c:pt idx="6284">
                  <c:v>44222</c:v>
                </c:pt>
                <c:pt idx="6285">
                  <c:v>44223</c:v>
                </c:pt>
                <c:pt idx="6286">
                  <c:v>44224</c:v>
                </c:pt>
                <c:pt idx="6287">
                  <c:v>44225</c:v>
                </c:pt>
                <c:pt idx="6288">
                  <c:v>44227</c:v>
                </c:pt>
                <c:pt idx="6289">
                  <c:v>44228</c:v>
                </c:pt>
                <c:pt idx="6290">
                  <c:v>44229</c:v>
                </c:pt>
                <c:pt idx="6291">
                  <c:v>44230</c:v>
                </c:pt>
                <c:pt idx="6292">
                  <c:v>44231</c:v>
                </c:pt>
                <c:pt idx="6293">
                  <c:v>44232</c:v>
                </c:pt>
                <c:pt idx="6294">
                  <c:v>44235</c:v>
                </c:pt>
                <c:pt idx="6295">
                  <c:v>44236</c:v>
                </c:pt>
                <c:pt idx="6296">
                  <c:v>44237</c:v>
                </c:pt>
                <c:pt idx="6297">
                  <c:v>44238</c:v>
                </c:pt>
                <c:pt idx="6298">
                  <c:v>44239</c:v>
                </c:pt>
                <c:pt idx="6299">
                  <c:v>44242</c:v>
                </c:pt>
                <c:pt idx="6300">
                  <c:v>44243</c:v>
                </c:pt>
                <c:pt idx="6301">
                  <c:v>44244</c:v>
                </c:pt>
                <c:pt idx="6302">
                  <c:v>44245</c:v>
                </c:pt>
                <c:pt idx="6303">
                  <c:v>44246</c:v>
                </c:pt>
                <c:pt idx="6304">
                  <c:v>44249</c:v>
                </c:pt>
                <c:pt idx="6305">
                  <c:v>44250</c:v>
                </c:pt>
                <c:pt idx="6306">
                  <c:v>44251</c:v>
                </c:pt>
                <c:pt idx="6307">
                  <c:v>44252</c:v>
                </c:pt>
                <c:pt idx="6308">
                  <c:v>44253</c:v>
                </c:pt>
                <c:pt idx="6309">
                  <c:v>44255</c:v>
                </c:pt>
                <c:pt idx="6310">
                  <c:v>44256</c:v>
                </c:pt>
                <c:pt idx="6311">
                  <c:v>44257</c:v>
                </c:pt>
                <c:pt idx="6312">
                  <c:v>44258</c:v>
                </c:pt>
                <c:pt idx="6313">
                  <c:v>44259</c:v>
                </c:pt>
                <c:pt idx="6314">
                  <c:v>44260</c:v>
                </c:pt>
                <c:pt idx="6315">
                  <c:v>44263</c:v>
                </c:pt>
                <c:pt idx="6316">
                  <c:v>44264</c:v>
                </c:pt>
                <c:pt idx="6317">
                  <c:v>44265</c:v>
                </c:pt>
                <c:pt idx="6318">
                  <c:v>44266</c:v>
                </c:pt>
                <c:pt idx="6319">
                  <c:v>44267</c:v>
                </c:pt>
                <c:pt idx="6320">
                  <c:v>44270</c:v>
                </c:pt>
                <c:pt idx="6321">
                  <c:v>44271</c:v>
                </c:pt>
                <c:pt idx="6322">
                  <c:v>44272</c:v>
                </c:pt>
                <c:pt idx="6323">
                  <c:v>44273</c:v>
                </c:pt>
                <c:pt idx="6324">
                  <c:v>44274</c:v>
                </c:pt>
                <c:pt idx="6325">
                  <c:v>44277</c:v>
                </c:pt>
                <c:pt idx="6326">
                  <c:v>44278</c:v>
                </c:pt>
                <c:pt idx="6327">
                  <c:v>44279</c:v>
                </c:pt>
                <c:pt idx="6328">
                  <c:v>44280</c:v>
                </c:pt>
                <c:pt idx="6329">
                  <c:v>44281</c:v>
                </c:pt>
                <c:pt idx="6330">
                  <c:v>44284</c:v>
                </c:pt>
                <c:pt idx="6331">
                  <c:v>44285</c:v>
                </c:pt>
                <c:pt idx="6332">
                  <c:v>44286</c:v>
                </c:pt>
                <c:pt idx="6333">
                  <c:v>44287</c:v>
                </c:pt>
                <c:pt idx="6334">
                  <c:v>44291</c:v>
                </c:pt>
                <c:pt idx="6335">
                  <c:v>44292</c:v>
                </c:pt>
                <c:pt idx="6336">
                  <c:v>44293</c:v>
                </c:pt>
                <c:pt idx="6337">
                  <c:v>44294</c:v>
                </c:pt>
                <c:pt idx="6338">
                  <c:v>44295</c:v>
                </c:pt>
                <c:pt idx="6339">
                  <c:v>44298</c:v>
                </c:pt>
                <c:pt idx="6340">
                  <c:v>44299</c:v>
                </c:pt>
                <c:pt idx="6341">
                  <c:v>44300</c:v>
                </c:pt>
                <c:pt idx="6342">
                  <c:v>44301</c:v>
                </c:pt>
                <c:pt idx="6343">
                  <c:v>44302</c:v>
                </c:pt>
                <c:pt idx="6344">
                  <c:v>44305</c:v>
                </c:pt>
                <c:pt idx="6345">
                  <c:v>44306</c:v>
                </c:pt>
                <c:pt idx="6346">
                  <c:v>44307</c:v>
                </c:pt>
                <c:pt idx="6347">
                  <c:v>44308</c:v>
                </c:pt>
                <c:pt idx="6348">
                  <c:v>44309</c:v>
                </c:pt>
                <c:pt idx="6349">
                  <c:v>44312</c:v>
                </c:pt>
                <c:pt idx="6350">
                  <c:v>44313</c:v>
                </c:pt>
                <c:pt idx="6351">
                  <c:v>44314</c:v>
                </c:pt>
                <c:pt idx="6352">
                  <c:v>44315</c:v>
                </c:pt>
                <c:pt idx="6353">
                  <c:v>44316</c:v>
                </c:pt>
                <c:pt idx="6354">
                  <c:v>44319</c:v>
                </c:pt>
                <c:pt idx="6355">
                  <c:v>44320</c:v>
                </c:pt>
                <c:pt idx="6356">
                  <c:v>44321</c:v>
                </c:pt>
                <c:pt idx="6357">
                  <c:v>44322</c:v>
                </c:pt>
                <c:pt idx="6358">
                  <c:v>44323</c:v>
                </c:pt>
                <c:pt idx="6359">
                  <c:v>44326</c:v>
                </c:pt>
                <c:pt idx="6360">
                  <c:v>44327</c:v>
                </c:pt>
                <c:pt idx="6361">
                  <c:v>44328</c:v>
                </c:pt>
                <c:pt idx="6362">
                  <c:v>44329</c:v>
                </c:pt>
                <c:pt idx="6363">
                  <c:v>44330</c:v>
                </c:pt>
                <c:pt idx="6364">
                  <c:v>44333</c:v>
                </c:pt>
                <c:pt idx="6365">
                  <c:v>44334</c:v>
                </c:pt>
                <c:pt idx="6366">
                  <c:v>44335</c:v>
                </c:pt>
                <c:pt idx="6367">
                  <c:v>44336</c:v>
                </c:pt>
                <c:pt idx="6368">
                  <c:v>44337</c:v>
                </c:pt>
                <c:pt idx="6369">
                  <c:v>44340</c:v>
                </c:pt>
                <c:pt idx="6370">
                  <c:v>44341</c:v>
                </c:pt>
                <c:pt idx="6371">
                  <c:v>44342</c:v>
                </c:pt>
                <c:pt idx="6372">
                  <c:v>44343</c:v>
                </c:pt>
                <c:pt idx="6373">
                  <c:v>44344</c:v>
                </c:pt>
                <c:pt idx="6374">
                  <c:v>44347</c:v>
                </c:pt>
                <c:pt idx="6375">
                  <c:v>44348</c:v>
                </c:pt>
                <c:pt idx="6376">
                  <c:v>44349</c:v>
                </c:pt>
                <c:pt idx="6377">
                  <c:v>44350</c:v>
                </c:pt>
                <c:pt idx="6378">
                  <c:v>44351</c:v>
                </c:pt>
                <c:pt idx="6379">
                  <c:v>44354</c:v>
                </c:pt>
                <c:pt idx="6380">
                  <c:v>44355</c:v>
                </c:pt>
                <c:pt idx="6381">
                  <c:v>44356</c:v>
                </c:pt>
                <c:pt idx="6382">
                  <c:v>44357</c:v>
                </c:pt>
                <c:pt idx="6383">
                  <c:v>44358</c:v>
                </c:pt>
                <c:pt idx="6384">
                  <c:v>44361</c:v>
                </c:pt>
                <c:pt idx="6385">
                  <c:v>44362</c:v>
                </c:pt>
                <c:pt idx="6386">
                  <c:v>44363</c:v>
                </c:pt>
                <c:pt idx="6387">
                  <c:v>44364</c:v>
                </c:pt>
                <c:pt idx="6388">
                  <c:v>44365</c:v>
                </c:pt>
                <c:pt idx="6389">
                  <c:v>44368</c:v>
                </c:pt>
                <c:pt idx="6390">
                  <c:v>44369</c:v>
                </c:pt>
                <c:pt idx="6391">
                  <c:v>44370</c:v>
                </c:pt>
                <c:pt idx="6392">
                  <c:v>44371</c:v>
                </c:pt>
                <c:pt idx="6393">
                  <c:v>44372</c:v>
                </c:pt>
                <c:pt idx="6394">
                  <c:v>44375</c:v>
                </c:pt>
                <c:pt idx="6395">
                  <c:v>44376</c:v>
                </c:pt>
                <c:pt idx="6396">
                  <c:v>44377</c:v>
                </c:pt>
                <c:pt idx="6397">
                  <c:v>44378</c:v>
                </c:pt>
                <c:pt idx="6398">
                  <c:v>44379</c:v>
                </c:pt>
                <c:pt idx="6399">
                  <c:v>44382</c:v>
                </c:pt>
                <c:pt idx="6400">
                  <c:v>44383</c:v>
                </c:pt>
                <c:pt idx="6401">
                  <c:v>44384</c:v>
                </c:pt>
                <c:pt idx="6402">
                  <c:v>44385</c:v>
                </c:pt>
                <c:pt idx="6403">
                  <c:v>44386</c:v>
                </c:pt>
                <c:pt idx="6404">
                  <c:v>44389</c:v>
                </c:pt>
                <c:pt idx="6405">
                  <c:v>44390</c:v>
                </c:pt>
                <c:pt idx="6406">
                  <c:v>44391</c:v>
                </c:pt>
                <c:pt idx="6407">
                  <c:v>44392</c:v>
                </c:pt>
                <c:pt idx="6408">
                  <c:v>44393</c:v>
                </c:pt>
                <c:pt idx="6409">
                  <c:v>44396</c:v>
                </c:pt>
                <c:pt idx="6410">
                  <c:v>44397</c:v>
                </c:pt>
                <c:pt idx="6411">
                  <c:v>44398</c:v>
                </c:pt>
                <c:pt idx="6412">
                  <c:v>44399</c:v>
                </c:pt>
                <c:pt idx="6413">
                  <c:v>44400</c:v>
                </c:pt>
                <c:pt idx="6414">
                  <c:v>44403</c:v>
                </c:pt>
                <c:pt idx="6415">
                  <c:v>44404</c:v>
                </c:pt>
                <c:pt idx="6416">
                  <c:v>44405</c:v>
                </c:pt>
                <c:pt idx="6417">
                  <c:v>44406</c:v>
                </c:pt>
                <c:pt idx="6418">
                  <c:v>44407</c:v>
                </c:pt>
                <c:pt idx="6419">
                  <c:v>44408</c:v>
                </c:pt>
                <c:pt idx="6420">
                  <c:v>44410</c:v>
                </c:pt>
                <c:pt idx="6421">
                  <c:v>44411</c:v>
                </c:pt>
                <c:pt idx="6422">
                  <c:v>44412</c:v>
                </c:pt>
                <c:pt idx="6423">
                  <c:v>44413</c:v>
                </c:pt>
                <c:pt idx="6424">
                  <c:v>44414</c:v>
                </c:pt>
                <c:pt idx="6425">
                  <c:v>44417</c:v>
                </c:pt>
                <c:pt idx="6426">
                  <c:v>44418</c:v>
                </c:pt>
                <c:pt idx="6427">
                  <c:v>44419</c:v>
                </c:pt>
                <c:pt idx="6428">
                  <c:v>44420</c:v>
                </c:pt>
                <c:pt idx="6429">
                  <c:v>44421</c:v>
                </c:pt>
                <c:pt idx="6430">
                  <c:v>44424</c:v>
                </c:pt>
                <c:pt idx="6431">
                  <c:v>44425</c:v>
                </c:pt>
                <c:pt idx="6432">
                  <c:v>44426</c:v>
                </c:pt>
                <c:pt idx="6433">
                  <c:v>44427</c:v>
                </c:pt>
                <c:pt idx="6434">
                  <c:v>44428</c:v>
                </c:pt>
                <c:pt idx="6435">
                  <c:v>44431</c:v>
                </c:pt>
                <c:pt idx="6436">
                  <c:v>44432</c:v>
                </c:pt>
                <c:pt idx="6437">
                  <c:v>44433</c:v>
                </c:pt>
                <c:pt idx="6438">
                  <c:v>44434</c:v>
                </c:pt>
                <c:pt idx="6439">
                  <c:v>44435</c:v>
                </c:pt>
                <c:pt idx="6440">
                  <c:v>44438</c:v>
                </c:pt>
                <c:pt idx="6441">
                  <c:v>44439</c:v>
                </c:pt>
                <c:pt idx="6442">
                  <c:v>44440</c:v>
                </c:pt>
                <c:pt idx="6443">
                  <c:v>44441</c:v>
                </c:pt>
                <c:pt idx="6444">
                  <c:v>44442</c:v>
                </c:pt>
                <c:pt idx="6445">
                  <c:v>44445</c:v>
                </c:pt>
                <c:pt idx="6446">
                  <c:v>44446</c:v>
                </c:pt>
                <c:pt idx="6447">
                  <c:v>44447</c:v>
                </c:pt>
                <c:pt idx="6448">
                  <c:v>44448</c:v>
                </c:pt>
                <c:pt idx="6449">
                  <c:v>44449</c:v>
                </c:pt>
                <c:pt idx="6450">
                  <c:v>44452</c:v>
                </c:pt>
                <c:pt idx="6451">
                  <c:v>44453</c:v>
                </c:pt>
                <c:pt idx="6452">
                  <c:v>44454</c:v>
                </c:pt>
                <c:pt idx="6453">
                  <c:v>44455</c:v>
                </c:pt>
                <c:pt idx="6454">
                  <c:v>44456</c:v>
                </c:pt>
                <c:pt idx="6455">
                  <c:v>44459</c:v>
                </c:pt>
                <c:pt idx="6456">
                  <c:v>44460</c:v>
                </c:pt>
                <c:pt idx="6457">
                  <c:v>44461</c:v>
                </c:pt>
                <c:pt idx="6458">
                  <c:v>44462</c:v>
                </c:pt>
                <c:pt idx="6459">
                  <c:v>44463</c:v>
                </c:pt>
                <c:pt idx="6460">
                  <c:v>44466</c:v>
                </c:pt>
                <c:pt idx="6461">
                  <c:v>44467</c:v>
                </c:pt>
                <c:pt idx="6462">
                  <c:v>44468</c:v>
                </c:pt>
                <c:pt idx="6463">
                  <c:v>44469</c:v>
                </c:pt>
                <c:pt idx="6464">
                  <c:v>44470</c:v>
                </c:pt>
                <c:pt idx="6465">
                  <c:v>44473</c:v>
                </c:pt>
                <c:pt idx="6466">
                  <c:v>44474</c:v>
                </c:pt>
                <c:pt idx="6467">
                  <c:v>44475</c:v>
                </c:pt>
                <c:pt idx="6468">
                  <c:v>44476</c:v>
                </c:pt>
                <c:pt idx="6469">
                  <c:v>44477</c:v>
                </c:pt>
                <c:pt idx="6470">
                  <c:v>44480</c:v>
                </c:pt>
                <c:pt idx="6471">
                  <c:v>44481</c:v>
                </c:pt>
                <c:pt idx="6472">
                  <c:v>44482</c:v>
                </c:pt>
                <c:pt idx="6473">
                  <c:v>44483</c:v>
                </c:pt>
                <c:pt idx="6474">
                  <c:v>44484</c:v>
                </c:pt>
                <c:pt idx="6475">
                  <c:v>44487</c:v>
                </c:pt>
                <c:pt idx="6476">
                  <c:v>44488</c:v>
                </c:pt>
                <c:pt idx="6477">
                  <c:v>44489</c:v>
                </c:pt>
                <c:pt idx="6478">
                  <c:v>44490</c:v>
                </c:pt>
                <c:pt idx="6479">
                  <c:v>44491</c:v>
                </c:pt>
                <c:pt idx="6480">
                  <c:v>44494</c:v>
                </c:pt>
                <c:pt idx="6481">
                  <c:v>44495</c:v>
                </c:pt>
                <c:pt idx="6482">
                  <c:v>44496</c:v>
                </c:pt>
                <c:pt idx="6483">
                  <c:v>44497</c:v>
                </c:pt>
                <c:pt idx="6484">
                  <c:v>44498</c:v>
                </c:pt>
                <c:pt idx="6485">
                  <c:v>44500</c:v>
                </c:pt>
                <c:pt idx="6486">
                  <c:v>44501</c:v>
                </c:pt>
                <c:pt idx="6487">
                  <c:v>44502</c:v>
                </c:pt>
                <c:pt idx="6488">
                  <c:v>44503</c:v>
                </c:pt>
                <c:pt idx="6489">
                  <c:v>44504</c:v>
                </c:pt>
                <c:pt idx="6490">
                  <c:v>44505</c:v>
                </c:pt>
                <c:pt idx="6491">
                  <c:v>44508</c:v>
                </c:pt>
                <c:pt idx="6492">
                  <c:v>44509</c:v>
                </c:pt>
                <c:pt idx="6493">
                  <c:v>44510</c:v>
                </c:pt>
                <c:pt idx="6494">
                  <c:v>44511</c:v>
                </c:pt>
                <c:pt idx="6495">
                  <c:v>44512</c:v>
                </c:pt>
                <c:pt idx="6496">
                  <c:v>44515</c:v>
                </c:pt>
                <c:pt idx="6497">
                  <c:v>44516</c:v>
                </c:pt>
                <c:pt idx="6498">
                  <c:v>44517</c:v>
                </c:pt>
                <c:pt idx="6499">
                  <c:v>44518</c:v>
                </c:pt>
                <c:pt idx="6500">
                  <c:v>44519</c:v>
                </c:pt>
                <c:pt idx="6501">
                  <c:v>44522</c:v>
                </c:pt>
                <c:pt idx="6502">
                  <c:v>44523</c:v>
                </c:pt>
                <c:pt idx="6503">
                  <c:v>44524</c:v>
                </c:pt>
                <c:pt idx="6504">
                  <c:v>44525</c:v>
                </c:pt>
                <c:pt idx="6505">
                  <c:v>44526</c:v>
                </c:pt>
                <c:pt idx="6506">
                  <c:v>44529</c:v>
                </c:pt>
                <c:pt idx="6507">
                  <c:v>44530</c:v>
                </c:pt>
                <c:pt idx="6508">
                  <c:v>44531</c:v>
                </c:pt>
                <c:pt idx="6509">
                  <c:v>44532</c:v>
                </c:pt>
                <c:pt idx="6510">
                  <c:v>44533</c:v>
                </c:pt>
                <c:pt idx="6511">
                  <c:v>44536</c:v>
                </c:pt>
                <c:pt idx="6512">
                  <c:v>44537</c:v>
                </c:pt>
                <c:pt idx="6513">
                  <c:v>44538</c:v>
                </c:pt>
                <c:pt idx="6514">
                  <c:v>44539</c:v>
                </c:pt>
                <c:pt idx="6515">
                  <c:v>44540</c:v>
                </c:pt>
                <c:pt idx="6516">
                  <c:v>44543</c:v>
                </c:pt>
                <c:pt idx="6517">
                  <c:v>44544</c:v>
                </c:pt>
                <c:pt idx="6518">
                  <c:v>44545</c:v>
                </c:pt>
                <c:pt idx="6519">
                  <c:v>44546</c:v>
                </c:pt>
                <c:pt idx="6520">
                  <c:v>44547</c:v>
                </c:pt>
                <c:pt idx="6521">
                  <c:v>44550</c:v>
                </c:pt>
                <c:pt idx="6522">
                  <c:v>44551</c:v>
                </c:pt>
                <c:pt idx="6523">
                  <c:v>44552</c:v>
                </c:pt>
                <c:pt idx="6524">
                  <c:v>44553</c:v>
                </c:pt>
                <c:pt idx="6525">
                  <c:v>44557</c:v>
                </c:pt>
                <c:pt idx="6526">
                  <c:v>44558</c:v>
                </c:pt>
                <c:pt idx="6527">
                  <c:v>44559</c:v>
                </c:pt>
                <c:pt idx="6528">
                  <c:v>44560</c:v>
                </c:pt>
                <c:pt idx="6529">
                  <c:v>44561</c:v>
                </c:pt>
                <c:pt idx="6530">
                  <c:v>44564</c:v>
                </c:pt>
                <c:pt idx="6531">
                  <c:v>44565</c:v>
                </c:pt>
                <c:pt idx="6532">
                  <c:v>44566</c:v>
                </c:pt>
                <c:pt idx="6533">
                  <c:v>44567</c:v>
                </c:pt>
                <c:pt idx="6534">
                  <c:v>44568</c:v>
                </c:pt>
                <c:pt idx="6535">
                  <c:v>44571</c:v>
                </c:pt>
                <c:pt idx="6536">
                  <c:v>44572</c:v>
                </c:pt>
                <c:pt idx="6537">
                  <c:v>44573</c:v>
                </c:pt>
                <c:pt idx="6538">
                  <c:v>44574</c:v>
                </c:pt>
                <c:pt idx="6539">
                  <c:v>44575</c:v>
                </c:pt>
                <c:pt idx="6540">
                  <c:v>44578</c:v>
                </c:pt>
                <c:pt idx="6541">
                  <c:v>44579</c:v>
                </c:pt>
                <c:pt idx="6542">
                  <c:v>44580</c:v>
                </c:pt>
                <c:pt idx="6543">
                  <c:v>44581</c:v>
                </c:pt>
                <c:pt idx="6544">
                  <c:v>44582</c:v>
                </c:pt>
                <c:pt idx="6545">
                  <c:v>44585</c:v>
                </c:pt>
                <c:pt idx="6546">
                  <c:v>44586</c:v>
                </c:pt>
                <c:pt idx="6547">
                  <c:v>44587</c:v>
                </c:pt>
                <c:pt idx="6548">
                  <c:v>44588</c:v>
                </c:pt>
                <c:pt idx="6549">
                  <c:v>44589</c:v>
                </c:pt>
                <c:pt idx="6550">
                  <c:v>44592</c:v>
                </c:pt>
                <c:pt idx="6551">
                  <c:v>44593</c:v>
                </c:pt>
                <c:pt idx="6552">
                  <c:v>44594</c:v>
                </c:pt>
                <c:pt idx="6553">
                  <c:v>44595</c:v>
                </c:pt>
                <c:pt idx="6554">
                  <c:v>44596</c:v>
                </c:pt>
                <c:pt idx="6555">
                  <c:v>44599</c:v>
                </c:pt>
                <c:pt idx="6556">
                  <c:v>44600</c:v>
                </c:pt>
                <c:pt idx="6557">
                  <c:v>44601</c:v>
                </c:pt>
                <c:pt idx="6558">
                  <c:v>44602</c:v>
                </c:pt>
                <c:pt idx="6559">
                  <c:v>44603</c:v>
                </c:pt>
                <c:pt idx="6560">
                  <c:v>44606</c:v>
                </c:pt>
                <c:pt idx="6561">
                  <c:v>44607</c:v>
                </c:pt>
                <c:pt idx="6562">
                  <c:v>44608</c:v>
                </c:pt>
                <c:pt idx="6563">
                  <c:v>44609</c:v>
                </c:pt>
                <c:pt idx="6564">
                  <c:v>44610</c:v>
                </c:pt>
                <c:pt idx="6565">
                  <c:v>44613</c:v>
                </c:pt>
                <c:pt idx="6566">
                  <c:v>44614</c:v>
                </c:pt>
                <c:pt idx="6567">
                  <c:v>44615</c:v>
                </c:pt>
                <c:pt idx="6568">
                  <c:v>44616</c:v>
                </c:pt>
                <c:pt idx="6569">
                  <c:v>44617</c:v>
                </c:pt>
                <c:pt idx="6570">
                  <c:v>44620</c:v>
                </c:pt>
                <c:pt idx="6571">
                  <c:v>44621</c:v>
                </c:pt>
                <c:pt idx="6572">
                  <c:v>44622</c:v>
                </c:pt>
                <c:pt idx="6573">
                  <c:v>44623</c:v>
                </c:pt>
                <c:pt idx="6574">
                  <c:v>44624</c:v>
                </c:pt>
                <c:pt idx="6575">
                  <c:v>44627</c:v>
                </c:pt>
                <c:pt idx="6576">
                  <c:v>44628</c:v>
                </c:pt>
                <c:pt idx="6577">
                  <c:v>44629</c:v>
                </c:pt>
                <c:pt idx="6578">
                  <c:v>44630</c:v>
                </c:pt>
                <c:pt idx="6579">
                  <c:v>44631</c:v>
                </c:pt>
                <c:pt idx="6580">
                  <c:v>44634</c:v>
                </c:pt>
                <c:pt idx="6581">
                  <c:v>44635</c:v>
                </c:pt>
                <c:pt idx="6582">
                  <c:v>44636</c:v>
                </c:pt>
                <c:pt idx="6583">
                  <c:v>44637</c:v>
                </c:pt>
                <c:pt idx="6584">
                  <c:v>44638</c:v>
                </c:pt>
                <c:pt idx="6585">
                  <c:v>44641</c:v>
                </c:pt>
                <c:pt idx="6586">
                  <c:v>44642</c:v>
                </c:pt>
                <c:pt idx="6587">
                  <c:v>44643</c:v>
                </c:pt>
                <c:pt idx="6588">
                  <c:v>44644</c:v>
                </c:pt>
                <c:pt idx="6589">
                  <c:v>44645</c:v>
                </c:pt>
                <c:pt idx="6590">
                  <c:v>44648</c:v>
                </c:pt>
                <c:pt idx="6591">
                  <c:v>44649</c:v>
                </c:pt>
                <c:pt idx="6592">
                  <c:v>44650</c:v>
                </c:pt>
                <c:pt idx="6593">
                  <c:v>44651</c:v>
                </c:pt>
                <c:pt idx="6594">
                  <c:v>44652</c:v>
                </c:pt>
                <c:pt idx="6595">
                  <c:v>44655</c:v>
                </c:pt>
                <c:pt idx="6596">
                  <c:v>44656</c:v>
                </c:pt>
                <c:pt idx="6597">
                  <c:v>44657</c:v>
                </c:pt>
                <c:pt idx="6598">
                  <c:v>44658</c:v>
                </c:pt>
                <c:pt idx="6599">
                  <c:v>44659</c:v>
                </c:pt>
                <c:pt idx="6600">
                  <c:v>44662</c:v>
                </c:pt>
                <c:pt idx="6601">
                  <c:v>44663</c:v>
                </c:pt>
                <c:pt idx="6602">
                  <c:v>44664</c:v>
                </c:pt>
                <c:pt idx="6603">
                  <c:v>44665</c:v>
                </c:pt>
                <c:pt idx="6604">
                  <c:v>44669</c:v>
                </c:pt>
                <c:pt idx="6605">
                  <c:v>44670</c:v>
                </c:pt>
                <c:pt idx="6606">
                  <c:v>44671</c:v>
                </c:pt>
                <c:pt idx="6607">
                  <c:v>44672</c:v>
                </c:pt>
                <c:pt idx="6608">
                  <c:v>44673</c:v>
                </c:pt>
                <c:pt idx="6609">
                  <c:v>44676</c:v>
                </c:pt>
                <c:pt idx="6610">
                  <c:v>44677</c:v>
                </c:pt>
                <c:pt idx="6611">
                  <c:v>44678</c:v>
                </c:pt>
                <c:pt idx="6612">
                  <c:v>44679</c:v>
                </c:pt>
                <c:pt idx="6613">
                  <c:v>44680</c:v>
                </c:pt>
                <c:pt idx="6614">
                  <c:v>44681</c:v>
                </c:pt>
                <c:pt idx="6615">
                  <c:v>44683</c:v>
                </c:pt>
                <c:pt idx="6616">
                  <c:v>44684</c:v>
                </c:pt>
                <c:pt idx="6617">
                  <c:v>44685</c:v>
                </c:pt>
                <c:pt idx="6618">
                  <c:v>44686</c:v>
                </c:pt>
                <c:pt idx="6619">
                  <c:v>44687</c:v>
                </c:pt>
                <c:pt idx="6620">
                  <c:v>44690</c:v>
                </c:pt>
                <c:pt idx="6621">
                  <c:v>44691</c:v>
                </c:pt>
                <c:pt idx="6622">
                  <c:v>44692</c:v>
                </c:pt>
                <c:pt idx="6623">
                  <c:v>44693</c:v>
                </c:pt>
                <c:pt idx="6624">
                  <c:v>44694</c:v>
                </c:pt>
                <c:pt idx="6625">
                  <c:v>44697</c:v>
                </c:pt>
                <c:pt idx="6626">
                  <c:v>44698</c:v>
                </c:pt>
                <c:pt idx="6627">
                  <c:v>44699</c:v>
                </c:pt>
                <c:pt idx="6628">
                  <c:v>44700</c:v>
                </c:pt>
                <c:pt idx="6629">
                  <c:v>44701</c:v>
                </c:pt>
                <c:pt idx="6630">
                  <c:v>44704</c:v>
                </c:pt>
                <c:pt idx="6631">
                  <c:v>44705</c:v>
                </c:pt>
                <c:pt idx="6632">
                  <c:v>44706</c:v>
                </c:pt>
                <c:pt idx="6633">
                  <c:v>44707</c:v>
                </c:pt>
                <c:pt idx="6634">
                  <c:v>44708</c:v>
                </c:pt>
                <c:pt idx="6635">
                  <c:v>44711</c:v>
                </c:pt>
                <c:pt idx="6636">
                  <c:v>44712</c:v>
                </c:pt>
                <c:pt idx="6637">
                  <c:v>44713</c:v>
                </c:pt>
                <c:pt idx="6638">
                  <c:v>44714</c:v>
                </c:pt>
                <c:pt idx="6639">
                  <c:v>44715</c:v>
                </c:pt>
                <c:pt idx="6640">
                  <c:v>44718</c:v>
                </c:pt>
                <c:pt idx="6641">
                  <c:v>44719</c:v>
                </c:pt>
                <c:pt idx="6642">
                  <c:v>44720</c:v>
                </c:pt>
                <c:pt idx="6643">
                  <c:v>44721</c:v>
                </c:pt>
                <c:pt idx="6644">
                  <c:v>44722</c:v>
                </c:pt>
                <c:pt idx="6645">
                  <c:v>44725</c:v>
                </c:pt>
                <c:pt idx="6646">
                  <c:v>44726</c:v>
                </c:pt>
                <c:pt idx="6647">
                  <c:v>44727</c:v>
                </c:pt>
                <c:pt idx="6648">
                  <c:v>44728</c:v>
                </c:pt>
                <c:pt idx="6649">
                  <c:v>44729</c:v>
                </c:pt>
                <c:pt idx="6650">
                  <c:v>44732</c:v>
                </c:pt>
                <c:pt idx="6651">
                  <c:v>44733</c:v>
                </c:pt>
                <c:pt idx="6652">
                  <c:v>44734</c:v>
                </c:pt>
                <c:pt idx="6653">
                  <c:v>44735</c:v>
                </c:pt>
                <c:pt idx="6654">
                  <c:v>44736</c:v>
                </c:pt>
                <c:pt idx="6655">
                  <c:v>44739</c:v>
                </c:pt>
                <c:pt idx="6656">
                  <c:v>44740</c:v>
                </c:pt>
                <c:pt idx="6657">
                  <c:v>44741</c:v>
                </c:pt>
                <c:pt idx="6658">
                  <c:v>44742</c:v>
                </c:pt>
                <c:pt idx="6659">
                  <c:v>44743</c:v>
                </c:pt>
                <c:pt idx="6660">
                  <c:v>44746</c:v>
                </c:pt>
                <c:pt idx="6661">
                  <c:v>44747</c:v>
                </c:pt>
                <c:pt idx="6662">
                  <c:v>44748</c:v>
                </c:pt>
                <c:pt idx="6663">
                  <c:v>44749</c:v>
                </c:pt>
                <c:pt idx="6664">
                  <c:v>44750</c:v>
                </c:pt>
                <c:pt idx="6665">
                  <c:v>44753</c:v>
                </c:pt>
                <c:pt idx="6666">
                  <c:v>44754</c:v>
                </c:pt>
                <c:pt idx="6667">
                  <c:v>44755</c:v>
                </c:pt>
                <c:pt idx="6668">
                  <c:v>44756</c:v>
                </c:pt>
                <c:pt idx="6669">
                  <c:v>44757</c:v>
                </c:pt>
                <c:pt idx="6670">
                  <c:v>44760</c:v>
                </c:pt>
                <c:pt idx="6671">
                  <c:v>44761</c:v>
                </c:pt>
                <c:pt idx="6672">
                  <c:v>44762</c:v>
                </c:pt>
                <c:pt idx="6673">
                  <c:v>44763</c:v>
                </c:pt>
                <c:pt idx="6674">
                  <c:v>44764</c:v>
                </c:pt>
                <c:pt idx="6675">
                  <c:v>44767</c:v>
                </c:pt>
                <c:pt idx="6676">
                  <c:v>44768</c:v>
                </c:pt>
                <c:pt idx="6677">
                  <c:v>44769</c:v>
                </c:pt>
                <c:pt idx="6678">
                  <c:v>44770</c:v>
                </c:pt>
                <c:pt idx="6679">
                  <c:v>44771</c:v>
                </c:pt>
                <c:pt idx="6680">
                  <c:v>44773</c:v>
                </c:pt>
                <c:pt idx="6681">
                  <c:v>44774</c:v>
                </c:pt>
                <c:pt idx="6682">
                  <c:v>44775</c:v>
                </c:pt>
                <c:pt idx="6683">
                  <c:v>44776</c:v>
                </c:pt>
                <c:pt idx="6684">
                  <c:v>44777</c:v>
                </c:pt>
                <c:pt idx="6685">
                  <c:v>44778</c:v>
                </c:pt>
                <c:pt idx="6686">
                  <c:v>44781</c:v>
                </c:pt>
                <c:pt idx="6687">
                  <c:v>44782</c:v>
                </c:pt>
                <c:pt idx="6688">
                  <c:v>44783</c:v>
                </c:pt>
                <c:pt idx="6689">
                  <c:v>44784</c:v>
                </c:pt>
                <c:pt idx="6690">
                  <c:v>44785</c:v>
                </c:pt>
                <c:pt idx="6691">
                  <c:v>44788</c:v>
                </c:pt>
                <c:pt idx="6692">
                  <c:v>44789</c:v>
                </c:pt>
                <c:pt idx="6693">
                  <c:v>44790</c:v>
                </c:pt>
                <c:pt idx="6694">
                  <c:v>44791</c:v>
                </c:pt>
                <c:pt idx="6695">
                  <c:v>44792</c:v>
                </c:pt>
                <c:pt idx="6696">
                  <c:v>44795</c:v>
                </c:pt>
                <c:pt idx="6697">
                  <c:v>44796</c:v>
                </c:pt>
                <c:pt idx="6698">
                  <c:v>44797</c:v>
                </c:pt>
                <c:pt idx="6699">
                  <c:v>44798</c:v>
                </c:pt>
                <c:pt idx="6700">
                  <c:v>44799</c:v>
                </c:pt>
                <c:pt idx="6701">
                  <c:v>44802</c:v>
                </c:pt>
                <c:pt idx="6702">
                  <c:v>44803</c:v>
                </c:pt>
                <c:pt idx="6703">
                  <c:v>44804</c:v>
                </c:pt>
                <c:pt idx="6704">
                  <c:v>44805</c:v>
                </c:pt>
                <c:pt idx="6705">
                  <c:v>44806</c:v>
                </c:pt>
                <c:pt idx="6706">
                  <c:v>44809</c:v>
                </c:pt>
                <c:pt idx="6707">
                  <c:v>44810</c:v>
                </c:pt>
                <c:pt idx="6708">
                  <c:v>44811</c:v>
                </c:pt>
                <c:pt idx="6709">
                  <c:v>44812</c:v>
                </c:pt>
                <c:pt idx="6710">
                  <c:v>44813</c:v>
                </c:pt>
                <c:pt idx="6711">
                  <c:v>44816</c:v>
                </c:pt>
                <c:pt idx="6712">
                  <c:v>44817</c:v>
                </c:pt>
                <c:pt idx="6713">
                  <c:v>44818</c:v>
                </c:pt>
                <c:pt idx="6714">
                  <c:v>44819</c:v>
                </c:pt>
                <c:pt idx="6715">
                  <c:v>44820</c:v>
                </c:pt>
                <c:pt idx="6716">
                  <c:v>44823</c:v>
                </c:pt>
                <c:pt idx="6717">
                  <c:v>44824</c:v>
                </c:pt>
                <c:pt idx="6718">
                  <c:v>44825</c:v>
                </c:pt>
                <c:pt idx="6719">
                  <c:v>44826</c:v>
                </c:pt>
                <c:pt idx="6720">
                  <c:v>44827</c:v>
                </c:pt>
                <c:pt idx="6721">
                  <c:v>44830</c:v>
                </c:pt>
                <c:pt idx="6722">
                  <c:v>44831</c:v>
                </c:pt>
                <c:pt idx="6723">
                  <c:v>44832</c:v>
                </c:pt>
                <c:pt idx="6724">
                  <c:v>44833</c:v>
                </c:pt>
                <c:pt idx="6725">
                  <c:v>44834</c:v>
                </c:pt>
                <c:pt idx="6726">
                  <c:v>44837</c:v>
                </c:pt>
                <c:pt idx="6727">
                  <c:v>44838</c:v>
                </c:pt>
                <c:pt idx="6728">
                  <c:v>44839</c:v>
                </c:pt>
                <c:pt idx="6729">
                  <c:v>44840</c:v>
                </c:pt>
                <c:pt idx="6730">
                  <c:v>44841</c:v>
                </c:pt>
                <c:pt idx="6731">
                  <c:v>44844</c:v>
                </c:pt>
                <c:pt idx="6732">
                  <c:v>44845</c:v>
                </c:pt>
                <c:pt idx="6733">
                  <c:v>44846</c:v>
                </c:pt>
                <c:pt idx="6734">
                  <c:v>44847</c:v>
                </c:pt>
                <c:pt idx="6735">
                  <c:v>44848</c:v>
                </c:pt>
                <c:pt idx="6736">
                  <c:v>44851</c:v>
                </c:pt>
                <c:pt idx="6737">
                  <c:v>44852</c:v>
                </c:pt>
                <c:pt idx="6738">
                  <c:v>44853</c:v>
                </c:pt>
                <c:pt idx="6739">
                  <c:v>44854</c:v>
                </c:pt>
                <c:pt idx="6740">
                  <c:v>44855</c:v>
                </c:pt>
                <c:pt idx="6741">
                  <c:v>44858</c:v>
                </c:pt>
                <c:pt idx="6742">
                  <c:v>44859</c:v>
                </c:pt>
                <c:pt idx="6743">
                  <c:v>44860</c:v>
                </c:pt>
                <c:pt idx="6744">
                  <c:v>44861</c:v>
                </c:pt>
                <c:pt idx="6745">
                  <c:v>44862</c:v>
                </c:pt>
                <c:pt idx="6746">
                  <c:v>44865</c:v>
                </c:pt>
                <c:pt idx="6747">
                  <c:v>44866</c:v>
                </c:pt>
                <c:pt idx="6748">
                  <c:v>44867</c:v>
                </c:pt>
                <c:pt idx="6749">
                  <c:v>44868</c:v>
                </c:pt>
                <c:pt idx="6750">
                  <c:v>44869</c:v>
                </c:pt>
                <c:pt idx="6751">
                  <c:v>44872</c:v>
                </c:pt>
                <c:pt idx="6752">
                  <c:v>44873</c:v>
                </c:pt>
                <c:pt idx="6753">
                  <c:v>44874</c:v>
                </c:pt>
                <c:pt idx="6754">
                  <c:v>44875</c:v>
                </c:pt>
                <c:pt idx="6755">
                  <c:v>44876</c:v>
                </c:pt>
                <c:pt idx="6756">
                  <c:v>44879</c:v>
                </c:pt>
                <c:pt idx="6757">
                  <c:v>44880</c:v>
                </c:pt>
                <c:pt idx="6758">
                  <c:v>44881</c:v>
                </c:pt>
                <c:pt idx="6759">
                  <c:v>44882</c:v>
                </c:pt>
                <c:pt idx="6760">
                  <c:v>44883</c:v>
                </c:pt>
                <c:pt idx="6761">
                  <c:v>44886</c:v>
                </c:pt>
                <c:pt idx="6762">
                  <c:v>44887</c:v>
                </c:pt>
                <c:pt idx="6763">
                  <c:v>44888</c:v>
                </c:pt>
                <c:pt idx="6764">
                  <c:v>44889</c:v>
                </c:pt>
                <c:pt idx="6765">
                  <c:v>44890</c:v>
                </c:pt>
                <c:pt idx="6766">
                  <c:v>44893</c:v>
                </c:pt>
                <c:pt idx="6767">
                  <c:v>44894</c:v>
                </c:pt>
                <c:pt idx="6768">
                  <c:v>44895</c:v>
                </c:pt>
                <c:pt idx="6769">
                  <c:v>44896</c:v>
                </c:pt>
                <c:pt idx="6770">
                  <c:v>44897</c:v>
                </c:pt>
                <c:pt idx="6771">
                  <c:v>44900</c:v>
                </c:pt>
                <c:pt idx="6772">
                  <c:v>44901</c:v>
                </c:pt>
                <c:pt idx="6773">
                  <c:v>44902</c:v>
                </c:pt>
                <c:pt idx="6774">
                  <c:v>44903</c:v>
                </c:pt>
                <c:pt idx="6775">
                  <c:v>44904</c:v>
                </c:pt>
                <c:pt idx="6776">
                  <c:v>44907</c:v>
                </c:pt>
                <c:pt idx="6777">
                  <c:v>44908</c:v>
                </c:pt>
                <c:pt idx="6778">
                  <c:v>44909</c:v>
                </c:pt>
                <c:pt idx="6779">
                  <c:v>44910</c:v>
                </c:pt>
                <c:pt idx="6780">
                  <c:v>44911</c:v>
                </c:pt>
                <c:pt idx="6781">
                  <c:v>44914</c:v>
                </c:pt>
                <c:pt idx="6782">
                  <c:v>44915</c:v>
                </c:pt>
                <c:pt idx="6783">
                  <c:v>44916</c:v>
                </c:pt>
                <c:pt idx="6784">
                  <c:v>44917</c:v>
                </c:pt>
                <c:pt idx="6785">
                  <c:v>44918</c:v>
                </c:pt>
                <c:pt idx="6786">
                  <c:v>44922</c:v>
                </c:pt>
                <c:pt idx="6787">
                  <c:v>44923</c:v>
                </c:pt>
                <c:pt idx="6788">
                  <c:v>44924</c:v>
                </c:pt>
                <c:pt idx="6789">
                  <c:v>44925</c:v>
                </c:pt>
                <c:pt idx="6790">
                  <c:v>44926</c:v>
                </c:pt>
                <c:pt idx="6791">
                  <c:v>44929</c:v>
                </c:pt>
                <c:pt idx="6792">
                  <c:v>44930</c:v>
                </c:pt>
                <c:pt idx="6793">
                  <c:v>44931</c:v>
                </c:pt>
                <c:pt idx="6794">
                  <c:v>44932</c:v>
                </c:pt>
                <c:pt idx="6795">
                  <c:v>44935</c:v>
                </c:pt>
                <c:pt idx="6796">
                  <c:v>44936</c:v>
                </c:pt>
                <c:pt idx="6797">
                  <c:v>44937</c:v>
                </c:pt>
                <c:pt idx="6798">
                  <c:v>44938</c:v>
                </c:pt>
                <c:pt idx="6799">
                  <c:v>44939</c:v>
                </c:pt>
                <c:pt idx="6800">
                  <c:v>44942</c:v>
                </c:pt>
                <c:pt idx="6801">
                  <c:v>44943</c:v>
                </c:pt>
                <c:pt idx="6802">
                  <c:v>44944</c:v>
                </c:pt>
                <c:pt idx="6803">
                  <c:v>44945</c:v>
                </c:pt>
                <c:pt idx="6804">
                  <c:v>44946</c:v>
                </c:pt>
                <c:pt idx="6805">
                  <c:v>44949</c:v>
                </c:pt>
                <c:pt idx="6806">
                  <c:v>44950</c:v>
                </c:pt>
                <c:pt idx="6807">
                  <c:v>44951</c:v>
                </c:pt>
                <c:pt idx="6808">
                  <c:v>44952</c:v>
                </c:pt>
                <c:pt idx="6809">
                  <c:v>44953</c:v>
                </c:pt>
                <c:pt idx="6810">
                  <c:v>44956</c:v>
                </c:pt>
                <c:pt idx="6811">
                  <c:v>44957</c:v>
                </c:pt>
                <c:pt idx="6812">
                  <c:v>44958</c:v>
                </c:pt>
                <c:pt idx="6813">
                  <c:v>44959</c:v>
                </c:pt>
                <c:pt idx="6814">
                  <c:v>44960</c:v>
                </c:pt>
                <c:pt idx="6815">
                  <c:v>44963</c:v>
                </c:pt>
                <c:pt idx="6816">
                  <c:v>44964</c:v>
                </c:pt>
                <c:pt idx="6817">
                  <c:v>44965</c:v>
                </c:pt>
                <c:pt idx="6818">
                  <c:v>44966</c:v>
                </c:pt>
                <c:pt idx="6819">
                  <c:v>44967</c:v>
                </c:pt>
                <c:pt idx="6820">
                  <c:v>44970</c:v>
                </c:pt>
                <c:pt idx="6821">
                  <c:v>44971</c:v>
                </c:pt>
                <c:pt idx="6822">
                  <c:v>44972</c:v>
                </c:pt>
                <c:pt idx="6823">
                  <c:v>44973</c:v>
                </c:pt>
                <c:pt idx="6824">
                  <c:v>44974</c:v>
                </c:pt>
                <c:pt idx="6825">
                  <c:v>44977</c:v>
                </c:pt>
                <c:pt idx="6826">
                  <c:v>44978</c:v>
                </c:pt>
                <c:pt idx="6827">
                  <c:v>44979</c:v>
                </c:pt>
                <c:pt idx="6828">
                  <c:v>44980</c:v>
                </c:pt>
                <c:pt idx="6829">
                  <c:v>44981</c:v>
                </c:pt>
                <c:pt idx="6830">
                  <c:v>44984</c:v>
                </c:pt>
                <c:pt idx="6831">
                  <c:v>44985</c:v>
                </c:pt>
                <c:pt idx="6832">
                  <c:v>44986</c:v>
                </c:pt>
                <c:pt idx="6833">
                  <c:v>44987</c:v>
                </c:pt>
                <c:pt idx="6834">
                  <c:v>44988</c:v>
                </c:pt>
                <c:pt idx="6835">
                  <c:v>44991</c:v>
                </c:pt>
                <c:pt idx="6836">
                  <c:v>44992</c:v>
                </c:pt>
                <c:pt idx="6837">
                  <c:v>44993</c:v>
                </c:pt>
                <c:pt idx="6838">
                  <c:v>44994</c:v>
                </c:pt>
                <c:pt idx="6839">
                  <c:v>44995</c:v>
                </c:pt>
                <c:pt idx="6840">
                  <c:v>44998</c:v>
                </c:pt>
                <c:pt idx="6841">
                  <c:v>44999</c:v>
                </c:pt>
                <c:pt idx="6842">
                  <c:v>45000</c:v>
                </c:pt>
                <c:pt idx="6843">
                  <c:v>45001</c:v>
                </c:pt>
                <c:pt idx="6844">
                  <c:v>45002</c:v>
                </c:pt>
                <c:pt idx="6845">
                  <c:v>45005</c:v>
                </c:pt>
                <c:pt idx="6846">
                  <c:v>45006</c:v>
                </c:pt>
                <c:pt idx="6847">
                  <c:v>45007</c:v>
                </c:pt>
                <c:pt idx="6848">
                  <c:v>45008</c:v>
                </c:pt>
                <c:pt idx="6849">
                  <c:v>45009</c:v>
                </c:pt>
                <c:pt idx="6850">
                  <c:v>45012</c:v>
                </c:pt>
                <c:pt idx="6851">
                  <c:v>45013</c:v>
                </c:pt>
                <c:pt idx="6852">
                  <c:v>45014</c:v>
                </c:pt>
                <c:pt idx="6853">
                  <c:v>45015</c:v>
                </c:pt>
                <c:pt idx="6854">
                  <c:v>45016</c:v>
                </c:pt>
                <c:pt idx="6855">
                  <c:v>45019</c:v>
                </c:pt>
                <c:pt idx="6856">
                  <c:v>45020</c:v>
                </c:pt>
                <c:pt idx="6857">
                  <c:v>45021</c:v>
                </c:pt>
                <c:pt idx="6858">
                  <c:v>45022</c:v>
                </c:pt>
                <c:pt idx="6859">
                  <c:v>45026</c:v>
                </c:pt>
                <c:pt idx="6860">
                  <c:v>45027</c:v>
                </c:pt>
                <c:pt idx="6861">
                  <c:v>45028</c:v>
                </c:pt>
                <c:pt idx="6862">
                  <c:v>45029</c:v>
                </c:pt>
                <c:pt idx="6863">
                  <c:v>45030</c:v>
                </c:pt>
                <c:pt idx="6864">
                  <c:v>45033</c:v>
                </c:pt>
                <c:pt idx="6865">
                  <c:v>45034</c:v>
                </c:pt>
                <c:pt idx="6866">
                  <c:v>45035</c:v>
                </c:pt>
                <c:pt idx="6867">
                  <c:v>45036</c:v>
                </c:pt>
                <c:pt idx="6868">
                  <c:v>45037</c:v>
                </c:pt>
                <c:pt idx="6869">
                  <c:v>45040</c:v>
                </c:pt>
                <c:pt idx="6870">
                  <c:v>45041</c:v>
                </c:pt>
                <c:pt idx="6871">
                  <c:v>45042</c:v>
                </c:pt>
                <c:pt idx="6872">
                  <c:v>45043</c:v>
                </c:pt>
                <c:pt idx="6873">
                  <c:v>45044</c:v>
                </c:pt>
                <c:pt idx="6874">
                  <c:v>45046</c:v>
                </c:pt>
                <c:pt idx="6875">
                  <c:v>45047</c:v>
                </c:pt>
                <c:pt idx="6876">
                  <c:v>45048</c:v>
                </c:pt>
                <c:pt idx="6877">
                  <c:v>45049</c:v>
                </c:pt>
                <c:pt idx="6878">
                  <c:v>45050</c:v>
                </c:pt>
                <c:pt idx="6879">
                  <c:v>45051</c:v>
                </c:pt>
                <c:pt idx="6880">
                  <c:v>45054</c:v>
                </c:pt>
                <c:pt idx="6881">
                  <c:v>45055</c:v>
                </c:pt>
                <c:pt idx="6882">
                  <c:v>45056</c:v>
                </c:pt>
                <c:pt idx="6883">
                  <c:v>45057</c:v>
                </c:pt>
                <c:pt idx="6884">
                  <c:v>45058</c:v>
                </c:pt>
                <c:pt idx="6885">
                  <c:v>45061</c:v>
                </c:pt>
                <c:pt idx="6886">
                  <c:v>45062</c:v>
                </c:pt>
                <c:pt idx="6887">
                  <c:v>45063</c:v>
                </c:pt>
                <c:pt idx="6888">
                  <c:v>45064</c:v>
                </c:pt>
                <c:pt idx="6889">
                  <c:v>45065</c:v>
                </c:pt>
                <c:pt idx="6890">
                  <c:v>45068</c:v>
                </c:pt>
                <c:pt idx="6891">
                  <c:v>45069</c:v>
                </c:pt>
                <c:pt idx="6892">
                  <c:v>45070</c:v>
                </c:pt>
                <c:pt idx="6893">
                  <c:v>45071</c:v>
                </c:pt>
                <c:pt idx="6894">
                  <c:v>45072</c:v>
                </c:pt>
                <c:pt idx="6895">
                  <c:v>45075</c:v>
                </c:pt>
                <c:pt idx="6896">
                  <c:v>45076</c:v>
                </c:pt>
                <c:pt idx="6897">
                  <c:v>45077</c:v>
                </c:pt>
                <c:pt idx="6898">
                  <c:v>45078</c:v>
                </c:pt>
                <c:pt idx="6899">
                  <c:v>45079</c:v>
                </c:pt>
                <c:pt idx="6900">
                  <c:v>45082</c:v>
                </c:pt>
                <c:pt idx="6901">
                  <c:v>45083</c:v>
                </c:pt>
                <c:pt idx="6902">
                  <c:v>45084</c:v>
                </c:pt>
                <c:pt idx="6903">
                  <c:v>45085</c:v>
                </c:pt>
                <c:pt idx="6904">
                  <c:v>45086</c:v>
                </c:pt>
                <c:pt idx="6905">
                  <c:v>45089</c:v>
                </c:pt>
                <c:pt idx="6906">
                  <c:v>45090</c:v>
                </c:pt>
                <c:pt idx="6907">
                  <c:v>45091</c:v>
                </c:pt>
                <c:pt idx="6908">
                  <c:v>45092</c:v>
                </c:pt>
                <c:pt idx="6909">
                  <c:v>45093</c:v>
                </c:pt>
                <c:pt idx="6910">
                  <c:v>45096</c:v>
                </c:pt>
                <c:pt idx="6911">
                  <c:v>45097</c:v>
                </c:pt>
                <c:pt idx="6912">
                  <c:v>45098</c:v>
                </c:pt>
                <c:pt idx="6913">
                  <c:v>45099</c:v>
                </c:pt>
                <c:pt idx="6914">
                  <c:v>45100</c:v>
                </c:pt>
                <c:pt idx="6915">
                  <c:v>45103</c:v>
                </c:pt>
                <c:pt idx="6916">
                  <c:v>45104</c:v>
                </c:pt>
                <c:pt idx="6917">
                  <c:v>45105</c:v>
                </c:pt>
                <c:pt idx="6918">
                  <c:v>45106</c:v>
                </c:pt>
                <c:pt idx="6919">
                  <c:v>45107</c:v>
                </c:pt>
                <c:pt idx="6920">
                  <c:v>45110</c:v>
                </c:pt>
                <c:pt idx="6921">
                  <c:v>45111</c:v>
                </c:pt>
                <c:pt idx="6922">
                  <c:v>45112</c:v>
                </c:pt>
                <c:pt idx="6923">
                  <c:v>45113</c:v>
                </c:pt>
                <c:pt idx="6924">
                  <c:v>45114</c:v>
                </c:pt>
                <c:pt idx="6925">
                  <c:v>45117</c:v>
                </c:pt>
                <c:pt idx="6926">
                  <c:v>45118</c:v>
                </c:pt>
                <c:pt idx="6927">
                  <c:v>45119</c:v>
                </c:pt>
                <c:pt idx="6928">
                  <c:v>45120</c:v>
                </c:pt>
                <c:pt idx="6929">
                  <c:v>45121</c:v>
                </c:pt>
                <c:pt idx="6930">
                  <c:v>45124</c:v>
                </c:pt>
                <c:pt idx="6931">
                  <c:v>45125</c:v>
                </c:pt>
                <c:pt idx="6932">
                  <c:v>45126</c:v>
                </c:pt>
                <c:pt idx="6933">
                  <c:v>45127</c:v>
                </c:pt>
                <c:pt idx="6934">
                  <c:v>45128</c:v>
                </c:pt>
                <c:pt idx="6935">
                  <c:v>45131</c:v>
                </c:pt>
                <c:pt idx="6936">
                  <c:v>45132</c:v>
                </c:pt>
                <c:pt idx="6937">
                  <c:v>45133</c:v>
                </c:pt>
                <c:pt idx="6938">
                  <c:v>45134</c:v>
                </c:pt>
                <c:pt idx="6939">
                  <c:v>45135</c:v>
                </c:pt>
                <c:pt idx="6940">
                  <c:v>45138</c:v>
                </c:pt>
                <c:pt idx="6941">
                  <c:v>45139</c:v>
                </c:pt>
                <c:pt idx="6942">
                  <c:v>45140</c:v>
                </c:pt>
                <c:pt idx="6943">
                  <c:v>45141</c:v>
                </c:pt>
                <c:pt idx="6944">
                  <c:v>45142</c:v>
                </c:pt>
                <c:pt idx="6945">
                  <c:v>45145</c:v>
                </c:pt>
                <c:pt idx="6946">
                  <c:v>45146</c:v>
                </c:pt>
                <c:pt idx="6947">
                  <c:v>45147</c:v>
                </c:pt>
                <c:pt idx="6948">
                  <c:v>45148</c:v>
                </c:pt>
                <c:pt idx="6949">
                  <c:v>45149</c:v>
                </c:pt>
                <c:pt idx="6950">
                  <c:v>45152</c:v>
                </c:pt>
                <c:pt idx="6951">
                  <c:v>45153</c:v>
                </c:pt>
                <c:pt idx="6952">
                  <c:v>45154</c:v>
                </c:pt>
                <c:pt idx="6953">
                  <c:v>45155</c:v>
                </c:pt>
                <c:pt idx="6954">
                  <c:v>45156</c:v>
                </c:pt>
                <c:pt idx="6955">
                  <c:v>45159</c:v>
                </c:pt>
                <c:pt idx="6956">
                  <c:v>45160</c:v>
                </c:pt>
                <c:pt idx="6957">
                  <c:v>45161</c:v>
                </c:pt>
                <c:pt idx="6958">
                  <c:v>45162</c:v>
                </c:pt>
                <c:pt idx="6959">
                  <c:v>45163</c:v>
                </c:pt>
                <c:pt idx="6960">
                  <c:v>45166</c:v>
                </c:pt>
                <c:pt idx="6961">
                  <c:v>45167</c:v>
                </c:pt>
                <c:pt idx="6962">
                  <c:v>45168</c:v>
                </c:pt>
                <c:pt idx="6963">
                  <c:v>45169</c:v>
                </c:pt>
                <c:pt idx="6964">
                  <c:v>45170</c:v>
                </c:pt>
                <c:pt idx="6965">
                  <c:v>45173</c:v>
                </c:pt>
                <c:pt idx="6966">
                  <c:v>45174</c:v>
                </c:pt>
                <c:pt idx="6967">
                  <c:v>45175</c:v>
                </c:pt>
                <c:pt idx="6968">
                  <c:v>45176</c:v>
                </c:pt>
                <c:pt idx="6969">
                  <c:v>45177</c:v>
                </c:pt>
                <c:pt idx="6970">
                  <c:v>45180</c:v>
                </c:pt>
                <c:pt idx="6971">
                  <c:v>45181</c:v>
                </c:pt>
                <c:pt idx="6972">
                  <c:v>45182</c:v>
                </c:pt>
                <c:pt idx="6973">
                  <c:v>45183</c:v>
                </c:pt>
                <c:pt idx="6974">
                  <c:v>45184</c:v>
                </c:pt>
                <c:pt idx="6975">
                  <c:v>45187</c:v>
                </c:pt>
                <c:pt idx="6976">
                  <c:v>45188</c:v>
                </c:pt>
                <c:pt idx="6977">
                  <c:v>45189</c:v>
                </c:pt>
                <c:pt idx="6978">
                  <c:v>45190</c:v>
                </c:pt>
                <c:pt idx="6979">
                  <c:v>45191</c:v>
                </c:pt>
                <c:pt idx="6980">
                  <c:v>45194</c:v>
                </c:pt>
                <c:pt idx="6981">
                  <c:v>45195</c:v>
                </c:pt>
                <c:pt idx="6982">
                  <c:v>45196</c:v>
                </c:pt>
                <c:pt idx="6983">
                  <c:v>45197</c:v>
                </c:pt>
                <c:pt idx="6984">
                  <c:v>45198</c:v>
                </c:pt>
                <c:pt idx="6985">
                  <c:v>45199</c:v>
                </c:pt>
                <c:pt idx="6986">
                  <c:v>45201</c:v>
                </c:pt>
                <c:pt idx="6987">
                  <c:v>45202</c:v>
                </c:pt>
                <c:pt idx="6988">
                  <c:v>45203</c:v>
                </c:pt>
                <c:pt idx="6989">
                  <c:v>45204</c:v>
                </c:pt>
                <c:pt idx="6990">
                  <c:v>45205</c:v>
                </c:pt>
                <c:pt idx="6991">
                  <c:v>45208</c:v>
                </c:pt>
                <c:pt idx="6992">
                  <c:v>45209</c:v>
                </c:pt>
                <c:pt idx="6993">
                  <c:v>45210</c:v>
                </c:pt>
                <c:pt idx="6994">
                  <c:v>45211</c:v>
                </c:pt>
                <c:pt idx="6995">
                  <c:v>45212</c:v>
                </c:pt>
                <c:pt idx="6996">
                  <c:v>45215</c:v>
                </c:pt>
                <c:pt idx="6997">
                  <c:v>45216</c:v>
                </c:pt>
                <c:pt idx="6998">
                  <c:v>45217</c:v>
                </c:pt>
                <c:pt idx="6999">
                  <c:v>45218</c:v>
                </c:pt>
                <c:pt idx="7000">
                  <c:v>45219</c:v>
                </c:pt>
                <c:pt idx="7001">
                  <c:v>45222</c:v>
                </c:pt>
                <c:pt idx="7002">
                  <c:v>45223</c:v>
                </c:pt>
                <c:pt idx="7003">
                  <c:v>45224</c:v>
                </c:pt>
                <c:pt idx="7004">
                  <c:v>45225</c:v>
                </c:pt>
                <c:pt idx="7005">
                  <c:v>45226</c:v>
                </c:pt>
                <c:pt idx="7006">
                  <c:v>45229</c:v>
                </c:pt>
                <c:pt idx="7007">
                  <c:v>45230</c:v>
                </c:pt>
                <c:pt idx="7008">
                  <c:v>45231</c:v>
                </c:pt>
                <c:pt idx="7009">
                  <c:v>45232</c:v>
                </c:pt>
                <c:pt idx="7010">
                  <c:v>45233</c:v>
                </c:pt>
                <c:pt idx="7011">
                  <c:v>45236</c:v>
                </c:pt>
                <c:pt idx="7012">
                  <c:v>45237</c:v>
                </c:pt>
                <c:pt idx="7013">
                  <c:v>45238</c:v>
                </c:pt>
                <c:pt idx="7014">
                  <c:v>45239</c:v>
                </c:pt>
                <c:pt idx="7015">
                  <c:v>45240</c:v>
                </c:pt>
                <c:pt idx="7016">
                  <c:v>45243</c:v>
                </c:pt>
                <c:pt idx="7017">
                  <c:v>45244</c:v>
                </c:pt>
                <c:pt idx="7018">
                  <c:v>45245</c:v>
                </c:pt>
                <c:pt idx="7019">
                  <c:v>45246</c:v>
                </c:pt>
                <c:pt idx="7020">
                  <c:v>45247</c:v>
                </c:pt>
                <c:pt idx="7021">
                  <c:v>45250</c:v>
                </c:pt>
                <c:pt idx="7022">
                  <c:v>45251</c:v>
                </c:pt>
                <c:pt idx="7023">
                  <c:v>45252</c:v>
                </c:pt>
                <c:pt idx="7024">
                  <c:v>45253</c:v>
                </c:pt>
                <c:pt idx="7025">
                  <c:v>45254</c:v>
                </c:pt>
                <c:pt idx="7026">
                  <c:v>45257</c:v>
                </c:pt>
                <c:pt idx="7027">
                  <c:v>45258</c:v>
                </c:pt>
                <c:pt idx="7028">
                  <c:v>45259</c:v>
                </c:pt>
                <c:pt idx="7029">
                  <c:v>45260</c:v>
                </c:pt>
                <c:pt idx="7030">
                  <c:v>45261</c:v>
                </c:pt>
                <c:pt idx="7031">
                  <c:v>45264</c:v>
                </c:pt>
                <c:pt idx="7032">
                  <c:v>45265</c:v>
                </c:pt>
                <c:pt idx="7033">
                  <c:v>45266</c:v>
                </c:pt>
                <c:pt idx="7034">
                  <c:v>45267</c:v>
                </c:pt>
                <c:pt idx="7035">
                  <c:v>45268</c:v>
                </c:pt>
                <c:pt idx="7036">
                  <c:v>45271</c:v>
                </c:pt>
                <c:pt idx="7037">
                  <c:v>45272</c:v>
                </c:pt>
                <c:pt idx="7038">
                  <c:v>45273</c:v>
                </c:pt>
                <c:pt idx="7039">
                  <c:v>45274</c:v>
                </c:pt>
                <c:pt idx="7040">
                  <c:v>45275</c:v>
                </c:pt>
                <c:pt idx="7041">
                  <c:v>45278</c:v>
                </c:pt>
                <c:pt idx="7042">
                  <c:v>45279</c:v>
                </c:pt>
                <c:pt idx="7043">
                  <c:v>45280</c:v>
                </c:pt>
                <c:pt idx="7044">
                  <c:v>45281</c:v>
                </c:pt>
                <c:pt idx="7045">
                  <c:v>45282</c:v>
                </c:pt>
                <c:pt idx="7046">
                  <c:v>45286</c:v>
                </c:pt>
                <c:pt idx="7047">
                  <c:v>45287</c:v>
                </c:pt>
                <c:pt idx="7048">
                  <c:v>45288</c:v>
                </c:pt>
                <c:pt idx="7049">
                  <c:v>45289</c:v>
                </c:pt>
                <c:pt idx="7050">
                  <c:v>45291</c:v>
                </c:pt>
                <c:pt idx="7051">
                  <c:v>45293</c:v>
                </c:pt>
                <c:pt idx="7052">
                  <c:v>45294</c:v>
                </c:pt>
                <c:pt idx="7053">
                  <c:v>45295</c:v>
                </c:pt>
                <c:pt idx="7054">
                  <c:v>45296</c:v>
                </c:pt>
                <c:pt idx="7055">
                  <c:v>45299</c:v>
                </c:pt>
                <c:pt idx="7056">
                  <c:v>45300</c:v>
                </c:pt>
                <c:pt idx="7057">
                  <c:v>45301</c:v>
                </c:pt>
                <c:pt idx="7058">
                  <c:v>45302</c:v>
                </c:pt>
                <c:pt idx="7059">
                  <c:v>45303</c:v>
                </c:pt>
                <c:pt idx="7060">
                  <c:v>45306</c:v>
                </c:pt>
                <c:pt idx="7061">
                  <c:v>45307</c:v>
                </c:pt>
                <c:pt idx="7062">
                  <c:v>45308</c:v>
                </c:pt>
                <c:pt idx="7063">
                  <c:v>45309</c:v>
                </c:pt>
                <c:pt idx="7064">
                  <c:v>45310</c:v>
                </c:pt>
                <c:pt idx="7065">
                  <c:v>45313</c:v>
                </c:pt>
                <c:pt idx="7066">
                  <c:v>45314</c:v>
                </c:pt>
                <c:pt idx="7067">
                  <c:v>45315</c:v>
                </c:pt>
                <c:pt idx="7068">
                  <c:v>45316</c:v>
                </c:pt>
                <c:pt idx="7069">
                  <c:v>45317</c:v>
                </c:pt>
                <c:pt idx="7070">
                  <c:v>45320</c:v>
                </c:pt>
                <c:pt idx="7071">
                  <c:v>45321</c:v>
                </c:pt>
                <c:pt idx="7072">
                  <c:v>45322</c:v>
                </c:pt>
                <c:pt idx="7073">
                  <c:v>45323</c:v>
                </c:pt>
                <c:pt idx="7074">
                  <c:v>45324</c:v>
                </c:pt>
                <c:pt idx="7075">
                  <c:v>45327</c:v>
                </c:pt>
                <c:pt idx="7076">
                  <c:v>45328</c:v>
                </c:pt>
                <c:pt idx="7077">
                  <c:v>45329</c:v>
                </c:pt>
                <c:pt idx="7078">
                  <c:v>45330</c:v>
                </c:pt>
                <c:pt idx="7079">
                  <c:v>45331</c:v>
                </c:pt>
                <c:pt idx="7080">
                  <c:v>45334</c:v>
                </c:pt>
                <c:pt idx="7081">
                  <c:v>45335</c:v>
                </c:pt>
                <c:pt idx="7082">
                  <c:v>45336</c:v>
                </c:pt>
                <c:pt idx="7083">
                  <c:v>45337</c:v>
                </c:pt>
                <c:pt idx="7084">
                  <c:v>45338</c:v>
                </c:pt>
                <c:pt idx="7085">
                  <c:v>45341</c:v>
                </c:pt>
                <c:pt idx="7086">
                  <c:v>45342</c:v>
                </c:pt>
                <c:pt idx="7087">
                  <c:v>45343</c:v>
                </c:pt>
                <c:pt idx="7088">
                  <c:v>45344</c:v>
                </c:pt>
                <c:pt idx="7089">
                  <c:v>45345</c:v>
                </c:pt>
                <c:pt idx="7090">
                  <c:v>45348</c:v>
                </c:pt>
                <c:pt idx="7091">
                  <c:v>45349</c:v>
                </c:pt>
                <c:pt idx="7092">
                  <c:v>45350</c:v>
                </c:pt>
                <c:pt idx="7093">
                  <c:v>45351</c:v>
                </c:pt>
                <c:pt idx="7094">
                  <c:v>45352</c:v>
                </c:pt>
                <c:pt idx="7095">
                  <c:v>45355</c:v>
                </c:pt>
                <c:pt idx="7096">
                  <c:v>45356</c:v>
                </c:pt>
                <c:pt idx="7097">
                  <c:v>45357</c:v>
                </c:pt>
                <c:pt idx="7098">
                  <c:v>45358</c:v>
                </c:pt>
                <c:pt idx="7099">
                  <c:v>45359</c:v>
                </c:pt>
                <c:pt idx="7100">
                  <c:v>45362</c:v>
                </c:pt>
                <c:pt idx="7101">
                  <c:v>45363</c:v>
                </c:pt>
                <c:pt idx="7102">
                  <c:v>45364</c:v>
                </c:pt>
                <c:pt idx="7103">
                  <c:v>45365</c:v>
                </c:pt>
                <c:pt idx="7104">
                  <c:v>45366</c:v>
                </c:pt>
                <c:pt idx="7105">
                  <c:v>45369</c:v>
                </c:pt>
                <c:pt idx="7106">
                  <c:v>45370</c:v>
                </c:pt>
                <c:pt idx="7107">
                  <c:v>45371</c:v>
                </c:pt>
                <c:pt idx="7108">
                  <c:v>45372</c:v>
                </c:pt>
                <c:pt idx="7109">
                  <c:v>45373</c:v>
                </c:pt>
                <c:pt idx="7110">
                  <c:v>45376</c:v>
                </c:pt>
                <c:pt idx="7111">
                  <c:v>45377</c:v>
                </c:pt>
                <c:pt idx="7112">
                  <c:v>45378</c:v>
                </c:pt>
                <c:pt idx="7113">
                  <c:v>45379</c:v>
                </c:pt>
                <c:pt idx="7114">
                  <c:v>45382</c:v>
                </c:pt>
                <c:pt idx="7115">
                  <c:v>45383</c:v>
                </c:pt>
                <c:pt idx="7116">
                  <c:v>45384</c:v>
                </c:pt>
                <c:pt idx="7117">
                  <c:v>45385</c:v>
                </c:pt>
                <c:pt idx="7118">
                  <c:v>45386</c:v>
                </c:pt>
                <c:pt idx="7119">
                  <c:v>45387</c:v>
                </c:pt>
                <c:pt idx="7120">
                  <c:v>45390</c:v>
                </c:pt>
                <c:pt idx="7121">
                  <c:v>45391</c:v>
                </c:pt>
                <c:pt idx="7122">
                  <c:v>45392</c:v>
                </c:pt>
                <c:pt idx="7123">
                  <c:v>45393</c:v>
                </c:pt>
                <c:pt idx="7124">
                  <c:v>45394</c:v>
                </c:pt>
                <c:pt idx="7125">
                  <c:v>45397</c:v>
                </c:pt>
                <c:pt idx="7126">
                  <c:v>45398</c:v>
                </c:pt>
                <c:pt idx="7127">
                  <c:v>45399</c:v>
                </c:pt>
                <c:pt idx="7128">
                  <c:v>45400</c:v>
                </c:pt>
                <c:pt idx="7129">
                  <c:v>45401</c:v>
                </c:pt>
                <c:pt idx="7130">
                  <c:v>45404</c:v>
                </c:pt>
                <c:pt idx="7131">
                  <c:v>45405</c:v>
                </c:pt>
                <c:pt idx="7132">
                  <c:v>45406</c:v>
                </c:pt>
                <c:pt idx="7133">
                  <c:v>45407</c:v>
                </c:pt>
                <c:pt idx="7134">
                  <c:v>45408</c:v>
                </c:pt>
                <c:pt idx="7135">
                  <c:v>45411</c:v>
                </c:pt>
                <c:pt idx="7136">
                  <c:v>45412</c:v>
                </c:pt>
                <c:pt idx="7137">
                  <c:v>45413</c:v>
                </c:pt>
                <c:pt idx="7138">
                  <c:v>45414</c:v>
                </c:pt>
                <c:pt idx="7139">
                  <c:v>45415</c:v>
                </c:pt>
                <c:pt idx="7140">
                  <c:v>45418</c:v>
                </c:pt>
                <c:pt idx="7141">
                  <c:v>45419</c:v>
                </c:pt>
                <c:pt idx="7142">
                  <c:v>45420</c:v>
                </c:pt>
                <c:pt idx="7143">
                  <c:v>45421</c:v>
                </c:pt>
                <c:pt idx="7144">
                  <c:v>45422</c:v>
                </c:pt>
                <c:pt idx="7145">
                  <c:v>45425</c:v>
                </c:pt>
                <c:pt idx="7146">
                  <c:v>45426</c:v>
                </c:pt>
                <c:pt idx="7147">
                  <c:v>45427</c:v>
                </c:pt>
                <c:pt idx="7148">
                  <c:v>45428</c:v>
                </c:pt>
                <c:pt idx="7149">
                  <c:v>45429</c:v>
                </c:pt>
                <c:pt idx="7150">
                  <c:v>45432</c:v>
                </c:pt>
                <c:pt idx="7151">
                  <c:v>45433</c:v>
                </c:pt>
                <c:pt idx="7152">
                  <c:v>45434</c:v>
                </c:pt>
                <c:pt idx="7153">
                  <c:v>45435</c:v>
                </c:pt>
                <c:pt idx="7154">
                  <c:v>45436</c:v>
                </c:pt>
                <c:pt idx="7155">
                  <c:v>45439</c:v>
                </c:pt>
                <c:pt idx="7156">
                  <c:v>45440</c:v>
                </c:pt>
                <c:pt idx="7157">
                  <c:v>45441</c:v>
                </c:pt>
                <c:pt idx="7158">
                  <c:v>45442</c:v>
                </c:pt>
                <c:pt idx="7159">
                  <c:v>45443</c:v>
                </c:pt>
                <c:pt idx="7160">
                  <c:v>45446</c:v>
                </c:pt>
                <c:pt idx="7161">
                  <c:v>45447</c:v>
                </c:pt>
                <c:pt idx="7162">
                  <c:v>45448</c:v>
                </c:pt>
                <c:pt idx="7163">
                  <c:v>45449</c:v>
                </c:pt>
                <c:pt idx="7164">
                  <c:v>45450</c:v>
                </c:pt>
                <c:pt idx="7165">
                  <c:v>45453</c:v>
                </c:pt>
                <c:pt idx="7166">
                  <c:v>45454</c:v>
                </c:pt>
                <c:pt idx="7167">
                  <c:v>45455</c:v>
                </c:pt>
                <c:pt idx="7168">
                  <c:v>45456</c:v>
                </c:pt>
                <c:pt idx="7169">
                  <c:v>45457</c:v>
                </c:pt>
                <c:pt idx="7170">
                  <c:v>45460</c:v>
                </c:pt>
                <c:pt idx="7171">
                  <c:v>45461</c:v>
                </c:pt>
                <c:pt idx="7172">
                  <c:v>45462</c:v>
                </c:pt>
                <c:pt idx="7173">
                  <c:v>45463</c:v>
                </c:pt>
                <c:pt idx="7174">
                  <c:v>45464</c:v>
                </c:pt>
                <c:pt idx="7175">
                  <c:v>45467</c:v>
                </c:pt>
                <c:pt idx="7176">
                  <c:v>45468</c:v>
                </c:pt>
                <c:pt idx="7177">
                  <c:v>45469</c:v>
                </c:pt>
                <c:pt idx="7178">
                  <c:v>45470</c:v>
                </c:pt>
                <c:pt idx="7179">
                  <c:v>45471</c:v>
                </c:pt>
                <c:pt idx="7180">
                  <c:v>45473</c:v>
                </c:pt>
                <c:pt idx="7181">
                  <c:v>45474</c:v>
                </c:pt>
                <c:pt idx="7182">
                  <c:v>45475</c:v>
                </c:pt>
                <c:pt idx="7183">
                  <c:v>45476</c:v>
                </c:pt>
                <c:pt idx="7184">
                  <c:v>45477</c:v>
                </c:pt>
                <c:pt idx="7185">
                  <c:v>45478</c:v>
                </c:pt>
                <c:pt idx="7186">
                  <c:v>45481</c:v>
                </c:pt>
                <c:pt idx="7187">
                  <c:v>45482</c:v>
                </c:pt>
                <c:pt idx="7188">
                  <c:v>45483</c:v>
                </c:pt>
                <c:pt idx="7189">
                  <c:v>45484</c:v>
                </c:pt>
                <c:pt idx="7190">
                  <c:v>45485</c:v>
                </c:pt>
                <c:pt idx="7191">
                  <c:v>45488</c:v>
                </c:pt>
                <c:pt idx="7192">
                  <c:v>45489</c:v>
                </c:pt>
                <c:pt idx="7193">
                  <c:v>45490</c:v>
                </c:pt>
                <c:pt idx="7194">
                  <c:v>45491</c:v>
                </c:pt>
                <c:pt idx="7195">
                  <c:v>45492</c:v>
                </c:pt>
                <c:pt idx="7196">
                  <c:v>45495</c:v>
                </c:pt>
                <c:pt idx="7197">
                  <c:v>45496</c:v>
                </c:pt>
                <c:pt idx="7198">
                  <c:v>45497</c:v>
                </c:pt>
                <c:pt idx="7199">
                  <c:v>45498</c:v>
                </c:pt>
                <c:pt idx="7200">
                  <c:v>45499</c:v>
                </c:pt>
                <c:pt idx="7201">
                  <c:v>45502</c:v>
                </c:pt>
                <c:pt idx="7202">
                  <c:v>45503</c:v>
                </c:pt>
                <c:pt idx="7203">
                  <c:v>45504</c:v>
                </c:pt>
                <c:pt idx="7204">
                  <c:v>45504</c:v>
                </c:pt>
                <c:pt idx="7205">
                  <c:v>45505</c:v>
                </c:pt>
                <c:pt idx="7206">
                  <c:v>45506</c:v>
                </c:pt>
                <c:pt idx="7207">
                  <c:v>45509</c:v>
                </c:pt>
                <c:pt idx="7208">
                  <c:v>45510</c:v>
                </c:pt>
                <c:pt idx="7209">
                  <c:v>45511</c:v>
                </c:pt>
                <c:pt idx="7210">
                  <c:v>45512</c:v>
                </c:pt>
                <c:pt idx="7211">
                  <c:v>45513</c:v>
                </c:pt>
                <c:pt idx="7212">
                  <c:v>45516</c:v>
                </c:pt>
                <c:pt idx="7213">
                  <c:v>45517</c:v>
                </c:pt>
                <c:pt idx="7214">
                  <c:v>45518</c:v>
                </c:pt>
                <c:pt idx="7215">
                  <c:v>45519</c:v>
                </c:pt>
                <c:pt idx="7216">
                  <c:v>45520</c:v>
                </c:pt>
                <c:pt idx="7217">
                  <c:v>45523</c:v>
                </c:pt>
                <c:pt idx="7218">
                  <c:v>45524</c:v>
                </c:pt>
                <c:pt idx="7219">
                  <c:v>45525</c:v>
                </c:pt>
                <c:pt idx="7220">
                  <c:v>45526</c:v>
                </c:pt>
                <c:pt idx="7221">
                  <c:v>45527</c:v>
                </c:pt>
                <c:pt idx="7222">
                  <c:v>45530</c:v>
                </c:pt>
                <c:pt idx="7223">
                  <c:v>45531</c:v>
                </c:pt>
                <c:pt idx="7224">
                  <c:v>45532</c:v>
                </c:pt>
                <c:pt idx="7225">
                  <c:v>45533</c:v>
                </c:pt>
                <c:pt idx="7226">
                  <c:v>45534</c:v>
                </c:pt>
                <c:pt idx="7227">
                  <c:v>45535</c:v>
                </c:pt>
                <c:pt idx="7228">
                  <c:v>45537</c:v>
                </c:pt>
                <c:pt idx="7229">
                  <c:v>45538</c:v>
                </c:pt>
                <c:pt idx="7230">
                  <c:v>45539</c:v>
                </c:pt>
                <c:pt idx="7231">
                  <c:v>45540</c:v>
                </c:pt>
                <c:pt idx="7232">
                  <c:v>45541</c:v>
                </c:pt>
                <c:pt idx="7233">
                  <c:v>45544</c:v>
                </c:pt>
                <c:pt idx="7234">
                  <c:v>45545</c:v>
                </c:pt>
                <c:pt idx="7235">
                  <c:v>45546</c:v>
                </c:pt>
                <c:pt idx="7236">
                  <c:v>45547</c:v>
                </c:pt>
                <c:pt idx="7237">
                  <c:v>45548</c:v>
                </c:pt>
                <c:pt idx="7238">
                  <c:v>45551</c:v>
                </c:pt>
                <c:pt idx="7239">
                  <c:v>45552</c:v>
                </c:pt>
                <c:pt idx="7240">
                  <c:v>45553</c:v>
                </c:pt>
                <c:pt idx="7241">
                  <c:v>45554</c:v>
                </c:pt>
                <c:pt idx="7242">
                  <c:v>45555</c:v>
                </c:pt>
                <c:pt idx="7243">
                  <c:v>45558</c:v>
                </c:pt>
                <c:pt idx="7244">
                  <c:v>45559</c:v>
                </c:pt>
                <c:pt idx="7245">
                  <c:v>45560</c:v>
                </c:pt>
                <c:pt idx="7246">
                  <c:v>45561</c:v>
                </c:pt>
                <c:pt idx="7247">
                  <c:v>45562</c:v>
                </c:pt>
                <c:pt idx="7248">
                  <c:v>45565</c:v>
                </c:pt>
                <c:pt idx="7249">
                  <c:v>45566</c:v>
                </c:pt>
                <c:pt idx="7250">
                  <c:v>45567</c:v>
                </c:pt>
                <c:pt idx="7251">
                  <c:v>45568</c:v>
                </c:pt>
                <c:pt idx="7252">
                  <c:v>45569</c:v>
                </c:pt>
                <c:pt idx="7253">
                  <c:v>45572</c:v>
                </c:pt>
                <c:pt idx="7254">
                  <c:v>45573</c:v>
                </c:pt>
                <c:pt idx="7255">
                  <c:v>45574</c:v>
                </c:pt>
                <c:pt idx="7256">
                  <c:v>45575</c:v>
                </c:pt>
                <c:pt idx="7257">
                  <c:v>45576</c:v>
                </c:pt>
                <c:pt idx="7258">
                  <c:v>45579</c:v>
                </c:pt>
                <c:pt idx="7259">
                  <c:v>45580</c:v>
                </c:pt>
                <c:pt idx="7260">
                  <c:v>45581</c:v>
                </c:pt>
                <c:pt idx="7261">
                  <c:v>45582</c:v>
                </c:pt>
                <c:pt idx="7262">
                  <c:v>45583</c:v>
                </c:pt>
                <c:pt idx="7263">
                  <c:v>45586</c:v>
                </c:pt>
                <c:pt idx="7264">
                  <c:v>45587</c:v>
                </c:pt>
                <c:pt idx="7265">
                  <c:v>45588</c:v>
                </c:pt>
                <c:pt idx="7266">
                  <c:v>45589</c:v>
                </c:pt>
                <c:pt idx="7267">
                  <c:v>45590</c:v>
                </c:pt>
                <c:pt idx="7268">
                  <c:v>45593</c:v>
                </c:pt>
                <c:pt idx="7269">
                  <c:v>45594</c:v>
                </c:pt>
                <c:pt idx="7270">
                  <c:v>45595</c:v>
                </c:pt>
                <c:pt idx="7271">
                  <c:v>45596</c:v>
                </c:pt>
                <c:pt idx="7272">
                  <c:v>45597</c:v>
                </c:pt>
                <c:pt idx="7273">
                  <c:v>45600</c:v>
                </c:pt>
                <c:pt idx="7274">
                  <c:v>45601</c:v>
                </c:pt>
                <c:pt idx="7275">
                  <c:v>45602</c:v>
                </c:pt>
                <c:pt idx="7276">
                  <c:v>45603</c:v>
                </c:pt>
                <c:pt idx="7277">
                  <c:v>45604</c:v>
                </c:pt>
                <c:pt idx="7278">
                  <c:v>45607</c:v>
                </c:pt>
                <c:pt idx="7279">
                  <c:v>45608</c:v>
                </c:pt>
                <c:pt idx="7280">
                  <c:v>45609</c:v>
                </c:pt>
                <c:pt idx="7281">
                  <c:v>45610</c:v>
                </c:pt>
                <c:pt idx="7282">
                  <c:v>45611</c:v>
                </c:pt>
                <c:pt idx="7283">
                  <c:v>45614</c:v>
                </c:pt>
                <c:pt idx="7284">
                  <c:v>45615</c:v>
                </c:pt>
                <c:pt idx="7285">
                  <c:v>45616</c:v>
                </c:pt>
                <c:pt idx="7286">
                  <c:v>45617</c:v>
                </c:pt>
                <c:pt idx="7287">
                  <c:v>45618</c:v>
                </c:pt>
                <c:pt idx="7288">
                  <c:v>45621</c:v>
                </c:pt>
                <c:pt idx="7289">
                  <c:v>45622</c:v>
                </c:pt>
                <c:pt idx="7290">
                  <c:v>45623</c:v>
                </c:pt>
                <c:pt idx="7291">
                  <c:v>45624</c:v>
                </c:pt>
                <c:pt idx="7292">
                  <c:v>45625</c:v>
                </c:pt>
                <c:pt idx="7293">
                  <c:v>45626</c:v>
                </c:pt>
                <c:pt idx="7294">
                  <c:v>45628</c:v>
                </c:pt>
                <c:pt idx="7295">
                  <c:v>45629</c:v>
                </c:pt>
                <c:pt idx="7296">
                  <c:v>45630</c:v>
                </c:pt>
                <c:pt idx="7297">
                  <c:v>45631</c:v>
                </c:pt>
                <c:pt idx="7298">
                  <c:v>45632</c:v>
                </c:pt>
                <c:pt idx="7299">
                  <c:v>45635</c:v>
                </c:pt>
                <c:pt idx="7300">
                  <c:v>45636</c:v>
                </c:pt>
                <c:pt idx="7301">
                  <c:v>45637</c:v>
                </c:pt>
                <c:pt idx="7302">
                  <c:v>45638</c:v>
                </c:pt>
                <c:pt idx="7303">
                  <c:v>45639</c:v>
                </c:pt>
                <c:pt idx="7304">
                  <c:v>45642</c:v>
                </c:pt>
                <c:pt idx="7305">
                  <c:v>45643</c:v>
                </c:pt>
                <c:pt idx="7306">
                  <c:v>45644</c:v>
                </c:pt>
                <c:pt idx="7307">
                  <c:v>45645</c:v>
                </c:pt>
                <c:pt idx="7308">
                  <c:v>45646</c:v>
                </c:pt>
                <c:pt idx="7309">
                  <c:v>45649</c:v>
                </c:pt>
                <c:pt idx="7310">
                  <c:v>45650</c:v>
                </c:pt>
                <c:pt idx="7311">
                  <c:v>45652</c:v>
                </c:pt>
                <c:pt idx="7312">
                  <c:v>45653</c:v>
                </c:pt>
                <c:pt idx="7313">
                  <c:v>45656</c:v>
                </c:pt>
                <c:pt idx="7314">
                  <c:v>45657</c:v>
                </c:pt>
                <c:pt idx="7315">
                  <c:v>45659</c:v>
                </c:pt>
                <c:pt idx="7316">
                  <c:v>45660</c:v>
                </c:pt>
                <c:pt idx="7317">
                  <c:v>45663</c:v>
                </c:pt>
                <c:pt idx="7318">
                  <c:v>45664</c:v>
                </c:pt>
                <c:pt idx="7319">
                  <c:v>45665</c:v>
                </c:pt>
                <c:pt idx="7320">
                  <c:v>45666</c:v>
                </c:pt>
                <c:pt idx="7321">
                  <c:v>45667</c:v>
                </c:pt>
                <c:pt idx="7322">
                  <c:v>45670</c:v>
                </c:pt>
                <c:pt idx="7323">
                  <c:v>45671</c:v>
                </c:pt>
                <c:pt idx="7324">
                  <c:v>45672</c:v>
                </c:pt>
                <c:pt idx="7325">
                  <c:v>45673</c:v>
                </c:pt>
                <c:pt idx="7326">
                  <c:v>45674</c:v>
                </c:pt>
                <c:pt idx="7327">
                  <c:v>45677</c:v>
                </c:pt>
                <c:pt idx="7328">
                  <c:v>45678</c:v>
                </c:pt>
                <c:pt idx="7329">
                  <c:v>45679</c:v>
                </c:pt>
                <c:pt idx="7330">
                  <c:v>45680</c:v>
                </c:pt>
                <c:pt idx="7331">
                  <c:v>45681</c:v>
                </c:pt>
                <c:pt idx="7332">
                  <c:v>45684</c:v>
                </c:pt>
                <c:pt idx="7333">
                  <c:v>45685</c:v>
                </c:pt>
                <c:pt idx="7334">
                  <c:v>45686</c:v>
                </c:pt>
                <c:pt idx="7335">
                  <c:v>45687</c:v>
                </c:pt>
                <c:pt idx="7336">
                  <c:v>45688</c:v>
                </c:pt>
                <c:pt idx="7337">
                  <c:v>45691</c:v>
                </c:pt>
                <c:pt idx="7338">
                  <c:v>45692</c:v>
                </c:pt>
                <c:pt idx="7339">
                  <c:v>45693</c:v>
                </c:pt>
                <c:pt idx="7340">
                  <c:v>45694</c:v>
                </c:pt>
                <c:pt idx="7341">
                  <c:v>45695</c:v>
                </c:pt>
                <c:pt idx="7342">
                  <c:v>45698</c:v>
                </c:pt>
                <c:pt idx="7343">
                  <c:v>45699</c:v>
                </c:pt>
                <c:pt idx="7344">
                  <c:v>45700</c:v>
                </c:pt>
                <c:pt idx="7345">
                  <c:v>45701</c:v>
                </c:pt>
                <c:pt idx="7346">
                  <c:v>45702</c:v>
                </c:pt>
                <c:pt idx="7347">
                  <c:v>45705</c:v>
                </c:pt>
                <c:pt idx="7348">
                  <c:v>45706</c:v>
                </c:pt>
                <c:pt idx="7349">
                  <c:v>45707</c:v>
                </c:pt>
                <c:pt idx="7350">
                  <c:v>45708</c:v>
                </c:pt>
                <c:pt idx="7351">
                  <c:v>45709</c:v>
                </c:pt>
                <c:pt idx="7352">
                  <c:v>45712</c:v>
                </c:pt>
                <c:pt idx="7353">
                  <c:v>45713</c:v>
                </c:pt>
                <c:pt idx="7354">
                  <c:v>45714</c:v>
                </c:pt>
                <c:pt idx="7355">
                  <c:v>45715</c:v>
                </c:pt>
                <c:pt idx="7356">
                  <c:v>45716</c:v>
                </c:pt>
                <c:pt idx="7357">
                  <c:v>45719</c:v>
                </c:pt>
                <c:pt idx="7358">
                  <c:v>45720</c:v>
                </c:pt>
                <c:pt idx="7359">
                  <c:v>45721</c:v>
                </c:pt>
                <c:pt idx="7360">
                  <c:v>45722</c:v>
                </c:pt>
                <c:pt idx="7361">
                  <c:v>45723</c:v>
                </c:pt>
                <c:pt idx="7362">
                  <c:v>45726</c:v>
                </c:pt>
                <c:pt idx="7363">
                  <c:v>45727</c:v>
                </c:pt>
                <c:pt idx="7364">
                  <c:v>45728</c:v>
                </c:pt>
                <c:pt idx="7365">
                  <c:v>45729</c:v>
                </c:pt>
                <c:pt idx="7366">
                  <c:v>45730</c:v>
                </c:pt>
                <c:pt idx="7367">
                  <c:v>45733</c:v>
                </c:pt>
                <c:pt idx="7368">
                  <c:v>45734</c:v>
                </c:pt>
                <c:pt idx="7369">
                  <c:v>45735</c:v>
                </c:pt>
                <c:pt idx="7370">
                  <c:v>45736</c:v>
                </c:pt>
                <c:pt idx="7371">
                  <c:v>45737</c:v>
                </c:pt>
                <c:pt idx="7372">
                  <c:v>45740</c:v>
                </c:pt>
                <c:pt idx="7373">
                  <c:v>45741</c:v>
                </c:pt>
                <c:pt idx="7374">
                  <c:v>45742</c:v>
                </c:pt>
                <c:pt idx="7375">
                  <c:v>45743</c:v>
                </c:pt>
                <c:pt idx="7376">
                  <c:v>45744</c:v>
                </c:pt>
                <c:pt idx="7377">
                  <c:v>45747</c:v>
                </c:pt>
                <c:pt idx="7378">
                  <c:v>45748</c:v>
                </c:pt>
                <c:pt idx="7379">
                  <c:v>45749</c:v>
                </c:pt>
                <c:pt idx="7380">
                  <c:v>45750</c:v>
                </c:pt>
                <c:pt idx="7381">
                  <c:v>45751</c:v>
                </c:pt>
                <c:pt idx="7382">
                  <c:v>45754</c:v>
                </c:pt>
                <c:pt idx="7383">
                  <c:v>45755</c:v>
                </c:pt>
                <c:pt idx="7384">
                  <c:v>45756</c:v>
                </c:pt>
                <c:pt idx="7385">
                  <c:v>45757</c:v>
                </c:pt>
                <c:pt idx="7386">
                  <c:v>45758</c:v>
                </c:pt>
                <c:pt idx="7387">
                  <c:v>45761</c:v>
                </c:pt>
                <c:pt idx="7388">
                  <c:v>45762</c:v>
                </c:pt>
                <c:pt idx="7389">
                  <c:v>45763</c:v>
                </c:pt>
                <c:pt idx="7390">
                  <c:v>45764</c:v>
                </c:pt>
                <c:pt idx="7391">
                  <c:v>45768</c:v>
                </c:pt>
                <c:pt idx="7392">
                  <c:v>45769</c:v>
                </c:pt>
                <c:pt idx="7393">
                  <c:v>45770</c:v>
                </c:pt>
                <c:pt idx="7394">
                  <c:v>45771</c:v>
                </c:pt>
                <c:pt idx="7395">
                  <c:v>45772</c:v>
                </c:pt>
                <c:pt idx="7396">
                  <c:v>45775</c:v>
                </c:pt>
                <c:pt idx="7397">
                  <c:v>45776</c:v>
                </c:pt>
                <c:pt idx="7398">
                  <c:v>45777</c:v>
                </c:pt>
                <c:pt idx="7399">
                  <c:v>45778</c:v>
                </c:pt>
                <c:pt idx="7400">
                  <c:v>45779</c:v>
                </c:pt>
                <c:pt idx="7401">
                  <c:v>45782</c:v>
                </c:pt>
                <c:pt idx="7402">
                  <c:v>45783</c:v>
                </c:pt>
                <c:pt idx="7403">
                  <c:v>45784</c:v>
                </c:pt>
                <c:pt idx="7404">
                  <c:v>45785</c:v>
                </c:pt>
                <c:pt idx="7405">
                  <c:v>45786</c:v>
                </c:pt>
                <c:pt idx="7406">
                  <c:v>45789</c:v>
                </c:pt>
                <c:pt idx="7407">
                  <c:v>45790</c:v>
                </c:pt>
                <c:pt idx="7408">
                  <c:v>45791</c:v>
                </c:pt>
                <c:pt idx="7409">
                  <c:v>45792</c:v>
                </c:pt>
                <c:pt idx="7410">
                  <c:v>45793</c:v>
                </c:pt>
                <c:pt idx="7411">
                  <c:v>45796</c:v>
                </c:pt>
                <c:pt idx="7412">
                  <c:v>45797</c:v>
                </c:pt>
                <c:pt idx="7413">
                  <c:v>45798</c:v>
                </c:pt>
                <c:pt idx="7414">
                  <c:v>45799</c:v>
                </c:pt>
                <c:pt idx="7415">
                  <c:v>45800</c:v>
                </c:pt>
                <c:pt idx="7416">
                  <c:v>45803</c:v>
                </c:pt>
                <c:pt idx="7417">
                  <c:v>45804</c:v>
                </c:pt>
                <c:pt idx="7418">
                  <c:v>45805</c:v>
                </c:pt>
                <c:pt idx="7419">
                  <c:v>45806</c:v>
                </c:pt>
                <c:pt idx="7420">
                  <c:v>45807</c:v>
                </c:pt>
                <c:pt idx="7421">
                  <c:v>45808</c:v>
                </c:pt>
                <c:pt idx="7422">
                  <c:v>45810</c:v>
                </c:pt>
                <c:pt idx="7423">
                  <c:v>45811</c:v>
                </c:pt>
                <c:pt idx="7424">
                  <c:v>45812</c:v>
                </c:pt>
                <c:pt idx="7425">
                  <c:v>45813</c:v>
                </c:pt>
                <c:pt idx="7426">
                  <c:v>45814</c:v>
                </c:pt>
                <c:pt idx="7427">
                  <c:v>45817</c:v>
                </c:pt>
                <c:pt idx="7428">
                  <c:v>45818</c:v>
                </c:pt>
                <c:pt idx="7429">
                  <c:v>45819</c:v>
                </c:pt>
                <c:pt idx="7430">
                  <c:v>45820</c:v>
                </c:pt>
                <c:pt idx="7431">
                  <c:v>45821</c:v>
                </c:pt>
                <c:pt idx="7432">
                  <c:v>45824</c:v>
                </c:pt>
                <c:pt idx="7433">
                  <c:v>45825</c:v>
                </c:pt>
                <c:pt idx="7434">
                  <c:v>45826</c:v>
                </c:pt>
                <c:pt idx="7435">
                  <c:v>45827</c:v>
                </c:pt>
                <c:pt idx="7436">
                  <c:v>45828</c:v>
                </c:pt>
                <c:pt idx="7437">
                  <c:v>45831</c:v>
                </c:pt>
                <c:pt idx="7438">
                  <c:v>45832</c:v>
                </c:pt>
                <c:pt idx="7439">
                  <c:v>45833</c:v>
                </c:pt>
                <c:pt idx="7440">
                  <c:v>45834</c:v>
                </c:pt>
                <c:pt idx="7441">
                  <c:v>45835</c:v>
                </c:pt>
                <c:pt idx="7442">
                  <c:v>45838</c:v>
                </c:pt>
                <c:pt idx="7443">
                  <c:v>45839</c:v>
                </c:pt>
                <c:pt idx="7444">
                  <c:v>45840</c:v>
                </c:pt>
                <c:pt idx="7445">
                  <c:v>45841</c:v>
                </c:pt>
                <c:pt idx="7446">
                  <c:v>45842</c:v>
                </c:pt>
                <c:pt idx="7447">
                  <c:v>45845</c:v>
                </c:pt>
                <c:pt idx="7448">
                  <c:v>45846</c:v>
                </c:pt>
                <c:pt idx="7449">
                  <c:v>45847</c:v>
                </c:pt>
                <c:pt idx="7450">
                  <c:v>45848</c:v>
                </c:pt>
                <c:pt idx="7451">
                  <c:v>45849</c:v>
                </c:pt>
                <c:pt idx="7452">
                  <c:v>45852</c:v>
                </c:pt>
                <c:pt idx="7453">
                  <c:v>45853</c:v>
                </c:pt>
                <c:pt idx="7454">
                  <c:v>45854</c:v>
                </c:pt>
                <c:pt idx="7455">
                  <c:v>45855</c:v>
                </c:pt>
                <c:pt idx="7456">
                  <c:v>45856</c:v>
                </c:pt>
                <c:pt idx="7457">
                  <c:v>45859</c:v>
                </c:pt>
                <c:pt idx="7458">
                  <c:v>45860</c:v>
                </c:pt>
                <c:pt idx="7459">
                  <c:v>45861</c:v>
                </c:pt>
                <c:pt idx="7460">
                  <c:v>45862</c:v>
                </c:pt>
                <c:pt idx="7461">
                  <c:v>45863</c:v>
                </c:pt>
                <c:pt idx="7462">
                  <c:v>45866</c:v>
                </c:pt>
                <c:pt idx="7463">
                  <c:v>45867</c:v>
                </c:pt>
                <c:pt idx="7464">
                  <c:v>45868</c:v>
                </c:pt>
                <c:pt idx="7465">
                  <c:v>45869</c:v>
                </c:pt>
                <c:pt idx="7466">
                  <c:v>45870</c:v>
                </c:pt>
                <c:pt idx="7467">
                  <c:v>45873</c:v>
                </c:pt>
                <c:pt idx="7468">
                  <c:v>45874</c:v>
                </c:pt>
                <c:pt idx="7469">
                  <c:v>45875</c:v>
                </c:pt>
                <c:pt idx="7470">
                  <c:v>45876</c:v>
                </c:pt>
                <c:pt idx="7471">
                  <c:v>45877</c:v>
                </c:pt>
                <c:pt idx="7472">
                  <c:v>45880</c:v>
                </c:pt>
                <c:pt idx="7473">
                  <c:v>45881</c:v>
                </c:pt>
                <c:pt idx="7474">
                  <c:v>45882</c:v>
                </c:pt>
                <c:pt idx="7475">
                  <c:v>45883</c:v>
                </c:pt>
                <c:pt idx="7476">
                  <c:v>45884</c:v>
                </c:pt>
                <c:pt idx="7477">
                  <c:v>45887</c:v>
                </c:pt>
                <c:pt idx="7478">
                  <c:v>45888</c:v>
                </c:pt>
                <c:pt idx="7479">
                  <c:v>45889</c:v>
                </c:pt>
                <c:pt idx="7480">
                  <c:v>45890</c:v>
                </c:pt>
                <c:pt idx="7481">
                  <c:v>45891</c:v>
                </c:pt>
                <c:pt idx="7482">
                  <c:v>45894</c:v>
                </c:pt>
                <c:pt idx="7483">
                  <c:v>45895</c:v>
                </c:pt>
                <c:pt idx="7484">
                  <c:v>45896</c:v>
                </c:pt>
                <c:pt idx="7485">
                  <c:v>45897</c:v>
                </c:pt>
                <c:pt idx="7486">
                  <c:v>45898</c:v>
                </c:pt>
                <c:pt idx="7487">
                  <c:v>45900</c:v>
                </c:pt>
                <c:pt idx="7488">
                  <c:v>45901</c:v>
                </c:pt>
                <c:pt idx="7489">
                  <c:v>45902</c:v>
                </c:pt>
                <c:pt idx="7490">
                  <c:v>45903</c:v>
                </c:pt>
                <c:pt idx="7491">
                  <c:v>45904</c:v>
                </c:pt>
                <c:pt idx="7492">
                  <c:v>45905</c:v>
                </c:pt>
                <c:pt idx="7493">
                  <c:v>45908</c:v>
                </c:pt>
                <c:pt idx="7494">
                  <c:v>45909</c:v>
                </c:pt>
                <c:pt idx="7495">
                  <c:v>45910</c:v>
                </c:pt>
                <c:pt idx="7496">
                  <c:v>45911</c:v>
                </c:pt>
                <c:pt idx="7497">
                  <c:v>45912</c:v>
                </c:pt>
                <c:pt idx="7498">
                  <c:v>45915</c:v>
                </c:pt>
                <c:pt idx="7499">
                  <c:v>45916</c:v>
                </c:pt>
                <c:pt idx="7500">
                  <c:v>45917</c:v>
                </c:pt>
                <c:pt idx="7501">
                  <c:v>45918</c:v>
                </c:pt>
                <c:pt idx="7502">
                  <c:v>45919</c:v>
                </c:pt>
                <c:pt idx="7503">
                  <c:v>45922</c:v>
                </c:pt>
                <c:pt idx="7504">
                  <c:v>45923</c:v>
                </c:pt>
                <c:pt idx="7505">
                  <c:v>45924</c:v>
                </c:pt>
                <c:pt idx="7506">
                  <c:v>45925</c:v>
                </c:pt>
                <c:pt idx="7507">
                  <c:v>45926</c:v>
                </c:pt>
                <c:pt idx="7508">
                  <c:v>45929</c:v>
                </c:pt>
                <c:pt idx="7509">
                  <c:v>45930</c:v>
                </c:pt>
                <c:pt idx="7510">
                  <c:v>45931</c:v>
                </c:pt>
                <c:pt idx="7511">
                  <c:v>45932</c:v>
                </c:pt>
                <c:pt idx="7512">
                  <c:v>45933</c:v>
                </c:pt>
                <c:pt idx="7513">
                  <c:v>45936</c:v>
                </c:pt>
                <c:pt idx="7514">
                  <c:v>45937</c:v>
                </c:pt>
                <c:pt idx="7515">
                  <c:v>45938</c:v>
                </c:pt>
                <c:pt idx="7516">
                  <c:v>45939</c:v>
                </c:pt>
                <c:pt idx="7517">
                  <c:v>45940</c:v>
                </c:pt>
                <c:pt idx="7518">
                  <c:v>45943</c:v>
                </c:pt>
                <c:pt idx="7519">
                  <c:v>45944</c:v>
                </c:pt>
                <c:pt idx="7520">
                  <c:v>45945</c:v>
                </c:pt>
                <c:pt idx="7521">
                  <c:v>45946</c:v>
                </c:pt>
                <c:pt idx="7522">
                  <c:v>45947</c:v>
                </c:pt>
                <c:pt idx="7523">
                  <c:v>45950</c:v>
                </c:pt>
                <c:pt idx="7524">
                  <c:v>45951</c:v>
                </c:pt>
                <c:pt idx="7525">
                  <c:v>45952</c:v>
                </c:pt>
                <c:pt idx="7526">
                  <c:v>45953</c:v>
                </c:pt>
                <c:pt idx="7527">
                  <c:v>45954</c:v>
                </c:pt>
                <c:pt idx="7528">
                  <c:v>45957</c:v>
                </c:pt>
                <c:pt idx="7529">
                  <c:v>45958</c:v>
                </c:pt>
                <c:pt idx="7530">
                  <c:v>45959</c:v>
                </c:pt>
                <c:pt idx="7531">
                  <c:v>45960</c:v>
                </c:pt>
                <c:pt idx="7532">
                  <c:v>45961</c:v>
                </c:pt>
                <c:pt idx="7533">
                  <c:v>45964</c:v>
                </c:pt>
                <c:pt idx="7534">
                  <c:v>45965</c:v>
                </c:pt>
                <c:pt idx="7535">
                  <c:v>45966</c:v>
                </c:pt>
                <c:pt idx="7536">
                  <c:v>45967</c:v>
                </c:pt>
                <c:pt idx="7537">
                  <c:v>45968</c:v>
                </c:pt>
                <c:pt idx="7538">
                  <c:v>45971</c:v>
                </c:pt>
                <c:pt idx="7539">
                  <c:v>45972</c:v>
                </c:pt>
                <c:pt idx="7540">
                  <c:v>45973</c:v>
                </c:pt>
                <c:pt idx="7541">
                  <c:v>45974</c:v>
                </c:pt>
                <c:pt idx="7542">
                  <c:v>45975</c:v>
                </c:pt>
                <c:pt idx="7543">
                  <c:v>45978</c:v>
                </c:pt>
                <c:pt idx="7544">
                  <c:v>45979</c:v>
                </c:pt>
                <c:pt idx="7545">
                  <c:v>45980</c:v>
                </c:pt>
                <c:pt idx="7546">
                  <c:v>45981</c:v>
                </c:pt>
                <c:pt idx="7547">
                  <c:v>45982</c:v>
                </c:pt>
                <c:pt idx="7548">
                  <c:v>45985</c:v>
                </c:pt>
                <c:pt idx="7549">
                  <c:v>45986</c:v>
                </c:pt>
                <c:pt idx="7550">
                  <c:v>45987</c:v>
                </c:pt>
                <c:pt idx="7551">
                  <c:v>45988</c:v>
                </c:pt>
                <c:pt idx="7552">
                  <c:v>45989</c:v>
                </c:pt>
                <c:pt idx="7553">
                  <c:v>45991</c:v>
                </c:pt>
              </c:numCache>
            </c:numRef>
          </c:cat>
          <c:val>
            <c:numRef>
              <c:f>'Spreads '!$B$3:$B$10000</c:f>
              <c:numCache>
                <c:formatCode>General</c:formatCode>
                <c:ptCount val="9998"/>
                <c:pt idx="0">
                  <c:v>306</c:v>
                </c:pt>
                <c:pt idx="1">
                  <c:v>309</c:v>
                </c:pt>
                <c:pt idx="2">
                  <c:v>310</c:v>
                </c:pt>
                <c:pt idx="3">
                  <c:v>310</c:v>
                </c:pt>
                <c:pt idx="4">
                  <c:v>307</c:v>
                </c:pt>
                <c:pt idx="5">
                  <c:v>313</c:v>
                </c:pt>
                <c:pt idx="6">
                  <c:v>316</c:v>
                </c:pt>
                <c:pt idx="7">
                  <c:v>304</c:v>
                </c:pt>
                <c:pt idx="8">
                  <c:v>309</c:v>
                </c:pt>
                <c:pt idx="9">
                  <c:v>307</c:v>
                </c:pt>
                <c:pt idx="10">
                  <c:v>302</c:v>
                </c:pt>
                <c:pt idx="11">
                  <c:v>304</c:v>
                </c:pt>
                <c:pt idx="12">
                  <c:v>303</c:v>
                </c:pt>
                <c:pt idx="13">
                  <c:v>305</c:v>
                </c:pt>
                <c:pt idx="14">
                  <c:v>299</c:v>
                </c:pt>
                <c:pt idx="15">
                  <c:v>297</c:v>
                </c:pt>
                <c:pt idx="16">
                  <c:v>294</c:v>
                </c:pt>
                <c:pt idx="17">
                  <c:v>290</c:v>
                </c:pt>
                <c:pt idx="18">
                  <c:v>292</c:v>
                </c:pt>
                <c:pt idx="19">
                  <c:v>294</c:v>
                </c:pt>
                <c:pt idx="20">
                  <c:v>297</c:v>
                </c:pt>
                <c:pt idx="21">
                  <c:v>304</c:v>
                </c:pt>
                <c:pt idx="22">
                  <c:v>308</c:v>
                </c:pt>
                <c:pt idx="23">
                  <c:v>308</c:v>
                </c:pt>
                <c:pt idx="24">
                  <c:v>305</c:v>
                </c:pt>
                <c:pt idx="25">
                  <c:v>303</c:v>
                </c:pt>
                <c:pt idx="26">
                  <c:v>306</c:v>
                </c:pt>
                <c:pt idx="27">
                  <c:v>304</c:v>
                </c:pt>
                <c:pt idx="28">
                  <c:v>303</c:v>
                </c:pt>
                <c:pt idx="29">
                  <c:v>301</c:v>
                </c:pt>
                <c:pt idx="30">
                  <c:v>304</c:v>
                </c:pt>
                <c:pt idx="31">
                  <c:v>305</c:v>
                </c:pt>
                <c:pt idx="32">
                  <c:v>301</c:v>
                </c:pt>
                <c:pt idx="33">
                  <c:v>298</c:v>
                </c:pt>
                <c:pt idx="34">
                  <c:v>289</c:v>
                </c:pt>
                <c:pt idx="35">
                  <c:v>289</c:v>
                </c:pt>
                <c:pt idx="36">
                  <c:v>285</c:v>
                </c:pt>
                <c:pt idx="37">
                  <c:v>283</c:v>
                </c:pt>
                <c:pt idx="38">
                  <c:v>271</c:v>
                </c:pt>
                <c:pt idx="39">
                  <c:v>271</c:v>
                </c:pt>
                <c:pt idx="40">
                  <c:v>273</c:v>
                </c:pt>
                <c:pt idx="41">
                  <c:v>271</c:v>
                </c:pt>
                <c:pt idx="42">
                  <c:v>267</c:v>
                </c:pt>
                <c:pt idx="43">
                  <c:v>271</c:v>
                </c:pt>
                <c:pt idx="44">
                  <c:v>270</c:v>
                </c:pt>
                <c:pt idx="45">
                  <c:v>274</c:v>
                </c:pt>
                <c:pt idx="46">
                  <c:v>274</c:v>
                </c:pt>
                <c:pt idx="47">
                  <c:v>272</c:v>
                </c:pt>
                <c:pt idx="48">
                  <c:v>269</c:v>
                </c:pt>
                <c:pt idx="49">
                  <c:v>262</c:v>
                </c:pt>
                <c:pt idx="50">
                  <c:v>266</c:v>
                </c:pt>
                <c:pt idx="51">
                  <c:v>266</c:v>
                </c:pt>
                <c:pt idx="52">
                  <c:v>267</c:v>
                </c:pt>
                <c:pt idx="53">
                  <c:v>267</c:v>
                </c:pt>
                <c:pt idx="54">
                  <c:v>268</c:v>
                </c:pt>
                <c:pt idx="55">
                  <c:v>269</c:v>
                </c:pt>
                <c:pt idx="56">
                  <c:v>271</c:v>
                </c:pt>
                <c:pt idx="57">
                  <c:v>269</c:v>
                </c:pt>
                <c:pt idx="58">
                  <c:v>271</c:v>
                </c:pt>
                <c:pt idx="59">
                  <c:v>267</c:v>
                </c:pt>
                <c:pt idx="60">
                  <c:v>284</c:v>
                </c:pt>
                <c:pt idx="61">
                  <c:v>290</c:v>
                </c:pt>
                <c:pt idx="62">
                  <c:v>294</c:v>
                </c:pt>
                <c:pt idx="63">
                  <c:v>295</c:v>
                </c:pt>
                <c:pt idx="64">
                  <c:v>292</c:v>
                </c:pt>
                <c:pt idx="65">
                  <c:v>295</c:v>
                </c:pt>
                <c:pt idx="66">
                  <c:v>293</c:v>
                </c:pt>
                <c:pt idx="67">
                  <c:v>291</c:v>
                </c:pt>
                <c:pt idx="68">
                  <c:v>292</c:v>
                </c:pt>
                <c:pt idx="69">
                  <c:v>287</c:v>
                </c:pt>
                <c:pt idx="70">
                  <c:v>288</c:v>
                </c:pt>
                <c:pt idx="71">
                  <c:v>293</c:v>
                </c:pt>
                <c:pt idx="72">
                  <c:v>291</c:v>
                </c:pt>
                <c:pt idx="73">
                  <c:v>292</c:v>
                </c:pt>
                <c:pt idx="74">
                  <c:v>291</c:v>
                </c:pt>
                <c:pt idx="75">
                  <c:v>287</c:v>
                </c:pt>
                <c:pt idx="76">
                  <c:v>289</c:v>
                </c:pt>
                <c:pt idx="77">
                  <c:v>283</c:v>
                </c:pt>
                <c:pt idx="78">
                  <c:v>278</c:v>
                </c:pt>
                <c:pt idx="79">
                  <c:v>278</c:v>
                </c:pt>
                <c:pt idx="80">
                  <c:v>281</c:v>
                </c:pt>
                <c:pt idx="81">
                  <c:v>291</c:v>
                </c:pt>
                <c:pt idx="82">
                  <c:v>294</c:v>
                </c:pt>
                <c:pt idx="83">
                  <c:v>291</c:v>
                </c:pt>
                <c:pt idx="84">
                  <c:v>290</c:v>
                </c:pt>
                <c:pt idx="85">
                  <c:v>286</c:v>
                </c:pt>
                <c:pt idx="86">
                  <c:v>283</c:v>
                </c:pt>
                <c:pt idx="87">
                  <c:v>279</c:v>
                </c:pt>
                <c:pt idx="88">
                  <c:v>279</c:v>
                </c:pt>
                <c:pt idx="89">
                  <c:v>281</c:v>
                </c:pt>
                <c:pt idx="90">
                  <c:v>282</c:v>
                </c:pt>
                <c:pt idx="91">
                  <c:v>273</c:v>
                </c:pt>
                <c:pt idx="92">
                  <c:v>269</c:v>
                </c:pt>
                <c:pt idx="93">
                  <c:v>270</c:v>
                </c:pt>
                <c:pt idx="94">
                  <c:v>268</c:v>
                </c:pt>
                <c:pt idx="95">
                  <c:v>267</c:v>
                </c:pt>
                <c:pt idx="96">
                  <c:v>269</c:v>
                </c:pt>
                <c:pt idx="97">
                  <c:v>267</c:v>
                </c:pt>
                <c:pt idx="98">
                  <c:v>263</c:v>
                </c:pt>
                <c:pt idx="99">
                  <c:v>264</c:v>
                </c:pt>
                <c:pt idx="100">
                  <c:v>260</c:v>
                </c:pt>
                <c:pt idx="101">
                  <c:v>261</c:v>
                </c:pt>
                <c:pt idx="102">
                  <c:v>261</c:v>
                </c:pt>
                <c:pt idx="103">
                  <c:v>265</c:v>
                </c:pt>
                <c:pt idx="104">
                  <c:v>268</c:v>
                </c:pt>
                <c:pt idx="105">
                  <c:v>266</c:v>
                </c:pt>
                <c:pt idx="106">
                  <c:v>268</c:v>
                </c:pt>
                <c:pt idx="107">
                  <c:v>265</c:v>
                </c:pt>
                <c:pt idx="108">
                  <c:v>260</c:v>
                </c:pt>
                <c:pt idx="109">
                  <c:v>270</c:v>
                </c:pt>
                <c:pt idx="110">
                  <c:v>259</c:v>
                </c:pt>
                <c:pt idx="111">
                  <c:v>256</c:v>
                </c:pt>
                <c:pt idx="112">
                  <c:v>255</c:v>
                </c:pt>
                <c:pt idx="113">
                  <c:v>259</c:v>
                </c:pt>
                <c:pt idx="114">
                  <c:v>262</c:v>
                </c:pt>
                <c:pt idx="115">
                  <c:v>260</c:v>
                </c:pt>
                <c:pt idx="116">
                  <c:v>258</c:v>
                </c:pt>
                <c:pt idx="117">
                  <c:v>262</c:v>
                </c:pt>
                <c:pt idx="118">
                  <c:v>261</c:v>
                </c:pt>
                <c:pt idx="119">
                  <c:v>264</c:v>
                </c:pt>
                <c:pt idx="120">
                  <c:v>261</c:v>
                </c:pt>
                <c:pt idx="121">
                  <c:v>260</c:v>
                </c:pt>
                <c:pt idx="122">
                  <c:v>259</c:v>
                </c:pt>
                <c:pt idx="123">
                  <c:v>261</c:v>
                </c:pt>
                <c:pt idx="124">
                  <c:v>263</c:v>
                </c:pt>
                <c:pt idx="125">
                  <c:v>267</c:v>
                </c:pt>
                <c:pt idx="126">
                  <c:v>270</c:v>
                </c:pt>
                <c:pt idx="127">
                  <c:v>271</c:v>
                </c:pt>
                <c:pt idx="128">
                  <c:v>279</c:v>
                </c:pt>
                <c:pt idx="129">
                  <c:v>282</c:v>
                </c:pt>
                <c:pt idx="130">
                  <c:v>280</c:v>
                </c:pt>
                <c:pt idx="131">
                  <c:v>280</c:v>
                </c:pt>
                <c:pt idx="132">
                  <c:v>278</c:v>
                </c:pt>
                <c:pt idx="133">
                  <c:v>276</c:v>
                </c:pt>
                <c:pt idx="134">
                  <c:v>271</c:v>
                </c:pt>
                <c:pt idx="135">
                  <c:v>269</c:v>
                </c:pt>
                <c:pt idx="136">
                  <c:v>271</c:v>
                </c:pt>
                <c:pt idx="137">
                  <c:v>270</c:v>
                </c:pt>
                <c:pt idx="138">
                  <c:v>267</c:v>
                </c:pt>
                <c:pt idx="139">
                  <c:v>266</c:v>
                </c:pt>
                <c:pt idx="140">
                  <c:v>272</c:v>
                </c:pt>
                <c:pt idx="141">
                  <c:v>269</c:v>
                </c:pt>
                <c:pt idx="142">
                  <c:v>269</c:v>
                </c:pt>
                <c:pt idx="143">
                  <c:v>266</c:v>
                </c:pt>
                <c:pt idx="144">
                  <c:v>268</c:v>
                </c:pt>
                <c:pt idx="145">
                  <c:v>270</c:v>
                </c:pt>
                <c:pt idx="146">
                  <c:v>273</c:v>
                </c:pt>
                <c:pt idx="147">
                  <c:v>271</c:v>
                </c:pt>
                <c:pt idx="148">
                  <c:v>257</c:v>
                </c:pt>
                <c:pt idx="149">
                  <c:v>255</c:v>
                </c:pt>
                <c:pt idx="150">
                  <c:v>255</c:v>
                </c:pt>
                <c:pt idx="151">
                  <c:v>256</c:v>
                </c:pt>
                <c:pt idx="152">
                  <c:v>252</c:v>
                </c:pt>
                <c:pt idx="153">
                  <c:v>249</c:v>
                </c:pt>
                <c:pt idx="154">
                  <c:v>250</c:v>
                </c:pt>
                <c:pt idx="155">
                  <c:v>251</c:v>
                </c:pt>
                <c:pt idx="156">
                  <c:v>253</c:v>
                </c:pt>
                <c:pt idx="157">
                  <c:v>254</c:v>
                </c:pt>
                <c:pt idx="158">
                  <c:v>256</c:v>
                </c:pt>
                <c:pt idx="159">
                  <c:v>261</c:v>
                </c:pt>
                <c:pt idx="160">
                  <c:v>260</c:v>
                </c:pt>
                <c:pt idx="161">
                  <c:v>258</c:v>
                </c:pt>
                <c:pt idx="162">
                  <c:v>255</c:v>
                </c:pt>
                <c:pt idx="163">
                  <c:v>252</c:v>
                </c:pt>
                <c:pt idx="164">
                  <c:v>250</c:v>
                </c:pt>
                <c:pt idx="165">
                  <c:v>251</c:v>
                </c:pt>
                <c:pt idx="166">
                  <c:v>251</c:v>
                </c:pt>
                <c:pt idx="167">
                  <c:v>257</c:v>
                </c:pt>
                <c:pt idx="168">
                  <c:v>254</c:v>
                </c:pt>
                <c:pt idx="169">
                  <c:v>259</c:v>
                </c:pt>
                <c:pt idx="170">
                  <c:v>262</c:v>
                </c:pt>
                <c:pt idx="171">
                  <c:v>260</c:v>
                </c:pt>
                <c:pt idx="172">
                  <c:v>261</c:v>
                </c:pt>
                <c:pt idx="173">
                  <c:v>260</c:v>
                </c:pt>
                <c:pt idx="174">
                  <c:v>260</c:v>
                </c:pt>
                <c:pt idx="175">
                  <c:v>259</c:v>
                </c:pt>
                <c:pt idx="176">
                  <c:v>255</c:v>
                </c:pt>
                <c:pt idx="177">
                  <c:v>255</c:v>
                </c:pt>
                <c:pt idx="178">
                  <c:v>262</c:v>
                </c:pt>
                <c:pt idx="179">
                  <c:v>261</c:v>
                </c:pt>
                <c:pt idx="180">
                  <c:v>269</c:v>
                </c:pt>
                <c:pt idx="181">
                  <c:v>265</c:v>
                </c:pt>
                <c:pt idx="182">
                  <c:v>259</c:v>
                </c:pt>
                <c:pt idx="183">
                  <c:v>259</c:v>
                </c:pt>
                <c:pt idx="184">
                  <c:v>259</c:v>
                </c:pt>
                <c:pt idx="185">
                  <c:v>257</c:v>
                </c:pt>
                <c:pt idx="186">
                  <c:v>261</c:v>
                </c:pt>
                <c:pt idx="187">
                  <c:v>254</c:v>
                </c:pt>
                <c:pt idx="188">
                  <c:v>257</c:v>
                </c:pt>
                <c:pt idx="189">
                  <c:v>255</c:v>
                </c:pt>
                <c:pt idx="190">
                  <c:v>259</c:v>
                </c:pt>
                <c:pt idx="191">
                  <c:v>263</c:v>
                </c:pt>
                <c:pt idx="192">
                  <c:v>263</c:v>
                </c:pt>
                <c:pt idx="193">
                  <c:v>261</c:v>
                </c:pt>
                <c:pt idx="194">
                  <c:v>263</c:v>
                </c:pt>
                <c:pt idx="195">
                  <c:v>262</c:v>
                </c:pt>
                <c:pt idx="196">
                  <c:v>249</c:v>
                </c:pt>
                <c:pt idx="197">
                  <c:v>251</c:v>
                </c:pt>
                <c:pt idx="198">
                  <c:v>251</c:v>
                </c:pt>
                <c:pt idx="199">
                  <c:v>254</c:v>
                </c:pt>
                <c:pt idx="200">
                  <c:v>251</c:v>
                </c:pt>
                <c:pt idx="201">
                  <c:v>248</c:v>
                </c:pt>
                <c:pt idx="202">
                  <c:v>247</c:v>
                </c:pt>
                <c:pt idx="203">
                  <c:v>244</c:v>
                </c:pt>
                <c:pt idx="204">
                  <c:v>245</c:v>
                </c:pt>
                <c:pt idx="205">
                  <c:v>245</c:v>
                </c:pt>
                <c:pt idx="206">
                  <c:v>246</c:v>
                </c:pt>
                <c:pt idx="207">
                  <c:v>255</c:v>
                </c:pt>
                <c:pt idx="208">
                  <c:v>258</c:v>
                </c:pt>
                <c:pt idx="209">
                  <c:v>284</c:v>
                </c:pt>
                <c:pt idx="210">
                  <c:v>282</c:v>
                </c:pt>
                <c:pt idx="211">
                  <c:v>283</c:v>
                </c:pt>
                <c:pt idx="212">
                  <c:v>289</c:v>
                </c:pt>
                <c:pt idx="213">
                  <c:v>299</c:v>
                </c:pt>
                <c:pt idx="214">
                  <c:v>291</c:v>
                </c:pt>
                <c:pt idx="215">
                  <c:v>284</c:v>
                </c:pt>
                <c:pt idx="216">
                  <c:v>281</c:v>
                </c:pt>
                <c:pt idx="217">
                  <c:v>283</c:v>
                </c:pt>
                <c:pt idx="218">
                  <c:v>283</c:v>
                </c:pt>
                <c:pt idx="219">
                  <c:v>281</c:v>
                </c:pt>
                <c:pt idx="220">
                  <c:v>280</c:v>
                </c:pt>
                <c:pt idx="221">
                  <c:v>283</c:v>
                </c:pt>
                <c:pt idx="222">
                  <c:v>286</c:v>
                </c:pt>
                <c:pt idx="223">
                  <c:v>288</c:v>
                </c:pt>
                <c:pt idx="224">
                  <c:v>289</c:v>
                </c:pt>
                <c:pt idx="225">
                  <c:v>288</c:v>
                </c:pt>
                <c:pt idx="226">
                  <c:v>291</c:v>
                </c:pt>
                <c:pt idx="227">
                  <c:v>289</c:v>
                </c:pt>
                <c:pt idx="228">
                  <c:v>290</c:v>
                </c:pt>
                <c:pt idx="229">
                  <c:v>287</c:v>
                </c:pt>
                <c:pt idx="230">
                  <c:v>287</c:v>
                </c:pt>
                <c:pt idx="231">
                  <c:v>285</c:v>
                </c:pt>
                <c:pt idx="232">
                  <c:v>285</c:v>
                </c:pt>
                <c:pt idx="233">
                  <c:v>284</c:v>
                </c:pt>
                <c:pt idx="234">
                  <c:v>290</c:v>
                </c:pt>
                <c:pt idx="235">
                  <c:v>290</c:v>
                </c:pt>
                <c:pt idx="236">
                  <c:v>287</c:v>
                </c:pt>
                <c:pt idx="237">
                  <c:v>288</c:v>
                </c:pt>
                <c:pt idx="238">
                  <c:v>287</c:v>
                </c:pt>
                <c:pt idx="239">
                  <c:v>281</c:v>
                </c:pt>
                <c:pt idx="240">
                  <c:v>277</c:v>
                </c:pt>
                <c:pt idx="241">
                  <c:v>279</c:v>
                </c:pt>
                <c:pt idx="242">
                  <c:v>282</c:v>
                </c:pt>
                <c:pt idx="243">
                  <c:v>288</c:v>
                </c:pt>
                <c:pt idx="244">
                  <c:v>294</c:v>
                </c:pt>
                <c:pt idx="245">
                  <c:v>289</c:v>
                </c:pt>
                <c:pt idx="246">
                  <c:v>290</c:v>
                </c:pt>
                <c:pt idx="247">
                  <c:v>287</c:v>
                </c:pt>
                <c:pt idx="248">
                  <c:v>289</c:v>
                </c:pt>
                <c:pt idx="249">
                  <c:v>293</c:v>
                </c:pt>
                <c:pt idx="250">
                  <c:v>293</c:v>
                </c:pt>
                <c:pt idx="251">
                  <c:v>294</c:v>
                </c:pt>
                <c:pt idx="252">
                  <c:v>294</c:v>
                </c:pt>
                <c:pt idx="253">
                  <c:v>293</c:v>
                </c:pt>
                <c:pt idx="254">
                  <c:v>292</c:v>
                </c:pt>
                <c:pt idx="255">
                  <c:v>291</c:v>
                </c:pt>
                <c:pt idx="256">
                  <c:v>296</c:v>
                </c:pt>
                <c:pt idx="257">
                  <c:v>302</c:v>
                </c:pt>
                <c:pt idx="258">
                  <c:v>309</c:v>
                </c:pt>
                <c:pt idx="259">
                  <c:v>310</c:v>
                </c:pt>
                <c:pt idx="260">
                  <c:v>307</c:v>
                </c:pt>
                <c:pt idx="261">
                  <c:v>310</c:v>
                </c:pt>
                <c:pt idx="262">
                  <c:v>316</c:v>
                </c:pt>
                <c:pt idx="263">
                  <c:v>316</c:v>
                </c:pt>
                <c:pt idx="264">
                  <c:v>314</c:v>
                </c:pt>
                <c:pt idx="265">
                  <c:v>310</c:v>
                </c:pt>
                <c:pt idx="266">
                  <c:v>307</c:v>
                </c:pt>
                <c:pt idx="267">
                  <c:v>301</c:v>
                </c:pt>
                <c:pt idx="268">
                  <c:v>301</c:v>
                </c:pt>
                <c:pt idx="269">
                  <c:v>298</c:v>
                </c:pt>
                <c:pt idx="270">
                  <c:v>299</c:v>
                </c:pt>
                <c:pt idx="271">
                  <c:v>298</c:v>
                </c:pt>
                <c:pt idx="272">
                  <c:v>290</c:v>
                </c:pt>
                <c:pt idx="273">
                  <c:v>292</c:v>
                </c:pt>
                <c:pt idx="274">
                  <c:v>289</c:v>
                </c:pt>
                <c:pt idx="275">
                  <c:v>289</c:v>
                </c:pt>
                <c:pt idx="276">
                  <c:v>295</c:v>
                </c:pt>
                <c:pt idx="277">
                  <c:v>298</c:v>
                </c:pt>
                <c:pt idx="278">
                  <c:v>300</c:v>
                </c:pt>
                <c:pt idx="279">
                  <c:v>296</c:v>
                </c:pt>
                <c:pt idx="280">
                  <c:v>298</c:v>
                </c:pt>
                <c:pt idx="281">
                  <c:v>298</c:v>
                </c:pt>
                <c:pt idx="282">
                  <c:v>294</c:v>
                </c:pt>
                <c:pt idx="283">
                  <c:v>293</c:v>
                </c:pt>
                <c:pt idx="284">
                  <c:v>292</c:v>
                </c:pt>
                <c:pt idx="285">
                  <c:v>293</c:v>
                </c:pt>
                <c:pt idx="286">
                  <c:v>296</c:v>
                </c:pt>
                <c:pt idx="287">
                  <c:v>295</c:v>
                </c:pt>
                <c:pt idx="288">
                  <c:v>297</c:v>
                </c:pt>
                <c:pt idx="289">
                  <c:v>296</c:v>
                </c:pt>
                <c:pt idx="290">
                  <c:v>294</c:v>
                </c:pt>
                <c:pt idx="291">
                  <c:v>294</c:v>
                </c:pt>
                <c:pt idx="292">
                  <c:v>293</c:v>
                </c:pt>
                <c:pt idx="293">
                  <c:v>291</c:v>
                </c:pt>
                <c:pt idx="294">
                  <c:v>288</c:v>
                </c:pt>
                <c:pt idx="295">
                  <c:v>283</c:v>
                </c:pt>
                <c:pt idx="296">
                  <c:v>287</c:v>
                </c:pt>
                <c:pt idx="297">
                  <c:v>286</c:v>
                </c:pt>
                <c:pt idx="298">
                  <c:v>288</c:v>
                </c:pt>
                <c:pt idx="299">
                  <c:v>287</c:v>
                </c:pt>
                <c:pt idx="300">
                  <c:v>280</c:v>
                </c:pt>
                <c:pt idx="301">
                  <c:v>279</c:v>
                </c:pt>
                <c:pt idx="302">
                  <c:v>281</c:v>
                </c:pt>
                <c:pt idx="303">
                  <c:v>282</c:v>
                </c:pt>
                <c:pt idx="304">
                  <c:v>285</c:v>
                </c:pt>
                <c:pt idx="305">
                  <c:v>288</c:v>
                </c:pt>
                <c:pt idx="306">
                  <c:v>289</c:v>
                </c:pt>
                <c:pt idx="307">
                  <c:v>289</c:v>
                </c:pt>
                <c:pt idx="308">
                  <c:v>293</c:v>
                </c:pt>
                <c:pt idx="309">
                  <c:v>291</c:v>
                </c:pt>
                <c:pt idx="310">
                  <c:v>291</c:v>
                </c:pt>
                <c:pt idx="311">
                  <c:v>288</c:v>
                </c:pt>
                <c:pt idx="312">
                  <c:v>285</c:v>
                </c:pt>
                <c:pt idx="313">
                  <c:v>284</c:v>
                </c:pt>
                <c:pt idx="314">
                  <c:v>284</c:v>
                </c:pt>
                <c:pt idx="315">
                  <c:v>283</c:v>
                </c:pt>
                <c:pt idx="316">
                  <c:v>282</c:v>
                </c:pt>
                <c:pt idx="317">
                  <c:v>278</c:v>
                </c:pt>
                <c:pt idx="318">
                  <c:v>275</c:v>
                </c:pt>
                <c:pt idx="319">
                  <c:v>273</c:v>
                </c:pt>
                <c:pt idx="320">
                  <c:v>271</c:v>
                </c:pt>
                <c:pt idx="321">
                  <c:v>283</c:v>
                </c:pt>
                <c:pt idx="322">
                  <c:v>284</c:v>
                </c:pt>
                <c:pt idx="323">
                  <c:v>288</c:v>
                </c:pt>
                <c:pt idx="324">
                  <c:v>294</c:v>
                </c:pt>
                <c:pt idx="325">
                  <c:v>289</c:v>
                </c:pt>
                <c:pt idx="326">
                  <c:v>290</c:v>
                </c:pt>
                <c:pt idx="327">
                  <c:v>287</c:v>
                </c:pt>
                <c:pt idx="328">
                  <c:v>286</c:v>
                </c:pt>
                <c:pt idx="329">
                  <c:v>281</c:v>
                </c:pt>
                <c:pt idx="330">
                  <c:v>285</c:v>
                </c:pt>
                <c:pt idx="331">
                  <c:v>284</c:v>
                </c:pt>
                <c:pt idx="332">
                  <c:v>286</c:v>
                </c:pt>
                <c:pt idx="333">
                  <c:v>285</c:v>
                </c:pt>
                <c:pt idx="334">
                  <c:v>282</c:v>
                </c:pt>
                <c:pt idx="335">
                  <c:v>280</c:v>
                </c:pt>
                <c:pt idx="336">
                  <c:v>280</c:v>
                </c:pt>
                <c:pt idx="337">
                  <c:v>280</c:v>
                </c:pt>
                <c:pt idx="338">
                  <c:v>281</c:v>
                </c:pt>
                <c:pt idx="339">
                  <c:v>279</c:v>
                </c:pt>
                <c:pt idx="340">
                  <c:v>278</c:v>
                </c:pt>
                <c:pt idx="341">
                  <c:v>279</c:v>
                </c:pt>
                <c:pt idx="342">
                  <c:v>298</c:v>
                </c:pt>
                <c:pt idx="343">
                  <c:v>298</c:v>
                </c:pt>
                <c:pt idx="344">
                  <c:v>295</c:v>
                </c:pt>
                <c:pt idx="345">
                  <c:v>293</c:v>
                </c:pt>
                <c:pt idx="346">
                  <c:v>297</c:v>
                </c:pt>
                <c:pt idx="347">
                  <c:v>297</c:v>
                </c:pt>
                <c:pt idx="348">
                  <c:v>295</c:v>
                </c:pt>
                <c:pt idx="349">
                  <c:v>290</c:v>
                </c:pt>
                <c:pt idx="350">
                  <c:v>298</c:v>
                </c:pt>
                <c:pt idx="351">
                  <c:v>300</c:v>
                </c:pt>
                <c:pt idx="352">
                  <c:v>298</c:v>
                </c:pt>
                <c:pt idx="353">
                  <c:v>297</c:v>
                </c:pt>
                <c:pt idx="354">
                  <c:v>302</c:v>
                </c:pt>
                <c:pt idx="355">
                  <c:v>302</c:v>
                </c:pt>
                <c:pt idx="356">
                  <c:v>304</c:v>
                </c:pt>
                <c:pt idx="357">
                  <c:v>300</c:v>
                </c:pt>
                <c:pt idx="358">
                  <c:v>301</c:v>
                </c:pt>
                <c:pt idx="359">
                  <c:v>301</c:v>
                </c:pt>
                <c:pt idx="360">
                  <c:v>304</c:v>
                </c:pt>
                <c:pt idx="361">
                  <c:v>305</c:v>
                </c:pt>
                <c:pt idx="362">
                  <c:v>304</c:v>
                </c:pt>
                <c:pt idx="363">
                  <c:v>305</c:v>
                </c:pt>
                <c:pt idx="364">
                  <c:v>318</c:v>
                </c:pt>
                <c:pt idx="365">
                  <c:v>320</c:v>
                </c:pt>
                <c:pt idx="366">
                  <c:v>318</c:v>
                </c:pt>
                <c:pt idx="367">
                  <c:v>318</c:v>
                </c:pt>
                <c:pt idx="368">
                  <c:v>315</c:v>
                </c:pt>
                <c:pt idx="369">
                  <c:v>316</c:v>
                </c:pt>
                <c:pt idx="370">
                  <c:v>315</c:v>
                </c:pt>
                <c:pt idx="371">
                  <c:v>315</c:v>
                </c:pt>
                <c:pt idx="372">
                  <c:v>320</c:v>
                </c:pt>
                <c:pt idx="373">
                  <c:v>324</c:v>
                </c:pt>
                <c:pt idx="374">
                  <c:v>326</c:v>
                </c:pt>
                <c:pt idx="375">
                  <c:v>330</c:v>
                </c:pt>
                <c:pt idx="376">
                  <c:v>329</c:v>
                </c:pt>
                <c:pt idx="377">
                  <c:v>325</c:v>
                </c:pt>
                <c:pt idx="378">
                  <c:v>326</c:v>
                </c:pt>
                <c:pt idx="379">
                  <c:v>328</c:v>
                </c:pt>
                <c:pt idx="380">
                  <c:v>329</c:v>
                </c:pt>
                <c:pt idx="381">
                  <c:v>331</c:v>
                </c:pt>
                <c:pt idx="382">
                  <c:v>328</c:v>
                </c:pt>
                <c:pt idx="383">
                  <c:v>328</c:v>
                </c:pt>
                <c:pt idx="384">
                  <c:v>328</c:v>
                </c:pt>
                <c:pt idx="385">
                  <c:v>327</c:v>
                </c:pt>
                <c:pt idx="386">
                  <c:v>337</c:v>
                </c:pt>
                <c:pt idx="387">
                  <c:v>339</c:v>
                </c:pt>
                <c:pt idx="388">
                  <c:v>341</c:v>
                </c:pt>
                <c:pt idx="389">
                  <c:v>341</c:v>
                </c:pt>
                <c:pt idx="390">
                  <c:v>342</c:v>
                </c:pt>
                <c:pt idx="391">
                  <c:v>339</c:v>
                </c:pt>
                <c:pt idx="392">
                  <c:v>336</c:v>
                </c:pt>
                <c:pt idx="393">
                  <c:v>339</c:v>
                </c:pt>
                <c:pt idx="394">
                  <c:v>338</c:v>
                </c:pt>
                <c:pt idx="395">
                  <c:v>334</c:v>
                </c:pt>
                <c:pt idx="396">
                  <c:v>333</c:v>
                </c:pt>
                <c:pt idx="397">
                  <c:v>330</c:v>
                </c:pt>
                <c:pt idx="398">
                  <c:v>329</c:v>
                </c:pt>
                <c:pt idx="399">
                  <c:v>329</c:v>
                </c:pt>
                <c:pt idx="400">
                  <c:v>330</c:v>
                </c:pt>
                <c:pt idx="401">
                  <c:v>330</c:v>
                </c:pt>
                <c:pt idx="402">
                  <c:v>329</c:v>
                </c:pt>
                <c:pt idx="403">
                  <c:v>331</c:v>
                </c:pt>
                <c:pt idx="404">
                  <c:v>330</c:v>
                </c:pt>
                <c:pt idx="405">
                  <c:v>330</c:v>
                </c:pt>
                <c:pt idx="406">
                  <c:v>326</c:v>
                </c:pt>
                <c:pt idx="407">
                  <c:v>329</c:v>
                </c:pt>
                <c:pt idx="408">
                  <c:v>330</c:v>
                </c:pt>
                <c:pt idx="409">
                  <c:v>338</c:v>
                </c:pt>
                <c:pt idx="410">
                  <c:v>342</c:v>
                </c:pt>
                <c:pt idx="411">
                  <c:v>348</c:v>
                </c:pt>
                <c:pt idx="412">
                  <c:v>350</c:v>
                </c:pt>
                <c:pt idx="413">
                  <c:v>350</c:v>
                </c:pt>
                <c:pt idx="414">
                  <c:v>355</c:v>
                </c:pt>
                <c:pt idx="415">
                  <c:v>358</c:v>
                </c:pt>
                <c:pt idx="416">
                  <c:v>375</c:v>
                </c:pt>
                <c:pt idx="417">
                  <c:v>376</c:v>
                </c:pt>
                <c:pt idx="418">
                  <c:v>376</c:v>
                </c:pt>
                <c:pt idx="419">
                  <c:v>378</c:v>
                </c:pt>
                <c:pt idx="420">
                  <c:v>383</c:v>
                </c:pt>
                <c:pt idx="421">
                  <c:v>384</c:v>
                </c:pt>
                <c:pt idx="422">
                  <c:v>386</c:v>
                </c:pt>
                <c:pt idx="423">
                  <c:v>390</c:v>
                </c:pt>
                <c:pt idx="424">
                  <c:v>409</c:v>
                </c:pt>
                <c:pt idx="425">
                  <c:v>416</c:v>
                </c:pt>
                <c:pt idx="426">
                  <c:v>423</c:v>
                </c:pt>
                <c:pt idx="427">
                  <c:v>436</c:v>
                </c:pt>
                <c:pt idx="428">
                  <c:v>470</c:v>
                </c:pt>
                <c:pt idx="429">
                  <c:v>487</c:v>
                </c:pt>
                <c:pt idx="430">
                  <c:v>520</c:v>
                </c:pt>
                <c:pt idx="431">
                  <c:v>526</c:v>
                </c:pt>
                <c:pt idx="432">
                  <c:v>526</c:v>
                </c:pt>
                <c:pt idx="433">
                  <c:v>533</c:v>
                </c:pt>
                <c:pt idx="434">
                  <c:v>536</c:v>
                </c:pt>
                <c:pt idx="435">
                  <c:v>535</c:v>
                </c:pt>
                <c:pt idx="436">
                  <c:v>530</c:v>
                </c:pt>
                <c:pt idx="437">
                  <c:v>543</c:v>
                </c:pt>
                <c:pt idx="438">
                  <c:v>568</c:v>
                </c:pt>
                <c:pt idx="439">
                  <c:v>570</c:v>
                </c:pt>
                <c:pt idx="440">
                  <c:v>567</c:v>
                </c:pt>
                <c:pt idx="441">
                  <c:v>566</c:v>
                </c:pt>
                <c:pt idx="442">
                  <c:v>567</c:v>
                </c:pt>
                <c:pt idx="443">
                  <c:v>570</c:v>
                </c:pt>
                <c:pt idx="444">
                  <c:v>579</c:v>
                </c:pt>
                <c:pt idx="445">
                  <c:v>578</c:v>
                </c:pt>
                <c:pt idx="446">
                  <c:v>572</c:v>
                </c:pt>
                <c:pt idx="447">
                  <c:v>572</c:v>
                </c:pt>
                <c:pt idx="448">
                  <c:v>573</c:v>
                </c:pt>
                <c:pt idx="449">
                  <c:v>576</c:v>
                </c:pt>
                <c:pt idx="450">
                  <c:v>574</c:v>
                </c:pt>
                <c:pt idx="451">
                  <c:v>576</c:v>
                </c:pt>
                <c:pt idx="452">
                  <c:v>595</c:v>
                </c:pt>
                <c:pt idx="453">
                  <c:v>606</c:v>
                </c:pt>
                <c:pt idx="454">
                  <c:v>611</c:v>
                </c:pt>
                <c:pt idx="455">
                  <c:v>629</c:v>
                </c:pt>
                <c:pt idx="456">
                  <c:v>627</c:v>
                </c:pt>
                <c:pt idx="457">
                  <c:v>621</c:v>
                </c:pt>
                <c:pt idx="458">
                  <c:v>639</c:v>
                </c:pt>
                <c:pt idx="459">
                  <c:v>632</c:v>
                </c:pt>
                <c:pt idx="460">
                  <c:v>632</c:v>
                </c:pt>
                <c:pt idx="461">
                  <c:v>637</c:v>
                </c:pt>
                <c:pt idx="462">
                  <c:v>659</c:v>
                </c:pt>
                <c:pt idx="463">
                  <c:v>667</c:v>
                </c:pt>
                <c:pt idx="464">
                  <c:v>678</c:v>
                </c:pt>
                <c:pt idx="465">
                  <c:v>678</c:v>
                </c:pt>
                <c:pt idx="466">
                  <c:v>665</c:v>
                </c:pt>
                <c:pt idx="467">
                  <c:v>659</c:v>
                </c:pt>
                <c:pt idx="468">
                  <c:v>649</c:v>
                </c:pt>
                <c:pt idx="469">
                  <c:v>637</c:v>
                </c:pt>
                <c:pt idx="470">
                  <c:v>638</c:v>
                </c:pt>
                <c:pt idx="471">
                  <c:v>643</c:v>
                </c:pt>
                <c:pt idx="472">
                  <c:v>649</c:v>
                </c:pt>
                <c:pt idx="473">
                  <c:v>650</c:v>
                </c:pt>
                <c:pt idx="474">
                  <c:v>636</c:v>
                </c:pt>
                <c:pt idx="475">
                  <c:v>652</c:v>
                </c:pt>
                <c:pt idx="476">
                  <c:v>633</c:v>
                </c:pt>
                <c:pt idx="477">
                  <c:v>627</c:v>
                </c:pt>
                <c:pt idx="478">
                  <c:v>611</c:v>
                </c:pt>
                <c:pt idx="479">
                  <c:v>609</c:v>
                </c:pt>
                <c:pt idx="480">
                  <c:v>595</c:v>
                </c:pt>
                <c:pt idx="481">
                  <c:v>593</c:v>
                </c:pt>
                <c:pt idx="482">
                  <c:v>588</c:v>
                </c:pt>
                <c:pt idx="483">
                  <c:v>585</c:v>
                </c:pt>
                <c:pt idx="484">
                  <c:v>582</c:v>
                </c:pt>
                <c:pt idx="485">
                  <c:v>573</c:v>
                </c:pt>
                <c:pt idx="486">
                  <c:v>562</c:v>
                </c:pt>
                <c:pt idx="487">
                  <c:v>553</c:v>
                </c:pt>
                <c:pt idx="488">
                  <c:v>554</c:v>
                </c:pt>
                <c:pt idx="489">
                  <c:v>547</c:v>
                </c:pt>
                <c:pt idx="490">
                  <c:v>545</c:v>
                </c:pt>
                <c:pt idx="491">
                  <c:v>541</c:v>
                </c:pt>
                <c:pt idx="492">
                  <c:v>536</c:v>
                </c:pt>
                <c:pt idx="493">
                  <c:v>533</c:v>
                </c:pt>
                <c:pt idx="494">
                  <c:v>533</c:v>
                </c:pt>
                <c:pt idx="495">
                  <c:v>534</c:v>
                </c:pt>
                <c:pt idx="496">
                  <c:v>544</c:v>
                </c:pt>
                <c:pt idx="497">
                  <c:v>548</c:v>
                </c:pt>
                <c:pt idx="498">
                  <c:v>555</c:v>
                </c:pt>
                <c:pt idx="499">
                  <c:v>555</c:v>
                </c:pt>
                <c:pt idx="500">
                  <c:v>553</c:v>
                </c:pt>
                <c:pt idx="501">
                  <c:v>545</c:v>
                </c:pt>
                <c:pt idx="502">
                  <c:v>554</c:v>
                </c:pt>
                <c:pt idx="503">
                  <c:v>556</c:v>
                </c:pt>
                <c:pt idx="504">
                  <c:v>561</c:v>
                </c:pt>
                <c:pt idx="505">
                  <c:v>556</c:v>
                </c:pt>
                <c:pt idx="506">
                  <c:v>564</c:v>
                </c:pt>
                <c:pt idx="507">
                  <c:v>559</c:v>
                </c:pt>
                <c:pt idx="508">
                  <c:v>564</c:v>
                </c:pt>
                <c:pt idx="509">
                  <c:v>564</c:v>
                </c:pt>
                <c:pt idx="510">
                  <c:v>563</c:v>
                </c:pt>
                <c:pt idx="511">
                  <c:v>558</c:v>
                </c:pt>
                <c:pt idx="512">
                  <c:v>553</c:v>
                </c:pt>
                <c:pt idx="513">
                  <c:v>543</c:v>
                </c:pt>
                <c:pt idx="514">
                  <c:v>539</c:v>
                </c:pt>
                <c:pt idx="515">
                  <c:v>544</c:v>
                </c:pt>
                <c:pt idx="516">
                  <c:v>548</c:v>
                </c:pt>
                <c:pt idx="517">
                  <c:v>551</c:v>
                </c:pt>
                <c:pt idx="518">
                  <c:v>566</c:v>
                </c:pt>
                <c:pt idx="519">
                  <c:v>563</c:v>
                </c:pt>
                <c:pt idx="520">
                  <c:v>557</c:v>
                </c:pt>
                <c:pt idx="521">
                  <c:v>556</c:v>
                </c:pt>
                <c:pt idx="522">
                  <c:v>553</c:v>
                </c:pt>
                <c:pt idx="523">
                  <c:v>541</c:v>
                </c:pt>
                <c:pt idx="524">
                  <c:v>537</c:v>
                </c:pt>
                <c:pt idx="525">
                  <c:v>546</c:v>
                </c:pt>
                <c:pt idx="526">
                  <c:v>560</c:v>
                </c:pt>
                <c:pt idx="527">
                  <c:v>567</c:v>
                </c:pt>
                <c:pt idx="528">
                  <c:v>562</c:v>
                </c:pt>
                <c:pt idx="529">
                  <c:v>563</c:v>
                </c:pt>
                <c:pt idx="530">
                  <c:v>555</c:v>
                </c:pt>
                <c:pt idx="531">
                  <c:v>549</c:v>
                </c:pt>
                <c:pt idx="532">
                  <c:v>554</c:v>
                </c:pt>
                <c:pt idx="533">
                  <c:v>559</c:v>
                </c:pt>
                <c:pt idx="534">
                  <c:v>556</c:v>
                </c:pt>
                <c:pt idx="535">
                  <c:v>554</c:v>
                </c:pt>
                <c:pt idx="536">
                  <c:v>554</c:v>
                </c:pt>
                <c:pt idx="537">
                  <c:v>553</c:v>
                </c:pt>
                <c:pt idx="538">
                  <c:v>553</c:v>
                </c:pt>
                <c:pt idx="539">
                  <c:v>560</c:v>
                </c:pt>
                <c:pt idx="540">
                  <c:v>554</c:v>
                </c:pt>
                <c:pt idx="541">
                  <c:v>549</c:v>
                </c:pt>
                <c:pt idx="542">
                  <c:v>545</c:v>
                </c:pt>
                <c:pt idx="543">
                  <c:v>541</c:v>
                </c:pt>
                <c:pt idx="544">
                  <c:v>536</c:v>
                </c:pt>
                <c:pt idx="545">
                  <c:v>536</c:v>
                </c:pt>
                <c:pt idx="546">
                  <c:v>541</c:v>
                </c:pt>
                <c:pt idx="547">
                  <c:v>535</c:v>
                </c:pt>
                <c:pt idx="548">
                  <c:v>533</c:v>
                </c:pt>
                <c:pt idx="549">
                  <c:v>524</c:v>
                </c:pt>
                <c:pt idx="550">
                  <c:v>522</c:v>
                </c:pt>
                <c:pt idx="551">
                  <c:v>525</c:v>
                </c:pt>
                <c:pt idx="552">
                  <c:v>529</c:v>
                </c:pt>
                <c:pt idx="553">
                  <c:v>523</c:v>
                </c:pt>
                <c:pt idx="554">
                  <c:v>523</c:v>
                </c:pt>
                <c:pt idx="555">
                  <c:v>531</c:v>
                </c:pt>
                <c:pt idx="556">
                  <c:v>526</c:v>
                </c:pt>
                <c:pt idx="557">
                  <c:v>522</c:v>
                </c:pt>
                <c:pt idx="558">
                  <c:v>515</c:v>
                </c:pt>
                <c:pt idx="559">
                  <c:v>521</c:v>
                </c:pt>
                <c:pt idx="560">
                  <c:v>521</c:v>
                </c:pt>
                <c:pt idx="561">
                  <c:v>515</c:v>
                </c:pt>
                <c:pt idx="562">
                  <c:v>524</c:v>
                </c:pt>
                <c:pt idx="563">
                  <c:v>520</c:v>
                </c:pt>
                <c:pt idx="564">
                  <c:v>520</c:v>
                </c:pt>
                <c:pt idx="565">
                  <c:v>528</c:v>
                </c:pt>
                <c:pt idx="566">
                  <c:v>530</c:v>
                </c:pt>
                <c:pt idx="567">
                  <c:v>534</c:v>
                </c:pt>
                <c:pt idx="568">
                  <c:v>529</c:v>
                </c:pt>
                <c:pt idx="569">
                  <c:v>527</c:v>
                </c:pt>
                <c:pt idx="570">
                  <c:v>529</c:v>
                </c:pt>
                <c:pt idx="571">
                  <c:v>528</c:v>
                </c:pt>
                <c:pt idx="572">
                  <c:v>530</c:v>
                </c:pt>
                <c:pt idx="573">
                  <c:v>528</c:v>
                </c:pt>
                <c:pt idx="574">
                  <c:v>529</c:v>
                </c:pt>
                <c:pt idx="575">
                  <c:v>521</c:v>
                </c:pt>
                <c:pt idx="576">
                  <c:v>518</c:v>
                </c:pt>
                <c:pt idx="577">
                  <c:v>523</c:v>
                </c:pt>
                <c:pt idx="578">
                  <c:v>522</c:v>
                </c:pt>
                <c:pt idx="579">
                  <c:v>517</c:v>
                </c:pt>
                <c:pt idx="580">
                  <c:v>518</c:v>
                </c:pt>
                <c:pt idx="581">
                  <c:v>514</c:v>
                </c:pt>
                <c:pt idx="582">
                  <c:v>519</c:v>
                </c:pt>
                <c:pt idx="583">
                  <c:v>519</c:v>
                </c:pt>
                <c:pt idx="584">
                  <c:v>511</c:v>
                </c:pt>
                <c:pt idx="585">
                  <c:v>517</c:v>
                </c:pt>
                <c:pt idx="586">
                  <c:v>518</c:v>
                </c:pt>
                <c:pt idx="587">
                  <c:v>518</c:v>
                </c:pt>
                <c:pt idx="588">
                  <c:v>513</c:v>
                </c:pt>
                <c:pt idx="589">
                  <c:v>518</c:v>
                </c:pt>
                <c:pt idx="590">
                  <c:v>516</c:v>
                </c:pt>
                <c:pt idx="591">
                  <c:v>514</c:v>
                </c:pt>
                <c:pt idx="592">
                  <c:v>509</c:v>
                </c:pt>
                <c:pt idx="593">
                  <c:v>505</c:v>
                </c:pt>
                <c:pt idx="594">
                  <c:v>500</c:v>
                </c:pt>
                <c:pt idx="595">
                  <c:v>496</c:v>
                </c:pt>
                <c:pt idx="596">
                  <c:v>499</c:v>
                </c:pt>
                <c:pt idx="597">
                  <c:v>502</c:v>
                </c:pt>
                <c:pt idx="598">
                  <c:v>500</c:v>
                </c:pt>
                <c:pt idx="599">
                  <c:v>493</c:v>
                </c:pt>
                <c:pt idx="600">
                  <c:v>493</c:v>
                </c:pt>
                <c:pt idx="601">
                  <c:v>495</c:v>
                </c:pt>
                <c:pt idx="602">
                  <c:v>495</c:v>
                </c:pt>
                <c:pt idx="603">
                  <c:v>492</c:v>
                </c:pt>
                <c:pt idx="604">
                  <c:v>498</c:v>
                </c:pt>
                <c:pt idx="605">
                  <c:v>476</c:v>
                </c:pt>
                <c:pt idx="606">
                  <c:v>470</c:v>
                </c:pt>
                <c:pt idx="607">
                  <c:v>465</c:v>
                </c:pt>
                <c:pt idx="608">
                  <c:v>471</c:v>
                </c:pt>
                <c:pt idx="609">
                  <c:v>461</c:v>
                </c:pt>
                <c:pt idx="610">
                  <c:v>462</c:v>
                </c:pt>
                <c:pt idx="611">
                  <c:v>467</c:v>
                </c:pt>
                <c:pt idx="612">
                  <c:v>465</c:v>
                </c:pt>
                <c:pt idx="613">
                  <c:v>468</c:v>
                </c:pt>
                <c:pt idx="614">
                  <c:v>476</c:v>
                </c:pt>
                <c:pt idx="615">
                  <c:v>466</c:v>
                </c:pt>
                <c:pt idx="616">
                  <c:v>464</c:v>
                </c:pt>
                <c:pt idx="617">
                  <c:v>460</c:v>
                </c:pt>
                <c:pt idx="618">
                  <c:v>469</c:v>
                </c:pt>
                <c:pt idx="619">
                  <c:v>472</c:v>
                </c:pt>
                <c:pt idx="620">
                  <c:v>477</c:v>
                </c:pt>
                <c:pt idx="621">
                  <c:v>481</c:v>
                </c:pt>
                <c:pt idx="622">
                  <c:v>481</c:v>
                </c:pt>
                <c:pt idx="623">
                  <c:v>478</c:v>
                </c:pt>
                <c:pt idx="624">
                  <c:v>472</c:v>
                </c:pt>
                <c:pt idx="625">
                  <c:v>474</c:v>
                </c:pt>
                <c:pt idx="626">
                  <c:v>475</c:v>
                </c:pt>
                <c:pt idx="627">
                  <c:v>465</c:v>
                </c:pt>
                <c:pt idx="628">
                  <c:v>465</c:v>
                </c:pt>
                <c:pt idx="629">
                  <c:v>469</c:v>
                </c:pt>
                <c:pt idx="630">
                  <c:v>470</c:v>
                </c:pt>
                <c:pt idx="631">
                  <c:v>472</c:v>
                </c:pt>
                <c:pt idx="632">
                  <c:v>469</c:v>
                </c:pt>
                <c:pt idx="633">
                  <c:v>464</c:v>
                </c:pt>
                <c:pt idx="634">
                  <c:v>466</c:v>
                </c:pt>
                <c:pt idx="635">
                  <c:v>460</c:v>
                </c:pt>
                <c:pt idx="636">
                  <c:v>465</c:v>
                </c:pt>
                <c:pt idx="637">
                  <c:v>463</c:v>
                </c:pt>
                <c:pt idx="638">
                  <c:v>466</c:v>
                </c:pt>
                <c:pt idx="639">
                  <c:v>477</c:v>
                </c:pt>
                <c:pt idx="640">
                  <c:v>473</c:v>
                </c:pt>
                <c:pt idx="641">
                  <c:v>468</c:v>
                </c:pt>
                <c:pt idx="642">
                  <c:v>466</c:v>
                </c:pt>
                <c:pt idx="643">
                  <c:v>461</c:v>
                </c:pt>
                <c:pt idx="644">
                  <c:v>458</c:v>
                </c:pt>
                <c:pt idx="645">
                  <c:v>460</c:v>
                </c:pt>
                <c:pt idx="646">
                  <c:v>466</c:v>
                </c:pt>
                <c:pt idx="647">
                  <c:v>469</c:v>
                </c:pt>
                <c:pt idx="648">
                  <c:v>487</c:v>
                </c:pt>
                <c:pt idx="649">
                  <c:v>479</c:v>
                </c:pt>
                <c:pt idx="650">
                  <c:v>479</c:v>
                </c:pt>
                <c:pt idx="651">
                  <c:v>480</c:v>
                </c:pt>
                <c:pt idx="652">
                  <c:v>475</c:v>
                </c:pt>
                <c:pt idx="653">
                  <c:v>474</c:v>
                </c:pt>
                <c:pt idx="654">
                  <c:v>479</c:v>
                </c:pt>
                <c:pt idx="655">
                  <c:v>478</c:v>
                </c:pt>
                <c:pt idx="656">
                  <c:v>487</c:v>
                </c:pt>
                <c:pt idx="657">
                  <c:v>486</c:v>
                </c:pt>
                <c:pt idx="658">
                  <c:v>482</c:v>
                </c:pt>
                <c:pt idx="659">
                  <c:v>477</c:v>
                </c:pt>
                <c:pt idx="660">
                  <c:v>479</c:v>
                </c:pt>
                <c:pt idx="661">
                  <c:v>482</c:v>
                </c:pt>
                <c:pt idx="662">
                  <c:v>483</c:v>
                </c:pt>
                <c:pt idx="663">
                  <c:v>483</c:v>
                </c:pt>
                <c:pt idx="664">
                  <c:v>478</c:v>
                </c:pt>
                <c:pt idx="665">
                  <c:v>477</c:v>
                </c:pt>
                <c:pt idx="666">
                  <c:v>477</c:v>
                </c:pt>
                <c:pt idx="667">
                  <c:v>485</c:v>
                </c:pt>
                <c:pt idx="668">
                  <c:v>486</c:v>
                </c:pt>
                <c:pt idx="669">
                  <c:v>482</c:v>
                </c:pt>
                <c:pt idx="670">
                  <c:v>481</c:v>
                </c:pt>
                <c:pt idx="671">
                  <c:v>466</c:v>
                </c:pt>
                <c:pt idx="672">
                  <c:v>466</c:v>
                </c:pt>
                <c:pt idx="673">
                  <c:v>469</c:v>
                </c:pt>
                <c:pt idx="674">
                  <c:v>475</c:v>
                </c:pt>
                <c:pt idx="675">
                  <c:v>484</c:v>
                </c:pt>
                <c:pt idx="676">
                  <c:v>474</c:v>
                </c:pt>
                <c:pt idx="677">
                  <c:v>465</c:v>
                </c:pt>
                <c:pt idx="678">
                  <c:v>469</c:v>
                </c:pt>
                <c:pt idx="679">
                  <c:v>473</c:v>
                </c:pt>
                <c:pt idx="680">
                  <c:v>470</c:v>
                </c:pt>
                <c:pt idx="681">
                  <c:v>478</c:v>
                </c:pt>
                <c:pt idx="682">
                  <c:v>476</c:v>
                </c:pt>
                <c:pt idx="683">
                  <c:v>483</c:v>
                </c:pt>
                <c:pt idx="684">
                  <c:v>487</c:v>
                </c:pt>
                <c:pt idx="685">
                  <c:v>487</c:v>
                </c:pt>
                <c:pt idx="686">
                  <c:v>489</c:v>
                </c:pt>
                <c:pt idx="687">
                  <c:v>489</c:v>
                </c:pt>
                <c:pt idx="688">
                  <c:v>494</c:v>
                </c:pt>
                <c:pt idx="689">
                  <c:v>503</c:v>
                </c:pt>
                <c:pt idx="690">
                  <c:v>500</c:v>
                </c:pt>
                <c:pt idx="691">
                  <c:v>493</c:v>
                </c:pt>
                <c:pt idx="692">
                  <c:v>488</c:v>
                </c:pt>
                <c:pt idx="693">
                  <c:v>490</c:v>
                </c:pt>
                <c:pt idx="694">
                  <c:v>491</c:v>
                </c:pt>
                <c:pt idx="695">
                  <c:v>490</c:v>
                </c:pt>
                <c:pt idx="696">
                  <c:v>499</c:v>
                </c:pt>
                <c:pt idx="697">
                  <c:v>499</c:v>
                </c:pt>
                <c:pt idx="698">
                  <c:v>494</c:v>
                </c:pt>
                <c:pt idx="699">
                  <c:v>496</c:v>
                </c:pt>
                <c:pt idx="700">
                  <c:v>494</c:v>
                </c:pt>
                <c:pt idx="701">
                  <c:v>501</c:v>
                </c:pt>
                <c:pt idx="702">
                  <c:v>500</c:v>
                </c:pt>
                <c:pt idx="703">
                  <c:v>498</c:v>
                </c:pt>
                <c:pt idx="704">
                  <c:v>501</c:v>
                </c:pt>
                <c:pt idx="705">
                  <c:v>505</c:v>
                </c:pt>
                <c:pt idx="706">
                  <c:v>507</c:v>
                </c:pt>
                <c:pt idx="707">
                  <c:v>506</c:v>
                </c:pt>
                <c:pt idx="708">
                  <c:v>507</c:v>
                </c:pt>
                <c:pt idx="709">
                  <c:v>509</c:v>
                </c:pt>
                <c:pt idx="710">
                  <c:v>515</c:v>
                </c:pt>
                <c:pt idx="711">
                  <c:v>526</c:v>
                </c:pt>
                <c:pt idx="712">
                  <c:v>522</c:v>
                </c:pt>
                <c:pt idx="713">
                  <c:v>517</c:v>
                </c:pt>
                <c:pt idx="714">
                  <c:v>510</c:v>
                </c:pt>
                <c:pt idx="715">
                  <c:v>507</c:v>
                </c:pt>
                <c:pt idx="716">
                  <c:v>506</c:v>
                </c:pt>
                <c:pt idx="717">
                  <c:v>505</c:v>
                </c:pt>
                <c:pt idx="718">
                  <c:v>512</c:v>
                </c:pt>
                <c:pt idx="719">
                  <c:v>503</c:v>
                </c:pt>
                <c:pt idx="720">
                  <c:v>499</c:v>
                </c:pt>
                <c:pt idx="721">
                  <c:v>500</c:v>
                </c:pt>
                <c:pt idx="722">
                  <c:v>499</c:v>
                </c:pt>
                <c:pt idx="723">
                  <c:v>496</c:v>
                </c:pt>
                <c:pt idx="724">
                  <c:v>498</c:v>
                </c:pt>
                <c:pt idx="725">
                  <c:v>493</c:v>
                </c:pt>
                <c:pt idx="726">
                  <c:v>494</c:v>
                </c:pt>
                <c:pt idx="727">
                  <c:v>499</c:v>
                </c:pt>
                <c:pt idx="728">
                  <c:v>499</c:v>
                </c:pt>
                <c:pt idx="729">
                  <c:v>491</c:v>
                </c:pt>
                <c:pt idx="730">
                  <c:v>497</c:v>
                </c:pt>
                <c:pt idx="731">
                  <c:v>493</c:v>
                </c:pt>
                <c:pt idx="732">
                  <c:v>489</c:v>
                </c:pt>
                <c:pt idx="733">
                  <c:v>494</c:v>
                </c:pt>
                <c:pt idx="734">
                  <c:v>499</c:v>
                </c:pt>
                <c:pt idx="735">
                  <c:v>508</c:v>
                </c:pt>
                <c:pt idx="736">
                  <c:v>517</c:v>
                </c:pt>
                <c:pt idx="737">
                  <c:v>513</c:v>
                </c:pt>
                <c:pt idx="738">
                  <c:v>513</c:v>
                </c:pt>
                <c:pt idx="739">
                  <c:v>515</c:v>
                </c:pt>
                <c:pt idx="740">
                  <c:v>514</c:v>
                </c:pt>
                <c:pt idx="741">
                  <c:v>514</c:v>
                </c:pt>
                <c:pt idx="742">
                  <c:v>516</c:v>
                </c:pt>
                <c:pt idx="743">
                  <c:v>515</c:v>
                </c:pt>
                <c:pt idx="744">
                  <c:v>513</c:v>
                </c:pt>
                <c:pt idx="745">
                  <c:v>512</c:v>
                </c:pt>
                <c:pt idx="746">
                  <c:v>514</c:v>
                </c:pt>
                <c:pt idx="747">
                  <c:v>518</c:v>
                </c:pt>
                <c:pt idx="748">
                  <c:v>517</c:v>
                </c:pt>
                <c:pt idx="749">
                  <c:v>513</c:v>
                </c:pt>
                <c:pt idx="750">
                  <c:v>510</c:v>
                </c:pt>
                <c:pt idx="751">
                  <c:v>507</c:v>
                </c:pt>
                <c:pt idx="752">
                  <c:v>505</c:v>
                </c:pt>
                <c:pt idx="753">
                  <c:v>502</c:v>
                </c:pt>
                <c:pt idx="754">
                  <c:v>501</c:v>
                </c:pt>
                <c:pt idx="755">
                  <c:v>499</c:v>
                </c:pt>
                <c:pt idx="756">
                  <c:v>500</c:v>
                </c:pt>
                <c:pt idx="757">
                  <c:v>497</c:v>
                </c:pt>
                <c:pt idx="758">
                  <c:v>490</c:v>
                </c:pt>
                <c:pt idx="759">
                  <c:v>491</c:v>
                </c:pt>
                <c:pt idx="760">
                  <c:v>486</c:v>
                </c:pt>
                <c:pt idx="761">
                  <c:v>489</c:v>
                </c:pt>
                <c:pt idx="762">
                  <c:v>491</c:v>
                </c:pt>
                <c:pt idx="763">
                  <c:v>492</c:v>
                </c:pt>
                <c:pt idx="764">
                  <c:v>493</c:v>
                </c:pt>
                <c:pt idx="765">
                  <c:v>485</c:v>
                </c:pt>
                <c:pt idx="766">
                  <c:v>486</c:v>
                </c:pt>
                <c:pt idx="767">
                  <c:v>488</c:v>
                </c:pt>
                <c:pt idx="768">
                  <c:v>487</c:v>
                </c:pt>
                <c:pt idx="769">
                  <c:v>479</c:v>
                </c:pt>
                <c:pt idx="770">
                  <c:v>473</c:v>
                </c:pt>
                <c:pt idx="771">
                  <c:v>472</c:v>
                </c:pt>
                <c:pt idx="772">
                  <c:v>472</c:v>
                </c:pt>
                <c:pt idx="773">
                  <c:v>469</c:v>
                </c:pt>
                <c:pt idx="774">
                  <c:v>468</c:v>
                </c:pt>
                <c:pt idx="775">
                  <c:v>466</c:v>
                </c:pt>
                <c:pt idx="776">
                  <c:v>466</c:v>
                </c:pt>
                <c:pt idx="777">
                  <c:v>466</c:v>
                </c:pt>
                <c:pt idx="778">
                  <c:v>468</c:v>
                </c:pt>
                <c:pt idx="779">
                  <c:v>466</c:v>
                </c:pt>
                <c:pt idx="780">
                  <c:v>470</c:v>
                </c:pt>
                <c:pt idx="781">
                  <c:v>471</c:v>
                </c:pt>
                <c:pt idx="782">
                  <c:v>476</c:v>
                </c:pt>
                <c:pt idx="783">
                  <c:v>468</c:v>
                </c:pt>
                <c:pt idx="784">
                  <c:v>481</c:v>
                </c:pt>
                <c:pt idx="785">
                  <c:v>477</c:v>
                </c:pt>
                <c:pt idx="786">
                  <c:v>482</c:v>
                </c:pt>
                <c:pt idx="787">
                  <c:v>486</c:v>
                </c:pt>
                <c:pt idx="788">
                  <c:v>481</c:v>
                </c:pt>
                <c:pt idx="789">
                  <c:v>474</c:v>
                </c:pt>
                <c:pt idx="790">
                  <c:v>472</c:v>
                </c:pt>
                <c:pt idx="791">
                  <c:v>482</c:v>
                </c:pt>
                <c:pt idx="792">
                  <c:v>477</c:v>
                </c:pt>
                <c:pt idx="793">
                  <c:v>477</c:v>
                </c:pt>
                <c:pt idx="794">
                  <c:v>475</c:v>
                </c:pt>
                <c:pt idx="795">
                  <c:v>477</c:v>
                </c:pt>
                <c:pt idx="796">
                  <c:v>474</c:v>
                </c:pt>
                <c:pt idx="797">
                  <c:v>473</c:v>
                </c:pt>
                <c:pt idx="798">
                  <c:v>482</c:v>
                </c:pt>
                <c:pt idx="799">
                  <c:v>481</c:v>
                </c:pt>
                <c:pt idx="800">
                  <c:v>481</c:v>
                </c:pt>
                <c:pt idx="801">
                  <c:v>480</c:v>
                </c:pt>
                <c:pt idx="802">
                  <c:v>480</c:v>
                </c:pt>
                <c:pt idx="803">
                  <c:v>487</c:v>
                </c:pt>
                <c:pt idx="804">
                  <c:v>487</c:v>
                </c:pt>
                <c:pt idx="805">
                  <c:v>486</c:v>
                </c:pt>
                <c:pt idx="806">
                  <c:v>499</c:v>
                </c:pt>
                <c:pt idx="807">
                  <c:v>487</c:v>
                </c:pt>
                <c:pt idx="808">
                  <c:v>482</c:v>
                </c:pt>
                <c:pt idx="809">
                  <c:v>482</c:v>
                </c:pt>
                <c:pt idx="810">
                  <c:v>479</c:v>
                </c:pt>
                <c:pt idx="811">
                  <c:v>477</c:v>
                </c:pt>
                <c:pt idx="812">
                  <c:v>481</c:v>
                </c:pt>
                <c:pt idx="813">
                  <c:v>488</c:v>
                </c:pt>
                <c:pt idx="814">
                  <c:v>483</c:v>
                </c:pt>
                <c:pt idx="815">
                  <c:v>486</c:v>
                </c:pt>
                <c:pt idx="816">
                  <c:v>482</c:v>
                </c:pt>
                <c:pt idx="817">
                  <c:v>490</c:v>
                </c:pt>
                <c:pt idx="818">
                  <c:v>490</c:v>
                </c:pt>
                <c:pt idx="819">
                  <c:v>502</c:v>
                </c:pt>
                <c:pt idx="820">
                  <c:v>494</c:v>
                </c:pt>
                <c:pt idx="821">
                  <c:v>504</c:v>
                </c:pt>
                <c:pt idx="822">
                  <c:v>507</c:v>
                </c:pt>
                <c:pt idx="823">
                  <c:v>501</c:v>
                </c:pt>
                <c:pt idx="824">
                  <c:v>508</c:v>
                </c:pt>
                <c:pt idx="825">
                  <c:v>511</c:v>
                </c:pt>
                <c:pt idx="826">
                  <c:v>511</c:v>
                </c:pt>
                <c:pt idx="827">
                  <c:v>513</c:v>
                </c:pt>
                <c:pt idx="828">
                  <c:v>510</c:v>
                </c:pt>
                <c:pt idx="829">
                  <c:v>515</c:v>
                </c:pt>
                <c:pt idx="830">
                  <c:v>516</c:v>
                </c:pt>
                <c:pt idx="831">
                  <c:v>519</c:v>
                </c:pt>
                <c:pt idx="832">
                  <c:v>516</c:v>
                </c:pt>
                <c:pt idx="833">
                  <c:v>521</c:v>
                </c:pt>
                <c:pt idx="834">
                  <c:v>529</c:v>
                </c:pt>
                <c:pt idx="835">
                  <c:v>534</c:v>
                </c:pt>
                <c:pt idx="836">
                  <c:v>540</c:v>
                </c:pt>
                <c:pt idx="837">
                  <c:v>541</c:v>
                </c:pt>
                <c:pt idx="838">
                  <c:v>542</c:v>
                </c:pt>
                <c:pt idx="839">
                  <c:v>546</c:v>
                </c:pt>
                <c:pt idx="840">
                  <c:v>551</c:v>
                </c:pt>
                <c:pt idx="841">
                  <c:v>555</c:v>
                </c:pt>
                <c:pt idx="842">
                  <c:v>547</c:v>
                </c:pt>
                <c:pt idx="843">
                  <c:v>547</c:v>
                </c:pt>
                <c:pt idx="844">
                  <c:v>557</c:v>
                </c:pt>
                <c:pt idx="845">
                  <c:v>568</c:v>
                </c:pt>
                <c:pt idx="846">
                  <c:v>584</c:v>
                </c:pt>
                <c:pt idx="847">
                  <c:v>575</c:v>
                </c:pt>
                <c:pt idx="848">
                  <c:v>578</c:v>
                </c:pt>
                <c:pt idx="849">
                  <c:v>594</c:v>
                </c:pt>
                <c:pt idx="850">
                  <c:v>594</c:v>
                </c:pt>
                <c:pt idx="851">
                  <c:v>587</c:v>
                </c:pt>
                <c:pt idx="852">
                  <c:v>590</c:v>
                </c:pt>
                <c:pt idx="853">
                  <c:v>595</c:v>
                </c:pt>
                <c:pt idx="854">
                  <c:v>589</c:v>
                </c:pt>
                <c:pt idx="855">
                  <c:v>582</c:v>
                </c:pt>
                <c:pt idx="856">
                  <c:v>587</c:v>
                </c:pt>
                <c:pt idx="857">
                  <c:v>592</c:v>
                </c:pt>
                <c:pt idx="858">
                  <c:v>584</c:v>
                </c:pt>
                <c:pt idx="859">
                  <c:v>581</c:v>
                </c:pt>
                <c:pt idx="860">
                  <c:v>585</c:v>
                </c:pt>
                <c:pt idx="861">
                  <c:v>585</c:v>
                </c:pt>
                <c:pt idx="862">
                  <c:v>588</c:v>
                </c:pt>
                <c:pt idx="863">
                  <c:v>577</c:v>
                </c:pt>
                <c:pt idx="864">
                  <c:v>577</c:v>
                </c:pt>
                <c:pt idx="865">
                  <c:v>569</c:v>
                </c:pt>
                <c:pt idx="866">
                  <c:v>571</c:v>
                </c:pt>
                <c:pt idx="867">
                  <c:v>588</c:v>
                </c:pt>
                <c:pt idx="868">
                  <c:v>583</c:v>
                </c:pt>
                <c:pt idx="869">
                  <c:v>579</c:v>
                </c:pt>
                <c:pt idx="870">
                  <c:v>577</c:v>
                </c:pt>
                <c:pt idx="871">
                  <c:v>574</c:v>
                </c:pt>
                <c:pt idx="872">
                  <c:v>573</c:v>
                </c:pt>
                <c:pt idx="873">
                  <c:v>572</c:v>
                </c:pt>
                <c:pt idx="874">
                  <c:v>575</c:v>
                </c:pt>
                <c:pt idx="875">
                  <c:v>582</c:v>
                </c:pt>
                <c:pt idx="876">
                  <c:v>584</c:v>
                </c:pt>
                <c:pt idx="877">
                  <c:v>578</c:v>
                </c:pt>
                <c:pt idx="878">
                  <c:v>578</c:v>
                </c:pt>
                <c:pt idx="879">
                  <c:v>582</c:v>
                </c:pt>
                <c:pt idx="880">
                  <c:v>583</c:v>
                </c:pt>
                <c:pt idx="881">
                  <c:v>580</c:v>
                </c:pt>
                <c:pt idx="882">
                  <c:v>589</c:v>
                </c:pt>
                <c:pt idx="883">
                  <c:v>595</c:v>
                </c:pt>
                <c:pt idx="884">
                  <c:v>599</c:v>
                </c:pt>
                <c:pt idx="885">
                  <c:v>601</c:v>
                </c:pt>
                <c:pt idx="886">
                  <c:v>613</c:v>
                </c:pt>
                <c:pt idx="887">
                  <c:v>618</c:v>
                </c:pt>
                <c:pt idx="888">
                  <c:v>619</c:v>
                </c:pt>
                <c:pt idx="889">
                  <c:v>615</c:v>
                </c:pt>
                <c:pt idx="890">
                  <c:v>616</c:v>
                </c:pt>
                <c:pt idx="891">
                  <c:v>622</c:v>
                </c:pt>
                <c:pt idx="892">
                  <c:v>621</c:v>
                </c:pt>
                <c:pt idx="893">
                  <c:v>623</c:v>
                </c:pt>
                <c:pt idx="894">
                  <c:v>620</c:v>
                </c:pt>
                <c:pt idx="895">
                  <c:v>618</c:v>
                </c:pt>
                <c:pt idx="896">
                  <c:v>618</c:v>
                </c:pt>
                <c:pt idx="897">
                  <c:v>612</c:v>
                </c:pt>
                <c:pt idx="898">
                  <c:v>615</c:v>
                </c:pt>
                <c:pt idx="899">
                  <c:v>615</c:v>
                </c:pt>
                <c:pt idx="900">
                  <c:v>618</c:v>
                </c:pt>
                <c:pt idx="901">
                  <c:v>612</c:v>
                </c:pt>
                <c:pt idx="902">
                  <c:v>619</c:v>
                </c:pt>
                <c:pt idx="903">
                  <c:v>618</c:v>
                </c:pt>
                <c:pt idx="904">
                  <c:v>614</c:v>
                </c:pt>
                <c:pt idx="905">
                  <c:v>607</c:v>
                </c:pt>
                <c:pt idx="906">
                  <c:v>606</c:v>
                </c:pt>
                <c:pt idx="907">
                  <c:v>599</c:v>
                </c:pt>
                <c:pt idx="908">
                  <c:v>605</c:v>
                </c:pt>
                <c:pt idx="909">
                  <c:v>605</c:v>
                </c:pt>
                <c:pt idx="910">
                  <c:v>604</c:v>
                </c:pt>
                <c:pt idx="911">
                  <c:v>611</c:v>
                </c:pt>
                <c:pt idx="912">
                  <c:v>617</c:v>
                </c:pt>
                <c:pt idx="913">
                  <c:v>620</c:v>
                </c:pt>
                <c:pt idx="914">
                  <c:v>621</c:v>
                </c:pt>
                <c:pt idx="915">
                  <c:v>621</c:v>
                </c:pt>
                <c:pt idx="916">
                  <c:v>618</c:v>
                </c:pt>
                <c:pt idx="917">
                  <c:v>620</c:v>
                </c:pt>
                <c:pt idx="918">
                  <c:v>617</c:v>
                </c:pt>
                <c:pt idx="919">
                  <c:v>614</c:v>
                </c:pt>
                <c:pt idx="920">
                  <c:v>614</c:v>
                </c:pt>
                <c:pt idx="921">
                  <c:v>618</c:v>
                </c:pt>
                <c:pt idx="922">
                  <c:v>606</c:v>
                </c:pt>
                <c:pt idx="923">
                  <c:v>598</c:v>
                </c:pt>
                <c:pt idx="924">
                  <c:v>597</c:v>
                </c:pt>
                <c:pt idx="925">
                  <c:v>598</c:v>
                </c:pt>
                <c:pt idx="926">
                  <c:v>610</c:v>
                </c:pt>
                <c:pt idx="927">
                  <c:v>611</c:v>
                </c:pt>
                <c:pt idx="928">
                  <c:v>607</c:v>
                </c:pt>
                <c:pt idx="929">
                  <c:v>609</c:v>
                </c:pt>
                <c:pt idx="930">
                  <c:v>606</c:v>
                </c:pt>
                <c:pt idx="931">
                  <c:v>613</c:v>
                </c:pt>
                <c:pt idx="932">
                  <c:v>615</c:v>
                </c:pt>
                <c:pt idx="933">
                  <c:v>626</c:v>
                </c:pt>
                <c:pt idx="934">
                  <c:v>631</c:v>
                </c:pt>
                <c:pt idx="935">
                  <c:v>633</c:v>
                </c:pt>
                <c:pt idx="936">
                  <c:v>633</c:v>
                </c:pt>
                <c:pt idx="937">
                  <c:v>638</c:v>
                </c:pt>
                <c:pt idx="938">
                  <c:v>633</c:v>
                </c:pt>
                <c:pt idx="939">
                  <c:v>634</c:v>
                </c:pt>
                <c:pt idx="940">
                  <c:v>633</c:v>
                </c:pt>
                <c:pt idx="941">
                  <c:v>637</c:v>
                </c:pt>
                <c:pt idx="942">
                  <c:v>633</c:v>
                </c:pt>
                <c:pt idx="943">
                  <c:v>637</c:v>
                </c:pt>
                <c:pt idx="944">
                  <c:v>634</c:v>
                </c:pt>
                <c:pt idx="945">
                  <c:v>634</c:v>
                </c:pt>
                <c:pt idx="946">
                  <c:v>636</c:v>
                </c:pt>
                <c:pt idx="947">
                  <c:v>640</c:v>
                </c:pt>
                <c:pt idx="948">
                  <c:v>640</c:v>
                </c:pt>
                <c:pt idx="949">
                  <c:v>639</c:v>
                </c:pt>
                <c:pt idx="950">
                  <c:v>643</c:v>
                </c:pt>
                <c:pt idx="951">
                  <c:v>644</c:v>
                </c:pt>
                <c:pt idx="952">
                  <c:v>642</c:v>
                </c:pt>
                <c:pt idx="953">
                  <c:v>636</c:v>
                </c:pt>
                <c:pt idx="954">
                  <c:v>630</c:v>
                </c:pt>
                <c:pt idx="955">
                  <c:v>628</c:v>
                </c:pt>
                <c:pt idx="956">
                  <c:v>643</c:v>
                </c:pt>
                <c:pt idx="957">
                  <c:v>648</c:v>
                </c:pt>
                <c:pt idx="958">
                  <c:v>649</c:v>
                </c:pt>
                <c:pt idx="959">
                  <c:v>641</c:v>
                </c:pt>
                <c:pt idx="960">
                  <c:v>637</c:v>
                </c:pt>
                <c:pt idx="961">
                  <c:v>630</c:v>
                </c:pt>
                <c:pt idx="962">
                  <c:v>632</c:v>
                </c:pt>
                <c:pt idx="963">
                  <c:v>630</c:v>
                </c:pt>
                <c:pt idx="964">
                  <c:v>631</c:v>
                </c:pt>
                <c:pt idx="965">
                  <c:v>635</c:v>
                </c:pt>
                <c:pt idx="966">
                  <c:v>633</c:v>
                </c:pt>
                <c:pt idx="967">
                  <c:v>630</c:v>
                </c:pt>
                <c:pt idx="968">
                  <c:v>635</c:v>
                </c:pt>
                <c:pt idx="969">
                  <c:v>641</c:v>
                </c:pt>
                <c:pt idx="970">
                  <c:v>643</c:v>
                </c:pt>
                <c:pt idx="971">
                  <c:v>645</c:v>
                </c:pt>
                <c:pt idx="972">
                  <c:v>650</c:v>
                </c:pt>
                <c:pt idx="973">
                  <c:v>649</c:v>
                </c:pt>
                <c:pt idx="974">
                  <c:v>656</c:v>
                </c:pt>
                <c:pt idx="975">
                  <c:v>665</c:v>
                </c:pt>
                <c:pt idx="976">
                  <c:v>669</c:v>
                </c:pt>
                <c:pt idx="977">
                  <c:v>672</c:v>
                </c:pt>
                <c:pt idx="978">
                  <c:v>677</c:v>
                </c:pt>
                <c:pt idx="979">
                  <c:v>677</c:v>
                </c:pt>
                <c:pt idx="980">
                  <c:v>674</c:v>
                </c:pt>
                <c:pt idx="981">
                  <c:v>677</c:v>
                </c:pt>
                <c:pt idx="982">
                  <c:v>684</c:v>
                </c:pt>
                <c:pt idx="983">
                  <c:v>687</c:v>
                </c:pt>
                <c:pt idx="984">
                  <c:v>689</c:v>
                </c:pt>
                <c:pt idx="985">
                  <c:v>696</c:v>
                </c:pt>
                <c:pt idx="986">
                  <c:v>711</c:v>
                </c:pt>
                <c:pt idx="987">
                  <c:v>721</c:v>
                </c:pt>
                <c:pt idx="988">
                  <c:v>731</c:v>
                </c:pt>
                <c:pt idx="989">
                  <c:v>728</c:v>
                </c:pt>
                <c:pt idx="990">
                  <c:v>747</c:v>
                </c:pt>
                <c:pt idx="991">
                  <c:v>758</c:v>
                </c:pt>
                <c:pt idx="992">
                  <c:v>758</c:v>
                </c:pt>
                <c:pt idx="993">
                  <c:v>759</c:v>
                </c:pt>
                <c:pt idx="994">
                  <c:v>765</c:v>
                </c:pt>
                <c:pt idx="995">
                  <c:v>761</c:v>
                </c:pt>
                <c:pt idx="996">
                  <c:v>755</c:v>
                </c:pt>
                <c:pt idx="997">
                  <c:v>762</c:v>
                </c:pt>
                <c:pt idx="998">
                  <c:v>762</c:v>
                </c:pt>
                <c:pt idx="999">
                  <c:v>762</c:v>
                </c:pt>
                <c:pt idx="1000">
                  <c:v>779</c:v>
                </c:pt>
                <c:pt idx="1001">
                  <c:v>775</c:v>
                </c:pt>
                <c:pt idx="1002">
                  <c:v>780</c:v>
                </c:pt>
                <c:pt idx="1003">
                  <c:v>775</c:v>
                </c:pt>
                <c:pt idx="1004">
                  <c:v>773</c:v>
                </c:pt>
                <c:pt idx="1005">
                  <c:v>775</c:v>
                </c:pt>
                <c:pt idx="1006">
                  <c:v>773</c:v>
                </c:pt>
                <c:pt idx="1007">
                  <c:v>781</c:v>
                </c:pt>
                <c:pt idx="1008">
                  <c:v>785</c:v>
                </c:pt>
                <c:pt idx="1009">
                  <c:v>790</c:v>
                </c:pt>
                <c:pt idx="1010">
                  <c:v>790</c:v>
                </c:pt>
                <c:pt idx="1011">
                  <c:v>791</c:v>
                </c:pt>
                <c:pt idx="1012">
                  <c:v>796</c:v>
                </c:pt>
                <c:pt idx="1013">
                  <c:v>799</c:v>
                </c:pt>
                <c:pt idx="1014">
                  <c:v>809</c:v>
                </c:pt>
                <c:pt idx="1015">
                  <c:v>824</c:v>
                </c:pt>
                <c:pt idx="1016">
                  <c:v>837</c:v>
                </c:pt>
                <c:pt idx="1017">
                  <c:v>837</c:v>
                </c:pt>
                <c:pt idx="1018">
                  <c:v>836</c:v>
                </c:pt>
                <c:pt idx="1019">
                  <c:v>842</c:v>
                </c:pt>
                <c:pt idx="1020">
                  <c:v>851</c:v>
                </c:pt>
                <c:pt idx="1021">
                  <c:v>869</c:v>
                </c:pt>
                <c:pt idx="1022">
                  <c:v>906</c:v>
                </c:pt>
                <c:pt idx="1023">
                  <c:v>898</c:v>
                </c:pt>
                <c:pt idx="1024">
                  <c:v>906</c:v>
                </c:pt>
                <c:pt idx="1025">
                  <c:v>910</c:v>
                </c:pt>
                <c:pt idx="1026">
                  <c:v>912</c:v>
                </c:pt>
                <c:pt idx="1027">
                  <c:v>913</c:v>
                </c:pt>
                <c:pt idx="1028">
                  <c:v>909</c:v>
                </c:pt>
                <c:pt idx="1029">
                  <c:v>902</c:v>
                </c:pt>
                <c:pt idx="1030">
                  <c:v>894</c:v>
                </c:pt>
                <c:pt idx="1031">
                  <c:v>889</c:v>
                </c:pt>
                <c:pt idx="1032">
                  <c:v>894</c:v>
                </c:pt>
                <c:pt idx="1033">
                  <c:v>888</c:v>
                </c:pt>
                <c:pt idx="1034">
                  <c:v>891</c:v>
                </c:pt>
                <c:pt idx="1035">
                  <c:v>887</c:v>
                </c:pt>
                <c:pt idx="1036">
                  <c:v>898</c:v>
                </c:pt>
                <c:pt idx="1037">
                  <c:v>905</c:v>
                </c:pt>
                <c:pt idx="1038">
                  <c:v>906</c:v>
                </c:pt>
                <c:pt idx="1039">
                  <c:v>907</c:v>
                </c:pt>
                <c:pt idx="1040">
                  <c:v>904</c:v>
                </c:pt>
                <c:pt idx="1041">
                  <c:v>900</c:v>
                </c:pt>
                <c:pt idx="1042">
                  <c:v>900</c:v>
                </c:pt>
                <c:pt idx="1043">
                  <c:v>916</c:v>
                </c:pt>
                <c:pt idx="1044">
                  <c:v>936</c:v>
                </c:pt>
                <c:pt idx="1045">
                  <c:v>913</c:v>
                </c:pt>
                <c:pt idx="1046">
                  <c:v>911</c:v>
                </c:pt>
                <c:pt idx="1047">
                  <c:v>912</c:v>
                </c:pt>
                <c:pt idx="1048">
                  <c:v>906</c:v>
                </c:pt>
                <c:pt idx="1049">
                  <c:v>888</c:v>
                </c:pt>
                <c:pt idx="1050">
                  <c:v>873</c:v>
                </c:pt>
                <c:pt idx="1051">
                  <c:v>856</c:v>
                </c:pt>
                <c:pt idx="1052">
                  <c:v>838</c:v>
                </c:pt>
                <c:pt idx="1053">
                  <c:v>832</c:v>
                </c:pt>
                <c:pt idx="1054">
                  <c:v>833</c:v>
                </c:pt>
                <c:pt idx="1055">
                  <c:v>831</c:v>
                </c:pt>
                <c:pt idx="1056">
                  <c:v>836</c:v>
                </c:pt>
                <c:pt idx="1057">
                  <c:v>821</c:v>
                </c:pt>
                <c:pt idx="1058">
                  <c:v>817</c:v>
                </c:pt>
                <c:pt idx="1059">
                  <c:v>809</c:v>
                </c:pt>
                <c:pt idx="1060">
                  <c:v>805</c:v>
                </c:pt>
                <c:pt idx="1061">
                  <c:v>805</c:v>
                </c:pt>
                <c:pt idx="1062">
                  <c:v>805</c:v>
                </c:pt>
                <c:pt idx="1063">
                  <c:v>803</c:v>
                </c:pt>
                <c:pt idx="1064">
                  <c:v>802</c:v>
                </c:pt>
                <c:pt idx="1065">
                  <c:v>787</c:v>
                </c:pt>
                <c:pt idx="1066">
                  <c:v>783</c:v>
                </c:pt>
                <c:pt idx="1067">
                  <c:v>773</c:v>
                </c:pt>
                <c:pt idx="1068">
                  <c:v>769</c:v>
                </c:pt>
                <c:pt idx="1069">
                  <c:v>762</c:v>
                </c:pt>
                <c:pt idx="1070">
                  <c:v>764</c:v>
                </c:pt>
                <c:pt idx="1071">
                  <c:v>760</c:v>
                </c:pt>
                <c:pt idx="1072">
                  <c:v>763</c:v>
                </c:pt>
                <c:pt idx="1073">
                  <c:v>760</c:v>
                </c:pt>
                <c:pt idx="1074">
                  <c:v>756</c:v>
                </c:pt>
                <c:pt idx="1075">
                  <c:v>749</c:v>
                </c:pt>
                <c:pt idx="1076">
                  <c:v>738</c:v>
                </c:pt>
                <c:pt idx="1077">
                  <c:v>749</c:v>
                </c:pt>
                <c:pt idx="1078">
                  <c:v>750</c:v>
                </c:pt>
                <c:pt idx="1079">
                  <c:v>751</c:v>
                </c:pt>
                <c:pt idx="1080">
                  <c:v>754</c:v>
                </c:pt>
                <c:pt idx="1081">
                  <c:v>760</c:v>
                </c:pt>
                <c:pt idx="1082">
                  <c:v>767</c:v>
                </c:pt>
                <c:pt idx="1083">
                  <c:v>769</c:v>
                </c:pt>
                <c:pt idx="1084">
                  <c:v>768</c:v>
                </c:pt>
                <c:pt idx="1085">
                  <c:v>770</c:v>
                </c:pt>
                <c:pt idx="1086">
                  <c:v>768</c:v>
                </c:pt>
                <c:pt idx="1087">
                  <c:v>764</c:v>
                </c:pt>
                <c:pt idx="1088">
                  <c:v>761</c:v>
                </c:pt>
                <c:pt idx="1089">
                  <c:v>759</c:v>
                </c:pt>
                <c:pt idx="1090">
                  <c:v>761</c:v>
                </c:pt>
                <c:pt idx="1091">
                  <c:v>759</c:v>
                </c:pt>
                <c:pt idx="1092">
                  <c:v>753</c:v>
                </c:pt>
                <c:pt idx="1093">
                  <c:v>760</c:v>
                </c:pt>
                <c:pt idx="1094">
                  <c:v>763</c:v>
                </c:pt>
                <c:pt idx="1095">
                  <c:v>784</c:v>
                </c:pt>
                <c:pt idx="1096">
                  <c:v>788</c:v>
                </c:pt>
                <c:pt idx="1097">
                  <c:v>800</c:v>
                </c:pt>
                <c:pt idx="1098">
                  <c:v>802</c:v>
                </c:pt>
                <c:pt idx="1099">
                  <c:v>809</c:v>
                </c:pt>
                <c:pt idx="1100">
                  <c:v>822</c:v>
                </c:pt>
                <c:pt idx="1101">
                  <c:v>840</c:v>
                </c:pt>
                <c:pt idx="1102">
                  <c:v>830</c:v>
                </c:pt>
                <c:pt idx="1103">
                  <c:v>820</c:v>
                </c:pt>
                <c:pt idx="1104">
                  <c:v>803</c:v>
                </c:pt>
                <c:pt idx="1105">
                  <c:v>808</c:v>
                </c:pt>
                <c:pt idx="1106">
                  <c:v>813</c:v>
                </c:pt>
                <c:pt idx="1107">
                  <c:v>820</c:v>
                </c:pt>
                <c:pt idx="1108">
                  <c:v>818</c:v>
                </c:pt>
                <c:pt idx="1109">
                  <c:v>821</c:v>
                </c:pt>
                <c:pt idx="1110">
                  <c:v>848</c:v>
                </c:pt>
                <c:pt idx="1111">
                  <c:v>861</c:v>
                </c:pt>
                <c:pt idx="1112">
                  <c:v>863</c:v>
                </c:pt>
                <c:pt idx="1113">
                  <c:v>875</c:v>
                </c:pt>
                <c:pt idx="1114">
                  <c:v>878</c:v>
                </c:pt>
                <c:pt idx="1115">
                  <c:v>855</c:v>
                </c:pt>
                <c:pt idx="1116">
                  <c:v>850</c:v>
                </c:pt>
                <c:pt idx="1117">
                  <c:v>844</c:v>
                </c:pt>
                <c:pt idx="1118">
                  <c:v>830</c:v>
                </c:pt>
                <c:pt idx="1119">
                  <c:v>840</c:v>
                </c:pt>
                <c:pt idx="1120">
                  <c:v>846</c:v>
                </c:pt>
                <c:pt idx="1121">
                  <c:v>861</c:v>
                </c:pt>
                <c:pt idx="1122">
                  <c:v>864</c:v>
                </c:pt>
                <c:pt idx="1123">
                  <c:v>890</c:v>
                </c:pt>
                <c:pt idx="1124">
                  <c:v>902</c:v>
                </c:pt>
                <c:pt idx="1125">
                  <c:v>826</c:v>
                </c:pt>
                <c:pt idx="1126">
                  <c:v>829</c:v>
                </c:pt>
                <c:pt idx="1127">
                  <c:v>817</c:v>
                </c:pt>
                <c:pt idx="1128">
                  <c:v>806</c:v>
                </c:pt>
                <c:pt idx="1129">
                  <c:v>795</c:v>
                </c:pt>
                <c:pt idx="1130">
                  <c:v>780</c:v>
                </c:pt>
                <c:pt idx="1131">
                  <c:v>783</c:v>
                </c:pt>
                <c:pt idx="1132">
                  <c:v>786</c:v>
                </c:pt>
                <c:pt idx="1133">
                  <c:v>785</c:v>
                </c:pt>
                <c:pt idx="1134">
                  <c:v>783</c:v>
                </c:pt>
                <c:pt idx="1135">
                  <c:v>788</c:v>
                </c:pt>
                <c:pt idx="1136">
                  <c:v>779</c:v>
                </c:pt>
                <c:pt idx="1137">
                  <c:v>760</c:v>
                </c:pt>
                <c:pt idx="1138">
                  <c:v>770</c:v>
                </c:pt>
                <c:pt idx="1139">
                  <c:v>761</c:v>
                </c:pt>
                <c:pt idx="1140">
                  <c:v>766</c:v>
                </c:pt>
                <c:pt idx="1141">
                  <c:v>765</c:v>
                </c:pt>
                <c:pt idx="1142">
                  <c:v>763</c:v>
                </c:pt>
                <c:pt idx="1143">
                  <c:v>760</c:v>
                </c:pt>
                <c:pt idx="1144">
                  <c:v>761</c:v>
                </c:pt>
                <c:pt idx="1145">
                  <c:v>762</c:v>
                </c:pt>
                <c:pt idx="1146">
                  <c:v>753</c:v>
                </c:pt>
                <c:pt idx="1147">
                  <c:v>753</c:v>
                </c:pt>
                <c:pt idx="1148">
                  <c:v>755</c:v>
                </c:pt>
                <c:pt idx="1149">
                  <c:v>752</c:v>
                </c:pt>
                <c:pt idx="1150">
                  <c:v>756</c:v>
                </c:pt>
                <c:pt idx="1151">
                  <c:v>768</c:v>
                </c:pt>
                <c:pt idx="1152">
                  <c:v>765</c:v>
                </c:pt>
                <c:pt idx="1153">
                  <c:v>769</c:v>
                </c:pt>
                <c:pt idx="1154">
                  <c:v>776</c:v>
                </c:pt>
                <c:pt idx="1155">
                  <c:v>775</c:v>
                </c:pt>
                <c:pt idx="1156">
                  <c:v>771</c:v>
                </c:pt>
                <c:pt idx="1157">
                  <c:v>767</c:v>
                </c:pt>
                <c:pt idx="1158">
                  <c:v>771</c:v>
                </c:pt>
                <c:pt idx="1159">
                  <c:v>778</c:v>
                </c:pt>
                <c:pt idx="1160">
                  <c:v>786</c:v>
                </c:pt>
                <c:pt idx="1161">
                  <c:v>809</c:v>
                </c:pt>
                <c:pt idx="1162">
                  <c:v>804</c:v>
                </c:pt>
                <c:pt idx="1163">
                  <c:v>819</c:v>
                </c:pt>
                <c:pt idx="1164">
                  <c:v>828</c:v>
                </c:pt>
                <c:pt idx="1165">
                  <c:v>838</c:v>
                </c:pt>
                <c:pt idx="1166">
                  <c:v>840</c:v>
                </c:pt>
                <c:pt idx="1167">
                  <c:v>847</c:v>
                </c:pt>
                <c:pt idx="1168">
                  <c:v>845</c:v>
                </c:pt>
                <c:pt idx="1169">
                  <c:v>842</c:v>
                </c:pt>
                <c:pt idx="1170">
                  <c:v>834</c:v>
                </c:pt>
                <c:pt idx="1171">
                  <c:v>829</c:v>
                </c:pt>
                <c:pt idx="1172">
                  <c:v>816</c:v>
                </c:pt>
                <c:pt idx="1173">
                  <c:v>816</c:v>
                </c:pt>
                <c:pt idx="1174">
                  <c:v>818</c:v>
                </c:pt>
                <c:pt idx="1175">
                  <c:v>810</c:v>
                </c:pt>
                <c:pt idx="1176">
                  <c:v>811</c:v>
                </c:pt>
                <c:pt idx="1177">
                  <c:v>807</c:v>
                </c:pt>
                <c:pt idx="1178">
                  <c:v>813</c:v>
                </c:pt>
                <c:pt idx="1179">
                  <c:v>813</c:v>
                </c:pt>
                <c:pt idx="1180">
                  <c:v>820</c:v>
                </c:pt>
                <c:pt idx="1181">
                  <c:v>821</c:v>
                </c:pt>
                <c:pt idx="1182">
                  <c:v>828</c:v>
                </c:pt>
                <c:pt idx="1183">
                  <c:v>827</c:v>
                </c:pt>
                <c:pt idx="1184">
                  <c:v>828</c:v>
                </c:pt>
                <c:pt idx="1185">
                  <c:v>831</c:v>
                </c:pt>
                <c:pt idx="1186">
                  <c:v>845</c:v>
                </c:pt>
                <c:pt idx="1187">
                  <c:v>842</c:v>
                </c:pt>
                <c:pt idx="1188">
                  <c:v>839</c:v>
                </c:pt>
                <c:pt idx="1189">
                  <c:v>837</c:v>
                </c:pt>
                <c:pt idx="1190">
                  <c:v>837</c:v>
                </c:pt>
                <c:pt idx="1191">
                  <c:v>831</c:v>
                </c:pt>
                <c:pt idx="1192">
                  <c:v>827</c:v>
                </c:pt>
                <c:pt idx="1193">
                  <c:v>828</c:v>
                </c:pt>
                <c:pt idx="1194">
                  <c:v>832</c:v>
                </c:pt>
                <c:pt idx="1195">
                  <c:v>827</c:v>
                </c:pt>
                <c:pt idx="1196">
                  <c:v>809</c:v>
                </c:pt>
                <c:pt idx="1197">
                  <c:v>795</c:v>
                </c:pt>
                <c:pt idx="1198">
                  <c:v>792</c:v>
                </c:pt>
                <c:pt idx="1199">
                  <c:v>791</c:v>
                </c:pt>
                <c:pt idx="1200">
                  <c:v>787</c:v>
                </c:pt>
                <c:pt idx="1201">
                  <c:v>795</c:v>
                </c:pt>
                <c:pt idx="1202">
                  <c:v>793</c:v>
                </c:pt>
                <c:pt idx="1203">
                  <c:v>799</c:v>
                </c:pt>
                <c:pt idx="1204">
                  <c:v>807</c:v>
                </c:pt>
                <c:pt idx="1205">
                  <c:v>804</c:v>
                </c:pt>
                <c:pt idx="1206">
                  <c:v>796</c:v>
                </c:pt>
                <c:pt idx="1207">
                  <c:v>801</c:v>
                </c:pt>
                <c:pt idx="1208">
                  <c:v>811</c:v>
                </c:pt>
                <c:pt idx="1209">
                  <c:v>807</c:v>
                </c:pt>
                <c:pt idx="1210">
                  <c:v>812</c:v>
                </c:pt>
                <c:pt idx="1211">
                  <c:v>811</c:v>
                </c:pt>
                <c:pt idx="1212">
                  <c:v>815</c:v>
                </c:pt>
                <c:pt idx="1213">
                  <c:v>813</c:v>
                </c:pt>
                <c:pt idx="1214">
                  <c:v>814</c:v>
                </c:pt>
                <c:pt idx="1215">
                  <c:v>819</c:v>
                </c:pt>
                <c:pt idx="1216">
                  <c:v>823</c:v>
                </c:pt>
                <c:pt idx="1217">
                  <c:v>823</c:v>
                </c:pt>
                <c:pt idx="1218">
                  <c:v>805</c:v>
                </c:pt>
                <c:pt idx="1219">
                  <c:v>804</c:v>
                </c:pt>
                <c:pt idx="1220">
                  <c:v>787</c:v>
                </c:pt>
                <c:pt idx="1221">
                  <c:v>795</c:v>
                </c:pt>
                <c:pt idx="1222">
                  <c:v>809</c:v>
                </c:pt>
                <c:pt idx="1223">
                  <c:v>822</c:v>
                </c:pt>
                <c:pt idx="1224">
                  <c:v>822</c:v>
                </c:pt>
                <c:pt idx="1225">
                  <c:v>941</c:v>
                </c:pt>
                <c:pt idx="1226">
                  <c:v>958</c:v>
                </c:pt>
                <c:pt idx="1227">
                  <c:v>951</c:v>
                </c:pt>
                <c:pt idx="1228">
                  <c:v>960</c:v>
                </c:pt>
                <c:pt idx="1229">
                  <c:v>969</c:v>
                </c:pt>
                <c:pt idx="1230">
                  <c:v>989</c:v>
                </c:pt>
                <c:pt idx="1231">
                  <c:v>995</c:v>
                </c:pt>
                <c:pt idx="1232">
                  <c:v>988</c:v>
                </c:pt>
                <c:pt idx="1233">
                  <c:v>997</c:v>
                </c:pt>
                <c:pt idx="1234">
                  <c:v>1007</c:v>
                </c:pt>
                <c:pt idx="1235">
                  <c:v>1025</c:v>
                </c:pt>
                <c:pt idx="1236">
                  <c:v>1018</c:v>
                </c:pt>
                <c:pt idx="1237">
                  <c:v>1014</c:v>
                </c:pt>
                <c:pt idx="1238">
                  <c:v>1017</c:v>
                </c:pt>
                <c:pt idx="1239">
                  <c:v>1014</c:v>
                </c:pt>
                <c:pt idx="1240">
                  <c:v>1011</c:v>
                </c:pt>
                <c:pt idx="1241">
                  <c:v>1010</c:v>
                </c:pt>
                <c:pt idx="1242">
                  <c:v>1006</c:v>
                </c:pt>
                <c:pt idx="1243">
                  <c:v>1000</c:v>
                </c:pt>
                <c:pt idx="1244">
                  <c:v>992</c:v>
                </c:pt>
                <c:pt idx="1245">
                  <c:v>981</c:v>
                </c:pt>
                <c:pt idx="1246">
                  <c:v>977</c:v>
                </c:pt>
                <c:pt idx="1247">
                  <c:v>965</c:v>
                </c:pt>
                <c:pt idx="1248">
                  <c:v>963</c:v>
                </c:pt>
                <c:pt idx="1249">
                  <c:v>961</c:v>
                </c:pt>
                <c:pt idx="1250">
                  <c:v>961</c:v>
                </c:pt>
                <c:pt idx="1251">
                  <c:v>960</c:v>
                </c:pt>
                <c:pt idx="1252">
                  <c:v>960</c:v>
                </c:pt>
                <c:pt idx="1253">
                  <c:v>957</c:v>
                </c:pt>
                <c:pt idx="1254">
                  <c:v>961</c:v>
                </c:pt>
                <c:pt idx="1255">
                  <c:v>962</c:v>
                </c:pt>
                <c:pt idx="1256">
                  <c:v>962</c:v>
                </c:pt>
                <c:pt idx="1257">
                  <c:v>964</c:v>
                </c:pt>
                <c:pt idx="1258">
                  <c:v>973</c:v>
                </c:pt>
                <c:pt idx="1259">
                  <c:v>961</c:v>
                </c:pt>
                <c:pt idx="1260">
                  <c:v>956</c:v>
                </c:pt>
                <c:pt idx="1261">
                  <c:v>946</c:v>
                </c:pt>
                <c:pt idx="1262">
                  <c:v>948</c:v>
                </c:pt>
                <c:pt idx="1263">
                  <c:v>950</c:v>
                </c:pt>
                <c:pt idx="1264">
                  <c:v>953</c:v>
                </c:pt>
                <c:pt idx="1265">
                  <c:v>936</c:v>
                </c:pt>
                <c:pt idx="1266">
                  <c:v>929</c:v>
                </c:pt>
                <c:pt idx="1267">
                  <c:v>930</c:v>
                </c:pt>
                <c:pt idx="1268">
                  <c:v>924</c:v>
                </c:pt>
                <c:pt idx="1269">
                  <c:v>906</c:v>
                </c:pt>
                <c:pt idx="1270">
                  <c:v>862</c:v>
                </c:pt>
                <c:pt idx="1271">
                  <c:v>838</c:v>
                </c:pt>
                <c:pt idx="1272">
                  <c:v>848</c:v>
                </c:pt>
                <c:pt idx="1273">
                  <c:v>837</c:v>
                </c:pt>
                <c:pt idx="1274">
                  <c:v>825</c:v>
                </c:pt>
                <c:pt idx="1275">
                  <c:v>824</c:v>
                </c:pt>
                <c:pt idx="1276">
                  <c:v>815</c:v>
                </c:pt>
                <c:pt idx="1277">
                  <c:v>817</c:v>
                </c:pt>
                <c:pt idx="1278">
                  <c:v>818</c:v>
                </c:pt>
                <c:pt idx="1279">
                  <c:v>813</c:v>
                </c:pt>
                <c:pt idx="1280">
                  <c:v>833</c:v>
                </c:pt>
                <c:pt idx="1281">
                  <c:v>839</c:v>
                </c:pt>
                <c:pt idx="1282">
                  <c:v>838</c:v>
                </c:pt>
                <c:pt idx="1283">
                  <c:v>847</c:v>
                </c:pt>
                <c:pt idx="1284">
                  <c:v>825</c:v>
                </c:pt>
                <c:pt idx="1285">
                  <c:v>812</c:v>
                </c:pt>
                <c:pt idx="1286">
                  <c:v>801</c:v>
                </c:pt>
                <c:pt idx="1287">
                  <c:v>820</c:v>
                </c:pt>
                <c:pt idx="1288">
                  <c:v>831</c:v>
                </c:pt>
                <c:pt idx="1289">
                  <c:v>842</c:v>
                </c:pt>
                <c:pt idx="1290">
                  <c:v>833</c:v>
                </c:pt>
                <c:pt idx="1291">
                  <c:v>834</c:v>
                </c:pt>
                <c:pt idx="1292">
                  <c:v>817</c:v>
                </c:pt>
                <c:pt idx="1293">
                  <c:v>833</c:v>
                </c:pt>
                <c:pt idx="1294">
                  <c:v>841</c:v>
                </c:pt>
                <c:pt idx="1295">
                  <c:v>837</c:v>
                </c:pt>
                <c:pt idx="1296">
                  <c:v>832</c:v>
                </c:pt>
                <c:pt idx="1297">
                  <c:v>830</c:v>
                </c:pt>
                <c:pt idx="1298">
                  <c:v>826</c:v>
                </c:pt>
                <c:pt idx="1299">
                  <c:v>833</c:v>
                </c:pt>
                <c:pt idx="1300">
                  <c:v>833</c:v>
                </c:pt>
                <c:pt idx="1301">
                  <c:v>824</c:v>
                </c:pt>
                <c:pt idx="1302">
                  <c:v>812</c:v>
                </c:pt>
                <c:pt idx="1303">
                  <c:v>803</c:v>
                </c:pt>
                <c:pt idx="1304">
                  <c:v>799</c:v>
                </c:pt>
                <c:pt idx="1305">
                  <c:v>806</c:v>
                </c:pt>
                <c:pt idx="1306">
                  <c:v>805</c:v>
                </c:pt>
                <c:pt idx="1307">
                  <c:v>804</c:v>
                </c:pt>
                <c:pt idx="1308">
                  <c:v>808</c:v>
                </c:pt>
                <c:pt idx="1309">
                  <c:v>817</c:v>
                </c:pt>
                <c:pt idx="1310">
                  <c:v>817</c:v>
                </c:pt>
                <c:pt idx="1311">
                  <c:v>826</c:v>
                </c:pt>
                <c:pt idx="1312">
                  <c:v>827</c:v>
                </c:pt>
                <c:pt idx="1313">
                  <c:v>822</c:v>
                </c:pt>
                <c:pt idx="1314">
                  <c:v>828</c:v>
                </c:pt>
                <c:pt idx="1315">
                  <c:v>829</c:v>
                </c:pt>
                <c:pt idx="1316">
                  <c:v>827</c:v>
                </c:pt>
                <c:pt idx="1317">
                  <c:v>822</c:v>
                </c:pt>
                <c:pt idx="1318">
                  <c:v>818</c:v>
                </c:pt>
                <c:pt idx="1319">
                  <c:v>814</c:v>
                </c:pt>
                <c:pt idx="1320">
                  <c:v>811</c:v>
                </c:pt>
                <c:pt idx="1321">
                  <c:v>826</c:v>
                </c:pt>
                <c:pt idx="1322">
                  <c:v>829</c:v>
                </c:pt>
                <c:pt idx="1323">
                  <c:v>789</c:v>
                </c:pt>
                <c:pt idx="1324">
                  <c:v>781</c:v>
                </c:pt>
                <c:pt idx="1325">
                  <c:v>791</c:v>
                </c:pt>
                <c:pt idx="1326">
                  <c:v>798</c:v>
                </c:pt>
                <c:pt idx="1327">
                  <c:v>802</c:v>
                </c:pt>
                <c:pt idx="1328">
                  <c:v>802</c:v>
                </c:pt>
                <c:pt idx="1329">
                  <c:v>808</c:v>
                </c:pt>
                <c:pt idx="1330">
                  <c:v>809</c:v>
                </c:pt>
                <c:pt idx="1331">
                  <c:v>803</c:v>
                </c:pt>
                <c:pt idx="1332">
                  <c:v>799</c:v>
                </c:pt>
                <c:pt idx="1333">
                  <c:v>805</c:v>
                </c:pt>
                <c:pt idx="1334">
                  <c:v>811</c:v>
                </c:pt>
                <c:pt idx="1335">
                  <c:v>812</c:v>
                </c:pt>
                <c:pt idx="1336">
                  <c:v>812</c:v>
                </c:pt>
                <c:pt idx="1337">
                  <c:v>819</c:v>
                </c:pt>
                <c:pt idx="1338">
                  <c:v>820</c:v>
                </c:pt>
                <c:pt idx="1339">
                  <c:v>828</c:v>
                </c:pt>
                <c:pt idx="1340">
                  <c:v>831</c:v>
                </c:pt>
                <c:pt idx="1341">
                  <c:v>825</c:v>
                </c:pt>
                <c:pt idx="1342">
                  <c:v>831</c:v>
                </c:pt>
                <c:pt idx="1343">
                  <c:v>819</c:v>
                </c:pt>
                <c:pt idx="1344">
                  <c:v>799</c:v>
                </c:pt>
                <c:pt idx="1345">
                  <c:v>792</c:v>
                </c:pt>
                <c:pt idx="1346">
                  <c:v>783</c:v>
                </c:pt>
                <c:pt idx="1347">
                  <c:v>777</c:v>
                </c:pt>
                <c:pt idx="1348">
                  <c:v>751</c:v>
                </c:pt>
                <c:pt idx="1349">
                  <c:v>734</c:v>
                </c:pt>
                <c:pt idx="1350">
                  <c:v>733</c:v>
                </c:pt>
                <c:pt idx="1351">
                  <c:v>732</c:v>
                </c:pt>
                <c:pt idx="1352">
                  <c:v>736</c:v>
                </c:pt>
                <c:pt idx="1353">
                  <c:v>720</c:v>
                </c:pt>
                <c:pt idx="1354">
                  <c:v>718</c:v>
                </c:pt>
                <c:pt idx="1355">
                  <c:v>720</c:v>
                </c:pt>
                <c:pt idx="1356">
                  <c:v>718</c:v>
                </c:pt>
                <c:pt idx="1357">
                  <c:v>708</c:v>
                </c:pt>
                <c:pt idx="1358">
                  <c:v>710</c:v>
                </c:pt>
                <c:pt idx="1359">
                  <c:v>708</c:v>
                </c:pt>
                <c:pt idx="1360">
                  <c:v>706</c:v>
                </c:pt>
                <c:pt idx="1361">
                  <c:v>713</c:v>
                </c:pt>
                <c:pt idx="1362">
                  <c:v>713</c:v>
                </c:pt>
                <c:pt idx="1363">
                  <c:v>711</c:v>
                </c:pt>
                <c:pt idx="1364">
                  <c:v>708</c:v>
                </c:pt>
                <c:pt idx="1365">
                  <c:v>700</c:v>
                </c:pt>
                <c:pt idx="1366">
                  <c:v>706</c:v>
                </c:pt>
                <c:pt idx="1367">
                  <c:v>715</c:v>
                </c:pt>
                <c:pt idx="1368">
                  <c:v>715</c:v>
                </c:pt>
                <c:pt idx="1369">
                  <c:v>721</c:v>
                </c:pt>
                <c:pt idx="1370">
                  <c:v>718</c:v>
                </c:pt>
                <c:pt idx="1371">
                  <c:v>720</c:v>
                </c:pt>
                <c:pt idx="1372">
                  <c:v>715</c:v>
                </c:pt>
                <c:pt idx="1373">
                  <c:v>717</c:v>
                </c:pt>
                <c:pt idx="1374">
                  <c:v>726</c:v>
                </c:pt>
                <c:pt idx="1375">
                  <c:v>727</c:v>
                </c:pt>
                <c:pt idx="1376">
                  <c:v>721</c:v>
                </c:pt>
                <c:pt idx="1377">
                  <c:v>714</c:v>
                </c:pt>
                <c:pt idx="1378">
                  <c:v>713</c:v>
                </c:pt>
                <c:pt idx="1379">
                  <c:v>714</c:v>
                </c:pt>
                <c:pt idx="1380">
                  <c:v>718</c:v>
                </c:pt>
                <c:pt idx="1381">
                  <c:v>717</c:v>
                </c:pt>
                <c:pt idx="1382">
                  <c:v>720</c:v>
                </c:pt>
                <c:pt idx="1383">
                  <c:v>722</c:v>
                </c:pt>
                <c:pt idx="1384">
                  <c:v>724</c:v>
                </c:pt>
                <c:pt idx="1385">
                  <c:v>719</c:v>
                </c:pt>
                <c:pt idx="1386">
                  <c:v>688</c:v>
                </c:pt>
                <c:pt idx="1387">
                  <c:v>689</c:v>
                </c:pt>
                <c:pt idx="1388">
                  <c:v>687</c:v>
                </c:pt>
                <c:pt idx="1389">
                  <c:v>694</c:v>
                </c:pt>
                <c:pt idx="1390">
                  <c:v>696</c:v>
                </c:pt>
                <c:pt idx="1391">
                  <c:v>702</c:v>
                </c:pt>
                <c:pt idx="1392">
                  <c:v>689</c:v>
                </c:pt>
                <c:pt idx="1393">
                  <c:v>689</c:v>
                </c:pt>
                <c:pt idx="1394">
                  <c:v>697</c:v>
                </c:pt>
                <c:pt idx="1395">
                  <c:v>696</c:v>
                </c:pt>
                <c:pt idx="1396">
                  <c:v>689</c:v>
                </c:pt>
                <c:pt idx="1397">
                  <c:v>693</c:v>
                </c:pt>
                <c:pt idx="1398">
                  <c:v>705</c:v>
                </c:pt>
                <c:pt idx="1399">
                  <c:v>701</c:v>
                </c:pt>
                <c:pt idx="1400">
                  <c:v>707</c:v>
                </c:pt>
                <c:pt idx="1401">
                  <c:v>711</c:v>
                </c:pt>
                <c:pt idx="1402">
                  <c:v>715</c:v>
                </c:pt>
                <c:pt idx="1403">
                  <c:v>710</c:v>
                </c:pt>
                <c:pt idx="1404">
                  <c:v>708</c:v>
                </c:pt>
                <c:pt idx="1405">
                  <c:v>708</c:v>
                </c:pt>
                <c:pt idx="1406">
                  <c:v>709</c:v>
                </c:pt>
                <c:pt idx="1407">
                  <c:v>716</c:v>
                </c:pt>
                <c:pt idx="1408">
                  <c:v>722</c:v>
                </c:pt>
                <c:pt idx="1409">
                  <c:v>728</c:v>
                </c:pt>
                <c:pt idx="1410">
                  <c:v>727</c:v>
                </c:pt>
                <c:pt idx="1411">
                  <c:v>735</c:v>
                </c:pt>
                <c:pt idx="1412">
                  <c:v>731</c:v>
                </c:pt>
                <c:pt idx="1413">
                  <c:v>735</c:v>
                </c:pt>
                <c:pt idx="1414">
                  <c:v>741</c:v>
                </c:pt>
                <c:pt idx="1415">
                  <c:v>748</c:v>
                </c:pt>
                <c:pt idx="1416">
                  <c:v>757</c:v>
                </c:pt>
                <c:pt idx="1417">
                  <c:v>770</c:v>
                </c:pt>
                <c:pt idx="1418">
                  <c:v>775</c:v>
                </c:pt>
                <c:pt idx="1419">
                  <c:v>790</c:v>
                </c:pt>
                <c:pt idx="1420">
                  <c:v>785</c:v>
                </c:pt>
                <c:pt idx="1421">
                  <c:v>785</c:v>
                </c:pt>
                <c:pt idx="1422">
                  <c:v>797</c:v>
                </c:pt>
                <c:pt idx="1423">
                  <c:v>795</c:v>
                </c:pt>
                <c:pt idx="1424">
                  <c:v>814</c:v>
                </c:pt>
                <c:pt idx="1425">
                  <c:v>819</c:v>
                </c:pt>
                <c:pt idx="1426">
                  <c:v>827</c:v>
                </c:pt>
                <c:pt idx="1427">
                  <c:v>906</c:v>
                </c:pt>
                <c:pt idx="1428">
                  <c:v>914</c:v>
                </c:pt>
                <c:pt idx="1429">
                  <c:v>923</c:v>
                </c:pt>
                <c:pt idx="1430">
                  <c:v>874</c:v>
                </c:pt>
                <c:pt idx="1431">
                  <c:v>868</c:v>
                </c:pt>
                <c:pt idx="1432">
                  <c:v>893</c:v>
                </c:pt>
                <c:pt idx="1433">
                  <c:v>902</c:v>
                </c:pt>
                <c:pt idx="1434">
                  <c:v>902</c:v>
                </c:pt>
                <c:pt idx="1435">
                  <c:v>896</c:v>
                </c:pt>
                <c:pt idx="1436">
                  <c:v>898</c:v>
                </c:pt>
                <c:pt idx="1437">
                  <c:v>898</c:v>
                </c:pt>
                <c:pt idx="1438">
                  <c:v>906</c:v>
                </c:pt>
                <c:pt idx="1439">
                  <c:v>926</c:v>
                </c:pt>
                <c:pt idx="1440">
                  <c:v>926</c:v>
                </c:pt>
                <c:pt idx="1441">
                  <c:v>919</c:v>
                </c:pt>
                <c:pt idx="1442">
                  <c:v>913</c:v>
                </c:pt>
                <c:pt idx="1443">
                  <c:v>919</c:v>
                </c:pt>
                <c:pt idx="1444">
                  <c:v>926</c:v>
                </c:pt>
                <c:pt idx="1445">
                  <c:v>937</c:v>
                </c:pt>
                <c:pt idx="1446">
                  <c:v>949</c:v>
                </c:pt>
                <c:pt idx="1447">
                  <c:v>971</c:v>
                </c:pt>
                <c:pt idx="1448">
                  <c:v>996</c:v>
                </c:pt>
                <c:pt idx="1449">
                  <c:v>998</c:v>
                </c:pt>
                <c:pt idx="1450">
                  <c:v>1013</c:v>
                </c:pt>
                <c:pt idx="1451">
                  <c:v>1000</c:v>
                </c:pt>
                <c:pt idx="1452">
                  <c:v>999</c:v>
                </c:pt>
                <c:pt idx="1453">
                  <c:v>971</c:v>
                </c:pt>
                <c:pt idx="1454">
                  <c:v>955</c:v>
                </c:pt>
                <c:pt idx="1455">
                  <c:v>977</c:v>
                </c:pt>
                <c:pt idx="1456">
                  <c:v>992</c:v>
                </c:pt>
                <c:pt idx="1457">
                  <c:v>982</c:v>
                </c:pt>
                <c:pt idx="1458">
                  <c:v>990</c:v>
                </c:pt>
                <c:pt idx="1459">
                  <c:v>986</c:v>
                </c:pt>
                <c:pt idx="1460">
                  <c:v>993</c:v>
                </c:pt>
                <c:pt idx="1461">
                  <c:v>1001</c:v>
                </c:pt>
                <c:pt idx="1462">
                  <c:v>1016</c:v>
                </c:pt>
                <c:pt idx="1463">
                  <c:v>1021</c:v>
                </c:pt>
                <c:pt idx="1464">
                  <c:v>1003</c:v>
                </c:pt>
                <c:pt idx="1465">
                  <c:v>994</c:v>
                </c:pt>
                <c:pt idx="1466">
                  <c:v>995</c:v>
                </c:pt>
                <c:pt idx="1467">
                  <c:v>995</c:v>
                </c:pt>
                <c:pt idx="1468">
                  <c:v>990</c:v>
                </c:pt>
                <c:pt idx="1469">
                  <c:v>966</c:v>
                </c:pt>
                <c:pt idx="1470">
                  <c:v>963</c:v>
                </c:pt>
                <c:pt idx="1471">
                  <c:v>956</c:v>
                </c:pt>
                <c:pt idx="1472">
                  <c:v>944</c:v>
                </c:pt>
                <c:pt idx="1473">
                  <c:v>948</c:v>
                </c:pt>
                <c:pt idx="1474">
                  <c:v>951</c:v>
                </c:pt>
                <c:pt idx="1475">
                  <c:v>950</c:v>
                </c:pt>
                <c:pt idx="1476">
                  <c:v>962</c:v>
                </c:pt>
                <c:pt idx="1477">
                  <c:v>961</c:v>
                </c:pt>
                <c:pt idx="1478">
                  <c:v>977</c:v>
                </c:pt>
                <c:pt idx="1479">
                  <c:v>976</c:v>
                </c:pt>
                <c:pt idx="1480">
                  <c:v>983</c:v>
                </c:pt>
                <c:pt idx="1481">
                  <c:v>970</c:v>
                </c:pt>
                <c:pt idx="1482">
                  <c:v>971</c:v>
                </c:pt>
                <c:pt idx="1483">
                  <c:v>971</c:v>
                </c:pt>
                <c:pt idx="1484">
                  <c:v>961</c:v>
                </c:pt>
                <c:pt idx="1485">
                  <c:v>965</c:v>
                </c:pt>
                <c:pt idx="1486">
                  <c:v>967</c:v>
                </c:pt>
                <c:pt idx="1487">
                  <c:v>962</c:v>
                </c:pt>
                <c:pt idx="1488">
                  <c:v>961</c:v>
                </c:pt>
                <c:pt idx="1489">
                  <c:v>967</c:v>
                </c:pt>
                <c:pt idx="1490">
                  <c:v>984</c:v>
                </c:pt>
                <c:pt idx="1491">
                  <c:v>993</c:v>
                </c:pt>
                <c:pt idx="1492">
                  <c:v>1013</c:v>
                </c:pt>
                <c:pt idx="1493">
                  <c:v>1028</c:v>
                </c:pt>
                <c:pt idx="1494">
                  <c:v>1020</c:v>
                </c:pt>
                <c:pt idx="1495">
                  <c:v>1019</c:v>
                </c:pt>
                <c:pt idx="1496">
                  <c:v>1032</c:v>
                </c:pt>
                <c:pt idx="1497">
                  <c:v>1036</c:v>
                </c:pt>
                <c:pt idx="1498">
                  <c:v>1023</c:v>
                </c:pt>
                <c:pt idx="1499">
                  <c:v>1035</c:v>
                </c:pt>
                <c:pt idx="1500">
                  <c:v>1048</c:v>
                </c:pt>
                <c:pt idx="1501">
                  <c:v>1055</c:v>
                </c:pt>
                <c:pt idx="1502">
                  <c:v>1071</c:v>
                </c:pt>
                <c:pt idx="1503">
                  <c:v>1087</c:v>
                </c:pt>
                <c:pt idx="1504">
                  <c:v>1117</c:v>
                </c:pt>
                <c:pt idx="1505">
                  <c:v>1120</c:v>
                </c:pt>
                <c:pt idx="1506">
                  <c:v>1107</c:v>
                </c:pt>
                <c:pt idx="1507">
                  <c:v>1109</c:v>
                </c:pt>
                <c:pt idx="1508">
                  <c:v>1073</c:v>
                </c:pt>
                <c:pt idx="1509">
                  <c:v>1073</c:v>
                </c:pt>
                <c:pt idx="1510">
                  <c:v>1064</c:v>
                </c:pt>
                <c:pt idx="1511">
                  <c:v>1065</c:v>
                </c:pt>
                <c:pt idx="1512">
                  <c:v>1054</c:v>
                </c:pt>
                <c:pt idx="1513">
                  <c:v>1053</c:v>
                </c:pt>
                <c:pt idx="1514">
                  <c:v>1054</c:v>
                </c:pt>
                <c:pt idx="1515">
                  <c:v>1053</c:v>
                </c:pt>
                <c:pt idx="1516">
                  <c:v>1057</c:v>
                </c:pt>
                <c:pt idx="1517">
                  <c:v>1055</c:v>
                </c:pt>
                <c:pt idx="1518">
                  <c:v>1067</c:v>
                </c:pt>
                <c:pt idx="1519">
                  <c:v>1062</c:v>
                </c:pt>
                <c:pt idx="1520">
                  <c:v>1059</c:v>
                </c:pt>
                <c:pt idx="1521">
                  <c:v>1047</c:v>
                </c:pt>
                <c:pt idx="1522">
                  <c:v>1030</c:v>
                </c:pt>
                <c:pt idx="1523">
                  <c:v>1019</c:v>
                </c:pt>
                <c:pt idx="1524">
                  <c:v>1010</c:v>
                </c:pt>
                <c:pt idx="1525">
                  <c:v>1012</c:v>
                </c:pt>
                <c:pt idx="1526">
                  <c:v>1016</c:v>
                </c:pt>
                <c:pt idx="1527">
                  <c:v>1018</c:v>
                </c:pt>
                <c:pt idx="1528">
                  <c:v>1015</c:v>
                </c:pt>
                <c:pt idx="1529">
                  <c:v>1011</c:v>
                </c:pt>
                <c:pt idx="1530">
                  <c:v>994</c:v>
                </c:pt>
                <c:pt idx="1531">
                  <c:v>978</c:v>
                </c:pt>
                <c:pt idx="1532">
                  <c:v>970</c:v>
                </c:pt>
                <c:pt idx="1533">
                  <c:v>961</c:v>
                </c:pt>
                <c:pt idx="1534">
                  <c:v>939</c:v>
                </c:pt>
                <c:pt idx="1535">
                  <c:v>915</c:v>
                </c:pt>
                <c:pt idx="1536">
                  <c:v>904</c:v>
                </c:pt>
                <c:pt idx="1537">
                  <c:v>901</c:v>
                </c:pt>
                <c:pt idx="1538">
                  <c:v>914</c:v>
                </c:pt>
                <c:pt idx="1539">
                  <c:v>894</c:v>
                </c:pt>
                <c:pt idx="1540">
                  <c:v>894</c:v>
                </c:pt>
                <c:pt idx="1541">
                  <c:v>901</c:v>
                </c:pt>
                <c:pt idx="1542">
                  <c:v>883</c:v>
                </c:pt>
                <c:pt idx="1543">
                  <c:v>867</c:v>
                </c:pt>
                <c:pt idx="1544">
                  <c:v>867</c:v>
                </c:pt>
                <c:pt idx="1545">
                  <c:v>881</c:v>
                </c:pt>
                <c:pt idx="1546">
                  <c:v>889</c:v>
                </c:pt>
                <c:pt idx="1547">
                  <c:v>900</c:v>
                </c:pt>
                <c:pt idx="1548">
                  <c:v>908</c:v>
                </c:pt>
                <c:pt idx="1549">
                  <c:v>905</c:v>
                </c:pt>
                <c:pt idx="1550">
                  <c:v>909</c:v>
                </c:pt>
                <c:pt idx="1551">
                  <c:v>906</c:v>
                </c:pt>
                <c:pt idx="1552">
                  <c:v>899</c:v>
                </c:pt>
                <c:pt idx="1553">
                  <c:v>888</c:v>
                </c:pt>
                <c:pt idx="1554">
                  <c:v>890</c:v>
                </c:pt>
                <c:pt idx="1555">
                  <c:v>894</c:v>
                </c:pt>
                <c:pt idx="1556">
                  <c:v>903</c:v>
                </c:pt>
                <c:pt idx="1557">
                  <c:v>899</c:v>
                </c:pt>
                <c:pt idx="1558">
                  <c:v>900</c:v>
                </c:pt>
                <c:pt idx="1559">
                  <c:v>901</c:v>
                </c:pt>
                <c:pt idx="1560">
                  <c:v>902</c:v>
                </c:pt>
                <c:pt idx="1561">
                  <c:v>911</c:v>
                </c:pt>
                <c:pt idx="1562">
                  <c:v>913</c:v>
                </c:pt>
                <c:pt idx="1563">
                  <c:v>890</c:v>
                </c:pt>
                <c:pt idx="1564">
                  <c:v>865</c:v>
                </c:pt>
                <c:pt idx="1565">
                  <c:v>857</c:v>
                </c:pt>
                <c:pt idx="1566">
                  <c:v>841</c:v>
                </c:pt>
                <c:pt idx="1567">
                  <c:v>826</c:v>
                </c:pt>
                <c:pt idx="1568">
                  <c:v>818</c:v>
                </c:pt>
                <c:pt idx="1569">
                  <c:v>795</c:v>
                </c:pt>
                <c:pt idx="1570">
                  <c:v>792</c:v>
                </c:pt>
                <c:pt idx="1571">
                  <c:v>792</c:v>
                </c:pt>
                <c:pt idx="1572">
                  <c:v>796</c:v>
                </c:pt>
                <c:pt idx="1573">
                  <c:v>796</c:v>
                </c:pt>
                <c:pt idx="1574">
                  <c:v>799</c:v>
                </c:pt>
                <c:pt idx="1575">
                  <c:v>810</c:v>
                </c:pt>
                <c:pt idx="1576">
                  <c:v>811</c:v>
                </c:pt>
                <c:pt idx="1577">
                  <c:v>812</c:v>
                </c:pt>
                <c:pt idx="1578">
                  <c:v>823</c:v>
                </c:pt>
                <c:pt idx="1579">
                  <c:v>816</c:v>
                </c:pt>
                <c:pt idx="1580">
                  <c:v>821</c:v>
                </c:pt>
                <c:pt idx="1581">
                  <c:v>829</c:v>
                </c:pt>
                <c:pt idx="1582">
                  <c:v>825</c:v>
                </c:pt>
                <c:pt idx="1583">
                  <c:v>824</c:v>
                </c:pt>
                <c:pt idx="1584">
                  <c:v>825</c:v>
                </c:pt>
                <c:pt idx="1585">
                  <c:v>829</c:v>
                </c:pt>
                <c:pt idx="1586">
                  <c:v>821</c:v>
                </c:pt>
                <c:pt idx="1587">
                  <c:v>828</c:v>
                </c:pt>
                <c:pt idx="1588">
                  <c:v>823</c:v>
                </c:pt>
                <c:pt idx="1589">
                  <c:v>835</c:v>
                </c:pt>
                <c:pt idx="1590">
                  <c:v>839</c:v>
                </c:pt>
                <c:pt idx="1591">
                  <c:v>836</c:v>
                </c:pt>
                <c:pt idx="1592">
                  <c:v>835</c:v>
                </c:pt>
                <c:pt idx="1593">
                  <c:v>847</c:v>
                </c:pt>
                <c:pt idx="1594">
                  <c:v>868</c:v>
                </c:pt>
                <c:pt idx="1595">
                  <c:v>862</c:v>
                </c:pt>
                <c:pt idx="1596">
                  <c:v>858</c:v>
                </c:pt>
                <c:pt idx="1597">
                  <c:v>856</c:v>
                </c:pt>
                <c:pt idx="1598">
                  <c:v>853</c:v>
                </c:pt>
                <c:pt idx="1599">
                  <c:v>851</c:v>
                </c:pt>
                <c:pt idx="1600">
                  <c:v>841</c:v>
                </c:pt>
                <c:pt idx="1601">
                  <c:v>841</c:v>
                </c:pt>
                <c:pt idx="1602">
                  <c:v>844</c:v>
                </c:pt>
                <c:pt idx="1603">
                  <c:v>843</c:v>
                </c:pt>
                <c:pt idx="1604">
                  <c:v>840</c:v>
                </c:pt>
                <c:pt idx="1605">
                  <c:v>838</c:v>
                </c:pt>
                <c:pt idx="1606">
                  <c:v>829</c:v>
                </c:pt>
                <c:pt idx="1607">
                  <c:v>831</c:v>
                </c:pt>
                <c:pt idx="1608">
                  <c:v>833</c:v>
                </c:pt>
                <c:pt idx="1609">
                  <c:v>831</c:v>
                </c:pt>
                <c:pt idx="1610">
                  <c:v>834</c:v>
                </c:pt>
                <c:pt idx="1611">
                  <c:v>838</c:v>
                </c:pt>
                <c:pt idx="1612">
                  <c:v>833</c:v>
                </c:pt>
                <c:pt idx="1613">
                  <c:v>832</c:v>
                </c:pt>
                <c:pt idx="1614">
                  <c:v>816</c:v>
                </c:pt>
                <c:pt idx="1615">
                  <c:v>817</c:v>
                </c:pt>
                <c:pt idx="1616">
                  <c:v>804</c:v>
                </c:pt>
                <c:pt idx="1617">
                  <c:v>791</c:v>
                </c:pt>
                <c:pt idx="1618">
                  <c:v>788</c:v>
                </c:pt>
                <c:pt idx="1619">
                  <c:v>784</c:v>
                </c:pt>
                <c:pt idx="1620">
                  <c:v>769</c:v>
                </c:pt>
                <c:pt idx="1621">
                  <c:v>781</c:v>
                </c:pt>
                <c:pt idx="1622">
                  <c:v>780</c:v>
                </c:pt>
                <c:pt idx="1623">
                  <c:v>778</c:v>
                </c:pt>
                <c:pt idx="1624">
                  <c:v>776</c:v>
                </c:pt>
                <c:pt idx="1625">
                  <c:v>774</c:v>
                </c:pt>
                <c:pt idx="1626">
                  <c:v>772</c:v>
                </c:pt>
                <c:pt idx="1627">
                  <c:v>760</c:v>
                </c:pt>
                <c:pt idx="1628">
                  <c:v>736</c:v>
                </c:pt>
                <c:pt idx="1629">
                  <c:v>730</c:v>
                </c:pt>
                <c:pt idx="1630">
                  <c:v>724</c:v>
                </c:pt>
                <c:pt idx="1631">
                  <c:v>711</c:v>
                </c:pt>
                <c:pt idx="1632">
                  <c:v>721</c:v>
                </c:pt>
                <c:pt idx="1633">
                  <c:v>731</c:v>
                </c:pt>
                <c:pt idx="1634">
                  <c:v>728</c:v>
                </c:pt>
                <c:pt idx="1635">
                  <c:v>721</c:v>
                </c:pt>
                <c:pt idx="1636">
                  <c:v>712</c:v>
                </c:pt>
                <c:pt idx="1637">
                  <c:v>707</c:v>
                </c:pt>
                <c:pt idx="1638">
                  <c:v>704</c:v>
                </c:pt>
                <c:pt idx="1639">
                  <c:v>697</c:v>
                </c:pt>
                <c:pt idx="1640">
                  <c:v>691</c:v>
                </c:pt>
                <c:pt idx="1641">
                  <c:v>686</c:v>
                </c:pt>
                <c:pt idx="1642">
                  <c:v>670</c:v>
                </c:pt>
                <c:pt idx="1643">
                  <c:v>669</c:v>
                </c:pt>
                <c:pt idx="1644">
                  <c:v>668</c:v>
                </c:pt>
                <c:pt idx="1645">
                  <c:v>663</c:v>
                </c:pt>
                <c:pt idx="1646">
                  <c:v>653</c:v>
                </c:pt>
                <c:pt idx="1647">
                  <c:v>644</c:v>
                </c:pt>
                <c:pt idx="1648">
                  <c:v>637</c:v>
                </c:pt>
                <c:pt idx="1649">
                  <c:v>625</c:v>
                </c:pt>
                <c:pt idx="1650">
                  <c:v>624</c:v>
                </c:pt>
                <c:pt idx="1651">
                  <c:v>633</c:v>
                </c:pt>
                <c:pt idx="1652">
                  <c:v>644</c:v>
                </c:pt>
                <c:pt idx="1653">
                  <c:v>653</c:v>
                </c:pt>
                <c:pt idx="1654">
                  <c:v>652</c:v>
                </c:pt>
                <c:pt idx="1655">
                  <c:v>651</c:v>
                </c:pt>
                <c:pt idx="1656">
                  <c:v>651</c:v>
                </c:pt>
                <c:pt idx="1657">
                  <c:v>661</c:v>
                </c:pt>
                <c:pt idx="1658">
                  <c:v>654</c:v>
                </c:pt>
                <c:pt idx="1659">
                  <c:v>662</c:v>
                </c:pt>
                <c:pt idx="1660">
                  <c:v>665</c:v>
                </c:pt>
                <c:pt idx="1661">
                  <c:v>676</c:v>
                </c:pt>
                <c:pt idx="1662">
                  <c:v>680</c:v>
                </c:pt>
                <c:pt idx="1663">
                  <c:v>686</c:v>
                </c:pt>
                <c:pt idx="1664">
                  <c:v>687</c:v>
                </c:pt>
                <c:pt idx="1665">
                  <c:v>687</c:v>
                </c:pt>
                <c:pt idx="1666">
                  <c:v>687</c:v>
                </c:pt>
                <c:pt idx="1667">
                  <c:v>688</c:v>
                </c:pt>
                <c:pt idx="1668">
                  <c:v>687</c:v>
                </c:pt>
                <c:pt idx="1669">
                  <c:v>681</c:v>
                </c:pt>
                <c:pt idx="1670">
                  <c:v>679</c:v>
                </c:pt>
                <c:pt idx="1671">
                  <c:v>666</c:v>
                </c:pt>
                <c:pt idx="1672">
                  <c:v>674</c:v>
                </c:pt>
                <c:pt idx="1673">
                  <c:v>669</c:v>
                </c:pt>
                <c:pt idx="1674">
                  <c:v>658</c:v>
                </c:pt>
                <c:pt idx="1675">
                  <c:v>648</c:v>
                </c:pt>
                <c:pt idx="1676">
                  <c:v>651</c:v>
                </c:pt>
                <c:pt idx="1677">
                  <c:v>657</c:v>
                </c:pt>
                <c:pt idx="1678">
                  <c:v>649</c:v>
                </c:pt>
                <c:pt idx="1679">
                  <c:v>647</c:v>
                </c:pt>
                <c:pt idx="1680">
                  <c:v>644</c:v>
                </c:pt>
                <c:pt idx="1681">
                  <c:v>628</c:v>
                </c:pt>
                <c:pt idx="1682">
                  <c:v>611</c:v>
                </c:pt>
                <c:pt idx="1683">
                  <c:v>600</c:v>
                </c:pt>
                <c:pt idx="1684">
                  <c:v>602</c:v>
                </c:pt>
                <c:pt idx="1685">
                  <c:v>605</c:v>
                </c:pt>
                <c:pt idx="1686">
                  <c:v>620</c:v>
                </c:pt>
                <c:pt idx="1687">
                  <c:v>628</c:v>
                </c:pt>
                <c:pt idx="1688">
                  <c:v>614</c:v>
                </c:pt>
                <c:pt idx="1689">
                  <c:v>601</c:v>
                </c:pt>
                <c:pt idx="1690">
                  <c:v>599</c:v>
                </c:pt>
                <c:pt idx="1691">
                  <c:v>613</c:v>
                </c:pt>
                <c:pt idx="1692">
                  <c:v>614</c:v>
                </c:pt>
                <c:pt idx="1693">
                  <c:v>617</c:v>
                </c:pt>
                <c:pt idx="1694">
                  <c:v>611</c:v>
                </c:pt>
                <c:pt idx="1695">
                  <c:v>611</c:v>
                </c:pt>
                <c:pt idx="1696">
                  <c:v>605</c:v>
                </c:pt>
                <c:pt idx="1697">
                  <c:v>597</c:v>
                </c:pt>
                <c:pt idx="1698">
                  <c:v>596</c:v>
                </c:pt>
                <c:pt idx="1699">
                  <c:v>599</c:v>
                </c:pt>
                <c:pt idx="1700">
                  <c:v>604</c:v>
                </c:pt>
                <c:pt idx="1701">
                  <c:v>594</c:v>
                </c:pt>
                <c:pt idx="1702">
                  <c:v>573</c:v>
                </c:pt>
                <c:pt idx="1703">
                  <c:v>576</c:v>
                </c:pt>
                <c:pt idx="1704">
                  <c:v>575</c:v>
                </c:pt>
                <c:pt idx="1705">
                  <c:v>575</c:v>
                </c:pt>
                <c:pt idx="1706">
                  <c:v>557</c:v>
                </c:pt>
                <c:pt idx="1707">
                  <c:v>566</c:v>
                </c:pt>
                <c:pt idx="1708">
                  <c:v>572</c:v>
                </c:pt>
                <c:pt idx="1709">
                  <c:v>570</c:v>
                </c:pt>
                <c:pt idx="1710">
                  <c:v>572</c:v>
                </c:pt>
                <c:pt idx="1711">
                  <c:v>565</c:v>
                </c:pt>
                <c:pt idx="1712">
                  <c:v>563</c:v>
                </c:pt>
                <c:pt idx="1713">
                  <c:v>582</c:v>
                </c:pt>
                <c:pt idx="1714">
                  <c:v>566</c:v>
                </c:pt>
                <c:pt idx="1715">
                  <c:v>576</c:v>
                </c:pt>
                <c:pt idx="1716">
                  <c:v>584</c:v>
                </c:pt>
                <c:pt idx="1717">
                  <c:v>580</c:v>
                </c:pt>
                <c:pt idx="1718">
                  <c:v>606</c:v>
                </c:pt>
                <c:pt idx="1719">
                  <c:v>615</c:v>
                </c:pt>
                <c:pt idx="1720">
                  <c:v>613</c:v>
                </c:pt>
                <c:pt idx="1721">
                  <c:v>608</c:v>
                </c:pt>
                <c:pt idx="1722">
                  <c:v>612</c:v>
                </c:pt>
                <c:pt idx="1723">
                  <c:v>599</c:v>
                </c:pt>
                <c:pt idx="1724">
                  <c:v>606</c:v>
                </c:pt>
                <c:pt idx="1725">
                  <c:v>607</c:v>
                </c:pt>
                <c:pt idx="1726">
                  <c:v>605</c:v>
                </c:pt>
                <c:pt idx="1727">
                  <c:v>598</c:v>
                </c:pt>
                <c:pt idx="1728">
                  <c:v>581</c:v>
                </c:pt>
                <c:pt idx="1729">
                  <c:v>561</c:v>
                </c:pt>
                <c:pt idx="1730">
                  <c:v>561</c:v>
                </c:pt>
                <c:pt idx="1731">
                  <c:v>552</c:v>
                </c:pt>
                <c:pt idx="1732">
                  <c:v>555</c:v>
                </c:pt>
                <c:pt idx="1733">
                  <c:v>544</c:v>
                </c:pt>
                <c:pt idx="1734">
                  <c:v>550</c:v>
                </c:pt>
                <c:pt idx="1735">
                  <c:v>542</c:v>
                </c:pt>
                <c:pt idx="1736">
                  <c:v>546</c:v>
                </c:pt>
                <c:pt idx="1737">
                  <c:v>545</c:v>
                </c:pt>
                <c:pt idx="1738">
                  <c:v>519</c:v>
                </c:pt>
                <c:pt idx="1739">
                  <c:v>515</c:v>
                </c:pt>
                <c:pt idx="1740">
                  <c:v>524</c:v>
                </c:pt>
                <c:pt idx="1741">
                  <c:v>541</c:v>
                </c:pt>
                <c:pt idx="1742">
                  <c:v>535</c:v>
                </c:pt>
                <c:pt idx="1743">
                  <c:v>533</c:v>
                </c:pt>
                <c:pt idx="1744">
                  <c:v>541</c:v>
                </c:pt>
                <c:pt idx="1745">
                  <c:v>534</c:v>
                </c:pt>
                <c:pt idx="1746">
                  <c:v>541</c:v>
                </c:pt>
                <c:pt idx="1747">
                  <c:v>542</c:v>
                </c:pt>
                <c:pt idx="1748">
                  <c:v>538</c:v>
                </c:pt>
                <c:pt idx="1749">
                  <c:v>539</c:v>
                </c:pt>
                <c:pt idx="1750">
                  <c:v>529</c:v>
                </c:pt>
                <c:pt idx="1751">
                  <c:v>523</c:v>
                </c:pt>
                <c:pt idx="1752">
                  <c:v>526</c:v>
                </c:pt>
                <c:pt idx="1753">
                  <c:v>532</c:v>
                </c:pt>
                <c:pt idx="1754">
                  <c:v>534</c:v>
                </c:pt>
                <c:pt idx="1755">
                  <c:v>536</c:v>
                </c:pt>
                <c:pt idx="1756">
                  <c:v>544</c:v>
                </c:pt>
                <c:pt idx="1757">
                  <c:v>538</c:v>
                </c:pt>
                <c:pt idx="1758">
                  <c:v>549</c:v>
                </c:pt>
                <c:pt idx="1759">
                  <c:v>545</c:v>
                </c:pt>
                <c:pt idx="1760">
                  <c:v>535</c:v>
                </c:pt>
                <c:pt idx="1761">
                  <c:v>516</c:v>
                </c:pt>
                <c:pt idx="1762">
                  <c:v>523</c:v>
                </c:pt>
                <c:pt idx="1763">
                  <c:v>511</c:v>
                </c:pt>
                <c:pt idx="1764">
                  <c:v>509</c:v>
                </c:pt>
                <c:pt idx="1765">
                  <c:v>500</c:v>
                </c:pt>
                <c:pt idx="1766">
                  <c:v>501</c:v>
                </c:pt>
                <c:pt idx="1767">
                  <c:v>501</c:v>
                </c:pt>
                <c:pt idx="1768">
                  <c:v>487</c:v>
                </c:pt>
                <c:pt idx="1769">
                  <c:v>472</c:v>
                </c:pt>
                <c:pt idx="1770">
                  <c:v>460</c:v>
                </c:pt>
                <c:pt idx="1771">
                  <c:v>467</c:v>
                </c:pt>
                <c:pt idx="1772">
                  <c:v>465</c:v>
                </c:pt>
                <c:pt idx="1773">
                  <c:v>466</c:v>
                </c:pt>
                <c:pt idx="1774">
                  <c:v>480</c:v>
                </c:pt>
                <c:pt idx="1775">
                  <c:v>481</c:v>
                </c:pt>
                <c:pt idx="1776">
                  <c:v>487</c:v>
                </c:pt>
                <c:pt idx="1777">
                  <c:v>479</c:v>
                </c:pt>
                <c:pt idx="1778">
                  <c:v>486</c:v>
                </c:pt>
                <c:pt idx="1779">
                  <c:v>475</c:v>
                </c:pt>
                <c:pt idx="1780">
                  <c:v>466</c:v>
                </c:pt>
                <c:pt idx="1781">
                  <c:v>471</c:v>
                </c:pt>
                <c:pt idx="1782">
                  <c:v>464</c:v>
                </c:pt>
                <c:pt idx="1783">
                  <c:v>467</c:v>
                </c:pt>
                <c:pt idx="1784">
                  <c:v>461</c:v>
                </c:pt>
                <c:pt idx="1785">
                  <c:v>454</c:v>
                </c:pt>
                <c:pt idx="1786">
                  <c:v>451</c:v>
                </c:pt>
                <c:pt idx="1787">
                  <c:v>448</c:v>
                </c:pt>
                <c:pt idx="1788">
                  <c:v>448</c:v>
                </c:pt>
                <c:pt idx="1789">
                  <c:v>454</c:v>
                </c:pt>
                <c:pt idx="1790">
                  <c:v>468</c:v>
                </c:pt>
                <c:pt idx="1791">
                  <c:v>473</c:v>
                </c:pt>
                <c:pt idx="1792">
                  <c:v>473</c:v>
                </c:pt>
                <c:pt idx="1793">
                  <c:v>471</c:v>
                </c:pt>
                <c:pt idx="1794">
                  <c:v>463</c:v>
                </c:pt>
                <c:pt idx="1795">
                  <c:v>475</c:v>
                </c:pt>
                <c:pt idx="1796">
                  <c:v>474</c:v>
                </c:pt>
                <c:pt idx="1797">
                  <c:v>466</c:v>
                </c:pt>
                <c:pt idx="1798">
                  <c:v>462</c:v>
                </c:pt>
                <c:pt idx="1799">
                  <c:v>453</c:v>
                </c:pt>
                <c:pt idx="1800">
                  <c:v>453</c:v>
                </c:pt>
                <c:pt idx="1801">
                  <c:v>445</c:v>
                </c:pt>
                <c:pt idx="1802">
                  <c:v>448</c:v>
                </c:pt>
                <c:pt idx="1803">
                  <c:v>437</c:v>
                </c:pt>
                <c:pt idx="1804">
                  <c:v>435</c:v>
                </c:pt>
                <c:pt idx="1805">
                  <c:v>427</c:v>
                </c:pt>
                <c:pt idx="1806">
                  <c:v>426</c:v>
                </c:pt>
                <c:pt idx="1807">
                  <c:v>439</c:v>
                </c:pt>
                <c:pt idx="1808">
                  <c:v>429</c:v>
                </c:pt>
                <c:pt idx="1809">
                  <c:v>419</c:v>
                </c:pt>
                <c:pt idx="1810">
                  <c:v>422</c:v>
                </c:pt>
                <c:pt idx="1811">
                  <c:v>435</c:v>
                </c:pt>
                <c:pt idx="1812">
                  <c:v>434</c:v>
                </c:pt>
                <c:pt idx="1813">
                  <c:v>427</c:v>
                </c:pt>
                <c:pt idx="1814">
                  <c:v>431</c:v>
                </c:pt>
                <c:pt idx="1815">
                  <c:v>434</c:v>
                </c:pt>
                <c:pt idx="1816">
                  <c:v>434</c:v>
                </c:pt>
                <c:pt idx="1817">
                  <c:v>433</c:v>
                </c:pt>
                <c:pt idx="1818">
                  <c:v>428</c:v>
                </c:pt>
                <c:pt idx="1819">
                  <c:v>416</c:v>
                </c:pt>
                <c:pt idx="1820">
                  <c:v>425</c:v>
                </c:pt>
                <c:pt idx="1821">
                  <c:v>428</c:v>
                </c:pt>
                <c:pt idx="1822">
                  <c:v>422</c:v>
                </c:pt>
                <c:pt idx="1823">
                  <c:v>417</c:v>
                </c:pt>
                <c:pt idx="1824">
                  <c:v>418</c:v>
                </c:pt>
                <c:pt idx="1825">
                  <c:v>408</c:v>
                </c:pt>
                <c:pt idx="1826">
                  <c:v>397</c:v>
                </c:pt>
                <c:pt idx="1827">
                  <c:v>398</c:v>
                </c:pt>
                <c:pt idx="1828">
                  <c:v>392</c:v>
                </c:pt>
                <c:pt idx="1829">
                  <c:v>387</c:v>
                </c:pt>
                <c:pt idx="1830">
                  <c:v>401</c:v>
                </c:pt>
                <c:pt idx="1831">
                  <c:v>400</c:v>
                </c:pt>
                <c:pt idx="1832">
                  <c:v>405</c:v>
                </c:pt>
                <c:pt idx="1833">
                  <c:v>404</c:v>
                </c:pt>
                <c:pt idx="1834">
                  <c:v>398</c:v>
                </c:pt>
                <c:pt idx="1835">
                  <c:v>394</c:v>
                </c:pt>
                <c:pt idx="1836">
                  <c:v>393</c:v>
                </c:pt>
                <c:pt idx="1837">
                  <c:v>389</c:v>
                </c:pt>
                <c:pt idx="1838">
                  <c:v>388</c:v>
                </c:pt>
                <c:pt idx="1839">
                  <c:v>390</c:v>
                </c:pt>
                <c:pt idx="1840">
                  <c:v>379</c:v>
                </c:pt>
                <c:pt idx="1841">
                  <c:v>376</c:v>
                </c:pt>
                <c:pt idx="1842">
                  <c:v>388</c:v>
                </c:pt>
                <c:pt idx="1843">
                  <c:v>381</c:v>
                </c:pt>
                <c:pt idx="1844">
                  <c:v>392</c:v>
                </c:pt>
                <c:pt idx="1845">
                  <c:v>403</c:v>
                </c:pt>
                <c:pt idx="1846">
                  <c:v>405</c:v>
                </c:pt>
                <c:pt idx="1847">
                  <c:v>406</c:v>
                </c:pt>
                <c:pt idx="1848">
                  <c:v>417</c:v>
                </c:pt>
                <c:pt idx="1849">
                  <c:v>420</c:v>
                </c:pt>
                <c:pt idx="1850">
                  <c:v>422</c:v>
                </c:pt>
                <c:pt idx="1851">
                  <c:v>434</c:v>
                </c:pt>
                <c:pt idx="1852">
                  <c:v>428</c:v>
                </c:pt>
                <c:pt idx="1853">
                  <c:v>424</c:v>
                </c:pt>
                <c:pt idx="1854">
                  <c:v>431</c:v>
                </c:pt>
                <c:pt idx="1855">
                  <c:v>418</c:v>
                </c:pt>
                <c:pt idx="1856">
                  <c:v>425</c:v>
                </c:pt>
                <c:pt idx="1857">
                  <c:v>423</c:v>
                </c:pt>
                <c:pt idx="1858">
                  <c:v>421</c:v>
                </c:pt>
                <c:pt idx="1859">
                  <c:v>423</c:v>
                </c:pt>
                <c:pt idx="1860">
                  <c:v>424</c:v>
                </c:pt>
                <c:pt idx="1861">
                  <c:v>422</c:v>
                </c:pt>
                <c:pt idx="1862">
                  <c:v>430</c:v>
                </c:pt>
                <c:pt idx="1863">
                  <c:v>438</c:v>
                </c:pt>
                <c:pt idx="1864">
                  <c:v>436</c:v>
                </c:pt>
                <c:pt idx="1865">
                  <c:v>432</c:v>
                </c:pt>
                <c:pt idx="1866">
                  <c:v>434</c:v>
                </c:pt>
                <c:pt idx="1867">
                  <c:v>434</c:v>
                </c:pt>
                <c:pt idx="1868">
                  <c:v>428</c:v>
                </c:pt>
                <c:pt idx="1869">
                  <c:v>422</c:v>
                </c:pt>
                <c:pt idx="1870">
                  <c:v>421</c:v>
                </c:pt>
                <c:pt idx="1871">
                  <c:v>424</c:v>
                </c:pt>
                <c:pt idx="1872">
                  <c:v>435</c:v>
                </c:pt>
                <c:pt idx="1873">
                  <c:v>437</c:v>
                </c:pt>
                <c:pt idx="1874">
                  <c:v>440</c:v>
                </c:pt>
                <c:pt idx="1875">
                  <c:v>437</c:v>
                </c:pt>
                <c:pt idx="1876">
                  <c:v>441</c:v>
                </c:pt>
                <c:pt idx="1877">
                  <c:v>439</c:v>
                </c:pt>
                <c:pt idx="1878">
                  <c:v>441</c:v>
                </c:pt>
                <c:pt idx="1879">
                  <c:v>453</c:v>
                </c:pt>
                <c:pt idx="1880">
                  <c:v>450</c:v>
                </c:pt>
                <c:pt idx="1881">
                  <c:v>446</c:v>
                </c:pt>
                <c:pt idx="1882">
                  <c:v>443</c:v>
                </c:pt>
                <c:pt idx="1883">
                  <c:v>452</c:v>
                </c:pt>
                <c:pt idx="1884">
                  <c:v>454</c:v>
                </c:pt>
                <c:pt idx="1885">
                  <c:v>456</c:v>
                </c:pt>
                <c:pt idx="1886">
                  <c:v>453</c:v>
                </c:pt>
                <c:pt idx="1887">
                  <c:v>442</c:v>
                </c:pt>
                <c:pt idx="1888">
                  <c:v>434</c:v>
                </c:pt>
                <c:pt idx="1889">
                  <c:v>433</c:v>
                </c:pt>
                <c:pt idx="1890">
                  <c:v>441</c:v>
                </c:pt>
                <c:pt idx="1891">
                  <c:v>432</c:v>
                </c:pt>
                <c:pt idx="1892">
                  <c:v>416</c:v>
                </c:pt>
                <c:pt idx="1893">
                  <c:v>411</c:v>
                </c:pt>
                <c:pt idx="1894">
                  <c:v>414</c:v>
                </c:pt>
                <c:pt idx="1895">
                  <c:v>411</c:v>
                </c:pt>
                <c:pt idx="1896">
                  <c:v>406</c:v>
                </c:pt>
                <c:pt idx="1897">
                  <c:v>402</c:v>
                </c:pt>
                <c:pt idx="1898">
                  <c:v>396</c:v>
                </c:pt>
                <c:pt idx="1899">
                  <c:v>397</c:v>
                </c:pt>
                <c:pt idx="1900">
                  <c:v>395</c:v>
                </c:pt>
                <c:pt idx="1901">
                  <c:v>396</c:v>
                </c:pt>
                <c:pt idx="1902">
                  <c:v>394</c:v>
                </c:pt>
                <c:pt idx="1903">
                  <c:v>391</c:v>
                </c:pt>
                <c:pt idx="1904">
                  <c:v>391</c:v>
                </c:pt>
                <c:pt idx="1905">
                  <c:v>393</c:v>
                </c:pt>
                <c:pt idx="1906">
                  <c:v>381</c:v>
                </c:pt>
                <c:pt idx="1907">
                  <c:v>382</c:v>
                </c:pt>
                <c:pt idx="1908">
                  <c:v>385</c:v>
                </c:pt>
                <c:pt idx="1909">
                  <c:v>381</c:v>
                </c:pt>
                <c:pt idx="1910">
                  <c:v>383</c:v>
                </c:pt>
                <c:pt idx="1911">
                  <c:v>391</c:v>
                </c:pt>
                <c:pt idx="1912">
                  <c:v>393</c:v>
                </c:pt>
                <c:pt idx="1913">
                  <c:v>398</c:v>
                </c:pt>
                <c:pt idx="1914">
                  <c:v>397</c:v>
                </c:pt>
                <c:pt idx="1915">
                  <c:v>404</c:v>
                </c:pt>
                <c:pt idx="1916">
                  <c:v>399</c:v>
                </c:pt>
                <c:pt idx="1917">
                  <c:v>421</c:v>
                </c:pt>
                <c:pt idx="1918">
                  <c:v>424</c:v>
                </c:pt>
                <c:pt idx="1919">
                  <c:v>431</c:v>
                </c:pt>
                <c:pt idx="1920">
                  <c:v>437</c:v>
                </c:pt>
                <c:pt idx="1921">
                  <c:v>448</c:v>
                </c:pt>
                <c:pt idx="1922">
                  <c:v>455</c:v>
                </c:pt>
                <c:pt idx="1923">
                  <c:v>445</c:v>
                </c:pt>
                <c:pt idx="1924">
                  <c:v>431</c:v>
                </c:pt>
                <c:pt idx="1925">
                  <c:v>440</c:v>
                </c:pt>
                <c:pt idx="1926">
                  <c:v>432</c:v>
                </c:pt>
                <c:pt idx="1927">
                  <c:v>429</c:v>
                </c:pt>
                <c:pt idx="1928">
                  <c:v>428</c:v>
                </c:pt>
                <c:pt idx="1929">
                  <c:v>428</c:v>
                </c:pt>
                <c:pt idx="1930">
                  <c:v>432</c:v>
                </c:pt>
                <c:pt idx="1931">
                  <c:v>423</c:v>
                </c:pt>
                <c:pt idx="1932">
                  <c:v>428</c:v>
                </c:pt>
                <c:pt idx="1933">
                  <c:v>426</c:v>
                </c:pt>
                <c:pt idx="1934">
                  <c:v>423</c:v>
                </c:pt>
                <c:pt idx="1935">
                  <c:v>425</c:v>
                </c:pt>
                <c:pt idx="1936">
                  <c:v>416</c:v>
                </c:pt>
                <c:pt idx="1937">
                  <c:v>416</c:v>
                </c:pt>
                <c:pt idx="1938">
                  <c:v>410</c:v>
                </c:pt>
                <c:pt idx="1939">
                  <c:v>405</c:v>
                </c:pt>
                <c:pt idx="1940">
                  <c:v>406</c:v>
                </c:pt>
                <c:pt idx="1941">
                  <c:v>405</c:v>
                </c:pt>
                <c:pt idx="1942">
                  <c:v>400</c:v>
                </c:pt>
                <c:pt idx="1943">
                  <c:v>412</c:v>
                </c:pt>
                <c:pt idx="1944">
                  <c:v>405</c:v>
                </c:pt>
                <c:pt idx="1945">
                  <c:v>406</c:v>
                </c:pt>
                <c:pt idx="1946">
                  <c:v>402</c:v>
                </c:pt>
                <c:pt idx="1947">
                  <c:v>402</c:v>
                </c:pt>
                <c:pt idx="1948">
                  <c:v>398</c:v>
                </c:pt>
                <c:pt idx="1949">
                  <c:v>398</c:v>
                </c:pt>
                <c:pt idx="1950">
                  <c:v>401</c:v>
                </c:pt>
                <c:pt idx="1951">
                  <c:v>400</c:v>
                </c:pt>
                <c:pt idx="1952">
                  <c:v>391</c:v>
                </c:pt>
                <c:pt idx="1953">
                  <c:v>395</c:v>
                </c:pt>
                <c:pt idx="1954">
                  <c:v>410</c:v>
                </c:pt>
                <c:pt idx="1955">
                  <c:v>413</c:v>
                </c:pt>
                <c:pt idx="1956">
                  <c:v>417</c:v>
                </c:pt>
                <c:pt idx="1957">
                  <c:v>417</c:v>
                </c:pt>
                <c:pt idx="1958">
                  <c:v>411</c:v>
                </c:pt>
                <c:pt idx="1959">
                  <c:v>414</c:v>
                </c:pt>
                <c:pt idx="1960">
                  <c:v>412</c:v>
                </c:pt>
                <c:pt idx="1961">
                  <c:v>411</c:v>
                </c:pt>
                <c:pt idx="1962">
                  <c:v>410</c:v>
                </c:pt>
                <c:pt idx="1963">
                  <c:v>404</c:v>
                </c:pt>
                <c:pt idx="1964">
                  <c:v>400</c:v>
                </c:pt>
                <c:pt idx="1965">
                  <c:v>397</c:v>
                </c:pt>
                <c:pt idx="1966">
                  <c:v>405</c:v>
                </c:pt>
                <c:pt idx="1967">
                  <c:v>402</c:v>
                </c:pt>
                <c:pt idx="1968">
                  <c:v>388</c:v>
                </c:pt>
                <c:pt idx="1969">
                  <c:v>387</c:v>
                </c:pt>
                <c:pt idx="1970">
                  <c:v>393</c:v>
                </c:pt>
                <c:pt idx="1971">
                  <c:v>403</c:v>
                </c:pt>
                <c:pt idx="1972">
                  <c:v>394</c:v>
                </c:pt>
                <c:pt idx="1973">
                  <c:v>391</c:v>
                </c:pt>
                <c:pt idx="1974">
                  <c:v>396</c:v>
                </c:pt>
                <c:pt idx="1975">
                  <c:v>393</c:v>
                </c:pt>
                <c:pt idx="1976">
                  <c:v>398</c:v>
                </c:pt>
                <c:pt idx="1977">
                  <c:v>401</c:v>
                </c:pt>
                <c:pt idx="1978">
                  <c:v>403</c:v>
                </c:pt>
                <c:pt idx="1979">
                  <c:v>404</c:v>
                </c:pt>
                <c:pt idx="1980">
                  <c:v>405</c:v>
                </c:pt>
                <c:pt idx="1981">
                  <c:v>405</c:v>
                </c:pt>
                <c:pt idx="1982">
                  <c:v>418</c:v>
                </c:pt>
                <c:pt idx="1983">
                  <c:v>415</c:v>
                </c:pt>
                <c:pt idx="1984">
                  <c:v>411</c:v>
                </c:pt>
                <c:pt idx="1985">
                  <c:v>411</c:v>
                </c:pt>
                <c:pt idx="1986">
                  <c:v>417</c:v>
                </c:pt>
                <c:pt idx="1987">
                  <c:v>420</c:v>
                </c:pt>
                <c:pt idx="1988">
                  <c:v>416</c:v>
                </c:pt>
                <c:pt idx="1989">
                  <c:v>418</c:v>
                </c:pt>
                <c:pt idx="1990">
                  <c:v>413</c:v>
                </c:pt>
                <c:pt idx="1991">
                  <c:v>412</c:v>
                </c:pt>
                <c:pt idx="1992">
                  <c:v>407</c:v>
                </c:pt>
                <c:pt idx="1993">
                  <c:v>401</c:v>
                </c:pt>
                <c:pt idx="1994">
                  <c:v>400</c:v>
                </c:pt>
                <c:pt idx="1995">
                  <c:v>397</c:v>
                </c:pt>
                <c:pt idx="1996">
                  <c:v>399</c:v>
                </c:pt>
                <c:pt idx="1997">
                  <c:v>397</c:v>
                </c:pt>
                <c:pt idx="1998">
                  <c:v>398</c:v>
                </c:pt>
                <c:pt idx="1999">
                  <c:v>406</c:v>
                </c:pt>
                <c:pt idx="2000">
                  <c:v>407</c:v>
                </c:pt>
                <c:pt idx="2001">
                  <c:v>399</c:v>
                </c:pt>
                <c:pt idx="2002">
                  <c:v>389</c:v>
                </c:pt>
                <c:pt idx="2003">
                  <c:v>389</c:v>
                </c:pt>
                <c:pt idx="2004">
                  <c:v>393</c:v>
                </c:pt>
                <c:pt idx="2005">
                  <c:v>396</c:v>
                </c:pt>
                <c:pt idx="2006">
                  <c:v>389</c:v>
                </c:pt>
                <c:pt idx="2007">
                  <c:v>388</c:v>
                </c:pt>
                <c:pt idx="2008">
                  <c:v>384</c:v>
                </c:pt>
                <c:pt idx="2009">
                  <c:v>385</c:v>
                </c:pt>
                <c:pt idx="2010">
                  <c:v>382</c:v>
                </c:pt>
                <c:pt idx="2011">
                  <c:v>392</c:v>
                </c:pt>
                <c:pt idx="2012">
                  <c:v>383</c:v>
                </c:pt>
                <c:pt idx="2013">
                  <c:v>386</c:v>
                </c:pt>
                <c:pt idx="2014">
                  <c:v>383</c:v>
                </c:pt>
                <c:pt idx="2015">
                  <c:v>385</c:v>
                </c:pt>
                <c:pt idx="2016">
                  <c:v>375</c:v>
                </c:pt>
                <c:pt idx="2017">
                  <c:v>376</c:v>
                </c:pt>
                <c:pt idx="2018">
                  <c:v>381</c:v>
                </c:pt>
                <c:pt idx="2019">
                  <c:v>383</c:v>
                </c:pt>
                <c:pt idx="2020">
                  <c:v>378</c:v>
                </c:pt>
                <c:pt idx="2021">
                  <c:v>382</c:v>
                </c:pt>
                <c:pt idx="2022">
                  <c:v>376</c:v>
                </c:pt>
                <c:pt idx="2023">
                  <c:v>376</c:v>
                </c:pt>
                <c:pt idx="2024">
                  <c:v>377</c:v>
                </c:pt>
                <c:pt idx="2025">
                  <c:v>368</c:v>
                </c:pt>
                <c:pt idx="2026">
                  <c:v>365</c:v>
                </c:pt>
                <c:pt idx="2027">
                  <c:v>369</c:v>
                </c:pt>
                <c:pt idx="2028">
                  <c:v>368</c:v>
                </c:pt>
                <c:pt idx="2029">
                  <c:v>369</c:v>
                </c:pt>
                <c:pt idx="2030">
                  <c:v>372</c:v>
                </c:pt>
                <c:pt idx="2031">
                  <c:v>376</c:v>
                </c:pt>
                <c:pt idx="2032">
                  <c:v>371</c:v>
                </c:pt>
                <c:pt idx="2033">
                  <c:v>374</c:v>
                </c:pt>
                <c:pt idx="2034">
                  <c:v>375</c:v>
                </c:pt>
                <c:pt idx="2035">
                  <c:v>381</c:v>
                </c:pt>
                <c:pt idx="2036">
                  <c:v>375</c:v>
                </c:pt>
                <c:pt idx="2037">
                  <c:v>374</c:v>
                </c:pt>
                <c:pt idx="2038">
                  <c:v>372</c:v>
                </c:pt>
                <c:pt idx="2039">
                  <c:v>367</c:v>
                </c:pt>
                <c:pt idx="2040">
                  <c:v>356</c:v>
                </c:pt>
                <c:pt idx="2041">
                  <c:v>354</c:v>
                </c:pt>
                <c:pt idx="2042">
                  <c:v>351</c:v>
                </c:pt>
                <c:pt idx="2043">
                  <c:v>357</c:v>
                </c:pt>
                <c:pt idx="2044">
                  <c:v>348</c:v>
                </c:pt>
                <c:pt idx="2045">
                  <c:v>348</c:v>
                </c:pt>
                <c:pt idx="2046">
                  <c:v>343</c:v>
                </c:pt>
                <c:pt idx="2047">
                  <c:v>337</c:v>
                </c:pt>
                <c:pt idx="2048">
                  <c:v>322</c:v>
                </c:pt>
                <c:pt idx="2049">
                  <c:v>320</c:v>
                </c:pt>
                <c:pt idx="2050">
                  <c:v>321</c:v>
                </c:pt>
                <c:pt idx="2051">
                  <c:v>320</c:v>
                </c:pt>
                <c:pt idx="2052">
                  <c:v>320</c:v>
                </c:pt>
                <c:pt idx="2053">
                  <c:v>324</c:v>
                </c:pt>
                <c:pt idx="2054">
                  <c:v>322</c:v>
                </c:pt>
                <c:pt idx="2055">
                  <c:v>320</c:v>
                </c:pt>
                <c:pt idx="2056">
                  <c:v>323</c:v>
                </c:pt>
                <c:pt idx="2057">
                  <c:v>320</c:v>
                </c:pt>
                <c:pt idx="2058">
                  <c:v>311</c:v>
                </c:pt>
                <c:pt idx="2059">
                  <c:v>314</c:v>
                </c:pt>
                <c:pt idx="2060">
                  <c:v>312</c:v>
                </c:pt>
                <c:pt idx="2061">
                  <c:v>309</c:v>
                </c:pt>
                <c:pt idx="2062">
                  <c:v>310</c:v>
                </c:pt>
                <c:pt idx="2063">
                  <c:v>305</c:v>
                </c:pt>
                <c:pt idx="2064">
                  <c:v>301</c:v>
                </c:pt>
                <c:pt idx="2065">
                  <c:v>306</c:v>
                </c:pt>
                <c:pt idx="2066">
                  <c:v>304</c:v>
                </c:pt>
                <c:pt idx="2067">
                  <c:v>302</c:v>
                </c:pt>
                <c:pt idx="2068">
                  <c:v>310</c:v>
                </c:pt>
                <c:pt idx="2069">
                  <c:v>310</c:v>
                </c:pt>
                <c:pt idx="2070">
                  <c:v>307</c:v>
                </c:pt>
                <c:pt idx="2071">
                  <c:v>312</c:v>
                </c:pt>
                <c:pt idx="2072">
                  <c:v>307</c:v>
                </c:pt>
                <c:pt idx="2073">
                  <c:v>306</c:v>
                </c:pt>
                <c:pt idx="2074">
                  <c:v>304</c:v>
                </c:pt>
                <c:pt idx="2075">
                  <c:v>304</c:v>
                </c:pt>
                <c:pt idx="2076">
                  <c:v>310</c:v>
                </c:pt>
                <c:pt idx="2077">
                  <c:v>301</c:v>
                </c:pt>
                <c:pt idx="2078">
                  <c:v>302</c:v>
                </c:pt>
                <c:pt idx="2079">
                  <c:v>301</c:v>
                </c:pt>
                <c:pt idx="2080">
                  <c:v>303</c:v>
                </c:pt>
                <c:pt idx="2081">
                  <c:v>301</c:v>
                </c:pt>
                <c:pt idx="2082">
                  <c:v>300</c:v>
                </c:pt>
                <c:pt idx="2083">
                  <c:v>294</c:v>
                </c:pt>
                <c:pt idx="2084">
                  <c:v>294</c:v>
                </c:pt>
                <c:pt idx="2085">
                  <c:v>291</c:v>
                </c:pt>
                <c:pt idx="2086">
                  <c:v>294</c:v>
                </c:pt>
                <c:pt idx="2087">
                  <c:v>309</c:v>
                </c:pt>
                <c:pt idx="2088">
                  <c:v>302</c:v>
                </c:pt>
                <c:pt idx="2089">
                  <c:v>292</c:v>
                </c:pt>
                <c:pt idx="2090">
                  <c:v>300</c:v>
                </c:pt>
                <c:pt idx="2091">
                  <c:v>304</c:v>
                </c:pt>
                <c:pt idx="2092">
                  <c:v>302</c:v>
                </c:pt>
                <c:pt idx="2093">
                  <c:v>306</c:v>
                </c:pt>
                <c:pt idx="2094">
                  <c:v>315</c:v>
                </c:pt>
                <c:pt idx="2095">
                  <c:v>316</c:v>
                </c:pt>
                <c:pt idx="2096">
                  <c:v>321</c:v>
                </c:pt>
                <c:pt idx="2097">
                  <c:v>319</c:v>
                </c:pt>
                <c:pt idx="2098">
                  <c:v>318</c:v>
                </c:pt>
                <c:pt idx="2099">
                  <c:v>321</c:v>
                </c:pt>
                <c:pt idx="2100">
                  <c:v>321</c:v>
                </c:pt>
                <c:pt idx="2101">
                  <c:v>330</c:v>
                </c:pt>
                <c:pt idx="2102">
                  <c:v>334</c:v>
                </c:pt>
                <c:pt idx="2103">
                  <c:v>334</c:v>
                </c:pt>
                <c:pt idx="2104">
                  <c:v>326</c:v>
                </c:pt>
                <c:pt idx="2105">
                  <c:v>324</c:v>
                </c:pt>
                <c:pt idx="2106">
                  <c:v>319</c:v>
                </c:pt>
                <c:pt idx="2107">
                  <c:v>323</c:v>
                </c:pt>
                <c:pt idx="2108">
                  <c:v>330</c:v>
                </c:pt>
                <c:pt idx="2109">
                  <c:v>322</c:v>
                </c:pt>
                <c:pt idx="2110">
                  <c:v>317</c:v>
                </c:pt>
                <c:pt idx="2111">
                  <c:v>311</c:v>
                </c:pt>
                <c:pt idx="2112">
                  <c:v>315</c:v>
                </c:pt>
                <c:pt idx="2113">
                  <c:v>313</c:v>
                </c:pt>
                <c:pt idx="2114">
                  <c:v>310</c:v>
                </c:pt>
                <c:pt idx="2115">
                  <c:v>318</c:v>
                </c:pt>
                <c:pt idx="2116">
                  <c:v>313</c:v>
                </c:pt>
                <c:pt idx="2117">
                  <c:v>309</c:v>
                </c:pt>
                <c:pt idx="2118">
                  <c:v>306</c:v>
                </c:pt>
                <c:pt idx="2119">
                  <c:v>301</c:v>
                </c:pt>
                <c:pt idx="2120">
                  <c:v>293</c:v>
                </c:pt>
                <c:pt idx="2121">
                  <c:v>293</c:v>
                </c:pt>
                <c:pt idx="2122">
                  <c:v>287</c:v>
                </c:pt>
                <c:pt idx="2123">
                  <c:v>287</c:v>
                </c:pt>
                <c:pt idx="2124">
                  <c:v>287</c:v>
                </c:pt>
                <c:pt idx="2125">
                  <c:v>287</c:v>
                </c:pt>
                <c:pt idx="2126">
                  <c:v>283</c:v>
                </c:pt>
                <c:pt idx="2127">
                  <c:v>281</c:v>
                </c:pt>
                <c:pt idx="2128">
                  <c:v>283</c:v>
                </c:pt>
                <c:pt idx="2129">
                  <c:v>281</c:v>
                </c:pt>
                <c:pt idx="2130">
                  <c:v>283</c:v>
                </c:pt>
                <c:pt idx="2131">
                  <c:v>282</c:v>
                </c:pt>
                <c:pt idx="2132">
                  <c:v>285</c:v>
                </c:pt>
                <c:pt idx="2133">
                  <c:v>281</c:v>
                </c:pt>
                <c:pt idx="2134">
                  <c:v>274</c:v>
                </c:pt>
                <c:pt idx="2135">
                  <c:v>270</c:v>
                </c:pt>
                <c:pt idx="2136">
                  <c:v>277</c:v>
                </c:pt>
                <c:pt idx="2137">
                  <c:v>272</c:v>
                </c:pt>
                <c:pt idx="2138">
                  <c:v>277</c:v>
                </c:pt>
                <c:pt idx="2139">
                  <c:v>276</c:v>
                </c:pt>
                <c:pt idx="2140">
                  <c:v>289</c:v>
                </c:pt>
                <c:pt idx="2141">
                  <c:v>299</c:v>
                </c:pt>
                <c:pt idx="2142">
                  <c:v>297</c:v>
                </c:pt>
                <c:pt idx="2143">
                  <c:v>307</c:v>
                </c:pt>
                <c:pt idx="2144">
                  <c:v>307</c:v>
                </c:pt>
                <c:pt idx="2145">
                  <c:v>319</c:v>
                </c:pt>
                <c:pt idx="2146">
                  <c:v>318</c:v>
                </c:pt>
                <c:pt idx="2147">
                  <c:v>319</c:v>
                </c:pt>
                <c:pt idx="2148">
                  <c:v>328</c:v>
                </c:pt>
                <c:pt idx="2149">
                  <c:v>338</c:v>
                </c:pt>
                <c:pt idx="2150">
                  <c:v>352</c:v>
                </c:pt>
                <c:pt idx="2151">
                  <c:v>355</c:v>
                </c:pt>
                <c:pt idx="2152">
                  <c:v>359</c:v>
                </c:pt>
                <c:pt idx="2153">
                  <c:v>353</c:v>
                </c:pt>
                <c:pt idx="2154">
                  <c:v>348</c:v>
                </c:pt>
                <c:pt idx="2155">
                  <c:v>341</c:v>
                </c:pt>
                <c:pt idx="2156">
                  <c:v>339</c:v>
                </c:pt>
                <c:pt idx="2157">
                  <c:v>346</c:v>
                </c:pt>
                <c:pt idx="2158">
                  <c:v>357</c:v>
                </c:pt>
                <c:pt idx="2159">
                  <c:v>361</c:v>
                </c:pt>
                <c:pt idx="2160">
                  <c:v>374</c:v>
                </c:pt>
                <c:pt idx="2161">
                  <c:v>389</c:v>
                </c:pt>
                <c:pt idx="2162">
                  <c:v>397</c:v>
                </c:pt>
                <c:pt idx="2163">
                  <c:v>400</c:v>
                </c:pt>
                <c:pt idx="2164">
                  <c:v>394</c:v>
                </c:pt>
                <c:pt idx="2165">
                  <c:v>382</c:v>
                </c:pt>
                <c:pt idx="2166">
                  <c:v>386</c:v>
                </c:pt>
                <c:pt idx="2167">
                  <c:v>387</c:v>
                </c:pt>
                <c:pt idx="2168">
                  <c:v>391</c:v>
                </c:pt>
                <c:pt idx="2169">
                  <c:v>404</c:v>
                </c:pt>
                <c:pt idx="2170">
                  <c:v>415</c:v>
                </c:pt>
                <c:pt idx="2171">
                  <c:v>415</c:v>
                </c:pt>
                <c:pt idx="2172">
                  <c:v>418</c:v>
                </c:pt>
                <c:pt idx="2173">
                  <c:v>416</c:v>
                </c:pt>
                <c:pt idx="2174">
                  <c:v>413</c:v>
                </c:pt>
                <c:pt idx="2175">
                  <c:v>411</c:v>
                </c:pt>
                <c:pt idx="2176">
                  <c:v>413</c:v>
                </c:pt>
                <c:pt idx="2177">
                  <c:v>406</c:v>
                </c:pt>
                <c:pt idx="2178">
                  <c:v>404</c:v>
                </c:pt>
                <c:pt idx="2179">
                  <c:v>412</c:v>
                </c:pt>
                <c:pt idx="2180">
                  <c:v>422</c:v>
                </c:pt>
                <c:pt idx="2181">
                  <c:v>427</c:v>
                </c:pt>
                <c:pt idx="2182">
                  <c:v>438</c:v>
                </c:pt>
                <c:pt idx="2183">
                  <c:v>448</c:v>
                </c:pt>
                <c:pt idx="2184">
                  <c:v>456</c:v>
                </c:pt>
                <c:pt idx="2185">
                  <c:v>454</c:v>
                </c:pt>
                <c:pt idx="2186">
                  <c:v>439</c:v>
                </c:pt>
                <c:pt idx="2187">
                  <c:v>432</c:v>
                </c:pt>
                <c:pt idx="2188">
                  <c:v>428</c:v>
                </c:pt>
                <c:pt idx="2189">
                  <c:v>427</c:v>
                </c:pt>
                <c:pt idx="2190">
                  <c:v>415</c:v>
                </c:pt>
                <c:pt idx="2191">
                  <c:v>407</c:v>
                </c:pt>
                <c:pt idx="2192">
                  <c:v>402</c:v>
                </c:pt>
                <c:pt idx="2193">
                  <c:v>402</c:v>
                </c:pt>
                <c:pt idx="2194">
                  <c:v>413</c:v>
                </c:pt>
                <c:pt idx="2195">
                  <c:v>413</c:v>
                </c:pt>
                <c:pt idx="2196">
                  <c:v>400</c:v>
                </c:pt>
                <c:pt idx="2197">
                  <c:v>390</c:v>
                </c:pt>
                <c:pt idx="2198">
                  <c:v>399</c:v>
                </c:pt>
                <c:pt idx="2199">
                  <c:v>399</c:v>
                </c:pt>
                <c:pt idx="2200">
                  <c:v>398</c:v>
                </c:pt>
                <c:pt idx="2201">
                  <c:v>401</c:v>
                </c:pt>
                <c:pt idx="2202">
                  <c:v>391</c:v>
                </c:pt>
                <c:pt idx="2203">
                  <c:v>388</c:v>
                </c:pt>
                <c:pt idx="2204">
                  <c:v>383</c:v>
                </c:pt>
                <c:pt idx="2205">
                  <c:v>378</c:v>
                </c:pt>
                <c:pt idx="2206">
                  <c:v>383</c:v>
                </c:pt>
                <c:pt idx="2207">
                  <c:v>381</c:v>
                </c:pt>
                <c:pt idx="2208">
                  <c:v>381</c:v>
                </c:pt>
                <c:pt idx="2209">
                  <c:v>382</c:v>
                </c:pt>
                <c:pt idx="2210">
                  <c:v>390</c:v>
                </c:pt>
                <c:pt idx="2211">
                  <c:v>388</c:v>
                </c:pt>
                <c:pt idx="2212">
                  <c:v>393</c:v>
                </c:pt>
                <c:pt idx="2213">
                  <c:v>396</c:v>
                </c:pt>
                <c:pt idx="2214">
                  <c:v>386</c:v>
                </c:pt>
                <c:pt idx="2215">
                  <c:v>381</c:v>
                </c:pt>
                <c:pt idx="2216">
                  <c:v>385</c:v>
                </c:pt>
                <c:pt idx="2217">
                  <c:v>375</c:v>
                </c:pt>
                <c:pt idx="2218">
                  <c:v>375</c:v>
                </c:pt>
                <c:pt idx="2219">
                  <c:v>371</c:v>
                </c:pt>
                <c:pt idx="2220">
                  <c:v>375</c:v>
                </c:pt>
                <c:pt idx="2221">
                  <c:v>378</c:v>
                </c:pt>
                <c:pt idx="2222">
                  <c:v>367</c:v>
                </c:pt>
                <c:pt idx="2223">
                  <c:v>361</c:v>
                </c:pt>
                <c:pt idx="2224">
                  <c:v>354</c:v>
                </c:pt>
                <c:pt idx="2225">
                  <c:v>351</c:v>
                </c:pt>
                <c:pt idx="2226">
                  <c:v>346</c:v>
                </c:pt>
                <c:pt idx="2227">
                  <c:v>343</c:v>
                </c:pt>
                <c:pt idx="2228">
                  <c:v>340</c:v>
                </c:pt>
                <c:pt idx="2229">
                  <c:v>343</c:v>
                </c:pt>
                <c:pt idx="2230">
                  <c:v>343</c:v>
                </c:pt>
                <c:pt idx="2231">
                  <c:v>336</c:v>
                </c:pt>
                <c:pt idx="2232">
                  <c:v>339</c:v>
                </c:pt>
                <c:pt idx="2233">
                  <c:v>336</c:v>
                </c:pt>
                <c:pt idx="2234">
                  <c:v>335</c:v>
                </c:pt>
                <c:pt idx="2235">
                  <c:v>331</c:v>
                </c:pt>
                <c:pt idx="2236">
                  <c:v>333</c:v>
                </c:pt>
                <c:pt idx="2237">
                  <c:v>325</c:v>
                </c:pt>
                <c:pt idx="2238">
                  <c:v>330</c:v>
                </c:pt>
                <c:pt idx="2239">
                  <c:v>329</c:v>
                </c:pt>
                <c:pt idx="2240">
                  <c:v>329</c:v>
                </c:pt>
                <c:pt idx="2241">
                  <c:v>332</c:v>
                </c:pt>
                <c:pt idx="2242">
                  <c:v>331</c:v>
                </c:pt>
                <c:pt idx="2243">
                  <c:v>329</c:v>
                </c:pt>
                <c:pt idx="2244">
                  <c:v>331</c:v>
                </c:pt>
                <c:pt idx="2245">
                  <c:v>333</c:v>
                </c:pt>
                <c:pt idx="2246">
                  <c:v>332</c:v>
                </c:pt>
                <c:pt idx="2247">
                  <c:v>337</c:v>
                </c:pt>
                <c:pt idx="2248">
                  <c:v>342</c:v>
                </c:pt>
                <c:pt idx="2249">
                  <c:v>337</c:v>
                </c:pt>
                <c:pt idx="2250">
                  <c:v>341</c:v>
                </c:pt>
                <c:pt idx="2251">
                  <c:v>337</c:v>
                </c:pt>
                <c:pt idx="2252">
                  <c:v>341</c:v>
                </c:pt>
                <c:pt idx="2253">
                  <c:v>339</c:v>
                </c:pt>
                <c:pt idx="2254">
                  <c:v>339</c:v>
                </c:pt>
                <c:pt idx="2255">
                  <c:v>340</c:v>
                </c:pt>
                <c:pt idx="2256">
                  <c:v>338</c:v>
                </c:pt>
                <c:pt idx="2257">
                  <c:v>338</c:v>
                </c:pt>
                <c:pt idx="2258">
                  <c:v>334</c:v>
                </c:pt>
                <c:pt idx="2259">
                  <c:v>337</c:v>
                </c:pt>
                <c:pt idx="2260">
                  <c:v>348</c:v>
                </c:pt>
                <c:pt idx="2261">
                  <c:v>366</c:v>
                </c:pt>
                <c:pt idx="2262">
                  <c:v>370</c:v>
                </c:pt>
                <c:pt idx="2263">
                  <c:v>370</c:v>
                </c:pt>
                <c:pt idx="2264">
                  <c:v>370</c:v>
                </c:pt>
                <c:pt idx="2265">
                  <c:v>364</c:v>
                </c:pt>
                <c:pt idx="2266">
                  <c:v>361</c:v>
                </c:pt>
                <c:pt idx="2267">
                  <c:v>359</c:v>
                </c:pt>
                <c:pt idx="2268">
                  <c:v>359</c:v>
                </c:pt>
                <c:pt idx="2269">
                  <c:v>355</c:v>
                </c:pt>
                <c:pt idx="2270">
                  <c:v>358</c:v>
                </c:pt>
                <c:pt idx="2271">
                  <c:v>357</c:v>
                </c:pt>
                <c:pt idx="2272">
                  <c:v>355</c:v>
                </c:pt>
                <c:pt idx="2273">
                  <c:v>354</c:v>
                </c:pt>
                <c:pt idx="2274">
                  <c:v>361</c:v>
                </c:pt>
                <c:pt idx="2275">
                  <c:v>365</c:v>
                </c:pt>
                <c:pt idx="2276">
                  <c:v>375</c:v>
                </c:pt>
                <c:pt idx="2277">
                  <c:v>381</c:v>
                </c:pt>
                <c:pt idx="2278">
                  <c:v>371</c:v>
                </c:pt>
                <c:pt idx="2279">
                  <c:v>365</c:v>
                </c:pt>
                <c:pt idx="2280">
                  <c:v>366</c:v>
                </c:pt>
                <c:pt idx="2281">
                  <c:v>369</c:v>
                </c:pt>
                <c:pt idx="2282">
                  <c:v>367</c:v>
                </c:pt>
                <c:pt idx="2283">
                  <c:v>354</c:v>
                </c:pt>
                <c:pt idx="2284">
                  <c:v>347</c:v>
                </c:pt>
                <c:pt idx="2285">
                  <c:v>348</c:v>
                </c:pt>
                <c:pt idx="2286">
                  <c:v>351</c:v>
                </c:pt>
                <c:pt idx="2287">
                  <c:v>355</c:v>
                </c:pt>
                <c:pt idx="2288">
                  <c:v>359</c:v>
                </c:pt>
                <c:pt idx="2289">
                  <c:v>359</c:v>
                </c:pt>
                <c:pt idx="2290">
                  <c:v>366</c:v>
                </c:pt>
                <c:pt idx="2291">
                  <c:v>372</c:v>
                </c:pt>
                <c:pt idx="2292">
                  <c:v>377</c:v>
                </c:pt>
                <c:pt idx="2293">
                  <c:v>372</c:v>
                </c:pt>
                <c:pt idx="2294">
                  <c:v>361</c:v>
                </c:pt>
                <c:pt idx="2295">
                  <c:v>356</c:v>
                </c:pt>
                <c:pt idx="2296">
                  <c:v>360</c:v>
                </c:pt>
                <c:pt idx="2297">
                  <c:v>358</c:v>
                </c:pt>
                <c:pt idx="2298">
                  <c:v>359</c:v>
                </c:pt>
                <c:pt idx="2299">
                  <c:v>354</c:v>
                </c:pt>
                <c:pt idx="2300">
                  <c:v>349</c:v>
                </c:pt>
                <c:pt idx="2301">
                  <c:v>349</c:v>
                </c:pt>
                <c:pt idx="2302">
                  <c:v>357</c:v>
                </c:pt>
                <c:pt idx="2303">
                  <c:v>358</c:v>
                </c:pt>
                <c:pt idx="2304">
                  <c:v>361</c:v>
                </c:pt>
                <c:pt idx="2305">
                  <c:v>357</c:v>
                </c:pt>
                <c:pt idx="2306">
                  <c:v>354</c:v>
                </c:pt>
                <c:pt idx="2307">
                  <c:v>348</c:v>
                </c:pt>
                <c:pt idx="2308">
                  <c:v>348</c:v>
                </c:pt>
                <c:pt idx="2309">
                  <c:v>349</c:v>
                </c:pt>
                <c:pt idx="2310">
                  <c:v>355</c:v>
                </c:pt>
                <c:pt idx="2311">
                  <c:v>350</c:v>
                </c:pt>
                <c:pt idx="2312">
                  <c:v>357</c:v>
                </c:pt>
                <c:pt idx="2313">
                  <c:v>356</c:v>
                </c:pt>
                <c:pt idx="2314">
                  <c:v>358</c:v>
                </c:pt>
                <c:pt idx="2315">
                  <c:v>362</c:v>
                </c:pt>
                <c:pt idx="2316">
                  <c:v>372</c:v>
                </c:pt>
                <c:pt idx="2317">
                  <c:v>378</c:v>
                </c:pt>
                <c:pt idx="2318">
                  <c:v>369</c:v>
                </c:pt>
                <c:pt idx="2319">
                  <c:v>371</c:v>
                </c:pt>
                <c:pt idx="2320">
                  <c:v>374</c:v>
                </c:pt>
                <c:pt idx="2321">
                  <c:v>369</c:v>
                </c:pt>
                <c:pt idx="2322">
                  <c:v>369</c:v>
                </c:pt>
                <c:pt idx="2323">
                  <c:v>372</c:v>
                </c:pt>
                <c:pt idx="2324">
                  <c:v>371</c:v>
                </c:pt>
                <c:pt idx="2325">
                  <c:v>361</c:v>
                </c:pt>
                <c:pt idx="2326">
                  <c:v>367</c:v>
                </c:pt>
                <c:pt idx="2327">
                  <c:v>362</c:v>
                </c:pt>
                <c:pt idx="2328">
                  <c:v>363</c:v>
                </c:pt>
                <c:pt idx="2329">
                  <c:v>362</c:v>
                </c:pt>
                <c:pt idx="2330">
                  <c:v>368</c:v>
                </c:pt>
                <c:pt idx="2331">
                  <c:v>366</c:v>
                </c:pt>
                <c:pt idx="2332">
                  <c:v>370</c:v>
                </c:pt>
                <c:pt idx="2333">
                  <c:v>360</c:v>
                </c:pt>
                <c:pt idx="2334">
                  <c:v>359</c:v>
                </c:pt>
                <c:pt idx="2335">
                  <c:v>360</c:v>
                </c:pt>
                <c:pt idx="2336">
                  <c:v>366</c:v>
                </c:pt>
                <c:pt idx="2337">
                  <c:v>364</c:v>
                </c:pt>
                <c:pt idx="2338">
                  <c:v>365</c:v>
                </c:pt>
                <c:pt idx="2339">
                  <c:v>366</c:v>
                </c:pt>
                <c:pt idx="2340">
                  <c:v>365</c:v>
                </c:pt>
                <c:pt idx="2341">
                  <c:v>361</c:v>
                </c:pt>
                <c:pt idx="2342">
                  <c:v>366</c:v>
                </c:pt>
                <c:pt idx="2343">
                  <c:v>371</c:v>
                </c:pt>
                <c:pt idx="2344">
                  <c:v>373</c:v>
                </c:pt>
                <c:pt idx="2345">
                  <c:v>369</c:v>
                </c:pt>
                <c:pt idx="2346">
                  <c:v>368</c:v>
                </c:pt>
                <c:pt idx="2347">
                  <c:v>365</c:v>
                </c:pt>
                <c:pt idx="2348">
                  <c:v>371</c:v>
                </c:pt>
                <c:pt idx="2349">
                  <c:v>373</c:v>
                </c:pt>
                <c:pt idx="2350">
                  <c:v>369</c:v>
                </c:pt>
                <c:pt idx="2351">
                  <c:v>364</c:v>
                </c:pt>
                <c:pt idx="2352">
                  <c:v>356</c:v>
                </c:pt>
                <c:pt idx="2353">
                  <c:v>351</c:v>
                </c:pt>
                <c:pt idx="2354">
                  <c:v>350</c:v>
                </c:pt>
                <c:pt idx="2355">
                  <c:v>347</c:v>
                </c:pt>
                <c:pt idx="2356">
                  <c:v>353</c:v>
                </c:pt>
                <c:pt idx="2357">
                  <c:v>362</c:v>
                </c:pt>
                <c:pt idx="2358">
                  <c:v>360</c:v>
                </c:pt>
                <c:pt idx="2359">
                  <c:v>364</c:v>
                </c:pt>
                <c:pt idx="2360">
                  <c:v>364</c:v>
                </c:pt>
                <c:pt idx="2361">
                  <c:v>358</c:v>
                </c:pt>
                <c:pt idx="2362">
                  <c:v>360</c:v>
                </c:pt>
                <c:pt idx="2363">
                  <c:v>359</c:v>
                </c:pt>
                <c:pt idx="2364">
                  <c:v>354</c:v>
                </c:pt>
                <c:pt idx="2365">
                  <c:v>344</c:v>
                </c:pt>
                <c:pt idx="2366">
                  <c:v>342</c:v>
                </c:pt>
                <c:pt idx="2367">
                  <c:v>340</c:v>
                </c:pt>
                <c:pt idx="2368">
                  <c:v>334</c:v>
                </c:pt>
                <c:pt idx="2369">
                  <c:v>342</c:v>
                </c:pt>
                <c:pt idx="2370">
                  <c:v>335</c:v>
                </c:pt>
                <c:pt idx="2371">
                  <c:v>335</c:v>
                </c:pt>
                <c:pt idx="2372">
                  <c:v>338</c:v>
                </c:pt>
                <c:pt idx="2373">
                  <c:v>338</c:v>
                </c:pt>
                <c:pt idx="2374">
                  <c:v>339</c:v>
                </c:pt>
                <c:pt idx="2375">
                  <c:v>338</c:v>
                </c:pt>
                <c:pt idx="2376">
                  <c:v>338</c:v>
                </c:pt>
                <c:pt idx="2377">
                  <c:v>335</c:v>
                </c:pt>
                <c:pt idx="2378">
                  <c:v>337</c:v>
                </c:pt>
                <c:pt idx="2379">
                  <c:v>336</c:v>
                </c:pt>
                <c:pt idx="2380">
                  <c:v>332</c:v>
                </c:pt>
                <c:pt idx="2381">
                  <c:v>329</c:v>
                </c:pt>
                <c:pt idx="2382">
                  <c:v>330</c:v>
                </c:pt>
                <c:pt idx="2383">
                  <c:v>330</c:v>
                </c:pt>
                <c:pt idx="2384">
                  <c:v>329</c:v>
                </c:pt>
                <c:pt idx="2385">
                  <c:v>331</c:v>
                </c:pt>
                <c:pt idx="2386">
                  <c:v>327</c:v>
                </c:pt>
                <c:pt idx="2387">
                  <c:v>328</c:v>
                </c:pt>
                <c:pt idx="2388">
                  <c:v>328</c:v>
                </c:pt>
                <c:pt idx="2389">
                  <c:v>337</c:v>
                </c:pt>
                <c:pt idx="2390">
                  <c:v>333</c:v>
                </c:pt>
                <c:pt idx="2391">
                  <c:v>332</c:v>
                </c:pt>
                <c:pt idx="2392">
                  <c:v>329</c:v>
                </c:pt>
                <c:pt idx="2393">
                  <c:v>326</c:v>
                </c:pt>
                <c:pt idx="2394">
                  <c:v>330</c:v>
                </c:pt>
                <c:pt idx="2395">
                  <c:v>331</c:v>
                </c:pt>
                <c:pt idx="2396">
                  <c:v>332</c:v>
                </c:pt>
                <c:pt idx="2397">
                  <c:v>330</c:v>
                </c:pt>
                <c:pt idx="2398">
                  <c:v>327</c:v>
                </c:pt>
                <c:pt idx="2399">
                  <c:v>334</c:v>
                </c:pt>
                <c:pt idx="2400">
                  <c:v>329</c:v>
                </c:pt>
                <c:pt idx="2401">
                  <c:v>334</c:v>
                </c:pt>
                <c:pt idx="2402">
                  <c:v>331</c:v>
                </c:pt>
                <c:pt idx="2403">
                  <c:v>330</c:v>
                </c:pt>
                <c:pt idx="2404">
                  <c:v>321</c:v>
                </c:pt>
                <c:pt idx="2405">
                  <c:v>320</c:v>
                </c:pt>
                <c:pt idx="2406">
                  <c:v>318</c:v>
                </c:pt>
                <c:pt idx="2407">
                  <c:v>323</c:v>
                </c:pt>
                <c:pt idx="2408">
                  <c:v>319</c:v>
                </c:pt>
                <c:pt idx="2409">
                  <c:v>312</c:v>
                </c:pt>
                <c:pt idx="2410">
                  <c:v>314</c:v>
                </c:pt>
                <c:pt idx="2411">
                  <c:v>311</c:v>
                </c:pt>
                <c:pt idx="2412">
                  <c:v>313</c:v>
                </c:pt>
                <c:pt idx="2413">
                  <c:v>309</c:v>
                </c:pt>
                <c:pt idx="2414">
                  <c:v>310</c:v>
                </c:pt>
                <c:pt idx="2415">
                  <c:v>313</c:v>
                </c:pt>
                <c:pt idx="2416">
                  <c:v>312</c:v>
                </c:pt>
                <c:pt idx="2417">
                  <c:v>306</c:v>
                </c:pt>
                <c:pt idx="2418">
                  <c:v>310</c:v>
                </c:pt>
                <c:pt idx="2419">
                  <c:v>311</c:v>
                </c:pt>
                <c:pt idx="2420">
                  <c:v>306</c:v>
                </c:pt>
                <c:pt idx="2421">
                  <c:v>305</c:v>
                </c:pt>
                <c:pt idx="2422">
                  <c:v>308</c:v>
                </c:pt>
                <c:pt idx="2423">
                  <c:v>311</c:v>
                </c:pt>
                <c:pt idx="2424">
                  <c:v>307</c:v>
                </c:pt>
                <c:pt idx="2425">
                  <c:v>304</c:v>
                </c:pt>
                <c:pt idx="2426">
                  <c:v>304</c:v>
                </c:pt>
                <c:pt idx="2427">
                  <c:v>306</c:v>
                </c:pt>
                <c:pt idx="2428">
                  <c:v>298</c:v>
                </c:pt>
                <c:pt idx="2429">
                  <c:v>297</c:v>
                </c:pt>
                <c:pt idx="2430">
                  <c:v>300</c:v>
                </c:pt>
                <c:pt idx="2431">
                  <c:v>300</c:v>
                </c:pt>
                <c:pt idx="2432">
                  <c:v>304</c:v>
                </c:pt>
                <c:pt idx="2433">
                  <c:v>296</c:v>
                </c:pt>
                <c:pt idx="2434">
                  <c:v>297</c:v>
                </c:pt>
                <c:pt idx="2435">
                  <c:v>294</c:v>
                </c:pt>
                <c:pt idx="2436">
                  <c:v>293</c:v>
                </c:pt>
                <c:pt idx="2437">
                  <c:v>296</c:v>
                </c:pt>
                <c:pt idx="2438">
                  <c:v>294</c:v>
                </c:pt>
                <c:pt idx="2439">
                  <c:v>292</c:v>
                </c:pt>
                <c:pt idx="2440">
                  <c:v>290</c:v>
                </c:pt>
                <c:pt idx="2441">
                  <c:v>288</c:v>
                </c:pt>
                <c:pt idx="2442">
                  <c:v>288</c:v>
                </c:pt>
                <c:pt idx="2443">
                  <c:v>292</c:v>
                </c:pt>
                <c:pt idx="2444">
                  <c:v>299</c:v>
                </c:pt>
                <c:pt idx="2445">
                  <c:v>303</c:v>
                </c:pt>
                <c:pt idx="2446">
                  <c:v>309</c:v>
                </c:pt>
                <c:pt idx="2447">
                  <c:v>308</c:v>
                </c:pt>
                <c:pt idx="2448">
                  <c:v>315</c:v>
                </c:pt>
                <c:pt idx="2449">
                  <c:v>312</c:v>
                </c:pt>
                <c:pt idx="2450">
                  <c:v>318</c:v>
                </c:pt>
                <c:pt idx="2451">
                  <c:v>313</c:v>
                </c:pt>
                <c:pt idx="2452">
                  <c:v>312</c:v>
                </c:pt>
                <c:pt idx="2453">
                  <c:v>312</c:v>
                </c:pt>
                <c:pt idx="2454">
                  <c:v>310</c:v>
                </c:pt>
                <c:pt idx="2455">
                  <c:v>312</c:v>
                </c:pt>
                <c:pt idx="2456">
                  <c:v>313</c:v>
                </c:pt>
                <c:pt idx="2457">
                  <c:v>322</c:v>
                </c:pt>
                <c:pt idx="2458">
                  <c:v>319</c:v>
                </c:pt>
                <c:pt idx="2459">
                  <c:v>324</c:v>
                </c:pt>
                <c:pt idx="2460">
                  <c:v>322</c:v>
                </c:pt>
                <c:pt idx="2461">
                  <c:v>326</c:v>
                </c:pt>
                <c:pt idx="2462">
                  <c:v>327</c:v>
                </c:pt>
                <c:pt idx="2463">
                  <c:v>325</c:v>
                </c:pt>
                <c:pt idx="2464">
                  <c:v>332</c:v>
                </c:pt>
                <c:pt idx="2465">
                  <c:v>332</c:v>
                </c:pt>
                <c:pt idx="2466">
                  <c:v>329</c:v>
                </c:pt>
                <c:pt idx="2467">
                  <c:v>326</c:v>
                </c:pt>
                <c:pt idx="2468">
                  <c:v>325</c:v>
                </c:pt>
                <c:pt idx="2469">
                  <c:v>328</c:v>
                </c:pt>
                <c:pt idx="2470">
                  <c:v>334</c:v>
                </c:pt>
                <c:pt idx="2471">
                  <c:v>332</c:v>
                </c:pt>
                <c:pt idx="2472">
                  <c:v>331</c:v>
                </c:pt>
                <c:pt idx="2473">
                  <c:v>334</c:v>
                </c:pt>
                <c:pt idx="2474">
                  <c:v>336</c:v>
                </c:pt>
                <c:pt idx="2475">
                  <c:v>333</c:v>
                </c:pt>
                <c:pt idx="2476">
                  <c:v>333</c:v>
                </c:pt>
                <c:pt idx="2477">
                  <c:v>335</c:v>
                </c:pt>
                <c:pt idx="2478">
                  <c:v>333</c:v>
                </c:pt>
                <c:pt idx="2479">
                  <c:v>333</c:v>
                </c:pt>
                <c:pt idx="2480">
                  <c:v>327</c:v>
                </c:pt>
                <c:pt idx="2481">
                  <c:v>331</c:v>
                </c:pt>
                <c:pt idx="2482">
                  <c:v>333</c:v>
                </c:pt>
                <c:pt idx="2483">
                  <c:v>330</c:v>
                </c:pt>
                <c:pt idx="2484">
                  <c:v>333</c:v>
                </c:pt>
                <c:pt idx="2485">
                  <c:v>332</c:v>
                </c:pt>
                <c:pt idx="2486">
                  <c:v>339</c:v>
                </c:pt>
                <c:pt idx="2487">
                  <c:v>344</c:v>
                </c:pt>
                <c:pt idx="2488">
                  <c:v>342</c:v>
                </c:pt>
                <c:pt idx="2489">
                  <c:v>337</c:v>
                </c:pt>
                <c:pt idx="2490">
                  <c:v>342</c:v>
                </c:pt>
                <c:pt idx="2491">
                  <c:v>343</c:v>
                </c:pt>
                <c:pt idx="2492">
                  <c:v>341</c:v>
                </c:pt>
                <c:pt idx="2493">
                  <c:v>341</c:v>
                </c:pt>
                <c:pt idx="2494">
                  <c:v>338</c:v>
                </c:pt>
                <c:pt idx="2495">
                  <c:v>338</c:v>
                </c:pt>
                <c:pt idx="2496">
                  <c:v>336</c:v>
                </c:pt>
                <c:pt idx="2497">
                  <c:v>340</c:v>
                </c:pt>
                <c:pt idx="2498">
                  <c:v>345</c:v>
                </c:pt>
                <c:pt idx="2499">
                  <c:v>344</c:v>
                </c:pt>
                <c:pt idx="2500">
                  <c:v>342</c:v>
                </c:pt>
                <c:pt idx="2501">
                  <c:v>342</c:v>
                </c:pt>
                <c:pt idx="2502">
                  <c:v>344</c:v>
                </c:pt>
                <c:pt idx="2503">
                  <c:v>342</c:v>
                </c:pt>
                <c:pt idx="2504">
                  <c:v>341</c:v>
                </c:pt>
                <c:pt idx="2505">
                  <c:v>341</c:v>
                </c:pt>
                <c:pt idx="2506">
                  <c:v>342</c:v>
                </c:pt>
                <c:pt idx="2507">
                  <c:v>339</c:v>
                </c:pt>
                <c:pt idx="2508">
                  <c:v>336</c:v>
                </c:pt>
                <c:pt idx="2509">
                  <c:v>339</c:v>
                </c:pt>
                <c:pt idx="2510">
                  <c:v>342</c:v>
                </c:pt>
                <c:pt idx="2511">
                  <c:v>338</c:v>
                </c:pt>
                <c:pt idx="2512">
                  <c:v>341</c:v>
                </c:pt>
                <c:pt idx="2513">
                  <c:v>343</c:v>
                </c:pt>
                <c:pt idx="2514">
                  <c:v>343</c:v>
                </c:pt>
                <c:pt idx="2515">
                  <c:v>343</c:v>
                </c:pt>
                <c:pt idx="2516">
                  <c:v>343</c:v>
                </c:pt>
                <c:pt idx="2517">
                  <c:v>344</c:v>
                </c:pt>
                <c:pt idx="2518">
                  <c:v>341</c:v>
                </c:pt>
                <c:pt idx="2519">
                  <c:v>341</c:v>
                </c:pt>
                <c:pt idx="2520">
                  <c:v>342</c:v>
                </c:pt>
                <c:pt idx="2521">
                  <c:v>349</c:v>
                </c:pt>
                <c:pt idx="2522">
                  <c:v>349</c:v>
                </c:pt>
                <c:pt idx="2523">
                  <c:v>349</c:v>
                </c:pt>
                <c:pt idx="2524">
                  <c:v>343</c:v>
                </c:pt>
                <c:pt idx="2525">
                  <c:v>340</c:v>
                </c:pt>
                <c:pt idx="2526">
                  <c:v>341</c:v>
                </c:pt>
                <c:pt idx="2527">
                  <c:v>342</c:v>
                </c:pt>
                <c:pt idx="2528">
                  <c:v>339</c:v>
                </c:pt>
                <c:pt idx="2529">
                  <c:v>340</c:v>
                </c:pt>
                <c:pt idx="2530">
                  <c:v>338</c:v>
                </c:pt>
                <c:pt idx="2531">
                  <c:v>335</c:v>
                </c:pt>
                <c:pt idx="2532">
                  <c:v>333</c:v>
                </c:pt>
                <c:pt idx="2533">
                  <c:v>333</c:v>
                </c:pt>
                <c:pt idx="2534">
                  <c:v>340</c:v>
                </c:pt>
                <c:pt idx="2535">
                  <c:v>339</c:v>
                </c:pt>
                <c:pt idx="2536">
                  <c:v>348</c:v>
                </c:pt>
                <c:pt idx="2537">
                  <c:v>353</c:v>
                </c:pt>
                <c:pt idx="2538">
                  <c:v>355</c:v>
                </c:pt>
                <c:pt idx="2539">
                  <c:v>350</c:v>
                </c:pt>
                <c:pt idx="2540">
                  <c:v>346</c:v>
                </c:pt>
                <c:pt idx="2541">
                  <c:v>344</c:v>
                </c:pt>
                <c:pt idx="2542">
                  <c:v>342</c:v>
                </c:pt>
                <c:pt idx="2543">
                  <c:v>344</c:v>
                </c:pt>
                <c:pt idx="2544">
                  <c:v>344</c:v>
                </c:pt>
                <c:pt idx="2545">
                  <c:v>343</c:v>
                </c:pt>
                <c:pt idx="2546">
                  <c:v>345</c:v>
                </c:pt>
                <c:pt idx="2547">
                  <c:v>339</c:v>
                </c:pt>
                <c:pt idx="2548">
                  <c:v>331</c:v>
                </c:pt>
                <c:pt idx="2549">
                  <c:v>331</c:v>
                </c:pt>
                <c:pt idx="2550">
                  <c:v>327</c:v>
                </c:pt>
                <c:pt idx="2551">
                  <c:v>323</c:v>
                </c:pt>
                <c:pt idx="2552">
                  <c:v>322</c:v>
                </c:pt>
                <c:pt idx="2553">
                  <c:v>319</c:v>
                </c:pt>
                <c:pt idx="2554">
                  <c:v>318</c:v>
                </c:pt>
                <c:pt idx="2555">
                  <c:v>319</c:v>
                </c:pt>
                <c:pt idx="2556">
                  <c:v>318</c:v>
                </c:pt>
                <c:pt idx="2557">
                  <c:v>317</c:v>
                </c:pt>
                <c:pt idx="2558">
                  <c:v>317</c:v>
                </c:pt>
                <c:pt idx="2559">
                  <c:v>314</c:v>
                </c:pt>
                <c:pt idx="2560">
                  <c:v>315</c:v>
                </c:pt>
                <c:pt idx="2561">
                  <c:v>319</c:v>
                </c:pt>
                <c:pt idx="2562">
                  <c:v>321</c:v>
                </c:pt>
                <c:pt idx="2563">
                  <c:v>323</c:v>
                </c:pt>
                <c:pt idx="2564">
                  <c:v>321</c:v>
                </c:pt>
                <c:pt idx="2565">
                  <c:v>329</c:v>
                </c:pt>
                <c:pt idx="2566">
                  <c:v>330</c:v>
                </c:pt>
                <c:pt idx="2567">
                  <c:v>324</c:v>
                </c:pt>
                <c:pt idx="2568">
                  <c:v>312</c:v>
                </c:pt>
                <c:pt idx="2569">
                  <c:v>313</c:v>
                </c:pt>
                <c:pt idx="2570">
                  <c:v>314</c:v>
                </c:pt>
                <c:pt idx="2571">
                  <c:v>315</c:v>
                </c:pt>
                <c:pt idx="2572">
                  <c:v>313</c:v>
                </c:pt>
                <c:pt idx="2573">
                  <c:v>315</c:v>
                </c:pt>
                <c:pt idx="2574">
                  <c:v>312</c:v>
                </c:pt>
                <c:pt idx="2575">
                  <c:v>313</c:v>
                </c:pt>
                <c:pt idx="2576">
                  <c:v>305</c:v>
                </c:pt>
                <c:pt idx="2577">
                  <c:v>299</c:v>
                </c:pt>
                <c:pt idx="2578">
                  <c:v>306</c:v>
                </c:pt>
                <c:pt idx="2579">
                  <c:v>307</c:v>
                </c:pt>
                <c:pt idx="2580">
                  <c:v>313</c:v>
                </c:pt>
                <c:pt idx="2581">
                  <c:v>314</c:v>
                </c:pt>
                <c:pt idx="2582">
                  <c:v>314</c:v>
                </c:pt>
                <c:pt idx="2583">
                  <c:v>315</c:v>
                </c:pt>
                <c:pt idx="2584">
                  <c:v>317</c:v>
                </c:pt>
                <c:pt idx="2585">
                  <c:v>322</c:v>
                </c:pt>
                <c:pt idx="2586">
                  <c:v>315</c:v>
                </c:pt>
                <c:pt idx="2587">
                  <c:v>320</c:v>
                </c:pt>
                <c:pt idx="2588">
                  <c:v>321</c:v>
                </c:pt>
                <c:pt idx="2589">
                  <c:v>320</c:v>
                </c:pt>
                <c:pt idx="2590">
                  <c:v>314</c:v>
                </c:pt>
                <c:pt idx="2591">
                  <c:v>307</c:v>
                </c:pt>
                <c:pt idx="2592">
                  <c:v>305</c:v>
                </c:pt>
                <c:pt idx="2593">
                  <c:v>300</c:v>
                </c:pt>
                <c:pt idx="2594">
                  <c:v>302</c:v>
                </c:pt>
                <c:pt idx="2595">
                  <c:v>306</c:v>
                </c:pt>
                <c:pt idx="2596">
                  <c:v>300</c:v>
                </c:pt>
                <c:pt idx="2597">
                  <c:v>300</c:v>
                </c:pt>
                <c:pt idx="2598">
                  <c:v>298</c:v>
                </c:pt>
                <c:pt idx="2599">
                  <c:v>299</c:v>
                </c:pt>
                <c:pt idx="2600">
                  <c:v>298</c:v>
                </c:pt>
                <c:pt idx="2601">
                  <c:v>297</c:v>
                </c:pt>
                <c:pt idx="2602">
                  <c:v>299</c:v>
                </c:pt>
                <c:pt idx="2603">
                  <c:v>293</c:v>
                </c:pt>
                <c:pt idx="2604">
                  <c:v>293</c:v>
                </c:pt>
                <c:pt idx="2605">
                  <c:v>287</c:v>
                </c:pt>
                <c:pt idx="2606">
                  <c:v>283</c:v>
                </c:pt>
                <c:pt idx="2607">
                  <c:v>282</c:v>
                </c:pt>
                <c:pt idx="2608">
                  <c:v>289</c:v>
                </c:pt>
                <c:pt idx="2609">
                  <c:v>291</c:v>
                </c:pt>
                <c:pt idx="2610">
                  <c:v>291</c:v>
                </c:pt>
                <c:pt idx="2611">
                  <c:v>295</c:v>
                </c:pt>
                <c:pt idx="2612">
                  <c:v>293</c:v>
                </c:pt>
                <c:pt idx="2613">
                  <c:v>292</c:v>
                </c:pt>
                <c:pt idx="2614">
                  <c:v>289</c:v>
                </c:pt>
                <c:pt idx="2615">
                  <c:v>287</c:v>
                </c:pt>
                <c:pt idx="2616">
                  <c:v>282</c:v>
                </c:pt>
                <c:pt idx="2617">
                  <c:v>280</c:v>
                </c:pt>
                <c:pt idx="2618">
                  <c:v>279</c:v>
                </c:pt>
                <c:pt idx="2619">
                  <c:v>278</c:v>
                </c:pt>
                <c:pt idx="2620">
                  <c:v>272</c:v>
                </c:pt>
                <c:pt idx="2621">
                  <c:v>273</c:v>
                </c:pt>
                <c:pt idx="2622">
                  <c:v>270</c:v>
                </c:pt>
                <c:pt idx="2623">
                  <c:v>269</c:v>
                </c:pt>
                <c:pt idx="2624">
                  <c:v>265</c:v>
                </c:pt>
                <c:pt idx="2625">
                  <c:v>263</c:v>
                </c:pt>
                <c:pt idx="2626">
                  <c:v>257</c:v>
                </c:pt>
                <c:pt idx="2627">
                  <c:v>259</c:v>
                </c:pt>
                <c:pt idx="2628">
                  <c:v>258</c:v>
                </c:pt>
                <c:pt idx="2629">
                  <c:v>262</c:v>
                </c:pt>
                <c:pt idx="2630">
                  <c:v>272</c:v>
                </c:pt>
                <c:pt idx="2631">
                  <c:v>266</c:v>
                </c:pt>
                <c:pt idx="2632">
                  <c:v>267</c:v>
                </c:pt>
                <c:pt idx="2633">
                  <c:v>267</c:v>
                </c:pt>
                <c:pt idx="2634">
                  <c:v>267</c:v>
                </c:pt>
                <c:pt idx="2635">
                  <c:v>265</c:v>
                </c:pt>
                <c:pt idx="2636">
                  <c:v>265</c:v>
                </c:pt>
                <c:pt idx="2637">
                  <c:v>259</c:v>
                </c:pt>
                <c:pt idx="2638">
                  <c:v>259</c:v>
                </c:pt>
                <c:pt idx="2639">
                  <c:v>257</c:v>
                </c:pt>
                <c:pt idx="2640">
                  <c:v>261</c:v>
                </c:pt>
                <c:pt idx="2641">
                  <c:v>259</c:v>
                </c:pt>
                <c:pt idx="2642">
                  <c:v>257</c:v>
                </c:pt>
                <c:pt idx="2643">
                  <c:v>257</c:v>
                </c:pt>
                <c:pt idx="2644">
                  <c:v>257</c:v>
                </c:pt>
                <c:pt idx="2645">
                  <c:v>253</c:v>
                </c:pt>
                <c:pt idx="2646">
                  <c:v>249</c:v>
                </c:pt>
                <c:pt idx="2647">
                  <c:v>255</c:v>
                </c:pt>
                <c:pt idx="2648">
                  <c:v>258</c:v>
                </c:pt>
                <c:pt idx="2649">
                  <c:v>279</c:v>
                </c:pt>
                <c:pt idx="2650">
                  <c:v>282</c:v>
                </c:pt>
                <c:pt idx="2651">
                  <c:v>283</c:v>
                </c:pt>
                <c:pt idx="2652">
                  <c:v>291</c:v>
                </c:pt>
                <c:pt idx="2653">
                  <c:v>299</c:v>
                </c:pt>
                <c:pt idx="2654">
                  <c:v>294</c:v>
                </c:pt>
                <c:pt idx="2655">
                  <c:v>291</c:v>
                </c:pt>
                <c:pt idx="2656">
                  <c:v>284</c:v>
                </c:pt>
                <c:pt idx="2657">
                  <c:v>275</c:v>
                </c:pt>
                <c:pt idx="2658">
                  <c:v>280</c:v>
                </c:pt>
                <c:pt idx="2659">
                  <c:v>292</c:v>
                </c:pt>
                <c:pt idx="2660">
                  <c:v>294</c:v>
                </c:pt>
                <c:pt idx="2661">
                  <c:v>288</c:v>
                </c:pt>
                <c:pt idx="2662">
                  <c:v>288</c:v>
                </c:pt>
                <c:pt idx="2663">
                  <c:v>285</c:v>
                </c:pt>
                <c:pt idx="2664">
                  <c:v>288</c:v>
                </c:pt>
                <c:pt idx="2665">
                  <c:v>290</c:v>
                </c:pt>
                <c:pt idx="2666">
                  <c:v>281</c:v>
                </c:pt>
                <c:pt idx="2667">
                  <c:v>279</c:v>
                </c:pt>
                <c:pt idx="2668">
                  <c:v>282</c:v>
                </c:pt>
                <c:pt idx="2669">
                  <c:v>281</c:v>
                </c:pt>
                <c:pt idx="2670">
                  <c:v>284</c:v>
                </c:pt>
                <c:pt idx="2671">
                  <c:v>282</c:v>
                </c:pt>
                <c:pt idx="2672">
                  <c:v>280</c:v>
                </c:pt>
                <c:pt idx="2673">
                  <c:v>285</c:v>
                </c:pt>
                <c:pt idx="2674">
                  <c:v>285</c:v>
                </c:pt>
                <c:pt idx="2675">
                  <c:v>283</c:v>
                </c:pt>
                <c:pt idx="2676">
                  <c:v>287</c:v>
                </c:pt>
                <c:pt idx="2677">
                  <c:v>284</c:v>
                </c:pt>
                <c:pt idx="2678">
                  <c:v>276</c:v>
                </c:pt>
                <c:pt idx="2679">
                  <c:v>278</c:v>
                </c:pt>
                <c:pt idx="2680">
                  <c:v>275</c:v>
                </c:pt>
                <c:pt idx="2681">
                  <c:v>275</c:v>
                </c:pt>
                <c:pt idx="2682">
                  <c:v>271</c:v>
                </c:pt>
                <c:pt idx="2683">
                  <c:v>270</c:v>
                </c:pt>
                <c:pt idx="2684">
                  <c:v>272</c:v>
                </c:pt>
                <c:pt idx="2685">
                  <c:v>273</c:v>
                </c:pt>
                <c:pt idx="2686">
                  <c:v>271</c:v>
                </c:pt>
                <c:pt idx="2687">
                  <c:v>268</c:v>
                </c:pt>
                <c:pt idx="2688">
                  <c:v>268</c:v>
                </c:pt>
                <c:pt idx="2689">
                  <c:v>270</c:v>
                </c:pt>
                <c:pt idx="2690">
                  <c:v>267</c:v>
                </c:pt>
                <c:pt idx="2691">
                  <c:v>263</c:v>
                </c:pt>
                <c:pt idx="2692">
                  <c:v>263</c:v>
                </c:pt>
                <c:pt idx="2693">
                  <c:v>274</c:v>
                </c:pt>
                <c:pt idx="2694">
                  <c:v>274</c:v>
                </c:pt>
                <c:pt idx="2695">
                  <c:v>272</c:v>
                </c:pt>
                <c:pt idx="2696">
                  <c:v>267</c:v>
                </c:pt>
                <c:pt idx="2697">
                  <c:v>270</c:v>
                </c:pt>
                <c:pt idx="2698">
                  <c:v>269</c:v>
                </c:pt>
                <c:pt idx="2699">
                  <c:v>269</c:v>
                </c:pt>
                <c:pt idx="2700">
                  <c:v>264</c:v>
                </c:pt>
                <c:pt idx="2701">
                  <c:v>265</c:v>
                </c:pt>
                <c:pt idx="2702">
                  <c:v>263</c:v>
                </c:pt>
                <c:pt idx="2703">
                  <c:v>261</c:v>
                </c:pt>
                <c:pt idx="2704">
                  <c:v>257</c:v>
                </c:pt>
                <c:pt idx="2705">
                  <c:v>258</c:v>
                </c:pt>
                <c:pt idx="2706">
                  <c:v>255</c:v>
                </c:pt>
                <c:pt idx="2707">
                  <c:v>250</c:v>
                </c:pt>
                <c:pt idx="2708">
                  <c:v>250</c:v>
                </c:pt>
                <c:pt idx="2709">
                  <c:v>246</c:v>
                </c:pt>
                <c:pt idx="2710">
                  <c:v>244</c:v>
                </c:pt>
                <c:pt idx="2711">
                  <c:v>245</c:v>
                </c:pt>
                <c:pt idx="2712">
                  <c:v>245</c:v>
                </c:pt>
                <c:pt idx="2713">
                  <c:v>242</c:v>
                </c:pt>
                <c:pt idx="2714">
                  <c:v>244</c:v>
                </c:pt>
                <c:pt idx="2715">
                  <c:v>246</c:v>
                </c:pt>
                <c:pt idx="2716">
                  <c:v>241</c:v>
                </c:pt>
                <c:pt idx="2717">
                  <c:v>244</c:v>
                </c:pt>
                <c:pt idx="2718">
                  <c:v>241</c:v>
                </c:pt>
                <c:pt idx="2719">
                  <c:v>248</c:v>
                </c:pt>
                <c:pt idx="2720">
                  <c:v>248</c:v>
                </c:pt>
                <c:pt idx="2721">
                  <c:v>251</c:v>
                </c:pt>
                <c:pt idx="2722">
                  <c:v>250</c:v>
                </c:pt>
                <c:pt idx="2723">
                  <c:v>249</c:v>
                </c:pt>
                <c:pt idx="2724">
                  <c:v>253</c:v>
                </c:pt>
                <c:pt idx="2725">
                  <c:v>249</c:v>
                </c:pt>
                <c:pt idx="2726">
                  <c:v>251</c:v>
                </c:pt>
                <c:pt idx="2727">
                  <c:v>252</c:v>
                </c:pt>
                <c:pt idx="2728">
                  <c:v>260</c:v>
                </c:pt>
                <c:pt idx="2729">
                  <c:v>259</c:v>
                </c:pt>
                <c:pt idx="2730">
                  <c:v>265</c:v>
                </c:pt>
                <c:pt idx="2731">
                  <c:v>269</c:v>
                </c:pt>
                <c:pt idx="2732">
                  <c:v>280</c:v>
                </c:pt>
                <c:pt idx="2733">
                  <c:v>279</c:v>
                </c:pt>
                <c:pt idx="2734">
                  <c:v>288</c:v>
                </c:pt>
                <c:pt idx="2735">
                  <c:v>283</c:v>
                </c:pt>
                <c:pt idx="2736">
                  <c:v>289</c:v>
                </c:pt>
                <c:pt idx="2737">
                  <c:v>298</c:v>
                </c:pt>
                <c:pt idx="2738">
                  <c:v>303</c:v>
                </c:pt>
                <c:pt idx="2739">
                  <c:v>299</c:v>
                </c:pt>
                <c:pt idx="2740">
                  <c:v>299</c:v>
                </c:pt>
                <c:pt idx="2741">
                  <c:v>292</c:v>
                </c:pt>
                <c:pt idx="2742">
                  <c:v>290</c:v>
                </c:pt>
                <c:pt idx="2743">
                  <c:v>293</c:v>
                </c:pt>
                <c:pt idx="2744">
                  <c:v>312</c:v>
                </c:pt>
                <c:pt idx="2745">
                  <c:v>316</c:v>
                </c:pt>
                <c:pt idx="2746">
                  <c:v>308</c:v>
                </c:pt>
                <c:pt idx="2747">
                  <c:v>305</c:v>
                </c:pt>
                <c:pt idx="2748">
                  <c:v>307</c:v>
                </c:pt>
                <c:pt idx="2749">
                  <c:v>305</c:v>
                </c:pt>
                <c:pt idx="2750">
                  <c:v>320</c:v>
                </c:pt>
                <c:pt idx="2751">
                  <c:v>320</c:v>
                </c:pt>
                <c:pt idx="2752">
                  <c:v>336</c:v>
                </c:pt>
                <c:pt idx="2753">
                  <c:v>344</c:v>
                </c:pt>
                <c:pt idx="2754">
                  <c:v>361</c:v>
                </c:pt>
                <c:pt idx="2755">
                  <c:v>370</c:v>
                </c:pt>
                <c:pt idx="2756">
                  <c:v>413</c:v>
                </c:pt>
                <c:pt idx="2757">
                  <c:v>428</c:v>
                </c:pt>
                <c:pt idx="2758">
                  <c:v>424</c:v>
                </c:pt>
                <c:pt idx="2759">
                  <c:v>419</c:v>
                </c:pt>
                <c:pt idx="2760">
                  <c:v>428</c:v>
                </c:pt>
                <c:pt idx="2761">
                  <c:v>418</c:v>
                </c:pt>
                <c:pt idx="2762">
                  <c:v>424</c:v>
                </c:pt>
                <c:pt idx="2763">
                  <c:v>428</c:v>
                </c:pt>
                <c:pt idx="2764">
                  <c:v>420</c:v>
                </c:pt>
                <c:pt idx="2765">
                  <c:v>393</c:v>
                </c:pt>
                <c:pt idx="2766">
                  <c:v>404</c:v>
                </c:pt>
                <c:pt idx="2767">
                  <c:v>412</c:v>
                </c:pt>
                <c:pt idx="2768">
                  <c:v>408</c:v>
                </c:pt>
                <c:pt idx="2769">
                  <c:v>416</c:v>
                </c:pt>
                <c:pt idx="2770">
                  <c:v>427</c:v>
                </c:pt>
                <c:pt idx="2771">
                  <c:v>459</c:v>
                </c:pt>
                <c:pt idx="2772">
                  <c:v>448</c:v>
                </c:pt>
                <c:pt idx="2773">
                  <c:v>450</c:v>
                </c:pt>
                <c:pt idx="2774">
                  <c:v>453</c:v>
                </c:pt>
                <c:pt idx="2775">
                  <c:v>442</c:v>
                </c:pt>
                <c:pt idx="2776">
                  <c:v>433</c:v>
                </c:pt>
                <c:pt idx="2777">
                  <c:v>429</c:v>
                </c:pt>
                <c:pt idx="2778">
                  <c:v>430</c:v>
                </c:pt>
                <c:pt idx="2779">
                  <c:v>444</c:v>
                </c:pt>
                <c:pt idx="2780">
                  <c:v>443</c:v>
                </c:pt>
                <c:pt idx="2781">
                  <c:v>448</c:v>
                </c:pt>
                <c:pt idx="2782">
                  <c:v>454</c:v>
                </c:pt>
                <c:pt idx="2783">
                  <c:v>454</c:v>
                </c:pt>
                <c:pt idx="2784">
                  <c:v>453</c:v>
                </c:pt>
                <c:pt idx="2785">
                  <c:v>460</c:v>
                </c:pt>
                <c:pt idx="2786">
                  <c:v>456</c:v>
                </c:pt>
                <c:pt idx="2787">
                  <c:v>472</c:v>
                </c:pt>
                <c:pt idx="2788">
                  <c:v>479</c:v>
                </c:pt>
                <c:pt idx="2789">
                  <c:v>474</c:v>
                </c:pt>
                <c:pt idx="2790">
                  <c:v>469</c:v>
                </c:pt>
                <c:pt idx="2791">
                  <c:v>457</c:v>
                </c:pt>
                <c:pt idx="2792">
                  <c:v>458</c:v>
                </c:pt>
                <c:pt idx="2793">
                  <c:v>452</c:v>
                </c:pt>
                <c:pt idx="2794">
                  <c:v>446</c:v>
                </c:pt>
                <c:pt idx="2795">
                  <c:v>430</c:v>
                </c:pt>
                <c:pt idx="2796">
                  <c:v>420</c:v>
                </c:pt>
                <c:pt idx="2797">
                  <c:v>416</c:v>
                </c:pt>
                <c:pt idx="2798">
                  <c:v>410</c:v>
                </c:pt>
                <c:pt idx="2799">
                  <c:v>416</c:v>
                </c:pt>
                <c:pt idx="2800">
                  <c:v>413</c:v>
                </c:pt>
                <c:pt idx="2801">
                  <c:v>415</c:v>
                </c:pt>
                <c:pt idx="2802">
                  <c:v>416</c:v>
                </c:pt>
                <c:pt idx="2803">
                  <c:v>419</c:v>
                </c:pt>
                <c:pt idx="2804">
                  <c:v>419</c:v>
                </c:pt>
                <c:pt idx="2805">
                  <c:v>419</c:v>
                </c:pt>
                <c:pt idx="2806">
                  <c:v>416</c:v>
                </c:pt>
                <c:pt idx="2807">
                  <c:v>414</c:v>
                </c:pt>
                <c:pt idx="2808">
                  <c:v>402</c:v>
                </c:pt>
                <c:pt idx="2809">
                  <c:v>402</c:v>
                </c:pt>
                <c:pt idx="2810">
                  <c:v>394</c:v>
                </c:pt>
                <c:pt idx="2811">
                  <c:v>391</c:v>
                </c:pt>
                <c:pt idx="2812">
                  <c:v>386</c:v>
                </c:pt>
                <c:pt idx="2813">
                  <c:v>382</c:v>
                </c:pt>
                <c:pt idx="2814">
                  <c:v>381</c:v>
                </c:pt>
                <c:pt idx="2815">
                  <c:v>391</c:v>
                </c:pt>
                <c:pt idx="2816">
                  <c:v>406</c:v>
                </c:pt>
                <c:pt idx="2817">
                  <c:v>420</c:v>
                </c:pt>
                <c:pt idx="2818">
                  <c:v>436</c:v>
                </c:pt>
                <c:pt idx="2819">
                  <c:v>438</c:v>
                </c:pt>
                <c:pt idx="2820">
                  <c:v>434</c:v>
                </c:pt>
                <c:pt idx="2821">
                  <c:v>442</c:v>
                </c:pt>
                <c:pt idx="2822">
                  <c:v>440</c:v>
                </c:pt>
                <c:pt idx="2823">
                  <c:v>439</c:v>
                </c:pt>
                <c:pt idx="2824">
                  <c:v>438</c:v>
                </c:pt>
                <c:pt idx="2825">
                  <c:v>438</c:v>
                </c:pt>
                <c:pt idx="2826">
                  <c:v>436</c:v>
                </c:pt>
                <c:pt idx="2827">
                  <c:v>452</c:v>
                </c:pt>
                <c:pt idx="2828">
                  <c:v>465</c:v>
                </c:pt>
                <c:pt idx="2829">
                  <c:v>468</c:v>
                </c:pt>
                <c:pt idx="2830">
                  <c:v>465</c:v>
                </c:pt>
                <c:pt idx="2831">
                  <c:v>475</c:v>
                </c:pt>
                <c:pt idx="2832">
                  <c:v>490</c:v>
                </c:pt>
                <c:pt idx="2833">
                  <c:v>502</c:v>
                </c:pt>
                <c:pt idx="2834">
                  <c:v>502</c:v>
                </c:pt>
                <c:pt idx="2835">
                  <c:v>506</c:v>
                </c:pt>
                <c:pt idx="2836">
                  <c:v>503</c:v>
                </c:pt>
                <c:pt idx="2837">
                  <c:v>525</c:v>
                </c:pt>
                <c:pt idx="2838">
                  <c:v>537</c:v>
                </c:pt>
                <c:pt idx="2839">
                  <c:v>560</c:v>
                </c:pt>
                <c:pt idx="2840">
                  <c:v>570</c:v>
                </c:pt>
                <c:pt idx="2841">
                  <c:v>586</c:v>
                </c:pt>
                <c:pt idx="2842">
                  <c:v>586</c:v>
                </c:pt>
                <c:pt idx="2843">
                  <c:v>579</c:v>
                </c:pt>
                <c:pt idx="2844">
                  <c:v>592</c:v>
                </c:pt>
                <c:pt idx="2845">
                  <c:v>588</c:v>
                </c:pt>
                <c:pt idx="2846">
                  <c:v>572</c:v>
                </c:pt>
                <c:pt idx="2847">
                  <c:v>573</c:v>
                </c:pt>
                <c:pt idx="2848">
                  <c:v>574</c:v>
                </c:pt>
                <c:pt idx="2849">
                  <c:v>581</c:v>
                </c:pt>
                <c:pt idx="2850">
                  <c:v>588</c:v>
                </c:pt>
                <c:pt idx="2851">
                  <c:v>585</c:v>
                </c:pt>
                <c:pt idx="2852">
                  <c:v>578</c:v>
                </c:pt>
                <c:pt idx="2853">
                  <c:v>562</c:v>
                </c:pt>
                <c:pt idx="2854">
                  <c:v>555</c:v>
                </c:pt>
                <c:pt idx="2855">
                  <c:v>567</c:v>
                </c:pt>
                <c:pt idx="2856">
                  <c:v>560</c:v>
                </c:pt>
                <c:pt idx="2857">
                  <c:v>557</c:v>
                </c:pt>
                <c:pt idx="2858">
                  <c:v>553</c:v>
                </c:pt>
                <c:pt idx="2859">
                  <c:v>557</c:v>
                </c:pt>
                <c:pt idx="2860">
                  <c:v>565</c:v>
                </c:pt>
                <c:pt idx="2861">
                  <c:v>570</c:v>
                </c:pt>
                <c:pt idx="2862">
                  <c:v>578</c:v>
                </c:pt>
                <c:pt idx="2863">
                  <c:v>568</c:v>
                </c:pt>
                <c:pt idx="2864">
                  <c:v>564</c:v>
                </c:pt>
                <c:pt idx="2865">
                  <c:v>558</c:v>
                </c:pt>
                <c:pt idx="2866">
                  <c:v>564</c:v>
                </c:pt>
                <c:pt idx="2867">
                  <c:v>572</c:v>
                </c:pt>
                <c:pt idx="2868">
                  <c:v>591</c:v>
                </c:pt>
                <c:pt idx="2869">
                  <c:v>609</c:v>
                </c:pt>
                <c:pt idx="2870">
                  <c:v>616</c:v>
                </c:pt>
                <c:pt idx="2871">
                  <c:v>635</c:v>
                </c:pt>
                <c:pt idx="2872">
                  <c:v>644</c:v>
                </c:pt>
                <c:pt idx="2873">
                  <c:v>650</c:v>
                </c:pt>
                <c:pt idx="2874">
                  <c:v>672</c:v>
                </c:pt>
                <c:pt idx="2875">
                  <c:v>662</c:v>
                </c:pt>
                <c:pt idx="2876">
                  <c:v>667</c:v>
                </c:pt>
                <c:pt idx="2877">
                  <c:v>664</c:v>
                </c:pt>
                <c:pt idx="2878">
                  <c:v>672</c:v>
                </c:pt>
                <c:pt idx="2879">
                  <c:v>682</c:v>
                </c:pt>
                <c:pt idx="2880">
                  <c:v>698</c:v>
                </c:pt>
                <c:pt idx="2881">
                  <c:v>703</c:v>
                </c:pt>
                <c:pt idx="2882">
                  <c:v>703</c:v>
                </c:pt>
                <c:pt idx="2883">
                  <c:v>737</c:v>
                </c:pt>
                <c:pt idx="2884">
                  <c:v>746</c:v>
                </c:pt>
                <c:pt idx="2885">
                  <c:v>711</c:v>
                </c:pt>
                <c:pt idx="2886">
                  <c:v>698</c:v>
                </c:pt>
                <c:pt idx="2887">
                  <c:v>701</c:v>
                </c:pt>
                <c:pt idx="2888">
                  <c:v>684</c:v>
                </c:pt>
                <c:pt idx="2889">
                  <c:v>677</c:v>
                </c:pt>
                <c:pt idx="2890">
                  <c:v>693</c:v>
                </c:pt>
                <c:pt idx="2891">
                  <c:v>694</c:v>
                </c:pt>
                <c:pt idx="2892">
                  <c:v>690</c:v>
                </c:pt>
                <c:pt idx="2893">
                  <c:v>705</c:v>
                </c:pt>
                <c:pt idx="2894">
                  <c:v>707</c:v>
                </c:pt>
                <c:pt idx="2895">
                  <c:v>708</c:v>
                </c:pt>
                <c:pt idx="2896">
                  <c:v>723</c:v>
                </c:pt>
                <c:pt idx="2897">
                  <c:v>736</c:v>
                </c:pt>
                <c:pt idx="2898">
                  <c:v>735</c:v>
                </c:pt>
                <c:pt idx="2899">
                  <c:v>736</c:v>
                </c:pt>
                <c:pt idx="2900">
                  <c:v>723</c:v>
                </c:pt>
                <c:pt idx="2901">
                  <c:v>728</c:v>
                </c:pt>
                <c:pt idx="2902">
                  <c:v>728</c:v>
                </c:pt>
                <c:pt idx="2903">
                  <c:v>723</c:v>
                </c:pt>
                <c:pt idx="2904">
                  <c:v>723</c:v>
                </c:pt>
                <c:pt idx="2905">
                  <c:v>734</c:v>
                </c:pt>
                <c:pt idx="2906">
                  <c:v>734</c:v>
                </c:pt>
                <c:pt idx="2907">
                  <c:v>719</c:v>
                </c:pt>
                <c:pt idx="2908">
                  <c:v>715</c:v>
                </c:pt>
                <c:pt idx="2909">
                  <c:v>716</c:v>
                </c:pt>
                <c:pt idx="2910">
                  <c:v>735</c:v>
                </c:pt>
                <c:pt idx="2911">
                  <c:v>765</c:v>
                </c:pt>
                <c:pt idx="2912">
                  <c:v>773</c:v>
                </c:pt>
                <c:pt idx="2913">
                  <c:v>774</c:v>
                </c:pt>
                <c:pt idx="2914">
                  <c:v>766</c:v>
                </c:pt>
                <c:pt idx="2915">
                  <c:v>777</c:v>
                </c:pt>
                <c:pt idx="2916">
                  <c:v>790</c:v>
                </c:pt>
                <c:pt idx="2917">
                  <c:v>805</c:v>
                </c:pt>
                <c:pt idx="2918">
                  <c:v>793</c:v>
                </c:pt>
                <c:pt idx="2919">
                  <c:v>810</c:v>
                </c:pt>
                <c:pt idx="2920">
                  <c:v>824</c:v>
                </c:pt>
                <c:pt idx="2921">
                  <c:v>836</c:v>
                </c:pt>
                <c:pt idx="2922">
                  <c:v>859</c:v>
                </c:pt>
                <c:pt idx="2923">
                  <c:v>837</c:v>
                </c:pt>
                <c:pt idx="2924">
                  <c:v>834</c:v>
                </c:pt>
                <c:pt idx="2925">
                  <c:v>837</c:v>
                </c:pt>
                <c:pt idx="2926">
                  <c:v>804</c:v>
                </c:pt>
                <c:pt idx="2927">
                  <c:v>795</c:v>
                </c:pt>
                <c:pt idx="2928">
                  <c:v>797</c:v>
                </c:pt>
                <c:pt idx="2929">
                  <c:v>791</c:v>
                </c:pt>
                <c:pt idx="2930">
                  <c:v>797</c:v>
                </c:pt>
                <c:pt idx="2931">
                  <c:v>816</c:v>
                </c:pt>
                <c:pt idx="2932">
                  <c:v>797</c:v>
                </c:pt>
                <c:pt idx="2933">
                  <c:v>781</c:v>
                </c:pt>
                <c:pt idx="2934">
                  <c:v>773</c:v>
                </c:pt>
                <c:pt idx="2935">
                  <c:v>771</c:v>
                </c:pt>
                <c:pt idx="2936">
                  <c:v>749</c:v>
                </c:pt>
                <c:pt idx="2937">
                  <c:v>753</c:v>
                </c:pt>
                <c:pt idx="2938">
                  <c:v>766</c:v>
                </c:pt>
                <c:pt idx="2939">
                  <c:v>765</c:v>
                </c:pt>
                <c:pt idx="2940">
                  <c:v>771</c:v>
                </c:pt>
                <c:pt idx="2941">
                  <c:v>770</c:v>
                </c:pt>
                <c:pt idx="2942">
                  <c:v>760</c:v>
                </c:pt>
                <c:pt idx="2943">
                  <c:v>741</c:v>
                </c:pt>
                <c:pt idx="2944">
                  <c:v>731</c:v>
                </c:pt>
                <c:pt idx="2945">
                  <c:v>710</c:v>
                </c:pt>
                <c:pt idx="2946">
                  <c:v>708</c:v>
                </c:pt>
                <c:pt idx="2947">
                  <c:v>702</c:v>
                </c:pt>
                <c:pt idx="2948">
                  <c:v>700</c:v>
                </c:pt>
                <c:pt idx="2949">
                  <c:v>687</c:v>
                </c:pt>
                <c:pt idx="2950">
                  <c:v>680</c:v>
                </c:pt>
                <c:pt idx="2951">
                  <c:v>680</c:v>
                </c:pt>
                <c:pt idx="2952">
                  <c:v>681</c:v>
                </c:pt>
                <c:pt idx="2953">
                  <c:v>682</c:v>
                </c:pt>
                <c:pt idx="2954">
                  <c:v>676</c:v>
                </c:pt>
                <c:pt idx="2955">
                  <c:v>660</c:v>
                </c:pt>
                <c:pt idx="2956">
                  <c:v>660</c:v>
                </c:pt>
                <c:pt idx="2957">
                  <c:v>665</c:v>
                </c:pt>
                <c:pt idx="2958">
                  <c:v>668</c:v>
                </c:pt>
                <c:pt idx="2959">
                  <c:v>679</c:v>
                </c:pt>
                <c:pt idx="2960">
                  <c:v>686</c:v>
                </c:pt>
                <c:pt idx="2961">
                  <c:v>686</c:v>
                </c:pt>
                <c:pt idx="2962">
                  <c:v>672</c:v>
                </c:pt>
                <c:pt idx="2963">
                  <c:v>661</c:v>
                </c:pt>
                <c:pt idx="2964">
                  <c:v>664</c:v>
                </c:pt>
                <c:pt idx="2965">
                  <c:v>659</c:v>
                </c:pt>
                <c:pt idx="2966">
                  <c:v>656</c:v>
                </c:pt>
                <c:pt idx="2967">
                  <c:v>663</c:v>
                </c:pt>
                <c:pt idx="2968">
                  <c:v>660</c:v>
                </c:pt>
                <c:pt idx="2969">
                  <c:v>654</c:v>
                </c:pt>
                <c:pt idx="2970">
                  <c:v>665</c:v>
                </c:pt>
                <c:pt idx="2971">
                  <c:v>666</c:v>
                </c:pt>
                <c:pt idx="2972">
                  <c:v>667</c:v>
                </c:pt>
                <c:pt idx="2973">
                  <c:v>656</c:v>
                </c:pt>
                <c:pt idx="2974">
                  <c:v>651</c:v>
                </c:pt>
                <c:pt idx="2975">
                  <c:v>652</c:v>
                </c:pt>
                <c:pt idx="2976">
                  <c:v>648</c:v>
                </c:pt>
                <c:pt idx="2977">
                  <c:v>663</c:v>
                </c:pt>
                <c:pt idx="2978">
                  <c:v>674</c:v>
                </c:pt>
                <c:pt idx="2979">
                  <c:v>675</c:v>
                </c:pt>
                <c:pt idx="2980">
                  <c:v>659</c:v>
                </c:pt>
                <c:pt idx="2981">
                  <c:v>664</c:v>
                </c:pt>
                <c:pt idx="2982">
                  <c:v>654</c:v>
                </c:pt>
                <c:pt idx="2983">
                  <c:v>645</c:v>
                </c:pt>
                <c:pt idx="2984">
                  <c:v>651</c:v>
                </c:pt>
                <c:pt idx="2985">
                  <c:v>639</c:v>
                </c:pt>
                <c:pt idx="2986">
                  <c:v>634</c:v>
                </c:pt>
                <c:pt idx="2987">
                  <c:v>633</c:v>
                </c:pt>
                <c:pt idx="2988">
                  <c:v>635</c:v>
                </c:pt>
                <c:pt idx="2989">
                  <c:v>648</c:v>
                </c:pt>
                <c:pt idx="2990">
                  <c:v>648</c:v>
                </c:pt>
                <c:pt idx="2991">
                  <c:v>665</c:v>
                </c:pt>
                <c:pt idx="2992">
                  <c:v>671</c:v>
                </c:pt>
                <c:pt idx="2993">
                  <c:v>696</c:v>
                </c:pt>
                <c:pt idx="2994">
                  <c:v>697</c:v>
                </c:pt>
                <c:pt idx="2995">
                  <c:v>722</c:v>
                </c:pt>
                <c:pt idx="2996">
                  <c:v>736</c:v>
                </c:pt>
                <c:pt idx="2997">
                  <c:v>730</c:v>
                </c:pt>
                <c:pt idx="2998">
                  <c:v>743</c:v>
                </c:pt>
                <c:pt idx="2999">
                  <c:v>748</c:v>
                </c:pt>
                <c:pt idx="3000">
                  <c:v>758</c:v>
                </c:pt>
                <c:pt idx="3001">
                  <c:v>759</c:v>
                </c:pt>
                <c:pt idx="3002">
                  <c:v>771</c:v>
                </c:pt>
                <c:pt idx="3003">
                  <c:v>782</c:v>
                </c:pt>
                <c:pt idx="3004">
                  <c:v>777</c:v>
                </c:pt>
                <c:pt idx="3005">
                  <c:v>785</c:v>
                </c:pt>
                <c:pt idx="3006">
                  <c:v>783</c:v>
                </c:pt>
                <c:pt idx="3007">
                  <c:v>784</c:v>
                </c:pt>
                <c:pt idx="3008">
                  <c:v>801</c:v>
                </c:pt>
                <c:pt idx="3009">
                  <c:v>796</c:v>
                </c:pt>
                <c:pt idx="3010">
                  <c:v>774</c:v>
                </c:pt>
                <c:pt idx="3011">
                  <c:v>762</c:v>
                </c:pt>
                <c:pt idx="3012">
                  <c:v>753</c:v>
                </c:pt>
                <c:pt idx="3013">
                  <c:v>755</c:v>
                </c:pt>
                <c:pt idx="3014">
                  <c:v>741</c:v>
                </c:pt>
                <c:pt idx="3015">
                  <c:v>758</c:v>
                </c:pt>
                <c:pt idx="3016">
                  <c:v>755</c:v>
                </c:pt>
                <c:pt idx="3017">
                  <c:v>774</c:v>
                </c:pt>
                <c:pt idx="3018">
                  <c:v>777</c:v>
                </c:pt>
                <c:pt idx="3019">
                  <c:v>776</c:v>
                </c:pt>
                <c:pt idx="3020">
                  <c:v>795</c:v>
                </c:pt>
                <c:pt idx="3021">
                  <c:v>808</c:v>
                </c:pt>
                <c:pt idx="3022">
                  <c:v>809</c:v>
                </c:pt>
                <c:pt idx="3023">
                  <c:v>806</c:v>
                </c:pt>
                <c:pt idx="3024">
                  <c:v>800</c:v>
                </c:pt>
                <c:pt idx="3025">
                  <c:v>810</c:v>
                </c:pt>
                <c:pt idx="3026">
                  <c:v>809</c:v>
                </c:pt>
                <c:pt idx="3027">
                  <c:v>802</c:v>
                </c:pt>
                <c:pt idx="3028">
                  <c:v>806</c:v>
                </c:pt>
                <c:pt idx="3029">
                  <c:v>803</c:v>
                </c:pt>
                <c:pt idx="3030">
                  <c:v>806</c:v>
                </c:pt>
                <c:pt idx="3031">
                  <c:v>807</c:v>
                </c:pt>
                <c:pt idx="3032">
                  <c:v>812</c:v>
                </c:pt>
                <c:pt idx="3033">
                  <c:v>817</c:v>
                </c:pt>
                <c:pt idx="3034">
                  <c:v>825</c:v>
                </c:pt>
                <c:pt idx="3035">
                  <c:v>824</c:v>
                </c:pt>
                <c:pt idx="3036">
                  <c:v>819</c:v>
                </c:pt>
                <c:pt idx="3037">
                  <c:v>827</c:v>
                </c:pt>
                <c:pt idx="3038">
                  <c:v>826</c:v>
                </c:pt>
                <c:pt idx="3039">
                  <c:v>828</c:v>
                </c:pt>
                <c:pt idx="3040">
                  <c:v>824</c:v>
                </c:pt>
                <c:pt idx="3041">
                  <c:v>822</c:v>
                </c:pt>
                <c:pt idx="3042">
                  <c:v>830</c:v>
                </c:pt>
                <c:pt idx="3043">
                  <c:v>830</c:v>
                </c:pt>
                <c:pt idx="3044">
                  <c:v>837</c:v>
                </c:pt>
                <c:pt idx="3045">
                  <c:v>842</c:v>
                </c:pt>
                <c:pt idx="3046">
                  <c:v>850</c:v>
                </c:pt>
                <c:pt idx="3047">
                  <c:v>849</c:v>
                </c:pt>
                <c:pt idx="3048">
                  <c:v>840</c:v>
                </c:pt>
                <c:pt idx="3049">
                  <c:v>848</c:v>
                </c:pt>
                <c:pt idx="3050">
                  <c:v>850</c:v>
                </c:pt>
                <c:pt idx="3051">
                  <c:v>857</c:v>
                </c:pt>
                <c:pt idx="3052">
                  <c:v>849</c:v>
                </c:pt>
                <c:pt idx="3053">
                  <c:v>900</c:v>
                </c:pt>
                <c:pt idx="3054">
                  <c:v>924</c:v>
                </c:pt>
                <c:pt idx="3055">
                  <c:v>959</c:v>
                </c:pt>
                <c:pt idx="3056">
                  <c:v>978</c:v>
                </c:pt>
                <c:pt idx="3057">
                  <c:v>915</c:v>
                </c:pt>
                <c:pt idx="3058">
                  <c:v>916</c:v>
                </c:pt>
                <c:pt idx="3059">
                  <c:v>933</c:v>
                </c:pt>
                <c:pt idx="3060">
                  <c:v>963</c:v>
                </c:pt>
                <c:pt idx="3061">
                  <c:v>982</c:v>
                </c:pt>
                <c:pt idx="3062">
                  <c:v>1022</c:v>
                </c:pt>
                <c:pt idx="3063">
                  <c:v>1071</c:v>
                </c:pt>
                <c:pt idx="3064">
                  <c:v>1093</c:v>
                </c:pt>
                <c:pt idx="3065">
                  <c:v>1120</c:v>
                </c:pt>
                <c:pt idx="3066">
                  <c:v>1196</c:v>
                </c:pt>
                <c:pt idx="3067">
                  <c:v>1221</c:v>
                </c:pt>
                <c:pt idx="3068">
                  <c:v>1302</c:v>
                </c:pt>
                <c:pt idx="3069">
                  <c:v>1314</c:v>
                </c:pt>
                <c:pt idx="3070">
                  <c:v>1347</c:v>
                </c:pt>
                <c:pt idx="3071">
                  <c:v>1386</c:v>
                </c:pt>
                <c:pt idx="3072">
                  <c:v>1531</c:v>
                </c:pt>
                <c:pt idx="3073">
                  <c:v>1533</c:v>
                </c:pt>
                <c:pt idx="3074">
                  <c:v>1446</c:v>
                </c:pt>
                <c:pt idx="3075">
                  <c:v>1509</c:v>
                </c:pt>
                <c:pt idx="3076">
                  <c:v>1567</c:v>
                </c:pt>
                <c:pt idx="3077">
                  <c:v>1589</c:v>
                </c:pt>
                <c:pt idx="3078">
                  <c:v>1571</c:v>
                </c:pt>
                <c:pt idx="3079">
                  <c:v>1582</c:v>
                </c:pt>
                <c:pt idx="3080">
                  <c:v>1600</c:v>
                </c:pt>
                <c:pt idx="3081">
                  <c:v>1629</c:v>
                </c:pt>
                <c:pt idx="3082">
                  <c:v>1663</c:v>
                </c:pt>
                <c:pt idx="3083">
                  <c:v>1675</c:v>
                </c:pt>
                <c:pt idx="3084">
                  <c:v>1661</c:v>
                </c:pt>
                <c:pt idx="3085">
                  <c:v>1615</c:v>
                </c:pt>
                <c:pt idx="3086">
                  <c:v>1585</c:v>
                </c:pt>
                <c:pt idx="3087">
                  <c:v>1609</c:v>
                </c:pt>
                <c:pt idx="3088">
                  <c:v>1621</c:v>
                </c:pt>
                <c:pt idx="3089">
                  <c:v>1610</c:v>
                </c:pt>
                <c:pt idx="3090">
                  <c:v>1600</c:v>
                </c:pt>
                <c:pt idx="3091">
                  <c:v>1611</c:v>
                </c:pt>
                <c:pt idx="3092">
                  <c:v>1623</c:v>
                </c:pt>
                <c:pt idx="3093">
                  <c:v>1627</c:v>
                </c:pt>
                <c:pt idx="3094">
                  <c:v>1628</c:v>
                </c:pt>
                <c:pt idx="3095">
                  <c:v>1676</c:v>
                </c:pt>
                <c:pt idx="3096">
                  <c:v>1698</c:v>
                </c:pt>
                <c:pt idx="3097">
                  <c:v>1708</c:v>
                </c:pt>
                <c:pt idx="3098">
                  <c:v>1735</c:v>
                </c:pt>
                <c:pt idx="3099">
                  <c:v>1788</c:v>
                </c:pt>
                <c:pt idx="3100">
                  <c:v>1852</c:v>
                </c:pt>
                <c:pt idx="3101">
                  <c:v>1938</c:v>
                </c:pt>
                <c:pt idx="3102">
                  <c:v>1982</c:v>
                </c:pt>
                <c:pt idx="3103">
                  <c:v>1977</c:v>
                </c:pt>
                <c:pt idx="3104">
                  <c:v>1977</c:v>
                </c:pt>
                <c:pt idx="3105">
                  <c:v>1966</c:v>
                </c:pt>
                <c:pt idx="3106">
                  <c:v>1967</c:v>
                </c:pt>
                <c:pt idx="3107">
                  <c:v>1968</c:v>
                </c:pt>
                <c:pt idx="3108">
                  <c:v>1978</c:v>
                </c:pt>
                <c:pt idx="3109">
                  <c:v>2010</c:v>
                </c:pt>
                <c:pt idx="3110">
                  <c:v>2010</c:v>
                </c:pt>
                <c:pt idx="3111">
                  <c:v>2029</c:v>
                </c:pt>
                <c:pt idx="3112">
                  <c:v>2044</c:v>
                </c:pt>
                <c:pt idx="3113">
                  <c:v>2064</c:v>
                </c:pt>
                <c:pt idx="3114">
                  <c:v>2051</c:v>
                </c:pt>
                <c:pt idx="3115">
                  <c:v>2048</c:v>
                </c:pt>
                <c:pt idx="3116">
                  <c:v>2055</c:v>
                </c:pt>
                <c:pt idx="3117">
                  <c:v>2080</c:v>
                </c:pt>
                <c:pt idx="3118">
                  <c:v>2117</c:v>
                </c:pt>
                <c:pt idx="3119">
                  <c:v>2147</c:v>
                </c:pt>
                <c:pt idx="3120">
                  <c:v>2123</c:v>
                </c:pt>
                <c:pt idx="3121">
                  <c:v>2090</c:v>
                </c:pt>
                <c:pt idx="3122">
                  <c:v>2058</c:v>
                </c:pt>
                <c:pt idx="3123">
                  <c:v>2030</c:v>
                </c:pt>
                <c:pt idx="3124">
                  <c:v>2007</c:v>
                </c:pt>
                <c:pt idx="3125">
                  <c:v>1971</c:v>
                </c:pt>
                <c:pt idx="3126">
                  <c:v>1969</c:v>
                </c:pt>
                <c:pt idx="3127">
                  <c:v>1945</c:v>
                </c:pt>
                <c:pt idx="3128">
                  <c:v>1915</c:v>
                </c:pt>
                <c:pt idx="3129">
                  <c:v>1838</c:v>
                </c:pt>
                <c:pt idx="3130">
                  <c:v>1803</c:v>
                </c:pt>
                <c:pt idx="3131">
                  <c:v>1774</c:v>
                </c:pt>
                <c:pt idx="3132">
                  <c:v>1734</c:v>
                </c:pt>
                <c:pt idx="3133">
                  <c:v>1658</c:v>
                </c:pt>
                <c:pt idx="3134">
                  <c:v>1633</c:v>
                </c:pt>
                <c:pt idx="3135">
                  <c:v>1658</c:v>
                </c:pt>
                <c:pt idx="3136">
                  <c:v>1655</c:v>
                </c:pt>
                <c:pt idx="3137">
                  <c:v>1657</c:v>
                </c:pt>
                <c:pt idx="3138">
                  <c:v>1672</c:v>
                </c:pt>
                <c:pt idx="3139">
                  <c:v>1676</c:v>
                </c:pt>
                <c:pt idx="3140">
                  <c:v>1688</c:v>
                </c:pt>
                <c:pt idx="3141">
                  <c:v>1670</c:v>
                </c:pt>
                <c:pt idx="3142">
                  <c:v>1671</c:v>
                </c:pt>
                <c:pt idx="3143">
                  <c:v>1669</c:v>
                </c:pt>
                <c:pt idx="3144">
                  <c:v>1662</c:v>
                </c:pt>
                <c:pt idx="3145">
                  <c:v>1659</c:v>
                </c:pt>
                <c:pt idx="3146">
                  <c:v>1664</c:v>
                </c:pt>
                <c:pt idx="3147">
                  <c:v>1665</c:v>
                </c:pt>
                <c:pt idx="3148">
                  <c:v>1667</c:v>
                </c:pt>
                <c:pt idx="3149">
                  <c:v>1631</c:v>
                </c:pt>
                <c:pt idx="3150">
                  <c:v>1613</c:v>
                </c:pt>
                <c:pt idx="3151">
                  <c:v>1613</c:v>
                </c:pt>
                <c:pt idx="3152">
                  <c:v>1613</c:v>
                </c:pt>
                <c:pt idx="3153">
                  <c:v>1628</c:v>
                </c:pt>
                <c:pt idx="3154">
                  <c:v>1618</c:v>
                </c:pt>
                <c:pt idx="3155">
                  <c:v>1603</c:v>
                </c:pt>
                <c:pt idx="3156">
                  <c:v>1601</c:v>
                </c:pt>
                <c:pt idx="3157">
                  <c:v>1593</c:v>
                </c:pt>
                <c:pt idx="3158">
                  <c:v>1587</c:v>
                </c:pt>
                <c:pt idx="3159">
                  <c:v>1595</c:v>
                </c:pt>
                <c:pt idx="3160">
                  <c:v>1606</c:v>
                </c:pt>
                <c:pt idx="3161">
                  <c:v>1615</c:v>
                </c:pt>
                <c:pt idx="3162">
                  <c:v>1609</c:v>
                </c:pt>
                <c:pt idx="3163">
                  <c:v>1594</c:v>
                </c:pt>
                <c:pt idx="3164">
                  <c:v>1633</c:v>
                </c:pt>
                <c:pt idx="3165">
                  <c:v>1647</c:v>
                </c:pt>
                <c:pt idx="3166">
                  <c:v>1636</c:v>
                </c:pt>
                <c:pt idx="3167">
                  <c:v>1664</c:v>
                </c:pt>
                <c:pt idx="3168">
                  <c:v>1673</c:v>
                </c:pt>
                <c:pt idx="3169">
                  <c:v>1710</c:v>
                </c:pt>
                <c:pt idx="3170">
                  <c:v>1705</c:v>
                </c:pt>
                <c:pt idx="3171">
                  <c:v>1707</c:v>
                </c:pt>
                <c:pt idx="3172">
                  <c:v>1727</c:v>
                </c:pt>
                <c:pt idx="3173">
                  <c:v>1726</c:v>
                </c:pt>
                <c:pt idx="3174">
                  <c:v>1771</c:v>
                </c:pt>
                <c:pt idx="3175">
                  <c:v>1796</c:v>
                </c:pt>
                <c:pt idx="3176">
                  <c:v>1815</c:v>
                </c:pt>
                <c:pt idx="3177">
                  <c:v>1845</c:v>
                </c:pt>
                <c:pt idx="3178">
                  <c:v>1853</c:v>
                </c:pt>
                <c:pt idx="3179">
                  <c:v>1873</c:v>
                </c:pt>
                <c:pt idx="3180">
                  <c:v>1857</c:v>
                </c:pt>
                <c:pt idx="3181">
                  <c:v>1825</c:v>
                </c:pt>
                <c:pt idx="3182">
                  <c:v>1816</c:v>
                </c:pt>
                <c:pt idx="3183">
                  <c:v>1791</c:v>
                </c:pt>
                <c:pt idx="3184">
                  <c:v>1751</c:v>
                </c:pt>
                <c:pt idx="3185">
                  <c:v>1745</c:v>
                </c:pt>
                <c:pt idx="3186">
                  <c:v>1784</c:v>
                </c:pt>
                <c:pt idx="3187">
                  <c:v>1762</c:v>
                </c:pt>
                <c:pt idx="3188">
                  <c:v>1762</c:v>
                </c:pt>
                <c:pt idx="3189">
                  <c:v>1743</c:v>
                </c:pt>
                <c:pt idx="3190">
                  <c:v>1732</c:v>
                </c:pt>
                <c:pt idx="3191">
                  <c:v>1713</c:v>
                </c:pt>
                <c:pt idx="3192">
                  <c:v>1695</c:v>
                </c:pt>
                <c:pt idx="3193">
                  <c:v>1661</c:v>
                </c:pt>
                <c:pt idx="3194">
                  <c:v>1675</c:v>
                </c:pt>
                <c:pt idx="3195">
                  <c:v>1684</c:v>
                </c:pt>
                <c:pt idx="3196">
                  <c:v>1692</c:v>
                </c:pt>
                <c:pt idx="3197">
                  <c:v>1659</c:v>
                </c:pt>
                <c:pt idx="3198">
                  <c:v>1633</c:v>
                </c:pt>
                <c:pt idx="3199">
                  <c:v>1624</c:v>
                </c:pt>
                <c:pt idx="3200">
                  <c:v>1625</c:v>
                </c:pt>
                <c:pt idx="3201">
                  <c:v>1617</c:v>
                </c:pt>
                <c:pt idx="3202">
                  <c:v>1599</c:v>
                </c:pt>
                <c:pt idx="3203">
                  <c:v>1596</c:v>
                </c:pt>
                <c:pt idx="3204">
                  <c:v>1565</c:v>
                </c:pt>
                <c:pt idx="3205">
                  <c:v>1555</c:v>
                </c:pt>
                <c:pt idx="3206">
                  <c:v>1524</c:v>
                </c:pt>
                <c:pt idx="3207">
                  <c:v>1485</c:v>
                </c:pt>
                <c:pt idx="3208">
                  <c:v>1497</c:v>
                </c:pt>
                <c:pt idx="3209">
                  <c:v>1516</c:v>
                </c:pt>
                <c:pt idx="3210">
                  <c:v>1508</c:v>
                </c:pt>
                <c:pt idx="3211">
                  <c:v>1497</c:v>
                </c:pt>
                <c:pt idx="3212">
                  <c:v>1468</c:v>
                </c:pt>
                <c:pt idx="3213">
                  <c:v>1472</c:v>
                </c:pt>
                <c:pt idx="3214">
                  <c:v>1459</c:v>
                </c:pt>
                <c:pt idx="3215">
                  <c:v>1427</c:v>
                </c:pt>
                <c:pt idx="3216">
                  <c:v>1324</c:v>
                </c:pt>
                <c:pt idx="3217">
                  <c:v>1313</c:v>
                </c:pt>
                <c:pt idx="3218">
                  <c:v>1303</c:v>
                </c:pt>
                <c:pt idx="3219">
                  <c:v>1288</c:v>
                </c:pt>
                <c:pt idx="3220">
                  <c:v>1274</c:v>
                </c:pt>
                <c:pt idx="3221">
                  <c:v>1234</c:v>
                </c:pt>
                <c:pt idx="3222">
                  <c:v>1222</c:v>
                </c:pt>
                <c:pt idx="3223">
                  <c:v>1238</c:v>
                </c:pt>
                <c:pt idx="3224">
                  <c:v>1245</c:v>
                </c:pt>
                <c:pt idx="3225">
                  <c:v>1264</c:v>
                </c:pt>
                <c:pt idx="3226">
                  <c:v>1271</c:v>
                </c:pt>
                <c:pt idx="3227">
                  <c:v>1270</c:v>
                </c:pt>
                <c:pt idx="3228">
                  <c:v>1262</c:v>
                </c:pt>
                <c:pt idx="3229">
                  <c:v>1247</c:v>
                </c:pt>
                <c:pt idx="3230">
                  <c:v>1225</c:v>
                </c:pt>
                <c:pt idx="3231">
                  <c:v>1212</c:v>
                </c:pt>
                <c:pt idx="3232">
                  <c:v>1194</c:v>
                </c:pt>
                <c:pt idx="3233">
                  <c:v>1195</c:v>
                </c:pt>
                <c:pt idx="3234">
                  <c:v>1189</c:v>
                </c:pt>
                <c:pt idx="3235">
                  <c:v>1168</c:v>
                </c:pt>
                <c:pt idx="3236">
                  <c:v>1155</c:v>
                </c:pt>
                <c:pt idx="3237">
                  <c:v>1156</c:v>
                </c:pt>
                <c:pt idx="3238">
                  <c:v>1147</c:v>
                </c:pt>
                <c:pt idx="3239">
                  <c:v>1113</c:v>
                </c:pt>
                <c:pt idx="3240">
                  <c:v>1096</c:v>
                </c:pt>
                <c:pt idx="3241">
                  <c:v>1094</c:v>
                </c:pt>
                <c:pt idx="3242">
                  <c:v>1079</c:v>
                </c:pt>
                <c:pt idx="3243">
                  <c:v>1048</c:v>
                </c:pt>
                <c:pt idx="3244">
                  <c:v>1038</c:v>
                </c:pt>
                <c:pt idx="3245">
                  <c:v>1037</c:v>
                </c:pt>
                <c:pt idx="3246">
                  <c:v>1021</c:v>
                </c:pt>
                <c:pt idx="3247">
                  <c:v>1022</c:v>
                </c:pt>
                <c:pt idx="3248">
                  <c:v>1020</c:v>
                </c:pt>
                <c:pt idx="3249">
                  <c:v>1018</c:v>
                </c:pt>
                <c:pt idx="3250">
                  <c:v>1026</c:v>
                </c:pt>
                <c:pt idx="3251">
                  <c:v>1051</c:v>
                </c:pt>
                <c:pt idx="3252">
                  <c:v>1052</c:v>
                </c:pt>
                <c:pt idx="3253">
                  <c:v>1053</c:v>
                </c:pt>
                <c:pt idx="3254">
                  <c:v>1071</c:v>
                </c:pt>
                <c:pt idx="3255">
                  <c:v>1080</c:v>
                </c:pt>
                <c:pt idx="3256">
                  <c:v>1079</c:v>
                </c:pt>
                <c:pt idx="3257">
                  <c:v>1086</c:v>
                </c:pt>
                <c:pt idx="3258">
                  <c:v>1087</c:v>
                </c:pt>
                <c:pt idx="3259">
                  <c:v>1083</c:v>
                </c:pt>
                <c:pt idx="3260">
                  <c:v>1033</c:v>
                </c:pt>
                <c:pt idx="3261">
                  <c:v>1029</c:v>
                </c:pt>
                <c:pt idx="3262">
                  <c:v>1030</c:v>
                </c:pt>
                <c:pt idx="3263">
                  <c:v>1031</c:v>
                </c:pt>
                <c:pt idx="3264">
                  <c:v>1039</c:v>
                </c:pt>
                <c:pt idx="3265">
                  <c:v>1041</c:v>
                </c:pt>
                <c:pt idx="3266">
                  <c:v>1062</c:v>
                </c:pt>
                <c:pt idx="3267">
                  <c:v>1057</c:v>
                </c:pt>
                <c:pt idx="3268">
                  <c:v>1067</c:v>
                </c:pt>
                <c:pt idx="3269">
                  <c:v>1070</c:v>
                </c:pt>
                <c:pt idx="3270">
                  <c:v>1053</c:v>
                </c:pt>
                <c:pt idx="3271">
                  <c:v>1030</c:v>
                </c:pt>
                <c:pt idx="3272">
                  <c:v>1035</c:v>
                </c:pt>
                <c:pt idx="3273">
                  <c:v>1019</c:v>
                </c:pt>
                <c:pt idx="3274">
                  <c:v>1015</c:v>
                </c:pt>
                <c:pt idx="3275">
                  <c:v>1007</c:v>
                </c:pt>
                <c:pt idx="3276">
                  <c:v>997</c:v>
                </c:pt>
                <c:pt idx="3277">
                  <c:v>967</c:v>
                </c:pt>
                <c:pt idx="3278">
                  <c:v>959</c:v>
                </c:pt>
                <c:pt idx="3279">
                  <c:v>945</c:v>
                </c:pt>
                <c:pt idx="3280">
                  <c:v>936</c:v>
                </c:pt>
                <c:pt idx="3281">
                  <c:v>924</c:v>
                </c:pt>
                <c:pt idx="3282">
                  <c:v>912</c:v>
                </c:pt>
                <c:pt idx="3283">
                  <c:v>903</c:v>
                </c:pt>
                <c:pt idx="3284">
                  <c:v>880</c:v>
                </c:pt>
                <c:pt idx="3285">
                  <c:v>869</c:v>
                </c:pt>
                <c:pt idx="3286">
                  <c:v>858</c:v>
                </c:pt>
                <c:pt idx="3287">
                  <c:v>854</c:v>
                </c:pt>
                <c:pt idx="3288">
                  <c:v>838</c:v>
                </c:pt>
                <c:pt idx="3289">
                  <c:v>839</c:v>
                </c:pt>
                <c:pt idx="3290">
                  <c:v>845</c:v>
                </c:pt>
                <c:pt idx="3291">
                  <c:v>859</c:v>
                </c:pt>
                <c:pt idx="3292">
                  <c:v>872</c:v>
                </c:pt>
                <c:pt idx="3293">
                  <c:v>875</c:v>
                </c:pt>
                <c:pt idx="3294">
                  <c:v>898</c:v>
                </c:pt>
                <c:pt idx="3295">
                  <c:v>899</c:v>
                </c:pt>
                <c:pt idx="3296">
                  <c:v>906</c:v>
                </c:pt>
                <c:pt idx="3297">
                  <c:v>908</c:v>
                </c:pt>
                <c:pt idx="3298">
                  <c:v>893</c:v>
                </c:pt>
                <c:pt idx="3299">
                  <c:v>894</c:v>
                </c:pt>
                <c:pt idx="3300">
                  <c:v>893</c:v>
                </c:pt>
                <c:pt idx="3301">
                  <c:v>892</c:v>
                </c:pt>
                <c:pt idx="3302">
                  <c:v>887</c:v>
                </c:pt>
                <c:pt idx="3303">
                  <c:v>885</c:v>
                </c:pt>
                <c:pt idx="3304">
                  <c:v>886</c:v>
                </c:pt>
                <c:pt idx="3305">
                  <c:v>892</c:v>
                </c:pt>
                <c:pt idx="3306">
                  <c:v>897</c:v>
                </c:pt>
                <c:pt idx="3307">
                  <c:v>892</c:v>
                </c:pt>
                <c:pt idx="3308">
                  <c:v>883</c:v>
                </c:pt>
                <c:pt idx="3309">
                  <c:v>884</c:v>
                </c:pt>
                <c:pt idx="3310">
                  <c:v>877</c:v>
                </c:pt>
                <c:pt idx="3311">
                  <c:v>872</c:v>
                </c:pt>
                <c:pt idx="3312">
                  <c:v>867</c:v>
                </c:pt>
                <c:pt idx="3313">
                  <c:v>853</c:v>
                </c:pt>
                <c:pt idx="3314">
                  <c:v>833</c:v>
                </c:pt>
                <c:pt idx="3315">
                  <c:v>810</c:v>
                </c:pt>
                <c:pt idx="3316">
                  <c:v>786</c:v>
                </c:pt>
                <c:pt idx="3317">
                  <c:v>785</c:v>
                </c:pt>
                <c:pt idx="3318">
                  <c:v>774</c:v>
                </c:pt>
                <c:pt idx="3319">
                  <c:v>776</c:v>
                </c:pt>
                <c:pt idx="3320">
                  <c:v>770</c:v>
                </c:pt>
                <c:pt idx="3321">
                  <c:v>765</c:v>
                </c:pt>
                <c:pt idx="3322">
                  <c:v>763</c:v>
                </c:pt>
                <c:pt idx="3323">
                  <c:v>765</c:v>
                </c:pt>
                <c:pt idx="3324">
                  <c:v>771</c:v>
                </c:pt>
                <c:pt idx="3325">
                  <c:v>768</c:v>
                </c:pt>
                <c:pt idx="3326">
                  <c:v>770</c:v>
                </c:pt>
                <c:pt idx="3327">
                  <c:v>788</c:v>
                </c:pt>
                <c:pt idx="3328">
                  <c:v>796</c:v>
                </c:pt>
                <c:pt idx="3329">
                  <c:v>792</c:v>
                </c:pt>
                <c:pt idx="3330">
                  <c:v>781</c:v>
                </c:pt>
                <c:pt idx="3331">
                  <c:v>787</c:v>
                </c:pt>
                <c:pt idx="3332">
                  <c:v>777</c:v>
                </c:pt>
                <c:pt idx="3333">
                  <c:v>764</c:v>
                </c:pt>
                <c:pt idx="3334">
                  <c:v>765</c:v>
                </c:pt>
                <c:pt idx="3335">
                  <c:v>770</c:v>
                </c:pt>
                <c:pt idx="3336">
                  <c:v>753</c:v>
                </c:pt>
                <c:pt idx="3337">
                  <c:v>746</c:v>
                </c:pt>
                <c:pt idx="3338">
                  <c:v>746</c:v>
                </c:pt>
                <c:pt idx="3339">
                  <c:v>744</c:v>
                </c:pt>
                <c:pt idx="3340">
                  <c:v>744</c:v>
                </c:pt>
                <c:pt idx="3341">
                  <c:v>735</c:v>
                </c:pt>
                <c:pt idx="3342">
                  <c:v>730</c:v>
                </c:pt>
                <c:pt idx="3343">
                  <c:v>723</c:v>
                </c:pt>
                <c:pt idx="3344">
                  <c:v>715</c:v>
                </c:pt>
                <c:pt idx="3345">
                  <c:v>727</c:v>
                </c:pt>
                <c:pt idx="3346">
                  <c:v>738</c:v>
                </c:pt>
                <c:pt idx="3347">
                  <c:v>735</c:v>
                </c:pt>
                <c:pt idx="3348">
                  <c:v>745</c:v>
                </c:pt>
                <c:pt idx="3349">
                  <c:v>739</c:v>
                </c:pt>
                <c:pt idx="3350">
                  <c:v>739</c:v>
                </c:pt>
                <c:pt idx="3351">
                  <c:v>740</c:v>
                </c:pt>
                <c:pt idx="3352">
                  <c:v>734</c:v>
                </c:pt>
                <c:pt idx="3353">
                  <c:v>735</c:v>
                </c:pt>
                <c:pt idx="3354">
                  <c:v>739</c:v>
                </c:pt>
                <c:pt idx="3355">
                  <c:v>736</c:v>
                </c:pt>
                <c:pt idx="3356">
                  <c:v>731</c:v>
                </c:pt>
                <c:pt idx="3357">
                  <c:v>731</c:v>
                </c:pt>
                <c:pt idx="3358">
                  <c:v>733</c:v>
                </c:pt>
                <c:pt idx="3359">
                  <c:v>731</c:v>
                </c:pt>
                <c:pt idx="3360">
                  <c:v>733</c:v>
                </c:pt>
                <c:pt idx="3361">
                  <c:v>733</c:v>
                </c:pt>
                <c:pt idx="3362">
                  <c:v>729</c:v>
                </c:pt>
                <c:pt idx="3363">
                  <c:v>734</c:v>
                </c:pt>
                <c:pt idx="3364">
                  <c:v>733</c:v>
                </c:pt>
                <c:pt idx="3365">
                  <c:v>731</c:v>
                </c:pt>
                <c:pt idx="3366">
                  <c:v>734</c:v>
                </c:pt>
                <c:pt idx="3367">
                  <c:v>735</c:v>
                </c:pt>
                <c:pt idx="3368">
                  <c:v>735</c:v>
                </c:pt>
                <c:pt idx="3369">
                  <c:v>742</c:v>
                </c:pt>
                <c:pt idx="3370">
                  <c:v>741</c:v>
                </c:pt>
                <c:pt idx="3371">
                  <c:v>735</c:v>
                </c:pt>
                <c:pt idx="3372">
                  <c:v>725</c:v>
                </c:pt>
                <c:pt idx="3373">
                  <c:v>717</c:v>
                </c:pt>
                <c:pt idx="3374">
                  <c:v>701</c:v>
                </c:pt>
                <c:pt idx="3375">
                  <c:v>703</c:v>
                </c:pt>
                <c:pt idx="3376">
                  <c:v>708</c:v>
                </c:pt>
                <c:pt idx="3377">
                  <c:v>703</c:v>
                </c:pt>
                <c:pt idx="3378">
                  <c:v>695</c:v>
                </c:pt>
                <c:pt idx="3379">
                  <c:v>686</c:v>
                </c:pt>
                <c:pt idx="3380">
                  <c:v>674</c:v>
                </c:pt>
                <c:pt idx="3381">
                  <c:v>664</c:v>
                </c:pt>
                <c:pt idx="3382">
                  <c:v>660</c:v>
                </c:pt>
                <c:pt idx="3383">
                  <c:v>668</c:v>
                </c:pt>
                <c:pt idx="3384">
                  <c:v>662</c:v>
                </c:pt>
                <c:pt idx="3385">
                  <c:v>650</c:v>
                </c:pt>
                <c:pt idx="3386">
                  <c:v>643</c:v>
                </c:pt>
                <c:pt idx="3387">
                  <c:v>638</c:v>
                </c:pt>
                <c:pt idx="3388">
                  <c:v>633</c:v>
                </c:pt>
                <c:pt idx="3389">
                  <c:v>628</c:v>
                </c:pt>
                <c:pt idx="3390">
                  <c:v>627</c:v>
                </c:pt>
                <c:pt idx="3391">
                  <c:v>628</c:v>
                </c:pt>
                <c:pt idx="3392">
                  <c:v>622</c:v>
                </c:pt>
                <c:pt idx="3393">
                  <c:v>618</c:v>
                </c:pt>
                <c:pt idx="3394">
                  <c:v>614</c:v>
                </c:pt>
                <c:pt idx="3395">
                  <c:v>601</c:v>
                </c:pt>
                <c:pt idx="3396">
                  <c:v>587</c:v>
                </c:pt>
                <c:pt idx="3397">
                  <c:v>587</c:v>
                </c:pt>
                <c:pt idx="3398">
                  <c:v>584</c:v>
                </c:pt>
                <c:pt idx="3399">
                  <c:v>592</c:v>
                </c:pt>
                <c:pt idx="3400">
                  <c:v>588</c:v>
                </c:pt>
                <c:pt idx="3401">
                  <c:v>589</c:v>
                </c:pt>
                <c:pt idx="3402">
                  <c:v>595</c:v>
                </c:pt>
                <c:pt idx="3403">
                  <c:v>595</c:v>
                </c:pt>
                <c:pt idx="3404">
                  <c:v>596</c:v>
                </c:pt>
                <c:pt idx="3405">
                  <c:v>601</c:v>
                </c:pt>
                <c:pt idx="3406">
                  <c:v>609</c:v>
                </c:pt>
                <c:pt idx="3407">
                  <c:v>621</c:v>
                </c:pt>
                <c:pt idx="3408">
                  <c:v>627</c:v>
                </c:pt>
                <c:pt idx="3409">
                  <c:v>629</c:v>
                </c:pt>
                <c:pt idx="3410">
                  <c:v>626</c:v>
                </c:pt>
                <c:pt idx="3411">
                  <c:v>626</c:v>
                </c:pt>
                <c:pt idx="3412">
                  <c:v>631</c:v>
                </c:pt>
                <c:pt idx="3413">
                  <c:v>641</c:v>
                </c:pt>
                <c:pt idx="3414">
                  <c:v>641</c:v>
                </c:pt>
                <c:pt idx="3415">
                  <c:v>641</c:v>
                </c:pt>
                <c:pt idx="3416">
                  <c:v>633</c:v>
                </c:pt>
                <c:pt idx="3417">
                  <c:v>646</c:v>
                </c:pt>
                <c:pt idx="3418">
                  <c:v>668</c:v>
                </c:pt>
                <c:pt idx="3419">
                  <c:v>672</c:v>
                </c:pt>
                <c:pt idx="3420">
                  <c:v>675</c:v>
                </c:pt>
                <c:pt idx="3421">
                  <c:v>680</c:v>
                </c:pt>
                <c:pt idx="3422">
                  <c:v>685</c:v>
                </c:pt>
                <c:pt idx="3423">
                  <c:v>690</c:v>
                </c:pt>
                <c:pt idx="3424">
                  <c:v>688</c:v>
                </c:pt>
                <c:pt idx="3425">
                  <c:v>689</c:v>
                </c:pt>
                <c:pt idx="3426">
                  <c:v>666</c:v>
                </c:pt>
                <c:pt idx="3427">
                  <c:v>652</c:v>
                </c:pt>
                <c:pt idx="3428">
                  <c:v>643</c:v>
                </c:pt>
                <c:pt idx="3429">
                  <c:v>637</c:v>
                </c:pt>
                <c:pt idx="3430">
                  <c:v>647</c:v>
                </c:pt>
                <c:pt idx="3431">
                  <c:v>645</c:v>
                </c:pt>
                <c:pt idx="3432">
                  <c:v>652</c:v>
                </c:pt>
                <c:pt idx="3433">
                  <c:v>653</c:v>
                </c:pt>
                <c:pt idx="3434">
                  <c:v>657</c:v>
                </c:pt>
                <c:pt idx="3435">
                  <c:v>652</c:v>
                </c:pt>
                <c:pt idx="3436">
                  <c:v>644</c:v>
                </c:pt>
                <c:pt idx="3437">
                  <c:v>640</c:v>
                </c:pt>
                <c:pt idx="3438">
                  <c:v>635</c:v>
                </c:pt>
                <c:pt idx="3439">
                  <c:v>623</c:v>
                </c:pt>
                <c:pt idx="3440">
                  <c:v>613</c:v>
                </c:pt>
                <c:pt idx="3441">
                  <c:v>610</c:v>
                </c:pt>
                <c:pt idx="3442">
                  <c:v>602</c:v>
                </c:pt>
                <c:pt idx="3443">
                  <c:v>601</c:v>
                </c:pt>
                <c:pt idx="3444">
                  <c:v>598</c:v>
                </c:pt>
                <c:pt idx="3445">
                  <c:v>598</c:v>
                </c:pt>
                <c:pt idx="3446">
                  <c:v>603</c:v>
                </c:pt>
                <c:pt idx="3447">
                  <c:v>598</c:v>
                </c:pt>
                <c:pt idx="3448">
                  <c:v>589</c:v>
                </c:pt>
                <c:pt idx="3449">
                  <c:v>585</c:v>
                </c:pt>
                <c:pt idx="3450">
                  <c:v>589</c:v>
                </c:pt>
                <c:pt idx="3451">
                  <c:v>587</c:v>
                </c:pt>
                <c:pt idx="3452">
                  <c:v>572</c:v>
                </c:pt>
                <c:pt idx="3453">
                  <c:v>565</c:v>
                </c:pt>
                <c:pt idx="3454">
                  <c:v>567</c:v>
                </c:pt>
                <c:pt idx="3455">
                  <c:v>566</c:v>
                </c:pt>
                <c:pt idx="3456">
                  <c:v>564</c:v>
                </c:pt>
                <c:pt idx="3457">
                  <c:v>571</c:v>
                </c:pt>
                <c:pt idx="3458">
                  <c:v>569</c:v>
                </c:pt>
                <c:pt idx="3459">
                  <c:v>553</c:v>
                </c:pt>
                <c:pt idx="3460">
                  <c:v>552</c:v>
                </c:pt>
                <c:pt idx="3461">
                  <c:v>560</c:v>
                </c:pt>
                <c:pt idx="3462">
                  <c:v>558</c:v>
                </c:pt>
                <c:pt idx="3463">
                  <c:v>555</c:v>
                </c:pt>
                <c:pt idx="3464">
                  <c:v>555</c:v>
                </c:pt>
                <c:pt idx="3465">
                  <c:v>554</c:v>
                </c:pt>
                <c:pt idx="3466">
                  <c:v>545</c:v>
                </c:pt>
                <c:pt idx="3467">
                  <c:v>540</c:v>
                </c:pt>
                <c:pt idx="3468">
                  <c:v>545</c:v>
                </c:pt>
                <c:pt idx="3469">
                  <c:v>547</c:v>
                </c:pt>
                <c:pt idx="3470">
                  <c:v>542</c:v>
                </c:pt>
                <c:pt idx="3471">
                  <c:v>543</c:v>
                </c:pt>
                <c:pt idx="3472">
                  <c:v>538</c:v>
                </c:pt>
                <c:pt idx="3473">
                  <c:v>532</c:v>
                </c:pt>
                <c:pt idx="3474">
                  <c:v>530</c:v>
                </c:pt>
                <c:pt idx="3475">
                  <c:v>542</c:v>
                </c:pt>
                <c:pt idx="3476">
                  <c:v>539</c:v>
                </c:pt>
                <c:pt idx="3477">
                  <c:v>542</c:v>
                </c:pt>
                <c:pt idx="3478">
                  <c:v>549</c:v>
                </c:pt>
                <c:pt idx="3479">
                  <c:v>545</c:v>
                </c:pt>
                <c:pt idx="3480">
                  <c:v>556</c:v>
                </c:pt>
                <c:pt idx="3481">
                  <c:v>579</c:v>
                </c:pt>
                <c:pt idx="3482">
                  <c:v>613</c:v>
                </c:pt>
                <c:pt idx="3483">
                  <c:v>634</c:v>
                </c:pt>
                <c:pt idx="3484">
                  <c:v>613</c:v>
                </c:pt>
                <c:pt idx="3485">
                  <c:v>621</c:v>
                </c:pt>
                <c:pt idx="3486">
                  <c:v>606</c:v>
                </c:pt>
                <c:pt idx="3487">
                  <c:v>601</c:v>
                </c:pt>
                <c:pt idx="3488">
                  <c:v>620</c:v>
                </c:pt>
                <c:pt idx="3489">
                  <c:v>623</c:v>
                </c:pt>
                <c:pt idx="3490">
                  <c:v>633</c:v>
                </c:pt>
                <c:pt idx="3491">
                  <c:v>645</c:v>
                </c:pt>
                <c:pt idx="3492">
                  <c:v>677</c:v>
                </c:pt>
                <c:pt idx="3493">
                  <c:v>687</c:v>
                </c:pt>
                <c:pt idx="3494">
                  <c:v>682</c:v>
                </c:pt>
                <c:pt idx="3495">
                  <c:v>708</c:v>
                </c:pt>
                <c:pt idx="3496">
                  <c:v>691</c:v>
                </c:pt>
                <c:pt idx="3497">
                  <c:v>672</c:v>
                </c:pt>
                <c:pt idx="3498">
                  <c:v>674</c:v>
                </c:pt>
                <c:pt idx="3499">
                  <c:v>683</c:v>
                </c:pt>
                <c:pt idx="3500">
                  <c:v>689</c:v>
                </c:pt>
                <c:pt idx="3501">
                  <c:v>689</c:v>
                </c:pt>
                <c:pt idx="3502">
                  <c:v>678</c:v>
                </c:pt>
                <c:pt idx="3503">
                  <c:v>699</c:v>
                </c:pt>
                <c:pt idx="3504">
                  <c:v>703</c:v>
                </c:pt>
                <c:pt idx="3505">
                  <c:v>712</c:v>
                </c:pt>
                <c:pt idx="3506">
                  <c:v>711</c:v>
                </c:pt>
                <c:pt idx="3507">
                  <c:v>704</c:v>
                </c:pt>
                <c:pt idx="3508">
                  <c:v>712</c:v>
                </c:pt>
                <c:pt idx="3509">
                  <c:v>701</c:v>
                </c:pt>
                <c:pt idx="3510">
                  <c:v>689</c:v>
                </c:pt>
                <c:pt idx="3511">
                  <c:v>682</c:v>
                </c:pt>
                <c:pt idx="3512">
                  <c:v>676</c:v>
                </c:pt>
                <c:pt idx="3513">
                  <c:v>667</c:v>
                </c:pt>
                <c:pt idx="3514">
                  <c:v>653</c:v>
                </c:pt>
                <c:pt idx="3515">
                  <c:v>661</c:v>
                </c:pt>
                <c:pt idx="3516">
                  <c:v>667</c:v>
                </c:pt>
                <c:pt idx="3517">
                  <c:v>674</c:v>
                </c:pt>
                <c:pt idx="3518">
                  <c:v>676</c:v>
                </c:pt>
                <c:pt idx="3519">
                  <c:v>678</c:v>
                </c:pt>
                <c:pt idx="3520">
                  <c:v>691</c:v>
                </c:pt>
                <c:pt idx="3521">
                  <c:v>699</c:v>
                </c:pt>
                <c:pt idx="3522">
                  <c:v>703</c:v>
                </c:pt>
                <c:pt idx="3523">
                  <c:v>699</c:v>
                </c:pt>
                <c:pt idx="3524">
                  <c:v>699</c:v>
                </c:pt>
                <c:pt idx="3525">
                  <c:v>699</c:v>
                </c:pt>
                <c:pt idx="3526">
                  <c:v>695</c:v>
                </c:pt>
                <c:pt idx="3527">
                  <c:v>684</c:v>
                </c:pt>
                <c:pt idx="3528">
                  <c:v>674</c:v>
                </c:pt>
                <c:pt idx="3529">
                  <c:v>671</c:v>
                </c:pt>
                <c:pt idx="3530">
                  <c:v>656</c:v>
                </c:pt>
                <c:pt idx="3531">
                  <c:v>655</c:v>
                </c:pt>
                <c:pt idx="3532">
                  <c:v>659</c:v>
                </c:pt>
                <c:pt idx="3533">
                  <c:v>663</c:v>
                </c:pt>
                <c:pt idx="3534">
                  <c:v>664</c:v>
                </c:pt>
                <c:pt idx="3535">
                  <c:v>665</c:v>
                </c:pt>
                <c:pt idx="3536">
                  <c:v>661</c:v>
                </c:pt>
                <c:pt idx="3537">
                  <c:v>654</c:v>
                </c:pt>
                <c:pt idx="3538">
                  <c:v>646</c:v>
                </c:pt>
                <c:pt idx="3539">
                  <c:v>640</c:v>
                </c:pt>
                <c:pt idx="3540">
                  <c:v>630</c:v>
                </c:pt>
                <c:pt idx="3541">
                  <c:v>633</c:v>
                </c:pt>
                <c:pt idx="3542">
                  <c:v>635</c:v>
                </c:pt>
                <c:pt idx="3543">
                  <c:v>643</c:v>
                </c:pt>
                <c:pt idx="3544">
                  <c:v>646</c:v>
                </c:pt>
                <c:pt idx="3545">
                  <c:v>640</c:v>
                </c:pt>
                <c:pt idx="3546">
                  <c:v>642</c:v>
                </c:pt>
                <c:pt idx="3547">
                  <c:v>635</c:v>
                </c:pt>
                <c:pt idx="3548">
                  <c:v>638</c:v>
                </c:pt>
                <c:pt idx="3549">
                  <c:v>643</c:v>
                </c:pt>
                <c:pt idx="3550">
                  <c:v>640</c:v>
                </c:pt>
                <c:pt idx="3551">
                  <c:v>647</c:v>
                </c:pt>
                <c:pt idx="3552">
                  <c:v>664</c:v>
                </c:pt>
                <c:pt idx="3553">
                  <c:v>669</c:v>
                </c:pt>
                <c:pt idx="3554">
                  <c:v>673</c:v>
                </c:pt>
                <c:pt idx="3555">
                  <c:v>677</c:v>
                </c:pt>
                <c:pt idx="3556">
                  <c:v>668</c:v>
                </c:pt>
                <c:pt idx="3557">
                  <c:v>664</c:v>
                </c:pt>
                <c:pt idx="3558">
                  <c:v>668</c:v>
                </c:pt>
                <c:pt idx="3559">
                  <c:v>667</c:v>
                </c:pt>
                <c:pt idx="3560">
                  <c:v>668</c:v>
                </c:pt>
                <c:pt idx="3561">
                  <c:v>679</c:v>
                </c:pt>
                <c:pt idx="3562">
                  <c:v>678</c:v>
                </c:pt>
                <c:pt idx="3563">
                  <c:v>679</c:v>
                </c:pt>
                <c:pt idx="3564">
                  <c:v>667</c:v>
                </c:pt>
                <c:pt idx="3565">
                  <c:v>675</c:v>
                </c:pt>
                <c:pt idx="3566">
                  <c:v>680</c:v>
                </c:pt>
                <c:pt idx="3567">
                  <c:v>668</c:v>
                </c:pt>
                <c:pt idx="3568">
                  <c:v>660</c:v>
                </c:pt>
                <c:pt idx="3569">
                  <c:v>651</c:v>
                </c:pt>
                <c:pt idx="3570">
                  <c:v>651</c:v>
                </c:pt>
                <c:pt idx="3571">
                  <c:v>657</c:v>
                </c:pt>
                <c:pt idx="3572">
                  <c:v>648</c:v>
                </c:pt>
                <c:pt idx="3573">
                  <c:v>635</c:v>
                </c:pt>
                <c:pt idx="3574">
                  <c:v>626</c:v>
                </c:pt>
                <c:pt idx="3575">
                  <c:v>625</c:v>
                </c:pt>
                <c:pt idx="3576">
                  <c:v>625</c:v>
                </c:pt>
                <c:pt idx="3577">
                  <c:v>620</c:v>
                </c:pt>
                <c:pt idx="3578">
                  <c:v>614</c:v>
                </c:pt>
                <c:pt idx="3579">
                  <c:v>614</c:v>
                </c:pt>
                <c:pt idx="3580">
                  <c:v>614</c:v>
                </c:pt>
                <c:pt idx="3581">
                  <c:v>621</c:v>
                </c:pt>
                <c:pt idx="3582">
                  <c:v>624</c:v>
                </c:pt>
                <c:pt idx="3583">
                  <c:v>626</c:v>
                </c:pt>
                <c:pt idx="3584">
                  <c:v>621</c:v>
                </c:pt>
                <c:pt idx="3585">
                  <c:v>625</c:v>
                </c:pt>
                <c:pt idx="3586">
                  <c:v>625</c:v>
                </c:pt>
                <c:pt idx="3587">
                  <c:v>618</c:v>
                </c:pt>
                <c:pt idx="3588">
                  <c:v>616</c:v>
                </c:pt>
                <c:pt idx="3589">
                  <c:v>612</c:v>
                </c:pt>
                <c:pt idx="3590">
                  <c:v>613</c:v>
                </c:pt>
                <c:pt idx="3591">
                  <c:v>608</c:v>
                </c:pt>
                <c:pt idx="3592">
                  <c:v>605</c:v>
                </c:pt>
                <c:pt idx="3593">
                  <c:v>603</c:v>
                </c:pt>
                <c:pt idx="3594">
                  <c:v>602</c:v>
                </c:pt>
                <c:pt idx="3595">
                  <c:v>602</c:v>
                </c:pt>
                <c:pt idx="3596">
                  <c:v>598</c:v>
                </c:pt>
                <c:pt idx="3597">
                  <c:v>592</c:v>
                </c:pt>
                <c:pt idx="3598">
                  <c:v>587</c:v>
                </c:pt>
                <c:pt idx="3599">
                  <c:v>585</c:v>
                </c:pt>
                <c:pt idx="3600">
                  <c:v>592</c:v>
                </c:pt>
                <c:pt idx="3601">
                  <c:v>594</c:v>
                </c:pt>
                <c:pt idx="3602">
                  <c:v>596</c:v>
                </c:pt>
                <c:pt idx="3603">
                  <c:v>590</c:v>
                </c:pt>
                <c:pt idx="3604">
                  <c:v>586</c:v>
                </c:pt>
                <c:pt idx="3605">
                  <c:v>580</c:v>
                </c:pt>
                <c:pt idx="3606">
                  <c:v>569</c:v>
                </c:pt>
                <c:pt idx="3607">
                  <c:v>563</c:v>
                </c:pt>
                <c:pt idx="3608">
                  <c:v>567</c:v>
                </c:pt>
                <c:pt idx="3609">
                  <c:v>570</c:v>
                </c:pt>
                <c:pt idx="3610">
                  <c:v>581</c:v>
                </c:pt>
                <c:pt idx="3611">
                  <c:v>584</c:v>
                </c:pt>
                <c:pt idx="3612">
                  <c:v>584</c:v>
                </c:pt>
                <c:pt idx="3613">
                  <c:v>582</c:v>
                </c:pt>
                <c:pt idx="3614">
                  <c:v>579</c:v>
                </c:pt>
                <c:pt idx="3615">
                  <c:v>569</c:v>
                </c:pt>
                <c:pt idx="3616">
                  <c:v>564</c:v>
                </c:pt>
                <c:pt idx="3617">
                  <c:v>553</c:v>
                </c:pt>
                <c:pt idx="3618">
                  <c:v>564</c:v>
                </c:pt>
                <c:pt idx="3619">
                  <c:v>564</c:v>
                </c:pt>
                <c:pt idx="3620">
                  <c:v>563</c:v>
                </c:pt>
                <c:pt idx="3621">
                  <c:v>556</c:v>
                </c:pt>
                <c:pt idx="3622">
                  <c:v>578</c:v>
                </c:pt>
                <c:pt idx="3623">
                  <c:v>577</c:v>
                </c:pt>
                <c:pt idx="3624">
                  <c:v>568</c:v>
                </c:pt>
                <c:pt idx="3625">
                  <c:v>569</c:v>
                </c:pt>
                <c:pt idx="3626">
                  <c:v>579</c:v>
                </c:pt>
                <c:pt idx="3627">
                  <c:v>592</c:v>
                </c:pt>
                <c:pt idx="3628">
                  <c:v>581</c:v>
                </c:pt>
                <c:pt idx="3629">
                  <c:v>581</c:v>
                </c:pt>
                <c:pt idx="3630">
                  <c:v>583</c:v>
                </c:pt>
                <c:pt idx="3631">
                  <c:v>591</c:v>
                </c:pt>
                <c:pt idx="3632">
                  <c:v>610</c:v>
                </c:pt>
                <c:pt idx="3633">
                  <c:v>591</c:v>
                </c:pt>
                <c:pt idx="3634">
                  <c:v>582</c:v>
                </c:pt>
                <c:pt idx="3635">
                  <c:v>581</c:v>
                </c:pt>
                <c:pt idx="3636">
                  <c:v>584</c:v>
                </c:pt>
                <c:pt idx="3637">
                  <c:v>558</c:v>
                </c:pt>
                <c:pt idx="3638">
                  <c:v>552</c:v>
                </c:pt>
                <c:pt idx="3639">
                  <c:v>549</c:v>
                </c:pt>
                <c:pt idx="3640">
                  <c:v>544</c:v>
                </c:pt>
                <c:pt idx="3641">
                  <c:v>548</c:v>
                </c:pt>
                <c:pt idx="3642">
                  <c:v>531</c:v>
                </c:pt>
                <c:pt idx="3643">
                  <c:v>529</c:v>
                </c:pt>
                <c:pt idx="3644">
                  <c:v>534</c:v>
                </c:pt>
                <c:pt idx="3645">
                  <c:v>543</c:v>
                </c:pt>
                <c:pt idx="3646">
                  <c:v>541</c:v>
                </c:pt>
                <c:pt idx="3647">
                  <c:v>539</c:v>
                </c:pt>
                <c:pt idx="3648">
                  <c:v>534</c:v>
                </c:pt>
                <c:pt idx="3649">
                  <c:v>527</c:v>
                </c:pt>
                <c:pt idx="3650">
                  <c:v>527</c:v>
                </c:pt>
                <c:pt idx="3651">
                  <c:v>529</c:v>
                </c:pt>
                <c:pt idx="3652">
                  <c:v>517</c:v>
                </c:pt>
                <c:pt idx="3653">
                  <c:v>529</c:v>
                </c:pt>
                <c:pt idx="3654">
                  <c:v>521</c:v>
                </c:pt>
                <c:pt idx="3655">
                  <c:v>531</c:v>
                </c:pt>
                <c:pt idx="3656">
                  <c:v>522</c:v>
                </c:pt>
                <c:pt idx="3657">
                  <c:v>517</c:v>
                </c:pt>
                <c:pt idx="3658">
                  <c:v>501</c:v>
                </c:pt>
                <c:pt idx="3659">
                  <c:v>504</c:v>
                </c:pt>
                <c:pt idx="3660">
                  <c:v>513</c:v>
                </c:pt>
                <c:pt idx="3661">
                  <c:v>518</c:v>
                </c:pt>
                <c:pt idx="3662">
                  <c:v>512</c:v>
                </c:pt>
                <c:pt idx="3663">
                  <c:v>507</c:v>
                </c:pt>
                <c:pt idx="3664">
                  <c:v>508</c:v>
                </c:pt>
                <c:pt idx="3665">
                  <c:v>502</c:v>
                </c:pt>
                <c:pt idx="3666">
                  <c:v>502</c:v>
                </c:pt>
                <c:pt idx="3667">
                  <c:v>500</c:v>
                </c:pt>
                <c:pt idx="3668">
                  <c:v>502</c:v>
                </c:pt>
                <c:pt idx="3669">
                  <c:v>493</c:v>
                </c:pt>
                <c:pt idx="3670">
                  <c:v>496</c:v>
                </c:pt>
                <c:pt idx="3671">
                  <c:v>494</c:v>
                </c:pt>
                <c:pt idx="3672">
                  <c:v>496</c:v>
                </c:pt>
                <c:pt idx="3673">
                  <c:v>488</c:v>
                </c:pt>
                <c:pt idx="3674">
                  <c:v>490</c:v>
                </c:pt>
                <c:pt idx="3675">
                  <c:v>493</c:v>
                </c:pt>
                <c:pt idx="3676">
                  <c:v>499</c:v>
                </c:pt>
                <c:pt idx="3677">
                  <c:v>490</c:v>
                </c:pt>
                <c:pt idx="3678">
                  <c:v>481</c:v>
                </c:pt>
                <c:pt idx="3679">
                  <c:v>474</c:v>
                </c:pt>
                <c:pt idx="3680">
                  <c:v>459</c:v>
                </c:pt>
                <c:pt idx="3681">
                  <c:v>456</c:v>
                </c:pt>
                <c:pt idx="3682">
                  <c:v>445</c:v>
                </c:pt>
                <c:pt idx="3683">
                  <c:v>452</c:v>
                </c:pt>
                <c:pt idx="3684">
                  <c:v>447</c:v>
                </c:pt>
                <c:pt idx="3685">
                  <c:v>451</c:v>
                </c:pt>
                <c:pt idx="3686">
                  <c:v>450</c:v>
                </c:pt>
                <c:pt idx="3687">
                  <c:v>449</c:v>
                </c:pt>
                <c:pt idx="3688">
                  <c:v>446</c:v>
                </c:pt>
                <c:pt idx="3689">
                  <c:v>447</c:v>
                </c:pt>
                <c:pt idx="3690">
                  <c:v>445</c:v>
                </c:pt>
                <c:pt idx="3691">
                  <c:v>444</c:v>
                </c:pt>
                <c:pt idx="3692">
                  <c:v>458</c:v>
                </c:pt>
                <c:pt idx="3693">
                  <c:v>458</c:v>
                </c:pt>
                <c:pt idx="3694">
                  <c:v>465</c:v>
                </c:pt>
                <c:pt idx="3695">
                  <c:v>464</c:v>
                </c:pt>
                <c:pt idx="3696">
                  <c:v>469</c:v>
                </c:pt>
                <c:pt idx="3697">
                  <c:v>468</c:v>
                </c:pt>
                <c:pt idx="3698">
                  <c:v>463</c:v>
                </c:pt>
                <c:pt idx="3699">
                  <c:v>451</c:v>
                </c:pt>
                <c:pt idx="3700">
                  <c:v>460</c:v>
                </c:pt>
                <c:pt idx="3701">
                  <c:v>461</c:v>
                </c:pt>
                <c:pt idx="3702">
                  <c:v>456</c:v>
                </c:pt>
                <c:pt idx="3703">
                  <c:v>462</c:v>
                </c:pt>
                <c:pt idx="3704">
                  <c:v>477</c:v>
                </c:pt>
                <c:pt idx="3705">
                  <c:v>479</c:v>
                </c:pt>
                <c:pt idx="3706">
                  <c:v>485</c:v>
                </c:pt>
                <c:pt idx="3707">
                  <c:v>501</c:v>
                </c:pt>
                <c:pt idx="3708">
                  <c:v>508</c:v>
                </c:pt>
                <c:pt idx="3709">
                  <c:v>501</c:v>
                </c:pt>
                <c:pt idx="3710">
                  <c:v>493</c:v>
                </c:pt>
                <c:pt idx="3711">
                  <c:v>484</c:v>
                </c:pt>
                <c:pt idx="3712">
                  <c:v>482</c:v>
                </c:pt>
                <c:pt idx="3713">
                  <c:v>482</c:v>
                </c:pt>
                <c:pt idx="3714">
                  <c:v>475</c:v>
                </c:pt>
                <c:pt idx="3715">
                  <c:v>470</c:v>
                </c:pt>
                <c:pt idx="3716">
                  <c:v>468</c:v>
                </c:pt>
                <c:pt idx="3717">
                  <c:v>465</c:v>
                </c:pt>
                <c:pt idx="3718">
                  <c:v>467</c:v>
                </c:pt>
                <c:pt idx="3719">
                  <c:v>471</c:v>
                </c:pt>
                <c:pt idx="3720">
                  <c:v>466</c:v>
                </c:pt>
                <c:pt idx="3721">
                  <c:v>465</c:v>
                </c:pt>
                <c:pt idx="3722">
                  <c:v>459</c:v>
                </c:pt>
                <c:pt idx="3723">
                  <c:v>451</c:v>
                </c:pt>
                <c:pt idx="3724">
                  <c:v>450</c:v>
                </c:pt>
                <c:pt idx="3725">
                  <c:v>447</c:v>
                </c:pt>
                <c:pt idx="3726">
                  <c:v>446</c:v>
                </c:pt>
                <c:pt idx="3727">
                  <c:v>456</c:v>
                </c:pt>
                <c:pt idx="3728">
                  <c:v>458</c:v>
                </c:pt>
                <c:pt idx="3729">
                  <c:v>454</c:v>
                </c:pt>
                <c:pt idx="3730">
                  <c:v>462</c:v>
                </c:pt>
                <c:pt idx="3731">
                  <c:v>467</c:v>
                </c:pt>
                <c:pt idx="3732">
                  <c:v>468</c:v>
                </c:pt>
                <c:pt idx="3733">
                  <c:v>460</c:v>
                </c:pt>
                <c:pt idx="3734">
                  <c:v>458</c:v>
                </c:pt>
                <c:pt idx="3735">
                  <c:v>462</c:v>
                </c:pt>
                <c:pt idx="3736">
                  <c:v>464</c:v>
                </c:pt>
                <c:pt idx="3737">
                  <c:v>461</c:v>
                </c:pt>
                <c:pt idx="3738">
                  <c:v>467</c:v>
                </c:pt>
                <c:pt idx="3739">
                  <c:v>464</c:v>
                </c:pt>
                <c:pt idx="3740">
                  <c:v>469</c:v>
                </c:pt>
                <c:pt idx="3741">
                  <c:v>468</c:v>
                </c:pt>
                <c:pt idx="3742">
                  <c:v>469</c:v>
                </c:pt>
                <c:pt idx="3743">
                  <c:v>469</c:v>
                </c:pt>
                <c:pt idx="3744">
                  <c:v>473</c:v>
                </c:pt>
                <c:pt idx="3745">
                  <c:v>474</c:v>
                </c:pt>
                <c:pt idx="3746">
                  <c:v>475</c:v>
                </c:pt>
                <c:pt idx="3747">
                  <c:v>469</c:v>
                </c:pt>
                <c:pt idx="3748">
                  <c:v>472</c:v>
                </c:pt>
                <c:pt idx="3749">
                  <c:v>470</c:v>
                </c:pt>
                <c:pt idx="3750">
                  <c:v>473</c:v>
                </c:pt>
                <c:pt idx="3751">
                  <c:v>472</c:v>
                </c:pt>
                <c:pt idx="3752">
                  <c:v>475</c:v>
                </c:pt>
                <c:pt idx="3753">
                  <c:v>472</c:v>
                </c:pt>
                <c:pt idx="3754">
                  <c:v>473</c:v>
                </c:pt>
                <c:pt idx="3755">
                  <c:v>475</c:v>
                </c:pt>
                <c:pt idx="3756">
                  <c:v>481</c:v>
                </c:pt>
                <c:pt idx="3757">
                  <c:v>482</c:v>
                </c:pt>
                <c:pt idx="3758">
                  <c:v>485</c:v>
                </c:pt>
                <c:pt idx="3759">
                  <c:v>493</c:v>
                </c:pt>
                <c:pt idx="3760">
                  <c:v>494</c:v>
                </c:pt>
                <c:pt idx="3761">
                  <c:v>494</c:v>
                </c:pt>
                <c:pt idx="3762">
                  <c:v>502</c:v>
                </c:pt>
                <c:pt idx="3763">
                  <c:v>507</c:v>
                </c:pt>
                <c:pt idx="3764">
                  <c:v>508</c:v>
                </c:pt>
                <c:pt idx="3765">
                  <c:v>517</c:v>
                </c:pt>
                <c:pt idx="3766">
                  <c:v>518</c:v>
                </c:pt>
                <c:pt idx="3767">
                  <c:v>520</c:v>
                </c:pt>
                <c:pt idx="3768">
                  <c:v>531</c:v>
                </c:pt>
                <c:pt idx="3769">
                  <c:v>531</c:v>
                </c:pt>
                <c:pt idx="3770">
                  <c:v>535</c:v>
                </c:pt>
                <c:pt idx="3771">
                  <c:v>539</c:v>
                </c:pt>
                <c:pt idx="3772">
                  <c:v>529</c:v>
                </c:pt>
                <c:pt idx="3773">
                  <c:v>544</c:v>
                </c:pt>
                <c:pt idx="3774">
                  <c:v>557</c:v>
                </c:pt>
                <c:pt idx="3775">
                  <c:v>556</c:v>
                </c:pt>
                <c:pt idx="3776">
                  <c:v>559</c:v>
                </c:pt>
                <c:pt idx="3777">
                  <c:v>557</c:v>
                </c:pt>
                <c:pt idx="3778">
                  <c:v>554</c:v>
                </c:pt>
                <c:pt idx="3779">
                  <c:v>566</c:v>
                </c:pt>
                <c:pt idx="3780">
                  <c:v>571</c:v>
                </c:pt>
                <c:pt idx="3781">
                  <c:v>569</c:v>
                </c:pt>
                <c:pt idx="3782">
                  <c:v>557</c:v>
                </c:pt>
                <c:pt idx="3783">
                  <c:v>545</c:v>
                </c:pt>
                <c:pt idx="3784">
                  <c:v>535</c:v>
                </c:pt>
                <c:pt idx="3785">
                  <c:v>526</c:v>
                </c:pt>
                <c:pt idx="3786">
                  <c:v>526</c:v>
                </c:pt>
                <c:pt idx="3787">
                  <c:v>529</c:v>
                </c:pt>
                <c:pt idx="3788">
                  <c:v>533</c:v>
                </c:pt>
                <c:pt idx="3789">
                  <c:v>520</c:v>
                </c:pt>
                <c:pt idx="3790">
                  <c:v>531</c:v>
                </c:pt>
                <c:pt idx="3791">
                  <c:v>548</c:v>
                </c:pt>
                <c:pt idx="3792">
                  <c:v>552</c:v>
                </c:pt>
                <c:pt idx="3793">
                  <c:v>548</c:v>
                </c:pt>
                <c:pt idx="3794">
                  <c:v>541</c:v>
                </c:pt>
                <c:pt idx="3795">
                  <c:v>543</c:v>
                </c:pt>
                <c:pt idx="3796">
                  <c:v>546</c:v>
                </c:pt>
                <c:pt idx="3797">
                  <c:v>546</c:v>
                </c:pt>
                <c:pt idx="3798">
                  <c:v>538</c:v>
                </c:pt>
                <c:pt idx="3799">
                  <c:v>528</c:v>
                </c:pt>
                <c:pt idx="3800">
                  <c:v>527</c:v>
                </c:pt>
                <c:pt idx="3801">
                  <c:v>525</c:v>
                </c:pt>
                <c:pt idx="3802">
                  <c:v>527</c:v>
                </c:pt>
                <c:pt idx="3803">
                  <c:v>524</c:v>
                </c:pt>
                <c:pt idx="3804">
                  <c:v>529</c:v>
                </c:pt>
                <c:pt idx="3805">
                  <c:v>543</c:v>
                </c:pt>
                <c:pt idx="3806">
                  <c:v>549</c:v>
                </c:pt>
                <c:pt idx="3807">
                  <c:v>555</c:v>
                </c:pt>
                <c:pt idx="3808">
                  <c:v>571</c:v>
                </c:pt>
                <c:pt idx="3809">
                  <c:v>578</c:v>
                </c:pt>
                <c:pt idx="3810">
                  <c:v>607</c:v>
                </c:pt>
                <c:pt idx="3811">
                  <c:v>615</c:v>
                </c:pt>
                <c:pt idx="3812">
                  <c:v>674</c:v>
                </c:pt>
                <c:pt idx="3813">
                  <c:v>709</c:v>
                </c:pt>
                <c:pt idx="3814">
                  <c:v>719</c:v>
                </c:pt>
                <c:pt idx="3815">
                  <c:v>728</c:v>
                </c:pt>
                <c:pt idx="3816">
                  <c:v>719</c:v>
                </c:pt>
                <c:pt idx="3817">
                  <c:v>699</c:v>
                </c:pt>
                <c:pt idx="3818">
                  <c:v>700</c:v>
                </c:pt>
                <c:pt idx="3819">
                  <c:v>696</c:v>
                </c:pt>
                <c:pt idx="3820">
                  <c:v>712</c:v>
                </c:pt>
                <c:pt idx="3821">
                  <c:v>718</c:v>
                </c:pt>
                <c:pt idx="3822">
                  <c:v>720</c:v>
                </c:pt>
                <c:pt idx="3823">
                  <c:v>734</c:v>
                </c:pt>
                <c:pt idx="3824">
                  <c:v>733</c:v>
                </c:pt>
                <c:pt idx="3825">
                  <c:v>732</c:v>
                </c:pt>
                <c:pt idx="3826">
                  <c:v>738</c:v>
                </c:pt>
                <c:pt idx="3827">
                  <c:v>727</c:v>
                </c:pt>
                <c:pt idx="3828">
                  <c:v>727</c:v>
                </c:pt>
                <c:pt idx="3829">
                  <c:v>718</c:v>
                </c:pt>
                <c:pt idx="3830">
                  <c:v>714</c:v>
                </c:pt>
                <c:pt idx="3831">
                  <c:v>722</c:v>
                </c:pt>
                <c:pt idx="3832">
                  <c:v>722</c:v>
                </c:pt>
                <c:pt idx="3833">
                  <c:v>741</c:v>
                </c:pt>
                <c:pt idx="3834">
                  <c:v>729</c:v>
                </c:pt>
                <c:pt idx="3835">
                  <c:v>730</c:v>
                </c:pt>
                <c:pt idx="3836">
                  <c:v>739</c:v>
                </c:pt>
                <c:pt idx="3837">
                  <c:v>751</c:v>
                </c:pt>
                <c:pt idx="3838">
                  <c:v>750</c:v>
                </c:pt>
                <c:pt idx="3839">
                  <c:v>743</c:v>
                </c:pt>
                <c:pt idx="3840">
                  <c:v>736</c:v>
                </c:pt>
                <c:pt idx="3841">
                  <c:v>733</c:v>
                </c:pt>
                <c:pt idx="3842">
                  <c:v>748</c:v>
                </c:pt>
                <c:pt idx="3843">
                  <c:v>746</c:v>
                </c:pt>
                <c:pt idx="3844">
                  <c:v>749</c:v>
                </c:pt>
                <c:pt idx="3845">
                  <c:v>782</c:v>
                </c:pt>
                <c:pt idx="3846">
                  <c:v>787</c:v>
                </c:pt>
                <c:pt idx="3847">
                  <c:v>786</c:v>
                </c:pt>
                <c:pt idx="3848">
                  <c:v>779</c:v>
                </c:pt>
                <c:pt idx="3849">
                  <c:v>789</c:v>
                </c:pt>
                <c:pt idx="3850">
                  <c:v>802</c:v>
                </c:pt>
                <c:pt idx="3851">
                  <c:v>826</c:v>
                </c:pt>
                <c:pt idx="3852">
                  <c:v>857</c:v>
                </c:pt>
                <c:pt idx="3853">
                  <c:v>894</c:v>
                </c:pt>
                <c:pt idx="3854">
                  <c:v>883</c:v>
                </c:pt>
                <c:pt idx="3855">
                  <c:v>857</c:v>
                </c:pt>
                <c:pt idx="3856">
                  <c:v>840</c:v>
                </c:pt>
                <c:pt idx="3857">
                  <c:v>840</c:v>
                </c:pt>
                <c:pt idx="3858">
                  <c:v>819</c:v>
                </c:pt>
                <c:pt idx="3859">
                  <c:v>792</c:v>
                </c:pt>
                <c:pt idx="3860">
                  <c:v>790</c:v>
                </c:pt>
                <c:pt idx="3861">
                  <c:v>775</c:v>
                </c:pt>
                <c:pt idx="3862">
                  <c:v>774</c:v>
                </c:pt>
                <c:pt idx="3863">
                  <c:v>773</c:v>
                </c:pt>
                <c:pt idx="3864">
                  <c:v>756</c:v>
                </c:pt>
                <c:pt idx="3865">
                  <c:v>750</c:v>
                </c:pt>
                <c:pt idx="3866">
                  <c:v>732</c:v>
                </c:pt>
                <c:pt idx="3867">
                  <c:v>717</c:v>
                </c:pt>
                <c:pt idx="3868">
                  <c:v>716</c:v>
                </c:pt>
                <c:pt idx="3869">
                  <c:v>707</c:v>
                </c:pt>
                <c:pt idx="3870">
                  <c:v>670</c:v>
                </c:pt>
                <c:pt idx="3871">
                  <c:v>672</c:v>
                </c:pt>
                <c:pt idx="3872">
                  <c:v>694</c:v>
                </c:pt>
                <c:pt idx="3873">
                  <c:v>728</c:v>
                </c:pt>
                <c:pt idx="3874">
                  <c:v>721</c:v>
                </c:pt>
                <c:pt idx="3875">
                  <c:v>711</c:v>
                </c:pt>
                <c:pt idx="3876">
                  <c:v>712</c:v>
                </c:pt>
                <c:pt idx="3877">
                  <c:v>715</c:v>
                </c:pt>
                <c:pt idx="3878">
                  <c:v>709</c:v>
                </c:pt>
                <c:pt idx="3879">
                  <c:v>734</c:v>
                </c:pt>
                <c:pt idx="3880">
                  <c:v>732</c:v>
                </c:pt>
                <c:pt idx="3881">
                  <c:v>732</c:v>
                </c:pt>
                <c:pt idx="3882">
                  <c:v>729</c:v>
                </c:pt>
                <c:pt idx="3883">
                  <c:v>735</c:v>
                </c:pt>
                <c:pt idx="3884">
                  <c:v>739</c:v>
                </c:pt>
                <c:pt idx="3885">
                  <c:v>747</c:v>
                </c:pt>
                <c:pt idx="3886">
                  <c:v>747</c:v>
                </c:pt>
                <c:pt idx="3887">
                  <c:v>764</c:v>
                </c:pt>
                <c:pt idx="3888">
                  <c:v>775</c:v>
                </c:pt>
                <c:pt idx="3889">
                  <c:v>788</c:v>
                </c:pt>
                <c:pt idx="3890">
                  <c:v>788</c:v>
                </c:pt>
                <c:pt idx="3891">
                  <c:v>785</c:v>
                </c:pt>
                <c:pt idx="3892">
                  <c:v>780</c:v>
                </c:pt>
                <c:pt idx="3893">
                  <c:v>779</c:v>
                </c:pt>
                <c:pt idx="3894">
                  <c:v>763</c:v>
                </c:pt>
                <c:pt idx="3895">
                  <c:v>755</c:v>
                </c:pt>
                <c:pt idx="3896">
                  <c:v>751</c:v>
                </c:pt>
                <c:pt idx="3897">
                  <c:v>741</c:v>
                </c:pt>
                <c:pt idx="3898">
                  <c:v>736</c:v>
                </c:pt>
                <c:pt idx="3899">
                  <c:v>739</c:v>
                </c:pt>
                <c:pt idx="3900">
                  <c:v>741</c:v>
                </c:pt>
                <c:pt idx="3901">
                  <c:v>739</c:v>
                </c:pt>
                <c:pt idx="3902">
                  <c:v>745</c:v>
                </c:pt>
                <c:pt idx="3903">
                  <c:v>746</c:v>
                </c:pt>
                <c:pt idx="3904">
                  <c:v>748</c:v>
                </c:pt>
                <c:pt idx="3905">
                  <c:v>747</c:v>
                </c:pt>
                <c:pt idx="3906">
                  <c:v>751</c:v>
                </c:pt>
                <c:pt idx="3907">
                  <c:v>750</c:v>
                </c:pt>
                <c:pt idx="3908">
                  <c:v>739</c:v>
                </c:pt>
                <c:pt idx="3909">
                  <c:v>734</c:v>
                </c:pt>
                <c:pt idx="3910">
                  <c:v>731</c:v>
                </c:pt>
                <c:pt idx="3911">
                  <c:v>723</c:v>
                </c:pt>
                <c:pt idx="3912">
                  <c:v>722</c:v>
                </c:pt>
                <c:pt idx="3913">
                  <c:v>726</c:v>
                </c:pt>
                <c:pt idx="3914">
                  <c:v>721</c:v>
                </c:pt>
                <c:pt idx="3915">
                  <c:v>724</c:v>
                </c:pt>
                <c:pt idx="3916">
                  <c:v>709</c:v>
                </c:pt>
                <c:pt idx="3917">
                  <c:v>691</c:v>
                </c:pt>
                <c:pt idx="3918">
                  <c:v>686</c:v>
                </c:pt>
                <c:pt idx="3919">
                  <c:v>686</c:v>
                </c:pt>
                <c:pt idx="3920">
                  <c:v>686</c:v>
                </c:pt>
                <c:pt idx="3921">
                  <c:v>684</c:v>
                </c:pt>
                <c:pt idx="3922">
                  <c:v>678</c:v>
                </c:pt>
                <c:pt idx="3923">
                  <c:v>683</c:v>
                </c:pt>
                <c:pt idx="3924">
                  <c:v>679</c:v>
                </c:pt>
                <c:pt idx="3925">
                  <c:v>688</c:v>
                </c:pt>
                <c:pt idx="3926">
                  <c:v>685</c:v>
                </c:pt>
                <c:pt idx="3927">
                  <c:v>685</c:v>
                </c:pt>
                <c:pt idx="3928">
                  <c:v>679</c:v>
                </c:pt>
                <c:pt idx="3929">
                  <c:v>663</c:v>
                </c:pt>
                <c:pt idx="3930">
                  <c:v>656</c:v>
                </c:pt>
                <c:pt idx="3931">
                  <c:v>648</c:v>
                </c:pt>
                <c:pt idx="3932">
                  <c:v>648</c:v>
                </c:pt>
                <c:pt idx="3933">
                  <c:v>649</c:v>
                </c:pt>
                <c:pt idx="3934">
                  <c:v>644</c:v>
                </c:pt>
                <c:pt idx="3935">
                  <c:v>644</c:v>
                </c:pt>
                <c:pt idx="3936">
                  <c:v>652</c:v>
                </c:pt>
                <c:pt idx="3937">
                  <c:v>651</c:v>
                </c:pt>
                <c:pt idx="3938">
                  <c:v>644</c:v>
                </c:pt>
                <c:pt idx="3939">
                  <c:v>645</c:v>
                </c:pt>
                <c:pt idx="3940">
                  <c:v>633</c:v>
                </c:pt>
                <c:pt idx="3941">
                  <c:v>635</c:v>
                </c:pt>
                <c:pt idx="3942">
                  <c:v>627</c:v>
                </c:pt>
                <c:pt idx="3943">
                  <c:v>620</c:v>
                </c:pt>
                <c:pt idx="3944">
                  <c:v>616</c:v>
                </c:pt>
                <c:pt idx="3945">
                  <c:v>625</c:v>
                </c:pt>
                <c:pt idx="3946">
                  <c:v>617</c:v>
                </c:pt>
                <c:pt idx="3947">
                  <c:v>617</c:v>
                </c:pt>
                <c:pt idx="3948">
                  <c:v>617</c:v>
                </c:pt>
                <c:pt idx="3949">
                  <c:v>616</c:v>
                </c:pt>
                <c:pt idx="3950">
                  <c:v>610</c:v>
                </c:pt>
                <c:pt idx="3951">
                  <c:v>610</c:v>
                </c:pt>
                <c:pt idx="3952">
                  <c:v>604</c:v>
                </c:pt>
                <c:pt idx="3953">
                  <c:v>605</c:v>
                </c:pt>
                <c:pt idx="3954">
                  <c:v>601</c:v>
                </c:pt>
                <c:pt idx="3955">
                  <c:v>591</c:v>
                </c:pt>
                <c:pt idx="3956">
                  <c:v>595</c:v>
                </c:pt>
                <c:pt idx="3957">
                  <c:v>591</c:v>
                </c:pt>
                <c:pt idx="3958">
                  <c:v>588</c:v>
                </c:pt>
                <c:pt idx="3959">
                  <c:v>585</c:v>
                </c:pt>
                <c:pt idx="3960">
                  <c:v>588</c:v>
                </c:pt>
                <c:pt idx="3961">
                  <c:v>591</c:v>
                </c:pt>
                <c:pt idx="3962">
                  <c:v>615</c:v>
                </c:pt>
                <c:pt idx="3963">
                  <c:v>608</c:v>
                </c:pt>
                <c:pt idx="3964">
                  <c:v>601</c:v>
                </c:pt>
                <c:pt idx="3965">
                  <c:v>599</c:v>
                </c:pt>
                <c:pt idx="3966">
                  <c:v>596</c:v>
                </c:pt>
                <c:pt idx="3967">
                  <c:v>588</c:v>
                </c:pt>
                <c:pt idx="3968">
                  <c:v>573</c:v>
                </c:pt>
                <c:pt idx="3969">
                  <c:v>578</c:v>
                </c:pt>
                <c:pt idx="3970">
                  <c:v>576</c:v>
                </c:pt>
                <c:pt idx="3971">
                  <c:v>570</c:v>
                </c:pt>
                <c:pt idx="3972">
                  <c:v>571</c:v>
                </c:pt>
                <c:pt idx="3973">
                  <c:v>576</c:v>
                </c:pt>
                <c:pt idx="3974">
                  <c:v>582</c:v>
                </c:pt>
                <c:pt idx="3975">
                  <c:v>584</c:v>
                </c:pt>
                <c:pt idx="3976">
                  <c:v>581</c:v>
                </c:pt>
                <c:pt idx="3977">
                  <c:v>583</c:v>
                </c:pt>
                <c:pt idx="3978">
                  <c:v>583</c:v>
                </c:pt>
                <c:pt idx="3979">
                  <c:v>593</c:v>
                </c:pt>
                <c:pt idx="3980">
                  <c:v>586</c:v>
                </c:pt>
                <c:pt idx="3981">
                  <c:v>589</c:v>
                </c:pt>
                <c:pt idx="3982">
                  <c:v>588</c:v>
                </c:pt>
                <c:pt idx="3983">
                  <c:v>581</c:v>
                </c:pt>
                <c:pt idx="3984">
                  <c:v>588</c:v>
                </c:pt>
                <c:pt idx="3985">
                  <c:v>595</c:v>
                </c:pt>
                <c:pt idx="3986">
                  <c:v>613</c:v>
                </c:pt>
                <c:pt idx="3987">
                  <c:v>621</c:v>
                </c:pt>
                <c:pt idx="3988">
                  <c:v>619</c:v>
                </c:pt>
                <c:pt idx="3989">
                  <c:v>613</c:v>
                </c:pt>
                <c:pt idx="3990">
                  <c:v>615</c:v>
                </c:pt>
                <c:pt idx="3991">
                  <c:v>612</c:v>
                </c:pt>
                <c:pt idx="3992">
                  <c:v>605</c:v>
                </c:pt>
                <c:pt idx="3993">
                  <c:v>605</c:v>
                </c:pt>
                <c:pt idx="3994">
                  <c:v>606</c:v>
                </c:pt>
                <c:pt idx="3995">
                  <c:v>603</c:v>
                </c:pt>
                <c:pt idx="3996">
                  <c:v>609</c:v>
                </c:pt>
                <c:pt idx="3997">
                  <c:v>603</c:v>
                </c:pt>
                <c:pt idx="3998">
                  <c:v>594</c:v>
                </c:pt>
                <c:pt idx="3999">
                  <c:v>594</c:v>
                </c:pt>
                <c:pt idx="4000">
                  <c:v>591</c:v>
                </c:pt>
                <c:pt idx="4001">
                  <c:v>593</c:v>
                </c:pt>
                <c:pt idx="4002">
                  <c:v>585</c:v>
                </c:pt>
                <c:pt idx="4003">
                  <c:v>585</c:v>
                </c:pt>
                <c:pt idx="4004">
                  <c:v>581</c:v>
                </c:pt>
                <c:pt idx="4005">
                  <c:v>583</c:v>
                </c:pt>
                <c:pt idx="4006">
                  <c:v>584</c:v>
                </c:pt>
                <c:pt idx="4007">
                  <c:v>589</c:v>
                </c:pt>
                <c:pt idx="4008">
                  <c:v>593</c:v>
                </c:pt>
                <c:pt idx="4009">
                  <c:v>589</c:v>
                </c:pt>
                <c:pt idx="4010">
                  <c:v>591</c:v>
                </c:pt>
                <c:pt idx="4011">
                  <c:v>599</c:v>
                </c:pt>
                <c:pt idx="4012">
                  <c:v>603</c:v>
                </c:pt>
                <c:pt idx="4013">
                  <c:v>610</c:v>
                </c:pt>
                <c:pt idx="4014">
                  <c:v>632</c:v>
                </c:pt>
                <c:pt idx="4015">
                  <c:v>640</c:v>
                </c:pt>
                <c:pt idx="4016">
                  <c:v>651</c:v>
                </c:pt>
                <c:pt idx="4017">
                  <c:v>643</c:v>
                </c:pt>
                <c:pt idx="4018">
                  <c:v>653</c:v>
                </c:pt>
                <c:pt idx="4019">
                  <c:v>649</c:v>
                </c:pt>
                <c:pt idx="4020">
                  <c:v>650</c:v>
                </c:pt>
                <c:pt idx="4021">
                  <c:v>650</c:v>
                </c:pt>
                <c:pt idx="4022">
                  <c:v>647</c:v>
                </c:pt>
                <c:pt idx="4023">
                  <c:v>659</c:v>
                </c:pt>
                <c:pt idx="4024">
                  <c:v>682</c:v>
                </c:pt>
                <c:pt idx="4025">
                  <c:v>702</c:v>
                </c:pt>
                <c:pt idx="4026">
                  <c:v>703</c:v>
                </c:pt>
                <c:pt idx="4027">
                  <c:v>709</c:v>
                </c:pt>
                <c:pt idx="4028">
                  <c:v>692</c:v>
                </c:pt>
                <c:pt idx="4029">
                  <c:v>681</c:v>
                </c:pt>
                <c:pt idx="4030">
                  <c:v>680</c:v>
                </c:pt>
                <c:pt idx="4031">
                  <c:v>676</c:v>
                </c:pt>
                <c:pt idx="4032">
                  <c:v>677</c:v>
                </c:pt>
                <c:pt idx="4033">
                  <c:v>678</c:v>
                </c:pt>
                <c:pt idx="4034">
                  <c:v>671</c:v>
                </c:pt>
                <c:pt idx="4035">
                  <c:v>671</c:v>
                </c:pt>
                <c:pt idx="4036">
                  <c:v>667</c:v>
                </c:pt>
                <c:pt idx="4037">
                  <c:v>651</c:v>
                </c:pt>
                <c:pt idx="4038">
                  <c:v>640</c:v>
                </c:pt>
                <c:pt idx="4039">
                  <c:v>639</c:v>
                </c:pt>
                <c:pt idx="4040">
                  <c:v>638</c:v>
                </c:pt>
                <c:pt idx="4041">
                  <c:v>647</c:v>
                </c:pt>
                <c:pt idx="4042">
                  <c:v>644</c:v>
                </c:pt>
                <c:pt idx="4043">
                  <c:v>638</c:v>
                </c:pt>
                <c:pt idx="4044">
                  <c:v>639</c:v>
                </c:pt>
                <c:pt idx="4045">
                  <c:v>623</c:v>
                </c:pt>
                <c:pt idx="4046">
                  <c:v>629</c:v>
                </c:pt>
                <c:pt idx="4047">
                  <c:v>630</c:v>
                </c:pt>
                <c:pt idx="4048">
                  <c:v>623</c:v>
                </c:pt>
                <c:pt idx="4049">
                  <c:v>623</c:v>
                </c:pt>
                <c:pt idx="4050">
                  <c:v>625</c:v>
                </c:pt>
                <c:pt idx="4051">
                  <c:v>628</c:v>
                </c:pt>
                <c:pt idx="4052">
                  <c:v>628</c:v>
                </c:pt>
                <c:pt idx="4053">
                  <c:v>624</c:v>
                </c:pt>
                <c:pt idx="4054">
                  <c:v>621</c:v>
                </c:pt>
                <c:pt idx="4055">
                  <c:v>625</c:v>
                </c:pt>
                <c:pt idx="4056">
                  <c:v>624</c:v>
                </c:pt>
                <c:pt idx="4057">
                  <c:v>624</c:v>
                </c:pt>
                <c:pt idx="4058">
                  <c:v>621</c:v>
                </c:pt>
                <c:pt idx="4059">
                  <c:v>618</c:v>
                </c:pt>
                <c:pt idx="4060">
                  <c:v>610</c:v>
                </c:pt>
                <c:pt idx="4061">
                  <c:v>613</c:v>
                </c:pt>
                <c:pt idx="4062">
                  <c:v>623</c:v>
                </c:pt>
                <c:pt idx="4063">
                  <c:v>625</c:v>
                </c:pt>
                <c:pt idx="4064">
                  <c:v>625</c:v>
                </c:pt>
                <c:pt idx="4065">
                  <c:v>620</c:v>
                </c:pt>
                <c:pt idx="4066">
                  <c:v>607</c:v>
                </c:pt>
                <c:pt idx="4067">
                  <c:v>605</c:v>
                </c:pt>
                <c:pt idx="4068">
                  <c:v>605</c:v>
                </c:pt>
                <c:pt idx="4069">
                  <c:v>598</c:v>
                </c:pt>
                <c:pt idx="4070">
                  <c:v>601</c:v>
                </c:pt>
                <c:pt idx="4071">
                  <c:v>590</c:v>
                </c:pt>
                <c:pt idx="4072">
                  <c:v>589</c:v>
                </c:pt>
                <c:pt idx="4073">
                  <c:v>580</c:v>
                </c:pt>
                <c:pt idx="4074">
                  <c:v>578</c:v>
                </c:pt>
                <c:pt idx="4075">
                  <c:v>580</c:v>
                </c:pt>
                <c:pt idx="4076">
                  <c:v>587</c:v>
                </c:pt>
                <c:pt idx="4077">
                  <c:v>585</c:v>
                </c:pt>
                <c:pt idx="4078">
                  <c:v>581</c:v>
                </c:pt>
                <c:pt idx="4079">
                  <c:v>577</c:v>
                </c:pt>
                <c:pt idx="4080">
                  <c:v>578</c:v>
                </c:pt>
                <c:pt idx="4081">
                  <c:v>578</c:v>
                </c:pt>
                <c:pt idx="4082">
                  <c:v>575</c:v>
                </c:pt>
                <c:pt idx="4083">
                  <c:v>572</c:v>
                </c:pt>
                <c:pt idx="4084">
                  <c:v>577</c:v>
                </c:pt>
                <c:pt idx="4085">
                  <c:v>578</c:v>
                </c:pt>
                <c:pt idx="4086">
                  <c:v>577</c:v>
                </c:pt>
                <c:pt idx="4087">
                  <c:v>576</c:v>
                </c:pt>
                <c:pt idx="4088">
                  <c:v>577</c:v>
                </c:pt>
                <c:pt idx="4089">
                  <c:v>573</c:v>
                </c:pt>
                <c:pt idx="4090">
                  <c:v>575</c:v>
                </c:pt>
                <c:pt idx="4091">
                  <c:v>587</c:v>
                </c:pt>
                <c:pt idx="4092">
                  <c:v>587</c:v>
                </c:pt>
                <c:pt idx="4093">
                  <c:v>583</c:v>
                </c:pt>
                <c:pt idx="4094">
                  <c:v>580</c:v>
                </c:pt>
                <c:pt idx="4095">
                  <c:v>569</c:v>
                </c:pt>
                <c:pt idx="4096">
                  <c:v>564</c:v>
                </c:pt>
                <c:pt idx="4097">
                  <c:v>558</c:v>
                </c:pt>
                <c:pt idx="4098">
                  <c:v>553</c:v>
                </c:pt>
                <c:pt idx="4099">
                  <c:v>541</c:v>
                </c:pt>
                <c:pt idx="4100">
                  <c:v>540</c:v>
                </c:pt>
                <c:pt idx="4101">
                  <c:v>520</c:v>
                </c:pt>
                <c:pt idx="4102">
                  <c:v>522</c:v>
                </c:pt>
                <c:pt idx="4103">
                  <c:v>523</c:v>
                </c:pt>
                <c:pt idx="4104">
                  <c:v>524</c:v>
                </c:pt>
                <c:pt idx="4105">
                  <c:v>528</c:v>
                </c:pt>
                <c:pt idx="4106">
                  <c:v>532</c:v>
                </c:pt>
                <c:pt idx="4107">
                  <c:v>539</c:v>
                </c:pt>
                <c:pt idx="4108">
                  <c:v>546</c:v>
                </c:pt>
                <c:pt idx="4109">
                  <c:v>570</c:v>
                </c:pt>
                <c:pt idx="4110">
                  <c:v>562</c:v>
                </c:pt>
                <c:pt idx="4111">
                  <c:v>561</c:v>
                </c:pt>
                <c:pt idx="4112">
                  <c:v>564</c:v>
                </c:pt>
                <c:pt idx="4113">
                  <c:v>561</c:v>
                </c:pt>
                <c:pt idx="4114">
                  <c:v>562</c:v>
                </c:pt>
                <c:pt idx="4115">
                  <c:v>559</c:v>
                </c:pt>
                <c:pt idx="4116">
                  <c:v>552</c:v>
                </c:pt>
                <c:pt idx="4117">
                  <c:v>545</c:v>
                </c:pt>
                <c:pt idx="4118">
                  <c:v>545</c:v>
                </c:pt>
                <c:pt idx="4119">
                  <c:v>547</c:v>
                </c:pt>
                <c:pt idx="4120">
                  <c:v>551</c:v>
                </c:pt>
                <c:pt idx="4121">
                  <c:v>547</c:v>
                </c:pt>
                <c:pt idx="4122">
                  <c:v>546</c:v>
                </c:pt>
                <c:pt idx="4123">
                  <c:v>539</c:v>
                </c:pt>
                <c:pt idx="4124">
                  <c:v>531</c:v>
                </c:pt>
                <c:pt idx="4125">
                  <c:v>518</c:v>
                </c:pt>
                <c:pt idx="4126">
                  <c:v>515</c:v>
                </c:pt>
                <c:pt idx="4127">
                  <c:v>522</c:v>
                </c:pt>
                <c:pt idx="4128">
                  <c:v>519</c:v>
                </c:pt>
                <c:pt idx="4129">
                  <c:v>532</c:v>
                </c:pt>
                <c:pt idx="4130">
                  <c:v>529</c:v>
                </c:pt>
                <c:pt idx="4131">
                  <c:v>524</c:v>
                </c:pt>
                <c:pt idx="4132">
                  <c:v>532</c:v>
                </c:pt>
                <c:pt idx="4133">
                  <c:v>537</c:v>
                </c:pt>
                <c:pt idx="4134">
                  <c:v>554</c:v>
                </c:pt>
                <c:pt idx="4135">
                  <c:v>548</c:v>
                </c:pt>
                <c:pt idx="4136">
                  <c:v>546</c:v>
                </c:pt>
                <c:pt idx="4137">
                  <c:v>548</c:v>
                </c:pt>
                <c:pt idx="4138">
                  <c:v>540</c:v>
                </c:pt>
                <c:pt idx="4139">
                  <c:v>554</c:v>
                </c:pt>
                <c:pt idx="4140">
                  <c:v>558</c:v>
                </c:pt>
                <c:pt idx="4141">
                  <c:v>568</c:v>
                </c:pt>
                <c:pt idx="4142">
                  <c:v>568</c:v>
                </c:pt>
                <c:pt idx="4143">
                  <c:v>573</c:v>
                </c:pt>
                <c:pt idx="4144">
                  <c:v>575</c:v>
                </c:pt>
                <c:pt idx="4145">
                  <c:v>585</c:v>
                </c:pt>
                <c:pt idx="4146">
                  <c:v>589</c:v>
                </c:pt>
                <c:pt idx="4147">
                  <c:v>576</c:v>
                </c:pt>
                <c:pt idx="4148">
                  <c:v>570</c:v>
                </c:pt>
                <c:pt idx="4149">
                  <c:v>563</c:v>
                </c:pt>
                <c:pt idx="4150">
                  <c:v>563</c:v>
                </c:pt>
                <c:pt idx="4151">
                  <c:v>562</c:v>
                </c:pt>
                <c:pt idx="4152">
                  <c:v>559</c:v>
                </c:pt>
                <c:pt idx="4153">
                  <c:v>556</c:v>
                </c:pt>
                <c:pt idx="4154">
                  <c:v>557</c:v>
                </c:pt>
                <c:pt idx="4155">
                  <c:v>549</c:v>
                </c:pt>
                <c:pt idx="4156">
                  <c:v>556</c:v>
                </c:pt>
                <c:pt idx="4157">
                  <c:v>551</c:v>
                </c:pt>
                <c:pt idx="4158">
                  <c:v>549</c:v>
                </c:pt>
                <c:pt idx="4159">
                  <c:v>542</c:v>
                </c:pt>
                <c:pt idx="4160">
                  <c:v>539</c:v>
                </c:pt>
                <c:pt idx="4161">
                  <c:v>533</c:v>
                </c:pt>
                <c:pt idx="4162">
                  <c:v>533</c:v>
                </c:pt>
                <c:pt idx="4163">
                  <c:v>526</c:v>
                </c:pt>
                <c:pt idx="4164">
                  <c:v>521</c:v>
                </c:pt>
                <c:pt idx="4165">
                  <c:v>518</c:v>
                </c:pt>
                <c:pt idx="4166">
                  <c:v>520</c:v>
                </c:pt>
                <c:pt idx="4167">
                  <c:v>523</c:v>
                </c:pt>
                <c:pt idx="4168">
                  <c:v>511</c:v>
                </c:pt>
                <c:pt idx="4169">
                  <c:v>511</c:v>
                </c:pt>
                <c:pt idx="4170">
                  <c:v>510</c:v>
                </c:pt>
                <c:pt idx="4171">
                  <c:v>518</c:v>
                </c:pt>
                <c:pt idx="4172">
                  <c:v>516</c:v>
                </c:pt>
                <c:pt idx="4173">
                  <c:v>516</c:v>
                </c:pt>
                <c:pt idx="4174">
                  <c:v>520</c:v>
                </c:pt>
                <c:pt idx="4175">
                  <c:v>522</c:v>
                </c:pt>
                <c:pt idx="4176">
                  <c:v>526</c:v>
                </c:pt>
                <c:pt idx="4177">
                  <c:v>508</c:v>
                </c:pt>
                <c:pt idx="4178">
                  <c:v>499</c:v>
                </c:pt>
                <c:pt idx="4179">
                  <c:v>496</c:v>
                </c:pt>
                <c:pt idx="4180">
                  <c:v>494</c:v>
                </c:pt>
                <c:pt idx="4181">
                  <c:v>495</c:v>
                </c:pt>
                <c:pt idx="4182">
                  <c:v>492</c:v>
                </c:pt>
                <c:pt idx="4183">
                  <c:v>487</c:v>
                </c:pt>
                <c:pt idx="4184">
                  <c:v>486</c:v>
                </c:pt>
                <c:pt idx="4185">
                  <c:v>484</c:v>
                </c:pt>
                <c:pt idx="4186">
                  <c:v>489</c:v>
                </c:pt>
                <c:pt idx="4187">
                  <c:v>489</c:v>
                </c:pt>
                <c:pt idx="4188">
                  <c:v>481</c:v>
                </c:pt>
                <c:pt idx="4189">
                  <c:v>482</c:v>
                </c:pt>
                <c:pt idx="4190">
                  <c:v>481</c:v>
                </c:pt>
                <c:pt idx="4191">
                  <c:v>481</c:v>
                </c:pt>
                <c:pt idx="4192">
                  <c:v>478</c:v>
                </c:pt>
                <c:pt idx="4193">
                  <c:v>475</c:v>
                </c:pt>
                <c:pt idx="4194">
                  <c:v>466</c:v>
                </c:pt>
                <c:pt idx="4195">
                  <c:v>465</c:v>
                </c:pt>
                <c:pt idx="4196">
                  <c:v>471</c:v>
                </c:pt>
                <c:pt idx="4197">
                  <c:v>477</c:v>
                </c:pt>
                <c:pt idx="4198">
                  <c:v>488</c:v>
                </c:pt>
                <c:pt idx="4199">
                  <c:v>486</c:v>
                </c:pt>
                <c:pt idx="4200">
                  <c:v>493</c:v>
                </c:pt>
                <c:pt idx="4201">
                  <c:v>494</c:v>
                </c:pt>
                <c:pt idx="4202">
                  <c:v>497</c:v>
                </c:pt>
                <c:pt idx="4203">
                  <c:v>500</c:v>
                </c:pt>
                <c:pt idx="4204">
                  <c:v>500</c:v>
                </c:pt>
                <c:pt idx="4205">
                  <c:v>498</c:v>
                </c:pt>
                <c:pt idx="4206">
                  <c:v>497</c:v>
                </c:pt>
                <c:pt idx="4207">
                  <c:v>489</c:v>
                </c:pt>
                <c:pt idx="4208">
                  <c:v>490</c:v>
                </c:pt>
                <c:pt idx="4209">
                  <c:v>488</c:v>
                </c:pt>
                <c:pt idx="4210">
                  <c:v>488</c:v>
                </c:pt>
                <c:pt idx="4211">
                  <c:v>485</c:v>
                </c:pt>
                <c:pt idx="4212">
                  <c:v>484</c:v>
                </c:pt>
                <c:pt idx="4213">
                  <c:v>492</c:v>
                </c:pt>
                <c:pt idx="4214">
                  <c:v>490</c:v>
                </c:pt>
                <c:pt idx="4215">
                  <c:v>490</c:v>
                </c:pt>
                <c:pt idx="4216">
                  <c:v>495</c:v>
                </c:pt>
                <c:pt idx="4217">
                  <c:v>491</c:v>
                </c:pt>
                <c:pt idx="4218">
                  <c:v>491</c:v>
                </c:pt>
                <c:pt idx="4219">
                  <c:v>493</c:v>
                </c:pt>
                <c:pt idx="4220">
                  <c:v>491</c:v>
                </c:pt>
                <c:pt idx="4221">
                  <c:v>485</c:v>
                </c:pt>
                <c:pt idx="4222">
                  <c:v>481</c:v>
                </c:pt>
                <c:pt idx="4223">
                  <c:v>474</c:v>
                </c:pt>
                <c:pt idx="4224">
                  <c:v>469</c:v>
                </c:pt>
                <c:pt idx="4225">
                  <c:v>468</c:v>
                </c:pt>
                <c:pt idx="4226">
                  <c:v>469</c:v>
                </c:pt>
                <c:pt idx="4227">
                  <c:v>468</c:v>
                </c:pt>
                <c:pt idx="4228">
                  <c:v>464</c:v>
                </c:pt>
                <c:pt idx="4229">
                  <c:v>465</c:v>
                </c:pt>
                <c:pt idx="4230">
                  <c:v>470</c:v>
                </c:pt>
                <c:pt idx="4231">
                  <c:v>471</c:v>
                </c:pt>
                <c:pt idx="4232">
                  <c:v>469</c:v>
                </c:pt>
                <c:pt idx="4233">
                  <c:v>469</c:v>
                </c:pt>
                <c:pt idx="4234">
                  <c:v>471</c:v>
                </c:pt>
                <c:pt idx="4235">
                  <c:v>468</c:v>
                </c:pt>
                <c:pt idx="4236">
                  <c:v>471</c:v>
                </c:pt>
                <c:pt idx="4237">
                  <c:v>474</c:v>
                </c:pt>
                <c:pt idx="4238">
                  <c:v>473</c:v>
                </c:pt>
                <c:pt idx="4239">
                  <c:v>480</c:v>
                </c:pt>
                <c:pt idx="4240">
                  <c:v>480</c:v>
                </c:pt>
                <c:pt idx="4241">
                  <c:v>477</c:v>
                </c:pt>
                <c:pt idx="4242">
                  <c:v>480</c:v>
                </c:pt>
                <c:pt idx="4243">
                  <c:v>483</c:v>
                </c:pt>
                <c:pt idx="4244">
                  <c:v>488</c:v>
                </c:pt>
                <c:pt idx="4245">
                  <c:v>483</c:v>
                </c:pt>
                <c:pt idx="4246">
                  <c:v>480</c:v>
                </c:pt>
                <c:pt idx="4247">
                  <c:v>471</c:v>
                </c:pt>
                <c:pt idx="4248">
                  <c:v>466</c:v>
                </c:pt>
                <c:pt idx="4249">
                  <c:v>469</c:v>
                </c:pt>
                <c:pt idx="4250">
                  <c:v>472</c:v>
                </c:pt>
                <c:pt idx="4251">
                  <c:v>472</c:v>
                </c:pt>
                <c:pt idx="4252">
                  <c:v>473</c:v>
                </c:pt>
                <c:pt idx="4253">
                  <c:v>473</c:v>
                </c:pt>
                <c:pt idx="4254">
                  <c:v>471</c:v>
                </c:pt>
                <c:pt idx="4255">
                  <c:v>468</c:v>
                </c:pt>
                <c:pt idx="4256">
                  <c:v>465</c:v>
                </c:pt>
                <c:pt idx="4257">
                  <c:v>460</c:v>
                </c:pt>
                <c:pt idx="4258">
                  <c:v>454</c:v>
                </c:pt>
                <c:pt idx="4259">
                  <c:v>454</c:v>
                </c:pt>
                <c:pt idx="4260">
                  <c:v>447</c:v>
                </c:pt>
                <c:pt idx="4261">
                  <c:v>448</c:v>
                </c:pt>
                <c:pt idx="4262">
                  <c:v>445</c:v>
                </c:pt>
                <c:pt idx="4263">
                  <c:v>438</c:v>
                </c:pt>
                <c:pt idx="4264">
                  <c:v>426</c:v>
                </c:pt>
                <c:pt idx="4265">
                  <c:v>424</c:v>
                </c:pt>
                <c:pt idx="4266">
                  <c:v>418</c:v>
                </c:pt>
                <c:pt idx="4267">
                  <c:v>418</c:v>
                </c:pt>
                <c:pt idx="4268">
                  <c:v>417</c:v>
                </c:pt>
                <c:pt idx="4269">
                  <c:v>418</c:v>
                </c:pt>
                <c:pt idx="4270">
                  <c:v>429</c:v>
                </c:pt>
                <c:pt idx="4271">
                  <c:v>429</c:v>
                </c:pt>
                <c:pt idx="4272">
                  <c:v>431</c:v>
                </c:pt>
                <c:pt idx="4273">
                  <c:v>436</c:v>
                </c:pt>
                <c:pt idx="4274">
                  <c:v>431</c:v>
                </c:pt>
                <c:pt idx="4275">
                  <c:v>428</c:v>
                </c:pt>
                <c:pt idx="4276">
                  <c:v>429</c:v>
                </c:pt>
                <c:pt idx="4277">
                  <c:v>422</c:v>
                </c:pt>
                <c:pt idx="4278">
                  <c:v>437</c:v>
                </c:pt>
                <c:pt idx="4279">
                  <c:v>439</c:v>
                </c:pt>
                <c:pt idx="4280">
                  <c:v>439</c:v>
                </c:pt>
                <c:pt idx="4281">
                  <c:v>430</c:v>
                </c:pt>
                <c:pt idx="4282">
                  <c:v>450</c:v>
                </c:pt>
                <c:pt idx="4283">
                  <c:v>448</c:v>
                </c:pt>
                <c:pt idx="4284">
                  <c:v>457</c:v>
                </c:pt>
                <c:pt idx="4285">
                  <c:v>470</c:v>
                </c:pt>
                <c:pt idx="4286">
                  <c:v>473</c:v>
                </c:pt>
                <c:pt idx="4287">
                  <c:v>497</c:v>
                </c:pt>
                <c:pt idx="4288">
                  <c:v>502</c:v>
                </c:pt>
                <c:pt idx="4289">
                  <c:v>482</c:v>
                </c:pt>
                <c:pt idx="4290">
                  <c:v>480</c:v>
                </c:pt>
                <c:pt idx="4291">
                  <c:v>502</c:v>
                </c:pt>
                <c:pt idx="4292">
                  <c:v>495</c:v>
                </c:pt>
                <c:pt idx="4293">
                  <c:v>504</c:v>
                </c:pt>
                <c:pt idx="4294">
                  <c:v>497</c:v>
                </c:pt>
                <c:pt idx="4295">
                  <c:v>491</c:v>
                </c:pt>
                <c:pt idx="4296">
                  <c:v>490</c:v>
                </c:pt>
                <c:pt idx="4297">
                  <c:v>478</c:v>
                </c:pt>
                <c:pt idx="4298">
                  <c:v>505</c:v>
                </c:pt>
                <c:pt idx="4299">
                  <c:v>501</c:v>
                </c:pt>
                <c:pt idx="4300">
                  <c:v>526</c:v>
                </c:pt>
                <c:pt idx="4301">
                  <c:v>526</c:v>
                </c:pt>
                <c:pt idx="4302">
                  <c:v>521</c:v>
                </c:pt>
                <c:pt idx="4303">
                  <c:v>515</c:v>
                </c:pt>
                <c:pt idx="4304">
                  <c:v>509</c:v>
                </c:pt>
                <c:pt idx="4305">
                  <c:v>514</c:v>
                </c:pt>
                <c:pt idx="4306">
                  <c:v>510</c:v>
                </c:pt>
                <c:pt idx="4307">
                  <c:v>508</c:v>
                </c:pt>
                <c:pt idx="4308">
                  <c:v>508</c:v>
                </c:pt>
                <c:pt idx="4309">
                  <c:v>508</c:v>
                </c:pt>
                <c:pt idx="4310">
                  <c:v>497</c:v>
                </c:pt>
                <c:pt idx="4311">
                  <c:v>505</c:v>
                </c:pt>
                <c:pt idx="4312">
                  <c:v>498</c:v>
                </c:pt>
                <c:pt idx="4313">
                  <c:v>491</c:v>
                </c:pt>
                <c:pt idx="4314">
                  <c:v>484</c:v>
                </c:pt>
                <c:pt idx="4315">
                  <c:v>475</c:v>
                </c:pt>
                <c:pt idx="4316">
                  <c:v>471</c:v>
                </c:pt>
                <c:pt idx="4317">
                  <c:v>466</c:v>
                </c:pt>
                <c:pt idx="4318">
                  <c:v>462</c:v>
                </c:pt>
                <c:pt idx="4319">
                  <c:v>451</c:v>
                </c:pt>
                <c:pt idx="4320">
                  <c:v>450</c:v>
                </c:pt>
                <c:pt idx="4321">
                  <c:v>447</c:v>
                </c:pt>
                <c:pt idx="4322">
                  <c:v>444</c:v>
                </c:pt>
                <c:pt idx="4323">
                  <c:v>449</c:v>
                </c:pt>
                <c:pt idx="4324">
                  <c:v>459</c:v>
                </c:pt>
                <c:pt idx="4325">
                  <c:v>465</c:v>
                </c:pt>
                <c:pt idx="4326">
                  <c:v>463</c:v>
                </c:pt>
                <c:pt idx="4327">
                  <c:v>461</c:v>
                </c:pt>
                <c:pt idx="4328">
                  <c:v>466</c:v>
                </c:pt>
                <c:pt idx="4329">
                  <c:v>457</c:v>
                </c:pt>
                <c:pt idx="4330">
                  <c:v>469</c:v>
                </c:pt>
                <c:pt idx="4331">
                  <c:v>468</c:v>
                </c:pt>
                <c:pt idx="4332">
                  <c:v>471</c:v>
                </c:pt>
                <c:pt idx="4333">
                  <c:v>475</c:v>
                </c:pt>
                <c:pt idx="4334">
                  <c:v>474</c:v>
                </c:pt>
                <c:pt idx="4335">
                  <c:v>474</c:v>
                </c:pt>
                <c:pt idx="4336">
                  <c:v>473</c:v>
                </c:pt>
                <c:pt idx="4337">
                  <c:v>467</c:v>
                </c:pt>
                <c:pt idx="4338">
                  <c:v>464</c:v>
                </c:pt>
                <c:pt idx="4339">
                  <c:v>469</c:v>
                </c:pt>
                <c:pt idx="4340">
                  <c:v>465</c:v>
                </c:pt>
                <c:pt idx="4341">
                  <c:v>466</c:v>
                </c:pt>
                <c:pt idx="4342">
                  <c:v>474</c:v>
                </c:pt>
                <c:pt idx="4343">
                  <c:v>471</c:v>
                </c:pt>
                <c:pt idx="4344">
                  <c:v>468</c:v>
                </c:pt>
                <c:pt idx="4345">
                  <c:v>470</c:v>
                </c:pt>
                <c:pt idx="4346">
                  <c:v>470</c:v>
                </c:pt>
                <c:pt idx="4347">
                  <c:v>477</c:v>
                </c:pt>
                <c:pt idx="4348">
                  <c:v>472</c:v>
                </c:pt>
                <c:pt idx="4349">
                  <c:v>471</c:v>
                </c:pt>
                <c:pt idx="4350">
                  <c:v>469</c:v>
                </c:pt>
                <c:pt idx="4351">
                  <c:v>473</c:v>
                </c:pt>
                <c:pt idx="4352">
                  <c:v>473</c:v>
                </c:pt>
                <c:pt idx="4353">
                  <c:v>463</c:v>
                </c:pt>
                <c:pt idx="4354">
                  <c:v>459</c:v>
                </c:pt>
                <c:pt idx="4355">
                  <c:v>454</c:v>
                </c:pt>
                <c:pt idx="4356">
                  <c:v>458</c:v>
                </c:pt>
                <c:pt idx="4357">
                  <c:v>461</c:v>
                </c:pt>
                <c:pt idx="4358">
                  <c:v>455</c:v>
                </c:pt>
                <c:pt idx="4359">
                  <c:v>457</c:v>
                </c:pt>
                <c:pt idx="4360">
                  <c:v>455</c:v>
                </c:pt>
                <c:pt idx="4361">
                  <c:v>455</c:v>
                </c:pt>
                <c:pt idx="4362">
                  <c:v>449</c:v>
                </c:pt>
                <c:pt idx="4363">
                  <c:v>454</c:v>
                </c:pt>
                <c:pt idx="4364">
                  <c:v>462</c:v>
                </c:pt>
                <c:pt idx="4365">
                  <c:v>446</c:v>
                </c:pt>
                <c:pt idx="4366">
                  <c:v>449</c:v>
                </c:pt>
                <c:pt idx="4367">
                  <c:v>455</c:v>
                </c:pt>
                <c:pt idx="4368">
                  <c:v>460</c:v>
                </c:pt>
                <c:pt idx="4369">
                  <c:v>465</c:v>
                </c:pt>
                <c:pt idx="4370">
                  <c:v>464</c:v>
                </c:pt>
                <c:pt idx="4371">
                  <c:v>470</c:v>
                </c:pt>
                <c:pt idx="4372">
                  <c:v>479</c:v>
                </c:pt>
                <c:pt idx="4373">
                  <c:v>474</c:v>
                </c:pt>
                <c:pt idx="4374">
                  <c:v>473</c:v>
                </c:pt>
                <c:pt idx="4375">
                  <c:v>471</c:v>
                </c:pt>
                <c:pt idx="4376">
                  <c:v>465</c:v>
                </c:pt>
                <c:pt idx="4377">
                  <c:v>465</c:v>
                </c:pt>
                <c:pt idx="4378">
                  <c:v>463</c:v>
                </c:pt>
                <c:pt idx="4379">
                  <c:v>463</c:v>
                </c:pt>
                <c:pt idx="4380">
                  <c:v>457</c:v>
                </c:pt>
                <c:pt idx="4381">
                  <c:v>458</c:v>
                </c:pt>
                <c:pt idx="4382">
                  <c:v>456</c:v>
                </c:pt>
                <c:pt idx="4383">
                  <c:v>450</c:v>
                </c:pt>
                <c:pt idx="4384">
                  <c:v>451</c:v>
                </c:pt>
                <c:pt idx="4385">
                  <c:v>449</c:v>
                </c:pt>
                <c:pt idx="4386">
                  <c:v>442</c:v>
                </c:pt>
                <c:pt idx="4387">
                  <c:v>436</c:v>
                </c:pt>
                <c:pt idx="4388">
                  <c:v>440</c:v>
                </c:pt>
                <c:pt idx="4389">
                  <c:v>440</c:v>
                </c:pt>
                <c:pt idx="4390">
                  <c:v>436</c:v>
                </c:pt>
                <c:pt idx="4391">
                  <c:v>438</c:v>
                </c:pt>
                <c:pt idx="4392">
                  <c:v>441</c:v>
                </c:pt>
                <c:pt idx="4393">
                  <c:v>441</c:v>
                </c:pt>
                <c:pt idx="4394">
                  <c:v>439</c:v>
                </c:pt>
                <c:pt idx="4395">
                  <c:v>433</c:v>
                </c:pt>
                <c:pt idx="4396">
                  <c:v>428</c:v>
                </c:pt>
                <c:pt idx="4397">
                  <c:v>430</c:v>
                </c:pt>
                <c:pt idx="4398">
                  <c:v>430</c:v>
                </c:pt>
                <c:pt idx="4399">
                  <c:v>431</c:v>
                </c:pt>
                <c:pt idx="4400">
                  <c:v>430</c:v>
                </c:pt>
                <c:pt idx="4401">
                  <c:v>435</c:v>
                </c:pt>
                <c:pt idx="4402">
                  <c:v>434</c:v>
                </c:pt>
                <c:pt idx="4403">
                  <c:v>432</c:v>
                </c:pt>
                <c:pt idx="4404">
                  <c:v>439</c:v>
                </c:pt>
                <c:pt idx="4405">
                  <c:v>438</c:v>
                </c:pt>
                <c:pt idx="4406">
                  <c:v>434</c:v>
                </c:pt>
                <c:pt idx="4407">
                  <c:v>431</c:v>
                </c:pt>
                <c:pt idx="4408">
                  <c:v>428</c:v>
                </c:pt>
                <c:pt idx="4409">
                  <c:v>425</c:v>
                </c:pt>
                <c:pt idx="4410">
                  <c:v>429</c:v>
                </c:pt>
                <c:pt idx="4411">
                  <c:v>427</c:v>
                </c:pt>
                <c:pt idx="4412">
                  <c:v>423</c:v>
                </c:pt>
                <c:pt idx="4413">
                  <c:v>424</c:v>
                </c:pt>
                <c:pt idx="4414">
                  <c:v>421</c:v>
                </c:pt>
                <c:pt idx="4415">
                  <c:v>420</c:v>
                </c:pt>
                <c:pt idx="4416">
                  <c:v>419</c:v>
                </c:pt>
                <c:pt idx="4417">
                  <c:v>424</c:v>
                </c:pt>
                <c:pt idx="4418">
                  <c:v>419</c:v>
                </c:pt>
                <c:pt idx="4419">
                  <c:v>422</c:v>
                </c:pt>
                <c:pt idx="4420">
                  <c:v>419</c:v>
                </c:pt>
                <c:pt idx="4421">
                  <c:v>416</c:v>
                </c:pt>
                <c:pt idx="4422">
                  <c:v>413</c:v>
                </c:pt>
                <c:pt idx="4423">
                  <c:v>411</c:v>
                </c:pt>
                <c:pt idx="4424">
                  <c:v>415</c:v>
                </c:pt>
                <c:pt idx="4425">
                  <c:v>411</c:v>
                </c:pt>
                <c:pt idx="4426">
                  <c:v>411</c:v>
                </c:pt>
                <c:pt idx="4427">
                  <c:v>412</c:v>
                </c:pt>
                <c:pt idx="4428">
                  <c:v>409</c:v>
                </c:pt>
                <c:pt idx="4429">
                  <c:v>415</c:v>
                </c:pt>
                <c:pt idx="4430">
                  <c:v>414</c:v>
                </c:pt>
                <c:pt idx="4431">
                  <c:v>407</c:v>
                </c:pt>
                <c:pt idx="4432">
                  <c:v>404</c:v>
                </c:pt>
                <c:pt idx="4433">
                  <c:v>400</c:v>
                </c:pt>
                <c:pt idx="4434">
                  <c:v>396</c:v>
                </c:pt>
                <c:pt idx="4435">
                  <c:v>396</c:v>
                </c:pt>
                <c:pt idx="4436">
                  <c:v>396</c:v>
                </c:pt>
                <c:pt idx="4437">
                  <c:v>397</c:v>
                </c:pt>
                <c:pt idx="4438">
                  <c:v>400</c:v>
                </c:pt>
                <c:pt idx="4439">
                  <c:v>400</c:v>
                </c:pt>
                <c:pt idx="4440">
                  <c:v>398</c:v>
                </c:pt>
                <c:pt idx="4441">
                  <c:v>396</c:v>
                </c:pt>
                <c:pt idx="4442">
                  <c:v>392</c:v>
                </c:pt>
                <c:pt idx="4443">
                  <c:v>387</c:v>
                </c:pt>
                <c:pt idx="4444">
                  <c:v>388</c:v>
                </c:pt>
                <c:pt idx="4445">
                  <c:v>395</c:v>
                </c:pt>
                <c:pt idx="4446">
                  <c:v>397</c:v>
                </c:pt>
                <c:pt idx="4447">
                  <c:v>392</c:v>
                </c:pt>
                <c:pt idx="4448">
                  <c:v>387</c:v>
                </c:pt>
                <c:pt idx="4449">
                  <c:v>388</c:v>
                </c:pt>
                <c:pt idx="4450">
                  <c:v>388</c:v>
                </c:pt>
                <c:pt idx="4451">
                  <c:v>388</c:v>
                </c:pt>
                <c:pt idx="4452">
                  <c:v>386</c:v>
                </c:pt>
                <c:pt idx="4453">
                  <c:v>382</c:v>
                </c:pt>
                <c:pt idx="4454">
                  <c:v>392</c:v>
                </c:pt>
                <c:pt idx="4455">
                  <c:v>408</c:v>
                </c:pt>
                <c:pt idx="4456">
                  <c:v>409</c:v>
                </c:pt>
                <c:pt idx="4457">
                  <c:v>408</c:v>
                </c:pt>
                <c:pt idx="4458">
                  <c:v>415</c:v>
                </c:pt>
                <c:pt idx="4459">
                  <c:v>412</c:v>
                </c:pt>
                <c:pt idx="4460">
                  <c:v>421</c:v>
                </c:pt>
                <c:pt idx="4461">
                  <c:v>428</c:v>
                </c:pt>
                <c:pt idx="4462">
                  <c:v>431</c:v>
                </c:pt>
                <c:pt idx="4463">
                  <c:v>428</c:v>
                </c:pt>
                <c:pt idx="4464">
                  <c:v>421</c:v>
                </c:pt>
                <c:pt idx="4465">
                  <c:v>420</c:v>
                </c:pt>
                <c:pt idx="4466">
                  <c:v>416</c:v>
                </c:pt>
                <c:pt idx="4467">
                  <c:v>408</c:v>
                </c:pt>
                <c:pt idx="4468">
                  <c:v>401</c:v>
                </c:pt>
                <c:pt idx="4469">
                  <c:v>407</c:v>
                </c:pt>
                <c:pt idx="4470">
                  <c:v>403</c:v>
                </c:pt>
                <c:pt idx="4471">
                  <c:v>403</c:v>
                </c:pt>
                <c:pt idx="4472">
                  <c:v>401</c:v>
                </c:pt>
                <c:pt idx="4473">
                  <c:v>395</c:v>
                </c:pt>
                <c:pt idx="4474">
                  <c:v>392</c:v>
                </c:pt>
                <c:pt idx="4475">
                  <c:v>390</c:v>
                </c:pt>
                <c:pt idx="4476">
                  <c:v>385</c:v>
                </c:pt>
                <c:pt idx="4477">
                  <c:v>384</c:v>
                </c:pt>
                <c:pt idx="4478">
                  <c:v>384</c:v>
                </c:pt>
                <c:pt idx="4479">
                  <c:v>383</c:v>
                </c:pt>
                <c:pt idx="4480">
                  <c:v>381</c:v>
                </c:pt>
                <c:pt idx="4481">
                  <c:v>387</c:v>
                </c:pt>
                <c:pt idx="4482">
                  <c:v>379</c:v>
                </c:pt>
                <c:pt idx="4483">
                  <c:v>378</c:v>
                </c:pt>
                <c:pt idx="4484">
                  <c:v>378</c:v>
                </c:pt>
                <c:pt idx="4485">
                  <c:v>379</c:v>
                </c:pt>
                <c:pt idx="4486">
                  <c:v>382</c:v>
                </c:pt>
                <c:pt idx="4487">
                  <c:v>382</c:v>
                </c:pt>
                <c:pt idx="4488">
                  <c:v>387</c:v>
                </c:pt>
                <c:pt idx="4489">
                  <c:v>392</c:v>
                </c:pt>
                <c:pt idx="4490">
                  <c:v>396</c:v>
                </c:pt>
                <c:pt idx="4491">
                  <c:v>390</c:v>
                </c:pt>
                <c:pt idx="4492">
                  <c:v>387</c:v>
                </c:pt>
                <c:pt idx="4493">
                  <c:v>374</c:v>
                </c:pt>
                <c:pt idx="4494">
                  <c:v>379</c:v>
                </c:pt>
                <c:pt idx="4495">
                  <c:v>376</c:v>
                </c:pt>
                <c:pt idx="4496">
                  <c:v>375</c:v>
                </c:pt>
                <c:pt idx="4497">
                  <c:v>373</c:v>
                </c:pt>
                <c:pt idx="4498">
                  <c:v>375</c:v>
                </c:pt>
                <c:pt idx="4499">
                  <c:v>377</c:v>
                </c:pt>
                <c:pt idx="4500">
                  <c:v>373</c:v>
                </c:pt>
                <c:pt idx="4501">
                  <c:v>377</c:v>
                </c:pt>
                <c:pt idx="4502">
                  <c:v>373</c:v>
                </c:pt>
                <c:pt idx="4503">
                  <c:v>366</c:v>
                </c:pt>
                <c:pt idx="4504">
                  <c:v>364</c:v>
                </c:pt>
                <c:pt idx="4505">
                  <c:v>368</c:v>
                </c:pt>
                <c:pt idx="4506">
                  <c:v>372</c:v>
                </c:pt>
                <c:pt idx="4507">
                  <c:v>373</c:v>
                </c:pt>
                <c:pt idx="4508">
                  <c:v>374</c:v>
                </c:pt>
                <c:pt idx="4509">
                  <c:v>377</c:v>
                </c:pt>
                <c:pt idx="4510">
                  <c:v>382</c:v>
                </c:pt>
                <c:pt idx="4511">
                  <c:v>376</c:v>
                </c:pt>
                <c:pt idx="4512">
                  <c:v>375</c:v>
                </c:pt>
                <c:pt idx="4513">
                  <c:v>373</c:v>
                </c:pt>
                <c:pt idx="4514">
                  <c:v>368</c:v>
                </c:pt>
                <c:pt idx="4515">
                  <c:v>367</c:v>
                </c:pt>
                <c:pt idx="4516">
                  <c:v>365</c:v>
                </c:pt>
                <c:pt idx="4517">
                  <c:v>368</c:v>
                </c:pt>
                <c:pt idx="4518">
                  <c:v>366</c:v>
                </c:pt>
                <c:pt idx="4519">
                  <c:v>369</c:v>
                </c:pt>
                <c:pt idx="4520">
                  <c:v>368</c:v>
                </c:pt>
                <c:pt idx="4521">
                  <c:v>366</c:v>
                </c:pt>
                <c:pt idx="4522">
                  <c:v>371</c:v>
                </c:pt>
                <c:pt idx="4523">
                  <c:v>375</c:v>
                </c:pt>
                <c:pt idx="4524">
                  <c:v>373</c:v>
                </c:pt>
                <c:pt idx="4525">
                  <c:v>374</c:v>
                </c:pt>
                <c:pt idx="4526">
                  <c:v>372</c:v>
                </c:pt>
                <c:pt idx="4527">
                  <c:v>374</c:v>
                </c:pt>
                <c:pt idx="4528">
                  <c:v>375</c:v>
                </c:pt>
                <c:pt idx="4529">
                  <c:v>374</c:v>
                </c:pt>
                <c:pt idx="4530">
                  <c:v>370</c:v>
                </c:pt>
                <c:pt idx="4531">
                  <c:v>370</c:v>
                </c:pt>
                <c:pt idx="4532">
                  <c:v>373</c:v>
                </c:pt>
                <c:pt idx="4533">
                  <c:v>378</c:v>
                </c:pt>
                <c:pt idx="4534">
                  <c:v>377</c:v>
                </c:pt>
                <c:pt idx="4535">
                  <c:v>376</c:v>
                </c:pt>
                <c:pt idx="4536">
                  <c:v>377</c:v>
                </c:pt>
                <c:pt idx="4537">
                  <c:v>377</c:v>
                </c:pt>
                <c:pt idx="4538">
                  <c:v>378</c:v>
                </c:pt>
                <c:pt idx="4539">
                  <c:v>378</c:v>
                </c:pt>
                <c:pt idx="4540">
                  <c:v>378</c:v>
                </c:pt>
                <c:pt idx="4541">
                  <c:v>376</c:v>
                </c:pt>
                <c:pt idx="4542">
                  <c:v>380</c:v>
                </c:pt>
                <c:pt idx="4543">
                  <c:v>378</c:v>
                </c:pt>
                <c:pt idx="4544">
                  <c:v>375</c:v>
                </c:pt>
                <c:pt idx="4545">
                  <c:v>367</c:v>
                </c:pt>
                <c:pt idx="4546">
                  <c:v>361</c:v>
                </c:pt>
                <c:pt idx="4547">
                  <c:v>359</c:v>
                </c:pt>
                <c:pt idx="4548">
                  <c:v>359</c:v>
                </c:pt>
                <c:pt idx="4549">
                  <c:v>359</c:v>
                </c:pt>
                <c:pt idx="4550">
                  <c:v>353</c:v>
                </c:pt>
                <c:pt idx="4551">
                  <c:v>350</c:v>
                </c:pt>
                <c:pt idx="4552">
                  <c:v>346</c:v>
                </c:pt>
                <c:pt idx="4553">
                  <c:v>346</c:v>
                </c:pt>
                <c:pt idx="4554">
                  <c:v>350</c:v>
                </c:pt>
                <c:pt idx="4555">
                  <c:v>347</c:v>
                </c:pt>
                <c:pt idx="4556">
                  <c:v>343</c:v>
                </c:pt>
                <c:pt idx="4557">
                  <c:v>339</c:v>
                </c:pt>
                <c:pt idx="4558">
                  <c:v>341</c:v>
                </c:pt>
                <c:pt idx="4559">
                  <c:v>339</c:v>
                </c:pt>
                <c:pt idx="4560">
                  <c:v>336</c:v>
                </c:pt>
                <c:pt idx="4561">
                  <c:v>335</c:v>
                </c:pt>
                <c:pt idx="4562">
                  <c:v>337</c:v>
                </c:pt>
                <c:pt idx="4563">
                  <c:v>343</c:v>
                </c:pt>
                <c:pt idx="4564">
                  <c:v>347</c:v>
                </c:pt>
                <c:pt idx="4565">
                  <c:v>348</c:v>
                </c:pt>
                <c:pt idx="4566">
                  <c:v>353</c:v>
                </c:pt>
                <c:pt idx="4567">
                  <c:v>350</c:v>
                </c:pt>
                <c:pt idx="4568">
                  <c:v>346</c:v>
                </c:pt>
                <c:pt idx="4569">
                  <c:v>344</c:v>
                </c:pt>
                <c:pt idx="4570">
                  <c:v>344</c:v>
                </c:pt>
                <c:pt idx="4571">
                  <c:v>344</c:v>
                </c:pt>
                <c:pt idx="4572">
                  <c:v>348</c:v>
                </c:pt>
                <c:pt idx="4573">
                  <c:v>351</c:v>
                </c:pt>
                <c:pt idx="4574">
                  <c:v>362</c:v>
                </c:pt>
                <c:pt idx="4575">
                  <c:v>361</c:v>
                </c:pt>
                <c:pt idx="4576">
                  <c:v>357</c:v>
                </c:pt>
                <c:pt idx="4577">
                  <c:v>360</c:v>
                </c:pt>
                <c:pt idx="4578">
                  <c:v>363</c:v>
                </c:pt>
                <c:pt idx="4579">
                  <c:v>374</c:v>
                </c:pt>
                <c:pt idx="4580">
                  <c:v>378</c:v>
                </c:pt>
                <c:pt idx="4581">
                  <c:v>380</c:v>
                </c:pt>
                <c:pt idx="4582">
                  <c:v>379</c:v>
                </c:pt>
                <c:pt idx="4583">
                  <c:v>377</c:v>
                </c:pt>
                <c:pt idx="4584">
                  <c:v>372</c:v>
                </c:pt>
                <c:pt idx="4585">
                  <c:v>375</c:v>
                </c:pt>
                <c:pt idx="4586">
                  <c:v>374</c:v>
                </c:pt>
                <c:pt idx="4587">
                  <c:v>380</c:v>
                </c:pt>
                <c:pt idx="4588">
                  <c:v>379</c:v>
                </c:pt>
                <c:pt idx="4589">
                  <c:v>404</c:v>
                </c:pt>
                <c:pt idx="4590">
                  <c:v>425</c:v>
                </c:pt>
                <c:pt idx="4591">
                  <c:v>424</c:v>
                </c:pt>
                <c:pt idx="4592">
                  <c:v>417</c:v>
                </c:pt>
                <c:pt idx="4593">
                  <c:v>421</c:v>
                </c:pt>
                <c:pt idx="4594">
                  <c:v>420</c:v>
                </c:pt>
                <c:pt idx="4595">
                  <c:v>420</c:v>
                </c:pt>
                <c:pt idx="4596">
                  <c:v>412</c:v>
                </c:pt>
                <c:pt idx="4597">
                  <c:v>407</c:v>
                </c:pt>
                <c:pt idx="4598">
                  <c:v>403</c:v>
                </c:pt>
                <c:pt idx="4599">
                  <c:v>397</c:v>
                </c:pt>
                <c:pt idx="4600">
                  <c:v>397</c:v>
                </c:pt>
                <c:pt idx="4601">
                  <c:v>389</c:v>
                </c:pt>
                <c:pt idx="4602">
                  <c:v>385</c:v>
                </c:pt>
                <c:pt idx="4603">
                  <c:v>379</c:v>
                </c:pt>
                <c:pt idx="4604">
                  <c:v>381</c:v>
                </c:pt>
                <c:pt idx="4605">
                  <c:v>379</c:v>
                </c:pt>
                <c:pt idx="4606">
                  <c:v>377</c:v>
                </c:pt>
                <c:pt idx="4607">
                  <c:v>378</c:v>
                </c:pt>
                <c:pt idx="4608">
                  <c:v>381</c:v>
                </c:pt>
                <c:pt idx="4609">
                  <c:v>382</c:v>
                </c:pt>
                <c:pt idx="4610">
                  <c:v>380</c:v>
                </c:pt>
                <c:pt idx="4611">
                  <c:v>384</c:v>
                </c:pt>
                <c:pt idx="4612">
                  <c:v>384</c:v>
                </c:pt>
                <c:pt idx="4613">
                  <c:v>380</c:v>
                </c:pt>
                <c:pt idx="4614">
                  <c:v>383</c:v>
                </c:pt>
                <c:pt idx="4615">
                  <c:v>385</c:v>
                </c:pt>
                <c:pt idx="4616">
                  <c:v>393</c:v>
                </c:pt>
                <c:pt idx="4617">
                  <c:v>392</c:v>
                </c:pt>
                <c:pt idx="4618">
                  <c:v>393</c:v>
                </c:pt>
                <c:pt idx="4619">
                  <c:v>401</c:v>
                </c:pt>
                <c:pt idx="4620">
                  <c:v>405</c:v>
                </c:pt>
                <c:pt idx="4621">
                  <c:v>403</c:v>
                </c:pt>
                <c:pt idx="4622">
                  <c:v>406</c:v>
                </c:pt>
                <c:pt idx="4623">
                  <c:v>410</c:v>
                </c:pt>
                <c:pt idx="4624">
                  <c:v>405</c:v>
                </c:pt>
                <c:pt idx="4625">
                  <c:v>398</c:v>
                </c:pt>
                <c:pt idx="4626">
                  <c:v>397</c:v>
                </c:pt>
                <c:pt idx="4627">
                  <c:v>402</c:v>
                </c:pt>
                <c:pt idx="4628">
                  <c:v>413</c:v>
                </c:pt>
                <c:pt idx="4629">
                  <c:v>418</c:v>
                </c:pt>
                <c:pt idx="4630">
                  <c:v>433</c:v>
                </c:pt>
                <c:pt idx="4631">
                  <c:v>440</c:v>
                </c:pt>
                <c:pt idx="4632">
                  <c:v>451</c:v>
                </c:pt>
                <c:pt idx="4633">
                  <c:v>440</c:v>
                </c:pt>
                <c:pt idx="4634">
                  <c:v>445</c:v>
                </c:pt>
                <c:pt idx="4635">
                  <c:v>442</c:v>
                </c:pt>
                <c:pt idx="4636">
                  <c:v>429</c:v>
                </c:pt>
                <c:pt idx="4637">
                  <c:v>426</c:v>
                </c:pt>
                <c:pt idx="4638">
                  <c:v>437</c:v>
                </c:pt>
                <c:pt idx="4639">
                  <c:v>448</c:v>
                </c:pt>
                <c:pt idx="4640">
                  <c:v>452</c:v>
                </c:pt>
                <c:pt idx="4641">
                  <c:v>466</c:v>
                </c:pt>
                <c:pt idx="4642">
                  <c:v>466</c:v>
                </c:pt>
                <c:pt idx="4643">
                  <c:v>483</c:v>
                </c:pt>
                <c:pt idx="4644">
                  <c:v>508</c:v>
                </c:pt>
                <c:pt idx="4645">
                  <c:v>498</c:v>
                </c:pt>
                <c:pt idx="4646">
                  <c:v>468</c:v>
                </c:pt>
                <c:pt idx="4647">
                  <c:v>468</c:v>
                </c:pt>
                <c:pt idx="4648">
                  <c:v>450</c:v>
                </c:pt>
                <c:pt idx="4649">
                  <c:v>444</c:v>
                </c:pt>
                <c:pt idx="4650">
                  <c:v>438</c:v>
                </c:pt>
                <c:pt idx="4651">
                  <c:v>438</c:v>
                </c:pt>
                <c:pt idx="4652">
                  <c:v>441</c:v>
                </c:pt>
                <c:pt idx="4653">
                  <c:v>439</c:v>
                </c:pt>
                <c:pt idx="4654">
                  <c:v>432</c:v>
                </c:pt>
                <c:pt idx="4655">
                  <c:v>435</c:v>
                </c:pt>
                <c:pt idx="4656">
                  <c:v>430</c:v>
                </c:pt>
                <c:pt idx="4657">
                  <c:v>429</c:v>
                </c:pt>
                <c:pt idx="4658">
                  <c:v>435</c:v>
                </c:pt>
                <c:pt idx="4659">
                  <c:v>432</c:v>
                </c:pt>
                <c:pt idx="4660">
                  <c:v>430</c:v>
                </c:pt>
                <c:pt idx="4661">
                  <c:v>436</c:v>
                </c:pt>
                <c:pt idx="4662">
                  <c:v>432</c:v>
                </c:pt>
                <c:pt idx="4663">
                  <c:v>432</c:v>
                </c:pt>
                <c:pt idx="4664">
                  <c:v>433</c:v>
                </c:pt>
                <c:pt idx="4665">
                  <c:v>437</c:v>
                </c:pt>
                <c:pt idx="4666">
                  <c:v>443</c:v>
                </c:pt>
                <c:pt idx="4667">
                  <c:v>446</c:v>
                </c:pt>
                <c:pt idx="4668">
                  <c:v>453</c:v>
                </c:pt>
                <c:pt idx="4669">
                  <c:v>457</c:v>
                </c:pt>
                <c:pt idx="4670">
                  <c:v>461</c:v>
                </c:pt>
                <c:pt idx="4671">
                  <c:v>454</c:v>
                </c:pt>
                <c:pt idx="4672">
                  <c:v>454</c:v>
                </c:pt>
                <c:pt idx="4673">
                  <c:v>454</c:v>
                </c:pt>
                <c:pt idx="4674">
                  <c:v>456</c:v>
                </c:pt>
                <c:pt idx="4675">
                  <c:v>456</c:v>
                </c:pt>
                <c:pt idx="4676">
                  <c:v>464</c:v>
                </c:pt>
                <c:pt idx="4677">
                  <c:v>467</c:v>
                </c:pt>
                <c:pt idx="4678">
                  <c:v>482</c:v>
                </c:pt>
                <c:pt idx="4679">
                  <c:v>482</c:v>
                </c:pt>
                <c:pt idx="4680">
                  <c:v>481</c:v>
                </c:pt>
                <c:pt idx="4681">
                  <c:v>483</c:v>
                </c:pt>
                <c:pt idx="4682">
                  <c:v>477</c:v>
                </c:pt>
                <c:pt idx="4683">
                  <c:v>487</c:v>
                </c:pt>
                <c:pt idx="4684">
                  <c:v>506</c:v>
                </c:pt>
                <c:pt idx="4685">
                  <c:v>521</c:v>
                </c:pt>
                <c:pt idx="4686">
                  <c:v>525</c:v>
                </c:pt>
                <c:pt idx="4687">
                  <c:v>547</c:v>
                </c:pt>
                <c:pt idx="4688">
                  <c:v>552</c:v>
                </c:pt>
                <c:pt idx="4689">
                  <c:v>571</c:v>
                </c:pt>
                <c:pt idx="4690">
                  <c:v>548</c:v>
                </c:pt>
                <c:pt idx="4691">
                  <c:v>515</c:v>
                </c:pt>
                <c:pt idx="4692">
                  <c:v>509</c:v>
                </c:pt>
                <c:pt idx="4693">
                  <c:v>503</c:v>
                </c:pt>
                <c:pt idx="4694">
                  <c:v>494</c:v>
                </c:pt>
                <c:pt idx="4695">
                  <c:v>493</c:v>
                </c:pt>
                <c:pt idx="4696">
                  <c:v>493</c:v>
                </c:pt>
                <c:pt idx="4697">
                  <c:v>496</c:v>
                </c:pt>
                <c:pt idx="4698">
                  <c:v>498</c:v>
                </c:pt>
                <c:pt idx="4699">
                  <c:v>504</c:v>
                </c:pt>
                <c:pt idx="4700">
                  <c:v>508</c:v>
                </c:pt>
                <c:pt idx="4701">
                  <c:v>521</c:v>
                </c:pt>
                <c:pt idx="4702">
                  <c:v>537</c:v>
                </c:pt>
                <c:pt idx="4703">
                  <c:v>531</c:v>
                </c:pt>
                <c:pt idx="4704">
                  <c:v>517</c:v>
                </c:pt>
                <c:pt idx="4705">
                  <c:v>520</c:v>
                </c:pt>
                <c:pt idx="4706">
                  <c:v>527</c:v>
                </c:pt>
                <c:pt idx="4707">
                  <c:v>528</c:v>
                </c:pt>
                <c:pt idx="4708">
                  <c:v>539</c:v>
                </c:pt>
                <c:pt idx="4709">
                  <c:v>542</c:v>
                </c:pt>
                <c:pt idx="4710">
                  <c:v>539</c:v>
                </c:pt>
                <c:pt idx="4711">
                  <c:v>539</c:v>
                </c:pt>
                <c:pt idx="4712">
                  <c:v>539</c:v>
                </c:pt>
                <c:pt idx="4713">
                  <c:v>536</c:v>
                </c:pt>
                <c:pt idx="4714">
                  <c:v>527</c:v>
                </c:pt>
                <c:pt idx="4715">
                  <c:v>530</c:v>
                </c:pt>
                <c:pt idx="4716">
                  <c:v>526</c:v>
                </c:pt>
                <c:pt idx="4717">
                  <c:v>529</c:v>
                </c:pt>
                <c:pt idx="4718">
                  <c:v>531</c:v>
                </c:pt>
                <c:pt idx="4719">
                  <c:v>528</c:v>
                </c:pt>
                <c:pt idx="4720">
                  <c:v>537</c:v>
                </c:pt>
                <c:pt idx="4721">
                  <c:v>526</c:v>
                </c:pt>
                <c:pt idx="4722">
                  <c:v>526</c:v>
                </c:pt>
                <c:pt idx="4723">
                  <c:v>511</c:v>
                </c:pt>
                <c:pt idx="4724">
                  <c:v>505</c:v>
                </c:pt>
                <c:pt idx="4725">
                  <c:v>499</c:v>
                </c:pt>
                <c:pt idx="4726">
                  <c:v>478</c:v>
                </c:pt>
                <c:pt idx="4727">
                  <c:v>480</c:v>
                </c:pt>
                <c:pt idx="4728">
                  <c:v>475</c:v>
                </c:pt>
                <c:pt idx="4729">
                  <c:v>476</c:v>
                </c:pt>
                <c:pt idx="4730">
                  <c:v>474</c:v>
                </c:pt>
                <c:pt idx="4731">
                  <c:v>471</c:v>
                </c:pt>
                <c:pt idx="4732">
                  <c:v>469</c:v>
                </c:pt>
                <c:pt idx="4733">
                  <c:v>457</c:v>
                </c:pt>
                <c:pt idx="4734">
                  <c:v>462</c:v>
                </c:pt>
                <c:pt idx="4735">
                  <c:v>458</c:v>
                </c:pt>
                <c:pt idx="4736">
                  <c:v>453</c:v>
                </c:pt>
                <c:pt idx="4737">
                  <c:v>456</c:v>
                </c:pt>
                <c:pt idx="4738">
                  <c:v>458</c:v>
                </c:pt>
                <c:pt idx="4739">
                  <c:v>454</c:v>
                </c:pt>
                <c:pt idx="4740">
                  <c:v>443</c:v>
                </c:pt>
                <c:pt idx="4741">
                  <c:v>443</c:v>
                </c:pt>
                <c:pt idx="4742">
                  <c:v>446</c:v>
                </c:pt>
                <c:pt idx="4743">
                  <c:v>438</c:v>
                </c:pt>
                <c:pt idx="4744">
                  <c:v>438</c:v>
                </c:pt>
                <c:pt idx="4745">
                  <c:v>444</c:v>
                </c:pt>
                <c:pt idx="4746">
                  <c:v>446</c:v>
                </c:pt>
                <c:pt idx="4747">
                  <c:v>442</c:v>
                </c:pt>
                <c:pt idx="4748">
                  <c:v>451</c:v>
                </c:pt>
                <c:pt idx="4749">
                  <c:v>466</c:v>
                </c:pt>
                <c:pt idx="4750">
                  <c:v>461</c:v>
                </c:pt>
                <c:pt idx="4751">
                  <c:v>462</c:v>
                </c:pt>
                <c:pt idx="4752">
                  <c:v>468</c:v>
                </c:pt>
                <c:pt idx="4753">
                  <c:v>472</c:v>
                </c:pt>
                <c:pt idx="4754">
                  <c:v>479</c:v>
                </c:pt>
                <c:pt idx="4755">
                  <c:v>491</c:v>
                </c:pt>
                <c:pt idx="4756">
                  <c:v>479</c:v>
                </c:pt>
                <c:pt idx="4757">
                  <c:v>481</c:v>
                </c:pt>
                <c:pt idx="4758">
                  <c:v>482</c:v>
                </c:pt>
                <c:pt idx="4759">
                  <c:v>481</c:v>
                </c:pt>
                <c:pt idx="4760">
                  <c:v>476</c:v>
                </c:pt>
                <c:pt idx="4761">
                  <c:v>474</c:v>
                </c:pt>
                <c:pt idx="4762">
                  <c:v>476</c:v>
                </c:pt>
                <c:pt idx="4763">
                  <c:v>473</c:v>
                </c:pt>
                <c:pt idx="4764">
                  <c:v>482</c:v>
                </c:pt>
                <c:pt idx="4765">
                  <c:v>486</c:v>
                </c:pt>
                <c:pt idx="4766">
                  <c:v>482</c:v>
                </c:pt>
                <c:pt idx="4767">
                  <c:v>480</c:v>
                </c:pt>
                <c:pt idx="4768">
                  <c:v>472</c:v>
                </c:pt>
                <c:pt idx="4769">
                  <c:v>467</c:v>
                </c:pt>
                <c:pt idx="4770">
                  <c:v>462</c:v>
                </c:pt>
                <c:pt idx="4771">
                  <c:v>460</c:v>
                </c:pt>
                <c:pt idx="4772">
                  <c:v>460</c:v>
                </c:pt>
                <c:pt idx="4773">
                  <c:v>462</c:v>
                </c:pt>
                <c:pt idx="4774">
                  <c:v>458</c:v>
                </c:pt>
                <c:pt idx="4775">
                  <c:v>461</c:v>
                </c:pt>
                <c:pt idx="4776">
                  <c:v>466</c:v>
                </c:pt>
                <c:pt idx="4777">
                  <c:v>460</c:v>
                </c:pt>
                <c:pt idx="4778">
                  <c:v>457</c:v>
                </c:pt>
                <c:pt idx="4779">
                  <c:v>453</c:v>
                </c:pt>
                <c:pt idx="4780">
                  <c:v>455</c:v>
                </c:pt>
                <c:pt idx="4781">
                  <c:v>456</c:v>
                </c:pt>
                <c:pt idx="4782">
                  <c:v>455</c:v>
                </c:pt>
                <c:pt idx="4783">
                  <c:v>452</c:v>
                </c:pt>
                <c:pt idx="4784">
                  <c:v>453</c:v>
                </c:pt>
                <c:pt idx="4785">
                  <c:v>459</c:v>
                </c:pt>
                <c:pt idx="4786">
                  <c:v>453</c:v>
                </c:pt>
                <c:pt idx="4787">
                  <c:v>451</c:v>
                </c:pt>
                <c:pt idx="4788">
                  <c:v>448</c:v>
                </c:pt>
                <c:pt idx="4789">
                  <c:v>450</c:v>
                </c:pt>
                <c:pt idx="4790">
                  <c:v>455</c:v>
                </c:pt>
                <c:pt idx="4791">
                  <c:v>453</c:v>
                </c:pt>
                <c:pt idx="4792">
                  <c:v>445</c:v>
                </c:pt>
                <c:pt idx="4793">
                  <c:v>456</c:v>
                </c:pt>
                <c:pt idx="4794">
                  <c:v>451</c:v>
                </c:pt>
                <c:pt idx="4795">
                  <c:v>452</c:v>
                </c:pt>
                <c:pt idx="4796">
                  <c:v>455</c:v>
                </c:pt>
                <c:pt idx="4797">
                  <c:v>449</c:v>
                </c:pt>
                <c:pt idx="4798">
                  <c:v>446</c:v>
                </c:pt>
                <c:pt idx="4799">
                  <c:v>449</c:v>
                </c:pt>
                <c:pt idx="4800">
                  <c:v>451</c:v>
                </c:pt>
                <c:pt idx="4801">
                  <c:v>447</c:v>
                </c:pt>
                <c:pt idx="4802">
                  <c:v>451</c:v>
                </c:pt>
                <c:pt idx="4803">
                  <c:v>448</c:v>
                </c:pt>
                <c:pt idx="4804">
                  <c:v>450</c:v>
                </c:pt>
                <c:pt idx="4805">
                  <c:v>452</c:v>
                </c:pt>
                <c:pt idx="4806">
                  <c:v>458</c:v>
                </c:pt>
                <c:pt idx="4807">
                  <c:v>452</c:v>
                </c:pt>
                <c:pt idx="4808">
                  <c:v>449</c:v>
                </c:pt>
                <c:pt idx="4809">
                  <c:v>446</c:v>
                </c:pt>
                <c:pt idx="4810">
                  <c:v>456</c:v>
                </c:pt>
                <c:pt idx="4811">
                  <c:v>456</c:v>
                </c:pt>
                <c:pt idx="4812">
                  <c:v>461</c:v>
                </c:pt>
                <c:pt idx="4813">
                  <c:v>466</c:v>
                </c:pt>
                <c:pt idx="4814">
                  <c:v>460</c:v>
                </c:pt>
                <c:pt idx="4815">
                  <c:v>462</c:v>
                </c:pt>
                <c:pt idx="4816">
                  <c:v>463</c:v>
                </c:pt>
                <c:pt idx="4817">
                  <c:v>471</c:v>
                </c:pt>
                <c:pt idx="4818">
                  <c:v>477</c:v>
                </c:pt>
                <c:pt idx="4819">
                  <c:v>476</c:v>
                </c:pt>
                <c:pt idx="4820">
                  <c:v>471</c:v>
                </c:pt>
                <c:pt idx="4821">
                  <c:v>473</c:v>
                </c:pt>
                <c:pt idx="4822">
                  <c:v>462</c:v>
                </c:pt>
                <c:pt idx="4823">
                  <c:v>462</c:v>
                </c:pt>
                <c:pt idx="4824">
                  <c:v>466</c:v>
                </c:pt>
                <c:pt idx="4825">
                  <c:v>467</c:v>
                </c:pt>
                <c:pt idx="4826">
                  <c:v>465</c:v>
                </c:pt>
                <c:pt idx="4827">
                  <c:v>491</c:v>
                </c:pt>
                <c:pt idx="4828">
                  <c:v>500</c:v>
                </c:pt>
                <c:pt idx="4829">
                  <c:v>488</c:v>
                </c:pt>
                <c:pt idx="4830">
                  <c:v>491</c:v>
                </c:pt>
                <c:pt idx="4831">
                  <c:v>491</c:v>
                </c:pt>
                <c:pt idx="4832">
                  <c:v>507</c:v>
                </c:pt>
                <c:pt idx="4833">
                  <c:v>513</c:v>
                </c:pt>
                <c:pt idx="4834">
                  <c:v>521</c:v>
                </c:pt>
                <c:pt idx="4835">
                  <c:v>511</c:v>
                </c:pt>
                <c:pt idx="4836">
                  <c:v>497</c:v>
                </c:pt>
                <c:pt idx="4837">
                  <c:v>493</c:v>
                </c:pt>
                <c:pt idx="4838">
                  <c:v>494</c:v>
                </c:pt>
                <c:pt idx="4839">
                  <c:v>493</c:v>
                </c:pt>
                <c:pt idx="4840">
                  <c:v>491</c:v>
                </c:pt>
                <c:pt idx="4841">
                  <c:v>495</c:v>
                </c:pt>
                <c:pt idx="4842">
                  <c:v>496</c:v>
                </c:pt>
                <c:pt idx="4843">
                  <c:v>506</c:v>
                </c:pt>
                <c:pt idx="4844">
                  <c:v>516</c:v>
                </c:pt>
                <c:pt idx="4845">
                  <c:v>521</c:v>
                </c:pt>
                <c:pt idx="4846">
                  <c:v>532</c:v>
                </c:pt>
                <c:pt idx="4847">
                  <c:v>549</c:v>
                </c:pt>
                <c:pt idx="4848">
                  <c:v>544</c:v>
                </c:pt>
                <c:pt idx="4849">
                  <c:v>533</c:v>
                </c:pt>
                <c:pt idx="4850">
                  <c:v>526</c:v>
                </c:pt>
                <c:pt idx="4851">
                  <c:v>536</c:v>
                </c:pt>
                <c:pt idx="4852">
                  <c:v>545</c:v>
                </c:pt>
                <c:pt idx="4853">
                  <c:v>541</c:v>
                </c:pt>
                <c:pt idx="4854">
                  <c:v>529</c:v>
                </c:pt>
                <c:pt idx="4855">
                  <c:v>540</c:v>
                </c:pt>
                <c:pt idx="4856">
                  <c:v>552</c:v>
                </c:pt>
                <c:pt idx="4857">
                  <c:v>551</c:v>
                </c:pt>
                <c:pt idx="4858">
                  <c:v>567</c:v>
                </c:pt>
                <c:pt idx="4859">
                  <c:v>579</c:v>
                </c:pt>
                <c:pt idx="4860">
                  <c:v>566</c:v>
                </c:pt>
                <c:pt idx="4861">
                  <c:v>552</c:v>
                </c:pt>
                <c:pt idx="4862">
                  <c:v>558</c:v>
                </c:pt>
                <c:pt idx="4863">
                  <c:v>556</c:v>
                </c:pt>
                <c:pt idx="4864">
                  <c:v>568</c:v>
                </c:pt>
                <c:pt idx="4865">
                  <c:v>575</c:v>
                </c:pt>
                <c:pt idx="4866">
                  <c:v>586</c:v>
                </c:pt>
                <c:pt idx="4867">
                  <c:v>614</c:v>
                </c:pt>
                <c:pt idx="4868">
                  <c:v>590</c:v>
                </c:pt>
                <c:pt idx="4869">
                  <c:v>591</c:v>
                </c:pt>
                <c:pt idx="4870">
                  <c:v>580</c:v>
                </c:pt>
                <c:pt idx="4871">
                  <c:v>572</c:v>
                </c:pt>
                <c:pt idx="4872">
                  <c:v>570</c:v>
                </c:pt>
                <c:pt idx="4873">
                  <c:v>578</c:v>
                </c:pt>
                <c:pt idx="4874">
                  <c:v>573</c:v>
                </c:pt>
                <c:pt idx="4875">
                  <c:v>570</c:v>
                </c:pt>
                <c:pt idx="4876">
                  <c:v>574</c:v>
                </c:pt>
                <c:pt idx="4877">
                  <c:v>574</c:v>
                </c:pt>
                <c:pt idx="4878">
                  <c:v>564</c:v>
                </c:pt>
                <c:pt idx="4879">
                  <c:v>559</c:v>
                </c:pt>
                <c:pt idx="4880">
                  <c:v>558</c:v>
                </c:pt>
                <c:pt idx="4881">
                  <c:v>562</c:v>
                </c:pt>
                <c:pt idx="4882">
                  <c:v>562</c:v>
                </c:pt>
                <c:pt idx="4883">
                  <c:v>554</c:v>
                </c:pt>
                <c:pt idx="4884">
                  <c:v>559</c:v>
                </c:pt>
                <c:pt idx="4885">
                  <c:v>571</c:v>
                </c:pt>
                <c:pt idx="4886">
                  <c:v>580</c:v>
                </c:pt>
                <c:pt idx="4887">
                  <c:v>577</c:v>
                </c:pt>
                <c:pt idx="4888">
                  <c:v>598</c:v>
                </c:pt>
                <c:pt idx="4889">
                  <c:v>598</c:v>
                </c:pt>
                <c:pt idx="4890">
                  <c:v>614</c:v>
                </c:pt>
                <c:pt idx="4891">
                  <c:v>615</c:v>
                </c:pt>
                <c:pt idx="4892">
                  <c:v>648</c:v>
                </c:pt>
                <c:pt idx="4893">
                  <c:v>660</c:v>
                </c:pt>
                <c:pt idx="4894">
                  <c:v>662</c:v>
                </c:pt>
                <c:pt idx="4895">
                  <c:v>667</c:v>
                </c:pt>
                <c:pt idx="4896">
                  <c:v>683</c:v>
                </c:pt>
                <c:pt idx="4897">
                  <c:v>662</c:v>
                </c:pt>
                <c:pt idx="4898">
                  <c:v>652</c:v>
                </c:pt>
                <c:pt idx="4899">
                  <c:v>632</c:v>
                </c:pt>
                <c:pt idx="4900">
                  <c:v>626</c:v>
                </c:pt>
                <c:pt idx="4901">
                  <c:v>613</c:v>
                </c:pt>
                <c:pt idx="4902">
                  <c:v>613</c:v>
                </c:pt>
                <c:pt idx="4903">
                  <c:v>624</c:v>
                </c:pt>
                <c:pt idx="4904">
                  <c:v>631</c:v>
                </c:pt>
                <c:pt idx="4905">
                  <c:v>626</c:v>
                </c:pt>
                <c:pt idx="4906">
                  <c:v>618</c:v>
                </c:pt>
                <c:pt idx="4907">
                  <c:v>616</c:v>
                </c:pt>
                <c:pt idx="4908">
                  <c:v>606</c:v>
                </c:pt>
                <c:pt idx="4909">
                  <c:v>607</c:v>
                </c:pt>
                <c:pt idx="4910">
                  <c:v>610</c:v>
                </c:pt>
                <c:pt idx="4911">
                  <c:v>597</c:v>
                </c:pt>
                <c:pt idx="4912">
                  <c:v>600</c:v>
                </c:pt>
                <c:pt idx="4913">
                  <c:v>607</c:v>
                </c:pt>
                <c:pt idx="4914">
                  <c:v>597</c:v>
                </c:pt>
                <c:pt idx="4915">
                  <c:v>589</c:v>
                </c:pt>
                <c:pt idx="4916">
                  <c:v>588</c:v>
                </c:pt>
                <c:pt idx="4917">
                  <c:v>590</c:v>
                </c:pt>
                <c:pt idx="4918">
                  <c:v>584</c:v>
                </c:pt>
                <c:pt idx="4919">
                  <c:v>577</c:v>
                </c:pt>
                <c:pt idx="4920">
                  <c:v>573</c:v>
                </c:pt>
                <c:pt idx="4921">
                  <c:v>580</c:v>
                </c:pt>
                <c:pt idx="4922">
                  <c:v>582</c:v>
                </c:pt>
                <c:pt idx="4923">
                  <c:v>594</c:v>
                </c:pt>
                <c:pt idx="4924">
                  <c:v>602</c:v>
                </c:pt>
                <c:pt idx="4925">
                  <c:v>602</c:v>
                </c:pt>
                <c:pt idx="4926">
                  <c:v>613</c:v>
                </c:pt>
                <c:pt idx="4927">
                  <c:v>624</c:v>
                </c:pt>
                <c:pt idx="4928">
                  <c:v>628</c:v>
                </c:pt>
                <c:pt idx="4929">
                  <c:v>619</c:v>
                </c:pt>
                <c:pt idx="4930">
                  <c:v>620</c:v>
                </c:pt>
                <c:pt idx="4931">
                  <c:v>628</c:v>
                </c:pt>
                <c:pt idx="4932">
                  <c:v>632</c:v>
                </c:pt>
                <c:pt idx="4933">
                  <c:v>635</c:v>
                </c:pt>
                <c:pt idx="4934">
                  <c:v>641</c:v>
                </c:pt>
                <c:pt idx="4935">
                  <c:v>637</c:v>
                </c:pt>
                <c:pt idx="4936">
                  <c:v>637</c:v>
                </c:pt>
                <c:pt idx="4937">
                  <c:v>638</c:v>
                </c:pt>
                <c:pt idx="4938">
                  <c:v>640</c:v>
                </c:pt>
                <c:pt idx="4939">
                  <c:v>640</c:v>
                </c:pt>
                <c:pt idx="4940">
                  <c:v>634</c:v>
                </c:pt>
                <c:pt idx="4941">
                  <c:v>632</c:v>
                </c:pt>
                <c:pt idx="4942">
                  <c:v>637</c:v>
                </c:pt>
                <c:pt idx="4943">
                  <c:v>651</c:v>
                </c:pt>
                <c:pt idx="4944">
                  <c:v>665</c:v>
                </c:pt>
                <c:pt idx="4945">
                  <c:v>672</c:v>
                </c:pt>
                <c:pt idx="4946">
                  <c:v>671</c:v>
                </c:pt>
                <c:pt idx="4947">
                  <c:v>710</c:v>
                </c:pt>
                <c:pt idx="4948">
                  <c:v>733</c:v>
                </c:pt>
                <c:pt idx="4949">
                  <c:v>709</c:v>
                </c:pt>
                <c:pt idx="4950">
                  <c:v>698</c:v>
                </c:pt>
                <c:pt idx="4951">
                  <c:v>701</c:v>
                </c:pt>
                <c:pt idx="4952">
                  <c:v>720</c:v>
                </c:pt>
                <c:pt idx="4953">
                  <c:v>725</c:v>
                </c:pt>
                <c:pt idx="4954">
                  <c:v>715</c:v>
                </c:pt>
                <c:pt idx="4955">
                  <c:v>705</c:v>
                </c:pt>
                <c:pt idx="4956">
                  <c:v>705</c:v>
                </c:pt>
                <c:pt idx="4957">
                  <c:v>707</c:v>
                </c:pt>
                <c:pt idx="4958">
                  <c:v>696</c:v>
                </c:pt>
                <c:pt idx="4959">
                  <c:v>695</c:v>
                </c:pt>
                <c:pt idx="4960">
                  <c:v>695</c:v>
                </c:pt>
                <c:pt idx="4961">
                  <c:v>710</c:v>
                </c:pt>
                <c:pt idx="4962">
                  <c:v>703</c:v>
                </c:pt>
                <c:pt idx="4963">
                  <c:v>711</c:v>
                </c:pt>
                <c:pt idx="4964">
                  <c:v>724</c:v>
                </c:pt>
                <c:pt idx="4965">
                  <c:v>723</c:v>
                </c:pt>
                <c:pt idx="4966">
                  <c:v>731</c:v>
                </c:pt>
                <c:pt idx="4967">
                  <c:v>738</c:v>
                </c:pt>
                <c:pt idx="4968">
                  <c:v>750</c:v>
                </c:pt>
                <c:pt idx="4969">
                  <c:v>757</c:v>
                </c:pt>
                <c:pt idx="4970">
                  <c:v>789</c:v>
                </c:pt>
                <c:pt idx="4971">
                  <c:v>790</c:v>
                </c:pt>
                <c:pt idx="4972">
                  <c:v>788</c:v>
                </c:pt>
                <c:pt idx="4973">
                  <c:v>827</c:v>
                </c:pt>
                <c:pt idx="4974">
                  <c:v>813</c:v>
                </c:pt>
                <c:pt idx="4975">
                  <c:v>787</c:v>
                </c:pt>
                <c:pt idx="4976">
                  <c:v>785</c:v>
                </c:pt>
                <c:pt idx="4977">
                  <c:v>783</c:v>
                </c:pt>
                <c:pt idx="4978">
                  <c:v>778</c:v>
                </c:pt>
                <c:pt idx="4979">
                  <c:v>775</c:v>
                </c:pt>
                <c:pt idx="4980">
                  <c:v>774</c:v>
                </c:pt>
                <c:pt idx="4981">
                  <c:v>777</c:v>
                </c:pt>
                <c:pt idx="4982">
                  <c:v>779</c:v>
                </c:pt>
                <c:pt idx="4983">
                  <c:v>798</c:v>
                </c:pt>
                <c:pt idx="4984">
                  <c:v>803</c:v>
                </c:pt>
                <c:pt idx="4985">
                  <c:v>803</c:v>
                </c:pt>
                <c:pt idx="4986">
                  <c:v>810</c:v>
                </c:pt>
                <c:pt idx="4987">
                  <c:v>851</c:v>
                </c:pt>
                <c:pt idx="4988">
                  <c:v>862</c:v>
                </c:pt>
                <c:pt idx="4989">
                  <c:v>853</c:v>
                </c:pt>
                <c:pt idx="4990">
                  <c:v>887</c:v>
                </c:pt>
                <c:pt idx="4991">
                  <c:v>864</c:v>
                </c:pt>
                <c:pt idx="4992">
                  <c:v>859</c:v>
                </c:pt>
                <c:pt idx="4993">
                  <c:v>845</c:v>
                </c:pt>
                <c:pt idx="4994">
                  <c:v>821</c:v>
                </c:pt>
                <c:pt idx="4995">
                  <c:v>817</c:v>
                </c:pt>
                <c:pt idx="4996">
                  <c:v>823</c:v>
                </c:pt>
                <c:pt idx="4997">
                  <c:v>809</c:v>
                </c:pt>
                <c:pt idx="4998">
                  <c:v>810</c:v>
                </c:pt>
                <c:pt idx="4999">
                  <c:v>817</c:v>
                </c:pt>
                <c:pt idx="5000">
                  <c:v>808</c:v>
                </c:pt>
                <c:pt idx="5001">
                  <c:v>780</c:v>
                </c:pt>
                <c:pt idx="5002">
                  <c:v>775</c:v>
                </c:pt>
                <c:pt idx="5003">
                  <c:v>746</c:v>
                </c:pt>
                <c:pt idx="5004">
                  <c:v>731</c:v>
                </c:pt>
                <c:pt idx="5005">
                  <c:v>728</c:v>
                </c:pt>
                <c:pt idx="5006">
                  <c:v>708</c:v>
                </c:pt>
                <c:pt idx="5007">
                  <c:v>703</c:v>
                </c:pt>
                <c:pt idx="5008">
                  <c:v>714</c:v>
                </c:pt>
                <c:pt idx="5009">
                  <c:v>715</c:v>
                </c:pt>
                <c:pt idx="5010">
                  <c:v>704</c:v>
                </c:pt>
                <c:pt idx="5011">
                  <c:v>682</c:v>
                </c:pt>
                <c:pt idx="5012">
                  <c:v>674</c:v>
                </c:pt>
                <c:pt idx="5013">
                  <c:v>684</c:v>
                </c:pt>
                <c:pt idx="5014">
                  <c:v>694</c:v>
                </c:pt>
                <c:pt idx="5015">
                  <c:v>682</c:v>
                </c:pt>
                <c:pt idx="5016">
                  <c:v>671</c:v>
                </c:pt>
                <c:pt idx="5017">
                  <c:v>665</c:v>
                </c:pt>
                <c:pt idx="5018">
                  <c:v>669</c:v>
                </c:pt>
                <c:pt idx="5019">
                  <c:v>679</c:v>
                </c:pt>
                <c:pt idx="5020">
                  <c:v>693</c:v>
                </c:pt>
                <c:pt idx="5021">
                  <c:v>699</c:v>
                </c:pt>
                <c:pt idx="5022">
                  <c:v>714</c:v>
                </c:pt>
                <c:pt idx="5023">
                  <c:v>703</c:v>
                </c:pt>
                <c:pt idx="5024">
                  <c:v>705</c:v>
                </c:pt>
                <c:pt idx="5025">
                  <c:v>705</c:v>
                </c:pt>
                <c:pt idx="5026">
                  <c:v>703</c:v>
                </c:pt>
                <c:pt idx="5027">
                  <c:v>713</c:v>
                </c:pt>
                <c:pt idx="5028">
                  <c:v>704</c:v>
                </c:pt>
                <c:pt idx="5029">
                  <c:v>711</c:v>
                </c:pt>
                <c:pt idx="5030">
                  <c:v>703</c:v>
                </c:pt>
                <c:pt idx="5031">
                  <c:v>700</c:v>
                </c:pt>
                <c:pt idx="5032">
                  <c:v>687</c:v>
                </c:pt>
                <c:pt idx="5033">
                  <c:v>671</c:v>
                </c:pt>
                <c:pt idx="5034">
                  <c:v>660</c:v>
                </c:pt>
                <c:pt idx="5035">
                  <c:v>662</c:v>
                </c:pt>
                <c:pt idx="5036">
                  <c:v>662</c:v>
                </c:pt>
                <c:pt idx="5037">
                  <c:v>646</c:v>
                </c:pt>
                <c:pt idx="5038">
                  <c:v>631</c:v>
                </c:pt>
                <c:pt idx="5039">
                  <c:v>629</c:v>
                </c:pt>
                <c:pt idx="5040">
                  <c:v>629</c:v>
                </c:pt>
                <c:pt idx="5041">
                  <c:v>632</c:v>
                </c:pt>
                <c:pt idx="5042">
                  <c:v>626</c:v>
                </c:pt>
                <c:pt idx="5043">
                  <c:v>625</c:v>
                </c:pt>
                <c:pt idx="5044">
                  <c:v>619</c:v>
                </c:pt>
                <c:pt idx="5045">
                  <c:v>624</c:v>
                </c:pt>
                <c:pt idx="5046">
                  <c:v>621</c:v>
                </c:pt>
                <c:pt idx="5047">
                  <c:v>616</c:v>
                </c:pt>
                <c:pt idx="5048">
                  <c:v>631</c:v>
                </c:pt>
                <c:pt idx="5049">
                  <c:v>639</c:v>
                </c:pt>
                <c:pt idx="5050">
                  <c:v>642</c:v>
                </c:pt>
                <c:pt idx="5051">
                  <c:v>648</c:v>
                </c:pt>
                <c:pt idx="5052">
                  <c:v>653</c:v>
                </c:pt>
                <c:pt idx="5053">
                  <c:v>646</c:v>
                </c:pt>
                <c:pt idx="5054">
                  <c:v>640</c:v>
                </c:pt>
                <c:pt idx="5055">
                  <c:v>636</c:v>
                </c:pt>
                <c:pt idx="5056">
                  <c:v>641</c:v>
                </c:pt>
                <c:pt idx="5057">
                  <c:v>630</c:v>
                </c:pt>
                <c:pt idx="5058">
                  <c:v>626</c:v>
                </c:pt>
                <c:pt idx="5059">
                  <c:v>616</c:v>
                </c:pt>
                <c:pt idx="5060">
                  <c:v>629</c:v>
                </c:pt>
                <c:pt idx="5061">
                  <c:v>622</c:v>
                </c:pt>
                <c:pt idx="5062">
                  <c:v>621</c:v>
                </c:pt>
                <c:pt idx="5063">
                  <c:v>613</c:v>
                </c:pt>
                <c:pt idx="5064">
                  <c:v>604</c:v>
                </c:pt>
                <c:pt idx="5065">
                  <c:v>608</c:v>
                </c:pt>
                <c:pt idx="5066">
                  <c:v>608</c:v>
                </c:pt>
                <c:pt idx="5067">
                  <c:v>608</c:v>
                </c:pt>
                <c:pt idx="5068">
                  <c:v>597</c:v>
                </c:pt>
                <c:pt idx="5069">
                  <c:v>601</c:v>
                </c:pt>
                <c:pt idx="5070">
                  <c:v>600</c:v>
                </c:pt>
                <c:pt idx="5071">
                  <c:v>609</c:v>
                </c:pt>
                <c:pt idx="5072">
                  <c:v>600</c:v>
                </c:pt>
                <c:pt idx="5073">
                  <c:v>592</c:v>
                </c:pt>
                <c:pt idx="5074">
                  <c:v>582</c:v>
                </c:pt>
                <c:pt idx="5075">
                  <c:v>586</c:v>
                </c:pt>
                <c:pt idx="5076">
                  <c:v>598</c:v>
                </c:pt>
                <c:pt idx="5077">
                  <c:v>607</c:v>
                </c:pt>
                <c:pt idx="5078">
                  <c:v>619</c:v>
                </c:pt>
                <c:pt idx="5079">
                  <c:v>618</c:v>
                </c:pt>
                <c:pt idx="5080">
                  <c:v>632</c:v>
                </c:pt>
                <c:pt idx="5081">
                  <c:v>621</c:v>
                </c:pt>
                <c:pt idx="5082">
                  <c:v>600</c:v>
                </c:pt>
                <c:pt idx="5083">
                  <c:v>600</c:v>
                </c:pt>
                <c:pt idx="5084">
                  <c:v>596</c:v>
                </c:pt>
                <c:pt idx="5085">
                  <c:v>583</c:v>
                </c:pt>
                <c:pt idx="5086">
                  <c:v>633</c:v>
                </c:pt>
                <c:pt idx="5087">
                  <c:v>657</c:v>
                </c:pt>
                <c:pt idx="5088">
                  <c:v>648</c:v>
                </c:pt>
                <c:pt idx="5089">
                  <c:v>626</c:v>
                </c:pt>
                <c:pt idx="5090">
                  <c:v>621</c:v>
                </c:pt>
                <c:pt idx="5091">
                  <c:v>612</c:v>
                </c:pt>
                <c:pt idx="5092">
                  <c:v>612</c:v>
                </c:pt>
                <c:pt idx="5093">
                  <c:v>616</c:v>
                </c:pt>
                <c:pt idx="5094">
                  <c:v>614</c:v>
                </c:pt>
                <c:pt idx="5095">
                  <c:v>602</c:v>
                </c:pt>
                <c:pt idx="5096">
                  <c:v>588</c:v>
                </c:pt>
                <c:pt idx="5097">
                  <c:v>566</c:v>
                </c:pt>
                <c:pt idx="5098">
                  <c:v>546</c:v>
                </c:pt>
                <c:pt idx="5099">
                  <c:v>558</c:v>
                </c:pt>
                <c:pt idx="5100">
                  <c:v>544</c:v>
                </c:pt>
                <c:pt idx="5101">
                  <c:v>542</c:v>
                </c:pt>
                <c:pt idx="5102">
                  <c:v>544</c:v>
                </c:pt>
                <c:pt idx="5103">
                  <c:v>545</c:v>
                </c:pt>
                <c:pt idx="5104">
                  <c:v>540</c:v>
                </c:pt>
                <c:pt idx="5105">
                  <c:v>541</c:v>
                </c:pt>
                <c:pt idx="5106">
                  <c:v>539</c:v>
                </c:pt>
                <c:pt idx="5107">
                  <c:v>539</c:v>
                </c:pt>
                <c:pt idx="5108">
                  <c:v>545</c:v>
                </c:pt>
                <c:pt idx="5109">
                  <c:v>551</c:v>
                </c:pt>
                <c:pt idx="5110">
                  <c:v>554</c:v>
                </c:pt>
                <c:pt idx="5111">
                  <c:v>561</c:v>
                </c:pt>
                <c:pt idx="5112">
                  <c:v>569</c:v>
                </c:pt>
                <c:pt idx="5113">
                  <c:v>569</c:v>
                </c:pt>
                <c:pt idx="5114">
                  <c:v>573</c:v>
                </c:pt>
                <c:pt idx="5115">
                  <c:v>572</c:v>
                </c:pt>
                <c:pt idx="5116">
                  <c:v>565</c:v>
                </c:pt>
                <c:pt idx="5117">
                  <c:v>546</c:v>
                </c:pt>
                <c:pt idx="5118">
                  <c:v>542</c:v>
                </c:pt>
                <c:pt idx="5119">
                  <c:v>536</c:v>
                </c:pt>
                <c:pt idx="5120">
                  <c:v>538</c:v>
                </c:pt>
                <c:pt idx="5121">
                  <c:v>531</c:v>
                </c:pt>
                <c:pt idx="5122">
                  <c:v>534</c:v>
                </c:pt>
                <c:pt idx="5123">
                  <c:v>523</c:v>
                </c:pt>
                <c:pt idx="5124">
                  <c:v>517</c:v>
                </c:pt>
                <c:pt idx="5125">
                  <c:v>519</c:v>
                </c:pt>
                <c:pt idx="5126">
                  <c:v>520</c:v>
                </c:pt>
                <c:pt idx="5127">
                  <c:v>515</c:v>
                </c:pt>
                <c:pt idx="5128">
                  <c:v>518</c:v>
                </c:pt>
                <c:pt idx="5129">
                  <c:v>514</c:v>
                </c:pt>
                <c:pt idx="5130">
                  <c:v>513</c:v>
                </c:pt>
                <c:pt idx="5131">
                  <c:v>514</c:v>
                </c:pt>
                <c:pt idx="5132">
                  <c:v>504</c:v>
                </c:pt>
                <c:pt idx="5133">
                  <c:v>510</c:v>
                </c:pt>
                <c:pt idx="5134">
                  <c:v>507</c:v>
                </c:pt>
                <c:pt idx="5135">
                  <c:v>510</c:v>
                </c:pt>
                <c:pt idx="5136">
                  <c:v>512</c:v>
                </c:pt>
                <c:pt idx="5137">
                  <c:v>509</c:v>
                </c:pt>
                <c:pt idx="5138">
                  <c:v>509</c:v>
                </c:pt>
                <c:pt idx="5139">
                  <c:v>509</c:v>
                </c:pt>
                <c:pt idx="5140">
                  <c:v>507</c:v>
                </c:pt>
                <c:pt idx="5141">
                  <c:v>499</c:v>
                </c:pt>
                <c:pt idx="5142">
                  <c:v>510</c:v>
                </c:pt>
                <c:pt idx="5143">
                  <c:v>518</c:v>
                </c:pt>
                <c:pt idx="5144">
                  <c:v>524</c:v>
                </c:pt>
                <c:pt idx="5145">
                  <c:v>526</c:v>
                </c:pt>
                <c:pt idx="5146">
                  <c:v>526</c:v>
                </c:pt>
                <c:pt idx="5147">
                  <c:v>527</c:v>
                </c:pt>
                <c:pt idx="5148">
                  <c:v>525</c:v>
                </c:pt>
                <c:pt idx="5149">
                  <c:v>524</c:v>
                </c:pt>
                <c:pt idx="5150">
                  <c:v>522</c:v>
                </c:pt>
                <c:pt idx="5151">
                  <c:v>509</c:v>
                </c:pt>
                <c:pt idx="5152">
                  <c:v>510</c:v>
                </c:pt>
                <c:pt idx="5153">
                  <c:v>516</c:v>
                </c:pt>
                <c:pt idx="5154">
                  <c:v>518</c:v>
                </c:pt>
                <c:pt idx="5155">
                  <c:v>514</c:v>
                </c:pt>
                <c:pt idx="5156">
                  <c:v>509</c:v>
                </c:pt>
                <c:pt idx="5157">
                  <c:v>497</c:v>
                </c:pt>
                <c:pt idx="5158">
                  <c:v>493</c:v>
                </c:pt>
                <c:pt idx="5159">
                  <c:v>485</c:v>
                </c:pt>
                <c:pt idx="5160">
                  <c:v>478</c:v>
                </c:pt>
                <c:pt idx="5161">
                  <c:v>475</c:v>
                </c:pt>
                <c:pt idx="5162">
                  <c:v>476</c:v>
                </c:pt>
                <c:pt idx="5163">
                  <c:v>476</c:v>
                </c:pt>
                <c:pt idx="5164">
                  <c:v>475</c:v>
                </c:pt>
                <c:pt idx="5165">
                  <c:v>475</c:v>
                </c:pt>
                <c:pt idx="5166">
                  <c:v>482</c:v>
                </c:pt>
                <c:pt idx="5167">
                  <c:v>472</c:v>
                </c:pt>
                <c:pt idx="5168">
                  <c:v>476</c:v>
                </c:pt>
                <c:pt idx="5169">
                  <c:v>472</c:v>
                </c:pt>
                <c:pt idx="5170">
                  <c:v>466</c:v>
                </c:pt>
                <c:pt idx="5171">
                  <c:v>462</c:v>
                </c:pt>
                <c:pt idx="5172">
                  <c:v>462</c:v>
                </c:pt>
                <c:pt idx="5173">
                  <c:v>460</c:v>
                </c:pt>
                <c:pt idx="5174">
                  <c:v>460</c:v>
                </c:pt>
                <c:pt idx="5175">
                  <c:v>466</c:v>
                </c:pt>
                <c:pt idx="5176">
                  <c:v>469</c:v>
                </c:pt>
                <c:pt idx="5177">
                  <c:v>476</c:v>
                </c:pt>
                <c:pt idx="5178">
                  <c:v>491</c:v>
                </c:pt>
                <c:pt idx="5179">
                  <c:v>505</c:v>
                </c:pt>
                <c:pt idx="5180">
                  <c:v>515</c:v>
                </c:pt>
                <c:pt idx="5181">
                  <c:v>515</c:v>
                </c:pt>
                <c:pt idx="5182">
                  <c:v>520</c:v>
                </c:pt>
                <c:pt idx="5183">
                  <c:v>501</c:v>
                </c:pt>
                <c:pt idx="5184">
                  <c:v>498</c:v>
                </c:pt>
                <c:pt idx="5185">
                  <c:v>494</c:v>
                </c:pt>
                <c:pt idx="5186">
                  <c:v>497</c:v>
                </c:pt>
                <c:pt idx="5187">
                  <c:v>497</c:v>
                </c:pt>
                <c:pt idx="5188">
                  <c:v>511</c:v>
                </c:pt>
                <c:pt idx="5189">
                  <c:v>494</c:v>
                </c:pt>
                <c:pt idx="5190">
                  <c:v>494</c:v>
                </c:pt>
                <c:pt idx="5191">
                  <c:v>485</c:v>
                </c:pt>
                <c:pt idx="5192">
                  <c:v>484</c:v>
                </c:pt>
                <c:pt idx="5193">
                  <c:v>478</c:v>
                </c:pt>
                <c:pt idx="5194">
                  <c:v>470</c:v>
                </c:pt>
                <c:pt idx="5195">
                  <c:v>466</c:v>
                </c:pt>
                <c:pt idx="5196">
                  <c:v>466</c:v>
                </c:pt>
                <c:pt idx="5197">
                  <c:v>464</c:v>
                </c:pt>
                <c:pt idx="5198">
                  <c:v>466</c:v>
                </c:pt>
                <c:pt idx="5199">
                  <c:v>469</c:v>
                </c:pt>
                <c:pt idx="5200">
                  <c:v>467</c:v>
                </c:pt>
                <c:pt idx="5201">
                  <c:v>462</c:v>
                </c:pt>
                <c:pt idx="5202">
                  <c:v>464</c:v>
                </c:pt>
                <c:pt idx="5203">
                  <c:v>458</c:v>
                </c:pt>
                <c:pt idx="5204">
                  <c:v>450</c:v>
                </c:pt>
                <c:pt idx="5205">
                  <c:v>442</c:v>
                </c:pt>
                <c:pt idx="5206">
                  <c:v>438</c:v>
                </c:pt>
                <c:pt idx="5207">
                  <c:v>428</c:v>
                </c:pt>
                <c:pt idx="5208">
                  <c:v>425</c:v>
                </c:pt>
                <c:pt idx="5209">
                  <c:v>420</c:v>
                </c:pt>
                <c:pt idx="5210">
                  <c:v>412</c:v>
                </c:pt>
                <c:pt idx="5211">
                  <c:v>420</c:v>
                </c:pt>
                <c:pt idx="5212">
                  <c:v>421</c:v>
                </c:pt>
                <c:pt idx="5213">
                  <c:v>423</c:v>
                </c:pt>
                <c:pt idx="5214">
                  <c:v>420</c:v>
                </c:pt>
                <c:pt idx="5215">
                  <c:v>419</c:v>
                </c:pt>
                <c:pt idx="5216">
                  <c:v>417</c:v>
                </c:pt>
                <c:pt idx="5217">
                  <c:v>416</c:v>
                </c:pt>
                <c:pt idx="5218">
                  <c:v>411</c:v>
                </c:pt>
                <c:pt idx="5219">
                  <c:v>415</c:v>
                </c:pt>
                <c:pt idx="5220">
                  <c:v>418</c:v>
                </c:pt>
                <c:pt idx="5221">
                  <c:v>421</c:v>
                </c:pt>
                <c:pt idx="5222">
                  <c:v>422</c:v>
                </c:pt>
                <c:pt idx="5223">
                  <c:v>413</c:v>
                </c:pt>
                <c:pt idx="5224">
                  <c:v>402</c:v>
                </c:pt>
                <c:pt idx="5225">
                  <c:v>404</c:v>
                </c:pt>
                <c:pt idx="5226">
                  <c:v>398</c:v>
                </c:pt>
                <c:pt idx="5227">
                  <c:v>402</c:v>
                </c:pt>
                <c:pt idx="5228">
                  <c:v>400</c:v>
                </c:pt>
                <c:pt idx="5229">
                  <c:v>403</c:v>
                </c:pt>
                <c:pt idx="5230">
                  <c:v>405</c:v>
                </c:pt>
                <c:pt idx="5231">
                  <c:v>402</c:v>
                </c:pt>
                <c:pt idx="5232">
                  <c:v>400</c:v>
                </c:pt>
                <c:pt idx="5233">
                  <c:v>406</c:v>
                </c:pt>
                <c:pt idx="5234">
                  <c:v>401</c:v>
                </c:pt>
                <c:pt idx="5235">
                  <c:v>399</c:v>
                </c:pt>
                <c:pt idx="5236">
                  <c:v>402</c:v>
                </c:pt>
                <c:pt idx="5237">
                  <c:v>410</c:v>
                </c:pt>
                <c:pt idx="5238">
                  <c:v>402</c:v>
                </c:pt>
                <c:pt idx="5239">
                  <c:v>393</c:v>
                </c:pt>
                <c:pt idx="5240">
                  <c:v>393</c:v>
                </c:pt>
                <c:pt idx="5241">
                  <c:v>393</c:v>
                </c:pt>
                <c:pt idx="5242">
                  <c:v>396</c:v>
                </c:pt>
                <c:pt idx="5243">
                  <c:v>400</c:v>
                </c:pt>
                <c:pt idx="5244">
                  <c:v>395</c:v>
                </c:pt>
                <c:pt idx="5245">
                  <c:v>393</c:v>
                </c:pt>
                <c:pt idx="5246">
                  <c:v>386</c:v>
                </c:pt>
                <c:pt idx="5247">
                  <c:v>391</c:v>
                </c:pt>
                <c:pt idx="5248">
                  <c:v>393</c:v>
                </c:pt>
                <c:pt idx="5249">
                  <c:v>398</c:v>
                </c:pt>
                <c:pt idx="5250">
                  <c:v>393</c:v>
                </c:pt>
                <c:pt idx="5251">
                  <c:v>390</c:v>
                </c:pt>
                <c:pt idx="5252">
                  <c:v>386</c:v>
                </c:pt>
                <c:pt idx="5253">
                  <c:v>380</c:v>
                </c:pt>
                <c:pt idx="5254">
                  <c:v>377</c:v>
                </c:pt>
                <c:pt idx="5255">
                  <c:v>383</c:v>
                </c:pt>
                <c:pt idx="5256">
                  <c:v>386</c:v>
                </c:pt>
                <c:pt idx="5257">
                  <c:v>386</c:v>
                </c:pt>
                <c:pt idx="5258">
                  <c:v>381</c:v>
                </c:pt>
                <c:pt idx="5259">
                  <c:v>378</c:v>
                </c:pt>
                <c:pt idx="5260">
                  <c:v>377</c:v>
                </c:pt>
                <c:pt idx="5261">
                  <c:v>384</c:v>
                </c:pt>
                <c:pt idx="5262">
                  <c:v>375</c:v>
                </c:pt>
                <c:pt idx="5263">
                  <c:v>374</c:v>
                </c:pt>
                <c:pt idx="5264">
                  <c:v>357</c:v>
                </c:pt>
                <c:pt idx="5265">
                  <c:v>355</c:v>
                </c:pt>
                <c:pt idx="5266">
                  <c:v>360</c:v>
                </c:pt>
                <c:pt idx="5267">
                  <c:v>366</c:v>
                </c:pt>
                <c:pt idx="5268">
                  <c:v>373</c:v>
                </c:pt>
                <c:pt idx="5269">
                  <c:v>379</c:v>
                </c:pt>
                <c:pt idx="5270">
                  <c:v>388</c:v>
                </c:pt>
                <c:pt idx="5271">
                  <c:v>389</c:v>
                </c:pt>
                <c:pt idx="5272">
                  <c:v>394</c:v>
                </c:pt>
                <c:pt idx="5273">
                  <c:v>405</c:v>
                </c:pt>
                <c:pt idx="5274">
                  <c:v>402</c:v>
                </c:pt>
                <c:pt idx="5275">
                  <c:v>388</c:v>
                </c:pt>
                <c:pt idx="5276">
                  <c:v>391</c:v>
                </c:pt>
                <c:pt idx="5277">
                  <c:v>397</c:v>
                </c:pt>
                <c:pt idx="5278">
                  <c:v>404</c:v>
                </c:pt>
                <c:pt idx="5279">
                  <c:v>416</c:v>
                </c:pt>
                <c:pt idx="5280">
                  <c:v>411</c:v>
                </c:pt>
                <c:pt idx="5281">
                  <c:v>407</c:v>
                </c:pt>
                <c:pt idx="5282">
                  <c:v>412</c:v>
                </c:pt>
                <c:pt idx="5283">
                  <c:v>401</c:v>
                </c:pt>
                <c:pt idx="5284">
                  <c:v>394</c:v>
                </c:pt>
                <c:pt idx="5285">
                  <c:v>385</c:v>
                </c:pt>
                <c:pt idx="5286">
                  <c:v>392</c:v>
                </c:pt>
                <c:pt idx="5287">
                  <c:v>398</c:v>
                </c:pt>
                <c:pt idx="5288">
                  <c:v>398</c:v>
                </c:pt>
                <c:pt idx="5289">
                  <c:v>391</c:v>
                </c:pt>
                <c:pt idx="5290">
                  <c:v>393</c:v>
                </c:pt>
                <c:pt idx="5291">
                  <c:v>386</c:v>
                </c:pt>
                <c:pt idx="5292">
                  <c:v>386</c:v>
                </c:pt>
                <c:pt idx="5293">
                  <c:v>394</c:v>
                </c:pt>
                <c:pt idx="5294">
                  <c:v>396</c:v>
                </c:pt>
                <c:pt idx="5295">
                  <c:v>403</c:v>
                </c:pt>
                <c:pt idx="5296">
                  <c:v>400</c:v>
                </c:pt>
                <c:pt idx="5297">
                  <c:v>407</c:v>
                </c:pt>
                <c:pt idx="5298">
                  <c:v>401</c:v>
                </c:pt>
                <c:pt idx="5299">
                  <c:v>398</c:v>
                </c:pt>
                <c:pt idx="5300">
                  <c:v>397</c:v>
                </c:pt>
                <c:pt idx="5301">
                  <c:v>386</c:v>
                </c:pt>
                <c:pt idx="5302">
                  <c:v>378</c:v>
                </c:pt>
                <c:pt idx="5303">
                  <c:v>376</c:v>
                </c:pt>
                <c:pt idx="5304">
                  <c:v>378</c:v>
                </c:pt>
                <c:pt idx="5305">
                  <c:v>375</c:v>
                </c:pt>
                <c:pt idx="5306">
                  <c:v>381</c:v>
                </c:pt>
                <c:pt idx="5307">
                  <c:v>378</c:v>
                </c:pt>
                <c:pt idx="5308">
                  <c:v>379</c:v>
                </c:pt>
                <c:pt idx="5309">
                  <c:v>376</c:v>
                </c:pt>
                <c:pt idx="5310">
                  <c:v>380</c:v>
                </c:pt>
                <c:pt idx="5311">
                  <c:v>382</c:v>
                </c:pt>
                <c:pt idx="5312">
                  <c:v>380</c:v>
                </c:pt>
                <c:pt idx="5313">
                  <c:v>374</c:v>
                </c:pt>
                <c:pt idx="5314">
                  <c:v>372</c:v>
                </c:pt>
                <c:pt idx="5315">
                  <c:v>372</c:v>
                </c:pt>
                <c:pt idx="5316">
                  <c:v>377</c:v>
                </c:pt>
                <c:pt idx="5317">
                  <c:v>372</c:v>
                </c:pt>
                <c:pt idx="5318">
                  <c:v>371</c:v>
                </c:pt>
                <c:pt idx="5319">
                  <c:v>384</c:v>
                </c:pt>
                <c:pt idx="5320">
                  <c:v>385</c:v>
                </c:pt>
                <c:pt idx="5321">
                  <c:v>378</c:v>
                </c:pt>
                <c:pt idx="5322">
                  <c:v>372</c:v>
                </c:pt>
                <c:pt idx="5323">
                  <c:v>367</c:v>
                </c:pt>
                <c:pt idx="5324">
                  <c:v>368</c:v>
                </c:pt>
                <c:pt idx="5325">
                  <c:v>367</c:v>
                </c:pt>
                <c:pt idx="5326">
                  <c:v>367</c:v>
                </c:pt>
                <c:pt idx="5327">
                  <c:v>367</c:v>
                </c:pt>
                <c:pt idx="5328">
                  <c:v>368</c:v>
                </c:pt>
                <c:pt idx="5329">
                  <c:v>374</c:v>
                </c:pt>
                <c:pt idx="5330">
                  <c:v>369</c:v>
                </c:pt>
                <c:pt idx="5331">
                  <c:v>369</c:v>
                </c:pt>
                <c:pt idx="5332">
                  <c:v>368</c:v>
                </c:pt>
                <c:pt idx="5333">
                  <c:v>372</c:v>
                </c:pt>
                <c:pt idx="5334">
                  <c:v>373</c:v>
                </c:pt>
                <c:pt idx="5335">
                  <c:v>376</c:v>
                </c:pt>
                <c:pt idx="5336">
                  <c:v>373</c:v>
                </c:pt>
                <c:pt idx="5337">
                  <c:v>371</c:v>
                </c:pt>
                <c:pt idx="5338">
                  <c:v>368</c:v>
                </c:pt>
                <c:pt idx="5339">
                  <c:v>370</c:v>
                </c:pt>
                <c:pt idx="5340">
                  <c:v>372</c:v>
                </c:pt>
                <c:pt idx="5341">
                  <c:v>376</c:v>
                </c:pt>
                <c:pt idx="5342">
                  <c:v>370</c:v>
                </c:pt>
                <c:pt idx="5343">
                  <c:v>377</c:v>
                </c:pt>
                <c:pt idx="5344">
                  <c:v>385</c:v>
                </c:pt>
                <c:pt idx="5345">
                  <c:v>387</c:v>
                </c:pt>
                <c:pt idx="5346">
                  <c:v>386</c:v>
                </c:pt>
                <c:pt idx="5347">
                  <c:v>383</c:v>
                </c:pt>
                <c:pt idx="5348">
                  <c:v>377</c:v>
                </c:pt>
                <c:pt idx="5349">
                  <c:v>377</c:v>
                </c:pt>
                <c:pt idx="5350">
                  <c:v>376</c:v>
                </c:pt>
                <c:pt idx="5351">
                  <c:v>377</c:v>
                </c:pt>
                <c:pt idx="5352">
                  <c:v>372</c:v>
                </c:pt>
                <c:pt idx="5353">
                  <c:v>372</c:v>
                </c:pt>
                <c:pt idx="5354">
                  <c:v>373</c:v>
                </c:pt>
                <c:pt idx="5355">
                  <c:v>378</c:v>
                </c:pt>
                <c:pt idx="5356">
                  <c:v>383</c:v>
                </c:pt>
                <c:pt idx="5357">
                  <c:v>383</c:v>
                </c:pt>
                <c:pt idx="5358">
                  <c:v>385</c:v>
                </c:pt>
                <c:pt idx="5359">
                  <c:v>381</c:v>
                </c:pt>
                <c:pt idx="5360">
                  <c:v>377</c:v>
                </c:pt>
                <c:pt idx="5361">
                  <c:v>373</c:v>
                </c:pt>
                <c:pt idx="5362">
                  <c:v>369</c:v>
                </c:pt>
                <c:pt idx="5363">
                  <c:v>369</c:v>
                </c:pt>
                <c:pt idx="5364">
                  <c:v>364</c:v>
                </c:pt>
                <c:pt idx="5365">
                  <c:v>361</c:v>
                </c:pt>
                <c:pt idx="5366">
                  <c:v>364</c:v>
                </c:pt>
                <c:pt idx="5367">
                  <c:v>363</c:v>
                </c:pt>
                <c:pt idx="5368">
                  <c:v>355</c:v>
                </c:pt>
                <c:pt idx="5369">
                  <c:v>356</c:v>
                </c:pt>
                <c:pt idx="5370">
                  <c:v>355</c:v>
                </c:pt>
                <c:pt idx="5371">
                  <c:v>359</c:v>
                </c:pt>
                <c:pt idx="5372">
                  <c:v>361</c:v>
                </c:pt>
                <c:pt idx="5373">
                  <c:v>360</c:v>
                </c:pt>
                <c:pt idx="5374">
                  <c:v>359</c:v>
                </c:pt>
                <c:pt idx="5375">
                  <c:v>363</c:v>
                </c:pt>
                <c:pt idx="5376">
                  <c:v>363</c:v>
                </c:pt>
                <c:pt idx="5377">
                  <c:v>364</c:v>
                </c:pt>
                <c:pt idx="5378">
                  <c:v>364</c:v>
                </c:pt>
                <c:pt idx="5379">
                  <c:v>381</c:v>
                </c:pt>
                <c:pt idx="5380">
                  <c:v>392</c:v>
                </c:pt>
                <c:pt idx="5381">
                  <c:v>400</c:v>
                </c:pt>
                <c:pt idx="5382">
                  <c:v>389</c:v>
                </c:pt>
                <c:pt idx="5383">
                  <c:v>387</c:v>
                </c:pt>
                <c:pt idx="5384">
                  <c:v>388</c:v>
                </c:pt>
                <c:pt idx="5385">
                  <c:v>393</c:v>
                </c:pt>
                <c:pt idx="5386">
                  <c:v>398</c:v>
                </c:pt>
                <c:pt idx="5387">
                  <c:v>400</c:v>
                </c:pt>
                <c:pt idx="5388">
                  <c:v>393</c:v>
                </c:pt>
                <c:pt idx="5389">
                  <c:v>395</c:v>
                </c:pt>
                <c:pt idx="5390">
                  <c:v>391</c:v>
                </c:pt>
                <c:pt idx="5391">
                  <c:v>389</c:v>
                </c:pt>
                <c:pt idx="5392">
                  <c:v>388</c:v>
                </c:pt>
                <c:pt idx="5393">
                  <c:v>390</c:v>
                </c:pt>
                <c:pt idx="5394">
                  <c:v>386</c:v>
                </c:pt>
                <c:pt idx="5395">
                  <c:v>385</c:v>
                </c:pt>
                <c:pt idx="5396">
                  <c:v>382</c:v>
                </c:pt>
                <c:pt idx="5397">
                  <c:v>382</c:v>
                </c:pt>
                <c:pt idx="5398">
                  <c:v>391</c:v>
                </c:pt>
                <c:pt idx="5399">
                  <c:v>384</c:v>
                </c:pt>
                <c:pt idx="5400">
                  <c:v>388</c:v>
                </c:pt>
                <c:pt idx="5401">
                  <c:v>392</c:v>
                </c:pt>
                <c:pt idx="5402">
                  <c:v>385</c:v>
                </c:pt>
                <c:pt idx="5403">
                  <c:v>381</c:v>
                </c:pt>
                <c:pt idx="5404">
                  <c:v>378</c:v>
                </c:pt>
                <c:pt idx="5405">
                  <c:v>374</c:v>
                </c:pt>
                <c:pt idx="5406">
                  <c:v>373</c:v>
                </c:pt>
                <c:pt idx="5407">
                  <c:v>368</c:v>
                </c:pt>
                <c:pt idx="5408">
                  <c:v>366</c:v>
                </c:pt>
                <c:pt idx="5409">
                  <c:v>360</c:v>
                </c:pt>
                <c:pt idx="5410">
                  <c:v>362</c:v>
                </c:pt>
                <c:pt idx="5411">
                  <c:v>364</c:v>
                </c:pt>
                <c:pt idx="5412">
                  <c:v>366</c:v>
                </c:pt>
                <c:pt idx="5413">
                  <c:v>362</c:v>
                </c:pt>
                <c:pt idx="5414">
                  <c:v>357</c:v>
                </c:pt>
                <c:pt idx="5415">
                  <c:v>357</c:v>
                </c:pt>
                <c:pt idx="5416">
                  <c:v>354</c:v>
                </c:pt>
                <c:pt idx="5417">
                  <c:v>356</c:v>
                </c:pt>
                <c:pt idx="5418">
                  <c:v>355</c:v>
                </c:pt>
                <c:pt idx="5419">
                  <c:v>355</c:v>
                </c:pt>
                <c:pt idx="5420">
                  <c:v>354</c:v>
                </c:pt>
                <c:pt idx="5421">
                  <c:v>352</c:v>
                </c:pt>
                <c:pt idx="5422">
                  <c:v>352</c:v>
                </c:pt>
                <c:pt idx="5423">
                  <c:v>351</c:v>
                </c:pt>
                <c:pt idx="5424">
                  <c:v>352</c:v>
                </c:pt>
                <c:pt idx="5425">
                  <c:v>352</c:v>
                </c:pt>
                <c:pt idx="5426">
                  <c:v>356</c:v>
                </c:pt>
                <c:pt idx="5427">
                  <c:v>360</c:v>
                </c:pt>
                <c:pt idx="5428">
                  <c:v>353</c:v>
                </c:pt>
                <c:pt idx="5429">
                  <c:v>350</c:v>
                </c:pt>
                <c:pt idx="5430">
                  <c:v>346</c:v>
                </c:pt>
                <c:pt idx="5431">
                  <c:v>348</c:v>
                </c:pt>
                <c:pt idx="5432">
                  <c:v>342</c:v>
                </c:pt>
                <c:pt idx="5433">
                  <c:v>340</c:v>
                </c:pt>
                <c:pt idx="5434">
                  <c:v>338</c:v>
                </c:pt>
                <c:pt idx="5435">
                  <c:v>342</c:v>
                </c:pt>
                <c:pt idx="5436">
                  <c:v>341</c:v>
                </c:pt>
                <c:pt idx="5437">
                  <c:v>344</c:v>
                </c:pt>
                <c:pt idx="5438">
                  <c:v>349</c:v>
                </c:pt>
                <c:pt idx="5439">
                  <c:v>351</c:v>
                </c:pt>
                <c:pt idx="5440">
                  <c:v>348</c:v>
                </c:pt>
                <c:pt idx="5441">
                  <c:v>352</c:v>
                </c:pt>
                <c:pt idx="5442">
                  <c:v>352</c:v>
                </c:pt>
                <c:pt idx="5443">
                  <c:v>355</c:v>
                </c:pt>
                <c:pt idx="5444">
                  <c:v>357</c:v>
                </c:pt>
                <c:pt idx="5445">
                  <c:v>367</c:v>
                </c:pt>
                <c:pt idx="5446">
                  <c:v>379</c:v>
                </c:pt>
                <c:pt idx="5447">
                  <c:v>376</c:v>
                </c:pt>
                <c:pt idx="5448">
                  <c:v>377</c:v>
                </c:pt>
                <c:pt idx="5449">
                  <c:v>384</c:v>
                </c:pt>
                <c:pt idx="5450">
                  <c:v>397</c:v>
                </c:pt>
                <c:pt idx="5451">
                  <c:v>379</c:v>
                </c:pt>
                <c:pt idx="5452">
                  <c:v>376</c:v>
                </c:pt>
                <c:pt idx="5453">
                  <c:v>370</c:v>
                </c:pt>
                <c:pt idx="5454">
                  <c:v>366</c:v>
                </c:pt>
                <c:pt idx="5455">
                  <c:v>370</c:v>
                </c:pt>
                <c:pt idx="5456">
                  <c:v>370</c:v>
                </c:pt>
                <c:pt idx="5457">
                  <c:v>367</c:v>
                </c:pt>
                <c:pt idx="5458">
                  <c:v>366</c:v>
                </c:pt>
                <c:pt idx="5459">
                  <c:v>367</c:v>
                </c:pt>
                <c:pt idx="5460">
                  <c:v>364</c:v>
                </c:pt>
                <c:pt idx="5461">
                  <c:v>361</c:v>
                </c:pt>
                <c:pt idx="5462">
                  <c:v>363</c:v>
                </c:pt>
                <c:pt idx="5463">
                  <c:v>358</c:v>
                </c:pt>
                <c:pt idx="5464">
                  <c:v>357</c:v>
                </c:pt>
                <c:pt idx="5465">
                  <c:v>363</c:v>
                </c:pt>
                <c:pt idx="5466">
                  <c:v>363</c:v>
                </c:pt>
                <c:pt idx="5467">
                  <c:v>363</c:v>
                </c:pt>
                <c:pt idx="5468">
                  <c:v>361</c:v>
                </c:pt>
                <c:pt idx="5469">
                  <c:v>358</c:v>
                </c:pt>
                <c:pt idx="5470">
                  <c:v>364</c:v>
                </c:pt>
                <c:pt idx="5471">
                  <c:v>363</c:v>
                </c:pt>
                <c:pt idx="5472">
                  <c:v>364</c:v>
                </c:pt>
                <c:pt idx="5473">
                  <c:v>364</c:v>
                </c:pt>
                <c:pt idx="5474">
                  <c:v>360</c:v>
                </c:pt>
                <c:pt idx="5475">
                  <c:v>358</c:v>
                </c:pt>
                <c:pt idx="5476">
                  <c:v>357</c:v>
                </c:pt>
                <c:pt idx="5477">
                  <c:v>356</c:v>
                </c:pt>
                <c:pt idx="5478">
                  <c:v>357</c:v>
                </c:pt>
                <c:pt idx="5479">
                  <c:v>359</c:v>
                </c:pt>
                <c:pt idx="5480">
                  <c:v>355</c:v>
                </c:pt>
                <c:pt idx="5481">
                  <c:v>358</c:v>
                </c:pt>
                <c:pt idx="5482">
                  <c:v>363</c:v>
                </c:pt>
                <c:pt idx="5483">
                  <c:v>355</c:v>
                </c:pt>
                <c:pt idx="5484">
                  <c:v>348</c:v>
                </c:pt>
                <c:pt idx="5485">
                  <c:v>340</c:v>
                </c:pt>
                <c:pt idx="5486">
                  <c:v>336</c:v>
                </c:pt>
                <c:pt idx="5487">
                  <c:v>335</c:v>
                </c:pt>
                <c:pt idx="5488">
                  <c:v>333</c:v>
                </c:pt>
                <c:pt idx="5489">
                  <c:v>342</c:v>
                </c:pt>
                <c:pt idx="5490">
                  <c:v>340</c:v>
                </c:pt>
                <c:pt idx="5491">
                  <c:v>337</c:v>
                </c:pt>
                <c:pt idx="5492">
                  <c:v>335</c:v>
                </c:pt>
                <c:pt idx="5493">
                  <c:v>334</c:v>
                </c:pt>
                <c:pt idx="5494">
                  <c:v>334</c:v>
                </c:pt>
                <c:pt idx="5495">
                  <c:v>335</c:v>
                </c:pt>
                <c:pt idx="5496">
                  <c:v>335</c:v>
                </c:pt>
                <c:pt idx="5497">
                  <c:v>332</c:v>
                </c:pt>
                <c:pt idx="5498">
                  <c:v>331</c:v>
                </c:pt>
                <c:pt idx="5499">
                  <c:v>328</c:v>
                </c:pt>
                <c:pt idx="5500">
                  <c:v>328</c:v>
                </c:pt>
                <c:pt idx="5501">
                  <c:v>323</c:v>
                </c:pt>
                <c:pt idx="5502">
                  <c:v>326</c:v>
                </c:pt>
                <c:pt idx="5503">
                  <c:v>333</c:v>
                </c:pt>
                <c:pt idx="5504">
                  <c:v>329</c:v>
                </c:pt>
                <c:pt idx="5505">
                  <c:v>329</c:v>
                </c:pt>
                <c:pt idx="5506">
                  <c:v>336</c:v>
                </c:pt>
                <c:pt idx="5507">
                  <c:v>348</c:v>
                </c:pt>
                <c:pt idx="5508">
                  <c:v>360</c:v>
                </c:pt>
                <c:pt idx="5509">
                  <c:v>346</c:v>
                </c:pt>
                <c:pt idx="5510">
                  <c:v>359</c:v>
                </c:pt>
                <c:pt idx="5511">
                  <c:v>382</c:v>
                </c:pt>
                <c:pt idx="5512">
                  <c:v>371</c:v>
                </c:pt>
                <c:pt idx="5513">
                  <c:v>378</c:v>
                </c:pt>
                <c:pt idx="5514">
                  <c:v>369</c:v>
                </c:pt>
                <c:pt idx="5515">
                  <c:v>357</c:v>
                </c:pt>
                <c:pt idx="5516">
                  <c:v>350</c:v>
                </c:pt>
                <c:pt idx="5517">
                  <c:v>350</c:v>
                </c:pt>
                <c:pt idx="5518">
                  <c:v>348</c:v>
                </c:pt>
                <c:pt idx="5519">
                  <c:v>346</c:v>
                </c:pt>
                <c:pt idx="5520">
                  <c:v>353</c:v>
                </c:pt>
                <c:pt idx="5521">
                  <c:v>358</c:v>
                </c:pt>
                <c:pt idx="5522">
                  <c:v>350</c:v>
                </c:pt>
                <c:pt idx="5523">
                  <c:v>347</c:v>
                </c:pt>
                <c:pt idx="5524">
                  <c:v>347</c:v>
                </c:pt>
                <c:pt idx="5525">
                  <c:v>359</c:v>
                </c:pt>
                <c:pt idx="5526">
                  <c:v>365</c:v>
                </c:pt>
                <c:pt idx="5527">
                  <c:v>359</c:v>
                </c:pt>
                <c:pt idx="5528">
                  <c:v>353</c:v>
                </c:pt>
                <c:pt idx="5529">
                  <c:v>356</c:v>
                </c:pt>
                <c:pt idx="5530">
                  <c:v>356</c:v>
                </c:pt>
                <c:pt idx="5531">
                  <c:v>353</c:v>
                </c:pt>
                <c:pt idx="5532">
                  <c:v>355</c:v>
                </c:pt>
                <c:pt idx="5533">
                  <c:v>358</c:v>
                </c:pt>
                <c:pt idx="5534">
                  <c:v>362</c:v>
                </c:pt>
                <c:pt idx="5535">
                  <c:v>362</c:v>
                </c:pt>
                <c:pt idx="5536">
                  <c:v>360</c:v>
                </c:pt>
                <c:pt idx="5537">
                  <c:v>365</c:v>
                </c:pt>
                <c:pt idx="5538">
                  <c:v>362</c:v>
                </c:pt>
                <c:pt idx="5539">
                  <c:v>360</c:v>
                </c:pt>
                <c:pt idx="5540">
                  <c:v>370</c:v>
                </c:pt>
                <c:pt idx="5541">
                  <c:v>374</c:v>
                </c:pt>
                <c:pt idx="5542">
                  <c:v>373</c:v>
                </c:pt>
                <c:pt idx="5543">
                  <c:v>375</c:v>
                </c:pt>
                <c:pt idx="5544">
                  <c:v>377</c:v>
                </c:pt>
                <c:pt idx="5545">
                  <c:v>379</c:v>
                </c:pt>
                <c:pt idx="5546">
                  <c:v>372</c:v>
                </c:pt>
                <c:pt idx="5547">
                  <c:v>377</c:v>
                </c:pt>
                <c:pt idx="5548">
                  <c:v>371</c:v>
                </c:pt>
                <c:pt idx="5549">
                  <c:v>371</c:v>
                </c:pt>
                <c:pt idx="5550">
                  <c:v>359</c:v>
                </c:pt>
                <c:pt idx="5551">
                  <c:v>364</c:v>
                </c:pt>
                <c:pt idx="5552">
                  <c:v>361</c:v>
                </c:pt>
                <c:pt idx="5553">
                  <c:v>352</c:v>
                </c:pt>
                <c:pt idx="5554">
                  <c:v>350</c:v>
                </c:pt>
                <c:pt idx="5555">
                  <c:v>342</c:v>
                </c:pt>
                <c:pt idx="5556">
                  <c:v>338</c:v>
                </c:pt>
                <c:pt idx="5557">
                  <c:v>333</c:v>
                </c:pt>
                <c:pt idx="5558">
                  <c:v>329</c:v>
                </c:pt>
                <c:pt idx="5559">
                  <c:v>324</c:v>
                </c:pt>
                <c:pt idx="5560">
                  <c:v>333</c:v>
                </c:pt>
                <c:pt idx="5561">
                  <c:v>333</c:v>
                </c:pt>
                <c:pt idx="5562">
                  <c:v>336</c:v>
                </c:pt>
                <c:pt idx="5563">
                  <c:v>341</c:v>
                </c:pt>
                <c:pt idx="5564">
                  <c:v>347</c:v>
                </c:pt>
                <c:pt idx="5565">
                  <c:v>343</c:v>
                </c:pt>
                <c:pt idx="5566">
                  <c:v>344</c:v>
                </c:pt>
                <c:pt idx="5567">
                  <c:v>346</c:v>
                </c:pt>
                <c:pt idx="5568">
                  <c:v>347</c:v>
                </c:pt>
                <c:pt idx="5569">
                  <c:v>345</c:v>
                </c:pt>
                <c:pt idx="5570">
                  <c:v>350</c:v>
                </c:pt>
                <c:pt idx="5571">
                  <c:v>349</c:v>
                </c:pt>
                <c:pt idx="5572">
                  <c:v>346</c:v>
                </c:pt>
                <c:pt idx="5573">
                  <c:v>346</c:v>
                </c:pt>
                <c:pt idx="5574">
                  <c:v>343</c:v>
                </c:pt>
                <c:pt idx="5575">
                  <c:v>341</c:v>
                </c:pt>
                <c:pt idx="5576">
                  <c:v>340</c:v>
                </c:pt>
                <c:pt idx="5577">
                  <c:v>337</c:v>
                </c:pt>
                <c:pt idx="5578">
                  <c:v>336</c:v>
                </c:pt>
                <c:pt idx="5579">
                  <c:v>337</c:v>
                </c:pt>
                <c:pt idx="5580">
                  <c:v>336</c:v>
                </c:pt>
                <c:pt idx="5581">
                  <c:v>341</c:v>
                </c:pt>
                <c:pt idx="5582">
                  <c:v>340</c:v>
                </c:pt>
                <c:pt idx="5583">
                  <c:v>339</c:v>
                </c:pt>
                <c:pt idx="5584">
                  <c:v>348</c:v>
                </c:pt>
                <c:pt idx="5585">
                  <c:v>349</c:v>
                </c:pt>
                <c:pt idx="5586">
                  <c:v>353</c:v>
                </c:pt>
                <c:pt idx="5587">
                  <c:v>353</c:v>
                </c:pt>
                <c:pt idx="5588">
                  <c:v>375</c:v>
                </c:pt>
                <c:pt idx="5589">
                  <c:v>364</c:v>
                </c:pt>
                <c:pt idx="5590">
                  <c:v>363</c:v>
                </c:pt>
                <c:pt idx="5591">
                  <c:v>355</c:v>
                </c:pt>
                <c:pt idx="5592">
                  <c:v>349</c:v>
                </c:pt>
                <c:pt idx="5593">
                  <c:v>350</c:v>
                </c:pt>
                <c:pt idx="5594">
                  <c:v>344</c:v>
                </c:pt>
                <c:pt idx="5595">
                  <c:v>344</c:v>
                </c:pt>
                <c:pt idx="5596">
                  <c:v>345</c:v>
                </c:pt>
                <c:pt idx="5597">
                  <c:v>339</c:v>
                </c:pt>
                <c:pt idx="5598">
                  <c:v>338</c:v>
                </c:pt>
                <c:pt idx="5599">
                  <c:v>333</c:v>
                </c:pt>
                <c:pt idx="5600">
                  <c:v>331</c:v>
                </c:pt>
                <c:pt idx="5601">
                  <c:v>333</c:v>
                </c:pt>
                <c:pt idx="5602">
                  <c:v>334</c:v>
                </c:pt>
                <c:pt idx="5603">
                  <c:v>340</c:v>
                </c:pt>
                <c:pt idx="5604">
                  <c:v>334</c:v>
                </c:pt>
                <c:pt idx="5605">
                  <c:v>339</c:v>
                </c:pt>
                <c:pt idx="5606">
                  <c:v>339</c:v>
                </c:pt>
                <c:pt idx="5607">
                  <c:v>347</c:v>
                </c:pt>
                <c:pt idx="5608">
                  <c:v>348</c:v>
                </c:pt>
                <c:pt idx="5609">
                  <c:v>356</c:v>
                </c:pt>
                <c:pt idx="5610">
                  <c:v>364</c:v>
                </c:pt>
                <c:pt idx="5611">
                  <c:v>361</c:v>
                </c:pt>
                <c:pt idx="5612">
                  <c:v>371</c:v>
                </c:pt>
                <c:pt idx="5613">
                  <c:v>378</c:v>
                </c:pt>
                <c:pt idx="5614">
                  <c:v>377</c:v>
                </c:pt>
                <c:pt idx="5615">
                  <c:v>377</c:v>
                </c:pt>
                <c:pt idx="5616">
                  <c:v>374</c:v>
                </c:pt>
                <c:pt idx="5617">
                  <c:v>374</c:v>
                </c:pt>
                <c:pt idx="5618">
                  <c:v>365</c:v>
                </c:pt>
                <c:pt idx="5619">
                  <c:v>359</c:v>
                </c:pt>
                <c:pt idx="5620">
                  <c:v>366</c:v>
                </c:pt>
                <c:pt idx="5621">
                  <c:v>361</c:v>
                </c:pt>
                <c:pt idx="5622">
                  <c:v>362</c:v>
                </c:pt>
                <c:pt idx="5623">
                  <c:v>359</c:v>
                </c:pt>
                <c:pt idx="5624">
                  <c:v>358</c:v>
                </c:pt>
                <c:pt idx="5625">
                  <c:v>356</c:v>
                </c:pt>
                <c:pt idx="5626">
                  <c:v>359</c:v>
                </c:pt>
                <c:pt idx="5627">
                  <c:v>355</c:v>
                </c:pt>
                <c:pt idx="5628">
                  <c:v>350</c:v>
                </c:pt>
                <c:pt idx="5629">
                  <c:v>347</c:v>
                </c:pt>
                <c:pt idx="5630">
                  <c:v>348</c:v>
                </c:pt>
                <c:pt idx="5631">
                  <c:v>342</c:v>
                </c:pt>
                <c:pt idx="5632">
                  <c:v>342</c:v>
                </c:pt>
                <c:pt idx="5633">
                  <c:v>343</c:v>
                </c:pt>
                <c:pt idx="5634">
                  <c:v>346</c:v>
                </c:pt>
                <c:pt idx="5635">
                  <c:v>343</c:v>
                </c:pt>
                <c:pt idx="5636">
                  <c:v>343</c:v>
                </c:pt>
                <c:pt idx="5637">
                  <c:v>343</c:v>
                </c:pt>
                <c:pt idx="5638">
                  <c:v>343</c:v>
                </c:pt>
                <c:pt idx="5639">
                  <c:v>335</c:v>
                </c:pt>
                <c:pt idx="5640">
                  <c:v>337</c:v>
                </c:pt>
                <c:pt idx="5641">
                  <c:v>338</c:v>
                </c:pt>
                <c:pt idx="5642">
                  <c:v>350</c:v>
                </c:pt>
                <c:pt idx="5643">
                  <c:v>352</c:v>
                </c:pt>
                <c:pt idx="5644">
                  <c:v>348</c:v>
                </c:pt>
                <c:pt idx="5645">
                  <c:v>355</c:v>
                </c:pt>
                <c:pt idx="5646">
                  <c:v>349</c:v>
                </c:pt>
                <c:pt idx="5647">
                  <c:v>349</c:v>
                </c:pt>
                <c:pt idx="5648">
                  <c:v>352</c:v>
                </c:pt>
                <c:pt idx="5649">
                  <c:v>348</c:v>
                </c:pt>
                <c:pt idx="5650">
                  <c:v>348</c:v>
                </c:pt>
                <c:pt idx="5651">
                  <c:v>347</c:v>
                </c:pt>
                <c:pt idx="5652">
                  <c:v>346</c:v>
                </c:pt>
                <c:pt idx="5653">
                  <c:v>343</c:v>
                </c:pt>
                <c:pt idx="5654">
                  <c:v>340</c:v>
                </c:pt>
                <c:pt idx="5655">
                  <c:v>339</c:v>
                </c:pt>
                <c:pt idx="5656">
                  <c:v>344</c:v>
                </c:pt>
                <c:pt idx="5657">
                  <c:v>349</c:v>
                </c:pt>
                <c:pt idx="5658">
                  <c:v>349</c:v>
                </c:pt>
                <c:pt idx="5659">
                  <c:v>346</c:v>
                </c:pt>
                <c:pt idx="5660">
                  <c:v>349</c:v>
                </c:pt>
                <c:pt idx="5661">
                  <c:v>352</c:v>
                </c:pt>
                <c:pt idx="5662">
                  <c:v>348</c:v>
                </c:pt>
                <c:pt idx="5663">
                  <c:v>346</c:v>
                </c:pt>
                <c:pt idx="5664">
                  <c:v>340</c:v>
                </c:pt>
                <c:pt idx="5665">
                  <c:v>338</c:v>
                </c:pt>
                <c:pt idx="5666">
                  <c:v>335</c:v>
                </c:pt>
                <c:pt idx="5667">
                  <c:v>329</c:v>
                </c:pt>
                <c:pt idx="5668">
                  <c:v>329</c:v>
                </c:pt>
                <c:pt idx="5669">
                  <c:v>324</c:v>
                </c:pt>
                <c:pt idx="5670">
                  <c:v>324</c:v>
                </c:pt>
                <c:pt idx="5671">
                  <c:v>325</c:v>
                </c:pt>
                <c:pt idx="5672">
                  <c:v>325</c:v>
                </c:pt>
                <c:pt idx="5673">
                  <c:v>328</c:v>
                </c:pt>
                <c:pt idx="5674">
                  <c:v>326</c:v>
                </c:pt>
                <c:pt idx="5675">
                  <c:v>327</c:v>
                </c:pt>
                <c:pt idx="5676">
                  <c:v>325</c:v>
                </c:pt>
                <c:pt idx="5677">
                  <c:v>324</c:v>
                </c:pt>
                <c:pt idx="5678">
                  <c:v>328</c:v>
                </c:pt>
                <c:pt idx="5679">
                  <c:v>322</c:v>
                </c:pt>
                <c:pt idx="5680">
                  <c:v>322</c:v>
                </c:pt>
                <c:pt idx="5681">
                  <c:v>316</c:v>
                </c:pt>
                <c:pt idx="5682">
                  <c:v>329</c:v>
                </c:pt>
                <c:pt idx="5683">
                  <c:v>332</c:v>
                </c:pt>
                <c:pt idx="5684">
                  <c:v>332</c:v>
                </c:pt>
                <c:pt idx="5685">
                  <c:v>341</c:v>
                </c:pt>
                <c:pt idx="5686">
                  <c:v>351</c:v>
                </c:pt>
                <c:pt idx="5687">
                  <c:v>358</c:v>
                </c:pt>
                <c:pt idx="5688">
                  <c:v>354</c:v>
                </c:pt>
                <c:pt idx="5689">
                  <c:v>349</c:v>
                </c:pt>
                <c:pt idx="5690">
                  <c:v>345</c:v>
                </c:pt>
                <c:pt idx="5691">
                  <c:v>345</c:v>
                </c:pt>
                <c:pt idx="5692">
                  <c:v>351</c:v>
                </c:pt>
                <c:pt idx="5693">
                  <c:v>351</c:v>
                </c:pt>
                <c:pt idx="5694">
                  <c:v>352</c:v>
                </c:pt>
                <c:pt idx="5695">
                  <c:v>365</c:v>
                </c:pt>
                <c:pt idx="5696">
                  <c:v>368</c:v>
                </c:pt>
                <c:pt idx="5697">
                  <c:v>372</c:v>
                </c:pt>
                <c:pt idx="5698">
                  <c:v>385</c:v>
                </c:pt>
                <c:pt idx="5699">
                  <c:v>384</c:v>
                </c:pt>
                <c:pt idx="5700">
                  <c:v>389</c:v>
                </c:pt>
                <c:pt idx="5701">
                  <c:v>381</c:v>
                </c:pt>
                <c:pt idx="5702">
                  <c:v>381</c:v>
                </c:pt>
                <c:pt idx="5703">
                  <c:v>372</c:v>
                </c:pt>
                <c:pt idx="5704">
                  <c:v>372</c:v>
                </c:pt>
                <c:pt idx="5705">
                  <c:v>368</c:v>
                </c:pt>
                <c:pt idx="5706">
                  <c:v>360</c:v>
                </c:pt>
                <c:pt idx="5707">
                  <c:v>357</c:v>
                </c:pt>
                <c:pt idx="5708">
                  <c:v>371</c:v>
                </c:pt>
                <c:pt idx="5709">
                  <c:v>371</c:v>
                </c:pt>
                <c:pt idx="5710">
                  <c:v>389</c:v>
                </c:pt>
                <c:pt idx="5711">
                  <c:v>399</c:v>
                </c:pt>
                <c:pt idx="5712">
                  <c:v>411</c:v>
                </c:pt>
                <c:pt idx="5713">
                  <c:v>418</c:v>
                </c:pt>
                <c:pt idx="5714">
                  <c:v>425</c:v>
                </c:pt>
                <c:pt idx="5715">
                  <c:v>433</c:v>
                </c:pt>
                <c:pt idx="5716">
                  <c:v>424</c:v>
                </c:pt>
                <c:pt idx="5717">
                  <c:v>425</c:v>
                </c:pt>
                <c:pt idx="5718">
                  <c:v>429</c:v>
                </c:pt>
                <c:pt idx="5719">
                  <c:v>426</c:v>
                </c:pt>
                <c:pt idx="5720">
                  <c:v>431</c:v>
                </c:pt>
                <c:pt idx="5721">
                  <c:v>425</c:v>
                </c:pt>
                <c:pt idx="5722">
                  <c:v>422</c:v>
                </c:pt>
                <c:pt idx="5723">
                  <c:v>429</c:v>
                </c:pt>
                <c:pt idx="5724">
                  <c:v>420</c:v>
                </c:pt>
                <c:pt idx="5725">
                  <c:v>429</c:v>
                </c:pt>
                <c:pt idx="5726">
                  <c:v>429</c:v>
                </c:pt>
                <c:pt idx="5727">
                  <c:v>450</c:v>
                </c:pt>
                <c:pt idx="5728">
                  <c:v>450</c:v>
                </c:pt>
                <c:pt idx="5729">
                  <c:v>456</c:v>
                </c:pt>
                <c:pt idx="5730">
                  <c:v>448</c:v>
                </c:pt>
                <c:pt idx="5731">
                  <c:v>440</c:v>
                </c:pt>
                <c:pt idx="5732">
                  <c:v>439</c:v>
                </c:pt>
                <c:pt idx="5733">
                  <c:v>446</c:v>
                </c:pt>
                <c:pt idx="5734">
                  <c:v>458</c:v>
                </c:pt>
                <c:pt idx="5735">
                  <c:v>472</c:v>
                </c:pt>
                <c:pt idx="5736">
                  <c:v>484</c:v>
                </c:pt>
                <c:pt idx="5737">
                  <c:v>511</c:v>
                </c:pt>
                <c:pt idx="5738">
                  <c:v>522</c:v>
                </c:pt>
                <c:pt idx="5739">
                  <c:v>535</c:v>
                </c:pt>
                <c:pt idx="5740">
                  <c:v>537</c:v>
                </c:pt>
                <c:pt idx="5741">
                  <c:v>538</c:v>
                </c:pt>
                <c:pt idx="5742">
                  <c:v>530</c:v>
                </c:pt>
                <c:pt idx="5743">
                  <c:v>533</c:v>
                </c:pt>
                <c:pt idx="5744">
                  <c:v>535</c:v>
                </c:pt>
                <c:pt idx="5745">
                  <c:v>544</c:v>
                </c:pt>
                <c:pt idx="5746">
                  <c:v>505</c:v>
                </c:pt>
                <c:pt idx="5747">
                  <c:v>483</c:v>
                </c:pt>
                <c:pt idx="5748">
                  <c:v>465</c:v>
                </c:pt>
                <c:pt idx="5749">
                  <c:v>452</c:v>
                </c:pt>
                <c:pt idx="5750">
                  <c:v>454</c:v>
                </c:pt>
                <c:pt idx="5751">
                  <c:v>455</c:v>
                </c:pt>
                <c:pt idx="5752">
                  <c:v>460</c:v>
                </c:pt>
                <c:pt idx="5753">
                  <c:v>455</c:v>
                </c:pt>
                <c:pt idx="5754">
                  <c:v>444</c:v>
                </c:pt>
                <c:pt idx="5755">
                  <c:v>440</c:v>
                </c:pt>
                <c:pt idx="5756">
                  <c:v>427</c:v>
                </c:pt>
                <c:pt idx="5757">
                  <c:v>427</c:v>
                </c:pt>
                <c:pt idx="5758">
                  <c:v>441</c:v>
                </c:pt>
                <c:pt idx="5759">
                  <c:v>439</c:v>
                </c:pt>
                <c:pt idx="5760">
                  <c:v>445</c:v>
                </c:pt>
                <c:pt idx="5761">
                  <c:v>434</c:v>
                </c:pt>
                <c:pt idx="5762">
                  <c:v>441</c:v>
                </c:pt>
                <c:pt idx="5763">
                  <c:v>440</c:v>
                </c:pt>
                <c:pt idx="5764">
                  <c:v>436</c:v>
                </c:pt>
                <c:pt idx="5765">
                  <c:v>437</c:v>
                </c:pt>
                <c:pt idx="5766">
                  <c:v>429</c:v>
                </c:pt>
                <c:pt idx="5767">
                  <c:v>425</c:v>
                </c:pt>
                <c:pt idx="5768">
                  <c:v>415</c:v>
                </c:pt>
                <c:pt idx="5769">
                  <c:v>413</c:v>
                </c:pt>
                <c:pt idx="5770">
                  <c:v>429</c:v>
                </c:pt>
                <c:pt idx="5771">
                  <c:v>432</c:v>
                </c:pt>
                <c:pt idx="5772">
                  <c:v>428</c:v>
                </c:pt>
                <c:pt idx="5773">
                  <c:v>417</c:v>
                </c:pt>
                <c:pt idx="5774">
                  <c:v>412</c:v>
                </c:pt>
                <c:pt idx="5775">
                  <c:v>417</c:v>
                </c:pt>
                <c:pt idx="5776">
                  <c:v>412</c:v>
                </c:pt>
                <c:pt idx="5777">
                  <c:v>412</c:v>
                </c:pt>
                <c:pt idx="5778">
                  <c:v>411</c:v>
                </c:pt>
                <c:pt idx="5779">
                  <c:v>408</c:v>
                </c:pt>
                <c:pt idx="5780">
                  <c:v>404</c:v>
                </c:pt>
                <c:pt idx="5781">
                  <c:v>405</c:v>
                </c:pt>
                <c:pt idx="5782">
                  <c:v>400</c:v>
                </c:pt>
                <c:pt idx="5783">
                  <c:v>401</c:v>
                </c:pt>
                <c:pt idx="5784">
                  <c:v>394</c:v>
                </c:pt>
                <c:pt idx="5785">
                  <c:v>392</c:v>
                </c:pt>
                <c:pt idx="5786">
                  <c:v>386</c:v>
                </c:pt>
                <c:pt idx="5787">
                  <c:v>390</c:v>
                </c:pt>
                <c:pt idx="5788">
                  <c:v>391</c:v>
                </c:pt>
                <c:pt idx="5789">
                  <c:v>398</c:v>
                </c:pt>
                <c:pt idx="5790">
                  <c:v>410</c:v>
                </c:pt>
                <c:pt idx="5791">
                  <c:v>418</c:v>
                </c:pt>
                <c:pt idx="5792">
                  <c:v>412</c:v>
                </c:pt>
                <c:pt idx="5793">
                  <c:v>408</c:v>
                </c:pt>
                <c:pt idx="5794">
                  <c:v>399</c:v>
                </c:pt>
                <c:pt idx="5795">
                  <c:v>395</c:v>
                </c:pt>
                <c:pt idx="5796">
                  <c:v>395</c:v>
                </c:pt>
                <c:pt idx="5797">
                  <c:v>395</c:v>
                </c:pt>
                <c:pt idx="5798">
                  <c:v>391</c:v>
                </c:pt>
                <c:pt idx="5799">
                  <c:v>397</c:v>
                </c:pt>
                <c:pt idx="5800">
                  <c:v>392</c:v>
                </c:pt>
                <c:pt idx="5801">
                  <c:v>403</c:v>
                </c:pt>
                <c:pt idx="5802">
                  <c:v>413</c:v>
                </c:pt>
                <c:pt idx="5803">
                  <c:v>409</c:v>
                </c:pt>
                <c:pt idx="5804">
                  <c:v>409</c:v>
                </c:pt>
                <c:pt idx="5805">
                  <c:v>408</c:v>
                </c:pt>
                <c:pt idx="5806">
                  <c:v>399</c:v>
                </c:pt>
                <c:pt idx="5807">
                  <c:v>405</c:v>
                </c:pt>
                <c:pt idx="5808">
                  <c:v>394</c:v>
                </c:pt>
                <c:pt idx="5809">
                  <c:v>395</c:v>
                </c:pt>
                <c:pt idx="5810">
                  <c:v>390</c:v>
                </c:pt>
                <c:pt idx="5811">
                  <c:v>390</c:v>
                </c:pt>
                <c:pt idx="5812">
                  <c:v>386</c:v>
                </c:pt>
                <c:pt idx="5813">
                  <c:v>384</c:v>
                </c:pt>
                <c:pt idx="5814">
                  <c:v>386</c:v>
                </c:pt>
                <c:pt idx="5815">
                  <c:v>386</c:v>
                </c:pt>
                <c:pt idx="5816">
                  <c:v>379</c:v>
                </c:pt>
                <c:pt idx="5817">
                  <c:v>368</c:v>
                </c:pt>
                <c:pt idx="5818">
                  <c:v>368</c:v>
                </c:pt>
                <c:pt idx="5819">
                  <c:v>364</c:v>
                </c:pt>
                <c:pt idx="5820">
                  <c:v>367</c:v>
                </c:pt>
                <c:pt idx="5821">
                  <c:v>373</c:v>
                </c:pt>
                <c:pt idx="5822">
                  <c:v>373</c:v>
                </c:pt>
                <c:pt idx="5823">
                  <c:v>372</c:v>
                </c:pt>
                <c:pt idx="5824">
                  <c:v>373</c:v>
                </c:pt>
                <c:pt idx="5825">
                  <c:v>375</c:v>
                </c:pt>
                <c:pt idx="5826">
                  <c:v>376</c:v>
                </c:pt>
                <c:pt idx="5827">
                  <c:v>373</c:v>
                </c:pt>
                <c:pt idx="5828">
                  <c:v>373</c:v>
                </c:pt>
                <c:pt idx="5829">
                  <c:v>371</c:v>
                </c:pt>
                <c:pt idx="5830">
                  <c:v>374</c:v>
                </c:pt>
                <c:pt idx="5831">
                  <c:v>372</c:v>
                </c:pt>
                <c:pt idx="5832">
                  <c:v>382</c:v>
                </c:pt>
                <c:pt idx="5833">
                  <c:v>389</c:v>
                </c:pt>
                <c:pt idx="5834">
                  <c:v>387</c:v>
                </c:pt>
                <c:pt idx="5835">
                  <c:v>399</c:v>
                </c:pt>
                <c:pt idx="5836">
                  <c:v>401</c:v>
                </c:pt>
                <c:pt idx="5837">
                  <c:v>420</c:v>
                </c:pt>
                <c:pt idx="5838">
                  <c:v>413</c:v>
                </c:pt>
                <c:pt idx="5839">
                  <c:v>417</c:v>
                </c:pt>
                <c:pt idx="5840">
                  <c:v>406</c:v>
                </c:pt>
                <c:pt idx="5841">
                  <c:v>407</c:v>
                </c:pt>
                <c:pt idx="5842">
                  <c:v>406</c:v>
                </c:pt>
                <c:pt idx="5843">
                  <c:v>399</c:v>
                </c:pt>
                <c:pt idx="5844">
                  <c:v>403</c:v>
                </c:pt>
                <c:pt idx="5845">
                  <c:v>422</c:v>
                </c:pt>
                <c:pt idx="5846">
                  <c:v>416</c:v>
                </c:pt>
                <c:pt idx="5847">
                  <c:v>416</c:v>
                </c:pt>
                <c:pt idx="5848">
                  <c:v>419</c:v>
                </c:pt>
                <c:pt idx="5849">
                  <c:v>436</c:v>
                </c:pt>
                <c:pt idx="5850">
                  <c:v>433</c:v>
                </c:pt>
                <c:pt idx="5851">
                  <c:v>459</c:v>
                </c:pt>
                <c:pt idx="5852">
                  <c:v>470</c:v>
                </c:pt>
                <c:pt idx="5853">
                  <c:v>453</c:v>
                </c:pt>
                <c:pt idx="5854">
                  <c:v>448</c:v>
                </c:pt>
                <c:pt idx="5855">
                  <c:v>442</c:v>
                </c:pt>
                <c:pt idx="5856">
                  <c:v>437</c:v>
                </c:pt>
                <c:pt idx="5857">
                  <c:v>423</c:v>
                </c:pt>
                <c:pt idx="5858">
                  <c:v>420</c:v>
                </c:pt>
                <c:pt idx="5859">
                  <c:v>422</c:v>
                </c:pt>
                <c:pt idx="5860">
                  <c:v>424</c:v>
                </c:pt>
                <c:pt idx="5861">
                  <c:v>423</c:v>
                </c:pt>
                <c:pt idx="5862">
                  <c:v>423</c:v>
                </c:pt>
                <c:pt idx="5863">
                  <c:v>414</c:v>
                </c:pt>
                <c:pt idx="5864">
                  <c:v>416</c:v>
                </c:pt>
                <c:pt idx="5865">
                  <c:v>403</c:v>
                </c:pt>
                <c:pt idx="5866">
                  <c:v>395</c:v>
                </c:pt>
                <c:pt idx="5867">
                  <c:v>400</c:v>
                </c:pt>
                <c:pt idx="5868">
                  <c:v>409</c:v>
                </c:pt>
                <c:pt idx="5869">
                  <c:v>405</c:v>
                </c:pt>
                <c:pt idx="5870">
                  <c:v>409</c:v>
                </c:pt>
                <c:pt idx="5871">
                  <c:v>407</c:v>
                </c:pt>
                <c:pt idx="5872">
                  <c:v>407</c:v>
                </c:pt>
                <c:pt idx="5873">
                  <c:v>399</c:v>
                </c:pt>
                <c:pt idx="5874">
                  <c:v>404</c:v>
                </c:pt>
                <c:pt idx="5875">
                  <c:v>402</c:v>
                </c:pt>
                <c:pt idx="5876">
                  <c:v>402</c:v>
                </c:pt>
                <c:pt idx="5877">
                  <c:v>398</c:v>
                </c:pt>
                <c:pt idx="5878">
                  <c:v>400</c:v>
                </c:pt>
                <c:pt idx="5879">
                  <c:v>403</c:v>
                </c:pt>
                <c:pt idx="5880">
                  <c:v>401</c:v>
                </c:pt>
                <c:pt idx="5881">
                  <c:v>400</c:v>
                </c:pt>
                <c:pt idx="5882">
                  <c:v>402</c:v>
                </c:pt>
                <c:pt idx="5883">
                  <c:v>400</c:v>
                </c:pt>
                <c:pt idx="5884">
                  <c:v>396</c:v>
                </c:pt>
                <c:pt idx="5885">
                  <c:v>401</c:v>
                </c:pt>
                <c:pt idx="5886">
                  <c:v>411</c:v>
                </c:pt>
                <c:pt idx="5887">
                  <c:v>407</c:v>
                </c:pt>
                <c:pt idx="5888">
                  <c:v>406</c:v>
                </c:pt>
                <c:pt idx="5889">
                  <c:v>399</c:v>
                </c:pt>
                <c:pt idx="5890">
                  <c:v>398</c:v>
                </c:pt>
                <c:pt idx="5891">
                  <c:v>393</c:v>
                </c:pt>
                <c:pt idx="5892">
                  <c:v>389</c:v>
                </c:pt>
                <c:pt idx="5893">
                  <c:v>393</c:v>
                </c:pt>
                <c:pt idx="5894">
                  <c:v>397</c:v>
                </c:pt>
                <c:pt idx="5895">
                  <c:v>393</c:v>
                </c:pt>
                <c:pt idx="5896">
                  <c:v>410</c:v>
                </c:pt>
                <c:pt idx="5897">
                  <c:v>419</c:v>
                </c:pt>
                <c:pt idx="5898">
                  <c:v>453</c:v>
                </c:pt>
                <c:pt idx="5899">
                  <c:v>446</c:v>
                </c:pt>
                <c:pt idx="5900">
                  <c:v>452</c:v>
                </c:pt>
                <c:pt idx="5901">
                  <c:v>431</c:v>
                </c:pt>
                <c:pt idx="5902">
                  <c:v>431</c:v>
                </c:pt>
                <c:pt idx="5903">
                  <c:v>440</c:v>
                </c:pt>
                <c:pt idx="5904">
                  <c:v>425</c:v>
                </c:pt>
                <c:pt idx="5905">
                  <c:v>449</c:v>
                </c:pt>
                <c:pt idx="5906">
                  <c:v>452</c:v>
                </c:pt>
                <c:pt idx="5907">
                  <c:v>447</c:v>
                </c:pt>
                <c:pt idx="5908">
                  <c:v>436</c:v>
                </c:pt>
                <c:pt idx="5909">
                  <c:v>435</c:v>
                </c:pt>
                <c:pt idx="5910">
                  <c:v>421</c:v>
                </c:pt>
                <c:pt idx="5911">
                  <c:v>416</c:v>
                </c:pt>
                <c:pt idx="5912">
                  <c:v>425</c:v>
                </c:pt>
                <c:pt idx="5913">
                  <c:v>422</c:v>
                </c:pt>
                <c:pt idx="5914">
                  <c:v>419</c:v>
                </c:pt>
                <c:pt idx="5915">
                  <c:v>417</c:v>
                </c:pt>
                <c:pt idx="5916">
                  <c:v>408</c:v>
                </c:pt>
                <c:pt idx="5917">
                  <c:v>409</c:v>
                </c:pt>
                <c:pt idx="5918">
                  <c:v>413</c:v>
                </c:pt>
                <c:pt idx="5919">
                  <c:v>413</c:v>
                </c:pt>
                <c:pt idx="5920">
                  <c:v>423</c:v>
                </c:pt>
                <c:pt idx="5921">
                  <c:v>423</c:v>
                </c:pt>
                <c:pt idx="5922">
                  <c:v>407</c:v>
                </c:pt>
                <c:pt idx="5923">
                  <c:v>405</c:v>
                </c:pt>
                <c:pt idx="5924">
                  <c:v>399</c:v>
                </c:pt>
                <c:pt idx="5925">
                  <c:v>390</c:v>
                </c:pt>
                <c:pt idx="5926">
                  <c:v>392</c:v>
                </c:pt>
                <c:pt idx="5927">
                  <c:v>385</c:v>
                </c:pt>
                <c:pt idx="5928">
                  <c:v>383</c:v>
                </c:pt>
                <c:pt idx="5929">
                  <c:v>380</c:v>
                </c:pt>
                <c:pt idx="5930">
                  <c:v>381</c:v>
                </c:pt>
                <c:pt idx="5931">
                  <c:v>382</c:v>
                </c:pt>
                <c:pt idx="5932">
                  <c:v>377</c:v>
                </c:pt>
                <c:pt idx="5933">
                  <c:v>381</c:v>
                </c:pt>
                <c:pt idx="5934">
                  <c:v>384</c:v>
                </c:pt>
                <c:pt idx="5935">
                  <c:v>390</c:v>
                </c:pt>
                <c:pt idx="5936">
                  <c:v>391</c:v>
                </c:pt>
                <c:pt idx="5937">
                  <c:v>395</c:v>
                </c:pt>
                <c:pt idx="5938">
                  <c:v>399</c:v>
                </c:pt>
                <c:pt idx="5939">
                  <c:v>402</c:v>
                </c:pt>
                <c:pt idx="5940">
                  <c:v>408</c:v>
                </c:pt>
                <c:pt idx="5941">
                  <c:v>428</c:v>
                </c:pt>
                <c:pt idx="5942">
                  <c:v>440</c:v>
                </c:pt>
                <c:pt idx="5943">
                  <c:v>438</c:v>
                </c:pt>
                <c:pt idx="5944">
                  <c:v>431</c:v>
                </c:pt>
                <c:pt idx="5945">
                  <c:v>439</c:v>
                </c:pt>
                <c:pt idx="5946">
                  <c:v>432</c:v>
                </c:pt>
                <c:pt idx="5947">
                  <c:v>426</c:v>
                </c:pt>
                <c:pt idx="5948">
                  <c:v>410</c:v>
                </c:pt>
                <c:pt idx="5949">
                  <c:v>408</c:v>
                </c:pt>
                <c:pt idx="5950">
                  <c:v>401</c:v>
                </c:pt>
                <c:pt idx="5951">
                  <c:v>401</c:v>
                </c:pt>
                <c:pt idx="5952">
                  <c:v>400</c:v>
                </c:pt>
                <c:pt idx="5953">
                  <c:v>402</c:v>
                </c:pt>
                <c:pt idx="5954">
                  <c:v>398</c:v>
                </c:pt>
                <c:pt idx="5955">
                  <c:v>399</c:v>
                </c:pt>
                <c:pt idx="5956">
                  <c:v>398</c:v>
                </c:pt>
                <c:pt idx="5957">
                  <c:v>396</c:v>
                </c:pt>
                <c:pt idx="5958">
                  <c:v>389</c:v>
                </c:pt>
                <c:pt idx="5959">
                  <c:v>385</c:v>
                </c:pt>
                <c:pt idx="5960">
                  <c:v>386</c:v>
                </c:pt>
                <c:pt idx="5961">
                  <c:v>396</c:v>
                </c:pt>
                <c:pt idx="5962">
                  <c:v>415</c:v>
                </c:pt>
                <c:pt idx="5963">
                  <c:v>409</c:v>
                </c:pt>
                <c:pt idx="5964">
                  <c:v>399</c:v>
                </c:pt>
                <c:pt idx="5965">
                  <c:v>397</c:v>
                </c:pt>
                <c:pt idx="5966">
                  <c:v>402</c:v>
                </c:pt>
                <c:pt idx="5967">
                  <c:v>396</c:v>
                </c:pt>
                <c:pt idx="5968">
                  <c:v>400</c:v>
                </c:pt>
                <c:pt idx="5969">
                  <c:v>399</c:v>
                </c:pt>
                <c:pt idx="5970">
                  <c:v>400</c:v>
                </c:pt>
                <c:pt idx="5971">
                  <c:v>405</c:v>
                </c:pt>
                <c:pt idx="5972">
                  <c:v>408</c:v>
                </c:pt>
                <c:pt idx="5973">
                  <c:v>406</c:v>
                </c:pt>
                <c:pt idx="5974">
                  <c:v>409</c:v>
                </c:pt>
                <c:pt idx="5975">
                  <c:v>412</c:v>
                </c:pt>
                <c:pt idx="5976">
                  <c:v>418</c:v>
                </c:pt>
                <c:pt idx="5977">
                  <c:v>417</c:v>
                </c:pt>
                <c:pt idx="5978">
                  <c:v>413</c:v>
                </c:pt>
                <c:pt idx="5979">
                  <c:v>408</c:v>
                </c:pt>
                <c:pt idx="5980">
                  <c:v>405</c:v>
                </c:pt>
                <c:pt idx="5981">
                  <c:v>399</c:v>
                </c:pt>
                <c:pt idx="5982">
                  <c:v>399</c:v>
                </c:pt>
                <c:pt idx="5983">
                  <c:v>401</c:v>
                </c:pt>
                <c:pt idx="5984">
                  <c:v>402</c:v>
                </c:pt>
                <c:pt idx="5985">
                  <c:v>403</c:v>
                </c:pt>
                <c:pt idx="5986">
                  <c:v>414</c:v>
                </c:pt>
                <c:pt idx="5987">
                  <c:v>402</c:v>
                </c:pt>
                <c:pt idx="5988">
                  <c:v>400</c:v>
                </c:pt>
                <c:pt idx="5989">
                  <c:v>389</c:v>
                </c:pt>
                <c:pt idx="5990">
                  <c:v>388</c:v>
                </c:pt>
                <c:pt idx="5991">
                  <c:v>384</c:v>
                </c:pt>
                <c:pt idx="5992">
                  <c:v>383</c:v>
                </c:pt>
                <c:pt idx="5993">
                  <c:v>370</c:v>
                </c:pt>
                <c:pt idx="5994">
                  <c:v>371</c:v>
                </c:pt>
                <c:pt idx="5995">
                  <c:v>362</c:v>
                </c:pt>
                <c:pt idx="5996">
                  <c:v>358</c:v>
                </c:pt>
                <c:pt idx="5997">
                  <c:v>351</c:v>
                </c:pt>
                <c:pt idx="5998">
                  <c:v>354</c:v>
                </c:pt>
                <c:pt idx="5999">
                  <c:v>353</c:v>
                </c:pt>
                <c:pt idx="6000">
                  <c:v>352</c:v>
                </c:pt>
                <c:pt idx="6001">
                  <c:v>353</c:v>
                </c:pt>
                <c:pt idx="6002">
                  <c:v>353</c:v>
                </c:pt>
                <c:pt idx="6003">
                  <c:v>356</c:v>
                </c:pt>
                <c:pt idx="6004">
                  <c:v>360</c:v>
                </c:pt>
                <c:pt idx="6005">
                  <c:v>360</c:v>
                </c:pt>
                <c:pt idx="6006">
                  <c:v>356</c:v>
                </c:pt>
                <c:pt idx="6007">
                  <c:v>361</c:v>
                </c:pt>
                <c:pt idx="6008">
                  <c:v>357</c:v>
                </c:pt>
                <c:pt idx="6009">
                  <c:v>354</c:v>
                </c:pt>
                <c:pt idx="6010">
                  <c:v>350</c:v>
                </c:pt>
                <c:pt idx="6011">
                  <c:v>349</c:v>
                </c:pt>
                <c:pt idx="6012">
                  <c:v>348</c:v>
                </c:pt>
                <c:pt idx="6013">
                  <c:v>348</c:v>
                </c:pt>
                <c:pt idx="6014">
                  <c:v>345</c:v>
                </c:pt>
                <c:pt idx="6015">
                  <c:v>344</c:v>
                </c:pt>
                <c:pt idx="6016">
                  <c:v>342</c:v>
                </c:pt>
                <c:pt idx="6017">
                  <c:v>339</c:v>
                </c:pt>
                <c:pt idx="6018">
                  <c:v>338</c:v>
                </c:pt>
                <c:pt idx="6019">
                  <c:v>347</c:v>
                </c:pt>
                <c:pt idx="6020">
                  <c:v>349</c:v>
                </c:pt>
                <c:pt idx="6021">
                  <c:v>358</c:v>
                </c:pt>
                <c:pt idx="6022">
                  <c:v>368</c:v>
                </c:pt>
                <c:pt idx="6023">
                  <c:v>403</c:v>
                </c:pt>
                <c:pt idx="6024">
                  <c:v>386</c:v>
                </c:pt>
                <c:pt idx="6025">
                  <c:v>383</c:v>
                </c:pt>
                <c:pt idx="6026">
                  <c:v>395</c:v>
                </c:pt>
                <c:pt idx="6027">
                  <c:v>403</c:v>
                </c:pt>
                <c:pt idx="6028">
                  <c:v>397</c:v>
                </c:pt>
                <c:pt idx="6029">
                  <c:v>385</c:v>
                </c:pt>
                <c:pt idx="6030">
                  <c:v>375</c:v>
                </c:pt>
                <c:pt idx="6031">
                  <c:v>370</c:v>
                </c:pt>
                <c:pt idx="6032">
                  <c:v>375</c:v>
                </c:pt>
                <c:pt idx="6033">
                  <c:v>375</c:v>
                </c:pt>
                <c:pt idx="6034">
                  <c:v>365</c:v>
                </c:pt>
                <c:pt idx="6035">
                  <c:v>359</c:v>
                </c:pt>
                <c:pt idx="6036">
                  <c:v>357</c:v>
                </c:pt>
                <c:pt idx="6037">
                  <c:v>356</c:v>
                </c:pt>
                <c:pt idx="6038">
                  <c:v>356</c:v>
                </c:pt>
                <c:pt idx="6039">
                  <c:v>361</c:v>
                </c:pt>
                <c:pt idx="6040">
                  <c:v>357</c:v>
                </c:pt>
                <c:pt idx="6041">
                  <c:v>362</c:v>
                </c:pt>
                <c:pt idx="6042">
                  <c:v>366</c:v>
                </c:pt>
                <c:pt idx="6043">
                  <c:v>403</c:v>
                </c:pt>
                <c:pt idx="6044">
                  <c:v>418</c:v>
                </c:pt>
                <c:pt idx="6045">
                  <c:v>427</c:v>
                </c:pt>
                <c:pt idx="6046">
                  <c:v>462</c:v>
                </c:pt>
                <c:pt idx="6047">
                  <c:v>504</c:v>
                </c:pt>
                <c:pt idx="6048">
                  <c:v>506</c:v>
                </c:pt>
                <c:pt idx="6049">
                  <c:v>497</c:v>
                </c:pt>
                <c:pt idx="6050">
                  <c:v>484</c:v>
                </c:pt>
                <c:pt idx="6051">
                  <c:v>475</c:v>
                </c:pt>
                <c:pt idx="6052">
                  <c:v>505</c:v>
                </c:pt>
                <c:pt idx="6053">
                  <c:v>564</c:v>
                </c:pt>
                <c:pt idx="6054">
                  <c:v>668</c:v>
                </c:pt>
                <c:pt idx="6055">
                  <c:v>638</c:v>
                </c:pt>
                <c:pt idx="6056">
                  <c:v>661</c:v>
                </c:pt>
                <c:pt idx="6057">
                  <c:v>742</c:v>
                </c:pt>
                <c:pt idx="6058">
                  <c:v>731</c:v>
                </c:pt>
                <c:pt idx="6059">
                  <c:v>838</c:v>
                </c:pt>
                <c:pt idx="6060">
                  <c:v>841</c:v>
                </c:pt>
                <c:pt idx="6061">
                  <c:v>904</c:v>
                </c:pt>
                <c:pt idx="6062">
                  <c:v>982</c:v>
                </c:pt>
                <c:pt idx="6063">
                  <c:v>1009</c:v>
                </c:pt>
                <c:pt idx="6064">
                  <c:v>1087</c:v>
                </c:pt>
                <c:pt idx="6065">
                  <c:v>1055</c:v>
                </c:pt>
                <c:pt idx="6066">
                  <c:v>1011</c:v>
                </c:pt>
                <c:pt idx="6067">
                  <c:v>929</c:v>
                </c:pt>
                <c:pt idx="6068">
                  <c:v>899</c:v>
                </c:pt>
                <c:pt idx="6069">
                  <c:v>882</c:v>
                </c:pt>
                <c:pt idx="6070">
                  <c:v>877</c:v>
                </c:pt>
                <c:pt idx="6071">
                  <c:v>911</c:v>
                </c:pt>
                <c:pt idx="6072">
                  <c:v>917</c:v>
                </c:pt>
                <c:pt idx="6073">
                  <c:v>943</c:v>
                </c:pt>
                <c:pt idx="6074">
                  <c:v>926</c:v>
                </c:pt>
                <c:pt idx="6075">
                  <c:v>888</c:v>
                </c:pt>
                <c:pt idx="6076">
                  <c:v>881</c:v>
                </c:pt>
                <c:pt idx="6077">
                  <c:v>796</c:v>
                </c:pt>
                <c:pt idx="6078">
                  <c:v>770</c:v>
                </c:pt>
                <c:pt idx="6079">
                  <c:v>735</c:v>
                </c:pt>
                <c:pt idx="6080">
                  <c:v>764</c:v>
                </c:pt>
                <c:pt idx="6081">
                  <c:v>758</c:v>
                </c:pt>
                <c:pt idx="6082">
                  <c:v>731</c:v>
                </c:pt>
                <c:pt idx="6083">
                  <c:v>752</c:v>
                </c:pt>
                <c:pt idx="6084">
                  <c:v>790</c:v>
                </c:pt>
                <c:pt idx="6085">
                  <c:v>785</c:v>
                </c:pt>
                <c:pt idx="6086">
                  <c:v>787</c:v>
                </c:pt>
                <c:pt idx="6087">
                  <c:v>803</c:v>
                </c:pt>
                <c:pt idx="6088">
                  <c:v>801</c:v>
                </c:pt>
                <c:pt idx="6089">
                  <c:v>802</c:v>
                </c:pt>
                <c:pt idx="6090">
                  <c:v>787</c:v>
                </c:pt>
                <c:pt idx="6091">
                  <c:v>763</c:v>
                </c:pt>
                <c:pt idx="6092">
                  <c:v>770</c:v>
                </c:pt>
                <c:pt idx="6093">
                  <c:v>779</c:v>
                </c:pt>
                <c:pt idx="6094">
                  <c:v>760</c:v>
                </c:pt>
                <c:pt idx="6095">
                  <c:v>760</c:v>
                </c:pt>
                <c:pt idx="6096">
                  <c:v>760</c:v>
                </c:pt>
                <c:pt idx="6097">
                  <c:v>752</c:v>
                </c:pt>
                <c:pt idx="6098">
                  <c:v>751</c:v>
                </c:pt>
                <c:pt idx="6099">
                  <c:v>742</c:v>
                </c:pt>
                <c:pt idx="6100">
                  <c:v>761</c:v>
                </c:pt>
                <c:pt idx="6101">
                  <c:v>777</c:v>
                </c:pt>
                <c:pt idx="6102">
                  <c:v>778</c:v>
                </c:pt>
                <c:pt idx="6103">
                  <c:v>741</c:v>
                </c:pt>
                <c:pt idx="6104">
                  <c:v>735</c:v>
                </c:pt>
                <c:pt idx="6105">
                  <c:v>716</c:v>
                </c:pt>
                <c:pt idx="6106">
                  <c:v>708</c:v>
                </c:pt>
                <c:pt idx="6107">
                  <c:v>706</c:v>
                </c:pt>
                <c:pt idx="6108">
                  <c:v>706</c:v>
                </c:pt>
                <c:pt idx="6109">
                  <c:v>675</c:v>
                </c:pt>
                <c:pt idx="6110">
                  <c:v>670</c:v>
                </c:pt>
                <c:pt idx="6111">
                  <c:v>660</c:v>
                </c:pt>
                <c:pt idx="6112">
                  <c:v>671</c:v>
                </c:pt>
                <c:pt idx="6113">
                  <c:v>654</c:v>
                </c:pt>
                <c:pt idx="6114">
                  <c:v>643</c:v>
                </c:pt>
                <c:pt idx="6115">
                  <c:v>618</c:v>
                </c:pt>
                <c:pt idx="6116">
                  <c:v>580</c:v>
                </c:pt>
                <c:pt idx="6117">
                  <c:v>583</c:v>
                </c:pt>
                <c:pt idx="6118">
                  <c:v>550</c:v>
                </c:pt>
                <c:pt idx="6119">
                  <c:v>551</c:v>
                </c:pt>
                <c:pt idx="6120">
                  <c:v>575</c:v>
                </c:pt>
                <c:pt idx="6121">
                  <c:v>592</c:v>
                </c:pt>
                <c:pt idx="6122">
                  <c:v>640</c:v>
                </c:pt>
                <c:pt idx="6123">
                  <c:v>628</c:v>
                </c:pt>
                <c:pt idx="6124">
                  <c:v>625</c:v>
                </c:pt>
                <c:pt idx="6125">
                  <c:v>578</c:v>
                </c:pt>
                <c:pt idx="6126">
                  <c:v>585</c:v>
                </c:pt>
                <c:pt idx="6127">
                  <c:v>601</c:v>
                </c:pt>
                <c:pt idx="6128">
                  <c:v>602</c:v>
                </c:pt>
                <c:pt idx="6129">
                  <c:v>603</c:v>
                </c:pt>
                <c:pt idx="6130">
                  <c:v>602</c:v>
                </c:pt>
                <c:pt idx="6131">
                  <c:v>623</c:v>
                </c:pt>
                <c:pt idx="6132">
                  <c:v>630</c:v>
                </c:pt>
                <c:pt idx="6133">
                  <c:v>641</c:v>
                </c:pt>
                <c:pt idx="6134">
                  <c:v>652</c:v>
                </c:pt>
                <c:pt idx="6135">
                  <c:v>644</c:v>
                </c:pt>
                <c:pt idx="6136">
                  <c:v>633</c:v>
                </c:pt>
                <c:pt idx="6137">
                  <c:v>617</c:v>
                </c:pt>
                <c:pt idx="6138">
                  <c:v>617</c:v>
                </c:pt>
                <c:pt idx="6139">
                  <c:v>603</c:v>
                </c:pt>
                <c:pt idx="6140">
                  <c:v>604</c:v>
                </c:pt>
                <c:pt idx="6141">
                  <c:v>606</c:v>
                </c:pt>
                <c:pt idx="6142">
                  <c:v>614</c:v>
                </c:pt>
                <c:pt idx="6143">
                  <c:v>614</c:v>
                </c:pt>
                <c:pt idx="6144">
                  <c:v>601</c:v>
                </c:pt>
                <c:pt idx="6145">
                  <c:v>603</c:v>
                </c:pt>
                <c:pt idx="6146">
                  <c:v>581</c:v>
                </c:pt>
                <c:pt idx="6147">
                  <c:v>576</c:v>
                </c:pt>
                <c:pt idx="6148">
                  <c:v>574</c:v>
                </c:pt>
                <c:pt idx="6149">
                  <c:v>554</c:v>
                </c:pt>
                <c:pt idx="6150">
                  <c:v>533</c:v>
                </c:pt>
                <c:pt idx="6151">
                  <c:v>528</c:v>
                </c:pt>
                <c:pt idx="6152">
                  <c:v>526</c:v>
                </c:pt>
                <c:pt idx="6153">
                  <c:v>529</c:v>
                </c:pt>
                <c:pt idx="6154">
                  <c:v>524</c:v>
                </c:pt>
                <c:pt idx="6155">
                  <c:v>527</c:v>
                </c:pt>
                <c:pt idx="6156">
                  <c:v>515</c:v>
                </c:pt>
                <c:pt idx="6157">
                  <c:v>514</c:v>
                </c:pt>
                <c:pt idx="6158">
                  <c:v>516</c:v>
                </c:pt>
                <c:pt idx="6159">
                  <c:v>508</c:v>
                </c:pt>
                <c:pt idx="6160">
                  <c:v>513</c:v>
                </c:pt>
                <c:pt idx="6161">
                  <c:v>504</c:v>
                </c:pt>
                <c:pt idx="6162">
                  <c:v>506</c:v>
                </c:pt>
                <c:pt idx="6163">
                  <c:v>506</c:v>
                </c:pt>
                <c:pt idx="6164">
                  <c:v>509</c:v>
                </c:pt>
                <c:pt idx="6165">
                  <c:v>503</c:v>
                </c:pt>
                <c:pt idx="6166">
                  <c:v>510</c:v>
                </c:pt>
                <c:pt idx="6167">
                  <c:v>516</c:v>
                </c:pt>
                <c:pt idx="6168">
                  <c:v>526</c:v>
                </c:pt>
                <c:pt idx="6169">
                  <c:v>529</c:v>
                </c:pt>
                <c:pt idx="6170">
                  <c:v>526</c:v>
                </c:pt>
                <c:pt idx="6171">
                  <c:v>525</c:v>
                </c:pt>
                <c:pt idx="6172">
                  <c:v>528</c:v>
                </c:pt>
                <c:pt idx="6173">
                  <c:v>525</c:v>
                </c:pt>
                <c:pt idx="6174">
                  <c:v>517</c:v>
                </c:pt>
                <c:pt idx="6175">
                  <c:v>507</c:v>
                </c:pt>
                <c:pt idx="6176">
                  <c:v>502</c:v>
                </c:pt>
                <c:pt idx="6177">
                  <c:v>498</c:v>
                </c:pt>
                <c:pt idx="6178">
                  <c:v>500</c:v>
                </c:pt>
                <c:pt idx="6179">
                  <c:v>502</c:v>
                </c:pt>
                <c:pt idx="6180">
                  <c:v>497</c:v>
                </c:pt>
                <c:pt idx="6181">
                  <c:v>493</c:v>
                </c:pt>
                <c:pt idx="6182">
                  <c:v>504</c:v>
                </c:pt>
                <c:pt idx="6183">
                  <c:v>513</c:v>
                </c:pt>
                <c:pt idx="6184">
                  <c:v>513</c:v>
                </c:pt>
                <c:pt idx="6185">
                  <c:v>525</c:v>
                </c:pt>
                <c:pt idx="6186">
                  <c:v>516</c:v>
                </c:pt>
                <c:pt idx="6187">
                  <c:v>516</c:v>
                </c:pt>
                <c:pt idx="6188">
                  <c:v>521</c:v>
                </c:pt>
                <c:pt idx="6189">
                  <c:v>518</c:v>
                </c:pt>
                <c:pt idx="6190">
                  <c:v>514</c:v>
                </c:pt>
                <c:pt idx="6191">
                  <c:v>507</c:v>
                </c:pt>
                <c:pt idx="6192">
                  <c:v>514</c:v>
                </c:pt>
                <c:pt idx="6193">
                  <c:v>516</c:v>
                </c:pt>
                <c:pt idx="6194">
                  <c:v>542</c:v>
                </c:pt>
                <c:pt idx="6195">
                  <c:v>545</c:v>
                </c:pt>
                <c:pt idx="6196">
                  <c:v>547</c:v>
                </c:pt>
                <c:pt idx="6197">
                  <c:v>564</c:v>
                </c:pt>
                <c:pt idx="6198">
                  <c:v>564</c:v>
                </c:pt>
                <c:pt idx="6199">
                  <c:v>552</c:v>
                </c:pt>
                <c:pt idx="6200">
                  <c:v>550</c:v>
                </c:pt>
                <c:pt idx="6201">
                  <c:v>541</c:v>
                </c:pt>
                <c:pt idx="6202">
                  <c:v>536</c:v>
                </c:pt>
                <c:pt idx="6203">
                  <c:v>538</c:v>
                </c:pt>
                <c:pt idx="6204">
                  <c:v>518</c:v>
                </c:pt>
                <c:pt idx="6205">
                  <c:v>506</c:v>
                </c:pt>
                <c:pt idx="6206">
                  <c:v>502</c:v>
                </c:pt>
                <c:pt idx="6207">
                  <c:v>497</c:v>
                </c:pt>
                <c:pt idx="6208">
                  <c:v>492</c:v>
                </c:pt>
                <c:pt idx="6209">
                  <c:v>492</c:v>
                </c:pt>
                <c:pt idx="6210">
                  <c:v>488</c:v>
                </c:pt>
                <c:pt idx="6211">
                  <c:v>489</c:v>
                </c:pt>
                <c:pt idx="6212">
                  <c:v>501</c:v>
                </c:pt>
                <c:pt idx="6213">
                  <c:v>494</c:v>
                </c:pt>
                <c:pt idx="6214">
                  <c:v>491</c:v>
                </c:pt>
                <c:pt idx="6215">
                  <c:v>490</c:v>
                </c:pt>
                <c:pt idx="6216">
                  <c:v>491</c:v>
                </c:pt>
                <c:pt idx="6217">
                  <c:v>488</c:v>
                </c:pt>
                <c:pt idx="6218">
                  <c:v>487</c:v>
                </c:pt>
                <c:pt idx="6219">
                  <c:v>503</c:v>
                </c:pt>
                <c:pt idx="6220">
                  <c:v>506</c:v>
                </c:pt>
                <c:pt idx="6221">
                  <c:v>529</c:v>
                </c:pt>
                <c:pt idx="6222">
                  <c:v>525</c:v>
                </c:pt>
                <c:pt idx="6223">
                  <c:v>525</c:v>
                </c:pt>
                <c:pt idx="6224">
                  <c:v>532</c:v>
                </c:pt>
                <c:pt idx="6225">
                  <c:v>525</c:v>
                </c:pt>
                <c:pt idx="6226">
                  <c:v>507</c:v>
                </c:pt>
                <c:pt idx="6227">
                  <c:v>479</c:v>
                </c:pt>
                <c:pt idx="6228">
                  <c:v>459</c:v>
                </c:pt>
                <c:pt idx="6229">
                  <c:v>467</c:v>
                </c:pt>
                <c:pt idx="6230">
                  <c:v>422</c:v>
                </c:pt>
                <c:pt idx="6231">
                  <c:v>437</c:v>
                </c:pt>
                <c:pt idx="6232">
                  <c:v>437</c:v>
                </c:pt>
                <c:pt idx="6233">
                  <c:v>462</c:v>
                </c:pt>
                <c:pt idx="6234">
                  <c:v>463</c:v>
                </c:pt>
                <c:pt idx="6235">
                  <c:v>450</c:v>
                </c:pt>
                <c:pt idx="6236">
                  <c:v>448</c:v>
                </c:pt>
                <c:pt idx="6237">
                  <c:v>442</c:v>
                </c:pt>
                <c:pt idx="6238">
                  <c:v>448</c:v>
                </c:pt>
                <c:pt idx="6239">
                  <c:v>449</c:v>
                </c:pt>
                <c:pt idx="6240">
                  <c:v>443</c:v>
                </c:pt>
                <c:pt idx="6241">
                  <c:v>431</c:v>
                </c:pt>
                <c:pt idx="6242">
                  <c:v>433</c:v>
                </c:pt>
                <c:pt idx="6243">
                  <c:v>433</c:v>
                </c:pt>
                <c:pt idx="6244">
                  <c:v>435</c:v>
                </c:pt>
                <c:pt idx="6245">
                  <c:v>433</c:v>
                </c:pt>
                <c:pt idx="6246">
                  <c:v>421</c:v>
                </c:pt>
                <c:pt idx="6247">
                  <c:v>417</c:v>
                </c:pt>
                <c:pt idx="6248">
                  <c:v>410</c:v>
                </c:pt>
                <c:pt idx="6249">
                  <c:v>403</c:v>
                </c:pt>
                <c:pt idx="6250">
                  <c:v>403</c:v>
                </c:pt>
                <c:pt idx="6251">
                  <c:v>403</c:v>
                </c:pt>
                <c:pt idx="6252">
                  <c:v>404</c:v>
                </c:pt>
                <c:pt idx="6253">
                  <c:v>408</c:v>
                </c:pt>
                <c:pt idx="6254">
                  <c:v>413</c:v>
                </c:pt>
                <c:pt idx="6255">
                  <c:v>407</c:v>
                </c:pt>
                <c:pt idx="6256">
                  <c:v>406</c:v>
                </c:pt>
                <c:pt idx="6257">
                  <c:v>406</c:v>
                </c:pt>
                <c:pt idx="6258">
                  <c:v>405</c:v>
                </c:pt>
                <c:pt idx="6259">
                  <c:v>403</c:v>
                </c:pt>
                <c:pt idx="6260">
                  <c:v>418</c:v>
                </c:pt>
                <c:pt idx="6261">
                  <c:v>412</c:v>
                </c:pt>
                <c:pt idx="6262">
                  <c:v>407</c:v>
                </c:pt>
                <c:pt idx="6263">
                  <c:v>405</c:v>
                </c:pt>
                <c:pt idx="6264">
                  <c:v>389</c:v>
                </c:pt>
                <c:pt idx="6265">
                  <c:v>385</c:v>
                </c:pt>
                <c:pt idx="6266">
                  <c:v>387</c:v>
                </c:pt>
                <c:pt idx="6267">
                  <c:v>386</c:v>
                </c:pt>
                <c:pt idx="6268">
                  <c:v>393</c:v>
                </c:pt>
                <c:pt idx="6269">
                  <c:v>392</c:v>
                </c:pt>
                <c:pt idx="6270">
                  <c:v>380</c:v>
                </c:pt>
                <c:pt idx="6271">
                  <c:v>378</c:v>
                </c:pt>
                <c:pt idx="6272">
                  <c:v>376</c:v>
                </c:pt>
                <c:pt idx="6273">
                  <c:v>382</c:v>
                </c:pt>
                <c:pt idx="6274">
                  <c:v>385</c:v>
                </c:pt>
                <c:pt idx="6275">
                  <c:v>382</c:v>
                </c:pt>
                <c:pt idx="6276">
                  <c:v>373</c:v>
                </c:pt>
                <c:pt idx="6277">
                  <c:v>374</c:v>
                </c:pt>
                <c:pt idx="6278">
                  <c:v>373</c:v>
                </c:pt>
                <c:pt idx="6279">
                  <c:v>371</c:v>
                </c:pt>
                <c:pt idx="6280">
                  <c:v>367</c:v>
                </c:pt>
                <c:pt idx="6281">
                  <c:v>365</c:v>
                </c:pt>
                <c:pt idx="6282">
                  <c:v>375</c:v>
                </c:pt>
                <c:pt idx="6283">
                  <c:v>375</c:v>
                </c:pt>
                <c:pt idx="6284">
                  <c:v>374</c:v>
                </c:pt>
                <c:pt idx="6285">
                  <c:v>385</c:v>
                </c:pt>
                <c:pt idx="6286">
                  <c:v>376</c:v>
                </c:pt>
                <c:pt idx="6287">
                  <c:v>379</c:v>
                </c:pt>
                <c:pt idx="6288">
                  <c:v>384</c:v>
                </c:pt>
                <c:pt idx="6289">
                  <c:v>383</c:v>
                </c:pt>
                <c:pt idx="6290">
                  <c:v>375</c:v>
                </c:pt>
                <c:pt idx="6291">
                  <c:v>368</c:v>
                </c:pt>
                <c:pt idx="6292">
                  <c:v>364</c:v>
                </c:pt>
                <c:pt idx="6293">
                  <c:v>358</c:v>
                </c:pt>
                <c:pt idx="6294">
                  <c:v>354</c:v>
                </c:pt>
                <c:pt idx="6295">
                  <c:v>351</c:v>
                </c:pt>
                <c:pt idx="6296">
                  <c:v>351</c:v>
                </c:pt>
                <c:pt idx="6297">
                  <c:v>350</c:v>
                </c:pt>
                <c:pt idx="6298">
                  <c:v>348</c:v>
                </c:pt>
                <c:pt idx="6299">
                  <c:v>347</c:v>
                </c:pt>
                <c:pt idx="6300">
                  <c:v>341</c:v>
                </c:pt>
                <c:pt idx="6301">
                  <c:v>344</c:v>
                </c:pt>
                <c:pt idx="6302">
                  <c:v>346</c:v>
                </c:pt>
                <c:pt idx="6303">
                  <c:v>341</c:v>
                </c:pt>
                <c:pt idx="6304">
                  <c:v>344</c:v>
                </c:pt>
                <c:pt idx="6305">
                  <c:v>347</c:v>
                </c:pt>
                <c:pt idx="6306">
                  <c:v>342</c:v>
                </c:pt>
                <c:pt idx="6307">
                  <c:v>342</c:v>
                </c:pt>
                <c:pt idx="6308">
                  <c:v>352</c:v>
                </c:pt>
                <c:pt idx="6309">
                  <c:v>357</c:v>
                </c:pt>
                <c:pt idx="6310">
                  <c:v>354</c:v>
                </c:pt>
                <c:pt idx="6311">
                  <c:v>353</c:v>
                </c:pt>
                <c:pt idx="6312">
                  <c:v>351</c:v>
                </c:pt>
                <c:pt idx="6313">
                  <c:v>354</c:v>
                </c:pt>
                <c:pt idx="6314">
                  <c:v>360</c:v>
                </c:pt>
                <c:pt idx="6315">
                  <c:v>357</c:v>
                </c:pt>
                <c:pt idx="6316">
                  <c:v>362</c:v>
                </c:pt>
                <c:pt idx="6317">
                  <c:v>363</c:v>
                </c:pt>
                <c:pt idx="6318">
                  <c:v>352</c:v>
                </c:pt>
                <c:pt idx="6319">
                  <c:v>355</c:v>
                </c:pt>
                <c:pt idx="6320">
                  <c:v>355</c:v>
                </c:pt>
                <c:pt idx="6321">
                  <c:v>355</c:v>
                </c:pt>
                <c:pt idx="6322">
                  <c:v>365</c:v>
                </c:pt>
                <c:pt idx="6323">
                  <c:v>366</c:v>
                </c:pt>
                <c:pt idx="6324">
                  <c:v>367</c:v>
                </c:pt>
                <c:pt idx="6325">
                  <c:v>358</c:v>
                </c:pt>
                <c:pt idx="6326">
                  <c:v>357</c:v>
                </c:pt>
                <c:pt idx="6327">
                  <c:v>351</c:v>
                </c:pt>
                <c:pt idx="6328">
                  <c:v>353</c:v>
                </c:pt>
                <c:pt idx="6329">
                  <c:v>348</c:v>
                </c:pt>
                <c:pt idx="6330">
                  <c:v>343</c:v>
                </c:pt>
                <c:pt idx="6331">
                  <c:v>344</c:v>
                </c:pt>
                <c:pt idx="6332">
                  <c:v>336</c:v>
                </c:pt>
                <c:pt idx="6333">
                  <c:v>333</c:v>
                </c:pt>
                <c:pt idx="6334">
                  <c:v>325</c:v>
                </c:pt>
                <c:pt idx="6335">
                  <c:v>325</c:v>
                </c:pt>
                <c:pt idx="6336">
                  <c:v>322</c:v>
                </c:pt>
                <c:pt idx="6337">
                  <c:v>321</c:v>
                </c:pt>
                <c:pt idx="6338">
                  <c:v>324</c:v>
                </c:pt>
                <c:pt idx="6339">
                  <c:v>324</c:v>
                </c:pt>
                <c:pt idx="6340">
                  <c:v>332</c:v>
                </c:pt>
                <c:pt idx="6341">
                  <c:v>325</c:v>
                </c:pt>
                <c:pt idx="6342">
                  <c:v>325</c:v>
                </c:pt>
                <c:pt idx="6343">
                  <c:v>322</c:v>
                </c:pt>
                <c:pt idx="6344">
                  <c:v>325</c:v>
                </c:pt>
                <c:pt idx="6345">
                  <c:v>335</c:v>
                </c:pt>
                <c:pt idx="6346">
                  <c:v>334</c:v>
                </c:pt>
                <c:pt idx="6347">
                  <c:v>334</c:v>
                </c:pt>
                <c:pt idx="6348">
                  <c:v>329</c:v>
                </c:pt>
                <c:pt idx="6349">
                  <c:v>326</c:v>
                </c:pt>
                <c:pt idx="6350">
                  <c:v>324</c:v>
                </c:pt>
                <c:pt idx="6351">
                  <c:v>326</c:v>
                </c:pt>
                <c:pt idx="6352">
                  <c:v>324</c:v>
                </c:pt>
                <c:pt idx="6353">
                  <c:v>328</c:v>
                </c:pt>
                <c:pt idx="6354">
                  <c:v>327</c:v>
                </c:pt>
                <c:pt idx="6355">
                  <c:v>332</c:v>
                </c:pt>
                <c:pt idx="6356">
                  <c:v>329</c:v>
                </c:pt>
                <c:pt idx="6357">
                  <c:v>330</c:v>
                </c:pt>
                <c:pt idx="6358">
                  <c:v>327</c:v>
                </c:pt>
                <c:pt idx="6359">
                  <c:v>326</c:v>
                </c:pt>
                <c:pt idx="6360">
                  <c:v>336</c:v>
                </c:pt>
                <c:pt idx="6361">
                  <c:v>334</c:v>
                </c:pt>
                <c:pt idx="6362">
                  <c:v>337</c:v>
                </c:pt>
                <c:pt idx="6363">
                  <c:v>335</c:v>
                </c:pt>
                <c:pt idx="6364">
                  <c:v>335</c:v>
                </c:pt>
                <c:pt idx="6365">
                  <c:v>335</c:v>
                </c:pt>
                <c:pt idx="6366">
                  <c:v>340</c:v>
                </c:pt>
                <c:pt idx="6367">
                  <c:v>342</c:v>
                </c:pt>
                <c:pt idx="6368">
                  <c:v>337</c:v>
                </c:pt>
                <c:pt idx="6369">
                  <c:v>337</c:v>
                </c:pt>
                <c:pt idx="6370">
                  <c:v>334</c:v>
                </c:pt>
                <c:pt idx="6371">
                  <c:v>335</c:v>
                </c:pt>
                <c:pt idx="6372">
                  <c:v>330</c:v>
                </c:pt>
                <c:pt idx="6373">
                  <c:v>329</c:v>
                </c:pt>
                <c:pt idx="6374">
                  <c:v>334</c:v>
                </c:pt>
                <c:pt idx="6375">
                  <c:v>333</c:v>
                </c:pt>
                <c:pt idx="6376">
                  <c:v>331</c:v>
                </c:pt>
                <c:pt idx="6377">
                  <c:v>328</c:v>
                </c:pt>
                <c:pt idx="6378">
                  <c:v>328</c:v>
                </c:pt>
                <c:pt idx="6379">
                  <c:v>327</c:v>
                </c:pt>
                <c:pt idx="6380">
                  <c:v>326</c:v>
                </c:pt>
                <c:pt idx="6381">
                  <c:v>322</c:v>
                </c:pt>
                <c:pt idx="6382">
                  <c:v>323</c:v>
                </c:pt>
                <c:pt idx="6383">
                  <c:v>321</c:v>
                </c:pt>
                <c:pt idx="6384">
                  <c:v>317</c:v>
                </c:pt>
                <c:pt idx="6385">
                  <c:v>317</c:v>
                </c:pt>
                <c:pt idx="6386">
                  <c:v>312</c:v>
                </c:pt>
                <c:pt idx="6387">
                  <c:v>315</c:v>
                </c:pt>
                <c:pt idx="6388">
                  <c:v>318</c:v>
                </c:pt>
                <c:pt idx="6389">
                  <c:v>314</c:v>
                </c:pt>
                <c:pt idx="6390">
                  <c:v>315</c:v>
                </c:pt>
                <c:pt idx="6391">
                  <c:v>313</c:v>
                </c:pt>
                <c:pt idx="6392">
                  <c:v>308</c:v>
                </c:pt>
                <c:pt idx="6393">
                  <c:v>304</c:v>
                </c:pt>
                <c:pt idx="6394">
                  <c:v>305</c:v>
                </c:pt>
                <c:pt idx="6395">
                  <c:v>303</c:v>
                </c:pt>
                <c:pt idx="6396">
                  <c:v>304</c:v>
                </c:pt>
                <c:pt idx="6397">
                  <c:v>302</c:v>
                </c:pt>
                <c:pt idx="6398">
                  <c:v>304</c:v>
                </c:pt>
                <c:pt idx="6399">
                  <c:v>303</c:v>
                </c:pt>
                <c:pt idx="6400">
                  <c:v>305</c:v>
                </c:pt>
                <c:pt idx="6401">
                  <c:v>305</c:v>
                </c:pt>
                <c:pt idx="6402">
                  <c:v>314</c:v>
                </c:pt>
                <c:pt idx="6403">
                  <c:v>307</c:v>
                </c:pt>
                <c:pt idx="6404">
                  <c:v>305</c:v>
                </c:pt>
                <c:pt idx="6405">
                  <c:v>304</c:v>
                </c:pt>
                <c:pt idx="6406">
                  <c:v>310</c:v>
                </c:pt>
                <c:pt idx="6407">
                  <c:v>314</c:v>
                </c:pt>
                <c:pt idx="6408">
                  <c:v>318</c:v>
                </c:pt>
                <c:pt idx="6409">
                  <c:v>344</c:v>
                </c:pt>
                <c:pt idx="6410">
                  <c:v>338</c:v>
                </c:pt>
                <c:pt idx="6411">
                  <c:v>324</c:v>
                </c:pt>
                <c:pt idx="6412">
                  <c:v>324</c:v>
                </c:pt>
                <c:pt idx="6413">
                  <c:v>322</c:v>
                </c:pt>
                <c:pt idx="6414">
                  <c:v>321</c:v>
                </c:pt>
                <c:pt idx="6415">
                  <c:v>327</c:v>
                </c:pt>
                <c:pt idx="6416">
                  <c:v>326</c:v>
                </c:pt>
                <c:pt idx="6417">
                  <c:v>323</c:v>
                </c:pt>
                <c:pt idx="6418">
                  <c:v>326</c:v>
                </c:pt>
                <c:pt idx="6419">
                  <c:v>332</c:v>
                </c:pt>
                <c:pt idx="6420">
                  <c:v>336</c:v>
                </c:pt>
                <c:pt idx="6421">
                  <c:v>342</c:v>
                </c:pt>
                <c:pt idx="6422">
                  <c:v>342</c:v>
                </c:pt>
                <c:pt idx="6423">
                  <c:v>337</c:v>
                </c:pt>
                <c:pt idx="6424">
                  <c:v>332</c:v>
                </c:pt>
                <c:pt idx="6425">
                  <c:v>334</c:v>
                </c:pt>
                <c:pt idx="6426">
                  <c:v>332</c:v>
                </c:pt>
                <c:pt idx="6427">
                  <c:v>337</c:v>
                </c:pt>
                <c:pt idx="6428">
                  <c:v>334</c:v>
                </c:pt>
                <c:pt idx="6429">
                  <c:v>336</c:v>
                </c:pt>
                <c:pt idx="6430">
                  <c:v>338</c:v>
                </c:pt>
                <c:pt idx="6431">
                  <c:v>337</c:v>
                </c:pt>
                <c:pt idx="6432">
                  <c:v>335</c:v>
                </c:pt>
                <c:pt idx="6433">
                  <c:v>342</c:v>
                </c:pt>
                <c:pt idx="6434">
                  <c:v>337</c:v>
                </c:pt>
                <c:pt idx="6435">
                  <c:v>334</c:v>
                </c:pt>
                <c:pt idx="6436">
                  <c:v>326</c:v>
                </c:pt>
                <c:pt idx="6437">
                  <c:v>322</c:v>
                </c:pt>
                <c:pt idx="6438">
                  <c:v>320</c:v>
                </c:pt>
                <c:pt idx="6439">
                  <c:v>317</c:v>
                </c:pt>
                <c:pt idx="6440">
                  <c:v>316</c:v>
                </c:pt>
                <c:pt idx="6441">
                  <c:v>321</c:v>
                </c:pt>
                <c:pt idx="6442">
                  <c:v>319</c:v>
                </c:pt>
                <c:pt idx="6443">
                  <c:v>316</c:v>
                </c:pt>
                <c:pt idx="6444">
                  <c:v>314</c:v>
                </c:pt>
                <c:pt idx="6445">
                  <c:v>313</c:v>
                </c:pt>
                <c:pt idx="6446">
                  <c:v>316</c:v>
                </c:pt>
                <c:pt idx="6447">
                  <c:v>316</c:v>
                </c:pt>
                <c:pt idx="6448">
                  <c:v>315</c:v>
                </c:pt>
                <c:pt idx="6449">
                  <c:v>311</c:v>
                </c:pt>
                <c:pt idx="6450">
                  <c:v>309</c:v>
                </c:pt>
                <c:pt idx="6451">
                  <c:v>311</c:v>
                </c:pt>
                <c:pt idx="6452">
                  <c:v>308</c:v>
                </c:pt>
                <c:pt idx="6453">
                  <c:v>306</c:v>
                </c:pt>
                <c:pt idx="6454">
                  <c:v>304</c:v>
                </c:pt>
                <c:pt idx="6455">
                  <c:v>323</c:v>
                </c:pt>
                <c:pt idx="6456">
                  <c:v>317</c:v>
                </c:pt>
                <c:pt idx="6457">
                  <c:v>309</c:v>
                </c:pt>
                <c:pt idx="6458">
                  <c:v>303</c:v>
                </c:pt>
                <c:pt idx="6459">
                  <c:v>305</c:v>
                </c:pt>
                <c:pt idx="6460">
                  <c:v>306</c:v>
                </c:pt>
                <c:pt idx="6461">
                  <c:v>313</c:v>
                </c:pt>
                <c:pt idx="6462">
                  <c:v>309</c:v>
                </c:pt>
                <c:pt idx="6463">
                  <c:v>315</c:v>
                </c:pt>
                <c:pt idx="6464">
                  <c:v>320</c:v>
                </c:pt>
                <c:pt idx="6465">
                  <c:v>321</c:v>
                </c:pt>
                <c:pt idx="6466">
                  <c:v>317</c:v>
                </c:pt>
                <c:pt idx="6467">
                  <c:v>329</c:v>
                </c:pt>
                <c:pt idx="6468">
                  <c:v>319</c:v>
                </c:pt>
                <c:pt idx="6469">
                  <c:v>320</c:v>
                </c:pt>
                <c:pt idx="6470">
                  <c:v>320</c:v>
                </c:pt>
                <c:pt idx="6471">
                  <c:v>328</c:v>
                </c:pt>
                <c:pt idx="6472">
                  <c:v>325</c:v>
                </c:pt>
                <c:pt idx="6473">
                  <c:v>318</c:v>
                </c:pt>
                <c:pt idx="6474">
                  <c:v>312</c:v>
                </c:pt>
                <c:pt idx="6475">
                  <c:v>311</c:v>
                </c:pt>
                <c:pt idx="6476">
                  <c:v>309</c:v>
                </c:pt>
                <c:pt idx="6477">
                  <c:v>307</c:v>
                </c:pt>
                <c:pt idx="6478">
                  <c:v>303</c:v>
                </c:pt>
                <c:pt idx="6479">
                  <c:v>307</c:v>
                </c:pt>
                <c:pt idx="6480">
                  <c:v>311</c:v>
                </c:pt>
                <c:pt idx="6481">
                  <c:v>309</c:v>
                </c:pt>
                <c:pt idx="6482">
                  <c:v>311</c:v>
                </c:pt>
                <c:pt idx="6483">
                  <c:v>308</c:v>
                </c:pt>
                <c:pt idx="6484">
                  <c:v>308</c:v>
                </c:pt>
                <c:pt idx="6485">
                  <c:v>315</c:v>
                </c:pt>
                <c:pt idx="6486">
                  <c:v>316</c:v>
                </c:pt>
                <c:pt idx="6487">
                  <c:v>321</c:v>
                </c:pt>
                <c:pt idx="6488">
                  <c:v>318</c:v>
                </c:pt>
                <c:pt idx="6489">
                  <c:v>319</c:v>
                </c:pt>
                <c:pt idx="6490">
                  <c:v>312</c:v>
                </c:pt>
                <c:pt idx="6491">
                  <c:v>303</c:v>
                </c:pt>
                <c:pt idx="6492">
                  <c:v>308</c:v>
                </c:pt>
                <c:pt idx="6493">
                  <c:v>306</c:v>
                </c:pt>
                <c:pt idx="6494">
                  <c:v>306</c:v>
                </c:pt>
                <c:pt idx="6495">
                  <c:v>309</c:v>
                </c:pt>
                <c:pt idx="6496">
                  <c:v>310</c:v>
                </c:pt>
                <c:pt idx="6497">
                  <c:v>312</c:v>
                </c:pt>
                <c:pt idx="6498">
                  <c:v>317</c:v>
                </c:pt>
                <c:pt idx="6499">
                  <c:v>319</c:v>
                </c:pt>
                <c:pt idx="6500">
                  <c:v>324</c:v>
                </c:pt>
                <c:pt idx="6501">
                  <c:v>318</c:v>
                </c:pt>
                <c:pt idx="6502">
                  <c:v>330</c:v>
                </c:pt>
                <c:pt idx="6503">
                  <c:v>332</c:v>
                </c:pt>
                <c:pt idx="6504">
                  <c:v>332</c:v>
                </c:pt>
                <c:pt idx="6505">
                  <c:v>362</c:v>
                </c:pt>
                <c:pt idx="6506">
                  <c:v>353</c:v>
                </c:pt>
                <c:pt idx="6507">
                  <c:v>367</c:v>
                </c:pt>
                <c:pt idx="6508">
                  <c:v>358</c:v>
                </c:pt>
                <c:pt idx="6509">
                  <c:v>354</c:v>
                </c:pt>
                <c:pt idx="6510">
                  <c:v>356</c:v>
                </c:pt>
                <c:pt idx="6511">
                  <c:v>341</c:v>
                </c:pt>
                <c:pt idx="6512">
                  <c:v>316</c:v>
                </c:pt>
                <c:pt idx="6513">
                  <c:v>321</c:v>
                </c:pt>
                <c:pt idx="6514">
                  <c:v>325</c:v>
                </c:pt>
                <c:pt idx="6515">
                  <c:v>329</c:v>
                </c:pt>
                <c:pt idx="6516">
                  <c:v>333</c:v>
                </c:pt>
                <c:pt idx="6517">
                  <c:v>335</c:v>
                </c:pt>
                <c:pt idx="6518">
                  <c:v>333</c:v>
                </c:pt>
                <c:pt idx="6519">
                  <c:v>332</c:v>
                </c:pt>
                <c:pt idx="6520">
                  <c:v>336</c:v>
                </c:pt>
                <c:pt idx="6521">
                  <c:v>341</c:v>
                </c:pt>
                <c:pt idx="6522">
                  <c:v>325</c:v>
                </c:pt>
                <c:pt idx="6523">
                  <c:v>321</c:v>
                </c:pt>
                <c:pt idx="6524">
                  <c:v>312</c:v>
                </c:pt>
                <c:pt idx="6525">
                  <c:v>302</c:v>
                </c:pt>
                <c:pt idx="6526">
                  <c:v>301</c:v>
                </c:pt>
                <c:pt idx="6527">
                  <c:v>303</c:v>
                </c:pt>
                <c:pt idx="6528">
                  <c:v>309</c:v>
                </c:pt>
                <c:pt idx="6529">
                  <c:v>310</c:v>
                </c:pt>
                <c:pt idx="6530">
                  <c:v>305</c:v>
                </c:pt>
                <c:pt idx="6531">
                  <c:v>309</c:v>
                </c:pt>
                <c:pt idx="6532">
                  <c:v>307</c:v>
                </c:pt>
                <c:pt idx="6533">
                  <c:v>315</c:v>
                </c:pt>
                <c:pt idx="6534">
                  <c:v>320</c:v>
                </c:pt>
                <c:pt idx="6535">
                  <c:v>324</c:v>
                </c:pt>
                <c:pt idx="6536">
                  <c:v>318</c:v>
                </c:pt>
                <c:pt idx="6537">
                  <c:v>306</c:v>
                </c:pt>
                <c:pt idx="6538">
                  <c:v>310</c:v>
                </c:pt>
                <c:pt idx="6539">
                  <c:v>309</c:v>
                </c:pt>
                <c:pt idx="6540">
                  <c:v>309</c:v>
                </c:pt>
                <c:pt idx="6541">
                  <c:v>312</c:v>
                </c:pt>
                <c:pt idx="6542">
                  <c:v>311</c:v>
                </c:pt>
                <c:pt idx="6543">
                  <c:v>310</c:v>
                </c:pt>
                <c:pt idx="6544">
                  <c:v>329</c:v>
                </c:pt>
                <c:pt idx="6545">
                  <c:v>344</c:v>
                </c:pt>
                <c:pt idx="6546">
                  <c:v>339</c:v>
                </c:pt>
                <c:pt idx="6547">
                  <c:v>325</c:v>
                </c:pt>
                <c:pt idx="6548">
                  <c:v>346</c:v>
                </c:pt>
                <c:pt idx="6549">
                  <c:v>361</c:v>
                </c:pt>
                <c:pt idx="6550">
                  <c:v>363</c:v>
                </c:pt>
                <c:pt idx="6551">
                  <c:v>351</c:v>
                </c:pt>
                <c:pt idx="6552">
                  <c:v>345</c:v>
                </c:pt>
                <c:pt idx="6553">
                  <c:v>351</c:v>
                </c:pt>
                <c:pt idx="6554">
                  <c:v>356</c:v>
                </c:pt>
                <c:pt idx="6555">
                  <c:v>360</c:v>
                </c:pt>
                <c:pt idx="6556">
                  <c:v>355</c:v>
                </c:pt>
                <c:pt idx="6557">
                  <c:v>346</c:v>
                </c:pt>
                <c:pt idx="6558">
                  <c:v>344</c:v>
                </c:pt>
                <c:pt idx="6559">
                  <c:v>366</c:v>
                </c:pt>
                <c:pt idx="6560">
                  <c:v>374</c:v>
                </c:pt>
                <c:pt idx="6561">
                  <c:v>367</c:v>
                </c:pt>
                <c:pt idx="6562">
                  <c:v>368</c:v>
                </c:pt>
                <c:pt idx="6563">
                  <c:v>374</c:v>
                </c:pt>
                <c:pt idx="6564">
                  <c:v>378</c:v>
                </c:pt>
                <c:pt idx="6565">
                  <c:v>378</c:v>
                </c:pt>
                <c:pt idx="6566">
                  <c:v>375</c:v>
                </c:pt>
                <c:pt idx="6567">
                  <c:v>372</c:v>
                </c:pt>
                <c:pt idx="6568">
                  <c:v>393</c:v>
                </c:pt>
                <c:pt idx="6569">
                  <c:v>362</c:v>
                </c:pt>
                <c:pt idx="6570">
                  <c:v>377</c:v>
                </c:pt>
                <c:pt idx="6571">
                  <c:v>389</c:v>
                </c:pt>
                <c:pt idx="6572">
                  <c:v>371</c:v>
                </c:pt>
                <c:pt idx="6573">
                  <c:v>371</c:v>
                </c:pt>
                <c:pt idx="6574">
                  <c:v>390</c:v>
                </c:pt>
                <c:pt idx="6575">
                  <c:v>401</c:v>
                </c:pt>
                <c:pt idx="6576">
                  <c:v>403</c:v>
                </c:pt>
                <c:pt idx="6577">
                  <c:v>394</c:v>
                </c:pt>
                <c:pt idx="6578">
                  <c:v>400</c:v>
                </c:pt>
                <c:pt idx="6579">
                  <c:v>405</c:v>
                </c:pt>
                <c:pt idx="6580">
                  <c:v>416</c:v>
                </c:pt>
                <c:pt idx="6581">
                  <c:v>421</c:v>
                </c:pt>
                <c:pt idx="6582">
                  <c:v>396</c:v>
                </c:pt>
                <c:pt idx="6583">
                  <c:v>381</c:v>
                </c:pt>
                <c:pt idx="6584">
                  <c:v>381</c:v>
                </c:pt>
                <c:pt idx="6585">
                  <c:v>367</c:v>
                </c:pt>
                <c:pt idx="6586">
                  <c:v>370</c:v>
                </c:pt>
                <c:pt idx="6587">
                  <c:v>372</c:v>
                </c:pt>
                <c:pt idx="6588">
                  <c:v>367</c:v>
                </c:pt>
                <c:pt idx="6589">
                  <c:v>351</c:v>
                </c:pt>
                <c:pt idx="6590">
                  <c:v>354</c:v>
                </c:pt>
                <c:pt idx="6591">
                  <c:v>338</c:v>
                </c:pt>
                <c:pt idx="6592">
                  <c:v>333</c:v>
                </c:pt>
                <c:pt idx="6593">
                  <c:v>343</c:v>
                </c:pt>
                <c:pt idx="6594">
                  <c:v>340</c:v>
                </c:pt>
                <c:pt idx="6595">
                  <c:v>333</c:v>
                </c:pt>
                <c:pt idx="6596">
                  <c:v>327</c:v>
                </c:pt>
                <c:pt idx="6597">
                  <c:v>348</c:v>
                </c:pt>
                <c:pt idx="6598">
                  <c:v>354</c:v>
                </c:pt>
                <c:pt idx="6599">
                  <c:v>357</c:v>
                </c:pt>
                <c:pt idx="6600">
                  <c:v>373</c:v>
                </c:pt>
                <c:pt idx="6601">
                  <c:v>375</c:v>
                </c:pt>
                <c:pt idx="6602">
                  <c:v>377</c:v>
                </c:pt>
                <c:pt idx="6603">
                  <c:v>368</c:v>
                </c:pt>
                <c:pt idx="6604">
                  <c:v>364</c:v>
                </c:pt>
                <c:pt idx="6605">
                  <c:v>358</c:v>
                </c:pt>
                <c:pt idx="6606">
                  <c:v>356</c:v>
                </c:pt>
                <c:pt idx="6607">
                  <c:v>350</c:v>
                </c:pt>
                <c:pt idx="6608">
                  <c:v>365</c:v>
                </c:pt>
                <c:pt idx="6609">
                  <c:v>380</c:v>
                </c:pt>
                <c:pt idx="6610">
                  <c:v>383</c:v>
                </c:pt>
                <c:pt idx="6611">
                  <c:v>389</c:v>
                </c:pt>
                <c:pt idx="6612">
                  <c:v>383</c:v>
                </c:pt>
                <c:pt idx="6613">
                  <c:v>393</c:v>
                </c:pt>
                <c:pt idx="6614">
                  <c:v>397</c:v>
                </c:pt>
                <c:pt idx="6615">
                  <c:v>405</c:v>
                </c:pt>
                <c:pt idx="6616">
                  <c:v>397</c:v>
                </c:pt>
                <c:pt idx="6617">
                  <c:v>410</c:v>
                </c:pt>
                <c:pt idx="6618">
                  <c:v>403</c:v>
                </c:pt>
                <c:pt idx="6619">
                  <c:v>418</c:v>
                </c:pt>
                <c:pt idx="6620">
                  <c:v>447</c:v>
                </c:pt>
                <c:pt idx="6621">
                  <c:v>452</c:v>
                </c:pt>
                <c:pt idx="6622">
                  <c:v>455</c:v>
                </c:pt>
                <c:pt idx="6623">
                  <c:v>477</c:v>
                </c:pt>
                <c:pt idx="6624">
                  <c:v>463</c:v>
                </c:pt>
                <c:pt idx="6625">
                  <c:v>471</c:v>
                </c:pt>
                <c:pt idx="6626">
                  <c:v>460</c:v>
                </c:pt>
                <c:pt idx="6627">
                  <c:v>484</c:v>
                </c:pt>
                <c:pt idx="6628">
                  <c:v>492</c:v>
                </c:pt>
                <c:pt idx="6629">
                  <c:v>491</c:v>
                </c:pt>
                <c:pt idx="6630">
                  <c:v>482</c:v>
                </c:pt>
                <c:pt idx="6631">
                  <c:v>494</c:v>
                </c:pt>
                <c:pt idx="6632">
                  <c:v>474</c:v>
                </c:pt>
                <c:pt idx="6633">
                  <c:v>438</c:v>
                </c:pt>
                <c:pt idx="6634">
                  <c:v>419</c:v>
                </c:pt>
                <c:pt idx="6635">
                  <c:v>419</c:v>
                </c:pt>
                <c:pt idx="6636">
                  <c:v>422</c:v>
                </c:pt>
                <c:pt idx="6637">
                  <c:v>413</c:v>
                </c:pt>
                <c:pt idx="6638">
                  <c:v>415</c:v>
                </c:pt>
                <c:pt idx="6639">
                  <c:v>421</c:v>
                </c:pt>
                <c:pt idx="6640">
                  <c:v>419</c:v>
                </c:pt>
                <c:pt idx="6641">
                  <c:v>434</c:v>
                </c:pt>
                <c:pt idx="6642">
                  <c:v>434</c:v>
                </c:pt>
                <c:pt idx="6643">
                  <c:v>442</c:v>
                </c:pt>
                <c:pt idx="6644">
                  <c:v>451</c:v>
                </c:pt>
                <c:pt idx="6645">
                  <c:v>487</c:v>
                </c:pt>
                <c:pt idx="6646">
                  <c:v>490</c:v>
                </c:pt>
                <c:pt idx="6647">
                  <c:v>482</c:v>
                </c:pt>
                <c:pt idx="6648">
                  <c:v>517</c:v>
                </c:pt>
                <c:pt idx="6649">
                  <c:v>515</c:v>
                </c:pt>
                <c:pt idx="6650">
                  <c:v>515</c:v>
                </c:pt>
                <c:pt idx="6651">
                  <c:v>505</c:v>
                </c:pt>
                <c:pt idx="6652">
                  <c:v>532</c:v>
                </c:pt>
                <c:pt idx="6653">
                  <c:v>538</c:v>
                </c:pt>
                <c:pt idx="6654">
                  <c:v>518</c:v>
                </c:pt>
                <c:pt idx="6655">
                  <c:v>511</c:v>
                </c:pt>
                <c:pt idx="6656">
                  <c:v>526</c:v>
                </c:pt>
                <c:pt idx="6657">
                  <c:v>562</c:v>
                </c:pt>
                <c:pt idx="6658">
                  <c:v>587</c:v>
                </c:pt>
                <c:pt idx="6659">
                  <c:v>592</c:v>
                </c:pt>
                <c:pt idx="6660">
                  <c:v>593</c:v>
                </c:pt>
                <c:pt idx="6661">
                  <c:v>599</c:v>
                </c:pt>
                <c:pt idx="6662">
                  <c:v>580</c:v>
                </c:pt>
                <c:pt idx="6663">
                  <c:v>550</c:v>
                </c:pt>
                <c:pt idx="6664">
                  <c:v>536</c:v>
                </c:pt>
                <c:pt idx="6665">
                  <c:v>544</c:v>
                </c:pt>
                <c:pt idx="6666">
                  <c:v>543</c:v>
                </c:pt>
                <c:pt idx="6667">
                  <c:v>547</c:v>
                </c:pt>
                <c:pt idx="6668">
                  <c:v>553</c:v>
                </c:pt>
                <c:pt idx="6669">
                  <c:v>539</c:v>
                </c:pt>
                <c:pt idx="6670">
                  <c:v>525</c:v>
                </c:pt>
                <c:pt idx="6671">
                  <c:v>510</c:v>
                </c:pt>
                <c:pt idx="6672">
                  <c:v>490</c:v>
                </c:pt>
                <c:pt idx="6673">
                  <c:v>499</c:v>
                </c:pt>
                <c:pt idx="6674">
                  <c:v>496</c:v>
                </c:pt>
                <c:pt idx="6675">
                  <c:v>495</c:v>
                </c:pt>
                <c:pt idx="6676">
                  <c:v>506</c:v>
                </c:pt>
                <c:pt idx="6677">
                  <c:v>507</c:v>
                </c:pt>
                <c:pt idx="6678">
                  <c:v>498</c:v>
                </c:pt>
                <c:pt idx="6679">
                  <c:v>477</c:v>
                </c:pt>
                <c:pt idx="6680">
                  <c:v>483</c:v>
                </c:pt>
                <c:pt idx="6681">
                  <c:v>480</c:v>
                </c:pt>
                <c:pt idx="6682">
                  <c:v>461</c:v>
                </c:pt>
                <c:pt idx="6683">
                  <c:v>454</c:v>
                </c:pt>
                <c:pt idx="6684">
                  <c:v>455</c:v>
                </c:pt>
                <c:pt idx="6685">
                  <c:v>444</c:v>
                </c:pt>
                <c:pt idx="6686">
                  <c:v>441</c:v>
                </c:pt>
                <c:pt idx="6687">
                  <c:v>446</c:v>
                </c:pt>
                <c:pt idx="6688">
                  <c:v>433</c:v>
                </c:pt>
                <c:pt idx="6689">
                  <c:v>421</c:v>
                </c:pt>
                <c:pt idx="6690">
                  <c:v>425</c:v>
                </c:pt>
                <c:pt idx="6691">
                  <c:v>424</c:v>
                </c:pt>
                <c:pt idx="6692">
                  <c:v>425</c:v>
                </c:pt>
                <c:pt idx="6693">
                  <c:v>433</c:v>
                </c:pt>
                <c:pt idx="6694">
                  <c:v>437</c:v>
                </c:pt>
                <c:pt idx="6695">
                  <c:v>445</c:v>
                </c:pt>
                <c:pt idx="6696">
                  <c:v>462</c:v>
                </c:pt>
                <c:pt idx="6697">
                  <c:v>468</c:v>
                </c:pt>
                <c:pt idx="6698">
                  <c:v>461</c:v>
                </c:pt>
                <c:pt idx="6699">
                  <c:v>460</c:v>
                </c:pt>
                <c:pt idx="6700">
                  <c:v>465</c:v>
                </c:pt>
                <c:pt idx="6701">
                  <c:v>478</c:v>
                </c:pt>
                <c:pt idx="6702">
                  <c:v>490</c:v>
                </c:pt>
                <c:pt idx="6703">
                  <c:v>503</c:v>
                </c:pt>
                <c:pt idx="6704">
                  <c:v>508</c:v>
                </c:pt>
                <c:pt idx="6705">
                  <c:v>506</c:v>
                </c:pt>
                <c:pt idx="6706">
                  <c:v>507</c:v>
                </c:pt>
                <c:pt idx="6707">
                  <c:v>498</c:v>
                </c:pt>
                <c:pt idx="6708">
                  <c:v>497</c:v>
                </c:pt>
                <c:pt idx="6709">
                  <c:v>480</c:v>
                </c:pt>
                <c:pt idx="6710">
                  <c:v>457</c:v>
                </c:pt>
                <c:pt idx="6711">
                  <c:v>450</c:v>
                </c:pt>
                <c:pt idx="6712">
                  <c:v>468</c:v>
                </c:pt>
                <c:pt idx="6713">
                  <c:v>474</c:v>
                </c:pt>
                <c:pt idx="6714">
                  <c:v>477</c:v>
                </c:pt>
                <c:pt idx="6715">
                  <c:v>500</c:v>
                </c:pt>
                <c:pt idx="6716">
                  <c:v>488</c:v>
                </c:pt>
                <c:pt idx="6717">
                  <c:v>488</c:v>
                </c:pt>
                <c:pt idx="6718">
                  <c:v>487</c:v>
                </c:pt>
                <c:pt idx="6719">
                  <c:v>491</c:v>
                </c:pt>
                <c:pt idx="6720">
                  <c:v>512</c:v>
                </c:pt>
                <c:pt idx="6721">
                  <c:v>518</c:v>
                </c:pt>
                <c:pt idx="6722">
                  <c:v>522</c:v>
                </c:pt>
                <c:pt idx="6723">
                  <c:v>547</c:v>
                </c:pt>
                <c:pt idx="6724">
                  <c:v>550</c:v>
                </c:pt>
                <c:pt idx="6725">
                  <c:v>543</c:v>
                </c:pt>
                <c:pt idx="6726">
                  <c:v>543</c:v>
                </c:pt>
                <c:pt idx="6727">
                  <c:v>512</c:v>
                </c:pt>
                <c:pt idx="6728">
                  <c:v>509</c:v>
                </c:pt>
                <c:pt idx="6729">
                  <c:v>495</c:v>
                </c:pt>
                <c:pt idx="6730">
                  <c:v>502</c:v>
                </c:pt>
                <c:pt idx="6731">
                  <c:v>503</c:v>
                </c:pt>
                <c:pt idx="6732">
                  <c:v>525</c:v>
                </c:pt>
                <c:pt idx="6733">
                  <c:v>531</c:v>
                </c:pt>
                <c:pt idx="6734">
                  <c:v>525</c:v>
                </c:pt>
                <c:pt idx="6735">
                  <c:v>515</c:v>
                </c:pt>
                <c:pt idx="6736">
                  <c:v>504</c:v>
                </c:pt>
                <c:pt idx="6737">
                  <c:v>495</c:v>
                </c:pt>
                <c:pt idx="6738">
                  <c:v>497</c:v>
                </c:pt>
                <c:pt idx="6739">
                  <c:v>489</c:v>
                </c:pt>
                <c:pt idx="6740">
                  <c:v>499</c:v>
                </c:pt>
                <c:pt idx="6741">
                  <c:v>491</c:v>
                </c:pt>
                <c:pt idx="6742">
                  <c:v>488</c:v>
                </c:pt>
                <c:pt idx="6743">
                  <c:v>480</c:v>
                </c:pt>
                <c:pt idx="6744">
                  <c:v>476</c:v>
                </c:pt>
                <c:pt idx="6745">
                  <c:v>454</c:v>
                </c:pt>
                <c:pt idx="6746">
                  <c:v>463</c:v>
                </c:pt>
                <c:pt idx="6747">
                  <c:v>461</c:v>
                </c:pt>
                <c:pt idx="6748">
                  <c:v>462</c:v>
                </c:pt>
                <c:pt idx="6749">
                  <c:v>481</c:v>
                </c:pt>
                <c:pt idx="6750">
                  <c:v>477</c:v>
                </c:pt>
                <c:pt idx="6751">
                  <c:v>471</c:v>
                </c:pt>
                <c:pt idx="6752">
                  <c:v>479</c:v>
                </c:pt>
                <c:pt idx="6753">
                  <c:v>499</c:v>
                </c:pt>
                <c:pt idx="6754">
                  <c:v>480</c:v>
                </c:pt>
                <c:pt idx="6755">
                  <c:v>481</c:v>
                </c:pt>
                <c:pt idx="6756">
                  <c:v>467</c:v>
                </c:pt>
                <c:pt idx="6757">
                  <c:v>464</c:v>
                </c:pt>
                <c:pt idx="6758">
                  <c:v>471</c:v>
                </c:pt>
                <c:pt idx="6759">
                  <c:v>475</c:v>
                </c:pt>
                <c:pt idx="6760">
                  <c:v>465</c:v>
                </c:pt>
                <c:pt idx="6761">
                  <c:v>464</c:v>
                </c:pt>
                <c:pt idx="6762">
                  <c:v>457</c:v>
                </c:pt>
                <c:pt idx="6763">
                  <c:v>451</c:v>
                </c:pt>
                <c:pt idx="6764">
                  <c:v>451</c:v>
                </c:pt>
                <c:pt idx="6765">
                  <c:v>452</c:v>
                </c:pt>
                <c:pt idx="6766">
                  <c:v>463</c:v>
                </c:pt>
                <c:pt idx="6767">
                  <c:v>463</c:v>
                </c:pt>
                <c:pt idx="6768">
                  <c:v>455</c:v>
                </c:pt>
                <c:pt idx="6769">
                  <c:v>448</c:v>
                </c:pt>
                <c:pt idx="6770">
                  <c:v>450</c:v>
                </c:pt>
                <c:pt idx="6771">
                  <c:v>443</c:v>
                </c:pt>
                <c:pt idx="6772">
                  <c:v>457</c:v>
                </c:pt>
                <c:pt idx="6773">
                  <c:v>468</c:v>
                </c:pt>
                <c:pt idx="6774">
                  <c:v>455</c:v>
                </c:pt>
                <c:pt idx="6775">
                  <c:v>446</c:v>
                </c:pt>
                <c:pt idx="6776">
                  <c:v>440</c:v>
                </c:pt>
                <c:pt idx="6777">
                  <c:v>434</c:v>
                </c:pt>
                <c:pt idx="6778">
                  <c:v>437</c:v>
                </c:pt>
                <c:pt idx="6779">
                  <c:v>454</c:v>
                </c:pt>
                <c:pt idx="6780">
                  <c:v>467</c:v>
                </c:pt>
                <c:pt idx="6781">
                  <c:v>467</c:v>
                </c:pt>
                <c:pt idx="6782">
                  <c:v>468</c:v>
                </c:pt>
                <c:pt idx="6783">
                  <c:v>456</c:v>
                </c:pt>
                <c:pt idx="6784">
                  <c:v>461</c:v>
                </c:pt>
                <c:pt idx="6785">
                  <c:v>459</c:v>
                </c:pt>
                <c:pt idx="6786">
                  <c:v>455</c:v>
                </c:pt>
                <c:pt idx="6787">
                  <c:v>477</c:v>
                </c:pt>
                <c:pt idx="6788">
                  <c:v>481</c:v>
                </c:pt>
                <c:pt idx="6789">
                  <c:v>479</c:v>
                </c:pt>
                <c:pt idx="6790">
                  <c:v>481</c:v>
                </c:pt>
                <c:pt idx="6791">
                  <c:v>470</c:v>
                </c:pt>
                <c:pt idx="6792">
                  <c:v>462</c:v>
                </c:pt>
                <c:pt idx="6793">
                  <c:v>458</c:v>
                </c:pt>
                <c:pt idx="6794">
                  <c:v>447</c:v>
                </c:pt>
                <c:pt idx="6795">
                  <c:v>437</c:v>
                </c:pt>
                <c:pt idx="6796">
                  <c:v>433</c:v>
                </c:pt>
                <c:pt idx="6797">
                  <c:v>430</c:v>
                </c:pt>
                <c:pt idx="6798">
                  <c:v>429</c:v>
                </c:pt>
                <c:pt idx="6799">
                  <c:v>421</c:v>
                </c:pt>
                <c:pt idx="6800">
                  <c:v>419</c:v>
                </c:pt>
                <c:pt idx="6801">
                  <c:v>419</c:v>
                </c:pt>
                <c:pt idx="6802">
                  <c:v>425</c:v>
                </c:pt>
                <c:pt idx="6803">
                  <c:v>439</c:v>
                </c:pt>
                <c:pt idx="6804">
                  <c:v>435</c:v>
                </c:pt>
                <c:pt idx="6805">
                  <c:v>427</c:v>
                </c:pt>
                <c:pt idx="6806">
                  <c:v>433</c:v>
                </c:pt>
                <c:pt idx="6807">
                  <c:v>435</c:v>
                </c:pt>
                <c:pt idx="6808">
                  <c:v>424</c:v>
                </c:pt>
                <c:pt idx="6809">
                  <c:v>423</c:v>
                </c:pt>
                <c:pt idx="6810">
                  <c:v>426</c:v>
                </c:pt>
                <c:pt idx="6811">
                  <c:v>430</c:v>
                </c:pt>
                <c:pt idx="6812">
                  <c:v>431</c:v>
                </c:pt>
                <c:pt idx="6813">
                  <c:v>394</c:v>
                </c:pt>
                <c:pt idx="6814">
                  <c:v>395</c:v>
                </c:pt>
                <c:pt idx="6815">
                  <c:v>399</c:v>
                </c:pt>
                <c:pt idx="6816">
                  <c:v>399</c:v>
                </c:pt>
                <c:pt idx="6817">
                  <c:v>407</c:v>
                </c:pt>
                <c:pt idx="6818">
                  <c:v>405</c:v>
                </c:pt>
                <c:pt idx="6819">
                  <c:v>424</c:v>
                </c:pt>
                <c:pt idx="6820">
                  <c:v>423</c:v>
                </c:pt>
                <c:pt idx="6821">
                  <c:v>415</c:v>
                </c:pt>
                <c:pt idx="6822">
                  <c:v>418</c:v>
                </c:pt>
                <c:pt idx="6823">
                  <c:v>424</c:v>
                </c:pt>
                <c:pt idx="6824">
                  <c:v>438</c:v>
                </c:pt>
                <c:pt idx="6825">
                  <c:v>438</c:v>
                </c:pt>
                <c:pt idx="6826">
                  <c:v>449</c:v>
                </c:pt>
                <c:pt idx="6827">
                  <c:v>441</c:v>
                </c:pt>
                <c:pt idx="6828">
                  <c:v>430</c:v>
                </c:pt>
                <c:pt idx="6829">
                  <c:v>428</c:v>
                </c:pt>
                <c:pt idx="6830">
                  <c:v>421</c:v>
                </c:pt>
                <c:pt idx="6831">
                  <c:v>422</c:v>
                </c:pt>
                <c:pt idx="6832">
                  <c:v>417</c:v>
                </c:pt>
                <c:pt idx="6833">
                  <c:v>418</c:v>
                </c:pt>
                <c:pt idx="6834">
                  <c:v>405</c:v>
                </c:pt>
                <c:pt idx="6835">
                  <c:v>397</c:v>
                </c:pt>
                <c:pt idx="6836">
                  <c:v>398</c:v>
                </c:pt>
                <c:pt idx="6837">
                  <c:v>409</c:v>
                </c:pt>
                <c:pt idx="6838">
                  <c:v>427</c:v>
                </c:pt>
                <c:pt idx="6839">
                  <c:v>461</c:v>
                </c:pt>
                <c:pt idx="6840">
                  <c:v>503</c:v>
                </c:pt>
                <c:pt idx="6841">
                  <c:v>474</c:v>
                </c:pt>
                <c:pt idx="6842">
                  <c:v>520</c:v>
                </c:pt>
                <c:pt idx="6843">
                  <c:v>493</c:v>
                </c:pt>
                <c:pt idx="6844">
                  <c:v>517</c:v>
                </c:pt>
                <c:pt idx="6845">
                  <c:v>515</c:v>
                </c:pt>
                <c:pt idx="6846">
                  <c:v>485</c:v>
                </c:pt>
                <c:pt idx="6847">
                  <c:v>500</c:v>
                </c:pt>
                <c:pt idx="6848">
                  <c:v>510</c:v>
                </c:pt>
                <c:pt idx="6849">
                  <c:v>522</c:v>
                </c:pt>
                <c:pt idx="6850">
                  <c:v>503</c:v>
                </c:pt>
                <c:pt idx="6851">
                  <c:v>501</c:v>
                </c:pt>
                <c:pt idx="6852">
                  <c:v>483</c:v>
                </c:pt>
                <c:pt idx="6853">
                  <c:v>474</c:v>
                </c:pt>
                <c:pt idx="6854">
                  <c:v>458</c:v>
                </c:pt>
                <c:pt idx="6855">
                  <c:v>458</c:v>
                </c:pt>
                <c:pt idx="6856">
                  <c:v>473</c:v>
                </c:pt>
                <c:pt idx="6857">
                  <c:v>484</c:v>
                </c:pt>
                <c:pt idx="6858">
                  <c:v>484</c:v>
                </c:pt>
                <c:pt idx="6859">
                  <c:v>470</c:v>
                </c:pt>
                <c:pt idx="6860">
                  <c:v>463</c:v>
                </c:pt>
                <c:pt idx="6861">
                  <c:v>462</c:v>
                </c:pt>
                <c:pt idx="6862">
                  <c:v>449</c:v>
                </c:pt>
                <c:pt idx="6863">
                  <c:v>443</c:v>
                </c:pt>
                <c:pt idx="6864">
                  <c:v>441</c:v>
                </c:pt>
                <c:pt idx="6865">
                  <c:v>437</c:v>
                </c:pt>
                <c:pt idx="6866">
                  <c:v>441</c:v>
                </c:pt>
                <c:pt idx="6867">
                  <c:v>454</c:v>
                </c:pt>
                <c:pt idx="6868">
                  <c:v>446</c:v>
                </c:pt>
                <c:pt idx="6869">
                  <c:v>448</c:v>
                </c:pt>
                <c:pt idx="6870">
                  <c:v>464</c:v>
                </c:pt>
                <c:pt idx="6871">
                  <c:v>463</c:v>
                </c:pt>
                <c:pt idx="6872">
                  <c:v>448</c:v>
                </c:pt>
                <c:pt idx="6873">
                  <c:v>450</c:v>
                </c:pt>
                <c:pt idx="6874">
                  <c:v>453</c:v>
                </c:pt>
                <c:pt idx="6875">
                  <c:v>445</c:v>
                </c:pt>
                <c:pt idx="6876">
                  <c:v>470</c:v>
                </c:pt>
                <c:pt idx="6877">
                  <c:v>479</c:v>
                </c:pt>
                <c:pt idx="6878">
                  <c:v>495</c:v>
                </c:pt>
                <c:pt idx="6879">
                  <c:v>477</c:v>
                </c:pt>
                <c:pt idx="6880">
                  <c:v>472</c:v>
                </c:pt>
                <c:pt idx="6881">
                  <c:v>474</c:v>
                </c:pt>
                <c:pt idx="6882">
                  <c:v>478</c:v>
                </c:pt>
                <c:pt idx="6883">
                  <c:v>481</c:v>
                </c:pt>
                <c:pt idx="6884">
                  <c:v>476</c:v>
                </c:pt>
                <c:pt idx="6885">
                  <c:v>477</c:v>
                </c:pt>
                <c:pt idx="6886">
                  <c:v>479</c:v>
                </c:pt>
                <c:pt idx="6887">
                  <c:v>475</c:v>
                </c:pt>
                <c:pt idx="6888">
                  <c:v>469</c:v>
                </c:pt>
                <c:pt idx="6889">
                  <c:v>462</c:v>
                </c:pt>
                <c:pt idx="6890">
                  <c:v>454</c:v>
                </c:pt>
                <c:pt idx="6891">
                  <c:v>460</c:v>
                </c:pt>
                <c:pt idx="6892">
                  <c:v>468</c:v>
                </c:pt>
                <c:pt idx="6893">
                  <c:v>458</c:v>
                </c:pt>
                <c:pt idx="6894">
                  <c:v>453</c:v>
                </c:pt>
                <c:pt idx="6895">
                  <c:v>454</c:v>
                </c:pt>
                <c:pt idx="6896">
                  <c:v>458</c:v>
                </c:pt>
                <c:pt idx="6897">
                  <c:v>469</c:v>
                </c:pt>
                <c:pt idx="6898">
                  <c:v>465</c:v>
                </c:pt>
                <c:pt idx="6899">
                  <c:v>437</c:v>
                </c:pt>
                <c:pt idx="6900">
                  <c:v>439</c:v>
                </c:pt>
                <c:pt idx="6901">
                  <c:v>439</c:v>
                </c:pt>
                <c:pt idx="6902">
                  <c:v>433</c:v>
                </c:pt>
                <c:pt idx="6903">
                  <c:v>439</c:v>
                </c:pt>
                <c:pt idx="6904">
                  <c:v>429</c:v>
                </c:pt>
                <c:pt idx="6905">
                  <c:v>434</c:v>
                </c:pt>
                <c:pt idx="6906">
                  <c:v>418</c:v>
                </c:pt>
                <c:pt idx="6907">
                  <c:v>418</c:v>
                </c:pt>
                <c:pt idx="6908">
                  <c:v>421</c:v>
                </c:pt>
                <c:pt idx="6909">
                  <c:v>415</c:v>
                </c:pt>
                <c:pt idx="6910">
                  <c:v>415</c:v>
                </c:pt>
                <c:pt idx="6911">
                  <c:v>422</c:v>
                </c:pt>
                <c:pt idx="6912">
                  <c:v>432</c:v>
                </c:pt>
                <c:pt idx="6913">
                  <c:v>430</c:v>
                </c:pt>
                <c:pt idx="6914">
                  <c:v>440</c:v>
                </c:pt>
                <c:pt idx="6915">
                  <c:v>445</c:v>
                </c:pt>
                <c:pt idx="6916">
                  <c:v>430</c:v>
                </c:pt>
                <c:pt idx="6917">
                  <c:v>427</c:v>
                </c:pt>
                <c:pt idx="6918">
                  <c:v>414</c:v>
                </c:pt>
                <c:pt idx="6919">
                  <c:v>405</c:v>
                </c:pt>
                <c:pt idx="6920">
                  <c:v>399</c:v>
                </c:pt>
                <c:pt idx="6921">
                  <c:v>399</c:v>
                </c:pt>
                <c:pt idx="6922">
                  <c:v>401</c:v>
                </c:pt>
                <c:pt idx="6923">
                  <c:v>410</c:v>
                </c:pt>
                <c:pt idx="6924">
                  <c:v>408</c:v>
                </c:pt>
                <c:pt idx="6925">
                  <c:v>413</c:v>
                </c:pt>
                <c:pt idx="6926">
                  <c:v>405</c:v>
                </c:pt>
                <c:pt idx="6927">
                  <c:v>395</c:v>
                </c:pt>
                <c:pt idx="6928">
                  <c:v>397</c:v>
                </c:pt>
                <c:pt idx="6929">
                  <c:v>390</c:v>
                </c:pt>
                <c:pt idx="6930">
                  <c:v>397</c:v>
                </c:pt>
                <c:pt idx="6931">
                  <c:v>390</c:v>
                </c:pt>
                <c:pt idx="6932">
                  <c:v>389</c:v>
                </c:pt>
                <c:pt idx="6933">
                  <c:v>390</c:v>
                </c:pt>
                <c:pt idx="6934">
                  <c:v>389</c:v>
                </c:pt>
                <c:pt idx="6935">
                  <c:v>382</c:v>
                </c:pt>
                <c:pt idx="6936">
                  <c:v>384</c:v>
                </c:pt>
                <c:pt idx="6937">
                  <c:v>391</c:v>
                </c:pt>
                <c:pt idx="6938">
                  <c:v>378</c:v>
                </c:pt>
                <c:pt idx="6939">
                  <c:v>382</c:v>
                </c:pt>
                <c:pt idx="6940">
                  <c:v>379</c:v>
                </c:pt>
                <c:pt idx="6941">
                  <c:v>382</c:v>
                </c:pt>
                <c:pt idx="6942">
                  <c:v>396</c:v>
                </c:pt>
                <c:pt idx="6943">
                  <c:v>398</c:v>
                </c:pt>
                <c:pt idx="6944">
                  <c:v>401</c:v>
                </c:pt>
                <c:pt idx="6945">
                  <c:v>397</c:v>
                </c:pt>
                <c:pt idx="6946">
                  <c:v>400</c:v>
                </c:pt>
                <c:pt idx="6947">
                  <c:v>394</c:v>
                </c:pt>
                <c:pt idx="6948">
                  <c:v>383</c:v>
                </c:pt>
                <c:pt idx="6949">
                  <c:v>383</c:v>
                </c:pt>
                <c:pt idx="6950">
                  <c:v>379</c:v>
                </c:pt>
                <c:pt idx="6951">
                  <c:v>385</c:v>
                </c:pt>
                <c:pt idx="6952">
                  <c:v>381</c:v>
                </c:pt>
                <c:pt idx="6953">
                  <c:v>395</c:v>
                </c:pt>
                <c:pt idx="6954">
                  <c:v>402</c:v>
                </c:pt>
                <c:pt idx="6955">
                  <c:v>397</c:v>
                </c:pt>
                <c:pt idx="6956">
                  <c:v>393</c:v>
                </c:pt>
                <c:pt idx="6957">
                  <c:v>392</c:v>
                </c:pt>
                <c:pt idx="6958">
                  <c:v>391</c:v>
                </c:pt>
                <c:pt idx="6959">
                  <c:v>390</c:v>
                </c:pt>
                <c:pt idx="6960">
                  <c:v>386</c:v>
                </c:pt>
                <c:pt idx="6961">
                  <c:v>387</c:v>
                </c:pt>
                <c:pt idx="6962">
                  <c:v>380</c:v>
                </c:pt>
                <c:pt idx="6963">
                  <c:v>385</c:v>
                </c:pt>
                <c:pt idx="6964">
                  <c:v>381</c:v>
                </c:pt>
                <c:pt idx="6965">
                  <c:v>381</c:v>
                </c:pt>
                <c:pt idx="6966">
                  <c:v>383</c:v>
                </c:pt>
                <c:pt idx="6967">
                  <c:v>386</c:v>
                </c:pt>
                <c:pt idx="6968">
                  <c:v>390</c:v>
                </c:pt>
                <c:pt idx="6969">
                  <c:v>385</c:v>
                </c:pt>
                <c:pt idx="6970">
                  <c:v>382</c:v>
                </c:pt>
                <c:pt idx="6971">
                  <c:v>384</c:v>
                </c:pt>
                <c:pt idx="6972">
                  <c:v>385</c:v>
                </c:pt>
                <c:pt idx="6973">
                  <c:v>378</c:v>
                </c:pt>
                <c:pt idx="6974">
                  <c:v>379</c:v>
                </c:pt>
                <c:pt idx="6975">
                  <c:v>382</c:v>
                </c:pt>
                <c:pt idx="6976">
                  <c:v>382</c:v>
                </c:pt>
                <c:pt idx="6977">
                  <c:v>377</c:v>
                </c:pt>
                <c:pt idx="6978">
                  <c:v>389</c:v>
                </c:pt>
                <c:pt idx="6979">
                  <c:v>393</c:v>
                </c:pt>
                <c:pt idx="6980">
                  <c:v>397</c:v>
                </c:pt>
                <c:pt idx="6981">
                  <c:v>404</c:v>
                </c:pt>
                <c:pt idx="6982">
                  <c:v>403</c:v>
                </c:pt>
                <c:pt idx="6983">
                  <c:v>409</c:v>
                </c:pt>
                <c:pt idx="6984">
                  <c:v>403</c:v>
                </c:pt>
                <c:pt idx="6985">
                  <c:v>403</c:v>
                </c:pt>
                <c:pt idx="6986">
                  <c:v>411</c:v>
                </c:pt>
                <c:pt idx="6987">
                  <c:v>426</c:v>
                </c:pt>
                <c:pt idx="6988">
                  <c:v>437</c:v>
                </c:pt>
                <c:pt idx="6989">
                  <c:v>438</c:v>
                </c:pt>
                <c:pt idx="6990">
                  <c:v>433</c:v>
                </c:pt>
                <c:pt idx="6991">
                  <c:v>434</c:v>
                </c:pt>
                <c:pt idx="6992">
                  <c:v>426</c:v>
                </c:pt>
                <c:pt idx="6993">
                  <c:v>425</c:v>
                </c:pt>
                <c:pt idx="6994">
                  <c:v>425</c:v>
                </c:pt>
                <c:pt idx="6995">
                  <c:v>430</c:v>
                </c:pt>
                <c:pt idx="6996">
                  <c:v>427</c:v>
                </c:pt>
                <c:pt idx="6997">
                  <c:v>425</c:v>
                </c:pt>
                <c:pt idx="6998">
                  <c:v>432</c:v>
                </c:pt>
                <c:pt idx="6999">
                  <c:v>437</c:v>
                </c:pt>
                <c:pt idx="7000">
                  <c:v>452</c:v>
                </c:pt>
                <c:pt idx="7001">
                  <c:v>451</c:v>
                </c:pt>
                <c:pt idx="7002">
                  <c:v>441</c:v>
                </c:pt>
                <c:pt idx="7003">
                  <c:v>437</c:v>
                </c:pt>
                <c:pt idx="7004">
                  <c:v>450</c:v>
                </c:pt>
                <c:pt idx="7005">
                  <c:v>453</c:v>
                </c:pt>
                <c:pt idx="7006">
                  <c:v>450</c:v>
                </c:pt>
                <c:pt idx="7007">
                  <c:v>442</c:v>
                </c:pt>
                <c:pt idx="7008">
                  <c:v>447</c:v>
                </c:pt>
                <c:pt idx="7009">
                  <c:v>415</c:v>
                </c:pt>
                <c:pt idx="7010">
                  <c:v>404</c:v>
                </c:pt>
                <c:pt idx="7011">
                  <c:v>400</c:v>
                </c:pt>
                <c:pt idx="7012">
                  <c:v>408</c:v>
                </c:pt>
                <c:pt idx="7013">
                  <c:v>408</c:v>
                </c:pt>
                <c:pt idx="7014">
                  <c:v>404</c:v>
                </c:pt>
                <c:pt idx="7015">
                  <c:v>403</c:v>
                </c:pt>
                <c:pt idx="7016">
                  <c:v>403</c:v>
                </c:pt>
                <c:pt idx="7017">
                  <c:v>392</c:v>
                </c:pt>
                <c:pt idx="7018">
                  <c:v>389</c:v>
                </c:pt>
                <c:pt idx="7019">
                  <c:v>402</c:v>
                </c:pt>
                <c:pt idx="7020">
                  <c:v>399</c:v>
                </c:pt>
                <c:pt idx="7021">
                  <c:v>392</c:v>
                </c:pt>
                <c:pt idx="7022">
                  <c:v>395</c:v>
                </c:pt>
                <c:pt idx="7023">
                  <c:v>390</c:v>
                </c:pt>
                <c:pt idx="7024">
                  <c:v>390</c:v>
                </c:pt>
                <c:pt idx="7025">
                  <c:v>385</c:v>
                </c:pt>
                <c:pt idx="7026">
                  <c:v>389</c:v>
                </c:pt>
                <c:pt idx="7027">
                  <c:v>390</c:v>
                </c:pt>
                <c:pt idx="7028">
                  <c:v>380</c:v>
                </c:pt>
                <c:pt idx="7029">
                  <c:v>384</c:v>
                </c:pt>
                <c:pt idx="7030">
                  <c:v>387</c:v>
                </c:pt>
                <c:pt idx="7031">
                  <c:v>380</c:v>
                </c:pt>
                <c:pt idx="7032">
                  <c:v>380</c:v>
                </c:pt>
                <c:pt idx="7033">
                  <c:v>379</c:v>
                </c:pt>
                <c:pt idx="7034">
                  <c:v>377</c:v>
                </c:pt>
                <c:pt idx="7035">
                  <c:v>375</c:v>
                </c:pt>
                <c:pt idx="7036">
                  <c:v>379</c:v>
                </c:pt>
                <c:pt idx="7037">
                  <c:v>376</c:v>
                </c:pt>
                <c:pt idx="7038">
                  <c:v>379</c:v>
                </c:pt>
                <c:pt idx="7039">
                  <c:v>347</c:v>
                </c:pt>
                <c:pt idx="7040">
                  <c:v>351</c:v>
                </c:pt>
                <c:pt idx="7041">
                  <c:v>351</c:v>
                </c:pt>
                <c:pt idx="7042">
                  <c:v>346</c:v>
                </c:pt>
                <c:pt idx="7043">
                  <c:v>343</c:v>
                </c:pt>
                <c:pt idx="7044">
                  <c:v>341</c:v>
                </c:pt>
                <c:pt idx="7045">
                  <c:v>339</c:v>
                </c:pt>
                <c:pt idx="7046">
                  <c:v>337</c:v>
                </c:pt>
                <c:pt idx="7047">
                  <c:v>334</c:v>
                </c:pt>
                <c:pt idx="7048">
                  <c:v>332</c:v>
                </c:pt>
                <c:pt idx="7049">
                  <c:v>334</c:v>
                </c:pt>
                <c:pt idx="7050">
                  <c:v>339</c:v>
                </c:pt>
                <c:pt idx="7051">
                  <c:v>354</c:v>
                </c:pt>
                <c:pt idx="7052">
                  <c:v>371</c:v>
                </c:pt>
                <c:pt idx="7053">
                  <c:v>369</c:v>
                </c:pt>
                <c:pt idx="7054">
                  <c:v>368</c:v>
                </c:pt>
                <c:pt idx="7055">
                  <c:v>363</c:v>
                </c:pt>
                <c:pt idx="7056">
                  <c:v>359</c:v>
                </c:pt>
                <c:pt idx="7057">
                  <c:v>350</c:v>
                </c:pt>
                <c:pt idx="7058">
                  <c:v>355</c:v>
                </c:pt>
                <c:pt idx="7059">
                  <c:v>356</c:v>
                </c:pt>
                <c:pt idx="7060">
                  <c:v>354</c:v>
                </c:pt>
                <c:pt idx="7061">
                  <c:v>358</c:v>
                </c:pt>
                <c:pt idx="7062">
                  <c:v>362</c:v>
                </c:pt>
                <c:pt idx="7063">
                  <c:v>358</c:v>
                </c:pt>
                <c:pt idx="7064">
                  <c:v>354</c:v>
                </c:pt>
                <c:pt idx="7065">
                  <c:v>349</c:v>
                </c:pt>
                <c:pt idx="7066">
                  <c:v>351</c:v>
                </c:pt>
                <c:pt idx="7067">
                  <c:v>344</c:v>
                </c:pt>
                <c:pt idx="7068">
                  <c:v>345</c:v>
                </c:pt>
                <c:pt idx="7069">
                  <c:v>339</c:v>
                </c:pt>
                <c:pt idx="7070">
                  <c:v>341</c:v>
                </c:pt>
                <c:pt idx="7071">
                  <c:v>342</c:v>
                </c:pt>
                <c:pt idx="7072">
                  <c:v>359</c:v>
                </c:pt>
                <c:pt idx="7073">
                  <c:v>356</c:v>
                </c:pt>
                <c:pt idx="7074">
                  <c:v>347</c:v>
                </c:pt>
                <c:pt idx="7075">
                  <c:v>350</c:v>
                </c:pt>
                <c:pt idx="7076">
                  <c:v>352</c:v>
                </c:pt>
                <c:pt idx="7077">
                  <c:v>343</c:v>
                </c:pt>
                <c:pt idx="7078">
                  <c:v>338</c:v>
                </c:pt>
                <c:pt idx="7079">
                  <c:v>333</c:v>
                </c:pt>
                <c:pt idx="7080">
                  <c:v>335</c:v>
                </c:pt>
                <c:pt idx="7081">
                  <c:v>336</c:v>
                </c:pt>
                <c:pt idx="7082">
                  <c:v>338</c:v>
                </c:pt>
                <c:pt idx="7083">
                  <c:v>335</c:v>
                </c:pt>
                <c:pt idx="7084">
                  <c:v>334</c:v>
                </c:pt>
                <c:pt idx="7085">
                  <c:v>334</c:v>
                </c:pt>
                <c:pt idx="7086">
                  <c:v>337</c:v>
                </c:pt>
                <c:pt idx="7087">
                  <c:v>334</c:v>
                </c:pt>
                <c:pt idx="7088">
                  <c:v>322</c:v>
                </c:pt>
                <c:pt idx="7089">
                  <c:v>323</c:v>
                </c:pt>
                <c:pt idx="7090">
                  <c:v>323</c:v>
                </c:pt>
                <c:pt idx="7091">
                  <c:v>326</c:v>
                </c:pt>
                <c:pt idx="7092">
                  <c:v>331</c:v>
                </c:pt>
                <c:pt idx="7093">
                  <c:v>329</c:v>
                </c:pt>
                <c:pt idx="7094">
                  <c:v>332</c:v>
                </c:pt>
                <c:pt idx="7095">
                  <c:v>326</c:v>
                </c:pt>
                <c:pt idx="7096">
                  <c:v>331</c:v>
                </c:pt>
                <c:pt idx="7097">
                  <c:v>327</c:v>
                </c:pt>
                <c:pt idx="7098">
                  <c:v>327</c:v>
                </c:pt>
                <c:pt idx="7099">
                  <c:v>326</c:v>
                </c:pt>
                <c:pt idx="7100">
                  <c:v>326</c:v>
                </c:pt>
                <c:pt idx="7101">
                  <c:v>320</c:v>
                </c:pt>
                <c:pt idx="7102">
                  <c:v>315</c:v>
                </c:pt>
                <c:pt idx="7103">
                  <c:v>315</c:v>
                </c:pt>
                <c:pt idx="7104">
                  <c:v>316</c:v>
                </c:pt>
                <c:pt idx="7105">
                  <c:v>313</c:v>
                </c:pt>
                <c:pt idx="7106">
                  <c:v>310</c:v>
                </c:pt>
                <c:pt idx="7107">
                  <c:v>314</c:v>
                </c:pt>
                <c:pt idx="7108">
                  <c:v>305</c:v>
                </c:pt>
                <c:pt idx="7109">
                  <c:v>308</c:v>
                </c:pt>
                <c:pt idx="7110">
                  <c:v>311</c:v>
                </c:pt>
                <c:pt idx="7111">
                  <c:v>315</c:v>
                </c:pt>
                <c:pt idx="7112">
                  <c:v>315</c:v>
                </c:pt>
                <c:pt idx="7113">
                  <c:v>312</c:v>
                </c:pt>
                <c:pt idx="7114">
                  <c:v>315</c:v>
                </c:pt>
                <c:pt idx="7115">
                  <c:v>312</c:v>
                </c:pt>
                <c:pt idx="7116">
                  <c:v>323</c:v>
                </c:pt>
                <c:pt idx="7117">
                  <c:v>323</c:v>
                </c:pt>
                <c:pt idx="7118">
                  <c:v>324</c:v>
                </c:pt>
                <c:pt idx="7119">
                  <c:v>318</c:v>
                </c:pt>
                <c:pt idx="7120">
                  <c:v>315</c:v>
                </c:pt>
                <c:pt idx="7121">
                  <c:v>314</c:v>
                </c:pt>
                <c:pt idx="7122">
                  <c:v>310</c:v>
                </c:pt>
                <c:pt idx="7123">
                  <c:v>316</c:v>
                </c:pt>
                <c:pt idx="7124">
                  <c:v>325</c:v>
                </c:pt>
                <c:pt idx="7125">
                  <c:v>328</c:v>
                </c:pt>
                <c:pt idx="7126">
                  <c:v>336</c:v>
                </c:pt>
                <c:pt idx="7127">
                  <c:v>342</c:v>
                </c:pt>
                <c:pt idx="7128">
                  <c:v>339</c:v>
                </c:pt>
                <c:pt idx="7129">
                  <c:v>337</c:v>
                </c:pt>
                <c:pt idx="7130">
                  <c:v>329</c:v>
                </c:pt>
                <c:pt idx="7131">
                  <c:v>320</c:v>
                </c:pt>
                <c:pt idx="7132">
                  <c:v>319</c:v>
                </c:pt>
                <c:pt idx="7133">
                  <c:v>324</c:v>
                </c:pt>
                <c:pt idx="7134">
                  <c:v>316</c:v>
                </c:pt>
                <c:pt idx="7135">
                  <c:v>312</c:v>
                </c:pt>
                <c:pt idx="7136">
                  <c:v>318</c:v>
                </c:pt>
                <c:pt idx="7137">
                  <c:v>321</c:v>
                </c:pt>
                <c:pt idx="7138">
                  <c:v>316</c:v>
                </c:pt>
                <c:pt idx="7139">
                  <c:v>308</c:v>
                </c:pt>
                <c:pt idx="7140">
                  <c:v>303</c:v>
                </c:pt>
                <c:pt idx="7141">
                  <c:v>306</c:v>
                </c:pt>
                <c:pt idx="7142">
                  <c:v>310</c:v>
                </c:pt>
                <c:pt idx="7143">
                  <c:v>314</c:v>
                </c:pt>
                <c:pt idx="7144">
                  <c:v>312</c:v>
                </c:pt>
                <c:pt idx="7145">
                  <c:v>314</c:v>
                </c:pt>
                <c:pt idx="7146">
                  <c:v>314</c:v>
                </c:pt>
                <c:pt idx="7147">
                  <c:v>313</c:v>
                </c:pt>
                <c:pt idx="7148">
                  <c:v>308</c:v>
                </c:pt>
                <c:pt idx="7149">
                  <c:v>309</c:v>
                </c:pt>
                <c:pt idx="7150">
                  <c:v>307</c:v>
                </c:pt>
                <c:pt idx="7151">
                  <c:v>307</c:v>
                </c:pt>
                <c:pt idx="7152">
                  <c:v>311</c:v>
                </c:pt>
                <c:pt idx="7153">
                  <c:v>310</c:v>
                </c:pt>
                <c:pt idx="7154">
                  <c:v>311</c:v>
                </c:pt>
                <c:pt idx="7155">
                  <c:v>312</c:v>
                </c:pt>
                <c:pt idx="7156">
                  <c:v>309</c:v>
                </c:pt>
                <c:pt idx="7157">
                  <c:v>315</c:v>
                </c:pt>
                <c:pt idx="7158">
                  <c:v>319</c:v>
                </c:pt>
                <c:pt idx="7159">
                  <c:v>320</c:v>
                </c:pt>
                <c:pt idx="7160">
                  <c:v>317</c:v>
                </c:pt>
                <c:pt idx="7161">
                  <c:v>322</c:v>
                </c:pt>
                <c:pt idx="7162">
                  <c:v>320</c:v>
                </c:pt>
                <c:pt idx="7163">
                  <c:v>320</c:v>
                </c:pt>
                <c:pt idx="7164">
                  <c:v>315</c:v>
                </c:pt>
                <c:pt idx="7165">
                  <c:v>315</c:v>
                </c:pt>
                <c:pt idx="7166">
                  <c:v>319</c:v>
                </c:pt>
                <c:pt idx="7167">
                  <c:v>309</c:v>
                </c:pt>
                <c:pt idx="7168">
                  <c:v>320</c:v>
                </c:pt>
                <c:pt idx="7169">
                  <c:v>329</c:v>
                </c:pt>
                <c:pt idx="7170">
                  <c:v>326</c:v>
                </c:pt>
                <c:pt idx="7171">
                  <c:v>324</c:v>
                </c:pt>
                <c:pt idx="7172">
                  <c:v>324</c:v>
                </c:pt>
                <c:pt idx="7173">
                  <c:v>323</c:v>
                </c:pt>
                <c:pt idx="7174">
                  <c:v>321</c:v>
                </c:pt>
                <c:pt idx="7175">
                  <c:v>319</c:v>
                </c:pt>
                <c:pt idx="7176">
                  <c:v>319</c:v>
                </c:pt>
                <c:pt idx="7177">
                  <c:v>318</c:v>
                </c:pt>
                <c:pt idx="7178">
                  <c:v>321</c:v>
                </c:pt>
                <c:pt idx="7179">
                  <c:v>318</c:v>
                </c:pt>
                <c:pt idx="7180">
                  <c:v>321</c:v>
                </c:pt>
                <c:pt idx="7181">
                  <c:v>321</c:v>
                </c:pt>
                <c:pt idx="7182">
                  <c:v>323</c:v>
                </c:pt>
                <c:pt idx="7183">
                  <c:v>325</c:v>
                </c:pt>
                <c:pt idx="7184">
                  <c:v>325</c:v>
                </c:pt>
                <c:pt idx="7185">
                  <c:v>327</c:v>
                </c:pt>
                <c:pt idx="7186">
                  <c:v>320</c:v>
                </c:pt>
                <c:pt idx="7187">
                  <c:v>321</c:v>
                </c:pt>
                <c:pt idx="7188">
                  <c:v>317</c:v>
                </c:pt>
                <c:pt idx="7189">
                  <c:v>318</c:v>
                </c:pt>
                <c:pt idx="7190">
                  <c:v>319</c:v>
                </c:pt>
                <c:pt idx="7191">
                  <c:v>313</c:v>
                </c:pt>
                <c:pt idx="7192">
                  <c:v>308</c:v>
                </c:pt>
                <c:pt idx="7193">
                  <c:v>309</c:v>
                </c:pt>
                <c:pt idx="7194">
                  <c:v>309</c:v>
                </c:pt>
                <c:pt idx="7195">
                  <c:v>309</c:v>
                </c:pt>
                <c:pt idx="7196">
                  <c:v>305</c:v>
                </c:pt>
                <c:pt idx="7197">
                  <c:v>302</c:v>
                </c:pt>
                <c:pt idx="7198">
                  <c:v>310</c:v>
                </c:pt>
                <c:pt idx="7199">
                  <c:v>308</c:v>
                </c:pt>
                <c:pt idx="7200">
                  <c:v>310</c:v>
                </c:pt>
                <c:pt idx="7201">
                  <c:v>313</c:v>
                </c:pt>
                <c:pt idx="7202">
                  <c:v>320</c:v>
                </c:pt>
                <c:pt idx="7203">
                  <c:v>325</c:v>
                </c:pt>
                <c:pt idx="7204">
                  <c:v>325</c:v>
                </c:pt>
                <c:pt idx="7205">
                  <c:v>335</c:v>
                </c:pt>
                <c:pt idx="7206">
                  <c:v>372</c:v>
                </c:pt>
                <c:pt idx="7207">
                  <c:v>393</c:v>
                </c:pt>
                <c:pt idx="7208">
                  <c:v>367</c:v>
                </c:pt>
                <c:pt idx="7209">
                  <c:v>357</c:v>
                </c:pt>
                <c:pt idx="7210">
                  <c:v>348</c:v>
                </c:pt>
                <c:pt idx="7211">
                  <c:v>349</c:v>
                </c:pt>
                <c:pt idx="7212">
                  <c:v>352</c:v>
                </c:pt>
                <c:pt idx="7213">
                  <c:v>354</c:v>
                </c:pt>
                <c:pt idx="7214">
                  <c:v>346</c:v>
                </c:pt>
                <c:pt idx="7215">
                  <c:v>331</c:v>
                </c:pt>
                <c:pt idx="7216">
                  <c:v>329</c:v>
                </c:pt>
                <c:pt idx="7217">
                  <c:v>321</c:v>
                </c:pt>
                <c:pt idx="7218">
                  <c:v>325</c:v>
                </c:pt>
                <c:pt idx="7219">
                  <c:v>327</c:v>
                </c:pt>
                <c:pt idx="7220">
                  <c:v>321</c:v>
                </c:pt>
                <c:pt idx="7221">
                  <c:v>319</c:v>
                </c:pt>
                <c:pt idx="7222">
                  <c:v>315</c:v>
                </c:pt>
                <c:pt idx="7223">
                  <c:v>317</c:v>
                </c:pt>
                <c:pt idx="7224">
                  <c:v>319</c:v>
                </c:pt>
                <c:pt idx="7225">
                  <c:v>315</c:v>
                </c:pt>
                <c:pt idx="7226">
                  <c:v>313</c:v>
                </c:pt>
                <c:pt idx="7227">
                  <c:v>317</c:v>
                </c:pt>
                <c:pt idx="7228">
                  <c:v>317</c:v>
                </c:pt>
                <c:pt idx="7229">
                  <c:v>331</c:v>
                </c:pt>
                <c:pt idx="7230">
                  <c:v>335</c:v>
                </c:pt>
                <c:pt idx="7231">
                  <c:v>329</c:v>
                </c:pt>
                <c:pt idx="7232">
                  <c:v>339</c:v>
                </c:pt>
                <c:pt idx="7233">
                  <c:v>336</c:v>
                </c:pt>
                <c:pt idx="7234">
                  <c:v>346</c:v>
                </c:pt>
                <c:pt idx="7235">
                  <c:v>344</c:v>
                </c:pt>
                <c:pt idx="7236">
                  <c:v>339</c:v>
                </c:pt>
                <c:pt idx="7237">
                  <c:v>337</c:v>
                </c:pt>
                <c:pt idx="7238">
                  <c:v>332</c:v>
                </c:pt>
                <c:pt idx="7239">
                  <c:v>325</c:v>
                </c:pt>
                <c:pt idx="7240">
                  <c:v>321</c:v>
                </c:pt>
                <c:pt idx="7241">
                  <c:v>310</c:v>
                </c:pt>
                <c:pt idx="7242">
                  <c:v>315</c:v>
                </c:pt>
                <c:pt idx="7243">
                  <c:v>315</c:v>
                </c:pt>
                <c:pt idx="7244">
                  <c:v>321</c:v>
                </c:pt>
                <c:pt idx="7245">
                  <c:v>319</c:v>
                </c:pt>
                <c:pt idx="7246">
                  <c:v>314</c:v>
                </c:pt>
                <c:pt idx="7247">
                  <c:v>314</c:v>
                </c:pt>
                <c:pt idx="7248">
                  <c:v>303</c:v>
                </c:pt>
                <c:pt idx="7249">
                  <c:v>307</c:v>
                </c:pt>
                <c:pt idx="7250">
                  <c:v>306</c:v>
                </c:pt>
                <c:pt idx="7251">
                  <c:v>304</c:v>
                </c:pt>
                <c:pt idx="7252">
                  <c:v>289</c:v>
                </c:pt>
                <c:pt idx="7253">
                  <c:v>295</c:v>
                </c:pt>
                <c:pt idx="7254">
                  <c:v>299</c:v>
                </c:pt>
                <c:pt idx="7255">
                  <c:v>294</c:v>
                </c:pt>
                <c:pt idx="7256">
                  <c:v>299</c:v>
                </c:pt>
                <c:pt idx="7257">
                  <c:v>298</c:v>
                </c:pt>
                <c:pt idx="7258">
                  <c:v>297</c:v>
                </c:pt>
                <c:pt idx="7259">
                  <c:v>293</c:v>
                </c:pt>
                <c:pt idx="7260">
                  <c:v>290</c:v>
                </c:pt>
                <c:pt idx="7261">
                  <c:v>289</c:v>
                </c:pt>
                <c:pt idx="7262">
                  <c:v>288</c:v>
                </c:pt>
                <c:pt idx="7263">
                  <c:v>288</c:v>
                </c:pt>
                <c:pt idx="7264">
                  <c:v>292</c:v>
                </c:pt>
                <c:pt idx="7265">
                  <c:v>295</c:v>
                </c:pt>
                <c:pt idx="7266">
                  <c:v>293</c:v>
                </c:pt>
                <c:pt idx="7267">
                  <c:v>289</c:v>
                </c:pt>
                <c:pt idx="7268">
                  <c:v>282</c:v>
                </c:pt>
                <c:pt idx="7269">
                  <c:v>285</c:v>
                </c:pt>
                <c:pt idx="7270">
                  <c:v>280</c:v>
                </c:pt>
                <c:pt idx="7271">
                  <c:v>288</c:v>
                </c:pt>
                <c:pt idx="7272">
                  <c:v>283</c:v>
                </c:pt>
                <c:pt idx="7273">
                  <c:v>287</c:v>
                </c:pt>
                <c:pt idx="7274">
                  <c:v>286</c:v>
                </c:pt>
                <c:pt idx="7275">
                  <c:v>274</c:v>
                </c:pt>
                <c:pt idx="7276">
                  <c:v>273</c:v>
                </c:pt>
                <c:pt idx="7277">
                  <c:v>263</c:v>
                </c:pt>
                <c:pt idx="7278">
                  <c:v>263</c:v>
                </c:pt>
                <c:pt idx="7279">
                  <c:v>261</c:v>
                </c:pt>
                <c:pt idx="7280">
                  <c:v>264</c:v>
                </c:pt>
                <c:pt idx="7281">
                  <c:v>260</c:v>
                </c:pt>
                <c:pt idx="7282">
                  <c:v>272</c:v>
                </c:pt>
                <c:pt idx="7283">
                  <c:v>272</c:v>
                </c:pt>
                <c:pt idx="7284">
                  <c:v>269</c:v>
                </c:pt>
                <c:pt idx="7285">
                  <c:v>267</c:v>
                </c:pt>
                <c:pt idx="7286">
                  <c:v>261</c:v>
                </c:pt>
                <c:pt idx="7287">
                  <c:v>261</c:v>
                </c:pt>
                <c:pt idx="7288">
                  <c:v>264</c:v>
                </c:pt>
                <c:pt idx="7289">
                  <c:v>268</c:v>
                </c:pt>
                <c:pt idx="7290">
                  <c:v>269</c:v>
                </c:pt>
                <c:pt idx="7291">
                  <c:v>269</c:v>
                </c:pt>
                <c:pt idx="7292">
                  <c:v>272</c:v>
                </c:pt>
                <c:pt idx="7293">
                  <c:v>274</c:v>
                </c:pt>
                <c:pt idx="7294">
                  <c:v>268</c:v>
                </c:pt>
                <c:pt idx="7295">
                  <c:v>266</c:v>
                </c:pt>
                <c:pt idx="7296">
                  <c:v>266</c:v>
                </c:pt>
                <c:pt idx="7297">
                  <c:v>266</c:v>
                </c:pt>
                <c:pt idx="7298">
                  <c:v>267</c:v>
                </c:pt>
                <c:pt idx="7299">
                  <c:v>267</c:v>
                </c:pt>
                <c:pt idx="7300">
                  <c:v>267</c:v>
                </c:pt>
                <c:pt idx="7301">
                  <c:v>264</c:v>
                </c:pt>
                <c:pt idx="7302">
                  <c:v>266</c:v>
                </c:pt>
                <c:pt idx="7303">
                  <c:v>268</c:v>
                </c:pt>
                <c:pt idx="7304">
                  <c:v>269</c:v>
                </c:pt>
                <c:pt idx="7305">
                  <c:v>275</c:v>
                </c:pt>
                <c:pt idx="7306">
                  <c:v>273</c:v>
                </c:pt>
                <c:pt idx="7307">
                  <c:v>291</c:v>
                </c:pt>
                <c:pt idx="7308">
                  <c:v>286</c:v>
                </c:pt>
                <c:pt idx="7309">
                  <c:v>285</c:v>
                </c:pt>
                <c:pt idx="7310">
                  <c:v>286</c:v>
                </c:pt>
                <c:pt idx="7311">
                  <c:v>286</c:v>
                </c:pt>
                <c:pt idx="7312">
                  <c:v>284</c:v>
                </c:pt>
                <c:pt idx="7313">
                  <c:v>294</c:v>
                </c:pt>
                <c:pt idx="7314">
                  <c:v>292</c:v>
                </c:pt>
                <c:pt idx="7315">
                  <c:v>288</c:v>
                </c:pt>
                <c:pt idx="7316">
                  <c:v>281</c:v>
                </c:pt>
                <c:pt idx="7317">
                  <c:v>276</c:v>
                </c:pt>
                <c:pt idx="7318">
                  <c:v>279</c:v>
                </c:pt>
                <c:pt idx="7319">
                  <c:v>284</c:v>
                </c:pt>
                <c:pt idx="7320">
                  <c:v>282</c:v>
                </c:pt>
                <c:pt idx="7321">
                  <c:v>281</c:v>
                </c:pt>
                <c:pt idx="7322">
                  <c:v>285</c:v>
                </c:pt>
                <c:pt idx="7323">
                  <c:v>280</c:v>
                </c:pt>
                <c:pt idx="7324">
                  <c:v>272</c:v>
                </c:pt>
                <c:pt idx="7325">
                  <c:v>273</c:v>
                </c:pt>
                <c:pt idx="7326">
                  <c:v>264</c:v>
                </c:pt>
                <c:pt idx="7327">
                  <c:v>264</c:v>
                </c:pt>
                <c:pt idx="7328">
                  <c:v>261</c:v>
                </c:pt>
                <c:pt idx="7329">
                  <c:v>259</c:v>
                </c:pt>
                <c:pt idx="7330">
                  <c:v>261</c:v>
                </c:pt>
                <c:pt idx="7331">
                  <c:v>260</c:v>
                </c:pt>
                <c:pt idx="7332">
                  <c:v>266</c:v>
                </c:pt>
                <c:pt idx="7333">
                  <c:v>266</c:v>
                </c:pt>
                <c:pt idx="7334">
                  <c:v>268</c:v>
                </c:pt>
                <c:pt idx="7335">
                  <c:v>267</c:v>
                </c:pt>
                <c:pt idx="7336">
                  <c:v>268</c:v>
                </c:pt>
                <c:pt idx="7337">
                  <c:v>273</c:v>
                </c:pt>
                <c:pt idx="7338">
                  <c:v>271</c:v>
                </c:pt>
                <c:pt idx="7339">
                  <c:v>269</c:v>
                </c:pt>
                <c:pt idx="7340">
                  <c:v>266</c:v>
                </c:pt>
                <c:pt idx="7341">
                  <c:v>267</c:v>
                </c:pt>
                <c:pt idx="7342">
                  <c:v>266</c:v>
                </c:pt>
                <c:pt idx="7343">
                  <c:v>266</c:v>
                </c:pt>
                <c:pt idx="7344">
                  <c:v>265</c:v>
                </c:pt>
                <c:pt idx="7345">
                  <c:v>265</c:v>
                </c:pt>
                <c:pt idx="7346">
                  <c:v>262</c:v>
                </c:pt>
                <c:pt idx="7347">
                  <c:v>262</c:v>
                </c:pt>
                <c:pt idx="7348">
                  <c:v>262</c:v>
                </c:pt>
                <c:pt idx="7349">
                  <c:v>268</c:v>
                </c:pt>
                <c:pt idx="7350">
                  <c:v>266</c:v>
                </c:pt>
                <c:pt idx="7351">
                  <c:v>278</c:v>
                </c:pt>
                <c:pt idx="7352">
                  <c:v>278</c:v>
                </c:pt>
                <c:pt idx="7353">
                  <c:v>284</c:v>
                </c:pt>
                <c:pt idx="7354">
                  <c:v>281</c:v>
                </c:pt>
                <c:pt idx="7355">
                  <c:v>281</c:v>
                </c:pt>
                <c:pt idx="7356">
                  <c:v>287</c:v>
                </c:pt>
                <c:pt idx="7357">
                  <c:v>294</c:v>
                </c:pt>
                <c:pt idx="7358">
                  <c:v>299</c:v>
                </c:pt>
                <c:pt idx="7359">
                  <c:v>288</c:v>
                </c:pt>
                <c:pt idx="7360">
                  <c:v>299</c:v>
                </c:pt>
                <c:pt idx="7361">
                  <c:v>297</c:v>
                </c:pt>
                <c:pt idx="7362">
                  <c:v>316</c:v>
                </c:pt>
                <c:pt idx="7363">
                  <c:v>322</c:v>
                </c:pt>
                <c:pt idx="7364">
                  <c:v>320</c:v>
                </c:pt>
                <c:pt idx="7365">
                  <c:v>340</c:v>
                </c:pt>
                <c:pt idx="7366">
                  <c:v>325</c:v>
                </c:pt>
                <c:pt idx="7367">
                  <c:v>318</c:v>
                </c:pt>
                <c:pt idx="7368">
                  <c:v>323</c:v>
                </c:pt>
                <c:pt idx="7369">
                  <c:v>319</c:v>
                </c:pt>
                <c:pt idx="7370">
                  <c:v>317</c:v>
                </c:pt>
                <c:pt idx="7371">
                  <c:v>321</c:v>
                </c:pt>
                <c:pt idx="7372">
                  <c:v>305</c:v>
                </c:pt>
                <c:pt idx="7373">
                  <c:v>309</c:v>
                </c:pt>
                <c:pt idx="7374">
                  <c:v>319</c:v>
                </c:pt>
                <c:pt idx="7375">
                  <c:v>327</c:v>
                </c:pt>
                <c:pt idx="7376">
                  <c:v>347</c:v>
                </c:pt>
                <c:pt idx="7377">
                  <c:v>355</c:v>
                </c:pt>
                <c:pt idx="7378">
                  <c:v>350</c:v>
                </c:pt>
                <c:pt idx="7379">
                  <c:v>342</c:v>
                </c:pt>
                <c:pt idx="7380">
                  <c:v>401</c:v>
                </c:pt>
                <c:pt idx="7381">
                  <c:v>445</c:v>
                </c:pt>
                <c:pt idx="7382">
                  <c:v>461</c:v>
                </c:pt>
                <c:pt idx="7383">
                  <c:v>457</c:v>
                </c:pt>
                <c:pt idx="7384">
                  <c:v>437</c:v>
                </c:pt>
                <c:pt idx="7385">
                  <c:v>442</c:v>
                </c:pt>
                <c:pt idx="7386">
                  <c:v>426</c:v>
                </c:pt>
                <c:pt idx="7387">
                  <c:v>414</c:v>
                </c:pt>
                <c:pt idx="7388">
                  <c:v>409</c:v>
                </c:pt>
                <c:pt idx="7389">
                  <c:v>416</c:v>
                </c:pt>
                <c:pt idx="7390">
                  <c:v>402</c:v>
                </c:pt>
                <c:pt idx="7391">
                  <c:v>416</c:v>
                </c:pt>
                <c:pt idx="7392">
                  <c:v>399</c:v>
                </c:pt>
                <c:pt idx="7393">
                  <c:v>375</c:v>
                </c:pt>
                <c:pt idx="7394">
                  <c:v>373</c:v>
                </c:pt>
                <c:pt idx="7395">
                  <c:v>367</c:v>
                </c:pt>
                <c:pt idx="7396">
                  <c:v>373</c:v>
                </c:pt>
                <c:pt idx="7397">
                  <c:v>374</c:v>
                </c:pt>
                <c:pt idx="7398">
                  <c:v>394</c:v>
                </c:pt>
                <c:pt idx="7399">
                  <c:v>378</c:v>
                </c:pt>
                <c:pt idx="7400">
                  <c:v>360</c:v>
                </c:pt>
                <c:pt idx="7401">
                  <c:v>360</c:v>
                </c:pt>
                <c:pt idx="7402">
                  <c:v>366</c:v>
                </c:pt>
                <c:pt idx="7403">
                  <c:v>367</c:v>
                </c:pt>
                <c:pt idx="7404">
                  <c:v>351</c:v>
                </c:pt>
                <c:pt idx="7405">
                  <c:v>353</c:v>
                </c:pt>
                <c:pt idx="7406">
                  <c:v>315</c:v>
                </c:pt>
                <c:pt idx="7407">
                  <c:v>309</c:v>
                </c:pt>
                <c:pt idx="7408">
                  <c:v>310</c:v>
                </c:pt>
                <c:pt idx="7409">
                  <c:v>320</c:v>
                </c:pt>
                <c:pt idx="7410">
                  <c:v>316</c:v>
                </c:pt>
                <c:pt idx="7411">
                  <c:v>321</c:v>
                </c:pt>
                <c:pt idx="7412">
                  <c:v>320</c:v>
                </c:pt>
                <c:pt idx="7413">
                  <c:v>325</c:v>
                </c:pt>
                <c:pt idx="7414">
                  <c:v>332</c:v>
                </c:pt>
                <c:pt idx="7415">
                  <c:v>340</c:v>
                </c:pt>
                <c:pt idx="7416">
                  <c:v>340</c:v>
                </c:pt>
                <c:pt idx="7417">
                  <c:v>324</c:v>
                </c:pt>
                <c:pt idx="7418">
                  <c:v>323</c:v>
                </c:pt>
                <c:pt idx="7419">
                  <c:v>322</c:v>
                </c:pt>
                <c:pt idx="7420">
                  <c:v>331</c:v>
                </c:pt>
                <c:pt idx="7421">
                  <c:v>332</c:v>
                </c:pt>
                <c:pt idx="7422">
                  <c:v>327</c:v>
                </c:pt>
                <c:pt idx="7423">
                  <c:v>319</c:v>
                </c:pt>
                <c:pt idx="7424">
                  <c:v>323</c:v>
                </c:pt>
                <c:pt idx="7425">
                  <c:v>318</c:v>
                </c:pt>
                <c:pt idx="7426">
                  <c:v>309</c:v>
                </c:pt>
                <c:pt idx="7427">
                  <c:v>312</c:v>
                </c:pt>
                <c:pt idx="7428">
                  <c:v>312</c:v>
                </c:pt>
                <c:pt idx="7429">
                  <c:v>312</c:v>
                </c:pt>
                <c:pt idx="7430">
                  <c:v>317</c:v>
                </c:pt>
                <c:pt idx="7431">
                  <c:v>318</c:v>
                </c:pt>
                <c:pt idx="7432">
                  <c:v>310</c:v>
                </c:pt>
                <c:pt idx="7433">
                  <c:v>317</c:v>
                </c:pt>
                <c:pt idx="7434">
                  <c:v>316</c:v>
                </c:pt>
                <c:pt idx="7435">
                  <c:v>316</c:v>
                </c:pt>
                <c:pt idx="7436">
                  <c:v>313</c:v>
                </c:pt>
                <c:pt idx="7437">
                  <c:v>312</c:v>
                </c:pt>
                <c:pt idx="7438">
                  <c:v>306</c:v>
                </c:pt>
                <c:pt idx="7439">
                  <c:v>304</c:v>
                </c:pt>
                <c:pt idx="7440">
                  <c:v>304</c:v>
                </c:pt>
                <c:pt idx="7441">
                  <c:v>302</c:v>
                </c:pt>
                <c:pt idx="7442">
                  <c:v>296</c:v>
                </c:pt>
                <c:pt idx="7443">
                  <c:v>291</c:v>
                </c:pt>
                <c:pt idx="7444">
                  <c:v>288</c:v>
                </c:pt>
                <c:pt idx="7445">
                  <c:v>280</c:v>
                </c:pt>
                <c:pt idx="7446">
                  <c:v>280</c:v>
                </c:pt>
                <c:pt idx="7447">
                  <c:v>286</c:v>
                </c:pt>
                <c:pt idx="7448">
                  <c:v>292</c:v>
                </c:pt>
                <c:pt idx="7449">
                  <c:v>294</c:v>
                </c:pt>
                <c:pt idx="7450">
                  <c:v>292</c:v>
                </c:pt>
                <c:pt idx="7451">
                  <c:v>297</c:v>
                </c:pt>
                <c:pt idx="7452">
                  <c:v>295</c:v>
                </c:pt>
                <c:pt idx="7453">
                  <c:v>295</c:v>
                </c:pt>
                <c:pt idx="7454">
                  <c:v>300</c:v>
                </c:pt>
                <c:pt idx="7455">
                  <c:v>291</c:v>
                </c:pt>
                <c:pt idx="7456">
                  <c:v>293</c:v>
                </c:pt>
                <c:pt idx="7457">
                  <c:v>289</c:v>
                </c:pt>
                <c:pt idx="7458">
                  <c:v>290</c:v>
                </c:pt>
                <c:pt idx="7459">
                  <c:v>283</c:v>
                </c:pt>
                <c:pt idx="7460">
                  <c:v>282</c:v>
                </c:pt>
                <c:pt idx="7461">
                  <c:v>284</c:v>
                </c:pt>
                <c:pt idx="7462">
                  <c:v>282</c:v>
                </c:pt>
                <c:pt idx="7463">
                  <c:v>286</c:v>
                </c:pt>
                <c:pt idx="7464">
                  <c:v>289</c:v>
                </c:pt>
                <c:pt idx="7465">
                  <c:v>286</c:v>
                </c:pt>
                <c:pt idx="7466">
                  <c:v>313</c:v>
                </c:pt>
                <c:pt idx="7467">
                  <c:v>302</c:v>
                </c:pt>
                <c:pt idx="7468">
                  <c:v>298</c:v>
                </c:pt>
                <c:pt idx="7469">
                  <c:v>298</c:v>
                </c:pt>
                <c:pt idx="7470">
                  <c:v>295</c:v>
                </c:pt>
                <c:pt idx="7471">
                  <c:v>294</c:v>
                </c:pt>
                <c:pt idx="7472">
                  <c:v>294</c:v>
                </c:pt>
                <c:pt idx="7473">
                  <c:v>293</c:v>
                </c:pt>
                <c:pt idx="7474">
                  <c:v>290</c:v>
                </c:pt>
                <c:pt idx="7475">
                  <c:v>289</c:v>
                </c:pt>
                <c:pt idx="7476">
                  <c:v>288</c:v>
                </c:pt>
                <c:pt idx="7477">
                  <c:v>288</c:v>
                </c:pt>
                <c:pt idx="7478">
                  <c:v>290</c:v>
                </c:pt>
                <c:pt idx="7479">
                  <c:v>294</c:v>
                </c:pt>
                <c:pt idx="7480">
                  <c:v>295</c:v>
                </c:pt>
                <c:pt idx="7481">
                  <c:v>288</c:v>
                </c:pt>
                <c:pt idx="7482">
                  <c:v>280</c:v>
                </c:pt>
                <c:pt idx="7483">
                  <c:v>278</c:v>
                </c:pt>
                <c:pt idx="7484">
                  <c:v>278</c:v>
                </c:pt>
                <c:pt idx="7485">
                  <c:v>275</c:v>
                </c:pt>
                <c:pt idx="7486">
                  <c:v>282</c:v>
                </c:pt>
                <c:pt idx="7487">
                  <c:v>284</c:v>
                </c:pt>
                <c:pt idx="7488">
                  <c:v>284</c:v>
                </c:pt>
                <c:pt idx="7489">
                  <c:v>292</c:v>
                </c:pt>
                <c:pt idx="7490">
                  <c:v>288</c:v>
                </c:pt>
                <c:pt idx="7491">
                  <c:v>284</c:v>
                </c:pt>
                <c:pt idx="7492">
                  <c:v>283</c:v>
                </c:pt>
                <c:pt idx="7493">
                  <c:v>284</c:v>
                </c:pt>
                <c:pt idx="7494">
                  <c:v>287</c:v>
                </c:pt>
                <c:pt idx="7495">
                  <c:v>284</c:v>
                </c:pt>
                <c:pt idx="7496">
                  <c:v>278</c:v>
                </c:pt>
                <c:pt idx="7497">
                  <c:v>279</c:v>
                </c:pt>
                <c:pt idx="7498">
                  <c:v>275</c:v>
                </c:pt>
                <c:pt idx="7499">
                  <c:v>279</c:v>
                </c:pt>
                <c:pt idx="7500">
                  <c:v>279</c:v>
                </c:pt>
                <c:pt idx="7501">
                  <c:v>271</c:v>
                </c:pt>
                <c:pt idx="7502">
                  <c:v>272</c:v>
                </c:pt>
                <c:pt idx="7503">
                  <c:v>269</c:v>
                </c:pt>
                <c:pt idx="7504">
                  <c:v>271</c:v>
                </c:pt>
                <c:pt idx="7505">
                  <c:v>270</c:v>
                </c:pt>
                <c:pt idx="7506">
                  <c:v>276</c:v>
                </c:pt>
                <c:pt idx="7507">
                  <c:v>275</c:v>
                </c:pt>
                <c:pt idx="7508">
                  <c:v>274</c:v>
                </c:pt>
                <c:pt idx="7509">
                  <c:v>280</c:v>
                </c:pt>
                <c:pt idx="7510">
                  <c:v>281</c:v>
                </c:pt>
                <c:pt idx="7511">
                  <c:v>281</c:v>
                </c:pt>
                <c:pt idx="7512">
                  <c:v>280</c:v>
                </c:pt>
                <c:pt idx="7513">
                  <c:v>276</c:v>
                </c:pt>
                <c:pt idx="7514">
                  <c:v>282</c:v>
                </c:pt>
                <c:pt idx="7515">
                  <c:v>284</c:v>
                </c:pt>
                <c:pt idx="7516">
                  <c:v>295</c:v>
                </c:pt>
                <c:pt idx="7517">
                  <c:v>318</c:v>
                </c:pt>
                <c:pt idx="7518">
                  <c:v>318</c:v>
                </c:pt>
                <c:pt idx="7519">
                  <c:v>311</c:v>
                </c:pt>
                <c:pt idx="7520">
                  <c:v>295</c:v>
                </c:pt>
                <c:pt idx="7521">
                  <c:v>304</c:v>
                </c:pt>
                <c:pt idx="7522">
                  <c:v>304</c:v>
                </c:pt>
                <c:pt idx="7523">
                  <c:v>299</c:v>
                </c:pt>
                <c:pt idx="7524">
                  <c:v>297</c:v>
                </c:pt>
                <c:pt idx="7525">
                  <c:v>301</c:v>
                </c:pt>
                <c:pt idx="7526">
                  <c:v>296</c:v>
                </c:pt>
                <c:pt idx="7527">
                  <c:v>288</c:v>
                </c:pt>
                <c:pt idx="7528">
                  <c:v>280</c:v>
                </c:pt>
                <c:pt idx="7529">
                  <c:v>282</c:v>
                </c:pt>
                <c:pt idx="7530">
                  <c:v>276</c:v>
                </c:pt>
                <c:pt idx="7531">
                  <c:v>285</c:v>
                </c:pt>
                <c:pt idx="7532">
                  <c:v>294</c:v>
                </c:pt>
                <c:pt idx="7533">
                  <c:v>304</c:v>
                </c:pt>
                <c:pt idx="7534">
                  <c:v>313</c:v>
                </c:pt>
                <c:pt idx="7535">
                  <c:v>305</c:v>
                </c:pt>
                <c:pt idx="7536">
                  <c:v>313</c:v>
                </c:pt>
                <c:pt idx="7537">
                  <c:v>315</c:v>
                </c:pt>
                <c:pt idx="7538">
                  <c:v>302</c:v>
                </c:pt>
                <c:pt idx="7539">
                  <c:v>302</c:v>
                </c:pt>
                <c:pt idx="7540">
                  <c:v>302</c:v>
                </c:pt>
                <c:pt idx="7541">
                  <c:v>309</c:v>
                </c:pt>
                <c:pt idx="7542">
                  <c:v>307</c:v>
                </c:pt>
                <c:pt idx="7543">
                  <c:v>313</c:v>
                </c:pt>
                <c:pt idx="7544">
                  <c:v>320</c:v>
                </c:pt>
                <c:pt idx="7545">
                  <c:v>317</c:v>
                </c:pt>
                <c:pt idx="7546">
                  <c:v>317</c:v>
                </c:pt>
                <c:pt idx="7547">
                  <c:v>319</c:v>
                </c:pt>
                <c:pt idx="7548">
                  <c:v>315</c:v>
                </c:pt>
                <c:pt idx="7549">
                  <c:v>310</c:v>
                </c:pt>
                <c:pt idx="7550">
                  <c:v>300</c:v>
                </c:pt>
                <c:pt idx="7551">
                  <c:v>300</c:v>
                </c:pt>
                <c:pt idx="7552">
                  <c:v>295</c:v>
                </c:pt>
                <c:pt idx="7553">
                  <c:v>292</c:v>
                </c:pt>
              </c:numCache>
            </c:numRef>
          </c:val>
          <c:smooth val="0"/>
          <c:extLst>
            <c:ext xmlns:c16="http://schemas.microsoft.com/office/drawing/2014/chart" uri="{C3380CC4-5D6E-409C-BE32-E72D297353CC}">
              <c16:uniqueId val="{00000001-656B-4E4E-A6C8-B01D9FF294E2}"/>
            </c:ext>
          </c:extLst>
        </c:ser>
        <c:ser>
          <c:idx val="1"/>
          <c:order val="1"/>
          <c:tx>
            <c:v>Average OAS</c:v>
          </c:tx>
          <c:spPr>
            <a:ln w="28575" cap="rnd">
              <a:solidFill>
                <a:schemeClr val="accent3"/>
              </a:solidFill>
              <a:prstDash val="sysDash"/>
              <a:round/>
            </a:ln>
            <a:effectLst/>
          </c:spPr>
          <c:marker>
            <c:symbol val="none"/>
          </c:marker>
          <c:cat>
            <c:numRef>
              <c:f>'Spreads '!$A$3:$A$10000</c:f>
              <c:numCache>
                <c:formatCode>m/d/yyyy</c:formatCode>
                <c:ptCount val="9998"/>
                <c:pt idx="0">
                  <c:v>35432</c:v>
                </c:pt>
                <c:pt idx="1">
                  <c:v>35433</c:v>
                </c:pt>
                <c:pt idx="2">
                  <c:v>35436</c:v>
                </c:pt>
                <c:pt idx="3">
                  <c:v>35437</c:v>
                </c:pt>
                <c:pt idx="4">
                  <c:v>35438</c:v>
                </c:pt>
                <c:pt idx="5">
                  <c:v>35439</c:v>
                </c:pt>
                <c:pt idx="6">
                  <c:v>35440</c:v>
                </c:pt>
                <c:pt idx="7">
                  <c:v>35443</c:v>
                </c:pt>
                <c:pt idx="8">
                  <c:v>35444</c:v>
                </c:pt>
                <c:pt idx="9">
                  <c:v>35445</c:v>
                </c:pt>
                <c:pt idx="10">
                  <c:v>35446</c:v>
                </c:pt>
                <c:pt idx="11">
                  <c:v>35447</c:v>
                </c:pt>
                <c:pt idx="12">
                  <c:v>35450</c:v>
                </c:pt>
                <c:pt idx="13">
                  <c:v>35451</c:v>
                </c:pt>
                <c:pt idx="14">
                  <c:v>35452</c:v>
                </c:pt>
                <c:pt idx="15">
                  <c:v>35453</c:v>
                </c:pt>
                <c:pt idx="16">
                  <c:v>35454</c:v>
                </c:pt>
                <c:pt idx="17">
                  <c:v>35457</c:v>
                </c:pt>
                <c:pt idx="18">
                  <c:v>35458</c:v>
                </c:pt>
                <c:pt idx="19">
                  <c:v>35459</c:v>
                </c:pt>
                <c:pt idx="20">
                  <c:v>35460</c:v>
                </c:pt>
                <c:pt idx="21">
                  <c:v>35461</c:v>
                </c:pt>
                <c:pt idx="22">
                  <c:v>35464</c:v>
                </c:pt>
                <c:pt idx="23">
                  <c:v>35465</c:v>
                </c:pt>
                <c:pt idx="24">
                  <c:v>35466</c:v>
                </c:pt>
                <c:pt idx="25">
                  <c:v>35467</c:v>
                </c:pt>
                <c:pt idx="26">
                  <c:v>35468</c:v>
                </c:pt>
                <c:pt idx="27">
                  <c:v>35471</c:v>
                </c:pt>
                <c:pt idx="28">
                  <c:v>35472</c:v>
                </c:pt>
                <c:pt idx="29">
                  <c:v>35473</c:v>
                </c:pt>
                <c:pt idx="30">
                  <c:v>35474</c:v>
                </c:pt>
                <c:pt idx="31">
                  <c:v>35475</c:v>
                </c:pt>
                <c:pt idx="32">
                  <c:v>35479</c:v>
                </c:pt>
                <c:pt idx="33">
                  <c:v>35480</c:v>
                </c:pt>
                <c:pt idx="34">
                  <c:v>35481</c:v>
                </c:pt>
                <c:pt idx="35">
                  <c:v>35482</c:v>
                </c:pt>
                <c:pt idx="36">
                  <c:v>35485</c:v>
                </c:pt>
                <c:pt idx="37">
                  <c:v>35486</c:v>
                </c:pt>
                <c:pt idx="38">
                  <c:v>35487</c:v>
                </c:pt>
                <c:pt idx="39">
                  <c:v>35488</c:v>
                </c:pt>
                <c:pt idx="40">
                  <c:v>35489</c:v>
                </c:pt>
                <c:pt idx="41">
                  <c:v>35492</c:v>
                </c:pt>
                <c:pt idx="42">
                  <c:v>35493</c:v>
                </c:pt>
                <c:pt idx="43">
                  <c:v>35494</c:v>
                </c:pt>
                <c:pt idx="44">
                  <c:v>35495</c:v>
                </c:pt>
                <c:pt idx="45">
                  <c:v>35496</c:v>
                </c:pt>
                <c:pt idx="46">
                  <c:v>35499</c:v>
                </c:pt>
                <c:pt idx="47">
                  <c:v>35500</c:v>
                </c:pt>
                <c:pt idx="48">
                  <c:v>35501</c:v>
                </c:pt>
                <c:pt idx="49">
                  <c:v>35502</c:v>
                </c:pt>
                <c:pt idx="50">
                  <c:v>35503</c:v>
                </c:pt>
                <c:pt idx="51">
                  <c:v>35506</c:v>
                </c:pt>
                <c:pt idx="52">
                  <c:v>35507</c:v>
                </c:pt>
                <c:pt idx="53">
                  <c:v>35508</c:v>
                </c:pt>
                <c:pt idx="54">
                  <c:v>35509</c:v>
                </c:pt>
                <c:pt idx="55">
                  <c:v>35510</c:v>
                </c:pt>
                <c:pt idx="56">
                  <c:v>35513</c:v>
                </c:pt>
                <c:pt idx="57">
                  <c:v>35514</c:v>
                </c:pt>
                <c:pt idx="58">
                  <c:v>35515</c:v>
                </c:pt>
                <c:pt idx="59">
                  <c:v>35516</c:v>
                </c:pt>
                <c:pt idx="60">
                  <c:v>35520</c:v>
                </c:pt>
                <c:pt idx="61">
                  <c:v>35521</c:v>
                </c:pt>
                <c:pt idx="62">
                  <c:v>35522</c:v>
                </c:pt>
                <c:pt idx="63">
                  <c:v>35523</c:v>
                </c:pt>
                <c:pt idx="64">
                  <c:v>35524</c:v>
                </c:pt>
                <c:pt idx="65">
                  <c:v>35527</c:v>
                </c:pt>
                <c:pt idx="66">
                  <c:v>35528</c:v>
                </c:pt>
                <c:pt idx="67">
                  <c:v>35529</c:v>
                </c:pt>
                <c:pt idx="68">
                  <c:v>35530</c:v>
                </c:pt>
                <c:pt idx="69">
                  <c:v>35531</c:v>
                </c:pt>
                <c:pt idx="70">
                  <c:v>35534</c:v>
                </c:pt>
                <c:pt idx="71">
                  <c:v>35535</c:v>
                </c:pt>
                <c:pt idx="72">
                  <c:v>35536</c:v>
                </c:pt>
                <c:pt idx="73">
                  <c:v>35537</c:v>
                </c:pt>
                <c:pt idx="74">
                  <c:v>35538</c:v>
                </c:pt>
                <c:pt idx="75">
                  <c:v>35541</c:v>
                </c:pt>
                <c:pt idx="76">
                  <c:v>35542</c:v>
                </c:pt>
                <c:pt idx="77">
                  <c:v>35543</c:v>
                </c:pt>
                <c:pt idx="78">
                  <c:v>35544</c:v>
                </c:pt>
                <c:pt idx="79">
                  <c:v>35545</c:v>
                </c:pt>
                <c:pt idx="80">
                  <c:v>35548</c:v>
                </c:pt>
                <c:pt idx="81">
                  <c:v>35549</c:v>
                </c:pt>
                <c:pt idx="82">
                  <c:v>35550</c:v>
                </c:pt>
                <c:pt idx="83">
                  <c:v>35551</c:v>
                </c:pt>
                <c:pt idx="84">
                  <c:v>35552</c:v>
                </c:pt>
                <c:pt idx="85">
                  <c:v>35555</c:v>
                </c:pt>
                <c:pt idx="86">
                  <c:v>35556</c:v>
                </c:pt>
                <c:pt idx="87">
                  <c:v>35557</c:v>
                </c:pt>
                <c:pt idx="88">
                  <c:v>35558</c:v>
                </c:pt>
                <c:pt idx="89">
                  <c:v>35559</c:v>
                </c:pt>
                <c:pt idx="90">
                  <c:v>35562</c:v>
                </c:pt>
                <c:pt idx="91">
                  <c:v>35563</c:v>
                </c:pt>
                <c:pt idx="92">
                  <c:v>35564</c:v>
                </c:pt>
                <c:pt idx="93">
                  <c:v>35565</c:v>
                </c:pt>
                <c:pt idx="94">
                  <c:v>35566</c:v>
                </c:pt>
                <c:pt idx="95">
                  <c:v>35569</c:v>
                </c:pt>
                <c:pt idx="96">
                  <c:v>35570</c:v>
                </c:pt>
                <c:pt idx="97">
                  <c:v>35571</c:v>
                </c:pt>
                <c:pt idx="98">
                  <c:v>35572</c:v>
                </c:pt>
                <c:pt idx="99">
                  <c:v>35573</c:v>
                </c:pt>
                <c:pt idx="100">
                  <c:v>35577</c:v>
                </c:pt>
                <c:pt idx="101">
                  <c:v>35578</c:v>
                </c:pt>
                <c:pt idx="102">
                  <c:v>35579</c:v>
                </c:pt>
                <c:pt idx="103">
                  <c:v>35580</c:v>
                </c:pt>
                <c:pt idx="104">
                  <c:v>35581</c:v>
                </c:pt>
                <c:pt idx="105">
                  <c:v>35583</c:v>
                </c:pt>
                <c:pt idx="106">
                  <c:v>35584</c:v>
                </c:pt>
                <c:pt idx="107">
                  <c:v>35585</c:v>
                </c:pt>
                <c:pt idx="108">
                  <c:v>35586</c:v>
                </c:pt>
                <c:pt idx="109">
                  <c:v>35587</c:v>
                </c:pt>
                <c:pt idx="110">
                  <c:v>35590</c:v>
                </c:pt>
                <c:pt idx="111">
                  <c:v>35591</c:v>
                </c:pt>
                <c:pt idx="112">
                  <c:v>35592</c:v>
                </c:pt>
                <c:pt idx="113">
                  <c:v>35593</c:v>
                </c:pt>
                <c:pt idx="114">
                  <c:v>35594</c:v>
                </c:pt>
                <c:pt idx="115">
                  <c:v>35597</c:v>
                </c:pt>
                <c:pt idx="116">
                  <c:v>35598</c:v>
                </c:pt>
                <c:pt idx="117">
                  <c:v>35599</c:v>
                </c:pt>
                <c:pt idx="118">
                  <c:v>35600</c:v>
                </c:pt>
                <c:pt idx="119">
                  <c:v>35601</c:v>
                </c:pt>
                <c:pt idx="120">
                  <c:v>35604</c:v>
                </c:pt>
                <c:pt idx="121">
                  <c:v>35605</c:v>
                </c:pt>
                <c:pt idx="122">
                  <c:v>35606</c:v>
                </c:pt>
                <c:pt idx="123">
                  <c:v>35607</c:v>
                </c:pt>
                <c:pt idx="124">
                  <c:v>35608</c:v>
                </c:pt>
                <c:pt idx="125">
                  <c:v>35611</c:v>
                </c:pt>
                <c:pt idx="126">
                  <c:v>35612</c:v>
                </c:pt>
                <c:pt idx="127">
                  <c:v>35613</c:v>
                </c:pt>
                <c:pt idx="128">
                  <c:v>35614</c:v>
                </c:pt>
                <c:pt idx="129">
                  <c:v>35618</c:v>
                </c:pt>
                <c:pt idx="130">
                  <c:v>35619</c:v>
                </c:pt>
                <c:pt idx="131">
                  <c:v>35620</c:v>
                </c:pt>
                <c:pt idx="132">
                  <c:v>35621</c:v>
                </c:pt>
                <c:pt idx="133">
                  <c:v>35622</c:v>
                </c:pt>
                <c:pt idx="134">
                  <c:v>35625</c:v>
                </c:pt>
                <c:pt idx="135">
                  <c:v>35626</c:v>
                </c:pt>
                <c:pt idx="136">
                  <c:v>35627</c:v>
                </c:pt>
                <c:pt idx="137">
                  <c:v>35628</c:v>
                </c:pt>
                <c:pt idx="138">
                  <c:v>35629</c:v>
                </c:pt>
                <c:pt idx="139">
                  <c:v>35632</c:v>
                </c:pt>
                <c:pt idx="140">
                  <c:v>35633</c:v>
                </c:pt>
                <c:pt idx="141">
                  <c:v>35634</c:v>
                </c:pt>
                <c:pt idx="142">
                  <c:v>35635</c:v>
                </c:pt>
                <c:pt idx="143">
                  <c:v>35636</c:v>
                </c:pt>
                <c:pt idx="144">
                  <c:v>35639</c:v>
                </c:pt>
                <c:pt idx="145">
                  <c:v>35640</c:v>
                </c:pt>
                <c:pt idx="146">
                  <c:v>35641</c:v>
                </c:pt>
                <c:pt idx="147">
                  <c:v>35642</c:v>
                </c:pt>
                <c:pt idx="148">
                  <c:v>35643</c:v>
                </c:pt>
                <c:pt idx="149">
                  <c:v>35646</c:v>
                </c:pt>
                <c:pt idx="150">
                  <c:v>35647</c:v>
                </c:pt>
                <c:pt idx="151">
                  <c:v>35648</c:v>
                </c:pt>
                <c:pt idx="152">
                  <c:v>35649</c:v>
                </c:pt>
                <c:pt idx="153">
                  <c:v>35650</c:v>
                </c:pt>
                <c:pt idx="154">
                  <c:v>35653</c:v>
                </c:pt>
                <c:pt idx="155">
                  <c:v>35654</c:v>
                </c:pt>
                <c:pt idx="156">
                  <c:v>35655</c:v>
                </c:pt>
                <c:pt idx="157">
                  <c:v>35656</c:v>
                </c:pt>
                <c:pt idx="158">
                  <c:v>35657</c:v>
                </c:pt>
                <c:pt idx="159">
                  <c:v>35660</c:v>
                </c:pt>
                <c:pt idx="160">
                  <c:v>35661</c:v>
                </c:pt>
                <c:pt idx="161">
                  <c:v>35662</c:v>
                </c:pt>
                <c:pt idx="162">
                  <c:v>35663</c:v>
                </c:pt>
                <c:pt idx="163">
                  <c:v>35664</c:v>
                </c:pt>
                <c:pt idx="164">
                  <c:v>35667</c:v>
                </c:pt>
                <c:pt idx="165">
                  <c:v>35668</c:v>
                </c:pt>
                <c:pt idx="166">
                  <c:v>35669</c:v>
                </c:pt>
                <c:pt idx="167">
                  <c:v>35670</c:v>
                </c:pt>
                <c:pt idx="168">
                  <c:v>35671</c:v>
                </c:pt>
                <c:pt idx="169">
                  <c:v>35673</c:v>
                </c:pt>
                <c:pt idx="170">
                  <c:v>35675</c:v>
                </c:pt>
                <c:pt idx="171">
                  <c:v>35676</c:v>
                </c:pt>
                <c:pt idx="172">
                  <c:v>35677</c:v>
                </c:pt>
                <c:pt idx="173">
                  <c:v>35678</c:v>
                </c:pt>
                <c:pt idx="174">
                  <c:v>35681</c:v>
                </c:pt>
                <c:pt idx="175">
                  <c:v>35682</c:v>
                </c:pt>
                <c:pt idx="176">
                  <c:v>35683</c:v>
                </c:pt>
                <c:pt idx="177">
                  <c:v>35684</c:v>
                </c:pt>
                <c:pt idx="178">
                  <c:v>35685</c:v>
                </c:pt>
                <c:pt idx="179">
                  <c:v>35688</c:v>
                </c:pt>
                <c:pt idx="180">
                  <c:v>35689</c:v>
                </c:pt>
                <c:pt idx="181">
                  <c:v>35690</c:v>
                </c:pt>
                <c:pt idx="182">
                  <c:v>35691</c:v>
                </c:pt>
                <c:pt idx="183">
                  <c:v>35692</c:v>
                </c:pt>
                <c:pt idx="184">
                  <c:v>35695</c:v>
                </c:pt>
                <c:pt idx="185">
                  <c:v>35696</c:v>
                </c:pt>
                <c:pt idx="186">
                  <c:v>35697</c:v>
                </c:pt>
                <c:pt idx="187">
                  <c:v>35698</c:v>
                </c:pt>
                <c:pt idx="188">
                  <c:v>35699</c:v>
                </c:pt>
                <c:pt idx="189">
                  <c:v>35702</c:v>
                </c:pt>
                <c:pt idx="190">
                  <c:v>35703</c:v>
                </c:pt>
                <c:pt idx="191">
                  <c:v>35704</c:v>
                </c:pt>
                <c:pt idx="192">
                  <c:v>35705</c:v>
                </c:pt>
                <c:pt idx="193">
                  <c:v>35706</c:v>
                </c:pt>
                <c:pt idx="194">
                  <c:v>35709</c:v>
                </c:pt>
                <c:pt idx="195">
                  <c:v>35710</c:v>
                </c:pt>
                <c:pt idx="196">
                  <c:v>35711</c:v>
                </c:pt>
                <c:pt idx="197">
                  <c:v>35712</c:v>
                </c:pt>
                <c:pt idx="198">
                  <c:v>35713</c:v>
                </c:pt>
                <c:pt idx="199">
                  <c:v>35716</c:v>
                </c:pt>
                <c:pt idx="200">
                  <c:v>35717</c:v>
                </c:pt>
                <c:pt idx="201">
                  <c:v>35718</c:v>
                </c:pt>
                <c:pt idx="202">
                  <c:v>35719</c:v>
                </c:pt>
                <c:pt idx="203">
                  <c:v>35720</c:v>
                </c:pt>
                <c:pt idx="204">
                  <c:v>35723</c:v>
                </c:pt>
                <c:pt idx="205">
                  <c:v>35724</c:v>
                </c:pt>
                <c:pt idx="206">
                  <c:v>35725</c:v>
                </c:pt>
                <c:pt idx="207">
                  <c:v>35726</c:v>
                </c:pt>
                <c:pt idx="208">
                  <c:v>35727</c:v>
                </c:pt>
                <c:pt idx="209">
                  <c:v>35730</c:v>
                </c:pt>
                <c:pt idx="210">
                  <c:v>35731</c:v>
                </c:pt>
                <c:pt idx="211">
                  <c:v>35732</c:v>
                </c:pt>
                <c:pt idx="212">
                  <c:v>35733</c:v>
                </c:pt>
                <c:pt idx="213">
                  <c:v>35734</c:v>
                </c:pt>
                <c:pt idx="214">
                  <c:v>35737</c:v>
                </c:pt>
                <c:pt idx="215">
                  <c:v>35738</c:v>
                </c:pt>
                <c:pt idx="216">
                  <c:v>35739</c:v>
                </c:pt>
                <c:pt idx="217">
                  <c:v>35740</c:v>
                </c:pt>
                <c:pt idx="218">
                  <c:v>35741</c:v>
                </c:pt>
                <c:pt idx="219">
                  <c:v>35744</c:v>
                </c:pt>
                <c:pt idx="220">
                  <c:v>35745</c:v>
                </c:pt>
                <c:pt idx="221">
                  <c:v>35746</c:v>
                </c:pt>
                <c:pt idx="222">
                  <c:v>35747</c:v>
                </c:pt>
                <c:pt idx="223">
                  <c:v>35748</c:v>
                </c:pt>
                <c:pt idx="224">
                  <c:v>35751</c:v>
                </c:pt>
                <c:pt idx="225">
                  <c:v>35752</c:v>
                </c:pt>
                <c:pt idx="226">
                  <c:v>35753</c:v>
                </c:pt>
                <c:pt idx="227">
                  <c:v>35754</c:v>
                </c:pt>
                <c:pt idx="228">
                  <c:v>35755</c:v>
                </c:pt>
                <c:pt idx="229">
                  <c:v>35758</c:v>
                </c:pt>
                <c:pt idx="230">
                  <c:v>35759</c:v>
                </c:pt>
                <c:pt idx="231">
                  <c:v>35760</c:v>
                </c:pt>
                <c:pt idx="232">
                  <c:v>35761</c:v>
                </c:pt>
                <c:pt idx="233">
                  <c:v>35762</c:v>
                </c:pt>
                <c:pt idx="234">
                  <c:v>35764</c:v>
                </c:pt>
                <c:pt idx="235">
                  <c:v>35765</c:v>
                </c:pt>
                <c:pt idx="236">
                  <c:v>35766</c:v>
                </c:pt>
                <c:pt idx="237">
                  <c:v>35767</c:v>
                </c:pt>
                <c:pt idx="238">
                  <c:v>35768</c:v>
                </c:pt>
                <c:pt idx="239">
                  <c:v>35769</c:v>
                </c:pt>
                <c:pt idx="240">
                  <c:v>35772</c:v>
                </c:pt>
                <c:pt idx="241">
                  <c:v>35773</c:v>
                </c:pt>
                <c:pt idx="242">
                  <c:v>35774</c:v>
                </c:pt>
                <c:pt idx="243">
                  <c:v>35775</c:v>
                </c:pt>
                <c:pt idx="244">
                  <c:v>35776</c:v>
                </c:pt>
                <c:pt idx="245">
                  <c:v>35779</c:v>
                </c:pt>
                <c:pt idx="246">
                  <c:v>35780</c:v>
                </c:pt>
                <c:pt idx="247">
                  <c:v>35781</c:v>
                </c:pt>
                <c:pt idx="248">
                  <c:v>35782</c:v>
                </c:pt>
                <c:pt idx="249">
                  <c:v>35783</c:v>
                </c:pt>
                <c:pt idx="250">
                  <c:v>35786</c:v>
                </c:pt>
                <c:pt idx="251">
                  <c:v>35787</c:v>
                </c:pt>
                <c:pt idx="252">
                  <c:v>35788</c:v>
                </c:pt>
                <c:pt idx="253">
                  <c:v>35790</c:v>
                </c:pt>
                <c:pt idx="254">
                  <c:v>35793</c:v>
                </c:pt>
                <c:pt idx="255">
                  <c:v>35794</c:v>
                </c:pt>
                <c:pt idx="256">
                  <c:v>35795</c:v>
                </c:pt>
                <c:pt idx="257">
                  <c:v>35797</c:v>
                </c:pt>
                <c:pt idx="258">
                  <c:v>35800</c:v>
                </c:pt>
                <c:pt idx="259">
                  <c:v>35801</c:v>
                </c:pt>
                <c:pt idx="260">
                  <c:v>35802</c:v>
                </c:pt>
                <c:pt idx="261">
                  <c:v>35803</c:v>
                </c:pt>
                <c:pt idx="262">
                  <c:v>35804</c:v>
                </c:pt>
                <c:pt idx="263">
                  <c:v>35807</c:v>
                </c:pt>
                <c:pt idx="264">
                  <c:v>35808</c:v>
                </c:pt>
                <c:pt idx="265">
                  <c:v>35809</c:v>
                </c:pt>
                <c:pt idx="266">
                  <c:v>35810</c:v>
                </c:pt>
                <c:pt idx="267">
                  <c:v>35811</c:v>
                </c:pt>
                <c:pt idx="268">
                  <c:v>35814</c:v>
                </c:pt>
                <c:pt idx="269">
                  <c:v>35815</c:v>
                </c:pt>
                <c:pt idx="270">
                  <c:v>35816</c:v>
                </c:pt>
                <c:pt idx="271">
                  <c:v>35817</c:v>
                </c:pt>
                <c:pt idx="272">
                  <c:v>35818</c:v>
                </c:pt>
                <c:pt idx="273">
                  <c:v>35821</c:v>
                </c:pt>
                <c:pt idx="274">
                  <c:v>35822</c:v>
                </c:pt>
                <c:pt idx="275">
                  <c:v>35823</c:v>
                </c:pt>
                <c:pt idx="276">
                  <c:v>35824</c:v>
                </c:pt>
                <c:pt idx="277">
                  <c:v>35825</c:v>
                </c:pt>
                <c:pt idx="278">
                  <c:v>35826</c:v>
                </c:pt>
                <c:pt idx="279">
                  <c:v>35828</c:v>
                </c:pt>
                <c:pt idx="280">
                  <c:v>35829</c:v>
                </c:pt>
                <c:pt idx="281">
                  <c:v>35830</c:v>
                </c:pt>
                <c:pt idx="282">
                  <c:v>35831</c:v>
                </c:pt>
                <c:pt idx="283">
                  <c:v>35832</c:v>
                </c:pt>
                <c:pt idx="284">
                  <c:v>35835</c:v>
                </c:pt>
                <c:pt idx="285">
                  <c:v>35836</c:v>
                </c:pt>
                <c:pt idx="286">
                  <c:v>35837</c:v>
                </c:pt>
                <c:pt idx="287">
                  <c:v>35838</c:v>
                </c:pt>
                <c:pt idx="288">
                  <c:v>35839</c:v>
                </c:pt>
                <c:pt idx="289">
                  <c:v>35842</c:v>
                </c:pt>
                <c:pt idx="290">
                  <c:v>35843</c:v>
                </c:pt>
                <c:pt idx="291">
                  <c:v>35844</c:v>
                </c:pt>
                <c:pt idx="292">
                  <c:v>35845</c:v>
                </c:pt>
                <c:pt idx="293">
                  <c:v>35846</c:v>
                </c:pt>
                <c:pt idx="294">
                  <c:v>35849</c:v>
                </c:pt>
                <c:pt idx="295">
                  <c:v>35850</c:v>
                </c:pt>
                <c:pt idx="296">
                  <c:v>35851</c:v>
                </c:pt>
                <c:pt idx="297">
                  <c:v>35852</c:v>
                </c:pt>
                <c:pt idx="298">
                  <c:v>35853</c:v>
                </c:pt>
                <c:pt idx="299">
                  <c:v>35854</c:v>
                </c:pt>
                <c:pt idx="300">
                  <c:v>35856</c:v>
                </c:pt>
                <c:pt idx="301">
                  <c:v>35857</c:v>
                </c:pt>
                <c:pt idx="302">
                  <c:v>35858</c:v>
                </c:pt>
                <c:pt idx="303">
                  <c:v>35859</c:v>
                </c:pt>
                <c:pt idx="304">
                  <c:v>35860</c:v>
                </c:pt>
                <c:pt idx="305">
                  <c:v>35863</c:v>
                </c:pt>
                <c:pt idx="306">
                  <c:v>35864</c:v>
                </c:pt>
                <c:pt idx="307">
                  <c:v>35865</c:v>
                </c:pt>
                <c:pt idx="308">
                  <c:v>35866</c:v>
                </c:pt>
                <c:pt idx="309">
                  <c:v>35867</c:v>
                </c:pt>
                <c:pt idx="310">
                  <c:v>35870</c:v>
                </c:pt>
                <c:pt idx="311">
                  <c:v>35871</c:v>
                </c:pt>
                <c:pt idx="312">
                  <c:v>35872</c:v>
                </c:pt>
                <c:pt idx="313">
                  <c:v>35873</c:v>
                </c:pt>
                <c:pt idx="314">
                  <c:v>35874</c:v>
                </c:pt>
                <c:pt idx="315">
                  <c:v>35877</c:v>
                </c:pt>
                <c:pt idx="316">
                  <c:v>35878</c:v>
                </c:pt>
                <c:pt idx="317">
                  <c:v>35879</c:v>
                </c:pt>
                <c:pt idx="318">
                  <c:v>35880</c:v>
                </c:pt>
                <c:pt idx="319">
                  <c:v>35881</c:v>
                </c:pt>
                <c:pt idx="320">
                  <c:v>35884</c:v>
                </c:pt>
                <c:pt idx="321">
                  <c:v>35885</c:v>
                </c:pt>
                <c:pt idx="322">
                  <c:v>35886</c:v>
                </c:pt>
                <c:pt idx="323">
                  <c:v>35887</c:v>
                </c:pt>
                <c:pt idx="324">
                  <c:v>35888</c:v>
                </c:pt>
                <c:pt idx="325">
                  <c:v>35891</c:v>
                </c:pt>
                <c:pt idx="326">
                  <c:v>35892</c:v>
                </c:pt>
                <c:pt idx="327">
                  <c:v>35893</c:v>
                </c:pt>
                <c:pt idx="328">
                  <c:v>35894</c:v>
                </c:pt>
                <c:pt idx="329">
                  <c:v>35898</c:v>
                </c:pt>
                <c:pt idx="330">
                  <c:v>35899</c:v>
                </c:pt>
                <c:pt idx="331">
                  <c:v>35900</c:v>
                </c:pt>
                <c:pt idx="332">
                  <c:v>35901</c:v>
                </c:pt>
                <c:pt idx="333">
                  <c:v>35902</c:v>
                </c:pt>
                <c:pt idx="334">
                  <c:v>35905</c:v>
                </c:pt>
                <c:pt idx="335">
                  <c:v>35906</c:v>
                </c:pt>
                <c:pt idx="336">
                  <c:v>35907</c:v>
                </c:pt>
                <c:pt idx="337">
                  <c:v>35908</c:v>
                </c:pt>
                <c:pt idx="338">
                  <c:v>35909</c:v>
                </c:pt>
                <c:pt idx="339">
                  <c:v>35912</c:v>
                </c:pt>
                <c:pt idx="340">
                  <c:v>35913</c:v>
                </c:pt>
                <c:pt idx="341">
                  <c:v>35914</c:v>
                </c:pt>
                <c:pt idx="342">
                  <c:v>35915</c:v>
                </c:pt>
                <c:pt idx="343">
                  <c:v>35916</c:v>
                </c:pt>
                <c:pt idx="344">
                  <c:v>35919</c:v>
                </c:pt>
                <c:pt idx="345">
                  <c:v>35920</c:v>
                </c:pt>
                <c:pt idx="346">
                  <c:v>35921</c:v>
                </c:pt>
                <c:pt idx="347">
                  <c:v>35922</c:v>
                </c:pt>
                <c:pt idx="348">
                  <c:v>35923</c:v>
                </c:pt>
                <c:pt idx="349">
                  <c:v>35926</c:v>
                </c:pt>
                <c:pt idx="350">
                  <c:v>35927</c:v>
                </c:pt>
                <c:pt idx="351">
                  <c:v>35928</c:v>
                </c:pt>
                <c:pt idx="352">
                  <c:v>35929</c:v>
                </c:pt>
                <c:pt idx="353">
                  <c:v>35930</c:v>
                </c:pt>
                <c:pt idx="354">
                  <c:v>35933</c:v>
                </c:pt>
                <c:pt idx="355">
                  <c:v>35934</c:v>
                </c:pt>
                <c:pt idx="356">
                  <c:v>35935</c:v>
                </c:pt>
                <c:pt idx="357">
                  <c:v>35936</c:v>
                </c:pt>
                <c:pt idx="358">
                  <c:v>35937</c:v>
                </c:pt>
                <c:pt idx="359">
                  <c:v>35940</c:v>
                </c:pt>
                <c:pt idx="360">
                  <c:v>35941</c:v>
                </c:pt>
                <c:pt idx="361">
                  <c:v>35942</c:v>
                </c:pt>
                <c:pt idx="362">
                  <c:v>35943</c:v>
                </c:pt>
                <c:pt idx="363">
                  <c:v>35944</c:v>
                </c:pt>
                <c:pt idx="364">
                  <c:v>35946</c:v>
                </c:pt>
                <c:pt idx="365">
                  <c:v>35947</c:v>
                </c:pt>
                <c:pt idx="366">
                  <c:v>35948</c:v>
                </c:pt>
                <c:pt idx="367">
                  <c:v>35949</c:v>
                </c:pt>
                <c:pt idx="368">
                  <c:v>35950</c:v>
                </c:pt>
                <c:pt idx="369">
                  <c:v>35951</c:v>
                </c:pt>
                <c:pt idx="370">
                  <c:v>35954</c:v>
                </c:pt>
                <c:pt idx="371">
                  <c:v>35955</c:v>
                </c:pt>
                <c:pt idx="372">
                  <c:v>35956</c:v>
                </c:pt>
                <c:pt idx="373">
                  <c:v>35957</c:v>
                </c:pt>
                <c:pt idx="374">
                  <c:v>35958</c:v>
                </c:pt>
                <c:pt idx="375">
                  <c:v>35961</c:v>
                </c:pt>
                <c:pt idx="376">
                  <c:v>35962</c:v>
                </c:pt>
                <c:pt idx="377">
                  <c:v>35963</c:v>
                </c:pt>
                <c:pt idx="378">
                  <c:v>35964</c:v>
                </c:pt>
                <c:pt idx="379">
                  <c:v>35965</c:v>
                </c:pt>
                <c:pt idx="380">
                  <c:v>35968</c:v>
                </c:pt>
                <c:pt idx="381">
                  <c:v>35969</c:v>
                </c:pt>
                <c:pt idx="382">
                  <c:v>35970</c:v>
                </c:pt>
                <c:pt idx="383">
                  <c:v>35971</c:v>
                </c:pt>
                <c:pt idx="384">
                  <c:v>35972</c:v>
                </c:pt>
                <c:pt idx="385">
                  <c:v>35975</c:v>
                </c:pt>
                <c:pt idx="386">
                  <c:v>35976</c:v>
                </c:pt>
                <c:pt idx="387">
                  <c:v>35977</c:v>
                </c:pt>
                <c:pt idx="388">
                  <c:v>35978</c:v>
                </c:pt>
                <c:pt idx="389">
                  <c:v>35979</c:v>
                </c:pt>
                <c:pt idx="390">
                  <c:v>35982</c:v>
                </c:pt>
                <c:pt idx="391">
                  <c:v>35983</c:v>
                </c:pt>
                <c:pt idx="392">
                  <c:v>35984</c:v>
                </c:pt>
                <c:pt idx="393">
                  <c:v>35985</c:v>
                </c:pt>
                <c:pt idx="394">
                  <c:v>35986</c:v>
                </c:pt>
                <c:pt idx="395">
                  <c:v>35989</c:v>
                </c:pt>
                <c:pt idx="396">
                  <c:v>35990</c:v>
                </c:pt>
                <c:pt idx="397">
                  <c:v>35991</c:v>
                </c:pt>
                <c:pt idx="398">
                  <c:v>35992</c:v>
                </c:pt>
                <c:pt idx="399">
                  <c:v>35993</c:v>
                </c:pt>
                <c:pt idx="400">
                  <c:v>35996</c:v>
                </c:pt>
                <c:pt idx="401">
                  <c:v>35997</c:v>
                </c:pt>
                <c:pt idx="402">
                  <c:v>35998</c:v>
                </c:pt>
                <c:pt idx="403">
                  <c:v>35999</c:v>
                </c:pt>
                <c:pt idx="404">
                  <c:v>36000</c:v>
                </c:pt>
                <c:pt idx="405">
                  <c:v>36003</c:v>
                </c:pt>
                <c:pt idx="406">
                  <c:v>36004</c:v>
                </c:pt>
                <c:pt idx="407">
                  <c:v>36005</c:v>
                </c:pt>
                <c:pt idx="408">
                  <c:v>36006</c:v>
                </c:pt>
                <c:pt idx="409">
                  <c:v>36007</c:v>
                </c:pt>
                <c:pt idx="410">
                  <c:v>36010</c:v>
                </c:pt>
                <c:pt idx="411">
                  <c:v>36011</c:v>
                </c:pt>
                <c:pt idx="412">
                  <c:v>36012</c:v>
                </c:pt>
                <c:pt idx="413">
                  <c:v>36013</c:v>
                </c:pt>
                <c:pt idx="414">
                  <c:v>36014</c:v>
                </c:pt>
                <c:pt idx="415">
                  <c:v>36017</c:v>
                </c:pt>
                <c:pt idx="416">
                  <c:v>36018</c:v>
                </c:pt>
                <c:pt idx="417">
                  <c:v>36019</c:v>
                </c:pt>
                <c:pt idx="418">
                  <c:v>36020</c:v>
                </c:pt>
                <c:pt idx="419">
                  <c:v>36021</c:v>
                </c:pt>
                <c:pt idx="420">
                  <c:v>36024</c:v>
                </c:pt>
                <c:pt idx="421">
                  <c:v>36025</c:v>
                </c:pt>
                <c:pt idx="422">
                  <c:v>36026</c:v>
                </c:pt>
                <c:pt idx="423">
                  <c:v>36027</c:v>
                </c:pt>
                <c:pt idx="424">
                  <c:v>36028</c:v>
                </c:pt>
                <c:pt idx="425">
                  <c:v>36031</c:v>
                </c:pt>
                <c:pt idx="426">
                  <c:v>36032</c:v>
                </c:pt>
                <c:pt idx="427">
                  <c:v>36033</c:v>
                </c:pt>
                <c:pt idx="428">
                  <c:v>36034</c:v>
                </c:pt>
                <c:pt idx="429">
                  <c:v>36035</c:v>
                </c:pt>
                <c:pt idx="430">
                  <c:v>36038</c:v>
                </c:pt>
                <c:pt idx="431">
                  <c:v>36039</c:v>
                </c:pt>
                <c:pt idx="432">
                  <c:v>36040</c:v>
                </c:pt>
                <c:pt idx="433">
                  <c:v>36041</c:v>
                </c:pt>
                <c:pt idx="434">
                  <c:v>36042</c:v>
                </c:pt>
                <c:pt idx="435">
                  <c:v>36045</c:v>
                </c:pt>
                <c:pt idx="436">
                  <c:v>36046</c:v>
                </c:pt>
                <c:pt idx="437">
                  <c:v>36047</c:v>
                </c:pt>
                <c:pt idx="438">
                  <c:v>36048</c:v>
                </c:pt>
                <c:pt idx="439">
                  <c:v>36049</c:v>
                </c:pt>
                <c:pt idx="440">
                  <c:v>36052</c:v>
                </c:pt>
                <c:pt idx="441">
                  <c:v>36053</c:v>
                </c:pt>
                <c:pt idx="442">
                  <c:v>36054</c:v>
                </c:pt>
                <c:pt idx="443">
                  <c:v>36055</c:v>
                </c:pt>
                <c:pt idx="444">
                  <c:v>36056</c:v>
                </c:pt>
                <c:pt idx="445">
                  <c:v>36059</c:v>
                </c:pt>
                <c:pt idx="446">
                  <c:v>36060</c:v>
                </c:pt>
                <c:pt idx="447">
                  <c:v>36061</c:v>
                </c:pt>
                <c:pt idx="448">
                  <c:v>36062</c:v>
                </c:pt>
                <c:pt idx="449">
                  <c:v>36063</c:v>
                </c:pt>
                <c:pt idx="450">
                  <c:v>36066</c:v>
                </c:pt>
                <c:pt idx="451">
                  <c:v>36067</c:v>
                </c:pt>
                <c:pt idx="452">
                  <c:v>36068</c:v>
                </c:pt>
                <c:pt idx="453">
                  <c:v>36069</c:v>
                </c:pt>
                <c:pt idx="454">
                  <c:v>36070</c:v>
                </c:pt>
                <c:pt idx="455">
                  <c:v>36073</c:v>
                </c:pt>
                <c:pt idx="456">
                  <c:v>36074</c:v>
                </c:pt>
                <c:pt idx="457">
                  <c:v>36075</c:v>
                </c:pt>
                <c:pt idx="458">
                  <c:v>36076</c:v>
                </c:pt>
                <c:pt idx="459">
                  <c:v>36077</c:v>
                </c:pt>
                <c:pt idx="460">
                  <c:v>36080</c:v>
                </c:pt>
                <c:pt idx="461">
                  <c:v>36081</c:v>
                </c:pt>
                <c:pt idx="462">
                  <c:v>36082</c:v>
                </c:pt>
                <c:pt idx="463">
                  <c:v>36083</c:v>
                </c:pt>
                <c:pt idx="464">
                  <c:v>36084</c:v>
                </c:pt>
                <c:pt idx="465">
                  <c:v>36087</c:v>
                </c:pt>
                <c:pt idx="466">
                  <c:v>36088</c:v>
                </c:pt>
                <c:pt idx="467">
                  <c:v>36089</c:v>
                </c:pt>
                <c:pt idx="468">
                  <c:v>36090</c:v>
                </c:pt>
                <c:pt idx="469">
                  <c:v>36091</c:v>
                </c:pt>
                <c:pt idx="470">
                  <c:v>36094</c:v>
                </c:pt>
                <c:pt idx="471">
                  <c:v>36095</c:v>
                </c:pt>
                <c:pt idx="472">
                  <c:v>36096</c:v>
                </c:pt>
                <c:pt idx="473">
                  <c:v>36097</c:v>
                </c:pt>
                <c:pt idx="474">
                  <c:v>36098</c:v>
                </c:pt>
                <c:pt idx="475">
                  <c:v>36099</c:v>
                </c:pt>
                <c:pt idx="476">
                  <c:v>36101</c:v>
                </c:pt>
                <c:pt idx="477">
                  <c:v>36102</c:v>
                </c:pt>
                <c:pt idx="478">
                  <c:v>36103</c:v>
                </c:pt>
                <c:pt idx="479">
                  <c:v>36104</c:v>
                </c:pt>
                <c:pt idx="480">
                  <c:v>36105</c:v>
                </c:pt>
                <c:pt idx="481">
                  <c:v>36108</c:v>
                </c:pt>
                <c:pt idx="482">
                  <c:v>36109</c:v>
                </c:pt>
                <c:pt idx="483">
                  <c:v>36110</c:v>
                </c:pt>
                <c:pt idx="484">
                  <c:v>36111</c:v>
                </c:pt>
                <c:pt idx="485">
                  <c:v>36112</c:v>
                </c:pt>
                <c:pt idx="486">
                  <c:v>36115</c:v>
                </c:pt>
                <c:pt idx="487">
                  <c:v>36116</c:v>
                </c:pt>
                <c:pt idx="488">
                  <c:v>36117</c:v>
                </c:pt>
                <c:pt idx="489">
                  <c:v>36118</c:v>
                </c:pt>
                <c:pt idx="490">
                  <c:v>36119</c:v>
                </c:pt>
                <c:pt idx="491">
                  <c:v>36122</c:v>
                </c:pt>
                <c:pt idx="492">
                  <c:v>36123</c:v>
                </c:pt>
                <c:pt idx="493">
                  <c:v>36124</c:v>
                </c:pt>
                <c:pt idx="494">
                  <c:v>36125</c:v>
                </c:pt>
                <c:pt idx="495">
                  <c:v>36126</c:v>
                </c:pt>
                <c:pt idx="496">
                  <c:v>36129</c:v>
                </c:pt>
                <c:pt idx="497">
                  <c:v>36130</c:v>
                </c:pt>
                <c:pt idx="498">
                  <c:v>36131</c:v>
                </c:pt>
                <c:pt idx="499">
                  <c:v>36132</c:v>
                </c:pt>
                <c:pt idx="500">
                  <c:v>36133</c:v>
                </c:pt>
                <c:pt idx="501">
                  <c:v>36136</c:v>
                </c:pt>
                <c:pt idx="502">
                  <c:v>36137</c:v>
                </c:pt>
                <c:pt idx="503">
                  <c:v>36138</c:v>
                </c:pt>
                <c:pt idx="504">
                  <c:v>36139</c:v>
                </c:pt>
                <c:pt idx="505">
                  <c:v>36140</c:v>
                </c:pt>
                <c:pt idx="506">
                  <c:v>36143</c:v>
                </c:pt>
                <c:pt idx="507">
                  <c:v>36144</c:v>
                </c:pt>
                <c:pt idx="508">
                  <c:v>36145</c:v>
                </c:pt>
                <c:pt idx="509">
                  <c:v>36146</c:v>
                </c:pt>
                <c:pt idx="510">
                  <c:v>36147</c:v>
                </c:pt>
                <c:pt idx="511">
                  <c:v>36150</c:v>
                </c:pt>
                <c:pt idx="512">
                  <c:v>36151</c:v>
                </c:pt>
                <c:pt idx="513">
                  <c:v>36152</c:v>
                </c:pt>
                <c:pt idx="514">
                  <c:v>36153</c:v>
                </c:pt>
                <c:pt idx="515">
                  <c:v>36157</c:v>
                </c:pt>
                <c:pt idx="516">
                  <c:v>36158</c:v>
                </c:pt>
                <c:pt idx="517">
                  <c:v>36159</c:v>
                </c:pt>
                <c:pt idx="518">
                  <c:v>36160</c:v>
                </c:pt>
                <c:pt idx="519">
                  <c:v>36164</c:v>
                </c:pt>
                <c:pt idx="520">
                  <c:v>36165</c:v>
                </c:pt>
                <c:pt idx="521">
                  <c:v>36166</c:v>
                </c:pt>
                <c:pt idx="522">
                  <c:v>36167</c:v>
                </c:pt>
                <c:pt idx="523">
                  <c:v>36168</c:v>
                </c:pt>
                <c:pt idx="524">
                  <c:v>36171</c:v>
                </c:pt>
                <c:pt idx="525">
                  <c:v>36172</c:v>
                </c:pt>
                <c:pt idx="526">
                  <c:v>36173</c:v>
                </c:pt>
                <c:pt idx="527">
                  <c:v>36174</c:v>
                </c:pt>
                <c:pt idx="528">
                  <c:v>36175</c:v>
                </c:pt>
                <c:pt idx="529">
                  <c:v>36178</c:v>
                </c:pt>
                <c:pt idx="530">
                  <c:v>36179</c:v>
                </c:pt>
                <c:pt idx="531">
                  <c:v>36180</c:v>
                </c:pt>
                <c:pt idx="532">
                  <c:v>36181</c:v>
                </c:pt>
                <c:pt idx="533">
                  <c:v>36182</c:v>
                </c:pt>
                <c:pt idx="534">
                  <c:v>36185</c:v>
                </c:pt>
                <c:pt idx="535">
                  <c:v>36186</c:v>
                </c:pt>
                <c:pt idx="536">
                  <c:v>36187</c:v>
                </c:pt>
                <c:pt idx="537">
                  <c:v>36188</c:v>
                </c:pt>
                <c:pt idx="538">
                  <c:v>36189</c:v>
                </c:pt>
                <c:pt idx="539">
                  <c:v>36191</c:v>
                </c:pt>
                <c:pt idx="540">
                  <c:v>36192</c:v>
                </c:pt>
                <c:pt idx="541">
                  <c:v>36193</c:v>
                </c:pt>
                <c:pt idx="542">
                  <c:v>36194</c:v>
                </c:pt>
                <c:pt idx="543">
                  <c:v>36195</c:v>
                </c:pt>
                <c:pt idx="544">
                  <c:v>36196</c:v>
                </c:pt>
                <c:pt idx="545">
                  <c:v>36199</c:v>
                </c:pt>
                <c:pt idx="546">
                  <c:v>36200</c:v>
                </c:pt>
                <c:pt idx="547">
                  <c:v>36201</c:v>
                </c:pt>
                <c:pt idx="548">
                  <c:v>36202</c:v>
                </c:pt>
                <c:pt idx="549">
                  <c:v>36203</c:v>
                </c:pt>
                <c:pt idx="550">
                  <c:v>36206</c:v>
                </c:pt>
                <c:pt idx="551">
                  <c:v>36207</c:v>
                </c:pt>
                <c:pt idx="552">
                  <c:v>36208</c:v>
                </c:pt>
                <c:pt idx="553">
                  <c:v>36209</c:v>
                </c:pt>
                <c:pt idx="554">
                  <c:v>36210</c:v>
                </c:pt>
                <c:pt idx="555">
                  <c:v>36213</c:v>
                </c:pt>
                <c:pt idx="556">
                  <c:v>36214</c:v>
                </c:pt>
                <c:pt idx="557">
                  <c:v>36215</c:v>
                </c:pt>
                <c:pt idx="558">
                  <c:v>36216</c:v>
                </c:pt>
                <c:pt idx="559">
                  <c:v>36217</c:v>
                </c:pt>
                <c:pt idx="560">
                  <c:v>36219</c:v>
                </c:pt>
                <c:pt idx="561">
                  <c:v>36220</c:v>
                </c:pt>
                <c:pt idx="562">
                  <c:v>36221</c:v>
                </c:pt>
                <c:pt idx="563">
                  <c:v>36222</c:v>
                </c:pt>
                <c:pt idx="564">
                  <c:v>36223</c:v>
                </c:pt>
                <c:pt idx="565">
                  <c:v>36224</c:v>
                </c:pt>
                <c:pt idx="566">
                  <c:v>36227</c:v>
                </c:pt>
                <c:pt idx="567">
                  <c:v>36228</c:v>
                </c:pt>
                <c:pt idx="568">
                  <c:v>36229</c:v>
                </c:pt>
                <c:pt idx="569">
                  <c:v>36230</c:v>
                </c:pt>
                <c:pt idx="570">
                  <c:v>36231</c:v>
                </c:pt>
                <c:pt idx="571">
                  <c:v>36234</c:v>
                </c:pt>
                <c:pt idx="572">
                  <c:v>36235</c:v>
                </c:pt>
                <c:pt idx="573">
                  <c:v>36236</c:v>
                </c:pt>
                <c:pt idx="574">
                  <c:v>36237</c:v>
                </c:pt>
                <c:pt idx="575">
                  <c:v>36238</c:v>
                </c:pt>
                <c:pt idx="576">
                  <c:v>36241</c:v>
                </c:pt>
                <c:pt idx="577">
                  <c:v>36242</c:v>
                </c:pt>
                <c:pt idx="578">
                  <c:v>36243</c:v>
                </c:pt>
                <c:pt idx="579">
                  <c:v>36244</c:v>
                </c:pt>
                <c:pt idx="580">
                  <c:v>36245</c:v>
                </c:pt>
                <c:pt idx="581">
                  <c:v>36248</c:v>
                </c:pt>
                <c:pt idx="582">
                  <c:v>36249</c:v>
                </c:pt>
                <c:pt idx="583">
                  <c:v>36250</c:v>
                </c:pt>
                <c:pt idx="584">
                  <c:v>36251</c:v>
                </c:pt>
                <c:pt idx="585">
                  <c:v>36252</c:v>
                </c:pt>
                <c:pt idx="586">
                  <c:v>36255</c:v>
                </c:pt>
                <c:pt idx="587">
                  <c:v>36256</c:v>
                </c:pt>
                <c:pt idx="588">
                  <c:v>36257</c:v>
                </c:pt>
                <c:pt idx="589">
                  <c:v>36258</c:v>
                </c:pt>
                <c:pt idx="590">
                  <c:v>36259</c:v>
                </c:pt>
                <c:pt idx="591">
                  <c:v>36262</c:v>
                </c:pt>
                <c:pt idx="592">
                  <c:v>36263</c:v>
                </c:pt>
                <c:pt idx="593">
                  <c:v>36264</c:v>
                </c:pt>
                <c:pt idx="594">
                  <c:v>36265</c:v>
                </c:pt>
                <c:pt idx="595">
                  <c:v>36266</c:v>
                </c:pt>
                <c:pt idx="596">
                  <c:v>36269</c:v>
                </c:pt>
                <c:pt idx="597">
                  <c:v>36270</c:v>
                </c:pt>
                <c:pt idx="598">
                  <c:v>36271</c:v>
                </c:pt>
                <c:pt idx="599">
                  <c:v>36272</c:v>
                </c:pt>
                <c:pt idx="600">
                  <c:v>36273</c:v>
                </c:pt>
                <c:pt idx="601">
                  <c:v>36276</c:v>
                </c:pt>
                <c:pt idx="602">
                  <c:v>36277</c:v>
                </c:pt>
                <c:pt idx="603">
                  <c:v>36278</c:v>
                </c:pt>
                <c:pt idx="604">
                  <c:v>36279</c:v>
                </c:pt>
                <c:pt idx="605">
                  <c:v>36280</c:v>
                </c:pt>
                <c:pt idx="606">
                  <c:v>36283</c:v>
                </c:pt>
                <c:pt idx="607">
                  <c:v>36284</c:v>
                </c:pt>
                <c:pt idx="608">
                  <c:v>36285</c:v>
                </c:pt>
                <c:pt idx="609">
                  <c:v>36286</c:v>
                </c:pt>
                <c:pt idx="610">
                  <c:v>36287</c:v>
                </c:pt>
                <c:pt idx="611">
                  <c:v>36290</c:v>
                </c:pt>
                <c:pt idx="612">
                  <c:v>36291</c:v>
                </c:pt>
                <c:pt idx="613">
                  <c:v>36292</c:v>
                </c:pt>
                <c:pt idx="614">
                  <c:v>36293</c:v>
                </c:pt>
                <c:pt idx="615">
                  <c:v>36294</c:v>
                </c:pt>
                <c:pt idx="616">
                  <c:v>36297</c:v>
                </c:pt>
                <c:pt idx="617">
                  <c:v>36298</c:v>
                </c:pt>
                <c:pt idx="618">
                  <c:v>36299</c:v>
                </c:pt>
                <c:pt idx="619">
                  <c:v>36300</c:v>
                </c:pt>
                <c:pt idx="620">
                  <c:v>36301</c:v>
                </c:pt>
                <c:pt idx="621">
                  <c:v>36304</c:v>
                </c:pt>
                <c:pt idx="622">
                  <c:v>36305</c:v>
                </c:pt>
                <c:pt idx="623">
                  <c:v>36306</c:v>
                </c:pt>
                <c:pt idx="624">
                  <c:v>36307</c:v>
                </c:pt>
                <c:pt idx="625">
                  <c:v>36308</c:v>
                </c:pt>
                <c:pt idx="626">
                  <c:v>36311</c:v>
                </c:pt>
                <c:pt idx="627">
                  <c:v>36312</c:v>
                </c:pt>
                <c:pt idx="628">
                  <c:v>36313</c:v>
                </c:pt>
                <c:pt idx="629">
                  <c:v>36314</c:v>
                </c:pt>
                <c:pt idx="630">
                  <c:v>36315</c:v>
                </c:pt>
                <c:pt idx="631">
                  <c:v>36318</c:v>
                </c:pt>
                <c:pt idx="632">
                  <c:v>36319</c:v>
                </c:pt>
                <c:pt idx="633">
                  <c:v>36320</c:v>
                </c:pt>
                <c:pt idx="634">
                  <c:v>36321</c:v>
                </c:pt>
                <c:pt idx="635">
                  <c:v>36322</c:v>
                </c:pt>
                <c:pt idx="636">
                  <c:v>36325</c:v>
                </c:pt>
                <c:pt idx="637">
                  <c:v>36326</c:v>
                </c:pt>
                <c:pt idx="638">
                  <c:v>36327</c:v>
                </c:pt>
                <c:pt idx="639">
                  <c:v>36328</c:v>
                </c:pt>
                <c:pt idx="640">
                  <c:v>36329</c:v>
                </c:pt>
                <c:pt idx="641">
                  <c:v>36332</c:v>
                </c:pt>
                <c:pt idx="642">
                  <c:v>36333</c:v>
                </c:pt>
                <c:pt idx="643">
                  <c:v>36334</c:v>
                </c:pt>
                <c:pt idx="644">
                  <c:v>36335</c:v>
                </c:pt>
                <c:pt idx="645">
                  <c:v>36336</c:v>
                </c:pt>
                <c:pt idx="646">
                  <c:v>36339</c:v>
                </c:pt>
                <c:pt idx="647">
                  <c:v>36340</c:v>
                </c:pt>
                <c:pt idx="648">
                  <c:v>36341</c:v>
                </c:pt>
                <c:pt idx="649">
                  <c:v>36342</c:v>
                </c:pt>
                <c:pt idx="650">
                  <c:v>36343</c:v>
                </c:pt>
                <c:pt idx="651">
                  <c:v>36346</c:v>
                </c:pt>
                <c:pt idx="652">
                  <c:v>36347</c:v>
                </c:pt>
                <c:pt idx="653">
                  <c:v>36348</c:v>
                </c:pt>
                <c:pt idx="654">
                  <c:v>36349</c:v>
                </c:pt>
                <c:pt idx="655">
                  <c:v>36350</c:v>
                </c:pt>
                <c:pt idx="656">
                  <c:v>36353</c:v>
                </c:pt>
                <c:pt idx="657">
                  <c:v>36354</c:v>
                </c:pt>
                <c:pt idx="658">
                  <c:v>36355</c:v>
                </c:pt>
                <c:pt idx="659">
                  <c:v>36356</c:v>
                </c:pt>
                <c:pt idx="660">
                  <c:v>36357</c:v>
                </c:pt>
                <c:pt idx="661">
                  <c:v>36360</c:v>
                </c:pt>
                <c:pt idx="662">
                  <c:v>36361</c:v>
                </c:pt>
                <c:pt idx="663">
                  <c:v>36362</c:v>
                </c:pt>
                <c:pt idx="664">
                  <c:v>36363</c:v>
                </c:pt>
                <c:pt idx="665">
                  <c:v>36364</c:v>
                </c:pt>
                <c:pt idx="666">
                  <c:v>36367</c:v>
                </c:pt>
                <c:pt idx="667">
                  <c:v>36368</c:v>
                </c:pt>
                <c:pt idx="668">
                  <c:v>36369</c:v>
                </c:pt>
                <c:pt idx="669">
                  <c:v>36370</c:v>
                </c:pt>
                <c:pt idx="670">
                  <c:v>36371</c:v>
                </c:pt>
                <c:pt idx="671">
                  <c:v>36372</c:v>
                </c:pt>
                <c:pt idx="672">
                  <c:v>36374</c:v>
                </c:pt>
                <c:pt idx="673">
                  <c:v>36375</c:v>
                </c:pt>
                <c:pt idx="674">
                  <c:v>36376</c:v>
                </c:pt>
                <c:pt idx="675">
                  <c:v>36377</c:v>
                </c:pt>
                <c:pt idx="676">
                  <c:v>36378</c:v>
                </c:pt>
                <c:pt idx="677">
                  <c:v>36381</c:v>
                </c:pt>
                <c:pt idx="678">
                  <c:v>36382</c:v>
                </c:pt>
                <c:pt idx="679">
                  <c:v>36383</c:v>
                </c:pt>
                <c:pt idx="680">
                  <c:v>36384</c:v>
                </c:pt>
                <c:pt idx="681">
                  <c:v>36385</c:v>
                </c:pt>
                <c:pt idx="682">
                  <c:v>36388</c:v>
                </c:pt>
                <c:pt idx="683">
                  <c:v>36389</c:v>
                </c:pt>
                <c:pt idx="684">
                  <c:v>36390</c:v>
                </c:pt>
                <c:pt idx="685">
                  <c:v>36391</c:v>
                </c:pt>
                <c:pt idx="686">
                  <c:v>36392</c:v>
                </c:pt>
                <c:pt idx="687">
                  <c:v>36395</c:v>
                </c:pt>
                <c:pt idx="688">
                  <c:v>36396</c:v>
                </c:pt>
                <c:pt idx="689">
                  <c:v>36397</c:v>
                </c:pt>
                <c:pt idx="690">
                  <c:v>36398</c:v>
                </c:pt>
                <c:pt idx="691">
                  <c:v>36399</c:v>
                </c:pt>
                <c:pt idx="692">
                  <c:v>36402</c:v>
                </c:pt>
                <c:pt idx="693">
                  <c:v>36403</c:v>
                </c:pt>
                <c:pt idx="694">
                  <c:v>36404</c:v>
                </c:pt>
                <c:pt idx="695">
                  <c:v>36405</c:v>
                </c:pt>
                <c:pt idx="696">
                  <c:v>36406</c:v>
                </c:pt>
                <c:pt idx="697">
                  <c:v>36409</c:v>
                </c:pt>
                <c:pt idx="698">
                  <c:v>36410</c:v>
                </c:pt>
                <c:pt idx="699">
                  <c:v>36411</c:v>
                </c:pt>
                <c:pt idx="700">
                  <c:v>36412</c:v>
                </c:pt>
                <c:pt idx="701">
                  <c:v>36413</c:v>
                </c:pt>
                <c:pt idx="702">
                  <c:v>36416</c:v>
                </c:pt>
                <c:pt idx="703">
                  <c:v>36417</c:v>
                </c:pt>
                <c:pt idx="704">
                  <c:v>36418</c:v>
                </c:pt>
                <c:pt idx="705">
                  <c:v>36419</c:v>
                </c:pt>
                <c:pt idx="706">
                  <c:v>36420</c:v>
                </c:pt>
                <c:pt idx="707">
                  <c:v>36423</c:v>
                </c:pt>
                <c:pt idx="708">
                  <c:v>36424</c:v>
                </c:pt>
                <c:pt idx="709">
                  <c:v>36425</c:v>
                </c:pt>
                <c:pt idx="710">
                  <c:v>36426</c:v>
                </c:pt>
                <c:pt idx="711">
                  <c:v>36427</c:v>
                </c:pt>
                <c:pt idx="712">
                  <c:v>36430</c:v>
                </c:pt>
                <c:pt idx="713">
                  <c:v>36431</c:v>
                </c:pt>
                <c:pt idx="714">
                  <c:v>36432</c:v>
                </c:pt>
                <c:pt idx="715">
                  <c:v>36433</c:v>
                </c:pt>
                <c:pt idx="716">
                  <c:v>36434</c:v>
                </c:pt>
                <c:pt idx="717">
                  <c:v>36437</c:v>
                </c:pt>
                <c:pt idx="718">
                  <c:v>36438</c:v>
                </c:pt>
                <c:pt idx="719">
                  <c:v>36439</c:v>
                </c:pt>
                <c:pt idx="720">
                  <c:v>36440</c:v>
                </c:pt>
                <c:pt idx="721">
                  <c:v>36441</c:v>
                </c:pt>
                <c:pt idx="722">
                  <c:v>36444</c:v>
                </c:pt>
                <c:pt idx="723">
                  <c:v>36445</c:v>
                </c:pt>
                <c:pt idx="724">
                  <c:v>36446</c:v>
                </c:pt>
                <c:pt idx="725">
                  <c:v>36447</c:v>
                </c:pt>
                <c:pt idx="726">
                  <c:v>36448</c:v>
                </c:pt>
                <c:pt idx="727">
                  <c:v>36451</c:v>
                </c:pt>
                <c:pt idx="728">
                  <c:v>36452</c:v>
                </c:pt>
                <c:pt idx="729">
                  <c:v>36453</c:v>
                </c:pt>
                <c:pt idx="730">
                  <c:v>36454</c:v>
                </c:pt>
                <c:pt idx="731">
                  <c:v>36455</c:v>
                </c:pt>
                <c:pt idx="732">
                  <c:v>36458</c:v>
                </c:pt>
                <c:pt idx="733">
                  <c:v>36459</c:v>
                </c:pt>
                <c:pt idx="734">
                  <c:v>36460</c:v>
                </c:pt>
                <c:pt idx="735">
                  <c:v>36461</c:v>
                </c:pt>
                <c:pt idx="736">
                  <c:v>36462</c:v>
                </c:pt>
                <c:pt idx="737">
                  <c:v>36464</c:v>
                </c:pt>
                <c:pt idx="738">
                  <c:v>36465</c:v>
                </c:pt>
                <c:pt idx="739">
                  <c:v>36466</c:v>
                </c:pt>
                <c:pt idx="740">
                  <c:v>36467</c:v>
                </c:pt>
                <c:pt idx="741">
                  <c:v>36468</c:v>
                </c:pt>
                <c:pt idx="742">
                  <c:v>36469</c:v>
                </c:pt>
                <c:pt idx="743">
                  <c:v>36472</c:v>
                </c:pt>
                <c:pt idx="744">
                  <c:v>36473</c:v>
                </c:pt>
                <c:pt idx="745">
                  <c:v>36474</c:v>
                </c:pt>
                <c:pt idx="746">
                  <c:v>36475</c:v>
                </c:pt>
                <c:pt idx="747">
                  <c:v>36476</c:v>
                </c:pt>
                <c:pt idx="748">
                  <c:v>36479</c:v>
                </c:pt>
                <c:pt idx="749">
                  <c:v>36480</c:v>
                </c:pt>
                <c:pt idx="750">
                  <c:v>36481</c:v>
                </c:pt>
                <c:pt idx="751">
                  <c:v>36482</c:v>
                </c:pt>
                <c:pt idx="752">
                  <c:v>36483</c:v>
                </c:pt>
                <c:pt idx="753">
                  <c:v>36486</c:v>
                </c:pt>
                <c:pt idx="754">
                  <c:v>36487</c:v>
                </c:pt>
                <c:pt idx="755">
                  <c:v>36488</c:v>
                </c:pt>
                <c:pt idx="756">
                  <c:v>36489</c:v>
                </c:pt>
                <c:pt idx="757">
                  <c:v>36490</c:v>
                </c:pt>
                <c:pt idx="758">
                  <c:v>36493</c:v>
                </c:pt>
                <c:pt idx="759">
                  <c:v>36494</c:v>
                </c:pt>
                <c:pt idx="760">
                  <c:v>36495</c:v>
                </c:pt>
                <c:pt idx="761">
                  <c:v>36496</c:v>
                </c:pt>
                <c:pt idx="762">
                  <c:v>36497</c:v>
                </c:pt>
                <c:pt idx="763">
                  <c:v>36500</c:v>
                </c:pt>
                <c:pt idx="764">
                  <c:v>36501</c:v>
                </c:pt>
                <c:pt idx="765">
                  <c:v>36502</c:v>
                </c:pt>
                <c:pt idx="766">
                  <c:v>36503</c:v>
                </c:pt>
                <c:pt idx="767">
                  <c:v>36504</c:v>
                </c:pt>
                <c:pt idx="768">
                  <c:v>36507</c:v>
                </c:pt>
                <c:pt idx="769">
                  <c:v>36508</c:v>
                </c:pt>
                <c:pt idx="770">
                  <c:v>36509</c:v>
                </c:pt>
                <c:pt idx="771">
                  <c:v>36510</c:v>
                </c:pt>
                <c:pt idx="772">
                  <c:v>36511</c:v>
                </c:pt>
                <c:pt idx="773">
                  <c:v>36514</c:v>
                </c:pt>
                <c:pt idx="774">
                  <c:v>36515</c:v>
                </c:pt>
                <c:pt idx="775">
                  <c:v>36516</c:v>
                </c:pt>
                <c:pt idx="776">
                  <c:v>36517</c:v>
                </c:pt>
                <c:pt idx="777">
                  <c:v>36518</c:v>
                </c:pt>
                <c:pt idx="778">
                  <c:v>36521</c:v>
                </c:pt>
                <c:pt idx="779">
                  <c:v>36522</c:v>
                </c:pt>
                <c:pt idx="780">
                  <c:v>36523</c:v>
                </c:pt>
                <c:pt idx="781">
                  <c:v>36524</c:v>
                </c:pt>
                <c:pt idx="782">
                  <c:v>36525</c:v>
                </c:pt>
                <c:pt idx="783">
                  <c:v>36528</c:v>
                </c:pt>
                <c:pt idx="784">
                  <c:v>36529</c:v>
                </c:pt>
                <c:pt idx="785">
                  <c:v>36530</c:v>
                </c:pt>
                <c:pt idx="786">
                  <c:v>36531</c:v>
                </c:pt>
                <c:pt idx="787">
                  <c:v>36532</c:v>
                </c:pt>
                <c:pt idx="788">
                  <c:v>36535</c:v>
                </c:pt>
                <c:pt idx="789">
                  <c:v>36536</c:v>
                </c:pt>
                <c:pt idx="790">
                  <c:v>36537</c:v>
                </c:pt>
                <c:pt idx="791">
                  <c:v>36538</c:v>
                </c:pt>
                <c:pt idx="792">
                  <c:v>36539</c:v>
                </c:pt>
                <c:pt idx="793">
                  <c:v>36542</c:v>
                </c:pt>
                <c:pt idx="794">
                  <c:v>36543</c:v>
                </c:pt>
                <c:pt idx="795">
                  <c:v>36544</c:v>
                </c:pt>
                <c:pt idx="796">
                  <c:v>36545</c:v>
                </c:pt>
                <c:pt idx="797">
                  <c:v>36546</c:v>
                </c:pt>
                <c:pt idx="798">
                  <c:v>36549</c:v>
                </c:pt>
                <c:pt idx="799">
                  <c:v>36550</c:v>
                </c:pt>
                <c:pt idx="800">
                  <c:v>36551</c:v>
                </c:pt>
                <c:pt idx="801">
                  <c:v>36552</c:v>
                </c:pt>
                <c:pt idx="802">
                  <c:v>36553</c:v>
                </c:pt>
                <c:pt idx="803">
                  <c:v>36556</c:v>
                </c:pt>
                <c:pt idx="804">
                  <c:v>36557</c:v>
                </c:pt>
                <c:pt idx="805">
                  <c:v>36558</c:v>
                </c:pt>
                <c:pt idx="806">
                  <c:v>36559</c:v>
                </c:pt>
                <c:pt idx="807">
                  <c:v>36560</c:v>
                </c:pt>
                <c:pt idx="808">
                  <c:v>36563</c:v>
                </c:pt>
                <c:pt idx="809">
                  <c:v>36564</c:v>
                </c:pt>
                <c:pt idx="810">
                  <c:v>36565</c:v>
                </c:pt>
                <c:pt idx="811">
                  <c:v>36566</c:v>
                </c:pt>
                <c:pt idx="812">
                  <c:v>36567</c:v>
                </c:pt>
                <c:pt idx="813">
                  <c:v>36570</c:v>
                </c:pt>
                <c:pt idx="814">
                  <c:v>36571</c:v>
                </c:pt>
                <c:pt idx="815">
                  <c:v>36572</c:v>
                </c:pt>
                <c:pt idx="816">
                  <c:v>36573</c:v>
                </c:pt>
                <c:pt idx="817">
                  <c:v>36574</c:v>
                </c:pt>
                <c:pt idx="818">
                  <c:v>36577</c:v>
                </c:pt>
                <c:pt idx="819">
                  <c:v>36578</c:v>
                </c:pt>
                <c:pt idx="820">
                  <c:v>36579</c:v>
                </c:pt>
                <c:pt idx="821">
                  <c:v>36580</c:v>
                </c:pt>
                <c:pt idx="822">
                  <c:v>36581</c:v>
                </c:pt>
                <c:pt idx="823">
                  <c:v>36584</c:v>
                </c:pt>
                <c:pt idx="824">
                  <c:v>36585</c:v>
                </c:pt>
                <c:pt idx="825">
                  <c:v>36586</c:v>
                </c:pt>
                <c:pt idx="826">
                  <c:v>36587</c:v>
                </c:pt>
                <c:pt idx="827">
                  <c:v>36588</c:v>
                </c:pt>
                <c:pt idx="828">
                  <c:v>36591</c:v>
                </c:pt>
                <c:pt idx="829">
                  <c:v>36592</c:v>
                </c:pt>
                <c:pt idx="830">
                  <c:v>36593</c:v>
                </c:pt>
                <c:pt idx="831">
                  <c:v>36594</c:v>
                </c:pt>
                <c:pt idx="832">
                  <c:v>36595</c:v>
                </c:pt>
                <c:pt idx="833">
                  <c:v>36598</c:v>
                </c:pt>
                <c:pt idx="834">
                  <c:v>36599</c:v>
                </c:pt>
                <c:pt idx="835">
                  <c:v>36600</c:v>
                </c:pt>
                <c:pt idx="836">
                  <c:v>36601</c:v>
                </c:pt>
                <c:pt idx="837">
                  <c:v>36602</c:v>
                </c:pt>
                <c:pt idx="838">
                  <c:v>36605</c:v>
                </c:pt>
                <c:pt idx="839">
                  <c:v>36606</c:v>
                </c:pt>
                <c:pt idx="840">
                  <c:v>36607</c:v>
                </c:pt>
                <c:pt idx="841">
                  <c:v>36608</c:v>
                </c:pt>
                <c:pt idx="842">
                  <c:v>36609</c:v>
                </c:pt>
                <c:pt idx="843">
                  <c:v>36612</c:v>
                </c:pt>
                <c:pt idx="844">
                  <c:v>36613</c:v>
                </c:pt>
                <c:pt idx="845">
                  <c:v>36614</c:v>
                </c:pt>
                <c:pt idx="846">
                  <c:v>36615</c:v>
                </c:pt>
                <c:pt idx="847">
                  <c:v>36616</c:v>
                </c:pt>
                <c:pt idx="848">
                  <c:v>36619</c:v>
                </c:pt>
                <c:pt idx="849">
                  <c:v>36620</c:v>
                </c:pt>
                <c:pt idx="850">
                  <c:v>36621</c:v>
                </c:pt>
                <c:pt idx="851">
                  <c:v>36622</c:v>
                </c:pt>
                <c:pt idx="852">
                  <c:v>36623</c:v>
                </c:pt>
                <c:pt idx="853">
                  <c:v>36626</c:v>
                </c:pt>
                <c:pt idx="854">
                  <c:v>36627</c:v>
                </c:pt>
                <c:pt idx="855">
                  <c:v>36628</c:v>
                </c:pt>
                <c:pt idx="856">
                  <c:v>36629</c:v>
                </c:pt>
                <c:pt idx="857">
                  <c:v>36630</c:v>
                </c:pt>
                <c:pt idx="858">
                  <c:v>36633</c:v>
                </c:pt>
                <c:pt idx="859">
                  <c:v>36634</c:v>
                </c:pt>
                <c:pt idx="860">
                  <c:v>36635</c:v>
                </c:pt>
                <c:pt idx="861">
                  <c:v>36636</c:v>
                </c:pt>
                <c:pt idx="862">
                  <c:v>36640</c:v>
                </c:pt>
                <c:pt idx="863">
                  <c:v>36641</c:v>
                </c:pt>
                <c:pt idx="864">
                  <c:v>36642</c:v>
                </c:pt>
                <c:pt idx="865">
                  <c:v>36643</c:v>
                </c:pt>
                <c:pt idx="866">
                  <c:v>36644</c:v>
                </c:pt>
                <c:pt idx="867">
                  <c:v>36646</c:v>
                </c:pt>
                <c:pt idx="868">
                  <c:v>36647</c:v>
                </c:pt>
                <c:pt idx="869">
                  <c:v>36648</c:v>
                </c:pt>
                <c:pt idx="870">
                  <c:v>36649</c:v>
                </c:pt>
                <c:pt idx="871">
                  <c:v>36650</c:v>
                </c:pt>
                <c:pt idx="872">
                  <c:v>36651</c:v>
                </c:pt>
                <c:pt idx="873">
                  <c:v>36654</c:v>
                </c:pt>
                <c:pt idx="874">
                  <c:v>36655</c:v>
                </c:pt>
                <c:pt idx="875">
                  <c:v>36656</c:v>
                </c:pt>
                <c:pt idx="876">
                  <c:v>36657</c:v>
                </c:pt>
                <c:pt idx="877">
                  <c:v>36658</c:v>
                </c:pt>
                <c:pt idx="878">
                  <c:v>36661</c:v>
                </c:pt>
                <c:pt idx="879">
                  <c:v>36662</c:v>
                </c:pt>
                <c:pt idx="880">
                  <c:v>36663</c:v>
                </c:pt>
                <c:pt idx="881">
                  <c:v>36664</c:v>
                </c:pt>
                <c:pt idx="882">
                  <c:v>36665</c:v>
                </c:pt>
                <c:pt idx="883">
                  <c:v>36668</c:v>
                </c:pt>
                <c:pt idx="884">
                  <c:v>36669</c:v>
                </c:pt>
                <c:pt idx="885">
                  <c:v>36670</c:v>
                </c:pt>
                <c:pt idx="886">
                  <c:v>36671</c:v>
                </c:pt>
                <c:pt idx="887">
                  <c:v>36672</c:v>
                </c:pt>
                <c:pt idx="888">
                  <c:v>36675</c:v>
                </c:pt>
                <c:pt idx="889">
                  <c:v>36676</c:v>
                </c:pt>
                <c:pt idx="890">
                  <c:v>36677</c:v>
                </c:pt>
                <c:pt idx="891">
                  <c:v>36678</c:v>
                </c:pt>
                <c:pt idx="892">
                  <c:v>36679</c:v>
                </c:pt>
                <c:pt idx="893">
                  <c:v>36682</c:v>
                </c:pt>
                <c:pt idx="894">
                  <c:v>36683</c:v>
                </c:pt>
                <c:pt idx="895">
                  <c:v>36684</c:v>
                </c:pt>
                <c:pt idx="896">
                  <c:v>36685</c:v>
                </c:pt>
                <c:pt idx="897">
                  <c:v>36686</c:v>
                </c:pt>
                <c:pt idx="898">
                  <c:v>36689</c:v>
                </c:pt>
                <c:pt idx="899">
                  <c:v>36690</c:v>
                </c:pt>
                <c:pt idx="900">
                  <c:v>36691</c:v>
                </c:pt>
                <c:pt idx="901">
                  <c:v>36692</c:v>
                </c:pt>
                <c:pt idx="902">
                  <c:v>36693</c:v>
                </c:pt>
                <c:pt idx="903">
                  <c:v>36696</c:v>
                </c:pt>
                <c:pt idx="904">
                  <c:v>36697</c:v>
                </c:pt>
                <c:pt idx="905">
                  <c:v>36698</c:v>
                </c:pt>
                <c:pt idx="906">
                  <c:v>36699</c:v>
                </c:pt>
                <c:pt idx="907">
                  <c:v>36700</c:v>
                </c:pt>
                <c:pt idx="908">
                  <c:v>36703</c:v>
                </c:pt>
                <c:pt idx="909">
                  <c:v>36704</c:v>
                </c:pt>
                <c:pt idx="910">
                  <c:v>36705</c:v>
                </c:pt>
                <c:pt idx="911">
                  <c:v>36706</c:v>
                </c:pt>
                <c:pt idx="912">
                  <c:v>36707</c:v>
                </c:pt>
                <c:pt idx="913">
                  <c:v>36710</c:v>
                </c:pt>
                <c:pt idx="914">
                  <c:v>36711</c:v>
                </c:pt>
                <c:pt idx="915">
                  <c:v>36712</c:v>
                </c:pt>
                <c:pt idx="916">
                  <c:v>36713</c:v>
                </c:pt>
                <c:pt idx="917">
                  <c:v>36714</c:v>
                </c:pt>
                <c:pt idx="918">
                  <c:v>36717</c:v>
                </c:pt>
                <c:pt idx="919">
                  <c:v>36718</c:v>
                </c:pt>
                <c:pt idx="920">
                  <c:v>36719</c:v>
                </c:pt>
                <c:pt idx="921">
                  <c:v>36720</c:v>
                </c:pt>
                <c:pt idx="922">
                  <c:v>36721</c:v>
                </c:pt>
                <c:pt idx="923">
                  <c:v>36724</c:v>
                </c:pt>
                <c:pt idx="924">
                  <c:v>36725</c:v>
                </c:pt>
                <c:pt idx="925">
                  <c:v>36726</c:v>
                </c:pt>
                <c:pt idx="926">
                  <c:v>36727</c:v>
                </c:pt>
                <c:pt idx="927">
                  <c:v>36728</c:v>
                </c:pt>
                <c:pt idx="928">
                  <c:v>36731</c:v>
                </c:pt>
                <c:pt idx="929">
                  <c:v>36732</c:v>
                </c:pt>
                <c:pt idx="930">
                  <c:v>36733</c:v>
                </c:pt>
                <c:pt idx="931">
                  <c:v>36734</c:v>
                </c:pt>
                <c:pt idx="932">
                  <c:v>36735</c:v>
                </c:pt>
                <c:pt idx="933">
                  <c:v>36738</c:v>
                </c:pt>
                <c:pt idx="934">
                  <c:v>36739</c:v>
                </c:pt>
                <c:pt idx="935">
                  <c:v>36740</c:v>
                </c:pt>
                <c:pt idx="936">
                  <c:v>36741</c:v>
                </c:pt>
                <c:pt idx="937">
                  <c:v>36742</c:v>
                </c:pt>
                <c:pt idx="938">
                  <c:v>36745</c:v>
                </c:pt>
                <c:pt idx="939">
                  <c:v>36746</c:v>
                </c:pt>
                <c:pt idx="940">
                  <c:v>36747</c:v>
                </c:pt>
                <c:pt idx="941">
                  <c:v>36748</c:v>
                </c:pt>
                <c:pt idx="942">
                  <c:v>36749</c:v>
                </c:pt>
                <c:pt idx="943">
                  <c:v>36752</c:v>
                </c:pt>
                <c:pt idx="944">
                  <c:v>36753</c:v>
                </c:pt>
                <c:pt idx="945">
                  <c:v>36754</c:v>
                </c:pt>
                <c:pt idx="946">
                  <c:v>36755</c:v>
                </c:pt>
                <c:pt idx="947">
                  <c:v>36756</c:v>
                </c:pt>
                <c:pt idx="948">
                  <c:v>36759</c:v>
                </c:pt>
                <c:pt idx="949">
                  <c:v>36760</c:v>
                </c:pt>
                <c:pt idx="950">
                  <c:v>36761</c:v>
                </c:pt>
                <c:pt idx="951">
                  <c:v>36762</c:v>
                </c:pt>
                <c:pt idx="952">
                  <c:v>36763</c:v>
                </c:pt>
                <c:pt idx="953">
                  <c:v>36766</c:v>
                </c:pt>
                <c:pt idx="954">
                  <c:v>36767</c:v>
                </c:pt>
                <c:pt idx="955">
                  <c:v>36768</c:v>
                </c:pt>
                <c:pt idx="956">
                  <c:v>36769</c:v>
                </c:pt>
                <c:pt idx="957">
                  <c:v>36770</c:v>
                </c:pt>
                <c:pt idx="958">
                  <c:v>36773</c:v>
                </c:pt>
                <c:pt idx="959">
                  <c:v>36774</c:v>
                </c:pt>
                <c:pt idx="960">
                  <c:v>36775</c:v>
                </c:pt>
                <c:pt idx="961">
                  <c:v>36776</c:v>
                </c:pt>
                <c:pt idx="962">
                  <c:v>36777</c:v>
                </c:pt>
                <c:pt idx="963">
                  <c:v>36780</c:v>
                </c:pt>
                <c:pt idx="964">
                  <c:v>36781</c:v>
                </c:pt>
                <c:pt idx="965">
                  <c:v>36782</c:v>
                </c:pt>
                <c:pt idx="966">
                  <c:v>36783</c:v>
                </c:pt>
                <c:pt idx="967">
                  <c:v>36784</c:v>
                </c:pt>
                <c:pt idx="968">
                  <c:v>36787</c:v>
                </c:pt>
                <c:pt idx="969">
                  <c:v>36788</c:v>
                </c:pt>
                <c:pt idx="970">
                  <c:v>36789</c:v>
                </c:pt>
                <c:pt idx="971">
                  <c:v>36790</c:v>
                </c:pt>
                <c:pt idx="972">
                  <c:v>36791</c:v>
                </c:pt>
                <c:pt idx="973">
                  <c:v>36794</c:v>
                </c:pt>
                <c:pt idx="974">
                  <c:v>36795</c:v>
                </c:pt>
                <c:pt idx="975">
                  <c:v>36796</c:v>
                </c:pt>
                <c:pt idx="976">
                  <c:v>36797</c:v>
                </c:pt>
                <c:pt idx="977">
                  <c:v>36798</c:v>
                </c:pt>
                <c:pt idx="978">
                  <c:v>36799</c:v>
                </c:pt>
                <c:pt idx="979">
                  <c:v>36801</c:v>
                </c:pt>
                <c:pt idx="980">
                  <c:v>36802</c:v>
                </c:pt>
                <c:pt idx="981">
                  <c:v>36803</c:v>
                </c:pt>
                <c:pt idx="982">
                  <c:v>36804</c:v>
                </c:pt>
                <c:pt idx="983">
                  <c:v>36805</c:v>
                </c:pt>
                <c:pt idx="984">
                  <c:v>36808</c:v>
                </c:pt>
                <c:pt idx="985">
                  <c:v>36809</c:v>
                </c:pt>
                <c:pt idx="986">
                  <c:v>36810</c:v>
                </c:pt>
                <c:pt idx="987">
                  <c:v>36811</c:v>
                </c:pt>
                <c:pt idx="988">
                  <c:v>36812</c:v>
                </c:pt>
                <c:pt idx="989">
                  <c:v>36815</c:v>
                </c:pt>
                <c:pt idx="990">
                  <c:v>36816</c:v>
                </c:pt>
                <c:pt idx="991">
                  <c:v>36817</c:v>
                </c:pt>
                <c:pt idx="992">
                  <c:v>36818</c:v>
                </c:pt>
                <c:pt idx="993">
                  <c:v>36819</c:v>
                </c:pt>
                <c:pt idx="994">
                  <c:v>36822</c:v>
                </c:pt>
                <c:pt idx="995">
                  <c:v>36823</c:v>
                </c:pt>
                <c:pt idx="996">
                  <c:v>36824</c:v>
                </c:pt>
                <c:pt idx="997">
                  <c:v>36825</c:v>
                </c:pt>
                <c:pt idx="998">
                  <c:v>36826</c:v>
                </c:pt>
                <c:pt idx="999">
                  <c:v>36829</c:v>
                </c:pt>
                <c:pt idx="1000">
                  <c:v>36830</c:v>
                </c:pt>
                <c:pt idx="1001">
                  <c:v>36831</c:v>
                </c:pt>
                <c:pt idx="1002">
                  <c:v>36832</c:v>
                </c:pt>
                <c:pt idx="1003">
                  <c:v>36833</c:v>
                </c:pt>
                <c:pt idx="1004">
                  <c:v>36836</c:v>
                </c:pt>
                <c:pt idx="1005">
                  <c:v>36837</c:v>
                </c:pt>
                <c:pt idx="1006">
                  <c:v>36838</c:v>
                </c:pt>
                <c:pt idx="1007">
                  <c:v>36839</c:v>
                </c:pt>
                <c:pt idx="1008">
                  <c:v>36840</c:v>
                </c:pt>
                <c:pt idx="1009">
                  <c:v>36843</c:v>
                </c:pt>
                <c:pt idx="1010">
                  <c:v>36844</c:v>
                </c:pt>
                <c:pt idx="1011">
                  <c:v>36845</c:v>
                </c:pt>
                <c:pt idx="1012">
                  <c:v>36846</c:v>
                </c:pt>
                <c:pt idx="1013">
                  <c:v>36847</c:v>
                </c:pt>
                <c:pt idx="1014">
                  <c:v>36850</c:v>
                </c:pt>
                <c:pt idx="1015">
                  <c:v>36851</c:v>
                </c:pt>
                <c:pt idx="1016">
                  <c:v>36852</c:v>
                </c:pt>
                <c:pt idx="1017">
                  <c:v>36853</c:v>
                </c:pt>
                <c:pt idx="1018">
                  <c:v>36854</c:v>
                </c:pt>
                <c:pt idx="1019">
                  <c:v>36857</c:v>
                </c:pt>
                <c:pt idx="1020">
                  <c:v>36858</c:v>
                </c:pt>
                <c:pt idx="1021">
                  <c:v>36859</c:v>
                </c:pt>
                <c:pt idx="1022">
                  <c:v>36860</c:v>
                </c:pt>
                <c:pt idx="1023">
                  <c:v>36861</c:v>
                </c:pt>
                <c:pt idx="1024">
                  <c:v>36864</c:v>
                </c:pt>
                <c:pt idx="1025">
                  <c:v>36865</c:v>
                </c:pt>
                <c:pt idx="1026">
                  <c:v>36866</c:v>
                </c:pt>
                <c:pt idx="1027">
                  <c:v>36867</c:v>
                </c:pt>
                <c:pt idx="1028">
                  <c:v>36868</c:v>
                </c:pt>
                <c:pt idx="1029">
                  <c:v>36871</c:v>
                </c:pt>
                <c:pt idx="1030">
                  <c:v>36872</c:v>
                </c:pt>
                <c:pt idx="1031">
                  <c:v>36873</c:v>
                </c:pt>
                <c:pt idx="1032">
                  <c:v>36874</c:v>
                </c:pt>
                <c:pt idx="1033">
                  <c:v>36875</c:v>
                </c:pt>
                <c:pt idx="1034">
                  <c:v>36878</c:v>
                </c:pt>
                <c:pt idx="1035">
                  <c:v>36879</c:v>
                </c:pt>
                <c:pt idx="1036">
                  <c:v>36880</c:v>
                </c:pt>
                <c:pt idx="1037">
                  <c:v>36881</c:v>
                </c:pt>
                <c:pt idx="1038">
                  <c:v>36882</c:v>
                </c:pt>
                <c:pt idx="1039">
                  <c:v>36886</c:v>
                </c:pt>
                <c:pt idx="1040">
                  <c:v>36887</c:v>
                </c:pt>
                <c:pt idx="1041">
                  <c:v>36888</c:v>
                </c:pt>
                <c:pt idx="1042">
                  <c:v>36889</c:v>
                </c:pt>
                <c:pt idx="1043">
                  <c:v>36891</c:v>
                </c:pt>
                <c:pt idx="1044">
                  <c:v>36893</c:v>
                </c:pt>
                <c:pt idx="1045">
                  <c:v>36894</c:v>
                </c:pt>
                <c:pt idx="1046">
                  <c:v>36895</c:v>
                </c:pt>
                <c:pt idx="1047">
                  <c:v>36896</c:v>
                </c:pt>
                <c:pt idx="1048">
                  <c:v>36899</c:v>
                </c:pt>
                <c:pt idx="1049">
                  <c:v>36900</c:v>
                </c:pt>
                <c:pt idx="1050">
                  <c:v>36901</c:v>
                </c:pt>
                <c:pt idx="1051">
                  <c:v>36902</c:v>
                </c:pt>
                <c:pt idx="1052">
                  <c:v>36903</c:v>
                </c:pt>
                <c:pt idx="1053">
                  <c:v>36906</c:v>
                </c:pt>
                <c:pt idx="1054">
                  <c:v>36907</c:v>
                </c:pt>
                <c:pt idx="1055">
                  <c:v>36908</c:v>
                </c:pt>
                <c:pt idx="1056">
                  <c:v>36909</c:v>
                </c:pt>
                <c:pt idx="1057">
                  <c:v>36910</c:v>
                </c:pt>
                <c:pt idx="1058">
                  <c:v>36913</c:v>
                </c:pt>
                <c:pt idx="1059">
                  <c:v>36914</c:v>
                </c:pt>
                <c:pt idx="1060">
                  <c:v>36915</c:v>
                </c:pt>
                <c:pt idx="1061">
                  <c:v>36916</c:v>
                </c:pt>
                <c:pt idx="1062">
                  <c:v>36917</c:v>
                </c:pt>
                <c:pt idx="1063">
                  <c:v>36920</c:v>
                </c:pt>
                <c:pt idx="1064">
                  <c:v>36921</c:v>
                </c:pt>
                <c:pt idx="1065">
                  <c:v>36922</c:v>
                </c:pt>
                <c:pt idx="1066">
                  <c:v>36923</c:v>
                </c:pt>
                <c:pt idx="1067">
                  <c:v>36924</c:v>
                </c:pt>
                <c:pt idx="1068">
                  <c:v>36927</c:v>
                </c:pt>
                <c:pt idx="1069">
                  <c:v>36928</c:v>
                </c:pt>
                <c:pt idx="1070">
                  <c:v>36929</c:v>
                </c:pt>
                <c:pt idx="1071">
                  <c:v>36930</c:v>
                </c:pt>
                <c:pt idx="1072">
                  <c:v>36931</c:v>
                </c:pt>
                <c:pt idx="1073">
                  <c:v>36934</c:v>
                </c:pt>
                <c:pt idx="1074">
                  <c:v>36935</c:v>
                </c:pt>
                <c:pt idx="1075">
                  <c:v>36936</c:v>
                </c:pt>
                <c:pt idx="1076">
                  <c:v>36937</c:v>
                </c:pt>
                <c:pt idx="1077">
                  <c:v>36938</c:v>
                </c:pt>
                <c:pt idx="1078">
                  <c:v>36941</c:v>
                </c:pt>
                <c:pt idx="1079">
                  <c:v>36942</c:v>
                </c:pt>
                <c:pt idx="1080">
                  <c:v>36943</c:v>
                </c:pt>
                <c:pt idx="1081">
                  <c:v>36944</c:v>
                </c:pt>
                <c:pt idx="1082">
                  <c:v>36945</c:v>
                </c:pt>
                <c:pt idx="1083">
                  <c:v>36948</c:v>
                </c:pt>
                <c:pt idx="1084">
                  <c:v>36949</c:v>
                </c:pt>
                <c:pt idx="1085">
                  <c:v>36950</c:v>
                </c:pt>
                <c:pt idx="1086">
                  <c:v>36951</c:v>
                </c:pt>
                <c:pt idx="1087">
                  <c:v>36952</c:v>
                </c:pt>
                <c:pt idx="1088">
                  <c:v>36955</c:v>
                </c:pt>
                <c:pt idx="1089">
                  <c:v>36956</c:v>
                </c:pt>
                <c:pt idx="1090">
                  <c:v>36957</c:v>
                </c:pt>
                <c:pt idx="1091">
                  <c:v>36958</c:v>
                </c:pt>
                <c:pt idx="1092">
                  <c:v>36959</c:v>
                </c:pt>
                <c:pt idx="1093">
                  <c:v>36962</c:v>
                </c:pt>
                <c:pt idx="1094">
                  <c:v>36963</c:v>
                </c:pt>
                <c:pt idx="1095">
                  <c:v>36964</c:v>
                </c:pt>
                <c:pt idx="1096">
                  <c:v>36965</c:v>
                </c:pt>
                <c:pt idx="1097">
                  <c:v>36966</c:v>
                </c:pt>
                <c:pt idx="1098">
                  <c:v>36969</c:v>
                </c:pt>
                <c:pt idx="1099">
                  <c:v>36970</c:v>
                </c:pt>
                <c:pt idx="1100">
                  <c:v>36971</c:v>
                </c:pt>
                <c:pt idx="1101">
                  <c:v>36972</c:v>
                </c:pt>
                <c:pt idx="1102">
                  <c:v>36973</c:v>
                </c:pt>
                <c:pt idx="1103">
                  <c:v>36976</c:v>
                </c:pt>
                <c:pt idx="1104">
                  <c:v>36977</c:v>
                </c:pt>
                <c:pt idx="1105">
                  <c:v>36978</c:v>
                </c:pt>
                <c:pt idx="1106">
                  <c:v>36979</c:v>
                </c:pt>
                <c:pt idx="1107">
                  <c:v>36980</c:v>
                </c:pt>
                <c:pt idx="1108">
                  <c:v>36981</c:v>
                </c:pt>
                <c:pt idx="1109">
                  <c:v>36983</c:v>
                </c:pt>
                <c:pt idx="1110">
                  <c:v>36984</c:v>
                </c:pt>
                <c:pt idx="1111">
                  <c:v>36985</c:v>
                </c:pt>
                <c:pt idx="1112">
                  <c:v>36986</c:v>
                </c:pt>
                <c:pt idx="1113">
                  <c:v>36987</c:v>
                </c:pt>
                <c:pt idx="1114">
                  <c:v>36990</c:v>
                </c:pt>
                <c:pt idx="1115">
                  <c:v>36991</c:v>
                </c:pt>
                <c:pt idx="1116">
                  <c:v>36992</c:v>
                </c:pt>
                <c:pt idx="1117">
                  <c:v>36993</c:v>
                </c:pt>
                <c:pt idx="1118">
                  <c:v>36997</c:v>
                </c:pt>
                <c:pt idx="1119">
                  <c:v>36998</c:v>
                </c:pt>
                <c:pt idx="1120">
                  <c:v>36999</c:v>
                </c:pt>
                <c:pt idx="1121">
                  <c:v>37000</c:v>
                </c:pt>
                <c:pt idx="1122">
                  <c:v>37001</c:v>
                </c:pt>
                <c:pt idx="1123">
                  <c:v>37004</c:v>
                </c:pt>
                <c:pt idx="1124">
                  <c:v>37005</c:v>
                </c:pt>
                <c:pt idx="1125">
                  <c:v>37006</c:v>
                </c:pt>
                <c:pt idx="1126">
                  <c:v>37007</c:v>
                </c:pt>
                <c:pt idx="1127">
                  <c:v>37008</c:v>
                </c:pt>
                <c:pt idx="1128">
                  <c:v>37011</c:v>
                </c:pt>
                <c:pt idx="1129">
                  <c:v>37012</c:v>
                </c:pt>
                <c:pt idx="1130">
                  <c:v>37013</c:v>
                </c:pt>
                <c:pt idx="1131">
                  <c:v>37014</c:v>
                </c:pt>
                <c:pt idx="1132">
                  <c:v>37015</c:v>
                </c:pt>
                <c:pt idx="1133">
                  <c:v>37018</c:v>
                </c:pt>
                <c:pt idx="1134">
                  <c:v>37019</c:v>
                </c:pt>
                <c:pt idx="1135">
                  <c:v>37020</c:v>
                </c:pt>
                <c:pt idx="1136">
                  <c:v>37021</c:v>
                </c:pt>
                <c:pt idx="1137">
                  <c:v>37022</c:v>
                </c:pt>
                <c:pt idx="1138">
                  <c:v>37025</c:v>
                </c:pt>
                <c:pt idx="1139">
                  <c:v>37026</c:v>
                </c:pt>
                <c:pt idx="1140">
                  <c:v>37027</c:v>
                </c:pt>
                <c:pt idx="1141">
                  <c:v>37028</c:v>
                </c:pt>
                <c:pt idx="1142">
                  <c:v>37029</c:v>
                </c:pt>
                <c:pt idx="1143">
                  <c:v>37032</c:v>
                </c:pt>
                <c:pt idx="1144">
                  <c:v>37033</c:v>
                </c:pt>
                <c:pt idx="1145">
                  <c:v>37034</c:v>
                </c:pt>
                <c:pt idx="1146">
                  <c:v>37035</c:v>
                </c:pt>
                <c:pt idx="1147">
                  <c:v>37036</c:v>
                </c:pt>
                <c:pt idx="1148">
                  <c:v>37039</c:v>
                </c:pt>
                <c:pt idx="1149">
                  <c:v>37040</c:v>
                </c:pt>
                <c:pt idx="1150">
                  <c:v>37041</c:v>
                </c:pt>
                <c:pt idx="1151">
                  <c:v>37042</c:v>
                </c:pt>
                <c:pt idx="1152">
                  <c:v>37043</c:v>
                </c:pt>
                <c:pt idx="1153">
                  <c:v>37046</c:v>
                </c:pt>
                <c:pt idx="1154">
                  <c:v>37047</c:v>
                </c:pt>
                <c:pt idx="1155">
                  <c:v>37048</c:v>
                </c:pt>
                <c:pt idx="1156">
                  <c:v>37049</c:v>
                </c:pt>
                <c:pt idx="1157">
                  <c:v>37050</c:v>
                </c:pt>
                <c:pt idx="1158">
                  <c:v>37053</c:v>
                </c:pt>
                <c:pt idx="1159">
                  <c:v>37054</c:v>
                </c:pt>
                <c:pt idx="1160">
                  <c:v>37055</c:v>
                </c:pt>
                <c:pt idx="1161">
                  <c:v>37056</c:v>
                </c:pt>
                <c:pt idx="1162">
                  <c:v>37057</c:v>
                </c:pt>
                <c:pt idx="1163">
                  <c:v>37060</c:v>
                </c:pt>
                <c:pt idx="1164">
                  <c:v>37061</c:v>
                </c:pt>
                <c:pt idx="1165">
                  <c:v>37062</c:v>
                </c:pt>
                <c:pt idx="1166">
                  <c:v>37063</c:v>
                </c:pt>
                <c:pt idx="1167">
                  <c:v>37064</c:v>
                </c:pt>
                <c:pt idx="1168">
                  <c:v>37067</c:v>
                </c:pt>
                <c:pt idx="1169">
                  <c:v>37068</c:v>
                </c:pt>
                <c:pt idx="1170">
                  <c:v>37069</c:v>
                </c:pt>
                <c:pt idx="1171">
                  <c:v>37070</c:v>
                </c:pt>
                <c:pt idx="1172">
                  <c:v>37071</c:v>
                </c:pt>
                <c:pt idx="1173">
                  <c:v>37072</c:v>
                </c:pt>
                <c:pt idx="1174">
                  <c:v>37074</c:v>
                </c:pt>
                <c:pt idx="1175">
                  <c:v>37075</c:v>
                </c:pt>
                <c:pt idx="1176">
                  <c:v>37076</c:v>
                </c:pt>
                <c:pt idx="1177">
                  <c:v>37077</c:v>
                </c:pt>
                <c:pt idx="1178">
                  <c:v>37078</c:v>
                </c:pt>
                <c:pt idx="1179">
                  <c:v>37081</c:v>
                </c:pt>
                <c:pt idx="1180">
                  <c:v>37082</c:v>
                </c:pt>
                <c:pt idx="1181">
                  <c:v>37083</c:v>
                </c:pt>
                <c:pt idx="1182">
                  <c:v>37084</c:v>
                </c:pt>
                <c:pt idx="1183">
                  <c:v>37085</c:v>
                </c:pt>
                <c:pt idx="1184">
                  <c:v>37088</c:v>
                </c:pt>
                <c:pt idx="1185">
                  <c:v>37089</c:v>
                </c:pt>
                <c:pt idx="1186">
                  <c:v>37090</c:v>
                </c:pt>
                <c:pt idx="1187">
                  <c:v>37091</c:v>
                </c:pt>
                <c:pt idx="1188">
                  <c:v>37092</c:v>
                </c:pt>
                <c:pt idx="1189">
                  <c:v>37095</c:v>
                </c:pt>
                <c:pt idx="1190">
                  <c:v>37096</c:v>
                </c:pt>
                <c:pt idx="1191">
                  <c:v>37097</c:v>
                </c:pt>
                <c:pt idx="1192">
                  <c:v>37098</c:v>
                </c:pt>
                <c:pt idx="1193">
                  <c:v>37099</c:v>
                </c:pt>
                <c:pt idx="1194">
                  <c:v>37102</c:v>
                </c:pt>
                <c:pt idx="1195">
                  <c:v>37103</c:v>
                </c:pt>
                <c:pt idx="1196">
                  <c:v>37104</c:v>
                </c:pt>
                <c:pt idx="1197">
                  <c:v>37105</c:v>
                </c:pt>
                <c:pt idx="1198">
                  <c:v>37106</c:v>
                </c:pt>
                <c:pt idx="1199">
                  <c:v>37109</c:v>
                </c:pt>
                <c:pt idx="1200">
                  <c:v>37110</c:v>
                </c:pt>
                <c:pt idx="1201">
                  <c:v>37111</c:v>
                </c:pt>
                <c:pt idx="1202">
                  <c:v>37112</c:v>
                </c:pt>
                <c:pt idx="1203">
                  <c:v>37113</c:v>
                </c:pt>
                <c:pt idx="1204">
                  <c:v>37116</c:v>
                </c:pt>
                <c:pt idx="1205">
                  <c:v>37117</c:v>
                </c:pt>
                <c:pt idx="1206">
                  <c:v>37118</c:v>
                </c:pt>
                <c:pt idx="1207">
                  <c:v>37119</c:v>
                </c:pt>
                <c:pt idx="1208">
                  <c:v>37120</c:v>
                </c:pt>
                <c:pt idx="1209">
                  <c:v>37123</c:v>
                </c:pt>
                <c:pt idx="1210">
                  <c:v>37124</c:v>
                </c:pt>
                <c:pt idx="1211">
                  <c:v>37125</c:v>
                </c:pt>
                <c:pt idx="1212">
                  <c:v>37126</c:v>
                </c:pt>
                <c:pt idx="1213">
                  <c:v>37127</c:v>
                </c:pt>
                <c:pt idx="1214">
                  <c:v>37130</c:v>
                </c:pt>
                <c:pt idx="1215">
                  <c:v>37131</c:v>
                </c:pt>
                <c:pt idx="1216">
                  <c:v>37132</c:v>
                </c:pt>
                <c:pt idx="1217">
                  <c:v>37133</c:v>
                </c:pt>
                <c:pt idx="1218">
                  <c:v>37134</c:v>
                </c:pt>
                <c:pt idx="1219">
                  <c:v>37137</c:v>
                </c:pt>
                <c:pt idx="1220">
                  <c:v>37138</c:v>
                </c:pt>
                <c:pt idx="1221">
                  <c:v>37139</c:v>
                </c:pt>
                <c:pt idx="1222">
                  <c:v>37140</c:v>
                </c:pt>
                <c:pt idx="1223">
                  <c:v>37141</c:v>
                </c:pt>
                <c:pt idx="1224">
                  <c:v>37144</c:v>
                </c:pt>
                <c:pt idx="1225">
                  <c:v>37148</c:v>
                </c:pt>
                <c:pt idx="1226">
                  <c:v>37151</c:v>
                </c:pt>
                <c:pt idx="1227">
                  <c:v>37152</c:v>
                </c:pt>
                <c:pt idx="1228">
                  <c:v>37153</c:v>
                </c:pt>
                <c:pt idx="1229">
                  <c:v>37154</c:v>
                </c:pt>
                <c:pt idx="1230">
                  <c:v>37155</c:v>
                </c:pt>
                <c:pt idx="1231">
                  <c:v>37158</c:v>
                </c:pt>
                <c:pt idx="1232">
                  <c:v>37159</c:v>
                </c:pt>
                <c:pt idx="1233">
                  <c:v>37160</c:v>
                </c:pt>
                <c:pt idx="1234">
                  <c:v>37161</c:v>
                </c:pt>
                <c:pt idx="1235">
                  <c:v>37162</c:v>
                </c:pt>
                <c:pt idx="1236">
                  <c:v>37164</c:v>
                </c:pt>
                <c:pt idx="1237">
                  <c:v>37165</c:v>
                </c:pt>
                <c:pt idx="1238">
                  <c:v>37166</c:v>
                </c:pt>
                <c:pt idx="1239">
                  <c:v>37167</c:v>
                </c:pt>
                <c:pt idx="1240">
                  <c:v>37168</c:v>
                </c:pt>
                <c:pt idx="1241">
                  <c:v>37169</c:v>
                </c:pt>
                <c:pt idx="1242">
                  <c:v>37172</c:v>
                </c:pt>
                <c:pt idx="1243">
                  <c:v>37173</c:v>
                </c:pt>
                <c:pt idx="1244">
                  <c:v>37174</c:v>
                </c:pt>
                <c:pt idx="1245">
                  <c:v>37175</c:v>
                </c:pt>
                <c:pt idx="1246">
                  <c:v>37176</c:v>
                </c:pt>
                <c:pt idx="1247">
                  <c:v>37179</c:v>
                </c:pt>
                <c:pt idx="1248">
                  <c:v>37180</c:v>
                </c:pt>
                <c:pt idx="1249">
                  <c:v>37181</c:v>
                </c:pt>
                <c:pt idx="1250">
                  <c:v>37182</c:v>
                </c:pt>
                <c:pt idx="1251">
                  <c:v>37183</c:v>
                </c:pt>
                <c:pt idx="1252">
                  <c:v>37186</c:v>
                </c:pt>
                <c:pt idx="1253">
                  <c:v>37187</c:v>
                </c:pt>
                <c:pt idx="1254">
                  <c:v>37188</c:v>
                </c:pt>
                <c:pt idx="1255">
                  <c:v>37189</c:v>
                </c:pt>
                <c:pt idx="1256">
                  <c:v>37190</c:v>
                </c:pt>
                <c:pt idx="1257">
                  <c:v>37193</c:v>
                </c:pt>
                <c:pt idx="1258">
                  <c:v>37194</c:v>
                </c:pt>
                <c:pt idx="1259">
                  <c:v>37195</c:v>
                </c:pt>
                <c:pt idx="1260">
                  <c:v>37196</c:v>
                </c:pt>
                <c:pt idx="1261">
                  <c:v>37197</c:v>
                </c:pt>
                <c:pt idx="1262">
                  <c:v>37200</c:v>
                </c:pt>
                <c:pt idx="1263">
                  <c:v>37201</c:v>
                </c:pt>
                <c:pt idx="1264">
                  <c:v>37202</c:v>
                </c:pt>
                <c:pt idx="1265">
                  <c:v>37203</c:v>
                </c:pt>
                <c:pt idx="1266">
                  <c:v>37204</c:v>
                </c:pt>
                <c:pt idx="1267">
                  <c:v>37207</c:v>
                </c:pt>
                <c:pt idx="1268">
                  <c:v>37208</c:v>
                </c:pt>
                <c:pt idx="1269">
                  <c:v>37209</c:v>
                </c:pt>
                <c:pt idx="1270">
                  <c:v>37210</c:v>
                </c:pt>
                <c:pt idx="1271">
                  <c:v>37211</c:v>
                </c:pt>
                <c:pt idx="1272">
                  <c:v>37214</c:v>
                </c:pt>
                <c:pt idx="1273">
                  <c:v>37215</c:v>
                </c:pt>
                <c:pt idx="1274">
                  <c:v>37216</c:v>
                </c:pt>
                <c:pt idx="1275">
                  <c:v>37217</c:v>
                </c:pt>
                <c:pt idx="1276">
                  <c:v>37218</c:v>
                </c:pt>
                <c:pt idx="1277">
                  <c:v>37221</c:v>
                </c:pt>
                <c:pt idx="1278">
                  <c:v>37222</c:v>
                </c:pt>
                <c:pt idx="1279">
                  <c:v>37223</c:v>
                </c:pt>
                <c:pt idx="1280">
                  <c:v>37224</c:v>
                </c:pt>
                <c:pt idx="1281">
                  <c:v>37225</c:v>
                </c:pt>
                <c:pt idx="1282">
                  <c:v>37228</c:v>
                </c:pt>
                <c:pt idx="1283">
                  <c:v>37229</c:v>
                </c:pt>
                <c:pt idx="1284">
                  <c:v>37230</c:v>
                </c:pt>
                <c:pt idx="1285">
                  <c:v>37231</c:v>
                </c:pt>
                <c:pt idx="1286">
                  <c:v>37232</c:v>
                </c:pt>
                <c:pt idx="1287">
                  <c:v>37235</c:v>
                </c:pt>
                <c:pt idx="1288">
                  <c:v>37236</c:v>
                </c:pt>
                <c:pt idx="1289">
                  <c:v>37237</c:v>
                </c:pt>
                <c:pt idx="1290">
                  <c:v>37238</c:v>
                </c:pt>
                <c:pt idx="1291">
                  <c:v>37239</c:v>
                </c:pt>
                <c:pt idx="1292">
                  <c:v>37242</c:v>
                </c:pt>
                <c:pt idx="1293">
                  <c:v>37243</c:v>
                </c:pt>
                <c:pt idx="1294">
                  <c:v>37244</c:v>
                </c:pt>
                <c:pt idx="1295">
                  <c:v>37245</c:v>
                </c:pt>
                <c:pt idx="1296">
                  <c:v>37246</c:v>
                </c:pt>
                <c:pt idx="1297">
                  <c:v>37249</c:v>
                </c:pt>
                <c:pt idx="1298">
                  <c:v>37251</c:v>
                </c:pt>
                <c:pt idx="1299">
                  <c:v>37252</c:v>
                </c:pt>
                <c:pt idx="1300">
                  <c:v>37253</c:v>
                </c:pt>
                <c:pt idx="1301">
                  <c:v>37256</c:v>
                </c:pt>
                <c:pt idx="1302">
                  <c:v>37258</c:v>
                </c:pt>
                <c:pt idx="1303">
                  <c:v>37259</c:v>
                </c:pt>
                <c:pt idx="1304">
                  <c:v>37260</c:v>
                </c:pt>
                <c:pt idx="1305">
                  <c:v>37263</c:v>
                </c:pt>
                <c:pt idx="1306">
                  <c:v>37264</c:v>
                </c:pt>
                <c:pt idx="1307">
                  <c:v>37265</c:v>
                </c:pt>
                <c:pt idx="1308">
                  <c:v>37266</c:v>
                </c:pt>
                <c:pt idx="1309">
                  <c:v>37267</c:v>
                </c:pt>
                <c:pt idx="1310">
                  <c:v>37270</c:v>
                </c:pt>
                <c:pt idx="1311">
                  <c:v>37271</c:v>
                </c:pt>
                <c:pt idx="1312">
                  <c:v>37272</c:v>
                </c:pt>
                <c:pt idx="1313">
                  <c:v>37273</c:v>
                </c:pt>
                <c:pt idx="1314">
                  <c:v>37274</c:v>
                </c:pt>
                <c:pt idx="1315">
                  <c:v>37277</c:v>
                </c:pt>
                <c:pt idx="1316">
                  <c:v>37278</c:v>
                </c:pt>
                <c:pt idx="1317">
                  <c:v>37279</c:v>
                </c:pt>
                <c:pt idx="1318">
                  <c:v>37280</c:v>
                </c:pt>
                <c:pt idx="1319">
                  <c:v>37281</c:v>
                </c:pt>
                <c:pt idx="1320">
                  <c:v>37284</c:v>
                </c:pt>
                <c:pt idx="1321">
                  <c:v>37285</c:v>
                </c:pt>
                <c:pt idx="1322">
                  <c:v>37286</c:v>
                </c:pt>
                <c:pt idx="1323">
                  <c:v>37287</c:v>
                </c:pt>
                <c:pt idx="1324">
                  <c:v>37288</c:v>
                </c:pt>
                <c:pt idx="1325">
                  <c:v>37291</c:v>
                </c:pt>
                <c:pt idx="1326">
                  <c:v>37292</c:v>
                </c:pt>
                <c:pt idx="1327">
                  <c:v>37293</c:v>
                </c:pt>
                <c:pt idx="1328">
                  <c:v>37294</c:v>
                </c:pt>
                <c:pt idx="1329">
                  <c:v>37295</c:v>
                </c:pt>
                <c:pt idx="1330">
                  <c:v>37298</c:v>
                </c:pt>
                <c:pt idx="1331">
                  <c:v>37299</c:v>
                </c:pt>
                <c:pt idx="1332">
                  <c:v>37300</c:v>
                </c:pt>
                <c:pt idx="1333">
                  <c:v>37301</c:v>
                </c:pt>
                <c:pt idx="1334">
                  <c:v>37302</c:v>
                </c:pt>
                <c:pt idx="1335">
                  <c:v>37305</c:v>
                </c:pt>
                <c:pt idx="1336">
                  <c:v>37306</c:v>
                </c:pt>
                <c:pt idx="1337">
                  <c:v>37307</c:v>
                </c:pt>
                <c:pt idx="1338">
                  <c:v>37308</c:v>
                </c:pt>
                <c:pt idx="1339">
                  <c:v>37309</c:v>
                </c:pt>
                <c:pt idx="1340">
                  <c:v>37312</c:v>
                </c:pt>
                <c:pt idx="1341">
                  <c:v>37313</c:v>
                </c:pt>
                <c:pt idx="1342">
                  <c:v>37314</c:v>
                </c:pt>
                <c:pt idx="1343">
                  <c:v>37315</c:v>
                </c:pt>
                <c:pt idx="1344">
                  <c:v>37316</c:v>
                </c:pt>
                <c:pt idx="1345">
                  <c:v>37319</c:v>
                </c:pt>
                <c:pt idx="1346">
                  <c:v>37320</c:v>
                </c:pt>
                <c:pt idx="1347">
                  <c:v>37321</c:v>
                </c:pt>
                <c:pt idx="1348">
                  <c:v>37322</c:v>
                </c:pt>
                <c:pt idx="1349">
                  <c:v>37323</c:v>
                </c:pt>
                <c:pt idx="1350">
                  <c:v>37326</c:v>
                </c:pt>
                <c:pt idx="1351">
                  <c:v>37327</c:v>
                </c:pt>
                <c:pt idx="1352">
                  <c:v>37328</c:v>
                </c:pt>
                <c:pt idx="1353">
                  <c:v>37329</c:v>
                </c:pt>
                <c:pt idx="1354">
                  <c:v>37330</c:v>
                </c:pt>
                <c:pt idx="1355">
                  <c:v>37333</c:v>
                </c:pt>
                <c:pt idx="1356">
                  <c:v>37334</c:v>
                </c:pt>
                <c:pt idx="1357">
                  <c:v>37335</c:v>
                </c:pt>
                <c:pt idx="1358">
                  <c:v>37336</c:v>
                </c:pt>
                <c:pt idx="1359">
                  <c:v>37337</c:v>
                </c:pt>
                <c:pt idx="1360">
                  <c:v>37340</c:v>
                </c:pt>
                <c:pt idx="1361">
                  <c:v>37341</c:v>
                </c:pt>
                <c:pt idx="1362">
                  <c:v>37342</c:v>
                </c:pt>
                <c:pt idx="1363">
                  <c:v>37343</c:v>
                </c:pt>
                <c:pt idx="1364">
                  <c:v>37346</c:v>
                </c:pt>
                <c:pt idx="1365">
                  <c:v>37347</c:v>
                </c:pt>
                <c:pt idx="1366">
                  <c:v>37348</c:v>
                </c:pt>
                <c:pt idx="1367">
                  <c:v>37349</c:v>
                </c:pt>
                <c:pt idx="1368">
                  <c:v>37350</c:v>
                </c:pt>
                <c:pt idx="1369">
                  <c:v>37351</c:v>
                </c:pt>
                <c:pt idx="1370">
                  <c:v>37354</c:v>
                </c:pt>
                <c:pt idx="1371">
                  <c:v>37355</c:v>
                </c:pt>
                <c:pt idx="1372">
                  <c:v>37356</c:v>
                </c:pt>
                <c:pt idx="1373">
                  <c:v>37357</c:v>
                </c:pt>
                <c:pt idx="1374">
                  <c:v>37358</c:v>
                </c:pt>
                <c:pt idx="1375">
                  <c:v>37361</c:v>
                </c:pt>
                <c:pt idx="1376">
                  <c:v>37362</c:v>
                </c:pt>
                <c:pt idx="1377">
                  <c:v>37363</c:v>
                </c:pt>
                <c:pt idx="1378">
                  <c:v>37364</c:v>
                </c:pt>
                <c:pt idx="1379">
                  <c:v>37365</c:v>
                </c:pt>
                <c:pt idx="1380">
                  <c:v>37368</c:v>
                </c:pt>
                <c:pt idx="1381">
                  <c:v>37369</c:v>
                </c:pt>
                <c:pt idx="1382">
                  <c:v>37370</c:v>
                </c:pt>
                <c:pt idx="1383">
                  <c:v>37371</c:v>
                </c:pt>
                <c:pt idx="1384">
                  <c:v>37372</c:v>
                </c:pt>
                <c:pt idx="1385">
                  <c:v>37375</c:v>
                </c:pt>
                <c:pt idx="1386">
                  <c:v>37376</c:v>
                </c:pt>
                <c:pt idx="1387">
                  <c:v>37377</c:v>
                </c:pt>
                <c:pt idx="1388">
                  <c:v>37378</c:v>
                </c:pt>
                <c:pt idx="1389">
                  <c:v>37379</c:v>
                </c:pt>
                <c:pt idx="1390">
                  <c:v>37382</c:v>
                </c:pt>
                <c:pt idx="1391">
                  <c:v>37383</c:v>
                </c:pt>
                <c:pt idx="1392">
                  <c:v>37384</c:v>
                </c:pt>
                <c:pt idx="1393">
                  <c:v>37385</c:v>
                </c:pt>
                <c:pt idx="1394">
                  <c:v>37386</c:v>
                </c:pt>
                <c:pt idx="1395">
                  <c:v>37389</c:v>
                </c:pt>
                <c:pt idx="1396">
                  <c:v>37390</c:v>
                </c:pt>
                <c:pt idx="1397">
                  <c:v>37391</c:v>
                </c:pt>
                <c:pt idx="1398">
                  <c:v>37392</c:v>
                </c:pt>
                <c:pt idx="1399">
                  <c:v>37393</c:v>
                </c:pt>
                <c:pt idx="1400">
                  <c:v>37396</c:v>
                </c:pt>
                <c:pt idx="1401">
                  <c:v>37397</c:v>
                </c:pt>
                <c:pt idx="1402">
                  <c:v>37398</c:v>
                </c:pt>
                <c:pt idx="1403">
                  <c:v>37399</c:v>
                </c:pt>
                <c:pt idx="1404">
                  <c:v>37400</c:v>
                </c:pt>
                <c:pt idx="1405">
                  <c:v>37403</c:v>
                </c:pt>
                <c:pt idx="1406">
                  <c:v>37404</c:v>
                </c:pt>
                <c:pt idx="1407">
                  <c:v>37405</c:v>
                </c:pt>
                <c:pt idx="1408">
                  <c:v>37406</c:v>
                </c:pt>
                <c:pt idx="1409">
                  <c:v>37407</c:v>
                </c:pt>
                <c:pt idx="1410">
                  <c:v>37410</c:v>
                </c:pt>
                <c:pt idx="1411">
                  <c:v>37411</c:v>
                </c:pt>
                <c:pt idx="1412">
                  <c:v>37412</c:v>
                </c:pt>
                <c:pt idx="1413">
                  <c:v>37413</c:v>
                </c:pt>
                <c:pt idx="1414">
                  <c:v>37414</c:v>
                </c:pt>
                <c:pt idx="1415">
                  <c:v>37417</c:v>
                </c:pt>
                <c:pt idx="1416">
                  <c:v>37418</c:v>
                </c:pt>
                <c:pt idx="1417">
                  <c:v>37419</c:v>
                </c:pt>
                <c:pt idx="1418">
                  <c:v>37420</c:v>
                </c:pt>
                <c:pt idx="1419">
                  <c:v>37421</c:v>
                </c:pt>
                <c:pt idx="1420">
                  <c:v>37424</c:v>
                </c:pt>
                <c:pt idx="1421">
                  <c:v>37425</c:v>
                </c:pt>
                <c:pt idx="1422">
                  <c:v>37426</c:v>
                </c:pt>
                <c:pt idx="1423">
                  <c:v>37427</c:v>
                </c:pt>
                <c:pt idx="1424">
                  <c:v>37428</c:v>
                </c:pt>
                <c:pt idx="1425">
                  <c:v>37431</c:v>
                </c:pt>
                <c:pt idx="1426">
                  <c:v>37432</c:v>
                </c:pt>
                <c:pt idx="1427">
                  <c:v>37433</c:v>
                </c:pt>
                <c:pt idx="1428">
                  <c:v>37434</c:v>
                </c:pt>
                <c:pt idx="1429">
                  <c:v>37435</c:v>
                </c:pt>
                <c:pt idx="1430">
                  <c:v>37437</c:v>
                </c:pt>
                <c:pt idx="1431">
                  <c:v>37438</c:v>
                </c:pt>
                <c:pt idx="1432">
                  <c:v>37439</c:v>
                </c:pt>
                <c:pt idx="1433">
                  <c:v>37440</c:v>
                </c:pt>
                <c:pt idx="1434">
                  <c:v>37441</c:v>
                </c:pt>
                <c:pt idx="1435">
                  <c:v>37442</c:v>
                </c:pt>
                <c:pt idx="1436">
                  <c:v>37445</c:v>
                </c:pt>
                <c:pt idx="1437">
                  <c:v>37446</c:v>
                </c:pt>
                <c:pt idx="1438">
                  <c:v>37447</c:v>
                </c:pt>
                <c:pt idx="1439">
                  <c:v>37448</c:v>
                </c:pt>
                <c:pt idx="1440">
                  <c:v>37449</c:v>
                </c:pt>
                <c:pt idx="1441">
                  <c:v>37452</c:v>
                </c:pt>
                <c:pt idx="1442">
                  <c:v>37453</c:v>
                </c:pt>
                <c:pt idx="1443">
                  <c:v>37454</c:v>
                </c:pt>
                <c:pt idx="1444">
                  <c:v>37455</c:v>
                </c:pt>
                <c:pt idx="1445">
                  <c:v>37456</c:v>
                </c:pt>
                <c:pt idx="1446">
                  <c:v>37459</c:v>
                </c:pt>
                <c:pt idx="1447">
                  <c:v>37460</c:v>
                </c:pt>
                <c:pt idx="1448">
                  <c:v>37461</c:v>
                </c:pt>
                <c:pt idx="1449">
                  <c:v>37462</c:v>
                </c:pt>
                <c:pt idx="1450">
                  <c:v>37463</c:v>
                </c:pt>
                <c:pt idx="1451">
                  <c:v>37466</c:v>
                </c:pt>
                <c:pt idx="1452">
                  <c:v>37467</c:v>
                </c:pt>
                <c:pt idx="1453">
                  <c:v>37468</c:v>
                </c:pt>
                <c:pt idx="1454">
                  <c:v>37469</c:v>
                </c:pt>
                <c:pt idx="1455">
                  <c:v>37470</c:v>
                </c:pt>
                <c:pt idx="1456">
                  <c:v>37473</c:v>
                </c:pt>
                <c:pt idx="1457">
                  <c:v>37474</c:v>
                </c:pt>
                <c:pt idx="1458">
                  <c:v>37475</c:v>
                </c:pt>
                <c:pt idx="1459">
                  <c:v>37476</c:v>
                </c:pt>
                <c:pt idx="1460">
                  <c:v>37477</c:v>
                </c:pt>
                <c:pt idx="1461">
                  <c:v>37480</c:v>
                </c:pt>
                <c:pt idx="1462">
                  <c:v>37481</c:v>
                </c:pt>
                <c:pt idx="1463">
                  <c:v>37482</c:v>
                </c:pt>
                <c:pt idx="1464">
                  <c:v>37483</c:v>
                </c:pt>
                <c:pt idx="1465">
                  <c:v>37484</c:v>
                </c:pt>
                <c:pt idx="1466">
                  <c:v>37487</c:v>
                </c:pt>
                <c:pt idx="1467">
                  <c:v>37488</c:v>
                </c:pt>
                <c:pt idx="1468">
                  <c:v>37489</c:v>
                </c:pt>
                <c:pt idx="1469">
                  <c:v>37490</c:v>
                </c:pt>
                <c:pt idx="1470">
                  <c:v>37491</c:v>
                </c:pt>
                <c:pt idx="1471">
                  <c:v>37494</c:v>
                </c:pt>
                <c:pt idx="1472">
                  <c:v>37495</c:v>
                </c:pt>
                <c:pt idx="1473">
                  <c:v>37496</c:v>
                </c:pt>
                <c:pt idx="1474">
                  <c:v>37497</c:v>
                </c:pt>
                <c:pt idx="1475">
                  <c:v>37498</c:v>
                </c:pt>
                <c:pt idx="1476">
                  <c:v>37499</c:v>
                </c:pt>
                <c:pt idx="1477">
                  <c:v>37501</c:v>
                </c:pt>
                <c:pt idx="1478">
                  <c:v>37502</c:v>
                </c:pt>
                <c:pt idx="1479">
                  <c:v>37503</c:v>
                </c:pt>
                <c:pt idx="1480">
                  <c:v>37504</c:v>
                </c:pt>
                <c:pt idx="1481">
                  <c:v>37505</c:v>
                </c:pt>
                <c:pt idx="1482">
                  <c:v>37508</c:v>
                </c:pt>
                <c:pt idx="1483">
                  <c:v>37509</c:v>
                </c:pt>
                <c:pt idx="1484">
                  <c:v>37510</c:v>
                </c:pt>
                <c:pt idx="1485">
                  <c:v>37511</c:v>
                </c:pt>
                <c:pt idx="1486">
                  <c:v>37512</c:v>
                </c:pt>
                <c:pt idx="1487">
                  <c:v>37515</c:v>
                </c:pt>
                <c:pt idx="1488">
                  <c:v>37516</c:v>
                </c:pt>
                <c:pt idx="1489">
                  <c:v>37517</c:v>
                </c:pt>
                <c:pt idx="1490">
                  <c:v>37518</c:v>
                </c:pt>
                <c:pt idx="1491">
                  <c:v>37519</c:v>
                </c:pt>
                <c:pt idx="1492">
                  <c:v>37522</c:v>
                </c:pt>
                <c:pt idx="1493">
                  <c:v>37523</c:v>
                </c:pt>
                <c:pt idx="1494">
                  <c:v>37524</c:v>
                </c:pt>
                <c:pt idx="1495">
                  <c:v>37525</c:v>
                </c:pt>
                <c:pt idx="1496">
                  <c:v>37526</c:v>
                </c:pt>
                <c:pt idx="1497">
                  <c:v>37529</c:v>
                </c:pt>
                <c:pt idx="1498">
                  <c:v>37530</c:v>
                </c:pt>
                <c:pt idx="1499">
                  <c:v>37531</c:v>
                </c:pt>
                <c:pt idx="1500">
                  <c:v>37532</c:v>
                </c:pt>
                <c:pt idx="1501">
                  <c:v>37533</c:v>
                </c:pt>
                <c:pt idx="1502">
                  <c:v>37536</c:v>
                </c:pt>
                <c:pt idx="1503">
                  <c:v>37537</c:v>
                </c:pt>
                <c:pt idx="1504">
                  <c:v>37538</c:v>
                </c:pt>
                <c:pt idx="1505">
                  <c:v>37539</c:v>
                </c:pt>
                <c:pt idx="1506">
                  <c:v>37540</c:v>
                </c:pt>
                <c:pt idx="1507">
                  <c:v>37543</c:v>
                </c:pt>
                <c:pt idx="1508">
                  <c:v>37544</c:v>
                </c:pt>
                <c:pt idx="1509">
                  <c:v>37545</c:v>
                </c:pt>
                <c:pt idx="1510">
                  <c:v>37546</c:v>
                </c:pt>
                <c:pt idx="1511">
                  <c:v>37547</c:v>
                </c:pt>
                <c:pt idx="1512">
                  <c:v>37550</c:v>
                </c:pt>
                <c:pt idx="1513">
                  <c:v>37551</c:v>
                </c:pt>
                <c:pt idx="1514">
                  <c:v>37552</c:v>
                </c:pt>
                <c:pt idx="1515">
                  <c:v>37553</c:v>
                </c:pt>
                <c:pt idx="1516">
                  <c:v>37554</c:v>
                </c:pt>
                <c:pt idx="1517">
                  <c:v>37557</c:v>
                </c:pt>
                <c:pt idx="1518">
                  <c:v>37558</c:v>
                </c:pt>
                <c:pt idx="1519">
                  <c:v>37559</c:v>
                </c:pt>
                <c:pt idx="1520">
                  <c:v>37560</c:v>
                </c:pt>
                <c:pt idx="1521">
                  <c:v>37561</c:v>
                </c:pt>
                <c:pt idx="1522">
                  <c:v>37564</c:v>
                </c:pt>
                <c:pt idx="1523">
                  <c:v>37565</c:v>
                </c:pt>
                <c:pt idx="1524">
                  <c:v>37566</c:v>
                </c:pt>
                <c:pt idx="1525">
                  <c:v>37567</c:v>
                </c:pt>
                <c:pt idx="1526">
                  <c:v>37568</c:v>
                </c:pt>
                <c:pt idx="1527">
                  <c:v>37571</c:v>
                </c:pt>
                <c:pt idx="1528">
                  <c:v>37572</c:v>
                </c:pt>
                <c:pt idx="1529">
                  <c:v>37573</c:v>
                </c:pt>
                <c:pt idx="1530">
                  <c:v>37574</c:v>
                </c:pt>
                <c:pt idx="1531">
                  <c:v>37575</c:v>
                </c:pt>
                <c:pt idx="1532">
                  <c:v>37578</c:v>
                </c:pt>
                <c:pt idx="1533">
                  <c:v>37579</c:v>
                </c:pt>
                <c:pt idx="1534">
                  <c:v>37580</c:v>
                </c:pt>
                <c:pt idx="1535">
                  <c:v>37581</c:v>
                </c:pt>
                <c:pt idx="1536">
                  <c:v>37582</c:v>
                </c:pt>
                <c:pt idx="1537">
                  <c:v>37585</c:v>
                </c:pt>
                <c:pt idx="1538">
                  <c:v>37586</c:v>
                </c:pt>
                <c:pt idx="1539">
                  <c:v>37587</c:v>
                </c:pt>
                <c:pt idx="1540">
                  <c:v>37588</c:v>
                </c:pt>
                <c:pt idx="1541">
                  <c:v>37589</c:v>
                </c:pt>
                <c:pt idx="1542">
                  <c:v>37590</c:v>
                </c:pt>
                <c:pt idx="1543">
                  <c:v>37592</c:v>
                </c:pt>
                <c:pt idx="1544">
                  <c:v>37593</c:v>
                </c:pt>
                <c:pt idx="1545">
                  <c:v>37594</c:v>
                </c:pt>
                <c:pt idx="1546">
                  <c:v>37595</c:v>
                </c:pt>
                <c:pt idx="1547">
                  <c:v>37596</c:v>
                </c:pt>
                <c:pt idx="1548">
                  <c:v>37599</c:v>
                </c:pt>
                <c:pt idx="1549">
                  <c:v>37600</c:v>
                </c:pt>
                <c:pt idx="1550">
                  <c:v>37601</c:v>
                </c:pt>
                <c:pt idx="1551">
                  <c:v>37602</c:v>
                </c:pt>
                <c:pt idx="1552">
                  <c:v>37603</c:v>
                </c:pt>
                <c:pt idx="1553">
                  <c:v>37606</c:v>
                </c:pt>
                <c:pt idx="1554">
                  <c:v>37607</c:v>
                </c:pt>
                <c:pt idx="1555">
                  <c:v>37608</c:v>
                </c:pt>
                <c:pt idx="1556">
                  <c:v>37609</c:v>
                </c:pt>
                <c:pt idx="1557">
                  <c:v>37610</c:v>
                </c:pt>
                <c:pt idx="1558">
                  <c:v>37613</c:v>
                </c:pt>
                <c:pt idx="1559">
                  <c:v>37614</c:v>
                </c:pt>
                <c:pt idx="1560">
                  <c:v>37616</c:v>
                </c:pt>
                <c:pt idx="1561">
                  <c:v>37617</c:v>
                </c:pt>
                <c:pt idx="1562">
                  <c:v>37620</c:v>
                </c:pt>
                <c:pt idx="1563">
                  <c:v>37621</c:v>
                </c:pt>
                <c:pt idx="1564">
                  <c:v>37623</c:v>
                </c:pt>
                <c:pt idx="1565">
                  <c:v>37624</c:v>
                </c:pt>
                <c:pt idx="1566">
                  <c:v>37627</c:v>
                </c:pt>
                <c:pt idx="1567">
                  <c:v>37628</c:v>
                </c:pt>
                <c:pt idx="1568">
                  <c:v>37629</c:v>
                </c:pt>
                <c:pt idx="1569">
                  <c:v>37630</c:v>
                </c:pt>
                <c:pt idx="1570">
                  <c:v>37631</c:v>
                </c:pt>
                <c:pt idx="1571">
                  <c:v>37634</c:v>
                </c:pt>
                <c:pt idx="1572">
                  <c:v>37635</c:v>
                </c:pt>
                <c:pt idx="1573">
                  <c:v>37636</c:v>
                </c:pt>
                <c:pt idx="1574">
                  <c:v>37637</c:v>
                </c:pt>
                <c:pt idx="1575">
                  <c:v>37638</c:v>
                </c:pt>
                <c:pt idx="1576">
                  <c:v>37641</c:v>
                </c:pt>
                <c:pt idx="1577">
                  <c:v>37642</c:v>
                </c:pt>
                <c:pt idx="1578">
                  <c:v>37643</c:v>
                </c:pt>
                <c:pt idx="1579">
                  <c:v>37644</c:v>
                </c:pt>
                <c:pt idx="1580">
                  <c:v>37645</c:v>
                </c:pt>
                <c:pt idx="1581">
                  <c:v>37648</c:v>
                </c:pt>
                <c:pt idx="1582">
                  <c:v>37649</c:v>
                </c:pt>
                <c:pt idx="1583">
                  <c:v>37650</c:v>
                </c:pt>
                <c:pt idx="1584">
                  <c:v>37651</c:v>
                </c:pt>
                <c:pt idx="1585">
                  <c:v>37652</c:v>
                </c:pt>
                <c:pt idx="1586">
                  <c:v>37655</c:v>
                </c:pt>
                <c:pt idx="1587">
                  <c:v>37656</c:v>
                </c:pt>
                <c:pt idx="1588">
                  <c:v>37657</c:v>
                </c:pt>
                <c:pt idx="1589">
                  <c:v>37658</c:v>
                </c:pt>
                <c:pt idx="1590">
                  <c:v>37659</c:v>
                </c:pt>
                <c:pt idx="1591">
                  <c:v>37662</c:v>
                </c:pt>
                <c:pt idx="1592">
                  <c:v>37663</c:v>
                </c:pt>
                <c:pt idx="1593">
                  <c:v>37664</c:v>
                </c:pt>
                <c:pt idx="1594">
                  <c:v>37665</c:v>
                </c:pt>
                <c:pt idx="1595">
                  <c:v>37666</c:v>
                </c:pt>
                <c:pt idx="1596">
                  <c:v>37669</c:v>
                </c:pt>
                <c:pt idx="1597">
                  <c:v>37670</c:v>
                </c:pt>
                <c:pt idx="1598">
                  <c:v>37671</c:v>
                </c:pt>
                <c:pt idx="1599">
                  <c:v>37672</c:v>
                </c:pt>
                <c:pt idx="1600">
                  <c:v>37673</c:v>
                </c:pt>
                <c:pt idx="1601">
                  <c:v>37676</c:v>
                </c:pt>
                <c:pt idx="1602">
                  <c:v>37677</c:v>
                </c:pt>
                <c:pt idx="1603">
                  <c:v>37678</c:v>
                </c:pt>
                <c:pt idx="1604">
                  <c:v>37679</c:v>
                </c:pt>
                <c:pt idx="1605">
                  <c:v>37680</c:v>
                </c:pt>
                <c:pt idx="1606">
                  <c:v>37683</c:v>
                </c:pt>
                <c:pt idx="1607">
                  <c:v>37684</c:v>
                </c:pt>
                <c:pt idx="1608">
                  <c:v>37685</c:v>
                </c:pt>
                <c:pt idx="1609">
                  <c:v>37686</c:v>
                </c:pt>
                <c:pt idx="1610">
                  <c:v>37687</c:v>
                </c:pt>
                <c:pt idx="1611">
                  <c:v>37690</c:v>
                </c:pt>
                <c:pt idx="1612">
                  <c:v>37691</c:v>
                </c:pt>
                <c:pt idx="1613">
                  <c:v>37692</c:v>
                </c:pt>
                <c:pt idx="1614">
                  <c:v>37693</c:v>
                </c:pt>
                <c:pt idx="1615">
                  <c:v>37694</c:v>
                </c:pt>
                <c:pt idx="1616">
                  <c:v>37697</c:v>
                </c:pt>
                <c:pt idx="1617">
                  <c:v>37698</c:v>
                </c:pt>
                <c:pt idx="1618">
                  <c:v>37699</c:v>
                </c:pt>
                <c:pt idx="1619">
                  <c:v>37700</c:v>
                </c:pt>
                <c:pt idx="1620">
                  <c:v>37701</c:v>
                </c:pt>
                <c:pt idx="1621">
                  <c:v>37704</c:v>
                </c:pt>
                <c:pt idx="1622">
                  <c:v>37705</c:v>
                </c:pt>
                <c:pt idx="1623">
                  <c:v>37706</c:v>
                </c:pt>
                <c:pt idx="1624">
                  <c:v>37707</c:v>
                </c:pt>
                <c:pt idx="1625">
                  <c:v>37708</c:v>
                </c:pt>
                <c:pt idx="1626">
                  <c:v>37711</c:v>
                </c:pt>
                <c:pt idx="1627">
                  <c:v>37712</c:v>
                </c:pt>
                <c:pt idx="1628">
                  <c:v>37713</c:v>
                </c:pt>
                <c:pt idx="1629">
                  <c:v>37714</c:v>
                </c:pt>
                <c:pt idx="1630">
                  <c:v>37715</c:v>
                </c:pt>
                <c:pt idx="1631">
                  <c:v>37718</c:v>
                </c:pt>
                <c:pt idx="1632">
                  <c:v>37719</c:v>
                </c:pt>
                <c:pt idx="1633">
                  <c:v>37720</c:v>
                </c:pt>
                <c:pt idx="1634">
                  <c:v>37721</c:v>
                </c:pt>
                <c:pt idx="1635">
                  <c:v>37722</c:v>
                </c:pt>
                <c:pt idx="1636">
                  <c:v>37725</c:v>
                </c:pt>
                <c:pt idx="1637">
                  <c:v>37726</c:v>
                </c:pt>
                <c:pt idx="1638">
                  <c:v>37727</c:v>
                </c:pt>
                <c:pt idx="1639">
                  <c:v>37728</c:v>
                </c:pt>
                <c:pt idx="1640">
                  <c:v>37732</c:v>
                </c:pt>
                <c:pt idx="1641">
                  <c:v>37733</c:v>
                </c:pt>
                <c:pt idx="1642">
                  <c:v>37734</c:v>
                </c:pt>
                <c:pt idx="1643">
                  <c:v>37735</c:v>
                </c:pt>
                <c:pt idx="1644">
                  <c:v>37736</c:v>
                </c:pt>
                <c:pt idx="1645">
                  <c:v>37739</c:v>
                </c:pt>
                <c:pt idx="1646">
                  <c:v>37740</c:v>
                </c:pt>
                <c:pt idx="1647">
                  <c:v>37741</c:v>
                </c:pt>
                <c:pt idx="1648">
                  <c:v>37742</c:v>
                </c:pt>
                <c:pt idx="1649">
                  <c:v>37743</c:v>
                </c:pt>
                <c:pt idx="1650">
                  <c:v>37746</c:v>
                </c:pt>
                <c:pt idx="1651">
                  <c:v>37747</c:v>
                </c:pt>
                <c:pt idx="1652">
                  <c:v>37748</c:v>
                </c:pt>
                <c:pt idx="1653">
                  <c:v>37749</c:v>
                </c:pt>
                <c:pt idx="1654">
                  <c:v>37750</c:v>
                </c:pt>
                <c:pt idx="1655">
                  <c:v>37753</c:v>
                </c:pt>
                <c:pt idx="1656">
                  <c:v>37754</c:v>
                </c:pt>
                <c:pt idx="1657">
                  <c:v>37755</c:v>
                </c:pt>
                <c:pt idx="1658">
                  <c:v>37756</c:v>
                </c:pt>
                <c:pt idx="1659">
                  <c:v>37757</c:v>
                </c:pt>
                <c:pt idx="1660">
                  <c:v>37760</c:v>
                </c:pt>
                <c:pt idx="1661">
                  <c:v>37761</c:v>
                </c:pt>
                <c:pt idx="1662">
                  <c:v>37762</c:v>
                </c:pt>
                <c:pt idx="1663">
                  <c:v>37763</c:v>
                </c:pt>
                <c:pt idx="1664">
                  <c:v>37764</c:v>
                </c:pt>
                <c:pt idx="1665">
                  <c:v>37767</c:v>
                </c:pt>
                <c:pt idx="1666">
                  <c:v>37768</c:v>
                </c:pt>
                <c:pt idx="1667">
                  <c:v>37769</c:v>
                </c:pt>
                <c:pt idx="1668">
                  <c:v>37770</c:v>
                </c:pt>
                <c:pt idx="1669">
                  <c:v>37771</c:v>
                </c:pt>
                <c:pt idx="1670">
                  <c:v>37772</c:v>
                </c:pt>
                <c:pt idx="1671">
                  <c:v>37774</c:v>
                </c:pt>
                <c:pt idx="1672">
                  <c:v>37775</c:v>
                </c:pt>
                <c:pt idx="1673">
                  <c:v>37776</c:v>
                </c:pt>
                <c:pt idx="1674">
                  <c:v>37777</c:v>
                </c:pt>
                <c:pt idx="1675">
                  <c:v>37778</c:v>
                </c:pt>
                <c:pt idx="1676">
                  <c:v>37781</c:v>
                </c:pt>
                <c:pt idx="1677">
                  <c:v>37782</c:v>
                </c:pt>
                <c:pt idx="1678">
                  <c:v>37783</c:v>
                </c:pt>
                <c:pt idx="1679">
                  <c:v>37784</c:v>
                </c:pt>
                <c:pt idx="1680">
                  <c:v>37785</c:v>
                </c:pt>
                <c:pt idx="1681">
                  <c:v>37788</c:v>
                </c:pt>
                <c:pt idx="1682">
                  <c:v>37789</c:v>
                </c:pt>
                <c:pt idx="1683">
                  <c:v>37790</c:v>
                </c:pt>
                <c:pt idx="1684">
                  <c:v>37791</c:v>
                </c:pt>
                <c:pt idx="1685">
                  <c:v>37792</c:v>
                </c:pt>
                <c:pt idx="1686">
                  <c:v>37795</c:v>
                </c:pt>
                <c:pt idx="1687">
                  <c:v>37796</c:v>
                </c:pt>
                <c:pt idx="1688">
                  <c:v>37797</c:v>
                </c:pt>
                <c:pt idx="1689">
                  <c:v>37798</c:v>
                </c:pt>
                <c:pt idx="1690">
                  <c:v>37799</c:v>
                </c:pt>
                <c:pt idx="1691">
                  <c:v>37802</c:v>
                </c:pt>
                <c:pt idx="1692">
                  <c:v>37803</c:v>
                </c:pt>
                <c:pt idx="1693">
                  <c:v>37804</c:v>
                </c:pt>
                <c:pt idx="1694">
                  <c:v>37805</c:v>
                </c:pt>
                <c:pt idx="1695">
                  <c:v>37806</c:v>
                </c:pt>
                <c:pt idx="1696">
                  <c:v>37809</c:v>
                </c:pt>
                <c:pt idx="1697">
                  <c:v>37810</c:v>
                </c:pt>
                <c:pt idx="1698">
                  <c:v>37811</c:v>
                </c:pt>
                <c:pt idx="1699">
                  <c:v>37812</c:v>
                </c:pt>
                <c:pt idx="1700">
                  <c:v>37813</c:v>
                </c:pt>
                <c:pt idx="1701">
                  <c:v>37816</c:v>
                </c:pt>
                <c:pt idx="1702">
                  <c:v>37817</c:v>
                </c:pt>
                <c:pt idx="1703">
                  <c:v>37818</c:v>
                </c:pt>
                <c:pt idx="1704">
                  <c:v>37819</c:v>
                </c:pt>
                <c:pt idx="1705">
                  <c:v>37820</c:v>
                </c:pt>
                <c:pt idx="1706">
                  <c:v>37823</c:v>
                </c:pt>
                <c:pt idx="1707">
                  <c:v>37824</c:v>
                </c:pt>
                <c:pt idx="1708">
                  <c:v>37825</c:v>
                </c:pt>
                <c:pt idx="1709">
                  <c:v>37826</c:v>
                </c:pt>
                <c:pt idx="1710">
                  <c:v>37827</c:v>
                </c:pt>
                <c:pt idx="1711">
                  <c:v>37830</c:v>
                </c:pt>
                <c:pt idx="1712">
                  <c:v>37831</c:v>
                </c:pt>
                <c:pt idx="1713">
                  <c:v>37832</c:v>
                </c:pt>
                <c:pt idx="1714">
                  <c:v>37833</c:v>
                </c:pt>
                <c:pt idx="1715">
                  <c:v>37834</c:v>
                </c:pt>
                <c:pt idx="1716">
                  <c:v>37837</c:v>
                </c:pt>
                <c:pt idx="1717">
                  <c:v>37838</c:v>
                </c:pt>
                <c:pt idx="1718">
                  <c:v>37839</c:v>
                </c:pt>
                <c:pt idx="1719">
                  <c:v>37840</c:v>
                </c:pt>
                <c:pt idx="1720">
                  <c:v>37841</c:v>
                </c:pt>
                <c:pt idx="1721">
                  <c:v>37844</c:v>
                </c:pt>
                <c:pt idx="1722">
                  <c:v>37845</c:v>
                </c:pt>
                <c:pt idx="1723">
                  <c:v>37846</c:v>
                </c:pt>
                <c:pt idx="1724">
                  <c:v>37847</c:v>
                </c:pt>
                <c:pt idx="1725">
                  <c:v>37848</c:v>
                </c:pt>
                <c:pt idx="1726">
                  <c:v>37851</c:v>
                </c:pt>
                <c:pt idx="1727">
                  <c:v>37852</c:v>
                </c:pt>
                <c:pt idx="1728">
                  <c:v>37853</c:v>
                </c:pt>
                <c:pt idx="1729">
                  <c:v>37854</c:v>
                </c:pt>
                <c:pt idx="1730">
                  <c:v>37855</c:v>
                </c:pt>
                <c:pt idx="1731">
                  <c:v>37858</c:v>
                </c:pt>
                <c:pt idx="1732">
                  <c:v>37859</c:v>
                </c:pt>
                <c:pt idx="1733">
                  <c:v>37860</c:v>
                </c:pt>
                <c:pt idx="1734">
                  <c:v>37861</c:v>
                </c:pt>
                <c:pt idx="1735">
                  <c:v>37862</c:v>
                </c:pt>
                <c:pt idx="1736">
                  <c:v>37864</c:v>
                </c:pt>
                <c:pt idx="1737">
                  <c:v>37865</c:v>
                </c:pt>
                <c:pt idx="1738">
                  <c:v>37866</c:v>
                </c:pt>
                <c:pt idx="1739">
                  <c:v>37867</c:v>
                </c:pt>
                <c:pt idx="1740">
                  <c:v>37868</c:v>
                </c:pt>
                <c:pt idx="1741">
                  <c:v>37869</c:v>
                </c:pt>
                <c:pt idx="1742">
                  <c:v>37872</c:v>
                </c:pt>
                <c:pt idx="1743">
                  <c:v>37873</c:v>
                </c:pt>
                <c:pt idx="1744">
                  <c:v>37874</c:v>
                </c:pt>
                <c:pt idx="1745">
                  <c:v>37875</c:v>
                </c:pt>
                <c:pt idx="1746">
                  <c:v>37876</c:v>
                </c:pt>
                <c:pt idx="1747">
                  <c:v>37879</c:v>
                </c:pt>
                <c:pt idx="1748">
                  <c:v>37880</c:v>
                </c:pt>
                <c:pt idx="1749">
                  <c:v>37881</c:v>
                </c:pt>
                <c:pt idx="1750">
                  <c:v>37882</c:v>
                </c:pt>
                <c:pt idx="1751">
                  <c:v>37883</c:v>
                </c:pt>
                <c:pt idx="1752">
                  <c:v>37886</c:v>
                </c:pt>
                <c:pt idx="1753">
                  <c:v>37887</c:v>
                </c:pt>
                <c:pt idx="1754">
                  <c:v>37888</c:v>
                </c:pt>
                <c:pt idx="1755">
                  <c:v>37889</c:v>
                </c:pt>
                <c:pt idx="1756">
                  <c:v>37890</c:v>
                </c:pt>
                <c:pt idx="1757">
                  <c:v>37893</c:v>
                </c:pt>
                <c:pt idx="1758">
                  <c:v>37894</c:v>
                </c:pt>
                <c:pt idx="1759">
                  <c:v>37895</c:v>
                </c:pt>
                <c:pt idx="1760">
                  <c:v>37896</c:v>
                </c:pt>
                <c:pt idx="1761">
                  <c:v>37897</c:v>
                </c:pt>
                <c:pt idx="1762">
                  <c:v>37900</c:v>
                </c:pt>
                <c:pt idx="1763">
                  <c:v>37901</c:v>
                </c:pt>
                <c:pt idx="1764">
                  <c:v>37902</c:v>
                </c:pt>
                <c:pt idx="1765">
                  <c:v>37903</c:v>
                </c:pt>
                <c:pt idx="1766">
                  <c:v>37904</c:v>
                </c:pt>
                <c:pt idx="1767">
                  <c:v>37907</c:v>
                </c:pt>
                <c:pt idx="1768">
                  <c:v>37908</c:v>
                </c:pt>
                <c:pt idx="1769">
                  <c:v>37909</c:v>
                </c:pt>
                <c:pt idx="1770">
                  <c:v>37910</c:v>
                </c:pt>
                <c:pt idx="1771">
                  <c:v>37911</c:v>
                </c:pt>
                <c:pt idx="1772">
                  <c:v>37914</c:v>
                </c:pt>
                <c:pt idx="1773">
                  <c:v>37915</c:v>
                </c:pt>
                <c:pt idx="1774">
                  <c:v>37916</c:v>
                </c:pt>
                <c:pt idx="1775">
                  <c:v>37917</c:v>
                </c:pt>
                <c:pt idx="1776">
                  <c:v>37918</c:v>
                </c:pt>
                <c:pt idx="1777">
                  <c:v>37921</c:v>
                </c:pt>
                <c:pt idx="1778">
                  <c:v>37922</c:v>
                </c:pt>
                <c:pt idx="1779">
                  <c:v>37923</c:v>
                </c:pt>
                <c:pt idx="1780">
                  <c:v>37924</c:v>
                </c:pt>
                <c:pt idx="1781">
                  <c:v>37925</c:v>
                </c:pt>
                <c:pt idx="1782">
                  <c:v>37928</c:v>
                </c:pt>
                <c:pt idx="1783">
                  <c:v>37929</c:v>
                </c:pt>
                <c:pt idx="1784">
                  <c:v>37930</c:v>
                </c:pt>
                <c:pt idx="1785">
                  <c:v>37931</c:v>
                </c:pt>
                <c:pt idx="1786">
                  <c:v>37932</c:v>
                </c:pt>
                <c:pt idx="1787">
                  <c:v>37935</c:v>
                </c:pt>
                <c:pt idx="1788">
                  <c:v>37936</c:v>
                </c:pt>
                <c:pt idx="1789">
                  <c:v>37937</c:v>
                </c:pt>
                <c:pt idx="1790">
                  <c:v>37938</c:v>
                </c:pt>
                <c:pt idx="1791">
                  <c:v>37939</c:v>
                </c:pt>
                <c:pt idx="1792">
                  <c:v>37942</c:v>
                </c:pt>
                <c:pt idx="1793">
                  <c:v>37943</c:v>
                </c:pt>
                <c:pt idx="1794">
                  <c:v>37944</c:v>
                </c:pt>
                <c:pt idx="1795">
                  <c:v>37945</c:v>
                </c:pt>
                <c:pt idx="1796">
                  <c:v>37946</c:v>
                </c:pt>
                <c:pt idx="1797">
                  <c:v>37949</c:v>
                </c:pt>
                <c:pt idx="1798">
                  <c:v>37950</c:v>
                </c:pt>
                <c:pt idx="1799">
                  <c:v>37951</c:v>
                </c:pt>
                <c:pt idx="1800">
                  <c:v>37952</c:v>
                </c:pt>
                <c:pt idx="1801">
                  <c:v>37953</c:v>
                </c:pt>
                <c:pt idx="1802">
                  <c:v>37955</c:v>
                </c:pt>
                <c:pt idx="1803">
                  <c:v>37956</c:v>
                </c:pt>
                <c:pt idx="1804">
                  <c:v>37957</c:v>
                </c:pt>
                <c:pt idx="1805">
                  <c:v>37958</c:v>
                </c:pt>
                <c:pt idx="1806">
                  <c:v>37959</c:v>
                </c:pt>
                <c:pt idx="1807">
                  <c:v>37960</c:v>
                </c:pt>
                <c:pt idx="1808">
                  <c:v>37963</c:v>
                </c:pt>
                <c:pt idx="1809">
                  <c:v>37964</c:v>
                </c:pt>
                <c:pt idx="1810">
                  <c:v>37965</c:v>
                </c:pt>
                <c:pt idx="1811">
                  <c:v>37966</c:v>
                </c:pt>
                <c:pt idx="1812">
                  <c:v>37967</c:v>
                </c:pt>
                <c:pt idx="1813">
                  <c:v>37970</c:v>
                </c:pt>
                <c:pt idx="1814">
                  <c:v>37971</c:v>
                </c:pt>
                <c:pt idx="1815">
                  <c:v>37972</c:v>
                </c:pt>
                <c:pt idx="1816">
                  <c:v>37973</c:v>
                </c:pt>
                <c:pt idx="1817">
                  <c:v>37974</c:v>
                </c:pt>
                <c:pt idx="1818">
                  <c:v>37977</c:v>
                </c:pt>
                <c:pt idx="1819">
                  <c:v>37978</c:v>
                </c:pt>
                <c:pt idx="1820">
                  <c:v>37979</c:v>
                </c:pt>
                <c:pt idx="1821">
                  <c:v>37981</c:v>
                </c:pt>
                <c:pt idx="1822">
                  <c:v>37984</c:v>
                </c:pt>
                <c:pt idx="1823">
                  <c:v>37985</c:v>
                </c:pt>
                <c:pt idx="1824">
                  <c:v>37986</c:v>
                </c:pt>
                <c:pt idx="1825">
                  <c:v>37988</c:v>
                </c:pt>
                <c:pt idx="1826">
                  <c:v>37991</c:v>
                </c:pt>
                <c:pt idx="1827">
                  <c:v>37992</c:v>
                </c:pt>
                <c:pt idx="1828">
                  <c:v>37993</c:v>
                </c:pt>
                <c:pt idx="1829">
                  <c:v>37994</c:v>
                </c:pt>
                <c:pt idx="1830">
                  <c:v>37995</c:v>
                </c:pt>
                <c:pt idx="1831">
                  <c:v>37998</c:v>
                </c:pt>
                <c:pt idx="1832">
                  <c:v>37999</c:v>
                </c:pt>
                <c:pt idx="1833">
                  <c:v>38000</c:v>
                </c:pt>
                <c:pt idx="1834">
                  <c:v>38001</c:v>
                </c:pt>
                <c:pt idx="1835">
                  <c:v>38002</c:v>
                </c:pt>
                <c:pt idx="1836">
                  <c:v>38005</c:v>
                </c:pt>
                <c:pt idx="1837">
                  <c:v>38006</c:v>
                </c:pt>
                <c:pt idx="1838">
                  <c:v>38007</c:v>
                </c:pt>
                <c:pt idx="1839">
                  <c:v>38008</c:v>
                </c:pt>
                <c:pt idx="1840">
                  <c:v>38009</c:v>
                </c:pt>
                <c:pt idx="1841">
                  <c:v>38012</c:v>
                </c:pt>
                <c:pt idx="1842">
                  <c:v>38013</c:v>
                </c:pt>
                <c:pt idx="1843">
                  <c:v>38014</c:v>
                </c:pt>
                <c:pt idx="1844">
                  <c:v>38015</c:v>
                </c:pt>
                <c:pt idx="1845">
                  <c:v>38016</c:v>
                </c:pt>
                <c:pt idx="1846">
                  <c:v>38017</c:v>
                </c:pt>
                <c:pt idx="1847">
                  <c:v>38019</c:v>
                </c:pt>
                <c:pt idx="1848">
                  <c:v>38020</c:v>
                </c:pt>
                <c:pt idx="1849">
                  <c:v>38021</c:v>
                </c:pt>
                <c:pt idx="1850">
                  <c:v>38022</c:v>
                </c:pt>
                <c:pt idx="1851">
                  <c:v>38023</c:v>
                </c:pt>
                <c:pt idx="1852">
                  <c:v>38026</c:v>
                </c:pt>
                <c:pt idx="1853">
                  <c:v>38027</c:v>
                </c:pt>
                <c:pt idx="1854">
                  <c:v>38028</c:v>
                </c:pt>
                <c:pt idx="1855">
                  <c:v>38029</c:v>
                </c:pt>
                <c:pt idx="1856">
                  <c:v>38030</c:v>
                </c:pt>
                <c:pt idx="1857">
                  <c:v>38033</c:v>
                </c:pt>
                <c:pt idx="1858">
                  <c:v>38034</c:v>
                </c:pt>
                <c:pt idx="1859">
                  <c:v>38035</c:v>
                </c:pt>
                <c:pt idx="1860">
                  <c:v>38036</c:v>
                </c:pt>
                <c:pt idx="1861">
                  <c:v>38037</c:v>
                </c:pt>
                <c:pt idx="1862">
                  <c:v>38040</c:v>
                </c:pt>
                <c:pt idx="1863">
                  <c:v>38041</c:v>
                </c:pt>
                <c:pt idx="1864">
                  <c:v>38042</c:v>
                </c:pt>
                <c:pt idx="1865">
                  <c:v>38043</c:v>
                </c:pt>
                <c:pt idx="1866">
                  <c:v>38044</c:v>
                </c:pt>
                <c:pt idx="1867">
                  <c:v>38046</c:v>
                </c:pt>
                <c:pt idx="1868">
                  <c:v>38047</c:v>
                </c:pt>
                <c:pt idx="1869">
                  <c:v>38048</c:v>
                </c:pt>
                <c:pt idx="1870">
                  <c:v>38049</c:v>
                </c:pt>
                <c:pt idx="1871">
                  <c:v>38050</c:v>
                </c:pt>
                <c:pt idx="1872">
                  <c:v>38051</c:v>
                </c:pt>
                <c:pt idx="1873">
                  <c:v>38054</c:v>
                </c:pt>
                <c:pt idx="1874">
                  <c:v>38055</c:v>
                </c:pt>
                <c:pt idx="1875">
                  <c:v>38056</c:v>
                </c:pt>
                <c:pt idx="1876">
                  <c:v>38057</c:v>
                </c:pt>
                <c:pt idx="1877">
                  <c:v>38058</c:v>
                </c:pt>
                <c:pt idx="1878">
                  <c:v>38061</c:v>
                </c:pt>
                <c:pt idx="1879">
                  <c:v>38062</c:v>
                </c:pt>
                <c:pt idx="1880">
                  <c:v>38063</c:v>
                </c:pt>
                <c:pt idx="1881">
                  <c:v>38064</c:v>
                </c:pt>
                <c:pt idx="1882">
                  <c:v>38065</c:v>
                </c:pt>
                <c:pt idx="1883">
                  <c:v>38068</c:v>
                </c:pt>
                <c:pt idx="1884">
                  <c:v>38069</c:v>
                </c:pt>
                <c:pt idx="1885">
                  <c:v>38070</c:v>
                </c:pt>
                <c:pt idx="1886">
                  <c:v>38071</c:v>
                </c:pt>
                <c:pt idx="1887">
                  <c:v>38072</c:v>
                </c:pt>
                <c:pt idx="1888">
                  <c:v>38075</c:v>
                </c:pt>
                <c:pt idx="1889">
                  <c:v>38076</c:v>
                </c:pt>
                <c:pt idx="1890">
                  <c:v>38077</c:v>
                </c:pt>
                <c:pt idx="1891">
                  <c:v>38078</c:v>
                </c:pt>
                <c:pt idx="1892">
                  <c:v>38079</c:v>
                </c:pt>
                <c:pt idx="1893">
                  <c:v>38082</c:v>
                </c:pt>
                <c:pt idx="1894">
                  <c:v>38083</c:v>
                </c:pt>
                <c:pt idx="1895">
                  <c:v>38084</c:v>
                </c:pt>
                <c:pt idx="1896">
                  <c:v>38085</c:v>
                </c:pt>
                <c:pt idx="1897">
                  <c:v>38089</c:v>
                </c:pt>
                <c:pt idx="1898">
                  <c:v>38090</c:v>
                </c:pt>
                <c:pt idx="1899">
                  <c:v>38091</c:v>
                </c:pt>
                <c:pt idx="1900">
                  <c:v>38092</c:v>
                </c:pt>
                <c:pt idx="1901">
                  <c:v>38093</c:v>
                </c:pt>
                <c:pt idx="1902">
                  <c:v>38096</c:v>
                </c:pt>
                <c:pt idx="1903">
                  <c:v>38097</c:v>
                </c:pt>
                <c:pt idx="1904">
                  <c:v>38098</c:v>
                </c:pt>
                <c:pt idx="1905">
                  <c:v>38099</c:v>
                </c:pt>
                <c:pt idx="1906">
                  <c:v>38100</c:v>
                </c:pt>
                <c:pt idx="1907">
                  <c:v>38103</c:v>
                </c:pt>
                <c:pt idx="1908">
                  <c:v>38104</c:v>
                </c:pt>
                <c:pt idx="1909">
                  <c:v>38105</c:v>
                </c:pt>
                <c:pt idx="1910">
                  <c:v>38106</c:v>
                </c:pt>
                <c:pt idx="1911">
                  <c:v>38107</c:v>
                </c:pt>
                <c:pt idx="1912">
                  <c:v>38110</c:v>
                </c:pt>
                <c:pt idx="1913">
                  <c:v>38111</c:v>
                </c:pt>
                <c:pt idx="1914">
                  <c:v>38112</c:v>
                </c:pt>
                <c:pt idx="1915">
                  <c:v>38113</c:v>
                </c:pt>
                <c:pt idx="1916">
                  <c:v>38114</c:v>
                </c:pt>
                <c:pt idx="1917">
                  <c:v>38117</c:v>
                </c:pt>
                <c:pt idx="1918">
                  <c:v>38118</c:v>
                </c:pt>
                <c:pt idx="1919">
                  <c:v>38119</c:v>
                </c:pt>
                <c:pt idx="1920">
                  <c:v>38120</c:v>
                </c:pt>
                <c:pt idx="1921">
                  <c:v>38121</c:v>
                </c:pt>
                <c:pt idx="1922">
                  <c:v>38124</c:v>
                </c:pt>
                <c:pt idx="1923">
                  <c:v>38125</c:v>
                </c:pt>
                <c:pt idx="1924">
                  <c:v>38126</c:v>
                </c:pt>
                <c:pt idx="1925">
                  <c:v>38127</c:v>
                </c:pt>
                <c:pt idx="1926">
                  <c:v>38128</c:v>
                </c:pt>
                <c:pt idx="1927">
                  <c:v>38131</c:v>
                </c:pt>
                <c:pt idx="1928">
                  <c:v>38132</c:v>
                </c:pt>
                <c:pt idx="1929">
                  <c:v>38133</c:v>
                </c:pt>
                <c:pt idx="1930">
                  <c:v>38134</c:v>
                </c:pt>
                <c:pt idx="1931">
                  <c:v>38135</c:v>
                </c:pt>
                <c:pt idx="1932">
                  <c:v>38138</c:v>
                </c:pt>
                <c:pt idx="1933">
                  <c:v>38139</c:v>
                </c:pt>
                <c:pt idx="1934">
                  <c:v>38140</c:v>
                </c:pt>
                <c:pt idx="1935">
                  <c:v>38141</c:v>
                </c:pt>
                <c:pt idx="1936">
                  <c:v>38142</c:v>
                </c:pt>
                <c:pt idx="1937">
                  <c:v>38145</c:v>
                </c:pt>
                <c:pt idx="1938">
                  <c:v>38146</c:v>
                </c:pt>
                <c:pt idx="1939">
                  <c:v>38147</c:v>
                </c:pt>
                <c:pt idx="1940">
                  <c:v>38148</c:v>
                </c:pt>
                <c:pt idx="1941">
                  <c:v>38149</c:v>
                </c:pt>
                <c:pt idx="1942">
                  <c:v>38152</c:v>
                </c:pt>
                <c:pt idx="1943">
                  <c:v>38153</c:v>
                </c:pt>
                <c:pt idx="1944">
                  <c:v>38154</c:v>
                </c:pt>
                <c:pt idx="1945">
                  <c:v>38155</c:v>
                </c:pt>
                <c:pt idx="1946">
                  <c:v>38156</c:v>
                </c:pt>
                <c:pt idx="1947">
                  <c:v>38159</c:v>
                </c:pt>
                <c:pt idx="1948">
                  <c:v>38160</c:v>
                </c:pt>
                <c:pt idx="1949">
                  <c:v>38161</c:v>
                </c:pt>
                <c:pt idx="1950">
                  <c:v>38162</c:v>
                </c:pt>
                <c:pt idx="1951">
                  <c:v>38163</c:v>
                </c:pt>
                <c:pt idx="1952">
                  <c:v>38166</c:v>
                </c:pt>
                <c:pt idx="1953">
                  <c:v>38167</c:v>
                </c:pt>
                <c:pt idx="1954">
                  <c:v>38168</c:v>
                </c:pt>
                <c:pt idx="1955">
                  <c:v>38169</c:v>
                </c:pt>
                <c:pt idx="1956">
                  <c:v>38170</c:v>
                </c:pt>
                <c:pt idx="1957">
                  <c:v>38173</c:v>
                </c:pt>
                <c:pt idx="1958">
                  <c:v>38174</c:v>
                </c:pt>
                <c:pt idx="1959">
                  <c:v>38175</c:v>
                </c:pt>
                <c:pt idx="1960">
                  <c:v>38176</c:v>
                </c:pt>
                <c:pt idx="1961">
                  <c:v>38177</c:v>
                </c:pt>
                <c:pt idx="1962">
                  <c:v>38180</c:v>
                </c:pt>
                <c:pt idx="1963">
                  <c:v>38181</c:v>
                </c:pt>
                <c:pt idx="1964">
                  <c:v>38182</c:v>
                </c:pt>
                <c:pt idx="1965">
                  <c:v>38183</c:v>
                </c:pt>
                <c:pt idx="1966">
                  <c:v>38184</c:v>
                </c:pt>
                <c:pt idx="1967">
                  <c:v>38187</c:v>
                </c:pt>
                <c:pt idx="1968">
                  <c:v>38188</c:v>
                </c:pt>
                <c:pt idx="1969">
                  <c:v>38189</c:v>
                </c:pt>
                <c:pt idx="1970">
                  <c:v>38190</c:v>
                </c:pt>
                <c:pt idx="1971">
                  <c:v>38191</c:v>
                </c:pt>
                <c:pt idx="1972">
                  <c:v>38194</c:v>
                </c:pt>
                <c:pt idx="1973">
                  <c:v>38195</c:v>
                </c:pt>
                <c:pt idx="1974">
                  <c:v>38196</c:v>
                </c:pt>
                <c:pt idx="1975">
                  <c:v>38197</c:v>
                </c:pt>
                <c:pt idx="1976">
                  <c:v>38198</c:v>
                </c:pt>
                <c:pt idx="1977">
                  <c:v>38199</c:v>
                </c:pt>
                <c:pt idx="1978">
                  <c:v>38201</c:v>
                </c:pt>
                <c:pt idx="1979">
                  <c:v>38202</c:v>
                </c:pt>
                <c:pt idx="1980">
                  <c:v>38203</c:v>
                </c:pt>
                <c:pt idx="1981">
                  <c:v>38204</c:v>
                </c:pt>
                <c:pt idx="1982">
                  <c:v>38205</c:v>
                </c:pt>
                <c:pt idx="1983">
                  <c:v>38208</c:v>
                </c:pt>
                <c:pt idx="1984">
                  <c:v>38209</c:v>
                </c:pt>
                <c:pt idx="1985">
                  <c:v>38210</c:v>
                </c:pt>
                <c:pt idx="1986">
                  <c:v>38211</c:v>
                </c:pt>
                <c:pt idx="1987">
                  <c:v>38212</c:v>
                </c:pt>
                <c:pt idx="1988">
                  <c:v>38215</c:v>
                </c:pt>
                <c:pt idx="1989">
                  <c:v>38216</c:v>
                </c:pt>
                <c:pt idx="1990">
                  <c:v>38217</c:v>
                </c:pt>
                <c:pt idx="1991">
                  <c:v>38218</c:v>
                </c:pt>
                <c:pt idx="1992">
                  <c:v>38219</c:v>
                </c:pt>
                <c:pt idx="1993">
                  <c:v>38222</c:v>
                </c:pt>
                <c:pt idx="1994">
                  <c:v>38223</c:v>
                </c:pt>
                <c:pt idx="1995">
                  <c:v>38224</c:v>
                </c:pt>
                <c:pt idx="1996">
                  <c:v>38225</c:v>
                </c:pt>
                <c:pt idx="1997">
                  <c:v>38226</c:v>
                </c:pt>
                <c:pt idx="1998">
                  <c:v>38229</c:v>
                </c:pt>
                <c:pt idx="1999">
                  <c:v>38230</c:v>
                </c:pt>
                <c:pt idx="2000">
                  <c:v>38231</c:v>
                </c:pt>
                <c:pt idx="2001">
                  <c:v>38232</c:v>
                </c:pt>
                <c:pt idx="2002">
                  <c:v>38233</c:v>
                </c:pt>
                <c:pt idx="2003">
                  <c:v>38236</c:v>
                </c:pt>
                <c:pt idx="2004">
                  <c:v>38237</c:v>
                </c:pt>
                <c:pt idx="2005">
                  <c:v>38238</c:v>
                </c:pt>
                <c:pt idx="2006">
                  <c:v>38239</c:v>
                </c:pt>
                <c:pt idx="2007">
                  <c:v>38240</c:v>
                </c:pt>
                <c:pt idx="2008">
                  <c:v>38243</c:v>
                </c:pt>
                <c:pt idx="2009">
                  <c:v>38244</c:v>
                </c:pt>
                <c:pt idx="2010">
                  <c:v>38245</c:v>
                </c:pt>
                <c:pt idx="2011">
                  <c:v>38246</c:v>
                </c:pt>
                <c:pt idx="2012">
                  <c:v>38247</c:v>
                </c:pt>
                <c:pt idx="2013">
                  <c:v>38250</c:v>
                </c:pt>
                <c:pt idx="2014">
                  <c:v>38251</c:v>
                </c:pt>
                <c:pt idx="2015">
                  <c:v>38252</c:v>
                </c:pt>
                <c:pt idx="2016">
                  <c:v>38253</c:v>
                </c:pt>
                <c:pt idx="2017">
                  <c:v>38254</c:v>
                </c:pt>
                <c:pt idx="2018">
                  <c:v>38257</c:v>
                </c:pt>
                <c:pt idx="2019">
                  <c:v>38258</c:v>
                </c:pt>
                <c:pt idx="2020">
                  <c:v>38259</c:v>
                </c:pt>
                <c:pt idx="2021">
                  <c:v>38260</c:v>
                </c:pt>
                <c:pt idx="2022">
                  <c:v>38261</c:v>
                </c:pt>
                <c:pt idx="2023">
                  <c:v>38264</c:v>
                </c:pt>
                <c:pt idx="2024">
                  <c:v>38265</c:v>
                </c:pt>
                <c:pt idx="2025">
                  <c:v>38266</c:v>
                </c:pt>
                <c:pt idx="2026">
                  <c:v>38267</c:v>
                </c:pt>
                <c:pt idx="2027">
                  <c:v>38268</c:v>
                </c:pt>
                <c:pt idx="2028">
                  <c:v>38271</c:v>
                </c:pt>
                <c:pt idx="2029">
                  <c:v>38272</c:v>
                </c:pt>
                <c:pt idx="2030">
                  <c:v>38273</c:v>
                </c:pt>
                <c:pt idx="2031">
                  <c:v>38274</c:v>
                </c:pt>
                <c:pt idx="2032">
                  <c:v>38275</c:v>
                </c:pt>
                <c:pt idx="2033">
                  <c:v>38278</c:v>
                </c:pt>
                <c:pt idx="2034">
                  <c:v>38279</c:v>
                </c:pt>
                <c:pt idx="2035">
                  <c:v>38280</c:v>
                </c:pt>
                <c:pt idx="2036">
                  <c:v>38281</c:v>
                </c:pt>
                <c:pt idx="2037">
                  <c:v>38282</c:v>
                </c:pt>
                <c:pt idx="2038">
                  <c:v>38285</c:v>
                </c:pt>
                <c:pt idx="2039">
                  <c:v>38286</c:v>
                </c:pt>
                <c:pt idx="2040">
                  <c:v>38287</c:v>
                </c:pt>
                <c:pt idx="2041">
                  <c:v>38288</c:v>
                </c:pt>
                <c:pt idx="2042">
                  <c:v>38289</c:v>
                </c:pt>
                <c:pt idx="2043">
                  <c:v>38291</c:v>
                </c:pt>
                <c:pt idx="2044">
                  <c:v>38292</c:v>
                </c:pt>
                <c:pt idx="2045">
                  <c:v>38293</c:v>
                </c:pt>
                <c:pt idx="2046">
                  <c:v>38294</c:v>
                </c:pt>
                <c:pt idx="2047">
                  <c:v>38295</c:v>
                </c:pt>
                <c:pt idx="2048">
                  <c:v>38296</c:v>
                </c:pt>
                <c:pt idx="2049">
                  <c:v>38299</c:v>
                </c:pt>
                <c:pt idx="2050">
                  <c:v>38300</c:v>
                </c:pt>
                <c:pt idx="2051">
                  <c:v>38301</c:v>
                </c:pt>
                <c:pt idx="2052">
                  <c:v>38302</c:v>
                </c:pt>
                <c:pt idx="2053">
                  <c:v>38303</c:v>
                </c:pt>
                <c:pt idx="2054">
                  <c:v>38306</c:v>
                </c:pt>
                <c:pt idx="2055">
                  <c:v>38307</c:v>
                </c:pt>
                <c:pt idx="2056">
                  <c:v>38308</c:v>
                </c:pt>
                <c:pt idx="2057">
                  <c:v>38309</c:v>
                </c:pt>
                <c:pt idx="2058">
                  <c:v>38310</c:v>
                </c:pt>
                <c:pt idx="2059">
                  <c:v>38313</c:v>
                </c:pt>
                <c:pt idx="2060">
                  <c:v>38314</c:v>
                </c:pt>
                <c:pt idx="2061">
                  <c:v>38315</c:v>
                </c:pt>
                <c:pt idx="2062">
                  <c:v>38316</c:v>
                </c:pt>
                <c:pt idx="2063">
                  <c:v>38317</c:v>
                </c:pt>
                <c:pt idx="2064">
                  <c:v>38320</c:v>
                </c:pt>
                <c:pt idx="2065">
                  <c:v>38321</c:v>
                </c:pt>
                <c:pt idx="2066">
                  <c:v>38322</c:v>
                </c:pt>
                <c:pt idx="2067">
                  <c:v>38323</c:v>
                </c:pt>
                <c:pt idx="2068">
                  <c:v>38324</c:v>
                </c:pt>
                <c:pt idx="2069">
                  <c:v>38327</c:v>
                </c:pt>
                <c:pt idx="2070">
                  <c:v>38328</c:v>
                </c:pt>
                <c:pt idx="2071">
                  <c:v>38329</c:v>
                </c:pt>
                <c:pt idx="2072">
                  <c:v>38330</c:v>
                </c:pt>
                <c:pt idx="2073">
                  <c:v>38331</c:v>
                </c:pt>
                <c:pt idx="2074">
                  <c:v>38334</c:v>
                </c:pt>
                <c:pt idx="2075">
                  <c:v>38335</c:v>
                </c:pt>
                <c:pt idx="2076">
                  <c:v>38336</c:v>
                </c:pt>
                <c:pt idx="2077">
                  <c:v>38337</c:v>
                </c:pt>
                <c:pt idx="2078">
                  <c:v>38338</c:v>
                </c:pt>
                <c:pt idx="2079">
                  <c:v>38341</c:v>
                </c:pt>
                <c:pt idx="2080">
                  <c:v>38342</c:v>
                </c:pt>
                <c:pt idx="2081">
                  <c:v>38343</c:v>
                </c:pt>
                <c:pt idx="2082">
                  <c:v>38344</c:v>
                </c:pt>
                <c:pt idx="2083">
                  <c:v>38348</c:v>
                </c:pt>
                <c:pt idx="2084">
                  <c:v>38349</c:v>
                </c:pt>
                <c:pt idx="2085">
                  <c:v>38350</c:v>
                </c:pt>
                <c:pt idx="2086">
                  <c:v>38351</c:v>
                </c:pt>
                <c:pt idx="2087">
                  <c:v>38352</c:v>
                </c:pt>
                <c:pt idx="2088">
                  <c:v>38355</c:v>
                </c:pt>
                <c:pt idx="2089">
                  <c:v>38356</c:v>
                </c:pt>
                <c:pt idx="2090">
                  <c:v>38357</c:v>
                </c:pt>
                <c:pt idx="2091">
                  <c:v>38358</c:v>
                </c:pt>
                <c:pt idx="2092">
                  <c:v>38359</c:v>
                </c:pt>
                <c:pt idx="2093">
                  <c:v>38362</c:v>
                </c:pt>
                <c:pt idx="2094">
                  <c:v>38363</c:v>
                </c:pt>
                <c:pt idx="2095">
                  <c:v>38364</c:v>
                </c:pt>
                <c:pt idx="2096">
                  <c:v>38365</c:v>
                </c:pt>
                <c:pt idx="2097">
                  <c:v>38366</c:v>
                </c:pt>
                <c:pt idx="2098">
                  <c:v>38369</c:v>
                </c:pt>
                <c:pt idx="2099">
                  <c:v>38370</c:v>
                </c:pt>
                <c:pt idx="2100">
                  <c:v>38371</c:v>
                </c:pt>
                <c:pt idx="2101">
                  <c:v>38372</c:v>
                </c:pt>
                <c:pt idx="2102">
                  <c:v>38373</c:v>
                </c:pt>
                <c:pt idx="2103">
                  <c:v>38376</c:v>
                </c:pt>
                <c:pt idx="2104">
                  <c:v>38377</c:v>
                </c:pt>
                <c:pt idx="2105">
                  <c:v>38378</c:v>
                </c:pt>
                <c:pt idx="2106">
                  <c:v>38379</c:v>
                </c:pt>
                <c:pt idx="2107">
                  <c:v>38380</c:v>
                </c:pt>
                <c:pt idx="2108">
                  <c:v>38383</c:v>
                </c:pt>
                <c:pt idx="2109">
                  <c:v>38384</c:v>
                </c:pt>
                <c:pt idx="2110">
                  <c:v>38385</c:v>
                </c:pt>
                <c:pt idx="2111">
                  <c:v>38386</c:v>
                </c:pt>
                <c:pt idx="2112">
                  <c:v>38387</c:v>
                </c:pt>
                <c:pt idx="2113">
                  <c:v>38390</c:v>
                </c:pt>
                <c:pt idx="2114">
                  <c:v>38391</c:v>
                </c:pt>
                <c:pt idx="2115">
                  <c:v>38392</c:v>
                </c:pt>
                <c:pt idx="2116">
                  <c:v>38393</c:v>
                </c:pt>
                <c:pt idx="2117">
                  <c:v>38394</c:v>
                </c:pt>
                <c:pt idx="2118">
                  <c:v>38397</c:v>
                </c:pt>
                <c:pt idx="2119">
                  <c:v>38398</c:v>
                </c:pt>
                <c:pt idx="2120">
                  <c:v>38399</c:v>
                </c:pt>
                <c:pt idx="2121">
                  <c:v>38400</c:v>
                </c:pt>
                <c:pt idx="2122">
                  <c:v>38401</c:v>
                </c:pt>
                <c:pt idx="2123">
                  <c:v>38404</c:v>
                </c:pt>
                <c:pt idx="2124">
                  <c:v>38405</c:v>
                </c:pt>
                <c:pt idx="2125">
                  <c:v>38406</c:v>
                </c:pt>
                <c:pt idx="2126">
                  <c:v>38407</c:v>
                </c:pt>
                <c:pt idx="2127">
                  <c:v>38408</c:v>
                </c:pt>
                <c:pt idx="2128">
                  <c:v>38411</c:v>
                </c:pt>
                <c:pt idx="2129">
                  <c:v>38412</c:v>
                </c:pt>
                <c:pt idx="2130">
                  <c:v>38413</c:v>
                </c:pt>
                <c:pt idx="2131">
                  <c:v>38414</c:v>
                </c:pt>
                <c:pt idx="2132">
                  <c:v>38415</c:v>
                </c:pt>
                <c:pt idx="2133">
                  <c:v>38418</c:v>
                </c:pt>
                <c:pt idx="2134">
                  <c:v>38419</c:v>
                </c:pt>
                <c:pt idx="2135">
                  <c:v>38420</c:v>
                </c:pt>
                <c:pt idx="2136">
                  <c:v>38421</c:v>
                </c:pt>
                <c:pt idx="2137">
                  <c:v>38422</c:v>
                </c:pt>
                <c:pt idx="2138">
                  <c:v>38425</c:v>
                </c:pt>
                <c:pt idx="2139">
                  <c:v>38426</c:v>
                </c:pt>
                <c:pt idx="2140">
                  <c:v>38427</c:v>
                </c:pt>
                <c:pt idx="2141">
                  <c:v>38428</c:v>
                </c:pt>
                <c:pt idx="2142">
                  <c:v>38429</c:v>
                </c:pt>
                <c:pt idx="2143">
                  <c:v>38432</c:v>
                </c:pt>
                <c:pt idx="2144">
                  <c:v>38433</c:v>
                </c:pt>
                <c:pt idx="2145">
                  <c:v>38434</c:v>
                </c:pt>
                <c:pt idx="2146">
                  <c:v>38435</c:v>
                </c:pt>
                <c:pt idx="2147">
                  <c:v>38439</c:v>
                </c:pt>
                <c:pt idx="2148">
                  <c:v>38440</c:v>
                </c:pt>
                <c:pt idx="2149">
                  <c:v>38441</c:v>
                </c:pt>
                <c:pt idx="2150">
                  <c:v>38442</c:v>
                </c:pt>
                <c:pt idx="2151">
                  <c:v>38443</c:v>
                </c:pt>
                <c:pt idx="2152">
                  <c:v>38446</c:v>
                </c:pt>
                <c:pt idx="2153">
                  <c:v>38447</c:v>
                </c:pt>
                <c:pt idx="2154">
                  <c:v>38448</c:v>
                </c:pt>
                <c:pt idx="2155">
                  <c:v>38449</c:v>
                </c:pt>
                <c:pt idx="2156">
                  <c:v>38450</c:v>
                </c:pt>
                <c:pt idx="2157">
                  <c:v>38453</c:v>
                </c:pt>
                <c:pt idx="2158">
                  <c:v>38454</c:v>
                </c:pt>
                <c:pt idx="2159">
                  <c:v>38455</c:v>
                </c:pt>
                <c:pt idx="2160">
                  <c:v>38456</c:v>
                </c:pt>
                <c:pt idx="2161">
                  <c:v>38457</c:v>
                </c:pt>
                <c:pt idx="2162">
                  <c:v>38460</c:v>
                </c:pt>
                <c:pt idx="2163">
                  <c:v>38461</c:v>
                </c:pt>
                <c:pt idx="2164">
                  <c:v>38462</c:v>
                </c:pt>
                <c:pt idx="2165">
                  <c:v>38463</c:v>
                </c:pt>
                <c:pt idx="2166">
                  <c:v>38464</c:v>
                </c:pt>
                <c:pt idx="2167">
                  <c:v>38467</c:v>
                </c:pt>
                <c:pt idx="2168">
                  <c:v>38468</c:v>
                </c:pt>
                <c:pt idx="2169">
                  <c:v>38469</c:v>
                </c:pt>
                <c:pt idx="2170">
                  <c:v>38470</c:v>
                </c:pt>
                <c:pt idx="2171">
                  <c:v>38471</c:v>
                </c:pt>
                <c:pt idx="2172">
                  <c:v>38472</c:v>
                </c:pt>
                <c:pt idx="2173">
                  <c:v>38474</c:v>
                </c:pt>
                <c:pt idx="2174">
                  <c:v>38475</c:v>
                </c:pt>
                <c:pt idx="2175">
                  <c:v>38476</c:v>
                </c:pt>
                <c:pt idx="2176">
                  <c:v>38477</c:v>
                </c:pt>
                <c:pt idx="2177">
                  <c:v>38478</c:v>
                </c:pt>
                <c:pt idx="2178">
                  <c:v>38481</c:v>
                </c:pt>
                <c:pt idx="2179">
                  <c:v>38482</c:v>
                </c:pt>
                <c:pt idx="2180">
                  <c:v>38483</c:v>
                </c:pt>
                <c:pt idx="2181">
                  <c:v>38484</c:v>
                </c:pt>
                <c:pt idx="2182">
                  <c:v>38485</c:v>
                </c:pt>
                <c:pt idx="2183">
                  <c:v>38488</c:v>
                </c:pt>
                <c:pt idx="2184">
                  <c:v>38489</c:v>
                </c:pt>
                <c:pt idx="2185">
                  <c:v>38490</c:v>
                </c:pt>
                <c:pt idx="2186">
                  <c:v>38491</c:v>
                </c:pt>
                <c:pt idx="2187">
                  <c:v>38492</c:v>
                </c:pt>
                <c:pt idx="2188">
                  <c:v>38495</c:v>
                </c:pt>
                <c:pt idx="2189">
                  <c:v>38496</c:v>
                </c:pt>
                <c:pt idx="2190">
                  <c:v>38497</c:v>
                </c:pt>
                <c:pt idx="2191">
                  <c:v>38498</c:v>
                </c:pt>
                <c:pt idx="2192">
                  <c:v>38499</c:v>
                </c:pt>
                <c:pt idx="2193">
                  <c:v>38502</c:v>
                </c:pt>
                <c:pt idx="2194">
                  <c:v>38503</c:v>
                </c:pt>
                <c:pt idx="2195">
                  <c:v>38504</c:v>
                </c:pt>
                <c:pt idx="2196">
                  <c:v>38505</c:v>
                </c:pt>
                <c:pt idx="2197">
                  <c:v>38506</c:v>
                </c:pt>
                <c:pt idx="2198">
                  <c:v>38509</c:v>
                </c:pt>
                <c:pt idx="2199">
                  <c:v>38510</c:v>
                </c:pt>
                <c:pt idx="2200">
                  <c:v>38511</c:v>
                </c:pt>
                <c:pt idx="2201">
                  <c:v>38512</c:v>
                </c:pt>
                <c:pt idx="2202">
                  <c:v>38513</c:v>
                </c:pt>
                <c:pt idx="2203">
                  <c:v>38516</c:v>
                </c:pt>
                <c:pt idx="2204">
                  <c:v>38517</c:v>
                </c:pt>
                <c:pt idx="2205">
                  <c:v>38518</c:v>
                </c:pt>
                <c:pt idx="2206">
                  <c:v>38519</c:v>
                </c:pt>
                <c:pt idx="2207">
                  <c:v>38520</c:v>
                </c:pt>
                <c:pt idx="2208">
                  <c:v>38523</c:v>
                </c:pt>
                <c:pt idx="2209">
                  <c:v>38524</c:v>
                </c:pt>
                <c:pt idx="2210">
                  <c:v>38525</c:v>
                </c:pt>
                <c:pt idx="2211">
                  <c:v>38526</c:v>
                </c:pt>
                <c:pt idx="2212">
                  <c:v>38527</c:v>
                </c:pt>
                <c:pt idx="2213">
                  <c:v>38530</c:v>
                </c:pt>
                <c:pt idx="2214">
                  <c:v>38531</c:v>
                </c:pt>
                <c:pt idx="2215">
                  <c:v>38532</c:v>
                </c:pt>
                <c:pt idx="2216">
                  <c:v>38533</c:v>
                </c:pt>
                <c:pt idx="2217">
                  <c:v>38534</c:v>
                </c:pt>
                <c:pt idx="2218">
                  <c:v>38537</c:v>
                </c:pt>
                <c:pt idx="2219">
                  <c:v>38538</c:v>
                </c:pt>
                <c:pt idx="2220">
                  <c:v>38539</c:v>
                </c:pt>
                <c:pt idx="2221">
                  <c:v>38540</c:v>
                </c:pt>
                <c:pt idx="2222">
                  <c:v>38541</c:v>
                </c:pt>
                <c:pt idx="2223">
                  <c:v>38544</c:v>
                </c:pt>
                <c:pt idx="2224">
                  <c:v>38545</c:v>
                </c:pt>
                <c:pt idx="2225">
                  <c:v>38546</c:v>
                </c:pt>
                <c:pt idx="2226">
                  <c:v>38547</c:v>
                </c:pt>
                <c:pt idx="2227">
                  <c:v>38548</c:v>
                </c:pt>
                <c:pt idx="2228">
                  <c:v>38551</c:v>
                </c:pt>
                <c:pt idx="2229">
                  <c:v>38552</c:v>
                </c:pt>
                <c:pt idx="2230">
                  <c:v>38553</c:v>
                </c:pt>
                <c:pt idx="2231">
                  <c:v>38554</c:v>
                </c:pt>
                <c:pt idx="2232">
                  <c:v>38555</c:v>
                </c:pt>
                <c:pt idx="2233">
                  <c:v>38558</c:v>
                </c:pt>
                <c:pt idx="2234">
                  <c:v>38559</c:v>
                </c:pt>
                <c:pt idx="2235">
                  <c:v>38560</c:v>
                </c:pt>
                <c:pt idx="2236">
                  <c:v>38561</c:v>
                </c:pt>
                <c:pt idx="2237">
                  <c:v>38562</c:v>
                </c:pt>
                <c:pt idx="2238">
                  <c:v>38564</c:v>
                </c:pt>
                <c:pt idx="2239">
                  <c:v>38565</c:v>
                </c:pt>
                <c:pt idx="2240">
                  <c:v>38566</c:v>
                </c:pt>
                <c:pt idx="2241">
                  <c:v>38567</c:v>
                </c:pt>
                <c:pt idx="2242">
                  <c:v>38568</c:v>
                </c:pt>
                <c:pt idx="2243">
                  <c:v>38569</c:v>
                </c:pt>
                <c:pt idx="2244">
                  <c:v>38572</c:v>
                </c:pt>
                <c:pt idx="2245">
                  <c:v>38573</c:v>
                </c:pt>
                <c:pt idx="2246">
                  <c:v>38574</c:v>
                </c:pt>
                <c:pt idx="2247">
                  <c:v>38575</c:v>
                </c:pt>
                <c:pt idx="2248">
                  <c:v>38576</c:v>
                </c:pt>
                <c:pt idx="2249">
                  <c:v>38579</c:v>
                </c:pt>
                <c:pt idx="2250">
                  <c:v>38580</c:v>
                </c:pt>
                <c:pt idx="2251">
                  <c:v>38581</c:v>
                </c:pt>
                <c:pt idx="2252">
                  <c:v>38582</c:v>
                </c:pt>
                <c:pt idx="2253">
                  <c:v>38583</c:v>
                </c:pt>
                <c:pt idx="2254">
                  <c:v>38586</c:v>
                </c:pt>
                <c:pt idx="2255">
                  <c:v>38587</c:v>
                </c:pt>
                <c:pt idx="2256">
                  <c:v>38588</c:v>
                </c:pt>
                <c:pt idx="2257">
                  <c:v>38589</c:v>
                </c:pt>
                <c:pt idx="2258">
                  <c:v>38590</c:v>
                </c:pt>
                <c:pt idx="2259">
                  <c:v>38593</c:v>
                </c:pt>
                <c:pt idx="2260">
                  <c:v>38594</c:v>
                </c:pt>
                <c:pt idx="2261">
                  <c:v>38595</c:v>
                </c:pt>
                <c:pt idx="2262">
                  <c:v>38596</c:v>
                </c:pt>
                <c:pt idx="2263">
                  <c:v>38597</c:v>
                </c:pt>
                <c:pt idx="2264">
                  <c:v>38600</c:v>
                </c:pt>
                <c:pt idx="2265">
                  <c:v>38601</c:v>
                </c:pt>
                <c:pt idx="2266">
                  <c:v>38602</c:v>
                </c:pt>
                <c:pt idx="2267">
                  <c:v>38603</c:v>
                </c:pt>
                <c:pt idx="2268">
                  <c:v>38604</c:v>
                </c:pt>
                <c:pt idx="2269">
                  <c:v>38607</c:v>
                </c:pt>
                <c:pt idx="2270">
                  <c:v>38608</c:v>
                </c:pt>
                <c:pt idx="2271">
                  <c:v>38609</c:v>
                </c:pt>
                <c:pt idx="2272">
                  <c:v>38610</c:v>
                </c:pt>
                <c:pt idx="2273">
                  <c:v>38611</c:v>
                </c:pt>
                <c:pt idx="2274">
                  <c:v>38614</c:v>
                </c:pt>
                <c:pt idx="2275">
                  <c:v>38615</c:v>
                </c:pt>
                <c:pt idx="2276">
                  <c:v>38616</c:v>
                </c:pt>
                <c:pt idx="2277">
                  <c:v>38617</c:v>
                </c:pt>
                <c:pt idx="2278">
                  <c:v>38618</c:v>
                </c:pt>
                <c:pt idx="2279">
                  <c:v>38621</c:v>
                </c:pt>
                <c:pt idx="2280">
                  <c:v>38622</c:v>
                </c:pt>
                <c:pt idx="2281">
                  <c:v>38623</c:v>
                </c:pt>
                <c:pt idx="2282">
                  <c:v>38624</c:v>
                </c:pt>
                <c:pt idx="2283">
                  <c:v>38625</c:v>
                </c:pt>
                <c:pt idx="2284">
                  <c:v>38628</c:v>
                </c:pt>
                <c:pt idx="2285">
                  <c:v>38629</c:v>
                </c:pt>
                <c:pt idx="2286">
                  <c:v>38630</c:v>
                </c:pt>
                <c:pt idx="2287">
                  <c:v>38631</c:v>
                </c:pt>
                <c:pt idx="2288">
                  <c:v>38632</c:v>
                </c:pt>
                <c:pt idx="2289">
                  <c:v>38635</c:v>
                </c:pt>
                <c:pt idx="2290">
                  <c:v>38636</c:v>
                </c:pt>
                <c:pt idx="2291">
                  <c:v>38637</c:v>
                </c:pt>
                <c:pt idx="2292">
                  <c:v>38638</c:v>
                </c:pt>
                <c:pt idx="2293">
                  <c:v>38639</c:v>
                </c:pt>
                <c:pt idx="2294">
                  <c:v>38642</c:v>
                </c:pt>
                <c:pt idx="2295">
                  <c:v>38643</c:v>
                </c:pt>
                <c:pt idx="2296">
                  <c:v>38644</c:v>
                </c:pt>
                <c:pt idx="2297">
                  <c:v>38645</c:v>
                </c:pt>
                <c:pt idx="2298">
                  <c:v>38646</c:v>
                </c:pt>
                <c:pt idx="2299">
                  <c:v>38649</c:v>
                </c:pt>
                <c:pt idx="2300">
                  <c:v>38650</c:v>
                </c:pt>
                <c:pt idx="2301">
                  <c:v>38651</c:v>
                </c:pt>
                <c:pt idx="2302">
                  <c:v>38652</c:v>
                </c:pt>
                <c:pt idx="2303">
                  <c:v>38653</c:v>
                </c:pt>
                <c:pt idx="2304">
                  <c:v>38656</c:v>
                </c:pt>
                <c:pt idx="2305">
                  <c:v>38657</c:v>
                </c:pt>
                <c:pt idx="2306">
                  <c:v>38658</c:v>
                </c:pt>
                <c:pt idx="2307">
                  <c:v>38659</c:v>
                </c:pt>
                <c:pt idx="2308">
                  <c:v>38660</c:v>
                </c:pt>
                <c:pt idx="2309">
                  <c:v>38663</c:v>
                </c:pt>
                <c:pt idx="2310">
                  <c:v>38664</c:v>
                </c:pt>
                <c:pt idx="2311">
                  <c:v>38665</c:v>
                </c:pt>
                <c:pt idx="2312">
                  <c:v>38666</c:v>
                </c:pt>
                <c:pt idx="2313">
                  <c:v>38667</c:v>
                </c:pt>
                <c:pt idx="2314">
                  <c:v>38670</c:v>
                </c:pt>
                <c:pt idx="2315">
                  <c:v>38671</c:v>
                </c:pt>
                <c:pt idx="2316">
                  <c:v>38672</c:v>
                </c:pt>
                <c:pt idx="2317">
                  <c:v>38673</c:v>
                </c:pt>
                <c:pt idx="2318">
                  <c:v>38674</c:v>
                </c:pt>
                <c:pt idx="2319">
                  <c:v>38677</c:v>
                </c:pt>
                <c:pt idx="2320">
                  <c:v>38678</c:v>
                </c:pt>
                <c:pt idx="2321">
                  <c:v>38679</c:v>
                </c:pt>
                <c:pt idx="2322">
                  <c:v>38680</c:v>
                </c:pt>
                <c:pt idx="2323">
                  <c:v>38681</c:v>
                </c:pt>
                <c:pt idx="2324">
                  <c:v>38684</c:v>
                </c:pt>
                <c:pt idx="2325">
                  <c:v>38685</c:v>
                </c:pt>
                <c:pt idx="2326">
                  <c:v>38686</c:v>
                </c:pt>
                <c:pt idx="2327">
                  <c:v>38687</c:v>
                </c:pt>
                <c:pt idx="2328">
                  <c:v>38688</c:v>
                </c:pt>
                <c:pt idx="2329">
                  <c:v>38691</c:v>
                </c:pt>
                <c:pt idx="2330">
                  <c:v>38692</c:v>
                </c:pt>
                <c:pt idx="2331">
                  <c:v>38693</c:v>
                </c:pt>
                <c:pt idx="2332">
                  <c:v>38694</c:v>
                </c:pt>
                <c:pt idx="2333">
                  <c:v>38695</c:v>
                </c:pt>
                <c:pt idx="2334">
                  <c:v>38698</c:v>
                </c:pt>
                <c:pt idx="2335">
                  <c:v>38699</c:v>
                </c:pt>
                <c:pt idx="2336">
                  <c:v>38700</c:v>
                </c:pt>
                <c:pt idx="2337">
                  <c:v>38701</c:v>
                </c:pt>
                <c:pt idx="2338">
                  <c:v>38702</c:v>
                </c:pt>
                <c:pt idx="2339">
                  <c:v>38705</c:v>
                </c:pt>
                <c:pt idx="2340">
                  <c:v>38706</c:v>
                </c:pt>
                <c:pt idx="2341">
                  <c:v>38707</c:v>
                </c:pt>
                <c:pt idx="2342">
                  <c:v>38708</c:v>
                </c:pt>
                <c:pt idx="2343">
                  <c:v>38709</c:v>
                </c:pt>
                <c:pt idx="2344">
                  <c:v>38713</c:v>
                </c:pt>
                <c:pt idx="2345">
                  <c:v>38714</c:v>
                </c:pt>
                <c:pt idx="2346">
                  <c:v>38715</c:v>
                </c:pt>
                <c:pt idx="2347">
                  <c:v>38716</c:v>
                </c:pt>
                <c:pt idx="2348">
                  <c:v>38717</c:v>
                </c:pt>
                <c:pt idx="2349">
                  <c:v>38720</c:v>
                </c:pt>
                <c:pt idx="2350">
                  <c:v>38721</c:v>
                </c:pt>
                <c:pt idx="2351">
                  <c:v>38722</c:v>
                </c:pt>
                <c:pt idx="2352">
                  <c:v>38723</c:v>
                </c:pt>
                <c:pt idx="2353">
                  <c:v>38726</c:v>
                </c:pt>
                <c:pt idx="2354">
                  <c:v>38727</c:v>
                </c:pt>
                <c:pt idx="2355">
                  <c:v>38728</c:v>
                </c:pt>
                <c:pt idx="2356">
                  <c:v>38729</c:v>
                </c:pt>
                <c:pt idx="2357">
                  <c:v>38730</c:v>
                </c:pt>
                <c:pt idx="2358">
                  <c:v>38733</c:v>
                </c:pt>
                <c:pt idx="2359">
                  <c:v>38734</c:v>
                </c:pt>
                <c:pt idx="2360">
                  <c:v>38735</c:v>
                </c:pt>
                <c:pt idx="2361">
                  <c:v>38736</c:v>
                </c:pt>
                <c:pt idx="2362">
                  <c:v>38737</c:v>
                </c:pt>
                <c:pt idx="2363">
                  <c:v>38740</c:v>
                </c:pt>
                <c:pt idx="2364">
                  <c:v>38741</c:v>
                </c:pt>
                <c:pt idx="2365">
                  <c:v>38742</c:v>
                </c:pt>
                <c:pt idx="2366">
                  <c:v>38743</c:v>
                </c:pt>
                <c:pt idx="2367">
                  <c:v>38744</c:v>
                </c:pt>
                <c:pt idx="2368">
                  <c:v>38747</c:v>
                </c:pt>
                <c:pt idx="2369">
                  <c:v>38748</c:v>
                </c:pt>
                <c:pt idx="2370">
                  <c:v>38749</c:v>
                </c:pt>
                <c:pt idx="2371">
                  <c:v>38750</c:v>
                </c:pt>
                <c:pt idx="2372">
                  <c:v>38751</c:v>
                </c:pt>
                <c:pt idx="2373">
                  <c:v>38754</c:v>
                </c:pt>
                <c:pt idx="2374">
                  <c:v>38755</c:v>
                </c:pt>
                <c:pt idx="2375">
                  <c:v>38756</c:v>
                </c:pt>
                <c:pt idx="2376">
                  <c:v>38757</c:v>
                </c:pt>
                <c:pt idx="2377">
                  <c:v>38758</c:v>
                </c:pt>
                <c:pt idx="2378">
                  <c:v>38761</c:v>
                </c:pt>
                <c:pt idx="2379">
                  <c:v>38762</c:v>
                </c:pt>
                <c:pt idx="2380">
                  <c:v>38763</c:v>
                </c:pt>
                <c:pt idx="2381">
                  <c:v>38764</c:v>
                </c:pt>
                <c:pt idx="2382">
                  <c:v>38765</c:v>
                </c:pt>
                <c:pt idx="2383">
                  <c:v>38768</c:v>
                </c:pt>
                <c:pt idx="2384">
                  <c:v>38769</c:v>
                </c:pt>
                <c:pt idx="2385">
                  <c:v>38770</c:v>
                </c:pt>
                <c:pt idx="2386">
                  <c:v>38771</c:v>
                </c:pt>
                <c:pt idx="2387">
                  <c:v>38772</c:v>
                </c:pt>
                <c:pt idx="2388">
                  <c:v>38775</c:v>
                </c:pt>
                <c:pt idx="2389">
                  <c:v>38776</c:v>
                </c:pt>
                <c:pt idx="2390">
                  <c:v>38777</c:v>
                </c:pt>
                <c:pt idx="2391">
                  <c:v>38778</c:v>
                </c:pt>
                <c:pt idx="2392">
                  <c:v>38779</c:v>
                </c:pt>
                <c:pt idx="2393">
                  <c:v>38782</c:v>
                </c:pt>
                <c:pt idx="2394">
                  <c:v>38783</c:v>
                </c:pt>
                <c:pt idx="2395">
                  <c:v>38784</c:v>
                </c:pt>
                <c:pt idx="2396">
                  <c:v>38785</c:v>
                </c:pt>
                <c:pt idx="2397">
                  <c:v>38786</c:v>
                </c:pt>
                <c:pt idx="2398">
                  <c:v>38789</c:v>
                </c:pt>
                <c:pt idx="2399">
                  <c:v>38790</c:v>
                </c:pt>
                <c:pt idx="2400">
                  <c:v>38791</c:v>
                </c:pt>
                <c:pt idx="2401">
                  <c:v>38792</c:v>
                </c:pt>
                <c:pt idx="2402">
                  <c:v>38793</c:v>
                </c:pt>
                <c:pt idx="2403">
                  <c:v>38796</c:v>
                </c:pt>
                <c:pt idx="2404">
                  <c:v>38797</c:v>
                </c:pt>
                <c:pt idx="2405">
                  <c:v>38798</c:v>
                </c:pt>
                <c:pt idx="2406">
                  <c:v>38799</c:v>
                </c:pt>
                <c:pt idx="2407">
                  <c:v>38800</c:v>
                </c:pt>
                <c:pt idx="2408">
                  <c:v>38803</c:v>
                </c:pt>
                <c:pt idx="2409">
                  <c:v>38804</c:v>
                </c:pt>
                <c:pt idx="2410">
                  <c:v>38805</c:v>
                </c:pt>
                <c:pt idx="2411">
                  <c:v>38806</c:v>
                </c:pt>
                <c:pt idx="2412">
                  <c:v>38807</c:v>
                </c:pt>
                <c:pt idx="2413">
                  <c:v>38810</c:v>
                </c:pt>
                <c:pt idx="2414">
                  <c:v>38811</c:v>
                </c:pt>
                <c:pt idx="2415">
                  <c:v>38812</c:v>
                </c:pt>
                <c:pt idx="2416">
                  <c:v>38813</c:v>
                </c:pt>
                <c:pt idx="2417">
                  <c:v>38814</c:v>
                </c:pt>
                <c:pt idx="2418">
                  <c:v>38817</c:v>
                </c:pt>
                <c:pt idx="2419">
                  <c:v>38818</c:v>
                </c:pt>
                <c:pt idx="2420">
                  <c:v>38819</c:v>
                </c:pt>
                <c:pt idx="2421">
                  <c:v>38820</c:v>
                </c:pt>
                <c:pt idx="2422">
                  <c:v>38824</c:v>
                </c:pt>
                <c:pt idx="2423">
                  <c:v>38825</c:v>
                </c:pt>
                <c:pt idx="2424">
                  <c:v>38826</c:v>
                </c:pt>
                <c:pt idx="2425">
                  <c:v>38827</c:v>
                </c:pt>
                <c:pt idx="2426">
                  <c:v>38828</c:v>
                </c:pt>
                <c:pt idx="2427">
                  <c:v>38831</c:v>
                </c:pt>
                <c:pt idx="2428">
                  <c:v>38832</c:v>
                </c:pt>
                <c:pt idx="2429">
                  <c:v>38833</c:v>
                </c:pt>
                <c:pt idx="2430">
                  <c:v>38834</c:v>
                </c:pt>
                <c:pt idx="2431">
                  <c:v>38835</c:v>
                </c:pt>
                <c:pt idx="2432">
                  <c:v>38837</c:v>
                </c:pt>
                <c:pt idx="2433">
                  <c:v>38838</c:v>
                </c:pt>
                <c:pt idx="2434">
                  <c:v>38839</c:v>
                </c:pt>
                <c:pt idx="2435">
                  <c:v>38840</c:v>
                </c:pt>
                <c:pt idx="2436">
                  <c:v>38841</c:v>
                </c:pt>
                <c:pt idx="2437">
                  <c:v>38842</c:v>
                </c:pt>
                <c:pt idx="2438">
                  <c:v>38845</c:v>
                </c:pt>
                <c:pt idx="2439">
                  <c:v>38846</c:v>
                </c:pt>
                <c:pt idx="2440">
                  <c:v>38847</c:v>
                </c:pt>
                <c:pt idx="2441">
                  <c:v>38848</c:v>
                </c:pt>
                <c:pt idx="2442">
                  <c:v>38849</c:v>
                </c:pt>
                <c:pt idx="2443">
                  <c:v>38852</c:v>
                </c:pt>
                <c:pt idx="2444">
                  <c:v>38853</c:v>
                </c:pt>
                <c:pt idx="2445">
                  <c:v>38854</c:v>
                </c:pt>
                <c:pt idx="2446">
                  <c:v>38855</c:v>
                </c:pt>
                <c:pt idx="2447">
                  <c:v>38856</c:v>
                </c:pt>
                <c:pt idx="2448">
                  <c:v>38859</c:v>
                </c:pt>
                <c:pt idx="2449">
                  <c:v>38860</c:v>
                </c:pt>
                <c:pt idx="2450">
                  <c:v>38861</c:v>
                </c:pt>
                <c:pt idx="2451">
                  <c:v>38862</c:v>
                </c:pt>
                <c:pt idx="2452">
                  <c:v>38863</c:v>
                </c:pt>
                <c:pt idx="2453">
                  <c:v>38866</c:v>
                </c:pt>
                <c:pt idx="2454">
                  <c:v>38867</c:v>
                </c:pt>
                <c:pt idx="2455">
                  <c:v>38868</c:v>
                </c:pt>
                <c:pt idx="2456">
                  <c:v>38869</c:v>
                </c:pt>
                <c:pt idx="2457">
                  <c:v>38870</c:v>
                </c:pt>
                <c:pt idx="2458">
                  <c:v>38873</c:v>
                </c:pt>
                <c:pt idx="2459">
                  <c:v>38874</c:v>
                </c:pt>
                <c:pt idx="2460">
                  <c:v>38875</c:v>
                </c:pt>
                <c:pt idx="2461">
                  <c:v>38876</c:v>
                </c:pt>
                <c:pt idx="2462">
                  <c:v>38877</c:v>
                </c:pt>
                <c:pt idx="2463">
                  <c:v>38880</c:v>
                </c:pt>
                <c:pt idx="2464">
                  <c:v>38881</c:v>
                </c:pt>
                <c:pt idx="2465">
                  <c:v>38882</c:v>
                </c:pt>
                <c:pt idx="2466">
                  <c:v>38883</c:v>
                </c:pt>
                <c:pt idx="2467">
                  <c:v>38884</c:v>
                </c:pt>
                <c:pt idx="2468">
                  <c:v>38887</c:v>
                </c:pt>
                <c:pt idx="2469">
                  <c:v>38888</c:v>
                </c:pt>
                <c:pt idx="2470">
                  <c:v>38889</c:v>
                </c:pt>
                <c:pt idx="2471">
                  <c:v>38890</c:v>
                </c:pt>
                <c:pt idx="2472">
                  <c:v>38891</c:v>
                </c:pt>
                <c:pt idx="2473">
                  <c:v>38894</c:v>
                </c:pt>
                <c:pt idx="2474">
                  <c:v>38895</c:v>
                </c:pt>
                <c:pt idx="2475">
                  <c:v>38896</c:v>
                </c:pt>
                <c:pt idx="2476">
                  <c:v>38897</c:v>
                </c:pt>
                <c:pt idx="2477">
                  <c:v>38898</c:v>
                </c:pt>
                <c:pt idx="2478">
                  <c:v>38901</c:v>
                </c:pt>
                <c:pt idx="2479">
                  <c:v>38902</c:v>
                </c:pt>
                <c:pt idx="2480">
                  <c:v>38903</c:v>
                </c:pt>
                <c:pt idx="2481">
                  <c:v>38904</c:v>
                </c:pt>
                <c:pt idx="2482">
                  <c:v>38905</c:v>
                </c:pt>
                <c:pt idx="2483">
                  <c:v>38908</c:v>
                </c:pt>
                <c:pt idx="2484">
                  <c:v>38909</c:v>
                </c:pt>
                <c:pt idx="2485">
                  <c:v>38910</c:v>
                </c:pt>
                <c:pt idx="2486">
                  <c:v>38911</c:v>
                </c:pt>
                <c:pt idx="2487">
                  <c:v>38912</c:v>
                </c:pt>
                <c:pt idx="2488">
                  <c:v>38915</c:v>
                </c:pt>
                <c:pt idx="2489">
                  <c:v>38916</c:v>
                </c:pt>
                <c:pt idx="2490">
                  <c:v>38917</c:v>
                </c:pt>
                <c:pt idx="2491">
                  <c:v>38918</c:v>
                </c:pt>
                <c:pt idx="2492">
                  <c:v>38919</c:v>
                </c:pt>
                <c:pt idx="2493">
                  <c:v>38922</c:v>
                </c:pt>
                <c:pt idx="2494">
                  <c:v>38923</c:v>
                </c:pt>
                <c:pt idx="2495">
                  <c:v>38924</c:v>
                </c:pt>
                <c:pt idx="2496">
                  <c:v>38925</c:v>
                </c:pt>
                <c:pt idx="2497">
                  <c:v>38926</c:v>
                </c:pt>
                <c:pt idx="2498">
                  <c:v>38929</c:v>
                </c:pt>
                <c:pt idx="2499">
                  <c:v>38930</c:v>
                </c:pt>
                <c:pt idx="2500">
                  <c:v>38931</c:v>
                </c:pt>
                <c:pt idx="2501">
                  <c:v>38932</c:v>
                </c:pt>
                <c:pt idx="2502">
                  <c:v>38933</c:v>
                </c:pt>
                <c:pt idx="2503">
                  <c:v>38936</c:v>
                </c:pt>
                <c:pt idx="2504">
                  <c:v>38937</c:v>
                </c:pt>
                <c:pt idx="2505">
                  <c:v>38938</c:v>
                </c:pt>
                <c:pt idx="2506">
                  <c:v>38939</c:v>
                </c:pt>
                <c:pt idx="2507">
                  <c:v>38940</c:v>
                </c:pt>
                <c:pt idx="2508">
                  <c:v>38943</c:v>
                </c:pt>
                <c:pt idx="2509">
                  <c:v>38944</c:v>
                </c:pt>
                <c:pt idx="2510">
                  <c:v>38945</c:v>
                </c:pt>
                <c:pt idx="2511">
                  <c:v>38946</c:v>
                </c:pt>
                <c:pt idx="2512">
                  <c:v>38947</c:v>
                </c:pt>
                <c:pt idx="2513">
                  <c:v>38950</c:v>
                </c:pt>
                <c:pt idx="2514">
                  <c:v>38951</c:v>
                </c:pt>
                <c:pt idx="2515">
                  <c:v>38952</c:v>
                </c:pt>
                <c:pt idx="2516">
                  <c:v>38953</c:v>
                </c:pt>
                <c:pt idx="2517">
                  <c:v>38954</c:v>
                </c:pt>
                <c:pt idx="2518">
                  <c:v>38957</c:v>
                </c:pt>
                <c:pt idx="2519">
                  <c:v>38958</c:v>
                </c:pt>
                <c:pt idx="2520">
                  <c:v>38959</c:v>
                </c:pt>
                <c:pt idx="2521">
                  <c:v>38960</c:v>
                </c:pt>
                <c:pt idx="2522">
                  <c:v>38961</c:v>
                </c:pt>
                <c:pt idx="2523">
                  <c:v>38964</c:v>
                </c:pt>
                <c:pt idx="2524">
                  <c:v>38965</c:v>
                </c:pt>
                <c:pt idx="2525">
                  <c:v>38966</c:v>
                </c:pt>
                <c:pt idx="2526">
                  <c:v>38967</c:v>
                </c:pt>
                <c:pt idx="2527">
                  <c:v>38968</c:v>
                </c:pt>
                <c:pt idx="2528">
                  <c:v>38971</c:v>
                </c:pt>
                <c:pt idx="2529">
                  <c:v>38972</c:v>
                </c:pt>
                <c:pt idx="2530">
                  <c:v>38973</c:v>
                </c:pt>
                <c:pt idx="2531">
                  <c:v>38974</c:v>
                </c:pt>
                <c:pt idx="2532">
                  <c:v>38975</c:v>
                </c:pt>
                <c:pt idx="2533">
                  <c:v>38978</c:v>
                </c:pt>
                <c:pt idx="2534">
                  <c:v>38979</c:v>
                </c:pt>
                <c:pt idx="2535">
                  <c:v>38980</c:v>
                </c:pt>
                <c:pt idx="2536">
                  <c:v>38981</c:v>
                </c:pt>
                <c:pt idx="2537">
                  <c:v>38982</c:v>
                </c:pt>
                <c:pt idx="2538">
                  <c:v>38985</c:v>
                </c:pt>
                <c:pt idx="2539">
                  <c:v>38986</c:v>
                </c:pt>
                <c:pt idx="2540">
                  <c:v>38987</c:v>
                </c:pt>
                <c:pt idx="2541">
                  <c:v>38988</c:v>
                </c:pt>
                <c:pt idx="2542">
                  <c:v>38989</c:v>
                </c:pt>
                <c:pt idx="2543">
                  <c:v>38990</c:v>
                </c:pt>
                <c:pt idx="2544">
                  <c:v>38992</c:v>
                </c:pt>
                <c:pt idx="2545">
                  <c:v>38993</c:v>
                </c:pt>
                <c:pt idx="2546">
                  <c:v>38994</c:v>
                </c:pt>
                <c:pt idx="2547">
                  <c:v>38995</c:v>
                </c:pt>
                <c:pt idx="2548">
                  <c:v>38996</c:v>
                </c:pt>
                <c:pt idx="2549">
                  <c:v>38999</c:v>
                </c:pt>
                <c:pt idx="2550">
                  <c:v>39000</c:v>
                </c:pt>
                <c:pt idx="2551">
                  <c:v>39001</c:v>
                </c:pt>
                <c:pt idx="2552">
                  <c:v>39002</c:v>
                </c:pt>
                <c:pt idx="2553">
                  <c:v>39003</c:v>
                </c:pt>
                <c:pt idx="2554">
                  <c:v>39006</c:v>
                </c:pt>
                <c:pt idx="2555">
                  <c:v>39007</c:v>
                </c:pt>
                <c:pt idx="2556">
                  <c:v>39008</c:v>
                </c:pt>
                <c:pt idx="2557">
                  <c:v>39009</c:v>
                </c:pt>
                <c:pt idx="2558">
                  <c:v>39010</c:v>
                </c:pt>
                <c:pt idx="2559">
                  <c:v>39013</c:v>
                </c:pt>
                <c:pt idx="2560">
                  <c:v>39014</c:v>
                </c:pt>
                <c:pt idx="2561">
                  <c:v>39015</c:v>
                </c:pt>
                <c:pt idx="2562">
                  <c:v>39016</c:v>
                </c:pt>
                <c:pt idx="2563">
                  <c:v>39017</c:v>
                </c:pt>
                <c:pt idx="2564">
                  <c:v>39020</c:v>
                </c:pt>
                <c:pt idx="2565">
                  <c:v>39021</c:v>
                </c:pt>
                <c:pt idx="2566">
                  <c:v>39022</c:v>
                </c:pt>
                <c:pt idx="2567">
                  <c:v>39023</c:v>
                </c:pt>
                <c:pt idx="2568">
                  <c:v>39024</c:v>
                </c:pt>
                <c:pt idx="2569">
                  <c:v>39027</c:v>
                </c:pt>
                <c:pt idx="2570">
                  <c:v>39028</c:v>
                </c:pt>
                <c:pt idx="2571">
                  <c:v>39029</c:v>
                </c:pt>
                <c:pt idx="2572">
                  <c:v>39030</c:v>
                </c:pt>
                <c:pt idx="2573">
                  <c:v>39031</c:v>
                </c:pt>
                <c:pt idx="2574">
                  <c:v>39034</c:v>
                </c:pt>
                <c:pt idx="2575">
                  <c:v>39035</c:v>
                </c:pt>
                <c:pt idx="2576">
                  <c:v>39036</c:v>
                </c:pt>
                <c:pt idx="2577">
                  <c:v>39037</c:v>
                </c:pt>
                <c:pt idx="2578">
                  <c:v>39038</c:v>
                </c:pt>
                <c:pt idx="2579">
                  <c:v>39041</c:v>
                </c:pt>
                <c:pt idx="2580">
                  <c:v>39042</c:v>
                </c:pt>
                <c:pt idx="2581">
                  <c:v>39043</c:v>
                </c:pt>
                <c:pt idx="2582">
                  <c:v>39044</c:v>
                </c:pt>
                <c:pt idx="2583">
                  <c:v>39045</c:v>
                </c:pt>
                <c:pt idx="2584">
                  <c:v>39048</c:v>
                </c:pt>
                <c:pt idx="2585">
                  <c:v>39049</c:v>
                </c:pt>
                <c:pt idx="2586">
                  <c:v>39050</c:v>
                </c:pt>
                <c:pt idx="2587">
                  <c:v>39051</c:v>
                </c:pt>
                <c:pt idx="2588">
                  <c:v>39052</c:v>
                </c:pt>
                <c:pt idx="2589">
                  <c:v>39055</c:v>
                </c:pt>
                <c:pt idx="2590">
                  <c:v>39056</c:v>
                </c:pt>
                <c:pt idx="2591">
                  <c:v>39057</c:v>
                </c:pt>
                <c:pt idx="2592">
                  <c:v>39058</c:v>
                </c:pt>
                <c:pt idx="2593">
                  <c:v>39059</c:v>
                </c:pt>
                <c:pt idx="2594">
                  <c:v>39062</c:v>
                </c:pt>
                <c:pt idx="2595">
                  <c:v>39063</c:v>
                </c:pt>
                <c:pt idx="2596">
                  <c:v>39064</c:v>
                </c:pt>
                <c:pt idx="2597">
                  <c:v>39065</c:v>
                </c:pt>
                <c:pt idx="2598">
                  <c:v>39066</c:v>
                </c:pt>
                <c:pt idx="2599">
                  <c:v>39069</c:v>
                </c:pt>
                <c:pt idx="2600">
                  <c:v>39070</c:v>
                </c:pt>
                <c:pt idx="2601">
                  <c:v>39071</c:v>
                </c:pt>
                <c:pt idx="2602">
                  <c:v>39072</c:v>
                </c:pt>
                <c:pt idx="2603">
                  <c:v>39073</c:v>
                </c:pt>
                <c:pt idx="2604">
                  <c:v>39077</c:v>
                </c:pt>
                <c:pt idx="2605">
                  <c:v>39078</c:v>
                </c:pt>
                <c:pt idx="2606">
                  <c:v>39079</c:v>
                </c:pt>
                <c:pt idx="2607">
                  <c:v>39080</c:v>
                </c:pt>
                <c:pt idx="2608">
                  <c:v>39082</c:v>
                </c:pt>
                <c:pt idx="2609">
                  <c:v>39084</c:v>
                </c:pt>
                <c:pt idx="2610">
                  <c:v>39085</c:v>
                </c:pt>
                <c:pt idx="2611">
                  <c:v>39086</c:v>
                </c:pt>
                <c:pt idx="2612">
                  <c:v>39087</c:v>
                </c:pt>
                <c:pt idx="2613">
                  <c:v>39090</c:v>
                </c:pt>
                <c:pt idx="2614">
                  <c:v>39091</c:v>
                </c:pt>
                <c:pt idx="2615">
                  <c:v>39092</c:v>
                </c:pt>
                <c:pt idx="2616">
                  <c:v>39093</c:v>
                </c:pt>
                <c:pt idx="2617">
                  <c:v>39094</c:v>
                </c:pt>
                <c:pt idx="2618">
                  <c:v>39097</c:v>
                </c:pt>
                <c:pt idx="2619">
                  <c:v>39098</c:v>
                </c:pt>
                <c:pt idx="2620">
                  <c:v>39099</c:v>
                </c:pt>
                <c:pt idx="2621">
                  <c:v>39100</c:v>
                </c:pt>
                <c:pt idx="2622">
                  <c:v>39101</c:v>
                </c:pt>
                <c:pt idx="2623">
                  <c:v>39104</c:v>
                </c:pt>
                <c:pt idx="2624">
                  <c:v>39105</c:v>
                </c:pt>
                <c:pt idx="2625">
                  <c:v>39106</c:v>
                </c:pt>
                <c:pt idx="2626">
                  <c:v>39107</c:v>
                </c:pt>
                <c:pt idx="2627">
                  <c:v>39108</c:v>
                </c:pt>
                <c:pt idx="2628">
                  <c:v>39111</c:v>
                </c:pt>
                <c:pt idx="2629">
                  <c:v>39112</c:v>
                </c:pt>
                <c:pt idx="2630">
                  <c:v>39113</c:v>
                </c:pt>
                <c:pt idx="2631">
                  <c:v>39114</c:v>
                </c:pt>
                <c:pt idx="2632">
                  <c:v>39115</c:v>
                </c:pt>
                <c:pt idx="2633">
                  <c:v>39118</c:v>
                </c:pt>
                <c:pt idx="2634">
                  <c:v>39119</c:v>
                </c:pt>
                <c:pt idx="2635">
                  <c:v>39120</c:v>
                </c:pt>
                <c:pt idx="2636">
                  <c:v>39121</c:v>
                </c:pt>
                <c:pt idx="2637">
                  <c:v>39122</c:v>
                </c:pt>
                <c:pt idx="2638">
                  <c:v>39125</c:v>
                </c:pt>
                <c:pt idx="2639">
                  <c:v>39126</c:v>
                </c:pt>
                <c:pt idx="2640">
                  <c:v>39127</c:v>
                </c:pt>
                <c:pt idx="2641">
                  <c:v>39128</c:v>
                </c:pt>
                <c:pt idx="2642">
                  <c:v>39129</c:v>
                </c:pt>
                <c:pt idx="2643">
                  <c:v>39132</c:v>
                </c:pt>
                <c:pt idx="2644">
                  <c:v>39133</c:v>
                </c:pt>
                <c:pt idx="2645">
                  <c:v>39134</c:v>
                </c:pt>
                <c:pt idx="2646">
                  <c:v>39135</c:v>
                </c:pt>
                <c:pt idx="2647">
                  <c:v>39136</c:v>
                </c:pt>
                <c:pt idx="2648">
                  <c:v>39139</c:v>
                </c:pt>
                <c:pt idx="2649">
                  <c:v>39140</c:v>
                </c:pt>
                <c:pt idx="2650">
                  <c:v>39141</c:v>
                </c:pt>
                <c:pt idx="2651">
                  <c:v>39142</c:v>
                </c:pt>
                <c:pt idx="2652">
                  <c:v>39143</c:v>
                </c:pt>
                <c:pt idx="2653">
                  <c:v>39146</c:v>
                </c:pt>
                <c:pt idx="2654">
                  <c:v>39147</c:v>
                </c:pt>
                <c:pt idx="2655">
                  <c:v>39148</c:v>
                </c:pt>
                <c:pt idx="2656">
                  <c:v>39149</c:v>
                </c:pt>
                <c:pt idx="2657">
                  <c:v>39150</c:v>
                </c:pt>
                <c:pt idx="2658">
                  <c:v>39153</c:v>
                </c:pt>
                <c:pt idx="2659">
                  <c:v>39154</c:v>
                </c:pt>
                <c:pt idx="2660">
                  <c:v>39155</c:v>
                </c:pt>
                <c:pt idx="2661">
                  <c:v>39156</c:v>
                </c:pt>
                <c:pt idx="2662">
                  <c:v>39157</c:v>
                </c:pt>
                <c:pt idx="2663">
                  <c:v>39160</c:v>
                </c:pt>
                <c:pt idx="2664">
                  <c:v>39161</c:v>
                </c:pt>
                <c:pt idx="2665">
                  <c:v>39162</c:v>
                </c:pt>
                <c:pt idx="2666">
                  <c:v>39163</c:v>
                </c:pt>
                <c:pt idx="2667">
                  <c:v>39164</c:v>
                </c:pt>
                <c:pt idx="2668">
                  <c:v>39167</c:v>
                </c:pt>
                <c:pt idx="2669">
                  <c:v>39168</c:v>
                </c:pt>
                <c:pt idx="2670">
                  <c:v>39169</c:v>
                </c:pt>
                <c:pt idx="2671">
                  <c:v>39170</c:v>
                </c:pt>
                <c:pt idx="2672">
                  <c:v>39171</c:v>
                </c:pt>
                <c:pt idx="2673">
                  <c:v>39172</c:v>
                </c:pt>
                <c:pt idx="2674">
                  <c:v>39174</c:v>
                </c:pt>
                <c:pt idx="2675">
                  <c:v>39175</c:v>
                </c:pt>
                <c:pt idx="2676">
                  <c:v>39176</c:v>
                </c:pt>
                <c:pt idx="2677">
                  <c:v>39177</c:v>
                </c:pt>
                <c:pt idx="2678">
                  <c:v>39181</c:v>
                </c:pt>
                <c:pt idx="2679">
                  <c:v>39182</c:v>
                </c:pt>
                <c:pt idx="2680">
                  <c:v>39183</c:v>
                </c:pt>
                <c:pt idx="2681">
                  <c:v>39184</c:v>
                </c:pt>
                <c:pt idx="2682">
                  <c:v>39185</c:v>
                </c:pt>
                <c:pt idx="2683">
                  <c:v>39188</c:v>
                </c:pt>
                <c:pt idx="2684">
                  <c:v>39189</c:v>
                </c:pt>
                <c:pt idx="2685">
                  <c:v>39190</c:v>
                </c:pt>
                <c:pt idx="2686">
                  <c:v>39191</c:v>
                </c:pt>
                <c:pt idx="2687">
                  <c:v>39192</c:v>
                </c:pt>
                <c:pt idx="2688">
                  <c:v>39195</c:v>
                </c:pt>
                <c:pt idx="2689">
                  <c:v>39196</c:v>
                </c:pt>
                <c:pt idx="2690">
                  <c:v>39197</c:v>
                </c:pt>
                <c:pt idx="2691">
                  <c:v>39198</c:v>
                </c:pt>
                <c:pt idx="2692">
                  <c:v>39199</c:v>
                </c:pt>
                <c:pt idx="2693">
                  <c:v>39202</c:v>
                </c:pt>
                <c:pt idx="2694">
                  <c:v>39203</c:v>
                </c:pt>
                <c:pt idx="2695">
                  <c:v>39204</c:v>
                </c:pt>
                <c:pt idx="2696">
                  <c:v>39205</c:v>
                </c:pt>
                <c:pt idx="2697">
                  <c:v>39206</c:v>
                </c:pt>
                <c:pt idx="2698">
                  <c:v>39209</c:v>
                </c:pt>
                <c:pt idx="2699">
                  <c:v>39210</c:v>
                </c:pt>
                <c:pt idx="2700">
                  <c:v>39211</c:v>
                </c:pt>
                <c:pt idx="2701">
                  <c:v>39212</c:v>
                </c:pt>
                <c:pt idx="2702">
                  <c:v>39213</c:v>
                </c:pt>
                <c:pt idx="2703">
                  <c:v>39216</c:v>
                </c:pt>
                <c:pt idx="2704">
                  <c:v>39217</c:v>
                </c:pt>
                <c:pt idx="2705">
                  <c:v>39218</c:v>
                </c:pt>
                <c:pt idx="2706">
                  <c:v>39219</c:v>
                </c:pt>
                <c:pt idx="2707">
                  <c:v>39220</c:v>
                </c:pt>
                <c:pt idx="2708">
                  <c:v>39223</c:v>
                </c:pt>
                <c:pt idx="2709">
                  <c:v>39224</c:v>
                </c:pt>
                <c:pt idx="2710">
                  <c:v>39225</c:v>
                </c:pt>
                <c:pt idx="2711">
                  <c:v>39226</c:v>
                </c:pt>
                <c:pt idx="2712">
                  <c:v>39227</c:v>
                </c:pt>
                <c:pt idx="2713">
                  <c:v>39231</c:v>
                </c:pt>
                <c:pt idx="2714">
                  <c:v>39232</c:v>
                </c:pt>
                <c:pt idx="2715">
                  <c:v>39233</c:v>
                </c:pt>
                <c:pt idx="2716">
                  <c:v>39234</c:v>
                </c:pt>
                <c:pt idx="2717">
                  <c:v>39237</c:v>
                </c:pt>
                <c:pt idx="2718">
                  <c:v>39238</c:v>
                </c:pt>
                <c:pt idx="2719">
                  <c:v>39239</c:v>
                </c:pt>
                <c:pt idx="2720">
                  <c:v>39240</c:v>
                </c:pt>
                <c:pt idx="2721">
                  <c:v>39241</c:v>
                </c:pt>
                <c:pt idx="2722">
                  <c:v>39244</c:v>
                </c:pt>
                <c:pt idx="2723">
                  <c:v>39245</c:v>
                </c:pt>
                <c:pt idx="2724">
                  <c:v>39246</c:v>
                </c:pt>
                <c:pt idx="2725">
                  <c:v>39247</c:v>
                </c:pt>
                <c:pt idx="2726">
                  <c:v>39248</c:v>
                </c:pt>
                <c:pt idx="2727">
                  <c:v>39251</c:v>
                </c:pt>
                <c:pt idx="2728">
                  <c:v>39252</c:v>
                </c:pt>
                <c:pt idx="2729">
                  <c:v>39253</c:v>
                </c:pt>
                <c:pt idx="2730">
                  <c:v>39254</c:v>
                </c:pt>
                <c:pt idx="2731">
                  <c:v>39255</c:v>
                </c:pt>
                <c:pt idx="2732">
                  <c:v>39258</c:v>
                </c:pt>
                <c:pt idx="2733">
                  <c:v>39259</c:v>
                </c:pt>
                <c:pt idx="2734">
                  <c:v>39260</c:v>
                </c:pt>
                <c:pt idx="2735">
                  <c:v>39261</c:v>
                </c:pt>
                <c:pt idx="2736">
                  <c:v>39262</c:v>
                </c:pt>
                <c:pt idx="2737">
                  <c:v>39263</c:v>
                </c:pt>
                <c:pt idx="2738">
                  <c:v>39265</c:v>
                </c:pt>
                <c:pt idx="2739">
                  <c:v>39266</c:v>
                </c:pt>
                <c:pt idx="2740">
                  <c:v>39267</c:v>
                </c:pt>
                <c:pt idx="2741">
                  <c:v>39268</c:v>
                </c:pt>
                <c:pt idx="2742">
                  <c:v>39269</c:v>
                </c:pt>
                <c:pt idx="2743">
                  <c:v>39272</c:v>
                </c:pt>
                <c:pt idx="2744">
                  <c:v>39273</c:v>
                </c:pt>
                <c:pt idx="2745">
                  <c:v>39274</c:v>
                </c:pt>
                <c:pt idx="2746">
                  <c:v>39275</c:v>
                </c:pt>
                <c:pt idx="2747">
                  <c:v>39276</c:v>
                </c:pt>
                <c:pt idx="2748">
                  <c:v>39279</c:v>
                </c:pt>
                <c:pt idx="2749">
                  <c:v>39280</c:v>
                </c:pt>
                <c:pt idx="2750">
                  <c:v>39281</c:v>
                </c:pt>
                <c:pt idx="2751">
                  <c:v>39282</c:v>
                </c:pt>
                <c:pt idx="2752">
                  <c:v>39283</c:v>
                </c:pt>
                <c:pt idx="2753">
                  <c:v>39286</c:v>
                </c:pt>
                <c:pt idx="2754">
                  <c:v>39287</c:v>
                </c:pt>
                <c:pt idx="2755">
                  <c:v>39288</c:v>
                </c:pt>
                <c:pt idx="2756">
                  <c:v>39289</c:v>
                </c:pt>
                <c:pt idx="2757">
                  <c:v>39290</c:v>
                </c:pt>
                <c:pt idx="2758">
                  <c:v>39293</c:v>
                </c:pt>
                <c:pt idx="2759">
                  <c:v>39294</c:v>
                </c:pt>
                <c:pt idx="2760">
                  <c:v>39295</c:v>
                </c:pt>
                <c:pt idx="2761">
                  <c:v>39296</c:v>
                </c:pt>
                <c:pt idx="2762">
                  <c:v>39297</c:v>
                </c:pt>
                <c:pt idx="2763">
                  <c:v>39300</c:v>
                </c:pt>
                <c:pt idx="2764">
                  <c:v>39301</c:v>
                </c:pt>
                <c:pt idx="2765">
                  <c:v>39302</c:v>
                </c:pt>
                <c:pt idx="2766">
                  <c:v>39303</c:v>
                </c:pt>
                <c:pt idx="2767">
                  <c:v>39304</c:v>
                </c:pt>
                <c:pt idx="2768">
                  <c:v>39307</c:v>
                </c:pt>
                <c:pt idx="2769">
                  <c:v>39308</c:v>
                </c:pt>
                <c:pt idx="2770">
                  <c:v>39309</c:v>
                </c:pt>
                <c:pt idx="2771">
                  <c:v>39310</c:v>
                </c:pt>
                <c:pt idx="2772">
                  <c:v>39311</c:v>
                </c:pt>
                <c:pt idx="2773">
                  <c:v>39314</c:v>
                </c:pt>
                <c:pt idx="2774">
                  <c:v>39315</c:v>
                </c:pt>
                <c:pt idx="2775">
                  <c:v>39316</c:v>
                </c:pt>
                <c:pt idx="2776">
                  <c:v>39317</c:v>
                </c:pt>
                <c:pt idx="2777">
                  <c:v>39318</c:v>
                </c:pt>
                <c:pt idx="2778">
                  <c:v>39321</c:v>
                </c:pt>
                <c:pt idx="2779">
                  <c:v>39322</c:v>
                </c:pt>
                <c:pt idx="2780">
                  <c:v>39323</c:v>
                </c:pt>
                <c:pt idx="2781">
                  <c:v>39324</c:v>
                </c:pt>
                <c:pt idx="2782">
                  <c:v>39325</c:v>
                </c:pt>
                <c:pt idx="2783">
                  <c:v>39328</c:v>
                </c:pt>
                <c:pt idx="2784">
                  <c:v>39329</c:v>
                </c:pt>
                <c:pt idx="2785">
                  <c:v>39330</c:v>
                </c:pt>
                <c:pt idx="2786">
                  <c:v>39331</c:v>
                </c:pt>
                <c:pt idx="2787">
                  <c:v>39332</c:v>
                </c:pt>
                <c:pt idx="2788">
                  <c:v>39335</c:v>
                </c:pt>
                <c:pt idx="2789">
                  <c:v>39336</c:v>
                </c:pt>
                <c:pt idx="2790">
                  <c:v>39337</c:v>
                </c:pt>
                <c:pt idx="2791">
                  <c:v>39338</c:v>
                </c:pt>
                <c:pt idx="2792">
                  <c:v>39339</c:v>
                </c:pt>
                <c:pt idx="2793">
                  <c:v>39342</c:v>
                </c:pt>
                <c:pt idx="2794">
                  <c:v>39343</c:v>
                </c:pt>
                <c:pt idx="2795">
                  <c:v>39344</c:v>
                </c:pt>
                <c:pt idx="2796">
                  <c:v>39345</c:v>
                </c:pt>
                <c:pt idx="2797">
                  <c:v>39346</c:v>
                </c:pt>
                <c:pt idx="2798">
                  <c:v>39349</c:v>
                </c:pt>
                <c:pt idx="2799">
                  <c:v>39350</c:v>
                </c:pt>
                <c:pt idx="2800">
                  <c:v>39351</c:v>
                </c:pt>
                <c:pt idx="2801">
                  <c:v>39352</c:v>
                </c:pt>
                <c:pt idx="2802">
                  <c:v>39353</c:v>
                </c:pt>
                <c:pt idx="2803">
                  <c:v>39355</c:v>
                </c:pt>
                <c:pt idx="2804">
                  <c:v>39356</c:v>
                </c:pt>
                <c:pt idx="2805">
                  <c:v>39357</c:v>
                </c:pt>
                <c:pt idx="2806">
                  <c:v>39358</c:v>
                </c:pt>
                <c:pt idx="2807">
                  <c:v>39359</c:v>
                </c:pt>
                <c:pt idx="2808">
                  <c:v>39360</c:v>
                </c:pt>
                <c:pt idx="2809">
                  <c:v>39363</c:v>
                </c:pt>
                <c:pt idx="2810">
                  <c:v>39364</c:v>
                </c:pt>
                <c:pt idx="2811">
                  <c:v>39365</c:v>
                </c:pt>
                <c:pt idx="2812">
                  <c:v>39366</c:v>
                </c:pt>
                <c:pt idx="2813">
                  <c:v>39367</c:v>
                </c:pt>
                <c:pt idx="2814">
                  <c:v>39370</c:v>
                </c:pt>
                <c:pt idx="2815">
                  <c:v>39371</c:v>
                </c:pt>
                <c:pt idx="2816">
                  <c:v>39372</c:v>
                </c:pt>
                <c:pt idx="2817">
                  <c:v>39373</c:v>
                </c:pt>
                <c:pt idx="2818">
                  <c:v>39374</c:v>
                </c:pt>
                <c:pt idx="2819">
                  <c:v>39377</c:v>
                </c:pt>
                <c:pt idx="2820">
                  <c:v>39378</c:v>
                </c:pt>
                <c:pt idx="2821">
                  <c:v>39379</c:v>
                </c:pt>
                <c:pt idx="2822">
                  <c:v>39380</c:v>
                </c:pt>
                <c:pt idx="2823">
                  <c:v>39381</c:v>
                </c:pt>
                <c:pt idx="2824">
                  <c:v>39384</c:v>
                </c:pt>
                <c:pt idx="2825">
                  <c:v>39385</c:v>
                </c:pt>
                <c:pt idx="2826">
                  <c:v>39386</c:v>
                </c:pt>
                <c:pt idx="2827">
                  <c:v>39387</c:v>
                </c:pt>
                <c:pt idx="2828">
                  <c:v>39388</c:v>
                </c:pt>
                <c:pt idx="2829">
                  <c:v>39391</c:v>
                </c:pt>
                <c:pt idx="2830">
                  <c:v>39392</c:v>
                </c:pt>
                <c:pt idx="2831">
                  <c:v>39393</c:v>
                </c:pt>
                <c:pt idx="2832">
                  <c:v>39394</c:v>
                </c:pt>
                <c:pt idx="2833">
                  <c:v>39395</c:v>
                </c:pt>
                <c:pt idx="2834">
                  <c:v>39398</c:v>
                </c:pt>
                <c:pt idx="2835">
                  <c:v>39399</c:v>
                </c:pt>
                <c:pt idx="2836">
                  <c:v>39400</c:v>
                </c:pt>
                <c:pt idx="2837">
                  <c:v>39401</c:v>
                </c:pt>
                <c:pt idx="2838">
                  <c:v>39402</c:v>
                </c:pt>
                <c:pt idx="2839">
                  <c:v>39405</c:v>
                </c:pt>
                <c:pt idx="2840">
                  <c:v>39406</c:v>
                </c:pt>
                <c:pt idx="2841">
                  <c:v>39407</c:v>
                </c:pt>
                <c:pt idx="2842">
                  <c:v>39408</c:v>
                </c:pt>
                <c:pt idx="2843">
                  <c:v>39409</c:v>
                </c:pt>
                <c:pt idx="2844">
                  <c:v>39412</c:v>
                </c:pt>
                <c:pt idx="2845">
                  <c:v>39413</c:v>
                </c:pt>
                <c:pt idx="2846">
                  <c:v>39414</c:v>
                </c:pt>
                <c:pt idx="2847">
                  <c:v>39415</c:v>
                </c:pt>
                <c:pt idx="2848">
                  <c:v>39416</c:v>
                </c:pt>
                <c:pt idx="2849">
                  <c:v>39419</c:v>
                </c:pt>
                <c:pt idx="2850">
                  <c:v>39420</c:v>
                </c:pt>
                <c:pt idx="2851">
                  <c:v>39421</c:v>
                </c:pt>
                <c:pt idx="2852">
                  <c:v>39422</c:v>
                </c:pt>
                <c:pt idx="2853">
                  <c:v>39423</c:v>
                </c:pt>
                <c:pt idx="2854">
                  <c:v>39426</c:v>
                </c:pt>
                <c:pt idx="2855">
                  <c:v>39427</c:v>
                </c:pt>
                <c:pt idx="2856">
                  <c:v>39428</c:v>
                </c:pt>
                <c:pt idx="2857">
                  <c:v>39429</c:v>
                </c:pt>
                <c:pt idx="2858">
                  <c:v>39430</c:v>
                </c:pt>
                <c:pt idx="2859">
                  <c:v>39433</c:v>
                </c:pt>
                <c:pt idx="2860">
                  <c:v>39434</c:v>
                </c:pt>
                <c:pt idx="2861">
                  <c:v>39435</c:v>
                </c:pt>
                <c:pt idx="2862">
                  <c:v>39436</c:v>
                </c:pt>
                <c:pt idx="2863">
                  <c:v>39437</c:v>
                </c:pt>
                <c:pt idx="2864">
                  <c:v>39440</c:v>
                </c:pt>
                <c:pt idx="2865">
                  <c:v>39442</c:v>
                </c:pt>
                <c:pt idx="2866">
                  <c:v>39443</c:v>
                </c:pt>
                <c:pt idx="2867">
                  <c:v>39444</c:v>
                </c:pt>
                <c:pt idx="2868">
                  <c:v>39447</c:v>
                </c:pt>
                <c:pt idx="2869">
                  <c:v>39449</c:v>
                </c:pt>
                <c:pt idx="2870">
                  <c:v>39450</c:v>
                </c:pt>
                <c:pt idx="2871">
                  <c:v>39451</c:v>
                </c:pt>
                <c:pt idx="2872">
                  <c:v>39454</c:v>
                </c:pt>
                <c:pt idx="2873">
                  <c:v>39455</c:v>
                </c:pt>
                <c:pt idx="2874">
                  <c:v>39456</c:v>
                </c:pt>
                <c:pt idx="2875">
                  <c:v>39457</c:v>
                </c:pt>
                <c:pt idx="2876">
                  <c:v>39458</c:v>
                </c:pt>
                <c:pt idx="2877">
                  <c:v>39461</c:v>
                </c:pt>
                <c:pt idx="2878">
                  <c:v>39462</c:v>
                </c:pt>
                <c:pt idx="2879">
                  <c:v>39463</c:v>
                </c:pt>
                <c:pt idx="2880">
                  <c:v>39464</c:v>
                </c:pt>
                <c:pt idx="2881">
                  <c:v>39465</c:v>
                </c:pt>
                <c:pt idx="2882">
                  <c:v>39468</c:v>
                </c:pt>
                <c:pt idx="2883">
                  <c:v>39469</c:v>
                </c:pt>
                <c:pt idx="2884">
                  <c:v>39470</c:v>
                </c:pt>
                <c:pt idx="2885">
                  <c:v>39471</c:v>
                </c:pt>
                <c:pt idx="2886">
                  <c:v>39472</c:v>
                </c:pt>
                <c:pt idx="2887">
                  <c:v>39475</c:v>
                </c:pt>
                <c:pt idx="2888">
                  <c:v>39476</c:v>
                </c:pt>
                <c:pt idx="2889">
                  <c:v>39477</c:v>
                </c:pt>
                <c:pt idx="2890">
                  <c:v>39478</c:v>
                </c:pt>
                <c:pt idx="2891">
                  <c:v>39479</c:v>
                </c:pt>
                <c:pt idx="2892">
                  <c:v>39482</c:v>
                </c:pt>
                <c:pt idx="2893">
                  <c:v>39483</c:v>
                </c:pt>
                <c:pt idx="2894">
                  <c:v>39484</c:v>
                </c:pt>
                <c:pt idx="2895">
                  <c:v>39485</c:v>
                </c:pt>
                <c:pt idx="2896">
                  <c:v>39486</c:v>
                </c:pt>
                <c:pt idx="2897">
                  <c:v>39489</c:v>
                </c:pt>
                <c:pt idx="2898">
                  <c:v>39490</c:v>
                </c:pt>
                <c:pt idx="2899">
                  <c:v>39491</c:v>
                </c:pt>
                <c:pt idx="2900">
                  <c:v>39492</c:v>
                </c:pt>
                <c:pt idx="2901">
                  <c:v>39493</c:v>
                </c:pt>
                <c:pt idx="2902">
                  <c:v>39496</c:v>
                </c:pt>
                <c:pt idx="2903">
                  <c:v>39497</c:v>
                </c:pt>
                <c:pt idx="2904">
                  <c:v>39498</c:v>
                </c:pt>
                <c:pt idx="2905">
                  <c:v>39499</c:v>
                </c:pt>
                <c:pt idx="2906">
                  <c:v>39500</c:v>
                </c:pt>
                <c:pt idx="2907">
                  <c:v>39503</c:v>
                </c:pt>
                <c:pt idx="2908">
                  <c:v>39504</c:v>
                </c:pt>
                <c:pt idx="2909">
                  <c:v>39505</c:v>
                </c:pt>
                <c:pt idx="2910">
                  <c:v>39506</c:v>
                </c:pt>
                <c:pt idx="2911">
                  <c:v>39507</c:v>
                </c:pt>
                <c:pt idx="2912">
                  <c:v>39510</c:v>
                </c:pt>
                <c:pt idx="2913">
                  <c:v>39511</c:v>
                </c:pt>
                <c:pt idx="2914">
                  <c:v>39512</c:v>
                </c:pt>
                <c:pt idx="2915">
                  <c:v>39513</c:v>
                </c:pt>
                <c:pt idx="2916">
                  <c:v>39514</c:v>
                </c:pt>
                <c:pt idx="2917">
                  <c:v>39517</c:v>
                </c:pt>
                <c:pt idx="2918">
                  <c:v>39518</c:v>
                </c:pt>
                <c:pt idx="2919">
                  <c:v>39519</c:v>
                </c:pt>
                <c:pt idx="2920">
                  <c:v>39520</c:v>
                </c:pt>
                <c:pt idx="2921">
                  <c:v>39521</c:v>
                </c:pt>
                <c:pt idx="2922">
                  <c:v>39524</c:v>
                </c:pt>
                <c:pt idx="2923">
                  <c:v>39525</c:v>
                </c:pt>
                <c:pt idx="2924">
                  <c:v>39526</c:v>
                </c:pt>
                <c:pt idx="2925">
                  <c:v>39527</c:v>
                </c:pt>
                <c:pt idx="2926">
                  <c:v>39531</c:v>
                </c:pt>
                <c:pt idx="2927">
                  <c:v>39532</c:v>
                </c:pt>
                <c:pt idx="2928">
                  <c:v>39533</c:v>
                </c:pt>
                <c:pt idx="2929">
                  <c:v>39534</c:v>
                </c:pt>
                <c:pt idx="2930">
                  <c:v>39535</c:v>
                </c:pt>
                <c:pt idx="2931">
                  <c:v>39538</c:v>
                </c:pt>
                <c:pt idx="2932">
                  <c:v>39539</c:v>
                </c:pt>
                <c:pt idx="2933">
                  <c:v>39540</c:v>
                </c:pt>
                <c:pt idx="2934">
                  <c:v>39541</c:v>
                </c:pt>
                <c:pt idx="2935">
                  <c:v>39542</c:v>
                </c:pt>
                <c:pt idx="2936">
                  <c:v>39545</c:v>
                </c:pt>
                <c:pt idx="2937">
                  <c:v>39546</c:v>
                </c:pt>
                <c:pt idx="2938">
                  <c:v>39547</c:v>
                </c:pt>
                <c:pt idx="2939">
                  <c:v>39548</c:v>
                </c:pt>
                <c:pt idx="2940">
                  <c:v>39549</c:v>
                </c:pt>
                <c:pt idx="2941">
                  <c:v>39552</c:v>
                </c:pt>
                <c:pt idx="2942">
                  <c:v>39553</c:v>
                </c:pt>
                <c:pt idx="2943">
                  <c:v>39554</c:v>
                </c:pt>
                <c:pt idx="2944">
                  <c:v>39555</c:v>
                </c:pt>
                <c:pt idx="2945">
                  <c:v>39556</c:v>
                </c:pt>
                <c:pt idx="2946">
                  <c:v>39559</c:v>
                </c:pt>
                <c:pt idx="2947">
                  <c:v>39560</c:v>
                </c:pt>
                <c:pt idx="2948">
                  <c:v>39561</c:v>
                </c:pt>
                <c:pt idx="2949">
                  <c:v>39562</c:v>
                </c:pt>
                <c:pt idx="2950">
                  <c:v>39563</c:v>
                </c:pt>
                <c:pt idx="2951">
                  <c:v>39566</c:v>
                </c:pt>
                <c:pt idx="2952">
                  <c:v>39567</c:v>
                </c:pt>
                <c:pt idx="2953">
                  <c:v>39568</c:v>
                </c:pt>
                <c:pt idx="2954">
                  <c:v>39569</c:v>
                </c:pt>
                <c:pt idx="2955">
                  <c:v>39570</c:v>
                </c:pt>
                <c:pt idx="2956">
                  <c:v>39573</c:v>
                </c:pt>
                <c:pt idx="2957">
                  <c:v>39574</c:v>
                </c:pt>
                <c:pt idx="2958">
                  <c:v>39575</c:v>
                </c:pt>
                <c:pt idx="2959">
                  <c:v>39576</c:v>
                </c:pt>
                <c:pt idx="2960">
                  <c:v>39577</c:v>
                </c:pt>
                <c:pt idx="2961">
                  <c:v>39580</c:v>
                </c:pt>
                <c:pt idx="2962">
                  <c:v>39581</c:v>
                </c:pt>
                <c:pt idx="2963">
                  <c:v>39582</c:v>
                </c:pt>
                <c:pt idx="2964">
                  <c:v>39583</c:v>
                </c:pt>
                <c:pt idx="2965">
                  <c:v>39584</c:v>
                </c:pt>
                <c:pt idx="2966">
                  <c:v>39587</c:v>
                </c:pt>
                <c:pt idx="2967">
                  <c:v>39588</c:v>
                </c:pt>
                <c:pt idx="2968">
                  <c:v>39589</c:v>
                </c:pt>
                <c:pt idx="2969">
                  <c:v>39590</c:v>
                </c:pt>
                <c:pt idx="2970">
                  <c:v>39591</c:v>
                </c:pt>
                <c:pt idx="2971">
                  <c:v>39594</c:v>
                </c:pt>
                <c:pt idx="2972">
                  <c:v>39595</c:v>
                </c:pt>
                <c:pt idx="2973">
                  <c:v>39596</c:v>
                </c:pt>
                <c:pt idx="2974">
                  <c:v>39597</c:v>
                </c:pt>
                <c:pt idx="2975">
                  <c:v>39598</c:v>
                </c:pt>
                <c:pt idx="2976">
                  <c:v>39599</c:v>
                </c:pt>
                <c:pt idx="2977">
                  <c:v>39601</c:v>
                </c:pt>
                <c:pt idx="2978">
                  <c:v>39602</c:v>
                </c:pt>
                <c:pt idx="2979">
                  <c:v>39603</c:v>
                </c:pt>
                <c:pt idx="2980">
                  <c:v>39604</c:v>
                </c:pt>
                <c:pt idx="2981">
                  <c:v>39605</c:v>
                </c:pt>
                <c:pt idx="2982">
                  <c:v>39608</c:v>
                </c:pt>
                <c:pt idx="2983">
                  <c:v>39609</c:v>
                </c:pt>
                <c:pt idx="2984">
                  <c:v>39610</c:v>
                </c:pt>
                <c:pt idx="2985">
                  <c:v>39611</c:v>
                </c:pt>
                <c:pt idx="2986">
                  <c:v>39612</c:v>
                </c:pt>
                <c:pt idx="2987">
                  <c:v>39615</c:v>
                </c:pt>
                <c:pt idx="2988">
                  <c:v>39616</c:v>
                </c:pt>
                <c:pt idx="2989">
                  <c:v>39617</c:v>
                </c:pt>
                <c:pt idx="2990">
                  <c:v>39618</c:v>
                </c:pt>
                <c:pt idx="2991">
                  <c:v>39619</c:v>
                </c:pt>
                <c:pt idx="2992">
                  <c:v>39622</c:v>
                </c:pt>
                <c:pt idx="2993">
                  <c:v>39623</c:v>
                </c:pt>
                <c:pt idx="2994">
                  <c:v>39624</c:v>
                </c:pt>
                <c:pt idx="2995">
                  <c:v>39625</c:v>
                </c:pt>
                <c:pt idx="2996">
                  <c:v>39626</c:v>
                </c:pt>
                <c:pt idx="2997">
                  <c:v>39629</c:v>
                </c:pt>
                <c:pt idx="2998">
                  <c:v>39630</c:v>
                </c:pt>
                <c:pt idx="2999">
                  <c:v>39631</c:v>
                </c:pt>
                <c:pt idx="3000">
                  <c:v>39632</c:v>
                </c:pt>
                <c:pt idx="3001">
                  <c:v>39633</c:v>
                </c:pt>
                <c:pt idx="3002">
                  <c:v>39636</c:v>
                </c:pt>
                <c:pt idx="3003">
                  <c:v>39637</c:v>
                </c:pt>
                <c:pt idx="3004">
                  <c:v>39638</c:v>
                </c:pt>
                <c:pt idx="3005">
                  <c:v>39639</c:v>
                </c:pt>
                <c:pt idx="3006">
                  <c:v>39640</c:v>
                </c:pt>
                <c:pt idx="3007">
                  <c:v>39643</c:v>
                </c:pt>
                <c:pt idx="3008">
                  <c:v>39644</c:v>
                </c:pt>
                <c:pt idx="3009">
                  <c:v>39645</c:v>
                </c:pt>
                <c:pt idx="3010">
                  <c:v>39646</c:v>
                </c:pt>
                <c:pt idx="3011">
                  <c:v>39647</c:v>
                </c:pt>
                <c:pt idx="3012">
                  <c:v>39650</c:v>
                </c:pt>
                <c:pt idx="3013">
                  <c:v>39651</c:v>
                </c:pt>
                <c:pt idx="3014">
                  <c:v>39652</c:v>
                </c:pt>
                <c:pt idx="3015">
                  <c:v>39653</c:v>
                </c:pt>
                <c:pt idx="3016">
                  <c:v>39654</c:v>
                </c:pt>
                <c:pt idx="3017">
                  <c:v>39657</c:v>
                </c:pt>
                <c:pt idx="3018">
                  <c:v>39658</c:v>
                </c:pt>
                <c:pt idx="3019">
                  <c:v>39659</c:v>
                </c:pt>
                <c:pt idx="3020">
                  <c:v>39660</c:v>
                </c:pt>
                <c:pt idx="3021">
                  <c:v>39661</c:v>
                </c:pt>
                <c:pt idx="3022">
                  <c:v>39664</c:v>
                </c:pt>
                <c:pt idx="3023">
                  <c:v>39665</c:v>
                </c:pt>
                <c:pt idx="3024">
                  <c:v>39666</c:v>
                </c:pt>
                <c:pt idx="3025">
                  <c:v>39667</c:v>
                </c:pt>
                <c:pt idx="3026">
                  <c:v>39668</c:v>
                </c:pt>
                <c:pt idx="3027">
                  <c:v>39671</c:v>
                </c:pt>
                <c:pt idx="3028">
                  <c:v>39672</c:v>
                </c:pt>
                <c:pt idx="3029">
                  <c:v>39673</c:v>
                </c:pt>
                <c:pt idx="3030">
                  <c:v>39674</c:v>
                </c:pt>
                <c:pt idx="3031">
                  <c:v>39675</c:v>
                </c:pt>
                <c:pt idx="3032">
                  <c:v>39678</c:v>
                </c:pt>
                <c:pt idx="3033">
                  <c:v>39679</c:v>
                </c:pt>
                <c:pt idx="3034">
                  <c:v>39680</c:v>
                </c:pt>
                <c:pt idx="3035">
                  <c:v>39681</c:v>
                </c:pt>
                <c:pt idx="3036">
                  <c:v>39682</c:v>
                </c:pt>
                <c:pt idx="3037">
                  <c:v>39685</c:v>
                </c:pt>
                <c:pt idx="3038">
                  <c:v>39686</c:v>
                </c:pt>
                <c:pt idx="3039">
                  <c:v>39687</c:v>
                </c:pt>
                <c:pt idx="3040">
                  <c:v>39688</c:v>
                </c:pt>
                <c:pt idx="3041">
                  <c:v>39689</c:v>
                </c:pt>
                <c:pt idx="3042">
                  <c:v>39691</c:v>
                </c:pt>
                <c:pt idx="3043">
                  <c:v>39692</c:v>
                </c:pt>
                <c:pt idx="3044">
                  <c:v>39693</c:v>
                </c:pt>
                <c:pt idx="3045">
                  <c:v>39694</c:v>
                </c:pt>
                <c:pt idx="3046">
                  <c:v>39695</c:v>
                </c:pt>
                <c:pt idx="3047">
                  <c:v>39696</c:v>
                </c:pt>
                <c:pt idx="3048">
                  <c:v>39699</c:v>
                </c:pt>
                <c:pt idx="3049">
                  <c:v>39700</c:v>
                </c:pt>
                <c:pt idx="3050">
                  <c:v>39701</c:v>
                </c:pt>
                <c:pt idx="3051">
                  <c:v>39702</c:v>
                </c:pt>
                <c:pt idx="3052">
                  <c:v>39703</c:v>
                </c:pt>
                <c:pt idx="3053">
                  <c:v>39706</c:v>
                </c:pt>
                <c:pt idx="3054">
                  <c:v>39707</c:v>
                </c:pt>
                <c:pt idx="3055">
                  <c:v>39708</c:v>
                </c:pt>
                <c:pt idx="3056">
                  <c:v>39709</c:v>
                </c:pt>
                <c:pt idx="3057">
                  <c:v>39710</c:v>
                </c:pt>
                <c:pt idx="3058">
                  <c:v>39713</c:v>
                </c:pt>
                <c:pt idx="3059">
                  <c:v>39714</c:v>
                </c:pt>
                <c:pt idx="3060">
                  <c:v>39715</c:v>
                </c:pt>
                <c:pt idx="3061">
                  <c:v>39716</c:v>
                </c:pt>
                <c:pt idx="3062">
                  <c:v>39717</c:v>
                </c:pt>
                <c:pt idx="3063">
                  <c:v>39720</c:v>
                </c:pt>
                <c:pt idx="3064">
                  <c:v>39721</c:v>
                </c:pt>
                <c:pt idx="3065">
                  <c:v>39722</c:v>
                </c:pt>
                <c:pt idx="3066">
                  <c:v>39723</c:v>
                </c:pt>
                <c:pt idx="3067">
                  <c:v>39724</c:v>
                </c:pt>
                <c:pt idx="3068">
                  <c:v>39727</c:v>
                </c:pt>
                <c:pt idx="3069">
                  <c:v>39728</c:v>
                </c:pt>
                <c:pt idx="3070">
                  <c:v>39729</c:v>
                </c:pt>
                <c:pt idx="3071">
                  <c:v>39730</c:v>
                </c:pt>
                <c:pt idx="3072">
                  <c:v>39731</c:v>
                </c:pt>
                <c:pt idx="3073">
                  <c:v>39734</c:v>
                </c:pt>
                <c:pt idx="3074">
                  <c:v>39735</c:v>
                </c:pt>
                <c:pt idx="3075">
                  <c:v>39736</c:v>
                </c:pt>
                <c:pt idx="3076">
                  <c:v>39737</c:v>
                </c:pt>
                <c:pt idx="3077">
                  <c:v>39738</c:v>
                </c:pt>
                <c:pt idx="3078">
                  <c:v>39741</c:v>
                </c:pt>
                <c:pt idx="3079">
                  <c:v>39742</c:v>
                </c:pt>
                <c:pt idx="3080">
                  <c:v>39743</c:v>
                </c:pt>
                <c:pt idx="3081">
                  <c:v>39744</c:v>
                </c:pt>
                <c:pt idx="3082">
                  <c:v>39745</c:v>
                </c:pt>
                <c:pt idx="3083">
                  <c:v>39748</c:v>
                </c:pt>
                <c:pt idx="3084">
                  <c:v>39749</c:v>
                </c:pt>
                <c:pt idx="3085">
                  <c:v>39750</c:v>
                </c:pt>
                <c:pt idx="3086">
                  <c:v>39751</c:v>
                </c:pt>
                <c:pt idx="3087">
                  <c:v>39752</c:v>
                </c:pt>
                <c:pt idx="3088">
                  <c:v>39755</c:v>
                </c:pt>
                <c:pt idx="3089">
                  <c:v>39756</c:v>
                </c:pt>
                <c:pt idx="3090">
                  <c:v>39757</c:v>
                </c:pt>
                <c:pt idx="3091">
                  <c:v>39758</c:v>
                </c:pt>
                <c:pt idx="3092">
                  <c:v>39759</c:v>
                </c:pt>
                <c:pt idx="3093">
                  <c:v>39762</c:v>
                </c:pt>
                <c:pt idx="3094">
                  <c:v>39763</c:v>
                </c:pt>
                <c:pt idx="3095">
                  <c:v>39764</c:v>
                </c:pt>
                <c:pt idx="3096">
                  <c:v>39765</c:v>
                </c:pt>
                <c:pt idx="3097">
                  <c:v>39766</c:v>
                </c:pt>
                <c:pt idx="3098">
                  <c:v>39769</c:v>
                </c:pt>
                <c:pt idx="3099">
                  <c:v>39770</c:v>
                </c:pt>
                <c:pt idx="3100">
                  <c:v>39771</c:v>
                </c:pt>
                <c:pt idx="3101">
                  <c:v>39772</c:v>
                </c:pt>
                <c:pt idx="3102">
                  <c:v>39773</c:v>
                </c:pt>
                <c:pt idx="3103">
                  <c:v>39776</c:v>
                </c:pt>
                <c:pt idx="3104">
                  <c:v>39777</c:v>
                </c:pt>
                <c:pt idx="3105">
                  <c:v>39778</c:v>
                </c:pt>
                <c:pt idx="3106">
                  <c:v>39779</c:v>
                </c:pt>
                <c:pt idx="3107">
                  <c:v>39780</c:v>
                </c:pt>
                <c:pt idx="3108">
                  <c:v>39782</c:v>
                </c:pt>
                <c:pt idx="3109">
                  <c:v>39783</c:v>
                </c:pt>
                <c:pt idx="3110">
                  <c:v>39784</c:v>
                </c:pt>
                <c:pt idx="3111">
                  <c:v>39785</c:v>
                </c:pt>
                <c:pt idx="3112">
                  <c:v>39786</c:v>
                </c:pt>
                <c:pt idx="3113">
                  <c:v>39787</c:v>
                </c:pt>
                <c:pt idx="3114">
                  <c:v>39790</c:v>
                </c:pt>
                <c:pt idx="3115">
                  <c:v>39791</c:v>
                </c:pt>
                <c:pt idx="3116">
                  <c:v>39792</c:v>
                </c:pt>
                <c:pt idx="3117">
                  <c:v>39793</c:v>
                </c:pt>
                <c:pt idx="3118">
                  <c:v>39794</c:v>
                </c:pt>
                <c:pt idx="3119">
                  <c:v>39797</c:v>
                </c:pt>
                <c:pt idx="3120">
                  <c:v>39798</c:v>
                </c:pt>
                <c:pt idx="3121">
                  <c:v>39799</c:v>
                </c:pt>
                <c:pt idx="3122">
                  <c:v>39800</c:v>
                </c:pt>
                <c:pt idx="3123">
                  <c:v>39801</c:v>
                </c:pt>
                <c:pt idx="3124">
                  <c:v>39804</c:v>
                </c:pt>
                <c:pt idx="3125">
                  <c:v>39805</c:v>
                </c:pt>
                <c:pt idx="3126">
                  <c:v>39806</c:v>
                </c:pt>
                <c:pt idx="3127">
                  <c:v>39808</c:v>
                </c:pt>
                <c:pt idx="3128">
                  <c:v>39811</c:v>
                </c:pt>
                <c:pt idx="3129">
                  <c:v>39812</c:v>
                </c:pt>
                <c:pt idx="3130">
                  <c:v>39813</c:v>
                </c:pt>
                <c:pt idx="3131">
                  <c:v>39815</c:v>
                </c:pt>
                <c:pt idx="3132">
                  <c:v>39818</c:v>
                </c:pt>
                <c:pt idx="3133">
                  <c:v>39819</c:v>
                </c:pt>
                <c:pt idx="3134">
                  <c:v>39820</c:v>
                </c:pt>
                <c:pt idx="3135">
                  <c:v>39821</c:v>
                </c:pt>
                <c:pt idx="3136">
                  <c:v>39822</c:v>
                </c:pt>
                <c:pt idx="3137">
                  <c:v>39825</c:v>
                </c:pt>
                <c:pt idx="3138">
                  <c:v>39826</c:v>
                </c:pt>
                <c:pt idx="3139">
                  <c:v>39827</c:v>
                </c:pt>
                <c:pt idx="3140">
                  <c:v>39828</c:v>
                </c:pt>
                <c:pt idx="3141">
                  <c:v>39829</c:v>
                </c:pt>
                <c:pt idx="3142">
                  <c:v>39832</c:v>
                </c:pt>
                <c:pt idx="3143">
                  <c:v>39833</c:v>
                </c:pt>
                <c:pt idx="3144">
                  <c:v>39834</c:v>
                </c:pt>
                <c:pt idx="3145">
                  <c:v>39835</c:v>
                </c:pt>
                <c:pt idx="3146">
                  <c:v>39836</c:v>
                </c:pt>
                <c:pt idx="3147">
                  <c:v>39839</c:v>
                </c:pt>
                <c:pt idx="3148">
                  <c:v>39840</c:v>
                </c:pt>
                <c:pt idx="3149">
                  <c:v>39841</c:v>
                </c:pt>
                <c:pt idx="3150">
                  <c:v>39842</c:v>
                </c:pt>
                <c:pt idx="3151">
                  <c:v>39843</c:v>
                </c:pt>
                <c:pt idx="3152">
                  <c:v>39844</c:v>
                </c:pt>
                <c:pt idx="3153">
                  <c:v>39846</c:v>
                </c:pt>
                <c:pt idx="3154">
                  <c:v>39847</c:v>
                </c:pt>
                <c:pt idx="3155">
                  <c:v>39848</c:v>
                </c:pt>
                <c:pt idx="3156">
                  <c:v>39849</c:v>
                </c:pt>
                <c:pt idx="3157">
                  <c:v>39850</c:v>
                </c:pt>
                <c:pt idx="3158">
                  <c:v>39853</c:v>
                </c:pt>
                <c:pt idx="3159">
                  <c:v>39854</c:v>
                </c:pt>
                <c:pt idx="3160">
                  <c:v>39855</c:v>
                </c:pt>
                <c:pt idx="3161">
                  <c:v>39856</c:v>
                </c:pt>
                <c:pt idx="3162">
                  <c:v>39857</c:v>
                </c:pt>
                <c:pt idx="3163">
                  <c:v>39860</c:v>
                </c:pt>
                <c:pt idx="3164">
                  <c:v>39861</c:v>
                </c:pt>
                <c:pt idx="3165">
                  <c:v>39862</c:v>
                </c:pt>
                <c:pt idx="3166">
                  <c:v>39863</c:v>
                </c:pt>
                <c:pt idx="3167">
                  <c:v>39864</c:v>
                </c:pt>
                <c:pt idx="3168">
                  <c:v>39867</c:v>
                </c:pt>
                <c:pt idx="3169">
                  <c:v>39868</c:v>
                </c:pt>
                <c:pt idx="3170">
                  <c:v>39869</c:v>
                </c:pt>
                <c:pt idx="3171">
                  <c:v>39870</c:v>
                </c:pt>
                <c:pt idx="3172">
                  <c:v>39871</c:v>
                </c:pt>
                <c:pt idx="3173">
                  <c:v>39872</c:v>
                </c:pt>
                <c:pt idx="3174">
                  <c:v>39874</c:v>
                </c:pt>
                <c:pt idx="3175">
                  <c:v>39875</c:v>
                </c:pt>
                <c:pt idx="3176">
                  <c:v>39876</c:v>
                </c:pt>
                <c:pt idx="3177">
                  <c:v>39877</c:v>
                </c:pt>
                <c:pt idx="3178">
                  <c:v>39878</c:v>
                </c:pt>
                <c:pt idx="3179">
                  <c:v>39881</c:v>
                </c:pt>
                <c:pt idx="3180">
                  <c:v>39882</c:v>
                </c:pt>
                <c:pt idx="3181">
                  <c:v>39883</c:v>
                </c:pt>
                <c:pt idx="3182">
                  <c:v>39884</c:v>
                </c:pt>
                <c:pt idx="3183">
                  <c:v>39885</c:v>
                </c:pt>
                <c:pt idx="3184">
                  <c:v>39888</c:v>
                </c:pt>
                <c:pt idx="3185">
                  <c:v>39889</c:v>
                </c:pt>
                <c:pt idx="3186">
                  <c:v>39890</c:v>
                </c:pt>
                <c:pt idx="3187">
                  <c:v>39891</c:v>
                </c:pt>
                <c:pt idx="3188">
                  <c:v>39892</c:v>
                </c:pt>
                <c:pt idx="3189">
                  <c:v>39895</c:v>
                </c:pt>
                <c:pt idx="3190">
                  <c:v>39896</c:v>
                </c:pt>
                <c:pt idx="3191">
                  <c:v>39897</c:v>
                </c:pt>
                <c:pt idx="3192">
                  <c:v>39898</c:v>
                </c:pt>
                <c:pt idx="3193">
                  <c:v>39899</c:v>
                </c:pt>
                <c:pt idx="3194">
                  <c:v>39902</c:v>
                </c:pt>
                <c:pt idx="3195">
                  <c:v>39903</c:v>
                </c:pt>
                <c:pt idx="3196">
                  <c:v>39904</c:v>
                </c:pt>
                <c:pt idx="3197">
                  <c:v>39905</c:v>
                </c:pt>
                <c:pt idx="3198">
                  <c:v>39906</c:v>
                </c:pt>
                <c:pt idx="3199">
                  <c:v>39909</c:v>
                </c:pt>
                <c:pt idx="3200">
                  <c:v>39910</c:v>
                </c:pt>
                <c:pt idx="3201">
                  <c:v>39911</c:v>
                </c:pt>
                <c:pt idx="3202">
                  <c:v>39912</c:v>
                </c:pt>
                <c:pt idx="3203">
                  <c:v>39916</c:v>
                </c:pt>
                <c:pt idx="3204">
                  <c:v>39917</c:v>
                </c:pt>
                <c:pt idx="3205">
                  <c:v>39918</c:v>
                </c:pt>
                <c:pt idx="3206">
                  <c:v>39919</c:v>
                </c:pt>
                <c:pt idx="3207">
                  <c:v>39920</c:v>
                </c:pt>
                <c:pt idx="3208">
                  <c:v>39923</c:v>
                </c:pt>
                <c:pt idx="3209">
                  <c:v>39924</c:v>
                </c:pt>
                <c:pt idx="3210">
                  <c:v>39925</c:v>
                </c:pt>
                <c:pt idx="3211">
                  <c:v>39926</c:v>
                </c:pt>
                <c:pt idx="3212">
                  <c:v>39927</c:v>
                </c:pt>
                <c:pt idx="3213">
                  <c:v>39930</c:v>
                </c:pt>
                <c:pt idx="3214">
                  <c:v>39931</c:v>
                </c:pt>
                <c:pt idx="3215">
                  <c:v>39932</c:v>
                </c:pt>
                <c:pt idx="3216">
                  <c:v>39933</c:v>
                </c:pt>
                <c:pt idx="3217">
                  <c:v>39934</c:v>
                </c:pt>
                <c:pt idx="3218">
                  <c:v>39937</c:v>
                </c:pt>
                <c:pt idx="3219">
                  <c:v>39938</c:v>
                </c:pt>
                <c:pt idx="3220">
                  <c:v>39939</c:v>
                </c:pt>
                <c:pt idx="3221">
                  <c:v>39940</c:v>
                </c:pt>
                <c:pt idx="3222">
                  <c:v>39941</c:v>
                </c:pt>
                <c:pt idx="3223">
                  <c:v>39944</c:v>
                </c:pt>
                <c:pt idx="3224">
                  <c:v>39945</c:v>
                </c:pt>
                <c:pt idx="3225">
                  <c:v>39946</c:v>
                </c:pt>
                <c:pt idx="3226">
                  <c:v>39947</c:v>
                </c:pt>
                <c:pt idx="3227">
                  <c:v>39948</c:v>
                </c:pt>
                <c:pt idx="3228">
                  <c:v>39951</c:v>
                </c:pt>
                <c:pt idx="3229">
                  <c:v>39952</c:v>
                </c:pt>
                <c:pt idx="3230">
                  <c:v>39953</c:v>
                </c:pt>
                <c:pt idx="3231">
                  <c:v>39954</c:v>
                </c:pt>
                <c:pt idx="3232">
                  <c:v>39955</c:v>
                </c:pt>
                <c:pt idx="3233">
                  <c:v>39958</c:v>
                </c:pt>
                <c:pt idx="3234">
                  <c:v>39959</c:v>
                </c:pt>
                <c:pt idx="3235">
                  <c:v>39960</c:v>
                </c:pt>
                <c:pt idx="3236">
                  <c:v>39961</c:v>
                </c:pt>
                <c:pt idx="3237">
                  <c:v>39962</c:v>
                </c:pt>
                <c:pt idx="3238">
                  <c:v>39964</c:v>
                </c:pt>
                <c:pt idx="3239">
                  <c:v>39965</c:v>
                </c:pt>
                <c:pt idx="3240">
                  <c:v>39966</c:v>
                </c:pt>
                <c:pt idx="3241">
                  <c:v>39967</c:v>
                </c:pt>
                <c:pt idx="3242">
                  <c:v>39968</c:v>
                </c:pt>
                <c:pt idx="3243">
                  <c:v>39969</c:v>
                </c:pt>
                <c:pt idx="3244">
                  <c:v>39972</c:v>
                </c:pt>
                <c:pt idx="3245">
                  <c:v>39973</c:v>
                </c:pt>
                <c:pt idx="3246">
                  <c:v>39974</c:v>
                </c:pt>
                <c:pt idx="3247">
                  <c:v>39975</c:v>
                </c:pt>
                <c:pt idx="3248">
                  <c:v>39976</c:v>
                </c:pt>
                <c:pt idx="3249">
                  <c:v>39979</c:v>
                </c:pt>
                <c:pt idx="3250">
                  <c:v>39980</c:v>
                </c:pt>
                <c:pt idx="3251">
                  <c:v>39981</c:v>
                </c:pt>
                <c:pt idx="3252">
                  <c:v>39982</c:v>
                </c:pt>
                <c:pt idx="3253">
                  <c:v>39983</c:v>
                </c:pt>
                <c:pt idx="3254">
                  <c:v>39986</c:v>
                </c:pt>
                <c:pt idx="3255">
                  <c:v>39987</c:v>
                </c:pt>
                <c:pt idx="3256">
                  <c:v>39988</c:v>
                </c:pt>
                <c:pt idx="3257">
                  <c:v>39989</c:v>
                </c:pt>
                <c:pt idx="3258">
                  <c:v>39990</c:v>
                </c:pt>
                <c:pt idx="3259">
                  <c:v>39993</c:v>
                </c:pt>
                <c:pt idx="3260">
                  <c:v>39994</c:v>
                </c:pt>
                <c:pt idx="3261">
                  <c:v>39995</c:v>
                </c:pt>
                <c:pt idx="3262">
                  <c:v>39996</c:v>
                </c:pt>
                <c:pt idx="3263">
                  <c:v>39997</c:v>
                </c:pt>
                <c:pt idx="3264">
                  <c:v>40000</c:v>
                </c:pt>
                <c:pt idx="3265">
                  <c:v>40001</c:v>
                </c:pt>
                <c:pt idx="3266">
                  <c:v>40002</c:v>
                </c:pt>
                <c:pt idx="3267">
                  <c:v>40003</c:v>
                </c:pt>
                <c:pt idx="3268">
                  <c:v>40004</c:v>
                </c:pt>
                <c:pt idx="3269">
                  <c:v>40007</c:v>
                </c:pt>
                <c:pt idx="3270">
                  <c:v>40008</c:v>
                </c:pt>
                <c:pt idx="3271">
                  <c:v>40009</c:v>
                </c:pt>
                <c:pt idx="3272">
                  <c:v>40010</c:v>
                </c:pt>
                <c:pt idx="3273">
                  <c:v>40011</c:v>
                </c:pt>
                <c:pt idx="3274">
                  <c:v>40014</c:v>
                </c:pt>
                <c:pt idx="3275">
                  <c:v>40015</c:v>
                </c:pt>
                <c:pt idx="3276">
                  <c:v>40016</c:v>
                </c:pt>
                <c:pt idx="3277">
                  <c:v>40017</c:v>
                </c:pt>
                <c:pt idx="3278">
                  <c:v>40018</c:v>
                </c:pt>
                <c:pt idx="3279">
                  <c:v>40021</c:v>
                </c:pt>
                <c:pt idx="3280">
                  <c:v>40022</c:v>
                </c:pt>
                <c:pt idx="3281">
                  <c:v>40023</c:v>
                </c:pt>
                <c:pt idx="3282">
                  <c:v>40024</c:v>
                </c:pt>
                <c:pt idx="3283">
                  <c:v>40025</c:v>
                </c:pt>
                <c:pt idx="3284">
                  <c:v>40028</c:v>
                </c:pt>
                <c:pt idx="3285">
                  <c:v>40029</c:v>
                </c:pt>
                <c:pt idx="3286">
                  <c:v>40030</c:v>
                </c:pt>
                <c:pt idx="3287">
                  <c:v>40031</c:v>
                </c:pt>
                <c:pt idx="3288">
                  <c:v>40032</c:v>
                </c:pt>
                <c:pt idx="3289">
                  <c:v>40035</c:v>
                </c:pt>
                <c:pt idx="3290">
                  <c:v>40036</c:v>
                </c:pt>
                <c:pt idx="3291">
                  <c:v>40037</c:v>
                </c:pt>
                <c:pt idx="3292">
                  <c:v>40038</c:v>
                </c:pt>
                <c:pt idx="3293">
                  <c:v>40039</c:v>
                </c:pt>
                <c:pt idx="3294">
                  <c:v>40042</c:v>
                </c:pt>
                <c:pt idx="3295">
                  <c:v>40043</c:v>
                </c:pt>
                <c:pt idx="3296">
                  <c:v>40044</c:v>
                </c:pt>
                <c:pt idx="3297">
                  <c:v>40045</c:v>
                </c:pt>
                <c:pt idx="3298">
                  <c:v>40046</c:v>
                </c:pt>
                <c:pt idx="3299">
                  <c:v>40049</c:v>
                </c:pt>
                <c:pt idx="3300">
                  <c:v>40050</c:v>
                </c:pt>
                <c:pt idx="3301">
                  <c:v>40051</c:v>
                </c:pt>
                <c:pt idx="3302">
                  <c:v>40052</c:v>
                </c:pt>
                <c:pt idx="3303">
                  <c:v>40053</c:v>
                </c:pt>
                <c:pt idx="3304">
                  <c:v>40056</c:v>
                </c:pt>
                <c:pt idx="3305">
                  <c:v>40057</c:v>
                </c:pt>
                <c:pt idx="3306">
                  <c:v>40058</c:v>
                </c:pt>
                <c:pt idx="3307">
                  <c:v>40059</c:v>
                </c:pt>
                <c:pt idx="3308">
                  <c:v>40060</c:v>
                </c:pt>
                <c:pt idx="3309">
                  <c:v>40063</c:v>
                </c:pt>
                <c:pt idx="3310">
                  <c:v>40064</c:v>
                </c:pt>
                <c:pt idx="3311">
                  <c:v>40065</c:v>
                </c:pt>
                <c:pt idx="3312">
                  <c:v>40066</c:v>
                </c:pt>
                <c:pt idx="3313">
                  <c:v>40067</c:v>
                </c:pt>
                <c:pt idx="3314">
                  <c:v>40070</c:v>
                </c:pt>
                <c:pt idx="3315">
                  <c:v>40071</c:v>
                </c:pt>
                <c:pt idx="3316">
                  <c:v>40072</c:v>
                </c:pt>
                <c:pt idx="3317">
                  <c:v>40073</c:v>
                </c:pt>
                <c:pt idx="3318">
                  <c:v>40074</c:v>
                </c:pt>
                <c:pt idx="3319">
                  <c:v>40077</c:v>
                </c:pt>
                <c:pt idx="3320">
                  <c:v>40078</c:v>
                </c:pt>
                <c:pt idx="3321">
                  <c:v>40079</c:v>
                </c:pt>
                <c:pt idx="3322">
                  <c:v>40080</c:v>
                </c:pt>
                <c:pt idx="3323">
                  <c:v>40081</c:v>
                </c:pt>
                <c:pt idx="3324">
                  <c:v>40084</c:v>
                </c:pt>
                <c:pt idx="3325">
                  <c:v>40085</c:v>
                </c:pt>
                <c:pt idx="3326">
                  <c:v>40086</c:v>
                </c:pt>
                <c:pt idx="3327">
                  <c:v>40087</c:v>
                </c:pt>
                <c:pt idx="3328">
                  <c:v>40088</c:v>
                </c:pt>
                <c:pt idx="3329">
                  <c:v>40091</c:v>
                </c:pt>
                <c:pt idx="3330">
                  <c:v>40092</c:v>
                </c:pt>
                <c:pt idx="3331">
                  <c:v>40093</c:v>
                </c:pt>
                <c:pt idx="3332">
                  <c:v>40094</c:v>
                </c:pt>
                <c:pt idx="3333">
                  <c:v>40095</c:v>
                </c:pt>
                <c:pt idx="3334">
                  <c:v>40098</c:v>
                </c:pt>
                <c:pt idx="3335">
                  <c:v>40099</c:v>
                </c:pt>
                <c:pt idx="3336">
                  <c:v>40100</c:v>
                </c:pt>
                <c:pt idx="3337">
                  <c:v>40101</c:v>
                </c:pt>
                <c:pt idx="3338">
                  <c:v>40102</c:v>
                </c:pt>
                <c:pt idx="3339">
                  <c:v>40105</c:v>
                </c:pt>
                <c:pt idx="3340">
                  <c:v>40106</c:v>
                </c:pt>
                <c:pt idx="3341">
                  <c:v>40107</c:v>
                </c:pt>
                <c:pt idx="3342">
                  <c:v>40108</c:v>
                </c:pt>
                <c:pt idx="3343">
                  <c:v>40109</c:v>
                </c:pt>
                <c:pt idx="3344">
                  <c:v>40112</c:v>
                </c:pt>
                <c:pt idx="3345">
                  <c:v>40113</c:v>
                </c:pt>
                <c:pt idx="3346">
                  <c:v>40114</c:v>
                </c:pt>
                <c:pt idx="3347">
                  <c:v>40115</c:v>
                </c:pt>
                <c:pt idx="3348">
                  <c:v>40116</c:v>
                </c:pt>
                <c:pt idx="3349">
                  <c:v>40117</c:v>
                </c:pt>
                <c:pt idx="3350">
                  <c:v>40119</c:v>
                </c:pt>
                <c:pt idx="3351">
                  <c:v>40120</c:v>
                </c:pt>
                <c:pt idx="3352">
                  <c:v>40121</c:v>
                </c:pt>
                <c:pt idx="3353">
                  <c:v>40122</c:v>
                </c:pt>
                <c:pt idx="3354">
                  <c:v>40123</c:v>
                </c:pt>
                <c:pt idx="3355">
                  <c:v>40126</c:v>
                </c:pt>
                <c:pt idx="3356">
                  <c:v>40127</c:v>
                </c:pt>
                <c:pt idx="3357">
                  <c:v>40128</c:v>
                </c:pt>
                <c:pt idx="3358">
                  <c:v>40129</c:v>
                </c:pt>
                <c:pt idx="3359">
                  <c:v>40130</c:v>
                </c:pt>
                <c:pt idx="3360">
                  <c:v>40133</c:v>
                </c:pt>
                <c:pt idx="3361">
                  <c:v>40134</c:v>
                </c:pt>
                <c:pt idx="3362">
                  <c:v>40135</c:v>
                </c:pt>
                <c:pt idx="3363">
                  <c:v>40136</c:v>
                </c:pt>
                <c:pt idx="3364">
                  <c:v>40137</c:v>
                </c:pt>
                <c:pt idx="3365">
                  <c:v>40140</c:v>
                </c:pt>
                <c:pt idx="3366">
                  <c:v>40141</c:v>
                </c:pt>
                <c:pt idx="3367">
                  <c:v>40142</c:v>
                </c:pt>
                <c:pt idx="3368">
                  <c:v>40143</c:v>
                </c:pt>
                <c:pt idx="3369">
                  <c:v>40144</c:v>
                </c:pt>
                <c:pt idx="3370">
                  <c:v>40147</c:v>
                </c:pt>
                <c:pt idx="3371">
                  <c:v>40148</c:v>
                </c:pt>
                <c:pt idx="3372">
                  <c:v>40149</c:v>
                </c:pt>
                <c:pt idx="3373">
                  <c:v>40150</c:v>
                </c:pt>
                <c:pt idx="3374">
                  <c:v>40151</c:v>
                </c:pt>
                <c:pt idx="3375">
                  <c:v>40154</c:v>
                </c:pt>
                <c:pt idx="3376">
                  <c:v>40155</c:v>
                </c:pt>
                <c:pt idx="3377">
                  <c:v>40156</c:v>
                </c:pt>
                <c:pt idx="3378">
                  <c:v>40157</c:v>
                </c:pt>
                <c:pt idx="3379">
                  <c:v>40158</c:v>
                </c:pt>
                <c:pt idx="3380">
                  <c:v>40161</c:v>
                </c:pt>
                <c:pt idx="3381">
                  <c:v>40162</c:v>
                </c:pt>
                <c:pt idx="3382">
                  <c:v>40163</c:v>
                </c:pt>
                <c:pt idx="3383">
                  <c:v>40164</c:v>
                </c:pt>
                <c:pt idx="3384">
                  <c:v>40165</c:v>
                </c:pt>
                <c:pt idx="3385">
                  <c:v>40168</c:v>
                </c:pt>
                <c:pt idx="3386">
                  <c:v>40169</c:v>
                </c:pt>
                <c:pt idx="3387">
                  <c:v>40170</c:v>
                </c:pt>
                <c:pt idx="3388">
                  <c:v>40171</c:v>
                </c:pt>
                <c:pt idx="3389">
                  <c:v>40175</c:v>
                </c:pt>
                <c:pt idx="3390">
                  <c:v>40176</c:v>
                </c:pt>
                <c:pt idx="3391">
                  <c:v>40177</c:v>
                </c:pt>
                <c:pt idx="3392">
                  <c:v>40178</c:v>
                </c:pt>
                <c:pt idx="3393">
                  <c:v>40182</c:v>
                </c:pt>
                <c:pt idx="3394">
                  <c:v>40183</c:v>
                </c:pt>
                <c:pt idx="3395">
                  <c:v>40184</c:v>
                </c:pt>
                <c:pt idx="3396">
                  <c:v>40185</c:v>
                </c:pt>
                <c:pt idx="3397">
                  <c:v>40186</c:v>
                </c:pt>
                <c:pt idx="3398">
                  <c:v>40189</c:v>
                </c:pt>
                <c:pt idx="3399">
                  <c:v>40190</c:v>
                </c:pt>
                <c:pt idx="3400">
                  <c:v>40191</c:v>
                </c:pt>
                <c:pt idx="3401">
                  <c:v>40192</c:v>
                </c:pt>
                <c:pt idx="3402">
                  <c:v>40193</c:v>
                </c:pt>
                <c:pt idx="3403">
                  <c:v>40196</c:v>
                </c:pt>
                <c:pt idx="3404">
                  <c:v>40197</c:v>
                </c:pt>
                <c:pt idx="3405">
                  <c:v>40198</c:v>
                </c:pt>
                <c:pt idx="3406">
                  <c:v>40199</c:v>
                </c:pt>
                <c:pt idx="3407">
                  <c:v>40200</c:v>
                </c:pt>
                <c:pt idx="3408">
                  <c:v>40203</c:v>
                </c:pt>
                <c:pt idx="3409">
                  <c:v>40204</c:v>
                </c:pt>
                <c:pt idx="3410">
                  <c:v>40205</c:v>
                </c:pt>
                <c:pt idx="3411">
                  <c:v>40206</c:v>
                </c:pt>
                <c:pt idx="3412">
                  <c:v>40207</c:v>
                </c:pt>
                <c:pt idx="3413">
                  <c:v>40209</c:v>
                </c:pt>
                <c:pt idx="3414">
                  <c:v>40210</c:v>
                </c:pt>
                <c:pt idx="3415">
                  <c:v>40211</c:v>
                </c:pt>
                <c:pt idx="3416">
                  <c:v>40212</c:v>
                </c:pt>
                <c:pt idx="3417">
                  <c:v>40213</c:v>
                </c:pt>
                <c:pt idx="3418">
                  <c:v>40214</c:v>
                </c:pt>
                <c:pt idx="3419">
                  <c:v>40217</c:v>
                </c:pt>
                <c:pt idx="3420">
                  <c:v>40218</c:v>
                </c:pt>
                <c:pt idx="3421">
                  <c:v>40219</c:v>
                </c:pt>
                <c:pt idx="3422">
                  <c:v>40220</c:v>
                </c:pt>
                <c:pt idx="3423">
                  <c:v>40221</c:v>
                </c:pt>
                <c:pt idx="3424">
                  <c:v>40224</c:v>
                </c:pt>
                <c:pt idx="3425">
                  <c:v>40225</c:v>
                </c:pt>
                <c:pt idx="3426">
                  <c:v>40226</c:v>
                </c:pt>
                <c:pt idx="3427">
                  <c:v>40227</c:v>
                </c:pt>
                <c:pt idx="3428">
                  <c:v>40228</c:v>
                </c:pt>
                <c:pt idx="3429">
                  <c:v>40231</c:v>
                </c:pt>
                <c:pt idx="3430">
                  <c:v>40232</c:v>
                </c:pt>
                <c:pt idx="3431">
                  <c:v>40233</c:v>
                </c:pt>
                <c:pt idx="3432">
                  <c:v>40234</c:v>
                </c:pt>
                <c:pt idx="3433">
                  <c:v>40235</c:v>
                </c:pt>
                <c:pt idx="3434">
                  <c:v>40237</c:v>
                </c:pt>
                <c:pt idx="3435">
                  <c:v>40238</c:v>
                </c:pt>
                <c:pt idx="3436">
                  <c:v>40239</c:v>
                </c:pt>
                <c:pt idx="3437">
                  <c:v>40240</c:v>
                </c:pt>
                <c:pt idx="3438">
                  <c:v>40241</c:v>
                </c:pt>
                <c:pt idx="3439">
                  <c:v>40242</c:v>
                </c:pt>
                <c:pt idx="3440">
                  <c:v>40245</c:v>
                </c:pt>
                <c:pt idx="3441">
                  <c:v>40246</c:v>
                </c:pt>
                <c:pt idx="3442">
                  <c:v>40247</c:v>
                </c:pt>
                <c:pt idx="3443">
                  <c:v>40248</c:v>
                </c:pt>
                <c:pt idx="3444">
                  <c:v>40249</c:v>
                </c:pt>
                <c:pt idx="3445">
                  <c:v>40252</c:v>
                </c:pt>
                <c:pt idx="3446">
                  <c:v>40253</c:v>
                </c:pt>
                <c:pt idx="3447">
                  <c:v>40254</c:v>
                </c:pt>
                <c:pt idx="3448">
                  <c:v>40255</c:v>
                </c:pt>
                <c:pt idx="3449">
                  <c:v>40256</c:v>
                </c:pt>
                <c:pt idx="3450">
                  <c:v>40259</c:v>
                </c:pt>
                <c:pt idx="3451">
                  <c:v>40260</c:v>
                </c:pt>
                <c:pt idx="3452">
                  <c:v>40261</c:v>
                </c:pt>
                <c:pt idx="3453">
                  <c:v>40262</c:v>
                </c:pt>
                <c:pt idx="3454">
                  <c:v>40263</c:v>
                </c:pt>
                <c:pt idx="3455">
                  <c:v>40266</c:v>
                </c:pt>
                <c:pt idx="3456">
                  <c:v>40267</c:v>
                </c:pt>
                <c:pt idx="3457">
                  <c:v>40268</c:v>
                </c:pt>
                <c:pt idx="3458">
                  <c:v>40269</c:v>
                </c:pt>
                <c:pt idx="3459">
                  <c:v>40273</c:v>
                </c:pt>
                <c:pt idx="3460">
                  <c:v>40274</c:v>
                </c:pt>
                <c:pt idx="3461">
                  <c:v>40275</c:v>
                </c:pt>
                <c:pt idx="3462">
                  <c:v>40276</c:v>
                </c:pt>
                <c:pt idx="3463">
                  <c:v>40277</c:v>
                </c:pt>
                <c:pt idx="3464">
                  <c:v>40280</c:v>
                </c:pt>
                <c:pt idx="3465">
                  <c:v>40281</c:v>
                </c:pt>
                <c:pt idx="3466">
                  <c:v>40282</c:v>
                </c:pt>
                <c:pt idx="3467">
                  <c:v>40283</c:v>
                </c:pt>
                <c:pt idx="3468">
                  <c:v>40284</c:v>
                </c:pt>
                <c:pt idx="3469">
                  <c:v>40287</c:v>
                </c:pt>
                <c:pt idx="3470">
                  <c:v>40288</c:v>
                </c:pt>
                <c:pt idx="3471">
                  <c:v>40289</c:v>
                </c:pt>
                <c:pt idx="3472">
                  <c:v>40290</c:v>
                </c:pt>
                <c:pt idx="3473">
                  <c:v>40291</c:v>
                </c:pt>
                <c:pt idx="3474">
                  <c:v>40294</c:v>
                </c:pt>
                <c:pt idx="3475">
                  <c:v>40295</c:v>
                </c:pt>
                <c:pt idx="3476">
                  <c:v>40296</c:v>
                </c:pt>
                <c:pt idx="3477">
                  <c:v>40297</c:v>
                </c:pt>
                <c:pt idx="3478">
                  <c:v>40298</c:v>
                </c:pt>
                <c:pt idx="3479">
                  <c:v>40301</c:v>
                </c:pt>
                <c:pt idx="3480">
                  <c:v>40302</c:v>
                </c:pt>
                <c:pt idx="3481">
                  <c:v>40303</c:v>
                </c:pt>
                <c:pt idx="3482">
                  <c:v>40304</c:v>
                </c:pt>
                <c:pt idx="3483">
                  <c:v>40305</c:v>
                </c:pt>
                <c:pt idx="3484">
                  <c:v>40308</c:v>
                </c:pt>
                <c:pt idx="3485">
                  <c:v>40309</c:v>
                </c:pt>
                <c:pt idx="3486">
                  <c:v>40310</c:v>
                </c:pt>
                <c:pt idx="3487">
                  <c:v>40311</c:v>
                </c:pt>
                <c:pt idx="3488">
                  <c:v>40312</c:v>
                </c:pt>
                <c:pt idx="3489">
                  <c:v>40315</c:v>
                </c:pt>
                <c:pt idx="3490">
                  <c:v>40316</c:v>
                </c:pt>
                <c:pt idx="3491">
                  <c:v>40317</c:v>
                </c:pt>
                <c:pt idx="3492">
                  <c:v>40318</c:v>
                </c:pt>
                <c:pt idx="3493">
                  <c:v>40319</c:v>
                </c:pt>
                <c:pt idx="3494">
                  <c:v>40322</c:v>
                </c:pt>
                <c:pt idx="3495">
                  <c:v>40323</c:v>
                </c:pt>
                <c:pt idx="3496">
                  <c:v>40324</c:v>
                </c:pt>
                <c:pt idx="3497">
                  <c:v>40325</c:v>
                </c:pt>
                <c:pt idx="3498">
                  <c:v>40326</c:v>
                </c:pt>
                <c:pt idx="3499">
                  <c:v>40329</c:v>
                </c:pt>
                <c:pt idx="3500">
                  <c:v>40330</c:v>
                </c:pt>
                <c:pt idx="3501">
                  <c:v>40331</c:v>
                </c:pt>
                <c:pt idx="3502">
                  <c:v>40332</c:v>
                </c:pt>
                <c:pt idx="3503">
                  <c:v>40333</c:v>
                </c:pt>
                <c:pt idx="3504">
                  <c:v>40336</c:v>
                </c:pt>
                <c:pt idx="3505">
                  <c:v>40337</c:v>
                </c:pt>
                <c:pt idx="3506">
                  <c:v>40338</c:v>
                </c:pt>
                <c:pt idx="3507">
                  <c:v>40339</c:v>
                </c:pt>
                <c:pt idx="3508">
                  <c:v>40340</c:v>
                </c:pt>
                <c:pt idx="3509">
                  <c:v>40343</c:v>
                </c:pt>
                <c:pt idx="3510">
                  <c:v>40344</c:v>
                </c:pt>
                <c:pt idx="3511">
                  <c:v>40345</c:v>
                </c:pt>
                <c:pt idx="3512">
                  <c:v>40346</c:v>
                </c:pt>
                <c:pt idx="3513">
                  <c:v>40347</c:v>
                </c:pt>
                <c:pt idx="3514">
                  <c:v>40350</c:v>
                </c:pt>
                <c:pt idx="3515">
                  <c:v>40351</c:v>
                </c:pt>
                <c:pt idx="3516">
                  <c:v>40352</c:v>
                </c:pt>
                <c:pt idx="3517">
                  <c:v>40353</c:v>
                </c:pt>
                <c:pt idx="3518">
                  <c:v>40354</c:v>
                </c:pt>
                <c:pt idx="3519">
                  <c:v>40357</c:v>
                </c:pt>
                <c:pt idx="3520">
                  <c:v>40358</c:v>
                </c:pt>
                <c:pt idx="3521">
                  <c:v>40359</c:v>
                </c:pt>
                <c:pt idx="3522">
                  <c:v>40360</c:v>
                </c:pt>
                <c:pt idx="3523">
                  <c:v>40361</c:v>
                </c:pt>
                <c:pt idx="3524">
                  <c:v>40364</c:v>
                </c:pt>
                <c:pt idx="3525">
                  <c:v>40365</c:v>
                </c:pt>
                <c:pt idx="3526">
                  <c:v>40366</c:v>
                </c:pt>
                <c:pt idx="3527">
                  <c:v>40367</c:v>
                </c:pt>
                <c:pt idx="3528">
                  <c:v>40368</c:v>
                </c:pt>
                <c:pt idx="3529">
                  <c:v>40371</c:v>
                </c:pt>
                <c:pt idx="3530">
                  <c:v>40372</c:v>
                </c:pt>
                <c:pt idx="3531">
                  <c:v>40373</c:v>
                </c:pt>
                <c:pt idx="3532">
                  <c:v>40374</c:v>
                </c:pt>
                <c:pt idx="3533">
                  <c:v>40375</c:v>
                </c:pt>
                <c:pt idx="3534">
                  <c:v>40378</c:v>
                </c:pt>
                <c:pt idx="3535">
                  <c:v>40379</c:v>
                </c:pt>
                <c:pt idx="3536">
                  <c:v>40380</c:v>
                </c:pt>
                <c:pt idx="3537">
                  <c:v>40381</c:v>
                </c:pt>
                <c:pt idx="3538">
                  <c:v>40382</c:v>
                </c:pt>
                <c:pt idx="3539">
                  <c:v>40385</c:v>
                </c:pt>
                <c:pt idx="3540">
                  <c:v>40386</c:v>
                </c:pt>
                <c:pt idx="3541">
                  <c:v>40387</c:v>
                </c:pt>
                <c:pt idx="3542">
                  <c:v>40388</c:v>
                </c:pt>
                <c:pt idx="3543">
                  <c:v>40389</c:v>
                </c:pt>
                <c:pt idx="3544">
                  <c:v>40390</c:v>
                </c:pt>
                <c:pt idx="3545">
                  <c:v>40392</c:v>
                </c:pt>
                <c:pt idx="3546">
                  <c:v>40393</c:v>
                </c:pt>
                <c:pt idx="3547">
                  <c:v>40394</c:v>
                </c:pt>
                <c:pt idx="3548">
                  <c:v>40395</c:v>
                </c:pt>
                <c:pt idx="3549">
                  <c:v>40396</c:v>
                </c:pt>
                <c:pt idx="3550">
                  <c:v>40399</c:v>
                </c:pt>
                <c:pt idx="3551">
                  <c:v>40400</c:v>
                </c:pt>
                <c:pt idx="3552">
                  <c:v>40401</c:v>
                </c:pt>
                <c:pt idx="3553">
                  <c:v>40402</c:v>
                </c:pt>
                <c:pt idx="3554">
                  <c:v>40403</c:v>
                </c:pt>
                <c:pt idx="3555">
                  <c:v>40406</c:v>
                </c:pt>
                <c:pt idx="3556">
                  <c:v>40407</c:v>
                </c:pt>
                <c:pt idx="3557">
                  <c:v>40408</c:v>
                </c:pt>
                <c:pt idx="3558">
                  <c:v>40409</c:v>
                </c:pt>
                <c:pt idx="3559">
                  <c:v>40410</c:v>
                </c:pt>
                <c:pt idx="3560">
                  <c:v>40413</c:v>
                </c:pt>
                <c:pt idx="3561">
                  <c:v>40414</c:v>
                </c:pt>
                <c:pt idx="3562">
                  <c:v>40415</c:v>
                </c:pt>
                <c:pt idx="3563">
                  <c:v>40416</c:v>
                </c:pt>
                <c:pt idx="3564">
                  <c:v>40417</c:v>
                </c:pt>
                <c:pt idx="3565">
                  <c:v>40420</c:v>
                </c:pt>
                <c:pt idx="3566">
                  <c:v>40421</c:v>
                </c:pt>
                <c:pt idx="3567">
                  <c:v>40422</c:v>
                </c:pt>
                <c:pt idx="3568">
                  <c:v>40423</c:v>
                </c:pt>
                <c:pt idx="3569">
                  <c:v>40424</c:v>
                </c:pt>
                <c:pt idx="3570">
                  <c:v>40427</c:v>
                </c:pt>
                <c:pt idx="3571">
                  <c:v>40428</c:v>
                </c:pt>
                <c:pt idx="3572">
                  <c:v>40429</c:v>
                </c:pt>
                <c:pt idx="3573">
                  <c:v>40430</c:v>
                </c:pt>
                <c:pt idx="3574">
                  <c:v>40431</c:v>
                </c:pt>
                <c:pt idx="3575">
                  <c:v>40434</c:v>
                </c:pt>
                <c:pt idx="3576">
                  <c:v>40435</c:v>
                </c:pt>
                <c:pt idx="3577">
                  <c:v>40436</c:v>
                </c:pt>
                <c:pt idx="3578">
                  <c:v>40437</c:v>
                </c:pt>
                <c:pt idx="3579">
                  <c:v>40438</c:v>
                </c:pt>
                <c:pt idx="3580">
                  <c:v>40441</c:v>
                </c:pt>
                <c:pt idx="3581">
                  <c:v>40442</c:v>
                </c:pt>
                <c:pt idx="3582">
                  <c:v>40443</c:v>
                </c:pt>
                <c:pt idx="3583">
                  <c:v>40444</c:v>
                </c:pt>
                <c:pt idx="3584">
                  <c:v>40445</c:v>
                </c:pt>
                <c:pt idx="3585">
                  <c:v>40448</c:v>
                </c:pt>
                <c:pt idx="3586">
                  <c:v>40449</c:v>
                </c:pt>
                <c:pt idx="3587">
                  <c:v>40450</c:v>
                </c:pt>
                <c:pt idx="3588">
                  <c:v>40451</c:v>
                </c:pt>
                <c:pt idx="3589">
                  <c:v>40452</c:v>
                </c:pt>
                <c:pt idx="3590">
                  <c:v>40455</c:v>
                </c:pt>
                <c:pt idx="3591">
                  <c:v>40456</c:v>
                </c:pt>
                <c:pt idx="3592">
                  <c:v>40457</c:v>
                </c:pt>
                <c:pt idx="3593">
                  <c:v>40458</c:v>
                </c:pt>
                <c:pt idx="3594">
                  <c:v>40459</c:v>
                </c:pt>
                <c:pt idx="3595">
                  <c:v>40462</c:v>
                </c:pt>
                <c:pt idx="3596">
                  <c:v>40463</c:v>
                </c:pt>
                <c:pt idx="3597">
                  <c:v>40464</c:v>
                </c:pt>
                <c:pt idx="3598">
                  <c:v>40465</c:v>
                </c:pt>
                <c:pt idx="3599">
                  <c:v>40466</c:v>
                </c:pt>
                <c:pt idx="3600">
                  <c:v>40469</c:v>
                </c:pt>
                <c:pt idx="3601">
                  <c:v>40470</c:v>
                </c:pt>
                <c:pt idx="3602">
                  <c:v>40471</c:v>
                </c:pt>
                <c:pt idx="3603">
                  <c:v>40472</c:v>
                </c:pt>
                <c:pt idx="3604">
                  <c:v>40473</c:v>
                </c:pt>
                <c:pt idx="3605">
                  <c:v>40476</c:v>
                </c:pt>
                <c:pt idx="3606">
                  <c:v>40477</c:v>
                </c:pt>
                <c:pt idx="3607">
                  <c:v>40478</c:v>
                </c:pt>
                <c:pt idx="3608">
                  <c:v>40479</c:v>
                </c:pt>
                <c:pt idx="3609">
                  <c:v>40480</c:v>
                </c:pt>
                <c:pt idx="3610">
                  <c:v>40482</c:v>
                </c:pt>
                <c:pt idx="3611">
                  <c:v>40483</c:v>
                </c:pt>
                <c:pt idx="3612">
                  <c:v>40484</c:v>
                </c:pt>
                <c:pt idx="3613">
                  <c:v>40485</c:v>
                </c:pt>
                <c:pt idx="3614">
                  <c:v>40486</c:v>
                </c:pt>
                <c:pt idx="3615">
                  <c:v>40487</c:v>
                </c:pt>
                <c:pt idx="3616">
                  <c:v>40490</c:v>
                </c:pt>
                <c:pt idx="3617">
                  <c:v>40491</c:v>
                </c:pt>
                <c:pt idx="3618">
                  <c:v>40492</c:v>
                </c:pt>
                <c:pt idx="3619">
                  <c:v>40493</c:v>
                </c:pt>
                <c:pt idx="3620">
                  <c:v>40494</c:v>
                </c:pt>
                <c:pt idx="3621">
                  <c:v>40497</c:v>
                </c:pt>
                <c:pt idx="3622">
                  <c:v>40498</c:v>
                </c:pt>
                <c:pt idx="3623">
                  <c:v>40499</c:v>
                </c:pt>
                <c:pt idx="3624">
                  <c:v>40500</c:v>
                </c:pt>
                <c:pt idx="3625">
                  <c:v>40501</c:v>
                </c:pt>
                <c:pt idx="3626">
                  <c:v>40504</c:v>
                </c:pt>
                <c:pt idx="3627">
                  <c:v>40505</c:v>
                </c:pt>
                <c:pt idx="3628">
                  <c:v>40506</c:v>
                </c:pt>
                <c:pt idx="3629">
                  <c:v>40507</c:v>
                </c:pt>
                <c:pt idx="3630">
                  <c:v>40508</c:v>
                </c:pt>
                <c:pt idx="3631">
                  <c:v>40511</c:v>
                </c:pt>
                <c:pt idx="3632">
                  <c:v>40512</c:v>
                </c:pt>
                <c:pt idx="3633">
                  <c:v>40513</c:v>
                </c:pt>
                <c:pt idx="3634">
                  <c:v>40514</c:v>
                </c:pt>
                <c:pt idx="3635">
                  <c:v>40515</c:v>
                </c:pt>
                <c:pt idx="3636">
                  <c:v>40518</c:v>
                </c:pt>
                <c:pt idx="3637">
                  <c:v>40519</c:v>
                </c:pt>
                <c:pt idx="3638">
                  <c:v>40520</c:v>
                </c:pt>
                <c:pt idx="3639">
                  <c:v>40521</c:v>
                </c:pt>
                <c:pt idx="3640">
                  <c:v>40522</c:v>
                </c:pt>
                <c:pt idx="3641">
                  <c:v>40525</c:v>
                </c:pt>
                <c:pt idx="3642">
                  <c:v>40526</c:v>
                </c:pt>
                <c:pt idx="3643">
                  <c:v>40527</c:v>
                </c:pt>
                <c:pt idx="3644">
                  <c:v>40528</c:v>
                </c:pt>
                <c:pt idx="3645">
                  <c:v>40529</c:v>
                </c:pt>
                <c:pt idx="3646">
                  <c:v>40532</c:v>
                </c:pt>
                <c:pt idx="3647">
                  <c:v>40533</c:v>
                </c:pt>
                <c:pt idx="3648">
                  <c:v>40534</c:v>
                </c:pt>
                <c:pt idx="3649">
                  <c:v>40535</c:v>
                </c:pt>
                <c:pt idx="3650">
                  <c:v>40536</c:v>
                </c:pt>
                <c:pt idx="3651">
                  <c:v>40539</c:v>
                </c:pt>
                <c:pt idx="3652">
                  <c:v>40540</c:v>
                </c:pt>
                <c:pt idx="3653">
                  <c:v>40541</c:v>
                </c:pt>
                <c:pt idx="3654">
                  <c:v>40542</c:v>
                </c:pt>
                <c:pt idx="3655">
                  <c:v>40543</c:v>
                </c:pt>
                <c:pt idx="3656">
                  <c:v>40546</c:v>
                </c:pt>
                <c:pt idx="3657">
                  <c:v>40547</c:v>
                </c:pt>
                <c:pt idx="3658">
                  <c:v>40548</c:v>
                </c:pt>
                <c:pt idx="3659">
                  <c:v>40549</c:v>
                </c:pt>
                <c:pt idx="3660">
                  <c:v>40550</c:v>
                </c:pt>
                <c:pt idx="3661">
                  <c:v>40553</c:v>
                </c:pt>
                <c:pt idx="3662">
                  <c:v>40554</c:v>
                </c:pt>
                <c:pt idx="3663">
                  <c:v>40555</c:v>
                </c:pt>
                <c:pt idx="3664">
                  <c:v>40556</c:v>
                </c:pt>
                <c:pt idx="3665">
                  <c:v>40557</c:v>
                </c:pt>
                <c:pt idx="3666">
                  <c:v>40560</c:v>
                </c:pt>
                <c:pt idx="3667">
                  <c:v>40561</c:v>
                </c:pt>
                <c:pt idx="3668">
                  <c:v>40562</c:v>
                </c:pt>
                <c:pt idx="3669">
                  <c:v>40563</c:v>
                </c:pt>
                <c:pt idx="3670">
                  <c:v>40564</c:v>
                </c:pt>
                <c:pt idx="3671">
                  <c:v>40567</c:v>
                </c:pt>
                <c:pt idx="3672">
                  <c:v>40568</c:v>
                </c:pt>
                <c:pt idx="3673">
                  <c:v>40569</c:v>
                </c:pt>
                <c:pt idx="3674">
                  <c:v>40570</c:v>
                </c:pt>
                <c:pt idx="3675">
                  <c:v>40571</c:v>
                </c:pt>
                <c:pt idx="3676">
                  <c:v>40574</c:v>
                </c:pt>
                <c:pt idx="3677">
                  <c:v>40575</c:v>
                </c:pt>
                <c:pt idx="3678">
                  <c:v>40576</c:v>
                </c:pt>
                <c:pt idx="3679">
                  <c:v>40577</c:v>
                </c:pt>
                <c:pt idx="3680">
                  <c:v>40578</c:v>
                </c:pt>
                <c:pt idx="3681">
                  <c:v>40581</c:v>
                </c:pt>
                <c:pt idx="3682">
                  <c:v>40582</c:v>
                </c:pt>
                <c:pt idx="3683">
                  <c:v>40583</c:v>
                </c:pt>
                <c:pt idx="3684">
                  <c:v>40584</c:v>
                </c:pt>
                <c:pt idx="3685">
                  <c:v>40585</c:v>
                </c:pt>
                <c:pt idx="3686">
                  <c:v>40588</c:v>
                </c:pt>
                <c:pt idx="3687">
                  <c:v>40589</c:v>
                </c:pt>
                <c:pt idx="3688">
                  <c:v>40590</c:v>
                </c:pt>
                <c:pt idx="3689">
                  <c:v>40591</c:v>
                </c:pt>
                <c:pt idx="3690">
                  <c:v>40592</c:v>
                </c:pt>
                <c:pt idx="3691">
                  <c:v>40595</c:v>
                </c:pt>
                <c:pt idx="3692">
                  <c:v>40596</c:v>
                </c:pt>
                <c:pt idx="3693">
                  <c:v>40597</c:v>
                </c:pt>
                <c:pt idx="3694">
                  <c:v>40598</c:v>
                </c:pt>
                <c:pt idx="3695">
                  <c:v>40599</c:v>
                </c:pt>
                <c:pt idx="3696">
                  <c:v>40602</c:v>
                </c:pt>
                <c:pt idx="3697">
                  <c:v>40603</c:v>
                </c:pt>
                <c:pt idx="3698">
                  <c:v>40604</c:v>
                </c:pt>
                <c:pt idx="3699">
                  <c:v>40605</c:v>
                </c:pt>
                <c:pt idx="3700">
                  <c:v>40606</c:v>
                </c:pt>
                <c:pt idx="3701">
                  <c:v>40609</c:v>
                </c:pt>
                <c:pt idx="3702">
                  <c:v>40610</c:v>
                </c:pt>
                <c:pt idx="3703">
                  <c:v>40611</c:v>
                </c:pt>
                <c:pt idx="3704">
                  <c:v>40612</c:v>
                </c:pt>
                <c:pt idx="3705">
                  <c:v>40613</c:v>
                </c:pt>
                <c:pt idx="3706">
                  <c:v>40616</c:v>
                </c:pt>
                <c:pt idx="3707">
                  <c:v>40617</c:v>
                </c:pt>
                <c:pt idx="3708">
                  <c:v>40618</c:v>
                </c:pt>
                <c:pt idx="3709">
                  <c:v>40619</c:v>
                </c:pt>
                <c:pt idx="3710">
                  <c:v>40620</c:v>
                </c:pt>
                <c:pt idx="3711">
                  <c:v>40623</c:v>
                </c:pt>
                <c:pt idx="3712">
                  <c:v>40624</c:v>
                </c:pt>
                <c:pt idx="3713">
                  <c:v>40625</c:v>
                </c:pt>
                <c:pt idx="3714">
                  <c:v>40626</c:v>
                </c:pt>
                <c:pt idx="3715">
                  <c:v>40627</c:v>
                </c:pt>
                <c:pt idx="3716">
                  <c:v>40630</c:v>
                </c:pt>
                <c:pt idx="3717">
                  <c:v>40631</c:v>
                </c:pt>
                <c:pt idx="3718">
                  <c:v>40632</c:v>
                </c:pt>
                <c:pt idx="3719">
                  <c:v>40633</c:v>
                </c:pt>
                <c:pt idx="3720">
                  <c:v>40634</c:v>
                </c:pt>
                <c:pt idx="3721">
                  <c:v>40637</c:v>
                </c:pt>
                <c:pt idx="3722">
                  <c:v>40638</c:v>
                </c:pt>
                <c:pt idx="3723">
                  <c:v>40639</c:v>
                </c:pt>
                <c:pt idx="3724">
                  <c:v>40640</c:v>
                </c:pt>
                <c:pt idx="3725">
                  <c:v>40641</c:v>
                </c:pt>
                <c:pt idx="3726">
                  <c:v>40644</c:v>
                </c:pt>
                <c:pt idx="3727">
                  <c:v>40645</c:v>
                </c:pt>
                <c:pt idx="3728">
                  <c:v>40646</c:v>
                </c:pt>
                <c:pt idx="3729">
                  <c:v>40647</c:v>
                </c:pt>
                <c:pt idx="3730">
                  <c:v>40648</c:v>
                </c:pt>
                <c:pt idx="3731">
                  <c:v>40651</c:v>
                </c:pt>
                <c:pt idx="3732">
                  <c:v>40652</c:v>
                </c:pt>
                <c:pt idx="3733">
                  <c:v>40653</c:v>
                </c:pt>
                <c:pt idx="3734">
                  <c:v>40654</c:v>
                </c:pt>
                <c:pt idx="3735">
                  <c:v>40658</c:v>
                </c:pt>
                <c:pt idx="3736">
                  <c:v>40659</c:v>
                </c:pt>
                <c:pt idx="3737">
                  <c:v>40660</c:v>
                </c:pt>
                <c:pt idx="3738">
                  <c:v>40661</c:v>
                </c:pt>
                <c:pt idx="3739">
                  <c:v>40662</c:v>
                </c:pt>
                <c:pt idx="3740">
                  <c:v>40663</c:v>
                </c:pt>
                <c:pt idx="3741">
                  <c:v>40665</c:v>
                </c:pt>
                <c:pt idx="3742">
                  <c:v>40666</c:v>
                </c:pt>
                <c:pt idx="3743">
                  <c:v>40667</c:v>
                </c:pt>
                <c:pt idx="3744">
                  <c:v>40668</c:v>
                </c:pt>
                <c:pt idx="3745">
                  <c:v>40669</c:v>
                </c:pt>
                <c:pt idx="3746">
                  <c:v>40672</c:v>
                </c:pt>
                <c:pt idx="3747">
                  <c:v>40673</c:v>
                </c:pt>
                <c:pt idx="3748">
                  <c:v>40674</c:v>
                </c:pt>
                <c:pt idx="3749">
                  <c:v>40675</c:v>
                </c:pt>
                <c:pt idx="3750">
                  <c:v>40676</c:v>
                </c:pt>
                <c:pt idx="3751">
                  <c:v>40679</c:v>
                </c:pt>
                <c:pt idx="3752">
                  <c:v>40680</c:v>
                </c:pt>
                <c:pt idx="3753">
                  <c:v>40681</c:v>
                </c:pt>
                <c:pt idx="3754">
                  <c:v>40682</c:v>
                </c:pt>
                <c:pt idx="3755">
                  <c:v>40683</c:v>
                </c:pt>
                <c:pt idx="3756">
                  <c:v>40686</c:v>
                </c:pt>
                <c:pt idx="3757">
                  <c:v>40687</c:v>
                </c:pt>
                <c:pt idx="3758">
                  <c:v>40688</c:v>
                </c:pt>
                <c:pt idx="3759">
                  <c:v>40689</c:v>
                </c:pt>
                <c:pt idx="3760">
                  <c:v>40690</c:v>
                </c:pt>
                <c:pt idx="3761">
                  <c:v>40693</c:v>
                </c:pt>
                <c:pt idx="3762">
                  <c:v>40694</c:v>
                </c:pt>
                <c:pt idx="3763">
                  <c:v>40695</c:v>
                </c:pt>
                <c:pt idx="3764">
                  <c:v>40696</c:v>
                </c:pt>
                <c:pt idx="3765">
                  <c:v>40697</c:v>
                </c:pt>
                <c:pt idx="3766">
                  <c:v>40700</c:v>
                </c:pt>
                <c:pt idx="3767">
                  <c:v>40701</c:v>
                </c:pt>
                <c:pt idx="3768">
                  <c:v>40702</c:v>
                </c:pt>
                <c:pt idx="3769">
                  <c:v>40703</c:v>
                </c:pt>
                <c:pt idx="3770">
                  <c:v>40704</c:v>
                </c:pt>
                <c:pt idx="3771">
                  <c:v>40707</c:v>
                </c:pt>
                <c:pt idx="3772">
                  <c:v>40708</c:v>
                </c:pt>
                <c:pt idx="3773">
                  <c:v>40709</c:v>
                </c:pt>
                <c:pt idx="3774">
                  <c:v>40710</c:v>
                </c:pt>
                <c:pt idx="3775">
                  <c:v>40711</c:v>
                </c:pt>
                <c:pt idx="3776">
                  <c:v>40714</c:v>
                </c:pt>
                <c:pt idx="3777">
                  <c:v>40715</c:v>
                </c:pt>
                <c:pt idx="3778">
                  <c:v>40716</c:v>
                </c:pt>
                <c:pt idx="3779">
                  <c:v>40717</c:v>
                </c:pt>
                <c:pt idx="3780">
                  <c:v>40718</c:v>
                </c:pt>
                <c:pt idx="3781">
                  <c:v>40721</c:v>
                </c:pt>
                <c:pt idx="3782">
                  <c:v>40722</c:v>
                </c:pt>
                <c:pt idx="3783">
                  <c:v>40723</c:v>
                </c:pt>
                <c:pt idx="3784">
                  <c:v>40724</c:v>
                </c:pt>
                <c:pt idx="3785">
                  <c:v>40725</c:v>
                </c:pt>
                <c:pt idx="3786">
                  <c:v>40728</c:v>
                </c:pt>
                <c:pt idx="3787">
                  <c:v>40729</c:v>
                </c:pt>
                <c:pt idx="3788">
                  <c:v>40730</c:v>
                </c:pt>
                <c:pt idx="3789">
                  <c:v>40731</c:v>
                </c:pt>
                <c:pt idx="3790">
                  <c:v>40732</c:v>
                </c:pt>
                <c:pt idx="3791">
                  <c:v>40735</c:v>
                </c:pt>
                <c:pt idx="3792">
                  <c:v>40736</c:v>
                </c:pt>
                <c:pt idx="3793">
                  <c:v>40737</c:v>
                </c:pt>
                <c:pt idx="3794">
                  <c:v>40738</c:v>
                </c:pt>
                <c:pt idx="3795">
                  <c:v>40739</c:v>
                </c:pt>
                <c:pt idx="3796">
                  <c:v>40742</c:v>
                </c:pt>
                <c:pt idx="3797">
                  <c:v>40743</c:v>
                </c:pt>
                <c:pt idx="3798">
                  <c:v>40744</c:v>
                </c:pt>
                <c:pt idx="3799">
                  <c:v>40745</c:v>
                </c:pt>
                <c:pt idx="3800">
                  <c:v>40746</c:v>
                </c:pt>
                <c:pt idx="3801">
                  <c:v>40749</c:v>
                </c:pt>
                <c:pt idx="3802">
                  <c:v>40750</c:v>
                </c:pt>
                <c:pt idx="3803">
                  <c:v>40751</c:v>
                </c:pt>
                <c:pt idx="3804">
                  <c:v>40752</c:v>
                </c:pt>
                <c:pt idx="3805">
                  <c:v>40753</c:v>
                </c:pt>
                <c:pt idx="3806">
                  <c:v>40755</c:v>
                </c:pt>
                <c:pt idx="3807">
                  <c:v>40756</c:v>
                </c:pt>
                <c:pt idx="3808">
                  <c:v>40757</c:v>
                </c:pt>
                <c:pt idx="3809">
                  <c:v>40758</c:v>
                </c:pt>
                <c:pt idx="3810">
                  <c:v>40759</c:v>
                </c:pt>
                <c:pt idx="3811">
                  <c:v>40760</c:v>
                </c:pt>
                <c:pt idx="3812">
                  <c:v>40763</c:v>
                </c:pt>
                <c:pt idx="3813">
                  <c:v>40764</c:v>
                </c:pt>
                <c:pt idx="3814">
                  <c:v>40765</c:v>
                </c:pt>
                <c:pt idx="3815">
                  <c:v>40766</c:v>
                </c:pt>
                <c:pt idx="3816">
                  <c:v>40767</c:v>
                </c:pt>
                <c:pt idx="3817">
                  <c:v>40770</c:v>
                </c:pt>
                <c:pt idx="3818">
                  <c:v>40771</c:v>
                </c:pt>
                <c:pt idx="3819">
                  <c:v>40772</c:v>
                </c:pt>
                <c:pt idx="3820">
                  <c:v>40773</c:v>
                </c:pt>
                <c:pt idx="3821">
                  <c:v>40774</c:v>
                </c:pt>
                <c:pt idx="3822">
                  <c:v>40777</c:v>
                </c:pt>
                <c:pt idx="3823">
                  <c:v>40778</c:v>
                </c:pt>
                <c:pt idx="3824">
                  <c:v>40779</c:v>
                </c:pt>
                <c:pt idx="3825">
                  <c:v>40780</c:v>
                </c:pt>
                <c:pt idx="3826">
                  <c:v>40781</c:v>
                </c:pt>
                <c:pt idx="3827">
                  <c:v>40784</c:v>
                </c:pt>
                <c:pt idx="3828">
                  <c:v>40785</c:v>
                </c:pt>
                <c:pt idx="3829">
                  <c:v>40786</c:v>
                </c:pt>
                <c:pt idx="3830">
                  <c:v>40787</c:v>
                </c:pt>
                <c:pt idx="3831">
                  <c:v>40788</c:v>
                </c:pt>
                <c:pt idx="3832">
                  <c:v>40791</c:v>
                </c:pt>
                <c:pt idx="3833">
                  <c:v>40792</c:v>
                </c:pt>
                <c:pt idx="3834">
                  <c:v>40793</c:v>
                </c:pt>
                <c:pt idx="3835">
                  <c:v>40794</c:v>
                </c:pt>
                <c:pt idx="3836">
                  <c:v>40795</c:v>
                </c:pt>
                <c:pt idx="3837">
                  <c:v>40798</c:v>
                </c:pt>
                <c:pt idx="3838">
                  <c:v>40799</c:v>
                </c:pt>
                <c:pt idx="3839">
                  <c:v>40800</c:v>
                </c:pt>
                <c:pt idx="3840">
                  <c:v>40801</c:v>
                </c:pt>
                <c:pt idx="3841">
                  <c:v>40802</c:v>
                </c:pt>
                <c:pt idx="3842">
                  <c:v>40805</c:v>
                </c:pt>
                <c:pt idx="3843">
                  <c:v>40806</c:v>
                </c:pt>
                <c:pt idx="3844">
                  <c:v>40807</c:v>
                </c:pt>
                <c:pt idx="3845">
                  <c:v>40808</c:v>
                </c:pt>
                <c:pt idx="3846">
                  <c:v>40809</c:v>
                </c:pt>
                <c:pt idx="3847">
                  <c:v>40812</c:v>
                </c:pt>
                <c:pt idx="3848">
                  <c:v>40813</c:v>
                </c:pt>
                <c:pt idx="3849">
                  <c:v>40814</c:v>
                </c:pt>
                <c:pt idx="3850">
                  <c:v>40815</c:v>
                </c:pt>
                <c:pt idx="3851">
                  <c:v>40816</c:v>
                </c:pt>
                <c:pt idx="3852">
                  <c:v>40819</c:v>
                </c:pt>
                <c:pt idx="3853">
                  <c:v>40820</c:v>
                </c:pt>
                <c:pt idx="3854">
                  <c:v>40821</c:v>
                </c:pt>
                <c:pt idx="3855">
                  <c:v>40822</c:v>
                </c:pt>
                <c:pt idx="3856">
                  <c:v>40823</c:v>
                </c:pt>
                <c:pt idx="3857">
                  <c:v>40826</c:v>
                </c:pt>
                <c:pt idx="3858">
                  <c:v>40827</c:v>
                </c:pt>
                <c:pt idx="3859">
                  <c:v>40828</c:v>
                </c:pt>
                <c:pt idx="3860">
                  <c:v>40829</c:v>
                </c:pt>
                <c:pt idx="3861">
                  <c:v>40830</c:v>
                </c:pt>
                <c:pt idx="3862">
                  <c:v>40833</c:v>
                </c:pt>
                <c:pt idx="3863">
                  <c:v>40834</c:v>
                </c:pt>
                <c:pt idx="3864">
                  <c:v>40835</c:v>
                </c:pt>
                <c:pt idx="3865">
                  <c:v>40836</c:v>
                </c:pt>
                <c:pt idx="3866">
                  <c:v>40837</c:v>
                </c:pt>
                <c:pt idx="3867">
                  <c:v>40840</c:v>
                </c:pt>
                <c:pt idx="3868">
                  <c:v>40841</c:v>
                </c:pt>
                <c:pt idx="3869">
                  <c:v>40842</c:v>
                </c:pt>
                <c:pt idx="3870">
                  <c:v>40843</c:v>
                </c:pt>
                <c:pt idx="3871">
                  <c:v>40844</c:v>
                </c:pt>
                <c:pt idx="3872">
                  <c:v>40847</c:v>
                </c:pt>
                <c:pt idx="3873">
                  <c:v>40848</c:v>
                </c:pt>
                <c:pt idx="3874">
                  <c:v>40849</c:v>
                </c:pt>
                <c:pt idx="3875">
                  <c:v>40850</c:v>
                </c:pt>
                <c:pt idx="3876">
                  <c:v>40851</c:v>
                </c:pt>
                <c:pt idx="3877">
                  <c:v>40854</c:v>
                </c:pt>
                <c:pt idx="3878">
                  <c:v>40855</c:v>
                </c:pt>
                <c:pt idx="3879">
                  <c:v>40856</c:v>
                </c:pt>
                <c:pt idx="3880">
                  <c:v>40857</c:v>
                </c:pt>
                <c:pt idx="3881">
                  <c:v>40858</c:v>
                </c:pt>
                <c:pt idx="3882">
                  <c:v>40861</c:v>
                </c:pt>
                <c:pt idx="3883">
                  <c:v>40862</c:v>
                </c:pt>
                <c:pt idx="3884">
                  <c:v>40863</c:v>
                </c:pt>
                <c:pt idx="3885">
                  <c:v>40864</c:v>
                </c:pt>
                <c:pt idx="3886">
                  <c:v>40865</c:v>
                </c:pt>
                <c:pt idx="3887">
                  <c:v>40868</c:v>
                </c:pt>
                <c:pt idx="3888">
                  <c:v>40869</c:v>
                </c:pt>
                <c:pt idx="3889">
                  <c:v>40870</c:v>
                </c:pt>
                <c:pt idx="3890">
                  <c:v>40871</c:v>
                </c:pt>
                <c:pt idx="3891">
                  <c:v>40872</c:v>
                </c:pt>
                <c:pt idx="3892">
                  <c:v>40875</c:v>
                </c:pt>
                <c:pt idx="3893">
                  <c:v>40876</c:v>
                </c:pt>
                <c:pt idx="3894">
                  <c:v>40877</c:v>
                </c:pt>
                <c:pt idx="3895">
                  <c:v>40878</c:v>
                </c:pt>
                <c:pt idx="3896">
                  <c:v>40879</c:v>
                </c:pt>
                <c:pt idx="3897">
                  <c:v>40882</c:v>
                </c:pt>
                <c:pt idx="3898">
                  <c:v>40883</c:v>
                </c:pt>
                <c:pt idx="3899">
                  <c:v>40884</c:v>
                </c:pt>
                <c:pt idx="3900">
                  <c:v>40885</c:v>
                </c:pt>
                <c:pt idx="3901">
                  <c:v>40886</c:v>
                </c:pt>
                <c:pt idx="3902">
                  <c:v>40889</c:v>
                </c:pt>
                <c:pt idx="3903">
                  <c:v>40890</c:v>
                </c:pt>
                <c:pt idx="3904">
                  <c:v>40891</c:v>
                </c:pt>
                <c:pt idx="3905">
                  <c:v>40892</c:v>
                </c:pt>
                <c:pt idx="3906">
                  <c:v>40893</c:v>
                </c:pt>
                <c:pt idx="3907">
                  <c:v>40896</c:v>
                </c:pt>
                <c:pt idx="3908">
                  <c:v>40897</c:v>
                </c:pt>
                <c:pt idx="3909">
                  <c:v>40898</c:v>
                </c:pt>
                <c:pt idx="3910">
                  <c:v>40899</c:v>
                </c:pt>
                <c:pt idx="3911">
                  <c:v>40900</c:v>
                </c:pt>
                <c:pt idx="3912">
                  <c:v>40904</c:v>
                </c:pt>
                <c:pt idx="3913">
                  <c:v>40905</c:v>
                </c:pt>
                <c:pt idx="3914">
                  <c:v>40906</c:v>
                </c:pt>
                <c:pt idx="3915">
                  <c:v>40907</c:v>
                </c:pt>
                <c:pt idx="3916">
                  <c:v>40908</c:v>
                </c:pt>
                <c:pt idx="3917">
                  <c:v>40911</c:v>
                </c:pt>
                <c:pt idx="3918">
                  <c:v>40912</c:v>
                </c:pt>
                <c:pt idx="3919">
                  <c:v>40913</c:v>
                </c:pt>
                <c:pt idx="3920">
                  <c:v>40914</c:v>
                </c:pt>
                <c:pt idx="3921">
                  <c:v>40917</c:v>
                </c:pt>
                <c:pt idx="3922">
                  <c:v>40918</c:v>
                </c:pt>
                <c:pt idx="3923">
                  <c:v>40919</c:v>
                </c:pt>
                <c:pt idx="3924">
                  <c:v>40920</c:v>
                </c:pt>
                <c:pt idx="3925">
                  <c:v>40921</c:v>
                </c:pt>
                <c:pt idx="3926">
                  <c:v>40924</c:v>
                </c:pt>
                <c:pt idx="3927">
                  <c:v>40925</c:v>
                </c:pt>
                <c:pt idx="3928">
                  <c:v>40926</c:v>
                </c:pt>
                <c:pt idx="3929">
                  <c:v>40927</c:v>
                </c:pt>
                <c:pt idx="3930">
                  <c:v>40928</c:v>
                </c:pt>
                <c:pt idx="3931">
                  <c:v>40931</c:v>
                </c:pt>
                <c:pt idx="3932">
                  <c:v>40932</c:v>
                </c:pt>
                <c:pt idx="3933">
                  <c:v>40933</c:v>
                </c:pt>
                <c:pt idx="3934">
                  <c:v>40934</c:v>
                </c:pt>
                <c:pt idx="3935">
                  <c:v>40935</c:v>
                </c:pt>
                <c:pt idx="3936">
                  <c:v>40938</c:v>
                </c:pt>
                <c:pt idx="3937">
                  <c:v>40939</c:v>
                </c:pt>
                <c:pt idx="3938">
                  <c:v>40940</c:v>
                </c:pt>
                <c:pt idx="3939">
                  <c:v>40941</c:v>
                </c:pt>
                <c:pt idx="3940">
                  <c:v>40942</c:v>
                </c:pt>
                <c:pt idx="3941">
                  <c:v>40945</c:v>
                </c:pt>
                <c:pt idx="3942">
                  <c:v>40946</c:v>
                </c:pt>
                <c:pt idx="3943">
                  <c:v>40947</c:v>
                </c:pt>
                <c:pt idx="3944">
                  <c:v>40948</c:v>
                </c:pt>
                <c:pt idx="3945">
                  <c:v>40949</c:v>
                </c:pt>
                <c:pt idx="3946">
                  <c:v>40952</c:v>
                </c:pt>
                <c:pt idx="3947">
                  <c:v>40953</c:v>
                </c:pt>
                <c:pt idx="3948">
                  <c:v>40954</c:v>
                </c:pt>
                <c:pt idx="3949">
                  <c:v>40955</c:v>
                </c:pt>
                <c:pt idx="3950">
                  <c:v>40956</c:v>
                </c:pt>
                <c:pt idx="3951">
                  <c:v>40959</c:v>
                </c:pt>
                <c:pt idx="3952">
                  <c:v>40960</c:v>
                </c:pt>
                <c:pt idx="3953">
                  <c:v>40961</c:v>
                </c:pt>
                <c:pt idx="3954">
                  <c:v>40962</c:v>
                </c:pt>
                <c:pt idx="3955">
                  <c:v>40963</c:v>
                </c:pt>
                <c:pt idx="3956">
                  <c:v>40966</c:v>
                </c:pt>
                <c:pt idx="3957">
                  <c:v>40967</c:v>
                </c:pt>
                <c:pt idx="3958">
                  <c:v>40968</c:v>
                </c:pt>
                <c:pt idx="3959">
                  <c:v>40969</c:v>
                </c:pt>
                <c:pt idx="3960">
                  <c:v>40970</c:v>
                </c:pt>
                <c:pt idx="3961">
                  <c:v>40973</c:v>
                </c:pt>
                <c:pt idx="3962">
                  <c:v>40974</c:v>
                </c:pt>
                <c:pt idx="3963">
                  <c:v>40975</c:v>
                </c:pt>
                <c:pt idx="3964">
                  <c:v>40976</c:v>
                </c:pt>
                <c:pt idx="3965">
                  <c:v>40977</c:v>
                </c:pt>
                <c:pt idx="3966">
                  <c:v>40980</c:v>
                </c:pt>
                <c:pt idx="3967">
                  <c:v>40981</c:v>
                </c:pt>
                <c:pt idx="3968">
                  <c:v>40982</c:v>
                </c:pt>
                <c:pt idx="3969">
                  <c:v>40983</c:v>
                </c:pt>
                <c:pt idx="3970">
                  <c:v>40984</c:v>
                </c:pt>
                <c:pt idx="3971">
                  <c:v>40987</c:v>
                </c:pt>
                <c:pt idx="3972">
                  <c:v>40988</c:v>
                </c:pt>
                <c:pt idx="3973">
                  <c:v>40989</c:v>
                </c:pt>
                <c:pt idx="3974">
                  <c:v>40990</c:v>
                </c:pt>
                <c:pt idx="3975">
                  <c:v>40991</c:v>
                </c:pt>
                <c:pt idx="3976">
                  <c:v>40994</c:v>
                </c:pt>
                <c:pt idx="3977">
                  <c:v>40995</c:v>
                </c:pt>
                <c:pt idx="3978">
                  <c:v>40996</c:v>
                </c:pt>
                <c:pt idx="3979">
                  <c:v>40997</c:v>
                </c:pt>
                <c:pt idx="3980">
                  <c:v>40998</c:v>
                </c:pt>
                <c:pt idx="3981">
                  <c:v>40999</c:v>
                </c:pt>
                <c:pt idx="3982">
                  <c:v>41001</c:v>
                </c:pt>
                <c:pt idx="3983">
                  <c:v>41002</c:v>
                </c:pt>
                <c:pt idx="3984">
                  <c:v>41003</c:v>
                </c:pt>
                <c:pt idx="3985">
                  <c:v>41004</c:v>
                </c:pt>
                <c:pt idx="3986">
                  <c:v>41008</c:v>
                </c:pt>
                <c:pt idx="3987">
                  <c:v>41009</c:v>
                </c:pt>
                <c:pt idx="3988">
                  <c:v>41010</c:v>
                </c:pt>
                <c:pt idx="3989">
                  <c:v>41011</c:v>
                </c:pt>
                <c:pt idx="3990">
                  <c:v>41012</c:v>
                </c:pt>
                <c:pt idx="3991">
                  <c:v>41015</c:v>
                </c:pt>
                <c:pt idx="3992">
                  <c:v>41016</c:v>
                </c:pt>
                <c:pt idx="3993">
                  <c:v>41017</c:v>
                </c:pt>
                <c:pt idx="3994">
                  <c:v>41018</c:v>
                </c:pt>
                <c:pt idx="3995">
                  <c:v>41019</c:v>
                </c:pt>
                <c:pt idx="3996">
                  <c:v>41022</c:v>
                </c:pt>
                <c:pt idx="3997">
                  <c:v>41023</c:v>
                </c:pt>
                <c:pt idx="3998">
                  <c:v>41024</c:v>
                </c:pt>
                <c:pt idx="3999">
                  <c:v>41025</c:v>
                </c:pt>
                <c:pt idx="4000">
                  <c:v>41026</c:v>
                </c:pt>
                <c:pt idx="4001">
                  <c:v>41029</c:v>
                </c:pt>
                <c:pt idx="4002">
                  <c:v>41030</c:v>
                </c:pt>
                <c:pt idx="4003">
                  <c:v>41031</c:v>
                </c:pt>
                <c:pt idx="4004">
                  <c:v>41032</c:v>
                </c:pt>
                <c:pt idx="4005">
                  <c:v>41033</c:v>
                </c:pt>
                <c:pt idx="4006">
                  <c:v>41036</c:v>
                </c:pt>
                <c:pt idx="4007">
                  <c:v>41037</c:v>
                </c:pt>
                <c:pt idx="4008">
                  <c:v>41038</c:v>
                </c:pt>
                <c:pt idx="4009">
                  <c:v>41039</c:v>
                </c:pt>
                <c:pt idx="4010">
                  <c:v>41040</c:v>
                </c:pt>
                <c:pt idx="4011">
                  <c:v>41043</c:v>
                </c:pt>
                <c:pt idx="4012">
                  <c:v>41044</c:v>
                </c:pt>
                <c:pt idx="4013">
                  <c:v>41045</c:v>
                </c:pt>
                <c:pt idx="4014">
                  <c:v>41046</c:v>
                </c:pt>
                <c:pt idx="4015">
                  <c:v>41047</c:v>
                </c:pt>
                <c:pt idx="4016">
                  <c:v>41050</c:v>
                </c:pt>
                <c:pt idx="4017">
                  <c:v>41051</c:v>
                </c:pt>
                <c:pt idx="4018">
                  <c:v>41052</c:v>
                </c:pt>
                <c:pt idx="4019">
                  <c:v>41053</c:v>
                </c:pt>
                <c:pt idx="4020">
                  <c:v>41054</c:v>
                </c:pt>
                <c:pt idx="4021">
                  <c:v>41057</c:v>
                </c:pt>
                <c:pt idx="4022">
                  <c:v>41058</c:v>
                </c:pt>
                <c:pt idx="4023">
                  <c:v>41059</c:v>
                </c:pt>
                <c:pt idx="4024">
                  <c:v>41060</c:v>
                </c:pt>
                <c:pt idx="4025">
                  <c:v>41061</c:v>
                </c:pt>
                <c:pt idx="4026">
                  <c:v>41064</c:v>
                </c:pt>
                <c:pt idx="4027">
                  <c:v>41065</c:v>
                </c:pt>
                <c:pt idx="4028">
                  <c:v>41066</c:v>
                </c:pt>
                <c:pt idx="4029">
                  <c:v>41067</c:v>
                </c:pt>
                <c:pt idx="4030">
                  <c:v>41068</c:v>
                </c:pt>
                <c:pt idx="4031">
                  <c:v>41071</c:v>
                </c:pt>
                <c:pt idx="4032">
                  <c:v>41072</c:v>
                </c:pt>
                <c:pt idx="4033">
                  <c:v>41073</c:v>
                </c:pt>
                <c:pt idx="4034">
                  <c:v>41074</c:v>
                </c:pt>
                <c:pt idx="4035">
                  <c:v>41075</c:v>
                </c:pt>
                <c:pt idx="4036">
                  <c:v>41078</c:v>
                </c:pt>
                <c:pt idx="4037">
                  <c:v>41079</c:v>
                </c:pt>
                <c:pt idx="4038">
                  <c:v>41080</c:v>
                </c:pt>
                <c:pt idx="4039">
                  <c:v>41081</c:v>
                </c:pt>
                <c:pt idx="4040">
                  <c:v>41082</c:v>
                </c:pt>
                <c:pt idx="4041">
                  <c:v>41085</c:v>
                </c:pt>
                <c:pt idx="4042">
                  <c:v>41086</c:v>
                </c:pt>
                <c:pt idx="4043">
                  <c:v>41087</c:v>
                </c:pt>
                <c:pt idx="4044">
                  <c:v>41088</c:v>
                </c:pt>
                <c:pt idx="4045">
                  <c:v>41089</c:v>
                </c:pt>
                <c:pt idx="4046">
                  <c:v>41090</c:v>
                </c:pt>
                <c:pt idx="4047">
                  <c:v>41092</c:v>
                </c:pt>
                <c:pt idx="4048">
                  <c:v>41093</c:v>
                </c:pt>
                <c:pt idx="4049">
                  <c:v>41094</c:v>
                </c:pt>
                <c:pt idx="4050">
                  <c:v>41095</c:v>
                </c:pt>
                <c:pt idx="4051">
                  <c:v>41096</c:v>
                </c:pt>
                <c:pt idx="4052">
                  <c:v>41099</c:v>
                </c:pt>
                <c:pt idx="4053">
                  <c:v>41100</c:v>
                </c:pt>
                <c:pt idx="4054">
                  <c:v>41101</c:v>
                </c:pt>
                <c:pt idx="4055">
                  <c:v>41102</c:v>
                </c:pt>
                <c:pt idx="4056">
                  <c:v>41103</c:v>
                </c:pt>
                <c:pt idx="4057">
                  <c:v>41106</c:v>
                </c:pt>
                <c:pt idx="4058">
                  <c:v>41107</c:v>
                </c:pt>
                <c:pt idx="4059">
                  <c:v>41108</c:v>
                </c:pt>
                <c:pt idx="4060">
                  <c:v>41109</c:v>
                </c:pt>
                <c:pt idx="4061">
                  <c:v>41110</c:v>
                </c:pt>
                <c:pt idx="4062">
                  <c:v>41113</c:v>
                </c:pt>
                <c:pt idx="4063">
                  <c:v>41114</c:v>
                </c:pt>
                <c:pt idx="4064">
                  <c:v>41115</c:v>
                </c:pt>
                <c:pt idx="4065">
                  <c:v>41116</c:v>
                </c:pt>
                <c:pt idx="4066">
                  <c:v>41117</c:v>
                </c:pt>
                <c:pt idx="4067">
                  <c:v>41120</c:v>
                </c:pt>
                <c:pt idx="4068">
                  <c:v>41121</c:v>
                </c:pt>
                <c:pt idx="4069">
                  <c:v>41122</c:v>
                </c:pt>
                <c:pt idx="4070">
                  <c:v>41123</c:v>
                </c:pt>
                <c:pt idx="4071">
                  <c:v>41124</c:v>
                </c:pt>
                <c:pt idx="4072">
                  <c:v>41127</c:v>
                </c:pt>
                <c:pt idx="4073">
                  <c:v>41128</c:v>
                </c:pt>
                <c:pt idx="4074">
                  <c:v>41129</c:v>
                </c:pt>
                <c:pt idx="4075">
                  <c:v>41130</c:v>
                </c:pt>
                <c:pt idx="4076">
                  <c:v>41131</c:v>
                </c:pt>
                <c:pt idx="4077">
                  <c:v>41134</c:v>
                </c:pt>
                <c:pt idx="4078">
                  <c:v>41135</c:v>
                </c:pt>
                <c:pt idx="4079">
                  <c:v>41136</c:v>
                </c:pt>
                <c:pt idx="4080">
                  <c:v>41137</c:v>
                </c:pt>
                <c:pt idx="4081">
                  <c:v>41138</c:v>
                </c:pt>
                <c:pt idx="4082">
                  <c:v>41141</c:v>
                </c:pt>
                <c:pt idx="4083">
                  <c:v>41142</c:v>
                </c:pt>
                <c:pt idx="4084">
                  <c:v>41143</c:v>
                </c:pt>
                <c:pt idx="4085">
                  <c:v>41144</c:v>
                </c:pt>
                <c:pt idx="4086">
                  <c:v>41145</c:v>
                </c:pt>
                <c:pt idx="4087">
                  <c:v>41148</c:v>
                </c:pt>
                <c:pt idx="4088">
                  <c:v>41149</c:v>
                </c:pt>
                <c:pt idx="4089">
                  <c:v>41150</c:v>
                </c:pt>
                <c:pt idx="4090">
                  <c:v>41151</c:v>
                </c:pt>
                <c:pt idx="4091">
                  <c:v>41152</c:v>
                </c:pt>
                <c:pt idx="4092">
                  <c:v>41155</c:v>
                </c:pt>
                <c:pt idx="4093">
                  <c:v>41156</c:v>
                </c:pt>
                <c:pt idx="4094">
                  <c:v>41157</c:v>
                </c:pt>
                <c:pt idx="4095">
                  <c:v>41158</c:v>
                </c:pt>
                <c:pt idx="4096">
                  <c:v>41159</c:v>
                </c:pt>
                <c:pt idx="4097">
                  <c:v>41162</c:v>
                </c:pt>
                <c:pt idx="4098">
                  <c:v>41163</c:v>
                </c:pt>
                <c:pt idx="4099">
                  <c:v>41164</c:v>
                </c:pt>
                <c:pt idx="4100">
                  <c:v>41165</c:v>
                </c:pt>
                <c:pt idx="4101">
                  <c:v>41166</c:v>
                </c:pt>
                <c:pt idx="4102">
                  <c:v>41169</c:v>
                </c:pt>
                <c:pt idx="4103">
                  <c:v>41170</c:v>
                </c:pt>
                <c:pt idx="4104">
                  <c:v>41171</c:v>
                </c:pt>
                <c:pt idx="4105">
                  <c:v>41172</c:v>
                </c:pt>
                <c:pt idx="4106">
                  <c:v>41173</c:v>
                </c:pt>
                <c:pt idx="4107">
                  <c:v>41176</c:v>
                </c:pt>
                <c:pt idx="4108">
                  <c:v>41177</c:v>
                </c:pt>
                <c:pt idx="4109">
                  <c:v>41178</c:v>
                </c:pt>
                <c:pt idx="4110">
                  <c:v>41179</c:v>
                </c:pt>
                <c:pt idx="4111">
                  <c:v>41180</c:v>
                </c:pt>
                <c:pt idx="4112">
                  <c:v>41182</c:v>
                </c:pt>
                <c:pt idx="4113">
                  <c:v>41183</c:v>
                </c:pt>
                <c:pt idx="4114">
                  <c:v>41184</c:v>
                </c:pt>
                <c:pt idx="4115">
                  <c:v>41185</c:v>
                </c:pt>
                <c:pt idx="4116">
                  <c:v>41186</c:v>
                </c:pt>
                <c:pt idx="4117">
                  <c:v>41187</c:v>
                </c:pt>
                <c:pt idx="4118">
                  <c:v>41190</c:v>
                </c:pt>
                <c:pt idx="4119">
                  <c:v>41191</c:v>
                </c:pt>
                <c:pt idx="4120">
                  <c:v>41192</c:v>
                </c:pt>
                <c:pt idx="4121">
                  <c:v>41193</c:v>
                </c:pt>
                <c:pt idx="4122">
                  <c:v>41194</c:v>
                </c:pt>
                <c:pt idx="4123">
                  <c:v>41197</c:v>
                </c:pt>
                <c:pt idx="4124">
                  <c:v>41198</c:v>
                </c:pt>
                <c:pt idx="4125">
                  <c:v>41199</c:v>
                </c:pt>
                <c:pt idx="4126">
                  <c:v>41200</c:v>
                </c:pt>
                <c:pt idx="4127">
                  <c:v>41201</c:v>
                </c:pt>
                <c:pt idx="4128">
                  <c:v>41204</c:v>
                </c:pt>
                <c:pt idx="4129">
                  <c:v>41205</c:v>
                </c:pt>
                <c:pt idx="4130">
                  <c:v>41206</c:v>
                </c:pt>
                <c:pt idx="4131">
                  <c:v>41207</c:v>
                </c:pt>
                <c:pt idx="4132">
                  <c:v>41208</c:v>
                </c:pt>
                <c:pt idx="4133">
                  <c:v>41211</c:v>
                </c:pt>
                <c:pt idx="4134">
                  <c:v>41213</c:v>
                </c:pt>
                <c:pt idx="4135">
                  <c:v>41214</c:v>
                </c:pt>
                <c:pt idx="4136">
                  <c:v>41215</c:v>
                </c:pt>
                <c:pt idx="4137">
                  <c:v>41218</c:v>
                </c:pt>
                <c:pt idx="4138">
                  <c:v>41219</c:v>
                </c:pt>
                <c:pt idx="4139">
                  <c:v>41220</c:v>
                </c:pt>
                <c:pt idx="4140">
                  <c:v>41221</c:v>
                </c:pt>
                <c:pt idx="4141">
                  <c:v>41222</c:v>
                </c:pt>
                <c:pt idx="4142">
                  <c:v>41225</c:v>
                </c:pt>
                <c:pt idx="4143">
                  <c:v>41226</c:v>
                </c:pt>
                <c:pt idx="4144">
                  <c:v>41227</c:v>
                </c:pt>
                <c:pt idx="4145">
                  <c:v>41228</c:v>
                </c:pt>
                <c:pt idx="4146">
                  <c:v>41229</c:v>
                </c:pt>
                <c:pt idx="4147">
                  <c:v>41232</c:v>
                </c:pt>
                <c:pt idx="4148">
                  <c:v>41233</c:v>
                </c:pt>
                <c:pt idx="4149">
                  <c:v>41234</c:v>
                </c:pt>
                <c:pt idx="4150">
                  <c:v>41235</c:v>
                </c:pt>
                <c:pt idx="4151">
                  <c:v>41236</c:v>
                </c:pt>
                <c:pt idx="4152">
                  <c:v>41239</c:v>
                </c:pt>
                <c:pt idx="4153">
                  <c:v>41240</c:v>
                </c:pt>
                <c:pt idx="4154">
                  <c:v>41241</c:v>
                </c:pt>
                <c:pt idx="4155">
                  <c:v>41242</c:v>
                </c:pt>
                <c:pt idx="4156">
                  <c:v>41243</c:v>
                </c:pt>
                <c:pt idx="4157">
                  <c:v>41246</c:v>
                </c:pt>
                <c:pt idx="4158">
                  <c:v>41247</c:v>
                </c:pt>
                <c:pt idx="4159">
                  <c:v>41248</c:v>
                </c:pt>
                <c:pt idx="4160">
                  <c:v>41249</c:v>
                </c:pt>
                <c:pt idx="4161">
                  <c:v>41250</c:v>
                </c:pt>
                <c:pt idx="4162">
                  <c:v>41253</c:v>
                </c:pt>
                <c:pt idx="4163">
                  <c:v>41254</c:v>
                </c:pt>
                <c:pt idx="4164">
                  <c:v>41255</c:v>
                </c:pt>
                <c:pt idx="4165">
                  <c:v>41256</c:v>
                </c:pt>
                <c:pt idx="4166">
                  <c:v>41257</c:v>
                </c:pt>
                <c:pt idx="4167">
                  <c:v>41260</c:v>
                </c:pt>
                <c:pt idx="4168">
                  <c:v>41261</c:v>
                </c:pt>
                <c:pt idx="4169">
                  <c:v>41262</c:v>
                </c:pt>
                <c:pt idx="4170">
                  <c:v>41263</c:v>
                </c:pt>
                <c:pt idx="4171">
                  <c:v>41264</c:v>
                </c:pt>
                <c:pt idx="4172">
                  <c:v>41267</c:v>
                </c:pt>
                <c:pt idx="4173">
                  <c:v>41269</c:v>
                </c:pt>
                <c:pt idx="4174">
                  <c:v>41270</c:v>
                </c:pt>
                <c:pt idx="4175">
                  <c:v>41271</c:v>
                </c:pt>
                <c:pt idx="4176">
                  <c:v>41274</c:v>
                </c:pt>
                <c:pt idx="4177">
                  <c:v>41276</c:v>
                </c:pt>
                <c:pt idx="4178">
                  <c:v>41277</c:v>
                </c:pt>
                <c:pt idx="4179">
                  <c:v>41278</c:v>
                </c:pt>
                <c:pt idx="4180">
                  <c:v>41281</c:v>
                </c:pt>
                <c:pt idx="4181">
                  <c:v>41282</c:v>
                </c:pt>
                <c:pt idx="4182">
                  <c:v>41283</c:v>
                </c:pt>
                <c:pt idx="4183">
                  <c:v>41284</c:v>
                </c:pt>
                <c:pt idx="4184">
                  <c:v>41285</c:v>
                </c:pt>
                <c:pt idx="4185">
                  <c:v>41288</c:v>
                </c:pt>
                <c:pt idx="4186">
                  <c:v>41289</c:v>
                </c:pt>
                <c:pt idx="4187">
                  <c:v>41290</c:v>
                </c:pt>
                <c:pt idx="4188">
                  <c:v>41291</c:v>
                </c:pt>
                <c:pt idx="4189">
                  <c:v>41292</c:v>
                </c:pt>
                <c:pt idx="4190">
                  <c:v>41295</c:v>
                </c:pt>
                <c:pt idx="4191">
                  <c:v>41296</c:v>
                </c:pt>
                <c:pt idx="4192">
                  <c:v>41297</c:v>
                </c:pt>
                <c:pt idx="4193">
                  <c:v>41298</c:v>
                </c:pt>
                <c:pt idx="4194">
                  <c:v>41299</c:v>
                </c:pt>
                <c:pt idx="4195">
                  <c:v>41302</c:v>
                </c:pt>
                <c:pt idx="4196">
                  <c:v>41303</c:v>
                </c:pt>
                <c:pt idx="4197">
                  <c:v>41304</c:v>
                </c:pt>
                <c:pt idx="4198">
                  <c:v>41305</c:v>
                </c:pt>
                <c:pt idx="4199">
                  <c:v>41306</c:v>
                </c:pt>
                <c:pt idx="4200">
                  <c:v>41309</c:v>
                </c:pt>
                <c:pt idx="4201">
                  <c:v>41310</c:v>
                </c:pt>
                <c:pt idx="4202">
                  <c:v>41311</c:v>
                </c:pt>
                <c:pt idx="4203">
                  <c:v>41312</c:v>
                </c:pt>
                <c:pt idx="4204">
                  <c:v>41313</c:v>
                </c:pt>
                <c:pt idx="4205">
                  <c:v>41316</c:v>
                </c:pt>
                <c:pt idx="4206">
                  <c:v>41317</c:v>
                </c:pt>
                <c:pt idx="4207">
                  <c:v>41318</c:v>
                </c:pt>
                <c:pt idx="4208">
                  <c:v>41319</c:v>
                </c:pt>
                <c:pt idx="4209">
                  <c:v>41320</c:v>
                </c:pt>
                <c:pt idx="4210">
                  <c:v>41323</c:v>
                </c:pt>
                <c:pt idx="4211">
                  <c:v>41324</c:v>
                </c:pt>
                <c:pt idx="4212">
                  <c:v>41325</c:v>
                </c:pt>
                <c:pt idx="4213">
                  <c:v>41326</c:v>
                </c:pt>
                <c:pt idx="4214">
                  <c:v>41327</c:v>
                </c:pt>
                <c:pt idx="4215">
                  <c:v>41330</c:v>
                </c:pt>
                <c:pt idx="4216">
                  <c:v>41331</c:v>
                </c:pt>
                <c:pt idx="4217">
                  <c:v>41332</c:v>
                </c:pt>
                <c:pt idx="4218">
                  <c:v>41333</c:v>
                </c:pt>
                <c:pt idx="4219">
                  <c:v>41334</c:v>
                </c:pt>
                <c:pt idx="4220">
                  <c:v>41337</c:v>
                </c:pt>
                <c:pt idx="4221">
                  <c:v>41338</c:v>
                </c:pt>
                <c:pt idx="4222">
                  <c:v>41339</c:v>
                </c:pt>
                <c:pt idx="4223">
                  <c:v>41340</c:v>
                </c:pt>
                <c:pt idx="4224">
                  <c:v>41341</c:v>
                </c:pt>
                <c:pt idx="4225">
                  <c:v>41344</c:v>
                </c:pt>
                <c:pt idx="4226">
                  <c:v>41345</c:v>
                </c:pt>
                <c:pt idx="4227">
                  <c:v>41346</c:v>
                </c:pt>
                <c:pt idx="4228">
                  <c:v>41347</c:v>
                </c:pt>
                <c:pt idx="4229">
                  <c:v>41348</c:v>
                </c:pt>
                <c:pt idx="4230">
                  <c:v>41351</c:v>
                </c:pt>
                <c:pt idx="4231">
                  <c:v>41352</c:v>
                </c:pt>
                <c:pt idx="4232">
                  <c:v>41353</c:v>
                </c:pt>
                <c:pt idx="4233">
                  <c:v>41354</c:v>
                </c:pt>
                <c:pt idx="4234">
                  <c:v>41355</c:v>
                </c:pt>
                <c:pt idx="4235">
                  <c:v>41358</c:v>
                </c:pt>
                <c:pt idx="4236">
                  <c:v>41359</c:v>
                </c:pt>
                <c:pt idx="4237">
                  <c:v>41360</c:v>
                </c:pt>
                <c:pt idx="4238">
                  <c:v>41361</c:v>
                </c:pt>
                <c:pt idx="4239">
                  <c:v>41364</c:v>
                </c:pt>
                <c:pt idx="4240">
                  <c:v>41365</c:v>
                </c:pt>
                <c:pt idx="4241">
                  <c:v>41366</c:v>
                </c:pt>
                <c:pt idx="4242">
                  <c:v>41367</c:v>
                </c:pt>
                <c:pt idx="4243">
                  <c:v>41368</c:v>
                </c:pt>
                <c:pt idx="4244">
                  <c:v>41369</c:v>
                </c:pt>
                <c:pt idx="4245">
                  <c:v>41372</c:v>
                </c:pt>
                <c:pt idx="4246">
                  <c:v>41373</c:v>
                </c:pt>
                <c:pt idx="4247">
                  <c:v>41374</c:v>
                </c:pt>
                <c:pt idx="4248">
                  <c:v>41375</c:v>
                </c:pt>
                <c:pt idx="4249">
                  <c:v>41376</c:v>
                </c:pt>
                <c:pt idx="4250">
                  <c:v>41379</c:v>
                </c:pt>
                <c:pt idx="4251">
                  <c:v>41380</c:v>
                </c:pt>
                <c:pt idx="4252">
                  <c:v>41381</c:v>
                </c:pt>
                <c:pt idx="4253">
                  <c:v>41382</c:v>
                </c:pt>
                <c:pt idx="4254">
                  <c:v>41383</c:v>
                </c:pt>
                <c:pt idx="4255">
                  <c:v>41386</c:v>
                </c:pt>
                <c:pt idx="4256">
                  <c:v>41387</c:v>
                </c:pt>
                <c:pt idx="4257">
                  <c:v>41388</c:v>
                </c:pt>
                <c:pt idx="4258">
                  <c:v>41389</c:v>
                </c:pt>
                <c:pt idx="4259">
                  <c:v>41390</c:v>
                </c:pt>
                <c:pt idx="4260">
                  <c:v>41393</c:v>
                </c:pt>
                <c:pt idx="4261">
                  <c:v>41394</c:v>
                </c:pt>
                <c:pt idx="4262">
                  <c:v>41395</c:v>
                </c:pt>
                <c:pt idx="4263">
                  <c:v>41396</c:v>
                </c:pt>
                <c:pt idx="4264">
                  <c:v>41397</c:v>
                </c:pt>
                <c:pt idx="4265">
                  <c:v>41400</c:v>
                </c:pt>
                <c:pt idx="4266">
                  <c:v>41401</c:v>
                </c:pt>
                <c:pt idx="4267">
                  <c:v>41402</c:v>
                </c:pt>
                <c:pt idx="4268">
                  <c:v>41403</c:v>
                </c:pt>
                <c:pt idx="4269">
                  <c:v>41404</c:v>
                </c:pt>
                <c:pt idx="4270">
                  <c:v>41407</c:v>
                </c:pt>
                <c:pt idx="4271">
                  <c:v>41408</c:v>
                </c:pt>
                <c:pt idx="4272">
                  <c:v>41409</c:v>
                </c:pt>
                <c:pt idx="4273">
                  <c:v>41410</c:v>
                </c:pt>
                <c:pt idx="4274">
                  <c:v>41411</c:v>
                </c:pt>
                <c:pt idx="4275">
                  <c:v>41414</c:v>
                </c:pt>
                <c:pt idx="4276">
                  <c:v>41415</c:v>
                </c:pt>
                <c:pt idx="4277">
                  <c:v>41416</c:v>
                </c:pt>
                <c:pt idx="4278">
                  <c:v>41417</c:v>
                </c:pt>
                <c:pt idx="4279">
                  <c:v>41418</c:v>
                </c:pt>
                <c:pt idx="4280">
                  <c:v>41421</c:v>
                </c:pt>
                <c:pt idx="4281">
                  <c:v>41422</c:v>
                </c:pt>
                <c:pt idx="4282">
                  <c:v>41423</c:v>
                </c:pt>
                <c:pt idx="4283">
                  <c:v>41424</c:v>
                </c:pt>
                <c:pt idx="4284">
                  <c:v>41425</c:v>
                </c:pt>
                <c:pt idx="4285">
                  <c:v>41428</c:v>
                </c:pt>
                <c:pt idx="4286">
                  <c:v>41429</c:v>
                </c:pt>
                <c:pt idx="4287">
                  <c:v>41430</c:v>
                </c:pt>
                <c:pt idx="4288">
                  <c:v>41431</c:v>
                </c:pt>
                <c:pt idx="4289">
                  <c:v>41432</c:v>
                </c:pt>
                <c:pt idx="4290">
                  <c:v>41435</c:v>
                </c:pt>
                <c:pt idx="4291">
                  <c:v>41436</c:v>
                </c:pt>
                <c:pt idx="4292">
                  <c:v>41437</c:v>
                </c:pt>
                <c:pt idx="4293">
                  <c:v>41438</c:v>
                </c:pt>
                <c:pt idx="4294">
                  <c:v>41439</c:v>
                </c:pt>
                <c:pt idx="4295">
                  <c:v>41442</c:v>
                </c:pt>
                <c:pt idx="4296">
                  <c:v>41443</c:v>
                </c:pt>
                <c:pt idx="4297">
                  <c:v>41444</c:v>
                </c:pt>
                <c:pt idx="4298">
                  <c:v>41445</c:v>
                </c:pt>
                <c:pt idx="4299">
                  <c:v>41446</c:v>
                </c:pt>
                <c:pt idx="4300">
                  <c:v>41449</c:v>
                </c:pt>
                <c:pt idx="4301">
                  <c:v>41450</c:v>
                </c:pt>
                <c:pt idx="4302">
                  <c:v>41451</c:v>
                </c:pt>
                <c:pt idx="4303">
                  <c:v>41452</c:v>
                </c:pt>
                <c:pt idx="4304">
                  <c:v>41453</c:v>
                </c:pt>
                <c:pt idx="4305">
                  <c:v>41455</c:v>
                </c:pt>
                <c:pt idx="4306">
                  <c:v>41456</c:v>
                </c:pt>
                <c:pt idx="4307">
                  <c:v>41457</c:v>
                </c:pt>
                <c:pt idx="4308">
                  <c:v>41458</c:v>
                </c:pt>
                <c:pt idx="4309">
                  <c:v>41459</c:v>
                </c:pt>
                <c:pt idx="4310">
                  <c:v>41460</c:v>
                </c:pt>
                <c:pt idx="4311">
                  <c:v>41463</c:v>
                </c:pt>
                <c:pt idx="4312">
                  <c:v>41464</c:v>
                </c:pt>
                <c:pt idx="4313">
                  <c:v>41465</c:v>
                </c:pt>
                <c:pt idx="4314">
                  <c:v>41466</c:v>
                </c:pt>
                <c:pt idx="4315">
                  <c:v>41467</c:v>
                </c:pt>
                <c:pt idx="4316">
                  <c:v>41470</c:v>
                </c:pt>
                <c:pt idx="4317">
                  <c:v>41471</c:v>
                </c:pt>
                <c:pt idx="4318">
                  <c:v>41472</c:v>
                </c:pt>
                <c:pt idx="4319">
                  <c:v>41473</c:v>
                </c:pt>
                <c:pt idx="4320">
                  <c:v>41474</c:v>
                </c:pt>
                <c:pt idx="4321">
                  <c:v>41477</c:v>
                </c:pt>
                <c:pt idx="4322">
                  <c:v>41478</c:v>
                </c:pt>
                <c:pt idx="4323">
                  <c:v>41479</c:v>
                </c:pt>
                <c:pt idx="4324">
                  <c:v>41480</c:v>
                </c:pt>
                <c:pt idx="4325">
                  <c:v>41481</c:v>
                </c:pt>
                <c:pt idx="4326">
                  <c:v>41484</c:v>
                </c:pt>
                <c:pt idx="4327">
                  <c:v>41485</c:v>
                </c:pt>
                <c:pt idx="4328">
                  <c:v>41486</c:v>
                </c:pt>
                <c:pt idx="4329">
                  <c:v>41487</c:v>
                </c:pt>
                <c:pt idx="4330">
                  <c:v>41488</c:v>
                </c:pt>
                <c:pt idx="4331">
                  <c:v>41491</c:v>
                </c:pt>
                <c:pt idx="4332">
                  <c:v>41492</c:v>
                </c:pt>
                <c:pt idx="4333">
                  <c:v>41493</c:v>
                </c:pt>
                <c:pt idx="4334">
                  <c:v>41494</c:v>
                </c:pt>
                <c:pt idx="4335">
                  <c:v>41495</c:v>
                </c:pt>
                <c:pt idx="4336">
                  <c:v>41498</c:v>
                </c:pt>
                <c:pt idx="4337">
                  <c:v>41499</c:v>
                </c:pt>
                <c:pt idx="4338">
                  <c:v>41500</c:v>
                </c:pt>
                <c:pt idx="4339">
                  <c:v>41501</c:v>
                </c:pt>
                <c:pt idx="4340">
                  <c:v>41502</c:v>
                </c:pt>
                <c:pt idx="4341">
                  <c:v>41505</c:v>
                </c:pt>
                <c:pt idx="4342">
                  <c:v>41506</c:v>
                </c:pt>
                <c:pt idx="4343">
                  <c:v>41507</c:v>
                </c:pt>
                <c:pt idx="4344">
                  <c:v>41508</c:v>
                </c:pt>
                <c:pt idx="4345">
                  <c:v>41509</c:v>
                </c:pt>
                <c:pt idx="4346">
                  <c:v>41512</c:v>
                </c:pt>
                <c:pt idx="4347">
                  <c:v>41513</c:v>
                </c:pt>
                <c:pt idx="4348">
                  <c:v>41514</c:v>
                </c:pt>
                <c:pt idx="4349">
                  <c:v>41515</c:v>
                </c:pt>
                <c:pt idx="4350">
                  <c:v>41516</c:v>
                </c:pt>
                <c:pt idx="4351">
                  <c:v>41517</c:v>
                </c:pt>
                <c:pt idx="4352">
                  <c:v>41519</c:v>
                </c:pt>
                <c:pt idx="4353">
                  <c:v>41520</c:v>
                </c:pt>
                <c:pt idx="4354">
                  <c:v>41521</c:v>
                </c:pt>
                <c:pt idx="4355">
                  <c:v>41522</c:v>
                </c:pt>
                <c:pt idx="4356">
                  <c:v>41523</c:v>
                </c:pt>
                <c:pt idx="4357">
                  <c:v>41526</c:v>
                </c:pt>
                <c:pt idx="4358">
                  <c:v>41527</c:v>
                </c:pt>
                <c:pt idx="4359">
                  <c:v>41528</c:v>
                </c:pt>
                <c:pt idx="4360">
                  <c:v>41529</c:v>
                </c:pt>
                <c:pt idx="4361">
                  <c:v>41530</c:v>
                </c:pt>
                <c:pt idx="4362">
                  <c:v>41533</c:v>
                </c:pt>
                <c:pt idx="4363">
                  <c:v>41534</c:v>
                </c:pt>
                <c:pt idx="4364">
                  <c:v>41535</c:v>
                </c:pt>
                <c:pt idx="4365">
                  <c:v>41536</c:v>
                </c:pt>
                <c:pt idx="4366">
                  <c:v>41537</c:v>
                </c:pt>
                <c:pt idx="4367">
                  <c:v>41540</c:v>
                </c:pt>
                <c:pt idx="4368">
                  <c:v>41541</c:v>
                </c:pt>
                <c:pt idx="4369">
                  <c:v>41542</c:v>
                </c:pt>
                <c:pt idx="4370">
                  <c:v>41543</c:v>
                </c:pt>
                <c:pt idx="4371">
                  <c:v>41544</c:v>
                </c:pt>
                <c:pt idx="4372">
                  <c:v>41547</c:v>
                </c:pt>
                <c:pt idx="4373">
                  <c:v>41548</c:v>
                </c:pt>
                <c:pt idx="4374">
                  <c:v>41549</c:v>
                </c:pt>
                <c:pt idx="4375">
                  <c:v>41550</c:v>
                </c:pt>
                <c:pt idx="4376">
                  <c:v>41551</c:v>
                </c:pt>
                <c:pt idx="4377">
                  <c:v>41554</c:v>
                </c:pt>
                <c:pt idx="4378">
                  <c:v>41555</c:v>
                </c:pt>
                <c:pt idx="4379">
                  <c:v>41556</c:v>
                </c:pt>
                <c:pt idx="4380">
                  <c:v>41557</c:v>
                </c:pt>
                <c:pt idx="4381">
                  <c:v>41558</c:v>
                </c:pt>
                <c:pt idx="4382">
                  <c:v>41561</c:v>
                </c:pt>
                <c:pt idx="4383">
                  <c:v>41562</c:v>
                </c:pt>
                <c:pt idx="4384">
                  <c:v>41563</c:v>
                </c:pt>
                <c:pt idx="4385">
                  <c:v>41564</c:v>
                </c:pt>
                <c:pt idx="4386">
                  <c:v>41565</c:v>
                </c:pt>
                <c:pt idx="4387">
                  <c:v>41568</c:v>
                </c:pt>
                <c:pt idx="4388">
                  <c:v>41569</c:v>
                </c:pt>
                <c:pt idx="4389">
                  <c:v>41570</c:v>
                </c:pt>
                <c:pt idx="4390">
                  <c:v>41571</c:v>
                </c:pt>
                <c:pt idx="4391">
                  <c:v>41572</c:v>
                </c:pt>
                <c:pt idx="4392">
                  <c:v>41575</c:v>
                </c:pt>
                <c:pt idx="4393">
                  <c:v>41576</c:v>
                </c:pt>
                <c:pt idx="4394">
                  <c:v>41577</c:v>
                </c:pt>
                <c:pt idx="4395">
                  <c:v>41578</c:v>
                </c:pt>
                <c:pt idx="4396">
                  <c:v>41579</c:v>
                </c:pt>
                <c:pt idx="4397">
                  <c:v>41582</c:v>
                </c:pt>
                <c:pt idx="4398">
                  <c:v>41583</c:v>
                </c:pt>
                <c:pt idx="4399">
                  <c:v>41584</c:v>
                </c:pt>
                <c:pt idx="4400">
                  <c:v>41585</c:v>
                </c:pt>
                <c:pt idx="4401">
                  <c:v>41586</c:v>
                </c:pt>
                <c:pt idx="4402">
                  <c:v>41589</c:v>
                </c:pt>
                <c:pt idx="4403">
                  <c:v>41590</c:v>
                </c:pt>
                <c:pt idx="4404">
                  <c:v>41591</c:v>
                </c:pt>
                <c:pt idx="4405">
                  <c:v>41592</c:v>
                </c:pt>
                <c:pt idx="4406">
                  <c:v>41593</c:v>
                </c:pt>
                <c:pt idx="4407">
                  <c:v>41596</c:v>
                </c:pt>
                <c:pt idx="4408">
                  <c:v>41597</c:v>
                </c:pt>
                <c:pt idx="4409">
                  <c:v>41598</c:v>
                </c:pt>
                <c:pt idx="4410">
                  <c:v>41599</c:v>
                </c:pt>
                <c:pt idx="4411">
                  <c:v>41600</c:v>
                </c:pt>
                <c:pt idx="4412">
                  <c:v>41603</c:v>
                </c:pt>
                <c:pt idx="4413">
                  <c:v>41604</c:v>
                </c:pt>
                <c:pt idx="4414">
                  <c:v>41605</c:v>
                </c:pt>
                <c:pt idx="4415">
                  <c:v>41606</c:v>
                </c:pt>
                <c:pt idx="4416">
                  <c:v>41607</c:v>
                </c:pt>
                <c:pt idx="4417">
                  <c:v>41608</c:v>
                </c:pt>
                <c:pt idx="4418">
                  <c:v>41610</c:v>
                </c:pt>
                <c:pt idx="4419">
                  <c:v>41611</c:v>
                </c:pt>
                <c:pt idx="4420">
                  <c:v>41612</c:v>
                </c:pt>
                <c:pt idx="4421">
                  <c:v>41613</c:v>
                </c:pt>
                <c:pt idx="4422">
                  <c:v>41614</c:v>
                </c:pt>
                <c:pt idx="4423">
                  <c:v>41617</c:v>
                </c:pt>
                <c:pt idx="4424">
                  <c:v>41618</c:v>
                </c:pt>
                <c:pt idx="4425">
                  <c:v>41619</c:v>
                </c:pt>
                <c:pt idx="4426">
                  <c:v>41620</c:v>
                </c:pt>
                <c:pt idx="4427">
                  <c:v>41621</c:v>
                </c:pt>
                <c:pt idx="4428">
                  <c:v>41624</c:v>
                </c:pt>
                <c:pt idx="4429">
                  <c:v>41625</c:v>
                </c:pt>
                <c:pt idx="4430">
                  <c:v>41626</c:v>
                </c:pt>
                <c:pt idx="4431">
                  <c:v>41627</c:v>
                </c:pt>
                <c:pt idx="4432">
                  <c:v>41628</c:v>
                </c:pt>
                <c:pt idx="4433">
                  <c:v>41631</c:v>
                </c:pt>
                <c:pt idx="4434">
                  <c:v>41632</c:v>
                </c:pt>
                <c:pt idx="4435">
                  <c:v>41634</c:v>
                </c:pt>
                <c:pt idx="4436">
                  <c:v>41635</c:v>
                </c:pt>
                <c:pt idx="4437">
                  <c:v>41638</c:v>
                </c:pt>
                <c:pt idx="4438">
                  <c:v>41639</c:v>
                </c:pt>
                <c:pt idx="4439">
                  <c:v>41641</c:v>
                </c:pt>
                <c:pt idx="4440">
                  <c:v>41642</c:v>
                </c:pt>
                <c:pt idx="4441">
                  <c:v>41645</c:v>
                </c:pt>
                <c:pt idx="4442">
                  <c:v>41646</c:v>
                </c:pt>
                <c:pt idx="4443">
                  <c:v>41647</c:v>
                </c:pt>
                <c:pt idx="4444">
                  <c:v>41648</c:v>
                </c:pt>
                <c:pt idx="4445">
                  <c:v>41649</c:v>
                </c:pt>
                <c:pt idx="4446">
                  <c:v>41652</c:v>
                </c:pt>
                <c:pt idx="4447">
                  <c:v>41653</c:v>
                </c:pt>
                <c:pt idx="4448">
                  <c:v>41654</c:v>
                </c:pt>
                <c:pt idx="4449">
                  <c:v>41655</c:v>
                </c:pt>
                <c:pt idx="4450">
                  <c:v>41656</c:v>
                </c:pt>
                <c:pt idx="4451">
                  <c:v>41659</c:v>
                </c:pt>
                <c:pt idx="4452">
                  <c:v>41660</c:v>
                </c:pt>
                <c:pt idx="4453">
                  <c:v>41661</c:v>
                </c:pt>
                <c:pt idx="4454">
                  <c:v>41662</c:v>
                </c:pt>
                <c:pt idx="4455">
                  <c:v>41663</c:v>
                </c:pt>
                <c:pt idx="4456">
                  <c:v>41666</c:v>
                </c:pt>
                <c:pt idx="4457">
                  <c:v>41667</c:v>
                </c:pt>
                <c:pt idx="4458">
                  <c:v>41668</c:v>
                </c:pt>
                <c:pt idx="4459">
                  <c:v>41669</c:v>
                </c:pt>
                <c:pt idx="4460">
                  <c:v>41670</c:v>
                </c:pt>
                <c:pt idx="4461">
                  <c:v>41673</c:v>
                </c:pt>
                <c:pt idx="4462">
                  <c:v>41674</c:v>
                </c:pt>
                <c:pt idx="4463">
                  <c:v>41675</c:v>
                </c:pt>
                <c:pt idx="4464">
                  <c:v>41676</c:v>
                </c:pt>
                <c:pt idx="4465">
                  <c:v>41677</c:v>
                </c:pt>
                <c:pt idx="4466">
                  <c:v>41680</c:v>
                </c:pt>
                <c:pt idx="4467">
                  <c:v>41681</c:v>
                </c:pt>
                <c:pt idx="4468">
                  <c:v>41682</c:v>
                </c:pt>
                <c:pt idx="4469">
                  <c:v>41683</c:v>
                </c:pt>
                <c:pt idx="4470">
                  <c:v>41684</c:v>
                </c:pt>
                <c:pt idx="4471">
                  <c:v>41687</c:v>
                </c:pt>
                <c:pt idx="4472">
                  <c:v>41688</c:v>
                </c:pt>
                <c:pt idx="4473">
                  <c:v>41689</c:v>
                </c:pt>
                <c:pt idx="4474">
                  <c:v>41690</c:v>
                </c:pt>
                <c:pt idx="4475">
                  <c:v>41691</c:v>
                </c:pt>
                <c:pt idx="4476">
                  <c:v>41694</c:v>
                </c:pt>
                <c:pt idx="4477">
                  <c:v>41695</c:v>
                </c:pt>
                <c:pt idx="4478">
                  <c:v>41696</c:v>
                </c:pt>
                <c:pt idx="4479">
                  <c:v>41697</c:v>
                </c:pt>
                <c:pt idx="4480">
                  <c:v>41698</c:v>
                </c:pt>
                <c:pt idx="4481">
                  <c:v>41701</c:v>
                </c:pt>
                <c:pt idx="4482">
                  <c:v>41702</c:v>
                </c:pt>
                <c:pt idx="4483">
                  <c:v>41703</c:v>
                </c:pt>
                <c:pt idx="4484">
                  <c:v>41704</c:v>
                </c:pt>
                <c:pt idx="4485">
                  <c:v>41705</c:v>
                </c:pt>
                <c:pt idx="4486">
                  <c:v>41708</c:v>
                </c:pt>
                <c:pt idx="4487">
                  <c:v>41709</c:v>
                </c:pt>
                <c:pt idx="4488">
                  <c:v>41710</c:v>
                </c:pt>
                <c:pt idx="4489">
                  <c:v>41711</c:v>
                </c:pt>
                <c:pt idx="4490">
                  <c:v>41712</c:v>
                </c:pt>
                <c:pt idx="4491">
                  <c:v>41715</c:v>
                </c:pt>
                <c:pt idx="4492">
                  <c:v>41716</c:v>
                </c:pt>
                <c:pt idx="4493">
                  <c:v>41717</c:v>
                </c:pt>
                <c:pt idx="4494">
                  <c:v>41718</c:v>
                </c:pt>
                <c:pt idx="4495">
                  <c:v>41719</c:v>
                </c:pt>
                <c:pt idx="4496">
                  <c:v>41722</c:v>
                </c:pt>
                <c:pt idx="4497">
                  <c:v>41723</c:v>
                </c:pt>
                <c:pt idx="4498">
                  <c:v>41724</c:v>
                </c:pt>
                <c:pt idx="4499">
                  <c:v>41725</c:v>
                </c:pt>
                <c:pt idx="4500">
                  <c:v>41726</c:v>
                </c:pt>
                <c:pt idx="4501">
                  <c:v>41729</c:v>
                </c:pt>
                <c:pt idx="4502">
                  <c:v>41730</c:v>
                </c:pt>
                <c:pt idx="4503">
                  <c:v>41731</c:v>
                </c:pt>
                <c:pt idx="4504">
                  <c:v>41732</c:v>
                </c:pt>
                <c:pt idx="4505">
                  <c:v>41733</c:v>
                </c:pt>
                <c:pt idx="4506">
                  <c:v>41736</c:v>
                </c:pt>
                <c:pt idx="4507">
                  <c:v>41737</c:v>
                </c:pt>
                <c:pt idx="4508">
                  <c:v>41738</c:v>
                </c:pt>
                <c:pt idx="4509">
                  <c:v>41739</c:v>
                </c:pt>
                <c:pt idx="4510">
                  <c:v>41740</c:v>
                </c:pt>
                <c:pt idx="4511">
                  <c:v>41743</c:v>
                </c:pt>
                <c:pt idx="4512">
                  <c:v>41744</c:v>
                </c:pt>
                <c:pt idx="4513">
                  <c:v>41745</c:v>
                </c:pt>
                <c:pt idx="4514">
                  <c:v>41746</c:v>
                </c:pt>
                <c:pt idx="4515">
                  <c:v>41750</c:v>
                </c:pt>
                <c:pt idx="4516">
                  <c:v>41751</c:v>
                </c:pt>
                <c:pt idx="4517">
                  <c:v>41752</c:v>
                </c:pt>
                <c:pt idx="4518">
                  <c:v>41753</c:v>
                </c:pt>
                <c:pt idx="4519">
                  <c:v>41754</c:v>
                </c:pt>
                <c:pt idx="4520">
                  <c:v>41757</c:v>
                </c:pt>
                <c:pt idx="4521">
                  <c:v>41758</c:v>
                </c:pt>
                <c:pt idx="4522">
                  <c:v>41759</c:v>
                </c:pt>
                <c:pt idx="4523">
                  <c:v>41760</c:v>
                </c:pt>
                <c:pt idx="4524">
                  <c:v>41761</c:v>
                </c:pt>
                <c:pt idx="4525">
                  <c:v>41764</c:v>
                </c:pt>
                <c:pt idx="4526">
                  <c:v>41765</c:v>
                </c:pt>
                <c:pt idx="4527">
                  <c:v>41766</c:v>
                </c:pt>
                <c:pt idx="4528">
                  <c:v>41767</c:v>
                </c:pt>
                <c:pt idx="4529">
                  <c:v>41768</c:v>
                </c:pt>
                <c:pt idx="4530">
                  <c:v>41771</c:v>
                </c:pt>
                <c:pt idx="4531">
                  <c:v>41772</c:v>
                </c:pt>
                <c:pt idx="4532">
                  <c:v>41773</c:v>
                </c:pt>
                <c:pt idx="4533">
                  <c:v>41774</c:v>
                </c:pt>
                <c:pt idx="4534">
                  <c:v>41775</c:v>
                </c:pt>
                <c:pt idx="4535">
                  <c:v>41778</c:v>
                </c:pt>
                <c:pt idx="4536">
                  <c:v>41779</c:v>
                </c:pt>
                <c:pt idx="4537">
                  <c:v>41780</c:v>
                </c:pt>
                <c:pt idx="4538">
                  <c:v>41781</c:v>
                </c:pt>
                <c:pt idx="4539">
                  <c:v>41782</c:v>
                </c:pt>
                <c:pt idx="4540">
                  <c:v>41785</c:v>
                </c:pt>
                <c:pt idx="4541">
                  <c:v>41786</c:v>
                </c:pt>
                <c:pt idx="4542">
                  <c:v>41787</c:v>
                </c:pt>
                <c:pt idx="4543">
                  <c:v>41788</c:v>
                </c:pt>
                <c:pt idx="4544">
                  <c:v>41789</c:v>
                </c:pt>
                <c:pt idx="4545">
                  <c:v>41790</c:v>
                </c:pt>
                <c:pt idx="4546">
                  <c:v>41792</c:v>
                </c:pt>
                <c:pt idx="4547">
                  <c:v>41793</c:v>
                </c:pt>
                <c:pt idx="4548">
                  <c:v>41794</c:v>
                </c:pt>
                <c:pt idx="4549">
                  <c:v>41795</c:v>
                </c:pt>
                <c:pt idx="4550">
                  <c:v>41796</c:v>
                </c:pt>
                <c:pt idx="4551">
                  <c:v>41799</c:v>
                </c:pt>
                <c:pt idx="4552">
                  <c:v>41800</c:v>
                </c:pt>
                <c:pt idx="4553">
                  <c:v>41801</c:v>
                </c:pt>
                <c:pt idx="4554">
                  <c:v>41802</c:v>
                </c:pt>
                <c:pt idx="4555">
                  <c:v>41803</c:v>
                </c:pt>
                <c:pt idx="4556">
                  <c:v>41806</c:v>
                </c:pt>
                <c:pt idx="4557">
                  <c:v>41807</c:v>
                </c:pt>
                <c:pt idx="4558">
                  <c:v>41808</c:v>
                </c:pt>
                <c:pt idx="4559">
                  <c:v>41809</c:v>
                </c:pt>
                <c:pt idx="4560">
                  <c:v>41810</c:v>
                </c:pt>
                <c:pt idx="4561">
                  <c:v>41813</c:v>
                </c:pt>
                <c:pt idx="4562">
                  <c:v>41814</c:v>
                </c:pt>
                <c:pt idx="4563">
                  <c:v>41815</c:v>
                </c:pt>
                <c:pt idx="4564">
                  <c:v>41816</c:v>
                </c:pt>
                <c:pt idx="4565">
                  <c:v>41817</c:v>
                </c:pt>
                <c:pt idx="4566">
                  <c:v>41820</c:v>
                </c:pt>
                <c:pt idx="4567">
                  <c:v>41821</c:v>
                </c:pt>
                <c:pt idx="4568">
                  <c:v>41822</c:v>
                </c:pt>
                <c:pt idx="4569">
                  <c:v>41823</c:v>
                </c:pt>
                <c:pt idx="4570">
                  <c:v>41824</c:v>
                </c:pt>
                <c:pt idx="4571">
                  <c:v>41827</c:v>
                </c:pt>
                <c:pt idx="4572">
                  <c:v>41828</c:v>
                </c:pt>
                <c:pt idx="4573">
                  <c:v>41829</c:v>
                </c:pt>
                <c:pt idx="4574">
                  <c:v>41830</c:v>
                </c:pt>
                <c:pt idx="4575">
                  <c:v>41831</c:v>
                </c:pt>
                <c:pt idx="4576">
                  <c:v>41834</c:v>
                </c:pt>
                <c:pt idx="4577">
                  <c:v>41835</c:v>
                </c:pt>
                <c:pt idx="4578">
                  <c:v>41836</c:v>
                </c:pt>
                <c:pt idx="4579">
                  <c:v>41837</c:v>
                </c:pt>
                <c:pt idx="4580">
                  <c:v>41838</c:v>
                </c:pt>
                <c:pt idx="4581">
                  <c:v>41841</c:v>
                </c:pt>
                <c:pt idx="4582">
                  <c:v>41842</c:v>
                </c:pt>
                <c:pt idx="4583">
                  <c:v>41843</c:v>
                </c:pt>
                <c:pt idx="4584">
                  <c:v>41844</c:v>
                </c:pt>
                <c:pt idx="4585">
                  <c:v>41845</c:v>
                </c:pt>
                <c:pt idx="4586">
                  <c:v>41848</c:v>
                </c:pt>
                <c:pt idx="4587">
                  <c:v>41849</c:v>
                </c:pt>
                <c:pt idx="4588">
                  <c:v>41850</c:v>
                </c:pt>
                <c:pt idx="4589">
                  <c:v>41851</c:v>
                </c:pt>
                <c:pt idx="4590">
                  <c:v>41852</c:v>
                </c:pt>
                <c:pt idx="4591">
                  <c:v>41855</c:v>
                </c:pt>
                <c:pt idx="4592">
                  <c:v>41856</c:v>
                </c:pt>
                <c:pt idx="4593">
                  <c:v>41857</c:v>
                </c:pt>
                <c:pt idx="4594">
                  <c:v>41858</c:v>
                </c:pt>
                <c:pt idx="4595">
                  <c:v>41859</c:v>
                </c:pt>
                <c:pt idx="4596">
                  <c:v>41862</c:v>
                </c:pt>
                <c:pt idx="4597">
                  <c:v>41863</c:v>
                </c:pt>
                <c:pt idx="4598">
                  <c:v>41864</c:v>
                </c:pt>
                <c:pt idx="4599">
                  <c:v>41865</c:v>
                </c:pt>
                <c:pt idx="4600">
                  <c:v>41866</c:v>
                </c:pt>
                <c:pt idx="4601">
                  <c:v>41869</c:v>
                </c:pt>
                <c:pt idx="4602">
                  <c:v>41870</c:v>
                </c:pt>
                <c:pt idx="4603">
                  <c:v>41871</c:v>
                </c:pt>
                <c:pt idx="4604">
                  <c:v>41872</c:v>
                </c:pt>
                <c:pt idx="4605">
                  <c:v>41873</c:v>
                </c:pt>
                <c:pt idx="4606">
                  <c:v>41876</c:v>
                </c:pt>
                <c:pt idx="4607">
                  <c:v>41877</c:v>
                </c:pt>
                <c:pt idx="4608">
                  <c:v>41878</c:v>
                </c:pt>
                <c:pt idx="4609">
                  <c:v>41879</c:v>
                </c:pt>
                <c:pt idx="4610">
                  <c:v>41880</c:v>
                </c:pt>
                <c:pt idx="4611">
                  <c:v>41882</c:v>
                </c:pt>
                <c:pt idx="4612">
                  <c:v>41883</c:v>
                </c:pt>
                <c:pt idx="4613">
                  <c:v>41884</c:v>
                </c:pt>
                <c:pt idx="4614">
                  <c:v>41885</c:v>
                </c:pt>
                <c:pt idx="4615">
                  <c:v>41886</c:v>
                </c:pt>
                <c:pt idx="4616">
                  <c:v>41887</c:v>
                </c:pt>
                <c:pt idx="4617">
                  <c:v>41890</c:v>
                </c:pt>
                <c:pt idx="4618">
                  <c:v>41891</c:v>
                </c:pt>
                <c:pt idx="4619">
                  <c:v>41892</c:v>
                </c:pt>
                <c:pt idx="4620">
                  <c:v>41893</c:v>
                </c:pt>
                <c:pt idx="4621">
                  <c:v>41894</c:v>
                </c:pt>
                <c:pt idx="4622">
                  <c:v>41897</c:v>
                </c:pt>
                <c:pt idx="4623">
                  <c:v>41898</c:v>
                </c:pt>
                <c:pt idx="4624">
                  <c:v>41899</c:v>
                </c:pt>
                <c:pt idx="4625">
                  <c:v>41900</c:v>
                </c:pt>
                <c:pt idx="4626">
                  <c:v>41901</c:v>
                </c:pt>
                <c:pt idx="4627">
                  <c:v>41904</c:v>
                </c:pt>
                <c:pt idx="4628">
                  <c:v>41905</c:v>
                </c:pt>
                <c:pt idx="4629">
                  <c:v>41906</c:v>
                </c:pt>
                <c:pt idx="4630">
                  <c:v>41907</c:v>
                </c:pt>
                <c:pt idx="4631">
                  <c:v>41908</c:v>
                </c:pt>
                <c:pt idx="4632">
                  <c:v>41911</c:v>
                </c:pt>
                <c:pt idx="4633">
                  <c:v>41912</c:v>
                </c:pt>
                <c:pt idx="4634">
                  <c:v>41913</c:v>
                </c:pt>
                <c:pt idx="4635">
                  <c:v>41914</c:v>
                </c:pt>
                <c:pt idx="4636">
                  <c:v>41915</c:v>
                </c:pt>
                <c:pt idx="4637">
                  <c:v>41918</c:v>
                </c:pt>
                <c:pt idx="4638">
                  <c:v>41919</c:v>
                </c:pt>
                <c:pt idx="4639">
                  <c:v>41920</c:v>
                </c:pt>
                <c:pt idx="4640">
                  <c:v>41921</c:v>
                </c:pt>
                <c:pt idx="4641">
                  <c:v>41922</c:v>
                </c:pt>
                <c:pt idx="4642">
                  <c:v>41925</c:v>
                </c:pt>
                <c:pt idx="4643">
                  <c:v>41926</c:v>
                </c:pt>
                <c:pt idx="4644">
                  <c:v>41927</c:v>
                </c:pt>
                <c:pt idx="4645">
                  <c:v>41928</c:v>
                </c:pt>
                <c:pt idx="4646">
                  <c:v>41929</c:v>
                </c:pt>
                <c:pt idx="4647">
                  <c:v>41932</c:v>
                </c:pt>
                <c:pt idx="4648">
                  <c:v>41933</c:v>
                </c:pt>
                <c:pt idx="4649">
                  <c:v>41934</c:v>
                </c:pt>
                <c:pt idx="4650">
                  <c:v>41935</c:v>
                </c:pt>
                <c:pt idx="4651">
                  <c:v>41936</c:v>
                </c:pt>
                <c:pt idx="4652">
                  <c:v>41939</c:v>
                </c:pt>
                <c:pt idx="4653">
                  <c:v>41940</c:v>
                </c:pt>
                <c:pt idx="4654">
                  <c:v>41941</c:v>
                </c:pt>
                <c:pt idx="4655">
                  <c:v>41942</c:v>
                </c:pt>
                <c:pt idx="4656">
                  <c:v>41943</c:v>
                </c:pt>
                <c:pt idx="4657">
                  <c:v>41946</c:v>
                </c:pt>
                <c:pt idx="4658">
                  <c:v>41947</c:v>
                </c:pt>
                <c:pt idx="4659">
                  <c:v>41948</c:v>
                </c:pt>
                <c:pt idx="4660">
                  <c:v>41949</c:v>
                </c:pt>
                <c:pt idx="4661">
                  <c:v>41950</c:v>
                </c:pt>
                <c:pt idx="4662">
                  <c:v>41953</c:v>
                </c:pt>
                <c:pt idx="4663">
                  <c:v>41954</c:v>
                </c:pt>
                <c:pt idx="4664">
                  <c:v>41955</c:v>
                </c:pt>
                <c:pt idx="4665">
                  <c:v>41956</c:v>
                </c:pt>
                <c:pt idx="4666">
                  <c:v>41957</c:v>
                </c:pt>
                <c:pt idx="4667">
                  <c:v>41960</c:v>
                </c:pt>
                <c:pt idx="4668">
                  <c:v>41961</c:v>
                </c:pt>
                <c:pt idx="4669">
                  <c:v>41962</c:v>
                </c:pt>
                <c:pt idx="4670">
                  <c:v>41963</c:v>
                </c:pt>
                <c:pt idx="4671">
                  <c:v>41964</c:v>
                </c:pt>
                <c:pt idx="4672">
                  <c:v>41967</c:v>
                </c:pt>
                <c:pt idx="4673">
                  <c:v>41968</c:v>
                </c:pt>
                <c:pt idx="4674">
                  <c:v>41969</c:v>
                </c:pt>
                <c:pt idx="4675">
                  <c:v>41970</c:v>
                </c:pt>
                <c:pt idx="4676">
                  <c:v>41971</c:v>
                </c:pt>
                <c:pt idx="4677">
                  <c:v>41973</c:v>
                </c:pt>
                <c:pt idx="4678">
                  <c:v>41974</c:v>
                </c:pt>
                <c:pt idx="4679">
                  <c:v>41975</c:v>
                </c:pt>
                <c:pt idx="4680">
                  <c:v>41976</c:v>
                </c:pt>
                <c:pt idx="4681">
                  <c:v>41977</c:v>
                </c:pt>
                <c:pt idx="4682">
                  <c:v>41978</c:v>
                </c:pt>
                <c:pt idx="4683">
                  <c:v>41981</c:v>
                </c:pt>
                <c:pt idx="4684">
                  <c:v>41982</c:v>
                </c:pt>
                <c:pt idx="4685">
                  <c:v>41983</c:v>
                </c:pt>
                <c:pt idx="4686">
                  <c:v>41984</c:v>
                </c:pt>
                <c:pt idx="4687">
                  <c:v>41985</c:v>
                </c:pt>
                <c:pt idx="4688">
                  <c:v>41988</c:v>
                </c:pt>
                <c:pt idx="4689">
                  <c:v>41989</c:v>
                </c:pt>
                <c:pt idx="4690">
                  <c:v>41990</c:v>
                </c:pt>
                <c:pt idx="4691">
                  <c:v>41991</c:v>
                </c:pt>
                <c:pt idx="4692">
                  <c:v>41992</c:v>
                </c:pt>
                <c:pt idx="4693">
                  <c:v>41995</c:v>
                </c:pt>
                <c:pt idx="4694">
                  <c:v>41996</c:v>
                </c:pt>
                <c:pt idx="4695">
                  <c:v>41997</c:v>
                </c:pt>
                <c:pt idx="4696">
                  <c:v>41999</c:v>
                </c:pt>
                <c:pt idx="4697">
                  <c:v>42002</c:v>
                </c:pt>
                <c:pt idx="4698">
                  <c:v>42003</c:v>
                </c:pt>
                <c:pt idx="4699">
                  <c:v>42004</c:v>
                </c:pt>
                <c:pt idx="4700">
                  <c:v>42006</c:v>
                </c:pt>
                <c:pt idx="4701">
                  <c:v>42009</c:v>
                </c:pt>
                <c:pt idx="4702">
                  <c:v>42010</c:v>
                </c:pt>
                <c:pt idx="4703">
                  <c:v>42011</c:v>
                </c:pt>
                <c:pt idx="4704">
                  <c:v>42012</c:v>
                </c:pt>
                <c:pt idx="4705">
                  <c:v>42013</c:v>
                </c:pt>
                <c:pt idx="4706">
                  <c:v>42016</c:v>
                </c:pt>
                <c:pt idx="4707">
                  <c:v>42017</c:v>
                </c:pt>
                <c:pt idx="4708">
                  <c:v>42018</c:v>
                </c:pt>
                <c:pt idx="4709">
                  <c:v>42019</c:v>
                </c:pt>
                <c:pt idx="4710">
                  <c:v>42020</c:v>
                </c:pt>
                <c:pt idx="4711">
                  <c:v>42023</c:v>
                </c:pt>
                <c:pt idx="4712">
                  <c:v>42024</c:v>
                </c:pt>
                <c:pt idx="4713">
                  <c:v>42025</c:v>
                </c:pt>
                <c:pt idx="4714">
                  <c:v>42026</c:v>
                </c:pt>
                <c:pt idx="4715">
                  <c:v>42027</c:v>
                </c:pt>
                <c:pt idx="4716">
                  <c:v>42030</c:v>
                </c:pt>
                <c:pt idx="4717">
                  <c:v>42031</c:v>
                </c:pt>
                <c:pt idx="4718">
                  <c:v>42032</c:v>
                </c:pt>
                <c:pt idx="4719">
                  <c:v>42033</c:v>
                </c:pt>
                <c:pt idx="4720">
                  <c:v>42034</c:v>
                </c:pt>
                <c:pt idx="4721">
                  <c:v>42035</c:v>
                </c:pt>
                <c:pt idx="4722">
                  <c:v>42037</c:v>
                </c:pt>
                <c:pt idx="4723">
                  <c:v>42038</c:v>
                </c:pt>
                <c:pt idx="4724">
                  <c:v>42039</c:v>
                </c:pt>
                <c:pt idx="4725">
                  <c:v>42040</c:v>
                </c:pt>
                <c:pt idx="4726">
                  <c:v>42041</c:v>
                </c:pt>
                <c:pt idx="4727">
                  <c:v>42044</c:v>
                </c:pt>
                <c:pt idx="4728">
                  <c:v>42045</c:v>
                </c:pt>
                <c:pt idx="4729">
                  <c:v>42046</c:v>
                </c:pt>
                <c:pt idx="4730">
                  <c:v>42047</c:v>
                </c:pt>
                <c:pt idx="4731">
                  <c:v>42048</c:v>
                </c:pt>
                <c:pt idx="4732">
                  <c:v>42051</c:v>
                </c:pt>
                <c:pt idx="4733">
                  <c:v>42052</c:v>
                </c:pt>
                <c:pt idx="4734">
                  <c:v>42053</c:v>
                </c:pt>
                <c:pt idx="4735">
                  <c:v>42054</c:v>
                </c:pt>
                <c:pt idx="4736">
                  <c:v>42055</c:v>
                </c:pt>
                <c:pt idx="4737">
                  <c:v>42058</c:v>
                </c:pt>
                <c:pt idx="4738">
                  <c:v>42059</c:v>
                </c:pt>
                <c:pt idx="4739">
                  <c:v>42060</c:v>
                </c:pt>
                <c:pt idx="4740">
                  <c:v>42061</c:v>
                </c:pt>
                <c:pt idx="4741">
                  <c:v>42062</c:v>
                </c:pt>
                <c:pt idx="4742">
                  <c:v>42063</c:v>
                </c:pt>
                <c:pt idx="4743">
                  <c:v>42065</c:v>
                </c:pt>
                <c:pt idx="4744">
                  <c:v>42066</c:v>
                </c:pt>
                <c:pt idx="4745">
                  <c:v>42067</c:v>
                </c:pt>
                <c:pt idx="4746">
                  <c:v>42068</c:v>
                </c:pt>
                <c:pt idx="4747">
                  <c:v>42069</c:v>
                </c:pt>
                <c:pt idx="4748">
                  <c:v>42072</c:v>
                </c:pt>
                <c:pt idx="4749">
                  <c:v>42073</c:v>
                </c:pt>
                <c:pt idx="4750">
                  <c:v>42074</c:v>
                </c:pt>
                <c:pt idx="4751">
                  <c:v>42075</c:v>
                </c:pt>
                <c:pt idx="4752">
                  <c:v>42076</c:v>
                </c:pt>
                <c:pt idx="4753">
                  <c:v>42079</c:v>
                </c:pt>
                <c:pt idx="4754">
                  <c:v>42080</c:v>
                </c:pt>
                <c:pt idx="4755">
                  <c:v>42081</c:v>
                </c:pt>
                <c:pt idx="4756">
                  <c:v>42082</c:v>
                </c:pt>
                <c:pt idx="4757">
                  <c:v>42083</c:v>
                </c:pt>
                <c:pt idx="4758">
                  <c:v>42086</c:v>
                </c:pt>
                <c:pt idx="4759">
                  <c:v>42087</c:v>
                </c:pt>
                <c:pt idx="4760">
                  <c:v>42088</c:v>
                </c:pt>
                <c:pt idx="4761">
                  <c:v>42089</c:v>
                </c:pt>
                <c:pt idx="4762">
                  <c:v>42090</c:v>
                </c:pt>
                <c:pt idx="4763">
                  <c:v>42093</c:v>
                </c:pt>
                <c:pt idx="4764">
                  <c:v>42094</c:v>
                </c:pt>
                <c:pt idx="4765">
                  <c:v>42095</c:v>
                </c:pt>
                <c:pt idx="4766">
                  <c:v>42096</c:v>
                </c:pt>
                <c:pt idx="4767">
                  <c:v>42100</c:v>
                </c:pt>
                <c:pt idx="4768">
                  <c:v>42101</c:v>
                </c:pt>
                <c:pt idx="4769">
                  <c:v>42102</c:v>
                </c:pt>
                <c:pt idx="4770">
                  <c:v>42103</c:v>
                </c:pt>
                <c:pt idx="4771">
                  <c:v>42104</c:v>
                </c:pt>
                <c:pt idx="4772">
                  <c:v>42107</c:v>
                </c:pt>
                <c:pt idx="4773">
                  <c:v>42108</c:v>
                </c:pt>
                <c:pt idx="4774">
                  <c:v>42109</c:v>
                </c:pt>
                <c:pt idx="4775">
                  <c:v>42110</c:v>
                </c:pt>
                <c:pt idx="4776">
                  <c:v>42111</c:v>
                </c:pt>
                <c:pt idx="4777">
                  <c:v>42114</c:v>
                </c:pt>
                <c:pt idx="4778">
                  <c:v>42115</c:v>
                </c:pt>
                <c:pt idx="4779">
                  <c:v>42116</c:v>
                </c:pt>
                <c:pt idx="4780">
                  <c:v>42117</c:v>
                </c:pt>
                <c:pt idx="4781">
                  <c:v>42118</c:v>
                </c:pt>
                <c:pt idx="4782">
                  <c:v>42121</c:v>
                </c:pt>
                <c:pt idx="4783">
                  <c:v>42122</c:v>
                </c:pt>
                <c:pt idx="4784">
                  <c:v>42123</c:v>
                </c:pt>
                <c:pt idx="4785">
                  <c:v>42124</c:v>
                </c:pt>
                <c:pt idx="4786">
                  <c:v>42125</c:v>
                </c:pt>
                <c:pt idx="4787">
                  <c:v>42128</c:v>
                </c:pt>
                <c:pt idx="4788">
                  <c:v>42129</c:v>
                </c:pt>
                <c:pt idx="4789">
                  <c:v>42130</c:v>
                </c:pt>
                <c:pt idx="4790">
                  <c:v>42131</c:v>
                </c:pt>
                <c:pt idx="4791">
                  <c:v>42132</c:v>
                </c:pt>
                <c:pt idx="4792">
                  <c:v>42135</c:v>
                </c:pt>
                <c:pt idx="4793">
                  <c:v>42136</c:v>
                </c:pt>
                <c:pt idx="4794">
                  <c:v>42137</c:v>
                </c:pt>
                <c:pt idx="4795">
                  <c:v>42138</c:v>
                </c:pt>
                <c:pt idx="4796">
                  <c:v>42139</c:v>
                </c:pt>
                <c:pt idx="4797">
                  <c:v>42142</c:v>
                </c:pt>
                <c:pt idx="4798">
                  <c:v>42143</c:v>
                </c:pt>
                <c:pt idx="4799">
                  <c:v>42144</c:v>
                </c:pt>
                <c:pt idx="4800">
                  <c:v>42145</c:v>
                </c:pt>
                <c:pt idx="4801">
                  <c:v>42146</c:v>
                </c:pt>
                <c:pt idx="4802">
                  <c:v>42150</c:v>
                </c:pt>
                <c:pt idx="4803">
                  <c:v>42151</c:v>
                </c:pt>
                <c:pt idx="4804">
                  <c:v>42152</c:v>
                </c:pt>
                <c:pt idx="4805">
                  <c:v>42153</c:v>
                </c:pt>
                <c:pt idx="4806">
                  <c:v>42155</c:v>
                </c:pt>
                <c:pt idx="4807">
                  <c:v>42156</c:v>
                </c:pt>
                <c:pt idx="4808">
                  <c:v>42157</c:v>
                </c:pt>
                <c:pt idx="4809">
                  <c:v>42158</c:v>
                </c:pt>
                <c:pt idx="4810">
                  <c:v>42159</c:v>
                </c:pt>
                <c:pt idx="4811">
                  <c:v>42160</c:v>
                </c:pt>
                <c:pt idx="4812">
                  <c:v>42163</c:v>
                </c:pt>
                <c:pt idx="4813">
                  <c:v>42164</c:v>
                </c:pt>
                <c:pt idx="4814">
                  <c:v>42165</c:v>
                </c:pt>
                <c:pt idx="4815">
                  <c:v>42166</c:v>
                </c:pt>
                <c:pt idx="4816">
                  <c:v>42167</c:v>
                </c:pt>
                <c:pt idx="4817">
                  <c:v>42170</c:v>
                </c:pt>
                <c:pt idx="4818">
                  <c:v>42171</c:v>
                </c:pt>
                <c:pt idx="4819">
                  <c:v>42172</c:v>
                </c:pt>
                <c:pt idx="4820">
                  <c:v>42173</c:v>
                </c:pt>
                <c:pt idx="4821">
                  <c:v>42174</c:v>
                </c:pt>
                <c:pt idx="4822">
                  <c:v>42177</c:v>
                </c:pt>
                <c:pt idx="4823">
                  <c:v>42178</c:v>
                </c:pt>
                <c:pt idx="4824">
                  <c:v>42179</c:v>
                </c:pt>
                <c:pt idx="4825">
                  <c:v>42180</c:v>
                </c:pt>
                <c:pt idx="4826">
                  <c:v>42181</c:v>
                </c:pt>
                <c:pt idx="4827">
                  <c:v>42184</c:v>
                </c:pt>
                <c:pt idx="4828">
                  <c:v>42185</c:v>
                </c:pt>
                <c:pt idx="4829">
                  <c:v>42186</c:v>
                </c:pt>
                <c:pt idx="4830">
                  <c:v>42187</c:v>
                </c:pt>
                <c:pt idx="4831">
                  <c:v>42188</c:v>
                </c:pt>
                <c:pt idx="4832">
                  <c:v>42191</c:v>
                </c:pt>
                <c:pt idx="4833">
                  <c:v>42192</c:v>
                </c:pt>
                <c:pt idx="4834">
                  <c:v>42193</c:v>
                </c:pt>
                <c:pt idx="4835">
                  <c:v>42194</c:v>
                </c:pt>
                <c:pt idx="4836">
                  <c:v>42195</c:v>
                </c:pt>
                <c:pt idx="4837">
                  <c:v>42198</c:v>
                </c:pt>
                <c:pt idx="4838">
                  <c:v>42199</c:v>
                </c:pt>
                <c:pt idx="4839">
                  <c:v>42200</c:v>
                </c:pt>
                <c:pt idx="4840">
                  <c:v>42201</c:v>
                </c:pt>
                <c:pt idx="4841">
                  <c:v>42202</c:v>
                </c:pt>
                <c:pt idx="4842">
                  <c:v>42205</c:v>
                </c:pt>
                <c:pt idx="4843">
                  <c:v>42206</c:v>
                </c:pt>
                <c:pt idx="4844">
                  <c:v>42207</c:v>
                </c:pt>
                <c:pt idx="4845">
                  <c:v>42208</c:v>
                </c:pt>
                <c:pt idx="4846">
                  <c:v>42209</c:v>
                </c:pt>
                <c:pt idx="4847">
                  <c:v>42212</c:v>
                </c:pt>
                <c:pt idx="4848">
                  <c:v>42213</c:v>
                </c:pt>
                <c:pt idx="4849">
                  <c:v>42214</c:v>
                </c:pt>
                <c:pt idx="4850">
                  <c:v>42215</c:v>
                </c:pt>
                <c:pt idx="4851">
                  <c:v>42216</c:v>
                </c:pt>
                <c:pt idx="4852">
                  <c:v>42219</c:v>
                </c:pt>
                <c:pt idx="4853">
                  <c:v>42220</c:v>
                </c:pt>
                <c:pt idx="4854">
                  <c:v>42221</c:v>
                </c:pt>
                <c:pt idx="4855">
                  <c:v>42222</c:v>
                </c:pt>
                <c:pt idx="4856">
                  <c:v>42223</c:v>
                </c:pt>
                <c:pt idx="4857">
                  <c:v>42226</c:v>
                </c:pt>
                <c:pt idx="4858">
                  <c:v>42227</c:v>
                </c:pt>
                <c:pt idx="4859">
                  <c:v>42228</c:v>
                </c:pt>
                <c:pt idx="4860">
                  <c:v>42229</c:v>
                </c:pt>
                <c:pt idx="4861">
                  <c:v>42230</c:v>
                </c:pt>
                <c:pt idx="4862">
                  <c:v>42233</c:v>
                </c:pt>
                <c:pt idx="4863">
                  <c:v>42234</c:v>
                </c:pt>
                <c:pt idx="4864">
                  <c:v>42235</c:v>
                </c:pt>
                <c:pt idx="4865">
                  <c:v>42236</c:v>
                </c:pt>
                <c:pt idx="4866">
                  <c:v>42237</c:v>
                </c:pt>
                <c:pt idx="4867">
                  <c:v>42240</c:v>
                </c:pt>
                <c:pt idx="4868">
                  <c:v>42241</c:v>
                </c:pt>
                <c:pt idx="4869">
                  <c:v>42242</c:v>
                </c:pt>
                <c:pt idx="4870">
                  <c:v>42243</c:v>
                </c:pt>
                <c:pt idx="4871">
                  <c:v>42244</c:v>
                </c:pt>
                <c:pt idx="4872">
                  <c:v>42247</c:v>
                </c:pt>
                <c:pt idx="4873">
                  <c:v>42248</c:v>
                </c:pt>
                <c:pt idx="4874">
                  <c:v>42249</c:v>
                </c:pt>
                <c:pt idx="4875">
                  <c:v>42250</c:v>
                </c:pt>
                <c:pt idx="4876">
                  <c:v>42251</c:v>
                </c:pt>
                <c:pt idx="4877">
                  <c:v>42254</c:v>
                </c:pt>
                <c:pt idx="4878">
                  <c:v>42255</c:v>
                </c:pt>
                <c:pt idx="4879">
                  <c:v>42256</c:v>
                </c:pt>
                <c:pt idx="4880">
                  <c:v>42257</c:v>
                </c:pt>
                <c:pt idx="4881">
                  <c:v>42258</c:v>
                </c:pt>
                <c:pt idx="4882">
                  <c:v>42261</c:v>
                </c:pt>
                <c:pt idx="4883">
                  <c:v>42262</c:v>
                </c:pt>
                <c:pt idx="4884">
                  <c:v>42263</c:v>
                </c:pt>
                <c:pt idx="4885">
                  <c:v>42264</c:v>
                </c:pt>
                <c:pt idx="4886">
                  <c:v>42265</c:v>
                </c:pt>
                <c:pt idx="4887">
                  <c:v>42268</c:v>
                </c:pt>
                <c:pt idx="4888">
                  <c:v>42269</c:v>
                </c:pt>
                <c:pt idx="4889">
                  <c:v>42270</c:v>
                </c:pt>
                <c:pt idx="4890">
                  <c:v>42271</c:v>
                </c:pt>
                <c:pt idx="4891">
                  <c:v>42272</c:v>
                </c:pt>
                <c:pt idx="4892">
                  <c:v>42275</c:v>
                </c:pt>
                <c:pt idx="4893">
                  <c:v>42276</c:v>
                </c:pt>
                <c:pt idx="4894">
                  <c:v>42277</c:v>
                </c:pt>
                <c:pt idx="4895">
                  <c:v>42278</c:v>
                </c:pt>
                <c:pt idx="4896">
                  <c:v>42279</c:v>
                </c:pt>
                <c:pt idx="4897">
                  <c:v>42282</c:v>
                </c:pt>
                <c:pt idx="4898">
                  <c:v>42283</c:v>
                </c:pt>
                <c:pt idx="4899">
                  <c:v>42284</c:v>
                </c:pt>
                <c:pt idx="4900">
                  <c:v>42285</c:v>
                </c:pt>
                <c:pt idx="4901">
                  <c:v>42286</c:v>
                </c:pt>
                <c:pt idx="4902">
                  <c:v>42289</c:v>
                </c:pt>
                <c:pt idx="4903">
                  <c:v>42290</c:v>
                </c:pt>
                <c:pt idx="4904">
                  <c:v>42291</c:v>
                </c:pt>
                <c:pt idx="4905">
                  <c:v>42292</c:v>
                </c:pt>
                <c:pt idx="4906">
                  <c:v>42293</c:v>
                </c:pt>
                <c:pt idx="4907">
                  <c:v>42296</c:v>
                </c:pt>
                <c:pt idx="4908">
                  <c:v>42297</c:v>
                </c:pt>
                <c:pt idx="4909">
                  <c:v>42298</c:v>
                </c:pt>
                <c:pt idx="4910">
                  <c:v>42299</c:v>
                </c:pt>
                <c:pt idx="4911">
                  <c:v>42300</c:v>
                </c:pt>
                <c:pt idx="4912">
                  <c:v>42303</c:v>
                </c:pt>
                <c:pt idx="4913">
                  <c:v>42304</c:v>
                </c:pt>
                <c:pt idx="4914">
                  <c:v>42305</c:v>
                </c:pt>
                <c:pt idx="4915">
                  <c:v>42306</c:v>
                </c:pt>
                <c:pt idx="4916">
                  <c:v>42307</c:v>
                </c:pt>
                <c:pt idx="4917">
                  <c:v>42308</c:v>
                </c:pt>
                <c:pt idx="4918">
                  <c:v>42310</c:v>
                </c:pt>
                <c:pt idx="4919">
                  <c:v>42311</c:v>
                </c:pt>
                <c:pt idx="4920">
                  <c:v>42312</c:v>
                </c:pt>
                <c:pt idx="4921">
                  <c:v>42313</c:v>
                </c:pt>
                <c:pt idx="4922">
                  <c:v>42314</c:v>
                </c:pt>
                <c:pt idx="4923">
                  <c:v>42317</c:v>
                </c:pt>
                <c:pt idx="4924">
                  <c:v>42318</c:v>
                </c:pt>
                <c:pt idx="4925">
                  <c:v>42319</c:v>
                </c:pt>
                <c:pt idx="4926">
                  <c:v>42320</c:v>
                </c:pt>
                <c:pt idx="4927">
                  <c:v>42321</c:v>
                </c:pt>
                <c:pt idx="4928">
                  <c:v>42324</c:v>
                </c:pt>
                <c:pt idx="4929">
                  <c:v>42325</c:v>
                </c:pt>
                <c:pt idx="4930">
                  <c:v>42326</c:v>
                </c:pt>
                <c:pt idx="4931">
                  <c:v>42327</c:v>
                </c:pt>
                <c:pt idx="4932">
                  <c:v>42328</c:v>
                </c:pt>
                <c:pt idx="4933">
                  <c:v>42331</c:v>
                </c:pt>
                <c:pt idx="4934">
                  <c:v>42332</c:v>
                </c:pt>
                <c:pt idx="4935">
                  <c:v>42333</c:v>
                </c:pt>
                <c:pt idx="4936">
                  <c:v>42334</c:v>
                </c:pt>
                <c:pt idx="4937">
                  <c:v>42335</c:v>
                </c:pt>
                <c:pt idx="4938">
                  <c:v>42338</c:v>
                </c:pt>
                <c:pt idx="4939">
                  <c:v>42339</c:v>
                </c:pt>
                <c:pt idx="4940">
                  <c:v>42340</c:v>
                </c:pt>
                <c:pt idx="4941">
                  <c:v>42341</c:v>
                </c:pt>
                <c:pt idx="4942">
                  <c:v>42342</c:v>
                </c:pt>
                <c:pt idx="4943">
                  <c:v>42345</c:v>
                </c:pt>
                <c:pt idx="4944">
                  <c:v>42346</c:v>
                </c:pt>
                <c:pt idx="4945">
                  <c:v>42347</c:v>
                </c:pt>
                <c:pt idx="4946">
                  <c:v>42348</c:v>
                </c:pt>
                <c:pt idx="4947">
                  <c:v>42349</c:v>
                </c:pt>
                <c:pt idx="4948">
                  <c:v>42352</c:v>
                </c:pt>
                <c:pt idx="4949">
                  <c:v>42353</c:v>
                </c:pt>
                <c:pt idx="4950">
                  <c:v>42354</c:v>
                </c:pt>
                <c:pt idx="4951">
                  <c:v>42355</c:v>
                </c:pt>
                <c:pt idx="4952">
                  <c:v>42356</c:v>
                </c:pt>
                <c:pt idx="4953">
                  <c:v>42359</c:v>
                </c:pt>
                <c:pt idx="4954">
                  <c:v>42360</c:v>
                </c:pt>
                <c:pt idx="4955">
                  <c:v>42361</c:v>
                </c:pt>
                <c:pt idx="4956">
                  <c:v>42362</c:v>
                </c:pt>
                <c:pt idx="4957">
                  <c:v>42366</c:v>
                </c:pt>
                <c:pt idx="4958">
                  <c:v>42367</c:v>
                </c:pt>
                <c:pt idx="4959">
                  <c:v>42368</c:v>
                </c:pt>
                <c:pt idx="4960">
                  <c:v>42369</c:v>
                </c:pt>
                <c:pt idx="4961">
                  <c:v>42373</c:v>
                </c:pt>
                <c:pt idx="4962">
                  <c:v>42374</c:v>
                </c:pt>
                <c:pt idx="4963">
                  <c:v>42375</c:v>
                </c:pt>
                <c:pt idx="4964">
                  <c:v>42376</c:v>
                </c:pt>
                <c:pt idx="4965">
                  <c:v>42377</c:v>
                </c:pt>
                <c:pt idx="4966">
                  <c:v>42380</c:v>
                </c:pt>
                <c:pt idx="4967">
                  <c:v>42381</c:v>
                </c:pt>
                <c:pt idx="4968">
                  <c:v>42382</c:v>
                </c:pt>
                <c:pt idx="4969">
                  <c:v>42383</c:v>
                </c:pt>
                <c:pt idx="4970">
                  <c:v>42384</c:v>
                </c:pt>
                <c:pt idx="4971">
                  <c:v>42387</c:v>
                </c:pt>
                <c:pt idx="4972">
                  <c:v>42388</c:v>
                </c:pt>
                <c:pt idx="4973">
                  <c:v>42389</c:v>
                </c:pt>
                <c:pt idx="4974">
                  <c:v>42390</c:v>
                </c:pt>
                <c:pt idx="4975">
                  <c:v>42391</c:v>
                </c:pt>
                <c:pt idx="4976">
                  <c:v>42394</c:v>
                </c:pt>
                <c:pt idx="4977">
                  <c:v>42395</c:v>
                </c:pt>
                <c:pt idx="4978">
                  <c:v>42396</c:v>
                </c:pt>
                <c:pt idx="4979">
                  <c:v>42397</c:v>
                </c:pt>
                <c:pt idx="4980">
                  <c:v>42398</c:v>
                </c:pt>
                <c:pt idx="4981">
                  <c:v>42400</c:v>
                </c:pt>
                <c:pt idx="4982">
                  <c:v>42401</c:v>
                </c:pt>
                <c:pt idx="4983">
                  <c:v>42402</c:v>
                </c:pt>
                <c:pt idx="4984">
                  <c:v>42403</c:v>
                </c:pt>
                <c:pt idx="4985">
                  <c:v>42404</c:v>
                </c:pt>
                <c:pt idx="4986">
                  <c:v>42405</c:v>
                </c:pt>
                <c:pt idx="4987">
                  <c:v>42408</c:v>
                </c:pt>
                <c:pt idx="4988">
                  <c:v>42409</c:v>
                </c:pt>
                <c:pt idx="4989">
                  <c:v>42410</c:v>
                </c:pt>
                <c:pt idx="4990">
                  <c:v>42411</c:v>
                </c:pt>
                <c:pt idx="4991">
                  <c:v>42412</c:v>
                </c:pt>
                <c:pt idx="4992">
                  <c:v>42415</c:v>
                </c:pt>
                <c:pt idx="4993">
                  <c:v>42416</c:v>
                </c:pt>
                <c:pt idx="4994">
                  <c:v>42417</c:v>
                </c:pt>
                <c:pt idx="4995">
                  <c:v>42418</c:v>
                </c:pt>
                <c:pt idx="4996">
                  <c:v>42419</c:v>
                </c:pt>
                <c:pt idx="4997">
                  <c:v>42422</c:v>
                </c:pt>
                <c:pt idx="4998">
                  <c:v>42423</c:v>
                </c:pt>
                <c:pt idx="4999">
                  <c:v>42424</c:v>
                </c:pt>
                <c:pt idx="5000">
                  <c:v>42425</c:v>
                </c:pt>
                <c:pt idx="5001">
                  <c:v>42426</c:v>
                </c:pt>
                <c:pt idx="5002">
                  <c:v>42429</c:v>
                </c:pt>
                <c:pt idx="5003">
                  <c:v>42430</c:v>
                </c:pt>
                <c:pt idx="5004">
                  <c:v>42431</c:v>
                </c:pt>
                <c:pt idx="5005">
                  <c:v>42432</c:v>
                </c:pt>
                <c:pt idx="5006">
                  <c:v>42433</c:v>
                </c:pt>
                <c:pt idx="5007">
                  <c:v>42436</c:v>
                </c:pt>
                <c:pt idx="5008">
                  <c:v>42437</c:v>
                </c:pt>
                <c:pt idx="5009">
                  <c:v>42438</c:v>
                </c:pt>
                <c:pt idx="5010">
                  <c:v>42439</c:v>
                </c:pt>
                <c:pt idx="5011">
                  <c:v>42440</c:v>
                </c:pt>
                <c:pt idx="5012">
                  <c:v>42443</c:v>
                </c:pt>
                <c:pt idx="5013">
                  <c:v>42444</c:v>
                </c:pt>
                <c:pt idx="5014">
                  <c:v>42445</c:v>
                </c:pt>
                <c:pt idx="5015">
                  <c:v>42446</c:v>
                </c:pt>
                <c:pt idx="5016">
                  <c:v>42447</c:v>
                </c:pt>
                <c:pt idx="5017">
                  <c:v>42450</c:v>
                </c:pt>
                <c:pt idx="5018">
                  <c:v>42451</c:v>
                </c:pt>
                <c:pt idx="5019">
                  <c:v>42452</c:v>
                </c:pt>
                <c:pt idx="5020">
                  <c:v>42453</c:v>
                </c:pt>
                <c:pt idx="5021">
                  <c:v>42457</c:v>
                </c:pt>
                <c:pt idx="5022">
                  <c:v>42458</c:v>
                </c:pt>
                <c:pt idx="5023">
                  <c:v>42459</c:v>
                </c:pt>
                <c:pt idx="5024">
                  <c:v>42460</c:v>
                </c:pt>
                <c:pt idx="5025">
                  <c:v>42461</c:v>
                </c:pt>
                <c:pt idx="5026">
                  <c:v>42464</c:v>
                </c:pt>
                <c:pt idx="5027">
                  <c:v>42465</c:v>
                </c:pt>
                <c:pt idx="5028">
                  <c:v>42466</c:v>
                </c:pt>
                <c:pt idx="5029">
                  <c:v>42467</c:v>
                </c:pt>
                <c:pt idx="5030">
                  <c:v>42468</c:v>
                </c:pt>
                <c:pt idx="5031">
                  <c:v>42471</c:v>
                </c:pt>
                <c:pt idx="5032">
                  <c:v>42472</c:v>
                </c:pt>
                <c:pt idx="5033">
                  <c:v>42473</c:v>
                </c:pt>
                <c:pt idx="5034">
                  <c:v>42474</c:v>
                </c:pt>
                <c:pt idx="5035">
                  <c:v>42475</c:v>
                </c:pt>
                <c:pt idx="5036">
                  <c:v>42478</c:v>
                </c:pt>
                <c:pt idx="5037">
                  <c:v>42479</c:v>
                </c:pt>
                <c:pt idx="5038">
                  <c:v>42480</c:v>
                </c:pt>
                <c:pt idx="5039">
                  <c:v>42481</c:v>
                </c:pt>
                <c:pt idx="5040">
                  <c:v>42482</c:v>
                </c:pt>
                <c:pt idx="5041">
                  <c:v>42485</c:v>
                </c:pt>
                <c:pt idx="5042">
                  <c:v>42486</c:v>
                </c:pt>
                <c:pt idx="5043">
                  <c:v>42487</c:v>
                </c:pt>
                <c:pt idx="5044">
                  <c:v>42488</c:v>
                </c:pt>
                <c:pt idx="5045">
                  <c:v>42489</c:v>
                </c:pt>
                <c:pt idx="5046">
                  <c:v>42490</c:v>
                </c:pt>
                <c:pt idx="5047">
                  <c:v>42492</c:v>
                </c:pt>
                <c:pt idx="5048">
                  <c:v>42493</c:v>
                </c:pt>
                <c:pt idx="5049">
                  <c:v>42494</c:v>
                </c:pt>
                <c:pt idx="5050">
                  <c:v>42495</c:v>
                </c:pt>
                <c:pt idx="5051">
                  <c:v>42496</c:v>
                </c:pt>
                <c:pt idx="5052">
                  <c:v>42499</c:v>
                </c:pt>
                <c:pt idx="5053">
                  <c:v>42500</c:v>
                </c:pt>
                <c:pt idx="5054">
                  <c:v>42501</c:v>
                </c:pt>
                <c:pt idx="5055">
                  <c:v>42502</c:v>
                </c:pt>
                <c:pt idx="5056">
                  <c:v>42503</c:v>
                </c:pt>
                <c:pt idx="5057">
                  <c:v>42506</c:v>
                </c:pt>
                <c:pt idx="5058">
                  <c:v>42507</c:v>
                </c:pt>
                <c:pt idx="5059">
                  <c:v>42508</c:v>
                </c:pt>
                <c:pt idx="5060">
                  <c:v>42509</c:v>
                </c:pt>
                <c:pt idx="5061">
                  <c:v>42510</c:v>
                </c:pt>
                <c:pt idx="5062">
                  <c:v>42513</c:v>
                </c:pt>
                <c:pt idx="5063">
                  <c:v>42514</c:v>
                </c:pt>
                <c:pt idx="5064">
                  <c:v>42515</c:v>
                </c:pt>
                <c:pt idx="5065">
                  <c:v>42516</c:v>
                </c:pt>
                <c:pt idx="5066">
                  <c:v>42517</c:v>
                </c:pt>
                <c:pt idx="5067">
                  <c:v>42520</c:v>
                </c:pt>
                <c:pt idx="5068">
                  <c:v>42521</c:v>
                </c:pt>
                <c:pt idx="5069">
                  <c:v>42522</c:v>
                </c:pt>
                <c:pt idx="5070">
                  <c:v>42523</c:v>
                </c:pt>
                <c:pt idx="5071">
                  <c:v>42524</c:v>
                </c:pt>
                <c:pt idx="5072">
                  <c:v>42527</c:v>
                </c:pt>
                <c:pt idx="5073">
                  <c:v>42528</c:v>
                </c:pt>
                <c:pt idx="5074">
                  <c:v>42529</c:v>
                </c:pt>
                <c:pt idx="5075">
                  <c:v>42530</c:v>
                </c:pt>
                <c:pt idx="5076">
                  <c:v>42531</c:v>
                </c:pt>
                <c:pt idx="5077">
                  <c:v>42534</c:v>
                </c:pt>
                <c:pt idx="5078">
                  <c:v>42535</c:v>
                </c:pt>
                <c:pt idx="5079">
                  <c:v>42536</c:v>
                </c:pt>
                <c:pt idx="5080">
                  <c:v>42537</c:v>
                </c:pt>
                <c:pt idx="5081">
                  <c:v>42538</c:v>
                </c:pt>
                <c:pt idx="5082">
                  <c:v>42541</c:v>
                </c:pt>
                <c:pt idx="5083">
                  <c:v>42542</c:v>
                </c:pt>
                <c:pt idx="5084">
                  <c:v>42543</c:v>
                </c:pt>
                <c:pt idx="5085">
                  <c:v>42544</c:v>
                </c:pt>
                <c:pt idx="5086">
                  <c:v>42545</c:v>
                </c:pt>
                <c:pt idx="5087">
                  <c:v>42548</c:v>
                </c:pt>
                <c:pt idx="5088">
                  <c:v>42549</c:v>
                </c:pt>
                <c:pt idx="5089">
                  <c:v>42550</c:v>
                </c:pt>
                <c:pt idx="5090">
                  <c:v>42551</c:v>
                </c:pt>
                <c:pt idx="5091">
                  <c:v>42552</c:v>
                </c:pt>
                <c:pt idx="5092">
                  <c:v>42555</c:v>
                </c:pt>
                <c:pt idx="5093">
                  <c:v>42556</c:v>
                </c:pt>
                <c:pt idx="5094">
                  <c:v>42557</c:v>
                </c:pt>
                <c:pt idx="5095">
                  <c:v>42558</c:v>
                </c:pt>
                <c:pt idx="5096">
                  <c:v>42559</c:v>
                </c:pt>
                <c:pt idx="5097">
                  <c:v>42562</c:v>
                </c:pt>
                <c:pt idx="5098">
                  <c:v>42563</c:v>
                </c:pt>
                <c:pt idx="5099">
                  <c:v>42564</c:v>
                </c:pt>
                <c:pt idx="5100">
                  <c:v>42565</c:v>
                </c:pt>
                <c:pt idx="5101">
                  <c:v>42566</c:v>
                </c:pt>
                <c:pt idx="5102">
                  <c:v>42569</c:v>
                </c:pt>
                <c:pt idx="5103">
                  <c:v>42570</c:v>
                </c:pt>
                <c:pt idx="5104">
                  <c:v>42571</c:v>
                </c:pt>
                <c:pt idx="5105">
                  <c:v>42572</c:v>
                </c:pt>
                <c:pt idx="5106">
                  <c:v>42573</c:v>
                </c:pt>
                <c:pt idx="5107">
                  <c:v>42576</c:v>
                </c:pt>
                <c:pt idx="5108">
                  <c:v>42577</c:v>
                </c:pt>
                <c:pt idx="5109">
                  <c:v>42578</c:v>
                </c:pt>
                <c:pt idx="5110">
                  <c:v>42579</c:v>
                </c:pt>
                <c:pt idx="5111">
                  <c:v>42580</c:v>
                </c:pt>
                <c:pt idx="5112">
                  <c:v>42582</c:v>
                </c:pt>
                <c:pt idx="5113">
                  <c:v>42583</c:v>
                </c:pt>
                <c:pt idx="5114">
                  <c:v>42584</c:v>
                </c:pt>
                <c:pt idx="5115">
                  <c:v>42585</c:v>
                </c:pt>
                <c:pt idx="5116">
                  <c:v>42586</c:v>
                </c:pt>
                <c:pt idx="5117">
                  <c:v>42587</c:v>
                </c:pt>
                <c:pt idx="5118">
                  <c:v>42590</c:v>
                </c:pt>
                <c:pt idx="5119">
                  <c:v>42591</c:v>
                </c:pt>
                <c:pt idx="5120">
                  <c:v>42592</c:v>
                </c:pt>
                <c:pt idx="5121">
                  <c:v>42593</c:v>
                </c:pt>
                <c:pt idx="5122">
                  <c:v>42594</c:v>
                </c:pt>
                <c:pt idx="5123">
                  <c:v>42597</c:v>
                </c:pt>
                <c:pt idx="5124">
                  <c:v>42598</c:v>
                </c:pt>
                <c:pt idx="5125">
                  <c:v>42599</c:v>
                </c:pt>
                <c:pt idx="5126">
                  <c:v>42600</c:v>
                </c:pt>
                <c:pt idx="5127">
                  <c:v>42601</c:v>
                </c:pt>
                <c:pt idx="5128">
                  <c:v>42604</c:v>
                </c:pt>
                <c:pt idx="5129">
                  <c:v>42605</c:v>
                </c:pt>
                <c:pt idx="5130">
                  <c:v>42606</c:v>
                </c:pt>
                <c:pt idx="5131">
                  <c:v>42607</c:v>
                </c:pt>
                <c:pt idx="5132">
                  <c:v>42608</c:v>
                </c:pt>
                <c:pt idx="5133">
                  <c:v>42611</c:v>
                </c:pt>
                <c:pt idx="5134">
                  <c:v>42612</c:v>
                </c:pt>
                <c:pt idx="5135">
                  <c:v>42613</c:v>
                </c:pt>
                <c:pt idx="5136">
                  <c:v>42614</c:v>
                </c:pt>
                <c:pt idx="5137">
                  <c:v>42615</c:v>
                </c:pt>
                <c:pt idx="5138">
                  <c:v>42618</c:v>
                </c:pt>
                <c:pt idx="5139">
                  <c:v>42619</c:v>
                </c:pt>
                <c:pt idx="5140">
                  <c:v>42620</c:v>
                </c:pt>
                <c:pt idx="5141">
                  <c:v>42621</c:v>
                </c:pt>
                <c:pt idx="5142">
                  <c:v>42622</c:v>
                </c:pt>
                <c:pt idx="5143">
                  <c:v>42625</c:v>
                </c:pt>
                <c:pt idx="5144">
                  <c:v>42626</c:v>
                </c:pt>
                <c:pt idx="5145">
                  <c:v>42627</c:v>
                </c:pt>
                <c:pt idx="5146">
                  <c:v>42628</c:v>
                </c:pt>
                <c:pt idx="5147">
                  <c:v>42629</c:v>
                </c:pt>
                <c:pt idx="5148">
                  <c:v>42632</c:v>
                </c:pt>
                <c:pt idx="5149">
                  <c:v>42633</c:v>
                </c:pt>
                <c:pt idx="5150">
                  <c:v>42634</c:v>
                </c:pt>
                <c:pt idx="5151">
                  <c:v>42635</c:v>
                </c:pt>
                <c:pt idx="5152">
                  <c:v>42636</c:v>
                </c:pt>
                <c:pt idx="5153">
                  <c:v>42639</c:v>
                </c:pt>
                <c:pt idx="5154">
                  <c:v>42640</c:v>
                </c:pt>
                <c:pt idx="5155">
                  <c:v>42641</c:v>
                </c:pt>
                <c:pt idx="5156">
                  <c:v>42642</c:v>
                </c:pt>
                <c:pt idx="5157">
                  <c:v>42643</c:v>
                </c:pt>
                <c:pt idx="5158">
                  <c:v>42646</c:v>
                </c:pt>
                <c:pt idx="5159">
                  <c:v>42647</c:v>
                </c:pt>
                <c:pt idx="5160">
                  <c:v>42648</c:v>
                </c:pt>
                <c:pt idx="5161">
                  <c:v>42649</c:v>
                </c:pt>
                <c:pt idx="5162">
                  <c:v>42650</c:v>
                </c:pt>
                <c:pt idx="5163">
                  <c:v>42653</c:v>
                </c:pt>
                <c:pt idx="5164">
                  <c:v>42654</c:v>
                </c:pt>
                <c:pt idx="5165">
                  <c:v>42655</c:v>
                </c:pt>
                <c:pt idx="5166">
                  <c:v>42656</c:v>
                </c:pt>
                <c:pt idx="5167">
                  <c:v>42657</c:v>
                </c:pt>
                <c:pt idx="5168">
                  <c:v>42660</c:v>
                </c:pt>
                <c:pt idx="5169">
                  <c:v>42661</c:v>
                </c:pt>
                <c:pt idx="5170">
                  <c:v>42662</c:v>
                </c:pt>
                <c:pt idx="5171">
                  <c:v>42663</c:v>
                </c:pt>
                <c:pt idx="5172">
                  <c:v>42664</c:v>
                </c:pt>
                <c:pt idx="5173">
                  <c:v>42667</c:v>
                </c:pt>
                <c:pt idx="5174">
                  <c:v>42668</c:v>
                </c:pt>
                <c:pt idx="5175">
                  <c:v>42669</c:v>
                </c:pt>
                <c:pt idx="5176">
                  <c:v>42670</c:v>
                </c:pt>
                <c:pt idx="5177">
                  <c:v>42671</c:v>
                </c:pt>
                <c:pt idx="5178">
                  <c:v>42674</c:v>
                </c:pt>
                <c:pt idx="5179">
                  <c:v>42675</c:v>
                </c:pt>
                <c:pt idx="5180">
                  <c:v>42676</c:v>
                </c:pt>
                <c:pt idx="5181">
                  <c:v>42677</c:v>
                </c:pt>
                <c:pt idx="5182">
                  <c:v>42678</c:v>
                </c:pt>
                <c:pt idx="5183">
                  <c:v>42681</c:v>
                </c:pt>
                <c:pt idx="5184">
                  <c:v>42682</c:v>
                </c:pt>
                <c:pt idx="5185">
                  <c:v>42683</c:v>
                </c:pt>
                <c:pt idx="5186">
                  <c:v>42684</c:v>
                </c:pt>
                <c:pt idx="5187">
                  <c:v>42685</c:v>
                </c:pt>
                <c:pt idx="5188">
                  <c:v>42688</c:v>
                </c:pt>
                <c:pt idx="5189">
                  <c:v>42689</c:v>
                </c:pt>
                <c:pt idx="5190">
                  <c:v>42690</c:v>
                </c:pt>
                <c:pt idx="5191">
                  <c:v>42691</c:v>
                </c:pt>
                <c:pt idx="5192">
                  <c:v>42692</c:v>
                </c:pt>
                <c:pt idx="5193">
                  <c:v>42695</c:v>
                </c:pt>
                <c:pt idx="5194">
                  <c:v>42696</c:v>
                </c:pt>
                <c:pt idx="5195">
                  <c:v>42697</c:v>
                </c:pt>
                <c:pt idx="5196">
                  <c:v>42698</c:v>
                </c:pt>
                <c:pt idx="5197">
                  <c:v>42699</c:v>
                </c:pt>
                <c:pt idx="5198">
                  <c:v>42702</c:v>
                </c:pt>
                <c:pt idx="5199">
                  <c:v>42703</c:v>
                </c:pt>
                <c:pt idx="5200">
                  <c:v>42704</c:v>
                </c:pt>
                <c:pt idx="5201">
                  <c:v>42705</c:v>
                </c:pt>
                <c:pt idx="5202">
                  <c:v>42706</c:v>
                </c:pt>
                <c:pt idx="5203">
                  <c:v>42709</c:v>
                </c:pt>
                <c:pt idx="5204">
                  <c:v>42710</c:v>
                </c:pt>
                <c:pt idx="5205">
                  <c:v>42711</c:v>
                </c:pt>
                <c:pt idx="5206">
                  <c:v>42712</c:v>
                </c:pt>
                <c:pt idx="5207">
                  <c:v>42713</c:v>
                </c:pt>
                <c:pt idx="5208">
                  <c:v>42716</c:v>
                </c:pt>
                <c:pt idx="5209">
                  <c:v>42717</c:v>
                </c:pt>
                <c:pt idx="5210">
                  <c:v>42718</c:v>
                </c:pt>
                <c:pt idx="5211">
                  <c:v>42719</c:v>
                </c:pt>
                <c:pt idx="5212">
                  <c:v>42720</c:v>
                </c:pt>
                <c:pt idx="5213">
                  <c:v>42723</c:v>
                </c:pt>
                <c:pt idx="5214">
                  <c:v>42724</c:v>
                </c:pt>
                <c:pt idx="5215">
                  <c:v>42725</c:v>
                </c:pt>
                <c:pt idx="5216">
                  <c:v>42726</c:v>
                </c:pt>
                <c:pt idx="5217">
                  <c:v>42727</c:v>
                </c:pt>
                <c:pt idx="5218">
                  <c:v>42731</c:v>
                </c:pt>
                <c:pt idx="5219">
                  <c:v>42732</c:v>
                </c:pt>
                <c:pt idx="5220">
                  <c:v>42733</c:v>
                </c:pt>
                <c:pt idx="5221">
                  <c:v>42734</c:v>
                </c:pt>
                <c:pt idx="5222">
                  <c:v>42735</c:v>
                </c:pt>
                <c:pt idx="5223">
                  <c:v>42738</c:v>
                </c:pt>
                <c:pt idx="5224">
                  <c:v>42739</c:v>
                </c:pt>
                <c:pt idx="5225">
                  <c:v>42740</c:v>
                </c:pt>
                <c:pt idx="5226">
                  <c:v>42741</c:v>
                </c:pt>
                <c:pt idx="5227">
                  <c:v>42744</c:v>
                </c:pt>
                <c:pt idx="5228">
                  <c:v>42745</c:v>
                </c:pt>
                <c:pt idx="5229">
                  <c:v>42746</c:v>
                </c:pt>
                <c:pt idx="5230">
                  <c:v>42747</c:v>
                </c:pt>
                <c:pt idx="5231">
                  <c:v>42748</c:v>
                </c:pt>
                <c:pt idx="5232">
                  <c:v>42751</c:v>
                </c:pt>
                <c:pt idx="5233">
                  <c:v>42752</c:v>
                </c:pt>
                <c:pt idx="5234">
                  <c:v>42753</c:v>
                </c:pt>
                <c:pt idx="5235">
                  <c:v>42754</c:v>
                </c:pt>
                <c:pt idx="5236">
                  <c:v>42755</c:v>
                </c:pt>
                <c:pt idx="5237">
                  <c:v>42758</c:v>
                </c:pt>
                <c:pt idx="5238">
                  <c:v>42759</c:v>
                </c:pt>
                <c:pt idx="5239">
                  <c:v>42760</c:v>
                </c:pt>
                <c:pt idx="5240">
                  <c:v>42761</c:v>
                </c:pt>
                <c:pt idx="5241">
                  <c:v>42762</c:v>
                </c:pt>
                <c:pt idx="5242">
                  <c:v>42765</c:v>
                </c:pt>
                <c:pt idx="5243">
                  <c:v>42766</c:v>
                </c:pt>
                <c:pt idx="5244">
                  <c:v>42767</c:v>
                </c:pt>
                <c:pt idx="5245">
                  <c:v>42768</c:v>
                </c:pt>
                <c:pt idx="5246">
                  <c:v>42769</c:v>
                </c:pt>
                <c:pt idx="5247">
                  <c:v>42772</c:v>
                </c:pt>
                <c:pt idx="5248">
                  <c:v>42773</c:v>
                </c:pt>
                <c:pt idx="5249">
                  <c:v>42774</c:v>
                </c:pt>
                <c:pt idx="5250">
                  <c:v>42775</c:v>
                </c:pt>
                <c:pt idx="5251">
                  <c:v>42776</c:v>
                </c:pt>
                <c:pt idx="5252">
                  <c:v>42779</c:v>
                </c:pt>
                <c:pt idx="5253">
                  <c:v>42780</c:v>
                </c:pt>
                <c:pt idx="5254">
                  <c:v>42781</c:v>
                </c:pt>
                <c:pt idx="5255">
                  <c:v>42782</c:v>
                </c:pt>
                <c:pt idx="5256">
                  <c:v>42783</c:v>
                </c:pt>
                <c:pt idx="5257">
                  <c:v>42786</c:v>
                </c:pt>
                <c:pt idx="5258">
                  <c:v>42787</c:v>
                </c:pt>
                <c:pt idx="5259">
                  <c:v>42788</c:v>
                </c:pt>
                <c:pt idx="5260">
                  <c:v>42789</c:v>
                </c:pt>
                <c:pt idx="5261">
                  <c:v>42790</c:v>
                </c:pt>
                <c:pt idx="5262">
                  <c:v>42793</c:v>
                </c:pt>
                <c:pt idx="5263">
                  <c:v>42794</c:v>
                </c:pt>
                <c:pt idx="5264">
                  <c:v>42795</c:v>
                </c:pt>
                <c:pt idx="5265">
                  <c:v>42796</c:v>
                </c:pt>
                <c:pt idx="5266">
                  <c:v>42797</c:v>
                </c:pt>
                <c:pt idx="5267">
                  <c:v>42800</c:v>
                </c:pt>
                <c:pt idx="5268">
                  <c:v>42801</c:v>
                </c:pt>
                <c:pt idx="5269">
                  <c:v>42802</c:v>
                </c:pt>
                <c:pt idx="5270">
                  <c:v>42803</c:v>
                </c:pt>
                <c:pt idx="5271">
                  <c:v>42804</c:v>
                </c:pt>
                <c:pt idx="5272">
                  <c:v>42807</c:v>
                </c:pt>
                <c:pt idx="5273">
                  <c:v>42808</c:v>
                </c:pt>
                <c:pt idx="5274">
                  <c:v>42809</c:v>
                </c:pt>
                <c:pt idx="5275">
                  <c:v>42810</c:v>
                </c:pt>
                <c:pt idx="5276">
                  <c:v>42811</c:v>
                </c:pt>
                <c:pt idx="5277">
                  <c:v>42814</c:v>
                </c:pt>
                <c:pt idx="5278">
                  <c:v>42815</c:v>
                </c:pt>
                <c:pt idx="5279">
                  <c:v>42816</c:v>
                </c:pt>
                <c:pt idx="5280">
                  <c:v>42817</c:v>
                </c:pt>
                <c:pt idx="5281">
                  <c:v>42818</c:v>
                </c:pt>
                <c:pt idx="5282">
                  <c:v>42821</c:v>
                </c:pt>
                <c:pt idx="5283">
                  <c:v>42822</c:v>
                </c:pt>
                <c:pt idx="5284">
                  <c:v>42823</c:v>
                </c:pt>
                <c:pt idx="5285">
                  <c:v>42824</c:v>
                </c:pt>
                <c:pt idx="5286">
                  <c:v>42825</c:v>
                </c:pt>
                <c:pt idx="5287">
                  <c:v>42828</c:v>
                </c:pt>
                <c:pt idx="5288">
                  <c:v>42829</c:v>
                </c:pt>
                <c:pt idx="5289">
                  <c:v>42830</c:v>
                </c:pt>
                <c:pt idx="5290">
                  <c:v>42831</c:v>
                </c:pt>
                <c:pt idx="5291">
                  <c:v>42832</c:v>
                </c:pt>
                <c:pt idx="5292">
                  <c:v>42835</c:v>
                </c:pt>
                <c:pt idx="5293">
                  <c:v>42836</c:v>
                </c:pt>
                <c:pt idx="5294">
                  <c:v>42837</c:v>
                </c:pt>
                <c:pt idx="5295">
                  <c:v>42838</c:v>
                </c:pt>
                <c:pt idx="5296">
                  <c:v>42842</c:v>
                </c:pt>
                <c:pt idx="5297">
                  <c:v>42843</c:v>
                </c:pt>
                <c:pt idx="5298">
                  <c:v>42844</c:v>
                </c:pt>
                <c:pt idx="5299">
                  <c:v>42845</c:v>
                </c:pt>
                <c:pt idx="5300">
                  <c:v>42846</c:v>
                </c:pt>
                <c:pt idx="5301">
                  <c:v>42849</c:v>
                </c:pt>
                <c:pt idx="5302">
                  <c:v>42850</c:v>
                </c:pt>
                <c:pt idx="5303">
                  <c:v>42851</c:v>
                </c:pt>
                <c:pt idx="5304">
                  <c:v>42852</c:v>
                </c:pt>
                <c:pt idx="5305">
                  <c:v>42853</c:v>
                </c:pt>
                <c:pt idx="5306">
                  <c:v>42855</c:v>
                </c:pt>
                <c:pt idx="5307">
                  <c:v>42856</c:v>
                </c:pt>
                <c:pt idx="5308">
                  <c:v>42857</c:v>
                </c:pt>
                <c:pt idx="5309">
                  <c:v>42858</c:v>
                </c:pt>
                <c:pt idx="5310">
                  <c:v>42859</c:v>
                </c:pt>
                <c:pt idx="5311">
                  <c:v>42860</c:v>
                </c:pt>
                <c:pt idx="5312">
                  <c:v>42863</c:v>
                </c:pt>
                <c:pt idx="5313">
                  <c:v>42864</c:v>
                </c:pt>
                <c:pt idx="5314">
                  <c:v>42865</c:v>
                </c:pt>
                <c:pt idx="5315">
                  <c:v>42866</c:v>
                </c:pt>
                <c:pt idx="5316">
                  <c:v>42867</c:v>
                </c:pt>
                <c:pt idx="5317">
                  <c:v>42870</c:v>
                </c:pt>
                <c:pt idx="5318">
                  <c:v>42871</c:v>
                </c:pt>
                <c:pt idx="5319">
                  <c:v>42872</c:v>
                </c:pt>
                <c:pt idx="5320">
                  <c:v>42873</c:v>
                </c:pt>
                <c:pt idx="5321">
                  <c:v>42874</c:v>
                </c:pt>
                <c:pt idx="5322">
                  <c:v>42877</c:v>
                </c:pt>
                <c:pt idx="5323">
                  <c:v>42878</c:v>
                </c:pt>
                <c:pt idx="5324">
                  <c:v>42879</c:v>
                </c:pt>
                <c:pt idx="5325">
                  <c:v>42880</c:v>
                </c:pt>
                <c:pt idx="5326">
                  <c:v>42881</c:v>
                </c:pt>
                <c:pt idx="5327">
                  <c:v>42884</c:v>
                </c:pt>
                <c:pt idx="5328">
                  <c:v>42885</c:v>
                </c:pt>
                <c:pt idx="5329">
                  <c:v>42886</c:v>
                </c:pt>
                <c:pt idx="5330">
                  <c:v>42887</c:v>
                </c:pt>
                <c:pt idx="5331">
                  <c:v>42888</c:v>
                </c:pt>
                <c:pt idx="5332">
                  <c:v>42891</c:v>
                </c:pt>
                <c:pt idx="5333">
                  <c:v>42892</c:v>
                </c:pt>
                <c:pt idx="5334">
                  <c:v>42893</c:v>
                </c:pt>
                <c:pt idx="5335">
                  <c:v>42894</c:v>
                </c:pt>
                <c:pt idx="5336">
                  <c:v>42895</c:v>
                </c:pt>
                <c:pt idx="5337">
                  <c:v>42898</c:v>
                </c:pt>
                <c:pt idx="5338">
                  <c:v>42899</c:v>
                </c:pt>
                <c:pt idx="5339">
                  <c:v>42900</c:v>
                </c:pt>
                <c:pt idx="5340">
                  <c:v>42901</c:v>
                </c:pt>
                <c:pt idx="5341">
                  <c:v>42902</c:v>
                </c:pt>
                <c:pt idx="5342">
                  <c:v>42905</c:v>
                </c:pt>
                <c:pt idx="5343">
                  <c:v>42906</c:v>
                </c:pt>
                <c:pt idx="5344">
                  <c:v>42907</c:v>
                </c:pt>
                <c:pt idx="5345">
                  <c:v>42908</c:v>
                </c:pt>
                <c:pt idx="5346">
                  <c:v>42909</c:v>
                </c:pt>
                <c:pt idx="5347">
                  <c:v>42912</c:v>
                </c:pt>
                <c:pt idx="5348">
                  <c:v>42913</c:v>
                </c:pt>
                <c:pt idx="5349">
                  <c:v>42914</c:v>
                </c:pt>
                <c:pt idx="5350">
                  <c:v>42915</c:v>
                </c:pt>
                <c:pt idx="5351">
                  <c:v>42916</c:v>
                </c:pt>
                <c:pt idx="5352">
                  <c:v>42919</c:v>
                </c:pt>
                <c:pt idx="5353">
                  <c:v>42920</c:v>
                </c:pt>
                <c:pt idx="5354">
                  <c:v>42921</c:v>
                </c:pt>
                <c:pt idx="5355">
                  <c:v>42922</c:v>
                </c:pt>
                <c:pt idx="5356">
                  <c:v>42923</c:v>
                </c:pt>
                <c:pt idx="5357">
                  <c:v>42926</c:v>
                </c:pt>
                <c:pt idx="5358">
                  <c:v>42927</c:v>
                </c:pt>
                <c:pt idx="5359">
                  <c:v>42928</c:v>
                </c:pt>
                <c:pt idx="5360">
                  <c:v>42929</c:v>
                </c:pt>
                <c:pt idx="5361">
                  <c:v>42930</c:v>
                </c:pt>
                <c:pt idx="5362">
                  <c:v>42933</c:v>
                </c:pt>
                <c:pt idx="5363">
                  <c:v>42934</c:v>
                </c:pt>
                <c:pt idx="5364">
                  <c:v>42935</c:v>
                </c:pt>
                <c:pt idx="5365">
                  <c:v>42936</c:v>
                </c:pt>
                <c:pt idx="5366">
                  <c:v>42937</c:v>
                </c:pt>
                <c:pt idx="5367">
                  <c:v>42940</c:v>
                </c:pt>
                <c:pt idx="5368">
                  <c:v>42941</c:v>
                </c:pt>
                <c:pt idx="5369">
                  <c:v>42942</c:v>
                </c:pt>
                <c:pt idx="5370">
                  <c:v>42943</c:v>
                </c:pt>
                <c:pt idx="5371">
                  <c:v>42944</c:v>
                </c:pt>
                <c:pt idx="5372">
                  <c:v>42947</c:v>
                </c:pt>
                <c:pt idx="5373">
                  <c:v>42948</c:v>
                </c:pt>
                <c:pt idx="5374">
                  <c:v>42949</c:v>
                </c:pt>
                <c:pt idx="5375">
                  <c:v>42950</c:v>
                </c:pt>
                <c:pt idx="5376">
                  <c:v>42951</c:v>
                </c:pt>
                <c:pt idx="5377">
                  <c:v>42954</c:v>
                </c:pt>
                <c:pt idx="5378">
                  <c:v>42955</c:v>
                </c:pt>
                <c:pt idx="5379">
                  <c:v>42956</c:v>
                </c:pt>
                <c:pt idx="5380">
                  <c:v>42957</c:v>
                </c:pt>
                <c:pt idx="5381">
                  <c:v>42958</c:v>
                </c:pt>
                <c:pt idx="5382">
                  <c:v>42961</c:v>
                </c:pt>
                <c:pt idx="5383">
                  <c:v>42962</c:v>
                </c:pt>
                <c:pt idx="5384">
                  <c:v>42963</c:v>
                </c:pt>
                <c:pt idx="5385">
                  <c:v>42964</c:v>
                </c:pt>
                <c:pt idx="5386">
                  <c:v>42965</c:v>
                </c:pt>
                <c:pt idx="5387">
                  <c:v>42968</c:v>
                </c:pt>
                <c:pt idx="5388">
                  <c:v>42969</c:v>
                </c:pt>
                <c:pt idx="5389">
                  <c:v>42970</c:v>
                </c:pt>
                <c:pt idx="5390">
                  <c:v>42971</c:v>
                </c:pt>
                <c:pt idx="5391">
                  <c:v>42972</c:v>
                </c:pt>
                <c:pt idx="5392">
                  <c:v>42975</c:v>
                </c:pt>
                <c:pt idx="5393">
                  <c:v>42976</c:v>
                </c:pt>
                <c:pt idx="5394">
                  <c:v>42977</c:v>
                </c:pt>
                <c:pt idx="5395">
                  <c:v>42978</c:v>
                </c:pt>
                <c:pt idx="5396">
                  <c:v>42979</c:v>
                </c:pt>
                <c:pt idx="5397">
                  <c:v>42982</c:v>
                </c:pt>
                <c:pt idx="5398">
                  <c:v>42983</c:v>
                </c:pt>
                <c:pt idx="5399">
                  <c:v>42984</c:v>
                </c:pt>
                <c:pt idx="5400">
                  <c:v>42985</c:v>
                </c:pt>
                <c:pt idx="5401">
                  <c:v>42986</c:v>
                </c:pt>
                <c:pt idx="5402">
                  <c:v>42989</c:v>
                </c:pt>
                <c:pt idx="5403">
                  <c:v>42990</c:v>
                </c:pt>
                <c:pt idx="5404">
                  <c:v>42991</c:v>
                </c:pt>
                <c:pt idx="5405">
                  <c:v>42992</c:v>
                </c:pt>
                <c:pt idx="5406">
                  <c:v>42993</c:v>
                </c:pt>
                <c:pt idx="5407">
                  <c:v>42996</c:v>
                </c:pt>
                <c:pt idx="5408">
                  <c:v>42997</c:v>
                </c:pt>
                <c:pt idx="5409">
                  <c:v>42998</c:v>
                </c:pt>
                <c:pt idx="5410">
                  <c:v>42999</c:v>
                </c:pt>
                <c:pt idx="5411">
                  <c:v>43000</c:v>
                </c:pt>
                <c:pt idx="5412">
                  <c:v>43003</c:v>
                </c:pt>
                <c:pt idx="5413">
                  <c:v>43004</c:v>
                </c:pt>
                <c:pt idx="5414">
                  <c:v>43005</c:v>
                </c:pt>
                <c:pt idx="5415">
                  <c:v>43006</c:v>
                </c:pt>
                <c:pt idx="5416">
                  <c:v>43007</c:v>
                </c:pt>
                <c:pt idx="5417">
                  <c:v>43008</c:v>
                </c:pt>
                <c:pt idx="5418">
                  <c:v>43010</c:v>
                </c:pt>
                <c:pt idx="5419">
                  <c:v>43011</c:v>
                </c:pt>
                <c:pt idx="5420">
                  <c:v>43012</c:v>
                </c:pt>
                <c:pt idx="5421">
                  <c:v>43013</c:v>
                </c:pt>
                <c:pt idx="5422">
                  <c:v>43014</c:v>
                </c:pt>
                <c:pt idx="5423">
                  <c:v>43017</c:v>
                </c:pt>
                <c:pt idx="5424">
                  <c:v>43018</c:v>
                </c:pt>
                <c:pt idx="5425">
                  <c:v>43019</c:v>
                </c:pt>
                <c:pt idx="5426">
                  <c:v>43020</c:v>
                </c:pt>
                <c:pt idx="5427">
                  <c:v>43021</c:v>
                </c:pt>
                <c:pt idx="5428">
                  <c:v>43024</c:v>
                </c:pt>
                <c:pt idx="5429">
                  <c:v>43025</c:v>
                </c:pt>
                <c:pt idx="5430">
                  <c:v>43026</c:v>
                </c:pt>
                <c:pt idx="5431">
                  <c:v>43027</c:v>
                </c:pt>
                <c:pt idx="5432">
                  <c:v>43028</c:v>
                </c:pt>
                <c:pt idx="5433">
                  <c:v>43031</c:v>
                </c:pt>
                <c:pt idx="5434">
                  <c:v>43032</c:v>
                </c:pt>
                <c:pt idx="5435">
                  <c:v>43033</c:v>
                </c:pt>
                <c:pt idx="5436">
                  <c:v>43034</c:v>
                </c:pt>
                <c:pt idx="5437">
                  <c:v>43035</c:v>
                </c:pt>
                <c:pt idx="5438">
                  <c:v>43038</c:v>
                </c:pt>
                <c:pt idx="5439">
                  <c:v>43039</c:v>
                </c:pt>
                <c:pt idx="5440">
                  <c:v>43040</c:v>
                </c:pt>
                <c:pt idx="5441">
                  <c:v>43041</c:v>
                </c:pt>
                <c:pt idx="5442">
                  <c:v>43042</c:v>
                </c:pt>
                <c:pt idx="5443">
                  <c:v>43045</c:v>
                </c:pt>
                <c:pt idx="5444">
                  <c:v>43046</c:v>
                </c:pt>
                <c:pt idx="5445">
                  <c:v>43047</c:v>
                </c:pt>
                <c:pt idx="5446">
                  <c:v>43048</c:v>
                </c:pt>
                <c:pt idx="5447">
                  <c:v>43049</c:v>
                </c:pt>
                <c:pt idx="5448">
                  <c:v>43052</c:v>
                </c:pt>
                <c:pt idx="5449">
                  <c:v>43053</c:v>
                </c:pt>
                <c:pt idx="5450">
                  <c:v>43054</c:v>
                </c:pt>
                <c:pt idx="5451">
                  <c:v>43055</c:v>
                </c:pt>
                <c:pt idx="5452">
                  <c:v>43056</c:v>
                </c:pt>
                <c:pt idx="5453">
                  <c:v>43059</c:v>
                </c:pt>
                <c:pt idx="5454">
                  <c:v>43060</c:v>
                </c:pt>
                <c:pt idx="5455">
                  <c:v>43061</c:v>
                </c:pt>
                <c:pt idx="5456">
                  <c:v>43062</c:v>
                </c:pt>
                <c:pt idx="5457">
                  <c:v>43063</c:v>
                </c:pt>
                <c:pt idx="5458">
                  <c:v>43066</c:v>
                </c:pt>
                <c:pt idx="5459">
                  <c:v>43067</c:v>
                </c:pt>
                <c:pt idx="5460">
                  <c:v>43068</c:v>
                </c:pt>
                <c:pt idx="5461">
                  <c:v>43069</c:v>
                </c:pt>
                <c:pt idx="5462">
                  <c:v>43070</c:v>
                </c:pt>
                <c:pt idx="5463">
                  <c:v>43073</c:v>
                </c:pt>
                <c:pt idx="5464">
                  <c:v>43074</c:v>
                </c:pt>
                <c:pt idx="5465">
                  <c:v>43075</c:v>
                </c:pt>
                <c:pt idx="5466">
                  <c:v>43076</c:v>
                </c:pt>
                <c:pt idx="5467">
                  <c:v>43077</c:v>
                </c:pt>
                <c:pt idx="5468">
                  <c:v>43080</c:v>
                </c:pt>
                <c:pt idx="5469">
                  <c:v>43081</c:v>
                </c:pt>
                <c:pt idx="5470">
                  <c:v>43082</c:v>
                </c:pt>
                <c:pt idx="5471">
                  <c:v>43083</c:v>
                </c:pt>
                <c:pt idx="5472">
                  <c:v>43084</c:v>
                </c:pt>
                <c:pt idx="5473">
                  <c:v>43087</c:v>
                </c:pt>
                <c:pt idx="5474">
                  <c:v>43088</c:v>
                </c:pt>
                <c:pt idx="5475">
                  <c:v>43089</c:v>
                </c:pt>
                <c:pt idx="5476">
                  <c:v>43090</c:v>
                </c:pt>
                <c:pt idx="5477">
                  <c:v>43091</c:v>
                </c:pt>
                <c:pt idx="5478">
                  <c:v>43095</c:v>
                </c:pt>
                <c:pt idx="5479">
                  <c:v>43096</c:v>
                </c:pt>
                <c:pt idx="5480">
                  <c:v>43097</c:v>
                </c:pt>
                <c:pt idx="5481">
                  <c:v>43098</c:v>
                </c:pt>
                <c:pt idx="5482">
                  <c:v>43100</c:v>
                </c:pt>
                <c:pt idx="5483">
                  <c:v>43102</c:v>
                </c:pt>
                <c:pt idx="5484">
                  <c:v>43103</c:v>
                </c:pt>
                <c:pt idx="5485">
                  <c:v>43104</c:v>
                </c:pt>
                <c:pt idx="5486">
                  <c:v>43105</c:v>
                </c:pt>
                <c:pt idx="5487">
                  <c:v>43108</c:v>
                </c:pt>
                <c:pt idx="5488">
                  <c:v>43109</c:v>
                </c:pt>
                <c:pt idx="5489">
                  <c:v>43110</c:v>
                </c:pt>
                <c:pt idx="5490">
                  <c:v>43111</c:v>
                </c:pt>
                <c:pt idx="5491">
                  <c:v>43112</c:v>
                </c:pt>
                <c:pt idx="5492">
                  <c:v>43115</c:v>
                </c:pt>
                <c:pt idx="5493">
                  <c:v>43116</c:v>
                </c:pt>
                <c:pt idx="5494">
                  <c:v>43117</c:v>
                </c:pt>
                <c:pt idx="5495">
                  <c:v>43118</c:v>
                </c:pt>
                <c:pt idx="5496">
                  <c:v>43119</c:v>
                </c:pt>
                <c:pt idx="5497">
                  <c:v>43122</c:v>
                </c:pt>
                <c:pt idx="5498">
                  <c:v>43123</c:v>
                </c:pt>
                <c:pt idx="5499">
                  <c:v>43124</c:v>
                </c:pt>
                <c:pt idx="5500">
                  <c:v>43125</c:v>
                </c:pt>
                <c:pt idx="5501">
                  <c:v>43126</c:v>
                </c:pt>
                <c:pt idx="5502">
                  <c:v>43129</c:v>
                </c:pt>
                <c:pt idx="5503">
                  <c:v>43130</c:v>
                </c:pt>
                <c:pt idx="5504">
                  <c:v>43131</c:v>
                </c:pt>
                <c:pt idx="5505">
                  <c:v>43132</c:v>
                </c:pt>
                <c:pt idx="5506">
                  <c:v>43133</c:v>
                </c:pt>
                <c:pt idx="5507">
                  <c:v>43136</c:v>
                </c:pt>
                <c:pt idx="5508">
                  <c:v>43137</c:v>
                </c:pt>
                <c:pt idx="5509">
                  <c:v>43138</c:v>
                </c:pt>
                <c:pt idx="5510">
                  <c:v>43139</c:v>
                </c:pt>
                <c:pt idx="5511">
                  <c:v>43140</c:v>
                </c:pt>
                <c:pt idx="5512">
                  <c:v>43143</c:v>
                </c:pt>
                <c:pt idx="5513">
                  <c:v>43144</c:v>
                </c:pt>
                <c:pt idx="5514">
                  <c:v>43145</c:v>
                </c:pt>
                <c:pt idx="5515">
                  <c:v>43146</c:v>
                </c:pt>
                <c:pt idx="5516">
                  <c:v>43147</c:v>
                </c:pt>
                <c:pt idx="5517">
                  <c:v>43150</c:v>
                </c:pt>
                <c:pt idx="5518">
                  <c:v>43151</c:v>
                </c:pt>
                <c:pt idx="5519">
                  <c:v>43152</c:v>
                </c:pt>
                <c:pt idx="5520">
                  <c:v>43153</c:v>
                </c:pt>
                <c:pt idx="5521">
                  <c:v>43154</c:v>
                </c:pt>
                <c:pt idx="5522">
                  <c:v>43157</c:v>
                </c:pt>
                <c:pt idx="5523">
                  <c:v>43158</c:v>
                </c:pt>
                <c:pt idx="5524">
                  <c:v>43159</c:v>
                </c:pt>
                <c:pt idx="5525">
                  <c:v>43160</c:v>
                </c:pt>
                <c:pt idx="5526">
                  <c:v>43161</c:v>
                </c:pt>
                <c:pt idx="5527">
                  <c:v>43164</c:v>
                </c:pt>
                <c:pt idx="5528">
                  <c:v>43165</c:v>
                </c:pt>
                <c:pt idx="5529">
                  <c:v>43166</c:v>
                </c:pt>
                <c:pt idx="5530">
                  <c:v>43167</c:v>
                </c:pt>
                <c:pt idx="5531">
                  <c:v>43168</c:v>
                </c:pt>
                <c:pt idx="5532">
                  <c:v>43171</c:v>
                </c:pt>
                <c:pt idx="5533">
                  <c:v>43172</c:v>
                </c:pt>
                <c:pt idx="5534">
                  <c:v>43173</c:v>
                </c:pt>
                <c:pt idx="5535">
                  <c:v>43174</c:v>
                </c:pt>
                <c:pt idx="5536">
                  <c:v>43175</c:v>
                </c:pt>
                <c:pt idx="5537">
                  <c:v>43178</c:v>
                </c:pt>
                <c:pt idx="5538">
                  <c:v>43179</c:v>
                </c:pt>
                <c:pt idx="5539">
                  <c:v>43180</c:v>
                </c:pt>
                <c:pt idx="5540">
                  <c:v>43181</c:v>
                </c:pt>
                <c:pt idx="5541">
                  <c:v>43182</c:v>
                </c:pt>
                <c:pt idx="5542">
                  <c:v>43185</c:v>
                </c:pt>
                <c:pt idx="5543">
                  <c:v>43186</c:v>
                </c:pt>
                <c:pt idx="5544">
                  <c:v>43187</c:v>
                </c:pt>
                <c:pt idx="5545">
                  <c:v>43188</c:v>
                </c:pt>
                <c:pt idx="5546">
                  <c:v>43190</c:v>
                </c:pt>
                <c:pt idx="5547">
                  <c:v>43192</c:v>
                </c:pt>
                <c:pt idx="5548">
                  <c:v>43193</c:v>
                </c:pt>
                <c:pt idx="5549">
                  <c:v>43194</c:v>
                </c:pt>
                <c:pt idx="5550">
                  <c:v>43195</c:v>
                </c:pt>
                <c:pt idx="5551">
                  <c:v>43196</c:v>
                </c:pt>
                <c:pt idx="5552">
                  <c:v>43199</c:v>
                </c:pt>
                <c:pt idx="5553">
                  <c:v>43200</c:v>
                </c:pt>
                <c:pt idx="5554">
                  <c:v>43201</c:v>
                </c:pt>
                <c:pt idx="5555">
                  <c:v>43202</c:v>
                </c:pt>
                <c:pt idx="5556">
                  <c:v>43203</c:v>
                </c:pt>
                <c:pt idx="5557">
                  <c:v>43206</c:v>
                </c:pt>
                <c:pt idx="5558">
                  <c:v>43207</c:v>
                </c:pt>
                <c:pt idx="5559">
                  <c:v>43208</c:v>
                </c:pt>
                <c:pt idx="5560">
                  <c:v>43209</c:v>
                </c:pt>
                <c:pt idx="5561">
                  <c:v>43210</c:v>
                </c:pt>
                <c:pt idx="5562">
                  <c:v>43213</c:v>
                </c:pt>
                <c:pt idx="5563">
                  <c:v>43214</c:v>
                </c:pt>
                <c:pt idx="5564">
                  <c:v>43215</c:v>
                </c:pt>
                <c:pt idx="5565">
                  <c:v>43216</c:v>
                </c:pt>
                <c:pt idx="5566">
                  <c:v>43217</c:v>
                </c:pt>
                <c:pt idx="5567">
                  <c:v>43220</c:v>
                </c:pt>
                <c:pt idx="5568">
                  <c:v>43221</c:v>
                </c:pt>
                <c:pt idx="5569">
                  <c:v>43222</c:v>
                </c:pt>
                <c:pt idx="5570">
                  <c:v>43223</c:v>
                </c:pt>
                <c:pt idx="5571">
                  <c:v>43224</c:v>
                </c:pt>
                <c:pt idx="5572">
                  <c:v>43227</c:v>
                </c:pt>
                <c:pt idx="5573">
                  <c:v>43228</c:v>
                </c:pt>
                <c:pt idx="5574">
                  <c:v>43229</c:v>
                </c:pt>
                <c:pt idx="5575">
                  <c:v>43230</c:v>
                </c:pt>
                <c:pt idx="5576">
                  <c:v>43231</c:v>
                </c:pt>
                <c:pt idx="5577">
                  <c:v>43234</c:v>
                </c:pt>
                <c:pt idx="5578">
                  <c:v>43235</c:v>
                </c:pt>
                <c:pt idx="5579">
                  <c:v>43236</c:v>
                </c:pt>
                <c:pt idx="5580">
                  <c:v>43237</c:v>
                </c:pt>
                <c:pt idx="5581">
                  <c:v>43238</c:v>
                </c:pt>
                <c:pt idx="5582">
                  <c:v>43241</c:v>
                </c:pt>
                <c:pt idx="5583">
                  <c:v>43242</c:v>
                </c:pt>
                <c:pt idx="5584">
                  <c:v>43243</c:v>
                </c:pt>
                <c:pt idx="5585">
                  <c:v>43244</c:v>
                </c:pt>
                <c:pt idx="5586">
                  <c:v>43245</c:v>
                </c:pt>
                <c:pt idx="5587">
                  <c:v>43248</c:v>
                </c:pt>
                <c:pt idx="5588">
                  <c:v>43249</c:v>
                </c:pt>
                <c:pt idx="5589">
                  <c:v>43250</c:v>
                </c:pt>
                <c:pt idx="5590">
                  <c:v>43251</c:v>
                </c:pt>
                <c:pt idx="5591">
                  <c:v>43252</c:v>
                </c:pt>
                <c:pt idx="5592">
                  <c:v>43255</c:v>
                </c:pt>
                <c:pt idx="5593">
                  <c:v>43256</c:v>
                </c:pt>
                <c:pt idx="5594">
                  <c:v>43257</c:v>
                </c:pt>
                <c:pt idx="5595">
                  <c:v>43258</c:v>
                </c:pt>
                <c:pt idx="5596">
                  <c:v>43259</c:v>
                </c:pt>
                <c:pt idx="5597">
                  <c:v>43262</c:v>
                </c:pt>
                <c:pt idx="5598">
                  <c:v>43263</c:v>
                </c:pt>
                <c:pt idx="5599">
                  <c:v>43264</c:v>
                </c:pt>
                <c:pt idx="5600">
                  <c:v>43265</c:v>
                </c:pt>
                <c:pt idx="5601">
                  <c:v>43266</c:v>
                </c:pt>
                <c:pt idx="5602">
                  <c:v>43269</c:v>
                </c:pt>
                <c:pt idx="5603">
                  <c:v>43270</c:v>
                </c:pt>
                <c:pt idx="5604">
                  <c:v>43271</c:v>
                </c:pt>
                <c:pt idx="5605">
                  <c:v>43272</c:v>
                </c:pt>
                <c:pt idx="5606">
                  <c:v>43273</c:v>
                </c:pt>
                <c:pt idx="5607">
                  <c:v>43276</c:v>
                </c:pt>
                <c:pt idx="5608">
                  <c:v>43277</c:v>
                </c:pt>
                <c:pt idx="5609">
                  <c:v>43278</c:v>
                </c:pt>
                <c:pt idx="5610">
                  <c:v>43279</c:v>
                </c:pt>
                <c:pt idx="5611">
                  <c:v>43280</c:v>
                </c:pt>
                <c:pt idx="5612">
                  <c:v>43281</c:v>
                </c:pt>
                <c:pt idx="5613">
                  <c:v>43283</c:v>
                </c:pt>
                <c:pt idx="5614">
                  <c:v>43284</c:v>
                </c:pt>
                <c:pt idx="5615">
                  <c:v>43285</c:v>
                </c:pt>
                <c:pt idx="5616">
                  <c:v>43286</c:v>
                </c:pt>
                <c:pt idx="5617">
                  <c:v>43287</c:v>
                </c:pt>
                <c:pt idx="5618">
                  <c:v>43290</c:v>
                </c:pt>
                <c:pt idx="5619">
                  <c:v>43291</c:v>
                </c:pt>
                <c:pt idx="5620">
                  <c:v>43292</c:v>
                </c:pt>
                <c:pt idx="5621">
                  <c:v>43293</c:v>
                </c:pt>
                <c:pt idx="5622">
                  <c:v>43294</c:v>
                </c:pt>
                <c:pt idx="5623">
                  <c:v>43297</c:v>
                </c:pt>
                <c:pt idx="5624">
                  <c:v>43298</c:v>
                </c:pt>
                <c:pt idx="5625">
                  <c:v>43299</c:v>
                </c:pt>
                <c:pt idx="5626">
                  <c:v>43300</c:v>
                </c:pt>
                <c:pt idx="5627">
                  <c:v>43301</c:v>
                </c:pt>
                <c:pt idx="5628">
                  <c:v>43304</c:v>
                </c:pt>
                <c:pt idx="5629">
                  <c:v>43305</c:v>
                </c:pt>
                <c:pt idx="5630">
                  <c:v>43306</c:v>
                </c:pt>
                <c:pt idx="5631">
                  <c:v>43307</c:v>
                </c:pt>
                <c:pt idx="5632">
                  <c:v>43308</c:v>
                </c:pt>
                <c:pt idx="5633">
                  <c:v>43311</c:v>
                </c:pt>
                <c:pt idx="5634">
                  <c:v>43312</c:v>
                </c:pt>
                <c:pt idx="5635">
                  <c:v>43313</c:v>
                </c:pt>
                <c:pt idx="5636">
                  <c:v>43314</c:v>
                </c:pt>
                <c:pt idx="5637">
                  <c:v>43315</c:v>
                </c:pt>
                <c:pt idx="5638">
                  <c:v>43318</c:v>
                </c:pt>
                <c:pt idx="5639">
                  <c:v>43319</c:v>
                </c:pt>
                <c:pt idx="5640">
                  <c:v>43320</c:v>
                </c:pt>
                <c:pt idx="5641">
                  <c:v>43321</c:v>
                </c:pt>
                <c:pt idx="5642">
                  <c:v>43322</c:v>
                </c:pt>
                <c:pt idx="5643">
                  <c:v>43325</c:v>
                </c:pt>
                <c:pt idx="5644">
                  <c:v>43326</c:v>
                </c:pt>
                <c:pt idx="5645">
                  <c:v>43327</c:v>
                </c:pt>
                <c:pt idx="5646">
                  <c:v>43328</c:v>
                </c:pt>
                <c:pt idx="5647">
                  <c:v>43329</c:v>
                </c:pt>
                <c:pt idx="5648">
                  <c:v>43332</c:v>
                </c:pt>
                <c:pt idx="5649">
                  <c:v>43333</c:v>
                </c:pt>
                <c:pt idx="5650">
                  <c:v>43334</c:v>
                </c:pt>
                <c:pt idx="5651">
                  <c:v>43335</c:v>
                </c:pt>
                <c:pt idx="5652">
                  <c:v>43336</c:v>
                </c:pt>
                <c:pt idx="5653">
                  <c:v>43339</c:v>
                </c:pt>
                <c:pt idx="5654">
                  <c:v>43340</c:v>
                </c:pt>
                <c:pt idx="5655">
                  <c:v>43341</c:v>
                </c:pt>
                <c:pt idx="5656">
                  <c:v>43342</c:v>
                </c:pt>
                <c:pt idx="5657">
                  <c:v>43343</c:v>
                </c:pt>
                <c:pt idx="5658">
                  <c:v>43346</c:v>
                </c:pt>
                <c:pt idx="5659">
                  <c:v>43347</c:v>
                </c:pt>
                <c:pt idx="5660">
                  <c:v>43348</c:v>
                </c:pt>
                <c:pt idx="5661">
                  <c:v>43349</c:v>
                </c:pt>
                <c:pt idx="5662">
                  <c:v>43350</c:v>
                </c:pt>
                <c:pt idx="5663">
                  <c:v>43353</c:v>
                </c:pt>
                <c:pt idx="5664">
                  <c:v>43354</c:v>
                </c:pt>
                <c:pt idx="5665">
                  <c:v>43355</c:v>
                </c:pt>
                <c:pt idx="5666">
                  <c:v>43356</c:v>
                </c:pt>
                <c:pt idx="5667">
                  <c:v>43357</c:v>
                </c:pt>
                <c:pt idx="5668">
                  <c:v>43360</c:v>
                </c:pt>
                <c:pt idx="5669">
                  <c:v>43361</c:v>
                </c:pt>
                <c:pt idx="5670">
                  <c:v>43362</c:v>
                </c:pt>
                <c:pt idx="5671">
                  <c:v>43363</c:v>
                </c:pt>
                <c:pt idx="5672">
                  <c:v>43364</c:v>
                </c:pt>
                <c:pt idx="5673">
                  <c:v>43367</c:v>
                </c:pt>
                <c:pt idx="5674">
                  <c:v>43368</c:v>
                </c:pt>
                <c:pt idx="5675">
                  <c:v>43369</c:v>
                </c:pt>
                <c:pt idx="5676">
                  <c:v>43370</c:v>
                </c:pt>
                <c:pt idx="5677">
                  <c:v>43371</c:v>
                </c:pt>
                <c:pt idx="5678">
                  <c:v>43373</c:v>
                </c:pt>
                <c:pt idx="5679">
                  <c:v>43374</c:v>
                </c:pt>
                <c:pt idx="5680">
                  <c:v>43375</c:v>
                </c:pt>
                <c:pt idx="5681">
                  <c:v>43376</c:v>
                </c:pt>
                <c:pt idx="5682">
                  <c:v>43377</c:v>
                </c:pt>
                <c:pt idx="5683">
                  <c:v>43378</c:v>
                </c:pt>
                <c:pt idx="5684">
                  <c:v>43381</c:v>
                </c:pt>
                <c:pt idx="5685">
                  <c:v>43382</c:v>
                </c:pt>
                <c:pt idx="5686">
                  <c:v>43383</c:v>
                </c:pt>
                <c:pt idx="5687">
                  <c:v>43384</c:v>
                </c:pt>
                <c:pt idx="5688">
                  <c:v>43385</c:v>
                </c:pt>
                <c:pt idx="5689">
                  <c:v>43388</c:v>
                </c:pt>
                <c:pt idx="5690">
                  <c:v>43389</c:v>
                </c:pt>
                <c:pt idx="5691">
                  <c:v>43390</c:v>
                </c:pt>
                <c:pt idx="5692">
                  <c:v>43391</c:v>
                </c:pt>
                <c:pt idx="5693">
                  <c:v>43392</c:v>
                </c:pt>
                <c:pt idx="5694">
                  <c:v>43395</c:v>
                </c:pt>
                <c:pt idx="5695">
                  <c:v>43396</c:v>
                </c:pt>
                <c:pt idx="5696">
                  <c:v>43397</c:v>
                </c:pt>
                <c:pt idx="5697">
                  <c:v>43398</c:v>
                </c:pt>
                <c:pt idx="5698">
                  <c:v>43399</c:v>
                </c:pt>
                <c:pt idx="5699">
                  <c:v>43402</c:v>
                </c:pt>
                <c:pt idx="5700">
                  <c:v>43403</c:v>
                </c:pt>
                <c:pt idx="5701">
                  <c:v>43404</c:v>
                </c:pt>
                <c:pt idx="5702">
                  <c:v>43405</c:v>
                </c:pt>
                <c:pt idx="5703">
                  <c:v>43406</c:v>
                </c:pt>
                <c:pt idx="5704">
                  <c:v>43409</c:v>
                </c:pt>
                <c:pt idx="5705">
                  <c:v>43410</c:v>
                </c:pt>
                <c:pt idx="5706">
                  <c:v>43411</c:v>
                </c:pt>
                <c:pt idx="5707">
                  <c:v>43412</c:v>
                </c:pt>
                <c:pt idx="5708">
                  <c:v>43413</c:v>
                </c:pt>
                <c:pt idx="5709">
                  <c:v>43416</c:v>
                </c:pt>
                <c:pt idx="5710">
                  <c:v>43417</c:v>
                </c:pt>
                <c:pt idx="5711">
                  <c:v>43418</c:v>
                </c:pt>
                <c:pt idx="5712">
                  <c:v>43419</c:v>
                </c:pt>
                <c:pt idx="5713">
                  <c:v>43420</c:v>
                </c:pt>
                <c:pt idx="5714">
                  <c:v>43423</c:v>
                </c:pt>
                <c:pt idx="5715">
                  <c:v>43424</c:v>
                </c:pt>
                <c:pt idx="5716">
                  <c:v>43425</c:v>
                </c:pt>
                <c:pt idx="5717">
                  <c:v>43426</c:v>
                </c:pt>
                <c:pt idx="5718">
                  <c:v>43427</c:v>
                </c:pt>
                <c:pt idx="5719">
                  <c:v>43430</c:v>
                </c:pt>
                <c:pt idx="5720">
                  <c:v>43431</c:v>
                </c:pt>
                <c:pt idx="5721">
                  <c:v>43432</c:v>
                </c:pt>
                <c:pt idx="5722">
                  <c:v>43433</c:v>
                </c:pt>
                <c:pt idx="5723">
                  <c:v>43434</c:v>
                </c:pt>
                <c:pt idx="5724">
                  <c:v>43437</c:v>
                </c:pt>
                <c:pt idx="5725">
                  <c:v>43438</c:v>
                </c:pt>
                <c:pt idx="5726">
                  <c:v>43439</c:v>
                </c:pt>
                <c:pt idx="5727">
                  <c:v>43440</c:v>
                </c:pt>
                <c:pt idx="5728">
                  <c:v>43441</c:v>
                </c:pt>
                <c:pt idx="5729">
                  <c:v>43444</c:v>
                </c:pt>
                <c:pt idx="5730">
                  <c:v>43445</c:v>
                </c:pt>
                <c:pt idx="5731">
                  <c:v>43446</c:v>
                </c:pt>
                <c:pt idx="5732">
                  <c:v>43447</c:v>
                </c:pt>
                <c:pt idx="5733">
                  <c:v>43448</c:v>
                </c:pt>
                <c:pt idx="5734">
                  <c:v>43451</c:v>
                </c:pt>
                <c:pt idx="5735">
                  <c:v>43452</c:v>
                </c:pt>
                <c:pt idx="5736">
                  <c:v>43453</c:v>
                </c:pt>
                <c:pt idx="5737">
                  <c:v>43454</c:v>
                </c:pt>
                <c:pt idx="5738">
                  <c:v>43455</c:v>
                </c:pt>
                <c:pt idx="5739">
                  <c:v>43458</c:v>
                </c:pt>
                <c:pt idx="5740">
                  <c:v>43460</c:v>
                </c:pt>
                <c:pt idx="5741">
                  <c:v>43461</c:v>
                </c:pt>
                <c:pt idx="5742">
                  <c:v>43462</c:v>
                </c:pt>
                <c:pt idx="5743">
                  <c:v>43465</c:v>
                </c:pt>
                <c:pt idx="5744">
                  <c:v>43467</c:v>
                </c:pt>
                <c:pt idx="5745">
                  <c:v>43468</c:v>
                </c:pt>
                <c:pt idx="5746">
                  <c:v>43469</c:v>
                </c:pt>
                <c:pt idx="5747">
                  <c:v>43472</c:v>
                </c:pt>
                <c:pt idx="5748">
                  <c:v>43473</c:v>
                </c:pt>
                <c:pt idx="5749">
                  <c:v>43474</c:v>
                </c:pt>
                <c:pt idx="5750">
                  <c:v>43475</c:v>
                </c:pt>
                <c:pt idx="5751">
                  <c:v>43476</c:v>
                </c:pt>
                <c:pt idx="5752">
                  <c:v>43479</c:v>
                </c:pt>
                <c:pt idx="5753">
                  <c:v>43480</c:v>
                </c:pt>
                <c:pt idx="5754">
                  <c:v>43481</c:v>
                </c:pt>
                <c:pt idx="5755">
                  <c:v>43482</c:v>
                </c:pt>
                <c:pt idx="5756">
                  <c:v>43483</c:v>
                </c:pt>
                <c:pt idx="5757">
                  <c:v>43486</c:v>
                </c:pt>
                <c:pt idx="5758">
                  <c:v>43487</c:v>
                </c:pt>
                <c:pt idx="5759">
                  <c:v>43488</c:v>
                </c:pt>
                <c:pt idx="5760">
                  <c:v>43489</c:v>
                </c:pt>
                <c:pt idx="5761">
                  <c:v>43490</c:v>
                </c:pt>
                <c:pt idx="5762">
                  <c:v>43493</c:v>
                </c:pt>
                <c:pt idx="5763">
                  <c:v>43494</c:v>
                </c:pt>
                <c:pt idx="5764">
                  <c:v>43495</c:v>
                </c:pt>
                <c:pt idx="5765">
                  <c:v>43496</c:v>
                </c:pt>
                <c:pt idx="5766">
                  <c:v>43497</c:v>
                </c:pt>
                <c:pt idx="5767">
                  <c:v>43500</c:v>
                </c:pt>
                <c:pt idx="5768">
                  <c:v>43501</c:v>
                </c:pt>
                <c:pt idx="5769">
                  <c:v>43502</c:v>
                </c:pt>
                <c:pt idx="5770">
                  <c:v>43503</c:v>
                </c:pt>
                <c:pt idx="5771">
                  <c:v>43504</c:v>
                </c:pt>
                <c:pt idx="5772">
                  <c:v>43507</c:v>
                </c:pt>
                <c:pt idx="5773">
                  <c:v>43508</c:v>
                </c:pt>
                <c:pt idx="5774">
                  <c:v>43509</c:v>
                </c:pt>
                <c:pt idx="5775">
                  <c:v>43510</c:v>
                </c:pt>
                <c:pt idx="5776">
                  <c:v>43511</c:v>
                </c:pt>
                <c:pt idx="5777">
                  <c:v>43514</c:v>
                </c:pt>
                <c:pt idx="5778">
                  <c:v>43515</c:v>
                </c:pt>
                <c:pt idx="5779">
                  <c:v>43516</c:v>
                </c:pt>
                <c:pt idx="5780">
                  <c:v>43517</c:v>
                </c:pt>
                <c:pt idx="5781">
                  <c:v>43518</c:v>
                </c:pt>
                <c:pt idx="5782">
                  <c:v>43521</c:v>
                </c:pt>
                <c:pt idx="5783">
                  <c:v>43522</c:v>
                </c:pt>
                <c:pt idx="5784">
                  <c:v>43523</c:v>
                </c:pt>
                <c:pt idx="5785">
                  <c:v>43524</c:v>
                </c:pt>
                <c:pt idx="5786">
                  <c:v>43525</c:v>
                </c:pt>
                <c:pt idx="5787">
                  <c:v>43528</c:v>
                </c:pt>
                <c:pt idx="5788">
                  <c:v>43529</c:v>
                </c:pt>
                <c:pt idx="5789">
                  <c:v>43530</c:v>
                </c:pt>
                <c:pt idx="5790">
                  <c:v>43531</c:v>
                </c:pt>
                <c:pt idx="5791">
                  <c:v>43532</c:v>
                </c:pt>
                <c:pt idx="5792">
                  <c:v>43535</c:v>
                </c:pt>
                <c:pt idx="5793">
                  <c:v>43536</c:v>
                </c:pt>
                <c:pt idx="5794">
                  <c:v>43537</c:v>
                </c:pt>
                <c:pt idx="5795">
                  <c:v>43538</c:v>
                </c:pt>
                <c:pt idx="5796">
                  <c:v>43539</c:v>
                </c:pt>
                <c:pt idx="5797">
                  <c:v>43542</c:v>
                </c:pt>
                <c:pt idx="5798">
                  <c:v>43543</c:v>
                </c:pt>
                <c:pt idx="5799">
                  <c:v>43544</c:v>
                </c:pt>
                <c:pt idx="5800">
                  <c:v>43545</c:v>
                </c:pt>
                <c:pt idx="5801">
                  <c:v>43546</c:v>
                </c:pt>
                <c:pt idx="5802">
                  <c:v>43549</c:v>
                </c:pt>
                <c:pt idx="5803">
                  <c:v>43550</c:v>
                </c:pt>
                <c:pt idx="5804">
                  <c:v>43551</c:v>
                </c:pt>
                <c:pt idx="5805">
                  <c:v>43552</c:v>
                </c:pt>
                <c:pt idx="5806">
                  <c:v>43553</c:v>
                </c:pt>
                <c:pt idx="5807">
                  <c:v>43555</c:v>
                </c:pt>
                <c:pt idx="5808">
                  <c:v>43556</c:v>
                </c:pt>
                <c:pt idx="5809">
                  <c:v>43557</c:v>
                </c:pt>
                <c:pt idx="5810">
                  <c:v>43558</c:v>
                </c:pt>
                <c:pt idx="5811">
                  <c:v>43559</c:v>
                </c:pt>
                <c:pt idx="5812">
                  <c:v>43560</c:v>
                </c:pt>
                <c:pt idx="5813">
                  <c:v>43563</c:v>
                </c:pt>
                <c:pt idx="5814">
                  <c:v>43564</c:v>
                </c:pt>
                <c:pt idx="5815">
                  <c:v>43565</c:v>
                </c:pt>
                <c:pt idx="5816">
                  <c:v>43566</c:v>
                </c:pt>
                <c:pt idx="5817">
                  <c:v>43567</c:v>
                </c:pt>
                <c:pt idx="5818">
                  <c:v>43570</c:v>
                </c:pt>
                <c:pt idx="5819">
                  <c:v>43571</c:v>
                </c:pt>
                <c:pt idx="5820">
                  <c:v>43572</c:v>
                </c:pt>
                <c:pt idx="5821">
                  <c:v>43573</c:v>
                </c:pt>
                <c:pt idx="5822">
                  <c:v>43577</c:v>
                </c:pt>
                <c:pt idx="5823">
                  <c:v>43578</c:v>
                </c:pt>
                <c:pt idx="5824">
                  <c:v>43579</c:v>
                </c:pt>
                <c:pt idx="5825">
                  <c:v>43580</c:v>
                </c:pt>
                <c:pt idx="5826">
                  <c:v>43581</c:v>
                </c:pt>
                <c:pt idx="5827">
                  <c:v>43584</c:v>
                </c:pt>
                <c:pt idx="5828">
                  <c:v>43585</c:v>
                </c:pt>
                <c:pt idx="5829">
                  <c:v>43586</c:v>
                </c:pt>
                <c:pt idx="5830">
                  <c:v>43587</c:v>
                </c:pt>
                <c:pt idx="5831">
                  <c:v>43588</c:v>
                </c:pt>
                <c:pt idx="5832">
                  <c:v>43591</c:v>
                </c:pt>
                <c:pt idx="5833">
                  <c:v>43592</c:v>
                </c:pt>
                <c:pt idx="5834">
                  <c:v>43593</c:v>
                </c:pt>
                <c:pt idx="5835">
                  <c:v>43594</c:v>
                </c:pt>
                <c:pt idx="5836">
                  <c:v>43595</c:v>
                </c:pt>
                <c:pt idx="5837">
                  <c:v>43598</c:v>
                </c:pt>
                <c:pt idx="5838">
                  <c:v>43599</c:v>
                </c:pt>
                <c:pt idx="5839">
                  <c:v>43600</c:v>
                </c:pt>
                <c:pt idx="5840">
                  <c:v>43601</c:v>
                </c:pt>
                <c:pt idx="5841">
                  <c:v>43602</c:v>
                </c:pt>
                <c:pt idx="5842">
                  <c:v>43605</c:v>
                </c:pt>
                <c:pt idx="5843">
                  <c:v>43606</c:v>
                </c:pt>
                <c:pt idx="5844">
                  <c:v>43607</c:v>
                </c:pt>
                <c:pt idx="5845">
                  <c:v>43608</c:v>
                </c:pt>
                <c:pt idx="5846">
                  <c:v>43609</c:v>
                </c:pt>
                <c:pt idx="5847">
                  <c:v>43612</c:v>
                </c:pt>
                <c:pt idx="5848">
                  <c:v>43613</c:v>
                </c:pt>
                <c:pt idx="5849">
                  <c:v>43614</c:v>
                </c:pt>
                <c:pt idx="5850">
                  <c:v>43615</c:v>
                </c:pt>
                <c:pt idx="5851">
                  <c:v>43616</c:v>
                </c:pt>
                <c:pt idx="5852">
                  <c:v>43619</c:v>
                </c:pt>
                <c:pt idx="5853">
                  <c:v>43620</c:v>
                </c:pt>
                <c:pt idx="5854">
                  <c:v>43621</c:v>
                </c:pt>
                <c:pt idx="5855">
                  <c:v>43622</c:v>
                </c:pt>
                <c:pt idx="5856">
                  <c:v>43623</c:v>
                </c:pt>
                <c:pt idx="5857">
                  <c:v>43626</c:v>
                </c:pt>
                <c:pt idx="5858">
                  <c:v>43627</c:v>
                </c:pt>
                <c:pt idx="5859">
                  <c:v>43628</c:v>
                </c:pt>
                <c:pt idx="5860">
                  <c:v>43629</c:v>
                </c:pt>
                <c:pt idx="5861">
                  <c:v>43630</c:v>
                </c:pt>
                <c:pt idx="5862">
                  <c:v>43633</c:v>
                </c:pt>
                <c:pt idx="5863">
                  <c:v>43634</c:v>
                </c:pt>
                <c:pt idx="5864">
                  <c:v>43635</c:v>
                </c:pt>
                <c:pt idx="5865">
                  <c:v>43636</c:v>
                </c:pt>
                <c:pt idx="5866">
                  <c:v>43637</c:v>
                </c:pt>
                <c:pt idx="5867">
                  <c:v>43640</c:v>
                </c:pt>
                <c:pt idx="5868">
                  <c:v>43641</c:v>
                </c:pt>
                <c:pt idx="5869">
                  <c:v>43642</c:v>
                </c:pt>
                <c:pt idx="5870">
                  <c:v>43643</c:v>
                </c:pt>
                <c:pt idx="5871">
                  <c:v>43644</c:v>
                </c:pt>
                <c:pt idx="5872">
                  <c:v>43646</c:v>
                </c:pt>
                <c:pt idx="5873">
                  <c:v>43647</c:v>
                </c:pt>
                <c:pt idx="5874">
                  <c:v>43648</c:v>
                </c:pt>
                <c:pt idx="5875">
                  <c:v>43649</c:v>
                </c:pt>
                <c:pt idx="5876">
                  <c:v>43650</c:v>
                </c:pt>
                <c:pt idx="5877">
                  <c:v>43651</c:v>
                </c:pt>
                <c:pt idx="5878">
                  <c:v>43654</c:v>
                </c:pt>
                <c:pt idx="5879">
                  <c:v>43655</c:v>
                </c:pt>
                <c:pt idx="5880">
                  <c:v>43656</c:v>
                </c:pt>
                <c:pt idx="5881">
                  <c:v>43657</c:v>
                </c:pt>
                <c:pt idx="5882">
                  <c:v>43658</c:v>
                </c:pt>
                <c:pt idx="5883">
                  <c:v>43661</c:v>
                </c:pt>
                <c:pt idx="5884">
                  <c:v>43662</c:v>
                </c:pt>
                <c:pt idx="5885">
                  <c:v>43663</c:v>
                </c:pt>
                <c:pt idx="5886">
                  <c:v>43664</c:v>
                </c:pt>
                <c:pt idx="5887">
                  <c:v>43665</c:v>
                </c:pt>
                <c:pt idx="5888">
                  <c:v>43668</c:v>
                </c:pt>
                <c:pt idx="5889">
                  <c:v>43669</c:v>
                </c:pt>
                <c:pt idx="5890">
                  <c:v>43670</c:v>
                </c:pt>
                <c:pt idx="5891">
                  <c:v>43671</c:v>
                </c:pt>
                <c:pt idx="5892">
                  <c:v>43672</c:v>
                </c:pt>
                <c:pt idx="5893">
                  <c:v>43675</c:v>
                </c:pt>
                <c:pt idx="5894">
                  <c:v>43676</c:v>
                </c:pt>
                <c:pt idx="5895">
                  <c:v>43677</c:v>
                </c:pt>
                <c:pt idx="5896">
                  <c:v>43678</c:v>
                </c:pt>
                <c:pt idx="5897">
                  <c:v>43679</c:v>
                </c:pt>
                <c:pt idx="5898">
                  <c:v>43682</c:v>
                </c:pt>
                <c:pt idx="5899">
                  <c:v>43683</c:v>
                </c:pt>
                <c:pt idx="5900">
                  <c:v>43684</c:v>
                </c:pt>
                <c:pt idx="5901">
                  <c:v>43685</c:v>
                </c:pt>
                <c:pt idx="5902">
                  <c:v>43686</c:v>
                </c:pt>
                <c:pt idx="5903">
                  <c:v>43689</c:v>
                </c:pt>
                <c:pt idx="5904">
                  <c:v>43690</c:v>
                </c:pt>
                <c:pt idx="5905">
                  <c:v>43691</c:v>
                </c:pt>
                <c:pt idx="5906">
                  <c:v>43692</c:v>
                </c:pt>
                <c:pt idx="5907">
                  <c:v>43693</c:v>
                </c:pt>
                <c:pt idx="5908">
                  <c:v>43696</c:v>
                </c:pt>
                <c:pt idx="5909">
                  <c:v>43697</c:v>
                </c:pt>
                <c:pt idx="5910">
                  <c:v>43698</c:v>
                </c:pt>
                <c:pt idx="5911">
                  <c:v>43699</c:v>
                </c:pt>
                <c:pt idx="5912">
                  <c:v>43700</c:v>
                </c:pt>
                <c:pt idx="5913">
                  <c:v>43703</c:v>
                </c:pt>
                <c:pt idx="5914">
                  <c:v>43704</c:v>
                </c:pt>
                <c:pt idx="5915">
                  <c:v>43705</c:v>
                </c:pt>
                <c:pt idx="5916">
                  <c:v>43706</c:v>
                </c:pt>
                <c:pt idx="5917">
                  <c:v>43707</c:v>
                </c:pt>
                <c:pt idx="5918">
                  <c:v>43708</c:v>
                </c:pt>
                <c:pt idx="5919">
                  <c:v>43710</c:v>
                </c:pt>
                <c:pt idx="5920">
                  <c:v>43711</c:v>
                </c:pt>
                <c:pt idx="5921">
                  <c:v>43712</c:v>
                </c:pt>
                <c:pt idx="5922">
                  <c:v>43713</c:v>
                </c:pt>
                <c:pt idx="5923">
                  <c:v>43714</c:v>
                </c:pt>
                <c:pt idx="5924">
                  <c:v>43717</c:v>
                </c:pt>
                <c:pt idx="5925">
                  <c:v>43718</c:v>
                </c:pt>
                <c:pt idx="5926">
                  <c:v>43719</c:v>
                </c:pt>
                <c:pt idx="5927">
                  <c:v>43720</c:v>
                </c:pt>
                <c:pt idx="5928">
                  <c:v>43721</c:v>
                </c:pt>
                <c:pt idx="5929">
                  <c:v>43724</c:v>
                </c:pt>
                <c:pt idx="5930">
                  <c:v>43725</c:v>
                </c:pt>
                <c:pt idx="5931">
                  <c:v>43726</c:v>
                </c:pt>
                <c:pt idx="5932">
                  <c:v>43727</c:v>
                </c:pt>
                <c:pt idx="5933">
                  <c:v>43728</c:v>
                </c:pt>
                <c:pt idx="5934">
                  <c:v>43731</c:v>
                </c:pt>
                <c:pt idx="5935">
                  <c:v>43732</c:v>
                </c:pt>
                <c:pt idx="5936">
                  <c:v>43733</c:v>
                </c:pt>
                <c:pt idx="5937">
                  <c:v>43734</c:v>
                </c:pt>
                <c:pt idx="5938">
                  <c:v>43735</c:v>
                </c:pt>
                <c:pt idx="5939">
                  <c:v>43738</c:v>
                </c:pt>
                <c:pt idx="5940">
                  <c:v>43739</c:v>
                </c:pt>
                <c:pt idx="5941">
                  <c:v>43740</c:v>
                </c:pt>
                <c:pt idx="5942">
                  <c:v>43741</c:v>
                </c:pt>
                <c:pt idx="5943">
                  <c:v>43742</c:v>
                </c:pt>
                <c:pt idx="5944">
                  <c:v>43745</c:v>
                </c:pt>
                <c:pt idx="5945">
                  <c:v>43746</c:v>
                </c:pt>
                <c:pt idx="5946">
                  <c:v>43747</c:v>
                </c:pt>
                <c:pt idx="5947">
                  <c:v>43748</c:v>
                </c:pt>
                <c:pt idx="5948">
                  <c:v>43749</c:v>
                </c:pt>
                <c:pt idx="5949">
                  <c:v>43752</c:v>
                </c:pt>
                <c:pt idx="5950">
                  <c:v>43753</c:v>
                </c:pt>
                <c:pt idx="5951">
                  <c:v>43754</c:v>
                </c:pt>
                <c:pt idx="5952">
                  <c:v>43755</c:v>
                </c:pt>
                <c:pt idx="5953">
                  <c:v>43756</c:v>
                </c:pt>
                <c:pt idx="5954">
                  <c:v>43759</c:v>
                </c:pt>
                <c:pt idx="5955">
                  <c:v>43760</c:v>
                </c:pt>
                <c:pt idx="5956">
                  <c:v>43761</c:v>
                </c:pt>
                <c:pt idx="5957">
                  <c:v>43762</c:v>
                </c:pt>
                <c:pt idx="5958">
                  <c:v>43763</c:v>
                </c:pt>
                <c:pt idx="5959">
                  <c:v>43766</c:v>
                </c:pt>
                <c:pt idx="5960">
                  <c:v>43767</c:v>
                </c:pt>
                <c:pt idx="5961">
                  <c:v>43768</c:v>
                </c:pt>
                <c:pt idx="5962">
                  <c:v>43769</c:v>
                </c:pt>
                <c:pt idx="5963">
                  <c:v>43770</c:v>
                </c:pt>
                <c:pt idx="5964">
                  <c:v>43773</c:v>
                </c:pt>
                <c:pt idx="5965">
                  <c:v>43774</c:v>
                </c:pt>
                <c:pt idx="5966">
                  <c:v>43775</c:v>
                </c:pt>
                <c:pt idx="5967">
                  <c:v>43776</c:v>
                </c:pt>
                <c:pt idx="5968">
                  <c:v>43777</c:v>
                </c:pt>
                <c:pt idx="5969">
                  <c:v>43780</c:v>
                </c:pt>
                <c:pt idx="5970">
                  <c:v>43781</c:v>
                </c:pt>
                <c:pt idx="5971">
                  <c:v>43782</c:v>
                </c:pt>
                <c:pt idx="5972">
                  <c:v>43783</c:v>
                </c:pt>
                <c:pt idx="5973">
                  <c:v>43784</c:v>
                </c:pt>
                <c:pt idx="5974">
                  <c:v>43787</c:v>
                </c:pt>
                <c:pt idx="5975">
                  <c:v>43788</c:v>
                </c:pt>
                <c:pt idx="5976">
                  <c:v>43789</c:v>
                </c:pt>
                <c:pt idx="5977">
                  <c:v>43790</c:v>
                </c:pt>
                <c:pt idx="5978">
                  <c:v>43791</c:v>
                </c:pt>
                <c:pt idx="5979">
                  <c:v>43794</c:v>
                </c:pt>
                <c:pt idx="5980">
                  <c:v>43795</c:v>
                </c:pt>
                <c:pt idx="5981">
                  <c:v>43796</c:v>
                </c:pt>
                <c:pt idx="5982">
                  <c:v>43797</c:v>
                </c:pt>
                <c:pt idx="5983">
                  <c:v>43798</c:v>
                </c:pt>
                <c:pt idx="5984">
                  <c:v>43799</c:v>
                </c:pt>
                <c:pt idx="5985">
                  <c:v>43801</c:v>
                </c:pt>
                <c:pt idx="5986">
                  <c:v>43802</c:v>
                </c:pt>
                <c:pt idx="5987">
                  <c:v>43803</c:v>
                </c:pt>
                <c:pt idx="5988">
                  <c:v>43804</c:v>
                </c:pt>
                <c:pt idx="5989">
                  <c:v>43805</c:v>
                </c:pt>
                <c:pt idx="5990">
                  <c:v>43808</c:v>
                </c:pt>
                <c:pt idx="5991">
                  <c:v>43809</c:v>
                </c:pt>
                <c:pt idx="5992">
                  <c:v>43810</c:v>
                </c:pt>
                <c:pt idx="5993">
                  <c:v>43811</c:v>
                </c:pt>
                <c:pt idx="5994">
                  <c:v>43812</c:v>
                </c:pt>
                <c:pt idx="5995">
                  <c:v>43815</c:v>
                </c:pt>
                <c:pt idx="5996">
                  <c:v>43816</c:v>
                </c:pt>
                <c:pt idx="5997">
                  <c:v>43817</c:v>
                </c:pt>
                <c:pt idx="5998">
                  <c:v>43818</c:v>
                </c:pt>
                <c:pt idx="5999">
                  <c:v>43819</c:v>
                </c:pt>
                <c:pt idx="6000">
                  <c:v>43822</c:v>
                </c:pt>
                <c:pt idx="6001">
                  <c:v>43823</c:v>
                </c:pt>
                <c:pt idx="6002">
                  <c:v>43825</c:v>
                </c:pt>
                <c:pt idx="6003">
                  <c:v>43826</c:v>
                </c:pt>
                <c:pt idx="6004">
                  <c:v>43829</c:v>
                </c:pt>
                <c:pt idx="6005">
                  <c:v>43830</c:v>
                </c:pt>
                <c:pt idx="6006">
                  <c:v>43832</c:v>
                </c:pt>
                <c:pt idx="6007">
                  <c:v>43833</c:v>
                </c:pt>
                <c:pt idx="6008">
                  <c:v>43836</c:v>
                </c:pt>
                <c:pt idx="6009">
                  <c:v>43837</c:v>
                </c:pt>
                <c:pt idx="6010">
                  <c:v>43838</c:v>
                </c:pt>
                <c:pt idx="6011">
                  <c:v>43839</c:v>
                </c:pt>
                <c:pt idx="6012">
                  <c:v>43840</c:v>
                </c:pt>
                <c:pt idx="6013">
                  <c:v>43843</c:v>
                </c:pt>
                <c:pt idx="6014">
                  <c:v>43844</c:v>
                </c:pt>
                <c:pt idx="6015">
                  <c:v>43845</c:v>
                </c:pt>
                <c:pt idx="6016">
                  <c:v>43846</c:v>
                </c:pt>
                <c:pt idx="6017">
                  <c:v>43847</c:v>
                </c:pt>
                <c:pt idx="6018">
                  <c:v>43850</c:v>
                </c:pt>
                <c:pt idx="6019">
                  <c:v>43851</c:v>
                </c:pt>
                <c:pt idx="6020">
                  <c:v>43852</c:v>
                </c:pt>
                <c:pt idx="6021">
                  <c:v>43853</c:v>
                </c:pt>
                <c:pt idx="6022">
                  <c:v>43854</c:v>
                </c:pt>
                <c:pt idx="6023">
                  <c:v>43857</c:v>
                </c:pt>
                <c:pt idx="6024">
                  <c:v>43858</c:v>
                </c:pt>
                <c:pt idx="6025">
                  <c:v>43859</c:v>
                </c:pt>
                <c:pt idx="6026">
                  <c:v>43860</c:v>
                </c:pt>
                <c:pt idx="6027">
                  <c:v>43861</c:v>
                </c:pt>
                <c:pt idx="6028">
                  <c:v>43864</c:v>
                </c:pt>
                <c:pt idx="6029">
                  <c:v>43865</c:v>
                </c:pt>
                <c:pt idx="6030">
                  <c:v>43866</c:v>
                </c:pt>
                <c:pt idx="6031">
                  <c:v>43867</c:v>
                </c:pt>
                <c:pt idx="6032">
                  <c:v>43868</c:v>
                </c:pt>
                <c:pt idx="6033">
                  <c:v>43871</c:v>
                </c:pt>
                <c:pt idx="6034">
                  <c:v>43872</c:v>
                </c:pt>
                <c:pt idx="6035">
                  <c:v>43873</c:v>
                </c:pt>
                <c:pt idx="6036">
                  <c:v>43874</c:v>
                </c:pt>
                <c:pt idx="6037">
                  <c:v>43875</c:v>
                </c:pt>
                <c:pt idx="6038">
                  <c:v>43878</c:v>
                </c:pt>
                <c:pt idx="6039">
                  <c:v>43879</c:v>
                </c:pt>
                <c:pt idx="6040">
                  <c:v>43880</c:v>
                </c:pt>
                <c:pt idx="6041">
                  <c:v>43881</c:v>
                </c:pt>
                <c:pt idx="6042">
                  <c:v>43882</c:v>
                </c:pt>
                <c:pt idx="6043">
                  <c:v>43885</c:v>
                </c:pt>
                <c:pt idx="6044">
                  <c:v>43886</c:v>
                </c:pt>
                <c:pt idx="6045">
                  <c:v>43887</c:v>
                </c:pt>
                <c:pt idx="6046">
                  <c:v>43888</c:v>
                </c:pt>
                <c:pt idx="6047">
                  <c:v>43889</c:v>
                </c:pt>
                <c:pt idx="6048">
                  <c:v>43890</c:v>
                </c:pt>
                <c:pt idx="6049">
                  <c:v>43892</c:v>
                </c:pt>
                <c:pt idx="6050">
                  <c:v>43893</c:v>
                </c:pt>
                <c:pt idx="6051">
                  <c:v>43894</c:v>
                </c:pt>
                <c:pt idx="6052">
                  <c:v>43895</c:v>
                </c:pt>
                <c:pt idx="6053">
                  <c:v>43896</c:v>
                </c:pt>
                <c:pt idx="6054">
                  <c:v>43899</c:v>
                </c:pt>
                <c:pt idx="6055">
                  <c:v>43900</c:v>
                </c:pt>
                <c:pt idx="6056">
                  <c:v>43901</c:v>
                </c:pt>
                <c:pt idx="6057">
                  <c:v>43902</c:v>
                </c:pt>
                <c:pt idx="6058">
                  <c:v>43903</c:v>
                </c:pt>
                <c:pt idx="6059">
                  <c:v>43906</c:v>
                </c:pt>
                <c:pt idx="6060">
                  <c:v>43907</c:v>
                </c:pt>
                <c:pt idx="6061">
                  <c:v>43908</c:v>
                </c:pt>
                <c:pt idx="6062">
                  <c:v>43909</c:v>
                </c:pt>
                <c:pt idx="6063">
                  <c:v>43910</c:v>
                </c:pt>
                <c:pt idx="6064">
                  <c:v>43913</c:v>
                </c:pt>
                <c:pt idx="6065">
                  <c:v>43914</c:v>
                </c:pt>
                <c:pt idx="6066">
                  <c:v>43915</c:v>
                </c:pt>
                <c:pt idx="6067">
                  <c:v>43916</c:v>
                </c:pt>
                <c:pt idx="6068">
                  <c:v>43917</c:v>
                </c:pt>
                <c:pt idx="6069">
                  <c:v>43920</c:v>
                </c:pt>
                <c:pt idx="6070">
                  <c:v>43921</c:v>
                </c:pt>
                <c:pt idx="6071">
                  <c:v>43922</c:v>
                </c:pt>
                <c:pt idx="6072">
                  <c:v>43923</c:v>
                </c:pt>
                <c:pt idx="6073">
                  <c:v>43924</c:v>
                </c:pt>
                <c:pt idx="6074">
                  <c:v>43927</c:v>
                </c:pt>
                <c:pt idx="6075">
                  <c:v>43928</c:v>
                </c:pt>
                <c:pt idx="6076">
                  <c:v>43929</c:v>
                </c:pt>
                <c:pt idx="6077">
                  <c:v>43930</c:v>
                </c:pt>
                <c:pt idx="6078">
                  <c:v>43934</c:v>
                </c:pt>
                <c:pt idx="6079">
                  <c:v>43935</c:v>
                </c:pt>
                <c:pt idx="6080">
                  <c:v>43936</c:v>
                </c:pt>
                <c:pt idx="6081">
                  <c:v>43937</c:v>
                </c:pt>
                <c:pt idx="6082">
                  <c:v>43938</c:v>
                </c:pt>
                <c:pt idx="6083">
                  <c:v>43941</c:v>
                </c:pt>
                <c:pt idx="6084">
                  <c:v>43942</c:v>
                </c:pt>
                <c:pt idx="6085">
                  <c:v>43943</c:v>
                </c:pt>
                <c:pt idx="6086">
                  <c:v>43944</c:v>
                </c:pt>
                <c:pt idx="6087">
                  <c:v>43945</c:v>
                </c:pt>
                <c:pt idx="6088">
                  <c:v>43948</c:v>
                </c:pt>
                <c:pt idx="6089">
                  <c:v>43949</c:v>
                </c:pt>
                <c:pt idx="6090">
                  <c:v>43950</c:v>
                </c:pt>
                <c:pt idx="6091">
                  <c:v>43951</c:v>
                </c:pt>
                <c:pt idx="6092">
                  <c:v>43952</c:v>
                </c:pt>
                <c:pt idx="6093">
                  <c:v>43955</c:v>
                </c:pt>
                <c:pt idx="6094">
                  <c:v>43956</c:v>
                </c:pt>
                <c:pt idx="6095">
                  <c:v>43957</c:v>
                </c:pt>
                <c:pt idx="6096">
                  <c:v>43958</c:v>
                </c:pt>
                <c:pt idx="6097">
                  <c:v>43959</c:v>
                </c:pt>
                <c:pt idx="6098">
                  <c:v>43962</c:v>
                </c:pt>
                <c:pt idx="6099">
                  <c:v>43963</c:v>
                </c:pt>
                <c:pt idx="6100">
                  <c:v>43964</c:v>
                </c:pt>
                <c:pt idx="6101">
                  <c:v>43965</c:v>
                </c:pt>
                <c:pt idx="6102">
                  <c:v>43966</c:v>
                </c:pt>
                <c:pt idx="6103">
                  <c:v>43969</c:v>
                </c:pt>
                <c:pt idx="6104">
                  <c:v>43970</c:v>
                </c:pt>
                <c:pt idx="6105">
                  <c:v>43971</c:v>
                </c:pt>
                <c:pt idx="6106">
                  <c:v>43972</c:v>
                </c:pt>
                <c:pt idx="6107">
                  <c:v>43973</c:v>
                </c:pt>
                <c:pt idx="6108">
                  <c:v>43976</c:v>
                </c:pt>
                <c:pt idx="6109">
                  <c:v>43977</c:v>
                </c:pt>
                <c:pt idx="6110">
                  <c:v>43978</c:v>
                </c:pt>
                <c:pt idx="6111">
                  <c:v>43979</c:v>
                </c:pt>
                <c:pt idx="6112">
                  <c:v>43980</c:v>
                </c:pt>
                <c:pt idx="6113">
                  <c:v>43982</c:v>
                </c:pt>
                <c:pt idx="6114">
                  <c:v>43983</c:v>
                </c:pt>
                <c:pt idx="6115">
                  <c:v>43984</c:v>
                </c:pt>
                <c:pt idx="6116">
                  <c:v>43985</c:v>
                </c:pt>
                <c:pt idx="6117">
                  <c:v>43986</c:v>
                </c:pt>
                <c:pt idx="6118">
                  <c:v>43987</c:v>
                </c:pt>
                <c:pt idx="6119">
                  <c:v>43990</c:v>
                </c:pt>
                <c:pt idx="6120">
                  <c:v>43991</c:v>
                </c:pt>
                <c:pt idx="6121">
                  <c:v>43992</c:v>
                </c:pt>
                <c:pt idx="6122">
                  <c:v>43993</c:v>
                </c:pt>
                <c:pt idx="6123">
                  <c:v>43994</c:v>
                </c:pt>
                <c:pt idx="6124">
                  <c:v>43997</c:v>
                </c:pt>
                <c:pt idx="6125">
                  <c:v>43998</c:v>
                </c:pt>
                <c:pt idx="6126">
                  <c:v>43999</c:v>
                </c:pt>
                <c:pt idx="6127">
                  <c:v>44000</c:v>
                </c:pt>
                <c:pt idx="6128">
                  <c:v>44001</c:v>
                </c:pt>
                <c:pt idx="6129">
                  <c:v>44004</c:v>
                </c:pt>
                <c:pt idx="6130">
                  <c:v>44005</c:v>
                </c:pt>
                <c:pt idx="6131">
                  <c:v>44006</c:v>
                </c:pt>
                <c:pt idx="6132">
                  <c:v>44007</c:v>
                </c:pt>
                <c:pt idx="6133">
                  <c:v>44008</c:v>
                </c:pt>
                <c:pt idx="6134">
                  <c:v>44011</c:v>
                </c:pt>
                <c:pt idx="6135">
                  <c:v>44012</c:v>
                </c:pt>
                <c:pt idx="6136">
                  <c:v>44013</c:v>
                </c:pt>
                <c:pt idx="6137">
                  <c:v>44014</c:v>
                </c:pt>
                <c:pt idx="6138">
                  <c:v>44015</c:v>
                </c:pt>
                <c:pt idx="6139">
                  <c:v>44018</c:v>
                </c:pt>
                <c:pt idx="6140">
                  <c:v>44019</c:v>
                </c:pt>
                <c:pt idx="6141">
                  <c:v>44020</c:v>
                </c:pt>
                <c:pt idx="6142">
                  <c:v>44021</c:v>
                </c:pt>
                <c:pt idx="6143">
                  <c:v>44022</c:v>
                </c:pt>
                <c:pt idx="6144">
                  <c:v>44025</c:v>
                </c:pt>
                <c:pt idx="6145">
                  <c:v>44026</c:v>
                </c:pt>
                <c:pt idx="6146">
                  <c:v>44027</c:v>
                </c:pt>
                <c:pt idx="6147">
                  <c:v>44028</c:v>
                </c:pt>
                <c:pt idx="6148">
                  <c:v>44029</c:v>
                </c:pt>
                <c:pt idx="6149">
                  <c:v>44032</c:v>
                </c:pt>
                <c:pt idx="6150">
                  <c:v>44033</c:v>
                </c:pt>
                <c:pt idx="6151">
                  <c:v>44034</c:v>
                </c:pt>
                <c:pt idx="6152">
                  <c:v>44035</c:v>
                </c:pt>
                <c:pt idx="6153">
                  <c:v>44036</c:v>
                </c:pt>
                <c:pt idx="6154">
                  <c:v>44039</c:v>
                </c:pt>
                <c:pt idx="6155">
                  <c:v>44040</c:v>
                </c:pt>
                <c:pt idx="6156">
                  <c:v>44041</c:v>
                </c:pt>
                <c:pt idx="6157">
                  <c:v>44042</c:v>
                </c:pt>
                <c:pt idx="6158">
                  <c:v>44043</c:v>
                </c:pt>
                <c:pt idx="6159">
                  <c:v>44046</c:v>
                </c:pt>
                <c:pt idx="6160">
                  <c:v>44047</c:v>
                </c:pt>
                <c:pt idx="6161">
                  <c:v>44048</c:v>
                </c:pt>
                <c:pt idx="6162">
                  <c:v>44049</c:v>
                </c:pt>
                <c:pt idx="6163">
                  <c:v>44050</c:v>
                </c:pt>
                <c:pt idx="6164">
                  <c:v>44053</c:v>
                </c:pt>
                <c:pt idx="6165">
                  <c:v>44054</c:v>
                </c:pt>
                <c:pt idx="6166">
                  <c:v>44055</c:v>
                </c:pt>
                <c:pt idx="6167">
                  <c:v>44056</c:v>
                </c:pt>
                <c:pt idx="6168">
                  <c:v>44057</c:v>
                </c:pt>
                <c:pt idx="6169">
                  <c:v>44060</c:v>
                </c:pt>
                <c:pt idx="6170">
                  <c:v>44061</c:v>
                </c:pt>
                <c:pt idx="6171">
                  <c:v>44062</c:v>
                </c:pt>
                <c:pt idx="6172">
                  <c:v>44063</c:v>
                </c:pt>
                <c:pt idx="6173">
                  <c:v>44064</c:v>
                </c:pt>
                <c:pt idx="6174">
                  <c:v>44067</c:v>
                </c:pt>
                <c:pt idx="6175">
                  <c:v>44068</c:v>
                </c:pt>
                <c:pt idx="6176">
                  <c:v>44069</c:v>
                </c:pt>
                <c:pt idx="6177">
                  <c:v>44070</c:v>
                </c:pt>
                <c:pt idx="6178">
                  <c:v>44071</c:v>
                </c:pt>
                <c:pt idx="6179">
                  <c:v>44074</c:v>
                </c:pt>
                <c:pt idx="6180">
                  <c:v>44075</c:v>
                </c:pt>
                <c:pt idx="6181">
                  <c:v>44076</c:v>
                </c:pt>
                <c:pt idx="6182">
                  <c:v>44077</c:v>
                </c:pt>
                <c:pt idx="6183">
                  <c:v>44078</c:v>
                </c:pt>
                <c:pt idx="6184">
                  <c:v>44081</c:v>
                </c:pt>
                <c:pt idx="6185">
                  <c:v>44082</c:v>
                </c:pt>
                <c:pt idx="6186">
                  <c:v>44083</c:v>
                </c:pt>
                <c:pt idx="6187">
                  <c:v>44084</c:v>
                </c:pt>
                <c:pt idx="6188">
                  <c:v>44085</c:v>
                </c:pt>
                <c:pt idx="6189">
                  <c:v>44088</c:v>
                </c:pt>
                <c:pt idx="6190">
                  <c:v>44089</c:v>
                </c:pt>
                <c:pt idx="6191">
                  <c:v>44090</c:v>
                </c:pt>
                <c:pt idx="6192">
                  <c:v>44091</c:v>
                </c:pt>
                <c:pt idx="6193">
                  <c:v>44092</c:v>
                </c:pt>
                <c:pt idx="6194">
                  <c:v>44095</c:v>
                </c:pt>
                <c:pt idx="6195">
                  <c:v>44096</c:v>
                </c:pt>
                <c:pt idx="6196">
                  <c:v>44097</c:v>
                </c:pt>
                <c:pt idx="6197">
                  <c:v>44098</c:v>
                </c:pt>
                <c:pt idx="6198">
                  <c:v>44099</c:v>
                </c:pt>
                <c:pt idx="6199">
                  <c:v>44102</c:v>
                </c:pt>
                <c:pt idx="6200">
                  <c:v>44103</c:v>
                </c:pt>
                <c:pt idx="6201">
                  <c:v>44104</c:v>
                </c:pt>
                <c:pt idx="6202">
                  <c:v>44105</c:v>
                </c:pt>
                <c:pt idx="6203">
                  <c:v>44106</c:v>
                </c:pt>
                <c:pt idx="6204">
                  <c:v>44109</c:v>
                </c:pt>
                <c:pt idx="6205">
                  <c:v>44110</c:v>
                </c:pt>
                <c:pt idx="6206">
                  <c:v>44111</c:v>
                </c:pt>
                <c:pt idx="6207">
                  <c:v>44112</c:v>
                </c:pt>
                <c:pt idx="6208">
                  <c:v>44113</c:v>
                </c:pt>
                <c:pt idx="6209">
                  <c:v>44116</c:v>
                </c:pt>
                <c:pt idx="6210">
                  <c:v>44117</c:v>
                </c:pt>
                <c:pt idx="6211">
                  <c:v>44118</c:v>
                </c:pt>
                <c:pt idx="6212">
                  <c:v>44119</c:v>
                </c:pt>
                <c:pt idx="6213">
                  <c:v>44120</c:v>
                </c:pt>
                <c:pt idx="6214">
                  <c:v>44123</c:v>
                </c:pt>
                <c:pt idx="6215">
                  <c:v>44124</c:v>
                </c:pt>
                <c:pt idx="6216">
                  <c:v>44125</c:v>
                </c:pt>
                <c:pt idx="6217">
                  <c:v>44126</c:v>
                </c:pt>
                <c:pt idx="6218">
                  <c:v>44127</c:v>
                </c:pt>
                <c:pt idx="6219">
                  <c:v>44130</c:v>
                </c:pt>
                <c:pt idx="6220">
                  <c:v>44131</c:v>
                </c:pt>
                <c:pt idx="6221">
                  <c:v>44132</c:v>
                </c:pt>
                <c:pt idx="6222">
                  <c:v>44133</c:v>
                </c:pt>
                <c:pt idx="6223">
                  <c:v>44134</c:v>
                </c:pt>
                <c:pt idx="6224">
                  <c:v>44135</c:v>
                </c:pt>
                <c:pt idx="6225">
                  <c:v>44137</c:v>
                </c:pt>
                <c:pt idx="6226">
                  <c:v>44138</c:v>
                </c:pt>
                <c:pt idx="6227">
                  <c:v>44139</c:v>
                </c:pt>
                <c:pt idx="6228">
                  <c:v>44140</c:v>
                </c:pt>
                <c:pt idx="6229">
                  <c:v>44141</c:v>
                </c:pt>
                <c:pt idx="6230">
                  <c:v>44144</c:v>
                </c:pt>
                <c:pt idx="6231">
                  <c:v>44145</c:v>
                </c:pt>
                <c:pt idx="6232">
                  <c:v>44146</c:v>
                </c:pt>
                <c:pt idx="6233">
                  <c:v>44147</c:v>
                </c:pt>
                <c:pt idx="6234">
                  <c:v>44148</c:v>
                </c:pt>
                <c:pt idx="6235">
                  <c:v>44151</c:v>
                </c:pt>
                <c:pt idx="6236">
                  <c:v>44152</c:v>
                </c:pt>
                <c:pt idx="6237">
                  <c:v>44153</c:v>
                </c:pt>
                <c:pt idx="6238">
                  <c:v>44154</c:v>
                </c:pt>
                <c:pt idx="6239">
                  <c:v>44155</c:v>
                </c:pt>
                <c:pt idx="6240">
                  <c:v>44158</c:v>
                </c:pt>
                <c:pt idx="6241">
                  <c:v>44159</c:v>
                </c:pt>
                <c:pt idx="6242">
                  <c:v>44160</c:v>
                </c:pt>
                <c:pt idx="6243">
                  <c:v>44161</c:v>
                </c:pt>
                <c:pt idx="6244">
                  <c:v>44162</c:v>
                </c:pt>
                <c:pt idx="6245">
                  <c:v>44165</c:v>
                </c:pt>
                <c:pt idx="6246">
                  <c:v>44166</c:v>
                </c:pt>
                <c:pt idx="6247">
                  <c:v>44167</c:v>
                </c:pt>
                <c:pt idx="6248">
                  <c:v>44168</c:v>
                </c:pt>
                <c:pt idx="6249">
                  <c:v>44169</c:v>
                </c:pt>
                <c:pt idx="6250">
                  <c:v>44172</c:v>
                </c:pt>
                <c:pt idx="6251">
                  <c:v>44173</c:v>
                </c:pt>
                <c:pt idx="6252">
                  <c:v>44174</c:v>
                </c:pt>
                <c:pt idx="6253">
                  <c:v>44175</c:v>
                </c:pt>
                <c:pt idx="6254">
                  <c:v>44176</c:v>
                </c:pt>
                <c:pt idx="6255">
                  <c:v>44179</c:v>
                </c:pt>
                <c:pt idx="6256">
                  <c:v>44180</c:v>
                </c:pt>
                <c:pt idx="6257">
                  <c:v>44181</c:v>
                </c:pt>
                <c:pt idx="6258">
                  <c:v>44182</c:v>
                </c:pt>
                <c:pt idx="6259">
                  <c:v>44183</c:v>
                </c:pt>
                <c:pt idx="6260">
                  <c:v>44186</c:v>
                </c:pt>
                <c:pt idx="6261">
                  <c:v>44187</c:v>
                </c:pt>
                <c:pt idx="6262">
                  <c:v>44188</c:v>
                </c:pt>
                <c:pt idx="6263">
                  <c:v>44189</c:v>
                </c:pt>
                <c:pt idx="6264">
                  <c:v>44193</c:v>
                </c:pt>
                <c:pt idx="6265">
                  <c:v>44194</c:v>
                </c:pt>
                <c:pt idx="6266">
                  <c:v>44195</c:v>
                </c:pt>
                <c:pt idx="6267">
                  <c:v>44196</c:v>
                </c:pt>
                <c:pt idx="6268">
                  <c:v>44200</c:v>
                </c:pt>
                <c:pt idx="6269">
                  <c:v>44201</c:v>
                </c:pt>
                <c:pt idx="6270">
                  <c:v>44202</c:v>
                </c:pt>
                <c:pt idx="6271">
                  <c:v>44203</c:v>
                </c:pt>
                <c:pt idx="6272">
                  <c:v>44204</c:v>
                </c:pt>
                <c:pt idx="6273">
                  <c:v>44207</c:v>
                </c:pt>
                <c:pt idx="6274">
                  <c:v>44208</c:v>
                </c:pt>
                <c:pt idx="6275">
                  <c:v>44209</c:v>
                </c:pt>
                <c:pt idx="6276">
                  <c:v>44210</c:v>
                </c:pt>
                <c:pt idx="6277">
                  <c:v>44211</c:v>
                </c:pt>
                <c:pt idx="6278">
                  <c:v>44214</c:v>
                </c:pt>
                <c:pt idx="6279">
                  <c:v>44215</c:v>
                </c:pt>
                <c:pt idx="6280">
                  <c:v>44216</c:v>
                </c:pt>
                <c:pt idx="6281">
                  <c:v>44217</c:v>
                </c:pt>
                <c:pt idx="6282">
                  <c:v>44218</c:v>
                </c:pt>
                <c:pt idx="6283">
                  <c:v>44221</c:v>
                </c:pt>
                <c:pt idx="6284">
                  <c:v>44222</c:v>
                </c:pt>
                <c:pt idx="6285">
                  <c:v>44223</c:v>
                </c:pt>
                <c:pt idx="6286">
                  <c:v>44224</c:v>
                </c:pt>
                <c:pt idx="6287">
                  <c:v>44225</c:v>
                </c:pt>
                <c:pt idx="6288">
                  <c:v>44227</c:v>
                </c:pt>
                <c:pt idx="6289">
                  <c:v>44228</c:v>
                </c:pt>
                <c:pt idx="6290">
                  <c:v>44229</c:v>
                </c:pt>
                <c:pt idx="6291">
                  <c:v>44230</c:v>
                </c:pt>
                <c:pt idx="6292">
                  <c:v>44231</c:v>
                </c:pt>
                <c:pt idx="6293">
                  <c:v>44232</c:v>
                </c:pt>
                <c:pt idx="6294">
                  <c:v>44235</c:v>
                </c:pt>
                <c:pt idx="6295">
                  <c:v>44236</c:v>
                </c:pt>
                <c:pt idx="6296">
                  <c:v>44237</c:v>
                </c:pt>
                <c:pt idx="6297">
                  <c:v>44238</c:v>
                </c:pt>
                <c:pt idx="6298">
                  <c:v>44239</c:v>
                </c:pt>
                <c:pt idx="6299">
                  <c:v>44242</c:v>
                </c:pt>
                <c:pt idx="6300">
                  <c:v>44243</c:v>
                </c:pt>
                <c:pt idx="6301">
                  <c:v>44244</c:v>
                </c:pt>
                <c:pt idx="6302">
                  <c:v>44245</c:v>
                </c:pt>
                <c:pt idx="6303">
                  <c:v>44246</c:v>
                </c:pt>
                <c:pt idx="6304">
                  <c:v>44249</c:v>
                </c:pt>
                <c:pt idx="6305">
                  <c:v>44250</c:v>
                </c:pt>
                <c:pt idx="6306">
                  <c:v>44251</c:v>
                </c:pt>
                <c:pt idx="6307">
                  <c:v>44252</c:v>
                </c:pt>
                <c:pt idx="6308">
                  <c:v>44253</c:v>
                </c:pt>
                <c:pt idx="6309">
                  <c:v>44255</c:v>
                </c:pt>
                <c:pt idx="6310">
                  <c:v>44256</c:v>
                </c:pt>
                <c:pt idx="6311">
                  <c:v>44257</c:v>
                </c:pt>
                <c:pt idx="6312">
                  <c:v>44258</c:v>
                </c:pt>
                <c:pt idx="6313">
                  <c:v>44259</c:v>
                </c:pt>
                <c:pt idx="6314">
                  <c:v>44260</c:v>
                </c:pt>
                <c:pt idx="6315">
                  <c:v>44263</c:v>
                </c:pt>
                <c:pt idx="6316">
                  <c:v>44264</c:v>
                </c:pt>
                <c:pt idx="6317">
                  <c:v>44265</c:v>
                </c:pt>
                <c:pt idx="6318">
                  <c:v>44266</c:v>
                </c:pt>
                <c:pt idx="6319">
                  <c:v>44267</c:v>
                </c:pt>
                <c:pt idx="6320">
                  <c:v>44270</c:v>
                </c:pt>
                <c:pt idx="6321">
                  <c:v>44271</c:v>
                </c:pt>
                <c:pt idx="6322">
                  <c:v>44272</c:v>
                </c:pt>
                <c:pt idx="6323">
                  <c:v>44273</c:v>
                </c:pt>
                <c:pt idx="6324">
                  <c:v>44274</c:v>
                </c:pt>
                <c:pt idx="6325">
                  <c:v>44277</c:v>
                </c:pt>
                <c:pt idx="6326">
                  <c:v>44278</c:v>
                </c:pt>
                <c:pt idx="6327">
                  <c:v>44279</c:v>
                </c:pt>
                <c:pt idx="6328">
                  <c:v>44280</c:v>
                </c:pt>
                <c:pt idx="6329">
                  <c:v>44281</c:v>
                </c:pt>
                <c:pt idx="6330">
                  <c:v>44284</c:v>
                </c:pt>
                <c:pt idx="6331">
                  <c:v>44285</c:v>
                </c:pt>
                <c:pt idx="6332">
                  <c:v>44286</c:v>
                </c:pt>
                <c:pt idx="6333">
                  <c:v>44287</c:v>
                </c:pt>
                <c:pt idx="6334">
                  <c:v>44291</c:v>
                </c:pt>
                <c:pt idx="6335">
                  <c:v>44292</c:v>
                </c:pt>
                <c:pt idx="6336">
                  <c:v>44293</c:v>
                </c:pt>
                <c:pt idx="6337">
                  <c:v>44294</c:v>
                </c:pt>
                <c:pt idx="6338">
                  <c:v>44295</c:v>
                </c:pt>
                <c:pt idx="6339">
                  <c:v>44298</c:v>
                </c:pt>
                <c:pt idx="6340">
                  <c:v>44299</c:v>
                </c:pt>
                <c:pt idx="6341">
                  <c:v>44300</c:v>
                </c:pt>
                <c:pt idx="6342">
                  <c:v>44301</c:v>
                </c:pt>
                <c:pt idx="6343">
                  <c:v>44302</c:v>
                </c:pt>
                <c:pt idx="6344">
                  <c:v>44305</c:v>
                </c:pt>
                <c:pt idx="6345">
                  <c:v>44306</c:v>
                </c:pt>
                <c:pt idx="6346">
                  <c:v>44307</c:v>
                </c:pt>
                <c:pt idx="6347">
                  <c:v>44308</c:v>
                </c:pt>
                <c:pt idx="6348">
                  <c:v>44309</c:v>
                </c:pt>
                <c:pt idx="6349">
                  <c:v>44312</c:v>
                </c:pt>
                <c:pt idx="6350">
                  <c:v>44313</c:v>
                </c:pt>
                <c:pt idx="6351">
                  <c:v>44314</c:v>
                </c:pt>
                <c:pt idx="6352">
                  <c:v>44315</c:v>
                </c:pt>
                <c:pt idx="6353">
                  <c:v>44316</c:v>
                </c:pt>
                <c:pt idx="6354">
                  <c:v>44319</c:v>
                </c:pt>
                <c:pt idx="6355">
                  <c:v>44320</c:v>
                </c:pt>
                <c:pt idx="6356">
                  <c:v>44321</c:v>
                </c:pt>
                <c:pt idx="6357">
                  <c:v>44322</c:v>
                </c:pt>
                <c:pt idx="6358">
                  <c:v>44323</c:v>
                </c:pt>
                <c:pt idx="6359">
                  <c:v>44326</c:v>
                </c:pt>
                <c:pt idx="6360">
                  <c:v>44327</c:v>
                </c:pt>
                <c:pt idx="6361">
                  <c:v>44328</c:v>
                </c:pt>
                <c:pt idx="6362">
                  <c:v>44329</c:v>
                </c:pt>
                <c:pt idx="6363">
                  <c:v>44330</c:v>
                </c:pt>
                <c:pt idx="6364">
                  <c:v>44333</c:v>
                </c:pt>
                <c:pt idx="6365">
                  <c:v>44334</c:v>
                </c:pt>
                <c:pt idx="6366">
                  <c:v>44335</c:v>
                </c:pt>
                <c:pt idx="6367">
                  <c:v>44336</c:v>
                </c:pt>
                <c:pt idx="6368">
                  <c:v>44337</c:v>
                </c:pt>
                <c:pt idx="6369">
                  <c:v>44340</c:v>
                </c:pt>
                <c:pt idx="6370">
                  <c:v>44341</c:v>
                </c:pt>
                <c:pt idx="6371">
                  <c:v>44342</c:v>
                </c:pt>
                <c:pt idx="6372">
                  <c:v>44343</c:v>
                </c:pt>
                <c:pt idx="6373">
                  <c:v>44344</c:v>
                </c:pt>
                <c:pt idx="6374">
                  <c:v>44347</c:v>
                </c:pt>
                <c:pt idx="6375">
                  <c:v>44348</c:v>
                </c:pt>
                <c:pt idx="6376">
                  <c:v>44349</c:v>
                </c:pt>
                <c:pt idx="6377">
                  <c:v>44350</c:v>
                </c:pt>
                <c:pt idx="6378">
                  <c:v>44351</c:v>
                </c:pt>
                <c:pt idx="6379">
                  <c:v>44354</c:v>
                </c:pt>
                <c:pt idx="6380">
                  <c:v>44355</c:v>
                </c:pt>
                <c:pt idx="6381">
                  <c:v>44356</c:v>
                </c:pt>
                <c:pt idx="6382">
                  <c:v>44357</c:v>
                </c:pt>
                <c:pt idx="6383">
                  <c:v>44358</c:v>
                </c:pt>
                <c:pt idx="6384">
                  <c:v>44361</c:v>
                </c:pt>
                <c:pt idx="6385">
                  <c:v>44362</c:v>
                </c:pt>
                <c:pt idx="6386">
                  <c:v>44363</c:v>
                </c:pt>
                <c:pt idx="6387">
                  <c:v>44364</c:v>
                </c:pt>
                <c:pt idx="6388">
                  <c:v>44365</c:v>
                </c:pt>
                <c:pt idx="6389">
                  <c:v>44368</c:v>
                </c:pt>
                <c:pt idx="6390">
                  <c:v>44369</c:v>
                </c:pt>
                <c:pt idx="6391">
                  <c:v>44370</c:v>
                </c:pt>
                <c:pt idx="6392">
                  <c:v>44371</c:v>
                </c:pt>
                <c:pt idx="6393">
                  <c:v>44372</c:v>
                </c:pt>
                <c:pt idx="6394">
                  <c:v>44375</c:v>
                </c:pt>
                <c:pt idx="6395">
                  <c:v>44376</c:v>
                </c:pt>
                <c:pt idx="6396">
                  <c:v>44377</c:v>
                </c:pt>
                <c:pt idx="6397">
                  <c:v>44378</c:v>
                </c:pt>
                <c:pt idx="6398">
                  <c:v>44379</c:v>
                </c:pt>
                <c:pt idx="6399">
                  <c:v>44382</c:v>
                </c:pt>
                <c:pt idx="6400">
                  <c:v>44383</c:v>
                </c:pt>
                <c:pt idx="6401">
                  <c:v>44384</c:v>
                </c:pt>
                <c:pt idx="6402">
                  <c:v>44385</c:v>
                </c:pt>
                <c:pt idx="6403">
                  <c:v>44386</c:v>
                </c:pt>
                <c:pt idx="6404">
                  <c:v>44389</c:v>
                </c:pt>
                <c:pt idx="6405">
                  <c:v>44390</c:v>
                </c:pt>
                <c:pt idx="6406">
                  <c:v>44391</c:v>
                </c:pt>
                <c:pt idx="6407">
                  <c:v>44392</c:v>
                </c:pt>
                <c:pt idx="6408">
                  <c:v>44393</c:v>
                </c:pt>
                <c:pt idx="6409">
                  <c:v>44396</c:v>
                </c:pt>
                <c:pt idx="6410">
                  <c:v>44397</c:v>
                </c:pt>
                <c:pt idx="6411">
                  <c:v>44398</c:v>
                </c:pt>
                <c:pt idx="6412">
                  <c:v>44399</c:v>
                </c:pt>
                <c:pt idx="6413">
                  <c:v>44400</c:v>
                </c:pt>
                <c:pt idx="6414">
                  <c:v>44403</c:v>
                </c:pt>
                <c:pt idx="6415">
                  <c:v>44404</c:v>
                </c:pt>
                <c:pt idx="6416">
                  <c:v>44405</c:v>
                </c:pt>
                <c:pt idx="6417">
                  <c:v>44406</c:v>
                </c:pt>
                <c:pt idx="6418">
                  <c:v>44407</c:v>
                </c:pt>
                <c:pt idx="6419">
                  <c:v>44408</c:v>
                </c:pt>
                <c:pt idx="6420">
                  <c:v>44410</c:v>
                </c:pt>
                <c:pt idx="6421">
                  <c:v>44411</c:v>
                </c:pt>
                <c:pt idx="6422">
                  <c:v>44412</c:v>
                </c:pt>
                <c:pt idx="6423">
                  <c:v>44413</c:v>
                </c:pt>
                <c:pt idx="6424">
                  <c:v>44414</c:v>
                </c:pt>
                <c:pt idx="6425">
                  <c:v>44417</c:v>
                </c:pt>
                <c:pt idx="6426">
                  <c:v>44418</c:v>
                </c:pt>
                <c:pt idx="6427">
                  <c:v>44419</c:v>
                </c:pt>
                <c:pt idx="6428">
                  <c:v>44420</c:v>
                </c:pt>
                <c:pt idx="6429">
                  <c:v>44421</c:v>
                </c:pt>
                <c:pt idx="6430">
                  <c:v>44424</c:v>
                </c:pt>
                <c:pt idx="6431">
                  <c:v>44425</c:v>
                </c:pt>
                <c:pt idx="6432">
                  <c:v>44426</c:v>
                </c:pt>
                <c:pt idx="6433">
                  <c:v>44427</c:v>
                </c:pt>
                <c:pt idx="6434">
                  <c:v>44428</c:v>
                </c:pt>
                <c:pt idx="6435">
                  <c:v>44431</c:v>
                </c:pt>
                <c:pt idx="6436">
                  <c:v>44432</c:v>
                </c:pt>
                <c:pt idx="6437">
                  <c:v>44433</c:v>
                </c:pt>
                <c:pt idx="6438">
                  <c:v>44434</c:v>
                </c:pt>
                <c:pt idx="6439">
                  <c:v>44435</c:v>
                </c:pt>
                <c:pt idx="6440">
                  <c:v>44438</c:v>
                </c:pt>
                <c:pt idx="6441">
                  <c:v>44439</c:v>
                </c:pt>
                <c:pt idx="6442">
                  <c:v>44440</c:v>
                </c:pt>
                <c:pt idx="6443">
                  <c:v>44441</c:v>
                </c:pt>
                <c:pt idx="6444">
                  <c:v>44442</c:v>
                </c:pt>
                <c:pt idx="6445">
                  <c:v>44445</c:v>
                </c:pt>
                <c:pt idx="6446">
                  <c:v>44446</c:v>
                </c:pt>
                <c:pt idx="6447">
                  <c:v>44447</c:v>
                </c:pt>
                <c:pt idx="6448">
                  <c:v>44448</c:v>
                </c:pt>
                <c:pt idx="6449">
                  <c:v>44449</c:v>
                </c:pt>
                <c:pt idx="6450">
                  <c:v>44452</c:v>
                </c:pt>
                <c:pt idx="6451">
                  <c:v>44453</c:v>
                </c:pt>
                <c:pt idx="6452">
                  <c:v>44454</c:v>
                </c:pt>
                <c:pt idx="6453">
                  <c:v>44455</c:v>
                </c:pt>
                <c:pt idx="6454">
                  <c:v>44456</c:v>
                </c:pt>
                <c:pt idx="6455">
                  <c:v>44459</c:v>
                </c:pt>
                <c:pt idx="6456">
                  <c:v>44460</c:v>
                </c:pt>
                <c:pt idx="6457">
                  <c:v>44461</c:v>
                </c:pt>
                <c:pt idx="6458">
                  <c:v>44462</c:v>
                </c:pt>
                <c:pt idx="6459">
                  <c:v>44463</c:v>
                </c:pt>
                <c:pt idx="6460">
                  <c:v>44466</c:v>
                </c:pt>
                <c:pt idx="6461">
                  <c:v>44467</c:v>
                </c:pt>
                <c:pt idx="6462">
                  <c:v>44468</c:v>
                </c:pt>
                <c:pt idx="6463">
                  <c:v>44469</c:v>
                </c:pt>
                <c:pt idx="6464">
                  <c:v>44470</c:v>
                </c:pt>
                <c:pt idx="6465">
                  <c:v>44473</c:v>
                </c:pt>
                <c:pt idx="6466">
                  <c:v>44474</c:v>
                </c:pt>
                <c:pt idx="6467">
                  <c:v>44475</c:v>
                </c:pt>
                <c:pt idx="6468">
                  <c:v>44476</c:v>
                </c:pt>
                <c:pt idx="6469">
                  <c:v>44477</c:v>
                </c:pt>
                <c:pt idx="6470">
                  <c:v>44480</c:v>
                </c:pt>
                <c:pt idx="6471">
                  <c:v>44481</c:v>
                </c:pt>
                <c:pt idx="6472">
                  <c:v>44482</c:v>
                </c:pt>
                <c:pt idx="6473">
                  <c:v>44483</c:v>
                </c:pt>
                <c:pt idx="6474">
                  <c:v>44484</c:v>
                </c:pt>
                <c:pt idx="6475">
                  <c:v>44487</c:v>
                </c:pt>
                <c:pt idx="6476">
                  <c:v>44488</c:v>
                </c:pt>
                <c:pt idx="6477">
                  <c:v>44489</c:v>
                </c:pt>
                <c:pt idx="6478">
                  <c:v>44490</c:v>
                </c:pt>
                <c:pt idx="6479">
                  <c:v>44491</c:v>
                </c:pt>
                <c:pt idx="6480">
                  <c:v>44494</c:v>
                </c:pt>
                <c:pt idx="6481">
                  <c:v>44495</c:v>
                </c:pt>
                <c:pt idx="6482">
                  <c:v>44496</c:v>
                </c:pt>
                <c:pt idx="6483">
                  <c:v>44497</c:v>
                </c:pt>
                <c:pt idx="6484">
                  <c:v>44498</c:v>
                </c:pt>
                <c:pt idx="6485">
                  <c:v>44500</c:v>
                </c:pt>
                <c:pt idx="6486">
                  <c:v>44501</c:v>
                </c:pt>
                <c:pt idx="6487">
                  <c:v>44502</c:v>
                </c:pt>
                <c:pt idx="6488">
                  <c:v>44503</c:v>
                </c:pt>
                <c:pt idx="6489">
                  <c:v>44504</c:v>
                </c:pt>
                <c:pt idx="6490">
                  <c:v>44505</c:v>
                </c:pt>
                <c:pt idx="6491">
                  <c:v>44508</c:v>
                </c:pt>
                <c:pt idx="6492">
                  <c:v>44509</c:v>
                </c:pt>
                <c:pt idx="6493">
                  <c:v>44510</c:v>
                </c:pt>
                <c:pt idx="6494">
                  <c:v>44511</c:v>
                </c:pt>
                <c:pt idx="6495">
                  <c:v>44512</c:v>
                </c:pt>
                <c:pt idx="6496">
                  <c:v>44515</c:v>
                </c:pt>
                <c:pt idx="6497">
                  <c:v>44516</c:v>
                </c:pt>
                <c:pt idx="6498">
                  <c:v>44517</c:v>
                </c:pt>
                <c:pt idx="6499">
                  <c:v>44518</c:v>
                </c:pt>
                <c:pt idx="6500">
                  <c:v>44519</c:v>
                </c:pt>
                <c:pt idx="6501">
                  <c:v>44522</c:v>
                </c:pt>
                <c:pt idx="6502">
                  <c:v>44523</c:v>
                </c:pt>
                <c:pt idx="6503">
                  <c:v>44524</c:v>
                </c:pt>
                <c:pt idx="6504">
                  <c:v>44525</c:v>
                </c:pt>
                <c:pt idx="6505">
                  <c:v>44526</c:v>
                </c:pt>
                <c:pt idx="6506">
                  <c:v>44529</c:v>
                </c:pt>
                <c:pt idx="6507">
                  <c:v>44530</c:v>
                </c:pt>
                <c:pt idx="6508">
                  <c:v>44531</c:v>
                </c:pt>
                <c:pt idx="6509">
                  <c:v>44532</c:v>
                </c:pt>
                <c:pt idx="6510">
                  <c:v>44533</c:v>
                </c:pt>
                <c:pt idx="6511">
                  <c:v>44536</c:v>
                </c:pt>
                <c:pt idx="6512">
                  <c:v>44537</c:v>
                </c:pt>
                <c:pt idx="6513">
                  <c:v>44538</c:v>
                </c:pt>
                <c:pt idx="6514">
                  <c:v>44539</c:v>
                </c:pt>
                <c:pt idx="6515">
                  <c:v>44540</c:v>
                </c:pt>
                <c:pt idx="6516">
                  <c:v>44543</c:v>
                </c:pt>
                <c:pt idx="6517">
                  <c:v>44544</c:v>
                </c:pt>
                <c:pt idx="6518">
                  <c:v>44545</c:v>
                </c:pt>
                <c:pt idx="6519">
                  <c:v>44546</c:v>
                </c:pt>
                <c:pt idx="6520">
                  <c:v>44547</c:v>
                </c:pt>
                <c:pt idx="6521">
                  <c:v>44550</c:v>
                </c:pt>
                <c:pt idx="6522">
                  <c:v>44551</c:v>
                </c:pt>
                <c:pt idx="6523">
                  <c:v>44552</c:v>
                </c:pt>
                <c:pt idx="6524">
                  <c:v>44553</c:v>
                </c:pt>
                <c:pt idx="6525">
                  <c:v>44557</c:v>
                </c:pt>
                <c:pt idx="6526">
                  <c:v>44558</c:v>
                </c:pt>
                <c:pt idx="6527">
                  <c:v>44559</c:v>
                </c:pt>
                <c:pt idx="6528">
                  <c:v>44560</c:v>
                </c:pt>
                <c:pt idx="6529">
                  <c:v>44561</c:v>
                </c:pt>
                <c:pt idx="6530">
                  <c:v>44564</c:v>
                </c:pt>
                <c:pt idx="6531">
                  <c:v>44565</c:v>
                </c:pt>
                <c:pt idx="6532">
                  <c:v>44566</c:v>
                </c:pt>
                <c:pt idx="6533">
                  <c:v>44567</c:v>
                </c:pt>
                <c:pt idx="6534">
                  <c:v>44568</c:v>
                </c:pt>
                <c:pt idx="6535">
                  <c:v>44571</c:v>
                </c:pt>
                <c:pt idx="6536">
                  <c:v>44572</c:v>
                </c:pt>
                <c:pt idx="6537">
                  <c:v>44573</c:v>
                </c:pt>
                <c:pt idx="6538">
                  <c:v>44574</c:v>
                </c:pt>
                <c:pt idx="6539">
                  <c:v>44575</c:v>
                </c:pt>
                <c:pt idx="6540">
                  <c:v>44578</c:v>
                </c:pt>
                <c:pt idx="6541">
                  <c:v>44579</c:v>
                </c:pt>
                <c:pt idx="6542">
                  <c:v>44580</c:v>
                </c:pt>
                <c:pt idx="6543">
                  <c:v>44581</c:v>
                </c:pt>
                <c:pt idx="6544">
                  <c:v>44582</c:v>
                </c:pt>
                <c:pt idx="6545">
                  <c:v>44585</c:v>
                </c:pt>
                <c:pt idx="6546">
                  <c:v>44586</c:v>
                </c:pt>
                <c:pt idx="6547">
                  <c:v>44587</c:v>
                </c:pt>
                <c:pt idx="6548">
                  <c:v>44588</c:v>
                </c:pt>
                <c:pt idx="6549">
                  <c:v>44589</c:v>
                </c:pt>
                <c:pt idx="6550">
                  <c:v>44592</c:v>
                </c:pt>
                <c:pt idx="6551">
                  <c:v>44593</c:v>
                </c:pt>
                <c:pt idx="6552">
                  <c:v>44594</c:v>
                </c:pt>
                <c:pt idx="6553">
                  <c:v>44595</c:v>
                </c:pt>
                <c:pt idx="6554">
                  <c:v>44596</c:v>
                </c:pt>
                <c:pt idx="6555">
                  <c:v>44599</c:v>
                </c:pt>
                <c:pt idx="6556">
                  <c:v>44600</c:v>
                </c:pt>
                <c:pt idx="6557">
                  <c:v>44601</c:v>
                </c:pt>
                <c:pt idx="6558">
                  <c:v>44602</c:v>
                </c:pt>
                <c:pt idx="6559">
                  <c:v>44603</c:v>
                </c:pt>
                <c:pt idx="6560">
                  <c:v>44606</c:v>
                </c:pt>
                <c:pt idx="6561">
                  <c:v>44607</c:v>
                </c:pt>
                <c:pt idx="6562">
                  <c:v>44608</c:v>
                </c:pt>
                <c:pt idx="6563">
                  <c:v>44609</c:v>
                </c:pt>
                <c:pt idx="6564">
                  <c:v>44610</c:v>
                </c:pt>
                <c:pt idx="6565">
                  <c:v>44613</c:v>
                </c:pt>
                <c:pt idx="6566">
                  <c:v>44614</c:v>
                </c:pt>
                <c:pt idx="6567">
                  <c:v>44615</c:v>
                </c:pt>
                <c:pt idx="6568">
                  <c:v>44616</c:v>
                </c:pt>
                <c:pt idx="6569">
                  <c:v>44617</c:v>
                </c:pt>
                <c:pt idx="6570">
                  <c:v>44620</c:v>
                </c:pt>
                <c:pt idx="6571">
                  <c:v>44621</c:v>
                </c:pt>
                <c:pt idx="6572">
                  <c:v>44622</c:v>
                </c:pt>
                <c:pt idx="6573">
                  <c:v>44623</c:v>
                </c:pt>
                <c:pt idx="6574">
                  <c:v>44624</c:v>
                </c:pt>
                <c:pt idx="6575">
                  <c:v>44627</c:v>
                </c:pt>
                <c:pt idx="6576">
                  <c:v>44628</c:v>
                </c:pt>
                <c:pt idx="6577">
                  <c:v>44629</c:v>
                </c:pt>
                <c:pt idx="6578">
                  <c:v>44630</c:v>
                </c:pt>
                <c:pt idx="6579">
                  <c:v>44631</c:v>
                </c:pt>
                <c:pt idx="6580">
                  <c:v>44634</c:v>
                </c:pt>
                <c:pt idx="6581">
                  <c:v>44635</c:v>
                </c:pt>
                <c:pt idx="6582">
                  <c:v>44636</c:v>
                </c:pt>
                <c:pt idx="6583">
                  <c:v>44637</c:v>
                </c:pt>
                <c:pt idx="6584">
                  <c:v>44638</c:v>
                </c:pt>
                <c:pt idx="6585">
                  <c:v>44641</c:v>
                </c:pt>
                <c:pt idx="6586">
                  <c:v>44642</c:v>
                </c:pt>
                <c:pt idx="6587">
                  <c:v>44643</c:v>
                </c:pt>
                <c:pt idx="6588">
                  <c:v>44644</c:v>
                </c:pt>
                <c:pt idx="6589">
                  <c:v>44645</c:v>
                </c:pt>
                <c:pt idx="6590">
                  <c:v>44648</c:v>
                </c:pt>
                <c:pt idx="6591">
                  <c:v>44649</c:v>
                </c:pt>
                <c:pt idx="6592">
                  <c:v>44650</c:v>
                </c:pt>
                <c:pt idx="6593">
                  <c:v>44651</c:v>
                </c:pt>
                <c:pt idx="6594">
                  <c:v>44652</c:v>
                </c:pt>
                <c:pt idx="6595">
                  <c:v>44655</c:v>
                </c:pt>
                <c:pt idx="6596">
                  <c:v>44656</c:v>
                </c:pt>
                <c:pt idx="6597">
                  <c:v>44657</c:v>
                </c:pt>
                <c:pt idx="6598">
                  <c:v>44658</c:v>
                </c:pt>
                <c:pt idx="6599">
                  <c:v>44659</c:v>
                </c:pt>
                <c:pt idx="6600">
                  <c:v>44662</c:v>
                </c:pt>
                <c:pt idx="6601">
                  <c:v>44663</c:v>
                </c:pt>
                <c:pt idx="6602">
                  <c:v>44664</c:v>
                </c:pt>
                <c:pt idx="6603">
                  <c:v>44665</c:v>
                </c:pt>
                <c:pt idx="6604">
                  <c:v>44669</c:v>
                </c:pt>
                <c:pt idx="6605">
                  <c:v>44670</c:v>
                </c:pt>
                <c:pt idx="6606">
                  <c:v>44671</c:v>
                </c:pt>
                <c:pt idx="6607">
                  <c:v>44672</c:v>
                </c:pt>
                <c:pt idx="6608">
                  <c:v>44673</c:v>
                </c:pt>
                <c:pt idx="6609">
                  <c:v>44676</c:v>
                </c:pt>
                <c:pt idx="6610">
                  <c:v>44677</c:v>
                </c:pt>
                <c:pt idx="6611">
                  <c:v>44678</c:v>
                </c:pt>
                <c:pt idx="6612">
                  <c:v>44679</c:v>
                </c:pt>
                <c:pt idx="6613">
                  <c:v>44680</c:v>
                </c:pt>
                <c:pt idx="6614">
                  <c:v>44681</c:v>
                </c:pt>
                <c:pt idx="6615">
                  <c:v>44683</c:v>
                </c:pt>
                <c:pt idx="6616">
                  <c:v>44684</c:v>
                </c:pt>
                <c:pt idx="6617">
                  <c:v>44685</c:v>
                </c:pt>
                <c:pt idx="6618">
                  <c:v>44686</c:v>
                </c:pt>
                <c:pt idx="6619">
                  <c:v>44687</c:v>
                </c:pt>
                <c:pt idx="6620">
                  <c:v>44690</c:v>
                </c:pt>
                <c:pt idx="6621">
                  <c:v>44691</c:v>
                </c:pt>
                <c:pt idx="6622">
                  <c:v>44692</c:v>
                </c:pt>
                <c:pt idx="6623">
                  <c:v>44693</c:v>
                </c:pt>
                <c:pt idx="6624">
                  <c:v>44694</c:v>
                </c:pt>
                <c:pt idx="6625">
                  <c:v>44697</c:v>
                </c:pt>
                <c:pt idx="6626">
                  <c:v>44698</c:v>
                </c:pt>
                <c:pt idx="6627">
                  <c:v>44699</c:v>
                </c:pt>
                <c:pt idx="6628">
                  <c:v>44700</c:v>
                </c:pt>
                <c:pt idx="6629">
                  <c:v>44701</c:v>
                </c:pt>
                <c:pt idx="6630">
                  <c:v>44704</c:v>
                </c:pt>
                <c:pt idx="6631">
                  <c:v>44705</c:v>
                </c:pt>
                <c:pt idx="6632">
                  <c:v>44706</c:v>
                </c:pt>
                <c:pt idx="6633">
                  <c:v>44707</c:v>
                </c:pt>
                <c:pt idx="6634">
                  <c:v>44708</c:v>
                </c:pt>
                <c:pt idx="6635">
                  <c:v>44711</c:v>
                </c:pt>
                <c:pt idx="6636">
                  <c:v>44712</c:v>
                </c:pt>
                <c:pt idx="6637">
                  <c:v>44713</c:v>
                </c:pt>
                <c:pt idx="6638">
                  <c:v>44714</c:v>
                </c:pt>
                <c:pt idx="6639">
                  <c:v>44715</c:v>
                </c:pt>
                <c:pt idx="6640">
                  <c:v>44718</c:v>
                </c:pt>
                <c:pt idx="6641">
                  <c:v>44719</c:v>
                </c:pt>
                <c:pt idx="6642">
                  <c:v>44720</c:v>
                </c:pt>
                <c:pt idx="6643">
                  <c:v>44721</c:v>
                </c:pt>
                <c:pt idx="6644">
                  <c:v>44722</c:v>
                </c:pt>
                <c:pt idx="6645">
                  <c:v>44725</c:v>
                </c:pt>
                <c:pt idx="6646">
                  <c:v>44726</c:v>
                </c:pt>
                <c:pt idx="6647">
                  <c:v>44727</c:v>
                </c:pt>
                <c:pt idx="6648">
                  <c:v>44728</c:v>
                </c:pt>
                <c:pt idx="6649">
                  <c:v>44729</c:v>
                </c:pt>
                <c:pt idx="6650">
                  <c:v>44732</c:v>
                </c:pt>
                <c:pt idx="6651">
                  <c:v>44733</c:v>
                </c:pt>
                <c:pt idx="6652">
                  <c:v>44734</c:v>
                </c:pt>
                <c:pt idx="6653">
                  <c:v>44735</c:v>
                </c:pt>
                <c:pt idx="6654">
                  <c:v>44736</c:v>
                </c:pt>
                <c:pt idx="6655">
                  <c:v>44739</c:v>
                </c:pt>
                <c:pt idx="6656">
                  <c:v>44740</c:v>
                </c:pt>
                <c:pt idx="6657">
                  <c:v>44741</c:v>
                </c:pt>
                <c:pt idx="6658">
                  <c:v>44742</c:v>
                </c:pt>
                <c:pt idx="6659">
                  <c:v>44743</c:v>
                </c:pt>
                <c:pt idx="6660">
                  <c:v>44746</c:v>
                </c:pt>
                <c:pt idx="6661">
                  <c:v>44747</c:v>
                </c:pt>
                <c:pt idx="6662">
                  <c:v>44748</c:v>
                </c:pt>
                <c:pt idx="6663">
                  <c:v>44749</c:v>
                </c:pt>
                <c:pt idx="6664">
                  <c:v>44750</c:v>
                </c:pt>
                <c:pt idx="6665">
                  <c:v>44753</c:v>
                </c:pt>
                <c:pt idx="6666">
                  <c:v>44754</c:v>
                </c:pt>
                <c:pt idx="6667">
                  <c:v>44755</c:v>
                </c:pt>
                <c:pt idx="6668">
                  <c:v>44756</c:v>
                </c:pt>
                <c:pt idx="6669">
                  <c:v>44757</c:v>
                </c:pt>
                <c:pt idx="6670">
                  <c:v>44760</c:v>
                </c:pt>
                <c:pt idx="6671">
                  <c:v>44761</c:v>
                </c:pt>
                <c:pt idx="6672">
                  <c:v>44762</c:v>
                </c:pt>
                <c:pt idx="6673">
                  <c:v>44763</c:v>
                </c:pt>
                <c:pt idx="6674">
                  <c:v>44764</c:v>
                </c:pt>
                <c:pt idx="6675">
                  <c:v>44767</c:v>
                </c:pt>
                <c:pt idx="6676">
                  <c:v>44768</c:v>
                </c:pt>
                <c:pt idx="6677">
                  <c:v>44769</c:v>
                </c:pt>
                <c:pt idx="6678">
                  <c:v>44770</c:v>
                </c:pt>
                <c:pt idx="6679">
                  <c:v>44771</c:v>
                </c:pt>
                <c:pt idx="6680">
                  <c:v>44773</c:v>
                </c:pt>
                <c:pt idx="6681">
                  <c:v>44774</c:v>
                </c:pt>
                <c:pt idx="6682">
                  <c:v>44775</c:v>
                </c:pt>
                <c:pt idx="6683">
                  <c:v>44776</c:v>
                </c:pt>
                <c:pt idx="6684">
                  <c:v>44777</c:v>
                </c:pt>
                <c:pt idx="6685">
                  <c:v>44778</c:v>
                </c:pt>
                <c:pt idx="6686">
                  <c:v>44781</c:v>
                </c:pt>
                <c:pt idx="6687">
                  <c:v>44782</c:v>
                </c:pt>
                <c:pt idx="6688">
                  <c:v>44783</c:v>
                </c:pt>
                <c:pt idx="6689">
                  <c:v>44784</c:v>
                </c:pt>
                <c:pt idx="6690">
                  <c:v>44785</c:v>
                </c:pt>
                <c:pt idx="6691">
                  <c:v>44788</c:v>
                </c:pt>
                <c:pt idx="6692">
                  <c:v>44789</c:v>
                </c:pt>
                <c:pt idx="6693">
                  <c:v>44790</c:v>
                </c:pt>
                <c:pt idx="6694">
                  <c:v>44791</c:v>
                </c:pt>
                <c:pt idx="6695">
                  <c:v>44792</c:v>
                </c:pt>
                <c:pt idx="6696">
                  <c:v>44795</c:v>
                </c:pt>
                <c:pt idx="6697">
                  <c:v>44796</c:v>
                </c:pt>
                <c:pt idx="6698">
                  <c:v>44797</c:v>
                </c:pt>
                <c:pt idx="6699">
                  <c:v>44798</c:v>
                </c:pt>
                <c:pt idx="6700">
                  <c:v>44799</c:v>
                </c:pt>
                <c:pt idx="6701">
                  <c:v>44802</c:v>
                </c:pt>
                <c:pt idx="6702">
                  <c:v>44803</c:v>
                </c:pt>
                <c:pt idx="6703">
                  <c:v>44804</c:v>
                </c:pt>
                <c:pt idx="6704">
                  <c:v>44805</c:v>
                </c:pt>
                <c:pt idx="6705">
                  <c:v>44806</c:v>
                </c:pt>
                <c:pt idx="6706">
                  <c:v>44809</c:v>
                </c:pt>
                <c:pt idx="6707">
                  <c:v>44810</c:v>
                </c:pt>
                <c:pt idx="6708">
                  <c:v>44811</c:v>
                </c:pt>
                <c:pt idx="6709">
                  <c:v>44812</c:v>
                </c:pt>
                <c:pt idx="6710">
                  <c:v>44813</c:v>
                </c:pt>
                <c:pt idx="6711">
                  <c:v>44816</c:v>
                </c:pt>
                <c:pt idx="6712">
                  <c:v>44817</c:v>
                </c:pt>
                <c:pt idx="6713">
                  <c:v>44818</c:v>
                </c:pt>
                <c:pt idx="6714">
                  <c:v>44819</c:v>
                </c:pt>
                <c:pt idx="6715">
                  <c:v>44820</c:v>
                </c:pt>
                <c:pt idx="6716">
                  <c:v>44823</c:v>
                </c:pt>
                <c:pt idx="6717">
                  <c:v>44824</c:v>
                </c:pt>
                <c:pt idx="6718">
                  <c:v>44825</c:v>
                </c:pt>
                <c:pt idx="6719">
                  <c:v>44826</c:v>
                </c:pt>
                <c:pt idx="6720">
                  <c:v>44827</c:v>
                </c:pt>
                <c:pt idx="6721">
                  <c:v>44830</c:v>
                </c:pt>
                <c:pt idx="6722">
                  <c:v>44831</c:v>
                </c:pt>
                <c:pt idx="6723">
                  <c:v>44832</c:v>
                </c:pt>
                <c:pt idx="6724">
                  <c:v>44833</c:v>
                </c:pt>
                <c:pt idx="6725">
                  <c:v>44834</c:v>
                </c:pt>
                <c:pt idx="6726">
                  <c:v>44837</c:v>
                </c:pt>
                <c:pt idx="6727">
                  <c:v>44838</c:v>
                </c:pt>
                <c:pt idx="6728">
                  <c:v>44839</c:v>
                </c:pt>
                <c:pt idx="6729">
                  <c:v>44840</c:v>
                </c:pt>
                <c:pt idx="6730">
                  <c:v>44841</c:v>
                </c:pt>
                <c:pt idx="6731">
                  <c:v>44844</c:v>
                </c:pt>
                <c:pt idx="6732">
                  <c:v>44845</c:v>
                </c:pt>
                <c:pt idx="6733">
                  <c:v>44846</c:v>
                </c:pt>
                <c:pt idx="6734">
                  <c:v>44847</c:v>
                </c:pt>
                <c:pt idx="6735">
                  <c:v>44848</c:v>
                </c:pt>
                <c:pt idx="6736">
                  <c:v>44851</c:v>
                </c:pt>
                <c:pt idx="6737">
                  <c:v>44852</c:v>
                </c:pt>
                <c:pt idx="6738">
                  <c:v>44853</c:v>
                </c:pt>
                <c:pt idx="6739">
                  <c:v>44854</c:v>
                </c:pt>
                <c:pt idx="6740">
                  <c:v>44855</c:v>
                </c:pt>
                <c:pt idx="6741">
                  <c:v>44858</c:v>
                </c:pt>
                <c:pt idx="6742">
                  <c:v>44859</c:v>
                </c:pt>
                <c:pt idx="6743">
                  <c:v>44860</c:v>
                </c:pt>
                <c:pt idx="6744">
                  <c:v>44861</c:v>
                </c:pt>
                <c:pt idx="6745">
                  <c:v>44862</c:v>
                </c:pt>
                <c:pt idx="6746">
                  <c:v>44865</c:v>
                </c:pt>
                <c:pt idx="6747">
                  <c:v>44866</c:v>
                </c:pt>
                <c:pt idx="6748">
                  <c:v>44867</c:v>
                </c:pt>
                <c:pt idx="6749">
                  <c:v>44868</c:v>
                </c:pt>
                <c:pt idx="6750">
                  <c:v>44869</c:v>
                </c:pt>
                <c:pt idx="6751">
                  <c:v>44872</c:v>
                </c:pt>
                <c:pt idx="6752">
                  <c:v>44873</c:v>
                </c:pt>
                <c:pt idx="6753">
                  <c:v>44874</c:v>
                </c:pt>
                <c:pt idx="6754">
                  <c:v>44875</c:v>
                </c:pt>
                <c:pt idx="6755">
                  <c:v>44876</c:v>
                </c:pt>
                <c:pt idx="6756">
                  <c:v>44879</c:v>
                </c:pt>
                <c:pt idx="6757">
                  <c:v>44880</c:v>
                </c:pt>
                <c:pt idx="6758">
                  <c:v>44881</c:v>
                </c:pt>
                <c:pt idx="6759">
                  <c:v>44882</c:v>
                </c:pt>
                <c:pt idx="6760">
                  <c:v>44883</c:v>
                </c:pt>
                <c:pt idx="6761">
                  <c:v>44886</c:v>
                </c:pt>
                <c:pt idx="6762">
                  <c:v>44887</c:v>
                </c:pt>
                <c:pt idx="6763">
                  <c:v>44888</c:v>
                </c:pt>
                <c:pt idx="6764">
                  <c:v>44889</c:v>
                </c:pt>
                <c:pt idx="6765">
                  <c:v>44890</c:v>
                </c:pt>
                <c:pt idx="6766">
                  <c:v>44893</c:v>
                </c:pt>
                <c:pt idx="6767">
                  <c:v>44894</c:v>
                </c:pt>
                <c:pt idx="6768">
                  <c:v>44895</c:v>
                </c:pt>
                <c:pt idx="6769">
                  <c:v>44896</c:v>
                </c:pt>
                <c:pt idx="6770">
                  <c:v>44897</c:v>
                </c:pt>
                <c:pt idx="6771">
                  <c:v>44900</c:v>
                </c:pt>
                <c:pt idx="6772">
                  <c:v>44901</c:v>
                </c:pt>
                <c:pt idx="6773">
                  <c:v>44902</c:v>
                </c:pt>
                <c:pt idx="6774">
                  <c:v>44903</c:v>
                </c:pt>
                <c:pt idx="6775">
                  <c:v>44904</c:v>
                </c:pt>
                <c:pt idx="6776">
                  <c:v>44907</c:v>
                </c:pt>
                <c:pt idx="6777">
                  <c:v>44908</c:v>
                </c:pt>
                <c:pt idx="6778">
                  <c:v>44909</c:v>
                </c:pt>
                <c:pt idx="6779">
                  <c:v>44910</c:v>
                </c:pt>
                <c:pt idx="6780">
                  <c:v>44911</c:v>
                </c:pt>
                <c:pt idx="6781">
                  <c:v>44914</c:v>
                </c:pt>
                <c:pt idx="6782">
                  <c:v>44915</c:v>
                </c:pt>
                <c:pt idx="6783">
                  <c:v>44916</c:v>
                </c:pt>
                <c:pt idx="6784">
                  <c:v>44917</c:v>
                </c:pt>
                <c:pt idx="6785">
                  <c:v>44918</c:v>
                </c:pt>
                <c:pt idx="6786">
                  <c:v>44922</c:v>
                </c:pt>
                <c:pt idx="6787">
                  <c:v>44923</c:v>
                </c:pt>
                <c:pt idx="6788">
                  <c:v>44924</c:v>
                </c:pt>
                <c:pt idx="6789">
                  <c:v>44925</c:v>
                </c:pt>
                <c:pt idx="6790">
                  <c:v>44926</c:v>
                </c:pt>
                <c:pt idx="6791">
                  <c:v>44929</c:v>
                </c:pt>
                <c:pt idx="6792">
                  <c:v>44930</c:v>
                </c:pt>
                <c:pt idx="6793">
                  <c:v>44931</c:v>
                </c:pt>
                <c:pt idx="6794">
                  <c:v>44932</c:v>
                </c:pt>
                <c:pt idx="6795">
                  <c:v>44935</c:v>
                </c:pt>
                <c:pt idx="6796">
                  <c:v>44936</c:v>
                </c:pt>
                <c:pt idx="6797">
                  <c:v>44937</c:v>
                </c:pt>
                <c:pt idx="6798">
                  <c:v>44938</c:v>
                </c:pt>
                <c:pt idx="6799">
                  <c:v>44939</c:v>
                </c:pt>
                <c:pt idx="6800">
                  <c:v>44942</c:v>
                </c:pt>
                <c:pt idx="6801">
                  <c:v>44943</c:v>
                </c:pt>
                <c:pt idx="6802">
                  <c:v>44944</c:v>
                </c:pt>
                <c:pt idx="6803">
                  <c:v>44945</c:v>
                </c:pt>
                <c:pt idx="6804">
                  <c:v>44946</c:v>
                </c:pt>
                <c:pt idx="6805">
                  <c:v>44949</c:v>
                </c:pt>
                <c:pt idx="6806">
                  <c:v>44950</c:v>
                </c:pt>
                <c:pt idx="6807">
                  <c:v>44951</c:v>
                </c:pt>
                <c:pt idx="6808">
                  <c:v>44952</c:v>
                </c:pt>
                <c:pt idx="6809">
                  <c:v>44953</c:v>
                </c:pt>
                <c:pt idx="6810">
                  <c:v>44956</c:v>
                </c:pt>
                <c:pt idx="6811">
                  <c:v>44957</c:v>
                </c:pt>
                <c:pt idx="6812">
                  <c:v>44958</c:v>
                </c:pt>
                <c:pt idx="6813">
                  <c:v>44959</c:v>
                </c:pt>
                <c:pt idx="6814">
                  <c:v>44960</c:v>
                </c:pt>
                <c:pt idx="6815">
                  <c:v>44963</c:v>
                </c:pt>
                <c:pt idx="6816">
                  <c:v>44964</c:v>
                </c:pt>
                <c:pt idx="6817">
                  <c:v>44965</c:v>
                </c:pt>
                <c:pt idx="6818">
                  <c:v>44966</c:v>
                </c:pt>
                <c:pt idx="6819">
                  <c:v>44967</c:v>
                </c:pt>
                <c:pt idx="6820">
                  <c:v>44970</c:v>
                </c:pt>
                <c:pt idx="6821">
                  <c:v>44971</c:v>
                </c:pt>
                <c:pt idx="6822">
                  <c:v>44972</c:v>
                </c:pt>
                <c:pt idx="6823">
                  <c:v>44973</c:v>
                </c:pt>
                <c:pt idx="6824">
                  <c:v>44974</c:v>
                </c:pt>
                <c:pt idx="6825">
                  <c:v>44977</c:v>
                </c:pt>
                <c:pt idx="6826">
                  <c:v>44978</c:v>
                </c:pt>
                <c:pt idx="6827">
                  <c:v>44979</c:v>
                </c:pt>
                <c:pt idx="6828">
                  <c:v>44980</c:v>
                </c:pt>
                <c:pt idx="6829">
                  <c:v>44981</c:v>
                </c:pt>
                <c:pt idx="6830">
                  <c:v>44984</c:v>
                </c:pt>
                <c:pt idx="6831">
                  <c:v>44985</c:v>
                </c:pt>
                <c:pt idx="6832">
                  <c:v>44986</c:v>
                </c:pt>
                <c:pt idx="6833">
                  <c:v>44987</c:v>
                </c:pt>
                <c:pt idx="6834">
                  <c:v>44988</c:v>
                </c:pt>
                <c:pt idx="6835">
                  <c:v>44991</c:v>
                </c:pt>
                <c:pt idx="6836">
                  <c:v>44992</c:v>
                </c:pt>
                <c:pt idx="6837">
                  <c:v>44993</c:v>
                </c:pt>
                <c:pt idx="6838">
                  <c:v>44994</c:v>
                </c:pt>
                <c:pt idx="6839">
                  <c:v>44995</c:v>
                </c:pt>
                <c:pt idx="6840">
                  <c:v>44998</c:v>
                </c:pt>
                <c:pt idx="6841">
                  <c:v>44999</c:v>
                </c:pt>
                <c:pt idx="6842">
                  <c:v>45000</c:v>
                </c:pt>
                <c:pt idx="6843">
                  <c:v>45001</c:v>
                </c:pt>
                <c:pt idx="6844">
                  <c:v>45002</c:v>
                </c:pt>
                <c:pt idx="6845">
                  <c:v>45005</c:v>
                </c:pt>
                <c:pt idx="6846">
                  <c:v>45006</c:v>
                </c:pt>
                <c:pt idx="6847">
                  <c:v>45007</c:v>
                </c:pt>
                <c:pt idx="6848">
                  <c:v>45008</c:v>
                </c:pt>
                <c:pt idx="6849">
                  <c:v>45009</c:v>
                </c:pt>
                <c:pt idx="6850">
                  <c:v>45012</c:v>
                </c:pt>
                <c:pt idx="6851">
                  <c:v>45013</c:v>
                </c:pt>
                <c:pt idx="6852">
                  <c:v>45014</c:v>
                </c:pt>
                <c:pt idx="6853">
                  <c:v>45015</c:v>
                </c:pt>
                <c:pt idx="6854">
                  <c:v>45016</c:v>
                </c:pt>
                <c:pt idx="6855">
                  <c:v>45019</c:v>
                </c:pt>
                <c:pt idx="6856">
                  <c:v>45020</c:v>
                </c:pt>
                <c:pt idx="6857">
                  <c:v>45021</c:v>
                </c:pt>
                <c:pt idx="6858">
                  <c:v>45022</c:v>
                </c:pt>
                <c:pt idx="6859">
                  <c:v>45026</c:v>
                </c:pt>
                <c:pt idx="6860">
                  <c:v>45027</c:v>
                </c:pt>
                <c:pt idx="6861">
                  <c:v>45028</c:v>
                </c:pt>
                <c:pt idx="6862">
                  <c:v>45029</c:v>
                </c:pt>
                <c:pt idx="6863">
                  <c:v>45030</c:v>
                </c:pt>
                <c:pt idx="6864">
                  <c:v>45033</c:v>
                </c:pt>
                <c:pt idx="6865">
                  <c:v>45034</c:v>
                </c:pt>
                <c:pt idx="6866">
                  <c:v>45035</c:v>
                </c:pt>
                <c:pt idx="6867">
                  <c:v>45036</c:v>
                </c:pt>
                <c:pt idx="6868">
                  <c:v>45037</c:v>
                </c:pt>
                <c:pt idx="6869">
                  <c:v>45040</c:v>
                </c:pt>
                <c:pt idx="6870">
                  <c:v>45041</c:v>
                </c:pt>
                <c:pt idx="6871">
                  <c:v>45042</c:v>
                </c:pt>
                <c:pt idx="6872">
                  <c:v>45043</c:v>
                </c:pt>
                <c:pt idx="6873">
                  <c:v>45044</c:v>
                </c:pt>
                <c:pt idx="6874">
                  <c:v>45046</c:v>
                </c:pt>
                <c:pt idx="6875">
                  <c:v>45047</c:v>
                </c:pt>
                <c:pt idx="6876">
                  <c:v>45048</c:v>
                </c:pt>
                <c:pt idx="6877">
                  <c:v>45049</c:v>
                </c:pt>
                <c:pt idx="6878">
                  <c:v>45050</c:v>
                </c:pt>
                <c:pt idx="6879">
                  <c:v>45051</c:v>
                </c:pt>
                <c:pt idx="6880">
                  <c:v>45054</c:v>
                </c:pt>
                <c:pt idx="6881">
                  <c:v>45055</c:v>
                </c:pt>
                <c:pt idx="6882">
                  <c:v>45056</c:v>
                </c:pt>
                <c:pt idx="6883">
                  <c:v>45057</c:v>
                </c:pt>
                <c:pt idx="6884">
                  <c:v>45058</c:v>
                </c:pt>
                <c:pt idx="6885">
                  <c:v>45061</c:v>
                </c:pt>
                <c:pt idx="6886">
                  <c:v>45062</c:v>
                </c:pt>
                <c:pt idx="6887">
                  <c:v>45063</c:v>
                </c:pt>
                <c:pt idx="6888">
                  <c:v>45064</c:v>
                </c:pt>
                <c:pt idx="6889">
                  <c:v>45065</c:v>
                </c:pt>
                <c:pt idx="6890">
                  <c:v>45068</c:v>
                </c:pt>
                <c:pt idx="6891">
                  <c:v>45069</c:v>
                </c:pt>
                <c:pt idx="6892">
                  <c:v>45070</c:v>
                </c:pt>
                <c:pt idx="6893">
                  <c:v>45071</c:v>
                </c:pt>
                <c:pt idx="6894">
                  <c:v>45072</c:v>
                </c:pt>
                <c:pt idx="6895">
                  <c:v>45075</c:v>
                </c:pt>
                <c:pt idx="6896">
                  <c:v>45076</c:v>
                </c:pt>
                <c:pt idx="6897">
                  <c:v>45077</c:v>
                </c:pt>
                <c:pt idx="6898">
                  <c:v>45078</c:v>
                </c:pt>
                <c:pt idx="6899">
                  <c:v>45079</c:v>
                </c:pt>
                <c:pt idx="6900">
                  <c:v>45082</c:v>
                </c:pt>
                <c:pt idx="6901">
                  <c:v>45083</c:v>
                </c:pt>
                <c:pt idx="6902">
                  <c:v>45084</c:v>
                </c:pt>
                <c:pt idx="6903">
                  <c:v>45085</c:v>
                </c:pt>
                <c:pt idx="6904">
                  <c:v>45086</c:v>
                </c:pt>
                <c:pt idx="6905">
                  <c:v>45089</c:v>
                </c:pt>
                <c:pt idx="6906">
                  <c:v>45090</c:v>
                </c:pt>
                <c:pt idx="6907">
                  <c:v>45091</c:v>
                </c:pt>
                <c:pt idx="6908">
                  <c:v>45092</c:v>
                </c:pt>
                <c:pt idx="6909">
                  <c:v>45093</c:v>
                </c:pt>
                <c:pt idx="6910">
                  <c:v>45096</c:v>
                </c:pt>
                <c:pt idx="6911">
                  <c:v>45097</c:v>
                </c:pt>
                <c:pt idx="6912">
                  <c:v>45098</c:v>
                </c:pt>
                <c:pt idx="6913">
                  <c:v>45099</c:v>
                </c:pt>
                <c:pt idx="6914">
                  <c:v>45100</c:v>
                </c:pt>
                <c:pt idx="6915">
                  <c:v>45103</c:v>
                </c:pt>
                <c:pt idx="6916">
                  <c:v>45104</c:v>
                </c:pt>
                <c:pt idx="6917">
                  <c:v>45105</c:v>
                </c:pt>
                <c:pt idx="6918">
                  <c:v>45106</c:v>
                </c:pt>
                <c:pt idx="6919">
                  <c:v>45107</c:v>
                </c:pt>
                <c:pt idx="6920">
                  <c:v>45110</c:v>
                </c:pt>
                <c:pt idx="6921">
                  <c:v>45111</c:v>
                </c:pt>
                <c:pt idx="6922">
                  <c:v>45112</c:v>
                </c:pt>
                <c:pt idx="6923">
                  <c:v>45113</c:v>
                </c:pt>
                <c:pt idx="6924">
                  <c:v>45114</c:v>
                </c:pt>
                <c:pt idx="6925">
                  <c:v>45117</c:v>
                </c:pt>
                <c:pt idx="6926">
                  <c:v>45118</c:v>
                </c:pt>
                <c:pt idx="6927">
                  <c:v>45119</c:v>
                </c:pt>
                <c:pt idx="6928">
                  <c:v>45120</c:v>
                </c:pt>
                <c:pt idx="6929">
                  <c:v>45121</c:v>
                </c:pt>
                <c:pt idx="6930">
                  <c:v>45124</c:v>
                </c:pt>
                <c:pt idx="6931">
                  <c:v>45125</c:v>
                </c:pt>
                <c:pt idx="6932">
                  <c:v>45126</c:v>
                </c:pt>
                <c:pt idx="6933">
                  <c:v>45127</c:v>
                </c:pt>
                <c:pt idx="6934">
                  <c:v>45128</c:v>
                </c:pt>
                <c:pt idx="6935">
                  <c:v>45131</c:v>
                </c:pt>
                <c:pt idx="6936">
                  <c:v>45132</c:v>
                </c:pt>
                <c:pt idx="6937">
                  <c:v>45133</c:v>
                </c:pt>
                <c:pt idx="6938">
                  <c:v>45134</c:v>
                </c:pt>
                <c:pt idx="6939">
                  <c:v>45135</c:v>
                </c:pt>
                <c:pt idx="6940">
                  <c:v>45138</c:v>
                </c:pt>
                <c:pt idx="6941">
                  <c:v>45139</c:v>
                </c:pt>
                <c:pt idx="6942">
                  <c:v>45140</c:v>
                </c:pt>
                <c:pt idx="6943">
                  <c:v>45141</c:v>
                </c:pt>
                <c:pt idx="6944">
                  <c:v>45142</c:v>
                </c:pt>
                <c:pt idx="6945">
                  <c:v>45145</c:v>
                </c:pt>
                <c:pt idx="6946">
                  <c:v>45146</c:v>
                </c:pt>
                <c:pt idx="6947">
                  <c:v>45147</c:v>
                </c:pt>
                <c:pt idx="6948">
                  <c:v>45148</c:v>
                </c:pt>
                <c:pt idx="6949">
                  <c:v>45149</c:v>
                </c:pt>
                <c:pt idx="6950">
                  <c:v>45152</c:v>
                </c:pt>
                <c:pt idx="6951">
                  <c:v>45153</c:v>
                </c:pt>
                <c:pt idx="6952">
                  <c:v>45154</c:v>
                </c:pt>
                <c:pt idx="6953">
                  <c:v>45155</c:v>
                </c:pt>
                <c:pt idx="6954">
                  <c:v>45156</c:v>
                </c:pt>
                <c:pt idx="6955">
                  <c:v>45159</c:v>
                </c:pt>
                <c:pt idx="6956">
                  <c:v>45160</c:v>
                </c:pt>
                <c:pt idx="6957">
                  <c:v>45161</c:v>
                </c:pt>
                <c:pt idx="6958">
                  <c:v>45162</c:v>
                </c:pt>
                <c:pt idx="6959">
                  <c:v>45163</c:v>
                </c:pt>
                <c:pt idx="6960">
                  <c:v>45166</c:v>
                </c:pt>
                <c:pt idx="6961">
                  <c:v>45167</c:v>
                </c:pt>
                <c:pt idx="6962">
                  <c:v>45168</c:v>
                </c:pt>
                <c:pt idx="6963">
                  <c:v>45169</c:v>
                </c:pt>
                <c:pt idx="6964">
                  <c:v>45170</c:v>
                </c:pt>
                <c:pt idx="6965">
                  <c:v>45173</c:v>
                </c:pt>
                <c:pt idx="6966">
                  <c:v>45174</c:v>
                </c:pt>
                <c:pt idx="6967">
                  <c:v>45175</c:v>
                </c:pt>
                <c:pt idx="6968">
                  <c:v>45176</c:v>
                </c:pt>
                <c:pt idx="6969">
                  <c:v>45177</c:v>
                </c:pt>
                <c:pt idx="6970">
                  <c:v>45180</c:v>
                </c:pt>
                <c:pt idx="6971">
                  <c:v>45181</c:v>
                </c:pt>
                <c:pt idx="6972">
                  <c:v>45182</c:v>
                </c:pt>
                <c:pt idx="6973">
                  <c:v>45183</c:v>
                </c:pt>
                <c:pt idx="6974">
                  <c:v>45184</c:v>
                </c:pt>
                <c:pt idx="6975">
                  <c:v>45187</c:v>
                </c:pt>
                <c:pt idx="6976">
                  <c:v>45188</c:v>
                </c:pt>
                <c:pt idx="6977">
                  <c:v>45189</c:v>
                </c:pt>
                <c:pt idx="6978">
                  <c:v>45190</c:v>
                </c:pt>
                <c:pt idx="6979">
                  <c:v>45191</c:v>
                </c:pt>
                <c:pt idx="6980">
                  <c:v>45194</c:v>
                </c:pt>
                <c:pt idx="6981">
                  <c:v>45195</c:v>
                </c:pt>
                <c:pt idx="6982">
                  <c:v>45196</c:v>
                </c:pt>
                <c:pt idx="6983">
                  <c:v>45197</c:v>
                </c:pt>
                <c:pt idx="6984">
                  <c:v>45198</c:v>
                </c:pt>
                <c:pt idx="6985">
                  <c:v>45199</c:v>
                </c:pt>
                <c:pt idx="6986">
                  <c:v>45201</c:v>
                </c:pt>
                <c:pt idx="6987">
                  <c:v>45202</c:v>
                </c:pt>
                <c:pt idx="6988">
                  <c:v>45203</c:v>
                </c:pt>
                <c:pt idx="6989">
                  <c:v>45204</c:v>
                </c:pt>
                <c:pt idx="6990">
                  <c:v>45205</c:v>
                </c:pt>
                <c:pt idx="6991">
                  <c:v>45208</c:v>
                </c:pt>
                <c:pt idx="6992">
                  <c:v>45209</c:v>
                </c:pt>
                <c:pt idx="6993">
                  <c:v>45210</c:v>
                </c:pt>
                <c:pt idx="6994">
                  <c:v>45211</c:v>
                </c:pt>
                <c:pt idx="6995">
                  <c:v>45212</c:v>
                </c:pt>
                <c:pt idx="6996">
                  <c:v>45215</c:v>
                </c:pt>
                <c:pt idx="6997">
                  <c:v>45216</c:v>
                </c:pt>
                <c:pt idx="6998">
                  <c:v>45217</c:v>
                </c:pt>
                <c:pt idx="6999">
                  <c:v>45218</c:v>
                </c:pt>
                <c:pt idx="7000">
                  <c:v>45219</c:v>
                </c:pt>
                <c:pt idx="7001">
                  <c:v>45222</c:v>
                </c:pt>
                <c:pt idx="7002">
                  <c:v>45223</c:v>
                </c:pt>
                <c:pt idx="7003">
                  <c:v>45224</c:v>
                </c:pt>
                <c:pt idx="7004">
                  <c:v>45225</c:v>
                </c:pt>
                <c:pt idx="7005">
                  <c:v>45226</c:v>
                </c:pt>
                <c:pt idx="7006">
                  <c:v>45229</c:v>
                </c:pt>
                <c:pt idx="7007">
                  <c:v>45230</c:v>
                </c:pt>
                <c:pt idx="7008">
                  <c:v>45231</c:v>
                </c:pt>
                <c:pt idx="7009">
                  <c:v>45232</c:v>
                </c:pt>
                <c:pt idx="7010">
                  <c:v>45233</c:v>
                </c:pt>
                <c:pt idx="7011">
                  <c:v>45236</c:v>
                </c:pt>
                <c:pt idx="7012">
                  <c:v>45237</c:v>
                </c:pt>
                <c:pt idx="7013">
                  <c:v>45238</c:v>
                </c:pt>
                <c:pt idx="7014">
                  <c:v>45239</c:v>
                </c:pt>
                <c:pt idx="7015">
                  <c:v>45240</c:v>
                </c:pt>
                <c:pt idx="7016">
                  <c:v>45243</c:v>
                </c:pt>
                <c:pt idx="7017">
                  <c:v>45244</c:v>
                </c:pt>
                <c:pt idx="7018">
                  <c:v>45245</c:v>
                </c:pt>
                <c:pt idx="7019">
                  <c:v>45246</c:v>
                </c:pt>
                <c:pt idx="7020">
                  <c:v>45247</c:v>
                </c:pt>
                <c:pt idx="7021">
                  <c:v>45250</c:v>
                </c:pt>
                <c:pt idx="7022">
                  <c:v>45251</c:v>
                </c:pt>
                <c:pt idx="7023">
                  <c:v>45252</c:v>
                </c:pt>
                <c:pt idx="7024">
                  <c:v>45253</c:v>
                </c:pt>
                <c:pt idx="7025">
                  <c:v>45254</c:v>
                </c:pt>
                <c:pt idx="7026">
                  <c:v>45257</c:v>
                </c:pt>
                <c:pt idx="7027">
                  <c:v>45258</c:v>
                </c:pt>
                <c:pt idx="7028">
                  <c:v>45259</c:v>
                </c:pt>
                <c:pt idx="7029">
                  <c:v>45260</c:v>
                </c:pt>
                <c:pt idx="7030">
                  <c:v>45261</c:v>
                </c:pt>
                <c:pt idx="7031">
                  <c:v>45264</c:v>
                </c:pt>
                <c:pt idx="7032">
                  <c:v>45265</c:v>
                </c:pt>
                <c:pt idx="7033">
                  <c:v>45266</c:v>
                </c:pt>
                <c:pt idx="7034">
                  <c:v>45267</c:v>
                </c:pt>
                <c:pt idx="7035">
                  <c:v>45268</c:v>
                </c:pt>
                <c:pt idx="7036">
                  <c:v>45271</c:v>
                </c:pt>
                <c:pt idx="7037">
                  <c:v>45272</c:v>
                </c:pt>
                <c:pt idx="7038">
                  <c:v>45273</c:v>
                </c:pt>
                <c:pt idx="7039">
                  <c:v>45274</c:v>
                </c:pt>
                <c:pt idx="7040">
                  <c:v>45275</c:v>
                </c:pt>
                <c:pt idx="7041">
                  <c:v>45278</c:v>
                </c:pt>
                <c:pt idx="7042">
                  <c:v>45279</c:v>
                </c:pt>
                <c:pt idx="7043">
                  <c:v>45280</c:v>
                </c:pt>
                <c:pt idx="7044">
                  <c:v>45281</c:v>
                </c:pt>
                <c:pt idx="7045">
                  <c:v>45282</c:v>
                </c:pt>
                <c:pt idx="7046">
                  <c:v>45286</c:v>
                </c:pt>
                <c:pt idx="7047">
                  <c:v>45287</c:v>
                </c:pt>
                <c:pt idx="7048">
                  <c:v>45288</c:v>
                </c:pt>
                <c:pt idx="7049">
                  <c:v>45289</c:v>
                </c:pt>
                <c:pt idx="7050">
                  <c:v>45291</c:v>
                </c:pt>
                <c:pt idx="7051">
                  <c:v>45293</c:v>
                </c:pt>
                <c:pt idx="7052">
                  <c:v>45294</c:v>
                </c:pt>
                <c:pt idx="7053">
                  <c:v>45295</c:v>
                </c:pt>
                <c:pt idx="7054">
                  <c:v>45296</c:v>
                </c:pt>
                <c:pt idx="7055">
                  <c:v>45299</c:v>
                </c:pt>
                <c:pt idx="7056">
                  <c:v>45300</c:v>
                </c:pt>
                <c:pt idx="7057">
                  <c:v>45301</c:v>
                </c:pt>
                <c:pt idx="7058">
                  <c:v>45302</c:v>
                </c:pt>
                <c:pt idx="7059">
                  <c:v>45303</c:v>
                </c:pt>
                <c:pt idx="7060">
                  <c:v>45306</c:v>
                </c:pt>
                <c:pt idx="7061">
                  <c:v>45307</c:v>
                </c:pt>
                <c:pt idx="7062">
                  <c:v>45308</c:v>
                </c:pt>
                <c:pt idx="7063">
                  <c:v>45309</c:v>
                </c:pt>
                <c:pt idx="7064">
                  <c:v>45310</c:v>
                </c:pt>
                <c:pt idx="7065">
                  <c:v>45313</c:v>
                </c:pt>
                <c:pt idx="7066">
                  <c:v>45314</c:v>
                </c:pt>
                <c:pt idx="7067">
                  <c:v>45315</c:v>
                </c:pt>
                <c:pt idx="7068">
                  <c:v>45316</c:v>
                </c:pt>
                <c:pt idx="7069">
                  <c:v>45317</c:v>
                </c:pt>
                <c:pt idx="7070">
                  <c:v>45320</c:v>
                </c:pt>
                <c:pt idx="7071">
                  <c:v>45321</c:v>
                </c:pt>
                <c:pt idx="7072">
                  <c:v>45322</c:v>
                </c:pt>
                <c:pt idx="7073">
                  <c:v>45323</c:v>
                </c:pt>
                <c:pt idx="7074">
                  <c:v>45324</c:v>
                </c:pt>
                <c:pt idx="7075">
                  <c:v>45327</c:v>
                </c:pt>
                <c:pt idx="7076">
                  <c:v>45328</c:v>
                </c:pt>
                <c:pt idx="7077">
                  <c:v>45329</c:v>
                </c:pt>
                <c:pt idx="7078">
                  <c:v>45330</c:v>
                </c:pt>
                <c:pt idx="7079">
                  <c:v>45331</c:v>
                </c:pt>
                <c:pt idx="7080">
                  <c:v>45334</c:v>
                </c:pt>
                <c:pt idx="7081">
                  <c:v>45335</c:v>
                </c:pt>
                <c:pt idx="7082">
                  <c:v>45336</c:v>
                </c:pt>
                <c:pt idx="7083">
                  <c:v>45337</c:v>
                </c:pt>
                <c:pt idx="7084">
                  <c:v>45338</c:v>
                </c:pt>
                <c:pt idx="7085">
                  <c:v>45341</c:v>
                </c:pt>
                <c:pt idx="7086">
                  <c:v>45342</c:v>
                </c:pt>
                <c:pt idx="7087">
                  <c:v>45343</c:v>
                </c:pt>
                <c:pt idx="7088">
                  <c:v>45344</c:v>
                </c:pt>
                <c:pt idx="7089">
                  <c:v>45345</c:v>
                </c:pt>
                <c:pt idx="7090">
                  <c:v>45348</c:v>
                </c:pt>
                <c:pt idx="7091">
                  <c:v>45349</c:v>
                </c:pt>
                <c:pt idx="7092">
                  <c:v>45350</c:v>
                </c:pt>
                <c:pt idx="7093">
                  <c:v>45351</c:v>
                </c:pt>
                <c:pt idx="7094">
                  <c:v>45352</c:v>
                </c:pt>
                <c:pt idx="7095">
                  <c:v>45355</c:v>
                </c:pt>
                <c:pt idx="7096">
                  <c:v>45356</c:v>
                </c:pt>
                <c:pt idx="7097">
                  <c:v>45357</c:v>
                </c:pt>
                <c:pt idx="7098">
                  <c:v>45358</c:v>
                </c:pt>
                <c:pt idx="7099">
                  <c:v>45359</c:v>
                </c:pt>
                <c:pt idx="7100">
                  <c:v>45362</c:v>
                </c:pt>
                <c:pt idx="7101">
                  <c:v>45363</c:v>
                </c:pt>
                <c:pt idx="7102">
                  <c:v>45364</c:v>
                </c:pt>
                <c:pt idx="7103">
                  <c:v>45365</c:v>
                </c:pt>
                <c:pt idx="7104">
                  <c:v>45366</c:v>
                </c:pt>
                <c:pt idx="7105">
                  <c:v>45369</c:v>
                </c:pt>
                <c:pt idx="7106">
                  <c:v>45370</c:v>
                </c:pt>
                <c:pt idx="7107">
                  <c:v>45371</c:v>
                </c:pt>
                <c:pt idx="7108">
                  <c:v>45372</c:v>
                </c:pt>
                <c:pt idx="7109">
                  <c:v>45373</c:v>
                </c:pt>
                <c:pt idx="7110">
                  <c:v>45376</c:v>
                </c:pt>
                <c:pt idx="7111">
                  <c:v>45377</c:v>
                </c:pt>
                <c:pt idx="7112">
                  <c:v>45378</c:v>
                </c:pt>
                <c:pt idx="7113">
                  <c:v>45379</c:v>
                </c:pt>
                <c:pt idx="7114">
                  <c:v>45382</c:v>
                </c:pt>
                <c:pt idx="7115">
                  <c:v>45383</c:v>
                </c:pt>
                <c:pt idx="7116">
                  <c:v>45384</c:v>
                </c:pt>
                <c:pt idx="7117">
                  <c:v>45385</c:v>
                </c:pt>
                <c:pt idx="7118">
                  <c:v>45386</c:v>
                </c:pt>
                <c:pt idx="7119">
                  <c:v>45387</c:v>
                </c:pt>
                <c:pt idx="7120">
                  <c:v>45390</c:v>
                </c:pt>
                <c:pt idx="7121">
                  <c:v>45391</c:v>
                </c:pt>
                <c:pt idx="7122">
                  <c:v>45392</c:v>
                </c:pt>
                <c:pt idx="7123">
                  <c:v>45393</c:v>
                </c:pt>
                <c:pt idx="7124">
                  <c:v>45394</c:v>
                </c:pt>
                <c:pt idx="7125">
                  <c:v>45397</c:v>
                </c:pt>
                <c:pt idx="7126">
                  <c:v>45398</c:v>
                </c:pt>
                <c:pt idx="7127">
                  <c:v>45399</c:v>
                </c:pt>
                <c:pt idx="7128">
                  <c:v>45400</c:v>
                </c:pt>
                <c:pt idx="7129">
                  <c:v>45401</c:v>
                </c:pt>
                <c:pt idx="7130">
                  <c:v>45404</c:v>
                </c:pt>
                <c:pt idx="7131">
                  <c:v>45405</c:v>
                </c:pt>
                <c:pt idx="7132">
                  <c:v>45406</c:v>
                </c:pt>
                <c:pt idx="7133">
                  <c:v>45407</c:v>
                </c:pt>
                <c:pt idx="7134">
                  <c:v>45408</c:v>
                </c:pt>
                <c:pt idx="7135">
                  <c:v>45411</c:v>
                </c:pt>
                <c:pt idx="7136">
                  <c:v>45412</c:v>
                </c:pt>
                <c:pt idx="7137">
                  <c:v>45413</c:v>
                </c:pt>
                <c:pt idx="7138">
                  <c:v>45414</c:v>
                </c:pt>
                <c:pt idx="7139">
                  <c:v>45415</c:v>
                </c:pt>
                <c:pt idx="7140">
                  <c:v>45418</c:v>
                </c:pt>
                <c:pt idx="7141">
                  <c:v>45419</c:v>
                </c:pt>
                <c:pt idx="7142">
                  <c:v>45420</c:v>
                </c:pt>
                <c:pt idx="7143">
                  <c:v>45421</c:v>
                </c:pt>
                <c:pt idx="7144">
                  <c:v>45422</c:v>
                </c:pt>
                <c:pt idx="7145">
                  <c:v>45425</c:v>
                </c:pt>
                <c:pt idx="7146">
                  <c:v>45426</c:v>
                </c:pt>
                <c:pt idx="7147">
                  <c:v>45427</c:v>
                </c:pt>
                <c:pt idx="7148">
                  <c:v>45428</c:v>
                </c:pt>
                <c:pt idx="7149">
                  <c:v>45429</c:v>
                </c:pt>
                <c:pt idx="7150">
                  <c:v>45432</c:v>
                </c:pt>
                <c:pt idx="7151">
                  <c:v>45433</c:v>
                </c:pt>
                <c:pt idx="7152">
                  <c:v>45434</c:v>
                </c:pt>
                <c:pt idx="7153">
                  <c:v>45435</c:v>
                </c:pt>
                <c:pt idx="7154">
                  <c:v>45436</c:v>
                </c:pt>
                <c:pt idx="7155">
                  <c:v>45439</c:v>
                </c:pt>
                <c:pt idx="7156">
                  <c:v>45440</c:v>
                </c:pt>
                <c:pt idx="7157">
                  <c:v>45441</c:v>
                </c:pt>
                <c:pt idx="7158">
                  <c:v>45442</c:v>
                </c:pt>
                <c:pt idx="7159">
                  <c:v>45443</c:v>
                </c:pt>
                <c:pt idx="7160">
                  <c:v>45446</c:v>
                </c:pt>
                <c:pt idx="7161">
                  <c:v>45447</c:v>
                </c:pt>
                <c:pt idx="7162">
                  <c:v>45448</c:v>
                </c:pt>
                <c:pt idx="7163">
                  <c:v>45449</c:v>
                </c:pt>
                <c:pt idx="7164">
                  <c:v>45450</c:v>
                </c:pt>
                <c:pt idx="7165">
                  <c:v>45453</c:v>
                </c:pt>
                <c:pt idx="7166">
                  <c:v>45454</c:v>
                </c:pt>
                <c:pt idx="7167">
                  <c:v>45455</c:v>
                </c:pt>
                <c:pt idx="7168">
                  <c:v>45456</c:v>
                </c:pt>
                <c:pt idx="7169">
                  <c:v>45457</c:v>
                </c:pt>
                <c:pt idx="7170">
                  <c:v>45460</c:v>
                </c:pt>
                <c:pt idx="7171">
                  <c:v>45461</c:v>
                </c:pt>
                <c:pt idx="7172">
                  <c:v>45462</c:v>
                </c:pt>
                <c:pt idx="7173">
                  <c:v>45463</c:v>
                </c:pt>
                <c:pt idx="7174">
                  <c:v>45464</c:v>
                </c:pt>
                <c:pt idx="7175">
                  <c:v>45467</c:v>
                </c:pt>
                <c:pt idx="7176">
                  <c:v>45468</c:v>
                </c:pt>
                <c:pt idx="7177">
                  <c:v>45469</c:v>
                </c:pt>
                <c:pt idx="7178">
                  <c:v>45470</c:v>
                </c:pt>
                <c:pt idx="7179">
                  <c:v>45471</c:v>
                </c:pt>
                <c:pt idx="7180">
                  <c:v>45473</c:v>
                </c:pt>
                <c:pt idx="7181">
                  <c:v>45474</c:v>
                </c:pt>
                <c:pt idx="7182">
                  <c:v>45475</c:v>
                </c:pt>
                <c:pt idx="7183">
                  <c:v>45476</c:v>
                </c:pt>
                <c:pt idx="7184">
                  <c:v>45477</c:v>
                </c:pt>
                <c:pt idx="7185">
                  <c:v>45478</c:v>
                </c:pt>
                <c:pt idx="7186">
                  <c:v>45481</c:v>
                </c:pt>
                <c:pt idx="7187">
                  <c:v>45482</c:v>
                </c:pt>
                <c:pt idx="7188">
                  <c:v>45483</c:v>
                </c:pt>
                <c:pt idx="7189">
                  <c:v>45484</c:v>
                </c:pt>
                <c:pt idx="7190">
                  <c:v>45485</c:v>
                </c:pt>
                <c:pt idx="7191">
                  <c:v>45488</c:v>
                </c:pt>
                <c:pt idx="7192">
                  <c:v>45489</c:v>
                </c:pt>
                <c:pt idx="7193">
                  <c:v>45490</c:v>
                </c:pt>
                <c:pt idx="7194">
                  <c:v>45491</c:v>
                </c:pt>
                <c:pt idx="7195">
                  <c:v>45492</c:v>
                </c:pt>
                <c:pt idx="7196">
                  <c:v>45495</c:v>
                </c:pt>
                <c:pt idx="7197">
                  <c:v>45496</c:v>
                </c:pt>
                <c:pt idx="7198">
                  <c:v>45497</c:v>
                </c:pt>
                <c:pt idx="7199">
                  <c:v>45498</c:v>
                </c:pt>
                <c:pt idx="7200">
                  <c:v>45499</c:v>
                </c:pt>
                <c:pt idx="7201">
                  <c:v>45502</c:v>
                </c:pt>
                <c:pt idx="7202">
                  <c:v>45503</c:v>
                </c:pt>
                <c:pt idx="7203">
                  <c:v>45504</c:v>
                </c:pt>
                <c:pt idx="7204">
                  <c:v>45504</c:v>
                </c:pt>
                <c:pt idx="7205">
                  <c:v>45505</c:v>
                </c:pt>
                <c:pt idx="7206">
                  <c:v>45506</c:v>
                </c:pt>
                <c:pt idx="7207">
                  <c:v>45509</c:v>
                </c:pt>
                <c:pt idx="7208">
                  <c:v>45510</c:v>
                </c:pt>
                <c:pt idx="7209">
                  <c:v>45511</c:v>
                </c:pt>
                <c:pt idx="7210">
                  <c:v>45512</c:v>
                </c:pt>
                <c:pt idx="7211">
                  <c:v>45513</c:v>
                </c:pt>
                <c:pt idx="7212">
                  <c:v>45516</c:v>
                </c:pt>
                <c:pt idx="7213">
                  <c:v>45517</c:v>
                </c:pt>
                <c:pt idx="7214">
                  <c:v>45518</c:v>
                </c:pt>
                <c:pt idx="7215">
                  <c:v>45519</c:v>
                </c:pt>
                <c:pt idx="7216">
                  <c:v>45520</c:v>
                </c:pt>
                <c:pt idx="7217">
                  <c:v>45523</c:v>
                </c:pt>
                <c:pt idx="7218">
                  <c:v>45524</c:v>
                </c:pt>
                <c:pt idx="7219">
                  <c:v>45525</c:v>
                </c:pt>
                <c:pt idx="7220">
                  <c:v>45526</c:v>
                </c:pt>
                <c:pt idx="7221">
                  <c:v>45527</c:v>
                </c:pt>
                <c:pt idx="7222">
                  <c:v>45530</c:v>
                </c:pt>
                <c:pt idx="7223">
                  <c:v>45531</c:v>
                </c:pt>
                <c:pt idx="7224">
                  <c:v>45532</c:v>
                </c:pt>
                <c:pt idx="7225">
                  <c:v>45533</c:v>
                </c:pt>
                <c:pt idx="7226">
                  <c:v>45534</c:v>
                </c:pt>
                <c:pt idx="7227">
                  <c:v>45535</c:v>
                </c:pt>
                <c:pt idx="7228">
                  <c:v>45537</c:v>
                </c:pt>
                <c:pt idx="7229">
                  <c:v>45538</c:v>
                </c:pt>
                <c:pt idx="7230">
                  <c:v>45539</c:v>
                </c:pt>
                <c:pt idx="7231">
                  <c:v>45540</c:v>
                </c:pt>
                <c:pt idx="7232">
                  <c:v>45541</c:v>
                </c:pt>
                <c:pt idx="7233">
                  <c:v>45544</c:v>
                </c:pt>
                <c:pt idx="7234">
                  <c:v>45545</c:v>
                </c:pt>
                <c:pt idx="7235">
                  <c:v>45546</c:v>
                </c:pt>
                <c:pt idx="7236">
                  <c:v>45547</c:v>
                </c:pt>
                <c:pt idx="7237">
                  <c:v>45548</c:v>
                </c:pt>
                <c:pt idx="7238">
                  <c:v>45551</c:v>
                </c:pt>
                <c:pt idx="7239">
                  <c:v>45552</c:v>
                </c:pt>
                <c:pt idx="7240">
                  <c:v>45553</c:v>
                </c:pt>
                <c:pt idx="7241">
                  <c:v>45554</c:v>
                </c:pt>
                <c:pt idx="7242">
                  <c:v>45555</c:v>
                </c:pt>
                <c:pt idx="7243">
                  <c:v>45558</c:v>
                </c:pt>
                <c:pt idx="7244">
                  <c:v>45559</c:v>
                </c:pt>
                <c:pt idx="7245">
                  <c:v>45560</c:v>
                </c:pt>
                <c:pt idx="7246">
                  <c:v>45561</c:v>
                </c:pt>
                <c:pt idx="7247">
                  <c:v>45562</c:v>
                </c:pt>
                <c:pt idx="7248">
                  <c:v>45565</c:v>
                </c:pt>
                <c:pt idx="7249">
                  <c:v>45566</c:v>
                </c:pt>
                <c:pt idx="7250">
                  <c:v>45567</c:v>
                </c:pt>
                <c:pt idx="7251">
                  <c:v>45568</c:v>
                </c:pt>
                <c:pt idx="7252">
                  <c:v>45569</c:v>
                </c:pt>
                <c:pt idx="7253">
                  <c:v>45572</c:v>
                </c:pt>
                <c:pt idx="7254">
                  <c:v>45573</c:v>
                </c:pt>
                <c:pt idx="7255">
                  <c:v>45574</c:v>
                </c:pt>
                <c:pt idx="7256">
                  <c:v>45575</c:v>
                </c:pt>
                <c:pt idx="7257">
                  <c:v>45576</c:v>
                </c:pt>
                <c:pt idx="7258">
                  <c:v>45579</c:v>
                </c:pt>
                <c:pt idx="7259">
                  <c:v>45580</c:v>
                </c:pt>
                <c:pt idx="7260">
                  <c:v>45581</c:v>
                </c:pt>
                <c:pt idx="7261">
                  <c:v>45582</c:v>
                </c:pt>
                <c:pt idx="7262">
                  <c:v>45583</c:v>
                </c:pt>
                <c:pt idx="7263">
                  <c:v>45586</c:v>
                </c:pt>
                <c:pt idx="7264">
                  <c:v>45587</c:v>
                </c:pt>
                <c:pt idx="7265">
                  <c:v>45588</c:v>
                </c:pt>
                <c:pt idx="7266">
                  <c:v>45589</c:v>
                </c:pt>
                <c:pt idx="7267">
                  <c:v>45590</c:v>
                </c:pt>
                <c:pt idx="7268">
                  <c:v>45593</c:v>
                </c:pt>
                <c:pt idx="7269">
                  <c:v>45594</c:v>
                </c:pt>
                <c:pt idx="7270">
                  <c:v>45595</c:v>
                </c:pt>
                <c:pt idx="7271">
                  <c:v>45596</c:v>
                </c:pt>
                <c:pt idx="7272">
                  <c:v>45597</c:v>
                </c:pt>
                <c:pt idx="7273">
                  <c:v>45600</c:v>
                </c:pt>
                <c:pt idx="7274">
                  <c:v>45601</c:v>
                </c:pt>
                <c:pt idx="7275">
                  <c:v>45602</c:v>
                </c:pt>
                <c:pt idx="7276">
                  <c:v>45603</c:v>
                </c:pt>
                <c:pt idx="7277">
                  <c:v>45604</c:v>
                </c:pt>
                <c:pt idx="7278">
                  <c:v>45607</c:v>
                </c:pt>
                <c:pt idx="7279">
                  <c:v>45608</c:v>
                </c:pt>
                <c:pt idx="7280">
                  <c:v>45609</c:v>
                </c:pt>
                <c:pt idx="7281">
                  <c:v>45610</c:v>
                </c:pt>
                <c:pt idx="7282">
                  <c:v>45611</c:v>
                </c:pt>
                <c:pt idx="7283">
                  <c:v>45614</c:v>
                </c:pt>
                <c:pt idx="7284">
                  <c:v>45615</c:v>
                </c:pt>
                <c:pt idx="7285">
                  <c:v>45616</c:v>
                </c:pt>
                <c:pt idx="7286">
                  <c:v>45617</c:v>
                </c:pt>
                <c:pt idx="7287">
                  <c:v>45618</c:v>
                </c:pt>
                <c:pt idx="7288">
                  <c:v>45621</c:v>
                </c:pt>
                <c:pt idx="7289">
                  <c:v>45622</c:v>
                </c:pt>
                <c:pt idx="7290">
                  <c:v>45623</c:v>
                </c:pt>
                <c:pt idx="7291">
                  <c:v>45624</c:v>
                </c:pt>
                <c:pt idx="7292">
                  <c:v>45625</c:v>
                </c:pt>
                <c:pt idx="7293">
                  <c:v>45626</c:v>
                </c:pt>
                <c:pt idx="7294">
                  <c:v>45628</c:v>
                </c:pt>
                <c:pt idx="7295">
                  <c:v>45629</c:v>
                </c:pt>
                <c:pt idx="7296">
                  <c:v>45630</c:v>
                </c:pt>
                <c:pt idx="7297">
                  <c:v>45631</c:v>
                </c:pt>
                <c:pt idx="7298">
                  <c:v>45632</c:v>
                </c:pt>
                <c:pt idx="7299">
                  <c:v>45635</c:v>
                </c:pt>
                <c:pt idx="7300">
                  <c:v>45636</c:v>
                </c:pt>
                <c:pt idx="7301">
                  <c:v>45637</c:v>
                </c:pt>
                <c:pt idx="7302">
                  <c:v>45638</c:v>
                </c:pt>
                <c:pt idx="7303">
                  <c:v>45639</c:v>
                </c:pt>
                <c:pt idx="7304">
                  <c:v>45642</c:v>
                </c:pt>
                <c:pt idx="7305">
                  <c:v>45643</c:v>
                </c:pt>
                <c:pt idx="7306">
                  <c:v>45644</c:v>
                </c:pt>
                <c:pt idx="7307">
                  <c:v>45645</c:v>
                </c:pt>
                <c:pt idx="7308">
                  <c:v>45646</c:v>
                </c:pt>
                <c:pt idx="7309">
                  <c:v>45649</c:v>
                </c:pt>
                <c:pt idx="7310">
                  <c:v>45650</c:v>
                </c:pt>
                <c:pt idx="7311">
                  <c:v>45652</c:v>
                </c:pt>
                <c:pt idx="7312">
                  <c:v>45653</c:v>
                </c:pt>
                <c:pt idx="7313">
                  <c:v>45656</c:v>
                </c:pt>
                <c:pt idx="7314">
                  <c:v>45657</c:v>
                </c:pt>
                <c:pt idx="7315">
                  <c:v>45659</c:v>
                </c:pt>
                <c:pt idx="7316">
                  <c:v>45660</c:v>
                </c:pt>
                <c:pt idx="7317">
                  <c:v>45663</c:v>
                </c:pt>
                <c:pt idx="7318">
                  <c:v>45664</c:v>
                </c:pt>
                <c:pt idx="7319">
                  <c:v>45665</c:v>
                </c:pt>
                <c:pt idx="7320">
                  <c:v>45666</c:v>
                </c:pt>
                <c:pt idx="7321">
                  <c:v>45667</c:v>
                </c:pt>
                <c:pt idx="7322">
                  <c:v>45670</c:v>
                </c:pt>
                <c:pt idx="7323">
                  <c:v>45671</c:v>
                </c:pt>
                <c:pt idx="7324">
                  <c:v>45672</c:v>
                </c:pt>
                <c:pt idx="7325">
                  <c:v>45673</c:v>
                </c:pt>
                <c:pt idx="7326">
                  <c:v>45674</c:v>
                </c:pt>
                <c:pt idx="7327">
                  <c:v>45677</c:v>
                </c:pt>
                <c:pt idx="7328">
                  <c:v>45678</c:v>
                </c:pt>
                <c:pt idx="7329">
                  <c:v>45679</c:v>
                </c:pt>
                <c:pt idx="7330">
                  <c:v>45680</c:v>
                </c:pt>
                <c:pt idx="7331">
                  <c:v>45681</c:v>
                </c:pt>
                <c:pt idx="7332">
                  <c:v>45684</c:v>
                </c:pt>
                <c:pt idx="7333">
                  <c:v>45685</c:v>
                </c:pt>
                <c:pt idx="7334">
                  <c:v>45686</c:v>
                </c:pt>
                <c:pt idx="7335">
                  <c:v>45687</c:v>
                </c:pt>
                <c:pt idx="7336">
                  <c:v>45688</c:v>
                </c:pt>
                <c:pt idx="7337">
                  <c:v>45691</c:v>
                </c:pt>
                <c:pt idx="7338">
                  <c:v>45692</c:v>
                </c:pt>
                <c:pt idx="7339">
                  <c:v>45693</c:v>
                </c:pt>
                <c:pt idx="7340">
                  <c:v>45694</c:v>
                </c:pt>
                <c:pt idx="7341">
                  <c:v>45695</c:v>
                </c:pt>
                <c:pt idx="7342">
                  <c:v>45698</c:v>
                </c:pt>
                <c:pt idx="7343">
                  <c:v>45699</c:v>
                </c:pt>
                <c:pt idx="7344">
                  <c:v>45700</c:v>
                </c:pt>
                <c:pt idx="7345">
                  <c:v>45701</c:v>
                </c:pt>
                <c:pt idx="7346">
                  <c:v>45702</c:v>
                </c:pt>
                <c:pt idx="7347">
                  <c:v>45705</c:v>
                </c:pt>
                <c:pt idx="7348">
                  <c:v>45706</c:v>
                </c:pt>
                <c:pt idx="7349">
                  <c:v>45707</c:v>
                </c:pt>
                <c:pt idx="7350">
                  <c:v>45708</c:v>
                </c:pt>
                <c:pt idx="7351">
                  <c:v>45709</c:v>
                </c:pt>
                <c:pt idx="7352">
                  <c:v>45712</c:v>
                </c:pt>
                <c:pt idx="7353">
                  <c:v>45713</c:v>
                </c:pt>
                <c:pt idx="7354">
                  <c:v>45714</c:v>
                </c:pt>
                <c:pt idx="7355">
                  <c:v>45715</c:v>
                </c:pt>
                <c:pt idx="7356">
                  <c:v>45716</c:v>
                </c:pt>
                <c:pt idx="7357">
                  <c:v>45719</c:v>
                </c:pt>
                <c:pt idx="7358">
                  <c:v>45720</c:v>
                </c:pt>
                <c:pt idx="7359">
                  <c:v>45721</c:v>
                </c:pt>
                <c:pt idx="7360">
                  <c:v>45722</c:v>
                </c:pt>
                <c:pt idx="7361">
                  <c:v>45723</c:v>
                </c:pt>
                <c:pt idx="7362">
                  <c:v>45726</c:v>
                </c:pt>
                <c:pt idx="7363">
                  <c:v>45727</c:v>
                </c:pt>
                <c:pt idx="7364">
                  <c:v>45728</c:v>
                </c:pt>
                <c:pt idx="7365">
                  <c:v>45729</c:v>
                </c:pt>
                <c:pt idx="7366">
                  <c:v>45730</c:v>
                </c:pt>
                <c:pt idx="7367">
                  <c:v>45733</c:v>
                </c:pt>
                <c:pt idx="7368">
                  <c:v>45734</c:v>
                </c:pt>
                <c:pt idx="7369">
                  <c:v>45735</c:v>
                </c:pt>
                <c:pt idx="7370">
                  <c:v>45736</c:v>
                </c:pt>
                <c:pt idx="7371">
                  <c:v>45737</c:v>
                </c:pt>
                <c:pt idx="7372">
                  <c:v>45740</c:v>
                </c:pt>
                <c:pt idx="7373">
                  <c:v>45741</c:v>
                </c:pt>
                <c:pt idx="7374">
                  <c:v>45742</c:v>
                </c:pt>
                <c:pt idx="7375">
                  <c:v>45743</c:v>
                </c:pt>
                <c:pt idx="7376">
                  <c:v>45744</c:v>
                </c:pt>
                <c:pt idx="7377">
                  <c:v>45747</c:v>
                </c:pt>
                <c:pt idx="7378">
                  <c:v>45748</c:v>
                </c:pt>
                <c:pt idx="7379">
                  <c:v>45749</c:v>
                </c:pt>
                <c:pt idx="7380">
                  <c:v>45750</c:v>
                </c:pt>
                <c:pt idx="7381">
                  <c:v>45751</c:v>
                </c:pt>
                <c:pt idx="7382">
                  <c:v>45754</c:v>
                </c:pt>
                <c:pt idx="7383">
                  <c:v>45755</c:v>
                </c:pt>
                <c:pt idx="7384">
                  <c:v>45756</c:v>
                </c:pt>
                <c:pt idx="7385">
                  <c:v>45757</c:v>
                </c:pt>
                <c:pt idx="7386">
                  <c:v>45758</c:v>
                </c:pt>
                <c:pt idx="7387">
                  <c:v>45761</c:v>
                </c:pt>
                <c:pt idx="7388">
                  <c:v>45762</c:v>
                </c:pt>
                <c:pt idx="7389">
                  <c:v>45763</c:v>
                </c:pt>
                <c:pt idx="7390">
                  <c:v>45764</c:v>
                </c:pt>
                <c:pt idx="7391">
                  <c:v>45768</c:v>
                </c:pt>
                <c:pt idx="7392">
                  <c:v>45769</c:v>
                </c:pt>
                <c:pt idx="7393">
                  <c:v>45770</c:v>
                </c:pt>
                <c:pt idx="7394">
                  <c:v>45771</c:v>
                </c:pt>
                <c:pt idx="7395">
                  <c:v>45772</c:v>
                </c:pt>
                <c:pt idx="7396">
                  <c:v>45775</c:v>
                </c:pt>
                <c:pt idx="7397">
                  <c:v>45776</c:v>
                </c:pt>
                <c:pt idx="7398">
                  <c:v>45777</c:v>
                </c:pt>
                <c:pt idx="7399">
                  <c:v>45778</c:v>
                </c:pt>
                <c:pt idx="7400">
                  <c:v>45779</c:v>
                </c:pt>
                <c:pt idx="7401">
                  <c:v>45782</c:v>
                </c:pt>
                <c:pt idx="7402">
                  <c:v>45783</c:v>
                </c:pt>
                <c:pt idx="7403">
                  <c:v>45784</c:v>
                </c:pt>
                <c:pt idx="7404">
                  <c:v>45785</c:v>
                </c:pt>
                <c:pt idx="7405">
                  <c:v>45786</c:v>
                </c:pt>
                <c:pt idx="7406">
                  <c:v>45789</c:v>
                </c:pt>
                <c:pt idx="7407">
                  <c:v>45790</c:v>
                </c:pt>
                <c:pt idx="7408">
                  <c:v>45791</c:v>
                </c:pt>
                <c:pt idx="7409">
                  <c:v>45792</c:v>
                </c:pt>
                <c:pt idx="7410">
                  <c:v>45793</c:v>
                </c:pt>
                <c:pt idx="7411">
                  <c:v>45796</c:v>
                </c:pt>
                <c:pt idx="7412">
                  <c:v>45797</c:v>
                </c:pt>
                <c:pt idx="7413">
                  <c:v>45798</c:v>
                </c:pt>
                <c:pt idx="7414">
                  <c:v>45799</c:v>
                </c:pt>
                <c:pt idx="7415">
                  <c:v>45800</c:v>
                </c:pt>
                <c:pt idx="7416">
                  <c:v>45803</c:v>
                </c:pt>
                <c:pt idx="7417">
                  <c:v>45804</c:v>
                </c:pt>
                <c:pt idx="7418">
                  <c:v>45805</c:v>
                </c:pt>
                <c:pt idx="7419">
                  <c:v>45806</c:v>
                </c:pt>
                <c:pt idx="7420">
                  <c:v>45807</c:v>
                </c:pt>
                <c:pt idx="7421">
                  <c:v>45808</c:v>
                </c:pt>
                <c:pt idx="7422">
                  <c:v>45810</c:v>
                </c:pt>
                <c:pt idx="7423">
                  <c:v>45811</c:v>
                </c:pt>
                <c:pt idx="7424">
                  <c:v>45812</c:v>
                </c:pt>
                <c:pt idx="7425">
                  <c:v>45813</c:v>
                </c:pt>
                <c:pt idx="7426">
                  <c:v>45814</c:v>
                </c:pt>
                <c:pt idx="7427">
                  <c:v>45817</c:v>
                </c:pt>
                <c:pt idx="7428">
                  <c:v>45818</c:v>
                </c:pt>
                <c:pt idx="7429">
                  <c:v>45819</c:v>
                </c:pt>
                <c:pt idx="7430">
                  <c:v>45820</c:v>
                </c:pt>
                <c:pt idx="7431">
                  <c:v>45821</c:v>
                </c:pt>
                <c:pt idx="7432">
                  <c:v>45824</c:v>
                </c:pt>
                <c:pt idx="7433">
                  <c:v>45825</c:v>
                </c:pt>
                <c:pt idx="7434">
                  <c:v>45826</c:v>
                </c:pt>
                <c:pt idx="7435">
                  <c:v>45827</c:v>
                </c:pt>
                <c:pt idx="7436">
                  <c:v>45828</c:v>
                </c:pt>
                <c:pt idx="7437">
                  <c:v>45831</c:v>
                </c:pt>
                <c:pt idx="7438">
                  <c:v>45832</c:v>
                </c:pt>
                <c:pt idx="7439">
                  <c:v>45833</c:v>
                </c:pt>
                <c:pt idx="7440">
                  <c:v>45834</c:v>
                </c:pt>
                <c:pt idx="7441">
                  <c:v>45835</c:v>
                </c:pt>
                <c:pt idx="7442">
                  <c:v>45838</c:v>
                </c:pt>
                <c:pt idx="7443">
                  <c:v>45839</c:v>
                </c:pt>
                <c:pt idx="7444">
                  <c:v>45840</c:v>
                </c:pt>
                <c:pt idx="7445">
                  <c:v>45841</c:v>
                </c:pt>
                <c:pt idx="7446">
                  <c:v>45842</c:v>
                </c:pt>
                <c:pt idx="7447">
                  <c:v>45845</c:v>
                </c:pt>
                <c:pt idx="7448">
                  <c:v>45846</c:v>
                </c:pt>
                <c:pt idx="7449">
                  <c:v>45847</c:v>
                </c:pt>
                <c:pt idx="7450">
                  <c:v>45848</c:v>
                </c:pt>
                <c:pt idx="7451">
                  <c:v>45849</c:v>
                </c:pt>
                <c:pt idx="7452">
                  <c:v>45852</c:v>
                </c:pt>
                <c:pt idx="7453">
                  <c:v>45853</c:v>
                </c:pt>
                <c:pt idx="7454">
                  <c:v>45854</c:v>
                </c:pt>
                <c:pt idx="7455">
                  <c:v>45855</c:v>
                </c:pt>
                <c:pt idx="7456">
                  <c:v>45856</c:v>
                </c:pt>
                <c:pt idx="7457">
                  <c:v>45859</c:v>
                </c:pt>
                <c:pt idx="7458">
                  <c:v>45860</c:v>
                </c:pt>
                <c:pt idx="7459">
                  <c:v>45861</c:v>
                </c:pt>
                <c:pt idx="7460">
                  <c:v>45862</c:v>
                </c:pt>
                <c:pt idx="7461">
                  <c:v>45863</c:v>
                </c:pt>
                <c:pt idx="7462">
                  <c:v>45866</c:v>
                </c:pt>
                <c:pt idx="7463">
                  <c:v>45867</c:v>
                </c:pt>
                <c:pt idx="7464">
                  <c:v>45868</c:v>
                </c:pt>
                <c:pt idx="7465">
                  <c:v>45869</c:v>
                </c:pt>
                <c:pt idx="7466">
                  <c:v>45870</c:v>
                </c:pt>
                <c:pt idx="7467">
                  <c:v>45873</c:v>
                </c:pt>
                <c:pt idx="7468">
                  <c:v>45874</c:v>
                </c:pt>
                <c:pt idx="7469">
                  <c:v>45875</c:v>
                </c:pt>
                <c:pt idx="7470">
                  <c:v>45876</c:v>
                </c:pt>
                <c:pt idx="7471">
                  <c:v>45877</c:v>
                </c:pt>
                <c:pt idx="7472">
                  <c:v>45880</c:v>
                </c:pt>
                <c:pt idx="7473">
                  <c:v>45881</c:v>
                </c:pt>
                <c:pt idx="7474">
                  <c:v>45882</c:v>
                </c:pt>
                <c:pt idx="7475">
                  <c:v>45883</c:v>
                </c:pt>
                <c:pt idx="7476">
                  <c:v>45884</c:v>
                </c:pt>
                <c:pt idx="7477">
                  <c:v>45887</c:v>
                </c:pt>
                <c:pt idx="7478">
                  <c:v>45888</c:v>
                </c:pt>
                <c:pt idx="7479">
                  <c:v>45889</c:v>
                </c:pt>
                <c:pt idx="7480">
                  <c:v>45890</c:v>
                </c:pt>
                <c:pt idx="7481">
                  <c:v>45891</c:v>
                </c:pt>
                <c:pt idx="7482">
                  <c:v>45894</c:v>
                </c:pt>
                <c:pt idx="7483">
                  <c:v>45895</c:v>
                </c:pt>
                <c:pt idx="7484">
                  <c:v>45896</c:v>
                </c:pt>
                <c:pt idx="7485">
                  <c:v>45897</c:v>
                </c:pt>
                <c:pt idx="7486">
                  <c:v>45898</c:v>
                </c:pt>
                <c:pt idx="7487">
                  <c:v>45900</c:v>
                </c:pt>
                <c:pt idx="7488">
                  <c:v>45901</c:v>
                </c:pt>
                <c:pt idx="7489">
                  <c:v>45902</c:v>
                </c:pt>
                <c:pt idx="7490">
                  <c:v>45903</c:v>
                </c:pt>
                <c:pt idx="7491">
                  <c:v>45904</c:v>
                </c:pt>
                <c:pt idx="7492">
                  <c:v>45905</c:v>
                </c:pt>
                <c:pt idx="7493">
                  <c:v>45908</c:v>
                </c:pt>
                <c:pt idx="7494">
                  <c:v>45909</c:v>
                </c:pt>
                <c:pt idx="7495">
                  <c:v>45910</c:v>
                </c:pt>
                <c:pt idx="7496">
                  <c:v>45911</c:v>
                </c:pt>
                <c:pt idx="7497">
                  <c:v>45912</c:v>
                </c:pt>
                <c:pt idx="7498">
                  <c:v>45915</c:v>
                </c:pt>
                <c:pt idx="7499">
                  <c:v>45916</c:v>
                </c:pt>
                <c:pt idx="7500">
                  <c:v>45917</c:v>
                </c:pt>
                <c:pt idx="7501">
                  <c:v>45918</c:v>
                </c:pt>
                <c:pt idx="7502">
                  <c:v>45919</c:v>
                </c:pt>
                <c:pt idx="7503">
                  <c:v>45922</c:v>
                </c:pt>
                <c:pt idx="7504">
                  <c:v>45923</c:v>
                </c:pt>
                <c:pt idx="7505">
                  <c:v>45924</c:v>
                </c:pt>
                <c:pt idx="7506">
                  <c:v>45925</c:v>
                </c:pt>
                <c:pt idx="7507">
                  <c:v>45926</c:v>
                </c:pt>
                <c:pt idx="7508">
                  <c:v>45929</c:v>
                </c:pt>
                <c:pt idx="7509">
                  <c:v>45930</c:v>
                </c:pt>
                <c:pt idx="7510">
                  <c:v>45931</c:v>
                </c:pt>
                <c:pt idx="7511">
                  <c:v>45932</c:v>
                </c:pt>
                <c:pt idx="7512">
                  <c:v>45933</c:v>
                </c:pt>
                <c:pt idx="7513">
                  <c:v>45936</c:v>
                </c:pt>
                <c:pt idx="7514">
                  <c:v>45937</c:v>
                </c:pt>
                <c:pt idx="7515">
                  <c:v>45938</c:v>
                </c:pt>
                <c:pt idx="7516">
                  <c:v>45939</c:v>
                </c:pt>
                <c:pt idx="7517">
                  <c:v>45940</c:v>
                </c:pt>
                <c:pt idx="7518">
                  <c:v>45943</c:v>
                </c:pt>
                <c:pt idx="7519">
                  <c:v>45944</c:v>
                </c:pt>
                <c:pt idx="7520">
                  <c:v>45945</c:v>
                </c:pt>
                <c:pt idx="7521">
                  <c:v>45946</c:v>
                </c:pt>
                <c:pt idx="7522">
                  <c:v>45947</c:v>
                </c:pt>
                <c:pt idx="7523">
                  <c:v>45950</c:v>
                </c:pt>
                <c:pt idx="7524">
                  <c:v>45951</c:v>
                </c:pt>
                <c:pt idx="7525">
                  <c:v>45952</c:v>
                </c:pt>
                <c:pt idx="7526">
                  <c:v>45953</c:v>
                </c:pt>
                <c:pt idx="7527">
                  <c:v>45954</c:v>
                </c:pt>
                <c:pt idx="7528">
                  <c:v>45957</c:v>
                </c:pt>
                <c:pt idx="7529">
                  <c:v>45958</c:v>
                </c:pt>
                <c:pt idx="7530">
                  <c:v>45959</c:v>
                </c:pt>
                <c:pt idx="7531">
                  <c:v>45960</c:v>
                </c:pt>
                <c:pt idx="7532">
                  <c:v>45961</c:v>
                </c:pt>
                <c:pt idx="7533">
                  <c:v>45964</c:v>
                </c:pt>
                <c:pt idx="7534">
                  <c:v>45965</c:v>
                </c:pt>
                <c:pt idx="7535">
                  <c:v>45966</c:v>
                </c:pt>
                <c:pt idx="7536">
                  <c:v>45967</c:v>
                </c:pt>
                <c:pt idx="7537">
                  <c:v>45968</c:v>
                </c:pt>
                <c:pt idx="7538">
                  <c:v>45971</c:v>
                </c:pt>
                <c:pt idx="7539">
                  <c:v>45972</c:v>
                </c:pt>
                <c:pt idx="7540">
                  <c:v>45973</c:v>
                </c:pt>
                <c:pt idx="7541">
                  <c:v>45974</c:v>
                </c:pt>
                <c:pt idx="7542">
                  <c:v>45975</c:v>
                </c:pt>
                <c:pt idx="7543">
                  <c:v>45978</c:v>
                </c:pt>
                <c:pt idx="7544">
                  <c:v>45979</c:v>
                </c:pt>
                <c:pt idx="7545">
                  <c:v>45980</c:v>
                </c:pt>
                <c:pt idx="7546">
                  <c:v>45981</c:v>
                </c:pt>
                <c:pt idx="7547">
                  <c:v>45982</c:v>
                </c:pt>
                <c:pt idx="7548">
                  <c:v>45985</c:v>
                </c:pt>
                <c:pt idx="7549">
                  <c:v>45986</c:v>
                </c:pt>
                <c:pt idx="7550">
                  <c:v>45987</c:v>
                </c:pt>
                <c:pt idx="7551">
                  <c:v>45988</c:v>
                </c:pt>
                <c:pt idx="7552">
                  <c:v>45989</c:v>
                </c:pt>
                <c:pt idx="7553">
                  <c:v>45991</c:v>
                </c:pt>
              </c:numCache>
            </c:numRef>
          </c:cat>
          <c:val>
            <c:numRef>
              <c:f>'Spreads '!$C$3:$C$10000</c:f>
              <c:numCache>
                <c:formatCode>0.00</c:formatCode>
                <c:ptCount val="9998"/>
                <c:pt idx="0">
                  <c:v>519.87529785544086</c:v>
                </c:pt>
                <c:pt idx="1">
                  <c:v>519.87529785544086</c:v>
                </c:pt>
                <c:pt idx="2">
                  <c:v>519.87529785544086</c:v>
                </c:pt>
                <c:pt idx="3">
                  <c:v>519.87529785544086</c:v>
                </c:pt>
                <c:pt idx="4">
                  <c:v>519.87529785544086</c:v>
                </c:pt>
                <c:pt idx="5">
                  <c:v>519.87529785544086</c:v>
                </c:pt>
                <c:pt idx="6">
                  <c:v>519.87529785544086</c:v>
                </c:pt>
                <c:pt idx="7">
                  <c:v>519.87529785544086</c:v>
                </c:pt>
                <c:pt idx="8">
                  <c:v>519.87529785544086</c:v>
                </c:pt>
                <c:pt idx="9">
                  <c:v>519.87529785544086</c:v>
                </c:pt>
                <c:pt idx="10">
                  <c:v>519.87529785544086</c:v>
                </c:pt>
                <c:pt idx="11">
                  <c:v>519.87529785544086</c:v>
                </c:pt>
                <c:pt idx="12">
                  <c:v>519.87529785544086</c:v>
                </c:pt>
                <c:pt idx="13">
                  <c:v>519.87529785544086</c:v>
                </c:pt>
                <c:pt idx="14">
                  <c:v>519.87529785544086</c:v>
                </c:pt>
                <c:pt idx="15">
                  <c:v>519.87529785544086</c:v>
                </c:pt>
                <c:pt idx="16">
                  <c:v>519.87529785544086</c:v>
                </c:pt>
                <c:pt idx="17">
                  <c:v>519.87529785544086</c:v>
                </c:pt>
                <c:pt idx="18">
                  <c:v>519.87529785544086</c:v>
                </c:pt>
                <c:pt idx="19">
                  <c:v>519.87529785544086</c:v>
                </c:pt>
                <c:pt idx="20">
                  <c:v>519.87529785544086</c:v>
                </c:pt>
                <c:pt idx="21">
                  <c:v>519.87529785544086</c:v>
                </c:pt>
                <c:pt idx="22">
                  <c:v>519.87529785544086</c:v>
                </c:pt>
                <c:pt idx="23">
                  <c:v>519.87529785544086</c:v>
                </c:pt>
                <c:pt idx="24">
                  <c:v>519.87529785544086</c:v>
                </c:pt>
                <c:pt idx="25">
                  <c:v>519.87529785544086</c:v>
                </c:pt>
                <c:pt idx="26">
                  <c:v>519.87529785544086</c:v>
                </c:pt>
                <c:pt idx="27">
                  <c:v>519.87529785544086</c:v>
                </c:pt>
                <c:pt idx="28">
                  <c:v>519.87529785544086</c:v>
                </c:pt>
                <c:pt idx="29">
                  <c:v>519.87529785544086</c:v>
                </c:pt>
                <c:pt idx="30">
                  <c:v>519.87529785544086</c:v>
                </c:pt>
                <c:pt idx="31">
                  <c:v>519.87529785544086</c:v>
                </c:pt>
                <c:pt idx="32">
                  <c:v>519.87529785544086</c:v>
                </c:pt>
                <c:pt idx="33">
                  <c:v>519.87529785544086</c:v>
                </c:pt>
                <c:pt idx="34">
                  <c:v>519.87529785544086</c:v>
                </c:pt>
                <c:pt idx="35">
                  <c:v>519.87529785544086</c:v>
                </c:pt>
                <c:pt idx="36">
                  <c:v>519.87529785544086</c:v>
                </c:pt>
                <c:pt idx="37">
                  <c:v>519.87529785544086</c:v>
                </c:pt>
                <c:pt idx="38">
                  <c:v>519.87529785544086</c:v>
                </c:pt>
                <c:pt idx="39">
                  <c:v>519.87529785544086</c:v>
                </c:pt>
                <c:pt idx="40">
                  <c:v>519.87529785544086</c:v>
                </c:pt>
                <c:pt idx="41">
                  <c:v>519.87529785544086</c:v>
                </c:pt>
                <c:pt idx="42">
                  <c:v>519.87529785544086</c:v>
                </c:pt>
                <c:pt idx="43">
                  <c:v>519.87529785544086</c:v>
                </c:pt>
                <c:pt idx="44">
                  <c:v>519.87529785544086</c:v>
                </c:pt>
                <c:pt idx="45">
                  <c:v>519.87529785544086</c:v>
                </c:pt>
                <c:pt idx="46">
                  <c:v>519.87529785544086</c:v>
                </c:pt>
                <c:pt idx="47">
                  <c:v>519.87529785544086</c:v>
                </c:pt>
                <c:pt idx="48">
                  <c:v>519.87529785544086</c:v>
                </c:pt>
                <c:pt idx="49">
                  <c:v>519.87529785544086</c:v>
                </c:pt>
                <c:pt idx="50">
                  <c:v>519.87529785544086</c:v>
                </c:pt>
                <c:pt idx="51">
                  <c:v>519.87529785544086</c:v>
                </c:pt>
                <c:pt idx="52">
                  <c:v>519.87529785544086</c:v>
                </c:pt>
                <c:pt idx="53">
                  <c:v>519.87529785544086</c:v>
                </c:pt>
                <c:pt idx="54">
                  <c:v>519.87529785544086</c:v>
                </c:pt>
                <c:pt idx="55">
                  <c:v>519.87529785544086</c:v>
                </c:pt>
                <c:pt idx="56">
                  <c:v>519.87529785544086</c:v>
                </c:pt>
                <c:pt idx="57">
                  <c:v>519.87529785544086</c:v>
                </c:pt>
                <c:pt idx="58">
                  <c:v>519.87529785544086</c:v>
                </c:pt>
                <c:pt idx="59">
                  <c:v>519.87529785544086</c:v>
                </c:pt>
                <c:pt idx="60">
                  <c:v>519.87529785544086</c:v>
                </c:pt>
                <c:pt idx="61">
                  <c:v>519.87529785544086</c:v>
                </c:pt>
                <c:pt idx="62">
                  <c:v>519.87529785544086</c:v>
                </c:pt>
                <c:pt idx="63">
                  <c:v>519.87529785544086</c:v>
                </c:pt>
                <c:pt idx="64">
                  <c:v>519.87529785544086</c:v>
                </c:pt>
                <c:pt idx="65">
                  <c:v>519.87529785544086</c:v>
                </c:pt>
                <c:pt idx="66">
                  <c:v>519.87529785544086</c:v>
                </c:pt>
                <c:pt idx="67">
                  <c:v>519.87529785544086</c:v>
                </c:pt>
                <c:pt idx="68">
                  <c:v>519.87529785544086</c:v>
                </c:pt>
                <c:pt idx="69">
                  <c:v>519.87529785544086</c:v>
                </c:pt>
                <c:pt idx="70">
                  <c:v>519.87529785544086</c:v>
                </c:pt>
                <c:pt idx="71">
                  <c:v>519.87529785544086</c:v>
                </c:pt>
                <c:pt idx="72">
                  <c:v>519.87529785544086</c:v>
                </c:pt>
                <c:pt idx="73">
                  <c:v>519.87529785544086</c:v>
                </c:pt>
                <c:pt idx="74">
                  <c:v>519.87529785544086</c:v>
                </c:pt>
                <c:pt idx="75">
                  <c:v>519.87529785544086</c:v>
                </c:pt>
                <c:pt idx="76">
                  <c:v>519.87529785544086</c:v>
                </c:pt>
                <c:pt idx="77">
                  <c:v>519.87529785544086</c:v>
                </c:pt>
                <c:pt idx="78">
                  <c:v>519.87529785544086</c:v>
                </c:pt>
                <c:pt idx="79">
                  <c:v>519.87529785544086</c:v>
                </c:pt>
                <c:pt idx="80">
                  <c:v>519.87529785544086</c:v>
                </c:pt>
                <c:pt idx="81">
                  <c:v>519.87529785544086</c:v>
                </c:pt>
                <c:pt idx="82">
                  <c:v>519.87529785544086</c:v>
                </c:pt>
                <c:pt idx="83">
                  <c:v>519.87529785544086</c:v>
                </c:pt>
                <c:pt idx="84">
                  <c:v>519.87529785544086</c:v>
                </c:pt>
                <c:pt idx="85">
                  <c:v>519.87529785544086</c:v>
                </c:pt>
                <c:pt idx="86">
                  <c:v>519.87529785544086</c:v>
                </c:pt>
                <c:pt idx="87">
                  <c:v>519.87529785544086</c:v>
                </c:pt>
                <c:pt idx="88">
                  <c:v>519.87529785544086</c:v>
                </c:pt>
                <c:pt idx="89">
                  <c:v>519.87529785544086</c:v>
                </c:pt>
                <c:pt idx="90">
                  <c:v>519.87529785544086</c:v>
                </c:pt>
                <c:pt idx="91">
                  <c:v>519.87529785544086</c:v>
                </c:pt>
                <c:pt idx="92">
                  <c:v>519.87529785544086</c:v>
                </c:pt>
                <c:pt idx="93">
                  <c:v>519.87529785544086</c:v>
                </c:pt>
                <c:pt idx="94">
                  <c:v>519.87529785544086</c:v>
                </c:pt>
                <c:pt idx="95">
                  <c:v>519.87529785544086</c:v>
                </c:pt>
                <c:pt idx="96">
                  <c:v>519.87529785544086</c:v>
                </c:pt>
                <c:pt idx="97">
                  <c:v>519.87529785544086</c:v>
                </c:pt>
                <c:pt idx="98">
                  <c:v>519.87529785544086</c:v>
                </c:pt>
                <c:pt idx="99">
                  <c:v>519.87529785544086</c:v>
                </c:pt>
                <c:pt idx="100">
                  <c:v>519.87529785544086</c:v>
                </c:pt>
                <c:pt idx="101">
                  <c:v>519.87529785544086</c:v>
                </c:pt>
                <c:pt idx="102">
                  <c:v>519.87529785544086</c:v>
                </c:pt>
                <c:pt idx="103">
                  <c:v>519.87529785544086</c:v>
                </c:pt>
                <c:pt idx="104">
                  <c:v>519.87529785544086</c:v>
                </c:pt>
                <c:pt idx="105">
                  <c:v>519.87529785544086</c:v>
                </c:pt>
                <c:pt idx="106">
                  <c:v>519.87529785544086</c:v>
                </c:pt>
                <c:pt idx="107">
                  <c:v>519.87529785544086</c:v>
                </c:pt>
                <c:pt idx="108">
                  <c:v>519.87529785544086</c:v>
                </c:pt>
                <c:pt idx="109">
                  <c:v>519.87529785544086</c:v>
                </c:pt>
                <c:pt idx="110">
                  <c:v>519.87529785544086</c:v>
                </c:pt>
                <c:pt idx="111">
                  <c:v>519.87529785544086</c:v>
                </c:pt>
                <c:pt idx="112">
                  <c:v>519.87529785544086</c:v>
                </c:pt>
                <c:pt idx="113">
                  <c:v>519.87529785544086</c:v>
                </c:pt>
                <c:pt idx="114">
                  <c:v>519.87529785544086</c:v>
                </c:pt>
                <c:pt idx="115">
                  <c:v>519.87529785544086</c:v>
                </c:pt>
                <c:pt idx="116">
                  <c:v>519.87529785544086</c:v>
                </c:pt>
                <c:pt idx="117">
                  <c:v>519.87529785544086</c:v>
                </c:pt>
                <c:pt idx="118">
                  <c:v>519.87529785544086</c:v>
                </c:pt>
                <c:pt idx="119">
                  <c:v>519.87529785544086</c:v>
                </c:pt>
                <c:pt idx="120">
                  <c:v>519.87529785544086</c:v>
                </c:pt>
                <c:pt idx="121">
                  <c:v>519.87529785544086</c:v>
                </c:pt>
                <c:pt idx="122">
                  <c:v>519.87529785544086</c:v>
                </c:pt>
                <c:pt idx="123">
                  <c:v>519.87529785544086</c:v>
                </c:pt>
                <c:pt idx="124">
                  <c:v>519.87529785544086</c:v>
                </c:pt>
                <c:pt idx="125">
                  <c:v>519.87529785544086</c:v>
                </c:pt>
                <c:pt idx="126">
                  <c:v>519.87529785544086</c:v>
                </c:pt>
                <c:pt idx="127">
                  <c:v>519.87529785544086</c:v>
                </c:pt>
                <c:pt idx="128">
                  <c:v>519.87529785544086</c:v>
                </c:pt>
                <c:pt idx="129">
                  <c:v>519.87529785544086</c:v>
                </c:pt>
                <c:pt idx="130">
                  <c:v>519.87529785544086</c:v>
                </c:pt>
                <c:pt idx="131">
                  <c:v>519.87529785544086</c:v>
                </c:pt>
                <c:pt idx="132">
                  <c:v>519.87529785544086</c:v>
                </c:pt>
                <c:pt idx="133">
                  <c:v>519.87529785544086</c:v>
                </c:pt>
                <c:pt idx="134">
                  <c:v>519.87529785544086</c:v>
                </c:pt>
                <c:pt idx="135">
                  <c:v>519.87529785544086</c:v>
                </c:pt>
                <c:pt idx="136">
                  <c:v>519.87529785544086</c:v>
                </c:pt>
                <c:pt idx="137">
                  <c:v>519.87529785544086</c:v>
                </c:pt>
                <c:pt idx="138">
                  <c:v>519.87529785544086</c:v>
                </c:pt>
                <c:pt idx="139">
                  <c:v>519.87529785544086</c:v>
                </c:pt>
                <c:pt idx="140">
                  <c:v>519.87529785544086</c:v>
                </c:pt>
                <c:pt idx="141">
                  <c:v>519.87529785544086</c:v>
                </c:pt>
                <c:pt idx="142">
                  <c:v>519.87529785544086</c:v>
                </c:pt>
                <c:pt idx="143">
                  <c:v>519.87529785544086</c:v>
                </c:pt>
                <c:pt idx="144">
                  <c:v>519.87529785544086</c:v>
                </c:pt>
                <c:pt idx="145">
                  <c:v>519.87529785544086</c:v>
                </c:pt>
                <c:pt idx="146">
                  <c:v>519.87529785544086</c:v>
                </c:pt>
                <c:pt idx="147">
                  <c:v>519.87529785544086</c:v>
                </c:pt>
                <c:pt idx="148">
                  <c:v>519.87529785544086</c:v>
                </c:pt>
                <c:pt idx="149">
                  <c:v>519.87529785544086</c:v>
                </c:pt>
                <c:pt idx="150">
                  <c:v>519.87529785544086</c:v>
                </c:pt>
                <c:pt idx="151">
                  <c:v>519.87529785544086</c:v>
                </c:pt>
                <c:pt idx="152">
                  <c:v>519.87529785544086</c:v>
                </c:pt>
                <c:pt idx="153">
                  <c:v>519.87529785544086</c:v>
                </c:pt>
                <c:pt idx="154">
                  <c:v>519.87529785544086</c:v>
                </c:pt>
                <c:pt idx="155">
                  <c:v>519.87529785544086</c:v>
                </c:pt>
                <c:pt idx="156">
                  <c:v>519.87529785544086</c:v>
                </c:pt>
                <c:pt idx="157">
                  <c:v>519.87529785544086</c:v>
                </c:pt>
                <c:pt idx="158">
                  <c:v>519.87529785544086</c:v>
                </c:pt>
                <c:pt idx="159">
                  <c:v>519.87529785544086</c:v>
                </c:pt>
                <c:pt idx="160">
                  <c:v>519.87529785544086</c:v>
                </c:pt>
                <c:pt idx="161">
                  <c:v>519.87529785544086</c:v>
                </c:pt>
                <c:pt idx="162">
                  <c:v>519.87529785544086</c:v>
                </c:pt>
                <c:pt idx="163">
                  <c:v>519.87529785544086</c:v>
                </c:pt>
                <c:pt idx="164">
                  <c:v>519.87529785544086</c:v>
                </c:pt>
                <c:pt idx="165">
                  <c:v>519.87529785544086</c:v>
                </c:pt>
                <c:pt idx="166">
                  <c:v>519.87529785544086</c:v>
                </c:pt>
                <c:pt idx="167">
                  <c:v>519.87529785544086</c:v>
                </c:pt>
                <c:pt idx="168">
                  <c:v>519.87529785544086</c:v>
                </c:pt>
                <c:pt idx="169">
                  <c:v>519.87529785544086</c:v>
                </c:pt>
                <c:pt idx="170">
                  <c:v>519.87529785544086</c:v>
                </c:pt>
                <c:pt idx="171">
                  <c:v>519.87529785544086</c:v>
                </c:pt>
                <c:pt idx="172">
                  <c:v>519.87529785544086</c:v>
                </c:pt>
                <c:pt idx="173">
                  <c:v>519.87529785544086</c:v>
                </c:pt>
                <c:pt idx="174">
                  <c:v>519.87529785544086</c:v>
                </c:pt>
                <c:pt idx="175">
                  <c:v>519.87529785544086</c:v>
                </c:pt>
                <c:pt idx="176">
                  <c:v>519.87529785544086</c:v>
                </c:pt>
                <c:pt idx="177">
                  <c:v>519.87529785544086</c:v>
                </c:pt>
                <c:pt idx="178">
                  <c:v>519.87529785544086</c:v>
                </c:pt>
                <c:pt idx="179">
                  <c:v>519.87529785544086</c:v>
                </c:pt>
                <c:pt idx="180">
                  <c:v>519.87529785544086</c:v>
                </c:pt>
                <c:pt idx="181">
                  <c:v>519.87529785544086</c:v>
                </c:pt>
                <c:pt idx="182">
                  <c:v>519.87529785544086</c:v>
                </c:pt>
                <c:pt idx="183">
                  <c:v>519.87529785544086</c:v>
                </c:pt>
                <c:pt idx="184">
                  <c:v>519.87529785544086</c:v>
                </c:pt>
                <c:pt idx="185">
                  <c:v>519.87529785544086</c:v>
                </c:pt>
                <c:pt idx="186">
                  <c:v>519.87529785544086</c:v>
                </c:pt>
                <c:pt idx="187">
                  <c:v>519.87529785544086</c:v>
                </c:pt>
                <c:pt idx="188">
                  <c:v>519.87529785544086</c:v>
                </c:pt>
                <c:pt idx="189">
                  <c:v>519.87529785544086</c:v>
                </c:pt>
                <c:pt idx="190">
                  <c:v>519.87529785544086</c:v>
                </c:pt>
                <c:pt idx="191">
                  <c:v>519.87529785544086</c:v>
                </c:pt>
                <c:pt idx="192">
                  <c:v>519.87529785544086</c:v>
                </c:pt>
                <c:pt idx="193">
                  <c:v>519.87529785544086</c:v>
                </c:pt>
                <c:pt idx="194">
                  <c:v>519.87529785544086</c:v>
                </c:pt>
                <c:pt idx="195">
                  <c:v>519.87529785544086</c:v>
                </c:pt>
                <c:pt idx="196">
                  <c:v>519.87529785544086</c:v>
                </c:pt>
                <c:pt idx="197">
                  <c:v>519.87529785544086</c:v>
                </c:pt>
                <c:pt idx="198">
                  <c:v>519.87529785544086</c:v>
                </c:pt>
                <c:pt idx="199">
                  <c:v>519.87529785544086</c:v>
                </c:pt>
                <c:pt idx="200">
                  <c:v>519.87529785544086</c:v>
                </c:pt>
                <c:pt idx="201">
                  <c:v>519.87529785544086</c:v>
                </c:pt>
                <c:pt idx="202">
                  <c:v>519.87529785544086</c:v>
                </c:pt>
                <c:pt idx="203">
                  <c:v>519.87529785544086</c:v>
                </c:pt>
                <c:pt idx="204">
                  <c:v>519.87529785544086</c:v>
                </c:pt>
                <c:pt idx="205">
                  <c:v>519.87529785544086</c:v>
                </c:pt>
                <c:pt idx="206">
                  <c:v>519.87529785544086</c:v>
                </c:pt>
                <c:pt idx="207">
                  <c:v>519.87529785544086</c:v>
                </c:pt>
                <c:pt idx="208">
                  <c:v>519.87529785544086</c:v>
                </c:pt>
                <c:pt idx="209">
                  <c:v>519.87529785544086</c:v>
                </c:pt>
                <c:pt idx="210">
                  <c:v>519.87529785544086</c:v>
                </c:pt>
                <c:pt idx="211">
                  <c:v>519.87529785544086</c:v>
                </c:pt>
                <c:pt idx="212">
                  <c:v>519.87529785544086</c:v>
                </c:pt>
                <c:pt idx="213">
                  <c:v>519.87529785544086</c:v>
                </c:pt>
                <c:pt idx="214">
                  <c:v>519.87529785544086</c:v>
                </c:pt>
                <c:pt idx="215">
                  <c:v>519.87529785544086</c:v>
                </c:pt>
                <c:pt idx="216">
                  <c:v>519.87529785544086</c:v>
                </c:pt>
                <c:pt idx="217">
                  <c:v>519.87529785544086</c:v>
                </c:pt>
                <c:pt idx="218">
                  <c:v>519.87529785544086</c:v>
                </c:pt>
                <c:pt idx="219">
                  <c:v>519.87529785544086</c:v>
                </c:pt>
                <c:pt idx="220">
                  <c:v>519.87529785544086</c:v>
                </c:pt>
                <c:pt idx="221">
                  <c:v>519.87529785544086</c:v>
                </c:pt>
                <c:pt idx="222">
                  <c:v>519.87529785544086</c:v>
                </c:pt>
                <c:pt idx="223">
                  <c:v>519.87529785544086</c:v>
                </c:pt>
                <c:pt idx="224">
                  <c:v>519.87529785544086</c:v>
                </c:pt>
                <c:pt idx="225">
                  <c:v>519.87529785544086</c:v>
                </c:pt>
                <c:pt idx="226">
                  <c:v>519.87529785544086</c:v>
                </c:pt>
                <c:pt idx="227">
                  <c:v>519.87529785544086</c:v>
                </c:pt>
                <c:pt idx="228">
                  <c:v>519.87529785544086</c:v>
                </c:pt>
                <c:pt idx="229">
                  <c:v>519.87529785544086</c:v>
                </c:pt>
                <c:pt idx="230">
                  <c:v>519.87529785544086</c:v>
                </c:pt>
                <c:pt idx="231">
                  <c:v>519.87529785544086</c:v>
                </c:pt>
                <c:pt idx="232">
                  <c:v>519.87529785544086</c:v>
                </c:pt>
                <c:pt idx="233">
                  <c:v>519.87529785544086</c:v>
                </c:pt>
                <c:pt idx="234">
                  <c:v>519.87529785544086</c:v>
                </c:pt>
                <c:pt idx="235">
                  <c:v>519.87529785544086</c:v>
                </c:pt>
                <c:pt idx="236">
                  <c:v>519.87529785544086</c:v>
                </c:pt>
                <c:pt idx="237">
                  <c:v>519.87529785544086</c:v>
                </c:pt>
                <c:pt idx="238">
                  <c:v>519.87529785544086</c:v>
                </c:pt>
                <c:pt idx="239">
                  <c:v>519.87529785544086</c:v>
                </c:pt>
                <c:pt idx="240">
                  <c:v>519.87529785544086</c:v>
                </c:pt>
                <c:pt idx="241">
                  <c:v>519.87529785544086</c:v>
                </c:pt>
                <c:pt idx="242">
                  <c:v>519.87529785544086</c:v>
                </c:pt>
                <c:pt idx="243">
                  <c:v>519.87529785544086</c:v>
                </c:pt>
                <c:pt idx="244">
                  <c:v>519.87529785544086</c:v>
                </c:pt>
                <c:pt idx="245">
                  <c:v>519.87529785544086</c:v>
                </c:pt>
                <c:pt idx="246">
                  <c:v>519.87529785544086</c:v>
                </c:pt>
                <c:pt idx="247">
                  <c:v>519.87529785544086</c:v>
                </c:pt>
                <c:pt idx="248">
                  <c:v>519.87529785544086</c:v>
                </c:pt>
                <c:pt idx="249">
                  <c:v>519.87529785544086</c:v>
                </c:pt>
                <c:pt idx="250">
                  <c:v>519.87529785544086</c:v>
                </c:pt>
                <c:pt idx="251">
                  <c:v>519.87529785544086</c:v>
                </c:pt>
                <c:pt idx="252">
                  <c:v>519.87529785544086</c:v>
                </c:pt>
                <c:pt idx="253">
                  <c:v>519.87529785544086</c:v>
                </c:pt>
                <c:pt idx="254">
                  <c:v>519.87529785544086</c:v>
                </c:pt>
                <c:pt idx="255">
                  <c:v>519.87529785544086</c:v>
                </c:pt>
                <c:pt idx="256">
                  <c:v>519.87529785544086</c:v>
                </c:pt>
                <c:pt idx="257">
                  <c:v>519.87529785544086</c:v>
                </c:pt>
                <c:pt idx="258">
                  <c:v>519.87529785544086</c:v>
                </c:pt>
                <c:pt idx="259">
                  <c:v>519.87529785544086</c:v>
                </c:pt>
                <c:pt idx="260">
                  <c:v>519.87529785544086</c:v>
                </c:pt>
                <c:pt idx="261">
                  <c:v>519.87529785544086</c:v>
                </c:pt>
                <c:pt idx="262">
                  <c:v>519.87529785544086</c:v>
                </c:pt>
                <c:pt idx="263">
                  <c:v>519.87529785544086</c:v>
                </c:pt>
                <c:pt idx="264">
                  <c:v>519.87529785544086</c:v>
                </c:pt>
                <c:pt idx="265">
                  <c:v>519.87529785544086</c:v>
                </c:pt>
                <c:pt idx="266">
                  <c:v>519.87529785544086</c:v>
                </c:pt>
                <c:pt idx="267">
                  <c:v>519.87529785544086</c:v>
                </c:pt>
                <c:pt idx="268">
                  <c:v>519.87529785544086</c:v>
                </c:pt>
                <c:pt idx="269">
                  <c:v>519.87529785544086</c:v>
                </c:pt>
                <c:pt idx="270">
                  <c:v>519.87529785544086</c:v>
                </c:pt>
                <c:pt idx="271">
                  <c:v>519.87529785544086</c:v>
                </c:pt>
                <c:pt idx="272">
                  <c:v>519.87529785544086</c:v>
                </c:pt>
                <c:pt idx="273">
                  <c:v>519.87529785544086</c:v>
                </c:pt>
                <c:pt idx="274">
                  <c:v>519.87529785544086</c:v>
                </c:pt>
                <c:pt idx="275">
                  <c:v>519.87529785544086</c:v>
                </c:pt>
                <c:pt idx="276">
                  <c:v>519.87529785544086</c:v>
                </c:pt>
                <c:pt idx="277">
                  <c:v>519.87529785544086</c:v>
                </c:pt>
                <c:pt idx="278">
                  <c:v>519.87529785544086</c:v>
                </c:pt>
                <c:pt idx="279">
                  <c:v>519.87529785544086</c:v>
                </c:pt>
                <c:pt idx="280">
                  <c:v>519.87529785544086</c:v>
                </c:pt>
                <c:pt idx="281">
                  <c:v>519.87529785544086</c:v>
                </c:pt>
                <c:pt idx="282">
                  <c:v>519.87529785544086</c:v>
                </c:pt>
                <c:pt idx="283">
                  <c:v>519.87529785544086</c:v>
                </c:pt>
                <c:pt idx="284">
                  <c:v>519.87529785544086</c:v>
                </c:pt>
                <c:pt idx="285">
                  <c:v>519.87529785544086</c:v>
                </c:pt>
                <c:pt idx="286">
                  <c:v>519.87529785544086</c:v>
                </c:pt>
                <c:pt idx="287">
                  <c:v>519.87529785544086</c:v>
                </c:pt>
                <c:pt idx="288">
                  <c:v>519.87529785544086</c:v>
                </c:pt>
                <c:pt idx="289">
                  <c:v>519.87529785544086</c:v>
                </c:pt>
                <c:pt idx="290">
                  <c:v>519.87529785544086</c:v>
                </c:pt>
                <c:pt idx="291">
                  <c:v>519.87529785544086</c:v>
                </c:pt>
                <c:pt idx="292">
                  <c:v>519.87529785544086</c:v>
                </c:pt>
                <c:pt idx="293">
                  <c:v>519.87529785544086</c:v>
                </c:pt>
                <c:pt idx="294">
                  <c:v>519.87529785544086</c:v>
                </c:pt>
                <c:pt idx="295">
                  <c:v>519.87529785544086</c:v>
                </c:pt>
                <c:pt idx="296">
                  <c:v>519.87529785544086</c:v>
                </c:pt>
                <c:pt idx="297">
                  <c:v>519.87529785544086</c:v>
                </c:pt>
                <c:pt idx="298">
                  <c:v>519.87529785544086</c:v>
                </c:pt>
                <c:pt idx="299">
                  <c:v>519.87529785544086</c:v>
                </c:pt>
                <c:pt idx="300">
                  <c:v>519.87529785544086</c:v>
                </c:pt>
                <c:pt idx="301">
                  <c:v>519.87529785544086</c:v>
                </c:pt>
                <c:pt idx="302">
                  <c:v>519.87529785544086</c:v>
                </c:pt>
                <c:pt idx="303">
                  <c:v>519.87529785544086</c:v>
                </c:pt>
                <c:pt idx="304">
                  <c:v>519.87529785544086</c:v>
                </c:pt>
                <c:pt idx="305">
                  <c:v>519.87529785544086</c:v>
                </c:pt>
                <c:pt idx="306">
                  <c:v>519.87529785544086</c:v>
                </c:pt>
                <c:pt idx="307">
                  <c:v>519.87529785544086</c:v>
                </c:pt>
                <c:pt idx="308">
                  <c:v>519.87529785544086</c:v>
                </c:pt>
                <c:pt idx="309">
                  <c:v>519.87529785544086</c:v>
                </c:pt>
                <c:pt idx="310">
                  <c:v>519.87529785544086</c:v>
                </c:pt>
                <c:pt idx="311">
                  <c:v>519.87529785544086</c:v>
                </c:pt>
                <c:pt idx="312">
                  <c:v>519.87529785544086</c:v>
                </c:pt>
                <c:pt idx="313">
                  <c:v>519.87529785544086</c:v>
                </c:pt>
                <c:pt idx="314">
                  <c:v>519.87529785544086</c:v>
                </c:pt>
                <c:pt idx="315">
                  <c:v>519.87529785544086</c:v>
                </c:pt>
                <c:pt idx="316">
                  <c:v>519.87529785544086</c:v>
                </c:pt>
                <c:pt idx="317">
                  <c:v>519.87529785544086</c:v>
                </c:pt>
                <c:pt idx="318">
                  <c:v>519.87529785544086</c:v>
                </c:pt>
                <c:pt idx="319">
                  <c:v>519.87529785544086</c:v>
                </c:pt>
                <c:pt idx="320">
                  <c:v>519.87529785544086</c:v>
                </c:pt>
                <c:pt idx="321">
                  <c:v>519.87529785544086</c:v>
                </c:pt>
                <c:pt idx="322">
                  <c:v>519.87529785544086</c:v>
                </c:pt>
                <c:pt idx="323">
                  <c:v>519.87529785544086</c:v>
                </c:pt>
                <c:pt idx="324">
                  <c:v>519.87529785544086</c:v>
                </c:pt>
                <c:pt idx="325">
                  <c:v>519.87529785544086</c:v>
                </c:pt>
                <c:pt idx="326">
                  <c:v>519.87529785544086</c:v>
                </c:pt>
                <c:pt idx="327">
                  <c:v>519.87529785544086</c:v>
                </c:pt>
                <c:pt idx="328">
                  <c:v>519.87529785544086</c:v>
                </c:pt>
                <c:pt idx="329">
                  <c:v>519.87529785544086</c:v>
                </c:pt>
                <c:pt idx="330">
                  <c:v>519.87529785544086</c:v>
                </c:pt>
                <c:pt idx="331">
                  <c:v>519.87529785544086</c:v>
                </c:pt>
                <c:pt idx="332">
                  <c:v>519.87529785544086</c:v>
                </c:pt>
                <c:pt idx="333">
                  <c:v>519.87529785544086</c:v>
                </c:pt>
                <c:pt idx="334">
                  <c:v>519.87529785544086</c:v>
                </c:pt>
                <c:pt idx="335">
                  <c:v>519.87529785544086</c:v>
                </c:pt>
                <c:pt idx="336">
                  <c:v>519.87529785544086</c:v>
                </c:pt>
                <c:pt idx="337">
                  <c:v>519.87529785544086</c:v>
                </c:pt>
                <c:pt idx="338">
                  <c:v>519.87529785544086</c:v>
                </c:pt>
                <c:pt idx="339">
                  <c:v>519.87529785544086</c:v>
                </c:pt>
                <c:pt idx="340">
                  <c:v>519.87529785544086</c:v>
                </c:pt>
                <c:pt idx="341">
                  <c:v>519.87529785544086</c:v>
                </c:pt>
                <c:pt idx="342">
                  <c:v>519.87529785544086</c:v>
                </c:pt>
                <c:pt idx="343">
                  <c:v>519.87529785544086</c:v>
                </c:pt>
                <c:pt idx="344">
                  <c:v>519.87529785544086</c:v>
                </c:pt>
                <c:pt idx="345">
                  <c:v>519.87529785544086</c:v>
                </c:pt>
                <c:pt idx="346">
                  <c:v>519.87529785544086</c:v>
                </c:pt>
                <c:pt idx="347">
                  <c:v>519.87529785544086</c:v>
                </c:pt>
                <c:pt idx="348">
                  <c:v>519.87529785544086</c:v>
                </c:pt>
                <c:pt idx="349">
                  <c:v>519.87529785544086</c:v>
                </c:pt>
                <c:pt idx="350">
                  <c:v>519.87529785544086</c:v>
                </c:pt>
                <c:pt idx="351">
                  <c:v>519.87529785544086</c:v>
                </c:pt>
                <c:pt idx="352">
                  <c:v>519.87529785544086</c:v>
                </c:pt>
                <c:pt idx="353">
                  <c:v>519.87529785544086</c:v>
                </c:pt>
                <c:pt idx="354">
                  <c:v>519.87529785544086</c:v>
                </c:pt>
                <c:pt idx="355">
                  <c:v>519.87529785544086</c:v>
                </c:pt>
                <c:pt idx="356">
                  <c:v>519.87529785544086</c:v>
                </c:pt>
                <c:pt idx="357">
                  <c:v>519.87529785544086</c:v>
                </c:pt>
                <c:pt idx="358">
                  <c:v>519.87529785544086</c:v>
                </c:pt>
                <c:pt idx="359">
                  <c:v>519.87529785544086</c:v>
                </c:pt>
                <c:pt idx="360">
                  <c:v>519.87529785544086</c:v>
                </c:pt>
                <c:pt idx="361">
                  <c:v>519.87529785544086</c:v>
                </c:pt>
                <c:pt idx="362">
                  <c:v>519.87529785544086</c:v>
                </c:pt>
                <c:pt idx="363">
                  <c:v>519.87529785544086</c:v>
                </c:pt>
                <c:pt idx="364">
                  <c:v>519.87529785544086</c:v>
                </c:pt>
                <c:pt idx="365">
                  <c:v>519.87529785544086</c:v>
                </c:pt>
                <c:pt idx="366">
                  <c:v>519.87529785544086</c:v>
                </c:pt>
                <c:pt idx="367">
                  <c:v>519.87529785544086</c:v>
                </c:pt>
                <c:pt idx="368">
                  <c:v>519.87529785544086</c:v>
                </c:pt>
                <c:pt idx="369">
                  <c:v>519.87529785544086</c:v>
                </c:pt>
                <c:pt idx="370">
                  <c:v>519.87529785544086</c:v>
                </c:pt>
                <c:pt idx="371">
                  <c:v>519.87529785544086</c:v>
                </c:pt>
                <c:pt idx="372">
                  <c:v>519.87529785544086</c:v>
                </c:pt>
                <c:pt idx="373">
                  <c:v>519.87529785544086</c:v>
                </c:pt>
                <c:pt idx="374">
                  <c:v>519.87529785544086</c:v>
                </c:pt>
                <c:pt idx="375">
                  <c:v>519.87529785544086</c:v>
                </c:pt>
                <c:pt idx="376">
                  <c:v>519.87529785544086</c:v>
                </c:pt>
                <c:pt idx="377">
                  <c:v>519.87529785544086</c:v>
                </c:pt>
                <c:pt idx="378">
                  <c:v>519.87529785544086</c:v>
                </c:pt>
                <c:pt idx="379">
                  <c:v>519.87529785544086</c:v>
                </c:pt>
                <c:pt idx="380">
                  <c:v>519.87529785544086</c:v>
                </c:pt>
                <c:pt idx="381">
                  <c:v>519.87529785544086</c:v>
                </c:pt>
                <c:pt idx="382">
                  <c:v>519.87529785544086</c:v>
                </c:pt>
                <c:pt idx="383">
                  <c:v>519.87529785544086</c:v>
                </c:pt>
                <c:pt idx="384">
                  <c:v>519.87529785544086</c:v>
                </c:pt>
                <c:pt idx="385">
                  <c:v>519.87529785544086</c:v>
                </c:pt>
                <c:pt idx="386">
                  <c:v>519.87529785544086</c:v>
                </c:pt>
                <c:pt idx="387">
                  <c:v>519.87529785544086</c:v>
                </c:pt>
                <c:pt idx="388">
                  <c:v>519.87529785544086</c:v>
                </c:pt>
                <c:pt idx="389">
                  <c:v>519.87529785544086</c:v>
                </c:pt>
                <c:pt idx="390">
                  <c:v>519.87529785544086</c:v>
                </c:pt>
                <c:pt idx="391">
                  <c:v>519.87529785544086</c:v>
                </c:pt>
                <c:pt idx="392">
                  <c:v>519.87529785544086</c:v>
                </c:pt>
                <c:pt idx="393">
                  <c:v>519.87529785544086</c:v>
                </c:pt>
                <c:pt idx="394">
                  <c:v>519.87529785544086</c:v>
                </c:pt>
                <c:pt idx="395">
                  <c:v>519.87529785544086</c:v>
                </c:pt>
                <c:pt idx="396">
                  <c:v>519.87529785544086</c:v>
                </c:pt>
                <c:pt idx="397">
                  <c:v>519.87529785544086</c:v>
                </c:pt>
                <c:pt idx="398">
                  <c:v>519.87529785544086</c:v>
                </c:pt>
                <c:pt idx="399">
                  <c:v>519.87529785544086</c:v>
                </c:pt>
                <c:pt idx="400">
                  <c:v>519.87529785544086</c:v>
                </c:pt>
                <c:pt idx="401">
                  <c:v>519.87529785544086</c:v>
                </c:pt>
                <c:pt idx="402">
                  <c:v>519.87529785544086</c:v>
                </c:pt>
                <c:pt idx="403">
                  <c:v>519.87529785544086</c:v>
                </c:pt>
                <c:pt idx="404">
                  <c:v>519.87529785544086</c:v>
                </c:pt>
                <c:pt idx="405">
                  <c:v>519.87529785544086</c:v>
                </c:pt>
                <c:pt idx="406">
                  <c:v>519.87529785544086</c:v>
                </c:pt>
                <c:pt idx="407">
                  <c:v>519.87529785544086</c:v>
                </c:pt>
                <c:pt idx="408">
                  <c:v>519.87529785544086</c:v>
                </c:pt>
                <c:pt idx="409">
                  <c:v>519.87529785544086</c:v>
                </c:pt>
                <c:pt idx="410">
                  <c:v>519.87529785544086</c:v>
                </c:pt>
                <c:pt idx="411">
                  <c:v>519.87529785544086</c:v>
                </c:pt>
                <c:pt idx="412">
                  <c:v>519.87529785544086</c:v>
                </c:pt>
                <c:pt idx="413">
                  <c:v>519.87529785544086</c:v>
                </c:pt>
                <c:pt idx="414">
                  <c:v>519.87529785544086</c:v>
                </c:pt>
                <c:pt idx="415">
                  <c:v>519.87529785544086</c:v>
                </c:pt>
                <c:pt idx="416">
                  <c:v>519.87529785544086</c:v>
                </c:pt>
                <c:pt idx="417">
                  <c:v>519.87529785544086</c:v>
                </c:pt>
                <c:pt idx="418">
                  <c:v>519.87529785544086</c:v>
                </c:pt>
                <c:pt idx="419">
                  <c:v>519.87529785544086</c:v>
                </c:pt>
                <c:pt idx="420">
                  <c:v>519.87529785544086</c:v>
                </c:pt>
                <c:pt idx="421">
                  <c:v>519.87529785544086</c:v>
                </c:pt>
                <c:pt idx="422">
                  <c:v>519.87529785544086</c:v>
                </c:pt>
                <c:pt idx="423">
                  <c:v>519.87529785544086</c:v>
                </c:pt>
                <c:pt idx="424">
                  <c:v>519.87529785544086</c:v>
                </c:pt>
                <c:pt idx="425">
                  <c:v>519.87529785544086</c:v>
                </c:pt>
                <c:pt idx="426">
                  <c:v>519.87529785544086</c:v>
                </c:pt>
                <c:pt idx="427">
                  <c:v>519.87529785544086</c:v>
                </c:pt>
                <c:pt idx="428">
                  <c:v>519.87529785544086</c:v>
                </c:pt>
                <c:pt idx="429">
                  <c:v>519.87529785544086</c:v>
                </c:pt>
                <c:pt idx="430">
                  <c:v>519.87529785544086</c:v>
                </c:pt>
                <c:pt idx="431">
                  <c:v>519.87529785544086</c:v>
                </c:pt>
                <c:pt idx="432">
                  <c:v>519.87529785544086</c:v>
                </c:pt>
                <c:pt idx="433">
                  <c:v>519.87529785544086</c:v>
                </c:pt>
                <c:pt idx="434">
                  <c:v>519.87529785544086</c:v>
                </c:pt>
                <c:pt idx="435">
                  <c:v>519.87529785544086</c:v>
                </c:pt>
                <c:pt idx="436">
                  <c:v>519.87529785544086</c:v>
                </c:pt>
                <c:pt idx="437">
                  <c:v>519.87529785544086</c:v>
                </c:pt>
                <c:pt idx="438">
                  <c:v>519.87529785544086</c:v>
                </c:pt>
                <c:pt idx="439">
                  <c:v>519.87529785544086</c:v>
                </c:pt>
                <c:pt idx="440">
                  <c:v>519.87529785544086</c:v>
                </c:pt>
                <c:pt idx="441">
                  <c:v>519.87529785544086</c:v>
                </c:pt>
                <c:pt idx="442">
                  <c:v>519.87529785544086</c:v>
                </c:pt>
                <c:pt idx="443">
                  <c:v>519.87529785544086</c:v>
                </c:pt>
                <c:pt idx="444">
                  <c:v>519.87529785544086</c:v>
                </c:pt>
                <c:pt idx="445">
                  <c:v>519.87529785544086</c:v>
                </c:pt>
                <c:pt idx="446">
                  <c:v>519.87529785544086</c:v>
                </c:pt>
                <c:pt idx="447">
                  <c:v>519.87529785544086</c:v>
                </c:pt>
                <c:pt idx="448">
                  <c:v>519.87529785544086</c:v>
                </c:pt>
                <c:pt idx="449">
                  <c:v>519.87529785544086</c:v>
                </c:pt>
                <c:pt idx="450">
                  <c:v>519.87529785544086</c:v>
                </c:pt>
                <c:pt idx="451">
                  <c:v>519.87529785544086</c:v>
                </c:pt>
                <c:pt idx="452">
                  <c:v>519.87529785544086</c:v>
                </c:pt>
                <c:pt idx="453">
                  <c:v>519.87529785544086</c:v>
                </c:pt>
                <c:pt idx="454">
                  <c:v>519.87529785544086</c:v>
                </c:pt>
                <c:pt idx="455">
                  <c:v>519.87529785544086</c:v>
                </c:pt>
                <c:pt idx="456">
                  <c:v>519.87529785544086</c:v>
                </c:pt>
                <c:pt idx="457">
                  <c:v>519.87529785544086</c:v>
                </c:pt>
                <c:pt idx="458">
                  <c:v>519.87529785544086</c:v>
                </c:pt>
                <c:pt idx="459">
                  <c:v>519.87529785544086</c:v>
                </c:pt>
                <c:pt idx="460">
                  <c:v>519.87529785544086</c:v>
                </c:pt>
                <c:pt idx="461">
                  <c:v>519.87529785544086</c:v>
                </c:pt>
                <c:pt idx="462">
                  <c:v>519.87529785544086</c:v>
                </c:pt>
                <c:pt idx="463">
                  <c:v>519.87529785544086</c:v>
                </c:pt>
                <c:pt idx="464">
                  <c:v>519.87529785544086</c:v>
                </c:pt>
                <c:pt idx="465">
                  <c:v>519.87529785544086</c:v>
                </c:pt>
                <c:pt idx="466">
                  <c:v>519.87529785544086</c:v>
                </c:pt>
                <c:pt idx="467">
                  <c:v>519.87529785544086</c:v>
                </c:pt>
                <c:pt idx="468">
                  <c:v>519.87529785544086</c:v>
                </c:pt>
                <c:pt idx="469">
                  <c:v>519.87529785544086</c:v>
                </c:pt>
                <c:pt idx="470">
                  <c:v>519.87529785544086</c:v>
                </c:pt>
                <c:pt idx="471">
                  <c:v>519.87529785544086</c:v>
                </c:pt>
                <c:pt idx="472">
                  <c:v>519.87529785544086</c:v>
                </c:pt>
                <c:pt idx="473">
                  <c:v>519.87529785544086</c:v>
                </c:pt>
                <c:pt idx="474">
                  <c:v>519.87529785544086</c:v>
                </c:pt>
                <c:pt idx="475">
                  <c:v>519.87529785544086</c:v>
                </c:pt>
                <c:pt idx="476">
                  <c:v>519.87529785544086</c:v>
                </c:pt>
                <c:pt idx="477">
                  <c:v>519.87529785544086</c:v>
                </c:pt>
                <c:pt idx="478">
                  <c:v>519.87529785544086</c:v>
                </c:pt>
                <c:pt idx="479">
                  <c:v>519.87529785544086</c:v>
                </c:pt>
                <c:pt idx="480">
                  <c:v>519.87529785544086</c:v>
                </c:pt>
                <c:pt idx="481">
                  <c:v>519.87529785544086</c:v>
                </c:pt>
                <c:pt idx="482">
                  <c:v>519.87529785544086</c:v>
                </c:pt>
                <c:pt idx="483">
                  <c:v>519.87529785544086</c:v>
                </c:pt>
                <c:pt idx="484">
                  <c:v>519.87529785544086</c:v>
                </c:pt>
                <c:pt idx="485">
                  <c:v>519.87529785544086</c:v>
                </c:pt>
                <c:pt idx="486">
                  <c:v>519.87529785544086</c:v>
                </c:pt>
                <c:pt idx="487">
                  <c:v>519.87529785544086</c:v>
                </c:pt>
                <c:pt idx="488">
                  <c:v>519.87529785544086</c:v>
                </c:pt>
                <c:pt idx="489">
                  <c:v>519.87529785544086</c:v>
                </c:pt>
                <c:pt idx="490">
                  <c:v>519.87529785544086</c:v>
                </c:pt>
                <c:pt idx="491">
                  <c:v>519.87529785544086</c:v>
                </c:pt>
                <c:pt idx="492">
                  <c:v>519.87529785544086</c:v>
                </c:pt>
                <c:pt idx="493">
                  <c:v>519.87529785544086</c:v>
                </c:pt>
                <c:pt idx="494">
                  <c:v>519.87529785544086</c:v>
                </c:pt>
                <c:pt idx="495">
                  <c:v>519.87529785544086</c:v>
                </c:pt>
                <c:pt idx="496">
                  <c:v>519.87529785544086</c:v>
                </c:pt>
                <c:pt idx="497">
                  <c:v>519.87529785544086</c:v>
                </c:pt>
                <c:pt idx="498">
                  <c:v>519.87529785544086</c:v>
                </c:pt>
                <c:pt idx="499">
                  <c:v>519.87529785544086</c:v>
                </c:pt>
                <c:pt idx="500">
                  <c:v>519.87529785544086</c:v>
                </c:pt>
                <c:pt idx="501">
                  <c:v>519.87529785544086</c:v>
                </c:pt>
                <c:pt idx="502">
                  <c:v>519.87529785544086</c:v>
                </c:pt>
                <c:pt idx="503">
                  <c:v>519.87529785544086</c:v>
                </c:pt>
                <c:pt idx="504">
                  <c:v>519.87529785544086</c:v>
                </c:pt>
                <c:pt idx="505">
                  <c:v>519.87529785544086</c:v>
                </c:pt>
                <c:pt idx="506">
                  <c:v>519.87529785544086</c:v>
                </c:pt>
                <c:pt idx="507">
                  <c:v>519.87529785544086</c:v>
                </c:pt>
                <c:pt idx="508">
                  <c:v>519.87529785544086</c:v>
                </c:pt>
                <c:pt idx="509">
                  <c:v>519.87529785544086</c:v>
                </c:pt>
                <c:pt idx="510">
                  <c:v>519.87529785544086</c:v>
                </c:pt>
                <c:pt idx="511">
                  <c:v>519.87529785544086</c:v>
                </c:pt>
                <c:pt idx="512">
                  <c:v>519.87529785544086</c:v>
                </c:pt>
                <c:pt idx="513">
                  <c:v>519.87529785544086</c:v>
                </c:pt>
                <c:pt idx="514">
                  <c:v>519.87529785544086</c:v>
                </c:pt>
                <c:pt idx="515">
                  <c:v>519.87529785544086</c:v>
                </c:pt>
                <c:pt idx="516">
                  <c:v>519.87529785544086</c:v>
                </c:pt>
                <c:pt idx="517">
                  <c:v>519.87529785544086</c:v>
                </c:pt>
                <c:pt idx="518">
                  <c:v>519.87529785544086</c:v>
                </c:pt>
                <c:pt idx="519">
                  <c:v>519.87529785544086</c:v>
                </c:pt>
                <c:pt idx="520">
                  <c:v>519.87529785544086</c:v>
                </c:pt>
                <c:pt idx="521">
                  <c:v>519.87529785544086</c:v>
                </c:pt>
                <c:pt idx="522">
                  <c:v>519.87529785544086</c:v>
                </c:pt>
                <c:pt idx="523">
                  <c:v>519.87529785544086</c:v>
                </c:pt>
                <c:pt idx="524">
                  <c:v>519.87529785544086</c:v>
                </c:pt>
                <c:pt idx="525">
                  <c:v>519.87529785544086</c:v>
                </c:pt>
                <c:pt idx="526">
                  <c:v>519.87529785544086</c:v>
                </c:pt>
                <c:pt idx="527">
                  <c:v>519.87529785544086</c:v>
                </c:pt>
                <c:pt idx="528">
                  <c:v>519.87529785544086</c:v>
                </c:pt>
                <c:pt idx="529">
                  <c:v>519.87529785544086</c:v>
                </c:pt>
                <c:pt idx="530">
                  <c:v>519.87529785544086</c:v>
                </c:pt>
                <c:pt idx="531">
                  <c:v>519.87529785544086</c:v>
                </c:pt>
                <c:pt idx="532">
                  <c:v>519.87529785544086</c:v>
                </c:pt>
                <c:pt idx="533">
                  <c:v>519.87529785544086</c:v>
                </c:pt>
                <c:pt idx="534">
                  <c:v>519.87529785544086</c:v>
                </c:pt>
                <c:pt idx="535">
                  <c:v>519.87529785544086</c:v>
                </c:pt>
                <c:pt idx="536">
                  <c:v>519.87529785544086</c:v>
                </c:pt>
                <c:pt idx="537">
                  <c:v>519.87529785544086</c:v>
                </c:pt>
                <c:pt idx="538">
                  <c:v>519.87529785544086</c:v>
                </c:pt>
                <c:pt idx="539">
                  <c:v>519.87529785544086</c:v>
                </c:pt>
                <c:pt idx="540">
                  <c:v>519.87529785544086</c:v>
                </c:pt>
                <c:pt idx="541">
                  <c:v>519.87529785544086</c:v>
                </c:pt>
                <c:pt idx="542">
                  <c:v>519.87529785544086</c:v>
                </c:pt>
                <c:pt idx="543">
                  <c:v>519.87529785544086</c:v>
                </c:pt>
                <c:pt idx="544">
                  <c:v>519.87529785544086</c:v>
                </c:pt>
                <c:pt idx="545">
                  <c:v>519.87529785544086</c:v>
                </c:pt>
                <c:pt idx="546">
                  <c:v>519.87529785544086</c:v>
                </c:pt>
                <c:pt idx="547">
                  <c:v>519.87529785544086</c:v>
                </c:pt>
                <c:pt idx="548">
                  <c:v>519.87529785544086</c:v>
                </c:pt>
                <c:pt idx="549">
                  <c:v>519.87529785544086</c:v>
                </c:pt>
                <c:pt idx="550">
                  <c:v>519.87529785544086</c:v>
                </c:pt>
                <c:pt idx="551">
                  <c:v>519.87529785544086</c:v>
                </c:pt>
                <c:pt idx="552">
                  <c:v>519.87529785544086</c:v>
                </c:pt>
                <c:pt idx="553">
                  <c:v>519.87529785544086</c:v>
                </c:pt>
                <c:pt idx="554">
                  <c:v>519.87529785544086</c:v>
                </c:pt>
                <c:pt idx="555">
                  <c:v>519.87529785544086</c:v>
                </c:pt>
                <c:pt idx="556">
                  <c:v>519.87529785544086</c:v>
                </c:pt>
                <c:pt idx="557">
                  <c:v>519.87529785544086</c:v>
                </c:pt>
                <c:pt idx="558">
                  <c:v>519.87529785544086</c:v>
                </c:pt>
                <c:pt idx="559">
                  <c:v>519.87529785544086</c:v>
                </c:pt>
                <c:pt idx="560">
                  <c:v>519.87529785544086</c:v>
                </c:pt>
                <c:pt idx="561">
                  <c:v>519.87529785544086</c:v>
                </c:pt>
                <c:pt idx="562">
                  <c:v>519.87529785544086</c:v>
                </c:pt>
                <c:pt idx="563">
                  <c:v>519.87529785544086</c:v>
                </c:pt>
                <c:pt idx="564">
                  <c:v>519.87529785544086</c:v>
                </c:pt>
                <c:pt idx="565">
                  <c:v>519.87529785544086</c:v>
                </c:pt>
                <c:pt idx="566">
                  <c:v>519.87529785544086</c:v>
                </c:pt>
                <c:pt idx="567">
                  <c:v>519.87529785544086</c:v>
                </c:pt>
                <c:pt idx="568">
                  <c:v>519.87529785544086</c:v>
                </c:pt>
                <c:pt idx="569">
                  <c:v>519.87529785544086</c:v>
                </c:pt>
                <c:pt idx="570">
                  <c:v>519.87529785544086</c:v>
                </c:pt>
                <c:pt idx="571">
                  <c:v>519.87529785544086</c:v>
                </c:pt>
                <c:pt idx="572">
                  <c:v>519.87529785544086</c:v>
                </c:pt>
                <c:pt idx="573">
                  <c:v>519.87529785544086</c:v>
                </c:pt>
                <c:pt idx="574">
                  <c:v>519.87529785544086</c:v>
                </c:pt>
                <c:pt idx="575">
                  <c:v>519.87529785544086</c:v>
                </c:pt>
                <c:pt idx="576">
                  <c:v>519.87529785544086</c:v>
                </c:pt>
                <c:pt idx="577">
                  <c:v>519.87529785544086</c:v>
                </c:pt>
                <c:pt idx="578">
                  <c:v>519.87529785544086</c:v>
                </c:pt>
                <c:pt idx="579">
                  <c:v>519.87529785544086</c:v>
                </c:pt>
                <c:pt idx="580">
                  <c:v>519.87529785544086</c:v>
                </c:pt>
                <c:pt idx="581">
                  <c:v>519.87529785544086</c:v>
                </c:pt>
                <c:pt idx="582">
                  <c:v>519.87529785544086</c:v>
                </c:pt>
                <c:pt idx="583">
                  <c:v>519.87529785544086</c:v>
                </c:pt>
                <c:pt idx="584">
                  <c:v>519.87529785544086</c:v>
                </c:pt>
                <c:pt idx="585">
                  <c:v>519.87529785544086</c:v>
                </c:pt>
                <c:pt idx="586">
                  <c:v>519.87529785544086</c:v>
                </c:pt>
                <c:pt idx="587">
                  <c:v>519.87529785544086</c:v>
                </c:pt>
                <c:pt idx="588">
                  <c:v>519.87529785544086</c:v>
                </c:pt>
                <c:pt idx="589">
                  <c:v>519.87529785544086</c:v>
                </c:pt>
                <c:pt idx="590">
                  <c:v>519.87529785544086</c:v>
                </c:pt>
                <c:pt idx="591">
                  <c:v>519.87529785544086</c:v>
                </c:pt>
                <c:pt idx="592">
                  <c:v>519.87529785544086</c:v>
                </c:pt>
                <c:pt idx="593">
                  <c:v>519.87529785544086</c:v>
                </c:pt>
                <c:pt idx="594">
                  <c:v>519.87529785544086</c:v>
                </c:pt>
                <c:pt idx="595">
                  <c:v>519.87529785544086</c:v>
                </c:pt>
                <c:pt idx="596">
                  <c:v>519.87529785544086</c:v>
                </c:pt>
                <c:pt idx="597">
                  <c:v>519.87529785544086</c:v>
                </c:pt>
                <c:pt idx="598">
                  <c:v>519.87529785544086</c:v>
                </c:pt>
                <c:pt idx="599">
                  <c:v>519.87529785544086</c:v>
                </c:pt>
                <c:pt idx="600">
                  <c:v>519.87529785544086</c:v>
                </c:pt>
                <c:pt idx="601">
                  <c:v>519.87529785544086</c:v>
                </c:pt>
                <c:pt idx="602">
                  <c:v>519.87529785544086</c:v>
                </c:pt>
                <c:pt idx="603">
                  <c:v>519.87529785544086</c:v>
                </c:pt>
                <c:pt idx="604">
                  <c:v>519.87529785544086</c:v>
                </c:pt>
                <c:pt idx="605">
                  <c:v>519.87529785544086</c:v>
                </c:pt>
                <c:pt idx="606">
                  <c:v>519.87529785544086</c:v>
                </c:pt>
                <c:pt idx="607">
                  <c:v>519.87529785544086</c:v>
                </c:pt>
                <c:pt idx="608">
                  <c:v>519.87529785544086</c:v>
                </c:pt>
                <c:pt idx="609">
                  <c:v>519.87529785544086</c:v>
                </c:pt>
                <c:pt idx="610">
                  <c:v>519.87529785544086</c:v>
                </c:pt>
                <c:pt idx="611">
                  <c:v>519.87529785544086</c:v>
                </c:pt>
                <c:pt idx="612">
                  <c:v>519.87529785544086</c:v>
                </c:pt>
                <c:pt idx="613">
                  <c:v>519.87529785544086</c:v>
                </c:pt>
                <c:pt idx="614">
                  <c:v>519.87529785544086</c:v>
                </c:pt>
                <c:pt idx="615">
                  <c:v>519.87529785544086</c:v>
                </c:pt>
                <c:pt idx="616">
                  <c:v>519.87529785544086</c:v>
                </c:pt>
                <c:pt idx="617">
                  <c:v>519.87529785544086</c:v>
                </c:pt>
                <c:pt idx="618">
                  <c:v>519.87529785544086</c:v>
                </c:pt>
                <c:pt idx="619">
                  <c:v>519.87529785544086</c:v>
                </c:pt>
                <c:pt idx="620">
                  <c:v>519.87529785544086</c:v>
                </c:pt>
                <c:pt idx="621">
                  <c:v>519.87529785544086</c:v>
                </c:pt>
                <c:pt idx="622">
                  <c:v>519.87529785544086</c:v>
                </c:pt>
                <c:pt idx="623">
                  <c:v>519.87529785544086</c:v>
                </c:pt>
                <c:pt idx="624">
                  <c:v>519.87529785544086</c:v>
                </c:pt>
                <c:pt idx="625">
                  <c:v>519.87529785544086</c:v>
                </c:pt>
                <c:pt idx="626">
                  <c:v>519.87529785544086</c:v>
                </c:pt>
                <c:pt idx="627">
                  <c:v>519.87529785544086</c:v>
                </c:pt>
                <c:pt idx="628">
                  <c:v>519.87529785544086</c:v>
                </c:pt>
                <c:pt idx="629">
                  <c:v>519.87529785544086</c:v>
                </c:pt>
                <c:pt idx="630">
                  <c:v>519.87529785544086</c:v>
                </c:pt>
                <c:pt idx="631">
                  <c:v>519.87529785544086</c:v>
                </c:pt>
                <c:pt idx="632">
                  <c:v>519.87529785544086</c:v>
                </c:pt>
                <c:pt idx="633">
                  <c:v>519.87529785544086</c:v>
                </c:pt>
                <c:pt idx="634">
                  <c:v>519.87529785544086</c:v>
                </c:pt>
                <c:pt idx="635">
                  <c:v>519.87529785544086</c:v>
                </c:pt>
                <c:pt idx="636">
                  <c:v>519.87529785544086</c:v>
                </c:pt>
                <c:pt idx="637">
                  <c:v>519.87529785544086</c:v>
                </c:pt>
                <c:pt idx="638">
                  <c:v>519.87529785544086</c:v>
                </c:pt>
                <c:pt idx="639">
                  <c:v>519.87529785544086</c:v>
                </c:pt>
                <c:pt idx="640">
                  <c:v>519.87529785544086</c:v>
                </c:pt>
                <c:pt idx="641">
                  <c:v>519.87529785544086</c:v>
                </c:pt>
                <c:pt idx="642">
                  <c:v>519.87529785544086</c:v>
                </c:pt>
                <c:pt idx="643">
                  <c:v>519.87529785544086</c:v>
                </c:pt>
                <c:pt idx="644">
                  <c:v>519.87529785544086</c:v>
                </c:pt>
                <c:pt idx="645">
                  <c:v>519.87529785544086</c:v>
                </c:pt>
                <c:pt idx="646">
                  <c:v>519.87529785544086</c:v>
                </c:pt>
                <c:pt idx="647">
                  <c:v>519.87529785544086</c:v>
                </c:pt>
                <c:pt idx="648">
                  <c:v>519.87529785544086</c:v>
                </c:pt>
                <c:pt idx="649">
                  <c:v>519.87529785544086</c:v>
                </c:pt>
                <c:pt idx="650">
                  <c:v>519.87529785544086</c:v>
                </c:pt>
                <c:pt idx="651">
                  <c:v>519.87529785544086</c:v>
                </c:pt>
                <c:pt idx="652">
                  <c:v>519.87529785544086</c:v>
                </c:pt>
                <c:pt idx="653">
                  <c:v>519.87529785544086</c:v>
                </c:pt>
                <c:pt idx="654">
                  <c:v>519.87529785544086</c:v>
                </c:pt>
                <c:pt idx="655">
                  <c:v>519.87529785544086</c:v>
                </c:pt>
                <c:pt idx="656">
                  <c:v>519.87529785544086</c:v>
                </c:pt>
                <c:pt idx="657">
                  <c:v>519.87529785544086</c:v>
                </c:pt>
                <c:pt idx="658">
                  <c:v>519.87529785544086</c:v>
                </c:pt>
                <c:pt idx="659">
                  <c:v>519.87529785544086</c:v>
                </c:pt>
                <c:pt idx="660">
                  <c:v>519.87529785544086</c:v>
                </c:pt>
                <c:pt idx="661">
                  <c:v>519.87529785544086</c:v>
                </c:pt>
                <c:pt idx="662">
                  <c:v>519.87529785544086</c:v>
                </c:pt>
                <c:pt idx="663">
                  <c:v>519.87529785544086</c:v>
                </c:pt>
                <c:pt idx="664">
                  <c:v>519.87529785544086</c:v>
                </c:pt>
                <c:pt idx="665">
                  <c:v>519.87529785544086</c:v>
                </c:pt>
                <c:pt idx="666">
                  <c:v>519.87529785544086</c:v>
                </c:pt>
                <c:pt idx="667">
                  <c:v>519.87529785544086</c:v>
                </c:pt>
                <c:pt idx="668">
                  <c:v>519.87529785544086</c:v>
                </c:pt>
                <c:pt idx="669">
                  <c:v>519.87529785544086</c:v>
                </c:pt>
                <c:pt idx="670">
                  <c:v>519.87529785544086</c:v>
                </c:pt>
                <c:pt idx="671">
                  <c:v>519.87529785544086</c:v>
                </c:pt>
                <c:pt idx="672">
                  <c:v>519.87529785544086</c:v>
                </c:pt>
                <c:pt idx="673">
                  <c:v>519.87529785544086</c:v>
                </c:pt>
                <c:pt idx="674">
                  <c:v>519.87529785544086</c:v>
                </c:pt>
                <c:pt idx="675">
                  <c:v>519.87529785544086</c:v>
                </c:pt>
                <c:pt idx="676">
                  <c:v>519.87529785544086</c:v>
                </c:pt>
                <c:pt idx="677">
                  <c:v>519.87529785544086</c:v>
                </c:pt>
                <c:pt idx="678">
                  <c:v>519.87529785544086</c:v>
                </c:pt>
                <c:pt idx="679">
                  <c:v>519.87529785544086</c:v>
                </c:pt>
                <c:pt idx="680">
                  <c:v>519.87529785544086</c:v>
                </c:pt>
                <c:pt idx="681">
                  <c:v>519.87529785544086</c:v>
                </c:pt>
                <c:pt idx="682">
                  <c:v>519.87529785544086</c:v>
                </c:pt>
                <c:pt idx="683">
                  <c:v>519.87529785544086</c:v>
                </c:pt>
                <c:pt idx="684">
                  <c:v>519.87529785544086</c:v>
                </c:pt>
                <c:pt idx="685">
                  <c:v>519.87529785544086</c:v>
                </c:pt>
                <c:pt idx="686">
                  <c:v>519.87529785544086</c:v>
                </c:pt>
                <c:pt idx="687">
                  <c:v>519.87529785544086</c:v>
                </c:pt>
                <c:pt idx="688">
                  <c:v>519.87529785544086</c:v>
                </c:pt>
                <c:pt idx="689">
                  <c:v>519.87529785544086</c:v>
                </c:pt>
                <c:pt idx="690">
                  <c:v>519.87529785544086</c:v>
                </c:pt>
                <c:pt idx="691">
                  <c:v>519.87529785544086</c:v>
                </c:pt>
                <c:pt idx="692">
                  <c:v>519.87529785544086</c:v>
                </c:pt>
                <c:pt idx="693">
                  <c:v>519.87529785544086</c:v>
                </c:pt>
                <c:pt idx="694">
                  <c:v>519.87529785544086</c:v>
                </c:pt>
                <c:pt idx="695">
                  <c:v>519.87529785544086</c:v>
                </c:pt>
                <c:pt idx="696">
                  <c:v>519.87529785544086</c:v>
                </c:pt>
                <c:pt idx="697">
                  <c:v>519.87529785544086</c:v>
                </c:pt>
                <c:pt idx="698">
                  <c:v>519.87529785544086</c:v>
                </c:pt>
                <c:pt idx="699">
                  <c:v>519.87529785544086</c:v>
                </c:pt>
                <c:pt idx="700">
                  <c:v>519.87529785544086</c:v>
                </c:pt>
                <c:pt idx="701">
                  <c:v>519.87529785544086</c:v>
                </c:pt>
                <c:pt idx="702">
                  <c:v>519.87529785544086</c:v>
                </c:pt>
                <c:pt idx="703">
                  <c:v>519.87529785544086</c:v>
                </c:pt>
                <c:pt idx="704">
                  <c:v>519.87529785544086</c:v>
                </c:pt>
                <c:pt idx="705">
                  <c:v>519.87529785544086</c:v>
                </c:pt>
                <c:pt idx="706">
                  <c:v>519.87529785544086</c:v>
                </c:pt>
                <c:pt idx="707">
                  <c:v>519.87529785544086</c:v>
                </c:pt>
                <c:pt idx="708">
                  <c:v>519.87529785544086</c:v>
                </c:pt>
                <c:pt idx="709">
                  <c:v>519.87529785544086</c:v>
                </c:pt>
                <c:pt idx="710">
                  <c:v>519.87529785544086</c:v>
                </c:pt>
                <c:pt idx="711">
                  <c:v>519.87529785544086</c:v>
                </c:pt>
                <c:pt idx="712">
                  <c:v>519.87529785544086</c:v>
                </c:pt>
                <c:pt idx="713">
                  <c:v>519.87529785544086</c:v>
                </c:pt>
                <c:pt idx="714">
                  <c:v>519.87529785544086</c:v>
                </c:pt>
                <c:pt idx="715">
                  <c:v>519.87529785544086</c:v>
                </c:pt>
                <c:pt idx="716">
                  <c:v>519.87529785544086</c:v>
                </c:pt>
                <c:pt idx="717">
                  <c:v>519.87529785544086</c:v>
                </c:pt>
                <c:pt idx="718">
                  <c:v>519.87529785544086</c:v>
                </c:pt>
                <c:pt idx="719">
                  <c:v>519.87529785544086</c:v>
                </c:pt>
                <c:pt idx="720">
                  <c:v>519.87529785544086</c:v>
                </c:pt>
                <c:pt idx="721">
                  <c:v>519.87529785544086</c:v>
                </c:pt>
                <c:pt idx="722">
                  <c:v>519.87529785544086</c:v>
                </c:pt>
                <c:pt idx="723">
                  <c:v>519.87529785544086</c:v>
                </c:pt>
                <c:pt idx="724">
                  <c:v>519.87529785544086</c:v>
                </c:pt>
                <c:pt idx="725">
                  <c:v>519.87529785544086</c:v>
                </c:pt>
                <c:pt idx="726">
                  <c:v>519.87529785544086</c:v>
                </c:pt>
                <c:pt idx="727">
                  <c:v>519.87529785544086</c:v>
                </c:pt>
                <c:pt idx="728">
                  <c:v>519.87529785544086</c:v>
                </c:pt>
                <c:pt idx="729">
                  <c:v>519.87529785544086</c:v>
                </c:pt>
                <c:pt idx="730">
                  <c:v>519.87529785544086</c:v>
                </c:pt>
                <c:pt idx="731">
                  <c:v>519.87529785544086</c:v>
                </c:pt>
                <c:pt idx="732">
                  <c:v>519.87529785544086</c:v>
                </c:pt>
                <c:pt idx="733">
                  <c:v>519.87529785544086</c:v>
                </c:pt>
                <c:pt idx="734">
                  <c:v>519.87529785544086</c:v>
                </c:pt>
                <c:pt idx="735">
                  <c:v>519.87529785544086</c:v>
                </c:pt>
                <c:pt idx="736">
                  <c:v>519.87529785544086</c:v>
                </c:pt>
                <c:pt idx="737">
                  <c:v>519.87529785544086</c:v>
                </c:pt>
                <c:pt idx="738">
                  <c:v>519.87529785544086</c:v>
                </c:pt>
                <c:pt idx="739">
                  <c:v>519.87529785544086</c:v>
                </c:pt>
                <c:pt idx="740">
                  <c:v>519.87529785544086</c:v>
                </c:pt>
                <c:pt idx="741">
                  <c:v>519.87529785544086</c:v>
                </c:pt>
                <c:pt idx="742">
                  <c:v>519.87529785544086</c:v>
                </c:pt>
                <c:pt idx="743">
                  <c:v>519.87529785544086</c:v>
                </c:pt>
                <c:pt idx="744">
                  <c:v>519.87529785544086</c:v>
                </c:pt>
                <c:pt idx="745">
                  <c:v>519.87529785544086</c:v>
                </c:pt>
                <c:pt idx="746">
                  <c:v>519.87529785544086</c:v>
                </c:pt>
                <c:pt idx="747">
                  <c:v>519.87529785544086</c:v>
                </c:pt>
                <c:pt idx="748">
                  <c:v>519.87529785544086</c:v>
                </c:pt>
                <c:pt idx="749">
                  <c:v>519.87529785544086</c:v>
                </c:pt>
                <c:pt idx="750">
                  <c:v>519.87529785544086</c:v>
                </c:pt>
                <c:pt idx="751">
                  <c:v>519.87529785544086</c:v>
                </c:pt>
                <c:pt idx="752">
                  <c:v>519.87529785544086</c:v>
                </c:pt>
                <c:pt idx="753">
                  <c:v>519.87529785544086</c:v>
                </c:pt>
                <c:pt idx="754">
                  <c:v>519.87529785544086</c:v>
                </c:pt>
                <c:pt idx="755">
                  <c:v>519.87529785544086</c:v>
                </c:pt>
                <c:pt idx="756">
                  <c:v>519.87529785544086</c:v>
                </c:pt>
                <c:pt idx="757">
                  <c:v>519.87529785544086</c:v>
                </c:pt>
                <c:pt idx="758">
                  <c:v>519.87529785544086</c:v>
                </c:pt>
                <c:pt idx="759">
                  <c:v>519.87529785544086</c:v>
                </c:pt>
                <c:pt idx="760">
                  <c:v>519.87529785544086</c:v>
                </c:pt>
                <c:pt idx="761">
                  <c:v>519.87529785544086</c:v>
                </c:pt>
                <c:pt idx="762">
                  <c:v>519.87529785544086</c:v>
                </c:pt>
                <c:pt idx="763">
                  <c:v>519.87529785544086</c:v>
                </c:pt>
                <c:pt idx="764">
                  <c:v>519.87529785544086</c:v>
                </c:pt>
                <c:pt idx="765">
                  <c:v>519.87529785544086</c:v>
                </c:pt>
                <c:pt idx="766">
                  <c:v>519.87529785544086</c:v>
                </c:pt>
                <c:pt idx="767">
                  <c:v>519.87529785544086</c:v>
                </c:pt>
                <c:pt idx="768">
                  <c:v>519.87529785544086</c:v>
                </c:pt>
                <c:pt idx="769">
                  <c:v>519.87529785544086</c:v>
                </c:pt>
                <c:pt idx="770">
                  <c:v>519.87529785544086</c:v>
                </c:pt>
                <c:pt idx="771">
                  <c:v>519.87529785544086</c:v>
                </c:pt>
                <c:pt idx="772">
                  <c:v>519.87529785544086</c:v>
                </c:pt>
                <c:pt idx="773">
                  <c:v>519.87529785544086</c:v>
                </c:pt>
                <c:pt idx="774">
                  <c:v>519.87529785544086</c:v>
                </c:pt>
                <c:pt idx="775">
                  <c:v>519.87529785544086</c:v>
                </c:pt>
                <c:pt idx="776">
                  <c:v>519.87529785544086</c:v>
                </c:pt>
                <c:pt idx="777">
                  <c:v>519.87529785544086</c:v>
                </c:pt>
                <c:pt idx="778">
                  <c:v>519.87529785544086</c:v>
                </c:pt>
                <c:pt idx="779">
                  <c:v>519.87529785544086</c:v>
                </c:pt>
                <c:pt idx="780">
                  <c:v>519.87529785544086</c:v>
                </c:pt>
                <c:pt idx="781">
                  <c:v>519.87529785544086</c:v>
                </c:pt>
                <c:pt idx="782">
                  <c:v>519.87529785544086</c:v>
                </c:pt>
                <c:pt idx="783">
                  <c:v>519.87529785544086</c:v>
                </c:pt>
                <c:pt idx="784">
                  <c:v>519.87529785544086</c:v>
                </c:pt>
                <c:pt idx="785">
                  <c:v>519.87529785544086</c:v>
                </c:pt>
                <c:pt idx="786">
                  <c:v>519.87529785544086</c:v>
                </c:pt>
                <c:pt idx="787">
                  <c:v>519.87529785544086</c:v>
                </c:pt>
                <c:pt idx="788">
                  <c:v>519.87529785544086</c:v>
                </c:pt>
                <c:pt idx="789">
                  <c:v>519.87529785544086</c:v>
                </c:pt>
                <c:pt idx="790">
                  <c:v>519.87529785544086</c:v>
                </c:pt>
                <c:pt idx="791">
                  <c:v>519.87529785544086</c:v>
                </c:pt>
                <c:pt idx="792">
                  <c:v>519.87529785544086</c:v>
                </c:pt>
                <c:pt idx="793">
                  <c:v>519.87529785544086</c:v>
                </c:pt>
                <c:pt idx="794">
                  <c:v>519.87529785544086</c:v>
                </c:pt>
                <c:pt idx="795">
                  <c:v>519.87529785544086</c:v>
                </c:pt>
                <c:pt idx="796">
                  <c:v>519.87529785544086</c:v>
                </c:pt>
                <c:pt idx="797">
                  <c:v>519.87529785544086</c:v>
                </c:pt>
                <c:pt idx="798">
                  <c:v>519.87529785544086</c:v>
                </c:pt>
                <c:pt idx="799">
                  <c:v>519.87529785544086</c:v>
                </c:pt>
                <c:pt idx="800">
                  <c:v>519.87529785544086</c:v>
                </c:pt>
                <c:pt idx="801">
                  <c:v>519.87529785544086</c:v>
                </c:pt>
                <c:pt idx="802">
                  <c:v>519.87529785544086</c:v>
                </c:pt>
                <c:pt idx="803">
                  <c:v>519.87529785544086</c:v>
                </c:pt>
                <c:pt idx="804">
                  <c:v>519.87529785544086</c:v>
                </c:pt>
                <c:pt idx="805">
                  <c:v>519.87529785544086</c:v>
                </c:pt>
                <c:pt idx="806">
                  <c:v>519.87529785544086</c:v>
                </c:pt>
                <c:pt idx="807">
                  <c:v>519.87529785544086</c:v>
                </c:pt>
                <c:pt idx="808">
                  <c:v>519.87529785544086</c:v>
                </c:pt>
                <c:pt idx="809">
                  <c:v>519.87529785544086</c:v>
                </c:pt>
                <c:pt idx="810">
                  <c:v>519.87529785544086</c:v>
                </c:pt>
                <c:pt idx="811">
                  <c:v>519.87529785544086</c:v>
                </c:pt>
                <c:pt idx="812">
                  <c:v>519.87529785544086</c:v>
                </c:pt>
                <c:pt idx="813">
                  <c:v>519.87529785544086</c:v>
                </c:pt>
                <c:pt idx="814">
                  <c:v>519.87529785544086</c:v>
                </c:pt>
                <c:pt idx="815">
                  <c:v>519.87529785544086</c:v>
                </c:pt>
                <c:pt idx="816">
                  <c:v>519.87529785544086</c:v>
                </c:pt>
                <c:pt idx="817">
                  <c:v>519.87529785544086</c:v>
                </c:pt>
                <c:pt idx="818">
                  <c:v>519.87529785544086</c:v>
                </c:pt>
                <c:pt idx="819">
                  <c:v>519.87529785544086</c:v>
                </c:pt>
                <c:pt idx="820">
                  <c:v>519.87529785544086</c:v>
                </c:pt>
                <c:pt idx="821">
                  <c:v>519.87529785544086</c:v>
                </c:pt>
                <c:pt idx="822">
                  <c:v>519.87529785544086</c:v>
                </c:pt>
                <c:pt idx="823">
                  <c:v>519.87529785544086</c:v>
                </c:pt>
                <c:pt idx="824">
                  <c:v>519.87529785544086</c:v>
                </c:pt>
                <c:pt idx="825">
                  <c:v>519.87529785544086</c:v>
                </c:pt>
                <c:pt idx="826">
                  <c:v>519.87529785544086</c:v>
                </c:pt>
                <c:pt idx="827">
                  <c:v>519.87529785544086</c:v>
                </c:pt>
                <c:pt idx="828">
                  <c:v>519.87529785544086</c:v>
                </c:pt>
                <c:pt idx="829">
                  <c:v>519.87529785544086</c:v>
                </c:pt>
                <c:pt idx="830">
                  <c:v>519.87529785544086</c:v>
                </c:pt>
                <c:pt idx="831">
                  <c:v>519.87529785544086</c:v>
                </c:pt>
                <c:pt idx="832">
                  <c:v>519.87529785544086</c:v>
                </c:pt>
                <c:pt idx="833">
                  <c:v>519.87529785544086</c:v>
                </c:pt>
                <c:pt idx="834">
                  <c:v>519.87529785544086</c:v>
                </c:pt>
                <c:pt idx="835">
                  <c:v>519.87529785544086</c:v>
                </c:pt>
                <c:pt idx="836">
                  <c:v>519.87529785544086</c:v>
                </c:pt>
                <c:pt idx="837">
                  <c:v>519.87529785544086</c:v>
                </c:pt>
                <c:pt idx="838">
                  <c:v>519.87529785544086</c:v>
                </c:pt>
                <c:pt idx="839">
                  <c:v>519.87529785544086</c:v>
                </c:pt>
                <c:pt idx="840">
                  <c:v>519.87529785544086</c:v>
                </c:pt>
                <c:pt idx="841">
                  <c:v>519.87529785544086</c:v>
                </c:pt>
                <c:pt idx="842">
                  <c:v>519.87529785544086</c:v>
                </c:pt>
                <c:pt idx="843">
                  <c:v>519.87529785544086</c:v>
                </c:pt>
                <c:pt idx="844">
                  <c:v>519.87529785544086</c:v>
                </c:pt>
                <c:pt idx="845">
                  <c:v>519.87529785544086</c:v>
                </c:pt>
                <c:pt idx="846">
                  <c:v>519.87529785544086</c:v>
                </c:pt>
                <c:pt idx="847">
                  <c:v>519.87529785544086</c:v>
                </c:pt>
                <c:pt idx="848">
                  <c:v>519.87529785544086</c:v>
                </c:pt>
                <c:pt idx="849">
                  <c:v>519.87529785544086</c:v>
                </c:pt>
                <c:pt idx="850">
                  <c:v>519.87529785544086</c:v>
                </c:pt>
                <c:pt idx="851">
                  <c:v>519.87529785544086</c:v>
                </c:pt>
                <c:pt idx="852">
                  <c:v>519.87529785544086</c:v>
                </c:pt>
                <c:pt idx="853">
                  <c:v>519.87529785544086</c:v>
                </c:pt>
                <c:pt idx="854">
                  <c:v>519.87529785544086</c:v>
                </c:pt>
                <c:pt idx="855">
                  <c:v>519.87529785544086</c:v>
                </c:pt>
                <c:pt idx="856">
                  <c:v>519.87529785544086</c:v>
                </c:pt>
                <c:pt idx="857">
                  <c:v>519.87529785544086</c:v>
                </c:pt>
                <c:pt idx="858">
                  <c:v>519.87529785544086</c:v>
                </c:pt>
                <c:pt idx="859">
                  <c:v>519.87529785544086</c:v>
                </c:pt>
                <c:pt idx="860">
                  <c:v>519.87529785544086</c:v>
                </c:pt>
                <c:pt idx="861">
                  <c:v>519.87529785544086</c:v>
                </c:pt>
                <c:pt idx="862">
                  <c:v>519.87529785544086</c:v>
                </c:pt>
                <c:pt idx="863">
                  <c:v>519.87529785544086</c:v>
                </c:pt>
                <c:pt idx="864">
                  <c:v>519.87529785544086</c:v>
                </c:pt>
                <c:pt idx="865">
                  <c:v>519.87529785544086</c:v>
                </c:pt>
                <c:pt idx="866">
                  <c:v>519.87529785544086</c:v>
                </c:pt>
                <c:pt idx="867">
                  <c:v>519.87529785544086</c:v>
                </c:pt>
                <c:pt idx="868">
                  <c:v>519.87529785544086</c:v>
                </c:pt>
                <c:pt idx="869">
                  <c:v>519.87529785544086</c:v>
                </c:pt>
                <c:pt idx="870">
                  <c:v>519.87529785544086</c:v>
                </c:pt>
                <c:pt idx="871">
                  <c:v>519.87529785544086</c:v>
                </c:pt>
                <c:pt idx="872">
                  <c:v>519.87529785544086</c:v>
                </c:pt>
                <c:pt idx="873">
                  <c:v>519.87529785544086</c:v>
                </c:pt>
                <c:pt idx="874">
                  <c:v>519.87529785544086</c:v>
                </c:pt>
                <c:pt idx="875">
                  <c:v>519.87529785544086</c:v>
                </c:pt>
                <c:pt idx="876">
                  <c:v>519.87529785544086</c:v>
                </c:pt>
                <c:pt idx="877">
                  <c:v>519.87529785544086</c:v>
                </c:pt>
                <c:pt idx="878">
                  <c:v>519.87529785544086</c:v>
                </c:pt>
                <c:pt idx="879">
                  <c:v>519.87529785544086</c:v>
                </c:pt>
                <c:pt idx="880">
                  <c:v>519.87529785544086</c:v>
                </c:pt>
                <c:pt idx="881">
                  <c:v>519.87529785544086</c:v>
                </c:pt>
                <c:pt idx="882">
                  <c:v>519.87529785544086</c:v>
                </c:pt>
                <c:pt idx="883">
                  <c:v>519.87529785544086</c:v>
                </c:pt>
                <c:pt idx="884">
                  <c:v>519.87529785544086</c:v>
                </c:pt>
                <c:pt idx="885">
                  <c:v>519.87529785544086</c:v>
                </c:pt>
                <c:pt idx="886">
                  <c:v>519.87529785544086</c:v>
                </c:pt>
                <c:pt idx="887">
                  <c:v>519.87529785544086</c:v>
                </c:pt>
                <c:pt idx="888">
                  <c:v>519.87529785544086</c:v>
                </c:pt>
                <c:pt idx="889">
                  <c:v>519.87529785544086</c:v>
                </c:pt>
                <c:pt idx="890">
                  <c:v>519.87529785544086</c:v>
                </c:pt>
                <c:pt idx="891">
                  <c:v>519.87529785544086</c:v>
                </c:pt>
                <c:pt idx="892">
                  <c:v>519.87529785544086</c:v>
                </c:pt>
                <c:pt idx="893">
                  <c:v>519.87529785544086</c:v>
                </c:pt>
                <c:pt idx="894">
                  <c:v>519.87529785544086</c:v>
                </c:pt>
                <c:pt idx="895">
                  <c:v>519.87529785544086</c:v>
                </c:pt>
                <c:pt idx="896">
                  <c:v>519.87529785544086</c:v>
                </c:pt>
                <c:pt idx="897">
                  <c:v>519.87529785544086</c:v>
                </c:pt>
                <c:pt idx="898">
                  <c:v>519.87529785544086</c:v>
                </c:pt>
                <c:pt idx="899">
                  <c:v>519.87529785544086</c:v>
                </c:pt>
                <c:pt idx="900">
                  <c:v>519.87529785544086</c:v>
                </c:pt>
                <c:pt idx="901">
                  <c:v>519.87529785544086</c:v>
                </c:pt>
                <c:pt idx="902">
                  <c:v>519.87529785544086</c:v>
                </c:pt>
                <c:pt idx="903">
                  <c:v>519.87529785544086</c:v>
                </c:pt>
                <c:pt idx="904">
                  <c:v>519.87529785544086</c:v>
                </c:pt>
                <c:pt idx="905">
                  <c:v>519.87529785544086</c:v>
                </c:pt>
                <c:pt idx="906">
                  <c:v>519.87529785544086</c:v>
                </c:pt>
                <c:pt idx="907">
                  <c:v>519.87529785544086</c:v>
                </c:pt>
                <c:pt idx="908">
                  <c:v>519.87529785544086</c:v>
                </c:pt>
                <c:pt idx="909">
                  <c:v>519.87529785544086</c:v>
                </c:pt>
                <c:pt idx="910">
                  <c:v>519.87529785544086</c:v>
                </c:pt>
                <c:pt idx="911">
                  <c:v>519.87529785544086</c:v>
                </c:pt>
                <c:pt idx="912">
                  <c:v>519.87529785544086</c:v>
                </c:pt>
                <c:pt idx="913">
                  <c:v>519.87529785544086</c:v>
                </c:pt>
                <c:pt idx="914">
                  <c:v>519.87529785544086</c:v>
                </c:pt>
                <c:pt idx="915">
                  <c:v>519.87529785544086</c:v>
                </c:pt>
                <c:pt idx="916">
                  <c:v>519.87529785544086</c:v>
                </c:pt>
                <c:pt idx="917">
                  <c:v>519.87529785544086</c:v>
                </c:pt>
                <c:pt idx="918">
                  <c:v>519.87529785544086</c:v>
                </c:pt>
                <c:pt idx="919">
                  <c:v>519.87529785544086</c:v>
                </c:pt>
                <c:pt idx="920">
                  <c:v>519.87529785544086</c:v>
                </c:pt>
                <c:pt idx="921">
                  <c:v>519.87529785544086</c:v>
                </c:pt>
                <c:pt idx="922">
                  <c:v>519.87529785544086</c:v>
                </c:pt>
                <c:pt idx="923">
                  <c:v>519.87529785544086</c:v>
                </c:pt>
                <c:pt idx="924">
                  <c:v>519.87529785544086</c:v>
                </c:pt>
                <c:pt idx="925">
                  <c:v>519.87529785544086</c:v>
                </c:pt>
                <c:pt idx="926">
                  <c:v>519.87529785544086</c:v>
                </c:pt>
                <c:pt idx="927">
                  <c:v>519.87529785544086</c:v>
                </c:pt>
                <c:pt idx="928">
                  <c:v>519.87529785544086</c:v>
                </c:pt>
                <c:pt idx="929">
                  <c:v>519.87529785544086</c:v>
                </c:pt>
                <c:pt idx="930">
                  <c:v>519.87529785544086</c:v>
                </c:pt>
                <c:pt idx="931">
                  <c:v>519.87529785544086</c:v>
                </c:pt>
                <c:pt idx="932">
                  <c:v>519.87529785544086</c:v>
                </c:pt>
                <c:pt idx="933">
                  <c:v>519.87529785544086</c:v>
                </c:pt>
                <c:pt idx="934">
                  <c:v>519.87529785544086</c:v>
                </c:pt>
                <c:pt idx="935">
                  <c:v>519.87529785544086</c:v>
                </c:pt>
                <c:pt idx="936">
                  <c:v>519.87529785544086</c:v>
                </c:pt>
                <c:pt idx="937">
                  <c:v>519.87529785544086</c:v>
                </c:pt>
                <c:pt idx="938">
                  <c:v>519.87529785544086</c:v>
                </c:pt>
                <c:pt idx="939">
                  <c:v>519.87529785544086</c:v>
                </c:pt>
                <c:pt idx="940">
                  <c:v>519.87529785544086</c:v>
                </c:pt>
                <c:pt idx="941">
                  <c:v>519.87529785544086</c:v>
                </c:pt>
                <c:pt idx="942">
                  <c:v>519.87529785544086</c:v>
                </c:pt>
                <c:pt idx="943">
                  <c:v>519.87529785544086</c:v>
                </c:pt>
                <c:pt idx="944">
                  <c:v>519.87529785544086</c:v>
                </c:pt>
                <c:pt idx="945">
                  <c:v>519.87529785544086</c:v>
                </c:pt>
                <c:pt idx="946">
                  <c:v>519.87529785544086</c:v>
                </c:pt>
                <c:pt idx="947">
                  <c:v>519.87529785544086</c:v>
                </c:pt>
                <c:pt idx="948">
                  <c:v>519.87529785544086</c:v>
                </c:pt>
                <c:pt idx="949">
                  <c:v>519.87529785544086</c:v>
                </c:pt>
                <c:pt idx="950">
                  <c:v>519.87529785544086</c:v>
                </c:pt>
                <c:pt idx="951">
                  <c:v>519.87529785544086</c:v>
                </c:pt>
                <c:pt idx="952">
                  <c:v>519.87529785544086</c:v>
                </c:pt>
                <c:pt idx="953">
                  <c:v>519.87529785544086</c:v>
                </c:pt>
                <c:pt idx="954">
                  <c:v>519.87529785544086</c:v>
                </c:pt>
                <c:pt idx="955">
                  <c:v>519.87529785544086</c:v>
                </c:pt>
                <c:pt idx="956">
                  <c:v>519.87529785544086</c:v>
                </c:pt>
                <c:pt idx="957">
                  <c:v>519.87529785544086</c:v>
                </c:pt>
                <c:pt idx="958">
                  <c:v>519.87529785544086</c:v>
                </c:pt>
                <c:pt idx="959">
                  <c:v>519.87529785544086</c:v>
                </c:pt>
                <c:pt idx="960">
                  <c:v>519.87529785544086</c:v>
                </c:pt>
                <c:pt idx="961">
                  <c:v>519.87529785544086</c:v>
                </c:pt>
                <c:pt idx="962">
                  <c:v>519.87529785544086</c:v>
                </c:pt>
                <c:pt idx="963">
                  <c:v>519.87529785544086</c:v>
                </c:pt>
                <c:pt idx="964">
                  <c:v>519.87529785544086</c:v>
                </c:pt>
                <c:pt idx="965">
                  <c:v>519.87529785544086</c:v>
                </c:pt>
                <c:pt idx="966">
                  <c:v>519.87529785544086</c:v>
                </c:pt>
                <c:pt idx="967">
                  <c:v>519.87529785544086</c:v>
                </c:pt>
                <c:pt idx="968">
                  <c:v>519.87529785544086</c:v>
                </c:pt>
                <c:pt idx="969">
                  <c:v>519.87529785544086</c:v>
                </c:pt>
                <c:pt idx="970">
                  <c:v>519.87529785544086</c:v>
                </c:pt>
                <c:pt idx="971">
                  <c:v>519.87529785544086</c:v>
                </c:pt>
                <c:pt idx="972">
                  <c:v>519.87529785544086</c:v>
                </c:pt>
                <c:pt idx="973">
                  <c:v>519.87529785544086</c:v>
                </c:pt>
                <c:pt idx="974">
                  <c:v>519.87529785544086</c:v>
                </c:pt>
                <c:pt idx="975">
                  <c:v>519.87529785544086</c:v>
                </c:pt>
                <c:pt idx="976">
                  <c:v>519.87529785544086</c:v>
                </c:pt>
                <c:pt idx="977">
                  <c:v>519.87529785544086</c:v>
                </c:pt>
                <c:pt idx="978">
                  <c:v>519.87529785544086</c:v>
                </c:pt>
                <c:pt idx="979">
                  <c:v>519.87529785544086</c:v>
                </c:pt>
                <c:pt idx="980">
                  <c:v>519.87529785544086</c:v>
                </c:pt>
                <c:pt idx="981">
                  <c:v>519.87529785544086</c:v>
                </c:pt>
                <c:pt idx="982">
                  <c:v>519.87529785544086</c:v>
                </c:pt>
                <c:pt idx="983">
                  <c:v>519.87529785544086</c:v>
                </c:pt>
                <c:pt idx="984">
                  <c:v>519.87529785544086</c:v>
                </c:pt>
                <c:pt idx="985">
                  <c:v>519.87529785544086</c:v>
                </c:pt>
                <c:pt idx="986">
                  <c:v>519.87529785544086</c:v>
                </c:pt>
                <c:pt idx="987">
                  <c:v>519.87529785544086</c:v>
                </c:pt>
                <c:pt idx="988">
                  <c:v>519.87529785544086</c:v>
                </c:pt>
                <c:pt idx="989">
                  <c:v>519.87529785544086</c:v>
                </c:pt>
                <c:pt idx="990">
                  <c:v>519.87529785544086</c:v>
                </c:pt>
                <c:pt idx="991">
                  <c:v>519.87529785544086</c:v>
                </c:pt>
                <c:pt idx="992">
                  <c:v>519.87529785544086</c:v>
                </c:pt>
                <c:pt idx="993">
                  <c:v>519.87529785544086</c:v>
                </c:pt>
                <c:pt idx="994">
                  <c:v>519.87529785544086</c:v>
                </c:pt>
                <c:pt idx="995">
                  <c:v>519.87529785544086</c:v>
                </c:pt>
                <c:pt idx="996">
                  <c:v>519.87529785544086</c:v>
                </c:pt>
                <c:pt idx="997">
                  <c:v>519.87529785544086</c:v>
                </c:pt>
                <c:pt idx="998">
                  <c:v>519.87529785544086</c:v>
                </c:pt>
                <c:pt idx="999">
                  <c:v>519.87529785544086</c:v>
                </c:pt>
                <c:pt idx="1000">
                  <c:v>519.87529785544086</c:v>
                </c:pt>
                <c:pt idx="1001">
                  <c:v>519.87529785544086</c:v>
                </c:pt>
                <c:pt idx="1002">
                  <c:v>519.87529785544086</c:v>
                </c:pt>
                <c:pt idx="1003">
                  <c:v>519.87529785544086</c:v>
                </c:pt>
                <c:pt idx="1004">
                  <c:v>519.87529785544086</c:v>
                </c:pt>
                <c:pt idx="1005">
                  <c:v>519.87529785544086</c:v>
                </c:pt>
                <c:pt idx="1006">
                  <c:v>519.87529785544086</c:v>
                </c:pt>
                <c:pt idx="1007">
                  <c:v>519.87529785544086</c:v>
                </c:pt>
                <c:pt idx="1008">
                  <c:v>519.87529785544086</c:v>
                </c:pt>
                <c:pt idx="1009">
                  <c:v>519.87529785544086</c:v>
                </c:pt>
                <c:pt idx="1010">
                  <c:v>519.87529785544086</c:v>
                </c:pt>
                <c:pt idx="1011">
                  <c:v>519.87529785544086</c:v>
                </c:pt>
                <c:pt idx="1012">
                  <c:v>519.87529785544086</c:v>
                </c:pt>
                <c:pt idx="1013">
                  <c:v>519.87529785544086</c:v>
                </c:pt>
                <c:pt idx="1014">
                  <c:v>519.87529785544086</c:v>
                </c:pt>
                <c:pt idx="1015">
                  <c:v>519.87529785544086</c:v>
                </c:pt>
                <c:pt idx="1016">
                  <c:v>519.87529785544086</c:v>
                </c:pt>
                <c:pt idx="1017">
                  <c:v>519.87529785544086</c:v>
                </c:pt>
                <c:pt idx="1018">
                  <c:v>519.87529785544086</c:v>
                </c:pt>
                <c:pt idx="1019">
                  <c:v>519.87529785544086</c:v>
                </c:pt>
                <c:pt idx="1020">
                  <c:v>519.87529785544086</c:v>
                </c:pt>
                <c:pt idx="1021">
                  <c:v>519.87529785544086</c:v>
                </c:pt>
                <c:pt idx="1022">
                  <c:v>519.87529785544086</c:v>
                </c:pt>
                <c:pt idx="1023">
                  <c:v>519.87529785544086</c:v>
                </c:pt>
                <c:pt idx="1024">
                  <c:v>519.87529785544086</c:v>
                </c:pt>
                <c:pt idx="1025">
                  <c:v>519.87529785544086</c:v>
                </c:pt>
                <c:pt idx="1026">
                  <c:v>519.87529785544086</c:v>
                </c:pt>
                <c:pt idx="1027">
                  <c:v>519.87529785544086</c:v>
                </c:pt>
                <c:pt idx="1028">
                  <c:v>519.87529785544086</c:v>
                </c:pt>
                <c:pt idx="1029">
                  <c:v>519.87529785544086</c:v>
                </c:pt>
                <c:pt idx="1030">
                  <c:v>519.87529785544086</c:v>
                </c:pt>
                <c:pt idx="1031">
                  <c:v>519.87529785544086</c:v>
                </c:pt>
                <c:pt idx="1032">
                  <c:v>519.87529785544086</c:v>
                </c:pt>
                <c:pt idx="1033">
                  <c:v>519.87529785544086</c:v>
                </c:pt>
                <c:pt idx="1034">
                  <c:v>519.87529785544086</c:v>
                </c:pt>
                <c:pt idx="1035">
                  <c:v>519.87529785544086</c:v>
                </c:pt>
                <c:pt idx="1036">
                  <c:v>519.87529785544086</c:v>
                </c:pt>
                <c:pt idx="1037">
                  <c:v>519.87529785544086</c:v>
                </c:pt>
                <c:pt idx="1038">
                  <c:v>519.87529785544086</c:v>
                </c:pt>
                <c:pt idx="1039">
                  <c:v>519.87529785544086</c:v>
                </c:pt>
                <c:pt idx="1040">
                  <c:v>519.87529785544086</c:v>
                </c:pt>
                <c:pt idx="1041">
                  <c:v>519.87529785544086</c:v>
                </c:pt>
                <c:pt idx="1042">
                  <c:v>519.87529785544086</c:v>
                </c:pt>
                <c:pt idx="1043">
                  <c:v>519.87529785544086</c:v>
                </c:pt>
                <c:pt idx="1044">
                  <c:v>519.87529785544086</c:v>
                </c:pt>
                <c:pt idx="1045">
                  <c:v>519.87529785544086</c:v>
                </c:pt>
                <c:pt idx="1046">
                  <c:v>519.87529785544086</c:v>
                </c:pt>
                <c:pt idx="1047">
                  <c:v>519.87529785544086</c:v>
                </c:pt>
                <c:pt idx="1048">
                  <c:v>519.87529785544086</c:v>
                </c:pt>
                <c:pt idx="1049">
                  <c:v>519.87529785544086</c:v>
                </c:pt>
                <c:pt idx="1050">
                  <c:v>519.87529785544086</c:v>
                </c:pt>
                <c:pt idx="1051">
                  <c:v>519.87529785544086</c:v>
                </c:pt>
                <c:pt idx="1052">
                  <c:v>519.87529785544086</c:v>
                </c:pt>
                <c:pt idx="1053">
                  <c:v>519.87529785544086</c:v>
                </c:pt>
                <c:pt idx="1054">
                  <c:v>519.87529785544086</c:v>
                </c:pt>
                <c:pt idx="1055">
                  <c:v>519.87529785544086</c:v>
                </c:pt>
                <c:pt idx="1056">
                  <c:v>519.87529785544086</c:v>
                </c:pt>
                <c:pt idx="1057">
                  <c:v>519.87529785544086</c:v>
                </c:pt>
                <c:pt idx="1058">
                  <c:v>519.87529785544086</c:v>
                </c:pt>
                <c:pt idx="1059">
                  <c:v>519.87529785544086</c:v>
                </c:pt>
                <c:pt idx="1060">
                  <c:v>519.87529785544086</c:v>
                </c:pt>
                <c:pt idx="1061">
                  <c:v>519.87529785544086</c:v>
                </c:pt>
                <c:pt idx="1062">
                  <c:v>519.87529785544086</c:v>
                </c:pt>
                <c:pt idx="1063">
                  <c:v>519.87529785544086</c:v>
                </c:pt>
                <c:pt idx="1064">
                  <c:v>519.87529785544086</c:v>
                </c:pt>
                <c:pt idx="1065">
                  <c:v>519.87529785544086</c:v>
                </c:pt>
                <c:pt idx="1066">
                  <c:v>519.87529785544086</c:v>
                </c:pt>
                <c:pt idx="1067">
                  <c:v>519.87529785544086</c:v>
                </c:pt>
                <c:pt idx="1068">
                  <c:v>519.87529785544086</c:v>
                </c:pt>
                <c:pt idx="1069">
                  <c:v>519.87529785544086</c:v>
                </c:pt>
                <c:pt idx="1070">
                  <c:v>519.87529785544086</c:v>
                </c:pt>
                <c:pt idx="1071">
                  <c:v>519.87529785544086</c:v>
                </c:pt>
                <c:pt idx="1072">
                  <c:v>519.87529785544086</c:v>
                </c:pt>
                <c:pt idx="1073">
                  <c:v>519.87529785544086</c:v>
                </c:pt>
                <c:pt idx="1074">
                  <c:v>519.87529785544086</c:v>
                </c:pt>
                <c:pt idx="1075">
                  <c:v>519.87529785544086</c:v>
                </c:pt>
                <c:pt idx="1076">
                  <c:v>519.87529785544086</c:v>
                </c:pt>
                <c:pt idx="1077">
                  <c:v>519.87529785544086</c:v>
                </c:pt>
                <c:pt idx="1078">
                  <c:v>519.87529785544086</c:v>
                </c:pt>
                <c:pt idx="1079">
                  <c:v>519.87529785544086</c:v>
                </c:pt>
                <c:pt idx="1080">
                  <c:v>519.87529785544086</c:v>
                </c:pt>
                <c:pt idx="1081">
                  <c:v>519.87529785544086</c:v>
                </c:pt>
                <c:pt idx="1082">
                  <c:v>519.87529785544086</c:v>
                </c:pt>
                <c:pt idx="1083">
                  <c:v>519.87529785544086</c:v>
                </c:pt>
                <c:pt idx="1084">
                  <c:v>519.87529785544086</c:v>
                </c:pt>
                <c:pt idx="1085">
                  <c:v>519.87529785544086</c:v>
                </c:pt>
                <c:pt idx="1086">
                  <c:v>519.87529785544086</c:v>
                </c:pt>
                <c:pt idx="1087">
                  <c:v>519.87529785544086</c:v>
                </c:pt>
                <c:pt idx="1088">
                  <c:v>519.87529785544086</c:v>
                </c:pt>
                <c:pt idx="1089">
                  <c:v>519.87529785544086</c:v>
                </c:pt>
                <c:pt idx="1090">
                  <c:v>519.87529785544086</c:v>
                </c:pt>
                <c:pt idx="1091">
                  <c:v>519.87529785544086</c:v>
                </c:pt>
                <c:pt idx="1092">
                  <c:v>519.87529785544086</c:v>
                </c:pt>
                <c:pt idx="1093">
                  <c:v>519.87529785544086</c:v>
                </c:pt>
                <c:pt idx="1094">
                  <c:v>519.87529785544086</c:v>
                </c:pt>
                <c:pt idx="1095">
                  <c:v>519.87529785544086</c:v>
                </c:pt>
                <c:pt idx="1096">
                  <c:v>519.87529785544086</c:v>
                </c:pt>
                <c:pt idx="1097">
                  <c:v>519.87529785544086</c:v>
                </c:pt>
                <c:pt idx="1098">
                  <c:v>519.87529785544086</c:v>
                </c:pt>
                <c:pt idx="1099">
                  <c:v>519.87529785544086</c:v>
                </c:pt>
                <c:pt idx="1100">
                  <c:v>519.87529785544086</c:v>
                </c:pt>
                <c:pt idx="1101">
                  <c:v>519.87529785544086</c:v>
                </c:pt>
                <c:pt idx="1102">
                  <c:v>519.87529785544086</c:v>
                </c:pt>
                <c:pt idx="1103">
                  <c:v>519.87529785544086</c:v>
                </c:pt>
                <c:pt idx="1104">
                  <c:v>519.87529785544086</c:v>
                </c:pt>
                <c:pt idx="1105">
                  <c:v>519.87529785544086</c:v>
                </c:pt>
                <c:pt idx="1106">
                  <c:v>519.87529785544086</c:v>
                </c:pt>
                <c:pt idx="1107">
                  <c:v>519.87529785544086</c:v>
                </c:pt>
                <c:pt idx="1108">
                  <c:v>519.87529785544086</c:v>
                </c:pt>
                <c:pt idx="1109">
                  <c:v>519.87529785544086</c:v>
                </c:pt>
                <c:pt idx="1110">
                  <c:v>519.87529785544086</c:v>
                </c:pt>
                <c:pt idx="1111">
                  <c:v>519.87529785544086</c:v>
                </c:pt>
                <c:pt idx="1112">
                  <c:v>519.87529785544086</c:v>
                </c:pt>
                <c:pt idx="1113">
                  <c:v>519.87529785544086</c:v>
                </c:pt>
                <c:pt idx="1114">
                  <c:v>519.87529785544086</c:v>
                </c:pt>
                <c:pt idx="1115">
                  <c:v>519.87529785544086</c:v>
                </c:pt>
                <c:pt idx="1116">
                  <c:v>519.87529785544086</c:v>
                </c:pt>
                <c:pt idx="1117">
                  <c:v>519.87529785544086</c:v>
                </c:pt>
                <c:pt idx="1118">
                  <c:v>519.87529785544086</c:v>
                </c:pt>
                <c:pt idx="1119">
                  <c:v>519.87529785544086</c:v>
                </c:pt>
                <c:pt idx="1120">
                  <c:v>519.87529785544086</c:v>
                </c:pt>
                <c:pt idx="1121">
                  <c:v>519.87529785544086</c:v>
                </c:pt>
                <c:pt idx="1122">
                  <c:v>519.87529785544086</c:v>
                </c:pt>
                <c:pt idx="1123">
                  <c:v>519.87529785544086</c:v>
                </c:pt>
                <c:pt idx="1124">
                  <c:v>519.87529785544086</c:v>
                </c:pt>
                <c:pt idx="1125">
                  <c:v>519.87529785544086</c:v>
                </c:pt>
                <c:pt idx="1126">
                  <c:v>519.87529785544086</c:v>
                </c:pt>
                <c:pt idx="1127">
                  <c:v>519.87529785544086</c:v>
                </c:pt>
                <c:pt idx="1128">
                  <c:v>519.87529785544086</c:v>
                </c:pt>
                <c:pt idx="1129">
                  <c:v>519.87529785544086</c:v>
                </c:pt>
                <c:pt idx="1130">
                  <c:v>519.87529785544086</c:v>
                </c:pt>
                <c:pt idx="1131">
                  <c:v>519.87529785544086</c:v>
                </c:pt>
                <c:pt idx="1132">
                  <c:v>519.87529785544086</c:v>
                </c:pt>
                <c:pt idx="1133">
                  <c:v>519.87529785544086</c:v>
                </c:pt>
                <c:pt idx="1134">
                  <c:v>519.87529785544086</c:v>
                </c:pt>
                <c:pt idx="1135">
                  <c:v>519.87529785544086</c:v>
                </c:pt>
                <c:pt idx="1136">
                  <c:v>519.87529785544086</c:v>
                </c:pt>
                <c:pt idx="1137">
                  <c:v>519.87529785544086</c:v>
                </c:pt>
                <c:pt idx="1138">
                  <c:v>519.87529785544086</c:v>
                </c:pt>
                <c:pt idx="1139">
                  <c:v>519.87529785544086</c:v>
                </c:pt>
                <c:pt idx="1140">
                  <c:v>519.87529785544086</c:v>
                </c:pt>
                <c:pt idx="1141">
                  <c:v>519.87529785544086</c:v>
                </c:pt>
                <c:pt idx="1142">
                  <c:v>519.87529785544086</c:v>
                </c:pt>
                <c:pt idx="1143">
                  <c:v>519.87529785544086</c:v>
                </c:pt>
                <c:pt idx="1144">
                  <c:v>519.87529785544086</c:v>
                </c:pt>
                <c:pt idx="1145">
                  <c:v>519.87529785544086</c:v>
                </c:pt>
                <c:pt idx="1146">
                  <c:v>519.87529785544086</c:v>
                </c:pt>
                <c:pt idx="1147">
                  <c:v>519.87529785544086</c:v>
                </c:pt>
                <c:pt idx="1148">
                  <c:v>519.87529785544086</c:v>
                </c:pt>
                <c:pt idx="1149">
                  <c:v>519.87529785544086</c:v>
                </c:pt>
                <c:pt idx="1150">
                  <c:v>519.87529785544086</c:v>
                </c:pt>
                <c:pt idx="1151">
                  <c:v>519.87529785544086</c:v>
                </c:pt>
                <c:pt idx="1152">
                  <c:v>519.87529785544086</c:v>
                </c:pt>
                <c:pt idx="1153">
                  <c:v>519.87529785544086</c:v>
                </c:pt>
                <c:pt idx="1154">
                  <c:v>519.87529785544086</c:v>
                </c:pt>
                <c:pt idx="1155">
                  <c:v>519.87529785544086</c:v>
                </c:pt>
                <c:pt idx="1156">
                  <c:v>519.87529785544086</c:v>
                </c:pt>
                <c:pt idx="1157">
                  <c:v>519.87529785544086</c:v>
                </c:pt>
                <c:pt idx="1158">
                  <c:v>519.87529785544086</c:v>
                </c:pt>
                <c:pt idx="1159">
                  <c:v>519.87529785544086</c:v>
                </c:pt>
                <c:pt idx="1160">
                  <c:v>519.87529785544086</c:v>
                </c:pt>
                <c:pt idx="1161">
                  <c:v>519.87529785544086</c:v>
                </c:pt>
                <c:pt idx="1162">
                  <c:v>519.87529785544086</c:v>
                </c:pt>
                <c:pt idx="1163">
                  <c:v>519.87529785544086</c:v>
                </c:pt>
                <c:pt idx="1164">
                  <c:v>519.87529785544086</c:v>
                </c:pt>
                <c:pt idx="1165">
                  <c:v>519.87529785544086</c:v>
                </c:pt>
                <c:pt idx="1166">
                  <c:v>519.87529785544086</c:v>
                </c:pt>
                <c:pt idx="1167">
                  <c:v>519.87529785544086</c:v>
                </c:pt>
                <c:pt idx="1168">
                  <c:v>519.87529785544086</c:v>
                </c:pt>
                <c:pt idx="1169">
                  <c:v>519.87529785544086</c:v>
                </c:pt>
                <c:pt idx="1170">
                  <c:v>519.87529785544086</c:v>
                </c:pt>
                <c:pt idx="1171">
                  <c:v>519.87529785544086</c:v>
                </c:pt>
                <c:pt idx="1172">
                  <c:v>519.87529785544086</c:v>
                </c:pt>
                <c:pt idx="1173">
                  <c:v>519.87529785544086</c:v>
                </c:pt>
                <c:pt idx="1174">
                  <c:v>519.87529785544086</c:v>
                </c:pt>
                <c:pt idx="1175">
                  <c:v>519.87529785544086</c:v>
                </c:pt>
                <c:pt idx="1176">
                  <c:v>519.87529785544086</c:v>
                </c:pt>
                <c:pt idx="1177">
                  <c:v>519.87529785544086</c:v>
                </c:pt>
                <c:pt idx="1178">
                  <c:v>519.87529785544086</c:v>
                </c:pt>
                <c:pt idx="1179">
                  <c:v>519.87529785544086</c:v>
                </c:pt>
                <c:pt idx="1180">
                  <c:v>519.87529785544086</c:v>
                </c:pt>
                <c:pt idx="1181">
                  <c:v>519.87529785544086</c:v>
                </c:pt>
                <c:pt idx="1182">
                  <c:v>519.87529785544086</c:v>
                </c:pt>
                <c:pt idx="1183">
                  <c:v>519.87529785544086</c:v>
                </c:pt>
                <c:pt idx="1184">
                  <c:v>519.87529785544086</c:v>
                </c:pt>
                <c:pt idx="1185">
                  <c:v>519.87529785544086</c:v>
                </c:pt>
                <c:pt idx="1186">
                  <c:v>519.87529785544086</c:v>
                </c:pt>
                <c:pt idx="1187">
                  <c:v>519.87529785544086</c:v>
                </c:pt>
                <c:pt idx="1188">
                  <c:v>519.87529785544086</c:v>
                </c:pt>
                <c:pt idx="1189">
                  <c:v>519.87529785544086</c:v>
                </c:pt>
                <c:pt idx="1190">
                  <c:v>519.87529785544086</c:v>
                </c:pt>
                <c:pt idx="1191">
                  <c:v>519.87529785544086</c:v>
                </c:pt>
                <c:pt idx="1192">
                  <c:v>519.87529785544086</c:v>
                </c:pt>
                <c:pt idx="1193">
                  <c:v>519.87529785544086</c:v>
                </c:pt>
                <c:pt idx="1194">
                  <c:v>519.87529785544086</c:v>
                </c:pt>
                <c:pt idx="1195">
                  <c:v>519.87529785544086</c:v>
                </c:pt>
                <c:pt idx="1196">
                  <c:v>519.87529785544086</c:v>
                </c:pt>
                <c:pt idx="1197">
                  <c:v>519.87529785544086</c:v>
                </c:pt>
                <c:pt idx="1198">
                  <c:v>519.87529785544086</c:v>
                </c:pt>
                <c:pt idx="1199">
                  <c:v>519.87529785544086</c:v>
                </c:pt>
                <c:pt idx="1200">
                  <c:v>519.87529785544086</c:v>
                </c:pt>
                <c:pt idx="1201">
                  <c:v>519.87529785544086</c:v>
                </c:pt>
                <c:pt idx="1202">
                  <c:v>519.87529785544086</c:v>
                </c:pt>
                <c:pt idx="1203">
                  <c:v>519.87529785544086</c:v>
                </c:pt>
                <c:pt idx="1204">
                  <c:v>519.87529785544086</c:v>
                </c:pt>
                <c:pt idx="1205">
                  <c:v>519.87529785544086</c:v>
                </c:pt>
                <c:pt idx="1206">
                  <c:v>519.87529785544086</c:v>
                </c:pt>
                <c:pt idx="1207">
                  <c:v>519.87529785544086</c:v>
                </c:pt>
                <c:pt idx="1208">
                  <c:v>519.87529785544086</c:v>
                </c:pt>
                <c:pt idx="1209">
                  <c:v>519.87529785544086</c:v>
                </c:pt>
                <c:pt idx="1210">
                  <c:v>519.87529785544086</c:v>
                </c:pt>
                <c:pt idx="1211">
                  <c:v>519.87529785544086</c:v>
                </c:pt>
                <c:pt idx="1212">
                  <c:v>519.87529785544086</c:v>
                </c:pt>
                <c:pt idx="1213">
                  <c:v>519.87529785544086</c:v>
                </c:pt>
                <c:pt idx="1214">
                  <c:v>519.87529785544086</c:v>
                </c:pt>
                <c:pt idx="1215">
                  <c:v>519.87529785544086</c:v>
                </c:pt>
                <c:pt idx="1216">
                  <c:v>519.87529785544086</c:v>
                </c:pt>
                <c:pt idx="1217">
                  <c:v>519.87529785544086</c:v>
                </c:pt>
                <c:pt idx="1218">
                  <c:v>519.87529785544086</c:v>
                </c:pt>
                <c:pt idx="1219">
                  <c:v>519.87529785544086</c:v>
                </c:pt>
                <c:pt idx="1220">
                  <c:v>519.87529785544086</c:v>
                </c:pt>
                <c:pt idx="1221">
                  <c:v>519.87529785544086</c:v>
                </c:pt>
                <c:pt idx="1222">
                  <c:v>519.87529785544086</c:v>
                </c:pt>
                <c:pt idx="1223">
                  <c:v>519.87529785544086</c:v>
                </c:pt>
                <c:pt idx="1224">
                  <c:v>519.87529785544086</c:v>
                </c:pt>
                <c:pt idx="1225">
                  <c:v>519.87529785544086</c:v>
                </c:pt>
                <c:pt idx="1226">
                  <c:v>519.87529785544086</c:v>
                </c:pt>
                <c:pt idx="1227">
                  <c:v>519.87529785544086</c:v>
                </c:pt>
                <c:pt idx="1228">
                  <c:v>519.87529785544086</c:v>
                </c:pt>
                <c:pt idx="1229">
                  <c:v>519.87529785544086</c:v>
                </c:pt>
                <c:pt idx="1230">
                  <c:v>519.87529785544086</c:v>
                </c:pt>
                <c:pt idx="1231">
                  <c:v>519.87529785544086</c:v>
                </c:pt>
                <c:pt idx="1232">
                  <c:v>519.87529785544086</c:v>
                </c:pt>
                <c:pt idx="1233">
                  <c:v>519.87529785544086</c:v>
                </c:pt>
                <c:pt idx="1234">
                  <c:v>519.87529785544086</c:v>
                </c:pt>
                <c:pt idx="1235">
                  <c:v>519.87529785544086</c:v>
                </c:pt>
                <c:pt idx="1236">
                  <c:v>519.87529785544086</c:v>
                </c:pt>
                <c:pt idx="1237">
                  <c:v>519.87529785544086</c:v>
                </c:pt>
                <c:pt idx="1238">
                  <c:v>519.87529785544086</c:v>
                </c:pt>
                <c:pt idx="1239">
                  <c:v>519.87529785544086</c:v>
                </c:pt>
                <c:pt idx="1240">
                  <c:v>519.87529785544086</c:v>
                </c:pt>
                <c:pt idx="1241">
                  <c:v>519.87529785544086</c:v>
                </c:pt>
                <c:pt idx="1242">
                  <c:v>519.87529785544086</c:v>
                </c:pt>
                <c:pt idx="1243">
                  <c:v>519.87529785544086</c:v>
                </c:pt>
                <c:pt idx="1244">
                  <c:v>519.87529785544086</c:v>
                </c:pt>
                <c:pt idx="1245">
                  <c:v>519.87529785544086</c:v>
                </c:pt>
                <c:pt idx="1246">
                  <c:v>519.87529785544086</c:v>
                </c:pt>
                <c:pt idx="1247">
                  <c:v>519.87529785544086</c:v>
                </c:pt>
                <c:pt idx="1248">
                  <c:v>519.87529785544086</c:v>
                </c:pt>
                <c:pt idx="1249">
                  <c:v>519.87529785544086</c:v>
                </c:pt>
                <c:pt idx="1250">
                  <c:v>519.87529785544086</c:v>
                </c:pt>
                <c:pt idx="1251">
                  <c:v>519.87529785544086</c:v>
                </c:pt>
                <c:pt idx="1252">
                  <c:v>519.87529785544086</c:v>
                </c:pt>
                <c:pt idx="1253">
                  <c:v>519.87529785544086</c:v>
                </c:pt>
                <c:pt idx="1254">
                  <c:v>519.87529785544086</c:v>
                </c:pt>
                <c:pt idx="1255">
                  <c:v>519.87529785544086</c:v>
                </c:pt>
                <c:pt idx="1256">
                  <c:v>519.87529785544086</c:v>
                </c:pt>
                <c:pt idx="1257">
                  <c:v>519.87529785544086</c:v>
                </c:pt>
                <c:pt idx="1258">
                  <c:v>519.87529785544086</c:v>
                </c:pt>
                <c:pt idx="1259">
                  <c:v>519.87529785544086</c:v>
                </c:pt>
                <c:pt idx="1260">
                  <c:v>519.87529785544086</c:v>
                </c:pt>
                <c:pt idx="1261">
                  <c:v>519.87529785544086</c:v>
                </c:pt>
                <c:pt idx="1262">
                  <c:v>519.87529785544086</c:v>
                </c:pt>
                <c:pt idx="1263">
                  <c:v>519.87529785544086</c:v>
                </c:pt>
                <c:pt idx="1264">
                  <c:v>519.87529785544086</c:v>
                </c:pt>
                <c:pt idx="1265">
                  <c:v>519.87529785544086</c:v>
                </c:pt>
                <c:pt idx="1266">
                  <c:v>519.87529785544086</c:v>
                </c:pt>
                <c:pt idx="1267">
                  <c:v>519.87529785544086</c:v>
                </c:pt>
                <c:pt idx="1268">
                  <c:v>519.87529785544086</c:v>
                </c:pt>
                <c:pt idx="1269">
                  <c:v>519.87529785544086</c:v>
                </c:pt>
                <c:pt idx="1270">
                  <c:v>519.87529785544086</c:v>
                </c:pt>
                <c:pt idx="1271">
                  <c:v>519.87529785544086</c:v>
                </c:pt>
                <c:pt idx="1272">
                  <c:v>519.87529785544086</c:v>
                </c:pt>
                <c:pt idx="1273">
                  <c:v>519.87529785544086</c:v>
                </c:pt>
                <c:pt idx="1274">
                  <c:v>519.87529785544086</c:v>
                </c:pt>
                <c:pt idx="1275">
                  <c:v>519.87529785544086</c:v>
                </c:pt>
                <c:pt idx="1276">
                  <c:v>519.87529785544086</c:v>
                </c:pt>
                <c:pt idx="1277">
                  <c:v>519.87529785544086</c:v>
                </c:pt>
                <c:pt idx="1278">
                  <c:v>519.87529785544086</c:v>
                </c:pt>
                <c:pt idx="1279">
                  <c:v>519.87529785544086</c:v>
                </c:pt>
                <c:pt idx="1280">
                  <c:v>519.87529785544086</c:v>
                </c:pt>
                <c:pt idx="1281">
                  <c:v>519.87529785544086</c:v>
                </c:pt>
                <c:pt idx="1282">
                  <c:v>519.87529785544086</c:v>
                </c:pt>
                <c:pt idx="1283">
                  <c:v>519.87529785544086</c:v>
                </c:pt>
                <c:pt idx="1284">
                  <c:v>519.87529785544086</c:v>
                </c:pt>
                <c:pt idx="1285">
                  <c:v>519.87529785544086</c:v>
                </c:pt>
                <c:pt idx="1286">
                  <c:v>519.87529785544086</c:v>
                </c:pt>
                <c:pt idx="1287">
                  <c:v>519.87529785544086</c:v>
                </c:pt>
                <c:pt idx="1288">
                  <c:v>519.87529785544086</c:v>
                </c:pt>
                <c:pt idx="1289">
                  <c:v>519.87529785544086</c:v>
                </c:pt>
                <c:pt idx="1290">
                  <c:v>519.87529785544086</c:v>
                </c:pt>
                <c:pt idx="1291">
                  <c:v>519.87529785544086</c:v>
                </c:pt>
                <c:pt idx="1292">
                  <c:v>519.87529785544086</c:v>
                </c:pt>
                <c:pt idx="1293">
                  <c:v>519.87529785544086</c:v>
                </c:pt>
                <c:pt idx="1294">
                  <c:v>519.87529785544086</c:v>
                </c:pt>
                <c:pt idx="1295">
                  <c:v>519.87529785544086</c:v>
                </c:pt>
                <c:pt idx="1296">
                  <c:v>519.87529785544086</c:v>
                </c:pt>
                <c:pt idx="1297">
                  <c:v>519.87529785544086</c:v>
                </c:pt>
                <c:pt idx="1298">
                  <c:v>519.87529785544086</c:v>
                </c:pt>
                <c:pt idx="1299">
                  <c:v>519.87529785544086</c:v>
                </c:pt>
                <c:pt idx="1300">
                  <c:v>519.87529785544086</c:v>
                </c:pt>
                <c:pt idx="1301">
                  <c:v>519.87529785544086</c:v>
                </c:pt>
                <c:pt idx="1302">
                  <c:v>519.87529785544086</c:v>
                </c:pt>
                <c:pt idx="1303">
                  <c:v>519.87529785544086</c:v>
                </c:pt>
                <c:pt idx="1304">
                  <c:v>519.87529785544086</c:v>
                </c:pt>
                <c:pt idx="1305">
                  <c:v>519.87529785544086</c:v>
                </c:pt>
                <c:pt idx="1306">
                  <c:v>519.87529785544086</c:v>
                </c:pt>
                <c:pt idx="1307">
                  <c:v>519.87529785544086</c:v>
                </c:pt>
                <c:pt idx="1308">
                  <c:v>519.87529785544086</c:v>
                </c:pt>
                <c:pt idx="1309">
                  <c:v>519.87529785544086</c:v>
                </c:pt>
                <c:pt idx="1310">
                  <c:v>519.87529785544086</c:v>
                </c:pt>
                <c:pt idx="1311">
                  <c:v>519.87529785544086</c:v>
                </c:pt>
                <c:pt idx="1312">
                  <c:v>519.87529785544086</c:v>
                </c:pt>
                <c:pt idx="1313">
                  <c:v>519.87529785544086</c:v>
                </c:pt>
                <c:pt idx="1314">
                  <c:v>519.87529785544086</c:v>
                </c:pt>
                <c:pt idx="1315">
                  <c:v>519.87529785544086</c:v>
                </c:pt>
                <c:pt idx="1316">
                  <c:v>519.87529785544086</c:v>
                </c:pt>
                <c:pt idx="1317">
                  <c:v>519.87529785544086</c:v>
                </c:pt>
                <c:pt idx="1318">
                  <c:v>519.87529785544086</c:v>
                </c:pt>
                <c:pt idx="1319">
                  <c:v>519.87529785544086</c:v>
                </c:pt>
                <c:pt idx="1320">
                  <c:v>519.87529785544086</c:v>
                </c:pt>
                <c:pt idx="1321">
                  <c:v>519.87529785544086</c:v>
                </c:pt>
                <c:pt idx="1322">
                  <c:v>519.87529785544086</c:v>
                </c:pt>
                <c:pt idx="1323">
                  <c:v>519.87529785544086</c:v>
                </c:pt>
                <c:pt idx="1324">
                  <c:v>519.87529785544086</c:v>
                </c:pt>
                <c:pt idx="1325">
                  <c:v>519.87529785544086</c:v>
                </c:pt>
                <c:pt idx="1326">
                  <c:v>519.87529785544086</c:v>
                </c:pt>
                <c:pt idx="1327">
                  <c:v>519.87529785544086</c:v>
                </c:pt>
                <c:pt idx="1328">
                  <c:v>519.87529785544086</c:v>
                </c:pt>
                <c:pt idx="1329">
                  <c:v>519.87529785544086</c:v>
                </c:pt>
                <c:pt idx="1330">
                  <c:v>519.87529785544086</c:v>
                </c:pt>
                <c:pt idx="1331">
                  <c:v>519.87529785544086</c:v>
                </c:pt>
                <c:pt idx="1332">
                  <c:v>519.87529785544086</c:v>
                </c:pt>
                <c:pt idx="1333">
                  <c:v>519.87529785544086</c:v>
                </c:pt>
                <c:pt idx="1334">
                  <c:v>519.87529785544086</c:v>
                </c:pt>
                <c:pt idx="1335">
                  <c:v>519.87529785544086</c:v>
                </c:pt>
                <c:pt idx="1336">
                  <c:v>519.87529785544086</c:v>
                </c:pt>
                <c:pt idx="1337">
                  <c:v>519.87529785544086</c:v>
                </c:pt>
                <c:pt idx="1338">
                  <c:v>519.87529785544086</c:v>
                </c:pt>
                <c:pt idx="1339">
                  <c:v>519.87529785544086</c:v>
                </c:pt>
                <c:pt idx="1340">
                  <c:v>519.87529785544086</c:v>
                </c:pt>
                <c:pt idx="1341">
                  <c:v>519.87529785544086</c:v>
                </c:pt>
                <c:pt idx="1342">
                  <c:v>519.87529785544086</c:v>
                </c:pt>
                <c:pt idx="1343">
                  <c:v>519.87529785544086</c:v>
                </c:pt>
                <c:pt idx="1344">
                  <c:v>519.87529785544086</c:v>
                </c:pt>
                <c:pt idx="1345">
                  <c:v>519.87529785544086</c:v>
                </c:pt>
                <c:pt idx="1346">
                  <c:v>519.87529785544086</c:v>
                </c:pt>
                <c:pt idx="1347">
                  <c:v>519.87529785544086</c:v>
                </c:pt>
                <c:pt idx="1348">
                  <c:v>519.87529785544086</c:v>
                </c:pt>
                <c:pt idx="1349">
                  <c:v>519.87529785544086</c:v>
                </c:pt>
                <c:pt idx="1350">
                  <c:v>519.87529785544086</c:v>
                </c:pt>
                <c:pt idx="1351">
                  <c:v>519.87529785544086</c:v>
                </c:pt>
                <c:pt idx="1352">
                  <c:v>519.87529785544086</c:v>
                </c:pt>
                <c:pt idx="1353">
                  <c:v>519.87529785544086</c:v>
                </c:pt>
                <c:pt idx="1354">
                  <c:v>519.87529785544086</c:v>
                </c:pt>
                <c:pt idx="1355">
                  <c:v>519.87529785544086</c:v>
                </c:pt>
                <c:pt idx="1356">
                  <c:v>519.87529785544086</c:v>
                </c:pt>
                <c:pt idx="1357">
                  <c:v>519.87529785544086</c:v>
                </c:pt>
                <c:pt idx="1358">
                  <c:v>519.87529785544086</c:v>
                </c:pt>
                <c:pt idx="1359">
                  <c:v>519.87529785544086</c:v>
                </c:pt>
                <c:pt idx="1360">
                  <c:v>519.87529785544086</c:v>
                </c:pt>
                <c:pt idx="1361">
                  <c:v>519.87529785544086</c:v>
                </c:pt>
                <c:pt idx="1362">
                  <c:v>519.87529785544086</c:v>
                </c:pt>
                <c:pt idx="1363">
                  <c:v>519.87529785544086</c:v>
                </c:pt>
                <c:pt idx="1364">
                  <c:v>519.87529785544086</c:v>
                </c:pt>
                <c:pt idx="1365">
                  <c:v>519.87529785544086</c:v>
                </c:pt>
                <c:pt idx="1366">
                  <c:v>519.87529785544086</c:v>
                </c:pt>
                <c:pt idx="1367">
                  <c:v>519.87529785544086</c:v>
                </c:pt>
                <c:pt idx="1368">
                  <c:v>519.87529785544086</c:v>
                </c:pt>
                <c:pt idx="1369">
                  <c:v>519.87529785544086</c:v>
                </c:pt>
                <c:pt idx="1370">
                  <c:v>519.87529785544086</c:v>
                </c:pt>
                <c:pt idx="1371">
                  <c:v>519.87529785544086</c:v>
                </c:pt>
                <c:pt idx="1372">
                  <c:v>519.87529785544086</c:v>
                </c:pt>
                <c:pt idx="1373">
                  <c:v>519.87529785544086</c:v>
                </c:pt>
                <c:pt idx="1374">
                  <c:v>519.87529785544086</c:v>
                </c:pt>
                <c:pt idx="1375">
                  <c:v>519.87529785544086</c:v>
                </c:pt>
                <c:pt idx="1376">
                  <c:v>519.87529785544086</c:v>
                </c:pt>
                <c:pt idx="1377">
                  <c:v>519.87529785544086</c:v>
                </c:pt>
                <c:pt idx="1378">
                  <c:v>519.87529785544086</c:v>
                </c:pt>
                <c:pt idx="1379">
                  <c:v>519.87529785544086</c:v>
                </c:pt>
                <c:pt idx="1380">
                  <c:v>519.87529785544086</c:v>
                </c:pt>
                <c:pt idx="1381">
                  <c:v>519.87529785544086</c:v>
                </c:pt>
                <c:pt idx="1382">
                  <c:v>519.87529785544086</c:v>
                </c:pt>
                <c:pt idx="1383">
                  <c:v>519.87529785544086</c:v>
                </c:pt>
                <c:pt idx="1384">
                  <c:v>519.87529785544086</c:v>
                </c:pt>
                <c:pt idx="1385">
                  <c:v>519.87529785544086</c:v>
                </c:pt>
                <c:pt idx="1386">
                  <c:v>519.87529785544086</c:v>
                </c:pt>
                <c:pt idx="1387">
                  <c:v>519.87529785544086</c:v>
                </c:pt>
                <c:pt idx="1388">
                  <c:v>519.87529785544086</c:v>
                </c:pt>
                <c:pt idx="1389">
                  <c:v>519.87529785544086</c:v>
                </c:pt>
                <c:pt idx="1390">
                  <c:v>519.87529785544086</c:v>
                </c:pt>
                <c:pt idx="1391">
                  <c:v>519.87529785544086</c:v>
                </c:pt>
                <c:pt idx="1392">
                  <c:v>519.87529785544086</c:v>
                </c:pt>
                <c:pt idx="1393">
                  <c:v>519.87529785544086</c:v>
                </c:pt>
                <c:pt idx="1394">
                  <c:v>519.87529785544086</c:v>
                </c:pt>
                <c:pt idx="1395">
                  <c:v>519.87529785544086</c:v>
                </c:pt>
                <c:pt idx="1396">
                  <c:v>519.87529785544086</c:v>
                </c:pt>
                <c:pt idx="1397">
                  <c:v>519.87529785544086</c:v>
                </c:pt>
                <c:pt idx="1398">
                  <c:v>519.87529785544086</c:v>
                </c:pt>
                <c:pt idx="1399">
                  <c:v>519.87529785544086</c:v>
                </c:pt>
                <c:pt idx="1400">
                  <c:v>519.87529785544086</c:v>
                </c:pt>
                <c:pt idx="1401">
                  <c:v>519.87529785544086</c:v>
                </c:pt>
                <c:pt idx="1402">
                  <c:v>519.87529785544086</c:v>
                </c:pt>
                <c:pt idx="1403">
                  <c:v>519.87529785544086</c:v>
                </c:pt>
                <c:pt idx="1404">
                  <c:v>519.87529785544086</c:v>
                </c:pt>
                <c:pt idx="1405">
                  <c:v>519.87529785544086</c:v>
                </c:pt>
                <c:pt idx="1406">
                  <c:v>519.87529785544086</c:v>
                </c:pt>
                <c:pt idx="1407">
                  <c:v>519.87529785544086</c:v>
                </c:pt>
                <c:pt idx="1408">
                  <c:v>519.87529785544086</c:v>
                </c:pt>
                <c:pt idx="1409">
                  <c:v>519.87529785544086</c:v>
                </c:pt>
                <c:pt idx="1410">
                  <c:v>519.87529785544086</c:v>
                </c:pt>
                <c:pt idx="1411">
                  <c:v>519.87529785544086</c:v>
                </c:pt>
                <c:pt idx="1412">
                  <c:v>519.87529785544086</c:v>
                </c:pt>
                <c:pt idx="1413">
                  <c:v>519.87529785544086</c:v>
                </c:pt>
                <c:pt idx="1414">
                  <c:v>519.87529785544086</c:v>
                </c:pt>
                <c:pt idx="1415">
                  <c:v>519.87529785544086</c:v>
                </c:pt>
                <c:pt idx="1416">
                  <c:v>519.87529785544086</c:v>
                </c:pt>
                <c:pt idx="1417">
                  <c:v>519.87529785544086</c:v>
                </c:pt>
                <c:pt idx="1418">
                  <c:v>519.87529785544086</c:v>
                </c:pt>
                <c:pt idx="1419">
                  <c:v>519.87529785544086</c:v>
                </c:pt>
                <c:pt idx="1420">
                  <c:v>519.87529785544086</c:v>
                </c:pt>
                <c:pt idx="1421">
                  <c:v>519.87529785544086</c:v>
                </c:pt>
                <c:pt idx="1422">
                  <c:v>519.87529785544086</c:v>
                </c:pt>
                <c:pt idx="1423">
                  <c:v>519.87529785544086</c:v>
                </c:pt>
                <c:pt idx="1424">
                  <c:v>519.87529785544086</c:v>
                </c:pt>
                <c:pt idx="1425">
                  <c:v>519.87529785544086</c:v>
                </c:pt>
                <c:pt idx="1426">
                  <c:v>519.87529785544086</c:v>
                </c:pt>
                <c:pt idx="1427">
                  <c:v>519.87529785544086</c:v>
                </c:pt>
                <c:pt idx="1428">
                  <c:v>519.87529785544086</c:v>
                </c:pt>
                <c:pt idx="1429">
                  <c:v>519.87529785544086</c:v>
                </c:pt>
                <c:pt idx="1430">
                  <c:v>519.87529785544086</c:v>
                </c:pt>
                <c:pt idx="1431">
                  <c:v>519.87529785544086</c:v>
                </c:pt>
                <c:pt idx="1432">
                  <c:v>519.87529785544086</c:v>
                </c:pt>
                <c:pt idx="1433">
                  <c:v>519.87529785544086</c:v>
                </c:pt>
                <c:pt idx="1434">
                  <c:v>519.87529785544086</c:v>
                </c:pt>
                <c:pt idx="1435">
                  <c:v>519.87529785544086</c:v>
                </c:pt>
                <c:pt idx="1436">
                  <c:v>519.87529785544086</c:v>
                </c:pt>
                <c:pt idx="1437">
                  <c:v>519.87529785544086</c:v>
                </c:pt>
                <c:pt idx="1438">
                  <c:v>519.87529785544086</c:v>
                </c:pt>
                <c:pt idx="1439">
                  <c:v>519.87529785544086</c:v>
                </c:pt>
                <c:pt idx="1440">
                  <c:v>519.87529785544086</c:v>
                </c:pt>
                <c:pt idx="1441">
                  <c:v>519.87529785544086</c:v>
                </c:pt>
                <c:pt idx="1442">
                  <c:v>519.87529785544086</c:v>
                </c:pt>
                <c:pt idx="1443">
                  <c:v>519.87529785544086</c:v>
                </c:pt>
                <c:pt idx="1444">
                  <c:v>519.87529785544086</c:v>
                </c:pt>
                <c:pt idx="1445">
                  <c:v>519.87529785544086</c:v>
                </c:pt>
                <c:pt idx="1446">
                  <c:v>519.87529785544086</c:v>
                </c:pt>
                <c:pt idx="1447">
                  <c:v>519.87529785544086</c:v>
                </c:pt>
                <c:pt idx="1448">
                  <c:v>519.87529785544086</c:v>
                </c:pt>
                <c:pt idx="1449">
                  <c:v>519.87529785544086</c:v>
                </c:pt>
                <c:pt idx="1450">
                  <c:v>519.87529785544086</c:v>
                </c:pt>
                <c:pt idx="1451">
                  <c:v>519.87529785544086</c:v>
                </c:pt>
                <c:pt idx="1452">
                  <c:v>519.87529785544086</c:v>
                </c:pt>
                <c:pt idx="1453">
                  <c:v>519.87529785544086</c:v>
                </c:pt>
                <c:pt idx="1454">
                  <c:v>519.87529785544086</c:v>
                </c:pt>
                <c:pt idx="1455">
                  <c:v>519.87529785544086</c:v>
                </c:pt>
                <c:pt idx="1456">
                  <c:v>519.87529785544086</c:v>
                </c:pt>
                <c:pt idx="1457">
                  <c:v>519.87529785544086</c:v>
                </c:pt>
                <c:pt idx="1458">
                  <c:v>519.87529785544086</c:v>
                </c:pt>
                <c:pt idx="1459">
                  <c:v>519.87529785544086</c:v>
                </c:pt>
                <c:pt idx="1460">
                  <c:v>519.87529785544086</c:v>
                </c:pt>
                <c:pt idx="1461">
                  <c:v>519.87529785544086</c:v>
                </c:pt>
                <c:pt idx="1462">
                  <c:v>519.87529785544086</c:v>
                </c:pt>
                <c:pt idx="1463">
                  <c:v>519.87529785544086</c:v>
                </c:pt>
                <c:pt idx="1464">
                  <c:v>519.87529785544086</c:v>
                </c:pt>
                <c:pt idx="1465">
                  <c:v>519.87529785544086</c:v>
                </c:pt>
                <c:pt idx="1466">
                  <c:v>519.87529785544086</c:v>
                </c:pt>
                <c:pt idx="1467">
                  <c:v>519.87529785544086</c:v>
                </c:pt>
                <c:pt idx="1468">
                  <c:v>519.87529785544086</c:v>
                </c:pt>
                <c:pt idx="1469">
                  <c:v>519.87529785544086</c:v>
                </c:pt>
                <c:pt idx="1470">
                  <c:v>519.87529785544086</c:v>
                </c:pt>
                <c:pt idx="1471">
                  <c:v>519.87529785544086</c:v>
                </c:pt>
                <c:pt idx="1472">
                  <c:v>519.87529785544086</c:v>
                </c:pt>
                <c:pt idx="1473">
                  <c:v>519.87529785544086</c:v>
                </c:pt>
                <c:pt idx="1474">
                  <c:v>519.87529785544086</c:v>
                </c:pt>
                <c:pt idx="1475">
                  <c:v>519.87529785544086</c:v>
                </c:pt>
                <c:pt idx="1476">
                  <c:v>519.87529785544086</c:v>
                </c:pt>
                <c:pt idx="1477">
                  <c:v>519.87529785544086</c:v>
                </c:pt>
                <c:pt idx="1478">
                  <c:v>519.87529785544086</c:v>
                </c:pt>
                <c:pt idx="1479">
                  <c:v>519.87529785544086</c:v>
                </c:pt>
                <c:pt idx="1480">
                  <c:v>519.87529785544086</c:v>
                </c:pt>
                <c:pt idx="1481">
                  <c:v>519.87529785544086</c:v>
                </c:pt>
                <c:pt idx="1482">
                  <c:v>519.87529785544086</c:v>
                </c:pt>
                <c:pt idx="1483">
                  <c:v>519.87529785544086</c:v>
                </c:pt>
                <c:pt idx="1484">
                  <c:v>519.87529785544086</c:v>
                </c:pt>
                <c:pt idx="1485">
                  <c:v>519.87529785544086</c:v>
                </c:pt>
                <c:pt idx="1486">
                  <c:v>519.87529785544086</c:v>
                </c:pt>
                <c:pt idx="1487">
                  <c:v>519.87529785544086</c:v>
                </c:pt>
                <c:pt idx="1488">
                  <c:v>519.87529785544086</c:v>
                </c:pt>
                <c:pt idx="1489">
                  <c:v>519.87529785544086</c:v>
                </c:pt>
                <c:pt idx="1490">
                  <c:v>519.87529785544086</c:v>
                </c:pt>
                <c:pt idx="1491">
                  <c:v>519.87529785544086</c:v>
                </c:pt>
                <c:pt idx="1492">
                  <c:v>519.87529785544086</c:v>
                </c:pt>
                <c:pt idx="1493">
                  <c:v>519.87529785544086</c:v>
                </c:pt>
                <c:pt idx="1494">
                  <c:v>519.87529785544086</c:v>
                </c:pt>
                <c:pt idx="1495">
                  <c:v>519.87529785544086</c:v>
                </c:pt>
                <c:pt idx="1496">
                  <c:v>519.87529785544086</c:v>
                </c:pt>
                <c:pt idx="1497">
                  <c:v>519.87529785544086</c:v>
                </c:pt>
                <c:pt idx="1498">
                  <c:v>519.87529785544086</c:v>
                </c:pt>
                <c:pt idx="1499">
                  <c:v>519.87529785544086</c:v>
                </c:pt>
                <c:pt idx="1500">
                  <c:v>519.87529785544086</c:v>
                </c:pt>
                <c:pt idx="1501">
                  <c:v>519.87529785544086</c:v>
                </c:pt>
                <c:pt idx="1502">
                  <c:v>519.87529785544086</c:v>
                </c:pt>
                <c:pt idx="1503">
                  <c:v>519.87529785544086</c:v>
                </c:pt>
                <c:pt idx="1504">
                  <c:v>519.87529785544086</c:v>
                </c:pt>
                <c:pt idx="1505">
                  <c:v>519.87529785544086</c:v>
                </c:pt>
                <c:pt idx="1506">
                  <c:v>519.87529785544086</c:v>
                </c:pt>
                <c:pt idx="1507">
                  <c:v>519.87529785544086</c:v>
                </c:pt>
                <c:pt idx="1508">
                  <c:v>519.87529785544086</c:v>
                </c:pt>
                <c:pt idx="1509">
                  <c:v>519.87529785544086</c:v>
                </c:pt>
                <c:pt idx="1510">
                  <c:v>519.87529785544086</c:v>
                </c:pt>
                <c:pt idx="1511">
                  <c:v>519.87529785544086</c:v>
                </c:pt>
                <c:pt idx="1512">
                  <c:v>519.87529785544086</c:v>
                </c:pt>
                <c:pt idx="1513">
                  <c:v>519.87529785544086</c:v>
                </c:pt>
                <c:pt idx="1514">
                  <c:v>519.87529785544086</c:v>
                </c:pt>
                <c:pt idx="1515">
                  <c:v>519.87529785544086</c:v>
                </c:pt>
                <c:pt idx="1516">
                  <c:v>519.87529785544086</c:v>
                </c:pt>
                <c:pt idx="1517">
                  <c:v>519.87529785544086</c:v>
                </c:pt>
                <c:pt idx="1518">
                  <c:v>519.87529785544086</c:v>
                </c:pt>
                <c:pt idx="1519">
                  <c:v>519.87529785544086</c:v>
                </c:pt>
                <c:pt idx="1520">
                  <c:v>519.87529785544086</c:v>
                </c:pt>
                <c:pt idx="1521">
                  <c:v>519.87529785544086</c:v>
                </c:pt>
                <c:pt idx="1522">
                  <c:v>519.87529785544086</c:v>
                </c:pt>
                <c:pt idx="1523">
                  <c:v>519.87529785544086</c:v>
                </c:pt>
                <c:pt idx="1524">
                  <c:v>519.87529785544086</c:v>
                </c:pt>
                <c:pt idx="1525">
                  <c:v>519.87529785544086</c:v>
                </c:pt>
                <c:pt idx="1526">
                  <c:v>519.87529785544086</c:v>
                </c:pt>
                <c:pt idx="1527">
                  <c:v>519.87529785544086</c:v>
                </c:pt>
                <c:pt idx="1528">
                  <c:v>519.87529785544086</c:v>
                </c:pt>
                <c:pt idx="1529">
                  <c:v>519.87529785544086</c:v>
                </c:pt>
                <c:pt idx="1530">
                  <c:v>519.87529785544086</c:v>
                </c:pt>
                <c:pt idx="1531">
                  <c:v>519.87529785544086</c:v>
                </c:pt>
                <c:pt idx="1532">
                  <c:v>519.87529785544086</c:v>
                </c:pt>
                <c:pt idx="1533">
                  <c:v>519.87529785544086</c:v>
                </c:pt>
                <c:pt idx="1534">
                  <c:v>519.87529785544086</c:v>
                </c:pt>
                <c:pt idx="1535">
                  <c:v>519.87529785544086</c:v>
                </c:pt>
                <c:pt idx="1536">
                  <c:v>519.87529785544086</c:v>
                </c:pt>
                <c:pt idx="1537">
                  <c:v>519.87529785544086</c:v>
                </c:pt>
                <c:pt idx="1538">
                  <c:v>519.87529785544086</c:v>
                </c:pt>
                <c:pt idx="1539">
                  <c:v>519.87529785544086</c:v>
                </c:pt>
                <c:pt idx="1540">
                  <c:v>519.87529785544086</c:v>
                </c:pt>
                <c:pt idx="1541">
                  <c:v>519.87529785544086</c:v>
                </c:pt>
                <c:pt idx="1542">
                  <c:v>519.87529785544086</c:v>
                </c:pt>
                <c:pt idx="1543">
                  <c:v>519.87529785544086</c:v>
                </c:pt>
                <c:pt idx="1544">
                  <c:v>519.87529785544086</c:v>
                </c:pt>
                <c:pt idx="1545">
                  <c:v>519.87529785544086</c:v>
                </c:pt>
                <c:pt idx="1546">
                  <c:v>519.87529785544086</c:v>
                </c:pt>
                <c:pt idx="1547">
                  <c:v>519.87529785544086</c:v>
                </c:pt>
                <c:pt idx="1548">
                  <c:v>519.87529785544086</c:v>
                </c:pt>
                <c:pt idx="1549">
                  <c:v>519.87529785544086</c:v>
                </c:pt>
                <c:pt idx="1550">
                  <c:v>519.87529785544086</c:v>
                </c:pt>
                <c:pt idx="1551">
                  <c:v>519.87529785544086</c:v>
                </c:pt>
                <c:pt idx="1552">
                  <c:v>519.87529785544086</c:v>
                </c:pt>
                <c:pt idx="1553">
                  <c:v>519.87529785544086</c:v>
                </c:pt>
                <c:pt idx="1554">
                  <c:v>519.87529785544086</c:v>
                </c:pt>
                <c:pt idx="1555">
                  <c:v>519.87529785544086</c:v>
                </c:pt>
                <c:pt idx="1556">
                  <c:v>519.87529785544086</c:v>
                </c:pt>
                <c:pt idx="1557">
                  <c:v>519.87529785544086</c:v>
                </c:pt>
                <c:pt idx="1558">
                  <c:v>519.87529785544086</c:v>
                </c:pt>
                <c:pt idx="1559">
                  <c:v>519.87529785544086</c:v>
                </c:pt>
                <c:pt idx="1560">
                  <c:v>519.87529785544086</c:v>
                </c:pt>
                <c:pt idx="1561">
                  <c:v>519.87529785544086</c:v>
                </c:pt>
                <c:pt idx="1562">
                  <c:v>519.87529785544086</c:v>
                </c:pt>
                <c:pt idx="1563">
                  <c:v>519.87529785544086</c:v>
                </c:pt>
                <c:pt idx="1564">
                  <c:v>519.87529785544086</c:v>
                </c:pt>
                <c:pt idx="1565">
                  <c:v>519.87529785544086</c:v>
                </c:pt>
                <c:pt idx="1566">
                  <c:v>519.87529785544086</c:v>
                </c:pt>
                <c:pt idx="1567">
                  <c:v>519.87529785544086</c:v>
                </c:pt>
                <c:pt idx="1568">
                  <c:v>519.87529785544086</c:v>
                </c:pt>
                <c:pt idx="1569">
                  <c:v>519.87529785544086</c:v>
                </c:pt>
                <c:pt idx="1570">
                  <c:v>519.87529785544086</c:v>
                </c:pt>
                <c:pt idx="1571">
                  <c:v>519.87529785544086</c:v>
                </c:pt>
                <c:pt idx="1572">
                  <c:v>519.87529785544086</c:v>
                </c:pt>
                <c:pt idx="1573">
                  <c:v>519.87529785544086</c:v>
                </c:pt>
                <c:pt idx="1574">
                  <c:v>519.87529785544086</c:v>
                </c:pt>
                <c:pt idx="1575">
                  <c:v>519.87529785544086</c:v>
                </c:pt>
                <c:pt idx="1576">
                  <c:v>519.87529785544086</c:v>
                </c:pt>
                <c:pt idx="1577">
                  <c:v>519.87529785544086</c:v>
                </c:pt>
                <c:pt idx="1578">
                  <c:v>519.87529785544086</c:v>
                </c:pt>
                <c:pt idx="1579">
                  <c:v>519.87529785544086</c:v>
                </c:pt>
                <c:pt idx="1580">
                  <c:v>519.87529785544086</c:v>
                </c:pt>
                <c:pt idx="1581">
                  <c:v>519.87529785544086</c:v>
                </c:pt>
                <c:pt idx="1582">
                  <c:v>519.87529785544086</c:v>
                </c:pt>
                <c:pt idx="1583">
                  <c:v>519.87529785544086</c:v>
                </c:pt>
                <c:pt idx="1584">
                  <c:v>519.87529785544086</c:v>
                </c:pt>
                <c:pt idx="1585">
                  <c:v>519.87529785544086</c:v>
                </c:pt>
                <c:pt idx="1586">
                  <c:v>519.87529785544086</c:v>
                </c:pt>
                <c:pt idx="1587">
                  <c:v>519.87529785544086</c:v>
                </c:pt>
                <c:pt idx="1588">
                  <c:v>519.87529785544086</c:v>
                </c:pt>
                <c:pt idx="1589">
                  <c:v>519.87529785544086</c:v>
                </c:pt>
                <c:pt idx="1590">
                  <c:v>519.87529785544086</c:v>
                </c:pt>
                <c:pt idx="1591">
                  <c:v>519.87529785544086</c:v>
                </c:pt>
                <c:pt idx="1592">
                  <c:v>519.87529785544086</c:v>
                </c:pt>
                <c:pt idx="1593">
                  <c:v>519.87529785544086</c:v>
                </c:pt>
                <c:pt idx="1594">
                  <c:v>519.87529785544086</c:v>
                </c:pt>
                <c:pt idx="1595">
                  <c:v>519.87529785544086</c:v>
                </c:pt>
                <c:pt idx="1596">
                  <c:v>519.87529785544086</c:v>
                </c:pt>
                <c:pt idx="1597">
                  <c:v>519.87529785544086</c:v>
                </c:pt>
                <c:pt idx="1598">
                  <c:v>519.87529785544086</c:v>
                </c:pt>
                <c:pt idx="1599">
                  <c:v>519.87529785544086</c:v>
                </c:pt>
                <c:pt idx="1600">
                  <c:v>519.87529785544086</c:v>
                </c:pt>
                <c:pt idx="1601">
                  <c:v>519.87529785544086</c:v>
                </c:pt>
                <c:pt idx="1602">
                  <c:v>519.87529785544086</c:v>
                </c:pt>
                <c:pt idx="1603">
                  <c:v>519.87529785544086</c:v>
                </c:pt>
                <c:pt idx="1604">
                  <c:v>519.87529785544086</c:v>
                </c:pt>
                <c:pt idx="1605">
                  <c:v>519.87529785544086</c:v>
                </c:pt>
                <c:pt idx="1606">
                  <c:v>519.87529785544086</c:v>
                </c:pt>
                <c:pt idx="1607">
                  <c:v>519.87529785544086</c:v>
                </c:pt>
                <c:pt idx="1608">
                  <c:v>519.87529785544086</c:v>
                </c:pt>
                <c:pt idx="1609">
                  <c:v>519.87529785544086</c:v>
                </c:pt>
                <c:pt idx="1610">
                  <c:v>519.87529785544086</c:v>
                </c:pt>
                <c:pt idx="1611">
                  <c:v>519.87529785544086</c:v>
                </c:pt>
                <c:pt idx="1612">
                  <c:v>519.87529785544086</c:v>
                </c:pt>
                <c:pt idx="1613">
                  <c:v>519.87529785544086</c:v>
                </c:pt>
                <c:pt idx="1614">
                  <c:v>519.87529785544086</c:v>
                </c:pt>
                <c:pt idx="1615">
                  <c:v>519.87529785544086</c:v>
                </c:pt>
                <c:pt idx="1616">
                  <c:v>519.87529785544086</c:v>
                </c:pt>
                <c:pt idx="1617">
                  <c:v>519.87529785544086</c:v>
                </c:pt>
                <c:pt idx="1618">
                  <c:v>519.87529785544086</c:v>
                </c:pt>
                <c:pt idx="1619">
                  <c:v>519.87529785544086</c:v>
                </c:pt>
                <c:pt idx="1620">
                  <c:v>519.87529785544086</c:v>
                </c:pt>
                <c:pt idx="1621">
                  <c:v>519.87529785544086</c:v>
                </c:pt>
                <c:pt idx="1622">
                  <c:v>519.87529785544086</c:v>
                </c:pt>
                <c:pt idx="1623">
                  <c:v>519.87529785544086</c:v>
                </c:pt>
                <c:pt idx="1624">
                  <c:v>519.87529785544086</c:v>
                </c:pt>
                <c:pt idx="1625">
                  <c:v>519.87529785544086</c:v>
                </c:pt>
                <c:pt idx="1626">
                  <c:v>519.87529785544086</c:v>
                </c:pt>
                <c:pt idx="1627">
                  <c:v>519.87529785544086</c:v>
                </c:pt>
                <c:pt idx="1628">
                  <c:v>519.87529785544086</c:v>
                </c:pt>
                <c:pt idx="1629">
                  <c:v>519.87529785544086</c:v>
                </c:pt>
                <c:pt idx="1630">
                  <c:v>519.87529785544086</c:v>
                </c:pt>
                <c:pt idx="1631">
                  <c:v>519.87529785544086</c:v>
                </c:pt>
                <c:pt idx="1632">
                  <c:v>519.87529785544086</c:v>
                </c:pt>
                <c:pt idx="1633">
                  <c:v>519.87529785544086</c:v>
                </c:pt>
                <c:pt idx="1634">
                  <c:v>519.87529785544086</c:v>
                </c:pt>
                <c:pt idx="1635">
                  <c:v>519.87529785544086</c:v>
                </c:pt>
                <c:pt idx="1636">
                  <c:v>519.87529785544086</c:v>
                </c:pt>
                <c:pt idx="1637">
                  <c:v>519.87529785544086</c:v>
                </c:pt>
                <c:pt idx="1638">
                  <c:v>519.87529785544086</c:v>
                </c:pt>
                <c:pt idx="1639">
                  <c:v>519.87529785544086</c:v>
                </c:pt>
                <c:pt idx="1640">
                  <c:v>519.87529785544086</c:v>
                </c:pt>
                <c:pt idx="1641">
                  <c:v>519.87529785544086</c:v>
                </c:pt>
                <c:pt idx="1642">
                  <c:v>519.87529785544086</c:v>
                </c:pt>
                <c:pt idx="1643">
                  <c:v>519.87529785544086</c:v>
                </c:pt>
                <c:pt idx="1644">
                  <c:v>519.87529785544086</c:v>
                </c:pt>
                <c:pt idx="1645">
                  <c:v>519.87529785544086</c:v>
                </c:pt>
                <c:pt idx="1646">
                  <c:v>519.87529785544086</c:v>
                </c:pt>
                <c:pt idx="1647">
                  <c:v>519.87529785544086</c:v>
                </c:pt>
                <c:pt idx="1648">
                  <c:v>519.87529785544086</c:v>
                </c:pt>
                <c:pt idx="1649">
                  <c:v>519.87529785544086</c:v>
                </c:pt>
                <c:pt idx="1650">
                  <c:v>519.87529785544086</c:v>
                </c:pt>
                <c:pt idx="1651">
                  <c:v>519.87529785544086</c:v>
                </c:pt>
                <c:pt idx="1652">
                  <c:v>519.87529785544086</c:v>
                </c:pt>
                <c:pt idx="1653">
                  <c:v>519.87529785544086</c:v>
                </c:pt>
                <c:pt idx="1654">
                  <c:v>519.87529785544086</c:v>
                </c:pt>
                <c:pt idx="1655">
                  <c:v>519.87529785544086</c:v>
                </c:pt>
                <c:pt idx="1656">
                  <c:v>519.87529785544086</c:v>
                </c:pt>
                <c:pt idx="1657">
                  <c:v>519.87529785544086</c:v>
                </c:pt>
                <c:pt idx="1658">
                  <c:v>519.87529785544086</c:v>
                </c:pt>
                <c:pt idx="1659">
                  <c:v>519.87529785544086</c:v>
                </c:pt>
                <c:pt idx="1660">
                  <c:v>519.87529785544086</c:v>
                </c:pt>
                <c:pt idx="1661">
                  <c:v>519.87529785544086</c:v>
                </c:pt>
                <c:pt idx="1662">
                  <c:v>519.87529785544086</c:v>
                </c:pt>
                <c:pt idx="1663">
                  <c:v>519.87529785544086</c:v>
                </c:pt>
                <c:pt idx="1664">
                  <c:v>519.87529785544086</c:v>
                </c:pt>
                <c:pt idx="1665">
                  <c:v>519.87529785544086</c:v>
                </c:pt>
                <c:pt idx="1666">
                  <c:v>519.87529785544086</c:v>
                </c:pt>
                <c:pt idx="1667">
                  <c:v>519.87529785544086</c:v>
                </c:pt>
                <c:pt idx="1668">
                  <c:v>519.87529785544086</c:v>
                </c:pt>
                <c:pt idx="1669">
                  <c:v>519.87529785544086</c:v>
                </c:pt>
                <c:pt idx="1670">
                  <c:v>519.87529785544086</c:v>
                </c:pt>
                <c:pt idx="1671">
                  <c:v>519.87529785544086</c:v>
                </c:pt>
                <c:pt idx="1672">
                  <c:v>519.87529785544086</c:v>
                </c:pt>
                <c:pt idx="1673">
                  <c:v>519.87529785544086</c:v>
                </c:pt>
                <c:pt idx="1674">
                  <c:v>519.87529785544086</c:v>
                </c:pt>
                <c:pt idx="1675">
                  <c:v>519.87529785544086</c:v>
                </c:pt>
                <c:pt idx="1676">
                  <c:v>519.87529785544086</c:v>
                </c:pt>
                <c:pt idx="1677">
                  <c:v>519.87529785544086</c:v>
                </c:pt>
                <c:pt idx="1678">
                  <c:v>519.87529785544086</c:v>
                </c:pt>
                <c:pt idx="1679">
                  <c:v>519.87529785544086</c:v>
                </c:pt>
                <c:pt idx="1680">
                  <c:v>519.87529785544086</c:v>
                </c:pt>
                <c:pt idx="1681">
                  <c:v>519.87529785544086</c:v>
                </c:pt>
                <c:pt idx="1682">
                  <c:v>519.87529785544086</c:v>
                </c:pt>
                <c:pt idx="1683">
                  <c:v>519.87529785544086</c:v>
                </c:pt>
                <c:pt idx="1684">
                  <c:v>519.87529785544086</c:v>
                </c:pt>
                <c:pt idx="1685">
                  <c:v>519.87529785544086</c:v>
                </c:pt>
                <c:pt idx="1686">
                  <c:v>519.87529785544086</c:v>
                </c:pt>
                <c:pt idx="1687">
                  <c:v>519.87529785544086</c:v>
                </c:pt>
                <c:pt idx="1688">
                  <c:v>519.87529785544086</c:v>
                </c:pt>
                <c:pt idx="1689">
                  <c:v>519.87529785544086</c:v>
                </c:pt>
                <c:pt idx="1690">
                  <c:v>519.87529785544086</c:v>
                </c:pt>
                <c:pt idx="1691">
                  <c:v>519.87529785544086</c:v>
                </c:pt>
                <c:pt idx="1692">
                  <c:v>519.87529785544086</c:v>
                </c:pt>
                <c:pt idx="1693">
                  <c:v>519.87529785544086</c:v>
                </c:pt>
                <c:pt idx="1694">
                  <c:v>519.87529785544086</c:v>
                </c:pt>
                <c:pt idx="1695">
                  <c:v>519.87529785544086</c:v>
                </c:pt>
                <c:pt idx="1696">
                  <c:v>519.87529785544086</c:v>
                </c:pt>
                <c:pt idx="1697">
                  <c:v>519.87529785544086</c:v>
                </c:pt>
                <c:pt idx="1698">
                  <c:v>519.87529785544086</c:v>
                </c:pt>
                <c:pt idx="1699">
                  <c:v>519.87529785544086</c:v>
                </c:pt>
                <c:pt idx="1700">
                  <c:v>519.87529785544086</c:v>
                </c:pt>
                <c:pt idx="1701">
                  <c:v>519.87529785544086</c:v>
                </c:pt>
                <c:pt idx="1702">
                  <c:v>519.87529785544086</c:v>
                </c:pt>
                <c:pt idx="1703">
                  <c:v>519.87529785544086</c:v>
                </c:pt>
                <c:pt idx="1704">
                  <c:v>519.87529785544086</c:v>
                </c:pt>
                <c:pt idx="1705">
                  <c:v>519.87529785544086</c:v>
                </c:pt>
                <c:pt idx="1706">
                  <c:v>519.87529785544086</c:v>
                </c:pt>
                <c:pt idx="1707">
                  <c:v>519.87529785544086</c:v>
                </c:pt>
                <c:pt idx="1708">
                  <c:v>519.87529785544086</c:v>
                </c:pt>
                <c:pt idx="1709">
                  <c:v>519.87529785544086</c:v>
                </c:pt>
                <c:pt idx="1710">
                  <c:v>519.87529785544086</c:v>
                </c:pt>
                <c:pt idx="1711">
                  <c:v>519.87529785544086</c:v>
                </c:pt>
                <c:pt idx="1712">
                  <c:v>519.87529785544086</c:v>
                </c:pt>
                <c:pt idx="1713">
                  <c:v>519.87529785544086</c:v>
                </c:pt>
                <c:pt idx="1714">
                  <c:v>519.87529785544086</c:v>
                </c:pt>
                <c:pt idx="1715">
                  <c:v>519.87529785544086</c:v>
                </c:pt>
                <c:pt idx="1716">
                  <c:v>519.87529785544086</c:v>
                </c:pt>
                <c:pt idx="1717">
                  <c:v>519.87529785544086</c:v>
                </c:pt>
                <c:pt idx="1718">
                  <c:v>519.87529785544086</c:v>
                </c:pt>
                <c:pt idx="1719">
                  <c:v>519.87529785544086</c:v>
                </c:pt>
                <c:pt idx="1720">
                  <c:v>519.87529785544086</c:v>
                </c:pt>
                <c:pt idx="1721">
                  <c:v>519.87529785544086</c:v>
                </c:pt>
                <c:pt idx="1722">
                  <c:v>519.87529785544086</c:v>
                </c:pt>
                <c:pt idx="1723">
                  <c:v>519.87529785544086</c:v>
                </c:pt>
                <c:pt idx="1724">
                  <c:v>519.87529785544086</c:v>
                </c:pt>
                <c:pt idx="1725">
                  <c:v>519.87529785544086</c:v>
                </c:pt>
                <c:pt idx="1726">
                  <c:v>519.87529785544086</c:v>
                </c:pt>
                <c:pt idx="1727">
                  <c:v>519.87529785544086</c:v>
                </c:pt>
                <c:pt idx="1728">
                  <c:v>519.87529785544086</c:v>
                </c:pt>
                <c:pt idx="1729">
                  <c:v>519.87529785544086</c:v>
                </c:pt>
                <c:pt idx="1730">
                  <c:v>519.87529785544086</c:v>
                </c:pt>
                <c:pt idx="1731">
                  <c:v>519.87529785544086</c:v>
                </c:pt>
                <c:pt idx="1732">
                  <c:v>519.87529785544086</c:v>
                </c:pt>
                <c:pt idx="1733">
                  <c:v>519.87529785544086</c:v>
                </c:pt>
                <c:pt idx="1734">
                  <c:v>519.87529785544086</c:v>
                </c:pt>
                <c:pt idx="1735">
                  <c:v>519.87529785544086</c:v>
                </c:pt>
                <c:pt idx="1736">
                  <c:v>519.87529785544086</c:v>
                </c:pt>
                <c:pt idx="1737">
                  <c:v>519.87529785544086</c:v>
                </c:pt>
                <c:pt idx="1738">
                  <c:v>519.87529785544086</c:v>
                </c:pt>
                <c:pt idx="1739">
                  <c:v>519.87529785544086</c:v>
                </c:pt>
                <c:pt idx="1740">
                  <c:v>519.87529785544086</c:v>
                </c:pt>
                <c:pt idx="1741">
                  <c:v>519.87529785544086</c:v>
                </c:pt>
                <c:pt idx="1742">
                  <c:v>519.87529785544086</c:v>
                </c:pt>
                <c:pt idx="1743">
                  <c:v>519.87529785544086</c:v>
                </c:pt>
                <c:pt idx="1744">
                  <c:v>519.87529785544086</c:v>
                </c:pt>
                <c:pt idx="1745">
                  <c:v>519.87529785544086</c:v>
                </c:pt>
                <c:pt idx="1746">
                  <c:v>519.87529785544086</c:v>
                </c:pt>
                <c:pt idx="1747">
                  <c:v>519.87529785544086</c:v>
                </c:pt>
                <c:pt idx="1748">
                  <c:v>519.87529785544086</c:v>
                </c:pt>
                <c:pt idx="1749">
                  <c:v>519.87529785544086</c:v>
                </c:pt>
                <c:pt idx="1750">
                  <c:v>519.87529785544086</c:v>
                </c:pt>
                <c:pt idx="1751">
                  <c:v>519.87529785544086</c:v>
                </c:pt>
                <c:pt idx="1752">
                  <c:v>519.87529785544086</c:v>
                </c:pt>
                <c:pt idx="1753">
                  <c:v>519.87529785544086</c:v>
                </c:pt>
                <c:pt idx="1754">
                  <c:v>519.87529785544086</c:v>
                </c:pt>
                <c:pt idx="1755">
                  <c:v>519.87529785544086</c:v>
                </c:pt>
                <c:pt idx="1756">
                  <c:v>519.87529785544086</c:v>
                </c:pt>
                <c:pt idx="1757">
                  <c:v>519.87529785544086</c:v>
                </c:pt>
                <c:pt idx="1758">
                  <c:v>519.87529785544086</c:v>
                </c:pt>
                <c:pt idx="1759">
                  <c:v>519.87529785544086</c:v>
                </c:pt>
                <c:pt idx="1760">
                  <c:v>519.87529785544086</c:v>
                </c:pt>
                <c:pt idx="1761">
                  <c:v>519.87529785544086</c:v>
                </c:pt>
                <c:pt idx="1762">
                  <c:v>519.87529785544086</c:v>
                </c:pt>
                <c:pt idx="1763">
                  <c:v>519.87529785544086</c:v>
                </c:pt>
                <c:pt idx="1764">
                  <c:v>519.87529785544086</c:v>
                </c:pt>
                <c:pt idx="1765">
                  <c:v>519.87529785544086</c:v>
                </c:pt>
                <c:pt idx="1766">
                  <c:v>519.87529785544086</c:v>
                </c:pt>
                <c:pt idx="1767">
                  <c:v>519.87529785544086</c:v>
                </c:pt>
                <c:pt idx="1768">
                  <c:v>519.87529785544086</c:v>
                </c:pt>
                <c:pt idx="1769">
                  <c:v>519.87529785544086</c:v>
                </c:pt>
                <c:pt idx="1770">
                  <c:v>519.87529785544086</c:v>
                </c:pt>
                <c:pt idx="1771">
                  <c:v>519.87529785544086</c:v>
                </c:pt>
                <c:pt idx="1772">
                  <c:v>519.87529785544086</c:v>
                </c:pt>
                <c:pt idx="1773">
                  <c:v>519.87529785544086</c:v>
                </c:pt>
                <c:pt idx="1774">
                  <c:v>519.87529785544086</c:v>
                </c:pt>
                <c:pt idx="1775">
                  <c:v>519.87529785544086</c:v>
                </c:pt>
                <c:pt idx="1776">
                  <c:v>519.87529785544086</c:v>
                </c:pt>
                <c:pt idx="1777">
                  <c:v>519.87529785544086</c:v>
                </c:pt>
                <c:pt idx="1778">
                  <c:v>519.87529785544086</c:v>
                </c:pt>
                <c:pt idx="1779">
                  <c:v>519.87529785544086</c:v>
                </c:pt>
                <c:pt idx="1780">
                  <c:v>519.87529785544086</c:v>
                </c:pt>
                <c:pt idx="1781">
                  <c:v>519.87529785544086</c:v>
                </c:pt>
                <c:pt idx="1782">
                  <c:v>519.87529785544086</c:v>
                </c:pt>
                <c:pt idx="1783">
                  <c:v>519.87529785544086</c:v>
                </c:pt>
                <c:pt idx="1784">
                  <c:v>519.87529785544086</c:v>
                </c:pt>
                <c:pt idx="1785">
                  <c:v>519.87529785544086</c:v>
                </c:pt>
                <c:pt idx="1786">
                  <c:v>519.87529785544086</c:v>
                </c:pt>
                <c:pt idx="1787">
                  <c:v>519.87529785544086</c:v>
                </c:pt>
                <c:pt idx="1788">
                  <c:v>519.87529785544086</c:v>
                </c:pt>
                <c:pt idx="1789">
                  <c:v>519.87529785544086</c:v>
                </c:pt>
                <c:pt idx="1790">
                  <c:v>519.87529785544086</c:v>
                </c:pt>
                <c:pt idx="1791">
                  <c:v>519.87529785544086</c:v>
                </c:pt>
                <c:pt idx="1792">
                  <c:v>519.87529785544086</c:v>
                </c:pt>
                <c:pt idx="1793">
                  <c:v>519.87529785544086</c:v>
                </c:pt>
                <c:pt idx="1794">
                  <c:v>519.87529785544086</c:v>
                </c:pt>
                <c:pt idx="1795">
                  <c:v>519.87529785544086</c:v>
                </c:pt>
                <c:pt idx="1796">
                  <c:v>519.87529785544086</c:v>
                </c:pt>
                <c:pt idx="1797">
                  <c:v>519.87529785544086</c:v>
                </c:pt>
                <c:pt idx="1798">
                  <c:v>519.87529785544086</c:v>
                </c:pt>
                <c:pt idx="1799">
                  <c:v>519.87529785544086</c:v>
                </c:pt>
                <c:pt idx="1800">
                  <c:v>519.87529785544086</c:v>
                </c:pt>
                <c:pt idx="1801">
                  <c:v>519.87529785544086</c:v>
                </c:pt>
                <c:pt idx="1802">
                  <c:v>519.87529785544086</c:v>
                </c:pt>
                <c:pt idx="1803">
                  <c:v>519.87529785544086</c:v>
                </c:pt>
                <c:pt idx="1804">
                  <c:v>519.87529785544086</c:v>
                </c:pt>
                <c:pt idx="1805">
                  <c:v>519.87529785544086</c:v>
                </c:pt>
                <c:pt idx="1806">
                  <c:v>519.87529785544086</c:v>
                </c:pt>
                <c:pt idx="1807">
                  <c:v>519.87529785544086</c:v>
                </c:pt>
                <c:pt idx="1808">
                  <c:v>519.87529785544086</c:v>
                </c:pt>
                <c:pt idx="1809">
                  <c:v>519.87529785544086</c:v>
                </c:pt>
                <c:pt idx="1810">
                  <c:v>519.87529785544086</c:v>
                </c:pt>
                <c:pt idx="1811">
                  <c:v>519.87529785544086</c:v>
                </c:pt>
                <c:pt idx="1812">
                  <c:v>519.87529785544086</c:v>
                </c:pt>
                <c:pt idx="1813">
                  <c:v>519.87529785544086</c:v>
                </c:pt>
                <c:pt idx="1814">
                  <c:v>519.87529785544086</c:v>
                </c:pt>
                <c:pt idx="1815">
                  <c:v>519.87529785544086</c:v>
                </c:pt>
                <c:pt idx="1816">
                  <c:v>519.87529785544086</c:v>
                </c:pt>
                <c:pt idx="1817">
                  <c:v>519.87529785544086</c:v>
                </c:pt>
                <c:pt idx="1818">
                  <c:v>519.87529785544086</c:v>
                </c:pt>
                <c:pt idx="1819">
                  <c:v>519.87529785544086</c:v>
                </c:pt>
                <c:pt idx="1820">
                  <c:v>519.87529785544086</c:v>
                </c:pt>
                <c:pt idx="1821">
                  <c:v>519.87529785544086</c:v>
                </c:pt>
                <c:pt idx="1822">
                  <c:v>519.87529785544086</c:v>
                </c:pt>
                <c:pt idx="1823">
                  <c:v>519.87529785544086</c:v>
                </c:pt>
                <c:pt idx="1824">
                  <c:v>519.87529785544086</c:v>
                </c:pt>
                <c:pt idx="1825">
                  <c:v>519.87529785544086</c:v>
                </c:pt>
                <c:pt idx="1826">
                  <c:v>519.87529785544086</c:v>
                </c:pt>
                <c:pt idx="1827">
                  <c:v>519.87529785544086</c:v>
                </c:pt>
                <c:pt idx="1828">
                  <c:v>519.87529785544086</c:v>
                </c:pt>
                <c:pt idx="1829">
                  <c:v>519.87529785544086</c:v>
                </c:pt>
                <c:pt idx="1830">
                  <c:v>519.87529785544086</c:v>
                </c:pt>
                <c:pt idx="1831">
                  <c:v>519.87529785544086</c:v>
                </c:pt>
                <c:pt idx="1832">
                  <c:v>519.87529785544086</c:v>
                </c:pt>
                <c:pt idx="1833">
                  <c:v>519.87529785544086</c:v>
                </c:pt>
                <c:pt idx="1834">
                  <c:v>519.87529785544086</c:v>
                </c:pt>
                <c:pt idx="1835">
                  <c:v>519.87529785544086</c:v>
                </c:pt>
                <c:pt idx="1836">
                  <c:v>519.87529785544086</c:v>
                </c:pt>
                <c:pt idx="1837">
                  <c:v>519.87529785544086</c:v>
                </c:pt>
                <c:pt idx="1838">
                  <c:v>519.87529785544086</c:v>
                </c:pt>
                <c:pt idx="1839">
                  <c:v>519.87529785544086</c:v>
                </c:pt>
                <c:pt idx="1840">
                  <c:v>519.87529785544086</c:v>
                </c:pt>
                <c:pt idx="1841">
                  <c:v>519.87529785544086</c:v>
                </c:pt>
                <c:pt idx="1842">
                  <c:v>519.87529785544086</c:v>
                </c:pt>
                <c:pt idx="1843">
                  <c:v>519.87529785544086</c:v>
                </c:pt>
                <c:pt idx="1844">
                  <c:v>519.87529785544086</c:v>
                </c:pt>
                <c:pt idx="1845">
                  <c:v>519.87529785544086</c:v>
                </c:pt>
                <c:pt idx="1846">
                  <c:v>519.87529785544086</c:v>
                </c:pt>
                <c:pt idx="1847">
                  <c:v>519.87529785544086</c:v>
                </c:pt>
                <c:pt idx="1848">
                  <c:v>519.87529785544086</c:v>
                </c:pt>
                <c:pt idx="1849">
                  <c:v>519.87529785544086</c:v>
                </c:pt>
                <c:pt idx="1850">
                  <c:v>519.87529785544086</c:v>
                </c:pt>
                <c:pt idx="1851">
                  <c:v>519.87529785544086</c:v>
                </c:pt>
                <c:pt idx="1852">
                  <c:v>519.87529785544086</c:v>
                </c:pt>
                <c:pt idx="1853">
                  <c:v>519.87529785544086</c:v>
                </c:pt>
                <c:pt idx="1854">
                  <c:v>519.87529785544086</c:v>
                </c:pt>
                <c:pt idx="1855">
                  <c:v>519.87529785544086</c:v>
                </c:pt>
                <c:pt idx="1856">
                  <c:v>519.87529785544086</c:v>
                </c:pt>
                <c:pt idx="1857">
                  <c:v>519.87529785544086</c:v>
                </c:pt>
                <c:pt idx="1858">
                  <c:v>519.87529785544086</c:v>
                </c:pt>
                <c:pt idx="1859">
                  <c:v>519.87529785544086</c:v>
                </c:pt>
                <c:pt idx="1860">
                  <c:v>519.87529785544086</c:v>
                </c:pt>
                <c:pt idx="1861">
                  <c:v>519.87529785544086</c:v>
                </c:pt>
                <c:pt idx="1862">
                  <c:v>519.87529785544086</c:v>
                </c:pt>
                <c:pt idx="1863">
                  <c:v>519.87529785544086</c:v>
                </c:pt>
                <c:pt idx="1864">
                  <c:v>519.87529785544086</c:v>
                </c:pt>
                <c:pt idx="1865">
                  <c:v>519.87529785544086</c:v>
                </c:pt>
                <c:pt idx="1866">
                  <c:v>519.87529785544086</c:v>
                </c:pt>
                <c:pt idx="1867">
                  <c:v>519.87529785544086</c:v>
                </c:pt>
                <c:pt idx="1868">
                  <c:v>519.87529785544086</c:v>
                </c:pt>
                <c:pt idx="1869">
                  <c:v>519.87529785544086</c:v>
                </c:pt>
                <c:pt idx="1870">
                  <c:v>519.87529785544086</c:v>
                </c:pt>
                <c:pt idx="1871">
                  <c:v>519.87529785544086</c:v>
                </c:pt>
                <c:pt idx="1872">
                  <c:v>519.87529785544086</c:v>
                </c:pt>
                <c:pt idx="1873">
                  <c:v>519.87529785544086</c:v>
                </c:pt>
                <c:pt idx="1874">
                  <c:v>519.87529785544086</c:v>
                </c:pt>
                <c:pt idx="1875">
                  <c:v>519.87529785544086</c:v>
                </c:pt>
                <c:pt idx="1876">
                  <c:v>519.87529785544086</c:v>
                </c:pt>
                <c:pt idx="1877">
                  <c:v>519.87529785544086</c:v>
                </c:pt>
                <c:pt idx="1878">
                  <c:v>519.87529785544086</c:v>
                </c:pt>
                <c:pt idx="1879">
                  <c:v>519.87529785544086</c:v>
                </c:pt>
                <c:pt idx="1880">
                  <c:v>519.87529785544086</c:v>
                </c:pt>
                <c:pt idx="1881">
                  <c:v>519.87529785544086</c:v>
                </c:pt>
                <c:pt idx="1882">
                  <c:v>519.87529785544086</c:v>
                </c:pt>
                <c:pt idx="1883">
                  <c:v>519.87529785544086</c:v>
                </c:pt>
                <c:pt idx="1884">
                  <c:v>519.87529785544086</c:v>
                </c:pt>
                <c:pt idx="1885">
                  <c:v>519.87529785544086</c:v>
                </c:pt>
                <c:pt idx="1886">
                  <c:v>519.87529785544086</c:v>
                </c:pt>
                <c:pt idx="1887">
                  <c:v>519.87529785544086</c:v>
                </c:pt>
                <c:pt idx="1888">
                  <c:v>519.87529785544086</c:v>
                </c:pt>
                <c:pt idx="1889">
                  <c:v>519.87529785544086</c:v>
                </c:pt>
                <c:pt idx="1890">
                  <c:v>519.87529785544086</c:v>
                </c:pt>
                <c:pt idx="1891">
                  <c:v>519.87529785544086</c:v>
                </c:pt>
                <c:pt idx="1892">
                  <c:v>519.87529785544086</c:v>
                </c:pt>
                <c:pt idx="1893">
                  <c:v>519.87529785544086</c:v>
                </c:pt>
                <c:pt idx="1894">
                  <c:v>519.87529785544086</c:v>
                </c:pt>
                <c:pt idx="1895">
                  <c:v>519.87529785544086</c:v>
                </c:pt>
                <c:pt idx="1896">
                  <c:v>519.87529785544086</c:v>
                </c:pt>
                <c:pt idx="1897">
                  <c:v>519.87529785544086</c:v>
                </c:pt>
                <c:pt idx="1898">
                  <c:v>519.87529785544086</c:v>
                </c:pt>
                <c:pt idx="1899">
                  <c:v>519.87529785544086</c:v>
                </c:pt>
                <c:pt idx="1900">
                  <c:v>519.87529785544086</c:v>
                </c:pt>
                <c:pt idx="1901">
                  <c:v>519.87529785544086</c:v>
                </c:pt>
                <c:pt idx="1902">
                  <c:v>519.87529785544086</c:v>
                </c:pt>
                <c:pt idx="1903">
                  <c:v>519.87529785544086</c:v>
                </c:pt>
                <c:pt idx="1904">
                  <c:v>519.87529785544086</c:v>
                </c:pt>
                <c:pt idx="1905">
                  <c:v>519.87529785544086</c:v>
                </c:pt>
                <c:pt idx="1906">
                  <c:v>519.87529785544086</c:v>
                </c:pt>
                <c:pt idx="1907">
                  <c:v>519.87529785544086</c:v>
                </c:pt>
                <c:pt idx="1908">
                  <c:v>519.87529785544086</c:v>
                </c:pt>
                <c:pt idx="1909">
                  <c:v>519.87529785544086</c:v>
                </c:pt>
                <c:pt idx="1910">
                  <c:v>519.87529785544086</c:v>
                </c:pt>
                <c:pt idx="1911">
                  <c:v>519.87529785544086</c:v>
                </c:pt>
                <c:pt idx="1912">
                  <c:v>519.87529785544086</c:v>
                </c:pt>
                <c:pt idx="1913">
                  <c:v>519.87529785544086</c:v>
                </c:pt>
                <c:pt idx="1914">
                  <c:v>519.87529785544086</c:v>
                </c:pt>
                <c:pt idx="1915">
                  <c:v>519.87529785544086</c:v>
                </c:pt>
                <c:pt idx="1916">
                  <c:v>519.87529785544086</c:v>
                </c:pt>
                <c:pt idx="1917">
                  <c:v>519.87529785544086</c:v>
                </c:pt>
                <c:pt idx="1918">
                  <c:v>519.87529785544086</c:v>
                </c:pt>
                <c:pt idx="1919">
                  <c:v>519.87529785544086</c:v>
                </c:pt>
                <c:pt idx="1920">
                  <c:v>519.87529785544086</c:v>
                </c:pt>
                <c:pt idx="1921">
                  <c:v>519.87529785544086</c:v>
                </c:pt>
                <c:pt idx="1922">
                  <c:v>519.87529785544086</c:v>
                </c:pt>
                <c:pt idx="1923">
                  <c:v>519.87529785544086</c:v>
                </c:pt>
                <c:pt idx="1924">
                  <c:v>519.87529785544086</c:v>
                </c:pt>
                <c:pt idx="1925">
                  <c:v>519.87529785544086</c:v>
                </c:pt>
                <c:pt idx="1926">
                  <c:v>519.87529785544086</c:v>
                </c:pt>
                <c:pt idx="1927">
                  <c:v>519.87529785544086</c:v>
                </c:pt>
                <c:pt idx="1928">
                  <c:v>519.87529785544086</c:v>
                </c:pt>
                <c:pt idx="1929">
                  <c:v>519.87529785544086</c:v>
                </c:pt>
                <c:pt idx="1930">
                  <c:v>519.87529785544086</c:v>
                </c:pt>
                <c:pt idx="1931">
                  <c:v>519.87529785544086</c:v>
                </c:pt>
                <c:pt idx="1932">
                  <c:v>519.87529785544086</c:v>
                </c:pt>
                <c:pt idx="1933">
                  <c:v>519.87529785544086</c:v>
                </c:pt>
                <c:pt idx="1934">
                  <c:v>519.87529785544086</c:v>
                </c:pt>
                <c:pt idx="1935">
                  <c:v>519.87529785544086</c:v>
                </c:pt>
                <c:pt idx="1936">
                  <c:v>519.87529785544086</c:v>
                </c:pt>
                <c:pt idx="1937">
                  <c:v>519.87529785544086</c:v>
                </c:pt>
                <c:pt idx="1938">
                  <c:v>519.87529785544086</c:v>
                </c:pt>
                <c:pt idx="1939">
                  <c:v>519.87529785544086</c:v>
                </c:pt>
                <c:pt idx="1940">
                  <c:v>519.87529785544086</c:v>
                </c:pt>
                <c:pt idx="1941">
                  <c:v>519.87529785544086</c:v>
                </c:pt>
                <c:pt idx="1942">
                  <c:v>519.87529785544086</c:v>
                </c:pt>
                <c:pt idx="1943">
                  <c:v>519.87529785544086</c:v>
                </c:pt>
                <c:pt idx="1944">
                  <c:v>519.87529785544086</c:v>
                </c:pt>
                <c:pt idx="1945">
                  <c:v>519.87529785544086</c:v>
                </c:pt>
                <c:pt idx="1946">
                  <c:v>519.87529785544086</c:v>
                </c:pt>
                <c:pt idx="1947">
                  <c:v>519.87529785544086</c:v>
                </c:pt>
                <c:pt idx="1948">
                  <c:v>519.87529785544086</c:v>
                </c:pt>
                <c:pt idx="1949">
                  <c:v>519.87529785544086</c:v>
                </c:pt>
                <c:pt idx="1950">
                  <c:v>519.87529785544086</c:v>
                </c:pt>
                <c:pt idx="1951">
                  <c:v>519.87529785544086</c:v>
                </c:pt>
                <c:pt idx="1952">
                  <c:v>519.87529785544086</c:v>
                </c:pt>
                <c:pt idx="1953">
                  <c:v>519.87529785544086</c:v>
                </c:pt>
                <c:pt idx="1954">
                  <c:v>519.87529785544086</c:v>
                </c:pt>
                <c:pt idx="1955">
                  <c:v>519.87529785544086</c:v>
                </c:pt>
                <c:pt idx="1956">
                  <c:v>519.87529785544086</c:v>
                </c:pt>
                <c:pt idx="1957">
                  <c:v>519.87529785544086</c:v>
                </c:pt>
                <c:pt idx="1958">
                  <c:v>519.87529785544086</c:v>
                </c:pt>
                <c:pt idx="1959">
                  <c:v>519.87529785544086</c:v>
                </c:pt>
                <c:pt idx="1960">
                  <c:v>519.87529785544086</c:v>
                </c:pt>
                <c:pt idx="1961">
                  <c:v>519.87529785544086</c:v>
                </c:pt>
                <c:pt idx="1962">
                  <c:v>519.87529785544086</c:v>
                </c:pt>
                <c:pt idx="1963">
                  <c:v>519.87529785544086</c:v>
                </c:pt>
                <c:pt idx="1964">
                  <c:v>519.87529785544086</c:v>
                </c:pt>
                <c:pt idx="1965">
                  <c:v>519.87529785544086</c:v>
                </c:pt>
                <c:pt idx="1966">
                  <c:v>519.87529785544086</c:v>
                </c:pt>
                <c:pt idx="1967">
                  <c:v>519.87529785544086</c:v>
                </c:pt>
                <c:pt idx="1968">
                  <c:v>519.87529785544086</c:v>
                </c:pt>
                <c:pt idx="1969">
                  <c:v>519.87529785544086</c:v>
                </c:pt>
                <c:pt idx="1970">
                  <c:v>519.87529785544086</c:v>
                </c:pt>
                <c:pt idx="1971">
                  <c:v>519.87529785544086</c:v>
                </c:pt>
                <c:pt idx="1972">
                  <c:v>519.87529785544086</c:v>
                </c:pt>
                <c:pt idx="1973">
                  <c:v>519.87529785544086</c:v>
                </c:pt>
                <c:pt idx="1974">
                  <c:v>519.87529785544086</c:v>
                </c:pt>
                <c:pt idx="1975">
                  <c:v>519.87529785544086</c:v>
                </c:pt>
                <c:pt idx="1976">
                  <c:v>519.87529785544086</c:v>
                </c:pt>
                <c:pt idx="1977">
                  <c:v>519.87529785544086</c:v>
                </c:pt>
                <c:pt idx="1978">
                  <c:v>519.87529785544086</c:v>
                </c:pt>
                <c:pt idx="1979">
                  <c:v>519.87529785544086</c:v>
                </c:pt>
                <c:pt idx="1980">
                  <c:v>519.87529785544086</c:v>
                </c:pt>
                <c:pt idx="1981">
                  <c:v>519.87529785544086</c:v>
                </c:pt>
                <c:pt idx="1982">
                  <c:v>519.87529785544086</c:v>
                </c:pt>
                <c:pt idx="1983">
                  <c:v>519.87529785544086</c:v>
                </c:pt>
                <c:pt idx="1984">
                  <c:v>519.87529785544086</c:v>
                </c:pt>
                <c:pt idx="1985">
                  <c:v>519.87529785544086</c:v>
                </c:pt>
                <c:pt idx="1986">
                  <c:v>519.87529785544086</c:v>
                </c:pt>
                <c:pt idx="1987">
                  <c:v>519.87529785544086</c:v>
                </c:pt>
                <c:pt idx="1988">
                  <c:v>519.87529785544086</c:v>
                </c:pt>
                <c:pt idx="1989">
                  <c:v>519.87529785544086</c:v>
                </c:pt>
                <c:pt idx="1990">
                  <c:v>519.87529785544086</c:v>
                </c:pt>
                <c:pt idx="1991">
                  <c:v>519.87529785544086</c:v>
                </c:pt>
                <c:pt idx="1992">
                  <c:v>519.87529785544086</c:v>
                </c:pt>
                <c:pt idx="1993">
                  <c:v>519.87529785544086</c:v>
                </c:pt>
                <c:pt idx="1994">
                  <c:v>519.87529785544086</c:v>
                </c:pt>
                <c:pt idx="1995">
                  <c:v>519.87529785544086</c:v>
                </c:pt>
                <c:pt idx="1996">
                  <c:v>519.87529785544086</c:v>
                </c:pt>
                <c:pt idx="1997">
                  <c:v>519.87529785544086</c:v>
                </c:pt>
                <c:pt idx="1998">
                  <c:v>519.87529785544086</c:v>
                </c:pt>
                <c:pt idx="1999">
                  <c:v>519.87529785544086</c:v>
                </c:pt>
                <c:pt idx="2000">
                  <c:v>519.87529785544086</c:v>
                </c:pt>
                <c:pt idx="2001">
                  <c:v>519.87529785544086</c:v>
                </c:pt>
                <c:pt idx="2002">
                  <c:v>519.87529785544086</c:v>
                </c:pt>
                <c:pt idx="2003">
                  <c:v>519.87529785544086</c:v>
                </c:pt>
                <c:pt idx="2004">
                  <c:v>519.87529785544086</c:v>
                </c:pt>
                <c:pt idx="2005">
                  <c:v>519.87529785544086</c:v>
                </c:pt>
                <c:pt idx="2006">
                  <c:v>519.87529785544086</c:v>
                </c:pt>
                <c:pt idx="2007">
                  <c:v>519.87529785544086</c:v>
                </c:pt>
                <c:pt idx="2008">
                  <c:v>519.87529785544086</c:v>
                </c:pt>
                <c:pt idx="2009">
                  <c:v>519.87529785544086</c:v>
                </c:pt>
                <c:pt idx="2010">
                  <c:v>519.87529785544086</c:v>
                </c:pt>
                <c:pt idx="2011">
                  <c:v>519.87529785544086</c:v>
                </c:pt>
                <c:pt idx="2012">
                  <c:v>519.87529785544086</c:v>
                </c:pt>
                <c:pt idx="2013">
                  <c:v>519.87529785544086</c:v>
                </c:pt>
                <c:pt idx="2014">
                  <c:v>519.87529785544086</c:v>
                </c:pt>
                <c:pt idx="2015">
                  <c:v>519.87529785544086</c:v>
                </c:pt>
                <c:pt idx="2016">
                  <c:v>519.87529785544086</c:v>
                </c:pt>
                <c:pt idx="2017">
                  <c:v>519.87529785544086</c:v>
                </c:pt>
                <c:pt idx="2018">
                  <c:v>519.87529785544086</c:v>
                </c:pt>
                <c:pt idx="2019">
                  <c:v>519.87529785544086</c:v>
                </c:pt>
                <c:pt idx="2020">
                  <c:v>519.87529785544086</c:v>
                </c:pt>
                <c:pt idx="2021">
                  <c:v>519.87529785544086</c:v>
                </c:pt>
                <c:pt idx="2022">
                  <c:v>519.87529785544086</c:v>
                </c:pt>
                <c:pt idx="2023">
                  <c:v>519.87529785544086</c:v>
                </c:pt>
                <c:pt idx="2024">
                  <c:v>519.87529785544086</c:v>
                </c:pt>
                <c:pt idx="2025">
                  <c:v>519.87529785544086</c:v>
                </c:pt>
                <c:pt idx="2026">
                  <c:v>519.87529785544086</c:v>
                </c:pt>
                <c:pt idx="2027">
                  <c:v>519.87529785544086</c:v>
                </c:pt>
                <c:pt idx="2028">
                  <c:v>519.87529785544086</c:v>
                </c:pt>
                <c:pt idx="2029">
                  <c:v>519.87529785544086</c:v>
                </c:pt>
                <c:pt idx="2030">
                  <c:v>519.87529785544086</c:v>
                </c:pt>
                <c:pt idx="2031">
                  <c:v>519.87529785544086</c:v>
                </c:pt>
                <c:pt idx="2032">
                  <c:v>519.87529785544086</c:v>
                </c:pt>
                <c:pt idx="2033">
                  <c:v>519.87529785544086</c:v>
                </c:pt>
                <c:pt idx="2034">
                  <c:v>519.87529785544086</c:v>
                </c:pt>
                <c:pt idx="2035">
                  <c:v>519.87529785544086</c:v>
                </c:pt>
                <c:pt idx="2036">
                  <c:v>519.87529785544086</c:v>
                </c:pt>
                <c:pt idx="2037">
                  <c:v>519.87529785544086</c:v>
                </c:pt>
                <c:pt idx="2038">
                  <c:v>519.87529785544086</c:v>
                </c:pt>
                <c:pt idx="2039">
                  <c:v>519.87529785544086</c:v>
                </c:pt>
                <c:pt idx="2040">
                  <c:v>519.87529785544086</c:v>
                </c:pt>
                <c:pt idx="2041">
                  <c:v>519.87529785544086</c:v>
                </c:pt>
                <c:pt idx="2042">
                  <c:v>519.87529785544086</c:v>
                </c:pt>
                <c:pt idx="2043">
                  <c:v>519.87529785544086</c:v>
                </c:pt>
                <c:pt idx="2044">
                  <c:v>519.87529785544086</c:v>
                </c:pt>
                <c:pt idx="2045">
                  <c:v>519.87529785544086</c:v>
                </c:pt>
                <c:pt idx="2046">
                  <c:v>519.87529785544086</c:v>
                </c:pt>
                <c:pt idx="2047">
                  <c:v>519.87529785544086</c:v>
                </c:pt>
                <c:pt idx="2048">
                  <c:v>519.87529785544086</c:v>
                </c:pt>
                <c:pt idx="2049">
                  <c:v>519.87529785544086</c:v>
                </c:pt>
                <c:pt idx="2050">
                  <c:v>519.87529785544086</c:v>
                </c:pt>
                <c:pt idx="2051">
                  <c:v>519.87529785544086</c:v>
                </c:pt>
                <c:pt idx="2052">
                  <c:v>519.87529785544086</c:v>
                </c:pt>
                <c:pt idx="2053">
                  <c:v>519.87529785544086</c:v>
                </c:pt>
                <c:pt idx="2054">
                  <c:v>519.87529785544086</c:v>
                </c:pt>
                <c:pt idx="2055">
                  <c:v>519.87529785544086</c:v>
                </c:pt>
                <c:pt idx="2056">
                  <c:v>519.87529785544086</c:v>
                </c:pt>
                <c:pt idx="2057">
                  <c:v>519.87529785544086</c:v>
                </c:pt>
                <c:pt idx="2058">
                  <c:v>519.87529785544086</c:v>
                </c:pt>
                <c:pt idx="2059">
                  <c:v>519.87529785544086</c:v>
                </c:pt>
                <c:pt idx="2060">
                  <c:v>519.87529785544086</c:v>
                </c:pt>
                <c:pt idx="2061">
                  <c:v>519.87529785544086</c:v>
                </c:pt>
                <c:pt idx="2062">
                  <c:v>519.87529785544086</c:v>
                </c:pt>
                <c:pt idx="2063">
                  <c:v>519.87529785544086</c:v>
                </c:pt>
                <c:pt idx="2064">
                  <c:v>519.87529785544086</c:v>
                </c:pt>
                <c:pt idx="2065">
                  <c:v>519.87529785544086</c:v>
                </c:pt>
                <c:pt idx="2066">
                  <c:v>519.87529785544086</c:v>
                </c:pt>
                <c:pt idx="2067">
                  <c:v>519.87529785544086</c:v>
                </c:pt>
                <c:pt idx="2068">
                  <c:v>519.87529785544086</c:v>
                </c:pt>
                <c:pt idx="2069">
                  <c:v>519.87529785544086</c:v>
                </c:pt>
                <c:pt idx="2070">
                  <c:v>519.87529785544086</c:v>
                </c:pt>
                <c:pt idx="2071">
                  <c:v>519.87529785544086</c:v>
                </c:pt>
                <c:pt idx="2072">
                  <c:v>519.87529785544086</c:v>
                </c:pt>
                <c:pt idx="2073">
                  <c:v>519.87529785544086</c:v>
                </c:pt>
                <c:pt idx="2074">
                  <c:v>519.87529785544086</c:v>
                </c:pt>
                <c:pt idx="2075">
                  <c:v>519.87529785544086</c:v>
                </c:pt>
                <c:pt idx="2076">
                  <c:v>519.87529785544086</c:v>
                </c:pt>
                <c:pt idx="2077">
                  <c:v>519.87529785544086</c:v>
                </c:pt>
                <c:pt idx="2078">
                  <c:v>519.87529785544086</c:v>
                </c:pt>
                <c:pt idx="2079">
                  <c:v>519.87529785544086</c:v>
                </c:pt>
                <c:pt idx="2080">
                  <c:v>519.87529785544086</c:v>
                </c:pt>
                <c:pt idx="2081">
                  <c:v>519.87529785544086</c:v>
                </c:pt>
                <c:pt idx="2082">
                  <c:v>519.87529785544086</c:v>
                </c:pt>
                <c:pt idx="2083">
                  <c:v>519.87529785544086</c:v>
                </c:pt>
                <c:pt idx="2084">
                  <c:v>519.87529785544086</c:v>
                </c:pt>
                <c:pt idx="2085">
                  <c:v>519.87529785544086</c:v>
                </c:pt>
                <c:pt idx="2086">
                  <c:v>519.87529785544086</c:v>
                </c:pt>
                <c:pt idx="2087">
                  <c:v>519.87529785544086</c:v>
                </c:pt>
                <c:pt idx="2088">
                  <c:v>519.87529785544086</c:v>
                </c:pt>
                <c:pt idx="2089">
                  <c:v>519.87529785544086</c:v>
                </c:pt>
                <c:pt idx="2090">
                  <c:v>519.87529785544086</c:v>
                </c:pt>
                <c:pt idx="2091">
                  <c:v>519.87529785544086</c:v>
                </c:pt>
                <c:pt idx="2092">
                  <c:v>519.87529785544086</c:v>
                </c:pt>
                <c:pt idx="2093">
                  <c:v>519.87529785544086</c:v>
                </c:pt>
                <c:pt idx="2094">
                  <c:v>519.87529785544086</c:v>
                </c:pt>
                <c:pt idx="2095">
                  <c:v>519.87529785544086</c:v>
                </c:pt>
                <c:pt idx="2096">
                  <c:v>519.87529785544086</c:v>
                </c:pt>
                <c:pt idx="2097">
                  <c:v>519.87529785544086</c:v>
                </c:pt>
                <c:pt idx="2098">
                  <c:v>519.87529785544086</c:v>
                </c:pt>
                <c:pt idx="2099">
                  <c:v>519.87529785544086</c:v>
                </c:pt>
                <c:pt idx="2100">
                  <c:v>519.87529785544086</c:v>
                </c:pt>
                <c:pt idx="2101">
                  <c:v>519.87529785544086</c:v>
                </c:pt>
                <c:pt idx="2102">
                  <c:v>519.87529785544086</c:v>
                </c:pt>
                <c:pt idx="2103">
                  <c:v>519.87529785544086</c:v>
                </c:pt>
                <c:pt idx="2104">
                  <c:v>519.87529785544086</c:v>
                </c:pt>
                <c:pt idx="2105">
                  <c:v>519.87529785544086</c:v>
                </c:pt>
                <c:pt idx="2106">
                  <c:v>519.87529785544086</c:v>
                </c:pt>
                <c:pt idx="2107">
                  <c:v>519.87529785544086</c:v>
                </c:pt>
                <c:pt idx="2108">
                  <c:v>519.87529785544086</c:v>
                </c:pt>
                <c:pt idx="2109">
                  <c:v>519.87529785544086</c:v>
                </c:pt>
                <c:pt idx="2110">
                  <c:v>519.87529785544086</c:v>
                </c:pt>
                <c:pt idx="2111">
                  <c:v>519.87529785544086</c:v>
                </c:pt>
                <c:pt idx="2112">
                  <c:v>519.87529785544086</c:v>
                </c:pt>
                <c:pt idx="2113">
                  <c:v>519.87529785544086</c:v>
                </c:pt>
                <c:pt idx="2114">
                  <c:v>519.87529785544086</c:v>
                </c:pt>
                <c:pt idx="2115">
                  <c:v>519.87529785544086</c:v>
                </c:pt>
                <c:pt idx="2116">
                  <c:v>519.87529785544086</c:v>
                </c:pt>
                <c:pt idx="2117">
                  <c:v>519.87529785544086</c:v>
                </c:pt>
                <c:pt idx="2118">
                  <c:v>519.87529785544086</c:v>
                </c:pt>
                <c:pt idx="2119">
                  <c:v>519.87529785544086</c:v>
                </c:pt>
                <c:pt idx="2120">
                  <c:v>519.87529785544086</c:v>
                </c:pt>
                <c:pt idx="2121">
                  <c:v>519.87529785544086</c:v>
                </c:pt>
                <c:pt idx="2122">
                  <c:v>519.87529785544086</c:v>
                </c:pt>
                <c:pt idx="2123">
                  <c:v>519.87529785544086</c:v>
                </c:pt>
                <c:pt idx="2124">
                  <c:v>519.87529785544086</c:v>
                </c:pt>
                <c:pt idx="2125">
                  <c:v>519.87529785544086</c:v>
                </c:pt>
                <c:pt idx="2126">
                  <c:v>519.87529785544086</c:v>
                </c:pt>
                <c:pt idx="2127">
                  <c:v>519.87529785544086</c:v>
                </c:pt>
                <c:pt idx="2128">
                  <c:v>519.87529785544086</c:v>
                </c:pt>
                <c:pt idx="2129">
                  <c:v>519.87529785544086</c:v>
                </c:pt>
                <c:pt idx="2130">
                  <c:v>519.87529785544086</c:v>
                </c:pt>
                <c:pt idx="2131">
                  <c:v>519.87529785544086</c:v>
                </c:pt>
                <c:pt idx="2132">
                  <c:v>519.87529785544086</c:v>
                </c:pt>
                <c:pt idx="2133">
                  <c:v>519.87529785544086</c:v>
                </c:pt>
                <c:pt idx="2134">
                  <c:v>519.87529785544086</c:v>
                </c:pt>
                <c:pt idx="2135">
                  <c:v>519.87529785544086</c:v>
                </c:pt>
                <c:pt idx="2136">
                  <c:v>519.87529785544086</c:v>
                </c:pt>
                <c:pt idx="2137">
                  <c:v>519.87529785544086</c:v>
                </c:pt>
                <c:pt idx="2138">
                  <c:v>519.87529785544086</c:v>
                </c:pt>
                <c:pt idx="2139">
                  <c:v>519.87529785544086</c:v>
                </c:pt>
                <c:pt idx="2140">
                  <c:v>519.87529785544086</c:v>
                </c:pt>
                <c:pt idx="2141">
                  <c:v>519.87529785544086</c:v>
                </c:pt>
                <c:pt idx="2142">
                  <c:v>519.87529785544086</c:v>
                </c:pt>
                <c:pt idx="2143">
                  <c:v>519.87529785544086</c:v>
                </c:pt>
                <c:pt idx="2144">
                  <c:v>519.87529785544086</c:v>
                </c:pt>
                <c:pt idx="2145">
                  <c:v>519.87529785544086</c:v>
                </c:pt>
                <c:pt idx="2146">
                  <c:v>519.87529785544086</c:v>
                </c:pt>
                <c:pt idx="2147">
                  <c:v>519.87529785544086</c:v>
                </c:pt>
                <c:pt idx="2148">
                  <c:v>519.87529785544086</c:v>
                </c:pt>
                <c:pt idx="2149">
                  <c:v>519.87529785544086</c:v>
                </c:pt>
                <c:pt idx="2150">
                  <c:v>519.87529785544086</c:v>
                </c:pt>
                <c:pt idx="2151">
                  <c:v>519.87529785544086</c:v>
                </c:pt>
                <c:pt idx="2152">
                  <c:v>519.87529785544086</c:v>
                </c:pt>
                <c:pt idx="2153">
                  <c:v>519.87529785544086</c:v>
                </c:pt>
                <c:pt idx="2154">
                  <c:v>519.87529785544086</c:v>
                </c:pt>
                <c:pt idx="2155">
                  <c:v>519.87529785544086</c:v>
                </c:pt>
                <c:pt idx="2156">
                  <c:v>519.87529785544086</c:v>
                </c:pt>
                <c:pt idx="2157">
                  <c:v>519.87529785544086</c:v>
                </c:pt>
                <c:pt idx="2158">
                  <c:v>519.87529785544086</c:v>
                </c:pt>
                <c:pt idx="2159">
                  <c:v>519.87529785544086</c:v>
                </c:pt>
                <c:pt idx="2160">
                  <c:v>519.87529785544086</c:v>
                </c:pt>
                <c:pt idx="2161">
                  <c:v>519.87529785544086</c:v>
                </c:pt>
                <c:pt idx="2162">
                  <c:v>519.87529785544086</c:v>
                </c:pt>
                <c:pt idx="2163">
                  <c:v>519.87529785544086</c:v>
                </c:pt>
                <c:pt idx="2164">
                  <c:v>519.87529785544086</c:v>
                </c:pt>
                <c:pt idx="2165">
                  <c:v>519.87529785544086</c:v>
                </c:pt>
                <c:pt idx="2166">
                  <c:v>519.87529785544086</c:v>
                </c:pt>
                <c:pt idx="2167">
                  <c:v>519.87529785544086</c:v>
                </c:pt>
                <c:pt idx="2168">
                  <c:v>519.87529785544086</c:v>
                </c:pt>
                <c:pt idx="2169">
                  <c:v>519.87529785544086</c:v>
                </c:pt>
                <c:pt idx="2170">
                  <c:v>519.87529785544086</c:v>
                </c:pt>
                <c:pt idx="2171">
                  <c:v>519.87529785544086</c:v>
                </c:pt>
                <c:pt idx="2172">
                  <c:v>519.87529785544086</c:v>
                </c:pt>
                <c:pt idx="2173">
                  <c:v>519.87529785544086</c:v>
                </c:pt>
                <c:pt idx="2174">
                  <c:v>519.87529785544086</c:v>
                </c:pt>
                <c:pt idx="2175">
                  <c:v>519.87529785544086</c:v>
                </c:pt>
                <c:pt idx="2176">
                  <c:v>519.87529785544086</c:v>
                </c:pt>
                <c:pt idx="2177">
                  <c:v>519.87529785544086</c:v>
                </c:pt>
                <c:pt idx="2178">
                  <c:v>519.87529785544086</c:v>
                </c:pt>
                <c:pt idx="2179">
                  <c:v>519.87529785544086</c:v>
                </c:pt>
                <c:pt idx="2180">
                  <c:v>519.87529785544086</c:v>
                </c:pt>
                <c:pt idx="2181">
                  <c:v>519.87529785544086</c:v>
                </c:pt>
                <c:pt idx="2182">
                  <c:v>519.87529785544086</c:v>
                </c:pt>
                <c:pt idx="2183">
                  <c:v>519.87529785544086</c:v>
                </c:pt>
                <c:pt idx="2184">
                  <c:v>519.87529785544086</c:v>
                </c:pt>
                <c:pt idx="2185">
                  <c:v>519.87529785544086</c:v>
                </c:pt>
                <c:pt idx="2186">
                  <c:v>519.87529785544086</c:v>
                </c:pt>
                <c:pt idx="2187">
                  <c:v>519.87529785544086</c:v>
                </c:pt>
                <c:pt idx="2188">
                  <c:v>519.87529785544086</c:v>
                </c:pt>
                <c:pt idx="2189">
                  <c:v>519.87529785544086</c:v>
                </c:pt>
                <c:pt idx="2190">
                  <c:v>519.87529785544086</c:v>
                </c:pt>
                <c:pt idx="2191">
                  <c:v>519.87529785544086</c:v>
                </c:pt>
                <c:pt idx="2192">
                  <c:v>519.87529785544086</c:v>
                </c:pt>
                <c:pt idx="2193">
                  <c:v>519.87529785544086</c:v>
                </c:pt>
                <c:pt idx="2194">
                  <c:v>519.87529785544086</c:v>
                </c:pt>
                <c:pt idx="2195">
                  <c:v>519.87529785544086</c:v>
                </c:pt>
                <c:pt idx="2196">
                  <c:v>519.87529785544086</c:v>
                </c:pt>
                <c:pt idx="2197">
                  <c:v>519.87529785544086</c:v>
                </c:pt>
                <c:pt idx="2198">
                  <c:v>519.87529785544086</c:v>
                </c:pt>
                <c:pt idx="2199">
                  <c:v>519.87529785544086</c:v>
                </c:pt>
                <c:pt idx="2200">
                  <c:v>519.87529785544086</c:v>
                </c:pt>
                <c:pt idx="2201">
                  <c:v>519.87529785544086</c:v>
                </c:pt>
                <c:pt idx="2202">
                  <c:v>519.87529785544086</c:v>
                </c:pt>
                <c:pt idx="2203">
                  <c:v>519.87529785544086</c:v>
                </c:pt>
                <c:pt idx="2204">
                  <c:v>519.87529785544086</c:v>
                </c:pt>
                <c:pt idx="2205">
                  <c:v>519.87529785544086</c:v>
                </c:pt>
                <c:pt idx="2206">
                  <c:v>519.87529785544086</c:v>
                </c:pt>
                <c:pt idx="2207">
                  <c:v>519.87529785544086</c:v>
                </c:pt>
                <c:pt idx="2208">
                  <c:v>519.87529785544086</c:v>
                </c:pt>
                <c:pt idx="2209">
                  <c:v>519.87529785544086</c:v>
                </c:pt>
                <c:pt idx="2210">
                  <c:v>519.87529785544086</c:v>
                </c:pt>
                <c:pt idx="2211">
                  <c:v>519.87529785544086</c:v>
                </c:pt>
                <c:pt idx="2212">
                  <c:v>519.87529785544086</c:v>
                </c:pt>
                <c:pt idx="2213">
                  <c:v>519.87529785544086</c:v>
                </c:pt>
                <c:pt idx="2214">
                  <c:v>519.87529785544086</c:v>
                </c:pt>
                <c:pt idx="2215">
                  <c:v>519.87529785544086</c:v>
                </c:pt>
                <c:pt idx="2216">
                  <c:v>519.87529785544086</c:v>
                </c:pt>
                <c:pt idx="2217">
                  <c:v>519.87529785544086</c:v>
                </c:pt>
                <c:pt idx="2218">
                  <c:v>519.87529785544086</c:v>
                </c:pt>
                <c:pt idx="2219">
                  <c:v>519.87529785544086</c:v>
                </c:pt>
                <c:pt idx="2220">
                  <c:v>519.87529785544086</c:v>
                </c:pt>
                <c:pt idx="2221">
                  <c:v>519.87529785544086</c:v>
                </c:pt>
                <c:pt idx="2222">
                  <c:v>519.87529785544086</c:v>
                </c:pt>
                <c:pt idx="2223">
                  <c:v>519.87529785544086</c:v>
                </c:pt>
                <c:pt idx="2224">
                  <c:v>519.87529785544086</c:v>
                </c:pt>
                <c:pt idx="2225">
                  <c:v>519.87529785544086</c:v>
                </c:pt>
                <c:pt idx="2226">
                  <c:v>519.87529785544086</c:v>
                </c:pt>
                <c:pt idx="2227">
                  <c:v>519.87529785544086</c:v>
                </c:pt>
                <c:pt idx="2228">
                  <c:v>519.87529785544086</c:v>
                </c:pt>
                <c:pt idx="2229">
                  <c:v>519.87529785544086</c:v>
                </c:pt>
                <c:pt idx="2230">
                  <c:v>519.87529785544086</c:v>
                </c:pt>
                <c:pt idx="2231">
                  <c:v>519.87529785544086</c:v>
                </c:pt>
                <c:pt idx="2232">
                  <c:v>519.87529785544086</c:v>
                </c:pt>
                <c:pt idx="2233">
                  <c:v>519.87529785544086</c:v>
                </c:pt>
                <c:pt idx="2234">
                  <c:v>519.87529785544086</c:v>
                </c:pt>
                <c:pt idx="2235">
                  <c:v>519.87529785544086</c:v>
                </c:pt>
                <c:pt idx="2236">
                  <c:v>519.87529785544086</c:v>
                </c:pt>
                <c:pt idx="2237">
                  <c:v>519.87529785544086</c:v>
                </c:pt>
                <c:pt idx="2238">
                  <c:v>519.87529785544086</c:v>
                </c:pt>
                <c:pt idx="2239">
                  <c:v>519.87529785544086</c:v>
                </c:pt>
                <c:pt idx="2240">
                  <c:v>519.87529785544086</c:v>
                </c:pt>
                <c:pt idx="2241">
                  <c:v>519.87529785544086</c:v>
                </c:pt>
                <c:pt idx="2242">
                  <c:v>519.87529785544086</c:v>
                </c:pt>
                <c:pt idx="2243">
                  <c:v>519.87529785544086</c:v>
                </c:pt>
                <c:pt idx="2244">
                  <c:v>519.87529785544086</c:v>
                </c:pt>
                <c:pt idx="2245">
                  <c:v>519.87529785544086</c:v>
                </c:pt>
                <c:pt idx="2246">
                  <c:v>519.87529785544086</c:v>
                </c:pt>
                <c:pt idx="2247">
                  <c:v>519.87529785544086</c:v>
                </c:pt>
                <c:pt idx="2248">
                  <c:v>519.87529785544086</c:v>
                </c:pt>
                <c:pt idx="2249">
                  <c:v>519.87529785544086</c:v>
                </c:pt>
                <c:pt idx="2250">
                  <c:v>519.87529785544086</c:v>
                </c:pt>
                <c:pt idx="2251">
                  <c:v>519.87529785544086</c:v>
                </c:pt>
                <c:pt idx="2252">
                  <c:v>519.87529785544086</c:v>
                </c:pt>
                <c:pt idx="2253">
                  <c:v>519.87529785544086</c:v>
                </c:pt>
                <c:pt idx="2254">
                  <c:v>519.87529785544086</c:v>
                </c:pt>
                <c:pt idx="2255">
                  <c:v>519.87529785544086</c:v>
                </c:pt>
                <c:pt idx="2256">
                  <c:v>519.87529785544086</c:v>
                </c:pt>
                <c:pt idx="2257">
                  <c:v>519.87529785544086</c:v>
                </c:pt>
                <c:pt idx="2258">
                  <c:v>519.87529785544086</c:v>
                </c:pt>
                <c:pt idx="2259">
                  <c:v>519.87529785544086</c:v>
                </c:pt>
                <c:pt idx="2260">
                  <c:v>519.87529785544086</c:v>
                </c:pt>
                <c:pt idx="2261">
                  <c:v>519.87529785544086</c:v>
                </c:pt>
                <c:pt idx="2262">
                  <c:v>519.87529785544086</c:v>
                </c:pt>
                <c:pt idx="2263">
                  <c:v>519.87529785544086</c:v>
                </c:pt>
                <c:pt idx="2264">
                  <c:v>519.87529785544086</c:v>
                </c:pt>
                <c:pt idx="2265">
                  <c:v>519.87529785544086</c:v>
                </c:pt>
                <c:pt idx="2266">
                  <c:v>519.87529785544086</c:v>
                </c:pt>
                <c:pt idx="2267">
                  <c:v>519.87529785544086</c:v>
                </c:pt>
                <c:pt idx="2268">
                  <c:v>519.87529785544086</c:v>
                </c:pt>
                <c:pt idx="2269">
                  <c:v>519.87529785544086</c:v>
                </c:pt>
                <c:pt idx="2270">
                  <c:v>519.87529785544086</c:v>
                </c:pt>
                <c:pt idx="2271">
                  <c:v>519.87529785544086</c:v>
                </c:pt>
                <c:pt idx="2272">
                  <c:v>519.87529785544086</c:v>
                </c:pt>
                <c:pt idx="2273">
                  <c:v>519.87529785544086</c:v>
                </c:pt>
                <c:pt idx="2274">
                  <c:v>519.87529785544086</c:v>
                </c:pt>
                <c:pt idx="2275">
                  <c:v>519.87529785544086</c:v>
                </c:pt>
                <c:pt idx="2276">
                  <c:v>519.87529785544086</c:v>
                </c:pt>
                <c:pt idx="2277">
                  <c:v>519.87529785544086</c:v>
                </c:pt>
                <c:pt idx="2278">
                  <c:v>519.87529785544086</c:v>
                </c:pt>
                <c:pt idx="2279">
                  <c:v>519.87529785544086</c:v>
                </c:pt>
                <c:pt idx="2280">
                  <c:v>519.87529785544086</c:v>
                </c:pt>
                <c:pt idx="2281">
                  <c:v>519.87529785544086</c:v>
                </c:pt>
                <c:pt idx="2282">
                  <c:v>519.87529785544086</c:v>
                </c:pt>
                <c:pt idx="2283">
                  <c:v>519.87529785544086</c:v>
                </c:pt>
                <c:pt idx="2284">
                  <c:v>519.87529785544086</c:v>
                </c:pt>
                <c:pt idx="2285">
                  <c:v>519.87529785544086</c:v>
                </c:pt>
                <c:pt idx="2286">
                  <c:v>519.87529785544086</c:v>
                </c:pt>
                <c:pt idx="2287">
                  <c:v>519.87529785544086</c:v>
                </c:pt>
                <c:pt idx="2288">
                  <c:v>519.87529785544086</c:v>
                </c:pt>
                <c:pt idx="2289">
                  <c:v>519.87529785544086</c:v>
                </c:pt>
                <c:pt idx="2290">
                  <c:v>519.87529785544086</c:v>
                </c:pt>
                <c:pt idx="2291">
                  <c:v>519.87529785544086</c:v>
                </c:pt>
                <c:pt idx="2292">
                  <c:v>519.87529785544086</c:v>
                </c:pt>
                <c:pt idx="2293">
                  <c:v>519.87529785544086</c:v>
                </c:pt>
                <c:pt idx="2294">
                  <c:v>519.87529785544086</c:v>
                </c:pt>
                <c:pt idx="2295">
                  <c:v>519.87529785544086</c:v>
                </c:pt>
                <c:pt idx="2296">
                  <c:v>519.87529785544086</c:v>
                </c:pt>
                <c:pt idx="2297">
                  <c:v>519.87529785544086</c:v>
                </c:pt>
                <c:pt idx="2298">
                  <c:v>519.87529785544086</c:v>
                </c:pt>
                <c:pt idx="2299">
                  <c:v>519.87529785544086</c:v>
                </c:pt>
                <c:pt idx="2300">
                  <c:v>519.87529785544086</c:v>
                </c:pt>
                <c:pt idx="2301">
                  <c:v>519.87529785544086</c:v>
                </c:pt>
                <c:pt idx="2302">
                  <c:v>519.87529785544086</c:v>
                </c:pt>
                <c:pt idx="2303">
                  <c:v>519.87529785544086</c:v>
                </c:pt>
                <c:pt idx="2304">
                  <c:v>519.87529785544086</c:v>
                </c:pt>
                <c:pt idx="2305">
                  <c:v>519.87529785544086</c:v>
                </c:pt>
                <c:pt idx="2306">
                  <c:v>519.87529785544086</c:v>
                </c:pt>
                <c:pt idx="2307">
                  <c:v>519.87529785544086</c:v>
                </c:pt>
                <c:pt idx="2308">
                  <c:v>519.87529785544086</c:v>
                </c:pt>
                <c:pt idx="2309">
                  <c:v>519.87529785544086</c:v>
                </c:pt>
                <c:pt idx="2310">
                  <c:v>519.87529785544086</c:v>
                </c:pt>
                <c:pt idx="2311">
                  <c:v>519.87529785544086</c:v>
                </c:pt>
                <c:pt idx="2312">
                  <c:v>519.87529785544086</c:v>
                </c:pt>
                <c:pt idx="2313">
                  <c:v>519.87529785544086</c:v>
                </c:pt>
                <c:pt idx="2314">
                  <c:v>519.87529785544086</c:v>
                </c:pt>
                <c:pt idx="2315">
                  <c:v>519.87529785544086</c:v>
                </c:pt>
                <c:pt idx="2316">
                  <c:v>519.87529785544086</c:v>
                </c:pt>
                <c:pt idx="2317">
                  <c:v>519.87529785544086</c:v>
                </c:pt>
                <c:pt idx="2318">
                  <c:v>519.87529785544086</c:v>
                </c:pt>
                <c:pt idx="2319">
                  <c:v>519.87529785544086</c:v>
                </c:pt>
                <c:pt idx="2320">
                  <c:v>519.87529785544086</c:v>
                </c:pt>
                <c:pt idx="2321">
                  <c:v>519.87529785544086</c:v>
                </c:pt>
                <c:pt idx="2322">
                  <c:v>519.87529785544086</c:v>
                </c:pt>
                <c:pt idx="2323">
                  <c:v>519.87529785544086</c:v>
                </c:pt>
                <c:pt idx="2324">
                  <c:v>519.87529785544086</c:v>
                </c:pt>
                <c:pt idx="2325">
                  <c:v>519.87529785544086</c:v>
                </c:pt>
                <c:pt idx="2326">
                  <c:v>519.87529785544086</c:v>
                </c:pt>
                <c:pt idx="2327">
                  <c:v>519.87529785544086</c:v>
                </c:pt>
                <c:pt idx="2328">
                  <c:v>519.87529785544086</c:v>
                </c:pt>
                <c:pt idx="2329">
                  <c:v>519.87529785544086</c:v>
                </c:pt>
                <c:pt idx="2330">
                  <c:v>519.87529785544086</c:v>
                </c:pt>
                <c:pt idx="2331">
                  <c:v>519.87529785544086</c:v>
                </c:pt>
                <c:pt idx="2332">
                  <c:v>519.87529785544086</c:v>
                </c:pt>
                <c:pt idx="2333">
                  <c:v>519.87529785544086</c:v>
                </c:pt>
                <c:pt idx="2334">
                  <c:v>519.87529785544086</c:v>
                </c:pt>
                <c:pt idx="2335">
                  <c:v>519.87529785544086</c:v>
                </c:pt>
                <c:pt idx="2336">
                  <c:v>519.87529785544086</c:v>
                </c:pt>
                <c:pt idx="2337">
                  <c:v>519.87529785544086</c:v>
                </c:pt>
                <c:pt idx="2338">
                  <c:v>519.87529785544086</c:v>
                </c:pt>
                <c:pt idx="2339">
                  <c:v>519.87529785544086</c:v>
                </c:pt>
                <c:pt idx="2340">
                  <c:v>519.87529785544086</c:v>
                </c:pt>
                <c:pt idx="2341">
                  <c:v>519.87529785544086</c:v>
                </c:pt>
                <c:pt idx="2342">
                  <c:v>519.87529785544086</c:v>
                </c:pt>
                <c:pt idx="2343">
                  <c:v>519.87529785544086</c:v>
                </c:pt>
                <c:pt idx="2344">
                  <c:v>519.87529785544086</c:v>
                </c:pt>
                <c:pt idx="2345">
                  <c:v>519.87529785544086</c:v>
                </c:pt>
                <c:pt idx="2346">
                  <c:v>519.87529785544086</c:v>
                </c:pt>
                <c:pt idx="2347">
                  <c:v>519.87529785544086</c:v>
                </c:pt>
                <c:pt idx="2348">
                  <c:v>519.87529785544086</c:v>
                </c:pt>
                <c:pt idx="2349">
                  <c:v>519.87529785544086</c:v>
                </c:pt>
                <c:pt idx="2350">
                  <c:v>519.87529785544086</c:v>
                </c:pt>
                <c:pt idx="2351">
                  <c:v>519.87529785544086</c:v>
                </c:pt>
                <c:pt idx="2352">
                  <c:v>519.87529785544086</c:v>
                </c:pt>
                <c:pt idx="2353">
                  <c:v>519.87529785544086</c:v>
                </c:pt>
                <c:pt idx="2354">
                  <c:v>519.87529785544086</c:v>
                </c:pt>
                <c:pt idx="2355">
                  <c:v>519.87529785544086</c:v>
                </c:pt>
                <c:pt idx="2356">
                  <c:v>519.87529785544086</c:v>
                </c:pt>
                <c:pt idx="2357">
                  <c:v>519.87529785544086</c:v>
                </c:pt>
                <c:pt idx="2358">
                  <c:v>519.87529785544086</c:v>
                </c:pt>
                <c:pt idx="2359">
                  <c:v>519.87529785544086</c:v>
                </c:pt>
                <c:pt idx="2360">
                  <c:v>519.87529785544086</c:v>
                </c:pt>
                <c:pt idx="2361">
                  <c:v>519.87529785544086</c:v>
                </c:pt>
                <c:pt idx="2362">
                  <c:v>519.87529785544086</c:v>
                </c:pt>
                <c:pt idx="2363">
                  <c:v>519.87529785544086</c:v>
                </c:pt>
                <c:pt idx="2364">
                  <c:v>519.87529785544086</c:v>
                </c:pt>
                <c:pt idx="2365">
                  <c:v>519.87529785544086</c:v>
                </c:pt>
                <c:pt idx="2366">
                  <c:v>519.87529785544086</c:v>
                </c:pt>
                <c:pt idx="2367">
                  <c:v>519.87529785544086</c:v>
                </c:pt>
                <c:pt idx="2368">
                  <c:v>519.87529785544086</c:v>
                </c:pt>
                <c:pt idx="2369">
                  <c:v>519.87529785544086</c:v>
                </c:pt>
                <c:pt idx="2370">
                  <c:v>519.87529785544086</c:v>
                </c:pt>
                <c:pt idx="2371">
                  <c:v>519.87529785544086</c:v>
                </c:pt>
                <c:pt idx="2372">
                  <c:v>519.87529785544086</c:v>
                </c:pt>
                <c:pt idx="2373">
                  <c:v>519.87529785544086</c:v>
                </c:pt>
                <c:pt idx="2374">
                  <c:v>519.87529785544086</c:v>
                </c:pt>
                <c:pt idx="2375">
                  <c:v>519.87529785544086</c:v>
                </c:pt>
                <c:pt idx="2376">
                  <c:v>519.87529785544086</c:v>
                </c:pt>
                <c:pt idx="2377">
                  <c:v>519.87529785544086</c:v>
                </c:pt>
                <c:pt idx="2378">
                  <c:v>519.87529785544086</c:v>
                </c:pt>
                <c:pt idx="2379">
                  <c:v>519.87529785544086</c:v>
                </c:pt>
                <c:pt idx="2380">
                  <c:v>519.87529785544086</c:v>
                </c:pt>
                <c:pt idx="2381">
                  <c:v>519.87529785544086</c:v>
                </c:pt>
                <c:pt idx="2382">
                  <c:v>519.87529785544086</c:v>
                </c:pt>
                <c:pt idx="2383">
                  <c:v>519.87529785544086</c:v>
                </c:pt>
                <c:pt idx="2384">
                  <c:v>519.87529785544086</c:v>
                </c:pt>
                <c:pt idx="2385">
                  <c:v>519.87529785544086</c:v>
                </c:pt>
                <c:pt idx="2386">
                  <c:v>519.87529785544086</c:v>
                </c:pt>
                <c:pt idx="2387">
                  <c:v>519.87529785544086</c:v>
                </c:pt>
                <c:pt idx="2388">
                  <c:v>519.87529785544086</c:v>
                </c:pt>
                <c:pt idx="2389">
                  <c:v>519.87529785544086</c:v>
                </c:pt>
                <c:pt idx="2390">
                  <c:v>519.87529785544086</c:v>
                </c:pt>
                <c:pt idx="2391">
                  <c:v>519.87529785544086</c:v>
                </c:pt>
                <c:pt idx="2392">
                  <c:v>519.87529785544086</c:v>
                </c:pt>
                <c:pt idx="2393">
                  <c:v>519.87529785544086</c:v>
                </c:pt>
                <c:pt idx="2394">
                  <c:v>519.87529785544086</c:v>
                </c:pt>
                <c:pt idx="2395">
                  <c:v>519.87529785544086</c:v>
                </c:pt>
                <c:pt idx="2396">
                  <c:v>519.87529785544086</c:v>
                </c:pt>
                <c:pt idx="2397">
                  <c:v>519.87529785544086</c:v>
                </c:pt>
                <c:pt idx="2398">
                  <c:v>519.87529785544086</c:v>
                </c:pt>
                <c:pt idx="2399">
                  <c:v>519.87529785544086</c:v>
                </c:pt>
                <c:pt idx="2400">
                  <c:v>519.87529785544086</c:v>
                </c:pt>
                <c:pt idx="2401">
                  <c:v>519.87529785544086</c:v>
                </c:pt>
                <c:pt idx="2402">
                  <c:v>519.87529785544086</c:v>
                </c:pt>
                <c:pt idx="2403">
                  <c:v>519.87529785544086</c:v>
                </c:pt>
                <c:pt idx="2404">
                  <c:v>519.87529785544086</c:v>
                </c:pt>
                <c:pt idx="2405">
                  <c:v>519.87529785544086</c:v>
                </c:pt>
                <c:pt idx="2406">
                  <c:v>519.87529785544086</c:v>
                </c:pt>
                <c:pt idx="2407">
                  <c:v>519.87529785544086</c:v>
                </c:pt>
                <c:pt idx="2408">
                  <c:v>519.87529785544086</c:v>
                </c:pt>
                <c:pt idx="2409">
                  <c:v>519.87529785544086</c:v>
                </c:pt>
                <c:pt idx="2410">
                  <c:v>519.87529785544086</c:v>
                </c:pt>
                <c:pt idx="2411">
                  <c:v>519.87529785544086</c:v>
                </c:pt>
                <c:pt idx="2412">
                  <c:v>519.87529785544086</c:v>
                </c:pt>
                <c:pt idx="2413">
                  <c:v>519.87529785544086</c:v>
                </c:pt>
                <c:pt idx="2414">
                  <c:v>519.87529785544086</c:v>
                </c:pt>
                <c:pt idx="2415">
                  <c:v>519.87529785544086</c:v>
                </c:pt>
                <c:pt idx="2416">
                  <c:v>519.87529785544086</c:v>
                </c:pt>
                <c:pt idx="2417">
                  <c:v>519.87529785544086</c:v>
                </c:pt>
                <c:pt idx="2418">
                  <c:v>519.87529785544086</c:v>
                </c:pt>
                <c:pt idx="2419">
                  <c:v>519.87529785544086</c:v>
                </c:pt>
                <c:pt idx="2420">
                  <c:v>519.87529785544086</c:v>
                </c:pt>
                <c:pt idx="2421">
                  <c:v>519.87529785544086</c:v>
                </c:pt>
                <c:pt idx="2422">
                  <c:v>519.87529785544086</c:v>
                </c:pt>
                <c:pt idx="2423">
                  <c:v>519.87529785544086</c:v>
                </c:pt>
                <c:pt idx="2424">
                  <c:v>519.87529785544086</c:v>
                </c:pt>
                <c:pt idx="2425">
                  <c:v>519.87529785544086</c:v>
                </c:pt>
                <c:pt idx="2426">
                  <c:v>519.87529785544086</c:v>
                </c:pt>
                <c:pt idx="2427">
                  <c:v>519.87529785544086</c:v>
                </c:pt>
                <c:pt idx="2428">
                  <c:v>519.87529785544086</c:v>
                </c:pt>
                <c:pt idx="2429">
                  <c:v>519.87529785544086</c:v>
                </c:pt>
                <c:pt idx="2430">
                  <c:v>519.87529785544086</c:v>
                </c:pt>
                <c:pt idx="2431">
                  <c:v>519.87529785544086</c:v>
                </c:pt>
                <c:pt idx="2432">
                  <c:v>519.87529785544086</c:v>
                </c:pt>
                <c:pt idx="2433">
                  <c:v>519.87529785544086</c:v>
                </c:pt>
                <c:pt idx="2434">
                  <c:v>519.87529785544086</c:v>
                </c:pt>
                <c:pt idx="2435">
                  <c:v>519.87529785544086</c:v>
                </c:pt>
                <c:pt idx="2436">
                  <c:v>519.87529785544086</c:v>
                </c:pt>
                <c:pt idx="2437">
                  <c:v>519.87529785544086</c:v>
                </c:pt>
                <c:pt idx="2438">
                  <c:v>519.87529785544086</c:v>
                </c:pt>
                <c:pt idx="2439">
                  <c:v>519.87529785544086</c:v>
                </c:pt>
                <c:pt idx="2440">
                  <c:v>519.87529785544086</c:v>
                </c:pt>
                <c:pt idx="2441">
                  <c:v>519.87529785544086</c:v>
                </c:pt>
                <c:pt idx="2442">
                  <c:v>519.87529785544086</c:v>
                </c:pt>
                <c:pt idx="2443">
                  <c:v>519.87529785544086</c:v>
                </c:pt>
                <c:pt idx="2444">
                  <c:v>519.87529785544086</c:v>
                </c:pt>
                <c:pt idx="2445">
                  <c:v>519.87529785544086</c:v>
                </c:pt>
                <c:pt idx="2446">
                  <c:v>519.87529785544086</c:v>
                </c:pt>
                <c:pt idx="2447">
                  <c:v>519.87529785544086</c:v>
                </c:pt>
                <c:pt idx="2448">
                  <c:v>519.87529785544086</c:v>
                </c:pt>
                <c:pt idx="2449">
                  <c:v>519.87529785544086</c:v>
                </c:pt>
                <c:pt idx="2450">
                  <c:v>519.87529785544086</c:v>
                </c:pt>
                <c:pt idx="2451">
                  <c:v>519.87529785544086</c:v>
                </c:pt>
                <c:pt idx="2452">
                  <c:v>519.87529785544086</c:v>
                </c:pt>
                <c:pt idx="2453">
                  <c:v>519.87529785544086</c:v>
                </c:pt>
                <c:pt idx="2454">
                  <c:v>519.87529785544086</c:v>
                </c:pt>
                <c:pt idx="2455">
                  <c:v>519.87529785544086</c:v>
                </c:pt>
                <c:pt idx="2456">
                  <c:v>519.87529785544086</c:v>
                </c:pt>
                <c:pt idx="2457">
                  <c:v>519.87529785544086</c:v>
                </c:pt>
                <c:pt idx="2458">
                  <c:v>519.87529785544086</c:v>
                </c:pt>
                <c:pt idx="2459">
                  <c:v>519.87529785544086</c:v>
                </c:pt>
                <c:pt idx="2460">
                  <c:v>519.87529785544086</c:v>
                </c:pt>
                <c:pt idx="2461">
                  <c:v>519.87529785544086</c:v>
                </c:pt>
                <c:pt idx="2462">
                  <c:v>519.87529785544086</c:v>
                </c:pt>
                <c:pt idx="2463">
                  <c:v>519.87529785544086</c:v>
                </c:pt>
                <c:pt idx="2464">
                  <c:v>519.87529785544086</c:v>
                </c:pt>
                <c:pt idx="2465">
                  <c:v>519.87529785544086</c:v>
                </c:pt>
                <c:pt idx="2466">
                  <c:v>519.87529785544086</c:v>
                </c:pt>
                <c:pt idx="2467">
                  <c:v>519.87529785544086</c:v>
                </c:pt>
                <c:pt idx="2468">
                  <c:v>519.87529785544086</c:v>
                </c:pt>
                <c:pt idx="2469">
                  <c:v>519.87529785544086</c:v>
                </c:pt>
                <c:pt idx="2470">
                  <c:v>519.87529785544086</c:v>
                </c:pt>
                <c:pt idx="2471">
                  <c:v>519.87529785544086</c:v>
                </c:pt>
                <c:pt idx="2472">
                  <c:v>519.87529785544086</c:v>
                </c:pt>
                <c:pt idx="2473">
                  <c:v>519.87529785544086</c:v>
                </c:pt>
                <c:pt idx="2474">
                  <c:v>519.87529785544086</c:v>
                </c:pt>
                <c:pt idx="2475">
                  <c:v>519.87529785544086</c:v>
                </c:pt>
                <c:pt idx="2476">
                  <c:v>519.87529785544086</c:v>
                </c:pt>
                <c:pt idx="2477">
                  <c:v>519.87529785544086</c:v>
                </c:pt>
                <c:pt idx="2478">
                  <c:v>519.87529785544086</c:v>
                </c:pt>
                <c:pt idx="2479">
                  <c:v>519.87529785544086</c:v>
                </c:pt>
                <c:pt idx="2480">
                  <c:v>519.87529785544086</c:v>
                </c:pt>
                <c:pt idx="2481">
                  <c:v>519.87529785544086</c:v>
                </c:pt>
                <c:pt idx="2482">
                  <c:v>519.87529785544086</c:v>
                </c:pt>
                <c:pt idx="2483">
                  <c:v>519.87529785544086</c:v>
                </c:pt>
                <c:pt idx="2484">
                  <c:v>519.87529785544086</c:v>
                </c:pt>
                <c:pt idx="2485">
                  <c:v>519.87529785544086</c:v>
                </c:pt>
                <c:pt idx="2486">
                  <c:v>519.87529785544086</c:v>
                </c:pt>
                <c:pt idx="2487">
                  <c:v>519.87529785544086</c:v>
                </c:pt>
                <c:pt idx="2488">
                  <c:v>519.87529785544086</c:v>
                </c:pt>
                <c:pt idx="2489">
                  <c:v>519.87529785544086</c:v>
                </c:pt>
                <c:pt idx="2490">
                  <c:v>519.87529785544086</c:v>
                </c:pt>
                <c:pt idx="2491">
                  <c:v>519.87529785544086</c:v>
                </c:pt>
                <c:pt idx="2492">
                  <c:v>519.87529785544086</c:v>
                </c:pt>
                <c:pt idx="2493">
                  <c:v>519.87529785544086</c:v>
                </c:pt>
                <c:pt idx="2494">
                  <c:v>519.87529785544086</c:v>
                </c:pt>
                <c:pt idx="2495">
                  <c:v>519.87529785544086</c:v>
                </c:pt>
                <c:pt idx="2496">
                  <c:v>519.87529785544086</c:v>
                </c:pt>
                <c:pt idx="2497">
                  <c:v>519.87529785544086</c:v>
                </c:pt>
                <c:pt idx="2498">
                  <c:v>519.87529785544086</c:v>
                </c:pt>
                <c:pt idx="2499">
                  <c:v>519.87529785544086</c:v>
                </c:pt>
                <c:pt idx="2500">
                  <c:v>519.87529785544086</c:v>
                </c:pt>
                <c:pt idx="2501">
                  <c:v>519.87529785544086</c:v>
                </c:pt>
                <c:pt idx="2502">
                  <c:v>519.87529785544086</c:v>
                </c:pt>
                <c:pt idx="2503">
                  <c:v>519.87529785544086</c:v>
                </c:pt>
                <c:pt idx="2504">
                  <c:v>519.87529785544086</c:v>
                </c:pt>
                <c:pt idx="2505">
                  <c:v>519.87529785544086</c:v>
                </c:pt>
                <c:pt idx="2506">
                  <c:v>519.87529785544086</c:v>
                </c:pt>
                <c:pt idx="2507">
                  <c:v>519.87529785544086</c:v>
                </c:pt>
                <c:pt idx="2508">
                  <c:v>519.87529785544086</c:v>
                </c:pt>
                <c:pt idx="2509">
                  <c:v>519.87529785544086</c:v>
                </c:pt>
                <c:pt idx="2510">
                  <c:v>519.87529785544086</c:v>
                </c:pt>
                <c:pt idx="2511">
                  <c:v>519.87529785544086</c:v>
                </c:pt>
                <c:pt idx="2512">
                  <c:v>519.87529785544086</c:v>
                </c:pt>
                <c:pt idx="2513">
                  <c:v>519.87529785544086</c:v>
                </c:pt>
                <c:pt idx="2514">
                  <c:v>519.87529785544086</c:v>
                </c:pt>
                <c:pt idx="2515">
                  <c:v>519.87529785544086</c:v>
                </c:pt>
                <c:pt idx="2516">
                  <c:v>519.87529785544086</c:v>
                </c:pt>
                <c:pt idx="2517">
                  <c:v>519.87529785544086</c:v>
                </c:pt>
                <c:pt idx="2518">
                  <c:v>519.87529785544086</c:v>
                </c:pt>
                <c:pt idx="2519">
                  <c:v>519.87529785544086</c:v>
                </c:pt>
                <c:pt idx="2520">
                  <c:v>519.87529785544086</c:v>
                </c:pt>
                <c:pt idx="2521">
                  <c:v>519.87529785544086</c:v>
                </c:pt>
                <c:pt idx="2522">
                  <c:v>519.87529785544086</c:v>
                </c:pt>
                <c:pt idx="2523">
                  <c:v>519.87529785544086</c:v>
                </c:pt>
                <c:pt idx="2524">
                  <c:v>519.87529785544086</c:v>
                </c:pt>
                <c:pt idx="2525">
                  <c:v>519.87529785544086</c:v>
                </c:pt>
                <c:pt idx="2526">
                  <c:v>519.87529785544086</c:v>
                </c:pt>
                <c:pt idx="2527">
                  <c:v>519.87529785544086</c:v>
                </c:pt>
                <c:pt idx="2528">
                  <c:v>519.87529785544086</c:v>
                </c:pt>
                <c:pt idx="2529">
                  <c:v>519.87529785544086</c:v>
                </c:pt>
                <c:pt idx="2530">
                  <c:v>519.87529785544086</c:v>
                </c:pt>
                <c:pt idx="2531">
                  <c:v>519.87529785544086</c:v>
                </c:pt>
                <c:pt idx="2532">
                  <c:v>519.87529785544086</c:v>
                </c:pt>
                <c:pt idx="2533">
                  <c:v>519.87529785544086</c:v>
                </c:pt>
                <c:pt idx="2534">
                  <c:v>519.87529785544086</c:v>
                </c:pt>
                <c:pt idx="2535">
                  <c:v>519.87529785544086</c:v>
                </c:pt>
                <c:pt idx="2536">
                  <c:v>519.87529785544086</c:v>
                </c:pt>
                <c:pt idx="2537">
                  <c:v>519.87529785544086</c:v>
                </c:pt>
                <c:pt idx="2538">
                  <c:v>519.87529785544086</c:v>
                </c:pt>
                <c:pt idx="2539">
                  <c:v>519.87529785544086</c:v>
                </c:pt>
                <c:pt idx="2540">
                  <c:v>519.87529785544086</c:v>
                </c:pt>
                <c:pt idx="2541">
                  <c:v>519.87529785544086</c:v>
                </c:pt>
                <c:pt idx="2542">
                  <c:v>519.87529785544086</c:v>
                </c:pt>
                <c:pt idx="2543">
                  <c:v>519.87529785544086</c:v>
                </c:pt>
                <c:pt idx="2544">
                  <c:v>519.87529785544086</c:v>
                </c:pt>
                <c:pt idx="2545">
                  <c:v>519.87529785544086</c:v>
                </c:pt>
                <c:pt idx="2546">
                  <c:v>519.87529785544086</c:v>
                </c:pt>
                <c:pt idx="2547">
                  <c:v>519.87529785544086</c:v>
                </c:pt>
                <c:pt idx="2548">
                  <c:v>519.87529785544086</c:v>
                </c:pt>
                <c:pt idx="2549">
                  <c:v>519.87529785544086</c:v>
                </c:pt>
                <c:pt idx="2550">
                  <c:v>519.87529785544086</c:v>
                </c:pt>
                <c:pt idx="2551">
                  <c:v>519.87529785544086</c:v>
                </c:pt>
                <c:pt idx="2552">
                  <c:v>519.87529785544086</c:v>
                </c:pt>
                <c:pt idx="2553">
                  <c:v>519.87529785544086</c:v>
                </c:pt>
                <c:pt idx="2554">
                  <c:v>519.87529785544086</c:v>
                </c:pt>
                <c:pt idx="2555">
                  <c:v>519.87529785544086</c:v>
                </c:pt>
                <c:pt idx="2556">
                  <c:v>519.87529785544086</c:v>
                </c:pt>
                <c:pt idx="2557">
                  <c:v>519.87529785544086</c:v>
                </c:pt>
                <c:pt idx="2558">
                  <c:v>519.87529785544086</c:v>
                </c:pt>
                <c:pt idx="2559">
                  <c:v>519.87529785544086</c:v>
                </c:pt>
                <c:pt idx="2560">
                  <c:v>519.87529785544086</c:v>
                </c:pt>
                <c:pt idx="2561">
                  <c:v>519.87529785544086</c:v>
                </c:pt>
                <c:pt idx="2562">
                  <c:v>519.87529785544086</c:v>
                </c:pt>
                <c:pt idx="2563">
                  <c:v>519.87529785544086</c:v>
                </c:pt>
                <c:pt idx="2564">
                  <c:v>519.87529785544086</c:v>
                </c:pt>
                <c:pt idx="2565">
                  <c:v>519.87529785544086</c:v>
                </c:pt>
                <c:pt idx="2566">
                  <c:v>519.87529785544086</c:v>
                </c:pt>
                <c:pt idx="2567">
                  <c:v>519.87529785544086</c:v>
                </c:pt>
                <c:pt idx="2568">
                  <c:v>519.87529785544086</c:v>
                </c:pt>
                <c:pt idx="2569">
                  <c:v>519.87529785544086</c:v>
                </c:pt>
                <c:pt idx="2570">
                  <c:v>519.87529785544086</c:v>
                </c:pt>
                <c:pt idx="2571">
                  <c:v>519.87529785544086</c:v>
                </c:pt>
                <c:pt idx="2572">
                  <c:v>519.87529785544086</c:v>
                </c:pt>
                <c:pt idx="2573">
                  <c:v>519.87529785544086</c:v>
                </c:pt>
                <c:pt idx="2574">
                  <c:v>519.87529785544086</c:v>
                </c:pt>
                <c:pt idx="2575">
                  <c:v>519.87529785544086</c:v>
                </c:pt>
                <c:pt idx="2576">
                  <c:v>519.87529785544086</c:v>
                </c:pt>
                <c:pt idx="2577">
                  <c:v>519.87529785544086</c:v>
                </c:pt>
                <c:pt idx="2578">
                  <c:v>519.87529785544086</c:v>
                </c:pt>
                <c:pt idx="2579">
                  <c:v>519.87529785544086</c:v>
                </c:pt>
                <c:pt idx="2580">
                  <c:v>519.87529785544086</c:v>
                </c:pt>
                <c:pt idx="2581">
                  <c:v>519.87529785544086</c:v>
                </c:pt>
                <c:pt idx="2582">
                  <c:v>519.87529785544086</c:v>
                </c:pt>
                <c:pt idx="2583">
                  <c:v>519.87529785544086</c:v>
                </c:pt>
                <c:pt idx="2584">
                  <c:v>519.87529785544086</c:v>
                </c:pt>
                <c:pt idx="2585">
                  <c:v>519.87529785544086</c:v>
                </c:pt>
                <c:pt idx="2586">
                  <c:v>519.87529785544086</c:v>
                </c:pt>
                <c:pt idx="2587">
                  <c:v>519.87529785544086</c:v>
                </c:pt>
                <c:pt idx="2588">
                  <c:v>519.87529785544086</c:v>
                </c:pt>
                <c:pt idx="2589">
                  <c:v>519.87529785544086</c:v>
                </c:pt>
                <c:pt idx="2590">
                  <c:v>519.87529785544086</c:v>
                </c:pt>
                <c:pt idx="2591">
                  <c:v>519.87529785544086</c:v>
                </c:pt>
                <c:pt idx="2592">
                  <c:v>519.87529785544086</c:v>
                </c:pt>
                <c:pt idx="2593">
                  <c:v>519.87529785544086</c:v>
                </c:pt>
                <c:pt idx="2594">
                  <c:v>519.87529785544086</c:v>
                </c:pt>
                <c:pt idx="2595">
                  <c:v>519.87529785544086</c:v>
                </c:pt>
                <c:pt idx="2596">
                  <c:v>519.87529785544086</c:v>
                </c:pt>
                <c:pt idx="2597">
                  <c:v>519.87529785544086</c:v>
                </c:pt>
                <c:pt idx="2598">
                  <c:v>519.87529785544086</c:v>
                </c:pt>
                <c:pt idx="2599">
                  <c:v>519.87529785544086</c:v>
                </c:pt>
                <c:pt idx="2600">
                  <c:v>519.87529785544086</c:v>
                </c:pt>
                <c:pt idx="2601">
                  <c:v>519.87529785544086</c:v>
                </c:pt>
                <c:pt idx="2602">
                  <c:v>519.87529785544086</c:v>
                </c:pt>
                <c:pt idx="2603">
                  <c:v>519.87529785544086</c:v>
                </c:pt>
                <c:pt idx="2604">
                  <c:v>519.87529785544086</c:v>
                </c:pt>
                <c:pt idx="2605">
                  <c:v>519.87529785544086</c:v>
                </c:pt>
                <c:pt idx="2606">
                  <c:v>519.87529785544086</c:v>
                </c:pt>
                <c:pt idx="2607">
                  <c:v>519.87529785544086</c:v>
                </c:pt>
                <c:pt idx="2608">
                  <c:v>519.87529785544086</c:v>
                </c:pt>
                <c:pt idx="2609">
                  <c:v>519.87529785544086</c:v>
                </c:pt>
                <c:pt idx="2610">
                  <c:v>519.87529785544086</c:v>
                </c:pt>
                <c:pt idx="2611">
                  <c:v>519.87529785544086</c:v>
                </c:pt>
                <c:pt idx="2612">
                  <c:v>519.87529785544086</c:v>
                </c:pt>
                <c:pt idx="2613">
                  <c:v>519.87529785544086</c:v>
                </c:pt>
                <c:pt idx="2614">
                  <c:v>519.87529785544086</c:v>
                </c:pt>
                <c:pt idx="2615">
                  <c:v>519.87529785544086</c:v>
                </c:pt>
                <c:pt idx="2616">
                  <c:v>519.87529785544086</c:v>
                </c:pt>
                <c:pt idx="2617">
                  <c:v>519.87529785544086</c:v>
                </c:pt>
                <c:pt idx="2618">
                  <c:v>519.87529785544086</c:v>
                </c:pt>
                <c:pt idx="2619">
                  <c:v>519.87529785544086</c:v>
                </c:pt>
                <c:pt idx="2620">
                  <c:v>519.87529785544086</c:v>
                </c:pt>
                <c:pt idx="2621">
                  <c:v>519.87529785544086</c:v>
                </c:pt>
                <c:pt idx="2622">
                  <c:v>519.87529785544086</c:v>
                </c:pt>
                <c:pt idx="2623">
                  <c:v>519.87529785544086</c:v>
                </c:pt>
                <c:pt idx="2624">
                  <c:v>519.87529785544086</c:v>
                </c:pt>
                <c:pt idx="2625">
                  <c:v>519.87529785544086</c:v>
                </c:pt>
                <c:pt idx="2626">
                  <c:v>519.87529785544086</c:v>
                </c:pt>
                <c:pt idx="2627">
                  <c:v>519.87529785544086</c:v>
                </c:pt>
                <c:pt idx="2628">
                  <c:v>519.87529785544086</c:v>
                </c:pt>
                <c:pt idx="2629">
                  <c:v>519.87529785544086</c:v>
                </c:pt>
                <c:pt idx="2630">
                  <c:v>519.87529785544086</c:v>
                </c:pt>
                <c:pt idx="2631">
                  <c:v>519.87529785544086</c:v>
                </c:pt>
                <c:pt idx="2632">
                  <c:v>519.87529785544086</c:v>
                </c:pt>
                <c:pt idx="2633">
                  <c:v>519.87529785544086</c:v>
                </c:pt>
                <c:pt idx="2634">
                  <c:v>519.87529785544086</c:v>
                </c:pt>
                <c:pt idx="2635">
                  <c:v>519.87529785544086</c:v>
                </c:pt>
                <c:pt idx="2636">
                  <c:v>519.87529785544086</c:v>
                </c:pt>
                <c:pt idx="2637">
                  <c:v>519.87529785544086</c:v>
                </c:pt>
                <c:pt idx="2638">
                  <c:v>519.87529785544086</c:v>
                </c:pt>
                <c:pt idx="2639">
                  <c:v>519.87529785544086</c:v>
                </c:pt>
                <c:pt idx="2640">
                  <c:v>519.87529785544086</c:v>
                </c:pt>
                <c:pt idx="2641">
                  <c:v>519.87529785544086</c:v>
                </c:pt>
                <c:pt idx="2642">
                  <c:v>519.87529785544086</c:v>
                </c:pt>
                <c:pt idx="2643">
                  <c:v>519.87529785544086</c:v>
                </c:pt>
                <c:pt idx="2644">
                  <c:v>519.87529785544086</c:v>
                </c:pt>
                <c:pt idx="2645">
                  <c:v>519.87529785544086</c:v>
                </c:pt>
                <c:pt idx="2646">
                  <c:v>519.87529785544086</c:v>
                </c:pt>
                <c:pt idx="2647">
                  <c:v>519.87529785544086</c:v>
                </c:pt>
                <c:pt idx="2648">
                  <c:v>519.87529785544086</c:v>
                </c:pt>
                <c:pt idx="2649">
                  <c:v>519.87529785544086</c:v>
                </c:pt>
                <c:pt idx="2650">
                  <c:v>519.87529785544086</c:v>
                </c:pt>
                <c:pt idx="2651">
                  <c:v>519.87529785544086</c:v>
                </c:pt>
                <c:pt idx="2652">
                  <c:v>519.87529785544086</c:v>
                </c:pt>
                <c:pt idx="2653">
                  <c:v>519.87529785544086</c:v>
                </c:pt>
                <c:pt idx="2654">
                  <c:v>519.87529785544086</c:v>
                </c:pt>
                <c:pt idx="2655">
                  <c:v>519.87529785544086</c:v>
                </c:pt>
                <c:pt idx="2656">
                  <c:v>519.87529785544086</c:v>
                </c:pt>
                <c:pt idx="2657">
                  <c:v>519.87529785544086</c:v>
                </c:pt>
                <c:pt idx="2658">
                  <c:v>519.87529785544086</c:v>
                </c:pt>
                <c:pt idx="2659">
                  <c:v>519.87529785544086</c:v>
                </c:pt>
                <c:pt idx="2660">
                  <c:v>519.87529785544086</c:v>
                </c:pt>
                <c:pt idx="2661">
                  <c:v>519.87529785544086</c:v>
                </c:pt>
                <c:pt idx="2662">
                  <c:v>519.87529785544086</c:v>
                </c:pt>
                <c:pt idx="2663">
                  <c:v>519.87529785544086</c:v>
                </c:pt>
                <c:pt idx="2664">
                  <c:v>519.87529785544086</c:v>
                </c:pt>
                <c:pt idx="2665">
                  <c:v>519.87529785544086</c:v>
                </c:pt>
                <c:pt idx="2666">
                  <c:v>519.87529785544086</c:v>
                </c:pt>
                <c:pt idx="2667">
                  <c:v>519.87529785544086</c:v>
                </c:pt>
                <c:pt idx="2668">
                  <c:v>519.87529785544086</c:v>
                </c:pt>
                <c:pt idx="2669">
                  <c:v>519.87529785544086</c:v>
                </c:pt>
                <c:pt idx="2670">
                  <c:v>519.87529785544086</c:v>
                </c:pt>
                <c:pt idx="2671">
                  <c:v>519.87529785544086</c:v>
                </c:pt>
                <c:pt idx="2672">
                  <c:v>519.87529785544086</c:v>
                </c:pt>
                <c:pt idx="2673">
                  <c:v>519.87529785544086</c:v>
                </c:pt>
                <c:pt idx="2674">
                  <c:v>519.87529785544086</c:v>
                </c:pt>
                <c:pt idx="2675">
                  <c:v>519.87529785544086</c:v>
                </c:pt>
                <c:pt idx="2676">
                  <c:v>519.87529785544086</c:v>
                </c:pt>
                <c:pt idx="2677">
                  <c:v>519.87529785544086</c:v>
                </c:pt>
                <c:pt idx="2678">
                  <c:v>519.87529785544086</c:v>
                </c:pt>
                <c:pt idx="2679">
                  <c:v>519.87529785544086</c:v>
                </c:pt>
                <c:pt idx="2680">
                  <c:v>519.87529785544086</c:v>
                </c:pt>
                <c:pt idx="2681">
                  <c:v>519.87529785544086</c:v>
                </c:pt>
                <c:pt idx="2682">
                  <c:v>519.87529785544086</c:v>
                </c:pt>
                <c:pt idx="2683">
                  <c:v>519.87529785544086</c:v>
                </c:pt>
                <c:pt idx="2684">
                  <c:v>519.87529785544086</c:v>
                </c:pt>
                <c:pt idx="2685">
                  <c:v>519.87529785544086</c:v>
                </c:pt>
                <c:pt idx="2686">
                  <c:v>519.87529785544086</c:v>
                </c:pt>
                <c:pt idx="2687">
                  <c:v>519.87529785544086</c:v>
                </c:pt>
                <c:pt idx="2688">
                  <c:v>519.87529785544086</c:v>
                </c:pt>
                <c:pt idx="2689">
                  <c:v>519.87529785544086</c:v>
                </c:pt>
                <c:pt idx="2690">
                  <c:v>519.87529785544086</c:v>
                </c:pt>
                <c:pt idx="2691">
                  <c:v>519.87529785544086</c:v>
                </c:pt>
                <c:pt idx="2692">
                  <c:v>519.87529785544086</c:v>
                </c:pt>
                <c:pt idx="2693">
                  <c:v>519.87529785544086</c:v>
                </c:pt>
                <c:pt idx="2694">
                  <c:v>519.87529785544086</c:v>
                </c:pt>
                <c:pt idx="2695">
                  <c:v>519.87529785544086</c:v>
                </c:pt>
                <c:pt idx="2696">
                  <c:v>519.87529785544086</c:v>
                </c:pt>
                <c:pt idx="2697">
                  <c:v>519.87529785544086</c:v>
                </c:pt>
                <c:pt idx="2698">
                  <c:v>519.87529785544086</c:v>
                </c:pt>
                <c:pt idx="2699">
                  <c:v>519.87529785544086</c:v>
                </c:pt>
                <c:pt idx="2700">
                  <c:v>519.87529785544086</c:v>
                </c:pt>
                <c:pt idx="2701">
                  <c:v>519.87529785544086</c:v>
                </c:pt>
                <c:pt idx="2702">
                  <c:v>519.87529785544086</c:v>
                </c:pt>
                <c:pt idx="2703">
                  <c:v>519.87529785544086</c:v>
                </c:pt>
                <c:pt idx="2704">
                  <c:v>519.87529785544086</c:v>
                </c:pt>
                <c:pt idx="2705">
                  <c:v>519.87529785544086</c:v>
                </c:pt>
                <c:pt idx="2706">
                  <c:v>519.87529785544086</c:v>
                </c:pt>
                <c:pt idx="2707">
                  <c:v>519.87529785544086</c:v>
                </c:pt>
                <c:pt idx="2708">
                  <c:v>519.87529785544086</c:v>
                </c:pt>
                <c:pt idx="2709">
                  <c:v>519.87529785544086</c:v>
                </c:pt>
                <c:pt idx="2710">
                  <c:v>519.87529785544086</c:v>
                </c:pt>
                <c:pt idx="2711">
                  <c:v>519.87529785544086</c:v>
                </c:pt>
                <c:pt idx="2712">
                  <c:v>519.87529785544086</c:v>
                </c:pt>
                <c:pt idx="2713">
                  <c:v>519.87529785544086</c:v>
                </c:pt>
                <c:pt idx="2714">
                  <c:v>519.87529785544086</c:v>
                </c:pt>
                <c:pt idx="2715">
                  <c:v>519.87529785544086</c:v>
                </c:pt>
                <c:pt idx="2716">
                  <c:v>519.87529785544086</c:v>
                </c:pt>
                <c:pt idx="2717">
                  <c:v>519.87529785544086</c:v>
                </c:pt>
                <c:pt idx="2718">
                  <c:v>519.87529785544086</c:v>
                </c:pt>
                <c:pt idx="2719">
                  <c:v>519.87529785544086</c:v>
                </c:pt>
                <c:pt idx="2720">
                  <c:v>519.87529785544086</c:v>
                </c:pt>
                <c:pt idx="2721">
                  <c:v>519.87529785544086</c:v>
                </c:pt>
                <c:pt idx="2722">
                  <c:v>519.87529785544086</c:v>
                </c:pt>
                <c:pt idx="2723">
                  <c:v>519.87529785544086</c:v>
                </c:pt>
                <c:pt idx="2724">
                  <c:v>519.87529785544086</c:v>
                </c:pt>
                <c:pt idx="2725">
                  <c:v>519.87529785544086</c:v>
                </c:pt>
                <c:pt idx="2726">
                  <c:v>519.87529785544086</c:v>
                </c:pt>
                <c:pt idx="2727">
                  <c:v>519.87529785544086</c:v>
                </c:pt>
                <c:pt idx="2728">
                  <c:v>519.87529785544086</c:v>
                </c:pt>
                <c:pt idx="2729">
                  <c:v>519.87529785544086</c:v>
                </c:pt>
                <c:pt idx="2730">
                  <c:v>519.87529785544086</c:v>
                </c:pt>
                <c:pt idx="2731">
                  <c:v>519.87529785544086</c:v>
                </c:pt>
                <c:pt idx="2732">
                  <c:v>519.87529785544086</c:v>
                </c:pt>
                <c:pt idx="2733">
                  <c:v>519.87529785544086</c:v>
                </c:pt>
                <c:pt idx="2734">
                  <c:v>519.87529785544086</c:v>
                </c:pt>
                <c:pt idx="2735">
                  <c:v>519.87529785544086</c:v>
                </c:pt>
                <c:pt idx="2736">
                  <c:v>519.87529785544086</c:v>
                </c:pt>
                <c:pt idx="2737">
                  <c:v>519.87529785544086</c:v>
                </c:pt>
                <c:pt idx="2738">
                  <c:v>519.87529785544086</c:v>
                </c:pt>
                <c:pt idx="2739">
                  <c:v>519.87529785544086</c:v>
                </c:pt>
                <c:pt idx="2740">
                  <c:v>519.87529785544086</c:v>
                </c:pt>
                <c:pt idx="2741">
                  <c:v>519.87529785544086</c:v>
                </c:pt>
                <c:pt idx="2742">
                  <c:v>519.87529785544086</c:v>
                </c:pt>
                <c:pt idx="2743">
                  <c:v>519.87529785544086</c:v>
                </c:pt>
                <c:pt idx="2744">
                  <c:v>519.87529785544086</c:v>
                </c:pt>
                <c:pt idx="2745">
                  <c:v>519.87529785544086</c:v>
                </c:pt>
                <c:pt idx="2746">
                  <c:v>519.87529785544086</c:v>
                </c:pt>
                <c:pt idx="2747">
                  <c:v>519.87529785544086</c:v>
                </c:pt>
                <c:pt idx="2748">
                  <c:v>519.87529785544086</c:v>
                </c:pt>
                <c:pt idx="2749">
                  <c:v>519.87529785544086</c:v>
                </c:pt>
                <c:pt idx="2750">
                  <c:v>519.87529785544086</c:v>
                </c:pt>
                <c:pt idx="2751">
                  <c:v>519.87529785544086</c:v>
                </c:pt>
                <c:pt idx="2752">
                  <c:v>519.87529785544086</c:v>
                </c:pt>
                <c:pt idx="2753">
                  <c:v>519.87529785544086</c:v>
                </c:pt>
                <c:pt idx="2754">
                  <c:v>519.87529785544086</c:v>
                </c:pt>
                <c:pt idx="2755">
                  <c:v>519.87529785544086</c:v>
                </c:pt>
                <c:pt idx="2756">
                  <c:v>519.87529785544086</c:v>
                </c:pt>
                <c:pt idx="2757">
                  <c:v>519.87529785544086</c:v>
                </c:pt>
                <c:pt idx="2758">
                  <c:v>519.87529785544086</c:v>
                </c:pt>
                <c:pt idx="2759">
                  <c:v>519.87529785544086</c:v>
                </c:pt>
                <c:pt idx="2760">
                  <c:v>519.87529785544086</c:v>
                </c:pt>
                <c:pt idx="2761">
                  <c:v>519.87529785544086</c:v>
                </c:pt>
                <c:pt idx="2762">
                  <c:v>519.87529785544086</c:v>
                </c:pt>
                <c:pt idx="2763">
                  <c:v>519.87529785544086</c:v>
                </c:pt>
                <c:pt idx="2764">
                  <c:v>519.87529785544086</c:v>
                </c:pt>
                <c:pt idx="2765">
                  <c:v>519.87529785544086</c:v>
                </c:pt>
                <c:pt idx="2766">
                  <c:v>519.87529785544086</c:v>
                </c:pt>
                <c:pt idx="2767">
                  <c:v>519.87529785544086</c:v>
                </c:pt>
                <c:pt idx="2768">
                  <c:v>519.87529785544086</c:v>
                </c:pt>
                <c:pt idx="2769">
                  <c:v>519.87529785544086</c:v>
                </c:pt>
                <c:pt idx="2770">
                  <c:v>519.87529785544086</c:v>
                </c:pt>
                <c:pt idx="2771">
                  <c:v>519.87529785544086</c:v>
                </c:pt>
                <c:pt idx="2772">
                  <c:v>519.87529785544086</c:v>
                </c:pt>
                <c:pt idx="2773">
                  <c:v>519.87529785544086</c:v>
                </c:pt>
                <c:pt idx="2774">
                  <c:v>519.87529785544086</c:v>
                </c:pt>
                <c:pt idx="2775">
                  <c:v>519.87529785544086</c:v>
                </c:pt>
                <c:pt idx="2776">
                  <c:v>519.87529785544086</c:v>
                </c:pt>
                <c:pt idx="2777">
                  <c:v>519.87529785544086</c:v>
                </c:pt>
                <c:pt idx="2778">
                  <c:v>519.87529785544086</c:v>
                </c:pt>
                <c:pt idx="2779">
                  <c:v>519.87529785544086</c:v>
                </c:pt>
                <c:pt idx="2780">
                  <c:v>519.87529785544086</c:v>
                </c:pt>
                <c:pt idx="2781">
                  <c:v>519.87529785544086</c:v>
                </c:pt>
                <c:pt idx="2782">
                  <c:v>519.87529785544086</c:v>
                </c:pt>
                <c:pt idx="2783">
                  <c:v>519.87529785544086</c:v>
                </c:pt>
                <c:pt idx="2784">
                  <c:v>519.87529785544086</c:v>
                </c:pt>
                <c:pt idx="2785">
                  <c:v>519.87529785544086</c:v>
                </c:pt>
                <c:pt idx="2786">
                  <c:v>519.87529785544086</c:v>
                </c:pt>
                <c:pt idx="2787">
                  <c:v>519.87529785544086</c:v>
                </c:pt>
                <c:pt idx="2788">
                  <c:v>519.87529785544086</c:v>
                </c:pt>
                <c:pt idx="2789">
                  <c:v>519.87529785544086</c:v>
                </c:pt>
                <c:pt idx="2790">
                  <c:v>519.87529785544086</c:v>
                </c:pt>
                <c:pt idx="2791">
                  <c:v>519.87529785544086</c:v>
                </c:pt>
                <c:pt idx="2792">
                  <c:v>519.87529785544086</c:v>
                </c:pt>
                <c:pt idx="2793">
                  <c:v>519.87529785544086</c:v>
                </c:pt>
                <c:pt idx="2794">
                  <c:v>519.87529785544086</c:v>
                </c:pt>
                <c:pt idx="2795">
                  <c:v>519.87529785544086</c:v>
                </c:pt>
                <c:pt idx="2796">
                  <c:v>519.87529785544086</c:v>
                </c:pt>
                <c:pt idx="2797">
                  <c:v>519.87529785544086</c:v>
                </c:pt>
                <c:pt idx="2798">
                  <c:v>519.87529785544086</c:v>
                </c:pt>
                <c:pt idx="2799">
                  <c:v>519.87529785544086</c:v>
                </c:pt>
                <c:pt idx="2800">
                  <c:v>519.87529785544086</c:v>
                </c:pt>
                <c:pt idx="2801">
                  <c:v>519.87529785544086</c:v>
                </c:pt>
                <c:pt idx="2802">
                  <c:v>519.87529785544086</c:v>
                </c:pt>
                <c:pt idx="2803">
                  <c:v>519.87529785544086</c:v>
                </c:pt>
                <c:pt idx="2804">
                  <c:v>519.87529785544086</c:v>
                </c:pt>
                <c:pt idx="2805">
                  <c:v>519.87529785544086</c:v>
                </c:pt>
                <c:pt idx="2806">
                  <c:v>519.87529785544086</c:v>
                </c:pt>
                <c:pt idx="2807">
                  <c:v>519.87529785544086</c:v>
                </c:pt>
                <c:pt idx="2808">
                  <c:v>519.87529785544086</c:v>
                </c:pt>
                <c:pt idx="2809">
                  <c:v>519.87529785544086</c:v>
                </c:pt>
                <c:pt idx="2810">
                  <c:v>519.87529785544086</c:v>
                </c:pt>
                <c:pt idx="2811">
                  <c:v>519.87529785544086</c:v>
                </c:pt>
                <c:pt idx="2812">
                  <c:v>519.87529785544086</c:v>
                </c:pt>
                <c:pt idx="2813">
                  <c:v>519.87529785544086</c:v>
                </c:pt>
                <c:pt idx="2814">
                  <c:v>519.87529785544086</c:v>
                </c:pt>
                <c:pt idx="2815">
                  <c:v>519.87529785544086</c:v>
                </c:pt>
                <c:pt idx="2816">
                  <c:v>519.87529785544086</c:v>
                </c:pt>
                <c:pt idx="2817">
                  <c:v>519.87529785544086</c:v>
                </c:pt>
                <c:pt idx="2818">
                  <c:v>519.87529785544086</c:v>
                </c:pt>
                <c:pt idx="2819">
                  <c:v>519.87529785544086</c:v>
                </c:pt>
                <c:pt idx="2820">
                  <c:v>519.87529785544086</c:v>
                </c:pt>
                <c:pt idx="2821">
                  <c:v>519.87529785544086</c:v>
                </c:pt>
                <c:pt idx="2822">
                  <c:v>519.87529785544086</c:v>
                </c:pt>
                <c:pt idx="2823">
                  <c:v>519.87529785544086</c:v>
                </c:pt>
                <c:pt idx="2824">
                  <c:v>519.87529785544086</c:v>
                </c:pt>
                <c:pt idx="2825">
                  <c:v>519.87529785544086</c:v>
                </c:pt>
                <c:pt idx="2826">
                  <c:v>519.87529785544086</c:v>
                </c:pt>
                <c:pt idx="2827">
                  <c:v>519.87529785544086</c:v>
                </c:pt>
                <c:pt idx="2828">
                  <c:v>519.87529785544086</c:v>
                </c:pt>
                <c:pt idx="2829">
                  <c:v>519.87529785544086</c:v>
                </c:pt>
                <c:pt idx="2830">
                  <c:v>519.87529785544086</c:v>
                </c:pt>
                <c:pt idx="2831">
                  <c:v>519.87529785544086</c:v>
                </c:pt>
                <c:pt idx="2832">
                  <c:v>519.87529785544086</c:v>
                </c:pt>
                <c:pt idx="2833">
                  <c:v>519.87529785544086</c:v>
                </c:pt>
                <c:pt idx="2834">
                  <c:v>519.87529785544086</c:v>
                </c:pt>
                <c:pt idx="2835">
                  <c:v>519.87529785544086</c:v>
                </c:pt>
                <c:pt idx="2836">
                  <c:v>519.87529785544086</c:v>
                </c:pt>
                <c:pt idx="2837">
                  <c:v>519.87529785544086</c:v>
                </c:pt>
                <c:pt idx="2838">
                  <c:v>519.87529785544086</c:v>
                </c:pt>
                <c:pt idx="2839">
                  <c:v>519.87529785544086</c:v>
                </c:pt>
                <c:pt idx="2840">
                  <c:v>519.87529785544086</c:v>
                </c:pt>
                <c:pt idx="2841">
                  <c:v>519.87529785544086</c:v>
                </c:pt>
                <c:pt idx="2842">
                  <c:v>519.87529785544086</c:v>
                </c:pt>
                <c:pt idx="2843">
                  <c:v>519.87529785544086</c:v>
                </c:pt>
                <c:pt idx="2844">
                  <c:v>519.87529785544086</c:v>
                </c:pt>
                <c:pt idx="2845">
                  <c:v>519.87529785544086</c:v>
                </c:pt>
                <c:pt idx="2846">
                  <c:v>519.87529785544086</c:v>
                </c:pt>
                <c:pt idx="2847">
                  <c:v>519.87529785544086</c:v>
                </c:pt>
                <c:pt idx="2848">
                  <c:v>519.87529785544086</c:v>
                </c:pt>
                <c:pt idx="2849">
                  <c:v>519.87529785544086</c:v>
                </c:pt>
                <c:pt idx="2850">
                  <c:v>519.87529785544086</c:v>
                </c:pt>
                <c:pt idx="2851">
                  <c:v>519.87529785544086</c:v>
                </c:pt>
                <c:pt idx="2852">
                  <c:v>519.87529785544086</c:v>
                </c:pt>
                <c:pt idx="2853">
                  <c:v>519.87529785544086</c:v>
                </c:pt>
                <c:pt idx="2854">
                  <c:v>519.87529785544086</c:v>
                </c:pt>
                <c:pt idx="2855">
                  <c:v>519.87529785544086</c:v>
                </c:pt>
                <c:pt idx="2856">
                  <c:v>519.87529785544086</c:v>
                </c:pt>
                <c:pt idx="2857">
                  <c:v>519.87529785544086</c:v>
                </c:pt>
                <c:pt idx="2858">
                  <c:v>519.87529785544086</c:v>
                </c:pt>
                <c:pt idx="2859">
                  <c:v>519.87529785544086</c:v>
                </c:pt>
                <c:pt idx="2860">
                  <c:v>519.87529785544086</c:v>
                </c:pt>
                <c:pt idx="2861">
                  <c:v>519.87529785544086</c:v>
                </c:pt>
                <c:pt idx="2862">
                  <c:v>519.87529785544086</c:v>
                </c:pt>
                <c:pt idx="2863">
                  <c:v>519.87529785544086</c:v>
                </c:pt>
                <c:pt idx="2864">
                  <c:v>519.87529785544086</c:v>
                </c:pt>
                <c:pt idx="2865">
                  <c:v>519.87529785544086</c:v>
                </c:pt>
                <c:pt idx="2866">
                  <c:v>519.87529785544086</c:v>
                </c:pt>
                <c:pt idx="2867">
                  <c:v>519.87529785544086</c:v>
                </c:pt>
                <c:pt idx="2868">
                  <c:v>519.87529785544086</c:v>
                </c:pt>
                <c:pt idx="2869">
                  <c:v>519.87529785544086</c:v>
                </c:pt>
                <c:pt idx="2870">
                  <c:v>519.87529785544086</c:v>
                </c:pt>
                <c:pt idx="2871">
                  <c:v>519.87529785544086</c:v>
                </c:pt>
                <c:pt idx="2872">
                  <c:v>519.87529785544086</c:v>
                </c:pt>
                <c:pt idx="2873">
                  <c:v>519.87529785544086</c:v>
                </c:pt>
                <c:pt idx="2874">
                  <c:v>519.87529785544086</c:v>
                </c:pt>
                <c:pt idx="2875">
                  <c:v>519.87529785544086</c:v>
                </c:pt>
                <c:pt idx="2876">
                  <c:v>519.87529785544086</c:v>
                </c:pt>
                <c:pt idx="2877">
                  <c:v>519.87529785544086</c:v>
                </c:pt>
                <c:pt idx="2878">
                  <c:v>519.87529785544086</c:v>
                </c:pt>
                <c:pt idx="2879">
                  <c:v>519.87529785544086</c:v>
                </c:pt>
                <c:pt idx="2880">
                  <c:v>519.87529785544086</c:v>
                </c:pt>
                <c:pt idx="2881">
                  <c:v>519.87529785544086</c:v>
                </c:pt>
                <c:pt idx="2882">
                  <c:v>519.87529785544086</c:v>
                </c:pt>
                <c:pt idx="2883">
                  <c:v>519.87529785544086</c:v>
                </c:pt>
                <c:pt idx="2884">
                  <c:v>519.87529785544086</c:v>
                </c:pt>
                <c:pt idx="2885">
                  <c:v>519.87529785544086</c:v>
                </c:pt>
                <c:pt idx="2886">
                  <c:v>519.87529785544086</c:v>
                </c:pt>
                <c:pt idx="2887">
                  <c:v>519.87529785544086</c:v>
                </c:pt>
                <c:pt idx="2888">
                  <c:v>519.87529785544086</c:v>
                </c:pt>
                <c:pt idx="2889">
                  <c:v>519.87529785544086</c:v>
                </c:pt>
                <c:pt idx="2890">
                  <c:v>519.87529785544086</c:v>
                </c:pt>
                <c:pt idx="2891">
                  <c:v>519.87529785544086</c:v>
                </c:pt>
                <c:pt idx="2892">
                  <c:v>519.87529785544086</c:v>
                </c:pt>
                <c:pt idx="2893">
                  <c:v>519.87529785544086</c:v>
                </c:pt>
                <c:pt idx="2894">
                  <c:v>519.87529785544086</c:v>
                </c:pt>
                <c:pt idx="2895">
                  <c:v>519.87529785544086</c:v>
                </c:pt>
                <c:pt idx="2896">
                  <c:v>519.87529785544086</c:v>
                </c:pt>
                <c:pt idx="2897">
                  <c:v>519.87529785544086</c:v>
                </c:pt>
                <c:pt idx="2898">
                  <c:v>519.87529785544086</c:v>
                </c:pt>
                <c:pt idx="2899">
                  <c:v>519.87529785544086</c:v>
                </c:pt>
                <c:pt idx="2900">
                  <c:v>519.87529785544086</c:v>
                </c:pt>
                <c:pt idx="2901">
                  <c:v>519.87529785544086</c:v>
                </c:pt>
                <c:pt idx="2902">
                  <c:v>519.87529785544086</c:v>
                </c:pt>
                <c:pt idx="2903">
                  <c:v>519.87529785544086</c:v>
                </c:pt>
                <c:pt idx="2904">
                  <c:v>519.87529785544086</c:v>
                </c:pt>
                <c:pt idx="2905">
                  <c:v>519.87529785544086</c:v>
                </c:pt>
                <c:pt idx="2906">
                  <c:v>519.87529785544086</c:v>
                </c:pt>
                <c:pt idx="2907">
                  <c:v>519.87529785544086</c:v>
                </c:pt>
                <c:pt idx="2908">
                  <c:v>519.87529785544086</c:v>
                </c:pt>
                <c:pt idx="2909">
                  <c:v>519.87529785544086</c:v>
                </c:pt>
                <c:pt idx="2910">
                  <c:v>519.87529785544086</c:v>
                </c:pt>
                <c:pt idx="2911">
                  <c:v>519.87529785544086</c:v>
                </c:pt>
                <c:pt idx="2912">
                  <c:v>519.87529785544086</c:v>
                </c:pt>
                <c:pt idx="2913">
                  <c:v>519.87529785544086</c:v>
                </c:pt>
                <c:pt idx="2914">
                  <c:v>519.87529785544086</c:v>
                </c:pt>
                <c:pt idx="2915">
                  <c:v>519.87529785544086</c:v>
                </c:pt>
                <c:pt idx="2916">
                  <c:v>519.87529785544086</c:v>
                </c:pt>
                <c:pt idx="2917">
                  <c:v>519.87529785544086</c:v>
                </c:pt>
                <c:pt idx="2918">
                  <c:v>519.87529785544086</c:v>
                </c:pt>
                <c:pt idx="2919">
                  <c:v>519.87529785544086</c:v>
                </c:pt>
                <c:pt idx="2920">
                  <c:v>519.87529785544086</c:v>
                </c:pt>
                <c:pt idx="2921">
                  <c:v>519.87529785544086</c:v>
                </c:pt>
                <c:pt idx="2922">
                  <c:v>519.87529785544086</c:v>
                </c:pt>
                <c:pt idx="2923">
                  <c:v>519.87529785544086</c:v>
                </c:pt>
                <c:pt idx="2924">
                  <c:v>519.87529785544086</c:v>
                </c:pt>
                <c:pt idx="2925">
                  <c:v>519.87529785544086</c:v>
                </c:pt>
                <c:pt idx="2926">
                  <c:v>519.87529785544086</c:v>
                </c:pt>
                <c:pt idx="2927">
                  <c:v>519.87529785544086</c:v>
                </c:pt>
                <c:pt idx="2928">
                  <c:v>519.87529785544086</c:v>
                </c:pt>
                <c:pt idx="2929">
                  <c:v>519.87529785544086</c:v>
                </c:pt>
                <c:pt idx="2930">
                  <c:v>519.87529785544086</c:v>
                </c:pt>
                <c:pt idx="2931">
                  <c:v>519.87529785544086</c:v>
                </c:pt>
                <c:pt idx="2932">
                  <c:v>519.87529785544086</c:v>
                </c:pt>
                <c:pt idx="2933">
                  <c:v>519.87529785544086</c:v>
                </c:pt>
                <c:pt idx="2934">
                  <c:v>519.87529785544086</c:v>
                </c:pt>
                <c:pt idx="2935">
                  <c:v>519.87529785544086</c:v>
                </c:pt>
                <c:pt idx="2936">
                  <c:v>519.87529785544086</c:v>
                </c:pt>
                <c:pt idx="2937">
                  <c:v>519.87529785544086</c:v>
                </c:pt>
                <c:pt idx="2938">
                  <c:v>519.87529785544086</c:v>
                </c:pt>
                <c:pt idx="2939">
                  <c:v>519.87529785544086</c:v>
                </c:pt>
                <c:pt idx="2940">
                  <c:v>519.87529785544086</c:v>
                </c:pt>
                <c:pt idx="2941">
                  <c:v>519.87529785544086</c:v>
                </c:pt>
                <c:pt idx="2942">
                  <c:v>519.87529785544086</c:v>
                </c:pt>
                <c:pt idx="2943">
                  <c:v>519.87529785544086</c:v>
                </c:pt>
                <c:pt idx="2944">
                  <c:v>519.87529785544086</c:v>
                </c:pt>
                <c:pt idx="2945">
                  <c:v>519.87529785544086</c:v>
                </c:pt>
                <c:pt idx="2946">
                  <c:v>519.87529785544086</c:v>
                </c:pt>
                <c:pt idx="2947">
                  <c:v>519.87529785544086</c:v>
                </c:pt>
                <c:pt idx="2948">
                  <c:v>519.87529785544086</c:v>
                </c:pt>
                <c:pt idx="2949">
                  <c:v>519.87529785544086</c:v>
                </c:pt>
                <c:pt idx="2950">
                  <c:v>519.87529785544086</c:v>
                </c:pt>
                <c:pt idx="2951">
                  <c:v>519.87529785544086</c:v>
                </c:pt>
                <c:pt idx="2952">
                  <c:v>519.87529785544086</c:v>
                </c:pt>
                <c:pt idx="2953">
                  <c:v>519.87529785544086</c:v>
                </c:pt>
                <c:pt idx="2954">
                  <c:v>519.87529785544086</c:v>
                </c:pt>
                <c:pt idx="2955">
                  <c:v>519.87529785544086</c:v>
                </c:pt>
                <c:pt idx="2956">
                  <c:v>519.87529785544086</c:v>
                </c:pt>
                <c:pt idx="2957">
                  <c:v>519.87529785544086</c:v>
                </c:pt>
                <c:pt idx="2958">
                  <c:v>519.87529785544086</c:v>
                </c:pt>
                <c:pt idx="2959">
                  <c:v>519.87529785544086</c:v>
                </c:pt>
                <c:pt idx="2960">
                  <c:v>519.87529785544086</c:v>
                </c:pt>
                <c:pt idx="2961">
                  <c:v>519.87529785544086</c:v>
                </c:pt>
                <c:pt idx="2962">
                  <c:v>519.87529785544086</c:v>
                </c:pt>
                <c:pt idx="2963">
                  <c:v>519.87529785544086</c:v>
                </c:pt>
                <c:pt idx="2964">
                  <c:v>519.87529785544086</c:v>
                </c:pt>
                <c:pt idx="2965">
                  <c:v>519.87529785544086</c:v>
                </c:pt>
                <c:pt idx="2966">
                  <c:v>519.87529785544086</c:v>
                </c:pt>
                <c:pt idx="2967">
                  <c:v>519.87529785544086</c:v>
                </c:pt>
                <c:pt idx="2968">
                  <c:v>519.87529785544086</c:v>
                </c:pt>
                <c:pt idx="2969">
                  <c:v>519.87529785544086</c:v>
                </c:pt>
                <c:pt idx="2970">
                  <c:v>519.87529785544086</c:v>
                </c:pt>
                <c:pt idx="2971">
                  <c:v>519.87529785544086</c:v>
                </c:pt>
                <c:pt idx="2972">
                  <c:v>519.87529785544086</c:v>
                </c:pt>
                <c:pt idx="2973">
                  <c:v>519.87529785544086</c:v>
                </c:pt>
                <c:pt idx="2974">
                  <c:v>519.87529785544086</c:v>
                </c:pt>
                <c:pt idx="2975">
                  <c:v>519.87529785544086</c:v>
                </c:pt>
                <c:pt idx="2976">
                  <c:v>519.87529785544086</c:v>
                </c:pt>
                <c:pt idx="2977">
                  <c:v>519.87529785544086</c:v>
                </c:pt>
                <c:pt idx="2978">
                  <c:v>519.87529785544086</c:v>
                </c:pt>
                <c:pt idx="2979">
                  <c:v>519.87529785544086</c:v>
                </c:pt>
                <c:pt idx="2980">
                  <c:v>519.87529785544086</c:v>
                </c:pt>
                <c:pt idx="2981">
                  <c:v>519.87529785544086</c:v>
                </c:pt>
                <c:pt idx="2982">
                  <c:v>519.87529785544086</c:v>
                </c:pt>
                <c:pt idx="2983">
                  <c:v>519.87529785544086</c:v>
                </c:pt>
                <c:pt idx="2984">
                  <c:v>519.87529785544086</c:v>
                </c:pt>
                <c:pt idx="2985">
                  <c:v>519.87529785544086</c:v>
                </c:pt>
                <c:pt idx="2986">
                  <c:v>519.87529785544086</c:v>
                </c:pt>
                <c:pt idx="2987">
                  <c:v>519.87529785544086</c:v>
                </c:pt>
                <c:pt idx="2988">
                  <c:v>519.87529785544086</c:v>
                </c:pt>
                <c:pt idx="2989">
                  <c:v>519.87529785544086</c:v>
                </c:pt>
                <c:pt idx="2990">
                  <c:v>519.87529785544086</c:v>
                </c:pt>
                <c:pt idx="2991">
                  <c:v>519.87529785544086</c:v>
                </c:pt>
                <c:pt idx="2992">
                  <c:v>519.87529785544086</c:v>
                </c:pt>
                <c:pt idx="2993">
                  <c:v>519.87529785544086</c:v>
                </c:pt>
                <c:pt idx="2994">
                  <c:v>519.87529785544086</c:v>
                </c:pt>
                <c:pt idx="2995">
                  <c:v>519.87529785544086</c:v>
                </c:pt>
                <c:pt idx="2996">
                  <c:v>519.87529785544086</c:v>
                </c:pt>
                <c:pt idx="2997">
                  <c:v>519.87529785544086</c:v>
                </c:pt>
                <c:pt idx="2998">
                  <c:v>519.87529785544086</c:v>
                </c:pt>
                <c:pt idx="2999">
                  <c:v>519.87529785544086</c:v>
                </c:pt>
                <c:pt idx="3000">
                  <c:v>519.87529785544086</c:v>
                </c:pt>
                <c:pt idx="3001">
                  <c:v>519.87529785544086</c:v>
                </c:pt>
                <c:pt idx="3002">
                  <c:v>519.87529785544086</c:v>
                </c:pt>
                <c:pt idx="3003">
                  <c:v>519.87529785544086</c:v>
                </c:pt>
                <c:pt idx="3004">
                  <c:v>519.87529785544086</c:v>
                </c:pt>
                <c:pt idx="3005">
                  <c:v>519.87529785544086</c:v>
                </c:pt>
                <c:pt idx="3006">
                  <c:v>519.87529785544086</c:v>
                </c:pt>
                <c:pt idx="3007">
                  <c:v>519.87529785544086</c:v>
                </c:pt>
                <c:pt idx="3008">
                  <c:v>519.87529785544086</c:v>
                </c:pt>
                <c:pt idx="3009">
                  <c:v>519.87529785544086</c:v>
                </c:pt>
                <c:pt idx="3010">
                  <c:v>519.87529785544086</c:v>
                </c:pt>
                <c:pt idx="3011">
                  <c:v>519.87529785544086</c:v>
                </c:pt>
                <c:pt idx="3012">
                  <c:v>519.87529785544086</c:v>
                </c:pt>
                <c:pt idx="3013">
                  <c:v>519.87529785544086</c:v>
                </c:pt>
                <c:pt idx="3014">
                  <c:v>519.87529785544086</c:v>
                </c:pt>
                <c:pt idx="3015">
                  <c:v>519.87529785544086</c:v>
                </c:pt>
                <c:pt idx="3016">
                  <c:v>519.87529785544086</c:v>
                </c:pt>
                <c:pt idx="3017">
                  <c:v>519.87529785544086</c:v>
                </c:pt>
                <c:pt idx="3018">
                  <c:v>519.87529785544086</c:v>
                </c:pt>
                <c:pt idx="3019">
                  <c:v>519.87529785544086</c:v>
                </c:pt>
                <c:pt idx="3020">
                  <c:v>519.87529785544086</c:v>
                </c:pt>
                <c:pt idx="3021">
                  <c:v>519.87529785544086</c:v>
                </c:pt>
                <c:pt idx="3022">
                  <c:v>519.87529785544086</c:v>
                </c:pt>
                <c:pt idx="3023">
                  <c:v>519.87529785544086</c:v>
                </c:pt>
                <c:pt idx="3024">
                  <c:v>519.87529785544086</c:v>
                </c:pt>
                <c:pt idx="3025">
                  <c:v>519.87529785544086</c:v>
                </c:pt>
                <c:pt idx="3026">
                  <c:v>519.87529785544086</c:v>
                </c:pt>
                <c:pt idx="3027">
                  <c:v>519.87529785544086</c:v>
                </c:pt>
                <c:pt idx="3028">
                  <c:v>519.87529785544086</c:v>
                </c:pt>
                <c:pt idx="3029">
                  <c:v>519.87529785544086</c:v>
                </c:pt>
                <c:pt idx="3030">
                  <c:v>519.87529785544086</c:v>
                </c:pt>
                <c:pt idx="3031">
                  <c:v>519.87529785544086</c:v>
                </c:pt>
                <c:pt idx="3032">
                  <c:v>519.87529785544086</c:v>
                </c:pt>
                <c:pt idx="3033">
                  <c:v>519.87529785544086</c:v>
                </c:pt>
                <c:pt idx="3034">
                  <c:v>519.87529785544086</c:v>
                </c:pt>
                <c:pt idx="3035">
                  <c:v>519.87529785544086</c:v>
                </c:pt>
                <c:pt idx="3036">
                  <c:v>519.87529785544086</c:v>
                </c:pt>
                <c:pt idx="3037">
                  <c:v>519.87529785544086</c:v>
                </c:pt>
                <c:pt idx="3038">
                  <c:v>519.87529785544086</c:v>
                </c:pt>
                <c:pt idx="3039">
                  <c:v>519.87529785544086</c:v>
                </c:pt>
                <c:pt idx="3040">
                  <c:v>519.87529785544086</c:v>
                </c:pt>
                <c:pt idx="3041">
                  <c:v>519.87529785544086</c:v>
                </c:pt>
                <c:pt idx="3042">
                  <c:v>519.87529785544086</c:v>
                </c:pt>
                <c:pt idx="3043">
                  <c:v>519.87529785544086</c:v>
                </c:pt>
                <c:pt idx="3044">
                  <c:v>519.87529785544086</c:v>
                </c:pt>
                <c:pt idx="3045">
                  <c:v>519.87529785544086</c:v>
                </c:pt>
                <c:pt idx="3046">
                  <c:v>519.87529785544086</c:v>
                </c:pt>
                <c:pt idx="3047">
                  <c:v>519.87529785544086</c:v>
                </c:pt>
                <c:pt idx="3048">
                  <c:v>519.87529785544086</c:v>
                </c:pt>
                <c:pt idx="3049">
                  <c:v>519.87529785544086</c:v>
                </c:pt>
                <c:pt idx="3050">
                  <c:v>519.87529785544086</c:v>
                </c:pt>
                <c:pt idx="3051">
                  <c:v>519.87529785544086</c:v>
                </c:pt>
                <c:pt idx="3052">
                  <c:v>519.87529785544086</c:v>
                </c:pt>
                <c:pt idx="3053">
                  <c:v>519.87529785544086</c:v>
                </c:pt>
                <c:pt idx="3054">
                  <c:v>519.87529785544086</c:v>
                </c:pt>
                <c:pt idx="3055">
                  <c:v>519.87529785544086</c:v>
                </c:pt>
                <c:pt idx="3056">
                  <c:v>519.87529785544086</c:v>
                </c:pt>
                <c:pt idx="3057">
                  <c:v>519.87529785544086</c:v>
                </c:pt>
                <c:pt idx="3058">
                  <c:v>519.87529785544086</c:v>
                </c:pt>
                <c:pt idx="3059">
                  <c:v>519.87529785544086</c:v>
                </c:pt>
                <c:pt idx="3060">
                  <c:v>519.87529785544086</c:v>
                </c:pt>
                <c:pt idx="3061">
                  <c:v>519.87529785544086</c:v>
                </c:pt>
                <c:pt idx="3062">
                  <c:v>519.87529785544086</c:v>
                </c:pt>
                <c:pt idx="3063">
                  <c:v>519.87529785544086</c:v>
                </c:pt>
                <c:pt idx="3064">
                  <c:v>519.87529785544086</c:v>
                </c:pt>
                <c:pt idx="3065">
                  <c:v>519.87529785544086</c:v>
                </c:pt>
                <c:pt idx="3066">
                  <c:v>519.87529785544086</c:v>
                </c:pt>
                <c:pt idx="3067">
                  <c:v>519.87529785544086</c:v>
                </c:pt>
                <c:pt idx="3068">
                  <c:v>519.87529785544086</c:v>
                </c:pt>
                <c:pt idx="3069">
                  <c:v>519.87529785544086</c:v>
                </c:pt>
                <c:pt idx="3070">
                  <c:v>519.87529785544086</c:v>
                </c:pt>
                <c:pt idx="3071">
                  <c:v>519.87529785544086</c:v>
                </c:pt>
                <c:pt idx="3072">
                  <c:v>519.87529785544086</c:v>
                </c:pt>
                <c:pt idx="3073">
                  <c:v>519.87529785544086</c:v>
                </c:pt>
                <c:pt idx="3074">
                  <c:v>519.87529785544086</c:v>
                </c:pt>
                <c:pt idx="3075">
                  <c:v>519.87529785544086</c:v>
                </c:pt>
                <c:pt idx="3076">
                  <c:v>519.87529785544086</c:v>
                </c:pt>
                <c:pt idx="3077">
                  <c:v>519.87529785544086</c:v>
                </c:pt>
                <c:pt idx="3078">
                  <c:v>519.87529785544086</c:v>
                </c:pt>
                <c:pt idx="3079">
                  <c:v>519.87529785544086</c:v>
                </c:pt>
                <c:pt idx="3080">
                  <c:v>519.87529785544086</c:v>
                </c:pt>
                <c:pt idx="3081">
                  <c:v>519.87529785544086</c:v>
                </c:pt>
                <c:pt idx="3082">
                  <c:v>519.87529785544086</c:v>
                </c:pt>
                <c:pt idx="3083">
                  <c:v>519.87529785544086</c:v>
                </c:pt>
                <c:pt idx="3084">
                  <c:v>519.87529785544086</c:v>
                </c:pt>
                <c:pt idx="3085">
                  <c:v>519.87529785544086</c:v>
                </c:pt>
                <c:pt idx="3086">
                  <c:v>519.87529785544086</c:v>
                </c:pt>
                <c:pt idx="3087">
                  <c:v>519.87529785544086</c:v>
                </c:pt>
                <c:pt idx="3088">
                  <c:v>519.87529785544086</c:v>
                </c:pt>
                <c:pt idx="3089">
                  <c:v>519.87529785544086</c:v>
                </c:pt>
                <c:pt idx="3090">
                  <c:v>519.87529785544086</c:v>
                </c:pt>
                <c:pt idx="3091">
                  <c:v>519.87529785544086</c:v>
                </c:pt>
                <c:pt idx="3092">
                  <c:v>519.87529785544086</c:v>
                </c:pt>
                <c:pt idx="3093">
                  <c:v>519.87529785544086</c:v>
                </c:pt>
                <c:pt idx="3094">
                  <c:v>519.87529785544086</c:v>
                </c:pt>
                <c:pt idx="3095">
                  <c:v>519.87529785544086</c:v>
                </c:pt>
                <c:pt idx="3096">
                  <c:v>519.87529785544086</c:v>
                </c:pt>
                <c:pt idx="3097">
                  <c:v>519.87529785544086</c:v>
                </c:pt>
                <c:pt idx="3098">
                  <c:v>519.87529785544086</c:v>
                </c:pt>
                <c:pt idx="3099">
                  <c:v>519.87529785544086</c:v>
                </c:pt>
                <c:pt idx="3100">
                  <c:v>519.87529785544086</c:v>
                </c:pt>
                <c:pt idx="3101">
                  <c:v>519.87529785544086</c:v>
                </c:pt>
                <c:pt idx="3102">
                  <c:v>519.87529785544086</c:v>
                </c:pt>
                <c:pt idx="3103">
                  <c:v>519.87529785544086</c:v>
                </c:pt>
                <c:pt idx="3104">
                  <c:v>519.87529785544086</c:v>
                </c:pt>
                <c:pt idx="3105">
                  <c:v>519.87529785544086</c:v>
                </c:pt>
                <c:pt idx="3106">
                  <c:v>519.87529785544086</c:v>
                </c:pt>
                <c:pt idx="3107">
                  <c:v>519.87529785544086</c:v>
                </c:pt>
                <c:pt idx="3108">
                  <c:v>519.87529785544086</c:v>
                </c:pt>
                <c:pt idx="3109">
                  <c:v>519.87529785544086</c:v>
                </c:pt>
                <c:pt idx="3110">
                  <c:v>519.87529785544086</c:v>
                </c:pt>
                <c:pt idx="3111">
                  <c:v>519.87529785544086</c:v>
                </c:pt>
                <c:pt idx="3112">
                  <c:v>519.87529785544086</c:v>
                </c:pt>
                <c:pt idx="3113">
                  <c:v>519.87529785544086</c:v>
                </c:pt>
                <c:pt idx="3114">
                  <c:v>519.87529785544086</c:v>
                </c:pt>
                <c:pt idx="3115">
                  <c:v>519.87529785544086</c:v>
                </c:pt>
                <c:pt idx="3116">
                  <c:v>519.87529785544086</c:v>
                </c:pt>
                <c:pt idx="3117">
                  <c:v>519.87529785544086</c:v>
                </c:pt>
                <c:pt idx="3118">
                  <c:v>519.87529785544086</c:v>
                </c:pt>
                <c:pt idx="3119">
                  <c:v>519.87529785544086</c:v>
                </c:pt>
                <c:pt idx="3120">
                  <c:v>519.87529785544086</c:v>
                </c:pt>
                <c:pt idx="3121">
                  <c:v>519.87529785544086</c:v>
                </c:pt>
                <c:pt idx="3122">
                  <c:v>519.87529785544086</c:v>
                </c:pt>
                <c:pt idx="3123">
                  <c:v>519.87529785544086</c:v>
                </c:pt>
                <c:pt idx="3124">
                  <c:v>519.87529785544086</c:v>
                </c:pt>
                <c:pt idx="3125">
                  <c:v>519.87529785544086</c:v>
                </c:pt>
                <c:pt idx="3126">
                  <c:v>519.87529785544086</c:v>
                </c:pt>
                <c:pt idx="3127">
                  <c:v>519.87529785544086</c:v>
                </c:pt>
                <c:pt idx="3128">
                  <c:v>519.87529785544086</c:v>
                </c:pt>
                <c:pt idx="3129">
                  <c:v>519.87529785544086</c:v>
                </c:pt>
                <c:pt idx="3130">
                  <c:v>519.87529785544086</c:v>
                </c:pt>
                <c:pt idx="3131">
                  <c:v>519.87529785544086</c:v>
                </c:pt>
                <c:pt idx="3132">
                  <c:v>519.87529785544086</c:v>
                </c:pt>
                <c:pt idx="3133">
                  <c:v>519.87529785544086</c:v>
                </c:pt>
                <c:pt idx="3134">
                  <c:v>519.87529785544086</c:v>
                </c:pt>
                <c:pt idx="3135">
                  <c:v>519.87529785544086</c:v>
                </c:pt>
                <c:pt idx="3136">
                  <c:v>519.87529785544086</c:v>
                </c:pt>
                <c:pt idx="3137">
                  <c:v>519.87529785544086</c:v>
                </c:pt>
                <c:pt idx="3138">
                  <c:v>519.87529785544086</c:v>
                </c:pt>
                <c:pt idx="3139">
                  <c:v>519.87529785544086</c:v>
                </c:pt>
                <c:pt idx="3140">
                  <c:v>519.87529785544086</c:v>
                </c:pt>
                <c:pt idx="3141">
                  <c:v>519.87529785544086</c:v>
                </c:pt>
                <c:pt idx="3142">
                  <c:v>519.87529785544086</c:v>
                </c:pt>
                <c:pt idx="3143">
                  <c:v>519.87529785544086</c:v>
                </c:pt>
                <c:pt idx="3144">
                  <c:v>519.87529785544086</c:v>
                </c:pt>
                <c:pt idx="3145">
                  <c:v>519.87529785544086</c:v>
                </c:pt>
                <c:pt idx="3146">
                  <c:v>519.87529785544086</c:v>
                </c:pt>
                <c:pt idx="3147">
                  <c:v>519.87529785544086</c:v>
                </c:pt>
                <c:pt idx="3148">
                  <c:v>519.87529785544086</c:v>
                </c:pt>
                <c:pt idx="3149">
                  <c:v>519.87529785544086</c:v>
                </c:pt>
                <c:pt idx="3150">
                  <c:v>519.87529785544086</c:v>
                </c:pt>
                <c:pt idx="3151">
                  <c:v>519.87529785544086</c:v>
                </c:pt>
                <c:pt idx="3152">
                  <c:v>519.87529785544086</c:v>
                </c:pt>
                <c:pt idx="3153">
                  <c:v>519.87529785544086</c:v>
                </c:pt>
                <c:pt idx="3154">
                  <c:v>519.87529785544086</c:v>
                </c:pt>
                <c:pt idx="3155">
                  <c:v>519.87529785544086</c:v>
                </c:pt>
                <c:pt idx="3156">
                  <c:v>519.87529785544086</c:v>
                </c:pt>
                <c:pt idx="3157">
                  <c:v>519.87529785544086</c:v>
                </c:pt>
                <c:pt idx="3158">
                  <c:v>519.87529785544086</c:v>
                </c:pt>
                <c:pt idx="3159">
                  <c:v>519.87529785544086</c:v>
                </c:pt>
                <c:pt idx="3160">
                  <c:v>519.87529785544086</c:v>
                </c:pt>
                <c:pt idx="3161">
                  <c:v>519.87529785544086</c:v>
                </c:pt>
                <c:pt idx="3162">
                  <c:v>519.87529785544086</c:v>
                </c:pt>
                <c:pt idx="3163">
                  <c:v>519.87529785544086</c:v>
                </c:pt>
                <c:pt idx="3164">
                  <c:v>519.87529785544086</c:v>
                </c:pt>
                <c:pt idx="3165">
                  <c:v>519.87529785544086</c:v>
                </c:pt>
                <c:pt idx="3166">
                  <c:v>519.87529785544086</c:v>
                </c:pt>
                <c:pt idx="3167">
                  <c:v>519.87529785544086</c:v>
                </c:pt>
                <c:pt idx="3168">
                  <c:v>519.87529785544086</c:v>
                </c:pt>
                <c:pt idx="3169">
                  <c:v>519.87529785544086</c:v>
                </c:pt>
                <c:pt idx="3170">
                  <c:v>519.87529785544086</c:v>
                </c:pt>
                <c:pt idx="3171">
                  <c:v>519.87529785544086</c:v>
                </c:pt>
                <c:pt idx="3172">
                  <c:v>519.87529785544086</c:v>
                </c:pt>
                <c:pt idx="3173">
                  <c:v>519.87529785544086</c:v>
                </c:pt>
                <c:pt idx="3174">
                  <c:v>519.87529785544086</c:v>
                </c:pt>
                <c:pt idx="3175">
                  <c:v>519.87529785544086</c:v>
                </c:pt>
                <c:pt idx="3176">
                  <c:v>519.87529785544086</c:v>
                </c:pt>
                <c:pt idx="3177">
                  <c:v>519.87529785544086</c:v>
                </c:pt>
                <c:pt idx="3178">
                  <c:v>519.87529785544086</c:v>
                </c:pt>
                <c:pt idx="3179">
                  <c:v>519.87529785544086</c:v>
                </c:pt>
                <c:pt idx="3180">
                  <c:v>519.87529785544086</c:v>
                </c:pt>
                <c:pt idx="3181">
                  <c:v>519.87529785544086</c:v>
                </c:pt>
                <c:pt idx="3182">
                  <c:v>519.87529785544086</c:v>
                </c:pt>
                <c:pt idx="3183">
                  <c:v>519.87529785544086</c:v>
                </c:pt>
                <c:pt idx="3184">
                  <c:v>519.87529785544086</c:v>
                </c:pt>
                <c:pt idx="3185">
                  <c:v>519.87529785544086</c:v>
                </c:pt>
                <c:pt idx="3186">
                  <c:v>519.87529785544086</c:v>
                </c:pt>
                <c:pt idx="3187">
                  <c:v>519.87529785544086</c:v>
                </c:pt>
                <c:pt idx="3188">
                  <c:v>519.87529785544086</c:v>
                </c:pt>
                <c:pt idx="3189">
                  <c:v>519.87529785544086</c:v>
                </c:pt>
                <c:pt idx="3190">
                  <c:v>519.87529785544086</c:v>
                </c:pt>
                <c:pt idx="3191">
                  <c:v>519.87529785544086</c:v>
                </c:pt>
                <c:pt idx="3192">
                  <c:v>519.87529785544086</c:v>
                </c:pt>
                <c:pt idx="3193">
                  <c:v>519.87529785544086</c:v>
                </c:pt>
                <c:pt idx="3194">
                  <c:v>519.87529785544086</c:v>
                </c:pt>
                <c:pt idx="3195">
                  <c:v>519.87529785544086</c:v>
                </c:pt>
                <c:pt idx="3196">
                  <c:v>519.87529785544086</c:v>
                </c:pt>
                <c:pt idx="3197">
                  <c:v>519.87529785544086</c:v>
                </c:pt>
                <c:pt idx="3198">
                  <c:v>519.87529785544086</c:v>
                </c:pt>
                <c:pt idx="3199">
                  <c:v>519.87529785544086</c:v>
                </c:pt>
                <c:pt idx="3200">
                  <c:v>519.87529785544086</c:v>
                </c:pt>
                <c:pt idx="3201">
                  <c:v>519.87529785544086</c:v>
                </c:pt>
                <c:pt idx="3202">
                  <c:v>519.87529785544086</c:v>
                </c:pt>
                <c:pt idx="3203">
                  <c:v>519.87529785544086</c:v>
                </c:pt>
                <c:pt idx="3204">
                  <c:v>519.87529785544086</c:v>
                </c:pt>
                <c:pt idx="3205">
                  <c:v>519.87529785544086</c:v>
                </c:pt>
                <c:pt idx="3206">
                  <c:v>519.87529785544086</c:v>
                </c:pt>
                <c:pt idx="3207">
                  <c:v>519.87529785544086</c:v>
                </c:pt>
                <c:pt idx="3208">
                  <c:v>519.87529785544086</c:v>
                </c:pt>
                <c:pt idx="3209">
                  <c:v>519.87529785544086</c:v>
                </c:pt>
                <c:pt idx="3210">
                  <c:v>519.87529785544086</c:v>
                </c:pt>
                <c:pt idx="3211">
                  <c:v>519.87529785544086</c:v>
                </c:pt>
                <c:pt idx="3212">
                  <c:v>519.87529785544086</c:v>
                </c:pt>
                <c:pt idx="3213">
                  <c:v>519.87529785544086</c:v>
                </c:pt>
                <c:pt idx="3214">
                  <c:v>519.87529785544086</c:v>
                </c:pt>
                <c:pt idx="3215">
                  <c:v>519.87529785544086</c:v>
                </c:pt>
                <c:pt idx="3216">
                  <c:v>519.87529785544086</c:v>
                </c:pt>
                <c:pt idx="3217">
                  <c:v>519.87529785544086</c:v>
                </c:pt>
                <c:pt idx="3218">
                  <c:v>519.87529785544086</c:v>
                </c:pt>
                <c:pt idx="3219">
                  <c:v>519.87529785544086</c:v>
                </c:pt>
                <c:pt idx="3220">
                  <c:v>519.87529785544086</c:v>
                </c:pt>
                <c:pt idx="3221">
                  <c:v>519.87529785544086</c:v>
                </c:pt>
                <c:pt idx="3222">
                  <c:v>519.87529785544086</c:v>
                </c:pt>
                <c:pt idx="3223">
                  <c:v>519.87529785544086</c:v>
                </c:pt>
                <c:pt idx="3224">
                  <c:v>519.87529785544086</c:v>
                </c:pt>
                <c:pt idx="3225">
                  <c:v>519.87529785544086</c:v>
                </c:pt>
                <c:pt idx="3226">
                  <c:v>519.87529785544086</c:v>
                </c:pt>
                <c:pt idx="3227">
                  <c:v>519.87529785544086</c:v>
                </c:pt>
                <c:pt idx="3228">
                  <c:v>519.87529785544086</c:v>
                </c:pt>
                <c:pt idx="3229">
                  <c:v>519.87529785544086</c:v>
                </c:pt>
                <c:pt idx="3230">
                  <c:v>519.87529785544086</c:v>
                </c:pt>
                <c:pt idx="3231">
                  <c:v>519.87529785544086</c:v>
                </c:pt>
                <c:pt idx="3232">
                  <c:v>519.87529785544086</c:v>
                </c:pt>
                <c:pt idx="3233">
                  <c:v>519.87529785544086</c:v>
                </c:pt>
                <c:pt idx="3234">
                  <c:v>519.87529785544086</c:v>
                </c:pt>
                <c:pt idx="3235">
                  <c:v>519.87529785544086</c:v>
                </c:pt>
                <c:pt idx="3236">
                  <c:v>519.87529785544086</c:v>
                </c:pt>
                <c:pt idx="3237">
                  <c:v>519.87529785544086</c:v>
                </c:pt>
                <c:pt idx="3238">
                  <c:v>519.87529785544086</c:v>
                </c:pt>
                <c:pt idx="3239">
                  <c:v>519.87529785544086</c:v>
                </c:pt>
                <c:pt idx="3240">
                  <c:v>519.87529785544086</c:v>
                </c:pt>
                <c:pt idx="3241">
                  <c:v>519.87529785544086</c:v>
                </c:pt>
                <c:pt idx="3242">
                  <c:v>519.87529785544086</c:v>
                </c:pt>
                <c:pt idx="3243">
                  <c:v>519.87529785544086</c:v>
                </c:pt>
                <c:pt idx="3244">
                  <c:v>519.87529785544086</c:v>
                </c:pt>
                <c:pt idx="3245">
                  <c:v>519.87529785544086</c:v>
                </c:pt>
                <c:pt idx="3246">
                  <c:v>519.87529785544086</c:v>
                </c:pt>
                <c:pt idx="3247">
                  <c:v>519.87529785544086</c:v>
                </c:pt>
                <c:pt idx="3248">
                  <c:v>519.87529785544086</c:v>
                </c:pt>
                <c:pt idx="3249">
                  <c:v>519.87529785544086</c:v>
                </c:pt>
                <c:pt idx="3250">
                  <c:v>519.87529785544086</c:v>
                </c:pt>
                <c:pt idx="3251">
                  <c:v>519.87529785544086</c:v>
                </c:pt>
                <c:pt idx="3252">
                  <c:v>519.87529785544086</c:v>
                </c:pt>
                <c:pt idx="3253">
                  <c:v>519.87529785544086</c:v>
                </c:pt>
                <c:pt idx="3254">
                  <c:v>519.87529785544086</c:v>
                </c:pt>
                <c:pt idx="3255">
                  <c:v>519.87529785544086</c:v>
                </c:pt>
                <c:pt idx="3256">
                  <c:v>519.87529785544086</c:v>
                </c:pt>
                <c:pt idx="3257">
                  <c:v>519.87529785544086</c:v>
                </c:pt>
                <c:pt idx="3258">
                  <c:v>519.87529785544086</c:v>
                </c:pt>
                <c:pt idx="3259">
                  <c:v>519.87529785544086</c:v>
                </c:pt>
                <c:pt idx="3260">
                  <c:v>519.87529785544086</c:v>
                </c:pt>
                <c:pt idx="3261">
                  <c:v>519.87529785544086</c:v>
                </c:pt>
                <c:pt idx="3262">
                  <c:v>519.87529785544086</c:v>
                </c:pt>
                <c:pt idx="3263">
                  <c:v>519.87529785544086</c:v>
                </c:pt>
                <c:pt idx="3264">
                  <c:v>519.87529785544086</c:v>
                </c:pt>
                <c:pt idx="3265">
                  <c:v>519.87529785544086</c:v>
                </c:pt>
                <c:pt idx="3266">
                  <c:v>519.87529785544086</c:v>
                </c:pt>
                <c:pt idx="3267">
                  <c:v>519.87529785544086</c:v>
                </c:pt>
                <c:pt idx="3268">
                  <c:v>519.87529785544086</c:v>
                </c:pt>
                <c:pt idx="3269">
                  <c:v>519.87529785544086</c:v>
                </c:pt>
                <c:pt idx="3270">
                  <c:v>519.87529785544086</c:v>
                </c:pt>
                <c:pt idx="3271">
                  <c:v>519.87529785544086</c:v>
                </c:pt>
                <c:pt idx="3272">
                  <c:v>519.87529785544086</c:v>
                </c:pt>
                <c:pt idx="3273">
                  <c:v>519.87529785544086</c:v>
                </c:pt>
                <c:pt idx="3274">
                  <c:v>519.87529785544086</c:v>
                </c:pt>
                <c:pt idx="3275">
                  <c:v>519.87529785544086</c:v>
                </c:pt>
                <c:pt idx="3276">
                  <c:v>519.87529785544086</c:v>
                </c:pt>
                <c:pt idx="3277">
                  <c:v>519.87529785544086</c:v>
                </c:pt>
                <c:pt idx="3278">
                  <c:v>519.87529785544086</c:v>
                </c:pt>
                <c:pt idx="3279">
                  <c:v>519.87529785544086</c:v>
                </c:pt>
                <c:pt idx="3280">
                  <c:v>519.87529785544086</c:v>
                </c:pt>
                <c:pt idx="3281">
                  <c:v>519.87529785544086</c:v>
                </c:pt>
                <c:pt idx="3282">
                  <c:v>519.87529785544086</c:v>
                </c:pt>
                <c:pt idx="3283">
                  <c:v>519.87529785544086</c:v>
                </c:pt>
                <c:pt idx="3284">
                  <c:v>519.87529785544086</c:v>
                </c:pt>
                <c:pt idx="3285">
                  <c:v>519.87529785544086</c:v>
                </c:pt>
                <c:pt idx="3286">
                  <c:v>519.87529785544086</c:v>
                </c:pt>
                <c:pt idx="3287">
                  <c:v>519.87529785544086</c:v>
                </c:pt>
                <c:pt idx="3288">
                  <c:v>519.87529785544086</c:v>
                </c:pt>
                <c:pt idx="3289">
                  <c:v>519.87529785544086</c:v>
                </c:pt>
                <c:pt idx="3290">
                  <c:v>519.87529785544086</c:v>
                </c:pt>
                <c:pt idx="3291">
                  <c:v>519.87529785544086</c:v>
                </c:pt>
                <c:pt idx="3292">
                  <c:v>519.87529785544086</c:v>
                </c:pt>
                <c:pt idx="3293">
                  <c:v>519.87529785544086</c:v>
                </c:pt>
                <c:pt idx="3294">
                  <c:v>519.87529785544086</c:v>
                </c:pt>
                <c:pt idx="3295">
                  <c:v>519.87529785544086</c:v>
                </c:pt>
                <c:pt idx="3296">
                  <c:v>519.87529785544086</c:v>
                </c:pt>
                <c:pt idx="3297">
                  <c:v>519.87529785544086</c:v>
                </c:pt>
                <c:pt idx="3298">
                  <c:v>519.87529785544086</c:v>
                </c:pt>
                <c:pt idx="3299">
                  <c:v>519.87529785544086</c:v>
                </c:pt>
                <c:pt idx="3300">
                  <c:v>519.87529785544086</c:v>
                </c:pt>
                <c:pt idx="3301">
                  <c:v>519.87529785544086</c:v>
                </c:pt>
                <c:pt idx="3302">
                  <c:v>519.87529785544086</c:v>
                </c:pt>
                <c:pt idx="3303">
                  <c:v>519.87529785544086</c:v>
                </c:pt>
                <c:pt idx="3304">
                  <c:v>519.87529785544086</c:v>
                </c:pt>
                <c:pt idx="3305">
                  <c:v>519.87529785544086</c:v>
                </c:pt>
                <c:pt idx="3306">
                  <c:v>519.87529785544086</c:v>
                </c:pt>
                <c:pt idx="3307">
                  <c:v>519.87529785544086</c:v>
                </c:pt>
                <c:pt idx="3308">
                  <c:v>519.87529785544086</c:v>
                </c:pt>
                <c:pt idx="3309">
                  <c:v>519.87529785544086</c:v>
                </c:pt>
                <c:pt idx="3310">
                  <c:v>519.87529785544086</c:v>
                </c:pt>
                <c:pt idx="3311">
                  <c:v>519.87529785544086</c:v>
                </c:pt>
                <c:pt idx="3312">
                  <c:v>519.87529785544086</c:v>
                </c:pt>
                <c:pt idx="3313">
                  <c:v>519.87529785544086</c:v>
                </c:pt>
                <c:pt idx="3314">
                  <c:v>519.87529785544086</c:v>
                </c:pt>
                <c:pt idx="3315">
                  <c:v>519.87529785544086</c:v>
                </c:pt>
                <c:pt idx="3316">
                  <c:v>519.87529785544086</c:v>
                </c:pt>
                <c:pt idx="3317">
                  <c:v>519.87529785544086</c:v>
                </c:pt>
                <c:pt idx="3318">
                  <c:v>519.87529785544086</c:v>
                </c:pt>
                <c:pt idx="3319">
                  <c:v>519.87529785544086</c:v>
                </c:pt>
                <c:pt idx="3320">
                  <c:v>519.87529785544086</c:v>
                </c:pt>
                <c:pt idx="3321">
                  <c:v>519.87529785544086</c:v>
                </c:pt>
                <c:pt idx="3322">
                  <c:v>519.87529785544086</c:v>
                </c:pt>
                <c:pt idx="3323">
                  <c:v>519.87529785544086</c:v>
                </c:pt>
                <c:pt idx="3324">
                  <c:v>519.87529785544086</c:v>
                </c:pt>
                <c:pt idx="3325">
                  <c:v>519.87529785544086</c:v>
                </c:pt>
                <c:pt idx="3326">
                  <c:v>519.87529785544086</c:v>
                </c:pt>
                <c:pt idx="3327">
                  <c:v>519.87529785544086</c:v>
                </c:pt>
                <c:pt idx="3328">
                  <c:v>519.87529785544086</c:v>
                </c:pt>
                <c:pt idx="3329">
                  <c:v>519.87529785544086</c:v>
                </c:pt>
                <c:pt idx="3330">
                  <c:v>519.87529785544086</c:v>
                </c:pt>
                <c:pt idx="3331">
                  <c:v>519.87529785544086</c:v>
                </c:pt>
                <c:pt idx="3332">
                  <c:v>519.87529785544086</c:v>
                </c:pt>
                <c:pt idx="3333">
                  <c:v>519.87529785544086</c:v>
                </c:pt>
                <c:pt idx="3334">
                  <c:v>519.87529785544086</c:v>
                </c:pt>
                <c:pt idx="3335">
                  <c:v>519.87529785544086</c:v>
                </c:pt>
                <c:pt idx="3336">
                  <c:v>519.87529785544086</c:v>
                </c:pt>
                <c:pt idx="3337">
                  <c:v>519.87529785544086</c:v>
                </c:pt>
                <c:pt idx="3338">
                  <c:v>519.87529785544086</c:v>
                </c:pt>
                <c:pt idx="3339">
                  <c:v>519.87529785544086</c:v>
                </c:pt>
                <c:pt idx="3340">
                  <c:v>519.87529785544086</c:v>
                </c:pt>
                <c:pt idx="3341">
                  <c:v>519.87529785544086</c:v>
                </c:pt>
                <c:pt idx="3342">
                  <c:v>519.87529785544086</c:v>
                </c:pt>
                <c:pt idx="3343">
                  <c:v>519.87529785544086</c:v>
                </c:pt>
                <c:pt idx="3344">
                  <c:v>519.87529785544086</c:v>
                </c:pt>
                <c:pt idx="3345">
                  <c:v>519.87529785544086</c:v>
                </c:pt>
                <c:pt idx="3346">
                  <c:v>519.87529785544086</c:v>
                </c:pt>
                <c:pt idx="3347">
                  <c:v>519.87529785544086</c:v>
                </c:pt>
                <c:pt idx="3348">
                  <c:v>519.87529785544086</c:v>
                </c:pt>
                <c:pt idx="3349">
                  <c:v>519.87529785544086</c:v>
                </c:pt>
                <c:pt idx="3350">
                  <c:v>519.87529785544086</c:v>
                </c:pt>
                <c:pt idx="3351">
                  <c:v>519.87529785544086</c:v>
                </c:pt>
                <c:pt idx="3352">
                  <c:v>519.87529785544086</c:v>
                </c:pt>
                <c:pt idx="3353">
                  <c:v>519.87529785544086</c:v>
                </c:pt>
                <c:pt idx="3354">
                  <c:v>519.87529785544086</c:v>
                </c:pt>
                <c:pt idx="3355">
                  <c:v>519.87529785544086</c:v>
                </c:pt>
                <c:pt idx="3356">
                  <c:v>519.87529785544086</c:v>
                </c:pt>
                <c:pt idx="3357">
                  <c:v>519.87529785544086</c:v>
                </c:pt>
                <c:pt idx="3358">
                  <c:v>519.87529785544086</c:v>
                </c:pt>
                <c:pt idx="3359">
                  <c:v>519.87529785544086</c:v>
                </c:pt>
                <c:pt idx="3360">
                  <c:v>519.87529785544086</c:v>
                </c:pt>
                <c:pt idx="3361">
                  <c:v>519.87529785544086</c:v>
                </c:pt>
                <c:pt idx="3362">
                  <c:v>519.87529785544086</c:v>
                </c:pt>
                <c:pt idx="3363">
                  <c:v>519.87529785544086</c:v>
                </c:pt>
                <c:pt idx="3364">
                  <c:v>519.87529785544086</c:v>
                </c:pt>
                <c:pt idx="3365">
                  <c:v>519.87529785544086</c:v>
                </c:pt>
                <c:pt idx="3366">
                  <c:v>519.87529785544086</c:v>
                </c:pt>
                <c:pt idx="3367">
                  <c:v>519.87529785544086</c:v>
                </c:pt>
                <c:pt idx="3368">
                  <c:v>519.87529785544086</c:v>
                </c:pt>
                <c:pt idx="3369">
                  <c:v>519.87529785544086</c:v>
                </c:pt>
                <c:pt idx="3370">
                  <c:v>519.87529785544086</c:v>
                </c:pt>
                <c:pt idx="3371">
                  <c:v>519.87529785544086</c:v>
                </c:pt>
                <c:pt idx="3372">
                  <c:v>519.87529785544086</c:v>
                </c:pt>
                <c:pt idx="3373">
                  <c:v>519.87529785544086</c:v>
                </c:pt>
                <c:pt idx="3374">
                  <c:v>519.87529785544086</c:v>
                </c:pt>
                <c:pt idx="3375">
                  <c:v>519.87529785544086</c:v>
                </c:pt>
                <c:pt idx="3376">
                  <c:v>519.87529785544086</c:v>
                </c:pt>
                <c:pt idx="3377">
                  <c:v>519.87529785544086</c:v>
                </c:pt>
                <c:pt idx="3378">
                  <c:v>519.87529785544086</c:v>
                </c:pt>
                <c:pt idx="3379">
                  <c:v>519.87529785544086</c:v>
                </c:pt>
                <c:pt idx="3380">
                  <c:v>519.87529785544086</c:v>
                </c:pt>
                <c:pt idx="3381">
                  <c:v>519.87529785544086</c:v>
                </c:pt>
                <c:pt idx="3382">
                  <c:v>519.87529785544086</c:v>
                </c:pt>
                <c:pt idx="3383">
                  <c:v>519.87529785544086</c:v>
                </c:pt>
                <c:pt idx="3384">
                  <c:v>519.87529785544086</c:v>
                </c:pt>
                <c:pt idx="3385">
                  <c:v>519.87529785544086</c:v>
                </c:pt>
                <c:pt idx="3386">
                  <c:v>519.87529785544086</c:v>
                </c:pt>
                <c:pt idx="3387">
                  <c:v>519.87529785544086</c:v>
                </c:pt>
                <c:pt idx="3388">
                  <c:v>519.87529785544086</c:v>
                </c:pt>
                <c:pt idx="3389">
                  <c:v>519.87529785544086</c:v>
                </c:pt>
                <c:pt idx="3390">
                  <c:v>519.87529785544086</c:v>
                </c:pt>
                <c:pt idx="3391">
                  <c:v>519.87529785544086</c:v>
                </c:pt>
                <c:pt idx="3392">
                  <c:v>519.87529785544086</c:v>
                </c:pt>
                <c:pt idx="3393">
                  <c:v>519.87529785544086</c:v>
                </c:pt>
                <c:pt idx="3394">
                  <c:v>519.87529785544086</c:v>
                </c:pt>
                <c:pt idx="3395">
                  <c:v>519.87529785544086</c:v>
                </c:pt>
                <c:pt idx="3396">
                  <c:v>519.87529785544086</c:v>
                </c:pt>
                <c:pt idx="3397">
                  <c:v>519.87529785544086</c:v>
                </c:pt>
                <c:pt idx="3398">
                  <c:v>519.87529785544086</c:v>
                </c:pt>
                <c:pt idx="3399">
                  <c:v>519.87529785544086</c:v>
                </c:pt>
                <c:pt idx="3400">
                  <c:v>519.87529785544086</c:v>
                </c:pt>
                <c:pt idx="3401">
                  <c:v>519.87529785544086</c:v>
                </c:pt>
                <c:pt idx="3402">
                  <c:v>519.87529785544086</c:v>
                </c:pt>
                <c:pt idx="3403">
                  <c:v>519.87529785544086</c:v>
                </c:pt>
                <c:pt idx="3404">
                  <c:v>519.87529785544086</c:v>
                </c:pt>
                <c:pt idx="3405">
                  <c:v>519.87529785544086</c:v>
                </c:pt>
                <c:pt idx="3406">
                  <c:v>519.87529785544086</c:v>
                </c:pt>
                <c:pt idx="3407">
                  <c:v>519.87529785544086</c:v>
                </c:pt>
                <c:pt idx="3408">
                  <c:v>519.87529785544086</c:v>
                </c:pt>
                <c:pt idx="3409">
                  <c:v>519.87529785544086</c:v>
                </c:pt>
                <c:pt idx="3410">
                  <c:v>519.87529785544086</c:v>
                </c:pt>
                <c:pt idx="3411">
                  <c:v>519.87529785544086</c:v>
                </c:pt>
                <c:pt idx="3412">
                  <c:v>519.87529785544086</c:v>
                </c:pt>
                <c:pt idx="3413">
                  <c:v>519.87529785544086</c:v>
                </c:pt>
                <c:pt idx="3414">
                  <c:v>519.87529785544086</c:v>
                </c:pt>
                <c:pt idx="3415">
                  <c:v>519.87529785544086</c:v>
                </c:pt>
                <c:pt idx="3416">
                  <c:v>519.87529785544086</c:v>
                </c:pt>
                <c:pt idx="3417">
                  <c:v>519.87529785544086</c:v>
                </c:pt>
                <c:pt idx="3418">
                  <c:v>519.87529785544086</c:v>
                </c:pt>
                <c:pt idx="3419">
                  <c:v>519.87529785544086</c:v>
                </c:pt>
                <c:pt idx="3420">
                  <c:v>519.87529785544086</c:v>
                </c:pt>
                <c:pt idx="3421">
                  <c:v>519.87529785544086</c:v>
                </c:pt>
                <c:pt idx="3422">
                  <c:v>519.87529785544086</c:v>
                </c:pt>
                <c:pt idx="3423">
                  <c:v>519.87529785544086</c:v>
                </c:pt>
                <c:pt idx="3424">
                  <c:v>519.87529785544086</c:v>
                </c:pt>
                <c:pt idx="3425">
                  <c:v>519.87529785544086</c:v>
                </c:pt>
                <c:pt idx="3426">
                  <c:v>519.87529785544086</c:v>
                </c:pt>
                <c:pt idx="3427">
                  <c:v>519.87529785544086</c:v>
                </c:pt>
                <c:pt idx="3428">
                  <c:v>519.87529785544086</c:v>
                </c:pt>
                <c:pt idx="3429">
                  <c:v>519.87529785544086</c:v>
                </c:pt>
                <c:pt idx="3430">
                  <c:v>519.87529785544086</c:v>
                </c:pt>
                <c:pt idx="3431">
                  <c:v>519.87529785544086</c:v>
                </c:pt>
                <c:pt idx="3432">
                  <c:v>519.87529785544086</c:v>
                </c:pt>
                <c:pt idx="3433">
                  <c:v>519.87529785544086</c:v>
                </c:pt>
                <c:pt idx="3434">
                  <c:v>519.87529785544086</c:v>
                </c:pt>
                <c:pt idx="3435">
                  <c:v>519.87529785544086</c:v>
                </c:pt>
                <c:pt idx="3436">
                  <c:v>519.87529785544086</c:v>
                </c:pt>
                <c:pt idx="3437">
                  <c:v>519.87529785544086</c:v>
                </c:pt>
                <c:pt idx="3438">
                  <c:v>519.87529785544086</c:v>
                </c:pt>
                <c:pt idx="3439">
                  <c:v>519.87529785544086</c:v>
                </c:pt>
                <c:pt idx="3440">
                  <c:v>519.87529785544086</c:v>
                </c:pt>
                <c:pt idx="3441">
                  <c:v>519.87529785544086</c:v>
                </c:pt>
                <c:pt idx="3442">
                  <c:v>519.87529785544086</c:v>
                </c:pt>
                <c:pt idx="3443">
                  <c:v>519.87529785544086</c:v>
                </c:pt>
                <c:pt idx="3444">
                  <c:v>519.87529785544086</c:v>
                </c:pt>
                <c:pt idx="3445">
                  <c:v>519.87529785544086</c:v>
                </c:pt>
                <c:pt idx="3446">
                  <c:v>519.87529785544086</c:v>
                </c:pt>
                <c:pt idx="3447">
                  <c:v>519.87529785544086</c:v>
                </c:pt>
                <c:pt idx="3448">
                  <c:v>519.87529785544086</c:v>
                </c:pt>
                <c:pt idx="3449">
                  <c:v>519.87529785544086</c:v>
                </c:pt>
                <c:pt idx="3450">
                  <c:v>519.87529785544086</c:v>
                </c:pt>
                <c:pt idx="3451">
                  <c:v>519.87529785544086</c:v>
                </c:pt>
                <c:pt idx="3452">
                  <c:v>519.87529785544086</c:v>
                </c:pt>
                <c:pt idx="3453">
                  <c:v>519.87529785544086</c:v>
                </c:pt>
                <c:pt idx="3454">
                  <c:v>519.87529785544086</c:v>
                </c:pt>
                <c:pt idx="3455">
                  <c:v>519.87529785544086</c:v>
                </c:pt>
                <c:pt idx="3456">
                  <c:v>519.87529785544086</c:v>
                </c:pt>
                <c:pt idx="3457">
                  <c:v>519.87529785544086</c:v>
                </c:pt>
                <c:pt idx="3458">
                  <c:v>519.87529785544086</c:v>
                </c:pt>
                <c:pt idx="3459">
                  <c:v>519.87529785544086</c:v>
                </c:pt>
                <c:pt idx="3460">
                  <c:v>519.87529785544086</c:v>
                </c:pt>
                <c:pt idx="3461">
                  <c:v>519.87529785544086</c:v>
                </c:pt>
                <c:pt idx="3462">
                  <c:v>519.87529785544086</c:v>
                </c:pt>
                <c:pt idx="3463">
                  <c:v>519.87529785544086</c:v>
                </c:pt>
                <c:pt idx="3464">
                  <c:v>519.87529785544086</c:v>
                </c:pt>
                <c:pt idx="3465">
                  <c:v>519.87529785544086</c:v>
                </c:pt>
                <c:pt idx="3466">
                  <c:v>519.87529785544086</c:v>
                </c:pt>
                <c:pt idx="3467">
                  <c:v>519.87529785544086</c:v>
                </c:pt>
                <c:pt idx="3468">
                  <c:v>519.87529785544086</c:v>
                </c:pt>
                <c:pt idx="3469">
                  <c:v>519.87529785544086</c:v>
                </c:pt>
                <c:pt idx="3470">
                  <c:v>519.87529785544086</c:v>
                </c:pt>
                <c:pt idx="3471">
                  <c:v>519.87529785544086</c:v>
                </c:pt>
                <c:pt idx="3472">
                  <c:v>519.87529785544086</c:v>
                </c:pt>
                <c:pt idx="3473">
                  <c:v>519.87529785544086</c:v>
                </c:pt>
                <c:pt idx="3474">
                  <c:v>519.87529785544086</c:v>
                </c:pt>
                <c:pt idx="3475">
                  <c:v>519.87529785544086</c:v>
                </c:pt>
                <c:pt idx="3476">
                  <c:v>519.87529785544086</c:v>
                </c:pt>
                <c:pt idx="3477">
                  <c:v>519.87529785544086</c:v>
                </c:pt>
                <c:pt idx="3478">
                  <c:v>519.87529785544086</c:v>
                </c:pt>
                <c:pt idx="3479">
                  <c:v>519.87529785544086</c:v>
                </c:pt>
                <c:pt idx="3480">
                  <c:v>519.87529785544086</c:v>
                </c:pt>
                <c:pt idx="3481">
                  <c:v>519.87529785544086</c:v>
                </c:pt>
                <c:pt idx="3482">
                  <c:v>519.87529785544086</c:v>
                </c:pt>
                <c:pt idx="3483">
                  <c:v>519.87529785544086</c:v>
                </c:pt>
                <c:pt idx="3484">
                  <c:v>519.87529785544086</c:v>
                </c:pt>
                <c:pt idx="3485">
                  <c:v>519.87529785544086</c:v>
                </c:pt>
                <c:pt idx="3486">
                  <c:v>519.87529785544086</c:v>
                </c:pt>
                <c:pt idx="3487">
                  <c:v>519.87529785544086</c:v>
                </c:pt>
                <c:pt idx="3488">
                  <c:v>519.87529785544086</c:v>
                </c:pt>
                <c:pt idx="3489">
                  <c:v>519.87529785544086</c:v>
                </c:pt>
                <c:pt idx="3490">
                  <c:v>519.87529785544086</c:v>
                </c:pt>
                <c:pt idx="3491">
                  <c:v>519.87529785544086</c:v>
                </c:pt>
                <c:pt idx="3492">
                  <c:v>519.87529785544086</c:v>
                </c:pt>
                <c:pt idx="3493">
                  <c:v>519.87529785544086</c:v>
                </c:pt>
                <c:pt idx="3494">
                  <c:v>519.87529785544086</c:v>
                </c:pt>
                <c:pt idx="3495">
                  <c:v>519.87529785544086</c:v>
                </c:pt>
                <c:pt idx="3496">
                  <c:v>519.87529785544086</c:v>
                </c:pt>
                <c:pt idx="3497">
                  <c:v>519.87529785544086</c:v>
                </c:pt>
                <c:pt idx="3498">
                  <c:v>519.87529785544086</c:v>
                </c:pt>
                <c:pt idx="3499">
                  <c:v>519.87529785544086</c:v>
                </c:pt>
                <c:pt idx="3500">
                  <c:v>519.87529785544086</c:v>
                </c:pt>
                <c:pt idx="3501">
                  <c:v>519.87529785544086</c:v>
                </c:pt>
                <c:pt idx="3502">
                  <c:v>519.87529785544086</c:v>
                </c:pt>
                <c:pt idx="3503">
                  <c:v>519.87529785544086</c:v>
                </c:pt>
                <c:pt idx="3504">
                  <c:v>519.87529785544086</c:v>
                </c:pt>
                <c:pt idx="3505">
                  <c:v>519.87529785544086</c:v>
                </c:pt>
                <c:pt idx="3506">
                  <c:v>519.87529785544086</c:v>
                </c:pt>
                <c:pt idx="3507">
                  <c:v>519.87529785544086</c:v>
                </c:pt>
                <c:pt idx="3508">
                  <c:v>519.87529785544086</c:v>
                </c:pt>
                <c:pt idx="3509">
                  <c:v>519.87529785544086</c:v>
                </c:pt>
                <c:pt idx="3510">
                  <c:v>519.87529785544086</c:v>
                </c:pt>
                <c:pt idx="3511">
                  <c:v>519.87529785544086</c:v>
                </c:pt>
                <c:pt idx="3512">
                  <c:v>519.87529785544086</c:v>
                </c:pt>
                <c:pt idx="3513">
                  <c:v>519.87529785544086</c:v>
                </c:pt>
                <c:pt idx="3514">
                  <c:v>519.87529785544086</c:v>
                </c:pt>
                <c:pt idx="3515">
                  <c:v>519.87529785544086</c:v>
                </c:pt>
                <c:pt idx="3516">
                  <c:v>519.87529785544086</c:v>
                </c:pt>
                <c:pt idx="3517">
                  <c:v>519.87529785544086</c:v>
                </c:pt>
                <c:pt idx="3518">
                  <c:v>519.87529785544086</c:v>
                </c:pt>
                <c:pt idx="3519">
                  <c:v>519.87529785544086</c:v>
                </c:pt>
                <c:pt idx="3520">
                  <c:v>519.87529785544086</c:v>
                </c:pt>
                <c:pt idx="3521">
                  <c:v>519.87529785544086</c:v>
                </c:pt>
                <c:pt idx="3522">
                  <c:v>519.87529785544086</c:v>
                </c:pt>
                <c:pt idx="3523">
                  <c:v>519.87529785544086</c:v>
                </c:pt>
                <c:pt idx="3524">
                  <c:v>519.87529785544086</c:v>
                </c:pt>
                <c:pt idx="3525">
                  <c:v>519.87529785544086</c:v>
                </c:pt>
                <c:pt idx="3526">
                  <c:v>519.87529785544086</c:v>
                </c:pt>
                <c:pt idx="3527">
                  <c:v>519.87529785544086</c:v>
                </c:pt>
                <c:pt idx="3528">
                  <c:v>519.87529785544086</c:v>
                </c:pt>
                <c:pt idx="3529">
                  <c:v>519.87529785544086</c:v>
                </c:pt>
                <c:pt idx="3530">
                  <c:v>519.87529785544086</c:v>
                </c:pt>
                <c:pt idx="3531">
                  <c:v>519.87529785544086</c:v>
                </c:pt>
                <c:pt idx="3532">
                  <c:v>519.87529785544086</c:v>
                </c:pt>
                <c:pt idx="3533">
                  <c:v>519.87529785544086</c:v>
                </c:pt>
                <c:pt idx="3534">
                  <c:v>519.87529785544086</c:v>
                </c:pt>
                <c:pt idx="3535">
                  <c:v>519.87529785544086</c:v>
                </c:pt>
                <c:pt idx="3536">
                  <c:v>519.87529785544086</c:v>
                </c:pt>
                <c:pt idx="3537">
                  <c:v>519.87529785544086</c:v>
                </c:pt>
                <c:pt idx="3538">
                  <c:v>519.87529785544086</c:v>
                </c:pt>
                <c:pt idx="3539">
                  <c:v>519.87529785544086</c:v>
                </c:pt>
                <c:pt idx="3540">
                  <c:v>519.87529785544086</c:v>
                </c:pt>
                <c:pt idx="3541">
                  <c:v>519.87529785544086</c:v>
                </c:pt>
                <c:pt idx="3542">
                  <c:v>519.87529785544086</c:v>
                </c:pt>
                <c:pt idx="3543">
                  <c:v>519.87529785544086</c:v>
                </c:pt>
                <c:pt idx="3544">
                  <c:v>519.87529785544086</c:v>
                </c:pt>
                <c:pt idx="3545">
                  <c:v>519.87529785544086</c:v>
                </c:pt>
                <c:pt idx="3546">
                  <c:v>519.87529785544086</c:v>
                </c:pt>
                <c:pt idx="3547">
                  <c:v>519.87529785544086</c:v>
                </c:pt>
                <c:pt idx="3548">
                  <c:v>519.87529785544086</c:v>
                </c:pt>
                <c:pt idx="3549">
                  <c:v>519.87529785544086</c:v>
                </c:pt>
                <c:pt idx="3550">
                  <c:v>519.87529785544086</c:v>
                </c:pt>
                <c:pt idx="3551">
                  <c:v>519.87529785544086</c:v>
                </c:pt>
                <c:pt idx="3552">
                  <c:v>519.87529785544086</c:v>
                </c:pt>
                <c:pt idx="3553">
                  <c:v>519.87529785544086</c:v>
                </c:pt>
                <c:pt idx="3554">
                  <c:v>519.87529785544086</c:v>
                </c:pt>
                <c:pt idx="3555">
                  <c:v>519.87529785544086</c:v>
                </c:pt>
                <c:pt idx="3556">
                  <c:v>519.87529785544086</c:v>
                </c:pt>
                <c:pt idx="3557">
                  <c:v>519.87529785544086</c:v>
                </c:pt>
                <c:pt idx="3558">
                  <c:v>519.87529785544086</c:v>
                </c:pt>
                <c:pt idx="3559">
                  <c:v>519.87529785544086</c:v>
                </c:pt>
                <c:pt idx="3560">
                  <c:v>519.87529785544086</c:v>
                </c:pt>
                <c:pt idx="3561">
                  <c:v>519.87529785544086</c:v>
                </c:pt>
                <c:pt idx="3562">
                  <c:v>519.87529785544086</c:v>
                </c:pt>
                <c:pt idx="3563">
                  <c:v>519.87529785544086</c:v>
                </c:pt>
                <c:pt idx="3564">
                  <c:v>519.87529785544086</c:v>
                </c:pt>
                <c:pt idx="3565">
                  <c:v>519.87529785544086</c:v>
                </c:pt>
                <c:pt idx="3566">
                  <c:v>519.87529785544086</c:v>
                </c:pt>
                <c:pt idx="3567">
                  <c:v>519.87529785544086</c:v>
                </c:pt>
                <c:pt idx="3568">
                  <c:v>519.87529785544086</c:v>
                </c:pt>
                <c:pt idx="3569">
                  <c:v>519.87529785544086</c:v>
                </c:pt>
                <c:pt idx="3570">
                  <c:v>519.87529785544086</c:v>
                </c:pt>
                <c:pt idx="3571">
                  <c:v>519.87529785544086</c:v>
                </c:pt>
                <c:pt idx="3572">
                  <c:v>519.87529785544086</c:v>
                </c:pt>
                <c:pt idx="3573">
                  <c:v>519.87529785544086</c:v>
                </c:pt>
                <c:pt idx="3574">
                  <c:v>519.87529785544086</c:v>
                </c:pt>
                <c:pt idx="3575">
                  <c:v>519.87529785544086</c:v>
                </c:pt>
                <c:pt idx="3576">
                  <c:v>519.87529785544086</c:v>
                </c:pt>
                <c:pt idx="3577">
                  <c:v>519.87529785544086</c:v>
                </c:pt>
                <c:pt idx="3578">
                  <c:v>519.87529785544086</c:v>
                </c:pt>
                <c:pt idx="3579">
                  <c:v>519.87529785544086</c:v>
                </c:pt>
                <c:pt idx="3580">
                  <c:v>519.87529785544086</c:v>
                </c:pt>
                <c:pt idx="3581">
                  <c:v>519.87529785544086</c:v>
                </c:pt>
                <c:pt idx="3582">
                  <c:v>519.87529785544086</c:v>
                </c:pt>
                <c:pt idx="3583">
                  <c:v>519.87529785544086</c:v>
                </c:pt>
                <c:pt idx="3584">
                  <c:v>519.87529785544086</c:v>
                </c:pt>
                <c:pt idx="3585">
                  <c:v>519.87529785544086</c:v>
                </c:pt>
                <c:pt idx="3586">
                  <c:v>519.87529785544086</c:v>
                </c:pt>
                <c:pt idx="3587">
                  <c:v>519.87529785544086</c:v>
                </c:pt>
                <c:pt idx="3588">
                  <c:v>519.87529785544086</c:v>
                </c:pt>
                <c:pt idx="3589">
                  <c:v>519.87529785544086</c:v>
                </c:pt>
                <c:pt idx="3590">
                  <c:v>519.87529785544086</c:v>
                </c:pt>
                <c:pt idx="3591">
                  <c:v>519.87529785544086</c:v>
                </c:pt>
                <c:pt idx="3592">
                  <c:v>519.87529785544086</c:v>
                </c:pt>
                <c:pt idx="3593">
                  <c:v>519.87529785544086</c:v>
                </c:pt>
                <c:pt idx="3594">
                  <c:v>519.87529785544086</c:v>
                </c:pt>
                <c:pt idx="3595">
                  <c:v>519.87529785544086</c:v>
                </c:pt>
                <c:pt idx="3596">
                  <c:v>519.87529785544086</c:v>
                </c:pt>
                <c:pt idx="3597">
                  <c:v>519.87529785544086</c:v>
                </c:pt>
                <c:pt idx="3598">
                  <c:v>519.87529785544086</c:v>
                </c:pt>
                <c:pt idx="3599">
                  <c:v>519.87529785544086</c:v>
                </c:pt>
                <c:pt idx="3600">
                  <c:v>519.87529785544086</c:v>
                </c:pt>
                <c:pt idx="3601">
                  <c:v>519.87529785544086</c:v>
                </c:pt>
                <c:pt idx="3602">
                  <c:v>519.87529785544086</c:v>
                </c:pt>
                <c:pt idx="3603">
                  <c:v>519.87529785544086</c:v>
                </c:pt>
                <c:pt idx="3604">
                  <c:v>519.87529785544086</c:v>
                </c:pt>
                <c:pt idx="3605">
                  <c:v>519.87529785544086</c:v>
                </c:pt>
                <c:pt idx="3606">
                  <c:v>519.87529785544086</c:v>
                </c:pt>
                <c:pt idx="3607">
                  <c:v>519.87529785544086</c:v>
                </c:pt>
                <c:pt idx="3608">
                  <c:v>519.87529785544086</c:v>
                </c:pt>
                <c:pt idx="3609">
                  <c:v>519.87529785544086</c:v>
                </c:pt>
                <c:pt idx="3610">
                  <c:v>519.87529785544086</c:v>
                </c:pt>
                <c:pt idx="3611">
                  <c:v>519.87529785544086</c:v>
                </c:pt>
                <c:pt idx="3612">
                  <c:v>519.87529785544086</c:v>
                </c:pt>
                <c:pt idx="3613">
                  <c:v>519.87529785544086</c:v>
                </c:pt>
                <c:pt idx="3614">
                  <c:v>519.87529785544086</c:v>
                </c:pt>
                <c:pt idx="3615">
                  <c:v>519.87529785544086</c:v>
                </c:pt>
                <c:pt idx="3616">
                  <c:v>519.87529785544086</c:v>
                </c:pt>
                <c:pt idx="3617">
                  <c:v>519.87529785544086</c:v>
                </c:pt>
                <c:pt idx="3618">
                  <c:v>519.87529785544086</c:v>
                </c:pt>
                <c:pt idx="3619">
                  <c:v>519.87529785544086</c:v>
                </c:pt>
                <c:pt idx="3620">
                  <c:v>519.87529785544086</c:v>
                </c:pt>
                <c:pt idx="3621">
                  <c:v>519.87529785544086</c:v>
                </c:pt>
                <c:pt idx="3622">
                  <c:v>519.87529785544086</c:v>
                </c:pt>
                <c:pt idx="3623">
                  <c:v>519.87529785544086</c:v>
                </c:pt>
                <c:pt idx="3624">
                  <c:v>519.87529785544086</c:v>
                </c:pt>
                <c:pt idx="3625">
                  <c:v>519.87529785544086</c:v>
                </c:pt>
                <c:pt idx="3626">
                  <c:v>519.87529785544086</c:v>
                </c:pt>
                <c:pt idx="3627">
                  <c:v>519.87529785544086</c:v>
                </c:pt>
                <c:pt idx="3628">
                  <c:v>519.87529785544086</c:v>
                </c:pt>
                <c:pt idx="3629">
                  <c:v>519.87529785544086</c:v>
                </c:pt>
                <c:pt idx="3630">
                  <c:v>519.87529785544086</c:v>
                </c:pt>
                <c:pt idx="3631">
                  <c:v>519.87529785544086</c:v>
                </c:pt>
                <c:pt idx="3632">
                  <c:v>519.87529785544086</c:v>
                </c:pt>
                <c:pt idx="3633">
                  <c:v>519.87529785544086</c:v>
                </c:pt>
                <c:pt idx="3634">
                  <c:v>519.87529785544086</c:v>
                </c:pt>
                <c:pt idx="3635">
                  <c:v>519.87529785544086</c:v>
                </c:pt>
                <c:pt idx="3636">
                  <c:v>519.87529785544086</c:v>
                </c:pt>
                <c:pt idx="3637">
                  <c:v>519.87529785544086</c:v>
                </c:pt>
                <c:pt idx="3638">
                  <c:v>519.87529785544086</c:v>
                </c:pt>
                <c:pt idx="3639">
                  <c:v>519.87529785544086</c:v>
                </c:pt>
                <c:pt idx="3640">
                  <c:v>519.87529785544086</c:v>
                </c:pt>
                <c:pt idx="3641">
                  <c:v>519.87529785544086</c:v>
                </c:pt>
                <c:pt idx="3642">
                  <c:v>519.87529785544086</c:v>
                </c:pt>
                <c:pt idx="3643">
                  <c:v>519.87529785544086</c:v>
                </c:pt>
                <c:pt idx="3644">
                  <c:v>519.87529785544086</c:v>
                </c:pt>
                <c:pt idx="3645">
                  <c:v>519.87529785544086</c:v>
                </c:pt>
                <c:pt idx="3646">
                  <c:v>519.87529785544086</c:v>
                </c:pt>
                <c:pt idx="3647">
                  <c:v>519.87529785544086</c:v>
                </c:pt>
                <c:pt idx="3648">
                  <c:v>519.87529785544086</c:v>
                </c:pt>
                <c:pt idx="3649">
                  <c:v>519.87529785544086</c:v>
                </c:pt>
                <c:pt idx="3650">
                  <c:v>519.87529785544086</c:v>
                </c:pt>
                <c:pt idx="3651">
                  <c:v>519.87529785544086</c:v>
                </c:pt>
                <c:pt idx="3652">
                  <c:v>519.87529785544086</c:v>
                </c:pt>
                <c:pt idx="3653">
                  <c:v>519.87529785544086</c:v>
                </c:pt>
                <c:pt idx="3654">
                  <c:v>519.87529785544086</c:v>
                </c:pt>
                <c:pt idx="3655">
                  <c:v>519.87529785544086</c:v>
                </c:pt>
                <c:pt idx="3656">
                  <c:v>519.87529785544086</c:v>
                </c:pt>
                <c:pt idx="3657">
                  <c:v>519.87529785544086</c:v>
                </c:pt>
                <c:pt idx="3658">
                  <c:v>519.87529785544086</c:v>
                </c:pt>
                <c:pt idx="3659">
                  <c:v>519.87529785544086</c:v>
                </c:pt>
                <c:pt idx="3660">
                  <c:v>519.87529785544086</c:v>
                </c:pt>
                <c:pt idx="3661">
                  <c:v>519.87529785544086</c:v>
                </c:pt>
                <c:pt idx="3662">
                  <c:v>519.87529785544086</c:v>
                </c:pt>
                <c:pt idx="3663">
                  <c:v>519.87529785544086</c:v>
                </c:pt>
                <c:pt idx="3664">
                  <c:v>519.87529785544086</c:v>
                </c:pt>
                <c:pt idx="3665">
                  <c:v>519.87529785544086</c:v>
                </c:pt>
                <c:pt idx="3666">
                  <c:v>519.87529785544086</c:v>
                </c:pt>
                <c:pt idx="3667">
                  <c:v>519.87529785544086</c:v>
                </c:pt>
                <c:pt idx="3668">
                  <c:v>519.87529785544086</c:v>
                </c:pt>
                <c:pt idx="3669">
                  <c:v>519.87529785544086</c:v>
                </c:pt>
                <c:pt idx="3670">
                  <c:v>519.87529785544086</c:v>
                </c:pt>
                <c:pt idx="3671">
                  <c:v>519.87529785544086</c:v>
                </c:pt>
                <c:pt idx="3672">
                  <c:v>519.87529785544086</c:v>
                </c:pt>
                <c:pt idx="3673">
                  <c:v>519.87529785544086</c:v>
                </c:pt>
                <c:pt idx="3674">
                  <c:v>519.87529785544086</c:v>
                </c:pt>
                <c:pt idx="3675">
                  <c:v>519.87529785544086</c:v>
                </c:pt>
                <c:pt idx="3676">
                  <c:v>519.87529785544086</c:v>
                </c:pt>
                <c:pt idx="3677">
                  <c:v>519.87529785544086</c:v>
                </c:pt>
                <c:pt idx="3678">
                  <c:v>519.87529785544086</c:v>
                </c:pt>
                <c:pt idx="3679">
                  <c:v>519.87529785544086</c:v>
                </c:pt>
                <c:pt idx="3680">
                  <c:v>519.87529785544086</c:v>
                </c:pt>
                <c:pt idx="3681">
                  <c:v>519.87529785544086</c:v>
                </c:pt>
                <c:pt idx="3682">
                  <c:v>519.87529785544086</c:v>
                </c:pt>
                <c:pt idx="3683">
                  <c:v>519.87529785544086</c:v>
                </c:pt>
                <c:pt idx="3684">
                  <c:v>519.87529785544086</c:v>
                </c:pt>
                <c:pt idx="3685">
                  <c:v>519.87529785544086</c:v>
                </c:pt>
                <c:pt idx="3686">
                  <c:v>519.87529785544086</c:v>
                </c:pt>
                <c:pt idx="3687">
                  <c:v>519.87529785544086</c:v>
                </c:pt>
                <c:pt idx="3688">
                  <c:v>519.87529785544086</c:v>
                </c:pt>
                <c:pt idx="3689">
                  <c:v>519.87529785544086</c:v>
                </c:pt>
                <c:pt idx="3690">
                  <c:v>519.87529785544086</c:v>
                </c:pt>
                <c:pt idx="3691">
                  <c:v>519.87529785544086</c:v>
                </c:pt>
                <c:pt idx="3692">
                  <c:v>519.87529785544086</c:v>
                </c:pt>
                <c:pt idx="3693">
                  <c:v>519.87529785544086</c:v>
                </c:pt>
                <c:pt idx="3694">
                  <c:v>519.87529785544086</c:v>
                </c:pt>
                <c:pt idx="3695">
                  <c:v>519.87529785544086</c:v>
                </c:pt>
                <c:pt idx="3696">
                  <c:v>519.87529785544086</c:v>
                </c:pt>
                <c:pt idx="3697">
                  <c:v>519.87529785544086</c:v>
                </c:pt>
                <c:pt idx="3698">
                  <c:v>519.87529785544086</c:v>
                </c:pt>
                <c:pt idx="3699">
                  <c:v>519.87529785544086</c:v>
                </c:pt>
                <c:pt idx="3700">
                  <c:v>519.87529785544086</c:v>
                </c:pt>
                <c:pt idx="3701">
                  <c:v>519.87529785544086</c:v>
                </c:pt>
                <c:pt idx="3702">
                  <c:v>519.87529785544086</c:v>
                </c:pt>
                <c:pt idx="3703">
                  <c:v>519.87529785544086</c:v>
                </c:pt>
                <c:pt idx="3704">
                  <c:v>519.87529785544086</c:v>
                </c:pt>
                <c:pt idx="3705">
                  <c:v>519.87529785544086</c:v>
                </c:pt>
                <c:pt idx="3706">
                  <c:v>519.87529785544086</c:v>
                </c:pt>
                <c:pt idx="3707">
                  <c:v>519.87529785544086</c:v>
                </c:pt>
                <c:pt idx="3708">
                  <c:v>519.87529785544086</c:v>
                </c:pt>
                <c:pt idx="3709">
                  <c:v>519.87529785544086</c:v>
                </c:pt>
                <c:pt idx="3710">
                  <c:v>519.87529785544086</c:v>
                </c:pt>
                <c:pt idx="3711">
                  <c:v>519.87529785544086</c:v>
                </c:pt>
                <c:pt idx="3712">
                  <c:v>519.87529785544086</c:v>
                </c:pt>
                <c:pt idx="3713">
                  <c:v>519.87529785544086</c:v>
                </c:pt>
                <c:pt idx="3714">
                  <c:v>519.87529785544086</c:v>
                </c:pt>
                <c:pt idx="3715">
                  <c:v>519.87529785544086</c:v>
                </c:pt>
                <c:pt idx="3716">
                  <c:v>519.87529785544086</c:v>
                </c:pt>
                <c:pt idx="3717">
                  <c:v>519.87529785544086</c:v>
                </c:pt>
                <c:pt idx="3718">
                  <c:v>519.87529785544086</c:v>
                </c:pt>
                <c:pt idx="3719">
                  <c:v>519.87529785544086</c:v>
                </c:pt>
                <c:pt idx="3720">
                  <c:v>519.87529785544086</c:v>
                </c:pt>
                <c:pt idx="3721">
                  <c:v>519.87529785544086</c:v>
                </c:pt>
                <c:pt idx="3722">
                  <c:v>519.87529785544086</c:v>
                </c:pt>
                <c:pt idx="3723">
                  <c:v>519.87529785544086</c:v>
                </c:pt>
                <c:pt idx="3724">
                  <c:v>519.87529785544086</c:v>
                </c:pt>
                <c:pt idx="3725">
                  <c:v>519.87529785544086</c:v>
                </c:pt>
                <c:pt idx="3726">
                  <c:v>519.87529785544086</c:v>
                </c:pt>
                <c:pt idx="3727">
                  <c:v>519.87529785544086</c:v>
                </c:pt>
                <c:pt idx="3728">
                  <c:v>519.87529785544086</c:v>
                </c:pt>
                <c:pt idx="3729">
                  <c:v>519.87529785544086</c:v>
                </c:pt>
                <c:pt idx="3730">
                  <c:v>519.87529785544086</c:v>
                </c:pt>
                <c:pt idx="3731">
                  <c:v>519.87529785544086</c:v>
                </c:pt>
                <c:pt idx="3732">
                  <c:v>519.87529785544086</c:v>
                </c:pt>
                <c:pt idx="3733">
                  <c:v>519.87529785544086</c:v>
                </c:pt>
                <c:pt idx="3734">
                  <c:v>519.87529785544086</c:v>
                </c:pt>
                <c:pt idx="3735">
                  <c:v>519.87529785544086</c:v>
                </c:pt>
                <c:pt idx="3736">
                  <c:v>519.87529785544086</c:v>
                </c:pt>
                <c:pt idx="3737">
                  <c:v>519.87529785544086</c:v>
                </c:pt>
                <c:pt idx="3738">
                  <c:v>519.87529785544086</c:v>
                </c:pt>
                <c:pt idx="3739">
                  <c:v>519.87529785544086</c:v>
                </c:pt>
                <c:pt idx="3740">
                  <c:v>519.87529785544086</c:v>
                </c:pt>
                <c:pt idx="3741">
                  <c:v>519.87529785544086</c:v>
                </c:pt>
                <c:pt idx="3742">
                  <c:v>519.87529785544086</c:v>
                </c:pt>
                <c:pt idx="3743">
                  <c:v>519.87529785544086</c:v>
                </c:pt>
                <c:pt idx="3744">
                  <c:v>519.87529785544086</c:v>
                </c:pt>
                <c:pt idx="3745">
                  <c:v>519.87529785544086</c:v>
                </c:pt>
                <c:pt idx="3746">
                  <c:v>519.87529785544086</c:v>
                </c:pt>
                <c:pt idx="3747">
                  <c:v>519.87529785544086</c:v>
                </c:pt>
                <c:pt idx="3748">
                  <c:v>519.87529785544086</c:v>
                </c:pt>
                <c:pt idx="3749">
                  <c:v>519.87529785544086</c:v>
                </c:pt>
                <c:pt idx="3750">
                  <c:v>519.87529785544086</c:v>
                </c:pt>
                <c:pt idx="3751">
                  <c:v>519.87529785544086</c:v>
                </c:pt>
                <c:pt idx="3752">
                  <c:v>519.87529785544086</c:v>
                </c:pt>
                <c:pt idx="3753">
                  <c:v>519.87529785544086</c:v>
                </c:pt>
                <c:pt idx="3754">
                  <c:v>519.87529785544086</c:v>
                </c:pt>
                <c:pt idx="3755">
                  <c:v>519.87529785544086</c:v>
                </c:pt>
                <c:pt idx="3756">
                  <c:v>519.87529785544086</c:v>
                </c:pt>
                <c:pt idx="3757">
                  <c:v>519.87529785544086</c:v>
                </c:pt>
                <c:pt idx="3758">
                  <c:v>519.87529785544086</c:v>
                </c:pt>
                <c:pt idx="3759">
                  <c:v>519.87529785544086</c:v>
                </c:pt>
                <c:pt idx="3760">
                  <c:v>519.87529785544086</c:v>
                </c:pt>
                <c:pt idx="3761">
                  <c:v>519.87529785544086</c:v>
                </c:pt>
                <c:pt idx="3762">
                  <c:v>519.87529785544086</c:v>
                </c:pt>
                <c:pt idx="3763">
                  <c:v>519.87529785544086</c:v>
                </c:pt>
                <c:pt idx="3764">
                  <c:v>519.87529785544086</c:v>
                </c:pt>
                <c:pt idx="3765">
                  <c:v>519.87529785544086</c:v>
                </c:pt>
                <c:pt idx="3766">
                  <c:v>519.87529785544086</c:v>
                </c:pt>
                <c:pt idx="3767">
                  <c:v>519.87529785544086</c:v>
                </c:pt>
                <c:pt idx="3768">
                  <c:v>519.87529785544086</c:v>
                </c:pt>
                <c:pt idx="3769">
                  <c:v>519.87529785544086</c:v>
                </c:pt>
                <c:pt idx="3770">
                  <c:v>519.87529785544086</c:v>
                </c:pt>
                <c:pt idx="3771">
                  <c:v>519.87529785544086</c:v>
                </c:pt>
                <c:pt idx="3772">
                  <c:v>519.87529785544086</c:v>
                </c:pt>
                <c:pt idx="3773">
                  <c:v>519.87529785544086</c:v>
                </c:pt>
                <c:pt idx="3774">
                  <c:v>519.87529785544086</c:v>
                </c:pt>
                <c:pt idx="3775">
                  <c:v>519.87529785544086</c:v>
                </c:pt>
                <c:pt idx="3776">
                  <c:v>519.87529785544086</c:v>
                </c:pt>
                <c:pt idx="3777">
                  <c:v>519.87529785544086</c:v>
                </c:pt>
                <c:pt idx="3778">
                  <c:v>519.87529785544086</c:v>
                </c:pt>
                <c:pt idx="3779">
                  <c:v>519.87529785544086</c:v>
                </c:pt>
                <c:pt idx="3780">
                  <c:v>519.87529785544086</c:v>
                </c:pt>
                <c:pt idx="3781">
                  <c:v>519.87529785544086</c:v>
                </c:pt>
                <c:pt idx="3782">
                  <c:v>519.87529785544086</c:v>
                </c:pt>
                <c:pt idx="3783">
                  <c:v>519.87529785544086</c:v>
                </c:pt>
                <c:pt idx="3784">
                  <c:v>519.87529785544086</c:v>
                </c:pt>
                <c:pt idx="3785">
                  <c:v>519.87529785544086</c:v>
                </c:pt>
                <c:pt idx="3786">
                  <c:v>519.87529785544086</c:v>
                </c:pt>
                <c:pt idx="3787">
                  <c:v>519.87529785544086</c:v>
                </c:pt>
                <c:pt idx="3788">
                  <c:v>519.87529785544086</c:v>
                </c:pt>
                <c:pt idx="3789">
                  <c:v>519.87529785544086</c:v>
                </c:pt>
                <c:pt idx="3790">
                  <c:v>519.87529785544086</c:v>
                </c:pt>
                <c:pt idx="3791">
                  <c:v>519.87529785544086</c:v>
                </c:pt>
                <c:pt idx="3792">
                  <c:v>519.87529785544086</c:v>
                </c:pt>
                <c:pt idx="3793">
                  <c:v>519.87529785544086</c:v>
                </c:pt>
                <c:pt idx="3794">
                  <c:v>519.87529785544086</c:v>
                </c:pt>
                <c:pt idx="3795">
                  <c:v>519.87529785544086</c:v>
                </c:pt>
                <c:pt idx="3796">
                  <c:v>519.87529785544086</c:v>
                </c:pt>
                <c:pt idx="3797">
                  <c:v>519.87529785544086</c:v>
                </c:pt>
                <c:pt idx="3798">
                  <c:v>519.87529785544086</c:v>
                </c:pt>
                <c:pt idx="3799">
                  <c:v>519.87529785544086</c:v>
                </c:pt>
                <c:pt idx="3800">
                  <c:v>519.87529785544086</c:v>
                </c:pt>
                <c:pt idx="3801">
                  <c:v>519.87529785544086</c:v>
                </c:pt>
                <c:pt idx="3802">
                  <c:v>519.87529785544086</c:v>
                </c:pt>
                <c:pt idx="3803">
                  <c:v>519.87529785544086</c:v>
                </c:pt>
                <c:pt idx="3804">
                  <c:v>519.87529785544086</c:v>
                </c:pt>
                <c:pt idx="3805">
                  <c:v>519.87529785544086</c:v>
                </c:pt>
                <c:pt idx="3806">
                  <c:v>519.87529785544086</c:v>
                </c:pt>
                <c:pt idx="3807">
                  <c:v>519.87529785544086</c:v>
                </c:pt>
                <c:pt idx="3808">
                  <c:v>519.87529785544086</c:v>
                </c:pt>
                <c:pt idx="3809">
                  <c:v>519.87529785544086</c:v>
                </c:pt>
                <c:pt idx="3810">
                  <c:v>519.87529785544086</c:v>
                </c:pt>
                <c:pt idx="3811">
                  <c:v>519.87529785544086</c:v>
                </c:pt>
                <c:pt idx="3812">
                  <c:v>519.87529785544086</c:v>
                </c:pt>
                <c:pt idx="3813">
                  <c:v>519.87529785544086</c:v>
                </c:pt>
                <c:pt idx="3814">
                  <c:v>519.87529785544086</c:v>
                </c:pt>
                <c:pt idx="3815">
                  <c:v>519.87529785544086</c:v>
                </c:pt>
                <c:pt idx="3816">
                  <c:v>519.87529785544086</c:v>
                </c:pt>
                <c:pt idx="3817">
                  <c:v>519.87529785544086</c:v>
                </c:pt>
                <c:pt idx="3818">
                  <c:v>519.87529785544086</c:v>
                </c:pt>
                <c:pt idx="3819">
                  <c:v>519.87529785544086</c:v>
                </c:pt>
                <c:pt idx="3820">
                  <c:v>519.87529785544086</c:v>
                </c:pt>
                <c:pt idx="3821">
                  <c:v>519.87529785544086</c:v>
                </c:pt>
                <c:pt idx="3822">
                  <c:v>519.87529785544086</c:v>
                </c:pt>
                <c:pt idx="3823">
                  <c:v>519.87529785544086</c:v>
                </c:pt>
                <c:pt idx="3824">
                  <c:v>519.87529785544086</c:v>
                </c:pt>
                <c:pt idx="3825">
                  <c:v>519.87529785544086</c:v>
                </c:pt>
                <c:pt idx="3826">
                  <c:v>519.87529785544086</c:v>
                </c:pt>
                <c:pt idx="3827">
                  <c:v>519.87529785544086</c:v>
                </c:pt>
                <c:pt idx="3828">
                  <c:v>519.87529785544086</c:v>
                </c:pt>
                <c:pt idx="3829">
                  <c:v>519.87529785544086</c:v>
                </c:pt>
                <c:pt idx="3830">
                  <c:v>519.87529785544086</c:v>
                </c:pt>
                <c:pt idx="3831">
                  <c:v>519.87529785544086</c:v>
                </c:pt>
                <c:pt idx="3832">
                  <c:v>519.87529785544086</c:v>
                </c:pt>
                <c:pt idx="3833">
                  <c:v>519.87529785544086</c:v>
                </c:pt>
                <c:pt idx="3834">
                  <c:v>519.87529785544086</c:v>
                </c:pt>
                <c:pt idx="3835">
                  <c:v>519.87529785544086</c:v>
                </c:pt>
                <c:pt idx="3836">
                  <c:v>519.87529785544086</c:v>
                </c:pt>
                <c:pt idx="3837">
                  <c:v>519.87529785544086</c:v>
                </c:pt>
                <c:pt idx="3838">
                  <c:v>519.87529785544086</c:v>
                </c:pt>
                <c:pt idx="3839">
                  <c:v>519.87529785544086</c:v>
                </c:pt>
                <c:pt idx="3840">
                  <c:v>519.87529785544086</c:v>
                </c:pt>
                <c:pt idx="3841">
                  <c:v>519.87529785544086</c:v>
                </c:pt>
                <c:pt idx="3842">
                  <c:v>519.87529785544086</c:v>
                </c:pt>
                <c:pt idx="3843">
                  <c:v>519.87529785544086</c:v>
                </c:pt>
                <c:pt idx="3844">
                  <c:v>519.87529785544086</c:v>
                </c:pt>
                <c:pt idx="3845">
                  <c:v>519.87529785544086</c:v>
                </c:pt>
                <c:pt idx="3846">
                  <c:v>519.87529785544086</c:v>
                </c:pt>
                <c:pt idx="3847">
                  <c:v>519.87529785544086</c:v>
                </c:pt>
                <c:pt idx="3848">
                  <c:v>519.87529785544086</c:v>
                </c:pt>
                <c:pt idx="3849">
                  <c:v>519.87529785544086</c:v>
                </c:pt>
                <c:pt idx="3850">
                  <c:v>519.87529785544086</c:v>
                </c:pt>
                <c:pt idx="3851">
                  <c:v>519.87529785544086</c:v>
                </c:pt>
                <c:pt idx="3852">
                  <c:v>519.87529785544086</c:v>
                </c:pt>
                <c:pt idx="3853">
                  <c:v>519.87529785544086</c:v>
                </c:pt>
                <c:pt idx="3854">
                  <c:v>519.87529785544086</c:v>
                </c:pt>
                <c:pt idx="3855">
                  <c:v>519.87529785544086</c:v>
                </c:pt>
                <c:pt idx="3856">
                  <c:v>519.87529785544086</c:v>
                </c:pt>
                <c:pt idx="3857">
                  <c:v>519.87529785544086</c:v>
                </c:pt>
                <c:pt idx="3858">
                  <c:v>519.87529785544086</c:v>
                </c:pt>
                <c:pt idx="3859">
                  <c:v>519.87529785544086</c:v>
                </c:pt>
                <c:pt idx="3860">
                  <c:v>519.87529785544086</c:v>
                </c:pt>
                <c:pt idx="3861">
                  <c:v>519.87529785544086</c:v>
                </c:pt>
                <c:pt idx="3862">
                  <c:v>519.87529785544086</c:v>
                </c:pt>
                <c:pt idx="3863">
                  <c:v>519.87529785544086</c:v>
                </c:pt>
                <c:pt idx="3864">
                  <c:v>519.87529785544086</c:v>
                </c:pt>
                <c:pt idx="3865">
                  <c:v>519.87529785544086</c:v>
                </c:pt>
                <c:pt idx="3866">
                  <c:v>519.87529785544086</c:v>
                </c:pt>
                <c:pt idx="3867">
                  <c:v>519.87529785544086</c:v>
                </c:pt>
                <c:pt idx="3868">
                  <c:v>519.87529785544086</c:v>
                </c:pt>
                <c:pt idx="3869">
                  <c:v>519.87529785544086</c:v>
                </c:pt>
                <c:pt idx="3870">
                  <c:v>519.87529785544086</c:v>
                </c:pt>
                <c:pt idx="3871">
                  <c:v>519.87529785544086</c:v>
                </c:pt>
                <c:pt idx="3872">
                  <c:v>519.87529785544086</c:v>
                </c:pt>
                <c:pt idx="3873">
                  <c:v>519.87529785544086</c:v>
                </c:pt>
                <c:pt idx="3874">
                  <c:v>519.87529785544086</c:v>
                </c:pt>
                <c:pt idx="3875">
                  <c:v>519.87529785544086</c:v>
                </c:pt>
                <c:pt idx="3876">
                  <c:v>519.87529785544086</c:v>
                </c:pt>
                <c:pt idx="3877">
                  <c:v>519.87529785544086</c:v>
                </c:pt>
                <c:pt idx="3878">
                  <c:v>519.87529785544086</c:v>
                </c:pt>
                <c:pt idx="3879">
                  <c:v>519.87529785544086</c:v>
                </c:pt>
                <c:pt idx="3880">
                  <c:v>519.87529785544086</c:v>
                </c:pt>
                <c:pt idx="3881">
                  <c:v>519.87529785544086</c:v>
                </c:pt>
                <c:pt idx="3882">
                  <c:v>519.87529785544086</c:v>
                </c:pt>
                <c:pt idx="3883">
                  <c:v>519.87529785544086</c:v>
                </c:pt>
                <c:pt idx="3884">
                  <c:v>519.87529785544086</c:v>
                </c:pt>
                <c:pt idx="3885">
                  <c:v>519.87529785544086</c:v>
                </c:pt>
                <c:pt idx="3886">
                  <c:v>519.87529785544086</c:v>
                </c:pt>
                <c:pt idx="3887">
                  <c:v>519.87529785544086</c:v>
                </c:pt>
                <c:pt idx="3888">
                  <c:v>519.87529785544086</c:v>
                </c:pt>
                <c:pt idx="3889">
                  <c:v>519.87529785544086</c:v>
                </c:pt>
                <c:pt idx="3890">
                  <c:v>519.87529785544086</c:v>
                </c:pt>
                <c:pt idx="3891">
                  <c:v>519.87529785544086</c:v>
                </c:pt>
                <c:pt idx="3892">
                  <c:v>519.87529785544086</c:v>
                </c:pt>
                <c:pt idx="3893">
                  <c:v>519.87529785544086</c:v>
                </c:pt>
                <c:pt idx="3894">
                  <c:v>519.87529785544086</c:v>
                </c:pt>
                <c:pt idx="3895">
                  <c:v>519.87529785544086</c:v>
                </c:pt>
                <c:pt idx="3896">
                  <c:v>519.87529785544086</c:v>
                </c:pt>
                <c:pt idx="3897">
                  <c:v>519.87529785544086</c:v>
                </c:pt>
                <c:pt idx="3898">
                  <c:v>519.87529785544086</c:v>
                </c:pt>
                <c:pt idx="3899">
                  <c:v>519.87529785544086</c:v>
                </c:pt>
                <c:pt idx="3900">
                  <c:v>519.87529785544086</c:v>
                </c:pt>
                <c:pt idx="3901">
                  <c:v>519.87529785544086</c:v>
                </c:pt>
                <c:pt idx="3902">
                  <c:v>519.87529785544086</c:v>
                </c:pt>
                <c:pt idx="3903">
                  <c:v>519.87529785544086</c:v>
                </c:pt>
                <c:pt idx="3904">
                  <c:v>519.87529785544086</c:v>
                </c:pt>
                <c:pt idx="3905">
                  <c:v>519.87529785544086</c:v>
                </c:pt>
                <c:pt idx="3906">
                  <c:v>519.87529785544086</c:v>
                </c:pt>
                <c:pt idx="3907">
                  <c:v>519.87529785544086</c:v>
                </c:pt>
                <c:pt idx="3908">
                  <c:v>519.87529785544086</c:v>
                </c:pt>
                <c:pt idx="3909">
                  <c:v>519.87529785544086</c:v>
                </c:pt>
                <c:pt idx="3910">
                  <c:v>519.87529785544086</c:v>
                </c:pt>
                <c:pt idx="3911">
                  <c:v>519.87529785544086</c:v>
                </c:pt>
                <c:pt idx="3912">
                  <c:v>519.87529785544086</c:v>
                </c:pt>
                <c:pt idx="3913">
                  <c:v>519.87529785544086</c:v>
                </c:pt>
                <c:pt idx="3914">
                  <c:v>519.87529785544086</c:v>
                </c:pt>
                <c:pt idx="3915">
                  <c:v>519.87529785544086</c:v>
                </c:pt>
                <c:pt idx="3916">
                  <c:v>519.87529785544086</c:v>
                </c:pt>
                <c:pt idx="3917">
                  <c:v>519.87529785544086</c:v>
                </c:pt>
                <c:pt idx="3918">
                  <c:v>519.87529785544086</c:v>
                </c:pt>
                <c:pt idx="3919">
                  <c:v>519.87529785544086</c:v>
                </c:pt>
                <c:pt idx="3920">
                  <c:v>519.87529785544086</c:v>
                </c:pt>
                <c:pt idx="3921">
                  <c:v>519.87529785544086</c:v>
                </c:pt>
                <c:pt idx="3922">
                  <c:v>519.87529785544086</c:v>
                </c:pt>
                <c:pt idx="3923">
                  <c:v>519.87529785544086</c:v>
                </c:pt>
                <c:pt idx="3924">
                  <c:v>519.87529785544086</c:v>
                </c:pt>
                <c:pt idx="3925">
                  <c:v>519.87529785544086</c:v>
                </c:pt>
                <c:pt idx="3926">
                  <c:v>519.87529785544086</c:v>
                </c:pt>
                <c:pt idx="3927">
                  <c:v>519.87529785544086</c:v>
                </c:pt>
                <c:pt idx="3928">
                  <c:v>519.87529785544086</c:v>
                </c:pt>
                <c:pt idx="3929">
                  <c:v>519.87529785544086</c:v>
                </c:pt>
                <c:pt idx="3930">
                  <c:v>519.87529785544086</c:v>
                </c:pt>
                <c:pt idx="3931">
                  <c:v>519.87529785544086</c:v>
                </c:pt>
                <c:pt idx="3932">
                  <c:v>519.87529785544086</c:v>
                </c:pt>
                <c:pt idx="3933">
                  <c:v>519.87529785544086</c:v>
                </c:pt>
                <c:pt idx="3934">
                  <c:v>519.87529785544086</c:v>
                </c:pt>
                <c:pt idx="3935">
                  <c:v>519.87529785544086</c:v>
                </c:pt>
                <c:pt idx="3936">
                  <c:v>519.87529785544086</c:v>
                </c:pt>
                <c:pt idx="3937">
                  <c:v>519.87529785544086</c:v>
                </c:pt>
                <c:pt idx="3938">
                  <c:v>519.87529785544086</c:v>
                </c:pt>
                <c:pt idx="3939">
                  <c:v>519.87529785544086</c:v>
                </c:pt>
                <c:pt idx="3940">
                  <c:v>519.87529785544086</c:v>
                </c:pt>
                <c:pt idx="3941">
                  <c:v>519.87529785544086</c:v>
                </c:pt>
                <c:pt idx="3942">
                  <c:v>519.87529785544086</c:v>
                </c:pt>
                <c:pt idx="3943">
                  <c:v>519.87529785544086</c:v>
                </c:pt>
                <c:pt idx="3944">
                  <c:v>519.87529785544086</c:v>
                </c:pt>
                <c:pt idx="3945">
                  <c:v>519.87529785544086</c:v>
                </c:pt>
                <c:pt idx="3946">
                  <c:v>519.87529785544086</c:v>
                </c:pt>
                <c:pt idx="3947">
                  <c:v>519.87529785544086</c:v>
                </c:pt>
                <c:pt idx="3948">
                  <c:v>519.87529785544086</c:v>
                </c:pt>
                <c:pt idx="3949">
                  <c:v>519.87529785544086</c:v>
                </c:pt>
                <c:pt idx="3950">
                  <c:v>519.87529785544086</c:v>
                </c:pt>
                <c:pt idx="3951">
                  <c:v>519.87529785544086</c:v>
                </c:pt>
                <c:pt idx="3952">
                  <c:v>519.87529785544086</c:v>
                </c:pt>
                <c:pt idx="3953">
                  <c:v>519.87529785544086</c:v>
                </c:pt>
                <c:pt idx="3954">
                  <c:v>519.87529785544086</c:v>
                </c:pt>
                <c:pt idx="3955">
                  <c:v>519.87529785544086</c:v>
                </c:pt>
                <c:pt idx="3956">
                  <c:v>519.87529785544086</c:v>
                </c:pt>
                <c:pt idx="3957">
                  <c:v>519.87529785544086</c:v>
                </c:pt>
                <c:pt idx="3958">
                  <c:v>519.87529785544086</c:v>
                </c:pt>
                <c:pt idx="3959">
                  <c:v>519.87529785544086</c:v>
                </c:pt>
                <c:pt idx="3960">
                  <c:v>519.87529785544086</c:v>
                </c:pt>
                <c:pt idx="3961">
                  <c:v>519.87529785544086</c:v>
                </c:pt>
                <c:pt idx="3962">
                  <c:v>519.87529785544086</c:v>
                </c:pt>
                <c:pt idx="3963">
                  <c:v>519.87529785544086</c:v>
                </c:pt>
                <c:pt idx="3964">
                  <c:v>519.87529785544086</c:v>
                </c:pt>
                <c:pt idx="3965">
                  <c:v>519.87529785544086</c:v>
                </c:pt>
                <c:pt idx="3966">
                  <c:v>519.87529785544086</c:v>
                </c:pt>
                <c:pt idx="3967">
                  <c:v>519.87529785544086</c:v>
                </c:pt>
                <c:pt idx="3968">
                  <c:v>519.87529785544086</c:v>
                </c:pt>
                <c:pt idx="3969">
                  <c:v>519.87529785544086</c:v>
                </c:pt>
                <c:pt idx="3970">
                  <c:v>519.87529785544086</c:v>
                </c:pt>
                <c:pt idx="3971">
                  <c:v>519.87529785544086</c:v>
                </c:pt>
                <c:pt idx="3972">
                  <c:v>519.87529785544086</c:v>
                </c:pt>
                <c:pt idx="3973">
                  <c:v>519.87529785544086</c:v>
                </c:pt>
                <c:pt idx="3974">
                  <c:v>519.87529785544086</c:v>
                </c:pt>
                <c:pt idx="3975">
                  <c:v>519.87529785544086</c:v>
                </c:pt>
                <c:pt idx="3976">
                  <c:v>519.87529785544086</c:v>
                </c:pt>
                <c:pt idx="3977">
                  <c:v>519.87529785544086</c:v>
                </c:pt>
                <c:pt idx="3978">
                  <c:v>519.87529785544086</c:v>
                </c:pt>
                <c:pt idx="3979">
                  <c:v>519.87529785544086</c:v>
                </c:pt>
                <c:pt idx="3980">
                  <c:v>519.87529785544086</c:v>
                </c:pt>
                <c:pt idx="3981">
                  <c:v>519.87529785544086</c:v>
                </c:pt>
                <c:pt idx="3982">
                  <c:v>519.87529785544086</c:v>
                </c:pt>
                <c:pt idx="3983">
                  <c:v>519.87529785544086</c:v>
                </c:pt>
                <c:pt idx="3984">
                  <c:v>519.87529785544086</c:v>
                </c:pt>
                <c:pt idx="3985">
                  <c:v>519.87529785544086</c:v>
                </c:pt>
                <c:pt idx="3986">
                  <c:v>519.87529785544086</c:v>
                </c:pt>
                <c:pt idx="3987">
                  <c:v>519.87529785544086</c:v>
                </c:pt>
                <c:pt idx="3988">
                  <c:v>519.87529785544086</c:v>
                </c:pt>
                <c:pt idx="3989">
                  <c:v>519.87529785544086</c:v>
                </c:pt>
                <c:pt idx="3990">
                  <c:v>519.87529785544086</c:v>
                </c:pt>
                <c:pt idx="3991">
                  <c:v>519.87529785544086</c:v>
                </c:pt>
                <c:pt idx="3992">
                  <c:v>519.87529785544086</c:v>
                </c:pt>
                <c:pt idx="3993">
                  <c:v>519.87529785544086</c:v>
                </c:pt>
                <c:pt idx="3994">
                  <c:v>519.87529785544086</c:v>
                </c:pt>
                <c:pt idx="3995">
                  <c:v>519.87529785544086</c:v>
                </c:pt>
                <c:pt idx="3996">
                  <c:v>519.87529785544086</c:v>
                </c:pt>
                <c:pt idx="3997">
                  <c:v>519.87529785544086</c:v>
                </c:pt>
                <c:pt idx="3998">
                  <c:v>519.87529785544086</c:v>
                </c:pt>
                <c:pt idx="3999">
                  <c:v>519.87529785544086</c:v>
                </c:pt>
                <c:pt idx="4000">
                  <c:v>519.87529785544086</c:v>
                </c:pt>
                <c:pt idx="4001">
                  <c:v>519.87529785544086</c:v>
                </c:pt>
                <c:pt idx="4002">
                  <c:v>519.87529785544086</c:v>
                </c:pt>
                <c:pt idx="4003">
                  <c:v>519.87529785544086</c:v>
                </c:pt>
                <c:pt idx="4004">
                  <c:v>519.87529785544086</c:v>
                </c:pt>
                <c:pt idx="4005">
                  <c:v>519.87529785544086</c:v>
                </c:pt>
                <c:pt idx="4006">
                  <c:v>519.87529785544086</c:v>
                </c:pt>
                <c:pt idx="4007">
                  <c:v>519.87529785544086</c:v>
                </c:pt>
                <c:pt idx="4008">
                  <c:v>519.87529785544086</c:v>
                </c:pt>
                <c:pt idx="4009">
                  <c:v>519.87529785544086</c:v>
                </c:pt>
                <c:pt idx="4010">
                  <c:v>519.87529785544086</c:v>
                </c:pt>
                <c:pt idx="4011">
                  <c:v>519.87529785544086</c:v>
                </c:pt>
                <c:pt idx="4012">
                  <c:v>519.87529785544086</c:v>
                </c:pt>
                <c:pt idx="4013">
                  <c:v>519.87529785544086</c:v>
                </c:pt>
                <c:pt idx="4014">
                  <c:v>519.87529785544086</c:v>
                </c:pt>
                <c:pt idx="4015">
                  <c:v>519.87529785544086</c:v>
                </c:pt>
                <c:pt idx="4016">
                  <c:v>519.87529785544086</c:v>
                </c:pt>
                <c:pt idx="4017">
                  <c:v>519.87529785544086</c:v>
                </c:pt>
                <c:pt idx="4018">
                  <c:v>519.87529785544086</c:v>
                </c:pt>
                <c:pt idx="4019">
                  <c:v>519.87529785544086</c:v>
                </c:pt>
                <c:pt idx="4020">
                  <c:v>519.87529785544086</c:v>
                </c:pt>
                <c:pt idx="4021">
                  <c:v>519.87529785544086</c:v>
                </c:pt>
                <c:pt idx="4022">
                  <c:v>519.87529785544086</c:v>
                </c:pt>
                <c:pt idx="4023">
                  <c:v>519.87529785544086</c:v>
                </c:pt>
                <c:pt idx="4024">
                  <c:v>519.87529785544086</c:v>
                </c:pt>
                <c:pt idx="4025">
                  <c:v>519.87529785544086</c:v>
                </c:pt>
                <c:pt idx="4026">
                  <c:v>519.87529785544086</c:v>
                </c:pt>
                <c:pt idx="4027">
                  <c:v>519.87529785544086</c:v>
                </c:pt>
                <c:pt idx="4028">
                  <c:v>519.87529785544086</c:v>
                </c:pt>
                <c:pt idx="4029">
                  <c:v>519.87529785544086</c:v>
                </c:pt>
                <c:pt idx="4030">
                  <c:v>519.87529785544086</c:v>
                </c:pt>
                <c:pt idx="4031">
                  <c:v>519.87529785544086</c:v>
                </c:pt>
                <c:pt idx="4032">
                  <c:v>519.87529785544086</c:v>
                </c:pt>
                <c:pt idx="4033">
                  <c:v>519.87529785544086</c:v>
                </c:pt>
                <c:pt idx="4034">
                  <c:v>519.87529785544086</c:v>
                </c:pt>
                <c:pt idx="4035">
                  <c:v>519.87529785544086</c:v>
                </c:pt>
                <c:pt idx="4036">
                  <c:v>519.87529785544086</c:v>
                </c:pt>
                <c:pt idx="4037">
                  <c:v>519.87529785544086</c:v>
                </c:pt>
                <c:pt idx="4038">
                  <c:v>519.87529785544086</c:v>
                </c:pt>
                <c:pt idx="4039">
                  <c:v>519.87529785544086</c:v>
                </c:pt>
                <c:pt idx="4040">
                  <c:v>519.87529785544086</c:v>
                </c:pt>
                <c:pt idx="4041">
                  <c:v>519.87529785544086</c:v>
                </c:pt>
                <c:pt idx="4042">
                  <c:v>519.87529785544086</c:v>
                </c:pt>
                <c:pt idx="4043">
                  <c:v>519.87529785544086</c:v>
                </c:pt>
                <c:pt idx="4044">
                  <c:v>519.87529785544086</c:v>
                </c:pt>
                <c:pt idx="4045">
                  <c:v>519.87529785544086</c:v>
                </c:pt>
                <c:pt idx="4046">
                  <c:v>519.87529785544086</c:v>
                </c:pt>
                <c:pt idx="4047">
                  <c:v>519.87529785544086</c:v>
                </c:pt>
                <c:pt idx="4048">
                  <c:v>519.87529785544086</c:v>
                </c:pt>
                <c:pt idx="4049">
                  <c:v>519.87529785544086</c:v>
                </c:pt>
                <c:pt idx="4050">
                  <c:v>519.87529785544086</c:v>
                </c:pt>
                <c:pt idx="4051">
                  <c:v>519.87529785544086</c:v>
                </c:pt>
                <c:pt idx="4052">
                  <c:v>519.87529785544086</c:v>
                </c:pt>
                <c:pt idx="4053">
                  <c:v>519.87529785544086</c:v>
                </c:pt>
                <c:pt idx="4054">
                  <c:v>519.87529785544086</c:v>
                </c:pt>
                <c:pt idx="4055">
                  <c:v>519.87529785544086</c:v>
                </c:pt>
                <c:pt idx="4056">
                  <c:v>519.87529785544086</c:v>
                </c:pt>
                <c:pt idx="4057">
                  <c:v>519.87529785544086</c:v>
                </c:pt>
                <c:pt idx="4058">
                  <c:v>519.87529785544086</c:v>
                </c:pt>
                <c:pt idx="4059">
                  <c:v>519.87529785544086</c:v>
                </c:pt>
                <c:pt idx="4060">
                  <c:v>519.87529785544086</c:v>
                </c:pt>
                <c:pt idx="4061">
                  <c:v>519.87529785544086</c:v>
                </c:pt>
                <c:pt idx="4062">
                  <c:v>519.87529785544086</c:v>
                </c:pt>
                <c:pt idx="4063">
                  <c:v>519.87529785544086</c:v>
                </c:pt>
                <c:pt idx="4064">
                  <c:v>519.87529785544086</c:v>
                </c:pt>
                <c:pt idx="4065">
                  <c:v>519.87529785544086</c:v>
                </c:pt>
                <c:pt idx="4066">
                  <c:v>519.87529785544086</c:v>
                </c:pt>
                <c:pt idx="4067">
                  <c:v>519.87529785544086</c:v>
                </c:pt>
                <c:pt idx="4068">
                  <c:v>519.87529785544086</c:v>
                </c:pt>
                <c:pt idx="4069">
                  <c:v>519.87529785544086</c:v>
                </c:pt>
                <c:pt idx="4070">
                  <c:v>519.87529785544086</c:v>
                </c:pt>
                <c:pt idx="4071">
                  <c:v>519.87529785544086</c:v>
                </c:pt>
                <c:pt idx="4072">
                  <c:v>519.87529785544086</c:v>
                </c:pt>
                <c:pt idx="4073">
                  <c:v>519.87529785544086</c:v>
                </c:pt>
                <c:pt idx="4074">
                  <c:v>519.87529785544086</c:v>
                </c:pt>
                <c:pt idx="4075">
                  <c:v>519.87529785544086</c:v>
                </c:pt>
                <c:pt idx="4076">
                  <c:v>519.87529785544086</c:v>
                </c:pt>
                <c:pt idx="4077">
                  <c:v>519.87529785544086</c:v>
                </c:pt>
                <c:pt idx="4078">
                  <c:v>519.87529785544086</c:v>
                </c:pt>
                <c:pt idx="4079">
                  <c:v>519.87529785544086</c:v>
                </c:pt>
                <c:pt idx="4080">
                  <c:v>519.87529785544086</c:v>
                </c:pt>
                <c:pt idx="4081">
                  <c:v>519.87529785544086</c:v>
                </c:pt>
                <c:pt idx="4082">
                  <c:v>519.87529785544086</c:v>
                </c:pt>
                <c:pt idx="4083">
                  <c:v>519.87529785544086</c:v>
                </c:pt>
                <c:pt idx="4084">
                  <c:v>519.87529785544086</c:v>
                </c:pt>
                <c:pt idx="4085">
                  <c:v>519.87529785544086</c:v>
                </c:pt>
                <c:pt idx="4086">
                  <c:v>519.87529785544086</c:v>
                </c:pt>
                <c:pt idx="4087">
                  <c:v>519.87529785544086</c:v>
                </c:pt>
                <c:pt idx="4088">
                  <c:v>519.87529785544086</c:v>
                </c:pt>
                <c:pt idx="4089">
                  <c:v>519.87529785544086</c:v>
                </c:pt>
                <c:pt idx="4090">
                  <c:v>519.87529785544086</c:v>
                </c:pt>
                <c:pt idx="4091">
                  <c:v>519.87529785544086</c:v>
                </c:pt>
                <c:pt idx="4092">
                  <c:v>519.87529785544086</c:v>
                </c:pt>
                <c:pt idx="4093">
                  <c:v>519.87529785544086</c:v>
                </c:pt>
                <c:pt idx="4094">
                  <c:v>519.87529785544086</c:v>
                </c:pt>
                <c:pt idx="4095">
                  <c:v>519.87529785544086</c:v>
                </c:pt>
                <c:pt idx="4096">
                  <c:v>519.87529785544086</c:v>
                </c:pt>
                <c:pt idx="4097">
                  <c:v>519.87529785544086</c:v>
                </c:pt>
                <c:pt idx="4098">
                  <c:v>519.87529785544086</c:v>
                </c:pt>
                <c:pt idx="4099">
                  <c:v>519.87529785544086</c:v>
                </c:pt>
                <c:pt idx="4100">
                  <c:v>519.87529785544086</c:v>
                </c:pt>
                <c:pt idx="4101">
                  <c:v>519.87529785544086</c:v>
                </c:pt>
                <c:pt idx="4102">
                  <c:v>519.87529785544086</c:v>
                </c:pt>
                <c:pt idx="4103">
                  <c:v>519.87529785544086</c:v>
                </c:pt>
                <c:pt idx="4104">
                  <c:v>519.87529785544086</c:v>
                </c:pt>
                <c:pt idx="4105">
                  <c:v>519.87529785544086</c:v>
                </c:pt>
                <c:pt idx="4106">
                  <c:v>519.87529785544086</c:v>
                </c:pt>
                <c:pt idx="4107">
                  <c:v>519.87529785544086</c:v>
                </c:pt>
                <c:pt idx="4108">
                  <c:v>519.87529785544086</c:v>
                </c:pt>
                <c:pt idx="4109">
                  <c:v>519.87529785544086</c:v>
                </c:pt>
                <c:pt idx="4110">
                  <c:v>519.87529785544086</c:v>
                </c:pt>
                <c:pt idx="4111">
                  <c:v>519.87529785544086</c:v>
                </c:pt>
                <c:pt idx="4112">
                  <c:v>519.87529785544086</c:v>
                </c:pt>
                <c:pt idx="4113">
                  <c:v>519.87529785544086</c:v>
                </c:pt>
                <c:pt idx="4114">
                  <c:v>519.87529785544086</c:v>
                </c:pt>
                <c:pt idx="4115">
                  <c:v>519.87529785544086</c:v>
                </c:pt>
                <c:pt idx="4116">
                  <c:v>519.87529785544086</c:v>
                </c:pt>
                <c:pt idx="4117">
                  <c:v>519.87529785544086</c:v>
                </c:pt>
                <c:pt idx="4118">
                  <c:v>519.87529785544086</c:v>
                </c:pt>
                <c:pt idx="4119">
                  <c:v>519.87529785544086</c:v>
                </c:pt>
                <c:pt idx="4120">
                  <c:v>519.87529785544086</c:v>
                </c:pt>
                <c:pt idx="4121">
                  <c:v>519.87529785544086</c:v>
                </c:pt>
                <c:pt idx="4122">
                  <c:v>519.87529785544086</c:v>
                </c:pt>
                <c:pt idx="4123">
                  <c:v>519.87529785544086</c:v>
                </c:pt>
                <c:pt idx="4124">
                  <c:v>519.87529785544086</c:v>
                </c:pt>
                <c:pt idx="4125">
                  <c:v>519.87529785544086</c:v>
                </c:pt>
                <c:pt idx="4126">
                  <c:v>519.87529785544086</c:v>
                </c:pt>
                <c:pt idx="4127">
                  <c:v>519.87529785544086</c:v>
                </c:pt>
                <c:pt idx="4128">
                  <c:v>519.87529785544086</c:v>
                </c:pt>
                <c:pt idx="4129">
                  <c:v>519.87529785544086</c:v>
                </c:pt>
                <c:pt idx="4130">
                  <c:v>519.87529785544086</c:v>
                </c:pt>
                <c:pt idx="4131">
                  <c:v>519.87529785544086</c:v>
                </c:pt>
                <c:pt idx="4132">
                  <c:v>519.87529785544086</c:v>
                </c:pt>
                <c:pt idx="4133">
                  <c:v>519.87529785544086</c:v>
                </c:pt>
                <c:pt idx="4134">
                  <c:v>519.87529785544086</c:v>
                </c:pt>
                <c:pt idx="4135">
                  <c:v>519.87529785544086</c:v>
                </c:pt>
                <c:pt idx="4136">
                  <c:v>519.87529785544086</c:v>
                </c:pt>
                <c:pt idx="4137">
                  <c:v>519.87529785544086</c:v>
                </c:pt>
                <c:pt idx="4138">
                  <c:v>519.87529785544086</c:v>
                </c:pt>
                <c:pt idx="4139">
                  <c:v>519.87529785544086</c:v>
                </c:pt>
                <c:pt idx="4140">
                  <c:v>519.87529785544086</c:v>
                </c:pt>
                <c:pt idx="4141">
                  <c:v>519.87529785544086</c:v>
                </c:pt>
                <c:pt idx="4142">
                  <c:v>519.87529785544086</c:v>
                </c:pt>
                <c:pt idx="4143">
                  <c:v>519.87529785544086</c:v>
                </c:pt>
                <c:pt idx="4144">
                  <c:v>519.87529785544086</c:v>
                </c:pt>
                <c:pt idx="4145">
                  <c:v>519.87529785544086</c:v>
                </c:pt>
                <c:pt idx="4146">
                  <c:v>519.87529785544086</c:v>
                </c:pt>
                <c:pt idx="4147">
                  <c:v>519.87529785544086</c:v>
                </c:pt>
                <c:pt idx="4148">
                  <c:v>519.87529785544086</c:v>
                </c:pt>
                <c:pt idx="4149">
                  <c:v>519.87529785544086</c:v>
                </c:pt>
                <c:pt idx="4150">
                  <c:v>519.87529785544086</c:v>
                </c:pt>
                <c:pt idx="4151">
                  <c:v>519.87529785544086</c:v>
                </c:pt>
                <c:pt idx="4152">
                  <c:v>519.87529785544086</c:v>
                </c:pt>
                <c:pt idx="4153">
                  <c:v>519.87529785544086</c:v>
                </c:pt>
                <c:pt idx="4154">
                  <c:v>519.87529785544086</c:v>
                </c:pt>
                <c:pt idx="4155">
                  <c:v>519.87529785544086</c:v>
                </c:pt>
                <c:pt idx="4156">
                  <c:v>519.87529785544086</c:v>
                </c:pt>
                <c:pt idx="4157">
                  <c:v>519.87529785544086</c:v>
                </c:pt>
                <c:pt idx="4158">
                  <c:v>519.87529785544086</c:v>
                </c:pt>
                <c:pt idx="4159">
                  <c:v>519.87529785544086</c:v>
                </c:pt>
                <c:pt idx="4160">
                  <c:v>519.87529785544086</c:v>
                </c:pt>
                <c:pt idx="4161">
                  <c:v>519.87529785544086</c:v>
                </c:pt>
                <c:pt idx="4162">
                  <c:v>519.87529785544086</c:v>
                </c:pt>
                <c:pt idx="4163">
                  <c:v>519.87529785544086</c:v>
                </c:pt>
                <c:pt idx="4164">
                  <c:v>519.87529785544086</c:v>
                </c:pt>
                <c:pt idx="4165">
                  <c:v>519.87529785544086</c:v>
                </c:pt>
                <c:pt idx="4166">
                  <c:v>519.87529785544086</c:v>
                </c:pt>
                <c:pt idx="4167">
                  <c:v>519.87529785544086</c:v>
                </c:pt>
                <c:pt idx="4168">
                  <c:v>519.87529785544086</c:v>
                </c:pt>
                <c:pt idx="4169">
                  <c:v>519.87529785544086</c:v>
                </c:pt>
                <c:pt idx="4170">
                  <c:v>519.87529785544086</c:v>
                </c:pt>
                <c:pt idx="4171">
                  <c:v>519.87529785544086</c:v>
                </c:pt>
                <c:pt idx="4172">
                  <c:v>519.87529785544086</c:v>
                </c:pt>
                <c:pt idx="4173">
                  <c:v>519.87529785544086</c:v>
                </c:pt>
                <c:pt idx="4174">
                  <c:v>519.87529785544086</c:v>
                </c:pt>
                <c:pt idx="4175">
                  <c:v>519.87529785544086</c:v>
                </c:pt>
                <c:pt idx="4176">
                  <c:v>519.87529785544086</c:v>
                </c:pt>
                <c:pt idx="4177">
                  <c:v>519.87529785544086</c:v>
                </c:pt>
                <c:pt idx="4178">
                  <c:v>519.87529785544086</c:v>
                </c:pt>
                <c:pt idx="4179">
                  <c:v>519.87529785544086</c:v>
                </c:pt>
                <c:pt idx="4180">
                  <c:v>519.87529785544086</c:v>
                </c:pt>
                <c:pt idx="4181">
                  <c:v>519.87529785544086</c:v>
                </c:pt>
                <c:pt idx="4182">
                  <c:v>519.87529785544086</c:v>
                </c:pt>
                <c:pt idx="4183">
                  <c:v>519.87529785544086</c:v>
                </c:pt>
                <c:pt idx="4184">
                  <c:v>519.87529785544086</c:v>
                </c:pt>
                <c:pt idx="4185">
                  <c:v>519.87529785544086</c:v>
                </c:pt>
                <c:pt idx="4186">
                  <c:v>519.87529785544086</c:v>
                </c:pt>
                <c:pt idx="4187">
                  <c:v>519.87529785544086</c:v>
                </c:pt>
                <c:pt idx="4188">
                  <c:v>519.87529785544086</c:v>
                </c:pt>
                <c:pt idx="4189">
                  <c:v>519.87529785544086</c:v>
                </c:pt>
                <c:pt idx="4190">
                  <c:v>519.87529785544086</c:v>
                </c:pt>
                <c:pt idx="4191">
                  <c:v>519.87529785544086</c:v>
                </c:pt>
                <c:pt idx="4192">
                  <c:v>519.87529785544086</c:v>
                </c:pt>
                <c:pt idx="4193">
                  <c:v>519.87529785544086</c:v>
                </c:pt>
                <c:pt idx="4194">
                  <c:v>519.87529785544086</c:v>
                </c:pt>
                <c:pt idx="4195">
                  <c:v>519.87529785544086</c:v>
                </c:pt>
                <c:pt idx="4196">
                  <c:v>519.87529785544086</c:v>
                </c:pt>
                <c:pt idx="4197">
                  <c:v>519.87529785544086</c:v>
                </c:pt>
                <c:pt idx="4198">
                  <c:v>519.87529785544086</c:v>
                </c:pt>
                <c:pt idx="4199">
                  <c:v>519.87529785544086</c:v>
                </c:pt>
                <c:pt idx="4200">
                  <c:v>519.87529785544086</c:v>
                </c:pt>
                <c:pt idx="4201">
                  <c:v>519.87529785544086</c:v>
                </c:pt>
                <c:pt idx="4202">
                  <c:v>519.87529785544086</c:v>
                </c:pt>
                <c:pt idx="4203">
                  <c:v>519.87529785544086</c:v>
                </c:pt>
                <c:pt idx="4204">
                  <c:v>519.87529785544086</c:v>
                </c:pt>
                <c:pt idx="4205">
                  <c:v>519.87529785544086</c:v>
                </c:pt>
                <c:pt idx="4206">
                  <c:v>519.87529785544086</c:v>
                </c:pt>
                <c:pt idx="4207">
                  <c:v>519.87529785544086</c:v>
                </c:pt>
                <c:pt idx="4208">
                  <c:v>519.87529785544086</c:v>
                </c:pt>
                <c:pt idx="4209">
                  <c:v>519.87529785544086</c:v>
                </c:pt>
                <c:pt idx="4210">
                  <c:v>519.87529785544086</c:v>
                </c:pt>
                <c:pt idx="4211">
                  <c:v>519.87529785544086</c:v>
                </c:pt>
                <c:pt idx="4212">
                  <c:v>519.87529785544086</c:v>
                </c:pt>
                <c:pt idx="4213">
                  <c:v>519.87529785544086</c:v>
                </c:pt>
                <c:pt idx="4214">
                  <c:v>519.87529785544086</c:v>
                </c:pt>
                <c:pt idx="4215">
                  <c:v>519.87529785544086</c:v>
                </c:pt>
                <c:pt idx="4216">
                  <c:v>519.87529785544086</c:v>
                </c:pt>
                <c:pt idx="4217">
                  <c:v>519.87529785544086</c:v>
                </c:pt>
                <c:pt idx="4218">
                  <c:v>519.87529785544086</c:v>
                </c:pt>
                <c:pt idx="4219">
                  <c:v>519.87529785544086</c:v>
                </c:pt>
                <c:pt idx="4220">
                  <c:v>519.87529785544086</c:v>
                </c:pt>
                <c:pt idx="4221">
                  <c:v>519.87529785544086</c:v>
                </c:pt>
                <c:pt idx="4222">
                  <c:v>519.87529785544086</c:v>
                </c:pt>
                <c:pt idx="4223">
                  <c:v>519.87529785544086</c:v>
                </c:pt>
                <c:pt idx="4224">
                  <c:v>519.87529785544086</c:v>
                </c:pt>
                <c:pt idx="4225">
                  <c:v>519.87529785544086</c:v>
                </c:pt>
                <c:pt idx="4226">
                  <c:v>519.87529785544086</c:v>
                </c:pt>
                <c:pt idx="4227">
                  <c:v>519.87529785544086</c:v>
                </c:pt>
                <c:pt idx="4228">
                  <c:v>519.87529785544086</c:v>
                </c:pt>
                <c:pt idx="4229">
                  <c:v>519.87529785544086</c:v>
                </c:pt>
                <c:pt idx="4230">
                  <c:v>519.87529785544086</c:v>
                </c:pt>
                <c:pt idx="4231">
                  <c:v>519.87529785544086</c:v>
                </c:pt>
                <c:pt idx="4232">
                  <c:v>519.87529785544086</c:v>
                </c:pt>
                <c:pt idx="4233">
                  <c:v>519.87529785544086</c:v>
                </c:pt>
                <c:pt idx="4234">
                  <c:v>519.87529785544086</c:v>
                </c:pt>
                <c:pt idx="4235">
                  <c:v>519.87529785544086</c:v>
                </c:pt>
                <c:pt idx="4236">
                  <c:v>519.87529785544086</c:v>
                </c:pt>
                <c:pt idx="4237">
                  <c:v>519.87529785544086</c:v>
                </c:pt>
                <c:pt idx="4238">
                  <c:v>519.87529785544086</c:v>
                </c:pt>
                <c:pt idx="4239">
                  <c:v>519.87529785544086</c:v>
                </c:pt>
                <c:pt idx="4240">
                  <c:v>519.87529785544086</c:v>
                </c:pt>
                <c:pt idx="4241">
                  <c:v>519.87529785544086</c:v>
                </c:pt>
                <c:pt idx="4242">
                  <c:v>519.87529785544086</c:v>
                </c:pt>
                <c:pt idx="4243">
                  <c:v>519.87529785544086</c:v>
                </c:pt>
                <c:pt idx="4244">
                  <c:v>519.87529785544086</c:v>
                </c:pt>
                <c:pt idx="4245">
                  <c:v>519.87529785544086</c:v>
                </c:pt>
                <c:pt idx="4246">
                  <c:v>519.87529785544086</c:v>
                </c:pt>
                <c:pt idx="4247">
                  <c:v>519.87529785544086</c:v>
                </c:pt>
                <c:pt idx="4248">
                  <c:v>519.87529785544086</c:v>
                </c:pt>
                <c:pt idx="4249">
                  <c:v>519.87529785544086</c:v>
                </c:pt>
                <c:pt idx="4250">
                  <c:v>519.87529785544086</c:v>
                </c:pt>
                <c:pt idx="4251">
                  <c:v>519.87529785544086</c:v>
                </c:pt>
                <c:pt idx="4252">
                  <c:v>519.87529785544086</c:v>
                </c:pt>
                <c:pt idx="4253">
                  <c:v>519.87529785544086</c:v>
                </c:pt>
                <c:pt idx="4254">
                  <c:v>519.87529785544086</c:v>
                </c:pt>
                <c:pt idx="4255">
                  <c:v>519.87529785544086</c:v>
                </c:pt>
                <c:pt idx="4256">
                  <c:v>519.87529785544086</c:v>
                </c:pt>
                <c:pt idx="4257">
                  <c:v>519.87529785544086</c:v>
                </c:pt>
                <c:pt idx="4258">
                  <c:v>519.87529785544086</c:v>
                </c:pt>
                <c:pt idx="4259">
                  <c:v>519.87529785544086</c:v>
                </c:pt>
                <c:pt idx="4260">
                  <c:v>519.87529785544086</c:v>
                </c:pt>
                <c:pt idx="4261">
                  <c:v>519.87529785544086</c:v>
                </c:pt>
                <c:pt idx="4262">
                  <c:v>519.87529785544086</c:v>
                </c:pt>
                <c:pt idx="4263">
                  <c:v>519.87529785544086</c:v>
                </c:pt>
                <c:pt idx="4264">
                  <c:v>519.87529785544086</c:v>
                </c:pt>
                <c:pt idx="4265">
                  <c:v>519.87529785544086</c:v>
                </c:pt>
                <c:pt idx="4266">
                  <c:v>519.87529785544086</c:v>
                </c:pt>
                <c:pt idx="4267">
                  <c:v>519.87529785544086</c:v>
                </c:pt>
                <c:pt idx="4268">
                  <c:v>519.87529785544086</c:v>
                </c:pt>
                <c:pt idx="4269">
                  <c:v>519.87529785544086</c:v>
                </c:pt>
                <c:pt idx="4270">
                  <c:v>519.87529785544086</c:v>
                </c:pt>
                <c:pt idx="4271">
                  <c:v>519.87529785544086</c:v>
                </c:pt>
                <c:pt idx="4272">
                  <c:v>519.87529785544086</c:v>
                </c:pt>
                <c:pt idx="4273">
                  <c:v>519.87529785544086</c:v>
                </c:pt>
                <c:pt idx="4274">
                  <c:v>519.87529785544086</c:v>
                </c:pt>
                <c:pt idx="4275">
                  <c:v>519.87529785544086</c:v>
                </c:pt>
                <c:pt idx="4276">
                  <c:v>519.87529785544086</c:v>
                </c:pt>
                <c:pt idx="4277">
                  <c:v>519.87529785544086</c:v>
                </c:pt>
                <c:pt idx="4278">
                  <c:v>519.87529785544086</c:v>
                </c:pt>
                <c:pt idx="4279">
                  <c:v>519.87529785544086</c:v>
                </c:pt>
                <c:pt idx="4280">
                  <c:v>519.87529785544086</c:v>
                </c:pt>
                <c:pt idx="4281">
                  <c:v>519.87529785544086</c:v>
                </c:pt>
                <c:pt idx="4282">
                  <c:v>519.87529785544086</c:v>
                </c:pt>
                <c:pt idx="4283">
                  <c:v>519.87529785544086</c:v>
                </c:pt>
                <c:pt idx="4284">
                  <c:v>519.87529785544086</c:v>
                </c:pt>
                <c:pt idx="4285">
                  <c:v>519.87529785544086</c:v>
                </c:pt>
                <c:pt idx="4286">
                  <c:v>519.87529785544086</c:v>
                </c:pt>
                <c:pt idx="4287">
                  <c:v>519.87529785544086</c:v>
                </c:pt>
                <c:pt idx="4288">
                  <c:v>519.87529785544086</c:v>
                </c:pt>
                <c:pt idx="4289">
                  <c:v>519.87529785544086</c:v>
                </c:pt>
                <c:pt idx="4290">
                  <c:v>519.87529785544086</c:v>
                </c:pt>
                <c:pt idx="4291">
                  <c:v>519.87529785544086</c:v>
                </c:pt>
                <c:pt idx="4292">
                  <c:v>519.87529785544086</c:v>
                </c:pt>
                <c:pt idx="4293">
                  <c:v>519.87529785544086</c:v>
                </c:pt>
                <c:pt idx="4294">
                  <c:v>519.87529785544086</c:v>
                </c:pt>
                <c:pt idx="4295">
                  <c:v>519.87529785544086</c:v>
                </c:pt>
                <c:pt idx="4296">
                  <c:v>519.87529785544086</c:v>
                </c:pt>
                <c:pt idx="4297">
                  <c:v>519.87529785544086</c:v>
                </c:pt>
                <c:pt idx="4298">
                  <c:v>519.87529785544086</c:v>
                </c:pt>
                <c:pt idx="4299">
                  <c:v>519.87529785544086</c:v>
                </c:pt>
                <c:pt idx="4300">
                  <c:v>519.87529785544086</c:v>
                </c:pt>
                <c:pt idx="4301">
                  <c:v>519.87529785544086</c:v>
                </c:pt>
                <c:pt idx="4302">
                  <c:v>519.87529785544086</c:v>
                </c:pt>
                <c:pt idx="4303">
                  <c:v>519.87529785544086</c:v>
                </c:pt>
                <c:pt idx="4304">
                  <c:v>519.87529785544086</c:v>
                </c:pt>
                <c:pt idx="4305">
                  <c:v>519.87529785544086</c:v>
                </c:pt>
                <c:pt idx="4306">
                  <c:v>519.87529785544086</c:v>
                </c:pt>
                <c:pt idx="4307">
                  <c:v>519.87529785544086</c:v>
                </c:pt>
                <c:pt idx="4308">
                  <c:v>519.87529785544086</c:v>
                </c:pt>
                <c:pt idx="4309">
                  <c:v>519.87529785544086</c:v>
                </c:pt>
                <c:pt idx="4310">
                  <c:v>519.87529785544086</c:v>
                </c:pt>
                <c:pt idx="4311">
                  <c:v>519.87529785544086</c:v>
                </c:pt>
                <c:pt idx="4312">
                  <c:v>519.87529785544086</c:v>
                </c:pt>
                <c:pt idx="4313">
                  <c:v>519.87529785544086</c:v>
                </c:pt>
                <c:pt idx="4314">
                  <c:v>519.87529785544086</c:v>
                </c:pt>
                <c:pt idx="4315">
                  <c:v>519.87529785544086</c:v>
                </c:pt>
                <c:pt idx="4316">
                  <c:v>519.87529785544086</c:v>
                </c:pt>
                <c:pt idx="4317">
                  <c:v>519.87529785544086</c:v>
                </c:pt>
                <c:pt idx="4318">
                  <c:v>519.87529785544086</c:v>
                </c:pt>
                <c:pt idx="4319">
                  <c:v>519.87529785544086</c:v>
                </c:pt>
                <c:pt idx="4320">
                  <c:v>519.87529785544086</c:v>
                </c:pt>
                <c:pt idx="4321">
                  <c:v>519.87529785544086</c:v>
                </c:pt>
                <c:pt idx="4322">
                  <c:v>519.87529785544086</c:v>
                </c:pt>
                <c:pt idx="4323">
                  <c:v>519.87529785544086</c:v>
                </c:pt>
                <c:pt idx="4324">
                  <c:v>519.87529785544086</c:v>
                </c:pt>
                <c:pt idx="4325">
                  <c:v>519.87529785544086</c:v>
                </c:pt>
                <c:pt idx="4326">
                  <c:v>519.87529785544086</c:v>
                </c:pt>
                <c:pt idx="4327">
                  <c:v>519.87529785544086</c:v>
                </c:pt>
                <c:pt idx="4328">
                  <c:v>519.87529785544086</c:v>
                </c:pt>
                <c:pt idx="4329">
                  <c:v>519.87529785544086</c:v>
                </c:pt>
                <c:pt idx="4330">
                  <c:v>519.87529785544086</c:v>
                </c:pt>
                <c:pt idx="4331">
                  <c:v>519.87529785544086</c:v>
                </c:pt>
                <c:pt idx="4332">
                  <c:v>519.87529785544086</c:v>
                </c:pt>
                <c:pt idx="4333">
                  <c:v>519.87529785544086</c:v>
                </c:pt>
                <c:pt idx="4334">
                  <c:v>519.87529785544086</c:v>
                </c:pt>
                <c:pt idx="4335">
                  <c:v>519.87529785544086</c:v>
                </c:pt>
                <c:pt idx="4336">
                  <c:v>519.87529785544086</c:v>
                </c:pt>
                <c:pt idx="4337">
                  <c:v>519.87529785544086</c:v>
                </c:pt>
                <c:pt idx="4338">
                  <c:v>519.87529785544086</c:v>
                </c:pt>
                <c:pt idx="4339">
                  <c:v>519.87529785544086</c:v>
                </c:pt>
                <c:pt idx="4340">
                  <c:v>519.87529785544086</c:v>
                </c:pt>
                <c:pt idx="4341">
                  <c:v>519.87529785544086</c:v>
                </c:pt>
                <c:pt idx="4342">
                  <c:v>519.87529785544086</c:v>
                </c:pt>
                <c:pt idx="4343">
                  <c:v>519.87529785544086</c:v>
                </c:pt>
                <c:pt idx="4344">
                  <c:v>519.87529785544086</c:v>
                </c:pt>
                <c:pt idx="4345">
                  <c:v>519.87529785544086</c:v>
                </c:pt>
                <c:pt idx="4346">
                  <c:v>519.87529785544086</c:v>
                </c:pt>
                <c:pt idx="4347">
                  <c:v>519.87529785544086</c:v>
                </c:pt>
                <c:pt idx="4348">
                  <c:v>519.87529785544086</c:v>
                </c:pt>
                <c:pt idx="4349">
                  <c:v>519.87529785544086</c:v>
                </c:pt>
                <c:pt idx="4350">
                  <c:v>519.87529785544086</c:v>
                </c:pt>
                <c:pt idx="4351">
                  <c:v>519.87529785544086</c:v>
                </c:pt>
                <c:pt idx="4352">
                  <c:v>519.87529785544086</c:v>
                </c:pt>
                <c:pt idx="4353">
                  <c:v>519.87529785544086</c:v>
                </c:pt>
                <c:pt idx="4354">
                  <c:v>519.87529785544086</c:v>
                </c:pt>
                <c:pt idx="4355">
                  <c:v>519.87529785544086</c:v>
                </c:pt>
                <c:pt idx="4356">
                  <c:v>519.87529785544086</c:v>
                </c:pt>
                <c:pt idx="4357">
                  <c:v>519.87529785544086</c:v>
                </c:pt>
                <c:pt idx="4358">
                  <c:v>519.87529785544086</c:v>
                </c:pt>
                <c:pt idx="4359">
                  <c:v>519.87529785544086</c:v>
                </c:pt>
                <c:pt idx="4360">
                  <c:v>519.87529785544086</c:v>
                </c:pt>
                <c:pt idx="4361">
                  <c:v>519.87529785544086</c:v>
                </c:pt>
                <c:pt idx="4362">
                  <c:v>519.87529785544086</c:v>
                </c:pt>
                <c:pt idx="4363">
                  <c:v>519.87529785544086</c:v>
                </c:pt>
                <c:pt idx="4364">
                  <c:v>519.87529785544086</c:v>
                </c:pt>
                <c:pt idx="4365">
                  <c:v>519.87529785544086</c:v>
                </c:pt>
                <c:pt idx="4366">
                  <c:v>519.87529785544086</c:v>
                </c:pt>
                <c:pt idx="4367">
                  <c:v>519.87529785544086</c:v>
                </c:pt>
                <c:pt idx="4368">
                  <c:v>519.87529785544086</c:v>
                </c:pt>
                <c:pt idx="4369">
                  <c:v>519.87529785544086</c:v>
                </c:pt>
                <c:pt idx="4370">
                  <c:v>519.87529785544086</c:v>
                </c:pt>
                <c:pt idx="4371">
                  <c:v>519.87529785544086</c:v>
                </c:pt>
                <c:pt idx="4372">
                  <c:v>519.87529785544086</c:v>
                </c:pt>
                <c:pt idx="4373">
                  <c:v>519.87529785544086</c:v>
                </c:pt>
                <c:pt idx="4374">
                  <c:v>519.87529785544086</c:v>
                </c:pt>
                <c:pt idx="4375">
                  <c:v>519.87529785544086</c:v>
                </c:pt>
                <c:pt idx="4376">
                  <c:v>519.87529785544086</c:v>
                </c:pt>
                <c:pt idx="4377">
                  <c:v>519.87529785544086</c:v>
                </c:pt>
                <c:pt idx="4378">
                  <c:v>519.87529785544086</c:v>
                </c:pt>
                <c:pt idx="4379">
                  <c:v>519.87529785544086</c:v>
                </c:pt>
                <c:pt idx="4380">
                  <c:v>519.87529785544086</c:v>
                </c:pt>
                <c:pt idx="4381">
                  <c:v>519.87529785544086</c:v>
                </c:pt>
                <c:pt idx="4382">
                  <c:v>519.87529785544086</c:v>
                </c:pt>
                <c:pt idx="4383">
                  <c:v>519.87529785544086</c:v>
                </c:pt>
                <c:pt idx="4384">
                  <c:v>519.87529785544086</c:v>
                </c:pt>
                <c:pt idx="4385">
                  <c:v>519.87529785544086</c:v>
                </c:pt>
                <c:pt idx="4386">
                  <c:v>519.87529785544086</c:v>
                </c:pt>
                <c:pt idx="4387">
                  <c:v>519.87529785544086</c:v>
                </c:pt>
                <c:pt idx="4388">
                  <c:v>519.87529785544086</c:v>
                </c:pt>
                <c:pt idx="4389">
                  <c:v>519.87529785544086</c:v>
                </c:pt>
                <c:pt idx="4390">
                  <c:v>519.87529785544086</c:v>
                </c:pt>
                <c:pt idx="4391">
                  <c:v>519.87529785544086</c:v>
                </c:pt>
                <c:pt idx="4392">
                  <c:v>519.87529785544086</c:v>
                </c:pt>
                <c:pt idx="4393">
                  <c:v>519.87529785544086</c:v>
                </c:pt>
                <c:pt idx="4394">
                  <c:v>519.87529785544086</c:v>
                </c:pt>
                <c:pt idx="4395">
                  <c:v>519.87529785544086</c:v>
                </c:pt>
                <c:pt idx="4396">
                  <c:v>519.87529785544086</c:v>
                </c:pt>
                <c:pt idx="4397">
                  <c:v>519.87529785544086</c:v>
                </c:pt>
                <c:pt idx="4398">
                  <c:v>519.87529785544086</c:v>
                </c:pt>
                <c:pt idx="4399">
                  <c:v>519.87529785544086</c:v>
                </c:pt>
                <c:pt idx="4400">
                  <c:v>519.87529785544086</c:v>
                </c:pt>
                <c:pt idx="4401">
                  <c:v>519.87529785544086</c:v>
                </c:pt>
                <c:pt idx="4402">
                  <c:v>519.87529785544086</c:v>
                </c:pt>
                <c:pt idx="4403">
                  <c:v>519.87529785544086</c:v>
                </c:pt>
                <c:pt idx="4404">
                  <c:v>519.87529785544086</c:v>
                </c:pt>
                <c:pt idx="4405">
                  <c:v>519.87529785544086</c:v>
                </c:pt>
                <c:pt idx="4406">
                  <c:v>519.87529785544086</c:v>
                </c:pt>
                <c:pt idx="4407">
                  <c:v>519.87529785544086</c:v>
                </c:pt>
                <c:pt idx="4408">
                  <c:v>519.87529785544086</c:v>
                </c:pt>
                <c:pt idx="4409">
                  <c:v>519.87529785544086</c:v>
                </c:pt>
                <c:pt idx="4410">
                  <c:v>519.87529785544086</c:v>
                </c:pt>
                <c:pt idx="4411">
                  <c:v>519.87529785544086</c:v>
                </c:pt>
                <c:pt idx="4412">
                  <c:v>519.87529785544086</c:v>
                </c:pt>
                <c:pt idx="4413">
                  <c:v>519.87529785544086</c:v>
                </c:pt>
                <c:pt idx="4414">
                  <c:v>519.87529785544086</c:v>
                </c:pt>
                <c:pt idx="4415">
                  <c:v>519.87529785544086</c:v>
                </c:pt>
                <c:pt idx="4416">
                  <c:v>519.87529785544086</c:v>
                </c:pt>
                <c:pt idx="4417">
                  <c:v>519.87529785544086</c:v>
                </c:pt>
                <c:pt idx="4418">
                  <c:v>519.87529785544086</c:v>
                </c:pt>
                <c:pt idx="4419">
                  <c:v>519.87529785544086</c:v>
                </c:pt>
                <c:pt idx="4420">
                  <c:v>519.87529785544086</c:v>
                </c:pt>
                <c:pt idx="4421">
                  <c:v>519.87529785544086</c:v>
                </c:pt>
                <c:pt idx="4422">
                  <c:v>519.87529785544086</c:v>
                </c:pt>
                <c:pt idx="4423">
                  <c:v>519.87529785544086</c:v>
                </c:pt>
                <c:pt idx="4424">
                  <c:v>519.87529785544086</c:v>
                </c:pt>
                <c:pt idx="4425">
                  <c:v>519.87529785544086</c:v>
                </c:pt>
                <c:pt idx="4426">
                  <c:v>519.87529785544086</c:v>
                </c:pt>
                <c:pt idx="4427">
                  <c:v>519.87529785544086</c:v>
                </c:pt>
                <c:pt idx="4428">
                  <c:v>519.87529785544086</c:v>
                </c:pt>
                <c:pt idx="4429">
                  <c:v>519.87529785544086</c:v>
                </c:pt>
                <c:pt idx="4430">
                  <c:v>519.87529785544086</c:v>
                </c:pt>
                <c:pt idx="4431">
                  <c:v>519.87529785544086</c:v>
                </c:pt>
                <c:pt idx="4432">
                  <c:v>519.87529785544086</c:v>
                </c:pt>
                <c:pt idx="4433">
                  <c:v>519.87529785544086</c:v>
                </c:pt>
                <c:pt idx="4434">
                  <c:v>519.87529785544086</c:v>
                </c:pt>
                <c:pt idx="4435">
                  <c:v>519.87529785544086</c:v>
                </c:pt>
                <c:pt idx="4436">
                  <c:v>519.87529785544086</c:v>
                </c:pt>
                <c:pt idx="4437">
                  <c:v>519.87529785544086</c:v>
                </c:pt>
                <c:pt idx="4438">
                  <c:v>519.87529785544086</c:v>
                </c:pt>
                <c:pt idx="4439">
                  <c:v>519.87529785544086</c:v>
                </c:pt>
                <c:pt idx="4440">
                  <c:v>519.87529785544086</c:v>
                </c:pt>
                <c:pt idx="4441">
                  <c:v>519.87529785544086</c:v>
                </c:pt>
                <c:pt idx="4442">
                  <c:v>519.87529785544086</c:v>
                </c:pt>
                <c:pt idx="4443">
                  <c:v>519.87529785544086</c:v>
                </c:pt>
                <c:pt idx="4444">
                  <c:v>519.87529785544086</c:v>
                </c:pt>
                <c:pt idx="4445">
                  <c:v>519.87529785544086</c:v>
                </c:pt>
                <c:pt idx="4446">
                  <c:v>519.87529785544086</c:v>
                </c:pt>
                <c:pt idx="4447">
                  <c:v>519.87529785544086</c:v>
                </c:pt>
                <c:pt idx="4448">
                  <c:v>519.87529785544086</c:v>
                </c:pt>
                <c:pt idx="4449">
                  <c:v>519.87529785544086</c:v>
                </c:pt>
                <c:pt idx="4450">
                  <c:v>519.87529785544086</c:v>
                </c:pt>
                <c:pt idx="4451">
                  <c:v>519.87529785544086</c:v>
                </c:pt>
                <c:pt idx="4452">
                  <c:v>519.87529785544086</c:v>
                </c:pt>
                <c:pt idx="4453">
                  <c:v>519.87529785544086</c:v>
                </c:pt>
                <c:pt idx="4454">
                  <c:v>519.87529785544086</c:v>
                </c:pt>
                <c:pt idx="4455">
                  <c:v>519.87529785544086</c:v>
                </c:pt>
                <c:pt idx="4456">
                  <c:v>519.87529785544086</c:v>
                </c:pt>
                <c:pt idx="4457">
                  <c:v>519.87529785544086</c:v>
                </c:pt>
                <c:pt idx="4458">
                  <c:v>519.87529785544086</c:v>
                </c:pt>
                <c:pt idx="4459">
                  <c:v>519.87529785544086</c:v>
                </c:pt>
                <c:pt idx="4460">
                  <c:v>519.87529785544086</c:v>
                </c:pt>
                <c:pt idx="4461">
                  <c:v>519.87529785544086</c:v>
                </c:pt>
                <c:pt idx="4462">
                  <c:v>519.87529785544086</c:v>
                </c:pt>
                <c:pt idx="4463">
                  <c:v>519.87529785544086</c:v>
                </c:pt>
                <c:pt idx="4464">
                  <c:v>519.87529785544086</c:v>
                </c:pt>
                <c:pt idx="4465">
                  <c:v>519.87529785544086</c:v>
                </c:pt>
                <c:pt idx="4466">
                  <c:v>519.87529785544086</c:v>
                </c:pt>
                <c:pt idx="4467">
                  <c:v>519.87529785544086</c:v>
                </c:pt>
                <c:pt idx="4468">
                  <c:v>519.87529785544086</c:v>
                </c:pt>
                <c:pt idx="4469">
                  <c:v>519.87529785544086</c:v>
                </c:pt>
                <c:pt idx="4470">
                  <c:v>519.87529785544086</c:v>
                </c:pt>
                <c:pt idx="4471">
                  <c:v>519.87529785544086</c:v>
                </c:pt>
                <c:pt idx="4472">
                  <c:v>519.87529785544086</c:v>
                </c:pt>
                <c:pt idx="4473">
                  <c:v>519.87529785544086</c:v>
                </c:pt>
                <c:pt idx="4474">
                  <c:v>519.87529785544086</c:v>
                </c:pt>
                <c:pt idx="4475">
                  <c:v>519.87529785544086</c:v>
                </c:pt>
                <c:pt idx="4476">
                  <c:v>519.87529785544086</c:v>
                </c:pt>
                <c:pt idx="4477">
                  <c:v>519.87529785544086</c:v>
                </c:pt>
                <c:pt idx="4478">
                  <c:v>519.87529785544086</c:v>
                </c:pt>
                <c:pt idx="4479">
                  <c:v>519.87529785544086</c:v>
                </c:pt>
                <c:pt idx="4480">
                  <c:v>519.87529785544086</c:v>
                </c:pt>
                <c:pt idx="4481">
                  <c:v>519.87529785544086</c:v>
                </c:pt>
                <c:pt idx="4482">
                  <c:v>519.87529785544086</c:v>
                </c:pt>
                <c:pt idx="4483">
                  <c:v>519.87529785544086</c:v>
                </c:pt>
                <c:pt idx="4484">
                  <c:v>519.87529785544086</c:v>
                </c:pt>
                <c:pt idx="4485">
                  <c:v>519.87529785544086</c:v>
                </c:pt>
                <c:pt idx="4486">
                  <c:v>519.87529785544086</c:v>
                </c:pt>
                <c:pt idx="4487">
                  <c:v>519.87529785544086</c:v>
                </c:pt>
                <c:pt idx="4488">
                  <c:v>519.87529785544086</c:v>
                </c:pt>
                <c:pt idx="4489">
                  <c:v>519.87529785544086</c:v>
                </c:pt>
                <c:pt idx="4490">
                  <c:v>519.87529785544086</c:v>
                </c:pt>
                <c:pt idx="4491">
                  <c:v>519.87529785544086</c:v>
                </c:pt>
                <c:pt idx="4492">
                  <c:v>519.87529785544086</c:v>
                </c:pt>
                <c:pt idx="4493">
                  <c:v>519.87529785544086</c:v>
                </c:pt>
                <c:pt idx="4494">
                  <c:v>519.87529785544086</c:v>
                </c:pt>
                <c:pt idx="4495">
                  <c:v>519.87529785544086</c:v>
                </c:pt>
                <c:pt idx="4496">
                  <c:v>519.87529785544086</c:v>
                </c:pt>
                <c:pt idx="4497">
                  <c:v>519.87529785544086</c:v>
                </c:pt>
                <c:pt idx="4498">
                  <c:v>519.87529785544086</c:v>
                </c:pt>
                <c:pt idx="4499">
                  <c:v>519.87529785544086</c:v>
                </c:pt>
                <c:pt idx="4500">
                  <c:v>519.87529785544086</c:v>
                </c:pt>
                <c:pt idx="4501">
                  <c:v>519.87529785544086</c:v>
                </c:pt>
                <c:pt idx="4502">
                  <c:v>519.87529785544086</c:v>
                </c:pt>
                <c:pt idx="4503">
                  <c:v>519.87529785544086</c:v>
                </c:pt>
                <c:pt idx="4504">
                  <c:v>519.87529785544086</c:v>
                </c:pt>
                <c:pt idx="4505">
                  <c:v>519.87529785544086</c:v>
                </c:pt>
                <c:pt idx="4506">
                  <c:v>519.87529785544086</c:v>
                </c:pt>
                <c:pt idx="4507">
                  <c:v>519.87529785544086</c:v>
                </c:pt>
                <c:pt idx="4508">
                  <c:v>519.87529785544086</c:v>
                </c:pt>
                <c:pt idx="4509">
                  <c:v>519.87529785544086</c:v>
                </c:pt>
                <c:pt idx="4510">
                  <c:v>519.87529785544086</c:v>
                </c:pt>
                <c:pt idx="4511">
                  <c:v>519.87529785544086</c:v>
                </c:pt>
                <c:pt idx="4512">
                  <c:v>519.87529785544086</c:v>
                </c:pt>
                <c:pt idx="4513">
                  <c:v>519.87529785544086</c:v>
                </c:pt>
                <c:pt idx="4514">
                  <c:v>519.87529785544086</c:v>
                </c:pt>
                <c:pt idx="4515">
                  <c:v>519.87529785544086</c:v>
                </c:pt>
                <c:pt idx="4516">
                  <c:v>519.87529785544086</c:v>
                </c:pt>
                <c:pt idx="4517">
                  <c:v>519.87529785544086</c:v>
                </c:pt>
                <c:pt idx="4518">
                  <c:v>519.87529785544086</c:v>
                </c:pt>
                <c:pt idx="4519">
                  <c:v>519.87529785544086</c:v>
                </c:pt>
                <c:pt idx="4520">
                  <c:v>519.87529785544086</c:v>
                </c:pt>
                <c:pt idx="4521">
                  <c:v>519.87529785544086</c:v>
                </c:pt>
                <c:pt idx="4522">
                  <c:v>519.87529785544086</c:v>
                </c:pt>
                <c:pt idx="4523">
                  <c:v>519.87529785544086</c:v>
                </c:pt>
                <c:pt idx="4524">
                  <c:v>519.87529785544086</c:v>
                </c:pt>
                <c:pt idx="4525">
                  <c:v>519.87529785544086</c:v>
                </c:pt>
                <c:pt idx="4526">
                  <c:v>519.87529785544086</c:v>
                </c:pt>
                <c:pt idx="4527">
                  <c:v>519.87529785544086</c:v>
                </c:pt>
                <c:pt idx="4528">
                  <c:v>519.87529785544086</c:v>
                </c:pt>
                <c:pt idx="4529">
                  <c:v>519.87529785544086</c:v>
                </c:pt>
                <c:pt idx="4530">
                  <c:v>519.87529785544086</c:v>
                </c:pt>
                <c:pt idx="4531">
                  <c:v>519.87529785544086</c:v>
                </c:pt>
                <c:pt idx="4532">
                  <c:v>519.87529785544086</c:v>
                </c:pt>
                <c:pt idx="4533">
                  <c:v>519.87529785544086</c:v>
                </c:pt>
                <c:pt idx="4534">
                  <c:v>519.87529785544086</c:v>
                </c:pt>
                <c:pt idx="4535">
                  <c:v>519.87529785544086</c:v>
                </c:pt>
                <c:pt idx="4536">
                  <c:v>519.87529785544086</c:v>
                </c:pt>
                <c:pt idx="4537">
                  <c:v>519.87529785544086</c:v>
                </c:pt>
                <c:pt idx="4538">
                  <c:v>519.87529785544086</c:v>
                </c:pt>
                <c:pt idx="4539">
                  <c:v>519.87529785544086</c:v>
                </c:pt>
                <c:pt idx="4540">
                  <c:v>519.87529785544086</c:v>
                </c:pt>
                <c:pt idx="4541">
                  <c:v>519.87529785544086</c:v>
                </c:pt>
                <c:pt idx="4542">
                  <c:v>519.87529785544086</c:v>
                </c:pt>
                <c:pt idx="4543">
                  <c:v>519.87529785544086</c:v>
                </c:pt>
                <c:pt idx="4544">
                  <c:v>519.87529785544086</c:v>
                </c:pt>
                <c:pt idx="4545">
                  <c:v>519.87529785544086</c:v>
                </c:pt>
                <c:pt idx="4546">
                  <c:v>519.87529785544086</c:v>
                </c:pt>
                <c:pt idx="4547">
                  <c:v>519.87529785544086</c:v>
                </c:pt>
                <c:pt idx="4548">
                  <c:v>519.87529785544086</c:v>
                </c:pt>
                <c:pt idx="4549">
                  <c:v>519.87529785544086</c:v>
                </c:pt>
                <c:pt idx="4550">
                  <c:v>519.87529785544086</c:v>
                </c:pt>
                <c:pt idx="4551">
                  <c:v>519.87529785544086</c:v>
                </c:pt>
                <c:pt idx="4552">
                  <c:v>519.87529785544086</c:v>
                </c:pt>
                <c:pt idx="4553">
                  <c:v>519.87529785544086</c:v>
                </c:pt>
                <c:pt idx="4554">
                  <c:v>519.87529785544086</c:v>
                </c:pt>
                <c:pt idx="4555">
                  <c:v>519.87529785544086</c:v>
                </c:pt>
                <c:pt idx="4556">
                  <c:v>519.87529785544086</c:v>
                </c:pt>
                <c:pt idx="4557">
                  <c:v>519.87529785544086</c:v>
                </c:pt>
                <c:pt idx="4558">
                  <c:v>519.87529785544086</c:v>
                </c:pt>
                <c:pt idx="4559">
                  <c:v>519.87529785544086</c:v>
                </c:pt>
                <c:pt idx="4560">
                  <c:v>519.87529785544086</c:v>
                </c:pt>
                <c:pt idx="4561">
                  <c:v>519.87529785544086</c:v>
                </c:pt>
                <c:pt idx="4562">
                  <c:v>519.87529785544086</c:v>
                </c:pt>
                <c:pt idx="4563">
                  <c:v>519.87529785544086</c:v>
                </c:pt>
                <c:pt idx="4564">
                  <c:v>519.87529785544086</c:v>
                </c:pt>
                <c:pt idx="4565">
                  <c:v>519.87529785544086</c:v>
                </c:pt>
                <c:pt idx="4566">
                  <c:v>519.87529785544086</c:v>
                </c:pt>
                <c:pt idx="4567">
                  <c:v>519.87529785544086</c:v>
                </c:pt>
                <c:pt idx="4568">
                  <c:v>519.87529785544086</c:v>
                </c:pt>
                <c:pt idx="4569">
                  <c:v>519.87529785544086</c:v>
                </c:pt>
                <c:pt idx="4570">
                  <c:v>519.87529785544086</c:v>
                </c:pt>
                <c:pt idx="4571">
                  <c:v>519.87529785544086</c:v>
                </c:pt>
                <c:pt idx="4572">
                  <c:v>519.87529785544086</c:v>
                </c:pt>
                <c:pt idx="4573">
                  <c:v>519.87529785544086</c:v>
                </c:pt>
                <c:pt idx="4574">
                  <c:v>519.87529785544086</c:v>
                </c:pt>
                <c:pt idx="4575">
                  <c:v>519.87529785544086</c:v>
                </c:pt>
                <c:pt idx="4576">
                  <c:v>519.87529785544086</c:v>
                </c:pt>
                <c:pt idx="4577">
                  <c:v>519.87529785544086</c:v>
                </c:pt>
                <c:pt idx="4578">
                  <c:v>519.87529785544086</c:v>
                </c:pt>
                <c:pt idx="4579">
                  <c:v>519.87529785544086</c:v>
                </c:pt>
                <c:pt idx="4580">
                  <c:v>519.87529785544086</c:v>
                </c:pt>
                <c:pt idx="4581">
                  <c:v>519.87529785544086</c:v>
                </c:pt>
                <c:pt idx="4582">
                  <c:v>519.87529785544086</c:v>
                </c:pt>
                <c:pt idx="4583">
                  <c:v>519.87529785544086</c:v>
                </c:pt>
                <c:pt idx="4584">
                  <c:v>519.87529785544086</c:v>
                </c:pt>
                <c:pt idx="4585">
                  <c:v>519.87529785544086</c:v>
                </c:pt>
                <c:pt idx="4586">
                  <c:v>519.87529785544086</c:v>
                </c:pt>
                <c:pt idx="4587">
                  <c:v>519.87529785544086</c:v>
                </c:pt>
                <c:pt idx="4588">
                  <c:v>519.87529785544086</c:v>
                </c:pt>
                <c:pt idx="4589">
                  <c:v>519.87529785544086</c:v>
                </c:pt>
                <c:pt idx="4590">
                  <c:v>519.87529785544086</c:v>
                </c:pt>
                <c:pt idx="4591">
                  <c:v>519.87529785544086</c:v>
                </c:pt>
                <c:pt idx="4592">
                  <c:v>519.87529785544086</c:v>
                </c:pt>
                <c:pt idx="4593">
                  <c:v>519.87529785544086</c:v>
                </c:pt>
                <c:pt idx="4594">
                  <c:v>519.87529785544086</c:v>
                </c:pt>
                <c:pt idx="4595">
                  <c:v>519.87529785544086</c:v>
                </c:pt>
                <c:pt idx="4596">
                  <c:v>519.87529785544086</c:v>
                </c:pt>
                <c:pt idx="4597">
                  <c:v>519.87529785544086</c:v>
                </c:pt>
                <c:pt idx="4598">
                  <c:v>519.87529785544086</c:v>
                </c:pt>
                <c:pt idx="4599">
                  <c:v>519.87529785544086</c:v>
                </c:pt>
                <c:pt idx="4600">
                  <c:v>519.87529785544086</c:v>
                </c:pt>
                <c:pt idx="4601">
                  <c:v>519.87529785544086</c:v>
                </c:pt>
                <c:pt idx="4602">
                  <c:v>519.87529785544086</c:v>
                </c:pt>
                <c:pt idx="4603">
                  <c:v>519.87529785544086</c:v>
                </c:pt>
                <c:pt idx="4604">
                  <c:v>519.87529785544086</c:v>
                </c:pt>
                <c:pt idx="4605">
                  <c:v>519.87529785544086</c:v>
                </c:pt>
                <c:pt idx="4606">
                  <c:v>519.87529785544086</c:v>
                </c:pt>
                <c:pt idx="4607">
                  <c:v>519.87529785544086</c:v>
                </c:pt>
                <c:pt idx="4608">
                  <c:v>519.87529785544086</c:v>
                </c:pt>
                <c:pt idx="4609">
                  <c:v>519.87529785544086</c:v>
                </c:pt>
                <c:pt idx="4610">
                  <c:v>519.87529785544086</c:v>
                </c:pt>
                <c:pt idx="4611">
                  <c:v>519.87529785544086</c:v>
                </c:pt>
                <c:pt idx="4612">
                  <c:v>519.87529785544086</c:v>
                </c:pt>
                <c:pt idx="4613">
                  <c:v>519.87529785544086</c:v>
                </c:pt>
                <c:pt idx="4614">
                  <c:v>519.87529785544086</c:v>
                </c:pt>
                <c:pt idx="4615">
                  <c:v>519.87529785544086</c:v>
                </c:pt>
                <c:pt idx="4616">
                  <c:v>519.87529785544086</c:v>
                </c:pt>
                <c:pt idx="4617">
                  <c:v>519.87529785544086</c:v>
                </c:pt>
                <c:pt idx="4618">
                  <c:v>519.87529785544086</c:v>
                </c:pt>
                <c:pt idx="4619">
                  <c:v>519.87529785544086</c:v>
                </c:pt>
                <c:pt idx="4620">
                  <c:v>519.87529785544086</c:v>
                </c:pt>
                <c:pt idx="4621">
                  <c:v>519.87529785544086</c:v>
                </c:pt>
                <c:pt idx="4622">
                  <c:v>519.87529785544086</c:v>
                </c:pt>
                <c:pt idx="4623">
                  <c:v>519.87529785544086</c:v>
                </c:pt>
                <c:pt idx="4624">
                  <c:v>519.87529785544086</c:v>
                </c:pt>
                <c:pt idx="4625">
                  <c:v>519.87529785544086</c:v>
                </c:pt>
                <c:pt idx="4626">
                  <c:v>519.87529785544086</c:v>
                </c:pt>
                <c:pt idx="4627">
                  <c:v>519.87529785544086</c:v>
                </c:pt>
                <c:pt idx="4628">
                  <c:v>519.87529785544086</c:v>
                </c:pt>
                <c:pt idx="4629">
                  <c:v>519.87529785544086</c:v>
                </c:pt>
                <c:pt idx="4630">
                  <c:v>519.87529785544086</c:v>
                </c:pt>
                <c:pt idx="4631">
                  <c:v>519.87529785544086</c:v>
                </c:pt>
                <c:pt idx="4632">
                  <c:v>519.87529785544086</c:v>
                </c:pt>
                <c:pt idx="4633">
                  <c:v>519.87529785544086</c:v>
                </c:pt>
                <c:pt idx="4634">
                  <c:v>519.87529785544086</c:v>
                </c:pt>
                <c:pt idx="4635">
                  <c:v>519.87529785544086</c:v>
                </c:pt>
                <c:pt idx="4636">
                  <c:v>519.87529785544086</c:v>
                </c:pt>
                <c:pt idx="4637">
                  <c:v>519.87529785544086</c:v>
                </c:pt>
                <c:pt idx="4638">
                  <c:v>519.87529785544086</c:v>
                </c:pt>
                <c:pt idx="4639">
                  <c:v>519.87529785544086</c:v>
                </c:pt>
                <c:pt idx="4640">
                  <c:v>519.87529785544086</c:v>
                </c:pt>
                <c:pt idx="4641">
                  <c:v>519.87529785544086</c:v>
                </c:pt>
                <c:pt idx="4642">
                  <c:v>519.87529785544086</c:v>
                </c:pt>
                <c:pt idx="4643">
                  <c:v>519.87529785544086</c:v>
                </c:pt>
                <c:pt idx="4644">
                  <c:v>519.87529785544086</c:v>
                </c:pt>
                <c:pt idx="4645">
                  <c:v>519.87529785544086</c:v>
                </c:pt>
                <c:pt idx="4646">
                  <c:v>519.87529785544086</c:v>
                </c:pt>
                <c:pt idx="4647">
                  <c:v>519.87529785544086</c:v>
                </c:pt>
                <c:pt idx="4648">
                  <c:v>519.87529785544086</c:v>
                </c:pt>
                <c:pt idx="4649">
                  <c:v>519.87529785544086</c:v>
                </c:pt>
                <c:pt idx="4650">
                  <c:v>519.87529785544086</c:v>
                </c:pt>
                <c:pt idx="4651">
                  <c:v>519.87529785544086</c:v>
                </c:pt>
                <c:pt idx="4652">
                  <c:v>519.87529785544086</c:v>
                </c:pt>
                <c:pt idx="4653">
                  <c:v>519.87529785544086</c:v>
                </c:pt>
                <c:pt idx="4654">
                  <c:v>519.87529785544086</c:v>
                </c:pt>
                <c:pt idx="4655">
                  <c:v>519.87529785544086</c:v>
                </c:pt>
                <c:pt idx="4656">
                  <c:v>519.87529785544086</c:v>
                </c:pt>
                <c:pt idx="4657">
                  <c:v>519.87529785544086</c:v>
                </c:pt>
                <c:pt idx="4658">
                  <c:v>519.87529785544086</c:v>
                </c:pt>
                <c:pt idx="4659">
                  <c:v>519.87529785544086</c:v>
                </c:pt>
                <c:pt idx="4660">
                  <c:v>519.87529785544086</c:v>
                </c:pt>
                <c:pt idx="4661">
                  <c:v>519.87529785544086</c:v>
                </c:pt>
                <c:pt idx="4662">
                  <c:v>519.87529785544086</c:v>
                </c:pt>
                <c:pt idx="4663">
                  <c:v>519.87529785544086</c:v>
                </c:pt>
                <c:pt idx="4664">
                  <c:v>519.87529785544086</c:v>
                </c:pt>
                <c:pt idx="4665">
                  <c:v>519.87529785544086</c:v>
                </c:pt>
                <c:pt idx="4666">
                  <c:v>519.87529785544086</c:v>
                </c:pt>
                <c:pt idx="4667">
                  <c:v>519.87529785544086</c:v>
                </c:pt>
                <c:pt idx="4668">
                  <c:v>519.87529785544086</c:v>
                </c:pt>
                <c:pt idx="4669">
                  <c:v>519.87529785544086</c:v>
                </c:pt>
                <c:pt idx="4670">
                  <c:v>519.87529785544086</c:v>
                </c:pt>
                <c:pt idx="4671">
                  <c:v>519.87529785544086</c:v>
                </c:pt>
                <c:pt idx="4672">
                  <c:v>519.87529785544086</c:v>
                </c:pt>
                <c:pt idx="4673">
                  <c:v>519.87529785544086</c:v>
                </c:pt>
                <c:pt idx="4674">
                  <c:v>519.87529785544086</c:v>
                </c:pt>
                <c:pt idx="4675">
                  <c:v>519.87529785544086</c:v>
                </c:pt>
                <c:pt idx="4676">
                  <c:v>519.87529785544086</c:v>
                </c:pt>
                <c:pt idx="4677">
                  <c:v>519.87529785544086</c:v>
                </c:pt>
                <c:pt idx="4678">
                  <c:v>519.87529785544086</c:v>
                </c:pt>
                <c:pt idx="4679">
                  <c:v>519.87529785544086</c:v>
                </c:pt>
                <c:pt idx="4680">
                  <c:v>519.87529785544086</c:v>
                </c:pt>
                <c:pt idx="4681">
                  <c:v>519.87529785544086</c:v>
                </c:pt>
                <c:pt idx="4682">
                  <c:v>519.87529785544086</c:v>
                </c:pt>
                <c:pt idx="4683">
                  <c:v>519.87529785544086</c:v>
                </c:pt>
                <c:pt idx="4684">
                  <c:v>519.87529785544086</c:v>
                </c:pt>
                <c:pt idx="4685">
                  <c:v>519.87529785544086</c:v>
                </c:pt>
                <c:pt idx="4686">
                  <c:v>519.87529785544086</c:v>
                </c:pt>
                <c:pt idx="4687">
                  <c:v>519.87529785544086</c:v>
                </c:pt>
                <c:pt idx="4688">
                  <c:v>519.87529785544086</c:v>
                </c:pt>
                <c:pt idx="4689">
                  <c:v>519.87529785544086</c:v>
                </c:pt>
                <c:pt idx="4690">
                  <c:v>519.87529785544086</c:v>
                </c:pt>
                <c:pt idx="4691">
                  <c:v>519.87529785544086</c:v>
                </c:pt>
                <c:pt idx="4692">
                  <c:v>519.87529785544086</c:v>
                </c:pt>
                <c:pt idx="4693">
                  <c:v>519.87529785544086</c:v>
                </c:pt>
                <c:pt idx="4694">
                  <c:v>519.87529785544086</c:v>
                </c:pt>
                <c:pt idx="4695">
                  <c:v>519.87529785544086</c:v>
                </c:pt>
                <c:pt idx="4696">
                  <c:v>519.87529785544086</c:v>
                </c:pt>
                <c:pt idx="4697">
                  <c:v>519.87529785544086</c:v>
                </c:pt>
                <c:pt idx="4698">
                  <c:v>519.87529785544086</c:v>
                </c:pt>
                <c:pt idx="4699">
                  <c:v>519.87529785544086</c:v>
                </c:pt>
                <c:pt idx="4700">
                  <c:v>519.87529785544086</c:v>
                </c:pt>
                <c:pt idx="4701">
                  <c:v>519.87529785544086</c:v>
                </c:pt>
                <c:pt idx="4702">
                  <c:v>519.87529785544086</c:v>
                </c:pt>
                <c:pt idx="4703">
                  <c:v>519.87529785544086</c:v>
                </c:pt>
                <c:pt idx="4704">
                  <c:v>519.87529785544086</c:v>
                </c:pt>
                <c:pt idx="4705">
                  <c:v>519.87529785544086</c:v>
                </c:pt>
                <c:pt idx="4706">
                  <c:v>519.87529785544086</c:v>
                </c:pt>
                <c:pt idx="4707">
                  <c:v>519.87529785544086</c:v>
                </c:pt>
                <c:pt idx="4708">
                  <c:v>519.87529785544086</c:v>
                </c:pt>
                <c:pt idx="4709">
                  <c:v>519.87529785544086</c:v>
                </c:pt>
                <c:pt idx="4710">
                  <c:v>519.87529785544086</c:v>
                </c:pt>
                <c:pt idx="4711">
                  <c:v>519.87529785544086</c:v>
                </c:pt>
                <c:pt idx="4712">
                  <c:v>519.87529785544086</c:v>
                </c:pt>
                <c:pt idx="4713">
                  <c:v>519.87529785544086</c:v>
                </c:pt>
                <c:pt idx="4714">
                  <c:v>519.87529785544086</c:v>
                </c:pt>
                <c:pt idx="4715">
                  <c:v>519.87529785544086</c:v>
                </c:pt>
                <c:pt idx="4716">
                  <c:v>519.87529785544086</c:v>
                </c:pt>
                <c:pt idx="4717">
                  <c:v>519.87529785544086</c:v>
                </c:pt>
                <c:pt idx="4718">
                  <c:v>519.87529785544086</c:v>
                </c:pt>
                <c:pt idx="4719">
                  <c:v>519.87529785544086</c:v>
                </c:pt>
                <c:pt idx="4720">
                  <c:v>519.87529785544086</c:v>
                </c:pt>
                <c:pt idx="4721">
                  <c:v>519.87529785544086</c:v>
                </c:pt>
                <c:pt idx="4722">
                  <c:v>519.87529785544086</c:v>
                </c:pt>
                <c:pt idx="4723">
                  <c:v>519.87529785544086</c:v>
                </c:pt>
                <c:pt idx="4724">
                  <c:v>519.87529785544086</c:v>
                </c:pt>
                <c:pt idx="4725">
                  <c:v>519.87529785544086</c:v>
                </c:pt>
                <c:pt idx="4726">
                  <c:v>519.87529785544086</c:v>
                </c:pt>
                <c:pt idx="4727">
                  <c:v>519.87529785544086</c:v>
                </c:pt>
                <c:pt idx="4728">
                  <c:v>519.87529785544086</c:v>
                </c:pt>
                <c:pt idx="4729">
                  <c:v>519.87529785544086</c:v>
                </c:pt>
                <c:pt idx="4730">
                  <c:v>519.87529785544086</c:v>
                </c:pt>
                <c:pt idx="4731">
                  <c:v>519.87529785544086</c:v>
                </c:pt>
                <c:pt idx="4732">
                  <c:v>519.87529785544086</c:v>
                </c:pt>
                <c:pt idx="4733">
                  <c:v>519.87529785544086</c:v>
                </c:pt>
                <c:pt idx="4734">
                  <c:v>519.87529785544086</c:v>
                </c:pt>
                <c:pt idx="4735">
                  <c:v>519.87529785544086</c:v>
                </c:pt>
                <c:pt idx="4736">
                  <c:v>519.87529785544086</c:v>
                </c:pt>
                <c:pt idx="4737">
                  <c:v>519.87529785544086</c:v>
                </c:pt>
                <c:pt idx="4738">
                  <c:v>519.87529785544086</c:v>
                </c:pt>
                <c:pt idx="4739">
                  <c:v>519.87529785544086</c:v>
                </c:pt>
                <c:pt idx="4740">
                  <c:v>519.87529785544086</c:v>
                </c:pt>
                <c:pt idx="4741">
                  <c:v>519.87529785544086</c:v>
                </c:pt>
                <c:pt idx="4742">
                  <c:v>519.87529785544086</c:v>
                </c:pt>
                <c:pt idx="4743">
                  <c:v>519.87529785544086</c:v>
                </c:pt>
                <c:pt idx="4744">
                  <c:v>519.87529785544086</c:v>
                </c:pt>
                <c:pt idx="4745">
                  <c:v>519.87529785544086</c:v>
                </c:pt>
                <c:pt idx="4746">
                  <c:v>519.87529785544086</c:v>
                </c:pt>
                <c:pt idx="4747">
                  <c:v>519.87529785544086</c:v>
                </c:pt>
                <c:pt idx="4748">
                  <c:v>519.87529785544086</c:v>
                </c:pt>
                <c:pt idx="4749">
                  <c:v>519.87529785544086</c:v>
                </c:pt>
                <c:pt idx="4750">
                  <c:v>519.87529785544086</c:v>
                </c:pt>
                <c:pt idx="4751">
                  <c:v>519.87529785544086</c:v>
                </c:pt>
                <c:pt idx="4752">
                  <c:v>519.87529785544086</c:v>
                </c:pt>
                <c:pt idx="4753">
                  <c:v>519.87529785544086</c:v>
                </c:pt>
                <c:pt idx="4754">
                  <c:v>519.87529785544086</c:v>
                </c:pt>
                <c:pt idx="4755">
                  <c:v>519.87529785544086</c:v>
                </c:pt>
                <c:pt idx="4756">
                  <c:v>519.87529785544086</c:v>
                </c:pt>
                <c:pt idx="4757">
                  <c:v>519.87529785544086</c:v>
                </c:pt>
                <c:pt idx="4758">
                  <c:v>519.87529785544086</c:v>
                </c:pt>
                <c:pt idx="4759">
                  <c:v>519.87529785544086</c:v>
                </c:pt>
                <c:pt idx="4760">
                  <c:v>519.87529785544086</c:v>
                </c:pt>
                <c:pt idx="4761">
                  <c:v>519.87529785544086</c:v>
                </c:pt>
                <c:pt idx="4762">
                  <c:v>519.87529785544086</c:v>
                </c:pt>
                <c:pt idx="4763">
                  <c:v>519.87529785544086</c:v>
                </c:pt>
                <c:pt idx="4764">
                  <c:v>519.87529785544086</c:v>
                </c:pt>
                <c:pt idx="4765">
                  <c:v>519.87529785544086</c:v>
                </c:pt>
                <c:pt idx="4766">
                  <c:v>519.87529785544086</c:v>
                </c:pt>
                <c:pt idx="4767">
                  <c:v>519.87529785544086</c:v>
                </c:pt>
                <c:pt idx="4768">
                  <c:v>519.87529785544086</c:v>
                </c:pt>
                <c:pt idx="4769">
                  <c:v>519.87529785544086</c:v>
                </c:pt>
                <c:pt idx="4770">
                  <c:v>519.87529785544086</c:v>
                </c:pt>
                <c:pt idx="4771">
                  <c:v>519.87529785544086</c:v>
                </c:pt>
                <c:pt idx="4772">
                  <c:v>519.87529785544086</c:v>
                </c:pt>
                <c:pt idx="4773">
                  <c:v>519.87529785544086</c:v>
                </c:pt>
                <c:pt idx="4774">
                  <c:v>519.87529785544086</c:v>
                </c:pt>
                <c:pt idx="4775">
                  <c:v>519.87529785544086</c:v>
                </c:pt>
                <c:pt idx="4776">
                  <c:v>519.87529785544086</c:v>
                </c:pt>
                <c:pt idx="4777">
                  <c:v>519.87529785544086</c:v>
                </c:pt>
                <c:pt idx="4778">
                  <c:v>519.87529785544086</c:v>
                </c:pt>
                <c:pt idx="4779">
                  <c:v>519.87529785544086</c:v>
                </c:pt>
                <c:pt idx="4780">
                  <c:v>519.87529785544086</c:v>
                </c:pt>
                <c:pt idx="4781">
                  <c:v>519.87529785544086</c:v>
                </c:pt>
                <c:pt idx="4782">
                  <c:v>519.87529785544086</c:v>
                </c:pt>
                <c:pt idx="4783">
                  <c:v>519.87529785544086</c:v>
                </c:pt>
                <c:pt idx="4784">
                  <c:v>519.87529785544086</c:v>
                </c:pt>
                <c:pt idx="4785">
                  <c:v>519.87529785544086</c:v>
                </c:pt>
                <c:pt idx="4786">
                  <c:v>519.87529785544086</c:v>
                </c:pt>
                <c:pt idx="4787">
                  <c:v>519.87529785544086</c:v>
                </c:pt>
                <c:pt idx="4788">
                  <c:v>519.87529785544086</c:v>
                </c:pt>
                <c:pt idx="4789">
                  <c:v>519.87529785544086</c:v>
                </c:pt>
                <c:pt idx="4790">
                  <c:v>519.87529785544086</c:v>
                </c:pt>
                <c:pt idx="4791">
                  <c:v>519.87529785544086</c:v>
                </c:pt>
                <c:pt idx="4792">
                  <c:v>519.87529785544086</c:v>
                </c:pt>
                <c:pt idx="4793">
                  <c:v>519.87529785544086</c:v>
                </c:pt>
                <c:pt idx="4794">
                  <c:v>519.87529785544086</c:v>
                </c:pt>
                <c:pt idx="4795">
                  <c:v>519.87529785544086</c:v>
                </c:pt>
                <c:pt idx="4796">
                  <c:v>519.87529785544086</c:v>
                </c:pt>
                <c:pt idx="4797">
                  <c:v>519.87529785544086</c:v>
                </c:pt>
                <c:pt idx="4798">
                  <c:v>519.87529785544086</c:v>
                </c:pt>
                <c:pt idx="4799">
                  <c:v>519.87529785544086</c:v>
                </c:pt>
                <c:pt idx="4800">
                  <c:v>519.87529785544086</c:v>
                </c:pt>
                <c:pt idx="4801">
                  <c:v>519.87529785544086</c:v>
                </c:pt>
                <c:pt idx="4802">
                  <c:v>519.87529785544086</c:v>
                </c:pt>
                <c:pt idx="4803">
                  <c:v>519.87529785544086</c:v>
                </c:pt>
                <c:pt idx="4804">
                  <c:v>519.87529785544086</c:v>
                </c:pt>
                <c:pt idx="4805">
                  <c:v>519.87529785544086</c:v>
                </c:pt>
                <c:pt idx="4806">
                  <c:v>519.87529785544086</c:v>
                </c:pt>
                <c:pt idx="4807">
                  <c:v>519.87529785544086</c:v>
                </c:pt>
                <c:pt idx="4808">
                  <c:v>519.87529785544086</c:v>
                </c:pt>
                <c:pt idx="4809">
                  <c:v>519.87529785544086</c:v>
                </c:pt>
                <c:pt idx="4810">
                  <c:v>519.87529785544086</c:v>
                </c:pt>
                <c:pt idx="4811">
                  <c:v>519.87529785544086</c:v>
                </c:pt>
                <c:pt idx="4812">
                  <c:v>519.87529785544086</c:v>
                </c:pt>
                <c:pt idx="4813">
                  <c:v>519.87529785544086</c:v>
                </c:pt>
                <c:pt idx="4814">
                  <c:v>519.87529785544086</c:v>
                </c:pt>
                <c:pt idx="4815">
                  <c:v>519.87529785544086</c:v>
                </c:pt>
                <c:pt idx="4816">
                  <c:v>519.87529785544086</c:v>
                </c:pt>
                <c:pt idx="4817">
                  <c:v>519.87529785544086</c:v>
                </c:pt>
                <c:pt idx="4818">
                  <c:v>519.87529785544086</c:v>
                </c:pt>
                <c:pt idx="4819">
                  <c:v>519.87529785544086</c:v>
                </c:pt>
                <c:pt idx="4820">
                  <c:v>519.87529785544086</c:v>
                </c:pt>
                <c:pt idx="4821">
                  <c:v>519.87529785544086</c:v>
                </c:pt>
                <c:pt idx="4822">
                  <c:v>519.87529785544086</c:v>
                </c:pt>
                <c:pt idx="4823">
                  <c:v>519.87529785544086</c:v>
                </c:pt>
                <c:pt idx="4824">
                  <c:v>519.87529785544086</c:v>
                </c:pt>
                <c:pt idx="4825">
                  <c:v>519.87529785544086</c:v>
                </c:pt>
                <c:pt idx="4826">
                  <c:v>519.87529785544086</c:v>
                </c:pt>
                <c:pt idx="4827">
                  <c:v>519.87529785544086</c:v>
                </c:pt>
                <c:pt idx="4828">
                  <c:v>519.87529785544086</c:v>
                </c:pt>
                <c:pt idx="4829">
                  <c:v>519.87529785544086</c:v>
                </c:pt>
                <c:pt idx="4830">
                  <c:v>519.87529785544086</c:v>
                </c:pt>
                <c:pt idx="4831">
                  <c:v>519.87529785544086</c:v>
                </c:pt>
                <c:pt idx="4832">
                  <c:v>519.87529785544086</c:v>
                </c:pt>
                <c:pt idx="4833">
                  <c:v>519.87529785544086</c:v>
                </c:pt>
                <c:pt idx="4834">
                  <c:v>519.87529785544086</c:v>
                </c:pt>
                <c:pt idx="4835">
                  <c:v>519.87529785544086</c:v>
                </c:pt>
                <c:pt idx="4836">
                  <c:v>519.87529785544086</c:v>
                </c:pt>
                <c:pt idx="4837">
                  <c:v>519.87529785544086</c:v>
                </c:pt>
                <c:pt idx="4838">
                  <c:v>519.87529785544086</c:v>
                </c:pt>
                <c:pt idx="4839">
                  <c:v>519.87529785544086</c:v>
                </c:pt>
                <c:pt idx="4840">
                  <c:v>519.87529785544086</c:v>
                </c:pt>
                <c:pt idx="4841">
                  <c:v>519.87529785544086</c:v>
                </c:pt>
                <c:pt idx="4842">
                  <c:v>519.87529785544086</c:v>
                </c:pt>
                <c:pt idx="4843">
                  <c:v>519.87529785544086</c:v>
                </c:pt>
                <c:pt idx="4844">
                  <c:v>519.87529785544086</c:v>
                </c:pt>
                <c:pt idx="4845">
                  <c:v>519.87529785544086</c:v>
                </c:pt>
                <c:pt idx="4846">
                  <c:v>519.87529785544086</c:v>
                </c:pt>
                <c:pt idx="4847">
                  <c:v>519.87529785544086</c:v>
                </c:pt>
                <c:pt idx="4848">
                  <c:v>519.87529785544086</c:v>
                </c:pt>
                <c:pt idx="4849">
                  <c:v>519.87529785544086</c:v>
                </c:pt>
                <c:pt idx="4850">
                  <c:v>519.87529785544086</c:v>
                </c:pt>
                <c:pt idx="4851">
                  <c:v>519.87529785544086</c:v>
                </c:pt>
                <c:pt idx="4852">
                  <c:v>519.87529785544086</c:v>
                </c:pt>
                <c:pt idx="4853">
                  <c:v>519.87529785544086</c:v>
                </c:pt>
                <c:pt idx="4854">
                  <c:v>519.87529785544086</c:v>
                </c:pt>
                <c:pt idx="4855">
                  <c:v>519.87529785544086</c:v>
                </c:pt>
                <c:pt idx="4856">
                  <c:v>519.87529785544086</c:v>
                </c:pt>
                <c:pt idx="4857">
                  <c:v>519.87529785544086</c:v>
                </c:pt>
                <c:pt idx="4858">
                  <c:v>519.87529785544086</c:v>
                </c:pt>
                <c:pt idx="4859">
                  <c:v>519.87529785544086</c:v>
                </c:pt>
                <c:pt idx="4860">
                  <c:v>519.87529785544086</c:v>
                </c:pt>
                <c:pt idx="4861">
                  <c:v>519.87529785544086</c:v>
                </c:pt>
                <c:pt idx="4862">
                  <c:v>519.87529785544086</c:v>
                </c:pt>
                <c:pt idx="4863">
                  <c:v>519.87529785544086</c:v>
                </c:pt>
                <c:pt idx="4864">
                  <c:v>519.87529785544086</c:v>
                </c:pt>
                <c:pt idx="4865">
                  <c:v>519.87529785544086</c:v>
                </c:pt>
                <c:pt idx="4866">
                  <c:v>519.87529785544086</c:v>
                </c:pt>
                <c:pt idx="4867">
                  <c:v>519.87529785544086</c:v>
                </c:pt>
                <c:pt idx="4868">
                  <c:v>519.87529785544086</c:v>
                </c:pt>
                <c:pt idx="4869">
                  <c:v>519.87529785544086</c:v>
                </c:pt>
                <c:pt idx="4870">
                  <c:v>519.87529785544086</c:v>
                </c:pt>
                <c:pt idx="4871">
                  <c:v>519.87529785544086</c:v>
                </c:pt>
                <c:pt idx="4872">
                  <c:v>519.87529785544086</c:v>
                </c:pt>
                <c:pt idx="4873">
                  <c:v>519.87529785544086</c:v>
                </c:pt>
                <c:pt idx="4874">
                  <c:v>519.87529785544086</c:v>
                </c:pt>
                <c:pt idx="4875">
                  <c:v>519.87529785544086</c:v>
                </c:pt>
                <c:pt idx="4876">
                  <c:v>519.87529785544086</c:v>
                </c:pt>
                <c:pt idx="4877">
                  <c:v>519.87529785544086</c:v>
                </c:pt>
                <c:pt idx="4878">
                  <c:v>519.87529785544086</c:v>
                </c:pt>
                <c:pt idx="4879">
                  <c:v>519.87529785544086</c:v>
                </c:pt>
                <c:pt idx="4880">
                  <c:v>519.87529785544086</c:v>
                </c:pt>
                <c:pt idx="4881">
                  <c:v>519.87529785544086</c:v>
                </c:pt>
                <c:pt idx="4882">
                  <c:v>519.87529785544086</c:v>
                </c:pt>
                <c:pt idx="4883">
                  <c:v>519.87529785544086</c:v>
                </c:pt>
                <c:pt idx="4884">
                  <c:v>519.87529785544086</c:v>
                </c:pt>
                <c:pt idx="4885">
                  <c:v>519.87529785544086</c:v>
                </c:pt>
                <c:pt idx="4886">
                  <c:v>519.87529785544086</c:v>
                </c:pt>
                <c:pt idx="4887">
                  <c:v>519.87529785544086</c:v>
                </c:pt>
                <c:pt idx="4888">
                  <c:v>519.87529785544086</c:v>
                </c:pt>
                <c:pt idx="4889">
                  <c:v>519.87529785544086</c:v>
                </c:pt>
                <c:pt idx="4890">
                  <c:v>519.87529785544086</c:v>
                </c:pt>
                <c:pt idx="4891">
                  <c:v>519.87529785544086</c:v>
                </c:pt>
                <c:pt idx="4892">
                  <c:v>519.87529785544086</c:v>
                </c:pt>
                <c:pt idx="4893">
                  <c:v>519.87529785544086</c:v>
                </c:pt>
                <c:pt idx="4894">
                  <c:v>519.87529785544086</c:v>
                </c:pt>
                <c:pt idx="4895">
                  <c:v>519.87529785544086</c:v>
                </c:pt>
                <c:pt idx="4896">
                  <c:v>519.87529785544086</c:v>
                </c:pt>
                <c:pt idx="4897">
                  <c:v>519.87529785544086</c:v>
                </c:pt>
                <c:pt idx="4898">
                  <c:v>519.87529785544086</c:v>
                </c:pt>
                <c:pt idx="4899">
                  <c:v>519.87529785544086</c:v>
                </c:pt>
                <c:pt idx="4900">
                  <c:v>519.87529785544086</c:v>
                </c:pt>
                <c:pt idx="4901">
                  <c:v>519.87529785544086</c:v>
                </c:pt>
                <c:pt idx="4902">
                  <c:v>519.87529785544086</c:v>
                </c:pt>
                <c:pt idx="4903">
                  <c:v>519.87529785544086</c:v>
                </c:pt>
                <c:pt idx="4904">
                  <c:v>519.87529785544086</c:v>
                </c:pt>
                <c:pt idx="4905">
                  <c:v>519.87529785544086</c:v>
                </c:pt>
                <c:pt idx="4906">
                  <c:v>519.87529785544086</c:v>
                </c:pt>
                <c:pt idx="4907">
                  <c:v>519.87529785544086</c:v>
                </c:pt>
                <c:pt idx="4908">
                  <c:v>519.87529785544086</c:v>
                </c:pt>
                <c:pt idx="4909">
                  <c:v>519.87529785544086</c:v>
                </c:pt>
                <c:pt idx="4910">
                  <c:v>519.87529785544086</c:v>
                </c:pt>
                <c:pt idx="4911">
                  <c:v>519.87529785544086</c:v>
                </c:pt>
                <c:pt idx="4912">
                  <c:v>519.87529785544086</c:v>
                </c:pt>
                <c:pt idx="4913">
                  <c:v>519.87529785544086</c:v>
                </c:pt>
                <c:pt idx="4914">
                  <c:v>519.87529785544086</c:v>
                </c:pt>
                <c:pt idx="4915">
                  <c:v>519.87529785544086</c:v>
                </c:pt>
                <c:pt idx="4916">
                  <c:v>519.87529785544086</c:v>
                </c:pt>
                <c:pt idx="4917">
                  <c:v>519.87529785544086</c:v>
                </c:pt>
                <c:pt idx="4918">
                  <c:v>519.87529785544086</c:v>
                </c:pt>
                <c:pt idx="4919">
                  <c:v>519.87529785544086</c:v>
                </c:pt>
                <c:pt idx="4920">
                  <c:v>519.87529785544086</c:v>
                </c:pt>
                <c:pt idx="4921">
                  <c:v>519.87529785544086</c:v>
                </c:pt>
                <c:pt idx="4922">
                  <c:v>519.87529785544086</c:v>
                </c:pt>
                <c:pt idx="4923">
                  <c:v>519.87529785544086</c:v>
                </c:pt>
                <c:pt idx="4924">
                  <c:v>519.87529785544086</c:v>
                </c:pt>
                <c:pt idx="4925">
                  <c:v>519.87529785544086</c:v>
                </c:pt>
                <c:pt idx="4926">
                  <c:v>519.87529785544086</c:v>
                </c:pt>
                <c:pt idx="4927">
                  <c:v>519.87529785544086</c:v>
                </c:pt>
                <c:pt idx="4928">
                  <c:v>519.87529785544086</c:v>
                </c:pt>
                <c:pt idx="4929">
                  <c:v>519.87529785544086</c:v>
                </c:pt>
                <c:pt idx="4930">
                  <c:v>519.87529785544086</c:v>
                </c:pt>
                <c:pt idx="4931">
                  <c:v>519.87529785544086</c:v>
                </c:pt>
                <c:pt idx="4932">
                  <c:v>519.87529785544086</c:v>
                </c:pt>
                <c:pt idx="4933">
                  <c:v>519.87529785544086</c:v>
                </c:pt>
                <c:pt idx="4934">
                  <c:v>519.87529785544086</c:v>
                </c:pt>
                <c:pt idx="4935">
                  <c:v>519.87529785544086</c:v>
                </c:pt>
                <c:pt idx="4936">
                  <c:v>519.87529785544086</c:v>
                </c:pt>
                <c:pt idx="4937">
                  <c:v>519.87529785544086</c:v>
                </c:pt>
                <c:pt idx="4938">
                  <c:v>519.87529785544086</c:v>
                </c:pt>
                <c:pt idx="4939">
                  <c:v>519.87529785544086</c:v>
                </c:pt>
                <c:pt idx="4940">
                  <c:v>519.87529785544086</c:v>
                </c:pt>
                <c:pt idx="4941">
                  <c:v>519.87529785544086</c:v>
                </c:pt>
                <c:pt idx="4942">
                  <c:v>519.87529785544086</c:v>
                </c:pt>
                <c:pt idx="4943">
                  <c:v>519.87529785544086</c:v>
                </c:pt>
                <c:pt idx="4944">
                  <c:v>519.87529785544086</c:v>
                </c:pt>
                <c:pt idx="4945">
                  <c:v>519.87529785544086</c:v>
                </c:pt>
                <c:pt idx="4946">
                  <c:v>519.87529785544086</c:v>
                </c:pt>
                <c:pt idx="4947">
                  <c:v>519.87529785544086</c:v>
                </c:pt>
                <c:pt idx="4948">
                  <c:v>519.87529785544086</c:v>
                </c:pt>
                <c:pt idx="4949">
                  <c:v>519.87529785544086</c:v>
                </c:pt>
                <c:pt idx="4950">
                  <c:v>519.87529785544086</c:v>
                </c:pt>
                <c:pt idx="4951">
                  <c:v>519.87529785544086</c:v>
                </c:pt>
                <c:pt idx="4952">
                  <c:v>519.87529785544086</c:v>
                </c:pt>
                <c:pt idx="4953">
                  <c:v>519.87529785544086</c:v>
                </c:pt>
                <c:pt idx="4954">
                  <c:v>519.87529785544086</c:v>
                </c:pt>
                <c:pt idx="4955">
                  <c:v>519.87529785544086</c:v>
                </c:pt>
                <c:pt idx="4956">
                  <c:v>519.87529785544086</c:v>
                </c:pt>
                <c:pt idx="4957">
                  <c:v>519.87529785544086</c:v>
                </c:pt>
                <c:pt idx="4958">
                  <c:v>519.87529785544086</c:v>
                </c:pt>
                <c:pt idx="4959">
                  <c:v>519.87529785544086</c:v>
                </c:pt>
                <c:pt idx="4960">
                  <c:v>519.87529785544086</c:v>
                </c:pt>
                <c:pt idx="4961">
                  <c:v>519.87529785544086</c:v>
                </c:pt>
                <c:pt idx="4962">
                  <c:v>519.87529785544086</c:v>
                </c:pt>
                <c:pt idx="4963">
                  <c:v>519.87529785544086</c:v>
                </c:pt>
                <c:pt idx="4964">
                  <c:v>519.87529785544086</c:v>
                </c:pt>
                <c:pt idx="4965">
                  <c:v>519.87529785544086</c:v>
                </c:pt>
                <c:pt idx="4966">
                  <c:v>519.87529785544086</c:v>
                </c:pt>
                <c:pt idx="4967">
                  <c:v>519.87529785544086</c:v>
                </c:pt>
                <c:pt idx="4968">
                  <c:v>519.87529785544086</c:v>
                </c:pt>
                <c:pt idx="4969">
                  <c:v>519.87529785544086</c:v>
                </c:pt>
                <c:pt idx="4970">
                  <c:v>519.87529785544086</c:v>
                </c:pt>
                <c:pt idx="4971">
                  <c:v>519.87529785544086</c:v>
                </c:pt>
                <c:pt idx="4972">
                  <c:v>519.87529785544086</c:v>
                </c:pt>
                <c:pt idx="4973">
                  <c:v>519.87529785544086</c:v>
                </c:pt>
                <c:pt idx="4974">
                  <c:v>519.87529785544086</c:v>
                </c:pt>
                <c:pt idx="4975">
                  <c:v>519.87529785544086</c:v>
                </c:pt>
                <c:pt idx="4976">
                  <c:v>519.87529785544086</c:v>
                </c:pt>
                <c:pt idx="4977">
                  <c:v>519.87529785544086</c:v>
                </c:pt>
                <c:pt idx="4978">
                  <c:v>519.87529785544086</c:v>
                </c:pt>
                <c:pt idx="4979">
                  <c:v>519.87529785544086</c:v>
                </c:pt>
                <c:pt idx="4980">
                  <c:v>519.87529785544086</c:v>
                </c:pt>
                <c:pt idx="4981">
                  <c:v>519.87529785544086</c:v>
                </c:pt>
                <c:pt idx="4982">
                  <c:v>519.87529785544086</c:v>
                </c:pt>
                <c:pt idx="4983">
                  <c:v>519.87529785544086</c:v>
                </c:pt>
                <c:pt idx="4984">
                  <c:v>519.87529785544086</c:v>
                </c:pt>
                <c:pt idx="4985">
                  <c:v>519.87529785544086</c:v>
                </c:pt>
                <c:pt idx="4986">
                  <c:v>519.87529785544086</c:v>
                </c:pt>
                <c:pt idx="4987">
                  <c:v>519.87529785544086</c:v>
                </c:pt>
                <c:pt idx="4988">
                  <c:v>519.87529785544086</c:v>
                </c:pt>
                <c:pt idx="4989">
                  <c:v>519.87529785544086</c:v>
                </c:pt>
                <c:pt idx="4990">
                  <c:v>519.87529785544086</c:v>
                </c:pt>
                <c:pt idx="4991">
                  <c:v>519.87529785544086</c:v>
                </c:pt>
                <c:pt idx="4992">
                  <c:v>519.87529785544086</c:v>
                </c:pt>
                <c:pt idx="4993">
                  <c:v>519.87529785544086</c:v>
                </c:pt>
                <c:pt idx="4994">
                  <c:v>519.87529785544086</c:v>
                </c:pt>
                <c:pt idx="4995">
                  <c:v>519.87529785544086</c:v>
                </c:pt>
                <c:pt idx="4996">
                  <c:v>519.87529785544086</c:v>
                </c:pt>
                <c:pt idx="4997">
                  <c:v>519.87529785544086</c:v>
                </c:pt>
                <c:pt idx="4998">
                  <c:v>519.87529785544086</c:v>
                </c:pt>
                <c:pt idx="4999">
                  <c:v>519.87529785544086</c:v>
                </c:pt>
                <c:pt idx="5000">
                  <c:v>519.87529785544086</c:v>
                </c:pt>
                <c:pt idx="5001">
                  <c:v>519.87529785544086</c:v>
                </c:pt>
                <c:pt idx="5002">
                  <c:v>519.87529785544086</c:v>
                </c:pt>
                <c:pt idx="5003">
                  <c:v>519.87529785544086</c:v>
                </c:pt>
                <c:pt idx="5004">
                  <c:v>519.87529785544086</c:v>
                </c:pt>
                <c:pt idx="5005">
                  <c:v>519.87529785544086</c:v>
                </c:pt>
                <c:pt idx="5006">
                  <c:v>519.87529785544086</c:v>
                </c:pt>
                <c:pt idx="5007">
                  <c:v>519.87529785544086</c:v>
                </c:pt>
                <c:pt idx="5008">
                  <c:v>519.87529785544086</c:v>
                </c:pt>
                <c:pt idx="5009">
                  <c:v>519.87529785544086</c:v>
                </c:pt>
                <c:pt idx="5010">
                  <c:v>519.87529785544086</c:v>
                </c:pt>
                <c:pt idx="5011">
                  <c:v>519.87529785544086</c:v>
                </c:pt>
                <c:pt idx="5012">
                  <c:v>519.87529785544086</c:v>
                </c:pt>
                <c:pt idx="5013">
                  <c:v>519.87529785544086</c:v>
                </c:pt>
                <c:pt idx="5014">
                  <c:v>519.87529785544086</c:v>
                </c:pt>
                <c:pt idx="5015">
                  <c:v>519.87529785544086</c:v>
                </c:pt>
                <c:pt idx="5016">
                  <c:v>519.87529785544086</c:v>
                </c:pt>
                <c:pt idx="5017">
                  <c:v>519.87529785544086</c:v>
                </c:pt>
                <c:pt idx="5018">
                  <c:v>519.87529785544086</c:v>
                </c:pt>
                <c:pt idx="5019">
                  <c:v>519.87529785544086</c:v>
                </c:pt>
                <c:pt idx="5020">
                  <c:v>519.87529785544086</c:v>
                </c:pt>
                <c:pt idx="5021">
                  <c:v>519.87529785544086</c:v>
                </c:pt>
                <c:pt idx="5022">
                  <c:v>519.87529785544086</c:v>
                </c:pt>
                <c:pt idx="5023">
                  <c:v>519.87529785544086</c:v>
                </c:pt>
                <c:pt idx="5024">
                  <c:v>519.87529785544086</c:v>
                </c:pt>
                <c:pt idx="5025">
                  <c:v>519.87529785544086</c:v>
                </c:pt>
                <c:pt idx="5026">
                  <c:v>519.87529785544086</c:v>
                </c:pt>
                <c:pt idx="5027">
                  <c:v>519.87529785544086</c:v>
                </c:pt>
                <c:pt idx="5028">
                  <c:v>519.87529785544086</c:v>
                </c:pt>
                <c:pt idx="5029">
                  <c:v>519.87529785544086</c:v>
                </c:pt>
                <c:pt idx="5030">
                  <c:v>519.87529785544086</c:v>
                </c:pt>
                <c:pt idx="5031">
                  <c:v>519.87529785544086</c:v>
                </c:pt>
                <c:pt idx="5032">
                  <c:v>519.87529785544086</c:v>
                </c:pt>
                <c:pt idx="5033">
                  <c:v>519.87529785544086</c:v>
                </c:pt>
                <c:pt idx="5034">
                  <c:v>519.87529785544086</c:v>
                </c:pt>
                <c:pt idx="5035">
                  <c:v>519.87529785544086</c:v>
                </c:pt>
                <c:pt idx="5036">
                  <c:v>519.87529785544086</c:v>
                </c:pt>
                <c:pt idx="5037">
                  <c:v>519.87529785544086</c:v>
                </c:pt>
                <c:pt idx="5038">
                  <c:v>519.87529785544086</c:v>
                </c:pt>
                <c:pt idx="5039">
                  <c:v>519.87529785544086</c:v>
                </c:pt>
                <c:pt idx="5040">
                  <c:v>519.87529785544086</c:v>
                </c:pt>
                <c:pt idx="5041">
                  <c:v>519.87529785544086</c:v>
                </c:pt>
                <c:pt idx="5042">
                  <c:v>519.87529785544086</c:v>
                </c:pt>
                <c:pt idx="5043">
                  <c:v>519.87529785544086</c:v>
                </c:pt>
                <c:pt idx="5044">
                  <c:v>519.87529785544086</c:v>
                </c:pt>
                <c:pt idx="5045">
                  <c:v>519.87529785544086</c:v>
                </c:pt>
                <c:pt idx="5046">
                  <c:v>519.87529785544086</c:v>
                </c:pt>
                <c:pt idx="5047">
                  <c:v>519.87529785544086</c:v>
                </c:pt>
                <c:pt idx="5048">
                  <c:v>519.87529785544086</c:v>
                </c:pt>
                <c:pt idx="5049">
                  <c:v>519.87529785544086</c:v>
                </c:pt>
                <c:pt idx="5050">
                  <c:v>519.87529785544086</c:v>
                </c:pt>
                <c:pt idx="5051">
                  <c:v>519.87529785544086</c:v>
                </c:pt>
                <c:pt idx="5052">
                  <c:v>519.87529785544086</c:v>
                </c:pt>
                <c:pt idx="5053">
                  <c:v>519.87529785544086</c:v>
                </c:pt>
                <c:pt idx="5054">
                  <c:v>519.87529785544086</c:v>
                </c:pt>
                <c:pt idx="5055">
                  <c:v>519.87529785544086</c:v>
                </c:pt>
                <c:pt idx="5056">
                  <c:v>519.87529785544086</c:v>
                </c:pt>
                <c:pt idx="5057">
                  <c:v>519.87529785544086</c:v>
                </c:pt>
                <c:pt idx="5058">
                  <c:v>519.87529785544086</c:v>
                </c:pt>
                <c:pt idx="5059">
                  <c:v>519.87529785544086</c:v>
                </c:pt>
                <c:pt idx="5060">
                  <c:v>519.87529785544086</c:v>
                </c:pt>
                <c:pt idx="5061">
                  <c:v>519.87529785544086</c:v>
                </c:pt>
                <c:pt idx="5062">
                  <c:v>519.87529785544086</c:v>
                </c:pt>
                <c:pt idx="5063">
                  <c:v>519.87529785544086</c:v>
                </c:pt>
                <c:pt idx="5064">
                  <c:v>519.87529785544086</c:v>
                </c:pt>
                <c:pt idx="5065">
                  <c:v>519.87529785544086</c:v>
                </c:pt>
                <c:pt idx="5066">
                  <c:v>519.87529785544086</c:v>
                </c:pt>
                <c:pt idx="5067">
                  <c:v>519.87529785544086</c:v>
                </c:pt>
                <c:pt idx="5068">
                  <c:v>519.87529785544086</c:v>
                </c:pt>
                <c:pt idx="5069">
                  <c:v>519.87529785544086</c:v>
                </c:pt>
                <c:pt idx="5070">
                  <c:v>519.87529785544086</c:v>
                </c:pt>
                <c:pt idx="5071">
                  <c:v>519.87529785544086</c:v>
                </c:pt>
                <c:pt idx="5072">
                  <c:v>519.87529785544086</c:v>
                </c:pt>
                <c:pt idx="5073">
                  <c:v>519.87529785544086</c:v>
                </c:pt>
                <c:pt idx="5074">
                  <c:v>519.87529785544086</c:v>
                </c:pt>
                <c:pt idx="5075">
                  <c:v>519.87529785544086</c:v>
                </c:pt>
                <c:pt idx="5076">
                  <c:v>519.87529785544086</c:v>
                </c:pt>
                <c:pt idx="5077">
                  <c:v>519.87529785544086</c:v>
                </c:pt>
                <c:pt idx="5078">
                  <c:v>519.87529785544086</c:v>
                </c:pt>
                <c:pt idx="5079">
                  <c:v>519.87529785544086</c:v>
                </c:pt>
                <c:pt idx="5080">
                  <c:v>519.87529785544086</c:v>
                </c:pt>
                <c:pt idx="5081">
                  <c:v>519.87529785544086</c:v>
                </c:pt>
                <c:pt idx="5082">
                  <c:v>519.87529785544086</c:v>
                </c:pt>
                <c:pt idx="5083">
                  <c:v>519.87529785544086</c:v>
                </c:pt>
                <c:pt idx="5084">
                  <c:v>519.87529785544086</c:v>
                </c:pt>
                <c:pt idx="5085">
                  <c:v>519.87529785544086</c:v>
                </c:pt>
                <c:pt idx="5086">
                  <c:v>519.87529785544086</c:v>
                </c:pt>
                <c:pt idx="5087">
                  <c:v>519.87529785544086</c:v>
                </c:pt>
                <c:pt idx="5088">
                  <c:v>519.87529785544086</c:v>
                </c:pt>
                <c:pt idx="5089">
                  <c:v>519.87529785544086</c:v>
                </c:pt>
                <c:pt idx="5090">
                  <c:v>519.87529785544086</c:v>
                </c:pt>
                <c:pt idx="5091">
                  <c:v>519.87529785544086</c:v>
                </c:pt>
                <c:pt idx="5092">
                  <c:v>519.87529785544086</c:v>
                </c:pt>
                <c:pt idx="5093">
                  <c:v>519.87529785544086</c:v>
                </c:pt>
                <c:pt idx="5094">
                  <c:v>519.87529785544086</c:v>
                </c:pt>
                <c:pt idx="5095">
                  <c:v>519.87529785544086</c:v>
                </c:pt>
                <c:pt idx="5096">
                  <c:v>519.87529785544086</c:v>
                </c:pt>
                <c:pt idx="5097">
                  <c:v>519.87529785544086</c:v>
                </c:pt>
                <c:pt idx="5098">
                  <c:v>519.87529785544086</c:v>
                </c:pt>
                <c:pt idx="5099">
                  <c:v>519.87529785544086</c:v>
                </c:pt>
                <c:pt idx="5100">
                  <c:v>519.87529785544086</c:v>
                </c:pt>
                <c:pt idx="5101">
                  <c:v>519.87529785544086</c:v>
                </c:pt>
                <c:pt idx="5102">
                  <c:v>519.87529785544086</c:v>
                </c:pt>
                <c:pt idx="5103">
                  <c:v>519.87529785544086</c:v>
                </c:pt>
                <c:pt idx="5104">
                  <c:v>519.87529785544086</c:v>
                </c:pt>
                <c:pt idx="5105">
                  <c:v>519.87529785544086</c:v>
                </c:pt>
                <c:pt idx="5106">
                  <c:v>519.87529785544086</c:v>
                </c:pt>
                <c:pt idx="5107">
                  <c:v>519.87529785544086</c:v>
                </c:pt>
                <c:pt idx="5108">
                  <c:v>519.87529785544086</c:v>
                </c:pt>
                <c:pt idx="5109">
                  <c:v>519.87529785544086</c:v>
                </c:pt>
                <c:pt idx="5110">
                  <c:v>519.87529785544086</c:v>
                </c:pt>
                <c:pt idx="5111">
                  <c:v>519.87529785544086</c:v>
                </c:pt>
                <c:pt idx="5112">
                  <c:v>519.87529785544086</c:v>
                </c:pt>
                <c:pt idx="5113">
                  <c:v>519.87529785544086</c:v>
                </c:pt>
                <c:pt idx="5114">
                  <c:v>519.87529785544086</c:v>
                </c:pt>
                <c:pt idx="5115">
                  <c:v>519.87529785544086</c:v>
                </c:pt>
                <c:pt idx="5116">
                  <c:v>519.87529785544086</c:v>
                </c:pt>
                <c:pt idx="5117">
                  <c:v>519.87529785544086</c:v>
                </c:pt>
                <c:pt idx="5118">
                  <c:v>519.87529785544086</c:v>
                </c:pt>
                <c:pt idx="5119">
                  <c:v>519.87529785544086</c:v>
                </c:pt>
                <c:pt idx="5120">
                  <c:v>519.87529785544086</c:v>
                </c:pt>
                <c:pt idx="5121">
                  <c:v>519.87529785544086</c:v>
                </c:pt>
                <c:pt idx="5122">
                  <c:v>519.87529785544086</c:v>
                </c:pt>
                <c:pt idx="5123">
                  <c:v>519.87529785544086</c:v>
                </c:pt>
                <c:pt idx="5124">
                  <c:v>519.87529785544086</c:v>
                </c:pt>
                <c:pt idx="5125">
                  <c:v>519.87529785544086</c:v>
                </c:pt>
                <c:pt idx="5126">
                  <c:v>519.87529785544086</c:v>
                </c:pt>
                <c:pt idx="5127">
                  <c:v>519.87529785544086</c:v>
                </c:pt>
                <c:pt idx="5128">
                  <c:v>519.87529785544086</c:v>
                </c:pt>
                <c:pt idx="5129">
                  <c:v>519.87529785544086</c:v>
                </c:pt>
                <c:pt idx="5130">
                  <c:v>519.87529785544086</c:v>
                </c:pt>
                <c:pt idx="5131">
                  <c:v>519.87529785544086</c:v>
                </c:pt>
                <c:pt idx="5132">
                  <c:v>519.87529785544086</c:v>
                </c:pt>
                <c:pt idx="5133">
                  <c:v>519.87529785544086</c:v>
                </c:pt>
                <c:pt idx="5134">
                  <c:v>519.87529785544086</c:v>
                </c:pt>
                <c:pt idx="5135">
                  <c:v>519.87529785544086</c:v>
                </c:pt>
                <c:pt idx="5136">
                  <c:v>519.87529785544086</c:v>
                </c:pt>
                <c:pt idx="5137">
                  <c:v>519.87529785544086</c:v>
                </c:pt>
                <c:pt idx="5138">
                  <c:v>519.87529785544086</c:v>
                </c:pt>
                <c:pt idx="5139">
                  <c:v>519.87529785544086</c:v>
                </c:pt>
                <c:pt idx="5140">
                  <c:v>519.87529785544086</c:v>
                </c:pt>
                <c:pt idx="5141">
                  <c:v>519.87529785544086</c:v>
                </c:pt>
                <c:pt idx="5142">
                  <c:v>519.87529785544086</c:v>
                </c:pt>
                <c:pt idx="5143">
                  <c:v>519.87529785544086</c:v>
                </c:pt>
                <c:pt idx="5144">
                  <c:v>519.87529785544086</c:v>
                </c:pt>
                <c:pt idx="5145">
                  <c:v>519.87529785544086</c:v>
                </c:pt>
                <c:pt idx="5146">
                  <c:v>519.87529785544086</c:v>
                </c:pt>
                <c:pt idx="5147">
                  <c:v>519.87529785544086</c:v>
                </c:pt>
                <c:pt idx="5148">
                  <c:v>519.87529785544086</c:v>
                </c:pt>
                <c:pt idx="5149">
                  <c:v>519.87529785544086</c:v>
                </c:pt>
                <c:pt idx="5150">
                  <c:v>519.87529785544086</c:v>
                </c:pt>
                <c:pt idx="5151">
                  <c:v>519.87529785544086</c:v>
                </c:pt>
                <c:pt idx="5152">
                  <c:v>519.87529785544086</c:v>
                </c:pt>
                <c:pt idx="5153">
                  <c:v>519.87529785544086</c:v>
                </c:pt>
                <c:pt idx="5154">
                  <c:v>519.87529785544086</c:v>
                </c:pt>
                <c:pt idx="5155">
                  <c:v>519.87529785544086</c:v>
                </c:pt>
                <c:pt idx="5156">
                  <c:v>519.87529785544086</c:v>
                </c:pt>
                <c:pt idx="5157">
                  <c:v>519.87529785544086</c:v>
                </c:pt>
                <c:pt idx="5158">
                  <c:v>519.87529785544086</c:v>
                </c:pt>
                <c:pt idx="5159">
                  <c:v>519.87529785544086</c:v>
                </c:pt>
                <c:pt idx="5160">
                  <c:v>519.87529785544086</c:v>
                </c:pt>
                <c:pt idx="5161">
                  <c:v>519.87529785544086</c:v>
                </c:pt>
                <c:pt idx="5162">
                  <c:v>519.87529785544086</c:v>
                </c:pt>
                <c:pt idx="5163">
                  <c:v>519.87529785544086</c:v>
                </c:pt>
                <c:pt idx="5164">
                  <c:v>519.87529785544086</c:v>
                </c:pt>
                <c:pt idx="5165">
                  <c:v>519.87529785544086</c:v>
                </c:pt>
                <c:pt idx="5166">
                  <c:v>519.87529785544086</c:v>
                </c:pt>
                <c:pt idx="5167">
                  <c:v>519.87529785544086</c:v>
                </c:pt>
                <c:pt idx="5168">
                  <c:v>519.87529785544086</c:v>
                </c:pt>
                <c:pt idx="5169">
                  <c:v>519.87529785544086</c:v>
                </c:pt>
                <c:pt idx="5170">
                  <c:v>519.87529785544086</c:v>
                </c:pt>
                <c:pt idx="5171">
                  <c:v>519.87529785544086</c:v>
                </c:pt>
                <c:pt idx="5172">
                  <c:v>519.87529785544086</c:v>
                </c:pt>
                <c:pt idx="5173">
                  <c:v>519.87529785544086</c:v>
                </c:pt>
                <c:pt idx="5174">
                  <c:v>519.87529785544086</c:v>
                </c:pt>
                <c:pt idx="5175">
                  <c:v>519.87529785544086</c:v>
                </c:pt>
                <c:pt idx="5176">
                  <c:v>519.87529785544086</c:v>
                </c:pt>
                <c:pt idx="5177">
                  <c:v>519.87529785544086</c:v>
                </c:pt>
                <c:pt idx="5178">
                  <c:v>519.87529785544086</c:v>
                </c:pt>
                <c:pt idx="5179">
                  <c:v>519.87529785544086</c:v>
                </c:pt>
                <c:pt idx="5180">
                  <c:v>519.87529785544086</c:v>
                </c:pt>
                <c:pt idx="5181">
                  <c:v>519.87529785544086</c:v>
                </c:pt>
                <c:pt idx="5182">
                  <c:v>519.87529785544086</c:v>
                </c:pt>
                <c:pt idx="5183">
                  <c:v>519.87529785544086</c:v>
                </c:pt>
                <c:pt idx="5184">
                  <c:v>519.87529785544086</c:v>
                </c:pt>
                <c:pt idx="5185">
                  <c:v>519.87529785544086</c:v>
                </c:pt>
                <c:pt idx="5186">
                  <c:v>519.87529785544086</c:v>
                </c:pt>
                <c:pt idx="5187">
                  <c:v>519.87529785544086</c:v>
                </c:pt>
                <c:pt idx="5188">
                  <c:v>519.87529785544086</c:v>
                </c:pt>
                <c:pt idx="5189">
                  <c:v>519.87529785544086</c:v>
                </c:pt>
                <c:pt idx="5190">
                  <c:v>519.87529785544086</c:v>
                </c:pt>
                <c:pt idx="5191">
                  <c:v>519.87529785544086</c:v>
                </c:pt>
                <c:pt idx="5192">
                  <c:v>519.87529785544086</c:v>
                </c:pt>
                <c:pt idx="5193">
                  <c:v>519.87529785544086</c:v>
                </c:pt>
                <c:pt idx="5194">
                  <c:v>519.87529785544086</c:v>
                </c:pt>
                <c:pt idx="5195">
                  <c:v>519.87529785544086</c:v>
                </c:pt>
                <c:pt idx="5196">
                  <c:v>519.87529785544086</c:v>
                </c:pt>
                <c:pt idx="5197">
                  <c:v>519.87529785544086</c:v>
                </c:pt>
                <c:pt idx="5198">
                  <c:v>519.87529785544086</c:v>
                </c:pt>
                <c:pt idx="5199">
                  <c:v>519.87529785544086</c:v>
                </c:pt>
                <c:pt idx="5200">
                  <c:v>519.87529785544086</c:v>
                </c:pt>
                <c:pt idx="5201">
                  <c:v>519.87529785544086</c:v>
                </c:pt>
                <c:pt idx="5202">
                  <c:v>519.87529785544086</c:v>
                </c:pt>
                <c:pt idx="5203">
                  <c:v>519.87529785544086</c:v>
                </c:pt>
                <c:pt idx="5204">
                  <c:v>519.87529785544086</c:v>
                </c:pt>
                <c:pt idx="5205">
                  <c:v>519.87529785544086</c:v>
                </c:pt>
                <c:pt idx="5206">
                  <c:v>519.87529785544086</c:v>
                </c:pt>
                <c:pt idx="5207">
                  <c:v>519.87529785544086</c:v>
                </c:pt>
                <c:pt idx="5208">
                  <c:v>519.87529785544086</c:v>
                </c:pt>
                <c:pt idx="5209">
                  <c:v>519.87529785544086</c:v>
                </c:pt>
                <c:pt idx="5210">
                  <c:v>519.87529785544086</c:v>
                </c:pt>
                <c:pt idx="5211">
                  <c:v>519.87529785544086</c:v>
                </c:pt>
                <c:pt idx="5212">
                  <c:v>519.87529785544086</c:v>
                </c:pt>
                <c:pt idx="5213">
                  <c:v>519.87529785544086</c:v>
                </c:pt>
                <c:pt idx="5214">
                  <c:v>519.87529785544086</c:v>
                </c:pt>
                <c:pt idx="5215">
                  <c:v>519.87529785544086</c:v>
                </c:pt>
                <c:pt idx="5216">
                  <c:v>519.87529785544086</c:v>
                </c:pt>
                <c:pt idx="5217">
                  <c:v>519.87529785544086</c:v>
                </c:pt>
                <c:pt idx="5218">
                  <c:v>519.87529785544086</c:v>
                </c:pt>
                <c:pt idx="5219">
                  <c:v>519.87529785544086</c:v>
                </c:pt>
                <c:pt idx="5220">
                  <c:v>519.87529785544086</c:v>
                </c:pt>
                <c:pt idx="5221">
                  <c:v>519.87529785544086</c:v>
                </c:pt>
                <c:pt idx="5222">
                  <c:v>519.87529785544086</c:v>
                </c:pt>
                <c:pt idx="5223">
                  <c:v>519.87529785544086</c:v>
                </c:pt>
                <c:pt idx="5224">
                  <c:v>519.87529785544086</c:v>
                </c:pt>
                <c:pt idx="5225">
                  <c:v>519.87529785544086</c:v>
                </c:pt>
                <c:pt idx="5226">
                  <c:v>519.87529785544086</c:v>
                </c:pt>
                <c:pt idx="5227">
                  <c:v>519.87529785544086</c:v>
                </c:pt>
                <c:pt idx="5228">
                  <c:v>519.87529785544086</c:v>
                </c:pt>
                <c:pt idx="5229">
                  <c:v>519.87529785544086</c:v>
                </c:pt>
                <c:pt idx="5230">
                  <c:v>519.87529785544086</c:v>
                </c:pt>
                <c:pt idx="5231">
                  <c:v>519.87529785544086</c:v>
                </c:pt>
                <c:pt idx="5232">
                  <c:v>519.87529785544086</c:v>
                </c:pt>
                <c:pt idx="5233">
                  <c:v>519.87529785544086</c:v>
                </c:pt>
                <c:pt idx="5234">
                  <c:v>519.87529785544086</c:v>
                </c:pt>
                <c:pt idx="5235">
                  <c:v>519.87529785544086</c:v>
                </c:pt>
                <c:pt idx="5236">
                  <c:v>519.87529785544086</c:v>
                </c:pt>
                <c:pt idx="5237">
                  <c:v>519.87529785544086</c:v>
                </c:pt>
                <c:pt idx="5238">
                  <c:v>519.87529785544086</c:v>
                </c:pt>
                <c:pt idx="5239">
                  <c:v>519.87529785544086</c:v>
                </c:pt>
                <c:pt idx="5240">
                  <c:v>519.87529785544086</c:v>
                </c:pt>
                <c:pt idx="5241">
                  <c:v>519.87529785544086</c:v>
                </c:pt>
                <c:pt idx="5242">
                  <c:v>519.87529785544086</c:v>
                </c:pt>
                <c:pt idx="5243">
                  <c:v>519.87529785544086</c:v>
                </c:pt>
                <c:pt idx="5244">
                  <c:v>519.87529785544086</c:v>
                </c:pt>
                <c:pt idx="5245">
                  <c:v>519.87529785544086</c:v>
                </c:pt>
                <c:pt idx="5246">
                  <c:v>519.87529785544086</c:v>
                </c:pt>
                <c:pt idx="5247">
                  <c:v>519.87529785544086</c:v>
                </c:pt>
                <c:pt idx="5248">
                  <c:v>519.87529785544086</c:v>
                </c:pt>
                <c:pt idx="5249">
                  <c:v>519.87529785544086</c:v>
                </c:pt>
                <c:pt idx="5250">
                  <c:v>519.87529785544086</c:v>
                </c:pt>
                <c:pt idx="5251">
                  <c:v>519.87529785544086</c:v>
                </c:pt>
                <c:pt idx="5252">
                  <c:v>519.87529785544086</c:v>
                </c:pt>
                <c:pt idx="5253">
                  <c:v>519.87529785544086</c:v>
                </c:pt>
                <c:pt idx="5254">
                  <c:v>519.87529785544086</c:v>
                </c:pt>
                <c:pt idx="5255">
                  <c:v>519.87529785544086</c:v>
                </c:pt>
                <c:pt idx="5256">
                  <c:v>519.87529785544086</c:v>
                </c:pt>
                <c:pt idx="5257">
                  <c:v>519.87529785544086</c:v>
                </c:pt>
                <c:pt idx="5258">
                  <c:v>519.87529785544086</c:v>
                </c:pt>
                <c:pt idx="5259">
                  <c:v>519.87529785544086</c:v>
                </c:pt>
                <c:pt idx="5260">
                  <c:v>519.87529785544086</c:v>
                </c:pt>
                <c:pt idx="5261">
                  <c:v>519.87529785544086</c:v>
                </c:pt>
                <c:pt idx="5262">
                  <c:v>519.87529785544086</c:v>
                </c:pt>
                <c:pt idx="5263">
                  <c:v>519.87529785544086</c:v>
                </c:pt>
                <c:pt idx="5264">
                  <c:v>519.87529785544086</c:v>
                </c:pt>
                <c:pt idx="5265">
                  <c:v>519.87529785544086</c:v>
                </c:pt>
                <c:pt idx="5266">
                  <c:v>519.87529785544086</c:v>
                </c:pt>
                <c:pt idx="5267">
                  <c:v>519.87529785544086</c:v>
                </c:pt>
                <c:pt idx="5268">
                  <c:v>519.87529785544086</c:v>
                </c:pt>
                <c:pt idx="5269">
                  <c:v>519.87529785544086</c:v>
                </c:pt>
                <c:pt idx="5270">
                  <c:v>519.87529785544086</c:v>
                </c:pt>
                <c:pt idx="5271">
                  <c:v>519.87529785544086</c:v>
                </c:pt>
                <c:pt idx="5272">
                  <c:v>519.87529785544086</c:v>
                </c:pt>
                <c:pt idx="5273">
                  <c:v>519.87529785544086</c:v>
                </c:pt>
                <c:pt idx="5274">
                  <c:v>519.87529785544086</c:v>
                </c:pt>
                <c:pt idx="5275">
                  <c:v>519.87529785544086</c:v>
                </c:pt>
                <c:pt idx="5276">
                  <c:v>519.87529785544086</c:v>
                </c:pt>
                <c:pt idx="5277">
                  <c:v>519.87529785544086</c:v>
                </c:pt>
                <c:pt idx="5278">
                  <c:v>519.87529785544086</c:v>
                </c:pt>
                <c:pt idx="5279">
                  <c:v>519.87529785544086</c:v>
                </c:pt>
                <c:pt idx="5280">
                  <c:v>519.87529785544086</c:v>
                </c:pt>
                <c:pt idx="5281">
                  <c:v>519.87529785544086</c:v>
                </c:pt>
                <c:pt idx="5282">
                  <c:v>519.87529785544086</c:v>
                </c:pt>
                <c:pt idx="5283">
                  <c:v>519.87529785544086</c:v>
                </c:pt>
                <c:pt idx="5284">
                  <c:v>519.87529785544086</c:v>
                </c:pt>
                <c:pt idx="5285">
                  <c:v>519.87529785544086</c:v>
                </c:pt>
                <c:pt idx="5286">
                  <c:v>519.87529785544086</c:v>
                </c:pt>
                <c:pt idx="5287">
                  <c:v>519.87529785544086</c:v>
                </c:pt>
                <c:pt idx="5288">
                  <c:v>519.87529785544086</c:v>
                </c:pt>
                <c:pt idx="5289">
                  <c:v>519.87529785544086</c:v>
                </c:pt>
                <c:pt idx="5290">
                  <c:v>519.87529785544086</c:v>
                </c:pt>
                <c:pt idx="5291">
                  <c:v>519.87529785544086</c:v>
                </c:pt>
                <c:pt idx="5292">
                  <c:v>519.87529785544086</c:v>
                </c:pt>
                <c:pt idx="5293">
                  <c:v>519.87529785544086</c:v>
                </c:pt>
                <c:pt idx="5294">
                  <c:v>519.87529785544086</c:v>
                </c:pt>
                <c:pt idx="5295">
                  <c:v>519.87529785544086</c:v>
                </c:pt>
                <c:pt idx="5296">
                  <c:v>519.87529785544086</c:v>
                </c:pt>
                <c:pt idx="5297">
                  <c:v>519.87529785544086</c:v>
                </c:pt>
                <c:pt idx="5298">
                  <c:v>519.87529785544086</c:v>
                </c:pt>
                <c:pt idx="5299">
                  <c:v>519.87529785544086</c:v>
                </c:pt>
                <c:pt idx="5300">
                  <c:v>519.87529785544086</c:v>
                </c:pt>
                <c:pt idx="5301">
                  <c:v>519.87529785544086</c:v>
                </c:pt>
                <c:pt idx="5302">
                  <c:v>519.87529785544086</c:v>
                </c:pt>
                <c:pt idx="5303">
                  <c:v>519.87529785544086</c:v>
                </c:pt>
                <c:pt idx="5304">
                  <c:v>519.87529785544086</c:v>
                </c:pt>
                <c:pt idx="5305">
                  <c:v>519.87529785544086</c:v>
                </c:pt>
                <c:pt idx="5306">
                  <c:v>519.87529785544086</c:v>
                </c:pt>
                <c:pt idx="5307">
                  <c:v>519.87529785544086</c:v>
                </c:pt>
                <c:pt idx="5308">
                  <c:v>519.87529785544086</c:v>
                </c:pt>
                <c:pt idx="5309">
                  <c:v>519.87529785544086</c:v>
                </c:pt>
                <c:pt idx="5310">
                  <c:v>519.87529785544086</c:v>
                </c:pt>
                <c:pt idx="5311">
                  <c:v>519.87529785544086</c:v>
                </c:pt>
                <c:pt idx="5312">
                  <c:v>519.87529785544086</c:v>
                </c:pt>
                <c:pt idx="5313">
                  <c:v>519.87529785544086</c:v>
                </c:pt>
                <c:pt idx="5314">
                  <c:v>519.87529785544086</c:v>
                </c:pt>
                <c:pt idx="5315">
                  <c:v>519.87529785544086</c:v>
                </c:pt>
                <c:pt idx="5316">
                  <c:v>519.87529785544086</c:v>
                </c:pt>
                <c:pt idx="5317">
                  <c:v>519.87529785544086</c:v>
                </c:pt>
                <c:pt idx="5318">
                  <c:v>519.87529785544086</c:v>
                </c:pt>
                <c:pt idx="5319">
                  <c:v>519.87529785544086</c:v>
                </c:pt>
                <c:pt idx="5320">
                  <c:v>519.87529785544086</c:v>
                </c:pt>
                <c:pt idx="5321">
                  <c:v>519.87529785544086</c:v>
                </c:pt>
                <c:pt idx="5322">
                  <c:v>519.87529785544086</c:v>
                </c:pt>
                <c:pt idx="5323">
                  <c:v>519.87529785544086</c:v>
                </c:pt>
                <c:pt idx="5324">
                  <c:v>519.87529785544086</c:v>
                </c:pt>
                <c:pt idx="5325">
                  <c:v>519.87529785544086</c:v>
                </c:pt>
                <c:pt idx="5326">
                  <c:v>519.87529785544086</c:v>
                </c:pt>
                <c:pt idx="5327">
                  <c:v>519.87529785544086</c:v>
                </c:pt>
                <c:pt idx="5328">
                  <c:v>519.87529785544086</c:v>
                </c:pt>
                <c:pt idx="5329">
                  <c:v>519.87529785544086</c:v>
                </c:pt>
                <c:pt idx="5330">
                  <c:v>519.87529785544086</c:v>
                </c:pt>
                <c:pt idx="5331">
                  <c:v>519.87529785544086</c:v>
                </c:pt>
                <c:pt idx="5332">
                  <c:v>519.87529785544086</c:v>
                </c:pt>
                <c:pt idx="5333">
                  <c:v>519.87529785544086</c:v>
                </c:pt>
                <c:pt idx="5334">
                  <c:v>519.87529785544086</c:v>
                </c:pt>
                <c:pt idx="5335">
                  <c:v>519.87529785544086</c:v>
                </c:pt>
                <c:pt idx="5336">
                  <c:v>519.87529785544086</c:v>
                </c:pt>
                <c:pt idx="5337">
                  <c:v>519.87529785544086</c:v>
                </c:pt>
                <c:pt idx="5338">
                  <c:v>519.87529785544086</c:v>
                </c:pt>
                <c:pt idx="5339">
                  <c:v>519.87529785544086</c:v>
                </c:pt>
                <c:pt idx="5340">
                  <c:v>519.87529785544086</c:v>
                </c:pt>
                <c:pt idx="5341">
                  <c:v>519.87529785544086</c:v>
                </c:pt>
                <c:pt idx="5342">
                  <c:v>519.87529785544086</c:v>
                </c:pt>
                <c:pt idx="5343">
                  <c:v>519.87529785544086</c:v>
                </c:pt>
                <c:pt idx="5344">
                  <c:v>519.87529785544086</c:v>
                </c:pt>
                <c:pt idx="5345">
                  <c:v>519.87529785544086</c:v>
                </c:pt>
                <c:pt idx="5346">
                  <c:v>519.87529785544086</c:v>
                </c:pt>
                <c:pt idx="5347">
                  <c:v>519.87529785544086</c:v>
                </c:pt>
                <c:pt idx="5348">
                  <c:v>519.87529785544086</c:v>
                </c:pt>
                <c:pt idx="5349">
                  <c:v>519.87529785544086</c:v>
                </c:pt>
                <c:pt idx="5350">
                  <c:v>519.87529785544086</c:v>
                </c:pt>
                <c:pt idx="5351">
                  <c:v>519.87529785544086</c:v>
                </c:pt>
                <c:pt idx="5352">
                  <c:v>519.87529785544086</c:v>
                </c:pt>
                <c:pt idx="5353">
                  <c:v>519.87529785544086</c:v>
                </c:pt>
                <c:pt idx="5354">
                  <c:v>519.87529785544086</c:v>
                </c:pt>
                <c:pt idx="5355">
                  <c:v>519.87529785544086</c:v>
                </c:pt>
                <c:pt idx="5356">
                  <c:v>519.87529785544086</c:v>
                </c:pt>
                <c:pt idx="5357">
                  <c:v>519.87529785544086</c:v>
                </c:pt>
                <c:pt idx="5358">
                  <c:v>519.87529785544086</c:v>
                </c:pt>
                <c:pt idx="5359">
                  <c:v>519.87529785544086</c:v>
                </c:pt>
                <c:pt idx="5360">
                  <c:v>519.87529785544086</c:v>
                </c:pt>
                <c:pt idx="5361">
                  <c:v>519.87529785544086</c:v>
                </c:pt>
                <c:pt idx="5362">
                  <c:v>519.87529785544086</c:v>
                </c:pt>
                <c:pt idx="5363">
                  <c:v>519.87529785544086</c:v>
                </c:pt>
                <c:pt idx="5364">
                  <c:v>519.87529785544086</c:v>
                </c:pt>
                <c:pt idx="5365">
                  <c:v>519.87529785544086</c:v>
                </c:pt>
                <c:pt idx="5366">
                  <c:v>519.87529785544086</c:v>
                </c:pt>
                <c:pt idx="5367">
                  <c:v>519.87529785544086</c:v>
                </c:pt>
                <c:pt idx="5368">
                  <c:v>519.87529785544086</c:v>
                </c:pt>
                <c:pt idx="5369">
                  <c:v>519.87529785544086</c:v>
                </c:pt>
                <c:pt idx="5370">
                  <c:v>519.87529785544086</c:v>
                </c:pt>
                <c:pt idx="5371">
                  <c:v>519.87529785544086</c:v>
                </c:pt>
                <c:pt idx="5372">
                  <c:v>519.87529785544086</c:v>
                </c:pt>
                <c:pt idx="5373">
                  <c:v>519.87529785544086</c:v>
                </c:pt>
                <c:pt idx="5374">
                  <c:v>519.87529785544086</c:v>
                </c:pt>
                <c:pt idx="5375">
                  <c:v>519.87529785544086</c:v>
                </c:pt>
                <c:pt idx="5376">
                  <c:v>519.87529785544086</c:v>
                </c:pt>
                <c:pt idx="5377">
                  <c:v>519.87529785544086</c:v>
                </c:pt>
                <c:pt idx="5378">
                  <c:v>519.87529785544086</c:v>
                </c:pt>
                <c:pt idx="5379">
                  <c:v>519.87529785544086</c:v>
                </c:pt>
                <c:pt idx="5380">
                  <c:v>519.87529785544086</c:v>
                </c:pt>
                <c:pt idx="5381">
                  <c:v>519.87529785544086</c:v>
                </c:pt>
                <c:pt idx="5382">
                  <c:v>519.87529785544086</c:v>
                </c:pt>
                <c:pt idx="5383">
                  <c:v>519.87529785544086</c:v>
                </c:pt>
                <c:pt idx="5384">
                  <c:v>519.87529785544086</c:v>
                </c:pt>
                <c:pt idx="5385">
                  <c:v>519.87529785544086</c:v>
                </c:pt>
                <c:pt idx="5386">
                  <c:v>519.87529785544086</c:v>
                </c:pt>
                <c:pt idx="5387">
                  <c:v>519.87529785544086</c:v>
                </c:pt>
                <c:pt idx="5388">
                  <c:v>519.87529785544086</c:v>
                </c:pt>
                <c:pt idx="5389">
                  <c:v>519.87529785544086</c:v>
                </c:pt>
                <c:pt idx="5390">
                  <c:v>519.87529785544086</c:v>
                </c:pt>
                <c:pt idx="5391">
                  <c:v>519.87529785544086</c:v>
                </c:pt>
                <c:pt idx="5392">
                  <c:v>519.87529785544086</c:v>
                </c:pt>
                <c:pt idx="5393">
                  <c:v>519.87529785544086</c:v>
                </c:pt>
                <c:pt idx="5394">
                  <c:v>519.87529785544086</c:v>
                </c:pt>
                <c:pt idx="5395">
                  <c:v>519.87529785544086</c:v>
                </c:pt>
                <c:pt idx="5396">
                  <c:v>519.87529785544086</c:v>
                </c:pt>
                <c:pt idx="5397">
                  <c:v>519.87529785544086</c:v>
                </c:pt>
                <c:pt idx="5398">
                  <c:v>519.87529785544086</c:v>
                </c:pt>
                <c:pt idx="5399">
                  <c:v>519.87529785544086</c:v>
                </c:pt>
                <c:pt idx="5400">
                  <c:v>519.87529785544086</c:v>
                </c:pt>
                <c:pt idx="5401">
                  <c:v>519.87529785544086</c:v>
                </c:pt>
                <c:pt idx="5402">
                  <c:v>519.87529785544086</c:v>
                </c:pt>
                <c:pt idx="5403">
                  <c:v>519.87529785544086</c:v>
                </c:pt>
                <c:pt idx="5404">
                  <c:v>519.87529785544086</c:v>
                </c:pt>
                <c:pt idx="5405">
                  <c:v>519.87529785544086</c:v>
                </c:pt>
                <c:pt idx="5406">
                  <c:v>519.87529785544086</c:v>
                </c:pt>
                <c:pt idx="5407">
                  <c:v>519.87529785544086</c:v>
                </c:pt>
                <c:pt idx="5408">
                  <c:v>519.87529785544086</c:v>
                </c:pt>
                <c:pt idx="5409">
                  <c:v>519.87529785544086</c:v>
                </c:pt>
                <c:pt idx="5410">
                  <c:v>519.87529785544086</c:v>
                </c:pt>
                <c:pt idx="5411">
                  <c:v>519.87529785544086</c:v>
                </c:pt>
                <c:pt idx="5412">
                  <c:v>519.87529785544086</c:v>
                </c:pt>
                <c:pt idx="5413">
                  <c:v>519.87529785544086</c:v>
                </c:pt>
                <c:pt idx="5414">
                  <c:v>519.87529785544086</c:v>
                </c:pt>
                <c:pt idx="5415">
                  <c:v>519.87529785544086</c:v>
                </c:pt>
                <c:pt idx="5416">
                  <c:v>519.87529785544086</c:v>
                </c:pt>
                <c:pt idx="5417">
                  <c:v>519.87529785544086</c:v>
                </c:pt>
                <c:pt idx="5418">
                  <c:v>519.87529785544086</c:v>
                </c:pt>
                <c:pt idx="5419">
                  <c:v>519.87529785544086</c:v>
                </c:pt>
                <c:pt idx="5420">
                  <c:v>519.87529785544086</c:v>
                </c:pt>
                <c:pt idx="5421">
                  <c:v>519.87529785544086</c:v>
                </c:pt>
                <c:pt idx="5422">
                  <c:v>519.87529785544086</c:v>
                </c:pt>
                <c:pt idx="5423">
                  <c:v>519.87529785544086</c:v>
                </c:pt>
                <c:pt idx="5424">
                  <c:v>519.87529785544086</c:v>
                </c:pt>
                <c:pt idx="5425">
                  <c:v>519.87529785544086</c:v>
                </c:pt>
                <c:pt idx="5426">
                  <c:v>519.87529785544086</c:v>
                </c:pt>
                <c:pt idx="5427">
                  <c:v>519.87529785544086</c:v>
                </c:pt>
                <c:pt idx="5428">
                  <c:v>519.87529785544086</c:v>
                </c:pt>
                <c:pt idx="5429">
                  <c:v>519.87529785544086</c:v>
                </c:pt>
                <c:pt idx="5430">
                  <c:v>519.87529785544086</c:v>
                </c:pt>
                <c:pt idx="5431">
                  <c:v>519.87529785544086</c:v>
                </c:pt>
                <c:pt idx="5432">
                  <c:v>519.87529785544086</c:v>
                </c:pt>
                <c:pt idx="5433">
                  <c:v>519.87529785544086</c:v>
                </c:pt>
                <c:pt idx="5434">
                  <c:v>519.87529785544086</c:v>
                </c:pt>
                <c:pt idx="5435">
                  <c:v>519.87529785544086</c:v>
                </c:pt>
                <c:pt idx="5436">
                  <c:v>519.87529785544086</c:v>
                </c:pt>
                <c:pt idx="5437">
                  <c:v>519.87529785544086</c:v>
                </c:pt>
                <c:pt idx="5438">
                  <c:v>519.87529785544086</c:v>
                </c:pt>
                <c:pt idx="5439">
                  <c:v>519.87529785544086</c:v>
                </c:pt>
                <c:pt idx="5440">
                  <c:v>519.87529785544086</c:v>
                </c:pt>
                <c:pt idx="5441">
                  <c:v>519.87529785544086</c:v>
                </c:pt>
                <c:pt idx="5442">
                  <c:v>519.87529785544086</c:v>
                </c:pt>
                <c:pt idx="5443">
                  <c:v>519.87529785544086</c:v>
                </c:pt>
                <c:pt idx="5444">
                  <c:v>519.87529785544086</c:v>
                </c:pt>
                <c:pt idx="5445">
                  <c:v>519.87529785544086</c:v>
                </c:pt>
                <c:pt idx="5446">
                  <c:v>519.87529785544086</c:v>
                </c:pt>
                <c:pt idx="5447">
                  <c:v>519.87529785544086</c:v>
                </c:pt>
                <c:pt idx="5448">
                  <c:v>519.87529785544086</c:v>
                </c:pt>
                <c:pt idx="5449">
                  <c:v>519.87529785544086</c:v>
                </c:pt>
                <c:pt idx="5450">
                  <c:v>519.87529785544086</c:v>
                </c:pt>
                <c:pt idx="5451">
                  <c:v>519.87529785544086</c:v>
                </c:pt>
                <c:pt idx="5452">
                  <c:v>519.87529785544086</c:v>
                </c:pt>
                <c:pt idx="5453">
                  <c:v>519.87529785544086</c:v>
                </c:pt>
                <c:pt idx="5454">
                  <c:v>519.87529785544086</c:v>
                </c:pt>
                <c:pt idx="5455">
                  <c:v>519.87529785544086</c:v>
                </c:pt>
                <c:pt idx="5456">
                  <c:v>519.87529785544086</c:v>
                </c:pt>
                <c:pt idx="5457">
                  <c:v>519.87529785544086</c:v>
                </c:pt>
                <c:pt idx="5458">
                  <c:v>519.87529785544086</c:v>
                </c:pt>
                <c:pt idx="5459">
                  <c:v>519.87529785544086</c:v>
                </c:pt>
                <c:pt idx="5460">
                  <c:v>519.87529785544086</c:v>
                </c:pt>
                <c:pt idx="5461">
                  <c:v>519.87529785544086</c:v>
                </c:pt>
                <c:pt idx="5462">
                  <c:v>519.87529785544086</c:v>
                </c:pt>
                <c:pt idx="5463">
                  <c:v>519.87529785544086</c:v>
                </c:pt>
                <c:pt idx="5464">
                  <c:v>519.87529785544086</c:v>
                </c:pt>
                <c:pt idx="5465">
                  <c:v>519.87529785544086</c:v>
                </c:pt>
                <c:pt idx="5466">
                  <c:v>519.87529785544086</c:v>
                </c:pt>
                <c:pt idx="5467">
                  <c:v>519.87529785544086</c:v>
                </c:pt>
                <c:pt idx="5468">
                  <c:v>519.87529785544086</c:v>
                </c:pt>
                <c:pt idx="5469">
                  <c:v>519.87529785544086</c:v>
                </c:pt>
                <c:pt idx="5470">
                  <c:v>519.87529785544086</c:v>
                </c:pt>
                <c:pt idx="5471">
                  <c:v>519.87529785544086</c:v>
                </c:pt>
                <c:pt idx="5472">
                  <c:v>519.87529785544086</c:v>
                </c:pt>
                <c:pt idx="5473">
                  <c:v>519.87529785544086</c:v>
                </c:pt>
                <c:pt idx="5474">
                  <c:v>519.87529785544086</c:v>
                </c:pt>
                <c:pt idx="5475">
                  <c:v>519.87529785544086</c:v>
                </c:pt>
                <c:pt idx="5476">
                  <c:v>519.87529785544086</c:v>
                </c:pt>
                <c:pt idx="5477">
                  <c:v>519.87529785544086</c:v>
                </c:pt>
                <c:pt idx="5478">
                  <c:v>519.87529785544086</c:v>
                </c:pt>
                <c:pt idx="5479">
                  <c:v>519.87529785544086</c:v>
                </c:pt>
                <c:pt idx="5480">
                  <c:v>519.87529785544086</c:v>
                </c:pt>
                <c:pt idx="5481">
                  <c:v>519.87529785544086</c:v>
                </c:pt>
                <c:pt idx="5482">
                  <c:v>519.87529785544086</c:v>
                </c:pt>
                <c:pt idx="5483">
                  <c:v>519.87529785544086</c:v>
                </c:pt>
                <c:pt idx="5484">
                  <c:v>519.87529785544086</c:v>
                </c:pt>
                <c:pt idx="5485">
                  <c:v>519.87529785544086</c:v>
                </c:pt>
                <c:pt idx="5486">
                  <c:v>519.87529785544086</c:v>
                </c:pt>
                <c:pt idx="5487">
                  <c:v>519.87529785544086</c:v>
                </c:pt>
                <c:pt idx="5488">
                  <c:v>519.87529785544086</c:v>
                </c:pt>
                <c:pt idx="5489">
                  <c:v>519.87529785544086</c:v>
                </c:pt>
                <c:pt idx="5490">
                  <c:v>519.87529785544086</c:v>
                </c:pt>
                <c:pt idx="5491">
                  <c:v>519.87529785544086</c:v>
                </c:pt>
                <c:pt idx="5492">
                  <c:v>519.87529785544086</c:v>
                </c:pt>
                <c:pt idx="5493">
                  <c:v>519.87529785544086</c:v>
                </c:pt>
                <c:pt idx="5494">
                  <c:v>519.87529785544086</c:v>
                </c:pt>
                <c:pt idx="5495">
                  <c:v>519.87529785544086</c:v>
                </c:pt>
                <c:pt idx="5496">
                  <c:v>519.87529785544086</c:v>
                </c:pt>
                <c:pt idx="5497">
                  <c:v>519.87529785544086</c:v>
                </c:pt>
                <c:pt idx="5498">
                  <c:v>519.87529785544086</c:v>
                </c:pt>
                <c:pt idx="5499">
                  <c:v>519.87529785544086</c:v>
                </c:pt>
                <c:pt idx="5500">
                  <c:v>519.87529785544086</c:v>
                </c:pt>
                <c:pt idx="5501">
                  <c:v>519.87529785544086</c:v>
                </c:pt>
                <c:pt idx="5502">
                  <c:v>519.87529785544086</c:v>
                </c:pt>
                <c:pt idx="5503">
                  <c:v>519.87529785544086</c:v>
                </c:pt>
                <c:pt idx="5504">
                  <c:v>519.87529785544086</c:v>
                </c:pt>
                <c:pt idx="5505">
                  <c:v>519.87529785544086</c:v>
                </c:pt>
                <c:pt idx="5506">
                  <c:v>519.87529785544086</c:v>
                </c:pt>
                <c:pt idx="5507">
                  <c:v>519.87529785544086</c:v>
                </c:pt>
                <c:pt idx="5508">
                  <c:v>519.87529785544086</c:v>
                </c:pt>
                <c:pt idx="5509">
                  <c:v>519.87529785544086</c:v>
                </c:pt>
                <c:pt idx="5510">
                  <c:v>519.87529785544086</c:v>
                </c:pt>
                <c:pt idx="5511">
                  <c:v>519.87529785544086</c:v>
                </c:pt>
                <c:pt idx="5512">
                  <c:v>519.87529785544086</c:v>
                </c:pt>
                <c:pt idx="5513">
                  <c:v>519.87529785544086</c:v>
                </c:pt>
                <c:pt idx="5514">
                  <c:v>519.87529785544086</c:v>
                </c:pt>
                <c:pt idx="5515">
                  <c:v>519.87529785544086</c:v>
                </c:pt>
                <c:pt idx="5516">
                  <c:v>519.87529785544086</c:v>
                </c:pt>
                <c:pt idx="5517">
                  <c:v>519.87529785544086</c:v>
                </c:pt>
                <c:pt idx="5518">
                  <c:v>519.87529785544086</c:v>
                </c:pt>
                <c:pt idx="5519">
                  <c:v>519.87529785544086</c:v>
                </c:pt>
                <c:pt idx="5520">
                  <c:v>519.87529785544086</c:v>
                </c:pt>
                <c:pt idx="5521">
                  <c:v>519.87529785544086</c:v>
                </c:pt>
                <c:pt idx="5522">
                  <c:v>519.87529785544086</c:v>
                </c:pt>
                <c:pt idx="5523">
                  <c:v>519.87529785544086</c:v>
                </c:pt>
                <c:pt idx="5524">
                  <c:v>519.87529785544086</c:v>
                </c:pt>
                <c:pt idx="5525">
                  <c:v>519.87529785544086</c:v>
                </c:pt>
                <c:pt idx="5526">
                  <c:v>519.87529785544086</c:v>
                </c:pt>
                <c:pt idx="5527">
                  <c:v>519.87529785544086</c:v>
                </c:pt>
                <c:pt idx="5528">
                  <c:v>519.87529785544086</c:v>
                </c:pt>
                <c:pt idx="5529">
                  <c:v>519.87529785544086</c:v>
                </c:pt>
                <c:pt idx="5530">
                  <c:v>519.87529785544086</c:v>
                </c:pt>
                <c:pt idx="5531">
                  <c:v>519.87529785544086</c:v>
                </c:pt>
                <c:pt idx="5532">
                  <c:v>519.87529785544086</c:v>
                </c:pt>
                <c:pt idx="5533">
                  <c:v>519.87529785544086</c:v>
                </c:pt>
                <c:pt idx="5534">
                  <c:v>519.87529785544086</c:v>
                </c:pt>
                <c:pt idx="5535">
                  <c:v>519.87529785544086</c:v>
                </c:pt>
                <c:pt idx="5536">
                  <c:v>519.87529785544086</c:v>
                </c:pt>
                <c:pt idx="5537">
                  <c:v>519.87529785544086</c:v>
                </c:pt>
                <c:pt idx="5538">
                  <c:v>519.87529785544086</c:v>
                </c:pt>
                <c:pt idx="5539">
                  <c:v>519.87529785544086</c:v>
                </c:pt>
                <c:pt idx="5540">
                  <c:v>519.87529785544086</c:v>
                </c:pt>
                <c:pt idx="5541">
                  <c:v>519.87529785544086</c:v>
                </c:pt>
                <c:pt idx="5542">
                  <c:v>519.87529785544086</c:v>
                </c:pt>
                <c:pt idx="5543">
                  <c:v>519.87529785544086</c:v>
                </c:pt>
                <c:pt idx="5544">
                  <c:v>519.87529785544086</c:v>
                </c:pt>
                <c:pt idx="5545">
                  <c:v>519.87529785544086</c:v>
                </c:pt>
                <c:pt idx="5546">
                  <c:v>519.87529785544086</c:v>
                </c:pt>
                <c:pt idx="5547">
                  <c:v>519.87529785544086</c:v>
                </c:pt>
                <c:pt idx="5548">
                  <c:v>519.87529785544086</c:v>
                </c:pt>
                <c:pt idx="5549">
                  <c:v>519.87529785544086</c:v>
                </c:pt>
                <c:pt idx="5550">
                  <c:v>519.87529785544086</c:v>
                </c:pt>
                <c:pt idx="5551">
                  <c:v>519.87529785544086</c:v>
                </c:pt>
                <c:pt idx="5552">
                  <c:v>519.87529785544086</c:v>
                </c:pt>
                <c:pt idx="5553">
                  <c:v>519.87529785544086</c:v>
                </c:pt>
                <c:pt idx="5554">
                  <c:v>519.87529785544086</c:v>
                </c:pt>
                <c:pt idx="5555">
                  <c:v>519.87529785544086</c:v>
                </c:pt>
                <c:pt idx="5556">
                  <c:v>519.87529785544086</c:v>
                </c:pt>
                <c:pt idx="5557">
                  <c:v>519.87529785544086</c:v>
                </c:pt>
                <c:pt idx="5558">
                  <c:v>519.87529785544086</c:v>
                </c:pt>
                <c:pt idx="5559">
                  <c:v>519.87529785544086</c:v>
                </c:pt>
                <c:pt idx="5560">
                  <c:v>519.87529785544086</c:v>
                </c:pt>
                <c:pt idx="5561">
                  <c:v>519.87529785544086</c:v>
                </c:pt>
                <c:pt idx="5562">
                  <c:v>519.87529785544086</c:v>
                </c:pt>
                <c:pt idx="5563">
                  <c:v>519.87529785544086</c:v>
                </c:pt>
                <c:pt idx="5564">
                  <c:v>519.87529785544086</c:v>
                </c:pt>
                <c:pt idx="5565">
                  <c:v>519.87529785544086</c:v>
                </c:pt>
                <c:pt idx="5566">
                  <c:v>519.87529785544086</c:v>
                </c:pt>
                <c:pt idx="5567">
                  <c:v>519.87529785544086</c:v>
                </c:pt>
                <c:pt idx="5568">
                  <c:v>519.87529785544086</c:v>
                </c:pt>
                <c:pt idx="5569">
                  <c:v>519.87529785544086</c:v>
                </c:pt>
                <c:pt idx="5570">
                  <c:v>519.87529785544086</c:v>
                </c:pt>
                <c:pt idx="5571">
                  <c:v>519.87529785544086</c:v>
                </c:pt>
                <c:pt idx="5572">
                  <c:v>519.87529785544086</c:v>
                </c:pt>
                <c:pt idx="5573">
                  <c:v>519.87529785544086</c:v>
                </c:pt>
                <c:pt idx="5574">
                  <c:v>519.87529785544086</c:v>
                </c:pt>
                <c:pt idx="5575">
                  <c:v>519.87529785544086</c:v>
                </c:pt>
                <c:pt idx="5576">
                  <c:v>519.87529785544086</c:v>
                </c:pt>
                <c:pt idx="5577">
                  <c:v>519.87529785544086</c:v>
                </c:pt>
                <c:pt idx="5578">
                  <c:v>519.87529785544086</c:v>
                </c:pt>
                <c:pt idx="5579">
                  <c:v>519.87529785544086</c:v>
                </c:pt>
                <c:pt idx="5580">
                  <c:v>519.87529785544086</c:v>
                </c:pt>
                <c:pt idx="5581">
                  <c:v>519.87529785544086</c:v>
                </c:pt>
                <c:pt idx="5582">
                  <c:v>519.87529785544086</c:v>
                </c:pt>
                <c:pt idx="5583">
                  <c:v>519.87529785544086</c:v>
                </c:pt>
                <c:pt idx="5584">
                  <c:v>519.87529785544086</c:v>
                </c:pt>
                <c:pt idx="5585">
                  <c:v>519.87529785544086</c:v>
                </c:pt>
                <c:pt idx="5586">
                  <c:v>519.87529785544086</c:v>
                </c:pt>
                <c:pt idx="5587">
                  <c:v>519.87529785544086</c:v>
                </c:pt>
                <c:pt idx="5588">
                  <c:v>519.87529785544086</c:v>
                </c:pt>
                <c:pt idx="5589">
                  <c:v>519.87529785544086</c:v>
                </c:pt>
                <c:pt idx="5590">
                  <c:v>519.87529785544086</c:v>
                </c:pt>
                <c:pt idx="5591">
                  <c:v>519.87529785544086</c:v>
                </c:pt>
                <c:pt idx="5592">
                  <c:v>519.87529785544086</c:v>
                </c:pt>
                <c:pt idx="5593">
                  <c:v>519.87529785544086</c:v>
                </c:pt>
                <c:pt idx="5594">
                  <c:v>519.87529785544086</c:v>
                </c:pt>
                <c:pt idx="5595">
                  <c:v>519.87529785544086</c:v>
                </c:pt>
                <c:pt idx="5596">
                  <c:v>519.87529785544086</c:v>
                </c:pt>
                <c:pt idx="5597">
                  <c:v>519.87529785544086</c:v>
                </c:pt>
                <c:pt idx="5598">
                  <c:v>519.87529785544086</c:v>
                </c:pt>
                <c:pt idx="5599">
                  <c:v>519.87529785544086</c:v>
                </c:pt>
                <c:pt idx="5600">
                  <c:v>519.87529785544086</c:v>
                </c:pt>
                <c:pt idx="5601">
                  <c:v>519.87529785544086</c:v>
                </c:pt>
                <c:pt idx="5602">
                  <c:v>519.87529785544086</c:v>
                </c:pt>
                <c:pt idx="5603">
                  <c:v>519.87529785544086</c:v>
                </c:pt>
                <c:pt idx="5604">
                  <c:v>519.87529785544086</c:v>
                </c:pt>
                <c:pt idx="5605">
                  <c:v>519.87529785544086</c:v>
                </c:pt>
                <c:pt idx="5606">
                  <c:v>519.87529785544086</c:v>
                </c:pt>
                <c:pt idx="5607">
                  <c:v>519.87529785544086</c:v>
                </c:pt>
                <c:pt idx="5608">
                  <c:v>519.87529785544086</c:v>
                </c:pt>
                <c:pt idx="5609">
                  <c:v>519.87529785544086</c:v>
                </c:pt>
                <c:pt idx="5610">
                  <c:v>519.87529785544086</c:v>
                </c:pt>
                <c:pt idx="5611">
                  <c:v>519.87529785544086</c:v>
                </c:pt>
                <c:pt idx="5612">
                  <c:v>519.87529785544086</c:v>
                </c:pt>
                <c:pt idx="5613">
                  <c:v>519.87529785544086</c:v>
                </c:pt>
                <c:pt idx="5614">
                  <c:v>519.87529785544086</c:v>
                </c:pt>
                <c:pt idx="5615">
                  <c:v>519.87529785544086</c:v>
                </c:pt>
                <c:pt idx="5616">
                  <c:v>519.87529785544086</c:v>
                </c:pt>
                <c:pt idx="5617">
                  <c:v>519.87529785544086</c:v>
                </c:pt>
                <c:pt idx="5618">
                  <c:v>519.87529785544086</c:v>
                </c:pt>
                <c:pt idx="5619">
                  <c:v>519.87529785544086</c:v>
                </c:pt>
                <c:pt idx="5620">
                  <c:v>519.87529785544086</c:v>
                </c:pt>
                <c:pt idx="5621">
                  <c:v>519.87529785544086</c:v>
                </c:pt>
                <c:pt idx="5622">
                  <c:v>519.87529785544086</c:v>
                </c:pt>
                <c:pt idx="5623">
                  <c:v>519.87529785544086</c:v>
                </c:pt>
                <c:pt idx="5624">
                  <c:v>519.87529785544086</c:v>
                </c:pt>
                <c:pt idx="5625">
                  <c:v>519.87529785544086</c:v>
                </c:pt>
                <c:pt idx="5626">
                  <c:v>519.87529785544086</c:v>
                </c:pt>
                <c:pt idx="5627">
                  <c:v>519.87529785544086</c:v>
                </c:pt>
                <c:pt idx="5628">
                  <c:v>519.87529785544086</c:v>
                </c:pt>
                <c:pt idx="5629">
                  <c:v>519.87529785544086</c:v>
                </c:pt>
                <c:pt idx="5630">
                  <c:v>519.87529785544086</c:v>
                </c:pt>
                <c:pt idx="5631">
                  <c:v>519.87529785544086</c:v>
                </c:pt>
                <c:pt idx="5632">
                  <c:v>519.87529785544086</c:v>
                </c:pt>
                <c:pt idx="5633">
                  <c:v>519.87529785544086</c:v>
                </c:pt>
                <c:pt idx="5634">
                  <c:v>519.87529785544086</c:v>
                </c:pt>
                <c:pt idx="5635">
                  <c:v>519.87529785544086</c:v>
                </c:pt>
                <c:pt idx="5636">
                  <c:v>519.87529785544086</c:v>
                </c:pt>
                <c:pt idx="5637">
                  <c:v>519.87529785544086</c:v>
                </c:pt>
                <c:pt idx="5638">
                  <c:v>519.87529785544086</c:v>
                </c:pt>
                <c:pt idx="5639">
                  <c:v>519.87529785544086</c:v>
                </c:pt>
                <c:pt idx="5640">
                  <c:v>519.87529785544086</c:v>
                </c:pt>
                <c:pt idx="5641">
                  <c:v>519.87529785544086</c:v>
                </c:pt>
                <c:pt idx="5642">
                  <c:v>519.87529785544086</c:v>
                </c:pt>
                <c:pt idx="5643">
                  <c:v>519.87529785544086</c:v>
                </c:pt>
                <c:pt idx="5644">
                  <c:v>519.87529785544086</c:v>
                </c:pt>
                <c:pt idx="5645">
                  <c:v>519.87529785544086</c:v>
                </c:pt>
                <c:pt idx="5646">
                  <c:v>519.87529785544086</c:v>
                </c:pt>
                <c:pt idx="5647">
                  <c:v>519.87529785544086</c:v>
                </c:pt>
                <c:pt idx="5648">
                  <c:v>519.87529785544086</c:v>
                </c:pt>
                <c:pt idx="5649">
                  <c:v>519.87529785544086</c:v>
                </c:pt>
                <c:pt idx="5650">
                  <c:v>519.87529785544086</c:v>
                </c:pt>
                <c:pt idx="5651">
                  <c:v>519.87529785544086</c:v>
                </c:pt>
                <c:pt idx="5652">
                  <c:v>519.87529785544086</c:v>
                </c:pt>
                <c:pt idx="5653">
                  <c:v>519.87529785544086</c:v>
                </c:pt>
                <c:pt idx="5654">
                  <c:v>519.87529785544086</c:v>
                </c:pt>
                <c:pt idx="5655">
                  <c:v>519.87529785544086</c:v>
                </c:pt>
                <c:pt idx="5656">
                  <c:v>519.87529785544086</c:v>
                </c:pt>
                <c:pt idx="5657">
                  <c:v>519.87529785544086</c:v>
                </c:pt>
                <c:pt idx="5658">
                  <c:v>519.87529785544086</c:v>
                </c:pt>
                <c:pt idx="5659">
                  <c:v>519.87529785544086</c:v>
                </c:pt>
                <c:pt idx="5660">
                  <c:v>519.87529785544086</c:v>
                </c:pt>
                <c:pt idx="5661">
                  <c:v>519.87529785544086</c:v>
                </c:pt>
                <c:pt idx="5662">
                  <c:v>519.87529785544086</c:v>
                </c:pt>
                <c:pt idx="5663">
                  <c:v>519.87529785544086</c:v>
                </c:pt>
                <c:pt idx="5664">
                  <c:v>519.87529785544086</c:v>
                </c:pt>
                <c:pt idx="5665">
                  <c:v>519.87529785544086</c:v>
                </c:pt>
                <c:pt idx="5666">
                  <c:v>519.87529785544086</c:v>
                </c:pt>
                <c:pt idx="5667">
                  <c:v>519.87529785544086</c:v>
                </c:pt>
                <c:pt idx="5668">
                  <c:v>519.87529785544086</c:v>
                </c:pt>
                <c:pt idx="5669">
                  <c:v>519.87529785544086</c:v>
                </c:pt>
                <c:pt idx="5670">
                  <c:v>519.87529785544086</c:v>
                </c:pt>
                <c:pt idx="5671">
                  <c:v>519.87529785544086</c:v>
                </c:pt>
                <c:pt idx="5672">
                  <c:v>519.87529785544086</c:v>
                </c:pt>
                <c:pt idx="5673">
                  <c:v>519.87529785544086</c:v>
                </c:pt>
                <c:pt idx="5674">
                  <c:v>519.87529785544086</c:v>
                </c:pt>
                <c:pt idx="5675">
                  <c:v>519.87529785544086</c:v>
                </c:pt>
                <c:pt idx="5676">
                  <c:v>519.87529785544086</c:v>
                </c:pt>
                <c:pt idx="5677">
                  <c:v>519.87529785544086</c:v>
                </c:pt>
                <c:pt idx="5678">
                  <c:v>519.87529785544086</c:v>
                </c:pt>
                <c:pt idx="5679">
                  <c:v>519.87529785544086</c:v>
                </c:pt>
                <c:pt idx="5680">
                  <c:v>519.87529785544086</c:v>
                </c:pt>
                <c:pt idx="5681">
                  <c:v>519.87529785544086</c:v>
                </c:pt>
                <c:pt idx="5682">
                  <c:v>519.87529785544086</c:v>
                </c:pt>
                <c:pt idx="5683">
                  <c:v>519.87529785544086</c:v>
                </c:pt>
                <c:pt idx="5684">
                  <c:v>519.87529785544086</c:v>
                </c:pt>
                <c:pt idx="5685">
                  <c:v>519.87529785544086</c:v>
                </c:pt>
                <c:pt idx="5686">
                  <c:v>519.87529785544086</c:v>
                </c:pt>
                <c:pt idx="5687">
                  <c:v>519.87529785544086</c:v>
                </c:pt>
                <c:pt idx="5688">
                  <c:v>519.87529785544086</c:v>
                </c:pt>
                <c:pt idx="5689">
                  <c:v>519.87529785544086</c:v>
                </c:pt>
                <c:pt idx="5690">
                  <c:v>519.87529785544086</c:v>
                </c:pt>
                <c:pt idx="5691">
                  <c:v>519.87529785544086</c:v>
                </c:pt>
                <c:pt idx="5692">
                  <c:v>519.87529785544086</c:v>
                </c:pt>
                <c:pt idx="5693">
                  <c:v>519.87529785544086</c:v>
                </c:pt>
                <c:pt idx="5694">
                  <c:v>519.87529785544086</c:v>
                </c:pt>
                <c:pt idx="5695">
                  <c:v>519.87529785544086</c:v>
                </c:pt>
                <c:pt idx="5696">
                  <c:v>519.87529785544086</c:v>
                </c:pt>
                <c:pt idx="5697">
                  <c:v>519.87529785544086</c:v>
                </c:pt>
                <c:pt idx="5698">
                  <c:v>519.87529785544086</c:v>
                </c:pt>
                <c:pt idx="5699">
                  <c:v>519.87529785544086</c:v>
                </c:pt>
                <c:pt idx="5700">
                  <c:v>519.87529785544086</c:v>
                </c:pt>
                <c:pt idx="5701">
                  <c:v>519.87529785544086</c:v>
                </c:pt>
                <c:pt idx="5702">
                  <c:v>519.87529785544086</c:v>
                </c:pt>
                <c:pt idx="5703">
                  <c:v>519.87529785544086</c:v>
                </c:pt>
                <c:pt idx="5704">
                  <c:v>519.87529785544086</c:v>
                </c:pt>
                <c:pt idx="5705">
                  <c:v>519.87529785544086</c:v>
                </c:pt>
                <c:pt idx="5706">
                  <c:v>519.87529785544086</c:v>
                </c:pt>
                <c:pt idx="5707">
                  <c:v>519.87529785544086</c:v>
                </c:pt>
                <c:pt idx="5708">
                  <c:v>519.87529785544086</c:v>
                </c:pt>
                <c:pt idx="5709">
                  <c:v>519.87529785544086</c:v>
                </c:pt>
                <c:pt idx="5710">
                  <c:v>519.87529785544086</c:v>
                </c:pt>
                <c:pt idx="5711">
                  <c:v>519.87529785544086</c:v>
                </c:pt>
                <c:pt idx="5712">
                  <c:v>519.87529785544086</c:v>
                </c:pt>
                <c:pt idx="5713">
                  <c:v>519.87529785544086</c:v>
                </c:pt>
                <c:pt idx="5714">
                  <c:v>519.87529785544086</c:v>
                </c:pt>
                <c:pt idx="5715">
                  <c:v>519.87529785544086</c:v>
                </c:pt>
                <c:pt idx="5716">
                  <c:v>519.87529785544086</c:v>
                </c:pt>
                <c:pt idx="5717">
                  <c:v>519.87529785544086</c:v>
                </c:pt>
                <c:pt idx="5718">
                  <c:v>519.87529785544086</c:v>
                </c:pt>
                <c:pt idx="5719">
                  <c:v>519.87529785544086</c:v>
                </c:pt>
                <c:pt idx="5720">
                  <c:v>519.87529785544086</c:v>
                </c:pt>
                <c:pt idx="5721">
                  <c:v>519.87529785544086</c:v>
                </c:pt>
                <c:pt idx="5722">
                  <c:v>519.87529785544086</c:v>
                </c:pt>
                <c:pt idx="5723">
                  <c:v>519.87529785544086</c:v>
                </c:pt>
                <c:pt idx="5724">
                  <c:v>519.87529785544086</c:v>
                </c:pt>
                <c:pt idx="5725">
                  <c:v>519.87529785544086</c:v>
                </c:pt>
                <c:pt idx="5726">
                  <c:v>519.87529785544086</c:v>
                </c:pt>
                <c:pt idx="5727">
                  <c:v>519.87529785544086</c:v>
                </c:pt>
                <c:pt idx="5728">
                  <c:v>519.87529785544086</c:v>
                </c:pt>
                <c:pt idx="5729">
                  <c:v>519.87529785544086</c:v>
                </c:pt>
                <c:pt idx="5730">
                  <c:v>519.87529785544086</c:v>
                </c:pt>
                <c:pt idx="5731">
                  <c:v>519.87529785544086</c:v>
                </c:pt>
                <c:pt idx="5732">
                  <c:v>519.87529785544086</c:v>
                </c:pt>
                <c:pt idx="5733">
                  <c:v>519.87529785544086</c:v>
                </c:pt>
                <c:pt idx="5734">
                  <c:v>519.87529785544086</c:v>
                </c:pt>
                <c:pt idx="5735">
                  <c:v>519.87529785544086</c:v>
                </c:pt>
                <c:pt idx="5736">
                  <c:v>519.87529785544086</c:v>
                </c:pt>
                <c:pt idx="5737">
                  <c:v>519.87529785544086</c:v>
                </c:pt>
                <c:pt idx="5738">
                  <c:v>519.87529785544086</c:v>
                </c:pt>
                <c:pt idx="5739">
                  <c:v>519.87529785544086</c:v>
                </c:pt>
                <c:pt idx="5740">
                  <c:v>519.87529785544086</c:v>
                </c:pt>
                <c:pt idx="5741">
                  <c:v>519.87529785544086</c:v>
                </c:pt>
                <c:pt idx="5742">
                  <c:v>519.87529785544086</c:v>
                </c:pt>
                <c:pt idx="5743">
                  <c:v>519.87529785544086</c:v>
                </c:pt>
                <c:pt idx="5744">
                  <c:v>519.87529785544086</c:v>
                </c:pt>
                <c:pt idx="5745">
                  <c:v>519.87529785544086</c:v>
                </c:pt>
                <c:pt idx="5746">
                  <c:v>519.87529785544086</c:v>
                </c:pt>
                <c:pt idx="5747">
                  <c:v>519.87529785544086</c:v>
                </c:pt>
                <c:pt idx="5748">
                  <c:v>519.87529785544086</c:v>
                </c:pt>
                <c:pt idx="5749">
                  <c:v>519.87529785544086</c:v>
                </c:pt>
                <c:pt idx="5750">
                  <c:v>519.87529785544086</c:v>
                </c:pt>
                <c:pt idx="5751">
                  <c:v>519.87529785544086</c:v>
                </c:pt>
                <c:pt idx="5752">
                  <c:v>519.87529785544086</c:v>
                </c:pt>
                <c:pt idx="5753">
                  <c:v>519.87529785544086</c:v>
                </c:pt>
                <c:pt idx="5754">
                  <c:v>519.87529785544086</c:v>
                </c:pt>
                <c:pt idx="5755">
                  <c:v>519.87529785544086</c:v>
                </c:pt>
                <c:pt idx="5756">
                  <c:v>519.87529785544086</c:v>
                </c:pt>
                <c:pt idx="5757">
                  <c:v>519.87529785544086</c:v>
                </c:pt>
                <c:pt idx="5758">
                  <c:v>519.87529785544086</c:v>
                </c:pt>
                <c:pt idx="5759">
                  <c:v>519.87529785544086</c:v>
                </c:pt>
                <c:pt idx="5760">
                  <c:v>519.87529785544086</c:v>
                </c:pt>
                <c:pt idx="5761">
                  <c:v>519.87529785544086</c:v>
                </c:pt>
                <c:pt idx="5762">
                  <c:v>519.87529785544086</c:v>
                </c:pt>
                <c:pt idx="5763">
                  <c:v>519.87529785544086</c:v>
                </c:pt>
                <c:pt idx="5764">
                  <c:v>519.87529785544086</c:v>
                </c:pt>
                <c:pt idx="5765">
                  <c:v>519.87529785544086</c:v>
                </c:pt>
                <c:pt idx="5766">
                  <c:v>519.87529785544086</c:v>
                </c:pt>
                <c:pt idx="5767">
                  <c:v>519.87529785544086</c:v>
                </c:pt>
                <c:pt idx="5768">
                  <c:v>519.87529785544086</c:v>
                </c:pt>
                <c:pt idx="5769">
                  <c:v>519.87529785544086</c:v>
                </c:pt>
                <c:pt idx="5770">
                  <c:v>519.87529785544086</c:v>
                </c:pt>
                <c:pt idx="5771">
                  <c:v>519.87529785544086</c:v>
                </c:pt>
                <c:pt idx="5772">
                  <c:v>519.87529785544086</c:v>
                </c:pt>
                <c:pt idx="5773">
                  <c:v>519.87529785544086</c:v>
                </c:pt>
                <c:pt idx="5774">
                  <c:v>519.87529785544086</c:v>
                </c:pt>
                <c:pt idx="5775">
                  <c:v>519.87529785544086</c:v>
                </c:pt>
                <c:pt idx="5776">
                  <c:v>519.87529785544086</c:v>
                </c:pt>
                <c:pt idx="5777">
                  <c:v>519.87529785544086</c:v>
                </c:pt>
                <c:pt idx="5778">
                  <c:v>519.87529785544086</c:v>
                </c:pt>
                <c:pt idx="5779">
                  <c:v>519.87529785544086</c:v>
                </c:pt>
                <c:pt idx="5780">
                  <c:v>519.87529785544086</c:v>
                </c:pt>
                <c:pt idx="5781">
                  <c:v>519.87529785544086</c:v>
                </c:pt>
                <c:pt idx="5782">
                  <c:v>519.87529785544086</c:v>
                </c:pt>
                <c:pt idx="5783">
                  <c:v>519.87529785544086</c:v>
                </c:pt>
                <c:pt idx="5784">
                  <c:v>519.87529785544086</c:v>
                </c:pt>
                <c:pt idx="5785">
                  <c:v>519.87529785544086</c:v>
                </c:pt>
                <c:pt idx="5786">
                  <c:v>519.87529785544086</c:v>
                </c:pt>
                <c:pt idx="5787">
                  <c:v>519.87529785544086</c:v>
                </c:pt>
                <c:pt idx="5788">
                  <c:v>519.87529785544086</c:v>
                </c:pt>
                <c:pt idx="5789">
                  <c:v>519.87529785544086</c:v>
                </c:pt>
                <c:pt idx="5790">
                  <c:v>519.87529785544086</c:v>
                </c:pt>
                <c:pt idx="5791">
                  <c:v>519.87529785544086</c:v>
                </c:pt>
                <c:pt idx="5792">
                  <c:v>519.87529785544086</c:v>
                </c:pt>
                <c:pt idx="5793">
                  <c:v>519.87529785544086</c:v>
                </c:pt>
                <c:pt idx="5794">
                  <c:v>519.87529785544086</c:v>
                </c:pt>
                <c:pt idx="5795">
                  <c:v>519.87529785544086</c:v>
                </c:pt>
                <c:pt idx="5796">
                  <c:v>519.87529785544086</c:v>
                </c:pt>
                <c:pt idx="5797">
                  <c:v>519.87529785544086</c:v>
                </c:pt>
                <c:pt idx="5798">
                  <c:v>519.87529785544086</c:v>
                </c:pt>
                <c:pt idx="5799">
                  <c:v>519.87529785544086</c:v>
                </c:pt>
                <c:pt idx="5800">
                  <c:v>519.87529785544086</c:v>
                </c:pt>
                <c:pt idx="5801">
                  <c:v>519.87529785544086</c:v>
                </c:pt>
                <c:pt idx="5802">
                  <c:v>519.87529785544086</c:v>
                </c:pt>
                <c:pt idx="5803">
                  <c:v>519.87529785544086</c:v>
                </c:pt>
                <c:pt idx="5804">
                  <c:v>519.87529785544086</c:v>
                </c:pt>
                <c:pt idx="5805">
                  <c:v>519.87529785544086</c:v>
                </c:pt>
                <c:pt idx="5806">
                  <c:v>519.87529785544086</c:v>
                </c:pt>
                <c:pt idx="5807">
                  <c:v>519.87529785544086</c:v>
                </c:pt>
                <c:pt idx="5808">
                  <c:v>519.87529785544086</c:v>
                </c:pt>
                <c:pt idx="5809">
                  <c:v>519.87529785544086</c:v>
                </c:pt>
                <c:pt idx="5810">
                  <c:v>519.87529785544086</c:v>
                </c:pt>
                <c:pt idx="5811">
                  <c:v>519.87529785544086</c:v>
                </c:pt>
                <c:pt idx="5812">
                  <c:v>519.87529785544086</c:v>
                </c:pt>
                <c:pt idx="5813">
                  <c:v>519.87529785544086</c:v>
                </c:pt>
                <c:pt idx="5814">
                  <c:v>519.87529785544086</c:v>
                </c:pt>
                <c:pt idx="5815">
                  <c:v>519.87529785544086</c:v>
                </c:pt>
                <c:pt idx="5816">
                  <c:v>519.87529785544086</c:v>
                </c:pt>
                <c:pt idx="5817">
                  <c:v>519.87529785544086</c:v>
                </c:pt>
                <c:pt idx="5818">
                  <c:v>519.87529785544086</c:v>
                </c:pt>
                <c:pt idx="5819">
                  <c:v>519.87529785544086</c:v>
                </c:pt>
                <c:pt idx="5820">
                  <c:v>519.87529785544086</c:v>
                </c:pt>
                <c:pt idx="5821">
                  <c:v>519.87529785544086</c:v>
                </c:pt>
                <c:pt idx="5822">
                  <c:v>519.87529785544086</c:v>
                </c:pt>
                <c:pt idx="5823">
                  <c:v>519.87529785544086</c:v>
                </c:pt>
                <c:pt idx="5824">
                  <c:v>519.87529785544086</c:v>
                </c:pt>
                <c:pt idx="5825">
                  <c:v>519.87529785544086</c:v>
                </c:pt>
                <c:pt idx="5826">
                  <c:v>519.87529785544086</c:v>
                </c:pt>
                <c:pt idx="5827">
                  <c:v>519.87529785544086</c:v>
                </c:pt>
                <c:pt idx="5828">
                  <c:v>519.87529785544086</c:v>
                </c:pt>
                <c:pt idx="5829">
                  <c:v>519.87529785544086</c:v>
                </c:pt>
                <c:pt idx="5830">
                  <c:v>519.87529785544086</c:v>
                </c:pt>
                <c:pt idx="5831">
                  <c:v>519.87529785544086</c:v>
                </c:pt>
                <c:pt idx="5832">
                  <c:v>519.87529785544086</c:v>
                </c:pt>
                <c:pt idx="5833">
                  <c:v>519.87529785544086</c:v>
                </c:pt>
                <c:pt idx="5834">
                  <c:v>519.87529785544086</c:v>
                </c:pt>
                <c:pt idx="5835">
                  <c:v>519.87529785544086</c:v>
                </c:pt>
                <c:pt idx="5836">
                  <c:v>519.87529785544086</c:v>
                </c:pt>
                <c:pt idx="5837">
                  <c:v>519.87529785544086</c:v>
                </c:pt>
                <c:pt idx="5838">
                  <c:v>519.87529785544086</c:v>
                </c:pt>
                <c:pt idx="5839">
                  <c:v>519.87529785544086</c:v>
                </c:pt>
                <c:pt idx="5840">
                  <c:v>519.87529785544086</c:v>
                </c:pt>
                <c:pt idx="5841">
                  <c:v>519.87529785544086</c:v>
                </c:pt>
                <c:pt idx="5842">
                  <c:v>519.87529785544086</c:v>
                </c:pt>
                <c:pt idx="5843">
                  <c:v>519.87529785544086</c:v>
                </c:pt>
                <c:pt idx="5844">
                  <c:v>519.87529785544086</c:v>
                </c:pt>
                <c:pt idx="5845">
                  <c:v>519.87529785544086</c:v>
                </c:pt>
                <c:pt idx="5846">
                  <c:v>519.87529785544086</c:v>
                </c:pt>
                <c:pt idx="5847">
                  <c:v>519.87529785544086</c:v>
                </c:pt>
                <c:pt idx="5848">
                  <c:v>519.87529785544086</c:v>
                </c:pt>
                <c:pt idx="5849">
                  <c:v>519.87529785544086</c:v>
                </c:pt>
                <c:pt idx="5850">
                  <c:v>519.87529785544086</c:v>
                </c:pt>
                <c:pt idx="5851">
                  <c:v>519.87529785544086</c:v>
                </c:pt>
                <c:pt idx="5852">
                  <c:v>519.87529785544086</c:v>
                </c:pt>
                <c:pt idx="5853">
                  <c:v>519.87529785544086</c:v>
                </c:pt>
                <c:pt idx="5854">
                  <c:v>519.87529785544086</c:v>
                </c:pt>
                <c:pt idx="5855">
                  <c:v>519.87529785544086</c:v>
                </c:pt>
                <c:pt idx="5856">
                  <c:v>519.87529785544086</c:v>
                </c:pt>
                <c:pt idx="5857">
                  <c:v>519.87529785544086</c:v>
                </c:pt>
                <c:pt idx="5858">
                  <c:v>519.87529785544086</c:v>
                </c:pt>
                <c:pt idx="5859">
                  <c:v>519.87529785544086</c:v>
                </c:pt>
                <c:pt idx="5860">
                  <c:v>519.87529785544086</c:v>
                </c:pt>
                <c:pt idx="5861">
                  <c:v>519.87529785544086</c:v>
                </c:pt>
                <c:pt idx="5862">
                  <c:v>519.87529785544086</c:v>
                </c:pt>
                <c:pt idx="5863">
                  <c:v>519.87529785544086</c:v>
                </c:pt>
                <c:pt idx="5864">
                  <c:v>519.87529785544086</c:v>
                </c:pt>
                <c:pt idx="5865">
                  <c:v>519.87529785544086</c:v>
                </c:pt>
                <c:pt idx="5866">
                  <c:v>519.87529785544086</c:v>
                </c:pt>
                <c:pt idx="5867">
                  <c:v>519.87529785544086</c:v>
                </c:pt>
                <c:pt idx="5868">
                  <c:v>519.87529785544086</c:v>
                </c:pt>
                <c:pt idx="5869">
                  <c:v>519.87529785544086</c:v>
                </c:pt>
                <c:pt idx="5870">
                  <c:v>519.87529785544086</c:v>
                </c:pt>
                <c:pt idx="5871">
                  <c:v>519.87529785544086</c:v>
                </c:pt>
                <c:pt idx="5872">
                  <c:v>519.87529785544086</c:v>
                </c:pt>
                <c:pt idx="5873">
                  <c:v>519.87529785544086</c:v>
                </c:pt>
                <c:pt idx="5874">
                  <c:v>519.87529785544086</c:v>
                </c:pt>
                <c:pt idx="5875">
                  <c:v>519.87529785544086</c:v>
                </c:pt>
                <c:pt idx="5876">
                  <c:v>519.87529785544086</c:v>
                </c:pt>
                <c:pt idx="5877">
                  <c:v>519.87529785544086</c:v>
                </c:pt>
                <c:pt idx="5878">
                  <c:v>519.87529785544086</c:v>
                </c:pt>
                <c:pt idx="5879">
                  <c:v>519.87529785544086</c:v>
                </c:pt>
                <c:pt idx="5880">
                  <c:v>519.87529785544086</c:v>
                </c:pt>
                <c:pt idx="5881">
                  <c:v>519.87529785544086</c:v>
                </c:pt>
                <c:pt idx="5882">
                  <c:v>519.87529785544086</c:v>
                </c:pt>
                <c:pt idx="5883">
                  <c:v>519.87529785544086</c:v>
                </c:pt>
                <c:pt idx="5884">
                  <c:v>519.87529785544086</c:v>
                </c:pt>
                <c:pt idx="5885">
                  <c:v>519.87529785544086</c:v>
                </c:pt>
                <c:pt idx="5886">
                  <c:v>519.87529785544086</c:v>
                </c:pt>
                <c:pt idx="5887">
                  <c:v>519.87529785544086</c:v>
                </c:pt>
                <c:pt idx="5888">
                  <c:v>519.87529785544086</c:v>
                </c:pt>
                <c:pt idx="5889">
                  <c:v>519.87529785544086</c:v>
                </c:pt>
                <c:pt idx="5890">
                  <c:v>519.87529785544086</c:v>
                </c:pt>
                <c:pt idx="5891">
                  <c:v>519.87529785544086</c:v>
                </c:pt>
                <c:pt idx="5892">
                  <c:v>519.87529785544086</c:v>
                </c:pt>
                <c:pt idx="5893">
                  <c:v>519.87529785544086</c:v>
                </c:pt>
                <c:pt idx="5894">
                  <c:v>519.87529785544086</c:v>
                </c:pt>
                <c:pt idx="5895">
                  <c:v>519.87529785544086</c:v>
                </c:pt>
                <c:pt idx="5896">
                  <c:v>519.87529785544086</c:v>
                </c:pt>
                <c:pt idx="5897">
                  <c:v>519.87529785544086</c:v>
                </c:pt>
                <c:pt idx="5898">
                  <c:v>519.87529785544086</c:v>
                </c:pt>
                <c:pt idx="5899">
                  <c:v>519.87529785544086</c:v>
                </c:pt>
                <c:pt idx="5900">
                  <c:v>519.87529785544086</c:v>
                </c:pt>
                <c:pt idx="5901">
                  <c:v>519.87529785544086</c:v>
                </c:pt>
                <c:pt idx="5902">
                  <c:v>519.87529785544086</c:v>
                </c:pt>
                <c:pt idx="5903">
                  <c:v>519.87529785544086</c:v>
                </c:pt>
                <c:pt idx="5904">
                  <c:v>519.87529785544086</c:v>
                </c:pt>
                <c:pt idx="5905">
                  <c:v>519.87529785544086</c:v>
                </c:pt>
                <c:pt idx="5906">
                  <c:v>519.87529785544086</c:v>
                </c:pt>
                <c:pt idx="5907">
                  <c:v>519.87529785544086</c:v>
                </c:pt>
                <c:pt idx="5908">
                  <c:v>519.87529785544086</c:v>
                </c:pt>
                <c:pt idx="5909">
                  <c:v>519.87529785544086</c:v>
                </c:pt>
                <c:pt idx="5910">
                  <c:v>519.87529785544086</c:v>
                </c:pt>
                <c:pt idx="5911">
                  <c:v>519.87529785544086</c:v>
                </c:pt>
                <c:pt idx="5912">
                  <c:v>519.87529785544086</c:v>
                </c:pt>
                <c:pt idx="5913">
                  <c:v>519.87529785544086</c:v>
                </c:pt>
                <c:pt idx="5914">
                  <c:v>519.87529785544086</c:v>
                </c:pt>
                <c:pt idx="5915">
                  <c:v>519.87529785544086</c:v>
                </c:pt>
                <c:pt idx="5916">
                  <c:v>519.87529785544086</c:v>
                </c:pt>
                <c:pt idx="5917">
                  <c:v>519.87529785544086</c:v>
                </c:pt>
                <c:pt idx="5918">
                  <c:v>519.87529785544086</c:v>
                </c:pt>
                <c:pt idx="5919">
                  <c:v>519.87529785544086</c:v>
                </c:pt>
                <c:pt idx="5920">
                  <c:v>519.87529785544086</c:v>
                </c:pt>
                <c:pt idx="5921">
                  <c:v>519.87529785544086</c:v>
                </c:pt>
                <c:pt idx="5922">
                  <c:v>519.87529785544086</c:v>
                </c:pt>
                <c:pt idx="5923">
                  <c:v>519.87529785544086</c:v>
                </c:pt>
                <c:pt idx="5924">
                  <c:v>519.87529785544086</c:v>
                </c:pt>
                <c:pt idx="5925">
                  <c:v>519.87529785544086</c:v>
                </c:pt>
                <c:pt idx="5926">
                  <c:v>519.87529785544086</c:v>
                </c:pt>
                <c:pt idx="5927">
                  <c:v>519.87529785544086</c:v>
                </c:pt>
                <c:pt idx="5928">
                  <c:v>519.87529785544086</c:v>
                </c:pt>
                <c:pt idx="5929">
                  <c:v>519.87529785544086</c:v>
                </c:pt>
                <c:pt idx="5930">
                  <c:v>519.87529785544086</c:v>
                </c:pt>
                <c:pt idx="5931">
                  <c:v>519.87529785544086</c:v>
                </c:pt>
                <c:pt idx="5932">
                  <c:v>519.87529785544086</c:v>
                </c:pt>
                <c:pt idx="5933">
                  <c:v>519.87529785544086</c:v>
                </c:pt>
                <c:pt idx="5934">
                  <c:v>519.87529785544086</c:v>
                </c:pt>
                <c:pt idx="5935">
                  <c:v>519.87529785544086</c:v>
                </c:pt>
                <c:pt idx="5936">
                  <c:v>519.87529785544086</c:v>
                </c:pt>
                <c:pt idx="5937">
                  <c:v>519.87529785544086</c:v>
                </c:pt>
                <c:pt idx="5938">
                  <c:v>519.87529785544086</c:v>
                </c:pt>
                <c:pt idx="5939">
                  <c:v>519.87529785544086</c:v>
                </c:pt>
                <c:pt idx="5940">
                  <c:v>519.87529785544086</c:v>
                </c:pt>
                <c:pt idx="5941">
                  <c:v>519.87529785544086</c:v>
                </c:pt>
                <c:pt idx="5942">
                  <c:v>519.87529785544086</c:v>
                </c:pt>
                <c:pt idx="5943">
                  <c:v>519.87529785544086</c:v>
                </c:pt>
                <c:pt idx="5944">
                  <c:v>519.87529785544086</c:v>
                </c:pt>
                <c:pt idx="5945">
                  <c:v>519.87529785544086</c:v>
                </c:pt>
                <c:pt idx="5946">
                  <c:v>519.87529785544086</c:v>
                </c:pt>
                <c:pt idx="5947">
                  <c:v>519.87529785544086</c:v>
                </c:pt>
                <c:pt idx="5948">
                  <c:v>519.87529785544086</c:v>
                </c:pt>
                <c:pt idx="5949">
                  <c:v>519.87529785544086</c:v>
                </c:pt>
                <c:pt idx="5950">
                  <c:v>519.87529785544086</c:v>
                </c:pt>
                <c:pt idx="5951">
                  <c:v>519.87529785544086</c:v>
                </c:pt>
                <c:pt idx="5952">
                  <c:v>519.87529785544086</c:v>
                </c:pt>
                <c:pt idx="5953">
                  <c:v>519.87529785544086</c:v>
                </c:pt>
                <c:pt idx="5954">
                  <c:v>519.87529785544086</c:v>
                </c:pt>
                <c:pt idx="5955">
                  <c:v>519.87529785544086</c:v>
                </c:pt>
                <c:pt idx="5956">
                  <c:v>519.87529785544086</c:v>
                </c:pt>
                <c:pt idx="5957">
                  <c:v>519.87529785544086</c:v>
                </c:pt>
                <c:pt idx="5958">
                  <c:v>519.87529785544086</c:v>
                </c:pt>
                <c:pt idx="5959">
                  <c:v>519.87529785544086</c:v>
                </c:pt>
                <c:pt idx="5960">
                  <c:v>519.87529785544086</c:v>
                </c:pt>
                <c:pt idx="5961">
                  <c:v>519.87529785544086</c:v>
                </c:pt>
                <c:pt idx="5962">
                  <c:v>519.87529785544086</c:v>
                </c:pt>
                <c:pt idx="5963">
                  <c:v>519.87529785544086</c:v>
                </c:pt>
                <c:pt idx="5964">
                  <c:v>519.87529785544086</c:v>
                </c:pt>
                <c:pt idx="5965">
                  <c:v>519.87529785544086</c:v>
                </c:pt>
                <c:pt idx="5966">
                  <c:v>519.87529785544086</c:v>
                </c:pt>
                <c:pt idx="5967">
                  <c:v>519.87529785544086</c:v>
                </c:pt>
                <c:pt idx="5968">
                  <c:v>519.87529785544086</c:v>
                </c:pt>
                <c:pt idx="5969">
                  <c:v>519.87529785544086</c:v>
                </c:pt>
                <c:pt idx="5970">
                  <c:v>519.87529785544086</c:v>
                </c:pt>
                <c:pt idx="5971">
                  <c:v>519.87529785544086</c:v>
                </c:pt>
                <c:pt idx="5972">
                  <c:v>519.87529785544086</c:v>
                </c:pt>
                <c:pt idx="5973">
                  <c:v>519.87529785544086</c:v>
                </c:pt>
                <c:pt idx="5974">
                  <c:v>519.87529785544086</c:v>
                </c:pt>
                <c:pt idx="5975">
                  <c:v>519.87529785544086</c:v>
                </c:pt>
                <c:pt idx="5976">
                  <c:v>519.87529785544086</c:v>
                </c:pt>
                <c:pt idx="5977">
                  <c:v>519.87529785544086</c:v>
                </c:pt>
                <c:pt idx="5978">
                  <c:v>519.87529785544086</c:v>
                </c:pt>
                <c:pt idx="5979">
                  <c:v>519.87529785544086</c:v>
                </c:pt>
                <c:pt idx="5980">
                  <c:v>519.87529785544086</c:v>
                </c:pt>
                <c:pt idx="5981">
                  <c:v>519.87529785544086</c:v>
                </c:pt>
                <c:pt idx="5982">
                  <c:v>519.87529785544086</c:v>
                </c:pt>
                <c:pt idx="5983">
                  <c:v>519.87529785544086</c:v>
                </c:pt>
                <c:pt idx="5984">
                  <c:v>519.87529785544086</c:v>
                </c:pt>
                <c:pt idx="5985">
                  <c:v>519.87529785544086</c:v>
                </c:pt>
                <c:pt idx="5986">
                  <c:v>519.87529785544086</c:v>
                </c:pt>
                <c:pt idx="5987">
                  <c:v>519.87529785544086</c:v>
                </c:pt>
                <c:pt idx="5988">
                  <c:v>519.87529785544086</c:v>
                </c:pt>
                <c:pt idx="5989">
                  <c:v>519.87529785544086</c:v>
                </c:pt>
                <c:pt idx="5990">
                  <c:v>519.87529785544086</c:v>
                </c:pt>
                <c:pt idx="5991">
                  <c:v>519.87529785544086</c:v>
                </c:pt>
                <c:pt idx="5992">
                  <c:v>519.87529785544086</c:v>
                </c:pt>
                <c:pt idx="5993">
                  <c:v>519.87529785544086</c:v>
                </c:pt>
                <c:pt idx="5994">
                  <c:v>519.87529785544086</c:v>
                </c:pt>
                <c:pt idx="5995">
                  <c:v>519.87529785544086</c:v>
                </c:pt>
                <c:pt idx="5996">
                  <c:v>519.87529785544086</c:v>
                </c:pt>
                <c:pt idx="5997">
                  <c:v>519.87529785544086</c:v>
                </c:pt>
                <c:pt idx="5998">
                  <c:v>519.87529785544086</c:v>
                </c:pt>
                <c:pt idx="5999">
                  <c:v>519.87529785544086</c:v>
                </c:pt>
                <c:pt idx="6000">
                  <c:v>519.87529785544086</c:v>
                </c:pt>
                <c:pt idx="6001">
                  <c:v>519.87529785544086</c:v>
                </c:pt>
                <c:pt idx="6002">
                  <c:v>519.87529785544086</c:v>
                </c:pt>
                <c:pt idx="6003">
                  <c:v>519.87529785544086</c:v>
                </c:pt>
                <c:pt idx="6004">
                  <c:v>519.87529785544086</c:v>
                </c:pt>
                <c:pt idx="6005">
                  <c:v>519.87529785544086</c:v>
                </c:pt>
                <c:pt idx="6006">
                  <c:v>519.87529785544086</c:v>
                </c:pt>
                <c:pt idx="6007">
                  <c:v>519.87529785544086</c:v>
                </c:pt>
                <c:pt idx="6008">
                  <c:v>519.87529785544086</c:v>
                </c:pt>
                <c:pt idx="6009">
                  <c:v>519.87529785544086</c:v>
                </c:pt>
                <c:pt idx="6010">
                  <c:v>519.87529785544086</c:v>
                </c:pt>
                <c:pt idx="6011">
                  <c:v>519.87529785544086</c:v>
                </c:pt>
                <c:pt idx="6012">
                  <c:v>519.87529785544086</c:v>
                </c:pt>
                <c:pt idx="6013">
                  <c:v>519.87529785544086</c:v>
                </c:pt>
                <c:pt idx="6014">
                  <c:v>519.87529785544086</c:v>
                </c:pt>
                <c:pt idx="6015">
                  <c:v>519.87529785544086</c:v>
                </c:pt>
                <c:pt idx="6016">
                  <c:v>519.87529785544086</c:v>
                </c:pt>
                <c:pt idx="6017">
                  <c:v>519.87529785544086</c:v>
                </c:pt>
                <c:pt idx="6018">
                  <c:v>519.87529785544086</c:v>
                </c:pt>
                <c:pt idx="6019">
                  <c:v>519.87529785544086</c:v>
                </c:pt>
                <c:pt idx="6020">
                  <c:v>519.87529785544086</c:v>
                </c:pt>
                <c:pt idx="6021">
                  <c:v>519.87529785544086</c:v>
                </c:pt>
                <c:pt idx="6022">
                  <c:v>519.87529785544086</c:v>
                </c:pt>
                <c:pt idx="6023">
                  <c:v>519.87529785544086</c:v>
                </c:pt>
                <c:pt idx="6024">
                  <c:v>519.87529785544086</c:v>
                </c:pt>
                <c:pt idx="6025">
                  <c:v>519.87529785544086</c:v>
                </c:pt>
                <c:pt idx="6026">
                  <c:v>519.87529785544086</c:v>
                </c:pt>
                <c:pt idx="6027">
                  <c:v>519.87529785544086</c:v>
                </c:pt>
                <c:pt idx="6028">
                  <c:v>519.87529785544086</c:v>
                </c:pt>
                <c:pt idx="6029">
                  <c:v>519.87529785544086</c:v>
                </c:pt>
                <c:pt idx="6030">
                  <c:v>519.87529785544086</c:v>
                </c:pt>
                <c:pt idx="6031">
                  <c:v>519.87529785544086</c:v>
                </c:pt>
                <c:pt idx="6032">
                  <c:v>519.87529785544086</c:v>
                </c:pt>
                <c:pt idx="6033">
                  <c:v>519.87529785544086</c:v>
                </c:pt>
                <c:pt idx="6034">
                  <c:v>519.87529785544086</c:v>
                </c:pt>
                <c:pt idx="6035">
                  <c:v>519.87529785544086</c:v>
                </c:pt>
                <c:pt idx="6036">
                  <c:v>519.87529785544086</c:v>
                </c:pt>
                <c:pt idx="6037">
                  <c:v>519.87529785544086</c:v>
                </c:pt>
                <c:pt idx="6038">
                  <c:v>519.87529785544086</c:v>
                </c:pt>
                <c:pt idx="6039">
                  <c:v>519.87529785544086</c:v>
                </c:pt>
                <c:pt idx="6040">
                  <c:v>519.87529785544086</c:v>
                </c:pt>
                <c:pt idx="6041">
                  <c:v>519.87529785544086</c:v>
                </c:pt>
                <c:pt idx="6042">
                  <c:v>519.87529785544086</c:v>
                </c:pt>
                <c:pt idx="6043">
                  <c:v>519.87529785544086</c:v>
                </c:pt>
                <c:pt idx="6044">
                  <c:v>519.87529785544086</c:v>
                </c:pt>
                <c:pt idx="6045">
                  <c:v>519.87529785544086</c:v>
                </c:pt>
                <c:pt idx="6046">
                  <c:v>519.87529785544086</c:v>
                </c:pt>
                <c:pt idx="6047">
                  <c:v>519.87529785544086</c:v>
                </c:pt>
                <c:pt idx="6048">
                  <c:v>519.87529785544086</c:v>
                </c:pt>
                <c:pt idx="6049">
                  <c:v>519.87529785544086</c:v>
                </c:pt>
                <c:pt idx="6050">
                  <c:v>519.87529785544086</c:v>
                </c:pt>
                <c:pt idx="6051">
                  <c:v>519.87529785544086</c:v>
                </c:pt>
                <c:pt idx="6052">
                  <c:v>519.87529785544086</c:v>
                </c:pt>
                <c:pt idx="6053">
                  <c:v>519.87529785544086</c:v>
                </c:pt>
                <c:pt idx="6054">
                  <c:v>519.87529785544086</c:v>
                </c:pt>
                <c:pt idx="6055">
                  <c:v>519.87529785544086</c:v>
                </c:pt>
                <c:pt idx="6056">
                  <c:v>519.87529785544086</c:v>
                </c:pt>
                <c:pt idx="6057">
                  <c:v>519.87529785544086</c:v>
                </c:pt>
                <c:pt idx="6058">
                  <c:v>519.87529785544086</c:v>
                </c:pt>
                <c:pt idx="6059">
                  <c:v>519.87529785544086</c:v>
                </c:pt>
                <c:pt idx="6060">
                  <c:v>519.87529785544086</c:v>
                </c:pt>
                <c:pt idx="6061">
                  <c:v>519.87529785544086</c:v>
                </c:pt>
                <c:pt idx="6062">
                  <c:v>519.87529785544086</c:v>
                </c:pt>
                <c:pt idx="6063">
                  <c:v>519.87529785544086</c:v>
                </c:pt>
                <c:pt idx="6064">
                  <c:v>519.87529785544086</c:v>
                </c:pt>
                <c:pt idx="6065">
                  <c:v>519.87529785544086</c:v>
                </c:pt>
                <c:pt idx="6066">
                  <c:v>519.87529785544086</c:v>
                </c:pt>
                <c:pt idx="6067">
                  <c:v>519.87529785544086</c:v>
                </c:pt>
                <c:pt idx="6068">
                  <c:v>519.87529785544086</c:v>
                </c:pt>
                <c:pt idx="6069">
                  <c:v>519.87529785544086</c:v>
                </c:pt>
                <c:pt idx="6070">
                  <c:v>519.87529785544086</c:v>
                </c:pt>
                <c:pt idx="6071">
                  <c:v>519.87529785544086</c:v>
                </c:pt>
                <c:pt idx="6072">
                  <c:v>519.87529785544086</c:v>
                </c:pt>
                <c:pt idx="6073">
                  <c:v>519.87529785544086</c:v>
                </c:pt>
                <c:pt idx="6074">
                  <c:v>519.87529785544086</c:v>
                </c:pt>
                <c:pt idx="6075">
                  <c:v>519.87529785544086</c:v>
                </c:pt>
                <c:pt idx="6076">
                  <c:v>519.87529785544086</c:v>
                </c:pt>
                <c:pt idx="6077">
                  <c:v>519.87529785544086</c:v>
                </c:pt>
                <c:pt idx="6078">
                  <c:v>519.87529785544086</c:v>
                </c:pt>
                <c:pt idx="6079">
                  <c:v>519.87529785544086</c:v>
                </c:pt>
                <c:pt idx="6080">
                  <c:v>519.87529785544086</c:v>
                </c:pt>
                <c:pt idx="6081">
                  <c:v>519.87529785544086</c:v>
                </c:pt>
                <c:pt idx="6082">
                  <c:v>519.87529785544086</c:v>
                </c:pt>
                <c:pt idx="6083">
                  <c:v>519.87529785544086</c:v>
                </c:pt>
                <c:pt idx="6084">
                  <c:v>519.87529785544086</c:v>
                </c:pt>
                <c:pt idx="6085">
                  <c:v>519.87529785544086</c:v>
                </c:pt>
                <c:pt idx="6086">
                  <c:v>519.87529785544086</c:v>
                </c:pt>
                <c:pt idx="6087">
                  <c:v>519.87529785544086</c:v>
                </c:pt>
                <c:pt idx="6088">
                  <c:v>519.87529785544086</c:v>
                </c:pt>
                <c:pt idx="6089">
                  <c:v>519.87529785544086</c:v>
                </c:pt>
                <c:pt idx="6090">
                  <c:v>519.87529785544086</c:v>
                </c:pt>
                <c:pt idx="6091">
                  <c:v>519.87529785544086</c:v>
                </c:pt>
                <c:pt idx="6092">
                  <c:v>519.87529785544086</c:v>
                </c:pt>
                <c:pt idx="6093">
                  <c:v>519.87529785544086</c:v>
                </c:pt>
                <c:pt idx="6094">
                  <c:v>519.87529785544086</c:v>
                </c:pt>
                <c:pt idx="6095">
                  <c:v>519.87529785544086</c:v>
                </c:pt>
                <c:pt idx="6096">
                  <c:v>519.87529785544086</c:v>
                </c:pt>
                <c:pt idx="6097">
                  <c:v>519.87529785544086</c:v>
                </c:pt>
                <c:pt idx="6098">
                  <c:v>519.87529785544086</c:v>
                </c:pt>
                <c:pt idx="6099">
                  <c:v>519.87529785544086</c:v>
                </c:pt>
                <c:pt idx="6100">
                  <c:v>519.87529785544086</c:v>
                </c:pt>
                <c:pt idx="6101">
                  <c:v>519.87529785544086</c:v>
                </c:pt>
                <c:pt idx="6102">
                  <c:v>519.87529785544086</c:v>
                </c:pt>
                <c:pt idx="6103">
                  <c:v>519.87529785544086</c:v>
                </c:pt>
                <c:pt idx="6104">
                  <c:v>519.87529785544086</c:v>
                </c:pt>
                <c:pt idx="6105">
                  <c:v>519.87529785544086</c:v>
                </c:pt>
                <c:pt idx="6106">
                  <c:v>519.87529785544086</c:v>
                </c:pt>
                <c:pt idx="6107">
                  <c:v>519.87529785544086</c:v>
                </c:pt>
                <c:pt idx="6108">
                  <c:v>519.87529785544086</c:v>
                </c:pt>
                <c:pt idx="6109">
                  <c:v>519.87529785544086</c:v>
                </c:pt>
                <c:pt idx="6110">
                  <c:v>519.87529785544086</c:v>
                </c:pt>
                <c:pt idx="6111">
                  <c:v>519.87529785544086</c:v>
                </c:pt>
                <c:pt idx="6112">
                  <c:v>519.87529785544086</c:v>
                </c:pt>
                <c:pt idx="6113">
                  <c:v>519.87529785544086</c:v>
                </c:pt>
                <c:pt idx="6114">
                  <c:v>519.87529785544086</c:v>
                </c:pt>
                <c:pt idx="6115">
                  <c:v>519.87529785544086</c:v>
                </c:pt>
                <c:pt idx="6116">
                  <c:v>519.87529785544086</c:v>
                </c:pt>
                <c:pt idx="6117">
                  <c:v>519.87529785544086</c:v>
                </c:pt>
                <c:pt idx="6118">
                  <c:v>519.87529785544086</c:v>
                </c:pt>
                <c:pt idx="6119">
                  <c:v>519.87529785544086</c:v>
                </c:pt>
                <c:pt idx="6120">
                  <c:v>519.87529785544086</c:v>
                </c:pt>
                <c:pt idx="6121">
                  <c:v>519.87529785544086</c:v>
                </c:pt>
                <c:pt idx="6122">
                  <c:v>519.87529785544086</c:v>
                </c:pt>
                <c:pt idx="6123">
                  <c:v>519.87529785544086</c:v>
                </c:pt>
                <c:pt idx="6124">
                  <c:v>519.87529785544086</c:v>
                </c:pt>
                <c:pt idx="6125">
                  <c:v>519.87529785544086</c:v>
                </c:pt>
                <c:pt idx="6126">
                  <c:v>519.87529785544086</c:v>
                </c:pt>
                <c:pt idx="6127">
                  <c:v>519.87529785544086</c:v>
                </c:pt>
                <c:pt idx="6128">
                  <c:v>519.87529785544086</c:v>
                </c:pt>
                <c:pt idx="6129">
                  <c:v>519.87529785544086</c:v>
                </c:pt>
                <c:pt idx="6130">
                  <c:v>519.87529785544086</c:v>
                </c:pt>
                <c:pt idx="6131">
                  <c:v>519.87529785544086</c:v>
                </c:pt>
                <c:pt idx="6132">
                  <c:v>519.87529785544086</c:v>
                </c:pt>
                <c:pt idx="6133">
                  <c:v>519.87529785544086</c:v>
                </c:pt>
                <c:pt idx="6134">
                  <c:v>519.87529785544086</c:v>
                </c:pt>
                <c:pt idx="6135">
                  <c:v>519.87529785544086</c:v>
                </c:pt>
                <c:pt idx="6136">
                  <c:v>519.87529785544086</c:v>
                </c:pt>
                <c:pt idx="6137">
                  <c:v>519.87529785544086</c:v>
                </c:pt>
                <c:pt idx="6138">
                  <c:v>519.87529785544086</c:v>
                </c:pt>
                <c:pt idx="6139">
                  <c:v>519.87529785544086</c:v>
                </c:pt>
                <c:pt idx="6140">
                  <c:v>519.87529785544086</c:v>
                </c:pt>
                <c:pt idx="6141">
                  <c:v>519.87529785544086</c:v>
                </c:pt>
                <c:pt idx="6142">
                  <c:v>519.87529785544086</c:v>
                </c:pt>
                <c:pt idx="6143">
                  <c:v>519.87529785544086</c:v>
                </c:pt>
                <c:pt idx="6144">
                  <c:v>519.87529785544086</c:v>
                </c:pt>
                <c:pt idx="6145">
                  <c:v>519.87529785544086</c:v>
                </c:pt>
                <c:pt idx="6146">
                  <c:v>519.87529785544086</c:v>
                </c:pt>
                <c:pt idx="6147">
                  <c:v>519.87529785544086</c:v>
                </c:pt>
                <c:pt idx="6148">
                  <c:v>519.87529785544086</c:v>
                </c:pt>
                <c:pt idx="6149">
                  <c:v>519.87529785544086</c:v>
                </c:pt>
                <c:pt idx="6150">
                  <c:v>519.87529785544086</c:v>
                </c:pt>
                <c:pt idx="6151">
                  <c:v>519.87529785544086</c:v>
                </c:pt>
                <c:pt idx="6152">
                  <c:v>519.87529785544086</c:v>
                </c:pt>
                <c:pt idx="6153">
                  <c:v>519.87529785544086</c:v>
                </c:pt>
                <c:pt idx="6154">
                  <c:v>519.87529785544086</c:v>
                </c:pt>
                <c:pt idx="6155">
                  <c:v>519.87529785544086</c:v>
                </c:pt>
                <c:pt idx="6156">
                  <c:v>519.87529785544086</c:v>
                </c:pt>
                <c:pt idx="6157">
                  <c:v>519.87529785544086</c:v>
                </c:pt>
                <c:pt idx="6158">
                  <c:v>519.87529785544086</c:v>
                </c:pt>
                <c:pt idx="6159">
                  <c:v>519.87529785544086</c:v>
                </c:pt>
                <c:pt idx="6160">
                  <c:v>519.87529785544086</c:v>
                </c:pt>
                <c:pt idx="6161">
                  <c:v>519.87529785544086</c:v>
                </c:pt>
                <c:pt idx="6162">
                  <c:v>519.87529785544086</c:v>
                </c:pt>
                <c:pt idx="6163">
                  <c:v>519.87529785544086</c:v>
                </c:pt>
                <c:pt idx="6164">
                  <c:v>519.87529785544086</c:v>
                </c:pt>
                <c:pt idx="6165">
                  <c:v>519.87529785544086</c:v>
                </c:pt>
                <c:pt idx="6166">
                  <c:v>519.87529785544086</c:v>
                </c:pt>
                <c:pt idx="6167">
                  <c:v>519.87529785544086</c:v>
                </c:pt>
                <c:pt idx="6168">
                  <c:v>519.87529785544086</c:v>
                </c:pt>
                <c:pt idx="6169">
                  <c:v>519.87529785544086</c:v>
                </c:pt>
                <c:pt idx="6170">
                  <c:v>519.87529785544086</c:v>
                </c:pt>
                <c:pt idx="6171">
                  <c:v>519.87529785544086</c:v>
                </c:pt>
                <c:pt idx="6172">
                  <c:v>519.87529785544086</c:v>
                </c:pt>
                <c:pt idx="6173">
                  <c:v>519.87529785544086</c:v>
                </c:pt>
                <c:pt idx="6174">
                  <c:v>519.87529785544086</c:v>
                </c:pt>
                <c:pt idx="6175">
                  <c:v>519.87529785544086</c:v>
                </c:pt>
                <c:pt idx="6176">
                  <c:v>519.87529785544086</c:v>
                </c:pt>
                <c:pt idx="6177">
                  <c:v>519.87529785544086</c:v>
                </c:pt>
                <c:pt idx="6178">
                  <c:v>519.87529785544086</c:v>
                </c:pt>
                <c:pt idx="6179">
                  <c:v>519.87529785544086</c:v>
                </c:pt>
                <c:pt idx="6180">
                  <c:v>519.87529785544086</c:v>
                </c:pt>
                <c:pt idx="6181">
                  <c:v>519.87529785544086</c:v>
                </c:pt>
                <c:pt idx="6182">
                  <c:v>519.87529785544086</c:v>
                </c:pt>
                <c:pt idx="6183">
                  <c:v>519.87529785544086</c:v>
                </c:pt>
                <c:pt idx="6184">
                  <c:v>519.87529785544086</c:v>
                </c:pt>
                <c:pt idx="6185">
                  <c:v>519.87529785544086</c:v>
                </c:pt>
                <c:pt idx="6186">
                  <c:v>519.87529785544086</c:v>
                </c:pt>
                <c:pt idx="6187">
                  <c:v>519.87529785544086</c:v>
                </c:pt>
                <c:pt idx="6188">
                  <c:v>519.87529785544086</c:v>
                </c:pt>
                <c:pt idx="6189">
                  <c:v>519.87529785544086</c:v>
                </c:pt>
                <c:pt idx="6190">
                  <c:v>519.87529785544086</c:v>
                </c:pt>
                <c:pt idx="6191">
                  <c:v>519.87529785544086</c:v>
                </c:pt>
                <c:pt idx="6192">
                  <c:v>519.87529785544086</c:v>
                </c:pt>
                <c:pt idx="6193">
                  <c:v>519.87529785544086</c:v>
                </c:pt>
                <c:pt idx="6194">
                  <c:v>519.87529785544086</c:v>
                </c:pt>
                <c:pt idx="6195">
                  <c:v>519.87529785544086</c:v>
                </c:pt>
                <c:pt idx="6196">
                  <c:v>519.87529785544086</c:v>
                </c:pt>
                <c:pt idx="6197">
                  <c:v>519.87529785544086</c:v>
                </c:pt>
                <c:pt idx="6198">
                  <c:v>519.87529785544086</c:v>
                </c:pt>
                <c:pt idx="6199">
                  <c:v>519.87529785544086</c:v>
                </c:pt>
                <c:pt idx="6200">
                  <c:v>519.87529785544086</c:v>
                </c:pt>
                <c:pt idx="6201">
                  <c:v>519.87529785544086</c:v>
                </c:pt>
                <c:pt idx="6202">
                  <c:v>519.87529785544086</c:v>
                </c:pt>
                <c:pt idx="6203">
                  <c:v>519.87529785544086</c:v>
                </c:pt>
                <c:pt idx="6204">
                  <c:v>519.87529785544086</c:v>
                </c:pt>
                <c:pt idx="6205">
                  <c:v>519.87529785544086</c:v>
                </c:pt>
                <c:pt idx="6206">
                  <c:v>519.87529785544086</c:v>
                </c:pt>
                <c:pt idx="6207">
                  <c:v>519.87529785544086</c:v>
                </c:pt>
                <c:pt idx="6208">
                  <c:v>519.87529785544086</c:v>
                </c:pt>
                <c:pt idx="6209">
                  <c:v>519.87529785544086</c:v>
                </c:pt>
                <c:pt idx="6210">
                  <c:v>519.87529785544086</c:v>
                </c:pt>
                <c:pt idx="6211">
                  <c:v>519.87529785544086</c:v>
                </c:pt>
                <c:pt idx="6212">
                  <c:v>519.87529785544086</c:v>
                </c:pt>
                <c:pt idx="6213">
                  <c:v>519.87529785544086</c:v>
                </c:pt>
                <c:pt idx="6214">
                  <c:v>519.87529785544086</c:v>
                </c:pt>
                <c:pt idx="6215">
                  <c:v>519.87529785544086</c:v>
                </c:pt>
                <c:pt idx="6216">
                  <c:v>519.87529785544086</c:v>
                </c:pt>
                <c:pt idx="6217">
                  <c:v>519.87529785544086</c:v>
                </c:pt>
                <c:pt idx="6218">
                  <c:v>519.87529785544086</c:v>
                </c:pt>
                <c:pt idx="6219">
                  <c:v>519.87529785544086</c:v>
                </c:pt>
                <c:pt idx="6220">
                  <c:v>519.87529785544086</c:v>
                </c:pt>
                <c:pt idx="6221">
                  <c:v>519.87529785544086</c:v>
                </c:pt>
                <c:pt idx="6222">
                  <c:v>519.87529785544086</c:v>
                </c:pt>
                <c:pt idx="6223">
                  <c:v>519.87529785544086</c:v>
                </c:pt>
                <c:pt idx="6224">
                  <c:v>519.87529785544086</c:v>
                </c:pt>
                <c:pt idx="6225">
                  <c:v>519.87529785544086</c:v>
                </c:pt>
                <c:pt idx="6226">
                  <c:v>519.87529785544086</c:v>
                </c:pt>
                <c:pt idx="6227">
                  <c:v>519.87529785544086</c:v>
                </c:pt>
                <c:pt idx="6228">
                  <c:v>519.87529785544086</c:v>
                </c:pt>
                <c:pt idx="6229">
                  <c:v>519.87529785544086</c:v>
                </c:pt>
                <c:pt idx="6230">
                  <c:v>519.87529785544086</c:v>
                </c:pt>
                <c:pt idx="6231">
                  <c:v>519.87529785544086</c:v>
                </c:pt>
                <c:pt idx="6232">
                  <c:v>519.87529785544086</c:v>
                </c:pt>
                <c:pt idx="6233">
                  <c:v>519.87529785544086</c:v>
                </c:pt>
                <c:pt idx="6234">
                  <c:v>519.87529785544086</c:v>
                </c:pt>
                <c:pt idx="6235">
                  <c:v>519.87529785544086</c:v>
                </c:pt>
                <c:pt idx="6236">
                  <c:v>519.87529785544086</c:v>
                </c:pt>
                <c:pt idx="6237">
                  <c:v>519.87529785544086</c:v>
                </c:pt>
                <c:pt idx="6238">
                  <c:v>519.87529785544086</c:v>
                </c:pt>
                <c:pt idx="6239">
                  <c:v>519.87529785544086</c:v>
                </c:pt>
                <c:pt idx="6240">
                  <c:v>519.87529785544086</c:v>
                </c:pt>
                <c:pt idx="6241">
                  <c:v>519.87529785544086</c:v>
                </c:pt>
                <c:pt idx="6242">
                  <c:v>519.87529785544086</c:v>
                </c:pt>
                <c:pt idx="6243">
                  <c:v>519.87529785544086</c:v>
                </c:pt>
                <c:pt idx="6244">
                  <c:v>519.87529785544086</c:v>
                </c:pt>
                <c:pt idx="6245">
                  <c:v>519.87529785544086</c:v>
                </c:pt>
                <c:pt idx="6246">
                  <c:v>519.87529785544086</c:v>
                </c:pt>
                <c:pt idx="6247">
                  <c:v>519.87529785544086</c:v>
                </c:pt>
                <c:pt idx="6248">
                  <c:v>519.87529785544086</c:v>
                </c:pt>
                <c:pt idx="6249">
                  <c:v>519.87529785544086</c:v>
                </c:pt>
                <c:pt idx="6250">
                  <c:v>519.87529785544086</c:v>
                </c:pt>
                <c:pt idx="6251">
                  <c:v>519.87529785544086</c:v>
                </c:pt>
                <c:pt idx="6252">
                  <c:v>519.87529785544086</c:v>
                </c:pt>
                <c:pt idx="6253">
                  <c:v>519.87529785544086</c:v>
                </c:pt>
                <c:pt idx="6254">
                  <c:v>519.87529785544086</c:v>
                </c:pt>
                <c:pt idx="6255">
                  <c:v>519.87529785544086</c:v>
                </c:pt>
                <c:pt idx="6256">
                  <c:v>519.87529785544086</c:v>
                </c:pt>
                <c:pt idx="6257">
                  <c:v>519.87529785544086</c:v>
                </c:pt>
                <c:pt idx="6258">
                  <c:v>519.87529785544086</c:v>
                </c:pt>
                <c:pt idx="6259">
                  <c:v>519.87529785544086</c:v>
                </c:pt>
                <c:pt idx="6260">
                  <c:v>519.87529785544086</c:v>
                </c:pt>
                <c:pt idx="6261">
                  <c:v>519.87529785544086</c:v>
                </c:pt>
                <c:pt idx="6262">
                  <c:v>519.87529785544086</c:v>
                </c:pt>
                <c:pt idx="6263">
                  <c:v>519.87529785544086</c:v>
                </c:pt>
                <c:pt idx="6264">
                  <c:v>519.87529785544086</c:v>
                </c:pt>
                <c:pt idx="6265">
                  <c:v>519.87529785544086</c:v>
                </c:pt>
                <c:pt idx="6266">
                  <c:v>519.87529785544086</c:v>
                </c:pt>
                <c:pt idx="6267">
                  <c:v>519.87529785544086</c:v>
                </c:pt>
                <c:pt idx="6268">
                  <c:v>519.87529785544086</c:v>
                </c:pt>
                <c:pt idx="6269">
                  <c:v>519.87529785544086</c:v>
                </c:pt>
                <c:pt idx="6270">
                  <c:v>519.87529785544086</c:v>
                </c:pt>
                <c:pt idx="6271">
                  <c:v>519.87529785544086</c:v>
                </c:pt>
                <c:pt idx="6272">
                  <c:v>519.87529785544086</c:v>
                </c:pt>
                <c:pt idx="6273">
                  <c:v>519.87529785544086</c:v>
                </c:pt>
                <c:pt idx="6274">
                  <c:v>519.87529785544086</c:v>
                </c:pt>
                <c:pt idx="6275">
                  <c:v>519.87529785544086</c:v>
                </c:pt>
                <c:pt idx="6276">
                  <c:v>519.87529785544086</c:v>
                </c:pt>
                <c:pt idx="6277">
                  <c:v>519.87529785544086</c:v>
                </c:pt>
                <c:pt idx="6278">
                  <c:v>519.87529785544086</c:v>
                </c:pt>
                <c:pt idx="6279">
                  <c:v>519.87529785544086</c:v>
                </c:pt>
                <c:pt idx="6280">
                  <c:v>519.87529785544086</c:v>
                </c:pt>
                <c:pt idx="6281">
                  <c:v>519.87529785544086</c:v>
                </c:pt>
                <c:pt idx="6282">
                  <c:v>519.87529785544086</c:v>
                </c:pt>
                <c:pt idx="6283">
                  <c:v>519.87529785544086</c:v>
                </c:pt>
                <c:pt idx="6284">
                  <c:v>519.87529785544086</c:v>
                </c:pt>
                <c:pt idx="6285">
                  <c:v>519.87529785544086</c:v>
                </c:pt>
                <c:pt idx="6286">
                  <c:v>519.87529785544086</c:v>
                </c:pt>
                <c:pt idx="6287">
                  <c:v>519.87529785544086</c:v>
                </c:pt>
                <c:pt idx="6288">
                  <c:v>519.87529785544086</c:v>
                </c:pt>
                <c:pt idx="6289">
                  <c:v>519.87529785544086</c:v>
                </c:pt>
                <c:pt idx="6290">
                  <c:v>519.87529785544086</c:v>
                </c:pt>
                <c:pt idx="6291">
                  <c:v>519.87529785544086</c:v>
                </c:pt>
                <c:pt idx="6292">
                  <c:v>519.87529785544086</c:v>
                </c:pt>
                <c:pt idx="6293">
                  <c:v>519.87529785544086</c:v>
                </c:pt>
                <c:pt idx="6294">
                  <c:v>519.87529785544086</c:v>
                </c:pt>
                <c:pt idx="6295">
                  <c:v>519.87529785544086</c:v>
                </c:pt>
                <c:pt idx="6296">
                  <c:v>519.87529785544086</c:v>
                </c:pt>
                <c:pt idx="6297">
                  <c:v>519.87529785544086</c:v>
                </c:pt>
                <c:pt idx="6298">
                  <c:v>519.87529785544086</c:v>
                </c:pt>
                <c:pt idx="6299">
                  <c:v>519.87529785544086</c:v>
                </c:pt>
                <c:pt idx="6300">
                  <c:v>519.87529785544086</c:v>
                </c:pt>
                <c:pt idx="6301">
                  <c:v>519.87529785544086</c:v>
                </c:pt>
                <c:pt idx="6302">
                  <c:v>519.87529785544086</c:v>
                </c:pt>
                <c:pt idx="6303">
                  <c:v>519.87529785544086</c:v>
                </c:pt>
                <c:pt idx="6304">
                  <c:v>519.87529785544086</c:v>
                </c:pt>
                <c:pt idx="6305">
                  <c:v>519.87529785544086</c:v>
                </c:pt>
                <c:pt idx="6306">
                  <c:v>519.87529785544086</c:v>
                </c:pt>
                <c:pt idx="6307">
                  <c:v>519.87529785544086</c:v>
                </c:pt>
                <c:pt idx="6308">
                  <c:v>519.87529785544086</c:v>
                </c:pt>
                <c:pt idx="6309">
                  <c:v>519.87529785544086</c:v>
                </c:pt>
                <c:pt idx="6310">
                  <c:v>519.87529785544086</c:v>
                </c:pt>
                <c:pt idx="6311">
                  <c:v>519.87529785544086</c:v>
                </c:pt>
                <c:pt idx="6312">
                  <c:v>519.87529785544086</c:v>
                </c:pt>
                <c:pt idx="6313">
                  <c:v>519.87529785544086</c:v>
                </c:pt>
                <c:pt idx="6314">
                  <c:v>519.87529785544086</c:v>
                </c:pt>
                <c:pt idx="6315">
                  <c:v>519.87529785544086</c:v>
                </c:pt>
                <c:pt idx="6316">
                  <c:v>519.87529785544086</c:v>
                </c:pt>
                <c:pt idx="6317">
                  <c:v>519.87529785544086</c:v>
                </c:pt>
                <c:pt idx="6318">
                  <c:v>519.87529785544086</c:v>
                </c:pt>
                <c:pt idx="6319">
                  <c:v>519.87529785544086</c:v>
                </c:pt>
                <c:pt idx="6320">
                  <c:v>519.87529785544086</c:v>
                </c:pt>
                <c:pt idx="6321">
                  <c:v>519.87529785544086</c:v>
                </c:pt>
                <c:pt idx="6322">
                  <c:v>519.87529785544086</c:v>
                </c:pt>
                <c:pt idx="6323">
                  <c:v>519.87529785544086</c:v>
                </c:pt>
                <c:pt idx="6324">
                  <c:v>519.87529785544086</c:v>
                </c:pt>
                <c:pt idx="6325">
                  <c:v>519.87529785544086</c:v>
                </c:pt>
                <c:pt idx="6326">
                  <c:v>519.87529785544086</c:v>
                </c:pt>
                <c:pt idx="6327">
                  <c:v>519.87529785544086</c:v>
                </c:pt>
                <c:pt idx="6328">
                  <c:v>519.87529785544086</c:v>
                </c:pt>
                <c:pt idx="6329">
                  <c:v>519.87529785544086</c:v>
                </c:pt>
                <c:pt idx="6330">
                  <c:v>519.87529785544086</c:v>
                </c:pt>
                <c:pt idx="6331">
                  <c:v>519.87529785544086</c:v>
                </c:pt>
                <c:pt idx="6332">
                  <c:v>519.87529785544086</c:v>
                </c:pt>
                <c:pt idx="6333">
                  <c:v>519.87529785544086</c:v>
                </c:pt>
                <c:pt idx="6334">
                  <c:v>519.87529785544086</c:v>
                </c:pt>
                <c:pt idx="6335">
                  <c:v>519.87529785544086</c:v>
                </c:pt>
                <c:pt idx="6336">
                  <c:v>519.87529785544086</c:v>
                </c:pt>
                <c:pt idx="6337">
                  <c:v>519.87529785544086</c:v>
                </c:pt>
                <c:pt idx="6338">
                  <c:v>519.87529785544086</c:v>
                </c:pt>
                <c:pt idx="6339">
                  <c:v>519.87529785544086</c:v>
                </c:pt>
                <c:pt idx="6340">
                  <c:v>519.87529785544086</c:v>
                </c:pt>
                <c:pt idx="6341">
                  <c:v>519.87529785544086</c:v>
                </c:pt>
                <c:pt idx="6342">
                  <c:v>519.87529785544086</c:v>
                </c:pt>
                <c:pt idx="6343">
                  <c:v>519.87529785544086</c:v>
                </c:pt>
                <c:pt idx="6344">
                  <c:v>519.87529785544086</c:v>
                </c:pt>
                <c:pt idx="6345">
                  <c:v>519.87529785544086</c:v>
                </c:pt>
                <c:pt idx="6346">
                  <c:v>519.87529785544086</c:v>
                </c:pt>
                <c:pt idx="6347">
                  <c:v>519.87529785544086</c:v>
                </c:pt>
                <c:pt idx="6348">
                  <c:v>519.87529785544086</c:v>
                </c:pt>
                <c:pt idx="6349">
                  <c:v>519.87529785544086</c:v>
                </c:pt>
                <c:pt idx="6350">
                  <c:v>519.87529785544086</c:v>
                </c:pt>
                <c:pt idx="6351">
                  <c:v>519.87529785544086</c:v>
                </c:pt>
                <c:pt idx="6352">
                  <c:v>519.87529785544086</c:v>
                </c:pt>
                <c:pt idx="6353">
                  <c:v>519.87529785544086</c:v>
                </c:pt>
                <c:pt idx="6354">
                  <c:v>519.87529785544086</c:v>
                </c:pt>
                <c:pt idx="6355">
                  <c:v>519.87529785544086</c:v>
                </c:pt>
                <c:pt idx="6356">
                  <c:v>519.87529785544086</c:v>
                </c:pt>
                <c:pt idx="6357">
                  <c:v>519.87529785544086</c:v>
                </c:pt>
                <c:pt idx="6358">
                  <c:v>519.87529785544086</c:v>
                </c:pt>
                <c:pt idx="6359">
                  <c:v>519.87529785544086</c:v>
                </c:pt>
                <c:pt idx="6360">
                  <c:v>519.87529785544086</c:v>
                </c:pt>
                <c:pt idx="6361">
                  <c:v>519.87529785544086</c:v>
                </c:pt>
                <c:pt idx="6362">
                  <c:v>519.87529785544086</c:v>
                </c:pt>
                <c:pt idx="6363">
                  <c:v>519.87529785544086</c:v>
                </c:pt>
                <c:pt idx="6364">
                  <c:v>519.87529785544086</c:v>
                </c:pt>
                <c:pt idx="6365">
                  <c:v>519.87529785544086</c:v>
                </c:pt>
                <c:pt idx="6366">
                  <c:v>519.87529785544086</c:v>
                </c:pt>
                <c:pt idx="6367">
                  <c:v>519.87529785544086</c:v>
                </c:pt>
                <c:pt idx="6368">
                  <c:v>519.87529785544086</c:v>
                </c:pt>
                <c:pt idx="6369">
                  <c:v>519.87529785544086</c:v>
                </c:pt>
                <c:pt idx="6370">
                  <c:v>519.87529785544086</c:v>
                </c:pt>
                <c:pt idx="6371">
                  <c:v>519.87529785544086</c:v>
                </c:pt>
                <c:pt idx="6372">
                  <c:v>519.87529785544086</c:v>
                </c:pt>
                <c:pt idx="6373">
                  <c:v>519.87529785544086</c:v>
                </c:pt>
                <c:pt idx="6374">
                  <c:v>519.87529785544086</c:v>
                </c:pt>
                <c:pt idx="6375">
                  <c:v>519.87529785544086</c:v>
                </c:pt>
                <c:pt idx="6376">
                  <c:v>519.87529785544086</c:v>
                </c:pt>
                <c:pt idx="6377">
                  <c:v>519.87529785544086</c:v>
                </c:pt>
                <c:pt idx="6378">
                  <c:v>519.87529785544086</c:v>
                </c:pt>
                <c:pt idx="6379">
                  <c:v>519.87529785544086</c:v>
                </c:pt>
                <c:pt idx="6380">
                  <c:v>519.87529785544086</c:v>
                </c:pt>
                <c:pt idx="6381">
                  <c:v>519.87529785544086</c:v>
                </c:pt>
                <c:pt idx="6382">
                  <c:v>519.87529785544086</c:v>
                </c:pt>
                <c:pt idx="6383">
                  <c:v>519.87529785544086</c:v>
                </c:pt>
                <c:pt idx="6384">
                  <c:v>519.87529785544086</c:v>
                </c:pt>
                <c:pt idx="6385">
                  <c:v>519.87529785544086</c:v>
                </c:pt>
                <c:pt idx="6386">
                  <c:v>519.87529785544086</c:v>
                </c:pt>
                <c:pt idx="6387">
                  <c:v>519.87529785544086</c:v>
                </c:pt>
                <c:pt idx="6388">
                  <c:v>519.87529785544086</c:v>
                </c:pt>
                <c:pt idx="6389">
                  <c:v>519.87529785544086</c:v>
                </c:pt>
                <c:pt idx="6390">
                  <c:v>519.87529785544086</c:v>
                </c:pt>
                <c:pt idx="6391">
                  <c:v>519.87529785544086</c:v>
                </c:pt>
                <c:pt idx="6392">
                  <c:v>519.87529785544086</c:v>
                </c:pt>
                <c:pt idx="6393">
                  <c:v>519.87529785544086</c:v>
                </c:pt>
                <c:pt idx="6394">
                  <c:v>519.87529785544086</c:v>
                </c:pt>
                <c:pt idx="6395">
                  <c:v>519.87529785544086</c:v>
                </c:pt>
                <c:pt idx="6396">
                  <c:v>519.87529785544086</c:v>
                </c:pt>
                <c:pt idx="6397">
                  <c:v>519.87529785544086</c:v>
                </c:pt>
                <c:pt idx="6398">
                  <c:v>519.87529785544086</c:v>
                </c:pt>
                <c:pt idx="6399">
                  <c:v>519.87529785544086</c:v>
                </c:pt>
                <c:pt idx="6400">
                  <c:v>519.87529785544086</c:v>
                </c:pt>
                <c:pt idx="6401">
                  <c:v>519.87529785544086</c:v>
                </c:pt>
                <c:pt idx="6402">
                  <c:v>519.87529785544086</c:v>
                </c:pt>
                <c:pt idx="6403">
                  <c:v>519.87529785544086</c:v>
                </c:pt>
                <c:pt idx="6404">
                  <c:v>519.87529785544086</c:v>
                </c:pt>
                <c:pt idx="6405">
                  <c:v>519.87529785544086</c:v>
                </c:pt>
                <c:pt idx="6406">
                  <c:v>519.87529785544086</c:v>
                </c:pt>
                <c:pt idx="6407">
                  <c:v>519.87529785544086</c:v>
                </c:pt>
                <c:pt idx="6408">
                  <c:v>519.87529785544086</c:v>
                </c:pt>
                <c:pt idx="6409">
                  <c:v>519.87529785544086</c:v>
                </c:pt>
                <c:pt idx="6410">
                  <c:v>519.87529785544086</c:v>
                </c:pt>
                <c:pt idx="6411">
                  <c:v>519.87529785544086</c:v>
                </c:pt>
                <c:pt idx="6412">
                  <c:v>519.87529785544086</c:v>
                </c:pt>
                <c:pt idx="6413">
                  <c:v>519.87529785544086</c:v>
                </c:pt>
                <c:pt idx="6414">
                  <c:v>519.87529785544086</c:v>
                </c:pt>
                <c:pt idx="6415">
                  <c:v>519.87529785544086</c:v>
                </c:pt>
                <c:pt idx="6416">
                  <c:v>519.87529785544086</c:v>
                </c:pt>
                <c:pt idx="6417">
                  <c:v>519.87529785544086</c:v>
                </c:pt>
                <c:pt idx="6418">
                  <c:v>519.87529785544086</c:v>
                </c:pt>
                <c:pt idx="6419">
                  <c:v>519.87529785544086</c:v>
                </c:pt>
                <c:pt idx="6420">
                  <c:v>519.87529785544086</c:v>
                </c:pt>
                <c:pt idx="6421">
                  <c:v>519.87529785544086</c:v>
                </c:pt>
                <c:pt idx="6422">
                  <c:v>519.87529785544086</c:v>
                </c:pt>
                <c:pt idx="6423">
                  <c:v>519.87529785544086</c:v>
                </c:pt>
                <c:pt idx="6424">
                  <c:v>519.87529785544086</c:v>
                </c:pt>
                <c:pt idx="6425">
                  <c:v>519.87529785544086</c:v>
                </c:pt>
                <c:pt idx="6426">
                  <c:v>519.87529785544086</c:v>
                </c:pt>
                <c:pt idx="6427">
                  <c:v>519.87529785544086</c:v>
                </c:pt>
                <c:pt idx="6428">
                  <c:v>519.87529785544086</c:v>
                </c:pt>
                <c:pt idx="6429">
                  <c:v>519.87529785544086</c:v>
                </c:pt>
                <c:pt idx="6430">
                  <c:v>519.87529785544086</c:v>
                </c:pt>
                <c:pt idx="6431">
                  <c:v>519.87529785544086</c:v>
                </c:pt>
                <c:pt idx="6432">
                  <c:v>519.87529785544086</c:v>
                </c:pt>
                <c:pt idx="6433">
                  <c:v>519.87529785544086</c:v>
                </c:pt>
                <c:pt idx="6434">
                  <c:v>519.87529785544086</c:v>
                </c:pt>
                <c:pt idx="6435">
                  <c:v>519.87529785544086</c:v>
                </c:pt>
                <c:pt idx="6436">
                  <c:v>519.87529785544086</c:v>
                </c:pt>
                <c:pt idx="6437">
                  <c:v>519.87529785544086</c:v>
                </c:pt>
                <c:pt idx="6438">
                  <c:v>519.87529785544086</c:v>
                </c:pt>
                <c:pt idx="6439">
                  <c:v>519.87529785544086</c:v>
                </c:pt>
                <c:pt idx="6440">
                  <c:v>519.87529785544086</c:v>
                </c:pt>
                <c:pt idx="6441">
                  <c:v>519.87529785544086</c:v>
                </c:pt>
                <c:pt idx="6442">
                  <c:v>519.87529785544086</c:v>
                </c:pt>
                <c:pt idx="6443">
                  <c:v>519.87529785544086</c:v>
                </c:pt>
                <c:pt idx="6444">
                  <c:v>519.87529785544086</c:v>
                </c:pt>
                <c:pt idx="6445">
                  <c:v>519.87529785544086</c:v>
                </c:pt>
                <c:pt idx="6446">
                  <c:v>519.87529785544086</c:v>
                </c:pt>
                <c:pt idx="6447">
                  <c:v>519.87529785544086</c:v>
                </c:pt>
                <c:pt idx="6448">
                  <c:v>519.87529785544086</c:v>
                </c:pt>
                <c:pt idx="6449">
                  <c:v>519.87529785544086</c:v>
                </c:pt>
                <c:pt idx="6450">
                  <c:v>519.87529785544086</c:v>
                </c:pt>
                <c:pt idx="6451">
                  <c:v>519.87529785544086</c:v>
                </c:pt>
                <c:pt idx="6452">
                  <c:v>519.87529785544086</c:v>
                </c:pt>
                <c:pt idx="6453">
                  <c:v>519.87529785544086</c:v>
                </c:pt>
                <c:pt idx="6454">
                  <c:v>519.87529785544086</c:v>
                </c:pt>
                <c:pt idx="6455">
                  <c:v>519.87529785544086</c:v>
                </c:pt>
                <c:pt idx="6456">
                  <c:v>519.87529785544086</c:v>
                </c:pt>
                <c:pt idx="6457">
                  <c:v>519.87529785544086</c:v>
                </c:pt>
                <c:pt idx="6458">
                  <c:v>519.87529785544086</c:v>
                </c:pt>
                <c:pt idx="6459">
                  <c:v>519.87529785544086</c:v>
                </c:pt>
                <c:pt idx="6460">
                  <c:v>519.87529785544086</c:v>
                </c:pt>
                <c:pt idx="6461">
                  <c:v>519.87529785544086</c:v>
                </c:pt>
                <c:pt idx="6462">
                  <c:v>519.87529785544086</c:v>
                </c:pt>
                <c:pt idx="6463">
                  <c:v>519.87529785544086</c:v>
                </c:pt>
                <c:pt idx="6464">
                  <c:v>519.87529785544086</c:v>
                </c:pt>
                <c:pt idx="6465">
                  <c:v>519.87529785544086</c:v>
                </c:pt>
                <c:pt idx="6466">
                  <c:v>519.87529785544086</c:v>
                </c:pt>
                <c:pt idx="6467">
                  <c:v>519.87529785544086</c:v>
                </c:pt>
                <c:pt idx="6468">
                  <c:v>519.87529785544086</c:v>
                </c:pt>
                <c:pt idx="6469">
                  <c:v>519.87529785544086</c:v>
                </c:pt>
                <c:pt idx="6470">
                  <c:v>519.87529785544086</c:v>
                </c:pt>
                <c:pt idx="6471">
                  <c:v>519.87529785544086</c:v>
                </c:pt>
                <c:pt idx="6472">
                  <c:v>519.87529785544086</c:v>
                </c:pt>
                <c:pt idx="6473">
                  <c:v>519.87529785544086</c:v>
                </c:pt>
                <c:pt idx="6474">
                  <c:v>519.87529785544086</c:v>
                </c:pt>
                <c:pt idx="6475">
                  <c:v>519.87529785544086</c:v>
                </c:pt>
                <c:pt idx="6476">
                  <c:v>519.87529785544086</c:v>
                </c:pt>
                <c:pt idx="6477">
                  <c:v>519.87529785544086</c:v>
                </c:pt>
                <c:pt idx="6478">
                  <c:v>519.87529785544086</c:v>
                </c:pt>
                <c:pt idx="6479">
                  <c:v>519.87529785544086</c:v>
                </c:pt>
                <c:pt idx="6480">
                  <c:v>519.87529785544086</c:v>
                </c:pt>
                <c:pt idx="6481">
                  <c:v>519.87529785544086</c:v>
                </c:pt>
                <c:pt idx="6482">
                  <c:v>519.87529785544086</c:v>
                </c:pt>
                <c:pt idx="6483">
                  <c:v>519.87529785544086</c:v>
                </c:pt>
                <c:pt idx="6484">
                  <c:v>519.87529785544086</c:v>
                </c:pt>
                <c:pt idx="6485">
                  <c:v>519.87529785544086</c:v>
                </c:pt>
                <c:pt idx="6486">
                  <c:v>519.87529785544086</c:v>
                </c:pt>
                <c:pt idx="6487">
                  <c:v>519.87529785544086</c:v>
                </c:pt>
                <c:pt idx="6488">
                  <c:v>519.87529785544086</c:v>
                </c:pt>
                <c:pt idx="6489">
                  <c:v>519.87529785544086</c:v>
                </c:pt>
                <c:pt idx="6490">
                  <c:v>519.87529785544086</c:v>
                </c:pt>
                <c:pt idx="6491">
                  <c:v>519.87529785544086</c:v>
                </c:pt>
                <c:pt idx="6492">
                  <c:v>519.87529785544086</c:v>
                </c:pt>
                <c:pt idx="6493">
                  <c:v>519.87529785544086</c:v>
                </c:pt>
                <c:pt idx="6494">
                  <c:v>519.87529785544086</c:v>
                </c:pt>
                <c:pt idx="6495">
                  <c:v>519.87529785544086</c:v>
                </c:pt>
                <c:pt idx="6496">
                  <c:v>519.87529785544086</c:v>
                </c:pt>
                <c:pt idx="6497">
                  <c:v>519.87529785544086</c:v>
                </c:pt>
                <c:pt idx="6498">
                  <c:v>519.87529785544086</c:v>
                </c:pt>
                <c:pt idx="6499">
                  <c:v>519.87529785544086</c:v>
                </c:pt>
                <c:pt idx="6500">
                  <c:v>519.87529785544086</c:v>
                </c:pt>
                <c:pt idx="6501">
                  <c:v>519.87529785544086</c:v>
                </c:pt>
                <c:pt idx="6502">
                  <c:v>519.87529785544086</c:v>
                </c:pt>
                <c:pt idx="6503">
                  <c:v>519.87529785544086</c:v>
                </c:pt>
                <c:pt idx="6504">
                  <c:v>519.87529785544086</c:v>
                </c:pt>
                <c:pt idx="6505">
                  <c:v>519.87529785544086</c:v>
                </c:pt>
                <c:pt idx="6506">
                  <c:v>519.87529785544086</c:v>
                </c:pt>
                <c:pt idx="6507">
                  <c:v>519.87529785544086</c:v>
                </c:pt>
                <c:pt idx="6508">
                  <c:v>519.87529785544086</c:v>
                </c:pt>
                <c:pt idx="6509">
                  <c:v>519.87529785544086</c:v>
                </c:pt>
                <c:pt idx="6510">
                  <c:v>519.87529785544086</c:v>
                </c:pt>
                <c:pt idx="6511">
                  <c:v>519.87529785544086</c:v>
                </c:pt>
                <c:pt idx="6512">
                  <c:v>519.87529785544086</c:v>
                </c:pt>
                <c:pt idx="6513">
                  <c:v>519.87529785544086</c:v>
                </c:pt>
                <c:pt idx="6514">
                  <c:v>519.87529785544086</c:v>
                </c:pt>
                <c:pt idx="6515">
                  <c:v>519.87529785544086</c:v>
                </c:pt>
                <c:pt idx="6516">
                  <c:v>519.87529785544086</c:v>
                </c:pt>
                <c:pt idx="6517">
                  <c:v>519.87529785544086</c:v>
                </c:pt>
                <c:pt idx="6518">
                  <c:v>519.87529785544086</c:v>
                </c:pt>
                <c:pt idx="6519">
                  <c:v>519.87529785544086</c:v>
                </c:pt>
                <c:pt idx="6520">
                  <c:v>519.87529785544086</c:v>
                </c:pt>
                <c:pt idx="6521">
                  <c:v>519.87529785544086</c:v>
                </c:pt>
                <c:pt idx="6522">
                  <c:v>519.87529785544086</c:v>
                </c:pt>
                <c:pt idx="6523">
                  <c:v>519.87529785544086</c:v>
                </c:pt>
                <c:pt idx="6524">
                  <c:v>519.87529785544086</c:v>
                </c:pt>
                <c:pt idx="6525">
                  <c:v>519.87529785544086</c:v>
                </c:pt>
                <c:pt idx="6526">
                  <c:v>519.87529785544086</c:v>
                </c:pt>
                <c:pt idx="6527">
                  <c:v>519.87529785544086</c:v>
                </c:pt>
                <c:pt idx="6528">
                  <c:v>519.87529785544086</c:v>
                </c:pt>
                <c:pt idx="6529">
                  <c:v>519.87529785544086</c:v>
                </c:pt>
                <c:pt idx="6530">
                  <c:v>519.87529785544086</c:v>
                </c:pt>
                <c:pt idx="6531">
                  <c:v>519.87529785544086</c:v>
                </c:pt>
                <c:pt idx="6532">
                  <c:v>519.87529785544086</c:v>
                </c:pt>
                <c:pt idx="6533">
                  <c:v>519.87529785544086</c:v>
                </c:pt>
                <c:pt idx="6534">
                  <c:v>519.87529785544086</c:v>
                </c:pt>
                <c:pt idx="6535">
                  <c:v>519.87529785544086</c:v>
                </c:pt>
                <c:pt idx="6536">
                  <c:v>519.87529785544086</c:v>
                </c:pt>
                <c:pt idx="6537">
                  <c:v>519.87529785544086</c:v>
                </c:pt>
                <c:pt idx="6538">
                  <c:v>519.87529785544086</c:v>
                </c:pt>
                <c:pt idx="6539">
                  <c:v>519.87529785544086</c:v>
                </c:pt>
                <c:pt idx="6540">
                  <c:v>519.87529785544086</c:v>
                </c:pt>
                <c:pt idx="6541">
                  <c:v>519.87529785544086</c:v>
                </c:pt>
                <c:pt idx="6542">
                  <c:v>519.87529785544086</c:v>
                </c:pt>
                <c:pt idx="6543">
                  <c:v>519.87529785544086</c:v>
                </c:pt>
                <c:pt idx="6544">
                  <c:v>519.87529785544086</c:v>
                </c:pt>
                <c:pt idx="6545">
                  <c:v>519.87529785544086</c:v>
                </c:pt>
                <c:pt idx="6546">
                  <c:v>519.87529785544086</c:v>
                </c:pt>
                <c:pt idx="6547">
                  <c:v>519.87529785544086</c:v>
                </c:pt>
                <c:pt idx="6548">
                  <c:v>519.87529785544086</c:v>
                </c:pt>
                <c:pt idx="6549">
                  <c:v>519.87529785544086</c:v>
                </c:pt>
                <c:pt idx="6550">
                  <c:v>519.87529785544086</c:v>
                </c:pt>
                <c:pt idx="6551">
                  <c:v>519.87529785544086</c:v>
                </c:pt>
                <c:pt idx="6552">
                  <c:v>519.87529785544086</c:v>
                </c:pt>
                <c:pt idx="6553">
                  <c:v>519.87529785544086</c:v>
                </c:pt>
                <c:pt idx="6554">
                  <c:v>519.87529785544086</c:v>
                </c:pt>
                <c:pt idx="6555">
                  <c:v>519.87529785544086</c:v>
                </c:pt>
                <c:pt idx="6556">
                  <c:v>519.87529785544086</c:v>
                </c:pt>
                <c:pt idx="6557">
                  <c:v>519.87529785544086</c:v>
                </c:pt>
                <c:pt idx="6558">
                  <c:v>519.87529785544086</c:v>
                </c:pt>
                <c:pt idx="6559">
                  <c:v>519.87529785544086</c:v>
                </c:pt>
                <c:pt idx="6560">
                  <c:v>519.87529785544086</c:v>
                </c:pt>
                <c:pt idx="6561">
                  <c:v>519.87529785544086</c:v>
                </c:pt>
                <c:pt idx="6562">
                  <c:v>519.87529785544086</c:v>
                </c:pt>
                <c:pt idx="6563">
                  <c:v>519.87529785544086</c:v>
                </c:pt>
                <c:pt idx="6564">
                  <c:v>519.87529785544086</c:v>
                </c:pt>
                <c:pt idx="6565">
                  <c:v>519.87529785544086</c:v>
                </c:pt>
                <c:pt idx="6566">
                  <c:v>519.87529785544086</c:v>
                </c:pt>
                <c:pt idx="6567">
                  <c:v>519.87529785544086</c:v>
                </c:pt>
                <c:pt idx="6568">
                  <c:v>519.87529785544086</c:v>
                </c:pt>
                <c:pt idx="6569">
                  <c:v>519.87529785544086</c:v>
                </c:pt>
                <c:pt idx="6570">
                  <c:v>519.87529785544086</c:v>
                </c:pt>
                <c:pt idx="6571">
                  <c:v>519.87529785544086</c:v>
                </c:pt>
                <c:pt idx="6572">
                  <c:v>519.87529785544086</c:v>
                </c:pt>
                <c:pt idx="6573">
                  <c:v>519.87529785544086</c:v>
                </c:pt>
                <c:pt idx="6574">
                  <c:v>519.87529785544086</c:v>
                </c:pt>
                <c:pt idx="6575">
                  <c:v>519.87529785544086</c:v>
                </c:pt>
                <c:pt idx="6576">
                  <c:v>519.87529785544086</c:v>
                </c:pt>
                <c:pt idx="6577">
                  <c:v>519.87529785544086</c:v>
                </c:pt>
                <c:pt idx="6578">
                  <c:v>519.87529785544086</c:v>
                </c:pt>
                <c:pt idx="6579">
                  <c:v>519.87529785544086</c:v>
                </c:pt>
                <c:pt idx="6580">
                  <c:v>519.87529785544086</c:v>
                </c:pt>
                <c:pt idx="6581">
                  <c:v>519.87529785544086</c:v>
                </c:pt>
                <c:pt idx="6582">
                  <c:v>519.87529785544086</c:v>
                </c:pt>
                <c:pt idx="6583">
                  <c:v>519.87529785544086</c:v>
                </c:pt>
                <c:pt idx="6584">
                  <c:v>519.87529785544086</c:v>
                </c:pt>
                <c:pt idx="6585">
                  <c:v>519.87529785544086</c:v>
                </c:pt>
                <c:pt idx="6586">
                  <c:v>519.87529785544086</c:v>
                </c:pt>
                <c:pt idx="6587">
                  <c:v>519.87529785544086</c:v>
                </c:pt>
                <c:pt idx="6588">
                  <c:v>519.87529785544086</c:v>
                </c:pt>
                <c:pt idx="6589">
                  <c:v>519.87529785544086</c:v>
                </c:pt>
                <c:pt idx="6590">
                  <c:v>519.87529785544086</c:v>
                </c:pt>
                <c:pt idx="6591">
                  <c:v>519.87529785544086</c:v>
                </c:pt>
                <c:pt idx="6592">
                  <c:v>519.87529785544086</c:v>
                </c:pt>
                <c:pt idx="6593">
                  <c:v>519.87529785544086</c:v>
                </c:pt>
                <c:pt idx="6594">
                  <c:v>519.87529785544086</c:v>
                </c:pt>
                <c:pt idx="6595">
                  <c:v>519.87529785544086</c:v>
                </c:pt>
                <c:pt idx="6596">
                  <c:v>519.87529785544086</c:v>
                </c:pt>
                <c:pt idx="6597">
                  <c:v>519.87529785544086</c:v>
                </c:pt>
                <c:pt idx="6598">
                  <c:v>519.87529785544086</c:v>
                </c:pt>
                <c:pt idx="6599">
                  <c:v>519.87529785544086</c:v>
                </c:pt>
                <c:pt idx="6600">
                  <c:v>519.87529785544086</c:v>
                </c:pt>
                <c:pt idx="6601">
                  <c:v>519.87529785544086</c:v>
                </c:pt>
                <c:pt idx="6602">
                  <c:v>519.87529785544086</c:v>
                </c:pt>
                <c:pt idx="6603">
                  <c:v>519.87529785544086</c:v>
                </c:pt>
                <c:pt idx="6604">
                  <c:v>519.87529785544086</c:v>
                </c:pt>
                <c:pt idx="6605">
                  <c:v>519.87529785544086</c:v>
                </c:pt>
                <c:pt idx="6606">
                  <c:v>519.87529785544086</c:v>
                </c:pt>
                <c:pt idx="6607">
                  <c:v>519.87529785544086</c:v>
                </c:pt>
                <c:pt idx="6608">
                  <c:v>519.87529785544086</c:v>
                </c:pt>
                <c:pt idx="6609">
                  <c:v>519.87529785544086</c:v>
                </c:pt>
                <c:pt idx="6610">
                  <c:v>519.87529785544086</c:v>
                </c:pt>
                <c:pt idx="6611">
                  <c:v>519.87529785544086</c:v>
                </c:pt>
                <c:pt idx="6612">
                  <c:v>519.87529785544086</c:v>
                </c:pt>
                <c:pt idx="6613">
                  <c:v>519.87529785544086</c:v>
                </c:pt>
                <c:pt idx="6614">
                  <c:v>519.87529785544086</c:v>
                </c:pt>
                <c:pt idx="6615">
                  <c:v>519.87529785544086</c:v>
                </c:pt>
                <c:pt idx="6616">
                  <c:v>519.87529785544086</c:v>
                </c:pt>
                <c:pt idx="6617">
                  <c:v>519.87529785544086</c:v>
                </c:pt>
                <c:pt idx="6618">
                  <c:v>519.87529785544086</c:v>
                </c:pt>
                <c:pt idx="6619">
                  <c:v>519.87529785544086</c:v>
                </c:pt>
                <c:pt idx="6620">
                  <c:v>519.87529785544086</c:v>
                </c:pt>
                <c:pt idx="6621">
                  <c:v>519.87529785544086</c:v>
                </c:pt>
                <c:pt idx="6622">
                  <c:v>519.87529785544086</c:v>
                </c:pt>
                <c:pt idx="6623">
                  <c:v>519.87529785544086</c:v>
                </c:pt>
                <c:pt idx="6624">
                  <c:v>519.87529785544086</c:v>
                </c:pt>
                <c:pt idx="6625">
                  <c:v>519.87529785544086</c:v>
                </c:pt>
                <c:pt idx="6626">
                  <c:v>519.87529785544086</c:v>
                </c:pt>
                <c:pt idx="6627">
                  <c:v>519.87529785544086</c:v>
                </c:pt>
                <c:pt idx="6628">
                  <c:v>519.87529785544086</c:v>
                </c:pt>
                <c:pt idx="6629">
                  <c:v>519.87529785544086</c:v>
                </c:pt>
                <c:pt idx="6630">
                  <c:v>519.87529785544086</c:v>
                </c:pt>
                <c:pt idx="6631">
                  <c:v>519.87529785544086</c:v>
                </c:pt>
                <c:pt idx="6632">
                  <c:v>519.87529785544086</c:v>
                </c:pt>
                <c:pt idx="6633">
                  <c:v>519.87529785544086</c:v>
                </c:pt>
                <c:pt idx="6634">
                  <c:v>519.87529785544086</c:v>
                </c:pt>
                <c:pt idx="6635">
                  <c:v>519.87529785544086</c:v>
                </c:pt>
                <c:pt idx="6636">
                  <c:v>519.87529785544086</c:v>
                </c:pt>
                <c:pt idx="6637">
                  <c:v>519.87529785544086</c:v>
                </c:pt>
                <c:pt idx="6638">
                  <c:v>519.87529785544086</c:v>
                </c:pt>
                <c:pt idx="6639">
                  <c:v>519.87529785544086</c:v>
                </c:pt>
                <c:pt idx="6640">
                  <c:v>519.87529785544086</c:v>
                </c:pt>
                <c:pt idx="6641">
                  <c:v>519.87529785544086</c:v>
                </c:pt>
                <c:pt idx="6642">
                  <c:v>519.87529785544086</c:v>
                </c:pt>
                <c:pt idx="6643">
                  <c:v>519.87529785544086</c:v>
                </c:pt>
                <c:pt idx="6644">
                  <c:v>519.87529785544086</c:v>
                </c:pt>
                <c:pt idx="6645">
                  <c:v>519.87529785544086</c:v>
                </c:pt>
                <c:pt idx="6646">
                  <c:v>519.87529785544086</c:v>
                </c:pt>
                <c:pt idx="6647">
                  <c:v>519.87529785544086</c:v>
                </c:pt>
                <c:pt idx="6648">
                  <c:v>519.87529785544086</c:v>
                </c:pt>
                <c:pt idx="6649">
                  <c:v>519.87529785544086</c:v>
                </c:pt>
                <c:pt idx="6650">
                  <c:v>519.87529785544086</c:v>
                </c:pt>
                <c:pt idx="6651">
                  <c:v>519.87529785544086</c:v>
                </c:pt>
                <c:pt idx="6652">
                  <c:v>519.87529785544086</c:v>
                </c:pt>
                <c:pt idx="6653">
                  <c:v>519.87529785544086</c:v>
                </c:pt>
                <c:pt idx="6654">
                  <c:v>519.87529785544086</c:v>
                </c:pt>
                <c:pt idx="6655">
                  <c:v>519.87529785544086</c:v>
                </c:pt>
                <c:pt idx="6656">
                  <c:v>519.87529785544086</c:v>
                </c:pt>
                <c:pt idx="6657">
                  <c:v>519.87529785544086</c:v>
                </c:pt>
                <c:pt idx="6658">
                  <c:v>519.87529785544086</c:v>
                </c:pt>
                <c:pt idx="6659">
                  <c:v>519.87529785544086</c:v>
                </c:pt>
                <c:pt idx="6660">
                  <c:v>519.87529785544086</c:v>
                </c:pt>
                <c:pt idx="6661">
                  <c:v>519.87529785544086</c:v>
                </c:pt>
                <c:pt idx="6662">
                  <c:v>519.87529785544086</c:v>
                </c:pt>
                <c:pt idx="6663">
                  <c:v>519.87529785544086</c:v>
                </c:pt>
                <c:pt idx="6664">
                  <c:v>519.87529785544086</c:v>
                </c:pt>
                <c:pt idx="6665">
                  <c:v>519.87529785544086</c:v>
                </c:pt>
                <c:pt idx="6666">
                  <c:v>519.87529785544086</c:v>
                </c:pt>
                <c:pt idx="6667">
                  <c:v>519.87529785544086</c:v>
                </c:pt>
                <c:pt idx="6668">
                  <c:v>519.87529785544086</c:v>
                </c:pt>
                <c:pt idx="6669">
                  <c:v>519.87529785544086</c:v>
                </c:pt>
                <c:pt idx="6670">
                  <c:v>519.87529785544086</c:v>
                </c:pt>
                <c:pt idx="6671">
                  <c:v>519.87529785544086</c:v>
                </c:pt>
                <c:pt idx="6672">
                  <c:v>519.87529785544086</c:v>
                </c:pt>
                <c:pt idx="6673">
                  <c:v>519.87529785544086</c:v>
                </c:pt>
                <c:pt idx="6674">
                  <c:v>519.87529785544086</c:v>
                </c:pt>
                <c:pt idx="6675">
                  <c:v>519.87529785544086</c:v>
                </c:pt>
                <c:pt idx="6676">
                  <c:v>519.87529785544086</c:v>
                </c:pt>
                <c:pt idx="6677">
                  <c:v>519.87529785544086</c:v>
                </c:pt>
                <c:pt idx="6678">
                  <c:v>519.87529785544086</c:v>
                </c:pt>
                <c:pt idx="6679">
                  <c:v>519.87529785544086</c:v>
                </c:pt>
                <c:pt idx="6680">
                  <c:v>519.87529785544086</c:v>
                </c:pt>
                <c:pt idx="6681">
                  <c:v>519.87529785544086</c:v>
                </c:pt>
                <c:pt idx="6682">
                  <c:v>519.87529785544086</c:v>
                </c:pt>
                <c:pt idx="6683">
                  <c:v>519.87529785544086</c:v>
                </c:pt>
                <c:pt idx="6684">
                  <c:v>519.87529785544086</c:v>
                </c:pt>
                <c:pt idx="6685">
                  <c:v>519.87529785544086</c:v>
                </c:pt>
                <c:pt idx="6686">
                  <c:v>519.87529785544086</c:v>
                </c:pt>
                <c:pt idx="6687">
                  <c:v>519.87529785544086</c:v>
                </c:pt>
                <c:pt idx="6688">
                  <c:v>519.87529785544086</c:v>
                </c:pt>
                <c:pt idx="6689">
                  <c:v>519.87529785544086</c:v>
                </c:pt>
                <c:pt idx="6690">
                  <c:v>519.87529785544086</c:v>
                </c:pt>
                <c:pt idx="6691">
                  <c:v>519.87529785544086</c:v>
                </c:pt>
                <c:pt idx="6692">
                  <c:v>519.87529785544086</c:v>
                </c:pt>
                <c:pt idx="6693">
                  <c:v>519.87529785544086</c:v>
                </c:pt>
                <c:pt idx="6694">
                  <c:v>519.87529785544086</c:v>
                </c:pt>
                <c:pt idx="6695">
                  <c:v>519.87529785544086</c:v>
                </c:pt>
                <c:pt idx="6696">
                  <c:v>519.87529785544086</c:v>
                </c:pt>
                <c:pt idx="6697">
                  <c:v>519.87529785544086</c:v>
                </c:pt>
                <c:pt idx="6698">
                  <c:v>519.87529785544086</c:v>
                </c:pt>
                <c:pt idx="6699">
                  <c:v>519.87529785544086</c:v>
                </c:pt>
                <c:pt idx="6700">
                  <c:v>519.87529785544086</c:v>
                </c:pt>
                <c:pt idx="6701">
                  <c:v>519.87529785544086</c:v>
                </c:pt>
                <c:pt idx="6702">
                  <c:v>519.87529785544086</c:v>
                </c:pt>
                <c:pt idx="6703">
                  <c:v>519.87529785544086</c:v>
                </c:pt>
                <c:pt idx="6704">
                  <c:v>519.87529785544086</c:v>
                </c:pt>
                <c:pt idx="6705">
                  <c:v>519.87529785544086</c:v>
                </c:pt>
                <c:pt idx="6706">
                  <c:v>519.87529785544086</c:v>
                </c:pt>
                <c:pt idx="6707">
                  <c:v>519.87529785544086</c:v>
                </c:pt>
                <c:pt idx="6708">
                  <c:v>519.87529785544086</c:v>
                </c:pt>
                <c:pt idx="6709">
                  <c:v>519.87529785544086</c:v>
                </c:pt>
                <c:pt idx="6710">
                  <c:v>519.87529785544086</c:v>
                </c:pt>
                <c:pt idx="6711">
                  <c:v>519.87529785544086</c:v>
                </c:pt>
                <c:pt idx="6712">
                  <c:v>519.87529785544086</c:v>
                </c:pt>
                <c:pt idx="6713">
                  <c:v>519.87529785544086</c:v>
                </c:pt>
                <c:pt idx="6714">
                  <c:v>519.87529785544086</c:v>
                </c:pt>
                <c:pt idx="6715">
                  <c:v>519.87529785544086</c:v>
                </c:pt>
                <c:pt idx="6716">
                  <c:v>519.87529785544086</c:v>
                </c:pt>
                <c:pt idx="6717">
                  <c:v>519.87529785544086</c:v>
                </c:pt>
                <c:pt idx="6718">
                  <c:v>519.87529785544086</c:v>
                </c:pt>
                <c:pt idx="6719">
                  <c:v>519.87529785544086</c:v>
                </c:pt>
                <c:pt idx="6720">
                  <c:v>519.87529785544086</c:v>
                </c:pt>
                <c:pt idx="6721">
                  <c:v>519.87529785544086</c:v>
                </c:pt>
                <c:pt idx="6722">
                  <c:v>519.87529785544086</c:v>
                </c:pt>
                <c:pt idx="6723">
                  <c:v>519.87529785544086</c:v>
                </c:pt>
                <c:pt idx="6724">
                  <c:v>519.87529785544086</c:v>
                </c:pt>
                <c:pt idx="6725">
                  <c:v>519.87529785544086</c:v>
                </c:pt>
                <c:pt idx="6726">
                  <c:v>519.87529785544086</c:v>
                </c:pt>
                <c:pt idx="6727">
                  <c:v>519.87529785544086</c:v>
                </c:pt>
                <c:pt idx="6728">
                  <c:v>519.87529785544086</c:v>
                </c:pt>
                <c:pt idx="6729">
                  <c:v>519.87529785544086</c:v>
                </c:pt>
                <c:pt idx="6730">
                  <c:v>519.87529785544086</c:v>
                </c:pt>
                <c:pt idx="6731">
                  <c:v>519.87529785544086</c:v>
                </c:pt>
                <c:pt idx="6732">
                  <c:v>519.87529785544086</c:v>
                </c:pt>
                <c:pt idx="6733">
                  <c:v>519.87529785544086</c:v>
                </c:pt>
                <c:pt idx="6734">
                  <c:v>519.87529785544086</c:v>
                </c:pt>
                <c:pt idx="6735">
                  <c:v>519.87529785544086</c:v>
                </c:pt>
                <c:pt idx="6736">
                  <c:v>519.87529785544086</c:v>
                </c:pt>
                <c:pt idx="6737">
                  <c:v>519.87529785544086</c:v>
                </c:pt>
                <c:pt idx="6738">
                  <c:v>519.87529785544086</c:v>
                </c:pt>
                <c:pt idx="6739">
                  <c:v>519.87529785544086</c:v>
                </c:pt>
                <c:pt idx="6740">
                  <c:v>519.87529785544086</c:v>
                </c:pt>
                <c:pt idx="6741">
                  <c:v>519.87529785544086</c:v>
                </c:pt>
                <c:pt idx="6742">
                  <c:v>519.87529785544086</c:v>
                </c:pt>
                <c:pt idx="6743">
                  <c:v>519.87529785544086</c:v>
                </c:pt>
                <c:pt idx="6744">
                  <c:v>519.87529785544086</c:v>
                </c:pt>
                <c:pt idx="6745">
                  <c:v>519.87529785544086</c:v>
                </c:pt>
                <c:pt idx="6746">
                  <c:v>519.87529785544086</c:v>
                </c:pt>
                <c:pt idx="6747">
                  <c:v>519.87529785544086</c:v>
                </c:pt>
                <c:pt idx="6748">
                  <c:v>519.87529785544086</c:v>
                </c:pt>
                <c:pt idx="6749">
                  <c:v>519.87529785544086</c:v>
                </c:pt>
                <c:pt idx="6750">
                  <c:v>519.87529785544086</c:v>
                </c:pt>
                <c:pt idx="6751">
                  <c:v>519.87529785544086</c:v>
                </c:pt>
                <c:pt idx="6752">
                  <c:v>519.87529785544086</c:v>
                </c:pt>
                <c:pt idx="6753">
                  <c:v>519.87529785544086</c:v>
                </c:pt>
                <c:pt idx="6754">
                  <c:v>519.87529785544086</c:v>
                </c:pt>
                <c:pt idx="6755">
                  <c:v>519.87529785544086</c:v>
                </c:pt>
                <c:pt idx="6756">
                  <c:v>519.87529785544086</c:v>
                </c:pt>
                <c:pt idx="6757">
                  <c:v>519.87529785544086</c:v>
                </c:pt>
                <c:pt idx="6758">
                  <c:v>519.87529785544086</c:v>
                </c:pt>
                <c:pt idx="6759">
                  <c:v>519.87529785544086</c:v>
                </c:pt>
                <c:pt idx="6760">
                  <c:v>519.87529785544086</c:v>
                </c:pt>
                <c:pt idx="6761">
                  <c:v>519.87529785544086</c:v>
                </c:pt>
                <c:pt idx="6762">
                  <c:v>519.87529785544086</c:v>
                </c:pt>
                <c:pt idx="6763">
                  <c:v>519.87529785544086</c:v>
                </c:pt>
                <c:pt idx="6764">
                  <c:v>519.87529785544086</c:v>
                </c:pt>
                <c:pt idx="6765">
                  <c:v>519.87529785544086</c:v>
                </c:pt>
                <c:pt idx="6766">
                  <c:v>519.87529785544086</c:v>
                </c:pt>
                <c:pt idx="6767">
                  <c:v>519.87529785544086</c:v>
                </c:pt>
                <c:pt idx="6768">
                  <c:v>519.87529785544086</c:v>
                </c:pt>
                <c:pt idx="6769">
                  <c:v>519.87529785544086</c:v>
                </c:pt>
                <c:pt idx="6770">
                  <c:v>519.87529785544086</c:v>
                </c:pt>
                <c:pt idx="6771">
                  <c:v>519.87529785544086</c:v>
                </c:pt>
                <c:pt idx="6772">
                  <c:v>519.87529785544086</c:v>
                </c:pt>
                <c:pt idx="6773">
                  <c:v>519.87529785544086</c:v>
                </c:pt>
                <c:pt idx="6774">
                  <c:v>519.87529785544086</c:v>
                </c:pt>
                <c:pt idx="6775">
                  <c:v>519.87529785544086</c:v>
                </c:pt>
                <c:pt idx="6776">
                  <c:v>519.87529785544086</c:v>
                </c:pt>
                <c:pt idx="6777">
                  <c:v>519.87529785544086</c:v>
                </c:pt>
                <c:pt idx="6778">
                  <c:v>519.87529785544086</c:v>
                </c:pt>
                <c:pt idx="6779">
                  <c:v>519.87529785544086</c:v>
                </c:pt>
                <c:pt idx="6780">
                  <c:v>519.87529785544086</c:v>
                </c:pt>
                <c:pt idx="6781">
                  <c:v>519.87529785544086</c:v>
                </c:pt>
                <c:pt idx="6782">
                  <c:v>519.87529785544086</c:v>
                </c:pt>
                <c:pt idx="6783">
                  <c:v>519.87529785544086</c:v>
                </c:pt>
                <c:pt idx="6784">
                  <c:v>519.87529785544086</c:v>
                </c:pt>
                <c:pt idx="6785">
                  <c:v>519.87529785544086</c:v>
                </c:pt>
                <c:pt idx="6786">
                  <c:v>519.87529785544086</c:v>
                </c:pt>
                <c:pt idx="6787">
                  <c:v>519.87529785544086</c:v>
                </c:pt>
                <c:pt idx="6788">
                  <c:v>519.87529785544086</c:v>
                </c:pt>
                <c:pt idx="6789">
                  <c:v>519.87529785544086</c:v>
                </c:pt>
                <c:pt idx="6790">
                  <c:v>519.87529785544086</c:v>
                </c:pt>
                <c:pt idx="6791">
                  <c:v>519.87529785544086</c:v>
                </c:pt>
                <c:pt idx="6792">
                  <c:v>519.87529785544086</c:v>
                </c:pt>
                <c:pt idx="6793">
                  <c:v>519.87529785544086</c:v>
                </c:pt>
                <c:pt idx="6794">
                  <c:v>519.87529785544086</c:v>
                </c:pt>
                <c:pt idx="6795">
                  <c:v>519.87529785544086</c:v>
                </c:pt>
                <c:pt idx="6796">
                  <c:v>519.87529785544086</c:v>
                </c:pt>
                <c:pt idx="6797">
                  <c:v>519.87529785544086</c:v>
                </c:pt>
                <c:pt idx="6798">
                  <c:v>519.87529785544086</c:v>
                </c:pt>
                <c:pt idx="6799">
                  <c:v>519.87529785544086</c:v>
                </c:pt>
                <c:pt idx="6800">
                  <c:v>519.87529785544086</c:v>
                </c:pt>
                <c:pt idx="6801">
                  <c:v>519.87529785544086</c:v>
                </c:pt>
                <c:pt idx="6802">
                  <c:v>519.87529785544086</c:v>
                </c:pt>
                <c:pt idx="6803">
                  <c:v>519.87529785544086</c:v>
                </c:pt>
                <c:pt idx="6804">
                  <c:v>519.87529785544086</c:v>
                </c:pt>
                <c:pt idx="6805">
                  <c:v>519.87529785544086</c:v>
                </c:pt>
                <c:pt idx="6806">
                  <c:v>519.87529785544086</c:v>
                </c:pt>
                <c:pt idx="6807">
                  <c:v>519.87529785544086</c:v>
                </c:pt>
                <c:pt idx="6808">
                  <c:v>519.87529785544086</c:v>
                </c:pt>
                <c:pt idx="6809">
                  <c:v>519.87529785544086</c:v>
                </c:pt>
                <c:pt idx="6810">
                  <c:v>519.87529785544086</c:v>
                </c:pt>
                <c:pt idx="6811">
                  <c:v>519.87529785544086</c:v>
                </c:pt>
                <c:pt idx="6812">
                  <c:v>519.87529785544086</c:v>
                </c:pt>
                <c:pt idx="6813">
                  <c:v>519.87529785544086</c:v>
                </c:pt>
                <c:pt idx="6814">
                  <c:v>519.87529785544086</c:v>
                </c:pt>
                <c:pt idx="6815">
                  <c:v>519.87529785544086</c:v>
                </c:pt>
                <c:pt idx="6816">
                  <c:v>519.87529785544086</c:v>
                </c:pt>
                <c:pt idx="6817">
                  <c:v>519.87529785544086</c:v>
                </c:pt>
                <c:pt idx="6818">
                  <c:v>519.87529785544086</c:v>
                </c:pt>
                <c:pt idx="6819">
                  <c:v>519.87529785544086</c:v>
                </c:pt>
                <c:pt idx="6820">
                  <c:v>519.87529785544086</c:v>
                </c:pt>
                <c:pt idx="6821">
                  <c:v>519.87529785544086</c:v>
                </c:pt>
                <c:pt idx="6822">
                  <c:v>519.87529785544086</c:v>
                </c:pt>
                <c:pt idx="6823">
                  <c:v>519.87529785544086</c:v>
                </c:pt>
                <c:pt idx="6824">
                  <c:v>519.87529785544086</c:v>
                </c:pt>
                <c:pt idx="6825">
                  <c:v>519.87529785544086</c:v>
                </c:pt>
                <c:pt idx="6826">
                  <c:v>519.87529785544086</c:v>
                </c:pt>
                <c:pt idx="6827">
                  <c:v>519.87529785544086</c:v>
                </c:pt>
                <c:pt idx="6828">
                  <c:v>519.87529785544086</c:v>
                </c:pt>
                <c:pt idx="6829">
                  <c:v>519.87529785544086</c:v>
                </c:pt>
                <c:pt idx="6830">
                  <c:v>519.87529785544086</c:v>
                </c:pt>
                <c:pt idx="6831">
                  <c:v>519.87529785544086</c:v>
                </c:pt>
                <c:pt idx="6832">
                  <c:v>519.87529785544086</c:v>
                </c:pt>
                <c:pt idx="6833">
                  <c:v>519.87529785544086</c:v>
                </c:pt>
                <c:pt idx="6834">
                  <c:v>519.87529785544086</c:v>
                </c:pt>
                <c:pt idx="6835">
                  <c:v>519.87529785544086</c:v>
                </c:pt>
                <c:pt idx="6836">
                  <c:v>519.87529785544086</c:v>
                </c:pt>
                <c:pt idx="6837">
                  <c:v>519.87529785544086</c:v>
                </c:pt>
                <c:pt idx="6838">
                  <c:v>519.87529785544086</c:v>
                </c:pt>
                <c:pt idx="6839">
                  <c:v>519.87529785544086</c:v>
                </c:pt>
                <c:pt idx="6840">
                  <c:v>519.87529785544086</c:v>
                </c:pt>
                <c:pt idx="6841">
                  <c:v>519.87529785544086</c:v>
                </c:pt>
                <c:pt idx="6842">
                  <c:v>519.87529785544086</c:v>
                </c:pt>
                <c:pt idx="6843">
                  <c:v>519.87529785544086</c:v>
                </c:pt>
                <c:pt idx="6844">
                  <c:v>519.87529785544086</c:v>
                </c:pt>
                <c:pt idx="6845">
                  <c:v>519.87529785544086</c:v>
                </c:pt>
                <c:pt idx="6846">
                  <c:v>519.87529785544086</c:v>
                </c:pt>
                <c:pt idx="6847">
                  <c:v>519.87529785544086</c:v>
                </c:pt>
                <c:pt idx="6848">
                  <c:v>519.87529785544086</c:v>
                </c:pt>
                <c:pt idx="6849">
                  <c:v>519.87529785544086</c:v>
                </c:pt>
                <c:pt idx="6850">
                  <c:v>519.87529785544086</c:v>
                </c:pt>
                <c:pt idx="6851">
                  <c:v>519.87529785544086</c:v>
                </c:pt>
                <c:pt idx="6852">
                  <c:v>519.87529785544086</c:v>
                </c:pt>
                <c:pt idx="6853">
                  <c:v>519.87529785544086</c:v>
                </c:pt>
                <c:pt idx="6854">
                  <c:v>519.87529785544086</c:v>
                </c:pt>
                <c:pt idx="6855">
                  <c:v>519.87529785544086</c:v>
                </c:pt>
                <c:pt idx="6856">
                  <c:v>519.87529785544086</c:v>
                </c:pt>
                <c:pt idx="6857">
                  <c:v>519.87529785544086</c:v>
                </c:pt>
                <c:pt idx="6858">
                  <c:v>519.87529785544086</c:v>
                </c:pt>
                <c:pt idx="6859">
                  <c:v>519.87529785544086</c:v>
                </c:pt>
                <c:pt idx="6860">
                  <c:v>519.87529785544086</c:v>
                </c:pt>
                <c:pt idx="6861">
                  <c:v>519.87529785544086</c:v>
                </c:pt>
                <c:pt idx="6862">
                  <c:v>519.87529785544086</c:v>
                </c:pt>
                <c:pt idx="6863">
                  <c:v>519.87529785544086</c:v>
                </c:pt>
                <c:pt idx="6864">
                  <c:v>519.87529785544086</c:v>
                </c:pt>
                <c:pt idx="6865">
                  <c:v>519.87529785544086</c:v>
                </c:pt>
                <c:pt idx="6866">
                  <c:v>519.87529785544086</c:v>
                </c:pt>
                <c:pt idx="6867">
                  <c:v>519.87529785544086</c:v>
                </c:pt>
                <c:pt idx="6868">
                  <c:v>519.87529785544086</c:v>
                </c:pt>
                <c:pt idx="6869">
                  <c:v>519.87529785544086</c:v>
                </c:pt>
                <c:pt idx="6870">
                  <c:v>519.87529785544086</c:v>
                </c:pt>
                <c:pt idx="6871">
                  <c:v>519.87529785544086</c:v>
                </c:pt>
                <c:pt idx="6872">
                  <c:v>519.87529785544086</c:v>
                </c:pt>
                <c:pt idx="6873">
                  <c:v>519.87529785544086</c:v>
                </c:pt>
                <c:pt idx="6874">
                  <c:v>519.87529785544086</c:v>
                </c:pt>
                <c:pt idx="6875">
                  <c:v>519.87529785544086</c:v>
                </c:pt>
                <c:pt idx="6876">
                  <c:v>519.87529785544086</c:v>
                </c:pt>
                <c:pt idx="6877">
                  <c:v>519.87529785544086</c:v>
                </c:pt>
                <c:pt idx="6878">
                  <c:v>519.87529785544086</c:v>
                </c:pt>
                <c:pt idx="6879">
                  <c:v>519.87529785544086</c:v>
                </c:pt>
                <c:pt idx="6880">
                  <c:v>519.87529785544086</c:v>
                </c:pt>
                <c:pt idx="6881">
                  <c:v>519.87529785544086</c:v>
                </c:pt>
                <c:pt idx="6882">
                  <c:v>519.87529785544086</c:v>
                </c:pt>
                <c:pt idx="6883">
                  <c:v>519.87529785544086</c:v>
                </c:pt>
                <c:pt idx="6884">
                  <c:v>519.87529785544086</c:v>
                </c:pt>
                <c:pt idx="6885">
                  <c:v>519.87529785544086</c:v>
                </c:pt>
                <c:pt idx="6886">
                  <c:v>519.87529785544086</c:v>
                </c:pt>
                <c:pt idx="6887">
                  <c:v>519.87529785544086</c:v>
                </c:pt>
                <c:pt idx="6888">
                  <c:v>519.87529785544086</c:v>
                </c:pt>
                <c:pt idx="6889">
                  <c:v>519.87529785544086</c:v>
                </c:pt>
                <c:pt idx="6890">
                  <c:v>519.87529785544086</c:v>
                </c:pt>
                <c:pt idx="6891">
                  <c:v>519.87529785544086</c:v>
                </c:pt>
                <c:pt idx="6892">
                  <c:v>519.87529785544086</c:v>
                </c:pt>
                <c:pt idx="6893">
                  <c:v>519.87529785544086</c:v>
                </c:pt>
                <c:pt idx="6894">
                  <c:v>519.87529785544086</c:v>
                </c:pt>
                <c:pt idx="6895">
                  <c:v>519.87529785544086</c:v>
                </c:pt>
                <c:pt idx="6896">
                  <c:v>519.87529785544086</c:v>
                </c:pt>
                <c:pt idx="6897">
                  <c:v>519.87529785544086</c:v>
                </c:pt>
                <c:pt idx="6898">
                  <c:v>519.87529785544086</c:v>
                </c:pt>
                <c:pt idx="6899">
                  <c:v>519.87529785544086</c:v>
                </c:pt>
                <c:pt idx="6900">
                  <c:v>519.87529785544086</c:v>
                </c:pt>
                <c:pt idx="6901">
                  <c:v>519.87529785544086</c:v>
                </c:pt>
                <c:pt idx="6902">
                  <c:v>519.87529785544086</c:v>
                </c:pt>
                <c:pt idx="6903">
                  <c:v>519.87529785544086</c:v>
                </c:pt>
                <c:pt idx="6904">
                  <c:v>519.87529785544086</c:v>
                </c:pt>
                <c:pt idx="6905">
                  <c:v>519.87529785544086</c:v>
                </c:pt>
                <c:pt idx="6906">
                  <c:v>519.87529785544086</c:v>
                </c:pt>
                <c:pt idx="6907">
                  <c:v>519.87529785544086</c:v>
                </c:pt>
                <c:pt idx="6908">
                  <c:v>519.87529785544086</c:v>
                </c:pt>
                <c:pt idx="6909">
                  <c:v>519.87529785544086</c:v>
                </c:pt>
                <c:pt idx="6910">
                  <c:v>519.87529785544086</c:v>
                </c:pt>
                <c:pt idx="6911">
                  <c:v>519.87529785544086</c:v>
                </c:pt>
                <c:pt idx="6912">
                  <c:v>519.87529785544086</c:v>
                </c:pt>
                <c:pt idx="6913">
                  <c:v>519.87529785544086</c:v>
                </c:pt>
                <c:pt idx="6914">
                  <c:v>519.87529785544086</c:v>
                </c:pt>
                <c:pt idx="6915">
                  <c:v>519.87529785544086</c:v>
                </c:pt>
                <c:pt idx="6916">
                  <c:v>519.87529785544086</c:v>
                </c:pt>
                <c:pt idx="6917">
                  <c:v>519.87529785544086</c:v>
                </c:pt>
                <c:pt idx="6918">
                  <c:v>519.87529785544086</c:v>
                </c:pt>
                <c:pt idx="6919">
                  <c:v>519.87529785544086</c:v>
                </c:pt>
                <c:pt idx="6920">
                  <c:v>519.87529785544086</c:v>
                </c:pt>
                <c:pt idx="6921">
                  <c:v>519.87529785544086</c:v>
                </c:pt>
                <c:pt idx="6922">
                  <c:v>519.87529785544086</c:v>
                </c:pt>
                <c:pt idx="6923">
                  <c:v>519.87529785544086</c:v>
                </c:pt>
                <c:pt idx="6924">
                  <c:v>519.87529785544086</c:v>
                </c:pt>
                <c:pt idx="6925">
                  <c:v>519.87529785544086</c:v>
                </c:pt>
                <c:pt idx="6926">
                  <c:v>519.87529785544086</c:v>
                </c:pt>
                <c:pt idx="6927">
                  <c:v>519.87529785544086</c:v>
                </c:pt>
                <c:pt idx="6928">
                  <c:v>519.87529785544086</c:v>
                </c:pt>
                <c:pt idx="6929">
                  <c:v>519.87529785544086</c:v>
                </c:pt>
                <c:pt idx="6930">
                  <c:v>519.87529785544086</c:v>
                </c:pt>
                <c:pt idx="6931">
                  <c:v>519.87529785544086</c:v>
                </c:pt>
                <c:pt idx="6932">
                  <c:v>519.87529785544086</c:v>
                </c:pt>
                <c:pt idx="6933">
                  <c:v>519.87529785544086</c:v>
                </c:pt>
                <c:pt idx="6934">
                  <c:v>519.87529785544086</c:v>
                </c:pt>
                <c:pt idx="6935">
                  <c:v>519.87529785544086</c:v>
                </c:pt>
                <c:pt idx="6936">
                  <c:v>519.87529785544086</c:v>
                </c:pt>
                <c:pt idx="6937">
                  <c:v>519.87529785544086</c:v>
                </c:pt>
                <c:pt idx="6938">
                  <c:v>519.87529785544086</c:v>
                </c:pt>
                <c:pt idx="6939">
                  <c:v>519.87529785544086</c:v>
                </c:pt>
                <c:pt idx="6940">
                  <c:v>519.87529785544086</c:v>
                </c:pt>
                <c:pt idx="6941">
                  <c:v>519.87529785544086</c:v>
                </c:pt>
                <c:pt idx="6942">
                  <c:v>519.87529785544086</c:v>
                </c:pt>
                <c:pt idx="6943">
                  <c:v>519.87529785544086</c:v>
                </c:pt>
                <c:pt idx="6944">
                  <c:v>519.87529785544086</c:v>
                </c:pt>
                <c:pt idx="6945">
                  <c:v>519.87529785544086</c:v>
                </c:pt>
                <c:pt idx="6946">
                  <c:v>519.87529785544086</c:v>
                </c:pt>
                <c:pt idx="6947">
                  <c:v>519.87529785544086</c:v>
                </c:pt>
                <c:pt idx="6948">
                  <c:v>519.87529785544086</c:v>
                </c:pt>
                <c:pt idx="6949">
                  <c:v>519.87529785544086</c:v>
                </c:pt>
                <c:pt idx="6950">
                  <c:v>519.87529785544086</c:v>
                </c:pt>
                <c:pt idx="6951">
                  <c:v>519.87529785544086</c:v>
                </c:pt>
                <c:pt idx="6952">
                  <c:v>519.87529785544086</c:v>
                </c:pt>
                <c:pt idx="6953">
                  <c:v>519.87529785544086</c:v>
                </c:pt>
                <c:pt idx="6954">
                  <c:v>519.87529785544086</c:v>
                </c:pt>
                <c:pt idx="6955">
                  <c:v>519.87529785544086</c:v>
                </c:pt>
                <c:pt idx="6956">
                  <c:v>519.87529785544086</c:v>
                </c:pt>
                <c:pt idx="6957">
                  <c:v>519.87529785544086</c:v>
                </c:pt>
                <c:pt idx="6958">
                  <c:v>519.87529785544086</c:v>
                </c:pt>
                <c:pt idx="6959">
                  <c:v>519.87529785544086</c:v>
                </c:pt>
                <c:pt idx="6960">
                  <c:v>519.87529785544086</c:v>
                </c:pt>
                <c:pt idx="6961">
                  <c:v>519.87529785544086</c:v>
                </c:pt>
                <c:pt idx="6962">
                  <c:v>519.87529785544086</c:v>
                </c:pt>
                <c:pt idx="6963">
                  <c:v>519.87529785544086</c:v>
                </c:pt>
                <c:pt idx="6964">
                  <c:v>519.87529785544086</c:v>
                </c:pt>
                <c:pt idx="6965">
                  <c:v>519.87529785544086</c:v>
                </c:pt>
                <c:pt idx="6966">
                  <c:v>519.87529785544086</c:v>
                </c:pt>
                <c:pt idx="6967">
                  <c:v>519.87529785544086</c:v>
                </c:pt>
                <c:pt idx="6968">
                  <c:v>519.87529785544086</c:v>
                </c:pt>
                <c:pt idx="6969">
                  <c:v>519.87529785544086</c:v>
                </c:pt>
                <c:pt idx="6970">
                  <c:v>519.87529785544086</c:v>
                </c:pt>
                <c:pt idx="6971">
                  <c:v>519.87529785544086</c:v>
                </c:pt>
                <c:pt idx="6972">
                  <c:v>519.87529785544086</c:v>
                </c:pt>
                <c:pt idx="6973">
                  <c:v>519.87529785544086</c:v>
                </c:pt>
                <c:pt idx="6974">
                  <c:v>519.87529785544086</c:v>
                </c:pt>
                <c:pt idx="6975">
                  <c:v>519.87529785544086</c:v>
                </c:pt>
                <c:pt idx="6976">
                  <c:v>519.87529785544086</c:v>
                </c:pt>
                <c:pt idx="6977">
                  <c:v>519.87529785544086</c:v>
                </c:pt>
                <c:pt idx="6978">
                  <c:v>519.87529785544086</c:v>
                </c:pt>
                <c:pt idx="6979">
                  <c:v>519.87529785544086</c:v>
                </c:pt>
                <c:pt idx="6980">
                  <c:v>519.87529785544086</c:v>
                </c:pt>
                <c:pt idx="6981">
                  <c:v>519.87529785544086</c:v>
                </c:pt>
                <c:pt idx="6982">
                  <c:v>519.87529785544086</c:v>
                </c:pt>
                <c:pt idx="6983">
                  <c:v>519.87529785544086</c:v>
                </c:pt>
                <c:pt idx="6984">
                  <c:v>519.87529785544086</c:v>
                </c:pt>
                <c:pt idx="6985">
                  <c:v>519.87529785544086</c:v>
                </c:pt>
                <c:pt idx="6986">
                  <c:v>519.87529785544086</c:v>
                </c:pt>
                <c:pt idx="6987">
                  <c:v>519.87529785544086</c:v>
                </c:pt>
                <c:pt idx="6988">
                  <c:v>519.87529785544086</c:v>
                </c:pt>
                <c:pt idx="6989">
                  <c:v>519.87529785544086</c:v>
                </c:pt>
                <c:pt idx="6990">
                  <c:v>519.87529785544086</c:v>
                </c:pt>
                <c:pt idx="6991">
                  <c:v>519.87529785544086</c:v>
                </c:pt>
                <c:pt idx="6992">
                  <c:v>519.87529785544086</c:v>
                </c:pt>
                <c:pt idx="6993">
                  <c:v>519.87529785544086</c:v>
                </c:pt>
                <c:pt idx="6994">
                  <c:v>519.87529785544086</c:v>
                </c:pt>
                <c:pt idx="6995">
                  <c:v>519.87529785544086</c:v>
                </c:pt>
                <c:pt idx="6996">
                  <c:v>519.87529785544086</c:v>
                </c:pt>
                <c:pt idx="6997">
                  <c:v>519.87529785544086</c:v>
                </c:pt>
                <c:pt idx="6998">
                  <c:v>519.87529785544086</c:v>
                </c:pt>
                <c:pt idx="6999">
                  <c:v>519.87529785544086</c:v>
                </c:pt>
                <c:pt idx="7000">
                  <c:v>519.87529785544086</c:v>
                </c:pt>
                <c:pt idx="7001">
                  <c:v>519.87529785544086</c:v>
                </c:pt>
                <c:pt idx="7002">
                  <c:v>519.87529785544086</c:v>
                </c:pt>
                <c:pt idx="7003">
                  <c:v>519.87529785544086</c:v>
                </c:pt>
                <c:pt idx="7004">
                  <c:v>519.87529785544086</c:v>
                </c:pt>
                <c:pt idx="7005">
                  <c:v>519.87529785544086</c:v>
                </c:pt>
                <c:pt idx="7006">
                  <c:v>519.87529785544086</c:v>
                </c:pt>
                <c:pt idx="7007">
                  <c:v>519.87529785544086</c:v>
                </c:pt>
                <c:pt idx="7008">
                  <c:v>519.87529785544086</c:v>
                </c:pt>
                <c:pt idx="7009">
                  <c:v>519.87529785544086</c:v>
                </c:pt>
                <c:pt idx="7010">
                  <c:v>519.87529785544086</c:v>
                </c:pt>
                <c:pt idx="7011">
                  <c:v>519.87529785544086</c:v>
                </c:pt>
                <c:pt idx="7012">
                  <c:v>519.87529785544086</c:v>
                </c:pt>
                <c:pt idx="7013">
                  <c:v>519.87529785544086</c:v>
                </c:pt>
                <c:pt idx="7014">
                  <c:v>519.87529785544086</c:v>
                </c:pt>
                <c:pt idx="7015">
                  <c:v>519.87529785544086</c:v>
                </c:pt>
                <c:pt idx="7016">
                  <c:v>519.87529785544086</c:v>
                </c:pt>
                <c:pt idx="7017">
                  <c:v>519.87529785544086</c:v>
                </c:pt>
                <c:pt idx="7018">
                  <c:v>519.87529785544086</c:v>
                </c:pt>
                <c:pt idx="7019">
                  <c:v>519.87529785544086</c:v>
                </c:pt>
                <c:pt idx="7020">
                  <c:v>519.87529785544086</c:v>
                </c:pt>
                <c:pt idx="7021">
                  <c:v>519.87529785544086</c:v>
                </c:pt>
                <c:pt idx="7022">
                  <c:v>519.87529785544086</c:v>
                </c:pt>
                <c:pt idx="7023">
                  <c:v>519.87529785544086</c:v>
                </c:pt>
                <c:pt idx="7024">
                  <c:v>519.87529785544086</c:v>
                </c:pt>
                <c:pt idx="7025">
                  <c:v>519.87529785544086</c:v>
                </c:pt>
                <c:pt idx="7026">
                  <c:v>519.87529785544086</c:v>
                </c:pt>
                <c:pt idx="7027">
                  <c:v>519.87529785544086</c:v>
                </c:pt>
                <c:pt idx="7028">
                  <c:v>519.87529785544086</c:v>
                </c:pt>
                <c:pt idx="7029">
                  <c:v>519.87529785544086</c:v>
                </c:pt>
                <c:pt idx="7030">
                  <c:v>519.87529785544086</c:v>
                </c:pt>
                <c:pt idx="7031">
                  <c:v>519.87529785544086</c:v>
                </c:pt>
                <c:pt idx="7032">
                  <c:v>519.87529785544086</c:v>
                </c:pt>
                <c:pt idx="7033">
                  <c:v>519.87529785544086</c:v>
                </c:pt>
                <c:pt idx="7034">
                  <c:v>519.87529785544086</c:v>
                </c:pt>
                <c:pt idx="7035">
                  <c:v>519.87529785544086</c:v>
                </c:pt>
                <c:pt idx="7036">
                  <c:v>519.87529785544086</c:v>
                </c:pt>
                <c:pt idx="7037">
                  <c:v>519.87529785544086</c:v>
                </c:pt>
                <c:pt idx="7038">
                  <c:v>519.87529785544086</c:v>
                </c:pt>
                <c:pt idx="7039">
                  <c:v>519.87529785544086</c:v>
                </c:pt>
                <c:pt idx="7040">
                  <c:v>519.87529785544086</c:v>
                </c:pt>
                <c:pt idx="7041">
                  <c:v>519.87529785544086</c:v>
                </c:pt>
                <c:pt idx="7042">
                  <c:v>519.87529785544086</c:v>
                </c:pt>
                <c:pt idx="7043">
                  <c:v>519.87529785544086</c:v>
                </c:pt>
                <c:pt idx="7044">
                  <c:v>519.87529785544086</c:v>
                </c:pt>
                <c:pt idx="7045">
                  <c:v>519.87529785544086</c:v>
                </c:pt>
                <c:pt idx="7046">
                  <c:v>519.87529785544086</c:v>
                </c:pt>
                <c:pt idx="7047">
                  <c:v>519.87529785544086</c:v>
                </c:pt>
                <c:pt idx="7048">
                  <c:v>519.87529785544086</c:v>
                </c:pt>
                <c:pt idx="7049">
                  <c:v>519.87529785544086</c:v>
                </c:pt>
                <c:pt idx="7050">
                  <c:v>519.87529785544086</c:v>
                </c:pt>
                <c:pt idx="7051">
                  <c:v>519.87529785544086</c:v>
                </c:pt>
                <c:pt idx="7052">
                  <c:v>519.87529785544086</c:v>
                </c:pt>
                <c:pt idx="7053">
                  <c:v>519.87529785544086</c:v>
                </c:pt>
                <c:pt idx="7054">
                  <c:v>519.87529785544086</c:v>
                </c:pt>
                <c:pt idx="7055">
                  <c:v>519.87529785544086</c:v>
                </c:pt>
                <c:pt idx="7056">
                  <c:v>519.87529785544086</c:v>
                </c:pt>
                <c:pt idx="7057">
                  <c:v>519.87529785544086</c:v>
                </c:pt>
                <c:pt idx="7058">
                  <c:v>519.87529785544086</c:v>
                </c:pt>
                <c:pt idx="7059">
                  <c:v>519.87529785544086</c:v>
                </c:pt>
                <c:pt idx="7060">
                  <c:v>519.87529785544086</c:v>
                </c:pt>
                <c:pt idx="7061">
                  <c:v>519.87529785544086</c:v>
                </c:pt>
                <c:pt idx="7062">
                  <c:v>519.87529785544086</c:v>
                </c:pt>
                <c:pt idx="7063">
                  <c:v>519.87529785544086</c:v>
                </c:pt>
                <c:pt idx="7064">
                  <c:v>519.87529785544086</c:v>
                </c:pt>
                <c:pt idx="7065">
                  <c:v>519.87529785544086</c:v>
                </c:pt>
                <c:pt idx="7066">
                  <c:v>519.87529785544086</c:v>
                </c:pt>
                <c:pt idx="7067">
                  <c:v>519.87529785544086</c:v>
                </c:pt>
                <c:pt idx="7068">
                  <c:v>519.87529785544086</c:v>
                </c:pt>
                <c:pt idx="7069">
                  <c:v>519.87529785544086</c:v>
                </c:pt>
                <c:pt idx="7070">
                  <c:v>519.87529785544086</c:v>
                </c:pt>
                <c:pt idx="7071">
                  <c:v>519.87529785544086</c:v>
                </c:pt>
                <c:pt idx="7072">
                  <c:v>519.87529785544086</c:v>
                </c:pt>
                <c:pt idx="7073">
                  <c:v>519.87529785544086</c:v>
                </c:pt>
                <c:pt idx="7074">
                  <c:v>519.87529785544086</c:v>
                </c:pt>
                <c:pt idx="7075">
                  <c:v>519.87529785544086</c:v>
                </c:pt>
                <c:pt idx="7076">
                  <c:v>519.87529785544086</c:v>
                </c:pt>
                <c:pt idx="7077">
                  <c:v>519.87529785544086</c:v>
                </c:pt>
                <c:pt idx="7078">
                  <c:v>519.87529785544086</c:v>
                </c:pt>
                <c:pt idx="7079">
                  <c:v>519.87529785544086</c:v>
                </c:pt>
                <c:pt idx="7080">
                  <c:v>519.87529785544086</c:v>
                </c:pt>
                <c:pt idx="7081">
                  <c:v>519.87529785544086</c:v>
                </c:pt>
                <c:pt idx="7082">
                  <c:v>519.87529785544086</c:v>
                </c:pt>
                <c:pt idx="7083">
                  <c:v>519.87529785544086</c:v>
                </c:pt>
                <c:pt idx="7084">
                  <c:v>519.87529785544086</c:v>
                </c:pt>
                <c:pt idx="7085">
                  <c:v>519.87529785544086</c:v>
                </c:pt>
                <c:pt idx="7086">
                  <c:v>519.87529785544086</c:v>
                </c:pt>
                <c:pt idx="7087">
                  <c:v>519.87529785544086</c:v>
                </c:pt>
                <c:pt idx="7088">
                  <c:v>519.87529785544086</c:v>
                </c:pt>
                <c:pt idx="7089">
                  <c:v>519.87529785544086</c:v>
                </c:pt>
                <c:pt idx="7090">
                  <c:v>519.87529785544086</c:v>
                </c:pt>
                <c:pt idx="7091">
                  <c:v>519.87529785544086</c:v>
                </c:pt>
                <c:pt idx="7092">
                  <c:v>519.87529785544086</c:v>
                </c:pt>
                <c:pt idx="7093">
                  <c:v>519.87529785544086</c:v>
                </c:pt>
                <c:pt idx="7094">
                  <c:v>519.87529785544086</c:v>
                </c:pt>
                <c:pt idx="7095">
                  <c:v>519.87529785544086</c:v>
                </c:pt>
                <c:pt idx="7096">
                  <c:v>519.87529785544086</c:v>
                </c:pt>
                <c:pt idx="7097">
                  <c:v>519.87529785544086</c:v>
                </c:pt>
                <c:pt idx="7098">
                  <c:v>519.87529785544086</c:v>
                </c:pt>
                <c:pt idx="7099">
                  <c:v>519.87529785544086</c:v>
                </c:pt>
                <c:pt idx="7100">
                  <c:v>519.87529785544086</c:v>
                </c:pt>
                <c:pt idx="7101">
                  <c:v>519.87529785544086</c:v>
                </c:pt>
                <c:pt idx="7102">
                  <c:v>519.87529785544086</c:v>
                </c:pt>
                <c:pt idx="7103">
                  <c:v>519.87529785544086</c:v>
                </c:pt>
                <c:pt idx="7104">
                  <c:v>519.87529785544086</c:v>
                </c:pt>
                <c:pt idx="7105">
                  <c:v>519.87529785544086</c:v>
                </c:pt>
                <c:pt idx="7106">
                  <c:v>519.87529785544086</c:v>
                </c:pt>
                <c:pt idx="7107">
                  <c:v>519.87529785544086</c:v>
                </c:pt>
                <c:pt idx="7108">
                  <c:v>519.87529785544086</c:v>
                </c:pt>
                <c:pt idx="7109">
                  <c:v>519.87529785544086</c:v>
                </c:pt>
                <c:pt idx="7110">
                  <c:v>519.87529785544086</c:v>
                </c:pt>
                <c:pt idx="7111">
                  <c:v>519.87529785544086</c:v>
                </c:pt>
                <c:pt idx="7112">
                  <c:v>519.87529785544086</c:v>
                </c:pt>
                <c:pt idx="7113">
                  <c:v>519.87529785544086</c:v>
                </c:pt>
                <c:pt idx="7114">
                  <c:v>519.87529785544086</c:v>
                </c:pt>
                <c:pt idx="7115">
                  <c:v>519.87529785544086</c:v>
                </c:pt>
                <c:pt idx="7116">
                  <c:v>519.87529785544086</c:v>
                </c:pt>
                <c:pt idx="7117">
                  <c:v>519.87529785544086</c:v>
                </c:pt>
                <c:pt idx="7118">
                  <c:v>519.87529785544086</c:v>
                </c:pt>
                <c:pt idx="7119">
                  <c:v>519.87529785544086</c:v>
                </c:pt>
                <c:pt idx="7120">
                  <c:v>519.87529785544086</c:v>
                </c:pt>
                <c:pt idx="7121">
                  <c:v>519.87529785544086</c:v>
                </c:pt>
                <c:pt idx="7122">
                  <c:v>519.87529785544086</c:v>
                </c:pt>
                <c:pt idx="7123">
                  <c:v>519.87529785544086</c:v>
                </c:pt>
                <c:pt idx="7124">
                  <c:v>519.87529785544086</c:v>
                </c:pt>
                <c:pt idx="7125">
                  <c:v>519.87529785544086</c:v>
                </c:pt>
                <c:pt idx="7126">
                  <c:v>519.87529785544086</c:v>
                </c:pt>
                <c:pt idx="7127">
                  <c:v>519.87529785544086</c:v>
                </c:pt>
                <c:pt idx="7128">
                  <c:v>519.87529785544086</c:v>
                </c:pt>
                <c:pt idx="7129">
                  <c:v>519.87529785544086</c:v>
                </c:pt>
                <c:pt idx="7130">
                  <c:v>519.87529785544086</c:v>
                </c:pt>
                <c:pt idx="7131">
                  <c:v>519.87529785544086</c:v>
                </c:pt>
                <c:pt idx="7132">
                  <c:v>519.87529785544086</c:v>
                </c:pt>
                <c:pt idx="7133">
                  <c:v>519.87529785544086</c:v>
                </c:pt>
                <c:pt idx="7134">
                  <c:v>519.87529785544086</c:v>
                </c:pt>
                <c:pt idx="7135">
                  <c:v>519.87529785544086</c:v>
                </c:pt>
                <c:pt idx="7136">
                  <c:v>519.87529785544086</c:v>
                </c:pt>
                <c:pt idx="7137">
                  <c:v>519.87529785544086</c:v>
                </c:pt>
                <c:pt idx="7138">
                  <c:v>519.87529785544086</c:v>
                </c:pt>
                <c:pt idx="7139">
                  <c:v>519.87529785544086</c:v>
                </c:pt>
                <c:pt idx="7140">
                  <c:v>519.87529785544086</c:v>
                </c:pt>
                <c:pt idx="7141">
                  <c:v>519.87529785544086</c:v>
                </c:pt>
                <c:pt idx="7142">
                  <c:v>519.87529785544086</c:v>
                </c:pt>
                <c:pt idx="7143">
                  <c:v>519.87529785544086</c:v>
                </c:pt>
                <c:pt idx="7144">
                  <c:v>519.87529785544086</c:v>
                </c:pt>
                <c:pt idx="7145">
                  <c:v>519.87529785544086</c:v>
                </c:pt>
                <c:pt idx="7146">
                  <c:v>519.87529785544086</c:v>
                </c:pt>
                <c:pt idx="7147">
                  <c:v>519.87529785544086</c:v>
                </c:pt>
                <c:pt idx="7148">
                  <c:v>519.87529785544086</c:v>
                </c:pt>
                <c:pt idx="7149">
                  <c:v>519.87529785544086</c:v>
                </c:pt>
                <c:pt idx="7150">
                  <c:v>519.87529785544086</c:v>
                </c:pt>
                <c:pt idx="7151">
                  <c:v>519.87529785544086</c:v>
                </c:pt>
                <c:pt idx="7152">
                  <c:v>519.87529785544086</c:v>
                </c:pt>
                <c:pt idx="7153">
                  <c:v>519.87529785544086</c:v>
                </c:pt>
                <c:pt idx="7154">
                  <c:v>519.87529785544086</c:v>
                </c:pt>
                <c:pt idx="7155">
                  <c:v>519.87529785544086</c:v>
                </c:pt>
                <c:pt idx="7156">
                  <c:v>519.87529785544086</c:v>
                </c:pt>
                <c:pt idx="7157">
                  <c:v>519.87529785544086</c:v>
                </c:pt>
                <c:pt idx="7158">
                  <c:v>519.87529785544086</c:v>
                </c:pt>
                <c:pt idx="7159">
                  <c:v>519.87529785544086</c:v>
                </c:pt>
                <c:pt idx="7160">
                  <c:v>519.87529785544086</c:v>
                </c:pt>
                <c:pt idx="7161">
                  <c:v>519.87529785544086</c:v>
                </c:pt>
                <c:pt idx="7162">
                  <c:v>519.87529785544086</c:v>
                </c:pt>
                <c:pt idx="7163">
                  <c:v>519.87529785544086</c:v>
                </c:pt>
                <c:pt idx="7164">
                  <c:v>519.87529785544086</c:v>
                </c:pt>
                <c:pt idx="7165">
                  <c:v>519.87529785544086</c:v>
                </c:pt>
                <c:pt idx="7166">
                  <c:v>519.87529785544086</c:v>
                </c:pt>
                <c:pt idx="7167">
                  <c:v>519.87529785544086</c:v>
                </c:pt>
                <c:pt idx="7168">
                  <c:v>519.87529785544086</c:v>
                </c:pt>
                <c:pt idx="7169">
                  <c:v>519.87529785544086</c:v>
                </c:pt>
                <c:pt idx="7170">
                  <c:v>519.87529785544086</c:v>
                </c:pt>
                <c:pt idx="7171">
                  <c:v>519.87529785544086</c:v>
                </c:pt>
                <c:pt idx="7172">
                  <c:v>519.87529785544086</c:v>
                </c:pt>
                <c:pt idx="7173">
                  <c:v>519.87529785544086</c:v>
                </c:pt>
                <c:pt idx="7174">
                  <c:v>519.87529785544086</c:v>
                </c:pt>
                <c:pt idx="7175">
                  <c:v>519.87529785544086</c:v>
                </c:pt>
                <c:pt idx="7176">
                  <c:v>519.87529785544086</c:v>
                </c:pt>
                <c:pt idx="7177">
                  <c:v>519.87529785544086</c:v>
                </c:pt>
                <c:pt idx="7178">
                  <c:v>519.87529785544086</c:v>
                </c:pt>
                <c:pt idx="7179">
                  <c:v>519.87529785544086</c:v>
                </c:pt>
                <c:pt idx="7180">
                  <c:v>519.87529785544086</c:v>
                </c:pt>
                <c:pt idx="7181">
                  <c:v>519.87529785544086</c:v>
                </c:pt>
                <c:pt idx="7182">
                  <c:v>519.87529785544086</c:v>
                </c:pt>
                <c:pt idx="7183">
                  <c:v>519.87529785544086</c:v>
                </c:pt>
                <c:pt idx="7184">
                  <c:v>519.87529785544086</c:v>
                </c:pt>
                <c:pt idx="7185">
                  <c:v>519.87529785544086</c:v>
                </c:pt>
                <c:pt idx="7186">
                  <c:v>519.87529785544086</c:v>
                </c:pt>
                <c:pt idx="7187">
                  <c:v>519.87529785544086</c:v>
                </c:pt>
                <c:pt idx="7188">
                  <c:v>519.87529785544086</c:v>
                </c:pt>
                <c:pt idx="7189">
                  <c:v>519.87529785544086</c:v>
                </c:pt>
                <c:pt idx="7190">
                  <c:v>519.87529785544086</c:v>
                </c:pt>
                <c:pt idx="7191">
                  <c:v>519.87529785544086</c:v>
                </c:pt>
                <c:pt idx="7192">
                  <c:v>519.87529785544086</c:v>
                </c:pt>
                <c:pt idx="7193">
                  <c:v>519.87529785544086</c:v>
                </c:pt>
                <c:pt idx="7194">
                  <c:v>519.87529785544086</c:v>
                </c:pt>
                <c:pt idx="7195">
                  <c:v>519.87529785544086</c:v>
                </c:pt>
                <c:pt idx="7196">
                  <c:v>519.87529785544086</c:v>
                </c:pt>
                <c:pt idx="7197">
                  <c:v>519.87529785544086</c:v>
                </c:pt>
                <c:pt idx="7198">
                  <c:v>519.87529785544086</c:v>
                </c:pt>
                <c:pt idx="7199">
                  <c:v>519.87529785544086</c:v>
                </c:pt>
                <c:pt idx="7200">
                  <c:v>519.87529785544086</c:v>
                </c:pt>
                <c:pt idx="7201">
                  <c:v>519.87529785544086</c:v>
                </c:pt>
                <c:pt idx="7202">
                  <c:v>519.87529785544086</c:v>
                </c:pt>
                <c:pt idx="7203">
                  <c:v>519.87529785544086</c:v>
                </c:pt>
                <c:pt idx="7204">
                  <c:v>519.87529785544086</c:v>
                </c:pt>
                <c:pt idx="7205">
                  <c:v>519.87529785544086</c:v>
                </c:pt>
                <c:pt idx="7206">
                  <c:v>519.87529785544086</c:v>
                </c:pt>
                <c:pt idx="7207">
                  <c:v>519.87529785544086</c:v>
                </c:pt>
                <c:pt idx="7208">
                  <c:v>519.87529785544086</c:v>
                </c:pt>
                <c:pt idx="7209">
                  <c:v>519.87529785544086</c:v>
                </c:pt>
                <c:pt idx="7210">
                  <c:v>519.87529785544086</c:v>
                </c:pt>
                <c:pt idx="7211">
                  <c:v>519.87529785544086</c:v>
                </c:pt>
                <c:pt idx="7212">
                  <c:v>519.87529785544086</c:v>
                </c:pt>
                <c:pt idx="7213">
                  <c:v>519.87529785544086</c:v>
                </c:pt>
                <c:pt idx="7214">
                  <c:v>519.87529785544086</c:v>
                </c:pt>
                <c:pt idx="7215">
                  <c:v>519.87529785544086</c:v>
                </c:pt>
                <c:pt idx="7216">
                  <c:v>519.87529785544086</c:v>
                </c:pt>
                <c:pt idx="7217">
                  <c:v>519.87529785544086</c:v>
                </c:pt>
                <c:pt idx="7218">
                  <c:v>519.87529785544086</c:v>
                </c:pt>
                <c:pt idx="7219">
                  <c:v>519.87529785544086</c:v>
                </c:pt>
                <c:pt idx="7220">
                  <c:v>519.87529785544086</c:v>
                </c:pt>
                <c:pt idx="7221">
                  <c:v>519.87529785544086</c:v>
                </c:pt>
                <c:pt idx="7222">
                  <c:v>519.87529785544086</c:v>
                </c:pt>
                <c:pt idx="7223">
                  <c:v>519.87529785544086</c:v>
                </c:pt>
                <c:pt idx="7224">
                  <c:v>519.87529785544086</c:v>
                </c:pt>
                <c:pt idx="7225">
                  <c:v>519.87529785544086</c:v>
                </c:pt>
                <c:pt idx="7226">
                  <c:v>519.87529785544086</c:v>
                </c:pt>
                <c:pt idx="7227">
                  <c:v>519.87529785544086</c:v>
                </c:pt>
                <c:pt idx="7228">
                  <c:v>519.87529785544086</c:v>
                </c:pt>
                <c:pt idx="7229">
                  <c:v>519.87529785544086</c:v>
                </c:pt>
                <c:pt idx="7230">
                  <c:v>519.87529785544086</c:v>
                </c:pt>
                <c:pt idx="7231">
                  <c:v>519.87529785544086</c:v>
                </c:pt>
                <c:pt idx="7232">
                  <c:v>519.87529785544086</c:v>
                </c:pt>
                <c:pt idx="7233">
                  <c:v>519.87529785544086</c:v>
                </c:pt>
                <c:pt idx="7234">
                  <c:v>519.87529785544086</c:v>
                </c:pt>
                <c:pt idx="7235">
                  <c:v>519.87529785544086</c:v>
                </c:pt>
                <c:pt idx="7236">
                  <c:v>519.87529785544086</c:v>
                </c:pt>
                <c:pt idx="7237">
                  <c:v>519.87529785544086</c:v>
                </c:pt>
                <c:pt idx="7238">
                  <c:v>519.87529785544086</c:v>
                </c:pt>
                <c:pt idx="7239">
                  <c:v>519.87529785544086</c:v>
                </c:pt>
                <c:pt idx="7240">
                  <c:v>519.87529785544086</c:v>
                </c:pt>
                <c:pt idx="7241">
                  <c:v>519.87529785544086</c:v>
                </c:pt>
                <c:pt idx="7242">
                  <c:v>519.87529785544086</c:v>
                </c:pt>
                <c:pt idx="7243">
                  <c:v>519.87529785544086</c:v>
                </c:pt>
                <c:pt idx="7244">
                  <c:v>519.87529785544086</c:v>
                </c:pt>
                <c:pt idx="7245">
                  <c:v>519.87529785544086</c:v>
                </c:pt>
                <c:pt idx="7246">
                  <c:v>519.87529785544086</c:v>
                </c:pt>
                <c:pt idx="7247">
                  <c:v>519.87529785544086</c:v>
                </c:pt>
                <c:pt idx="7248">
                  <c:v>519.87529785544086</c:v>
                </c:pt>
                <c:pt idx="7249">
                  <c:v>519.87529785544086</c:v>
                </c:pt>
                <c:pt idx="7250">
                  <c:v>519.87529785544086</c:v>
                </c:pt>
                <c:pt idx="7251">
                  <c:v>519.87529785544086</c:v>
                </c:pt>
                <c:pt idx="7252">
                  <c:v>519.87529785544086</c:v>
                </c:pt>
                <c:pt idx="7253">
                  <c:v>519.87529785544086</c:v>
                </c:pt>
                <c:pt idx="7254">
                  <c:v>519.87529785544086</c:v>
                </c:pt>
                <c:pt idx="7255">
                  <c:v>519.87529785544086</c:v>
                </c:pt>
                <c:pt idx="7256">
                  <c:v>519.87529785544086</c:v>
                </c:pt>
                <c:pt idx="7257">
                  <c:v>519.87529785544086</c:v>
                </c:pt>
                <c:pt idx="7258">
                  <c:v>519.87529785544086</c:v>
                </c:pt>
                <c:pt idx="7259">
                  <c:v>519.87529785544086</c:v>
                </c:pt>
                <c:pt idx="7260">
                  <c:v>519.87529785544086</c:v>
                </c:pt>
                <c:pt idx="7261">
                  <c:v>519.87529785544086</c:v>
                </c:pt>
                <c:pt idx="7262">
                  <c:v>519.87529785544086</c:v>
                </c:pt>
                <c:pt idx="7263">
                  <c:v>519.87529785544086</c:v>
                </c:pt>
                <c:pt idx="7264">
                  <c:v>519.87529785544086</c:v>
                </c:pt>
                <c:pt idx="7265">
                  <c:v>519.87529785544086</c:v>
                </c:pt>
                <c:pt idx="7266">
                  <c:v>519.87529785544086</c:v>
                </c:pt>
                <c:pt idx="7267">
                  <c:v>519.87529785544086</c:v>
                </c:pt>
                <c:pt idx="7268">
                  <c:v>519.87529785544086</c:v>
                </c:pt>
                <c:pt idx="7269">
                  <c:v>519.87529785544086</c:v>
                </c:pt>
                <c:pt idx="7270">
                  <c:v>519.87529785544086</c:v>
                </c:pt>
                <c:pt idx="7271">
                  <c:v>519.87529785544086</c:v>
                </c:pt>
                <c:pt idx="7272">
                  <c:v>519.87529785544086</c:v>
                </c:pt>
                <c:pt idx="7273">
                  <c:v>519.87529785544086</c:v>
                </c:pt>
                <c:pt idx="7274">
                  <c:v>519.87529785544086</c:v>
                </c:pt>
                <c:pt idx="7275">
                  <c:v>519.87529785544086</c:v>
                </c:pt>
                <c:pt idx="7276">
                  <c:v>519.87529785544086</c:v>
                </c:pt>
                <c:pt idx="7277">
                  <c:v>519.87529785544086</c:v>
                </c:pt>
                <c:pt idx="7278">
                  <c:v>519.87529785544086</c:v>
                </c:pt>
                <c:pt idx="7279">
                  <c:v>519.87529785544086</c:v>
                </c:pt>
                <c:pt idx="7280">
                  <c:v>519.87529785544086</c:v>
                </c:pt>
                <c:pt idx="7281">
                  <c:v>519.87529785544086</c:v>
                </c:pt>
                <c:pt idx="7282">
                  <c:v>519.87529785544086</c:v>
                </c:pt>
                <c:pt idx="7283">
                  <c:v>519.87529785544086</c:v>
                </c:pt>
                <c:pt idx="7284">
                  <c:v>519.87529785544086</c:v>
                </c:pt>
                <c:pt idx="7285">
                  <c:v>519.87529785544086</c:v>
                </c:pt>
                <c:pt idx="7286">
                  <c:v>519.87529785544086</c:v>
                </c:pt>
                <c:pt idx="7287">
                  <c:v>519.87529785544086</c:v>
                </c:pt>
                <c:pt idx="7288">
                  <c:v>519.87529785544086</c:v>
                </c:pt>
                <c:pt idx="7289">
                  <c:v>519.87529785544086</c:v>
                </c:pt>
                <c:pt idx="7290">
                  <c:v>519.87529785544086</c:v>
                </c:pt>
                <c:pt idx="7291">
                  <c:v>519.87529785544086</c:v>
                </c:pt>
                <c:pt idx="7292">
                  <c:v>519.87529785544086</c:v>
                </c:pt>
                <c:pt idx="7293">
                  <c:v>519.87529785544086</c:v>
                </c:pt>
                <c:pt idx="7294">
                  <c:v>519.87529785544086</c:v>
                </c:pt>
                <c:pt idx="7295">
                  <c:v>519.87529785544086</c:v>
                </c:pt>
                <c:pt idx="7296">
                  <c:v>519.87529785544086</c:v>
                </c:pt>
                <c:pt idx="7297">
                  <c:v>519.87529785544086</c:v>
                </c:pt>
                <c:pt idx="7298">
                  <c:v>519.87529785544086</c:v>
                </c:pt>
                <c:pt idx="7299">
                  <c:v>519.87529785544086</c:v>
                </c:pt>
                <c:pt idx="7300">
                  <c:v>519.87529785544086</c:v>
                </c:pt>
                <c:pt idx="7301">
                  <c:v>519.87529785544086</c:v>
                </c:pt>
                <c:pt idx="7302">
                  <c:v>519.87529785544086</c:v>
                </c:pt>
                <c:pt idx="7303">
                  <c:v>519.87529785544086</c:v>
                </c:pt>
                <c:pt idx="7304">
                  <c:v>519.87529785544086</c:v>
                </c:pt>
                <c:pt idx="7305">
                  <c:v>519.87529785544086</c:v>
                </c:pt>
                <c:pt idx="7306">
                  <c:v>519.87529785544086</c:v>
                </c:pt>
                <c:pt idx="7307">
                  <c:v>519.87529785544086</c:v>
                </c:pt>
                <c:pt idx="7308">
                  <c:v>519.87529785544086</c:v>
                </c:pt>
                <c:pt idx="7309">
                  <c:v>519.87529785544086</c:v>
                </c:pt>
                <c:pt idx="7310">
                  <c:v>519.87529785544086</c:v>
                </c:pt>
                <c:pt idx="7311">
                  <c:v>519.87529785544086</c:v>
                </c:pt>
                <c:pt idx="7312">
                  <c:v>519.87529785544086</c:v>
                </c:pt>
                <c:pt idx="7313">
                  <c:v>519.87529785544086</c:v>
                </c:pt>
                <c:pt idx="7314">
                  <c:v>519.87529785544086</c:v>
                </c:pt>
                <c:pt idx="7315">
                  <c:v>519.87529785544086</c:v>
                </c:pt>
                <c:pt idx="7316">
                  <c:v>519.87529785544086</c:v>
                </c:pt>
                <c:pt idx="7317">
                  <c:v>519.87529785544086</c:v>
                </c:pt>
                <c:pt idx="7318">
                  <c:v>519.87529785544086</c:v>
                </c:pt>
                <c:pt idx="7319">
                  <c:v>519.87529785544086</c:v>
                </c:pt>
                <c:pt idx="7320">
                  <c:v>519.87529785544086</c:v>
                </c:pt>
                <c:pt idx="7321">
                  <c:v>519.87529785544086</c:v>
                </c:pt>
                <c:pt idx="7322">
                  <c:v>519.87529785544086</c:v>
                </c:pt>
                <c:pt idx="7323">
                  <c:v>519.87529785544086</c:v>
                </c:pt>
                <c:pt idx="7324">
                  <c:v>519.87529785544086</c:v>
                </c:pt>
                <c:pt idx="7325">
                  <c:v>519.87529785544086</c:v>
                </c:pt>
                <c:pt idx="7326">
                  <c:v>519.87529785544086</c:v>
                </c:pt>
                <c:pt idx="7327">
                  <c:v>519.87529785544086</c:v>
                </c:pt>
                <c:pt idx="7328">
                  <c:v>519.87529785544086</c:v>
                </c:pt>
                <c:pt idx="7329">
                  <c:v>519.87529785544086</c:v>
                </c:pt>
                <c:pt idx="7330">
                  <c:v>519.87529785544086</c:v>
                </c:pt>
                <c:pt idx="7331">
                  <c:v>519.87529785544086</c:v>
                </c:pt>
                <c:pt idx="7332">
                  <c:v>519.87529785544086</c:v>
                </c:pt>
                <c:pt idx="7333">
                  <c:v>519.87529785544086</c:v>
                </c:pt>
                <c:pt idx="7334">
                  <c:v>519.87529785544086</c:v>
                </c:pt>
                <c:pt idx="7335">
                  <c:v>519.87529785544086</c:v>
                </c:pt>
                <c:pt idx="7336">
                  <c:v>519.87529785544086</c:v>
                </c:pt>
                <c:pt idx="7337">
                  <c:v>519.87529785544086</c:v>
                </c:pt>
                <c:pt idx="7338">
                  <c:v>519.87529785544086</c:v>
                </c:pt>
                <c:pt idx="7339">
                  <c:v>519.87529785544086</c:v>
                </c:pt>
                <c:pt idx="7340">
                  <c:v>519.87529785544086</c:v>
                </c:pt>
                <c:pt idx="7341">
                  <c:v>519.87529785544086</c:v>
                </c:pt>
                <c:pt idx="7342">
                  <c:v>519.87529785544086</c:v>
                </c:pt>
                <c:pt idx="7343">
                  <c:v>519.87529785544086</c:v>
                </c:pt>
                <c:pt idx="7344">
                  <c:v>519.87529785544086</c:v>
                </c:pt>
                <c:pt idx="7345">
                  <c:v>519.87529785544086</c:v>
                </c:pt>
                <c:pt idx="7346">
                  <c:v>519.87529785544086</c:v>
                </c:pt>
                <c:pt idx="7347">
                  <c:v>519.87529785544086</c:v>
                </c:pt>
                <c:pt idx="7348">
                  <c:v>519.87529785544086</c:v>
                </c:pt>
                <c:pt idx="7349">
                  <c:v>519.87529785544086</c:v>
                </c:pt>
                <c:pt idx="7350">
                  <c:v>519.87529785544086</c:v>
                </c:pt>
                <c:pt idx="7351">
                  <c:v>519.87529785544086</c:v>
                </c:pt>
                <c:pt idx="7352">
                  <c:v>519.87529785544086</c:v>
                </c:pt>
                <c:pt idx="7353">
                  <c:v>519.87529785544086</c:v>
                </c:pt>
                <c:pt idx="7354">
                  <c:v>519.87529785544086</c:v>
                </c:pt>
                <c:pt idx="7355">
                  <c:v>519.87529785544086</c:v>
                </c:pt>
                <c:pt idx="7356">
                  <c:v>519.87529785544086</c:v>
                </c:pt>
                <c:pt idx="7357">
                  <c:v>519.87529785544086</c:v>
                </c:pt>
                <c:pt idx="7358">
                  <c:v>519.87529785544086</c:v>
                </c:pt>
                <c:pt idx="7359">
                  <c:v>519.87529785544086</c:v>
                </c:pt>
                <c:pt idx="7360">
                  <c:v>519.87529785544086</c:v>
                </c:pt>
                <c:pt idx="7361">
                  <c:v>519.87529785544086</c:v>
                </c:pt>
                <c:pt idx="7362">
                  <c:v>519.87529785544086</c:v>
                </c:pt>
                <c:pt idx="7363">
                  <c:v>519.87529785544086</c:v>
                </c:pt>
                <c:pt idx="7364">
                  <c:v>519.87529785544086</c:v>
                </c:pt>
                <c:pt idx="7365">
                  <c:v>519.87529785544086</c:v>
                </c:pt>
                <c:pt idx="7366">
                  <c:v>519.87529785544086</c:v>
                </c:pt>
                <c:pt idx="7367">
                  <c:v>519.87529785544086</c:v>
                </c:pt>
                <c:pt idx="7368">
                  <c:v>519.87529785544086</c:v>
                </c:pt>
                <c:pt idx="7369">
                  <c:v>519.87529785544086</c:v>
                </c:pt>
                <c:pt idx="7370">
                  <c:v>519.87529785544086</c:v>
                </c:pt>
                <c:pt idx="7371">
                  <c:v>519.87529785544086</c:v>
                </c:pt>
                <c:pt idx="7372">
                  <c:v>519.87529785544086</c:v>
                </c:pt>
                <c:pt idx="7373">
                  <c:v>519.87529785544086</c:v>
                </c:pt>
                <c:pt idx="7374">
                  <c:v>519.87529785544086</c:v>
                </c:pt>
                <c:pt idx="7375">
                  <c:v>519.87529785544086</c:v>
                </c:pt>
                <c:pt idx="7376">
                  <c:v>519.87529785544086</c:v>
                </c:pt>
                <c:pt idx="7377">
                  <c:v>519.87529785544086</c:v>
                </c:pt>
                <c:pt idx="7378" formatCode="General">
                  <c:v>519.87529785544086</c:v>
                </c:pt>
                <c:pt idx="7379" formatCode="General">
                  <c:v>519.87529785544086</c:v>
                </c:pt>
                <c:pt idx="7380" formatCode="General">
                  <c:v>519.87529785544086</c:v>
                </c:pt>
                <c:pt idx="7381" formatCode="General">
                  <c:v>519.87529785544086</c:v>
                </c:pt>
                <c:pt idx="7382" formatCode="General">
                  <c:v>519.87529785544086</c:v>
                </c:pt>
                <c:pt idx="7383" formatCode="General">
                  <c:v>519.87529785544086</c:v>
                </c:pt>
                <c:pt idx="7384" formatCode="General">
                  <c:v>519.87529785544086</c:v>
                </c:pt>
                <c:pt idx="7385" formatCode="General">
                  <c:v>519.87529785544086</c:v>
                </c:pt>
                <c:pt idx="7386" formatCode="General">
                  <c:v>519.87529785544086</c:v>
                </c:pt>
                <c:pt idx="7387" formatCode="General">
                  <c:v>519.87529785544086</c:v>
                </c:pt>
                <c:pt idx="7388" formatCode="General">
                  <c:v>519.87529785544086</c:v>
                </c:pt>
                <c:pt idx="7389" formatCode="General">
                  <c:v>519.87529785544086</c:v>
                </c:pt>
                <c:pt idx="7390" formatCode="General">
                  <c:v>519.87529785544086</c:v>
                </c:pt>
                <c:pt idx="7391" formatCode="General">
                  <c:v>519.87529785544086</c:v>
                </c:pt>
                <c:pt idx="7392" formatCode="General">
                  <c:v>519.87529785544086</c:v>
                </c:pt>
                <c:pt idx="7393" formatCode="General">
                  <c:v>519.87529785544086</c:v>
                </c:pt>
                <c:pt idx="7394" formatCode="General">
                  <c:v>519.87529785544086</c:v>
                </c:pt>
                <c:pt idx="7395" formatCode="General">
                  <c:v>519.87529785544086</c:v>
                </c:pt>
                <c:pt idx="7396" formatCode="General">
                  <c:v>519.87529785544086</c:v>
                </c:pt>
                <c:pt idx="7397" formatCode="General">
                  <c:v>519.87529785544086</c:v>
                </c:pt>
                <c:pt idx="7398" formatCode="General">
                  <c:v>519.87529785544086</c:v>
                </c:pt>
                <c:pt idx="7399" formatCode="General">
                  <c:v>519.87529785544086</c:v>
                </c:pt>
                <c:pt idx="7400" formatCode="General">
                  <c:v>519.87529785544086</c:v>
                </c:pt>
                <c:pt idx="7401" formatCode="General">
                  <c:v>519.87529785544086</c:v>
                </c:pt>
                <c:pt idx="7402" formatCode="General">
                  <c:v>519.87529785544086</c:v>
                </c:pt>
                <c:pt idx="7403" formatCode="General">
                  <c:v>519.87529785544086</c:v>
                </c:pt>
                <c:pt idx="7404" formatCode="General">
                  <c:v>519.87529785544086</c:v>
                </c:pt>
                <c:pt idx="7405" formatCode="General">
                  <c:v>519.87529785544086</c:v>
                </c:pt>
                <c:pt idx="7406" formatCode="General">
                  <c:v>519.87529785544086</c:v>
                </c:pt>
                <c:pt idx="7407" formatCode="General">
                  <c:v>519.87529785544086</c:v>
                </c:pt>
                <c:pt idx="7408" formatCode="General">
                  <c:v>519.87529785544086</c:v>
                </c:pt>
                <c:pt idx="7409" formatCode="General">
                  <c:v>519.87529785544086</c:v>
                </c:pt>
                <c:pt idx="7410" formatCode="General">
                  <c:v>519.87529785544086</c:v>
                </c:pt>
                <c:pt idx="7411" formatCode="General">
                  <c:v>519.87529785544086</c:v>
                </c:pt>
                <c:pt idx="7412" formatCode="General">
                  <c:v>519.87529785544086</c:v>
                </c:pt>
                <c:pt idx="7413" formatCode="General">
                  <c:v>519.87529785544086</c:v>
                </c:pt>
                <c:pt idx="7414" formatCode="General">
                  <c:v>519.87529785544086</c:v>
                </c:pt>
                <c:pt idx="7415" formatCode="General">
                  <c:v>519.87529785544086</c:v>
                </c:pt>
                <c:pt idx="7416" formatCode="General">
                  <c:v>519.87529785544086</c:v>
                </c:pt>
                <c:pt idx="7417" formatCode="General">
                  <c:v>519.87529785544086</c:v>
                </c:pt>
                <c:pt idx="7418" formatCode="General">
                  <c:v>519.87529785544086</c:v>
                </c:pt>
                <c:pt idx="7419" formatCode="General">
                  <c:v>519.87529785544086</c:v>
                </c:pt>
                <c:pt idx="7420" formatCode="General">
                  <c:v>519.87529785544086</c:v>
                </c:pt>
                <c:pt idx="7421" formatCode="General">
                  <c:v>519.87529785544086</c:v>
                </c:pt>
                <c:pt idx="7422" formatCode="General">
                  <c:v>519.87529785544086</c:v>
                </c:pt>
                <c:pt idx="7423" formatCode="General">
                  <c:v>519.87529785544086</c:v>
                </c:pt>
                <c:pt idx="7424" formatCode="General">
                  <c:v>519.87529785544086</c:v>
                </c:pt>
                <c:pt idx="7425" formatCode="General">
                  <c:v>519.87529785544086</c:v>
                </c:pt>
                <c:pt idx="7426" formatCode="General">
                  <c:v>519.87529785544086</c:v>
                </c:pt>
                <c:pt idx="7427" formatCode="General">
                  <c:v>519.87529785544086</c:v>
                </c:pt>
                <c:pt idx="7428" formatCode="General">
                  <c:v>519.87529785544086</c:v>
                </c:pt>
                <c:pt idx="7429" formatCode="General">
                  <c:v>519.87529785544086</c:v>
                </c:pt>
                <c:pt idx="7430" formatCode="General">
                  <c:v>519.87529785544086</c:v>
                </c:pt>
                <c:pt idx="7431" formatCode="General">
                  <c:v>519.87529785544086</c:v>
                </c:pt>
                <c:pt idx="7432" formatCode="General">
                  <c:v>519.87529785544086</c:v>
                </c:pt>
                <c:pt idx="7433" formatCode="General">
                  <c:v>519.87529785544086</c:v>
                </c:pt>
                <c:pt idx="7434" formatCode="General">
                  <c:v>519.87529785544086</c:v>
                </c:pt>
                <c:pt idx="7435" formatCode="General">
                  <c:v>519.87529785544086</c:v>
                </c:pt>
                <c:pt idx="7436" formatCode="General">
                  <c:v>519.87529785544086</c:v>
                </c:pt>
                <c:pt idx="7437" formatCode="General">
                  <c:v>519.87529785544086</c:v>
                </c:pt>
                <c:pt idx="7438" formatCode="General">
                  <c:v>519.87529785544086</c:v>
                </c:pt>
                <c:pt idx="7439" formatCode="General">
                  <c:v>519.87529785544086</c:v>
                </c:pt>
                <c:pt idx="7440" formatCode="General">
                  <c:v>519.87529785544086</c:v>
                </c:pt>
                <c:pt idx="7441" formatCode="General">
                  <c:v>519.87529785544086</c:v>
                </c:pt>
                <c:pt idx="7442" formatCode="General">
                  <c:v>519.87529785544086</c:v>
                </c:pt>
                <c:pt idx="7443" formatCode="General">
                  <c:v>519.87529785544086</c:v>
                </c:pt>
                <c:pt idx="7444" formatCode="General">
                  <c:v>519.87529785544086</c:v>
                </c:pt>
                <c:pt idx="7445" formatCode="General">
                  <c:v>519.87529785544086</c:v>
                </c:pt>
                <c:pt idx="7446" formatCode="General">
                  <c:v>519.87529785544086</c:v>
                </c:pt>
                <c:pt idx="7447" formatCode="General">
                  <c:v>519.87529785544086</c:v>
                </c:pt>
                <c:pt idx="7448" formatCode="General">
                  <c:v>519.87529785544086</c:v>
                </c:pt>
                <c:pt idx="7449" formatCode="General">
                  <c:v>519.87529785544086</c:v>
                </c:pt>
                <c:pt idx="7450" formatCode="General">
                  <c:v>519.87529785544086</c:v>
                </c:pt>
                <c:pt idx="7451" formatCode="General">
                  <c:v>519.87529785544086</c:v>
                </c:pt>
                <c:pt idx="7452" formatCode="General">
                  <c:v>519.87529785544086</c:v>
                </c:pt>
                <c:pt idx="7453" formatCode="General">
                  <c:v>519.87529785544086</c:v>
                </c:pt>
                <c:pt idx="7454" formatCode="General">
                  <c:v>519.87529785544086</c:v>
                </c:pt>
                <c:pt idx="7455" formatCode="General">
                  <c:v>519.87529785544086</c:v>
                </c:pt>
                <c:pt idx="7456" formatCode="General">
                  <c:v>519.87529785544086</c:v>
                </c:pt>
                <c:pt idx="7457" formatCode="General">
                  <c:v>519.87529785544086</c:v>
                </c:pt>
                <c:pt idx="7458" formatCode="General">
                  <c:v>519.87529785544086</c:v>
                </c:pt>
                <c:pt idx="7459" formatCode="General">
                  <c:v>519.87529785544086</c:v>
                </c:pt>
                <c:pt idx="7460" formatCode="General">
                  <c:v>519.87529785544086</c:v>
                </c:pt>
                <c:pt idx="7461" formatCode="General">
                  <c:v>519.87529785544086</c:v>
                </c:pt>
                <c:pt idx="7462" formatCode="General">
                  <c:v>519.87529785544086</c:v>
                </c:pt>
                <c:pt idx="7463" formatCode="General">
                  <c:v>519.87529785544086</c:v>
                </c:pt>
                <c:pt idx="7464" formatCode="General">
                  <c:v>519.87529785544086</c:v>
                </c:pt>
                <c:pt idx="7465" formatCode="General">
                  <c:v>519.87529785544086</c:v>
                </c:pt>
                <c:pt idx="7466" formatCode="General">
                  <c:v>519.87529785544086</c:v>
                </c:pt>
                <c:pt idx="7467" formatCode="General">
                  <c:v>519.87529785544086</c:v>
                </c:pt>
                <c:pt idx="7468" formatCode="General">
                  <c:v>519.87529785544086</c:v>
                </c:pt>
                <c:pt idx="7469" formatCode="General">
                  <c:v>519.87529785544086</c:v>
                </c:pt>
                <c:pt idx="7470" formatCode="General">
                  <c:v>519.87529785544086</c:v>
                </c:pt>
                <c:pt idx="7471" formatCode="General">
                  <c:v>519.87529785544086</c:v>
                </c:pt>
                <c:pt idx="7472" formatCode="General">
                  <c:v>519.87529785544086</c:v>
                </c:pt>
                <c:pt idx="7473" formatCode="General">
                  <c:v>519.87529785544086</c:v>
                </c:pt>
                <c:pt idx="7474" formatCode="General">
                  <c:v>519.87529785544086</c:v>
                </c:pt>
                <c:pt idx="7475" formatCode="General">
                  <c:v>519.87529785544086</c:v>
                </c:pt>
                <c:pt idx="7476" formatCode="General">
                  <c:v>519.87529785544086</c:v>
                </c:pt>
                <c:pt idx="7477" formatCode="General">
                  <c:v>519.87529785544086</c:v>
                </c:pt>
                <c:pt idx="7478" formatCode="General">
                  <c:v>519.87529785544086</c:v>
                </c:pt>
                <c:pt idx="7479" formatCode="General">
                  <c:v>519.87529785544086</c:v>
                </c:pt>
                <c:pt idx="7480" formatCode="General">
                  <c:v>519.87529785544086</c:v>
                </c:pt>
                <c:pt idx="7481" formatCode="General">
                  <c:v>519.87529785544086</c:v>
                </c:pt>
                <c:pt idx="7482" formatCode="General">
                  <c:v>519.87529785544086</c:v>
                </c:pt>
                <c:pt idx="7483" formatCode="General">
                  <c:v>519.87529785544086</c:v>
                </c:pt>
                <c:pt idx="7484" formatCode="General">
                  <c:v>519.87529785544086</c:v>
                </c:pt>
                <c:pt idx="7485" formatCode="General">
                  <c:v>519.87529785544086</c:v>
                </c:pt>
                <c:pt idx="7486" formatCode="General">
                  <c:v>519.87529785544086</c:v>
                </c:pt>
                <c:pt idx="7487" formatCode="General">
                  <c:v>519.87529785544086</c:v>
                </c:pt>
                <c:pt idx="7488" formatCode="General">
                  <c:v>519.87529785544086</c:v>
                </c:pt>
                <c:pt idx="7489" formatCode="General">
                  <c:v>519.87529785544086</c:v>
                </c:pt>
                <c:pt idx="7490" formatCode="General">
                  <c:v>519.87529785544086</c:v>
                </c:pt>
                <c:pt idx="7491" formatCode="General">
                  <c:v>519.87529785544086</c:v>
                </c:pt>
                <c:pt idx="7492" formatCode="General">
                  <c:v>519.87529785544086</c:v>
                </c:pt>
                <c:pt idx="7493" formatCode="General">
                  <c:v>519.87529785544086</c:v>
                </c:pt>
                <c:pt idx="7494" formatCode="General">
                  <c:v>519.87529785544086</c:v>
                </c:pt>
                <c:pt idx="7495" formatCode="General">
                  <c:v>519.87529785544086</c:v>
                </c:pt>
                <c:pt idx="7496" formatCode="General">
                  <c:v>519.87529785544086</c:v>
                </c:pt>
                <c:pt idx="7497" formatCode="General">
                  <c:v>519.87529785544086</c:v>
                </c:pt>
                <c:pt idx="7498" formatCode="General">
                  <c:v>519.87529785544086</c:v>
                </c:pt>
                <c:pt idx="7499" formatCode="General">
                  <c:v>519.87529785544086</c:v>
                </c:pt>
                <c:pt idx="7500" formatCode="General">
                  <c:v>519.87529785544086</c:v>
                </c:pt>
                <c:pt idx="7501" formatCode="General">
                  <c:v>519.87529785544086</c:v>
                </c:pt>
                <c:pt idx="7502" formatCode="General">
                  <c:v>519.87529785544086</c:v>
                </c:pt>
                <c:pt idx="7503" formatCode="General">
                  <c:v>519.87529785544086</c:v>
                </c:pt>
                <c:pt idx="7504" formatCode="General">
                  <c:v>519.87529785544086</c:v>
                </c:pt>
                <c:pt idx="7505" formatCode="General">
                  <c:v>519.87529785544086</c:v>
                </c:pt>
                <c:pt idx="7506" formatCode="General">
                  <c:v>519.87529785544086</c:v>
                </c:pt>
                <c:pt idx="7507" formatCode="General">
                  <c:v>519.87529785544086</c:v>
                </c:pt>
                <c:pt idx="7508" formatCode="General">
                  <c:v>519.87529785544086</c:v>
                </c:pt>
                <c:pt idx="7509" formatCode="General">
                  <c:v>519.87529785544086</c:v>
                </c:pt>
                <c:pt idx="7510" formatCode="General">
                  <c:v>519.87529785544086</c:v>
                </c:pt>
                <c:pt idx="7511" formatCode="General">
                  <c:v>519.87529785544086</c:v>
                </c:pt>
                <c:pt idx="7512" formatCode="General">
                  <c:v>519.87529785544086</c:v>
                </c:pt>
                <c:pt idx="7513" formatCode="General">
                  <c:v>519.87529785544086</c:v>
                </c:pt>
                <c:pt idx="7514" formatCode="General">
                  <c:v>519.87529785544086</c:v>
                </c:pt>
                <c:pt idx="7515" formatCode="General">
                  <c:v>519.87529785544086</c:v>
                </c:pt>
                <c:pt idx="7516" formatCode="General">
                  <c:v>519.87529785544086</c:v>
                </c:pt>
                <c:pt idx="7517" formatCode="General">
                  <c:v>519.87529785544086</c:v>
                </c:pt>
                <c:pt idx="7518" formatCode="General">
                  <c:v>519.87529785544086</c:v>
                </c:pt>
                <c:pt idx="7519" formatCode="General">
                  <c:v>519.87529785544086</c:v>
                </c:pt>
                <c:pt idx="7520" formatCode="General">
                  <c:v>519.87529785544086</c:v>
                </c:pt>
                <c:pt idx="7521" formatCode="General">
                  <c:v>519.87529785544086</c:v>
                </c:pt>
                <c:pt idx="7522" formatCode="General">
                  <c:v>519.87529785544086</c:v>
                </c:pt>
                <c:pt idx="7523" formatCode="General">
                  <c:v>519.87529785544086</c:v>
                </c:pt>
                <c:pt idx="7524" formatCode="General">
                  <c:v>519.87529785544086</c:v>
                </c:pt>
                <c:pt idx="7525" formatCode="General">
                  <c:v>519.87529785544086</c:v>
                </c:pt>
                <c:pt idx="7526" formatCode="General">
                  <c:v>519.87529785544086</c:v>
                </c:pt>
                <c:pt idx="7527" formatCode="General">
                  <c:v>519.87529785544086</c:v>
                </c:pt>
                <c:pt idx="7528" formatCode="General">
                  <c:v>519.87529785544086</c:v>
                </c:pt>
                <c:pt idx="7529" formatCode="General">
                  <c:v>519.87529785544086</c:v>
                </c:pt>
                <c:pt idx="7530" formatCode="General">
                  <c:v>519.87529785544086</c:v>
                </c:pt>
                <c:pt idx="7531" formatCode="General">
                  <c:v>519.87529785544086</c:v>
                </c:pt>
                <c:pt idx="7532" formatCode="General">
                  <c:v>519.87529785544086</c:v>
                </c:pt>
                <c:pt idx="7533" formatCode="General">
                  <c:v>519.87529785544086</c:v>
                </c:pt>
                <c:pt idx="7534" formatCode="General">
                  <c:v>519.87529785544086</c:v>
                </c:pt>
                <c:pt idx="7535" formatCode="General">
                  <c:v>519.87529785544086</c:v>
                </c:pt>
                <c:pt idx="7536" formatCode="General">
                  <c:v>519.87529785544086</c:v>
                </c:pt>
                <c:pt idx="7537" formatCode="General">
                  <c:v>519.87529785544086</c:v>
                </c:pt>
                <c:pt idx="7538" formatCode="General">
                  <c:v>519.87529785544086</c:v>
                </c:pt>
                <c:pt idx="7539" formatCode="General">
                  <c:v>519.87529785544086</c:v>
                </c:pt>
                <c:pt idx="7540" formatCode="General">
                  <c:v>519.87529785544086</c:v>
                </c:pt>
                <c:pt idx="7541" formatCode="General">
                  <c:v>519.87529785544086</c:v>
                </c:pt>
                <c:pt idx="7542" formatCode="General">
                  <c:v>519.87529785544086</c:v>
                </c:pt>
                <c:pt idx="7543" formatCode="General">
                  <c:v>519.87529785544086</c:v>
                </c:pt>
                <c:pt idx="7544" formatCode="General">
                  <c:v>519.87529785544086</c:v>
                </c:pt>
                <c:pt idx="7545" formatCode="General">
                  <c:v>519.87529785544086</c:v>
                </c:pt>
                <c:pt idx="7546" formatCode="General">
                  <c:v>519.87529785544086</c:v>
                </c:pt>
                <c:pt idx="7547" formatCode="General">
                  <c:v>519.87529785544086</c:v>
                </c:pt>
                <c:pt idx="7548" formatCode="General">
                  <c:v>519.87529785544086</c:v>
                </c:pt>
                <c:pt idx="7549" formatCode="General">
                  <c:v>519.87529785544086</c:v>
                </c:pt>
                <c:pt idx="7550" formatCode="General">
                  <c:v>519.87529785544086</c:v>
                </c:pt>
                <c:pt idx="7551" formatCode="General">
                  <c:v>519.87529785544086</c:v>
                </c:pt>
                <c:pt idx="7552" formatCode="General">
                  <c:v>519.87529785544086</c:v>
                </c:pt>
                <c:pt idx="7553" formatCode="General">
                  <c:v>519.87529785544086</c:v>
                </c:pt>
              </c:numCache>
            </c:numRef>
          </c:val>
          <c:smooth val="0"/>
          <c:extLst>
            <c:ext xmlns:c16="http://schemas.microsoft.com/office/drawing/2014/chart" uri="{C3380CC4-5D6E-409C-BE32-E72D297353CC}">
              <c16:uniqueId val="{00000002-656B-4E4E-A6C8-B01D9FF294E2}"/>
            </c:ext>
          </c:extLst>
        </c:ser>
        <c:dLbls>
          <c:showLegendKey val="0"/>
          <c:showVal val="0"/>
          <c:showCatName val="0"/>
          <c:showSerName val="0"/>
          <c:showPercent val="0"/>
          <c:showBubbleSize val="0"/>
        </c:dLbls>
        <c:marker val="1"/>
        <c:smooth val="0"/>
        <c:axId val="629351200"/>
        <c:axId val="629349760"/>
      </c:lineChart>
      <c:dateAx>
        <c:axId val="629351200"/>
        <c:scaling>
          <c:orientation val="minMax"/>
          <c:max val="45991"/>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29349760"/>
        <c:crosses val="autoZero"/>
        <c:auto val="1"/>
        <c:lblOffset val="100"/>
        <c:baseTimeUnit val="days"/>
      </c:dateAx>
      <c:valAx>
        <c:axId val="629349760"/>
        <c:scaling>
          <c:orientation val="minMax"/>
        </c:scaling>
        <c:delete val="0"/>
        <c:axPos val="l"/>
        <c:title>
          <c:tx>
            <c:rich>
              <a:bodyPr rot="-540000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000" b="0" i="0" u="none" strike="noStrike" kern="1200" baseline="0">
                    <a:solidFill>
                      <a:srgbClr val="000000">
                        <a:lumMod val="65000"/>
                        <a:lumOff val="35000"/>
                      </a:srgbClr>
                    </a:solidFill>
                    <a:latin typeface="+mn-lt"/>
                    <a:ea typeface="+mn-ea"/>
                    <a:cs typeface="+mn-cs"/>
                  </a:defRPr>
                </a:pPr>
                <a:r>
                  <a:rPr lang="en-US" sz="1000" b="0" i="0" u="none" strike="noStrike" kern="1200" spc="0" baseline="0" dirty="0">
                    <a:solidFill>
                      <a:srgbClr val="000000">
                        <a:lumMod val="65000"/>
                        <a:lumOff val="35000"/>
                      </a:srgbClr>
                    </a:solidFill>
                  </a:rPr>
                  <a:t>US High Yield </a:t>
                </a:r>
                <a:r>
                  <a:rPr lang="en-US" sz="1050" b="0" i="0" u="none" strike="noStrike" kern="1200" spc="0" baseline="0" dirty="0">
                    <a:solidFill>
                      <a:srgbClr val="000000">
                        <a:lumMod val="65000"/>
                        <a:lumOff val="35000"/>
                      </a:srgbClr>
                    </a:solidFill>
                  </a:rPr>
                  <a:t>Option</a:t>
                </a:r>
                <a:r>
                  <a:rPr lang="en-US" sz="1000" b="0" i="0" u="none" strike="noStrike" kern="1200" spc="0" baseline="0" dirty="0">
                    <a:solidFill>
                      <a:srgbClr val="000000">
                        <a:lumMod val="65000"/>
                        <a:lumOff val="35000"/>
                      </a:srgbClr>
                    </a:solidFill>
                  </a:rPr>
                  <a:t> Adjusted Spread (bps)</a:t>
                </a:r>
              </a:p>
              <a:p>
                <a:pPr marL="0" marR="0" lvl="0" indent="0" algn="ctr" defTabSz="914400" rtl="0" eaLnBrk="1" fontAlgn="auto" latinLnBrk="0" hangingPunct="1">
                  <a:lnSpc>
                    <a:spcPct val="100000"/>
                  </a:lnSpc>
                  <a:spcBef>
                    <a:spcPts val="0"/>
                  </a:spcBef>
                  <a:spcAft>
                    <a:spcPts val="0"/>
                  </a:spcAft>
                  <a:buClrTx/>
                  <a:buSzTx/>
                  <a:buFontTx/>
                  <a:buNone/>
                  <a:tabLst/>
                  <a:defRPr>
                    <a:solidFill>
                      <a:srgbClr val="000000">
                        <a:lumMod val="65000"/>
                        <a:lumOff val="35000"/>
                      </a:srgbClr>
                    </a:solidFill>
                  </a:defRPr>
                </a:pPr>
                <a:endParaRPr lang="en-US" dirty="0"/>
              </a:p>
            </c:rich>
          </c:tx>
          <c:overlay val="0"/>
          <c:spPr>
            <a:noFill/>
            <a:ln>
              <a:noFill/>
            </a:ln>
            <a:effectLst/>
          </c:spPr>
          <c:txPr>
            <a:bodyPr rot="-5400000" spcFirstLastPara="1" vertOverflow="ellipsis" vert="horz" wrap="square"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sz="1000" b="0" i="0" u="none" strike="noStrike" kern="1200" baseline="0">
                  <a:solidFill>
                    <a:srgbClr val="000000">
                      <a:lumMod val="65000"/>
                      <a:lumOff val="35000"/>
                    </a:srgbClr>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629351200"/>
        <c:crosses val="autoZero"/>
        <c:crossBetween val="between"/>
      </c:valAx>
      <c:valAx>
        <c:axId val="971021376"/>
        <c:scaling>
          <c:orientation val="minMax"/>
          <c:max val="1"/>
        </c:scaling>
        <c:delete val="0"/>
        <c:axPos val="r"/>
        <c:numFmt formatCode="0.00" sourceLinked="1"/>
        <c:majorTickMark val="out"/>
        <c:minorTickMark val="none"/>
        <c:tickLblPos val="none"/>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971022816"/>
        <c:crosses val="max"/>
        <c:crossBetween val="between"/>
      </c:valAx>
      <c:dateAx>
        <c:axId val="971022816"/>
        <c:scaling>
          <c:orientation val="minMax"/>
        </c:scaling>
        <c:delete val="1"/>
        <c:axPos val="b"/>
        <c:numFmt formatCode="m/d/yyyy" sourceLinked="1"/>
        <c:majorTickMark val="out"/>
        <c:minorTickMark val="none"/>
        <c:tickLblPos val="nextTo"/>
        <c:crossAx val="971021376"/>
        <c:crosses val="autoZero"/>
        <c:auto val="1"/>
        <c:lblOffset val="100"/>
        <c:baseTimeUnit val="days"/>
      </c:date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0.89255</cdr:x>
      <cdr:y>0.31701</cdr:y>
    </cdr:from>
    <cdr:to>
      <cdr:x>1</cdr:x>
      <cdr:y>0.38725</cdr:y>
    </cdr:to>
    <cdr:sp macro="" textlink="">
      <cdr:nvSpPr>
        <cdr:cNvPr id="2" name="TextBox 1">
          <a:extLst xmlns:a="http://schemas.openxmlformats.org/drawingml/2006/main">
            <a:ext uri="{FF2B5EF4-FFF2-40B4-BE49-F238E27FC236}">
              <a16:creationId xmlns:a16="http://schemas.microsoft.com/office/drawing/2014/main" id="{BD5D6C61-CA8B-EFBB-33BC-309AF0528FA6}"/>
            </a:ext>
          </a:extLst>
        </cdr:cNvPr>
        <cdr:cNvSpPr txBox="1"/>
      </cdr:nvSpPr>
      <cdr:spPr>
        <a:xfrm xmlns:a="http://schemas.openxmlformats.org/drawingml/2006/main">
          <a:off x="4973700" y="1375217"/>
          <a:ext cx="598761" cy="304703"/>
        </a:xfrm>
        <a:prstGeom xmlns:a="http://schemas.openxmlformats.org/drawingml/2006/main" prst="rect">
          <a:avLst/>
        </a:prstGeom>
      </cdr:spPr>
      <cdr:txBody>
        <a:bodyPr xmlns:a="http://schemas.openxmlformats.org/drawingml/2006/main" wrap="square" rtlCol="0"/>
        <a:lstStyle xmlns:a="http://schemas.openxmlformats.org/drawingml/2006/main">
          <a:defPPr>
            <a:defRPr lang="en-C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100" b="1" dirty="0"/>
            <a:t>4.01%</a:t>
          </a:r>
        </a:p>
      </cdr:txBody>
    </cdr:sp>
  </cdr:relSizeAnchor>
  <cdr:relSizeAnchor xmlns:cdr="http://schemas.openxmlformats.org/drawingml/2006/chartDrawing">
    <cdr:from>
      <cdr:x>0.49672</cdr:x>
      <cdr:y>0.20216</cdr:y>
    </cdr:from>
    <cdr:to>
      <cdr:x>0.90327</cdr:x>
      <cdr:y>0.20216</cdr:y>
    </cdr:to>
    <cdr:cxnSp macro="">
      <cdr:nvCxnSpPr>
        <cdr:cNvPr id="3" name="Straight Connector 2">
          <a:extLst xmlns:a="http://schemas.openxmlformats.org/drawingml/2006/main">
            <a:ext uri="{FF2B5EF4-FFF2-40B4-BE49-F238E27FC236}">
              <a16:creationId xmlns:a16="http://schemas.microsoft.com/office/drawing/2014/main" id="{A7BCD21B-39E5-AFFA-093B-1AAD5AD303F3}"/>
            </a:ext>
          </a:extLst>
        </cdr:cNvPr>
        <cdr:cNvCxnSpPr>
          <a:cxnSpLocks xmlns:a="http://schemas.openxmlformats.org/drawingml/2006/main"/>
        </cdr:cNvCxnSpPr>
      </cdr:nvCxnSpPr>
      <cdr:spPr>
        <a:xfrm xmlns:a="http://schemas.openxmlformats.org/drawingml/2006/main">
          <a:off x="2767964" y="876969"/>
          <a:ext cx="2265482" cy="0"/>
        </a:xfrm>
        <a:prstGeom xmlns:a="http://schemas.openxmlformats.org/drawingml/2006/main" prst="line">
          <a:avLst/>
        </a:prstGeom>
        <a:ln xmlns:a="http://schemas.openxmlformats.org/drawingml/2006/main" w="19050">
          <a:solidFill>
            <a:schemeClr val="accent2"/>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0.5</cdr:x>
      <cdr:y>0.47421</cdr:y>
    </cdr:from>
    <cdr:to>
      <cdr:x>0.90655</cdr:x>
      <cdr:y>0.47421</cdr:y>
    </cdr:to>
    <cdr:cxnSp macro="">
      <cdr:nvCxnSpPr>
        <cdr:cNvPr id="5" name="Straight Connector 4">
          <a:extLst xmlns:a="http://schemas.openxmlformats.org/drawingml/2006/main">
            <a:ext uri="{FF2B5EF4-FFF2-40B4-BE49-F238E27FC236}">
              <a16:creationId xmlns:a16="http://schemas.microsoft.com/office/drawing/2014/main" id="{2FB2CC7D-CD62-B202-DCEB-EEA6F4FB7C1A}"/>
            </a:ext>
          </a:extLst>
        </cdr:cNvPr>
        <cdr:cNvCxnSpPr>
          <a:cxnSpLocks xmlns:a="http://schemas.openxmlformats.org/drawingml/2006/main"/>
        </cdr:cNvCxnSpPr>
      </cdr:nvCxnSpPr>
      <cdr:spPr>
        <a:xfrm xmlns:a="http://schemas.openxmlformats.org/drawingml/2006/main">
          <a:off x="2786230" y="2057131"/>
          <a:ext cx="2265482" cy="0"/>
        </a:xfrm>
        <a:prstGeom xmlns:a="http://schemas.openxmlformats.org/drawingml/2006/main" prst="line">
          <a:avLst/>
        </a:prstGeom>
        <a:ln xmlns:a="http://schemas.openxmlformats.org/drawingml/2006/main" w="19050">
          <a:solidFill>
            <a:schemeClr val="accent2"/>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2.xml><?xml version="1.0" encoding="utf-8"?>
<c:userShapes xmlns:c="http://schemas.openxmlformats.org/drawingml/2006/chart">
  <cdr:relSizeAnchor xmlns:cdr="http://schemas.openxmlformats.org/drawingml/2006/chartDrawing">
    <cdr:from>
      <cdr:x>0.36324</cdr:x>
      <cdr:y>0.54174</cdr:y>
    </cdr:from>
    <cdr:to>
      <cdr:x>0.36324</cdr:x>
      <cdr:y>0.67386</cdr:y>
    </cdr:to>
    <cdr:cxnSp macro="">
      <cdr:nvCxnSpPr>
        <cdr:cNvPr id="2" name="Straight Arrow Connector 1">
          <a:extLst xmlns:a="http://schemas.openxmlformats.org/drawingml/2006/main">
            <a:ext uri="{FF2B5EF4-FFF2-40B4-BE49-F238E27FC236}">
              <a16:creationId xmlns:a16="http://schemas.microsoft.com/office/drawing/2014/main" id="{EF9D408E-0877-6D9F-9D69-71099AB8BC6A}"/>
            </a:ext>
          </a:extLst>
        </cdr:cNvPr>
        <cdr:cNvCxnSpPr/>
      </cdr:nvCxnSpPr>
      <cdr:spPr>
        <a:xfrm xmlns:a="http://schemas.openxmlformats.org/drawingml/2006/main">
          <a:off x="4033494" y="2476842"/>
          <a:ext cx="0" cy="604053"/>
        </a:xfrm>
        <a:prstGeom xmlns:a="http://schemas.openxmlformats.org/drawingml/2006/main" prst="straightConnector1">
          <a:avLst/>
        </a:prstGeom>
        <a:ln xmlns:a="http://schemas.openxmlformats.org/drawingml/2006/main" w="6350">
          <a:solidFill>
            <a:schemeClr val="accent3"/>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3.xml><?xml version="1.0" encoding="utf-8"?>
<c:userShapes xmlns:c="http://schemas.openxmlformats.org/drawingml/2006/chart">
  <cdr:relSizeAnchor xmlns:cdr="http://schemas.openxmlformats.org/drawingml/2006/chartDrawing">
    <cdr:from>
      <cdr:x>0.23479</cdr:x>
      <cdr:y>0.37681</cdr:y>
    </cdr:from>
    <cdr:to>
      <cdr:x>0.45362</cdr:x>
      <cdr:y>0.49004</cdr:y>
    </cdr:to>
    <cdr:sp macro="" textlink="">
      <cdr:nvSpPr>
        <cdr:cNvPr id="2" name="TextBox 1">
          <a:extLst xmlns:a="http://schemas.openxmlformats.org/drawingml/2006/main">
            <a:ext uri="{FF2B5EF4-FFF2-40B4-BE49-F238E27FC236}">
              <a16:creationId xmlns:a16="http://schemas.microsoft.com/office/drawing/2014/main" id="{D2C60044-0631-15E9-E603-D534FCA29476}"/>
            </a:ext>
          </a:extLst>
        </cdr:cNvPr>
        <cdr:cNvSpPr txBox="1"/>
      </cdr:nvSpPr>
      <cdr:spPr>
        <a:xfrm xmlns:a="http://schemas.openxmlformats.org/drawingml/2006/main">
          <a:off x="1277401" y="792471"/>
          <a:ext cx="1190584" cy="238137"/>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900" i="1" dirty="0"/>
            <a:t>10 Yr Avg: 18.8x</a:t>
          </a:r>
        </a:p>
      </cdr:txBody>
    </cdr:sp>
  </cdr:relSizeAnchor>
  <cdr:relSizeAnchor xmlns:cdr="http://schemas.openxmlformats.org/drawingml/2006/chartDrawing">
    <cdr:from>
      <cdr:x>0.18388</cdr:x>
      <cdr:y>0.69486</cdr:y>
    </cdr:from>
    <cdr:to>
      <cdr:x>0.40272</cdr:x>
      <cdr:y>0.80462</cdr:y>
    </cdr:to>
    <cdr:sp macro="" textlink="">
      <cdr:nvSpPr>
        <cdr:cNvPr id="3" name="TextBox 1">
          <a:extLst xmlns:a="http://schemas.openxmlformats.org/drawingml/2006/main">
            <a:ext uri="{FF2B5EF4-FFF2-40B4-BE49-F238E27FC236}">
              <a16:creationId xmlns:a16="http://schemas.microsoft.com/office/drawing/2014/main" id="{A976CB97-6A3B-9A0D-3C66-1CF21E65A305}"/>
            </a:ext>
          </a:extLst>
        </cdr:cNvPr>
        <cdr:cNvSpPr txBox="1"/>
      </cdr:nvSpPr>
      <cdr:spPr>
        <a:xfrm xmlns:a="http://schemas.openxmlformats.org/drawingml/2006/main">
          <a:off x="1000445" y="1461378"/>
          <a:ext cx="1190639" cy="230839"/>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900" i="1" dirty="0"/>
            <a:t>10 Yr Avg: 15.1x</a:t>
          </a:r>
        </a:p>
      </cdr:txBody>
    </cdr:sp>
  </cdr:relSizeAnchor>
</c:userShapes>
</file>

<file path=ppt/drawings/drawing4.xml><?xml version="1.0" encoding="utf-8"?>
<c:userShapes xmlns:c="http://schemas.openxmlformats.org/drawingml/2006/chart">
  <cdr:relSizeAnchor xmlns:cdr="http://schemas.openxmlformats.org/drawingml/2006/chartDrawing">
    <cdr:from>
      <cdr:x>0.16044</cdr:x>
      <cdr:y>0.30413</cdr:y>
    </cdr:from>
    <cdr:to>
      <cdr:x>0.36199</cdr:x>
      <cdr:y>0.4083</cdr:y>
    </cdr:to>
    <cdr:sp macro="" textlink="">
      <cdr:nvSpPr>
        <cdr:cNvPr id="3" name="TextBox 2">
          <a:extLst xmlns:a="http://schemas.openxmlformats.org/drawingml/2006/main">
            <a:ext uri="{FF2B5EF4-FFF2-40B4-BE49-F238E27FC236}">
              <a16:creationId xmlns:a16="http://schemas.microsoft.com/office/drawing/2014/main" id="{C64B301A-C2F4-E537-CE95-96CD955D87CA}"/>
            </a:ext>
          </a:extLst>
        </cdr:cNvPr>
        <cdr:cNvSpPr txBox="1"/>
      </cdr:nvSpPr>
      <cdr:spPr>
        <a:xfrm xmlns:a="http://schemas.openxmlformats.org/drawingml/2006/main">
          <a:off x="872893" y="639625"/>
          <a:ext cx="1096569" cy="219083"/>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marL="0" marR="0" lvl="0" indent="0" defTabSz="914400" eaLnBrk="1" fontAlgn="auto" latinLnBrk="0" hangingPunct="1">
            <a:lnSpc>
              <a:spcPct val="100000"/>
            </a:lnSpc>
            <a:spcBef>
              <a:spcPts val="0"/>
            </a:spcBef>
            <a:spcAft>
              <a:spcPts val="0"/>
            </a:spcAft>
            <a:buClrTx/>
            <a:buSzTx/>
            <a:buFontTx/>
            <a:buNone/>
            <a:tabLst/>
            <a:defRPr/>
          </a:pPr>
          <a:r>
            <a:rPr lang="en-US" sz="900" i="1" dirty="0">
              <a:effectLst/>
              <a:latin typeface="+mn-lt"/>
              <a:ea typeface="+mn-ea"/>
              <a:cs typeface="+mn-cs"/>
            </a:rPr>
            <a:t>10 Yr Avg: </a:t>
          </a:r>
          <a:r>
            <a:rPr lang="en-US" sz="900" i="1" dirty="0"/>
            <a:t>22.2</a:t>
          </a:r>
          <a:r>
            <a:rPr lang="en-US" sz="900" i="1" dirty="0">
              <a:effectLst/>
              <a:latin typeface="+mn-lt"/>
              <a:ea typeface="+mn-ea"/>
              <a:cs typeface="+mn-cs"/>
            </a:rPr>
            <a:t>x</a:t>
          </a:r>
          <a:endParaRPr lang="en-US" sz="900" i="1" dirty="0">
            <a:effectLst/>
          </a:endParaRPr>
        </a:p>
        <a:p xmlns:a="http://schemas.openxmlformats.org/drawingml/2006/main">
          <a:endParaRPr lang="en-US" sz="1100" dirty="0"/>
        </a:p>
      </cdr:txBody>
    </cdr:sp>
  </cdr:relSizeAnchor>
  <cdr:relSizeAnchor xmlns:cdr="http://schemas.openxmlformats.org/drawingml/2006/chartDrawing">
    <cdr:from>
      <cdr:x>0.22389</cdr:x>
      <cdr:y>0.67452</cdr:y>
    </cdr:from>
    <cdr:to>
      <cdr:x>0.46549</cdr:x>
      <cdr:y>0.77869</cdr:y>
    </cdr:to>
    <cdr:sp macro="" textlink="">
      <cdr:nvSpPr>
        <cdr:cNvPr id="4" name="TextBox 1">
          <a:extLst xmlns:a="http://schemas.openxmlformats.org/drawingml/2006/main">
            <a:ext uri="{FF2B5EF4-FFF2-40B4-BE49-F238E27FC236}">
              <a16:creationId xmlns:a16="http://schemas.microsoft.com/office/drawing/2014/main" id="{5827C525-DB71-F343-374B-AD89391331C4}"/>
            </a:ext>
          </a:extLst>
        </cdr:cNvPr>
        <cdr:cNvSpPr txBox="1"/>
      </cdr:nvSpPr>
      <cdr:spPr>
        <a:xfrm xmlns:a="http://schemas.openxmlformats.org/drawingml/2006/main">
          <a:off x="1218136" y="1418604"/>
          <a:ext cx="1314468" cy="21908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0">
            <a:defRPr/>
          </a:pPr>
          <a:r>
            <a:rPr lang="en-US" sz="900" i="1" dirty="0">
              <a:effectLst/>
              <a:latin typeface="+mn-lt"/>
              <a:ea typeface="+mn-ea"/>
              <a:cs typeface="+mn-cs"/>
            </a:rPr>
            <a:t>10 Yr Avg: 1</a:t>
          </a:r>
          <a:r>
            <a:rPr lang="en-US" sz="900" i="1" dirty="0"/>
            <a:t>8.9</a:t>
          </a:r>
          <a:r>
            <a:rPr lang="en-US" sz="900" i="1" dirty="0">
              <a:effectLst/>
              <a:latin typeface="+mn-lt"/>
              <a:ea typeface="+mn-ea"/>
              <a:cs typeface="+mn-cs"/>
            </a:rPr>
            <a:t>x</a:t>
          </a:r>
          <a:endParaRPr lang="en-US" sz="900" i="1" dirty="0">
            <a:effectLst/>
          </a:endParaRPr>
        </a:p>
        <a:p xmlns:a="http://schemas.openxmlformats.org/drawingml/2006/main">
          <a:endParaRPr lang="en-US" sz="1100" dirty="0"/>
        </a:p>
      </cdr:txBody>
    </cdr:sp>
  </cdr:relSizeAnchor>
</c:userShapes>
</file>

<file path=ppt/drawings/drawing5.xml><?xml version="1.0" encoding="utf-8"?>
<c:userShapes xmlns:c="http://schemas.openxmlformats.org/drawingml/2006/chart">
  <cdr:relSizeAnchor xmlns:cdr="http://schemas.openxmlformats.org/drawingml/2006/chartDrawing">
    <cdr:from>
      <cdr:x>0.2737</cdr:x>
      <cdr:y>0.38392</cdr:y>
    </cdr:from>
    <cdr:to>
      <cdr:x>0.47944</cdr:x>
      <cdr:y>0.48719</cdr:y>
    </cdr:to>
    <cdr:sp macro="" textlink="">
      <cdr:nvSpPr>
        <cdr:cNvPr id="2" name="TextBox 1">
          <a:extLst xmlns:a="http://schemas.openxmlformats.org/drawingml/2006/main">
            <a:ext uri="{FF2B5EF4-FFF2-40B4-BE49-F238E27FC236}">
              <a16:creationId xmlns:a16="http://schemas.microsoft.com/office/drawing/2014/main" id="{5827C525-DB71-F343-374B-AD89391331C4}"/>
            </a:ext>
          </a:extLst>
        </cdr:cNvPr>
        <cdr:cNvSpPr txBox="1"/>
      </cdr:nvSpPr>
      <cdr:spPr>
        <a:xfrm xmlns:a="http://schemas.openxmlformats.org/drawingml/2006/main">
          <a:off x="1489124" y="814449"/>
          <a:ext cx="1119366" cy="219077"/>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defTabSz="914400" eaLnBrk="1" fontAlgn="auto" latinLnBrk="0" hangingPunct="1">
            <a:lnSpc>
              <a:spcPct val="100000"/>
            </a:lnSpc>
            <a:spcBef>
              <a:spcPts val="0"/>
            </a:spcBef>
            <a:spcAft>
              <a:spcPts val="0"/>
            </a:spcAft>
            <a:buClrTx/>
            <a:buSzTx/>
            <a:buFontTx/>
            <a:buNone/>
            <a:tabLst/>
            <a:defRPr/>
          </a:pPr>
          <a:r>
            <a:rPr lang="en-US" sz="900" i="1" dirty="0">
              <a:effectLst/>
              <a:latin typeface="+mn-lt"/>
              <a:ea typeface="+mn-ea"/>
              <a:cs typeface="+mn-cs"/>
            </a:rPr>
            <a:t>10 Yr Avg: 14.9x</a:t>
          </a:r>
          <a:endParaRPr lang="en-US" sz="900" i="1" dirty="0">
            <a:effectLst/>
          </a:endParaRPr>
        </a:p>
        <a:p xmlns:a="http://schemas.openxmlformats.org/drawingml/2006/main">
          <a:endParaRPr lang="en-US" sz="1100" dirty="0"/>
        </a:p>
      </cdr:txBody>
    </cdr:sp>
  </cdr:relSizeAnchor>
  <cdr:relSizeAnchor xmlns:cdr="http://schemas.openxmlformats.org/drawingml/2006/chartDrawing">
    <cdr:from>
      <cdr:x>0.52805</cdr:x>
      <cdr:y>0.71762</cdr:y>
    </cdr:from>
    <cdr:to>
      <cdr:x>0.76965</cdr:x>
      <cdr:y>0.82089</cdr:y>
    </cdr:to>
    <cdr:sp macro="" textlink="">
      <cdr:nvSpPr>
        <cdr:cNvPr id="3" name="TextBox 1">
          <a:extLst xmlns:a="http://schemas.openxmlformats.org/drawingml/2006/main">
            <a:ext uri="{FF2B5EF4-FFF2-40B4-BE49-F238E27FC236}">
              <a16:creationId xmlns:a16="http://schemas.microsoft.com/office/drawing/2014/main" id="{04824267-30DF-7E46-DC8F-3B179FCA8F52}"/>
            </a:ext>
          </a:extLst>
        </cdr:cNvPr>
        <cdr:cNvSpPr txBox="1"/>
      </cdr:nvSpPr>
      <cdr:spPr>
        <a:xfrm xmlns:a="http://schemas.openxmlformats.org/drawingml/2006/main">
          <a:off x="2872949" y="1522368"/>
          <a:ext cx="1314469" cy="219078"/>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defTabSz="914400" eaLnBrk="1" fontAlgn="auto" latinLnBrk="0" hangingPunct="1">
            <a:lnSpc>
              <a:spcPct val="100000"/>
            </a:lnSpc>
            <a:spcBef>
              <a:spcPts val="0"/>
            </a:spcBef>
            <a:spcAft>
              <a:spcPts val="0"/>
            </a:spcAft>
            <a:buClrTx/>
            <a:buSzTx/>
            <a:buFontTx/>
            <a:buNone/>
            <a:tabLst/>
            <a:defRPr/>
          </a:pPr>
          <a:r>
            <a:rPr lang="en-US" sz="900" i="1" dirty="0">
              <a:effectLst/>
              <a:latin typeface="+mn-lt"/>
              <a:ea typeface="+mn-ea"/>
              <a:cs typeface="+mn-cs"/>
            </a:rPr>
            <a:t>10 Yr Avg: </a:t>
          </a:r>
          <a:r>
            <a:rPr lang="en-US" sz="900" i="1" dirty="0"/>
            <a:t>12.1</a:t>
          </a:r>
          <a:r>
            <a:rPr lang="en-US" sz="900" i="1" dirty="0">
              <a:effectLst/>
              <a:latin typeface="+mn-lt"/>
              <a:ea typeface="+mn-ea"/>
              <a:cs typeface="+mn-cs"/>
            </a:rPr>
            <a:t>x</a:t>
          </a:r>
          <a:endParaRPr lang="en-US" sz="900" i="1" dirty="0">
            <a:effectLst/>
          </a:endParaRPr>
        </a:p>
        <a:p xmlns:a="http://schemas.openxmlformats.org/drawingml/2006/main">
          <a:endParaRPr lang="en-US" sz="1100" dirty="0"/>
        </a:p>
      </cdr:txBody>
    </cdr:sp>
  </cdr:relSizeAnchor>
</c:userShapes>
</file>

<file path=ppt/drawings/drawing6.xml><?xml version="1.0" encoding="utf-8"?>
<c:userShapes xmlns:c="http://schemas.openxmlformats.org/drawingml/2006/chart">
  <cdr:relSizeAnchor xmlns:cdr="http://schemas.openxmlformats.org/drawingml/2006/chartDrawing">
    <cdr:from>
      <cdr:x>0.24685</cdr:x>
      <cdr:y>0.30083</cdr:y>
    </cdr:from>
    <cdr:to>
      <cdr:x>0.43943</cdr:x>
      <cdr:y>0.35471</cdr:y>
    </cdr:to>
    <cdr:sp macro="" textlink="">
      <cdr:nvSpPr>
        <cdr:cNvPr id="2" name="TextBox 1">
          <a:extLst xmlns:a="http://schemas.openxmlformats.org/drawingml/2006/main">
            <a:ext uri="{FF2B5EF4-FFF2-40B4-BE49-F238E27FC236}">
              <a16:creationId xmlns:a16="http://schemas.microsoft.com/office/drawing/2014/main" id="{722A8D40-5D7C-FA7F-9A4E-DA8467659DBB}"/>
            </a:ext>
          </a:extLst>
        </cdr:cNvPr>
        <cdr:cNvSpPr txBox="1"/>
      </cdr:nvSpPr>
      <cdr:spPr>
        <a:xfrm xmlns:a="http://schemas.openxmlformats.org/drawingml/2006/main">
          <a:off x="1343025" y="638175"/>
          <a:ext cx="1047750" cy="1143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0.19475</cdr:x>
      <cdr:y>0.36889</cdr:y>
    </cdr:from>
    <cdr:to>
      <cdr:x>0.5</cdr:x>
      <cdr:y>0.48563</cdr:y>
    </cdr:to>
    <cdr:sp macro="" textlink="">
      <cdr:nvSpPr>
        <cdr:cNvPr id="4" name="TextBox 3">
          <a:extLst xmlns:a="http://schemas.openxmlformats.org/drawingml/2006/main">
            <a:ext uri="{FF2B5EF4-FFF2-40B4-BE49-F238E27FC236}">
              <a16:creationId xmlns:a16="http://schemas.microsoft.com/office/drawing/2014/main" id="{D30081F3-E103-51F6-3655-AE7B39A0D2C0}"/>
            </a:ext>
          </a:extLst>
        </cdr:cNvPr>
        <cdr:cNvSpPr txBox="1"/>
      </cdr:nvSpPr>
      <cdr:spPr>
        <a:xfrm xmlns:a="http://schemas.openxmlformats.org/drawingml/2006/main">
          <a:off x="1059573" y="782571"/>
          <a:ext cx="1660767" cy="247653"/>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900" i="1" dirty="0"/>
            <a:t>10 Yr Avg: 16.5x</a:t>
          </a:r>
        </a:p>
        <a:p xmlns:a="http://schemas.openxmlformats.org/drawingml/2006/main">
          <a:endParaRPr lang="en-US" sz="1100" dirty="0"/>
        </a:p>
      </cdr:txBody>
    </cdr:sp>
  </cdr:relSizeAnchor>
  <cdr:relSizeAnchor xmlns:cdr="http://schemas.openxmlformats.org/drawingml/2006/chartDrawing">
    <cdr:from>
      <cdr:x>0.20413</cdr:x>
      <cdr:y>0.67737</cdr:y>
    </cdr:from>
    <cdr:to>
      <cdr:x>0.5</cdr:x>
      <cdr:y>0.78042</cdr:y>
    </cdr:to>
    <cdr:sp macro="" textlink="">
      <cdr:nvSpPr>
        <cdr:cNvPr id="5" name="TextBox 1">
          <a:extLst xmlns:a="http://schemas.openxmlformats.org/drawingml/2006/main">
            <a:ext uri="{FF2B5EF4-FFF2-40B4-BE49-F238E27FC236}">
              <a16:creationId xmlns:a16="http://schemas.microsoft.com/office/drawing/2014/main" id="{90B9F378-D801-3BC0-9B33-8638177BA930}"/>
            </a:ext>
          </a:extLst>
        </cdr:cNvPr>
        <cdr:cNvSpPr txBox="1"/>
      </cdr:nvSpPr>
      <cdr:spPr>
        <a:xfrm xmlns:a="http://schemas.openxmlformats.org/drawingml/2006/main">
          <a:off x="1110606" y="1436974"/>
          <a:ext cx="1609734" cy="218611"/>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900" i="1" dirty="0"/>
            <a:t>10 Yr Avg: 14.5x</a:t>
          </a:r>
        </a:p>
        <a:p xmlns:a="http://schemas.openxmlformats.org/drawingml/2006/main">
          <a:endParaRPr lang="en-US" sz="1100" dirty="0"/>
        </a:p>
      </cdr:txBody>
    </cdr:sp>
  </cdr:relSizeAnchor>
</c:userShapes>
</file>

<file path=ppt/handoutMasters/_rels/handoutMaster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90718644-737D-43E6-AB63-4A0D72D612B9}"/>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655DD514-52B2-4A20-B455-6C93CA0B03C3}"/>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A5B98BE9-1DF9-4F13-8080-3D34EC7F0DCC}" type="datetimeFigureOut">
              <a:rPr lang="en-US" smtClean="0"/>
              <a:t>12/03/25</a:t>
            </a:fld>
            <a:endParaRPr lang="en-US"/>
          </a:p>
        </p:txBody>
      </p:sp>
      <p:sp>
        <p:nvSpPr>
          <p:cNvPr id="4" name="Footer Placeholder 3">
            <a:extLst>
              <a:ext uri="{FF2B5EF4-FFF2-40B4-BE49-F238E27FC236}">
                <a16:creationId xmlns:a16="http://schemas.microsoft.com/office/drawing/2014/main" id="{A0DCCAA0-9260-4B93-879D-E3DA39A7AFEA}"/>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F221F7F6-A6FF-4ADE-AF5F-BC6F8B9A4AC6}"/>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B2F9B1C-8D71-413B-8AE0-A66A1D16BA7B}" type="slidenum">
              <a:rPr lang="en-US" smtClean="0"/>
              <a:t>‹#›</a:t>
            </a:fld>
            <a:endParaRPr lang="en-US"/>
          </a:p>
        </p:txBody>
      </p:sp>
      <p:pic>
        <p:nvPicPr>
          <p:cNvPr id="6" name="Picture 5">
            <a:extLst>
              <a:ext uri="{FF2B5EF4-FFF2-40B4-BE49-F238E27FC236}">
                <a16:creationId xmlns:a16="http://schemas.microsoft.com/office/drawing/2014/main" id="{A1B363D0-BAE8-4E30-968C-B30621B7FD5D}"/>
              </a:ext>
            </a:extLst>
          </p:cNvPr>
          <p:cNvPicPr>
            <a:picLocks noChangeAspect="1"/>
          </p:cNvPicPr>
          <p:nvPr/>
        </p:nvPicPr>
        <p:blipFill>
          <a:blip r:embed="rId2"/>
          <a:stretch>
            <a:fillRect/>
          </a:stretch>
        </p:blipFill>
        <p:spPr>
          <a:xfrm>
            <a:off x="3137638" y="63868"/>
            <a:ext cx="728379" cy="789839"/>
          </a:xfrm>
          <a:prstGeom prst="rect">
            <a:avLst/>
          </a:prstGeom>
        </p:spPr>
      </p:pic>
    </p:spTree>
    <p:extLst>
      <p:ext uri="{BB962C8B-B14F-4D97-AF65-F5344CB8AC3E}">
        <p14:creationId xmlns:p14="http://schemas.microsoft.com/office/powerpoint/2010/main" val="332827957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773680" cy="457200"/>
          </a:xfrm>
          <a:prstGeom prst="rect">
            <a:avLst/>
          </a:prstGeom>
        </p:spPr>
        <p:txBody>
          <a:bodyPr vert="horz" lIns="91440" tIns="45720" rIns="91440" bIns="45720" rtlCol="0"/>
          <a:lstStyle>
            <a:lvl1pPr algn="l">
              <a:defRPr sz="1200"/>
            </a:lvl1pPr>
          </a:lstStyle>
          <a:p>
            <a:endParaRPr lang="en-CA"/>
          </a:p>
        </p:txBody>
      </p:sp>
      <p:sp>
        <p:nvSpPr>
          <p:cNvPr id="3" name="Date Placeholder 2"/>
          <p:cNvSpPr>
            <a:spLocks noGrp="1"/>
          </p:cNvSpPr>
          <p:nvPr>
            <p:ph type="dt" idx="1"/>
          </p:nvPr>
        </p:nvSpPr>
        <p:spPr>
          <a:xfrm>
            <a:off x="4084320" y="0"/>
            <a:ext cx="2773680" cy="457200"/>
          </a:xfrm>
          <a:prstGeom prst="rect">
            <a:avLst/>
          </a:prstGeom>
        </p:spPr>
        <p:txBody>
          <a:bodyPr vert="horz" lIns="91440" tIns="45720" rIns="91440" bIns="45720" rtlCol="0"/>
          <a:lstStyle>
            <a:lvl1pPr algn="r">
              <a:defRPr sz="1200"/>
            </a:lvl1pPr>
          </a:lstStyle>
          <a:p>
            <a:fld id="{22DAF281-D5C0-44A6-919B-4BDDA8A72803}" type="datetimeFigureOut">
              <a:rPr lang="en-CA" smtClean="0"/>
              <a:t>2025-12-03</a:t>
            </a:fld>
            <a:endParaRPr lang="en-CA"/>
          </a:p>
        </p:txBody>
      </p:sp>
      <p:sp>
        <p:nvSpPr>
          <p:cNvPr id="4" name="Slide Image Placeholder 3"/>
          <p:cNvSpPr>
            <a:spLocks noGrp="1" noRot="1" noChangeAspect="1"/>
          </p:cNvSpPr>
          <p:nvPr>
            <p:ph type="sldImg" idx="2"/>
          </p:nvPr>
        </p:nvSpPr>
        <p:spPr>
          <a:xfrm>
            <a:off x="685800" y="1143000"/>
            <a:ext cx="5486400" cy="3087338"/>
          </a:xfrm>
          <a:prstGeom prst="rect">
            <a:avLst/>
          </a:prstGeom>
          <a:noFill/>
          <a:ln w="12700">
            <a:solidFill>
              <a:prstClr val="black"/>
            </a:solidFill>
          </a:ln>
        </p:spPr>
        <p:txBody>
          <a:bodyPr vert="horz" lIns="91440" tIns="45720" rIns="91440" bIns="45720" rtlCol="0" anchor="ctr"/>
          <a:lstStyle/>
          <a:p>
            <a:endParaRPr lang="en-CA"/>
          </a:p>
        </p:txBody>
      </p:sp>
      <p:sp>
        <p:nvSpPr>
          <p:cNvPr id="5" name="Notes Placeholder 4"/>
          <p:cNvSpPr>
            <a:spLocks noGrp="1"/>
          </p:cNvSpPr>
          <p:nvPr>
            <p:ph type="body" sz="quarter" idx="3"/>
          </p:nvPr>
        </p:nvSpPr>
        <p:spPr>
          <a:xfrm>
            <a:off x="685800" y="4398264"/>
            <a:ext cx="5486400" cy="3602736"/>
          </a:xfrm>
          <a:prstGeom prst="rect">
            <a:avLst/>
          </a:prstGeom>
        </p:spPr>
        <p:txBody>
          <a:bodyPr vert="horz" lIns="91440" tIns="45720" rIns="91440" bIns="45720" rtlCol="0"/>
          <a:lstStyle/>
          <a:p>
            <a:pPr lvl="0"/>
            <a:r>
              <a:rPr lang="en-CA"/>
              <a:t>Edit Master text styles</a:t>
            </a:r>
          </a:p>
          <a:p>
            <a:pPr lvl="1"/>
            <a:r>
              <a:rPr lang="en-CA"/>
              <a:t>Second level</a:t>
            </a:r>
          </a:p>
          <a:p>
            <a:pPr lvl="2"/>
            <a:r>
              <a:rPr lang="en-CA"/>
              <a:t>Third level</a:t>
            </a:r>
          </a:p>
          <a:p>
            <a:pPr lvl="3"/>
            <a:r>
              <a:rPr lang="en-CA"/>
              <a:t>Fourth level</a:t>
            </a:r>
          </a:p>
          <a:p>
            <a:pPr lvl="4"/>
            <a:r>
              <a:rPr lang="en-CA"/>
              <a:t>Fifth level</a:t>
            </a:r>
          </a:p>
        </p:txBody>
      </p:sp>
      <p:sp>
        <p:nvSpPr>
          <p:cNvPr id="6" name="Footer Placeholder 5"/>
          <p:cNvSpPr>
            <a:spLocks noGrp="1"/>
          </p:cNvSpPr>
          <p:nvPr>
            <p:ph type="ftr" sz="quarter" idx="4"/>
          </p:nvPr>
        </p:nvSpPr>
        <p:spPr>
          <a:xfrm>
            <a:off x="0" y="8676683"/>
            <a:ext cx="2773680" cy="457200"/>
          </a:xfrm>
          <a:prstGeom prst="rect">
            <a:avLst/>
          </a:prstGeom>
        </p:spPr>
        <p:txBody>
          <a:bodyPr vert="horz" lIns="91440" tIns="45720" rIns="91440" bIns="45720" rtlCol="0" anchor="b"/>
          <a:lstStyle>
            <a:lvl1pPr algn="l">
              <a:defRPr sz="1200"/>
            </a:lvl1pPr>
          </a:lstStyle>
          <a:p>
            <a:endParaRPr lang="en-CA" dirty="0"/>
          </a:p>
        </p:txBody>
      </p:sp>
      <p:sp>
        <p:nvSpPr>
          <p:cNvPr id="7" name="Slide Number Placeholder 6"/>
          <p:cNvSpPr>
            <a:spLocks noGrp="1"/>
          </p:cNvSpPr>
          <p:nvPr>
            <p:ph type="sldNum" sz="quarter" idx="5"/>
          </p:nvPr>
        </p:nvSpPr>
        <p:spPr>
          <a:xfrm>
            <a:off x="4084320" y="8676683"/>
            <a:ext cx="2773680" cy="457200"/>
          </a:xfrm>
          <a:prstGeom prst="rect">
            <a:avLst/>
          </a:prstGeom>
        </p:spPr>
        <p:txBody>
          <a:bodyPr vert="horz" lIns="91440" tIns="45720" rIns="91440" bIns="45720" rtlCol="0" anchor="b"/>
          <a:lstStyle>
            <a:lvl1pPr algn="r">
              <a:defRPr sz="1200"/>
            </a:lvl1pPr>
          </a:lstStyle>
          <a:p>
            <a:fld id="{1FF71800-7E42-4FD9-88C0-C7DD9972A17A}" type="slidenum">
              <a:rPr lang="en-CA" smtClean="0"/>
              <a:t>‹#›</a:t>
            </a:fld>
            <a:endParaRPr lang="en-CA"/>
          </a:p>
        </p:txBody>
      </p:sp>
      <p:pic>
        <p:nvPicPr>
          <p:cNvPr id="8" name="Picture 7">
            <a:extLst>
              <a:ext uri="{FF2B5EF4-FFF2-40B4-BE49-F238E27FC236}">
                <a16:creationId xmlns:a16="http://schemas.microsoft.com/office/drawing/2014/main" id="{8E12A3C9-2089-46C7-97D9-9199F279E422}"/>
              </a:ext>
            </a:extLst>
          </p:cNvPr>
          <p:cNvPicPr>
            <a:picLocks noChangeAspect="1"/>
          </p:cNvPicPr>
          <p:nvPr/>
        </p:nvPicPr>
        <p:blipFill>
          <a:blip r:embed="rId2"/>
          <a:stretch>
            <a:fillRect/>
          </a:stretch>
        </p:blipFill>
        <p:spPr>
          <a:xfrm>
            <a:off x="3137638" y="63868"/>
            <a:ext cx="728379" cy="789839"/>
          </a:xfrm>
          <a:prstGeom prst="rect">
            <a:avLst/>
          </a:prstGeom>
        </p:spPr>
      </p:pic>
    </p:spTree>
    <p:extLst>
      <p:ext uri="{BB962C8B-B14F-4D97-AF65-F5344CB8AC3E}">
        <p14:creationId xmlns:p14="http://schemas.microsoft.com/office/powerpoint/2010/main" val="255695043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7688"/>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1FF71800-7E42-4FD9-88C0-C7DD9972A17A}" type="slidenum">
              <a:rPr lang="en-CA" smtClean="0"/>
              <a:t>1</a:t>
            </a:fld>
            <a:endParaRPr lang="en-CA"/>
          </a:p>
        </p:txBody>
      </p:sp>
    </p:spTree>
    <p:extLst>
      <p:ext uri="{BB962C8B-B14F-4D97-AF65-F5344CB8AC3E}">
        <p14:creationId xmlns:p14="http://schemas.microsoft.com/office/powerpoint/2010/main" val="39169206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7688"/>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1FF71800-7E42-4FD9-88C0-C7DD9972A17A}" type="slidenum">
              <a:rPr lang="en-CA" smtClean="0"/>
              <a:t>10</a:t>
            </a:fld>
            <a:endParaRPr lang="en-CA"/>
          </a:p>
        </p:txBody>
      </p:sp>
    </p:spTree>
    <p:extLst>
      <p:ext uri="{BB962C8B-B14F-4D97-AF65-F5344CB8AC3E}">
        <p14:creationId xmlns:p14="http://schemas.microsoft.com/office/powerpoint/2010/main" val="83196806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7688"/>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1FF71800-7E42-4FD9-88C0-C7DD9972A17A}" type="slidenum">
              <a:rPr lang="en-CA" smtClean="0"/>
              <a:t>11</a:t>
            </a:fld>
            <a:endParaRPr lang="en-CA"/>
          </a:p>
        </p:txBody>
      </p:sp>
    </p:spTree>
    <p:extLst>
      <p:ext uri="{BB962C8B-B14F-4D97-AF65-F5344CB8AC3E}">
        <p14:creationId xmlns:p14="http://schemas.microsoft.com/office/powerpoint/2010/main" val="28001776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7688"/>
          </a:xfrm>
        </p:spPr>
      </p:sp>
      <p:sp>
        <p:nvSpPr>
          <p:cNvPr id="3" name="Notes Placeholder 2"/>
          <p:cNvSpPr>
            <a:spLocks noGrp="1"/>
          </p:cNvSpPr>
          <p:nvPr>
            <p:ph type="body" idx="1"/>
          </p:nvPr>
        </p:nvSpPr>
        <p:spPr/>
        <p:txBody>
          <a:bodyPr/>
          <a:lstStyle/>
          <a:p>
            <a:r>
              <a:rPr lang="en-US" dirty="0"/>
              <a:t>2023 started with hope that it will be a year of positive bond returns. We noted that we have never seen 3 consecutive years of negative bond returns. That we will not this time seemed plausible through June, but then government yields shot up in the past 3 months. </a:t>
            </a:r>
          </a:p>
          <a:p>
            <a:r>
              <a:rPr lang="en-US" dirty="0"/>
              <a:t>Well, the year is not over yet, but for now, only credit investments are in the green YTD.</a:t>
            </a:r>
          </a:p>
        </p:txBody>
      </p:sp>
      <p:sp>
        <p:nvSpPr>
          <p:cNvPr id="4" name="Slide Number Placeholder 3"/>
          <p:cNvSpPr>
            <a:spLocks noGrp="1"/>
          </p:cNvSpPr>
          <p:nvPr>
            <p:ph type="sldNum" sz="quarter" idx="10"/>
          </p:nvPr>
        </p:nvSpPr>
        <p:spPr/>
        <p:txBody>
          <a:bodyPr/>
          <a:lstStyle/>
          <a:p>
            <a:fld id="{1FF71800-7E42-4FD9-88C0-C7DD9972A17A}" type="slidenum">
              <a:rPr lang="en-CA" smtClean="0">
                <a:solidFill>
                  <a:srgbClr val="000000"/>
                </a:solidFill>
              </a:rPr>
              <a:pPr/>
              <a:t>2</a:t>
            </a:fld>
            <a:endParaRPr lang="en-CA">
              <a:solidFill>
                <a:srgbClr val="000000"/>
              </a:solidFill>
            </a:endParaRPr>
          </a:p>
        </p:txBody>
      </p:sp>
    </p:spTree>
    <p:extLst>
      <p:ext uri="{BB962C8B-B14F-4D97-AF65-F5344CB8AC3E}">
        <p14:creationId xmlns:p14="http://schemas.microsoft.com/office/powerpoint/2010/main" val="125707259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768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094EE17-F29C-45A0-92A7-0C419232CC4F}" type="slidenum">
              <a:rPr lang="en-US" smtClean="0"/>
              <a:pPr/>
              <a:t>3</a:t>
            </a:fld>
            <a:endParaRPr lang="en-US" dirty="0"/>
          </a:p>
        </p:txBody>
      </p:sp>
    </p:spTree>
    <p:extLst>
      <p:ext uri="{BB962C8B-B14F-4D97-AF65-F5344CB8AC3E}">
        <p14:creationId xmlns:p14="http://schemas.microsoft.com/office/powerpoint/2010/main" val="128322480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7688"/>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FF71800-7E42-4FD9-88C0-C7DD9972A17A}" type="slidenum">
              <a:rPr lang="en-CA" smtClean="0"/>
              <a:t>4</a:t>
            </a:fld>
            <a:endParaRPr lang="en-CA" dirty="0"/>
          </a:p>
        </p:txBody>
      </p:sp>
    </p:spTree>
    <p:extLst>
      <p:ext uri="{BB962C8B-B14F-4D97-AF65-F5344CB8AC3E}">
        <p14:creationId xmlns:p14="http://schemas.microsoft.com/office/powerpoint/2010/main" val="85005201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7688"/>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FF71800-7E42-4FD9-88C0-C7DD9972A17A}" type="slidenum">
              <a:rPr lang="en-CA" smtClean="0"/>
              <a:t>5</a:t>
            </a:fld>
            <a:endParaRPr lang="en-CA" dirty="0"/>
          </a:p>
        </p:txBody>
      </p:sp>
    </p:spTree>
    <p:extLst>
      <p:ext uri="{BB962C8B-B14F-4D97-AF65-F5344CB8AC3E}">
        <p14:creationId xmlns:p14="http://schemas.microsoft.com/office/powerpoint/2010/main" val="114162635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7688"/>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FF71800-7E42-4FD9-88C0-C7DD9972A17A}" type="slidenum">
              <a:rPr lang="en-CA" smtClean="0"/>
              <a:t>6</a:t>
            </a:fld>
            <a:endParaRPr lang="en-CA" dirty="0"/>
          </a:p>
        </p:txBody>
      </p:sp>
    </p:spTree>
    <p:extLst>
      <p:ext uri="{BB962C8B-B14F-4D97-AF65-F5344CB8AC3E}">
        <p14:creationId xmlns:p14="http://schemas.microsoft.com/office/powerpoint/2010/main" val="66013361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7688"/>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1FF71800-7E42-4FD9-88C0-C7DD9972A17A}" type="slidenum">
              <a:rPr lang="en-CA" smtClean="0"/>
              <a:t>7</a:t>
            </a:fld>
            <a:endParaRPr lang="en-CA"/>
          </a:p>
        </p:txBody>
      </p:sp>
    </p:spTree>
    <p:extLst>
      <p:ext uri="{BB962C8B-B14F-4D97-AF65-F5344CB8AC3E}">
        <p14:creationId xmlns:p14="http://schemas.microsoft.com/office/powerpoint/2010/main" val="265410689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7688"/>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1FF71800-7E42-4FD9-88C0-C7DD9972A17A}" type="slidenum">
              <a:rPr lang="en-CA" smtClean="0"/>
              <a:t>8</a:t>
            </a:fld>
            <a:endParaRPr lang="en-CA"/>
          </a:p>
        </p:txBody>
      </p:sp>
    </p:spTree>
    <p:extLst>
      <p:ext uri="{BB962C8B-B14F-4D97-AF65-F5344CB8AC3E}">
        <p14:creationId xmlns:p14="http://schemas.microsoft.com/office/powerpoint/2010/main" val="226163936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7688"/>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FF71800-7E42-4FD9-88C0-C7DD9972A17A}" type="slidenum">
              <a:rPr lang="en-CA" smtClean="0"/>
              <a:t>9</a:t>
            </a:fld>
            <a:endParaRPr lang="en-CA"/>
          </a:p>
        </p:txBody>
      </p:sp>
    </p:spTree>
    <p:extLst>
      <p:ext uri="{BB962C8B-B14F-4D97-AF65-F5344CB8AC3E}">
        <p14:creationId xmlns:p14="http://schemas.microsoft.com/office/powerpoint/2010/main" val="376831122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emf"/><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image" Target="../media/image3.emf"/></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emf"/><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jpeg"/><Relationship Id="rId1" Type="http://schemas.openxmlformats.org/officeDocument/2006/relationships/slideMaster" Target="../slideMasters/slideMaster1.xml"/><Relationship Id="rId5" Type="http://schemas.openxmlformats.org/officeDocument/2006/relationships/image" Target="../media/image8.png"/><Relationship Id="rId4" Type="http://schemas.openxmlformats.org/officeDocument/2006/relationships/image" Target="../media/image7.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emf"/><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over Slide 1">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68A9B61C-7922-477A-9898-94F3BA2D8CBB}"/>
              </a:ext>
            </a:extLst>
          </p:cNvPr>
          <p:cNvPicPr>
            <a:picLocks/>
          </p:cNvPicPr>
          <p:nvPr userDrawn="1"/>
        </p:nvPicPr>
        <p:blipFill>
          <a:blip r:embed="rId2"/>
          <a:stretch>
            <a:fillRect/>
          </a:stretch>
        </p:blipFill>
        <p:spPr>
          <a:xfrm>
            <a:off x="-18288" y="0"/>
            <a:ext cx="12243816" cy="6912864"/>
          </a:xfrm>
          <a:prstGeom prst="rect">
            <a:avLst/>
          </a:prstGeom>
        </p:spPr>
      </p:pic>
      <p:pic>
        <p:nvPicPr>
          <p:cNvPr id="12" name="Picture 11">
            <a:extLst>
              <a:ext uri="{FF2B5EF4-FFF2-40B4-BE49-F238E27FC236}">
                <a16:creationId xmlns:a16="http://schemas.microsoft.com/office/drawing/2014/main" id="{1D2515B1-09C0-4CB7-BDBF-77B6E70A19BC}"/>
              </a:ext>
            </a:extLst>
          </p:cNvPr>
          <p:cNvPicPr>
            <a:picLocks noChangeAspect="1"/>
          </p:cNvPicPr>
          <p:nvPr userDrawn="1"/>
        </p:nvPicPr>
        <p:blipFill>
          <a:blip r:embed="rId3"/>
          <a:stretch>
            <a:fillRect/>
          </a:stretch>
        </p:blipFill>
        <p:spPr>
          <a:xfrm>
            <a:off x="11283696" y="5797296"/>
            <a:ext cx="728379" cy="789839"/>
          </a:xfrm>
          <a:prstGeom prst="rect">
            <a:avLst/>
          </a:prstGeom>
        </p:spPr>
      </p:pic>
      <p:sp>
        <p:nvSpPr>
          <p:cNvPr id="4" name="Date Placeholder 3">
            <a:extLst>
              <a:ext uri="{FF2B5EF4-FFF2-40B4-BE49-F238E27FC236}">
                <a16:creationId xmlns:a16="http://schemas.microsoft.com/office/drawing/2014/main" id="{6C6A5474-121E-451F-8F0B-03523EA414EC}"/>
              </a:ext>
            </a:extLst>
          </p:cNvPr>
          <p:cNvSpPr>
            <a:spLocks noGrp="1"/>
          </p:cNvSpPr>
          <p:nvPr>
            <p:ph type="dt" sz="half" idx="10"/>
          </p:nvPr>
        </p:nvSpPr>
        <p:spPr>
          <a:xfrm>
            <a:off x="448056" y="6409944"/>
            <a:ext cx="3657600" cy="182880"/>
          </a:xfrm>
          <a:prstGeom prst="rect">
            <a:avLst/>
          </a:prstGeom>
        </p:spPr>
        <p:txBody>
          <a:bodyPr lIns="0" tIns="0" rIns="0" bIns="0"/>
          <a:lstStyle>
            <a:lvl1pPr>
              <a:defRPr sz="1200">
                <a:solidFill>
                  <a:schemeClr val="tx1"/>
                </a:solidFill>
              </a:defRPr>
            </a:lvl1pPr>
          </a:lstStyle>
          <a:p>
            <a:fld id="{BA3C95CC-CD7F-EF41-9083-A720D579D4EB}" type="datetime4">
              <a:rPr lang="en-US" smtClean="0"/>
              <a:pPr/>
              <a:t>December 3, 2025</a:t>
            </a:fld>
            <a:endParaRPr lang="en-CA" dirty="0"/>
          </a:p>
        </p:txBody>
      </p:sp>
      <p:sp>
        <p:nvSpPr>
          <p:cNvPr id="13" name="Text Placeholder 12">
            <a:extLst>
              <a:ext uri="{FF2B5EF4-FFF2-40B4-BE49-F238E27FC236}">
                <a16:creationId xmlns:a16="http://schemas.microsoft.com/office/drawing/2014/main" id="{3A43A11F-E99C-49FB-8576-8507FC873D1B}"/>
              </a:ext>
            </a:extLst>
          </p:cNvPr>
          <p:cNvSpPr>
            <a:spLocks noGrp="1"/>
          </p:cNvSpPr>
          <p:nvPr>
            <p:ph type="body" sz="quarter" idx="14" hasCustomPrompt="1"/>
          </p:nvPr>
        </p:nvSpPr>
        <p:spPr>
          <a:xfrm>
            <a:off x="441242" y="6153912"/>
            <a:ext cx="5654675" cy="255587"/>
          </a:xfrm>
        </p:spPr>
        <p:txBody>
          <a:bodyPr>
            <a:normAutofit/>
          </a:bodyPr>
          <a:lstStyle>
            <a:lvl1pPr>
              <a:defRPr sz="1500" b="0">
                <a:solidFill>
                  <a:schemeClr val="tx1"/>
                </a:solidFill>
              </a:defRPr>
            </a:lvl1pPr>
          </a:lstStyle>
          <a:p>
            <a:pPr lvl="0"/>
            <a:r>
              <a:rPr lang="en-CA" noProof="0" dirty="0"/>
              <a:t>Presenter Name</a:t>
            </a:r>
          </a:p>
        </p:txBody>
      </p:sp>
      <p:sp>
        <p:nvSpPr>
          <p:cNvPr id="3" name="Subtitle 2">
            <a:extLst>
              <a:ext uri="{FF2B5EF4-FFF2-40B4-BE49-F238E27FC236}">
                <a16:creationId xmlns:a16="http://schemas.microsoft.com/office/drawing/2014/main" id="{52D4339A-75B0-40F3-B53E-EA57D3E1B46C}"/>
              </a:ext>
            </a:extLst>
          </p:cNvPr>
          <p:cNvSpPr>
            <a:spLocks noGrp="1"/>
          </p:cNvSpPr>
          <p:nvPr>
            <p:ph type="subTitle" idx="1"/>
          </p:nvPr>
        </p:nvSpPr>
        <p:spPr>
          <a:xfrm>
            <a:off x="441242" y="2658693"/>
            <a:ext cx="7438734" cy="770307"/>
          </a:xfrm>
        </p:spPr>
        <p:txBody>
          <a:bodyPr/>
          <a:lstStyle>
            <a:lvl1pPr marL="0" indent="0" algn="l">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dirty="0"/>
              <a:t>Click to edit Master subtitle style</a:t>
            </a:r>
            <a:endParaRPr lang="en-CA" noProof="0" dirty="0"/>
          </a:p>
        </p:txBody>
      </p:sp>
      <p:sp>
        <p:nvSpPr>
          <p:cNvPr id="2" name="Title 1">
            <a:extLst>
              <a:ext uri="{FF2B5EF4-FFF2-40B4-BE49-F238E27FC236}">
                <a16:creationId xmlns:a16="http://schemas.microsoft.com/office/drawing/2014/main" id="{885D8042-2A28-4C49-8368-0CD7FDB3F173}"/>
              </a:ext>
            </a:extLst>
          </p:cNvPr>
          <p:cNvSpPr>
            <a:spLocks noGrp="1"/>
          </p:cNvSpPr>
          <p:nvPr>
            <p:ph type="ctrTitle"/>
          </p:nvPr>
        </p:nvSpPr>
        <p:spPr>
          <a:xfrm>
            <a:off x="441242" y="1070457"/>
            <a:ext cx="10455357" cy="1081072"/>
          </a:xfrm>
        </p:spPr>
        <p:txBody>
          <a:bodyPr anchor="t" anchorCtr="0">
            <a:normAutofit/>
          </a:bodyPr>
          <a:lstStyle>
            <a:lvl1pPr algn="l">
              <a:defRPr sz="3800">
                <a:solidFill>
                  <a:schemeClr val="tx2"/>
                </a:solidFill>
              </a:defRPr>
            </a:lvl1pPr>
          </a:lstStyle>
          <a:p>
            <a:r>
              <a:rPr lang="en-US" noProof="0" dirty="0"/>
              <a:t>Click to edit Master title style</a:t>
            </a:r>
            <a:endParaRPr lang="en-CA" noProof="0" dirty="0"/>
          </a:p>
        </p:txBody>
      </p:sp>
      <p:pic>
        <p:nvPicPr>
          <p:cNvPr id="10" name="Picture 9"/>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427707" y="416404"/>
            <a:ext cx="3129934" cy="228479"/>
          </a:xfrm>
          <a:prstGeom prst="rect">
            <a:avLst/>
          </a:prstGeom>
        </p:spPr>
      </p:pic>
      <p:sp>
        <p:nvSpPr>
          <p:cNvPr id="14" name="Date Placeholder 2">
            <a:extLst>
              <a:ext uri="{FF2B5EF4-FFF2-40B4-BE49-F238E27FC236}">
                <a16:creationId xmlns:a16="http://schemas.microsoft.com/office/drawing/2014/main" id="{05AF1435-DAFD-43AB-98A5-C92AA7D5CB02}"/>
              </a:ext>
            </a:extLst>
          </p:cNvPr>
          <p:cNvSpPr txBox="1">
            <a:spLocks/>
          </p:cNvSpPr>
          <p:nvPr userDrawn="1"/>
        </p:nvSpPr>
        <p:spPr>
          <a:xfrm>
            <a:off x="7956275" y="6404293"/>
            <a:ext cx="2940325" cy="194578"/>
          </a:xfrm>
          <a:prstGeom prst="rect">
            <a:avLst/>
          </a:prstGeom>
        </p:spPr>
        <p:txBody>
          <a:bodyPr vert="horz" lIns="0" tIns="0" rIns="0" bIns="0" rtlCol="0" anchor="ctr"/>
          <a:lstStyle>
            <a:defPPr>
              <a:defRPr lang="en-CA"/>
            </a:defPPr>
            <a:lvl1pPr marL="0" algn="l" defTabSz="914400" rtl="0" eaLnBrk="1" latinLnBrk="0" hangingPunct="1">
              <a:defRPr sz="1000" kern="1200">
                <a:solidFill>
                  <a:schemeClr val="bg1"/>
                </a:solidFill>
                <a:effectLst>
                  <a:outerShdw blurRad="38100" dist="38100" dir="2700000" algn="tl">
                    <a:srgbClr val="000000">
                      <a:alpha val="43137"/>
                    </a:srgbClr>
                  </a:outerShdw>
                </a:effectLst>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CA" i="1" dirty="0">
                <a:solidFill>
                  <a:schemeClr val="tx1"/>
                </a:solidFill>
                <a:effectLst/>
              </a:rPr>
              <a:t>For internal use only</a:t>
            </a:r>
          </a:p>
        </p:txBody>
      </p:sp>
    </p:spTree>
    <p:extLst>
      <p:ext uri="{BB962C8B-B14F-4D97-AF65-F5344CB8AC3E}">
        <p14:creationId xmlns:p14="http://schemas.microsoft.com/office/powerpoint/2010/main" val="126468720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6D700B0B-943A-4C8C-924F-3A6D26991E03}"/>
              </a:ext>
            </a:extLst>
          </p:cNvPr>
          <p:cNvSpPr>
            <a:spLocks noGrp="1"/>
          </p:cNvSpPr>
          <p:nvPr>
            <p:ph type="sldNum" sz="quarter" idx="12"/>
          </p:nvPr>
        </p:nvSpPr>
        <p:spPr/>
        <p:txBody>
          <a:bodyPr/>
          <a:lstStyle/>
          <a:p>
            <a:fld id="{00D53123-EF31-4C08-A865-932FC064F9C8}" type="slidenum">
              <a:rPr lang="en-CA" smtClean="0"/>
              <a:t>‹#›</a:t>
            </a:fld>
            <a:endParaRPr lang="en-CA"/>
          </a:p>
        </p:txBody>
      </p:sp>
      <p:sp>
        <p:nvSpPr>
          <p:cNvPr id="4" name="Content Placeholder 3">
            <a:extLst>
              <a:ext uri="{FF2B5EF4-FFF2-40B4-BE49-F238E27FC236}">
                <a16:creationId xmlns:a16="http://schemas.microsoft.com/office/drawing/2014/main" id="{4189D61D-B2CB-4351-B2CE-BEC948C2206F}"/>
              </a:ext>
            </a:extLst>
          </p:cNvPr>
          <p:cNvSpPr>
            <a:spLocks noGrp="1"/>
          </p:cNvSpPr>
          <p:nvPr>
            <p:ph sz="half" idx="2"/>
          </p:nvPr>
        </p:nvSpPr>
        <p:spPr>
          <a:xfrm>
            <a:off x="5912491" y="1409700"/>
            <a:ext cx="4983480" cy="4533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dirty="0"/>
          </a:p>
        </p:txBody>
      </p:sp>
      <p:sp>
        <p:nvSpPr>
          <p:cNvPr id="3" name="Content Placeholder 2">
            <a:extLst>
              <a:ext uri="{FF2B5EF4-FFF2-40B4-BE49-F238E27FC236}">
                <a16:creationId xmlns:a16="http://schemas.microsoft.com/office/drawing/2014/main" id="{C2A4F0DE-4595-46BE-9D30-0A5CE9DEA5F3}"/>
              </a:ext>
            </a:extLst>
          </p:cNvPr>
          <p:cNvSpPr>
            <a:spLocks noGrp="1"/>
          </p:cNvSpPr>
          <p:nvPr>
            <p:ph sz="half" idx="1"/>
          </p:nvPr>
        </p:nvSpPr>
        <p:spPr>
          <a:xfrm>
            <a:off x="685800" y="1409700"/>
            <a:ext cx="4983480" cy="4533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dirty="0"/>
          </a:p>
        </p:txBody>
      </p:sp>
      <p:sp>
        <p:nvSpPr>
          <p:cNvPr id="2" name="Title 1">
            <a:extLst>
              <a:ext uri="{FF2B5EF4-FFF2-40B4-BE49-F238E27FC236}">
                <a16:creationId xmlns:a16="http://schemas.microsoft.com/office/drawing/2014/main" id="{63496AF6-6143-470F-B5DE-71E5730DB232}"/>
              </a:ext>
            </a:extLst>
          </p:cNvPr>
          <p:cNvSpPr>
            <a:spLocks noGrp="1"/>
          </p:cNvSpPr>
          <p:nvPr>
            <p:ph type="title"/>
          </p:nvPr>
        </p:nvSpPr>
        <p:spPr/>
        <p:txBody>
          <a:bodyPr/>
          <a:lstStyle/>
          <a:p>
            <a:r>
              <a:rPr lang="en-US"/>
              <a:t>Click to edit Master title style</a:t>
            </a:r>
            <a:endParaRPr lang="en-CA" dirty="0"/>
          </a:p>
        </p:txBody>
      </p:sp>
    </p:spTree>
    <p:extLst>
      <p:ext uri="{BB962C8B-B14F-4D97-AF65-F5344CB8AC3E}">
        <p14:creationId xmlns:p14="http://schemas.microsoft.com/office/powerpoint/2010/main" val="342278890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6D700B0B-943A-4C8C-924F-3A6D26991E03}"/>
              </a:ext>
            </a:extLst>
          </p:cNvPr>
          <p:cNvSpPr>
            <a:spLocks noGrp="1"/>
          </p:cNvSpPr>
          <p:nvPr>
            <p:ph type="sldNum" sz="quarter" idx="12"/>
          </p:nvPr>
        </p:nvSpPr>
        <p:spPr/>
        <p:txBody>
          <a:bodyPr/>
          <a:lstStyle/>
          <a:p>
            <a:fld id="{00D53123-EF31-4C08-A865-932FC064F9C8}" type="slidenum">
              <a:rPr lang="en-CA" smtClean="0"/>
              <a:t>‹#›</a:t>
            </a:fld>
            <a:endParaRPr lang="en-CA"/>
          </a:p>
        </p:txBody>
      </p:sp>
      <p:sp>
        <p:nvSpPr>
          <p:cNvPr id="4" name="Content Placeholder 3">
            <a:extLst>
              <a:ext uri="{FF2B5EF4-FFF2-40B4-BE49-F238E27FC236}">
                <a16:creationId xmlns:a16="http://schemas.microsoft.com/office/drawing/2014/main" id="{4189D61D-B2CB-4351-B2CE-BEC948C2206F}"/>
              </a:ext>
            </a:extLst>
          </p:cNvPr>
          <p:cNvSpPr>
            <a:spLocks noGrp="1"/>
          </p:cNvSpPr>
          <p:nvPr>
            <p:ph sz="half" idx="2"/>
          </p:nvPr>
        </p:nvSpPr>
        <p:spPr>
          <a:xfrm>
            <a:off x="5912491" y="1409700"/>
            <a:ext cx="4983480" cy="4533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dirty="0"/>
          </a:p>
        </p:txBody>
      </p:sp>
      <p:sp>
        <p:nvSpPr>
          <p:cNvPr id="3" name="Content Placeholder 2">
            <a:extLst>
              <a:ext uri="{FF2B5EF4-FFF2-40B4-BE49-F238E27FC236}">
                <a16:creationId xmlns:a16="http://schemas.microsoft.com/office/drawing/2014/main" id="{C2A4F0DE-4595-46BE-9D30-0A5CE9DEA5F3}"/>
              </a:ext>
            </a:extLst>
          </p:cNvPr>
          <p:cNvSpPr>
            <a:spLocks noGrp="1"/>
          </p:cNvSpPr>
          <p:nvPr>
            <p:ph sz="half" idx="1"/>
          </p:nvPr>
        </p:nvSpPr>
        <p:spPr>
          <a:xfrm>
            <a:off x="685800" y="1409700"/>
            <a:ext cx="4983480" cy="4533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dirty="0"/>
          </a:p>
        </p:txBody>
      </p:sp>
      <p:sp>
        <p:nvSpPr>
          <p:cNvPr id="8" name="Text Placeholder 8">
            <a:extLst>
              <a:ext uri="{FF2B5EF4-FFF2-40B4-BE49-F238E27FC236}">
                <a16:creationId xmlns:a16="http://schemas.microsoft.com/office/drawing/2014/main" id="{5E5BAACF-42E7-4313-8482-1BE8FBA28CCE}"/>
              </a:ext>
            </a:extLst>
          </p:cNvPr>
          <p:cNvSpPr>
            <a:spLocks noGrp="1"/>
          </p:cNvSpPr>
          <p:nvPr>
            <p:ph type="body" sz="quarter" idx="14"/>
          </p:nvPr>
        </p:nvSpPr>
        <p:spPr>
          <a:xfrm>
            <a:off x="685800" y="776606"/>
            <a:ext cx="10210800" cy="414019"/>
          </a:xfrm>
        </p:spPr>
        <p:txBody>
          <a:bodyPr anchor="ctr" anchorCtr="0"/>
          <a:lstStyle/>
          <a:p>
            <a:pPr lvl="0"/>
            <a:r>
              <a:rPr lang="en-CA" dirty="0"/>
              <a:t>Edit Master text styles</a:t>
            </a:r>
          </a:p>
        </p:txBody>
      </p:sp>
      <p:sp>
        <p:nvSpPr>
          <p:cNvPr id="9" name="Title 1">
            <a:extLst>
              <a:ext uri="{FF2B5EF4-FFF2-40B4-BE49-F238E27FC236}">
                <a16:creationId xmlns:a16="http://schemas.microsoft.com/office/drawing/2014/main" id="{D089F7DF-4377-47A2-B733-FBEECC7CECFC}"/>
              </a:ext>
            </a:extLst>
          </p:cNvPr>
          <p:cNvSpPr>
            <a:spLocks noGrp="1"/>
          </p:cNvSpPr>
          <p:nvPr>
            <p:ph type="title"/>
          </p:nvPr>
        </p:nvSpPr>
        <p:spPr>
          <a:xfrm>
            <a:off x="685800" y="365126"/>
            <a:ext cx="10210800" cy="411480"/>
          </a:xfrm>
        </p:spPr>
        <p:txBody>
          <a:bodyPr/>
          <a:lstStyle/>
          <a:p>
            <a:r>
              <a:rPr lang="en-CA" dirty="0"/>
              <a:t>Click to edit Master title style</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E24EA7B4-4D5B-4374-8ADF-8CE8C85C5583}"/>
              </a:ext>
            </a:extLst>
          </p:cNvPr>
          <p:cNvSpPr>
            <a:spLocks noGrp="1"/>
          </p:cNvSpPr>
          <p:nvPr>
            <p:ph type="sldNum" sz="quarter" idx="12"/>
          </p:nvPr>
        </p:nvSpPr>
        <p:spPr/>
        <p:txBody>
          <a:bodyPr/>
          <a:lstStyle/>
          <a:p>
            <a:fld id="{00D53123-EF31-4C08-A865-932FC064F9C8}" type="slidenum">
              <a:rPr lang="en-CA" smtClean="0"/>
              <a:t>‹#›</a:t>
            </a:fld>
            <a:endParaRPr lang="en-CA"/>
          </a:p>
        </p:txBody>
      </p:sp>
      <p:sp>
        <p:nvSpPr>
          <p:cNvPr id="6" name="Content Placeholder 5">
            <a:extLst>
              <a:ext uri="{FF2B5EF4-FFF2-40B4-BE49-F238E27FC236}">
                <a16:creationId xmlns:a16="http://schemas.microsoft.com/office/drawing/2014/main" id="{CD4FE6BD-C2F4-4037-8365-E720049DBE67}"/>
              </a:ext>
            </a:extLst>
          </p:cNvPr>
          <p:cNvSpPr>
            <a:spLocks noGrp="1"/>
          </p:cNvSpPr>
          <p:nvPr>
            <p:ph sz="quarter" idx="4"/>
          </p:nvPr>
        </p:nvSpPr>
        <p:spPr>
          <a:xfrm>
            <a:off x="5913120" y="2261235"/>
            <a:ext cx="498348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dirty="0"/>
          </a:p>
        </p:txBody>
      </p:sp>
      <p:sp>
        <p:nvSpPr>
          <p:cNvPr id="4" name="Content Placeholder 3">
            <a:extLst>
              <a:ext uri="{FF2B5EF4-FFF2-40B4-BE49-F238E27FC236}">
                <a16:creationId xmlns:a16="http://schemas.microsoft.com/office/drawing/2014/main" id="{CE54A603-8F7B-4BCB-BC2F-DB5A0E87DAA2}"/>
              </a:ext>
            </a:extLst>
          </p:cNvPr>
          <p:cNvSpPr>
            <a:spLocks noGrp="1"/>
          </p:cNvSpPr>
          <p:nvPr>
            <p:ph sz="half" idx="2"/>
          </p:nvPr>
        </p:nvSpPr>
        <p:spPr>
          <a:xfrm>
            <a:off x="685800" y="2261235"/>
            <a:ext cx="498348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dirty="0"/>
          </a:p>
        </p:txBody>
      </p:sp>
      <p:sp>
        <p:nvSpPr>
          <p:cNvPr id="5" name="Text Placeholder 4">
            <a:extLst>
              <a:ext uri="{FF2B5EF4-FFF2-40B4-BE49-F238E27FC236}">
                <a16:creationId xmlns:a16="http://schemas.microsoft.com/office/drawing/2014/main" id="{A343060D-AFB6-433C-BE73-1F04E14AC8FD}"/>
              </a:ext>
            </a:extLst>
          </p:cNvPr>
          <p:cNvSpPr>
            <a:spLocks noGrp="1"/>
          </p:cNvSpPr>
          <p:nvPr>
            <p:ph type="body" sz="quarter" idx="3"/>
          </p:nvPr>
        </p:nvSpPr>
        <p:spPr>
          <a:xfrm>
            <a:off x="5913120" y="1414463"/>
            <a:ext cx="4983480" cy="6675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3" name="Text Placeholder 2">
            <a:extLst>
              <a:ext uri="{FF2B5EF4-FFF2-40B4-BE49-F238E27FC236}">
                <a16:creationId xmlns:a16="http://schemas.microsoft.com/office/drawing/2014/main" id="{5EF44CBC-F441-4476-A4E1-60F7D36AB932}"/>
              </a:ext>
            </a:extLst>
          </p:cNvPr>
          <p:cNvSpPr>
            <a:spLocks noGrp="1"/>
          </p:cNvSpPr>
          <p:nvPr>
            <p:ph type="body" idx="1"/>
          </p:nvPr>
        </p:nvSpPr>
        <p:spPr>
          <a:xfrm>
            <a:off x="685800" y="1414463"/>
            <a:ext cx="4983480" cy="66427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 name="Title 1">
            <a:extLst>
              <a:ext uri="{FF2B5EF4-FFF2-40B4-BE49-F238E27FC236}">
                <a16:creationId xmlns:a16="http://schemas.microsoft.com/office/drawing/2014/main" id="{652ECCA9-C2A0-494B-B4A6-01B3147F6D95}"/>
              </a:ext>
            </a:extLst>
          </p:cNvPr>
          <p:cNvSpPr>
            <a:spLocks noGrp="1"/>
          </p:cNvSpPr>
          <p:nvPr>
            <p:ph type="title"/>
          </p:nvPr>
        </p:nvSpPr>
        <p:spPr>
          <a:xfrm>
            <a:off x="685800" y="365760"/>
            <a:ext cx="10213848" cy="795528"/>
          </a:xfrm>
        </p:spPr>
        <p:txBody>
          <a:bodyPr/>
          <a:lstStyle/>
          <a:p>
            <a:r>
              <a:rPr lang="en-US"/>
              <a:t>Click to edit Master title style</a:t>
            </a:r>
            <a:endParaRPr lang="en-CA" dirty="0"/>
          </a:p>
        </p:txBody>
      </p:sp>
    </p:spTree>
    <p:extLst>
      <p:ext uri="{BB962C8B-B14F-4D97-AF65-F5344CB8AC3E}">
        <p14:creationId xmlns:p14="http://schemas.microsoft.com/office/powerpoint/2010/main" val="271171839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mparison with subtitle">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E24EA7B4-4D5B-4374-8ADF-8CE8C85C5583}"/>
              </a:ext>
            </a:extLst>
          </p:cNvPr>
          <p:cNvSpPr>
            <a:spLocks noGrp="1"/>
          </p:cNvSpPr>
          <p:nvPr>
            <p:ph type="sldNum" sz="quarter" idx="12"/>
          </p:nvPr>
        </p:nvSpPr>
        <p:spPr/>
        <p:txBody>
          <a:bodyPr/>
          <a:lstStyle/>
          <a:p>
            <a:fld id="{00D53123-EF31-4C08-A865-932FC064F9C8}" type="slidenum">
              <a:rPr lang="en-CA" smtClean="0"/>
              <a:t>‹#›</a:t>
            </a:fld>
            <a:endParaRPr lang="en-CA"/>
          </a:p>
        </p:txBody>
      </p:sp>
      <p:sp>
        <p:nvSpPr>
          <p:cNvPr id="6" name="Content Placeholder 5">
            <a:extLst>
              <a:ext uri="{FF2B5EF4-FFF2-40B4-BE49-F238E27FC236}">
                <a16:creationId xmlns:a16="http://schemas.microsoft.com/office/drawing/2014/main" id="{CD4FE6BD-C2F4-4037-8365-E720049DBE67}"/>
              </a:ext>
            </a:extLst>
          </p:cNvPr>
          <p:cNvSpPr>
            <a:spLocks noGrp="1"/>
          </p:cNvSpPr>
          <p:nvPr>
            <p:ph sz="quarter" idx="4"/>
          </p:nvPr>
        </p:nvSpPr>
        <p:spPr>
          <a:xfrm>
            <a:off x="5913120" y="2261235"/>
            <a:ext cx="498348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dirty="0"/>
          </a:p>
        </p:txBody>
      </p:sp>
      <p:sp>
        <p:nvSpPr>
          <p:cNvPr id="4" name="Content Placeholder 3">
            <a:extLst>
              <a:ext uri="{FF2B5EF4-FFF2-40B4-BE49-F238E27FC236}">
                <a16:creationId xmlns:a16="http://schemas.microsoft.com/office/drawing/2014/main" id="{CE54A603-8F7B-4BCB-BC2F-DB5A0E87DAA2}"/>
              </a:ext>
            </a:extLst>
          </p:cNvPr>
          <p:cNvSpPr>
            <a:spLocks noGrp="1"/>
          </p:cNvSpPr>
          <p:nvPr>
            <p:ph sz="half" idx="2"/>
          </p:nvPr>
        </p:nvSpPr>
        <p:spPr>
          <a:xfrm>
            <a:off x="685800" y="2261235"/>
            <a:ext cx="498348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dirty="0"/>
          </a:p>
        </p:txBody>
      </p:sp>
      <p:sp>
        <p:nvSpPr>
          <p:cNvPr id="5" name="Text Placeholder 4">
            <a:extLst>
              <a:ext uri="{FF2B5EF4-FFF2-40B4-BE49-F238E27FC236}">
                <a16:creationId xmlns:a16="http://schemas.microsoft.com/office/drawing/2014/main" id="{A343060D-AFB6-433C-BE73-1F04E14AC8FD}"/>
              </a:ext>
            </a:extLst>
          </p:cNvPr>
          <p:cNvSpPr>
            <a:spLocks noGrp="1"/>
          </p:cNvSpPr>
          <p:nvPr>
            <p:ph type="body" sz="quarter" idx="3"/>
          </p:nvPr>
        </p:nvSpPr>
        <p:spPr>
          <a:xfrm>
            <a:off x="5913120" y="1414463"/>
            <a:ext cx="4983480" cy="6675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3" name="Text Placeholder 2">
            <a:extLst>
              <a:ext uri="{FF2B5EF4-FFF2-40B4-BE49-F238E27FC236}">
                <a16:creationId xmlns:a16="http://schemas.microsoft.com/office/drawing/2014/main" id="{5EF44CBC-F441-4476-A4E1-60F7D36AB932}"/>
              </a:ext>
            </a:extLst>
          </p:cNvPr>
          <p:cNvSpPr>
            <a:spLocks noGrp="1"/>
          </p:cNvSpPr>
          <p:nvPr>
            <p:ph type="body" idx="1"/>
          </p:nvPr>
        </p:nvSpPr>
        <p:spPr>
          <a:xfrm>
            <a:off x="685800" y="1414463"/>
            <a:ext cx="4983480" cy="66427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0" name="Text Placeholder 8">
            <a:extLst>
              <a:ext uri="{FF2B5EF4-FFF2-40B4-BE49-F238E27FC236}">
                <a16:creationId xmlns:a16="http://schemas.microsoft.com/office/drawing/2014/main" id="{5E5BAACF-42E7-4313-8482-1BE8FBA28CCE}"/>
              </a:ext>
            </a:extLst>
          </p:cNvPr>
          <p:cNvSpPr>
            <a:spLocks noGrp="1"/>
          </p:cNvSpPr>
          <p:nvPr>
            <p:ph type="body" sz="quarter" idx="14"/>
          </p:nvPr>
        </p:nvSpPr>
        <p:spPr>
          <a:xfrm>
            <a:off x="685800" y="776606"/>
            <a:ext cx="10210800" cy="414019"/>
          </a:xfrm>
        </p:spPr>
        <p:txBody>
          <a:bodyPr anchor="ctr" anchorCtr="0"/>
          <a:lstStyle/>
          <a:p>
            <a:pPr lvl="0"/>
            <a:r>
              <a:rPr lang="en-CA" dirty="0"/>
              <a:t>Edit Master text styles</a:t>
            </a:r>
          </a:p>
        </p:txBody>
      </p:sp>
      <p:sp>
        <p:nvSpPr>
          <p:cNvPr id="11" name="Title 1">
            <a:extLst>
              <a:ext uri="{FF2B5EF4-FFF2-40B4-BE49-F238E27FC236}">
                <a16:creationId xmlns:a16="http://schemas.microsoft.com/office/drawing/2014/main" id="{D089F7DF-4377-47A2-B733-FBEECC7CECFC}"/>
              </a:ext>
            </a:extLst>
          </p:cNvPr>
          <p:cNvSpPr>
            <a:spLocks noGrp="1"/>
          </p:cNvSpPr>
          <p:nvPr>
            <p:ph type="title"/>
          </p:nvPr>
        </p:nvSpPr>
        <p:spPr>
          <a:xfrm>
            <a:off x="685800" y="365126"/>
            <a:ext cx="10210800" cy="411480"/>
          </a:xfrm>
        </p:spPr>
        <p:txBody>
          <a:bodyPr/>
          <a:lstStyle/>
          <a:p>
            <a:r>
              <a:rPr lang="en-CA" dirty="0"/>
              <a:t>Click to edit Master title style</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31D2E5A-599D-414F-ABC5-10659C2DC5E3}"/>
              </a:ext>
            </a:extLst>
          </p:cNvPr>
          <p:cNvSpPr>
            <a:spLocks noGrp="1"/>
          </p:cNvSpPr>
          <p:nvPr>
            <p:ph type="sldNum" sz="quarter" idx="12"/>
          </p:nvPr>
        </p:nvSpPr>
        <p:spPr/>
        <p:txBody>
          <a:bodyPr/>
          <a:lstStyle/>
          <a:p>
            <a:fld id="{00D53123-EF31-4C08-A865-932FC064F9C8}" type="slidenum">
              <a:rPr lang="en-CA" smtClean="0"/>
              <a:t>‹#›</a:t>
            </a:fld>
            <a:endParaRPr lang="en-CA"/>
          </a:p>
        </p:txBody>
      </p:sp>
      <p:sp>
        <p:nvSpPr>
          <p:cNvPr id="2" name="Title 1">
            <a:extLst>
              <a:ext uri="{FF2B5EF4-FFF2-40B4-BE49-F238E27FC236}">
                <a16:creationId xmlns:a16="http://schemas.microsoft.com/office/drawing/2014/main" id="{D089F7DF-4377-47A2-B733-FBEECC7CECFC}"/>
              </a:ext>
            </a:extLst>
          </p:cNvPr>
          <p:cNvSpPr>
            <a:spLocks noGrp="1"/>
          </p:cNvSpPr>
          <p:nvPr>
            <p:ph type="title"/>
          </p:nvPr>
        </p:nvSpPr>
        <p:spPr/>
        <p:txBody>
          <a:bodyPr/>
          <a:lstStyle/>
          <a:p>
            <a:r>
              <a:rPr lang="en-US"/>
              <a:t>Click to edit Master title style</a:t>
            </a:r>
            <a:endParaRPr lang="en-CA"/>
          </a:p>
        </p:txBody>
      </p:sp>
    </p:spTree>
    <p:extLst>
      <p:ext uri="{BB962C8B-B14F-4D97-AF65-F5344CB8AC3E}">
        <p14:creationId xmlns:p14="http://schemas.microsoft.com/office/powerpoint/2010/main" val="20326457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amp; Subtitle Only">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31D2E5A-599D-414F-ABC5-10659C2DC5E3}"/>
              </a:ext>
            </a:extLst>
          </p:cNvPr>
          <p:cNvSpPr>
            <a:spLocks noGrp="1"/>
          </p:cNvSpPr>
          <p:nvPr>
            <p:ph type="sldNum" sz="quarter" idx="12"/>
          </p:nvPr>
        </p:nvSpPr>
        <p:spPr/>
        <p:txBody>
          <a:bodyPr/>
          <a:lstStyle/>
          <a:p>
            <a:fld id="{00D53123-EF31-4C08-A865-932FC064F9C8}" type="slidenum">
              <a:rPr lang="en-CA" smtClean="0"/>
              <a:t>‹#›</a:t>
            </a:fld>
            <a:endParaRPr lang="en-CA"/>
          </a:p>
        </p:txBody>
      </p:sp>
      <p:sp>
        <p:nvSpPr>
          <p:cNvPr id="6" name="Text Placeholder 8">
            <a:extLst>
              <a:ext uri="{FF2B5EF4-FFF2-40B4-BE49-F238E27FC236}">
                <a16:creationId xmlns:a16="http://schemas.microsoft.com/office/drawing/2014/main" id="{5E5BAACF-42E7-4313-8482-1BE8FBA28CCE}"/>
              </a:ext>
            </a:extLst>
          </p:cNvPr>
          <p:cNvSpPr>
            <a:spLocks noGrp="1"/>
          </p:cNvSpPr>
          <p:nvPr>
            <p:ph type="body" sz="quarter" idx="14"/>
          </p:nvPr>
        </p:nvSpPr>
        <p:spPr>
          <a:xfrm>
            <a:off x="685800" y="776606"/>
            <a:ext cx="10210800" cy="414019"/>
          </a:xfrm>
        </p:spPr>
        <p:txBody>
          <a:bodyPr anchor="ctr" anchorCtr="0"/>
          <a:lstStyle/>
          <a:p>
            <a:pPr lvl="0"/>
            <a:r>
              <a:rPr lang="en-CA" dirty="0"/>
              <a:t>Edit Master text styles</a:t>
            </a:r>
          </a:p>
        </p:txBody>
      </p:sp>
      <p:sp>
        <p:nvSpPr>
          <p:cNvPr id="7" name="Title 1">
            <a:extLst>
              <a:ext uri="{FF2B5EF4-FFF2-40B4-BE49-F238E27FC236}">
                <a16:creationId xmlns:a16="http://schemas.microsoft.com/office/drawing/2014/main" id="{D089F7DF-4377-47A2-B733-FBEECC7CECFC}"/>
              </a:ext>
            </a:extLst>
          </p:cNvPr>
          <p:cNvSpPr>
            <a:spLocks noGrp="1"/>
          </p:cNvSpPr>
          <p:nvPr>
            <p:ph type="title"/>
          </p:nvPr>
        </p:nvSpPr>
        <p:spPr>
          <a:xfrm>
            <a:off x="685800" y="365126"/>
            <a:ext cx="10210800" cy="411480"/>
          </a:xfrm>
        </p:spPr>
        <p:txBody>
          <a:bodyPr/>
          <a:lstStyle/>
          <a:p>
            <a:r>
              <a:rPr lang="en-CA" dirty="0"/>
              <a:t>Click to edit Master title style</a:t>
            </a: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20692665-EEBA-45F4-8CCA-4E4B3AB9C67E}"/>
              </a:ext>
            </a:extLst>
          </p:cNvPr>
          <p:cNvSpPr>
            <a:spLocks noGrp="1"/>
          </p:cNvSpPr>
          <p:nvPr>
            <p:ph idx="1"/>
          </p:nvPr>
        </p:nvSpPr>
        <p:spPr>
          <a:xfrm>
            <a:off x="623181" y="1381126"/>
            <a:ext cx="10968457" cy="4604844"/>
          </a:xfrm>
        </p:spPr>
        <p:txBody>
          <a:bodyPr/>
          <a:lstStyle/>
          <a:p>
            <a:pPr lvl="0"/>
            <a:r>
              <a:rPr lang="en-US"/>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2" name="Title 1">
            <a:extLst>
              <a:ext uri="{FF2B5EF4-FFF2-40B4-BE49-F238E27FC236}">
                <a16:creationId xmlns:a16="http://schemas.microsoft.com/office/drawing/2014/main" id="{ED44F4B7-9B8C-4799-AEEA-05A3EE9EC5B6}"/>
              </a:ext>
            </a:extLst>
          </p:cNvPr>
          <p:cNvSpPr>
            <a:spLocks noGrp="1"/>
          </p:cNvSpPr>
          <p:nvPr>
            <p:ph type="title"/>
          </p:nvPr>
        </p:nvSpPr>
        <p:spPr>
          <a:xfrm>
            <a:off x="598242" y="143474"/>
            <a:ext cx="10993396" cy="798046"/>
          </a:xfrm>
        </p:spPr>
        <p:txBody>
          <a:bodyPr/>
          <a:lstStyle/>
          <a:p>
            <a:r>
              <a:rPr lang="en-US"/>
              <a:t>Click to edit Master title style</a:t>
            </a:r>
            <a:endParaRPr lang="en-CA"/>
          </a:p>
        </p:txBody>
      </p:sp>
      <p:sp>
        <p:nvSpPr>
          <p:cNvPr id="6" name="Slide Number Placeholder 5">
            <a:extLst>
              <a:ext uri="{FF2B5EF4-FFF2-40B4-BE49-F238E27FC236}">
                <a16:creationId xmlns:a16="http://schemas.microsoft.com/office/drawing/2014/main" id="{1565CCC4-AF7B-49EE-BDA4-ACAA8915851B}"/>
              </a:ext>
            </a:extLst>
          </p:cNvPr>
          <p:cNvSpPr>
            <a:spLocks noGrp="1"/>
          </p:cNvSpPr>
          <p:nvPr>
            <p:ph type="sldNum" sz="quarter" idx="4"/>
          </p:nvPr>
        </p:nvSpPr>
        <p:spPr>
          <a:xfrm>
            <a:off x="5871922" y="6458354"/>
            <a:ext cx="448159" cy="161365"/>
          </a:xfrm>
          <a:prstGeom prst="rect">
            <a:avLst/>
          </a:prstGeom>
        </p:spPr>
        <p:txBody>
          <a:bodyPr vert="horz" lIns="0" tIns="0" rIns="0" bIns="0" rtlCol="0" anchor="ctr"/>
          <a:lstStyle>
            <a:lvl1pPr algn="ctr">
              <a:defRPr sz="800">
                <a:solidFill>
                  <a:schemeClr val="accent1"/>
                </a:solidFill>
              </a:defRPr>
            </a:lvl1pPr>
          </a:lstStyle>
          <a:p>
            <a:fld id="{00D53123-EF31-4C08-A865-932FC064F9C8}" type="slidenum">
              <a:rPr lang="en-CA" smtClean="0"/>
              <a:pPr/>
              <a:t>‹#›</a:t>
            </a:fld>
            <a:endParaRPr lang="en-CA" dirty="0"/>
          </a:p>
        </p:txBody>
      </p:sp>
    </p:spTree>
    <p:extLst>
      <p:ext uri="{BB962C8B-B14F-4D97-AF65-F5344CB8AC3E}">
        <p14:creationId xmlns:p14="http://schemas.microsoft.com/office/powerpoint/2010/main" val="108039937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Cover Slide 2">
    <p:spTree>
      <p:nvGrpSpPr>
        <p:cNvPr id="1" name=""/>
        <p:cNvGrpSpPr/>
        <p:nvPr/>
      </p:nvGrpSpPr>
      <p:grpSpPr>
        <a:xfrm>
          <a:off x="0" y="0"/>
          <a:ext cx="0" cy="0"/>
          <a:chOff x="0" y="0"/>
          <a:chExt cx="0" cy="0"/>
        </a:xfrm>
      </p:grpSpPr>
      <p:pic>
        <p:nvPicPr>
          <p:cNvPr id="11" name="Picture Placeholder 4">
            <a:extLst>
              <a:ext uri="{FF2B5EF4-FFF2-40B4-BE49-F238E27FC236}">
                <a16:creationId xmlns:a16="http://schemas.microsoft.com/office/drawing/2014/main" id="{465A853B-AD60-46E6-B5F6-ECB8473EF816}"/>
              </a:ext>
            </a:extLst>
          </p:cNvPr>
          <p:cNvPicPr>
            <a:picLocks noChangeAspect="1"/>
          </p:cNvPicPr>
          <p:nvPr userDrawn="1"/>
        </p:nvPicPr>
        <p:blipFill rotWithShape="1">
          <a:blip r:embed="rId2" cstate="screen">
            <a:extLst>
              <a:ext uri="{BEBA8EAE-BF5A-486C-A8C5-ECC9F3942E4B}">
                <a14:imgProps xmlns:a14="http://schemas.microsoft.com/office/drawing/2010/main">
                  <a14:imgLayer r:embed="rId3">
                    <a14:imgEffect>
                      <a14:brightnessContrast bright="20000"/>
                    </a14:imgEffect>
                  </a14:imgLayer>
                </a14:imgProps>
              </a:ext>
              <a:ext uri="{28A0092B-C50C-407E-A947-70E740481C1C}">
                <a14:useLocalDpi xmlns:a14="http://schemas.microsoft.com/office/drawing/2010/main"/>
              </a:ext>
            </a:extLst>
          </a:blip>
          <a:srcRect/>
          <a:stretch/>
        </p:blipFill>
        <p:spPr>
          <a:xfrm>
            <a:off x="0" y="0"/>
            <a:ext cx="12198365" cy="6867144"/>
          </a:xfrm>
          <a:prstGeom prst="rect">
            <a:avLst/>
          </a:prstGeom>
        </p:spPr>
      </p:pic>
      <p:pic>
        <p:nvPicPr>
          <p:cNvPr id="15" name="Picture 14">
            <a:extLst>
              <a:ext uri="{FF2B5EF4-FFF2-40B4-BE49-F238E27FC236}">
                <a16:creationId xmlns:a16="http://schemas.microsoft.com/office/drawing/2014/main" id="{68A9B61C-7922-477A-9898-94F3BA2D8CBB}"/>
              </a:ext>
            </a:extLst>
          </p:cNvPr>
          <p:cNvPicPr>
            <a:picLocks/>
          </p:cNvPicPr>
          <p:nvPr userDrawn="1"/>
        </p:nvPicPr>
        <p:blipFill>
          <a:blip r:embed="rId4"/>
          <a:stretch>
            <a:fillRect/>
          </a:stretch>
        </p:blipFill>
        <p:spPr>
          <a:xfrm>
            <a:off x="567" y="0"/>
            <a:ext cx="12243816" cy="6912864"/>
          </a:xfrm>
          <a:prstGeom prst="rect">
            <a:avLst/>
          </a:prstGeom>
        </p:spPr>
      </p:pic>
      <p:pic>
        <p:nvPicPr>
          <p:cNvPr id="12" name="Picture 11">
            <a:extLst>
              <a:ext uri="{FF2B5EF4-FFF2-40B4-BE49-F238E27FC236}">
                <a16:creationId xmlns:a16="http://schemas.microsoft.com/office/drawing/2014/main" id="{1D2515B1-09C0-4CB7-BDBF-77B6E70A19BC}"/>
              </a:ext>
            </a:extLst>
          </p:cNvPr>
          <p:cNvPicPr>
            <a:picLocks noChangeAspect="1"/>
          </p:cNvPicPr>
          <p:nvPr userDrawn="1"/>
        </p:nvPicPr>
        <p:blipFill>
          <a:blip r:embed="rId5"/>
          <a:stretch>
            <a:fillRect/>
          </a:stretch>
        </p:blipFill>
        <p:spPr>
          <a:xfrm>
            <a:off x="11283696" y="5797296"/>
            <a:ext cx="728379" cy="789839"/>
          </a:xfrm>
          <a:prstGeom prst="rect">
            <a:avLst/>
          </a:prstGeom>
        </p:spPr>
      </p:pic>
      <p:sp>
        <p:nvSpPr>
          <p:cNvPr id="3" name="Subtitle 2">
            <a:extLst>
              <a:ext uri="{FF2B5EF4-FFF2-40B4-BE49-F238E27FC236}">
                <a16:creationId xmlns:a16="http://schemas.microsoft.com/office/drawing/2014/main" id="{52D4339A-75B0-40F3-B53E-EA57D3E1B46C}"/>
              </a:ext>
            </a:extLst>
          </p:cNvPr>
          <p:cNvSpPr>
            <a:spLocks noGrp="1"/>
          </p:cNvSpPr>
          <p:nvPr>
            <p:ph type="subTitle" idx="1"/>
          </p:nvPr>
        </p:nvSpPr>
        <p:spPr>
          <a:xfrm>
            <a:off x="441242" y="2232383"/>
            <a:ext cx="7438734" cy="770307"/>
          </a:xfrm>
        </p:spPr>
        <p:txBody>
          <a:bodyPr/>
          <a:lstStyle>
            <a:lvl1pPr marL="0" indent="0" algn="l">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dirty="0"/>
              <a:t>Click to edit Master subtitle style</a:t>
            </a:r>
            <a:endParaRPr lang="en-CA" noProof="0" dirty="0"/>
          </a:p>
        </p:txBody>
      </p:sp>
      <p:sp>
        <p:nvSpPr>
          <p:cNvPr id="2" name="Title 1">
            <a:extLst>
              <a:ext uri="{FF2B5EF4-FFF2-40B4-BE49-F238E27FC236}">
                <a16:creationId xmlns:a16="http://schemas.microsoft.com/office/drawing/2014/main" id="{885D8042-2A28-4C49-8368-0CD7FDB3F173}"/>
              </a:ext>
            </a:extLst>
          </p:cNvPr>
          <p:cNvSpPr>
            <a:spLocks noGrp="1"/>
          </p:cNvSpPr>
          <p:nvPr>
            <p:ph type="ctrTitle"/>
          </p:nvPr>
        </p:nvSpPr>
        <p:spPr>
          <a:xfrm>
            <a:off x="441242" y="1070457"/>
            <a:ext cx="10455357" cy="1081072"/>
          </a:xfrm>
        </p:spPr>
        <p:txBody>
          <a:bodyPr anchor="t" anchorCtr="0">
            <a:normAutofit/>
          </a:bodyPr>
          <a:lstStyle>
            <a:lvl1pPr algn="l">
              <a:defRPr sz="3800">
                <a:solidFill>
                  <a:schemeClr val="tx2"/>
                </a:solidFill>
              </a:defRPr>
            </a:lvl1pPr>
          </a:lstStyle>
          <a:p>
            <a:r>
              <a:rPr lang="en-US" noProof="0" dirty="0"/>
              <a:t>Click to edit Master title style</a:t>
            </a:r>
            <a:endParaRPr lang="en-CA" noProof="0" dirty="0"/>
          </a:p>
        </p:txBody>
      </p:sp>
      <p:pic>
        <p:nvPicPr>
          <p:cNvPr id="10" name="Picture 9"/>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427707" y="416404"/>
            <a:ext cx="3129934" cy="228479"/>
          </a:xfrm>
          <a:prstGeom prst="rect">
            <a:avLst/>
          </a:prstGeom>
        </p:spPr>
      </p:pic>
      <p:sp>
        <p:nvSpPr>
          <p:cNvPr id="17" name="Text Placeholder 12">
            <a:extLst>
              <a:ext uri="{FF2B5EF4-FFF2-40B4-BE49-F238E27FC236}">
                <a16:creationId xmlns:a16="http://schemas.microsoft.com/office/drawing/2014/main" id="{3A43A11F-E99C-49FB-8576-8507FC873D1B}"/>
              </a:ext>
            </a:extLst>
          </p:cNvPr>
          <p:cNvSpPr>
            <a:spLocks noGrp="1"/>
          </p:cNvSpPr>
          <p:nvPr>
            <p:ph type="body" sz="quarter" idx="14" hasCustomPrompt="1"/>
          </p:nvPr>
        </p:nvSpPr>
        <p:spPr>
          <a:xfrm>
            <a:off x="441242" y="6153912"/>
            <a:ext cx="5654675" cy="255587"/>
          </a:xfrm>
        </p:spPr>
        <p:txBody>
          <a:bodyPr>
            <a:normAutofit/>
          </a:bodyPr>
          <a:lstStyle>
            <a:lvl1pPr>
              <a:defRPr sz="1500" b="0">
                <a:solidFill>
                  <a:schemeClr val="tx1"/>
                </a:solidFill>
              </a:defRPr>
            </a:lvl1pPr>
          </a:lstStyle>
          <a:p>
            <a:pPr lvl="0"/>
            <a:r>
              <a:rPr lang="en-CA" noProof="0" dirty="0"/>
              <a:t>Presenter Name</a:t>
            </a:r>
          </a:p>
        </p:txBody>
      </p:sp>
      <p:sp>
        <p:nvSpPr>
          <p:cNvPr id="13" name="Date Placeholder 3">
            <a:extLst>
              <a:ext uri="{FF2B5EF4-FFF2-40B4-BE49-F238E27FC236}">
                <a16:creationId xmlns:a16="http://schemas.microsoft.com/office/drawing/2014/main" id="{6C6A5474-121E-451F-8F0B-03523EA414EC}"/>
              </a:ext>
            </a:extLst>
          </p:cNvPr>
          <p:cNvSpPr>
            <a:spLocks noGrp="1"/>
          </p:cNvSpPr>
          <p:nvPr>
            <p:ph type="dt" sz="half" idx="10"/>
          </p:nvPr>
        </p:nvSpPr>
        <p:spPr>
          <a:xfrm>
            <a:off x="448056" y="6409944"/>
            <a:ext cx="3657600" cy="182880"/>
          </a:xfrm>
          <a:prstGeom prst="rect">
            <a:avLst/>
          </a:prstGeom>
        </p:spPr>
        <p:txBody>
          <a:bodyPr lIns="0" tIns="0" rIns="0" bIns="0"/>
          <a:lstStyle>
            <a:lvl1pPr>
              <a:defRPr sz="1200">
                <a:solidFill>
                  <a:schemeClr val="tx1"/>
                </a:solidFill>
              </a:defRPr>
            </a:lvl1pPr>
          </a:lstStyle>
          <a:p>
            <a:fld id="{BA3C95CC-CD7F-EF41-9083-A720D579D4EB}" type="datetime4">
              <a:rPr lang="en-US" smtClean="0"/>
              <a:pPr/>
              <a:t>December 3, 2025</a:t>
            </a:fld>
            <a:endParaRPr lang="en-CA"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Cover Slide 3">
    <p:bg>
      <p:bgPr>
        <a:solidFill>
          <a:schemeClr val="accent1"/>
        </a:solidFill>
        <a:effectLst/>
      </p:bgPr>
    </p:bg>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6C0DA4B8-D4E3-4BD8-8379-3D512CE2A79F}"/>
              </a:ext>
            </a:extLst>
          </p:cNvPr>
          <p:cNvPicPr>
            <a:picLocks noChangeAspect="1"/>
          </p:cNvPicPr>
          <p:nvPr userDrawn="1"/>
        </p:nvPicPr>
        <p:blipFill>
          <a:blip r:embed="rId2"/>
          <a:stretch>
            <a:fillRect/>
          </a:stretch>
        </p:blipFill>
        <p:spPr>
          <a:xfrm>
            <a:off x="11265408" y="5779007"/>
            <a:ext cx="759337" cy="850392"/>
          </a:xfrm>
          <a:prstGeom prst="rect">
            <a:avLst/>
          </a:prstGeom>
        </p:spPr>
      </p:pic>
      <p:sp>
        <p:nvSpPr>
          <p:cNvPr id="13" name="Text Placeholder 12">
            <a:extLst>
              <a:ext uri="{FF2B5EF4-FFF2-40B4-BE49-F238E27FC236}">
                <a16:creationId xmlns:a16="http://schemas.microsoft.com/office/drawing/2014/main" id="{3A43A11F-E99C-49FB-8576-8507FC873D1B}"/>
              </a:ext>
            </a:extLst>
          </p:cNvPr>
          <p:cNvSpPr>
            <a:spLocks noGrp="1"/>
          </p:cNvSpPr>
          <p:nvPr>
            <p:ph type="body" sz="quarter" idx="14" hasCustomPrompt="1"/>
          </p:nvPr>
        </p:nvSpPr>
        <p:spPr>
          <a:xfrm>
            <a:off x="441325" y="6153912"/>
            <a:ext cx="5654675" cy="255587"/>
          </a:xfrm>
        </p:spPr>
        <p:txBody>
          <a:bodyPr>
            <a:normAutofit/>
          </a:bodyPr>
          <a:lstStyle>
            <a:lvl1pPr>
              <a:defRPr sz="1500" b="1">
                <a:solidFill>
                  <a:schemeClr val="bg1"/>
                </a:solidFill>
              </a:defRPr>
            </a:lvl1pPr>
          </a:lstStyle>
          <a:p>
            <a:pPr lvl="0"/>
            <a:r>
              <a:rPr lang="en-CA" dirty="0"/>
              <a:t>Presenter Name</a:t>
            </a:r>
          </a:p>
        </p:txBody>
      </p:sp>
      <p:sp>
        <p:nvSpPr>
          <p:cNvPr id="3" name="Subtitle 2">
            <a:extLst>
              <a:ext uri="{FF2B5EF4-FFF2-40B4-BE49-F238E27FC236}">
                <a16:creationId xmlns:a16="http://schemas.microsoft.com/office/drawing/2014/main" id="{52D4339A-75B0-40F3-B53E-EA57D3E1B46C}"/>
              </a:ext>
            </a:extLst>
          </p:cNvPr>
          <p:cNvSpPr>
            <a:spLocks noGrp="1"/>
          </p:cNvSpPr>
          <p:nvPr>
            <p:ph type="subTitle" idx="1"/>
          </p:nvPr>
        </p:nvSpPr>
        <p:spPr>
          <a:xfrm>
            <a:off x="441242" y="2658693"/>
            <a:ext cx="7438734" cy="770307"/>
          </a:xfrm>
        </p:spPr>
        <p:txBody>
          <a:bodyPr/>
          <a:lstStyle>
            <a:lvl1pPr marL="0" indent="0" algn="l">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CA" dirty="0"/>
          </a:p>
        </p:txBody>
      </p:sp>
      <p:sp>
        <p:nvSpPr>
          <p:cNvPr id="2" name="Title 1">
            <a:extLst>
              <a:ext uri="{FF2B5EF4-FFF2-40B4-BE49-F238E27FC236}">
                <a16:creationId xmlns:a16="http://schemas.microsoft.com/office/drawing/2014/main" id="{885D8042-2A28-4C49-8368-0CD7FDB3F173}"/>
              </a:ext>
            </a:extLst>
          </p:cNvPr>
          <p:cNvSpPr>
            <a:spLocks noGrp="1"/>
          </p:cNvSpPr>
          <p:nvPr>
            <p:ph type="ctrTitle"/>
          </p:nvPr>
        </p:nvSpPr>
        <p:spPr>
          <a:xfrm>
            <a:off x="441242" y="1070457"/>
            <a:ext cx="10455357" cy="1081072"/>
          </a:xfrm>
        </p:spPr>
        <p:txBody>
          <a:bodyPr anchor="t" anchorCtr="0">
            <a:normAutofit/>
          </a:bodyPr>
          <a:lstStyle>
            <a:lvl1pPr algn="l">
              <a:defRPr sz="3800">
                <a:solidFill>
                  <a:schemeClr val="bg1"/>
                </a:solidFill>
              </a:defRPr>
            </a:lvl1pPr>
          </a:lstStyle>
          <a:p>
            <a:r>
              <a:rPr lang="en-US"/>
              <a:t>Click to edit Master title style</a:t>
            </a:r>
            <a:endParaRPr lang="en-CA" dirty="0"/>
          </a:p>
        </p:txBody>
      </p:sp>
      <p:pic>
        <p:nvPicPr>
          <p:cNvPr id="16" name="Picture 15"/>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27707" y="416404"/>
            <a:ext cx="3129933" cy="228479"/>
          </a:xfrm>
          <a:prstGeom prst="rect">
            <a:avLst/>
          </a:prstGeom>
        </p:spPr>
      </p:pic>
      <p:pic>
        <p:nvPicPr>
          <p:cNvPr id="22" name="Picture 21"/>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27432" y="-198884"/>
            <a:ext cx="12346857" cy="5977891"/>
          </a:xfrm>
          <a:prstGeom prst="rect">
            <a:avLst/>
          </a:prstGeom>
        </p:spPr>
      </p:pic>
      <p:sp>
        <p:nvSpPr>
          <p:cNvPr id="23" name="Date Placeholder 2">
            <a:extLst>
              <a:ext uri="{FF2B5EF4-FFF2-40B4-BE49-F238E27FC236}">
                <a16:creationId xmlns:a16="http://schemas.microsoft.com/office/drawing/2014/main" id="{05AF1435-DAFD-43AB-98A5-C92AA7D5CB02}"/>
              </a:ext>
            </a:extLst>
          </p:cNvPr>
          <p:cNvSpPr txBox="1">
            <a:spLocks/>
          </p:cNvSpPr>
          <p:nvPr userDrawn="1"/>
        </p:nvSpPr>
        <p:spPr>
          <a:xfrm>
            <a:off x="7956275" y="6404293"/>
            <a:ext cx="2940325" cy="194578"/>
          </a:xfrm>
          <a:prstGeom prst="rect">
            <a:avLst/>
          </a:prstGeom>
        </p:spPr>
        <p:txBody>
          <a:bodyPr vert="horz" lIns="0" tIns="0" rIns="0" bIns="0" rtlCol="0" anchor="ctr"/>
          <a:lstStyle>
            <a:defPPr>
              <a:defRPr lang="en-CA"/>
            </a:defPPr>
            <a:lvl1pPr marL="0" algn="l" defTabSz="914400" rtl="0" eaLnBrk="1" latinLnBrk="0" hangingPunct="1">
              <a:defRPr sz="1000" kern="1200">
                <a:solidFill>
                  <a:schemeClr val="bg1"/>
                </a:solidFill>
                <a:effectLst>
                  <a:outerShdw blurRad="38100" dist="38100" dir="2700000" algn="tl">
                    <a:srgbClr val="000000">
                      <a:alpha val="43137"/>
                    </a:srgbClr>
                  </a:outerShdw>
                </a:effectLst>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CA" i="1" dirty="0">
                <a:solidFill>
                  <a:schemeClr val="bg1"/>
                </a:solidFill>
                <a:effectLst/>
              </a:rPr>
              <a:t>For internal use only</a:t>
            </a:r>
          </a:p>
        </p:txBody>
      </p:sp>
      <p:sp>
        <p:nvSpPr>
          <p:cNvPr id="10" name="Date Placeholder 3">
            <a:extLst>
              <a:ext uri="{FF2B5EF4-FFF2-40B4-BE49-F238E27FC236}">
                <a16:creationId xmlns:a16="http://schemas.microsoft.com/office/drawing/2014/main" id="{6C6A5474-121E-451F-8F0B-03523EA414EC}"/>
              </a:ext>
            </a:extLst>
          </p:cNvPr>
          <p:cNvSpPr>
            <a:spLocks noGrp="1"/>
          </p:cNvSpPr>
          <p:nvPr>
            <p:ph type="dt" sz="half" idx="10"/>
          </p:nvPr>
        </p:nvSpPr>
        <p:spPr>
          <a:xfrm>
            <a:off x="448056" y="6409944"/>
            <a:ext cx="3657600" cy="182880"/>
          </a:xfrm>
          <a:prstGeom prst="rect">
            <a:avLst/>
          </a:prstGeom>
        </p:spPr>
        <p:txBody>
          <a:bodyPr lIns="0" tIns="0" rIns="0" bIns="0"/>
          <a:lstStyle>
            <a:lvl1pPr>
              <a:defRPr sz="1200">
                <a:solidFill>
                  <a:schemeClr val="bg1"/>
                </a:solidFill>
              </a:defRPr>
            </a:lvl1pPr>
          </a:lstStyle>
          <a:p>
            <a:fld id="{BA3C95CC-CD7F-EF41-9083-A720D579D4EB}" type="datetime4">
              <a:rPr lang="en-US" smtClean="0"/>
              <a:pPr/>
              <a:t>December 3, 2025</a:t>
            </a:fld>
            <a:endParaRPr lang="en-CA" dirty="0"/>
          </a:p>
        </p:txBody>
      </p:sp>
    </p:spTree>
    <p:extLst>
      <p:ext uri="{BB962C8B-B14F-4D97-AF65-F5344CB8AC3E}">
        <p14:creationId xmlns:p14="http://schemas.microsoft.com/office/powerpoint/2010/main" val="23560021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Cover Slide 4">
    <p:bg>
      <p:bgPr>
        <a:solidFill>
          <a:schemeClr val="bg1"/>
        </a:solidFill>
        <a:effectLst/>
      </p:bgPr>
    </p:bg>
    <p:spTree>
      <p:nvGrpSpPr>
        <p:cNvPr id="1" name=""/>
        <p:cNvGrpSpPr/>
        <p:nvPr/>
      </p:nvGrpSpPr>
      <p:grpSpPr>
        <a:xfrm>
          <a:off x="0" y="0"/>
          <a:ext cx="0" cy="0"/>
          <a:chOff x="0" y="0"/>
          <a:chExt cx="0" cy="0"/>
        </a:xfrm>
      </p:grpSpPr>
      <p:pic>
        <p:nvPicPr>
          <p:cNvPr id="11" name="Picture Placeholder 4">
            <a:extLst>
              <a:ext uri="{FF2B5EF4-FFF2-40B4-BE49-F238E27FC236}">
                <a16:creationId xmlns:a16="http://schemas.microsoft.com/office/drawing/2014/main" id="{465A853B-AD60-46E6-B5F6-ECB8473EF816}"/>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27432" y="0"/>
            <a:ext cx="12250858" cy="6876288"/>
          </a:xfrm>
          <a:prstGeom prst="rect">
            <a:avLst/>
          </a:prstGeom>
        </p:spPr>
      </p:pic>
      <p:pic>
        <p:nvPicPr>
          <p:cNvPr id="14" name="Picture 13">
            <a:extLst>
              <a:ext uri="{FF2B5EF4-FFF2-40B4-BE49-F238E27FC236}">
                <a16:creationId xmlns:a16="http://schemas.microsoft.com/office/drawing/2014/main" id="{6C0DA4B8-D4E3-4BD8-8379-3D512CE2A79F}"/>
              </a:ext>
            </a:extLst>
          </p:cNvPr>
          <p:cNvPicPr>
            <a:picLocks noChangeAspect="1"/>
          </p:cNvPicPr>
          <p:nvPr userDrawn="1"/>
        </p:nvPicPr>
        <p:blipFill>
          <a:blip r:embed="rId3"/>
          <a:stretch>
            <a:fillRect/>
          </a:stretch>
        </p:blipFill>
        <p:spPr>
          <a:xfrm>
            <a:off x="11265408" y="5779007"/>
            <a:ext cx="759337" cy="850392"/>
          </a:xfrm>
          <a:prstGeom prst="rect">
            <a:avLst/>
          </a:prstGeom>
        </p:spPr>
      </p:pic>
      <p:sp>
        <p:nvSpPr>
          <p:cNvPr id="13" name="Text Placeholder 12">
            <a:extLst>
              <a:ext uri="{FF2B5EF4-FFF2-40B4-BE49-F238E27FC236}">
                <a16:creationId xmlns:a16="http://schemas.microsoft.com/office/drawing/2014/main" id="{3A43A11F-E99C-49FB-8576-8507FC873D1B}"/>
              </a:ext>
            </a:extLst>
          </p:cNvPr>
          <p:cNvSpPr>
            <a:spLocks noGrp="1"/>
          </p:cNvSpPr>
          <p:nvPr>
            <p:ph type="body" sz="quarter" idx="14" hasCustomPrompt="1"/>
          </p:nvPr>
        </p:nvSpPr>
        <p:spPr>
          <a:xfrm>
            <a:off x="441325" y="6153912"/>
            <a:ext cx="5654675" cy="255587"/>
          </a:xfrm>
        </p:spPr>
        <p:txBody>
          <a:bodyPr>
            <a:normAutofit/>
          </a:bodyPr>
          <a:lstStyle>
            <a:lvl1pPr>
              <a:defRPr sz="1500" b="1">
                <a:solidFill>
                  <a:schemeClr val="bg1"/>
                </a:solidFill>
              </a:defRPr>
            </a:lvl1pPr>
          </a:lstStyle>
          <a:p>
            <a:pPr lvl="0"/>
            <a:r>
              <a:rPr lang="en-CA" dirty="0"/>
              <a:t>Presenter Name</a:t>
            </a:r>
          </a:p>
        </p:txBody>
      </p:sp>
      <p:sp>
        <p:nvSpPr>
          <p:cNvPr id="3" name="Subtitle 2">
            <a:extLst>
              <a:ext uri="{FF2B5EF4-FFF2-40B4-BE49-F238E27FC236}">
                <a16:creationId xmlns:a16="http://schemas.microsoft.com/office/drawing/2014/main" id="{52D4339A-75B0-40F3-B53E-EA57D3E1B46C}"/>
              </a:ext>
            </a:extLst>
          </p:cNvPr>
          <p:cNvSpPr>
            <a:spLocks noGrp="1"/>
          </p:cNvSpPr>
          <p:nvPr>
            <p:ph type="subTitle" idx="1"/>
          </p:nvPr>
        </p:nvSpPr>
        <p:spPr>
          <a:xfrm>
            <a:off x="441242" y="2658693"/>
            <a:ext cx="7438734" cy="770307"/>
          </a:xfrm>
        </p:spPr>
        <p:txBody>
          <a:bodyPr/>
          <a:lstStyle>
            <a:lvl1pPr marL="0" indent="0" algn="l">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CA" dirty="0"/>
          </a:p>
        </p:txBody>
      </p:sp>
      <p:sp>
        <p:nvSpPr>
          <p:cNvPr id="2" name="Title 1">
            <a:extLst>
              <a:ext uri="{FF2B5EF4-FFF2-40B4-BE49-F238E27FC236}">
                <a16:creationId xmlns:a16="http://schemas.microsoft.com/office/drawing/2014/main" id="{885D8042-2A28-4C49-8368-0CD7FDB3F173}"/>
              </a:ext>
            </a:extLst>
          </p:cNvPr>
          <p:cNvSpPr>
            <a:spLocks noGrp="1"/>
          </p:cNvSpPr>
          <p:nvPr>
            <p:ph type="ctrTitle"/>
          </p:nvPr>
        </p:nvSpPr>
        <p:spPr>
          <a:xfrm>
            <a:off x="441242" y="1070457"/>
            <a:ext cx="10455357" cy="1081072"/>
          </a:xfrm>
        </p:spPr>
        <p:txBody>
          <a:bodyPr anchor="t" anchorCtr="0">
            <a:normAutofit/>
          </a:bodyPr>
          <a:lstStyle>
            <a:lvl1pPr algn="l">
              <a:defRPr sz="3800">
                <a:solidFill>
                  <a:schemeClr val="bg1"/>
                </a:solidFill>
              </a:defRPr>
            </a:lvl1pPr>
          </a:lstStyle>
          <a:p>
            <a:r>
              <a:rPr lang="en-US"/>
              <a:t>Click to edit Master title style</a:t>
            </a:r>
            <a:endParaRPr lang="en-CA" dirty="0"/>
          </a:p>
        </p:txBody>
      </p:sp>
      <p:pic>
        <p:nvPicPr>
          <p:cNvPr id="16" name="Picture 15"/>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427707" y="416404"/>
            <a:ext cx="3129933" cy="228479"/>
          </a:xfrm>
          <a:prstGeom prst="rect">
            <a:avLst/>
          </a:prstGeom>
        </p:spPr>
      </p:pic>
      <p:pic>
        <p:nvPicPr>
          <p:cNvPr id="22" name="Picture 21"/>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27432" y="-198884"/>
            <a:ext cx="12346857" cy="5977891"/>
          </a:xfrm>
          <a:prstGeom prst="rect">
            <a:avLst/>
          </a:prstGeom>
        </p:spPr>
      </p:pic>
      <p:sp>
        <p:nvSpPr>
          <p:cNvPr id="12" name="Date Placeholder 2">
            <a:extLst>
              <a:ext uri="{FF2B5EF4-FFF2-40B4-BE49-F238E27FC236}">
                <a16:creationId xmlns:a16="http://schemas.microsoft.com/office/drawing/2014/main" id="{05AF1435-DAFD-43AB-98A5-C92AA7D5CB02}"/>
              </a:ext>
            </a:extLst>
          </p:cNvPr>
          <p:cNvSpPr txBox="1">
            <a:spLocks/>
          </p:cNvSpPr>
          <p:nvPr userDrawn="1"/>
        </p:nvSpPr>
        <p:spPr>
          <a:xfrm>
            <a:off x="7956275" y="6404293"/>
            <a:ext cx="2940325" cy="194578"/>
          </a:xfrm>
          <a:prstGeom prst="rect">
            <a:avLst/>
          </a:prstGeom>
        </p:spPr>
        <p:txBody>
          <a:bodyPr vert="horz" lIns="0" tIns="0" rIns="0" bIns="0" rtlCol="0" anchor="ctr"/>
          <a:lstStyle>
            <a:defPPr>
              <a:defRPr lang="en-CA"/>
            </a:defPPr>
            <a:lvl1pPr marL="0" algn="l" defTabSz="914400" rtl="0" eaLnBrk="1" latinLnBrk="0" hangingPunct="1">
              <a:defRPr sz="1000" kern="1200">
                <a:solidFill>
                  <a:schemeClr val="bg1"/>
                </a:solidFill>
                <a:effectLst>
                  <a:outerShdw blurRad="38100" dist="38100" dir="2700000" algn="tl">
                    <a:srgbClr val="000000">
                      <a:alpha val="43137"/>
                    </a:srgbClr>
                  </a:outerShdw>
                </a:effectLst>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CA" i="1" dirty="0">
                <a:solidFill>
                  <a:schemeClr val="bg1"/>
                </a:solidFill>
                <a:effectLst/>
              </a:rPr>
              <a:t>For internal use only</a:t>
            </a:r>
          </a:p>
        </p:txBody>
      </p:sp>
      <p:sp>
        <p:nvSpPr>
          <p:cNvPr id="15" name="Date Placeholder 3">
            <a:extLst>
              <a:ext uri="{FF2B5EF4-FFF2-40B4-BE49-F238E27FC236}">
                <a16:creationId xmlns:a16="http://schemas.microsoft.com/office/drawing/2014/main" id="{6C6A5474-121E-451F-8F0B-03523EA414EC}"/>
              </a:ext>
            </a:extLst>
          </p:cNvPr>
          <p:cNvSpPr>
            <a:spLocks noGrp="1"/>
          </p:cNvSpPr>
          <p:nvPr>
            <p:ph type="dt" sz="half" idx="10"/>
          </p:nvPr>
        </p:nvSpPr>
        <p:spPr>
          <a:xfrm>
            <a:off x="448056" y="6409944"/>
            <a:ext cx="3657600" cy="182880"/>
          </a:xfrm>
          <a:prstGeom prst="rect">
            <a:avLst/>
          </a:prstGeom>
        </p:spPr>
        <p:txBody>
          <a:bodyPr lIns="0" tIns="0" rIns="0" bIns="0"/>
          <a:lstStyle>
            <a:lvl1pPr>
              <a:defRPr sz="1200">
                <a:solidFill>
                  <a:schemeClr val="bg1"/>
                </a:solidFill>
              </a:defRPr>
            </a:lvl1pPr>
          </a:lstStyle>
          <a:p>
            <a:fld id="{BA3C95CC-CD7F-EF41-9083-A720D579D4EB}" type="datetime4">
              <a:rPr lang="en-US" smtClean="0"/>
              <a:pPr/>
              <a:t>December 3, 2025</a:t>
            </a:fld>
            <a:endParaRPr lang="en-CA"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Section Header 1">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CF527DB3-560B-4C58-8B98-13AF9D85E0C8}"/>
              </a:ext>
            </a:extLst>
          </p:cNvPr>
          <p:cNvPicPr>
            <a:picLocks/>
          </p:cNvPicPr>
          <p:nvPr userDrawn="1"/>
        </p:nvPicPr>
        <p:blipFill>
          <a:blip r:embed="rId2"/>
          <a:stretch>
            <a:fillRect/>
          </a:stretch>
        </p:blipFill>
        <p:spPr>
          <a:xfrm>
            <a:off x="-9144" y="-9145"/>
            <a:ext cx="12243816" cy="6912864"/>
          </a:xfrm>
          <a:prstGeom prst="rect">
            <a:avLst/>
          </a:prstGeom>
        </p:spPr>
      </p:pic>
      <p:pic>
        <p:nvPicPr>
          <p:cNvPr id="11" name="Picture 10">
            <a:extLst>
              <a:ext uri="{FF2B5EF4-FFF2-40B4-BE49-F238E27FC236}">
                <a16:creationId xmlns:a16="http://schemas.microsoft.com/office/drawing/2014/main" id="{15B3DE7A-DD33-435A-9832-9864F84E371E}"/>
              </a:ext>
            </a:extLst>
          </p:cNvPr>
          <p:cNvPicPr>
            <a:picLocks noChangeAspect="1"/>
          </p:cNvPicPr>
          <p:nvPr userDrawn="1"/>
        </p:nvPicPr>
        <p:blipFill>
          <a:blip r:embed="rId3"/>
          <a:stretch>
            <a:fillRect/>
          </a:stretch>
        </p:blipFill>
        <p:spPr>
          <a:xfrm>
            <a:off x="11283696" y="5797296"/>
            <a:ext cx="728379" cy="789839"/>
          </a:xfrm>
          <a:prstGeom prst="rect">
            <a:avLst/>
          </a:prstGeom>
        </p:spPr>
      </p:pic>
      <p:sp>
        <p:nvSpPr>
          <p:cNvPr id="3" name="Subtitle 2">
            <a:extLst>
              <a:ext uri="{FF2B5EF4-FFF2-40B4-BE49-F238E27FC236}">
                <a16:creationId xmlns:a16="http://schemas.microsoft.com/office/drawing/2014/main" id="{52D4339A-75B0-40F3-B53E-EA57D3E1B46C}"/>
              </a:ext>
            </a:extLst>
          </p:cNvPr>
          <p:cNvSpPr>
            <a:spLocks noGrp="1"/>
          </p:cNvSpPr>
          <p:nvPr>
            <p:ph type="subTitle" idx="1"/>
          </p:nvPr>
        </p:nvSpPr>
        <p:spPr>
          <a:xfrm>
            <a:off x="441242" y="2658693"/>
            <a:ext cx="7438734" cy="770307"/>
          </a:xfrm>
        </p:spPr>
        <p:txBody>
          <a:bodyPr/>
          <a:lstStyle>
            <a:lvl1pPr marL="0" indent="0" algn="l">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CA" dirty="0"/>
          </a:p>
        </p:txBody>
      </p:sp>
      <p:sp>
        <p:nvSpPr>
          <p:cNvPr id="2" name="Title 1">
            <a:extLst>
              <a:ext uri="{FF2B5EF4-FFF2-40B4-BE49-F238E27FC236}">
                <a16:creationId xmlns:a16="http://schemas.microsoft.com/office/drawing/2014/main" id="{885D8042-2A28-4C49-8368-0CD7FDB3F173}"/>
              </a:ext>
            </a:extLst>
          </p:cNvPr>
          <p:cNvSpPr>
            <a:spLocks noGrp="1"/>
          </p:cNvSpPr>
          <p:nvPr>
            <p:ph type="ctrTitle" hasCustomPrompt="1"/>
          </p:nvPr>
        </p:nvSpPr>
        <p:spPr>
          <a:xfrm>
            <a:off x="441242" y="1070457"/>
            <a:ext cx="10455357" cy="1081072"/>
          </a:xfrm>
        </p:spPr>
        <p:txBody>
          <a:bodyPr anchor="t" anchorCtr="0">
            <a:normAutofit/>
          </a:bodyPr>
          <a:lstStyle>
            <a:lvl1pPr algn="l">
              <a:defRPr sz="3800">
                <a:solidFill>
                  <a:schemeClr val="tx2"/>
                </a:solidFill>
              </a:defRPr>
            </a:lvl1pPr>
          </a:lstStyle>
          <a:p>
            <a:r>
              <a:rPr lang="en-US" dirty="0"/>
              <a:t>Section title</a:t>
            </a:r>
            <a:endParaRPr lang="en-CA" dirty="0"/>
          </a:p>
        </p:txBody>
      </p:sp>
      <p:pic>
        <p:nvPicPr>
          <p:cNvPr id="12" name="Picture 11"/>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427707" y="416404"/>
            <a:ext cx="3129934" cy="228479"/>
          </a:xfrm>
          <a:prstGeom prst="rect">
            <a:avLst/>
          </a:prstGeom>
        </p:spPr>
      </p:pic>
      <p:sp>
        <p:nvSpPr>
          <p:cNvPr id="14" name="Date Placeholder 2">
            <a:extLst>
              <a:ext uri="{FF2B5EF4-FFF2-40B4-BE49-F238E27FC236}">
                <a16:creationId xmlns:a16="http://schemas.microsoft.com/office/drawing/2014/main" id="{05AF1435-DAFD-43AB-98A5-C92AA7D5CB02}"/>
              </a:ext>
            </a:extLst>
          </p:cNvPr>
          <p:cNvSpPr txBox="1">
            <a:spLocks/>
          </p:cNvSpPr>
          <p:nvPr userDrawn="1"/>
        </p:nvSpPr>
        <p:spPr>
          <a:xfrm>
            <a:off x="7956275" y="6404293"/>
            <a:ext cx="2940325" cy="194578"/>
          </a:xfrm>
          <a:prstGeom prst="rect">
            <a:avLst/>
          </a:prstGeom>
        </p:spPr>
        <p:txBody>
          <a:bodyPr vert="horz" lIns="0" tIns="0" rIns="0" bIns="0" rtlCol="0" anchor="ctr"/>
          <a:lstStyle>
            <a:defPPr>
              <a:defRPr lang="en-CA"/>
            </a:defPPr>
            <a:lvl1pPr marL="0" algn="l" defTabSz="914400" rtl="0" eaLnBrk="1" latinLnBrk="0" hangingPunct="1">
              <a:defRPr sz="1000" kern="1200">
                <a:solidFill>
                  <a:schemeClr val="bg1"/>
                </a:solidFill>
                <a:effectLst>
                  <a:outerShdw blurRad="38100" dist="38100" dir="2700000" algn="tl">
                    <a:srgbClr val="000000">
                      <a:alpha val="43137"/>
                    </a:srgbClr>
                  </a:outerShdw>
                </a:effectLst>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CA" i="1" dirty="0">
                <a:solidFill>
                  <a:schemeClr val="tx1"/>
                </a:solidFill>
                <a:effectLst/>
              </a:rPr>
              <a:t>For internal use only</a:t>
            </a:r>
          </a:p>
        </p:txBody>
      </p:sp>
    </p:spTree>
    <p:extLst>
      <p:ext uri="{BB962C8B-B14F-4D97-AF65-F5344CB8AC3E}">
        <p14:creationId xmlns:p14="http://schemas.microsoft.com/office/powerpoint/2010/main" val="11056957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Section Header 2">
    <p:bg>
      <p:bgPr>
        <a:solidFill>
          <a:schemeClr val="bg2"/>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5205C5E-3B53-421E-A28E-38EB4913E858}"/>
              </a:ext>
            </a:extLst>
          </p:cNvPr>
          <p:cNvPicPr>
            <a:picLocks noChangeAspect="1"/>
          </p:cNvPicPr>
          <p:nvPr userDrawn="1"/>
        </p:nvPicPr>
        <p:blipFill>
          <a:blip r:embed="rId2"/>
          <a:stretch>
            <a:fillRect/>
          </a:stretch>
        </p:blipFill>
        <p:spPr>
          <a:xfrm>
            <a:off x="11283696" y="5797296"/>
            <a:ext cx="728379" cy="789839"/>
          </a:xfrm>
          <a:prstGeom prst="rect">
            <a:avLst/>
          </a:prstGeom>
        </p:spPr>
      </p:pic>
      <p:pic>
        <p:nvPicPr>
          <p:cNvPr id="8" name="Picture 7"/>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27707" y="416404"/>
            <a:ext cx="3129934" cy="228479"/>
          </a:xfrm>
          <a:prstGeom prst="rect">
            <a:avLst/>
          </a:prstGeom>
        </p:spPr>
      </p:pic>
      <p:sp>
        <p:nvSpPr>
          <p:cNvPr id="6" name="Slide Number Placeholder 5">
            <a:extLst>
              <a:ext uri="{FF2B5EF4-FFF2-40B4-BE49-F238E27FC236}">
                <a16:creationId xmlns:a16="http://schemas.microsoft.com/office/drawing/2014/main" id="{E0E418A8-3C2A-4155-8FD4-35B57A1183E2}"/>
              </a:ext>
            </a:extLst>
          </p:cNvPr>
          <p:cNvSpPr>
            <a:spLocks noGrp="1"/>
          </p:cNvSpPr>
          <p:nvPr>
            <p:ph type="sldNum" sz="quarter" idx="12"/>
          </p:nvPr>
        </p:nvSpPr>
        <p:spPr>
          <a:xfrm>
            <a:off x="5852160" y="6407602"/>
            <a:ext cx="492975" cy="182880"/>
          </a:xfrm>
        </p:spPr>
        <p:txBody>
          <a:bodyPr/>
          <a:lstStyle>
            <a:lvl1pPr>
              <a:defRPr>
                <a:solidFill>
                  <a:schemeClr val="accent1"/>
                </a:solidFill>
              </a:defRPr>
            </a:lvl1pPr>
          </a:lstStyle>
          <a:p>
            <a:fld id="{00D53123-EF31-4C08-A865-932FC064F9C8}" type="slidenum">
              <a:rPr lang="en-CA" smtClean="0"/>
              <a:pPr/>
              <a:t>‹#›</a:t>
            </a:fld>
            <a:endParaRPr lang="en-CA" dirty="0"/>
          </a:p>
        </p:txBody>
      </p:sp>
      <p:sp>
        <p:nvSpPr>
          <p:cNvPr id="9" name="Date Placeholder 2">
            <a:extLst>
              <a:ext uri="{FF2B5EF4-FFF2-40B4-BE49-F238E27FC236}">
                <a16:creationId xmlns:a16="http://schemas.microsoft.com/office/drawing/2014/main" id="{05AF1435-DAFD-43AB-98A5-C92AA7D5CB02}"/>
              </a:ext>
            </a:extLst>
          </p:cNvPr>
          <p:cNvSpPr txBox="1">
            <a:spLocks/>
          </p:cNvSpPr>
          <p:nvPr userDrawn="1"/>
        </p:nvSpPr>
        <p:spPr>
          <a:xfrm>
            <a:off x="7956275" y="6404293"/>
            <a:ext cx="2940325" cy="194578"/>
          </a:xfrm>
          <a:prstGeom prst="rect">
            <a:avLst/>
          </a:prstGeom>
        </p:spPr>
        <p:txBody>
          <a:bodyPr vert="horz" lIns="0" tIns="0" rIns="0" bIns="0" rtlCol="0" anchor="ctr"/>
          <a:lstStyle>
            <a:defPPr>
              <a:defRPr lang="en-CA"/>
            </a:defPPr>
            <a:lvl1pPr marL="0" algn="l" defTabSz="914400" rtl="0" eaLnBrk="1" latinLnBrk="0" hangingPunct="1">
              <a:defRPr sz="1000" kern="1200">
                <a:solidFill>
                  <a:schemeClr val="bg1"/>
                </a:solidFill>
                <a:effectLst>
                  <a:outerShdw blurRad="38100" dist="38100" dir="2700000" algn="tl">
                    <a:srgbClr val="000000">
                      <a:alpha val="43137"/>
                    </a:srgbClr>
                  </a:outerShdw>
                </a:effectLst>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CA" i="1" dirty="0">
                <a:solidFill>
                  <a:schemeClr val="tx1"/>
                </a:solidFill>
                <a:effectLst/>
              </a:rPr>
              <a:t>For internal use only</a:t>
            </a:r>
          </a:p>
        </p:txBody>
      </p:sp>
      <p:sp>
        <p:nvSpPr>
          <p:cNvPr id="3" name="Text Placeholder 2">
            <a:extLst>
              <a:ext uri="{FF2B5EF4-FFF2-40B4-BE49-F238E27FC236}">
                <a16:creationId xmlns:a16="http://schemas.microsoft.com/office/drawing/2014/main" id="{3C23720B-115F-40E8-9427-A01D4BBF8B87}"/>
              </a:ext>
            </a:extLst>
          </p:cNvPr>
          <p:cNvSpPr>
            <a:spLocks noGrp="1"/>
          </p:cNvSpPr>
          <p:nvPr>
            <p:ph type="body" idx="1"/>
          </p:nvPr>
        </p:nvSpPr>
        <p:spPr>
          <a:xfrm>
            <a:off x="438912" y="2660904"/>
            <a:ext cx="5657088" cy="768096"/>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3" name="Title 1">
            <a:extLst>
              <a:ext uri="{FF2B5EF4-FFF2-40B4-BE49-F238E27FC236}">
                <a16:creationId xmlns:a16="http://schemas.microsoft.com/office/drawing/2014/main" id="{C6B28C38-4C88-452B-B302-64A2AAF829DE}"/>
              </a:ext>
            </a:extLst>
          </p:cNvPr>
          <p:cNvSpPr>
            <a:spLocks noGrp="1"/>
          </p:cNvSpPr>
          <p:nvPr>
            <p:ph type="title" hasCustomPrompt="1"/>
          </p:nvPr>
        </p:nvSpPr>
        <p:spPr>
          <a:xfrm>
            <a:off x="438912" y="1222248"/>
            <a:ext cx="10457688" cy="1078992"/>
          </a:xfrm>
        </p:spPr>
        <p:txBody>
          <a:bodyPr anchor="b">
            <a:normAutofit/>
          </a:bodyPr>
          <a:lstStyle>
            <a:lvl1pPr>
              <a:defRPr sz="3800">
                <a:solidFill>
                  <a:schemeClr val="tx2"/>
                </a:solidFill>
              </a:defRPr>
            </a:lvl1pPr>
          </a:lstStyle>
          <a:p>
            <a:r>
              <a:rPr lang="en-US" dirty="0"/>
              <a:t>Section title</a:t>
            </a:r>
            <a:endParaRPr lang="en-CA" dirty="0"/>
          </a:p>
        </p:txBody>
      </p:sp>
    </p:spTree>
    <p:extLst>
      <p:ext uri="{BB962C8B-B14F-4D97-AF65-F5344CB8AC3E}">
        <p14:creationId xmlns:p14="http://schemas.microsoft.com/office/powerpoint/2010/main" val="254892094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End Slide">
    <p:bg>
      <p:bgPr>
        <a:solidFill>
          <a:schemeClr val="bg2"/>
        </a:solid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2BE687-35FE-4164-8F7E-B58CFBE33EF2}"/>
              </a:ext>
            </a:extLst>
          </p:cNvPr>
          <p:cNvPicPr>
            <a:picLocks noChangeAspect="1"/>
          </p:cNvPicPr>
          <p:nvPr userDrawn="1"/>
        </p:nvPicPr>
        <p:blipFill>
          <a:blip r:embed="rId2"/>
          <a:stretch>
            <a:fillRect/>
          </a:stretch>
        </p:blipFill>
        <p:spPr>
          <a:xfrm>
            <a:off x="11283696" y="5797296"/>
            <a:ext cx="728379" cy="789839"/>
          </a:xfrm>
          <a:prstGeom prst="rect">
            <a:avLst/>
          </a:prstGeom>
        </p:spPr>
      </p:pic>
      <p:sp>
        <p:nvSpPr>
          <p:cNvPr id="6" name="Slide Number Placeholder 5">
            <a:extLst>
              <a:ext uri="{FF2B5EF4-FFF2-40B4-BE49-F238E27FC236}">
                <a16:creationId xmlns:a16="http://schemas.microsoft.com/office/drawing/2014/main" id="{E0E418A8-3C2A-4155-8FD4-35B57A1183E2}"/>
              </a:ext>
            </a:extLst>
          </p:cNvPr>
          <p:cNvSpPr>
            <a:spLocks noGrp="1"/>
          </p:cNvSpPr>
          <p:nvPr>
            <p:ph type="sldNum" sz="quarter" idx="12"/>
          </p:nvPr>
        </p:nvSpPr>
        <p:spPr>
          <a:xfrm>
            <a:off x="5852160" y="6407602"/>
            <a:ext cx="492975" cy="182880"/>
          </a:xfrm>
        </p:spPr>
        <p:txBody>
          <a:bodyPr/>
          <a:lstStyle>
            <a:lvl1pPr>
              <a:defRPr>
                <a:solidFill>
                  <a:schemeClr val="accent1"/>
                </a:solidFill>
              </a:defRPr>
            </a:lvl1pPr>
          </a:lstStyle>
          <a:p>
            <a:fld id="{00D53123-EF31-4C08-A865-932FC064F9C8}" type="slidenum">
              <a:rPr lang="en-CA" smtClean="0"/>
              <a:pPr/>
              <a:t>‹#›</a:t>
            </a:fld>
            <a:endParaRPr lang="en-CA" dirty="0"/>
          </a:p>
        </p:txBody>
      </p:sp>
      <p:sp>
        <p:nvSpPr>
          <p:cNvPr id="3" name="Text Placeholder 2">
            <a:extLst>
              <a:ext uri="{FF2B5EF4-FFF2-40B4-BE49-F238E27FC236}">
                <a16:creationId xmlns:a16="http://schemas.microsoft.com/office/drawing/2014/main" id="{3C23720B-115F-40E8-9427-A01D4BBF8B87}"/>
              </a:ext>
            </a:extLst>
          </p:cNvPr>
          <p:cNvSpPr>
            <a:spLocks noGrp="1"/>
          </p:cNvSpPr>
          <p:nvPr>
            <p:ph type="body" idx="1"/>
          </p:nvPr>
        </p:nvSpPr>
        <p:spPr>
          <a:xfrm>
            <a:off x="438912" y="2660904"/>
            <a:ext cx="5657088" cy="768096"/>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pic>
        <p:nvPicPr>
          <p:cNvPr id="9" name="Picture 8"/>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27707" y="416404"/>
            <a:ext cx="3129934" cy="228479"/>
          </a:xfrm>
          <a:prstGeom prst="rect">
            <a:avLst/>
          </a:prstGeom>
        </p:spPr>
      </p:pic>
      <p:sp>
        <p:nvSpPr>
          <p:cNvPr id="10" name="Date Placeholder 2">
            <a:extLst>
              <a:ext uri="{FF2B5EF4-FFF2-40B4-BE49-F238E27FC236}">
                <a16:creationId xmlns:a16="http://schemas.microsoft.com/office/drawing/2014/main" id="{05AF1435-DAFD-43AB-98A5-C92AA7D5CB02}"/>
              </a:ext>
            </a:extLst>
          </p:cNvPr>
          <p:cNvSpPr txBox="1">
            <a:spLocks/>
          </p:cNvSpPr>
          <p:nvPr userDrawn="1"/>
        </p:nvSpPr>
        <p:spPr>
          <a:xfrm>
            <a:off x="7956275" y="6404293"/>
            <a:ext cx="2940325" cy="194578"/>
          </a:xfrm>
          <a:prstGeom prst="rect">
            <a:avLst/>
          </a:prstGeom>
        </p:spPr>
        <p:txBody>
          <a:bodyPr vert="horz" lIns="0" tIns="0" rIns="0" bIns="0" rtlCol="0" anchor="ctr"/>
          <a:lstStyle>
            <a:defPPr>
              <a:defRPr lang="en-CA"/>
            </a:defPPr>
            <a:lvl1pPr marL="0" algn="l" defTabSz="914400" rtl="0" eaLnBrk="1" latinLnBrk="0" hangingPunct="1">
              <a:defRPr sz="1000" kern="1200">
                <a:solidFill>
                  <a:schemeClr val="bg1"/>
                </a:solidFill>
                <a:effectLst>
                  <a:outerShdw blurRad="38100" dist="38100" dir="2700000" algn="tl">
                    <a:srgbClr val="000000">
                      <a:alpha val="43137"/>
                    </a:srgbClr>
                  </a:outerShdw>
                </a:effectLst>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CA" i="1" dirty="0">
                <a:solidFill>
                  <a:schemeClr val="tx1"/>
                </a:solidFill>
                <a:effectLst/>
              </a:rPr>
              <a:t>For internal use only</a:t>
            </a:r>
          </a:p>
        </p:txBody>
      </p:sp>
      <p:sp>
        <p:nvSpPr>
          <p:cNvPr id="12" name="Title 1">
            <a:extLst>
              <a:ext uri="{FF2B5EF4-FFF2-40B4-BE49-F238E27FC236}">
                <a16:creationId xmlns:a16="http://schemas.microsoft.com/office/drawing/2014/main" id="{C6B28C38-4C88-452B-B302-64A2AAF829DE}"/>
              </a:ext>
            </a:extLst>
          </p:cNvPr>
          <p:cNvSpPr>
            <a:spLocks noGrp="1"/>
          </p:cNvSpPr>
          <p:nvPr>
            <p:ph type="title" hasCustomPrompt="1"/>
          </p:nvPr>
        </p:nvSpPr>
        <p:spPr>
          <a:xfrm>
            <a:off x="438912" y="1222248"/>
            <a:ext cx="10457688" cy="1078992"/>
          </a:xfrm>
        </p:spPr>
        <p:txBody>
          <a:bodyPr anchor="b">
            <a:normAutofit/>
          </a:bodyPr>
          <a:lstStyle>
            <a:lvl1pPr>
              <a:defRPr sz="3800">
                <a:solidFill>
                  <a:schemeClr val="tx2"/>
                </a:solidFill>
              </a:defRPr>
            </a:lvl1pPr>
          </a:lstStyle>
          <a:p>
            <a:r>
              <a:rPr lang="en-CA" dirty="0"/>
              <a:t>Thank you</a:t>
            </a:r>
          </a:p>
        </p:txBody>
      </p:sp>
    </p:spTree>
    <p:extLst>
      <p:ext uri="{BB962C8B-B14F-4D97-AF65-F5344CB8AC3E}">
        <p14:creationId xmlns:p14="http://schemas.microsoft.com/office/powerpoint/2010/main" val="392294729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20692665-EEBA-45F4-8CCA-4E4B3AB9C67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9" name="Slide Number Placeholder 8">
            <a:extLst>
              <a:ext uri="{FF2B5EF4-FFF2-40B4-BE49-F238E27FC236}">
                <a16:creationId xmlns:a16="http://schemas.microsoft.com/office/drawing/2014/main" id="{CB4F0F05-0D1F-4203-8C15-D7FF14DF6848}"/>
              </a:ext>
            </a:extLst>
          </p:cNvPr>
          <p:cNvSpPr>
            <a:spLocks noGrp="1"/>
          </p:cNvSpPr>
          <p:nvPr>
            <p:ph type="sldNum" sz="quarter" idx="12"/>
          </p:nvPr>
        </p:nvSpPr>
        <p:spPr>
          <a:xfrm>
            <a:off x="5847988" y="6407602"/>
            <a:ext cx="492975" cy="182880"/>
          </a:xfrm>
        </p:spPr>
        <p:txBody>
          <a:bodyPr/>
          <a:lstStyle/>
          <a:p>
            <a:fld id="{00D53123-EF31-4C08-A865-932FC064F9C8}" type="slidenum">
              <a:rPr lang="en-CA" smtClean="0"/>
              <a:pPr/>
              <a:t>‹#›</a:t>
            </a:fld>
            <a:endParaRPr lang="en-CA" dirty="0"/>
          </a:p>
        </p:txBody>
      </p:sp>
      <p:sp>
        <p:nvSpPr>
          <p:cNvPr id="7" name="Title 1">
            <a:extLst>
              <a:ext uri="{FF2B5EF4-FFF2-40B4-BE49-F238E27FC236}">
                <a16:creationId xmlns:a16="http://schemas.microsoft.com/office/drawing/2014/main" id="{ED44F4B7-9B8C-4799-AEEA-05A3EE9EC5B6}"/>
              </a:ext>
            </a:extLst>
          </p:cNvPr>
          <p:cNvSpPr>
            <a:spLocks noGrp="1"/>
          </p:cNvSpPr>
          <p:nvPr>
            <p:ph type="title"/>
          </p:nvPr>
        </p:nvSpPr>
        <p:spPr>
          <a:xfrm>
            <a:off x="685800" y="365126"/>
            <a:ext cx="10210800" cy="798046"/>
          </a:xfrm>
        </p:spPr>
        <p:txBody>
          <a:bodyPr/>
          <a:lstStyle/>
          <a:p>
            <a:r>
              <a:rPr lang="en-US"/>
              <a:t>Click to edit Master title style</a:t>
            </a:r>
            <a:endParaRPr lang="en-CA"/>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Sub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20692665-EEBA-45F4-8CCA-4E4B3AB9C67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9" name="Slide Number Placeholder 8">
            <a:extLst>
              <a:ext uri="{FF2B5EF4-FFF2-40B4-BE49-F238E27FC236}">
                <a16:creationId xmlns:a16="http://schemas.microsoft.com/office/drawing/2014/main" id="{CB4F0F05-0D1F-4203-8C15-D7FF14DF6848}"/>
              </a:ext>
            </a:extLst>
          </p:cNvPr>
          <p:cNvSpPr>
            <a:spLocks noGrp="1"/>
          </p:cNvSpPr>
          <p:nvPr>
            <p:ph type="sldNum" sz="quarter" idx="12"/>
          </p:nvPr>
        </p:nvSpPr>
        <p:spPr/>
        <p:txBody>
          <a:bodyPr/>
          <a:lstStyle/>
          <a:p>
            <a:fld id="{00D53123-EF31-4C08-A865-932FC064F9C8}" type="slidenum">
              <a:rPr lang="en-CA" smtClean="0"/>
              <a:pPr/>
              <a:t>‹#›</a:t>
            </a:fld>
            <a:endParaRPr lang="en-CA" dirty="0"/>
          </a:p>
        </p:txBody>
      </p:sp>
      <p:sp>
        <p:nvSpPr>
          <p:cNvPr id="10" name="Text Placeholder 8">
            <a:extLst>
              <a:ext uri="{FF2B5EF4-FFF2-40B4-BE49-F238E27FC236}">
                <a16:creationId xmlns:a16="http://schemas.microsoft.com/office/drawing/2014/main" id="{5E5BAACF-42E7-4313-8482-1BE8FBA28CCE}"/>
              </a:ext>
            </a:extLst>
          </p:cNvPr>
          <p:cNvSpPr>
            <a:spLocks noGrp="1"/>
          </p:cNvSpPr>
          <p:nvPr>
            <p:ph type="body" sz="quarter" idx="14"/>
          </p:nvPr>
        </p:nvSpPr>
        <p:spPr>
          <a:xfrm>
            <a:off x="685800" y="776606"/>
            <a:ext cx="10210800" cy="414019"/>
          </a:xfrm>
        </p:spPr>
        <p:txBody>
          <a:bodyPr anchor="ctr" anchorCtr="0"/>
          <a:lstStyle/>
          <a:p>
            <a:pPr lvl="0"/>
            <a:r>
              <a:rPr lang="en-CA" dirty="0"/>
              <a:t>Edit Master text styles</a:t>
            </a:r>
          </a:p>
        </p:txBody>
      </p:sp>
      <p:sp>
        <p:nvSpPr>
          <p:cNvPr id="11" name="Title 1">
            <a:extLst>
              <a:ext uri="{FF2B5EF4-FFF2-40B4-BE49-F238E27FC236}">
                <a16:creationId xmlns:a16="http://schemas.microsoft.com/office/drawing/2014/main" id="{D089F7DF-4377-47A2-B733-FBEECC7CECFC}"/>
              </a:ext>
            </a:extLst>
          </p:cNvPr>
          <p:cNvSpPr>
            <a:spLocks noGrp="1"/>
          </p:cNvSpPr>
          <p:nvPr>
            <p:ph type="title"/>
          </p:nvPr>
        </p:nvSpPr>
        <p:spPr>
          <a:xfrm>
            <a:off x="685800" y="365126"/>
            <a:ext cx="10210800" cy="411480"/>
          </a:xfrm>
        </p:spPr>
        <p:txBody>
          <a:bodyPr/>
          <a:lstStyle/>
          <a:p>
            <a:r>
              <a:rPr lang="en-CA" dirty="0"/>
              <a:t>Click to edit Master title style</a:t>
            </a: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1.emf"/><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2.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86BD57E6-D642-4633-BE8D-24D8B16FFC8C}"/>
              </a:ext>
            </a:extLst>
          </p:cNvPr>
          <p:cNvSpPr/>
          <p:nvPr userDrawn="1"/>
        </p:nvSpPr>
        <p:spPr>
          <a:xfrm>
            <a:off x="-9144" y="-9144"/>
            <a:ext cx="12207240" cy="122529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noProof="0"/>
          </a:p>
        </p:txBody>
      </p:sp>
      <p:pic>
        <p:nvPicPr>
          <p:cNvPr id="10" name="Picture 9">
            <a:extLst>
              <a:ext uri="{FF2B5EF4-FFF2-40B4-BE49-F238E27FC236}">
                <a16:creationId xmlns:a16="http://schemas.microsoft.com/office/drawing/2014/main" id="{053C1ACB-A81A-4CEE-922C-A7F5AA1EBEDA}"/>
              </a:ext>
            </a:extLst>
          </p:cNvPr>
          <p:cNvPicPr>
            <a:picLocks noChangeAspect="1"/>
          </p:cNvPicPr>
          <p:nvPr userDrawn="1"/>
        </p:nvPicPr>
        <p:blipFill>
          <a:blip r:embed="rId18"/>
          <a:stretch>
            <a:fillRect/>
          </a:stretch>
        </p:blipFill>
        <p:spPr>
          <a:xfrm>
            <a:off x="11283696" y="5795010"/>
            <a:ext cx="728379" cy="789839"/>
          </a:xfrm>
          <a:prstGeom prst="rect">
            <a:avLst/>
          </a:prstGeom>
        </p:spPr>
      </p:pic>
      <p:sp>
        <p:nvSpPr>
          <p:cNvPr id="6" name="Slide Number Placeholder 5">
            <a:extLst>
              <a:ext uri="{FF2B5EF4-FFF2-40B4-BE49-F238E27FC236}">
                <a16:creationId xmlns:a16="http://schemas.microsoft.com/office/drawing/2014/main" id="{1565CCC4-AF7B-49EE-BDA4-ACAA8915851B}"/>
              </a:ext>
            </a:extLst>
          </p:cNvPr>
          <p:cNvSpPr>
            <a:spLocks noGrp="1"/>
          </p:cNvSpPr>
          <p:nvPr userDrawn="1">
            <p:ph type="sldNum" sz="quarter" idx="4"/>
          </p:nvPr>
        </p:nvSpPr>
        <p:spPr>
          <a:xfrm>
            <a:off x="5847988" y="6407602"/>
            <a:ext cx="492975" cy="182880"/>
          </a:xfrm>
          <a:prstGeom prst="rect">
            <a:avLst/>
          </a:prstGeom>
          <a:noFill/>
        </p:spPr>
        <p:txBody>
          <a:bodyPr vert="horz" lIns="0" tIns="0" rIns="0" bIns="0" rtlCol="0" anchor="ctr"/>
          <a:lstStyle>
            <a:lvl1pPr algn="ctr">
              <a:defRPr sz="1000">
                <a:solidFill>
                  <a:schemeClr val="accent1"/>
                </a:solidFill>
              </a:defRPr>
            </a:lvl1pPr>
          </a:lstStyle>
          <a:p>
            <a:fld id="{00D53123-EF31-4C08-A865-932FC064F9C8}" type="slidenum">
              <a:rPr lang="en-CA" smtClean="0"/>
              <a:pPr/>
              <a:t>‹#›</a:t>
            </a:fld>
            <a:endParaRPr lang="en-CA" dirty="0"/>
          </a:p>
        </p:txBody>
      </p:sp>
      <p:sp>
        <p:nvSpPr>
          <p:cNvPr id="3" name="Text Placeholder 2">
            <a:extLst>
              <a:ext uri="{FF2B5EF4-FFF2-40B4-BE49-F238E27FC236}">
                <a16:creationId xmlns:a16="http://schemas.microsoft.com/office/drawing/2014/main" id="{89A319DE-B60D-42AD-BAA6-1D3621150E68}"/>
              </a:ext>
            </a:extLst>
          </p:cNvPr>
          <p:cNvSpPr>
            <a:spLocks noGrp="1"/>
          </p:cNvSpPr>
          <p:nvPr userDrawn="1">
            <p:ph type="body" idx="1"/>
          </p:nvPr>
        </p:nvSpPr>
        <p:spPr>
          <a:xfrm>
            <a:off x="685800" y="1418665"/>
            <a:ext cx="10212323" cy="4524935"/>
          </a:xfrm>
          <a:prstGeom prst="rect">
            <a:avLst/>
          </a:prstGeom>
        </p:spPr>
        <p:txBody>
          <a:bodyPr vert="horz" lIns="0" tIns="0" rIns="0" bIns="0" rtlCol="0">
            <a:normAutofit/>
          </a:bodyPr>
          <a:lstStyle/>
          <a:p>
            <a:pPr lvl="0"/>
            <a:r>
              <a:rPr lang="en-CA" noProof="0"/>
              <a:t>Edit Master text styles</a:t>
            </a:r>
          </a:p>
          <a:p>
            <a:pPr lvl="1"/>
            <a:r>
              <a:rPr lang="en-CA" noProof="0"/>
              <a:t>Second level</a:t>
            </a:r>
          </a:p>
          <a:p>
            <a:pPr lvl="2"/>
            <a:r>
              <a:rPr lang="en-CA" noProof="0"/>
              <a:t>Third level</a:t>
            </a:r>
          </a:p>
          <a:p>
            <a:pPr lvl="3"/>
            <a:r>
              <a:rPr lang="en-CA" noProof="0"/>
              <a:t>Fourth level</a:t>
            </a:r>
          </a:p>
          <a:p>
            <a:pPr lvl="4"/>
            <a:r>
              <a:rPr lang="en-CA" noProof="0"/>
              <a:t>Fifth level</a:t>
            </a:r>
          </a:p>
        </p:txBody>
      </p:sp>
      <p:sp>
        <p:nvSpPr>
          <p:cNvPr id="2" name="Title Placeholder 1">
            <a:extLst>
              <a:ext uri="{FF2B5EF4-FFF2-40B4-BE49-F238E27FC236}">
                <a16:creationId xmlns:a16="http://schemas.microsoft.com/office/drawing/2014/main" id="{57A4EE2F-F924-4236-8548-F7973D50D790}"/>
              </a:ext>
            </a:extLst>
          </p:cNvPr>
          <p:cNvSpPr>
            <a:spLocks noGrp="1"/>
          </p:cNvSpPr>
          <p:nvPr userDrawn="1">
            <p:ph type="title"/>
          </p:nvPr>
        </p:nvSpPr>
        <p:spPr>
          <a:xfrm>
            <a:off x="685800" y="365126"/>
            <a:ext cx="10210800" cy="798046"/>
          </a:xfrm>
          <a:prstGeom prst="rect">
            <a:avLst/>
          </a:prstGeom>
        </p:spPr>
        <p:txBody>
          <a:bodyPr vert="horz" lIns="0" tIns="0" rIns="0" bIns="0" rtlCol="0" anchor="ctr">
            <a:normAutofit/>
          </a:bodyPr>
          <a:lstStyle/>
          <a:p>
            <a:r>
              <a:rPr lang="en-US" noProof="0"/>
              <a:t>Click to edit Master title style</a:t>
            </a:r>
            <a:endParaRPr lang="en-CA" noProof="0" dirty="0"/>
          </a:p>
        </p:txBody>
      </p:sp>
      <p:pic>
        <p:nvPicPr>
          <p:cNvPr id="11" name="Picture 10"/>
          <p:cNvPicPr>
            <a:picLocks noChangeAspect="1"/>
          </p:cNvPicPr>
          <p:nvPr userDrawn="1"/>
        </p:nvPicPr>
        <p:blipFill>
          <a:blip r:embed="rId19" cstate="screen">
            <a:extLst>
              <a:ext uri="{28A0092B-C50C-407E-A947-70E740481C1C}">
                <a14:useLocalDpi xmlns:a14="http://schemas.microsoft.com/office/drawing/2010/main"/>
              </a:ext>
            </a:extLst>
          </a:blip>
          <a:stretch>
            <a:fillRect/>
          </a:stretch>
        </p:blipFill>
        <p:spPr>
          <a:xfrm>
            <a:off x="674042" y="6448283"/>
            <a:ext cx="1870819" cy="136566"/>
          </a:xfrm>
          <a:prstGeom prst="rect">
            <a:avLst/>
          </a:prstGeom>
        </p:spPr>
      </p:pic>
    </p:spTree>
    <p:extLst>
      <p:ext uri="{BB962C8B-B14F-4D97-AF65-F5344CB8AC3E}">
        <p14:creationId xmlns:p14="http://schemas.microsoft.com/office/powerpoint/2010/main" val="1724841895"/>
      </p:ext>
    </p:extLst>
  </p:cSld>
  <p:clrMap bg1="lt1" tx1="dk1" bg2="lt2" tx2="dk2" accent1="accent1" accent2="accent2" accent3="accent3" accent4="accent4" accent5="accent5" accent6="accent6" hlink="hlink" folHlink="folHlink"/>
  <p:sldLayoutIdLst>
    <p:sldLayoutId id="2147483660" r:id="rId1"/>
    <p:sldLayoutId id="2147483691" r:id="rId2"/>
    <p:sldLayoutId id="2147483664" r:id="rId3"/>
    <p:sldLayoutId id="2147483692" r:id="rId4"/>
    <p:sldLayoutId id="2147483649" r:id="rId5"/>
    <p:sldLayoutId id="2147483651" r:id="rId6"/>
    <p:sldLayoutId id="2147483663" r:id="rId7"/>
    <p:sldLayoutId id="2147483698" r:id="rId8"/>
    <p:sldLayoutId id="2147483694" r:id="rId9"/>
    <p:sldLayoutId id="2147483652" r:id="rId10"/>
    <p:sldLayoutId id="2147483695" r:id="rId11"/>
    <p:sldLayoutId id="2147483653" r:id="rId12"/>
    <p:sldLayoutId id="2147483696" r:id="rId13"/>
    <p:sldLayoutId id="2147483654" r:id="rId14"/>
    <p:sldLayoutId id="2147483697" r:id="rId15"/>
    <p:sldLayoutId id="2147483699" r:id="rId16"/>
  </p:sldLayoutIdLst>
  <p:hf hdr="0" ftr="0"/>
  <p:txStyles>
    <p:titleStyle>
      <a:lvl1pPr algn="l" defTabSz="914400" rtl="0" eaLnBrk="1" latinLnBrk="0" hangingPunct="1">
        <a:lnSpc>
          <a:spcPct val="90000"/>
        </a:lnSpc>
        <a:spcBef>
          <a:spcPct val="0"/>
        </a:spcBef>
        <a:buNone/>
        <a:defRPr sz="2800" kern="1200">
          <a:solidFill>
            <a:schemeClr val="tx2"/>
          </a:solidFill>
          <a:latin typeface="+mj-lt"/>
          <a:ea typeface="+mj-ea"/>
          <a:cs typeface="+mj-cs"/>
        </a:defRPr>
      </a:lvl1pPr>
    </p:titleStyle>
    <p:body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286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457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914400" indent="-228600" algn="l" defTabSz="914400" rtl="0" eaLnBrk="1" latinLnBrk="0" hangingPunct="1">
        <a:lnSpc>
          <a:spcPct val="90000"/>
        </a:lnSpc>
        <a:spcBef>
          <a:spcPts val="500"/>
        </a:spcBef>
        <a:buFont typeface="Arial" panose="020B0604020202020204" pitchFamily="34" charset="0"/>
        <a:buChar char="•"/>
        <a:defRPr sz="15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CA"/>
      </a:defPPr>
      <a:lvl1pPr marL="0" algn="l" defTabSz="914400" rtl="0" eaLnBrk="1" latinLnBrk="0" hangingPunct="1">
        <a:defRPr sz="1200" kern="1200">
          <a:solidFill>
            <a:schemeClr val="tx1"/>
          </a:solidFill>
          <a:latin typeface="+mn-lt"/>
          <a:ea typeface="+mn-ea"/>
          <a:cs typeface="+mn-cs"/>
        </a:defRPr>
      </a:lvl1pPr>
      <a:lvl2pPr marL="0" algn="r" defTabSz="914400" rtl="0" eaLnBrk="1" latinLnBrk="0" hangingPunct="1">
        <a:defRPr sz="1200" kern="1200">
          <a:solidFill>
            <a:schemeClr val="tx1"/>
          </a:solidFill>
          <a:latin typeface="+mn-lt"/>
          <a:ea typeface="+mn-ea"/>
          <a:cs typeface="+mn-cs"/>
        </a:defRPr>
      </a:lvl2pPr>
      <a:lvl3pPr marL="0" algn="ctr" defTabSz="914400" rtl="0" eaLnBrk="1" latinLnBrk="0" hangingPunct="1">
        <a:defRPr sz="1200" kern="1200">
          <a:solidFill>
            <a:schemeClr val="tx1"/>
          </a:solidFill>
          <a:latin typeface="+mn-lt"/>
          <a:ea typeface="+mn-ea"/>
          <a:cs typeface="+mn-cs"/>
        </a:defRPr>
      </a:lvl3pPr>
      <a:lvl4pPr marL="0" algn="l" defTabSz="914400" rtl="0" eaLnBrk="1" latinLnBrk="0" hangingPunct="1">
        <a:defRPr sz="1200" kern="1200">
          <a:solidFill>
            <a:schemeClr val="tx1"/>
          </a:solidFill>
          <a:latin typeface="+mn-lt"/>
          <a:ea typeface="+mn-ea"/>
          <a:cs typeface="+mn-cs"/>
        </a:defRPr>
      </a:lvl4pPr>
      <a:lvl5pPr marL="0" algn="l" defTabSz="914400" rtl="0" eaLnBrk="1" latinLnBrk="0" hangingPunct="1">
        <a:defRPr sz="1200" kern="1200">
          <a:solidFill>
            <a:schemeClr val="tx1"/>
          </a:solidFill>
          <a:latin typeface="+mn-lt"/>
          <a:ea typeface="+mn-ea"/>
          <a:cs typeface="+mn-cs"/>
        </a:defRPr>
      </a:lvl5pPr>
      <a:lvl6pPr marL="0" algn="l" defTabSz="914400" rtl="0" eaLnBrk="1" latinLnBrk="0" hangingPunct="1">
        <a:defRPr sz="1200" kern="1200">
          <a:solidFill>
            <a:schemeClr val="tx1"/>
          </a:solidFill>
          <a:latin typeface="+mn-lt"/>
          <a:ea typeface="+mn-ea"/>
          <a:cs typeface="+mn-cs"/>
        </a:defRPr>
      </a:lvl6pPr>
      <a:lvl7pPr marL="0" algn="l" defTabSz="914400" rtl="0" eaLnBrk="1" latinLnBrk="0" hangingPunct="1">
        <a:defRPr sz="1200" kern="1200">
          <a:solidFill>
            <a:schemeClr val="tx1"/>
          </a:solidFill>
          <a:latin typeface="+mn-lt"/>
          <a:ea typeface="+mn-ea"/>
          <a:cs typeface="+mn-cs"/>
        </a:defRPr>
      </a:lvl7pPr>
      <a:lvl8pPr marL="0" algn="l" defTabSz="914400" rtl="0" eaLnBrk="1" latinLnBrk="0" hangingPunct="1">
        <a:defRPr sz="1200" kern="1200">
          <a:solidFill>
            <a:schemeClr val="tx1"/>
          </a:solidFill>
          <a:latin typeface="+mn-lt"/>
          <a:ea typeface="+mn-ea"/>
          <a:cs typeface="+mn-cs"/>
        </a:defRPr>
      </a:lvl8pPr>
      <a:lvl9pPr marL="0" algn="l" defTabSz="914400" rtl="0" eaLnBrk="1" latinLnBrk="0" hangingPunct="1">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guide id="3" pos="432" userDrawn="1">
          <p15:clr>
            <a:srgbClr val="F26B43"/>
          </p15:clr>
        </p15:guide>
        <p15:guide id="4" pos="6864" userDrawn="1">
          <p15:clr>
            <a:srgbClr val="F26B43"/>
          </p15:clr>
        </p15:guide>
        <p15:guide id="5" orient="horz" pos="888" userDrawn="1">
          <p15:clr>
            <a:srgbClr val="F26B43"/>
          </p15:clr>
        </p15:guide>
        <p15:guide id="6" orient="horz" pos="4128" userDrawn="1">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xml"/><Relationship Id="rId1" Type="http://schemas.openxmlformats.org/officeDocument/2006/relationships/slideLayout" Target="../slideLayouts/slideLayout14.xml"/><Relationship Id="rId4" Type="http://schemas.openxmlformats.org/officeDocument/2006/relationships/chart" Target="../charts/chart2.xml"/></Relationships>
</file>

<file path=ppt/slides/_rels/slide3.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3.xml"/><Relationship Id="rId1" Type="http://schemas.openxmlformats.org/officeDocument/2006/relationships/slideLayout" Target="../slideLayouts/slideLayout14.xml"/><Relationship Id="rId4" Type="http://schemas.openxmlformats.org/officeDocument/2006/relationships/chart" Target="../charts/chart4.xml"/></Relationships>
</file>

<file path=ppt/slides/_rels/slide4.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4.xml"/><Relationship Id="rId1" Type="http://schemas.openxmlformats.org/officeDocument/2006/relationships/slideLayout" Target="../slideLayouts/slideLayout14.xml"/><Relationship Id="rId4" Type="http://schemas.openxmlformats.org/officeDocument/2006/relationships/chart" Target="../charts/chart6.xml"/></Relationships>
</file>

<file path=ppt/slides/_rels/slide5.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5.xml"/><Relationship Id="rId1" Type="http://schemas.openxmlformats.org/officeDocument/2006/relationships/slideLayout" Target="../slideLayouts/slideLayout14.xml"/><Relationship Id="rId4" Type="http://schemas.openxmlformats.org/officeDocument/2006/relationships/chart" Target="../charts/chart8.xml"/></Relationships>
</file>

<file path=ppt/slides/_rels/slide6.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6.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7.xml"/><Relationship Id="rId1" Type="http://schemas.openxmlformats.org/officeDocument/2006/relationships/slideLayout" Target="../slideLayouts/slideLayout14.xml"/><Relationship Id="rId6" Type="http://schemas.openxmlformats.org/officeDocument/2006/relationships/chart" Target="../charts/chart13.xml"/><Relationship Id="rId5" Type="http://schemas.openxmlformats.org/officeDocument/2006/relationships/chart" Target="../charts/chart12.xml"/><Relationship Id="rId4" Type="http://schemas.openxmlformats.org/officeDocument/2006/relationships/chart" Target="../charts/chart11.xml"/></Relationships>
</file>

<file path=ppt/slides/_rels/slide8.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8.xml"/><Relationship Id="rId1" Type="http://schemas.openxmlformats.org/officeDocument/2006/relationships/slideLayout" Target="../slideLayouts/slideLayout14.xml"/><Relationship Id="rId4" Type="http://schemas.openxmlformats.org/officeDocument/2006/relationships/chart" Target="../charts/chart15.xml"/></Relationships>
</file>

<file path=ppt/slides/_rels/slide9.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9.xml"/><Relationship Id="rId1" Type="http://schemas.openxmlformats.org/officeDocument/2006/relationships/slideLayout" Target="../slideLayouts/slideLayout14.xml"/><Relationship Id="rId5" Type="http://schemas.openxmlformats.org/officeDocument/2006/relationships/chart" Target="../charts/chart18.xml"/><Relationship Id="rId4" Type="http://schemas.openxmlformats.org/officeDocument/2006/relationships/chart" Target="../charts/char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ubtitle 5">
            <a:extLst>
              <a:ext uri="{FF2B5EF4-FFF2-40B4-BE49-F238E27FC236}">
                <a16:creationId xmlns:a16="http://schemas.microsoft.com/office/drawing/2014/main" id="{327DD6BF-5F0F-6644-BA0B-7BFCC1193577}"/>
              </a:ext>
            </a:extLst>
          </p:cNvPr>
          <p:cNvSpPr>
            <a:spLocks noGrp="1"/>
          </p:cNvSpPr>
          <p:nvPr>
            <p:ph type="subTitle" idx="1"/>
          </p:nvPr>
        </p:nvSpPr>
        <p:spPr>
          <a:xfrm>
            <a:off x="441242" y="1029119"/>
            <a:ext cx="7438734" cy="770307"/>
          </a:xfrm>
        </p:spPr>
        <p:txBody>
          <a:bodyPr>
            <a:normAutofit/>
          </a:bodyPr>
          <a:lstStyle/>
          <a:p>
            <a:r>
              <a:rPr lang="en-US" sz="3200" dirty="0"/>
              <a:t>Capital markets data</a:t>
            </a:r>
          </a:p>
        </p:txBody>
      </p:sp>
      <p:sp>
        <p:nvSpPr>
          <p:cNvPr id="5" name="Title 4"/>
          <p:cNvSpPr>
            <a:spLocks noGrp="1"/>
          </p:cNvSpPr>
          <p:nvPr>
            <p:ph type="ctrTitle"/>
          </p:nvPr>
        </p:nvSpPr>
        <p:spPr/>
        <p:txBody>
          <a:bodyPr/>
          <a:lstStyle/>
          <a:p>
            <a:r>
              <a:rPr lang="en-US" dirty="0"/>
              <a:t> </a:t>
            </a:r>
          </a:p>
        </p:txBody>
      </p:sp>
      <p:sp>
        <p:nvSpPr>
          <p:cNvPr id="2" name="Date Placeholder 1"/>
          <p:cNvSpPr>
            <a:spLocks noGrp="1"/>
          </p:cNvSpPr>
          <p:nvPr>
            <p:ph type="dt" sz="half" idx="10"/>
          </p:nvPr>
        </p:nvSpPr>
        <p:spPr>
          <a:xfrm>
            <a:off x="441242" y="1706996"/>
            <a:ext cx="3657600" cy="485871"/>
          </a:xfrm>
        </p:spPr>
        <p:txBody>
          <a:bodyPr/>
          <a:lstStyle/>
          <a:p>
            <a:r>
              <a:rPr lang="en-US" sz="2400" dirty="0"/>
              <a:t>December 2025</a:t>
            </a:r>
            <a:endParaRPr lang="en-CA" sz="2400" dirty="0"/>
          </a:p>
        </p:txBody>
      </p:sp>
    </p:spTree>
    <p:extLst>
      <p:ext uri="{BB962C8B-B14F-4D97-AF65-F5344CB8AC3E}">
        <p14:creationId xmlns:p14="http://schemas.microsoft.com/office/powerpoint/2010/main" val="196108445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D4A04FAF-7730-CA4B-A0CA-04A5C39E0E2E}"/>
              </a:ext>
            </a:extLst>
          </p:cNvPr>
          <p:cNvSpPr>
            <a:spLocks noGrp="1"/>
          </p:cNvSpPr>
          <p:nvPr>
            <p:ph type="sldNum" sz="quarter" idx="12"/>
          </p:nvPr>
        </p:nvSpPr>
        <p:spPr/>
        <p:txBody>
          <a:bodyPr/>
          <a:lstStyle/>
          <a:p>
            <a:fld id="{00D53123-EF31-4C08-A865-932FC064F9C8}" type="slidenum">
              <a:rPr lang="en-CA" smtClean="0"/>
              <a:pPr/>
              <a:t>10</a:t>
            </a:fld>
            <a:endParaRPr lang="en-CA" dirty="0"/>
          </a:p>
        </p:txBody>
      </p:sp>
      <p:sp>
        <p:nvSpPr>
          <p:cNvPr id="8" name="Title 7"/>
          <p:cNvSpPr>
            <a:spLocks noGrp="1"/>
          </p:cNvSpPr>
          <p:nvPr>
            <p:ph type="title"/>
          </p:nvPr>
        </p:nvSpPr>
        <p:spPr/>
        <p:txBody>
          <a:bodyPr/>
          <a:lstStyle/>
          <a:p>
            <a:r>
              <a:rPr lang="en-US" altLang="en-US" dirty="0"/>
              <a:t>Long-term market performance</a:t>
            </a:r>
            <a:endParaRPr lang="en-US" dirty="0"/>
          </a:p>
        </p:txBody>
      </p:sp>
      <p:sp>
        <p:nvSpPr>
          <p:cNvPr id="6" name="TextBox 1"/>
          <p:cNvSpPr txBox="1">
            <a:spLocks noChangeArrowheads="1"/>
          </p:cNvSpPr>
          <p:nvPr/>
        </p:nvSpPr>
        <p:spPr bwMode="auto">
          <a:xfrm>
            <a:off x="612648" y="5822827"/>
            <a:ext cx="1067104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r>
              <a:rPr lang="en-US" altLang="en-US" sz="800" dirty="0">
                <a:solidFill>
                  <a:schemeClr val="tx1">
                    <a:lumMod val="65000"/>
                    <a:lumOff val="35000"/>
                  </a:schemeClr>
                </a:solidFill>
              </a:rPr>
              <a:t>“Canadian short-term bonds" = FTSE Canada Short Term Overall Bond Index, "Canadian universe bonds" = FTSE Canada Universe Bond Index, "U.S. high yield bonds" = ICE BofA US High Yield BB-B Index (C$ hedged), "Emerging Markets bonds" = JP Morgan EMBI Global Diversified Index (C$ hedged). "Canadian equities" = S&amp;P/TSX Composite Index (TR), "U.S. equities" = S&amp;P 500 Index (TR), "International equities" = MSCI EAFE Index (NR), "Emerging Markets equities" = MSCI Emerging Markets Index (NR).  Returns are in Canadian dollars. Source: RBC Global Asset Management. As of November 30,</a:t>
            </a:r>
            <a:r>
              <a:rPr lang="en-US" altLang="en-US" sz="800" dirty="0">
                <a:solidFill>
                  <a:schemeClr val="tx1">
                    <a:lumMod val="65000"/>
                    <a:lumOff val="35000"/>
                  </a:schemeClr>
                </a:solidFill>
                <a:cs typeface="Arial" panose="020B0604020202020204" pitchFamily="34" charset="0"/>
              </a:rPr>
              <a:t> 2025</a:t>
            </a:r>
            <a:r>
              <a:rPr lang="en-US" altLang="en-US" sz="800" dirty="0">
                <a:solidFill>
                  <a:schemeClr val="tx1">
                    <a:lumMod val="65000"/>
                    <a:lumOff val="35000"/>
                  </a:schemeClr>
                </a:solidFill>
              </a:rPr>
              <a:t>. An investment cannot be made directly into an index. The above does not reflect transaction costs, investment management fees or taxes. If such costs and fees were reflected, returns would be lower. Past performance is not a guarantee of future results.</a:t>
            </a:r>
          </a:p>
        </p:txBody>
      </p:sp>
      <p:graphicFrame>
        <p:nvGraphicFramePr>
          <p:cNvPr id="10" name="Table 9">
            <a:extLst>
              <a:ext uri="{FF2B5EF4-FFF2-40B4-BE49-F238E27FC236}">
                <a16:creationId xmlns:a16="http://schemas.microsoft.com/office/drawing/2014/main" id="{25C86931-8905-1E7D-155F-AD5E1EB5D0E1}"/>
              </a:ext>
            </a:extLst>
          </p:cNvPr>
          <p:cNvGraphicFramePr>
            <a:graphicFrameLocks noGrp="1"/>
          </p:cNvGraphicFramePr>
          <p:nvPr>
            <p:extLst>
              <p:ext uri="{D42A27DB-BD31-4B8C-83A1-F6EECF244321}">
                <p14:modId xmlns:p14="http://schemas.microsoft.com/office/powerpoint/2010/main" val="4085129564"/>
              </p:ext>
            </p:extLst>
          </p:nvPr>
        </p:nvGraphicFramePr>
        <p:xfrm>
          <a:off x="2446094" y="1473891"/>
          <a:ext cx="6654800" cy="1619250"/>
        </p:xfrm>
        <a:graphic>
          <a:graphicData uri="http://schemas.openxmlformats.org/drawingml/2006/table">
            <a:tbl>
              <a:tblPr/>
              <a:tblGrid>
                <a:gridCol w="2997200">
                  <a:extLst>
                    <a:ext uri="{9D8B030D-6E8A-4147-A177-3AD203B41FA5}">
                      <a16:colId xmlns:a16="http://schemas.microsoft.com/office/drawing/2014/main" val="1388659574"/>
                    </a:ext>
                  </a:extLst>
                </a:gridCol>
                <a:gridCol w="609600">
                  <a:extLst>
                    <a:ext uri="{9D8B030D-6E8A-4147-A177-3AD203B41FA5}">
                      <a16:colId xmlns:a16="http://schemas.microsoft.com/office/drawing/2014/main" val="157308291"/>
                    </a:ext>
                  </a:extLst>
                </a:gridCol>
                <a:gridCol w="609600">
                  <a:extLst>
                    <a:ext uri="{9D8B030D-6E8A-4147-A177-3AD203B41FA5}">
                      <a16:colId xmlns:a16="http://schemas.microsoft.com/office/drawing/2014/main" val="4106162584"/>
                    </a:ext>
                  </a:extLst>
                </a:gridCol>
                <a:gridCol w="609600">
                  <a:extLst>
                    <a:ext uri="{9D8B030D-6E8A-4147-A177-3AD203B41FA5}">
                      <a16:colId xmlns:a16="http://schemas.microsoft.com/office/drawing/2014/main" val="2252177832"/>
                    </a:ext>
                  </a:extLst>
                </a:gridCol>
                <a:gridCol w="609600">
                  <a:extLst>
                    <a:ext uri="{9D8B030D-6E8A-4147-A177-3AD203B41FA5}">
                      <a16:colId xmlns:a16="http://schemas.microsoft.com/office/drawing/2014/main" val="3165360628"/>
                    </a:ext>
                  </a:extLst>
                </a:gridCol>
                <a:gridCol w="609600">
                  <a:extLst>
                    <a:ext uri="{9D8B030D-6E8A-4147-A177-3AD203B41FA5}">
                      <a16:colId xmlns:a16="http://schemas.microsoft.com/office/drawing/2014/main" val="2140079025"/>
                    </a:ext>
                  </a:extLst>
                </a:gridCol>
                <a:gridCol w="609600">
                  <a:extLst>
                    <a:ext uri="{9D8B030D-6E8A-4147-A177-3AD203B41FA5}">
                      <a16:colId xmlns:a16="http://schemas.microsoft.com/office/drawing/2014/main" val="204617243"/>
                    </a:ext>
                  </a:extLst>
                </a:gridCol>
              </a:tblGrid>
              <a:tr h="161925">
                <a:tc>
                  <a:txBody>
                    <a:bodyPr/>
                    <a:lstStyle/>
                    <a:p>
                      <a:pPr algn="l" fontAlgn="ctr"/>
                      <a:r>
                        <a:rPr lang="en-US" sz="1000" b="1" i="0" u="none" strike="noStrike">
                          <a:solidFill>
                            <a:srgbClr val="000000"/>
                          </a:solidFill>
                          <a:effectLst/>
                          <a:latin typeface="Arial" panose="020B0604020202020204" pitchFamily="34" charset="0"/>
                        </a:rPr>
                        <a:t>Fixed income asset classes</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a:solidFill>
                            <a:srgbClr val="000000"/>
                          </a:solidFill>
                          <a:effectLst/>
                          <a:latin typeface="Arial" panose="020B0604020202020204" pitchFamily="34" charset="0"/>
                        </a:rPr>
                        <a:t>1-Month</a:t>
                      </a:r>
                    </a:p>
                  </a:txBody>
                  <a:tcPr marL="9525" marR="9525"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a:solidFill>
                            <a:srgbClr val="000000"/>
                          </a:solidFill>
                          <a:effectLst/>
                          <a:latin typeface="Arial" panose="020B0604020202020204" pitchFamily="34" charset="0"/>
                        </a:rPr>
                        <a:t>YTD</a:t>
                      </a:r>
                    </a:p>
                  </a:txBody>
                  <a:tcPr marL="9525" marR="9525"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a:solidFill>
                            <a:srgbClr val="000000"/>
                          </a:solidFill>
                          <a:effectLst/>
                          <a:latin typeface="Arial" panose="020B0604020202020204" pitchFamily="34" charset="0"/>
                        </a:rPr>
                        <a:t>1 Year</a:t>
                      </a:r>
                    </a:p>
                  </a:txBody>
                  <a:tcPr marL="9525" marR="9525"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a:solidFill>
                            <a:srgbClr val="000000"/>
                          </a:solidFill>
                          <a:effectLst/>
                          <a:latin typeface="Arial" panose="020B0604020202020204" pitchFamily="34" charset="0"/>
                        </a:rPr>
                        <a:t>3 Year</a:t>
                      </a:r>
                    </a:p>
                  </a:txBody>
                  <a:tcPr marL="9525" marR="9525"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a:solidFill>
                            <a:srgbClr val="000000"/>
                          </a:solidFill>
                          <a:effectLst/>
                          <a:latin typeface="Arial" panose="020B0604020202020204" pitchFamily="34" charset="0"/>
                        </a:rPr>
                        <a:t>5 Year</a:t>
                      </a:r>
                    </a:p>
                  </a:txBody>
                  <a:tcPr marL="9525" marR="9525"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a:solidFill>
                            <a:srgbClr val="000000"/>
                          </a:solidFill>
                          <a:effectLst/>
                          <a:latin typeface="Arial" panose="020B0604020202020204" pitchFamily="34" charset="0"/>
                        </a:rPr>
                        <a:t>10 Year</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extLst>
                  <a:ext uri="{0D108BD9-81ED-4DB2-BD59-A6C34878D82A}">
                    <a16:rowId xmlns:a16="http://schemas.microsoft.com/office/drawing/2014/main" val="4131546907"/>
                  </a:ext>
                </a:extLst>
              </a:tr>
              <a:tr h="161925">
                <a:tc>
                  <a:txBody>
                    <a:bodyPr/>
                    <a:lstStyle/>
                    <a:p>
                      <a:pPr algn="l" fontAlgn="ctr"/>
                      <a:r>
                        <a:rPr lang="en-US" sz="1000" b="0" i="0" u="none" strike="noStrike">
                          <a:solidFill>
                            <a:srgbClr val="000000"/>
                          </a:solidFill>
                          <a:effectLst/>
                          <a:latin typeface="Arial" panose="020B0604020202020204" pitchFamily="34" charset="0"/>
                        </a:rPr>
                        <a:t>Canadian short-term bonds</a:t>
                      </a:r>
                    </a:p>
                  </a:txBody>
                  <a:tcPr marL="114300"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0.2%</a:t>
                      </a:r>
                    </a:p>
                  </a:txBody>
                  <a:tcPr marL="0" marR="0" marT="0"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4.1%</a:t>
                      </a:r>
                    </a:p>
                  </a:txBody>
                  <a:tcPr marL="0" marR="0" marT="0"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4.5%</a:t>
                      </a:r>
                    </a:p>
                  </a:txBody>
                  <a:tcPr marL="0" marR="0" marT="0"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4.9%</a:t>
                      </a:r>
                    </a:p>
                  </a:txBody>
                  <a:tcPr marL="0" marR="0" marT="0"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2.0%</a:t>
                      </a:r>
                    </a:p>
                  </a:txBody>
                  <a:tcPr marL="0" marR="0" marT="0"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2.1%</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1161523377"/>
                  </a:ext>
                </a:extLst>
              </a:tr>
              <a:tr h="161925">
                <a:tc>
                  <a:txBody>
                    <a:bodyPr/>
                    <a:lstStyle/>
                    <a:p>
                      <a:pPr algn="l" fontAlgn="ctr"/>
                      <a:r>
                        <a:rPr lang="en-US" sz="1000" b="0" i="0" u="none" strike="noStrike">
                          <a:solidFill>
                            <a:srgbClr val="000000"/>
                          </a:solidFill>
                          <a:effectLst/>
                          <a:latin typeface="Arial" panose="020B0604020202020204" pitchFamily="34" charset="0"/>
                        </a:rPr>
                        <a:t>Canadian universe bonds</a:t>
                      </a:r>
                    </a:p>
                  </a:txBody>
                  <a:tcPr marL="114300" marR="9525" marT="9525" marB="0" anchor="ctr">
                    <a:lnL w="6350" cap="flat" cmpd="sng" algn="ctr">
                      <a:solidFill>
                        <a:srgbClr val="000000"/>
                      </a:solidFill>
                      <a:prstDash val="solid"/>
                      <a:round/>
                      <a:headEnd type="none" w="med" len="med"/>
                      <a:tailEnd type="none" w="med" len="med"/>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0.3%</a:t>
                      </a:r>
                    </a:p>
                  </a:txBody>
                  <a:tcPr marL="0" marR="0" marT="0"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4.0%</a:t>
                      </a:r>
                    </a:p>
                  </a:txBody>
                  <a:tcPr marL="0" marR="0" marT="0"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3.3%</a:t>
                      </a:r>
                    </a:p>
                  </a:txBody>
                  <a:tcPr marL="0" marR="0" marT="0"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4.4%</a:t>
                      </a:r>
                    </a:p>
                  </a:txBody>
                  <a:tcPr marL="0" marR="0" marT="0" marB="0" anchor="ctr">
                    <a:lnL>
                      <a:noFill/>
                    </a:lnL>
                    <a:lnR>
                      <a:noFill/>
                    </a:lnR>
                    <a:lnT>
                      <a:noFill/>
                    </a:lnT>
                    <a:lnB>
                      <a:noFill/>
                    </a:lnB>
                    <a:solidFill>
                      <a:srgbClr val="F2F2F2"/>
                    </a:solidFill>
                  </a:tcPr>
                </a:tc>
                <a:tc>
                  <a:txBody>
                    <a:bodyPr/>
                    <a:lstStyle/>
                    <a:p>
                      <a:pPr algn="ctr" fontAlgn="ctr"/>
                      <a:r>
                        <a:rPr lang="en-US" sz="1000" b="0" i="0" u="none" strike="noStrike" dirty="0">
                          <a:solidFill>
                            <a:srgbClr val="FF0000"/>
                          </a:solidFill>
                          <a:effectLst/>
                          <a:latin typeface="Arial" panose="020B0604020202020204" pitchFamily="34" charset="0"/>
                        </a:rPr>
                        <a:t>0.0%</a:t>
                      </a:r>
                    </a:p>
                  </a:txBody>
                  <a:tcPr marL="0" marR="0" marT="0"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2.1%</a:t>
                      </a:r>
                    </a:p>
                  </a:txBody>
                  <a:tcPr marL="0" marR="0" marT="0" marB="0" anchor="ctr">
                    <a:lnL>
                      <a:noFill/>
                    </a:lnL>
                    <a:lnR w="6350" cap="flat" cmpd="sng" algn="ctr">
                      <a:solidFill>
                        <a:srgbClr val="000000"/>
                      </a:solidFill>
                      <a:prstDash val="solid"/>
                      <a:round/>
                      <a:headEnd type="none" w="med" len="med"/>
                      <a:tailEnd type="none" w="med" len="med"/>
                    </a:lnR>
                    <a:lnT>
                      <a:noFill/>
                    </a:lnT>
                    <a:lnB>
                      <a:noFill/>
                    </a:lnB>
                    <a:solidFill>
                      <a:srgbClr val="F2F2F2"/>
                    </a:solidFill>
                  </a:tcPr>
                </a:tc>
                <a:extLst>
                  <a:ext uri="{0D108BD9-81ED-4DB2-BD59-A6C34878D82A}">
                    <a16:rowId xmlns:a16="http://schemas.microsoft.com/office/drawing/2014/main" val="4145109946"/>
                  </a:ext>
                </a:extLst>
              </a:tr>
              <a:tr h="161925">
                <a:tc>
                  <a:txBody>
                    <a:bodyPr/>
                    <a:lstStyle/>
                    <a:p>
                      <a:pPr algn="l" fontAlgn="ctr"/>
                      <a:r>
                        <a:rPr lang="en-US" sz="1000" b="0" i="0" u="none" strike="noStrike" dirty="0">
                          <a:solidFill>
                            <a:srgbClr val="000000"/>
                          </a:solidFill>
                          <a:effectLst/>
                          <a:latin typeface="Arial" panose="020B0604020202020204" pitchFamily="34" charset="0"/>
                        </a:rPr>
                        <a:t>U.S. high yield bonds</a:t>
                      </a:r>
                    </a:p>
                  </a:txBody>
                  <a:tcPr marL="114300" marR="9525" marT="9525" marB="0" anchor="ctr">
                    <a:lnL w="6350" cap="flat" cmpd="sng" algn="ctr">
                      <a:solidFill>
                        <a:srgbClr val="000000"/>
                      </a:solidFill>
                      <a:prstDash val="solid"/>
                      <a:round/>
                      <a:headEnd type="none" w="med" len="med"/>
                      <a:tailEnd type="none" w="med" len="med"/>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0.5%</a:t>
                      </a:r>
                    </a:p>
                  </a:txBody>
                  <a:tcPr marL="0" marR="0" marT="0"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6.3%</a:t>
                      </a:r>
                    </a:p>
                  </a:txBody>
                  <a:tcPr marL="0" marR="0" marT="0"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5.6%</a:t>
                      </a:r>
                    </a:p>
                  </a:txBody>
                  <a:tcPr marL="0" marR="0" marT="0"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7.6%</a:t>
                      </a:r>
                    </a:p>
                  </a:txBody>
                  <a:tcPr marL="0" marR="0" marT="0"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3.5%</a:t>
                      </a:r>
                    </a:p>
                  </a:txBody>
                  <a:tcPr marL="0" marR="0" marT="0"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4.9%</a:t>
                      </a:r>
                    </a:p>
                  </a:txBody>
                  <a:tcPr marL="0" marR="0" marT="0" marB="0" anchor="ctr">
                    <a:lnL>
                      <a:noFill/>
                    </a:lnL>
                    <a:lnR w="6350" cap="flat" cmpd="sng" algn="ctr">
                      <a:solidFill>
                        <a:srgbClr val="000000"/>
                      </a:solidFill>
                      <a:prstDash val="solid"/>
                      <a:round/>
                      <a:headEnd type="none" w="med" len="med"/>
                      <a:tailEnd type="none" w="med" len="med"/>
                    </a:lnR>
                    <a:lnT>
                      <a:noFill/>
                    </a:lnT>
                    <a:lnB>
                      <a:noFill/>
                    </a:lnB>
                    <a:solidFill>
                      <a:srgbClr val="FFFFFF"/>
                    </a:solidFill>
                  </a:tcPr>
                </a:tc>
                <a:extLst>
                  <a:ext uri="{0D108BD9-81ED-4DB2-BD59-A6C34878D82A}">
                    <a16:rowId xmlns:a16="http://schemas.microsoft.com/office/drawing/2014/main" val="792011707"/>
                  </a:ext>
                </a:extLst>
              </a:tr>
              <a:tr h="161925">
                <a:tc>
                  <a:txBody>
                    <a:bodyPr/>
                    <a:lstStyle/>
                    <a:p>
                      <a:pPr algn="l" fontAlgn="ctr"/>
                      <a:r>
                        <a:rPr lang="en-US" sz="1000" b="0" i="0" u="none" strike="noStrike">
                          <a:solidFill>
                            <a:srgbClr val="000000"/>
                          </a:solidFill>
                          <a:effectLst/>
                          <a:latin typeface="Arial" panose="020B0604020202020204" pitchFamily="34" charset="0"/>
                        </a:rPr>
                        <a:t>Emerging Markets bonds</a:t>
                      </a:r>
                    </a:p>
                  </a:txBody>
                  <a:tcPr marL="114300" marR="9525" marT="9525" marB="0" anchor="ctr">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0.3%</a:t>
                      </a:r>
                    </a:p>
                  </a:txBody>
                  <a:tcPr marL="0" marR="0" marT="0"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11.8%</a:t>
                      </a:r>
                    </a:p>
                  </a:txBody>
                  <a:tcPr marL="0" marR="0" marT="0"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10.0%</a:t>
                      </a:r>
                    </a:p>
                  </a:txBody>
                  <a:tcPr marL="0" marR="0" marT="0"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9.1%</a:t>
                      </a:r>
                    </a:p>
                  </a:txBody>
                  <a:tcPr marL="0" marR="0" marT="0"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1.1%</a:t>
                      </a:r>
                    </a:p>
                  </a:txBody>
                  <a:tcPr marL="0" marR="0" marT="0"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dirty="0">
                          <a:solidFill>
                            <a:srgbClr val="00B050"/>
                          </a:solidFill>
                          <a:effectLst/>
                          <a:latin typeface="Arial" panose="020B0604020202020204" pitchFamily="34" charset="0"/>
                        </a:rPr>
                        <a:t>3.3%</a:t>
                      </a:r>
                    </a:p>
                  </a:txBody>
                  <a:tcPr marL="0" marR="0" marT="0" marB="0" anchor="ctr">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3472909246"/>
                  </a:ext>
                </a:extLst>
              </a:tr>
              <a:tr h="161925">
                <a:tc>
                  <a:txBody>
                    <a:bodyPr/>
                    <a:lstStyle/>
                    <a:p>
                      <a:pPr algn="l" fontAlgn="ctr"/>
                      <a:r>
                        <a:rPr lang="en-US" sz="1000" b="1" i="0" u="none" strike="noStrike">
                          <a:solidFill>
                            <a:srgbClr val="000000"/>
                          </a:solidFill>
                          <a:effectLst/>
                          <a:latin typeface="Arial" panose="020B0604020202020204" pitchFamily="34" charset="0"/>
                        </a:rPr>
                        <a:t>Equity markets</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b"/>
                      <a:r>
                        <a:rPr lang="en-US" sz="1000" b="1" i="0" u="none" strike="noStrike">
                          <a:solidFill>
                            <a:srgbClr val="000000"/>
                          </a:solidFill>
                          <a:effectLst/>
                          <a:latin typeface="Arial" panose="020B0604020202020204" pitchFamily="34" charset="0"/>
                        </a:rPr>
                        <a:t>1-Month</a:t>
                      </a:r>
                    </a:p>
                  </a:txBody>
                  <a:tcPr marL="9525" marR="9525" marT="952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b"/>
                      <a:r>
                        <a:rPr lang="en-US" sz="1000" b="1" i="0" u="none" strike="noStrike">
                          <a:solidFill>
                            <a:srgbClr val="000000"/>
                          </a:solidFill>
                          <a:effectLst/>
                          <a:latin typeface="Arial" panose="020B0604020202020204" pitchFamily="34" charset="0"/>
                        </a:rPr>
                        <a:t>YTD</a:t>
                      </a:r>
                    </a:p>
                  </a:txBody>
                  <a:tcPr marL="9525" marR="9525" marT="952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b"/>
                      <a:r>
                        <a:rPr lang="en-US" sz="1000" b="1" i="0" u="none" strike="noStrike">
                          <a:solidFill>
                            <a:srgbClr val="000000"/>
                          </a:solidFill>
                          <a:effectLst/>
                          <a:latin typeface="Arial" panose="020B0604020202020204" pitchFamily="34" charset="0"/>
                        </a:rPr>
                        <a:t>1 Year</a:t>
                      </a:r>
                    </a:p>
                  </a:txBody>
                  <a:tcPr marL="9525" marR="9525" marT="952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b"/>
                      <a:r>
                        <a:rPr lang="en-US" sz="1000" b="1" i="0" u="none" strike="noStrike" dirty="0">
                          <a:solidFill>
                            <a:srgbClr val="000000"/>
                          </a:solidFill>
                          <a:effectLst/>
                          <a:latin typeface="Arial" panose="020B0604020202020204" pitchFamily="34" charset="0"/>
                        </a:rPr>
                        <a:t>3 Year</a:t>
                      </a:r>
                    </a:p>
                  </a:txBody>
                  <a:tcPr marL="9525" marR="9525" marT="952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b"/>
                      <a:r>
                        <a:rPr lang="en-US" sz="1000" b="1" i="0" u="none" strike="noStrike" dirty="0">
                          <a:solidFill>
                            <a:srgbClr val="000000"/>
                          </a:solidFill>
                          <a:effectLst/>
                          <a:latin typeface="Arial" panose="020B0604020202020204" pitchFamily="34" charset="0"/>
                        </a:rPr>
                        <a:t>5 Year</a:t>
                      </a:r>
                    </a:p>
                  </a:txBody>
                  <a:tcPr marL="9525" marR="9525" marT="952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b"/>
                      <a:r>
                        <a:rPr lang="en-US" sz="1000" b="1" i="0" u="none" strike="noStrike" dirty="0">
                          <a:solidFill>
                            <a:srgbClr val="000000"/>
                          </a:solidFill>
                          <a:effectLst/>
                          <a:latin typeface="Arial" panose="020B0604020202020204" pitchFamily="34" charset="0"/>
                        </a:rPr>
                        <a:t>10 Year</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extLst>
                  <a:ext uri="{0D108BD9-81ED-4DB2-BD59-A6C34878D82A}">
                    <a16:rowId xmlns:a16="http://schemas.microsoft.com/office/drawing/2014/main" val="3824129742"/>
                  </a:ext>
                </a:extLst>
              </a:tr>
              <a:tr h="161925">
                <a:tc>
                  <a:txBody>
                    <a:bodyPr/>
                    <a:lstStyle/>
                    <a:p>
                      <a:pPr algn="l" fontAlgn="ctr"/>
                      <a:r>
                        <a:rPr lang="en-US" sz="1000" b="0" i="0" u="none" strike="noStrike" dirty="0">
                          <a:solidFill>
                            <a:srgbClr val="000000"/>
                          </a:solidFill>
                          <a:effectLst/>
                          <a:latin typeface="Arial" panose="020B0604020202020204" pitchFamily="34" charset="0"/>
                        </a:rPr>
                        <a:t>Canadian equities</a:t>
                      </a:r>
                    </a:p>
                  </a:txBody>
                  <a:tcPr marL="114300"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3.9%</a:t>
                      </a:r>
                    </a:p>
                  </a:txBody>
                  <a:tcPr marL="0" marR="0" marT="0"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30.0%</a:t>
                      </a:r>
                    </a:p>
                  </a:txBody>
                  <a:tcPr marL="0" marR="0" marT="0"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25.7%</a:t>
                      </a:r>
                    </a:p>
                  </a:txBody>
                  <a:tcPr marL="0" marR="0" marT="0"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18.9%</a:t>
                      </a:r>
                    </a:p>
                  </a:txBody>
                  <a:tcPr marL="0" marR="0" marT="0"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16.2%</a:t>
                      </a:r>
                    </a:p>
                  </a:txBody>
                  <a:tcPr marL="0" marR="0" marT="0"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12.2%</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2787132858"/>
                  </a:ext>
                </a:extLst>
              </a:tr>
              <a:tr h="161925">
                <a:tc>
                  <a:txBody>
                    <a:bodyPr/>
                    <a:lstStyle/>
                    <a:p>
                      <a:pPr algn="l" fontAlgn="ctr"/>
                      <a:r>
                        <a:rPr lang="en-US" sz="1000" b="0" i="0" u="none" strike="noStrike">
                          <a:solidFill>
                            <a:srgbClr val="000000"/>
                          </a:solidFill>
                          <a:effectLst/>
                          <a:latin typeface="Arial" panose="020B0604020202020204" pitchFamily="34" charset="0"/>
                        </a:rPr>
                        <a:t>U.S. equities</a:t>
                      </a:r>
                    </a:p>
                  </a:txBody>
                  <a:tcPr marL="114300" marR="9525" marT="9525" marB="0" anchor="ctr">
                    <a:lnL w="6350" cap="flat" cmpd="sng" algn="ctr">
                      <a:solidFill>
                        <a:srgbClr val="000000"/>
                      </a:solidFill>
                      <a:prstDash val="solid"/>
                      <a:round/>
                      <a:headEnd type="none" w="med" len="med"/>
                      <a:tailEnd type="none" w="med" len="med"/>
                    </a:lnL>
                    <a:lnR>
                      <a:noFill/>
                    </a:lnR>
                    <a:lnT>
                      <a:noFill/>
                    </a:lnT>
                    <a:lnB>
                      <a:noFill/>
                    </a:lnB>
                    <a:solidFill>
                      <a:srgbClr val="F2F2F2"/>
                    </a:solidFill>
                  </a:tcPr>
                </a:tc>
                <a:tc>
                  <a:txBody>
                    <a:bodyPr/>
                    <a:lstStyle/>
                    <a:p>
                      <a:pPr algn="ctr" fontAlgn="ctr"/>
                      <a:r>
                        <a:rPr lang="en-US" sz="1000" b="0" i="0" u="none" strike="noStrike">
                          <a:solidFill>
                            <a:srgbClr val="FF0000"/>
                          </a:solidFill>
                          <a:effectLst/>
                          <a:latin typeface="Arial" panose="020B0604020202020204" pitchFamily="34" charset="0"/>
                        </a:rPr>
                        <a:t>-0.1%</a:t>
                      </a:r>
                    </a:p>
                  </a:txBody>
                  <a:tcPr marL="0" marR="0" marT="0"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14.5%</a:t>
                      </a:r>
                    </a:p>
                  </a:txBody>
                  <a:tcPr marL="0" marR="0" marT="0"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14.8%</a:t>
                      </a:r>
                    </a:p>
                  </a:txBody>
                  <a:tcPr marL="0" marR="0" marT="0"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22.1%</a:t>
                      </a:r>
                    </a:p>
                  </a:txBody>
                  <a:tcPr marL="0" marR="0" marT="0"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17.0%</a:t>
                      </a:r>
                    </a:p>
                  </a:txBody>
                  <a:tcPr marL="0" marR="0" marT="0"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15.1%</a:t>
                      </a:r>
                    </a:p>
                  </a:txBody>
                  <a:tcPr marL="0" marR="0" marT="0" marB="0" anchor="ctr">
                    <a:lnL>
                      <a:noFill/>
                    </a:lnL>
                    <a:lnR w="6350" cap="flat" cmpd="sng" algn="ctr">
                      <a:solidFill>
                        <a:srgbClr val="000000"/>
                      </a:solidFill>
                      <a:prstDash val="solid"/>
                      <a:round/>
                      <a:headEnd type="none" w="med" len="med"/>
                      <a:tailEnd type="none" w="med" len="med"/>
                    </a:lnR>
                    <a:lnT>
                      <a:noFill/>
                    </a:lnT>
                    <a:lnB>
                      <a:noFill/>
                    </a:lnB>
                    <a:solidFill>
                      <a:srgbClr val="F2F2F2"/>
                    </a:solidFill>
                  </a:tcPr>
                </a:tc>
                <a:extLst>
                  <a:ext uri="{0D108BD9-81ED-4DB2-BD59-A6C34878D82A}">
                    <a16:rowId xmlns:a16="http://schemas.microsoft.com/office/drawing/2014/main" val="2987218389"/>
                  </a:ext>
                </a:extLst>
              </a:tr>
              <a:tr h="161925">
                <a:tc>
                  <a:txBody>
                    <a:bodyPr/>
                    <a:lstStyle/>
                    <a:p>
                      <a:pPr algn="l" fontAlgn="ctr"/>
                      <a:r>
                        <a:rPr lang="en-US" sz="1000" b="0" i="0" u="none" strike="noStrike">
                          <a:solidFill>
                            <a:srgbClr val="000000"/>
                          </a:solidFill>
                          <a:effectLst/>
                          <a:latin typeface="Arial" panose="020B0604020202020204" pitchFamily="34" charset="0"/>
                        </a:rPr>
                        <a:t>International equities</a:t>
                      </a:r>
                    </a:p>
                  </a:txBody>
                  <a:tcPr marL="114300" marR="9525" marT="9525" marB="0" anchor="ctr">
                    <a:lnL w="6350" cap="flat" cmpd="sng" algn="ctr">
                      <a:solidFill>
                        <a:srgbClr val="000000"/>
                      </a:solidFill>
                      <a:prstDash val="solid"/>
                      <a:round/>
                      <a:headEnd type="none" w="med" len="med"/>
                      <a:tailEnd type="none" w="med" len="med"/>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0.1%</a:t>
                      </a:r>
                    </a:p>
                  </a:txBody>
                  <a:tcPr marL="0" marR="0" marT="0"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23.5%</a:t>
                      </a:r>
                    </a:p>
                  </a:txBody>
                  <a:tcPr marL="0" marR="0" marT="0"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24.0%</a:t>
                      </a:r>
                    </a:p>
                  </a:txBody>
                  <a:tcPr marL="0" marR="0" marT="0"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17.2%</a:t>
                      </a:r>
                    </a:p>
                  </a:txBody>
                  <a:tcPr marL="0" marR="0" marT="0"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10.9%</a:t>
                      </a:r>
                    </a:p>
                  </a:txBody>
                  <a:tcPr marL="0" marR="0" marT="0"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8.2%</a:t>
                      </a:r>
                    </a:p>
                  </a:txBody>
                  <a:tcPr marL="0" marR="0" marT="0" marB="0" anchor="ctr">
                    <a:lnL>
                      <a:noFill/>
                    </a:lnL>
                    <a:lnR w="6350" cap="flat" cmpd="sng" algn="ctr">
                      <a:solidFill>
                        <a:srgbClr val="000000"/>
                      </a:solidFill>
                      <a:prstDash val="solid"/>
                      <a:round/>
                      <a:headEnd type="none" w="med" len="med"/>
                      <a:tailEnd type="none" w="med" len="med"/>
                    </a:lnR>
                    <a:lnT>
                      <a:noFill/>
                    </a:lnT>
                    <a:lnB>
                      <a:noFill/>
                    </a:lnB>
                    <a:solidFill>
                      <a:srgbClr val="FFFFFF"/>
                    </a:solidFill>
                  </a:tcPr>
                </a:tc>
                <a:extLst>
                  <a:ext uri="{0D108BD9-81ED-4DB2-BD59-A6C34878D82A}">
                    <a16:rowId xmlns:a16="http://schemas.microsoft.com/office/drawing/2014/main" val="2885857730"/>
                  </a:ext>
                </a:extLst>
              </a:tr>
              <a:tr h="161925">
                <a:tc>
                  <a:txBody>
                    <a:bodyPr/>
                    <a:lstStyle/>
                    <a:p>
                      <a:pPr algn="l" fontAlgn="ctr"/>
                      <a:r>
                        <a:rPr lang="en-US" sz="1000" b="0" i="0" u="none" strike="noStrike">
                          <a:solidFill>
                            <a:srgbClr val="000000"/>
                          </a:solidFill>
                          <a:effectLst/>
                          <a:latin typeface="Arial" panose="020B0604020202020204" pitchFamily="34" charset="0"/>
                        </a:rPr>
                        <a:t>Emerging Markets equities</a:t>
                      </a:r>
                    </a:p>
                  </a:txBody>
                  <a:tcPr marL="114300" marR="9525" marT="9525" marB="0" anchor="ctr">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FF0000"/>
                          </a:solidFill>
                          <a:effectLst/>
                          <a:latin typeface="Arial" panose="020B0604020202020204" pitchFamily="34" charset="0"/>
                        </a:rPr>
                        <a:t>-2.9%</a:t>
                      </a:r>
                    </a:p>
                  </a:txBody>
                  <a:tcPr marL="0" marR="0" marT="0"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25.7%</a:t>
                      </a:r>
                    </a:p>
                  </a:txBody>
                  <a:tcPr marL="0" marR="0" marT="0"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28.9%</a:t>
                      </a:r>
                    </a:p>
                  </a:txBody>
                  <a:tcPr marL="0" marR="0" marT="0"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15.8%</a:t>
                      </a:r>
                    </a:p>
                  </a:txBody>
                  <a:tcPr marL="0" marR="0" marT="0"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6.6%</a:t>
                      </a:r>
                    </a:p>
                  </a:txBody>
                  <a:tcPr marL="0" marR="0" marT="0"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dirty="0">
                          <a:solidFill>
                            <a:srgbClr val="00B050"/>
                          </a:solidFill>
                          <a:effectLst/>
                          <a:latin typeface="Arial" panose="020B0604020202020204" pitchFamily="34" charset="0"/>
                        </a:rPr>
                        <a:t>8.3%</a:t>
                      </a:r>
                    </a:p>
                  </a:txBody>
                  <a:tcPr marL="0" marR="0" marT="0" marB="0" anchor="ctr">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2778376523"/>
                  </a:ext>
                </a:extLst>
              </a:tr>
            </a:tbl>
          </a:graphicData>
        </a:graphic>
      </p:graphicFrame>
      <p:graphicFrame>
        <p:nvGraphicFramePr>
          <p:cNvPr id="2" name="Table 1">
            <a:extLst>
              <a:ext uri="{FF2B5EF4-FFF2-40B4-BE49-F238E27FC236}">
                <a16:creationId xmlns:a16="http://schemas.microsoft.com/office/drawing/2014/main" id="{5269443B-0E9D-BB07-D81A-A59B343B266D}"/>
              </a:ext>
            </a:extLst>
          </p:cNvPr>
          <p:cNvGraphicFramePr>
            <a:graphicFrameLocks noGrp="1"/>
          </p:cNvGraphicFramePr>
          <p:nvPr>
            <p:extLst>
              <p:ext uri="{D42A27DB-BD31-4B8C-83A1-F6EECF244321}">
                <p14:modId xmlns:p14="http://schemas.microsoft.com/office/powerpoint/2010/main" val="3377834406"/>
              </p:ext>
            </p:extLst>
          </p:nvPr>
        </p:nvGraphicFramePr>
        <p:xfrm>
          <a:off x="2446094" y="3284164"/>
          <a:ext cx="6654800" cy="1619250"/>
        </p:xfrm>
        <a:graphic>
          <a:graphicData uri="http://schemas.openxmlformats.org/drawingml/2006/table">
            <a:tbl>
              <a:tblPr/>
              <a:tblGrid>
                <a:gridCol w="2997200">
                  <a:extLst>
                    <a:ext uri="{9D8B030D-6E8A-4147-A177-3AD203B41FA5}">
                      <a16:colId xmlns:a16="http://schemas.microsoft.com/office/drawing/2014/main" val="1672921642"/>
                    </a:ext>
                  </a:extLst>
                </a:gridCol>
                <a:gridCol w="609600">
                  <a:extLst>
                    <a:ext uri="{9D8B030D-6E8A-4147-A177-3AD203B41FA5}">
                      <a16:colId xmlns:a16="http://schemas.microsoft.com/office/drawing/2014/main" val="1201289205"/>
                    </a:ext>
                  </a:extLst>
                </a:gridCol>
                <a:gridCol w="609600">
                  <a:extLst>
                    <a:ext uri="{9D8B030D-6E8A-4147-A177-3AD203B41FA5}">
                      <a16:colId xmlns:a16="http://schemas.microsoft.com/office/drawing/2014/main" val="1186007283"/>
                    </a:ext>
                  </a:extLst>
                </a:gridCol>
                <a:gridCol w="609600">
                  <a:extLst>
                    <a:ext uri="{9D8B030D-6E8A-4147-A177-3AD203B41FA5}">
                      <a16:colId xmlns:a16="http://schemas.microsoft.com/office/drawing/2014/main" val="1388745018"/>
                    </a:ext>
                  </a:extLst>
                </a:gridCol>
                <a:gridCol w="609600">
                  <a:extLst>
                    <a:ext uri="{9D8B030D-6E8A-4147-A177-3AD203B41FA5}">
                      <a16:colId xmlns:a16="http://schemas.microsoft.com/office/drawing/2014/main" val="755377170"/>
                    </a:ext>
                  </a:extLst>
                </a:gridCol>
                <a:gridCol w="609600">
                  <a:extLst>
                    <a:ext uri="{9D8B030D-6E8A-4147-A177-3AD203B41FA5}">
                      <a16:colId xmlns:a16="http://schemas.microsoft.com/office/drawing/2014/main" val="2745171844"/>
                    </a:ext>
                  </a:extLst>
                </a:gridCol>
                <a:gridCol w="609600">
                  <a:extLst>
                    <a:ext uri="{9D8B030D-6E8A-4147-A177-3AD203B41FA5}">
                      <a16:colId xmlns:a16="http://schemas.microsoft.com/office/drawing/2014/main" val="1497628307"/>
                    </a:ext>
                  </a:extLst>
                </a:gridCol>
              </a:tblGrid>
              <a:tr h="161925">
                <a:tc>
                  <a:txBody>
                    <a:bodyPr/>
                    <a:lstStyle/>
                    <a:p>
                      <a:pPr algn="l" fontAlgn="ctr"/>
                      <a:r>
                        <a:rPr lang="en-US" sz="1000" b="1" i="0" u="none" strike="noStrike">
                          <a:solidFill>
                            <a:srgbClr val="000000"/>
                          </a:solidFill>
                          <a:effectLst/>
                          <a:latin typeface="Arial" panose="020B0604020202020204" pitchFamily="34" charset="0"/>
                        </a:rPr>
                        <a:t>Fixed income asset classes</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a:solidFill>
                            <a:srgbClr val="000000"/>
                          </a:solidFill>
                          <a:effectLst/>
                          <a:latin typeface="Arial" panose="020B0604020202020204" pitchFamily="34" charset="0"/>
                        </a:rPr>
                        <a:t>2024</a:t>
                      </a:r>
                    </a:p>
                  </a:txBody>
                  <a:tcPr marL="9525" marR="9525"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a:solidFill>
                            <a:srgbClr val="000000"/>
                          </a:solidFill>
                          <a:effectLst/>
                          <a:latin typeface="Arial" panose="020B0604020202020204" pitchFamily="34" charset="0"/>
                        </a:rPr>
                        <a:t>2023</a:t>
                      </a:r>
                    </a:p>
                  </a:txBody>
                  <a:tcPr marL="9525" marR="9525"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a:solidFill>
                            <a:srgbClr val="000000"/>
                          </a:solidFill>
                          <a:effectLst/>
                          <a:latin typeface="Arial" panose="020B0604020202020204" pitchFamily="34" charset="0"/>
                        </a:rPr>
                        <a:t>2022</a:t>
                      </a:r>
                    </a:p>
                  </a:txBody>
                  <a:tcPr marL="9525" marR="9525"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a:solidFill>
                            <a:srgbClr val="000000"/>
                          </a:solidFill>
                          <a:effectLst/>
                          <a:latin typeface="Arial" panose="020B0604020202020204" pitchFamily="34" charset="0"/>
                        </a:rPr>
                        <a:t>2021</a:t>
                      </a:r>
                    </a:p>
                  </a:txBody>
                  <a:tcPr marL="9525" marR="9525"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a:solidFill>
                            <a:srgbClr val="000000"/>
                          </a:solidFill>
                          <a:effectLst/>
                          <a:latin typeface="Arial" panose="020B0604020202020204" pitchFamily="34" charset="0"/>
                        </a:rPr>
                        <a:t>2020</a:t>
                      </a:r>
                    </a:p>
                  </a:txBody>
                  <a:tcPr marL="9525" marR="9525"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a:solidFill>
                            <a:srgbClr val="000000"/>
                          </a:solidFill>
                          <a:effectLst/>
                          <a:latin typeface="Arial" panose="020B0604020202020204" pitchFamily="34" charset="0"/>
                        </a:rPr>
                        <a:t>2019</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extLst>
                  <a:ext uri="{0D108BD9-81ED-4DB2-BD59-A6C34878D82A}">
                    <a16:rowId xmlns:a16="http://schemas.microsoft.com/office/drawing/2014/main" val="2111695630"/>
                  </a:ext>
                </a:extLst>
              </a:tr>
              <a:tr h="161925">
                <a:tc>
                  <a:txBody>
                    <a:bodyPr/>
                    <a:lstStyle/>
                    <a:p>
                      <a:pPr algn="l" fontAlgn="ctr"/>
                      <a:r>
                        <a:rPr lang="en-US" sz="1000" b="0" i="0" u="none" strike="noStrike">
                          <a:solidFill>
                            <a:srgbClr val="000000"/>
                          </a:solidFill>
                          <a:effectLst/>
                          <a:latin typeface="Arial" panose="020B0604020202020204" pitchFamily="34" charset="0"/>
                        </a:rPr>
                        <a:t>Canadian short-term bonds</a:t>
                      </a:r>
                    </a:p>
                  </a:txBody>
                  <a:tcPr marL="114300"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dirty="0">
                          <a:solidFill>
                            <a:srgbClr val="00B050"/>
                          </a:solidFill>
                          <a:effectLst/>
                          <a:latin typeface="Arial" panose="020B0604020202020204" pitchFamily="34" charset="0"/>
                        </a:rPr>
                        <a:t>5.7%</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5.0%</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FF0000"/>
                          </a:solidFill>
                          <a:effectLst/>
                          <a:latin typeface="Arial" panose="020B0604020202020204" pitchFamily="34" charset="0"/>
                        </a:rPr>
                        <a:t>-4.0%</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FF0000"/>
                          </a:solidFill>
                          <a:effectLst/>
                          <a:latin typeface="Arial" panose="020B0604020202020204" pitchFamily="34" charset="0"/>
                        </a:rPr>
                        <a:t>-0.9%</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5.3%</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3.1%</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4104705740"/>
                  </a:ext>
                </a:extLst>
              </a:tr>
              <a:tr h="161925">
                <a:tc>
                  <a:txBody>
                    <a:bodyPr/>
                    <a:lstStyle/>
                    <a:p>
                      <a:pPr algn="l" fontAlgn="ctr"/>
                      <a:r>
                        <a:rPr lang="en-US" sz="1000" b="0" i="0" u="none" strike="noStrike">
                          <a:solidFill>
                            <a:srgbClr val="000000"/>
                          </a:solidFill>
                          <a:effectLst/>
                          <a:latin typeface="Arial" panose="020B0604020202020204" pitchFamily="34" charset="0"/>
                        </a:rPr>
                        <a:t>Canadian universe bonds</a:t>
                      </a:r>
                    </a:p>
                  </a:txBody>
                  <a:tcPr marL="114300" marR="9525" marT="9525" marB="0" anchor="ctr">
                    <a:lnL w="6350" cap="flat" cmpd="sng" algn="ctr">
                      <a:solidFill>
                        <a:srgbClr val="000000"/>
                      </a:solidFill>
                      <a:prstDash val="solid"/>
                      <a:round/>
                      <a:headEnd type="none" w="med" len="med"/>
                      <a:tailEnd type="none" w="med" len="med"/>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4.2%</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6.7%</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FF0000"/>
                          </a:solidFill>
                          <a:effectLst/>
                          <a:latin typeface="Arial" panose="020B0604020202020204" pitchFamily="34" charset="0"/>
                        </a:rPr>
                        <a:t>-11.7%</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FF0000"/>
                          </a:solidFill>
                          <a:effectLst/>
                          <a:latin typeface="Arial" panose="020B0604020202020204" pitchFamily="34" charset="0"/>
                        </a:rPr>
                        <a:t>-2.5%</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8.7%</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6.9%</a:t>
                      </a:r>
                    </a:p>
                  </a:txBody>
                  <a:tcPr marL="9525" marR="9525" marT="9525" marB="0" anchor="ctr">
                    <a:lnL>
                      <a:noFill/>
                    </a:lnL>
                    <a:lnR w="6350" cap="flat" cmpd="sng" algn="ctr">
                      <a:solidFill>
                        <a:srgbClr val="000000"/>
                      </a:solidFill>
                      <a:prstDash val="solid"/>
                      <a:round/>
                      <a:headEnd type="none" w="med" len="med"/>
                      <a:tailEnd type="none" w="med" len="med"/>
                    </a:lnR>
                    <a:lnT>
                      <a:noFill/>
                    </a:lnT>
                    <a:lnB>
                      <a:noFill/>
                    </a:lnB>
                    <a:solidFill>
                      <a:srgbClr val="F2F2F2"/>
                    </a:solidFill>
                  </a:tcPr>
                </a:tc>
                <a:extLst>
                  <a:ext uri="{0D108BD9-81ED-4DB2-BD59-A6C34878D82A}">
                    <a16:rowId xmlns:a16="http://schemas.microsoft.com/office/drawing/2014/main" val="2124771078"/>
                  </a:ext>
                </a:extLst>
              </a:tr>
              <a:tr h="161925">
                <a:tc>
                  <a:txBody>
                    <a:bodyPr/>
                    <a:lstStyle/>
                    <a:p>
                      <a:pPr algn="l" fontAlgn="ctr"/>
                      <a:r>
                        <a:rPr lang="en-US" sz="1000" b="0" i="0" u="none" strike="noStrike">
                          <a:solidFill>
                            <a:srgbClr val="000000"/>
                          </a:solidFill>
                          <a:effectLst/>
                          <a:latin typeface="Arial" panose="020B0604020202020204" pitchFamily="34" charset="0"/>
                        </a:rPr>
                        <a:t>U.S. high yield bonds</a:t>
                      </a:r>
                    </a:p>
                  </a:txBody>
                  <a:tcPr marL="114300" marR="9525" marT="9525" marB="0" anchor="ctr">
                    <a:lnL w="6350" cap="flat" cmpd="sng" algn="ctr">
                      <a:solidFill>
                        <a:srgbClr val="000000"/>
                      </a:solidFill>
                      <a:prstDash val="solid"/>
                      <a:round/>
                      <a:headEnd type="none" w="med" len="med"/>
                      <a:tailEnd type="none" w="med" len="med"/>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5.9%</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11.6%</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FF0000"/>
                          </a:solidFill>
                          <a:effectLst/>
                          <a:latin typeface="Arial" panose="020B0604020202020204" pitchFamily="34" charset="0"/>
                        </a:rPr>
                        <a:t>-11.1%</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4.5%</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5.1%</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14.0%</a:t>
                      </a:r>
                    </a:p>
                  </a:txBody>
                  <a:tcPr marL="9525" marR="9525" marT="9525" marB="0" anchor="ctr">
                    <a:lnL>
                      <a:noFill/>
                    </a:lnL>
                    <a:lnR w="6350" cap="flat" cmpd="sng" algn="ctr">
                      <a:solidFill>
                        <a:srgbClr val="000000"/>
                      </a:solidFill>
                      <a:prstDash val="solid"/>
                      <a:round/>
                      <a:headEnd type="none" w="med" len="med"/>
                      <a:tailEnd type="none" w="med" len="med"/>
                    </a:lnR>
                    <a:lnT>
                      <a:noFill/>
                    </a:lnT>
                    <a:lnB>
                      <a:noFill/>
                    </a:lnB>
                    <a:solidFill>
                      <a:srgbClr val="FFFFFF"/>
                    </a:solidFill>
                  </a:tcPr>
                </a:tc>
                <a:extLst>
                  <a:ext uri="{0D108BD9-81ED-4DB2-BD59-A6C34878D82A}">
                    <a16:rowId xmlns:a16="http://schemas.microsoft.com/office/drawing/2014/main" val="252258636"/>
                  </a:ext>
                </a:extLst>
              </a:tr>
              <a:tr h="161925">
                <a:tc>
                  <a:txBody>
                    <a:bodyPr/>
                    <a:lstStyle/>
                    <a:p>
                      <a:pPr algn="l" fontAlgn="ctr"/>
                      <a:r>
                        <a:rPr lang="en-US" sz="1000" b="0" i="0" u="none" strike="noStrike">
                          <a:solidFill>
                            <a:srgbClr val="000000"/>
                          </a:solidFill>
                          <a:effectLst/>
                          <a:latin typeface="Arial" panose="020B0604020202020204" pitchFamily="34" charset="0"/>
                        </a:rPr>
                        <a:t>Emerging Markets bonds</a:t>
                      </a:r>
                    </a:p>
                  </a:txBody>
                  <a:tcPr marL="114300" marR="9525" marT="9525" marB="0" anchor="ctr">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5.5%</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10.0%</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FF0000"/>
                          </a:solidFill>
                          <a:effectLst/>
                          <a:latin typeface="Arial" panose="020B0604020202020204" pitchFamily="34" charset="0"/>
                        </a:rPr>
                        <a:t>-18.4%</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FF0000"/>
                          </a:solidFill>
                          <a:effectLst/>
                          <a:latin typeface="Arial" panose="020B0604020202020204" pitchFamily="34" charset="0"/>
                        </a:rPr>
                        <a:t>-1.9%</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3.7%</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dirty="0">
                          <a:solidFill>
                            <a:srgbClr val="00B050"/>
                          </a:solidFill>
                          <a:effectLst/>
                          <a:latin typeface="Arial" panose="020B0604020202020204" pitchFamily="34" charset="0"/>
                        </a:rPr>
                        <a:t>13.9%</a:t>
                      </a:r>
                    </a:p>
                  </a:txBody>
                  <a:tcPr marL="9525" marR="9525" marT="9525" marB="0" anchor="ctr">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2497797031"/>
                  </a:ext>
                </a:extLst>
              </a:tr>
              <a:tr h="161925">
                <a:tc>
                  <a:txBody>
                    <a:bodyPr/>
                    <a:lstStyle/>
                    <a:p>
                      <a:pPr algn="l" fontAlgn="ctr"/>
                      <a:r>
                        <a:rPr lang="en-US" sz="1000" b="1" i="0" u="none" strike="noStrike">
                          <a:solidFill>
                            <a:srgbClr val="000000"/>
                          </a:solidFill>
                          <a:effectLst/>
                          <a:latin typeface="Arial" panose="020B0604020202020204" pitchFamily="34" charset="0"/>
                        </a:rPr>
                        <a:t>Equity markets</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a:solidFill>
                            <a:srgbClr val="000000"/>
                          </a:solidFill>
                          <a:effectLst/>
                          <a:latin typeface="Arial" panose="020B0604020202020204" pitchFamily="34" charset="0"/>
                        </a:rPr>
                        <a:t>2024</a:t>
                      </a:r>
                    </a:p>
                  </a:txBody>
                  <a:tcPr marL="9525" marR="9525"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b"/>
                      <a:r>
                        <a:rPr lang="en-US" sz="1000" b="1" i="0" u="none" strike="noStrike">
                          <a:solidFill>
                            <a:srgbClr val="000000"/>
                          </a:solidFill>
                          <a:effectLst/>
                          <a:latin typeface="Arial" panose="020B0604020202020204" pitchFamily="34" charset="0"/>
                        </a:rPr>
                        <a:t>2023</a:t>
                      </a:r>
                    </a:p>
                  </a:txBody>
                  <a:tcPr marL="9525" marR="9525" marT="952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b"/>
                      <a:r>
                        <a:rPr lang="en-US" sz="1000" b="1" i="0" u="none" strike="noStrike">
                          <a:solidFill>
                            <a:srgbClr val="000000"/>
                          </a:solidFill>
                          <a:effectLst/>
                          <a:latin typeface="Arial" panose="020B0604020202020204" pitchFamily="34" charset="0"/>
                        </a:rPr>
                        <a:t>2022</a:t>
                      </a:r>
                    </a:p>
                  </a:txBody>
                  <a:tcPr marL="9525" marR="9525" marT="952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b"/>
                      <a:r>
                        <a:rPr lang="en-US" sz="1000" b="1" i="0" u="none" strike="noStrike">
                          <a:solidFill>
                            <a:srgbClr val="000000"/>
                          </a:solidFill>
                          <a:effectLst/>
                          <a:latin typeface="Arial" panose="020B0604020202020204" pitchFamily="34" charset="0"/>
                        </a:rPr>
                        <a:t>2021</a:t>
                      </a:r>
                    </a:p>
                  </a:txBody>
                  <a:tcPr marL="9525" marR="9525" marT="952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b"/>
                      <a:r>
                        <a:rPr lang="en-US" sz="1000" b="1" i="0" u="none" strike="noStrike">
                          <a:solidFill>
                            <a:srgbClr val="000000"/>
                          </a:solidFill>
                          <a:effectLst/>
                          <a:latin typeface="Arial" panose="020B0604020202020204" pitchFamily="34" charset="0"/>
                        </a:rPr>
                        <a:t>2020</a:t>
                      </a:r>
                    </a:p>
                  </a:txBody>
                  <a:tcPr marL="9525" marR="9525" marT="952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b"/>
                      <a:r>
                        <a:rPr lang="en-US" sz="1000" b="1" i="0" u="none" strike="noStrike">
                          <a:solidFill>
                            <a:srgbClr val="000000"/>
                          </a:solidFill>
                          <a:effectLst/>
                          <a:latin typeface="Arial" panose="020B0604020202020204" pitchFamily="34" charset="0"/>
                        </a:rPr>
                        <a:t>2019</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extLst>
                  <a:ext uri="{0D108BD9-81ED-4DB2-BD59-A6C34878D82A}">
                    <a16:rowId xmlns:a16="http://schemas.microsoft.com/office/drawing/2014/main" val="3577347660"/>
                  </a:ext>
                </a:extLst>
              </a:tr>
              <a:tr h="161925">
                <a:tc>
                  <a:txBody>
                    <a:bodyPr/>
                    <a:lstStyle/>
                    <a:p>
                      <a:pPr algn="l" fontAlgn="ctr"/>
                      <a:r>
                        <a:rPr lang="en-US" sz="1000" b="0" i="0" u="none" strike="noStrike">
                          <a:solidFill>
                            <a:srgbClr val="000000"/>
                          </a:solidFill>
                          <a:effectLst/>
                          <a:latin typeface="Arial" panose="020B0604020202020204" pitchFamily="34" charset="0"/>
                        </a:rPr>
                        <a:t>Canadian equities</a:t>
                      </a:r>
                    </a:p>
                  </a:txBody>
                  <a:tcPr marL="114300"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dirty="0">
                          <a:solidFill>
                            <a:srgbClr val="00B050"/>
                          </a:solidFill>
                          <a:effectLst/>
                          <a:latin typeface="Arial" panose="020B0604020202020204" pitchFamily="34" charset="0"/>
                        </a:rPr>
                        <a:t>21.7%</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11.8%</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FF0000"/>
                          </a:solidFill>
                          <a:effectLst/>
                          <a:latin typeface="Arial" panose="020B0604020202020204" pitchFamily="34" charset="0"/>
                        </a:rPr>
                        <a:t>-5.8%</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25.1%</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5.6%</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22.9%</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2208662509"/>
                  </a:ext>
                </a:extLst>
              </a:tr>
              <a:tr h="161925">
                <a:tc>
                  <a:txBody>
                    <a:bodyPr/>
                    <a:lstStyle/>
                    <a:p>
                      <a:pPr algn="l" fontAlgn="ctr"/>
                      <a:r>
                        <a:rPr lang="en-US" sz="1000" b="0" i="0" u="none" strike="noStrike">
                          <a:solidFill>
                            <a:srgbClr val="000000"/>
                          </a:solidFill>
                          <a:effectLst/>
                          <a:latin typeface="Arial" panose="020B0604020202020204" pitchFamily="34" charset="0"/>
                        </a:rPr>
                        <a:t>U.S. equities</a:t>
                      </a:r>
                    </a:p>
                  </a:txBody>
                  <a:tcPr marL="114300" marR="9525" marT="9525" marB="0" anchor="ctr">
                    <a:lnL w="6350" cap="flat" cmpd="sng" algn="ctr">
                      <a:solidFill>
                        <a:srgbClr val="000000"/>
                      </a:solidFill>
                      <a:prstDash val="solid"/>
                      <a:round/>
                      <a:headEnd type="none" w="med" len="med"/>
                      <a:tailEnd type="none" w="med" len="med"/>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35.6%</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23.6%</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FF0000"/>
                          </a:solidFill>
                          <a:effectLst/>
                          <a:latin typeface="Arial" panose="020B0604020202020204" pitchFamily="34" charset="0"/>
                        </a:rPr>
                        <a:t>-12.3%</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27.9%</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16.1%</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25.1%</a:t>
                      </a:r>
                    </a:p>
                  </a:txBody>
                  <a:tcPr marL="9525" marR="9525" marT="9525" marB="0" anchor="ctr">
                    <a:lnL>
                      <a:noFill/>
                    </a:lnL>
                    <a:lnR w="6350" cap="flat" cmpd="sng" algn="ctr">
                      <a:solidFill>
                        <a:srgbClr val="000000"/>
                      </a:solidFill>
                      <a:prstDash val="solid"/>
                      <a:round/>
                      <a:headEnd type="none" w="med" len="med"/>
                      <a:tailEnd type="none" w="med" len="med"/>
                    </a:lnR>
                    <a:lnT>
                      <a:noFill/>
                    </a:lnT>
                    <a:lnB>
                      <a:noFill/>
                    </a:lnB>
                    <a:solidFill>
                      <a:srgbClr val="F2F2F2"/>
                    </a:solidFill>
                  </a:tcPr>
                </a:tc>
                <a:extLst>
                  <a:ext uri="{0D108BD9-81ED-4DB2-BD59-A6C34878D82A}">
                    <a16:rowId xmlns:a16="http://schemas.microsoft.com/office/drawing/2014/main" val="2836272003"/>
                  </a:ext>
                </a:extLst>
              </a:tr>
              <a:tr h="161925">
                <a:tc>
                  <a:txBody>
                    <a:bodyPr/>
                    <a:lstStyle/>
                    <a:p>
                      <a:pPr algn="l" fontAlgn="ctr"/>
                      <a:r>
                        <a:rPr lang="en-US" sz="1000" b="0" i="0" u="none" strike="noStrike">
                          <a:solidFill>
                            <a:srgbClr val="000000"/>
                          </a:solidFill>
                          <a:effectLst/>
                          <a:latin typeface="Arial" panose="020B0604020202020204" pitchFamily="34" charset="0"/>
                        </a:rPr>
                        <a:t>International equities</a:t>
                      </a:r>
                    </a:p>
                  </a:txBody>
                  <a:tcPr marL="114300" marR="9525" marT="9525" marB="0" anchor="ctr">
                    <a:lnL w="6350" cap="flat" cmpd="sng" algn="ctr">
                      <a:solidFill>
                        <a:srgbClr val="000000"/>
                      </a:solidFill>
                      <a:prstDash val="solid"/>
                      <a:round/>
                      <a:headEnd type="none" w="med" len="med"/>
                      <a:tailEnd type="none" w="med" len="med"/>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13.2%</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15.1%</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FF0000"/>
                          </a:solidFill>
                          <a:effectLst/>
                          <a:latin typeface="Arial" panose="020B0604020202020204" pitchFamily="34" charset="0"/>
                        </a:rPr>
                        <a:t>-8.2%</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10.3%</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5.9%</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15.9%</a:t>
                      </a:r>
                    </a:p>
                  </a:txBody>
                  <a:tcPr marL="9525" marR="9525" marT="9525" marB="0" anchor="ctr">
                    <a:lnL>
                      <a:noFill/>
                    </a:lnL>
                    <a:lnR w="6350" cap="flat" cmpd="sng" algn="ctr">
                      <a:solidFill>
                        <a:srgbClr val="000000"/>
                      </a:solidFill>
                      <a:prstDash val="solid"/>
                      <a:round/>
                      <a:headEnd type="none" w="med" len="med"/>
                      <a:tailEnd type="none" w="med" len="med"/>
                    </a:lnR>
                    <a:lnT>
                      <a:noFill/>
                    </a:lnT>
                    <a:lnB>
                      <a:noFill/>
                    </a:lnB>
                    <a:solidFill>
                      <a:srgbClr val="FFFFFF"/>
                    </a:solidFill>
                  </a:tcPr>
                </a:tc>
                <a:extLst>
                  <a:ext uri="{0D108BD9-81ED-4DB2-BD59-A6C34878D82A}">
                    <a16:rowId xmlns:a16="http://schemas.microsoft.com/office/drawing/2014/main" val="3881540731"/>
                  </a:ext>
                </a:extLst>
              </a:tr>
              <a:tr h="161925">
                <a:tc>
                  <a:txBody>
                    <a:bodyPr/>
                    <a:lstStyle/>
                    <a:p>
                      <a:pPr algn="l" fontAlgn="ctr"/>
                      <a:r>
                        <a:rPr lang="en-US" sz="1000" b="0" i="0" u="none" strike="noStrike">
                          <a:solidFill>
                            <a:srgbClr val="000000"/>
                          </a:solidFill>
                          <a:effectLst/>
                          <a:latin typeface="Arial" panose="020B0604020202020204" pitchFamily="34" charset="0"/>
                        </a:rPr>
                        <a:t>Emerging Markets equities</a:t>
                      </a:r>
                    </a:p>
                  </a:txBody>
                  <a:tcPr marL="114300" marR="9525" marT="9525" marB="0" anchor="ctr">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17.3%</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6.9%</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FF0000"/>
                          </a:solidFill>
                          <a:effectLst/>
                          <a:latin typeface="Arial" panose="020B0604020202020204" pitchFamily="34" charset="0"/>
                        </a:rPr>
                        <a:t>-14.3%</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FF0000"/>
                          </a:solidFill>
                          <a:effectLst/>
                          <a:latin typeface="Arial" panose="020B0604020202020204" pitchFamily="34" charset="0"/>
                        </a:rPr>
                        <a:t>-3.4%</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16.2%</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dirty="0">
                          <a:solidFill>
                            <a:srgbClr val="00B050"/>
                          </a:solidFill>
                          <a:effectLst/>
                          <a:latin typeface="Arial" panose="020B0604020202020204" pitchFamily="34" charset="0"/>
                        </a:rPr>
                        <a:t>12.4%</a:t>
                      </a:r>
                    </a:p>
                  </a:txBody>
                  <a:tcPr marL="9525" marR="9525" marT="9525" marB="0" anchor="ctr">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340214432"/>
                  </a:ext>
                </a:extLst>
              </a:tr>
            </a:tbl>
          </a:graphicData>
        </a:graphic>
      </p:graphicFrame>
    </p:spTree>
    <p:extLst>
      <p:ext uri="{BB962C8B-B14F-4D97-AF65-F5344CB8AC3E}">
        <p14:creationId xmlns:p14="http://schemas.microsoft.com/office/powerpoint/2010/main" val="345019322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normAutofit/>
          </a:bodyPr>
          <a:lstStyle/>
          <a:p>
            <a:pPr eaLnBrk="0" fontAlgn="base" hangingPunct="0">
              <a:lnSpc>
                <a:spcPct val="100000"/>
              </a:lnSpc>
              <a:spcBef>
                <a:spcPct val="50000"/>
              </a:spcBef>
              <a:spcAft>
                <a:spcPct val="0"/>
              </a:spcAft>
              <a:buClr>
                <a:srgbClr val="B8A970"/>
              </a:buClr>
            </a:pPr>
            <a:r>
              <a:rPr lang="en-US" sz="1100" dirty="0"/>
              <a:t>This has been provided by RBC Global Asset Management Inc. (RBC GAM) and is for informational purposes, as of the date noted only. It is not intended to provide legal, accounting, tax, investment, financial or other advice and such information should not be relied upon for providing such advice. RBC GAM takes reasonable steps to provide up-to-date, accurate and reliable information, and believes the information to be so when provided. Past performance is no guarantee of future results. Interest rates, market conditions, tax rulings and other investment factors are subject to rapid change which may materially impact analysis that is included in this document. You should consult with your advisor before taking any action based upon the information contained in this document. Information obtained from third parties is believed to be reliable but RBC GAM and its affiliates assume no responsibility for any errors or omissions or for any loss or damage suffered. RBC GAM reserves the right at any time and without notice to change, amend or cease publication of the information.</a:t>
            </a:r>
            <a:endParaRPr lang="en-US" sz="1100" dirty="0">
              <a:latin typeface="Arial" panose="020B0604020202020204" pitchFamily="34" charset="0"/>
              <a:ea typeface="Times New Roman" panose="02020603050405020304" pitchFamily="18" charset="0"/>
            </a:endParaRPr>
          </a:p>
          <a:p>
            <a:pPr eaLnBrk="0" fontAlgn="base" hangingPunct="0">
              <a:lnSpc>
                <a:spcPct val="100000"/>
              </a:lnSpc>
              <a:spcBef>
                <a:spcPct val="50000"/>
              </a:spcBef>
              <a:spcAft>
                <a:spcPct val="0"/>
              </a:spcAft>
              <a:buClr>
                <a:srgbClr val="B8A970"/>
              </a:buClr>
            </a:pPr>
            <a:r>
              <a:rPr lang="en-US" sz="1100" dirty="0"/>
              <a:t>This document may contain forward-looking statements about a fund or general economic factors which are not guarantees of future performance. Forward-looking statements involve inherent risk and uncertainties, so it is possible that predictions, forecasts, projections and other forward-looking statements will not be achieved. We caution you not to place undue reliance on these statements as a number of important factors could cause actual events or results to differ materially from those expressed or implied in any forward-looking statement. All opinions in forward-looking statements are subject to change without notice and are provided in good faith but without legal responsibility.</a:t>
            </a:r>
            <a:endParaRPr lang="en-US" sz="1100" dirty="0">
              <a:latin typeface="Arial" panose="020B0604020202020204" pitchFamily="34" charset="0"/>
              <a:ea typeface="Times New Roman" panose="02020603050405020304" pitchFamily="18" charset="0"/>
            </a:endParaRPr>
          </a:p>
          <a:p>
            <a:pPr eaLnBrk="0" fontAlgn="base" hangingPunct="0">
              <a:lnSpc>
                <a:spcPct val="100000"/>
              </a:lnSpc>
              <a:spcBef>
                <a:spcPct val="50000"/>
              </a:spcBef>
              <a:spcAft>
                <a:spcPct val="0"/>
              </a:spcAft>
              <a:buClr>
                <a:srgbClr val="B8A970"/>
              </a:buClr>
            </a:pPr>
            <a:r>
              <a:rPr lang="en-CA" altLang="en-US" sz="1100" dirty="0">
                <a:latin typeface="Arial" panose="020B0604020202020204" pitchFamily="34" charset="0"/>
                <a:ea typeface="MS PGothic" panose="020B0600070205080204" pitchFamily="34" charset="-128"/>
                <a:cs typeface="Arial" panose="020B0604020202020204" pitchFamily="34" charset="0"/>
              </a:rPr>
              <a:t>December 2, 2025</a:t>
            </a:r>
          </a:p>
          <a:p>
            <a:pPr lvl="0" eaLnBrk="0" fontAlgn="base" hangingPunct="0">
              <a:lnSpc>
                <a:spcPct val="100000"/>
              </a:lnSpc>
              <a:spcBef>
                <a:spcPct val="50000"/>
              </a:spcBef>
              <a:spcAft>
                <a:spcPct val="0"/>
              </a:spcAft>
              <a:buClr>
                <a:srgbClr val="B8A970"/>
              </a:buClr>
            </a:pPr>
            <a:endParaRPr lang="en-CA" altLang="en-US" sz="1100" dirty="0">
              <a:latin typeface="Arial" panose="020B0604020202020204" pitchFamily="34" charset="0"/>
              <a:ea typeface="MS PGothic" panose="020B0600070205080204" pitchFamily="34" charset="-128"/>
              <a:cs typeface="Arial" panose="020B0604020202020204" pitchFamily="34" charset="0"/>
            </a:endParaRPr>
          </a:p>
          <a:p>
            <a:pPr lvl="0" eaLnBrk="0" fontAlgn="base" hangingPunct="0">
              <a:lnSpc>
                <a:spcPct val="100000"/>
              </a:lnSpc>
              <a:spcBef>
                <a:spcPct val="50000"/>
              </a:spcBef>
              <a:spcAft>
                <a:spcPct val="0"/>
              </a:spcAft>
              <a:buClr>
                <a:srgbClr val="B8A970"/>
              </a:buClr>
            </a:pPr>
            <a:endParaRPr lang="en-CA" altLang="en-US" sz="1100" dirty="0">
              <a:latin typeface="Arial" panose="020B0604020202020204" pitchFamily="34" charset="0"/>
              <a:ea typeface="MS PGothic" panose="020B0600070205080204" pitchFamily="34" charset="-128"/>
              <a:cs typeface="Arial" panose="020B0604020202020204" pitchFamily="34" charset="0"/>
            </a:endParaRPr>
          </a:p>
          <a:p>
            <a:pPr lvl="0" eaLnBrk="0" fontAlgn="base" hangingPunct="0">
              <a:lnSpc>
                <a:spcPct val="100000"/>
              </a:lnSpc>
              <a:spcBef>
                <a:spcPct val="50000"/>
              </a:spcBef>
              <a:spcAft>
                <a:spcPct val="0"/>
              </a:spcAft>
              <a:buClr>
                <a:srgbClr val="B8A970"/>
              </a:buClr>
            </a:pPr>
            <a:endParaRPr lang="en-US" altLang="en-US" sz="1100" dirty="0">
              <a:latin typeface="Arial" panose="020B0604020202020204" pitchFamily="34" charset="0"/>
              <a:ea typeface="MS PGothic" panose="020B0600070205080204" pitchFamily="34" charset="-128"/>
              <a:cs typeface="Arial" panose="020B0604020202020204" pitchFamily="34" charset="0"/>
            </a:endParaRPr>
          </a:p>
          <a:p>
            <a:pPr lvl="0" eaLnBrk="0" fontAlgn="base" hangingPunct="0">
              <a:lnSpc>
                <a:spcPct val="80000"/>
              </a:lnSpc>
              <a:spcBef>
                <a:spcPct val="20000"/>
              </a:spcBef>
              <a:spcAft>
                <a:spcPct val="0"/>
              </a:spcAft>
              <a:buClr>
                <a:srgbClr val="B8A970"/>
              </a:buClr>
            </a:pPr>
            <a:r>
              <a:rPr lang="en-CA" altLang="ko-KR" sz="1100" b="1" dirty="0">
                <a:latin typeface="Arial" panose="020B0604020202020204" pitchFamily="34" charset="0"/>
                <a:ea typeface="굴림" panose="020B0600000101010101" pitchFamily="34" charset="-127"/>
                <a:cs typeface="Arial" panose="020B0604020202020204" pitchFamily="34" charset="0"/>
              </a:rPr>
              <a:t>® / ™ Trademark(s) of Royal Bank of Canada. used under licence.  © RBC Global Asset Management Inc. 2025</a:t>
            </a:r>
          </a:p>
          <a:p>
            <a:endParaRPr lang="en-US" dirty="0"/>
          </a:p>
        </p:txBody>
      </p:sp>
      <p:sp>
        <p:nvSpPr>
          <p:cNvPr id="3" name="Slide Number Placeholder 2"/>
          <p:cNvSpPr>
            <a:spLocks noGrp="1"/>
          </p:cNvSpPr>
          <p:nvPr>
            <p:ph type="sldNum" sz="quarter" idx="12"/>
          </p:nvPr>
        </p:nvSpPr>
        <p:spPr/>
        <p:txBody>
          <a:bodyPr/>
          <a:lstStyle/>
          <a:p>
            <a:fld id="{00D53123-EF31-4C08-A865-932FC064F9C8}" type="slidenum">
              <a:rPr lang="en-CA" smtClean="0"/>
              <a:pPr/>
              <a:t>11</a:t>
            </a:fld>
            <a:endParaRPr lang="en-CA" dirty="0"/>
          </a:p>
        </p:txBody>
      </p:sp>
      <p:sp>
        <p:nvSpPr>
          <p:cNvPr id="4" name="Title 3"/>
          <p:cNvSpPr>
            <a:spLocks noGrp="1"/>
          </p:cNvSpPr>
          <p:nvPr>
            <p:ph type="title"/>
          </p:nvPr>
        </p:nvSpPr>
        <p:spPr/>
        <p:txBody>
          <a:bodyPr/>
          <a:lstStyle/>
          <a:p>
            <a:r>
              <a:rPr lang="en-US" altLang="en-US" dirty="0">
                <a:ea typeface="MS PGothic" panose="020B0600070205080204" pitchFamily="34" charset="-128"/>
              </a:rPr>
              <a:t>Disclosure</a:t>
            </a:r>
            <a:endParaRPr lang="en-US" dirty="0"/>
          </a:p>
        </p:txBody>
      </p:sp>
    </p:spTree>
    <p:extLst>
      <p:ext uri="{BB962C8B-B14F-4D97-AF65-F5344CB8AC3E}">
        <p14:creationId xmlns:p14="http://schemas.microsoft.com/office/powerpoint/2010/main" val="196295420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00D53123-EF31-4C08-A865-932FC064F9C8}" type="slidenum">
              <a:rPr lang="en-CA" smtClean="0"/>
              <a:t>2</a:t>
            </a:fld>
            <a:endParaRPr lang="en-CA"/>
          </a:p>
        </p:txBody>
      </p:sp>
      <p:sp>
        <p:nvSpPr>
          <p:cNvPr id="3" name="Title 2"/>
          <p:cNvSpPr>
            <a:spLocks noGrp="1"/>
          </p:cNvSpPr>
          <p:nvPr>
            <p:ph type="title"/>
          </p:nvPr>
        </p:nvSpPr>
        <p:spPr>
          <a:xfrm>
            <a:off x="685800" y="215641"/>
            <a:ext cx="10210800" cy="798046"/>
          </a:xfrm>
        </p:spPr>
        <p:txBody>
          <a:bodyPr/>
          <a:lstStyle/>
          <a:p>
            <a:r>
              <a:rPr lang="en-US" dirty="0"/>
              <a:t>Fixed income performance</a:t>
            </a:r>
          </a:p>
        </p:txBody>
      </p:sp>
      <p:sp>
        <p:nvSpPr>
          <p:cNvPr id="20" name="Rectangle 1032"/>
          <p:cNvSpPr>
            <a:spLocks noChangeArrowheads="1"/>
          </p:cNvSpPr>
          <p:nvPr/>
        </p:nvSpPr>
        <p:spPr bwMode="auto">
          <a:xfrm>
            <a:off x="569194" y="5938869"/>
            <a:ext cx="10557588" cy="4530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2867" tIns="41434" rIns="82867" bIns="41434">
            <a:spAutoFit/>
          </a:bodyPr>
          <a:lstStyle>
            <a:lvl1pPr>
              <a:defRPr sz="1300">
                <a:solidFill>
                  <a:schemeClr val="tx1"/>
                </a:solidFill>
                <a:latin typeface="Arial" panose="020B0604020202020204" pitchFamily="34" charset="0"/>
              </a:defRPr>
            </a:lvl1pPr>
            <a:lvl2pPr marL="742950" indent="-285750">
              <a:defRPr sz="1300">
                <a:solidFill>
                  <a:schemeClr val="tx1"/>
                </a:solidFill>
                <a:latin typeface="Arial" panose="020B0604020202020204" pitchFamily="34" charset="0"/>
              </a:defRPr>
            </a:lvl2pPr>
            <a:lvl3pPr marL="1143000" indent="-228600">
              <a:defRPr sz="1300">
                <a:solidFill>
                  <a:schemeClr val="tx1"/>
                </a:solidFill>
                <a:latin typeface="Arial" panose="020B0604020202020204" pitchFamily="34" charset="0"/>
              </a:defRPr>
            </a:lvl3pPr>
            <a:lvl4pPr marL="1600200" indent="-228600">
              <a:defRPr sz="1300">
                <a:solidFill>
                  <a:schemeClr val="tx1"/>
                </a:solidFill>
                <a:latin typeface="Arial" panose="020B0604020202020204" pitchFamily="34" charset="0"/>
              </a:defRPr>
            </a:lvl4pPr>
            <a:lvl5pPr marL="2057400" indent="-228600">
              <a:defRPr sz="1300">
                <a:solidFill>
                  <a:schemeClr val="tx1"/>
                </a:solidFill>
                <a:latin typeface="Arial" panose="020B0604020202020204" pitchFamily="34" charset="0"/>
              </a:defRPr>
            </a:lvl5pPr>
            <a:lvl6pPr marL="2514600" indent="-228600" eaLnBrk="0" fontAlgn="base" hangingPunct="0">
              <a:spcBef>
                <a:spcPct val="0"/>
              </a:spcBef>
              <a:spcAft>
                <a:spcPct val="0"/>
              </a:spcAft>
              <a:defRPr sz="1300">
                <a:solidFill>
                  <a:schemeClr val="tx1"/>
                </a:solidFill>
                <a:latin typeface="Arial" panose="020B0604020202020204" pitchFamily="34" charset="0"/>
              </a:defRPr>
            </a:lvl6pPr>
            <a:lvl7pPr marL="2971800" indent="-228600" eaLnBrk="0" fontAlgn="base" hangingPunct="0">
              <a:spcBef>
                <a:spcPct val="0"/>
              </a:spcBef>
              <a:spcAft>
                <a:spcPct val="0"/>
              </a:spcAft>
              <a:defRPr sz="1300">
                <a:solidFill>
                  <a:schemeClr val="tx1"/>
                </a:solidFill>
                <a:latin typeface="Arial" panose="020B0604020202020204" pitchFamily="34" charset="0"/>
              </a:defRPr>
            </a:lvl7pPr>
            <a:lvl8pPr marL="3429000" indent="-228600" eaLnBrk="0" fontAlgn="base" hangingPunct="0">
              <a:spcBef>
                <a:spcPct val="0"/>
              </a:spcBef>
              <a:spcAft>
                <a:spcPct val="0"/>
              </a:spcAft>
              <a:defRPr sz="1300">
                <a:solidFill>
                  <a:schemeClr val="tx1"/>
                </a:solidFill>
                <a:latin typeface="Arial" panose="020B0604020202020204" pitchFamily="34" charset="0"/>
              </a:defRPr>
            </a:lvl8pPr>
            <a:lvl9pPr marL="3886200" indent="-228600" eaLnBrk="0" fontAlgn="base" hangingPunct="0">
              <a:spcBef>
                <a:spcPct val="0"/>
              </a:spcBef>
              <a:spcAft>
                <a:spcPct val="0"/>
              </a:spcAft>
              <a:defRPr sz="1300">
                <a:solidFill>
                  <a:schemeClr val="tx1"/>
                </a:solidFill>
                <a:latin typeface="Arial" panose="020B0604020202020204" pitchFamily="34" charset="0"/>
              </a:defRPr>
            </a:lvl9pPr>
          </a:lstStyle>
          <a:p>
            <a:r>
              <a:rPr lang="en-US" altLang="en-US" sz="800" dirty="0">
                <a:solidFill>
                  <a:schemeClr val="tx1">
                    <a:lumMod val="65000"/>
                    <a:lumOff val="35000"/>
                  </a:schemeClr>
                </a:solidFill>
                <a:cs typeface="Arial" panose="020B0604020202020204" pitchFamily="34" charset="0"/>
              </a:rPr>
              <a:t>"Canadian short-term bonds“, "Canadian universe bonds" = FTSE Canada Universe Bond Index, "U.S. high yield bonds" = ICE </a:t>
            </a:r>
            <a:r>
              <a:rPr lang="en-US" altLang="en-US" sz="800" dirty="0" err="1">
                <a:solidFill>
                  <a:schemeClr val="tx1">
                    <a:lumMod val="65000"/>
                    <a:lumOff val="35000"/>
                  </a:schemeClr>
                </a:solidFill>
                <a:cs typeface="Arial" panose="020B0604020202020204" pitchFamily="34" charset="0"/>
              </a:rPr>
              <a:t>BofA</a:t>
            </a:r>
            <a:r>
              <a:rPr lang="en-US" altLang="en-US" sz="800" dirty="0">
                <a:solidFill>
                  <a:schemeClr val="tx1">
                    <a:lumMod val="65000"/>
                    <a:lumOff val="35000"/>
                  </a:schemeClr>
                </a:solidFill>
                <a:cs typeface="Arial" panose="020B0604020202020204" pitchFamily="34" charset="0"/>
              </a:rPr>
              <a:t> US High Yield BB-B Index (C$ hedged), “EM” = emerging markets, = FTSE Canada Short Term Overall Bond Index, “EM bonds" = JP Morgan EMBI Global Diversified Index (C$ hedged). Returns are in Canadian dollars. Source: RBC Global Asset Management. As of November 30, 2025. An investment cannot be made directly into an index. The above does not reflect transaction costs, investment management fees or taxes. If such costs and fees were reflected, returns would be lower. Past performance is not a guarantee of future results.</a:t>
            </a:r>
          </a:p>
        </p:txBody>
      </p:sp>
      <p:graphicFrame>
        <p:nvGraphicFramePr>
          <p:cNvPr id="6" name="Chart 5">
            <a:extLst>
              <a:ext uri="{FF2B5EF4-FFF2-40B4-BE49-F238E27FC236}">
                <a16:creationId xmlns:a16="http://schemas.microsoft.com/office/drawing/2014/main" id="{3C6F7F06-BFFE-D8AE-2114-00B2A27060AA}"/>
              </a:ext>
            </a:extLst>
          </p:cNvPr>
          <p:cNvGraphicFramePr>
            <a:graphicFrameLocks/>
          </p:cNvGraphicFramePr>
          <p:nvPr>
            <p:extLst>
              <p:ext uri="{D42A27DB-BD31-4B8C-83A1-F6EECF244321}">
                <p14:modId xmlns:p14="http://schemas.microsoft.com/office/powerpoint/2010/main" val="2333854208"/>
              </p:ext>
            </p:extLst>
          </p:nvPr>
        </p:nvGraphicFramePr>
        <p:xfrm>
          <a:off x="704849" y="1414525"/>
          <a:ext cx="5303520" cy="429768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 name="Chart 1">
            <a:extLst>
              <a:ext uri="{FF2B5EF4-FFF2-40B4-BE49-F238E27FC236}">
                <a16:creationId xmlns:a16="http://schemas.microsoft.com/office/drawing/2014/main" id="{77BAEB48-FEB3-4A55-B010-45BCBD101B47}"/>
              </a:ext>
            </a:extLst>
          </p:cNvPr>
          <p:cNvGraphicFramePr>
            <a:graphicFrameLocks/>
          </p:cNvGraphicFramePr>
          <p:nvPr>
            <p:extLst>
              <p:ext uri="{D42A27DB-BD31-4B8C-83A1-F6EECF244321}">
                <p14:modId xmlns:p14="http://schemas.microsoft.com/office/powerpoint/2010/main" val="2538184908"/>
              </p:ext>
            </p:extLst>
          </p:nvPr>
        </p:nvGraphicFramePr>
        <p:xfrm>
          <a:off x="6183633" y="1414525"/>
          <a:ext cx="5303520" cy="429768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13143410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prstGeom prst="rect">
            <a:avLst/>
          </a:prstGeom>
        </p:spPr>
        <p:txBody>
          <a:bodyPr vert="horz" lIns="0" tIns="0" rIns="0" bIns="0" rtlCol="0" anchor="ctr"/>
          <a:lstStyle>
            <a:defPPr>
              <a:defRPr lang="en-CA"/>
            </a:defPPr>
            <a:lvl1pPr marL="0" algn="ctr" defTabSz="898908" rtl="0" eaLnBrk="1" latinLnBrk="0" hangingPunct="1">
              <a:defRPr sz="800" kern="1200">
                <a:solidFill>
                  <a:schemeClr val="accent1"/>
                </a:solidFill>
                <a:latin typeface="+mn-lt"/>
                <a:ea typeface="+mn-ea"/>
                <a:cs typeface="+mn-cs"/>
              </a:defRPr>
            </a:lvl1pPr>
            <a:lvl2pPr marL="449454" algn="l" defTabSz="898908" rtl="0" eaLnBrk="1" latinLnBrk="0" hangingPunct="1">
              <a:defRPr sz="1770" kern="1200">
                <a:solidFill>
                  <a:schemeClr val="tx1"/>
                </a:solidFill>
                <a:latin typeface="+mn-lt"/>
                <a:ea typeface="+mn-ea"/>
                <a:cs typeface="+mn-cs"/>
              </a:defRPr>
            </a:lvl2pPr>
            <a:lvl3pPr marL="898908" algn="l" defTabSz="898908" rtl="0" eaLnBrk="1" latinLnBrk="0" hangingPunct="1">
              <a:defRPr sz="1770" kern="1200">
                <a:solidFill>
                  <a:schemeClr val="tx1"/>
                </a:solidFill>
                <a:latin typeface="+mn-lt"/>
                <a:ea typeface="+mn-ea"/>
                <a:cs typeface="+mn-cs"/>
              </a:defRPr>
            </a:lvl3pPr>
            <a:lvl4pPr marL="1348364" algn="l" defTabSz="898908" rtl="0" eaLnBrk="1" latinLnBrk="0" hangingPunct="1">
              <a:defRPr sz="1770" kern="1200">
                <a:solidFill>
                  <a:schemeClr val="tx1"/>
                </a:solidFill>
                <a:latin typeface="+mn-lt"/>
                <a:ea typeface="+mn-ea"/>
                <a:cs typeface="+mn-cs"/>
              </a:defRPr>
            </a:lvl4pPr>
            <a:lvl5pPr marL="1797818" algn="l" defTabSz="898908" rtl="0" eaLnBrk="1" latinLnBrk="0" hangingPunct="1">
              <a:defRPr sz="1770" kern="1200">
                <a:solidFill>
                  <a:schemeClr val="tx1"/>
                </a:solidFill>
                <a:latin typeface="+mn-lt"/>
                <a:ea typeface="+mn-ea"/>
                <a:cs typeface="+mn-cs"/>
              </a:defRPr>
            </a:lvl5pPr>
            <a:lvl6pPr marL="2247272" algn="l" defTabSz="898908" rtl="0" eaLnBrk="1" latinLnBrk="0" hangingPunct="1">
              <a:defRPr sz="1770" kern="1200">
                <a:solidFill>
                  <a:schemeClr val="tx1"/>
                </a:solidFill>
                <a:latin typeface="+mn-lt"/>
                <a:ea typeface="+mn-ea"/>
                <a:cs typeface="+mn-cs"/>
              </a:defRPr>
            </a:lvl6pPr>
            <a:lvl7pPr marL="2696726" algn="l" defTabSz="898908" rtl="0" eaLnBrk="1" latinLnBrk="0" hangingPunct="1">
              <a:defRPr sz="1770" kern="1200">
                <a:solidFill>
                  <a:schemeClr val="tx1"/>
                </a:solidFill>
                <a:latin typeface="+mn-lt"/>
                <a:ea typeface="+mn-ea"/>
                <a:cs typeface="+mn-cs"/>
              </a:defRPr>
            </a:lvl7pPr>
            <a:lvl8pPr marL="3146181" algn="l" defTabSz="898908" rtl="0" eaLnBrk="1" latinLnBrk="0" hangingPunct="1">
              <a:defRPr sz="1770" kern="1200">
                <a:solidFill>
                  <a:schemeClr val="tx1"/>
                </a:solidFill>
                <a:latin typeface="+mn-lt"/>
                <a:ea typeface="+mn-ea"/>
                <a:cs typeface="+mn-cs"/>
              </a:defRPr>
            </a:lvl8pPr>
            <a:lvl9pPr marL="3595635" algn="l" defTabSz="898908" rtl="0" eaLnBrk="1" latinLnBrk="0" hangingPunct="1">
              <a:defRPr sz="1770" kern="1200">
                <a:solidFill>
                  <a:schemeClr val="tx1"/>
                </a:solidFill>
                <a:latin typeface="+mn-lt"/>
                <a:ea typeface="+mn-ea"/>
                <a:cs typeface="+mn-cs"/>
              </a:defRPr>
            </a:lvl9pPr>
          </a:lstStyle>
          <a:p>
            <a:fld id="{00D53123-EF31-4C08-A865-932FC064F9C8}" type="slidenum">
              <a:rPr lang="en-CA" smtClean="0"/>
              <a:pPr/>
              <a:t>3</a:t>
            </a:fld>
            <a:endParaRPr lang="en-CA" dirty="0"/>
          </a:p>
        </p:txBody>
      </p:sp>
      <p:sp>
        <p:nvSpPr>
          <p:cNvPr id="2" name="Title 1"/>
          <p:cNvSpPr>
            <a:spLocks noGrp="1"/>
          </p:cNvSpPr>
          <p:nvPr>
            <p:ph type="title"/>
          </p:nvPr>
        </p:nvSpPr>
        <p:spPr>
          <a:xfrm>
            <a:off x="542470" y="267518"/>
            <a:ext cx="10210800" cy="798046"/>
          </a:xfrm>
        </p:spPr>
        <p:txBody>
          <a:bodyPr/>
          <a:lstStyle/>
          <a:p>
            <a:r>
              <a:rPr lang="en-US" dirty="0"/>
              <a:t>Equity market performance </a:t>
            </a:r>
            <a:endParaRPr lang="en-GB" i="1" dirty="0"/>
          </a:p>
        </p:txBody>
      </p:sp>
      <p:sp>
        <p:nvSpPr>
          <p:cNvPr id="11" name="TextBox 10">
            <a:extLst>
              <a:ext uri="{FF2B5EF4-FFF2-40B4-BE49-F238E27FC236}">
                <a16:creationId xmlns:a16="http://schemas.microsoft.com/office/drawing/2014/main" id="{2EA3EAFD-6D19-0C33-0C11-9A479C477C49}"/>
              </a:ext>
            </a:extLst>
          </p:cNvPr>
          <p:cNvSpPr txBox="1"/>
          <p:nvPr/>
        </p:nvSpPr>
        <p:spPr>
          <a:xfrm>
            <a:off x="542470" y="5929714"/>
            <a:ext cx="10611036" cy="477888"/>
          </a:xfrm>
          <a:prstGeom prst="rect">
            <a:avLst/>
          </a:prstGeom>
          <a:noFill/>
        </p:spPr>
        <p:txBody>
          <a:bodyPr wrap="square">
            <a:spAutoFit/>
          </a:bodyPr>
          <a:lstStyle/>
          <a:p>
            <a:pPr marL="0" marR="0">
              <a:lnSpc>
                <a:spcPct val="107000"/>
              </a:lnSpc>
              <a:spcBef>
                <a:spcPts val="0"/>
              </a:spcBef>
              <a:spcAft>
                <a:spcPts val="800"/>
              </a:spcAft>
            </a:pPr>
            <a:r>
              <a:rPr lang="en-US" sz="800" dirty="0">
                <a:solidFill>
                  <a:schemeClr val="tx1">
                    <a:lumMod val="65000"/>
                    <a:lumOff val="35000"/>
                  </a:schemeClr>
                </a:solidFill>
                <a:effectLst/>
                <a:latin typeface="Arial" panose="020B0604020202020204" pitchFamily="34" charset="0"/>
                <a:ea typeface="Calibri" panose="020F0502020204030204" pitchFamily="34" charset="0"/>
              </a:rPr>
              <a:t>"Canadian equities" = S&amp;P/TSX Composite Index (TR), "U.S. equities" = S&amp;P 500 Index (TR), "International equities" = MSCI EAFE Index (NR), </a:t>
            </a:r>
            <a:r>
              <a:rPr lang="en-US" altLang="en-US" sz="800" dirty="0">
                <a:solidFill>
                  <a:schemeClr val="tx1">
                    <a:lumMod val="65000"/>
                    <a:lumOff val="35000"/>
                  </a:schemeClr>
                </a:solidFill>
                <a:cs typeface="Arial" panose="020B0604020202020204" pitchFamily="34" charset="0"/>
              </a:rPr>
              <a:t>“EM” = emerging markets, </a:t>
            </a:r>
            <a:r>
              <a:rPr lang="en-US" sz="800" dirty="0">
                <a:solidFill>
                  <a:schemeClr val="tx1">
                    <a:lumMod val="65000"/>
                    <a:lumOff val="35000"/>
                  </a:schemeClr>
                </a:solidFill>
                <a:effectLst/>
                <a:latin typeface="Arial" panose="020B0604020202020204" pitchFamily="34" charset="0"/>
                <a:ea typeface="Calibri" panose="020F0502020204030204" pitchFamily="34" charset="0"/>
              </a:rPr>
              <a:t>“EM equities" = MSCI Emerging Markets Index (NR). Returns are in Canadian dollars. Source: RBC Global Asset Management. As of </a:t>
            </a:r>
            <a:r>
              <a:rPr lang="en-US" sz="800" dirty="0">
                <a:solidFill>
                  <a:schemeClr val="tx1">
                    <a:lumMod val="65000"/>
                    <a:lumOff val="35000"/>
                  </a:schemeClr>
                </a:solidFill>
                <a:effectLst/>
                <a:latin typeface="Arial" panose="020B0604020202020204" pitchFamily="34" charset="0"/>
                <a:ea typeface="Calibri" panose="020F0502020204030204" pitchFamily="34" charset="0"/>
                <a:cs typeface="Arial" panose="020B0604020202020204" pitchFamily="34" charset="0"/>
              </a:rPr>
              <a:t>November 30</a:t>
            </a:r>
            <a:r>
              <a:rPr lang="en-US" altLang="en-US" sz="800" dirty="0">
                <a:solidFill>
                  <a:schemeClr val="tx1">
                    <a:lumMod val="65000"/>
                    <a:lumOff val="35000"/>
                  </a:schemeClr>
                </a:solidFill>
                <a:cs typeface="Arial" panose="020B0604020202020204" pitchFamily="34" charset="0"/>
              </a:rPr>
              <a:t>, 2025</a:t>
            </a:r>
            <a:r>
              <a:rPr lang="en-US" sz="800" dirty="0">
                <a:solidFill>
                  <a:schemeClr val="tx1">
                    <a:lumMod val="65000"/>
                    <a:lumOff val="35000"/>
                  </a:schemeClr>
                </a:solidFill>
                <a:effectLst/>
                <a:latin typeface="Arial" panose="020B0604020202020204" pitchFamily="34" charset="0"/>
                <a:ea typeface="Calibri" panose="020F0502020204030204" pitchFamily="34" charset="0"/>
              </a:rPr>
              <a:t>. An investment cannot be made directly into an index. The above does not reflect transaction costs, investment management fees or taxes. If such costs and fees were reflected, returns would be lower. Past performance is not a guarantee of future results.</a:t>
            </a:r>
          </a:p>
        </p:txBody>
      </p:sp>
      <p:graphicFrame>
        <p:nvGraphicFramePr>
          <p:cNvPr id="4" name="Chart 3">
            <a:extLst>
              <a:ext uri="{FF2B5EF4-FFF2-40B4-BE49-F238E27FC236}">
                <a16:creationId xmlns:a16="http://schemas.microsoft.com/office/drawing/2014/main" id="{36D135AC-F45B-6628-E362-BBB032BFCE93}"/>
              </a:ext>
            </a:extLst>
          </p:cNvPr>
          <p:cNvGraphicFramePr>
            <a:graphicFrameLocks/>
          </p:cNvGraphicFramePr>
          <p:nvPr>
            <p:extLst>
              <p:ext uri="{D42A27DB-BD31-4B8C-83A1-F6EECF244321}">
                <p14:modId xmlns:p14="http://schemas.microsoft.com/office/powerpoint/2010/main" val="1784714720"/>
              </p:ext>
            </p:extLst>
          </p:nvPr>
        </p:nvGraphicFramePr>
        <p:xfrm>
          <a:off x="767810" y="1393090"/>
          <a:ext cx="5303520" cy="429768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a:extLst>
              <a:ext uri="{FF2B5EF4-FFF2-40B4-BE49-F238E27FC236}">
                <a16:creationId xmlns:a16="http://schemas.microsoft.com/office/drawing/2014/main" id="{342AB19F-2A94-462F-A080-F26241129A03}"/>
              </a:ext>
            </a:extLst>
          </p:cNvPr>
          <p:cNvGraphicFramePr>
            <a:graphicFrameLocks/>
          </p:cNvGraphicFramePr>
          <p:nvPr>
            <p:extLst>
              <p:ext uri="{D42A27DB-BD31-4B8C-83A1-F6EECF244321}">
                <p14:modId xmlns:p14="http://schemas.microsoft.com/office/powerpoint/2010/main" val="3759781225"/>
              </p:ext>
            </p:extLst>
          </p:nvPr>
        </p:nvGraphicFramePr>
        <p:xfrm>
          <a:off x="6340963" y="1393090"/>
          <a:ext cx="5303520" cy="429768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684788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a:extLst>
              <a:ext uri="{FF2B5EF4-FFF2-40B4-BE49-F238E27FC236}">
                <a16:creationId xmlns:a16="http://schemas.microsoft.com/office/drawing/2014/main" id="{6160CDFD-7A0E-49C1-B806-1076D840D6BC}"/>
              </a:ext>
            </a:extLst>
          </p:cNvPr>
          <p:cNvGraphicFramePr>
            <a:graphicFrameLocks/>
          </p:cNvGraphicFramePr>
          <p:nvPr>
            <p:extLst>
              <p:ext uri="{D42A27DB-BD31-4B8C-83A1-F6EECF244321}">
                <p14:modId xmlns:p14="http://schemas.microsoft.com/office/powerpoint/2010/main" val="2767465371"/>
              </p:ext>
            </p:extLst>
          </p:nvPr>
        </p:nvGraphicFramePr>
        <p:xfrm>
          <a:off x="667512" y="1650904"/>
          <a:ext cx="5303520" cy="429768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EBEE39EF-88BA-D995-9682-3C30B5900FE7}"/>
              </a:ext>
            </a:extLst>
          </p:cNvPr>
          <p:cNvGraphicFramePr>
            <a:graphicFrameLocks/>
          </p:cNvGraphicFramePr>
          <p:nvPr>
            <p:extLst>
              <p:ext uri="{D42A27DB-BD31-4B8C-83A1-F6EECF244321}">
                <p14:modId xmlns:p14="http://schemas.microsoft.com/office/powerpoint/2010/main" val="2001641869"/>
              </p:ext>
            </p:extLst>
          </p:nvPr>
        </p:nvGraphicFramePr>
        <p:xfrm>
          <a:off x="6094475" y="1651077"/>
          <a:ext cx="5303520" cy="4297680"/>
        </p:xfrm>
        <a:graphic>
          <a:graphicData uri="http://schemas.openxmlformats.org/drawingml/2006/chart">
            <c:chart xmlns:c="http://schemas.openxmlformats.org/drawingml/2006/chart" xmlns:r="http://schemas.openxmlformats.org/officeDocument/2006/relationships" r:id="rId4"/>
          </a:graphicData>
        </a:graphic>
      </p:graphicFrame>
      <p:sp>
        <p:nvSpPr>
          <p:cNvPr id="2" name="Slide Number Placeholder 1"/>
          <p:cNvSpPr>
            <a:spLocks noGrp="1"/>
          </p:cNvSpPr>
          <p:nvPr>
            <p:ph type="sldNum" sz="quarter" idx="12"/>
          </p:nvPr>
        </p:nvSpPr>
        <p:spPr/>
        <p:txBody>
          <a:bodyPr/>
          <a:lstStyle/>
          <a:p>
            <a:fld id="{00D53123-EF31-4C08-A865-932FC064F9C8}" type="slidenum">
              <a:rPr lang="en-CA" smtClean="0"/>
              <a:t>4</a:t>
            </a:fld>
            <a:endParaRPr lang="en-CA" dirty="0"/>
          </a:p>
        </p:txBody>
      </p:sp>
      <p:sp>
        <p:nvSpPr>
          <p:cNvPr id="3" name="Title 2"/>
          <p:cNvSpPr>
            <a:spLocks noGrp="1"/>
          </p:cNvSpPr>
          <p:nvPr>
            <p:ph type="title"/>
          </p:nvPr>
        </p:nvSpPr>
        <p:spPr>
          <a:xfrm>
            <a:off x="667512" y="233408"/>
            <a:ext cx="10210800" cy="798046"/>
          </a:xfrm>
        </p:spPr>
        <p:txBody>
          <a:bodyPr/>
          <a:lstStyle/>
          <a:p>
            <a:r>
              <a:rPr lang="en-US" dirty="0"/>
              <a:t>Volatility indices</a:t>
            </a:r>
          </a:p>
        </p:txBody>
      </p:sp>
      <p:sp>
        <p:nvSpPr>
          <p:cNvPr id="7" name="TextBox 6"/>
          <p:cNvSpPr txBox="1"/>
          <p:nvPr/>
        </p:nvSpPr>
        <p:spPr>
          <a:xfrm>
            <a:off x="594360" y="6069048"/>
            <a:ext cx="10651856" cy="338554"/>
          </a:xfrm>
          <a:prstGeom prst="rect">
            <a:avLst/>
          </a:prstGeom>
          <a:noFill/>
        </p:spPr>
        <p:txBody>
          <a:bodyPr wrap="square" rtlCol="0">
            <a:spAutoFit/>
          </a:bodyPr>
          <a:lstStyle/>
          <a:p>
            <a:r>
              <a:rPr lang="en-US" sz="800" dirty="0">
                <a:solidFill>
                  <a:schemeClr val="tx1">
                    <a:lumMod val="65000"/>
                    <a:lumOff val="35000"/>
                  </a:schemeClr>
                </a:solidFill>
              </a:rPr>
              <a:t>Equity market volatility represented by the VIX Index which measures expected volatility of the S&amp;P 500 Index. Bond market volatility represented by the MOVE Index which is a measure of U.S. Treasury yield volatility. Shaded area represents 2025. Source: Bloomberg, as of </a:t>
            </a:r>
            <a:r>
              <a:rPr lang="en-US" sz="800" dirty="0">
                <a:solidFill>
                  <a:schemeClr val="tx1">
                    <a:lumMod val="65000"/>
                    <a:lumOff val="35000"/>
                  </a:schemeClr>
                </a:solidFill>
                <a:cs typeface="Arial" panose="020B0604020202020204" pitchFamily="34" charset="0"/>
              </a:rPr>
              <a:t>November 30</a:t>
            </a:r>
            <a:r>
              <a:rPr lang="en-US" altLang="en-US" sz="800" dirty="0">
                <a:solidFill>
                  <a:schemeClr val="tx1">
                    <a:lumMod val="65000"/>
                    <a:lumOff val="35000"/>
                  </a:schemeClr>
                </a:solidFill>
                <a:cs typeface="Arial" panose="020B0604020202020204" pitchFamily="34" charset="0"/>
              </a:rPr>
              <a:t>, 2025</a:t>
            </a:r>
            <a:r>
              <a:rPr lang="en-US" sz="800" dirty="0">
                <a:solidFill>
                  <a:schemeClr val="tx1">
                    <a:lumMod val="65000"/>
                    <a:lumOff val="35000"/>
                  </a:schemeClr>
                </a:solidFill>
              </a:rPr>
              <a:t>. </a:t>
            </a:r>
          </a:p>
        </p:txBody>
      </p:sp>
      <p:sp>
        <p:nvSpPr>
          <p:cNvPr id="5" name="TextBox 4">
            <a:extLst>
              <a:ext uri="{FF2B5EF4-FFF2-40B4-BE49-F238E27FC236}">
                <a16:creationId xmlns:a16="http://schemas.microsoft.com/office/drawing/2014/main" id="{D23D8E5E-80DE-DE74-EC13-8C7DC4D7B870}"/>
              </a:ext>
            </a:extLst>
          </p:cNvPr>
          <p:cNvSpPr txBox="1"/>
          <p:nvPr/>
        </p:nvSpPr>
        <p:spPr>
          <a:xfrm>
            <a:off x="5550236" y="4660721"/>
            <a:ext cx="595503" cy="246221"/>
          </a:xfrm>
          <a:prstGeom prst="rect">
            <a:avLst/>
          </a:prstGeom>
          <a:noFill/>
        </p:spPr>
        <p:txBody>
          <a:bodyPr wrap="square" rtlCol="0">
            <a:spAutoFit/>
          </a:bodyPr>
          <a:lstStyle/>
          <a:p>
            <a:pPr algn="ctr"/>
            <a:r>
              <a:rPr lang="en-US" sz="1000" b="1" dirty="0"/>
              <a:t>16</a:t>
            </a:r>
          </a:p>
        </p:txBody>
      </p:sp>
      <p:sp>
        <p:nvSpPr>
          <p:cNvPr id="6" name="TextBox 5">
            <a:extLst>
              <a:ext uri="{FF2B5EF4-FFF2-40B4-BE49-F238E27FC236}">
                <a16:creationId xmlns:a16="http://schemas.microsoft.com/office/drawing/2014/main" id="{63DCB147-3476-2DB3-5E87-0E8D8F57D849}"/>
              </a:ext>
            </a:extLst>
          </p:cNvPr>
          <p:cNvSpPr txBox="1"/>
          <p:nvPr/>
        </p:nvSpPr>
        <p:spPr>
          <a:xfrm>
            <a:off x="11028463" y="4584849"/>
            <a:ext cx="476849" cy="246221"/>
          </a:xfrm>
          <a:prstGeom prst="rect">
            <a:avLst/>
          </a:prstGeom>
          <a:noFill/>
        </p:spPr>
        <p:txBody>
          <a:bodyPr wrap="square" rtlCol="0">
            <a:spAutoFit/>
          </a:bodyPr>
          <a:lstStyle/>
          <a:p>
            <a:pPr algn="ctr"/>
            <a:r>
              <a:rPr lang="en-US" sz="1000" b="1" dirty="0"/>
              <a:t>69</a:t>
            </a:r>
          </a:p>
        </p:txBody>
      </p:sp>
    </p:spTree>
    <p:extLst>
      <p:ext uri="{BB962C8B-B14F-4D97-AF65-F5344CB8AC3E}">
        <p14:creationId xmlns:p14="http://schemas.microsoft.com/office/powerpoint/2010/main" val="59033884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00D53123-EF31-4C08-A865-932FC064F9C8}" type="slidenum">
              <a:rPr lang="en-CA" smtClean="0"/>
              <a:t>5</a:t>
            </a:fld>
            <a:endParaRPr lang="en-CA" dirty="0"/>
          </a:p>
        </p:txBody>
      </p:sp>
      <p:sp>
        <p:nvSpPr>
          <p:cNvPr id="3" name="Title 2"/>
          <p:cNvSpPr>
            <a:spLocks noGrp="1"/>
          </p:cNvSpPr>
          <p:nvPr>
            <p:ph type="title"/>
          </p:nvPr>
        </p:nvSpPr>
        <p:spPr>
          <a:xfrm>
            <a:off x="742588" y="267518"/>
            <a:ext cx="10210800" cy="798046"/>
          </a:xfrm>
        </p:spPr>
        <p:txBody>
          <a:bodyPr/>
          <a:lstStyle/>
          <a:p>
            <a:r>
              <a:rPr lang="en-US" dirty="0"/>
              <a:t>Bond yields</a:t>
            </a:r>
          </a:p>
        </p:txBody>
      </p:sp>
      <p:sp>
        <p:nvSpPr>
          <p:cNvPr id="7" name="Rectangle 6"/>
          <p:cNvSpPr/>
          <p:nvPr/>
        </p:nvSpPr>
        <p:spPr>
          <a:xfrm>
            <a:off x="580317" y="6192158"/>
            <a:ext cx="3736920" cy="215444"/>
          </a:xfrm>
          <a:prstGeom prst="rect">
            <a:avLst/>
          </a:prstGeom>
        </p:spPr>
        <p:txBody>
          <a:bodyPr wrap="none">
            <a:spAutoFit/>
          </a:bodyPr>
          <a:lstStyle/>
          <a:p>
            <a:r>
              <a:rPr lang="en-US" sz="800" dirty="0">
                <a:solidFill>
                  <a:schemeClr val="tx1">
                    <a:lumMod val="65000"/>
                    <a:lumOff val="35000"/>
                  </a:schemeClr>
                </a:solidFill>
              </a:rPr>
              <a:t>Source: Bloomberg, as of </a:t>
            </a:r>
            <a:r>
              <a:rPr lang="en-US" sz="800" dirty="0">
                <a:solidFill>
                  <a:schemeClr val="tx1">
                    <a:lumMod val="65000"/>
                    <a:lumOff val="35000"/>
                  </a:schemeClr>
                </a:solidFill>
                <a:cs typeface="Arial" panose="020B0604020202020204" pitchFamily="34" charset="0"/>
              </a:rPr>
              <a:t>November 30</a:t>
            </a:r>
            <a:r>
              <a:rPr lang="en-US" altLang="en-US" sz="800" dirty="0">
                <a:solidFill>
                  <a:schemeClr val="tx1">
                    <a:lumMod val="65000"/>
                    <a:lumOff val="35000"/>
                  </a:schemeClr>
                </a:solidFill>
                <a:cs typeface="Arial" panose="020B0604020202020204" pitchFamily="34" charset="0"/>
              </a:rPr>
              <a:t>, 2025</a:t>
            </a:r>
            <a:r>
              <a:rPr lang="en-US" sz="800" dirty="0">
                <a:solidFill>
                  <a:schemeClr val="tx1">
                    <a:lumMod val="65000"/>
                    <a:lumOff val="35000"/>
                  </a:schemeClr>
                </a:solidFill>
              </a:rPr>
              <a:t>. Shaded area represents 2025. </a:t>
            </a:r>
            <a:endParaRPr lang="en-US" sz="1400" dirty="0">
              <a:solidFill>
                <a:schemeClr val="tx1">
                  <a:lumMod val="65000"/>
                  <a:lumOff val="35000"/>
                </a:schemeClr>
              </a:solidFill>
            </a:endParaRPr>
          </a:p>
        </p:txBody>
      </p:sp>
      <p:graphicFrame>
        <p:nvGraphicFramePr>
          <p:cNvPr id="5" name="Chart 4">
            <a:extLst>
              <a:ext uri="{FF2B5EF4-FFF2-40B4-BE49-F238E27FC236}">
                <a16:creationId xmlns:a16="http://schemas.microsoft.com/office/drawing/2014/main" id="{0A1A7EB7-BC33-2621-C686-AC0E4CC3E282}"/>
              </a:ext>
            </a:extLst>
          </p:cNvPr>
          <p:cNvGraphicFramePr>
            <a:graphicFrameLocks/>
          </p:cNvGraphicFramePr>
          <p:nvPr>
            <p:extLst>
              <p:ext uri="{D42A27DB-BD31-4B8C-83A1-F6EECF244321}">
                <p14:modId xmlns:p14="http://schemas.microsoft.com/office/powerpoint/2010/main" val="647083745"/>
              </p:ext>
            </p:extLst>
          </p:nvPr>
        </p:nvGraphicFramePr>
        <p:xfrm>
          <a:off x="6145030" y="1677472"/>
          <a:ext cx="5572461" cy="433802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Chart 7">
            <a:extLst>
              <a:ext uri="{FF2B5EF4-FFF2-40B4-BE49-F238E27FC236}">
                <a16:creationId xmlns:a16="http://schemas.microsoft.com/office/drawing/2014/main" id="{AD746BE4-3C06-4D54-8A81-1E65C6144622}"/>
              </a:ext>
            </a:extLst>
          </p:cNvPr>
          <p:cNvGraphicFramePr>
            <a:graphicFrameLocks/>
          </p:cNvGraphicFramePr>
          <p:nvPr>
            <p:extLst>
              <p:ext uri="{D42A27DB-BD31-4B8C-83A1-F6EECF244321}">
                <p14:modId xmlns:p14="http://schemas.microsoft.com/office/powerpoint/2010/main" val="1613152450"/>
              </p:ext>
            </p:extLst>
          </p:nvPr>
        </p:nvGraphicFramePr>
        <p:xfrm>
          <a:off x="558770" y="1602105"/>
          <a:ext cx="5576046" cy="4347546"/>
        </p:xfrm>
        <a:graphic>
          <a:graphicData uri="http://schemas.openxmlformats.org/drawingml/2006/chart">
            <c:chart xmlns:c="http://schemas.openxmlformats.org/drawingml/2006/chart" xmlns:r="http://schemas.openxmlformats.org/officeDocument/2006/relationships" r:id="rId4"/>
          </a:graphicData>
        </a:graphic>
      </p:graphicFrame>
      <p:sp>
        <p:nvSpPr>
          <p:cNvPr id="15" name="TextBox 14">
            <a:extLst>
              <a:ext uri="{FF2B5EF4-FFF2-40B4-BE49-F238E27FC236}">
                <a16:creationId xmlns:a16="http://schemas.microsoft.com/office/drawing/2014/main" id="{542D26F3-90A1-772D-8C2E-C86A4F754E8F}"/>
              </a:ext>
            </a:extLst>
          </p:cNvPr>
          <p:cNvSpPr txBox="1"/>
          <p:nvPr/>
        </p:nvSpPr>
        <p:spPr>
          <a:xfrm>
            <a:off x="951466" y="1369695"/>
            <a:ext cx="4875419" cy="307777"/>
          </a:xfrm>
          <a:prstGeom prst="rect">
            <a:avLst/>
          </a:prstGeom>
          <a:noFill/>
        </p:spPr>
        <p:txBody>
          <a:bodyPr wrap="square">
            <a:spAutoFit/>
          </a:bodyPr>
          <a:lstStyle/>
          <a:p>
            <a:pPr algn="ctr"/>
            <a:r>
              <a:rPr lang="en-US" sz="1400" b="1" dirty="0"/>
              <a:t>10-Year Canadian Bond Yield</a:t>
            </a:r>
          </a:p>
        </p:txBody>
      </p:sp>
      <p:sp>
        <p:nvSpPr>
          <p:cNvPr id="16" name="TextBox 15">
            <a:extLst>
              <a:ext uri="{FF2B5EF4-FFF2-40B4-BE49-F238E27FC236}">
                <a16:creationId xmlns:a16="http://schemas.microsoft.com/office/drawing/2014/main" id="{0A40B6C6-A950-206A-E7EE-82DCB8CCFF0F}"/>
              </a:ext>
            </a:extLst>
          </p:cNvPr>
          <p:cNvSpPr txBox="1"/>
          <p:nvPr/>
        </p:nvSpPr>
        <p:spPr>
          <a:xfrm>
            <a:off x="6493552" y="1369695"/>
            <a:ext cx="4875419" cy="307777"/>
          </a:xfrm>
          <a:prstGeom prst="rect">
            <a:avLst/>
          </a:prstGeom>
          <a:noFill/>
        </p:spPr>
        <p:txBody>
          <a:bodyPr wrap="square">
            <a:spAutoFit/>
          </a:bodyPr>
          <a:lstStyle/>
          <a:p>
            <a:pPr algn="ctr"/>
            <a:r>
              <a:rPr lang="en-US" sz="1400" b="1" dirty="0"/>
              <a:t>10-Year U.S. Bond Yield</a:t>
            </a:r>
          </a:p>
        </p:txBody>
      </p:sp>
      <p:sp>
        <p:nvSpPr>
          <p:cNvPr id="17" name="TextBox 1">
            <a:extLst>
              <a:ext uri="{FF2B5EF4-FFF2-40B4-BE49-F238E27FC236}">
                <a16:creationId xmlns:a16="http://schemas.microsoft.com/office/drawing/2014/main" id="{3F333A34-9A4E-9989-33C5-26E52AE2FD8A}"/>
              </a:ext>
            </a:extLst>
          </p:cNvPr>
          <p:cNvSpPr txBox="1"/>
          <p:nvPr/>
        </p:nvSpPr>
        <p:spPr>
          <a:xfrm>
            <a:off x="5626829" y="3168465"/>
            <a:ext cx="598741" cy="304705"/>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b="1" dirty="0"/>
              <a:t>3.15</a:t>
            </a:r>
            <a:r>
              <a:rPr lang="en-US" sz="1100" b="1" dirty="0"/>
              <a:t>%</a:t>
            </a:r>
          </a:p>
        </p:txBody>
      </p:sp>
      <p:cxnSp>
        <p:nvCxnSpPr>
          <p:cNvPr id="18" name="Straight Connector 17">
            <a:extLst>
              <a:ext uri="{FF2B5EF4-FFF2-40B4-BE49-F238E27FC236}">
                <a16:creationId xmlns:a16="http://schemas.microsoft.com/office/drawing/2014/main" id="{B30FEF1D-C80A-CA26-D20B-85965864386D}"/>
              </a:ext>
            </a:extLst>
          </p:cNvPr>
          <p:cNvCxnSpPr>
            <a:cxnSpLocks/>
          </p:cNvCxnSpPr>
          <p:nvPr/>
        </p:nvCxnSpPr>
        <p:spPr>
          <a:xfrm>
            <a:off x="3080085" y="3734603"/>
            <a:ext cx="2598821"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EF0C1214-9AF5-3E50-37D0-94046FBCBCDE}"/>
              </a:ext>
            </a:extLst>
          </p:cNvPr>
          <p:cNvCxnSpPr>
            <a:cxnSpLocks/>
          </p:cNvCxnSpPr>
          <p:nvPr/>
        </p:nvCxnSpPr>
        <p:spPr>
          <a:xfrm>
            <a:off x="3069056" y="2414338"/>
            <a:ext cx="2598821"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7765017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00D53123-EF31-4C08-A865-932FC064F9C8}" type="slidenum">
              <a:rPr lang="en-CA" smtClean="0"/>
              <a:t>6</a:t>
            </a:fld>
            <a:endParaRPr lang="en-CA" dirty="0"/>
          </a:p>
        </p:txBody>
      </p:sp>
      <p:sp>
        <p:nvSpPr>
          <p:cNvPr id="3" name="Title 2"/>
          <p:cNvSpPr>
            <a:spLocks noGrp="1"/>
          </p:cNvSpPr>
          <p:nvPr>
            <p:ph type="title"/>
          </p:nvPr>
        </p:nvSpPr>
        <p:spPr>
          <a:xfrm>
            <a:off x="685800" y="267518"/>
            <a:ext cx="10210800" cy="798046"/>
          </a:xfrm>
        </p:spPr>
        <p:txBody>
          <a:bodyPr/>
          <a:lstStyle/>
          <a:p>
            <a:r>
              <a:rPr lang="en-US" dirty="0"/>
              <a:t>High yield bond spreads</a:t>
            </a:r>
          </a:p>
        </p:txBody>
      </p:sp>
      <p:sp>
        <p:nvSpPr>
          <p:cNvPr id="6" name="Text Box 5"/>
          <p:cNvSpPr txBox="1">
            <a:spLocks noChangeArrowheads="1"/>
          </p:cNvSpPr>
          <p:nvPr/>
        </p:nvSpPr>
        <p:spPr bwMode="auto">
          <a:xfrm>
            <a:off x="685800" y="6237735"/>
            <a:ext cx="10210800"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0" tIns="0" rIns="0" bIns="0">
            <a:spAutoFit/>
          </a:bodyPr>
          <a:lstStyle>
            <a:lvl1pPr>
              <a:defRPr sz="1000" b="1">
                <a:solidFill>
                  <a:srgbClr val="001B49"/>
                </a:solidFill>
                <a:latin typeface="Arial" charset="0"/>
                <a:ea typeface="ＭＳ Ｐゴシック" pitchFamily="34" charset="-128"/>
              </a:defRPr>
            </a:lvl1pPr>
            <a:lvl2pPr marL="742950" indent="-285750">
              <a:defRPr sz="1000" b="1">
                <a:solidFill>
                  <a:srgbClr val="001B49"/>
                </a:solidFill>
                <a:latin typeface="Arial" charset="0"/>
                <a:ea typeface="ＭＳ Ｐゴシック" pitchFamily="34" charset="-128"/>
              </a:defRPr>
            </a:lvl2pPr>
            <a:lvl3pPr marL="1143000" indent="-228600">
              <a:defRPr sz="1000" b="1">
                <a:solidFill>
                  <a:srgbClr val="001B49"/>
                </a:solidFill>
                <a:latin typeface="Arial" charset="0"/>
                <a:ea typeface="ＭＳ Ｐゴシック" pitchFamily="34" charset="-128"/>
              </a:defRPr>
            </a:lvl3pPr>
            <a:lvl4pPr marL="1600200" indent="-228600">
              <a:defRPr sz="1000" b="1">
                <a:solidFill>
                  <a:srgbClr val="001B49"/>
                </a:solidFill>
                <a:latin typeface="Arial" charset="0"/>
                <a:ea typeface="ＭＳ Ｐゴシック" pitchFamily="34" charset="-128"/>
              </a:defRPr>
            </a:lvl4pPr>
            <a:lvl5pPr marL="2057400" indent="-228600">
              <a:defRPr sz="1000" b="1">
                <a:solidFill>
                  <a:srgbClr val="001B49"/>
                </a:solidFill>
                <a:latin typeface="Arial" charset="0"/>
                <a:ea typeface="ＭＳ Ｐゴシック" pitchFamily="34" charset="-128"/>
              </a:defRPr>
            </a:lvl5pPr>
            <a:lvl6pPr marL="2514600" indent="-228600" algn="ctr" eaLnBrk="0" fontAlgn="base" hangingPunct="0">
              <a:spcBef>
                <a:spcPct val="0"/>
              </a:spcBef>
              <a:spcAft>
                <a:spcPct val="0"/>
              </a:spcAft>
              <a:defRPr sz="1000" b="1">
                <a:solidFill>
                  <a:srgbClr val="001B49"/>
                </a:solidFill>
                <a:latin typeface="Arial" charset="0"/>
                <a:ea typeface="ＭＳ Ｐゴシック" pitchFamily="34" charset="-128"/>
              </a:defRPr>
            </a:lvl6pPr>
            <a:lvl7pPr marL="2971800" indent="-228600" algn="ctr" eaLnBrk="0" fontAlgn="base" hangingPunct="0">
              <a:spcBef>
                <a:spcPct val="0"/>
              </a:spcBef>
              <a:spcAft>
                <a:spcPct val="0"/>
              </a:spcAft>
              <a:defRPr sz="1000" b="1">
                <a:solidFill>
                  <a:srgbClr val="001B49"/>
                </a:solidFill>
                <a:latin typeface="Arial" charset="0"/>
                <a:ea typeface="ＭＳ Ｐゴシック" pitchFamily="34" charset="-128"/>
              </a:defRPr>
            </a:lvl7pPr>
            <a:lvl8pPr marL="3429000" indent="-228600" algn="ctr" eaLnBrk="0" fontAlgn="base" hangingPunct="0">
              <a:spcBef>
                <a:spcPct val="0"/>
              </a:spcBef>
              <a:spcAft>
                <a:spcPct val="0"/>
              </a:spcAft>
              <a:defRPr sz="1000" b="1">
                <a:solidFill>
                  <a:srgbClr val="001B49"/>
                </a:solidFill>
                <a:latin typeface="Arial" charset="0"/>
                <a:ea typeface="ＭＳ Ｐゴシック" pitchFamily="34" charset="-128"/>
              </a:defRPr>
            </a:lvl8pPr>
            <a:lvl9pPr marL="3886200" indent="-228600" algn="ctr" eaLnBrk="0" fontAlgn="base" hangingPunct="0">
              <a:spcBef>
                <a:spcPct val="0"/>
              </a:spcBef>
              <a:spcAft>
                <a:spcPct val="0"/>
              </a:spcAft>
              <a:defRPr sz="1000" b="1">
                <a:solidFill>
                  <a:srgbClr val="001B49"/>
                </a:solidFill>
                <a:latin typeface="Arial" charset="0"/>
                <a:ea typeface="ＭＳ Ｐゴシック" pitchFamily="34" charset="-128"/>
              </a:defRPr>
            </a:lvl9pPr>
          </a:lstStyle>
          <a:p>
            <a:pPr>
              <a:spcBef>
                <a:spcPct val="50000"/>
              </a:spcBef>
            </a:pPr>
            <a:r>
              <a:rPr lang="en-CA" sz="800" b="0" dirty="0">
                <a:solidFill>
                  <a:schemeClr val="tx1">
                    <a:lumMod val="65000"/>
                    <a:lumOff val="35000"/>
                  </a:schemeClr>
                </a:solidFill>
                <a:latin typeface="+mn-lt"/>
                <a:ea typeface="+mn-ea"/>
              </a:rPr>
              <a:t>Source: RBC GAM, ICE BofA High Yield Index. As of November 30, 2025. Average spread: is the average Option Adjusted Spread (OAS) level from January 2, 1997 to November 30, 2025. The shaded area represents 2025. </a:t>
            </a:r>
          </a:p>
        </p:txBody>
      </p:sp>
      <p:sp>
        <p:nvSpPr>
          <p:cNvPr id="8" name="TextBox 7"/>
          <p:cNvSpPr txBox="1"/>
          <p:nvPr/>
        </p:nvSpPr>
        <p:spPr>
          <a:xfrm>
            <a:off x="11185451" y="4977221"/>
            <a:ext cx="822960" cy="246221"/>
          </a:xfrm>
          <a:prstGeom prst="rect">
            <a:avLst/>
          </a:prstGeom>
          <a:noFill/>
        </p:spPr>
        <p:txBody>
          <a:bodyPr wrap="square" rtlCol="0">
            <a:spAutoFit/>
          </a:bodyPr>
          <a:lstStyle/>
          <a:p>
            <a:pPr algn="ctr"/>
            <a:r>
              <a:rPr lang="en-US" sz="1000" b="1" dirty="0"/>
              <a:t>292 bps</a:t>
            </a:r>
          </a:p>
        </p:txBody>
      </p:sp>
      <p:graphicFrame>
        <p:nvGraphicFramePr>
          <p:cNvPr id="5" name="Chart 4">
            <a:extLst>
              <a:ext uri="{FF2B5EF4-FFF2-40B4-BE49-F238E27FC236}">
                <a16:creationId xmlns:a16="http://schemas.microsoft.com/office/drawing/2014/main" id="{336E48DF-81EA-BC2D-0D87-68E740BFF5F8}"/>
              </a:ext>
            </a:extLst>
          </p:cNvPr>
          <p:cNvGraphicFramePr>
            <a:graphicFrameLocks/>
          </p:cNvGraphicFramePr>
          <p:nvPr>
            <p:extLst>
              <p:ext uri="{D42A27DB-BD31-4B8C-83A1-F6EECF244321}">
                <p14:modId xmlns:p14="http://schemas.microsoft.com/office/powerpoint/2010/main" val="2461227908"/>
              </p:ext>
            </p:extLst>
          </p:nvPr>
        </p:nvGraphicFramePr>
        <p:xfrm>
          <a:off x="259976" y="1475231"/>
          <a:ext cx="11216305" cy="4572000"/>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1">
            <a:extLst>
              <a:ext uri="{FF2B5EF4-FFF2-40B4-BE49-F238E27FC236}">
                <a16:creationId xmlns:a16="http://schemas.microsoft.com/office/drawing/2014/main" id="{727ED8B1-530A-7CD9-6A4A-607971CEF8EA}"/>
              </a:ext>
            </a:extLst>
          </p:cNvPr>
          <p:cNvSpPr txBox="1"/>
          <p:nvPr/>
        </p:nvSpPr>
        <p:spPr>
          <a:xfrm>
            <a:off x="3440352" y="3693110"/>
            <a:ext cx="1797125" cy="314462"/>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sz="1100" dirty="0"/>
              <a:t>Average OAS:</a:t>
            </a:r>
            <a:r>
              <a:rPr lang="en-US" sz="1100" baseline="0" dirty="0"/>
              <a:t> 520 bps</a:t>
            </a:r>
            <a:endParaRPr lang="en-US" sz="1100" dirty="0"/>
          </a:p>
        </p:txBody>
      </p:sp>
    </p:spTree>
    <p:extLst>
      <p:ext uri="{BB962C8B-B14F-4D97-AF65-F5344CB8AC3E}">
        <p14:creationId xmlns:p14="http://schemas.microsoft.com/office/powerpoint/2010/main" val="57797240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00D53123-EF31-4C08-A865-932FC064F9C8}" type="slidenum">
              <a:rPr lang="en-CA" smtClean="0"/>
              <a:pPr/>
              <a:t>7</a:t>
            </a:fld>
            <a:endParaRPr lang="en-CA" dirty="0"/>
          </a:p>
        </p:txBody>
      </p:sp>
      <p:sp>
        <p:nvSpPr>
          <p:cNvPr id="4" name="Title 3"/>
          <p:cNvSpPr>
            <a:spLocks noGrp="1"/>
          </p:cNvSpPr>
          <p:nvPr>
            <p:ph type="title"/>
          </p:nvPr>
        </p:nvSpPr>
        <p:spPr>
          <a:xfrm>
            <a:off x="685800" y="364430"/>
            <a:ext cx="6243003" cy="510097"/>
          </a:xfrm>
        </p:spPr>
        <p:txBody>
          <a:bodyPr>
            <a:normAutofit/>
          </a:bodyPr>
          <a:lstStyle/>
          <a:p>
            <a:r>
              <a:rPr lang="en-CA" altLang="en-US" dirty="0">
                <a:solidFill>
                  <a:schemeClr val="accent1"/>
                </a:solidFill>
                <a:cs typeface="Arial" panose="020B0604020202020204" pitchFamily="34" charset="0"/>
              </a:rPr>
              <a:t>Equity market valuations</a:t>
            </a:r>
            <a:endParaRPr lang="en-US" dirty="0"/>
          </a:p>
        </p:txBody>
      </p:sp>
      <p:sp>
        <p:nvSpPr>
          <p:cNvPr id="11" name="TextBox 6"/>
          <p:cNvSpPr txBox="1">
            <a:spLocks noChangeArrowheads="1"/>
          </p:cNvSpPr>
          <p:nvPr/>
        </p:nvSpPr>
        <p:spPr bwMode="auto">
          <a:xfrm>
            <a:off x="581294" y="6102713"/>
            <a:ext cx="10539551"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r>
              <a:rPr lang="en-US" altLang="en-US" sz="800" dirty="0">
                <a:solidFill>
                  <a:schemeClr val="tx1">
                    <a:lumMod val="65000"/>
                    <a:lumOff val="35000"/>
                  </a:schemeClr>
                </a:solidFill>
              </a:rPr>
              <a:t>Source: Bloomberg, RBC GAM. Data as of November 30</a:t>
            </a:r>
            <a:r>
              <a:rPr lang="en-US" altLang="en-US" sz="800" dirty="0">
                <a:solidFill>
                  <a:schemeClr val="tx1">
                    <a:lumMod val="65000"/>
                    <a:lumOff val="35000"/>
                  </a:schemeClr>
                </a:solidFill>
                <a:cs typeface="Arial" panose="020B0604020202020204" pitchFamily="34" charset="0"/>
              </a:rPr>
              <a:t>, 2025</a:t>
            </a:r>
            <a:r>
              <a:rPr lang="en-US" sz="800" dirty="0">
                <a:solidFill>
                  <a:schemeClr val="tx1">
                    <a:lumMod val="65000"/>
                    <a:lumOff val="35000"/>
                  </a:schemeClr>
                </a:solidFill>
              </a:rPr>
              <a:t>. </a:t>
            </a:r>
            <a:r>
              <a:rPr lang="en-US" altLang="en-US" sz="800" dirty="0">
                <a:solidFill>
                  <a:schemeClr val="tx1">
                    <a:lumMod val="65000"/>
                    <a:lumOff val="35000"/>
                  </a:schemeClr>
                </a:solidFill>
              </a:rPr>
              <a:t>Canadian Equities represented by S&amp;P/TSX Index. U.S. Equities represented by S&amp;P 500 Index. EM Equities represented by MSCI EM Index, International Equities represented by MSCI EAFE Index.    </a:t>
            </a:r>
          </a:p>
        </p:txBody>
      </p:sp>
      <p:graphicFrame>
        <p:nvGraphicFramePr>
          <p:cNvPr id="12" name="Table 11"/>
          <p:cNvGraphicFramePr>
            <a:graphicFrameLocks noGrp="1"/>
          </p:cNvGraphicFramePr>
          <p:nvPr>
            <p:extLst>
              <p:ext uri="{D42A27DB-BD31-4B8C-83A1-F6EECF244321}">
                <p14:modId xmlns:p14="http://schemas.microsoft.com/office/powerpoint/2010/main" val="2353454768"/>
              </p:ext>
            </p:extLst>
          </p:nvPr>
        </p:nvGraphicFramePr>
        <p:xfrm>
          <a:off x="4350341" y="5726069"/>
          <a:ext cx="3488268" cy="228600"/>
        </p:xfrm>
        <a:graphic>
          <a:graphicData uri="http://schemas.openxmlformats.org/drawingml/2006/table">
            <a:tbl>
              <a:tblPr firstRow="1" bandRow="1">
                <a:tableStyleId>{BF9529FB-F7F1-4122-B7C4-D901D1AFE0D1}</a:tableStyleId>
              </a:tblPr>
              <a:tblGrid>
                <a:gridCol w="1744134">
                  <a:extLst>
                    <a:ext uri="{9D8B030D-6E8A-4147-A177-3AD203B41FA5}">
                      <a16:colId xmlns:a16="http://schemas.microsoft.com/office/drawing/2014/main" val="20000"/>
                    </a:ext>
                  </a:extLst>
                </a:gridCol>
                <a:gridCol w="1744134">
                  <a:extLst>
                    <a:ext uri="{9D8B030D-6E8A-4147-A177-3AD203B41FA5}">
                      <a16:colId xmlns:a16="http://schemas.microsoft.com/office/drawing/2014/main" val="20001"/>
                    </a:ext>
                  </a:extLst>
                </a:gridCol>
              </a:tblGrid>
              <a:tr h="0">
                <a:tc>
                  <a:txBody>
                    <a:bodyPr/>
                    <a:lstStyle/>
                    <a:p>
                      <a:pPr algn="ctr"/>
                      <a:r>
                        <a:rPr lang="en-US" sz="900" b="0" dirty="0">
                          <a:solidFill>
                            <a:schemeClr val="tx1"/>
                          </a:solidFill>
                        </a:rPr>
                        <a:t>Trailing P/E</a:t>
                      </a:r>
                      <a:r>
                        <a:rPr lang="en-US" sz="900" b="0" baseline="0" dirty="0">
                          <a:solidFill>
                            <a:schemeClr val="tx1"/>
                          </a:solidFill>
                        </a:rPr>
                        <a:t> Ratio</a:t>
                      </a:r>
                      <a:endParaRPr lang="en-US" sz="900" b="0" dirty="0">
                        <a:solidFill>
                          <a:schemeClr val="tx1"/>
                        </a:solidFill>
                      </a:endParaRPr>
                    </a:p>
                  </a:txBody>
                  <a:tcPr anchor="ctr">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b="0" dirty="0"/>
                        <a:t>Forward P/E</a:t>
                      </a:r>
                      <a:r>
                        <a:rPr lang="en-US" sz="900" b="0" baseline="0" dirty="0"/>
                        <a:t> Ratio</a:t>
                      </a:r>
                      <a:endParaRPr lang="en-US" sz="900" b="0" dirty="0"/>
                    </a:p>
                  </a:txBody>
                  <a:tcPr anchor="ctr">
                    <a:solidFill>
                      <a:schemeClr val="tx2"/>
                    </a:solidFill>
                  </a:tcPr>
                </a:tc>
                <a:extLst>
                  <a:ext uri="{0D108BD9-81ED-4DB2-BD59-A6C34878D82A}">
                    <a16:rowId xmlns:a16="http://schemas.microsoft.com/office/drawing/2014/main" val="10000"/>
                  </a:ext>
                </a:extLst>
              </a:tr>
            </a:tbl>
          </a:graphicData>
        </a:graphic>
      </p:graphicFrame>
      <p:graphicFrame>
        <p:nvGraphicFramePr>
          <p:cNvPr id="5" name="Chart 4">
            <a:extLst>
              <a:ext uri="{FF2B5EF4-FFF2-40B4-BE49-F238E27FC236}">
                <a16:creationId xmlns:a16="http://schemas.microsoft.com/office/drawing/2014/main" id="{F70CE8A4-8349-87CA-1529-536EAAEF2919}"/>
              </a:ext>
            </a:extLst>
          </p:cNvPr>
          <p:cNvGraphicFramePr>
            <a:graphicFrameLocks/>
          </p:cNvGraphicFramePr>
          <p:nvPr>
            <p:extLst>
              <p:ext uri="{D42A27DB-BD31-4B8C-83A1-F6EECF244321}">
                <p14:modId xmlns:p14="http://schemas.microsoft.com/office/powerpoint/2010/main" val="1498323040"/>
              </p:ext>
            </p:extLst>
          </p:nvPr>
        </p:nvGraphicFramePr>
        <p:xfrm>
          <a:off x="685800" y="1308729"/>
          <a:ext cx="5440680" cy="210312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a:extLst>
              <a:ext uri="{FF2B5EF4-FFF2-40B4-BE49-F238E27FC236}">
                <a16:creationId xmlns:a16="http://schemas.microsoft.com/office/drawing/2014/main" id="{AB555BAE-2C61-4B42-8BAD-4AD5E7D4DBB7}"/>
              </a:ext>
            </a:extLst>
          </p:cNvPr>
          <p:cNvGraphicFramePr>
            <a:graphicFrameLocks/>
          </p:cNvGraphicFramePr>
          <p:nvPr>
            <p:extLst>
              <p:ext uri="{D42A27DB-BD31-4B8C-83A1-F6EECF244321}">
                <p14:modId xmlns:p14="http://schemas.microsoft.com/office/powerpoint/2010/main" val="3529173795"/>
              </p:ext>
            </p:extLst>
          </p:nvPr>
        </p:nvGraphicFramePr>
        <p:xfrm>
          <a:off x="6248400" y="1303967"/>
          <a:ext cx="5440680" cy="210312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a:extLst>
              <a:ext uri="{FF2B5EF4-FFF2-40B4-BE49-F238E27FC236}">
                <a16:creationId xmlns:a16="http://schemas.microsoft.com/office/drawing/2014/main" id="{F3DBD6F4-0576-4DCD-8DEC-683209645D9F}"/>
              </a:ext>
            </a:extLst>
          </p:cNvPr>
          <p:cNvGraphicFramePr>
            <a:graphicFrameLocks/>
          </p:cNvGraphicFramePr>
          <p:nvPr>
            <p:extLst>
              <p:ext uri="{D42A27DB-BD31-4B8C-83A1-F6EECF244321}">
                <p14:modId xmlns:p14="http://schemas.microsoft.com/office/powerpoint/2010/main" val="30679181"/>
              </p:ext>
            </p:extLst>
          </p:nvPr>
        </p:nvGraphicFramePr>
        <p:xfrm>
          <a:off x="6248400" y="3461479"/>
          <a:ext cx="5440680" cy="21214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Chart 7">
            <a:extLst>
              <a:ext uri="{FF2B5EF4-FFF2-40B4-BE49-F238E27FC236}">
                <a16:creationId xmlns:a16="http://schemas.microsoft.com/office/drawing/2014/main" id="{5054DFA2-4FA7-4BA9-A3FB-412C737E23D2}"/>
              </a:ext>
            </a:extLst>
          </p:cNvPr>
          <p:cNvGraphicFramePr>
            <a:graphicFrameLocks/>
          </p:cNvGraphicFramePr>
          <p:nvPr>
            <p:extLst>
              <p:ext uri="{D42A27DB-BD31-4B8C-83A1-F6EECF244321}">
                <p14:modId xmlns:p14="http://schemas.microsoft.com/office/powerpoint/2010/main" val="41352442"/>
              </p:ext>
            </p:extLst>
          </p:nvPr>
        </p:nvGraphicFramePr>
        <p:xfrm>
          <a:off x="685800" y="3437567"/>
          <a:ext cx="5440680" cy="2121408"/>
        </p:xfrm>
        <a:graphic>
          <a:graphicData uri="http://schemas.openxmlformats.org/drawingml/2006/chart">
            <c:chart xmlns:c="http://schemas.openxmlformats.org/drawingml/2006/chart" xmlns:r="http://schemas.openxmlformats.org/officeDocument/2006/relationships" r:id="rId6"/>
          </a:graphicData>
        </a:graphic>
      </p:graphicFrame>
      <p:sp>
        <p:nvSpPr>
          <p:cNvPr id="2" name="TextBox 1">
            <a:extLst>
              <a:ext uri="{FF2B5EF4-FFF2-40B4-BE49-F238E27FC236}">
                <a16:creationId xmlns:a16="http://schemas.microsoft.com/office/drawing/2014/main" id="{DB86FCFB-2223-667A-1F4D-AFA3A3EC4586}"/>
              </a:ext>
            </a:extLst>
          </p:cNvPr>
          <p:cNvSpPr txBox="1"/>
          <p:nvPr/>
        </p:nvSpPr>
        <p:spPr>
          <a:xfrm>
            <a:off x="5621769" y="2215209"/>
            <a:ext cx="1119366" cy="230832"/>
          </a:xfrm>
          <a:prstGeom prst="rect">
            <a:avLst/>
          </a:prstGeom>
          <a:noFill/>
        </p:spPr>
        <p:txBody>
          <a:bodyPr wrap="square" rtlCol="0">
            <a:spAutoFit/>
          </a:bodyPr>
          <a:lstStyle/>
          <a:p>
            <a:r>
              <a:rPr lang="en-US" sz="900" b="1" dirty="0"/>
              <a:t>20.9x</a:t>
            </a:r>
          </a:p>
        </p:txBody>
      </p:sp>
      <p:sp>
        <p:nvSpPr>
          <p:cNvPr id="9" name="TextBox 8">
            <a:extLst>
              <a:ext uri="{FF2B5EF4-FFF2-40B4-BE49-F238E27FC236}">
                <a16:creationId xmlns:a16="http://schemas.microsoft.com/office/drawing/2014/main" id="{A8D9E79F-F8B2-3898-AD7C-D835F5E24FBC}"/>
              </a:ext>
            </a:extLst>
          </p:cNvPr>
          <p:cNvSpPr txBox="1"/>
          <p:nvPr/>
        </p:nvSpPr>
        <p:spPr>
          <a:xfrm>
            <a:off x="5640281" y="2414295"/>
            <a:ext cx="527108" cy="230832"/>
          </a:xfrm>
          <a:prstGeom prst="rect">
            <a:avLst/>
          </a:prstGeom>
          <a:noFill/>
        </p:spPr>
        <p:txBody>
          <a:bodyPr wrap="square" rtlCol="0">
            <a:spAutoFit/>
          </a:bodyPr>
          <a:lstStyle/>
          <a:p>
            <a:r>
              <a:rPr lang="en-US" sz="900" b="1" dirty="0"/>
              <a:t>16.9x</a:t>
            </a:r>
          </a:p>
        </p:txBody>
      </p:sp>
      <p:sp>
        <p:nvSpPr>
          <p:cNvPr id="10" name="TextBox 9">
            <a:extLst>
              <a:ext uri="{FF2B5EF4-FFF2-40B4-BE49-F238E27FC236}">
                <a16:creationId xmlns:a16="http://schemas.microsoft.com/office/drawing/2014/main" id="{1CB0C0D3-72D7-08D9-29D1-1BFDA94ACD6D}"/>
              </a:ext>
            </a:extLst>
          </p:cNvPr>
          <p:cNvSpPr txBox="1"/>
          <p:nvPr/>
        </p:nvSpPr>
        <p:spPr>
          <a:xfrm>
            <a:off x="5690567" y="4379589"/>
            <a:ext cx="479171" cy="230832"/>
          </a:xfrm>
          <a:prstGeom prst="rect">
            <a:avLst/>
          </a:prstGeom>
          <a:noFill/>
        </p:spPr>
        <p:txBody>
          <a:bodyPr wrap="square" rtlCol="0">
            <a:spAutoFit/>
          </a:bodyPr>
          <a:lstStyle/>
          <a:p>
            <a:pPr algn="ctr"/>
            <a:r>
              <a:rPr lang="en-US" sz="900" b="1" dirty="0"/>
              <a:t>16.7x</a:t>
            </a:r>
          </a:p>
        </p:txBody>
      </p:sp>
      <p:sp>
        <p:nvSpPr>
          <p:cNvPr id="13" name="TextBox 12">
            <a:extLst>
              <a:ext uri="{FF2B5EF4-FFF2-40B4-BE49-F238E27FC236}">
                <a16:creationId xmlns:a16="http://schemas.microsoft.com/office/drawing/2014/main" id="{4E0EFBE4-F6F8-D4B3-F846-94F15E8A7E4A}"/>
              </a:ext>
            </a:extLst>
          </p:cNvPr>
          <p:cNvSpPr txBox="1"/>
          <p:nvPr/>
        </p:nvSpPr>
        <p:spPr>
          <a:xfrm>
            <a:off x="5685104" y="4536042"/>
            <a:ext cx="478260" cy="230832"/>
          </a:xfrm>
          <a:prstGeom prst="rect">
            <a:avLst/>
          </a:prstGeom>
          <a:noFill/>
        </p:spPr>
        <p:txBody>
          <a:bodyPr wrap="square" rtlCol="0">
            <a:spAutoFit/>
          </a:bodyPr>
          <a:lstStyle/>
          <a:p>
            <a:pPr algn="ctr"/>
            <a:r>
              <a:rPr lang="en-US" sz="900" b="1" dirty="0"/>
              <a:t>15.6x</a:t>
            </a:r>
          </a:p>
        </p:txBody>
      </p:sp>
      <p:sp>
        <p:nvSpPr>
          <p:cNvPr id="14" name="TextBox 13">
            <a:extLst>
              <a:ext uri="{FF2B5EF4-FFF2-40B4-BE49-F238E27FC236}">
                <a16:creationId xmlns:a16="http://schemas.microsoft.com/office/drawing/2014/main" id="{4F58ECDC-DEF3-1F9D-F8FC-D6985E4FBB98}"/>
              </a:ext>
            </a:extLst>
          </p:cNvPr>
          <p:cNvSpPr txBox="1"/>
          <p:nvPr/>
        </p:nvSpPr>
        <p:spPr>
          <a:xfrm>
            <a:off x="11283892" y="4467791"/>
            <a:ext cx="527108" cy="230832"/>
          </a:xfrm>
          <a:prstGeom prst="rect">
            <a:avLst/>
          </a:prstGeom>
          <a:noFill/>
        </p:spPr>
        <p:txBody>
          <a:bodyPr wrap="square" rtlCol="0">
            <a:spAutoFit/>
          </a:bodyPr>
          <a:lstStyle/>
          <a:p>
            <a:pPr algn="ctr"/>
            <a:r>
              <a:rPr lang="en-US" sz="900" b="1" dirty="0"/>
              <a:t>16.5x</a:t>
            </a:r>
          </a:p>
        </p:txBody>
      </p:sp>
      <p:sp>
        <p:nvSpPr>
          <p:cNvPr id="15" name="TextBox 14">
            <a:extLst>
              <a:ext uri="{FF2B5EF4-FFF2-40B4-BE49-F238E27FC236}">
                <a16:creationId xmlns:a16="http://schemas.microsoft.com/office/drawing/2014/main" id="{8B221DF5-301C-F871-8AEA-75A1EC13D175}"/>
              </a:ext>
            </a:extLst>
          </p:cNvPr>
          <p:cNvSpPr txBox="1"/>
          <p:nvPr/>
        </p:nvSpPr>
        <p:spPr>
          <a:xfrm>
            <a:off x="11283892" y="4681811"/>
            <a:ext cx="527108" cy="230832"/>
          </a:xfrm>
          <a:prstGeom prst="rect">
            <a:avLst/>
          </a:prstGeom>
          <a:noFill/>
        </p:spPr>
        <p:txBody>
          <a:bodyPr wrap="square" rtlCol="0">
            <a:spAutoFit/>
          </a:bodyPr>
          <a:lstStyle/>
          <a:p>
            <a:pPr algn="ctr"/>
            <a:r>
              <a:rPr lang="en-US" sz="900" b="1" dirty="0"/>
              <a:t>13.3x</a:t>
            </a:r>
          </a:p>
        </p:txBody>
      </p:sp>
      <p:sp>
        <p:nvSpPr>
          <p:cNvPr id="16" name="TextBox 15">
            <a:extLst>
              <a:ext uri="{FF2B5EF4-FFF2-40B4-BE49-F238E27FC236}">
                <a16:creationId xmlns:a16="http://schemas.microsoft.com/office/drawing/2014/main" id="{EDC8A5B8-2EDA-05CE-7786-1CFAE29E4867}"/>
              </a:ext>
            </a:extLst>
          </p:cNvPr>
          <p:cNvSpPr txBox="1"/>
          <p:nvPr/>
        </p:nvSpPr>
        <p:spPr>
          <a:xfrm>
            <a:off x="11291751" y="1882738"/>
            <a:ext cx="527108" cy="230832"/>
          </a:xfrm>
          <a:prstGeom prst="rect">
            <a:avLst/>
          </a:prstGeom>
          <a:noFill/>
        </p:spPr>
        <p:txBody>
          <a:bodyPr wrap="square" rtlCol="0">
            <a:spAutoFit/>
          </a:bodyPr>
          <a:lstStyle/>
          <a:p>
            <a:r>
              <a:rPr lang="en-US" sz="900" b="1" dirty="0"/>
              <a:t>27.2x</a:t>
            </a:r>
          </a:p>
        </p:txBody>
      </p:sp>
      <p:sp>
        <p:nvSpPr>
          <p:cNvPr id="17" name="TextBox 16">
            <a:extLst>
              <a:ext uri="{FF2B5EF4-FFF2-40B4-BE49-F238E27FC236}">
                <a16:creationId xmlns:a16="http://schemas.microsoft.com/office/drawing/2014/main" id="{EEFAC33B-E9DD-FE85-6797-3E76B236472B}"/>
              </a:ext>
            </a:extLst>
          </p:cNvPr>
          <p:cNvSpPr txBox="1"/>
          <p:nvPr/>
        </p:nvSpPr>
        <p:spPr>
          <a:xfrm>
            <a:off x="11283892" y="2113570"/>
            <a:ext cx="527108" cy="230832"/>
          </a:xfrm>
          <a:prstGeom prst="rect">
            <a:avLst/>
          </a:prstGeom>
          <a:noFill/>
        </p:spPr>
        <p:txBody>
          <a:bodyPr wrap="square" rtlCol="0">
            <a:spAutoFit/>
          </a:bodyPr>
          <a:lstStyle/>
          <a:p>
            <a:r>
              <a:rPr lang="en-US" sz="900" b="1" dirty="0"/>
              <a:t>22.5x</a:t>
            </a:r>
          </a:p>
        </p:txBody>
      </p:sp>
    </p:spTree>
    <p:extLst>
      <p:ext uri="{BB962C8B-B14F-4D97-AF65-F5344CB8AC3E}">
        <p14:creationId xmlns:p14="http://schemas.microsoft.com/office/powerpoint/2010/main" val="255454526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00D53123-EF31-4C08-A865-932FC064F9C8}" type="slidenum">
              <a:rPr lang="en-CA" smtClean="0"/>
              <a:pPr/>
              <a:t>8</a:t>
            </a:fld>
            <a:endParaRPr lang="en-CA" dirty="0"/>
          </a:p>
        </p:txBody>
      </p:sp>
      <p:sp>
        <p:nvSpPr>
          <p:cNvPr id="4" name="Title 3"/>
          <p:cNvSpPr>
            <a:spLocks noGrp="1"/>
          </p:cNvSpPr>
          <p:nvPr>
            <p:ph type="title"/>
          </p:nvPr>
        </p:nvSpPr>
        <p:spPr>
          <a:xfrm>
            <a:off x="726757" y="262227"/>
            <a:ext cx="10210800" cy="798046"/>
          </a:xfrm>
        </p:spPr>
        <p:txBody>
          <a:bodyPr>
            <a:normAutofit/>
          </a:bodyPr>
          <a:lstStyle/>
          <a:p>
            <a:r>
              <a:rPr lang="en-US" altLang="en-US" dirty="0">
                <a:solidFill>
                  <a:srgbClr val="002D73"/>
                </a:solidFill>
                <a:cs typeface="Arial" panose="020B0604020202020204" pitchFamily="34" charset="0"/>
              </a:rPr>
              <a:t>Currency markets</a:t>
            </a:r>
            <a:endParaRPr lang="en-US" sz="1200" dirty="0"/>
          </a:p>
        </p:txBody>
      </p:sp>
      <p:sp>
        <p:nvSpPr>
          <p:cNvPr id="10" name="Text Box 1"/>
          <p:cNvSpPr txBox="1">
            <a:spLocks noChangeArrowheads="1"/>
          </p:cNvSpPr>
          <p:nvPr/>
        </p:nvSpPr>
        <p:spPr bwMode="auto">
          <a:xfrm>
            <a:off x="612648" y="6134099"/>
            <a:ext cx="5630989" cy="358775"/>
          </a:xfrm>
          <a:prstGeom prst="rect">
            <a:avLst/>
          </a:prstGeom>
          <a:noFill/>
          <a:ln>
            <a:noFill/>
          </a:ln>
          <a:effectLst/>
          <a:extLst>
            <a:ext uri="{909E8E84-426E-40DD-AFC4-6F175D3DCCD1}">
              <a14:hiddenFill xmlns:a14="http://schemas.microsoft.com/office/drawing/2010/main">
                <a:solidFill>
                  <a:srgbClr val="002144"/>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tIns="91440" bIns="91440"/>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sz="1000"/>
            </a:pPr>
            <a:r>
              <a:rPr lang="en-US" altLang="en-US" sz="800" dirty="0">
                <a:solidFill>
                  <a:schemeClr val="tx1">
                    <a:lumMod val="65000"/>
                    <a:lumOff val="35000"/>
                  </a:schemeClr>
                </a:solidFill>
              </a:rPr>
              <a:t>Source: RBC GAM, Bloomberg. Data as of November 30,</a:t>
            </a:r>
            <a:r>
              <a:rPr lang="en-US" altLang="en-US" sz="800" dirty="0">
                <a:solidFill>
                  <a:schemeClr val="tx1">
                    <a:lumMod val="65000"/>
                    <a:lumOff val="35000"/>
                  </a:schemeClr>
                </a:solidFill>
                <a:cs typeface="Arial" panose="020B0604020202020204" pitchFamily="34" charset="0"/>
              </a:rPr>
              <a:t> 2025</a:t>
            </a:r>
            <a:r>
              <a:rPr lang="en-US" sz="800" dirty="0">
                <a:solidFill>
                  <a:schemeClr val="tx1">
                    <a:lumMod val="65000"/>
                    <a:lumOff val="35000"/>
                  </a:schemeClr>
                </a:solidFill>
              </a:rPr>
              <a:t>. The shaded area represents 2025.</a:t>
            </a:r>
            <a:endParaRPr lang="en-US" altLang="en-US" sz="800" dirty="0">
              <a:solidFill>
                <a:srgbClr val="000000"/>
              </a:solidFill>
            </a:endParaRPr>
          </a:p>
        </p:txBody>
      </p:sp>
      <p:sp>
        <p:nvSpPr>
          <p:cNvPr id="7" name="TextBox 6">
            <a:extLst>
              <a:ext uri="{FF2B5EF4-FFF2-40B4-BE49-F238E27FC236}">
                <a16:creationId xmlns:a16="http://schemas.microsoft.com/office/drawing/2014/main" id="{95A1F758-0902-8A6C-4C33-58F56451485C}"/>
              </a:ext>
            </a:extLst>
          </p:cNvPr>
          <p:cNvSpPr txBox="1"/>
          <p:nvPr/>
        </p:nvSpPr>
        <p:spPr>
          <a:xfrm>
            <a:off x="5419415" y="3568191"/>
            <a:ext cx="510994" cy="246221"/>
          </a:xfrm>
          <a:prstGeom prst="rect">
            <a:avLst/>
          </a:prstGeom>
          <a:noFill/>
        </p:spPr>
        <p:txBody>
          <a:bodyPr wrap="square" rtlCol="0">
            <a:spAutoFit/>
          </a:bodyPr>
          <a:lstStyle/>
          <a:p>
            <a:pPr algn="ctr"/>
            <a:r>
              <a:rPr lang="en-US" sz="1000" b="1" dirty="0"/>
              <a:t>99</a:t>
            </a:r>
          </a:p>
        </p:txBody>
      </p:sp>
      <p:sp>
        <p:nvSpPr>
          <p:cNvPr id="11" name="TextBox 10">
            <a:extLst>
              <a:ext uri="{FF2B5EF4-FFF2-40B4-BE49-F238E27FC236}">
                <a16:creationId xmlns:a16="http://schemas.microsoft.com/office/drawing/2014/main" id="{E152D8F0-F2DB-21C4-E221-AFEF3D78AAEE}"/>
              </a:ext>
            </a:extLst>
          </p:cNvPr>
          <p:cNvSpPr txBox="1"/>
          <p:nvPr/>
        </p:nvSpPr>
        <p:spPr>
          <a:xfrm>
            <a:off x="11135236" y="3727877"/>
            <a:ext cx="562093" cy="246221"/>
          </a:xfrm>
          <a:prstGeom prst="rect">
            <a:avLst/>
          </a:prstGeom>
          <a:noFill/>
        </p:spPr>
        <p:txBody>
          <a:bodyPr wrap="square" rtlCol="0">
            <a:spAutoFit/>
          </a:bodyPr>
          <a:lstStyle/>
          <a:p>
            <a:pPr algn="ctr"/>
            <a:r>
              <a:rPr lang="en-US" sz="1000" b="1" dirty="0"/>
              <a:t>0.72</a:t>
            </a:r>
          </a:p>
        </p:txBody>
      </p:sp>
      <p:graphicFrame>
        <p:nvGraphicFramePr>
          <p:cNvPr id="2" name="Chart 1">
            <a:extLst>
              <a:ext uri="{FF2B5EF4-FFF2-40B4-BE49-F238E27FC236}">
                <a16:creationId xmlns:a16="http://schemas.microsoft.com/office/drawing/2014/main" id="{65C0234D-1470-8DB1-3800-26D9B9CE6A1D}"/>
              </a:ext>
            </a:extLst>
          </p:cNvPr>
          <p:cNvGraphicFramePr>
            <a:graphicFrameLocks/>
          </p:cNvGraphicFramePr>
          <p:nvPr>
            <p:extLst>
              <p:ext uri="{D42A27DB-BD31-4B8C-83A1-F6EECF244321}">
                <p14:modId xmlns:p14="http://schemas.microsoft.com/office/powerpoint/2010/main" val="1532331101"/>
              </p:ext>
            </p:extLst>
          </p:nvPr>
        </p:nvGraphicFramePr>
        <p:xfrm>
          <a:off x="371392" y="1479236"/>
          <a:ext cx="5303520" cy="438912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a:extLst>
              <a:ext uri="{FF2B5EF4-FFF2-40B4-BE49-F238E27FC236}">
                <a16:creationId xmlns:a16="http://schemas.microsoft.com/office/drawing/2014/main" id="{25E96DE7-268F-7585-8064-88C2A7F8593E}"/>
              </a:ext>
            </a:extLst>
          </p:cNvPr>
          <p:cNvGraphicFramePr>
            <a:graphicFrameLocks/>
          </p:cNvGraphicFramePr>
          <p:nvPr>
            <p:extLst>
              <p:ext uri="{D42A27DB-BD31-4B8C-83A1-F6EECF244321}">
                <p14:modId xmlns:p14="http://schemas.microsoft.com/office/powerpoint/2010/main" val="2583173054"/>
              </p:ext>
            </p:extLst>
          </p:nvPr>
        </p:nvGraphicFramePr>
        <p:xfrm>
          <a:off x="6094475" y="1479236"/>
          <a:ext cx="5303520" cy="438912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5899971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116CCC5-7FC8-2E53-1C00-3A55EB932F29}"/>
              </a:ext>
            </a:extLst>
          </p:cNvPr>
          <p:cNvSpPr>
            <a:spLocks noGrp="1"/>
          </p:cNvSpPr>
          <p:nvPr>
            <p:ph type="sldNum" sz="quarter" idx="12"/>
          </p:nvPr>
        </p:nvSpPr>
        <p:spPr/>
        <p:txBody>
          <a:bodyPr/>
          <a:lstStyle/>
          <a:p>
            <a:fld id="{00D53123-EF31-4C08-A865-932FC064F9C8}" type="slidenum">
              <a:rPr lang="en-CA" smtClean="0"/>
              <a:pPr/>
              <a:t>9</a:t>
            </a:fld>
            <a:endParaRPr lang="en-CA" dirty="0"/>
          </a:p>
        </p:txBody>
      </p:sp>
      <p:sp>
        <p:nvSpPr>
          <p:cNvPr id="4" name="Title 3">
            <a:extLst>
              <a:ext uri="{FF2B5EF4-FFF2-40B4-BE49-F238E27FC236}">
                <a16:creationId xmlns:a16="http://schemas.microsoft.com/office/drawing/2014/main" id="{17198CEA-4A37-82E6-297A-FDD995B4304E}"/>
              </a:ext>
            </a:extLst>
          </p:cNvPr>
          <p:cNvSpPr>
            <a:spLocks noGrp="1"/>
          </p:cNvSpPr>
          <p:nvPr>
            <p:ph type="title"/>
          </p:nvPr>
        </p:nvSpPr>
        <p:spPr>
          <a:xfrm>
            <a:off x="650558" y="238086"/>
            <a:ext cx="10210800" cy="798046"/>
          </a:xfrm>
        </p:spPr>
        <p:txBody>
          <a:bodyPr/>
          <a:lstStyle/>
          <a:p>
            <a:r>
              <a:rPr lang="en-US" dirty="0"/>
              <a:t>Commodity markets</a:t>
            </a:r>
          </a:p>
        </p:txBody>
      </p:sp>
      <p:sp>
        <p:nvSpPr>
          <p:cNvPr id="8" name="Text Box 1">
            <a:extLst>
              <a:ext uri="{FF2B5EF4-FFF2-40B4-BE49-F238E27FC236}">
                <a16:creationId xmlns:a16="http://schemas.microsoft.com/office/drawing/2014/main" id="{EFAB60C7-7B4F-BC8C-BF0C-F9FD84EFF731}"/>
              </a:ext>
            </a:extLst>
          </p:cNvPr>
          <p:cNvSpPr txBox="1">
            <a:spLocks noChangeArrowheads="1"/>
          </p:cNvSpPr>
          <p:nvPr/>
        </p:nvSpPr>
        <p:spPr bwMode="auto">
          <a:xfrm>
            <a:off x="568262" y="6094036"/>
            <a:ext cx="9786229" cy="276999"/>
          </a:xfrm>
          <a:prstGeom prst="rect">
            <a:avLst/>
          </a:prstGeom>
          <a:noFill/>
          <a:ln>
            <a:noFill/>
          </a:ln>
          <a:effectLst/>
          <a:extLst>
            <a:ext uri="{909E8E84-426E-40DD-AFC4-6F175D3DCCD1}">
              <a14:hiddenFill xmlns:a14="http://schemas.microsoft.com/office/drawing/2010/main">
                <a:solidFill>
                  <a:srgbClr val="002144"/>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tIns="91440" bIns="91440"/>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sz="1000"/>
            </a:pPr>
            <a:r>
              <a:rPr lang="en-US" altLang="en-US" sz="800" dirty="0">
                <a:solidFill>
                  <a:schemeClr val="tx1">
                    <a:lumMod val="65000"/>
                    <a:lumOff val="35000"/>
                  </a:schemeClr>
                </a:solidFill>
              </a:rPr>
              <a:t>Source: RBC GAM, Bloomberg. Data as of November 30</a:t>
            </a:r>
            <a:r>
              <a:rPr lang="en-US" altLang="en-US" sz="800" dirty="0">
                <a:solidFill>
                  <a:schemeClr val="tx1">
                    <a:lumMod val="65000"/>
                    <a:lumOff val="35000"/>
                  </a:schemeClr>
                </a:solidFill>
                <a:cs typeface="Arial" panose="020B0604020202020204" pitchFamily="34" charset="0"/>
              </a:rPr>
              <a:t>, 2025</a:t>
            </a:r>
            <a:r>
              <a:rPr lang="en-US" sz="800" dirty="0">
                <a:solidFill>
                  <a:schemeClr val="tx1">
                    <a:lumMod val="65000"/>
                    <a:lumOff val="35000"/>
                  </a:schemeClr>
                </a:solidFill>
              </a:rPr>
              <a:t>. </a:t>
            </a:r>
            <a:r>
              <a:rPr lang="en-US" altLang="en-US" sz="800" dirty="0">
                <a:solidFill>
                  <a:schemeClr val="tx1">
                    <a:lumMod val="65000"/>
                    <a:lumOff val="35000"/>
                  </a:schemeClr>
                </a:solidFill>
              </a:rPr>
              <a:t>Prices are in U.S. dollars.</a:t>
            </a:r>
            <a:r>
              <a:rPr lang="en-US" altLang="en-US" sz="800" dirty="0">
                <a:solidFill>
                  <a:srgbClr val="000000"/>
                </a:solidFill>
              </a:rPr>
              <a:t> </a:t>
            </a:r>
            <a:r>
              <a:rPr lang="en-US" altLang="en-US" sz="800" dirty="0">
                <a:solidFill>
                  <a:schemeClr val="tx1">
                    <a:lumMod val="65000"/>
                    <a:lumOff val="35000"/>
                  </a:schemeClr>
                </a:solidFill>
              </a:rPr>
              <a:t>Industrial metals Price Index includes: Copper, Aluminum, Zinc, Nickel, Lead. </a:t>
            </a:r>
            <a:r>
              <a:rPr lang="en-US" sz="800" dirty="0">
                <a:solidFill>
                  <a:schemeClr val="tx1">
                    <a:lumMod val="65000"/>
                    <a:lumOff val="35000"/>
                  </a:schemeClr>
                </a:solidFill>
              </a:rPr>
              <a:t>The shaded area represents 2025.</a:t>
            </a:r>
            <a:endParaRPr lang="en-US" altLang="en-US" sz="800" dirty="0">
              <a:solidFill>
                <a:schemeClr val="tx1">
                  <a:lumMod val="65000"/>
                  <a:lumOff val="35000"/>
                </a:schemeClr>
              </a:solidFill>
            </a:endParaRPr>
          </a:p>
        </p:txBody>
      </p:sp>
      <p:sp>
        <p:nvSpPr>
          <p:cNvPr id="10" name="TextBox 9">
            <a:extLst>
              <a:ext uri="{FF2B5EF4-FFF2-40B4-BE49-F238E27FC236}">
                <a16:creationId xmlns:a16="http://schemas.microsoft.com/office/drawing/2014/main" id="{118BABB0-E2FF-49CE-17B0-EA3F0735BAC9}"/>
              </a:ext>
            </a:extLst>
          </p:cNvPr>
          <p:cNvSpPr txBox="1"/>
          <p:nvPr/>
        </p:nvSpPr>
        <p:spPr>
          <a:xfrm>
            <a:off x="3705304" y="3233632"/>
            <a:ext cx="464540" cy="246221"/>
          </a:xfrm>
          <a:prstGeom prst="rect">
            <a:avLst/>
          </a:prstGeom>
          <a:noFill/>
        </p:spPr>
        <p:txBody>
          <a:bodyPr wrap="square" rtlCol="0">
            <a:spAutoFit/>
          </a:bodyPr>
          <a:lstStyle/>
          <a:p>
            <a:pPr algn="ctr"/>
            <a:r>
              <a:rPr lang="en-US" sz="1000" b="1" dirty="0"/>
              <a:t>$59</a:t>
            </a:r>
          </a:p>
        </p:txBody>
      </p:sp>
      <p:sp>
        <p:nvSpPr>
          <p:cNvPr id="14" name="TextBox 13">
            <a:extLst>
              <a:ext uri="{FF2B5EF4-FFF2-40B4-BE49-F238E27FC236}">
                <a16:creationId xmlns:a16="http://schemas.microsoft.com/office/drawing/2014/main" id="{CBD889CF-261A-B1C5-5502-0F444FA30B5C}"/>
              </a:ext>
            </a:extLst>
          </p:cNvPr>
          <p:cNvSpPr txBox="1"/>
          <p:nvPr/>
        </p:nvSpPr>
        <p:spPr>
          <a:xfrm>
            <a:off x="7713005" y="2155762"/>
            <a:ext cx="618302" cy="246221"/>
          </a:xfrm>
          <a:prstGeom prst="rect">
            <a:avLst/>
          </a:prstGeom>
          <a:noFill/>
        </p:spPr>
        <p:txBody>
          <a:bodyPr wrap="square" rtlCol="0">
            <a:spAutoFit/>
          </a:bodyPr>
          <a:lstStyle/>
          <a:p>
            <a:pPr algn="ctr"/>
            <a:r>
              <a:rPr lang="en-US" sz="1000" b="1" dirty="0"/>
              <a:t>$4,239</a:t>
            </a:r>
          </a:p>
        </p:txBody>
      </p:sp>
      <p:sp>
        <p:nvSpPr>
          <p:cNvPr id="15" name="TextBox 14">
            <a:extLst>
              <a:ext uri="{FF2B5EF4-FFF2-40B4-BE49-F238E27FC236}">
                <a16:creationId xmlns:a16="http://schemas.microsoft.com/office/drawing/2014/main" id="{A9CE29DE-EE9F-AFA9-C6FB-779D9B708B58}"/>
              </a:ext>
            </a:extLst>
          </p:cNvPr>
          <p:cNvSpPr txBox="1"/>
          <p:nvPr/>
        </p:nvSpPr>
        <p:spPr>
          <a:xfrm>
            <a:off x="11513142" y="3261064"/>
            <a:ext cx="562093" cy="246221"/>
          </a:xfrm>
          <a:prstGeom prst="rect">
            <a:avLst/>
          </a:prstGeom>
          <a:noFill/>
        </p:spPr>
        <p:txBody>
          <a:bodyPr wrap="square" rtlCol="0">
            <a:spAutoFit/>
          </a:bodyPr>
          <a:lstStyle/>
          <a:p>
            <a:pPr algn="ctr"/>
            <a:r>
              <a:rPr lang="en-US" sz="1000" b="1" dirty="0"/>
              <a:t>$307</a:t>
            </a:r>
          </a:p>
        </p:txBody>
      </p:sp>
      <p:graphicFrame>
        <p:nvGraphicFramePr>
          <p:cNvPr id="2" name="Chart 1">
            <a:extLst>
              <a:ext uri="{FF2B5EF4-FFF2-40B4-BE49-F238E27FC236}">
                <a16:creationId xmlns:a16="http://schemas.microsoft.com/office/drawing/2014/main" id="{9FA1F527-EDCF-CA78-1C2B-96E2F22EBCD1}"/>
              </a:ext>
            </a:extLst>
          </p:cNvPr>
          <p:cNvGraphicFramePr>
            <a:graphicFrameLocks/>
          </p:cNvGraphicFramePr>
          <p:nvPr>
            <p:extLst>
              <p:ext uri="{D42A27DB-BD31-4B8C-83A1-F6EECF244321}">
                <p14:modId xmlns:p14="http://schemas.microsoft.com/office/powerpoint/2010/main" val="2150454437"/>
              </p:ext>
            </p:extLst>
          </p:nvPr>
        </p:nvGraphicFramePr>
        <p:xfrm>
          <a:off x="51374" y="1547080"/>
          <a:ext cx="3886200" cy="413308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6412B7D7-8718-6703-E072-72385DC01EB4}"/>
              </a:ext>
            </a:extLst>
          </p:cNvPr>
          <p:cNvGraphicFramePr>
            <a:graphicFrameLocks/>
          </p:cNvGraphicFramePr>
          <p:nvPr>
            <p:extLst>
              <p:ext uri="{D42A27DB-BD31-4B8C-83A1-F6EECF244321}">
                <p14:modId xmlns:p14="http://schemas.microsoft.com/office/powerpoint/2010/main" val="2291110675"/>
              </p:ext>
            </p:extLst>
          </p:nvPr>
        </p:nvGraphicFramePr>
        <p:xfrm>
          <a:off x="4267200" y="1547080"/>
          <a:ext cx="3657600" cy="418568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 name="Chart 4">
            <a:extLst>
              <a:ext uri="{FF2B5EF4-FFF2-40B4-BE49-F238E27FC236}">
                <a16:creationId xmlns:a16="http://schemas.microsoft.com/office/drawing/2014/main" id="{532F8DFB-C708-177C-FC17-07984DBBD344}"/>
              </a:ext>
            </a:extLst>
          </p:cNvPr>
          <p:cNvGraphicFramePr>
            <a:graphicFrameLocks/>
          </p:cNvGraphicFramePr>
          <p:nvPr>
            <p:extLst>
              <p:ext uri="{D42A27DB-BD31-4B8C-83A1-F6EECF244321}">
                <p14:modId xmlns:p14="http://schemas.microsoft.com/office/powerpoint/2010/main" val="1583555610"/>
              </p:ext>
            </p:extLst>
          </p:nvPr>
        </p:nvGraphicFramePr>
        <p:xfrm>
          <a:off x="8100729" y="1547080"/>
          <a:ext cx="3657600" cy="4185682"/>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547017025"/>
      </p:ext>
    </p:extLst>
  </p:cSld>
  <p:clrMapOvr>
    <a:masterClrMapping/>
  </p:clrMapOvr>
</p:sld>
</file>

<file path=ppt/theme/theme1.xml><?xml version="1.0" encoding="utf-8"?>
<a:theme xmlns:a="http://schemas.openxmlformats.org/drawingml/2006/main" name="RBC 2018 HNW for all new slides">
  <a:themeElements>
    <a:clrScheme name="RBC HNW Colors">
      <a:dk1>
        <a:srgbClr val="000000"/>
      </a:dk1>
      <a:lt1>
        <a:srgbClr val="FFFFFF"/>
      </a:lt1>
      <a:dk2>
        <a:srgbClr val="003168"/>
      </a:dk2>
      <a:lt2>
        <a:srgbClr val="E7EEF1"/>
      </a:lt2>
      <a:accent1>
        <a:srgbClr val="003168"/>
      </a:accent1>
      <a:accent2>
        <a:srgbClr val="FFC72C"/>
      </a:accent2>
      <a:accent3>
        <a:srgbClr val="87AFBF"/>
      </a:accent3>
      <a:accent4>
        <a:srgbClr val="C1B5A5"/>
      </a:accent4>
      <a:accent5>
        <a:srgbClr val="FCA311"/>
      </a:accent5>
      <a:accent6>
        <a:srgbClr val="B8A970"/>
      </a:accent6>
      <a:hlink>
        <a:srgbClr val="87AFBF"/>
      </a:hlink>
      <a:folHlink>
        <a:srgbClr val="B3B6B8"/>
      </a:folHlink>
    </a:clrScheme>
    <a:fontScheme name="RBC Arial Fonts">
      <a:majorFont>
        <a:latin typeface="Arial"/>
        <a:ea typeface=""/>
        <a:cs typeface=""/>
      </a:majorFont>
      <a:minorFont>
        <a:latin typeface="Arial"/>
        <a:ea typeface=""/>
        <a:cs typeface=""/>
      </a:minorFont>
    </a:fontScheme>
    <a:fmtScheme name="Flat">
      <a:fillStyleLst>
        <a:solidFill>
          <a:schemeClr val="phClr"/>
        </a:solidFill>
        <a:solidFill>
          <a:schemeClr val="phClr">
            <a:tint val="50000"/>
          </a:schemeClr>
        </a:solidFill>
        <a:solidFill>
          <a:schemeClr val="phClr">
            <a:shade val="50000"/>
          </a:schemeClr>
        </a:solidFill>
      </a:fillStyleLst>
      <a:lnStyleLst>
        <a:ln w="0" cap="flat" cmpd="sng" algn="ctr">
          <a:noFill/>
        </a:ln>
        <a:ln w="6350" cap="flat" cmpd="sng" algn="ctr">
          <a:solidFill>
            <a:schemeClr val="phClr"/>
          </a:solidFill>
          <a:prstDash val="solid"/>
        </a:ln>
        <a:ln w="0" cap="flat" cmpd="sng" algn="ctr">
          <a:noFill/>
        </a:ln>
      </a:lnStyleLst>
      <a:effectStyleLst>
        <a:effectStyle>
          <a:effectLst>
            <a:blur/>
          </a:effectLst>
        </a:effectStyle>
        <a:effectStyle>
          <a:effectLst>
            <a:fillOverlay blend="screen">
              <a:solidFill>
                <a:schemeClr val="phClr"/>
              </a:solidFill>
            </a:fillOverlay>
          </a:effectLst>
        </a:effectStyle>
        <a:effectStyle>
          <a:effectLst>
            <a:blur/>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3"/>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custClrLst>
    <a:custClr name="Warm Yellow">
      <a:srgbClr val="FFC72C"/>
    </a:custClr>
    <a:custClr name="Tundra">
      <a:srgbClr val="87AFBF"/>
    </a:custClr>
    <a:custClr name="Light Gray">
      <a:srgbClr val="C1B5A5"/>
    </a:custClr>
    <a:custClr name="Sunburst">
      <a:srgbClr val="FCA311"/>
    </a:custClr>
    <a:custClr name="Beige">
      <a:srgbClr val="B8A970"/>
    </a:custClr>
    <a:custClr name="Carbon">
      <a:srgbClr val="899299"/>
    </a:custClr>
    <a:custClr name="Apple">
      <a:srgbClr val="AABA0A"/>
    </a:custClr>
    <a:custClr name="Seaweed">
      <a:srgbClr val="588886"/>
    </a:custClr>
    <a:custClr name="Sky">
      <a:srgbClr val="51B5E0"/>
    </a:custClr>
    <a:custClr name="Slate Gray">
      <a:srgbClr val="6F6E6F"/>
    </a:custClr>
    <a:custClr name="Warm Yellow 70%">
      <a:srgbClr val="FFD86B"/>
    </a:custClr>
    <a:custClr name="Tundra 70%">
      <a:srgbClr val="ABC7D2"/>
    </a:custClr>
    <a:custClr name="Light Gray 70%">
      <a:srgbClr val="D4CBC0"/>
    </a:custClr>
    <a:custClr name="Sunburst 70%">
      <a:srgbClr val="FDBF58"/>
    </a:custClr>
    <a:custClr name="Beige 70%">
      <a:srgbClr val="CDC39B"/>
    </a:custClr>
    <a:custClr name="Carbon 70%">
      <a:srgbClr val="ACB3B8"/>
    </a:custClr>
    <a:custClr name="Apple 70%">
      <a:srgbClr val="C4CF54"/>
    </a:custClr>
    <a:custClr name="Seaweed 70%">
      <a:srgbClr val="8AACAA"/>
    </a:custClr>
    <a:custClr name="Sky 70%">
      <a:srgbClr val="85CBE9"/>
    </a:custClr>
    <a:custClr name="Slate Gray 70%">
      <a:srgbClr val="9A9A9A"/>
    </a:custClr>
    <a:custClr name="Warm Yellow 55%">
      <a:srgbClr val="FFE08B"/>
    </a:custClr>
    <a:custClr name="Tundra 55%">
      <a:srgbClr val="BDD3DC"/>
    </a:custClr>
    <a:custClr name="Light Gray 55%">
      <a:srgbClr val="DDD6CE"/>
    </a:custClr>
    <a:custClr name="Sunburst 55%">
      <a:srgbClr val="FDCC7C"/>
    </a:custClr>
    <a:custClr name="Beige 55%">
      <a:srgbClr val="D8D0B0"/>
    </a:custClr>
    <a:custClr name="Carbon 55%">
      <a:srgbClr val="BEC3C7"/>
    </a:custClr>
    <a:custClr name="Apple 55%">
      <a:srgbClr val="D0D978"/>
    </a:custClr>
    <a:custClr name="Seaweed 55%">
      <a:srgbClr val="A3BEBC"/>
    </a:custClr>
    <a:custClr name="Sky 55%">
      <a:srgbClr val="9FD6EE"/>
    </a:custClr>
    <a:custClr name="Slate Gray 55%">
      <a:srgbClr val="B0AFB0"/>
    </a:custClr>
    <a:custClr name="Warm Yellow 40%">
      <a:srgbClr val="FFE9AB"/>
    </a:custClr>
    <a:custClr name="Tundra 40%">
      <a:srgbClr val="CFDFE5"/>
    </a:custClr>
    <a:custClr name="Light Gray 40%">
      <a:srgbClr val="E6E1DB"/>
    </a:custClr>
    <a:custClr name="Sunburst 40%">
      <a:srgbClr val="FEDAA0"/>
    </a:custClr>
    <a:custClr name="Beige 40%">
      <a:srgbClr val="E3DDC6"/>
    </a:custClr>
    <a:custClr name="Carbon 40%">
      <a:srgbClr val="D0D3D6"/>
    </a:custClr>
    <a:custClr name="Apple 40%">
      <a:srgbClr val="DDE39D"/>
    </a:custClr>
    <a:custClr name="Seaweed 40%">
      <a:srgbClr val="BCCFCF"/>
    </a:custClr>
    <a:custClr name="Sky 40%">
      <a:srgbClr val="B9E1F3"/>
    </a:custClr>
    <a:custClr name="Slate Gray 40%">
      <a:srgbClr val="C5C5C5"/>
    </a:custClr>
    <a:custClr name="Warm Yellow 25%">
      <a:srgbClr val="FFF1CA"/>
    </a:custClr>
    <a:custClr name="Tundra 25%">
      <a:srgbClr val="E1EBEF"/>
    </a:custClr>
    <a:custClr name="Light Gray 25%">
      <a:srgbClr val="F0EDE9"/>
    </a:custClr>
    <a:custClr name="Sunburst 25%">
      <a:srgbClr val="FEE8C4"/>
    </a:custClr>
    <a:custClr name="Beige 25%">
      <a:srgbClr val="EDEADB"/>
    </a:custClr>
    <a:custClr name="Carbon 25%">
      <a:srgbClr val="E2E4E6"/>
    </a:custClr>
    <a:custClr name="Apple 25%">
      <a:srgbClr val="EAEEC2"/>
    </a:custClr>
    <a:custClr name="Seaweed 25%">
      <a:srgbClr val="D5E1E1"/>
    </a:custClr>
    <a:custClr name="Sky 25%">
      <a:srgbClr val="D4EDF7"/>
    </a:custClr>
    <a:custClr name="Slate Gray 25%">
      <a:srgbClr val="DBDBDB"/>
    </a:custClr>
  </a:custClrLst>
  <a:extLst>
    <a:ext uri="{05A4C25C-085E-4340-85A3-A5531E510DB2}">
      <thm15:themeFamily xmlns:thm15="http://schemas.microsoft.com/office/thememl/2012/main" name="HNW Widescreen.potx" id="{0EB95546-8B67-4D63-ACB9-59193746BB05}" vid="{4D27C730-C4B2-4304-927B-A774CFE493AF}"/>
    </a:ext>
  </a:extLst>
</a:theme>
</file>

<file path=ppt/theme/theme2.xml><?xml version="1.0" encoding="utf-8"?>
<a:theme xmlns:a="http://schemas.openxmlformats.org/drawingml/2006/main" name="Office Theme">
  <a:themeElements>
    <a:clrScheme name="RBC HNW Colors">
      <a:dk1>
        <a:srgbClr val="000000"/>
      </a:dk1>
      <a:lt1>
        <a:srgbClr val="FFFFFF"/>
      </a:lt1>
      <a:dk2>
        <a:srgbClr val="003168"/>
      </a:dk2>
      <a:lt2>
        <a:srgbClr val="E7EEF1"/>
      </a:lt2>
      <a:accent1>
        <a:srgbClr val="003168"/>
      </a:accent1>
      <a:accent2>
        <a:srgbClr val="FFC72C"/>
      </a:accent2>
      <a:accent3>
        <a:srgbClr val="87AFBF"/>
      </a:accent3>
      <a:accent4>
        <a:srgbClr val="C1B5A5"/>
      </a:accent4>
      <a:accent5>
        <a:srgbClr val="FCA311"/>
      </a:accent5>
      <a:accent6>
        <a:srgbClr val="B8A970"/>
      </a:accent6>
      <a:hlink>
        <a:srgbClr val="87AFBF"/>
      </a:hlink>
      <a:folHlink>
        <a:srgbClr val="B3B6B8"/>
      </a:folHlink>
    </a:clrScheme>
    <a:fontScheme name="RBC Arial Font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RBC HNW Colors">
      <a:dk1>
        <a:srgbClr val="000000"/>
      </a:dk1>
      <a:lt1>
        <a:srgbClr val="FFFFFF"/>
      </a:lt1>
      <a:dk2>
        <a:srgbClr val="003168"/>
      </a:dk2>
      <a:lt2>
        <a:srgbClr val="E7EEF1"/>
      </a:lt2>
      <a:accent1>
        <a:srgbClr val="003168"/>
      </a:accent1>
      <a:accent2>
        <a:srgbClr val="FFC72C"/>
      </a:accent2>
      <a:accent3>
        <a:srgbClr val="87AFBF"/>
      </a:accent3>
      <a:accent4>
        <a:srgbClr val="C1B5A5"/>
      </a:accent4>
      <a:accent5>
        <a:srgbClr val="FCA311"/>
      </a:accent5>
      <a:accent6>
        <a:srgbClr val="B8A970"/>
      </a:accent6>
      <a:hlink>
        <a:srgbClr val="87AFBF"/>
      </a:hlink>
      <a:folHlink>
        <a:srgbClr val="B3B6B8"/>
      </a:folHlink>
    </a:clrScheme>
    <a:fontScheme name="RBC Arial Font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RBC HNW Colors">
    <a:dk1>
      <a:srgbClr val="000000"/>
    </a:dk1>
    <a:lt1>
      <a:srgbClr val="FFFFFF"/>
    </a:lt1>
    <a:dk2>
      <a:srgbClr val="003168"/>
    </a:dk2>
    <a:lt2>
      <a:srgbClr val="E7EEF1"/>
    </a:lt2>
    <a:accent1>
      <a:srgbClr val="003168"/>
    </a:accent1>
    <a:accent2>
      <a:srgbClr val="FFC72C"/>
    </a:accent2>
    <a:accent3>
      <a:srgbClr val="87AFBF"/>
    </a:accent3>
    <a:accent4>
      <a:srgbClr val="C1B5A5"/>
    </a:accent4>
    <a:accent5>
      <a:srgbClr val="FCA311"/>
    </a:accent5>
    <a:accent6>
      <a:srgbClr val="B8A970"/>
    </a:accent6>
    <a:hlink>
      <a:srgbClr val="87AFBF"/>
    </a:hlink>
    <a:folHlink>
      <a:srgbClr val="B3B6B8"/>
    </a:folHlink>
  </a:clrScheme>
  <a:fontScheme name="RBC Arial Fonts">
    <a:majorFont>
      <a:latin typeface="Arial"/>
      <a:ea typeface=""/>
      <a:cs typeface=""/>
    </a:majorFont>
    <a:minorFont>
      <a:latin typeface="Arial"/>
      <a:ea typeface=""/>
      <a:cs typeface=""/>
    </a:minorFont>
  </a:fontScheme>
  <a:fmtScheme name="Flat">
    <a:fillStyleLst>
      <a:solidFill>
        <a:schemeClr val="phClr"/>
      </a:solidFill>
      <a:solidFill>
        <a:schemeClr val="phClr">
          <a:tint val="50000"/>
        </a:schemeClr>
      </a:solidFill>
      <a:solidFill>
        <a:schemeClr val="phClr">
          <a:shade val="50000"/>
        </a:schemeClr>
      </a:solidFill>
    </a:fillStyleLst>
    <a:lnStyleLst>
      <a:ln w="0" cap="flat" cmpd="sng" algn="ctr">
        <a:noFill/>
      </a:ln>
      <a:ln w="6350" cap="flat" cmpd="sng" algn="ctr">
        <a:solidFill>
          <a:schemeClr val="phClr"/>
        </a:solidFill>
        <a:prstDash val="solid"/>
      </a:ln>
      <a:ln w="0" cap="flat" cmpd="sng" algn="ctr">
        <a:noFill/>
      </a:ln>
    </a:lnStyleLst>
    <a:effectStyleLst>
      <a:effectStyle>
        <a:effectLst>
          <a:blur/>
        </a:effectLst>
      </a:effectStyle>
      <a:effectStyle>
        <a:effectLst>
          <a:fillOverlay blend="screen">
            <a:solidFill>
              <a:schemeClr val="phClr"/>
            </a:solidFill>
          </a:fillOverlay>
        </a:effectLst>
      </a:effectStyle>
      <a:effectStyle>
        <a:effectLst>
          <a:blur/>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RBC HNW Colors">
    <a:dk1>
      <a:srgbClr val="000000"/>
    </a:dk1>
    <a:lt1>
      <a:srgbClr val="FFFFFF"/>
    </a:lt1>
    <a:dk2>
      <a:srgbClr val="003168"/>
    </a:dk2>
    <a:lt2>
      <a:srgbClr val="E7EEF1"/>
    </a:lt2>
    <a:accent1>
      <a:srgbClr val="003168"/>
    </a:accent1>
    <a:accent2>
      <a:srgbClr val="FFC72C"/>
    </a:accent2>
    <a:accent3>
      <a:srgbClr val="87AFBF"/>
    </a:accent3>
    <a:accent4>
      <a:srgbClr val="C1B5A5"/>
    </a:accent4>
    <a:accent5>
      <a:srgbClr val="FCA311"/>
    </a:accent5>
    <a:accent6>
      <a:srgbClr val="B8A970"/>
    </a:accent6>
    <a:hlink>
      <a:srgbClr val="87AFBF"/>
    </a:hlink>
    <a:folHlink>
      <a:srgbClr val="B3B6B8"/>
    </a:folHlink>
  </a:clrScheme>
  <a:fontScheme name="RBC Arial Fonts">
    <a:majorFont>
      <a:latin typeface="Arial"/>
      <a:ea typeface=""/>
      <a:cs typeface=""/>
    </a:majorFont>
    <a:minorFont>
      <a:latin typeface="Arial"/>
      <a:ea typeface=""/>
      <a:cs typeface=""/>
    </a:minorFont>
  </a:fontScheme>
  <a:fmtScheme name="Flat">
    <a:fillStyleLst>
      <a:solidFill>
        <a:schemeClr val="phClr"/>
      </a:solidFill>
      <a:solidFill>
        <a:schemeClr val="phClr">
          <a:tint val="50000"/>
        </a:schemeClr>
      </a:solidFill>
      <a:solidFill>
        <a:schemeClr val="phClr">
          <a:shade val="50000"/>
        </a:schemeClr>
      </a:solidFill>
    </a:fillStyleLst>
    <a:lnStyleLst>
      <a:ln w="0" cap="flat" cmpd="sng" algn="ctr">
        <a:noFill/>
      </a:ln>
      <a:ln w="6350" cap="flat" cmpd="sng" algn="ctr">
        <a:solidFill>
          <a:schemeClr val="phClr"/>
        </a:solidFill>
        <a:prstDash val="solid"/>
      </a:ln>
      <a:ln w="0" cap="flat" cmpd="sng" algn="ctr">
        <a:noFill/>
      </a:ln>
    </a:lnStyleLst>
    <a:effectStyleLst>
      <a:effectStyle>
        <a:effectLst>
          <a:blur/>
        </a:effectLst>
      </a:effectStyle>
      <a:effectStyle>
        <a:effectLst>
          <a:fillOverlay blend="screen">
            <a:solidFill>
              <a:schemeClr val="phClr"/>
            </a:solidFill>
          </a:fillOverlay>
        </a:effectLst>
      </a:effectStyle>
      <a:effectStyle>
        <a:effectLst>
          <a:blur/>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RBC HNW Colors">
    <a:dk1>
      <a:srgbClr val="000000"/>
    </a:dk1>
    <a:lt1>
      <a:srgbClr val="FFFFFF"/>
    </a:lt1>
    <a:dk2>
      <a:srgbClr val="003168"/>
    </a:dk2>
    <a:lt2>
      <a:srgbClr val="E7EEF1"/>
    </a:lt2>
    <a:accent1>
      <a:srgbClr val="003168"/>
    </a:accent1>
    <a:accent2>
      <a:srgbClr val="FFC72C"/>
    </a:accent2>
    <a:accent3>
      <a:srgbClr val="87AFBF"/>
    </a:accent3>
    <a:accent4>
      <a:srgbClr val="C1B5A5"/>
    </a:accent4>
    <a:accent5>
      <a:srgbClr val="FCA311"/>
    </a:accent5>
    <a:accent6>
      <a:srgbClr val="B8A970"/>
    </a:accent6>
    <a:hlink>
      <a:srgbClr val="87AFBF"/>
    </a:hlink>
    <a:folHlink>
      <a:srgbClr val="B3B6B8"/>
    </a:folHlink>
  </a:clrScheme>
  <a:fontScheme name="RBC Arial Fonts">
    <a:majorFont>
      <a:latin typeface="Arial"/>
      <a:ea typeface=""/>
      <a:cs typeface=""/>
    </a:majorFont>
    <a:minorFont>
      <a:latin typeface="Arial"/>
      <a:ea typeface=""/>
      <a:cs typeface=""/>
    </a:minorFont>
  </a:fontScheme>
  <a:fmtScheme name="Flat">
    <a:fillStyleLst>
      <a:solidFill>
        <a:schemeClr val="phClr"/>
      </a:solidFill>
      <a:solidFill>
        <a:schemeClr val="phClr">
          <a:tint val="50000"/>
        </a:schemeClr>
      </a:solidFill>
      <a:solidFill>
        <a:schemeClr val="phClr">
          <a:shade val="50000"/>
        </a:schemeClr>
      </a:solidFill>
    </a:fillStyleLst>
    <a:lnStyleLst>
      <a:ln w="0" cap="flat" cmpd="sng" algn="ctr">
        <a:noFill/>
      </a:ln>
      <a:ln w="6350" cap="flat" cmpd="sng" algn="ctr">
        <a:solidFill>
          <a:schemeClr val="phClr"/>
        </a:solidFill>
        <a:prstDash val="solid"/>
      </a:ln>
      <a:ln w="0" cap="flat" cmpd="sng" algn="ctr">
        <a:noFill/>
      </a:ln>
    </a:lnStyleLst>
    <a:effectStyleLst>
      <a:effectStyle>
        <a:effectLst>
          <a:blur/>
        </a:effectLst>
      </a:effectStyle>
      <a:effectStyle>
        <a:effectLst>
          <a:fillOverlay blend="screen">
            <a:solidFill>
              <a:schemeClr val="phClr"/>
            </a:solidFill>
          </a:fillOverlay>
        </a:effectLst>
      </a:effectStyle>
      <a:effectStyle>
        <a:effectLst>
          <a:blur/>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FE430AA51E6E1943AA29EFC036E90477" ma:contentTypeVersion="0" ma:contentTypeDescription="Create a new document." ma:contentTypeScope="" ma:versionID="00d968d530310350fbccbbeb1cb196f5">
  <xsd:schema xmlns:xsd="http://www.w3.org/2001/XMLSchema" xmlns:xs="http://www.w3.org/2001/XMLSchema" xmlns:p="http://schemas.microsoft.com/office/2006/metadata/properties" targetNamespace="http://schemas.microsoft.com/office/2006/metadata/properties" ma:root="true" ma:fieldsID="c64490b4aec6201516c3a874156f37b2">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10.xml><?xml version="1.0" encoding="utf-8"?>
<VariableList UniqueId="e825a93d-44e3-43c4-b73e-5e2917b46ccc" Name="System" ContentType="XML" MajorVersion="0" MinorVersion="1" isLocalCopy="False" IsBaseObject="False" DataSourceId="47c9aa25-b736-46b9-8cae-b0ee7e25428a" DataSourceMajorVersion="0" DataSourceMinorVersion="1"/>
</file>

<file path=customXml/item11.xml><?xml version="1.0" encoding="utf-8"?>
<AllExternalAdhocVariableMapping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4.xml><?xml version="1.0" encoding="utf-8"?>
<BBSettings xmlns="http://schemas.bloomberg.com/settings/1.0">
  <Item name="DocumentId_Charts">{EEC785C8-F11C-4420-B712-E2779F53A07D}</Item>
  <Item xmlns="" name="ShapesMap_Charts">{"{EEC785C8-F11C-4420-B712-E2779F53A07D}":{"2461":{},"2462":{},"256":{},"274":{},"307":{},"343":{},"593":{},"887":{},"888":{},"889":{},"903":{}}}</Item>
</BBSettings>
</file>

<file path=customXml/item5.xml><?xml version="1.0" encoding="utf-8"?>
<VariableListDefinition name="AD_HOC" displayName="AD_HOC" id="e9fed0b2-7119-42b3-b9f5-411c1fbc7f8d" isdomainofvalue="False" dataSourceId="109284d0-4e3f-4e3a-aa5c-2ec5b1372be8"/>
</file>

<file path=customXml/item6.xml><?xml version="1.0" encoding="utf-8"?>
<VariableList UniqueId="e9fed0b2-7119-42b3-b9f5-411c1fbc7f8d" Name="AD_HOC" ContentType="XML" MajorVersion="0" MinorVersion="1" isLocalCopy="False" IsBaseObject="False" DataSourceId="109284d0-4e3f-4e3a-aa5c-2ec5b1372be8" DataSourceMajorVersion="0" DataSourceMinorVersion="1"/>
</file>

<file path=customXml/item7.xml><?xml version="1.0" encoding="utf-8"?>
<VariableListDefinition name="Computed" displayName="Computed" id="b23873bd-6b89-4080-a198-2da9940a8100" isdomainofvalue="False" dataSourceId="df00f599-edcf-48cb-b528-4979fe27a790"/>
</file>

<file path=customXml/item8.xml><?xml version="1.0" encoding="utf-8"?>
<VariableList UniqueId="b23873bd-6b89-4080-a198-2da9940a8100" Name="Computed" ContentType="XML" MajorVersion="0" MinorVersion="1" isLocalCopy="False" IsBaseObject="False" DataSourceId="df00f599-edcf-48cb-b528-4979fe27a790" DataSourceMajorVersion="0" DataSourceMinorVersion="1"/>
</file>

<file path=customXml/item9.xml><?xml version="1.0" encoding="utf-8"?>
<VariableListDefinition name="System" displayName="System" id="e825a93d-44e3-43c4-b73e-5e2917b46ccc" isdomainofvalue="False" dataSourceId="47c9aa25-b736-46b9-8cae-b0ee7e25428a"/>
</file>

<file path=customXml/itemProps1.xml><?xml version="1.0" encoding="utf-8"?>
<ds:datastoreItem xmlns:ds="http://schemas.openxmlformats.org/officeDocument/2006/customXml" ds:itemID="{F4A5FD9E-AD80-4E16-A3FB-BC6478159C5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internal/obd"/>
    <ds:schemaRef ds:uri="http://schemas.microsoft.com/office/infopath/2007/PartnerControls"/>
  </ds:schemaRefs>
</ds:datastoreItem>
</file>

<file path=customXml/itemProps10.xml><?xml version="1.0" encoding="utf-8"?>
<ds:datastoreItem xmlns:ds="http://schemas.openxmlformats.org/officeDocument/2006/customXml" ds:itemID="{5429F954-F2B2-4607-8F06-BF6AC7F5BBEA}">
  <ds:schemaRefs/>
</ds:datastoreItem>
</file>

<file path=customXml/itemProps11.xml><?xml version="1.0" encoding="utf-8"?>
<ds:datastoreItem xmlns:ds="http://schemas.openxmlformats.org/officeDocument/2006/customXml" ds:itemID="{54255713-9796-414C-9EAB-6EE7C146C021}">
  <ds:schemaRefs/>
</ds:datastoreItem>
</file>

<file path=customXml/itemProps2.xml><?xml version="1.0" encoding="utf-8"?>
<ds:datastoreItem xmlns:ds="http://schemas.openxmlformats.org/officeDocument/2006/customXml" ds:itemID="{5FC52444-330D-46E5-BB05-F0EDD3D5A944}">
  <ds:schemaRefs>
    <ds:schemaRef ds:uri="http://schemas.microsoft.com/sharepoint/v3/contenttype/forms"/>
  </ds:schemaRefs>
</ds:datastoreItem>
</file>

<file path=customXml/itemProps3.xml><?xml version="1.0" encoding="utf-8"?>
<ds:datastoreItem xmlns:ds="http://schemas.openxmlformats.org/officeDocument/2006/customXml" ds:itemID="{C80B12D9-C28E-4BDD-8FBD-E34694A2EBA4}">
  <ds:schemaRefs>
    <ds:schemaRef ds:uri="http://schemas.openxmlformats.org/package/2006/metadata/core-properties"/>
    <ds:schemaRef ds:uri="http://purl.org/dc/dcmitype/"/>
    <ds:schemaRef ds:uri="http://purl.org/dc/elements/1.1/"/>
    <ds:schemaRef ds:uri="http://schemas.microsoft.com/office/2006/metadata/properties"/>
    <ds:schemaRef ds:uri="http://schemas.microsoft.com/office/infopath/2007/PartnerControls"/>
    <ds:schemaRef ds:uri="http://schemas.microsoft.com/office/2006/documentManagement/types"/>
    <ds:schemaRef ds:uri="http://www.w3.org/XML/1998/namespace"/>
    <ds:schemaRef ds:uri="http://purl.org/dc/terms/"/>
  </ds:schemaRefs>
</ds:datastoreItem>
</file>

<file path=customXml/itemProps4.xml><?xml version="1.0" encoding="utf-8"?>
<ds:datastoreItem xmlns:ds="http://schemas.openxmlformats.org/officeDocument/2006/customXml" ds:itemID="{ABC50696-AFB8-4F15-870B-41CE48766673}">
  <ds:schemaRefs>
    <ds:schemaRef ds:uri="http://schemas.bloomberg.com/settings/1.0"/>
    <ds:schemaRef ds:uri=""/>
  </ds:schemaRefs>
</ds:datastoreItem>
</file>

<file path=customXml/itemProps5.xml><?xml version="1.0" encoding="utf-8"?>
<ds:datastoreItem xmlns:ds="http://schemas.openxmlformats.org/officeDocument/2006/customXml" ds:itemID="{04080F5B-B6B2-49C8-A6B4-AEE35FAFE6CA}">
  <ds:schemaRefs/>
</ds:datastoreItem>
</file>

<file path=customXml/itemProps6.xml><?xml version="1.0" encoding="utf-8"?>
<ds:datastoreItem xmlns:ds="http://schemas.openxmlformats.org/officeDocument/2006/customXml" ds:itemID="{689E27F1-D9F1-4AFF-8209-E8AD488D6E08}">
  <ds:schemaRefs/>
</ds:datastoreItem>
</file>

<file path=customXml/itemProps7.xml><?xml version="1.0" encoding="utf-8"?>
<ds:datastoreItem xmlns:ds="http://schemas.openxmlformats.org/officeDocument/2006/customXml" ds:itemID="{15857E96-6AED-4461-91E0-DC64B84B7FCA}">
  <ds:schemaRefs/>
</ds:datastoreItem>
</file>

<file path=customXml/itemProps8.xml><?xml version="1.0" encoding="utf-8"?>
<ds:datastoreItem xmlns:ds="http://schemas.openxmlformats.org/officeDocument/2006/customXml" ds:itemID="{4848BF1E-D633-40E3-8635-A4680B5F1532}">
  <ds:schemaRefs/>
</ds:datastoreItem>
</file>

<file path=customXml/itemProps9.xml><?xml version="1.0" encoding="utf-8"?>
<ds:datastoreItem xmlns:ds="http://schemas.openxmlformats.org/officeDocument/2006/customXml" ds:itemID="{A5C89F41-5DC7-46E2-BEC2-64F41ED3D3A7}">
  <ds:schemaRefs/>
</ds:datastoreItem>
</file>

<file path=docProps/app.xml><?xml version="1.0" encoding="utf-8"?>
<Properties xmlns="http://schemas.openxmlformats.org/officeDocument/2006/extended-properties" xmlns:vt="http://schemas.openxmlformats.org/officeDocument/2006/docPropsVTypes">
  <Template/>
  <TotalTime>9180</TotalTime>
  <Words>1617</Words>
  <Application>Microsoft Office PowerPoint</Application>
  <PresentationFormat>Widescreen</PresentationFormat>
  <Paragraphs>246</Paragraphs>
  <Slides>11</Slides>
  <Notes>11</Notes>
  <HiddenSlides>0</HiddenSlides>
  <MMClips>0</MMClips>
  <ScaleCrop>false</ScaleCrop>
  <HeadingPairs>
    <vt:vector size="6" baseType="variant">
      <vt:variant>
        <vt:lpstr>Fonts Used</vt:lpstr>
      </vt:variant>
      <vt:variant>
        <vt:i4>2</vt:i4>
      </vt:variant>
      <vt:variant>
        <vt:lpstr>Theme</vt:lpstr>
      </vt:variant>
      <vt:variant>
        <vt:i4>1</vt:i4>
      </vt:variant>
      <vt:variant>
        <vt:lpstr>Slide Titles</vt:lpstr>
      </vt:variant>
      <vt:variant>
        <vt:i4>11</vt:i4>
      </vt:variant>
    </vt:vector>
  </HeadingPairs>
  <TitlesOfParts>
    <vt:vector size="14" baseType="lpstr">
      <vt:lpstr>MS PGothic</vt:lpstr>
      <vt:lpstr>Arial</vt:lpstr>
      <vt:lpstr>RBC 2018 HNW for all new slides</vt:lpstr>
      <vt:lpstr> </vt:lpstr>
      <vt:lpstr>Fixed income performance</vt:lpstr>
      <vt:lpstr>Equity market performance </vt:lpstr>
      <vt:lpstr>Volatility indices</vt:lpstr>
      <vt:lpstr>Bond yields</vt:lpstr>
      <vt:lpstr>High yield bond spreads</vt:lpstr>
      <vt:lpstr>Equity market valuations</vt:lpstr>
      <vt:lpstr>Currency markets</vt:lpstr>
      <vt:lpstr>Commodity markets</vt:lpstr>
      <vt:lpstr>Long-term market performance</vt:lpstr>
      <vt:lpstr>Disclosure</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Cover 2 layout</dc:title>
  <dc:creator>Microsoft Office User</dc:creator>
  <dc:description>Version 1.00
Job 1544
Oct. 16, 2018</dc:description>
  <cp:lastModifiedBy>Sirbovan, Julia J</cp:lastModifiedBy>
  <cp:revision>847</cp:revision>
  <cp:lastPrinted>2018-10-16T15:43:38Z</cp:lastPrinted>
  <dcterms:created xsi:type="dcterms:W3CDTF">2019-04-04T18:14:34Z</dcterms:created>
  <dcterms:modified xsi:type="dcterms:W3CDTF">2025-12-03T18:44:53Z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0x010100FE430AA51E6E1943AA29EFC036E90477</vt:lpwstr>
  </property>
  <property fmtid="{D5CDD505-2E9C-101B-9397-08002B2CF9AE}" pid="3" name="Classification">
    <vt:lpwstr>TT_RBC_Internal</vt:lpwstr>
  </property>
</Properties>
</file>